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y="5143500" cx="9144000"/>
  <p:notesSz cx="6858000" cy="9144000"/>
  <p:embeddedFontLst>
    <p:embeddedFont>
      <p:font typeface="Ubuntu Light"/>
      <p:regular r:id="rId54"/>
      <p:bold r:id="rId55"/>
      <p:italic r:id="rId56"/>
      <p:boldItalic r:id="rId57"/>
    </p:embeddedFont>
    <p:embeddedFont>
      <p:font typeface="Proxima Nova"/>
      <p:regular r:id="rId58"/>
      <p:bold r:id="rId59"/>
      <p:italic r:id="rId60"/>
      <p:boldItalic r:id="rId61"/>
    </p:embeddedFont>
    <p:embeddedFont>
      <p:font typeface="Roboto Medium"/>
      <p:regular r:id="rId62"/>
      <p:bold r:id="rId63"/>
      <p:italic r:id="rId64"/>
      <p:boldItalic r:id="rId65"/>
    </p:embeddedFont>
    <p:embeddedFont>
      <p:font typeface="Roboto"/>
      <p:regular r:id="rId66"/>
      <p:bold r:id="rId67"/>
      <p:italic r:id="rId68"/>
      <p:boldItalic r:id="rId69"/>
    </p:embeddedFont>
    <p:embeddedFont>
      <p:font typeface="Amatic SC"/>
      <p:regular r:id="rId70"/>
      <p:bold r:id="rId71"/>
    </p:embeddedFont>
    <p:embeddedFont>
      <p:font typeface="Fira Sans Extra Condensed Medium"/>
      <p:regular r:id="rId72"/>
      <p:bold r:id="rId73"/>
      <p:italic r:id="rId74"/>
      <p:boldItalic r:id="rId75"/>
    </p:embeddedFont>
    <p:embeddedFont>
      <p:font typeface="Fira Sans Condensed Medium"/>
      <p:regular r:id="rId76"/>
      <p:bold r:id="rId77"/>
      <p:italic r:id="rId78"/>
      <p:boldItalic r:id="rId79"/>
    </p:embeddedFont>
    <p:embeddedFont>
      <p:font typeface="Red Hat Display"/>
      <p:regular r:id="rId80"/>
      <p:bold r:id="rId81"/>
      <p:italic r:id="rId82"/>
      <p:boldItalic r:id="rId83"/>
    </p:embeddedFont>
    <p:embeddedFont>
      <p:font typeface="Proxima Nova Semibold"/>
      <p:regular r:id="rId84"/>
      <p:bold r:id="rId85"/>
      <p:boldItalic r:id="rId86"/>
    </p:embeddedFont>
    <p:embeddedFont>
      <p:font typeface="Maven Pro Regular"/>
      <p:regular r:id="rId87"/>
      <p:bold r:id="rId8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3212013-9A4D-4987-B9B7-DB6B7BFA6537}">
  <a:tblStyle styleId="{53212013-9A4D-4987-B9B7-DB6B7BFA65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8A82CF53-60BD-4A15-B77C-49CAD90F20C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4" Type="http://schemas.openxmlformats.org/officeDocument/2006/relationships/font" Target="fonts/ProximaNovaSemibold-regular.fntdata"/><Relationship Id="rId83" Type="http://schemas.openxmlformats.org/officeDocument/2006/relationships/font" Target="fonts/RedHatDisplay-boldItalic.fntdata"/><Relationship Id="rId42" Type="http://schemas.openxmlformats.org/officeDocument/2006/relationships/slide" Target="slides/slide36.xml"/><Relationship Id="rId86" Type="http://schemas.openxmlformats.org/officeDocument/2006/relationships/font" Target="fonts/ProximaNovaSemibold-boldItalic.fntdata"/><Relationship Id="rId41" Type="http://schemas.openxmlformats.org/officeDocument/2006/relationships/slide" Target="slides/slide35.xml"/><Relationship Id="rId85" Type="http://schemas.openxmlformats.org/officeDocument/2006/relationships/font" Target="fonts/ProximaNovaSemibold-bold.fntdata"/><Relationship Id="rId44" Type="http://schemas.openxmlformats.org/officeDocument/2006/relationships/slide" Target="slides/slide38.xml"/><Relationship Id="rId88" Type="http://schemas.openxmlformats.org/officeDocument/2006/relationships/font" Target="fonts/MavenProRegular-bold.fntdata"/><Relationship Id="rId43" Type="http://schemas.openxmlformats.org/officeDocument/2006/relationships/slide" Target="slides/slide37.xml"/><Relationship Id="rId87" Type="http://schemas.openxmlformats.org/officeDocument/2006/relationships/font" Target="fonts/MavenProRegular-regular.fntdata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RedHatDisplay-regular.fntdata"/><Relationship Id="rId82" Type="http://schemas.openxmlformats.org/officeDocument/2006/relationships/font" Target="fonts/RedHatDisplay-italic.fntdata"/><Relationship Id="rId81" Type="http://schemas.openxmlformats.org/officeDocument/2006/relationships/font" Target="fonts/RedHatDisplay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FiraSansExtraCondensedMedium-bold.fntdata"/><Relationship Id="rId72" Type="http://schemas.openxmlformats.org/officeDocument/2006/relationships/font" Target="fonts/FiraSansExtraCondensedMedium-regular.fntdata"/><Relationship Id="rId31" Type="http://schemas.openxmlformats.org/officeDocument/2006/relationships/slide" Target="slides/slide25.xml"/><Relationship Id="rId75" Type="http://schemas.openxmlformats.org/officeDocument/2006/relationships/font" Target="fonts/FiraSansExtraCondensedMedium-boldItalic.fntdata"/><Relationship Id="rId30" Type="http://schemas.openxmlformats.org/officeDocument/2006/relationships/slide" Target="slides/slide24.xml"/><Relationship Id="rId74" Type="http://schemas.openxmlformats.org/officeDocument/2006/relationships/font" Target="fonts/FiraSansExtraCondensedMedium-italic.fntdata"/><Relationship Id="rId33" Type="http://schemas.openxmlformats.org/officeDocument/2006/relationships/slide" Target="slides/slide27.xml"/><Relationship Id="rId77" Type="http://schemas.openxmlformats.org/officeDocument/2006/relationships/font" Target="fonts/FiraSansCondensedMedium-bold.fntdata"/><Relationship Id="rId32" Type="http://schemas.openxmlformats.org/officeDocument/2006/relationships/slide" Target="slides/slide26.xml"/><Relationship Id="rId76" Type="http://schemas.openxmlformats.org/officeDocument/2006/relationships/font" Target="fonts/FiraSansCondensedMedium-regular.fntdata"/><Relationship Id="rId35" Type="http://schemas.openxmlformats.org/officeDocument/2006/relationships/slide" Target="slides/slide29.xml"/><Relationship Id="rId79" Type="http://schemas.openxmlformats.org/officeDocument/2006/relationships/font" Target="fonts/FiraSansCondensedMedium-boldItalic.fntdata"/><Relationship Id="rId34" Type="http://schemas.openxmlformats.org/officeDocument/2006/relationships/slide" Target="slides/slide28.xml"/><Relationship Id="rId78" Type="http://schemas.openxmlformats.org/officeDocument/2006/relationships/font" Target="fonts/FiraSansCondensedMedium-italic.fntdata"/><Relationship Id="rId71" Type="http://schemas.openxmlformats.org/officeDocument/2006/relationships/font" Target="fonts/AmaticSC-bold.fntdata"/><Relationship Id="rId70" Type="http://schemas.openxmlformats.org/officeDocument/2006/relationships/font" Target="fonts/AmaticSC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obotoMedium-regular.fntdata"/><Relationship Id="rId61" Type="http://schemas.openxmlformats.org/officeDocument/2006/relationships/font" Target="fonts/ProximaNova-boldItalic.fntdata"/><Relationship Id="rId20" Type="http://schemas.openxmlformats.org/officeDocument/2006/relationships/slide" Target="slides/slide14.xml"/><Relationship Id="rId64" Type="http://schemas.openxmlformats.org/officeDocument/2006/relationships/font" Target="fonts/RobotoMedium-italic.fntdata"/><Relationship Id="rId63" Type="http://schemas.openxmlformats.org/officeDocument/2006/relationships/font" Target="fonts/RobotoMedium-bold.fntdata"/><Relationship Id="rId22" Type="http://schemas.openxmlformats.org/officeDocument/2006/relationships/slide" Target="slides/slide16.xml"/><Relationship Id="rId66" Type="http://schemas.openxmlformats.org/officeDocument/2006/relationships/font" Target="fonts/Roboto-regular.fntdata"/><Relationship Id="rId21" Type="http://schemas.openxmlformats.org/officeDocument/2006/relationships/slide" Target="slides/slide15.xml"/><Relationship Id="rId65" Type="http://schemas.openxmlformats.org/officeDocument/2006/relationships/font" Target="fonts/RobotoMedium-boldItalic.fntdata"/><Relationship Id="rId24" Type="http://schemas.openxmlformats.org/officeDocument/2006/relationships/slide" Target="slides/slide18.xml"/><Relationship Id="rId68" Type="http://schemas.openxmlformats.org/officeDocument/2006/relationships/font" Target="fonts/Roboto-italic.fntdata"/><Relationship Id="rId23" Type="http://schemas.openxmlformats.org/officeDocument/2006/relationships/slide" Target="slides/slide17.xml"/><Relationship Id="rId67" Type="http://schemas.openxmlformats.org/officeDocument/2006/relationships/font" Target="fonts/Roboto-bold.fntdata"/><Relationship Id="rId60" Type="http://schemas.openxmlformats.org/officeDocument/2006/relationships/font" Target="fonts/ProximaNova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Roboto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font" Target="fonts/UbuntuLight-bold.fntdata"/><Relationship Id="rId10" Type="http://schemas.openxmlformats.org/officeDocument/2006/relationships/slide" Target="slides/slide4.xml"/><Relationship Id="rId54" Type="http://schemas.openxmlformats.org/officeDocument/2006/relationships/font" Target="fonts/UbuntuLight-regular.fntdata"/><Relationship Id="rId13" Type="http://schemas.openxmlformats.org/officeDocument/2006/relationships/slide" Target="slides/slide7.xml"/><Relationship Id="rId57" Type="http://schemas.openxmlformats.org/officeDocument/2006/relationships/font" Target="fonts/UbuntuLight-boldItalic.fntdata"/><Relationship Id="rId12" Type="http://schemas.openxmlformats.org/officeDocument/2006/relationships/slide" Target="slides/slide6.xml"/><Relationship Id="rId56" Type="http://schemas.openxmlformats.org/officeDocument/2006/relationships/font" Target="fonts/UbuntuLight-italic.fntdata"/><Relationship Id="rId15" Type="http://schemas.openxmlformats.org/officeDocument/2006/relationships/slide" Target="slides/slide9.xml"/><Relationship Id="rId59" Type="http://schemas.openxmlformats.org/officeDocument/2006/relationships/font" Target="fonts/ProximaNova-bold.fntdata"/><Relationship Id="rId14" Type="http://schemas.openxmlformats.org/officeDocument/2006/relationships/slide" Target="slides/slide8.xml"/><Relationship Id="rId58" Type="http://schemas.openxmlformats.org/officeDocument/2006/relationships/font" Target="fonts/ProximaNova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249cdd2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a249cdd2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8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g6bfa3ff318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0" name="Google Shape;1860;g6bfa3ff318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1" name="Shape 3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2" name="Google Shape;3522;g6bfa3ff318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3" name="Google Shape;3523;g6bfa3ff318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6" name="Shape 3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7" name="Google Shape;3667;g6bfa3ff318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8" name="Google Shape;3668;g6bfa3ff318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7" name="Shape 3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8" name="Google Shape;3748;g6c3f460955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9" name="Google Shape;3749;g6c3f460955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5" name="Shape 3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6" name="Google Shape;3756;g6bfa3ff318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7" name="Google Shape;3757;g6bfa3ff318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6" name="Shape 3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7" name="Google Shape;3777;g6bfa3ff318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8" name="Google Shape;3778;g6bfa3ff318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2" name="Shape 4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3" name="Google Shape;4023;g6bfa3ff318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4" name="Google Shape;4024;g6bfa3ff318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0" name="Shape 4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1" name="Google Shape;4041;g6da2bcea4a_6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2" name="Google Shape;4042;g6da2bcea4a_6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8" name="Shape 4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9" name="Google Shape;4139;g6bfa3ff318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0" name="Google Shape;4140;g6bfa3ff318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9" name="Shape 4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0" name="Google Shape;4150;g6bfa3ff318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1" name="Google Shape;4151;g6bfa3ff318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c05bd2d6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c05bd2d6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3" name="Shape 5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4" name="Google Shape;5184;g6c53796eed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5" name="Google Shape;5185;g6c53796eed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8" name="Shape 5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9" name="Google Shape;5189;g6bfa3ff318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0" name="Google Shape;5190;g6bfa3ff318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2" name="Shape 5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3" name="Google Shape;5213;g6bfa3ff318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4" name="Google Shape;5214;g6bfa3ff318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7" name="Shape 5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8" name="Google Shape;5248;g6bfa3ff318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9" name="Google Shape;5249;g6bfa3ff318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7" name="Shape 5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8" name="Google Shape;5328;g6bfa3ff318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9" name="Google Shape;5329;g6bfa3ff318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0" name="Shape 6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" name="Google Shape;6461;g6bfa3ff318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2" name="Google Shape;6462;g6bfa3ff318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3" name="Shape 6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4" name="Google Shape;6854;g6bfa3ff318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5" name="Google Shape;6855;g6bfa3ff318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8" name="Shape 6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9" name="Google Shape;6979;g6daf6960e5_1_350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0" name="Google Shape;6980;g6daf6960e5_1_35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4" name="Shape 7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5" name="Google Shape;7015;g6bfa3ff318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6" name="Google Shape;7016;g6bfa3ff318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3" name="Shape 7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4" name="Google Shape;7034;g6bfa3ff318_1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5" name="Google Shape;7035;g6bfa3ff318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bfa3ff318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bfa3ff318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1" name="Shape 7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2" name="Google Shape;7462;g6bfa3ff318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3" name="Google Shape;7463;g6bfa3ff318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06" name="Shape 9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7" name="Google Shape;9107;g6bfa3ff318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8" name="Google Shape;9108;g6bfa3ff318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4" name="Shape 9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5" name="Google Shape;9115;g6daf6960e5_1_19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6" name="Google Shape;9116;g6daf6960e5_1_19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21" name="Shape 9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2" name="Google Shape;9122;g6daf6960e5_1_19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3" name="Google Shape;9123;g6daf6960e5_1_19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7" name="Shape 9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8" name="Google Shape;9138;g6daf6960e5_1_19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9" name="Google Shape;9139;g6daf6960e5_1_19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6" name="Shape 9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7" name="Google Shape;9477;g6daf6960e5_1_200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8" name="Google Shape;9478;g6daf6960e5_1_200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63" name="Shape 1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4" name="Google Shape;12264;g6daf6960e5_1_228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5" name="Google Shape;12265;g6daf6960e5_1_228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82" name="Shape 12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3" name="Google Shape;12683;g6daf6960e5_1_23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4" name="Google Shape;12684;g6daf6960e5_1_23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52" name="Shape 12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3" name="Google Shape;12853;g6daf6960e5_1_23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4" name="Google Shape;12854;g6daf6960e5_1_23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57" name="Shape 13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8" name="Google Shape;13258;g6daf6960e5_1_238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9" name="Google Shape;13259;g6daf6960e5_1_238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6bfa3ff318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6bfa3ff318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37" name="Shape 13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8" name="Google Shape;13638;g6daf6960e5_1_24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9" name="Google Shape;13639;g6daf6960e5_1_24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05" name="Shape 14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6" name="Google Shape;14406;g6daf6960e5_1_249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7" name="Google Shape;14407;g6daf6960e5_1_249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12" name="Shape 15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3" name="Google Shape;15813;g6daf6960e5_1_26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4" name="Google Shape;15814;g6daf6960e5_1_26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06" name="Shape 18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7" name="Google Shape;18207;g6daf6960e5_1_287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08" name="Google Shape;18208;g6daf6960e5_1_287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20" name="Shape 20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1" name="Google Shape;20221;g6daf6960e5_1_307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2" name="Google Shape;20222;g6daf6960e5_1_30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56" name="Shape 2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7" name="Google Shape;21857;g6daf6960e5_1_32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58" name="Google Shape;21858;g6daf6960e5_1_32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98" name="Shape 2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99" name="Google Shape;22899;g6daf6960e5_1_33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00" name="Google Shape;22900;g6daf6960e5_1_33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33" name="Shape 24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4" name="Google Shape;24434;g6daf6960e5_1_349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35" name="Google Shape;24435;g6daf6960e5_1_34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6bfa3ff318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6bfa3ff318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6bfa3ff318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6bfa3ff318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4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g6c3f460955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" name="Google Shape;1606;g6c3f460955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7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g6c53796ee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9" name="Google Shape;1789;g6c53796ee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7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Google Shape;1798;g6bfa3ff318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9" name="Google Shape;1799;g6bfa3ff318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224288" y="372650"/>
            <a:ext cx="4365300" cy="227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rgbClr val="E4252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887188" y="2866175"/>
            <a:ext cx="2702400" cy="6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720000" y="1612000"/>
            <a:ext cx="2298300" cy="6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subTitle"/>
          </p:nvPr>
        </p:nvSpPr>
        <p:spPr>
          <a:xfrm>
            <a:off x="720000" y="2209375"/>
            <a:ext cx="1833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1" name="Google Shape;41;p11"/>
          <p:cNvSpPr txBox="1"/>
          <p:nvPr>
            <p:ph hasCustomPrompt="1" idx="2" type="title"/>
          </p:nvPr>
        </p:nvSpPr>
        <p:spPr>
          <a:xfrm>
            <a:off x="2876875" y="1612000"/>
            <a:ext cx="1900500" cy="6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/>
          <p:nvPr>
            <p:ph idx="3" type="subTitle"/>
          </p:nvPr>
        </p:nvSpPr>
        <p:spPr>
          <a:xfrm>
            <a:off x="2876875" y="2209375"/>
            <a:ext cx="175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3" name="Google Shape;43;p11"/>
          <p:cNvSpPr txBox="1"/>
          <p:nvPr>
            <p:ph hasCustomPrompt="1" idx="4" type="title"/>
          </p:nvPr>
        </p:nvSpPr>
        <p:spPr>
          <a:xfrm>
            <a:off x="720000" y="3487451"/>
            <a:ext cx="2298300" cy="6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/>
          <p:nvPr>
            <p:ph idx="5" type="subTitle"/>
          </p:nvPr>
        </p:nvSpPr>
        <p:spPr>
          <a:xfrm>
            <a:off x="720000" y="4084826"/>
            <a:ext cx="1833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5" name="Google Shape;45;p11"/>
          <p:cNvSpPr txBox="1"/>
          <p:nvPr>
            <p:ph hasCustomPrompt="1" idx="6" type="title"/>
          </p:nvPr>
        </p:nvSpPr>
        <p:spPr>
          <a:xfrm>
            <a:off x="2876875" y="3487451"/>
            <a:ext cx="1900500" cy="6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7" type="subTitle"/>
          </p:nvPr>
        </p:nvSpPr>
        <p:spPr>
          <a:xfrm>
            <a:off x="2876875" y="4084826"/>
            <a:ext cx="175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7" name="Google Shape;47;p11"/>
          <p:cNvSpPr txBox="1"/>
          <p:nvPr>
            <p:ph idx="8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ctrTitle"/>
          </p:nvPr>
        </p:nvSpPr>
        <p:spPr>
          <a:xfrm>
            <a:off x="2207219" y="181727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0" name="Google Shape;50;p12"/>
          <p:cNvSpPr txBox="1"/>
          <p:nvPr>
            <p:ph idx="1" type="subTitle"/>
          </p:nvPr>
        </p:nvSpPr>
        <p:spPr>
          <a:xfrm>
            <a:off x="2207219" y="2227025"/>
            <a:ext cx="2434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1" name="Google Shape;51;p12"/>
          <p:cNvSpPr txBox="1"/>
          <p:nvPr>
            <p:ph hasCustomPrompt="1" idx="2" type="title"/>
          </p:nvPr>
        </p:nvSpPr>
        <p:spPr>
          <a:xfrm>
            <a:off x="1128456" y="1913822"/>
            <a:ext cx="818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rgbClr val="E425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2"/>
          <p:cNvSpPr txBox="1"/>
          <p:nvPr>
            <p:ph idx="3" type="ctrTitle"/>
          </p:nvPr>
        </p:nvSpPr>
        <p:spPr>
          <a:xfrm>
            <a:off x="2207219" y="3363579"/>
            <a:ext cx="17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3" name="Google Shape;53;p12"/>
          <p:cNvSpPr txBox="1"/>
          <p:nvPr>
            <p:ph idx="4" type="subTitle"/>
          </p:nvPr>
        </p:nvSpPr>
        <p:spPr>
          <a:xfrm>
            <a:off x="2207219" y="3776725"/>
            <a:ext cx="2434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4" name="Google Shape;54;p12"/>
          <p:cNvSpPr txBox="1"/>
          <p:nvPr>
            <p:ph hasCustomPrompt="1" idx="5" type="title"/>
          </p:nvPr>
        </p:nvSpPr>
        <p:spPr>
          <a:xfrm>
            <a:off x="1128456" y="3513438"/>
            <a:ext cx="818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rgbClr val="E425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2"/>
          <p:cNvSpPr txBox="1"/>
          <p:nvPr>
            <p:ph idx="6" type="ctrTitle"/>
          </p:nvPr>
        </p:nvSpPr>
        <p:spPr>
          <a:xfrm>
            <a:off x="4684981" y="1821441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6" name="Google Shape;56;p12"/>
          <p:cNvSpPr txBox="1"/>
          <p:nvPr>
            <p:ph hasCustomPrompt="1" idx="7" type="title"/>
          </p:nvPr>
        </p:nvSpPr>
        <p:spPr>
          <a:xfrm>
            <a:off x="7119587" y="1913822"/>
            <a:ext cx="90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rgbClr val="E425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2"/>
          <p:cNvSpPr txBox="1"/>
          <p:nvPr>
            <p:ph idx="8" type="ctrTitle"/>
          </p:nvPr>
        </p:nvSpPr>
        <p:spPr>
          <a:xfrm>
            <a:off x="5182981" y="3363579"/>
            <a:ext cx="17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8" name="Google Shape;58;p12"/>
          <p:cNvSpPr txBox="1"/>
          <p:nvPr>
            <p:ph hasCustomPrompt="1" idx="9" type="title"/>
          </p:nvPr>
        </p:nvSpPr>
        <p:spPr>
          <a:xfrm>
            <a:off x="7119577" y="3522150"/>
            <a:ext cx="968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rgbClr val="E425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2"/>
          <p:cNvSpPr txBox="1"/>
          <p:nvPr>
            <p:ph idx="13" type="subTitle"/>
          </p:nvPr>
        </p:nvSpPr>
        <p:spPr>
          <a:xfrm>
            <a:off x="4501981" y="2227032"/>
            <a:ext cx="2434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2"/>
          <p:cNvSpPr txBox="1"/>
          <p:nvPr>
            <p:ph idx="14" type="subTitle"/>
          </p:nvPr>
        </p:nvSpPr>
        <p:spPr>
          <a:xfrm>
            <a:off x="4501981" y="3763876"/>
            <a:ext cx="2434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12"/>
          <p:cNvSpPr txBox="1"/>
          <p:nvPr>
            <p:ph idx="15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5375275" y="1760175"/>
            <a:ext cx="627300" cy="4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6113538" y="1483246"/>
            <a:ext cx="2349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idx="2" type="subTitle"/>
          </p:nvPr>
        </p:nvSpPr>
        <p:spPr>
          <a:xfrm>
            <a:off x="6113550" y="2885110"/>
            <a:ext cx="2349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3" type="ctrTitle"/>
          </p:nvPr>
        </p:nvSpPr>
        <p:spPr>
          <a:xfrm>
            <a:off x="5308975" y="3151750"/>
            <a:ext cx="759900" cy="4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7" name="Google Shape;67;p13"/>
          <p:cNvSpPr txBox="1"/>
          <p:nvPr>
            <p:ph idx="4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ctrTitle"/>
          </p:nvPr>
        </p:nvSpPr>
        <p:spPr>
          <a:xfrm>
            <a:off x="3401250" y="1467733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3227225" y="1955988"/>
            <a:ext cx="222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4"/>
          <p:cNvSpPr txBox="1"/>
          <p:nvPr>
            <p:ph idx="2" type="ctrTitle"/>
          </p:nvPr>
        </p:nvSpPr>
        <p:spPr>
          <a:xfrm>
            <a:off x="3401250" y="3167521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3" type="subTitle"/>
          </p:nvPr>
        </p:nvSpPr>
        <p:spPr>
          <a:xfrm>
            <a:off x="3252025" y="3648763"/>
            <a:ext cx="2179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3" name="Google Shape;73;p14"/>
          <p:cNvSpPr txBox="1"/>
          <p:nvPr>
            <p:ph idx="4" type="ctrTitle"/>
          </p:nvPr>
        </p:nvSpPr>
        <p:spPr>
          <a:xfrm>
            <a:off x="6003707" y="3167521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5" type="subTitle"/>
          </p:nvPr>
        </p:nvSpPr>
        <p:spPr>
          <a:xfrm>
            <a:off x="5854389" y="3648763"/>
            <a:ext cx="2179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5" name="Google Shape;75;p14"/>
          <p:cNvSpPr txBox="1"/>
          <p:nvPr>
            <p:ph idx="6" type="ctrTitle"/>
          </p:nvPr>
        </p:nvSpPr>
        <p:spPr>
          <a:xfrm>
            <a:off x="6003707" y="1467733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7" type="subTitle"/>
          </p:nvPr>
        </p:nvSpPr>
        <p:spPr>
          <a:xfrm>
            <a:off x="5854401" y="1955988"/>
            <a:ext cx="2179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7" name="Google Shape;77;p14"/>
          <p:cNvSpPr txBox="1"/>
          <p:nvPr>
            <p:ph idx="8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3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6278988" y="2264787"/>
            <a:ext cx="21450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0" name="Google Shape;80;p15"/>
          <p:cNvSpPr txBox="1"/>
          <p:nvPr>
            <p:ph type="ctrTitle"/>
          </p:nvPr>
        </p:nvSpPr>
        <p:spPr>
          <a:xfrm>
            <a:off x="6366300" y="1992250"/>
            <a:ext cx="19704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1" name="Google Shape;81;p15"/>
          <p:cNvSpPr txBox="1"/>
          <p:nvPr>
            <p:ph idx="2" type="subTitle"/>
          </p:nvPr>
        </p:nvSpPr>
        <p:spPr>
          <a:xfrm>
            <a:off x="699688" y="2264787"/>
            <a:ext cx="21066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2" name="Google Shape;82;p15"/>
          <p:cNvSpPr txBox="1"/>
          <p:nvPr>
            <p:ph idx="3" type="ctrTitle"/>
          </p:nvPr>
        </p:nvSpPr>
        <p:spPr>
          <a:xfrm>
            <a:off x="819050" y="1986550"/>
            <a:ext cx="18681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3" name="Google Shape;83;p15"/>
          <p:cNvSpPr txBox="1"/>
          <p:nvPr>
            <p:ph idx="4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idx="1" type="subTitle"/>
          </p:nvPr>
        </p:nvSpPr>
        <p:spPr>
          <a:xfrm>
            <a:off x="1024216" y="3803825"/>
            <a:ext cx="19227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6" name="Google Shape;86;p16"/>
          <p:cNvSpPr txBox="1"/>
          <p:nvPr>
            <p:ph idx="2" type="subTitle"/>
          </p:nvPr>
        </p:nvSpPr>
        <p:spPr>
          <a:xfrm>
            <a:off x="3551289" y="3803825"/>
            <a:ext cx="1830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7" name="Google Shape;87;p16"/>
          <p:cNvSpPr txBox="1"/>
          <p:nvPr>
            <p:ph type="ctrTitle"/>
          </p:nvPr>
        </p:nvSpPr>
        <p:spPr>
          <a:xfrm>
            <a:off x="1174254" y="1592050"/>
            <a:ext cx="16227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3" type="ctrTitle"/>
          </p:nvPr>
        </p:nvSpPr>
        <p:spPr>
          <a:xfrm>
            <a:off x="3475215" y="1592050"/>
            <a:ext cx="20022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4" type="subTitle"/>
          </p:nvPr>
        </p:nvSpPr>
        <p:spPr>
          <a:xfrm>
            <a:off x="6056613" y="3803825"/>
            <a:ext cx="20817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0" name="Google Shape;90;p16"/>
          <p:cNvSpPr txBox="1"/>
          <p:nvPr>
            <p:ph idx="5" type="ctrTitle"/>
          </p:nvPr>
        </p:nvSpPr>
        <p:spPr>
          <a:xfrm>
            <a:off x="6270855" y="1592050"/>
            <a:ext cx="1653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91" name="Google Shape;91;p16"/>
          <p:cNvSpPr txBox="1"/>
          <p:nvPr>
            <p:ph idx="6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3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idx="1" type="subTitle"/>
          </p:nvPr>
        </p:nvSpPr>
        <p:spPr>
          <a:xfrm>
            <a:off x="2520800" y="1708349"/>
            <a:ext cx="30978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4" name="Google Shape;94;p17"/>
          <p:cNvSpPr txBox="1"/>
          <p:nvPr>
            <p:ph idx="2" type="subTitle"/>
          </p:nvPr>
        </p:nvSpPr>
        <p:spPr>
          <a:xfrm>
            <a:off x="3737201" y="2803028"/>
            <a:ext cx="30978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5" name="Google Shape;95;p17"/>
          <p:cNvSpPr txBox="1"/>
          <p:nvPr>
            <p:ph type="ctrTitle"/>
          </p:nvPr>
        </p:nvSpPr>
        <p:spPr>
          <a:xfrm>
            <a:off x="2520801" y="1461838"/>
            <a:ext cx="16227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96" name="Google Shape;96;p17"/>
          <p:cNvSpPr txBox="1"/>
          <p:nvPr>
            <p:ph idx="3" type="ctrTitle"/>
          </p:nvPr>
        </p:nvSpPr>
        <p:spPr>
          <a:xfrm>
            <a:off x="3737203" y="2549957"/>
            <a:ext cx="15822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idx="4" type="subTitle"/>
          </p:nvPr>
        </p:nvSpPr>
        <p:spPr>
          <a:xfrm>
            <a:off x="4922434" y="3880262"/>
            <a:ext cx="30978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8" name="Google Shape;98;p17"/>
          <p:cNvSpPr txBox="1"/>
          <p:nvPr>
            <p:ph idx="5" type="ctrTitle"/>
          </p:nvPr>
        </p:nvSpPr>
        <p:spPr>
          <a:xfrm>
            <a:off x="4922433" y="3634436"/>
            <a:ext cx="1653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99" name="Google Shape;99;p17"/>
          <p:cNvSpPr txBox="1"/>
          <p:nvPr>
            <p:ph idx="6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3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ctrTitle"/>
          </p:nvPr>
        </p:nvSpPr>
        <p:spPr>
          <a:xfrm>
            <a:off x="611976" y="355932"/>
            <a:ext cx="6447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1614276" y="1616850"/>
            <a:ext cx="22203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3" name="Google Shape;103;p18"/>
          <p:cNvSpPr txBox="1"/>
          <p:nvPr>
            <p:ph idx="2" type="subTitle"/>
          </p:nvPr>
        </p:nvSpPr>
        <p:spPr>
          <a:xfrm>
            <a:off x="1614276" y="2732646"/>
            <a:ext cx="2220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4" name="Google Shape;104;p18"/>
          <p:cNvSpPr txBox="1"/>
          <p:nvPr>
            <p:ph idx="3" type="ctrTitle"/>
          </p:nvPr>
        </p:nvSpPr>
        <p:spPr>
          <a:xfrm>
            <a:off x="1614276" y="1412789"/>
            <a:ext cx="16227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4" type="ctrTitle"/>
          </p:nvPr>
        </p:nvSpPr>
        <p:spPr>
          <a:xfrm>
            <a:off x="1614276" y="2515012"/>
            <a:ext cx="15822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06" name="Google Shape;106;p18"/>
          <p:cNvSpPr txBox="1"/>
          <p:nvPr>
            <p:ph idx="5" type="subTitle"/>
          </p:nvPr>
        </p:nvSpPr>
        <p:spPr>
          <a:xfrm>
            <a:off x="1614276" y="3846833"/>
            <a:ext cx="24414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7" name="Google Shape;107;p18"/>
          <p:cNvSpPr txBox="1"/>
          <p:nvPr>
            <p:ph idx="6" type="ctrTitle"/>
          </p:nvPr>
        </p:nvSpPr>
        <p:spPr>
          <a:xfrm>
            <a:off x="1614276" y="3622415"/>
            <a:ext cx="1653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ctrTitle"/>
          </p:nvPr>
        </p:nvSpPr>
        <p:spPr>
          <a:xfrm>
            <a:off x="614200" y="349449"/>
            <a:ext cx="6447000" cy="7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19"/>
          <p:cNvSpPr txBox="1"/>
          <p:nvPr>
            <p:ph idx="1" type="subTitle"/>
          </p:nvPr>
        </p:nvSpPr>
        <p:spPr>
          <a:xfrm>
            <a:off x="932156" y="2137787"/>
            <a:ext cx="22203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1" name="Google Shape;111;p19"/>
          <p:cNvSpPr txBox="1"/>
          <p:nvPr>
            <p:ph idx="2" type="subTitle"/>
          </p:nvPr>
        </p:nvSpPr>
        <p:spPr>
          <a:xfrm>
            <a:off x="5985162" y="2137787"/>
            <a:ext cx="2220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2" name="Google Shape;112;p19"/>
          <p:cNvSpPr txBox="1"/>
          <p:nvPr>
            <p:ph idx="3" type="ctrTitle"/>
          </p:nvPr>
        </p:nvSpPr>
        <p:spPr>
          <a:xfrm>
            <a:off x="1230956" y="1711894"/>
            <a:ext cx="1622700" cy="384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13" name="Google Shape;113;p19"/>
          <p:cNvSpPr txBox="1"/>
          <p:nvPr>
            <p:ph idx="4" type="ctrTitle"/>
          </p:nvPr>
        </p:nvSpPr>
        <p:spPr>
          <a:xfrm>
            <a:off x="6019062" y="1711894"/>
            <a:ext cx="2152500" cy="384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14" name="Google Shape;114;p19"/>
          <p:cNvSpPr txBox="1"/>
          <p:nvPr>
            <p:ph idx="5" type="subTitle"/>
          </p:nvPr>
        </p:nvSpPr>
        <p:spPr>
          <a:xfrm>
            <a:off x="5985162" y="3744588"/>
            <a:ext cx="2220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5" name="Google Shape;115;p19"/>
          <p:cNvSpPr txBox="1"/>
          <p:nvPr>
            <p:ph idx="6" type="ctrTitle"/>
          </p:nvPr>
        </p:nvSpPr>
        <p:spPr>
          <a:xfrm>
            <a:off x="6140112" y="3332581"/>
            <a:ext cx="1910400" cy="384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7" type="subTitle"/>
          </p:nvPr>
        </p:nvSpPr>
        <p:spPr>
          <a:xfrm>
            <a:off x="932156" y="3744588"/>
            <a:ext cx="2220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7" name="Google Shape;117;p19"/>
          <p:cNvSpPr txBox="1"/>
          <p:nvPr>
            <p:ph idx="8" type="ctrTitle"/>
          </p:nvPr>
        </p:nvSpPr>
        <p:spPr>
          <a:xfrm>
            <a:off x="1215656" y="3332581"/>
            <a:ext cx="1653300" cy="384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9" type="subTitle"/>
          </p:nvPr>
        </p:nvSpPr>
        <p:spPr>
          <a:xfrm>
            <a:off x="3462618" y="2137787"/>
            <a:ext cx="22203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9" name="Google Shape;119;p19"/>
          <p:cNvSpPr txBox="1"/>
          <p:nvPr>
            <p:ph idx="13" type="ctrTitle"/>
          </p:nvPr>
        </p:nvSpPr>
        <p:spPr>
          <a:xfrm>
            <a:off x="3656718" y="1711894"/>
            <a:ext cx="1832100" cy="384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14" type="subTitle"/>
          </p:nvPr>
        </p:nvSpPr>
        <p:spPr>
          <a:xfrm>
            <a:off x="3462618" y="3744588"/>
            <a:ext cx="2220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1" name="Google Shape;121;p19"/>
          <p:cNvSpPr txBox="1"/>
          <p:nvPr>
            <p:ph idx="15" type="ctrTitle"/>
          </p:nvPr>
        </p:nvSpPr>
        <p:spPr>
          <a:xfrm>
            <a:off x="3571818" y="3332581"/>
            <a:ext cx="2001900" cy="384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None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627351" y="1382682"/>
            <a:ext cx="7796700" cy="3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2524"/>
              </a:buClr>
              <a:buSzPts val="1600"/>
              <a:buFont typeface="Muli"/>
              <a:buAutoNum type="arabicPeriod"/>
              <a:defRPr sz="13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AutoNum type="alphaLcPeriod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AutoNum type="romanLcPeriod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AutoNum type="romanLcPeriod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AutoNum type="arabicPeriod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124" name="Google Shape;124;p20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987625" y="2671582"/>
            <a:ext cx="3951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2358000" y="3238680"/>
            <a:ext cx="2581200" cy="84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5822025" y="1852925"/>
            <a:ext cx="15147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 2">
  <p:cSld name="CUSTOM_4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627350" y="1217226"/>
            <a:ext cx="3870600" cy="3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aleway Thin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2" type="body"/>
          </p:nvPr>
        </p:nvSpPr>
        <p:spPr>
          <a:xfrm>
            <a:off x="4447125" y="1299429"/>
            <a:ext cx="4110600" cy="3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aleway Thin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973748" y="616200"/>
            <a:ext cx="35544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1" name="Google Shape;131;p22"/>
          <p:cNvSpPr txBox="1"/>
          <p:nvPr>
            <p:ph idx="1" type="subTitle"/>
          </p:nvPr>
        </p:nvSpPr>
        <p:spPr>
          <a:xfrm>
            <a:off x="973748" y="1629977"/>
            <a:ext cx="2960400" cy="13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" name="Google Shape;132;p22"/>
          <p:cNvSpPr txBox="1"/>
          <p:nvPr/>
        </p:nvSpPr>
        <p:spPr>
          <a:xfrm>
            <a:off x="973749" y="3641300"/>
            <a:ext cx="33597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, and infographics &amp; images by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1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picture">
  <p:cSld name="CUSTOM_6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23"/>
          <p:cNvGrpSpPr/>
          <p:nvPr/>
        </p:nvGrpSpPr>
        <p:grpSpPr>
          <a:xfrm>
            <a:off x="224400" y="196550"/>
            <a:ext cx="4441759" cy="1681283"/>
            <a:chOff x="688427" y="376398"/>
            <a:chExt cx="3491400" cy="1321452"/>
          </a:xfrm>
        </p:grpSpPr>
        <p:sp>
          <p:nvSpPr>
            <p:cNvPr id="135" name="Google Shape;135;p23"/>
            <p:cNvSpPr/>
            <p:nvPr/>
          </p:nvSpPr>
          <p:spPr>
            <a:xfrm rot="10800000">
              <a:off x="931700" y="1206450"/>
              <a:ext cx="491400" cy="4914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688427" y="376398"/>
              <a:ext cx="3491400" cy="957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" name="Google Shape;137;p23"/>
          <p:cNvSpPr txBox="1"/>
          <p:nvPr>
            <p:ph type="title"/>
          </p:nvPr>
        </p:nvSpPr>
        <p:spPr>
          <a:xfrm>
            <a:off x="656599" y="540000"/>
            <a:ext cx="3070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subTitle"/>
          </p:nvPr>
        </p:nvSpPr>
        <p:spPr>
          <a:xfrm>
            <a:off x="5478450" y="2391650"/>
            <a:ext cx="2891400" cy="22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" name="Google Shape;17;p4"/>
          <p:cNvSpPr txBox="1"/>
          <p:nvPr>
            <p:ph idx="2" type="subTitle"/>
          </p:nvPr>
        </p:nvSpPr>
        <p:spPr>
          <a:xfrm>
            <a:off x="6423750" y="1664475"/>
            <a:ext cx="1946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ed Hat Display"/>
              <a:buNone/>
              <a:defRPr b="1" sz="300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ed Hat Display"/>
              <a:buNone/>
              <a:defRPr b="1" sz="100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ed Hat Display"/>
              <a:buNone/>
              <a:defRPr b="1" sz="100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ed Hat Display"/>
              <a:buNone/>
              <a:defRPr b="1" sz="100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ed Hat Display"/>
              <a:buNone/>
              <a:defRPr b="1" sz="100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ed Hat Display"/>
              <a:buNone/>
              <a:defRPr b="1" sz="100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ed Hat Display"/>
              <a:buNone/>
              <a:defRPr b="1" sz="100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ed Hat Display"/>
              <a:buNone/>
              <a:defRPr b="1" sz="100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Red Hat Display"/>
              <a:buNone/>
              <a:defRPr b="1" sz="1000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ctrTitle"/>
          </p:nvPr>
        </p:nvSpPr>
        <p:spPr>
          <a:xfrm>
            <a:off x="970625" y="2419169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971762" y="2878650"/>
            <a:ext cx="2721300" cy="13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" name="Google Shape;22;p5"/>
          <p:cNvSpPr txBox="1"/>
          <p:nvPr>
            <p:ph idx="2" type="ctrTitle"/>
          </p:nvPr>
        </p:nvSpPr>
        <p:spPr>
          <a:xfrm>
            <a:off x="6289800" y="71868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>
            <a:off x="5516938" y="1174431"/>
            <a:ext cx="2655300" cy="13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ctrTitle"/>
          </p:nvPr>
        </p:nvSpPr>
        <p:spPr>
          <a:xfrm>
            <a:off x="640900" y="2249400"/>
            <a:ext cx="2738400" cy="644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Maven Pro Regular"/>
              <a:buNone/>
              <a:defRPr b="0" sz="1800">
                <a:latin typeface="Maven Pro Regular"/>
                <a:ea typeface="Maven Pro Regular"/>
                <a:cs typeface="Maven Pro Regular"/>
                <a:sym typeface="Maven Pro Regular"/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subTitle"/>
          </p:nvPr>
        </p:nvSpPr>
        <p:spPr>
          <a:xfrm>
            <a:off x="5651899" y="1490100"/>
            <a:ext cx="2517300" cy="21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2282625" y="1503600"/>
            <a:ext cx="6267600" cy="213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9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" name="Google Shape;34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idx="1" type="body"/>
          </p:nvPr>
        </p:nvSpPr>
        <p:spPr>
          <a:xfrm>
            <a:off x="2101350" y="2549013"/>
            <a:ext cx="13659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accent1"/>
                </a:solidFill>
              </a:defRPr>
            </a:lvl1pPr>
          </a:lstStyle>
          <a:p/>
        </p:txBody>
      </p:sp>
      <p:sp>
        <p:nvSpPr>
          <p:cNvPr id="37" name="Google Shape;37;p10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b="1" sz="28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b="1" sz="28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b="1" sz="28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b="1" sz="28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b="1" sz="28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b="1" sz="28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b="1" sz="28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b="1" sz="28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Display"/>
              <a:buNone/>
              <a:defRPr b="1" sz="2800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uli"/>
              <a:buChar char="●"/>
              <a:defRPr sz="18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●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Char char="○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uli"/>
              <a:buChar char="■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ocs.google.com/spreadsheets/d/1icnEUAwLfRbKzfnVOI_CKk5Q31ifTUhkvCNIVgHKArE/copy" TargetMode="External"/><Relationship Id="rId4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32.xml"/><Relationship Id="rId10" Type="http://schemas.openxmlformats.org/officeDocument/2006/relationships/slide" Target="/ppt/slides/slide31.xml"/><Relationship Id="rId13" Type="http://schemas.openxmlformats.org/officeDocument/2006/relationships/slide" Target="/ppt/slides/slide33.xml"/><Relationship Id="rId12" Type="http://schemas.openxmlformats.org/officeDocument/2006/relationships/slide" Target="/ppt/slides/slide33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31.xml"/><Relationship Id="rId15" Type="http://schemas.openxmlformats.org/officeDocument/2006/relationships/slide" Target="/ppt/slides/slide34.xml"/><Relationship Id="rId14" Type="http://schemas.openxmlformats.org/officeDocument/2006/relationships/slide" Target="/ppt/slides/slide34.xml"/><Relationship Id="rId16" Type="http://schemas.openxmlformats.org/officeDocument/2006/relationships/slide" Target="/ppt/slides/slide40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30.xml"/><Relationship Id="rId7" Type="http://schemas.openxmlformats.org/officeDocument/2006/relationships/slide" Target="/ppt/slides/slide29.xml"/><Relationship Id="rId8" Type="http://schemas.openxmlformats.org/officeDocument/2006/relationships/slide" Target="/ppt/slides/slide29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docs.google.com/spreadsheets/d/1icnEUAwLfRbKzfnVOI_CKk5Q31ifTUhkvCNIVgHKArE/copy" TargetMode="External"/><Relationship Id="rId4" Type="http://schemas.openxmlformats.org/officeDocument/2006/relationships/image" Target="../media/image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20" Type="http://schemas.openxmlformats.org/officeDocument/2006/relationships/hyperlink" Target="https://www.freepik.com/free-vector/new-message-concept-illustration_6183564.htm/?utm_source=slidesgo_template&amp;utm_medium=referral-link&amp;utm_campaign=sg_resources&amp;utm_content=freepik" TargetMode="External"/><Relationship Id="rId22" Type="http://schemas.openxmlformats.org/officeDocument/2006/relationships/hyperlink" Target="https://www.freepik.com/free-vector/travel-landing-page_4536430.htm/?utm_source=slidesgo_template&amp;utm_medium=referral-link&amp;utm_campaign=sg_resources&amp;utm_content=freepik" TargetMode="External"/><Relationship Id="rId21" Type="http://schemas.openxmlformats.org/officeDocument/2006/relationships/hyperlink" Target="https://www.freepik.com/free-vector/isometric-travel-landing-page_4667884.htm/?utm_source=slidesgo_template&amp;utm_medium=referral-link&amp;utm_campaign=sg_resources&amp;utm_content=freepik" TargetMode="External"/><Relationship Id="rId24" Type="http://schemas.openxmlformats.org/officeDocument/2006/relationships/hyperlink" Target="https://www.freepik.com/free-vector/isometric-view-modern-home-interior_2985346.htm/?utm_source=slidesgo_template&amp;utm_medium=referral-link&amp;utm_campaign=sg_resources&amp;utm_content=freepik" TargetMode="External"/><Relationship Id="rId23" Type="http://schemas.openxmlformats.org/officeDocument/2006/relationships/hyperlink" Target="https://www.freepik.com/free-vector/isometric-smart-city_4070081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www.freepik.com/free-vector/set-isometric-houses_2955691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several-decorative-houses-isometric-style_1062271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infographic-steps-template-isometric-design_4894865.htm/?utm_source=slidesgo_template&amp;utm_medium=referral-link&amp;utm_campaign=sg_resources&amp;utm_content=freepik" TargetMode="External"/><Relationship Id="rId26" Type="http://schemas.openxmlformats.org/officeDocument/2006/relationships/hyperlink" Target="https://www.freepik.com/free-vector/isometric-hiring-background_3960750.htm/?utm_source=slidesgo_template&amp;utm_medium=referral-link&amp;utm_campaign=sg_resources&amp;utm_content=freepik" TargetMode="External"/><Relationship Id="rId25" Type="http://schemas.openxmlformats.org/officeDocument/2006/relationships/hyperlink" Target="https://www.freepik.com/free-vector/isometric-view-modern-home-interior_2846825.htm/?utm_source=slidesgo_template&amp;utm_medium=referral-link&amp;utm_campaign=sg_resources&amp;utm_content=freepik" TargetMode="External"/><Relationship Id="rId28" Type="http://schemas.openxmlformats.org/officeDocument/2006/relationships/hyperlink" Target="https://www.freepik.com/free-photo/interior-bedroom-with-guitar-bed_2865962.htm/?utm_source=slidesgo_template&amp;utm_medium=referral-link&amp;utm_campaign=sg_resources&amp;utm_content=freepik" TargetMode="External"/><Relationship Id="rId27" Type="http://schemas.openxmlformats.org/officeDocument/2006/relationships/hyperlink" Target="https://www.freepik.com/free-vector/isometric-smart-city-background-template_3938452.htm#page=1&amp;query=SMART%20HOME&amp;position=14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nice-background-with-concept-house-rent_1980589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living-room-with-window-blue-couch-isometric-design_1056524.htm/?utm_source=slidesgo_template&amp;utm_medium=referral-link&amp;utm_campaign=sg_resources&amp;utm_content=freepik" TargetMode="External"/><Relationship Id="rId29" Type="http://schemas.openxmlformats.org/officeDocument/2006/relationships/hyperlink" Target="https://www.freepik.com/free-photo/living-room-design-with-yellow-armchair_5524261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home-interior_3465908.htm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vector/interior-house-isometric-style_1076930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isometric-infographic-steps-concept_2968664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infographic-element-collectio_4510141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vector/isometric-running-mobile-app-infographic_5185747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vector/modern-isometric-infographic-steps-concept_2968663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vector/nice-background-with-concept-house-rent_1980590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vector/isometric-running-mobile-app-infographic_5185747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vector/plain-credit-card-concept-illustration_5453686.htm/?utm_source=slidesgo_template&amp;utm_medium=referral-link&amp;utm_campaign=sg_resources&amp;utm_content=freepik" TargetMode="External"/><Relationship Id="rId16" Type="http://schemas.openxmlformats.org/officeDocument/2006/relationships/hyperlink" Target="https://www.freepik.com/free-vector/nice-background-with-concept-house-rent_1980592.htm/?utm_source=slidesgo_template&amp;utm_medium=referral-link&amp;utm_campaign=sg_resources&amp;utm_content=freepik" TargetMode="External"/><Relationship Id="rId19" Type="http://schemas.openxmlformats.org/officeDocument/2006/relationships/hyperlink" Target="https://www.freepik.com/free-vector/sale-concept-illustration_5453744.htm/?utm_source=slidesgo_template&amp;utm_medium=referral-link&amp;utm_campaign=sg_resources&amp;utm_content=freepik" TargetMode="External"/><Relationship Id="rId18" Type="http://schemas.openxmlformats.org/officeDocument/2006/relationships/hyperlink" Target="https://www.freepik.com/free-vector/house-searching-concept-illustration_5421757.htm/?utm_source=slidesgo_template&amp;utm_medium=referral-link&amp;utm_campaign=sg_resources&amp;utm_content=freepik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9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fonts.google.com/specimen/Red+Hat+Display" TargetMode="External"/><Relationship Id="rId4" Type="http://schemas.openxmlformats.org/officeDocument/2006/relationships/hyperlink" Target="https://fonts.google.com/specimen/Muli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27"/>
          <p:cNvGrpSpPr/>
          <p:nvPr/>
        </p:nvGrpSpPr>
        <p:grpSpPr>
          <a:xfrm>
            <a:off x="3549476" y="453925"/>
            <a:ext cx="5263228" cy="2164683"/>
            <a:chOff x="2812355" y="780248"/>
            <a:chExt cx="5955900" cy="3496500"/>
          </a:xfrm>
        </p:grpSpPr>
        <p:sp>
          <p:nvSpPr>
            <p:cNvPr id="148" name="Google Shape;148;p27"/>
            <p:cNvSpPr/>
            <p:nvPr/>
          </p:nvSpPr>
          <p:spPr>
            <a:xfrm>
              <a:off x="3493354" y="780248"/>
              <a:ext cx="5274900" cy="34965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7"/>
            <p:cNvSpPr/>
            <p:nvPr/>
          </p:nvSpPr>
          <p:spPr>
            <a:xfrm rot="10800000">
              <a:off x="2812355" y="1068373"/>
              <a:ext cx="681000" cy="1297200"/>
            </a:xfrm>
            <a:prstGeom prst="rtTriangle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27"/>
          <p:cNvSpPr txBox="1"/>
          <p:nvPr>
            <p:ph type="ctrTitle"/>
          </p:nvPr>
        </p:nvSpPr>
        <p:spPr>
          <a:xfrm>
            <a:off x="3863750" y="188450"/>
            <a:ext cx="4725900" cy="227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Worlds  </a:t>
            </a:r>
            <a:endParaRPr>
              <a:solidFill>
                <a:srgbClr val="999999"/>
              </a:solidFill>
            </a:endParaRPr>
          </a:p>
        </p:txBody>
      </p:sp>
      <p:pic>
        <p:nvPicPr>
          <p:cNvPr id="151" name="Google Shape;15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25" y="453925"/>
            <a:ext cx="4394300" cy="439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62" name="Google Shape;1862;p36"/>
          <p:cNvCxnSpPr/>
          <p:nvPr/>
        </p:nvCxnSpPr>
        <p:spPr>
          <a:xfrm>
            <a:off x="-12775" y="1078475"/>
            <a:ext cx="9221400" cy="3063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63" name="Google Shape;1863;p36"/>
          <p:cNvGrpSpPr/>
          <p:nvPr/>
        </p:nvGrpSpPr>
        <p:grpSpPr>
          <a:xfrm>
            <a:off x="5929246" y="2743510"/>
            <a:ext cx="2249555" cy="1651315"/>
            <a:chOff x="1721200" y="1791550"/>
            <a:chExt cx="329750" cy="242075"/>
          </a:xfrm>
        </p:grpSpPr>
        <p:sp>
          <p:nvSpPr>
            <p:cNvPr id="1864" name="Google Shape;1864;p36"/>
            <p:cNvSpPr/>
            <p:nvPr/>
          </p:nvSpPr>
          <p:spPr>
            <a:xfrm>
              <a:off x="1886600" y="1931150"/>
              <a:ext cx="164350" cy="102475"/>
            </a:xfrm>
            <a:custGeom>
              <a:rect b="b" l="l" r="r" t="t"/>
              <a:pathLst>
                <a:path extrusionOk="0" h="4099" w="6574">
                  <a:moveTo>
                    <a:pt x="6573" y="0"/>
                  </a:moveTo>
                  <a:lnTo>
                    <a:pt x="2" y="3818"/>
                  </a:lnTo>
                  <a:lnTo>
                    <a:pt x="0" y="4098"/>
                  </a:lnTo>
                  <a:lnTo>
                    <a:pt x="6572" y="279"/>
                  </a:lnTo>
                  <a:lnTo>
                    <a:pt x="6573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6"/>
            <p:cNvSpPr/>
            <p:nvPr/>
          </p:nvSpPr>
          <p:spPr>
            <a:xfrm>
              <a:off x="1721200" y="1931150"/>
              <a:ext cx="165450" cy="102475"/>
            </a:xfrm>
            <a:custGeom>
              <a:rect b="b" l="l" r="r" t="t"/>
              <a:pathLst>
                <a:path extrusionOk="0" h="4099" w="6618">
                  <a:moveTo>
                    <a:pt x="2" y="0"/>
                  </a:moveTo>
                  <a:lnTo>
                    <a:pt x="1" y="279"/>
                  </a:lnTo>
                  <a:lnTo>
                    <a:pt x="6616" y="4098"/>
                  </a:lnTo>
                  <a:lnTo>
                    <a:pt x="6618" y="381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6"/>
            <p:cNvSpPr/>
            <p:nvPr/>
          </p:nvSpPr>
          <p:spPr>
            <a:xfrm>
              <a:off x="1721250" y="1835650"/>
              <a:ext cx="329700" cy="190975"/>
            </a:xfrm>
            <a:custGeom>
              <a:rect b="b" l="l" r="r" t="t"/>
              <a:pathLst>
                <a:path extrusionOk="0" h="7639" w="13188">
                  <a:moveTo>
                    <a:pt x="6572" y="1"/>
                  </a:moveTo>
                  <a:lnTo>
                    <a:pt x="0" y="3820"/>
                  </a:lnTo>
                  <a:lnTo>
                    <a:pt x="6616" y="7638"/>
                  </a:lnTo>
                  <a:lnTo>
                    <a:pt x="13187" y="3820"/>
                  </a:lnTo>
                  <a:lnTo>
                    <a:pt x="65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6"/>
            <p:cNvSpPr/>
            <p:nvPr/>
          </p:nvSpPr>
          <p:spPr>
            <a:xfrm>
              <a:off x="1800175" y="1872100"/>
              <a:ext cx="157575" cy="91275"/>
            </a:xfrm>
            <a:custGeom>
              <a:rect b="b" l="l" r="r" t="t"/>
              <a:pathLst>
                <a:path extrusionOk="0" h="3651" w="6303">
                  <a:moveTo>
                    <a:pt x="2940" y="0"/>
                  </a:moveTo>
                  <a:lnTo>
                    <a:pt x="0" y="1708"/>
                  </a:lnTo>
                  <a:lnTo>
                    <a:pt x="3361" y="3650"/>
                  </a:lnTo>
                  <a:lnTo>
                    <a:pt x="6302" y="1942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6"/>
            <p:cNvSpPr/>
            <p:nvPr/>
          </p:nvSpPr>
          <p:spPr>
            <a:xfrm>
              <a:off x="1884200" y="1920625"/>
              <a:ext cx="73550" cy="44000"/>
            </a:xfrm>
            <a:custGeom>
              <a:rect b="b" l="l" r="r" t="t"/>
              <a:pathLst>
                <a:path extrusionOk="0" h="1760" w="2942">
                  <a:moveTo>
                    <a:pt x="2941" y="1"/>
                  </a:moveTo>
                  <a:lnTo>
                    <a:pt x="0" y="1709"/>
                  </a:lnTo>
                  <a:lnTo>
                    <a:pt x="0" y="1760"/>
                  </a:lnTo>
                  <a:lnTo>
                    <a:pt x="2941" y="52"/>
                  </a:lnTo>
                  <a:lnTo>
                    <a:pt x="294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6"/>
            <p:cNvSpPr/>
            <p:nvPr/>
          </p:nvSpPr>
          <p:spPr>
            <a:xfrm>
              <a:off x="1800125" y="1914800"/>
              <a:ext cx="84100" cy="49825"/>
            </a:xfrm>
            <a:custGeom>
              <a:rect b="b" l="l" r="r" t="t"/>
              <a:pathLst>
                <a:path extrusionOk="0" h="1993" w="3364">
                  <a:moveTo>
                    <a:pt x="2" y="0"/>
                  </a:moveTo>
                  <a:lnTo>
                    <a:pt x="1" y="51"/>
                  </a:lnTo>
                  <a:lnTo>
                    <a:pt x="3363" y="1993"/>
                  </a:lnTo>
                  <a:lnTo>
                    <a:pt x="3363" y="194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6"/>
            <p:cNvSpPr/>
            <p:nvPr/>
          </p:nvSpPr>
          <p:spPr>
            <a:xfrm>
              <a:off x="1800175" y="1870575"/>
              <a:ext cx="157575" cy="91275"/>
            </a:xfrm>
            <a:custGeom>
              <a:rect b="b" l="l" r="r" t="t"/>
              <a:pathLst>
                <a:path extrusionOk="0" h="3651" w="6303">
                  <a:moveTo>
                    <a:pt x="2940" y="0"/>
                  </a:moveTo>
                  <a:lnTo>
                    <a:pt x="0" y="1709"/>
                  </a:lnTo>
                  <a:lnTo>
                    <a:pt x="3361" y="3650"/>
                  </a:lnTo>
                  <a:lnTo>
                    <a:pt x="6302" y="1942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6"/>
            <p:cNvSpPr/>
            <p:nvPr/>
          </p:nvSpPr>
          <p:spPr>
            <a:xfrm>
              <a:off x="1884200" y="1919125"/>
              <a:ext cx="73550" cy="43975"/>
            </a:xfrm>
            <a:custGeom>
              <a:rect b="b" l="l" r="r" t="t"/>
              <a:pathLst>
                <a:path extrusionOk="0" h="1759" w="2942">
                  <a:moveTo>
                    <a:pt x="2941" y="0"/>
                  </a:moveTo>
                  <a:lnTo>
                    <a:pt x="0" y="1708"/>
                  </a:lnTo>
                  <a:lnTo>
                    <a:pt x="0" y="1759"/>
                  </a:lnTo>
                  <a:lnTo>
                    <a:pt x="2941" y="51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6"/>
            <p:cNvSpPr/>
            <p:nvPr/>
          </p:nvSpPr>
          <p:spPr>
            <a:xfrm>
              <a:off x="1800175" y="1913275"/>
              <a:ext cx="84050" cy="49825"/>
            </a:xfrm>
            <a:custGeom>
              <a:rect b="b" l="l" r="r" t="t"/>
              <a:pathLst>
                <a:path extrusionOk="0" h="1993" w="3362">
                  <a:moveTo>
                    <a:pt x="0" y="1"/>
                  </a:moveTo>
                  <a:lnTo>
                    <a:pt x="0" y="51"/>
                  </a:lnTo>
                  <a:lnTo>
                    <a:pt x="3361" y="1993"/>
                  </a:lnTo>
                  <a:lnTo>
                    <a:pt x="3361" y="19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6"/>
            <p:cNvSpPr/>
            <p:nvPr/>
          </p:nvSpPr>
          <p:spPr>
            <a:xfrm>
              <a:off x="1838750" y="1844625"/>
              <a:ext cx="80525" cy="46625"/>
            </a:xfrm>
            <a:custGeom>
              <a:rect b="b" l="l" r="r" t="t"/>
              <a:pathLst>
                <a:path extrusionOk="0" h="1865" w="3221">
                  <a:moveTo>
                    <a:pt x="1456" y="0"/>
                  </a:moveTo>
                  <a:lnTo>
                    <a:pt x="0" y="847"/>
                  </a:lnTo>
                  <a:lnTo>
                    <a:pt x="1763" y="1865"/>
                  </a:lnTo>
                  <a:lnTo>
                    <a:pt x="3221" y="1018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6"/>
            <p:cNvSpPr/>
            <p:nvPr/>
          </p:nvSpPr>
          <p:spPr>
            <a:xfrm>
              <a:off x="1882725" y="1870075"/>
              <a:ext cx="36550" cy="66175"/>
            </a:xfrm>
            <a:custGeom>
              <a:rect b="b" l="l" r="r" t="t"/>
              <a:pathLst>
                <a:path extrusionOk="0" h="2647" w="1462">
                  <a:moveTo>
                    <a:pt x="1462" y="0"/>
                  </a:moveTo>
                  <a:lnTo>
                    <a:pt x="4" y="847"/>
                  </a:lnTo>
                  <a:lnTo>
                    <a:pt x="0" y="2646"/>
                  </a:lnTo>
                  <a:lnTo>
                    <a:pt x="1456" y="1800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6"/>
            <p:cNvSpPr/>
            <p:nvPr/>
          </p:nvSpPr>
          <p:spPr>
            <a:xfrm>
              <a:off x="1838600" y="1865775"/>
              <a:ext cx="44250" cy="70475"/>
            </a:xfrm>
            <a:custGeom>
              <a:rect b="b" l="l" r="r" t="t"/>
              <a:pathLst>
                <a:path extrusionOk="0" h="2819" w="1770">
                  <a:moveTo>
                    <a:pt x="6" y="1"/>
                  </a:moveTo>
                  <a:lnTo>
                    <a:pt x="0" y="1800"/>
                  </a:lnTo>
                  <a:lnTo>
                    <a:pt x="1765" y="2818"/>
                  </a:lnTo>
                  <a:lnTo>
                    <a:pt x="1769" y="1019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6"/>
            <p:cNvSpPr/>
            <p:nvPr/>
          </p:nvSpPr>
          <p:spPr>
            <a:xfrm>
              <a:off x="1870100" y="1885075"/>
              <a:ext cx="36575" cy="66150"/>
            </a:xfrm>
            <a:custGeom>
              <a:rect b="b" l="l" r="r" t="t"/>
              <a:pathLst>
                <a:path extrusionOk="0" h="2646" w="1463">
                  <a:moveTo>
                    <a:pt x="1462" y="0"/>
                  </a:moveTo>
                  <a:lnTo>
                    <a:pt x="5" y="846"/>
                  </a:lnTo>
                  <a:lnTo>
                    <a:pt x="0" y="2645"/>
                  </a:lnTo>
                  <a:lnTo>
                    <a:pt x="1456" y="1800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6"/>
            <p:cNvSpPr/>
            <p:nvPr/>
          </p:nvSpPr>
          <p:spPr>
            <a:xfrm>
              <a:off x="1805750" y="1869075"/>
              <a:ext cx="64475" cy="82150"/>
            </a:xfrm>
            <a:custGeom>
              <a:rect b="b" l="l" r="r" t="t"/>
              <a:pathLst>
                <a:path extrusionOk="0" h="3286" w="2579">
                  <a:moveTo>
                    <a:pt x="6" y="1"/>
                  </a:moveTo>
                  <a:lnTo>
                    <a:pt x="1" y="1800"/>
                  </a:lnTo>
                  <a:lnTo>
                    <a:pt x="2574" y="3285"/>
                  </a:lnTo>
                  <a:lnTo>
                    <a:pt x="2579" y="1486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6"/>
            <p:cNvSpPr/>
            <p:nvPr/>
          </p:nvSpPr>
          <p:spPr>
            <a:xfrm>
              <a:off x="1805900" y="1847925"/>
              <a:ext cx="100775" cy="58300"/>
            </a:xfrm>
            <a:custGeom>
              <a:rect b="b" l="l" r="r" t="t"/>
              <a:pathLst>
                <a:path extrusionOk="0" h="2332" w="4031">
                  <a:moveTo>
                    <a:pt x="1456" y="0"/>
                  </a:moveTo>
                  <a:lnTo>
                    <a:pt x="0" y="847"/>
                  </a:lnTo>
                  <a:lnTo>
                    <a:pt x="2573" y="2332"/>
                  </a:lnTo>
                  <a:lnTo>
                    <a:pt x="4030" y="1486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6"/>
            <p:cNvSpPr/>
            <p:nvPr/>
          </p:nvSpPr>
          <p:spPr>
            <a:xfrm>
              <a:off x="1885025" y="1934475"/>
              <a:ext cx="575" cy="1925"/>
            </a:xfrm>
            <a:custGeom>
              <a:rect b="b" l="l" r="r" t="t"/>
              <a:pathLst>
                <a:path extrusionOk="0" h="77" w="23">
                  <a:moveTo>
                    <a:pt x="1" y="1"/>
                  </a:moveTo>
                  <a:lnTo>
                    <a:pt x="1" y="65"/>
                  </a:lnTo>
                  <a:lnTo>
                    <a:pt x="23" y="76"/>
                  </a:lnTo>
                  <a:lnTo>
                    <a:pt x="23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6"/>
            <p:cNvSpPr/>
            <p:nvPr/>
          </p:nvSpPr>
          <p:spPr>
            <a:xfrm>
              <a:off x="1885025" y="1933725"/>
              <a:ext cx="575" cy="1100"/>
            </a:xfrm>
            <a:custGeom>
              <a:rect b="b" l="l" r="r" t="t"/>
              <a:pathLst>
                <a:path extrusionOk="0" h="44" w="23">
                  <a:moveTo>
                    <a:pt x="1" y="0"/>
                  </a:moveTo>
                  <a:lnTo>
                    <a:pt x="1" y="31"/>
                  </a:lnTo>
                  <a:lnTo>
                    <a:pt x="23" y="44"/>
                  </a:lnTo>
                  <a:lnTo>
                    <a:pt x="23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6"/>
            <p:cNvSpPr/>
            <p:nvPr/>
          </p:nvSpPr>
          <p:spPr>
            <a:xfrm>
              <a:off x="1885025" y="1932850"/>
              <a:ext cx="575" cy="1225"/>
            </a:xfrm>
            <a:custGeom>
              <a:rect b="b" l="l" r="r" t="t"/>
              <a:pathLst>
                <a:path extrusionOk="0" h="49" w="23">
                  <a:moveTo>
                    <a:pt x="1" y="1"/>
                  </a:moveTo>
                  <a:lnTo>
                    <a:pt x="1" y="35"/>
                  </a:lnTo>
                  <a:lnTo>
                    <a:pt x="23" y="48"/>
                  </a:lnTo>
                  <a:lnTo>
                    <a:pt x="23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6"/>
            <p:cNvSpPr/>
            <p:nvPr/>
          </p:nvSpPr>
          <p:spPr>
            <a:xfrm>
              <a:off x="1885025" y="1932100"/>
              <a:ext cx="575" cy="1100"/>
            </a:xfrm>
            <a:custGeom>
              <a:rect b="b" l="l" r="r" t="t"/>
              <a:pathLst>
                <a:path extrusionOk="0" h="44" w="23">
                  <a:moveTo>
                    <a:pt x="1" y="0"/>
                  </a:moveTo>
                  <a:lnTo>
                    <a:pt x="1" y="31"/>
                  </a:lnTo>
                  <a:lnTo>
                    <a:pt x="23" y="44"/>
                  </a:lnTo>
                  <a:lnTo>
                    <a:pt x="23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6"/>
            <p:cNvSpPr/>
            <p:nvPr/>
          </p:nvSpPr>
          <p:spPr>
            <a:xfrm>
              <a:off x="1878225" y="1936075"/>
              <a:ext cx="7375" cy="4275"/>
            </a:xfrm>
            <a:custGeom>
              <a:rect b="b" l="l" r="r" t="t"/>
              <a:pathLst>
                <a:path extrusionOk="0" h="171" w="295">
                  <a:moveTo>
                    <a:pt x="273" y="1"/>
                  </a:moveTo>
                  <a:lnTo>
                    <a:pt x="0" y="157"/>
                  </a:lnTo>
                  <a:lnTo>
                    <a:pt x="22" y="170"/>
                  </a:lnTo>
                  <a:lnTo>
                    <a:pt x="295" y="12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6"/>
            <p:cNvSpPr/>
            <p:nvPr/>
          </p:nvSpPr>
          <p:spPr>
            <a:xfrm>
              <a:off x="1885025" y="1926250"/>
              <a:ext cx="575" cy="6200"/>
            </a:xfrm>
            <a:custGeom>
              <a:rect b="b" l="l" r="r" t="t"/>
              <a:pathLst>
                <a:path extrusionOk="0" h="248" w="23">
                  <a:moveTo>
                    <a:pt x="1" y="1"/>
                  </a:moveTo>
                  <a:lnTo>
                    <a:pt x="1" y="234"/>
                  </a:lnTo>
                  <a:lnTo>
                    <a:pt x="23" y="247"/>
                  </a:lnTo>
                  <a:lnTo>
                    <a:pt x="23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6"/>
            <p:cNvSpPr/>
            <p:nvPr/>
          </p:nvSpPr>
          <p:spPr>
            <a:xfrm>
              <a:off x="1885000" y="1925500"/>
              <a:ext cx="600" cy="1100"/>
            </a:xfrm>
            <a:custGeom>
              <a:rect b="b" l="l" r="r" t="t"/>
              <a:pathLst>
                <a:path extrusionOk="0" h="44" w="24">
                  <a:moveTo>
                    <a:pt x="0" y="0"/>
                  </a:moveTo>
                  <a:lnTo>
                    <a:pt x="2" y="31"/>
                  </a:lnTo>
                  <a:lnTo>
                    <a:pt x="24" y="44"/>
                  </a:lnTo>
                  <a:lnTo>
                    <a:pt x="24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6"/>
            <p:cNvSpPr/>
            <p:nvPr/>
          </p:nvSpPr>
          <p:spPr>
            <a:xfrm>
              <a:off x="1878175" y="1934475"/>
              <a:ext cx="7425" cy="1275"/>
            </a:xfrm>
            <a:custGeom>
              <a:rect b="b" l="l" r="r" t="t"/>
              <a:pathLst>
                <a:path extrusionOk="0" h="51" w="297">
                  <a:moveTo>
                    <a:pt x="275" y="1"/>
                  </a:moveTo>
                  <a:lnTo>
                    <a:pt x="1" y="37"/>
                  </a:lnTo>
                  <a:lnTo>
                    <a:pt x="24" y="50"/>
                  </a:lnTo>
                  <a:lnTo>
                    <a:pt x="297" y="14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6"/>
            <p:cNvSpPr/>
            <p:nvPr/>
          </p:nvSpPr>
          <p:spPr>
            <a:xfrm>
              <a:off x="1878175" y="1933725"/>
              <a:ext cx="7425" cy="1225"/>
            </a:xfrm>
            <a:custGeom>
              <a:rect b="b" l="l" r="r" t="t"/>
              <a:pathLst>
                <a:path extrusionOk="0" h="49" w="297">
                  <a:moveTo>
                    <a:pt x="275" y="0"/>
                  </a:moveTo>
                  <a:lnTo>
                    <a:pt x="1" y="37"/>
                  </a:lnTo>
                  <a:lnTo>
                    <a:pt x="24" y="48"/>
                  </a:lnTo>
                  <a:lnTo>
                    <a:pt x="297" y="13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6"/>
            <p:cNvSpPr/>
            <p:nvPr/>
          </p:nvSpPr>
          <p:spPr>
            <a:xfrm>
              <a:off x="1878175" y="1932850"/>
              <a:ext cx="7425" cy="1250"/>
            </a:xfrm>
            <a:custGeom>
              <a:rect b="b" l="l" r="r" t="t"/>
              <a:pathLst>
                <a:path extrusionOk="0" h="50" w="297">
                  <a:moveTo>
                    <a:pt x="275" y="1"/>
                  </a:moveTo>
                  <a:lnTo>
                    <a:pt x="1" y="37"/>
                  </a:lnTo>
                  <a:lnTo>
                    <a:pt x="23" y="50"/>
                  </a:lnTo>
                  <a:lnTo>
                    <a:pt x="297" y="14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6"/>
            <p:cNvSpPr/>
            <p:nvPr/>
          </p:nvSpPr>
          <p:spPr>
            <a:xfrm>
              <a:off x="1878175" y="1933000"/>
              <a:ext cx="575" cy="1100"/>
            </a:xfrm>
            <a:custGeom>
              <a:rect b="b" l="l" r="r" t="t"/>
              <a:pathLst>
                <a:path extrusionOk="0" h="44" w="23">
                  <a:moveTo>
                    <a:pt x="1" y="0"/>
                  </a:moveTo>
                  <a:lnTo>
                    <a:pt x="1" y="31"/>
                  </a:lnTo>
                  <a:lnTo>
                    <a:pt x="23" y="44"/>
                  </a:lnTo>
                  <a:lnTo>
                    <a:pt x="23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6"/>
            <p:cNvSpPr/>
            <p:nvPr/>
          </p:nvSpPr>
          <p:spPr>
            <a:xfrm>
              <a:off x="1878175" y="1932100"/>
              <a:ext cx="7425" cy="1250"/>
            </a:xfrm>
            <a:custGeom>
              <a:rect b="b" l="l" r="r" t="t"/>
              <a:pathLst>
                <a:path extrusionOk="0" h="50" w="297">
                  <a:moveTo>
                    <a:pt x="275" y="0"/>
                  </a:moveTo>
                  <a:lnTo>
                    <a:pt x="1" y="36"/>
                  </a:lnTo>
                  <a:lnTo>
                    <a:pt x="23" y="49"/>
                  </a:lnTo>
                  <a:lnTo>
                    <a:pt x="297" y="13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6"/>
            <p:cNvSpPr/>
            <p:nvPr/>
          </p:nvSpPr>
          <p:spPr>
            <a:xfrm>
              <a:off x="1878175" y="1926250"/>
              <a:ext cx="7425" cy="1250"/>
            </a:xfrm>
            <a:custGeom>
              <a:rect b="b" l="l" r="r" t="t"/>
              <a:pathLst>
                <a:path extrusionOk="0" h="50" w="297">
                  <a:moveTo>
                    <a:pt x="275" y="1"/>
                  </a:moveTo>
                  <a:lnTo>
                    <a:pt x="1" y="37"/>
                  </a:lnTo>
                  <a:lnTo>
                    <a:pt x="23" y="50"/>
                  </a:lnTo>
                  <a:lnTo>
                    <a:pt x="297" y="14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6"/>
            <p:cNvSpPr/>
            <p:nvPr/>
          </p:nvSpPr>
          <p:spPr>
            <a:xfrm>
              <a:off x="1878175" y="1926400"/>
              <a:ext cx="575" cy="1100"/>
            </a:xfrm>
            <a:custGeom>
              <a:rect b="b" l="l" r="r" t="t"/>
              <a:pathLst>
                <a:path extrusionOk="0" h="44" w="23">
                  <a:moveTo>
                    <a:pt x="1" y="0"/>
                  </a:moveTo>
                  <a:lnTo>
                    <a:pt x="1" y="31"/>
                  </a:lnTo>
                  <a:lnTo>
                    <a:pt x="23" y="44"/>
                  </a:lnTo>
                  <a:lnTo>
                    <a:pt x="23" y="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6"/>
            <p:cNvSpPr/>
            <p:nvPr/>
          </p:nvSpPr>
          <p:spPr>
            <a:xfrm>
              <a:off x="1878175" y="1925500"/>
              <a:ext cx="7425" cy="1250"/>
            </a:xfrm>
            <a:custGeom>
              <a:rect b="b" l="l" r="r" t="t"/>
              <a:pathLst>
                <a:path extrusionOk="0" h="50" w="297">
                  <a:moveTo>
                    <a:pt x="273" y="0"/>
                  </a:moveTo>
                  <a:lnTo>
                    <a:pt x="1" y="36"/>
                  </a:lnTo>
                  <a:lnTo>
                    <a:pt x="23" y="50"/>
                  </a:lnTo>
                  <a:lnTo>
                    <a:pt x="297" y="1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6"/>
            <p:cNvSpPr/>
            <p:nvPr/>
          </p:nvSpPr>
          <p:spPr>
            <a:xfrm>
              <a:off x="1885000" y="1920125"/>
              <a:ext cx="600" cy="5725"/>
            </a:xfrm>
            <a:custGeom>
              <a:rect b="b" l="l" r="r" t="t"/>
              <a:pathLst>
                <a:path extrusionOk="0" h="229" w="24">
                  <a:moveTo>
                    <a:pt x="0" y="1"/>
                  </a:moveTo>
                  <a:lnTo>
                    <a:pt x="0" y="215"/>
                  </a:lnTo>
                  <a:lnTo>
                    <a:pt x="24" y="228"/>
                  </a:lnTo>
                  <a:lnTo>
                    <a:pt x="22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6"/>
            <p:cNvSpPr/>
            <p:nvPr/>
          </p:nvSpPr>
          <p:spPr>
            <a:xfrm>
              <a:off x="1885000" y="1919375"/>
              <a:ext cx="575" cy="1100"/>
            </a:xfrm>
            <a:custGeom>
              <a:rect b="b" l="l" r="r" t="t"/>
              <a:pathLst>
                <a:path extrusionOk="0" h="44" w="23">
                  <a:moveTo>
                    <a:pt x="0" y="0"/>
                  </a:moveTo>
                  <a:lnTo>
                    <a:pt x="0" y="31"/>
                  </a:lnTo>
                  <a:lnTo>
                    <a:pt x="22" y="44"/>
                  </a:lnTo>
                  <a:lnTo>
                    <a:pt x="22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6"/>
            <p:cNvSpPr/>
            <p:nvPr/>
          </p:nvSpPr>
          <p:spPr>
            <a:xfrm>
              <a:off x="1878150" y="1920125"/>
              <a:ext cx="7425" cy="1250"/>
            </a:xfrm>
            <a:custGeom>
              <a:rect b="b" l="l" r="r" t="t"/>
              <a:pathLst>
                <a:path extrusionOk="0" h="50" w="297">
                  <a:moveTo>
                    <a:pt x="274" y="1"/>
                  </a:moveTo>
                  <a:lnTo>
                    <a:pt x="0" y="37"/>
                  </a:lnTo>
                  <a:lnTo>
                    <a:pt x="22" y="50"/>
                  </a:lnTo>
                  <a:lnTo>
                    <a:pt x="296" y="14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6"/>
            <p:cNvSpPr/>
            <p:nvPr/>
          </p:nvSpPr>
          <p:spPr>
            <a:xfrm>
              <a:off x="1885000" y="1914400"/>
              <a:ext cx="575" cy="5325"/>
            </a:xfrm>
            <a:custGeom>
              <a:rect b="b" l="l" r="r" t="t"/>
              <a:pathLst>
                <a:path extrusionOk="0" h="213" w="23">
                  <a:moveTo>
                    <a:pt x="0" y="0"/>
                  </a:moveTo>
                  <a:lnTo>
                    <a:pt x="0" y="199"/>
                  </a:lnTo>
                  <a:lnTo>
                    <a:pt x="22" y="212"/>
                  </a:lnTo>
                  <a:lnTo>
                    <a:pt x="22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6"/>
            <p:cNvSpPr/>
            <p:nvPr/>
          </p:nvSpPr>
          <p:spPr>
            <a:xfrm>
              <a:off x="1878150" y="1919375"/>
              <a:ext cx="7425" cy="1200"/>
            </a:xfrm>
            <a:custGeom>
              <a:rect b="b" l="l" r="r" t="t"/>
              <a:pathLst>
                <a:path extrusionOk="0" h="48" w="297">
                  <a:moveTo>
                    <a:pt x="274" y="0"/>
                  </a:moveTo>
                  <a:lnTo>
                    <a:pt x="0" y="36"/>
                  </a:lnTo>
                  <a:lnTo>
                    <a:pt x="22" y="48"/>
                  </a:lnTo>
                  <a:lnTo>
                    <a:pt x="296" y="13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6"/>
            <p:cNvSpPr/>
            <p:nvPr/>
          </p:nvSpPr>
          <p:spPr>
            <a:xfrm>
              <a:off x="1878150" y="1920275"/>
              <a:ext cx="575" cy="1100"/>
            </a:xfrm>
            <a:custGeom>
              <a:rect b="b" l="l" r="r" t="t"/>
              <a:pathLst>
                <a:path extrusionOk="0" h="44" w="23">
                  <a:moveTo>
                    <a:pt x="0" y="0"/>
                  </a:moveTo>
                  <a:lnTo>
                    <a:pt x="0" y="31"/>
                  </a:lnTo>
                  <a:lnTo>
                    <a:pt x="22" y="44"/>
                  </a:lnTo>
                  <a:lnTo>
                    <a:pt x="22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6"/>
            <p:cNvSpPr/>
            <p:nvPr/>
          </p:nvSpPr>
          <p:spPr>
            <a:xfrm>
              <a:off x="1878150" y="1918350"/>
              <a:ext cx="625" cy="22000"/>
            </a:xfrm>
            <a:custGeom>
              <a:rect b="b" l="l" r="r" t="t"/>
              <a:pathLst>
                <a:path extrusionOk="0" h="880" w="25">
                  <a:moveTo>
                    <a:pt x="0" y="1"/>
                  </a:moveTo>
                  <a:lnTo>
                    <a:pt x="3" y="866"/>
                  </a:lnTo>
                  <a:lnTo>
                    <a:pt x="25" y="879"/>
                  </a:lnTo>
                  <a:lnTo>
                    <a:pt x="22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6"/>
            <p:cNvSpPr/>
            <p:nvPr/>
          </p:nvSpPr>
          <p:spPr>
            <a:xfrm>
              <a:off x="1878175" y="1934625"/>
              <a:ext cx="600" cy="1125"/>
            </a:xfrm>
            <a:custGeom>
              <a:rect b="b" l="l" r="r" t="t"/>
              <a:pathLst>
                <a:path extrusionOk="0" h="45" w="24">
                  <a:moveTo>
                    <a:pt x="1" y="1"/>
                  </a:moveTo>
                  <a:lnTo>
                    <a:pt x="1" y="31"/>
                  </a:lnTo>
                  <a:lnTo>
                    <a:pt x="24" y="44"/>
                  </a:lnTo>
                  <a:lnTo>
                    <a:pt x="24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6"/>
            <p:cNvSpPr/>
            <p:nvPr/>
          </p:nvSpPr>
          <p:spPr>
            <a:xfrm>
              <a:off x="1878725" y="1932425"/>
              <a:ext cx="6875" cy="1675"/>
            </a:xfrm>
            <a:custGeom>
              <a:rect b="b" l="l" r="r" t="t"/>
              <a:pathLst>
                <a:path extrusionOk="0" h="67" w="275">
                  <a:moveTo>
                    <a:pt x="275" y="0"/>
                  </a:moveTo>
                  <a:lnTo>
                    <a:pt x="1" y="36"/>
                  </a:lnTo>
                  <a:lnTo>
                    <a:pt x="1" y="67"/>
                  </a:lnTo>
                  <a:lnTo>
                    <a:pt x="275" y="31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6"/>
            <p:cNvSpPr/>
            <p:nvPr/>
          </p:nvSpPr>
          <p:spPr>
            <a:xfrm>
              <a:off x="1878725" y="1925825"/>
              <a:ext cx="6875" cy="1675"/>
            </a:xfrm>
            <a:custGeom>
              <a:rect b="b" l="l" r="r" t="t"/>
              <a:pathLst>
                <a:path extrusionOk="0" h="67" w="275">
                  <a:moveTo>
                    <a:pt x="275" y="0"/>
                  </a:moveTo>
                  <a:lnTo>
                    <a:pt x="1" y="37"/>
                  </a:lnTo>
                  <a:lnTo>
                    <a:pt x="1" y="67"/>
                  </a:lnTo>
                  <a:lnTo>
                    <a:pt x="275" y="31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6"/>
            <p:cNvSpPr/>
            <p:nvPr/>
          </p:nvSpPr>
          <p:spPr>
            <a:xfrm>
              <a:off x="1878150" y="1914400"/>
              <a:ext cx="7425" cy="4300"/>
            </a:xfrm>
            <a:custGeom>
              <a:rect b="b" l="l" r="r" t="t"/>
              <a:pathLst>
                <a:path extrusionOk="0" h="172" w="297">
                  <a:moveTo>
                    <a:pt x="274" y="0"/>
                  </a:moveTo>
                  <a:lnTo>
                    <a:pt x="0" y="159"/>
                  </a:lnTo>
                  <a:lnTo>
                    <a:pt x="22" y="172"/>
                  </a:lnTo>
                  <a:lnTo>
                    <a:pt x="296" y="14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6"/>
            <p:cNvSpPr/>
            <p:nvPr/>
          </p:nvSpPr>
          <p:spPr>
            <a:xfrm>
              <a:off x="1878225" y="1913900"/>
              <a:ext cx="7875" cy="27275"/>
            </a:xfrm>
            <a:custGeom>
              <a:rect b="b" l="l" r="r" t="t"/>
              <a:pathLst>
                <a:path extrusionOk="0" h="1091" w="315">
                  <a:moveTo>
                    <a:pt x="293" y="32"/>
                  </a:moveTo>
                  <a:lnTo>
                    <a:pt x="293" y="232"/>
                  </a:lnTo>
                  <a:lnTo>
                    <a:pt x="296" y="231"/>
                  </a:lnTo>
                  <a:lnTo>
                    <a:pt x="296" y="261"/>
                  </a:lnTo>
                  <a:lnTo>
                    <a:pt x="296" y="477"/>
                  </a:lnTo>
                  <a:lnTo>
                    <a:pt x="296" y="508"/>
                  </a:lnTo>
                  <a:lnTo>
                    <a:pt x="296" y="740"/>
                  </a:lnTo>
                  <a:lnTo>
                    <a:pt x="296" y="899"/>
                  </a:lnTo>
                  <a:lnTo>
                    <a:pt x="22" y="1057"/>
                  </a:lnTo>
                  <a:lnTo>
                    <a:pt x="21" y="190"/>
                  </a:lnTo>
                  <a:lnTo>
                    <a:pt x="293" y="32"/>
                  </a:lnTo>
                  <a:close/>
                  <a:moveTo>
                    <a:pt x="312" y="0"/>
                  </a:moveTo>
                  <a:lnTo>
                    <a:pt x="0" y="180"/>
                  </a:lnTo>
                  <a:lnTo>
                    <a:pt x="3" y="1091"/>
                  </a:lnTo>
                  <a:lnTo>
                    <a:pt x="315" y="911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6"/>
            <p:cNvSpPr/>
            <p:nvPr/>
          </p:nvSpPr>
          <p:spPr>
            <a:xfrm>
              <a:off x="1878750" y="1934050"/>
              <a:ext cx="6850" cy="1700"/>
            </a:xfrm>
            <a:custGeom>
              <a:rect b="b" l="l" r="r" t="t"/>
              <a:pathLst>
                <a:path extrusionOk="0" h="68" w="274">
                  <a:moveTo>
                    <a:pt x="274" y="0"/>
                  </a:moveTo>
                  <a:lnTo>
                    <a:pt x="1" y="35"/>
                  </a:lnTo>
                  <a:lnTo>
                    <a:pt x="1" y="67"/>
                  </a:lnTo>
                  <a:lnTo>
                    <a:pt x="274" y="31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6"/>
            <p:cNvSpPr/>
            <p:nvPr/>
          </p:nvSpPr>
          <p:spPr>
            <a:xfrm>
              <a:off x="1878700" y="1919700"/>
              <a:ext cx="6875" cy="1675"/>
            </a:xfrm>
            <a:custGeom>
              <a:rect b="b" l="l" r="r" t="t"/>
              <a:pathLst>
                <a:path extrusionOk="0" h="67" w="275">
                  <a:moveTo>
                    <a:pt x="274" y="0"/>
                  </a:moveTo>
                  <a:lnTo>
                    <a:pt x="0" y="35"/>
                  </a:lnTo>
                  <a:lnTo>
                    <a:pt x="0" y="67"/>
                  </a:lnTo>
                  <a:lnTo>
                    <a:pt x="274" y="31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6"/>
            <p:cNvSpPr/>
            <p:nvPr/>
          </p:nvSpPr>
          <p:spPr>
            <a:xfrm>
              <a:off x="1878700" y="1914725"/>
              <a:ext cx="6900" cy="25625"/>
            </a:xfrm>
            <a:custGeom>
              <a:rect b="b" l="l" r="r" t="t"/>
              <a:pathLst>
                <a:path extrusionOk="0" h="1025" w="276">
                  <a:moveTo>
                    <a:pt x="274" y="1"/>
                  </a:moveTo>
                  <a:lnTo>
                    <a:pt x="0" y="159"/>
                  </a:lnTo>
                  <a:lnTo>
                    <a:pt x="0" y="234"/>
                  </a:lnTo>
                  <a:lnTo>
                    <a:pt x="0" y="234"/>
                  </a:lnTo>
                  <a:lnTo>
                    <a:pt x="274" y="199"/>
                  </a:lnTo>
                  <a:lnTo>
                    <a:pt x="274" y="1"/>
                  </a:lnTo>
                  <a:close/>
                  <a:moveTo>
                    <a:pt x="0" y="234"/>
                  </a:moveTo>
                  <a:lnTo>
                    <a:pt x="0" y="234"/>
                  </a:lnTo>
                  <a:lnTo>
                    <a:pt x="0" y="266"/>
                  </a:lnTo>
                  <a:lnTo>
                    <a:pt x="0" y="266"/>
                  </a:lnTo>
                  <a:lnTo>
                    <a:pt x="0" y="266"/>
                  </a:lnTo>
                  <a:lnTo>
                    <a:pt x="0" y="234"/>
                  </a:lnTo>
                  <a:close/>
                  <a:moveTo>
                    <a:pt x="274" y="230"/>
                  </a:moveTo>
                  <a:lnTo>
                    <a:pt x="0" y="266"/>
                  </a:lnTo>
                  <a:lnTo>
                    <a:pt x="0" y="266"/>
                  </a:lnTo>
                  <a:lnTo>
                    <a:pt x="2" y="744"/>
                  </a:lnTo>
                  <a:lnTo>
                    <a:pt x="2" y="744"/>
                  </a:lnTo>
                  <a:lnTo>
                    <a:pt x="276" y="708"/>
                  </a:lnTo>
                  <a:lnTo>
                    <a:pt x="276" y="475"/>
                  </a:lnTo>
                  <a:lnTo>
                    <a:pt x="2" y="511"/>
                  </a:lnTo>
                  <a:lnTo>
                    <a:pt x="2" y="481"/>
                  </a:lnTo>
                  <a:lnTo>
                    <a:pt x="276" y="444"/>
                  </a:lnTo>
                  <a:lnTo>
                    <a:pt x="274" y="230"/>
                  </a:lnTo>
                  <a:close/>
                  <a:moveTo>
                    <a:pt x="2" y="744"/>
                  </a:moveTo>
                  <a:lnTo>
                    <a:pt x="2" y="744"/>
                  </a:lnTo>
                  <a:lnTo>
                    <a:pt x="2" y="775"/>
                  </a:lnTo>
                  <a:lnTo>
                    <a:pt x="2" y="775"/>
                  </a:lnTo>
                  <a:lnTo>
                    <a:pt x="2" y="775"/>
                  </a:lnTo>
                  <a:lnTo>
                    <a:pt x="2" y="744"/>
                  </a:lnTo>
                  <a:close/>
                  <a:moveTo>
                    <a:pt x="276" y="739"/>
                  </a:moveTo>
                  <a:lnTo>
                    <a:pt x="2" y="775"/>
                  </a:lnTo>
                  <a:lnTo>
                    <a:pt x="2" y="775"/>
                  </a:lnTo>
                  <a:lnTo>
                    <a:pt x="3" y="1024"/>
                  </a:lnTo>
                  <a:lnTo>
                    <a:pt x="276" y="866"/>
                  </a:lnTo>
                  <a:lnTo>
                    <a:pt x="276" y="804"/>
                  </a:lnTo>
                  <a:lnTo>
                    <a:pt x="3" y="840"/>
                  </a:lnTo>
                  <a:lnTo>
                    <a:pt x="3" y="808"/>
                  </a:lnTo>
                  <a:lnTo>
                    <a:pt x="276" y="773"/>
                  </a:lnTo>
                  <a:lnTo>
                    <a:pt x="276" y="739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6"/>
            <p:cNvSpPr/>
            <p:nvPr/>
          </p:nvSpPr>
          <p:spPr>
            <a:xfrm>
              <a:off x="1877675" y="1913575"/>
              <a:ext cx="8350" cy="4825"/>
            </a:xfrm>
            <a:custGeom>
              <a:rect b="b" l="l" r="r" t="t"/>
              <a:pathLst>
                <a:path extrusionOk="0" h="193" w="334">
                  <a:moveTo>
                    <a:pt x="312" y="0"/>
                  </a:moveTo>
                  <a:lnTo>
                    <a:pt x="0" y="180"/>
                  </a:lnTo>
                  <a:lnTo>
                    <a:pt x="22" y="193"/>
                  </a:lnTo>
                  <a:lnTo>
                    <a:pt x="334" y="13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6"/>
            <p:cNvSpPr/>
            <p:nvPr/>
          </p:nvSpPr>
          <p:spPr>
            <a:xfrm>
              <a:off x="1877675" y="1918050"/>
              <a:ext cx="650" cy="23125"/>
            </a:xfrm>
            <a:custGeom>
              <a:rect b="b" l="l" r="r" t="t"/>
              <a:pathLst>
                <a:path extrusionOk="0" h="925" w="26">
                  <a:moveTo>
                    <a:pt x="0" y="1"/>
                  </a:moveTo>
                  <a:lnTo>
                    <a:pt x="3" y="912"/>
                  </a:lnTo>
                  <a:lnTo>
                    <a:pt x="25" y="925"/>
                  </a:lnTo>
                  <a:lnTo>
                    <a:pt x="22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6"/>
            <p:cNvSpPr/>
            <p:nvPr/>
          </p:nvSpPr>
          <p:spPr>
            <a:xfrm>
              <a:off x="1900900" y="1927100"/>
              <a:ext cx="575" cy="1900"/>
            </a:xfrm>
            <a:custGeom>
              <a:rect b="b" l="l" r="r" t="t"/>
              <a:pathLst>
                <a:path extrusionOk="0" h="76" w="23">
                  <a:moveTo>
                    <a:pt x="1" y="0"/>
                  </a:moveTo>
                  <a:lnTo>
                    <a:pt x="1" y="64"/>
                  </a:lnTo>
                  <a:lnTo>
                    <a:pt x="23" y="75"/>
                  </a:lnTo>
                  <a:lnTo>
                    <a:pt x="23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6"/>
            <p:cNvSpPr/>
            <p:nvPr/>
          </p:nvSpPr>
          <p:spPr>
            <a:xfrm>
              <a:off x="1900875" y="1926325"/>
              <a:ext cx="600" cy="1125"/>
            </a:xfrm>
            <a:custGeom>
              <a:rect b="b" l="l" r="r" t="t"/>
              <a:pathLst>
                <a:path extrusionOk="0" h="45" w="24">
                  <a:moveTo>
                    <a:pt x="1" y="1"/>
                  </a:moveTo>
                  <a:lnTo>
                    <a:pt x="2" y="31"/>
                  </a:lnTo>
                  <a:lnTo>
                    <a:pt x="24" y="44"/>
                  </a:lnTo>
                  <a:lnTo>
                    <a:pt x="24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6"/>
            <p:cNvSpPr/>
            <p:nvPr/>
          </p:nvSpPr>
          <p:spPr>
            <a:xfrm>
              <a:off x="1900875" y="1925450"/>
              <a:ext cx="600" cy="1225"/>
            </a:xfrm>
            <a:custGeom>
              <a:rect b="b" l="l" r="r" t="t"/>
              <a:pathLst>
                <a:path extrusionOk="0" h="49" w="24">
                  <a:moveTo>
                    <a:pt x="1" y="1"/>
                  </a:moveTo>
                  <a:lnTo>
                    <a:pt x="1" y="36"/>
                  </a:lnTo>
                  <a:lnTo>
                    <a:pt x="24" y="49"/>
                  </a:lnTo>
                  <a:lnTo>
                    <a:pt x="22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6"/>
            <p:cNvSpPr/>
            <p:nvPr/>
          </p:nvSpPr>
          <p:spPr>
            <a:xfrm>
              <a:off x="1900875" y="1924700"/>
              <a:ext cx="575" cy="1100"/>
            </a:xfrm>
            <a:custGeom>
              <a:rect b="b" l="l" r="r" t="t"/>
              <a:pathLst>
                <a:path extrusionOk="0" h="44" w="23">
                  <a:moveTo>
                    <a:pt x="1" y="0"/>
                  </a:moveTo>
                  <a:lnTo>
                    <a:pt x="1" y="31"/>
                  </a:lnTo>
                  <a:lnTo>
                    <a:pt x="22" y="44"/>
                  </a:lnTo>
                  <a:lnTo>
                    <a:pt x="22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6"/>
            <p:cNvSpPr/>
            <p:nvPr/>
          </p:nvSpPr>
          <p:spPr>
            <a:xfrm>
              <a:off x="1894050" y="1928675"/>
              <a:ext cx="7425" cy="4275"/>
            </a:xfrm>
            <a:custGeom>
              <a:rect b="b" l="l" r="r" t="t"/>
              <a:pathLst>
                <a:path extrusionOk="0" h="171" w="297">
                  <a:moveTo>
                    <a:pt x="275" y="1"/>
                  </a:moveTo>
                  <a:lnTo>
                    <a:pt x="1" y="157"/>
                  </a:lnTo>
                  <a:lnTo>
                    <a:pt x="23" y="170"/>
                  </a:lnTo>
                  <a:lnTo>
                    <a:pt x="297" y="12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6"/>
            <p:cNvSpPr/>
            <p:nvPr/>
          </p:nvSpPr>
          <p:spPr>
            <a:xfrm>
              <a:off x="1900875" y="1918900"/>
              <a:ext cx="575" cy="6150"/>
            </a:xfrm>
            <a:custGeom>
              <a:rect b="b" l="l" r="r" t="t"/>
              <a:pathLst>
                <a:path extrusionOk="0" h="246" w="23">
                  <a:moveTo>
                    <a:pt x="1" y="0"/>
                  </a:moveTo>
                  <a:lnTo>
                    <a:pt x="1" y="232"/>
                  </a:lnTo>
                  <a:lnTo>
                    <a:pt x="22" y="245"/>
                  </a:lnTo>
                  <a:lnTo>
                    <a:pt x="22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6"/>
            <p:cNvSpPr/>
            <p:nvPr/>
          </p:nvSpPr>
          <p:spPr>
            <a:xfrm>
              <a:off x="1900875" y="1918100"/>
              <a:ext cx="575" cy="1100"/>
            </a:xfrm>
            <a:custGeom>
              <a:rect b="b" l="l" r="r" t="t"/>
              <a:pathLst>
                <a:path extrusionOk="0" h="44" w="23">
                  <a:moveTo>
                    <a:pt x="1" y="0"/>
                  </a:moveTo>
                  <a:lnTo>
                    <a:pt x="1" y="32"/>
                  </a:lnTo>
                  <a:lnTo>
                    <a:pt x="22" y="44"/>
                  </a:lnTo>
                  <a:lnTo>
                    <a:pt x="22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6"/>
            <p:cNvSpPr/>
            <p:nvPr/>
          </p:nvSpPr>
          <p:spPr>
            <a:xfrm>
              <a:off x="1894050" y="1927100"/>
              <a:ext cx="7425" cy="1250"/>
            </a:xfrm>
            <a:custGeom>
              <a:rect b="b" l="l" r="r" t="t"/>
              <a:pathLst>
                <a:path extrusionOk="0" h="50" w="297">
                  <a:moveTo>
                    <a:pt x="275" y="0"/>
                  </a:moveTo>
                  <a:lnTo>
                    <a:pt x="1" y="36"/>
                  </a:lnTo>
                  <a:lnTo>
                    <a:pt x="23" y="49"/>
                  </a:lnTo>
                  <a:lnTo>
                    <a:pt x="297" y="13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6"/>
            <p:cNvSpPr/>
            <p:nvPr/>
          </p:nvSpPr>
          <p:spPr>
            <a:xfrm>
              <a:off x="1894050" y="1926325"/>
              <a:ext cx="7425" cy="1225"/>
            </a:xfrm>
            <a:custGeom>
              <a:rect b="b" l="l" r="r" t="t"/>
              <a:pathLst>
                <a:path extrusionOk="0" h="49" w="297">
                  <a:moveTo>
                    <a:pt x="274" y="1"/>
                  </a:moveTo>
                  <a:lnTo>
                    <a:pt x="1" y="37"/>
                  </a:lnTo>
                  <a:lnTo>
                    <a:pt x="23" y="48"/>
                  </a:lnTo>
                  <a:lnTo>
                    <a:pt x="297" y="14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6"/>
            <p:cNvSpPr/>
            <p:nvPr/>
          </p:nvSpPr>
          <p:spPr>
            <a:xfrm>
              <a:off x="1894050" y="1925450"/>
              <a:ext cx="7400" cy="1275"/>
            </a:xfrm>
            <a:custGeom>
              <a:rect b="b" l="l" r="r" t="t"/>
              <a:pathLst>
                <a:path extrusionOk="0" h="51" w="296">
                  <a:moveTo>
                    <a:pt x="274" y="1"/>
                  </a:moveTo>
                  <a:lnTo>
                    <a:pt x="1" y="37"/>
                  </a:lnTo>
                  <a:lnTo>
                    <a:pt x="23" y="50"/>
                  </a:lnTo>
                  <a:lnTo>
                    <a:pt x="295" y="14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6"/>
            <p:cNvSpPr/>
            <p:nvPr/>
          </p:nvSpPr>
          <p:spPr>
            <a:xfrm>
              <a:off x="1894050" y="1925600"/>
              <a:ext cx="575" cy="1125"/>
            </a:xfrm>
            <a:custGeom>
              <a:rect b="b" l="l" r="r" t="t"/>
              <a:pathLst>
                <a:path extrusionOk="0" h="45" w="23">
                  <a:moveTo>
                    <a:pt x="1" y="1"/>
                  </a:moveTo>
                  <a:lnTo>
                    <a:pt x="1" y="31"/>
                  </a:lnTo>
                  <a:lnTo>
                    <a:pt x="23" y="44"/>
                  </a:lnTo>
                  <a:lnTo>
                    <a:pt x="23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6"/>
            <p:cNvSpPr/>
            <p:nvPr/>
          </p:nvSpPr>
          <p:spPr>
            <a:xfrm>
              <a:off x="1894050" y="1924700"/>
              <a:ext cx="7400" cy="1250"/>
            </a:xfrm>
            <a:custGeom>
              <a:rect b="b" l="l" r="r" t="t"/>
              <a:pathLst>
                <a:path extrusionOk="0" h="50" w="296">
                  <a:moveTo>
                    <a:pt x="274" y="0"/>
                  </a:moveTo>
                  <a:lnTo>
                    <a:pt x="1" y="37"/>
                  </a:lnTo>
                  <a:lnTo>
                    <a:pt x="23" y="50"/>
                  </a:lnTo>
                  <a:lnTo>
                    <a:pt x="295" y="13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6"/>
            <p:cNvSpPr/>
            <p:nvPr/>
          </p:nvSpPr>
          <p:spPr>
            <a:xfrm>
              <a:off x="1894025" y="1918900"/>
              <a:ext cx="7425" cy="1225"/>
            </a:xfrm>
            <a:custGeom>
              <a:rect b="b" l="l" r="r" t="t"/>
              <a:pathLst>
                <a:path extrusionOk="0" h="49" w="297">
                  <a:moveTo>
                    <a:pt x="275" y="0"/>
                  </a:moveTo>
                  <a:lnTo>
                    <a:pt x="0" y="35"/>
                  </a:lnTo>
                  <a:lnTo>
                    <a:pt x="22" y="48"/>
                  </a:lnTo>
                  <a:lnTo>
                    <a:pt x="296" y="12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6"/>
            <p:cNvSpPr/>
            <p:nvPr/>
          </p:nvSpPr>
          <p:spPr>
            <a:xfrm>
              <a:off x="1894025" y="1919000"/>
              <a:ext cx="575" cy="1125"/>
            </a:xfrm>
            <a:custGeom>
              <a:rect b="b" l="l" r="r" t="t"/>
              <a:pathLst>
                <a:path extrusionOk="0" h="45" w="23">
                  <a:moveTo>
                    <a:pt x="0" y="1"/>
                  </a:moveTo>
                  <a:lnTo>
                    <a:pt x="0" y="31"/>
                  </a:lnTo>
                  <a:lnTo>
                    <a:pt x="22" y="44"/>
                  </a:lnTo>
                  <a:lnTo>
                    <a:pt x="22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6"/>
            <p:cNvSpPr/>
            <p:nvPr/>
          </p:nvSpPr>
          <p:spPr>
            <a:xfrm>
              <a:off x="1894025" y="1918100"/>
              <a:ext cx="7425" cy="1250"/>
            </a:xfrm>
            <a:custGeom>
              <a:rect b="b" l="l" r="r" t="t"/>
              <a:pathLst>
                <a:path extrusionOk="0" h="50" w="297">
                  <a:moveTo>
                    <a:pt x="275" y="0"/>
                  </a:moveTo>
                  <a:lnTo>
                    <a:pt x="0" y="37"/>
                  </a:lnTo>
                  <a:lnTo>
                    <a:pt x="22" y="50"/>
                  </a:lnTo>
                  <a:lnTo>
                    <a:pt x="296" y="13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6"/>
            <p:cNvSpPr/>
            <p:nvPr/>
          </p:nvSpPr>
          <p:spPr>
            <a:xfrm>
              <a:off x="1900850" y="1912725"/>
              <a:ext cx="600" cy="5725"/>
            </a:xfrm>
            <a:custGeom>
              <a:rect b="b" l="l" r="r" t="t"/>
              <a:pathLst>
                <a:path extrusionOk="0" h="229" w="24">
                  <a:moveTo>
                    <a:pt x="0" y="1"/>
                  </a:moveTo>
                  <a:lnTo>
                    <a:pt x="2" y="215"/>
                  </a:lnTo>
                  <a:lnTo>
                    <a:pt x="23" y="228"/>
                  </a:lnTo>
                  <a:lnTo>
                    <a:pt x="23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6"/>
            <p:cNvSpPr/>
            <p:nvPr/>
          </p:nvSpPr>
          <p:spPr>
            <a:xfrm>
              <a:off x="1900850" y="1911975"/>
              <a:ext cx="600" cy="1100"/>
            </a:xfrm>
            <a:custGeom>
              <a:rect b="b" l="l" r="r" t="t"/>
              <a:pathLst>
                <a:path extrusionOk="0" h="44" w="24">
                  <a:moveTo>
                    <a:pt x="0" y="0"/>
                  </a:moveTo>
                  <a:lnTo>
                    <a:pt x="0" y="31"/>
                  </a:lnTo>
                  <a:lnTo>
                    <a:pt x="23" y="44"/>
                  </a:lnTo>
                  <a:lnTo>
                    <a:pt x="22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6"/>
            <p:cNvSpPr/>
            <p:nvPr/>
          </p:nvSpPr>
          <p:spPr>
            <a:xfrm>
              <a:off x="1894025" y="1912725"/>
              <a:ext cx="7425" cy="1275"/>
            </a:xfrm>
            <a:custGeom>
              <a:rect b="b" l="l" r="r" t="t"/>
              <a:pathLst>
                <a:path extrusionOk="0" h="51" w="297">
                  <a:moveTo>
                    <a:pt x="273" y="1"/>
                  </a:moveTo>
                  <a:lnTo>
                    <a:pt x="0" y="37"/>
                  </a:lnTo>
                  <a:lnTo>
                    <a:pt x="22" y="50"/>
                  </a:lnTo>
                  <a:lnTo>
                    <a:pt x="296" y="14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6"/>
            <p:cNvSpPr/>
            <p:nvPr/>
          </p:nvSpPr>
          <p:spPr>
            <a:xfrm>
              <a:off x="1900850" y="1907000"/>
              <a:ext cx="550" cy="5325"/>
            </a:xfrm>
            <a:custGeom>
              <a:rect b="b" l="l" r="r" t="t"/>
              <a:pathLst>
                <a:path extrusionOk="0" h="213" w="22">
                  <a:moveTo>
                    <a:pt x="0" y="1"/>
                  </a:moveTo>
                  <a:lnTo>
                    <a:pt x="0" y="199"/>
                  </a:lnTo>
                  <a:lnTo>
                    <a:pt x="22" y="212"/>
                  </a:lnTo>
                  <a:lnTo>
                    <a:pt x="22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6"/>
            <p:cNvSpPr/>
            <p:nvPr/>
          </p:nvSpPr>
          <p:spPr>
            <a:xfrm>
              <a:off x="1894025" y="1911975"/>
              <a:ext cx="7375" cy="1250"/>
            </a:xfrm>
            <a:custGeom>
              <a:rect b="b" l="l" r="r" t="t"/>
              <a:pathLst>
                <a:path extrusionOk="0" h="50" w="295">
                  <a:moveTo>
                    <a:pt x="273" y="0"/>
                  </a:moveTo>
                  <a:lnTo>
                    <a:pt x="0" y="37"/>
                  </a:lnTo>
                  <a:lnTo>
                    <a:pt x="22" y="50"/>
                  </a:lnTo>
                  <a:lnTo>
                    <a:pt x="295" y="1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6"/>
            <p:cNvSpPr/>
            <p:nvPr/>
          </p:nvSpPr>
          <p:spPr>
            <a:xfrm>
              <a:off x="1894025" y="1912875"/>
              <a:ext cx="575" cy="1125"/>
            </a:xfrm>
            <a:custGeom>
              <a:rect b="b" l="l" r="r" t="t"/>
              <a:pathLst>
                <a:path extrusionOk="0" h="45" w="23">
                  <a:moveTo>
                    <a:pt x="0" y="1"/>
                  </a:moveTo>
                  <a:lnTo>
                    <a:pt x="0" y="31"/>
                  </a:lnTo>
                  <a:lnTo>
                    <a:pt x="22" y="44"/>
                  </a:lnTo>
                  <a:lnTo>
                    <a:pt x="22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6"/>
            <p:cNvSpPr/>
            <p:nvPr/>
          </p:nvSpPr>
          <p:spPr>
            <a:xfrm>
              <a:off x="1894000" y="1910950"/>
              <a:ext cx="625" cy="22000"/>
            </a:xfrm>
            <a:custGeom>
              <a:rect b="b" l="l" r="r" t="t"/>
              <a:pathLst>
                <a:path extrusionOk="0" h="880" w="25">
                  <a:moveTo>
                    <a:pt x="0" y="1"/>
                  </a:moveTo>
                  <a:lnTo>
                    <a:pt x="3" y="866"/>
                  </a:lnTo>
                  <a:lnTo>
                    <a:pt x="25" y="879"/>
                  </a:lnTo>
                  <a:lnTo>
                    <a:pt x="23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6"/>
            <p:cNvSpPr/>
            <p:nvPr/>
          </p:nvSpPr>
          <p:spPr>
            <a:xfrm>
              <a:off x="1894050" y="1927225"/>
              <a:ext cx="575" cy="1125"/>
            </a:xfrm>
            <a:custGeom>
              <a:rect b="b" l="l" r="r" t="t"/>
              <a:pathLst>
                <a:path extrusionOk="0" h="45" w="23">
                  <a:moveTo>
                    <a:pt x="1" y="1"/>
                  </a:moveTo>
                  <a:lnTo>
                    <a:pt x="1" y="31"/>
                  </a:lnTo>
                  <a:lnTo>
                    <a:pt x="23" y="44"/>
                  </a:lnTo>
                  <a:lnTo>
                    <a:pt x="23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6"/>
            <p:cNvSpPr/>
            <p:nvPr/>
          </p:nvSpPr>
          <p:spPr>
            <a:xfrm>
              <a:off x="1894600" y="1925025"/>
              <a:ext cx="6850" cy="1700"/>
            </a:xfrm>
            <a:custGeom>
              <a:rect b="b" l="l" r="r" t="t"/>
              <a:pathLst>
                <a:path extrusionOk="0" h="68" w="274">
                  <a:moveTo>
                    <a:pt x="273" y="0"/>
                  </a:moveTo>
                  <a:lnTo>
                    <a:pt x="1" y="37"/>
                  </a:lnTo>
                  <a:lnTo>
                    <a:pt x="1" y="67"/>
                  </a:lnTo>
                  <a:lnTo>
                    <a:pt x="273" y="31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6"/>
            <p:cNvSpPr/>
            <p:nvPr/>
          </p:nvSpPr>
          <p:spPr>
            <a:xfrm>
              <a:off x="1894575" y="1918425"/>
              <a:ext cx="6875" cy="1700"/>
            </a:xfrm>
            <a:custGeom>
              <a:rect b="b" l="l" r="r" t="t"/>
              <a:pathLst>
                <a:path extrusionOk="0" h="68" w="275">
                  <a:moveTo>
                    <a:pt x="274" y="0"/>
                  </a:moveTo>
                  <a:lnTo>
                    <a:pt x="0" y="37"/>
                  </a:lnTo>
                  <a:lnTo>
                    <a:pt x="0" y="67"/>
                  </a:lnTo>
                  <a:lnTo>
                    <a:pt x="274" y="31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6"/>
            <p:cNvSpPr/>
            <p:nvPr/>
          </p:nvSpPr>
          <p:spPr>
            <a:xfrm>
              <a:off x="1894000" y="1907000"/>
              <a:ext cx="7400" cy="4300"/>
            </a:xfrm>
            <a:custGeom>
              <a:rect b="b" l="l" r="r" t="t"/>
              <a:pathLst>
                <a:path extrusionOk="0" h="172" w="296">
                  <a:moveTo>
                    <a:pt x="274" y="1"/>
                  </a:moveTo>
                  <a:lnTo>
                    <a:pt x="0" y="159"/>
                  </a:lnTo>
                  <a:lnTo>
                    <a:pt x="23" y="172"/>
                  </a:lnTo>
                  <a:lnTo>
                    <a:pt x="296" y="14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6"/>
            <p:cNvSpPr/>
            <p:nvPr/>
          </p:nvSpPr>
          <p:spPr>
            <a:xfrm>
              <a:off x="1894050" y="1906500"/>
              <a:ext cx="7900" cy="27275"/>
            </a:xfrm>
            <a:custGeom>
              <a:rect b="b" l="l" r="r" t="t"/>
              <a:pathLst>
                <a:path extrusionOk="0" h="1091" w="316">
                  <a:moveTo>
                    <a:pt x="294" y="32"/>
                  </a:moveTo>
                  <a:lnTo>
                    <a:pt x="294" y="232"/>
                  </a:lnTo>
                  <a:lnTo>
                    <a:pt x="297" y="232"/>
                  </a:lnTo>
                  <a:lnTo>
                    <a:pt x="297" y="264"/>
                  </a:lnTo>
                  <a:lnTo>
                    <a:pt x="297" y="479"/>
                  </a:lnTo>
                  <a:lnTo>
                    <a:pt x="297" y="508"/>
                  </a:lnTo>
                  <a:lnTo>
                    <a:pt x="297" y="740"/>
                  </a:lnTo>
                  <a:lnTo>
                    <a:pt x="297" y="837"/>
                  </a:lnTo>
                  <a:lnTo>
                    <a:pt x="297" y="899"/>
                  </a:lnTo>
                  <a:lnTo>
                    <a:pt x="24" y="1057"/>
                  </a:lnTo>
                  <a:lnTo>
                    <a:pt x="21" y="190"/>
                  </a:lnTo>
                  <a:lnTo>
                    <a:pt x="294" y="32"/>
                  </a:lnTo>
                  <a:close/>
                  <a:moveTo>
                    <a:pt x="313" y="0"/>
                  </a:moveTo>
                  <a:lnTo>
                    <a:pt x="1" y="180"/>
                  </a:lnTo>
                  <a:lnTo>
                    <a:pt x="4" y="1091"/>
                  </a:lnTo>
                  <a:lnTo>
                    <a:pt x="316" y="911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6"/>
            <p:cNvSpPr/>
            <p:nvPr/>
          </p:nvSpPr>
          <p:spPr>
            <a:xfrm>
              <a:off x="1894600" y="1926650"/>
              <a:ext cx="6875" cy="1700"/>
            </a:xfrm>
            <a:custGeom>
              <a:rect b="b" l="l" r="r" t="t"/>
              <a:pathLst>
                <a:path extrusionOk="0" h="68" w="275">
                  <a:moveTo>
                    <a:pt x="275" y="1"/>
                  </a:moveTo>
                  <a:lnTo>
                    <a:pt x="1" y="35"/>
                  </a:lnTo>
                  <a:lnTo>
                    <a:pt x="1" y="67"/>
                  </a:lnTo>
                  <a:lnTo>
                    <a:pt x="275" y="31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6"/>
            <p:cNvSpPr/>
            <p:nvPr/>
          </p:nvSpPr>
          <p:spPr>
            <a:xfrm>
              <a:off x="1894575" y="1912300"/>
              <a:ext cx="6875" cy="1700"/>
            </a:xfrm>
            <a:custGeom>
              <a:rect b="b" l="l" r="r" t="t"/>
              <a:pathLst>
                <a:path extrusionOk="0" h="68" w="275">
                  <a:moveTo>
                    <a:pt x="273" y="0"/>
                  </a:moveTo>
                  <a:lnTo>
                    <a:pt x="0" y="37"/>
                  </a:lnTo>
                  <a:lnTo>
                    <a:pt x="0" y="67"/>
                  </a:lnTo>
                  <a:lnTo>
                    <a:pt x="274" y="31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6"/>
            <p:cNvSpPr/>
            <p:nvPr/>
          </p:nvSpPr>
          <p:spPr>
            <a:xfrm>
              <a:off x="1894575" y="1907325"/>
              <a:ext cx="6900" cy="25625"/>
            </a:xfrm>
            <a:custGeom>
              <a:rect b="b" l="l" r="r" t="t"/>
              <a:pathLst>
                <a:path extrusionOk="0" h="1025" w="276">
                  <a:moveTo>
                    <a:pt x="273" y="1"/>
                  </a:moveTo>
                  <a:lnTo>
                    <a:pt x="0" y="159"/>
                  </a:lnTo>
                  <a:lnTo>
                    <a:pt x="0" y="236"/>
                  </a:lnTo>
                  <a:lnTo>
                    <a:pt x="0" y="236"/>
                  </a:lnTo>
                  <a:lnTo>
                    <a:pt x="273" y="199"/>
                  </a:lnTo>
                  <a:lnTo>
                    <a:pt x="273" y="1"/>
                  </a:lnTo>
                  <a:close/>
                  <a:moveTo>
                    <a:pt x="0" y="236"/>
                  </a:moveTo>
                  <a:lnTo>
                    <a:pt x="0" y="236"/>
                  </a:lnTo>
                  <a:lnTo>
                    <a:pt x="0" y="266"/>
                  </a:lnTo>
                  <a:lnTo>
                    <a:pt x="0" y="266"/>
                  </a:lnTo>
                  <a:lnTo>
                    <a:pt x="0" y="266"/>
                  </a:lnTo>
                  <a:lnTo>
                    <a:pt x="0" y="236"/>
                  </a:lnTo>
                  <a:close/>
                  <a:moveTo>
                    <a:pt x="274" y="230"/>
                  </a:moveTo>
                  <a:lnTo>
                    <a:pt x="0" y="266"/>
                  </a:lnTo>
                  <a:lnTo>
                    <a:pt x="0" y="266"/>
                  </a:lnTo>
                  <a:lnTo>
                    <a:pt x="1" y="481"/>
                  </a:lnTo>
                  <a:lnTo>
                    <a:pt x="1" y="481"/>
                  </a:lnTo>
                  <a:lnTo>
                    <a:pt x="274" y="444"/>
                  </a:lnTo>
                  <a:lnTo>
                    <a:pt x="274" y="230"/>
                  </a:lnTo>
                  <a:close/>
                  <a:moveTo>
                    <a:pt x="1" y="481"/>
                  </a:moveTo>
                  <a:lnTo>
                    <a:pt x="0" y="481"/>
                  </a:lnTo>
                  <a:lnTo>
                    <a:pt x="0" y="511"/>
                  </a:lnTo>
                  <a:lnTo>
                    <a:pt x="1" y="511"/>
                  </a:lnTo>
                  <a:lnTo>
                    <a:pt x="1" y="481"/>
                  </a:lnTo>
                  <a:close/>
                  <a:moveTo>
                    <a:pt x="274" y="475"/>
                  </a:moveTo>
                  <a:lnTo>
                    <a:pt x="1" y="511"/>
                  </a:lnTo>
                  <a:lnTo>
                    <a:pt x="2" y="1024"/>
                  </a:lnTo>
                  <a:lnTo>
                    <a:pt x="276" y="866"/>
                  </a:lnTo>
                  <a:lnTo>
                    <a:pt x="276" y="804"/>
                  </a:lnTo>
                  <a:lnTo>
                    <a:pt x="2" y="840"/>
                  </a:lnTo>
                  <a:lnTo>
                    <a:pt x="2" y="808"/>
                  </a:lnTo>
                  <a:lnTo>
                    <a:pt x="276" y="774"/>
                  </a:lnTo>
                  <a:lnTo>
                    <a:pt x="274" y="739"/>
                  </a:lnTo>
                  <a:lnTo>
                    <a:pt x="2" y="775"/>
                  </a:lnTo>
                  <a:lnTo>
                    <a:pt x="2" y="745"/>
                  </a:lnTo>
                  <a:lnTo>
                    <a:pt x="274" y="708"/>
                  </a:lnTo>
                  <a:lnTo>
                    <a:pt x="274" y="475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6"/>
            <p:cNvSpPr/>
            <p:nvPr/>
          </p:nvSpPr>
          <p:spPr>
            <a:xfrm>
              <a:off x="1893525" y="1906175"/>
              <a:ext cx="8350" cy="4850"/>
            </a:xfrm>
            <a:custGeom>
              <a:rect b="b" l="l" r="r" t="t"/>
              <a:pathLst>
                <a:path extrusionOk="0" h="194" w="334">
                  <a:moveTo>
                    <a:pt x="312" y="0"/>
                  </a:moveTo>
                  <a:lnTo>
                    <a:pt x="0" y="180"/>
                  </a:lnTo>
                  <a:lnTo>
                    <a:pt x="22" y="193"/>
                  </a:lnTo>
                  <a:lnTo>
                    <a:pt x="334" y="13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6"/>
            <p:cNvSpPr/>
            <p:nvPr/>
          </p:nvSpPr>
          <p:spPr>
            <a:xfrm>
              <a:off x="1893525" y="1910675"/>
              <a:ext cx="625" cy="23100"/>
            </a:xfrm>
            <a:custGeom>
              <a:rect b="b" l="l" r="r" t="t"/>
              <a:pathLst>
                <a:path extrusionOk="0" h="924" w="25">
                  <a:moveTo>
                    <a:pt x="0" y="0"/>
                  </a:moveTo>
                  <a:lnTo>
                    <a:pt x="3" y="911"/>
                  </a:lnTo>
                  <a:lnTo>
                    <a:pt x="25" y="924"/>
                  </a:lnTo>
                  <a:lnTo>
                    <a:pt x="22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6"/>
            <p:cNvSpPr/>
            <p:nvPr/>
          </p:nvSpPr>
          <p:spPr>
            <a:xfrm>
              <a:off x="1884275" y="1914375"/>
              <a:ext cx="1575" cy="44575"/>
            </a:xfrm>
            <a:custGeom>
              <a:rect b="b" l="l" r="r" t="t"/>
              <a:pathLst>
                <a:path extrusionOk="0" h="1783" w="63">
                  <a:moveTo>
                    <a:pt x="63" y="0"/>
                  </a:moveTo>
                  <a:lnTo>
                    <a:pt x="6" y="33"/>
                  </a:lnTo>
                  <a:lnTo>
                    <a:pt x="0" y="1782"/>
                  </a:lnTo>
                  <a:lnTo>
                    <a:pt x="0" y="1782"/>
                  </a:lnTo>
                  <a:lnTo>
                    <a:pt x="57" y="1749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6"/>
            <p:cNvSpPr/>
            <p:nvPr/>
          </p:nvSpPr>
          <p:spPr>
            <a:xfrm>
              <a:off x="1882850" y="1914375"/>
              <a:ext cx="1600" cy="44575"/>
            </a:xfrm>
            <a:custGeom>
              <a:rect b="b" l="l" r="r" t="t"/>
              <a:pathLst>
                <a:path extrusionOk="0" h="1783" w="64">
                  <a:moveTo>
                    <a:pt x="5" y="0"/>
                  </a:moveTo>
                  <a:lnTo>
                    <a:pt x="1" y="1749"/>
                  </a:lnTo>
                  <a:lnTo>
                    <a:pt x="57" y="1782"/>
                  </a:lnTo>
                  <a:lnTo>
                    <a:pt x="63" y="3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6"/>
            <p:cNvSpPr/>
            <p:nvPr/>
          </p:nvSpPr>
          <p:spPr>
            <a:xfrm>
              <a:off x="1882975" y="1913525"/>
              <a:ext cx="2875" cy="1700"/>
            </a:xfrm>
            <a:custGeom>
              <a:rect b="b" l="l" r="r" t="t"/>
              <a:pathLst>
                <a:path extrusionOk="0" h="68" w="115">
                  <a:moveTo>
                    <a:pt x="57" y="1"/>
                  </a:moveTo>
                  <a:lnTo>
                    <a:pt x="0" y="34"/>
                  </a:lnTo>
                  <a:lnTo>
                    <a:pt x="58" y="67"/>
                  </a:lnTo>
                  <a:lnTo>
                    <a:pt x="115" y="34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6"/>
            <p:cNvSpPr/>
            <p:nvPr/>
          </p:nvSpPr>
          <p:spPr>
            <a:xfrm>
              <a:off x="1916650" y="1895175"/>
              <a:ext cx="1550" cy="44600"/>
            </a:xfrm>
            <a:custGeom>
              <a:rect b="b" l="l" r="r" t="t"/>
              <a:pathLst>
                <a:path extrusionOk="0" h="1784" w="62">
                  <a:moveTo>
                    <a:pt x="61" y="1"/>
                  </a:moveTo>
                  <a:lnTo>
                    <a:pt x="5" y="34"/>
                  </a:lnTo>
                  <a:lnTo>
                    <a:pt x="0" y="1783"/>
                  </a:lnTo>
                  <a:lnTo>
                    <a:pt x="57" y="1750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6"/>
            <p:cNvSpPr/>
            <p:nvPr/>
          </p:nvSpPr>
          <p:spPr>
            <a:xfrm>
              <a:off x="1915200" y="1895175"/>
              <a:ext cx="1575" cy="44600"/>
            </a:xfrm>
            <a:custGeom>
              <a:rect b="b" l="l" r="r" t="t"/>
              <a:pathLst>
                <a:path extrusionOk="0" h="1784" w="63">
                  <a:moveTo>
                    <a:pt x="6" y="1"/>
                  </a:moveTo>
                  <a:lnTo>
                    <a:pt x="0" y="1750"/>
                  </a:lnTo>
                  <a:lnTo>
                    <a:pt x="58" y="1783"/>
                  </a:lnTo>
                  <a:lnTo>
                    <a:pt x="63" y="34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6"/>
            <p:cNvSpPr/>
            <p:nvPr/>
          </p:nvSpPr>
          <p:spPr>
            <a:xfrm>
              <a:off x="1915350" y="1894400"/>
              <a:ext cx="2850" cy="1650"/>
            </a:xfrm>
            <a:custGeom>
              <a:rect b="b" l="l" r="r" t="t"/>
              <a:pathLst>
                <a:path extrusionOk="0" h="66" w="114">
                  <a:moveTo>
                    <a:pt x="57" y="0"/>
                  </a:moveTo>
                  <a:lnTo>
                    <a:pt x="0" y="32"/>
                  </a:lnTo>
                  <a:lnTo>
                    <a:pt x="57" y="65"/>
                  </a:lnTo>
                  <a:lnTo>
                    <a:pt x="113" y="32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6"/>
            <p:cNvSpPr/>
            <p:nvPr/>
          </p:nvSpPr>
          <p:spPr>
            <a:xfrm>
              <a:off x="1949025" y="1876050"/>
              <a:ext cx="1550" cy="44575"/>
            </a:xfrm>
            <a:custGeom>
              <a:rect b="b" l="l" r="r" t="t"/>
              <a:pathLst>
                <a:path extrusionOk="0" h="1783" w="62">
                  <a:moveTo>
                    <a:pt x="61" y="0"/>
                  </a:moveTo>
                  <a:lnTo>
                    <a:pt x="5" y="34"/>
                  </a:lnTo>
                  <a:lnTo>
                    <a:pt x="0" y="1782"/>
                  </a:lnTo>
                  <a:lnTo>
                    <a:pt x="57" y="1749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6"/>
            <p:cNvSpPr/>
            <p:nvPr/>
          </p:nvSpPr>
          <p:spPr>
            <a:xfrm>
              <a:off x="1947575" y="1876050"/>
              <a:ext cx="1575" cy="44575"/>
            </a:xfrm>
            <a:custGeom>
              <a:rect b="b" l="l" r="r" t="t"/>
              <a:pathLst>
                <a:path extrusionOk="0" h="1783" w="63">
                  <a:moveTo>
                    <a:pt x="6" y="0"/>
                  </a:moveTo>
                  <a:lnTo>
                    <a:pt x="0" y="1749"/>
                  </a:lnTo>
                  <a:lnTo>
                    <a:pt x="58" y="1782"/>
                  </a:lnTo>
                  <a:lnTo>
                    <a:pt x="63" y="3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6"/>
            <p:cNvSpPr/>
            <p:nvPr/>
          </p:nvSpPr>
          <p:spPr>
            <a:xfrm>
              <a:off x="1947725" y="1875200"/>
              <a:ext cx="2850" cy="1700"/>
            </a:xfrm>
            <a:custGeom>
              <a:rect b="b" l="l" r="r" t="t"/>
              <a:pathLst>
                <a:path extrusionOk="0" h="68" w="114">
                  <a:moveTo>
                    <a:pt x="57" y="1"/>
                  </a:moveTo>
                  <a:lnTo>
                    <a:pt x="0" y="34"/>
                  </a:lnTo>
                  <a:lnTo>
                    <a:pt x="57" y="68"/>
                  </a:lnTo>
                  <a:lnTo>
                    <a:pt x="113" y="34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6"/>
            <p:cNvSpPr/>
            <p:nvPr/>
          </p:nvSpPr>
          <p:spPr>
            <a:xfrm>
              <a:off x="1800175" y="1822550"/>
              <a:ext cx="157575" cy="91250"/>
            </a:xfrm>
            <a:custGeom>
              <a:rect b="b" l="l" r="r" t="t"/>
              <a:pathLst>
                <a:path extrusionOk="0" h="3650" w="6303">
                  <a:moveTo>
                    <a:pt x="2940" y="0"/>
                  </a:moveTo>
                  <a:lnTo>
                    <a:pt x="0" y="1708"/>
                  </a:lnTo>
                  <a:lnTo>
                    <a:pt x="3361" y="3650"/>
                  </a:lnTo>
                  <a:lnTo>
                    <a:pt x="6302" y="1942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6"/>
            <p:cNvSpPr/>
            <p:nvPr/>
          </p:nvSpPr>
          <p:spPr>
            <a:xfrm>
              <a:off x="1884200" y="1871075"/>
              <a:ext cx="73550" cy="44000"/>
            </a:xfrm>
            <a:custGeom>
              <a:rect b="b" l="l" r="r" t="t"/>
              <a:pathLst>
                <a:path extrusionOk="0" h="1760" w="2942">
                  <a:moveTo>
                    <a:pt x="2941" y="1"/>
                  </a:moveTo>
                  <a:lnTo>
                    <a:pt x="0" y="1709"/>
                  </a:lnTo>
                  <a:lnTo>
                    <a:pt x="0" y="1760"/>
                  </a:lnTo>
                  <a:lnTo>
                    <a:pt x="2941" y="51"/>
                  </a:lnTo>
                  <a:lnTo>
                    <a:pt x="294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6"/>
            <p:cNvSpPr/>
            <p:nvPr/>
          </p:nvSpPr>
          <p:spPr>
            <a:xfrm>
              <a:off x="1800125" y="1865250"/>
              <a:ext cx="84100" cy="49825"/>
            </a:xfrm>
            <a:custGeom>
              <a:rect b="b" l="l" r="r" t="t"/>
              <a:pathLst>
                <a:path extrusionOk="0" h="1993" w="3364">
                  <a:moveTo>
                    <a:pt x="2" y="0"/>
                  </a:moveTo>
                  <a:lnTo>
                    <a:pt x="1" y="51"/>
                  </a:lnTo>
                  <a:lnTo>
                    <a:pt x="3363" y="1993"/>
                  </a:lnTo>
                  <a:lnTo>
                    <a:pt x="3363" y="194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6"/>
            <p:cNvSpPr/>
            <p:nvPr/>
          </p:nvSpPr>
          <p:spPr>
            <a:xfrm>
              <a:off x="1800175" y="1823075"/>
              <a:ext cx="157575" cy="91275"/>
            </a:xfrm>
            <a:custGeom>
              <a:rect b="b" l="l" r="r" t="t"/>
              <a:pathLst>
                <a:path extrusionOk="0" h="3651" w="6303">
                  <a:moveTo>
                    <a:pt x="2940" y="1"/>
                  </a:moveTo>
                  <a:lnTo>
                    <a:pt x="0" y="1709"/>
                  </a:lnTo>
                  <a:lnTo>
                    <a:pt x="3361" y="3651"/>
                  </a:lnTo>
                  <a:lnTo>
                    <a:pt x="6302" y="1942"/>
                  </a:lnTo>
                  <a:lnTo>
                    <a:pt x="294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6"/>
            <p:cNvSpPr/>
            <p:nvPr/>
          </p:nvSpPr>
          <p:spPr>
            <a:xfrm>
              <a:off x="1884200" y="1871625"/>
              <a:ext cx="73550" cy="44000"/>
            </a:xfrm>
            <a:custGeom>
              <a:rect b="b" l="l" r="r" t="t"/>
              <a:pathLst>
                <a:path extrusionOk="0" h="1760" w="2942">
                  <a:moveTo>
                    <a:pt x="2941" y="0"/>
                  </a:moveTo>
                  <a:lnTo>
                    <a:pt x="0" y="1709"/>
                  </a:lnTo>
                  <a:lnTo>
                    <a:pt x="0" y="1759"/>
                  </a:lnTo>
                  <a:lnTo>
                    <a:pt x="2941" y="50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6"/>
            <p:cNvSpPr/>
            <p:nvPr/>
          </p:nvSpPr>
          <p:spPr>
            <a:xfrm>
              <a:off x="1800125" y="1865775"/>
              <a:ext cx="84100" cy="49850"/>
            </a:xfrm>
            <a:custGeom>
              <a:rect b="b" l="l" r="r" t="t"/>
              <a:pathLst>
                <a:path extrusionOk="0" h="1994" w="3364">
                  <a:moveTo>
                    <a:pt x="2" y="1"/>
                  </a:moveTo>
                  <a:lnTo>
                    <a:pt x="1" y="52"/>
                  </a:lnTo>
                  <a:lnTo>
                    <a:pt x="3363" y="1993"/>
                  </a:lnTo>
                  <a:lnTo>
                    <a:pt x="3363" y="1943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6"/>
            <p:cNvSpPr/>
            <p:nvPr/>
          </p:nvSpPr>
          <p:spPr>
            <a:xfrm>
              <a:off x="1800175" y="1823550"/>
              <a:ext cx="157575" cy="91275"/>
            </a:xfrm>
            <a:custGeom>
              <a:rect b="b" l="l" r="r" t="t"/>
              <a:pathLst>
                <a:path extrusionOk="0" h="3651" w="6303">
                  <a:moveTo>
                    <a:pt x="2940" y="1"/>
                  </a:moveTo>
                  <a:lnTo>
                    <a:pt x="0" y="1710"/>
                  </a:lnTo>
                  <a:lnTo>
                    <a:pt x="3361" y="3650"/>
                  </a:lnTo>
                  <a:lnTo>
                    <a:pt x="6302" y="1942"/>
                  </a:lnTo>
                  <a:lnTo>
                    <a:pt x="29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6"/>
            <p:cNvSpPr/>
            <p:nvPr/>
          </p:nvSpPr>
          <p:spPr>
            <a:xfrm>
              <a:off x="1884200" y="1872100"/>
              <a:ext cx="73550" cy="44000"/>
            </a:xfrm>
            <a:custGeom>
              <a:rect b="b" l="l" r="r" t="t"/>
              <a:pathLst>
                <a:path extrusionOk="0" h="1760" w="2942">
                  <a:moveTo>
                    <a:pt x="2941" y="0"/>
                  </a:moveTo>
                  <a:lnTo>
                    <a:pt x="0" y="1708"/>
                  </a:lnTo>
                  <a:lnTo>
                    <a:pt x="0" y="1759"/>
                  </a:lnTo>
                  <a:lnTo>
                    <a:pt x="2941" y="51"/>
                  </a:lnTo>
                  <a:lnTo>
                    <a:pt x="294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6"/>
            <p:cNvSpPr/>
            <p:nvPr/>
          </p:nvSpPr>
          <p:spPr>
            <a:xfrm>
              <a:off x="1800125" y="1866300"/>
              <a:ext cx="84100" cy="49800"/>
            </a:xfrm>
            <a:custGeom>
              <a:rect b="b" l="l" r="r" t="t"/>
              <a:pathLst>
                <a:path extrusionOk="0" h="1992" w="3364">
                  <a:moveTo>
                    <a:pt x="2" y="0"/>
                  </a:moveTo>
                  <a:lnTo>
                    <a:pt x="1" y="51"/>
                  </a:lnTo>
                  <a:lnTo>
                    <a:pt x="3363" y="1991"/>
                  </a:lnTo>
                  <a:lnTo>
                    <a:pt x="3363" y="194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6"/>
            <p:cNvSpPr/>
            <p:nvPr/>
          </p:nvSpPr>
          <p:spPr>
            <a:xfrm>
              <a:off x="1806625" y="1859250"/>
              <a:ext cx="1025" cy="650"/>
            </a:xfrm>
            <a:custGeom>
              <a:rect b="b" l="l" r="r" t="t"/>
              <a:pathLst>
                <a:path extrusionOk="0" h="26" w="41">
                  <a:moveTo>
                    <a:pt x="21" y="1"/>
                  </a:moveTo>
                  <a:lnTo>
                    <a:pt x="0" y="14"/>
                  </a:lnTo>
                  <a:lnTo>
                    <a:pt x="21" y="26"/>
                  </a:lnTo>
                  <a:lnTo>
                    <a:pt x="41" y="14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6"/>
            <p:cNvSpPr/>
            <p:nvPr/>
          </p:nvSpPr>
          <p:spPr>
            <a:xfrm>
              <a:off x="1807125" y="1859575"/>
              <a:ext cx="525" cy="2875"/>
            </a:xfrm>
            <a:custGeom>
              <a:rect b="b" l="l" r="r" t="t"/>
              <a:pathLst>
                <a:path extrusionOk="0" h="115" w="21">
                  <a:moveTo>
                    <a:pt x="21" y="1"/>
                  </a:moveTo>
                  <a:lnTo>
                    <a:pt x="1" y="13"/>
                  </a:lnTo>
                  <a:lnTo>
                    <a:pt x="1" y="114"/>
                  </a:lnTo>
                  <a:lnTo>
                    <a:pt x="21" y="102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6"/>
            <p:cNvSpPr/>
            <p:nvPr/>
          </p:nvSpPr>
          <p:spPr>
            <a:xfrm>
              <a:off x="1806575" y="1859575"/>
              <a:ext cx="575" cy="2875"/>
            </a:xfrm>
            <a:custGeom>
              <a:rect b="b" l="l" r="r" t="t"/>
              <a:pathLst>
                <a:path extrusionOk="0" h="115" w="23">
                  <a:moveTo>
                    <a:pt x="2" y="1"/>
                  </a:moveTo>
                  <a:lnTo>
                    <a:pt x="1" y="102"/>
                  </a:lnTo>
                  <a:lnTo>
                    <a:pt x="23" y="114"/>
                  </a:lnTo>
                  <a:lnTo>
                    <a:pt x="23" y="13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6"/>
            <p:cNvSpPr/>
            <p:nvPr/>
          </p:nvSpPr>
          <p:spPr>
            <a:xfrm>
              <a:off x="1816850" y="1853350"/>
              <a:ext cx="1025" cy="650"/>
            </a:xfrm>
            <a:custGeom>
              <a:rect b="b" l="l" r="r" t="t"/>
              <a:pathLst>
                <a:path extrusionOk="0" h="26" w="41">
                  <a:moveTo>
                    <a:pt x="21" y="1"/>
                  </a:moveTo>
                  <a:lnTo>
                    <a:pt x="0" y="12"/>
                  </a:lnTo>
                  <a:lnTo>
                    <a:pt x="21" y="25"/>
                  </a:lnTo>
                  <a:lnTo>
                    <a:pt x="41" y="12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6"/>
            <p:cNvSpPr/>
            <p:nvPr/>
          </p:nvSpPr>
          <p:spPr>
            <a:xfrm>
              <a:off x="1817350" y="1853650"/>
              <a:ext cx="525" cy="2850"/>
            </a:xfrm>
            <a:custGeom>
              <a:rect b="b" l="l" r="r" t="t"/>
              <a:pathLst>
                <a:path extrusionOk="0" h="114" w="21">
                  <a:moveTo>
                    <a:pt x="21" y="0"/>
                  </a:moveTo>
                  <a:lnTo>
                    <a:pt x="1" y="13"/>
                  </a:lnTo>
                  <a:lnTo>
                    <a:pt x="1" y="113"/>
                  </a:lnTo>
                  <a:lnTo>
                    <a:pt x="21" y="10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6"/>
            <p:cNvSpPr/>
            <p:nvPr/>
          </p:nvSpPr>
          <p:spPr>
            <a:xfrm>
              <a:off x="1816800" y="1853650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2" y="0"/>
                  </a:moveTo>
                  <a:lnTo>
                    <a:pt x="1" y="102"/>
                  </a:lnTo>
                  <a:lnTo>
                    <a:pt x="23" y="113"/>
                  </a:lnTo>
                  <a:lnTo>
                    <a:pt x="23" y="1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6"/>
            <p:cNvSpPr/>
            <p:nvPr/>
          </p:nvSpPr>
          <p:spPr>
            <a:xfrm>
              <a:off x="1802825" y="1843100"/>
              <a:ext cx="33400" cy="19925"/>
            </a:xfrm>
            <a:custGeom>
              <a:rect b="b" l="l" r="r" t="t"/>
              <a:pathLst>
                <a:path extrusionOk="0" h="797" w="1336">
                  <a:moveTo>
                    <a:pt x="1336" y="0"/>
                  </a:moveTo>
                  <a:lnTo>
                    <a:pt x="0" y="772"/>
                  </a:lnTo>
                  <a:lnTo>
                    <a:pt x="0" y="796"/>
                  </a:lnTo>
                  <a:lnTo>
                    <a:pt x="1336" y="25"/>
                  </a:lnTo>
                  <a:lnTo>
                    <a:pt x="133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6"/>
            <p:cNvSpPr/>
            <p:nvPr/>
          </p:nvSpPr>
          <p:spPr>
            <a:xfrm>
              <a:off x="1802275" y="1862050"/>
              <a:ext cx="575" cy="975"/>
            </a:xfrm>
            <a:custGeom>
              <a:rect b="b" l="l" r="r" t="t"/>
              <a:pathLst>
                <a:path extrusionOk="0" h="39" w="23">
                  <a:moveTo>
                    <a:pt x="0" y="1"/>
                  </a:moveTo>
                  <a:lnTo>
                    <a:pt x="0" y="25"/>
                  </a:lnTo>
                  <a:lnTo>
                    <a:pt x="22" y="38"/>
                  </a:lnTo>
                  <a:lnTo>
                    <a:pt x="22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6"/>
            <p:cNvSpPr/>
            <p:nvPr/>
          </p:nvSpPr>
          <p:spPr>
            <a:xfrm>
              <a:off x="1802275" y="1842775"/>
              <a:ext cx="33950" cy="19625"/>
            </a:xfrm>
            <a:custGeom>
              <a:rect b="b" l="l" r="r" t="t"/>
              <a:pathLst>
                <a:path extrusionOk="0" h="785" w="1358">
                  <a:moveTo>
                    <a:pt x="1336" y="0"/>
                  </a:moveTo>
                  <a:lnTo>
                    <a:pt x="0" y="772"/>
                  </a:lnTo>
                  <a:lnTo>
                    <a:pt x="22" y="785"/>
                  </a:lnTo>
                  <a:lnTo>
                    <a:pt x="1358" y="13"/>
                  </a:lnTo>
                  <a:lnTo>
                    <a:pt x="133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6"/>
            <p:cNvSpPr/>
            <p:nvPr/>
          </p:nvSpPr>
          <p:spPr>
            <a:xfrm>
              <a:off x="1849575" y="1865850"/>
              <a:ext cx="4425" cy="2575"/>
            </a:xfrm>
            <a:custGeom>
              <a:rect b="b" l="l" r="r" t="t"/>
              <a:pathLst>
                <a:path extrusionOk="0" h="103" w="177">
                  <a:moveTo>
                    <a:pt x="88" y="1"/>
                  </a:moveTo>
                  <a:lnTo>
                    <a:pt x="1" y="52"/>
                  </a:lnTo>
                  <a:lnTo>
                    <a:pt x="89" y="102"/>
                  </a:lnTo>
                  <a:lnTo>
                    <a:pt x="176" y="52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6"/>
            <p:cNvSpPr/>
            <p:nvPr/>
          </p:nvSpPr>
          <p:spPr>
            <a:xfrm>
              <a:off x="1851725" y="1867125"/>
              <a:ext cx="2275" cy="20950"/>
            </a:xfrm>
            <a:custGeom>
              <a:rect b="b" l="l" r="r" t="t"/>
              <a:pathLst>
                <a:path extrusionOk="0" h="838" w="91">
                  <a:moveTo>
                    <a:pt x="90" y="1"/>
                  </a:moveTo>
                  <a:lnTo>
                    <a:pt x="3" y="51"/>
                  </a:lnTo>
                  <a:lnTo>
                    <a:pt x="0" y="837"/>
                  </a:lnTo>
                  <a:lnTo>
                    <a:pt x="89" y="787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6"/>
            <p:cNvSpPr/>
            <p:nvPr/>
          </p:nvSpPr>
          <p:spPr>
            <a:xfrm>
              <a:off x="1849550" y="1867125"/>
              <a:ext cx="2275" cy="20950"/>
            </a:xfrm>
            <a:custGeom>
              <a:rect b="b" l="l" r="r" t="t"/>
              <a:pathLst>
                <a:path extrusionOk="0" h="838" w="91">
                  <a:moveTo>
                    <a:pt x="2" y="1"/>
                  </a:moveTo>
                  <a:lnTo>
                    <a:pt x="0" y="787"/>
                  </a:lnTo>
                  <a:lnTo>
                    <a:pt x="87" y="837"/>
                  </a:lnTo>
                  <a:lnTo>
                    <a:pt x="90" y="51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6"/>
            <p:cNvSpPr/>
            <p:nvPr/>
          </p:nvSpPr>
          <p:spPr>
            <a:xfrm>
              <a:off x="1810525" y="1843200"/>
              <a:ext cx="4425" cy="2575"/>
            </a:xfrm>
            <a:custGeom>
              <a:rect b="b" l="l" r="r" t="t"/>
              <a:pathLst>
                <a:path extrusionOk="0" h="103" w="177">
                  <a:moveTo>
                    <a:pt x="88" y="1"/>
                  </a:moveTo>
                  <a:lnTo>
                    <a:pt x="1" y="51"/>
                  </a:lnTo>
                  <a:lnTo>
                    <a:pt x="88" y="102"/>
                  </a:lnTo>
                  <a:lnTo>
                    <a:pt x="176" y="51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6"/>
            <p:cNvSpPr/>
            <p:nvPr/>
          </p:nvSpPr>
          <p:spPr>
            <a:xfrm>
              <a:off x="1812675" y="1844475"/>
              <a:ext cx="2275" cy="20925"/>
            </a:xfrm>
            <a:custGeom>
              <a:rect b="b" l="l" r="r" t="t"/>
              <a:pathLst>
                <a:path extrusionOk="0" h="837" w="91">
                  <a:moveTo>
                    <a:pt x="90" y="0"/>
                  </a:moveTo>
                  <a:lnTo>
                    <a:pt x="2" y="51"/>
                  </a:lnTo>
                  <a:lnTo>
                    <a:pt x="0" y="837"/>
                  </a:lnTo>
                  <a:lnTo>
                    <a:pt x="87" y="786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6"/>
            <p:cNvSpPr/>
            <p:nvPr/>
          </p:nvSpPr>
          <p:spPr>
            <a:xfrm>
              <a:off x="1810475" y="1844475"/>
              <a:ext cx="2250" cy="20925"/>
            </a:xfrm>
            <a:custGeom>
              <a:rect b="b" l="l" r="r" t="t"/>
              <a:pathLst>
                <a:path extrusionOk="0" h="837" w="90">
                  <a:moveTo>
                    <a:pt x="3" y="0"/>
                  </a:moveTo>
                  <a:lnTo>
                    <a:pt x="0" y="786"/>
                  </a:lnTo>
                  <a:lnTo>
                    <a:pt x="88" y="837"/>
                  </a:lnTo>
                  <a:lnTo>
                    <a:pt x="90" y="5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6"/>
            <p:cNvSpPr/>
            <p:nvPr/>
          </p:nvSpPr>
          <p:spPr>
            <a:xfrm>
              <a:off x="1848200" y="1803075"/>
              <a:ext cx="106650" cy="43825"/>
            </a:xfrm>
            <a:custGeom>
              <a:rect b="b" l="l" r="r" t="t"/>
              <a:pathLst>
                <a:path extrusionOk="0" h="1753" w="4266">
                  <a:moveTo>
                    <a:pt x="1723" y="0"/>
                  </a:moveTo>
                  <a:lnTo>
                    <a:pt x="1" y="274"/>
                  </a:lnTo>
                  <a:lnTo>
                    <a:pt x="2543" y="1752"/>
                  </a:lnTo>
                  <a:lnTo>
                    <a:pt x="4265" y="1478"/>
                  </a:lnTo>
                  <a:lnTo>
                    <a:pt x="172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6"/>
            <p:cNvSpPr/>
            <p:nvPr/>
          </p:nvSpPr>
          <p:spPr>
            <a:xfrm>
              <a:off x="1848200" y="1809925"/>
              <a:ext cx="63675" cy="85400"/>
            </a:xfrm>
            <a:custGeom>
              <a:rect b="b" l="l" r="r" t="t"/>
              <a:pathLst>
                <a:path extrusionOk="0" h="3416" w="2547">
                  <a:moveTo>
                    <a:pt x="1" y="0"/>
                  </a:moveTo>
                  <a:lnTo>
                    <a:pt x="5" y="1938"/>
                  </a:lnTo>
                  <a:lnTo>
                    <a:pt x="2547" y="3415"/>
                  </a:lnTo>
                  <a:lnTo>
                    <a:pt x="2543" y="14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6"/>
            <p:cNvSpPr/>
            <p:nvPr/>
          </p:nvSpPr>
          <p:spPr>
            <a:xfrm>
              <a:off x="1911750" y="1840000"/>
              <a:ext cx="43175" cy="55325"/>
            </a:xfrm>
            <a:custGeom>
              <a:rect b="b" l="l" r="r" t="t"/>
              <a:pathLst>
                <a:path extrusionOk="0" h="2213" w="1727">
                  <a:moveTo>
                    <a:pt x="1723" y="1"/>
                  </a:moveTo>
                  <a:lnTo>
                    <a:pt x="1" y="275"/>
                  </a:lnTo>
                  <a:lnTo>
                    <a:pt x="5" y="2212"/>
                  </a:lnTo>
                  <a:lnTo>
                    <a:pt x="1726" y="1219"/>
                  </a:lnTo>
                  <a:lnTo>
                    <a:pt x="17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6"/>
            <p:cNvSpPr/>
            <p:nvPr/>
          </p:nvSpPr>
          <p:spPr>
            <a:xfrm>
              <a:off x="1874025" y="1856575"/>
              <a:ext cx="600" cy="16700"/>
            </a:xfrm>
            <a:custGeom>
              <a:rect b="b" l="l" r="r" t="t"/>
              <a:pathLst>
                <a:path extrusionOk="0" h="668" w="24">
                  <a:moveTo>
                    <a:pt x="23" y="1"/>
                  </a:moveTo>
                  <a:lnTo>
                    <a:pt x="1" y="14"/>
                  </a:lnTo>
                  <a:lnTo>
                    <a:pt x="0" y="668"/>
                  </a:lnTo>
                  <a:lnTo>
                    <a:pt x="22" y="655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6"/>
            <p:cNvSpPr/>
            <p:nvPr/>
          </p:nvSpPr>
          <p:spPr>
            <a:xfrm>
              <a:off x="1865425" y="1851600"/>
              <a:ext cx="9200" cy="5325"/>
            </a:xfrm>
            <a:custGeom>
              <a:rect b="b" l="l" r="r" t="t"/>
              <a:pathLst>
                <a:path extrusionOk="0" h="213" w="368">
                  <a:moveTo>
                    <a:pt x="24" y="1"/>
                  </a:moveTo>
                  <a:lnTo>
                    <a:pt x="0" y="14"/>
                  </a:lnTo>
                  <a:lnTo>
                    <a:pt x="345" y="213"/>
                  </a:lnTo>
                  <a:lnTo>
                    <a:pt x="367" y="200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6"/>
            <p:cNvSpPr/>
            <p:nvPr/>
          </p:nvSpPr>
          <p:spPr>
            <a:xfrm>
              <a:off x="1865375" y="1851950"/>
              <a:ext cx="8700" cy="21325"/>
            </a:xfrm>
            <a:custGeom>
              <a:rect b="b" l="l" r="r" t="t"/>
              <a:pathLst>
                <a:path extrusionOk="0" h="853" w="348">
                  <a:moveTo>
                    <a:pt x="2" y="0"/>
                  </a:moveTo>
                  <a:lnTo>
                    <a:pt x="1" y="654"/>
                  </a:lnTo>
                  <a:lnTo>
                    <a:pt x="346" y="853"/>
                  </a:lnTo>
                  <a:lnTo>
                    <a:pt x="347" y="199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6"/>
            <p:cNvSpPr/>
            <p:nvPr/>
          </p:nvSpPr>
          <p:spPr>
            <a:xfrm>
              <a:off x="1873100" y="1863975"/>
              <a:ext cx="225" cy="1775"/>
            </a:xfrm>
            <a:custGeom>
              <a:rect b="b" l="l" r="r" t="t"/>
              <a:pathLst>
                <a:path extrusionOk="0" h="71" w="9">
                  <a:moveTo>
                    <a:pt x="8" y="0"/>
                  </a:moveTo>
                  <a:lnTo>
                    <a:pt x="2" y="5"/>
                  </a:lnTo>
                  <a:lnTo>
                    <a:pt x="1" y="70"/>
                  </a:lnTo>
                  <a:lnTo>
                    <a:pt x="8" y="66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6"/>
            <p:cNvSpPr/>
            <p:nvPr/>
          </p:nvSpPr>
          <p:spPr>
            <a:xfrm>
              <a:off x="1872950" y="1863875"/>
              <a:ext cx="375" cy="225"/>
            </a:xfrm>
            <a:custGeom>
              <a:rect b="b" l="l" r="r" t="t"/>
              <a:pathLst>
                <a:path extrusionOk="0" h="9" w="15">
                  <a:moveTo>
                    <a:pt x="7" y="0"/>
                  </a:moveTo>
                  <a:lnTo>
                    <a:pt x="1" y="4"/>
                  </a:lnTo>
                  <a:lnTo>
                    <a:pt x="8" y="9"/>
                  </a:lnTo>
                  <a:lnTo>
                    <a:pt x="1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6"/>
            <p:cNvSpPr/>
            <p:nvPr/>
          </p:nvSpPr>
          <p:spPr>
            <a:xfrm>
              <a:off x="1872925" y="1863975"/>
              <a:ext cx="250" cy="1775"/>
            </a:xfrm>
            <a:custGeom>
              <a:rect b="b" l="l" r="r" t="t"/>
              <a:pathLst>
                <a:path extrusionOk="0" h="71" w="10">
                  <a:moveTo>
                    <a:pt x="2" y="0"/>
                  </a:moveTo>
                  <a:lnTo>
                    <a:pt x="1" y="66"/>
                  </a:lnTo>
                  <a:lnTo>
                    <a:pt x="8" y="70"/>
                  </a:lnTo>
                  <a:lnTo>
                    <a:pt x="9" y="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6"/>
            <p:cNvSpPr/>
            <p:nvPr/>
          </p:nvSpPr>
          <p:spPr>
            <a:xfrm>
              <a:off x="1851900" y="1841850"/>
              <a:ext cx="45950" cy="28650"/>
            </a:xfrm>
            <a:custGeom>
              <a:rect b="b" l="l" r="r" t="t"/>
              <a:pathLst>
                <a:path extrusionOk="0" h="1146" w="1838">
                  <a:moveTo>
                    <a:pt x="1838" y="1"/>
                  </a:moveTo>
                  <a:lnTo>
                    <a:pt x="0" y="1068"/>
                  </a:lnTo>
                  <a:lnTo>
                    <a:pt x="0" y="1145"/>
                  </a:lnTo>
                  <a:lnTo>
                    <a:pt x="1838" y="78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6"/>
            <p:cNvSpPr/>
            <p:nvPr/>
          </p:nvSpPr>
          <p:spPr>
            <a:xfrm>
              <a:off x="1805675" y="1841850"/>
              <a:ext cx="46250" cy="28650"/>
            </a:xfrm>
            <a:custGeom>
              <a:rect b="b" l="l" r="r" t="t"/>
              <a:pathLst>
                <a:path extrusionOk="0" h="1146" w="1850">
                  <a:moveTo>
                    <a:pt x="1" y="1"/>
                  </a:moveTo>
                  <a:lnTo>
                    <a:pt x="1" y="78"/>
                  </a:lnTo>
                  <a:lnTo>
                    <a:pt x="1849" y="1145"/>
                  </a:lnTo>
                  <a:lnTo>
                    <a:pt x="1849" y="10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6"/>
            <p:cNvSpPr/>
            <p:nvPr/>
          </p:nvSpPr>
          <p:spPr>
            <a:xfrm>
              <a:off x="1805675" y="1815175"/>
              <a:ext cx="92175" cy="53400"/>
            </a:xfrm>
            <a:custGeom>
              <a:rect b="b" l="l" r="r" t="t"/>
              <a:pathLst>
                <a:path extrusionOk="0" h="2136" w="3687">
                  <a:moveTo>
                    <a:pt x="1838" y="1"/>
                  </a:moveTo>
                  <a:lnTo>
                    <a:pt x="1" y="1068"/>
                  </a:lnTo>
                  <a:lnTo>
                    <a:pt x="1849" y="2135"/>
                  </a:lnTo>
                  <a:lnTo>
                    <a:pt x="3687" y="1068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6"/>
            <p:cNvSpPr/>
            <p:nvPr/>
          </p:nvSpPr>
          <p:spPr>
            <a:xfrm>
              <a:off x="1848200" y="1812500"/>
              <a:ext cx="63675" cy="48950"/>
            </a:xfrm>
            <a:custGeom>
              <a:rect b="b" l="l" r="r" t="t"/>
              <a:pathLst>
                <a:path extrusionOk="0" h="1958" w="2547">
                  <a:moveTo>
                    <a:pt x="1" y="0"/>
                  </a:moveTo>
                  <a:lnTo>
                    <a:pt x="1" y="463"/>
                  </a:lnTo>
                  <a:lnTo>
                    <a:pt x="2547" y="1958"/>
                  </a:lnTo>
                  <a:lnTo>
                    <a:pt x="2543" y="14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6"/>
            <p:cNvSpPr/>
            <p:nvPr/>
          </p:nvSpPr>
          <p:spPr>
            <a:xfrm>
              <a:off x="1887325" y="1836175"/>
              <a:ext cx="24550" cy="59150"/>
            </a:xfrm>
            <a:custGeom>
              <a:rect b="b" l="l" r="r" t="t"/>
              <a:pathLst>
                <a:path extrusionOk="0" h="2366" w="982">
                  <a:moveTo>
                    <a:pt x="6" y="0"/>
                  </a:moveTo>
                  <a:lnTo>
                    <a:pt x="0" y="1798"/>
                  </a:lnTo>
                  <a:lnTo>
                    <a:pt x="982" y="2365"/>
                  </a:lnTo>
                  <a:lnTo>
                    <a:pt x="978" y="56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6"/>
            <p:cNvSpPr/>
            <p:nvPr/>
          </p:nvSpPr>
          <p:spPr>
            <a:xfrm>
              <a:off x="1881600" y="1907575"/>
              <a:ext cx="1075" cy="650"/>
            </a:xfrm>
            <a:custGeom>
              <a:rect b="b" l="l" r="r" t="t"/>
              <a:pathLst>
                <a:path extrusionOk="0" h="26" w="43">
                  <a:moveTo>
                    <a:pt x="22" y="1"/>
                  </a:moveTo>
                  <a:lnTo>
                    <a:pt x="0" y="12"/>
                  </a:lnTo>
                  <a:lnTo>
                    <a:pt x="22" y="26"/>
                  </a:lnTo>
                  <a:lnTo>
                    <a:pt x="42" y="1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6"/>
            <p:cNvSpPr/>
            <p:nvPr/>
          </p:nvSpPr>
          <p:spPr>
            <a:xfrm>
              <a:off x="1882125" y="1907875"/>
              <a:ext cx="550" cy="2850"/>
            </a:xfrm>
            <a:custGeom>
              <a:rect b="b" l="l" r="r" t="t"/>
              <a:pathLst>
                <a:path extrusionOk="0" h="114" w="22">
                  <a:moveTo>
                    <a:pt x="21" y="0"/>
                  </a:moveTo>
                  <a:lnTo>
                    <a:pt x="1" y="14"/>
                  </a:lnTo>
                  <a:lnTo>
                    <a:pt x="1" y="114"/>
                  </a:lnTo>
                  <a:lnTo>
                    <a:pt x="21" y="10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6"/>
            <p:cNvSpPr/>
            <p:nvPr/>
          </p:nvSpPr>
          <p:spPr>
            <a:xfrm>
              <a:off x="1881600" y="1907875"/>
              <a:ext cx="550" cy="2850"/>
            </a:xfrm>
            <a:custGeom>
              <a:rect b="b" l="l" r="r" t="t"/>
              <a:pathLst>
                <a:path extrusionOk="0" h="114" w="22">
                  <a:moveTo>
                    <a:pt x="0" y="0"/>
                  </a:moveTo>
                  <a:lnTo>
                    <a:pt x="0" y="102"/>
                  </a:lnTo>
                  <a:lnTo>
                    <a:pt x="22" y="114"/>
                  </a:lnTo>
                  <a:lnTo>
                    <a:pt x="22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6"/>
            <p:cNvSpPr/>
            <p:nvPr/>
          </p:nvSpPr>
          <p:spPr>
            <a:xfrm>
              <a:off x="1886700" y="1904600"/>
              <a:ext cx="1075" cy="650"/>
            </a:xfrm>
            <a:custGeom>
              <a:rect b="b" l="l" r="r" t="t"/>
              <a:pathLst>
                <a:path extrusionOk="0" h="26" w="43">
                  <a:moveTo>
                    <a:pt x="22" y="1"/>
                  </a:moveTo>
                  <a:lnTo>
                    <a:pt x="1" y="14"/>
                  </a:lnTo>
                  <a:lnTo>
                    <a:pt x="22" y="26"/>
                  </a:lnTo>
                  <a:lnTo>
                    <a:pt x="43" y="14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6"/>
            <p:cNvSpPr/>
            <p:nvPr/>
          </p:nvSpPr>
          <p:spPr>
            <a:xfrm>
              <a:off x="1887250" y="1904950"/>
              <a:ext cx="525" cy="2850"/>
            </a:xfrm>
            <a:custGeom>
              <a:rect b="b" l="l" r="r" t="t"/>
              <a:pathLst>
                <a:path extrusionOk="0" h="114" w="21">
                  <a:moveTo>
                    <a:pt x="21" y="0"/>
                  </a:moveTo>
                  <a:lnTo>
                    <a:pt x="0" y="12"/>
                  </a:lnTo>
                  <a:lnTo>
                    <a:pt x="0" y="113"/>
                  </a:lnTo>
                  <a:lnTo>
                    <a:pt x="21" y="10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6"/>
            <p:cNvSpPr/>
            <p:nvPr/>
          </p:nvSpPr>
          <p:spPr>
            <a:xfrm>
              <a:off x="1886700" y="1904950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1" y="0"/>
                  </a:moveTo>
                  <a:lnTo>
                    <a:pt x="1" y="102"/>
                  </a:lnTo>
                  <a:lnTo>
                    <a:pt x="22" y="113"/>
                  </a:lnTo>
                  <a:lnTo>
                    <a:pt x="22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6"/>
            <p:cNvSpPr/>
            <p:nvPr/>
          </p:nvSpPr>
          <p:spPr>
            <a:xfrm>
              <a:off x="1891800" y="1901675"/>
              <a:ext cx="1100" cy="600"/>
            </a:xfrm>
            <a:custGeom>
              <a:rect b="b" l="l" r="r" t="t"/>
              <a:pathLst>
                <a:path extrusionOk="0" h="24" w="44">
                  <a:moveTo>
                    <a:pt x="23" y="1"/>
                  </a:moveTo>
                  <a:lnTo>
                    <a:pt x="1" y="12"/>
                  </a:lnTo>
                  <a:lnTo>
                    <a:pt x="23" y="24"/>
                  </a:lnTo>
                  <a:lnTo>
                    <a:pt x="43" y="12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6"/>
            <p:cNvSpPr/>
            <p:nvPr/>
          </p:nvSpPr>
          <p:spPr>
            <a:xfrm>
              <a:off x="1892350" y="1901975"/>
              <a:ext cx="550" cy="2850"/>
            </a:xfrm>
            <a:custGeom>
              <a:rect b="b" l="l" r="r" t="t"/>
              <a:pathLst>
                <a:path extrusionOk="0" h="114" w="22">
                  <a:moveTo>
                    <a:pt x="21" y="0"/>
                  </a:moveTo>
                  <a:lnTo>
                    <a:pt x="1" y="12"/>
                  </a:lnTo>
                  <a:lnTo>
                    <a:pt x="1" y="113"/>
                  </a:lnTo>
                  <a:lnTo>
                    <a:pt x="21" y="10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6"/>
            <p:cNvSpPr/>
            <p:nvPr/>
          </p:nvSpPr>
          <p:spPr>
            <a:xfrm>
              <a:off x="1891800" y="1901975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1" y="0"/>
                  </a:moveTo>
                  <a:lnTo>
                    <a:pt x="1" y="102"/>
                  </a:lnTo>
                  <a:lnTo>
                    <a:pt x="23" y="113"/>
                  </a:lnTo>
                  <a:lnTo>
                    <a:pt x="23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6"/>
            <p:cNvSpPr/>
            <p:nvPr/>
          </p:nvSpPr>
          <p:spPr>
            <a:xfrm>
              <a:off x="1896950" y="1898700"/>
              <a:ext cx="1050" cy="650"/>
            </a:xfrm>
            <a:custGeom>
              <a:rect b="b" l="l" r="r" t="t"/>
              <a:pathLst>
                <a:path extrusionOk="0" h="26" w="42">
                  <a:moveTo>
                    <a:pt x="21" y="1"/>
                  </a:moveTo>
                  <a:lnTo>
                    <a:pt x="1" y="12"/>
                  </a:lnTo>
                  <a:lnTo>
                    <a:pt x="21" y="25"/>
                  </a:lnTo>
                  <a:lnTo>
                    <a:pt x="42" y="12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6"/>
            <p:cNvSpPr/>
            <p:nvPr/>
          </p:nvSpPr>
          <p:spPr>
            <a:xfrm>
              <a:off x="1897475" y="1899000"/>
              <a:ext cx="525" cy="2850"/>
            </a:xfrm>
            <a:custGeom>
              <a:rect b="b" l="l" r="r" t="t"/>
              <a:pathLst>
                <a:path extrusionOk="0" h="114" w="21">
                  <a:moveTo>
                    <a:pt x="21" y="0"/>
                  </a:moveTo>
                  <a:lnTo>
                    <a:pt x="0" y="13"/>
                  </a:lnTo>
                  <a:lnTo>
                    <a:pt x="0" y="113"/>
                  </a:lnTo>
                  <a:lnTo>
                    <a:pt x="21" y="10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6"/>
            <p:cNvSpPr/>
            <p:nvPr/>
          </p:nvSpPr>
          <p:spPr>
            <a:xfrm>
              <a:off x="1896925" y="1899000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2" y="0"/>
                  </a:moveTo>
                  <a:lnTo>
                    <a:pt x="0" y="102"/>
                  </a:lnTo>
                  <a:lnTo>
                    <a:pt x="22" y="113"/>
                  </a:lnTo>
                  <a:lnTo>
                    <a:pt x="22" y="1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6"/>
            <p:cNvSpPr/>
            <p:nvPr/>
          </p:nvSpPr>
          <p:spPr>
            <a:xfrm>
              <a:off x="1902075" y="1895725"/>
              <a:ext cx="1025" cy="650"/>
            </a:xfrm>
            <a:custGeom>
              <a:rect b="b" l="l" r="r" t="t"/>
              <a:pathLst>
                <a:path extrusionOk="0" h="26" w="41">
                  <a:moveTo>
                    <a:pt x="21" y="1"/>
                  </a:moveTo>
                  <a:lnTo>
                    <a:pt x="0" y="14"/>
                  </a:lnTo>
                  <a:lnTo>
                    <a:pt x="21" y="25"/>
                  </a:lnTo>
                  <a:lnTo>
                    <a:pt x="41" y="12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6"/>
            <p:cNvSpPr/>
            <p:nvPr/>
          </p:nvSpPr>
          <p:spPr>
            <a:xfrm>
              <a:off x="1902575" y="1896025"/>
              <a:ext cx="525" cy="2875"/>
            </a:xfrm>
            <a:custGeom>
              <a:rect b="b" l="l" r="r" t="t"/>
              <a:pathLst>
                <a:path extrusionOk="0" h="115" w="21">
                  <a:moveTo>
                    <a:pt x="21" y="0"/>
                  </a:moveTo>
                  <a:lnTo>
                    <a:pt x="1" y="13"/>
                  </a:lnTo>
                  <a:lnTo>
                    <a:pt x="1" y="115"/>
                  </a:lnTo>
                  <a:lnTo>
                    <a:pt x="21" y="10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6"/>
            <p:cNvSpPr/>
            <p:nvPr/>
          </p:nvSpPr>
          <p:spPr>
            <a:xfrm>
              <a:off x="1902025" y="1896050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2" y="1"/>
                  </a:moveTo>
                  <a:lnTo>
                    <a:pt x="1" y="101"/>
                  </a:lnTo>
                  <a:lnTo>
                    <a:pt x="23" y="114"/>
                  </a:lnTo>
                  <a:lnTo>
                    <a:pt x="23" y="12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6"/>
            <p:cNvSpPr/>
            <p:nvPr/>
          </p:nvSpPr>
          <p:spPr>
            <a:xfrm>
              <a:off x="1876650" y="1904725"/>
              <a:ext cx="1050" cy="625"/>
            </a:xfrm>
            <a:custGeom>
              <a:rect b="b" l="l" r="r" t="t"/>
              <a:pathLst>
                <a:path extrusionOk="0" h="25" w="42">
                  <a:moveTo>
                    <a:pt x="21" y="0"/>
                  </a:moveTo>
                  <a:lnTo>
                    <a:pt x="1" y="12"/>
                  </a:lnTo>
                  <a:lnTo>
                    <a:pt x="21" y="25"/>
                  </a:lnTo>
                  <a:lnTo>
                    <a:pt x="41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6"/>
            <p:cNvSpPr/>
            <p:nvPr/>
          </p:nvSpPr>
          <p:spPr>
            <a:xfrm>
              <a:off x="1877175" y="1905000"/>
              <a:ext cx="525" cy="2900"/>
            </a:xfrm>
            <a:custGeom>
              <a:rect b="b" l="l" r="r" t="t"/>
              <a:pathLst>
                <a:path extrusionOk="0" h="116" w="21">
                  <a:moveTo>
                    <a:pt x="20" y="1"/>
                  </a:moveTo>
                  <a:lnTo>
                    <a:pt x="0" y="14"/>
                  </a:lnTo>
                  <a:lnTo>
                    <a:pt x="0" y="115"/>
                  </a:lnTo>
                  <a:lnTo>
                    <a:pt x="20" y="102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6"/>
            <p:cNvSpPr/>
            <p:nvPr/>
          </p:nvSpPr>
          <p:spPr>
            <a:xfrm>
              <a:off x="1876625" y="1905000"/>
              <a:ext cx="575" cy="2900"/>
            </a:xfrm>
            <a:custGeom>
              <a:rect b="b" l="l" r="r" t="t"/>
              <a:pathLst>
                <a:path extrusionOk="0" h="116" w="23">
                  <a:moveTo>
                    <a:pt x="2" y="1"/>
                  </a:moveTo>
                  <a:lnTo>
                    <a:pt x="0" y="102"/>
                  </a:lnTo>
                  <a:lnTo>
                    <a:pt x="22" y="115"/>
                  </a:lnTo>
                  <a:lnTo>
                    <a:pt x="22" y="1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6"/>
            <p:cNvSpPr/>
            <p:nvPr/>
          </p:nvSpPr>
          <p:spPr>
            <a:xfrm>
              <a:off x="1871700" y="1901850"/>
              <a:ext cx="1075" cy="650"/>
            </a:xfrm>
            <a:custGeom>
              <a:rect b="b" l="l" r="r" t="t"/>
              <a:pathLst>
                <a:path extrusionOk="0" h="26" w="43">
                  <a:moveTo>
                    <a:pt x="21" y="1"/>
                  </a:moveTo>
                  <a:lnTo>
                    <a:pt x="0" y="12"/>
                  </a:lnTo>
                  <a:lnTo>
                    <a:pt x="21" y="25"/>
                  </a:lnTo>
                  <a:lnTo>
                    <a:pt x="42" y="12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6"/>
            <p:cNvSpPr/>
            <p:nvPr/>
          </p:nvSpPr>
          <p:spPr>
            <a:xfrm>
              <a:off x="1872200" y="1902150"/>
              <a:ext cx="575" cy="2875"/>
            </a:xfrm>
            <a:custGeom>
              <a:rect b="b" l="l" r="r" t="t"/>
              <a:pathLst>
                <a:path extrusionOk="0" h="115" w="23">
                  <a:moveTo>
                    <a:pt x="22" y="0"/>
                  </a:moveTo>
                  <a:lnTo>
                    <a:pt x="1" y="13"/>
                  </a:lnTo>
                  <a:lnTo>
                    <a:pt x="1" y="115"/>
                  </a:lnTo>
                  <a:lnTo>
                    <a:pt x="21" y="10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6"/>
            <p:cNvSpPr/>
            <p:nvPr/>
          </p:nvSpPr>
          <p:spPr>
            <a:xfrm>
              <a:off x="1871700" y="1902150"/>
              <a:ext cx="525" cy="2875"/>
            </a:xfrm>
            <a:custGeom>
              <a:rect b="b" l="l" r="r" t="t"/>
              <a:pathLst>
                <a:path extrusionOk="0" h="115" w="21">
                  <a:moveTo>
                    <a:pt x="0" y="0"/>
                  </a:moveTo>
                  <a:lnTo>
                    <a:pt x="0" y="102"/>
                  </a:lnTo>
                  <a:lnTo>
                    <a:pt x="21" y="115"/>
                  </a:lnTo>
                  <a:lnTo>
                    <a:pt x="21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6"/>
            <p:cNvSpPr/>
            <p:nvPr/>
          </p:nvSpPr>
          <p:spPr>
            <a:xfrm>
              <a:off x="1866725" y="1899000"/>
              <a:ext cx="1075" cy="625"/>
            </a:xfrm>
            <a:custGeom>
              <a:rect b="b" l="l" r="r" t="t"/>
              <a:pathLst>
                <a:path extrusionOk="0" h="25" w="43">
                  <a:moveTo>
                    <a:pt x="21" y="0"/>
                  </a:moveTo>
                  <a:lnTo>
                    <a:pt x="1" y="13"/>
                  </a:lnTo>
                  <a:lnTo>
                    <a:pt x="21" y="25"/>
                  </a:lnTo>
                  <a:lnTo>
                    <a:pt x="43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6"/>
            <p:cNvSpPr/>
            <p:nvPr/>
          </p:nvSpPr>
          <p:spPr>
            <a:xfrm>
              <a:off x="1867225" y="1899275"/>
              <a:ext cx="575" cy="2900"/>
            </a:xfrm>
            <a:custGeom>
              <a:rect b="b" l="l" r="r" t="t"/>
              <a:pathLst>
                <a:path extrusionOk="0" h="116" w="23">
                  <a:moveTo>
                    <a:pt x="23" y="1"/>
                  </a:moveTo>
                  <a:lnTo>
                    <a:pt x="1" y="14"/>
                  </a:lnTo>
                  <a:lnTo>
                    <a:pt x="1" y="115"/>
                  </a:lnTo>
                  <a:lnTo>
                    <a:pt x="23" y="102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6"/>
            <p:cNvSpPr/>
            <p:nvPr/>
          </p:nvSpPr>
          <p:spPr>
            <a:xfrm>
              <a:off x="1866725" y="1899325"/>
              <a:ext cx="525" cy="2850"/>
            </a:xfrm>
            <a:custGeom>
              <a:rect b="b" l="l" r="r" t="t"/>
              <a:pathLst>
                <a:path extrusionOk="0" h="114" w="21">
                  <a:moveTo>
                    <a:pt x="1" y="0"/>
                  </a:moveTo>
                  <a:lnTo>
                    <a:pt x="1" y="100"/>
                  </a:lnTo>
                  <a:lnTo>
                    <a:pt x="21" y="113"/>
                  </a:lnTo>
                  <a:lnTo>
                    <a:pt x="21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6"/>
            <p:cNvSpPr/>
            <p:nvPr/>
          </p:nvSpPr>
          <p:spPr>
            <a:xfrm>
              <a:off x="1861750" y="1896125"/>
              <a:ext cx="1075" cy="650"/>
            </a:xfrm>
            <a:custGeom>
              <a:rect b="b" l="l" r="r" t="t"/>
              <a:pathLst>
                <a:path extrusionOk="0" h="26" w="43">
                  <a:moveTo>
                    <a:pt x="23" y="1"/>
                  </a:moveTo>
                  <a:lnTo>
                    <a:pt x="1" y="14"/>
                  </a:lnTo>
                  <a:lnTo>
                    <a:pt x="23" y="25"/>
                  </a:lnTo>
                  <a:lnTo>
                    <a:pt x="43" y="14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6"/>
            <p:cNvSpPr/>
            <p:nvPr/>
          </p:nvSpPr>
          <p:spPr>
            <a:xfrm>
              <a:off x="1862275" y="1896450"/>
              <a:ext cx="550" cy="2850"/>
            </a:xfrm>
            <a:custGeom>
              <a:rect b="b" l="l" r="r" t="t"/>
              <a:pathLst>
                <a:path extrusionOk="0" h="114" w="22">
                  <a:moveTo>
                    <a:pt x="22" y="1"/>
                  </a:moveTo>
                  <a:lnTo>
                    <a:pt x="2" y="12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22" y="10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6"/>
            <p:cNvSpPr/>
            <p:nvPr/>
          </p:nvSpPr>
          <p:spPr>
            <a:xfrm>
              <a:off x="1861750" y="1896450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1" y="1"/>
                  </a:moveTo>
                  <a:lnTo>
                    <a:pt x="1" y="102"/>
                  </a:lnTo>
                  <a:lnTo>
                    <a:pt x="21" y="114"/>
                  </a:lnTo>
                  <a:lnTo>
                    <a:pt x="23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6"/>
            <p:cNvSpPr/>
            <p:nvPr/>
          </p:nvSpPr>
          <p:spPr>
            <a:xfrm>
              <a:off x="1856800" y="1893275"/>
              <a:ext cx="1075" cy="625"/>
            </a:xfrm>
            <a:custGeom>
              <a:rect b="b" l="l" r="r" t="t"/>
              <a:pathLst>
                <a:path extrusionOk="0" h="25" w="43">
                  <a:moveTo>
                    <a:pt x="22" y="0"/>
                  </a:moveTo>
                  <a:lnTo>
                    <a:pt x="0" y="13"/>
                  </a:lnTo>
                  <a:lnTo>
                    <a:pt x="22" y="25"/>
                  </a:lnTo>
                  <a:lnTo>
                    <a:pt x="42" y="1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6"/>
            <p:cNvSpPr/>
            <p:nvPr/>
          </p:nvSpPr>
          <p:spPr>
            <a:xfrm>
              <a:off x="1857325" y="1893600"/>
              <a:ext cx="550" cy="2850"/>
            </a:xfrm>
            <a:custGeom>
              <a:rect b="b" l="l" r="r" t="t"/>
              <a:pathLst>
                <a:path extrusionOk="0" h="114" w="22">
                  <a:moveTo>
                    <a:pt x="21" y="0"/>
                  </a:moveTo>
                  <a:lnTo>
                    <a:pt x="1" y="12"/>
                  </a:lnTo>
                  <a:lnTo>
                    <a:pt x="1" y="113"/>
                  </a:lnTo>
                  <a:lnTo>
                    <a:pt x="21" y="10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6"/>
            <p:cNvSpPr/>
            <p:nvPr/>
          </p:nvSpPr>
          <p:spPr>
            <a:xfrm>
              <a:off x="1856800" y="1893600"/>
              <a:ext cx="550" cy="2850"/>
            </a:xfrm>
            <a:custGeom>
              <a:rect b="b" l="l" r="r" t="t"/>
              <a:pathLst>
                <a:path extrusionOk="0" h="114" w="22">
                  <a:moveTo>
                    <a:pt x="0" y="0"/>
                  </a:moveTo>
                  <a:lnTo>
                    <a:pt x="0" y="102"/>
                  </a:lnTo>
                  <a:lnTo>
                    <a:pt x="22" y="113"/>
                  </a:lnTo>
                  <a:lnTo>
                    <a:pt x="22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6"/>
            <p:cNvSpPr/>
            <p:nvPr/>
          </p:nvSpPr>
          <p:spPr>
            <a:xfrm>
              <a:off x="1851875" y="1890400"/>
              <a:ext cx="1025" cy="650"/>
            </a:xfrm>
            <a:custGeom>
              <a:rect b="b" l="l" r="r" t="t"/>
              <a:pathLst>
                <a:path extrusionOk="0" h="26" w="41">
                  <a:moveTo>
                    <a:pt x="20" y="1"/>
                  </a:moveTo>
                  <a:lnTo>
                    <a:pt x="0" y="14"/>
                  </a:lnTo>
                  <a:lnTo>
                    <a:pt x="20" y="25"/>
                  </a:lnTo>
                  <a:lnTo>
                    <a:pt x="41" y="1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6"/>
            <p:cNvSpPr/>
            <p:nvPr/>
          </p:nvSpPr>
          <p:spPr>
            <a:xfrm>
              <a:off x="1852375" y="1890725"/>
              <a:ext cx="525" cy="2850"/>
            </a:xfrm>
            <a:custGeom>
              <a:rect b="b" l="l" r="r" t="t"/>
              <a:pathLst>
                <a:path extrusionOk="0" h="114" w="21">
                  <a:moveTo>
                    <a:pt x="21" y="1"/>
                  </a:moveTo>
                  <a:lnTo>
                    <a:pt x="0" y="12"/>
                  </a:lnTo>
                  <a:lnTo>
                    <a:pt x="0" y="114"/>
                  </a:lnTo>
                  <a:lnTo>
                    <a:pt x="21" y="102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6"/>
            <p:cNvSpPr/>
            <p:nvPr/>
          </p:nvSpPr>
          <p:spPr>
            <a:xfrm>
              <a:off x="1851825" y="1890725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2" y="1"/>
                  </a:moveTo>
                  <a:lnTo>
                    <a:pt x="1" y="102"/>
                  </a:lnTo>
                  <a:lnTo>
                    <a:pt x="22" y="114"/>
                  </a:lnTo>
                  <a:lnTo>
                    <a:pt x="22" y="12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6"/>
            <p:cNvSpPr/>
            <p:nvPr/>
          </p:nvSpPr>
          <p:spPr>
            <a:xfrm>
              <a:off x="1846900" y="1887525"/>
              <a:ext cx="1075" cy="650"/>
            </a:xfrm>
            <a:custGeom>
              <a:rect b="b" l="l" r="r" t="t"/>
              <a:pathLst>
                <a:path extrusionOk="0" h="26" w="43">
                  <a:moveTo>
                    <a:pt x="21" y="1"/>
                  </a:moveTo>
                  <a:lnTo>
                    <a:pt x="0" y="14"/>
                  </a:lnTo>
                  <a:lnTo>
                    <a:pt x="21" y="26"/>
                  </a:lnTo>
                  <a:lnTo>
                    <a:pt x="42" y="14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6"/>
            <p:cNvSpPr/>
            <p:nvPr/>
          </p:nvSpPr>
          <p:spPr>
            <a:xfrm>
              <a:off x="1847400" y="1887875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22" y="0"/>
                  </a:moveTo>
                  <a:lnTo>
                    <a:pt x="1" y="12"/>
                  </a:lnTo>
                  <a:lnTo>
                    <a:pt x="1" y="113"/>
                  </a:lnTo>
                  <a:lnTo>
                    <a:pt x="21" y="10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6"/>
            <p:cNvSpPr/>
            <p:nvPr/>
          </p:nvSpPr>
          <p:spPr>
            <a:xfrm>
              <a:off x="1846900" y="1887875"/>
              <a:ext cx="525" cy="2850"/>
            </a:xfrm>
            <a:custGeom>
              <a:rect b="b" l="l" r="r" t="t"/>
              <a:pathLst>
                <a:path extrusionOk="0" h="114" w="21">
                  <a:moveTo>
                    <a:pt x="0" y="0"/>
                  </a:moveTo>
                  <a:lnTo>
                    <a:pt x="0" y="102"/>
                  </a:lnTo>
                  <a:lnTo>
                    <a:pt x="21" y="113"/>
                  </a:lnTo>
                  <a:lnTo>
                    <a:pt x="21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6"/>
            <p:cNvSpPr/>
            <p:nvPr/>
          </p:nvSpPr>
          <p:spPr>
            <a:xfrm>
              <a:off x="1841925" y="1884700"/>
              <a:ext cx="1075" cy="625"/>
            </a:xfrm>
            <a:custGeom>
              <a:rect b="b" l="l" r="r" t="t"/>
              <a:pathLst>
                <a:path extrusionOk="0" h="25" w="43">
                  <a:moveTo>
                    <a:pt x="21" y="1"/>
                  </a:moveTo>
                  <a:lnTo>
                    <a:pt x="1" y="12"/>
                  </a:lnTo>
                  <a:lnTo>
                    <a:pt x="21" y="24"/>
                  </a:lnTo>
                  <a:lnTo>
                    <a:pt x="43" y="12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6"/>
            <p:cNvSpPr/>
            <p:nvPr/>
          </p:nvSpPr>
          <p:spPr>
            <a:xfrm>
              <a:off x="1842425" y="1885000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23" y="0"/>
                  </a:moveTo>
                  <a:lnTo>
                    <a:pt x="1" y="12"/>
                  </a:lnTo>
                  <a:lnTo>
                    <a:pt x="1" y="114"/>
                  </a:lnTo>
                  <a:lnTo>
                    <a:pt x="23" y="10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6"/>
            <p:cNvSpPr/>
            <p:nvPr/>
          </p:nvSpPr>
          <p:spPr>
            <a:xfrm>
              <a:off x="1841925" y="1885000"/>
              <a:ext cx="525" cy="2850"/>
            </a:xfrm>
            <a:custGeom>
              <a:rect b="b" l="l" r="r" t="t"/>
              <a:pathLst>
                <a:path extrusionOk="0" h="114" w="21">
                  <a:moveTo>
                    <a:pt x="1" y="0"/>
                  </a:moveTo>
                  <a:lnTo>
                    <a:pt x="1" y="102"/>
                  </a:lnTo>
                  <a:lnTo>
                    <a:pt x="21" y="114"/>
                  </a:lnTo>
                  <a:lnTo>
                    <a:pt x="21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6"/>
            <p:cNvSpPr/>
            <p:nvPr/>
          </p:nvSpPr>
          <p:spPr>
            <a:xfrm>
              <a:off x="1836975" y="1881850"/>
              <a:ext cx="1075" cy="600"/>
            </a:xfrm>
            <a:custGeom>
              <a:rect b="b" l="l" r="r" t="t"/>
              <a:pathLst>
                <a:path extrusionOk="0" h="24" w="43">
                  <a:moveTo>
                    <a:pt x="22" y="0"/>
                  </a:moveTo>
                  <a:lnTo>
                    <a:pt x="0" y="12"/>
                  </a:lnTo>
                  <a:lnTo>
                    <a:pt x="22" y="24"/>
                  </a:lnTo>
                  <a:lnTo>
                    <a:pt x="42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6"/>
            <p:cNvSpPr/>
            <p:nvPr/>
          </p:nvSpPr>
          <p:spPr>
            <a:xfrm>
              <a:off x="1837475" y="1882125"/>
              <a:ext cx="575" cy="2875"/>
            </a:xfrm>
            <a:custGeom>
              <a:rect b="b" l="l" r="r" t="t"/>
              <a:pathLst>
                <a:path extrusionOk="0" h="115" w="23">
                  <a:moveTo>
                    <a:pt x="22" y="1"/>
                  </a:moveTo>
                  <a:lnTo>
                    <a:pt x="2" y="13"/>
                  </a:lnTo>
                  <a:lnTo>
                    <a:pt x="0" y="114"/>
                  </a:lnTo>
                  <a:lnTo>
                    <a:pt x="22" y="10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6"/>
            <p:cNvSpPr/>
            <p:nvPr/>
          </p:nvSpPr>
          <p:spPr>
            <a:xfrm>
              <a:off x="1836975" y="1882125"/>
              <a:ext cx="550" cy="2875"/>
            </a:xfrm>
            <a:custGeom>
              <a:rect b="b" l="l" r="r" t="t"/>
              <a:pathLst>
                <a:path extrusionOk="0" h="115" w="22">
                  <a:moveTo>
                    <a:pt x="0" y="1"/>
                  </a:moveTo>
                  <a:lnTo>
                    <a:pt x="0" y="102"/>
                  </a:lnTo>
                  <a:lnTo>
                    <a:pt x="20" y="114"/>
                  </a:lnTo>
                  <a:lnTo>
                    <a:pt x="22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6"/>
            <p:cNvSpPr/>
            <p:nvPr/>
          </p:nvSpPr>
          <p:spPr>
            <a:xfrm>
              <a:off x="1832000" y="1878975"/>
              <a:ext cx="1075" cy="600"/>
            </a:xfrm>
            <a:custGeom>
              <a:rect b="b" l="l" r="r" t="t"/>
              <a:pathLst>
                <a:path extrusionOk="0" h="24" w="43">
                  <a:moveTo>
                    <a:pt x="22" y="1"/>
                  </a:moveTo>
                  <a:lnTo>
                    <a:pt x="0" y="12"/>
                  </a:lnTo>
                  <a:lnTo>
                    <a:pt x="22" y="24"/>
                  </a:lnTo>
                  <a:lnTo>
                    <a:pt x="42" y="1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6"/>
            <p:cNvSpPr/>
            <p:nvPr/>
          </p:nvSpPr>
          <p:spPr>
            <a:xfrm>
              <a:off x="1832550" y="1879275"/>
              <a:ext cx="525" cy="2850"/>
            </a:xfrm>
            <a:custGeom>
              <a:rect b="b" l="l" r="r" t="t"/>
              <a:pathLst>
                <a:path extrusionOk="0" h="114" w="21">
                  <a:moveTo>
                    <a:pt x="20" y="0"/>
                  </a:moveTo>
                  <a:lnTo>
                    <a:pt x="0" y="12"/>
                  </a:lnTo>
                  <a:lnTo>
                    <a:pt x="0" y="113"/>
                  </a:lnTo>
                  <a:lnTo>
                    <a:pt x="20" y="102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36"/>
            <p:cNvSpPr/>
            <p:nvPr/>
          </p:nvSpPr>
          <p:spPr>
            <a:xfrm>
              <a:off x="1832000" y="1879275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0" y="0"/>
                  </a:moveTo>
                  <a:lnTo>
                    <a:pt x="0" y="102"/>
                  </a:lnTo>
                  <a:lnTo>
                    <a:pt x="22" y="113"/>
                  </a:lnTo>
                  <a:lnTo>
                    <a:pt x="22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36"/>
            <p:cNvSpPr/>
            <p:nvPr/>
          </p:nvSpPr>
          <p:spPr>
            <a:xfrm>
              <a:off x="1827075" y="1876125"/>
              <a:ext cx="1025" cy="600"/>
            </a:xfrm>
            <a:custGeom>
              <a:rect b="b" l="l" r="r" t="t"/>
              <a:pathLst>
                <a:path extrusionOk="0" h="24" w="41">
                  <a:moveTo>
                    <a:pt x="20" y="0"/>
                  </a:moveTo>
                  <a:lnTo>
                    <a:pt x="0" y="12"/>
                  </a:lnTo>
                  <a:lnTo>
                    <a:pt x="20" y="23"/>
                  </a:lnTo>
                  <a:lnTo>
                    <a:pt x="41" y="12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6"/>
            <p:cNvSpPr/>
            <p:nvPr/>
          </p:nvSpPr>
          <p:spPr>
            <a:xfrm>
              <a:off x="1827575" y="1876400"/>
              <a:ext cx="525" cy="2850"/>
            </a:xfrm>
            <a:custGeom>
              <a:rect b="b" l="l" r="r" t="t"/>
              <a:pathLst>
                <a:path extrusionOk="0" h="114" w="21">
                  <a:moveTo>
                    <a:pt x="21" y="1"/>
                  </a:moveTo>
                  <a:lnTo>
                    <a:pt x="0" y="12"/>
                  </a:lnTo>
                  <a:lnTo>
                    <a:pt x="0" y="114"/>
                  </a:lnTo>
                  <a:lnTo>
                    <a:pt x="21" y="102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6"/>
            <p:cNvSpPr/>
            <p:nvPr/>
          </p:nvSpPr>
          <p:spPr>
            <a:xfrm>
              <a:off x="1827025" y="1876400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2" y="1"/>
                  </a:moveTo>
                  <a:lnTo>
                    <a:pt x="1" y="102"/>
                  </a:lnTo>
                  <a:lnTo>
                    <a:pt x="22" y="114"/>
                  </a:lnTo>
                  <a:lnTo>
                    <a:pt x="22" y="12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36"/>
            <p:cNvSpPr/>
            <p:nvPr/>
          </p:nvSpPr>
          <p:spPr>
            <a:xfrm>
              <a:off x="1822100" y="1873250"/>
              <a:ext cx="1075" cy="650"/>
            </a:xfrm>
            <a:custGeom>
              <a:rect b="b" l="l" r="r" t="t"/>
              <a:pathLst>
                <a:path extrusionOk="0" h="26" w="43">
                  <a:moveTo>
                    <a:pt x="21" y="1"/>
                  </a:moveTo>
                  <a:lnTo>
                    <a:pt x="1" y="12"/>
                  </a:lnTo>
                  <a:lnTo>
                    <a:pt x="21" y="25"/>
                  </a:lnTo>
                  <a:lnTo>
                    <a:pt x="43" y="12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6"/>
            <p:cNvSpPr/>
            <p:nvPr/>
          </p:nvSpPr>
          <p:spPr>
            <a:xfrm>
              <a:off x="1822600" y="1873550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23" y="0"/>
                  </a:moveTo>
                  <a:lnTo>
                    <a:pt x="1" y="13"/>
                  </a:lnTo>
                  <a:lnTo>
                    <a:pt x="1" y="113"/>
                  </a:lnTo>
                  <a:lnTo>
                    <a:pt x="21" y="10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6"/>
            <p:cNvSpPr/>
            <p:nvPr/>
          </p:nvSpPr>
          <p:spPr>
            <a:xfrm>
              <a:off x="1822100" y="1873550"/>
              <a:ext cx="525" cy="2850"/>
            </a:xfrm>
            <a:custGeom>
              <a:rect b="b" l="l" r="r" t="t"/>
              <a:pathLst>
                <a:path extrusionOk="0" h="114" w="21">
                  <a:moveTo>
                    <a:pt x="1" y="0"/>
                  </a:moveTo>
                  <a:lnTo>
                    <a:pt x="1" y="102"/>
                  </a:lnTo>
                  <a:lnTo>
                    <a:pt x="21" y="113"/>
                  </a:lnTo>
                  <a:lnTo>
                    <a:pt x="21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6"/>
            <p:cNvSpPr/>
            <p:nvPr/>
          </p:nvSpPr>
          <p:spPr>
            <a:xfrm>
              <a:off x="1817125" y="1870400"/>
              <a:ext cx="1075" cy="625"/>
            </a:xfrm>
            <a:custGeom>
              <a:rect b="b" l="l" r="r" t="t"/>
              <a:pathLst>
                <a:path extrusionOk="0" h="25" w="43">
                  <a:moveTo>
                    <a:pt x="21" y="0"/>
                  </a:moveTo>
                  <a:lnTo>
                    <a:pt x="1" y="12"/>
                  </a:lnTo>
                  <a:lnTo>
                    <a:pt x="21" y="25"/>
                  </a:lnTo>
                  <a:lnTo>
                    <a:pt x="43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6"/>
            <p:cNvSpPr/>
            <p:nvPr/>
          </p:nvSpPr>
          <p:spPr>
            <a:xfrm>
              <a:off x="1817650" y="1870675"/>
              <a:ext cx="550" cy="2900"/>
            </a:xfrm>
            <a:custGeom>
              <a:rect b="b" l="l" r="r" t="t"/>
              <a:pathLst>
                <a:path extrusionOk="0" h="116" w="22">
                  <a:moveTo>
                    <a:pt x="22" y="1"/>
                  </a:moveTo>
                  <a:lnTo>
                    <a:pt x="0" y="14"/>
                  </a:lnTo>
                  <a:lnTo>
                    <a:pt x="0" y="115"/>
                  </a:lnTo>
                  <a:lnTo>
                    <a:pt x="22" y="10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6"/>
            <p:cNvSpPr/>
            <p:nvPr/>
          </p:nvSpPr>
          <p:spPr>
            <a:xfrm>
              <a:off x="1817125" y="1870675"/>
              <a:ext cx="550" cy="2900"/>
            </a:xfrm>
            <a:custGeom>
              <a:rect b="b" l="l" r="r" t="t"/>
              <a:pathLst>
                <a:path extrusionOk="0" h="116" w="22">
                  <a:moveTo>
                    <a:pt x="1" y="1"/>
                  </a:moveTo>
                  <a:lnTo>
                    <a:pt x="1" y="102"/>
                  </a:lnTo>
                  <a:lnTo>
                    <a:pt x="21" y="115"/>
                  </a:lnTo>
                  <a:lnTo>
                    <a:pt x="21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6"/>
            <p:cNvSpPr/>
            <p:nvPr/>
          </p:nvSpPr>
          <p:spPr>
            <a:xfrm>
              <a:off x="1812175" y="1867525"/>
              <a:ext cx="1075" cy="650"/>
            </a:xfrm>
            <a:custGeom>
              <a:rect b="b" l="l" r="r" t="t"/>
              <a:pathLst>
                <a:path extrusionOk="0" h="26" w="43">
                  <a:moveTo>
                    <a:pt x="22" y="1"/>
                  </a:moveTo>
                  <a:lnTo>
                    <a:pt x="0" y="12"/>
                  </a:lnTo>
                  <a:lnTo>
                    <a:pt x="22" y="25"/>
                  </a:lnTo>
                  <a:lnTo>
                    <a:pt x="42" y="1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36"/>
            <p:cNvSpPr/>
            <p:nvPr/>
          </p:nvSpPr>
          <p:spPr>
            <a:xfrm>
              <a:off x="1812675" y="1867825"/>
              <a:ext cx="575" cy="2875"/>
            </a:xfrm>
            <a:custGeom>
              <a:rect b="b" l="l" r="r" t="t"/>
              <a:pathLst>
                <a:path extrusionOk="0" h="115" w="23">
                  <a:moveTo>
                    <a:pt x="22" y="0"/>
                  </a:moveTo>
                  <a:lnTo>
                    <a:pt x="2" y="13"/>
                  </a:lnTo>
                  <a:lnTo>
                    <a:pt x="0" y="115"/>
                  </a:lnTo>
                  <a:lnTo>
                    <a:pt x="22" y="10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36"/>
            <p:cNvSpPr/>
            <p:nvPr/>
          </p:nvSpPr>
          <p:spPr>
            <a:xfrm>
              <a:off x="1812175" y="1867825"/>
              <a:ext cx="550" cy="2875"/>
            </a:xfrm>
            <a:custGeom>
              <a:rect b="b" l="l" r="r" t="t"/>
              <a:pathLst>
                <a:path extrusionOk="0" h="115" w="22">
                  <a:moveTo>
                    <a:pt x="0" y="0"/>
                  </a:moveTo>
                  <a:lnTo>
                    <a:pt x="0" y="102"/>
                  </a:lnTo>
                  <a:lnTo>
                    <a:pt x="20" y="115"/>
                  </a:lnTo>
                  <a:lnTo>
                    <a:pt x="22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36"/>
            <p:cNvSpPr/>
            <p:nvPr/>
          </p:nvSpPr>
          <p:spPr>
            <a:xfrm>
              <a:off x="1807200" y="1864675"/>
              <a:ext cx="1075" cy="625"/>
            </a:xfrm>
            <a:custGeom>
              <a:rect b="b" l="l" r="r" t="t"/>
              <a:pathLst>
                <a:path extrusionOk="0" h="25" w="43">
                  <a:moveTo>
                    <a:pt x="22" y="0"/>
                  </a:moveTo>
                  <a:lnTo>
                    <a:pt x="1" y="12"/>
                  </a:lnTo>
                  <a:lnTo>
                    <a:pt x="22" y="25"/>
                  </a:lnTo>
                  <a:lnTo>
                    <a:pt x="43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36"/>
            <p:cNvSpPr/>
            <p:nvPr/>
          </p:nvSpPr>
          <p:spPr>
            <a:xfrm>
              <a:off x="1807750" y="1864950"/>
              <a:ext cx="525" cy="2900"/>
            </a:xfrm>
            <a:custGeom>
              <a:rect b="b" l="l" r="r" t="t"/>
              <a:pathLst>
                <a:path extrusionOk="0" h="116" w="21">
                  <a:moveTo>
                    <a:pt x="21" y="1"/>
                  </a:moveTo>
                  <a:lnTo>
                    <a:pt x="0" y="14"/>
                  </a:lnTo>
                  <a:lnTo>
                    <a:pt x="0" y="115"/>
                  </a:lnTo>
                  <a:lnTo>
                    <a:pt x="21" y="102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36"/>
            <p:cNvSpPr/>
            <p:nvPr/>
          </p:nvSpPr>
          <p:spPr>
            <a:xfrm>
              <a:off x="1807200" y="1864950"/>
              <a:ext cx="575" cy="2900"/>
            </a:xfrm>
            <a:custGeom>
              <a:rect b="b" l="l" r="r" t="t"/>
              <a:pathLst>
                <a:path extrusionOk="0" h="116" w="23">
                  <a:moveTo>
                    <a:pt x="1" y="1"/>
                  </a:moveTo>
                  <a:lnTo>
                    <a:pt x="1" y="102"/>
                  </a:lnTo>
                  <a:lnTo>
                    <a:pt x="22" y="115"/>
                  </a:lnTo>
                  <a:lnTo>
                    <a:pt x="22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6"/>
            <p:cNvSpPr/>
            <p:nvPr/>
          </p:nvSpPr>
          <p:spPr>
            <a:xfrm>
              <a:off x="1802275" y="1861800"/>
              <a:ext cx="1025" cy="650"/>
            </a:xfrm>
            <a:custGeom>
              <a:rect b="b" l="l" r="r" t="t"/>
              <a:pathLst>
                <a:path extrusionOk="0" h="26" w="41">
                  <a:moveTo>
                    <a:pt x="21" y="0"/>
                  </a:moveTo>
                  <a:lnTo>
                    <a:pt x="0" y="13"/>
                  </a:lnTo>
                  <a:lnTo>
                    <a:pt x="21" y="25"/>
                  </a:lnTo>
                  <a:lnTo>
                    <a:pt x="41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6"/>
            <p:cNvSpPr/>
            <p:nvPr/>
          </p:nvSpPr>
          <p:spPr>
            <a:xfrm>
              <a:off x="1802775" y="1862100"/>
              <a:ext cx="525" cy="2875"/>
            </a:xfrm>
            <a:custGeom>
              <a:rect b="b" l="l" r="r" t="t"/>
              <a:pathLst>
                <a:path extrusionOk="0" h="115" w="21">
                  <a:moveTo>
                    <a:pt x="21" y="0"/>
                  </a:moveTo>
                  <a:lnTo>
                    <a:pt x="1" y="13"/>
                  </a:lnTo>
                  <a:lnTo>
                    <a:pt x="1" y="115"/>
                  </a:lnTo>
                  <a:lnTo>
                    <a:pt x="21" y="10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6"/>
            <p:cNvSpPr/>
            <p:nvPr/>
          </p:nvSpPr>
          <p:spPr>
            <a:xfrm>
              <a:off x="1802225" y="1862125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2" y="0"/>
                  </a:moveTo>
                  <a:lnTo>
                    <a:pt x="1" y="101"/>
                  </a:lnTo>
                  <a:lnTo>
                    <a:pt x="23" y="114"/>
                  </a:lnTo>
                  <a:lnTo>
                    <a:pt x="23" y="1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36"/>
            <p:cNvSpPr/>
            <p:nvPr/>
          </p:nvSpPr>
          <p:spPr>
            <a:xfrm>
              <a:off x="1881600" y="1907850"/>
              <a:ext cx="550" cy="950"/>
            </a:xfrm>
            <a:custGeom>
              <a:rect b="b" l="l" r="r" t="t"/>
              <a:pathLst>
                <a:path extrusionOk="0" h="38" w="22">
                  <a:moveTo>
                    <a:pt x="0" y="0"/>
                  </a:moveTo>
                  <a:lnTo>
                    <a:pt x="0" y="25"/>
                  </a:lnTo>
                  <a:lnTo>
                    <a:pt x="22" y="38"/>
                  </a:lnTo>
                  <a:lnTo>
                    <a:pt x="22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36"/>
            <p:cNvSpPr/>
            <p:nvPr/>
          </p:nvSpPr>
          <p:spPr>
            <a:xfrm>
              <a:off x="1910200" y="18919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36"/>
            <p:cNvSpPr/>
            <p:nvPr/>
          </p:nvSpPr>
          <p:spPr>
            <a:xfrm>
              <a:off x="1907175" y="1892750"/>
              <a:ext cx="1050" cy="650"/>
            </a:xfrm>
            <a:custGeom>
              <a:rect b="b" l="l" r="r" t="t"/>
              <a:pathLst>
                <a:path extrusionOk="0" h="26" w="42">
                  <a:moveTo>
                    <a:pt x="21" y="1"/>
                  </a:moveTo>
                  <a:lnTo>
                    <a:pt x="1" y="14"/>
                  </a:lnTo>
                  <a:lnTo>
                    <a:pt x="21" y="25"/>
                  </a:lnTo>
                  <a:lnTo>
                    <a:pt x="41" y="14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6"/>
            <p:cNvSpPr/>
            <p:nvPr/>
          </p:nvSpPr>
          <p:spPr>
            <a:xfrm>
              <a:off x="1907700" y="1893075"/>
              <a:ext cx="525" cy="2850"/>
            </a:xfrm>
            <a:custGeom>
              <a:rect b="b" l="l" r="r" t="t"/>
              <a:pathLst>
                <a:path extrusionOk="0" h="114" w="21">
                  <a:moveTo>
                    <a:pt x="20" y="1"/>
                  </a:moveTo>
                  <a:lnTo>
                    <a:pt x="0" y="12"/>
                  </a:lnTo>
                  <a:lnTo>
                    <a:pt x="0" y="114"/>
                  </a:lnTo>
                  <a:lnTo>
                    <a:pt x="20" y="102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6"/>
            <p:cNvSpPr/>
            <p:nvPr/>
          </p:nvSpPr>
          <p:spPr>
            <a:xfrm>
              <a:off x="1907150" y="1893075"/>
              <a:ext cx="575" cy="2850"/>
            </a:xfrm>
            <a:custGeom>
              <a:rect b="b" l="l" r="r" t="t"/>
              <a:pathLst>
                <a:path extrusionOk="0" h="114" w="23">
                  <a:moveTo>
                    <a:pt x="2" y="1"/>
                  </a:moveTo>
                  <a:lnTo>
                    <a:pt x="0" y="102"/>
                  </a:lnTo>
                  <a:lnTo>
                    <a:pt x="22" y="114"/>
                  </a:lnTo>
                  <a:lnTo>
                    <a:pt x="22" y="12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36"/>
            <p:cNvSpPr/>
            <p:nvPr/>
          </p:nvSpPr>
          <p:spPr>
            <a:xfrm>
              <a:off x="1802225" y="1862050"/>
              <a:ext cx="79925" cy="46750"/>
            </a:xfrm>
            <a:custGeom>
              <a:rect b="b" l="l" r="r" t="t"/>
              <a:pathLst>
                <a:path extrusionOk="0" h="1870" w="3197">
                  <a:moveTo>
                    <a:pt x="1" y="1"/>
                  </a:moveTo>
                  <a:lnTo>
                    <a:pt x="1" y="25"/>
                  </a:lnTo>
                  <a:lnTo>
                    <a:pt x="3197" y="1870"/>
                  </a:lnTo>
                  <a:lnTo>
                    <a:pt x="3197" y="1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6"/>
            <p:cNvSpPr/>
            <p:nvPr/>
          </p:nvSpPr>
          <p:spPr>
            <a:xfrm>
              <a:off x="1802225" y="1861725"/>
              <a:ext cx="80475" cy="46475"/>
            </a:xfrm>
            <a:custGeom>
              <a:rect b="b" l="l" r="r" t="t"/>
              <a:pathLst>
                <a:path extrusionOk="0" h="1859" w="3219">
                  <a:moveTo>
                    <a:pt x="24" y="1"/>
                  </a:moveTo>
                  <a:lnTo>
                    <a:pt x="1" y="14"/>
                  </a:lnTo>
                  <a:lnTo>
                    <a:pt x="3197" y="1858"/>
                  </a:lnTo>
                  <a:lnTo>
                    <a:pt x="3219" y="1845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36"/>
            <p:cNvSpPr/>
            <p:nvPr/>
          </p:nvSpPr>
          <p:spPr>
            <a:xfrm>
              <a:off x="1881600" y="1891625"/>
              <a:ext cx="28625" cy="16575"/>
            </a:xfrm>
            <a:custGeom>
              <a:rect b="b" l="l" r="r" t="t"/>
              <a:pathLst>
                <a:path extrusionOk="0" h="663" w="1145">
                  <a:moveTo>
                    <a:pt x="1122" y="1"/>
                  </a:moveTo>
                  <a:lnTo>
                    <a:pt x="0" y="649"/>
                  </a:lnTo>
                  <a:lnTo>
                    <a:pt x="22" y="662"/>
                  </a:lnTo>
                  <a:lnTo>
                    <a:pt x="1144" y="14"/>
                  </a:lnTo>
                  <a:lnTo>
                    <a:pt x="112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36"/>
            <p:cNvSpPr/>
            <p:nvPr/>
          </p:nvSpPr>
          <p:spPr>
            <a:xfrm>
              <a:off x="1882125" y="1891950"/>
              <a:ext cx="28100" cy="16850"/>
            </a:xfrm>
            <a:custGeom>
              <a:rect b="b" l="l" r="r" t="t"/>
              <a:pathLst>
                <a:path extrusionOk="0" h="674" w="1124">
                  <a:moveTo>
                    <a:pt x="1123" y="1"/>
                  </a:moveTo>
                  <a:lnTo>
                    <a:pt x="1" y="649"/>
                  </a:lnTo>
                  <a:lnTo>
                    <a:pt x="1" y="674"/>
                  </a:lnTo>
                  <a:lnTo>
                    <a:pt x="1123" y="26"/>
                  </a:lnTo>
                  <a:lnTo>
                    <a:pt x="1123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6"/>
            <p:cNvSpPr/>
            <p:nvPr/>
          </p:nvSpPr>
          <p:spPr>
            <a:xfrm>
              <a:off x="1940525" y="1866450"/>
              <a:ext cx="1550" cy="875"/>
            </a:xfrm>
            <a:custGeom>
              <a:rect b="b" l="l" r="r" t="t"/>
              <a:pathLst>
                <a:path extrusionOk="0" h="35" w="62">
                  <a:moveTo>
                    <a:pt x="40" y="0"/>
                  </a:moveTo>
                  <a:lnTo>
                    <a:pt x="1" y="22"/>
                  </a:lnTo>
                  <a:lnTo>
                    <a:pt x="24" y="35"/>
                  </a:lnTo>
                  <a:lnTo>
                    <a:pt x="62" y="13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6"/>
            <p:cNvSpPr/>
            <p:nvPr/>
          </p:nvSpPr>
          <p:spPr>
            <a:xfrm>
              <a:off x="1947750" y="1849500"/>
              <a:ext cx="600" cy="13675"/>
            </a:xfrm>
            <a:custGeom>
              <a:rect b="b" l="l" r="r" t="t"/>
              <a:pathLst>
                <a:path extrusionOk="0" h="547" w="24">
                  <a:moveTo>
                    <a:pt x="0" y="1"/>
                  </a:moveTo>
                  <a:lnTo>
                    <a:pt x="2" y="533"/>
                  </a:lnTo>
                  <a:lnTo>
                    <a:pt x="24" y="546"/>
                  </a:lnTo>
                  <a:lnTo>
                    <a:pt x="22" y="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36"/>
            <p:cNvSpPr/>
            <p:nvPr/>
          </p:nvSpPr>
          <p:spPr>
            <a:xfrm>
              <a:off x="1945325" y="1849500"/>
              <a:ext cx="3000" cy="1750"/>
            </a:xfrm>
            <a:custGeom>
              <a:rect b="b" l="l" r="r" t="t"/>
              <a:pathLst>
                <a:path extrusionOk="0" h="70" w="120">
                  <a:moveTo>
                    <a:pt x="97" y="1"/>
                  </a:moveTo>
                  <a:lnTo>
                    <a:pt x="0" y="56"/>
                  </a:lnTo>
                  <a:lnTo>
                    <a:pt x="22" y="69"/>
                  </a:lnTo>
                  <a:lnTo>
                    <a:pt x="119" y="12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36"/>
            <p:cNvSpPr/>
            <p:nvPr/>
          </p:nvSpPr>
          <p:spPr>
            <a:xfrm>
              <a:off x="1932825" y="1870900"/>
              <a:ext cx="1525" cy="900"/>
            </a:xfrm>
            <a:custGeom>
              <a:rect b="b" l="l" r="r" t="t"/>
              <a:pathLst>
                <a:path extrusionOk="0" h="36" w="61">
                  <a:moveTo>
                    <a:pt x="39" y="0"/>
                  </a:moveTo>
                  <a:lnTo>
                    <a:pt x="0" y="24"/>
                  </a:lnTo>
                  <a:lnTo>
                    <a:pt x="22" y="35"/>
                  </a:lnTo>
                  <a:lnTo>
                    <a:pt x="61" y="13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36"/>
            <p:cNvSpPr/>
            <p:nvPr/>
          </p:nvSpPr>
          <p:spPr>
            <a:xfrm>
              <a:off x="1922450" y="1876875"/>
              <a:ext cx="1550" cy="900"/>
            </a:xfrm>
            <a:custGeom>
              <a:rect b="b" l="l" r="r" t="t"/>
              <a:pathLst>
                <a:path extrusionOk="0" h="36" w="62">
                  <a:moveTo>
                    <a:pt x="39" y="1"/>
                  </a:moveTo>
                  <a:lnTo>
                    <a:pt x="0" y="24"/>
                  </a:lnTo>
                  <a:lnTo>
                    <a:pt x="24" y="35"/>
                  </a:lnTo>
                  <a:lnTo>
                    <a:pt x="61" y="14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1920500" y="1862825"/>
              <a:ext cx="27850" cy="16100"/>
            </a:xfrm>
            <a:custGeom>
              <a:rect b="b" l="l" r="r" t="t"/>
              <a:pathLst>
                <a:path extrusionOk="0" h="644" w="1114">
                  <a:moveTo>
                    <a:pt x="1092" y="0"/>
                  </a:moveTo>
                  <a:lnTo>
                    <a:pt x="0" y="631"/>
                  </a:lnTo>
                  <a:lnTo>
                    <a:pt x="22" y="644"/>
                  </a:lnTo>
                  <a:lnTo>
                    <a:pt x="1114" y="13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1941525" y="1850875"/>
              <a:ext cx="4375" cy="15925"/>
            </a:xfrm>
            <a:custGeom>
              <a:rect b="b" l="l" r="r" t="t"/>
              <a:pathLst>
                <a:path extrusionOk="0" h="637" w="175">
                  <a:moveTo>
                    <a:pt x="152" y="1"/>
                  </a:moveTo>
                  <a:lnTo>
                    <a:pt x="0" y="623"/>
                  </a:lnTo>
                  <a:lnTo>
                    <a:pt x="22" y="636"/>
                  </a:lnTo>
                  <a:lnTo>
                    <a:pt x="174" y="1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1940525" y="1851425"/>
              <a:ext cx="4425" cy="15900"/>
            </a:xfrm>
            <a:custGeom>
              <a:rect b="b" l="l" r="r" t="t"/>
              <a:pathLst>
                <a:path extrusionOk="0" h="636" w="177">
                  <a:moveTo>
                    <a:pt x="155" y="1"/>
                  </a:moveTo>
                  <a:lnTo>
                    <a:pt x="1" y="623"/>
                  </a:lnTo>
                  <a:lnTo>
                    <a:pt x="24" y="636"/>
                  </a:lnTo>
                  <a:lnTo>
                    <a:pt x="176" y="14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1944375" y="1850875"/>
              <a:ext cx="1525" cy="900"/>
            </a:xfrm>
            <a:custGeom>
              <a:rect b="b" l="l" r="r" t="t"/>
              <a:pathLst>
                <a:path extrusionOk="0" h="36" w="61">
                  <a:moveTo>
                    <a:pt x="38" y="1"/>
                  </a:moveTo>
                  <a:lnTo>
                    <a:pt x="1" y="23"/>
                  </a:lnTo>
                  <a:lnTo>
                    <a:pt x="22" y="36"/>
                  </a:lnTo>
                  <a:lnTo>
                    <a:pt x="60" y="14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1941125" y="1851225"/>
              <a:ext cx="4775" cy="16100"/>
            </a:xfrm>
            <a:custGeom>
              <a:rect b="b" l="l" r="r" t="t"/>
              <a:pathLst>
                <a:path extrusionOk="0" h="644" w="191">
                  <a:moveTo>
                    <a:pt x="190" y="0"/>
                  </a:moveTo>
                  <a:lnTo>
                    <a:pt x="152" y="22"/>
                  </a:lnTo>
                  <a:lnTo>
                    <a:pt x="0" y="644"/>
                  </a:lnTo>
                  <a:lnTo>
                    <a:pt x="38" y="622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1933800" y="1855350"/>
              <a:ext cx="4375" cy="15900"/>
            </a:xfrm>
            <a:custGeom>
              <a:rect b="b" l="l" r="r" t="t"/>
              <a:pathLst>
                <a:path extrusionOk="0" h="636" w="175">
                  <a:moveTo>
                    <a:pt x="152" y="0"/>
                  </a:moveTo>
                  <a:lnTo>
                    <a:pt x="0" y="622"/>
                  </a:lnTo>
                  <a:lnTo>
                    <a:pt x="22" y="635"/>
                  </a:lnTo>
                  <a:lnTo>
                    <a:pt x="174" y="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1937600" y="1851425"/>
              <a:ext cx="7350" cy="4275"/>
            </a:xfrm>
            <a:custGeom>
              <a:rect b="b" l="l" r="r" t="t"/>
              <a:pathLst>
                <a:path extrusionOk="0" h="171" w="294">
                  <a:moveTo>
                    <a:pt x="272" y="1"/>
                  </a:moveTo>
                  <a:lnTo>
                    <a:pt x="0" y="157"/>
                  </a:lnTo>
                  <a:lnTo>
                    <a:pt x="22" y="170"/>
                  </a:lnTo>
                  <a:lnTo>
                    <a:pt x="293" y="14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1936625" y="1855350"/>
              <a:ext cx="1550" cy="900"/>
            </a:xfrm>
            <a:custGeom>
              <a:rect b="b" l="l" r="r" t="t"/>
              <a:pathLst>
                <a:path extrusionOk="0" h="36" w="62">
                  <a:moveTo>
                    <a:pt x="39" y="0"/>
                  </a:moveTo>
                  <a:lnTo>
                    <a:pt x="0" y="24"/>
                  </a:lnTo>
                  <a:lnTo>
                    <a:pt x="22" y="35"/>
                  </a:lnTo>
                  <a:lnTo>
                    <a:pt x="61" y="13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1932825" y="1855925"/>
              <a:ext cx="4375" cy="15875"/>
            </a:xfrm>
            <a:custGeom>
              <a:rect b="b" l="l" r="r" t="t"/>
              <a:pathLst>
                <a:path extrusionOk="0" h="635" w="175">
                  <a:moveTo>
                    <a:pt x="152" y="1"/>
                  </a:moveTo>
                  <a:lnTo>
                    <a:pt x="0" y="623"/>
                  </a:lnTo>
                  <a:lnTo>
                    <a:pt x="22" y="634"/>
                  </a:lnTo>
                  <a:lnTo>
                    <a:pt x="174" y="12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1924500" y="1875725"/>
              <a:ext cx="1550" cy="900"/>
            </a:xfrm>
            <a:custGeom>
              <a:rect b="b" l="l" r="r" t="t"/>
              <a:pathLst>
                <a:path extrusionOk="0" h="36" w="62">
                  <a:moveTo>
                    <a:pt x="40" y="0"/>
                  </a:moveTo>
                  <a:lnTo>
                    <a:pt x="1" y="22"/>
                  </a:lnTo>
                  <a:lnTo>
                    <a:pt x="23" y="35"/>
                  </a:lnTo>
                  <a:lnTo>
                    <a:pt x="62" y="1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1925500" y="1860125"/>
              <a:ext cx="4375" cy="15900"/>
            </a:xfrm>
            <a:custGeom>
              <a:rect b="b" l="l" r="r" t="t"/>
              <a:pathLst>
                <a:path extrusionOk="0" h="636" w="175">
                  <a:moveTo>
                    <a:pt x="152" y="1"/>
                  </a:moveTo>
                  <a:lnTo>
                    <a:pt x="0" y="624"/>
                  </a:lnTo>
                  <a:lnTo>
                    <a:pt x="22" y="636"/>
                  </a:lnTo>
                  <a:lnTo>
                    <a:pt x="174" y="1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1929300" y="1855925"/>
              <a:ext cx="7900" cy="4550"/>
            </a:xfrm>
            <a:custGeom>
              <a:rect b="b" l="l" r="r" t="t"/>
              <a:pathLst>
                <a:path extrusionOk="0" h="182" w="316">
                  <a:moveTo>
                    <a:pt x="293" y="1"/>
                  </a:moveTo>
                  <a:lnTo>
                    <a:pt x="0" y="169"/>
                  </a:lnTo>
                  <a:lnTo>
                    <a:pt x="22" y="182"/>
                  </a:lnTo>
                  <a:lnTo>
                    <a:pt x="315" y="12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36"/>
            <p:cNvSpPr/>
            <p:nvPr/>
          </p:nvSpPr>
          <p:spPr>
            <a:xfrm>
              <a:off x="1928325" y="1860125"/>
              <a:ext cx="1550" cy="925"/>
            </a:xfrm>
            <a:custGeom>
              <a:rect b="b" l="l" r="r" t="t"/>
              <a:pathLst>
                <a:path extrusionOk="0" h="37" w="62">
                  <a:moveTo>
                    <a:pt x="39" y="1"/>
                  </a:moveTo>
                  <a:lnTo>
                    <a:pt x="0" y="24"/>
                  </a:lnTo>
                  <a:lnTo>
                    <a:pt x="22" y="37"/>
                  </a:lnTo>
                  <a:lnTo>
                    <a:pt x="61" y="14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36"/>
            <p:cNvSpPr/>
            <p:nvPr/>
          </p:nvSpPr>
          <p:spPr>
            <a:xfrm>
              <a:off x="1924500" y="1860700"/>
              <a:ext cx="4375" cy="15925"/>
            </a:xfrm>
            <a:custGeom>
              <a:rect b="b" l="l" r="r" t="t"/>
              <a:pathLst>
                <a:path extrusionOk="0" h="637" w="175">
                  <a:moveTo>
                    <a:pt x="153" y="1"/>
                  </a:moveTo>
                  <a:lnTo>
                    <a:pt x="1" y="623"/>
                  </a:lnTo>
                  <a:lnTo>
                    <a:pt x="23" y="636"/>
                  </a:lnTo>
                  <a:lnTo>
                    <a:pt x="175" y="1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1923425" y="1861325"/>
              <a:ext cx="4375" cy="15900"/>
            </a:xfrm>
            <a:custGeom>
              <a:rect b="b" l="l" r="r" t="t"/>
              <a:pathLst>
                <a:path extrusionOk="0" h="636" w="175">
                  <a:moveTo>
                    <a:pt x="153" y="1"/>
                  </a:moveTo>
                  <a:lnTo>
                    <a:pt x="0" y="623"/>
                  </a:lnTo>
                  <a:lnTo>
                    <a:pt x="22" y="636"/>
                  </a:lnTo>
                  <a:lnTo>
                    <a:pt x="174" y="1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1927225" y="1860700"/>
              <a:ext cx="1650" cy="975"/>
            </a:xfrm>
            <a:custGeom>
              <a:rect b="b" l="l" r="r" t="t"/>
              <a:pathLst>
                <a:path extrusionOk="0" h="39" w="66">
                  <a:moveTo>
                    <a:pt x="44" y="1"/>
                  </a:moveTo>
                  <a:lnTo>
                    <a:pt x="1" y="26"/>
                  </a:lnTo>
                  <a:lnTo>
                    <a:pt x="22" y="39"/>
                  </a:lnTo>
                  <a:lnTo>
                    <a:pt x="66" y="14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1923025" y="1861650"/>
              <a:ext cx="4775" cy="16125"/>
            </a:xfrm>
            <a:custGeom>
              <a:rect b="b" l="l" r="r" t="t"/>
              <a:pathLst>
                <a:path extrusionOk="0" h="645" w="191">
                  <a:moveTo>
                    <a:pt x="190" y="1"/>
                  </a:moveTo>
                  <a:lnTo>
                    <a:pt x="153" y="22"/>
                  </a:lnTo>
                  <a:lnTo>
                    <a:pt x="1" y="644"/>
                  </a:lnTo>
                  <a:lnTo>
                    <a:pt x="38" y="623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1925050" y="1860450"/>
              <a:ext cx="4825" cy="16175"/>
            </a:xfrm>
            <a:custGeom>
              <a:rect b="b" l="l" r="r" t="t"/>
              <a:pathLst>
                <a:path extrusionOk="0" h="647" w="193">
                  <a:moveTo>
                    <a:pt x="192" y="1"/>
                  </a:moveTo>
                  <a:lnTo>
                    <a:pt x="153" y="24"/>
                  </a:lnTo>
                  <a:lnTo>
                    <a:pt x="1" y="646"/>
                  </a:lnTo>
                  <a:lnTo>
                    <a:pt x="40" y="623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1926300" y="1861325"/>
              <a:ext cx="1500" cy="900"/>
            </a:xfrm>
            <a:custGeom>
              <a:rect b="b" l="l" r="r" t="t"/>
              <a:pathLst>
                <a:path extrusionOk="0" h="36" w="60">
                  <a:moveTo>
                    <a:pt x="38" y="1"/>
                  </a:moveTo>
                  <a:lnTo>
                    <a:pt x="0" y="24"/>
                  </a:lnTo>
                  <a:lnTo>
                    <a:pt x="22" y="35"/>
                  </a:lnTo>
                  <a:lnTo>
                    <a:pt x="59" y="14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1922450" y="1861900"/>
              <a:ext cx="4400" cy="15875"/>
            </a:xfrm>
            <a:custGeom>
              <a:rect b="b" l="l" r="r" t="t"/>
              <a:pathLst>
                <a:path extrusionOk="0" h="635" w="176">
                  <a:moveTo>
                    <a:pt x="154" y="1"/>
                  </a:moveTo>
                  <a:lnTo>
                    <a:pt x="0" y="623"/>
                  </a:lnTo>
                  <a:lnTo>
                    <a:pt x="24" y="634"/>
                  </a:lnTo>
                  <a:lnTo>
                    <a:pt x="176" y="1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1920450" y="1865250"/>
              <a:ext cx="600" cy="13675"/>
            </a:xfrm>
            <a:custGeom>
              <a:rect b="b" l="l" r="r" t="t"/>
              <a:pathLst>
                <a:path extrusionOk="0" h="547" w="24">
                  <a:moveTo>
                    <a:pt x="1" y="0"/>
                  </a:moveTo>
                  <a:lnTo>
                    <a:pt x="2" y="534"/>
                  </a:lnTo>
                  <a:lnTo>
                    <a:pt x="24" y="547"/>
                  </a:lnTo>
                  <a:lnTo>
                    <a:pt x="22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1920450" y="1861900"/>
              <a:ext cx="6400" cy="3700"/>
            </a:xfrm>
            <a:custGeom>
              <a:rect b="b" l="l" r="r" t="t"/>
              <a:pathLst>
                <a:path extrusionOk="0" h="148" w="256">
                  <a:moveTo>
                    <a:pt x="234" y="1"/>
                  </a:moveTo>
                  <a:lnTo>
                    <a:pt x="1" y="134"/>
                  </a:lnTo>
                  <a:lnTo>
                    <a:pt x="22" y="147"/>
                  </a:lnTo>
                  <a:lnTo>
                    <a:pt x="256" y="12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1920300" y="1848450"/>
              <a:ext cx="28750" cy="31825"/>
            </a:xfrm>
            <a:custGeom>
              <a:rect b="b" l="l" r="r" t="t"/>
              <a:pathLst>
                <a:path extrusionOk="0" h="1273" w="1150">
                  <a:moveTo>
                    <a:pt x="1120" y="54"/>
                  </a:moveTo>
                  <a:lnTo>
                    <a:pt x="1122" y="588"/>
                  </a:lnTo>
                  <a:lnTo>
                    <a:pt x="30" y="1219"/>
                  </a:lnTo>
                  <a:lnTo>
                    <a:pt x="28" y="685"/>
                  </a:lnTo>
                  <a:lnTo>
                    <a:pt x="262" y="550"/>
                  </a:lnTo>
                  <a:lnTo>
                    <a:pt x="299" y="529"/>
                  </a:lnTo>
                  <a:lnTo>
                    <a:pt x="343" y="504"/>
                  </a:lnTo>
                  <a:lnTo>
                    <a:pt x="382" y="481"/>
                  </a:lnTo>
                  <a:lnTo>
                    <a:pt x="675" y="311"/>
                  </a:lnTo>
                  <a:lnTo>
                    <a:pt x="714" y="289"/>
                  </a:lnTo>
                  <a:lnTo>
                    <a:pt x="985" y="133"/>
                  </a:lnTo>
                  <a:lnTo>
                    <a:pt x="1023" y="111"/>
                  </a:lnTo>
                  <a:lnTo>
                    <a:pt x="1120" y="54"/>
                  </a:lnTo>
                  <a:close/>
                  <a:moveTo>
                    <a:pt x="1148" y="1"/>
                  </a:moveTo>
                  <a:lnTo>
                    <a:pt x="1" y="664"/>
                  </a:lnTo>
                  <a:lnTo>
                    <a:pt x="2" y="1273"/>
                  </a:lnTo>
                  <a:lnTo>
                    <a:pt x="1149" y="610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1933350" y="1855675"/>
              <a:ext cx="4825" cy="16125"/>
            </a:xfrm>
            <a:custGeom>
              <a:rect b="b" l="l" r="r" t="t"/>
              <a:pathLst>
                <a:path extrusionOk="0" h="645" w="193">
                  <a:moveTo>
                    <a:pt x="192" y="0"/>
                  </a:moveTo>
                  <a:lnTo>
                    <a:pt x="153" y="22"/>
                  </a:lnTo>
                  <a:lnTo>
                    <a:pt x="1" y="644"/>
                  </a:lnTo>
                  <a:lnTo>
                    <a:pt x="40" y="622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1921000" y="1849800"/>
              <a:ext cx="27350" cy="29125"/>
            </a:xfrm>
            <a:custGeom>
              <a:rect b="b" l="l" r="r" t="t"/>
              <a:pathLst>
                <a:path extrusionOk="0" h="1165" w="1094">
                  <a:moveTo>
                    <a:pt x="1092" y="0"/>
                  </a:moveTo>
                  <a:lnTo>
                    <a:pt x="995" y="57"/>
                  </a:lnTo>
                  <a:lnTo>
                    <a:pt x="843" y="679"/>
                  </a:lnTo>
                  <a:lnTo>
                    <a:pt x="843" y="679"/>
                  </a:lnTo>
                  <a:lnTo>
                    <a:pt x="1094" y="534"/>
                  </a:lnTo>
                  <a:lnTo>
                    <a:pt x="1092" y="0"/>
                  </a:lnTo>
                  <a:close/>
                  <a:moveTo>
                    <a:pt x="843" y="679"/>
                  </a:moveTo>
                  <a:lnTo>
                    <a:pt x="805" y="701"/>
                  </a:lnTo>
                  <a:lnTo>
                    <a:pt x="805" y="701"/>
                  </a:lnTo>
                  <a:lnTo>
                    <a:pt x="805" y="701"/>
                  </a:lnTo>
                  <a:lnTo>
                    <a:pt x="843" y="679"/>
                  </a:lnTo>
                  <a:lnTo>
                    <a:pt x="843" y="679"/>
                  </a:lnTo>
                  <a:close/>
                  <a:moveTo>
                    <a:pt x="957" y="79"/>
                  </a:moveTo>
                  <a:lnTo>
                    <a:pt x="686" y="235"/>
                  </a:lnTo>
                  <a:lnTo>
                    <a:pt x="534" y="857"/>
                  </a:lnTo>
                  <a:lnTo>
                    <a:pt x="534" y="857"/>
                  </a:lnTo>
                  <a:lnTo>
                    <a:pt x="805" y="701"/>
                  </a:lnTo>
                  <a:lnTo>
                    <a:pt x="805" y="701"/>
                  </a:lnTo>
                  <a:lnTo>
                    <a:pt x="957" y="79"/>
                  </a:lnTo>
                  <a:close/>
                  <a:moveTo>
                    <a:pt x="534" y="857"/>
                  </a:moveTo>
                  <a:lnTo>
                    <a:pt x="533" y="858"/>
                  </a:lnTo>
                  <a:lnTo>
                    <a:pt x="533" y="858"/>
                  </a:lnTo>
                  <a:lnTo>
                    <a:pt x="534" y="857"/>
                  </a:lnTo>
                  <a:lnTo>
                    <a:pt x="534" y="857"/>
                  </a:lnTo>
                  <a:close/>
                  <a:moveTo>
                    <a:pt x="647" y="257"/>
                  </a:moveTo>
                  <a:lnTo>
                    <a:pt x="354" y="427"/>
                  </a:lnTo>
                  <a:lnTo>
                    <a:pt x="202" y="1049"/>
                  </a:lnTo>
                  <a:lnTo>
                    <a:pt x="175" y="1065"/>
                  </a:lnTo>
                  <a:lnTo>
                    <a:pt x="533" y="858"/>
                  </a:lnTo>
                  <a:lnTo>
                    <a:pt x="533" y="858"/>
                  </a:lnTo>
                  <a:lnTo>
                    <a:pt x="495" y="879"/>
                  </a:lnTo>
                  <a:lnTo>
                    <a:pt x="647" y="257"/>
                  </a:lnTo>
                  <a:close/>
                  <a:moveTo>
                    <a:pt x="175" y="1065"/>
                  </a:moveTo>
                  <a:lnTo>
                    <a:pt x="163" y="1072"/>
                  </a:lnTo>
                  <a:lnTo>
                    <a:pt x="163" y="1072"/>
                  </a:lnTo>
                  <a:lnTo>
                    <a:pt x="175" y="1065"/>
                  </a:lnTo>
                  <a:close/>
                  <a:moveTo>
                    <a:pt x="315" y="450"/>
                  </a:moveTo>
                  <a:lnTo>
                    <a:pt x="271" y="475"/>
                  </a:lnTo>
                  <a:lnTo>
                    <a:pt x="119" y="1097"/>
                  </a:lnTo>
                  <a:lnTo>
                    <a:pt x="82" y="1118"/>
                  </a:lnTo>
                  <a:lnTo>
                    <a:pt x="234" y="496"/>
                  </a:lnTo>
                  <a:lnTo>
                    <a:pt x="0" y="631"/>
                  </a:lnTo>
                  <a:lnTo>
                    <a:pt x="2" y="1165"/>
                  </a:lnTo>
                  <a:lnTo>
                    <a:pt x="163" y="1072"/>
                  </a:lnTo>
                  <a:lnTo>
                    <a:pt x="315" y="45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1919775" y="1848175"/>
              <a:ext cx="29225" cy="16875"/>
            </a:xfrm>
            <a:custGeom>
              <a:rect b="b" l="l" r="r" t="t"/>
              <a:pathLst>
                <a:path extrusionOk="0" h="675" w="1169">
                  <a:moveTo>
                    <a:pt x="1147" y="0"/>
                  </a:moveTo>
                  <a:lnTo>
                    <a:pt x="0" y="661"/>
                  </a:lnTo>
                  <a:lnTo>
                    <a:pt x="22" y="675"/>
                  </a:lnTo>
                  <a:lnTo>
                    <a:pt x="1169" y="12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6"/>
            <p:cNvSpPr/>
            <p:nvPr/>
          </p:nvSpPr>
          <p:spPr>
            <a:xfrm>
              <a:off x="1919775" y="1864700"/>
              <a:ext cx="600" cy="15575"/>
            </a:xfrm>
            <a:custGeom>
              <a:rect b="b" l="l" r="r" t="t"/>
              <a:pathLst>
                <a:path extrusionOk="0" h="623" w="24">
                  <a:moveTo>
                    <a:pt x="0" y="0"/>
                  </a:moveTo>
                  <a:lnTo>
                    <a:pt x="1" y="609"/>
                  </a:lnTo>
                  <a:lnTo>
                    <a:pt x="23" y="623"/>
                  </a:lnTo>
                  <a:lnTo>
                    <a:pt x="22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6"/>
            <p:cNvSpPr/>
            <p:nvPr/>
          </p:nvSpPr>
          <p:spPr>
            <a:xfrm>
              <a:off x="1813075" y="1902225"/>
              <a:ext cx="575" cy="1250"/>
            </a:xfrm>
            <a:custGeom>
              <a:rect b="b" l="l" r="r" t="t"/>
              <a:pathLst>
                <a:path extrusionOk="0" h="50" w="23">
                  <a:moveTo>
                    <a:pt x="22" y="0"/>
                  </a:moveTo>
                  <a:lnTo>
                    <a:pt x="0" y="12"/>
                  </a:lnTo>
                  <a:lnTo>
                    <a:pt x="0" y="50"/>
                  </a:lnTo>
                  <a:lnTo>
                    <a:pt x="22" y="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6"/>
            <p:cNvSpPr/>
            <p:nvPr/>
          </p:nvSpPr>
          <p:spPr>
            <a:xfrm>
              <a:off x="1813075" y="1908950"/>
              <a:ext cx="8575" cy="4975"/>
            </a:xfrm>
            <a:custGeom>
              <a:rect b="b" l="l" r="r" t="t"/>
              <a:pathLst>
                <a:path extrusionOk="0" h="199" w="343">
                  <a:moveTo>
                    <a:pt x="22" y="1"/>
                  </a:moveTo>
                  <a:lnTo>
                    <a:pt x="0" y="14"/>
                  </a:lnTo>
                  <a:lnTo>
                    <a:pt x="321" y="198"/>
                  </a:lnTo>
                  <a:lnTo>
                    <a:pt x="343" y="18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36"/>
            <p:cNvSpPr/>
            <p:nvPr/>
          </p:nvSpPr>
          <p:spPr>
            <a:xfrm>
              <a:off x="1821075" y="1911350"/>
              <a:ext cx="625" cy="2575"/>
            </a:xfrm>
            <a:custGeom>
              <a:rect b="b" l="l" r="r" t="t"/>
              <a:pathLst>
                <a:path extrusionOk="0" h="103" w="25">
                  <a:moveTo>
                    <a:pt x="24" y="1"/>
                  </a:moveTo>
                  <a:lnTo>
                    <a:pt x="1" y="12"/>
                  </a:lnTo>
                  <a:lnTo>
                    <a:pt x="1" y="102"/>
                  </a:lnTo>
                  <a:lnTo>
                    <a:pt x="23" y="91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36"/>
            <p:cNvSpPr/>
            <p:nvPr/>
          </p:nvSpPr>
          <p:spPr>
            <a:xfrm>
              <a:off x="1813100" y="1895000"/>
              <a:ext cx="575" cy="1275"/>
            </a:xfrm>
            <a:custGeom>
              <a:rect b="b" l="l" r="r" t="t"/>
              <a:pathLst>
                <a:path extrusionOk="0" h="51" w="23">
                  <a:moveTo>
                    <a:pt x="23" y="1"/>
                  </a:moveTo>
                  <a:lnTo>
                    <a:pt x="1" y="14"/>
                  </a:lnTo>
                  <a:lnTo>
                    <a:pt x="1" y="50"/>
                  </a:lnTo>
                  <a:lnTo>
                    <a:pt x="23" y="37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1813100" y="1887250"/>
              <a:ext cx="625" cy="1250"/>
            </a:xfrm>
            <a:custGeom>
              <a:rect b="b" l="l" r="r" t="t"/>
              <a:pathLst>
                <a:path extrusionOk="0" h="50" w="25">
                  <a:moveTo>
                    <a:pt x="24" y="0"/>
                  </a:moveTo>
                  <a:lnTo>
                    <a:pt x="1" y="13"/>
                  </a:lnTo>
                  <a:lnTo>
                    <a:pt x="1" y="50"/>
                  </a:lnTo>
                  <a:lnTo>
                    <a:pt x="23" y="3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1813150" y="1885325"/>
              <a:ext cx="575" cy="1250"/>
            </a:xfrm>
            <a:custGeom>
              <a:rect b="b" l="l" r="r" t="t"/>
              <a:pathLst>
                <a:path extrusionOk="0" h="50" w="23">
                  <a:moveTo>
                    <a:pt x="22" y="1"/>
                  </a:moveTo>
                  <a:lnTo>
                    <a:pt x="0" y="14"/>
                  </a:lnTo>
                  <a:lnTo>
                    <a:pt x="0" y="50"/>
                  </a:lnTo>
                  <a:lnTo>
                    <a:pt x="22" y="3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36"/>
            <p:cNvSpPr/>
            <p:nvPr/>
          </p:nvSpPr>
          <p:spPr>
            <a:xfrm>
              <a:off x="1813075" y="1883475"/>
              <a:ext cx="650" cy="25850"/>
            </a:xfrm>
            <a:custGeom>
              <a:rect b="b" l="l" r="r" t="t"/>
              <a:pathLst>
                <a:path extrusionOk="0" h="1034" w="26">
                  <a:moveTo>
                    <a:pt x="25" y="1"/>
                  </a:moveTo>
                  <a:lnTo>
                    <a:pt x="3" y="14"/>
                  </a:lnTo>
                  <a:lnTo>
                    <a:pt x="0" y="1033"/>
                  </a:lnTo>
                  <a:lnTo>
                    <a:pt x="22" y="102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6"/>
            <p:cNvSpPr/>
            <p:nvPr/>
          </p:nvSpPr>
          <p:spPr>
            <a:xfrm>
              <a:off x="1813075" y="1903125"/>
              <a:ext cx="8625" cy="8550"/>
            </a:xfrm>
            <a:custGeom>
              <a:rect b="b" l="l" r="r" t="t"/>
              <a:pathLst>
                <a:path extrusionOk="0" h="342" w="345">
                  <a:moveTo>
                    <a:pt x="22" y="1"/>
                  </a:moveTo>
                  <a:lnTo>
                    <a:pt x="0" y="14"/>
                  </a:lnTo>
                  <a:lnTo>
                    <a:pt x="321" y="341"/>
                  </a:lnTo>
                  <a:lnTo>
                    <a:pt x="344" y="33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36"/>
            <p:cNvSpPr/>
            <p:nvPr/>
          </p:nvSpPr>
          <p:spPr>
            <a:xfrm>
              <a:off x="1813075" y="1902500"/>
              <a:ext cx="8075" cy="9175"/>
            </a:xfrm>
            <a:custGeom>
              <a:rect b="b" l="l" r="r" t="t"/>
              <a:pathLst>
                <a:path extrusionOk="0" h="367" w="323">
                  <a:moveTo>
                    <a:pt x="0" y="1"/>
                  </a:moveTo>
                  <a:lnTo>
                    <a:pt x="0" y="39"/>
                  </a:lnTo>
                  <a:lnTo>
                    <a:pt x="321" y="366"/>
                  </a:lnTo>
                  <a:lnTo>
                    <a:pt x="322" y="3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36"/>
            <p:cNvSpPr/>
            <p:nvPr/>
          </p:nvSpPr>
          <p:spPr>
            <a:xfrm>
              <a:off x="1813075" y="1902225"/>
              <a:ext cx="8625" cy="8550"/>
            </a:xfrm>
            <a:custGeom>
              <a:rect b="b" l="l" r="r" t="t"/>
              <a:pathLst>
                <a:path extrusionOk="0" h="342" w="345">
                  <a:moveTo>
                    <a:pt x="22" y="0"/>
                  </a:moveTo>
                  <a:lnTo>
                    <a:pt x="0" y="12"/>
                  </a:lnTo>
                  <a:lnTo>
                    <a:pt x="322" y="341"/>
                  </a:lnTo>
                  <a:lnTo>
                    <a:pt x="344" y="32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6"/>
            <p:cNvSpPr/>
            <p:nvPr/>
          </p:nvSpPr>
          <p:spPr>
            <a:xfrm>
              <a:off x="1821075" y="1910450"/>
              <a:ext cx="625" cy="1225"/>
            </a:xfrm>
            <a:custGeom>
              <a:rect b="b" l="l" r="r" t="t"/>
              <a:pathLst>
                <a:path extrusionOk="0" h="49" w="25">
                  <a:moveTo>
                    <a:pt x="24" y="0"/>
                  </a:moveTo>
                  <a:lnTo>
                    <a:pt x="2" y="12"/>
                  </a:lnTo>
                  <a:lnTo>
                    <a:pt x="1" y="48"/>
                  </a:lnTo>
                  <a:lnTo>
                    <a:pt x="24" y="37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6"/>
            <p:cNvSpPr/>
            <p:nvPr/>
          </p:nvSpPr>
          <p:spPr>
            <a:xfrm>
              <a:off x="1813100" y="1895900"/>
              <a:ext cx="8600" cy="8550"/>
            </a:xfrm>
            <a:custGeom>
              <a:rect b="b" l="l" r="r" t="t"/>
              <a:pathLst>
                <a:path extrusionOk="0" h="342" w="344">
                  <a:moveTo>
                    <a:pt x="23" y="1"/>
                  </a:moveTo>
                  <a:lnTo>
                    <a:pt x="1" y="14"/>
                  </a:lnTo>
                  <a:lnTo>
                    <a:pt x="321" y="342"/>
                  </a:lnTo>
                  <a:lnTo>
                    <a:pt x="343" y="330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36"/>
            <p:cNvSpPr/>
            <p:nvPr/>
          </p:nvSpPr>
          <p:spPr>
            <a:xfrm>
              <a:off x="1821125" y="1904150"/>
              <a:ext cx="575" cy="6625"/>
            </a:xfrm>
            <a:custGeom>
              <a:rect b="b" l="l" r="r" t="t"/>
              <a:pathLst>
                <a:path extrusionOk="0" h="265" w="23">
                  <a:moveTo>
                    <a:pt x="22" y="0"/>
                  </a:moveTo>
                  <a:lnTo>
                    <a:pt x="0" y="12"/>
                  </a:lnTo>
                  <a:lnTo>
                    <a:pt x="0" y="264"/>
                  </a:lnTo>
                  <a:lnTo>
                    <a:pt x="22" y="25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6"/>
            <p:cNvSpPr/>
            <p:nvPr/>
          </p:nvSpPr>
          <p:spPr>
            <a:xfrm>
              <a:off x="1813100" y="1895000"/>
              <a:ext cx="8600" cy="8550"/>
            </a:xfrm>
            <a:custGeom>
              <a:rect b="b" l="l" r="r" t="t"/>
              <a:pathLst>
                <a:path extrusionOk="0" h="342" w="344">
                  <a:moveTo>
                    <a:pt x="23" y="1"/>
                  </a:moveTo>
                  <a:lnTo>
                    <a:pt x="1" y="14"/>
                  </a:lnTo>
                  <a:lnTo>
                    <a:pt x="321" y="341"/>
                  </a:lnTo>
                  <a:lnTo>
                    <a:pt x="343" y="330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36"/>
            <p:cNvSpPr/>
            <p:nvPr/>
          </p:nvSpPr>
          <p:spPr>
            <a:xfrm>
              <a:off x="1821125" y="1903225"/>
              <a:ext cx="575" cy="1225"/>
            </a:xfrm>
            <a:custGeom>
              <a:rect b="b" l="l" r="r" t="t"/>
              <a:pathLst>
                <a:path extrusionOk="0" h="49" w="23">
                  <a:moveTo>
                    <a:pt x="22" y="1"/>
                  </a:moveTo>
                  <a:lnTo>
                    <a:pt x="0" y="12"/>
                  </a:lnTo>
                  <a:lnTo>
                    <a:pt x="0" y="49"/>
                  </a:lnTo>
                  <a:lnTo>
                    <a:pt x="22" y="3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36"/>
            <p:cNvSpPr/>
            <p:nvPr/>
          </p:nvSpPr>
          <p:spPr>
            <a:xfrm>
              <a:off x="1821125" y="1896375"/>
              <a:ext cx="600" cy="7175"/>
            </a:xfrm>
            <a:custGeom>
              <a:rect b="b" l="l" r="r" t="t"/>
              <a:pathLst>
                <a:path extrusionOk="0" h="287" w="24">
                  <a:moveTo>
                    <a:pt x="24" y="1"/>
                  </a:moveTo>
                  <a:lnTo>
                    <a:pt x="2" y="14"/>
                  </a:lnTo>
                  <a:lnTo>
                    <a:pt x="0" y="286"/>
                  </a:lnTo>
                  <a:lnTo>
                    <a:pt x="22" y="275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36"/>
            <p:cNvSpPr/>
            <p:nvPr/>
          </p:nvSpPr>
          <p:spPr>
            <a:xfrm>
              <a:off x="1813100" y="1887250"/>
              <a:ext cx="8625" cy="8575"/>
            </a:xfrm>
            <a:custGeom>
              <a:rect b="b" l="l" r="r" t="t"/>
              <a:pathLst>
                <a:path extrusionOk="0" h="343" w="345">
                  <a:moveTo>
                    <a:pt x="24" y="0"/>
                  </a:moveTo>
                  <a:lnTo>
                    <a:pt x="1" y="13"/>
                  </a:lnTo>
                  <a:lnTo>
                    <a:pt x="323" y="343"/>
                  </a:lnTo>
                  <a:lnTo>
                    <a:pt x="345" y="33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36"/>
            <p:cNvSpPr/>
            <p:nvPr/>
          </p:nvSpPr>
          <p:spPr>
            <a:xfrm>
              <a:off x="1813150" y="1885325"/>
              <a:ext cx="8575" cy="8575"/>
            </a:xfrm>
            <a:custGeom>
              <a:rect b="b" l="l" r="r" t="t"/>
              <a:pathLst>
                <a:path extrusionOk="0" h="343" w="343">
                  <a:moveTo>
                    <a:pt x="22" y="1"/>
                  </a:moveTo>
                  <a:lnTo>
                    <a:pt x="0" y="14"/>
                  </a:lnTo>
                  <a:lnTo>
                    <a:pt x="321" y="343"/>
                  </a:lnTo>
                  <a:lnTo>
                    <a:pt x="343" y="33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36"/>
            <p:cNvSpPr/>
            <p:nvPr/>
          </p:nvSpPr>
          <p:spPr>
            <a:xfrm>
              <a:off x="1813075" y="1883800"/>
              <a:ext cx="8100" cy="30125"/>
            </a:xfrm>
            <a:custGeom>
              <a:rect b="b" l="l" r="r" t="t"/>
              <a:pathLst>
                <a:path extrusionOk="0" h="1205" w="324">
                  <a:moveTo>
                    <a:pt x="2" y="151"/>
                  </a:moveTo>
                  <a:lnTo>
                    <a:pt x="2" y="188"/>
                  </a:lnTo>
                  <a:lnTo>
                    <a:pt x="3" y="189"/>
                  </a:lnTo>
                  <a:lnTo>
                    <a:pt x="3" y="152"/>
                  </a:lnTo>
                  <a:lnTo>
                    <a:pt x="3" y="152"/>
                  </a:lnTo>
                  <a:lnTo>
                    <a:pt x="2" y="151"/>
                  </a:lnTo>
                  <a:close/>
                  <a:moveTo>
                    <a:pt x="3" y="189"/>
                  </a:moveTo>
                  <a:lnTo>
                    <a:pt x="3" y="189"/>
                  </a:lnTo>
                  <a:lnTo>
                    <a:pt x="3" y="189"/>
                  </a:lnTo>
                  <a:lnTo>
                    <a:pt x="3" y="189"/>
                  </a:lnTo>
                  <a:close/>
                  <a:moveTo>
                    <a:pt x="3" y="1"/>
                  </a:moveTo>
                  <a:lnTo>
                    <a:pt x="3" y="152"/>
                  </a:lnTo>
                  <a:lnTo>
                    <a:pt x="3" y="152"/>
                  </a:lnTo>
                  <a:lnTo>
                    <a:pt x="324" y="481"/>
                  </a:lnTo>
                  <a:lnTo>
                    <a:pt x="324" y="440"/>
                  </a:lnTo>
                  <a:lnTo>
                    <a:pt x="3" y="111"/>
                  </a:lnTo>
                  <a:lnTo>
                    <a:pt x="3" y="75"/>
                  </a:lnTo>
                  <a:lnTo>
                    <a:pt x="324" y="404"/>
                  </a:lnTo>
                  <a:lnTo>
                    <a:pt x="324" y="186"/>
                  </a:lnTo>
                  <a:lnTo>
                    <a:pt x="3" y="1"/>
                  </a:lnTo>
                  <a:close/>
                  <a:moveTo>
                    <a:pt x="2" y="462"/>
                  </a:moveTo>
                  <a:lnTo>
                    <a:pt x="2" y="498"/>
                  </a:lnTo>
                  <a:lnTo>
                    <a:pt x="2" y="498"/>
                  </a:lnTo>
                  <a:lnTo>
                    <a:pt x="2" y="498"/>
                  </a:lnTo>
                  <a:lnTo>
                    <a:pt x="2" y="462"/>
                  </a:lnTo>
                  <a:lnTo>
                    <a:pt x="2" y="462"/>
                  </a:lnTo>
                  <a:close/>
                  <a:moveTo>
                    <a:pt x="0" y="749"/>
                  </a:moveTo>
                  <a:lnTo>
                    <a:pt x="0" y="787"/>
                  </a:lnTo>
                  <a:lnTo>
                    <a:pt x="1" y="787"/>
                  </a:lnTo>
                  <a:lnTo>
                    <a:pt x="1" y="750"/>
                  </a:lnTo>
                  <a:lnTo>
                    <a:pt x="1" y="750"/>
                  </a:lnTo>
                  <a:lnTo>
                    <a:pt x="0" y="749"/>
                  </a:lnTo>
                  <a:close/>
                  <a:moveTo>
                    <a:pt x="3" y="189"/>
                  </a:moveTo>
                  <a:lnTo>
                    <a:pt x="2" y="462"/>
                  </a:lnTo>
                  <a:lnTo>
                    <a:pt x="322" y="789"/>
                  </a:lnTo>
                  <a:lnTo>
                    <a:pt x="324" y="517"/>
                  </a:lnTo>
                  <a:lnTo>
                    <a:pt x="3" y="189"/>
                  </a:lnTo>
                  <a:close/>
                  <a:moveTo>
                    <a:pt x="2" y="498"/>
                  </a:moveTo>
                  <a:lnTo>
                    <a:pt x="1" y="750"/>
                  </a:lnTo>
                  <a:lnTo>
                    <a:pt x="1" y="750"/>
                  </a:lnTo>
                  <a:lnTo>
                    <a:pt x="322" y="1078"/>
                  </a:lnTo>
                  <a:lnTo>
                    <a:pt x="322" y="826"/>
                  </a:lnTo>
                  <a:lnTo>
                    <a:pt x="2" y="498"/>
                  </a:lnTo>
                  <a:close/>
                  <a:moveTo>
                    <a:pt x="1" y="787"/>
                  </a:moveTo>
                  <a:lnTo>
                    <a:pt x="0" y="1020"/>
                  </a:lnTo>
                  <a:lnTo>
                    <a:pt x="321" y="1204"/>
                  </a:lnTo>
                  <a:lnTo>
                    <a:pt x="321" y="1114"/>
                  </a:lnTo>
                  <a:lnTo>
                    <a:pt x="1" y="787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6"/>
            <p:cNvSpPr/>
            <p:nvPr/>
          </p:nvSpPr>
          <p:spPr>
            <a:xfrm>
              <a:off x="1813100" y="1888150"/>
              <a:ext cx="8625" cy="8575"/>
            </a:xfrm>
            <a:custGeom>
              <a:rect b="b" l="l" r="r" t="t"/>
              <a:pathLst>
                <a:path extrusionOk="0" h="343" w="345">
                  <a:moveTo>
                    <a:pt x="23" y="1"/>
                  </a:moveTo>
                  <a:lnTo>
                    <a:pt x="1" y="14"/>
                  </a:lnTo>
                  <a:lnTo>
                    <a:pt x="323" y="343"/>
                  </a:lnTo>
                  <a:lnTo>
                    <a:pt x="345" y="330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6"/>
            <p:cNvSpPr/>
            <p:nvPr/>
          </p:nvSpPr>
          <p:spPr>
            <a:xfrm>
              <a:off x="1821150" y="1895475"/>
              <a:ext cx="575" cy="1250"/>
            </a:xfrm>
            <a:custGeom>
              <a:rect b="b" l="l" r="r" t="t"/>
              <a:pathLst>
                <a:path extrusionOk="0" h="50" w="23">
                  <a:moveTo>
                    <a:pt x="23" y="1"/>
                  </a:moveTo>
                  <a:lnTo>
                    <a:pt x="1" y="14"/>
                  </a:lnTo>
                  <a:lnTo>
                    <a:pt x="1" y="50"/>
                  </a:lnTo>
                  <a:lnTo>
                    <a:pt x="23" y="37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36"/>
            <p:cNvSpPr/>
            <p:nvPr/>
          </p:nvSpPr>
          <p:spPr>
            <a:xfrm>
              <a:off x="1813100" y="1887575"/>
              <a:ext cx="8075" cy="9150"/>
            </a:xfrm>
            <a:custGeom>
              <a:rect b="b" l="l" r="r" t="t"/>
              <a:pathLst>
                <a:path extrusionOk="0" h="366" w="323">
                  <a:moveTo>
                    <a:pt x="1" y="0"/>
                  </a:moveTo>
                  <a:lnTo>
                    <a:pt x="1" y="37"/>
                  </a:lnTo>
                  <a:lnTo>
                    <a:pt x="323" y="366"/>
                  </a:lnTo>
                  <a:lnTo>
                    <a:pt x="323" y="3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36"/>
            <p:cNvSpPr/>
            <p:nvPr/>
          </p:nvSpPr>
          <p:spPr>
            <a:xfrm>
              <a:off x="1821150" y="1894450"/>
              <a:ext cx="575" cy="1375"/>
            </a:xfrm>
            <a:custGeom>
              <a:rect b="b" l="l" r="r" t="t"/>
              <a:pathLst>
                <a:path extrusionOk="0" h="55" w="23">
                  <a:moveTo>
                    <a:pt x="23" y="1"/>
                  </a:moveTo>
                  <a:lnTo>
                    <a:pt x="1" y="14"/>
                  </a:lnTo>
                  <a:lnTo>
                    <a:pt x="1" y="55"/>
                  </a:lnTo>
                  <a:lnTo>
                    <a:pt x="23" y="42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36"/>
            <p:cNvSpPr/>
            <p:nvPr/>
          </p:nvSpPr>
          <p:spPr>
            <a:xfrm>
              <a:off x="1813150" y="1886225"/>
              <a:ext cx="8575" cy="8575"/>
            </a:xfrm>
            <a:custGeom>
              <a:rect b="b" l="l" r="r" t="t"/>
              <a:pathLst>
                <a:path extrusionOk="0" h="343" w="343">
                  <a:moveTo>
                    <a:pt x="22" y="1"/>
                  </a:moveTo>
                  <a:lnTo>
                    <a:pt x="0" y="14"/>
                  </a:lnTo>
                  <a:lnTo>
                    <a:pt x="321" y="343"/>
                  </a:lnTo>
                  <a:lnTo>
                    <a:pt x="343" y="33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36"/>
            <p:cNvSpPr/>
            <p:nvPr/>
          </p:nvSpPr>
          <p:spPr>
            <a:xfrm>
              <a:off x="1821150" y="1893550"/>
              <a:ext cx="575" cy="1250"/>
            </a:xfrm>
            <a:custGeom>
              <a:rect b="b" l="l" r="r" t="t"/>
              <a:pathLst>
                <a:path extrusionOk="0" h="50" w="23">
                  <a:moveTo>
                    <a:pt x="23" y="1"/>
                  </a:moveTo>
                  <a:lnTo>
                    <a:pt x="1" y="14"/>
                  </a:lnTo>
                  <a:lnTo>
                    <a:pt x="1" y="50"/>
                  </a:lnTo>
                  <a:lnTo>
                    <a:pt x="23" y="37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36"/>
            <p:cNvSpPr/>
            <p:nvPr/>
          </p:nvSpPr>
          <p:spPr>
            <a:xfrm>
              <a:off x="1813150" y="1885650"/>
              <a:ext cx="8025" cy="9150"/>
            </a:xfrm>
            <a:custGeom>
              <a:rect b="b" l="l" r="r" t="t"/>
              <a:pathLst>
                <a:path extrusionOk="0" h="366" w="321">
                  <a:moveTo>
                    <a:pt x="0" y="1"/>
                  </a:moveTo>
                  <a:lnTo>
                    <a:pt x="0" y="37"/>
                  </a:lnTo>
                  <a:lnTo>
                    <a:pt x="321" y="366"/>
                  </a:lnTo>
                  <a:lnTo>
                    <a:pt x="321" y="3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36"/>
            <p:cNvSpPr/>
            <p:nvPr/>
          </p:nvSpPr>
          <p:spPr>
            <a:xfrm>
              <a:off x="1813150" y="1883475"/>
              <a:ext cx="8575" cy="5000"/>
            </a:xfrm>
            <a:custGeom>
              <a:rect b="b" l="l" r="r" t="t"/>
              <a:pathLst>
                <a:path extrusionOk="0" h="200" w="343">
                  <a:moveTo>
                    <a:pt x="22" y="1"/>
                  </a:moveTo>
                  <a:lnTo>
                    <a:pt x="0" y="14"/>
                  </a:lnTo>
                  <a:lnTo>
                    <a:pt x="321" y="199"/>
                  </a:lnTo>
                  <a:lnTo>
                    <a:pt x="343" y="186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36"/>
            <p:cNvSpPr/>
            <p:nvPr/>
          </p:nvSpPr>
          <p:spPr>
            <a:xfrm>
              <a:off x="1821150" y="1888125"/>
              <a:ext cx="575" cy="5775"/>
            </a:xfrm>
            <a:custGeom>
              <a:rect b="b" l="l" r="r" t="t"/>
              <a:pathLst>
                <a:path extrusionOk="0" h="231" w="23">
                  <a:moveTo>
                    <a:pt x="23" y="0"/>
                  </a:moveTo>
                  <a:lnTo>
                    <a:pt x="1" y="13"/>
                  </a:lnTo>
                  <a:lnTo>
                    <a:pt x="1" y="231"/>
                  </a:lnTo>
                  <a:lnTo>
                    <a:pt x="23" y="218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36"/>
            <p:cNvSpPr/>
            <p:nvPr/>
          </p:nvSpPr>
          <p:spPr>
            <a:xfrm>
              <a:off x="1812500" y="1882825"/>
              <a:ext cx="9250" cy="32075"/>
            </a:xfrm>
            <a:custGeom>
              <a:rect b="b" l="l" r="r" t="t"/>
              <a:pathLst>
                <a:path extrusionOk="0" h="1283" w="370">
                  <a:moveTo>
                    <a:pt x="25" y="40"/>
                  </a:moveTo>
                  <a:lnTo>
                    <a:pt x="347" y="225"/>
                  </a:lnTo>
                  <a:lnTo>
                    <a:pt x="347" y="443"/>
                  </a:lnTo>
                  <a:lnTo>
                    <a:pt x="344" y="441"/>
                  </a:lnTo>
                  <a:lnTo>
                    <a:pt x="344" y="554"/>
                  </a:lnTo>
                  <a:lnTo>
                    <a:pt x="344" y="828"/>
                  </a:lnTo>
                  <a:lnTo>
                    <a:pt x="344" y="865"/>
                  </a:lnTo>
                  <a:lnTo>
                    <a:pt x="344" y="1117"/>
                  </a:lnTo>
                  <a:lnTo>
                    <a:pt x="344" y="1245"/>
                  </a:lnTo>
                  <a:lnTo>
                    <a:pt x="22" y="1058"/>
                  </a:lnTo>
                  <a:lnTo>
                    <a:pt x="25" y="40"/>
                  </a:lnTo>
                  <a:close/>
                  <a:moveTo>
                    <a:pt x="3" y="0"/>
                  </a:moveTo>
                  <a:lnTo>
                    <a:pt x="0" y="1071"/>
                  </a:lnTo>
                  <a:lnTo>
                    <a:pt x="367" y="1282"/>
                  </a:lnTo>
                  <a:lnTo>
                    <a:pt x="370" y="21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36"/>
            <p:cNvSpPr/>
            <p:nvPr/>
          </p:nvSpPr>
          <p:spPr>
            <a:xfrm>
              <a:off x="1813100" y="1895325"/>
              <a:ext cx="8050" cy="9125"/>
            </a:xfrm>
            <a:custGeom>
              <a:rect b="b" l="l" r="r" t="t"/>
              <a:pathLst>
                <a:path extrusionOk="0" h="365" w="322">
                  <a:moveTo>
                    <a:pt x="1" y="1"/>
                  </a:moveTo>
                  <a:lnTo>
                    <a:pt x="1" y="37"/>
                  </a:lnTo>
                  <a:lnTo>
                    <a:pt x="321" y="365"/>
                  </a:lnTo>
                  <a:lnTo>
                    <a:pt x="321" y="3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36"/>
            <p:cNvSpPr/>
            <p:nvPr/>
          </p:nvSpPr>
          <p:spPr>
            <a:xfrm>
              <a:off x="1812575" y="1882525"/>
              <a:ext cx="9725" cy="5625"/>
            </a:xfrm>
            <a:custGeom>
              <a:rect b="b" l="l" r="r" t="t"/>
              <a:pathLst>
                <a:path extrusionOk="0" h="225" w="389">
                  <a:moveTo>
                    <a:pt x="22" y="1"/>
                  </a:moveTo>
                  <a:lnTo>
                    <a:pt x="0" y="12"/>
                  </a:lnTo>
                  <a:lnTo>
                    <a:pt x="367" y="224"/>
                  </a:lnTo>
                  <a:lnTo>
                    <a:pt x="389" y="21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6"/>
            <p:cNvSpPr/>
            <p:nvPr/>
          </p:nvSpPr>
          <p:spPr>
            <a:xfrm>
              <a:off x="1821675" y="1887800"/>
              <a:ext cx="625" cy="27100"/>
            </a:xfrm>
            <a:custGeom>
              <a:rect b="b" l="l" r="r" t="t"/>
              <a:pathLst>
                <a:path extrusionOk="0" h="1084" w="25">
                  <a:moveTo>
                    <a:pt x="25" y="0"/>
                  </a:moveTo>
                  <a:lnTo>
                    <a:pt x="3" y="13"/>
                  </a:lnTo>
                  <a:lnTo>
                    <a:pt x="0" y="1083"/>
                  </a:lnTo>
                  <a:lnTo>
                    <a:pt x="22" y="107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6"/>
            <p:cNvSpPr/>
            <p:nvPr/>
          </p:nvSpPr>
          <p:spPr>
            <a:xfrm>
              <a:off x="1826100" y="1909800"/>
              <a:ext cx="550" cy="1250"/>
            </a:xfrm>
            <a:custGeom>
              <a:rect b="b" l="l" r="r" t="t"/>
              <a:pathLst>
                <a:path extrusionOk="0" h="50" w="22">
                  <a:moveTo>
                    <a:pt x="22" y="0"/>
                  </a:moveTo>
                  <a:lnTo>
                    <a:pt x="0" y="13"/>
                  </a:lnTo>
                  <a:lnTo>
                    <a:pt x="0" y="50"/>
                  </a:lnTo>
                  <a:lnTo>
                    <a:pt x="22" y="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36"/>
            <p:cNvSpPr/>
            <p:nvPr/>
          </p:nvSpPr>
          <p:spPr>
            <a:xfrm>
              <a:off x="1826050" y="1916550"/>
              <a:ext cx="8625" cy="4975"/>
            </a:xfrm>
            <a:custGeom>
              <a:rect b="b" l="l" r="r" t="t"/>
              <a:pathLst>
                <a:path extrusionOk="0" h="199" w="345">
                  <a:moveTo>
                    <a:pt x="24" y="0"/>
                  </a:moveTo>
                  <a:lnTo>
                    <a:pt x="1" y="13"/>
                  </a:lnTo>
                  <a:lnTo>
                    <a:pt x="322" y="199"/>
                  </a:lnTo>
                  <a:lnTo>
                    <a:pt x="344" y="186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36"/>
            <p:cNvSpPr/>
            <p:nvPr/>
          </p:nvSpPr>
          <p:spPr>
            <a:xfrm>
              <a:off x="1834100" y="1918925"/>
              <a:ext cx="575" cy="2600"/>
            </a:xfrm>
            <a:custGeom>
              <a:rect b="b" l="l" r="r" t="t"/>
              <a:pathLst>
                <a:path extrusionOk="0" h="104" w="23">
                  <a:moveTo>
                    <a:pt x="22" y="1"/>
                  </a:moveTo>
                  <a:lnTo>
                    <a:pt x="0" y="14"/>
                  </a:lnTo>
                  <a:lnTo>
                    <a:pt x="0" y="104"/>
                  </a:lnTo>
                  <a:lnTo>
                    <a:pt x="22" y="9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36"/>
            <p:cNvSpPr/>
            <p:nvPr/>
          </p:nvSpPr>
          <p:spPr>
            <a:xfrm>
              <a:off x="1826100" y="1902575"/>
              <a:ext cx="600" cy="1275"/>
            </a:xfrm>
            <a:custGeom>
              <a:rect b="b" l="l" r="r" t="t"/>
              <a:pathLst>
                <a:path extrusionOk="0" h="51" w="24">
                  <a:moveTo>
                    <a:pt x="23" y="1"/>
                  </a:moveTo>
                  <a:lnTo>
                    <a:pt x="1" y="14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23" y="37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36"/>
            <p:cNvSpPr/>
            <p:nvPr/>
          </p:nvSpPr>
          <p:spPr>
            <a:xfrm>
              <a:off x="1826125" y="1894825"/>
              <a:ext cx="575" cy="1250"/>
            </a:xfrm>
            <a:custGeom>
              <a:rect b="b" l="l" r="r" t="t"/>
              <a:pathLst>
                <a:path extrusionOk="0" h="50" w="23">
                  <a:moveTo>
                    <a:pt x="22" y="0"/>
                  </a:moveTo>
                  <a:lnTo>
                    <a:pt x="0" y="14"/>
                  </a:lnTo>
                  <a:lnTo>
                    <a:pt x="0" y="50"/>
                  </a:lnTo>
                  <a:lnTo>
                    <a:pt x="22" y="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36"/>
            <p:cNvSpPr/>
            <p:nvPr/>
          </p:nvSpPr>
          <p:spPr>
            <a:xfrm>
              <a:off x="1826125" y="1892900"/>
              <a:ext cx="575" cy="1250"/>
            </a:xfrm>
            <a:custGeom>
              <a:rect b="b" l="l" r="r" t="t"/>
              <a:pathLst>
                <a:path extrusionOk="0" h="50" w="23">
                  <a:moveTo>
                    <a:pt x="22" y="1"/>
                  </a:moveTo>
                  <a:lnTo>
                    <a:pt x="0" y="14"/>
                  </a:lnTo>
                  <a:lnTo>
                    <a:pt x="0" y="50"/>
                  </a:lnTo>
                  <a:lnTo>
                    <a:pt x="22" y="3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36"/>
            <p:cNvSpPr/>
            <p:nvPr/>
          </p:nvSpPr>
          <p:spPr>
            <a:xfrm>
              <a:off x="1826050" y="1891050"/>
              <a:ext cx="675" cy="25850"/>
            </a:xfrm>
            <a:custGeom>
              <a:rect b="b" l="l" r="r" t="t"/>
              <a:pathLst>
                <a:path extrusionOk="0" h="1034" w="27">
                  <a:moveTo>
                    <a:pt x="27" y="1"/>
                  </a:moveTo>
                  <a:lnTo>
                    <a:pt x="3" y="14"/>
                  </a:lnTo>
                  <a:lnTo>
                    <a:pt x="1" y="1033"/>
                  </a:lnTo>
                  <a:lnTo>
                    <a:pt x="24" y="102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36"/>
            <p:cNvSpPr/>
            <p:nvPr/>
          </p:nvSpPr>
          <p:spPr>
            <a:xfrm>
              <a:off x="1826100" y="1910700"/>
              <a:ext cx="8575" cy="8575"/>
            </a:xfrm>
            <a:custGeom>
              <a:rect b="b" l="l" r="r" t="t"/>
              <a:pathLst>
                <a:path extrusionOk="0" h="343" w="343">
                  <a:moveTo>
                    <a:pt x="22" y="1"/>
                  </a:moveTo>
                  <a:lnTo>
                    <a:pt x="0" y="14"/>
                  </a:lnTo>
                  <a:lnTo>
                    <a:pt x="320" y="343"/>
                  </a:lnTo>
                  <a:lnTo>
                    <a:pt x="342" y="33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36"/>
            <p:cNvSpPr/>
            <p:nvPr/>
          </p:nvSpPr>
          <p:spPr>
            <a:xfrm>
              <a:off x="1826100" y="1910125"/>
              <a:ext cx="8025" cy="9150"/>
            </a:xfrm>
            <a:custGeom>
              <a:rect b="b" l="l" r="r" t="t"/>
              <a:pathLst>
                <a:path extrusionOk="0" h="366" w="321">
                  <a:moveTo>
                    <a:pt x="0" y="0"/>
                  </a:moveTo>
                  <a:lnTo>
                    <a:pt x="0" y="37"/>
                  </a:lnTo>
                  <a:lnTo>
                    <a:pt x="320" y="366"/>
                  </a:lnTo>
                  <a:lnTo>
                    <a:pt x="320" y="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36"/>
            <p:cNvSpPr/>
            <p:nvPr/>
          </p:nvSpPr>
          <p:spPr>
            <a:xfrm>
              <a:off x="1826100" y="1909800"/>
              <a:ext cx="8575" cy="8575"/>
            </a:xfrm>
            <a:custGeom>
              <a:rect b="b" l="l" r="r" t="t"/>
              <a:pathLst>
                <a:path extrusionOk="0" h="343" w="343">
                  <a:moveTo>
                    <a:pt x="22" y="0"/>
                  </a:moveTo>
                  <a:lnTo>
                    <a:pt x="0" y="13"/>
                  </a:lnTo>
                  <a:lnTo>
                    <a:pt x="320" y="343"/>
                  </a:lnTo>
                  <a:lnTo>
                    <a:pt x="342" y="33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36"/>
            <p:cNvSpPr/>
            <p:nvPr/>
          </p:nvSpPr>
          <p:spPr>
            <a:xfrm>
              <a:off x="1834100" y="1918025"/>
              <a:ext cx="575" cy="1250"/>
            </a:xfrm>
            <a:custGeom>
              <a:rect b="b" l="l" r="r" t="t"/>
              <a:pathLst>
                <a:path extrusionOk="0" h="50" w="23">
                  <a:moveTo>
                    <a:pt x="22" y="1"/>
                  </a:moveTo>
                  <a:lnTo>
                    <a:pt x="0" y="14"/>
                  </a:lnTo>
                  <a:lnTo>
                    <a:pt x="0" y="50"/>
                  </a:lnTo>
                  <a:lnTo>
                    <a:pt x="22" y="3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36"/>
            <p:cNvSpPr/>
            <p:nvPr/>
          </p:nvSpPr>
          <p:spPr>
            <a:xfrm>
              <a:off x="1826100" y="1903500"/>
              <a:ext cx="8600" cy="8575"/>
            </a:xfrm>
            <a:custGeom>
              <a:rect b="b" l="l" r="r" t="t"/>
              <a:pathLst>
                <a:path extrusionOk="0" h="343" w="344">
                  <a:moveTo>
                    <a:pt x="23" y="0"/>
                  </a:moveTo>
                  <a:lnTo>
                    <a:pt x="0" y="13"/>
                  </a:lnTo>
                  <a:lnTo>
                    <a:pt x="322" y="342"/>
                  </a:lnTo>
                  <a:lnTo>
                    <a:pt x="344" y="329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36"/>
            <p:cNvSpPr/>
            <p:nvPr/>
          </p:nvSpPr>
          <p:spPr>
            <a:xfrm>
              <a:off x="1834100" y="1911725"/>
              <a:ext cx="600" cy="6650"/>
            </a:xfrm>
            <a:custGeom>
              <a:rect b="b" l="l" r="r" t="t"/>
              <a:pathLst>
                <a:path extrusionOk="0" h="266" w="24">
                  <a:moveTo>
                    <a:pt x="24" y="0"/>
                  </a:moveTo>
                  <a:lnTo>
                    <a:pt x="2" y="13"/>
                  </a:lnTo>
                  <a:lnTo>
                    <a:pt x="0" y="266"/>
                  </a:lnTo>
                  <a:lnTo>
                    <a:pt x="22" y="25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36"/>
            <p:cNvSpPr/>
            <p:nvPr/>
          </p:nvSpPr>
          <p:spPr>
            <a:xfrm>
              <a:off x="1826125" y="1902575"/>
              <a:ext cx="8575" cy="8575"/>
            </a:xfrm>
            <a:custGeom>
              <a:rect b="b" l="l" r="r" t="t"/>
              <a:pathLst>
                <a:path extrusionOk="0" h="343" w="343">
                  <a:moveTo>
                    <a:pt x="22" y="1"/>
                  </a:moveTo>
                  <a:lnTo>
                    <a:pt x="0" y="14"/>
                  </a:lnTo>
                  <a:lnTo>
                    <a:pt x="321" y="343"/>
                  </a:lnTo>
                  <a:lnTo>
                    <a:pt x="343" y="33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36"/>
            <p:cNvSpPr/>
            <p:nvPr/>
          </p:nvSpPr>
          <p:spPr>
            <a:xfrm>
              <a:off x="1834125" y="1910800"/>
              <a:ext cx="575" cy="1275"/>
            </a:xfrm>
            <a:custGeom>
              <a:rect b="b" l="l" r="r" t="t"/>
              <a:pathLst>
                <a:path extrusionOk="0" h="51" w="23">
                  <a:moveTo>
                    <a:pt x="23" y="1"/>
                  </a:moveTo>
                  <a:lnTo>
                    <a:pt x="1" y="14"/>
                  </a:lnTo>
                  <a:lnTo>
                    <a:pt x="1" y="50"/>
                  </a:lnTo>
                  <a:lnTo>
                    <a:pt x="23" y="37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36"/>
            <p:cNvSpPr/>
            <p:nvPr/>
          </p:nvSpPr>
          <p:spPr>
            <a:xfrm>
              <a:off x="1834125" y="1903950"/>
              <a:ext cx="575" cy="7200"/>
            </a:xfrm>
            <a:custGeom>
              <a:rect b="b" l="l" r="r" t="t"/>
              <a:pathLst>
                <a:path extrusionOk="0" h="288" w="23">
                  <a:moveTo>
                    <a:pt x="23" y="1"/>
                  </a:moveTo>
                  <a:lnTo>
                    <a:pt x="1" y="14"/>
                  </a:lnTo>
                  <a:lnTo>
                    <a:pt x="1" y="288"/>
                  </a:lnTo>
                  <a:lnTo>
                    <a:pt x="23" y="275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36"/>
            <p:cNvSpPr/>
            <p:nvPr/>
          </p:nvSpPr>
          <p:spPr>
            <a:xfrm>
              <a:off x="1826125" y="1894825"/>
              <a:ext cx="8575" cy="8575"/>
            </a:xfrm>
            <a:custGeom>
              <a:rect b="b" l="l" r="r" t="t"/>
              <a:pathLst>
                <a:path extrusionOk="0" h="343" w="343">
                  <a:moveTo>
                    <a:pt x="22" y="0"/>
                  </a:moveTo>
                  <a:lnTo>
                    <a:pt x="0" y="14"/>
                  </a:lnTo>
                  <a:lnTo>
                    <a:pt x="321" y="343"/>
                  </a:lnTo>
                  <a:lnTo>
                    <a:pt x="343" y="33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36"/>
            <p:cNvSpPr/>
            <p:nvPr/>
          </p:nvSpPr>
          <p:spPr>
            <a:xfrm>
              <a:off x="1826125" y="1892900"/>
              <a:ext cx="8625" cy="8575"/>
            </a:xfrm>
            <a:custGeom>
              <a:rect b="b" l="l" r="r" t="t"/>
              <a:pathLst>
                <a:path extrusionOk="0" h="343" w="345">
                  <a:moveTo>
                    <a:pt x="22" y="1"/>
                  </a:moveTo>
                  <a:lnTo>
                    <a:pt x="0" y="14"/>
                  </a:lnTo>
                  <a:lnTo>
                    <a:pt x="321" y="343"/>
                  </a:lnTo>
                  <a:lnTo>
                    <a:pt x="344" y="33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36"/>
            <p:cNvSpPr/>
            <p:nvPr/>
          </p:nvSpPr>
          <p:spPr>
            <a:xfrm>
              <a:off x="1826050" y="1891375"/>
              <a:ext cx="8150" cy="30150"/>
            </a:xfrm>
            <a:custGeom>
              <a:rect b="b" l="l" r="r" t="t"/>
              <a:pathLst>
                <a:path extrusionOk="0" h="1206" w="326">
                  <a:moveTo>
                    <a:pt x="2" y="497"/>
                  </a:moveTo>
                  <a:lnTo>
                    <a:pt x="2" y="498"/>
                  </a:lnTo>
                  <a:lnTo>
                    <a:pt x="2" y="498"/>
                  </a:lnTo>
                  <a:lnTo>
                    <a:pt x="2" y="498"/>
                  </a:lnTo>
                  <a:lnTo>
                    <a:pt x="2" y="497"/>
                  </a:lnTo>
                  <a:close/>
                  <a:moveTo>
                    <a:pt x="3" y="1"/>
                  </a:moveTo>
                  <a:lnTo>
                    <a:pt x="2" y="497"/>
                  </a:lnTo>
                  <a:lnTo>
                    <a:pt x="3" y="462"/>
                  </a:lnTo>
                  <a:lnTo>
                    <a:pt x="324" y="791"/>
                  </a:lnTo>
                  <a:lnTo>
                    <a:pt x="324" y="517"/>
                  </a:lnTo>
                  <a:lnTo>
                    <a:pt x="3" y="188"/>
                  </a:lnTo>
                  <a:lnTo>
                    <a:pt x="3" y="152"/>
                  </a:lnTo>
                  <a:lnTo>
                    <a:pt x="324" y="481"/>
                  </a:lnTo>
                  <a:lnTo>
                    <a:pt x="324" y="440"/>
                  </a:lnTo>
                  <a:lnTo>
                    <a:pt x="3" y="111"/>
                  </a:lnTo>
                  <a:lnTo>
                    <a:pt x="3" y="75"/>
                  </a:lnTo>
                  <a:lnTo>
                    <a:pt x="324" y="404"/>
                  </a:lnTo>
                  <a:lnTo>
                    <a:pt x="325" y="186"/>
                  </a:lnTo>
                  <a:lnTo>
                    <a:pt x="3" y="1"/>
                  </a:lnTo>
                  <a:close/>
                  <a:moveTo>
                    <a:pt x="2" y="498"/>
                  </a:moveTo>
                  <a:lnTo>
                    <a:pt x="1" y="1020"/>
                  </a:lnTo>
                  <a:lnTo>
                    <a:pt x="322" y="1206"/>
                  </a:lnTo>
                  <a:lnTo>
                    <a:pt x="322" y="1116"/>
                  </a:lnTo>
                  <a:lnTo>
                    <a:pt x="2" y="787"/>
                  </a:lnTo>
                  <a:lnTo>
                    <a:pt x="2" y="750"/>
                  </a:lnTo>
                  <a:lnTo>
                    <a:pt x="322" y="1080"/>
                  </a:lnTo>
                  <a:lnTo>
                    <a:pt x="324" y="827"/>
                  </a:lnTo>
                  <a:lnTo>
                    <a:pt x="2" y="498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36"/>
            <p:cNvSpPr/>
            <p:nvPr/>
          </p:nvSpPr>
          <p:spPr>
            <a:xfrm>
              <a:off x="1826125" y="1895725"/>
              <a:ext cx="8575" cy="8575"/>
            </a:xfrm>
            <a:custGeom>
              <a:rect b="b" l="l" r="r" t="t"/>
              <a:pathLst>
                <a:path extrusionOk="0" h="343" w="343">
                  <a:moveTo>
                    <a:pt x="22" y="1"/>
                  </a:moveTo>
                  <a:lnTo>
                    <a:pt x="0" y="14"/>
                  </a:lnTo>
                  <a:lnTo>
                    <a:pt x="321" y="343"/>
                  </a:lnTo>
                  <a:lnTo>
                    <a:pt x="343" y="33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36"/>
            <p:cNvSpPr/>
            <p:nvPr/>
          </p:nvSpPr>
          <p:spPr>
            <a:xfrm>
              <a:off x="1834125" y="1903050"/>
              <a:ext cx="575" cy="1250"/>
            </a:xfrm>
            <a:custGeom>
              <a:rect b="b" l="l" r="r" t="t"/>
              <a:pathLst>
                <a:path extrusionOk="0" h="50" w="23">
                  <a:moveTo>
                    <a:pt x="23" y="1"/>
                  </a:moveTo>
                  <a:lnTo>
                    <a:pt x="1" y="14"/>
                  </a:lnTo>
                  <a:lnTo>
                    <a:pt x="1" y="50"/>
                  </a:lnTo>
                  <a:lnTo>
                    <a:pt x="23" y="37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36"/>
            <p:cNvSpPr/>
            <p:nvPr/>
          </p:nvSpPr>
          <p:spPr>
            <a:xfrm>
              <a:off x="1826125" y="1895150"/>
              <a:ext cx="8025" cy="9150"/>
            </a:xfrm>
            <a:custGeom>
              <a:rect b="b" l="l" r="r" t="t"/>
              <a:pathLst>
                <a:path extrusionOk="0" h="366" w="321">
                  <a:moveTo>
                    <a:pt x="0" y="1"/>
                  </a:moveTo>
                  <a:lnTo>
                    <a:pt x="0" y="37"/>
                  </a:lnTo>
                  <a:lnTo>
                    <a:pt x="321" y="366"/>
                  </a:lnTo>
                  <a:lnTo>
                    <a:pt x="321" y="3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36"/>
            <p:cNvSpPr/>
            <p:nvPr/>
          </p:nvSpPr>
          <p:spPr>
            <a:xfrm>
              <a:off x="1834125" y="1902050"/>
              <a:ext cx="625" cy="1350"/>
            </a:xfrm>
            <a:custGeom>
              <a:rect b="b" l="l" r="r" t="t"/>
              <a:pathLst>
                <a:path extrusionOk="0" h="54" w="25">
                  <a:moveTo>
                    <a:pt x="24" y="0"/>
                  </a:moveTo>
                  <a:lnTo>
                    <a:pt x="1" y="13"/>
                  </a:lnTo>
                  <a:lnTo>
                    <a:pt x="1" y="54"/>
                  </a:lnTo>
                  <a:lnTo>
                    <a:pt x="23" y="41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36"/>
            <p:cNvSpPr/>
            <p:nvPr/>
          </p:nvSpPr>
          <p:spPr>
            <a:xfrm>
              <a:off x="1826125" y="1893800"/>
              <a:ext cx="8625" cy="8600"/>
            </a:xfrm>
            <a:custGeom>
              <a:rect b="b" l="l" r="r" t="t"/>
              <a:pathLst>
                <a:path extrusionOk="0" h="344" w="345">
                  <a:moveTo>
                    <a:pt x="22" y="1"/>
                  </a:moveTo>
                  <a:lnTo>
                    <a:pt x="0" y="14"/>
                  </a:lnTo>
                  <a:lnTo>
                    <a:pt x="321" y="343"/>
                  </a:lnTo>
                  <a:lnTo>
                    <a:pt x="344" y="33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36"/>
            <p:cNvSpPr/>
            <p:nvPr/>
          </p:nvSpPr>
          <p:spPr>
            <a:xfrm>
              <a:off x="1834125" y="1901125"/>
              <a:ext cx="625" cy="1275"/>
            </a:xfrm>
            <a:custGeom>
              <a:rect b="b" l="l" r="r" t="t"/>
              <a:pathLst>
                <a:path extrusionOk="0" h="51" w="25">
                  <a:moveTo>
                    <a:pt x="24" y="1"/>
                  </a:moveTo>
                  <a:lnTo>
                    <a:pt x="1" y="14"/>
                  </a:lnTo>
                  <a:lnTo>
                    <a:pt x="1" y="50"/>
                  </a:lnTo>
                  <a:lnTo>
                    <a:pt x="24" y="37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36"/>
            <p:cNvSpPr/>
            <p:nvPr/>
          </p:nvSpPr>
          <p:spPr>
            <a:xfrm>
              <a:off x="1826125" y="1893225"/>
              <a:ext cx="8025" cy="9175"/>
            </a:xfrm>
            <a:custGeom>
              <a:rect b="b" l="l" r="r" t="t"/>
              <a:pathLst>
                <a:path extrusionOk="0" h="367" w="321">
                  <a:moveTo>
                    <a:pt x="0" y="1"/>
                  </a:moveTo>
                  <a:lnTo>
                    <a:pt x="0" y="37"/>
                  </a:lnTo>
                  <a:lnTo>
                    <a:pt x="321" y="366"/>
                  </a:lnTo>
                  <a:lnTo>
                    <a:pt x="321" y="3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36"/>
            <p:cNvSpPr/>
            <p:nvPr/>
          </p:nvSpPr>
          <p:spPr>
            <a:xfrm>
              <a:off x="1826125" y="1891050"/>
              <a:ext cx="8625" cy="5000"/>
            </a:xfrm>
            <a:custGeom>
              <a:rect b="b" l="l" r="r" t="t"/>
              <a:pathLst>
                <a:path extrusionOk="0" h="200" w="345">
                  <a:moveTo>
                    <a:pt x="24" y="1"/>
                  </a:moveTo>
                  <a:lnTo>
                    <a:pt x="0" y="14"/>
                  </a:lnTo>
                  <a:lnTo>
                    <a:pt x="322" y="199"/>
                  </a:lnTo>
                  <a:lnTo>
                    <a:pt x="344" y="186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36"/>
            <p:cNvSpPr/>
            <p:nvPr/>
          </p:nvSpPr>
          <p:spPr>
            <a:xfrm>
              <a:off x="1834125" y="1895700"/>
              <a:ext cx="625" cy="5775"/>
            </a:xfrm>
            <a:custGeom>
              <a:rect b="b" l="l" r="r" t="t"/>
              <a:pathLst>
                <a:path extrusionOk="0" h="231" w="25">
                  <a:moveTo>
                    <a:pt x="24" y="0"/>
                  </a:moveTo>
                  <a:lnTo>
                    <a:pt x="2" y="13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24" y="218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36"/>
            <p:cNvSpPr/>
            <p:nvPr/>
          </p:nvSpPr>
          <p:spPr>
            <a:xfrm>
              <a:off x="1825500" y="1890400"/>
              <a:ext cx="9250" cy="32075"/>
            </a:xfrm>
            <a:custGeom>
              <a:rect b="b" l="l" r="r" t="t"/>
              <a:pathLst>
                <a:path extrusionOk="0" h="1283" w="370">
                  <a:moveTo>
                    <a:pt x="25" y="40"/>
                  </a:moveTo>
                  <a:lnTo>
                    <a:pt x="346" y="225"/>
                  </a:lnTo>
                  <a:lnTo>
                    <a:pt x="346" y="443"/>
                  </a:lnTo>
                  <a:lnTo>
                    <a:pt x="343" y="441"/>
                  </a:lnTo>
                  <a:lnTo>
                    <a:pt x="343" y="554"/>
                  </a:lnTo>
                  <a:lnTo>
                    <a:pt x="343" y="829"/>
                  </a:lnTo>
                  <a:lnTo>
                    <a:pt x="343" y="865"/>
                  </a:lnTo>
                  <a:lnTo>
                    <a:pt x="343" y="1117"/>
                  </a:lnTo>
                  <a:lnTo>
                    <a:pt x="343" y="1245"/>
                  </a:lnTo>
                  <a:lnTo>
                    <a:pt x="23" y="1059"/>
                  </a:lnTo>
                  <a:lnTo>
                    <a:pt x="25" y="40"/>
                  </a:lnTo>
                  <a:close/>
                  <a:moveTo>
                    <a:pt x="4" y="1"/>
                  </a:moveTo>
                  <a:lnTo>
                    <a:pt x="1" y="1072"/>
                  </a:lnTo>
                  <a:lnTo>
                    <a:pt x="366" y="1282"/>
                  </a:lnTo>
                  <a:lnTo>
                    <a:pt x="369" y="212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36"/>
            <p:cNvSpPr/>
            <p:nvPr/>
          </p:nvSpPr>
          <p:spPr>
            <a:xfrm>
              <a:off x="1826100" y="1902900"/>
              <a:ext cx="8050" cy="9175"/>
            </a:xfrm>
            <a:custGeom>
              <a:rect b="b" l="l" r="r" t="t"/>
              <a:pathLst>
                <a:path extrusionOk="0" h="367" w="322">
                  <a:moveTo>
                    <a:pt x="1" y="1"/>
                  </a:moveTo>
                  <a:lnTo>
                    <a:pt x="0" y="37"/>
                  </a:lnTo>
                  <a:lnTo>
                    <a:pt x="322" y="366"/>
                  </a:lnTo>
                  <a:lnTo>
                    <a:pt x="322" y="3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36"/>
            <p:cNvSpPr/>
            <p:nvPr/>
          </p:nvSpPr>
          <p:spPr>
            <a:xfrm>
              <a:off x="1825575" y="1890100"/>
              <a:ext cx="9750" cy="5625"/>
            </a:xfrm>
            <a:custGeom>
              <a:rect b="b" l="l" r="r" t="t"/>
              <a:pathLst>
                <a:path extrusionOk="0" h="225" w="390">
                  <a:moveTo>
                    <a:pt x="22" y="1"/>
                  </a:moveTo>
                  <a:lnTo>
                    <a:pt x="1" y="14"/>
                  </a:lnTo>
                  <a:lnTo>
                    <a:pt x="368" y="224"/>
                  </a:lnTo>
                  <a:lnTo>
                    <a:pt x="389" y="213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36"/>
            <p:cNvSpPr/>
            <p:nvPr/>
          </p:nvSpPr>
          <p:spPr>
            <a:xfrm>
              <a:off x="1834650" y="1895400"/>
              <a:ext cx="675" cy="27075"/>
            </a:xfrm>
            <a:custGeom>
              <a:rect b="b" l="l" r="r" t="t"/>
              <a:pathLst>
                <a:path extrusionOk="0" h="1083" w="27">
                  <a:moveTo>
                    <a:pt x="26" y="1"/>
                  </a:moveTo>
                  <a:lnTo>
                    <a:pt x="5" y="12"/>
                  </a:lnTo>
                  <a:lnTo>
                    <a:pt x="0" y="1082"/>
                  </a:lnTo>
                  <a:lnTo>
                    <a:pt x="23" y="1071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36"/>
            <p:cNvSpPr/>
            <p:nvPr/>
          </p:nvSpPr>
          <p:spPr>
            <a:xfrm>
              <a:off x="1820675" y="1791550"/>
              <a:ext cx="148200" cy="58275"/>
            </a:xfrm>
            <a:custGeom>
              <a:rect b="b" l="l" r="r" t="t"/>
              <a:pathLst>
                <a:path extrusionOk="0" h="2331" w="5928">
                  <a:moveTo>
                    <a:pt x="2642" y="0"/>
                  </a:moveTo>
                  <a:lnTo>
                    <a:pt x="1" y="421"/>
                  </a:lnTo>
                  <a:lnTo>
                    <a:pt x="3288" y="2330"/>
                  </a:lnTo>
                  <a:lnTo>
                    <a:pt x="5927" y="1911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36"/>
            <p:cNvSpPr/>
            <p:nvPr/>
          </p:nvSpPr>
          <p:spPr>
            <a:xfrm>
              <a:off x="1820475" y="1802050"/>
              <a:ext cx="82425" cy="48600"/>
            </a:xfrm>
            <a:custGeom>
              <a:rect b="b" l="l" r="r" t="t"/>
              <a:pathLst>
                <a:path extrusionOk="0" h="1944" w="3297">
                  <a:moveTo>
                    <a:pt x="9" y="1"/>
                  </a:moveTo>
                  <a:lnTo>
                    <a:pt x="0" y="34"/>
                  </a:lnTo>
                  <a:lnTo>
                    <a:pt x="3288" y="1944"/>
                  </a:lnTo>
                  <a:lnTo>
                    <a:pt x="3296" y="1910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36"/>
            <p:cNvSpPr/>
            <p:nvPr/>
          </p:nvSpPr>
          <p:spPr>
            <a:xfrm>
              <a:off x="1902650" y="1839325"/>
              <a:ext cx="66225" cy="11325"/>
            </a:xfrm>
            <a:custGeom>
              <a:rect b="b" l="l" r="r" t="t"/>
              <a:pathLst>
                <a:path extrusionOk="0" h="453" w="2649">
                  <a:moveTo>
                    <a:pt x="2648" y="0"/>
                  </a:moveTo>
                  <a:lnTo>
                    <a:pt x="9" y="419"/>
                  </a:lnTo>
                  <a:lnTo>
                    <a:pt x="1" y="453"/>
                  </a:lnTo>
                  <a:lnTo>
                    <a:pt x="2640" y="34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36"/>
            <p:cNvSpPr/>
            <p:nvPr/>
          </p:nvSpPr>
          <p:spPr>
            <a:xfrm>
              <a:off x="1925575" y="1925025"/>
              <a:ext cx="79850" cy="46175"/>
            </a:xfrm>
            <a:custGeom>
              <a:rect b="b" l="l" r="r" t="t"/>
              <a:pathLst>
                <a:path extrusionOk="0" h="1847" w="3194">
                  <a:moveTo>
                    <a:pt x="1085" y="0"/>
                  </a:moveTo>
                  <a:lnTo>
                    <a:pt x="0" y="630"/>
                  </a:lnTo>
                  <a:lnTo>
                    <a:pt x="2108" y="1846"/>
                  </a:lnTo>
                  <a:lnTo>
                    <a:pt x="3193" y="1217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36"/>
            <p:cNvSpPr/>
            <p:nvPr/>
          </p:nvSpPr>
          <p:spPr>
            <a:xfrm>
              <a:off x="1756625" y="1919200"/>
              <a:ext cx="5850" cy="23150"/>
            </a:xfrm>
            <a:custGeom>
              <a:rect b="b" l="l" r="r" t="t"/>
              <a:pathLst>
                <a:path extrusionOk="0" h="926" w="234">
                  <a:moveTo>
                    <a:pt x="233" y="69"/>
                  </a:moveTo>
                  <a:lnTo>
                    <a:pt x="233" y="69"/>
                  </a:lnTo>
                  <a:cubicBezTo>
                    <a:pt x="233" y="70"/>
                    <a:pt x="233" y="70"/>
                    <a:pt x="233" y="71"/>
                  </a:cubicBezTo>
                  <a:cubicBezTo>
                    <a:pt x="233" y="71"/>
                    <a:pt x="234" y="70"/>
                    <a:pt x="233" y="69"/>
                  </a:cubicBezTo>
                  <a:close/>
                  <a:moveTo>
                    <a:pt x="231" y="81"/>
                  </a:moveTo>
                  <a:lnTo>
                    <a:pt x="231" y="81"/>
                  </a:lnTo>
                  <a:lnTo>
                    <a:pt x="231" y="82"/>
                  </a:lnTo>
                  <a:lnTo>
                    <a:pt x="231" y="82"/>
                  </a:lnTo>
                  <a:cubicBezTo>
                    <a:pt x="231" y="81"/>
                    <a:pt x="231" y="81"/>
                    <a:pt x="231" y="81"/>
                  </a:cubicBezTo>
                  <a:close/>
                  <a:moveTo>
                    <a:pt x="117" y="1"/>
                  </a:moveTo>
                  <a:cubicBezTo>
                    <a:pt x="89" y="1"/>
                    <a:pt x="62" y="7"/>
                    <a:pt x="35" y="20"/>
                  </a:cubicBezTo>
                  <a:cubicBezTo>
                    <a:pt x="17" y="29"/>
                    <a:pt x="4" y="46"/>
                    <a:pt x="2" y="68"/>
                  </a:cubicBezTo>
                  <a:lnTo>
                    <a:pt x="1" y="861"/>
                  </a:lnTo>
                  <a:cubicBezTo>
                    <a:pt x="2" y="883"/>
                    <a:pt x="15" y="900"/>
                    <a:pt x="34" y="909"/>
                  </a:cubicBezTo>
                  <a:cubicBezTo>
                    <a:pt x="40" y="912"/>
                    <a:pt x="46" y="915"/>
                    <a:pt x="51" y="918"/>
                  </a:cubicBezTo>
                  <a:lnTo>
                    <a:pt x="54" y="918"/>
                  </a:lnTo>
                  <a:cubicBezTo>
                    <a:pt x="57" y="919"/>
                    <a:pt x="60" y="919"/>
                    <a:pt x="64" y="921"/>
                  </a:cubicBezTo>
                  <a:lnTo>
                    <a:pt x="70" y="922"/>
                  </a:lnTo>
                  <a:lnTo>
                    <a:pt x="73" y="922"/>
                  </a:lnTo>
                  <a:lnTo>
                    <a:pt x="76" y="924"/>
                  </a:lnTo>
                  <a:lnTo>
                    <a:pt x="88" y="925"/>
                  </a:lnTo>
                  <a:lnTo>
                    <a:pt x="122" y="925"/>
                  </a:lnTo>
                  <a:lnTo>
                    <a:pt x="136" y="924"/>
                  </a:lnTo>
                  <a:lnTo>
                    <a:pt x="150" y="924"/>
                  </a:lnTo>
                  <a:lnTo>
                    <a:pt x="154" y="922"/>
                  </a:lnTo>
                  <a:lnTo>
                    <a:pt x="166" y="919"/>
                  </a:lnTo>
                  <a:cubicBezTo>
                    <a:pt x="167" y="919"/>
                    <a:pt x="170" y="918"/>
                    <a:pt x="172" y="918"/>
                  </a:cubicBezTo>
                  <a:cubicBezTo>
                    <a:pt x="173" y="916"/>
                    <a:pt x="175" y="916"/>
                    <a:pt x="178" y="916"/>
                  </a:cubicBezTo>
                  <a:lnTo>
                    <a:pt x="182" y="913"/>
                  </a:lnTo>
                  <a:cubicBezTo>
                    <a:pt x="186" y="912"/>
                    <a:pt x="192" y="909"/>
                    <a:pt x="198" y="906"/>
                  </a:cubicBezTo>
                  <a:lnTo>
                    <a:pt x="199" y="905"/>
                  </a:lnTo>
                  <a:lnTo>
                    <a:pt x="202" y="903"/>
                  </a:lnTo>
                  <a:lnTo>
                    <a:pt x="207" y="900"/>
                  </a:lnTo>
                  <a:lnTo>
                    <a:pt x="209" y="897"/>
                  </a:lnTo>
                  <a:lnTo>
                    <a:pt x="212" y="895"/>
                  </a:lnTo>
                  <a:lnTo>
                    <a:pt x="214" y="895"/>
                  </a:lnTo>
                  <a:cubicBezTo>
                    <a:pt x="215" y="892"/>
                    <a:pt x="217" y="890"/>
                    <a:pt x="220" y="889"/>
                  </a:cubicBezTo>
                  <a:cubicBezTo>
                    <a:pt x="220" y="889"/>
                    <a:pt x="220" y="889"/>
                    <a:pt x="220" y="887"/>
                  </a:cubicBezTo>
                  <a:lnTo>
                    <a:pt x="221" y="886"/>
                  </a:lnTo>
                  <a:lnTo>
                    <a:pt x="224" y="883"/>
                  </a:lnTo>
                  <a:lnTo>
                    <a:pt x="225" y="880"/>
                  </a:lnTo>
                  <a:lnTo>
                    <a:pt x="227" y="877"/>
                  </a:lnTo>
                  <a:cubicBezTo>
                    <a:pt x="227" y="876"/>
                    <a:pt x="227" y="876"/>
                    <a:pt x="227" y="874"/>
                  </a:cubicBezTo>
                  <a:cubicBezTo>
                    <a:pt x="228" y="873"/>
                    <a:pt x="228" y="873"/>
                    <a:pt x="228" y="871"/>
                  </a:cubicBezTo>
                  <a:lnTo>
                    <a:pt x="228" y="868"/>
                  </a:lnTo>
                  <a:cubicBezTo>
                    <a:pt x="228" y="867"/>
                    <a:pt x="228" y="866"/>
                    <a:pt x="228" y="866"/>
                  </a:cubicBezTo>
                  <a:cubicBezTo>
                    <a:pt x="228" y="864"/>
                    <a:pt x="228" y="864"/>
                    <a:pt x="228" y="863"/>
                  </a:cubicBezTo>
                  <a:lnTo>
                    <a:pt x="228" y="861"/>
                  </a:lnTo>
                  <a:lnTo>
                    <a:pt x="231" y="82"/>
                  </a:lnTo>
                  <a:lnTo>
                    <a:pt x="231" y="82"/>
                  </a:lnTo>
                  <a:cubicBezTo>
                    <a:pt x="231" y="83"/>
                    <a:pt x="230" y="84"/>
                    <a:pt x="230" y="84"/>
                  </a:cubicBezTo>
                  <a:lnTo>
                    <a:pt x="231" y="81"/>
                  </a:lnTo>
                  <a:lnTo>
                    <a:pt x="231" y="68"/>
                  </a:lnTo>
                  <a:cubicBezTo>
                    <a:pt x="232" y="68"/>
                    <a:pt x="232" y="69"/>
                    <a:pt x="233" y="69"/>
                  </a:cubicBezTo>
                  <a:lnTo>
                    <a:pt x="233" y="69"/>
                  </a:lnTo>
                  <a:cubicBezTo>
                    <a:pt x="232" y="48"/>
                    <a:pt x="219" y="29"/>
                    <a:pt x="199" y="20"/>
                  </a:cubicBezTo>
                  <a:cubicBezTo>
                    <a:pt x="173" y="7"/>
                    <a:pt x="145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36"/>
            <p:cNvSpPr/>
            <p:nvPr/>
          </p:nvSpPr>
          <p:spPr>
            <a:xfrm>
              <a:off x="1744750" y="1901100"/>
              <a:ext cx="29625" cy="28400"/>
            </a:xfrm>
            <a:custGeom>
              <a:rect b="b" l="l" r="r" t="t"/>
              <a:pathLst>
                <a:path extrusionOk="0" h="1136" w="1185">
                  <a:moveTo>
                    <a:pt x="1185" y="5"/>
                  </a:moveTo>
                  <a:lnTo>
                    <a:pt x="1185" y="5"/>
                  </a:lnTo>
                  <a:lnTo>
                    <a:pt x="1185" y="5"/>
                  </a:lnTo>
                  <a:cubicBezTo>
                    <a:pt x="1185" y="5"/>
                    <a:pt x="1185" y="5"/>
                    <a:pt x="1185" y="5"/>
                  </a:cubicBezTo>
                  <a:close/>
                  <a:moveTo>
                    <a:pt x="2" y="0"/>
                  </a:moveTo>
                  <a:cubicBezTo>
                    <a:pt x="2" y="264"/>
                    <a:pt x="0" y="528"/>
                    <a:pt x="0" y="794"/>
                  </a:cubicBezTo>
                  <a:cubicBezTo>
                    <a:pt x="0" y="882"/>
                    <a:pt x="58" y="970"/>
                    <a:pt x="174" y="1037"/>
                  </a:cubicBezTo>
                  <a:cubicBezTo>
                    <a:pt x="189" y="1046"/>
                    <a:pt x="203" y="1053"/>
                    <a:pt x="218" y="1060"/>
                  </a:cubicBezTo>
                  <a:cubicBezTo>
                    <a:pt x="223" y="1063"/>
                    <a:pt x="228" y="1065"/>
                    <a:pt x="234" y="1068"/>
                  </a:cubicBezTo>
                  <a:cubicBezTo>
                    <a:pt x="242" y="1070"/>
                    <a:pt x="251" y="1075"/>
                    <a:pt x="260" y="1078"/>
                  </a:cubicBezTo>
                  <a:lnTo>
                    <a:pt x="264" y="1081"/>
                  </a:lnTo>
                  <a:lnTo>
                    <a:pt x="276" y="1084"/>
                  </a:lnTo>
                  <a:cubicBezTo>
                    <a:pt x="287" y="1088"/>
                    <a:pt x="299" y="1092"/>
                    <a:pt x="312" y="1097"/>
                  </a:cubicBezTo>
                  <a:lnTo>
                    <a:pt x="323" y="1099"/>
                  </a:lnTo>
                  <a:lnTo>
                    <a:pt x="332" y="1102"/>
                  </a:lnTo>
                  <a:cubicBezTo>
                    <a:pt x="344" y="1107"/>
                    <a:pt x="357" y="1110"/>
                    <a:pt x="368" y="1113"/>
                  </a:cubicBezTo>
                  <a:lnTo>
                    <a:pt x="376" y="1114"/>
                  </a:lnTo>
                  <a:cubicBezTo>
                    <a:pt x="383" y="1115"/>
                    <a:pt x="389" y="1117"/>
                    <a:pt x="394" y="1118"/>
                  </a:cubicBezTo>
                  <a:cubicBezTo>
                    <a:pt x="400" y="1118"/>
                    <a:pt x="405" y="1120"/>
                    <a:pt x="409" y="1120"/>
                  </a:cubicBezTo>
                  <a:cubicBezTo>
                    <a:pt x="419" y="1123"/>
                    <a:pt x="431" y="1124"/>
                    <a:pt x="441" y="1126"/>
                  </a:cubicBezTo>
                  <a:cubicBezTo>
                    <a:pt x="445" y="1126"/>
                    <a:pt x="450" y="1127"/>
                    <a:pt x="452" y="1128"/>
                  </a:cubicBezTo>
                  <a:lnTo>
                    <a:pt x="467" y="1130"/>
                  </a:lnTo>
                  <a:lnTo>
                    <a:pt x="497" y="1133"/>
                  </a:lnTo>
                  <a:lnTo>
                    <a:pt x="510" y="1134"/>
                  </a:lnTo>
                  <a:lnTo>
                    <a:pt x="524" y="1134"/>
                  </a:lnTo>
                  <a:cubicBezTo>
                    <a:pt x="534" y="1134"/>
                    <a:pt x="544" y="1136"/>
                    <a:pt x="554" y="1136"/>
                  </a:cubicBezTo>
                  <a:lnTo>
                    <a:pt x="655" y="1136"/>
                  </a:lnTo>
                  <a:cubicBezTo>
                    <a:pt x="669" y="1136"/>
                    <a:pt x="682" y="1134"/>
                    <a:pt x="695" y="1133"/>
                  </a:cubicBezTo>
                  <a:lnTo>
                    <a:pt x="703" y="1131"/>
                  </a:lnTo>
                  <a:lnTo>
                    <a:pt x="715" y="1130"/>
                  </a:lnTo>
                  <a:cubicBezTo>
                    <a:pt x="728" y="1128"/>
                    <a:pt x="742" y="1127"/>
                    <a:pt x="756" y="1124"/>
                  </a:cubicBezTo>
                  <a:lnTo>
                    <a:pt x="766" y="1123"/>
                  </a:lnTo>
                  <a:lnTo>
                    <a:pt x="770" y="1123"/>
                  </a:lnTo>
                  <a:lnTo>
                    <a:pt x="789" y="1120"/>
                  </a:lnTo>
                  <a:cubicBezTo>
                    <a:pt x="800" y="1117"/>
                    <a:pt x="811" y="1114"/>
                    <a:pt x="822" y="1113"/>
                  </a:cubicBezTo>
                  <a:cubicBezTo>
                    <a:pt x="829" y="1110"/>
                    <a:pt x="837" y="1108"/>
                    <a:pt x="845" y="1105"/>
                  </a:cubicBezTo>
                  <a:cubicBezTo>
                    <a:pt x="856" y="1102"/>
                    <a:pt x="866" y="1101"/>
                    <a:pt x="876" y="1097"/>
                  </a:cubicBezTo>
                  <a:lnTo>
                    <a:pt x="882" y="1095"/>
                  </a:lnTo>
                  <a:cubicBezTo>
                    <a:pt x="895" y="1091"/>
                    <a:pt x="906" y="1086"/>
                    <a:pt x="918" y="1082"/>
                  </a:cubicBezTo>
                  <a:lnTo>
                    <a:pt x="924" y="1081"/>
                  </a:lnTo>
                  <a:cubicBezTo>
                    <a:pt x="937" y="1075"/>
                    <a:pt x="950" y="1070"/>
                    <a:pt x="961" y="1065"/>
                  </a:cubicBezTo>
                  <a:lnTo>
                    <a:pt x="973" y="1059"/>
                  </a:lnTo>
                  <a:cubicBezTo>
                    <a:pt x="986" y="1053"/>
                    <a:pt x="999" y="1046"/>
                    <a:pt x="1012" y="1039"/>
                  </a:cubicBezTo>
                  <a:lnTo>
                    <a:pt x="1019" y="1034"/>
                  </a:lnTo>
                  <a:lnTo>
                    <a:pt x="1025" y="1030"/>
                  </a:lnTo>
                  <a:lnTo>
                    <a:pt x="1037" y="1023"/>
                  </a:lnTo>
                  <a:cubicBezTo>
                    <a:pt x="1040" y="1021"/>
                    <a:pt x="1043" y="1018"/>
                    <a:pt x="1046" y="1017"/>
                  </a:cubicBezTo>
                  <a:cubicBezTo>
                    <a:pt x="1050" y="1014"/>
                    <a:pt x="1053" y="1012"/>
                    <a:pt x="1056" y="1010"/>
                  </a:cubicBezTo>
                  <a:lnTo>
                    <a:pt x="1064" y="1002"/>
                  </a:lnTo>
                  <a:lnTo>
                    <a:pt x="1075" y="995"/>
                  </a:lnTo>
                  <a:lnTo>
                    <a:pt x="1083" y="989"/>
                  </a:lnTo>
                  <a:lnTo>
                    <a:pt x="1091" y="982"/>
                  </a:lnTo>
                  <a:lnTo>
                    <a:pt x="1095" y="978"/>
                  </a:lnTo>
                  <a:lnTo>
                    <a:pt x="1098" y="975"/>
                  </a:lnTo>
                  <a:lnTo>
                    <a:pt x="1111" y="962"/>
                  </a:lnTo>
                  <a:lnTo>
                    <a:pt x="1115" y="957"/>
                  </a:lnTo>
                  <a:cubicBezTo>
                    <a:pt x="1121" y="952"/>
                    <a:pt x="1125" y="946"/>
                    <a:pt x="1131" y="940"/>
                  </a:cubicBezTo>
                  <a:lnTo>
                    <a:pt x="1134" y="936"/>
                  </a:lnTo>
                  <a:cubicBezTo>
                    <a:pt x="1137" y="931"/>
                    <a:pt x="1140" y="927"/>
                    <a:pt x="1141" y="924"/>
                  </a:cubicBezTo>
                  <a:cubicBezTo>
                    <a:pt x="1144" y="920"/>
                    <a:pt x="1144" y="920"/>
                    <a:pt x="1146" y="917"/>
                  </a:cubicBezTo>
                  <a:cubicBezTo>
                    <a:pt x="1147" y="915"/>
                    <a:pt x="1150" y="911"/>
                    <a:pt x="1153" y="907"/>
                  </a:cubicBezTo>
                  <a:lnTo>
                    <a:pt x="1154" y="904"/>
                  </a:lnTo>
                  <a:cubicBezTo>
                    <a:pt x="1156" y="902"/>
                    <a:pt x="1156" y="901"/>
                    <a:pt x="1156" y="899"/>
                  </a:cubicBezTo>
                  <a:cubicBezTo>
                    <a:pt x="1159" y="896"/>
                    <a:pt x="1160" y="894"/>
                    <a:pt x="1162" y="891"/>
                  </a:cubicBezTo>
                  <a:cubicBezTo>
                    <a:pt x="1163" y="888"/>
                    <a:pt x="1163" y="886"/>
                    <a:pt x="1164" y="883"/>
                  </a:cubicBezTo>
                  <a:cubicBezTo>
                    <a:pt x="1166" y="881"/>
                    <a:pt x="1167" y="878"/>
                    <a:pt x="1169" y="875"/>
                  </a:cubicBezTo>
                  <a:cubicBezTo>
                    <a:pt x="1169" y="873"/>
                    <a:pt x="1170" y="872"/>
                    <a:pt x="1170" y="870"/>
                  </a:cubicBezTo>
                  <a:cubicBezTo>
                    <a:pt x="1170" y="869"/>
                    <a:pt x="1170" y="867"/>
                    <a:pt x="1172" y="867"/>
                  </a:cubicBezTo>
                  <a:cubicBezTo>
                    <a:pt x="1172" y="866"/>
                    <a:pt x="1173" y="862"/>
                    <a:pt x="1175" y="859"/>
                  </a:cubicBezTo>
                  <a:lnTo>
                    <a:pt x="1176" y="850"/>
                  </a:lnTo>
                  <a:cubicBezTo>
                    <a:pt x="1178" y="847"/>
                    <a:pt x="1178" y="844"/>
                    <a:pt x="1179" y="841"/>
                  </a:cubicBezTo>
                  <a:lnTo>
                    <a:pt x="1179" y="837"/>
                  </a:lnTo>
                  <a:lnTo>
                    <a:pt x="1179" y="834"/>
                  </a:lnTo>
                  <a:cubicBezTo>
                    <a:pt x="1179" y="831"/>
                    <a:pt x="1180" y="828"/>
                    <a:pt x="1180" y="825"/>
                  </a:cubicBezTo>
                  <a:cubicBezTo>
                    <a:pt x="1182" y="823"/>
                    <a:pt x="1180" y="820"/>
                    <a:pt x="1182" y="817"/>
                  </a:cubicBezTo>
                  <a:cubicBezTo>
                    <a:pt x="1183" y="815"/>
                    <a:pt x="1182" y="811"/>
                    <a:pt x="1182" y="808"/>
                  </a:cubicBezTo>
                  <a:cubicBezTo>
                    <a:pt x="1182" y="807"/>
                    <a:pt x="1182" y="805"/>
                    <a:pt x="1182" y="804"/>
                  </a:cubicBezTo>
                  <a:lnTo>
                    <a:pt x="1182" y="798"/>
                  </a:lnTo>
                  <a:lnTo>
                    <a:pt x="1185" y="5"/>
                  </a:lnTo>
                  <a:lnTo>
                    <a:pt x="1185" y="5"/>
                  </a:lnTo>
                  <a:cubicBezTo>
                    <a:pt x="1185" y="6"/>
                    <a:pt x="1183" y="9"/>
                    <a:pt x="1183" y="13"/>
                  </a:cubicBezTo>
                  <a:lnTo>
                    <a:pt x="1183" y="22"/>
                  </a:lnTo>
                  <a:lnTo>
                    <a:pt x="1183" y="29"/>
                  </a:lnTo>
                  <a:cubicBezTo>
                    <a:pt x="1183" y="32"/>
                    <a:pt x="1183" y="35"/>
                    <a:pt x="1182" y="38"/>
                  </a:cubicBezTo>
                  <a:cubicBezTo>
                    <a:pt x="1182" y="41"/>
                    <a:pt x="1182" y="44"/>
                    <a:pt x="1180" y="47"/>
                  </a:cubicBezTo>
                  <a:cubicBezTo>
                    <a:pt x="1180" y="50"/>
                    <a:pt x="1179" y="53"/>
                    <a:pt x="1179" y="55"/>
                  </a:cubicBezTo>
                  <a:lnTo>
                    <a:pt x="1176" y="63"/>
                  </a:lnTo>
                  <a:cubicBezTo>
                    <a:pt x="1176" y="66"/>
                    <a:pt x="1175" y="68"/>
                    <a:pt x="1173" y="71"/>
                  </a:cubicBezTo>
                  <a:lnTo>
                    <a:pt x="1170" y="79"/>
                  </a:lnTo>
                  <a:lnTo>
                    <a:pt x="1167" y="87"/>
                  </a:lnTo>
                  <a:cubicBezTo>
                    <a:pt x="1166" y="90"/>
                    <a:pt x="1164" y="93"/>
                    <a:pt x="1163" y="95"/>
                  </a:cubicBezTo>
                  <a:cubicBezTo>
                    <a:pt x="1162" y="97"/>
                    <a:pt x="1160" y="102"/>
                    <a:pt x="1159" y="105"/>
                  </a:cubicBezTo>
                  <a:cubicBezTo>
                    <a:pt x="1157" y="108"/>
                    <a:pt x="1156" y="109"/>
                    <a:pt x="1154" y="112"/>
                  </a:cubicBezTo>
                  <a:cubicBezTo>
                    <a:pt x="1153" y="113"/>
                    <a:pt x="1150" y="118"/>
                    <a:pt x="1149" y="122"/>
                  </a:cubicBezTo>
                  <a:lnTo>
                    <a:pt x="1144" y="128"/>
                  </a:lnTo>
                  <a:lnTo>
                    <a:pt x="1135" y="140"/>
                  </a:lnTo>
                  <a:lnTo>
                    <a:pt x="1133" y="145"/>
                  </a:lnTo>
                  <a:cubicBezTo>
                    <a:pt x="1127" y="151"/>
                    <a:pt x="1122" y="157"/>
                    <a:pt x="1117" y="163"/>
                  </a:cubicBezTo>
                  <a:lnTo>
                    <a:pt x="1112" y="167"/>
                  </a:lnTo>
                  <a:cubicBezTo>
                    <a:pt x="1108" y="171"/>
                    <a:pt x="1104" y="176"/>
                    <a:pt x="1099" y="180"/>
                  </a:cubicBezTo>
                  <a:lnTo>
                    <a:pt x="1092" y="186"/>
                  </a:lnTo>
                  <a:lnTo>
                    <a:pt x="1083" y="195"/>
                  </a:lnTo>
                  <a:lnTo>
                    <a:pt x="1076" y="200"/>
                  </a:lnTo>
                  <a:lnTo>
                    <a:pt x="1066" y="208"/>
                  </a:lnTo>
                  <a:lnTo>
                    <a:pt x="1057" y="215"/>
                  </a:lnTo>
                  <a:cubicBezTo>
                    <a:pt x="1054" y="218"/>
                    <a:pt x="1051" y="219"/>
                    <a:pt x="1048" y="222"/>
                  </a:cubicBezTo>
                  <a:lnTo>
                    <a:pt x="1038" y="228"/>
                  </a:lnTo>
                  <a:lnTo>
                    <a:pt x="1028" y="235"/>
                  </a:lnTo>
                  <a:lnTo>
                    <a:pt x="1014" y="244"/>
                  </a:lnTo>
                  <a:cubicBezTo>
                    <a:pt x="1001" y="251"/>
                    <a:pt x="988" y="258"/>
                    <a:pt x="975" y="264"/>
                  </a:cubicBezTo>
                  <a:lnTo>
                    <a:pt x="963" y="270"/>
                  </a:lnTo>
                  <a:cubicBezTo>
                    <a:pt x="951" y="276"/>
                    <a:pt x="938" y="280"/>
                    <a:pt x="925" y="286"/>
                  </a:cubicBezTo>
                  <a:lnTo>
                    <a:pt x="921" y="287"/>
                  </a:lnTo>
                  <a:cubicBezTo>
                    <a:pt x="906" y="293"/>
                    <a:pt x="892" y="298"/>
                    <a:pt x="877" y="302"/>
                  </a:cubicBezTo>
                  <a:cubicBezTo>
                    <a:pt x="867" y="306"/>
                    <a:pt x="857" y="308"/>
                    <a:pt x="848" y="311"/>
                  </a:cubicBezTo>
                  <a:cubicBezTo>
                    <a:pt x="838" y="314"/>
                    <a:pt x="832" y="315"/>
                    <a:pt x="824" y="318"/>
                  </a:cubicBezTo>
                  <a:cubicBezTo>
                    <a:pt x="816" y="319"/>
                    <a:pt x="802" y="322"/>
                    <a:pt x="792" y="324"/>
                  </a:cubicBezTo>
                  <a:cubicBezTo>
                    <a:pt x="782" y="327"/>
                    <a:pt x="776" y="328"/>
                    <a:pt x="767" y="329"/>
                  </a:cubicBezTo>
                  <a:lnTo>
                    <a:pt x="758" y="331"/>
                  </a:lnTo>
                  <a:cubicBezTo>
                    <a:pt x="744" y="332"/>
                    <a:pt x="729" y="335"/>
                    <a:pt x="716" y="337"/>
                  </a:cubicBezTo>
                  <a:lnTo>
                    <a:pt x="705" y="338"/>
                  </a:lnTo>
                  <a:cubicBezTo>
                    <a:pt x="689" y="340"/>
                    <a:pt x="671" y="341"/>
                    <a:pt x="655" y="343"/>
                  </a:cubicBezTo>
                  <a:lnTo>
                    <a:pt x="555" y="343"/>
                  </a:lnTo>
                  <a:cubicBezTo>
                    <a:pt x="547" y="343"/>
                    <a:pt x="535" y="343"/>
                    <a:pt x="525" y="341"/>
                  </a:cubicBezTo>
                  <a:cubicBezTo>
                    <a:pt x="515" y="341"/>
                    <a:pt x="508" y="340"/>
                    <a:pt x="497" y="340"/>
                  </a:cubicBezTo>
                  <a:cubicBezTo>
                    <a:pt x="489" y="338"/>
                    <a:pt x="479" y="337"/>
                    <a:pt x="468" y="335"/>
                  </a:cubicBezTo>
                  <a:cubicBezTo>
                    <a:pt x="458" y="335"/>
                    <a:pt x="450" y="334"/>
                    <a:pt x="442" y="332"/>
                  </a:cubicBezTo>
                  <a:cubicBezTo>
                    <a:pt x="434" y="331"/>
                    <a:pt x="421" y="328"/>
                    <a:pt x="410" y="327"/>
                  </a:cubicBezTo>
                  <a:cubicBezTo>
                    <a:pt x="400" y="325"/>
                    <a:pt x="389" y="322"/>
                    <a:pt x="377" y="319"/>
                  </a:cubicBezTo>
                  <a:lnTo>
                    <a:pt x="370" y="318"/>
                  </a:lnTo>
                  <a:cubicBezTo>
                    <a:pt x="355" y="315"/>
                    <a:pt x="341" y="311"/>
                    <a:pt x="326" y="306"/>
                  </a:cubicBezTo>
                  <a:lnTo>
                    <a:pt x="313" y="302"/>
                  </a:lnTo>
                  <a:cubicBezTo>
                    <a:pt x="302" y="299"/>
                    <a:pt x="289" y="295"/>
                    <a:pt x="277" y="290"/>
                  </a:cubicBezTo>
                  <a:lnTo>
                    <a:pt x="267" y="286"/>
                  </a:lnTo>
                  <a:cubicBezTo>
                    <a:pt x="255" y="282"/>
                    <a:pt x="245" y="277"/>
                    <a:pt x="235" y="273"/>
                  </a:cubicBezTo>
                  <a:cubicBezTo>
                    <a:pt x="231" y="271"/>
                    <a:pt x="225" y="269"/>
                    <a:pt x="220" y="267"/>
                  </a:cubicBezTo>
                  <a:cubicBezTo>
                    <a:pt x="205" y="260"/>
                    <a:pt x="190" y="251"/>
                    <a:pt x="177" y="244"/>
                  </a:cubicBezTo>
                  <a:cubicBezTo>
                    <a:pt x="60" y="176"/>
                    <a:pt x="2" y="87"/>
                    <a:pt x="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36"/>
            <p:cNvSpPr/>
            <p:nvPr/>
          </p:nvSpPr>
          <p:spPr>
            <a:xfrm>
              <a:off x="1743300" y="1892550"/>
              <a:ext cx="32525" cy="17150"/>
            </a:xfrm>
            <a:custGeom>
              <a:rect b="b" l="l" r="r" t="t"/>
              <a:pathLst>
                <a:path extrusionOk="0" h="686" w="1301">
                  <a:moveTo>
                    <a:pt x="648" y="0"/>
                  </a:moveTo>
                  <a:cubicBezTo>
                    <a:pt x="497" y="0"/>
                    <a:pt x="346" y="33"/>
                    <a:pt x="231" y="100"/>
                  </a:cubicBezTo>
                  <a:cubicBezTo>
                    <a:pt x="0" y="234"/>
                    <a:pt x="1" y="451"/>
                    <a:pt x="234" y="586"/>
                  </a:cubicBezTo>
                  <a:cubicBezTo>
                    <a:pt x="350" y="653"/>
                    <a:pt x="501" y="686"/>
                    <a:pt x="652" y="686"/>
                  </a:cubicBezTo>
                  <a:cubicBezTo>
                    <a:pt x="804" y="686"/>
                    <a:pt x="955" y="653"/>
                    <a:pt x="1070" y="586"/>
                  </a:cubicBezTo>
                  <a:cubicBezTo>
                    <a:pt x="1301" y="451"/>
                    <a:pt x="1299" y="235"/>
                    <a:pt x="1067" y="100"/>
                  </a:cubicBezTo>
                  <a:cubicBezTo>
                    <a:pt x="951" y="33"/>
                    <a:pt x="800" y="0"/>
                    <a:pt x="6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36"/>
            <p:cNvSpPr/>
            <p:nvPr/>
          </p:nvSpPr>
          <p:spPr>
            <a:xfrm>
              <a:off x="1779250" y="1926775"/>
              <a:ext cx="5850" cy="23100"/>
            </a:xfrm>
            <a:custGeom>
              <a:rect b="b" l="l" r="r" t="t"/>
              <a:pathLst>
                <a:path extrusionOk="0" h="924" w="234">
                  <a:moveTo>
                    <a:pt x="2" y="71"/>
                  </a:moveTo>
                  <a:lnTo>
                    <a:pt x="2" y="74"/>
                  </a:lnTo>
                  <a:cubicBezTo>
                    <a:pt x="2" y="74"/>
                    <a:pt x="3" y="71"/>
                    <a:pt x="2" y="71"/>
                  </a:cubicBezTo>
                  <a:close/>
                  <a:moveTo>
                    <a:pt x="233" y="74"/>
                  </a:moveTo>
                  <a:lnTo>
                    <a:pt x="233" y="78"/>
                  </a:lnTo>
                  <a:cubicBezTo>
                    <a:pt x="234" y="77"/>
                    <a:pt x="234" y="75"/>
                    <a:pt x="233" y="74"/>
                  </a:cubicBezTo>
                  <a:close/>
                  <a:moveTo>
                    <a:pt x="233" y="81"/>
                  </a:moveTo>
                  <a:lnTo>
                    <a:pt x="232" y="83"/>
                  </a:lnTo>
                  <a:cubicBezTo>
                    <a:pt x="232" y="82"/>
                    <a:pt x="233" y="82"/>
                    <a:pt x="233" y="81"/>
                  </a:cubicBezTo>
                  <a:close/>
                  <a:moveTo>
                    <a:pt x="232" y="83"/>
                  </a:moveTo>
                  <a:cubicBezTo>
                    <a:pt x="231" y="83"/>
                    <a:pt x="231" y="83"/>
                    <a:pt x="231" y="84"/>
                  </a:cubicBezTo>
                  <a:lnTo>
                    <a:pt x="232" y="83"/>
                  </a:lnTo>
                  <a:close/>
                  <a:moveTo>
                    <a:pt x="225" y="94"/>
                  </a:moveTo>
                  <a:lnTo>
                    <a:pt x="224" y="97"/>
                  </a:lnTo>
                  <a:cubicBezTo>
                    <a:pt x="224" y="96"/>
                    <a:pt x="224" y="94"/>
                    <a:pt x="225" y="94"/>
                  </a:cubicBezTo>
                  <a:close/>
                  <a:moveTo>
                    <a:pt x="14" y="96"/>
                  </a:moveTo>
                  <a:cubicBezTo>
                    <a:pt x="14" y="96"/>
                    <a:pt x="15" y="97"/>
                    <a:pt x="16" y="99"/>
                  </a:cubicBezTo>
                  <a:cubicBezTo>
                    <a:pt x="16" y="99"/>
                    <a:pt x="16" y="99"/>
                    <a:pt x="16" y="99"/>
                  </a:cubicBezTo>
                  <a:cubicBezTo>
                    <a:pt x="16" y="99"/>
                    <a:pt x="14" y="96"/>
                    <a:pt x="14" y="96"/>
                  </a:cubicBezTo>
                  <a:close/>
                  <a:moveTo>
                    <a:pt x="205" y="112"/>
                  </a:moveTo>
                  <a:lnTo>
                    <a:pt x="205" y="112"/>
                  </a:lnTo>
                  <a:cubicBezTo>
                    <a:pt x="204" y="113"/>
                    <a:pt x="202" y="115"/>
                    <a:pt x="201" y="115"/>
                  </a:cubicBezTo>
                  <a:lnTo>
                    <a:pt x="205" y="112"/>
                  </a:lnTo>
                  <a:close/>
                  <a:moveTo>
                    <a:pt x="119" y="1"/>
                  </a:moveTo>
                  <a:cubicBezTo>
                    <a:pt x="91" y="1"/>
                    <a:pt x="63" y="7"/>
                    <a:pt x="37" y="20"/>
                  </a:cubicBezTo>
                  <a:cubicBezTo>
                    <a:pt x="18" y="28"/>
                    <a:pt x="5" y="46"/>
                    <a:pt x="3" y="67"/>
                  </a:cubicBezTo>
                  <a:lnTo>
                    <a:pt x="1" y="861"/>
                  </a:lnTo>
                  <a:cubicBezTo>
                    <a:pt x="3" y="882"/>
                    <a:pt x="16" y="900"/>
                    <a:pt x="35" y="909"/>
                  </a:cubicBezTo>
                  <a:cubicBezTo>
                    <a:pt x="41" y="912"/>
                    <a:pt x="47" y="915"/>
                    <a:pt x="53" y="916"/>
                  </a:cubicBezTo>
                  <a:lnTo>
                    <a:pt x="56" y="916"/>
                  </a:lnTo>
                  <a:cubicBezTo>
                    <a:pt x="59" y="918"/>
                    <a:pt x="63" y="919"/>
                    <a:pt x="66" y="921"/>
                  </a:cubicBezTo>
                  <a:lnTo>
                    <a:pt x="72" y="922"/>
                  </a:lnTo>
                  <a:lnTo>
                    <a:pt x="79" y="922"/>
                  </a:lnTo>
                  <a:lnTo>
                    <a:pt x="89" y="924"/>
                  </a:lnTo>
                  <a:lnTo>
                    <a:pt x="143" y="924"/>
                  </a:lnTo>
                  <a:lnTo>
                    <a:pt x="151" y="922"/>
                  </a:lnTo>
                  <a:lnTo>
                    <a:pt x="156" y="921"/>
                  </a:lnTo>
                  <a:lnTo>
                    <a:pt x="167" y="918"/>
                  </a:lnTo>
                  <a:cubicBezTo>
                    <a:pt x="170" y="918"/>
                    <a:pt x="172" y="918"/>
                    <a:pt x="175" y="916"/>
                  </a:cubicBezTo>
                  <a:cubicBezTo>
                    <a:pt x="176" y="916"/>
                    <a:pt x="177" y="915"/>
                    <a:pt x="179" y="915"/>
                  </a:cubicBezTo>
                  <a:lnTo>
                    <a:pt x="183" y="914"/>
                  </a:lnTo>
                  <a:cubicBezTo>
                    <a:pt x="189" y="911"/>
                    <a:pt x="195" y="909"/>
                    <a:pt x="199" y="906"/>
                  </a:cubicBezTo>
                  <a:lnTo>
                    <a:pt x="201" y="905"/>
                  </a:lnTo>
                  <a:lnTo>
                    <a:pt x="204" y="903"/>
                  </a:lnTo>
                  <a:lnTo>
                    <a:pt x="208" y="900"/>
                  </a:lnTo>
                  <a:lnTo>
                    <a:pt x="211" y="898"/>
                  </a:lnTo>
                  <a:lnTo>
                    <a:pt x="215" y="895"/>
                  </a:lnTo>
                  <a:cubicBezTo>
                    <a:pt x="215" y="895"/>
                    <a:pt x="215" y="893"/>
                    <a:pt x="217" y="893"/>
                  </a:cubicBezTo>
                  <a:cubicBezTo>
                    <a:pt x="218" y="892"/>
                    <a:pt x="219" y="890"/>
                    <a:pt x="221" y="887"/>
                  </a:cubicBezTo>
                  <a:lnTo>
                    <a:pt x="222" y="887"/>
                  </a:lnTo>
                  <a:cubicBezTo>
                    <a:pt x="222" y="886"/>
                    <a:pt x="222" y="886"/>
                    <a:pt x="222" y="886"/>
                  </a:cubicBezTo>
                  <a:cubicBezTo>
                    <a:pt x="222" y="885"/>
                    <a:pt x="224" y="883"/>
                    <a:pt x="225" y="882"/>
                  </a:cubicBezTo>
                  <a:cubicBezTo>
                    <a:pt x="225" y="880"/>
                    <a:pt x="225" y="880"/>
                    <a:pt x="225" y="880"/>
                  </a:cubicBezTo>
                  <a:cubicBezTo>
                    <a:pt x="227" y="879"/>
                    <a:pt x="227" y="877"/>
                    <a:pt x="228" y="876"/>
                  </a:cubicBezTo>
                  <a:lnTo>
                    <a:pt x="228" y="874"/>
                  </a:lnTo>
                  <a:cubicBezTo>
                    <a:pt x="228" y="873"/>
                    <a:pt x="228" y="871"/>
                    <a:pt x="228" y="870"/>
                  </a:cubicBezTo>
                  <a:cubicBezTo>
                    <a:pt x="228" y="870"/>
                    <a:pt x="228" y="869"/>
                    <a:pt x="228" y="869"/>
                  </a:cubicBezTo>
                  <a:lnTo>
                    <a:pt x="228" y="864"/>
                  </a:lnTo>
                  <a:lnTo>
                    <a:pt x="228" y="863"/>
                  </a:lnTo>
                  <a:lnTo>
                    <a:pt x="231" y="68"/>
                  </a:lnTo>
                  <a:cubicBezTo>
                    <a:pt x="233" y="70"/>
                    <a:pt x="233" y="70"/>
                    <a:pt x="234" y="71"/>
                  </a:cubicBezTo>
                  <a:cubicBezTo>
                    <a:pt x="234" y="48"/>
                    <a:pt x="221" y="29"/>
                    <a:pt x="201" y="20"/>
                  </a:cubicBezTo>
                  <a:cubicBezTo>
                    <a:pt x="175" y="7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36"/>
            <p:cNvSpPr/>
            <p:nvPr/>
          </p:nvSpPr>
          <p:spPr>
            <a:xfrm>
              <a:off x="1767350" y="1902425"/>
              <a:ext cx="29650" cy="28450"/>
            </a:xfrm>
            <a:custGeom>
              <a:rect b="b" l="l" r="r" t="t"/>
              <a:pathLst>
                <a:path extrusionOk="0" h="1138" w="1186">
                  <a:moveTo>
                    <a:pt x="1186" y="7"/>
                  </a:moveTo>
                  <a:lnTo>
                    <a:pt x="1186" y="27"/>
                  </a:lnTo>
                  <a:lnTo>
                    <a:pt x="1186" y="27"/>
                  </a:lnTo>
                  <a:cubicBezTo>
                    <a:pt x="1186" y="26"/>
                    <a:pt x="1186" y="25"/>
                    <a:pt x="1186" y="24"/>
                  </a:cubicBezTo>
                  <a:lnTo>
                    <a:pt x="1186" y="15"/>
                  </a:lnTo>
                  <a:cubicBezTo>
                    <a:pt x="1186" y="13"/>
                    <a:pt x="1186" y="8"/>
                    <a:pt x="1186" y="7"/>
                  </a:cubicBezTo>
                  <a:close/>
                  <a:moveTo>
                    <a:pt x="2" y="1"/>
                  </a:moveTo>
                  <a:lnTo>
                    <a:pt x="1" y="794"/>
                  </a:lnTo>
                  <a:cubicBezTo>
                    <a:pt x="1" y="883"/>
                    <a:pt x="59" y="971"/>
                    <a:pt x="175" y="1039"/>
                  </a:cubicBezTo>
                  <a:cubicBezTo>
                    <a:pt x="189" y="1046"/>
                    <a:pt x="204" y="1055"/>
                    <a:pt x="218" y="1061"/>
                  </a:cubicBezTo>
                  <a:lnTo>
                    <a:pt x="234" y="1068"/>
                  </a:lnTo>
                  <a:cubicBezTo>
                    <a:pt x="243" y="1073"/>
                    <a:pt x="253" y="1077"/>
                    <a:pt x="260" y="1080"/>
                  </a:cubicBezTo>
                  <a:lnTo>
                    <a:pt x="265" y="1081"/>
                  </a:lnTo>
                  <a:lnTo>
                    <a:pt x="276" y="1086"/>
                  </a:lnTo>
                  <a:cubicBezTo>
                    <a:pt x="288" y="1090"/>
                    <a:pt x="300" y="1094"/>
                    <a:pt x="313" y="1097"/>
                  </a:cubicBezTo>
                  <a:lnTo>
                    <a:pt x="324" y="1102"/>
                  </a:lnTo>
                  <a:lnTo>
                    <a:pt x="333" y="1104"/>
                  </a:lnTo>
                  <a:cubicBezTo>
                    <a:pt x="345" y="1107"/>
                    <a:pt x="358" y="1110"/>
                    <a:pt x="369" y="1113"/>
                  </a:cubicBezTo>
                  <a:lnTo>
                    <a:pt x="376" y="1115"/>
                  </a:lnTo>
                  <a:lnTo>
                    <a:pt x="395" y="1119"/>
                  </a:lnTo>
                  <a:cubicBezTo>
                    <a:pt x="400" y="1120"/>
                    <a:pt x="405" y="1120"/>
                    <a:pt x="410" y="1122"/>
                  </a:cubicBezTo>
                  <a:cubicBezTo>
                    <a:pt x="420" y="1123"/>
                    <a:pt x="430" y="1126"/>
                    <a:pt x="442" y="1128"/>
                  </a:cubicBezTo>
                  <a:cubicBezTo>
                    <a:pt x="446" y="1128"/>
                    <a:pt x="449" y="1129"/>
                    <a:pt x="453" y="1129"/>
                  </a:cubicBezTo>
                  <a:cubicBezTo>
                    <a:pt x="458" y="1131"/>
                    <a:pt x="463" y="1131"/>
                    <a:pt x="468" y="1131"/>
                  </a:cubicBezTo>
                  <a:cubicBezTo>
                    <a:pt x="478" y="1132"/>
                    <a:pt x="488" y="1133"/>
                    <a:pt x="498" y="1135"/>
                  </a:cubicBezTo>
                  <a:cubicBezTo>
                    <a:pt x="503" y="1135"/>
                    <a:pt x="507" y="1135"/>
                    <a:pt x="511" y="1136"/>
                  </a:cubicBezTo>
                  <a:lnTo>
                    <a:pt x="524" y="1136"/>
                  </a:lnTo>
                  <a:cubicBezTo>
                    <a:pt x="535" y="1136"/>
                    <a:pt x="545" y="1136"/>
                    <a:pt x="555" y="1138"/>
                  </a:cubicBezTo>
                  <a:lnTo>
                    <a:pt x="656" y="1138"/>
                  </a:lnTo>
                  <a:cubicBezTo>
                    <a:pt x="669" y="1138"/>
                    <a:pt x="682" y="1136"/>
                    <a:pt x="695" y="1135"/>
                  </a:cubicBezTo>
                  <a:lnTo>
                    <a:pt x="703" y="1135"/>
                  </a:lnTo>
                  <a:lnTo>
                    <a:pt x="716" y="1133"/>
                  </a:lnTo>
                  <a:cubicBezTo>
                    <a:pt x="729" y="1132"/>
                    <a:pt x="743" y="1129"/>
                    <a:pt x="756" y="1128"/>
                  </a:cubicBezTo>
                  <a:lnTo>
                    <a:pt x="767" y="1126"/>
                  </a:lnTo>
                  <a:lnTo>
                    <a:pt x="771" y="1126"/>
                  </a:lnTo>
                  <a:cubicBezTo>
                    <a:pt x="778" y="1125"/>
                    <a:pt x="784" y="1123"/>
                    <a:pt x="790" y="1122"/>
                  </a:cubicBezTo>
                  <a:cubicBezTo>
                    <a:pt x="801" y="1119"/>
                    <a:pt x="811" y="1118"/>
                    <a:pt x="823" y="1115"/>
                  </a:cubicBezTo>
                  <a:cubicBezTo>
                    <a:pt x="830" y="1113"/>
                    <a:pt x="838" y="1110"/>
                    <a:pt x="846" y="1109"/>
                  </a:cubicBezTo>
                  <a:cubicBezTo>
                    <a:pt x="854" y="1106"/>
                    <a:pt x="867" y="1103"/>
                    <a:pt x="877" y="1100"/>
                  </a:cubicBezTo>
                  <a:lnTo>
                    <a:pt x="883" y="1097"/>
                  </a:lnTo>
                  <a:cubicBezTo>
                    <a:pt x="896" y="1094"/>
                    <a:pt x="907" y="1090"/>
                    <a:pt x="919" y="1086"/>
                  </a:cubicBezTo>
                  <a:lnTo>
                    <a:pt x="925" y="1083"/>
                  </a:lnTo>
                  <a:cubicBezTo>
                    <a:pt x="938" y="1078"/>
                    <a:pt x="951" y="1073"/>
                    <a:pt x="962" y="1067"/>
                  </a:cubicBezTo>
                  <a:lnTo>
                    <a:pt x="974" y="1061"/>
                  </a:lnTo>
                  <a:cubicBezTo>
                    <a:pt x="987" y="1055"/>
                    <a:pt x="1000" y="1048"/>
                    <a:pt x="1013" y="1041"/>
                  </a:cubicBezTo>
                  <a:lnTo>
                    <a:pt x="1020" y="1036"/>
                  </a:lnTo>
                  <a:lnTo>
                    <a:pt x="1026" y="1032"/>
                  </a:lnTo>
                  <a:cubicBezTo>
                    <a:pt x="1030" y="1031"/>
                    <a:pt x="1033" y="1028"/>
                    <a:pt x="1038" y="1026"/>
                  </a:cubicBezTo>
                  <a:lnTo>
                    <a:pt x="1046" y="1019"/>
                  </a:lnTo>
                  <a:lnTo>
                    <a:pt x="1057" y="1012"/>
                  </a:lnTo>
                  <a:lnTo>
                    <a:pt x="1065" y="1006"/>
                  </a:lnTo>
                  <a:lnTo>
                    <a:pt x="1075" y="999"/>
                  </a:lnTo>
                  <a:lnTo>
                    <a:pt x="1083" y="991"/>
                  </a:lnTo>
                  <a:lnTo>
                    <a:pt x="1091" y="984"/>
                  </a:lnTo>
                  <a:lnTo>
                    <a:pt x="1096" y="981"/>
                  </a:lnTo>
                  <a:cubicBezTo>
                    <a:pt x="1096" y="981"/>
                    <a:pt x="1097" y="980"/>
                    <a:pt x="1099" y="978"/>
                  </a:cubicBezTo>
                  <a:cubicBezTo>
                    <a:pt x="1103" y="974"/>
                    <a:pt x="1107" y="970"/>
                    <a:pt x="1112" y="965"/>
                  </a:cubicBezTo>
                  <a:cubicBezTo>
                    <a:pt x="1113" y="964"/>
                    <a:pt x="1115" y="962"/>
                    <a:pt x="1116" y="961"/>
                  </a:cubicBezTo>
                  <a:cubicBezTo>
                    <a:pt x="1122" y="955"/>
                    <a:pt x="1126" y="948"/>
                    <a:pt x="1132" y="942"/>
                  </a:cubicBezTo>
                  <a:lnTo>
                    <a:pt x="1132" y="941"/>
                  </a:lnTo>
                  <a:lnTo>
                    <a:pt x="1135" y="936"/>
                  </a:lnTo>
                  <a:lnTo>
                    <a:pt x="1142" y="926"/>
                  </a:lnTo>
                  <a:lnTo>
                    <a:pt x="1146" y="919"/>
                  </a:lnTo>
                  <a:cubicBezTo>
                    <a:pt x="1149" y="916"/>
                    <a:pt x="1151" y="912"/>
                    <a:pt x="1154" y="909"/>
                  </a:cubicBezTo>
                  <a:lnTo>
                    <a:pt x="1155" y="906"/>
                  </a:lnTo>
                  <a:lnTo>
                    <a:pt x="1157" y="901"/>
                  </a:lnTo>
                  <a:cubicBezTo>
                    <a:pt x="1160" y="899"/>
                    <a:pt x="1161" y="896"/>
                    <a:pt x="1162" y="893"/>
                  </a:cubicBezTo>
                  <a:cubicBezTo>
                    <a:pt x="1164" y="890"/>
                    <a:pt x="1164" y="888"/>
                    <a:pt x="1165" y="886"/>
                  </a:cubicBezTo>
                  <a:cubicBezTo>
                    <a:pt x="1167" y="883"/>
                    <a:pt x="1168" y="880"/>
                    <a:pt x="1170" y="877"/>
                  </a:cubicBezTo>
                  <a:lnTo>
                    <a:pt x="1171" y="872"/>
                  </a:lnTo>
                  <a:cubicBezTo>
                    <a:pt x="1171" y="871"/>
                    <a:pt x="1171" y="870"/>
                    <a:pt x="1173" y="868"/>
                  </a:cubicBezTo>
                  <a:lnTo>
                    <a:pt x="1175" y="859"/>
                  </a:lnTo>
                  <a:cubicBezTo>
                    <a:pt x="1175" y="858"/>
                    <a:pt x="1177" y="855"/>
                    <a:pt x="1177" y="852"/>
                  </a:cubicBezTo>
                  <a:lnTo>
                    <a:pt x="1180" y="843"/>
                  </a:lnTo>
                  <a:cubicBezTo>
                    <a:pt x="1180" y="842"/>
                    <a:pt x="1180" y="841"/>
                    <a:pt x="1180" y="839"/>
                  </a:cubicBezTo>
                  <a:lnTo>
                    <a:pt x="1180" y="836"/>
                  </a:lnTo>
                  <a:cubicBezTo>
                    <a:pt x="1180" y="835"/>
                    <a:pt x="1181" y="830"/>
                    <a:pt x="1181" y="828"/>
                  </a:cubicBezTo>
                  <a:cubicBezTo>
                    <a:pt x="1183" y="823"/>
                    <a:pt x="1181" y="822"/>
                    <a:pt x="1183" y="819"/>
                  </a:cubicBezTo>
                  <a:cubicBezTo>
                    <a:pt x="1184" y="817"/>
                    <a:pt x="1183" y="813"/>
                    <a:pt x="1183" y="810"/>
                  </a:cubicBezTo>
                  <a:cubicBezTo>
                    <a:pt x="1183" y="809"/>
                    <a:pt x="1183" y="807"/>
                    <a:pt x="1183" y="804"/>
                  </a:cubicBezTo>
                  <a:lnTo>
                    <a:pt x="1183" y="800"/>
                  </a:lnTo>
                  <a:lnTo>
                    <a:pt x="1186" y="27"/>
                  </a:lnTo>
                  <a:lnTo>
                    <a:pt x="1186" y="27"/>
                  </a:lnTo>
                  <a:cubicBezTo>
                    <a:pt x="1185" y="29"/>
                    <a:pt x="1185" y="31"/>
                    <a:pt x="1184" y="33"/>
                  </a:cubicBezTo>
                  <a:cubicBezTo>
                    <a:pt x="1184" y="34"/>
                    <a:pt x="1184" y="39"/>
                    <a:pt x="1183" y="42"/>
                  </a:cubicBezTo>
                  <a:lnTo>
                    <a:pt x="1181" y="49"/>
                  </a:lnTo>
                  <a:lnTo>
                    <a:pt x="1180" y="58"/>
                  </a:lnTo>
                  <a:lnTo>
                    <a:pt x="1177" y="65"/>
                  </a:lnTo>
                  <a:cubicBezTo>
                    <a:pt x="1177" y="68"/>
                    <a:pt x="1175" y="71"/>
                    <a:pt x="1174" y="73"/>
                  </a:cubicBezTo>
                  <a:cubicBezTo>
                    <a:pt x="1174" y="76"/>
                    <a:pt x="1173" y="79"/>
                    <a:pt x="1171" y="82"/>
                  </a:cubicBezTo>
                  <a:cubicBezTo>
                    <a:pt x="1171" y="84"/>
                    <a:pt x="1170" y="88"/>
                    <a:pt x="1168" y="91"/>
                  </a:cubicBezTo>
                  <a:cubicBezTo>
                    <a:pt x="1167" y="94"/>
                    <a:pt x="1165" y="95"/>
                    <a:pt x="1164" y="98"/>
                  </a:cubicBezTo>
                  <a:cubicBezTo>
                    <a:pt x="1162" y="101"/>
                    <a:pt x="1161" y="104"/>
                    <a:pt x="1160" y="107"/>
                  </a:cubicBezTo>
                  <a:cubicBezTo>
                    <a:pt x="1158" y="110"/>
                    <a:pt x="1157" y="111"/>
                    <a:pt x="1155" y="114"/>
                  </a:cubicBezTo>
                  <a:cubicBezTo>
                    <a:pt x="1154" y="117"/>
                    <a:pt x="1151" y="121"/>
                    <a:pt x="1149" y="124"/>
                  </a:cubicBezTo>
                  <a:cubicBezTo>
                    <a:pt x="1146" y="129"/>
                    <a:pt x="1146" y="129"/>
                    <a:pt x="1145" y="131"/>
                  </a:cubicBezTo>
                  <a:cubicBezTo>
                    <a:pt x="1144" y="133"/>
                    <a:pt x="1139" y="139"/>
                    <a:pt x="1136" y="142"/>
                  </a:cubicBezTo>
                  <a:cubicBezTo>
                    <a:pt x="1136" y="145"/>
                    <a:pt x="1135" y="146"/>
                    <a:pt x="1133" y="147"/>
                  </a:cubicBezTo>
                  <a:cubicBezTo>
                    <a:pt x="1128" y="153"/>
                    <a:pt x="1123" y="159"/>
                    <a:pt x="1117" y="165"/>
                  </a:cubicBezTo>
                  <a:lnTo>
                    <a:pt x="1113" y="171"/>
                  </a:lnTo>
                  <a:cubicBezTo>
                    <a:pt x="1109" y="175"/>
                    <a:pt x="1104" y="179"/>
                    <a:pt x="1100" y="184"/>
                  </a:cubicBezTo>
                  <a:lnTo>
                    <a:pt x="1094" y="189"/>
                  </a:lnTo>
                  <a:lnTo>
                    <a:pt x="1084" y="197"/>
                  </a:lnTo>
                  <a:lnTo>
                    <a:pt x="1077" y="204"/>
                  </a:lnTo>
                  <a:lnTo>
                    <a:pt x="1068" y="211"/>
                  </a:lnTo>
                  <a:lnTo>
                    <a:pt x="1058" y="217"/>
                  </a:lnTo>
                  <a:lnTo>
                    <a:pt x="1049" y="224"/>
                  </a:lnTo>
                  <a:lnTo>
                    <a:pt x="1039" y="232"/>
                  </a:lnTo>
                  <a:lnTo>
                    <a:pt x="1029" y="237"/>
                  </a:lnTo>
                  <a:cubicBezTo>
                    <a:pt x="1025" y="240"/>
                    <a:pt x="1020" y="243"/>
                    <a:pt x="1014" y="246"/>
                  </a:cubicBezTo>
                  <a:cubicBezTo>
                    <a:pt x="1001" y="253"/>
                    <a:pt x="988" y="261"/>
                    <a:pt x="975" y="266"/>
                  </a:cubicBezTo>
                  <a:lnTo>
                    <a:pt x="964" y="272"/>
                  </a:lnTo>
                  <a:cubicBezTo>
                    <a:pt x="952" y="278"/>
                    <a:pt x="939" y="284"/>
                    <a:pt x="926" y="288"/>
                  </a:cubicBezTo>
                  <a:lnTo>
                    <a:pt x="922" y="291"/>
                  </a:lnTo>
                  <a:cubicBezTo>
                    <a:pt x="907" y="295"/>
                    <a:pt x="893" y="300"/>
                    <a:pt x="878" y="305"/>
                  </a:cubicBezTo>
                  <a:cubicBezTo>
                    <a:pt x="868" y="308"/>
                    <a:pt x="859" y="311"/>
                    <a:pt x="849" y="313"/>
                  </a:cubicBezTo>
                  <a:cubicBezTo>
                    <a:pt x="839" y="316"/>
                    <a:pt x="833" y="319"/>
                    <a:pt x="825" y="320"/>
                  </a:cubicBezTo>
                  <a:cubicBezTo>
                    <a:pt x="816" y="321"/>
                    <a:pt x="804" y="324"/>
                    <a:pt x="793" y="327"/>
                  </a:cubicBezTo>
                  <a:cubicBezTo>
                    <a:pt x="782" y="329"/>
                    <a:pt x="777" y="330"/>
                    <a:pt x="768" y="332"/>
                  </a:cubicBezTo>
                  <a:lnTo>
                    <a:pt x="759" y="333"/>
                  </a:lnTo>
                  <a:cubicBezTo>
                    <a:pt x="745" y="336"/>
                    <a:pt x="730" y="337"/>
                    <a:pt x="717" y="339"/>
                  </a:cubicBezTo>
                  <a:lnTo>
                    <a:pt x="706" y="340"/>
                  </a:lnTo>
                  <a:cubicBezTo>
                    <a:pt x="690" y="342"/>
                    <a:pt x="674" y="343"/>
                    <a:pt x="656" y="345"/>
                  </a:cubicBezTo>
                  <a:lnTo>
                    <a:pt x="556" y="345"/>
                  </a:lnTo>
                  <a:cubicBezTo>
                    <a:pt x="546" y="345"/>
                    <a:pt x="536" y="345"/>
                    <a:pt x="526" y="343"/>
                  </a:cubicBezTo>
                  <a:cubicBezTo>
                    <a:pt x="517" y="343"/>
                    <a:pt x="508" y="342"/>
                    <a:pt x="498" y="340"/>
                  </a:cubicBezTo>
                  <a:lnTo>
                    <a:pt x="469" y="337"/>
                  </a:lnTo>
                  <a:lnTo>
                    <a:pt x="443" y="333"/>
                  </a:lnTo>
                  <a:cubicBezTo>
                    <a:pt x="433" y="332"/>
                    <a:pt x="421" y="330"/>
                    <a:pt x="411" y="329"/>
                  </a:cubicBezTo>
                  <a:cubicBezTo>
                    <a:pt x="401" y="326"/>
                    <a:pt x="390" y="324"/>
                    <a:pt x="379" y="321"/>
                  </a:cubicBezTo>
                  <a:lnTo>
                    <a:pt x="372" y="320"/>
                  </a:lnTo>
                  <a:cubicBezTo>
                    <a:pt x="356" y="316"/>
                    <a:pt x="342" y="313"/>
                    <a:pt x="327" y="308"/>
                  </a:cubicBezTo>
                  <a:lnTo>
                    <a:pt x="314" y="304"/>
                  </a:lnTo>
                  <a:cubicBezTo>
                    <a:pt x="303" y="300"/>
                    <a:pt x="289" y="297"/>
                    <a:pt x="278" y="291"/>
                  </a:cubicBezTo>
                  <a:lnTo>
                    <a:pt x="268" y="288"/>
                  </a:lnTo>
                  <a:cubicBezTo>
                    <a:pt x="258" y="284"/>
                    <a:pt x="246" y="279"/>
                    <a:pt x="236" y="275"/>
                  </a:cubicBezTo>
                  <a:lnTo>
                    <a:pt x="221" y="268"/>
                  </a:lnTo>
                  <a:cubicBezTo>
                    <a:pt x="205" y="261"/>
                    <a:pt x="191" y="253"/>
                    <a:pt x="178" y="245"/>
                  </a:cubicBezTo>
                  <a:cubicBezTo>
                    <a:pt x="60" y="178"/>
                    <a:pt x="2" y="89"/>
                    <a:pt x="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6"/>
            <p:cNvSpPr/>
            <p:nvPr/>
          </p:nvSpPr>
          <p:spPr>
            <a:xfrm>
              <a:off x="1765950" y="1893925"/>
              <a:ext cx="32550" cy="17175"/>
            </a:xfrm>
            <a:custGeom>
              <a:rect b="b" l="l" r="r" t="t"/>
              <a:pathLst>
                <a:path extrusionOk="0" h="687" w="1302">
                  <a:moveTo>
                    <a:pt x="649" y="1"/>
                  </a:moveTo>
                  <a:cubicBezTo>
                    <a:pt x="497" y="1"/>
                    <a:pt x="346" y="34"/>
                    <a:pt x="231" y="102"/>
                  </a:cubicBezTo>
                  <a:cubicBezTo>
                    <a:pt x="0" y="235"/>
                    <a:pt x="2" y="453"/>
                    <a:pt x="234" y="586"/>
                  </a:cubicBezTo>
                  <a:cubicBezTo>
                    <a:pt x="350" y="653"/>
                    <a:pt x="501" y="686"/>
                    <a:pt x="653" y="686"/>
                  </a:cubicBezTo>
                  <a:cubicBezTo>
                    <a:pt x="804" y="686"/>
                    <a:pt x="955" y="653"/>
                    <a:pt x="1070" y="586"/>
                  </a:cubicBezTo>
                  <a:cubicBezTo>
                    <a:pt x="1301" y="453"/>
                    <a:pt x="1300" y="235"/>
                    <a:pt x="1068" y="102"/>
                  </a:cubicBezTo>
                  <a:cubicBezTo>
                    <a:pt x="952" y="34"/>
                    <a:pt x="800" y="1"/>
                    <a:pt x="64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6"/>
            <p:cNvSpPr/>
            <p:nvPr/>
          </p:nvSpPr>
          <p:spPr>
            <a:xfrm>
              <a:off x="2003425" y="1917925"/>
              <a:ext cx="3225" cy="12550"/>
            </a:xfrm>
            <a:custGeom>
              <a:rect b="b" l="l" r="r" t="t"/>
              <a:pathLst>
                <a:path extrusionOk="0" h="502" w="129">
                  <a:moveTo>
                    <a:pt x="125" y="48"/>
                  </a:moveTo>
                  <a:lnTo>
                    <a:pt x="124" y="49"/>
                  </a:lnTo>
                  <a:cubicBezTo>
                    <a:pt x="125" y="49"/>
                    <a:pt x="125" y="48"/>
                    <a:pt x="125" y="48"/>
                  </a:cubicBezTo>
                  <a:close/>
                  <a:moveTo>
                    <a:pt x="65" y="1"/>
                  </a:moveTo>
                  <a:cubicBezTo>
                    <a:pt x="50" y="1"/>
                    <a:pt x="35" y="5"/>
                    <a:pt x="21" y="12"/>
                  </a:cubicBezTo>
                  <a:cubicBezTo>
                    <a:pt x="11" y="16"/>
                    <a:pt x="4" y="26"/>
                    <a:pt x="2" y="38"/>
                  </a:cubicBezTo>
                  <a:lnTo>
                    <a:pt x="1" y="469"/>
                  </a:lnTo>
                  <a:cubicBezTo>
                    <a:pt x="2" y="480"/>
                    <a:pt x="9" y="490"/>
                    <a:pt x="20" y="495"/>
                  </a:cubicBezTo>
                  <a:cubicBezTo>
                    <a:pt x="23" y="496"/>
                    <a:pt x="25" y="498"/>
                    <a:pt x="28" y="499"/>
                  </a:cubicBezTo>
                  <a:lnTo>
                    <a:pt x="30" y="499"/>
                  </a:lnTo>
                  <a:lnTo>
                    <a:pt x="36" y="502"/>
                  </a:lnTo>
                  <a:lnTo>
                    <a:pt x="85" y="502"/>
                  </a:lnTo>
                  <a:lnTo>
                    <a:pt x="91" y="500"/>
                  </a:lnTo>
                  <a:lnTo>
                    <a:pt x="94" y="500"/>
                  </a:lnTo>
                  <a:lnTo>
                    <a:pt x="96" y="499"/>
                  </a:lnTo>
                  <a:lnTo>
                    <a:pt x="99" y="499"/>
                  </a:lnTo>
                  <a:lnTo>
                    <a:pt x="108" y="496"/>
                  </a:lnTo>
                  <a:lnTo>
                    <a:pt x="110" y="496"/>
                  </a:lnTo>
                  <a:lnTo>
                    <a:pt x="112" y="493"/>
                  </a:lnTo>
                  <a:lnTo>
                    <a:pt x="114" y="492"/>
                  </a:lnTo>
                  <a:lnTo>
                    <a:pt x="115" y="490"/>
                  </a:lnTo>
                  <a:lnTo>
                    <a:pt x="118" y="487"/>
                  </a:lnTo>
                  <a:cubicBezTo>
                    <a:pt x="120" y="487"/>
                    <a:pt x="120" y="486"/>
                    <a:pt x="120" y="486"/>
                  </a:cubicBezTo>
                  <a:lnTo>
                    <a:pt x="120" y="484"/>
                  </a:lnTo>
                  <a:cubicBezTo>
                    <a:pt x="120" y="484"/>
                    <a:pt x="121" y="483"/>
                    <a:pt x="121" y="483"/>
                  </a:cubicBezTo>
                  <a:lnTo>
                    <a:pt x="121" y="482"/>
                  </a:lnTo>
                  <a:lnTo>
                    <a:pt x="121" y="480"/>
                  </a:lnTo>
                  <a:lnTo>
                    <a:pt x="121" y="479"/>
                  </a:lnTo>
                  <a:lnTo>
                    <a:pt x="121" y="477"/>
                  </a:lnTo>
                  <a:lnTo>
                    <a:pt x="121" y="476"/>
                  </a:lnTo>
                  <a:lnTo>
                    <a:pt x="123" y="44"/>
                  </a:lnTo>
                  <a:cubicBezTo>
                    <a:pt x="123" y="44"/>
                    <a:pt x="127" y="39"/>
                    <a:pt x="128" y="39"/>
                  </a:cubicBezTo>
                  <a:cubicBezTo>
                    <a:pt x="128" y="39"/>
                    <a:pt x="128" y="39"/>
                    <a:pt x="128" y="39"/>
                  </a:cubicBezTo>
                  <a:lnTo>
                    <a:pt x="128" y="39"/>
                  </a:lnTo>
                  <a:cubicBezTo>
                    <a:pt x="128" y="28"/>
                    <a:pt x="121" y="16"/>
                    <a:pt x="110" y="12"/>
                  </a:cubicBezTo>
                  <a:cubicBezTo>
                    <a:pt x="96" y="5"/>
                    <a:pt x="8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36"/>
            <p:cNvSpPr/>
            <p:nvPr/>
          </p:nvSpPr>
          <p:spPr>
            <a:xfrm>
              <a:off x="1996975" y="1904650"/>
              <a:ext cx="16150" cy="15425"/>
            </a:xfrm>
            <a:custGeom>
              <a:rect b="b" l="l" r="r" t="t"/>
              <a:pathLst>
                <a:path extrusionOk="0" h="617" w="646">
                  <a:moveTo>
                    <a:pt x="2" y="0"/>
                  </a:moveTo>
                  <a:cubicBezTo>
                    <a:pt x="2" y="2"/>
                    <a:pt x="2" y="5"/>
                    <a:pt x="2" y="7"/>
                  </a:cubicBezTo>
                  <a:lnTo>
                    <a:pt x="2" y="7"/>
                  </a:lnTo>
                  <a:cubicBezTo>
                    <a:pt x="2" y="5"/>
                    <a:pt x="2" y="2"/>
                    <a:pt x="2" y="0"/>
                  </a:cubicBezTo>
                  <a:close/>
                  <a:moveTo>
                    <a:pt x="642" y="3"/>
                  </a:moveTo>
                  <a:lnTo>
                    <a:pt x="642" y="37"/>
                  </a:lnTo>
                  <a:cubicBezTo>
                    <a:pt x="642" y="35"/>
                    <a:pt x="643" y="34"/>
                    <a:pt x="643" y="32"/>
                  </a:cubicBezTo>
                  <a:lnTo>
                    <a:pt x="644" y="28"/>
                  </a:lnTo>
                  <a:cubicBezTo>
                    <a:pt x="644" y="27"/>
                    <a:pt x="644" y="25"/>
                    <a:pt x="646" y="24"/>
                  </a:cubicBezTo>
                  <a:lnTo>
                    <a:pt x="646" y="19"/>
                  </a:lnTo>
                  <a:lnTo>
                    <a:pt x="646" y="15"/>
                  </a:lnTo>
                  <a:cubicBezTo>
                    <a:pt x="646" y="12"/>
                    <a:pt x="646" y="11"/>
                    <a:pt x="646" y="9"/>
                  </a:cubicBezTo>
                  <a:cubicBezTo>
                    <a:pt x="646" y="9"/>
                    <a:pt x="646" y="6"/>
                    <a:pt x="642" y="3"/>
                  </a:cubicBezTo>
                  <a:close/>
                  <a:moveTo>
                    <a:pt x="2" y="7"/>
                  </a:moveTo>
                  <a:cubicBezTo>
                    <a:pt x="2" y="148"/>
                    <a:pt x="1" y="291"/>
                    <a:pt x="1" y="433"/>
                  </a:cubicBezTo>
                  <a:cubicBezTo>
                    <a:pt x="1" y="480"/>
                    <a:pt x="31" y="528"/>
                    <a:pt x="95" y="566"/>
                  </a:cubicBezTo>
                  <a:cubicBezTo>
                    <a:pt x="102" y="570"/>
                    <a:pt x="111" y="573"/>
                    <a:pt x="120" y="578"/>
                  </a:cubicBezTo>
                  <a:lnTo>
                    <a:pt x="128" y="582"/>
                  </a:lnTo>
                  <a:lnTo>
                    <a:pt x="141" y="588"/>
                  </a:lnTo>
                  <a:lnTo>
                    <a:pt x="144" y="589"/>
                  </a:lnTo>
                  <a:lnTo>
                    <a:pt x="150" y="591"/>
                  </a:lnTo>
                  <a:cubicBezTo>
                    <a:pt x="156" y="594"/>
                    <a:pt x="163" y="595"/>
                    <a:pt x="169" y="598"/>
                  </a:cubicBezTo>
                  <a:lnTo>
                    <a:pt x="176" y="599"/>
                  </a:lnTo>
                  <a:lnTo>
                    <a:pt x="180" y="601"/>
                  </a:lnTo>
                  <a:cubicBezTo>
                    <a:pt x="188" y="602"/>
                    <a:pt x="194" y="604"/>
                    <a:pt x="201" y="605"/>
                  </a:cubicBezTo>
                  <a:lnTo>
                    <a:pt x="205" y="607"/>
                  </a:lnTo>
                  <a:lnTo>
                    <a:pt x="214" y="609"/>
                  </a:lnTo>
                  <a:lnTo>
                    <a:pt x="223" y="611"/>
                  </a:lnTo>
                  <a:lnTo>
                    <a:pt x="240" y="614"/>
                  </a:lnTo>
                  <a:lnTo>
                    <a:pt x="246" y="615"/>
                  </a:lnTo>
                  <a:lnTo>
                    <a:pt x="254" y="615"/>
                  </a:lnTo>
                  <a:lnTo>
                    <a:pt x="270" y="617"/>
                  </a:lnTo>
                  <a:lnTo>
                    <a:pt x="356" y="617"/>
                  </a:lnTo>
                  <a:lnTo>
                    <a:pt x="378" y="615"/>
                  </a:lnTo>
                  <a:lnTo>
                    <a:pt x="389" y="615"/>
                  </a:lnTo>
                  <a:lnTo>
                    <a:pt x="411" y="612"/>
                  </a:lnTo>
                  <a:lnTo>
                    <a:pt x="420" y="612"/>
                  </a:lnTo>
                  <a:lnTo>
                    <a:pt x="428" y="611"/>
                  </a:lnTo>
                  <a:lnTo>
                    <a:pt x="447" y="607"/>
                  </a:lnTo>
                  <a:cubicBezTo>
                    <a:pt x="452" y="605"/>
                    <a:pt x="456" y="604"/>
                    <a:pt x="460" y="604"/>
                  </a:cubicBezTo>
                  <a:lnTo>
                    <a:pt x="476" y="598"/>
                  </a:lnTo>
                  <a:lnTo>
                    <a:pt x="481" y="598"/>
                  </a:lnTo>
                  <a:lnTo>
                    <a:pt x="499" y="591"/>
                  </a:lnTo>
                  <a:lnTo>
                    <a:pt x="502" y="589"/>
                  </a:lnTo>
                  <a:cubicBezTo>
                    <a:pt x="510" y="586"/>
                    <a:pt x="517" y="583"/>
                    <a:pt x="523" y="580"/>
                  </a:cubicBezTo>
                  <a:lnTo>
                    <a:pt x="528" y="578"/>
                  </a:lnTo>
                  <a:cubicBezTo>
                    <a:pt x="536" y="575"/>
                    <a:pt x="543" y="570"/>
                    <a:pt x="550" y="566"/>
                  </a:cubicBezTo>
                  <a:lnTo>
                    <a:pt x="555" y="565"/>
                  </a:lnTo>
                  <a:lnTo>
                    <a:pt x="557" y="562"/>
                  </a:lnTo>
                  <a:lnTo>
                    <a:pt x="563" y="557"/>
                  </a:lnTo>
                  <a:lnTo>
                    <a:pt x="569" y="554"/>
                  </a:lnTo>
                  <a:lnTo>
                    <a:pt x="575" y="550"/>
                  </a:lnTo>
                  <a:lnTo>
                    <a:pt x="579" y="547"/>
                  </a:lnTo>
                  <a:lnTo>
                    <a:pt x="584" y="543"/>
                  </a:lnTo>
                  <a:lnTo>
                    <a:pt x="589" y="540"/>
                  </a:lnTo>
                  <a:lnTo>
                    <a:pt x="594" y="536"/>
                  </a:lnTo>
                  <a:lnTo>
                    <a:pt x="595" y="534"/>
                  </a:lnTo>
                  <a:lnTo>
                    <a:pt x="597" y="533"/>
                  </a:lnTo>
                  <a:lnTo>
                    <a:pt x="604" y="525"/>
                  </a:lnTo>
                  <a:lnTo>
                    <a:pt x="607" y="522"/>
                  </a:lnTo>
                  <a:cubicBezTo>
                    <a:pt x="610" y="520"/>
                    <a:pt x="613" y="515"/>
                    <a:pt x="615" y="512"/>
                  </a:cubicBezTo>
                  <a:lnTo>
                    <a:pt x="617" y="509"/>
                  </a:lnTo>
                  <a:lnTo>
                    <a:pt x="621" y="504"/>
                  </a:lnTo>
                  <a:lnTo>
                    <a:pt x="623" y="501"/>
                  </a:lnTo>
                  <a:lnTo>
                    <a:pt x="627" y="495"/>
                  </a:lnTo>
                  <a:lnTo>
                    <a:pt x="629" y="493"/>
                  </a:lnTo>
                  <a:lnTo>
                    <a:pt x="629" y="491"/>
                  </a:lnTo>
                  <a:cubicBezTo>
                    <a:pt x="630" y="489"/>
                    <a:pt x="631" y="488"/>
                    <a:pt x="631" y="486"/>
                  </a:cubicBezTo>
                  <a:cubicBezTo>
                    <a:pt x="633" y="485"/>
                    <a:pt x="633" y="483"/>
                    <a:pt x="633" y="482"/>
                  </a:cubicBezTo>
                  <a:lnTo>
                    <a:pt x="636" y="477"/>
                  </a:lnTo>
                  <a:cubicBezTo>
                    <a:pt x="636" y="476"/>
                    <a:pt x="636" y="476"/>
                    <a:pt x="636" y="475"/>
                  </a:cubicBezTo>
                  <a:cubicBezTo>
                    <a:pt x="636" y="475"/>
                    <a:pt x="636" y="473"/>
                    <a:pt x="636" y="473"/>
                  </a:cubicBezTo>
                  <a:cubicBezTo>
                    <a:pt x="636" y="472"/>
                    <a:pt x="636" y="470"/>
                    <a:pt x="637" y="469"/>
                  </a:cubicBezTo>
                  <a:cubicBezTo>
                    <a:pt x="639" y="467"/>
                    <a:pt x="637" y="466"/>
                    <a:pt x="639" y="464"/>
                  </a:cubicBezTo>
                  <a:lnTo>
                    <a:pt x="640" y="459"/>
                  </a:lnTo>
                  <a:lnTo>
                    <a:pt x="640" y="457"/>
                  </a:lnTo>
                  <a:cubicBezTo>
                    <a:pt x="640" y="456"/>
                    <a:pt x="640" y="456"/>
                    <a:pt x="640" y="456"/>
                  </a:cubicBezTo>
                  <a:cubicBezTo>
                    <a:pt x="640" y="453"/>
                    <a:pt x="640" y="451"/>
                    <a:pt x="642" y="450"/>
                  </a:cubicBezTo>
                  <a:cubicBezTo>
                    <a:pt x="642" y="448"/>
                    <a:pt x="642" y="447"/>
                    <a:pt x="642" y="446"/>
                  </a:cubicBezTo>
                  <a:lnTo>
                    <a:pt x="642" y="441"/>
                  </a:lnTo>
                  <a:lnTo>
                    <a:pt x="642" y="438"/>
                  </a:lnTo>
                  <a:lnTo>
                    <a:pt x="642" y="435"/>
                  </a:lnTo>
                  <a:lnTo>
                    <a:pt x="642" y="37"/>
                  </a:lnTo>
                  <a:lnTo>
                    <a:pt x="640" y="41"/>
                  </a:lnTo>
                  <a:cubicBezTo>
                    <a:pt x="640" y="42"/>
                    <a:pt x="640" y="44"/>
                    <a:pt x="639" y="45"/>
                  </a:cubicBezTo>
                  <a:lnTo>
                    <a:pt x="637" y="50"/>
                  </a:lnTo>
                  <a:cubicBezTo>
                    <a:pt x="636" y="51"/>
                    <a:pt x="636" y="53"/>
                    <a:pt x="634" y="54"/>
                  </a:cubicBezTo>
                  <a:cubicBezTo>
                    <a:pt x="634" y="56"/>
                    <a:pt x="633" y="57"/>
                    <a:pt x="633" y="58"/>
                  </a:cubicBezTo>
                  <a:lnTo>
                    <a:pt x="630" y="63"/>
                  </a:lnTo>
                  <a:cubicBezTo>
                    <a:pt x="629" y="66"/>
                    <a:pt x="629" y="67"/>
                    <a:pt x="627" y="69"/>
                  </a:cubicBezTo>
                  <a:lnTo>
                    <a:pt x="624" y="71"/>
                  </a:lnTo>
                  <a:cubicBezTo>
                    <a:pt x="623" y="74"/>
                    <a:pt x="621" y="76"/>
                    <a:pt x="620" y="79"/>
                  </a:cubicBezTo>
                  <a:lnTo>
                    <a:pt x="618" y="82"/>
                  </a:lnTo>
                  <a:lnTo>
                    <a:pt x="610" y="90"/>
                  </a:lnTo>
                  <a:lnTo>
                    <a:pt x="607" y="93"/>
                  </a:lnTo>
                  <a:cubicBezTo>
                    <a:pt x="605" y="96"/>
                    <a:pt x="602" y="98"/>
                    <a:pt x="600" y="100"/>
                  </a:cubicBezTo>
                  <a:lnTo>
                    <a:pt x="597" y="103"/>
                  </a:lnTo>
                  <a:lnTo>
                    <a:pt x="592" y="108"/>
                  </a:lnTo>
                  <a:lnTo>
                    <a:pt x="588" y="112"/>
                  </a:lnTo>
                  <a:lnTo>
                    <a:pt x="582" y="115"/>
                  </a:lnTo>
                  <a:lnTo>
                    <a:pt x="578" y="119"/>
                  </a:lnTo>
                  <a:cubicBezTo>
                    <a:pt x="576" y="121"/>
                    <a:pt x="573" y="121"/>
                    <a:pt x="572" y="122"/>
                  </a:cubicBezTo>
                  <a:lnTo>
                    <a:pt x="566" y="127"/>
                  </a:lnTo>
                  <a:lnTo>
                    <a:pt x="560" y="129"/>
                  </a:lnTo>
                  <a:lnTo>
                    <a:pt x="553" y="135"/>
                  </a:lnTo>
                  <a:cubicBezTo>
                    <a:pt x="546" y="138"/>
                    <a:pt x="539" y="143"/>
                    <a:pt x="531" y="145"/>
                  </a:cubicBezTo>
                  <a:lnTo>
                    <a:pt x="526" y="148"/>
                  </a:lnTo>
                  <a:lnTo>
                    <a:pt x="505" y="157"/>
                  </a:lnTo>
                  <a:lnTo>
                    <a:pt x="502" y="158"/>
                  </a:lnTo>
                  <a:cubicBezTo>
                    <a:pt x="495" y="161"/>
                    <a:pt x="488" y="164"/>
                    <a:pt x="479" y="167"/>
                  </a:cubicBezTo>
                  <a:cubicBezTo>
                    <a:pt x="472" y="169"/>
                    <a:pt x="469" y="170"/>
                    <a:pt x="463" y="172"/>
                  </a:cubicBezTo>
                  <a:lnTo>
                    <a:pt x="450" y="174"/>
                  </a:lnTo>
                  <a:cubicBezTo>
                    <a:pt x="444" y="176"/>
                    <a:pt x="439" y="177"/>
                    <a:pt x="431" y="179"/>
                  </a:cubicBezTo>
                  <a:lnTo>
                    <a:pt x="418" y="182"/>
                  </a:lnTo>
                  <a:lnTo>
                    <a:pt x="414" y="182"/>
                  </a:lnTo>
                  <a:cubicBezTo>
                    <a:pt x="405" y="183"/>
                    <a:pt x="398" y="183"/>
                    <a:pt x="391" y="185"/>
                  </a:cubicBezTo>
                  <a:lnTo>
                    <a:pt x="385" y="185"/>
                  </a:lnTo>
                  <a:cubicBezTo>
                    <a:pt x="376" y="185"/>
                    <a:pt x="366" y="186"/>
                    <a:pt x="357" y="186"/>
                  </a:cubicBezTo>
                  <a:lnTo>
                    <a:pt x="272" y="186"/>
                  </a:lnTo>
                  <a:lnTo>
                    <a:pt x="254" y="183"/>
                  </a:lnTo>
                  <a:lnTo>
                    <a:pt x="240" y="182"/>
                  </a:lnTo>
                  <a:lnTo>
                    <a:pt x="224" y="179"/>
                  </a:lnTo>
                  <a:cubicBezTo>
                    <a:pt x="218" y="177"/>
                    <a:pt x="212" y="176"/>
                    <a:pt x="205" y="174"/>
                  </a:cubicBezTo>
                  <a:lnTo>
                    <a:pt x="202" y="174"/>
                  </a:lnTo>
                  <a:cubicBezTo>
                    <a:pt x="194" y="172"/>
                    <a:pt x="185" y="170"/>
                    <a:pt x="178" y="167"/>
                  </a:cubicBezTo>
                  <a:lnTo>
                    <a:pt x="170" y="166"/>
                  </a:lnTo>
                  <a:lnTo>
                    <a:pt x="151" y="158"/>
                  </a:lnTo>
                  <a:lnTo>
                    <a:pt x="146" y="157"/>
                  </a:lnTo>
                  <a:lnTo>
                    <a:pt x="128" y="150"/>
                  </a:lnTo>
                  <a:lnTo>
                    <a:pt x="120" y="145"/>
                  </a:lnTo>
                  <a:cubicBezTo>
                    <a:pt x="112" y="143"/>
                    <a:pt x="104" y="138"/>
                    <a:pt x="96" y="134"/>
                  </a:cubicBezTo>
                  <a:cubicBezTo>
                    <a:pt x="35" y="99"/>
                    <a:pt x="3" y="53"/>
                    <a:pt x="2" y="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36"/>
            <p:cNvSpPr/>
            <p:nvPr/>
          </p:nvSpPr>
          <p:spPr>
            <a:xfrm>
              <a:off x="1996175" y="1900050"/>
              <a:ext cx="17725" cy="9350"/>
            </a:xfrm>
            <a:custGeom>
              <a:rect b="b" l="l" r="r" t="t"/>
              <a:pathLst>
                <a:path extrusionOk="0" h="374" w="709">
                  <a:moveTo>
                    <a:pt x="354" y="1"/>
                  </a:moveTo>
                  <a:cubicBezTo>
                    <a:pt x="272" y="1"/>
                    <a:pt x="189" y="19"/>
                    <a:pt x="127" y="55"/>
                  </a:cubicBezTo>
                  <a:cubicBezTo>
                    <a:pt x="1" y="128"/>
                    <a:pt x="2" y="247"/>
                    <a:pt x="128" y="319"/>
                  </a:cubicBezTo>
                  <a:cubicBezTo>
                    <a:pt x="191" y="356"/>
                    <a:pt x="274" y="374"/>
                    <a:pt x="356" y="374"/>
                  </a:cubicBezTo>
                  <a:cubicBezTo>
                    <a:pt x="438" y="374"/>
                    <a:pt x="521" y="356"/>
                    <a:pt x="584" y="319"/>
                  </a:cubicBezTo>
                  <a:cubicBezTo>
                    <a:pt x="708" y="245"/>
                    <a:pt x="708" y="128"/>
                    <a:pt x="582" y="55"/>
                  </a:cubicBezTo>
                  <a:cubicBezTo>
                    <a:pt x="519" y="19"/>
                    <a:pt x="437" y="1"/>
                    <a:pt x="3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36"/>
            <p:cNvSpPr/>
            <p:nvPr/>
          </p:nvSpPr>
          <p:spPr>
            <a:xfrm>
              <a:off x="2016525" y="1912500"/>
              <a:ext cx="5575" cy="21875"/>
            </a:xfrm>
            <a:custGeom>
              <a:rect b="b" l="l" r="r" t="t"/>
              <a:pathLst>
                <a:path extrusionOk="0" h="875" w="223">
                  <a:moveTo>
                    <a:pt x="3" y="68"/>
                  </a:moveTo>
                  <a:cubicBezTo>
                    <a:pt x="3" y="68"/>
                    <a:pt x="3" y="69"/>
                    <a:pt x="3" y="71"/>
                  </a:cubicBezTo>
                  <a:cubicBezTo>
                    <a:pt x="3" y="69"/>
                    <a:pt x="2" y="68"/>
                    <a:pt x="3" y="68"/>
                  </a:cubicBezTo>
                  <a:close/>
                  <a:moveTo>
                    <a:pt x="3" y="74"/>
                  </a:moveTo>
                  <a:lnTo>
                    <a:pt x="3" y="74"/>
                  </a:lnTo>
                  <a:cubicBezTo>
                    <a:pt x="3" y="74"/>
                    <a:pt x="3" y="74"/>
                    <a:pt x="3" y="74"/>
                  </a:cubicBezTo>
                  <a:lnTo>
                    <a:pt x="3" y="74"/>
                  </a:lnTo>
                  <a:cubicBezTo>
                    <a:pt x="3" y="74"/>
                    <a:pt x="3" y="74"/>
                    <a:pt x="3" y="74"/>
                  </a:cubicBezTo>
                  <a:close/>
                  <a:moveTo>
                    <a:pt x="219" y="78"/>
                  </a:moveTo>
                  <a:lnTo>
                    <a:pt x="218" y="79"/>
                  </a:lnTo>
                  <a:lnTo>
                    <a:pt x="219" y="79"/>
                  </a:lnTo>
                  <a:cubicBezTo>
                    <a:pt x="219" y="79"/>
                    <a:pt x="219" y="78"/>
                    <a:pt x="219" y="78"/>
                  </a:cubicBezTo>
                  <a:close/>
                  <a:moveTo>
                    <a:pt x="213" y="90"/>
                  </a:moveTo>
                  <a:lnTo>
                    <a:pt x="211" y="92"/>
                  </a:lnTo>
                  <a:cubicBezTo>
                    <a:pt x="212" y="91"/>
                    <a:pt x="212" y="90"/>
                    <a:pt x="213" y="90"/>
                  </a:cubicBezTo>
                  <a:close/>
                  <a:moveTo>
                    <a:pt x="112" y="0"/>
                  </a:moveTo>
                  <a:cubicBezTo>
                    <a:pt x="85" y="0"/>
                    <a:pt x="58" y="7"/>
                    <a:pt x="34" y="20"/>
                  </a:cubicBezTo>
                  <a:cubicBezTo>
                    <a:pt x="16" y="27"/>
                    <a:pt x="3" y="45"/>
                    <a:pt x="2" y="63"/>
                  </a:cubicBezTo>
                  <a:lnTo>
                    <a:pt x="0" y="815"/>
                  </a:lnTo>
                  <a:cubicBezTo>
                    <a:pt x="2" y="833"/>
                    <a:pt x="15" y="851"/>
                    <a:pt x="32" y="860"/>
                  </a:cubicBezTo>
                  <a:cubicBezTo>
                    <a:pt x="38" y="862"/>
                    <a:pt x="42" y="865"/>
                    <a:pt x="48" y="867"/>
                  </a:cubicBezTo>
                  <a:lnTo>
                    <a:pt x="51" y="868"/>
                  </a:lnTo>
                  <a:cubicBezTo>
                    <a:pt x="54" y="870"/>
                    <a:pt x="57" y="870"/>
                    <a:pt x="61" y="871"/>
                  </a:cubicBezTo>
                  <a:lnTo>
                    <a:pt x="67" y="873"/>
                  </a:lnTo>
                  <a:lnTo>
                    <a:pt x="73" y="873"/>
                  </a:lnTo>
                  <a:lnTo>
                    <a:pt x="83" y="874"/>
                  </a:lnTo>
                  <a:lnTo>
                    <a:pt x="116" y="874"/>
                  </a:lnTo>
                  <a:lnTo>
                    <a:pt x="128" y="873"/>
                  </a:lnTo>
                  <a:lnTo>
                    <a:pt x="145" y="873"/>
                  </a:lnTo>
                  <a:cubicBezTo>
                    <a:pt x="150" y="873"/>
                    <a:pt x="154" y="870"/>
                    <a:pt x="157" y="870"/>
                  </a:cubicBezTo>
                  <a:lnTo>
                    <a:pt x="163" y="868"/>
                  </a:lnTo>
                  <a:lnTo>
                    <a:pt x="167" y="865"/>
                  </a:lnTo>
                  <a:lnTo>
                    <a:pt x="171" y="864"/>
                  </a:lnTo>
                  <a:cubicBezTo>
                    <a:pt x="177" y="862"/>
                    <a:pt x="182" y="860"/>
                    <a:pt x="187" y="857"/>
                  </a:cubicBezTo>
                  <a:lnTo>
                    <a:pt x="189" y="857"/>
                  </a:lnTo>
                  <a:cubicBezTo>
                    <a:pt x="189" y="857"/>
                    <a:pt x="190" y="855"/>
                    <a:pt x="190" y="855"/>
                  </a:cubicBezTo>
                  <a:lnTo>
                    <a:pt x="195" y="852"/>
                  </a:lnTo>
                  <a:lnTo>
                    <a:pt x="197" y="849"/>
                  </a:lnTo>
                  <a:lnTo>
                    <a:pt x="202" y="846"/>
                  </a:lnTo>
                  <a:lnTo>
                    <a:pt x="203" y="845"/>
                  </a:lnTo>
                  <a:lnTo>
                    <a:pt x="208" y="841"/>
                  </a:lnTo>
                  <a:lnTo>
                    <a:pt x="208" y="839"/>
                  </a:lnTo>
                  <a:lnTo>
                    <a:pt x="208" y="838"/>
                  </a:lnTo>
                  <a:cubicBezTo>
                    <a:pt x="209" y="838"/>
                    <a:pt x="211" y="836"/>
                    <a:pt x="211" y="835"/>
                  </a:cubicBezTo>
                  <a:lnTo>
                    <a:pt x="212" y="833"/>
                  </a:lnTo>
                  <a:lnTo>
                    <a:pt x="213" y="829"/>
                  </a:lnTo>
                  <a:cubicBezTo>
                    <a:pt x="213" y="829"/>
                    <a:pt x="213" y="828"/>
                    <a:pt x="215" y="828"/>
                  </a:cubicBezTo>
                  <a:cubicBezTo>
                    <a:pt x="215" y="826"/>
                    <a:pt x="215" y="825"/>
                    <a:pt x="215" y="825"/>
                  </a:cubicBezTo>
                  <a:cubicBezTo>
                    <a:pt x="215" y="823"/>
                    <a:pt x="215" y="823"/>
                    <a:pt x="215" y="822"/>
                  </a:cubicBezTo>
                  <a:cubicBezTo>
                    <a:pt x="215" y="820"/>
                    <a:pt x="215" y="820"/>
                    <a:pt x="215" y="819"/>
                  </a:cubicBezTo>
                  <a:lnTo>
                    <a:pt x="215" y="816"/>
                  </a:lnTo>
                  <a:lnTo>
                    <a:pt x="215" y="815"/>
                  </a:lnTo>
                  <a:lnTo>
                    <a:pt x="216" y="65"/>
                  </a:lnTo>
                  <a:cubicBezTo>
                    <a:pt x="218" y="66"/>
                    <a:pt x="219" y="66"/>
                    <a:pt x="222" y="68"/>
                  </a:cubicBezTo>
                  <a:cubicBezTo>
                    <a:pt x="221" y="46"/>
                    <a:pt x="209" y="27"/>
                    <a:pt x="189" y="20"/>
                  </a:cubicBezTo>
                  <a:cubicBezTo>
                    <a:pt x="165" y="7"/>
                    <a:pt x="138" y="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36"/>
            <p:cNvSpPr/>
            <p:nvPr/>
          </p:nvSpPr>
          <p:spPr>
            <a:xfrm>
              <a:off x="2005275" y="1889525"/>
              <a:ext cx="28050" cy="26900"/>
            </a:xfrm>
            <a:custGeom>
              <a:rect b="b" l="l" r="r" t="t"/>
              <a:pathLst>
                <a:path extrusionOk="0" h="1076" w="1122">
                  <a:moveTo>
                    <a:pt x="4" y="1"/>
                  </a:moveTo>
                  <a:cubicBezTo>
                    <a:pt x="4" y="2"/>
                    <a:pt x="4" y="4"/>
                    <a:pt x="4" y="6"/>
                  </a:cubicBezTo>
                  <a:lnTo>
                    <a:pt x="4" y="6"/>
                  </a:lnTo>
                  <a:lnTo>
                    <a:pt x="4" y="1"/>
                  </a:lnTo>
                  <a:close/>
                  <a:moveTo>
                    <a:pt x="1120" y="7"/>
                  </a:moveTo>
                  <a:lnTo>
                    <a:pt x="1120" y="30"/>
                  </a:lnTo>
                  <a:lnTo>
                    <a:pt x="1120" y="30"/>
                  </a:lnTo>
                  <a:cubicBezTo>
                    <a:pt x="1120" y="30"/>
                    <a:pt x="1120" y="30"/>
                    <a:pt x="1120" y="30"/>
                  </a:cubicBezTo>
                  <a:cubicBezTo>
                    <a:pt x="1122" y="27"/>
                    <a:pt x="1122" y="25"/>
                    <a:pt x="1122" y="22"/>
                  </a:cubicBezTo>
                  <a:lnTo>
                    <a:pt x="1122" y="14"/>
                  </a:lnTo>
                  <a:cubicBezTo>
                    <a:pt x="1122" y="11"/>
                    <a:pt x="1122" y="7"/>
                    <a:pt x="1120" y="7"/>
                  </a:cubicBezTo>
                  <a:close/>
                  <a:moveTo>
                    <a:pt x="4" y="6"/>
                  </a:moveTo>
                  <a:lnTo>
                    <a:pt x="1" y="750"/>
                  </a:lnTo>
                  <a:cubicBezTo>
                    <a:pt x="1" y="835"/>
                    <a:pt x="56" y="919"/>
                    <a:pt x="166" y="982"/>
                  </a:cubicBezTo>
                  <a:cubicBezTo>
                    <a:pt x="179" y="990"/>
                    <a:pt x="194" y="997"/>
                    <a:pt x="207" y="1003"/>
                  </a:cubicBezTo>
                  <a:cubicBezTo>
                    <a:pt x="212" y="1006"/>
                    <a:pt x="217" y="1007"/>
                    <a:pt x="223" y="1010"/>
                  </a:cubicBezTo>
                  <a:cubicBezTo>
                    <a:pt x="230" y="1013"/>
                    <a:pt x="239" y="1017"/>
                    <a:pt x="247" y="1020"/>
                  </a:cubicBezTo>
                  <a:lnTo>
                    <a:pt x="252" y="1022"/>
                  </a:lnTo>
                  <a:lnTo>
                    <a:pt x="262" y="1026"/>
                  </a:lnTo>
                  <a:cubicBezTo>
                    <a:pt x="272" y="1030"/>
                    <a:pt x="283" y="1033"/>
                    <a:pt x="295" y="1038"/>
                  </a:cubicBezTo>
                  <a:lnTo>
                    <a:pt x="307" y="1040"/>
                  </a:lnTo>
                  <a:lnTo>
                    <a:pt x="315" y="1043"/>
                  </a:lnTo>
                  <a:cubicBezTo>
                    <a:pt x="326" y="1046"/>
                    <a:pt x="337" y="1049"/>
                    <a:pt x="349" y="1052"/>
                  </a:cubicBezTo>
                  <a:lnTo>
                    <a:pt x="356" y="1053"/>
                  </a:lnTo>
                  <a:lnTo>
                    <a:pt x="373" y="1058"/>
                  </a:lnTo>
                  <a:lnTo>
                    <a:pt x="386" y="1061"/>
                  </a:lnTo>
                  <a:lnTo>
                    <a:pt x="417" y="1065"/>
                  </a:lnTo>
                  <a:lnTo>
                    <a:pt x="429" y="1068"/>
                  </a:lnTo>
                  <a:lnTo>
                    <a:pt x="442" y="1069"/>
                  </a:lnTo>
                  <a:cubicBezTo>
                    <a:pt x="450" y="1071"/>
                    <a:pt x="459" y="1071"/>
                    <a:pt x="471" y="1072"/>
                  </a:cubicBezTo>
                  <a:lnTo>
                    <a:pt x="484" y="1074"/>
                  </a:lnTo>
                  <a:lnTo>
                    <a:pt x="495" y="1074"/>
                  </a:lnTo>
                  <a:lnTo>
                    <a:pt x="524" y="1075"/>
                  </a:lnTo>
                  <a:lnTo>
                    <a:pt x="620" y="1075"/>
                  </a:lnTo>
                  <a:cubicBezTo>
                    <a:pt x="632" y="1075"/>
                    <a:pt x="645" y="1074"/>
                    <a:pt x="658" y="1072"/>
                  </a:cubicBezTo>
                  <a:lnTo>
                    <a:pt x="665" y="1072"/>
                  </a:lnTo>
                  <a:lnTo>
                    <a:pt x="676" y="1071"/>
                  </a:lnTo>
                  <a:cubicBezTo>
                    <a:pt x="690" y="1069"/>
                    <a:pt x="701" y="1068"/>
                    <a:pt x="714" y="1065"/>
                  </a:cubicBezTo>
                  <a:cubicBezTo>
                    <a:pt x="717" y="1065"/>
                    <a:pt x="721" y="1065"/>
                    <a:pt x="724" y="1064"/>
                  </a:cubicBezTo>
                  <a:lnTo>
                    <a:pt x="729" y="1064"/>
                  </a:lnTo>
                  <a:cubicBezTo>
                    <a:pt x="734" y="1064"/>
                    <a:pt x="740" y="1061"/>
                    <a:pt x="746" y="1061"/>
                  </a:cubicBezTo>
                  <a:cubicBezTo>
                    <a:pt x="758" y="1058"/>
                    <a:pt x="768" y="1056"/>
                    <a:pt x="778" y="1053"/>
                  </a:cubicBezTo>
                  <a:lnTo>
                    <a:pt x="800" y="1048"/>
                  </a:lnTo>
                  <a:lnTo>
                    <a:pt x="829" y="1039"/>
                  </a:lnTo>
                  <a:lnTo>
                    <a:pt x="835" y="1038"/>
                  </a:lnTo>
                  <a:cubicBezTo>
                    <a:pt x="846" y="1033"/>
                    <a:pt x="858" y="1030"/>
                    <a:pt x="869" y="1026"/>
                  </a:cubicBezTo>
                  <a:lnTo>
                    <a:pt x="874" y="1023"/>
                  </a:lnTo>
                  <a:cubicBezTo>
                    <a:pt x="887" y="1019"/>
                    <a:pt x="898" y="1013"/>
                    <a:pt x="910" y="1009"/>
                  </a:cubicBezTo>
                  <a:lnTo>
                    <a:pt x="922" y="1003"/>
                  </a:lnTo>
                  <a:cubicBezTo>
                    <a:pt x="933" y="997"/>
                    <a:pt x="946" y="991"/>
                    <a:pt x="959" y="984"/>
                  </a:cubicBezTo>
                  <a:lnTo>
                    <a:pt x="965" y="980"/>
                  </a:lnTo>
                  <a:lnTo>
                    <a:pt x="971" y="975"/>
                  </a:lnTo>
                  <a:lnTo>
                    <a:pt x="982" y="969"/>
                  </a:lnTo>
                  <a:lnTo>
                    <a:pt x="991" y="964"/>
                  </a:lnTo>
                  <a:lnTo>
                    <a:pt x="1000" y="956"/>
                  </a:lnTo>
                  <a:lnTo>
                    <a:pt x="1009" y="951"/>
                  </a:lnTo>
                  <a:lnTo>
                    <a:pt x="1017" y="943"/>
                  </a:lnTo>
                  <a:lnTo>
                    <a:pt x="1024" y="937"/>
                  </a:lnTo>
                  <a:lnTo>
                    <a:pt x="1033" y="930"/>
                  </a:lnTo>
                  <a:lnTo>
                    <a:pt x="1036" y="927"/>
                  </a:lnTo>
                  <a:cubicBezTo>
                    <a:pt x="1038" y="927"/>
                    <a:pt x="1038" y="924"/>
                    <a:pt x="1039" y="924"/>
                  </a:cubicBezTo>
                  <a:lnTo>
                    <a:pt x="1052" y="911"/>
                  </a:lnTo>
                  <a:lnTo>
                    <a:pt x="1056" y="907"/>
                  </a:lnTo>
                  <a:cubicBezTo>
                    <a:pt x="1061" y="901"/>
                    <a:pt x="1067" y="897"/>
                    <a:pt x="1071" y="891"/>
                  </a:cubicBezTo>
                  <a:cubicBezTo>
                    <a:pt x="1071" y="890"/>
                    <a:pt x="1072" y="888"/>
                    <a:pt x="1074" y="887"/>
                  </a:cubicBezTo>
                  <a:lnTo>
                    <a:pt x="1081" y="875"/>
                  </a:lnTo>
                  <a:cubicBezTo>
                    <a:pt x="1082" y="874"/>
                    <a:pt x="1084" y="872"/>
                    <a:pt x="1085" y="869"/>
                  </a:cubicBezTo>
                  <a:cubicBezTo>
                    <a:pt x="1087" y="868"/>
                    <a:pt x="1090" y="864"/>
                    <a:pt x="1091" y="859"/>
                  </a:cubicBezTo>
                  <a:lnTo>
                    <a:pt x="1093" y="858"/>
                  </a:lnTo>
                  <a:lnTo>
                    <a:pt x="1096" y="853"/>
                  </a:lnTo>
                  <a:cubicBezTo>
                    <a:pt x="1097" y="850"/>
                    <a:pt x="1098" y="848"/>
                    <a:pt x="1100" y="845"/>
                  </a:cubicBezTo>
                  <a:cubicBezTo>
                    <a:pt x="1100" y="842"/>
                    <a:pt x="1101" y="840"/>
                    <a:pt x="1103" y="837"/>
                  </a:cubicBezTo>
                  <a:cubicBezTo>
                    <a:pt x="1103" y="835"/>
                    <a:pt x="1106" y="832"/>
                    <a:pt x="1106" y="829"/>
                  </a:cubicBezTo>
                  <a:lnTo>
                    <a:pt x="1107" y="826"/>
                  </a:lnTo>
                  <a:lnTo>
                    <a:pt x="1109" y="821"/>
                  </a:lnTo>
                  <a:lnTo>
                    <a:pt x="1111" y="814"/>
                  </a:lnTo>
                  <a:cubicBezTo>
                    <a:pt x="1111" y="811"/>
                    <a:pt x="1113" y="808"/>
                    <a:pt x="1113" y="807"/>
                  </a:cubicBezTo>
                  <a:cubicBezTo>
                    <a:pt x="1114" y="804"/>
                    <a:pt x="1114" y="801"/>
                    <a:pt x="1116" y="798"/>
                  </a:cubicBezTo>
                  <a:lnTo>
                    <a:pt x="1117" y="794"/>
                  </a:lnTo>
                  <a:cubicBezTo>
                    <a:pt x="1117" y="792"/>
                    <a:pt x="1117" y="791"/>
                    <a:pt x="1117" y="791"/>
                  </a:cubicBezTo>
                  <a:cubicBezTo>
                    <a:pt x="1117" y="788"/>
                    <a:pt x="1117" y="785"/>
                    <a:pt x="1119" y="782"/>
                  </a:cubicBezTo>
                  <a:cubicBezTo>
                    <a:pt x="1119" y="779"/>
                    <a:pt x="1119" y="778"/>
                    <a:pt x="1119" y="775"/>
                  </a:cubicBezTo>
                  <a:lnTo>
                    <a:pt x="1119" y="766"/>
                  </a:lnTo>
                  <a:lnTo>
                    <a:pt x="1119" y="762"/>
                  </a:lnTo>
                  <a:lnTo>
                    <a:pt x="1119" y="756"/>
                  </a:lnTo>
                  <a:lnTo>
                    <a:pt x="1120" y="30"/>
                  </a:lnTo>
                  <a:lnTo>
                    <a:pt x="1120" y="30"/>
                  </a:lnTo>
                  <a:cubicBezTo>
                    <a:pt x="1119" y="31"/>
                    <a:pt x="1120" y="36"/>
                    <a:pt x="1119" y="38"/>
                  </a:cubicBezTo>
                  <a:cubicBezTo>
                    <a:pt x="1117" y="41"/>
                    <a:pt x="1117" y="43"/>
                    <a:pt x="1117" y="46"/>
                  </a:cubicBezTo>
                  <a:cubicBezTo>
                    <a:pt x="1117" y="49"/>
                    <a:pt x="1116" y="50"/>
                    <a:pt x="1116" y="53"/>
                  </a:cubicBezTo>
                  <a:cubicBezTo>
                    <a:pt x="1114" y="56"/>
                    <a:pt x="1114" y="59"/>
                    <a:pt x="1113" y="60"/>
                  </a:cubicBezTo>
                  <a:cubicBezTo>
                    <a:pt x="1111" y="63"/>
                    <a:pt x="1111" y="66"/>
                    <a:pt x="1110" y="69"/>
                  </a:cubicBezTo>
                  <a:lnTo>
                    <a:pt x="1107" y="76"/>
                  </a:lnTo>
                  <a:cubicBezTo>
                    <a:pt x="1107" y="79"/>
                    <a:pt x="1106" y="82"/>
                    <a:pt x="1104" y="85"/>
                  </a:cubicBezTo>
                  <a:lnTo>
                    <a:pt x="1101" y="92"/>
                  </a:lnTo>
                  <a:lnTo>
                    <a:pt x="1097" y="99"/>
                  </a:lnTo>
                  <a:cubicBezTo>
                    <a:pt x="1096" y="102"/>
                    <a:pt x="1094" y="105"/>
                    <a:pt x="1093" y="107"/>
                  </a:cubicBezTo>
                  <a:cubicBezTo>
                    <a:pt x="1091" y="110"/>
                    <a:pt x="1088" y="114"/>
                    <a:pt x="1087" y="117"/>
                  </a:cubicBezTo>
                  <a:lnTo>
                    <a:pt x="1082" y="123"/>
                  </a:lnTo>
                  <a:cubicBezTo>
                    <a:pt x="1080" y="127"/>
                    <a:pt x="1078" y="130"/>
                    <a:pt x="1075" y="133"/>
                  </a:cubicBezTo>
                  <a:lnTo>
                    <a:pt x="1071" y="139"/>
                  </a:lnTo>
                  <a:cubicBezTo>
                    <a:pt x="1067" y="144"/>
                    <a:pt x="1062" y="150"/>
                    <a:pt x="1056" y="156"/>
                  </a:cubicBezTo>
                  <a:lnTo>
                    <a:pt x="1052" y="159"/>
                  </a:lnTo>
                  <a:lnTo>
                    <a:pt x="1040" y="172"/>
                  </a:lnTo>
                  <a:lnTo>
                    <a:pt x="1035" y="178"/>
                  </a:lnTo>
                  <a:lnTo>
                    <a:pt x="1026" y="185"/>
                  </a:lnTo>
                  <a:lnTo>
                    <a:pt x="1019" y="191"/>
                  </a:lnTo>
                  <a:cubicBezTo>
                    <a:pt x="1016" y="194"/>
                    <a:pt x="1013" y="195"/>
                    <a:pt x="1010" y="198"/>
                  </a:cubicBezTo>
                  <a:lnTo>
                    <a:pt x="1001" y="204"/>
                  </a:lnTo>
                  <a:lnTo>
                    <a:pt x="991" y="211"/>
                  </a:lnTo>
                  <a:lnTo>
                    <a:pt x="982" y="217"/>
                  </a:lnTo>
                  <a:lnTo>
                    <a:pt x="972" y="224"/>
                  </a:lnTo>
                  <a:cubicBezTo>
                    <a:pt x="968" y="226"/>
                    <a:pt x="964" y="228"/>
                    <a:pt x="959" y="231"/>
                  </a:cubicBezTo>
                  <a:cubicBezTo>
                    <a:pt x="948" y="239"/>
                    <a:pt x="935" y="244"/>
                    <a:pt x="922" y="252"/>
                  </a:cubicBezTo>
                  <a:lnTo>
                    <a:pt x="911" y="256"/>
                  </a:lnTo>
                  <a:cubicBezTo>
                    <a:pt x="900" y="262"/>
                    <a:pt x="888" y="266"/>
                    <a:pt x="875" y="272"/>
                  </a:cubicBezTo>
                  <a:lnTo>
                    <a:pt x="871" y="273"/>
                  </a:lnTo>
                  <a:cubicBezTo>
                    <a:pt x="858" y="278"/>
                    <a:pt x="845" y="284"/>
                    <a:pt x="830" y="288"/>
                  </a:cubicBezTo>
                  <a:cubicBezTo>
                    <a:pt x="821" y="291"/>
                    <a:pt x="813" y="292"/>
                    <a:pt x="803" y="295"/>
                  </a:cubicBezTo>
                  <a:cubicBezTo>
                    <a:pt x="792" y="298"/>
                    <a:pt x="787" y="299"/>
                    <a:pt x="779" y="301"/>
                  </a:cubicBezTo>
                  <a:cubicBezTo>
                    <a:pt x="772" y="302"/>
                    <a:pt x="759" y="305"/>
                    <a:pt x="749" y="308"/>
                  </a:cubicBezTo>
                  <a:cubicBezTo>
                    <a:pt x="740" y="310"/>
                    <a:pt x="734" y="311"/>
                    <a:pt x="726" y="313"/>
                  </a:cubicBezTo>
                  <a:lnTo>
                    <a:pt x="717" y="314"/>
                  </a:lnTo>
                  <a:cubicBezTo>
                    <a:pt x="704" y="315"/>
                    <a:pt x="691" y="318"/>
                    <a:pt x="678" y="320"/>
                  </a:cubicBezTo>
                  <a:lnTo>
                    <a:pt x="666" y="321"/>
                  </a:lnTo>
                  <a:cubicBezTo>
                    <a:pt x="652" y="323"/>
                    <a:pt x="636" y="324"/>
                    <a:pt x="621" y="324"/>
                  </a:cubicBezTo>
                  <a:lnTo>
                    <a:pt x="613" y="324"/>
                  </a:lnTo>
                  <a:cubicBezTo>
                    <a:pt x="603" y="324"/>
                    <a:pt x="592" y="324"/>
                    <a:pt x="582" y="326"/>
                  </a:cubicBezTo>
                  <a:cubicBezTo>
                    <a:pt x="579" y="326"/>
                    <a:pt x="575" y="326"/>
                    <a:pt x="572" y="326"/>
                  </a:cubicBezTo>
                  <a:cubicBezTo>
                    <a:pt x="565" y="326"/>
                    <a:pt x="559" y="326"/>
                    <a:pt x="552" y="326"/>
                  </a:cubicBezTo>
                  <a:lnTo>
                    <a:pt x="526" y="326"/>
                  </a:lnTo>
                  <a:lnTo>
                    <a:pt x="498" y="324"/>
                  </a:lnTo>
                  <a:lnTo>
                    <a:pt x="472" y="321"/>
                  </a:lnTo>
                  <a:lnTo>
                    <a:pt x="444" y="318"/>
                  </a:lnTo>
                  <a:lnTo>
                    <a:pt x="418" y="315"/>
                  </a:lnTo>
                  <a:cubicBezTo>
                    <a:pt x="408" y="314"/>
                    <a:pt x="399" y="313"/>
                    <a:pt x="389" y="310"/>
                  </a:cubicBezTo>
                  <a:cubicBezTo>
                    <a:pt x="379" y="308"/>
                    <a:pt x="369" y="307"/>
                    <a:pt x="357" y="304"/>
                  </a:cubicBezTo>
                  <a:lnTo>
                    <a:pt x="352" y="302"/>
                  </a:lnTo>
                  <a:cubicBezTo>
                    <a:pt x="337" y="299"/>
                    <a:pt x="323" y="295"/>
                    <a:pt x="310" y="291"/>
                  </a:cubicBezTo>
                  <a:lnTo>
                    <a:pt x="297" y="288"/>
                  </a:lnTo>
                  <a:cubicBezTo>
                    <a:pt x="285" y="284"/>
                    <a:pt x="275" y="279"/>
                    <a:pt x="263" y="275"/>
                  </a:cubicBezTo>
                  <a:lnTo>
                    <a:pt x="253" y="272"/>
                  </a:lnTo>
                  <a:cubicBezTo>
                    <a:pt x="243" y="268"/>
                    <a:pt x="233" y="263"/>
                    <a:pt x="224" y="259"/>
                  </a:cubicBezTo>
                  <a:cubicBezTo>
                    <a:pt x="218" y="257"/>
                    <a:pt x="214" y="256"/>
                    <a:pt x="210" y="253"/>
                  </a:cubicBezTo>
                  <a:cubicBezTo>
                    <a:pt x="195" y="246"/>
                    <a:pt x="182" y="239"/>
                    <a:pt x="167" y="231"/>
                  </a:cubicBezTo>
                  <a:cubicBezTo>
                    <a:pt x="59" y="169"/>
                    <a:pt x="4" y="88"/>
                    <a:pt x="4" y="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6"/>
            <p:cNvSpPr/>
            <p:nvPr/>
          </p:nvSpPr>
          <p:spPr>
            <a:xfrm>
              <a:off x="2003950" y="1881475"/>
              <a:ext cx="30750" cy="16225"/>
            </a:xfrm>
            <a:custGeom>
              <a:rect b="b" l="l" r="r" t="t"/>
              <a:pathLst>
                <a:path extrusionOk="0" h="649" w="1230">
                  <a:moveTo>
                    <a:pt x="613" y="0"/>
                  </a:moveTo>
                  <a:cubicBezTo>
                    <a:pt x="470" y="0"/>
                    <a:pt x="326" y="32"/>
                    <a:pt x="218" y="95"/>
                  </a:cubicBezTo>
                  <a:cubicBezTo>
                    <a:pt x="0" y="221"/>
                    <a:pt x="2" y="427"/>
                    <a:pt x="220" y="553"/>
                  </a:cubicBezTo>
                  <a:cubicBezTo>
                    <a:pt x="330" y="617"/>
                    <a:pt x="472" y="648"/>
                    <a:pt x="615" y="648"/>
                  </a:cubicBezTo>
                  <a:cubicBezTo>
                    <a:pt x="759" y="648"/>
                    <a:pt x="902" y="617"/>
                    <a:pt x="1012" y="553"/>
                  </a:cubicBezTo>
                  <a:cubicBezTo>
                    <a:pt x="1230" y="427"/>
                    <a:pt x="1228" y="223"/>
                    <a:pt x="1009" y="95"/>
                  </a:cubicBezTo>
                  <a:cubicBezTo>
                    <a:pt x="900" y="32"/>
                    <a:pt x="756" y="0"/>
                    <a:pt x="6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6"/>
            <p:cNvSpPr/>
            <p:nvPr/>
          </p:nvSpPr>
          <p:spPr>
            <a:xfrm>
              <a:off x="1788850" y="1938175"/>
              <a:ext cx="73475" cy="37250"/>
            </a:xfrm>
            <a:custGeom>
              <a:rect b="b" l="l" r="r" t="t"/>
              <a:pathLst>
                <a:path extrusionOk="0" h="1490" w="2939">
                  <a:moveTo>
                    <a:pt x="812" y="1"/>
                  </a:moveTo>
                  <a:cubicBezTo>
                    <a:pt x="626" y="1"/>
                    <a:pt x="465" y="33"/>
                    <a:pt x="350" y="99"/>
                  </a:cubicBezTo>
                  <a:cubicBezTo>
                    <a:pt x="1" y="302"/>
                    <a:pt x="217" y="758"/>
                    <a:pt x="835" y="1114"/>
                  </a:cubicBezTo>
                  <a:cubicBezTo>
                    <a:pt x="1251" y="1355"/>
                    <a:pt x="1743" y="1489"/>
                    <a:pt x="2127" y="1489"/>
                  </a:cubicBezTo>
                  <a:cubicBezTo>
                    <a:pt x="2313" y="1489"/>
                    <a:pt x="2473" y="1458"/>
                    <a:pt x="2588" y="1391"/>
                  </a:cubicBezTo>
                  <a:cubicBezTo>
                    <a:pt x="2939" y="1187"/>
                    <a:pt x="2723" y="732"/>
                    <a:pt x="2105" y="376"/>
                  </a:cubicBezTo>
                  <a:cubicBezTo>
                    <a:pt x="1689" y="136"/>
                    <a:pt x="1196" y="1"/>
                    <a:pt x="8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6"/>
            <p:cNvSpPr/>
            <p:nvPr/>
          </p:nvSpPr>
          <p:spPr>
            <a:xfrm>
              <a:off x="1793050" y="1938175"/>
              <a:ext cx="65500" cy="29275"/>
            </a:xfrm>
            <a:custGeom>
              <a:rect b="b" l="l" r="r" t="t"/>
              <a:pathLst>
                <a:path extrusionOk="0" h="1171" w="2620">
                  <a:moveTo>
                    <a:pt x="644" y="1"/>
                  </a:moveTo>
                  <a:cubicBezTo>
                    <a:pt x="458" y="1"/>
                    <a:pt x="297" y="33"/>
                    <a:pt x="182" y="99"/>
                  </a:cubicBezTo>
                  <a:cubicBezTo>
                    <a:pt x="52" y="175"/>
                    <a:pt x="1" y="285"/>
                    <a:pt x="18" y="413"/>
                  </a:cubicBezTo>
                  <a:cubicBezTo>
                    <a:pt x="31" y="326"/>
                    <a:pt x="85" y="249"/>
                    <a:pt x="182" y="192"/>
                  </a:cubicBezTo>
                  <a:cubicBezTo>
                    <a:pt x="297" y="126"/>
                    <a:pt x="458" y="94"/>
                    <a:pt x="644" y="94"/>
                  </a:cubicBezTo>
                  <a:cubicBezTo>
                    <a:pt x="1028" y="94"/>
                    <a:pt x="1521" y="229"/>
                    <a:pt x="1937" y="469"/>
                  </a:cubicBezTo>
                  <a:cubicBezTo>
                    <a:pt x="2324" y="692"/>
                    <a:pt x="2555" y="955"/>
                    <a:pt x="2585" y="1171"/>
                  </a:cubicBezTo>
                  <a:cubicBezTo>
                    <a:pt x="2620" y="942"/>
                    <a:pt x="2383" y="633"/>
                    <a:pt x="1937" y="376"/>
                  </a:cubicBezTo>
                  <a:cubicBezTo>
                    <a:pt x="1521" y="136"/>
                    <a:pt x="1028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36"/>
            <p:cNvSpPr/>
            <p:nvPr/>
          </p:nvSpPr>
          <p:spPr>
            <a:xfrm>
              <a:off x="1891750" y="1979075"/>
              <a:ext cx="44250" cy="34000"/>
            </a:xfrm>
            <a:custGeom>
              <a:rect b="b" l="l" r="r" t="t"/>
              <a:pathLst>
                <a:path extrusionOk="0" h="1360" w="1770">
                  <a:moveTo>
                    <a:pt x="1769" y="0"/>
                  </a:moveTo>
                  <a:lnTo>
                    <a:pt x="0" y="1029"/>
                  </a:lnTo>
                  <a:lnTo>
                    <a:pt x="0" y="1359"/>
                  </a:lnTo>
                  <a:lnTo>
                    <a:pt x="1768" y="331"/>
                  </a:lnTo>
                  <a:lnTo>
                    <a:pt x="17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36"/>
            <p:cNvSpPr/>
            <p:nvPr/>
          </p:nvSpPr>
          <p:spPr>
            <a:xfrm>
              <a:off x="1840200" y="1979075"/>
              <a:ext cx="44525" cy="34000"/>
            </a:xfrm>
            <a:custGeom>
              <a:rect b="b" l="l" r="r" t="t"/>
              <a:pathLst>
                <a:path extrusionOk="0" h="1360" w="1781">
                  <a:moveTo>
                    <a:pt x="0" y="0"/>
                  </a:moveTo>
                  <a:lnTo>
                    <a:pt x="0" y="331"/>
                  </a:lnTo>
                  <a:lnTo>
                    <a:pt x="1781" y="1359"/>
                  </a:lnTo>
                  <a:lnTo>
                    <a:pt x="1781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36"/>
            <p:cNvSpPr/>
            <p:nvPr/>
          </p:nvSpPr>
          <p:spPr>
            <a:xfrm>
              <a:off x="1840200" y="1977050"/>
              <a:ext cx="95800" cy="29775"/>
            </a:xfrm>
            <a:custGeom>
              <a:rect b="b" l="l" r="r" t="t"/>
              <a:pathLst>
                <a:path extrusionOk="0" h="1191" w="3832">
                  <a:moveTo>
                    <a:pt x="141" y="0"/>
                  </a:moveTo>
                  <a:lnTo>
                    <a:pt x="0" y="81"/>
                  </a:lnTo>
                  <a:lnTo>
                    <a:pt x="1781" y="1110"/>
                  </a:lnTo>
                  <a:lnTo>
                    <a:pt x="1923" y="1191"/>
                  </a:lnTo>
                  <a:lnTo>
                    <a:pt x="2062" y="1110"/>
                  </a:lnTo>
                  <a:lnTo>
                    <a:pt x="3831" y="81"/>
                  </a:lnTo>
                  <a:lnTo>
                    <a:pt x="3691" y="0"/>
                  </a:lnTo>
                  <a:lnTo>
                    <a:pt x="1921" y="1028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9" name="Google Shape;2179;p36"/>
          <p:cNvGrpSpPr/>
          <p:nvPr/>
        </p:nvGrpSpPr>
        <p:grpSpPr>
          <a:xfrm>
            <a:off x="1008485" y="935297"/>
            <a:ext cx="2147199" cy="1485618"/>
            <a:chOff x="1529800" y="1499000"/>
            <a:chExt cx="342325" cy="236850"/>
          </a:xfrm>
        </p:grpSpPr>
        <p:sp>
          <p:nvSpPr>
            <p:cNvPr id="2180" name="Google Shape;2180;p36"/>
            <p:cNvSpPr/>
            <p:nvPr/>
          </p:nvSpPr>
          <p:spPr>
            <a:xfrm>
              <a:off x="1701500" y="1629450"/>
              <a:ext cx="170625" cy="106400"/>
            </a:xfrm>
            <a:custGeom>
              <a:rect b="b" l="l" r="r" t="t"/>
              <a:pathLst>
                <a:path extrusionOk="0" h="4256" w="6825">
                  <a:moveTo>
                    <a:pt x="6824" y="1"/>
                  </a:moveTo>
                  <a:lnTo>
                    <a:pt x="2" y="3965"/>
                  </a:lnTo>
                  <a:lnTo>
                    <a:pt x="0" y="4255"/>
                  </a:lnTo>
                  <a:lnTo>
                    <a:pt x="6823" y="290"/>
                  </a:lnTo>
                  <a:lnTo>
                    <a:pt x="6824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36"/>
            <p:cNvSpPr/>
            <p:nvPr/>
          </p:nvSpPr>
          <p:spPr>
            <a:xfrm>
              <a:off x="1529800" y="1629450"/>
              <a:ext cx="171750" cy="106400"/>
            </a:xfrm>
            <a:custGeom>
              <a:rect b="b" l="l" r="r" t="t"/>
              <a:pathLst>
                <a:path extrusionOk="0" h="4256" w="6870">
                  <a:moveTo>
                    <a:pt x="1" y="1"/>
                  </a:moveTo>
                  <a:lnTo>
                    <a:pt x="1" y="290"/>
                  </a:lnTo>
                  <a:lnTo>
                    <a:pt x="6868" y="4255"/>
                  </a:lnTo>
                  <a:lnTo>
                    <a:pt x="6870" y="39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6"/>
            <p:cNvSpPr/>
            <p:nvPr/>
          </p:nvSpPr>
          <p:spPr>
            <a:xfrm>
              <a:off x="1529800" y="1530325"/>
              <a:ext cx="342325" cy="198275"/>
            </a:xfrm>
            <a:custGeom>
              <a:rect b="b" l="l" r="r" t="t"/>
              <a:pathLst>
                <a:path extrusionOk="0" h="7931" w="13693">
                  <a:moveTo>
                    <a:pt x="6825" y="0"/>
                  </a:moveTo>
                  <a:lnTo>
                    <a:pt x="1" y="3966"/>
                  </a:lnTo>
                  <a:lnTo>
                    <a:pt x="6870" y="7930"/>
                  </a:lnTo>
                  <a:lnTo>
                    <a:pt x="13692" y="3966"/>
                  </a:lnTo>
                  <a:lnTo>
                    <a:pt x="68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6"/>
            <p:cNvSpPr/>
            <p:nvPr/>
          </p:nvSpPr>
          <p:spPr>
            <a:xfrm>
              <a:off x="1724550" y="1547025"/>
              <a:ext cx="3275" cy="16475"/>
            </a:xfrm>
            <a:custGeom>
              <a:rect b="b" l="l" r="r" t="t"/>
              <a:pathLst>
                <a:path extrusionOk="0" h="659" w="131">
                  <a:moveTo>
                    <a:pt x="2" y="1"/>
                  </a:moveTo>
                  <a:lnTo>
                    <a:pt x="0" y="585"/>
                  </a:lnTo>
                  <a:lnTo>
                    <a:pt x="129" y="659"/>
                  </a:lnTo>
                  <a:lnTo>
                    <a:pt x="131" y="76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6"/>
            <p:cNvSpPr/>
            <p:nvPr/>
          </p:nvSpPr>
          <p:spPr>
            <a:xfrm>
              <a:off x="1724575" y="1546075"/>
              <a:ext cx="4900" cy="2850"/>
            </a:xfrm>
            <a:custGeom>
              <a:rect b="b" l="l" r="r" t="t"/>
              <a:pathLst>
                <a:path extrusionOk="0" h="114" w="196">
                  <a:moveTo>
                    <a:pt x="65" y="1"/>
                  </a:moveTo>
                  <a:lnTo>
                    <a:pt x="1" y="39"/>
                  </a:lnTo>
                  <a:lnTo>
                    <a:pt x="130" y="114"/>
                  </a:lnTo>
                  <a:lnTo>
                    <a:pt x="195" y="76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36"/>
            <p:cNvSpPr/>
            <p:nvPr/>
          </p:nvSpPr>
          <p:spPr>
            <a:xfrm>
              <a:off x="1727775" y="1547975"/>
              <a:ext cx="1700" cy="15525"/>
            </a:xfrm>
            <a:custGeom>
              <a:rect b="b" l="l" r="r" t="t"/>
              <a:pathLst>
                <a:path extrusionOk="0" h="621" w="68">
                  <a:moveTo>
                    <a:pt x="67" y="0"/>
                  </a:moveTo>
                  <a:lnTo>
                    <a:pt x="2" y="38"/>
                  </a:lnTo>
                  <a:lnTo>
                    <a:pt x="0" y="621"/>
                  </a:lnTo>
                  <a:lnTo>
                    <a:pt x="66" y="583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36"/>
            <p:cNvSpPr/>
            <p:nvPr/>
          </p:nvSpPr>
          <p:spPr>
            <a:xfrm>
              <a:off x="1735675" y="1553475"/>
              <a:ext cx="3325" cy="16475"/>
            </a:xfrm>
            <a:custGeom>
              <a:rect b="b" l="l" r="r" t="t"/>
              <a:pathLst>
                <a:path extrusionOk="0" h="659" w="133">
                  <a:moveTo>
                    <a:pt x="2" y="1"/>
                  </a:moveTo>
                  <a:lnTo>
                    <a:pt x="1" y="584"/>
                  </a:lnTo>
                  <a:lnTo>
                    <a:pt x="130" y="659"/>
                  </a:lnTo>
                  <a:lnTo>
                    <a:pt x="132" y="75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36"/>
            <p:cNvSpPr/>
            <p:nvPr/>
          </p:nvSpPr>
          <p:spPr>
            <a:xfrm>
              <a:off x="1735700" y="1552525"/>
              <a:ext cx="4900" cy="2825"/>
            </a:xfrm>
            <a:custGeom>
              <a:rect b="b" l="l" r="r" t="t"/>
              <a:pathLst>
                <a:path extrusionOk="0" h="113" w="196">
                  <a:moveTo>
                    <a:pt x="66" y="1"/>
                  </a:moveTo>
                  <a:lnTo>
                    <a:pt x="1" y="39"/>
                  </a:lnTo>
                  <a:lnTo>
                    <a:pt x="131" y="113"/>
                  </a:lnTo>
                  <a:lnTo>
                    <a:pt x="195" y="75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6"/>
            <p:cNvSpPr/>
            <p:nvPr/>
          </p:nvSpPr>
          <p:spPr>
            <a:xfrm>
              <a:off x="1738900" y="1554375"/>
              <a:ext cx="1700" cy="15575"/>
            </a:xfrm>
            <a:custGeom>
              <a:rect b="b" l="l" r="r" t="t"/>
              <a:pathLst>
                <a:path extrusionOk="0" h="623" w="68">
                  <a:moveTo>
                    <a:pt x="67" y="1"/>
                  </a:moveTo>
                  <a:lnTo>
                    <a:pt x="3" y="39"/>
                  </a:lnTo>
                  <a:lnTo>
                    <a:pt x="1" y="623"/>
                  </a:lnTo>
                  <a:lnTo>
                    <a:pt x="66" y="585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6"/>
            <p:cNvSpPr/>
            <p:nvPr/>
          </p:nvSpPr>
          <p:spPr>
            <a:xfrm>
              <a:off x="1746800" y="1559900"/>
              <a:ext cx="3325" cy="16475"/>
            </a:xfrm>
            <a:custGeom>
              <a:rect b="b" l="l" r="r" t="t"/>
              <a:pathLst>
                <a:path extrusionOk="0" h="659" w="133">
                  <a:moveTo>
                    <a:pt x="4" y="0"/>
                  </a:moveTo>
                  <a:lnTo>
                    <a:pt x="1" y="583"/>
                  </a:lnTo>
                  <a:lnTo>
                    <a:pt x="131" y="659"/>
                  </a:lnTo>
                  <a:lnTo>
                    <a:pt x="133" y="7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36"/>
            <p:cNvSpPr/>
            <p:nvPr/>
          </p:nvSpPr>
          <p:spPr>
            <a:xfrm>
              <a:off x="1746875" y="1558950"/>
              <a:ext cx="4850" cy="2850"/>
            </a:xfrm>
            <a:custGeom>
              <a:rect b="b" l="l" r="r" t="t"/>
              <a:pathLst>
                <a:path extrusionOk="0" h="114" w="194">
                  <a:moveTo>
                    <a:pt x="64" y="1"/>
                  </a:moveTo>
                  <a:lnTo>
                    <a:pt x="1" y="38"/>
                  </a:lnTo>
                  <a:lnTo>
                    <a:pt x="130" y="114"/>
                  </a:lnTo>
                  <a:lnTo>
                    <a:pt x="193" y="76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36"/>
            <p:cNvSpPr/>
            <p:nvPr/>
          </p:nvSpPr>
          <p:spPr>
            <a:xfrm>
              <a:off x="1750075" y="1560825"/>
              <a:ext cx="1650" cy="15550"/>
            </a:xfrm>
            <a:custGeom>
              <a:rect b="b" l="l" r="r" t="t"/>
              <a:pathLst>
                <a:path extrusionOk="0" h="622" w="66">
                  <a:moveTo>
                    <a:pt x="65" y="1"/>
                  </a:moveTo>
                  <a:lnTo>
                    <a:pt x="2" y="39"/>
                  </a:lnTo>
                  <a:lnTo>
                    <a:pt x="0" y="622"/>
                  </a:lnTo>
                  <a:lnTo>
                    <a:pt x="0" y="622"/>
                  </a:lnTo>
                  <a:lnTo>
                    <a:pt x="64" y="58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36"/>
            <p:cNvSpPr/>
            <p:nvPr/>
          </p:nvSpPr>
          <p:spPr>
            <a:xfrm>
              <a:off x="1757975" y="1566300"/>
              <a:ext cx="3275" cy="16500"/>
            </a:xfrm>
            <a:custGeom>
              <a:rect b="b" l="l" r="r" t="t"/>
              <a:pathLst>
                <a:path extrusionOk="0" h="660" w="131">
                  <a:moveTo>
                    <a:pt x="2" y="1"/>
                  </a:moveTo>
                  <a:lnTo>
                    <a:pt x="0" y="585"/>
                  </a:lnTo>
                  <a:lnTo>
                    <a:pt x="129" y="659"/>
                  </a:lnTo>
                  <a:lnTo>
                    <a:pt x="131" y="76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36"/>
            <p:cNvSpPr/>
            <p:nvPr/>
          </p:nvSpPr>
          <p:spPr>
            <a:xfrm>
              <a:off x="1758000" y="1565400"/>
              <a:ext cx="4900" cy="2825"/>
            </a:xfrm>
            <a:custGeom>
              <a:rect b="b" l="l" r="r" t="t"/>
              <a:pathLst>
                <a:path extrusionOk="0" h="113" w="196">
                  <a:moveTo>
                    <a:pt x="65" y="1"/>
                  </a:moveTo>
                  <a:lnTo>
                    <a:pt x="1" y="37"/>
                  </a:lnTo>
                  <a:lnTo>
                    <a:pt x="130" y="112"/>
                  </a:lnTo>
                  <a:lnTo>
                    <a:pt x="195" y="7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6"/>
            <p:cNvSpPr/>
            <p:nvPr/>
          </p:nvSpPr>
          <p:spPr>
            <a:xfrm>
              <a:off x="1761200" y="1567250"/>
              <a:ext cx="1700" cy="15550"/>
            </a:xfrm>
            <a:custGeom>
              <a:rect b="b" l="l" r="r" t="t"/>
              <a:pathLst>
                <a:path extrusionOk="0" h="622" w="68">
                  <a:moveTo>
                    <a:pt x="67" y="1"/>
                  </a:moveTo>
                  <a:lnTo>
                    <a:pt x="2" y="38"/>
                  </a:lnTo>
                  <a:lnTo>
                    <a:pt x="0" y="621"/>
                  </a:lnTo>
                  <a:lnTo>
                    <a:pt x="64" y="58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6"/>
            <p:cNvSpPr/>
            <p:nvPr/>
          </p:nvSpPr>
          <p:spPr>
            <a:xfrm>
              <a:off x="1769100" y="1572775"/>
              <a:ext cx="3275" cy="16475"/>
            </a:xfrm>
            <a:custGeom>
              <a:rect b="b" l="l" r="r" t="t"/>
              <a:pathLst>
                <a:path extrusionOk="0" h="659" w="131">
                  <a:moveTo>
                    <a:pt x="2" y="0"/>
                  </a:moveTo>
                  <a:lnTo>
                    <a:pt x="1" y="583"/>
                  </a:lnTo>
                  <a:lnTo>
                    <a:pt x="130" y="658"/>
                  </a:lnTo>
                  <a:lnTo>
                    <a:pt x="131" y="7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36"/>
            <p:cNvSpPr/>
            <p:nvPr/>
          </p:nvSpPr>
          <p:spPr>
            <a:xfrm>
              <a:off x="1769125" y="1571825"/>
              <a:ext cx="4900" cy="2825"/>
            </a:xfrm>
            <a:custGeom>
              <a:rect b="b" l="l" r="r" t="t"/>
              <a:pathLst>
                <a:path extrusionOk="0" h="113" w="196">
                  <a:moveTo>
                    <a:pt x="65" y="0"/>
                  </a:moveTo>
                  <a:lnTo>
                    <a:pt x="1" y="38"/>
                  </a:lnTo>
                  <a:lnTo>
                    <a:pt x="130" y="112"/>
                  </a:lnTo>
                  <a:lnTo>
                    <a:pt x="195" y="74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36"/>
            <p:cNvSpPr/>
            <p:nvPr/>
          </p:nvSpPr>
          <p:spPr>
            <a:xfrm>
              <a:off x="1772325" y="1573675"/>
              <a:ext cx="1700" cy="15575"/>
            </a:xfrm>
            <a:custGeom>
              <a:rect b="b" l="l" r="r" t="t"/>
              <a:pathLst>
                <a:path extrusionOk="0" h="623" w="68">
                  <a:moveTo>
                    <a:pt x="67" y="0"/>
                  </a:moveTo>
                  <a:lnTo>
                    <a:pt x="2" y="38"/>
                  </a:lnTo>
                  <a:lnTo>
                    <a:pt x="1" y="622"/>
                  </a:lnTo>
                  <a:lnTo>
                    <a:pt x="1" y="622"/>
                  </a:lnTo>
                  <a:lnTo>
                    <a:pt x="66" y="585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36"/>
            <p:cNvSpPr/>
            <p:nvPr/>
          </p:nvSpPr>
          <p:spPr>
            <a:xfrm>
              <a:off x="1780225" y="1579175"/>
              <a:ext cx="3325" cy="16500"/>
            </a:xfrm>
            <a:custGeom>
              <a:rect b="b" l="l" r="r" t="t"/>
              <a:pathLst>
                <a:path extrusionOk="0" h="660" w="133">
                  <a:moveTo>
                    <a:pt x="2" y="1"/>
                  </a:moveTo>
                  <a:lnTo>
                    <a:pt x="1" y="585"/>
                  </a:lnTo>
                  <a:lnTo>
                    <a:pt x="131" y="659"/>
                  </a:lnTo>
                  <a:lnTo>
                    <a:pt x="133" y="76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36"/>
            <p:cNvSpPr/>
            <p:nvPr/>
          </p:nvSpPr>
          <p:spPr>
            <a:xfrm>
              <a:off x="1780275" y="1578250"/>
              <a:ext cx="4875" cy="2850"/>
            </a:xfrm>
            <a:custGeom>
              <a:rect b="b" l="l" r="r" t="t"/>
              <a:pathLst>
                <a:path extrusionOk="0" h="114" w="195">
                  <a:moveTo>
                    <a:pt x="65" y="0"/>
                  </a:moveTo>
                  <a:lnTo>
                    <a:pt x="0" y="38"/>
                  </a:lnTo>
                  <a:lnTo>
                    <a:pt x="131" y="113"/>
                  </a:lnTo>
                  <a:lnTo>
                    <a:pt x="194" y="75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36"/>
            <p:cNvSpPr/>
            <p:nvPr/>
          </p:nvSpPr>
          <p:spPr>
            <a:xfrm>
              <a:off x="1783500" y="1580125"/>
              <a:ext cx="1650" cy="15550"/>
            </a:xfrm>
            <a:custGeom>
              <a:rect b="b" l="l" r="r" t="t"/>
              <a:pathLst>
                <a:path extrusionOk="0" h="622" w="66">
                  <a:moveTo>
                    <a:pt x="65" y="0"/>
                  </a:moveTo>
                  <a:lnTo>
                    <a:pt x="2" y="38"/>
                  </a:lnTo>
                  <a:lnTo>
                    <a:pt x="0" y="621"/>
                  </a:lnTo>
                  <a:lnTo>
                    <a:pt x="64" y="58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36"/>
            <p:cNvSpPr/>
            <p:nvPr/>
          </p:nvSpPr>
          <p:spPr>
            <a:xfrm>
              <a:off x="1791350" y="1585625"/>
              <a:ext cx="3325" cy="16500"/>
            </a:xfrm>
            <a:custGeom>
              <a:rect b="b" l="l" r="r" t="t"/>
              <a:pathLst>
                <a:path extrusionOk="0" h="660" w="133">
                  <a:moveTo>
                    <a:pt x="4" y="1"/>
                  </a:moveTo>
                  <a:lnTo>
                    <a:pt x="1" y="584"/>
                  </a:lnTo>
                  <a:lnTo>
                    <a:pt x="131" y="659"/>
                  </a:lnTo>
                  <a:lnTo>
                    <a:pt x="133" y="7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36"/>
            <p:cNvSpPr/>
            <p:nvPr/>
          </p:nvSpPr>
          <p:spPr>
            <a:xfrm>
              <a:off x="1791425" y="1584700"/>
              <a:ext cx="4850" cy="2800"/>
            </a:xfrm>
            <a:custGeom>
              <a:rect b="b" l="l" r="r" t="t"/>
              <a:pathLst>
                <a:path extrusionOk="0" h="112" w="194">
                  <a:moveTo>
                    <a:pt x="65" y="0"/>
                  </a:moveTo>
                  <a:lnTo>
                    <a:pt x="1" y="38"/>
                  </a:lnTo>
                  <a:lnTo>
                    <a:pt x="130" y="112"/>
                  </a:lnTo>
                  <a:lnTo>
                    <a:pt x="194" y="74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6"/>
            <p:cNvSpPr/>
            <p:nvPr/>
          </p:nvSpPr>
          <p:spPr>
            <a:xfrm>
              <a:off x="1794625" y="1586550"/>
              <a:ext cx="1650" cy="15575"/>
            </a:xfrm>
            <a:custGeom>
              <a:rect b="b" l="l" r="r" t="t"/>
              <a:pathLst>
                <a:path extrusionOk="0" h="623" w="66">
                  <a:moveTo>
                    <a:pt x="66" y="0"/>
                  </a:moveTo>
                  <a:lnTo>
                    <a:pt x="2" y="38"/>
                  </a:lnTo>
                  <a:lnTo>
                    <a:pt x="0" y="622"/>
                  </a:lnTo>
                  <a:lnTo>
                    <a:pt x="0" y="622"/>
                  </a:lnTo>
                  <a:lnTo>
                    <a:pt x="64" y="584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6"/>
            <p:cNvSpPr/>
            <p:nvPr/>
          </p:nvSpPr>
          <p:spPr>
            <a:xfrm>
              <a:off x="1713450" y="1539675"/>
              <a:ext cx="4875" cy="2800"/>
            </a:xfrm>
            <a:custGeom>
              <a:rect b="b" l="l" r="r" t="t"/>
              <a:pathLst>
                <a:path extrusionOk="0" h="112" w="195">
                  <a:moveTo>
                    <a:pt x="64" y="0"/>
                  </a:moveTo>
                  <a:lnTo>
                    <a:pt x="1" y="38"/>
                  </a:lnTo>
                  <a:lnTo>
                    <a:pt x="130" y="112"/>
                  </a:lnTo>
                  <a:lnTo>
                    <a:pt x="195" y="74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6"/>
            <p:cNvSpPr/>
            <p:nvPr/>
          </p:nvSpPr>
          <p:spPr>
            <a:xfrm>
              <a:off x="1716650" y="1541525"/>
              <a:ext cx="1675" cy="15575"/>
            </a:xfrm>
            <a:custGeom>
              <a:rect b="b" l="l" r="r" t="t"/>
              <a:pathLst>
                <a:path extrusionOk="0" h="623" w="67">
                  <a:moveTo>
                    <a:pt x="67" y="0"/>
                  </a:moveTo>
                  <a:lnTo>
                    <a:pt x="2" y="38"/>
                  </a:lnTo>
                  <a:lnTo>
                    <a:pt x="0" y="622"/>
                  </a:lnTo>
                  <a:lnTo>
                    <a:pt x="0" y="622"/>
                  </a:lnTo>
                  <a:lnTo>
                    <a:pt x="64" y="58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36"/>
            <p:cNvSpPr/>
            <p:nvPr/>
          </p:nvSpPr>
          <p:spPr>
            <a:xfrm>
              <a:off x="1713450" y="1535425"/>
              <a:ext cx="1625" cy="5200"/>
            </a:xfrm>
            <a:custGeom>
              <a:rect b="b" l="l" r="r" t="t"/>
              <a:pathLst>
                <a:path extrusionOk="0" h="208" w="65">
                  <a:moveTo>
                    <a:pt x="64" y="0"/>
                  </a:moveTo>
                  <a:lnTo>
                    <a:pt x="1" y="38"/>
                  </a:lnTo>
                  <a:lnTo>
                    <a:pt x="1" y="208"/>
                  </a:lnTo>
                  <a:lnTo>
                    <a:pt x="64" y="17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36"/>
            <p:cNvSpPr/>
            <p:nvPr/>
          </p:nvSpPr>
          <p:spPr>
            <a:xfrm>
              <a:off x="1713450" y="1535425"/>
              <a:ext cx="4875" cy="2825"/>
            </a:xfrm>
            <a:custGeom>
              <a:rect b="b" l="l" r="r" t="t"/>
              <a:pathLst>
                <a:path extrusionOk="0" h="113" w="195">
                  <a:moveTo>
                    <a:pt x="64" y="0"/>
                  </a:moveTo>
                  <a:lnTo>
                    <a:pt x="1" y="38"/>
                  </a:lnTo>
                  <a:lnTo>
                    <a:pt x="130" y="112"/>
                  </a:lnTo>
                  <a:lnTo>
                    <a:pt x="195" y="76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36"/>
            <p:cNvSpPr/>
            <p:nvPr/>
          </p:nvSpPr>
          <p:spPr>
            <a:xfrm>
              <a:off x="1716675" y="1528825"/>
              <a:ext cx="1650" cy="9425"/>
            </a:xfrm>
            <a:custGeom>
              <a:rect b="b" l="l" r="r" t="t"/>
              <a:pathLst>
                <a:path extrusionOk="0" h="377" w="66">
                  <a:moveTo>
                    <a:pt x="66" y="1"/>
                  </a:moveTo>
                  <a:lnTo>
                    <a:pt x="2" y="37"/>
                  </a:lnTo>
                  <a:lnTo>
                    <a:pt x="1" y="376"/>
                  </a:lnTo>
                  <a:lnTo>
                    <a:pt x="66" y="34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6"/>
            <p:cNvSpPr/>
            <p:nvPr/>
          </p:nvSpPr>
          <p:spPr>
            <a:xfrm>
              <a:off x="1713950" y="1525850"/>
              <a:ext cx="1775" cy="1000"/>
            </a:xfrm>
            <a:custGeom>
              <a:rect b="b" l="l" r="r" t="t"/>
              <a:pathLst>
                <a:path extrusionOk="0" h="40" w="71">
                  <a:moveTo>
                    <a:pt x="71" y="1"/>
                  </a:moveTo>
                  <a:lnTo>
                    <a:pt x="65" y="2"/>
                  </a:lnTo>
                  <a:lnTo>
                    <a:pt x="15" y="32"/>
                  </a:lnTo>
                  <a:lnTo>
                    <a:pt x="15" y="32"/>
                  </a:lnTo>
                  <a:lnTo>
                    <a:pt x="71" y="1"/>
                  </a:lnTo>
                  <a:close/>
                  <a:moveTo>
                    <a:pt x="15" y="32"/>
                  </a:moveTo>
                  <a:lnTo>
                    <a:pt x="5" y="37"/>
                  </a:lnTo>
                  <a:cubicBezTo>
                    <a:pt x="4" y="38"/>
                    <a:pt x="2" y="38"/>
                    <a:pt x="1" y="40"/>
                  </a:cubicBezTo>
                  <a:lnTo>
                    <a:pt x="15" y="32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6"/>
            <p:cNvSpPr/>
            <p:nvPr/>
          </p:nvSpPr>
          <p:spPr>
            <a:xfrm>
              <a:off x="1714075" y="1525825"/>
              <a:ext cx="1750" cy="950"/>
            </a:xfrm>
            <a:custGeom>
              <a:rect b="b" l="l" r="r" t="t"/>
              <a:pathLst>
                <a:path extrusionOk="0" h="38" w="70">
                  <a:moveTo>
                    <a:pt x="70" y="0"/>
                  </a:moveTo>
                  <a:lnTo>
                    <a:pt x="66" y="2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5" y="3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36"/>
            <p:cNvSpPr/>
            <p:nvPr/>
          </p:nvSpPr>
          <p:spPr>
            <a:xfrm>
              <a:off x="1714175" y="1525825"/>
              <a:ext cx="1725" cy="925"/>
            </a:xfrm>
            <a:custGeom>
              <a:rect b="b" l="l" r="r" t="t"/>
              <a:pathLst>
                <a:path extrusionOk="0" h="37" w="69">
                  <a:moveTo>
                    <a:pt x="66" y="0"/>
                  </a:moveTo>
                  <a:lnTo>
                    <a:pt x="1" y="36"/>
                  </a:lnTo>
                  <a:lnTo>
                    <a:pt x="5" y="3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36"/>
            <p:cNvSpPr/>
            <p:nvPr/>
          </p:nvSpPr>
          <p:spPr>
            <a:xfrm>
              <a:off x="1714275" y="1525775"/>
              <a:ext cx="1750" cy="975"/>
            </a:xfrm>
            <a:custGeom>
              <a:rect b="b" l="l" r="r" t="t"/>
              <a:pathLst>
                <a:path extrusionOk="0" h="39" w="70">
                  <a:moveTo>
                    <a:pt x="65" y="1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36"/>
            <p:cNvSpPr/>
            <p:nvPr/>
          </p:nvSpPr>
          <p:spPr>
            <a:xfrm>
              <a:off x="1714350" y="1525775"/>
              <a:ext cx="1750" cy="975"/>
            </a:xfrm>
            <a:custGeom>
              <a:rect b="b" l="l" r="r" t="t"/>
              <a:pathLst>
                <a:path extrusionOk="0" h="39" w="70">
                  <a:moveTo>
                    <a:pt x="66" y="1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36"/>
            <p:cNvSpPr/>
            <p:nvPr/>
          </p:nvSpPr>
          <p:spPr>
            <a:xfrm>
              <a:off x="1714475" y="152577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5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6"/>
            <p:cNvSpPr/>
            <p:nvPr/>
          </p:nvSpPr>
          <p:spPr>
            <a:xfrm>
              <a:off x="1714500" y="15257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1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6"/>
            <p:cNvSpPr/>
            <p:nvPr/>
          </p:nvSpPr>
          <p:spPr>
            <a:xfrm>
              <a:off x="1714575" y="1525825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66" y="0"/>
                  </a:moveTo>
                  <a:lnTo>
                    <a:pt x="1" y="38"/>
                  </a:lnTo>
                  <a:lnTo>
                    <a:pt x="3" y="3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36"/>
            <p:cNvSpPr/>
            <p:nvPr/>
          </p:nvSpPr>
          <p:spPr>
            <a:xfrm>
              <a:off x="1714650" y="1525825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6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36"/>
            <p:cNvSpPr/>
            <p:nvPr/>
          </p:nvSpPr>
          <p:spPr>
            <a:xfrm>
              <a:off x="1714725" y="1525850"/>
              <a:ext cx="1700" cy="925"/>
            </a:xfrm>
            <a:custGeom>
              <a:rect b="b" l="l" r="r" t="t"/>
              <a:pathLst>
                <a:path extrusionOk="0" h="37" w="68">
                  <a:moveTo>
                    <a:pt x="64" y="1"/>
                  </a:moveTo>
                  <a:lnTo>
                    <a:pt x="0" y="37"/>
                  </a:lnTo>
                  <a:lnTo>
                    <a:pt x="3" y="3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36"/>
            <p:cNvSpPr/>
            <p:nvPr/>
          </p:nvSpPr>
          <p:spPr>
            <a:xfrm>
              <a:off x="1714800" y="152585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1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36"/>
            <p:cNvSpPr/>
            <p:nvPr/>
          </p:nvSpPr>
          <p:spPr>
            <a:xfrm>
              <a:off x="1714875" y="152590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0"/>
                  </a:moveTo>
                  <a:lnTo>
                    <a:pt x="0" y="38"/>
                  </a:lnTo>
                  <a:lnTo>
                    <a:pt x="2" y="39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36"/>
            <p:cNvSpPr/>
            <p:nvPr/>
          </p:nvSpPr>
          <p:spPr>
            <a:xfrm>
              <a:off x="1714950" y="152592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1"/>
                  </a:moveTo>
                  <a:lnTo>
                    <a:pt x="0" y="38"/>
                  </a:lnTo>
                  <a:lnTo>
                    <a:pt x="2" y="38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36"/>
            <p:cNvSpPr/>
            <p:nvPr/>
          </p:nvSpPr>
          <p:spPr>
            <a:xfrm>
              <a:off x="1714975" y="152592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1"/>
                  </a:moveTo>
                  <a:lnTo>
                    <a:pt x="1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36"/>
            <p:cNvSpPr/>
            <p:nvPr/>
          </p:nvSpPr>
          <p:spPr>
            <a:xfrm>
              <a:off x="1715050" y="15260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0"/>
                  </a:moveTo>
                  <a:lnTo>
                    <a:pt x="0" y="38"/>
                  </a:lnTo>
                  <a:lnTo>
                    <a:pt x="2" y="38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6"/>
            <p:cNvSpPr/>
            <p:nvPr/>
          </p:nvSpPr>
          <p:spPr>
            <a:xfrm>
              <a:off x="1716675" y="1537300"/>
              <a:ext cx="9575" cy="5500"/>
            </a:xfrm>
            <a:custGeom>
              <a:rect b="b" l="l" r="r" t="t"/>
              <a:pathLst>
                <a:path extrusionOk="0" h="220" w="383">
                  <a:moveTo>
                    <a:pt x="66" y="1"/>
                  </a:moveTo>
                  <a:lnTo>
                    <a:pt x="1" y="37"/>
                  </a:lnTo>
                  <a:lnTo>
                    <a:pt x="317" y="220"/>
                  </a:lnTo>
                  <a:lnTo>
                    <a:pt x="382" y="18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6"/>
            <p:cNvSpPr/>
            <p:nvPr/>
          </p:nvSpPr>
          <p:spPr>
            <a:xfrm>
              <a:off x="1713425" y="1526725"/>
              <a:ext cx="3325" cy="30325"/>
            </a:xfrm>
            <a:custGeom>
              <a:rect b="b" l="l" r="r" t="t"/>
              <a:pathLst>
                <a:path extrusionOk="0" h="1213" w="133">
                  <a:moveTo>
                    <a:pt x="38" y="0"/>
                  </a:moveTo>
                  <a:cubicBezTo>
                    <a:pt x="18" y="0"/>
                    <a:pt x="3" y="17"/>
                    <a:pt x="3" y="45"/>
                  </a:cubicBezTo>
                  <a:lnTo>
                    <a:pt x="2" y="385"/>
                  </a:lnTo>
                  <a:lnTo>
                    <a:pt x="2" y="385"/>
                  </a:lnTo>
                  <a:lnTo>
                    <a:pt x="131" y="460"/>
                  </a:lnTo>
                  <a:lnTo>
                    <a:pt x="132" y="121"/>
                  </a:lnTo>
                  <a:cubicBezTo>
                    <a:pt x="129" y="74"/>
                    <a:pt x="106" y="34"/>
                    <a:pt x="67" y="9"/>
                  </a:cubicBezTo>
                  <a:cubicBezTo>
                    <a:pt x="57" y="3"/>
                    <a:pt x="47" y="0"/>
                    <a:pt x="38" y="0"/>
                  </a:cubicBezTo>
                  <a:close/>
                  <a:moveTo>
                    <a:pt x="2" y="385"/>
                  </a:moveTo>
                  <a:lnTo>
                    <a:pt x="2" y="554"/>
                  </a:lnTo>
                  <a:lnTo>
                    <a:pt x="2" y="554"/>
                  </a:lnTo>
                  <a:lnTo>
                    <a:pt x="2" y="385"/>
                  </a:lnTo>
                  <a:lnTo>
                    <a:pt x="2" y="385"/>
                  </a:lnTo>
                  <a:lnTo>
                    <a:pt x="2" y="385"/>
                  </a:lnTo>
                  <a:close/>
                  <a:moveTo>
                    <a:pt x="2" y="554"/>
                  </a:moveTo>
                  <a:lnTo>
                    <a:pt x="0" y="1139"/>
                  </a:lnTo>
                  <a:lnTo>
                    <a:pt x="129" y="1213"/>
                  </a:lnTo>
                  <a:lnTo>
                    <a:pt x="131" y="630"/>
                  </a:lnTo>
                  <a:lnTo>
                    <a:pt x="2" y="554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6"/>
            <p:cNvSpPr/>
            <p:nvPr/>
          </p:nvSpPr>
          <p:spPr>
            <a:xfrm>
              <a:off x="1715075" y="1526000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1" y="38"/>
                  </a:moveTo>
                  <a:lnTo>
                    <a:pt x="66" y="0"/>
                  </a:lnTo>
                  <a:lnTo>
                    <a:pt x="66" y="0"/>
                  </a:lnTo>
                  <a:lnTo>
                    <a:pt x="1" y="38"/>
                  </a:lnTo>
                  <a:lnTo>
                    <a:pt x="1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36"/>
            <p:cNvSpPr/>
            <p:nvPr/>
          </p:nvSpPr>
          <p:spPr>
            <a:xfrm>
              <a:off x="1715125" y="15260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1"/>
                  </a:moveTo>
                  <a:lnTo>
                    <a:pt x="0" y="37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36"/>
            <p:cNvSpPr/>
            <p:nvPr/>
          </p:nvSpPr>
          <p:spPr>
            <a:xfrm>
              <a:off x="1715200" y="1526075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0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36"/>
            <p:cNvSpPr/>
            <p:nvPr/>
          </p:nvSpPr>
          <p:spPr>
            <a:xfrm>
              <a:off x="1715275" y="152610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1"/>
                  </a:moveTo>
                  <a:lnTo>
                    <a:pt x="0" y="39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6"/>
            <p:cNvSpPr/>
            <p:nvPr/>
          </p:nvSpPr>
          <p:spPr>
            <a:xfrm>
              <a:off x="1715350" y="152615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6"/>
            <p:cNvSpPr/>
            <p:nvPr/>
          </p:nvSpPr>
          <p:spPr>
            <a:xfrm>
              <a:off x="1715400" y="152622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8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36"/>
            <p:cNvSpPr/>
            <p:nvPr/>
          </p:nvSpPr>
          <p:spPr>
            <a:xfrm>
              <a:off x="1715475" y="15263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6"/>
                  </a:lnTo>
                  <a:lnTo>
                    <a:pt x="4" y="39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36"/>
            <p:cNvSpPr/>
            <p:nvPr/>
          </p:nvSpPr>
          <p:spPr>
            <a:xfrm>
              <a:off x="1715550" y="152632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5" y="1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7" y="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36"/>
            <p:cNvSpPr/>
            <p:nvPr/>
          </p:nvSpPr>
          <p:spPr>
            <a:xfrm>
              <a:off x="1715600" y="1526400"/>
              <a:ext cx="1725" cy="1050"/>
            </a:xfrm>
            <a:custGeom>
              <a:rect b="b" l="l" r="r" t="t"/>
              <a:pathLst>
                <a:path extrusionOk="0" h="42" w="69">
                  <a:moveTo>
                    <a:pt x="65" y="0"/>
                  </a:moveTo>
                  <a:lnTo>
                    <a:pt x="2" y="38"/>
                  </a:lnTo>
                  <a:lnTo>
                    <a:pt x="0" y="38"/>
                  </a:lnTo>
                  <a:lnTo>
                    <a:pt x="3" y="41"/>
                  </a:lnTo>
                  <a:lnTo>
                    <a:pt x="68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36"/>
            <p:cNvSpPr/>
            <p:nvPr/>
          </p:nvSpPr>
          <p:spPr>
            <a:xfrm>
              <a:off x="1715675" y="1526475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5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8" y="3"/>
                  </a:lnTo>
                  <a:cubicBezTo>
                    <a:pt x="67" y="2"/>
                    <a:pt x="67" y="2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36"/>
            <p:cNvSpPr/>
            <p:nvPr/>
          </p:nvSpPr>
          <p:spPr>
            <a:xfrm>
              <a:off x="1715725" y="15265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8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36"/>
            <p:cNvSpPr/>
            <p:nvPr/>
          </p:nvSpPr>
          <p:spPr>
            <a:xfrm>
              <a:off x="1715850" y="15266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36"/>
            <p:cNvSpPr/>
            <p:nvPr/>
          </p:nvSpPr>
          <p:spPr>
            <a:xfrm>
              <a:off x="1715875" y="15267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7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36"/>
            <p:cNvSpPr/>
            <p:nvPr/>
          </p:nvSpPr>
          <p:spPr>
            <a:xfrm>
              <a:off x="1715950" y="15267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1" y="39"/>
                  </a:lnTo>
                  <a:lnTo>
                    <a:pt x="2" y="42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36"/>
            <p:cNvSpPr/>
            <p:nvPr/>
          </p:nvSpPr>
          <p:spPr>
            <a:xfrm>
              <a:off x="1716000" y="1526875"/>
              <a:ext cx="1750" cy="1075"/>
            </a:xfrm>
            <a:custGeom>
              <a:rect b="b" l="l" r="r" t="t"/>
              <a:pathLst>
                <a:path extrusionOk="0" h="43" w="70">
                  <a:moveTo>
                    <a:pt x="65" y="0"/>
                  </a:moveTo>
                  <a:lnTo>
                    <a:pt x="0" y="37"/>
                  </a:lnTo>
                  <a:lnTo>
                    <a:pt x="4" y="42"/>
                  </a:lnTo>
                  <a:lnTo>
                    <a:pt x="70" y="6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6"/>
            <p:cNvSpPr/>
            <p:nvPr/>
          </p:nvSpPr>
          <p:spPr>
            <a:xfrm>
              <a:off x="1716100" y="1527025"/>
              <a:ext cx="1775" cy="1150"/>
            </a:xfrm>
            <a:custGeom>
              <a:rect b="b" l="l" r="r" t="t"/>
              <a:pathLst>
                <a:path extrusionOk="0" h="46" w="71">
                  <a:moveTo>
                    <a:pt x="66" y="0"/>
                  </a:moveTo>
                  <a:lnTo>
                    <a:pt x="0" y="36"/>
                  </a:lnTo>
                  <a:cubicBezTo>
                    <a:pt x="2" y="39"/>
                    <a:pt x="5" y="42"/>
                    <a:pt x="6" y="45"/>
                  </a:cubicBezTo>
                  <a:lnTo>
                    <a:pt x="70" y="7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6"/>
            <p:cNvSpPr/>
            <p:nvPr/>
          </p:nvSpPr>
          <p:spPr>
            <a:xfrm>
              <a:off x="1716250" y="1527200"/>
              <a:ext cx="1675" cy="1100"/>
            </a:xfrm>
            <a:custGeom>
              <a:rect b="b" l="l" r="r" t="t"/>
              <a:pathLst>
                <a:path extrusionOk="0" h="44" w="67">
                  <a:moveTo>
                    <a:pt x="64" y="0"/>
                  </a:moveTo>
                  <a:lnTo>
                    <a:pt x="0" y="38"/>
                  </a:lnTo>
                  <a:lnTo>
                    <a:pt x="3" y="44"/>
                  </a:lnTo>
                  <a:lnTo>
                    <a:pt x="67" y="6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36"/>
            <p:cNvSpPr/>
            <p:nvPr/>
          </p:nvSpPr>
          <p:spPr>
            <a:xfrm>
              <a:off x="1716325" y="1527350"/>
              <a:ext cx="1675" cy="1075"/>
            </a:xfrm>
            <a:custGeom>
              <a:rect b="b" l="l" r="r" t="t"/>
              <a:pathLst>
                <a:path extrusionOk="0" h="43" w="67">
                  <a:moveTo>
                    <a:pt x="64" y="0"/>
                  </a:moveTo>
                  <a:lnTo>
                    <a:pt x="0" y="38"/>
                  </a:lnTo>
                  <a:cubicBezTo>
                    <a:pt x="0" y="39"/>
                    <a:pt x="2" y="41"/>
                    <a:pt x="2" y="42"/>
                  </a:cubicBezTo>
                  <a:lnTo>
                    <a:pt x="67" y="4"/>
                  </a:lnTo>
                  <a:cubicBezTo>
                    <a:pt x="65" y="3"/>
                    <a:pt x="65" y="2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36"/>
            <p:cNvSpPr/>
            <p:nvPr/>
          </p:nvSpPr>
          <p:spPr>
            <a:xfrm>
              <a:off x="1716350" y="15274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1" y="38"/>
                  </a:lnTo>
                  <a:cubicBezTo>
                    <a:pt x="2" y="39"/>
                    <a:pt x="2" y="41"/>
                    <a:pt x="2" y="41"/>
                  </a:cubicBezTo>
                  <a:lnTo>
                    <a:pt x="67" y="4"/>
                  </a:lnTo>
                  <a:cubicBezTo>
                    <a:pt x="66" y="3"/>
                    <a:pt x="66" y="1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36"/>
            <p:cNvSpPr/>
            <p:nvPr/>
          </p:nvSpPr>
          <p:spPr>
            <a:xfrm>
              <a:off x="1716400" y="152752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0" y="38"/>
                  </a:lnTo>
                  <a:cubicBezTo>
                    <a:pt x="2" y="38"/>
                    <a:pt x="2" y="40"/>
                    <a:pt x="2" y="41"/>
                  </a:cubicBezTo>
                  <a:lnTo>
                    <a:pt x="67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36"/>
            <p:cNvSpPr/>
            <p:nvPr/>
          </p:nvSpPr>
          <p:spPr>
            <a:xfrm>
              <a:off x="1716425" y="15276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1" y="38"/>
                  </a:lnTo>
                  <a:cubicBezTo>
                    <a:pt x="2" y="38"/>
                    <a:pt x="2" y="39"/>
                    <a:pt x="2" y="41"/>
                  </a:cubicBezTo>
                  <a:lnTo>
                    <a:pt x="67" y="3"/>
                  </a:lnTo>
                  <a:cubicBezTo>
                    <a:pt x="66" y="2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36"/>
            <p:cNvSpPr/>
            <p:nvPr/>
          </p:nvSpPr>
          <p:spPr>
            <a:xfrm>
              <a:off x="1716450" y="152767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1" y="38"/>
                  </a:lnTo>
                  <a:cubicBezTo>
                    <a:pt x="1" y="39"/>
                    <a:pt x="2" y="39"/>
                    <a:pt x="2" y="41"/>
                  </a:cubicBezTo>
                  <a:lnTo>
                    <a:pt x="68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36"/>
            <p:cNvSpPr/>
            <p:nvPr/>
          </p:nvSpPr>
          <p:spPr>
            <a:xfrm>
              <a:off x="1716500" y="15277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36"/>
            <p:cNvSpPr/>
            <p:nvPr/>
          </p:nvSpPr>
          <p:spPr>
            <a:xfrm>
              <a:off x="1716525" y="152780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1" y="39"/>
                  </a:lnTo>
                  <a:lnTo>
                    <a:pt x="2" y="42"/>
                  </a:lnTo>
                  <a:lnTo>
                    <a:pt x="66" y="5"/>
                  </a:lnTo>
                  <a:cubicBezTo>
                    <a:pt x="66" y="4"/>
                    <a:pt x="66" y="2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6"/>
            <p:cNvSpPr/>
            <p:nvPr/>
          </p:nvSpPr>
          <p:spPr>
            <a:xfrm>
              <a:off x="1716575" y="152792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0" y="37"/>
                  </a:lnTo>
                  <a:cubicBezTo>
                    <a:pt x="0" y="38"/>
                    <a:pt x="0" y="39"/>
                    <a:pt x="0" y="41"/>
                  </a:cubicBezTo>
                  <a:lnTo>
                    <a:pt x="66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6"/>
            <p:cNvSpPr/>
            <p:nvPr/>
          </p:nvSpPr>
          <p:spPr>
            <a:xfrm>
              <a:off x="1716575" y="15280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0" y="38"/>
                  </a:lnTo>
                  <a:cubicBezTo>
                    <a:pt x="2" y="39"/>
                    <a:pt x="2" y="39"/>
                    <a:pt x="2" y="41"/>
                  </a:cubicBezTo>
                  <a:lnTo>
                    <a:pt x="67" y="3"/>
                  </a:lnTo>
                  <a:cubicBezTo>
                    <a:pt x="66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>
              <a:off x="1716600" y="1528075"/>
              <a:ext cx="1675" cy="1075"/>
            </a:xfrm>
            <a:custGeom>
              <a:rect b="b" l="l" r="r" t="t"/>
              <a:pathLst>
                <a:path extrusionOk="0" h="43" w="67">
                  <a:moveTo>
                    <a:pt x="66" y="0"/>
                  </a:moveTo>
                  <a:lnTo>
                    <a:pt x="1" y="38"/>
                  </a:lnTo>
                  <a:cubicBezTo>
                    <a:pt x="1" y="39"/>
                    <a:pt x="1" y="41"/>
                    <a:pt x="1" y="42"/>
                  </a:cubicBezTo>
                  <a:lnTo>
                    <a:pt x="66" y="4"/>
                  </a:lnTo>
                  <a:cubicBezTo>
                    <a:pt x="66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36"/>
            <p:cNvSpPr/>
            <p:nvPr/>
          </p:nvSpPr>
          <p:spPr>
            <a:xfrm>
              <a:off x="1716650" y="15281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0"/>
                  </a:moveTo>
                  <a:lnTo>
                    <a:pt x="0" y="38"/>
                  </a:lnTo>
                  <a:cubicBezTo>
                    <a:pt x="0" y="38"/>
                    <a:pt x="0" y="40"/>
                    <a:pt x="0" y="41"/>
                  </a:cubicBezTo>
                  <a:lnTo>
                    <a:pt x="65" y="3"/>
                  </a:lnTo>
                  <a:cubicBezTo>
                    <a:pt x="64" y="2"/>
                    <a:pt x="64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36"/>
            <p:cNvSpPr/>
            <p:nvPr/>
          </p:nvSpPr>
          <p:spPr>
            <a:xfrm>
              <a:off x="1716650" y="15282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0" y="38"/>
                  </a:lnTo>
                  <a:cubicBezTo>
                    <a:pt x="0" y="40"/>
                    <a:pt x="0" y="41"/>
                    <a:pt x="0" y="41"/>
                  </a:cubicBezTo>
                  <a:lnTo>
                    <a:pt x="65" y="5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36"/>
            <p:cNvSpPr/>
            <p:nvPr/>
          </p:nvSpPr>
          <p:spPr>
            <a:xfrm>
              <a:off x="1716675" y="1528350"/>
              <a:ext cx="1625" cy="1000"/>
            </a:xfrm>
            <a:custGeom>
              <a:rect b="b" l="l" r="r" t="t"/>
              <a:pathLst>
                <a:path extrusionOk="0" h="40" w="65">
                  <a:moveTo>
                    <a:pt x="64" y="1"/>
                  </a:moveTo>
                  <a:lnTo>
                    <a:pt x="1" y="37"/>
                  </a:lnTo>
                  <a:lnTo>
                    <a:pt x="1" y="40"/>
                  </a:lnTo>
                  <a:lnTo>
                    <a:pt x="64" y="4"/>
                  </a:lnTo>
                  <a:cubicBezTo>
                    <a:pt x="64" y="2"/>
                    <a:pt x="64" y="1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>
              <a:off x="1716675" y="15284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36"/>
            <p:cNvSpPr/>
            <p:nvPr/>
          </p:nvSpPr>
          <p:spPr>
            <a:xfrm>
              <a:off x="1716725" y="1528500"/>
              <a:ext cx="1600" cy="1050"/>
            </a:xfrm>
            <a:custGeom>
              <a:rect b="b" l="l" r="r" t="t"/>
              <a:pathLst>
                <a:path extrusionOk="0" h="42" w="64">
                  <a:moveTo>
                    <a:pt x="64" y="1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36"/>
            <p:cNvSpPr/>
            <p:nvPr/>
          </p:nvSpPr>
          <p:spPr>
            <a:xfrm>
              <a:off x="1716725" y="1528575"/>
              <a:ext cx="1600" cy="1050"/>
            </a:xfrm>
            <a:custGeom>
              <a:rect b="b" l="l" r="r" t="t"/>
              <a:pathLst>
                <a:path extrusionOk="0" h="42" w="64">
                  <a:moveTo>
                    <a:pt x="64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3"/>
                  </a:lnTo>
                  <a:cubicBezTo>
                    <a:pt x="64" y="3"/>
                    <a:pt x="64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36"/>
            <p:cNvSpPr/>
            <p:nvPr/>
          </p:nvSpPr>
          <p:spPr>
            <a:xfrm>
              <a:off x="1716750" y="1528650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1" y="38"/>
                  </a:lnTo>
                  <a:cubicBezTo>
                    <a:pt x="1" y="39"/>
                    <a:pt x="1" y="41"/>
                    <a:pt x="1" y="41"/>
                  </a:cubicBezTo>
                  <a:lnTo>
                    <a:pt x="64" y="5"/>
                  </a:lnTo>
                  <a:cubicBezTo>
                    <a:pt x="64" y="3"/>
                    <a:pt x="64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36"/>
            <p:cNvSpPr/>
            <p:nvPr/>
          </p:nvSpPr>
          <p:spPr>
            <a:xfrm>
              <a:off x="1716750" y="1528750"/>
              <a:ext cx="1625" cy="1000"/>
            </a:xfrm>
            <a:custGeom>
              <a:rect b="b" l="l" r="r" t="t"/>
              <a:pathLst>
                <a:path extrusionOk="0" h="40" w="65">
                  <a:moveTo>
                    <a:pt x="64" y="1"/>
                  </a:moveTo>
                  <a:lnTo>
                    <a:pt x="1" y="37"/>
                  </a:lnTo>
                  <a:lnTo>
                    <a:pt x="1" y="40"/>
                  </a:lnTo>
                  <a:lnTo>
                    <a:pt x="64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36"/>
            <p:cNvSpPr/>
            <p:nvPr/>
          </p:nvSpPr>
          <p:spPr>
            <a:xfrm>
              <a:off x="1724575" y="1541850"/>
              <a:ext cx="4900" cy="2850"/>
            </a:xfrm>
            <a:custGeom>
              <a:rect b="b" l="l" r="r" t="t"/>
              <a:pathLst>
                <a:path extrusionOk="0" h="114" w="196">
                  <a:moveTo>
                    <a:pt x="66" y="0"/>
                  </a:moveTo>
                  <a:lnTo>
                    <a:pt x="1" y="38"/>
                  </a:lnTo>
                  <a:lnTo>
                    <a:pt x="131" y="113"/>
                  </a:lnTo>
                  <a:lnTo>
                    <a:pt x="195" y="76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36"/>
            <p:cNvSpPr/>
            <p:nvPr/>
          </p:nvSpPr>
          <p:spPr>
            <a:xfrm>
              <a:off x="1727850" y="1535250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66" y="0"/>
                  </a:moveTo>
                  <a:lnTo>
                    <a:pt x="0" y="38"/>
                  </a:lnTo>
                  <a:lnTo>
                    <a:pt x="0" y="377"/>
                  </a:lnTo>
                  <a:lnTo>
                    <a:pt x="64" y="340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36"/>
            <p:cNvSpPr/>
            <p:nvPr/>
          </p:nvSpPr>
          <p:spPr>
            <a:xfrm>
              <a:off x="1725100" y="1532275"/>
              <a:ext cx="1750" cy="1025"/>
            </a:xfrm>
            <a:custGeom>
              <a:rect b="b" l="l" r="r" t="t"/>
              <a:pathLst>
                <a:path extrusionOk="0" h="41" w="70">
                  <a:moveTo>
                    <a:pt x="70" y="0"/>
                  </a:moveTo>
                  <a:lnTo>
                    <a:pt x="64" y="3"/>
                  </a:lnTo>
                  <a:lnTo>
                    <a:pt x="4" y="38"/>
                  </a:lnTo>
                  <a:lnTo>
                    <a:pt x="6" y="38"/>
                  </a:lnTo>
                  <a:lnTo>
                    <a:pt x="70" y="0"/>
                  </a:lnTo>
                  <a:close/>
                  <a:moveTo>
                    <a:pt x="4" y="38"/>
                  </a:moveTo>
                  <a:lnTo>
                    <a:pt x="0" y="39"/>
                  </a:lnTo>
                  <a:lnTo>
                    <a:pt x="0" y="41"/>
                  </a:lnTo>
                  <a:lnTo>
                    <a:pt x="4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36"/>
            <p:cNvSpPr/>
            <p:nvPr/>
          </p:nvSpPr>
          <p:spPr>
            <a:xfrm>
              <a:off x="1725225" y="1532225"/>
              <a:ext cx="1750" cy="1025"/>
            </a:xfrm>
            <a:custGeom>
              <a:rect b="b" l="l" r="r" t="t"/>
              <a:pathLst>
                <a:path extrusionOk="0" h="41" w="70">
                  <a:moveTo>
                    <a:pt x="69" y="1"/>
                  </a:moveTo>
                  <a:lnTo>
                    <a:pt x="65" y="2"/>
                  </a:lnTo>
                  <a:lnTo>
                    <a:pt x="3" y="39"/>
                  </a:lnTo>
                  <a:lnTo>
                    <a:pt x="3" y="39"/>
                  </a:lnTo>
                  <a:cubicBezTo>
                    <a:pt x="4" y="39"/>
                    <a:pt x="5" y="39"/>
                    <a:pt x="5" y="39"/>
                  </a:cubicBezTo>
                  <a:lnTo>
                    <a:pt x="69" y="1"/>
                  </a:lnTo>
                  <a:close/>
                  <a:moveTo>
                    <a:pt x="3" y="39"/>
                  </a:moveTo>
                  <a:lnTo>
                    <a:pt x="3" y="39"/>
                  </a:lnTo>
                  <a:cubicBezTo>
                    <a:pt x="2" y="39"/>
                    <a:pt x="2" y="39"/>
                    <a:pt x="1" y="40"/>
                  </a:cubicBezTo>
                  <a:lnTo>
                    <a:pt x="3" y="39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36"/>
            <p:cNvSpPr/>
            <p:nvPr/>
          </p:nvSpPr>
          <p:spPr>
            <a:xfrm>
              <a:off x="1725350" y="15322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4" y="1"/>
                  </a:moveTo>
                  <a:lnTo>
                    <a:pt x="0" y="39"/>
                  </a:lnTo>
                  <a:lnTo>
                    <a:pt x="5" y="39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36"/>
            <p:cNvSpPr/>
            <p:nvPr/>
          </p:nvSpPr>
          <p:spPr>
            <a:xfrm>
              <a:off x="1725425" y="15322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5" y="1"/>
                  </a:moveTo>
                  <a:lnTo>
                    <a:pt x="0" y="39"/>
                  </a:lnTo>
                  <a:lnTo>
                    <a:pt x="3" y="39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36"/>
            <p:cNvSpPr/>
            <p:nvPr/>
          </p:nvSpPr>
          <p:spPr>
            <a:xfrm>
              <a:off x="1725525" y="15322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0"/>
                  </a:moveTo>
                  <a:lnTo>
                    <a:pt x="1" y="38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36"/>
            <p:cNvSpPr/>
            <p:nvPr/>
          </p:nvSpPr>
          <p:spPr>
            <a:xfrm>
              <a:off x="1725600" y="1532225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4" y="1"/>
                  </a:moveTo>
                  <a:lnTo>
                    <a:pt x="0" y="37"/>
                  </a:lnTo>
                  <a:lnTo>
                    <a:pt x="3" y="3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36"/>
            <p:cNvSpPr/>
            <p:nvPr/>
          </p:nvSpPr>
          <p:spPr>
            <a:xfrm>
              <a:off x="1725675" y="153222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0" y="39"/>
                  </a:lnTo>
                  <a:lnTo>
                    <a:pt x="3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36"/>
            <p:cNvSpPr/>
            <p:nvPr/>
          </p:nvSpPr>
          <p:spPr>
            <a:xfrm>
              <a:off x="1725750" y="153222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1"/>
                  </a:moveTo>
                  <a:lnTo>
                    <a:pt x="0" y="39"/>
                  </a:lnTo>
                  <a:lnTo>
                    <a:pt x="2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36"/>
            <p:cNvSpPr/>
            <p:nvPr/>
          </p:nvSpPr>
          <p:spPr>
            <a:xfrm>
              <a:off x="1725825" y="153222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1"/>
                  </a:moveTo>
                  <a:lnTo>
                    <a:pt x="0" y="39"/>
                  </a:lnTo>
                  <a:lnTo>
                    <a:pt x="2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36"/>
            <p:cNvSpPr/>
            <p:nvPr/>
          </p:nvSpPr>
          <p:spPr>
            <a:xfrm>
              <a:off x="1725850" y="15322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1" y="37"/>
                  </a:moveTo>
                  <a:lnTo>
                    <a:pt x="1" y="38"/>
                  </a:lnTo>
                  <a:lnTo>
                    <a:pt x="2" y="37"/>
                  </a:lnTo>
                  <a:lnTo>
                    <a:pt x="1" y="37"/>
                  </a:lnTo>
                  <a:close/>
                  <a:moveTo>
                    <a:pt x="66" y="0"/>
                  </a:moveTo>
                  <a:lnTo>
                    <a:pt x="2" y="37"/>
                  </a:lnTo>
                  <a:lnTo>
                    <a:pt x="3" y="3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36"/>
            <p:cNvSpPr/>
            <p:nvPr/>
          </p:nvSpPr>
          <p:spPr>
            <a:xfrm>
              <a:off x="1725925" y="15323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6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36"/>
            <p:cNvSpPr/>
            <p:nvPr/>
          </p:nvSpPr>
          <p:spPr>
            <a:xfrm>
              <a:off x="1726000" y="1532350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4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36"/>
            <p:cNvSpPr/>
            <p:nvPr/>
          </p:nvSpPr>
          <p:spPr>
            <a:xfrm>
              <a:off x="1726075" y="1532350"/>
              <a:ext cx="1675" cy="950"/>
            </a:xfrm>
            <a:custGeom>
              <a:rect b="b" l="l" r="r" t="t"/>
              <a:pathLst>
                <a:path extrusionOk="0" h="38" w="67">
                  <a:moveTo>
                    <a:pt x="64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36"/>
            <p:cNvSpPr/>
            <p:nvPr/>
          </p:nvSpPr>
          <p:spPr>
            <a:xfrm>
              <a:off x="1726150" y="1532375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1"/>
                  </a:moveTo>
                  <a:lnTo>
                    <a:pt x="0" y="38"/>
                  </a:lnTo>
                  <a:lnTo>
                    <a:pt x="2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36"/>
            <p:cNvSpPr/>
            <p:nvPr/>
          </p:nvSpPr>
          <p:spPr>
            <a:xfrm>
              <a:off x="1726175" y="1532425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6" y="0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7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6"/>
            <p:cNvSpPr/>
            <p:nvPr/>
          </p:nvSpPr>
          <p:spPr>
            <a:xfrm>
              <a:off x="1727850" y="1543725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64" y="1"/>
                  </a:moveTo>
                  <a:lnTo>
                    <a:pt x="0" y="38"/>
                  </a:lnTo>
                  <a:lnTo>
                    <a:pt x="316" y="220"/>
                  </a:lnTo>
                  <a:lnTo>
                    <a:pt x="380" y="18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36"/>
            <p:cNvSpPr/>
            <p:nvPr/>
          </p:nvSpPr>
          <p:spPr>
            <a:xfrm>
              <a:off x="1724575" y="1533150"/>
              <a:ext cx="3325" cy="11550"/>
            </a:xfrm>
            <a:custGeom>
              <a:rect b="b" l="l" r="r" t="t"/>
              <a:pathLst>
                <a:path extrusionOk="0" h="462" w="133">
                  <a:moveTo>
                    <a:pt x="39" y="0"/>
                  </a:moveTo>
                  <a:cubicBezTo>
                    <a:pt x="17" y="0"/>
                    <a:pt x="2" y="17"/>
                    <a:pt x="1" y="47"/>
                  </a:cubicBezTo>
                  <a:lnTo>
                    <a:pt x="1" y="386"/>
                  </a:lnTo>
                  <a:lnTo>
                    <a:pt x="131" y="461"/>
                  </a:lnTo>
                  <a:lnTo>
                    <a:pt x="133" y="122"/>
                  </a:lnTo>
                  <a:cubicBezTo>
                    <a:pt x="130" y="76"/>
                    <a:pt x="105" y="35"/>
                    <a:pt x="68" y="9"/>
                  </a:cubicBezTo>
                  <a:cubicBezTo>
                    <a:pt x="57" y="3"/>
                    <a:pt x="47" y="0"/>
                    <a:pt x="39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36"/>
            <p:cNvSpPr/>
            <p:nvPr/>
          </p:nvSpPr>
          <p:spPr>
            <a:xfrm>
              <a:off x="1726250" y="1532450"/>
              <a:ext cx="1625" cy="925"/>
            </a:xfrm>
            <a:custGeom>
              <a:rect b="b" l="l" r="r" t="t"/>
              <a:pathLst>
                <a:path extrusionOk="0" h="37" w="65">
                  <a:moveTo>
                    <a:pt x="1" y="37"/>
                  </a:moveTo>
                  <a:lnTo>
                    <a:pt x="64" y="1"/>
                  </a:lnTo>
                  <a:lnTo>
                    <a:pt x="64" y="1"/>
                  </a:lnTo>
                  <a:lnTo>
                    <a:pt x="1" y="37"/>
                  </a:lnTo>
                  <a:lnTo>
                    <a:pt x="1" y="3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36"/>
            <p:cNvSpPr/>
            <p:nvPr/>
          </p:nvSpPr>
          <p:spPr>
            <a:xfrm>
              <a:off x="1726250" y="15324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1"/>
                  </a:moveTo>
                  <a:lnTo>
                    <a:pt x="1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6"/>
            <p:cNvSpPr/>
            <p:nvPr/>
          </p:nvSpPr>
          <p:spPr>
            <a:xfrm>
              <a:off x="1726325" y="15325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7" y="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6"/>
            <p:cNvSpPr/>
            <p:nvPr/>
          </p:nvSpPr>
          <p:spPr>
            <a:xfrm>
              <a:off x="1726400" y="153252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36"/>
            <p:cNvSpPr/>
            <p:nvPr/>
          </p:nvSpPr>
          <p:spPr>
            <a:xfrm>
              <a:off x="1726475" y="153260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0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36"/>
            <p:cNvSpPr/>
            <p:nvPr/>
          </p:nvSpPr>
          <p:spPr>
            <a:xfrm>
              <a:off x="1726550" y="15326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4" y="1"/>
                  </a:moveTo>
                  <a:lnTo>
                    <a:pt x="0" y="39"/>
                  </a:lnTo>
                  <a:lnTo>
                    <a:pt x="3" y="41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36"/>
            <p:cNvSpPr/>
            <p:nvPr/>
          </p:nvSpPr>
          <p:spPr>
            <a:xfrm>
              <a:off x="1726625" y="153270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1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6"/>
            <p:cNvSpPr/>
            <p:nvPr/>
          </p:nvSpPr>
          <p:spPr>
            <a:xfrm>
              <a:off x="1726675" y="153277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5" y="1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8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6"/>
            <p:cNvSpPr/>
            <p:nvPr/>
          </p:nvSpPr>
          <p:spPr>
            <a:xfrm>
              <a:off x="1726750" y="15328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8" y="3"/>
                  </a:lnTo>
                  <a:cubicBezTo>
                    <a:pt x="66" y="3"/>
                    <a:pt x="66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36"/>
            <p:cNvSpPr/>
            <p:nvPr/>
          </p:nvSpPr>
          <p:spPr>
            <a:xfrm>
              <a:off x="1726825" y="153287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5" y="1"/>
                  </a:moveTo>
                  <a:lnTo>
                    <a:pt x="1" y="39"/>
                  </a:lnTo>
                  <a:lnTo>
                    <a:pt x="4" y="42"/>
                  </a:lnTo>
                  <a:lnTo>
                    <a:pt x="67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36"/>
            <p:cNvSpPr/>
            <p:nvPr/>
          </p:nvSpPr>
          <p:spPr>
            <a:xfrm>
              <a:off x="1726900" y="15329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1" y="39"/>
                  </a:lnTo>
                  <a:lnTo>
                    <a:pt x="2" y="41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36"/>
            <p:cNvSpPr/>
            <p:nvPr/>
          </p:nvSpPr>
          <p:spPr>
            <a:xfrm>
              <a:off x="1726950" y="15330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6"/>
            <p:cNvSpPr/>
            <p:nvPr/>
          </p:nvSpPr>
          <p:spPr>
            <a:xfrm>
              <a:off x="1727000" y="153310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5" y="1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8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6"/>
            <p:cNvSpPr/>
            <p:nvPr/>
          </p:nvSpPr>
          <p:spPr>
            <a:xfrm>
              <a:off x="1727075" y="1533175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65" y="1"/>
                  </a:moveTo>
                  <a:lnTo>
                    <a:pt x="1" y="38"/>
                  </a:lnTo>
                  <a:lnTo>
                    <a:pt x="4" y="43"/>
                  </a:lnTo>
                  <a:lnTo>
                    <a:pt x="68" y="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36"/>
            <p:cNvSpPr/>
            <p:nvPr/>
          </p:nvSpPr>
          <p:spPr>
            <a:xfrm>
              <a:off x="1727150" y="153327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65" y="1"/>
                  </a:moveTo>
                  <a:lnTo>
                    <a:pt x="1" y="39"/>
                  </a:lnTo>
                  <a:lnTo>
                    <a:pt x="5" y="44"/>
                  </a:lnTo>
                  <a:lnTo>
                    <a:pt x="69" y="7"/>
                  </a:lnTo>
                  <a:cubicBezTo>
                    <a:pt x="67" y="4"/>
                    <a:pt x="66" y="2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36"/>
            <p:cNvSpPr/>
            <p:nvPr/>
          </p:nvSpPr>
          <p:spPr>
            <a:xfrm>
              <a:off x="1727275" y="1533425"/>
              <a:ext cx="1725" cy="1150"/>
            </a:xfrm>
            <a:custGeom>
              <a:rect b="b" l="l" r="r" t="t"/>
              <a:pathLst>
                <a:path extrusionOk="0" h="46" w="69">
                  <a:moveTo>
                    <a:pt x="64" y="1"/>
                  </a:moveTo>
                  <a:lnTo>
                    <a:pt x="0" y="38"/>
                  </a:lnTo>
                  <a:cubicBezTo>
                    <a:pt x="2" y="40"/>
                    <a:pt x="3" y="43"/>
                    <a:pt x="4" y="46"/>
                  </a:cubicBezTo>
                  <a:lnTo>
                    <a:pt x="68" y="8"/>
                  </a:lnTo>
                  <a:cubicBezTo>
                    <a:pt x="67" y="5"/>
                    <a:pt x="65" y="4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36"/>
            <p:cNvSpPr/>
            <p:nvPr/>
          </p:nvSpPr>
          <p:spPr>
            <a:xfrm>
              <a:off x="1727375" y="1533600"/>
              <a:ext cx="1700" cy="1125"/>
            </a:xfrm>
            <a:custGeom>
              <a:rect b="b" l="l" r="r" t="t"/>
              <a:pathLst>
                <a:path extrusionOk="0" h="45" w="68">
                  <a:moveTo>
                    <a:pt x="64" y="1"/>
                  </a:moveTo>
                  <a:lnTo>
                    <a:pt x="0" y="39"/>
                  </a:lnTo>
                  <a:lnTo>
                    <a:pt x="3" y="44"/>
                  </a:lnTo>
                  <a:lnTo>
                    <a:pt x="67" y="7"/>
                  </a:lnTo>
                  <a:cubicBezTo>
                    <a:pt x="67" y="5"/>
                    <a:pt x="66" y="2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36"/>
            <p:cNvSpPr/>
            <p:nvPr/>
          </p:nvSpPr>
          <p:spPr>
            <a:xfrm>
              <a:off x="1727450" y="15337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7" y="5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6"/>
            <p:cNvSpPr/>
            <p:nvPr/>
          </p:nvSpPr>
          <p:spPr>
            <a:xfrm>
              <a:off x="1727475" y="153387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8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36"/>
            <p:cNvSpPr/>
            <p:nvPr/>
          </p:nvSpPr>
          <p:spPr>
            <a:xfrm>
              <a:off x="1727550" y="15339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6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6"/>
            <p:cNvSpPr/>
            <p:nvPr/>
          </p:nvSpPr>
          <p:spPr>
            <a:xfrm>
              <a:off x="1727600" y="15340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9"/>
                  </a:lnTo>
                  <a:cubicBezTo>
                    <a:pt x="0" y="40"/>
                    <a:pt x="0" y="42"/>
                    <a:pt x="0" y="42"/>
                  </a:cubicBezTo>
                  <a:lnTo>
                    <a:pt x="65" y="4"/>
                  </a:lnTo>
                  <a:cubicBezTo>
                    <a:pt x="65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36"/>
            <p:cNvSpPr/>
            <p:nvPr/>
          </p:nvSpPr>
          <p:spPr>
            <a:xfrm>
              <a:off x="1727600" y="153407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2" y="39"/>
                  </a:lnTo>
                  <a:lnTo>
                    <a:pt x="0" y="39"/>
                  </a:lnTo>
                  <a:cubicBezTo>
                    <a:pt x="2" y="40"/>
                    <a:pt x="2" y="41"/>
                    <a:pt x="2" y="41"/>
                  </a:cubicBezTo>
                  <a:lnTo>
                    <a:pt x="67" y="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36"/>
            <p:cNvSpPr/>
            <p:nvPr/>
          </p:nvSpPr>
          <p:spPr>
            <a:xfrm>
              <a:off x="1727625" y="15342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1" y="36"/>
                  </a:lnTo>
                  <a:cubicBezTo>
                    <a:pt x="2" y="38"/>
                    <a:pt x="2" y="39"/>
                    <a:pt x="2" y="41"/>
                  </a:cubicBezTo>
                  <a:lnTo>
                    <a:pt x="67" y="3"/>
                  </a:lnTo>
                  <a:cubicBezTo>
                    <a:pt x="66" y="2"/>
                    <a:pt x="66" y="0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6"/>
            <p:cNvSpPr/>
            <p:nvPr/>
          </p:nvSpPr>
          <p:spPr>
            <a:xfrm>
              <a:off x="1727675" y="153427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5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36"/>
            <p:cNvSpPr/>
            <p:nvPr/>
          </p:nvSpPr>
          <p:spPr>
            <a:xfrm>
              <a:off x="1727700" y="15343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1" y="39"/>
                  </a:lnTo>
                  <a:lnTo>
                    <a:pt x="2" y="42"/>
                  </a:lnTo>
                  <a:lnTo>
                    <a:pt x="66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36"/>
            <p:cNvSpPr/>
            <p:nvPr/>
          </p:nvSpPr>
          <p:spPr>
            <a:xfrm>
              <a:off x="1727725" y="1534400"/>
              <a:ext cx="1675" cy="1075"/>
            </a:xfrm>
            <a:custGeom>
              <a:rect b="b" l="l" r="r" t="t"/>
              <a:pathLst>
                <a:path extrusionOk="0" h="43" w="67">
                  <a:moveTo>
                    <a:pt x="65" y="1"/>
                  </a:moveTo>
                  <a:lnTo>
                    <a:pt x="1" y="39"/>
                  </a:lnTo>
                  <a:lnTo>
                    <a:pt x="1" y="43"/>
                  </a:lnTo>
                  <a:lnTo>
                    <a:pt x="66" y="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6"/>
            <p:cNvSpPr/>
            <p:nvPr/>
          </p:nvSpPr>
          <p:spPr>
            <a:xfrm>
              <a:off x="1727725" y="153452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6" y="0"/>
                  </a:moveTo>
                  <a:lnTo>
                    <a:pt x="1" y="38"/>
                  </a:lnTo>
                  <a:cubicBezTo>
                    <a:pt x="1" y="38"/>
                    <a:pt x="1" y="39"/>
                    <a:pt x="1" y="41"/>
                  </a:cubicBezTo>
                  <a:lnTo>
                    <a:pt x="66" y="3"/>
                  </a:lnTo>
                  <a:cubicBezTo>
                    <a:pt x="66" y="2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36"/>
            <p:cNvSpPr/>
            <p:nvPr/>
          </p:nvSpPr>
          <p:spPr>
            <a:xfrm>
              <a:off x="1727775" y="1534600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4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6"/>
            <p:cNvSpPr/>
            <p:nvPr/>
          </p:nvSpPr>
          <p:spPr>
            <a:xfrm>
              <a:off x="1727800" y="153470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5" y="0"/>
                  </a:moveTo>
                  <a:lnTo>
                    <a:pt x="1" y="37"/>
                  </a:lnTo>
                  <a:lnTo>
                    <a:pt x="1" y="41"/>
                  </a:lnTo>
                  <a:lnTo>
                    <a:pt x="65" y="3"/>
                  </a:lnTo>
                  <a:cubicBezTo>
                    <a:pt x="65" y="2"/>
                    <a:pt x="65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36"/>
            <p:cNvSpPr/>
            <p:nvPr/>
          </p:nvSpPr>
          <p:spPr>
            <a:xfrm>
              <a:off x="1727800" y="1534775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5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5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36"/>
            <p:cNvSpPr/>
            <p:nvPr/>
          </p:nvSpPr>
          <p:spPr>
            <a:xfrm>
              <a:off x="1727800" y="153485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6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36"/>
            <p:cNvSpPr/>
            <p:nvPr/>
          </p:nvSpPr>
          <p:spPr>
            <a:xfrm>
              <a:off x="1727850" y="1534925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5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6"/>
            <p:cNvSpPr/>
            <p:nvPr/>
          </p:nvSpPr>
          <p:spPr>
            <a:xfrm>
              <a:off x="1727850" y="153502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7"/>
                  </a:lnTo>
                  <a:lnTo>
                    <a:pt x="0" y="41"/>
                  </a:lnTo>
                  <a:lnTo>
                    <a:pt x="64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36"/>
            <p:cNvSpPr/>
            <p:nvPr/>
          </p:nvSpPr>
          <p:spPr>
            <a:xfrm>
              <a:off x="1727850" y="15351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36"/>
            <p:cNvSpPr/>
            <p:nvPr/>
          </p:nvSpPr>
          <p:spPr>
            <a:xfrm>
              <a:off x="1727850" y="153517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36"/>
            <p:cNvSpPr/>
            <p:nvPr/>
          </p:nvSpPr>
          <p:spPr>
            <a:xfrm>
              <a:off x="1735750" y="1548300"/>
              <a:ext cx="4850" cy="2800"/>
            </a:xfrm>
            <a:custGeom>
              <a:rect b="b" l="l" r="r" t="t"/>
              <a:pathLst>
                <a:path extrusionOk="0" h="112" w="194">
                  <a:moveTo>
                    <a:pt x="64" y="0"/>
                  </a:moveTo>
                  <a:lnTo>
                    <a:pt x="0" y="37"/>
                  </a:lnTo>
                  <a:lnTo>
                    <a:pt x="129" y="112"/>
                  </a:lnTo>
                  <a:lnTo>
                    <a:pt x="193" y="74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36"/>
            <p:cNvSpPr/>
            <p:nvPr/>
          </p:nvSpPr>
          <p:spPr>
            <a:xfrm>
              <a:off x="1738975" y="1541650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66" y="1"/>
                  </a:moveTo>
                  <a:lnTo>
                    <a:pt x="2" y="39"/>
                  </a:lnTo>
                  <a:lnTo>
                    <a:pt x="0" y="378"/>
                  </a:lnTo>
                  <a:lnTo>
                    <a:pt x="0" y="378"/>
                  </a:lnTo>
                  <a:lnTo>
                    <a:pt x="64" y="34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6"/>
            <p:cNvSpPr/>
            <p:nvPr/>
          </p:nvSpPr>
          <p:spPr>
            <a:xfrm>
              <a:off x="1736225" y="1538675"/>
              <a:ext cx="1750" cy="1050"/>
            </a:xfrm>
            <a:custGeom>
              <a:rect b="b" l="l" r="r" t="t"/>
              <a:pathLst>
                <a:path extrusionOk="0" h="42" w="70">
                  <a:moveTo>
                    <a:pt x="70" y="1"/>
                  </a:moveTo>
                  <a:lnTo>
                    <a:pt x="67" y="3"/>
                  </a:lnTo>
                  <a:lnTo>
                    <a:pt x="67" y="3"/>
                  </a:lnTo>
                  <a:cubicBezTo>
                    <a:pt x="68" y="2"/>
                    <a:pt x="69" y="2"/>
                    <a:pt x="70" y="1"/>
                  </a:cubicBezTo>
                  <a:close/>
                  <a:moveTo>
                    <a:pt x="67" y="3"/>
                  </a:moveTo>
                  <a:lnTo>
                    <a:pt x="67" y="3"/>
                  </a:lnTo>
                  <a:cubicBezTo>
                    <a:pt x="66" y="3"/>
                    <a:pt x="65" y="3"/>
                    <a:pt x="64" y="4"/>
                  </a:cubicBezTo>
                  <a:lnTo>
                    <a:pt x="3" y="40"/>
                  </a:lnTo>
                  <a:lnTo>
                    <a:pt x="3" y="40"/>
                  </a:lnTo>
                  <a:cubicBezTo>
                    <a:pt x="4" y="40"/>
                    <a:pt x="5" y="39"/>
                    <a:pt x="6" y="39"/>
                  </a:cubicBezTo>
                  <a:lnTo>
                    <a:pt x="67" y="3"/>
                  </a:lnTo>
                  <a:close/>
                  <a:moveTo>
                    <a:pt x="3" y="40"/>
                  </a:moveTo>
                  <a:lnTo>
                    <a:pt x="3" y="40"/>
                  </a:lnTo>
                  <a:cubicBezTo>
                    <a:pt x="2" y="40"/>
                    <a:pt x="1" y="41"/>
                    <a:pt x="0" y="42"/>
                  </a:cubicBezTo>
                  <a:lnTo>
                    <a:pt x="3" y="4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36"/>
            <p:cNvSpPr/>
            <p:nvPr/>
          </p:nvSpPr>
          <p:spPr>
            <a:xfrm>
              <a:off x="1736375" y="153865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8" y="1"/>
                  </a:moveTo>
                  <a:lnTo>
                    <a:pt x="64" y="2"/>
                  </a:lnTo>
                  <a:lnTo>
                    <a:pt x="0" y="40"/>
                  </a:lnTo>
                  <a:lnTo>
                    <a:pt x="4" y="3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36"/>
            <p:cNvSpPr/>
            <p:nvPr/>
          </p:nvSpPr>
          <p:spPr>
            <a:xfrm>
              <a:off x="1736475" y="15386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2" y="38"/>
                  </a:moveTo>
                  <a:cubicBezTo>
                    <a:pt x="2" y="38"/>
                    <a:pt x="1" y="38"/>
                    <a:pt x="0" y="39"/>
                  </a:cubicBezTo>
                  <a:lnTo>
                    <a:pt x="2" y="38"/>
                  </a:lnTo>
                  <a:close/>
                  <a:moveTo>
                    <a:pt x="64" y="1"/>
                  </a:moveTo>
                  <a:lnTo>
                    <a:pt x="2" y="38"/>
                  </a:lnTo>
                  <a:lnTo>
                    <a:pt x="2" y="38"/>
                  </a:lnTo>
                  <a:cubicBezTo>
                    <a:pt x="2" y="38"/>
                    <a:pt x="2" y="38"/>
                    <a:pt x="3" y="38"/>
                  </a:cubicBezTo>
                  <a:cubicBezTo>
                    <a:pt x="3" y="38"/>
                    <a:pt x="4" y="38"/>
                    <a:pt x="5" y="39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36"/>
            <p:cNvSpPr/>
            <p:nvPr/>
          </p:nvSpPr>
          <p:spPr>
            <a:xfrm>
              <a:off x="1736575" y="153867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3" y="37"/>
                  </a:lnTo>
                  <a:lnTo>
                    <a:pt x="4" y="37"/>
                  </a:lnTo>
                  <a:lnTo>
                    <a:pt x="67" y="1"/>
                  </a:lnTo>
                  <a:close/>
                  <a:moveTo>
                    <a:pt x="1" y="37"/>
                  </a:moveTo>
                  <a:lnTo>
                    <a:pt x="1" y="39"/>
                  </a:lnTo>
                  <a:lnTo>
                    <a:pt x="3" y="3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6"/>
            <p:cNvSpPr/>
            <p:nvPr/>
          </p:nvSpPr>
          <p:spPr>
            <a:xfrm>
              <a:off x="1736700" y="1538650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36"/>
            <p:cNvSpPr/>
            <p:nvPr/>
          </p:nvSpPr>
          <p:spPr>
            <a:xfrm>
              <a:off x="1736725" y="15386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1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36"/>
            <p:cNvSpPr/>
            <p:nvPr/>
          </p:nvSpPr>
          <p:spPr>
            <a:xfrm>
              <a:off x="1736800" y="153867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0" y="39"/>
                  </a:lnTo>
                  <a:lnTo>
                    <a:pt x="3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36"/>
            <p:cNvSpPr/>
            <p:nvPr/>
          </p:nvSpPr>
          <p:spPr>
            <a:xfrm>
              <a:off x="1736875" y="153867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3" y="37"/>
                  </a:lnTo>
                  <a:lnTo>
                    <a:pt x="3" y="37"/>
                  </a:lnTo>
                  <a:lnTo>
                    <a:pt x="67" y="1"/>
                  </a:lnTo>
                  <a:close/>
                  <a:moveTo>
                    <a:pt x="0" y="37"/>
                  </a:moveTo>
                  <a:lnTo>
                    <a:pt x="0" y="39"/>
                  </a:lnTo>
                  <a:lnTo>
                    <a:pt x="3" y="3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36"/>
            <p:cNvSpPr/>
            <p:nvPr/>
          </p:nvSpPr>
          <p:spPr>
            <a:xfrm>
              <a:off x="1736950" y="153867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1"/>
                  </a:moveTo>
                  <a:lnTo>
                    <a:pt x="0" y="39"/>
                  </a:lnTo>
                  <a:lnTo>
                    <a:pt x="3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6"/>
            <p:cNvSpPr/>
            <p:nvPr/>
          </p:nvSpPr>
          <p:spPr>
            <a:xfrm>
              <a:off x="1737025" y="1538725"/>
              <a:ext cx="1675" cy="925"/>
            </a:xfrm>
            <a:custGeom>
              <a:rect b="b" l="l" r="r" t="t"/>
              <a:pathLst>
                <a:path extrusionOk="0" h="37" w="67">
                  <a:moveTo>
                    <a:pt x="64" y="0"/>
                  </a:moveTo>
                  <a:lnTo>
                    <a:pt x="0" y="37"/>
                  </a:lnTo>
                  <a:lnTo>
                    <a:pt x="2" y="37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36"/>
            <p:cNvSpPr/>
            <p:nvPr/>
          </p:nvSpPr>
          <p:spPr>
            <a:xfrm>
              <a:off x="1737050" y="15387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0"/>
                  </a:moveTo>
                  <a:lnTo>
                    <a:pt x="1" y="38"/>
                  </a:lnTo>
                  <a:lnTo>
                    <a:pt x="1" y="40"/>
                  </a:lnTo>
                  <a:lnTo>
                    <a:pt x="4" y="40"/>
                  </a:lnTo>
                  <a:lnTo>
                    <a:pt x="69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36"/>
            <p:cNvSpPr/>
            <p:nvPr/>
          </p:nvSpPr>
          <p:spPr>
            <a:xfrm>
              <a:off x="1737125" y="15387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1" y="39"/>
                  </a:lnTo>
                  <a:lnTo>
                    <a:pt x="3" y="39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36"/>
            <p:cNvSpPr/>
            <p:nvPr/>
          </p:nvSpPr>
          <p:spPr>
            <a:xfrm>
              <a:off x="1737200" y="15388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0"/>
                  </a:moveTo>
                  <a:lnTo>
                    <a:pt x="0" y="37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36"/>
            <p:cNvSpPr/>
            <p:nvPr/>
          </p:nvSpPr>
          <p:spPr>
            <a:xfrm>
              <a:off x="1737275" y="15388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36"/>
            <p:cNvSpPr/>
            <p:nvPr/>
          </p:nvSpPr>
          <p:spPr>
            <a:xfrm>
              <a:off x="1737350" y="1538825"/>
              <a:ext cx="1650" cy="1000"/>
            </a:xfrm>
            <a:custGeom>
              <a:rect b="b" l="l" r="r" t="t"/>
              <a:pathLst>
                <a:path extrusionOk="0" h="40" w="66">
                  <a:moveTo>
                    <a:pt x="64" y="1"/>
                  </a:moveTo>
                  <a:lnTo>
                    <a:pt x="0" y="38"/>
                  </a:lnTo>
                  <a:lnTo>
                    <a:pt x="2" y="40"/>
                  </a:lnTo>
                  <a:lnTo>
                    <a:pt x="65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36"/>
            <p:cNvSpPr/>
            <p:nvPr/>
          </p:nvSpPr>
          <p:spPr>
            <a:xfrm>
              <a:off x="1738975" y="1550150"/>
              <a:ext cx="9525" cy="5525"/>
            </a:xfrm>
            <a:custGeom>
              <a:rect b="b" l="l" r="r" t="t"/>
              <a:pathLst>
                <a:path extrusionOk="0" h="221" w="381">
                  <a:moveTo>
                    <a:pt x="64" y="0"/>
                  </a:moveTo>
                  <a:lnTo>
                    <a:pt x="0" y="38"/>
                  </a:lnTo>
                  <a:lnTo>
                    <a:pt x="317" y="221"/>
                  </a:lnTo>
                  <a:lnTo>
                    <a:pt x="380" y="18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6"/>
            <p:cNvSpPr/>
            <p:nvPr/>
          </p:nvSpPr>
          <p:spPr>
            <a:xfrm>
              <a:off x="1735750" y="1539600"/>
              <a:ext cx="3275" cy="11500"/>
            </a:xfrm>
            <a:custGeom>
              <a:rect b="b" l="l" r="r" t="t"/>
              <a:pathLst>
                <a:path extrusionOk="0" h="460" w="131">
                  <a:moveTo>
                    <a:pt x="36" y="0"/>
                  </a:moveTo>
                  <a:cubicBezTo>
                    <a:pt x="15" y="0"/>
                    <a:pt x="1" y="17"/>
                    <a:pt x="0" y="45"/>
                  </a:cubicBezTo>
                  <a:lnTo>
                    <a:pt x="0" y="385"/>
                  </a:lnTo>
                  <a:lnTo>
                    <a:pt x="131" y="460"/>
                  </a:lnTo>
                  <a:lnTo>
                    <a:pt x="131" y="121"/>
                  </a:lnTo>
                  <a:cubicBezTo>
                    <a:pt x="128" y="76"/>
                    <a:pt x="103" y="34"/>
                    <a:pt x="66" y="9"/>
                  </a:cubicBezTo>
                  <a:cubicBezTo>
                    <a:pt x="55" y="3"/>
                    <a:pt x="45" y="0"/>
                    <a:pt x="36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6"/>
            <p:cNvSpPr/>
            <p:nvPr/>
          </p:nvSpPr>
          <p:spPr>
            <a:xfrm>
              <a:off x="1737375" y="1538875"/>
              <a:ext cx="1625" cy="950"/>
            </a:xfrm>
            <a:custGeom>
              <a:rect b="b" l="l" r="r" t="t"/>
              <a:pathLst>
                <a:path extrusionOk="0" h="38" w="65">
                  <a:moveTo>
                    <a:pt x="1" y="38"/>
                  </a:moveTo>
                  <a:lnTo>
                    <a:pt x="64" y="0"/>
                  </a:lnTo>
                  <a:lnTo>
                    <a:pt x="64" y="0"/>
                  </a:lnTo>
                  <a:lnTo>
                    <a:pt x="1" y="38"/>
                  </a:lnTo>
                  <a:lnTo>
                    <a:pt x="1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36"/>
            <p:cNvSpPr/>
            <p:nvPr/>
          </p:nvSpPr>
          <p:spPr>
            <a:xfrm>
              <a:off x="1737375" y="153887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9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36"/>
            <p:cNvSpPr/>
            <p:nvPr/>
          </p:nvSpPr>
          <p:spPr>
            <a:xfrm>
              <a:off x="1737450" y="153895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0"/>
                  </a:moveTo>
                  <a:lnTo>
                    <a:pt x="1" y="36"/>
                  </a:lnTo>
                  <a:lnTo>
                    <a:pt x="3" y="39"/>
                  </a:lnTo>
                  <a:lnTo>
                    <a:pt x="69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36"/>
            <p:cNvSpPr/>
            <p:nvPr/>
          </p:nvSpPr>
          <p:spPr>
            <a:xfrm>
              <a:off x="1737525" y="153897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1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9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6"/>
            <p:cNvSpPr/>
            <p:nvPr/>
          </p:nvSpPr>
          <p:spPr>
            <a:xfrm>
              <a:off x="1737600" y="15390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9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6"/>
            <p:cNvSpPr/>
            <p:nvPr/>
          </p:nvSpPr>
          <p:spPr>
            <a:xfrm>
              <a:off x="1737675" y="1539075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6" y="1"/>
                  </a:moveTo>
                  <a:lnTo>
                    <a:pt x="0" y="37"/>
                  </a:lnTo>
                  <a:lnTo>
                    <a:pt x="3" y="40"/>
                  </a:lnTo>
                  <a:lnTo>
                    <a:pt x="68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36"/>
            <p:cNvSpPr/>
            <p:nvPr/>
          </p:nvSpPr>
          <p:spPr>
            <a:xfrm>
              <a:off x="1737750" y="1539125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5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8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36"/>
            <p:cNvSpPr/>
            <p:nvPr/>
          </p:nvSpPr>
          <p:spPr>
            <a:xfrm>
              <a:off x="1737825" y="1539200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5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8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36"/>
            <p:cNvSpPr/>
            <p:nvPr/>
          </p:nvSpPr>
          <p:spPr>
            <a:xfrm>
              <a:off x="1737875" y="153927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8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36"/>
            <p:cNvSpPr/>
            <p:nvPr/>
          </p:nvSpPr>
          <p:spPr>
            <a:xfrm>
              <a:off x="1737950" y="15393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1" y="36"/>
                  </a:moveTo>
                  <a:lnTo>
                    <a:pt x="1" y="38"/>
                  </a:lnTo>
                  <a:lnTo>
                    <a:pt x="2" y="37"/>
                  </a:lnTo>
                  <a:lnTo>
                    <a:pt x="2" y="37"/>
                  </a:lnTo>
                  <a:lnTo>
                    <a:pt x="1" y="36"/>
                  </a:lnTo>
                  <a:close/>
                  <a:moveTo>
                    <a:pt x="65" y="0"/>
                  </a:moveTo>
                  <a:lnTo>
                    <a:pt x="2" y="37"/>
                  </a:lnTo>
                  <a:lnTo>
                    <a:pt x="2" y="37"/>
                  </a:lnTo>
                  <a:lnTo>
                    <a:pt x="4" y="39"/>
                  </a:lnTo>
                  <a:lnTo>
                    <a:pt x="68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36"/>
            <p:cNvSpPr/>
            <p:nvPr/>
          </p:nvSpPr>
          <p:spPr>
            <a:xfrm>
              <a:off x="1738025" y="15394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1"/>
                  </a:moveTo>
                  <a:lnTo>
                    <a:pt x="1" y="37"/>
                  </a:lnTo>
                  <a:lnTo>
                    <a:pt x="4" y="40"/>
                  </a:lnTo>
                  <a:lnTo>
                    <a:pt x="67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36"/>
            <p:cNvSpPr/>
            <p:nvPr/>
          </p:nvSpPr>
          <p:spPr>
            <a:xfrm>
              <a:off x="1738100" y="15394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0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36"/>
            <p:cNvSpPr/>
            <p:nvPr/>
          </p:nvSpPr>
          <p:spPr>
            <a:xfrm>
              <a:off x="1738150" y="1539525"/>
              <a:ext cx="1675" cy="1075"/>
            </a:xfrm>
            <a:custGeom>
              <a:rect b="b" l="l" r="r" t="t"/>
              <a:pathLst>
                <a:path extrusionOk="0" h="43" w="67">
                  <a:moveTo>
                    <a:pt x="65" y="0"/>
                  </a:moveTo>
                  <a:lnTo>
                    <a:pt x="0" y="38"/>
                  </a:lnTo>
                  <a:cubicBezTo>
                    <a:pt x="2" y="39"/>
                    <a:pt x="2" y="41"/>
                    <a:pt x="3" y="42"/>
                  </a:cubicBezTo>
                  <a:lnTo>
                    <a:pt x="67" y="5"/>
                  </a:lnTo>
                  <a:cubicBezTo>
                    <a:pt x="67" y="3"/>
                    <a:pt x="65" y="2"/>
                    <a:pt x="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6"/>
            <p:cNvSpPr/>
            <p:nvPr/>
          </p:nvSpPr>
          <p:spPr>
            <a:xfrm>
              <a:off x="1738225" y="1539625"/>
              <a:ext cx="1725" cy="1050"/>
            </a:xfrm>
            <a:custGeom>
              <a:rect b="b" l="l" r="r" t="t"/>
              <a:pathLst>
                <a:path extrusionOk="0" h="42" w="69">
                  <a:moveTo>
                    <a:pt x="1" y="37"/>
                  </a:moveTo>
                  <a:lnTo>
                    <a:pt x="0" y="38"/>
                  </a:lnTo>
                  <a:lnTo>
                    <a:pt x="2" y="37"/>
                  </a:lnTo>
                  <a:lnTo>
                    <a:pt x="1" y="37"/>
                  </a:lnTo>
                  <a:close/>
                  <a:moveTo>
                    <a:pt x="65" y="1"/>
                  </a:moveTo>
                  <a:lnTo>
                    <a:pt x="2" y="37"/>
                  </a:lnTo>
                  <a:lnTo>
                    <a:pt x="4" y="41"/>
                  </a:lnTo>
                  <a:lnTo>
                    <a:pt x="68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6"/>
            <p:cNvSpPr/>
            <p:nvPr/>
          </p:nvSpPr>
          <p:spPr>
            <a:xfrm>
              <a:off x="1738275" y="1539700"/>
              <a:ext cx="1750" cy="1125"/>
            </a:xfrm>
            <a:custGeom>
              <a:rect b="b" l="l" r="r" t="t"/>
              <a:pathLst>
                <a:path extrusionOk="0" h="45" w="70">
                  <a:moveTo>
                    <a:pt x="65" y="1"/>
                  </a:moveTo>
                  <a:lnTo>
                    <a:pt x="1" y="38"/>
                  </a:lnTo>
                  <a:lnTo>
                    <a:pt x="5" y="44"/>
                  </a:lnTo>
                  <a:lnTo>
                    <a:pt x="69" y="6"/>
                  </a:lnTo>
                  <a:cubicBezTo>
                    <a:pt x="68" y="5"/>
                    <a:pt x="66" y="3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36"/>
            <p:cNvSpPr/>
            <p:nvPr/>
          </p:nvSpPr>
          <p:spPr>
            <a:xfrm>
              <a:off x="1738400" y="1539850"/>
              <a:ext cx="1750" cy="1150"/>
            </a:xfrm>
            <a:custGeom>
              <a:rect b="b" l="l" r="r" t="t"/>
              <a:pathLst>
                <a:path extrusionOk="0" h="46" w="70">
                  <a:moveTo>
                    <a:pt x="64" y="0"/>
                  </a:moveTo>
                  <a:lnTo>
                    <a:pt x="0" y="38"/>
                  </a:lnTo>
                  <a:lnTo>
                    <a:pt x="5" y="45"/>
                  </a:lnTo>
                  <a:lnTo>
                    <a:pt x="70" y="9"/>
                  </a:lnTo>
                  <a:cubicBezTo>
                    <a:pt x="67" y="6"/>
                    <a:pt x="66" y="3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36"/>
            <p:cNvSpPr/>
            <p:nvPr/>
          </p:nvSpPr>
          <p:spPr>
            <a:xfrm>
              <a:off x="1738500" y="154002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66" y="1"/>
                  </a:moveTo>
                  <a:lnTo>
                    <a:pt x="1" y="38"/>
                  </a:lnTo>
                  <a:cubicBezTo>
                    <a:pt x="2" y="40"/>
                    <a:pt x="4" y="43"/>
                    <a:pt x="4" y="44"/>
                  </a:cubicBezTo>
                  <a:lnTo>
                    <a:pt x="69" y="6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36"/>
            <p:cNvSpPr/>
            <p:nvPr/>
          </p:nvSpPr>
          <p:spPr>
            <a:xfrm>
              <a:off x="1738575" y="1540175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66" y="0"/>
                  </a:moveTo>
                  <a:lnTo>
                    <a:pt x="1" y="38"/>
                  </a:lnTo>
                  <a:cubicBezTo>
                    <a:pt x="2" y="40"/>
                    <a:pt x="2" y="41"/>
                    <a:pt x="3" y="42"/>
                  </a:cubicBezTo>
                  <a:lnTo>
                    <a:pt x="67" y="5"/>
                  </a:lnTo>
                  <a:cubicBezTo>
                    <a:pt x="67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36"/>
            <p:cNvSpPr/>
            <p:nvPr/>
          </p:nvSpPr>
          <p:spPr>
            <a:xfrm>
              <a:off x="1738650" y="15402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6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36"/>
            <p:cNvSpPr/>
            <p:nvPr/>
          </p:nvSpPr>
          <p:spPr>
            <a:xfrm>
              <a:off x="1738675" y="154035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1" y="38"/>
                  </a:lnTo>
                  <a:cubicBezTo>
                    <a:pt x="1" y="40"/>
                    <a:pt x="2" y="41"/>
                    <a:pt x="2" y="41"/>
                  </a:cubicBezTo>
                  <a:lnTo>
                    <a:pt x="66" y="5"/>
                  </a:lnTo>
                  <a:cubicBezTo>
                    <a:pt x="66" y="4"/>
                    <a:pt x="66" y="2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36"/>
            <p:cNvSpPr/>
            <p:nvPr/>
          </p:nvSpPr>
          <p:spPr>
            <a:xfrm>
              <a:off x="1738725" y="154047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6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36"/>
            <p:cNvSpPr/>
            <p:nvPr/>
          </p:nvSpPr>
          <p:spPr>
            <a:xfrm>
              <a:off x="1738750" y="15405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1" y="39"/>
                  </a:lnTo>
                  <a:lnTo>
                    <a:pt x="2" y="42"/>
                  </a:lnTo>
                  <a:lnTo>
                    <a:pt x="66" y="4"/>
                  </a:lnTo>
                  <a:cubicBezTo>
                    <a:pt x="65" y="2"/>
                    <a:pt x="65" y="2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36"/>
            <p:cNvSpPr/>
            <p:nvPr/>
          </p:nvSpPr>
          <p:spPr>
            <a:xfrm>
              <a:off x="1738800" y="15406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9"/>
                  </a:lnTo>
                  <a:lnTo>
                    <a:pt x="0" y="41"/>
                  </a:lnTo>
                  <a:lnTo>
                    <a:pt x="65" y="4"/>
                  </a:lnTo>
                  <a:cubicBezTo>
                    <a:pt x="65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36"/>
            <p:cNvSpPr/>
            <p:nvPr/>
          </p:nvSpPr>
          <p:spPr>
            <a:xfrm>
              <a:off x="1738800" y="154067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0" y="38"/>
                  </a:lnTo>
                  <a:cubicBezTo>
                    <a:pt x="2" y="40"/>
                    <a:pt x="2" y="40"/>
                    <a:pt x="2" y="41"/>
                  </a:cubicBezTo>
                  <a:lnTo>
                    <a:pt x="67" y="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36"/>
            <p:cNvSpPr/>
            <p:nvPr/>
          </p:nvSpPr>
          <p:spPr>
            <a:xfrm>
              <a:off x="1738825" y="154080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1" y="36"/>
                  </a:lnTo>
                  <a:lnTo>
                    <a:pt x="2" y="41"/>
                  </a:ln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6"/>
            <p:cNvSpPr/>
            <p:nvPr/>
          </p:nvSpPr>
          <p:spPr>
            <a:xfrm>
              <a:off x="1738875" y="154085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9"/>
                  </a:lnTo>
                  <a:lnTo>
                    <a:pt x="2" y="39"/>
                  </a:lnTo>
                  <a:lnTo>
                    <a:pt x="2" y="42"/>
                  </a:lnTo>
                  <a:lnTo>
                    <a:pt x="65" y="4"/>
                  </a:lnTo>
                  <a:cubicBezTo>
                    <a:pt x="65" y="2"/>
                    <a:pt x="65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6"/>
            <p:cNvSpPr/>
            <p:nvPr/>
          </p:nvSpPr>
          <p:spPr>
            <a:xfrm>
              <a:off x="1738875" y="15409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5" y="1"/>
                  </a:moveTo>
                  <a:lnTo>
                    <a:pt x="2" y="39"/>
                  </a:lnTo>
                  <a:lnTo>
                    <a:pt x="0" y="39"/>
                  </a:lnTo>
                  <a:cubicBezTo>
                    <a:pt x="0" y="40"/>
                    <a:pt x="0" y="41"/>
                    <a:pt x="2" y="41"/>
                  </a:cubicBezTo>
                  <a:lnTo>
                    <a:pt x="65" y="5"/>
                  </a:lnTo>
                  <a:cubicBezTo>
                    <a:pt x="65" y="4"/>
                    <a:pt x="65" y="2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36"/>
            <p:cNvSpPr/>
            <p:nvPr/>
          </p:nvSpPr>
          <p:spPr>
            <a:xfrm>
              <a:off x="1738900" y="15410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1" y="36"/>
                  </a:lnTo>
                  <a:lnTo>
                    <a:pt x="2" y="36"/>
                  </a:lnTo>
                  <a:lnTo>
                    <a:pt x="2" y="41"/>
                  </a:lnTo>
                  <a:lnTo>
                    <a:pt x="66" y="3"/>
                  </a:lnTo>
                  <a:cubicBezTo>
                    <a:pt x="66" y="2"/>
                    <a:pt x="66" y="0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36"/>
            <p:cNvSpPr/>
            <p:nvPr/>
          </p:nvSpPr>
          <p:spPr>
            <a:xfrm>
              <a:off x="1738950" y="1541125"/>
              <a:ext cx="1600" cy="1025"/>
            </a:xfrm>
            <a:custGeom>
              <a:rect b="b" l="l" r="r" t="t"/>
              <a:pathLst>
                <a:path extrusionOk="0" h="41" w="64">
                  <a:moveTo>
                    <a:pt x="64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3"/>
                  </a:lnTo>
                  <a:cubicBezTo>
                    <a:pt x="64" y="2"/>
                    <a:pt x="64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36"/>
            <p:cNvSpPr/>
            <p:nvPr/>
          </p:nvSpPr>
          <p:spPr>
            <a:xfrm>
              <a:off x="1738950" y="154120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0" y="38"/>
                  </a:lnTo>
                  <a:cubicBezTo>
                    <a:pt x="0" y="39"/>
                    <a:pt x="0" y="41"/>
                    <a:pt x="0" y="41"/>
                  </a:cubicBezTo>
                  <a:lnTo>
                    <a:pt x="65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36"/>
            <p:cNvSpPr/>
            <p:nvPr/>
          </p:nvSpPr>
          <p:spPr>
            <a:xfrm>
              <a:off x="1738975" y="154125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9"/>
                  </a:lnTo>
                  <a:lnTo>
                    <a:pt x="0" y="42"/>
                  </a:lnTo>
                  <a:lnTo>
                    <a:pt x="64" y="5"/>
                  </a:lnTo>
                  <a:cubicBezTo>
                    <a:pt x="64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36"/>
            <p:cNvSpPr/>
            <p:nvPr/>
          </p:nvSpPr>
          <p:spPr>
            <a:xfrm>
              <a:off x="1738975" y="1541375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3"/>
                  </a:lnTo>
                  <a:cubicBezTo>
                    <a:pt x="64" y="2"/>
                    <a:pt x="64" y="0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36"/>
            <p:cNvSpPr/>
            <p:nvPr/>
          </p:nvSpPr>
          <p:spPr>
            <a:xfrm>
              <a:off x="1738975" y="15414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0" y="38"/>
                  </a:lnTo>
                  <a:cubicBezTo>
                    <a:pt x="0" y="38"/>
                    <a:pt x="0" y="39"/>
                    <a:pt x="0" y="41"/>
                  </a:cubicBez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36"/>
            <p:cNvSpPr/>
            <p:nvPr/>
          </p:nvSpPr>
          <p:spPr>
            <a:xfrm>
              <a:off x="1738975" y="154152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0" y="38"/>
                  </a:lnTo>
                  <a:cubicBezTo>
                    <a:pt x="0" y="39"/>
                    <a:pt x="0" y="39"/>
                    <a:pt x="0" y="41"/>
                  </a:cubicBezTo>
                  <a:lnTo>
                    <a:pt x="66" y="3"/>
                  </a:lnTo>
                  <a:cubicBezTo>
                    <a:pt x="66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36"/>
            <p:cNvSpPr/>
            <p:nvPr/>
          </p:nvSpPr>
          <p:spPr>
            <a:xfrm>
              <a:off x="1739000" y="154157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5" y="1"/>
                  </a:moveTo>
                  <a:lnTo>
                    <a:pt x="1" y="39"/>
                  </a:lnTo>
                  <a:lnTo>
                    <a:pt x="1" y="42"/>
                  </a:lnTo>
                  <a:lnTo>
                    <a:pt x="65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36"/>
            <p:cNvSpPr/>
            <p:nvPr/>
          </p:nvSpPr>
          <p:spPr>
            <a:xfrm>
              <a:off x="1746875" y="1554700"/>
              <a:ext cx="4875" cy="2875"/>
            </a:xfrm>
            <a:custGeom>
              <a:rect b="b" l="l" r="r" t="t"/>
              <a:pathLst>
                <a:path extrusionOk="0" h="115" w="195">
                  <a:moveTo>
                    <a:pt x="64" y="1"/>
                  </a:moveTo>
                  <a:lnTo>
                    <a:pt x="1" y="39"/>
                  </a:lnTo>
                  <a:lnTo>
                    <a:pt x="130" y="114"/>
                  </a:lnTo>
                  <a:lnTo>
                    <a:pt x="195" y="76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36"/>
            <p:cNvSpPr/>
            <p:nvPr/>
          </p:nvSpPr>
          <p:spPr>
            <a:xfrm>
              <a:off x="1750100" y="1548125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66" y="0"/>
                  </a:moveTo>
                  <a:lnTo>
                    <a:pt x="2" y="38"/>
                  </a:lnTo>
                  <a:lnTo>
                    <a:pt x="1" y="377"/>
                  </a:lnTo>
                  <a:lnTo>
                    <a:pt x="66" y="339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36"/>
            <p:cNvSpPr/>
            <p:nvPr/>
          </p:nvSpPr>
          <p:spPr>
            <a:xfrm>
              <a:off x="1747375" y="1545150"/>
              <a:ext cx="1775" cy="1000"/>
            </a:xfrm>
            <a:custGeom>
              <a:rect b="b" l="l" r="r" t="t"/>
              <a:pathLst>
                <a:path extrusionOk="0" h="40" w="71">
                  <a:moveTo>
                    <a:pt x="71" y="0"/>
                  </a:moveTo>
                  <a:cubicBezTo>
                    <a:pt x="68" y="0"/>
                    <a:pt x="66" y="2"/>
                    <a:pt x="65" y="2"/>
                  </a:cubicBezTo>
                  <a:lnTo>
                    <a:pt x="15" y="31"/>
                  </a:lnTo>
                  <a:lnTo>
                    <a:pt x="15" y="31"/>
                  </a:lnTo>
                  <a:lnTo>
                    <a:pt x="71" y="0"/>
                  </a:lnTo>
                  <a:close/>
                  <a:moveTo>
                    <a:pt x="15" y="31"/>
                  </a:moveTo>
                  <a:lnTo>
                    <a:pt x="5" y="36"/>
                  </a:lnTo>
                  <a:cubicBezTo>
                    <a:pt x="5" y="37"/>
                    <a:pt x="5" y="37"/>
                    <a:pt x="4" y="37"/>
                  </a:cubicBezTo>
                  <a:lnTo>
                    <a:pt x="4" y="37"/>
                  </a:lnTo>
                  <a:lnTo>
                    <a:pt x="15" y="31"/>
                  </a:lnTo>
                  <a:close/>
                  <a:moveTo>
                    <a:pt x="4" y="37"/>
                  </a:moveTo>
                  <a:lnTo>
                    <a:pt x="1" y="39"/>
                  </a:lnTo>
                  <a:cubicBezTo>
                    <a:pt x="2" y="39"/>
                    <a:pt x="3" y="38"/>
                    <a:pt x="4" y="37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36"/>
            <p:cNvSpPr/>
            <p:nvPr/>
          </p:nvSpPr>
          <p:spPr>
            <a:xfrm>
              <a:off x="1747500" y="1545100"/>
              <a:ext cx="1750" cy="975"/>
            </a:xfrm>
            <a:custGeom>
              <a:rect b="b" l="l" r="r" t="t"/>
              <a:pathLst>
                <a:path extrusionOk="0" h="39" w="70">
                  <a:moveTo>
                    <a:pt x="70" y="1"/>
                  </a:moveTo>
                  <a:lnTo>
                    <a:pt x="66" y="2"/>
                  </a:lnTo>
                  <a:lnTo>
                    <a:pt x="0" y="38"/>
                  </a:lnTo>
                  <a:lnTo>
                    <a:pt x="5" y="38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36"/>
            <p:cNvSpPr/>
            <p:nvPr/>
          </p:nvSpPr>
          <p:spPr>
            <a:xfrm>
              <a:off x="1747600" y="154510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1"/>
                  </a:moveTo>
                  <a:lnTo>
                    <a:pt x="1" y="38"/>
                  </a:lnTo>
                  <a:lnTo>
                    <a:pt x="5" y="3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36"/>
            <p:cNvSpPr/>
            <p:nvPr/>
          </p:nvSpPr>
          <p:spPr>
            <a:xfrm>
              <a:off x="1747700" y="1545100"/>
              <a:ext cx="1750" cy="925"/>
            </a:xfrm>
            <a:custGeom>
              <a:rect b="b" l="l" r="r" t="t"/>
              <a:pathLst>
                <a:path extrusionOk="0" h="37" w="70">
                  <a:moveTo>
                    <a:pt x="65" y="1"/>
                  </a:moveTo>
                  <a:lnTo>
                    <a:pt x="1" y="37"/>
                  </a:lnTo>
                  <a:lnTo>
                    <a:pt x="4" y="3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36"/>
            <p:cNvSpPr/>
            <p:nvPr/>
          </p:nvSpPr>
          <p:spPr>
            <a:xfrm>
              <a:off x="1747775" y="1545075"/>
              <a:ext cx="1750" cy="950"/>
            </a:xfrm>
            <a:custGeom>
              <a:rect b="b" l="l" r="r" t="t"/>
              <a:pathLst>
                <a:path extrusionOk="0" h="38" w="70">
                  <a:moveTo>
                    <a:pt x="66" y="0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36"/>
            <p:cNvSpPr/>
            <p:nvPr/>
          </p:nvSpPr>
          <p:spPr>
            <a:xfrm>
              <a:off x="1747850" y="1545100"/>
              <a:ext cx="1725" cy="925"/>
            </a:xfrm>
            <a:custGeom>
              <a:rect b="b" l="l" r="r" t="t"/>
              <a:pathLst>
                <a:path extrusionOk="0" h="37" w="69">
                  <a:moveTo>
                    <a:pt x="66" y="1"/>
                  </a:moveTo>
                  <a:lnTo>
                    <a:pt x="1" y="37"/>
                  </a:lnTo>
                  <a:lnTo>
                    <a:pt x="4" y="3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36"/>
            <p:cNvSpPr/>
            <p:nvPr/>
          </p:nvSpPr>
          <p:spPr>
            <a:xfrm>
              <a:off x="1747925" y="154510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1"/>
                  </a:moveTo>
                  <a:lnTo>
                    <a:pt x="3" y="37"/>
                  </a:lnTo>
                  <a:lnTo>
                    <a:pt x="4" y="37"/>
                  </a:lnTo>
                  <a:lnTo>
                    <a:pt x="69" y="1"/>
                  </a:lnTo>
                  <a:close/>
                  <a:moveTo>
                    <a:pt x="1" y="37"/>
                  </a:moveTo>
                  <a:lnTo>
                    <a:pt x="1" y="38"/>
                  </a:lnTo>
                  <a:lnTo>
                    <a:pt x="3" y="3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36"/>
            <p:cNvSpPr/>
            <p:nvPr/>
          </p:nvSpPr>
          <p:spPr>
            <a:xfrm>
              <a:off x="1748000" y="15451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6" y="1"/>
                  </a:moveTo>
                  <a:lnTo>
                    <a:pt x="1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36"/>
            <p:cNvSpPr/>
            <p:nvPr/>
          </p:nvSpPr>
          <p:spPr>
            <a:xfrm>
              <a:off x="1748075" y="15451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36"/>
            <p:cNvSpPr/>
            <p:nvPr/>
          </p:nvSpPr>
          <p:spPr>
            <a:xfrm>
              <a:off x="1748150" y="1545150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0" y="36"/>
                  </a:moveTo>
                  <a:lnTo>
                    <a:pt x="0" y="38"/>
                  </a:lnTo>
                  <a:lnTo>
                    <a:pt x="2" y="37"/>
                  </a:lnTo>
                  <a:lnTo>
                    <a:pt x="2" y="37"/>
                  </a:lnTo>
                  <a:lnTo>
                    <a:pt x="0" y="36"/>
                  </a:lnTo>
                  <a:close/>
                  <a:moveTo>
                    <a:pt x="64" y="0"/>
                  </a:moveTo>
                  <a:lnTo>
                    <a:pt x="2" y="37"/>
                  </a:lnTo>
                  <a:lnTo>
                    <a:pt x="2" y="37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36"/>
            <p:cNvSpPr/>
            <p:nvPr/>
          </p:nvSpPr>
          <p:spPr>
            <a:xfrm>
              <a:off x="1748225" y="154517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1"/>
                  </a:moveTo>
                  <a:lnTo>
                    <a:pt x="0" y="37"/>
                  </a:lnTo>
                  <a:lnTo>
                    <a:pt x="2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36"/>
            <p:cNvSpPr/>
            <p:nvPr/>
          </p:nvSpPr>
          <p:spPr>
            <a:xfrm>
              <a:off x="1748250" y="154517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1"/>
                  </a:moveTo>
                  <a:lnTo>
                    <a:pt x="1" y="38"/>
                  </a:lnTo>
                  <a:cubicBezTo>
                    <a:pt x="2" y="38"/>
                    <a:pt x="4" y="38"/>
                    <a:pt x="4" y="40"/>
                  </a:cubicBezTo>
                  <a:lnTo>
                    <a:pt x="69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36"/>
            <p:cNvSpPr/>
            <p:nvPr/>
          </p:nvSpPr>
          <p:spPr>
            <a:xfrm>
              <a:off x="1748325" y="154522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7" y="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36"/>
            <p:cNvSpPr/>
            <p:nvPr/>
          </p:nvSpPr>
          <p:spPr>
            <a:xfrm>
              <a:off x="1748400" y="15452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1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36"/>
            <p:cNvSpPr/>
            <p:nvPr/>
          </p:nvSpPr>
          <p:spPr>
            <a:xfrm>
              <a:off x="1748475" y="1545275"/>
              <a:ext cx="1650" cy="975"/>
            </a:xfrm>
            <a:custGeom>
              <a:rect b="b" l="l" r="r" t="t"/>
              <a:pathLst>
                <a:path extrusionOk="0" h="39" w="66">
                  <a:moveTo>
                    <a:pt x="64" y="1"/>
                  </a:moveTo>
                  <a:lnTo>
                    <a:pt x="0" y="39"/>
                  </a:lnTo>
                  <a:lnTo>
                    <a:pt x="2" y="39"/>
                  </a:lnTo>
                  <a:lnTo>
                    <a:pt x="66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36"/>
            <p:cNvSpPr/>
            <p:nvPr/>
          </p:nvSpPr>
          <p:spPr>
            <a:xfrm>
              <a:off x="1750100" y="1556600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66" y="0"/>
                  </a:moveTo>
                  <a:lnTo>
                    <a:pt x="1" y="38"/>
                  </a:lnTo>
                  <a:lnTo>
                    <a:pt x="317" y="219"/>
                  </a:lnTo>
                  <a:lnTo>
                    <a:pt x="381" y="18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36"/>
            <p:cNvSpPr/>
            <p:nvPr/>
          </p:nvSpPr>
          <p:spPr>
            <a:xfrm>
              <a:off x="1746875" y="1546025"/>
              <a:ext cx="3300" cy="11500"/>
            </a:xfrm>
            <a:custGeom>
              <a:rect b="b" l="l" r="r" t="t"/>
              <a:pathLst>
                <a:path extrusionOk="0" h="460" w="132">
                  <a:moveTo>
                    <a:pt x="38" y="0"/>
                  </a:moveTo>
                  <a:cubicBezTo>
                    <a:pt x="17" y="0"/>
                    <a:pt x="2" y="17"/>
                    <a:pt x="2" y="46"/>
                  </a:cubicBezTo>
                  <a:lnTo>
                    <a:pt x="1" y="386"/>
                  </a:lnTo>
                  <a:lnTo>
                    <a:pt x="131" y="460"/>
                  </a:lnTo>
                  <a:lnTo>
                    <a:pt x="131" y="120"/>
                  </a:lnTo>
                  <a:cubicBezTo>
                    <a:pt x="128" y="75"/>
                    <a:pt x="105" y="33"/>
                    <a:pt x="66" y="9"/>
                  </a:cubicBezTo>
                  <a:cubicBezTo>
                    <a:pt x="56" y="3"/>
                    <a:pt x="47" y="0"/>
                    <a:pt x="38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36"/>
            <p:cNvSpPr/>
            <p:nvPr/>
          </p:nvSpPr>
          <p:spPr>
            <a:xfrm>
              <a:off x="1748500" y="1545325"/>
              <a:ext cx="1675" cy="925"/>
            </a:xfrm>
            <a:custGeom>
              <a:rect b="b" l="l" r="r" t="t"/>
              <a:pathLst>
                <a:path extrusionOk="0" h="37" w="67">
                  <a:moveTo>
                    <a:pt x="1" y="37"/>
                  </a:moveTo>
                  <a:lnTo>
                    <a:pt x="66" y="0"/>
                  </a:lnTo>
                  <a:lnTo>
                    <a:pt x="66" y="0"/>
                  </a:lnTo>
                  <a:lnTo>
                    <a:pt x="1" y="37"/>
                  </a:lnTo>
                  <a:lnTo>
                    <a:pt x="1" y="3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36"/>
            <p:cNvSpPr/>
            <p:nvPr/>
          </p:nvSpPr>
          <p:spPr>
            <a:xfrm>
              <a:off x="1748550" y="154532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6"/>
            <p:cNvSpPr/>
            <p:nvPr/>
          </p:nvSpPr>
          <p:spPr>
            <a:xfrm>
              <a:off x="1748625" y="154535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1"/>
                  </a:moveTo>
                  <a:lnTo>
                    <a:pt x="0" y="39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36"/>
            <p:cNvSpPr/>
            <p:nvPr/>
          </p:nvSpPr>
          <p:spPr>
            <a:xfrm>
              <a:off x="1748700" y="154540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0"/>
                  </a:moveTo>
                  <a:lnTo>
                    <a:pt x="0" y="38"/>
                  </a:lnTo>
                  <a:lnTo>
                    <a:pt x="2" y="39"/>
                  </a:lnTo>
                  <a:lnTo>
                    <a:pt x="67" y="3"/>
                  </a:lnTo>
                  <a:cubicBezTo>
                    <a:pt x="65" y="2"/>
                    <a:pt x="64" y="0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36"/>
            <p:cNvSpPr/>
            <p:nvPr/>
          </p:nvSpPr>
          <p:spPr>
            <a:xfrm>
              <a:off x="1748725" y="1545475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6" y="0"/>
                  </a:moveTo>
                  <a:lnTo>
                    <a:pt x="1" y="38"/>
                  </a:lnTo>
                  <a:cubicBezTo>
                    <a:pt x="2" y="38"/>
                    <a:pt x="3" y="39"/>
                    <a:pt x="3" y="41"/>
                  </a:cubicBezTo>
                  <a:lnTo>
                    <a:pt x="69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36"/>
            <p:cNvSpPr/>
            <p:nvPr/>
          </p:nvSpPr>
          <p:spPr>
            <a:xfrm>
              <a:off x="1748800" y="154550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1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9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36"/>
            <p:cNvSpPr/>
            <p:nvPr/>
          </p:nvSpPr>
          <p:spPr>
            <a:xfrm>
              <a:off x="1748900" y="15455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1"/>
                  </a:moveTo>
                  <a:lnTo>
                    <a:pt x="1" y="37"/>
                  </a:lnTo>
                  <a:cubicBezTo>
                    <a:pt x="2" y="38"/>
                    <a:pt x="2" y="40"/>
                    <a:pt x="4" y="40"/>
                  </a:cubicBez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36"/>
            <p:cNvSpPr/>
            <p:nvPr/>
          </p:nvSpPr>
          <p:spPr>
            <a:xfrm>
              <a:off x="1748950" y="1545600"/>
              <a:ext cx="1725" cy="1050"/>
            </a:xfrm>
            <a:custGeom>
              <a:rect b="b" l="l" r="r" t="t"/>
              <a:pathLst>
                <a:path extrusionOk="0" h="42" w="69">
                  <a:moveTo>
                    <a:pt x="66" y="1"/>
                  </a:moveTo>
                  <a:lnTo>
                    <a:pt x="0" y="39"/>
                  </a:lnTo>
                  <a:lnTo>
                    <a:pt x="3" y="42"/>
                  </a:lnTo>
                  <a:lnTo>
                    <a:pt x="68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36"/>
            <p:cNvSpPr/>
            <p:nvPr/>
          </p:nvSpPr>
          <p:spPr>
            <a:xfrm>
              <a:off x="1749025" y="1545675"/>
              <a:ext cx="1725" cy="1050"/>
            </a:xfrm>
            <a:custGeom>
              <a:rect b="b" l="l" r="r" t="t"/>
              <a:pathLst>
                <a:path extrusionOk="0" h="42" w="69">
                  <a:moveTo>
                    <a:pt x="65" y="1"/>
                  </a:moveTo>
                  <a:lnTo>
                    <a:pt x="0" y="39"/>
                  </a:lnTo>
                  <a:lnTo>
                    <a:pt x="3" y="41"/>
                  </a:lnTo>
                  <a:lnTo>
                    <a:pt x="68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36"/>
            <p:cNvSpPr/>
            <p:nvPr/>
          </p:nvSpPr>
          <p:spPr>
            <a:xfrm>
              <a:off x="1749100" y="154575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36"/>
            <p:cNvSpPr/>
            <p:nvPr/>
          </p:nvSpPr>
          <p:spPr>
            <a:xfrm>
              <a:off x="1749150" y="154582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5" y="1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8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36"/>
            <p:cNvSpPr/>
            <p:nvPr/>
          </p:nvSpPr>
          <p:spPr>
            <a:xfrm>
              <a:off x="1749225" y="154590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5" y="1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8" y="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36"/>
            <p:cNvSpPr/>
            <p:nvPr/>
          </p:nvSpPr>
          <p:spPr>
            <a:xfrm>
              <a:off x="1749300" y="154597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5" y="0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7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36"/>
            <p:cNvSpPr/>
            <p:nvPr/>
          </p:nvSpPr>
          <p:spPr>
            <a:xfrm>
              <a:off x="1749375" y="154605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0"/>
                  </a:moveTo>
                  <a:lnTo>
                    <a:pt x="1" y="38"/>
                  </a:lnTo>
                  <a:cubicBezTo>
                    <a:pt x="1" y="40"/>
                    <a:pt x="2" y="40"/>
                    <a:pt x="4" y="41"/>
                  </a:cubicBezTo>
                  <a:lnTo>
                    <a:pt x="67" y="5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36"/>
            <p:cNvSpPr/>
            <p:nvPr/>
          </p:nvSpPr>
          <p:spPr>
            <a:xfrm>
              <a:off x="1749425" y="1546150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65" y="1"/>
                  </a:moveTo>
                  <a:lnTo>
                    <a:pt x="0" y="37"/>
                  </a:lnTo>
                  <a:lnTo>
                    <a:pt x="4" y="44"/>
                  </a:lnTo>
                  <a:lnTo>
                    <a:pt x="68" y="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36"/>
            <p:cNvSpPr/>
            <p:nvPr/>
          </p:nvSpPr>
          <p:spPr>
            <a:xfrm>
              <a:off x="1749525" y="1546300"/>
              <a:ext cx="1775" cy="1150"/>
            </a:xfrm>
            <a:custGeom>
              <a:rect b="b" l="l" r="r" t="t"/>
              <a:pathLst>
                <a:path extrusionOk="0" h="46" w="71">
                  <a:moveTo>
                    <a:pt x="64" y="1"/>
                  </a:moveTo>
                  <a:lnTo>
                    <a:pt x="1" y="38"/>
                  </a:lnTo>
                  <a:cubicBezTo>
                    <a:pt x="1" y="38"/>
                    <a:pt x="1" y="37"/>
                    <a:pt x="0" y="37"/>
                  </a:cubicBezTo>
                  <a:lnTo>
                    <a:pt x="0" y="38"/>
                  </a:lnTo>
                  <a:lnTo>
                    <a:pt x="1" y="38"/>
                  </a:lnTo>
                  <a:lnTo>
                    <a:pt x="1" y="38"/>
                  </a:lnTo>
                  <a:cubicBezTo>
                    <a:pt x="2" y="40"/>
                    <a:pt x="4" y="43"/>
                    <a:pt x="5" y="45"/>
                  </a:cubicBezTo>
                  <a:lnTo>
                    <a:pt x="70" y="8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36"/>
            <p:cNvSpPr/>
            <p:nvPr/>
          </p:nvSpPr>
          <p:spPr>
            <a:xfrm>
              <a:off x="1749625" y="154647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66" y="1"/>
                  </a:moveTo>
                  <a:lnTo>
                    <a:pt x="1" y="38"/>
                  </a:lnTo>
                  <a:cubicBezTo>
                    <a:pt x="2" y="40"/>
                    <a:pt x="4" y="41"/>
                    <a:pt x="5" y="44"/>
                  </a:cubicBezTo>
                  <a:lnTo>
                    <a:pt x="69" y="7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36"/>
            <p:cNvSpPr/>
            <p:nvPr/>
          </p:nvSpPr>
          <p:spPr>
            <a:xfrm>
              <a:off x="1749750" y="15466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8"/>
                  </a:lnTo>
                  <a:cubicBezTo>
                    <a:pt x="0" y="40"/>
                    <a:pt x="2" y="41"/>
                    <a:pt x="2" y="41"/>
                  </a:cubicBezTo>
                  <a:lnTo>
                    <a:pt x="65" y="5"/>
                  </a:lnTo>
                  <a:cubicBezTo>
                    <a:pt x="65" y="3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36"/>
            <p:cNvSpPr/>
            <p:nvPr/>
          </p:nvSpPr>
          <p:spPr>
            <a:xfrm>
              <a:off x="1749775" y="1546700"/>
              <a:ext cx="1650" cy="1075"/>
            </a:xfrm>
            <a:custGeom>
              <a:rect b="b" l="l" r="r" t="t"/>
              <a:pathLst>
                <a:path extrusionOk="0" h="43" w="66">
                  <a:moveTo>
                    <a:pt x="64" y="0"/>
                  </a:moveTo>
                  <a:lnTo>
                    <a:pt x="1" y="38"/>
                  </a:lnTo>
                  <a:lnTo>
                    <a:pt x="2" y="43"/>
                  </a:lnTo>
                  <a:lnTo>
                    <a:pt x="66" y="5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36"/>
            <p:cNvSpPr/>
            <p:nvPr/>
          </p:nvSpPr>
          <p:spPr>
            <a:xfrm>
              <a:off x="1749825" y="15468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9"/>
                  </a:lnTo>
                  <a:cubicBezTo>
                    <a:pt x="0" y="39"/>
                    <a:pt x="2" y="40"/>
                    <a:pt x="2" y="41"/>
                  </a:cubicBezTo>
                  <a:lnTo>
                    <a:pt x="65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36"/>
            <p:cNvSpPr/>
            <p:nvPr/>
          </p:nvSpPr>
          <p:spPr>
            <a:xfrm>
              <a:off x="1749850" y="15468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1" y="38"/>
                  </a:lnTo>
                  <a:cubicBezTo>
                    <a:pt x="1" y="40"/>
                    <a:pt x="2" y="40"/>
                    <a:pt x="2" y="41"/>
                  </a:cubicBezTo>
                  <a:lnTo>
                    <a:pt x="66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36"/>
            <p:cNvSpPr/>
            <p:nvPr/>
          </p:nvSpPr>
          <p:spPr>
            <a:xfrm>
              <a:off x="1749875" y="154695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1" y="38"/>
                  </a:lnTo>
                  <a:cubicBezTo>
                    <a:pt x="2" y="40"/>
                    <a:pt x="2" y="41"/>
                    <a:pt x="2" y="41"/>
                  </a:cubicBezTo>
                  <a:lnTo>
                    <a:pt x="66" y="4"/>
                  </a:lnTo>
                  <a:cubicBezTo>
                    <a:pt x="65" y="4"/>
                    <a:pt x="65" y="2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36"/>
            <p:cNvSpPr/>
            <p:nvPr/>
          </p:nvSpPr>
          <p:spPr>
            <a:xfrm>
              <a:off x="1749925" y="15470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6" y="5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36"/>
            <p:cNvSpPr/>
            <p:nvPr/>
          </p:nvSpPr>
          <p:spPr>
            <a:xfrm>
              <a:off x="1749950" y="15471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1" y="37"/>
                  </a:lnTo>
                  <a:lnTo>
                    <a:pt x="1" y="41"/>
                  </a:lnTo>
                  <a:lnTo>
                    <a:pt x="66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36"/>
            <p:cNvSpPr/>
            <p:nvPr/>
          </p:nvSpPr>
          <p:spPr>
            <a:xfrm>
              <a:off x="1749950" y="154720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6" y="1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8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36"/>
            <p:cNvSpPr/>
            <p:nvPr/>
          </p:nvSpPr>
          <p:spPr>
            <a:xfrm>
              <a:off x="1750000" y="15472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6" y="5"/>
                  </a:lnTo>
                  <a:cubicBezTo>
                    <a:pt x="66" y="4"/>
                    <a:pt x="66" y="2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36"/>
            <p:cNvSpPr/>
            <p:nvPr/>
          </p:nvSpPr>
          <p:spPr>
            <a:xfrm>
              <a:off x="1750025" y="154740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1" y="36"/>
                  </a:lnTo>
                  <a:cubicBezTo>
                    <a:pt x="1" y="38"/>
                    <a:pt x="1" y="39"/>
                    <a:pt x="2" y="41"/>
                  </a:cubicBezTo>
                  <a:lnTo>
                    <a:pt x="66" y="3"/>
                  </a:lnTo>
                  <a:cubicBezTo>
                    <a:pt x="66" y="1"/>
                    <a:pt x="66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36"/>
            <p:cNvSpPr/>
            <p:nvPr/>
          </p:nvSpPr>
          <p:spPr>
            <a:xfrm>
              <a:off x="1750075" y="154745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9"/>
                  </a:lnTo>
                  <a:lnTo>
                    <a:pt x="0" y="42"/>
                  </a:lnTo>
                  <a:lnTo>
                    <a:pt x="64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36"/>
            <p:cNvSpPr/>
            <p:nvPr/>
          </p:nvSpPr>
          <p:spPr>
            <a:xfrm>
              <a:off x="1750075" y="154752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9"/>
                  </a:lnTo>
                  <a:cubicBezTo>
                    <a:pt x="0" y="40"/>
                    <a:pt x="0" y="41"/>
                    <a:pt x="0" y="41"/>
                  </a:cubicBezTo>
                  <a:lnTo>
                    <a:pt x="64" y="5"/>
                  </a:lnTo>
                  <a:cubicBezTo>
                    <a:pt x="64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36"/>
            <p:cNvSpPr/>
            <p:nvPr/>
          </p:nvSpPr>
          <p:spPr>
            <a:xfrm>
              <a:off x="1750100" y="1547650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1" y="36"/>
                  </a:lnTo>
                  <a:lnTo>
                    <a:pt x="1" y="41"/>
                  </a:ln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36"/>
            <p:cNvSpPr/>
            <p:nvPr/>
          </p:nvSpPr>
          <p:spPr>
            <a:xfrm>
              <a:off x="1750100" y="1547725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36"/>
            <p:cNvSpPr/>
            <p:nvPr/>
          </p:nvSpPr>
          <p:spPr>
            <a:xfrm>
              <a:off x="1750100" y="15477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1" y="39"/>
                  </a:lnTo>
                  <a:cubicBezTo>
                    <a:pt x="1" y="40"/>
                    <a:pt x="1" y="40"/>
                    <a:pt x="1" y="42"/>
                  </a:cubicBez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36"/>
            <p:cNvSpPr/>
            <p:nvPr/>
          </p:nvSpPr>
          <p:spPr>
            <a:xfrm>
              <a:off x="1750150" y="1547850"/>
              <a:ext cx="1600" cy="1050"/>
            </a:xfrm>
            <a:custGeom>
              <a:rect b="b" l="l" r="r" t="t"/>
              <a:pathLst>
                <a:path extrusionOk="0" h="42" w="64">
                  <a:moveTo>
                    <a:pt x="64" y="1"/>
                  </a:moveTo>
                  <a:lnTo>
                    <a:pt x="0" y="39"/>
                  </a:lnTo>
                  <a:lnTo>
                    <a:pt x="0" y="41"/>
                  </a:lnTo>
                  <a:lnTo>
                    <a:pt x="64" y="4"/>
                  </a:lnTo>
                  <a:cubicBezTo>
                    <a:pt x="64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36"/>
            <p:cNvSpPr/>
            <p:nvPr/>
          </p:nvSpPr>
          <p:spPr>
            <a:xfrm>
              <a:off x="1750150" y="1547975"/>
              <a:ext cx="1600" cy="1025"/>
            </a:xfrm>
            <a:custGeom>
              <a:rect b="b" l="l" r="r" t="t"/>
              <a:pathLst>
                <a:path extrusionOk="0" h="41" w="64">
                  <a:moveTo>
                    <a:pt x="64" y="0"/>
                  </a:moveTo>
                  <a:lnTo>
                    <a:pt x="0" y="36"/>
                  </a:lnTo>
                  <a:lnTo>
                    <a:pt x="0" y="41"/>
                  </a:lnTo>
                  <a:lnTo>
                    <a:pt x="64" y="3"/>
                  </a:lnTo>
                  <a:cubicBezTo>
                    <a:pt x="64" y="2"/>
                    <a:pt x="64" y="0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36"/>
            <p:cNvSpPr/>
            <p:nvPr/>
          </p:nvSpPr>
          <p:spPr>
            <a:xfrm>
              <a:off x="1750150" y="1548050"/>
              <a:ext cx="1600" cy="1000"/>
            </a:xfrm>
            <a:custGeom>
              <a:rect b="b" l="l" r="r" t="t"/>
              <a:pathLst>
                <a:path extrusionOk="0" h="40" w="64">
                  <a:moveTo>
                    <a:pt x="64" y="0"/>
                  </a:moveTo>
                  <a:lnTo>
                    <a:pt x="0" y="38"/>
                  </a:lnTo>
                  <a:lnTo>
                    <a:pt x="0" y="39"/>
                  </a:ln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36"/>
            <p:cNvSpPr/>
            <p:nvPr/>
          </p:nvSpPr>
          <p:spPr>
            <a:xfrm>
              <a:off x="1758000" y="1561175"/>
              <a:ext cx="4900" cy="2800"/>
            </a:xfrm>
            <a:custGeom>
              <a:rect b="b" l="l" r="r" t="t"/>
              <a:pathLst>
                <a:path extrusionOk="0" h="112" w="196">
                  <a:moveTo>
                    <a:pt x="65" y="0"/>
                  </a:moveTo>
                  <a:lnTo>
                    <a:pt x="1" y="36"/>
                  </a:lnTo>
                  <a:lnTo>
                    <a:pt x="130" y="112"/>
                  </a:lnTo>
                  <a:lnTo>
                    <a:pt x="195" y="74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36"/>
            <p:cNvSpPr/>
            <p:nvPr/>
          </p:nvSpPr>
          <p:spPr>
            <a:xfrm>
              <a:off x="1761225" y="1554525"/>
              <a:ext cx="1700" cy="9450"/>
            </a:xfrm>
            <a:custGeom>
              <a:rect b="b" l="l" r="r" t="t"/>
              <a:pathLst>
                <a:path extrusionOk="0" h="378" w="68">
                  <a:moveTo>
                    <a:pt x="68" y="1"/>
                  </a:moveTo>
                  <a:lnTo>
                    <a:pt x="2" y="38"/>
                  </a:lnTo>
                  <a:lnTo>
                    <a:pt x="1" y="378"/>
                  </a:lnTo>
                  <a:lnTo>
                    <a:pt x="66" y="340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36"/>
            <p:cNvSpPr/>
            <p:nvPr/>
          </p:nvSpPr>
          <p:spPr>
            <a:xfrm>
              <a:off x="1758525" y="1551550"/>
              <a:ext cx="1750" cy="1050"/>
            </a:xfrm>
            <a:custGeom>
              <a:rect b="b" l="l" r="r" t="t"/>
              <a:pathLst>
                <a:path extrusionOk="0" h="42" w="70">
                  <a:moveTo>
                    <a:pt x="70" y="1"/>
                  </a:moveTo>
                  <a:cubicBezTo>
                    <a:pt x="67" y="2"/>
                    <a:pt x="65" y="2"/>
                    <a:pt x="64" y="4"/>
                  </a:cubicBezTo>
                  <a:lnTo>
                    <a:pt x="30" y="24"/>
                  </a:lnTo>
                  <a:lnTo>
                    <a:pt x="30" y="24"/>
                  </a:lnTo>
                  <a:lnTo>
                    <a:pt x="70" y="1"/>
                  </a:lnTo>
                  <a:close/>
                  <a:moveTo>
                    <a:pt x="30" y="24"/>
                  </a:moveTo>
                  <a:lnTo>
                    <a:pt x="4" y="38"/>
                  </a:lnTo>
                  <a:cubicBezTo>
                    <a:pt x="3" y="38"/>
                    <a:pt x="2" y="40"/>
                    <a:pt x="0" y="41"/>
                  </a:cubicBezTo>
                  <a:lnTo>
                    <a:pt x="30" y="24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36"/>
            <p:cNvSpPr/>
            <p:nvPr/>
          </p:nvSpPr>
          <p:spPr>
            <a:xfrm>
              <a:off x="1758625" y="1551525"/>
              <a:ext cx="1775" cy="1000"/>
            </a:xfrm>
            <a:custGeom>
              <a:rect b="b" l="l" r="r" t="t"/>
              <a:pathLst>
                <a:path extrusionOk="0" h="40" w="71">
                  <a:moveTo>
                    <a:pt x="70" y="0"/>
                  </a:moveTo>
                  <a:lnTo>
                    <a:pt x="66" y="2"/>
                  </a:lnTo>
                  <a:lnTo>
                    <a:pt x="0" y="39"/>
                  </a:lnTo>
                  <a:lnTo>
                    <a:pt x="6" y="38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36"/>
            <p:cNvSpPr/>
            <p:nvPr/>
          </p:nvSpPr>
          <p:spPr>
            <a:xfrm>
              <a:off x="1758775" y="155152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36"/>
            <p:cNvSpPr/>
            <p:nvPr/>
          </p:nvSpPr>
          <p:spPr>
            <a:xfrm>
              <a:off x="1758850" y="15515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4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36"/>
            <p:cNvSpPr/>
            <p:nvPr/>
          </p:nvSpPr>
          <p:spPr>
            <a:xfrm>
              <a:off x="1758925" y="15515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5" y="0"/>
                  </a:moveTo>
                  <a:lnTo>
                    <a:pt x="3" y="37"/>
                  </a:lnTo>
                  <a:lnTo>
                    <a:pt x="4" y="37"/>
                  </a:lnTo>
                  <a:lnTo>
                    <a:pt x="68" y="0"/>
                  </a:lnTo>
                  <a:close/>
                  <a:moveTo>
                    <a:pt x="0" y="37"/>
                  </a:moveTo>
                  <a:lnTo>
                    <a:pt x="0" y="38"/>
                  </a:lnTo>
                  <a:lnTo>
                    <a:pt x="3" y="3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36"/>
            <p:cNvSpPr/>
            <p:nvPr/>
          </p:nvSpPr>
          <p:spPr>
            <a:xfrm>
              <a:off x="1759025" y="155152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36"/>
            <p:cNvSpPr/>
            <p:nvPr/>
          </p:nvSpPr>
          <p:spPr>
            <a:xfrm>
              <a:off x="1759100" y="155152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0"/>
                  </a:moveTo>
                  <a:lnTo>
                    <a:pt x="0" y="38"/>
                  </a:lnTo>
                  <a:lnTo>
                    <a:pt x="2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36"/>
            <p:cNvSpPr/>
            <p:nvPr/>
          </p:nvSpPr>
          <p:spPr>
            <a:xfrm>
              <a:off x="1759125" y="15515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0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36"/>
            <p:cNvSpPr/>
            <p:nvPr/>
          </p:nvSpPr>
          <p:spPr>
            <a:xfrm>
              <a:off x="1759200" y="155155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1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36"/>
            <p:cNvSpPr/>
            <p:nvPr/>
          </p:nvSpPr>
          <p:spPr>
            <a:xfrm>
              <a:off x="1759275" y="15515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6" y="1"/>
                  </a:moveTo>
                  <a:lnTo>
                    <a:pt x="1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36"/>
            <p:cNvSpPr/>
            <p:nvPr/>
          </p:nvSpPr>
          <p:spPr>
            <a:xfrm>
              <a:off x="1759350" y="1551600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4" y="0"/>
                  </a:moveTo>
                  <a:lnTo>
                    <a:pt x="0" y="38"/>
                  </a:lnTo>
                  <a:lnTo>
                    <a:pt x="2" y="38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36"/>
            <p:cNvSpPr/>
            <p:nvPr/>
          </p:nvSpPr>
          <p:spPr>
            <a:xfrm>
              <a:off x="1759425" y="155162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0" y="37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36"/>
            <p:cNvSpPr/>
            <p:nvPr/>
          </p:nvSpPr>
          <p:spPr>
            <a:xfrm>
              <a:off x="1759500" y="1551625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1"/>
                  </a:moveTo>
                  <a:lnTo>
                    <a:pt x="0" y="38"/>
                  </a:lnTo>
                  <a:lnTo>
                    <a:pt x="2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36"/>
            <p:cNvSpPr/>
            <p:nvPr/>
          </p:nvSpPr>
          <p:spPr>
            <a:xfrm>
              <a:off x="1759525" y="155167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9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36"/>
            <p:cNvSpPr/>
            <p:nvPr/>
          </p:nvSpPr>
          <p:spPr>
            <a:xfrm>
              <a:off x="1759600" y="15517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1"/>
                  </a:moveTo>
                  <a:lnTo>
                    <a:pt x="1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36"/>
            <p:cNvSpPr/>
            <p:nvPr/>
          </p:nvSpPr>
          <p:spPr>
            <a:xfrm>
              <a:off x="1761225" y="1563000"/>
              <a:ext cx="9575" cy="5550"/>
            </a:xfrm>
            <a:custGeom>
              <a:rect b="b" l="l" r="r" t="t"/>
              <a:pathLst>
                <a:path extrusionOk="0" h="222" w="383">
                  <a:moveTo>
                    <a:pt x="66" y="1"/>
                  </a:moveTo>
                  <a:lnTo>
                    <a:pt x="1" y="39"/>
                  </a:lnTo>
                  <a:lnTo>
                    <a:pt x="317" y="221"/>
                  </a:lnTo>
                  <a:lnTo>
                    <a:pt x="382" y="18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36"/>
            <p:cNvSpPr/>
            <p:nvPr/>
          </p:nvSpPr>
          <p:spPr>
            <a:xfrm>
              <a:off x="1759675" y="1551750"/>
              <a:ext cx="1625" cy="950"/>
            </a:xfrm>
            <a:custGeom>
              <a:rect b="b" l="l" r="r" t="t"/>
              <a:pathLst>
                <a:path extrusionOk="0" h="38" w="65">
                  <a:moveTo>
                    <a:pt x="0" y="38"/>
                  </a:moveTo>
                  <a:lnTo>
                    <a:pt x="64" y="0"/>
                  </a:lnTo>
                  <a:lnTo>
                    <a:pt x="64" y="0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36"/>
            <p:cNvSpPr/>
            <p:nvPr/>
          </p:nvSpPr>
          <p:spPr>
            <a:xfrm>
              <a:off x="1759675" y="15517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7" y="1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36"/>
            <p:cNvSpPr/>
            <p:nvPr/>
          </p:nvSpPr>
          <p:spPr>
            <a:xfrm>
              <a:off x="1759750" y="15517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36"/>
            <p:cNvSpPr/>
            <p:nvPr/>
          </p:nvSpPr>
          <p:spPr>
            <a:xfrm>
              <a:off x="1759825" y="155180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1"/>
                  </a:moveTo>
                  <a:lnTo>
                    <a:pt x="0" y="39"/>
                  </a:lnTo>
                  <a:lnTo>
                    <a:pt x="3" y="40"/>
                  </a:lnTo>
                  <a:lnTo>
                    <a:pt x="67" y="4"/>
                  </a:lnTo>
                  <a:cubicBezTo>
                    <a:pt x="67" y="2"/>
                    <a:pt x="66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36"/>
            <p:cNvSpPr/>
            <p:nvPr/>
          </p:nvSpPr>
          <p:spPr>
            <a:xfrm>
              <a:off x="1759900" y="1551875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1"/>
                  </a:moveTo>
                  <a:lnTo>
                    <a:pt x="0" y="39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36"/>
            <p:cNvSpPr/>
            <p:nvPr/>
          </p:nvSpPr>
          <p:spPr>
            <a:xfrm>
              <a:off x="1759975" y="155195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1"/>
                  </a:moveTo>
                  <a:lnTo>
                    <a:pt x="0" y="37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36"/>
            <p:cNvSpPr/>
            <p:nvPr/>
          </p:nvSpPr>
          <p:spPr>
            <a:xfrm>
              <a:off x="1760025" y="15520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0"/>
                  </a:moveTo>
                  <a:lnTo>
                    <a:pt x="1" y="38"/>
                  </a:lnTo>
                  <a:cubicBezTo>
                    <a:pt x="1" y="38"/>
                    <a:pt x="2" y="39"/>
                    <a:pt x="4" y="41"/>
                  </a:cubicBezTo>
                  <a:lnTo>
                    <a:pt x="68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36"/>
            <p:cNvSpPr/>
            <p:nvPr/>
          </p:nvSpPr>
          <p:spPr>
            <a:xfrm>
              <a:off x="1760100" y="15520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8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36"/>
            <p:cNvSpPr/>
            <p:nvPr/>
          </p:nvSpPr>
          <p:spPr>
            <a:xfrm>
              <a:off x="1760175" y="15521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1"/>
                  </a:moveTo>
                  <a:lnTo>
                    <a:pt x="1" y="37"/>
                  </a:lnTo>
                  <a:lnTo>
                    <a:pt x="4" y="40"/>
                  </a:lnTo>
                  <a:lnTo>
                    <a:pt x="67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36"/>
            <p:cNvSpPr/>
            <p:nvPr/>
          </p:nvSpPr>
          <p:spPr>
            <a:xfrm>
              <a:off x="1760250" y="15522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1"/>
                  </a:moveTo>
                  <a:lnTo>
                    <a:pt x="1" y="37"/>
                  </a:lnTo>
                  <a:lnTo>
                    <a:pt x="2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36"/>
            <p:cNvSpPr/>
            <p:nvPr/>
          </p:nvSpPr>
          <p:spPr>
            <a:xfrm>
              <a:off x="1760300" y="1552275"/>
              <a:ext cx="1725" cy="1050"/>
            </a:xfrm>
            <a:custGeom>
              <a:rect b="b" l="l" r="r" t="t"/>
              <a:pathLst>
                <a:path extrusionOk="0" h="42" w="69">
                  <a:moveTo>
                    <a:pt x="65" y="1"/>
                  </a:moveTo>
                  <a:lnTo>
                    <a:pt x="0" y="38"/>
                  </a:lnTo>
                  <a:cubicBezTo>
                    <a:pt x="2" y="38"/>
                    <a:pt x="3" y="40"/>
                    <a:pt x="3" y="41"/>
                  </a:cubicBezTo>
                  <a:lnTo>
                    <a:pt x="68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36"/>
            <p:cNvSpPr/>
            <p:nvPr/>
          </p:nvSpPr>
          <p:spPr>
            <a:xfrm>
              <a:off x="1760375" y="155232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36"/>
            <p:cNvSpPr/>
            <p:nvPr/>
          </p:nvSpPr>
          <p:spPr>
            <a:xfrm>
              <a:off x="1760425" y="15524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8" y="4"/>
                  </a:lnTo>
                  <a:cubicBezTo>
                    <a:pt x="66" y="3"/>
                    <a:pt x="66" y="2"/>
                    <a:pt x="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36"/>
            <p:cNvSpPr/>
            <p:nvPr/>
          </p:nvSpPr>
          <p:spPr>
            <a:xfrm>
              <a:off x="1760500" y="155250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5" y="0"/>
                  </a:moveTo>
                  <a:lnTo>
                    <a:pt x="1" y="37"/>
                  </a:lnTo>
                  <a:lnTo>
                    <a:pt x="4" y="41"/>
                  </a:lnTo>
                  <a:lnTo>
                    <a:pt x="68" y="3"/>
                  </a:lnTo>
                  <a:cubicBezTo>
                    <a:pt x="66" y="2"/>
                    <a:pt x="66" y="0"/>
                    <a:pt x="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36"/>
            <p:cNvSpPr/>
            <p:nvPr/>
          </p:nvSpPr>
          <p:spPr>
            <a:xfrm>
              <a:off x="1760575" y="1552575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65" y="0"/>
                  </a:moveTo>
                  <a:lnTo>
                    <a:pt x="1" y="38"/>
                  </a:lnTo>
                  <a:lnTo>
                    <a:pt x="4" y="44"/>
                  </a:lnTo>
                  <a:lnTo>
                    <a:pt x="69" y="6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36"/>
            <p:cNvSpPr/>
            <p:nvPr/>
          </p:nvSpPr>
          <p:spPr>
            <a:xfrm>
              <a:off x="1760650" y="1552725"/>
              <a:ext cx="1775" cy="1150"/>
            </a:xfrm>
            <a:custGeom>
              <a:rect b="b" l="l" r="r" t="t"/>
              <a:pathLst>
                <a:path extrusionOk="0" h="46" w="71">
                  <a:moveTo>
                    <a:pt x="66" y="0"/>
                  </a:moveTo>
                  <a:lnTo>
                    <a:pt x="1" y="38"/>
                  </a:lnTo>
                  <a:cubicBezTo>
                    <a:pt x="2" y="41"/>
                    <a:pt x="5" y="42"/>
                    <a:pt x="6" y="45"/>
                  </a:cubicBezTo>
                  <a:lnTo>
                    <a:pt x="70" y="9"/>
                  </a:lnTo>
                  <a:cubicBezTo>
                    <a:pt x="69" y="6"/>
                    <a:pt x="67" y="3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36"/>
            <p:cNvSpPr/>
            <p:nvPr/>
          </p:nvSpPr>
          <p:spPr>
            <a:xfrm>
              <a:off x="1760800" y="1552900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64" y="0"/>
                  </a:moveTo>
                  <a:lnTo>
                    <a:pt x="0" y="38"/>
                  </a:lnTo>
                  <a:lnTo>
                    <a:pt x="3" y="44"/>
                  </a:lnTo>
                  <a:lnTo>
                    <a:pt x="67" y="6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36"/>
            <p:cNvSpPr/>
            <p:nvPr/>
          </p:nvSpPr>
          <p:spPr>
            <a:xfrm>
              <a:off x="1760875" y="1553050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64" y="0"/>
                  </a:moveTo>
                  <a:lnTo>
                    <a:pt x="0" y="38"/>
                  </a:lnTo>
                  <a:cubicBezTo>
                    <a:pt x="0" y="39"/>
                    <a:pt x="2" y="41"/>
                    <a:pt x="2" y="42"/>
                  </a:cubicBezTo>
                  <a:lnTo>
                    <a:pt x="67" y="5"/>
                  </a:lnTo>
                  <a:cubicBezTo>
                    <a:pt x="66" y="3"/>
                    <a:pt x="66" y="2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36"/>
            <p:cNvSpPr/>
            <p:nvPr/>
          </p:nvSpPr>
          <p:spPr>
            <a:xfrm>
              <a:off x="1760900" y="15531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6" y="1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7" y="3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6"/>
            <p:cNvSpPr/>
            <p:nvPr/>
          </p:nvSpPr>
          <p:spPr>
            <a:xfrm>
              <a:off x="1760950" y="15532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0"/>
                  </a:moveTo>
                  <a:lnTo>
                    <a:pt x="0" y="38"/>
                  </a:lnTo>
                  <a:cubicBezTo>
                    <a:pt x="2" y="40"/>
                    <a:pt x="2" y="41"/>
                    <a:pt x="2" y="41"/>
                  </a:cubicBezTo>
                  <a:lnTo>
                    <a:pt x="67" y="5"/>
                  </a:lnTo>
                  <a:cubicBezTo>
                    <a:pt x="65" y="3"/>
                    <a:pt x="65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6"/>
            <p:cNvSpPr/>
            <p:nvPr/>
          </p:nvSpPr>
          <p:spPr>
            <a:xfrm>
              <a:off x="1760975" y="155332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1"/>
                  </a:moveTo>
                  <a:lnTo>
                    <a:pt x="1" y="37"/>
                  </a:lnTo>
                  <a:cubicBezTo>
                    <a:pt x="2" y="39"/>
                    <a:pt x="2" y="40"/>
                    <a:pt x="2" y="40"/>
                  </a:cubicBezTo>
                  <a:lnTo>
                    <a:pt x="67" y="4"/>
                  </a:lnTo>
                  <a:cubicBezTo>
                    <a:pt x="66" y="2"/>
                    <a:pt x="66" y="1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36"/>
            <p:cNvSpPr/>
            <p:nvPr/>
          </p:nvSpPr>
          <p:spPr>
            <a:xfrm>
              <a:off x="1761025" y="155340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0" y="37"/>
                  </a:lnTo>
                  <a:lnTo>
                    <a:pt x="2" y="41"/>
                  </a:lnTo>
                  <a:lnTo>
                    <a:pt x="67" y="4"/>
                  </a:lnTo>
                  <a:cubicBezTo>
                    <a:pt x="65" y="2"/>
                    <a:pt x="65" y="1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36"/>
            <p:cNvSpPr/>
            <p:nvPr/>
          </p:nvSpPr>
          <p:spPr>
            <a:xfrm>
              <a:off x="1761050" y="15534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1" y="38"/>
                  </a:lnTo>
                  <a:cubicBezTo>
                    <a:pt x="1" y="38"/>
                    <a:pt x="2" y="40"/>
                    <a:pt x="2" y="41"/>
                  </a:cubicBez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36"/>
            <p:cNvSpPr/>
            <p:nvPr/>
          </p:nvSpPr>
          <p:spPr>
            <a:xfrm>
              <a:off x="1761100" y="155355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8"/>
                  </a:lnTo>
                  <a:lnTo>
                    <a:pt x="1" y="41"/>
                  </a:lnTo>
                  <a:lnTo>
                    <a:pt x="65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36"/>
            <p:cNvSpPr/>
            <p:nvPr/>
          </p:nvSpPr>
          <p:spPr>
            <a:xfrm>
              <a:off x="1761125" y="15536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6" y="5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36"/>
            <p:cNvSpPr/>
            <p:nvPr/>
          </p:nvSpPr>
          <p:spPr>
            <a:xfrm>
              <a:off x="1761150" y="15537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1" y="37"/>
                  </a:lnTo>
                  <a:cubicBezTo>
                    <a:pt x="1" y="38"/>
                    <a:pt x="1" y="40"/>
                    <a:pt x="1" y="41"/>
                  </a:cubicBezTo>
                  <a:lnTo>
                    <a:pt x="66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36"/>
            <p:cNvSpPr/>
            <p:nvPr/>
          </p:nvSpPr>
          <p:spPr>
            <a:xfrm>
              <a:off x="1761150" y="155380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6" y="1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36"/>
            <p:cNvSpPr/>
            <p:nvPr/>
          </p:nvSpPr>
          <p:spPr>
            <a:xfrm>
              <a:off x="1761150" y="1553875"/>
              <a:ext cx="1675" cy="1075"/>
            </a:xfrm>
            <a:custGeom>
              <a:rect b="b" l="l" r="r" t="t"/>
              <a:pathLst>
                <a:path extrusionOk="0" h="43" w="67">
                  <a:moveTo>
                    <a:pt x="66" y="1"/>
                  </a:moveTo>
                  <a:lnTo>
                    <a:pt x="2" y="38"/>
                  </a:lnTo>
                  <a:lnTo>
                    <a:pt x="1" y="38"/>
                  </a:lnTo>
                  <a:cubicBezTo>
                    <a:pt x="2" y="40"/>
                    <a:pt x="2" y="41"/>
                    <a:pt x="2" y="43"/>
                  </a:cubicBezTo>
                  <a:lnTo>
                    <a:pt x="66" y="5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36"/>
            <p:cNvSpPr/>
            <p:nvPr/>
          </p:nvSpPr>
          <p:spPr>
            <a:xfrm>
              <a:off x="1761200" y="15539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0" y="39"/>
                  </a:lnTo>
                  <a:cubicBezTo>
                    <a:pt x="0" y="39"/>
                    <a:pt x="0" y="40"/>
                    <a:pt x="0" y="42"/>
                  </a:cubicBezTo>
                  <a:lnTo>
                    <a:pt x="66" y="4"/>
                  </a:lnTo>
                  <a:cubicBezTo>
                    <a:pt x="66" y="2"/>
                    <a:pt x="66" y="1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36"/>
            <p:cNvSpPr/>
            <p:nvPr/>
          </p:nvSpPr>
          <p:spPr>
            <a:xfrm>
              <a:off x="1761225" y="1554100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5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5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36"/>
            <p:cNvSpPr/>
            <p:nvPr/>
          </p:nvSpPr>
          <p:spPr>
            <a:xfrm>
              <a:off x="1761225" y="15541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6" y="1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6" y="4"/>
                  </a:lnTo>
                  <a:cubicBezTo>
                    <a:pt x="66" y="4"/>
                    <a:pt x="66" y="2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36"/>
            <p:cNvSpPr/>
            <p:nvPr/>
          </p:nvSpPr>
          <p:spPr>
            <a:xfrm>
              <a:off x="1761275" y="155420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8"/>
                  </a:lnTo>
                  <a:cubicBezTo>
                    <a:pt x="0" y="40"/>
                    <a:pt x="0" y="41"/>
                    <a:pt x="0" y="41"/>
                  </a:cubicBezTo>
                  <a:lnTo>
                    <a:pt x="64" y="5"/>
                  </a:lnTo>
                  <a:cubicBezTo>
                    <a:pt x="64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36"/>
            <p:cNvSpPr/>
            <p:nvPr/>
          </p:nvSpPr>
          <p:spPr>
            <a:xfrm>
              <a:off x="1761275" y="155430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9"/>
                  </a:lnTo>
                  <a:lnTo>
                    <a:pt x="0" y="42"/>
                  </a:lnTo>
                  <a:lnTo>
                    <a:pt x="64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36"/>
            <p:cNvSpPr/>
            <p:nvPr/>
          </p:nvSpPr>
          <p:spPr>
            <a:xfrm>
              <a:off x="1761275" y="155437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9"/>
                  </a:lnTo>
                  <a:lnTo>
                    <a:pt x="0" y="41"/>
                  </a:lnTo>
                  <a:lnTo>
                    <a:pt x="64" y="4"/>
                  </a:lnTo>
                  <a:cubicBezTo>
                    <a:pt x="64" y="2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36"/>
            <p:cNvSpPr/>
            <p:nvPr/>
          </p:nvSpPr>
          <p:spPr>
            <a:xfrm>
              <a:off x="1761275" y="155445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0" y="38"/>
                  </a:lnTo>
                  <a:cubicBezTo>
                    <a:pt x="0" y="40"/>
                    <a:pt x="0" y="40"/>
                    <a:pt x="0" y="41"/>
                  </a:cubicBez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6"/>
            <p:cNvSpPr/>
            <p:nvPr/>
          </p:nvSpPr>
          <p:spPr>
            <a:xfrm>
              <a:off x="1758000" y="1552450"/>
              <a:ext cx="3300" cy="11525"/>
            </a:xfrm>
            <a:custGeom>
              <a:rect b="b" l="l" r="r" t="t"/>
              <a:pathLst>
                <a:path extrusionOk="0" h="461" w="132">
                  <a:moveTo>
                    <a:pt x="38" y="0"/>
                  </a:moveTo>
                  <a:cubicBezTo>
                    <a:pt x="17" y="0"/>
                    <a:pt x="2" y="17"/>
                    <a:pt x="2" y="46"/>
                  </a:cubicBezTo>
                  <a:lnTo>
                    <a:pt x="1" y="385"/>
                  </a:lnTo>
                  <a:lnTo>
                    <a:pt x="130" y="461"/>
                  </a:lnTo>
                  <a:lnTo>
                    <a:pt x="131" y="121"/>
                  </a:lnTo>
                  <a:cubicBezTo>
                    <a:pt x="128" y="76"/>
                    <a:pt x="105" y="34"/>
                    <a:pt x="67" y="10"/>
                  </a:cubicBezTo>
                  <a:cubicBezTo>
                    <a:pt x="57" y="3"/>
                    <a:pt x="47" y="0"/>
                    <a:pt x="38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36"/>
            <p:cNvSpPr/>
            <p:nvPr/>
          </p:nvSpPr>
          <p:spPr>
            <a:xfrm>
              <a:off x="1769125" y="1567575"/>
              <a:ext cx="4900" cy="2825"/>
            </a:xfrm>
            <a:custGeom>
              <a:rect b="b" l="l" r="r" t="t"/>
              <a:pathLst>
                <a:path extrusionOk="0" h="113" w="196">
                  <a:moveTo>
                    <a:pt x="66" y="1"/>
                  </a:moveTo>
                  <a:lnTo>
                    <a:pt x="1" y="38"/>
                  </a:lnTo>
                  <a:lnTo>
                    <a:pt x="131" y="112"/>
                  </a:lnTo>
                  <a:lnTo>
                    <a:pt x="195" y="76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36"/>
            <p:cNvSpPr/>
            <p:nvPr/>
          </p:nvSpPr>
          <p:spPr>
            <a:xfrm>
              <a:off x="1772400" y="1560975"/>
              <a:ext cx="1650" cy="9425"/>
            </a:xfrm>
            <a:custGeom>
              <a:rect b="b" l="l" r="r" t="t"/>
              <a:pathLst>
                <a:path extrusionOk="0" h="377" w="66">
                  <a:moveTo>
                    <a:pt x="66" y="1"/>
                  </a:moveTo>
                  <a:lnTo>
                    <a:pt x="0" y="37"/>
                  </a:lnTo>
                  <a:lnTo>
                    <a:pt x="0" y="376"/>
                  </a:lnTo>
                  <a:lnTo>
                    <a:pt x="64" y="34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36"/>
            <p:cNvSpPr/>
            <p:nvPr/>
          </p:nvSpPr>
          <p:spPr>
            <a:xfrm>
              <a:off x="1769650" y="1558000"/>
              <a:ext cx="1750" cy="1025"/>
            </a:xfrm>
            <a:custGeom>
              <a:rect b="b" l="l" r="r" t="t"/>
              <a:pathLst>
                <a:path extrusionOk="0" h="41" w="70">
                  <a:moveTo>
                    <a:pt x="70" y="1"/>
                  </a:moveTo>
                  <a:lnTo>
                    <a:pt x="66" y="2"/>
                  </a:lnTo>
                  <a:lnTo>
                    <a:pt x="0" y="40"/>
                  </a:lnTo>
                  <a:lnTo>
                    <a:pt x="6" y="3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36"/>
            <p:cNvSpPr/>
            <p:nvPr/>
          </p:nvSpPr>
          <p:spPr>
            <a:xfrm>
              <a:off x="1769800" y="15579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8" y="0"/>
                  </a:moveTo>
                  <a:lnTo>
                    <a:pt x="64" y="2"/>
                  </a:lnTo>
                  <a:lnTo>
                    <a:pt x="0" y="38"/>
                  </a:lnTo>
                  <a:lnTo>
                    <a:pt x="4" y="3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36"/>
            <p:cNvSpPr/>
            <p:nvPr/>
          </p:nvSpPr>
          <p:spPr>
            <a:xfrm>
              <a:off x="1769900" y="15579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2" y="37"/>
                  </a:moveTo>
                  <a:lnTo>
                    <a:pt x="2" y="37"/>
                  </a:lnTo>
                  <a:cubicBezTo>
                    <a:pt x="2" y="37"/>
                    <a:pt x="1" y="37"/>
                    <a:pt x="0" y="38"/>
                  </a:cubicBezTo>
                  <a:lnTo>
                    <a:pt x="2" y="37"/>
                  </a:lnTo>
                  <a:close/>
                  <a:moveTo>
                    <a:pt x="64" y="0"/>
                  </a:moveTo>
                  <a:lnTo>
                    <a:pt x="2" y="37"/>
                  </a:lnTo>
                  <a:lnTo>
                    <a:pt x="2" y="37"/>
                  </a:lnTo>
                  <a:cubicBezTo>
                    <a:pt x="2" y="37"/>
                    <a:pt x="2" y="37"/>
                    <a:pt x="2" y="37"/>
                  </a:cubicBezTo>
                  <a:cubicBezTo>
                    <a:pt x="3" y="37"/>
                    <a:pt x="3" y="37"/>
                    <a:pt x="3" y="38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36"/>
            <p:cNvSpPr/>
            <p:nvPr/>
          </p:nvSpPr>
          <p:spPr>
            <a:xfrm>
              <a:off x="1769975" y="15579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1"/>
                  </a:moveTo>
                  <a:lnTo>
                    <a:pt x="0" y="39"/>
                  </a:lnTo>
                  <a:lnTo>
                    <a:pt x="5" y="39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36"/>
            <p:cNvSpPr/>
            <p:nvPr/>
          </p:nvSpPr>
          <p:spPr>
            <a:xfrm>
              <a:off x="1770075" y="155792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1" y="39"/>
                  </a:lnTo>
                  <a:lnTo>
                    <a:pt x="4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36"/>
            <p:cNvSpPr/>
            <p:nvPr/>
          </p:nvSpPr>
          <p:spPr>
            <a:xfrm>
              <a:off x="1770150" y="155792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1" y="39"/>
                  </a:lnTo>
                  <a:lnTo>
                    <a:pt x="3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36"/>
            <p:cNvSpPr/>
            <p:nvPr/>
          </p:nvSpPr>
          <p:spPr>
            <a:xfrm>
              <a:off x="1770225" y="155792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0" y="39"/>
                  </a:lnTo>
                  <a:lnTo>
                    <a:pt x="3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36"/>
            <p:cNvSpPr/>
            <p:nvPr/>
          </p:nvSpPr>
          <p:spPr>
            <a:xfrm>
              <a:off x="1770300" y="155797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36"/>
            <p:cNvSpPr/>
            <p:nvPr/>
          </p:nvSpPr>
          <p:spPr>
            <a:xfrm>
              <a:off x="1770375" y="155797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0"/>
                  </a:moveTo>
                  <a:lnTo>
                    <a:pt x="0" y="38"/>
                  </a:lnTo>
                  <a:lnTo>
                    <a:pt x="2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36"/>
            <p:cNvSpPr/>
            <p:nvPr/>
          </p:nvSpPr>
          <p:spPr>
            <a:xfrm>
              <a:off x="1770400" y="155800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1" y="37"/>
                  </a:moveTo>
                  <a:lnTo>
                    <a:pt x="1" y="39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1" y="37"/>
                  </a:lnTo>
                  <a:close/>
                  <a:moveTo>
                    <a:pt x="66" y="1"/>
                  </a:moveTo>
                  <a:lnTo>
                    <a:pt x="2" y="38"/>
                  </a:lnTo>
                  <a:lnTo>
                    <a:pt x="2" y="38"/>
                  </a:lnTo>
                  <a:lnTo>
                    <a:pt x="4" y="3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36"/>
            <p:cNvSpPr/>
            <p:nvPr/>
          </p:nvSpPr>
          <p:spPr>
            <a:xfrm>
              <a:off x="1770475" y="15580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1"/>
                  </a:moveTo>
                  <a:lnTo>
                    <a:pt x="1" y="39"/>
                  </a:lnTo>
                  <a:lnTo>
                    <a:pt x="1" y="40"/>
                  </a:lnTo>
                  <a:lnTo>
                    <a:pt x="4" y="40"/>
                  </a:lnTo>
                  <a:lnTo>
                    <a:pt x="67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36"/>
            <p:cNvSpPr/>
            <p:nvPr/>
          </p:nvSpPr>
          <p:spPr>
            <a:xfrm>
              <a:off x="1770550" y="15580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0"/>
                  </a:moveTo>
                  <a:lnTo>
                    <a:pt x="1" y="38"/>
                  </a:lnTo>
                  <a:lnTo>
                    <a:pt x="3" y="38"/>
                  </a:lnTo>
                  <a:lnTo>
                    <a:pt x="67" y="2"/>
                  </a:lnTo>
                  <a:cubicBezTo>
                    <a:pt x="67" y="0"/>
                    <a:pt x="66" y="0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36"/>
            <p:cNvSpPr/>
            <p:nvPr/>
          </p:nvSpPr>
          <p:spPr>
            <a:xfrm>
              <a:off x="1770625" y="155807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36"/>
            <p:cNvSpPr/>
            <p:nvPr/>
          </p:nvSpPr>
          <p:spPr>
            <a:xfrm>
              <a:off x="1770650" y="15580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1"/>
                  </a:moveTo>
                  <a:lnTo>
                    <a:pt x="1" y="38"/>
                  </a:lnTo>
                  <a:lnTo>
                    <a:pt x="4" y="40"/>
                  </a:lnTo>
                  <a:lnTo>
                    <a:pt x="68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36"/>
            <p:cNvSpPr/>
            <p:nvPr/>
          </p:nvSpPr>
          <p:spPr>
            <a:xfrm>
              <a:off x="1770725" y="15581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6" y="1"/>
                  </a:moveTo>
                  <a:lnTo>
                    <a:pt x="1" y="37"/>
                  </a:lnTo>
                  <a:lnTo>
                    <a:pt x="4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36"/>
            <p:cNvSpPr/>
            <p:nvPr/>
          </p:nvSpPr>
          <p:spPr>
            <a:xfrm>
              <a:off x="1772400" y="1569475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64" y="0"/>
                  </a:moveTo>
                  <a:lnTo>
                    <a:pt x="0" y="36"/>
                  </a:lnTo>
                  <a:lnTo>
                    <a:pt x="317" y="219"/>
                  </a:lnTo>
                  <a:lnTo>
                    <a:pt x="380" y="181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36"/>
            <p:cNvSpPr/>
            <p:nvPr/>
          </p:nvSpPr>
          <p:spPr>
            <a:xfrm>
              <a:off x="1770800" y="1558150"/>
              <a:ext cx="1625" cy="975"/>
            </a:xfrm>
            <a:custGeom>
              <a:rect b="b" l="l" r="r" t="t"/>
              <a:pathLst>
                <a:path extrusionOk="0" h="39" w="65">
                  <a:moveTo>
                    <a:pt x="1" y="38"/>
                  </a:moveTo>
                  <a:lnTo>
                    <a:pt x="64" y="1"/>
                  </a:lnTo>
                  <a:lnTo>
                    <a:pt x="64" y="1"/>
                  </a:lnTo>
                  <a:lnTo>
                    <a:pt x="1" y="38"/>
                  </a:lnTo>
                  <a:lnTo>
                    <a:pt x="1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36"/>
            <p:cNvSpPr/>
            <p:nvPr/>
          </p:nvSpPr>
          <p:spPr>
            <a:xfrm>
              <a:off x="1770800" y="155815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1"/>
                  </a:moveTo>
                  <a:lnTo>
                    <a:pt x="1" y="38"/>
                  </a:lnTo>
                  <a:lnTo>
                    <a:pt x="4" y="40"/>
                  </a:lnTo>
                  <a:lnTo>
                    <a:pt x="69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36"/>
            <p:cNvSpPr/>
            <p:nvPr/>
          </p:nvSpPr>
          <p:spPr>
            <a:xfrm>
              <a:off x="1770875" y="155822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1"/>
                  </a:moveTo>
                  <a:lnTo>
                    <a:pt x="1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36"/>
            <p:cNvSpPr/>
            <p:nvPr/>
          </p:nvSpPr>
          <p:spPr>
            <a:xfrm>
              <a:off x="1770950" y="15582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7" y="1"/>
                  </a:lnTo>
                  <a:cubicBezTo>
                    <a:pt x="67" y="1"/>
                    <a:pt x="66" y="0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36"/>
            <p:cNvSpPr/>
            <p:nvPr/>
          </p:nvSpPr>
          <p:spPr>
            <a:xfrm>
              <a:off x="1771025" y="155830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36"/>
            <p:cNvSpPr/>
            <p:nvPr/>
          </p:nvSpPr>
          <p:spPr>
            <a:xfrm>
              <a:off x="1771125" y="15583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8"/>
                  </a:lnTo>
                  <a:lnTo>
                    <a:pt x="2" y="40"/>
                  </a:lnTo>
                  <a:lnTo>
                    <a:pt x="67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36"/>
            <p:cNvSpPr/>
            <p:nvPr/>
          </p:nvSpPr>
          <p:spPr>
            <a:xfrm>
              <a:off x="1771175" y="155845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0"/>
                  </a:moveTo>
                  <a:lnTo>
                    <a:pt x="0" y="37"/>
                  </a:lnTo>
                  <a:lnTo>
                    <a:pt x="3" y="39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36"/>
            <p:cNvSpPr/>
            <p:nvPr/>
          </p:nvSpPr>
          <p:spPr>
            <a:xfrm>
              <a:off x="1771250" y="155847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4" y="1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36"/>
            <p:cNvSpPr/>
            <p:nvPr/>
          </p:nvSpPr>
          <p:spPr>
            <a:xfrm>
              <a:off x="1771300" y="15585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5" y="1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8" y="4"/>
                  </a:lnTo>
                  <a:cubicBezTo>
                    <a:pt x="68" y="2"/>
                    <a:pt x="66" y="1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36"/>
            <p:cNvSpPr/>
            <p:nvPr/>
          </p:nvSpPr>
          <p:spPr>
            <a:xfrm>
              <a:off x="1771375" y="155862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1" y="37"/>
                  </a:moveTo>
                  <a:lnTo>
                    <a:pt x="1" y="38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1" y="37"/>
                  </a:lnTo>
                  <a:close/>
                  <a:moveTo>
                    <a:pt x="65" y="1"/>
                  </a:moveTo>
                  <a:lnTo>
                    <a:pt x="2" y="38"/>
                  </a:lnTo>
                  <a:lnTo>
                    <a:pt x="2" y="38"/>
                  </a:lnTo>
                  <a:lnTo>
                    <a:pt x="4" y="40"/>
                  </a:lnTo>
                  <a:lnTo>
                    <a:pt x="68" y="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36"/>
            <p:cNvSpPr/>
            <p:nvPr/>
          </p:nvSpPr>
          <p:spPr>
            <a:xfrm>
              <a:off x="1771450" y="155870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5" y="0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7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36"/>
            <p:cNvSpPr/>
            <p:nvPr/>
          </p:nvSpPr>
          <p:spPr>
            <a:xfrm>
              <a:off x="1771500" y="1558775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5" y="0"/>
                  </a:moveTo>
                  <a:lnTo>
                    <a:pt x="0" y="38"/>
                  </a:lnTo>
                  <a:cubicBezTo>
                    <a:pt x="2" y="38"/>
                    <a:pt x="3" y="39"/>
                    <a:pt x="3" y="41"/>
                  </a:cubicBezTo>
                  <a:lnTo>
                    <a:pt x="68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36"/>
            <p:cNvSpPr/>
            <p:nvPr/>
          </p:nvSpPr>
          <p:spPr>
            <a:xfrm>
              <a:off x="1771575" y="155885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cubicBezTo>
                    <a:pt x="65" y="2"/>
                    <a:pt x="65" y="2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36"/>
            <p:cNvSpPr/>
            <p:nvPr/>
          </p:nvSpPr>
          <p:spPr>
            <a:xfrm>
              <a:off x="1771650" y="155892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36"/>
            <p:cNvSpPr/>
            <p:nvPr/>
          </p:nvSpPr>
          <p:spPr>
            <a:xfrm>
              <a:off x="1771700" y="1559000"/>
              <a:ext cx="1750" cy="1100"/>
            </a:xfrm>
            <a:custGeom>
              <a:rect b="b" l="l" r="r" t="t"/>
              <a:pathLst>
                <a:path extrusionOk="0" h="44" w="70">
                  <a:moveTo>
                    <a:pt x="65" y="0"/>
                  </a:moveTo>
                  <a:lnTo>
                    <a:pt x="1" y="38"/>
                  </a:lnTo>
                  <a:cubicBezTo>
                    <a:pt x="2" y="41"/>
                    <a:pt x="4" y="42"/>
                    <a:pt x="5" y="44"/>
                  </a:cubicBezTo>
                  <a:lnTo>
                    <a:pt x="69" y="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36"/>
            <p:cNvSpPr/>
            <p:nvPr/>
          </p:nvSpPr>
          <p:spPr>
            <a:xfrm>
              <a:off x="1771825" y="1559175"/>
              <a:ext cx="1725" cy="1150"/>
            </a:xfrm>
            <a:custGeom>
              <a:rect b="b" l="l" r="r" t="t"/>
              <a:pathLst>
                <a:path extrusionOk="0" h="46" w="69">
                  <a:moveTo>
                    <a:pt x="64" y="0"/>
                  </a:moveTo>
                  <a:lnTo>
                    <a:pt x="0" y="37"/>
                  </a:lnTo>
                  <a:cubicBezTo>
                    <a:pt x="2" y="39"/>
                    <a:pt x="3" y="42"/>
                    <a:pt x="5" y="45"/>
                  </a:cubicBezTo>
                  <a:lnTo>
                    <a:pt x="68" y="8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36"/>
            <p:cNvSpPr/>
            <p:nvPr/>
          </p:nvSpPr>
          <p:spPr>
            <a:xfrm>
              <a:off x="1771925" y="1559350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64" y="1"/>
                  </a:moveTo>
                  <a:lnTo>
                    <a:pt x="1" y="38"/>
                  </a:lnTo>
                  <a:cubicBezTo>
                    <a:pt x="2" y="40"/>
                    <a:pt x="2" y="41"/>
                    <a:pt x="4" y="44"/>
                  </a:cubicBezTo>
                  <a:lnTo>
                    <a:pt x="69" y="6"/>
                  </a:lnTo>
                  <a:cubicBezTo>
                    <a:pt x="67" y="3"/>
                    <a:pt x="66" y="2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36"/>
            <p:cNvSpPr/>
            <p:nvPr/>
          </p:nvSpPr>
          <p:spPr>
            <a:xfrm>
              <a:off x="1772025" y="155950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1" y="38"/>
                  </a:lnTo>
                  <a:cubicBezTo>
                    <a:pt x="1" y="38"/>
                    <a:pt x="1" y="39"/>
                    <a:pt x="2" y="41"/>
                  </a:cubicBezTo>
                  <a:lnTo>
                    <a:pt x="66" y="3"/>
                  </a:lnTo>
                  <a:cubicBezTo>
                    <a:pt x="66" y="2"/>
                    <a:pt x="65" y="2"/>
                    <a:pt x="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36"/>
            <p:cNvSpPr/>
            <p:nvPr/>
          </p:nvSpPr>
          <p:spPr>
            <a:xfrm>
              <a:off x="1772075" y="1559575"/>
              <a:ext cx="1650" cy="1075"/>
            </a:xfrm>
            <a:custGeom>
              <a:rect b="b" l="l" r="r" t="t"/>
              <a:pathLst>
                <a:path extrusionOk="0" h="43" w="66">
                  <a:moveTo>
                    <a:pt x="64" y="0"/>
                  </a:moveTo>
                  <a:lnTo>
                    <a:pt x="0" y="38"/>
                  </a:lnTo>
                  <a:lnTo>
                    <a:pt x="2" y="42"/>
                  </a:lnTo>
                  <a:lnTo>
                    <a:pt x="66" y="5"/>
                  </a:lnTo>
                  <a:cubicBezTo>
                    <a:pt x="66" y="3"/>
                    <a:pt x="64" y="2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36"/>
            <p:cNvSpPr/>
            <p:nvPr/>
          </p:nvSpPr>
          <p:spPr>
            <a:xfrm>
              <a:off x="1772100" y="155967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1" y="38"/>
                  </a:lnTo>
                  <a:cubicBezTo>
                    <a:pt x="1" y="38"/>
                    <a:pt x="1" y="40"/>
                    <a:pt x="2" y="41"/>
                  </a:cubicBezTo>
                  <a:lnTo>
                    <a:pt x="66" y="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36"/>
            <p:cNvSpPr/>
            <p:nvPr/>
          </p:nvSpPr>
          <p:spPr>
            <a:xfrm>
              <a:off x="1772150" y="155975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6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36"/>
            <p:cNvSpPr/>
            <p:nvPr/>
          </p:nvSpPr>
          <p:spPr>
            <a:xfrm>
              <a:off x="1772175" y="155982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6" y="3"/>
                  </a:lnTo>
                  <a:cubicBezTo>
                    <a:pt x="65" y="3"/>
                    <a:pt x="65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6"/>
            <p:cNvSpPr/>
            <p:nvPr/>
          </p:nvSpPr>
          <p:spPr>
            <a:xfrm>
              <a:off x="1772175" y="15599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1" y="38"/>
                  </a:lnTo>
                  <a:cubicBezTo>
                    <a:pt x="2" y="39"/>
                    <a:pt x="2" y="39"/>
                    <a:pt x="2" y="41"/>
                  </a:cubicBezTo>
                  <a:lnTo>
                    <a:pt x="67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6"/>
            <p:cNvSpPr/>
            <p:nvPr/>
          </p:nvSpPr>
          <p:spPr>
            <a:xfrm>
              <a:off x="1772225" y="15600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5" y="1"/>
                  </a:moveTo>
                  <a:lnTo>
                    <a:pt x="0" y="37"/>
                  </a:lnTo>
                  <a:lnTo>
                    <a:pt x="0" y="38"/>
                  </a:lnTo>
                  <a:lnTo>
                    <a:pt x="2" y="41"/>
                  </a:lnTo>
                  <a:lnTo>
                    <a:pt x="65" y="4"/>
                  </a:lnTo>
                  <a:cubicBezTo>
                    <a:pt x="65" y="4"/>
                    <a:pt x="65" y="2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6"/>
            <p:cNvSpPr/>
            <p:nvPr/>
          </p:nvSpPr>
          <p:spPr>
            <a:xfrm>
              <a:off x="1772250" y="15600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1" y="37"/>
                  </a:lnTo>
                  <a:lnTo>
                    <a:pt x="2" y="41"/>
                  </a:lnTo>
                  <a:lnTo>
                    <a:pt x="66" y="3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36"/>
            <p:cNvSpPr/>
            <p:nvPr/>
          </p:nvSpPr>
          <p:spPr>
            <a:xfrm>
              <a:off x="1772300" y="156015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5" y="3"/>
                  </a:lnTo>
                  <a:cubicBezTo>
                    <a:pt x="64" y="3"/>
                    <a:pt x="64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36"/>
            <p:cNvSpPr/>
            <p:nvPr/>
          </p:nvSpPr>
          <p:spPr>
            <a:xfrm>
              <a:off x="1772300" y="1560225"/>
              <a:ext cx="1650" cy="1075"/>
            </a:xfrm>
            <a:custGeom>
              <a:rect b="b" l="l" r="r" t="t"/>
              <a:pathLst>
                <a:path extrusionOk="0" h="43" w="66">
                  <a:moveTo>
                    <a:pt x="65" y="0"/>
                  </a:moveTo>
                  <a:lnTo>
                    <a:pt x="2" y="38"/>
                  </a:lnTo>
                  <a:lnTo>
                    <a:pt x="0" y="38"/>
                  </a:lnTo>
                  <a:cubicBezTo>
                    <a:pt x="2" y="39"/>
                    <a:pt x="2" y="41"/>
                    <a:pt x="2" y="42"/>
                  </a:cubicBezTo>
                  <a:lnTo>
                    <a:pt x="65" y="5"/>
                  </a:lnTo>
                  <a:cubicBezTo>
                    <a:pt x="65" y="3"/>
                    <a:pt x="65" y="2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36"/>
            <p:cNvSpPr/>
            <p:nvPr/>
          </p:nvSpPr>
          <p:spPr>
            <a:xfrm>
              <a:off x="1772325" y="15603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1" y="38"/>
                  </a:lnTo>
                  <a:lnTo>
                    <a:pt x="2" y="38"/>
                  </a:lnTo>
                  <a:lnTo>
                    <a:pt x="2" y="41"/>
                  </a:lnTo>
                  <a:lnTo>
                    <a:pt x="66" y="4"/>
                  </a:lnTo>
                  <a:cubicBezTo>
                    <a:pt x="66" y="2"/>
                    <a:pt x="66" y="1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6"/>
            <p:cNvSpPr/>
            <p:nvPr/>
          </p:nvSpPr>
          <p:spPr>
            <a:xfrm>
              <a:off x="1772375" y="1560450"/>
              <a:ext cx="1600" cy="1025"/>
            </a:xfrm>
            <a:custGeom>
              <a:rect b="b" l="l" r="r" t="t"/>
              <a:pathLst>
                <a:path extrusionOk="0" h="41" w="64">
                  <a:moveTo>
                    <a:pt x="64" y="0"/>
                  </a:moveTo>
                  <a:lnTo>
                    <a:pt x="0" y="38"/>
                  </a:lnTo>
                  <a:cubicBezTo>
                    <a:pt x="0" y="38"/>
                    <a:pt x="0" y="39"/>
                    <a:pt x="0" y="41"/>
                  </a:cubicBez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6"/>
            <p:cNvSpPr/>
            <p:nvPr/>
          </p:nvSpPr>
          <p:spPr>
            <a:xfrm>
              <a:off x="1772375" y="156050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1"/>
                  </a:moveTo>
                  <a:cubicBezTo>
                    <a:pt x="65" y="1"/>
                    <a:pt x="64" y="1"/>
                    <a:pt x="64" y="2"/>
                  </a:cubicBezTo>
                  <a:lnTo>
                    <a:pt x="64" y="2"/>
                  </a:lnTo>
                  <a:lnTo>
                    <a:pt x="65" y="1"/>
                  </a:lnTo>
                  <a:close/>
                  <a:moveTo>
                    <a:pt x="64" y="2"/>
                  </a:moveTo>
                  <a:lnTo>
                    <a:pt x="0" y="37"/>
                  </a:lnTo>
                  <a:lnTo>
                    <a:pt x="0" y="40"/>
                  </a:lnTo>
                  <a:lnTo>
                    <a:pt x="65" y="4"/>
                  </a:lnTo>
                  <a:cubicBezTo>
                    <a:pt x="64" y="3"/>
                    <a:pt x="64" y="2"/>
                    <a:pt x="64" y="2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36"/>
            <p:cNvSpPr/>
            <p:nvPr/>
          </p:nvSpPr>
          <p:spPr>
            <a:xfrm>
              <a:off x="1772400" y="156057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9"/>
                  </a:lnTo>
                  <a:lnTo>
                    <a:pt x="0" y="41"/>
                  </a:lnTo>
                  <a:lnTo>
                    <a:pt x="64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>
              <a:off x="1772400" y="156065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>
              <a:off x="1772400" y="15607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>
              <a:off x="1772400" y="15608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6" y="5"/>
                  </a:lnTo>
                  <a:cubicBezTo>
                    <a:pt x="66" y="3"/>
                    <a:pt x="66" y="2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>
              <a:off x="1772400" y="15608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>
              <a:off x="1769175" y="1558875"/>
              <a:ext cx="3250" cy="11525"/>
            </a:xfrm>
            <a:custGeom>
              <a:rect b="b" l="l" r="r" t="t"/>
              <a:pathLst>
                <a:path extrusionOk="0" h="461" w="130">
                  <a:moveTo>
                    <a:pt x="36" y="1"/>
                  </a:moveTo>
                  <a:cubicBezTo>
                    <a:pt x="15" y="1"/>
                    <a:pt x="0" y="17"/>
                    <a:pt x="0" y="47"/>
                  </a:cubicBezTo>
                  <a:lnTo>
                    <a:pt x="0" y="386"/>
                  </a:lnTo>
                  <a:lnTo>
                    <a:pt x="129" y="460"/>
                  </a:lnTo>
                  <a:lnTo>
                    <a:pt x="129" y="121"/>
                  </a:lnTo>
                  <a:cubicBezTo>
                    <a:pt x="128" y="76"/>
                    <a:pt x="103" y="34"/>
                    <a:pt x="66" y="9"/>
                  </a:cubicBezTo>
                  <a:cubicBezTo>
                    <a:pt x="55" y="3"/>
                    <a:pt x="45" y="1"/>
                    <a:pt x="3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>
              <a:off x="1780300" y="1574000"/>
              <a:ext cx="4850" cy="2850"/>
            </a:xfrm>
            <a:custGeom>
              <a:rect b="b" l="l" r="r" t="t"/>
              <a:pathLst>
                <a:path extrusionOk="0" h="114" w="194">
                  <a:moveTo>
                    <a:pt x="64" y="0"/>
                  </a:moveTo>
                  <a:lnTo>
                    <a:pt x="1" y="38"/>
                  </a:lnTo>
                  <a:lnTo>
                    <a:pt x="130" y="113"/>
                  </a:lnTo>
                  <a:lnTo>
                    <a:pt x="193" y="76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>
              <a:off x="1783525" y="1567400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66" y="0"/>
                  </a:moveTo>
                  <a:lnTo>
                    <a:pt x="2" y="38"/>
                  </a:lnTo>
                  <a:lnTo>
                    <a:pt x="1" y="377"/>
                  </a:lnTo>
                  <a:lnTo>
                    <a:pt x="64" y="340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>
              <a:off x="1780775" y="1564450"/>
              <a:ext cx="1775" cy="1025"/>
            </a:xfrm>
            <a:custGeom>
              <a:rect b="b" l="l" r="r" t="t"/>
              <a:pathLst>
                <a:path extrusionOk="0" h="41" w="71">
                  <a:moveTo>
                    <a:pt x="70" y="1"/>
                  </a:moveTo>
                  <a:cubicBezTo>
                    <a:pt x="69" y="1"/>
                    <a:pt x="67" y="2"/>
                    <a:pt x="66" y="2"/>
                  </a:cubicBezTo>
                  <a:lnTo>
                    <a:pt x="2" y="39"/>
                  </a:lnTo>
                  <a:lnTo>
                    <a:pt x="2" y="39"/>
                  </a:lnTo>
                  <a:cubicBezTo>
                    <a:pt x="4" y="39"/>
                    <a:pt x="5" y="38"/>
                    <a:pt x="6" y="37"/>
                  </a:cubicBezTo>
                  <a:lnTo>
                    <a:pt x="70" y="1"/>
                  </a:lnTo>
                  <a:close/>
                  <a:moveTo>
                    <a:pt x="2" y="39"/>
                  </a:moveTo>
                  <a:cubicBezTo>
                    <a:pt x="2" y="39"/>
                    <a:pt x="1" y="40"/>
                    <a:pt x="0" y="40"/>
                  </a:cubicBezTo>
                  <a:lnTo>
                    <a:pt x="2" y="39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>
              <a:off x="1780925" y="156440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8" y="0"/>
                  </a:moveTo>
                  <a:lnTo>
                    <a:pt x="64" y="2"/>
                  </a:lnTo>
                  <a:lnTo>
                    <a:pt x="2" y="38"/>
                  </a:lnTo>
                  <a:lnTo>
                    <a:pt x="2" y="38"/>
                  </a:lnTo>
                  <a:cubicBezTo>
                    <a:pt x="3" y="38"/>
                    <a:pt x="4" y="38"/>
                    <a:pt x="5" y="38"/>
                  </a:cubicBezTo>
                  <a:lnTo>
                    <a:pt x="68" y="0"/>
                  </a:lnTo>
                  <a:close/>
                  <a:moveTo>
                    <a:pt x="2" y="38"/>
                  </a:moveTo>
                  <a:lnTo>
                    <a:pt x="2" y="38"/>
                  </a:lnTo>
                  <a:cubicBezTo>
                    <a:pt x="2" y="38"/>
                    <a:pt x="1" y="39"/>
                    <a:pt x="0" y="39"/>
                  </a:cubicBezTo>
                  <a:lnTo>
                    <a:pt x="2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>
              <a:off x="1781025" y="1564400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64" y="0"/>
                  </a:moveTo>
                  <a:lnTo>
                    <a:pt x="1" y="38"/>
                  </a:lnTo>
                  <a:lnTo>
                    <a:pt x="5" y="3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>
              <a:off x="1781125" y="1564400"/>
              <a:ext cx="1700" cy="925"/>
            </a:xfrm>
            <a:custGeom>
              <a:rect b="b" l="l" r="r" t="t"/>
              <a:pathLst>
                <a:path extrusionOk="0" h="37" w="68">
                  <a:moveTo>
                    <a:pt x="65" y="0"/>
                  </a:moveTo>
                  <a:lnTo>
                    <a:pt x="1" y="36"/>
                  </a:lnTo>
                  <a:lnTo>
                    <a:pt x="4" y="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>
              <a:off x="1781200" y="1564400"/>
              <a:ext cx="1700" cy="925"/>
            </a:xfrm>
            <a:custGeom>
              <a:rect b="b" l="l" r="r" t="t"/>
              <a:pathLst>
                <a:path extrusionOk="0" h="37" w="68">
                  <a:moveTo>
                    <a:pt x="65" y="0"/>
                  </a:moveTo>
                  <a:lnTo>
                    <a:pt x="1" y="36"/>
                  </a:lnTo>
                  <a:lnTo>
                    <a:pt x="4" y="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>
              <a:off x="1781275" y="1564400"/>
              <a:ext cx="1700" cy="925"/>
            </a:xfrm>
            <a:custGeom>
              <a:rect b="b" l="l" r="r" t="t"/>
              <a:pathLst>
                <a:path extrusionOk="0" h="37" w="68">
                  <a:moveTo>
                    <a:pt x="65" y="0"/>
                  </a:moveTo>
                  <a:lnTo>
                    <a:pt x="1" y="36"/>
                  </a:lnTo>
                  <a:lnTo>
                    <a:pt x="4" y="36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36"/>
            <p:cNvSpPr/>
            <p:nvPr/>
          </p:nvSpPr>
          <p:spPr>
            <a:xfrm>
              <a:off x="1781350" y="1564400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4" y="0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6"/>
            <p:cNvSpPr/>
            <p:nvPr/>
          </p:nvSpPr>
          <p:spPr>
            <a:xfrm>
              <a:off x="1781425" y="1564400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4" y="0"/>
                  </a:moveTo>
                  <a:lnTo>
                    <a:pt x="1" y="38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36"/>
            <p:cNvSpPr/>
            <p:nvPr/>
          </p:nvSpPr>
          <p:spPr>
            <a:xfrm>
              <a:off x="1781500" y="1564425"/>
              <a:ext cx="1700" cy="925"/>
            </a:xfrm>
            <a:custGeom>
              <a:rect b="b" l="l" r="r" t="t"/>
              <a:pathLst>
                <a:path extrusionOk="0" h="37" w="68">
                  <a:moveTo>
                    <a:pt x="64" y="1"/>
                  </a:moveTo>
                  <a:lnTo>
                    <a:pt x="0" y="37"/>
                  </a:lnTo>
                  <a:lnTo>
                    <a:pt x="3" y="3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36"/>
            <p:cNvSpPr/>
            <p:nvPr/>
          </p:nvSpPr>
          <p:spPr>
            <a:xfrm>
              <a:off x="1781575" y="156442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0" y="37"/>
                  </a:moveTo>
                  <a:lnTo>
                    <a:pt x="0" y="38"/>
                  </a:lnTo>
                  <a:lnTo>
                    <a:pt x="1" y="38"/>
                  </a:lnTo>
                  <a:lnTo>
                    <a:pt x="1" y="38"/>
                  </a:lnTo>
                  <a:lnTo>
                    <a:pt x="0" y="37"/>
                  </a:lnTo>
                  <a:close/>
                  <a:moveTo>
                    <a:pt x="64" y="1"/>
                  </a:moveTo>
                  <a:lnTo>
                    <a:pt x="1" y="38"/>
                  </a:lnTo>
                  <a:lnTo>
                    <a:pt x="1" y="38"/>
                  </a:lnTo>
                  <a:lnTo>
                    <a:pt x="2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36"/>
            <p:cNvSpPr/>
            <p:nvPr/>
          </p:nvSpPr>
          <p:spPr>
            <a:xfrm>
              <a:off x="1781600" y="156445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1"/>
                  </a:moveTo>
                  <a:lnTo>
                    <a:pt x="1" y="39"/>
                  </a:lnTo>
                  <a:lnTo>
                    <a:pt x="4" y="3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36"/>
            <p:cNvSpPr/>
            <p:nvPr/>
          </p:nvSpPr>
          <p:spPr>
            <a:xfrm>
              <a:off x="1781675" y="1564450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6" y="1"/>
                  </a:moveTo>
                  <a:lnTo>
                    <a:pt x="1" y="39"/>
                  </a:lnTo>
                  <a:lnTo>
                    <a:pt x="4" y="40"/>
                  </a:lnTo>
                  <a:lnTo>
                    <a:pt x="69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6"/>
            <p:cNvSpPr/>
            <p:nvPr/>
          </p:nvSpPr>
          <p:spPr>
            <a:xfrm>
              <a:off x="1781750" y="15645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0"/>
                  </a:moveTo>
                  <a:lnTo>
                    <a:pt x="1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36"/>
            <p:cNvSpPr/>
            <p:nvPr/>
          </p:nvSpPr>
          <p:spPr>
            <a:xfrm>
              <a:off x="1781825" y="15645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1"/>
                  </a:moveTo>
                  <a:lnTo>
                    <a:pt x="0" y="39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36"/>
            <p:cNvSpPr/>
            <p:nvPr/>
          </p:nvSpPr>
          <p:spPr>
            <a:xfrm>
              <a:off x="1781900" y="156457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0"/>
                  </a:moveTo>
                  <a:lnTo>
                    <a:pt x="0" y="38"/>
                  </a:lnTo>
                  <a:lnTo>
                    <a:pt x="2" y="38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36"/>
            <p:cNvSpPr/>
            <p:nvPr/>
          </p:nvSpPr>
          <p:spPr>
            <a:xfrm>
              <a:off x="1783525" y="1575875"/>
              <a:ext cx="9525" cy="5550"/>
            </a:xfrm>
            <a:custGeom>
              <a:rect b="b" l="l" r="r" t="t"/>
              <a:pathLst>
                <a:path extrusionOk="0" h="222" w="381">
                  <a:moveTo>
                    <a:pt x="64" y="1"/>
                  </a:moveTo>
                  <a:lnTo>
                    <a:pt x="1" y="38"/>
                  </a:lnTo>
                  <a:lnTo>
                    <a:pt x="317" y="221"/>
                  </a:lnTo>
                  <a:lnTo>
                    <a:pt x="381" y="18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36"/>
            <p:cNvSpPr/>
            <p:nvPr/>
          </p:nvSpPr>
          <p:spPr>
            <a:xfrm>
              <a:off x="1781925" y="1564600"/>
              <a:ext cx="1675" cy="950"/>
            </a:xfrm>
            <a:custGeom>
              <a:rect b="b" l="l" r="r" t="t"/>
              <a:pathLst>
                <a:path extrusionOk="0" h="38" w="67">
                  <a:moveTo>
                    <a:pt x="1" y="37"/>
                  </a:moveTo>
                  <a:lnTo>
                    <a:pt x="66" y="1"/>
                  </a:lnTo>
                  <a:lnTo>
                    <a:pt x="66" y="1"/>
                  </a:lnTo>
                  <a:lnTo>
                    <a:pt x="1" y="37"/>
                  </a:lnTo>
                  <a:lnTo>
                    <a:pt x="1" y="3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36"/>
            <p:cNvSpPr/>
            <p:nvPr/>
          </p:nvSpPr>
          <p:spPr>
            <a:xfrm>
              <a:off x="1781975" y="156460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1"/>
                  </a:moveTo>
                  <a:lnTo>
                    <a:pt x="0" y="38"/>
                  </a:lnTo>
                  <a:lnTo>
                    <a:pt x="2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36"/>
            <p:cNvSpPr/>
            <p:nvPr/>
          </p:nvSpPr>
          <p:spPr>
            <a:xfrm>
              <a:off x="1782000" y="156465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9" y="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36"/>
            <p:cNvSpPr/>
            <p:nvPr/>
          </p:nvSpPr>
          <p:spPr>
            <a:xfrm>
              <a:off x="1782075" y="1564675"/>
              <a:ext cx="1725" cy="1050"/>
            </a:xfrm>
            <a:custGeom>
              <a:rect b="b" l="l" r="r" t="t"/>
              <a:pathLst>
                <a:path extrusionOk="0" h="42" w="69">
                  <a:moveTo>
                    <a:pt x="66" y="1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9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36"/>
            <p:cNvSpPr/>
            <p:nvPr/>
          </p:nvSpPr>
          <p:spPr>
            <a:xfrm>
              <a:off x="1782150" y="156475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1"/>
                  </a:moveTo>
                  <a:lnTo>
                    <a:pt x="1" y="38"/>
                  </a:lnTo>
                  <a:lnTo>
                    <a:pt x="3" y="40"/>
                  </a:lnTo>
                  <a:lnTo>
                    <a:pt x="69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36"/>
            <p:cNvSpPr/>
            <p:nvPr/>
          </p:nvSpPr>
          <p:spPr>
            <a:xfrm>
              <a:off x="1782225" y="1564800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6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9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36"/>
            <p:cNvSpPr/>
            <p:nvPr/>
          </p:nvSpPr>
          <p:spPr>
            <a:xfrm>
              <a:off x="1782300" y="1564850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6" y="1"/>
                  </a:moveTo>
                  <a:lnTo>
                    <a:pt x="0" y="39"/>
                  </a:lnTo>
                  <a:lnTo>
                    <a:pt x="3" y="40"/>
                  </a:lnTo>
                  <a:lnTo>
                    <a:pt x="68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36"/>
            <p:cNvSpPr/>
            <p:nvPr/>
          </p:nvSpPr>
          <p:spPr>
            <a:xfrm>
              <a:off x="1782375" y="15649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5" y="1"/>
                  </a:moveTo>
                  <a:lnTo>
                    <a:pt x="0" y="37"/>
                  </a:lnTo>
                  <a:lnTo>
                    <a:pt x="3" y="40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36"/>
            <p:cNvSpPr/>
            <p:nvPr/>
          </p:nvSpPr>
          <p:spPr>
            <a:xfrm>
              <a:off x="1782450" y="156497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36"/>
            <p:cNvSpPr/>
            <p:nvPr/>
          </p:nvSpPr>
          <p:spPr>
            <a:xfrm>
              <a:off x="1782525" y="156505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0"/>
                  </a:moveTo>
                  <a:lnTo>
                    <a:pt x="0" y="38"/>
                  </a:lnTo>
                  <a:cubicBezTo>
                    <a:pt x="1" y="39"/>
                    <a:pt x="3" y="39"/>
                    <a:pt x="3" y="41"/>
                  </a:cubicBez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6"/>
            <p:cNvSpPr/>
            <p:nvPr/>
          </p:nvSpPr>
          <p:spPr>
            <a:xfrm>
              <a:off x="1782575" y="15651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8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36"/>
            <p:cNvSpPr/>
            <p:nvPr/>
          </p:nvSpPr>
          <p:spPr>
            <a:xfrm>
              <a:off x="1782650" y="156517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5" y="1"/>
                  </a:moveTo>
                  <a:lnTo>
                    <a:pt x="1" y="39"/>
                  </a:lnTo>
                  <a:cubicBezTo>
                    <a:pt x="1" y="40"/>
                    <a:pt x="2" y="40"/>
                    <a:pt x="2" y="42"/>
                  </a:cubicBezTo>
                  <a:lnTo>
                    <a:pt x="68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6"/>
            <p:cNvSpPr/>
            <p:nvPr/>
          </p:nvSpPr>
          <p:spPr>
            <a:xfrm>
              <a:off x="1782700" y="156525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6" y="1"/>
                  </a:moveTo>
                  <a:lnTo>
                    <a:pt x="0" y="39"/>
                  </a:lnTo>
                  <a:lnTo>
                    <a:pt x="3" y="41"/>
                  </a:lnTo>
                  <a:lnTo>
                    <a:pt x="67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36"/>
            <p:cNvSpPr/>
            <p:nvPr/>
          </p:nvSpPr>
          <p:spPr>
            <a:xfrm>
              <a:off x="1782775" y="1565325"/>
              <a:ext cx="1675" cy="1075"/>
            </a:xfrm>
            <a:custGeom>
              <a:rect b="b" l="l" r="r" t="t"/>
              <a:pathLst>
                <a:path extrusionOk="0" h="43" w="67">
                  <a:moveTo>
                    <a:pt x="64" y="1"/>
                  </a:moveTo>
                  <a:lnTo>
                    <a:pt x="0" y="38"/>
                  </a:lnTo>
                  <a:lnTo>
                    <a:pt x="3" y="43"/>
                  </a:lnTo>
                  <a:lnTo>
                    <a:pt x="67" y="5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36"/>
            <p:cNvSpPr/>
            <p:nvPr/>
          </p:nvSpPr>
          <p:spPr>
            <a:xfrm>
              <a:off x="1782850" y="1565450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64" y="0"/>
                  </a:moveTo>
                  <a:lnTo>
                    <a:pt x="0" y="38"/>
                  </a:lnTo>
                  <a:lnTo>
                    <a:pt x="4" y="44"/>
                  </a:lnTo>
                  <a:lnTo>
                    <a:pt x="68" y="6"/>
                  </a:lnTo>
                  <a:cubicBezTo>
                    <a:pt x="67" y="4"/>
                    <a:pt x="65" y="2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36"/>
            <p:cNvSpPr/>
            <p:nvPr/>
          </p:nvSpPr>
          <p:spPr>
            <a:xfrm>
              <a:off x="1782950" y="1565575"/>
              <a:ext cx="1775" cy="1150"/>
            </a:xfrm>
            <a:custGeom>
              <a:rect b="b" l="l" r="r" t="t"/>
              <a:pathLst>
                <a:path extrusionOk="0" h="46" w="71">
                  <a:moveTo>
                    <a:pt x="64" y="1"/>
                  </a:moveTo>
                  <a:lnTo>
                    <a:pt x="0" y="39"/>
                  </a:lnTo>
                  <a:cubicBezTo>
                    <a:pt x="2" y="40"/>
                    <a:pt x="3" y="43"/>
                    <a:pt x="5" y="46"/>
                  </a:cubicBezTo>
                  <a:lnTo>
                    <a:pt x="70" y="8"/>
                  </a:lnTo>
                  <a:cubicBezTo>
                    <a:pt x="69" y="5"/>
                    <a:pt x="66" y="4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36"/>
            <p:cNvSpPr/>
            <p:nvPr/>
          </p:nvSpPr>
          <p:spPr>
            <a:xfrm>
              <a:off x="1783050" y="1565775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66" y="0"/>
                  </a:moveTo>
                  <a:lnTo>
                    <a:pt x="1" y="38"/>
                  </a:lnTo>
                  <a:lnTo>
                    <a:pt x="4" y="44"/>
                  </a:lnTo>
                  <a:lnTo>
                    <a:pt x="69" y="6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36"/>
            <p:cNvSpPr/>
            <p:nvPr/>
          </p:nvSpPr>
          <p:spPr>
            <a:xfrm>
              <a:off x="1783125" y="1565900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66" y="1"/>
                  </a:moveTo>
                  <a:lnTo>
                    <a:pt x="1" y="39"/>
                  </a:lnTo>
                  <a:cubicBezTo>
                    <a:pt x="2" y="40"/>
                    <a:pt x="2" y="42"/>
                    <a:pt x="4" y="43"/>
                  </a:cubicBezTo>
                  <a:lnTo>
                    <a:pt x="67" y="5"/>
                  </a:lnTo>
                  <a:cubicBezTo>
                    <a:pt x="67" y="4"/>
                    <a:pt x="66" y="2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36"/>
            <p:cNvSpPr/>
            <p:nvPr/>
          </p:nvSpPr>
          <p:spPr>
            <a:xfrm>
              <a:off x="1783200" y="156602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6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36"/>
            <p:cNvSpPr/>
            <p:nvPr/>
          </p:nvSpPr>
          <p:spPr>
            <a:xfrm>
              <a:off x="1783250" y="156610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0" y="38"/>
                  </a:lnTo>
                  <a:lnTo>
                    <a:pt x="1" y="41"/>
                  </a:lnTo>
                  <a:lnTo>
                    <a:pt x="65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36"/>
            <p:cNvSpPr/>
            <p:nvPr/>
          </p:nvSpPr>
          <p:spPr>
            <a:xfrm>
              <a:off x="1783275" y="156617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0" y="38"/>
                  </a:lnTo>
                  <a:cubicBezTo>
                    <a:pt x="0" y="39"/>
                    <a:pt x="2" y="41"/>
                    <a:pt x="2" y="41"/>
                  </a:cubicBezTo>
                  <a:lnTo>
                    <a:pt x="66" y="3"/>
                  </a:lnTo>
                  <a:cubicBezTo>
                    <a:pt x="64" y="3"/>
                    <a:pt x="64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36"/>
            <p:cNvSpPr/>
            <p:nvPr/>
          </p:nvSpPr>
          <p:spPr>
            <a:xfrm>
              <a:off x="1783300" y="156625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1" y="38"/>
                  </a:lnTo>
                  <a:cubicBezTo>
                    <a:pt x="1" y="39"/>
                    <a:pt x="2" y="39"/>
                    <a:pt x="2" y="41"/>
                  </a:cubicBezTo>
                  <a:lnTo>
                    <a:pt x="66" y="4"/>
                  </a:lnTo>
                  <a:cubicBezTo>
                    <a:pt x="66" y="3"/>
                    <a:pt x="65" y="1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36"/>
            <p:cNvSpPr/>
            <p:nvPr/>
          </p:nvSpPr>
          <p:spPr>
            <a:xfrm>
              <a:off x="1783350" y="15663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9"/>
                  </a:lnTo>
                  <a:lnTo>
                    <a:pt x="2" y="42"/>
                  </a:lnTo>
                  <a:lnTo>
                    <a:pt x="66" y="4"/>
                  </a:lnTo>
                  <a:cubicBezTo>
                    <a:pt x="66" y="4"/>
                    <a:pt x="66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36"/>
            <p:cNvSpPr/>
            <p:nvPr/>
          </p:nvSpPr>
          <p:spPr>
            <a:xfrm>
              <a:off x="1783350" y="156642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6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36"/>
            <p:cNvSpPr/>
            <p:nvPr/>
          </p:nvSpPr>
          <p:spPr>
            <a:xfrm>
              <a:off x="1783375" y="156650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6" y="0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36"/>
            <p:cNvSpPr/>
            <p:nvPr/>
          </p:nvSpPr>
          <p:spPr>
            <a:xfrm>
              <a:off x="1783425" y="1566575"/>
              <a:ext cx="1650" cy="1075"/>
            </a:xfrm>
            <a:custGeom>
              <a:rect b="b" l="l" r="r" t="t"/>
              <a:pathLst>
                <a:path extrusionOk="0" h="43" w="66">
                  <a:moveTo>
                    <a:pt x="64" y="0"/>
                  </a:moveTo>
                  <a:lnTo>
                    <a:pt x="0" y="38"/>
                  </a:lnTo>
                  <a:lnTo>
                    <a:pt x="2" y="42"/>
                  </a:lnTo>
                  <a:lnTo>
                    <a:pt x="66" y="4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36"/>
            <p:cNvSpPr/>
            <p:nvPr/>
          </p:nvSpPr>
          <p:spPr>
            <a:xfrm>
              <a:off x="1783450" y="15666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5" y="0"/>
                  </a:moveTo>
                  <a:lnTo>
                    <a:pt x="1" y="38"/>
                  </a:lnTo>
                  <a:cubicBezTo>
                    <a:pt x="1" y="38"/>
                    <a:pt x="1" y="40"/>
                    <a:pt x="1" y="41"/>
                  </a:cubicBezTo>
                  <a:lnTo>
                    <a:pt x="66" y="3"/>
                  </a:lnTo>
                  <a:cubicBezTo>
                    <a:pt x="65" y="2"/>
                    <a:pt x="65" y="2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36"/>
            <p:cNvSpPr/>
            <p:nvPr/>
          </p:nvSpPr>
          <p:spPr>
            <a:xfrm>
              <a:off x="1783450" y="15667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1" y="38"/>
                  </a:lnTo>
                  <a:cubicBezTo>
                    <a:pt x="1" y="38"/>
                    <a:pt x="1" y="40"/>
                    <a:pt x="1" y="41"/>
                  </a:cubicBez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36"/>
            <p:cNvSpPr/>
            <p:nvPr/>
          </p:nvSpPr>
          <p:spPr>
            <a:xfrm>
              <a:off x="1783500" y="1566850"/>
              <a:ext cx="1600" cy="1050"/>
            </a:xfrm>
            <a:custGeom>
              <a:rect b="b" l="l" r="r" t="t"/>
              <a:pathLst>
                <a:path extrusionOk="0" h="42" w="64">
                  <a:moveTo>
                    <a:pt x="64" y="1"/>
                  </a:moveTo>
                  <a:lnTo>
                    <a:pt x="0" y="37"/>
                  </a:lnTo>
                  <a:cubicBezTo>
                    <a:pt x="0" y="38"/>
                    <a:pt x="0" y="40"/>
                    <a:pt x="0" y="41"/>
                  </a:cubicBezTo>
                  <a:lnTo>
                    <a:pt x="64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6"/>
            <p:cNvSpPr/>
            <p:nvPr/>
          </p:nvSpPr>
          <p:spPr>
            <a:xfrm>
              <a:off x="1783500" y="15669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5" y="1"/>
                  </a:moveTo>
                  <a:lnTo>
                    <a:pt x="0" y="38"/>
                  </a:lnTo>
                  <a:cubicBezTo>
                    <a:pt x="0" y="38"/>
                    <a:pt x="0" y="40"/>
                    <a:pt x="0" y="41"/>
                  </a:cubicBezTo>
                  <a:lnTo>
                    <a:pt x="65" y="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6"/>
            <p:cNvSpPr/>
            <p:nvPr/>
          </p:nvSpPr>
          <p:spPr>
            <a:xfrm>
              <a:off x="1783525" y="156700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0"/>
                  </a:moveTo>
                  <a:lnTo>
                    <a:pt x="1" y="38"/>
                  </a:lnTo>
                  <a:cubicBezTo>
                    <a:pt x="1" y="40"/>
                    <a:pt x="1" y="40"/>
                    <a:pt x="1" y="41"/>
                  </a:cubicBez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6"/>
            <p:cNvSpPr/>
            <p:nvPr/>
          </p:nvSpPr>
          <p:spPr>
            <a:xfrm>
              <a:off x="1783525" y="156707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1" y="38"/>
                  </a:lnTo>
                  <a:cubicBezTo>
                    <a:pt x="1" y="40"/>
                    <a:pt x="1" y="41"/>
                    <a:pt x="1" y="41"/>
                  </a:cubicBezTo>
                  <a:lnTo>
                    <a:pt x="66" y="5"/>
                  </a:lnTo>
                  <a:cubicBezTo>
                    <a:pt x="66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6"/>
            <p:cNvSpPr/>
            <p:nvPr/>
          </p:nvSpPr>
          <p:spPr>
            <a:xfrm>
              <a:off x="1783525" y="15671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6" y="5"/>
                  </a:lnTo>
                  <a:cubicBezTo>
                    <a:pt x="66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6"/>
            <p:cNvSpPr/>
            <p:nvPr/>
          </p:nvSpPr>
          <p:spPr>
            <a:xfrm>
              <a:off x="1783575" y="1567250"/>
              <a:ext cx="1600" cy="1050"/>
            </a:xfrm>
            <a:custGeom>
              <a:rect b="b" l="l" r="r" t="t"/>
              <a:pathLst>
                <a:path extrusionOk="0" h="42" w="64">
                  <a:moveTo>
                    <a:pt x="64" y="1"/>
                  </a:moveTo>
                  <a:lnTo>
                    <a:pt x="0" y="37"/>
                  </a:lnTo>
                  <a:lnTo>
                    <a:pt x="0" y="38"/>
                  </a:lnTo>
                  <a:lnTo>
                    <a:pt x="0" y="41"/>
                  </a:lnTo>
                  <a:lnTo>
                    <a:pt x="64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6"/>
            <p:cNvSpPr/>
            <p:nvPr/>
          </p:nvSpPr>
          <p:spPr>
            <a:xfrm>
              <a:off x="1783575" y="1567325"/>
              <a:ext cx="1600" cy="1050"/>
            </a:xfrm>
            <a:custGeom>
              <a:rect b="b" l="l" r="r" t="t"/>
              <a:pathLst>
                <a:path extrusionOk="0" h="42" w="64">
                  <a:moveTo>
                    <a:pt x="64" y="1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6"/>
            <p:cNvSpPr/>
            <p:nvPr/>
          </p:nvSpPr>
          <p:spPr>
            <a:xfrm>
              <a:off x="1780300" y="1565300"/>
              <a:ext cx="3300" cy="11550"/>
            </a:xfrm>
            <a:custGeom>
              <a:rect b="b" l="l" r="r" t="t"/>
              <a:pathLst>
                <a:path extrusionOk="0" h="462" w="132">
                  <a:moveTo>
                    <a:pt x="37" y="1"/>
                  </a:moveTo>
                  <a:cubicBezTo>
                    <a:pt x="16" y="1"/>
                    <a:pt x="1" y="18"/>
                    <a:pt x="2" y="47"/>
                  </a:cubicBezTo>
                  <a:lnTo>
                    <a:pt x="1" y="386"/>
                  </a:lnTo>
                  <a:lnTo>
                    <a:pt x="131" y="461"/>
                  </a:lnTo>
                  <a:lnTo>
                    <a:pt x="131" y="122"/>
                  </a:lnTo>
                  <a:cubicBezTo>
                    <a:pt x="128" y="76"/>
                    <a:pt x="104" y="35"/>
                    <a:pt x="66" y="9"/>
                  </a:cubicBezTo>
                  <a:cubicBezTo>
                    <a:pt x="56" y="3"/>
                    <a:pt x="46" y="1"/>
                    <a:pt x="3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6"/>
            <p:cNvSpPr/>
            <p:nvPr/>
          </p:nvSpPr>
          <p:spPr>
            <a:xfrm>
              <a:off x="1791425" y="1580450"/>
              <a:ext cx="4900" cy="2825"/>
            </a:xfrm>
            <a:custGeom>
              <a:rect b="b" l="l" r="r" t="t"/>
              <a:pathLst>
                <a:path extrusionOk="0" h="113" w="196">
                  <a:moveTo>
                    <a:pt x="65" y="0"/>
                  </a:moveTo>
                  <a:lnTo>
                    <a:pt x="1" y="38"/>
                  </a:lnTo>
                  <a:lnTo>
                    <a:pt x="130" y="112"/>
                  </a:lnTo>
                  <a:lnTo>
                    <a:pt x="195" y="74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6"/>
            <p:cNvSpPr/>
            <p:nvPr/>
          </p:nvSpPr>
          <p:spPr>
            <a:xfrm>
              <a:off x="1802550" y="1591100"/>
              <a:ext cx="4825" cy="2825"/>
            </a:xfrm>
            <a:custGeom>
              <a:rect b="b" l="l" r="r" t="t"/>
              <a:pathLst>
                <a:path extrusionOk="0" h="113" w="193">
                  <a:moveTo>
                    <a:pt x="65" y="1"/>
                  </a:moveTo>
                  <a:lnTo>
                    <a:pt x="1" y="38"/>
                  </a:lnTo>
                  <a:lnTo>
                    <a:pt x="129" y="112"/>
                  </a:lnTo>
                  <a:lnTo>
                    <a:pt x="192" y="7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6"/>
            <p:cNvSpPr/>
            <p:nvPr/>
          </p:nvSpPr>
          <p:spPr>
            <a:xfrm>
              <a:off x="1794650" y="1573825"/>
              <a:ext cx="1675" cy="9450"/>
            </a:xfrm>
            <a:custGeom>
              <a:rect b="b" l="l" r="r" t="t"/>
              <a:pathLst>
                <a:path extrusionOk="0" h="378" w="67">
                  <a:moveTo>
                    <a:pt x="66" y="0"/>
                  </a:moveTo>
                  <a:lnTo>
                    <a:pt x="2" y="38"/>
                  </a:lnTo>
                  <a:lnTo>
                    <a:pt x="1" y="377"/>
                  </a:lnTo>
                  <a:lnTo>
                    <a:pt x="66" y="339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6"/>
            <p:cNvSpPr/>
            <p:nvPr/>
          </p:nvSpPr>
          <p:spPr>
            <a:xfrm>
              <a:off x="1794650" y="1582300"/>
              <a:ext cx="9575" cy="5525"/>
            </a:xfrm>
            <a:custGeom>
              <a:rect b="b" l="l" r="r" t="t"/>
              <a:pathLst>
                <a:path extrusionOk="0" h="221" w="383">
                  <a:moveTo>
                    <a:pt x="66" y="0"/>
                  </a:moveTo>
                  <a:lnTo>
                    <a:pt x="1" y="38"/>
                  </a:lnTo>
                  <a:lnTo>
                    <a:pt x="317" y="221"/>
                  </a:lnTo>
                  <a:lnTo>
                    <a:pt x="382" y="18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6"/>
            <p:cNvSpPr/>
            <p:nvPr/>
          </p:nvSpPr>
          <p:spPr>
            <a:xfrm>
              <a:off x="1791425" y="1571750"/>
              <a:ext cx="3300" cy="11525"/>
            </a:xfrm>
            <a:custGeom>
              <a:rect b="b" l="l" r="r" t="t"/>
              <a:pathLst>
                <a:path extrusionOk="0" h="461" w="132">
                  <a:moveTo>
                    <a:pt x="37" y="0"/>
                  </a:moveTo>
                  <a:cubicBezTo>
                    <a:pt x="17" y="0"/>
                    <a:pt x="2" y="17"/>
                    <a:pt x="2" y="45"/>
                  </a:cubicBezTo>
                  <a:lnTo>
                    <a:pt x="1" y="385"/>
                  </a:lnTo>
                  <a:lnTo>
                    <a:pt x="130" y="460"/>
                  </a:lnTo>
                  <a:lnTo>
                    <a:pt x="131" y="121"/>
                  </a:lnTo>
                  <a:cubicBezTo>
                    <a:pt x="128" y="76"/>
                    <a:pt x="105" y="34"/>
                    <a:pt x="66" y="9"/>
                  </a:cubicBezTo>
                  <a:cubicBezTo>
                    <a:pt x="56" y="3"/>
                    <a:pt x="46" y="0"/>
                    <a:pt x="37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6"/>
            <p:cNvSpPr/>
            <p:nvPr/>
          </p:nvSpPr>
          <p:spPr>
            <a:xfrm>
              <a:off x="1713950" y="1525800"/>
              <a:ext cx="4375" cy="4000"/>
            </a:xfrm>
            <a:custGeom>
              <a:rect b="b" l="l" r="r" t="t"/>
              <a:pathLst>
                <a:path extrusionOk="0" h="160" w="175">
                  <a:moveTo>
                    <a:pt x="83" y="1"/>
                  </a:moveTo>
                  <a:cubicBezTo>
                    <a:pt x="77" y="1"/>
                    <a:pt x="70" y="2"/>
                    <a:pt x="65" y="4"/>
                  </a:cubicBezTo>
                  <a:lnTo>
                    <a:pt x="1" y="42"/>
                  </a:lnTo>
                  <a:cubicBezTo>
                    <a:pt x="7" y="39"/>
                    <a:pt x="13" y="38"/>
                    <a:pt x="19" y="38"/>
                  </a:cubicBezTo>
                  <a:cubicBezTo>
                    <a:pt x="28" y="38"/>
                    <a:pt x="38" y="41"/>
                    <a:pt x="46" y="46"/>
                  </a:cubicBezTo>
                  <a:cubicBezTo>
                    <a:pt x="85" y="71"/>
                    <a:pt x="108" y="113"/>
                    <a:pt x="111" y="159"/>
                  </a:cubicBezTo>
                  <a:lnTo>
                    <a:pt x="175" y="122"/>
                  </a:lnTo>
                  <a:cubicBezTo>
                    <a:pt x="173" y="75"/>
                    <a:pt x="149" y="35"/>
                    <a:pt x="111" y="10"/>
                  </a:cubicBezTo>
                  <a:cubicBezTo>
                    <a:pt x="103" y="4"/>
                    <a:pt x="93" y="1"/>
                    <a:pt x="83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6"/>
            <p:cNvSpPr/>
            <p:nvPr/>
          </p:nvSpPr>
          <p:spPr>
            <a:xfrm>
              <a:off x="1725100" y="1532225"/>
              <a:ext cx="4400" cy="3975"/>
            </a:xfrm>
            <a:custGeom>
              <a:rect b="b" l="l" r="r" t="t"/>
              <a:pathLst>
                <a:path extrusionOk="0" h="159" w="176">
                  <a:moveTo>
                    <a:pt x="84" y="1"/>
                  </a:moveTo>
                  <a:cubicBezTo>
                    <a:pt x="77" y="1"/>
                    <a:pt x="71" y="2"/>
                    <a:pt x="64" y="5"/>
                  </a:cubicBezTo>
                  <a:lnTo>
                    <a:pt x="0" y="41"/>
                  </a:lnTo>
                  <a:cubicBezTo>
                    <a:pt x="6" y="39"/>
                    <a:pt x="12" y="38"/>
                    <a:pt x="18" y="38"/>
                  </a:cubicBezTo>
                  <a:cubicBezTo>
                    <a:pt x="28" y="38"/>
                    <a:pt x="38" y="41"/>
                    <a:pt x="47" y="47"/>
                  </a:cubicBezTo>
                  <a:cubicBezTo>
                    <a:pt x="84" y="72"/>
                    <a:pt x="109" y="113"/>
                    <a:pt x="110" y="159"/>
                  </a:cubicBezTo>
                  <a:lnTo>
                    <a:pt x="176" y="121"/>
                  </a:lnTo>
                  <a:cubicBezTo>
                    <a:pt x="173" y="75"/>
                    <a:pt x="148" y="34"/>
                    <a:pt x="110" y="10"/>
                  </a:cubicBezTo>
                  <a:cubicBezTo>
                    <a:pt x="103" y="4"/>
                    <a:pt x="94" y="1"/>
                    <a:pt x="84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6"/>
            <p:cNvSpPr/>
            <p:nvPr/>
          </p:nvSpPr>
          <p:spPr>
            <a:xfrm>
              <a:off x="1736225" y="1538650"/>
              <a:ext cx="4400" cy="3975"/>
            </a:xfrm>
            <a:custGeom>
              <a:rect b="b" l="l" r="r" t="t"/>
              <a:pathLst>
                <a:path extrusionOk="0" h="159" w="176">
                  <a:moveTo>
                    <a:pt x="85" y="0"/>
                  </a:moveTo>
                  <a:cubicBezTo>
                    <a:pt x="78" y="0"/>
                    <a:pt x="72" y="2"/>
                    <a:pt x="66" y="5"/>
                  </a:cubicBezTo>
                  <a:lnTo>
                    <a:pt x="0" y="43"/>
                  </a:lnTo>
                  <a:cubicBezTo>
                    <a:pt x="7" y="40"/>
                    <a:pt x="14" y="38"/>
                    <a:pt x="21" y="38"/>
                  </a:cubicBezTo>
                  <a:cubicBezTo>
                    <a:pt x="30" y="38"/>
                    <a:pt x="39" y="41"/>
                    <a:pt x="47" y="47"/>
                  </a:cubicBezTo>
                  <a:cubicBezTo>
                    <a:pt x="84" y="72"/>
                    <a:pt x="109" y="114"/>
                    <a:pt x="112" y="159"/>
                  </a:cubicBezTo>
                  <a:lnTo>
                    <a:pt x="176" y="121"/>
                  </a:lnTo>
                  <a:cubicBezTo>
                    <a:pt x="173" y="76"/>
                    <a:pt x="150" y="34"/>
                    <a:pt x="110" y="9"/>
                  </a:cubicBezTo>
                  <a:cubicBezTo>
                    <a:pt x="103" y="3"/>
                    <a:pt x="94" y="0"/>
                    <a:pt x="85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6"/>
            <p:cNvSpPr/>
            <p:nvPr/>
          </p:nvSpPr>
          <p:spPr>
            <a:xfrm>
              <a:off x="1747375" y="1545100"/>
              <a:ext cx="4375" cy="3950"/>
            </a:xfrm>
            <a:custGeom>
              <a:rect b="b" l="l" r="r" t="t"/>
              <a:pathLst>
                <a:path extrusionOk="0" h="158" w="175">
                  <a:moveTo>
                    <a:pt x="82" y="0"/>
                  </a:moveTo>
                  <a:cubicBezTo>
                    <a:pt x="76" y="0"/>
                    <a:pt x="70" y="1"/>
                    <a:pt x="65" y="4"/>
                  </a:cubicBezTo>
                  <a:lnTo>
                    <a:pt x="1" y="41"/>
                  </a:lnTo>
                  <a:cubicBezTo>
                    <a:pt x="7" y="38"/>
                    <a:pt x="13" y="37"/>
                    <a:pt x="19" y="37"/>
                  </a:cubicBezTo>
                  <a:cubicBezTo>
                    <a:pt x="28" y="37"/>
                    <a:pt x="38" y="40"/>
                    <a:pt x="46" y="46"/>
                  </a:cubicBezTo>
                  <a:cubicBezTo>
                    <a:pt x="85" y="70"/>
                    <a:pt x="108" y="112"/>
                    <a:pt x="111" y="157"/>
                  </a:cubicBezTo>
                  <a:lnTo>
                    <a:pt x="175" y="121"/>
                  </a:lnTo>
                  <a:cubicBezTo>
                    <a:pt x="172" y="75"/>
                    <a:pt x="149" y="34"/>
                    <a:pt x="111" y="9"/>
                  </a:cubicBezTo>
                  <a:cubicBezTo>
                    <a:pt x="102" y="3"/>
                    <a:pt x="92" y="0"/>
                    <a:pt x="82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6"/>
            <p:cNvSpPr/>
            <p:nvPr/>
          </p:nvSpPr>
          <p:spPr>
            <a:xfrm>
              <a:off x="1758525" y="1551525"/>
              <a:ext cx="4400" cy="3975"/>
            </a:xfrm>
            <a:custGeom>
              <a:rect b="b" l="l" r="r" t="t"/>
              <a:pathLst>
                <a:path extrusionOk="0" h="159" w="176">
                  <a:moveTo>
                    <a:pt x="84" y="0"/>
                  </a:moveTo>
                  <a:cubicBezTo>
                    <a:pt x="77" y="0"/>
                    <a:pt x="71" y="2"/>
                    <a:pt x="64" y="5"/>
                  </a:cubicBezTo>
                  <a:lnTo>
                    <a:pt x="0" y="42"/>
                  </a:lnTo>
                  <a:cubicBezTo>
                    <a:pt x="6" y="39"/>
                    <a:pt x="13" y="38"/>
                    <a:pt x="19" y="38"/>
                  </a:cubicBezTo>
                  <a:cubicBezTo>
                    <a:pt x="29" y="38"/>
                    <a:pt x="38" y="41"/>
                    <a:pt x="46" y="47"/>
                  </a:cubicBezTo>
                  <a:cubicBezTo>
                    <a:pt x="84" y="71"/>
                    <a:pt x="107" y="113"/>
                    <a:pt x="110" y="158"/>
                  </a:cubicBezTo>
                  <a:lnTo>
                    <a:pt x="176" y="121"/>
                  </a:lnTo>
                  <a:cubicBezTo>
                    <a:pt x="173" y="76"/>
                    <a:pt x="148" y="34"/>
                    <a:pt x="110" y="9"/>
                  </a:cubicBezTo>
                  <a:cubicBezTo>
                    <a:pt x="103" y="3"/>
                    <a:pt x="94" y="0"/>
                    <a:pt x="84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36"/>
            <p:cNvSpPr/>
            <p:nvPr/>
          </p:nvSpPr>
          <p:spPr>
            <a:xfrm>
              <a:off x="1769650" y="1557950"/>
              <a:ext cx="4400" cy="3975"/>
            </a:xfrm>
            <a:custGeom>
              <a:rect b="b" l="l" r="r" t="t"/>
              <a:pathLst>
                <a:path extrusionOk="0" h="159" w="176">
                  <a:moveTo>
                    <a:pt x="83" y="0"/>
                  </a:moveTo>
                  <a:cubicBezTo>
                    <a:pt x="77" y="0"/>
                    <a:pt x="71" y="2"/>
                    <a:pt x="66" y="4"/>
                  </a:cubicBezTo>
                  <a:lnTo>
                    <a:pt x="0" y="42"/>
                  </a:lnTo>
                  <a:cubicBezTo>
                    <a:pt x="6" y="39"/>
                    <a:pt x="13" y="37"/>
                    <a:pt x="20" y="37"/>
                  </a:cubicBezTo>
                  <a:cubicBezTo>
                    <a:pt x="29" y="37"/>
                    <a:pt x="39" y="40"/>
                    <a:pt x="47" y="46"/>
                  </a:cubicBezTo>
                  <a:cubicBezTo>
                    <a:pt x="84" y="71"/>
                    <a:pt x="109" y="113"/>
                    <a:pt x="110" y="158"/>
                  </a:cubicBezTo>
                  <a:lnTo>
                    <a:pt x="176" y="122"/>
                  </a:lnTo>
                  <a:cubicBezTo>
                    <a:pt x="173" y="75"/>
                    <a:pt x="150" y="33"/>
                    <a:pt x="110" y="9"/>
                  </a:cubicBezTo>
                  <a:cubicBezTo>
                    <a:pt x="102" y="3"/>
                    <a:pt x="93" y="0"/>
                    <a:pt x="83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36"/>
            <p:cNvSpPr/>
            <p:nvPr/>
          </p:nvSpPr>
          <p:spPr>
            <a:xfrm>
              <a:off x="1780775" y="1564375"/>
              <a:ext cx="4400" cy="4000"/>
            </a:xfrm>
            <a:custGeom>
              <a:rect b="b" l="l" r="r" t="t"/>
              <a:pathLst>
                <a:path extrusionOk="0" h="160" w="176">
                  <a:moveTo>
                    <a:pt x="85" y="1"/>
                  </a:moveTo>
                  <a:cubicBezTo>
                    <a:pt x="78" y="1"/>
                    <a:pt x="72" y="2"/>
                    <a:pt x="66" y="5"/>
                  </a:cubicBezTo>
                  <a:lnTo>
                    <a:pt x="0" y="42"/>
                  </a:lnTo>
                  <a:cubicBezTo>
                    <a:pt x="7" y="39"/>
                    <a:pt x="13" y="38"/>
                    <a:pt x="20" y="38"/>
                  </a:cubicBezTo>
                  <a:cubicBezTo>
                    <a:pt x="30" y="38"/>
                    <a:pt x="39" y="41"/>
                    <a:pt x="47" y="46"/>
                  </a:cubicBezTo>
                  <a:cubicBezTo>
                    <a:pt x="85" y="72"/>
                    <a:pt x="109" y="113"/>
                    <a:pt x="112" y="159"/>
                  </a:cubicBezTo>
                  <a:lnTo>
                    <a:pt x="176" y="121"/>
                  </a:lnTo>
                  <a:cubicBezTo>
                    <a:pt x="173" y="76"/>
                    <a:pt x="150" y="34"/>
                    <a:pt x="112" y="10"/>
                  </a:cubicBezTo>
                  <a:cubicBezTo>
                    <a:pt x="104" y="4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36"/>
            <p:cNvSpPr/>
            <p:nvPr/>
          </p:nvSpPr>
          <p:spPr>
            <a:xfrm>
              <a:off x="1792075" y="1570925"/>
              <a:ext cx="4250" cy="3825"/>
            </a:xfrm>
            <a:custGeom>
              <a:rect b="b" l="l" r="r" t="t"/>
              <a:pathLst>
                <a:path extrusionOk="0" h="153" w="170">
                  <a:moveTo>
                    <a:pt x="75" y="0"/>
                  </a:moveTo>
                  <a:lnTo>
                    <a:pt x="70" y="2"/>
                  </a:lnTo>
                  <a:cubicBezTo>
                    <a:pt x="69" y="2"/>
                    <a:pt x="68" y="3"/>
                    <a:pt x="66" y="4"/>
                  </a:cubicBezTo>
                  <a:lnTo>
                    <a:pt x="1" y="41"/>
                  </a:lnTo>
                  <a:cubicBezTo>
                    <a:pt x="4" y="39"/>
                    <a:pt x="8" y="38"/>
                    <a:pt x="11" y="38"/>
                  </a:cubicBezTo>
                  <a:cubicBezTo>
                    <a:pt x="12" y="37"/>
                    <a:pt x="14" y="37"/>
                    <a:pt x="16" y="37"/>
                  </a:cubicBezTo>
                  <a:cubicBezTo>
                    <a:pt x="18" y="37"/>
                    <a:pt x="20" y="37"/>
                    <a:pt x="21" y="38"/>
                  </a:cubicBezTo>
                  <a:cubicBezTo>
                    <a:pt x="25" y="38"/>
                    <a:pt x="30" y="39"/>
                    <a:pt x="34" y="41"/>
                  </a:cubicBezTo>
                  <a:cubicBezTo>
                    <a:pt x="39" y="42"/>
                    <a:pt x="43" y="44"/>
                    <a:pt x="46" y="47"/>
                  </a:cubicBezTo>
                  <a:cubicBezTo>
                    <a:pt x="52" y="49"/>
                    <a:pt x="56" y="52"/>
                    <a:pt x="59" y="55"/>
                  </a:cubicBezTo>
                  <a:cubicBezTo>
                    <a:pt x="57" y="55"/>
                    <a:pt x="62" y="58"/>
                    <a:pt x="66" y="62"/>
                  </a:cubicBezTo>
                  <a:cubicBezTo>
                    <a:pt x="73" y="70"/>
                    <a:pt x="81" y="80"/>
                    <a:pt x="86" y="90"/>
                  </a:cubicBezTo>
                  <a:cubicBezTo>
                    <a:pt x="89" y="94"/>
                    <a:pt x="92" y="99"/>
                    <a:pt x="94" y="105"/>
                  </a:cubicBezTo>
                  <a:cubicBezTo>
                    <a:pt x="97" y="109"/>
                    <a:pt x="98" y="115"/>
                    <a:pt x="99" y="120"/>
                  </a:cubicBezTo>
                  <a:cubicBezTo>
                    <a:pt x="101" y="125"/>
                    <a:pt x="102" y="131"/>
                    <a:pt x="104" y="136"/>
                  </a:cubicBezTo>
                  <a:cubicBezTo>
                    <a:pt x="104" y="141"/>
                    <a:pt x="105" y="147"/>
                    <a:pt x="105" y="152"/>
                  </a:cubicBezTo>
                  <a:lnTo>
                    <a:pt x="169" y="115"/>
                  </a:lnTo>
                  <a:lnTo>
                    <a:pt x="169" y="112"/>
                  </a:lnTo>
                  <a:cubicBezTo>
                    <a:pt x="169" y="110"/>
                    <a:pt x="169" y="109"/>
                    <a:pt x="169" y="109"/>
                  </a:cubicBezTo>
                  <a:cubicBezTo>
                    <a:pt x="169" y="107"/>
                    <a:pt x="169" y="106"/>
                    <a:pt x="169" y="106"/>
                  </a:cubicBezTo>
                  <a:lnTo>
                    <a:pt x="169" y="102"/>
                  </a:lnTo>
                  <a:lnTo>
                    <a:pt x="169" y="99"/>
                  </a:lnTo>
                  <a:lnTo>
                    <a:pt x="169" y="96"/>
                  </a:lnTo>
                  <a:lnTo>
                    <a:pt x="169" y="93"/>
                  </a:lnTo>
                  <a:lnTo>
                    <a:pt x="169" y="89"/>
                  </a:lnTo>
                  <a:cubicBezTo>
                    <a:pt x="169" y="87"/>
                    <a:pt x="169" y="87"/>
                    <a:pt x="168" y="86"/>
                  </a:cubicBezTo>
                  <a:lnTo>
                    <a:pt x="168" y="83"/>
                  </a:lnTo>
                  <a:lnTo>
                    <a:pt x="168" y="80"/>
                  </a:lnTo>
                  <a:cubicBezTo>
                    <a:pt x="166" y="78"/>
                    <a:pt x="166" y="77"/>
                    <a:pt x="166" y="77"/>
                  </a:cubicBezTo>
                  <a:lnTo>
                    <a:pt x="165" y="73"/>
                  </a:lnTo>
                  <a:cubicBezTo>
                    <a:pt x="165" y="73"/>
                    <a:pt x="163" y="71"/>
                    <a:pt x="163" y="70"/>
                  </a:cubicBezTo>
                  <a:lnTo>
                    <a:pt x="162" y="68"/>
                  </a:lnTo>
                  <a:lnTo>
                    <a:pt x="160" y="64"/>
                  </a:lnTo>
                  <a:lnTo>
                    <a:pt x="159" y="61"/>
                  </a:lnTo>
                  <a:lnTo>
                    <a:pt x="157" y="57"/>
                  </a:lnTo>
                  <a:lnTo>
                    <a:pt x="155" y="52"/>
                  </a:lnTo>
                  <a:cubicBezTo>
                    <a:pt x="153" y="49"/>
                    <a:pt x="152" y="47"/>
                    <a:pt x="150" y="45"/>
                  </a:cubicBezTo>
                  <a:lnTo>
                    <a:pt x="146" y="39"/>
                  </a:lnTo>
                  <a:lnTo>
                    <a:pt x="143" y="35"/>
                  </a:lnTo>
                  <a:lnTo>
                    <a:pt x="140" y="32"/>
                  </a:lnTo>
                  <a:cubicBezTo>
                    <a:pt x="140" y="31"/>
                    <a:pt x="139" y="29"/>
                    <a:pt x="139" y="29"/>
                  </a:cubicBezTo>
                  <a:lnTo>
                    <a:pt x="136" y="26"/>
                  </a:lnTo>
                  <a:lnTo>
                    <a:pt x="134" y="25"/>
                  </a:lnTo>
                  <a:cubicBezTo>
                    <a:pt x="133" y="23"/>
                    <a:pt x="131" y="22"/>
                    <a:pt x="131" y="22"/>
                  </a:cubicBezTo>
                  <a:lnTo>
                    <a:pt x="128" y="19"/>
                  </a:lnTo>
                  <a:lnTo>
                    <a:pt x="126" y="16"/>
                  </a:lnTo>
                  <a:cubicBezTo>
                    <a:pt x="124" y="16"/>
                    <a:pt x="124" y="15"/>
                    <a:pt x="124" y="15"/>
                  </a:cubicBezTo>
                  <a:lnTo>
                    <a:pt x="123" y="13"/>
                  </a:lnTo>
                  <a:lnTo>
                    <a:pt x="120" y="12"/>
                  </a:lnTo>
                  <a:lnTo>
                    <a:pt x="117" y="10"/>
                  </a:lnTo>
                  <a:lnTo>
                    <a:pt x="114" y="7"/>
                  </a:lnTo>
                  <a:lnTo>
                    <a:pt x="111" y="6"/>
                  </a:lnTo>
                  <a:lnTo>
                    <a:pt x="110" y="4"/>
                  </a:lnTo>
                  <a:lnTo>
                    <a:pt x="107" y="3"/>
                  </a:lnTo>
                  <a:lnTo>
                    <a:pt x="104" y="3"/>
                  </a:lnTo>
                  <a:lnTo>
                    <a:pt x="101" y="2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36"/>
            <p:cNvSpPr/>
            <p:nvPr/>
          </p:nvSpPr>
          <p:spPr>
            <a:xfrm>
              <a:off x="1805750" y="1588725"/>
              <a:ext cx="1650" cy="5200"/>
            </a:xfrm>
            <a:custGeom>
              <a:rect b="b" l="l" r="r" t="t"/>
              <a:pathLst>
                <a:path extrusionOk="0" h="208" w="66">
                  <a:moveTo>
                    <a:pt x="66" y="0"/>
                  </a:moveTo>
                  <a:lnTo>
                    <a:pt x="1" y="38"/>
                  </a:lnTo>
                  <a:lnTo>
                    <a:pt x="1" y="207"/>
                  </a:lnTo>
                  <a:lnTo>
                    <a:pt x="64" y="170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36"/>
            <p:cNvSpPr/>
            <p:nvPr/>
          </p:nvSpPr>
          <p:spPr>
            <a:xfrm>
              <a:off x="1713450" y="1536375"/>
              <a:ext cx="92325" cy="57550"/>
            </a:xfrm>
            <a:custGeom>
              <a:rect b="b" l="l" r="r" t="t"/>
              <a:pathLst>
                <a:path extrusionOk="0" h="2302" w="3693">
                  <a:moveTo>
                    <a:pt x="1" y="0"/>
                  </a:moveTo>
                  <a:lnTo>
                    <a:pt x="1" y="170"/>
                  </a:lnTo>
                  <a:lnTo>
                    <a:pt x="130" y="244"/>
                  </a:lnTo>
                  <a:lnTo>
                    <a:pt x="446" y="427"/>
                  </a:lnTo>
                  <a:lnTo>
                    <a:pt x="575" y="502"/>
                  </a:lnTo>
                  <a:lnTo>
                    <a:pt x="891" y="685"/>
                  </a:lnTo>
                  <a:lnTo>
                    <a:pt x="1021" y="759"/>
                  </a:lnTo>
                  <a:lnTo>
                    <a:pt x="1338" y="941"/>
                  </a:lnTo>
                  <a:lnTo>
                    <a:pt x="1467" y="1017"/>
                  </a:lnTo>
                  <a:lnTo>
                    <a:pt x="1783" y="1198"/>
                  </a:lnTo>
                  <a:lnTo>
                    <a:pt x="1912" y="1273"/>
                  </a:lnTo>
                  <a:lnTo>
                    <a:pt x="2228" y="1456"/>
                  </a:lnTo>
                  <a:lnTo>
                    <a:pt x="2357" y="1530"/>
                  </a:lnTo>
                  <a:lnTo>
                    <a:pt x="2673" y="1713"/>
                  </a:lnTo>
                  <a:lnTo>
                    <a:pt x="2804" y="1788"/>
                  </a:lnTo>
                  <a:lnTo>
                    <a:pt x="3120" y="1971"/>
                  </a:lnTo>
                  <a:lnTo>
                    <a:pt x="3249" y="2045"/>
                  </a:lnTo>
                  <a:lnTo>
                    <a:pt x="3565" y="2227"/>
                  </a:lnTo>
                  <a:lnTo>
                    <a:pt x="3693" y="2301"/>
                  </a:lnTo>
                  <a:lnTo>
                    <a:pt x="3693" y="2132"/>
                  </a:lnTo>
                  <a:lnTo>
                    <a:pt x="3565" y="2058"/>
                  </a:lnTo>
                  <a:lnTo>
                    <a:pt x="3249" y="1875"/>
                  </a:lnTo>
                  <a:lnTo>
                    <a:pt x="3120" y="1801"/>
                  </a:lnTo>
                  <a:lnTo>
                    <a:pt x="2804" y="1618"/>
                  </a:lnTo>
                  <a:lnTo>
                    <a:pt x="2675" y="1543"/>
                  </a:lnTo>
                  <a:lnTo>
                    <a:pt x="2358" y="1360"/>
                  </a:lnTo>
                  <a:lnTo>
                    <a:pt x="2228" y="1286"/>
                  </a:lnTo>
                  <a:lnTo>
                    <a:pt x="1912" y="1104"/>
                  </a:lnTo>
                  <a:lnTo>
                    <a:pt x="1783" y="1028"/>
                  </a:lnTo>
                  <a:lnTo>
                    <a:pt x="1467" y="847"/>
                  </a:lnTo>
                  <a:lnTo>
                    <a:pt x="1338" y="772"/>
                  </a:lnTo>
                  <a:lnTo>
                    <a:pt x="1021" y="589"/>
                  </a:lnTo>
                  <a:lnTo>
                    <a:pt x="892" y="514"/>
                  </a:lnTo>
                  <a:lnTo>
                    <a:pt x="576" y="332"/>
                  </a:lnTo>
                  <a:lnTo>
                    <a:pt x="446" y="257"/>
                  </a:lnTo>
                  <a:lnTo>
                    <a:pt x="130" y="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6"/>
            <p:cNvSpPr/>
            <p:nvPr/>
          </p:nvSpPr>
          <p:spPr>
            <a:xfrm>
              <a:off x="1802550" y="1586875"/>
              <a:ext cx="4850" cy="2800"/>
            </a:xfrm>
            <a:custGeom>
              <a:rect b="b" l="l" r="r" t="t"/>
              <a:pathLst>
                <a:path extrusionOk="0" h="112" w="194">
                  <a:moveTo>
                    <a:pt x="66" y="0"/>
                  </a:moveTo>
                  <a:lnTo>
                    <a:pt x="1" y="38"/>
                  </a:lnTo>
                  <a:lnTo>
                    <a:pt x="129" y="112"/>
                  </a:lnTo>
                  <a:lnTo>
                    <a:pt x="194" y="74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6"/>
            <p:cNvSpPr/>
            <p:nvPr/>
          </p:nvSpPr>
          <p:spPr>
            <a:xfrm>
              <a:off x="1805750" y="1580275"/>
              <a:ext cx="1725" cy="28250"/>
            </a:xfrm>
            <a:custGeom>
              <a:rect b="b" l="l" r="r" t="t"/>
              <a:pathLst>
                <a:path extrusionOk="0" h="1130" w="69">
                  <a:moveTo>
                    <a:pt x="69" y="0"/>
                  </a:moveTo>
                  <a:lnTo>
                    <a:pt x="3" y="38"/>
                  </a:lnTo>
                  <a:lnTo>
                    <a:pt x="1" y="1130"/>
                  </a:lnTo>
                  <a:lnTo>
                    <a:pt x="64" y="109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6"/>
            <p:cNvSpPr/>
            <p:nvPr/>
          </p:nvSpPr>
          <p:spPr>
            <a:xfrm>
              <a:off x="1803250" y="1577375"/>
              <a:ext cx="4200" cy="3825"/>
            </a:xfrm>
            <a:custGeom>
              <a:rect b="b" l="l" r="r" t="t"/>
              <a:pathLst>
                <a:path extrusionOk="0" h="153" w="168">
                  <a:moveTo>
                    <a:pt x="5" y="40"/>
                  </a:moveTo>
                  <a:cubicBezTo>
                    <a:pt x="3" y="40"/>
                    <a:pt x="2" y="41"/>
                    <a:pt x="0" y="42"/>
                  </a:cubicBezTo>
                  <a:lnTo>
                    <a:pt x="5" y="40"/>
                  </a:lnTo>
                  <a:close/>
                  <a:moveTo>
                    <a:pt x="74" y="0"/>
                  </a:moveTo>
                  <a:lnTo>
                    <a:pt x="70" y="2"/>
                  </a:lnTo>
                  <a:cubicBezTo>
                    <a:pt x="69" y="3"/>
                    <a:pt x="66" y="3"/>
                    <a:pt x="64" y="5"/>
                  </a:cubicBezTo>
                  <a:lnTo>
                    <a:pt x="5" y="40"/>
                  </a:lnTo>
                  <a:lnTo>
                    <a:pt x="5" y="40"/>
                  </a:lnTo>
                  <a:cubicBezTo>
                    <a:pt x="8" y="38"/>
                    <a:pt x="12" y="37"/>
                    <a:pt x="15" y="37"/>
                  </a:cubicBezTo>
                  <a:cubicBezTo>
                    <a:pt x="17" y="37"/>
                    <a:pt x="19" y="38"/>
                    <a:pt x="21" y="38"/>
                  </a:cubicBezTo>
                  <a:cubicBezTo>
                    <a:pt x="25" y="38"/>
                    <a:pt x="29" y="39"/>
                    <a:pt x="32" y="41"/>
                  </a:cubicBezTo>
                  <a:cubicBezTo>
                    <a:pt x="37" y="42"/>
                    <a:pt x="43" y="44"/>
                    <a:pt x="45" y="47"/>
                  </a:cubicBezTo>
                  <a:cubicBezTo>
                    <a:pt x="50" y="50"/>
                    <a:pt x="54" y="52"/>
                    <a:pt x="58" y="55"/>
                  </a:cubicBezTo>
                  <a:cubicBezTo>
                    <a:pt x="61" y="57"/>
                    <a:pt x="63" y="60"/>
                    <a:pt x="64" y="61"/>
                  </a:cubicBezTo>
                  <a:cubicBezTo>
                    <a:pt x="69" y="65"/>
                    <a:pt x="72" y="70"/>
                    <a:pt x="74" y="76"/>
                  </a:cubicBezTo>
                  <a:cubicBezTo>
                    <a:pt x="79" y="80"/>
                    <a:pt x="82" y="84"/>
                    <a:pt x="85" y="89"/>
                  </a:cubicBezTo>
                  <a:cubicBezTo>
                    <a:pt x="87" y="94"/>
                    <a:pt x="90" y="99"/>
                    <a:pt x="92" y="105"/>
                  </a:cubicBezTo>
                  <a:cubicBezTo>
                    <a:pt x="95" y="109"/>
                    <a:pt x="96" y="115"/>
                    <a:pt x="98" y="121"/>
                  </a:cubicBezTo>
                  <a:cubicBezTo>
                    <a:pt x="99" y="126"/>
                    <a:pt x="101" y="131"/>
                    <a:pt x="102" y="137"/>
                  </a:cubicBezTo>
                  <a:cubicBezTo>
                    <a:pt x="102" y="141"/>
                    <a:pt x="103" y="147"/>
                    <a:pt x="103" y="152"/>
                  </a:cubicBezTo>
                  <a:lnTo>
                    <a:pt x="167" y="115"/>
                  </a:lnTo>
                  <a:lnTo>
                    <a:pt x="167" y="112"/>
                  </a:lnTo>
                  <a:lnTo>
                    <a:pt x="167" y="109"/>
                  </a:lnTo>
                  <a:lnTo>
                    <a:pt x="167" y="106"/>
                  </a:lnTo>
                  <a:cubicBezTo>
                    <a:pt x="167" y="105"/>
                    <a:pt x="167" y="103"/>
                    <a:pt x="167" y="102"/>
                  </a:cubicBezTo>
                  <a:lnTo>
                    <a:pt x="167" y="99"/>
                  </a:lnTo>
                  <a:lnTo>
                    <a:pt x="167" y="96"/>
                  </a:lnTo>
                  <a:cubicBezTo>
                    <a:pt x="167" y="94"/>
                    <a:pt x="167" y="93"/>
                    <a:pt x="167" y="93"/>
                  </a:cubicBezTo>
                  <a:lnTo>
                    <a:pt x="167" y="89"/>
                  </a:lnTo>
                  <a:cubicBezTo>
                    <a:pt x="167" y="87"/>
                    <a:pt x="167" y="87"/>
                    <a:pt x="166" y="86"/>
                  </a:cubicBezTo>
                  <a:cubicBezTo>
                    <a:pt x="166" y="84"/>
                    <a:pt x="166" y="84"/>
                    <a:pt x="166" y="83"/>
                  </a:cubicBezTo>
                  <a:cubicBezTo>
                    <a:pt x="166" y="81"/>
                    <a:pt x="166" y="81"/>
                    <a:pt x="164" y="80"/>
                  </a:cubicBezTo>
                  <a:lnTo>
                    <a:pt x="164" y="77"/>
                  </a:lnTo>
                  <a:lnTo>
                    <a:pt x="163" y="73"/>
                  </a:lnTo>
                  <a:lnTo>
                    <a:pt x="161" y="70"/>
                  </a:lnTo>
                  <a:cubicBezTo>
                    <a:pt x="161" y="70"/>
                    <a:pt x="161" y="68"/>
                    <a:pt x="160" y="68"/>
                  </a:cubicBezTo>
                  <a:cubicBezTo>
                    <a:pt x="160" y="67"/>
                    <a:pt x="160" y="65"/>
                    <a:pt x="159" y="64"/>
                  </a:cubicBezTo>
                  <a:lnTo>
                    <a:pt x="157" y="61"/>
                  </a:lnTo>
                  <a:cubicBezTo>
                    <a:pt x="157" y="60"/>
                    <a:pt x="156" y="58"/>
                    <a:pt x="156" y="57"/>
                  </a:cubicBezTo>
                  <a:lnTo>
                    <a:pt x="153" y="54"/>
                  </a:lnTo>
                  <a:lnTo>
                    <a:pt x="153" y="52"/>
                  </a:lnTo>
                  <a:cubicBezTo>
                    <a:pt x="151" y="50"/>
                    <a:pt x="150" y="47"/>
                    <a:pt x="148" y="45"/>
                  </a:cubicBezTo>
                  <a:lnTo>
                    <a:pt x="144" y="39"/>
                  </a:lnTo>
                  <a:lnTo>
                    <a:pt x="141" y="35"/>
                  </a:lnTo>
                  <a:cubicBezTo>
                    <a:pt x="141" y="35"/>
                    <a:pt x="140" y="34"/>
                    <a:pt x="140" y="32"/>
                  </a:cubicBezTo>
                  <a:lnTo>
                    <a:pt x="137" y="29"/>
                  </a:lnTo>
                  <a:lnTo>
                    <a:pt x="134" y="26"/>
                  </a:lnTo>
                  <a:lnTo>
                    <a:pt x="132" y="25"/>
                  </a:lnTo>
                  <a:cubicBezTo>
                    <a:pt x="131" y="23"/>
                    <a:pt x="130" y="22"/>
                    <a:pt x="130" y="22"/>
                  </a:cubicBezTo>
                  <a:lnTo>
                    <a:pt x="127" y="19"/>
                  </a:lnTo>
                  <a:lnTo>
                    <a:pt x="124" y="16"/>
                  </a:lnTo>
                  <a:lnTo>
                    <a:pt x="122" y="15"/>
                  </a:lnTo>
                  <a:lnTo>
                    <a:pt x="121" y="15"/>
                  </a:lnTo>
                  <a:lnTo>
                    <a:pt x="118" y="12"/>
                  </a:lnTo>
                  <a:lnTo>
                    <a:pt x="115" y="10"/>
                  </a:lnTo>
                  <a:lnTo>
                    <a:pt x="112" y="9"/>
                  </a:lnTo>
                  <a:lnTo>
                    <a:pt x="111" y="6"/>
                  </a:lnTo>
                  <a:lnTo>
                    <a:pt x="108" y="6"/>
                  </a:lnTo>
                  <a:lnTo>
                    <a:pt x="105" y="5"/>
                  </a:lnTo>
                  <a:lnTo>
                    <a:pt x="102" y="3"/>
                  </a:lnTo>
                  <a:lnTo>
                    <a:pt x="101" y="2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36"/>
            <p:cNvSpPr/>
            <p:nvPr/>
          </p:nvSpPr>
          <p:spPr>
            <a:xfrm>
              <a:off x="1802525" y="1578175"/>
              <a:ext cx="3325" cy="30350"/>
            </a:xfrm>
            <a:custGeom>
              <a:rect b="b" l="l" r="r" t="t"/>
              <a:pathLst>
                <a:path extrusionOk="0" h="1214" w="133">
                  <a:moveTo>
                    <a:pt x="40" y="0"/>
                  </a:moveTo>
                  <a:cubicBezTo>
                    <a:pt x="18" y="0"/>
                    <a:pt x="3" y="17"/>
                    <a:pt x="3" y="47"/>
                  </a:cubicBezTo>
                  <a:lnTo>
                    <a:pt x="2" y="386"/>
                  </a:lnTo>
                  <a:lnTo>
                    <a:pt x="128" y="460"/>
                  </a:lnTo>
                  <a:lnTo>
                    <a:pt x="128" y="629"/>
                  </a:lnTo>
                  <a:lnTo>
                    <a:pt x="2" y="555"/>
                  </a:lnTo>
                  <a:lnTo>
                    <a:pt x="0" y="1138"/>
                  </a:lnTo>
                  <a:lnTo>
                    <a:pt x="130" y="1214"/>
                  </a:lnTo>
                  <a:lnTo>
                    <a:pt x="132" y="120"/>
                  </a:lnTo>
                  <a:cubicBezTo>
                    <a:pt x="131" y="76"/>
                    <a:pt x="106" y="33"/>
                    <a:pt x="69" y="9"/>
                  </a:cubicBezTo>
                  <a:cubicBezTo>
                    <a:pt x="58" y="3"/>
                    <a:pt x="49" y="0"/>
                    <a:pt x="4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36"/>
            <p:cNvSpPr/>
            <p:nvPr/>
          </p:nvSpPr>
          <p:spPr>
            <a:xfrm>
              <a:off x="1605575" y="1551950"/>
              <a:ext cx="150125" cy="86950"/>
            </a:xfrm>
            <a:custGeom>
              <a:rect b="b" l="l" r="r" t="t"/>
              <a:pathLst>
                <a:path extrusionOk="0" h="3478" w="6005">
                  <a:moveTo>
                    <a:pt x="3070" y="1"/>
                  </a:moveTo>
                  <a:lnTo>
                    <a:pt x="0" y="1784"/>
                  </a:lnTo>
                  <a:lnTo>
                    <a:pt x="2935" y="3478"/>
                  </a:lnTo>
                  <a:lnTo>
                    <a:pt x="6005" y="1694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36"/>
            <p:cNvSpPr/>
            <p:nvPr/>
          </p:nvSpPr>
          <p:spPr>
            <a:xfrm>
              <a:off x="1678950" y="1594300"/>
              <a:ext cx="76750" cy="45075"/>
            </a:xfrm>
            <a:custGeom>
              <a:rect b="b" l="l" r="r" t="t"/>
              <a:pathLst>
                <a:path extrusionOk="0" h="1803" w="3070">
                  <a:moveTo>
                    <a:pt x="3070" y="0"/>
                  </a:moveTo>
                  <a:lnTo>
                    <a:pt x="0" y="1784"/>
                  </a:lnTo>
                  <a:lnTo>
                    <a:pt x="0" y="1803"/>
                  </a:lnTo>
                  <a:lnTo>
                    <a:pt x="3070" y="19"/>
                  </a:lnTo>
                  <a:lnTo>
                    <a:pt x="307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6"/>
            <p:cNvSpPr/>
            <p:nvPr/>
          </p:nvSpPr>
          <p:spPr>
            <a:xfrm>
              <a:off x="1605575" y="1596550"/>
              <a:ext cx="73400" cy="42825"/>
            </a:xfrm>
            <a:custGeom>
              <a:rect b="b" l="l" r="r" t="t"/>
              <a:pathLst>
                <a:path extrusionOk="0" h="1713" w="2936">
                  <a:moveTo>
                    <a:pt x="0" y="0"/>
                  </a:moveTo>
                  <a:lnTo>
                    <a:pt x="0" y="18"/>
                  </a:lnTo>
                  <a:lnTo>
                    <a:pt x="2935" y="1713"/>
                  </a:lnTo>
                  <a:lnTo>
                    <a:pt x="2935" y="16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6"/>
            <p:cNvSpPr/>
            <p:nvPr/>
          </p:nvSpPr>
          <p:spPr>
            <a:xfrm>
              <a:off x="1605575" y="1596550"/>
              <a:ext cx="73400" cy="42825"/>
            </a:xfrm>
            <a:custGeom>
              <a:rect b="b" l="l" r="r" t="t"/>
              <a:pathLst>
                <a:path extrusionOk="0" h="1713" w="2936">
                  <a:moveTo>
                    <a:pt x="0" y="0"/>
                  </a:moveTo>
                  <a:lnTo>
                    <a:pt x="0" y="18"/>
                  </a:lnTo>
                  <a:lnTo>
                    <a:pt x="2935" y="1713"/>
                  </a:lnTo>
                  <a:lnTo>
                    <a:pt x="2935" y="16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36"/>
            <p:cNvSpPr/>
            <p:nvPr/>
          </p:nvSpPr>
          <p:spPr>
            <a:xfrm>
              <a:off x="1678950" y="1594725"/>
              <a:ext cx="76750" cy="45100"/>
            </a:xfrm>
            <a:custGeom>
              <a:rect b="b" l="l" r="r" t="t"/>
              <a:pathLst>
                <a:path extrusionOk="0" h="1804" w="3070">
                  <a:moveTo>
                    <a:pt x="3070" y="1"/>
                  </a:moveTo>
                  <a:lnTo>
                    <a:pt x="0" y="1784"/>
                  </a:lnTo>
                  <a:lnTo>
                    <a:pt x="0" y="1803"/>
                  </a:lnTo>
                  <a:lnTo>
                    <a:pt x="3070" y="20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6"/>
            <p:cNvSpPr/>
            <p:nvPr/>
          </p:nvSpPr>
          <p:spPr>
            <a:xfrm>
              <a:off x="1605575" y="1596975"/>
              <a:ext cx="73400" cy="42850"/>
            </a:xfrm>
            <a:custGeom>
              <a:rect b="b" l="l" r="r" t="t"/>
              <a:pathLst>
                <a:path extrusionOk="0" h="1714" w="2936">
                  <a:moveTo>
                    <a:pt x="0" y="1"/>
                  </a:moveTo>
                  <a:lnTo>
                    <a:pt x="0" y="20"/>
                  </a:lnTo>
                  <a:lnTo>
                    <a:pt x="2935" y="1713"/>
                  </a:lnTo>
                  <a:lnTo>
                    <a:pt x="2935" y="1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6"/>
            <p:cNvSpPr/>
            <p:nvPr/>
          </p:nvSpPr>
          <p:spPr>
            <a:xfrm>
              <a:off x="1678950" y="1595200"/>
              <a:ext cx="76750" cy="45050"/>
            </a:xfrm>
            <a:custGeom>
              <a:rect b="b" l="l" r="r" t="t"/>
              <a:pathLst>
                <a:path extrusionOk="0" h="1802" w="3070">
                  <a:moveTo>
                    <a:pt x="3070" y="1"/>
                  </a:moveTo>
                  <a:lnTo>
                    <a:pt x="0" y="1783"/>
                  </a:lnTo>
                  <a:lnTo>
                    <a:pt x="0" y="1802"/>
                  </a:lnTo>
                  <a:lnTo>
                    <a:pt x="3070" y="18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6"/>
            <p:cNvSpPr/>
            <p:nvPr/>
          </p:nvSpPr>
          <p:spPr>
            <a:xfrm>
              <a:off x="1605575" y="1597425"/>
              <a:ext cx="73400" cy="42825"/>
            </a:xfrm>
            <a:custGeom>
              <a:rect b="b" l="l" r="r" t="t"/>
              <a:pathLst>
                <a:path extrusionOk="0" h="1713" w="2936">
                  <a:moveTo>
                    <a:pt x="0" y="0"/>
                  </a:moveTo>
                  <a:lnTo>
                    <a:pt x="0" y="19"/>
                  </a:lnTo>
                  <a:lnTo>
                    <a:pt x="2935" y="1713"/>
                  </a:lnTo>
                  <a:lnTo>
                    <a:pt x="2935" y="16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6"/>
            <p:cNvSpPr/>
            <p:nvPr/>
          </p:nvSpPr>
          <p:spPr>
            <a:xfrm>
              <a:off x="1799250" y="1594975"/>
              <a:ext cx="3275" cy="1875"/>
            </a:xfrm>
            <a:custGeom>
              <a:rect b="b" l="l" r="r" t="t"/>
              <a:pathLst>
                <a:path extrusionOk="0" h="75" w="131">
                  <a:moveTo>
                    <a:pt x="66" y="1"/>
                  </a:moveTo>
                  <a:lnTo>
                    <a:pt x="1" y="37"/>
                  </a:lnTo>
                  <a:lnTo>
                    <a:pt x="65" y="75"/>
                  </a:lnTo>
                  <a:lnTo>
                    <a:pt x="130" y="37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6"/>
            <p:cNvSpPr/>
            <p:nvPr/>
          </p:nvSpPr>
          <p:spPr>
            <a:xfrm>
              <a:off x="1799250" y="1595900"/>
              <a:ext cx="1700" cy="15575"/>
            </a:xfrm>
            <a:custGeom>
              <a:rect b="b" l="l" r="r" t="t"/>
              <a:pathLst>
                <a:path extrusionOk="0" h="623" w="68">
                  <a:moveTo>
                    <a:pt x="1" y="0"/>
                  </a:moveTo>
                  <a:lnTo>
                    <a:pt x="2" y="585"/>
                  </a:lnTo>
                  <a:lnTo>
                    <a:pt x="68" y="622"/>
                  </a:lnTo>
                  <a:lnTo>
                    <a:pt x="65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6"/>
            <p:cNvSpPr/>
            <p:nvPr/>
          </p:nvSpPr>
          <p:spPr>
            <a:xfrm>
              <a:off x="1800850" y="1590750"/>
              <a:ext cx="1675" cy="5175"/>
            </a:xfrm>
            <a:custGeom>
              <a:rect b="b" l="l" r="r" t="t"/>
              <a:pathLst>
                <a:path extrusionOk="0" h="207" w="67">
                  <a:moveTo>
                    <a:pt x="1" y="0"/>
                  </a:moveTo>
                  <a:lnTo>
                    <a:pt x="2" y="170"/>
                  </a:lnTo>
                  <a:lnTo>
                    <a:pt x="66" y="206"/>
                  </a:lnTo>
                  <a:lnTo>
                    <a:pt x="66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36"/>
            <p:cNvSpPr/>
            <p:nvPr/>
          </p:nvSpPr>
          <p:spPr>
            <a:xfrm>
              <a:off x="1799250" y="1590750"/>
              <a:ext cx="3275" cy="1875"/>
            </a:xfrm>
            <a:custGeom>
              <a:rect b="b" l="l" r="r" t="t"/>
              <a:pathLst>
                <a:path extrusionOk="0" h="75" w="131">
                  <a:moveTo>
                    <a:pt x="65" y="0"/>
                  </a:moveTo>
                  <a:lnTo>
                    <a:pt x="1" y="37"/>
                  </a:lnTo>
                  <a:lnTo>
                    <a:pt x="65" y="74"/>
                  </a:lnTo>
                  <a:lnTo>
                    <a:pt x="130" y="3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36"/>
            <p:cNvSpPr/>
            <p:nvPr/>
          </p:nvSpPr>
          <p:spPr>
            <a:xfrm>
              <a:off x="1788125" y="1602350"/>
              <a:ext cx="1675" cy="15525"/>
            </a:xfrm>
            <a:custGeom>
              <a:rect b="b" l="l" r="r" t="t"/>
              <a:pathLst>
                <a:path extrusionOk="0" h="621" w="67">
                  <a:moveTo>
                    <a:pt x="1" y="0"/>
                  </a:moveTo>
                  <a:lnTo>
                    <a:pt x="2" y="583"/>
                  </a:lnTo>
                  <a:lnTo>
                    <a:pt x="66" y="621"/>
                  </a:lnTo>
                  <a:lnTo>
                    <a:pt x="65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36"/>
            <p:cNvSpPr/>
            <p:nvPr/>
          </p:nvSpPr>
          <p:spPr>
            <a:xfrm>
              <a:off x="1789725" y="1601400"/>
              <a:ext cx="3325" cy="16475"/>
            </a:xfrm>
            <a:custGeom>
              <a:rect b="b" l="l" r="r" t="t"/>
              <a:pathLst>
                <a:path extrusionOk="0" h="659" w="133">
                  <a:moveTo>
                    <a:pt x="131" y="1"/>
                  </a:moveTo>
                  <a:lnTo>
                    <a:pt x="1" y="76"/>
                  </a:lnTo>
                  <a:lnTo>
                    <a:pt x="2" y="659"/>
                  </a:lnTo>
                  <a:lnTo>
                    <a:pt x="133" y="58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36"/>
            <p:cNvSpPr/>
            <p:nvPr/>
          </p:nvSpPr>
          <p:spPr>
            <a:xfrm>
              <a:off x="1788125" y="1600450"/>
              <a:ext cx="4900" cy="2875"/>
            </a:xfrm>
            <a:custGeom>
              <a:rect b="b" l="l" r="r" t="t"/>
              <a:pathLst>
                <a:path extrusionOk="0" h="115" w="196">
                  <a:moveTo>
                    <a:pt x="130" y="1"/>
                  </a:moveTo>
                  <a:lnTo>
                    <a:pt x="1" y="76"/>
                  </a:lnTo>
                  <a:lnTo>
                    <a:pt x="65" y="114"/>
                  </a:lnTo>
                  <a:lnTo>
                    <a:pt x="195" y="39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36"/>
            <p:cNvSpPr/>
            <p:nvPr/>
          </p:nvSpPr>
          <p:spPr>
            <a:xfrm>
              <a:off x="1799225" y="1583175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1" y="0"/>
                  </a:moveTo>
                  <a:lnTo>
                    <a:pt x="2" y="340"/>
                  </a:lnTo>
                  <a:lnTo>
                    <a:pt x="66" y="377"/>
                  </a:lnTo>
                  <a:lnTo>
                    <a:pt x="64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36"/>
            <p:cNvSpPr/>
            <p:nvPr/>
          </p:nvSpPr>
          <p:spPr>
            <a:xfrm>
              <a:off x="1800850" y="1580150"/>
              <a:ext cx="2775" cy="1200"/>
            </a:xfrm>
            <a:custGeom>
              <a:rect b="b" l="l" r="r" t="t"/>
              <a:pathLst>
                <a:path extrusionOk="0" h="48" w="111">
                  <a:moveTo>
                    <a:pt x="27" y="1"/>
                  </a:moveTo>
                  <a:cubicBezTo>
                    <a:pt x="17" y="1"/>
                    <a:pt x="8" y="4"/>
                    <a:pt x="1" y="10"/>
                  </a:cubicBezTo>
                  <a:lnTo>
                    <a:pt x="65" y="47"/>
                  </a:lnTo>
                  <a:cubicBezTo>
                    <a:pt x="72" y="41"/>
                    <a:pt x="81" y="38"/>
                    <a:pt x="91" y="38"/>
                  </a:cubicBezTo>
                  <a:cubicBezTo>
                    <a:pt x="97" y="38"/>
                    <a:pt x="104" y="40"/>
                    <a:pt x="111" y="43"/>
                  </a:cubicBezTo>
                  <a:lnTo>
                    <a:pt x="46" y="5"/>
                  </a:lnTo>
                  <a:cubicBezTo>
                    <a:pt x="40" y="2"/>
                    <a:pt x="33" y="1"/>
                    <a:pt x="2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36"/>
            <p:cNvSpPr/>
            <p:nvPr/>
          </p:nvSpPr>
          <p:spPr>
            <a:xfrm>
              <a:off x="1800850" y="1580275"/>
              <a:ext cx="1850" cy="1075"/>
            </a:xfrm>
            <a:custGeom>
              <a:rect b="b" l="l" r="r" t="t"/>
              <a:pathLst>
                <a:path extrusionOk="0" h="43" w="74">
                  <a:moveTo>
                    <a:pt x="9" y="0"/>
                  </a:moveTo>
                  <a:cubicBezTo>
                    <a:pt x="7" y="0"/>
                    <a:pt x="2" y="2"/>
                    <a:pt x="1" y="5"/>
                  </a:cubicBezTo>
                  <a:lnTo>
                    <a:pt x="65" y="42"/>
                  </a:lnTo>
                  <a:cubicBezTo>
                    <a:pt x="67" y="39"/>
                    <a:pt x="70" y="38"/>
                    <a:pt x="73" y="36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36"/>
            <p:cNvSpPr/>
            <p:nvPr/>
          </p:nvSpPr>
          <p:spPr>
            <a:xfrm>
              <a:off x="1801075" y="1580200"/>
              <a:ext cx="1825" cy="1025"/>
            </a:xfrm>
            <a:custGeom>
              <a:rect b="b" l="l" r="r" t="t"/>
              <a:pathLst>
                <a:path extrusionOk="0" h="41" w="73">
                  <a:moveTo>
                    <a:pt x="8" y="0"/>
                  </a:moveTo>
                  <a:cubicBezTo>
                    <a:pt x="5" y="2"/>
                    <a:pt x="2" y="2"/>
                    <a:pt x="0" y="3"/>
                  </a:cubicBezTo>
                  <a:lnTo>
                    <a:pt x="64" y="41"/>
                  </a:lnTo>
                  <a:lnTo>
                    <a:pt x="73" y="3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36"/>
            <p:cNvSpPr/>
            <p:nvPr/>
          </p:nvSpPr>
          <p:spPr>
            <a:xfrm>
              <a:off x="1801250" y="1580150"/>
              <a:ext cx="1775" cy="1025"/>
            </a:xfrm>
            <a:custGeom>
              <a:rect b="b" l="l" r="r" t="t"/>
              <a:pathLst>
                <a:path extrusionOk="0" h="41" w="71">
                  <a:moveTo>
                    <a:pt x="7" y="1"/>
                  </a:moveTo>
                  <a:lnTo>
                    <a:pt x="1" y="2"/>
                  </a:lnTo>
                  <a:lnTo>
                    <a:pt x="66" y="40"/>
                  </a:lnTo>
                  <a:cubicBezTo>
                    <a:pt x="67" y="40"/>
                    <a:pt x="69" y="39"/>
                    <a:pt x="70" y="39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36"/>
            <p:cNvSpPr/>
            <p:nvPr/>
          </p:nvSpPr>
          <p:spPr>
            <a:xfrm>
              <a:off x="1801400" y="1580150"/>
              <a:ext cx="1775" cy="975"/>
            </a:xfrm>
            <a:custGeom>
              <a:rect b="b" l="l" r="r" t="t"/>
              <a:pathLst>
                <a:path extrusionOk="0" h="39" w="71">
                  <a:moveTo>
                    <a:pt x="1" y="1"/>
                  </a:moveTo>
                  <a:lnTo>
                    <a:pt x="64" y="39"/>
                  </a:lnTo>
                  <a:lnTo>
                    <a:pt x="70" y="3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36"/>
            <p:cNvSpPr/>
            <p:nvPr/>
          </p:nvSpPr>
          <p:spPr>
            <a:xfrm>
              <a:off x="1801500" y="1580150"/>
              <a:ext cx="1775" cy="975"/>
            </a:xfrm>
            <a:custGeom>
              <a:rect b="b" l="l" r="r" t="t"/>
              <a:pathLst>
                <a:path extrusionOk="0" h="39" w="71">
                  <a:moveTo>
                    <a:pt x="1" y="1"/>
                  </a:moveTo>
                  <a:lnTo>
                    <a:pt x="66" y="39"/>
                  </a:lnTo>
                  <a:lnTo>
                    <a:pt x="70" y="3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36"/>
            <p:cNvSpPr/>
            <p:nvPr/>
          </p:nvSpPr>
          <p:spPr>
            <a:xfrm>
              <a:off x="1801625" y="158015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0" y="1"/>
                  </a:moveTo>
                  <a:lnTo>
                    <a:pt x="65" y="39"/>
                  </a:lnTo>
                  <a:lnTo>
                    <a:pt x="68" y="3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36"/>
            <p:cNvSpPr/>
            <p:nvPr/>
          </p:nvSpPr>
          <p:spPr>
            <a:xfrm>
              <a:off x="1801725" y="158015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1" y="1"/>
                  </a:moveTo>
                  <a:lnTo>
                    <a:pt x="64" y="39"/>
                  </a:lnTo>
                  <a:lnTo>
                    <a:pt x="69" y="3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36"/>
            <p:cNvSpPr/>
            <p:nvPr/>
          </p:nvSpPr>
          <p:spPr>
            <a:xfrm>
              <a:off x="1801825" y="15802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1" y="0"/>
                  </a:moveTo>
                  <a:lnTo>
                    <a:pt x="65" y="38"/>
                  </a:lnTo>
                  <a:lnTo>
                    <a:pt x="68" y="39"/>
                  </a:lnTo>
                  <a:lnTo>
                    <a:pt x="4" y="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36"/>
            <p:cNvSpPr/>
            <p:nvPr/>
          </p:nvSpPr>
          <p:spPr>
            <a:xfrm>
              <a:off x="1801900" y="15802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1" y="1"/>
                  </a:moveTo>
                  <a:lnTo>
                    <a:pt x="65" y="38"/>
                  </a:lnTo>
                  <a:cubicBezTo>
                    <a:pt x="65" y="38"/>
                    <a:pt x="66" y="38"/>
                    <a:pt x="67" y="39"/>
                  </a:cubicBezTo>
                  <a:lnTo>
                    <a:pt x="67" y="39"/>
                  </a:lnTo>
                  <a:lnTo>
                    <a:pt x="4" y="2"/>
                  </a:lnTo>
                  <a:lnTo>
                    <a:pt x="1" y="1"/>
                  </a:lnTo>
                  <a:close/>
                  <a:moveTo>
                    <a:pt x="67" y="39"/>
                  </a:moveTo>
                  <a:lnTo>
                    <a:pt x="69" y="40"/>
                  </a:lnTo>
                  <a:cubicBezTo>
                    <a:pt x="68" y="39"/>
                    <a:pt x="67" y="39"/>
                    <a:pt x="67" y="39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36"/>
            <p:cNvSpPr/>
            <p:nvPr/>
          </p:nvSpPr>
          <p:spPr>
            <a:xfrm>
              <a:off x="1801975" y="1580275"/>
              <a:ext cx="1650" cy="950"/>
            </a:xfrm>
            <a:custGeom>
              <a:rect b="b" l="l" r="r" t="t"/>
              <a:pathLst>
                <a:path extrusionOk="0" h="38" w="66">
                  <a:moveTo>
                    <a:pt x="66" y="38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6" y="38"/>
                  </a:lnTo>
                  <a:lnTo>
                    <a:pt x="66" y="38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36"/>
            <p:cNvSpPr/>
            <p:nvPr/>
          </p:nvSpPr>
          <p:spPr>
            <a:xfrm>
              <a:off x="1791350" y="1591650"/>
              <a:ext cx="9525" cy="5525"/>
            </a:xfrm>
            <a:custGeom>
              <a:rect b="b" l="l" r="r" t="t"/>
              <a:pathLst>
                <a:path extrusionOk="0" h="221" w="381">
                  <a:moveTo>
                    <a:pt x="317" y="1"/>
                  </a:moveTo>
                  <a:lnTo>
                    <a:pt x="1" y="183"/>
                  </a:lnTo>
                  <a:lnTo>
                    <a:pt x="65" y="221"/>
                  </a:lnTo>
                  <a:lnTo>
                    <a:pt x="381" y="38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36"/>
            <p:cNvSpPr/>
            <p:nvPr/>
          </p:nvSpPr>
          <p:spPr>
            <a:xfrm>
              <a:off x="1799225" y="1580375"/>
              <a:ext cx="3250" cy="3750"/>
            </a:xfrm>
            <a:custGeom>
              <a:rect b="b" l="l" r="r" t="t"/>
              <a:pathLst>
                <a:path extrusionOk="0" h="150" w="130">
                  <a:moveTo>
                    <a:pt x="66" y="1"/>
                  </a:moveTo>
                  <a:cubicBezTo>
                    <a:pt x="27" y="25"/>
                    <a:pt x="3" y="67"/>
                    <a:pt x="1" y="112"/>
                  </a:cubicBezTo>
                  <a:lnTo>
                    <a:pt x="64" y="150"/>
                  </a:lnTo>
                  <a:cubicBezTo>
                    <a:pt x="67" y="105"/>
                    <a:pt x="92" y="63"/>
                    <a:pt x="130" y="38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36"/>
            <p:cNvSpPr/>
            <p:nvPr/>
          </p:nvSpPr>
          <p:spPr>
            <a:xfrm>
              <a:off x="1799225" y="1582875"/>
              <a:ext cx="1650" cy="1250"/>
            </a:xfrm>
            <a:custGeom>
              <a:rect b="b" l="l" r="r" t="t"/>
              <a:pathLst>
                <a:path extrusionOk="0" h="50" w="66">
                  <a:moveTo>
                    <a:pt x="1" y="1"/>
                  </a:moveTo>
                  <a:cubicBezTo>
                    <a:pt x="1" y="5"/>
                    <a:pt x="1" y="8"/>
                    <a:pt x="1" y="12"/>
                  </a:cubicBezTo>
                  <a:lnTo>
                    <a:pt x="64" y="50"/>
                  </a:lnTo>
                  <a:lnTo>
                    <a:pt x="66" y="50"/>
                  </a:lnTo>
                  <a:cubicBezTo>
                    <a:pt x="64" y="46"/>
                    <a:pt x="64" y="41"/>
                    <a:pt x="66" y="3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36"/>
            <p:cNvSpPr/>
            <p:nvPr/>
          </p:nvSpPr>
          <p:spPr>
            <a:xfrm>
              <a:off x="1799250" y="1582625"/>
              <a:ext cx="1675" cy="1175"/>
            </a:xfrm>
            <a:custGeom>
              <a:rect b="b" l="l" r="r" t="t"/>
              <a:pathLst>
                <a:path extrusionOk="0" h="47" w="67">
                  <a:moveTo>
                    <a:pt x="2" y="0"/>
                  </a:moveTo>
                  <a:lnTo>
                    <a:pt x="1" y="11"/>
                  </a:lnTo>
                  <a:lnTo>
                    <a:pt x="65" y="47"/>
                  </a:lnTo>
                  <a:cubicBezTo>
                    <a:pt x="65" y="44"/>
                    <a:pt x="66" y="41"/>
                    <a:pt x="66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36"/>
            <p:cNvSpPr/>
            <p:nvPr/>
          </p:nvSpPr>
          <p:spPr>
            <a:xfrm>
              <a:off x="1799300" y="1582450"/>
              <a:ext cx="1650" cy="1150"/>
            </a:xfrm>
            <a:custGeom>
              <a:rect b="b" l="l" r="r" t="t"/>
              <a:pathLst>
                <a:path extrusionOk="0" h="46" w="66">
                  <a:moveTo>
                    <a:pt x="2" y="0"/>
                  </a:moveTo>
                  <a:cubicBezTo>
                    <a:pt x="0" y="3"/>
                    <a:pt x="0" y="6"/>
                    <a:pt x="0" y="7"/>
                  </a:cubicBezTo>
                  <a:lnTo>
                    <a:pt x="64" y="45"/>
                  </a:lnTo>
                  <a:cubicBezTo>
                    <a:pt x="64" y="42"/>
                    <a:pt x="66" y="41"/>
                    <a:pt x="66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36"/>
            <p:cNvSpPr/>
            <p:nvPr/>
          </p:nvSpPr>
          <p:spPr>
            <a:xfrm>
              <a:off x="1799325" y="1582300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2" y="0"/>
                  </a:moveTo>
                  <a:cubicBezTo>
                    <a:pt x="2" y="2"/>
                    <a:pt x="1" y="5"/>
                    <a:pt x="1" y="6"/>
                  </a:cubicBezTo>
                  <a:lnTo>
                    <a:pt x="65" y="44"/>
                  </a:lnTo>
                  <a:cubicBezTo>
                    <a:pt x="66" y="42"/>
                    <a:pt x="68" y="40"/>
                    <a:pt x="68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36"/>
            <p:cNvSpPr/>
            <p:nvPr/>
          </p:nvSpPr>
          <p:spPr>
            <a:xfrm>
              <a:off x="1799375" y="1582125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3" y="0"/>
                  </a:moveTo>
                  <a:lnTo>
                    <a:pt x="0" y="7"/>
                  </a:lnTo>
                  <a:lnTo>
                    <a:pt x="66" y="44"/>
                  </a:lnTo>
                  <a:cubicBezTo>
                    <a:pt x="66" y="42"/>
                    <a:pt x="67" y="41"/>
                    <a:pt x="67" y="38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36"/>
            <p:cNvSpPr/>
            <p:nvPr/>
          </p:nvSpPr>
          <p:spPr>
            <a:xfrm>
              <a:off x="1799450" y="1581975"/>
              <a:ext cx="1675" cy="1100"/>
            </a:xfrm>
            <a:custGeom>
              <a:rect b="b" l="l" r="r" t="t"/>
              <a:pathLst>
                <a:path extrusionOk="0" h="44" w="67">
                  <a:moveTo>
                    <a:pt x="2" y="0"/>
                  </a:moveTo>
                  <a:cubicBezTo>
                    <a:pt x="2" y="3"/>
                    <a:pt x="0" y="5"/>
                    <a:pt x="0" y="8"/>
                  </a:cubicBezTo>
                  <a:lnTo>
                    <a:pt x="64" y="44"/>
                  </a:lnTo>
                  <a:cubicBezTo>
                    <a:pt x="65" y="42"/>
                    <a:pt x="65" y="41"/>
                    <a:pt x="67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36"/>
            <p:cNvSpPr/>
            <p:nvPr/>
          </p:nvSpPr>
          <p:spPr>
            <a:xfrm>
              <a:off x="1799475" y="158182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4" y="1"/>
                  </a:moveTo>
                  <a:lnTo>
                    <a:pt x="1" y="6"/>
                  </a:lnTo>
                  <a:lnTo>
                    <a:pt x="66" y="44"/>
                  </a:lnTo>
                  <a:cubicBezTo>
                    <a:pt x="66" y="43"/>
                    <a:pt x="67" y="41"/>
                    <a:pt x="69" y="38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36"/>
            <p:cNvSpPr/>
            <p:nvPr/>
          </p:nvSpPr>
          <p:spPr>
            <a:xfrm>
              <a:off x="1799550" y="1581725"/>
              <a:ext cx="1725" cy="1075"/>
            </a:xfrm>
            <a:custGeom>
              <a:rect b="b" l="l" r="r" t="t"/>
              <a:pathLst>
                <a:path extrusionOk="0" h="43" w="69">
                  <a:moveTo>
                    <a:pt x="3" y="0"/>
                  </a:moveTo>
                  <a:lnTo>
                    <a:pt x="1" y="5"/>
                  </a:lnTo>
                  <a:lnTo>
                    <a:pt x="66" y="42"/>
                  </a:lnTo>
                  <a:lnTo>
                    <a:pt x="69" y="36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36"/>
            <p:cNvSpPr/>
            <p:nvPr/>
          </p:nvSpPr>
          <p:spPr>
            <a:xfrm>
              <a:off x="1799625" y="1581600"/>
              <a:ext cx="1725" cy="1075"/>
            </a:xfrm>
            <a:custGeom>
              <a:rect b="b" l="l" r="r" t="t"/>
              <a:pathLst>
                <a:path extrusionOk="0" h="43" w="69">
                  <a:moveTo>
                    <a:pt x="3" y="1"/>
                  </a:moveTo>
                  <a:cubicBezTo>
                    <a:pt x="3" y="2"/>
                    <a:pt x="2" y="4"/>
                    <a:pt x="0" y="5"/>
                  </a:cubicBezTo>
                  <a:lnTo>
                    <a:pt x="66" y="43"/>
                  </a:lnTo>
                  <a:lnTo>
                    <a:pt x="69" y="37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36"/>
            <p:cNvSpPr/>
            <p:nvPr/>
          </p:nvSpPr>
          <p:spPr>
            <a:xfrm>
              <a:off x="1799700" y="158142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5" y="1"/>
                  </a:moveTo>
                  <a:lnTo>
                    <a:pt x="0" y="6"/>
                  </a:lnTo>
                  <a:lnTo>
                    <a:pt x="66" y="44"/>
                  </a:lnTo>
                  <a:cubicBezTo>
                    <a:pt x="66" y="41"/>
                    <a:pt x="67" y="40"/>
                    <a:pt x="69" y="38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36"/>
            <p:cNvSpPr/>
            <p:nvPr/>
          </p:nvSpPr>
          <p:spPr>
            <a:xfrm>
              <a:off x="1799800" y="158127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4" y="1"/>
                  </a:moveTo>
                  <a:lnTo>
                    <a:pt x="1" y="7"/>
                  </a:lnTo>
                  <a:lnTo>
                    <a:pt x="65" y="44"/>
                  </a:lnTo>
                  <a:lnTo>
                    <a:pt x="69" y="39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36"/>
            <p:cNvSpPr/>
            <p:nvPr/>
          </p:nvSpPr>
          <p:spPr>
            <a:xfrm>
              <a:off x="1799875" y="1581150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5" y="0"/>
                  </a:moveTo>
                  <a:lnTo>
                    <a:pt x="1" y="6"/>
                  </a:lnTo>
                  <a:lnTo>
                    <a:pt x="64" y="44"/>
                  </a:lnTo>
                  <a:lnTo>
                    <a:pt x="69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36"/>
            <p:cNvSpPr/>
            <p:nvPr/>
          </p:nvSpPr>
          <p:spPr>
            <a:xfrm>
              <a:off x="1799975" y="1581000"/>
              <a:ext cx="1775" cy="1100"/>
            </a:xfrm>
            <a:custGeom>
              <a:rect b="b" l="l" r="r" t="t"/>
              <a:pathLst>
                <a:path extrusionOk="0" h="44" w="71">
                  <a:moveTo>
                    <a:pt x="7" y="0"/>
                  </a:moveTo>
                  <a:cubicBezTo>
                    <a:pt x="5" y="2"/>
                    <a:pt x="2" y="5"/>
                    <a:pt x="1" y="6"/>
                  </a:cubicBezTo>
                  <a:lnTo>
                    <a:pt x="66" y="44"/>
                  </a:lnTo>
                  <a:cubicBezTo>
                    <a:pt x="68" y="42"/>
                    <a:pt x="69" y="39"/>
                    <a:pt x="71" y="38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36"/>
            <p:cNvSpPr/>
            <p:nvPr/>
          </p:nvSpPr>
          <p:spPr>
            <a:xfrm>
              <a:off x="1800125" y="1580800"/>
              <a:ext cx="1850" cy="1150"/>
            </a:xfrm>
            <a:custGeom>
              <a:rect b="b" l="l" r="r" t="t"/>
              <a:pathLst>
                <a:path extrusionOk="0" h="46" w="74">
                  <a:moveTo>
                    <a:pt x="8" y="1"/>
                  </a:moveTo>
                  <a:cubicBezTo>
                    <a:pt x="5" y="2"/>
                    <a:pt x="2" y="5"/>
                    <a:pt x="1" y="8"/>
                  </a:cubicBezTo>
                  <a:lnTo>
                    <a:pt x="65" y="46"/>
                  </a:lnTo>
                  <a:lnTo>
                    <a:pt x="66" y="46"/>
                  </a:lnTo>
                  <a:cubicBezTo>
                    <a:pt x="67" y="43"/>
                    <a:pt x="70" y="42"/>
                    <a:pt x="73" y="39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36"/>
            <p:cNvSpPr/>
            <p:nvPr/>
          </p:nvSpPr>
          <p:spPr>
            <a:xfrm>
              <a:off x="1800325" y="1580425"/>
              <a:ext cx="2150" cy="1350"/>
            </a:xfrm>
            <a:custGeom>
              <a:rect b="b" l="l" r="r" t="t"/>
              <a:pathLst>
                <a:path extrusionOk="0" h="54" w="86">
                  <a:moveTo>
                    <a:pt x="22" y="0"/>
                  </a:moveTo>
                  <a:cubicBezTo>
                    <a:pt x="15" y="4"/>
                    <a:pt x="7" y="10"/>
                    <a:pt x="0" y="16"/>
                  </a:cubicBezTo>
                  <a:lnTo>
                    <a:pt x="65" y="54"/>
                  </a:lnTo>
                  <a:cubicBezTo>
                    <a:pt x="71" y="48"/>
                    <a:pt x="78" y="42"/>
                    <a:pt x="86" y="38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36"/>
            <p:cNvSpPr/>
            <p:nvPr/>
          </p:nvSpPr>
          <p:spPr>
            <a:xfrm>
              <a:off x="1800850" y="1581075"/>
              <a:ext cx="3325" cy="30350"/>
            </a:xfrm>
            <a:custGeom>
              <a:rect b="b" l="l" r="r" t="t"/>
              <a:pathLst>
                <a:path extrusionOk="0" h="1214" w="133">
                  <a:moveTo>
                    <a:pt x="94" y="1"/>
                  </a:moveTo>
                  <a:cubicBezTo>
                    <a:pt x="85" y="1"/>
                    <a:pt x="75" y="4"/>
                    <a:pt x="65" y="10"/>
                  </a:cubicBezTo>
                  <a:cubicBezTo>
                    <a:pt x="27" y="35"/>
                    <a:pt x="4" y="76"/>
                    <a:pt x="1" y="122"/>
                  </a:cubicBezTo>
                  <a:lnTo>
                    <a:pt x="1" y="461"/>
                  </a:lnTo>
                  <a:lnTo>
                    <a:pt x="66" y="424"/>
                  </a:lnTo>
                  <a:lnTo>
                    <a:pt x="66" y="593"/>
                  </a:lnTo>
                  <a:lnTo>
                    <a:pt x="1" y="631"/>
                  </a:lnTo>
                  <a:lnTo>
                    <a:pt x="4" y="1214"/>
                  </a:lnTo>
                  <a:lnTo>
                    <a:pt x="133" y="1140"/>
                  </a:lnTo>
                  <a:lnTo>
                    <a:pt x="130" y="47"/>
                  </a:lnTo>
                  <a:cubicBezTo>
                    <a:pt x="130" y="18"/>
                    <a:pt x="115" y="1"/>
                    <a:pt x="94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36"/>
            <p:cNvSpPr/>
            <p:nvPr/>
          </p:nvSpPr>
          <p:spPr>
            <a:xfrm>
              <a:off x="1788100" y="1596225"/>
              <a:ext cx="4875" cy="2850"/>
            </a:xfrm>
            <a:custGeom>
              <a:rect b="b" l="l" r="r" t="t"/>
              <a:pathLst>
                <a:path extrusionOk="0" h="114" w="195">
                  <a:moveTo>
                    <a:pt x="131" y="0"/>
                  </a:moveTo>
                  <a:lnTo>
                    <a:pt x="0" y="76"/>
                  </a:lnTo>
                  <a:lnTo>
                    <a:pt x="66" y="113"/>
                  </a:lnTo>
                  <a:lnTo>
                    <a:pt x="195" y="38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36"/>
            <p:cNvSpPr/>
            <p:nvPr/>
          </p:nvSpPr>
          <p:spPr>
            <a:xfrm>
              <a:off x="1777000" y="1606925"/>
              <a:ext cx="4850" cy="2800"/>
            </a:xfrm>
            <a:custGeom>
              <a:rect b="b" l="l" r="r" t="t"/>
              <a:pathLst>
                <a:path extrusionOk="0" h="112" w="194">
                  <a:moveTo>
                    <a:pt x="130" y="0"/>
                  </a:moveTo>
                  <a:lnTo>
                    <a:pt x="1" y="74"/>
                  </a:lnTo>
                  <a:lnTo>
                    <a:pt x="64" y="112"/>
                  </a:lnTo>
                  <a:lnTo>
                    <a:pt x="193" y="36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36"/>
            <p:cNvSpPr/>
            <p:nvPr/>
          </p:nvSpPr>
          <p:spPr>
            <a:xfrm>
              <a:off x="1777000" y="1608750"/>
              <a:ext cx="1650" cy="15550"/>
            </a:xfrm>
            <a:custGeom>
              <a:rect b="b" l="l" r="r" t="t"/>
              <a:pathLst>
                <a:path extrusionOk="0" h="622" w="66">
                  <a:moveTo>
                    <a:pt x="1" y="1"/>
                  </a:moveTo>
                  <a:lnTo>
                    <a:pt x="2" y="585"/>
                  </a:lnTo>
                  <a:lnTo>
                    <a:pt x="66" y="622"/>
                  </a:lnTo>
                  <a:lnTo>
                    <a:pt x="64" y="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36"/>
            <p:cNvSpPr/>
            <p:nvPr/>
          </p:nvSpPr>
          <p:spPr>
            <a:xfrm>
              <a:off x="1778600" y="1607825"/>
              <a:ext cx="3275" cy="16475"/>
            </a:xfrm>
            <a:custGeom>
              <a:rect b="b" l="l" r="r" t="t"/>
              <a:pathLst>
                <a:path extrusionOk="0" h="659" w="131">
                  <a:moveTo>
                    <a:pt x="129" y="0"/>
                  </a:moveTo>
                  <a:lnTo>
                    <a:pt x="0" y="76"/>
                  </a:lnTo>
                  <a:lnTo>
                    <a:pt x="2" y="659"/>
                  </a:lnTo>
                  <a:lnTo>
                    <a:pt x="131" y="585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36"/>
            <p:cNvSpPr/>
            <p:nvPr/>
          </p:nvSpPr>
          <p:spPr>
            <a:xfrm>
              <a:off x="1780225" y="1598100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15" y="1"/>
                  </a:moveTo>
                  <a:lnTo>
                    <a:pt x="1" y="183"/>
                  </a:lnTo>
                  <a:lnTo>
                    <a:pt x="64" y="220"/>
                  </a:lnTo>
                  <a:lnTo>
                    <a:pt x="381" y="38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36"/>
            <p:cNvSpPr/>
            <p:nvPr/>
          </p:nvSpPr>
          <p:spPr>
            <a:xfrm>
              <a:off x="1776975" y="1602675"/>
              <a:ext cx="4875" cy="2825"/>
            </a:xfrm>
            <a:custGeom>
              <a:rect b="b" l="l" r="r" t="t"/>
              <a:pathLst>
                <a:path extrusionOk="0" h="113" w="195">
                  <a:moveTo>
                    <a:pt x="131" y="0"/>
                  </a:moveTo>
                  <a:lnTo>
                    <a:pt x="0" y="74"/>
                  </a:lnTo>
                  <a:lnTo>
                    <a:pt x="65" y="112"/>
                  </a:lnTo>
                  <a:lnTo>
                    <a:pt x="194" y="37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36"/>
            <p:cNvSpPr/>
            <p:nvPr/>
          </p:nvSpPr>
          <p:spPr>
            <a:xfrm>
              <a:off x="1765825" y="1615225"/>
              <a:ext cx="1700" cy="15525"/>
            </a:xfrm>
            <a:custGeom>
              <a:rect b="b" l="l" r="r" t="t"/>
              <a:pathLst>
                <a:path extrusionOk="0" h="621" w="68">
                  <a:moveTo>
                    <a:pt x="1" y="0"/>
                  </a:moveTo>
                  <a:lnTo>
                    <a:pt x="2" y="583"/>
                  </a:lnTo>
                  <a:lnTo>
                    <a:pt x="68" y="621"/>
                  </a:lnTo>
                  <a:lnTo>
                    <a:pt x="66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36"/>
            <p:cNvSpPr/>
            <p:nvPr/>
          </p:nvSpPr>
          <p:spPr>
            <a:xfrm>
              <a:off x="1765825" y="1613325"/>
              <a:ext cx="4900" cy="2850"/>
            </a:xfrm>
            <a:custGeom>
              <a:rect b="b" l="l" r="r" t="t"/>
              <a:pathLst>
                <a:path extrusionOk="0" h="114" w="196">
                  <a:moveTo>
                    <a:pt x="132" y="1"/>
                  </a:moveTo>
                  <a:lnTo>
                    <a:pt x="1" y="76"/>
                  </a:lnTo>
                  <a:lnTo>
                    <a:pt x="66" y="114"/>
                  </a:lnTo>
                  <a:lnTo>
                    <a:pt x="195" y="38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36"/>
            <p:cNvSpPr/>
            <p:nvPr/>
          </p:nvSpPr>
          <p:spPr>
            <a:xfrm>
              <a:off x="1767475" y="1614275"/>
              <a:ext cx="3275" cy="16475"/>
            </a:xfrm>
            <a:custGeom>
              <a:rect b="b" l="l" r="r" t="t"/>
              <a:pathLst>
                <a:path extrusionOk="0" h="659" w="131">
                  <a:moveTo>
                    <a:pt x="129" y="0"/>
                  </a:moveTo>
                  <a:lnTo>
                    <a:pt x="0" y="76"/>
                  </a:lnTo>
                  <a:lnTo>
                    <a:pt x="2" y="659"/>
                  </a:lnTo>
                  <a:lnTo>
                    <a:pt x="131" y="58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36"/>
            <p:cNvSpPr/>
            <p:nvPr/>
          </p:nvSpPr>
          <p:spPr>
            <a:xfrm>
              <a:off x="1769075" y="1604525"/>
              <a:ext cx="9550" cy="5525"/>
            </a:xfrm>
            <a:custGeom>
              <a:rect b="b" l="l" r="r" t="t"/>
              <a:pathLst>
                <a:path extrusionOk="0" h="221" w="382">
                  <a:moveTo>
                    <a:pt x="316" y="0"/>
                  </a:moveTo>
                  <a:lnTo>
                    <a:pt x="0" y="183"/>
                  </a:lnTo>
                  <a:lnTo>
                    <a:pt x="65" y="221"/>
                  </a:lnTo>
                  <a:lnTo>
                    <a:pt x="381" y="38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36"/>
            <p:cNvSpPr/>
            <p:nvPr/>
          </p:nvSpPr>
          <p:spPr>
            <a:xfrm>
              <a:off x="1765825" y="1609100"/>
              <a:ext cx="4900" cy="2800"/>
            </a:xfrm>
            <a:custGeom>
              <a:rect b="b" l="l" r="r" t="t"/>
              <a:pathLst>
                <a:path extrusionOk="0" h="112" w="196">
                  <a:moveTo>
                    <a:pt x="130" y="0"/>
                  </a:moveTo>
                  <a:lnTo>
                    <a:pt x="1" y="75"/>
                  </a:lnTo>
                  <a:lnTo>
                    <a:pt x="65" y="112"/>
                  </a:lnTo>
                  <a:lnTo>
                    <a:pt x="195" y="38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36"/>
            <p:cNvSpPr/>
            <p:nvPr/>
          </p:nvSpPr>
          <p:spPr>
            <a:xfrm>
              <a:off x="1754700" y="1621625"/>
              <a:ext cx="1700" cy="15550"/>
            </a:xfrm>
            <a:custGeom>
              <a:rect b="b" l="l" r="r" t="t"/>
              <a:pathLst>
                <a:path extrusionOk="0" h="622" w="68">
                  <a:moveTo>
                    <a:pt x="1" y="1"/>
                  </a:moveTo>
                  <a:lnTo>
                    <a:pt x="2" y="584"/>
                  </a:lnTo>
                  <a:lnTo>
                    <a:pt x="68" y="621"/>
                  </a:lnTo>
                  <a:lnTo>
                    <a:pt x="65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36"/>
            <p:cNvSpPr/>
            <p:nvPr/>
          </p:nvSpPr>
          <p:spPr>
            <a:xfrm>
              <a:off x="1754700" y="1619750"/>
              <a:ext cx="4900" cy="2850"/>
            </a:xfrm>
            <a:custGeom>
              <a:rect b="b" l="l" r="r" t="t"/>
              <a:pathLst>
                <a:path extrusionOk="0" h="114" w="196">
                  <a:moveTo>
                    <a:pt x="130" y="0"/>
                  </a:moveTo>
                  <a:lnTo>
                    <a:pt x="1" y="76"/>
                  </a:lnTo>
                  <a:lnTo>
                    <a:pt x="65" y="113"/>
                  </a:lnTo>
                  <a:lnTo>
                    <a:pt x="195" y="38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36"/>
            <p:cNvSpPr/>
            <p:nvPr/>
          </p:nvSpPr>
          <p:spPr>
            <a:xfrm>
              <a:off x="1756300" y="1620700"/>
              <a:ext cx="3325" cy="16475"/>
            </a:xfrm>
            <a:custGeom>
              <a:rect b="b" l="l" r="r" t="t"/>
              <a:pathLst>
                <a:path extrusionOk="0" h="659" w="133">
                  <a:moveTo>
                    <a:pt x="131" y="0"/>
                  </a:moveTo>
                  <a:lnTo>
                    <a:pt x="1" y="75"/>
                  </a:lnTo>
                  <a:lnTo>
                    <a:pt x="4" y="658"/>
                  </a:lnTo>
                  <a:lnTo>
                    <a:pt x="133" y="584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36"/>
            <p:cNvSpPr/>
            <p:nvPr/>
          </p:nvSpPr>
          <p:spPr>
            <a:xfrm>
              <a:off x="1757925" y="1610975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17" y="0"/>
                  </a:moveTo>
                  <a:lnTo>
                    <a:pt x="1" y="182"/>
                  </a:lnTo>
                  <a:lnTo>
                    <a:pt x="65" y="219"/>
                  </a:lnTo>
                  <a:lnTo>
                    <a:pt x="381" y="37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36"/>
            <p:cNvSpPr/>
            <p:nvPr/>
          </p:nvSpPr>
          <p:spPr>
            <a:xfrm>
              <a:off x="1754700" y="1615500"/>
              <a:ext cx="4850" cy="2850"/>
            </a:xfrm>
            <a:custGeom>
              <a:rect b="b" l="l" r="r" t="t"/>
              <a:pathLst>
                <a:path extrusionOk="0" h="114" w="194">
                  <a:moveTo>
                    <a:pt x="130" y="1"/>
                  </a:moveTo>
                  <a:lnTo>
                    <a:pt x="1" y="76"/>
                  </a:lnTo>
                  <a:lnTo>
                    <a:pt x="65" y="114"/>
                  </a:lnTo>
                  <a:lnTo>
                    <a:pt x="194" y="38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36"/>
            <p:cNvSpPr/>
            <p:nvPr/>
          </p:nvSpPr>
          <p:spPr>
            <a:xfrm>
              <a:off x="1743575" y="1626200"/>
              <a:ext cx="4850" cy="2825"/>
            </a:xfrm>
            <a:custGeom>
              <a:rect b="b" l="l" r="r" t="t"/>
              <a:pathLst>
                <a:path extrusionOk="0" h="113" w="194">
                  <a:moveTo>
                    <a:pt x="130" y="0"/>
                  </a:moveTo>
                  <a:lnTo>
                    <a:pt x="1" y="74"/>
                  </a:lnTo>
                  <a:lnTo>
                    <a:pt x="64" y="112"/>
                  </a:lnTo>
                  <a:lnTo>
                    <a:pt x="194" y="38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36"/>
            <p:cNvSpPr/>
            <p:nvPr/>
          </p:nvSpPr>
          <p:spPr>
            <a:xfrm>
              <a:off x="1746800" y="1617400"/>
              <a:ext cx="9525" cy="5525"/>
            </a:xfrm>
            <a:custGeom>
              <a:rect b="b" l="l" r="r" t="t"/>
              <a:pathLst>
                <a:path extrusionOk="0" h="221" w="381">
                  <a:moveTo>
                    <a:pt x="317" y="0"/>
                  </a:moveTo>
                  <a:lnTo>
                    <a:pt x="1" y="183"/>
                  </a:lnTo>
                  <a:lnTo>
                    <a:pt x="65" y="220"/>
                  </a:lnTo>
                  <a:lnTo>
                    <a:pt x="381" y="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36"/>
            <p:cNvSpPr/>
            <p:nvPr/>
          </p:nvSpPr>
          <p:spPr>
            <a:xfrm>
              <a:off x="1743550" y="1621950"/>
              <a:ext cx="4875" cy="2825"/>
            </a:xfrm>
            <a:custGeom>
              <a:rect b="b" l="l" r="r" t="t"/>
              <a:pathLst>
                <a:path extrusionOk="0" h="113" w="195">
                  <a:moveTo>
                    <a:pt x="131" y="1"/>
                  </a:moveTo>
                  <a:lnTo>
                    <a:pt x="0" y="75"/>
                  </a:lnTo>
                  <a:lnTo>
                    <a:pt x="65" y="112"/>
                  </a:lnTo>
                  <a:lnTo>
                    <a:pt x="195" y="38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36"/>
            <p:cNvSpPr/>
            <p:nvPr/>
          </p:nvSpPr>
          <p:spPr>
            <a:xfrm>
              <a:off x="1745175" y="1591650"/>
              <a:ext cx="57350" cy="37375"/>
            </a:xfrm>
            <a:custGeom>
              <a:rect b="b" l="l" r="r" t="t"/>
              <a:pathLst>
                <a:path extrusionOk="0" h="1495" w="2294">
                  <a:moveTo>
                    <a:pt x="2293" y="1"/>
                  </a:moveTo>
                  <a:lnTo>
                    <a:pt x="2228" y="38"/>
                  </a:lnTo>
                  <a:lnTo>
                    <a:pt x="1912" y="221"/>
                  </a:lnTo>
                  <a:lnTo>
                    <a:pt x="1783" y="296"/>
                  </a:lnTo>
                  <a:lnTo>
                    <a:pt x="1466" y="478"/>
                  </a:lnTo>
                  <a:lnTo>
                    <a:pt x="1337" y="553"/>
                  </a:lnTo>
                  <a:lnTo>
                    <a:pt x="1021" y="736"/>
                  </a:lnTo>
                  <a:lnTo>
                    <a:pt x="891" y="810"/>
                  </a:lnTo>
                  <a:lnTo>
                    <a:pt x="575" y="992"/>
                  </a:lnTo>
                  <a:lnTo>
                    <a:pt x="446" y="1068"/>
                  </a:lnTo>
                  <a:lnTo>
                    <a:pt x="130" y="1250"/>
                  </a:lnTo>
                  <a:lnTo>
                    <a:pt x="0" y="1324"/>
                  </a:lnTo>
                  <a:lnTo>
                    <a:pt x="0" y="1494"/>
                  </a:lnTo>
                  <a:lnTo>
                    <a:pt x="130" y="1420"/>
                  </a:lnTo>
                  <a:lnTo>
                    <a:pt x="446" y="1237"/>
                  </a:lnTo>
                  <a:lnTo>
                    <a:pt x="576" y="1162"/>
                  </a:lnTo>
                  <a:lnTo>
                    <a:pt x="892" y="981"/>
                  </a:lnTo>
                  <a:lnTo>
                    <a:pt x="1021" y="905"/>
                  </a:lnTo>
                  <a:lnTo>
                    <a:pt x="1337" y="723"/>
                  </a:lnTo>
                  <a:lnTo>
                    <a:pt x="1466" y="647"/>
                  </a:lnTo>
                  <a:lnTo>
                    <a:pt x="1783" y="466"/>
                  </a:lnTo>
                  <a:lnTo>
                    <a:pt x="1913" y="391"/>
                  </a:lnTo>
                  <a:lnTo>
                    <a:pt x="2228" y="208"/>
                  </a:lnTo>
                  <a:lnTo>
                    <a:pt x="2293" y="170"/>
                  </a:lnTo>
                  <a:lnTo>
                    <a:pt x="229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36"/>
            <p:cNvSpPr/>
            <p:nvPr/>
          </p:nvSpPr>
          <p:spPr>
            <a:xfrm>
              <a:off x="1745150" y="1613250"/>
              <a:ext cx="3300" cy="30375"/>
            </a:xfrm>
            <a:custGeom>
              <a:rect b="b" l="l" r="r" t="t"/>
              <a:pathLst>
                <a:path extrusionOk="0" h="1215" w="132">
                  <a:moveTo>
                    <a:pt x="94" y="1"/>
                  </a:moveTo>
                  <a:cubicBezTo>
                    <a:pt x="86" y="1"/>
                    <a:pt x="76" y="4"/>
                    <a:pt x="65" y="9"/>
                  </a:cubicBezTo>
                  <a:cubicBezTo>
                    <a:pt x="26" y="34"/>
                    <a:pt x="1" y="76"/>
                    <a:pt x="0" y="121"/>
                  </a:cubicBezTo>
                  <a:lnTo>
                    <a:pt x="3" y="1214"/>
                  </a:lnTo>
                  <a:lnTo>
                    <a:pt x="132" y="1139"/>
                  </a:lnTo>
                  <a:lnTo>
                    <a:pt x="131" y="556"/>
                  </a:lnTo>
                  <a:lnTo>
                    <a:pt x="1" y="630"/>
                  </a:lnTo>
                  <a:lnTo>
                    <a:pt x="1" y="460"/>
                  </a:lnTo>
                  <a:lnTo>
                    <a:pt x="131" y="386"/>
                  </a:lnTo>
                  <a:lnTo>
                    <a:pt x="129" y="47"/>
                  </a:lnTo>
                  <a:cubicBezTo>
                    <a:pt x="129" y="17"/>
                    <a:pt x="115" y="1"/>
                    <a:pt x="94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36"/>
            <p:cNvSpPr/>
            <p:nvPr/>
          </p:nvSpPr>
          <p:spPr>
            <a:xfrm>
              <a:off x="1743550" y="1623800"/>
              <a:ext cx="1650" cy="5225"/>
            </a:xfrm>
            <a:custGeom>
              <a:rect b="b" l="l" r="r" t="t"/>
              <a:pathLst>
                <a:path extrusionOk="0" h="209" w="66">
                  <a:moveTo>
                    <a:pt x="0" y="1"/>
                  </a:moveTo>
                  <a:lnTo>
                    <a:pt x="2" y="170"/>
                  </a:lnTo>
                  <a:lnTo>
                    <a:pt x="65" y="208"/>
                  </a:lnTo>
                  <a:lnTo>
                    <a:pt x="65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36"/>
            <p:cNvSpPr/>
            <p:nvPr/>
          </p:nvSpPr>
          <p:spPr>
            <a:xfrm>
              <a:off x="1743550" y="1615325"/>
              <a:ext cx="1675" cy="28300"/>
            </a:xfrm>
            <a:custGeom>
              <a:rect b="b" l="l" r="r" t="t"/>
              <a:pathLst>
                <a:path extrusionOk="0" h="1132" w="67">
                  <a:moveTo>
                    <a:pt x="0" y="0"/>
                  </a:moveTo>
                  <a:lnTo>
                    <a:pt x="3" y="1094"/>
                  </a:lnTo>
                  <a:lnTo>
                    <a:pt x="67" y="1131"/>
                  </a:lnTo>
                  <a:lnTo>
                    <a:pt x="64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36"/>
            <p:cNvSpPr/>
            <p:nvPr/>
          </p:nvSpPr>
          <p:spPr>
            <a:xfrm>
              <a:off x="1745150" y="1612300"/>
              <a:ext cx="2775" cy="1200"/>
            </a:xfrm>
            <a:custGeom>
              <a:rect b="b" l="l" r="r" t="t"/>
              <a:pathLst>
                <a:path extrusionOk="0" h="48" w="111">
                  <a:moveTo>
                    <a:pt x="27" y="1"/>
                  </a:moveTo>
                  <a:cubicBezTo>
                    <a:pt x="18" y="1"/>
                    <a:pt x="8" y="4"/>
                    <a:pt x="0" y="10"/>
                  </a:cubicBezTo>
                  <a:lnTo>
                    <a:pt x="65" y="47"/>
                  </a:lnTo>
                  <a:cubicBezTo>
                    <a:pt x="73" y="42"/>
                    <a:pt x="82" y="39"/>
                    <a:pt x="91" y="39"/>
                  </a:cubicBezTo>
                  <a:cubicBezTo>
                    <a:pt x="98" y="39"/>
                    <a:pt x="104" y="40"/>
                    <a:pt x="110" y="43"/>
                  </a:cubicBezTo>
                  <a:lnTo>
                    <a:pt x="46" y="5"/>
                  </a:lnTo>
                  <a:cubicBezTo>
                    <a:pt x="40" y="2"/>
                    <a:pt x="34" y="1"/>
                    <a:pt x="2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36"/>
            <p:cNvSpPr/>
            <p:nvPr/>
          </p:nvSpPr>
          <p:spPr>
            <a:xfrm>
              <a:off x="1745150" y="1612425"/>
              <a:ext cx="1850" cy="1075"/>
            </a:xfrm>
            <a:custGeom>
              <a:rect b="b" l="l" r="r" t="t"/>
              <a:pathLst>
                <a:path extrusionOk="0" h="43" w="74">
                  <a:moveTo>
                    <a:pt x="10" y="0"/>
                  </a:moveTo>
                  <a:cubicBezTo>
                    <a:pt x="6" y="2"/>
                    <a:pt x="3" y="3"/>
                    <a:pt x="0" y="5"/>
                  </a:cubicBezTo>
                  <a:lnTo>
                    <a:pt x="65" y="42"/>
                  </a:lnTo>
                  <a:cubicBezTo>
                    <a:pt x="68" y="41"/>
                    <a:pt x="71" y="40"/>
                    <a:pt x="74" y="38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36"/>
            <p:cNvSpPr/>
            <p:nvPr/>
          </p:nvSpPr>
          <p:spPr>
            <a:xfrm>
              <a:off x="1745400" y="1612350"/>
              <a:ext cx="1800" cy="1050"/>
            </a:xfrm>
            <a:custGeom>
              <a:rect b="b" l="l" r="r" t="t"/>
              <a:pathLst>
                <a:path extrusionOk="0" h="42" w="72">
                  <a:moveTo>
                    <a:pt x="7" y="1"/>
                  </a:moveTo>
                  <a:cubicBezTo>
                    <a:pt x="5" y="2"/>
                    <a:pt x="2" y="2"/>
                    <a:pt x="0" y="3"/>
                  </a:cubicBezTo>
                  <a:lnTo>
                    <a:pt x="64" y="41"/>
                  </a:lnTo>
                  <a:cubicBezTo>
                    <a:pt x="67" y="40"/>
                    <a:pt x="68" y="40"/>
                    <a:pt x="71" y="38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36"/>
            <p:cNvSpPr/>
            <p:nvPr/>
          </p:nvSpPr>
          <p:spPr>
            <a:xfrm>
              <a:off x="1745575" y="1612325"/>
              <a:ext cx="1750" cy="1000"/>
            </a:xfrm>
            <a:custGeom>
              <a:rect b="b" l="l" r="r" t="t"/>
              <a:pathLst>
                <a:path extrusionOk="0" h="40" w="70">
                  <a:moveTo>
                    <a:pt x="6" y="0"/>
                  </a:moveTo>
                  <a:lnTo>
                    <a:pt x="0" y="2"/>
                  </a:lnTo>
                  <a:lnTo>
                    <a:pt x="64" y="39"/>
                  </a:lnTo>
                  <a:cubicBezTo>
                    <a:pt x="66" y="39"/>
                    <a:pt x="69" y="38"/>
                    <a:pt x="70" y="38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36"/>
            <p:cNvSpPr/>
            <p:nvPr/>
          </p:nvSpPr>
          <p:spPr>
            <a:xfrm>
              <a:off x="1745725" y="1612325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0" y="0"/>
                  </a:moveTo>
                  <a:lnTo>
                    <a:pt x="64" y="38"/>
                  </a:lnTo>
                  <a:lnTo>
                    <a:pt x="68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36"/>
            <p:cNvSpPr/>
            <p:nvPr/>
          </p:nvSpPr>
          <p:spPr>
            <a:xfrm>
              <a:off x="1745825" y="1612325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1" y="0"/>
                  </a:moveTo>
                  <a:lnTo>
                    <a:pt x="64" y="38"/>
                  </a:lnTo>
                  <a:lnTo>
                    <a:pt x="69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36"/>
            <p:cNvSpPr/>
            <p:nvPr/>
          </p:nvSpPr>
          <p:spPr>
            <a:xfrm>
              <a:off x="1745925" y="1612325"/>
              <a:ext cx="1750" cy="950"/>
            </a:xfrm>
            <a:custGeom>
              <a:rect b="b" l="l" r="r" t="t"/>
              <a:pathLst>
                <a:path extrusionOk="0" h="38" w="70">
                  <a:moveTo>
                    <a:pt x="1" y="0"/>
                  </a:moveTo>
                  <a:lnTo>
                    <a:pt x="66" y="38"/>
                  </a:lnTo>
                  <a:lnTo>
                    <a:pt x="69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36"/>
            <p:cNvSpPr/>
            <p:nvPr/>
          </p:nvSpPr>
          <p:spPr>
            <a:xfrm>
              <a:off x="1746050" y="1612325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0" y="0"/>
                  </a:moveTo>
                  <a:lnTo>
                    <a:pt x="64" y="38"/>
                  </a:lnTo>
                  <a:lnTo>
                    <a:pt x="64" y="39"/>
                  </a:lnTo>
                  <a:lnTo>
                    <a:pt x="67" y="39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36"/>
            <p:cNvSpPr/>
            <p:nvPr/>
          </p:nvSpPr>
          <p:spPr>
            <a:xfrm>
              <a:off x="1746125" y="161235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0" y="1"/>
                  </a:moveTo>
                  <a:lnTo>
                    <a:pt x="65" y="38"/>
                  </a:lnTo>
                  <a:lnTo>
                    <a:pt x="68" y="40"/>
                  </a:lnTo>
                  <a:lnTo>
                    <a:pt x="68" y="40"/>
                  </a:lnTo>
                  <a:lnTo>
                    <a:pt x="5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36"/>
            <p:cNvSpPr/>
            <p:nvPr/>
          </p:nvSpPr>
          <p:spPr>
            <a:xfrm>
              <a:off x="1746225" y="161237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1" y="1"/>
                  </a:moveTo>
                  <a:lnTo>
                    <a:pt x="64" y="39"/>
                  </a:lnTo>
                  <a:cubicBezTo>
                    <a:pt x="64" y="39"/>
                    <a:pt x="65" y="39"/>
                    <a:pt x="65" y="39"/>
                  </a:cubicBezTo>
                  <a:lnTo>
                    <a:pt x="65" y="39"/>
                  </a:lnTo>
                  <a:lnTo>
                    <a:pt x="3" y="2"/>
                  </a:lnTo>
                  <a:lnTo>
                    <a:pt x="1" y="1"/>
                  </a:lnTo>
                  <a:close/>
                  <a:moveTo>
                    <a:pt x="65" y="39"/>
                  </a:moveTo>
                  <a:lnTo>
                    <a:pt x="67" y="40"/>
                  </a:lnTo>
                  <a:cubicBezTo>
                    <a:pt x="66" y="39"/>
                    <a:pt x="66" y="39"/>
                    <a:pt x="65" y="39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36"/>
            <p:cNvSpPr/>
            <p:nvPr/>
          </p:nvSpPr>
          <p:spPr>
            <a:xfrm>
              <a:off x="1746300" y="1612425"/>
              <a:ext cx="1625" cy="975"/>
            </a:xfrm>
            <a:custGeom>
              <a:rect b="b" l="l" r="r" t="t"/>
              <a:pathLst>
                <a:path extrusionOk="0" h="39" w="65">
                  <a:moveTo>
                    <a:pt x="64" y="38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4" y="38"/>
                  </a:lnTo>
                  <a:lnTo>
                    <a:pt x="64" y="38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36"/>
            <p:cNvSpPr/>
            <p:nvPr/>
          </p:nvSpPr>
          <p:spPr>
            <a:xfrm>
              <a:off x="1743550" y="1612525"/>
              <a:ext cx="3250" cy="3775"/>
            </a:xfrm>
            <a:custGeom>
              <a:rect b="b" l="l" r="r" t="t"/>
              <a:pathLst>
                <a:path extrusionOk="0" h="151" w="130">
                  <a:moveTo>
                    <a:pt x="64" y="1"/>
                  </a:moveTo>
                  <a:cubicBezTo>
                    <a:pt x="26" y="25"/>
                    <a:pt x="2" y="67"/>
                    <a:pt x="0" y="112"/>
                  </a:cubicBezTo>
                  <a:lnTo>
                    <a:pt x="64" y="150"/>
                  </a:lnTo>
                  <a:cubicBezTo>
                    <a:pt x="67" y="105"/>
                    <a:pt x="90" y="63"/>
                    <a:pt x="129" y="38"/>
                  </a:cubicBezTo>
                  <a:lnTo>
                    <a:pt x="6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36"/>
            <p:cNvSpPr/>
            <p:nvPr/>
          </p:nvSpPr>
          <p:spPr>
            <a:xfrm>
              <a:off x="1743500" y="1615025"/>
              <a:ext cx="1650" cy="1275"/>
            </a:xfrm>
            <a:custGeom>
              <a:rect b="b" l="l" r="r" t="t"/>
              <a:pathLst>
                <a:path extrusionOk="0" h="51" w="66">
                  <a:moveTo>
                    <a:pt x="2" y="1"/>
                  </a:moveTo>
                  <a:cubicBezTo>
                    <a:pt x="1" y="5"/>
                    <a:pt x="1" y="8"/>
                    <a:pt x="2" y="12"/>
                  </a:cubicBezTo>
                  <a:lnTo>
                    <a:pt x="65" y="49"/>
                  </a:lnTo>
                  <a:lnTo>
                    <a:pt x="65" y="49"/>
                  </a:lnTo>
                  <a:cubicBezTo>
                    <a:pt x="65" y="45"/>
                    <a:pt x="66" y="41"/>
                    <a:pt x="66" y="37"/>
                  </a:cubicBezTo>
                  <a:lnTo>
                    <a:pt x="2" y="1"/>
                  </a:lnTo>
                  <a:close/>
                  <a:moveTo>
                    <a:pt x="65" y="49"/>
                  </a:moveTo>
                  <a:cubicBezTo>
                    <a:pt x="65" y="50"/>
                    <a:pt x="65" y="50"/>
                    <a:pt x="65" y="50"/>
                  </a:cubicBezTo>
                  <a:lnTo>
                    <a:pt x="66" y="50"/>
                  </a:lnTo>
                  <a:lnTo>
                    <a:pt x="65" y="49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36"/>
            <p:cNvSpPr/>
            <p:nvPr/>
          </p:nvSpPr>
          <p:spPr>
            <a:xfrm>
              <a:off x="1743550" y="1614775"/>
              <a:ext cx="1675" cy="1200"/>
            </a:xfrm>
            <a:custGeom>
              <a:rect b="b" l="l" r="r" t="t"/>
              <a:pathLst>
                <a:path extrusionOk="0" h="48" w="67">
                  <a:moveTo>
                    <a:pt x="2" y="1"/>
                  </a:moveTo>
                  <a:cubicBezTo>
                    <a:pt x="2" y="5"/>
                    <a:pt x="0" y="6"/>
                    <a:pt x="0" y="11"/>
                  </a:cubicBezTo>
                  <a:lnTo>
                    <a:pt x="65" y="47"/>
                  </a:lnTo>
                  <a:cubicBezTo>
                    <a:pt x="65" y="44"/>
                    <a:pt x="67" y="41"/>
                    <a:pt x="67" y="38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36"/>
            <p:cNvSpPr/>
            <p:nvPr/>
          </p:nvSpPr>
          <p:spPr>
            <a:xfrm>
              <a:off x="1743575" y="1614625"/>
              <a:ext cx="1700" cy="1150"/>
            </a:xfrm>
            <a:custGeom>
              <a:rect b="b" l="l" r="r" t="t"/>
              <a:pathLst>
                <a:path extrusionOk="0" h="46" w="68">
                  <a:moveTo>
                    <a:pt x="2" y="1"/>
                  </a:moveTo>
                  <a:cubicBezTo>
                    <a:pt x="2" y="2"/>
                    <a:pt x="1" y="5"/>
                    <a:pt x="1" y="8"/>
                  </a:cubicBezTo>
                  <a:lnTo>
                    <a:pt x="66" y="46"/>
                  </a:lnTo>
                  <a:cubicBezTo>
                    <a:pt x="66" y="43"/>
                    <a:pt x="67" y="40"/>
                    <a:pt x="67" y="37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36"/>
            <p:cNvSpPr/>
            <p:nvPr/>
          </p:nvSpPr>
          <p:spPr>
            <a:xfrm>
              <a:off x="1743625" y="1614450"/>
              <a:ext cx="1675" cy="1125"/>
            </a:xfrm>
            <a:custGeom>
              <a:rect b="b" l="l" r="r" t="t"/>
              <a:pathLst>
                <a:path extrusionOk="0" h="45" w="67">
                  <a:moveTo>
                    <a:pt x="3" y="1"/>
                  </a:moveTo>
                  <a:cubicBezTo>
                    <a:pt x="2" y="2"/>
                    <a:pt x="0" y="5"/>
                    <a:pt x="0" y="6"/>
                  </a:cubicBezTo>
                  <a:lnTo>
                    <a:pt x="65" y="44"/>
                  </a:lnTo>
                  <a:cubicBezTo>
                    <a:pt x="65" y="41"/>
                    <a:pt x="67" y="40"/>
                    <a:pt x="67" y="37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36"/>
            <p:cNvSpPr/>
            <p:nvPr/>
          </p:nvSpPr>
          <p:spPr>
            <a:xfrm>
              <a:off x="1743675" y="1614275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2" y="0"/>
                  </a:moveTo>
                  <a:lnTo>
                    <a:pt x="1" y="8"/>
                  </a:lnTo>
                  <a:lnTo>
                    <a:pt x="65" y="44"/>
                  </a:lnTo>
                  <a:cubicBezTo>
                    <a:pt x="65" y="42"/>
                    <a:pt x="66" y="41"/>
                    <a:pt x="68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36"/>
            <p:cNvSpPr/>
            <p:nvPr/>
          </p:nvSpPr>
          <p:spPr>
            <a:xfrm>
              <a:off x="1743725" y="1614175"/>
              <a:ext cx="1725" cy="1075"/>
            </a:xfrm>
            <a:custGeom>
              <a:rect b="b" l="l" r="r" t="t"/>
              <a:pathLst>
                <a:path extrusionOk="0" h="43" w="69">
                  <a:moveTo>
                    <a:pt x="3" y="0"/>
                  </a:moveTo>
                  <a:cubicBezTo>
                    <a:pt x="2" y="1"/>
                    <a:pt x="2" y="3"/>
                    <a:pt x="0" y="6"/>
                  </a:cubicBezTo>
                  <a:lnTo>
                    <a:pt x="66" y="42"/>
                  </a:lnTo>
                  <a:cubicBezTo>
                    <a:pt x="66" y="41"/>
                    <a:pt x="67" y="39"/>
                    <a:pt x="69" y="36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36"/>
            <p:cNvSpPr/>
            <p:nvPr/>
          </p:nvSpPr>
          <p:spPr>
            <a:xfrm>
              <a:off x="1743800" y="1614025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3" y="0"/>
                  </a:moveTo>
                  <a:cubicBezTo>
                    <a:pt x="2" y="2"/>
                    <a:pt x="2" y="3"/>
                    <a:pt x="0" y="6"/>
                  </a:cubicBezTo>
                  <a:lnTo>
                    <a:pt x="66" y="42"/>
                  </a:lnTo>
                  <a:cubicBezTo>
                    <a:pt x="66" y="41"/>
                    <a:pt x="67" y="39"/>
                    <a:pt x="67" y="36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36"/>
            <p:cNvSpPr/>
            <p:nvPr/>
          </p:nvSpPr>
          <p:spPr>
            <a:xfrm>
              <a:off x="1743875" y="1613875"/>
              <a:ext cx="1675" cy="1075"/>
            </a:xfrm>
            <a:custGeom>
              <a:rect b="b" l="l" r="r" t="t"/>
              <a:pathLst>
                <a:path extrusionOk="0" h="43" w="67">
                  <a:moveTo>
                    <a:pt x="3" y="0"/>
                  </a:moveTo>
                  <a:lnTo>
                    <a:pt x="0" y="6"/>
                  </a:lnTo>
                  <a:lnTo>
                    <a:pt x="64" y="42"/>
                  </a:lnTo>
                  <a:lnTo>
                    <a:pt x="67" y="3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36"/>
            <p:cNvSpPr/>
            <p:nvPr/>
          </p:nvSpPr>
          <p:spPr>
            <a:xfrm>
              <a:off x="1743950" y="1613725"/>
              <a:ext cx="1675" cy="1125"/>
            </a:xfrm>
            <a:custGeom>
              <a:rect b="b" l="l" r="r" t="t"/>
              <a:pathLst>
                <a:path extrusionOk="0" h="45" w="67">
                  <a:moveTo>
                    <a:pt x="3" y="1"/>
                  </a:moveTo>
                  <a:lnTo>
                    <a:pt x="0" y="6"/>
                  </a:lnTo>
                  <a:lnTo>
                    <a:pt x="64" y="44"/>
                  </a:lnTo>
                  <a:lnTo>
                    <a:pt x="67" y="38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36"/>
            <p:cNvSpPr/>
            <p:nvPr/>
          </p:nvSpPr>
          <p:spPr>
            <a:xfrm>
              <a:off x="1744025" y="161357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3" y="1"/>
                  </a:moveTo>
                  <a:lnTo>
                    <a:pt x="0" y="7"/>
                  </a:lnTo>
                  <a:lnTo>
                    <a:pt x="64" y="44"/>
                  </a:lnTo>
                  <a:cubicBezTo>
                    <a:pt x="65" y="43"/>
                    <a:pt x="67" y="40"/>
                    <a:pt x="68" y="39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36"/>
            <p:cNvSpPr/>
            <p:nvPr/>
          </p:nvSpPr>
          <p:spPr>
            <a:xfrm>
              <a:off x="1744075" y="1613450"/>
              <a:ext cx="1750" cy="1100"/>
            </a:xfrm>
            <a:custGeom>
              <a:rect b="b" l="l" r="r" t="t"/>
              <a:pathLst>
                <a:path extrusionOk="0" h="44" w="70">
                  <a:moveTo>
                    <a:pt x="5" y="0"/>
                  </a:moveTo>
                  <a:lnTo>
                    <a:pt x="1" y="6"/>
                  </a:lnTo>
                  <a:lnTo>
                    <a:pt x="66" y="44"/>
                  </a:lnTo>
                  <a:lnTo>
                    <a:pt x="69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36"/>
            <p:cNvSpPr/>
            <p:nvPr/>
          </p:nvSpPr>
          <p:spPr>
            <a:xfrm>
              <a:off x="1744200" y="1613300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5" y="0"/>
                  </a:moveTo>
                  <a:lnTo>
                    <a:pt x="0" y="6"/>
                  </a:lnTo>
                  <a:lnTo>
                    <a:pt x="64" y="44"/>
                  </a:lnTo>
                  <a:lnTo>
                    <a:pt x="68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36"/>
            <p:cNvSpPr/>
            <p:nvPr/>
          </p:nvSpPr>
          <p:spPr>
            <a:xfrm>
              <a:off x="1744300" y="1613150"/>
              <a:ext cx="1775" cy="1100"/>
            </a:xfrm>
            <a:custGeom>
              <a:rect b="b" l="l" r="r" t="t"/>
              <a:pathLst>
                <a:path extrusionOk="0" h="44" w="71">
                  <a:moveTo>
                    <a:pt x="5" y="0"/>
                  </a:moveTo>
                  <a:cubicBezTo>
                    <a:pt x="4" y="2"/>
                    <a:pt x="2" y="5"/>
                    <a:pt x="1" y="6"/>
                  </a:cubicBezTo>
                  <a:lnTo>
                    <a:pt x="64" y="44"/>
                  </a:lnTo>
                  <a:lnTo>
                    <a:pt x="70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36"/>
            <p:cNvSpPr/>
            <p:nvPr/>
          </p:nvSpPr>
          <p:spPr>
            <a:xfrm>
              <a:off x="1744425" y="1612975"/>
              <a:ext cx="1825" cy="1150"/>
            </a:xfrm>
            <a:custGeom>
              <a:rect b="b" l="l" r="r" t="t"/>
              <a:pathLst>
                <a:path extrusionOk="0" h="46" w="73">
                  <a:moveTo>
                    <a:pt x="7" y="0"/>
                  </a:moveTo>
                  <a:cubicBezTo>
                    <a:pt x="6" y="2"/>
                    <a:pt x="3" y="5"/>
                    <a:pt x="0" y="7"/>
                  </a:cubicBezTo>
                  <a:lnTo>
                    <a:pt x="65" y="45"/>
                  </a:lnTo>
                  <a:cubicBezTo>
                    <a:pt x="67" y="42"/>
                    <a:pt x="70" y="39"/>
                    <a:pt x="73" y="38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36"/>
            <p:cNvSpPr/>
            <p:nvPr/>
          </p:nvSpPr>
          <p:spPr>
            <a:xfrm>
              <a:off x="1744600" y="1612525"/>
              <a:ext cx="2200" cy="1400"/>
            </a:xfrm>
            <a:custGeom>
              <a:rect b="b" l="l" r="r" t="t"/>
              <a:pathLst>
                <a:path extrusionOk="0" h="56" w="88">
                  <a:moveTo>
                    <a:pt x="22" y="1"/>
                  </a:moveTo>
                  <a:cubicBezTo>
                    <a:pt x="15" y="5"/>
                    <a:pt x="8" y="11"/>
                    <a:pt x="0" y="18"/>
                  </a:cubicBezTo>
                  <a:lnTo>
                    <a:pt x="66" y="56"/>
                  </a:lnTo>
                  <a:cubicBezTo>
                    <a:pt x="71" y="49"/>
                    <a:pt x="79" y="43"/>
                    <a:pt x="87" y="38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36"/>
            <p:cNvSpPr/>
            <p:nvPr/>
          </p:nvSpPr>
          <p:spPr>
            <a:xfrm>
              <a:off x="1754675" y="1608900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0" y="1"/>
                  </a:moveTo>
                  <a:lnTo>
                    <a:pt x="2" y="340"/>
                  </a:lnTo>
                  <a:lnTo>
                    <a:pt x="66" y="378"/>
                  </a:lnTo>
                  <a:lnTo>
                    <a:pt x="6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36"/>
            <p:cNvSpPr/>
            <p:nvPr/>
          </p:nvSpPr>
          <p:spPr>
            <a:xfrm>
              <a:off x="1756275" y="1605900"/>
              <a:ext cx="2800" cy="1175"/>
            </a:xfrm>
            <a:custGeom>
              <a:rect b="b" l="l" r="r" t="t"/>
              <a:pathLst>
                <a:path extrusionOk="0" h="47" w="112">
                  <a:moveTo>
                    <a:pt x="27" y="0"/>
                  </a:moveTo>
                  <a:cubicBezTo>
                    <a:pt x="18" y="0"/>
                    <a:pt x="9" y="3"/>
                    <a:pt x="0" y="9"/>
                  </a:cubicBezTo>
                  <a:lnTo>
                    <a:pt x="65" y="47"/>
                  </a:lnTo>
                  <a:cubicBezTo>
                    <a:pt x="73" y="41"/>
                    <a:pt x="82" y="38"/>
                    <a:pt x="92" y="38"/>
                  </a:cubicBezTo>
                  <a:cubicBezTo>
                    <a:pt x="98" y="38"/>
                    <a:pt x="105" y="39"/>
                    <a:pt x="112" y="42"/>
                  </a:cubicBezTo>
                  <a:lnTo>
                    <a:pt x="47" y="5"/>
                  </a:lnTo>
                  <a:cubicBezTo>
                    <a:pt x="41" y="2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36"/>
            <p:cNvSpPr/>
            <p:nvPr/>
          </p:nvSpPr>
          <p:spPr>
            <a:xfrm>
              <a:off x="1756275" y="1606000"/>
              <a:ext cx="1875" cy="1075"/>
            </a:xfrm>
            <a:custGeom>
              <a:rect b="b" l="l" r="r" t="t"/>
              <a:pathLst>
                <a:path extrusionOk="0" h="43" w="75">
                  <a:moveTo>
                    <a:pt x="10" y="1"/>
                  </a:moveTo>
                  <a:cubicBezTo>
                    <a:pt x="7" y="2"/>
                    <a:pt x="5" y="4"/>
                    <a:pt x="0" y="5"/>
                  </a:cubicBezTo>
                  <a:lnTo>
                    <a:pt x="65" y="43"/>
                  </a:lnTo>
                  <a:cubicBezTo>
                    <a:pt x="68" y="40"/>
                    <a:pt x="71" y="38"/>
                    <a:pt x="74" y="38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36"/>
            <p:cNvSpPr/>
            <p:nvPr/>
          </p:nvSpPr>
          <p:spPr>
            <a:xfrm>
              <a:off x="1756525" y="1605925"/>
              <a:ext cx="1800" cy="1050"/>
            </a:xfrm>
            <a:custGeom>
              <a:rect b="b" l="l" r="r" t="t"/>
              <a:pathLst>
                <a:path extrusionOk="0" h="42" w="72">
                  <a:moveTo>
                    <a:pt x="8" y="1"/>
                  </a:moveTo>
                  <a:cubicBezTo>
                    <a:pt x="5" y="1"/>
                    <a:pt x="2" y="2"/>
                    <a:pt x="0" y="4"/>
                  </a:cubicBezTo>
                  <a:lnTo>
                    <a:pt x="64" y="41"/>
                  </a:lnTo>
                  <a:cubicBezTo>
                    <a:pt x="67" y="40"/>
                    <a:pt x="70" y="39"/>
                    <a:pt x="71" y="39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36"/>
            <p:cNvSpPr/>
            <p:nvPr/>
          </p:nvSpPr>
          <p:spPr>
            <a:xfrm>
              <a:off x="1756700" y="1605900"/>
              <a:ext cx="1775" cy="1000"/>
            </a:xfrm>
            <a:custGeom>
              <a:rect b="b" l="l" r="r" t="t"/>
              <a:pathLst>
                <a:path extrusionOk="0" h="40" w="71">
                  <a:moveTo>
                    <a:pt x="6" y="0"/>
                  </a:moveTo>
                  <a:cubicBezTo>
                    <a:pt x="5" y="0"/>
                    <a:pt x="2" y="0"/>
                    <a:pt x="1" y="2"/>
                  </a:cubicBezTo>
                  <a:lnTo>
                    <a:pt x="64" y="40"/>
                  </a:lnTo>
                  <a:lnTo>
                    <a:pt x="70" y="3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36"/>
            <p:cNvSpPr/>
            <p:nvPr/>
          </p:nvSpPr>
          <p:spPr>
            <a:xfrm>
              <a:off x="1756850" y="1605900"/>
              <a:ext cx="1750" cy="975"/>
            </a:xfrm>
            <a:custGeom>
              <a:rect b="b" l="l" r="r" t="t"/>
              <a:pathLst>
                <a:path extrusionOk="0" h="39" w="70">
                  <a:moveTo>
                    <a:pt x="0" y="0"/>
                  </a:moveTo>
                  <a:lnTo>
                    <a:pt x="64" y="38"/>
                  </a:lnTo>
                  <a:lnTo>
                    <a:pt x="70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36"/>
            <p:cNvSpPr/>
            <p:nvPr/>
          </p:nvSpPr>
          <p:spPr>
            <a:xfrm>
              <a:off x="1756950" y="1605900"/>
              <a:ext cx="1775" cy="975"/>
            </a:xfrm>
            <a:custGeom>
              <a:rect b="b" l="l" r="r" t="t"/>
              <a:pathLst>
                <a:path extrusionOk="0" h="39" w="71">
                  <a:moveTo>
                    <a:pt x="1" y="0"/>
                  </a:moveTo>
                  <a:lnTo>
                    <a:pt x="66" y="38"/>
                  </a:lnTo>
                  <a:cubicBezTo>
                    <a:pt x="67" y="37"/>
                    <a:pt x="67" y="37"/>
                    <a:pt x="68" y="37"/>
                  </a:cubicBezTo>
                  <a:cubicBezTo>
                    <a:pt x="68" y="37"/>
                    <a:pt x="68" y="37"/>
                    <a:pt x="68" y="37"/>
                  </a:cubicBezTo>
                  <a:lnTo>
                    <a:pt x="68" y="37"/>
                  </a:lnTo>
                  <a:lnTo>
                    <a:pt x="5" y="0"/>
                  </a:lnTo>
                  <a:close/>
                  <a:moveTo>
                    <a:pt x="68" y="37"/>
                  </a:moveTo>
                  <a:lnTo>
                    <a:pt x="70" y="38"/>
                  </a:lnTo>
                  <a:cubicBezTo>
                    <a:pt x="70" y="38"/>
                    <a:pt x="69" y="37"/>
                    <a:pt x="68" y="37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36"/>
            <p:cNvSpPr/>
            <p:nvPr/>
          </p:nvSpPr>
          <p:spPr>
            <a:xfrm>
              <a:off x="1757075" y="160590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0" y="0"/>
                  </a:moveTo>
                  <a:lnTo>
                    <a:pt x="65" y="38"/>
                  </a:lnTo>
                  <a:lnTo>
                    <a:pt x="65" y="37"/>
                  </a:lnTo>
                  <a:lnTo>
                    <a:pt x="68" y="3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36"/>
            <p:cNvSpPr/>
            <p:nvPr/>
          </p:nvSpPr>
          <p:spPr>
            <a:xfrm>
              <a:off x="1757175" y="160590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0" y="0"/>
                  </a:moveTo>
                  <a:lnTo>
                    <a:pt x="64" y="38"/>
                  </a:lnTo>
                  <a:lnTo>
                    <a:pt x="69" y="3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36"/>
            <p:cNvSpPr/>
            <p:nvPr/>
          </p:nvSpPr>
          <p:spPr>
            <a:xfrm>
              <a:off x="1757275" y="16059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1" y="0"/>
                  </a:moveTo>
                  <a:lnTo>
                    <a:pt x="65" y="38"/>
                  </a:lnTo>
                  <a:lnTo>
                    <a:pt x="67" y="40"/>
                  </a:lnTo>
                  <a:lnTo>
                    <a:pt x="4" y="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36"/>
            <p:cNvSpPr/>
            <p:nvPr/>
          </p:nvSpPr>
          <p:spPr>
            <a:xfrm>
              <a:off x="1757350" y="16059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1" y="1"/>
                  </a:moveTo>
                  <a:lnTo>
                    <a:pt x="4" y="4"/>
                  </a:lnTo>
                  <a:lnTo>
                    <a:pt x="56" y="33"/>
                  </a:lnTo>
                  <a:lnTo>
                    <a:pt x="56" y="33"/>
                  </a:lnTo>
                  <a:lnTo>
                    <a:pt x="1" y="1"/>
                  </a:lnTo>
                  <a:close/>
                  <a:moveTo>
                    <a:pt x="56" y="33"/>
                  </a:moveTo>
                  <a:lnTo>
                    <a:pt x="64" y="39"/>
                  </a:lnTo>
                  <a:lnTo>
                    <a:pt x="67" y="40"/>
                  </a:lnTo>
                  <a:lnTo>
                    <a:pt x="56" y="33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36"/>
            <p:cNvSpPr/>
            <p:nvPr/>
          </p:nvSpPr>
          <p:spPr>
            <a:xfrm>
              <a:off x="1757425" y="1606000"/>
              <a:ext cx="1650" cy="950"/>
            </a:xfrm>
            <a:custGeom>
              <a:rect b="b" l="l" r="r" t="t"/>
              <a:pathLst>
                <a:path extrusionOk="0" h="38" w="66">
                  <a:moveTo>
                    <a:pt x="66" y="37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66" y="37"/>
                  </a:lnTo>
                  <a:lnTo>
                    <a:pt x="66" y="37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36"/>
            <p:cNvSpPr/>
            <p:nvPr/>
          </p:nvSpPr>
          <p:spPr>
            <a:xfrm>
              <a:off x="1756275" y="1606825"/>
              <a:ext cx="3275" cy="11500"/>
            </a:xfrm>
            <a:custGeom>
              <a:rect b="b" l="l" r="r" t="t"/>
              <a:pathLst>
                <a:path extrusionOk="0" h="460" w="131">
                  <a:moveTo>
                    <a:pt x="95" y="0"/>
                  </a:moveTo>
                  <a:cubicBezTo>
                    <a:pt x="86" y="0"/>
                    <a:pt x="76" y="3"/>
                    <a:pt x="65" y="10"/>
                  </a:cubicBezTo>
                  <a:cubicBezTo>
                    <a:pt x="26" y="33"/>
                    <a:pt x="3" y="75"/>
                    <a:pt x="0" y="120"/>
                  </a:cubicBezTo>
                  <a:lnTo>
                    <a:pt x="0" y="459"/>
                  </a:lnTo>
                  <a:lnTo>
                    <a:pt x="131" y="385"/>
                  </a:lnTo>
                  <a:lnTo>
                    <a:pt x="131" y="46"/>
                  </a:lnTo>
                  <a:cubicBezTo>
                    <a:pt x="131" y="17"/>
                    <a:pt x="116" y="0"/>
                    <a:pt x="95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36"/>
            <p:cNvSpPr/>
            <p:nvPr/>
          </p:nvSpPr>
          <p:spPr>
            <a:xfrm>
              <a:off x="1754675" y="1606125"/>
              <a:ext cx="3250" cy="3750"/>
            </a:xfrm>
            <a:custGeom>
              <a:rect b="b" l="l" r="r" t="t"/>
              <a:pathLst>
                <a:path extrusionOk="0" h="150" w="130">
                  <a:moveTo>
                    <a:pt x="64" y="0"/>
                  </a:moveTo>
                  <a:cubicBezTo>
                    <a:pt x="26" y="25"/>
                    <a:pt x="3" y="67"/>
                    <a:pt x="0" y="112"/>
                  </a:cubicBezTo>
                  <a:lnTo>
                    <a:pt x="64" y="149"/>
                  </a:lnTo>
                  <a:cubicBezTo>
                    <a:pt x="67" y="105"/>
                    <a:pt x="92" y="62"/>
                    <a:pt x="129" y="38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36"/>
            <p:cNvSpPr/>
            <p:nvPr/>
          </p:nvSpPr>
          <p:spPr>
            <a:xfrm>
              <a:off x="1754675" y="1608625"/>
              <a:ext cx="1625" cy="1250"/>
            </a:xfrm>
            <a:custGeom>
              <a:rect b="b" l="l" r="r" t="t"/>
              <a:pathLst>
                <a:path extrusionOk="0" h="50" w="65">
                  <a:moveTo>
                    <a:pt x="0" y="0"/>
                  </a:moveTo>
                  <a:cubicBezTo>
                    <a:pt x="0" y="3"/>
                    <a:pt x="0" y="7"/>
                    <a:pt x="0" y="12"/>
                  </a:cubicBezTo>
                  <a:lnTo>
                    <a:pt x="64" y="49"/>
                  </a:lnTo>
                  <a:cubicBezTo>
                    <a:pt x="64" y="45"/>
                    <a:pt x="64" y="41"/>
                    <a:pt x="64" y="3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36"/>
            <p:cNvSpPr/>
            <p:nvPr/>
          </p:nvSpPr>
          <p:spPr>
            <a:xfrm>
              <a:off x="1754700" y="1608375"/>
              <a:ext cx="1675" cy="1175"/>
            </a:xfrm>
            <a:custGeom>
              <a:rect b="b" l="l" r="r" t="t"/>
              <a:pathLst>
                <a:path extrusionOk="0" h="47" w="67">
                  <a:moveTo>
                    <a:pt x="2" y="0"/>
                  </a:moveTo>
                  <a:cubicBezTo>
                    <a:pt x="1" y="3"/>
                    <a:pt x="1" y="6"/>
                    <a:pt x="1" y="9"/>
                  </a:cubicBezTo>
                  <a:lnTo>
                    <a:pt x="65" y="46"/>
                  </a:lnTo>
                  <a:cubicBezTo>
                    <a:pt x="65" y="44"/>
                    <a:pt x="66" y="41"/>
                    <a:pt x="66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36"/>
            <p:cNvSpPr/>
            <p:nvPr/>
          </p:nvSpPr>
          <p:spPr>
            <a:xfrm>
              <a:off x="1754750" y="1608175"/>
              <a:ext cx="1650" cy="1150"/>
            </a:xfrm>
            <a:custGeom>
              <a:rect b="b" l="l" r="r" t="t"/>
              <a:pathLst>
                <a:path extrusionOk="0" h="46" w="66">
                  <a:moveTo>
                    <a:pt x="2" y="1"/>
                  </a:moveTo>
                  <a:cubicBezTo>
                    <a:pt x="0" y="4"/>
                    <a:pt x="0" y="5"/>
                    <a:pt x="0" y="8"/>
                  </a:cubicBezTo>
                  <a:lnTo>
                    <a:pt x="64" y="46"/>
                  </a:lnTo>
                  <a:cubicBezTo>
                    <a:pt x="64" y="43"/>
                    <a:pt x="66" y="40"/>
                    <a:pt x="66" y="38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36"/>
            <p:cNvSpPr/>
            <p:nvPr/>
          </p:nvSpPr>
          <p:spPr>
            <a:xfrm>
              <a:off x="1754775" y="1608000"/>
              <a:ext cx="1700" cy="1150"/>
            </a:xfrm>
            <a:custGeom>
              <a:rect b="b" l="l" r="r" t="t"/>
              <a:pathLst>
                <a:path extrusionOk="0" h="46" w="68">
                  <a:moveTo>
                    <a:pt x="2" y="1"/>
                  </a:moveTo>
                  <a:cubicBezTo>
                    <a:pt x="2" y="3"/>
                    <a:pt x="1" y="5"/>
                    <a:pt x="1" y="8"/>
                  </a:cubicBezTo>
                  <a:lnTo>
                    <a:pt x="65" y="45"/>
                  </a:lnTo>
                  <a:cubicBezTo>
                    <a:pt x="66" y="43"/>
                    <a:pt x="67" y="41"/>
                    <a:pt x="67" y="38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36"/>
            <p:cNvSpPr/>
            <p:nvPr/>
          </p:nvSpPr>
          <p:spPr>
            <a:xfrm>
              <a:off x="1754825" y="1607850"/>
              <a:ext cx="1675" cy="1125"/>
            </a:xfrm>
            <a:custGeom>
              <a:rect b="b" l="l" r="r" t="t"/>
              <a:pathLst>
                <a:path extrusionOk="0" h="45" w="67">
                  <a:moveTo>
                    <a:pt x="3" y="1"/>
                  </a:moveTo>
                  <a:lnTo>
                    <a:pt x="0" y="7"/>
                  </a:lnTo>
                  <a:lnTo>
                    <a:pt x="65" y="44"/>
                  </a:lnTo>
                  <a:lnTo>
                    <a:pt x="67" y="38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36"/>
            <p:cNvSpPr/>
            <p:nvPr/>
          </p:nvSpPr>
          <p:spPr>
            <a:xfrm>
              <a:off x="1754900" y="1607700"/>
              <a:ext cx="1675" cy="1125"/>
            </a:xfrm>
            <a:custGeom>
              <a:rect b="b" l="l" r="r" t="t"/>
              <a:pathLst>
                <a:path extrusionOk="0" h="45" w="67">
                  <a:moveTo>
                    <a:pt x="2" y="1"/>
                  </a:moveTo>
                  <a:cubicBezTo>
                    <a:pt x="2" y="2"/>
                    <a:pt x="0" y="5"/>
                    <a:pt x="0" y="7"/>
                  </a:cubicBezTo>
                  <a:lnTo>
                    <a:pt x="64" y="44"/>
                  </a:lnTo>
                  <a:cubicBezTo>
                    <a:pt x="65" y="43"/>
                    <a:pt x="67" y="40"/>
                    <a:pt x="67" y="39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36"/>
            <p:cNvSpPr/>
            <p:nvPr/>
          </p:nvSpPr>
          <p:spPr>
            <a:xfrm>
              <a:off x="1754925" y="1607575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3" y="0"/>
                  </a:moveTo>
                  <a:cubicBezTo>
                    <a:pt x="3" y="2"/>
                    <a:pt x="2" y="4"/>
                    <a:pt x="1" y="6"/>
                  </a:cubicBezTo>
                  <a:lnTo>
                    <a:pt x="66" y="44"/>
                  </a:lnTo>
                  <a:lnTo>
                    <a:pt x="66" y="42"/>
                  </a:lnTo>
                  <a:cubicBezTo>
                    <a:pt x="66" y="41"/>
                    <a:pt x="69" y="39"/>
                    <a:pt x="69" y="38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36"/>
            <p:cNvSpPr/>
            <p:nvPr/>
          </p:nvSpPr>
          <p:spPr>
            <a:xfrm>
              <a:off x="1755000" y="1607425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3" y="0"/>
                  </a:moveTo>
                  <a:cubicBezTo>
                    <a:pt x="2" y="2"/>
                    <a:pt x="2" y="3"/>
                    <a:pt x="0" y="6"/>
                  </a:cubicBezTo>
                  <a:lnTo>
                    <a:pt x="66" y="44"/>
                  </a:lnTo>
                  <a:lnTo>
                    <a:pt x="66" y="42"/>
                  </a:lnTo>
                  <a:cubicBezTo>
                    <a:pt x="66" y="41"/>
                    <a:pt x="69" y="39"/>
                    <a:pt x="69" y="38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36"/>
            <p:cNvSpPr/>
            <p:nvPr/>
          </p:nvSpPr>
          <p:spPr>
            <a:xfrm>
              <a:off x="1755075" y="1607300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3" y="1"/>
                  </a:moveTo>
                  <a:cubicBezTo>
                    <a:pt x="2" y="2"/>
                    <a:pt x="2" y="4"/>
                    <a:pt x="0" y="5"/>
                  </a:cubicBezTo>
                  <a:lnTo>
                    <a:pt x="66" y="43"/>
                  </a:lnTo>
                  <a:cubicBezTo>
                    <a:pt x="66" y="42"/>
                    <a:pt x="67" y="40"/>
                    <a:pt x="68" y="37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6"/>
            <p:cNvSpPr/>
            <p:nvPr/>
          </p:nvSpPr>
          <p:spPr>
            <a:xfrm>
              <a:off x="1755150" y="1607175"/>
              <a:ext cx="1725" cy="1075"/>
            </a:xfrm>
            <a:custGeom>
              <a:rect b="b" l="l" r="r" t="t"/>
              <a:pathLst>
                <a:path extrusionOk="0" h="43" w="69">
                  <a:moveTo>
                    <a:pt x="3" y="0"/>
                  </a:moveTo>
                  <a:cubicBezTo>
                    <a:pt x="3" y="2"/>
                    <a:pt x="2" y="3"/>
                    <a:pt x="0" y="6"/>
                  </a:cubicBezTo>
                  <a:lnTo>
                    <a:pt x="65" y="42"/>
                  </a:lnTo>
                  <a:lnTo>
                    <a:pt x="68" y="3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36"/>
            <p:cNvSpPr/>
            <p:nvPr/>
          </p:nvSpPr>
          <p:spPr>
            <a:xfrm>
              <a:off x="1755250" y="1607025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3" y="0"/>
                  </a:moveTo>
                  <a:lnTo>
                    <a:pt x="1" y="6"/>
                  </a:lnTo>
                  <a:lnTo>
                    <a:pt x="64" y="44"/>
                  </a:lnTo>
                  <a:lnTo>
                    <a:pt x="69" y="3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36"/>
            <p:cNvSpPr/>
            <p:nvPr/>
          </p:nvSpPr>
          <p:spPr>
            <a:xfrm>
              <a:off x="1755325" y="160687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5" y="1"/>
                  </a:moveTo>
                  <a:cubicBezTo>
                    <a:pt x="3" y="2"/>
                    <a:pt x="2" y="5"/>
                    <a:pt x="0" y="6"/>
                  </a:cubicBezTo>
                  <a:lnTo>
                    <a:pt x="66" y="44"/>
                  </a:lnTo>
                  <a:cubicBezTo>
                    <a:pt x="67" y="41"/>
                    <a:pt x="67" y="40"/>
                    <a:pt x="69" y="38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6"/>
            <p:cNvSpPr/>
            <p:nvPr/>
          </p:nvSpPr>
          <p:spPr>
            <a:xfrm>
              <a:off x="1755475" y="1606725"/>
              <a:ext cx="1750" cy="1125"/>
            </a:xfrm>
            <a:custGeom>
              <a:rect b="b" l="l" r="r" t="t"/>
              <a:pathLst>
                <a:path extrusionOk="0" h="45" w="70">
                  <a:moveTo>
                    <a:pt x="5" y="1"/>
                  </a:moveTo>
                  <a:cubicBezTo>
                    <a:pt x="3" y="2"/>
                    <a:pt x="2" y="4"/>
                    <a:pt x="0" y="7"/>
                  </a:cubicBezTo>
                  <a:lnTo>
                    <a:pt x="64" y="44"/>
                  </a:lnTo>
                  <a:lnTo>
                    <a:pt x="70" y="37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6"/>
            <p:cNvSpPr/>
            <p:nvPr/>
          </p:nvSpPr>
          <p:spPr>
            <a:xfrm>
              <a:off x="1755575" y="1606525"/>
              <a:ext cx="1800" cy="1150"/>
            </a:xfrm>
            <a:custGeom>
              <a:rect b="b" l="l" r="r" t="t"/>
              <a:pathLst>
                <a:path extrusionOk="0" h="46" w="72">
                  <a:moveTo>
                    <a:pt x="8" y="0"/>
                  </a:moveTo>
                  <a:lnTo>
                    <a:pt x="1" y="9"/>
                  </a:lnTo>
                  <a:lnTo>
                    <a:pt x="64" y="45"/>
                  </a:lnTo>
                  <a:cubicBezTo>
                    <a:pt x="67" y="44"/>
                    <a:pt x="69" y="41"/>
                    <a:pt x="72" y="3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6"/>
            <p:cNvSpPr/>
            <p:nvPr/>
          </p:nvSpPr>
          <p:spPr>
            <a:xfrm>
              <a:off x="1755750" y="1606125"/>
              <a:ext cx="2175" cy="1350"/>
            </a:xfrm>
            <a:custGeom>
              <a:rect b="b" l="l" r="r" t="t"/>
              <a:pathLst>
                <a:path extrusionOk="0" h="54" w="87">
                  <a:moveTo>
                    <a:pt x="21" y="0"/>
                  </a:moveTo>
                  <a:cubicBezTo>
                    <a:pt x="14" y="4"/>
                    <a:pt x="7" y="10"/>
                    <a:pt x="1" y="16"/>
                  </a:cubicBezTo>
                  <a:lnTo>
                    <a:pt x="65" y="54"/>
                  </a:lnTo>
                  <a:cubicBezTo>
                    <a:pt x="70" y="48"/>
                    <a:pt x="78" y="42"/>
                    <a:pt x="86" y="38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6"/>
            <p:cNvSpPr/>
            <p:nvPr/>
          </p:nvSpPr>
          <p:spPr>
            <a:xfrm>
              <a:off x="1765800" y="1602500"/>
              <a:ext cx="1650" cy="9400"/>
            </a:xfrm>
            <a:custGeom>
              <a:rect b="b" l="l" r="r" t="t"/>
              <a:pathLst>
                <a:path extrusionOk="0" h="376" w="66">
                  <a:moveTo>
                    <a:pt x="1" y="0"/>
                  </a:moveTo>
                  <a:lnTo>
                    <a:pt x="2" y="339"/>
                  </a:lnTo>
                  <a:lnTo>
                    <a:pt x="66" y="376"/>
                  </a:lnTo>
                  <a:lnTo>
                    <a:pt x="66" y="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6"/>
            <p:cNvSpPr/>
            <p:nvPr/>
          </p:nvSpPr>
          <p:spPr>
            <a:xfrm>
              <a:off x="1767425" y="1599450"/>
              <a:ext cx="2775" cy="1175"/>
            </a:xfrm>
            <a:custGeom>
              <a:rect b="b" l="l" r="r" t="t"/>
              <a:pathLst>
                <a:path extrusionOk="0" h="47" w="111">
                  <a:moveTo>
                    <a:pt x="28" y="1"/>
                  </a:moveTo>
                  <a:cubicBezTo>
                    <a:pt x="18" y="1"/>
                    <a:pt x="9" y="4"/>
                    <a:pt x="1" y="9"/>
                  </a:cubicBezTo>
                  <a:lnTo>
                    <a:pt x="65" y="47"/>
                  </a:lnTo>
                  <a:cubicBezTo>
                    <a:pt x="72" y="41"/>
                    <a:pt x="81" y="38"/>
                    <a:pt x="91" y="38"/>
                  </a:cubicBezTo>
                  <a:cubicBezTo>
                    <a:pt x="97" y="38"/>
                    <a:pt x="104" y="39"/>
                    <a:pt x="111" y="42"/>
                  </a:cubicBezTo>
                  <a:lnTo>
                    <a:pt x="47" y="5"/>
                  </a:lnTo>
                  <a:cubicBezTo>
                    <a:pt x="41" y="2"/>
                    <a:pt x="35" y="1"/>
                    <a:pt x="28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6"/>
            <p:cNvSpPr/>
            <p:nvPr/>
          </p:nvSpPr>
          <p:spPr>
            <a:xfrm>
              <a:off x="1767425" y="1599550"/>
              <a:ext cx="1850" cy="1075"/>
            </a:xfrm>
            <a:custGeom>
              <a:rect b="b" l="l" r="r" t="t"/>
              <a:pathLst>
                <a:path extrusionOk="0" h="43" w="74">
                  <a:moveTo>
                    <a:pt x="9" y="1"/>
                  </a:moveTo>
                  <a:cubicBezTo>
                    <a:pt x="7" y="2"/>
                    <a:pt x="4" y="4"/>
                    <a:pt x="1" y="5"/>
                  </a:cubicBezTo>
                  <a:lnTo>
                    <a:pt x="65" y="43"/>
                  </a:lnTo>
                  <a:cubicBezTo>
                    <a:pt x="68" y="41"/>
                    <a:pt x="70" y="40"/>
                    <a:pt x="73" y="38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6"/>
            <p:cNvSpPr/>
            <p:nvPr/>
          </p:nvSpPr>
          <p:spPr>
            <a:xfrm>
              <a:off x="1767650" y="1599475"/>
              <a:ext cx="1825" cy="1050"/>
            </a:xfrm>
            <a:custGeom>
              <a:rect b="b" l="l" r="r" t="t"/>
              <a:pathLst>
                <a:path extrusionOk="0" h="42" w="73">
                  <a:moveTo>
                    <a:pt x="8" y="1"/>
                  </a:moveTo>
                  <a:cubicBezTo>
                    <a:pt x="5" y="2"/>
                    <a:pt x="3" y="4"/>
                    <a:pt x="0" y="4"/>
                  </a:cubicBezTo>
                  <a:lnTo>
                    <a:pt x="64" y="41"/>
                  </a:lnTo>
                  <a:cubicBezTo>
                    <a:pt x="67" y="40"/>
                    <a:pt x="70" y="40"/>
                    <a:pt x="73" y="38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6"/>
            <p:cNvSpPr/>
            <p:nvPr/>
          </p:nvSpPr>
          <p:spPr>
            <a:xfrm>
              <a:off x="1767825" y="1599475"/>
              <a:ext cx="1800" cy="975"/>
            </a:xfrm>
            <a:custGeom>
              <a:rect b="b" l="l" r="r" t="t"/>
              <a:pathLst>
                <a:path extrusionOk="0" h="39" w="72">
                  <a:moveTo>
                    <a:pt x="1" y="1"/>
                  </a:moveTo>
                  <a:lnTo>
                    <a:pt x="66" y="38"/>
                  </a:lnTo>
                  <a:lnTo>
                    <a:pt x="72" y="3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6"/>
            <p:cNvSpPr/>
            <p:nvPr/>
          </p:nvSpPr>
          <p:spPr>
            <a:xfrm>
              <a:off x="1767975" y="1599475"/>
              <a:ext cx="1775" cy="950"/>
            </a:xfrm>
            <a:custGeom>
              <a:rect b="b" l="l" r="r" t="t"/>
              <a:pathLst>
                <a:path extrusionOk="0" h="38" w="71">
                  <a:moveTo>
                    <a:pt x="1" y="1"/>
                  </a:moveTo>
                  <a:lnTo>
                    <a:pt x="66" y="37"/>
                  </a:lnTo>
                  <a:lnTo>
                    <a:pt x="70" y="3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6"/>
            <p:cNvSpPr/>
            <p:nvPr/>
          </p:nvSpPr>
          <p:spPr>
            <a:xfrm>
              <a:off x="1768075" y="1599450"/>
              <a:ext cx="1775" cy="975"/>
            </a:xfrm>
            <a:custGeom>
              <a:rect b="b" l="l" r="r" t="t"/>
              <a:pathLst>
                <a:path extrusionOk="0" h="39" w="71">
                  <a:moveTo>
                    <a:pt x="1" y="0"/>
                  </a:moveTo>
                  <a:lnTo>
                    <a:pt x="66" y="38"/>
                  </a:lnTo>
                  <a:lnTo>
                    <a:pt x="71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6"/>
            <p:cNvSpPr/>
            <p:nvPr/>
          </p:nvSpPr>
          <p:spPr>
            <a:xfrm>
              <a:off x="1768200" y="1599450"/>
              <a:ext cx="1750" cy="975"/>
            </a:xfrm>
            <a:custGeom>
              <a:rect b="b" l="l" r="r" t="t"/>
              <a:pathLst>
                <a:path extrusionOk="0" h="39" w="70">
                  <a:moveTo>
                    <a:pt x="0" y="0"/>
                  </a:moveTo>
                  <a:lnTo>
                    <a:pt x="66" y="38"/>
                  </a:lnTo>
                  <a:lnTo>
                    <a:pt x="70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6"/>
            <p:cNvSpPr/>
            <p:nvPr/>
          </p:nvSpPr>
          <p:spPr>
            <a:xfrm>
              <a:off x="1768300" y="15994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1" y="1"/>
                  </a:moveTo>
                  <a:lnTo>
                    <a:pt x="66" y="37"/>
                  </a:lnTo>
                  <a:lnTo>
                    <a:pt x="66" y="38"/>
                  </a:lnTo>
                  <a:lnTo>
                    <a:pt x="69" y="38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36"/>
            <p:cNvSpPr/>
            <p:nvPr/>
          </p:nvSpPr>
          <p:spPr>
            <a:xfrm>
              <a:off x="1768400" y="15994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1" y="1"/>
                  </a:moveTo>
                  <a:lnTo>
                    <a:pt x="65" y="38"/>
                  </a:lnTo>
                  <a:lnTo>
                    <a:pt x="68" y="40"/>
                  </a:lnTo>
                  <a:lnTo>
                    <a:pt x="4" y="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36"/>
            <p:cNvSpPr/>
            <p:nvPr/>
          </p:nvSpPr>
          <p:spPr>
            <a:xfrm>
              <a:off x="1768475" y="15995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1" y="0"/>
                  </a:moveTo>
                  <a:lnTo>
                    <a:pt x="65" y="38"/>
                  </a:lnTo>
                  <a:lnTo>
                    <a:pt x="69" y="39"/>
                  </a:lnTo>
                  <a:lnTo>
                    <a:pt x="4" y="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36"/>
            <p:cNvSpPr/>
            <p:nvPr/>
          </p:nvSpPr>
          <p:spPr>
            <a:xfrm>
              <a:off x="1768550" y="1599550"/>
              <a:ext cx="1650" cy="975"/>
            </a:xfrm>
            <a:custGeom>
              <a:rect b="b" l="l" r="r" t="t"/>
              <a:pathLst>
                <a:path extrusionOk="0" h="39" w="66">
                  <a:moveTo>
                    <a:pt x="66" y="38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66" y="38"/>
                  </a:lnTo>
                  <a:lnTo>
                    <a:pt x="66" y="38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36"/>
            <p:cNvSpPr/>
            <p:nvPr/>
          </p:nvSpPr>
          <p:spPr>
            <a:xfrm>
              <a:off x="1767425" y="1600375"/>
              <a:ext cx="3300" cy="11525"/>
            </a:xfrm>
            <a:custGeom>
              <a:rect b="b" l="l" r="r" t="t"/>
              <a:pathLst>
                <a:path extrusionOk="0" h="461" w="132">
                  <a:moveTo>
                    <a:pt x="94" y="1"/>
                  </a:moveTo>
                  <a:cubicBezTo>
                    <a:pt x="85" y="1"/>
                    <a:pt x="75" y="4"/>
                    <a:pt x="65" y="10"/>
                  </a:cubicBezTo>
                  <a:cubicBezTo>
                    <a:pt x="27" y="34"/>
                    <a:pt x="2" y="76"/>
                    <a:pt x="1" y="121"/>
                  </a:cubicBezTo>
                  <a:lnTo>
                    <a:pt x="1" y="461"/>
                  </a:lnTo>
                  <a:lnTo>
                    <a:pt x="131" y="385"/>
                  </a:lnTo>
                  <a:lnTo>
                    <a:pt x="130" y="46"/>
                  </a:lnTo>
                  <a:cubicBezTo>
                    <a:pt x="130" y="17"/>
                    <a:pt x="115" y="1"/>
                    <a:pt x="94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36"/>
            <p:cNvSpPr/>
            <p:nvPr/>
          </p:nvSpPr>
          <p:spPr>
            <a:xfrm>
              <a:off x="1765800" y="1599675"/>
              <a:ext cx="3250" cy="3750"/>
            </a:xfrm>
            <a:custGeom>
              <a:rect b="b" l="l" r="r" t="t"/>
              <a:pathLst>
                <a:path extrusionOk="0" h="150" w="130">
                  <a:moveTo>
                    <a:pt x="66" y="0"/>
                  </a:moveTo>
                  <a:cubicBezTo>
                    <a:pt x="27" y="25"/>
                    <a:pt x="3" y="67"/>
                    <a:pt x="1" y="113"/>
                  </a:cubicBezTo>
                  <a:lnTo>
                    <a:pt x="66" y="149"/>
                  </a:lnTo>
                  <a:cubicBezTo>
                    <a:pt x="67" y="104"/>
                    <a:pt x="92" y="62"/>
                    <a:pt x="130" y="38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6"/>
            <p:cNvSpPr/>
            <p:nvPr/>
          </p:nvSpPr>
          <p:spPr>
            <a:xfrm>
              <a:off x="1765800" y="1602175"/>
              <a:ext cx="1650" cy="1250"/>
            </a:xfrm>
            <a:custGeom>
              <a:rect b="b" l="l" r="r" t="t"/>
              <a:pathLst>
                <a:path extrusionOk="0" h="50" w="66">
                  <a:moveTo>
                    <a:pt x="2" y="0"/>
                  </a:moveTo>
                  <a:cubicBezTo>
                    <a:pt x="1" y="4"/>
                    <a:pt x="1" y="9"/>
                    <a:pt x="1" y="13"/>
                  </a:cubicBezTo>
                  <a:lnTo>
                    <a:pt x="66" y="49"/>
                  </a:lnTo>
                  <a:cubicBezTo>
                    <a:pt x="66" y="45"/>
                    <a:pt x="66" y="42"/>
                    <a:pt x="66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6"/>
            <p:cNvSpPr/>
            <p:nvPr/>
          </p:nvSpPr>
          <p:spPr>
            <a:xfrm>
              <a:off x="1765825" y="1601950"/>
              <a:ext cx="1675" cy="1175"/>
            </a:xfrm>
            <a:custGeom>
              <a:rect b="b" l="l" r="r" t="t"/>
              <a:pathLst>
                <a:path extrusionOk="0" h="47" w="67">
                  <a:moveTo>
                    <a:pt x="2" y="0"/>
                  </a:moveTo>
                  <a:cubicBezTo>
                    <a:pt x="1" y="3"/>
                    <a:pt x="1" y="6"/>
                    <a:pt x="1" y="9"/>
                  </a:cubicBezTo>
                  <a:lnTo>
                    <a:pt x="65" y="47"/>
                  </a:lnTo>
                  <a:cubicBezTo>
                    <a:pt x="65" y="44"/>
                    <a:pt x="66" y="40"/>
                    <a:pt x="66" y="37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6"/>
            <p:cNvSpPr/>
            <p:nvPr/>
          </p:nvSpPr>
          <p:spPr>
            <a:xfrm>
              <a:off x="1765875" y="1601775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2" y="0"/>
                  </a:moveTo>
                  <a:cubicBezTo>
                    <a:pt x="2" y="2"/>
                    <a:pt x="0" y="4"/>
                    <a:pt x="0" y="7"/>
                  </a:cubicBezTo>
                  <a:lnTo>
                    <a:pt x="66" y="44"/>
                  </a:lnTo>
                  <a:cubicBezTo>
                    <a:pt x="66" y="42"/>
                    <a:pt x="67" y="39"/>
                    <a:pt x="67" y="36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6"/>
            <p:cNvSpPr/>
            <p:nvPr/>
          </p:nvSpPr>
          <p:spPr>
            <a:xfrm>
              <a:off x="1765900" y="1601575"/>
              <a:ext cx="1700" cy="1125"/>
            </a:xfrm>
            <a:custGeom>
              <a:rect b="b" l="l" r="r" t="t"/>
              <a:pathLst>
                <a:path extrusionOk="0" h="45" w="68">
                  <a:moveTo>
                    <a:pt x="4" y="1"/>
                  </a:moveTo>
                  <a:lnTo>
                    <a:pt x="1" y="8"/>
                  </a:lnTo>
                  <a:lnTo>
                    <a:pt x="66" y="44"/>
                  </a:lnTo>
                  <a:cubicBezTo>
                    <a:pt x="66" y="43"/>
                    <a:pt x="68" y="40"/>
                    <a:pt x="68" y="39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6"/>
            <p:cNvSpPr/>
            <p:nvPr/>
          </p:nvSpPr>
          <p:spPr>
            <a:xfrm>
              <a:off x="1765975" y="1601450"/>
              <a:ext cx="1675" cy="1100"/>
            </a:xfrm>
            <a:custGeom>
              <a:rect b="b" l="l" r="r" t="t"/>
              <a:pathLst>
                <a:path extrusionOk="0" h="44" w="67">
                  <a:moveTo>
                    <a:pt x="2" y="0"/>
                  </a:moveTo>
                  <a:cubicBezTo>
                    <a:pt x="1" y="2"/>
                    <a:pt x="1" y="3"/>
                    <a:pt x="1" y="6"/>
                  </a:cubicBezTo>
                  <a:lnTo>
                    <a:pt x="65" y="44"/>
                  </a:lnTo>
                  <a:lnTo>
                    <a:pt x="66" y="3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6"/>
            <p:cNvSpPr/>
            <p:nvPr/>
          </p:nvSpPr>
          <p:spPr>
            <a:xfrm>
              <a:off x="1766025" y="1601300"/>
              <a:ext cx="1675" cy="1100"/>
            </a:xfrm>
            <a:custGeom>
              <a:rect b="b" l="l" r="r" t="t"/>
              <a:pathLst>
                <a:path extrusionOk="0" h="44" w="67">
                  <a:moveTo>
                    <a:pt x="3" y="0"/>
                  </a:moveTo>
                  <a:cubicBezTo>
                    <a:pt x="2" y="2"/>
                    <a:pt x="0" y="3"/>
                    <a:pt x="0" y="6"/>
                  </a:cubicBezTo>
                  <a:lnTo>
                    <a:pt x="64" y="44"/>
                  </a:lnTo>
                  <a:cubicBezTo>
                    <a:pt x="65" y="41"/>
                    <a:pt x="65" y="39"/>
                    <a:pt x="67" y="38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6"/>
            <p:cNvSpPr/>
            <p:nvPr/>
          </p:nvSpPr>
          <p:spPr>
            <a:xfrm>
              <a:off x="1766100" y="1601150"/>
              <a:ext cx="1675" cy="1100"/>
            </a:xfrm>
            <a:custGeom>
              <a:rect b="b" l="l" r="r" t="t"/>
              <a:pathLst>
                <a:path extrusionOk="0" h="44" w="67">
                  <a:moveTo>
                    <a:pt x="2" y="0"/>
                  </a:moveTo>
                  <a:cubicBezTo>
                    <a:pt x="2" y="2"/>
                    <a:pt x="0" y="3"/>
                    <a:pt x="0" y="6"/>
                  </a:cubicBezTo>
                  <a:lnTo>
                    <a:pt x="64" y="44"/>
                  </a:lnTo>
                  <a:cubicBezTo>
                    <a:pt x="65" y="41"/>
                    <a:pt x="67" y="40"/>
                    <a:pt x="67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6"/>
            <p:cNvSpPr/>
            <p:nvPr/>
          </p:nvSpPr>
          <p:spPr>
            <a:xfrm>
              <a:off x="1766125" y="1601000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3" y="1"/>
                  </a:moveTo>
                  <a:lnTo>
                    <a:pt x="1" y="6"/>
                  </a:lnTo>
                  <a:lnTo>
                    <a:pt x="66" y="44"/>
                  </a:lnTo>
                  <a:cubicBezTo>
                    <a:pt x="66" y="41"/>
                    <a:pt x="67" y="40"/>
                    <a:pt x="69" y="38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6"/>
            <p:cNvSpPr/>
            <p:nvPr/>
          </p:nvSpPr>
          <p:spPr>
            <a:xfrm>
              <a:off x="1766200" y="1600850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3" y="1"/>
                  </a:moveTo>
                  <a:lnTo>
                    <a:pt x="0" y="7"/>
                  </a:lnTo>
                  <a:lnTo>
                    <a:pt x="66" y="44"/>
                  </a:lnTo>
                  <a:lnTo>
                    <a:pt x="69" y="39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6"/>
            <p:cNvSpPr/>
            <p:nvPr/>
          </p:nvSpPr>
          <p:spPr>
            <a:xfrm>
              <a:off x="1766275" y="1600725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5" y="0"/>
                  </a:moveTo>
                  <a:cubicBezTo>
                    <a:pt x="3" y="3"/>
                    <a:pt x="2" y="4"/>
                    <a:pt x="0" y="6"/>
                  </a:cubicBezTo>
                  <a:lnTo>
                    <a:pt x="66" y="44"/>
                  </a:lnTo>
                  <a:cubicBezTo>
                    <a:pt x="67" y="42"/>
                    <a:pt x="67" y="39"/>
                    <a:pt x="69" y="38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6"/>
            <p:cNvSpPr/>
            <p:nvPr/>
          </p:nvSpPr>
          <p:spPr>
            <a:xfrm>
              <a:off x="1766375" y="1600600"/>
              <a:ext cx="1725" cy="1075"/>
            </a:xfrm>
            <a:custGeom>
              <a:rect b="b" l="l" r="r" t="t"/>
              <a:pathLst>
                <a:path extrusionOk="0" h="43" w="69">
                  <a:moveTo>
                    <a:pt x="4" y="1"/>
                  </a:moveTo>
                  <a:cubicBezTo>
                    <a:pt x="2" y="2"/>
                    <a:pt x="2" y="4"/>
                    <a:pt x="1" y="7"/>
                  </a:cubicBezTo>
                  <a:lnTo>
                    <a:pt x="65" y="43"/>
                  </a:lnTo>
                  <a:lnTo>
                    <a:pt x="69" y="37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6"/>
            <p:cNvSpPr/>
            <p:nvPr/>
          </p:nvSpPr>
          <p:spPr>
            <a:xfrm>
              <a:off x="1766450" y="1600450"/>
              <a:ext cx="1775" cy="1075"/>
            </a:xfrm>
            <a:custGeom>
              <a:rect b="b" l="l" r="r" t="t"/>
              <a:pathLst>
                <a:path extrusionOk="0" h="43" w="71">
                  <a:moveTo>
                    <a:pt x="5" y="1"/>
                  </a:moveTo>
                  <a:lnTo>
                    <a:pt x="1" y="7"/>
                  </a:lnTo>
                  <a:lnTo>
                    <a:pt x="66" y="43"/>
                  </a:lnTo>
                  <a:cubicBezTo>
                    <a:pt x="67" y="42"/>
                    <a:pt x="69" y="40"/>
                    <a:pt x="70" y="37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6"/>
            <p:cNvSpPr/>
            <p:nvPr/>
          </p:nvSpPr>
          <p:spPr>
            <a:xfrm>
              <a:off x="1766550" y="1600275"/>
              <a:ext cx="1775" cy="1125"/>
            </a:xfrm>
            <a:custGeom>
              <a:rect b="b" l="l" r="r" t="t"/>
              <a:pathLst>
                <a:path extrusionOk="0" h="45" w="71">
                  <a:moveTo>
                    <a:pt x="7" y="1"/>
                  </a:moveTo>
                  <a:cubicBezTo>
                    <a:pt x="5" y="4"/>
                    <a:pt x="2" y="5"/>
                    <a:pt x="1" y="8"/>
                  </a:cubicBezTo>
                  <a:lnTo>
                    <a:pt x="66" y="44"/>
                  </a:lnTo>
                  <a:lnTo>
                    <a:pt x="71" y="38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6"/>
            <p:cNvSpPr/>
            <p:nvPr/>
          </p:nvSpPr>
          <p:spPr>
            <a:xfrm>
              <a:off x="1766700" y="1600125"/>
              <a:ext cx="1800" cy="1150"/>
            </a:xfrm>
            <a:custGeom>
              <a:rect b="b" l="l" r="r" t="t"/>
              <a:pathLst>
                <a:path extrusionOk="0" h="46" w="72">
                  <a:moveTo>
                    <a:pt x="8" y="1"/>
                  </a:moveTo>
                  <a:lnTo>
                    <a:pt x="1" y="8"/>
                  </a:lnTo>
                  <a:lnTo>
                    <a:pt x="65" y="46"/>
                  </a:lnTo>
                  <a:lnTo>
                    <a:pt x="72" y="37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6"/>
            <p:cNvSpPr/>
            <p:nvPr/>
          </p:nvSpPr>
          <p:spPr>
            <a:xfrm>
              <a:off x="1766900" y="1599675"/>
              <a:ext cx="2150" cy="1400"/>
            </a:xfrm>
            <a:custGeom>
              <a:rect b="b" l="l" r="r" t="t"/>
              <a:pathLst>
                <a:path extrusionOk="0" h="56" w="86">
                  <a:moveTo>
                    <a:pt x="22" y="0"/>
                  </a:moveTo>
                  <a:cubicBezTo>
                    <a:pt x="13" y="6"/>
                    <a:pt x="6" y="12"/>
                    <a:pt x="0" y="17"/>
                  </a:cubicBezTo>
                  <a:lnTo>
                    <a:pt x="64" y="55"/>
                  </a:lnTo>
                  <a:cubicBezTo>
                    <a:pt x="71" y="48"/>
                    <a:pt x="78" y="42"/>
                    <a:pt x="86" y="38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6"/>
            <p:cNvSpPr/>
            <p:nvPr/>
          </p:nvSpPr>
          <p:spPr>
            <a:xfrm>
              <a:off x="1776975" y="1596025"/>
              <a:ext cx="1650" cy="9475"/>
            </a:xfrm>
            <a:custGeom>
              <a:rect b="b" l="l" r="r" t="t"/>
              <a:pathLst>
                <a:path extrusionOk="0" h="379" w="66">
                  <a:moveTo>
                    <a:pt x="0" y="1"/>
                  </a:moveTo>
                  <a:lnTo>
                    <a:pt x="0" y="340"/>
                  </a:lnTo>
                  <a:lnTo>
                    <a:pt x="65" y="378"/>
                  </a:lnTo>
                  <a:lnTo>
                    <a:pt x="64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6"/>
            <p:cNvSpPr/>
            <p:nvPr/>
          </p:nvSpPr>
          <p:spPr>
            <a:xfrm>
              <a:off x="1778550" y="1593025"/>
              <a:ext cx="2825" cy="1200"/>
            </a:xfrm>
            <a:custGeom>
              <a:rect b="b" l="l" r="r" t="t"/>
              <a:pathLst>
                <a:path extrusionOk="0" h="48" w="113">
                  <a:moveTo>
                    <a:pt x="28" y="0"/>
                  </a:moveTo>
                  <a:cubicBezTo>
                    <a:pt x="18" y="0"/>
                    <a:pt x="9" y="3"/>
                    <a:pt x="1" y="9"/>
                  </a:cubicBezTo>
                  <a:lnTo>
                    <a:pt x="66" y="47"/>
                  </a:lnTo>
                  <a:cubicBezTo>
                    <a:pt x="74" y="41"/>
                    <a:pt x="83" y="38"/>
                    <a:pt x="92" y="38"/>
                  </a:cubicBezTo>
                  <a:cubicBezTo>
                    <a:pt x="99" y="38"/>
                    <a:pt x="106" y="40"/>
                    <a:pt x="113" y="43"/>
                  </a:cubicBezTo>
                  <a:lnTo>
                    <a:pt x="47" y="5"/>
                  </a:lnTo>
                  <a:cubicBezTo>
                    <a:pt x="41" y="2"/>
                    <a:pt x="35" y="0"/>
                    <a:pt x="28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6"/>
            <p:cNvSpPr/>
            <p:nvPr/>
          </p:nvSpPr>
          <p:spPr>
            <a:xfrm>
              <a:off x="1778550" y="1593125"/>
              <a:ext cx="1875" cy="1100"/>
            </a:xfrm>
            <a:custGeom>
              <a:rect b="b" l="l" r="r" t="t"/>
              <a:pathLst>
                <a:path extrusionOk="0" h="44" w="75">
                  <a:moveTo>
                    <a:pt x="10" y="1"/>
                  </a:moveTo>
                  <a:cubicBezTo>
                    <a:pt x="7" y="2"/>
                    <a:pt x="4" y="4"/>
                    <a:pt x="1" y="5"/>
                  </a:cubicBezTo>
                  <a:lnTo>
                    <a:pt x="66" y="43"/>
                  </a:lnTo>
                  <a:cubicBezTo>
                    <a:pt x="69" y="42"/>
                    <a:pt x="72" y="40"/>
                    <a:pt x="75" y="39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6"/>
            <p:cNvSpPr/>
            <p:nvPr/>
          </p:nvSpPr>
          <p:spPr>
            <a:xfrm>
              <a:off x="1778775" y="1593075"/>
              <a:ext cx="1850" cy="1025"/>
            </a:xfrm>
            <a:custGeom>
              <a:rect b="b" l="l" r="r" t="t"/>
              <a:pathLst>
                <a:path extrusionOk="0" h="41" w="74">
                  <a:moveTo>
                    <a:pt x="8" y="0"/>
                  </a:moveTo>
                  <a:cubicBezTo>
                    <a:pt x="6" y="2"/>
                    <a:pt x="4" y="2"/>
                    <a:pt x="1" y="3"/>
                  </a:cubicBezTo>
                  <a:lnTo>
                    <a:pt x="66" y="41"/>
                  </a:lnTo>
                  <a:cubicBezTo>
                    <a:pt x="67" y="39"/>
                    <a:pt x="70" y="38"/>
                    <a:pt x="73" y="3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6"/>
            <p:cNvSpPr/>
            <p:nvPr/>
          </p:nvSpPr>
          <p:spPr>
            <a:xfrm>
              <a:off x="1779000" y="1593025"/>
              <a:ext cx="1750" cy="1000"/>
            </a:xfrm>
            <a:custGeom>
              <a:rect b="b" l="l" r="r" t="t"/>
              <a:pathLst>
                <a:path extrusionOk="0" h="40" w="70">
                  <a:moveTo>
                    <a:pt x="6" y="1"/>
                  </a:moveTo>
                  <a:cubicBezTo>
                    <a:pt x="3" y="1"/>
                    <a:pt x="2" y="1"/>
                    <a:pt x="0" y="2"/>
                  </a:cubicBezTo>
                  <a:lnTo>
                    <a:pt x="64" y="40"/>
                  </a:lnTo>
                  <a:lnTo>
                    <a:pt x="70" y="3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6"/>
            <p:cNvSpPr/>
            <p:nvPr/>
          </p:nvSpPr>
          <p:spPr>
            <a:xfrm>
              <a:off x="1779150" y="1593075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0" y="0"/>
                  </a:moveTo>
                  <a:lnTo>
                    <a:pt x="64" y="38"/>
                  </a:lnTo>
                  <a:lnTo>
                    <a:pt x="68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6"/>
            <p:cNvSpPr/>
            <p:nvPr/>
          </p:nvSpPr>
          <p:spPr>
            <a:xfrm>
              <a:off x="1779250" y="15930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1" y="1"/>
                  </a:moveTo>
                  <a:lnTo>
                    <a:pt x="64" y="38"/>
                  </a:lnTo>
                  <a:lnTo>
                    <a:pt x="69" y="38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6"/>
            <p:cNvSpPr/>
            <p:nvPr/>
          </p:nvSpPr>
          <p:spPr>
            <a:xfrm>
              <a:off x="1779350" y="1593025"/>
              <a:ext cx="1775" cy="1000"/>
            </a:xfrm>
            <a:custGeom>
              <a:rect b="b" l="l" r="r" t="t"/>
              <a:pathLst>
                <a:path extrusionOk="0" h="40" w="71">
                  <a:moveTo>
                    <a:pt x="1" y="1"/>
                  </a:moveTo>
                  <a:lnTo>
                    <a:pt x="65" y="38"/>
                  </a:lnTo>
                  <a:lnTo>
                    <a:pt x="66" y="40"/>
                  </a:lnTo>
                  <a:lnTo>
                    <a:pt x="70" y="40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6"/>
            <p:cNvSpPr/>
            <p:nvPr/>
          </p:nvSpPr>
          <p:spPr>
            <a:xfrm>
              <a:off x="1779475" y="1593075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0" y="0"/>
                  </a:moveTo>
                  <a:lnTo>
                    <a:pt x="65" y="38"/>
                  </a:lnTo>
                  <a:lnTo>
                    <a:pt x="65" y="36"/>
                  </a:lnTo>
                  <a:lnTo>
                    <a:pt x="68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6"/>
            <p:cNvSpPr/>
            <p:nvPr/>
          </p:nvSpPr>
          <p:spPr>
            <a:xfrm>
              <a:off x="1779550" y="1593075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0" y="0"/>
                  </a:moveTo>
                  <a:lnTo>
                    <a:pt x="64" y="38"/>
                  </a:lnTo>
                  <a:lnTo>
                    <a:pt x="68" y="38"/>
                  </a:lnTo>
                  <a:lnTo>
                    <a:pt x="3" y="2"/>
                  </a:lnTo>
                  <a:cubicBezTo>
                    <a:pt x="3" y="0"/>
                    <a:pt x="2" y="0"/>
                    <a:pt x="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6"/>
            <p:cNvSpPr/>
            <p:nvPr/>
          </p:nvSpPr>
          <p:spPr>
            <a:xfrm>
              <a:off x="1779625" y="159310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0" y="1"/>
                  </a:moveTo>
                  <a:lnTo>
                    <a:pt x="32" y="18"/>
                  </a:lnTo>
                  <a:lnTo>
                    <a:pt x="4" y="2"/>
                  </a:lnTo>
                  <a:cubicBezTo>
                    <a:pt x="3" y="1"/>
                    <a:pt x="1" y="1"/>
                    <a:pt x="0" y="1"/>
                  </a:cubicBezTo>
                  <a:close/>
                  <a:moveTo>
                    <a:pt x="32" y="18"/>
                  </a:moveTo>
                  <a:lnTo>
                    <a:pt x="68" y="40"/>
                  </a:lnTo>
                  <a:lnTo>
                    <a:pt x="65" y="37"/>
                  </a:lnTo>
                  <a:lnTo>
                    <a:pt x="32" y="18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6"/>
            <p:cNvSpPr/>
            <p:nvPr/>
          </p:nvSpPr>
          <p:spPr>
            <a:xfrm>
              <a:off x="1779725" y="1593125"/>
              <a:ext cx="1625" cy="975"/>
            </a:xfrm>
            <a:custGeom>
              <a:rect b="b" l="l" r="r" t="t"/>
              <a:pathLst>
                <a:path extrusionOk="0" h="39" w="65">
                  <a:moveTo>
                    <a:pt x="64" y="39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4" y="39"/>
                  </a:lnTo>
                  <a:lnTo>
                    <a:pt x="64" y="39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6"/>
            <p:cNvSpPr/>
            <p:nvPr/>
          </p:nvSpPr>
          <p:spPr>
            <a:xfrm>
              <a:off x="1778550" y="1593975"/>
              <a:ext cx="3300" cy="11475"/>
            </a:xfrm>
            <a:custGeom>
              <a:rect b="b" l="l" r="r" t="t"/>
              <a:pathLst>
                <a:path extrusionOk="0" h="459" w="132">
                  <a:moveTo>
                    <a:pt x="95" y="0"/>
                  </a:moveTo>
                  <a:cubicBezTo>
                    <a:pt x="87" y="0"/>
                    <a:pt x="77" y="3"/>
                    <a:pt x="66" y="9"/>
                  </a:cubicBezTo>
                  <a:cubicBezTo>
                    <a:pt x="27" y="34"/>
                    <a:pt x="4" y="74"/>
                    <a:pt x="1" y="119"/>
                  </a:cubicBezTo>
                  <a:lnTo>
                    <a:pt x="2" y="459"/>
                  </a:lnTo>
                  <a:lnTo>
                    <a:pt x="131" y="385"/>
                  </a:lnTo>
                  <a:lnTo>
                    <a:pt x="130" y="45"/>
                  </a:lnTo>
                  <a:cubicBezTo>
                    <a:pt x="130" y="17"/>
                    <a:pt x="116" y="0"/>
                    <a:pt x="95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6"/>
            <p:cNvSpPr/>
            <p:nvPr/>
          </p:nvSpPr>
          <p:spPr>
            <a:xfrm>
              <a:off x="1776925" y="1593250"/>
              <a:ext cx="3250" cy="3750"/>
            </a:xfrm>
            <a:custGeom>
              <a:rect b="b" l="l" r="r" t="t"/>
              <a:pathLst>
                <a:path extrusionOk="0" h="150" w="130">
                  <a:moveTo>
                    <a:pt x="66" y="0"/>
                  </a:moveTo>
                  <a:cubicBezTo>
                    <a:pt x="28" y="25"/>
                    <a:pt x="4" y="67"/>
                    <a:pt x="1" y="112"/>
                  </a:cubicBezTo>
                  <a:lnTo>
                    <a:pt x="66" y="150"/>
                  </a:lnTo>
                  <a:cubicBezTo>
                    <a:pt x="67" y="105"/>
                    <a:pt x="92" y="63"/>
                    <a:pt x="130" y="38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6"/>
            <p:cNvSpPr/>
            <p:nvPr/>
          </p:nvSpPr>
          <p:spPr>
            <a:xfrm>
              <a:off x="1776925" y="1595700"/>
              <a:ext cx="1650" cy="1300"/>
            </a:xfrm>
            <a:custGeom>
              <a:rect b="b" l="l" r="r" t="t"/>
              <a:pathLst>
                <a:path extrusionOk="0" h="52" w="66">
                  <a:moveTo>
                    <a:pt x="1" y="1"/>
                  </a:moveTo>
                  <a:cubicBezTo>
                    <a:pt x="1" y="5"/>
                    <a:pt x="1" y="10"/>
                    <a:pt x="1" y="14"/>
                  </a:cubicBezTo>
                  <a:lnTo>
                    <a:pt x="66" y="52"/>
                  </a:lnTo>
                  <a:cubicBezTo>
                    <a:pt x="66" y="47"/>
                    <a:pt x="66" y="43"/>
                    <a:pt x="66" y="3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36"/>
            <p:cNvSpPr/>
            <p:nvPr/>
          </p:nvSpPr>
          <p:spPr>
            <a:xfrm>
              <a:off x="1776975" y="1595500"/>
              <a:ext cx="1675" cy="1175"/>
            </a:xfrm>
            <a:custGeom>
              <a:rect b="b" l="l" r="r" t="t"/>
              <a:pathLst>
                <a:path extrusionOk="0" h="47" w="67">
                  <a:moveTo>
                    <a:pt x="2" y="0"/>
                  </a:moveTo>
                  <a:cubicBezTo>
                    <a:pt x="2" y="3"/>
                    <a:pt x="0" y="6"/>
                    <a:pt x="0" y="9"/>
                  </a:cubicBezTo>
                  <a:lnTo>
                    <a:pt x="64" y="47"/>
                  </a:lnTo>
                  <a:lnTo>
                    <a:pt x="67" y="3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36"/>
            <p:cNvSpPr/>
            <p:nvPr/>
          </p:nvSpPr>
          <p:spPr>
            <a:xfrm>
              <a:off x="1777000" y="1595300"/>
              <a:ext cx="1700" cy="1150"/>
            </a:xfrm>
            <a:custGeom>
              <a:rect b="b" l="l" r="r" t="t"/>
              <a:pathLst>
                <a:path extrusionOk="0" h="46" w="68">
                  <a:moveTo>
                    <a:pt x="2" y="1"/>
                  </a:moveTo>
                  <a:cubicBezTo>
                    <a:pt x="2" y="4"/>
                    <a:pt x="1" y="5"/>
                    <a:pt x="1" y="8"/>
                  </a:cubicBezTo>
                  <a:lnTo>
                    <a:pt x="66" y="46"/>
                  </a:lnTo>
                  <a:cubicBezTo>
                    <a:pt x="66" y="43"/>
                    <a:pt x="67" y="42"/>
                    <a:pt x="67" y="39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36"/>
            <p:cNvSpPr/>
            <p:nvPr/>
          </p:nvSpPr>
          <p:spPr>
            <a:xfrm>
              <a:off x="1777050" y="1595175"/>
              <a:ext cx="1675" cy="1100"/>
            </a:xfrm>
            <a:custGeom>
              <a:rect b="b" l="l" r="r" t="t"/>
              <a:pathLst>
                <a:path extrusionOk="0" h="44" w="67">
                  <a:moveTo>
                    <a:pt x="3" y="0"/>
                  </a:moveTo>
                  <a:cubicBezTo>
                    <a:pt x="2" y="2"/>
                    <a:pt x="0" y="5"/>
                    <a:pt x="0" y="6"/>
                  </a:cubicBezTo>
                  <a:lnTo>
                    <a:pt x="65" y="44"/>
                  </a:lnTo>
                  <a:cubicBezTo>
                    <a:pt x="65" y="41"/>
                    <a:pt x="67" y="39"/>
                    <a:pt x="67" y="36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36"/>
            <p:cNvSpPr/>
            <p:nvPr/>
          </p:nvSpPr>
          <p:spPr>
            <a:xfrm>
              <a:off x="1777100" y="1594975"/>
              <a:ext cx="1700" cy="1125"/>
            </a:xfrm>
            <a:custGeom>
              <a:rect b="b" l="l" r="r" t="t"/>
              <a:pathLst>
                <a:path extrusionOk="0" h="45" w="68">
                  <a:moveTo>
                    <a:pt x="2" y="1"/>
                  </a:moveTo>
                  <a:lnTo>
                    <a:pt x="1" y="8"/>
                  </a:lnTo>
                  <a:lnTo>
                    <a:pt x="65" y="44"/>
                  </a:lnTo>
                  <a:lnTo>
                    <a:pt x="68" y="39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36"/>
            <p:cNvSpPr/>
            <p:nvPr/>
          </p:nvSpPr>
          <p:spPr>
            <a:xfrm>
              <a:off x="1777150" y="1594850"/>
              <a:ext cx="1700" cy="1150"/>
            </a:xfrm>
            <a:custGeom>
              <a:rect b="b" l="l" r="r" t="t"/>
              <a:pathLst>
                <a:path extrusionOk="0" h="46" w="68">
                  <a:moveTo>
                    <a:pt x="3" y="0"/>
                  </a:moveTo>
                  <a:cubicBezTo>
                    <a:pt x="2" y="3"/>
                    <a:pt x="0" y="4"/>
                    <a:pt x="0" y="6"/>
                  </a:cubicBezTo>
                  <a:lnTo>
                    <a:pt x="65" y="43"/>
                  </a:lnTo>
                  <a:lnTo>
                    <a:pt x="65" y="43"/>
                  </a:lnTo>
                  <a:cubicBezTo>
                    <a:pt x="66" y="42"/>
                    <a:pt x="67" y="40"/>
                    <a:pt x="67" y="39"/>
                  </a:cubicBezTo>
                  <a:lnTo>
                    <a:pt x="3" y="0"/>
                  </a:lnTo>
                  <a:close/>
                  <a:moveTo>
                    <a:pt x="65" y="43"/>
                  </a:moveTo>
                  <a:cubicBezTo>
                    <a:pt x="65" y="44"/>
                    <a:pt x="65" y="44"/>
                    <a:pt x="64" y="45"/>
                  </a:cubicBezTo>
                  <a:lnTo>
                    <a:pt x="66" y="44"/>
                  </a:lnTo>
                  <a:lnTo>
                    <a:pt x="65" y="43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36"/>
            <p:cNvSpPr/>
            <p:nvPr/>
          </p:nvSpPr>
          <p:spPr>
            <a:xfrm>
              <a:off x="1777225" y="1594725"/>
              <a:ext cx="1700" cy="1125"/>
            </a:xfrm>
            <a:custGeom>
              <a:rect b="b" l="l" r="r" t="t"/>
              <a:pathLst>
                <a:path extrusionOk="0" h="45" w="68">
                  <a:moveTo>
                    <a:pt x="2" y="1"/>
                  </a:moveTo>
                  <a:cubicBezTo>
                    <a:pt x="2" y="2"/>
                    <a:pt x="0" y="4"/>
                    <a:pt x="0" y="7"/>
                  </a:cubicBezTo>
                  <a:lnTo>
                    <a:pt x="64" y="44"/>
                  </a:lnTo>
                  <a:lnTo>
                    <a:pt x="67" y="38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36"/>
            <p:cNvSpPr/>
            <p:nvPr/>
          </p:nvSpPr>
          <p:spPr>
            <a:xfrm>
              <a:off x="1777300" y="1594575"/>
              <a:ext cx="1675" cy="1100"/>
            </a:xfrm>
            <a:custGeom>
              <a:rect b="b" l="l" r="r" t="t"/>
              <a:pathLst>
                <a:path extrusionOk="0" h="44" w="67">
                  <a:moveTo>
                    <a:pt x="3" y="1"/>
                  </a:moveTo>
                  <a:lnTo>
                    <a:pt x="0" y="5"/>
                  </a:lnTo>
                  <a:lnTo>
                    <a:pt x="64" y="43"/>
                  </a:lnTo>
                  <a:lnTo>
                    <a:pt x="67" y="37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1777375" y="1594450"/>
              <a:ext cx="1675" cy="1075"/>
            </a:xfrm>
            <a:custGeom>
              <a:rect b="b" l="l" r="r" t="t"/>
              <a:pathLst>
                <a:path extrusionOk="0" h="43" w="67">
                  <a:moveTo>
                    <a:pt x="3" y="0"/>
                  </a:moveTo>
                  <a:cubicBezTo>
                    <a:pt x="2" y="2"/>
                    <a:pt x="0" y="3"/>
                    <a:pt x="0" y="5"/>
                  </a:cubicBezTo>
                  <a:lnTo>
                    <a:pt x="64" y="42"/>
                  </a:lnTo>
                  <a:lnTo>
                    <a:pt x="67" y="3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1777450" y="1594300"/>
              <a:ext cx="1675" cy="1100"/>
            </a:xfrm>
            <a:custGeom>
              <a:rect b="b" l="l" r="r" t="t"/>
              <a:pathLst>
                <a:path extrusionOk="0" h="44" w="67">
                  <a:moveTo>
                    <a:pt x="3" y="0"/>
                  </a:moveTo>
                  <a:lnTo>
                    <a:pt x="0" y="6"/>
                  </a:lnTo>
                  <a:lnTo>
                    <a:pt x="64" y="44"/>
                  </a:lnTo>
                  <a:lnTo>
                    <a:pt x="67" y="3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1777500" y="1594150"/>
              <a:ext cx="1750" cy="1125"/>
            </a:xfrm>
            <a:custGeom>
              <a:rect b="b" l="l" r="r" t="t"/>
              <a:pathLst>
                <a:path extrusionOk="0" h="45" w="70">
                  <a:moveTo>
                    <a:pt x="5" y="1"/>
                  </a:moveTo>
                  <a:lnTo>
                    <a:pt x="1" y="6"/>
                  </a:lnTo>
                  <a:lnTo>
                    <a:pt x="65" y="44"/>
                  </a:lnTo>
                  <a:lnTo>
                    <a:pt x="69" y="38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1777625" y="1594000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5" y="1"/>
                  </a:moveTo>
                  <a:lnTo>
                    <a:pt x="0" y="7"/>
                  </a:lnTo>
                  <a:lnTo>
                    <a:pt x="64" y="44"/>
                  </a:lnTo>
                  <a:lnTo>
                    <a:pt x="68" y="38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1777725" y="1593850"/>
              <a:ext cx="1775" cy="1125"/>
            </a:xfrm>
            <a:custGeom>
              <a:rect b="b" l="l" r="r" t="t"/>
              <a:pathLst>
                <a:path extrusionOk="0" h="45" w="71">
                  <a:moveTo>
                    <a:pt x="5" y="1"/>
                  </a:moveTo>
                  <a:cubicBezTo>
                    <a:pt x="4" y="2"/>
                    <a:pt x="2" y="5"/>
                    <a:pt x="1" y="7"/>
                  </a:cubicBezTo>
                  <a:lnTo>
                    <a:pt x="64" y="44"/>
                  </a:lnTo>
                  <a:cubicBezTo>
                    <a:pt x="66" y="42"/>
                    <a:pt x="67" y="40"/>
                    <a:pt x="70" y="39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36"/>
            <p:cNvSpPr/>
            <p:nvPr/>
          </p:nvSpPr>
          <p:spPr>
            <a:xfrm>
              <a:off x="1777825" y="1593675"/>
              <a:ext cx="1850" cy="1150"/>
            </a:xfrm>
            <a:custGeom>
              <a:rect b="b" l="l" r="r" t="t"/>
              <a:pathLst>
                <a:path extrusionOk="0" h="46" w="74">
                  <a:moveTo>
                    <a:pt x="8" y="1"/>
                  </a:moveTo>
                  <a:cubicBezTo>
                    <a:pt x="5" y="2"/>
                    <a:pt x="4" y="5"/>
                    <a:pt x="1" y="8"/>
                  </a:cubicBezTo>
                  <a:lnTo>
                    <a:pt x="66" y="46"/>
                  </a:lnTo>
                  <a:cubicBezTo>
                    <a:pt x="68" y="43"/>
                    <a:pt x="71" y="40"/>
                    <a:pt x="73" y="3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36"/>
            <p:cNvSpPr/>
            <p:nvPr/>
          </p:nvSpPr>
          <p:spPr>
            <a:xfrm>
              <a:off x="1778025" y="1593250"/>
              <a:ext cx="2150" cy="1350"/>
            </a:xfrm>
            <a:custGeom>
              <a:rect b="b" l="l" r="r" t="t"/>
              <a:pathLst>
                <a:path extrusionOk="0" h="54" w="86">
                  <a:moveTo>
                    <a:pt x="22" y="0"/>
                  </a:moveTo>
                  <a:cubicBezTo>
                    <a:pt x="15" y="5"/>
                    <a:pt x="7" y="10"/>
                    <a:pt x="0" y="18"/>
                  </a:cubicBezTo>
                  <a:lnTo>
                    <a:pt x="65" y="54"/>
                  </a:lnTo>
                  <a:cubicBezTo>
                    <a:pt x="71" y="48"/>
                    <a:pt x="79" y="42"/>
                    <a:pt x="86" y="38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1788100" y="1589625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0" y="0"/>
                  </a:moveTo>
                  <a:lnTo>
                    <a:pt x="0" y="340"/>
                  </a:lnTo>
                  <a:lnTo>
                    <a:pt x="66" y="377"/>
                  </a:lnTo>
                  <a:lnTo>
                    <a:pt x="64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1789700" y="1586600"/>
              <a:ext cx="2775" cy="1150"/>
            </a:xfrm>
            <a:custGeom>
              <a:rect b="b" l="l" r="r" t="t"/>
              <a:pathLst>
                <a:path extrusionOk="0" h="46" w="111">
                  <a:moveTo>
                    <a:pt x="27" y="1"/>
                  </a:moveTo>
                  <a:cubicBezTo>
                    <a:pt x="17" y="1"/>
                    <a:pt x="8" y="4"/>
                    <a:pt x="0" y="10"/>
                  </a:cubicBezTo>
                  <a:lnTo>
                    <a:pt x="65" y="46"/>
                  </a:lnTo>
                  <a:cubicBezTo>
                    <a:pt x="73" y="41"/>
                    <a:pt x="83" y="37"/>
                    <a:pt x="93" y="37"/>
                  </a:cubicBezTo>
                  <a:cubicBezTo>
                    <a:pt x="99" y="37"/>
                    <a:pt x="105" y="39"/>
                    <a:pt x="110" y="42"/>
                  </a:cubicBezTo>
                  <a:lnTo>
                    <a:pt x="47" y="5"/>
                  </a:lnTo>
                  <a:cubicBezTo>
                    <a:pt x="41" y="2"/>
                    <a:pt x="34" y="1"/>
                    <a:pt x="2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1789700" y="1586725"/>
              <a:ext cx="1875" cy="1025"/>
            </a:xfrm>
            <a:custGeom>
              <a:rect b="b" l="l" r="r" t="t"/>
              <a:pathLst>
                <a:path extrusionOk="0" h="41" w="75">
                  <a:moveTo>
                    <a:pt x="10" y="0"/>
                  </a:moveTo>
                  <a:cubicBezTo>
                    <a:pt x="6" y="0"/>
                    <a:pt x="3" y="2"/>
                    <a:pt x="0" y="5"/>
                  </a:cubicBezTo>
                  <a:lnTo>
                    <a:pt x="65" y="41"/>
                  </a:lnTo>
                  <a:cubicBezTo>
                    <a:pt x="68" y="39"/>
                    <a:pt x="71" y="38"/>
                    <a:pt x="74" y="37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1789950" y="1586650"/>
              <a:ext cx="1800" cy="1050"/>
            </a:xfrm>
            <a:custGeom>
              <a:rect b="b" l="l" r="r" t="t"/>
              <a:pathLst>
                <a:path extrusionOk="0" h="42" w="72">
                  <a:moveTo>
                    <a:pt x="8" y="0"/>
                  </a:moveTo>
                  <a:cubicBezTo>
                    <a:pt x="5" y="0"/>
                    <a:pt x="2" y="2"/>
                    <a:pt x="0" y="3"/>
                  </a:cubicBezTo>
                  <a:lnTo>
                    <a:pt x="64" y="41"/>
                  </a:lnTo>
                  <a:cubicBezTo>
                    <a:pt x="67" y="40"/>
                    <a:pt x="68" y="38"/>
                    <a:pt x="71" y="3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6"/>
            <p:cNvSpPr/>
            <p:nvPr/>
          </p:nvSpPr>
          <p:spPr>
            <a:xfrm>
              <a:off x="1790125" y="1586600"/>
              <a:ext cx="1775" cy="1025"/>
            </a:xfrm>
            <a:custGeom>
              <a:rect b="b" l="l" r="r" t="t"/>
              <a:pathLst>
                <a:path extrusionOk="0" h="41" w="71">
                  <a:moveTo>
                    <a:pt x="6" y="1"/>
                  </a:moveTo>
                  <a:lnTo>
                    <a:pt x="1" y="2"/>
                  </a:lnTo>
                  <a:lnTo>
                    <a:pt x="64" y="40"/>
                  </a:lnTo>
                  <a:cubicBezTo>
                    <a:pt x="66" y="39"/>
                    <a:pt x="69" y="39"/>
                    <a:pt x="70" y="39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6"/>
            <p:cNvSpPr/>
            <p:nvPr/>
          </p:nvSpPr>
          <p:spPr>
            <a:xfrm>
              <a:off x="1790275" y="158660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0" y="1"/>
                  </a:moveTo>
                  <a:lnTo>
                    <a:pt x="64" y="39"/>
                  </a:lnTo>
                  <a:lnTo>
                    <a:pt x="64" y="37"/>
                  </a:lnTo>
                  <a:lnTo>
                    <a:pt x="68" y="37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1790375" y="15865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1" y="1"/>
                  </a:moveTo>
                  <a:lnTo>
                    <a:pt x="64" y="38"/>
                  </a:lnTo>
                  <a:lnTo>
                    <a:pt x="69" y="38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1790500" y="15865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0" y="1"/>
                  </a:moveTo>
                  <a:lnTo>
                    <a:pt x="64" y="38"/>
                  </a:lnTo>
                  <a:lnTo>
                    <a:pt x="68" y="38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1790600" y="158660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0" y="1"/>
                  </a:moveTo>
                  <a:lnTo>
                    <a:pt x="64" y="39"/>
                  </a:lnTo>
                  <a:lnTo>
                    <a:pt x="69" y="39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1790675" y="1586600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0" y="1"/>
                  </a:moveTo>
                  <a:lnTo>
                    <a:pt x="66" y="39"/>
                  </a:lnTo>
                  <a:lnTo>
                    <a:pt x="68" y="40"/>
                  </a:lnTo>
                  <a:lnTo>
                    <a:pt x="5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1790750" y="158665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0" y="0"/>
                  </a:moveTo>
                  <a:lnTo>
                    <a:pt x="65" y="38"/>
                  </a:lnTo>
                  <a:lnTo>
                    <a:pt x="68" y="40"/>
                  </a:lnTo>
                  <a:lnTo>
                    <a:pt x="5" y="2"/>
                  </a:lnTo>
                  <a:cubicBezTo>
                    <a:pt x="3" y="2"/>
                    <a:pt x="2" y="0"/>
                    <a:pt x="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6"/>
            <p:cNvSpPr/>
            <p:nvPr/>
          </p:nvSpPr>
          <p:spPr>
            <a:xfrm>
              <a:off x="1790850" y="1586725"/>
              <a:ext cx="1625" cy="975"/>
            </a:xfrm>
            <a:custGeom>
              <a:rect b="b" l="l" r="r" t="t"/>
              <a:pathLst>
                <a:path extrusionOk="0" h="39" w="65">
                  <a:moveTo>
                    <a:pt x="64" y="38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4" y="38"/>
                  </a:lnTo>
                  <a:lnTo>
                    <a:pt x="64" y="38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6"/>
            <p:cNvSpPr/>
            <p:nvPr/>
          </p:nvSpPr>
          <p:spPr>
            <a:xfrm>
              <a:off x="1789725" y="1587525"/>
              <a:ext cx="3250" cy="11550"/>
            </a:xfrm>
            <a:custGeom>
              <a:rect b="b" l="l" r="r" t="t"/>
              <a:pathLst>
                <a:path extrusionOk="0" h="462" w="130">
                  <a:moveTo>
                    <a:pt x="93" y="0"/>
                  </a:moveTo>
                  <a:cubicBezTo>
                    <a:pt x="84" y="0"/>
                    <a:pt x="75" y="3"/>
                    <a:pt x="64" y="9"/>
                  </a:cubicBezTo>
                  <a:cubicBezTo>
                    <a:pt x="25" y="35"/>
                    <a:pt x="2" y="76"/>
                    <a:pt x="1" y="122"/>
                  </a:cubicBezTo>
                  <a:lnTo>
                    <a:pt x="1" y="461"/>
                  </a:lnTo>
                  <a:lnTo>
                    <a:pt x="130" y="386"/>
                  </a:lnTo>
                  <a:lnTo>
                    <a:pt x="130" y="47"/>
                  </a:lnTo>
                  <a:cubicBezTo>
                    <a:pt x="129" y="18"/>
                    <a:pt x="114" y="0"/>
                    <a:pt x="93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6"/>
            <p:cNvSpPr/>
            <p:nvPr/>
          </p:nvSpPr>
          <p:spPr>
            <a:xfrm>
              <a:off x="1788100" y="1586825"/>
              <a:ext cx="3250" cy="3775"/>
            </a:xfrm>
            <a:custGeom>
              <a:rect b="b" l="l" r="r" t="t"/>
              <a:pathLst>
                <a:path extrusionOk="0" h="151" w="130">
                  <a:moveTo>
                    <a:pt x="64" y="1"/>
                  </a:moveTo>
                  <a:cubicBezTo>
                    <a:pt x="26" y="25"/>
                    <a:pt x="2" y="66"/>
                    <a:pt x="0" y="112"/>
                  </a:cubicBezTo>
                  <a:lnTo>
                    <a:pt x="64" y="150"/>
                  </a:lnTo>
                  <a:cubicBezTo>
                    <a:pt x="67" y="104"/>
                    <a:pt x="90" y="62"/>
                    <a:pt x="129" y="37"/>
                  </a:cubicBezTo>
                  <a:lnTo>
                    <a:pt x="6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6"/>
            <p:cNvSpPr/>
            <p:nvPr/>
          </p:nvSpPr>
          <p:spPr>
            <a:xfrm>
              <a:off x="1788100" y="1589300"/>
              <a:ext cx="1650" cy="1300"/>
            </a:xfrm>
            <a:custGeom>
              <a:rect b="b" l="l" r="r" t="t"/>
              <a:pathLst>
                <a:path extrusionOk="0" h="52" w="66">
                  <a:moveTo>
                    <a:pt x="0" y="0"/>
                  </a:moveTo>
                  <a:cubicBezTo>
                    <a:pt x="0" y="5"/>
                    <a:pt x="0" y="9"/>
                    <a:pt x="0" y="13"/>
                  </a:cubicBezTo>
                  <a:lnTo>
                    <a:pt x="64" y="51"/>
                  </a:lnTo>
                  <a:lnTo>
                    <a:pt x="66" y="51"/>
                  </a:lnTo>
                  <a:cubicBezTo>
                    <a:pt x="64" y="47"/>
                    <a:pt x="64" y="42"/>
                    <a:pt x="66" y="3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6"/>
            <p:cNvSpPr/>
            <p:nvPr/>
          </p:nvSpPr>
          <p:spPr>
            <a:xfrm>
              <a:off x="1788100" y="1589075"/>
              <a:ext cx="1700" cy="1175"/>
            </a:xfrm>
            <a:custGeom>
              <a:rect b="b" l="l" r="r" t="t"/>
              <a:pathLst>
                <a:path extrusionOk="0" h="47" w="68">
                  <a:moveTo>
                    <a:pt x="2" y="1"/>
                  </a:moveTo>
                  <a:cubicBezTo>
                    <a:pt x="2" y="3"/>
                    <a:pt x="0" y="6"/>
                    <a:pt x="0" y="9"/>
                  </a:cubicBezTo>
                  <a:lnTo>
                    <a:pt x="66" y="47"/>
                  </a:lnTo>
                  <a:cubicBezTo>
                    <a:pt x="66" y="44"/>
                    <a:pt x="66" y="41"/>
                    <a:pt x="67" y="38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6"/>
            <p:cNvSpPr/>
            <p:nvPr/>
          </p:nvSpPr>
          <p:spPr>
            <a:xfrm>
              <a:off x="1788125" y="1588900"/>
              <a:ext cx="1700" cy="1150"/>
            </a:xfrm>
            <a:custGeom>
              <a:rect b="b" l="l" r="r" t="t"/>
              <a:pathLst>
                <a:path extrusionOk="0" h="46" w="68">
                  <a:moveTo>
                    <a:pt x="4" y="0"/>
                  </a:moveTo>
                  <a:cubicBezTo>
                    <a:pt x="2" y="2"/>
                    <a:pt x="1" y="5"/>
                    <a:pt x="1" y="8"/>
                  </a:cubicBezTo>
                  <a:lnTo>
                    <a:pt x="66" y="45"/>
                  </a:lnTo>
                  <a:cubicBezTo>
                    <a:pt x="66" y="42"/>
                    <a:pt x="67" y="39"/>
                    <a:pt x="67" y="38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6"/>
            <p:cNvSpPr/>
            <p:nvPr/>
          </p:nvSpPr>
          <p:spPr>
            <a:xfrm>
              <a:off x="1788200" y="1588725"/>
              <a:ext cx="1650" cy="1150"/>
            </a:xfrm>
            <a:custGeom>
              <a:rect b="b" l="l" r="r" t="t"/>
              <a:pathLst>
                <a:path extrusionOk="0" h="46" w="66">
                  <a:moveTo>
                    <a:pt x="2" y="0"/>
                  </a:moveTo>
                  <a:lnTo>
                    <a:pt x="1" y="7"/>
                  </a:lnTo>
                  <a:lnTo>
                    <a:pt x="64" y="45"/>
                  </a:lnTo>
                  <a:lnTo>
                    <a:pt x="64" y="44"/>
                  </a:lnTo>
                  <a:cubicBezTo>
                    <a:pt x="64" y="42"/>
                    <a:pt x="66" y="39"/>
                    <a:pt x="66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6"/>
            <p:cNvSpPr/>
            <p:nvPr/>
          </p:nvSpPr>
          <p:spPr>
            <a:xfrm>
              <a:off x="1788250" y="1588575"/>
              <a:ext cx="1675" cy="1100"/>
            </a:xfrm>
            <a:custGeom>
              <a:rect b="b" l="l" r="r" t="t"/>
              <a:pathLst>
                <a:path extrusionOk="0" h="44" w="67">
                  <a:moveTo>
                    <a:pt x="2" y="0"/>
                  </a:moveTo>
                  <a:cubicBezTo>
                    <a:pt x="2" y="2"/>
                    <a:pt x="0" y="5"/>
                    <a:pt x="0" y="6"/>
                  </a:cubicBezTo>
                  <a:lnTo>
                    <a:pt x="64" y="44"/>
                  </a:lnTo>
                  <a:lnTo>
                    <a:pt x="67" y="3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6"/>
            <p:cNvSpPr/>
            <p:nvPr/>
          </p:nvSpPr>
          <p:spPr>
            <a:xfrm>
              <a:off x="1788275" y="1588425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3" y="0"/>
                  </a:moveTo>
                  <a:cubicBezTo>
                    <a:pt x="2" y="2"/>
                    <a:pt x="1" y="5"/>
                    <a:pt x="1" y="6"/>
                  </a:cubicBezTo>
                  <a:lnTo>
                    <a:pt x="66" y="44"/>
                  </a:lnTo>
                  <a:cubicBezTo>
                    <a:pt x="66" y="41"/>
                    <a:pt x="69" y="40"/>
                    <a:pt x="69" y="38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6"/>
            <p:cNvSpPr/>
            <p:nvPr/>
          </p:nvSpPr>
          <p:spPr>
            <a:xfrm>
              <a:off x="1788350" y="1588275"/>
              <a:ext cx="1700" cy="1125"/>
            </a:xfrm>
            <a:custGeom>
              <a:rect b="b" l="l" r="r" t="t"/>
              <a:pathLst>
                <a:path extrusionOk="0" h="45" w="68">
                  <a:moveTo>
                    <a:pt x="3" y="1"/>
                  </a:moveTo>
                  <a:cubicBezTo>
                    <a:pt x="2" y="2"/>
                    <a:pt x="0" y="5"/>
                    <a:pt x="0" y="6"/>
                  </a:cubicBezTo>
                  <a:lnTo>
                    <a:pt x="66" y="44"/>
                  </a:lnTo>
                  <a:cubicBezTo>
                    <a:pt x="66" y="41"/>
                    <a:pt x="67" y="40"/>
                    <a:pt x="67" y="38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6"/>
            <p:cNvSpPr/>
            <p:nvPr/>
          </p:nvSpPr>
          <p:spPr>
            <a:xfrm>
              <a:off x="1788425" y="1588125"/>
              <a:ext cx="1700" cy="1125"/>
            </a:xfrm>
            <a:custGeom>
              <a:rect b="b" l="l" r="r" t="t"/>
              <a:pathLst>
                <a:path extrusionOk="0" h="45" w="68">
                  <a:moveTo>
                    <a:pt x="3" y="1"/>
                  </a:moveTo>
                  <a:cubicBezTo>
                    <a:pt x="2" y="4"/>
                    <a:pt x="0" y="5"/>
                    <a:pt x="0" y="7"/>
                  </a:cubicBezTo>
                  <a:lnTo>
                    <a:pt x="64" y="44"/>
                  </a:lnTo>
                  <a:cubicBezTo>
                    <a:pt x="66" y="41"/>
                    <a:pt x="66" y="40"/>
                    <a:pt x="67" y="39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6"/>
            <p:cNvSpPr/>
            <p:nvPr/>
          </p:nvSpPr>
          <p:spPr>
            <a:xfrm>
              <a:off x="1788500" y="1588000"/>
              <a:ext cx="1675" cy="1100"/>
            </a:xfrm>
            <a:custGeom>
              <a:rect b="b" l="l" r="r" t="t"/>
              <a:pathLst>
                <a:path extrusionOk="0" h="44" w="67">
                  <a:moveTo>
                    <a:pt x="3" y="0"/>
                  </a:moveTo>
                  <a:cubicBezTo>
                    <a:pt x="2" y="3"/>
                    <a:pt x="0" y="4"/>
                    <a:pt x="0" y="6"/>
                  </a:cubicBezTo>
                  <a:lnTo>
                    <a:pt x="64" y="44"/>
                  </a:lnTo>
                  <a:cubicBezTo>
                    <a:pt x="66" y="42"/>
                    <a:pt x="67" y="39"/>
                    <a:pt x="67" y="38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6"/>
            <p:cNvSpPr/>
            <p:nvPr/>
          </p:nvSpPr>
          <p:spPr>
            <a:xfrm>
              <a:off x="1788575" y="1587875"/>
              <a:ext cx="1725" cy="1075"/>
            </a:xfrm>
            <a:custGeom>
              <a:rect b="b" l="l" r="r" t="t"/>
              <a:pathLst>
                <a:path extrusionOk="0" h="43" w="69">
                  <a:moveTo>
                    <a:pt x="3" y="1"/>
                  </a:moveTo>
                  <a:cubicBezTo>
                    <a:pt x="2" y="2"/>
                    <a:pt x="2" y="4"/>
                    <a:pt x="0" y="7"/>
                  </a:cubicBezTo>
                  <a:lnTo>
                    <a:pt x="64" y="43"/>
                  </a:lnTo>
                  <a:lnTo>
                    <a:pt x="68" y="38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6"/>
            <p:cNvSpPr/>
            <p:nvPr/>
          </p:nvSpPr>
          <p:spPr>
            <a:xfrm>
              <a:off x="1788650" y="158772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4" y="1"/>
                  </a:moveTo>
                  <a:cubicBezTo>
                    <a:pt x="3" y="2"/>
                    <a:pt x="2" y="4"/>
                    <a:pt x="0" y="7"/>
                  </a:cubicBezTo>
                  <a:lnTo>
                    <a:pt x="65" y="44"/>
                  </a:lnTo>
                  <a:lnTo>
                    <a:pt x="65" y="43"/>
                  </a:lnTo>
                  <a:lnTo>
                    <a:pt x="68" y="39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6"/>
            <p:cNvSpPr/>
            <p:nvPr/>
          </p:nvSpPr>
          <p:spPr>
            <a:xfrm>
              <a:off x="1788750" y="1587600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5" y="0"/>
                  </a:moveTo>
                  <a:cubicBezTo>
                    <a:pt x="3" y="2"/>
                    <a:pt x="2" y="3"/>
                    <a:pt x="0" y="6"/>
                  </a:cubicBezTo>
                  <a:lnTo>
                    <a:pt x="64" y="44"/>
                  </a:lnTo>
                  <a:cubicBezTo>
                    <a:pt x="66" y="41"/>
                    <a:pt x="67" y="39"/>
                    <a:pt x="69" y="38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6"/>
            <p:cNvSpPr/>
            <p:nvPr/>
          </p:nvSpPr>
          <p:spPr>
            <a:xfrm>
              <a:off x="1788850" y="1587400"/>
              <a:ext cx="1775" cy="1150"/>
            </a:xfrm>
            <a:custGeom>
              <a:rect b="b" l="l" r="r" t="t"/>
              <a:pathLst>
                <a:path extrusionOk="0" h="46" w="71">
                  <a:moveTo>
                    <a:pt x="5" y="1"/>
                  </a:moveTo>
                  <a:cubicBezTo>
                    <a:pt x="4" y="4"/>
                    <a:pt x="2" y="5"/>
                    <a:pt x="1" y="8"/>
                  </a:cubicBezTo>
                  <a:lnTo>
                    <a:pt x="65" y="46"/>
                  </a:lnTo>
                  <a:lnTo>
                    <a:pt x="70" y="3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6"/>
            <p:cNvSpPr/>
            <p:nvPr/>
          </p:nvSpPr>
          <p:spPr>
            <a:xfrm>
              <a:off x="1789000" y="1587225"/>
              <a:ext cx="1800" cy="1150"/>
            </a:xfrm>
            <a:custGeom>
              <a:rect b="b" l="l" r="r" t="t"/>
              <a:pathLst>
                <a:path extrusionOk="0" h="46" w="72">
                  <a:moveTo>
                    <a:pt x="6" y="1"/>
                  </a:moveTo>
                  <a:cubicBezTo>
                    <a:pt x="5" y="4"/>
                    <a:pt x="2" y="5"/>
                    <a:pt x="1" y="8"/>
                  </a:cubicBezTo>
                  <a:lnTo>
                    <a:pt x="64" y="46"/>
                  </a:lnTo>
                  <a:cubicBezTo>
                    <a:pt x="67" y="43"/>
                    <a:pt x="69" y="41"/>
                    <a:pt x="72" y="38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6"/>
            <p:cNvSpPr/>
            <p:nvPr/>
          </p:nvSpPr>
          <p:spPr>
            <a:xfrm>
              <a:off x="1789150" y="1586825"/>
              <a:ext cx="2200" cy="1375"/>
            </a:xfrm>
            <a:custGeom>
              <a:rect b="b" l="l" r="r" t="t"/>
              <a:pathLst>
                <a:path extrusionOk="0" h="55" w="88">
                  <a:moveTo>
                    <a:pt x="22" y="1"/>
                  </a:moveTo>
                  <a:cubicBezTo>
                    <a:pt x="15" y="5"/>
                    <a:pt x="8" y="11"/>
                    <a:pt x="0" y="17"/>
                  </a:cubicBezTo>
                  <a:lnTo>
                    <a:pt x="66" y="54"/>
                  </a:lnTo>
                  <a:cubicBezTo>
                    <a:pt x="71" y="47"/>
                    <a:pt x="79" y="43"/>
                    <a:pt x="87" y="37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6"/>
            <p:cNvSpPr/>
            <p:nvPr/>
          </p:nvSpPr>
          <p:spPr>
            <a:xfrm>
              <a:off x="1618000" y="1508275"/>
              <a:ext cx="89200" cy="43500"/>
            </a:xfrm>
            <a:custGeom>
              <a:rect b="b" l="l" r="r" t="t"/>
              <a:pathLst>
                <a:path extrusionOk="0" h="1740" w="3568">
                  <a:moveTo>
                    <a:pt x="3568" y="0"/>
                  </a:moveTo>
                  <a:lnTo>
                    <a:pt x="2416" y="335"/>
                  </a:lnTo>
                  <a:lnTo>
                    <a:pt x="1" y="1739"/>
                  </a:lnTo>
                  <a:lnTo>
                    <a:pt x="1" y="1739"/>
                  </a:lnTo>
                  <a:lnTo>
                    <a:pt x="1153" y="1403"/>
                  </a:lnTo>
                  <a:lnTo>
                    <a:pt x="35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36"/>
            <p:cNvSpPr/>
            <p:nvPr/>
          </p:nvSpPr>
          <p:spPr>
            <a:xfrm>
              <a:off x="1617900" y="1543325"/>
              <a:ext cx="57625" cy="82125"/>
            </a:xfrm>
            <a:custGeom>
              <a:rect b="b" l="l" r="r" t="t"/>
              <a:pathLst>
                <a:path extrusionOk="0" h="3285" w="2305">
                  <a:moveTo>
                    <a:pt x="1157" y="1"/>
                  </a:moveTo>
                  <a:lnTo>
                    <a:pt x="5" y="337"/>
                  </a:lnTo>
                  <a:lnTo>
                    <a:pt x="0" y="1957"/>
                  </a:lnTo>
                  <a:lnTo>
                    <a:pt x="2300" y="3285"/>
                  </a:lnTo>
                  <a:lnTo>
                    <a:pt x="2304" y="1664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36"/>
            <p:cNvSpPr/>
            <p:nvPr/>
          </p:nvSpPr>
          <p:spPr>
            <a:xfrm>
              <a:off x="1646825" y="1508275"/>
              <a:ext cx="89050" cy="76650"/>
            </a:xfrm>
            <a:custGeom>
              <a:rect b="b" l="l" r="r" t="t"/>
              <a:pathLst>
                <a:path extrusionOk="0" h="3066" w="3562">
                  <a:moveTo>
                    <a:pt x="2415" y="0"/>
                  </a:moveTo>
                  <a:lnTo>
                    <a:pt x="0" y="1403"/>
                  </a:lnTo>
                  <a:lnTo>
                    <a:pt x="1147" y="3066"/>
                  </a:lnTo>
                  <a:lnTo>
                    <a:pt x="3562" y="1662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36"/>
            <p:cNvSpPr/>
            <p:nvPr/>
          </p:nvSpPr>
          <p:spPr>
            <a:xfrm>
              <a:off x="1675400" y="1549825"/>
              <a:ext cx="60475" cy="75625"/>
            </a:xfrm>
            <a:custGeom>
              <a:rect b="b" l="l" r="r" t="t"/>
              <a:pathLst>
                <a:path extrusionOk="0" h="3025" w="2419">
                  <a:moveTo>
                    <a:pt x="2419" y="0"/>
                  </a:moveTo>
                  <a:lnTo>
                    <a:pt x="4" y="1404"/>
                  </a:lnTo>
                  <a:lnTo>
                    <a:pt x="0" y="3025"/>
                  </a:lnTo>
                  <a:lnTo>
                    <a:pt x="2414" y="1621"/>
                  </a:lnTo>
                  <a:lnTo>
                    <a:pt x="24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36"/>
            <p:cNvSpPr/>
            <p:nvPr/>
          </p:nvSpPr>
          <p:spPr>
            <a:xfrm>
              <a:off x="1696850" y="1599850"/>
              <a:ext cx="4075" cy="10950"/>
            </a:xfrm>
            <a:custGeom>
              <a:rect b="b" l="l" r="r" t="t"/>
              <a:pathLst>
                <a:path extrusionOk="0" h="438" w="163">
                  <a:moveTo>
                    <a:pt x="118" y="0"/>
                  </a:moveTo>
                  <a:cubicBezTo>
                    <a:pt x="107" y="0"/>
                    <a:pt x="95" y="4"/>
                    <a:pt x="82" y="12"/>
                  </a:cubicBezTo>
                  <a:cubicBezTo>
                    <a:pt x="34" y="42"/>
                    <a:pt x="3" y="95"/>
                    <a:pt x="1" y="153"/>
                  </a:cubicBezTo>
                  <a:lnTo>
                    <a:pt x="1" y="380"/>
                  </a:lnTo>
                  <a:cubicBezTo>
                    <a:pt x="1" y="416"/>
                    <a:pt x="19" y="437"/>
                    <a:pt x="46" y="437"/>
                  </a:cubicBezTo>
                  <a:cubicBezTo>
                    <a:pt x="57" y="437"/>
                    <a:pt x="69" y="434"/>
                    <a:pt x="82" y="427"/>
                  </a:cubicBezTo>
                  <a:cubicBezTo>
                    <a:pt x="130" y="395"/>
                    <a:pt x="160" y="342"/>
                    <a:pt x="163" y="286"/>
                  </a:cubicBezTo>
                  <a:lnTo>
                    <a:pt x="163" y="58"/>
                  </a:lnTo>
                  <a:cubicBezTo>
                    <a:pt x="163" y="21"/>
                    <a:pt x="145" y="0"/>
                    <a:pt x="118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36"/>
            <p:cNvSpPr/>
            <p:nvPr/>
          </p:nvSpPr>
          <p:spPr>
            <a:xfrm>
              <a:off x="1696825" y="1588400"/>
              <a:ext cx="4075" cy="10950"/>
            </a:xfrm>
            <a:custGeom>
              <a:rect b="b" l="l" r="r" t="t"/>
              <a:pathLst>
                <a:path extrusionOk="0" h="438" w="163">
                  <a:moveTo>
                    <a:pt x="117" y="1"/>
                  </a:moveTo>
                  <a:cubicBezTo>
                    <a:pt x="107" y="1"/>
                    <a:pt x="94" y="4"/>
                    <a:pt x="81" y="12"/>
                  </a:cubicBezTo>
                  <a:cubicBezTo>
                    <a:pt x="33" y="42"/>
                    <a:pt x="3" y="94"/>
                    <a:pt x="0" y="152"/>
                  </a:cubicBezTo>
                  <a:lnTo>
                    <a:pt x="0" y="380"/>
                  </a:lnTo>
                  <a:cubicBezTo>
                    <a:pt x="0" y="416"/>
                    <a:pt x="18" y="437"/>
                    <a:pt x="45" y="437"/>
                  </a:cubicBezTo>
                  <a:cubicBezTo>
                    <a:pt x="56" y="437"/>
                    <a:pt x="68" y="434"/>
                    <a:pt x="81" y="426"/>
                  </a:cubicBezTo>
                  <a:cubicBezTo>
                    <a:pt x="129" y="394"/>
                    <a:pt x="160" y="342"/>
                    <a:pt x="162" y="286"/>
                  </a:cubicBezTo>
                  <a:lnTo>
                    <a:pt x="162" y="58"/>
                  </a:lnTo>
                  <a:cubicBezTo>
                    <a:pt x="162" y="22"/>
                    <a:pt x="144" y="1"/>
                    <a:pt x="117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36"/>
            <p:cNvSpPr/>
            <p:nvPr/>
          </p:nvSpPr>
          <p:spPr>
            <a:xfrm>
              <a:off x="1695650" y="1598575"/>
              <a:ext cx="1250" cy="1600"/>
            </a:xfrm>
            <a:custGeom>
              <a:rect b="b" l="l" r="r" t="t"/>
              <a:pathLst>
                <a:path extrusionOk="0" h="64" w="50">
                  <a:moveTo>
                    <a:pt x="36" y="0"/>
                  </a:moveTo>
                  <a:cubicBezTo>
                    <a:pt x="33" y="0"/>
                    <a:pt x="29" y="1"/>
                    <a:pt x="25" y="3"/>
                  </a:cubicBezTo>
                  <a:cubicBezTo>
                    <a:pt x="11" y="12"/>
                    <a:pt x="2" y="28"/>
                    <a:pt x="1" y="45"/>
                  </a:cubicBezTo>
                  <a:cubicBezTo>
                    <a:pt x="1" y="57"/>
                    <a:pt x="7" y="63"/>
                    <a:pt x="15" y="63"/>
                  </a:cubicBezTo>
                  <a:cubicBezTo>
                    <a:pt x="18" y="63"/>
                    <a:pt x="22" y="62"/>
                    <a:pt x="25" y="60"/>
                  </a:cubicBezTo>
                  <a:cubicBezTo>
                    <a:pt x="40" y="50"/>
                    <a:pt x="49" y="35"/>
                    <a:pt x="50" y="18"/>
                  </a:cubicBezTo>
                  <a:cubicBezTo>
                    <a:pt x="50" y="7"/>
                    <a:pt x="44" y="0"/>
                    <a:pt x="3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36"/>
            <p:cNvSpPr/>
            <p:nvPr/>
          </p:nvSpPr>
          <p:spPr>
            <a:xfrm>
              <a:off x="1701925" y="1585450"/>
              <a:ext cx="4075" cy="10925"/>
            </a:xfrm>
            <a:custGeom>
              <a:rect b="b" l="l" r="r" t="t"/>
              <a:pathLst>
                <a:path extrusionOk="0" h="437" w="163">
                  <a:moveTo>
                    <a:pt x="118" y="1"/>
                  </a:moveTo>
                  <a:cubicBezTo>
                    <a:pt x="107" y="1"/>
                    <a:pt x="95" y="4"/>
                    <a:pt x="82" y="12"/>
                  </a:cubicBezTo>
                  <a:cubicBezTo>
                    <a:pt x="32" y="43"/>
                    <a:pt x="3" y="95"/>
                    <a:pt x="1" y="153"/>
                  </a:cubicBezTo>
                  <a:lnTo>
                    <a:pt x="1" y="379"/>
                  </a:lnTo>
                  <a:cubicBezTo>
                    <a:pt x="1" y="416"/>
                    <a:pt x="19" y="437"/>
                    <a:pt x="45" y="437"/>
                  </a:cubicBezTo>
                  <a:cubicBezTo>
                    <a:pt x="56" y="437"/>
                    <a:pt x="68" y="433"/>
                    <a:pt x="82" y="425"/>
                  </a:cubicBezTo>
                  <a:cubicBezTo>
                    <a:pt x="130" y="395"/>
                    <a:pt x="160" y="343"/>
                    <a:pt x="163" y="286"/>
                  </a:cubicBezTo>
                  <a:lnTo>
                    <a:pt x="163" y="59"/>
                  </a:lnTo>
                  <a:cubicBezTo>
                    <a:pt x="163" y="22"/>
                    <a:pt x="144" y="1"/>
                    <a:pt x="118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36"/>
            <p:cNvSpPr/>
            <p:nvPr/>
          </p:nvSpPr>
          <p:spPr>
            <a:xfrm>
              <a:off x="1695000" y="1581575"/>
              <a:ext cx="12525" cy="32425"/>
            </a:xfrm>
            <a:custGeom>
              <a:rect b="b" l="l" r="r" t="t"/>
              <a:pathLst>
                <a:path extrusionOk="0" h="1297" w="501">
                  <a:moveTo>
                    <a:pt x="396" y="156"/>
                  </a:moveTo>
                  <a:cubicBezTo>
                    <a:pt x="422" y="156"/>
                    <a:pt x="440" y="177"/>
                    <a:pt x="440" y="214"/>
                  </a:cubicBezTo>
                  <a:lnTo>
                    <a:pt x="440" y="440"/>
                  </a:lnTo>
                  <a:cubicBezTo>
                    <a:pt x="437" y="498"/>
                    <a:pt x="407" y="550"/>
                    <a:pt x="359" y="580"/>
                  </a:cubicBezTo>
                  <a:cubicBezTo>
                    <a:pt x="345" y="588"/>
                    <a:pt x="333" y="592"/>
                    <a:pt x="322" y="592"/>
                  </a:cubicBezTo>
                  <a:cubicBezTo>
                    <a:pt x="296" y="592"/>
                    <a:pt x="278" y="571"/>
                    <a:pt x="278" y="534"/>
                  </a:cubicBezTo>
                  <a:lnTo>
                    <a:pt x="278" y="306"/>
                  </a:lnTo>
                  <a:cubicBezTo>
                    <a:pt x="280" y="250"/>
                    <a:pt x="311" y="198"/>
                    <a:pt x="359" y="167"/>
                  </a:cubicBezTo>
                  <a:cubicBezTo>
                    <a:pt x="372" y="159"/>
                    <a:pt x="384" y="156"/>
                    <a:pt x="396" y="156"/>
                  </a:cubicBezTo>
                  <a:close/>
                  <a:moveTo>
                    <a:pt x="191" y="273"/>
                  </a:moveTo>
                  <a:cubicBezTo>
                    <a:pt x="217" y="273"/>
                    <a:pt x="235" y="294"/>
                    <a:pt x="235" y="331"/>
                  </a:cubicBezTo>
                  <a:lnTo>
                    <a:pt x="235" y="559"/>
                  </a:lnTo>
                  <a:cubicBezTo>
                    <a:pt x="233" y="615"/>
                    <a:pt x="202" y="667"/>
                    <a:pt x="154" y="698"/>
                  </a:cubicBezTo>
                  <a:cubicBezTo>
                    <a:pt x="141" y="706"/>
                    <a:pt x="129" y="709"/>
                    <a:pt x="117" y="709"/>
                  </a:cubicBezTo>
                  <a:cubicBezTo>
                    <a:pt x="91" y="709"/>
                    <a:pt x="73" y="688"/>
                    <a:pt x="73" y="652"/>
                  </a:cubicBezTo>
                  <a:lnTo>
                    <a:pt x="73" y="425"/>
                  </a:lnTo>
                  <a:cubicBezTo>
                    <a:pt x="76" y="367"/>
                    <a:pt x="106" y="315"/>
                    <a:pt x="154" y="285"/>
                  </a:cubicBezTo>
                  <a:cubicBezTo>
                    <a:pt x="168" y="277"/>
                    <a:pt x="180" y="273"/>
                    <a:pt x="191" y="273"/>
                  </a:cubicBezTo>
                  <a:close/>
                  <a:moveTo>
                    <a:pt x="62" y="679"/>
                  </a:moveTo>
                  <a:cubicBezTo>
                    <a:pt x="70" y="679"/>
                    <a:pt x="75" y="686"/>
                    <a:pt x="75" y="696"/>
                  </a:cubicBezTo>
                  <a:cubicBezTo>
                    <a:pt x="75" y="714"/>
                    <a:pt x="64" y="730"/>
                    <a:pt x="50" y="740"/>
                  </a:cubicBezTo>
                  <a:cubicBezTo>
                    <a:pt x="46" y="742"/>
                    <a:pt x="42" y="743"/>
                    <a:pt x="39" y="743"/>
                  </a:cubicBezTo>
                  <a:cubicBezTo>
                    <a:pt x="31" y="743"/>
                    <a:pt x="25" y="737"/>
                    <a:pt x="25" y="725"/>
                  </a:cubicBezTo>
                  <a:cubicBezTo>
                    <a:pt x="27" y="708"/>
                    <a:pt x="35" y="692"/>
                    <a:pt x="50" y="683"/>
                  </a:cubicBezTo>
                  <a:cubicBezTo>
                    <a:pt x="54" y="681"/>
                    <a:pt x="59" y="679"/>
                    <a:pt x="62" y="679"/>
                  </a:cubicBezTo>
                  <a:close/>
                  <a:moveTo>
                    <a:pt x="397" y="614"/>
                  </a:moveTo>
                  <a:cubicBezTo>
                    <a:pt x="423" y="614"/>
                    <a:pt x="441" y="635"/>
                    <a:pt x="441" y="672"/>
                  </a:cubicBezTo>
                  <a:lnTo>
                    <a:pt x="441" y="898"/>
                  </a:lnTo>
                  <a:cubicBezTo>
                    <a:pt x="438" y="956"/>
                    <a:pt x="408" y="1008"/>
                    <a:pt x="360" y="1039"/>
                  </a:cubicBezTo>
                  <a:cubicBezTo>
                    <a:pt x="347" y="1046"/>
                    <a:pt x="334" y="1050"/>
                    <a:pt x="323" y="1050"/>
                  </a:cubicBezTo>
                  <a:cubicBezTo>
                    <a:pt x="297" y="1050"/>
                    <a:pt x="279" y="1029"/>
                    <a:pt x="279" y="992"/>
                  </a:cubicBezTo>
                  <a:lnTo>
                    <a:pt x="279" y="765"/>
                  </a:lnTo>
                  <a:cubicBezTo>
                    <a:pt x="282" y="708"/>
                    <a:pt x="311" y="656"/>
                    <a:pt x="360" y="625"/>
                  </a:cubicBezTo>
                  <a:cubicBezTo>
                    <a:pt x="373" y="618"/>
                    <a:pt x="386" y="614"/>
                    <a:pt x="397" y="614"/>
                  </a:cubicBezTo>
                  <a:close/>
                  <a:moveTo>
                    <a:pt x="192" y="731"/>
                  </a:moveTo>
                  <a:cubicBezTo>
                    <a:pt x="219" y="731"/>
                    <a:pt x="237" y="752"/>
                    <a:pt x="237" y="789"/>
                  </a:cubicBezTo>
                  <a:lnTo>
                    <a:pt x="237" y="1017"/>
                  </a:lnTo>
                  <a:cubicBezTo>
                    <a:pt x="234" y="1073"/>
                    <a:pt x="204" y="1126"/>
                    <a:pt x="156" y="1156"/>
                  </a:cubicBezTo>
                  <a:cubicBezTo>
                    <a:pt x="142" y="1164"/>
                    <a:pt x="130" y="1167"/>
                    <a:pt x="119" y="1167"/>
                  </a:cubicBezTo>
                  <a:cubicBezTo>
                    <a:pt x="93" y="1167"/>
                    <a:pt x="75" y="1147"/>
                    <a:pt x="75" y="1110"/>
                  </a:cubicBezTo>
                  <a:lnTo>
                    <a:pt x="75" y="884"/>
                  </a:lnTo>
                  <a:cubicBezTo>
                    <a:pt x="77" y="826"/>
                    <a:pt x="108" y="773"/>
                    <a:pt x="156" y="743"/>
                  </a:cubicBezTo>
                  <a:cubicBezTo>
                    <a:pt x="169" y="735"/>
                    <a:pt x="181" y="731"/>
                    <a:pt x="192" y="731"/>
                  </a:cubicBezTo>
                  <a:close/>
                  <a:moveTo>
                    <a:pt x="498" y="0"/>
                  </a:moveTo>
                  <a:lnTo>
                    <a:pt x="1" y="289"/>
                  </a:lnTo>
                  <a:lnTo>
                    <a:pt x="2" y="1297"/>
                  </a:lnTo>
                  <a:lnTo>
                    <a:pt x="501" y="1008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36"/>
            <p:cNvSpPr/>
            <p:nvPr/>
          </p:nvSpPr>
          <p:spPr>
            <a:xfrm>
              <a:off x="1701950" y="1596925"/>
              <a:ext cx="4100" cy="10925"/>
            </a:xfrm>
            <a:custGeom>
              <a:rect b="b" l="l" r="r" t="t"/>
              <a:pathLst>
                <a:path extrusionOk="0" h="437" w="164">
                  <a:moveTo>
                    <a:pt x="118" y="0"/>
                  </a:moveTo>
                  <a:cubicBezTo>
                    <a:pt x="107" y="0"/>
                    <a:pt x="94" y="4"/>
                    <a:pt x="81" y="11"/>
                  </a:cubicBezTo>
                  <a:cubicBezTo>
                    <a:pt x="33" y="42"/>
                    <a:pt x="4" y="94"/>
                    <a:pt x="1" y="152"/>
                  </a:cubicBezTo>
                  <a:lnTo>
                    <a:pt x="1" y="378"/>
                  </a:lnTo>
                  <a:cubicBezTo>
                    <a:pt x="1" y="415"/>
                    <a:pt x="19" y="436"/>
                    <a:pt x="45" y="436"/>
                  </a:cubicBezTo>
                  <a:cubicBezTo>
                    <a:pt x="56" y="436"/>
                    <a:pt x="69" y="432"/>
                    <a:pt x="82" y="425"/>
                  </a:cubicBezTo>
                  <a:cubicBezTo>
                    <a:pt x="130" y="394"/>
                    <a:pt x="160" y="342"/>
                    <a:pt x="163" y="285"/>
                  </a:cubicBezTo>
                  <a:lnTo>
                    <a:pt x="163" y="58"/>
                  </a:lnTo>
                  <a:cubicBezTo>
                    <a:pt x="163" y="21"/>
                    <a:pt x="145" y="0"/>
                    <a:pt x="118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36"/>
            <p:cNvSpPr/>
            <p:nvPr/>
          </p:nvSpPr>
          <p:spPr>
            <a:xfrm>
              <a:off x="1622725" y="1579000"/>
              <a:ext cx="5375" cy="3100"/>
            </a:xfrm>
            <a:custGeom>
              <a:rect b="b" l="l" r="r" t="t"/>
              <a:pathLst>
                <a:path extrusionOk="0" h="124" w="215">
                  <a:moveTo>
                    <a:pt x="65" y="0"/>
                  </a:moveTo>
                  <a:lnTo>
                    <a:pt x="0" y="37"/>
                  </a:lnTo>
                  <a:lnTo>
                    <a:pt x="151" y="124"/>
                  </a:lnTo>
                  <a:lnTo>
                    <a:pt x="215" y="86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36"/>
            <p:cNvSpPr/>
            <p:nvPr/>
          </p:nvSpPr>
          <p:spPr>
            <a:xfrm>
              <a:off x="1622725" y="1570950"/>
              <a:ext cx="1650" cy="8975"/>
            </a:xfrm>
            <a:custGeom>
              <a:rect b="b" l="l" r="r" t="t"/>
              <a:pathLst>
                <a:path extrusionOk="0" h="359" w="66">
                  <a:moveTo>
                    <a:pt x="65" y="1"/>
                  </a:moveTo>
                  <a:lnTo>
                    <a:pt x="2" y="38"/>
                  </a:lnTo>
                  <a:lnTo>
                    <a:pt x="0" y="359"/>
                  </a:lnTo>
                  <a:lnTo>
                    <a:pt x="0" y="359"/>
                  </a:lnTo>
                  <a:lnTo>
                    <a:pt x="65" y="32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36"/>
            <p:cNvSpPr/>
            <p:nvPr/>
          </p:nvSpPr>
          <p:spPr>
            <a:xfrm>
              <a:off x="1627075" y="1581500"/>
              <a:ext cx="5375" cy="3150"/>
            </a:xfrm>
            <a:custGeom>
              <a:rect b="b" l="l" r="r" t="t"/>
              <a:pathLst>
                <a:path extrusionOk="0" h="126" w="215">
                  <a:moveTo>
                    <a:pt x="65" y="1"/>
                  </a:moveTo>
                  <a:lnTo>
                    <a:pt x="0" y="38"/>
                  </a:lnTo>
                  <a:lnTo>
                    <a:pt x="151" y="125"/>
                  </a:lnTo>
                  <a:lnTo>
                    <a:pt x="215" y="88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36"/>
            <p:cNvSpPr/>
            <p:nvPr/>
          </p:nvSpPr>
          <p:spPr>
            <a:xfrm>
              <a:off x="1622725" y="1571900"/>
              <a:ext cx="3775" cy="10200"/>
            </a:xfrm>
            <a:custGeom>
              <a:rect b="b" l="l" r="r" t="t"/>
              <a:pathLst>
                <a:path extrusionOk="0" h="408" w="151">
                  <a:moveTo>
                    <a:pt x="2" y="0"/>
                  </a:moveTo>
                  <a:lnTo>
                    <a:pt x="0" y="321"/>
                  </a:lnTo>
                  <a:lnTo>
                    <a:pt x="151" y="408"/>
                  </a:lnTo>
                  <a:lnTo>
                    <a:pt x="151" y="8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36"/>
            <p:cNvSpPr/>
            <p:nvPr/>
          </p:nvSpPr>
          <p:spPr>
            <a:xfrm>
              <a:off x="1626475" y="1573125"/>
              <a:ext cx="1675" cy="8975"/>
            </a:xfrm>
            <a:custGeom>
              <a:rect b="b" l="l" r="r" t="t"/>
              <a:pathLst>
                <a:path extrusionOk="0" h="359" w="67">
                  <a:moveTo>
                    <a:pt x="66" y="1"/>
                  </a:moveTo>
                  <a:lnTo>
                    <a:pt x="1" y="38"/>
                  </a:lnTo>
                  <a:lnTo>
                    <a:pt x="1" y="359"/>
                  </a:lnTo>
                  <a:lnTo>
                    <a:pt x="65" y="321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36"/>
            <p:cNvSpPr/>
            <p:nvPr/>
          </p:nvSpPr>
          <p:spPr>
            <a:xfrm>
              <a:off x="1622750" y="1570950"/>
              <a:ext cx="5400" cy="3150"/>
            </a:xfrm>
            <a:custGeom>
              <a:rect b="b" l="l" r="r" t="t"/>
              <a:pathLst>
                <a:path extrusionOk="0" h="126" w="216">
                  <a:moveTo>
                    <a:pt x="64" y="1"/>
                  </a:moveTo>
                  <a:lnTo>
                    <a:pt x="1" y="38"/>
                  </a:lnTo>
                  <a:lnTo>
                    <a:pt x="150" y="125"/>
                  </a:lnTo>
                  <a:lnTo>
                    <a:pt x="215" y="88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36"/>
            <p:cNvSpPr/>
            <p:nvPr/>
          </p:nvSpPr>
          <p:spPr>
            <a:xfrm>
              <a:off x="1627075" y="1573450"/>
              <a:ext cx="1650" cy="9025"/>
            </a:xfrm>
            <a:custGeom>
              <a:rect b="b" l="l" r="r" t="t"/>
              <a:pathLst>
                <a:path extrusionOk="0" h="361" w="66">
                  <a:moveTo>
                    <a:pt x="65" y="1"/>
                  </a:moveTo>
                  <a:lnTo>
                    <a:pt x="2" y="38"/>
                  </a:lnTo>
                  <a:lnTo>
                    <a:pt x="0" y="360"/>
                  </a:lnTo>
                  <a:lnTo>
                    <a:pt x="65" y="32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36"/>
            <p:cNvSpPr/>
            <p:nvPr/>
          </p:nvSpPr>
          <p:spPr>
            <a:xfrm>
              <a:off x="1622750" y="1570250"/>
              <a:ext cx="5400" cy="3150"/>
            </a:xfrm>
            <a:custGeom>
              <a:rect b="b" l="l" r="r" t="t"/>
              <a:pathLst>
                <a:path extrusionOk="0" h="126" w="216">
                  <a:moveTo>
                    <a:pt x="64" y="1"/>
                  </a:moveTo>
                  <a:lnTo>
                    <a:pt x="1" y="39"/>
                  </a:lnTo>
                  <a:lnTo>
                    <a:pt x="151" y="126"/>
                  </a:lnTo>
                  <a:lnTo>
                    <a:pt x="215" y="88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36"/>
            <p:cNvSpPr/>
            <p:nvPr/>
          </p:nvSpPr>
          <p:spPr>
            <a:xfrm>
              <a:off x="1622750" y="1562250"/>
              <a:ext cx="1650" cy="8975"/>
            </a:xfrm>
            <a:custGeom>
              <a:rect b="b" l="l" r="r" t="t"/>
              <a:pathLst>
                <a:path extrusionOk="0" h="359" w="66">
                  <a:moveTo>
                    <a:pt x="66" y="1"/>
                  </a:moveTo>
                  <a:lnTo>
                    <a:pt x="2" y="38"/>
                  </a:lnTo>
                  <a:lnTo>
                    <a:pt x="1" y="359"/>
                  </a:lnTo>
                  <a:lnTo>
                    <a:pt x="64" y="321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36"/>
            <p:cNvSpPr/>
            <p:nvPr/>
          </p:nvSpPr>
          <p:spPr>
            <a:xfrm>
              <a:off x="1627100" y="1573450"/>
              <a:ext cx="5400" cy="3150"/>
            </a:xfrm>
            <a:custGeom>
              <a:rect b="b" l="l" r="r" t="t"/>
              <a:pathLst>
                <a:path extrusionOk="0" h="126" w="216">
                  <a:moveTo>
                    <a:pt x="64" y="1"/>
                  </a:moveTo>
                  <a:lnTo>
                    <a:pt x="1" y="38"/>
                  </a:lnTo>
                  <a:lnTo>
                    <a:pt x="151" y="125"/>
                  </a:lnTo>
                  <a:lnTo>
                    <a:pt x="215" y="88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36"/>
            <p:cNvSpPr/>
            <p:nvPr/>
          </p:nvSpPr>
          <p:spPr>
            <a:xfrm>
              <a:off x="1627075" y="1574400"/>
              <a:ext cx="3825" cy="10250"/>
            </a:xfrm>
            <a:custGeom>
              <a:rect b="b" l="l" r="r" t="t"/>
              <a:pathLst>
                <a:path extrusionOk="0" h="410" w="153">
                  <a:moveTo>
                    <a:pt x="2" y="0"/>
                  </a:moveTo>
                  <a:lnTo>
                    <a:pt x="0" y="322"/>
                  </a:lnTo>
                  <a:lnTo>
                    <a:pt x="151" y="409"/>
                  </a:lnTo>
                  <a:lnTo>
                    <a:pt x="152" y="8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36"/>
            <p:cNvSpPr/>
            <p:nvPr/>
          </p:nvSpPr>
          <p:spPr>
            <a:xfrm>
              <a:off x="1630825" y="1575625"/>
              <a:ext cx="1675" cy="9025"/>
            </a:xfrm>
            <a:custGeom>
              <a:rect b="b" l="l" r="r" t="t"/>
              <a:pathLst>
                <a:path extrusionOk="0" h="361" w="67">
                  <a:moveTo>
                    <a:pt x="66" y="1"/>
                  </a:moveTo>
                  <a:lnTo>
                    <a:pt x="2" y="38"/>
                  </a:lnTo>
                  <a:lnTo>
                    <a:pt x="1" y="360"/>
                  </a:lnTo>
                  <a:lnTo>
                    <a:pt x="65" y="323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36"/>
            <p:cNvSpPr/>
            <p:nvPr/>
          </p:nvSpPr>
          <p:spPr>
            <a:xfrm>
              <a:off x="1627100" y="1572775"/>
              <a:ext cx="5400" cy="3125"/>
            </a:xfrm>
            <a:custGeom>
              <a:rect b="b" l="l" r="r" t="t"/>
              <a:pathLst>
                <a:path extrusionOk="0" h="125" w="216">
                  <a:moveTo>
                    <a:pt x="66" y="0"/>
                  </a:moveTo>
                  <a:lnTo>
                    <a:pt x="1" y="38"/>
                  </a:lnTo>
                  <a:lnTo>
                    <a:pt x="151" y="125"/>
                  </a:lnTo>
                  <a:lnTo>
                    <a:pt x="215" y="87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36"/>
            <p:cNvSpPr/>
            <p:nvPr/>
          </p:nvSpPr>
          <p:spPr>
            <a:xfrm>
              <a:off x="1622800" y="1562250"/>
              <a:ext cx="5375" cy="3100"/>
            </a:xfrm>
            <a:custGeom>
              <a:rect b="b" l="l" r="r" t="t"/>
              <a:pathLst>
                <a:path extrusionOk="0" h="124" w="215">
                  <a:moveTo>
                    <a:pt x="64" y="1"/>
                  </a:moveTo>
                  <a:lnTo>
                    <a:pt x="0" y="38"/>
                  </a:lnTo>
                  <a:lnTo>
                    <a:pt x="149" y="124"/>
                  </a:lnTo>
                  <a:lnTo>
                    <a:pt x="215" y="86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36"/>
            <p:cNvSpPr/>
            <p:nvPr/>
          </p:nvSpPr>
          <p:spPr>
            <a:xfrm>
              <a:off x="1626525" y="1564400"/>
              <a:ext cx="1650" cy="9000"/>
            </a:xfrm>
            <a:custGeom>
              <a:rect b="b" l="l" r="r" t="t"/>
              <a:pathLst>
                <a:path extrusionOk="0" h="360" w="66">
                  <a:moveTo>
                    <a:pt x="66" y="0"/>
                  </a:moveTo>
                  <a:lnTo>
                    <a:pt x="0" y="38"/>
                  </a:lnTo>
                  <a:lnTo>
                    <a:pt x="0" y="360"/>
                  </a:lnTo>
                  <a:lnTo>
                    <a:pt x="64" y="32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36"/>
            <p:cNvSpPr/>
            <p:nvPr/>
          </p:nvSpPr>
          <p:spPr>
            <a:xfrm>
              <a:off x="1622750" y="1563200"/>
              <a:ext cx="3800" cy="10200"/>
            </a:xfrm>
            <a:custGeom>
              <a:rect b="b" l="l" r="r" t="t"/>
              <a:pathLst>
                <a:path extrusionOk="0" h="408" w="152">
                  <a:moveTo>
                    <a:pt x="2" y="0"/>
                  </a:moveTo>
                  <a:lnTo>
                    <a:pt x="1" y="321"/>
                  </a:lnTo>
                  <a:lnTo>
                    <a:pt x="151" y="408"/>
                  </a:lnTo>
                  <a:lnTo>
                    <a:pt x="151" y="8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36"/>
            <p:cNvSpPr/>
            <p:nvPr/>
          </p:nvSpPr>
          <p:spPr>
            <a:xfrm>
              <a:off x="1627100" y="1564750"/>
              <a:ext cx="1650" cy="8975"/>
            </a:xfrm>
            <a:custGeom>
              <a:rect b="b" l="l" r="r" t="t"/>
              <a:pathLst>
                <a:path extrusionOk="0" h="359" w="66">
                  <a:moveTo>
                    <a:pt x="66" y="1"/>
                  </a:moveTo>
                  <a:lnTo>
                    <a:pt x="2" y="38"/>
                  </a:lnTo>
                  <a:lnTo>
                    <a:pt x="1" y="359"/>
                  </a:lnTo>
                  <a:lnTo>
                    <a:pt x="66" y="321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36"/>
            <p:cNvSpPr/>
            <p:nvPr/>
          </p:nvSpPr>
          <p:spPr>
            <a:xfrm>
              <a:off x="1627100" y="1565700"/>
              <a:ext cx="3800" cy="10200"/>
            </a:xfrm>
            <a:custGeom>
              <a:rect b="b" l="l" r="r" t="t"/>
              <a:pathLst>
                <a:path extrusionOk="0" h="408" w="152">
                  <a:moveTo>
                    <a:pt x="2" y="0"/>
                  </a:moveTo>
                  <a:lnTo>
                    <a:pt x="1" y="321"/>
                  </a:lnTo>
                  <a:lnTo>
                    <a:pt x="151" y="408"/>
                  </a:lnTo>
                  <a:lnTo>
                    <a:pt x="151" y="8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36"/>
            <p:cNvSpPr/>
            <p:nvPr/>
          </p:nvSpPr>
          <p:spPr>
            <a:xfrm>
              <a:off x="1630875" y="1566925"/>
              <a:ext cx="1650" cy="8975"/>
            </a:xfrm>
            <a:custGeom>
              <a:rect b="b" l="l" r="r" t="t"/>
              <a:pathLst>
                <a:path extrusionOk="0" h="359" w="66">
                  <a:moveTo>
                    <a:pt x="66" y="1"/>
                  </a:moveTo>
                  <a:lnTo>
                    <a:pt x="0" y="38"/>
                  </a:lnTo>
                  <a:lnTo>
                    <a:pt x="0" y="359"/>
                  </a:lnTo>
                  <a:lnTo>
                    <a:pt x="64" y="321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36"/>
            <p:cNvSpPr/>
            <p:nvPr/>
          </p:nvSpPr>
          <p:spPr>
            <a:xfrm>
              <a:off x="1627150" y="1564750"/>
              <a:ext cx="5375" cy="3150"/>
            </a:xfrm>
            <a:custGeom>
              <a:rect b="b" l="l" r="r" t="t"/>
              <a:pathLst>
                <a:path extrusionOk="0" h="126" w="215">
                  <a:moveTo>
                    <a:pt x="64" y="1"/>
                  </a:moveTo>
                  <a:lnTo>
                    <a:pt x="0" y="38"/>
                  </a:lnTo>
                  <a:lnTo>
                    <a:pt x="149" y="125"/>
                  </a:lnTo>
                  <a:lnTo>
                    <a:pt x="215" y="88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36"/>
            <p:cNvSpPr/>
            <p:nvPr/>
          </p:nvSpPr>
          <p:spPr>
            <a:xfrm>
              <a:off x="1622275" y="1562400"/>
              <a:ext cx="9100" cy="22900"/>
            </a:xfrm>
            <a:custGeom>
              <a:rect b="b" l="l" r="r" t="t"/>
              <a:pathLst>
                <a:path extrusionOk="0" h="916" w="364">
                  <a:moveTo>
                    <a:pt x="18" y="32"/>
                  </a:moveTo>
                  <a:lnTo>
                    <a:pt x="169" y="118"/>
                  </a:lnTo>
                  <a:lnTo>
                    <a:pt x="169" y="440"/>
                  </a:lnTo>
                  <a:lnTo>
                    <a:pt x="18" y="353"/>
                  </a:lnTo>
                  <a:lnTo>
                    <a:pt x="18" y="32"/>
                  </a:lnTo>
                  <a:close/>
                  <a:moveTo>
                    <a:pt x="194" y="132"/>
                  </a:moveTo>
                  <a:lnTo>
                    <a:pt x="343" y="219"/>
                  </a:lnTo>
                  <a:lnTo>
                    <a:pt x="341" y="540"/>
                  </a:lnTo>
                  <a:lnTo>
                    <a:pt x="192" y="453"/>
                  </a:lnTo>
                  <a:lnTo>
                    <a:pt x="194" y="132"/>
                  </a:lnTo>
                  <a:close/>
                  <a:moveTo>
                    <a:pt x="18" y="380"/>
                  </a:moveTo>
                  <a:lnTo>
                    <a:pt x="169" y="467"/>
                  </a:lnTo>
                  <a:lnTo>
                    <a:pt x="169" y="788"/>
                  </a:lnTo>
                  <a:lnTo>
                    <a:pt x="167" y="788"/>
                  </a:lnTo>
                  <a:lnTo>
                    <a:pt x="18" y="701"/>
                  </a:lnTo>
                  <a:lnTo>
                    <a:pt x="18" y="380"/>
                  </a:lnTo>
                  <a:close/>
                  <a:moveTo>
                    <a:pt x="192" y="480"/>
                  </a:moveTo>
                  <a:lnTo>
                    <a:pt x="341" y="567"/>
                  </a:lnTo>
                  <a:lnTo>
                    <a:pt x="341" y="889"/>
                  </a:lnTo>
                  <a:lnTo>
                    <a:pt x="192" y="802"/>
                  </a:lnTo>
                  <a:lnTo>
                    <a:pt x="192" y="480"/>
                  </a:lnTo>
                  <a:close/>
                  <a:moveTo>
                    <a:pt x="2" y="0"/>
                  </a:moveTo>
                  <a:lnTo>
                    <a:pt x="1" y="708"/>
                  </a:lnTo>
                  <a:lnTo>
                    <a:pt x="360" y="915"/>
                  </a:lnTo>
                  <a:lnTo>
                    <a:pt x="363" y="209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36"/>
            <p:cNvSpPr/>
            <p:nvPr/>
          </p:nvSpPr>
          <p:spPr>
            <a:xfrm>
              <a:off x="1631275" y="1566675"/>
              <a:ext cx="1700" cy="18650"/>
            </a:xfrm>
            <a:custGeom>
              <a:rect b="b" l="l" r="r" t="t"/>
              <a:pathLst>
                <a:path extrusionOk="0" h="746" w="68">
                  <a:moveTo>
                    <a:pt x="67" y="0"/>
                  </a:moveTo>
                  <a:lnTo>
                    <a:pt x="3" y="38"/>
                  </a:lnTo>
                  <a:lnTo>
                    <a:pt x="0" y="746"/>
                  </a:lnTo>
                  <a:lnTo>
                    <a:pt x="0" y="746"/>
                  </a:lnTo>
                  <a:lnTo>
                    <a:pt x="66" y="70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36"/>
            <p:cNvSpPr/>
            <p:nvPr/>
          </p:nvSpPr>
          <p:spPr>
            <a:xfrm>
              <a:off x="1622325" y="1561450"/>
              <a:ext cx="10650" cy="6200"/>
            </a:xfrm>
            <a:custGeom>
              <a:rect b="b" l="l" r="r" t="t"/>
              <a:pathLst>
                <a:path extrusionOk="0" h="248" w="426">
                  <a:moveTo>
                    <a:pt x="65" y="1"/>
                  </a:moveTo>
                  <a:lnTo>
                    <a:pt x="0" y="38"/>
                  </a:lnTo>
                  <a:lnTo>
                    <a:pt x="361" y="247"/>
                  </a:lnTo>
                  <a:lnTo>
                    <a:pt x="425" y="209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36"/>
            <p:cNvSpPr/>
            <p:nvPr/>
          </p:nvSpPr>
          <p:spPr>
            <a:xfrm>
              <a:off x="1655875" y="1598100"/>
              <a:ext cx="5400" cy="3150"/>
            </a:xfrm>
            <a:custGeom>
              <a:rect b="b" l="l" r="r" t="t"/>
              <a:pathLst>
                <a:path extrusionOk="0" h="126" w="216">
                  <a:moveTo>
                    <a:pt x="65" y="1"/>
                  </a:moveTo>
                  <a:lnTo>
                    <a:pt x="1" y="38"/>
                  </a:lnTo>
                  <a:lnTo>
                    <a:pt x="150" y="125"/>
                  </a:lnTo>
                  <a:lnTo>
                    <a:pt x="216" y="88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36"/>
            <p:cNvSpPr/>
            <p:nvPr/>
          </p:nvSpPr>
          <p:spPr>
            <a:xfrm>
              <a:off x="1655875" y="1590100"/>
              <a:ext cx="1675" cy="8975"/>
            </a:xfrm>
            <a:custGeom>
              <a:rect b="b" l="l" r="r" t="t"/>
              <a:pathLst>
                <a:path extrusionOk="0" h="359" w="67">
                  <a:moveTo>
                    <a:pt x="66" y="0"/>
                  </a:moveTo>
                  <a:lnTo>
                    <a:pt x="1" y="38"/>
                  </a:lnTo>
                  <a:lnTo>
                    <a:pt x="1" y="358"/>
                  </a:lnTo>
                  <a:lnTo>
                    <a:pt x="65" y="32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36"/>
            <p:cNvSpPr/>
            <p:nvPr/>
          </p:nvSpPr>
          <p:spPr>
            <a:xfrm>
              <a:off x="1660225" y="1600650"/>
              <a:ext cx="5400" cy="3100"/>
            </a:xfrm>
            <a:custGeom>
              <a:rect b="b" l="l" r="r" t="t"/>
              <a:pathLst>
                <a:path extrusionOk="0" h="124" w="216">
                  <a:moveTo>
                    <a:pt x="65" y="0"/>
                  </a:moveTo>
                  <a:lnTo>
                    <a:pt x="1" y="38"/>
                  </a:lnTo>
                  <a:lnTo>
                    <a:pt x="150" y="123"/>
                  </a:lnTo>
                  <a:lnTo>
                    <a:pt x="216" y="8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36"/>
            <p:cNvSpPr/>
            <p:nvPr/>
          </p:nvSpPr>
          <p:spPr>
            <a:xfrm>
              <a:off x="1655875" y="1591025"/>
              <a:ext cx="3800" cy="10225"/>
            </a:xfrm>
            <a:custGeom>
              <a:rect b="b" l="l" r="r" t="t"/>
              <a:pathLst>
                <a:path extrusionOk="0" h="409" w="152">
                  <a:moveTo>
                    <a:pt x="1" y="1"/>
                  </a:moveTo>
                  <a:lnTo>
                    <a:pt x="1" y="321"/>
                  </a:lnTo>
                  <a:lnTo>
                    <a:pt x="150" y="408"/>
                  </a:lnTo>
                  <a:lnTo>
                    <a:pt x="152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36"/>
            <p:cNvSpPr/>
            <p:nvPr/>
          </p:nvSpPr>
          <p:spPr>
            <a:xfrm>
              <a:off x="1659625" y="1592275"/>
              <a:ext cx="1650" cy="8975"/>
            </a:xfrm>
            <a:custGeom>
              <a:rect b="b" l="l" r="r" t="t"/>
              <a:pathLst>
                <a:path extrusionOk="0" h="359" w="66">
                  <a:moveTo>
                    <a:pt x="66" y="0"/>
                  </a:moveTo>
                  <a:lnTo>
                    <a:pt x="2" y="38"/>
                  </a:lnTo>
                  <a:lnTo>
                    <a:pt x="0" y="358"/>
                  </a:lnTo>
                  <a:lnTo>
                    <a:pt x="66" y="32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36"/>
            <p:cNvSpPr/>
            <p:nvPr/>
          </p:nvSpPr>
          <p:spPr>
            <a:xfrm>
              <a:off x="1655875" y="1590100"/>
              <a:ext cx="5400" cy="3125"/>
            </a:xfrm>
            <a:custGeom>
              <a:rect b="b" l="l" r="r" t="t"/>
              <a:pathLst>
                <a:path extrusionOk="0" h="125" w="216">
                  <a:moveTo>
                    <a:pt x="66" y="0"/>
                  </a:moveTo>
                  <a:lnTo>
                    <a:pt x="1" y="38"/>
                  </a:lnTo>
                  <a:lnTo>
                    <a:pt x="152" y="125"/>
                  </a:lnTo>
                  <a:lnTo>
                    <a:pt x="216" y="87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36"/>
            <p:cNvSpPr/>
            <p:nvPr/>
          </p:nvSpPr>
          <p:spPr>
            <a:xfrm>
              <a:off x="1660225" y="1592600"/>
              <a:ext cx="1675" cy="9000"/>
            </a:xfrm>
            <a:custGeom>
              <a:rect b="b" l="l" r="r" t="t"/>
              <a:pathLst>
                <a:path extrusionOk="0" h="360" w="67">
                  <a:moveTo>
                    <a:pt x="66" y="0"/>
                  </a:moveTo>
                  <a:lnTo>
                    <a:pt x="1" y="38"/>
                  </a:lnTo>
                  <a:lnTo>
                    <a:pt x="1" y="360"/>
                  </a:lnTo>
                  <a:lnTo>
                    <a:pt x="65" y="32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36"/>
            <p:cNvSpPr/>
            <p:nvPr/>
          </p:nvSpPr>
          <p:spPr>
            <a:xfrm>
              <a:off x="1655875" y="1589400"/>
              <a:ext cx="5400" cy="3100"/>
            </a:xfrm>
            <a:custGeom>
              <a:rect b="b" l="l" r="r" t="t"/>
              <a:pathLst>
                <a:path extrusionOk="0" h="124" w="216">
                  <a:moveTo>
                    <a:pt x="66" y="1"/>
                  </a:moveTo>
                  <a:lnTo>
                    <a:pt x="1" y="38"/>
                  </a:lnTo>
                  <a:lnTo>
                    <a:pt x="152" y="124"/>
                  </a:lnTo>
                  <a:lnTo>
                    <a:pt x="216" y="88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36"/>
            <p:cNvSpPr/>
            <p:nvPr/>
          </p:nvSpPr>
          <p:spPr>
            <a:xfrm>
              <a:off x="1655875" y="1581400"/>
              <a:ext cx="1675" cy="8975"/>
            </a:xfrm>
            <a:custGeom>
              <a:rect b="b" l="l" r="r" t="t"/>
              <a:pathLst>
                <a:path extrusionOk="0" h="359" w="67">
                  <a:moveTo>
                    <a:pt x="66" y="0"/>
                  </a:moveTo>
                  <a:lnTo>
                    <a:pt x="2" y="36"/>
                  </a:lnTo>
                  <a:lnTo>
                    <a:pt x="1" y="358"/>
                  </a:lnTo>
                  <a:lnTo>
                    <a:pt x="66" y="32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36"/>
            <p:cNvSpPr/>
            <p:nvPr/>
          </p:nvSpPr>
          <p:spPr>
            <a:xfrm>
              <a:off x="1660225" y="1592600"/>
              <a:ext cx="5400" cy="3125"/>
            </a:xfrm>
            <a:custGeom>
              <a:rect b="b" l="l" r="r" t="t"/>
              <a:pathLst>
                <a:path extrusionOk="0" h="125" w="216">
                  <a:moveTo>
                    <a:pt x="66" y="0"/>
                  </a:moveTo>
                  <a:lnTo>
                    <a:pt x="1" y="38"/>
                  </a:lnTo>
                  <a:lnTo>
                    <a:pt x="152" y="125"/>
                  </a:lnTo>
                  <a:lnTo>
                    <a:pt x="216" y="87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36"/>
            <p:cNvSpPr/>
            <p:nvPr/>
          </p:nvSpPr>
          <p:spPr>
            <a:xfrm>
              <a:off x="1660225" y="1593525"/>
              <a:ext cx="3800" cy="10225"/>
            </a:xfrm>
            <a:custGeom>
              <a:rect b="b" l="l" r="r" t="t"/>
              <a:pathLst>
                <a:path extrusionOk="0" h="409" w="152">
                  <a:moveTo>
                    <a:pt x="1" y="1"/>
                  </a:moveTo>
                  <a:lnTo>
                    <a:pt x="1" y="323"/>
                  </a:lnTo>
                  <a:lnTo>
                    <a:pt x="150" y="408"/>
                  </a:lnTo>
                  <a:lnTo>
                    <a:pt x="152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36"/>
            <p:cNvSpPr/>
            <p:nvPr/>
          </p:nvSpPr>
          <p:spPr>
            <a:xfrm>
              <a:off x="1663975" y="1594775"/>
              <a:ext cx="1650" cy="8975"/>
            </a:xfrm>
            <a:custGeom>
              <a:rect b="b" l="l" r="r" t="t"/>
              <a:pathLst>
                <a:path extrusionOk="0" h="359" w="66">
                  <a:moveTo>
                    <a:pt x="66" y="0"/>
                  </a:moveTo>
                  <a:lnTo>
                    <a:pt x="2" y="38"/>
                  </a:lnTo>
                  <a:lnTo>
                    <a:pt x="0" y="358"/>
                  </a:lnTo>
                  <a:lnTo>
                    <a:pt x="66" y="32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36"/>
            <p:cNvSpPr/>
            <p:nvPr/>
          </p:nvSpPr>
          <p:spPr>
            <a:xfrm>
              <a:off x="1660225" y="1591900"/>
              <a:ext cx="5400" cy="3150"/>
            </a:xfrm>
            <a:custGeom>
              <a:rect b="b" l="l" r="r" t="t"/>
              <a:pathLst>
                <a:path extrusionOk="0" h="126" w="216">
                  <a:moveTo>
                    <a:pt x="66" y="1"/>
                  </a:moveTo>
                  <a:lnTo>
                    <a:pt x="1" y="38"/>
                  </a:lnTo>
                  <a:lnTo>
                    <a:pt x="152" y="125"/>
                  </a:lnTo>
                  <a:lnTo>
                    <a:pt x="216" y="88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36"/>
            <p:cNvSpPr/>
            <p:nvPr/>
          </p:nvSpPr>
          <p:spPr>
            <a:xfrm>
              <a:off x="1655925" y="1581400"/>
              <a:ext cx="5375" cy="3100"/>
            </a:xfrm>
            <a:custGeom>
              <a:rect b="b" l="l" r="r" t="t"/>
              <a:pathLst>
                <a:path extrusionOk="0" h="124" w="215">
                  <a:moveTo>
                    <a:pt x="64" y="0"/>
                  </a:moveTo>
                  <a:lnTo>
                    <a:pt x="0" y="36"/>
                  </a:lnTo>
                  <a:lnTo>
                    <a:pt x="150" y="123"/>
                  </a:lnTo>
                  <a:lnTo>
                    <a:pt x="215" y="86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36"/>
            <p:cNvSpPr/>
            <p:nvPr/>
          </p:nvSpPr>
          <p:spPr>
            <a:xfrm>
              <a:off x="1659650" y="1583525"/>
              <a:ext cx="1650" cy="8975"/>
            </a:xfrm>
            <a:custGeom>
              <a:rect b="b" l="l" r="r" t="t"/>
              <a:pathLst>
                <a:path extrusionOk="0" h="359" w="66">
                  <a:moveTo>
                    <a:pt x="66" y="1"/>
                  </a:moveTo>
                  <a:lnTo>
                    <a:pt x="1" y="38"/>
                  </a:lnTo>
                  <a:lnTo>
                    <a:pt x="1" y="359"/>
                  </a:lnTo>
                  <a:lnTo>
                    <a:pt x="65" y="323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36"/>
            <p:cNvSpPr/>
            <p:nvPr/>
          </p:nvSpPr>
          <p:spPr>
            <a:xfrm>
              <a:off x="1655875" y="1582300"/>
              <a:ext cx="3800" cy="10200"/>
            </a:xfrm>
            <a:custGeom>
              <a:rect b="b" l="l" r="r" t="t"/>
              <a:pathLst>
                <a:path extrusionOk="0" h="408" w="152">
                  <a:moveTo>
                    <a:pt x="2" y="0"/>
                  </a:moveTo>
                  <a:lnTo>
                    <a:pt x="1" y="322"/>
                  </a:lnTo>
                  <a:lnTo>
                    <a:pt x="152" y="408"/>
                  </a:lnTo>
                  <a:lnTo>
                    <a:pt x="152" y="8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36"/>
            <p:cNvSpPr/>
            <p:nvPr/>
          </p:nvSpPr>
          <p:spPr>
            <a:xfrm>
              <a:off x="1660225" y="1583900"/>
              <a:ext cx="1675" cy="8975"/>
            </a:xfrm>
            <a:custGeom>
              <a:rect b="b" l="l" r="r" t="t"/>
              <a:pathLst>
                <a:path extrusionOk="0" h="359" w="67">
                  <a:moveTo>
                    <a:pt x="66" y="0"/>
                  </a:moveTo>
                  <a:lnTo>
                    <a:pt x="2" y="38"/>
                  </a:lnTo>
                  <a:lnTo>
                    <a:pt x="1" y="358"/>
                  </a:lnTo>
                  <a:lnTo>
                    <a:pt x="1" y="358"/>
                  </a:lnTo>
                  <a:lnTo>
                    <a:pt x="66" y="32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36"/>
            <p:cNvSpPr/>
            <p:nvPr/>
          </p:nvSpPr>
          <p:spPr>
            <a:xfrm>
              <a:off x="1660225" y="1584825"/>
              <a:ext cx="3850" cy="10225"/>
            </a:xfrm>
            <a:custGeom>
              <a:rect b="b" l="l" r="r" t="t"/>
              <a:pathLst>
                <a:path extrusionOk="0" h="409" w="154">
                  <a:moveTo>
                    <a:pt x="2" y="1"/>
                  </a:moveTo>
                  <a:lnTo>
                    <a:pt x="1" y="321"/>
                  </a:lnTo>
                  <a:lnTo>
                    <a:pt x="152" y="408"/>
                  </a:lnTo>
                  <a:lnTo>
                    <a:pt x="153" y="88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36"/>
            <p:cNvSpPr/>
            <p:nvPr/>
          </p:nvSpPr>
          <p:spPr>
            <a:xfrm>
              <a:off x="1664000" y="1586075"/>
              <a:ext cx="1650" cy="8975"/>
            </a:xfrm>
            <a:custGeom>
              <a:rect b="b" l="l" r="r" t="t"/>
              <a:pathLst>
                <a:path extrusionOk="0" h="359" w="66">
                  <a:moveTo>
                    <a:pt x="66" y="0"/>
                  </a:moveTo>
                  <a:lnTo>
                    <a:pt x="2" y="38"/>
                  </a:lnTo>
                  <a:lnTo>
                    <a:pt x="1" y="358"/>
                  </a:lnTo>
                  <a:lnTo>
                    <a:pt x="1" y="358"/>
                  </a:lnTo>
                  <a:lnTo>
                    <a:pt x="65" y="32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36"/>
            <p:cNvSpPr/>
            <p:nvPr/>
          </p:nvSpPr>
          <p:spPr>
            <a:xfrm>
              <a:off x="1660275" y="1583900"/>
              <a:ext cx="5375" cy="3125"/>
            </a:xfrm>
            <a:custGeom>
              <a:rect b="b" l="l" r="r" t="t"/>
              <a:pathLst>
                <a:path extrusionOk="0" h="125" w="215">
                  <a:moveTo>
                    <a:pt x="64" y="0"/>
                  </a:moveTo>
                  <a:lnTo>
                    <a:pt x="0" y="38"/>
                  </a:lnTo>
                  <a:lnTo>
                    <a:pt x="151" y="125"/>
                  </a:lnTo>
                  <a:lnTo>
                    <a:pt x="215" y="87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36"/>
            <p:cNvSpPr/>
            <p:nvPr/>
          </p:nvSpPr>
          <p:spPr>
            <a:xfrm>
              <a:off x="1655425" y="1581525"/>
              <a:ext cx="9075" cy="22900"/>
            </a:xfrm>
            <a:custGeom>
              <a:rect b="b" l="l" r="r" t="t"/>
              <a:pathLst>
                <a:path extrusionOk="0" h="916" w="363">
                  <a:moveTo>
                    <a:pt x="20" y="33"/>
                  </a:moveTo>
                  <a:lnTo>
                    <a:pt x="171" y="120"/>
                  </a:lnTo>
                  <a:lnTo>
                    <a:pt x="170" y="440"/>
                  </a:lnTo>
                  <a:lnTo>
                    <a:pt x="20" y="353"/>
                  </a:lnTo>
                  <a:lnTo>
                    <a:pt x="20" y="33"/>
                  </a:lnTo>
                  <a:close/>
                  <a:moveTo>
                    <a:pt x="194" y="133"/>
                  </a:moveTo>
                  <a:lnTo>
                    <a:pt x="345" y="220"/>
                  </a:lnTo>
                  <a:lnTo>
                    <a:pt x="344" y="542"/>
                  </a:lnTo>
                  <a:lnTo>
                    <a:pt x="194" y="455"/>
                  </a:lnTo>
                  <a:lnTo>
                    <a:pt x="194" y="133"/>
                  </a:lnTo>
                  <a:close/>
                  <a:moveTo>
                    <a:pt x="20" y="381"/>
                  </a:moveTo>
                  <a:lnTo>
                    <a:pt x="170" y="468"/>
                  </a:lnTo>
                  <a:lnTo>
                    <a:pt x="170" y="790"/>
                  </a:lnTo>
                  <a:lnTo>
                    <a:pt x="19" y="703"/>
                  </a:lnTo>
                  <a:lnTo>
                    <a:pt x="20" y="381"/>
                  </a:lnTo>
                  <a:close/>
                  <a:moveTo>
                    <a:pt x="194" y="482"/>
                  </a:moveTo>
                  <a:lnTo>
                    <a:pt x="344" y="569"/>
                  </a:lnTo>
                  <a:lnTo>
                    <a:pt x="344" y="890"/>
                  </a:lnTo>
                  <a:lnTo>
                    <a:pt x="193" y="803"/>
                  </a:lnTo>
                  <a:lnTo>
                    <a:pt x="194" y="482"/>
                  </a:lnTo>
                  <a:close/>
                  <a:moveTo>
                    <a:pt x="3" y="1"/>
                  </a:moveTo>
                  <a:lnTo>
                    <a:pt x="0" y="709"/>
                  </a:lnTo>
                  <a:lnTo>
                    <a:pt x="361" y="916"/>
                  </a:lnTo>
                  <a:lnTo>
                    <a:pt x="363" y="21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36"/>
            <p:cNvSpPr/>
            <p:nvPr/>
          </p:nvSpPr>
          <p:spPr>
            <a:xfrm>
              <a:off x="1664450" y="1585825"/>
              <a:ext cx="1675" cy="18650"/>
            </a:xfrm>
            <a:custGeom>
              <a:rect b="b" l="l" r="r" t="t"/>
              <a:pathLst>
                <a:path extrusionOk="0" h="746" w="67">
                  <a:moveTo>
                    <a:pt x="67" y="0"/>
                  </a:moveTo>
                  <a:lnTo>
                    <a:pt x="2" y="38"/>
                  </a:lnTo>
                  <a:lnTo>
                    <a:pt x="0" y="745"/>
                  </a:lnTo>
                  <a:lnTo>
                    <a:pt x="64" y="70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36"/>
            <p:cNvSpPr/>
            <p:nvPr/>
          </p:nvSpPr>
          <p:spPr>
            <a:xfrm>
              <a:off x="1655475" y="1580600"/>
              <a:ext cx="10650" cy="6175"/>
            </a:xfrm>
            <a:custGeom>
              <a:rect b="b" l="l" r="r" t="t"/>
              <a:pathLst>
                <a:path extrusionOk="0" h="247" w="426">
                  <a:moveTo>
                    <a:pt x="65" y="0"/>
                  </a:moveTo>
                  <a:lnTo>
                    <a:pt x="1" y="38"/>
                  </a:lnTo>
                  <a:lnTo>
                    <a:pt x="361" y="247"/>
                  </a:lnTo>
                  <a:lnTo>
                    <a:pt x="426" y="20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36"/>
            <p:cNvSpPr/>
            <p:nvPr/>
          </p:nvSpPr>
          <p:spPr>
            <a:xfrm>
              <a:off x="1726225" y="1585625"/>
              <a:ext cx="5375" cy="3150"/>
            </a:xfrm>
            <a:custGeom>
              <a:rect b="b" l="l" r="r" t="t"/>
              <a:pathLst>
                <a:path extrusionOk="0" h="126" w="215">
                  <a:moveTo>
                    <a:pt x="151" y="1"/>
                  </a:moveTo>
                  <a:lnTo>
                    <a:pt x="0" y="88"/>
                  </a:lnTo>
                  <a:lnTo>
                    <a:pt x="65" y="126"/>
                  </a:lnTo>
                  <a:lnTo>
                    <a:pt x="215" y="39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36"/>
            <p:cNvSpPr/>
            <p:nvPr/>
          </p:nvSpPr>
          <p:spPr>
            <a:xfrm>
              <a:off x="1729950" y="1577625"/>
              <a:ext cx="1650" cy="8975"/>
            </a:xfrm>
            <a:custGeom>
              <a:rect b="b" l="l" r="r" t="t"/>
              <a:pathLst>
                <a:path extrusionOk="0" h="359" w="66">
                  <a:moveTo>
                    <a:pt x="0" y="0"/>
                  </a:moveTo>
                  <a:lnTo>
                    <a:pt x="2" y="321"/>
                  </a:lnTo>
                  <a:lnTo>
                    <a:pt x="66" y="359"/>
                  </a:lnTo>
                  <a:lnTo>
                    <a:pt x="66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36"/>
            <p:cNvSpPr/>
            <p:nvPr/>
          </p:nvSpPr>
          <p:spPr>
            <a:xfrm>
              <a:off x="1721875" y="1588125"/>
              <a:ext cx="5375" cy="3150"/>
            </a:xfrm>
            <a:custGeom>
              <a:rect b="b" l="l" r="r" t="t"/>
              <a:pathLst>
                <a:path extrusionOk="0" h="126" w="215">
                  <a:moveTo>
                    <a:pt x="151" y="1"/>
                  </a:moveTo>
                  <a:lnTo>
                    <a:pt x="0" y="88"/>
                  </a:lnTo>
                  <a:lnTo>
                    <a:pt x="64" y="126"/>
                  </a:lnTo>
                  <a:lnTo>
                    <a:pt x="215" y="39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36"/>
            <p:cNvSpPr/>
            <p:nvPr/>
          </p:nvSpPr>
          <p:spPr>
            <a:xfrm>
              <a:off x="1726225" y="1579750"/>
              <a:ext cx="1650" cy="9025"/>
            </a:xfrm>
            <a:custGeom>
              <a:rect b="b" l="l" r="r" t="t"/>
              <a:pathLst>
                <a:path extrusionOk="0" h="361" w="66">
                  <a:moveTo>
                    <a:pt x="0" y="1"/>
                  </a:moveTo>
                  <a:lnTo>
                    <a:pt x="0" y="323"/>
                  </a:lnTo>
                  <a:lnTo>
                    <a:pt x="65" y="361"/>
                  </a:lnTo>
                  <a:lnTo>
                    <a:pt x="64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36"/>
            <p:cNvSpPr/>
            <p:nvPr/>
          </p:nvSpPr>
          <p:spPr>
            <a:xfrm>
              <a:off x="1726225" y="1577625"/>
              <a:ext cx="5375" cy="3100"/>
            </a:xfrm>
            <a:custGeom>
              <a:rect b="b" l="l" r="r" t="t"/>
              <a:pathLst>
                <a:path extrusionOk="0" h="124" w="215">
                  <a:moveTo>
                    <a:pt x="149" y="0"/>
                  </a:moveTo>
                  <a:lnTo>
                    <a:pt x="0" y="86"/>
                  </a:lnTo>
                  <a:lnTo>
                    <a:pt x="64" y="124"/>
                  </a:lnTo>
                  <a:lnTo>
                    <a:pt x="215" y="37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36"/>
            <p:cNvSpPr/>
            <p:nvPr/>
          </p:nvSpPr>
          <p:spPr>
            <a:xfrm>
              <a:off x="1725600" y="1580125"/>
              <a:ext cx="1650" cy="8975"/>
            </a:xfrm>
            <a:custGeom>
              <a:rect b="b" l="l" r="r" t="t"/>
              <a:pathLst>
                <a:path extrusionOk="0" h="359" w="66">
                  <a:moveTo>
                    <a:pt x="0" y="0"/>
                  </a:moveTo>
                  <a:lnTo>
                    <a:pt x="2" y="321"/>
                  </a:lnTo>
                  <a:lnTo>
                    <a:pt x="66" y="359"/>
                  </a:lnTo>
                  <a:lnTo>
                    <a:pt x="64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36"/>
            <p:cNvSpPr/>
            <p:nvPr/>
          </p:nvSpPr>
          <p:spPr>
            <a:xfrm>
              <a:off x="1726225" y="1576925"/>
              <a:ext cx="5375" cy="3125"/>
            </a:xfrm>
            <a:custGeom>
              <a:rect b="b" l="l" r="r" t="t"/>
              <a:pathLst>
                <a:path extrusionOk="0" h="125" w="215">
                  <a:moveTo>
                    <a:pt x="149" y="1"/>
                  </a:moveTo>
                  <a:lnTo>
                    <a:pt x="0" y="86"/>
                  </a:lnTo>
                  <a:lnTo>
                    <a:pt x="64" y="124"/>
                  </a:lnTo>
                  <a:lnTo>
                    <a:pt x="215" y="37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36"/>
            <p:cNvSpPr/>
            <p:nvPr/>
          </p:nvSpPr>
          <p:spPr>
            <a:xfrm>
              <a:off x="1729950" y="1568875"/>
              <a:ext cx="1650" cy="9000"/>
            </a:xfrm>
            <a:custGeom>
              <a:rect b="b" l="l" r="r" t="t"/>
              <a:pathLst>
                <a:path extrusionOk="0" h="360" w="66">
                  <a:moveTo>
                    <a:pt x="0" y="1"/>
                  </a:moveTo>
                  <a:lnTo>
                    <a:pt x="0" y="323"/>
                  </a:lnTo>
                  <a:lnTo>
                    <a:pt x="66" y="359"/>
                  </a:lnTo>
                  <a:lnTo>
                    <a:pt x="64" y="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36"/>
            <p:cNvSpPr/>
            <p:nvPr/>
          </p:nvSpPr>
          <p:spPr>
            <a:xfrm>
              <a:off x="1721825" y="1580125"/>
              <a:ext cx="5400" cy="3100"/>
            </a:xfrm>
            <a:custGeom>
              <a:rect b="b" l="l" r="r" t="t"/>
              <a:pathLst>
                <a:path extrusionOk="0" h="124" w="216">
                  <a:moveTo>
                    <a:pt x="151" y="0"/>
                  </a:moveTo>
                  <a:lnTo>
                    <a:pt x="1" y="87"/>
                  </a:lnTo>
                  <a:lnTo>
                    <a:pt x="66" y="124"/>
                  </a:lnTo>
                  <a:lnTo>
                    <a:pt x="215" y="38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36"/>
            <p:cNvSpPr/>
            <p:nvPr/>
          </p:nvSpPr>
          <p:spPr>
            <a:xfrm>
              <a:off x="1721825" y="1582300"/>
              <a:ext cx="1650" cy="8975"/>
            </a:xfrm>
            <a:custGeom>
              <a:rect b="b" l="l" r="r" t="t"/>
              <a:pathLst>
                <a:path extrusionOk="0" h="359" w="66">
                  <a:moveTo>
                    <a:pt x="1" y="0"/>
                  </a:moveTo>
                  <a:lnTo>
                    <a:pt x="2" y="321"/>
                  </a:lnTo>
                  <a:lnTo>
                    <a:pt x="66" y="359"/>
                  </a:lnTo>
                  <a:lnTo>
                    <a:pt x="66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36"/>
            <p:cNvSpPr/>
            <p:nvPr/>
          </p:nvSpPr>
          <p:spPr>
            <a:xfrm>
              <a:off x="1721825" y="1579425"/>
              <a:ext cx="5400" cy="3125"/>
            </a:xfrm>
            <a:custGeom>
              <a:rect b="b" l="l" r="r" t="t"/>
              <a:pathLst>
                <a:path extrusionOk="0" h="125" w="216">
                  <a:moveTo>
                    <a:pt x="151" y="1"/>
                  </a:moveTo>
                  <a:lnTo>
                    <a:pt x="1" y="88"/>
                  </a:lnTo>
                  <a:lnTo>
                    <a:pt x="66" y="124"/>
                  </a:lnTo>
                  <a:lnTo>
                    <a:pt x="215" y="39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36"/>
            <p:cNvSpPr/>
            <p:nvPr/>
          </p:nvSpPr>
          <p:spPr>
            <a:xfrm>
              <a:off x="1726175" y="1571050"/>
              <a:ext cx="1650" cy="9000"/>
            </a:xfrm>
            <a:custGeom>
              <a:rect b="b" l="l" r="r" t="t"/>
              <a:pathLst>
                <a:path extrusionOk="0" h="360" w="66">
                  <a:moveTo>
                    <a:pt x="1" y="1"/>
                  </a:moveTo>
                  <a:lnTo>
                    <a:pt x="2" y="321"/>
                  </a:lnTo>
                  <a:lnTo>
                    <a:pt x="66" y="359"/>
                  </a:lnTo>
                  <a:lnTo>
                    <a:pt x="66" y="359"/>
                  </a:lnTo>
                  <a:lnTo>
                    <a:pt x="64" y="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36"/>
            <p:cNvSpPr/>
            <p:nvPr/>
          </p:nvSpPr>
          <p:spPr>
            <a:xfrm>
              <a:off x="1726175" y="1568875"/>
              <a:ext cx="5400" cy="3150"/>
            </a:xfrm>
            <a:custGeom>
              <a:rect b="b" l="l" r="r" t="t"/>
              <a:pathLst>
                <a:path extrusionOk="0" h="126" w="216">
                  <a:moveTo>
                    <a:pt x="151" y="1"/>
                  </a:moveTo>
                  <a:lnTo>
                    <a:pt x="1" y="88"/>
                  </a:lnTo>
                  <a:lnTo>
                    <a:pt x="64" y="126"/>
                  </a:lnTo>
                  <a:lnTo>
                    <a:pt x="215" y="39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36"/>
            <p:cNvSpPr/>
            <p:nvPr/>
          </p:nvSpPr>
          <p:spPr>
            <a:xfrm>
              <a:off x="1725550" y="1571425"/>
              <a:ext cx="1675" cy="8975"/>
            </a:xfrm>
            <a:custGeom>
              <a:rect b="b" l="l" r="r" t="t"/>
              <a:pathLst>
                <a:path extrusionOk="0" h="359" w="67">
                  <a:moveTo>
                    <a:pt x="1" y="0"/>
                  </a:moveTo>
                  <a:lnTo>
                    <a:pt x="2" y="321"/>
                  </a:lnTo>
                  <a:lnTo>
                    <a:pt x="66" y="359"/>
                  </a:lnTo>
                  <a:lnTo>
                    <a:pt x="66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36"/>
            <p:cNvSpPr/>
            <p:nvPr/>
          </p:nvSpPr>
          <p:spPr>
            <a:xfrm>
              <a:off x="1721825" y="1571425"/>
              <a:ext cx="5400" cy="3100"/>
            </a:xfrm>
            <a:custGeom>
              <a:rect b="b" l="l" r="r" t="t"/>
              <a:pathLst>
                <a:path extrusionOk="0" h="124" w="216">
                  <a:moveTo>
                    <a:pt x="150" y="0"/>
                  </a:moveTo>
                  <a:lnTo>
                    <a:pt x="1" y="86"/>
                  </a:lnTo>
                  <a:lnTo>
                    <a:pt x="64" y="124"/>
                  </a:lnTo>
                  <a:lnTo>
                    <a:pt x="215" y="3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36"/>
            <p:cNvSpPr/>
            <p:nvPr/>
          </p:nvSpPr>
          <p:spPr>
            <a:xfrm>
              <a:off x="1727800" y="1578525"/>
              <a:ext cx="3800" cy="10250"/>
            </a:xfrm>
            <a:custGeom>
              <a:rect b="b" l="l" r="r" t="t"/>
              <a:pathLst>
                <a:path extrusionOk="0" h="410" w="152">
                  <a:moveTo>
                    <a:pt x="152" y="1"/>
                  </a:moveTo>
                  <a:lnTo>
                    <a:pt x="1" y="88"/>
                  </a:lnTo>
                  <a:lnTo>
                    <a:pt x="2" y="410"/>
                  </a:lnTo>
                  <a:lnTo>
                    <a:pt x="152" y="32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36"/>
            <p:cNvSpPr/>
            <p:nvPr/>
          </p:nvSpPr>
          <p:spPr>
            <a:xfrm>
              <a:off x="1723450" y="1581075"/>
              <a:ext cx="3800" cy="10200"/>
            </a:xfrm>
            <a:custGeom>
              <a:rect b="b" l="l" r="r" t="t"/>
              <a:pathLst>
                <a:path extrusionOk="0" h="408" w="152">
                  <a:moveTo>
                    <a:pt x="150" y="0"/>
                  </a:moveTo>
                  <a:lnTo>
                    <a:pt x="1" y="86"/>
                  </a:lnTo>
                  <a:lnTo>
                    <a:pt x="1" y="408"/>
                  </a:lnTo>
                  <a:lnTo>
                    <a:pt x="152" y="321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36"/>
            <p:cNvSpPr/>
            <p:nvPr/>
          </p:nvSpPr>
          <p:spPr>
            <a:xfrm>
              <a:off x="1727775" y="1569825"/>
              <a:ext cx="3825" cy="10225"/>
            </a:xfrm>
            <a:custGeom>
              <a:rect b="b" l="l" r="r" t="t"/>
              <a:pathLst>
                <a:path extrusionOk="0" h="409" w="153">
                  <a:moveTo>
                    <a:pt x="151" y="1"/>
                  </a:moveTo>
                  <a:lnTo>
                    <a:pt x="0" y="88"/>
                  </a:lnTo>
                  <a:lnTo>
                    <a:pt x="2" y="408"/>
                  </a:lnTo>
                  <a:lnTo>
                    <a:pt x="153" y="321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36"/>
            <p:cNvSpPr/>
            <p:nvPr/>
          </p:nvSpPr>
          <p:spPr>
            <a:xfrm>
              <a:off x="1723425" y="1572325"/>
              <a:ext cx="3800" cy="10225"/>
            </a:xfrm>
            <a:custGeom>
              <a:rect b="b" l="l" r="r" t="t"/>
              <a:pathLst>
                <a:path extrusionOk="0" h="409" w="152">
                  <a:moveTo>
                    <a:pt x="151" y="1"/>
                  </a:moveTo>
                  <a:lnTo>
                    <a:pt x="0" y="88"/>
                  </a:lnTo>
                  <a:lnTo>
                    <a:pt x="2" y="408"/>
                  </a:lnTo>
                  <a:lnTo>
                    <a:pt x="151" y="323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36"/>
            <p:cNvSpPr/>
            <p:nvPr/>
          </p:nvSpPr>
          <p:spPr>
            <a:xfrm>
              <a:off x="1721825" y="1573550"/>
              <a:ext cx="1650" cy="9000"/>
            </a:xfrm>
            <a:custGeom>
              <a:rect b="b" l="l" r="r" t="t"/>
              <a:pathLst>
                <a:path extrusionOk="0" h="360" w="66">
                  <a:moveTo>
                    <a:pt x="1" y="1"/>
                  </a:moveTo>
                  <a:lnTo>
                    <a:pt x="1" y="323"/>
                  </a:lnTo>
                  <a:lnTo>
                    <a:pt x="66" y="359"/>
                  </a:lnTo>
                  <a:lnTo>
                    <a:pt x="66" y="359"/>
                  </a:lnTo>
                  <a:lnTo>
                    <a:pt x="64" y="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36"/>
            <p:cNvSpPr/>
            <p:nvPr/>
          </p:nvSpPr>
          <p:spPr>
            <a:xfrm>
              <a:off x="1723000" y="1569075"/>
              <a:ext cx="9075" cy="22900"/>
            </a:xfrm>
            <a:custGeom>
              <a:rect b="b" l="l" r="r" t="t"/>
              <a:pathLst>
                <a:path extrusionOk="0" h="916" w="363">
                  <a:moveTo>
                    <a:pt x="344" y="31"/>
                  </a:moveTo>
                  <a:lnTo>
                    <a:pt x="344" y="351"/>
                  </a:lnTo>
                  <a:lnTo>
                    <a:pt x="193" y="438"/>
                  </a:lnTo>
                  <a:lnTo>
                    <a:pt x="193" y="118"/>
                  </a:lnTo>
                  <a:lnTo>
                    <a:pt x="344" y="31"/>
                  </a:lnTo>
                  <a:close/>
                  <a:moveTo>
                    <a:pt x="168" y="131"/>
                  </a:moveTo>
                  <a:lnTo>
                    <a:pt x="168" y="453"/>
                  </a:lnTo>
                  <a:lnTo>
                    <a:pt x="19" y="538"/>
                  </a:lnTo>
                  <a:lnTo>
                    <a:pt x="17" y="218"/>
                  </a:lnTo>
                  <a:lnTo>
                    <a:pt x="168" y="131"/>
                  </a:lnTo>
                  <a:close/>
                  <a:moveTo>
                    <a:pt x="344" y="379"/>
                  </a:moveTo>
                  <a:lnTo>
                    <a:pt x="344" y="701"/>
                  </a:lnTo>
                  <a:lnTo>
                    <a:pt x="193" y="788"/>
                  </a:lnTo>
                  <a:lnTo>
                    <a:pt x="193" y="466"/>
                  </a:lnTo>
                  <a:lnTo>
                    <a:pt x="344" y="379"/>
                  </a:lnTo>
                  <a:close/>
                  <a:moveTo>
                    <a:pt x="170" y="480"/>
                  </a:moveTo>
                  <a:lnTo>
                    <a:pt x="170" y="801"/>
                  </a:lnTo>
                  <a:lnTo>
                    <a:pt x="19" y="888"/>
                  </a:lnTo>
                  <a:lnTo>
                    <a:pt x="19" y="567"/>
                  </a:lnTo>
                  <a:lnTo>
                    <a:pt x="170" y="480"/>
                  </a:lnTo>
                  <a:close/>
                  <a:moveTo>
                    <a:pt x="360" y="0"/>
                  </a:moveTo>
                  <a:lnTo>
                    <a:pt x="0" y="208"/>
                  </a:lnTo>
                  <a:lnTo>
                    <a:pt x="1" y="915"/>
                  </a:lnTo>
                  <a:lnTo>
                    <a:pt x="363" y="706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36"/>
            <p:cNvSpPr/>
            <p:nvPr/>
          </p:nvSpPr>
          <p:spPr>
            <a:xfrm>
              <a:off x="1721350" y="1573300"/>
              <a:ext cx="1700" cy="18675"/>
            </a:xfrm>
            <a:custGeom>
              <a:rect b="b" l="l" r="r" t="t"/>
              <a:pathLst>
                <a:path extrusionOk="0" h="747" w="68">
                  <a:moveTo>
                    <a:pt x="1" y="1"/>
                  </a:moveTo>
                  <a:lnTo>
                    <a:pt x="4" y="708"/>
                  </a:lnTo>
                  <a:lnTo>
                    <a:pt x="67" y="746"/>
                  </a:lnTo>
                  <a:lnTo>
                    <a:pt x="66" y="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36"/>
            <p:cNvSpPr/>
            <p:nvPr/>
          </p:nvSpPr>
          <p:spPr>
            <a:xfrm>
              <a:off x="1721350" y="1568125"/>
              <a:ext cx="10650" cy="6150"/>
            </a:xfrm>
            <a:custGeom>
              <a:rect b="b" l="l" r="r" t="t"/>
              <a:pathLst>
                <a:path extrusionOk="0" h="246" w="426">
                  <a:moveTo>
                    <a:pt x="362" y="0"/>
                  </a:moveTo>
                  <a:lnTo>
                    <a:pt x="1" y="208"/>
                  </a:lnTo>
                  <a:lnTo>
                    <a:pt x="66" y="246"/>
                  </a:lnTo>
                  <a:lnTo>
                    <a:pt x="426" y="38"/>
                  </a:lnTo>
                  <a:lnTo>
                    <a:pt x="362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36"/>
            <p:cNvSpPr/>
            <p:nvPr/>
          </p:nvSpPr>
          <p:spPr>
            <a:xfrm>
              <a:off x="1598750" y="1501300"/>
              <a:ext cx="111325" cy="52250"/>
            </a:xfrm>
            <a:custGeom>
              <a:rect b="b" l="l" r="r" t="t"/>
              <a:pathLst>
                <a:path extrusionOk="0" h="2090" w="4453">
                  <a:moveTo>
                    <a:pt x="4452" y="1"/>
                  </a:moveTo>
                  <a:lnTo>
                    <a:pt x="2737" y="500"/>
                  </a:lnTo>
                  <a:lnTo>
                    <a:pt x="1" y="2089"/>
                  </a:lnTo>
                  <a:lnTo>
                    <a:pt x="1" y="2089"/>
                  </a:lnTo>
                  <a:lnTo>
                    <a:pt x="1715" y="1592"/>
                  </a:lnTo>
                  <a:lnTo>
                    <a:pt x="4452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36"/>
            <p:cNvSpPr/>
            <p:nvPr/>
          </p:nvSpPr>
          <p:spPr>
            <a:xfrm>
              <a:off x="1598750" y="1499000"/>
              <a:ext cx="111325" cy="52225"/>
            </a:xfrm>
            <a:custGeom>
              <a:rect b="b" l="l" r="r" t="t"/>
              <a:pathLst>
                <a:path extrusionOk="0" h="2089" w="4453">
                  <a:moveTo>
                    <a:pt x="4452" y="0"/>
                  </a:moveTo>
                  <a:lnTo>
                    <a:pt x="2737" y="499"/>
                  </a:lnTo>
                  <a:lnTo>
                    <a:pt x="1" y="2088"/>
                  </a:lnTo>
                  <a:lnTo>
                    <a:pt x="1716" y="1591"/>
                  </a:lnTo>
                  <a:lnTo>
                    <a:pt x="445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36"/>
            <p:cNvSpPr/>
            <p:nvPr/>
          </p:nvSpPr>
          <p:spPr>
            <a:xfrm>
              <a:off x="1641600" y="1501300"/>
              <a:ext cx="111100" cy="101650"/>
            </a:xfrm>
            <a:custGeom>
              <a:rect b="b" l="l" r="r" t="t"/>
              <a:pathLst>
                <a:path extrusionOk="0" h="4066" w="4444">
                  <a:moveTo>
                    <a:pt x="2738" y="1"/>
                  </a:moveTo>
                  <a:lnTo>
                    <a:pt x="1" y="1592"/>
                  </a:lnTo>
                  <a:lnTo>
                    <a:pt x="1707" y="4066"/>
                  </a:lnTo>
                  <a:lnTo>
                    <a:pt x="4444" y="2475"/>
                  </a:lnTo>
                  <a:lnTo>
                    <a:pt x="2738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36"/>
            <p:cNvSpPr/>
            <p:nvPr/>
          </p:nvSpPr>
          <p:spPr>
            <a:xfrm>
              <a:off x="1598750" y="1541075"/>
              <a:ext cx="85550" cy="61875"/>
            </a:xfrm>
            <a:custGeom>
              <a:rect b="b" l="l" r="r" t="t"/>
              <a:pathLst>
                <a:path extrusionOk="0" h="2475" w="3422">
                  <a:moveTo>
                    <a:pt x="1715" y="1"/>
                  </a:moveTo>
                  <a:lnTo>
                    <a:pt x="1" y="498"/>
                  </a:lnTo>
                  <a:lnTo>
                    <a:pt x="257" y="647"/>
                  </a:lnTo>
                  <a:lnTo>
                    <a:pt x="1715" y="224"/>
                  </a:lnTo>
                  <a:lnTo>
                    <a:pt x="3165" y="2325"/>
                  </a:lnTo>
                  <a:lnTo>
                    <a:pt x="3421" y="2475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36"/>
            <p:cNvSpPr/>
            <p:nvPr/>
          </p:nvSpPr>
          <p:spPr>
            <a:xfrm>
              <a:off x="1598750" y="1538750"/>
              <a:ext cx="85550" cy="64200"/>
            </a:xfrm>
            <a:custGeom>
              <a:rect b="b" l="l" r="r" t="t"/>
              <a:pathLst>
                <a:path extrusionOk="0" h="2568" w="3422">
                  <a:moveTo>
                    <a:pt x="1716" y="1"/>
                  </a:moveTo>
                  <a:lnTo>
                    <a:pt x="1" y="498"/>
                  </a:lnTo>
                  <a:lnTo>
                    <a:pt x="1" y="591"/>
                  </a:lnTo>
                  <a:lnTo>
                    <a:pt x="1715" y="94"/>
                  </a:lnTo>
                  <a:lnTo>
                    <a:pt x="3421" y="2568"/>
                  </a:lnTo>
                  <a:lnTo>
                    <a:pt x="3421" y="2473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36"/>
            <p:cNvSpPr/>
            <p:nvPr/>
          </p:nvSpPr>
          <p:spPr>
            <a:xfrm>
              <a:off x="1641650" y="1499000"/>
              <a:ext cx="111050" cy="101600"/>
            </a:xfrm>
            <a:custGeom>
              <a:rect b="b" l="l" r="r" t="t"/>
              <a:pathLst>
                <a:path extrusionOk="0" h="4064" w="4442">
                  <a:moveTo>
                    <a:pt x="2736" y="0"/>
                  </a:moveTo>
                  <a:lnTo>
                    <a:pt x="0" y="1591"/>
                  </a:lnTo>
                  <a:lnTo>
                    <a:pt x="1705" y="4063"/>
                  </a:lnTo>
                  <a:lnTo>
                    <a:pt x="4442" y="247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36"/>
            <p:cNvSpPr/>
            <p:nvPr/>
          </p:nvSpPr>
          <p:spPr>
            <a:xfrm>
              <a:off x="1684275" y="1560825"/>
              <a:ext cx="68425" cy="42125"/>
            </a:xfrm>
            <a:custGeom>
              <a:rect b="b" l="l" r="r" t="t"/>
              <a:pathLst>
                <a:path extrusionOk="0" h="1685" w="2737">
                  <a:moveTo>
                    <a:pt x="2737" y="1"/>
                  </a:moveTo>
                  <a:lnTo>
                    <a:pt x="0" y="1590"/>
                  </a:lnTo>
                  <a:lnTo>
                    <a:pt x="0" y="1685"/>
                  </a:lnTo>
                  <a:lnTo>
                    <a:pt x="2737" y="94"/>
                  </a:lnTo>
                  <a:lnTo>
                    <a:pt x="2737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36"/>
            <p:cNvSpPr/>
            <p:nvPr/>
          </p:nvSpPr>
          <p:spPr>
            <a:xfrm>
              <a:off x="1600700" y="1614100"/>
              <a:ext cx="3300" cy="16475"/>
            </a:xfrm>
            <a:custGeom>
              <a:rect b="b" l="l" r="r" t="t"/>
              <a:pathLst>
                <a:path extrusionOk="0" h="659" w="132">
                  <a:moveTo>
                    <a:pt x="2" y="0"/>
                  </a:moveTo>
                  <a:lnTo>
                    <a:pt x="1" y="583"/>
                  </a:lnTo>
                  <a:lnTo>
                    <a:pt x="130" y="658"/>
                  </a:lnTo>
                  <a:lnTo>
                    <a:pt x="131" y="7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36"/>
            <p:cNvSpPr/>
            <p:nvPr/>
          </p:nvSpPr>
          <p:spPr>
            <a:xfrm>
              <a:off x="1600750" y="1613150"/>
              <a:ext cx="4875" cy="2850"/>
            </a:xfrm>
            <a:custGeom>
              <a:rect b="b" l="l" r="r" t="t"/>
              <a:pathLst>
                <a:path extrusionOk="0" h="114" w="195">
                  <a:moveTo>
                    <a:pt x="64" y="0"/>
                  </a:moveTo>
                  <a:lnTo>
                    <a:pt x="0" y="38"/>
                  </a:lnTo>
                  <a:lnTo>
                    <a:pt x="129" y="114"/>
                  </a:lnTo>
                  <a:lnTo>
                    <a:pt x="195" y="76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36"/>
            <p:cNvSpPr/>
            <p:nvPr/>
          </p:nvSpPr>
          <p:spPr>
            <a:xfrm>
              <a:off x="1603925" y="1615025"/>
              <a:ext cx="1700" cy="15550"/>
            </a:xfrm>
            <a:custGeom>
              <a:rect b="b" l="l" r="r" t="t"/>
              <a:pathLst>
                <a:path extrusionOk="0" h="622" w="68">
                  <a:moveTo>
                    <a:pt x="68" y="1"/>
                  </a:moveTo>
                  <a:lnTo>
                    <a:pt x="2" y="39"/>
                  </a:lnTo>
                  <a:lnTo>
                    <a:pt x="1" y="621"/>
                  </a:lnTo>
                  <a:lnTo>
                    <a:pt x="66" y="58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36"/>
            <p:cNvSpPr/>
            <p:nvPr/>
          </p:nvSpPr>
          <p:spPr>
            <a:xfrm>
              <a:off x="1611850" y="1620500"/>
              <a:ext cx="3325" cy="16500"/>
            </a:xfrm>
            <a:custGeom>
              <a:rect b="b" l="l" r="r" t="t"/>
              <a:pathLst>
                <a:path extrusionOk="0" h="660" w="133">
                  <a:moveTo>
                    <a:pt x="2" y="1"/>
                  </a:moveTo>
                  <a:lnTo>
                    <a:pt x="0" y="585"/>
                  </a:lnTo>
                  <a:lnTo>
                    <a:pt x="131" y="659"/>
                  </a:lnTo>
                  <a:lnTo>
                    <a:pt x="132" y="76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36"/>
            <p:cNvSpPr/>
            <p:nvPr/>
          </p:nvSpPr>
          <p:spPr>
            <a:xfrm>
              <a:off x="1611875" y="1619600"/>
              <a:ext cx="4875" cy="2825"/>
            </a:xfrm>
            <a:custGeom>
              <a:rect b="b" l="l" r="r" t="t"/>
              <a:pathLst>
                <a:path extrusionOk="0" h="113" w="195">
                  <a:moveTo>
                    <a:pt x="66" y="1"/>
                  </a:moveTo>
                  <a:lnTo>
                    <a:pt x="1" y="37"/>
                  </a:lnTo>
                  <a:lnTo>
                    <a:pt x="131" y="112"/>
                  </a:lnTo>
                  <a:lnTo>
                    <a:pt x="195" y="7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36"/>
            <p:cNvSpPr/>
            <p:nvPr/>
          </p:nvSpPr>
          <p:spPr>
            <a:xfrm>
              <a:off x="1615100" y="1621450"/>
              <a:ext cx="1650" cy="15550"/>
            </a:xfrm>
            <a:custGeom>
              <a:rect b="b" l="l" r="r" t="t"/>
              <a:pathLst>
                <a:path extrusionOk="0" h="622" w="66">
                  <a:moveTo>
                    <a:pt x="66" y="0"/>
                  </a:moveTo>
                  <a:lnTo>
                    <a:pt x="2" y="38"/>
                  </a:lnTo>
                  <a:lnTo>
                    <a:pt x="1" y="621"/>
                  </a:lnTo>
                  <a:lnTo>
                    <a:pt x="64" y="585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36"/>
            <p:cNvSpPr/>
            <p:nvPr/>
          </p:nvSpPr>
          <p:spPr>
            <a:xfrm>
              <a:off x="1623000" y="1626950"/>
              <a:ext cx="3300" cy="16500"/>
            </a:xfrm>
            <a:custGeom>
              <a:rect b="b" l="l" r="r" t="t"/>
              <a:pathLst>
                <a:path extrusionOk="0" h="660" w="132">
                  <a:moveTo>
                    <a:pt x="2" y="1"/>
                  </a:moveTo>
                  <a:lnTo>
                    <a:pt x="1" y="584"/>
                  </a:lnTo>
                  <a:lnTo>
                    <a:pt x="130" y="659"/>
                  </a:lnTo>
                  <a:lnTo>
                    <a:pt x="131" y="75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36"/>
            <p:cNvSpPr/>
            <p:nvPr/>
          </p:nvSpPr>
          <p:spPr>
            <a:xfrm>
              <a:off x="1623050" y="1626025"/>
              <a:ext cx="4850" cy="2800"/>
            </a:xfrm>
            <a:custGeom>
              <a:rect b="b" l="l" r="r" t="t"/>
              <a:pathLst>
                <a:path extrusionOk="0" h="112" w="194">
                  <a:moveTo>
                    <a:pt x="64" y="0"/>
                  </a:moveTo>
                  <a:lnTo>
                    <a:pt x="0" y="38"/>
                  </a:lnTo>
                  <a:lnTo>
                    <a:pt x="129" y="112"/>
                  </a:lnTo>
                  <a:lnTo>
                    <a:pt x="193" y="76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36"/>
            <p:cNvSpPr/>
            <p:nvPr/>
          </p:nvSpPr>
          <p:spPr>
            <a:xfrm>
              <a:off x="1626225" y="1627900"/>
              <a:ext cx="1675" cy="15550"/>
            </a:xfrm>
            <a:custGeom>
              <a:rect b="b" l="l" r="r" t="t"/>
              <a:pathLst>
                <a:path extrusionOk="0" h="622" w="67">
                  <a:moveTo>
                    <a:pt x="66" y="1"/>
                  </a:moveTo>
                  <a:lnTo>
                    <a:pt x="2" y="37"/>
                  </a:lnTo>
                  <a:lnTo>
                    <a:pt x="1" y="621"/>
                  </a:lnTo>
                  <a:lnTo>
                    <a:pt x="1" y="621"/>
                  </a:lnTo>
                  <a:lnTo>
                    <a:pt x="65" y="58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36"/>
            <p:cNvSpPr/>
            <p:nvPr/>
          </p:nvSpPr>
          <p:spPr>
            <a:xfrm>
              <a:off x="1634125" y="1633375"/>
              <a:ext cx="3300" cy="16475"/>
            </a:xfrm>
            <a:custGeom>
              <a:rect b="b" l="l" r="r" t="t"/>
              <a:pathLst>
                <a:path extrusionOk="0" h="659" w="132">
                  <a:moveTo>
                    <a:pt x="2" y="1"/>
                  </a:moveTo>
                  <a:lnTo>
                    <a:pt x="1" y="585"/>
                  </a:lnTo>
                  <a:lnTo>
                    <a:pt x="130" y="659"/>
                  </a:lnTo>
                  <a:lnTo>
                    <a:pt x="131" y="76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36"/>
            <p:cNvSpPr/>
            <p:nvPr/>
          </p:nvSpPr>
          <p:spPr>
            <a:xfrm>
              <a:off x="1634175" y="1632425"/>
              <a:ext cx="4875" cy="2850"/>
            </a:xfrm>
            <a:custGeom>
              <a:rect b="b" l="l" r="r" t="t"/>
              <a:pathLst>
                <a:path extrusionOk="0" h="114" w="195">
                  <a:moveTo>
                    <a:pt x="64" y="1"/>
                  </a:moveTo>
                  <a:lnTo>
                    <a:pt x="0" y="39"/>
                  </a:lnTo>
                  <a:lnTo>
                    <a:pt x="129" y="114"/>
                  </a:lnTo>
                  <a:lnTo>
                    <a:pt x="195" y="76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36"/>
            <p:cNvSpPr/>
            <p:nvPr/>
          </p:nvSpPr>
          <p:spPr>
            <a:xfrm>
              <a:off x="1637350" y="1634325"/>
              <a:ext cx="1700" cy="15525"/>
            </a:xfrm>
            <a:custGeom>
              <a:rect b="b" l="l" r="r" t="t"/>
              <a:pathLst>
                <a:path extrusionOk="0" h="621" w="68">
                  <a:moveTo>
                    <a:pt x="68" y="0"/>
                  </a:moveTo>
                  <a:lnTo>
                    <a:pt x="2" y="38"/>
                  </a:lnTo>
                  <a:lnTo>
                    <a:pt x="1" y="621"/>
                  </a:lnTo>
                  <a:lnTo>
                    <a:pt x="66" y="583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36"/>
            <p:cNvSpPr/>
            <p:nvPr/>
          </p:nvSpPr>
          <p:spPr>
            <a:xfrm>
              <a:off x="1645275" y="1639825"/>
              <a:ext cx="3300" cy="16500"/>
            </a:xfrm>
            <a:custGeom>
              <a:rect b="b" l="l" r="r" t="t"/>
              <a:pathLst>
                <a:path extrusionOk="0" h="660" w="132">
                  <a:moveTo>
                    <a:pt x="2" y="1"/>
                  </a:moveTo>
                  <a:lnTo>
                    <a:pt x="0" y="584"/>
                  </a:lnTo>
                  <a:lnTo>
                    <a:pt x="129" y="659"/>
                  </a:lnTo>
                  <a:lnTo>
                    <a:pt x="132" y="75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36"/>
            <p:cNvSpPr/>
            <p:nvPr/>
          </p:nvSpPr>
          <p:spPr>
            <a:xfrm>
              <a:off x="1645300" y="1638875"/>
              <a:ext cx="4875" cy="2825"/>
            </a:xfrm>
            <a:custGeom>
              <a:rect b="b" l="l" r="r" t="t"/>
              <a:pathLst>
                <a:path extrusionOk="0" h="113" w="195">
                  <a:moveTo>
                    <a:pt x="66" y="1"/>
                  </a:moveTo>
                  <a:lnTo>
                    <a:pt x="1" y="39"/>
                  </a:lnTo>
                  <a:lnTo>
                    <a:pt x="131" y="113"/>
                  </a:lnTo>
                  <a:lnTo>
                    <a:pt x="195" y="75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36"/>
            <p:cNvSpPr/>
            <p:nvPr/>
          </p:nvSpPr>
          <p:spPr>
            <a:xfrm>
              <a:off x="1648500" y="1640725"/>
              <a:ext cx="1675" cy="15600"/>
            </a:xfrm>
            <a:custGeom>
              <a:rect b="b" l="l" r="r" t="t"/>
              <a:pathLst>
                <a:path extrusionOk="0" h="624" w="67">
                  <a:moveTo>
                    <a:pt x="67" y="1"/>
                  </a:moveTo>
                  <a:lnTo>
                    <a:pt x="3" y="39"/>
                  </a:lnTo>
                  <a:lnTo>
                    <a:pt x="0" y="623"/>
                  </a:lnTo>
                  <a:lnTo>
                    <a:pt x="65" y="585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36"/>
            <p:cNvSpPr/>
            <p:nvPr/>
          </p:nvSpPr>
          <p:spPr>
            <a:xfrm>
              <a:off x="1656400" y="1646250"/>
              <a:ext cx="3325" cy="16475"/>
            </a:xfrm>
            <a:custGeom>
              <a:rect b="b" l="l" r="r" t="t"/>
              <a:pathLst>
                <a:path extrusionOk="0" h="659" w="133">
                  <a:moveTo>
                    <a:pt x="2" y="0"/>
                  </a:moveTo>
                  <a:lnTo>
                    <a:pt x="0" y="583"/>
                  </a:lnTo>
                  <a:lnTo>
                    <a:pt x="131" y="659"/>
                  </a:lnTo>
                  <a:lnTo>
                    <a:pt x="132" y="7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36"/>
            <p:cNvSpPr/>
            <p:nvPr/>
          </p:nvSpPr>
          <p:spPr>
            <a:xfrm>
              <a:off x="1656425" y="1645300"/>
              <a:ext cx="4875" cy="2850"/>
            </a:xfrm>
            <a:custGeom>
              <a:rect b="b" l="l" r="r" t="t"/>
              <a:pathLst>
                <a:path extrusionOk="0" h="114" w="195">
                  <a:moveTo>
                    <a:pt x="66" y="1"/>
                  </a:moveTo>
                  <a:lnTo>
                    <a:pt x="1" y="38"/>
                  </a:lnTo>
                  <a:lnTo>
                    <a:pt x="131" y="114"/>
                  </a:lnTo>
                  <a:lnTo>
                    <a:pt x="195" y="76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36"/>
            <p:cNvSpPr/>
            <p:nvPr/>
          </p:nvSpPr>
          <p:spPr>
            <a:xfrm>
              <a:off x="1659650" y="1647200"/>
              <a:ext cx="1650" cy="15525"/>
            </a:xfrm>
            <a:custGeom>
              <a:rect b="b" l="l" r="r" t="t"/>
              <a:pathLst>
                <a:path extrusionOk="0" h="621" w="66">
                  <a:moveTo>
                    <a:pt x="66" y="0"/>
                  </a:moveTo>
                  <a:lnTo>
                    <a:pt x="2" y="38"/>
                  </a:lnTo>
                  <a:lnTo>
                    <a:pt x="1" y="621"/>
                  </a:lnTo>
                  <a:lnTo>
                    <a:pt x="65" y="58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36"/>
            <p:cNvSpPr/>
            <p:nvPr/>
          </p:nvSpPr>
          <p:spPr>
            <a:xfrm>
              <a:off x="1667550" y="1652675"/>
              <a:ext cx="3300" cy="16475"/>
            </a:xfrm>
            <a:custGeom>
              <a:rect b="b" l="l" r="r" t="t"/>
              <a:pathLst>
                <a:path extrusionOk="0" h="659" w="132">
                  <a:moveTo>
                    <a:pt x="2" y="0"/>
                  </a:moveTo>
                  <a:lnTo>
                    <a:pt x="1" y="584"/>
                  </a:lnTo>
                  <a:lnTo>
                    <a:pt x="130" y="658"/>
                  </a:lnTo>
                  <a:lnTo>
                    <a:pt x="131" y="7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36"/>
            <p:cNvSpPr/>
            <p:nvPr/>
          </p:nvSpPr>
          <p:spPr>
            <a:xfrm>
              <a:off x="1667600" y="1651750"/>
              <a:ext cx="4875" cy="2825"/>
            </a:xfrm>
            <a:custGeom>
              <a:rect b="b" l="l" r="r" t="t"/>
              <a:pathLst>
                <a:path extrusionOk="0" h="113" w="195">
                  <a:moveTo>
                    <a:pt x="64" y="1"/>
                  </a:moveTo>
                  <a:lnTo>
                    <a:pt x="0" y="37"/>
                  </a:lnTo>
                  <a:lnTo>
                    <a:pt x="129" y="112"/>
                  </a:lnTo>
                  <a:lnTo>
                    <a:pt x="195" y="75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36"/>
            <p:cNvSpPr/>
            <p:nvPr/>
          </p:nvSpPr>
          <p:spPr>
            <a:xfrm>
              <a:off x="1670775" y="1653600"/>
              <a:ext cx="1700" cy="15550"/>
            </a:xfrm>
            <a:custGeom>
              <a:rect b="b" l="l" r="r" t="t"/>
              <a:pathLst>
                <a:path extrusionOk="0" h="622" w="68">
                  <a:moveTo>
                    <a:pt x="68" y="1"/>
                  </a:moveTo>
                  <a:lnTo>
                    <a:pt x="2" y="38"/>
                  </a:lnTo>
                  <a:lnTo>
                    <a:pt x="1" y="621"/>
                  </a:lnTo>
                  <a:lnTo>
                    <a:pt x="65" y="58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36"/>
            <p:cNvSpPr/>
            <p:nvPr/>
          </p:nvSpPr>
          <p:spPr>
            <a:xfrm>
              <a:off x="1589625" y="1606725"/>
              <a:ext cx="4875" cy="2825"/>
            </a:xfrm>
            <a:custGeom>
              <a:rect b="b" l="l" r="r" t="t"/>
              <a:pathLst>
                <a:path extrusionOk="0" h="113" w="195">
                  <a:moveTo>
                    <a:pt x="64" y="1"/>
                  </a:moveTo>
                  <a:lnTo>
                    <a:pt x="0" y="38"/>
                  </a:lnTo>
                  <a:lnTo>
                    <a:pt x="129" y="112"/>
                  </a:lnTo>
                  <a:lnTo>
                    <a:pt x="194" y="75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36"/>
            <p:cNvSpPr/>
            <p:nvPr/>
          </p:nvSpPr>
          <p:spPr>
            <a:xfrm>
              <a:off x="1592800" y="1608575"/>
              <a:ext cx="1700" cy="15575"/>
            </a:xfrm>
            <a:custGeom>
              <a:rect b="b" l="l" r="r" t="t"/>
              <a:pathLst>
                <a:path extrusionOk="0" h="623" w="68">
                  <a:moveTo>
                    <a:pt x="67" y="1"/>
                  </a:moveTo>
                  <a:lnTo>
                    <a:pt x="2" y="38"/>
                  </a:lnTo>
                  <a:lnTo>
                    <a:pt x="1" y="623"/>
                  </a:lnTo>
                  <a:lnTo>
                    <a:pt x="65" y="585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36"/>
            <p:cNvSpPr/>
            <p:nvPr/>
          </p:nvSpPr>
          <p:spPr>
            <a:xfrm>
              <a:off x="1589625" y="1602500"/>
              <a:ext cx="1650" cy="5200"/>
            </a:xfrm>
            <a:custGeom>
              <a:rect b="b" l="l" r="r" t="t"/>
              <a:pathLst>
                <a:path extrusionOk="0" h="208" w="66">
                  <a:moveTo>
                    <a:pt x="65" y="0"/>
                  </a:moveTo>
                  <a:lnTo>
                    <a:pt x="0" y="38"/>
                  </a:lnTo>
                  <a:lnTo>
                    <a:pt x="0" y="207"/>
                  </a:lnTo>
                  <a:lnTo>
                    <a:pt x="64" y="17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36"/>
            <p:cNvSpPr/>
            <p:nvPr/>
          </p:nvSpPr>
          <p:spPr>
            <a:xfrm>
              <a:off x="1589625" y="1602500"/>
              <a:ext cx="4875" cy="2800"/>
            </a:xfrm>
            <a:custGeom>
              <a:rect b="b" l="l" r="r" t="t"/>
              <a:pathLst>
                <a:path extrusionOk="0" h="112" w="195">
                  <a:moveTo>
                    <a:pt x="65" y="0"/>
                  </a:moveTo>
                  <a:lnTo>
                    <a:pt x="0" y="38"/>
                  </a:lnTo>
                  <a:lnTo>
                    <a:pt x="131" y="112"/>
                  </a:lnTo>
                  <a:lnTo>
                    <a:pt x="194" y="74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36"/>
            <p:cNvSpPr/>
            <p:nvPr/>
          </p:nvSpPr>
          <p:spPr>
            <a:xfrm>
              <a:off x="1592875" y="1595850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66" y="1"/>
                  </a:moveTo>
                  <a:lnTo>
                    <a:pt x="1" y="38"/>
                  </a:lnTo>
                  <a:lnTo>
                    <a:pt x="1" y="378"/>
                  </a:lnTo>
                  <a:lnTo>
                    <a:pt x="64" y="34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36"/>
            <p:cNvSpPr/>
            <p:nvPr/>
          </p:nvSpPr>
          <p:spPr>
            <a:xfrm>
              <a:off x="1590125" y="1592875"/>
              <a:ext cx="1775" cy="1050"/>
            </a:xfrm>
            <a:custGeom>
              <a:rect b="b" l="l" r="r" t="t"/>
              <a:pathLst>
                <a:path extrusionOk="0" h="42" w="71">
                  <a:moveTo>
                    <a:pt x="70" y="1"/>
                  </a:moveTo>
                  <a:lnTo>
                    <a:pt x="68" y="2"/>
                  </a:lnTo>
                  <a:lnTo>
                    <a:pt x="68" y="2"/>
                  </a:lnTo>
                  <a:cubicBezTo>
                    <a:pt x="69" y="2"/>
                    <a:pt x="70" y="1"/>
                    <a:pt x="70" y="1"/>
                  </a:cubicBezTo>
                  <a:close/>
                  <a:moveTo>
                    <a:pt x="68" y="2"/>
                  </a:moveTo>
                  <a:cubicBezTo>
                    <a:pt x="67" y="2"/>
                    <a:pt x="65" y="3"/>
                    <a:pt x="64" y="4"/>
                  </a:cubicBezTo>
                  <a:lnTo>
                    <a:pt x="30" y="24"/>
                  </a:lnTo>
                  <a:lnTo>
                    <a:pt x="30" y="24"/>
                  </a:lnTo>
                  <a:lnTo>
                    <a:pt x="68" y="2"/>
                  </a:lnTo>
                  <a:close/>
                  <a:moveTo>
                    <a:pt x="30" y="24"/>
                  </a:moveTo>
                  <a:lnTo>
                    <a:pt x="5" y="39"/>
                  </a:lnTo>
                  <a:cubicBezTo>
                    <a:pt x="3" y="40"/>
                    <a:pt x="2" y="40"/>
                    <a:pt x="0" y="41"/>
                  </a:cubicBezTo>
                  <a:lnTo>
                    <a:pt x="30" y="24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36"/>
            <p:cNvSpPr/>
            <p:nvPr/>
          </p:nvSpPr>
          <p:spPr>
            <a:xfrm>
              <a:off x="1590225" y="1592875"/>
              <a:ext cx="1775" cy="975"/>
            </a:xfrm>
            <a:custGeom>
              <a:rect b="b" l="l" r="r" t="t"/>
              <a:pathLst>
                <a:path extrusionOk="0" h="39" w="71">
                  <a:moveTo>
                    <a:pt x="66" y="1"/>
                  </a:moveTo>
                  <a:lnTo>
                    <a:pt x="1" y="39"/>
                  </a:lnTo>
                  <a:lnTo>
                    <a:pt x="7" y="3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36"/>
            <p:cNvSpPr/>
            <p:nvPr/>
          </p:nvSpPr>
          <p:spPr>
            <a:xfrm>
              <a:off x="1590375" y="1592875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4" y="1"/>
                  </a:moveTo>
                  <a:lnTo>
                    <a:pt x="1" y="37"/>
                  </a:lnTo>
                  <a:lnTo>
                    <a:pt x="4" y="3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36"/>
            <p:cNvSpPr/>
            <p:nvPr/>
          </p:nvSpPr>
          <p:spPr>
            <a:xfrm>
              <a:off x="1590450" y="159285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0"/>
                  </a:moveTo>
                  <a:lnTo>
                    <a:pt x="1" y="38"/>
                  </a:lnTo>
                  <a:lnTo>
                    <a:pt x="3" y="3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36"/>
            <p:cNvSpPr/>
            <p:nvPr/>
          </p:nvSpPr>
          <p:spPr>
            <a:xfrm>
              <a:off x="1590525" y="159285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0"/>
                  </a:moveTo>
                  <a:lnTo>
                    <a:pt x="0" y="38"/>
                  </a:lnTo>
                  <a:lnTo>
                    <a:pt x="5" y="3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36"/>
            <p:cNvSpPr/>
            <p:nvPr/>
          </p:nvSpPr>
          <p:spPr>
            <a:xfrm>
              <a:off x="1590625" y="15928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0"/>
                  </a:moveTo>
                  <a:lnTo>
                    <a:pt x="1" y="38"/>
                  </a:lnTo>
                  <a:lnTo>
                    <a:pt x="2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36"/>
            <p:cNvSpPr/>
            <p:nvPr/>
          </p:nvSpPr>
          <p:spPr>
            <a:xfrm>
              <a:off x="1590700" y="15928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0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36"/>
            <p:cNvSpPr/>
            <p:nvPr/>
          </p:nvSpPr>
          <p:spPr>
            <a:xfrm>
              <a:off x="1590775" y="1592875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4" y="1"/>
                  </a:moveTo>
                  <a:lnTo>
                    <a:pt x="1" y="37"/>
                  </a:lnTo>
                  <a:lnTo>
                    <a:pt x="2" y="3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36"/>
            <p:cNvSpPr/>
            <p:nvPr/>
          </p:nvSpPr>
          <p:spPr>
            <a:xfrm>
              <a:off x="1590825" y="159287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5" y="1"/>
                  </a:moveTo>
                  <a:lnTo>
                    <a:pt x="0" y="39"/>
                  </a:lnTo>
                  <a:lnTo>
                    <a:pt x="3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36"/>
            <p:cNvSpPr/>
            <p:nvPr/>
          </p:nvSpPr>
          <p:spPr>
            <a:xfrm>
              <a:off x="1590875" y="1592925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6" y="0"/>
                  </a:moveTo>
                  <a:lnTo>
                    <a:pt x="1" y="37"/>
                  </a:lnTo>
                  <a:lnTo>
                    <a:pt x="4" y="3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36"/>
            <p:cNvSpPr/>
            <p:nvPr/>
          </p:nvSpPr>
          <p:spPr>
            <a:xfrm>
              <a:off x="1590950" y="1592925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1" y="37"/>
                  </a:moveTo>
                  <a:lnTo>
                    <a:pt x="1" y="38"/>
                  </a:lnTo>
                  <a:lnTo>
                    <a:pt x="2" y="37"/>
                  </a:lnTo>
                  <a:lnTo>
                    <a:pt x="2" y="37"/>
                  </a:lnTo>
                  <a:lnTo>
                    <a:pt x="1" y="37"/>
                  </a:lnTo>
                  <a:close/>
                  <a:moveTo>
                    <a:pt x="65" y="0"/>
                  </a:moveTo>
                  <a:lnTo>
                    <a:pt x="2" y="37"/>
                  </a:lnTo>
                  <a:lnTo>
                    <a:pt x="2" y="37"/>
                  </a:lnTo>
                  <a:lnTo>
                    <a:pt x="4" y="3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36"/>
            <p:cNvSpPr/>
            <p:nvPr/>
          </p:nvSpPr>
          <p:spPr>
            <a:xfrm>
              <a:off x="1591025" y="15929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36"/>
            <p:cNvSpPr/>
            <p:nvPr/>
          </p:nvSpPr>
          <p:spPr>
            <a:xfrm>
              <a:off x="1591100" y="15929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1"/>
                  </a:moveTo>
                  <a:lnTo>
                    <a:pt x="1" y="38"/>
                  </a:lnTo>
                  <a:lnTo>
                    <a:pt x="2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36"/>
            <p:cNvSpPr/>
            <p:nvPr/>
          </p:nvSpPr>
          <p:spPr>
            <a:xfrm>
              <a:off x="1591150" y="1593000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5" y="0"/>
                  </a:moveTo>
                  <a:lnTo>
                    <a:pt x="0" y="38"/>
                  </a:lnTo>
                  <a:lnTo>
                    <a:pt x="0" y="39"/>
                  </a:lnTo>
                  <a:lnTo>
                    <a:pt x="3" y="41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36"/>
            <p:cNvSpPr/>
            <p:nvPr/>
          </p:nvSpPr>
          <p:spPr>
            <a:xfrm>
              <a:off x="1591200" y="1593075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5" y="0"/>
                  </a:moveTo>
                  <a:lnTo>
                    <a:pt x="1" y="38"/>
                  </a:lnTo>
                  <a:lnTo>
                    <a:pt x="2" y="38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36"/>
            <p:cNvSpPr/>
            <p:nvPr/>
          </p:nvSpPr>
          <p:spPr>
            <a:xfrm>
              <a:off x="1592875" y="1604350"/>
              <a:ext cx="9525" cy="5525"/>
            </a:xfrm>
            <a:custGeom>
              <a:rect b="b" l="l" r="r" t="t"/>
              <a:pathLst>
                <a:path extrusionOk="0" h="221" w="381">
                  <a:moveTo>
                    <a:pt x="64" y="0"/>
                  </a:moveTo>
                  <a:lnTo>
                    <a:pt x="1" y="38"/>
                  </a:lnTo>
                  <a:lnTo>
                    <a:pt x="315" y="220"/>
                  </a:lnTo>
                  <a:lnTo>
                    <a:pt x="381" y="18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36"/>
            <p:cNvSpPr/>
            <p:nvPr/>
          </p:nvSpPr>
          <p:spPr>
            <a:xfrm>
              <a:off x="1589575" y="1593775"/>
              <a:ext cx="3325" cy="30350"/>
            </a:xfrm>
            <a:custGeom>
              <a:rect b="b" l="l" r="r" t="t"/>
              <a:pathLst>
                <a:path extrusionOk="0" h="1214" w="133">
                  <a:moveTo>
                    <a:pt x="39" y="1"/>
                  </a:moveTo>
                  <a:cubicBezTo>
                    <a:pt x="18" y="1"/>
                    <a:pt x="4" y="17"/>
                    <a:pt x="4" y="46"/>
                  </a:cubicBezTo>
                  <a:lnTo>
                    <a:pt x="3" y="386"/>
                  </a:lnTo>
                  <a:lnTo>
                    <a:pt x="133" y="461"/>
                  </a:lnTo>
                  <a:lnTo>
                    <a:pt x="133" y="121"/>
                  </a:lnTo>
                  <a:cubicBezTo>
                    <a:pt x="130" y="75"/>
                    <a:pt x="107" y="34"/>
                    <a:pt x="69" y="10"/>
                  </a:cubicBezTo>
                  <a:cubicBezTo>
                    <a:pt x="58" y="4"/>
                    <a:pt x="48" y="1"/>
                    <a:pt x="39" y="1"/>
                  </a:cubicBezTo>
                  <a:close/>
                  <a:moveTo>
                    <a:pt x="2" y="385"/>
                  </a:moveTo>
                  <a:lnTo>
                    <a:pt x="2" y="555"/>
                  </a:lnTo>
                  <a:lnTo>
                    <a:pt x="2" y="555"/>
                  </a:lnTo>
                  <a:lnTo>
                    <a:pt x="2" y="555"/>
                  </a:lnTo>
                  <a:lnTo>
                    <a:pt x="3" y="386"/>
                  </a:lnTo>
                  <a:lnTo>
                    <a:pt x="2" y="385"/>
                  </a:lnTo>
                  <a:close/>
                  <a:moveTo>
                    <a:pt x="2" y="555"/>
                  </a:moveTo>
                  <a:lnTo>
                    <a:pt x="1" y="1139"/>
                  </a:lnTo>
                  <a:lnTo>
                    <a:pt x="130" y="1213"/>
                  </a:lnTo>
                  <a:lnTo>
                    <a:pt x="133" y="630"/>
                  </a:lnTo>
                  <a:lnTo>
                    <a:pt x="2" y="555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36"/>
            <p:cNvSpPr/>
            <p:nvPr/>
          </p:nvSpPr>
          <p:spPr>
            <a:xfrm>
              <a:off x="1591275" y="1593075"/>
              <a:ext cx="1625" cy="950"/>
            </a:xfrm>
            <a:custGeom>
              <a:rect b="b" l="l" r="r" t="t"/>
              <a:pathLst>
                <a:path extrusionOk="0" h="38" w="65">
                  <a:moveTo>
                    <a:pt x="1" y="38"/>
                  </a:moveTo>
                  <a:lnTo>
                    <a:pt x="65" y="0"/>
                  </a:lnTo>
                  <a:lnTo>
                    <a:pt x="65" y="0"/>
                  </a:lnTo>
                  <a:lnTo>
                    <a:pt x="1" y="38"/>
                  </a:lnTo>
                  <a:lnTo>
                    <a:pt x="1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36"/>
            <p:cNvSpPr/>
            <p:nvPr/>
          </p:nvSpPr>
          <p:spPr>
            <a:xfrm>
              <a:off x="1591275" y="15930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8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36"/>
            <p:cNvSpPr/>
            <p:nvPr/>
          </p:nvSpPr>
          <p:spPr>
            <a:xfrm>
              <a:off x="1591350" y="15931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1"/>
                  </a:moveTo>
                  <a:lnTo>
                    <a:pt x="1" y="37"/>
                  </a:lnTo>
                  <a:lnTo>
                    <a:pt x="4" y="40"/>
                  </a:lnTo>
                  <a:lnTo>
                    <a:pt x="67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36"/>
            <p:cNvSpPr/>
            <p:nvPr/>
          </p:nvSpPr>
          <p:spPr>
            <a:xfrm>
              <a:off x="1591425" y="15931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1" y="38"/>
                  </a:lnTo>
                  <a:cubicBezTo>
                    <a:pt x="1" y="38"/>
                    <a:pt x="2" y="38"/>
                    <a:pt x="4" y="40"/>
                  </a:cubicBez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36"/>
            <p:cNvSpPr/>
            <p:nvPr/>
          </p:nvSpPr>
          <p:spPr>
            <a:xfrm>
              <a:off x="1591500" y="159320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1" y="39"/>
                  </a:lnTo>
                  <a:lnTo>
                    <a:pt x="3" y="41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36"/>
            <p:cNvSpPr/>
            <p:nvPr/>
          </p:nvSpPr>
          <p:spPr>
            <a:xfrm>
              <a:off x="1591575" y="15932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1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36"/>
            <p:cNvSpPr/>
            <p:nvPr/>
          </p:nvSpPr>
          <p:spPr>
            <a:xfrm>
              <a:off x="1591650" y="15933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36"/>
            <p:cNvSpPr/>
            <p:nvPr/>
          </p:nvSpPr>
          <p:spPr>
            <a:xfrm>
              <a:off x="1591725" y="159340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36"/>
            <p:cNvSpPr/>
            <p:nvPr/>
          </p:nvSpPr>
          <p:spPr>
            <a:xfrm>
              <a:off x="1591800" y="159347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36"/>
            <p:cNvSpPr/>
            <p:nvPr/>
          </p:nvSpPr>
          <p:spPr>
            <a:xfrm>
              <a:off x="1591875" y="15935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0" y="37"/>
                  </a:lnTo>
                  <a:lnTo>
                    <a:pt x="0" y="39"/>
                  </a:lnTo>
                  <a:lnTo>
                    <a:pt x="3" y="42"/>
                  </a:lnTo>
                  <a:lnTo>
                    <a:pt x="67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36"/>
            <p:cNvSpPr/>
            <p:nvPr/>
          </p:nvSpPr>
          <p:spPr>
            <a:xfrm>
              <a:off x="1591900" y="159360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1"/>
                  </a:moveTo>
                  <a:lnTo>
                    <a:pt x="1" y="37"/>
                  </a:lnTo>
                  <a:lnTo>
                    <a:pt x="3" y="40"/>
                  </a:lnTo>
                  <a:lnTo>
                    <a:pt x="69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36"/>
            <p:cNvSpPr/>
            <p:nvPr/>
          </p:nvSpPr>
          <p:spPr>
            <a:xfrm>
              <a:off x="1591975" y="15936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1"/>
                  </a:moveTo>
                  <a:lnTo>
                    <a:pt x="0" y="37"/>
                  </a:lnTo>
                  <a:lnTo>
                    <a:pt x="3" y="40"/>
                  </a:lnTo>
                  <a:lnTo>
                    <a:pt x="67" y="4"/>
                  </a:lnTo>
                  <a:cubicBezTo>
                    <a:pt x="67" y="2"/>
                    <a:pt x="66" y="1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36"/>
            <p:cNvSpPr/>
            <p:nvPr/>
          </p:nvSpPr>
          <p:spPr>
            <a:xfrm>
              <a:off x="1592050" y="15937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0" y="37"/>
                  </a:lnTo>
                  <a:cubicBezTo>
                    <a:pt x="0" y="38"/>
                    <a:pt x="2" y="40"/>
                    <a:pt x="3" y="41"/>
                  </a:cubicBez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36"/>
            <p:cNvSpPr/>
            <p:nvPr/>
          </p:nvSpPr>
          <p:spPr>
            <a:xfrm>
              <a:off x="1592125" y="15938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4" y="1"/>
                  </a:moveTo>
                  <a:lnTo>
                    <a:pt x="0" y="37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36"/>
            <p:cNvSpPr/>
            <p:nvPr/>
          </p:nvSpPr>
          <p:spPr>
            <a:xfrm>
              <a:off x="1592150" y="1593900"/>
              <a:ext cx="1775" cy="1100"/>
            </a:xfrm>
            <a:custGeom>
              <a:rect b="b" l="l" r="r" t="t"/>
              <a:pathLst>
                <a:path extrusionOk="0" h="44" w="71">
                  <a:moveTo>
                    <a:pt x="66" y="0"/>
                  </a:moveTo>
                  <a:lnTo>
                    <a:pt x="2" y="38"/>
                  </a:lnTo>
                  <a:lnTo>
                    <a:pt x="1" y="38"/>
                  </a:lnTo>
                  <a:lnTo>
                    <a:pt x="5" y="44"/>
                  </a:lnTo>
                  <a:lnTo>
                    <a:pt x="70" y="6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36"/>
            <p:cNvSpPr/>
            <p:nvPr/>
          </p:nvSpPr>
          <p:spPr>
            <a:xfrm>
              <a:off x="1592275" y="1594050"/>
              <a:ext cx="1750" cy="1175"/>
            </a:xfrm>
            <a:custGeom>
              <a:rect b="b" l="l" r="r" t="t"/>
              <a:pathLst>
                <a:path extrusionOk="0" h="47" w="70">
                  <a:moveTo>
                    <a:pt x="65" y="0"/>
                  </a:moveTo>
                  <a:lnTo>
                    <a:pt x="0" y="38"/>
                  </a:lnTo>
                  <a:lnTo>
                    <a:pt x="6" y="47"/>
                  </a:lnTo>
                  <a:lnTo>
                    <a:pt x="70" y="9"/>
                  </a:lnTo>
                  <a:cubicBezTo>
                    <a:pt x="68" y="6"/>
                    <a:pt x="67" y="3"/>
                    <a:pt x="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36"/>
            <p:cNvSpPr/>
            <p:nvPr/>
          </p:nvSpPr>
          <p:spPr>
            <a:xfrm>
              <a:off x="1592400" y="1594250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65" y="1"/>
                  </a:moveTo>
                  <a:lnTo>
                    <a:pt x="1" y="39"/>
                  </a:lnTo>
                  <a:lnTo>
                    <a:pt x="4" y="43"/>
                  </a:lnTo>
                  <a:lnTo>
                    <a:pt x="68" y="7"/>
                  </a:lnTo>
                  <a:cubicBezTo>
                    <a:pt x="68" y="4"/>
                    <a:pt x="66" y="2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36"/>
            <p:cNvSpPr/>
            <p:nvPr/>
          </p:nvSpPr>
          <p:spPr>
            <a:xfrm>
              <a:off x="1592475" y="1594400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65" y="1"/>
                  </a:moveTo>
                  <a:lnTo>
                    <a:pt x="1" y="38"/>
                  </a:lnTo>
                  <a:cubicBezTo>
                    <a:pt x="1" y="40"/>
                    <a:pt x="2" y="41"/>
                    <a:pt x="2" y="43"/>
                  </a:cubicBezTo>
                  <a:lnTo>
                    <a:pt x="67" y="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36"/>
            <p:cNvSpPr/>
            <p:nvPr/>
          </p:nvSpPr>
          <p:spPr>
            <a:xfrm>
              <a:off x="1592525" y="159447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7" y="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36"/>
            <p:cNvSpPr/>
            <p:nvPr/>
          </p:nvSpPr>
          <p:spPr>
            <a:xfrm>
              <a:off x="1592600" y="15945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7"/>
                  </a:lnTo>
                  <a:cubicBezTo>
                    <a:pt x="0" y="39"/>
                    <a:pt x="0" y="40"/>
                    <a:pt x="2" y="42"/>
                  </a:cubicBezTo>
                  <a:lnTo>
                    <a:pt x="65" y="4"/>
                  </a:lnTo>
                  <a:cubicBezTo>
                    <a:pt x="65" y="2"/>
                    <a:pt x="64" y="1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36"/>
            <p:cNvSpPr/>
            <p:nvPr/>
          </p:nvSpPr>
          <p:spPr>
            <a:xfrm>
              <a:off x="1592600" y="159465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0" y="39"/>
                  </a:lnTo>
                  <a:cubicBezTo>
                    <a:pt x="2" y="39"/>
                    <a:pt x="2" y="40"/>
                    <a:pt x="2" y="41"/>
                  </a:cubicBezTo>
                  <a:lnTo>
                    <a:pt x="67" y="4"/>
                  </a:lnTo>
                  <a:cubicBezTo>
                    <a:pt x="65" y="2"/>
                    <a:pt x="65" y="1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36"/>
            <p:cNvSpPr/>
            <p:nvPr/>
          </p:nvSpPr>
          <p:spPr>
            <a:xfrm>
              <a:off x="1592625" y="159472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6" y="1"/>
                  </a:moveTo>
                  <a:lnTo>
                    <a:pt x="1" y="38"/>
                  </a:lnTo>
                  <a:cubicBezTo>
                    <a:pt x="2" y="38"/>
                    <a:pt x="2" y="40"/>
                    <a:pt x="2" y="41"/>
                  </a:cubicBezTo>
                  <a:lnTo>
                    <a:pt x="67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36"/>
            <p:cNvSpPr/>
            <p:nvPr/>
          </p:nvSpPr>
          <p:spPr>
            <a:xfrm>
              <a:off x="1592650" y="159480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6" y="1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36"/>
            <p:cNvSpPr/>
            <p:nvPr/>
          </p:nvSpPr>
          <p:spPr>
            <a:xfrm>
              <a:off x="1592700" y="15948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6" y="5"/>
                  </a:lnTo>
                  <a:cubicBezTo>
                    <a:pt x="66" y="3"/>
                    <a:pt x="66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36"/>
            <p:cNvSpPr/>
            <p:nvPr/>
          </p:nvSpPr>
          <p:spPr>
            <a:xfrm>
              <a:off x="1592725" y="159497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1" y="37"/>
                  </a:lnTo>
                  <a:cubicBezTo>
                    <a:pt x="1" y="39"/>
                    <a:pt x="1" y="40"/>
                    <a:pt x="2" y="42"/>
                  </a:cubicBezTo>
                  <a:lnTo>
                    <a:pt x="66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36"/>
            <p:cNvSpPr/>
            <p:nvPr/>
          </p:nvSpPr>
          <p:spPr>
            <a:xfrm>
              <a:off x="1592775" y="159505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9"/>
                  </a:lnTo>
                  <a:lnTo>
                    <a:pt x="0" y="41"/>
                  </a:lnTo>
                  <a:lnTo>
                    <a:pt x="66" y="4"/>
                  </a:lnTo>
                  <a:cubicBezTo>
                    <a:pt x="64" y="2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36"/>
            <p:cNvSpPr/>
            <p:nvPr/>
          </p:nvSpPr>
          <p:spPr>
            <a:xfrm>
              <a:off x="1592775" y="15951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0" y="38"/>
                  </a:lnTo>
                  <a:cubicBezTo>
                    <a:pt x="0" y="40"/>
                    <a:pt x="0" y="41"/>
                    <a:pt x="0" y="41"/>
                  </a:cubicBezTo>
                  <a:lnTo>
                    <a:pt x="66" y="5"/>
                  </a:lnTo>
                  <a:cubicBezTo>
                    <a:pt x="66" y="4"/>
                    <a:pt x="66" y="2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36"/>
            <p:cNvSpPr/>
            <p:nvPr/>
          </p:nvSpPr>
          <p:spPr>
            <a:xfrm>
              <a:off x="1592800" y="159525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1" y="36"/>
                  </a:lnTo>
                  <a:lnTo>
                    <a:pt x="1" y="41"/>
                  </a:lnTo>
                  <a:lnTo>
                    <a:pt x="66" y="3"/>
                  </a:lnTo>
                  <a:cubicBezTo>
                    <a:pt x="65" y="2"/>
                    <a:pt x="65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36"/>
            <p:cNvSpPr/>
            <p:nvPr/>
          </p:nvSpPr>
          <p:spPr>
            <a:xfrm>
              <a:off x="1592800" y="159530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6" y="1"/>
                  </a:moveTo>
                  <a:lnTo>
                    <a:pt x="1" y="39"/>
                  </a:lnTo>
                  <a:lnTo>
                    <a:pt x="2" y="39"/>
                  </a:lnTo>
                  <a:cubicBezTo>
                    <a:pt x="2" y="40"/>
                    <a:pt x="2" y="42"/>
                    <a:pt x="2" y="42"/>
                  </a:cubicBezTo>
                  <a:lnTo>
                    <a:pt x="66" y="5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36"/>
            <p:cNvSpPr/>
            <p:nvPr/>
          </p:nvSpPr>
          <p:spPr>
            <a:xfrm>
              <a:off x="1592850" y="159537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9"/>
                  </a:lnTo>
                  <a:lnTo>
                    <a:pt x="0" y="41"/>
                  </a:lnTo>
                  <a:lnTo>
                    <a:pt x="64" y="5"/>
                  </a:lnTo>
                  <a:cubicBezTo>
                    <a:pt x="64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36"/>
            <p:cNvSpPr/>
            <p:nvPr/>
          </p:nvSpPr>
          <p:spPr>
            <a:xfrm>
              <a:off x="1592850" y="159550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0" y="36"/>
                  </a:lnTo>
                  <a:lnTo>
                    <a:pt x="0" y="41"/>
                  </a:lnTo>
                  <a:lnTo>
                    <a:pt x="65" y="3"/>
                  </a:lnTo>
                  <a:cubicBezTo>
                    <a:pt x="65" y="2"/>
                    <a:pt x="65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36"/>
            <p:cNvSpPr/>
            <p:nvPr/>
          </p:nvSpPr>
          <p:spPr>
            <a:xfrm>
              <a:off x="1592875" y="1595575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36"/>
            <p:cNvSpPr/>
            <p:nvPr/>
          </p:nvSpPr>
          <p:spPr>
            <a:xfrm>
              <a:off x="1592875" y="1595650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4" y="3"/>
                  </a:lnTo>
                  <a:cubicBezTo>
                    <a:pt x="64" y="1"/>
                    <a:pt x="64" y="1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6"/>
            <p:cNvSpPr/>
            <p:nvPr/>
          </p:nvSpPr>
          <p:spPr>
            <a:xfrm>
              <a:off x="1592875" y="159570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1" y="39"/>
                  </a:lnTo>
                  <a:cubicBezTo>
                    <a:pt x="1" y="40"/>
                    <a:pt x="1" y="40"/>
                    <a:pt x="1" y="42"/>
                  </a:cubicBezTo>
                  <a:lnTo>
                    <a:pt x="64" y="4"/>
                  </a:lnTo>
                  <a:cubicBezTo>
                    <a:pt x="64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36"/>
            <p:cNvSpPr/>
            <p:nvPr/>
          </p:nvSpPr>
          <p:spPr>
            <a:xfrm>
              <a:off x="1592875" y="15957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1" y="39"/>
                  </a:lnTo>
                  <a:lnTo>
                    <a:pt x="1" y="41"/>
                  </a:ln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36"/>
            <p:cNvSpPr/>
            <p:nvPr/>
          </p:nvSpPr>
          <p:spPr>
            <a:xfrm>
              <a:off x="1600750" y="1608900"/>
              <a:ext cx="4875" cy="2850"/>
            </a:xfrm>
            <a:custGeom>
              <a:rect b="b" l="l" r="r" t="t"/>
              <a:pathLst>
                <a:path extrusionOk="0" h="114" w="195">
                  <a:moveTo>
                    <a:pt x="66" y="1"/>
                  </a:moveTo>
                  <a:lnTo>
                    <a:pt x="0" y="38"/>
                  </a:lnTo>
                  <a:lnTo>
                    <a:pt x="131" y="114"/>
                  </a:lnTo>
                  <a:lnTo>
                    <a:pt x="195" y="76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36"/>
            <p:cNvSpPr/>
            <p:nvPr/>
          </p:nvSpPr>
          <p:spPr>
            <a:xfrm>
              <a:off x="1604000" y="1602300"/>
              <a:ext cx="1675" cy="9450"/>
            </a:xfrm>
            <a:custGeom>
              <a:rect b="b" l="l" r="r" t="t"/>
              <a:pathLst>
                <a:path extrusionOk="0" h="378" w="67">
                  <a:moveTo>
                    <a:pt x="66" y="1"/>
                  </a:moveTo>
                  <a:lnTo>
                    <a:pt x="1" y="39"/>
                  </a:lnTo>
                  <a:lnTo>
                    <a:pt x="1" y="378"/>
                  </a:lnTo>
                  <a:lnTo>
                    <a:pt x="65" y="34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36"/>
            <p:cNvSpPr/>
            <p:nvPr/>
          </p:nvSpPr>
          <p:spPr>
            <a:xfrm>
              <a:off x="1601250" y="1599325"/>
              <a:ext cx="1775" cy="1050"/>
            </a:xfrm>
            <a:custGeom>
              <a:rect b="b" l="l" r="r" t="t"/>
              <a:pathLst>
                <a:path extrusionOk="0" h="42" w="71">
                  <a:moveTo>
                    <a:pt x="70" y="1"/>
                  </a:moveTo>
                  <a:lnTo>
                    <a:pt x="70" y="1"/>
                  </a:lnTo>
                  <a:cubicBezTo>
                    <a:pt x="69" y="1"/>
                    <a:pt x="67" y="2"/>
                    <a:pt x="64" y="4"/>
                  </a:cubicBezTo>
                  <a:lnTo>
                    <a:pt x="5" y="39"/>
                  </a:lnTo>
                  <a:lnTo>
                    <a:pt x="5" y="39"/>
                  </a:lnTo>
                  <a:cubicBezTo>
                    <a:pt x="6" y="39"/>
                    <a:pt x="6" y="39"/>
                    <a:pt x="6" y="39"/>
                  </a:cubicBezTo>
                  <a:lnTo>
                    <a:pt x="70" y="1"/>
                  </a:lnTo>
                  <a:close/>
                  <a:moveTo>
                    <a:pt x="5" y="39"/>
                  </a:moveTo>
                  <a:cubicBezTo>
                    <a:pt x="3" y="39"/>
                    <a:pt x="2" y="40"/>
                    <a:pt x="1" y="40"/>
                  </a:cubicBezTo>
                  <a:lnTo>
                    <a:pt x="1" y="42"/>
                  </a:lnTo>
                  <a:lnTo>
                    <a:pt x="5" y="39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36"/>
            <p:cNvSpPr/>
            <p:nvPr/>
          </p:nvSpPr>
          <p:spPr>
            <a:xfrm>
              <a:off x="1601400" y="159930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9" y="1"/>
                  </a:moveTo>
                  <a:lnTo>
                    <a:pt x="64" y="2"/>
                  </a:lnTo>
                  <a:lnTo>
                    <a:pt x="0" y="40"/>
                  </a:lnTo>
                  <a:lnTo>
                    <a:pt x="5" y="3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36"/>
            <p:cNvSpPr/>
            <p:nvPr/>
          </p:nvSpPr>
          <p:spPr>
            <a:xfrm>
              <a:off x="1601500" y="159930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5" y="1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36"/>
            <p:cNvSpPr/>
            <p:nvPr/>
          </p:nvSpPr>
          <p:spPr>
            <a:xfrm>
              <a:off x="1601575" y="1599275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66" y="0"/>
                  </a:moveTo>
                  <a:lnTo>
                    <a:pt x="1" y="38"/>
                  </a:lnTo>
                  <a:lnTo>
                    <a:pt x="5" y="3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36"/>
            <p:cNvSpPr/>
            <p:nvPr/>
          </p:nvSpPr>
          <p:spPr>
            <a:xfrm>
              <a:off x="1601700" y="1599275"/>
              <a:ext cx="1675" cy="950"/>
            </a:xfrm>
            <a:custGeom>
              <a:rect b="b" l="l" r="r" t="t"/>
              <a:pathLst>
                <a:path extrusionOk="0" h="38" w="67">
                  <a:moveTo>
                    <a:pt x="64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36"/>
            <p:cNvSpPr/>
            <p:nvPr/>
          </p:nvSpPr>
          <p:spPr>
            <a:xfrm>
              <a:off x="1601750" y="1599275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5" y="0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36"/>
            <p:cNvSpPr/>
            <p:nvPr/>
          </p:nvSpPr>
          <p:spPr>
            <a:xfrm>
              <a:off x="1601825" y="15993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3" y="37"/>
                  </a:lnTo>
                  <a:lnTo>
                    <a:pt x="4" y="37"/>
                  </a:lnTo>
                  <a:lnTo>
                    <a:pt x="68" y="1"/>
                  </a:lnTo>
                  <a:close/>
                  <a:moveTo>
                    <a:pt x="1" y="37"/>
                  </a:moveTo>
                  <a:lnTo>
                    <a:pt x="1" y="38"/>
                  </a:lnTo>
                  <a:lnTo>
                    <a:pt x="3" y="3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36"/>
            <p:cNvSpPr/>
            <p:nvPr/>
          </p:nvSpPr>
          <p:spPr>
            <a:xfrm>
              <a:off x="1601900" y="15993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36"/>
            <p:cNvSpPr/>
            <p:nvPr/>
          </p:nvSpPr>
          <p:spPr>
            <a:xfrm>
              <a:off x="1601975" y="15993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4" y="1"/>
                  </a:moveTo>
                  <a:lnTo>
                    <a:pt x="1" y="38"/>
                  </a:lnTo>
                  <a:lnTo>
                    <a:pt x="2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36"/>
            <p:cNvSpPr/>
            <p:nvPr/>
          </p:nvSpPr>
          <p:spPr>
            <a:xfrm>
              <a:off x="1602025" y="15993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5" y="1"/>
                  </a:moveTo>
                  <a:lnTo>
                    <a:pt x="0" y="39"/>
                  </a:lnTo>
                  <a:lnTo>
                    <a:pt x="3" y="39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36"/>
            <p:cNvSpPr/>
            <p:nvPr/>
          </p:nvSpPr>
          <p:spPr>
            <a:xfrm>
              <a:off x="1602100" y="1599375"/>
              <a:ext cx="1675" cy="925"/>
            </a:xfrm>
            <a:custGeom>
              <a:rect b="b" l="l" r="r" t="t"/>
              <a:pathLst>
                <a:path extrusionOk="0" h="37" w="67">
                  <a:moveTo>
                    <a:pt x="65" y="0"/>
                  </a:moveTo>
                  <a:lnTo>
                    <a:pt x="0" y="37"/>
                  </a:lnTo>
                  <a:lnTo>
                    <a:pt x="3" y="37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36"/>
            <p:cNvSpPr/>
            <p:nvPr/>
          </p:nvSpPr>
          <p:spPr>
            <a:xfrm>
              <a:off x="1602150" y="15994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9"/>
                  </a:lnTo>
                  <a:lnTo>
                    <a:pt x="4" y="39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36"/>
            <p:cNvSpPr/>
            <p:nvPr/>
          </p:nvSpPr>
          <p:spPr>
            <a:xfrm>
              <a:off x="1602225" y="15994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9"/>
                  </a:lnTo>
                  <a:lnTo>
                    <a:pt x="4" y="39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36"/>
            <p:cNvSpPr/>
            <p:nvPr/>
          </p:nvSpPr>
          <p:spPr>
            <a:xfrm>
              <a:off x="1602300" y="15994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1" y="37"/>
                  </a:moveTo>
                  <a:lnTo>
                    <a:pt x="1" y="38"/>
                  </a:lnTo>
                  <a:lnTo>
                    <a:pt x="2" y="37"/>
                  </a:lnTo>
                  <a:lnTo>
                    <a:pt x="2" y="37"/>
                  </a:lnTo>
                  <a:lnTo>
                    <a:pt x="1" y="37"/>
                  </a:lnTo>
                  <a:close/>
                  <a:moveTo>
                    <a:pt x="65" y="0"/>
                  </a:moveTo>
                  <a:lnTo>
                    <a:pt x="2" y="37"/>
                  </a:lnTo>
                  <a:lnTo>
                    <a:pt x="2" y="37"/>
                  </a:lnTo>
                  <a:lnTo>
                    <a:pt x="2" y="38"/>
                  </a:lnTo>
                  <a:lnTo>
                    <a:pt x="67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36"/>
            <p:cNvSpPr/>
            <p:nvPr/>
          </p:nvSpPr>
          <p:spPr>
            <a:xfrm>
              <a:off x="1602350" y="159947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5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36"/>
            <p:cNvSpPr/>
            <p:nvPr/>
          </p:nvSpPr>
          <p:spPr>
            <a:xfrm>
              <a:off x="1604000" y="1610800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65" y="0"/>
                  </a:moveTo>
                  <a:lnTo>
                    <a:pt x="1" y="38"/>
                  </a:lnTo>
                  <a:lnTo>
                    <a:pt x="317" y="219"/>
                  </a:lnTo>
                  <a:lnTo>
                    <a:pt x="381" y="18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36"/>
            <p:cNvSpPr/>
            <p:nvPr/>
          </p:nvSpPr>
          <p:spPr>
            <a:xfrm>
              <a:off x="1600750" y="1600200"/>
              <a:ext cx="3275" cy="11550"/>
            </a:xfrm>
            <a:custGeom>
              <a:rect b="b" l="l" r="r" t="t"/>
              <a:pathLst>
                <a:path extrusionOk="0" h="462" w="131">
                  <a:moveTo>
                    <a:pt x="38" y="1"/>
                  </a:moveTo>
                  <a:cubicBezTo>
                    <a:pt x="17" y="1"/>
                    <a:pt x="2" y="18"/>
                    <a:pt x="2" y="47"/>
                  </a:cubicBezTo>
                  <a:lnTo>
                    <a:pt x="0" y="386"/>
                  </a:lnTo>
                  <a:lnTo>
                    <a:pt x="131" y="462"/>
                  </a:lnTo>
                  <a:lnTo>
                    <a:pt x="131" y="123"/>
                  </a:lnTo>
                  <a:cubicBezTo>
                    <a:pt x="129" y="76"/>
                    <a:pt x="105" y="34"/>
                    <a:pt x="67" y="9"/>
                  </a:cubicBezTo>
                  <a:cubicBezTo>
                    <a:pt x="57" y="4"/>
                    <a:pt x="47" y="1"/>
                    <a:pt x="38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36"/>
            <p:cNvSpPr/>
            <p:nvPr/>
          </p:nvSpPr>
          <p:spPr>
            <a:xfrm>
              <a:off x="1602425" y="1599525"/>
              <a:ext cx="1600" cy="925"/>
            </a:xfrm>
            <a:custGeom>
              <a:rect b="b" l="l" r="r" t="t"/>
              <a:pathLst>
                <a:path extrusionOk="0" h="37" w="64">
                  <a:moveTo>
                    <a:pt x="0" y="36"/>
                  </a:moveTo>
                  <a:lnTo>
                    <a:pt x="64" y="0"/>
                  </a:lnTo>
                  <a:lnTo>
                    <a:pt x="64" y="0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36"/>
            <p:cNvSpPr/>
            <p:nvPr/>
          </p:nvSpPr>
          <p:spPr>
            <a:xfrm>
              <a:off x="1602425" y="15995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5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36"/>
            <p:cNvSpPr/>
            <p:nvPr/>
          </p:nvSpPr>
          <p:spPr>
            <a:xfrm>
              <a:off x="1602475" y="1599550"/>
              <a:ext cx="1750" cy="1000"/>
            </a:xfrm>
            <a:custGeom>
              <a:rect b="b" l="l" r="r" t="t"/>
              <a:pathLst>
                <a:path extrusionOk="0" h="40" w="70">
                  <a:moveTo>
                    <a:pt x="66" y="1"/>
                  </a:moveTo>
                  <a:lnTo>
                    <a:pt x="1" y="38"/>
                  </a:lnTo>
                  <a:lnTo>
                    <a:pt x="4" y="40"/>
                  </a:lnTo>
                  <a:lnTo>
                    <a:pt x="69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36"/>
            <p:cNvSpPr/>
            <p:nvPr/>
          </p:nvSpPr>
          <p:spPr>
            <a:xfrm>
              <a:off x="1602550" y="15996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8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36"/>
            <p:cNvSpPr/>
            <p:nvPr/>
          </p:nvSpPr>
          <p:spPr>
            <a:xfrm>
              <a:off x="1602625" y="15996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6"/>
                  </a:lnTo>
                  <a:lnTo>
                    <a:pt x="4" y="39"/>
                  </a:lnTo>
                  <a:lnTo>
                    <a:pt x="67" y="1"/>
                  </a:lnTo>
                  <a:cubicBezTo>
                    <a:pt x="67" y="0"/>
                    <a:pt x="66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36"/>
            <p:cNvSpPr/>
            <p:nvPr/>
          </p:nvSpPr>
          <p:spPr>
            <a:xfrm>
              <a:off x="1602700" y="15997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1" y="38"/>
                  </a:lnTo>
                  <a:lnTo>
                    <a:pt x="4" y="40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36"/>
            <p:cNvSpPr/>
            <p:nvPr/>
          </p:nvSpPr>
          <p:spPr>
            <a:xfrm>
              <a:off x="1602775" y="15997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1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36"/>
            <p:cNvSpPr/>
            <p:nvPr/>
          </p:nvSpPr>
          <p:spPr>
            <a:xfrm>
              <a:off x="1602850" y="159980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0" y="39"/>
                  </a:lnTo>
                  <a:lnTo>
                    <a:pt x="3" y="41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36"/>
            <p:cNvSpPr/>
            <p:nvPr/>
          </p:nvSpPr>
          <p:spPr>
            <a:xfrm>
              <a:off x="1602925" y="159987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36"/>
            <p:cNvSpPr/>
            <p:nvPr/>
          </p:nvSpPr>
          <p:spPr>
            <a:xfrm>
              <a:off x="1603000" y="159995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4" y="1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36"/>
            <p:cNvSpPr/>
            <p:nvPr/>
          </p:nvSpPr>
          <p:spPr>
            <a:xfrm>
              <a:off x="1603075" y="16000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4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7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36"/>
            <p:cNvSpPr/>
            <p:nvPr/>
          </p:nvSpPr>
          <p:spPr>
            <a:xfrm>
              <a:off x="1603100" y="1600100"/>
              <a:ext cx="1725" cy="1050"/>
            </a:xfrm>
            <a:custGeom>
              <a:rect b="b" l="l" r="r" t="t"/>
              <a:pathLst>
                <a:path extrusionOk="0" h="42" w="69">
                  <a:moveTo>
                    <a:pt x="66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9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36"/>
            <p:cNvSpPr/>
            <p:nvPr/>
          </p:nvSpPr>
          <p:spPr>
            <a:xfrm>
              <a:off x="1603175" y="160017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1" y="38"/>
                  </a:lnTo>
                  <a:cubicBezTo>
                    <a:pt x="2" y="38"/>
                    <a:pt x="2" y="39"/>
                    <a:pt x="3" y="41"/>
                  </a:cubicBezTo>
                  <a:lnTo>
                    <a:pt x="67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36"/>
            <p:cNvSpPr/>
            <p:nvPr/>
          </p:nvSpPr>
          <p:spPr>
            <a:xfrm>
              <a:off x="1603250" y="1600250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64" y="0"/>
                  </a:moveTo>
                  <a:lnTo>
                    <a:pt x="0" y="38"/>
                  </a:lnTo>
                  <a:lnTo>
                    <a:pt x="3" y="42"/>
                  </a:lnTo>
                  <a:lnTo>
                    <a:pt x="67" y="5"/>
                  </a:lnTo>
                  <a:cubicBezTo>
                    <a:pt x="67" y="3"/>
                    <a:pt x="66" y="2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36"/>
            <p:cNvSpPr/>
            <p:nvPr/>
          </p:nvSpPr>
          <p:spPr>
            <a:xfrm>
              <a:off x="1603325" y="1600350"/>
              <a:ext cx="1725" cy="1075"/>
            </a:xfrm>
            <a:custGeom>
              <a:rect b="b" l="l" r="r" t="t"/>
              <a:pathLst>
                <a:path extrusionOk="0" h="43" w="69">
                  <a:moveTo>
                    <a:pt x="64" y="1"/>
                  </a:moveTo>
                  <a:lnTo>
                    <a:pt x="1" y="38"/>
                  </a:lnTo>
                  <a:lnTo>
                    <a:pt x="1" y="38"/>
                  </a:lnTo>
                  <a:cubicBezTo>
                    <a:pt x="1" y="38"/>
                    <a:pt x="1" y="37"/>
                    <a:pt x="0" y="37"/>
                  </a:cubicBezTo>
                  <a:lnTo>
                    <a:pt x="0" y="38"/>
                  </a:lnTo>
                  <a:lnTo>
                    <a:pt x="1" y="38"/>
                  </a:lnTo>
                  <a:lnTo>
                    <a:pt x="1" y="38"/>
                  </a:lnTo>
                  <a:cubicBezTo>
                    <a:pt x="2" y="40"/>
                    <a:pt x="3" y="41"/>
                    <a:pt x="5" y="43"/>
                  </a:cubicBezTo>
                  <a:lnTo>
                    <a:pt x="68" y="6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36"/>
            <p:cNvSpPr/>
            <p:nvPr/>
          </p:nvSpPr>
          <p:spPr>
            <a:xfrm>
              <a:off x="1603425" y="1600500"/>
              <a:ext cx="1725" cy="1150"/>
            </a:xfrm>
            <a:custGeom>
              <a:rect b="b" l="l" r="r" t="t"/>
              <a:pathLst>
                <a:path extrusionOk="0" h="46" w="69">
                  <a:moveTo>
                    <a:pt x="64" y="0"/>
                  </a:moveTo>
                  <a:lnTo>
                    <a:pt x="1" y="38"/>
                  </a:lnTo>
                  <a:cubicBezTo>
                    <a:pt x="2" y="40"/>
                    <a:pt x="4" y="42"/>
                    <a:pt x="5" y="45"/>
                  </a:cubicBezTo>
                  <a:lnTo>
                    <a:pt x="69" y="8"/>
                  </a:lnTo>
                  <a:cubicBezTo>
                    <a:pt x="67" y="5"/>
                    <a:pt x="66" y="2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36"/>
            <p:cNvSpPr/>
            <p:nvPr/>
          </p:nvSpPr>
          <p:spPr>
            <a:xfrm>
              <a:off x="1603550" y="160067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64" y="1"/>
                  </a:moveTo>
                  <a:lnTo>
                    <a:pt x="0" y="38"/>
                  </a:lnTo>
                  <a:lnTo>
                    <a:pt x="3" y="44"/>
                  </a:lnTo>
                  <a:lnTo>
                    <a:pt x="68" y="6"/>
                  </a:lnTo>
                  <a:cubicBezTo>
                    <a:pt x="67" y="5"/>
                    <a:pt x="65" y="2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36"/>
            <p:cNvSpPr/>
            <p:nvPr/>
          </p:nvSpPr>
          <p:spPr>
            <a:xfrm>
              <a:off x="1603600" y="160082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6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8" y="5"/>
                  </a:lnTo>
                  <a:cubicBezTo>
                    <a:pt x="66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36"/>
            <p:cNvSpPr/>
            <p:nvPr/>
          </p:nvSpPr>
          <p:spPr>
            <a:xfrm>
              <a:off x="1603675" y="16009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1" y="37"/>
                  </a:lnTo>
                  <a:lnTo>
                    <a:pt x="2" y="41"/>
                  </a:lnTo>
                  <a:lnTo>
                    <a:pt x="66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36"/>
            <p:cNvSpPr/>
            <p:nvPr/>
          </p:nvSpPr>
          <p:spPr>
            <a:xfrm>
              <a:off x="1603725" y="16010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6" y="4"/>
                  </a:lnTo>
                  <a:cubicBezTo>
                    <a:pt x="66" y="2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36"/>
            <p:cNvSpPr/>
            <p:nvPr/>
          </p:nvSpPr>
          <p:spPr>
            <a:xfrm>
              <a:off x="1603750" y="16010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5" y="1"/>
                  </a:moveTo>
                  <a:lnTo>
                    <a:pt x="1" y="38"/>
                  </a:lnTo>
                  <a:cubicBezTo>
                    <a:pt x="2" y="40"/>
                    <a:pt x="2" y="40"/>
                    <a:pt x="2" y="41"/>
                  </a:cubicBezTo>
                  <a:lnTo>
                    <a:pt x="66" y="3"/>
                  </a:lnTo>
                  <a:cubicBezTo>
                    <a:pt x="66" y="3"/>
                    <a:pt x="65" y="1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36"/>
            <p:cNvSpPr/>
            <p:nvPr/>
          </p:nvSpPr>
          <p:spPr>
            <a:xfrm>
              <a:off x="1603800" y="160115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0"/>
                  </a:moveTo>
                  <a:lnTo>
                    <a:pt x="0" y="38"/>
                  </a:lnTo>
                  <a:cubicBezTo>
                    <a:pt x="0" y="40"/>
                    <a:pt x="0" y="40"/>
                    <a:pt x="0" y="41"/>
                  </a:cubicBezTo>
                  <a:lnTo>
                    <a:pt x="65" y="3"/>
                  </a:lnTo>
                  <a:cubicBezTo>
                    <a:pt x="65" y="3"/>
                    <a:pt x="64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36"/>
            <p:cNvSpPr/>
            <p:nvPr/>
          </p:nvSpPr>
          <p:spPr>
            <a:xfrm>
              <a:off x="1603800" y="160122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0" y="38"/>
                  </a:lnTo>
                  <a:cubicBezTo>
                    <a:pt x="2" y="40"/>
                    <a:pt x="2" y="41"/>
                    <a:pt x="2" y="41"/>
                  </a:cubicBezTo>
                  <a:lnTo>
                    <a:pt x="67" y="5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36"/>
            <p:cNvSpPr/>
            <p:nvPr/>
          </p:nvSpPr>
          <p:spPr>
            <a:xfrm>
              <a:off x="1603825" y="16013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1" y="37"/>
                  </a:lnTo>
                  <a:lnTo>
                    <a:pt x="2" y="41"/>
                  </a:ln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36"/>
            <p:cNvSpPr/>
            <p:nvPr/>
          </p:nvSpPr>
          <p:spPr>
            <a:xfrm>
              <a:off x="1603875" y="16014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5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36"/>
            <p:cNvSpPr/>
            <p:nvPr/>
          </p:nvSpPr>
          <p:spPr>
            <a:xfrm>
              <a:off x="1603900" y="16014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6" y="5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36"/>
            <p:cNvSpPr/>
            <p:nvPr/>
          </p:nvSpPr>
          <p:spPr>
            <a:xfrm>
              <a:off x="1603875" y="16015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5" y="1"/>
                  </a:moveTo>
                  <a:lnTo>
                    <a:pt x="2" y="37"/>
                  </a:lnTo>
                  <a:lnTo>
                    <a:pt x="0" y="37"/>
                  </a:lnTo>
                  <a:cubicBezTo>
                    <a:pt x="2" y="39"/>
                    <a:pt x="2" y="40"/>
                    <a:pt x="2" y="41"/>
                  </a:cubicBezTo>
                  <a:lnTo>
                    <a:pt x="65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36"/>
            <p:cNvSpPr/>
            <p:nvPr/>
          </p:nvSpPr>
          <p:spPr>
            <a:xfrm>
              <a:off x="1603925" y="160165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6" y="1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6" y="5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36"/>
            <p:cNvSpPr/>
            <p:nvPr/>
          </p:nvSpPr>
          <p:spPr>
            <a:xfrm>
              <a:off x="1603975" y="1601725"/>
              <a:ext cx="1625" cy="1075"/>
            </a:xfrm>
            <a:custGeom>
              <a:rect b="b" l="l" r="r" t="t"/>
              <a:pathLst>
                <a:path extrusionOk="0" h="43" w="65">
                  <a:moveTo>
                    <a:pt x="64" y="1"/>
                  </a:moveTo>
                  <a:lnTo>
                    <a:pt x="0" y="38"/>
                  </a:lnTo>
                  <a:lnTo>
                    <a:pt x="0" y="43"/>
                  </a:lnTo>
                  <a:lnTo>
                    <a:pt x="64" y="5"/>
                  </a:lnTo>
                  <a:cubicBezTo>
                    <a:pt x="64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36"/>
            <p:cNvSpPr/>
            <p:nvPr/>
          </p:nvSpPr>
          <p:spPr>
            <a:xfrm>
              <a:off x="1603975" y="16018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36"/>
            <p:cNvSpPr/>
            <p:nvPr/>
          </p:nvSpPr>
          <p:spPr>
            <a:xfrm>
              <a:off x="1604000" y="160190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5" y="1"/>
                  </a:moveTo>
                  <a:lnTo>
                    <a:pt x="1" y="39"/>
                  </a:lnTo>
                  <a:lnTo>
                    <a:pt x="1" y="42"/>
                  </a:lnTo>
                  <a:lnTo>
                    <a:pt x="65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36"/>
            <p:cNvSpPr/>
            <p:nvPr/>
          </p:nvSpPr>
          <p:spPr>
            <a:xfrm>
              <a:off x="1604000" y="160197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5" y="1"/>
                  </a:moveTo>
                  <a:lnTo>
                    <a:pt x="1" y="39"/>
                  </a:lnTo>
                  <a:lnTo>
                    <a:pt x="1" y="41"/>
                  </a:lnTo>
                  <a:lnTo>
                    <a:pt x="65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36"/>
            <p:cNvSpPr/>
            <p:nvPr/>
          </p:nvSpPr>
          <p:spPr>
            <a:xfrm>
              <a:off x="1604000" y="160205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6" y="1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6" y="5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36"/>
            <p:cNvSpPr/>
            <p:nvPr/>
          </p:nvSpPr>
          <p:spPr>
            <a:xfrm>
              <a:off x="1604000" y="1602175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6" y="0"/>
                  </a:moveTo>
                  <a:lnTo>
                    <a:pt x="1" y="36"/>
                  </a:lnTo>
                  <a:lnTo>
                    <a:pt x="1" y="39"/>
                  </a:ln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36"/>
            <p:cNvSpPr/>
            <p:nvPr/>
          </p:nvSpPr>
          <p:spPr>
            <a:xfrm>
              <a:off x="1604000" y="160222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6" y="1"/>
                  </a:moveTo>
                  <a:lnTo>
                    <a:pt x="1" y="37"/>
                  </a:lnTo>
                  <a:lnTo>
                    <a:pt x="1" y="40"/>
                  </a:ln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36"/>
            <p:cNvSpPr/>
            <p:nvPr/>
          </p:nvSpPr>
          <p:spPr>
            <a:xfrm>
              <a:off x="1611900" y="1615350"/>
              <a:ext cx="4850" cy="2825"/>
            </a:xfrm>
            <a:custGeom>
              <a:rect b="b" l="l" r="r" t="t"/>
              <a:pathLst>
                <a:path extrusionOk="0" h="113" w="194">
                  <a:moveTo>
                    <a:pt x="65" y="1"/>
                  </a:moveTo>
                  <a:lnTo>
                    <a:pt x="1" y="37"/>
                  </a:lnTo>
                  <a:lnTo>
                    <a:pt x="130" y="113"/>
                  </a:lnTo>
                  <a:lnTo>
                    <a:pt x="194" y="7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36"/>
            <p:cNvSpPr/>
            <p:nvPr/>
          </p:nvSpPr>
          <p:spPr>
            <a:xfrm>
              <a:off x="1615150" y="1608725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65" y="1"/>
                  </a:moveTo>
                  <a:lnTo>
                    <a:pt x="1" y="38"/>
                  </a:lnTo>
                  <a:lnTo>
                    <a:pt x="0" y="378"/>
                  </a:lnTo>
                  <a:lnTo>
                    <a:pt x="64" y="34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36"/>
            <p:cNvSpPr/>
            <p:nvPr/>
          </p:nvSpPr>
          <p:spPr>
            <a:xfrm>
              <a:off x="1612375" y="1605750"/>
              <a:ext cx="1775" cy="1050"/>
            </a:xfrm>
            <a:custGeom>
              <a:rect b="b" l="l" r="r" t="t"/>
              <a:pathLst>
                <a:path extrusionOk="0" h="42" w="71">
                  <a:moveTo>
                    <a:pt x="70" y="1"/>
                  </a:moveTo>
                  <a:lnTo>
                    <a:pt x="41" y="18"/>
                  </a:lnTo>
                  <a:lnTo>
                    <a:pt x="41" y="18"/>
                  </a:lnTo>
                  <a:lnTo>
                    <a:pt x="66" y="4"/>
                  </a:lnTo>
                  <a:cubicBezTo>
                    <a:pt x="68" y="2"/>
                    <a:pt x="69" y="2"/>
                    <a:pt x="70" y="1"/>
                  </a:cubicBezTo>
                  <a:close/>
                  <a:moveTo>
                    <a:pt x="41" y="18"/>
                  </a:moveTo>
                  <a:lnTo>
                    <a:pt x="6" y="38"/>
                  </a:lnTo>
                  <a:lnTo>
                    <a:pt x="6" y="38"/>
                  </a:lnTo>
                  <a:cubicBezTo>
                    <a:pt x="6" y="38"/>
                    <a:pt x="6" y="38"/>
                    <a:pt x="7" y="38"/>
                  </a:cubicBezTo>
                  <a:lnTo>
                    <a:pt x="41" y="18"/>
                  </a:lnTo>
                  <a:close/>
                  <a:moveTo>
                    <a:pt x="6" y="38"/>
                  </a:moveTo>
                  <a:cubicBezTo>
                    <a:pt x="3" y="38"/>
                    <a:pt x="2" y="38"/>
                    <a:pt x="1" y="40"/>
                  </a:cubicBezTo>
                  <a:lnTo>
                    <a:pt x="1" y="41"/>
                  </a:lnTo>
                  <a:lnTo>
                    <a:pt x="6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36"/>
            <p:cNvSpPr/>
            <p:nvPr/>
          </p:nvSpPr>
          <p:spPr>
            <a:xfrm>
              <a:off x="1612525" y="16057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9" y="0"/>
                  </a:moveTo>
                  <a:lnTo>
                    <a:pt x="64" y="2"/>
                  </a:lnTo>
                  <a:lnTo>
                    <a:pt x="3" y="38"/>
                  </a:lnTo>
                  <a:lnTo>
                    <a:pt x="3" y="38"/>
                  </a:lnTo>
                  <a:cubicBezTo>
                    <a:pt x="4" y="38"/>
                    <a:pt x="4" y="38"/>
                    <a:pt x="5" y="38"/>
                  </a:cubicBezTo>
                  <a:lnTo>
                    <a:pt x="69" y="0"/>
                  </a:lnTo>
                  <a:close/>
                  <a:moveTo>
                    <a:pt x="3" y="38"/>
                  </a:moveTo>
                  <a:cubicBezTo>
                    <a:pt x="2" y="38"/>
                    <a:pt x="1" y="38"/>
                    <a:pt x="1" y="39"/>
                  </a:cubicBezTo>
                  <a:lnTo>
                    <a:pt x="3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36"/>
            <p:cNvSpPr/>
            <p:nvPr/>
          </p:nvSpPr>
          <p:spPr>
            <a:xfrm>
              <a:off x="1612625" y="1605750"/>
              <a:ext cx="1750" cy="975"/>
            </a:xfrm>
            <a:custGeom>
              <a:rect b="b" l="l" r="r" t="t"/>
              <a:pathLst>
                <a:path extrusionOk="0" h="39" w="70">
                  <a:moveTo>
                    <a:pt x="3" y="37"/>
                  </a:moveTo>
                  <a:lnTo>
                    <a:pt x="3" y="37"/>
                  </a:lnTo>
                  <a:cubicBezTo>
                    <a:pt x="2" y="37"/>
                    <a:pt x="2" y="38"/>
                    <a:pt x="1" y="38"/>
                  </a:cubicBezTo>
                  <a:lnTo>
                    <a:pt x="3" y="37"/>
                  </a:lnTo>
                  <a:close/>
                  <a:moveTo>
                    <a:pt x="66" y="1"/>
                  </a:moveTo>
                  <a:lnTo>
                    <a:pt x="3" y="37"/>
                  </a:lnTo>
                  <a:lnTo>
                    <a:pt x="3" y="37"/>
                  </a:lnTo>
                  <a:cubicBezTo>
                    <a:pt x="3" y="37"/>
                    <a:pt x="3" y="37"/>
                    <a:pt x="3" y="37"/>
                  </a:cubicBezTo>
                  <a:cubicBezTo>
                    <a:pt x="4" y="37"/>
                    <a:pt x="5" y="38"/>
                    <a:pt x="5" y="38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36"/>
            <p:cNvSpPr/>
            <p:nvPr/>
          </p:nvSpPr>
          <p:spPr>
            <a:xfrm>
              <a:off x="1612750" y="1605725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4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36"/>
            <p:cNvSpPr/>
            <p:nvPr/>
          </p:nvSpPr>
          <p:spPr>
            <a:xfrm>
              <a:off x="1612825" y="1605725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64" y="0"/>
                  </a:moveTo>
                  <a:lnTo>
                    <a:pt x="3" y="36"/>
                  </a:lnTo>
                  <a:lnTo>
                    <a:pt x="3" y="36"/>
                  </a:lnTo>
                  <a:lnTo>
                    <a:pt x="68" y="0"/>
                  </a:lnTo>
                  <a:close/>
                  <a:moveTo>
                    <a:pt x="0" y="36"/>
                  </a:moveTo>
                  <a:lnTo>
                    <a:pt x="0" y="38"/>
                  </a:lnTo>
                  <a:lnTo>
                    <a:pt x="3" y="36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36"/>
            <p:cNvSpPr/>
            <p:nvPr/>
          </p:nvSpPr>
          <p:spPr>
            <a:xfrm>
              <a:off x="1612900" y="16057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5" y="0"/>
                  </a:moveTo>
                  <a:lnTo>
                    <a:pt x="0" y="38"/>
                  </a:lnTo>
                  <a:lnTo>
                    <a:pt x="0" y="39"/>
                  </a:lnTo>
                  <a:lnTo>
                    <a:pt x="3" y="3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36"/>
            <p:cNvSpPr/>
            <p:nvPr/>
          </p:nvSpPr>
          <p:spPr>
            <a:xfrm>
              <a:off x="1612975" y="1605750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5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36"/>
            <p:cNvSpPr/>
            <p:nvPr/>
          </p:nvSpPr>
          <p:spPr>
            <a:xfrm>
              <a:off x="1613025" y="16057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36"/>
            <p:cNvSpPr/>
            <p:nvPr/>
          </p:nvSpPr>
          <p:spPr>
            <a:xfrm>
              <a:off x="1613100" y="16057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36"/>
            <p:cNvSpPr/>
            <p:nvPr/>
          </p:nvSpPr>
          <p:spPr>
            <a:xfrm>
              <a:off x="1613175" y="1605800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5" y="0"/>
                  </a:moveTo>
                  <a:lnTo>
                    <a:pt x="1" y="36"/>
                  </a:lnTo>
                  <a:lnTo>
                    <a:pt x="1" y="38"/>
                  </a:lnTo>
                  <a:lnTo>
                    <a:pt x="2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36"/>
            <p:cNvSpPr/>
            <p:nvPr/>
          </p:nvSpPr>
          <p:spPr>
            <a:xfrm>
              <a:off x="1613225" y="1605800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0" y="36"/>
                  </a:moveTo>
                  <a:lnTo>
                    <a:pt x="0" y="38"/>
                  </a:lnTo>
                  <a:lnTo>
                    <a:pt x="2" y="37"/>
                  </a:lnTo>
                  <a:lnTo>
                    <a:pt x="2" y="37"/>
                  </a:lnTo>
                  <a:lnTo>
                    <a:pt x="0" y="36"/>
                  </a:lnTo>
                  <a:close/>
                  <a:moveTo>
                    <a:pt x="65" y="0"/>
                  </a:moveTo>
                  <a:lnTo>
                    <a:pt x="2" y="37"/>
                  </a:lnTo>
                  <a:lnTo>
                    <a:pt x="2" y="37"/>
                  </a:lnTo>
                  <a:lnTo>
                    <a:pt x="3" y="3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36"/>
            <p:cNvSpPr/>
            <p:nvPr/>
          </p:nvSpPr>
          <p:spPr>
            <a:xfrm>
              <a:off x="1613300" y="160582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5" y="1"/>
                  </a:moveTo>
                  <a:lnTo>
                    <a:pt x="0" y="37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36"/>
            <p:cNvSpPr/>
            <p:nvPr/>
          </p:nvSpPr>
          <p:spPr>
            <a:xfrm>
              <a:off x="1613350" y="160582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1"/>
                  </a:moveTo>
                  <a:lnTo>
                    <a:pt x="1" y="38"/>
                  </a:lnTo>
                  <a:lnTo>
                    <a:pt x="4" y="40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36"/>
            <p:cNvSpPr/>
            <p:nvPr/>
          </p:nvSpPr>
          <p:spPr>
            <a:xfrm>
              <a:off x="1613425" y="160585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1"/>
                  </a:moveTo>
                  <a:lnTo>
                    <a:pt x="1" y="39"/>
                  </a:lnTo>
                  <a:lnTo>
                    <a:pt x="2" y="40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36"/>
            <p:cNvSpPr/>
            <p:nvPr/>
          </p:nvSpPr>
          <p:spPr>
            <a:xfrm>
              <a:off x="1613500" y="16059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8"/>
                  </a:lnTo>
                  <a:lnTo>
                    <a:pt x="2" y="40"/>
                  </a:lnTo>
                  <a:lnTo>
                    <a:pt x="67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36"/>
            <p:cNvSpPr/>
            <p:nvPr/>
          </p:nvSpPr>
          <p:spPr>
            <a:xfrm>
              <a:off x="1615150" y="1617200"/>
              <a:ext cx="9500" cy="5550"/>
            </a:xfrm>
            <a:custGeom>
              <a:rect b="b" l="l" r="r" t="t"/>
              <a:pathLst>
                <a:path extrusionOk="0" h="222" w="380">
                  <a:moveTo>
                    <a:pt x="64" y="1"/>
                  </a:moveTo>
                  <a:lnTo>
                    <a:pt x="0" y="39"/>
                  </a:lnTo>
                  <a:lnTo>
                    <a:pt x="316" y="221"/>
                  </a:lnTo>
                  <a:lnTo>
                    <a:pt x="380" y="18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36"/>
            <p:cNvSpPr/>
            <p:nvPr/>
          </p:nvSpPr>
          <p:spPr>
            <a:xfrm>
              <a:off x="1611900" y="1606650"/>
              <a:ext cx="3300" cy="11525"/>
            </a:xfrm>
            <a:custGeom>
              <a:rect b="b" l="l" r="r" t="t"/>
              <a:pathLst>
                <a:path extrusionOk="0" h="461" w="132">
                  <a:moveTo>
                    <a:pt x="37" y="1"/>
                  </a:moveTo>
                  <a:cubicBezTo>
                    <a:pt x="15" y="1"/>
                    <a:pt x="1" y="17"/>
                    <a:pt x="1" y="46"/>
                  </a:cubicBezTo>
                  <a:lnTo>
                    <a:pt x="1" y="385"/>
                  </a:lnTo>
                  <a:lnTo>
                    <a:pt x="131" y="461"/>
                  </a:lnTo>
                  <a:lnTo>
                    <a:pt x="131" y="121"/>
                  </a:lnTo>
                  <a:cubicBezTo>
                    <a:pt x="129" y="76"/>
                    <a:pt x="104" y="34"/>
                    <a:pt x="66" y="10"/>
                  </a:cubicBezTo>
                  <a:cubicBezTo>
                    <a:pt x="56" y="4"/>
                    <a:pt x="46" y="1"/>
                    <a:pt x="3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36"/>
            <p:cNvSpPr/>
            <p:nvPr/>
          </p:nvSpPr>
          <p:spPr>
            <a:xfrm>
              <a:off x="1613550" y="1605925"/>
              <a:ext cx="1650" cy="975"/>
            </a:xfrm>
            <a:custGeom>
              <a:rect b="b" l="l" r="r" t="t"/>
              <a:pathLst>
                <a:path extrusionOk="0" h="39" w="66">
                  <a:moveTo>
                    <a:pt x="0" y="39"/>
                  </a:moveTo>
                  <a:lnTo>
                    <a:pt x="65" y="1"/>
                  </a:lnTo>
                  <a:lnTo>
                    <a:pt x="65" y="1"/>
                  </a:lnTo>
                  <a:lnTo>
                    <a:pt x="0" y="39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36"/>
            <p:cNvSpPr/>
            <p:nvPr/>
          </p:nvSpPr>
          <p:spPr>
            <a:xfrm>
              <a:off x="1613575" y="16059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1"/>
                  </a:moveTo>
                  <a:lnTo>
                    <a:pt x="1" y="39"/>
                  </a:lnTo>
                  <a:lnTo>
                    <a:pt x="2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36"/>
            <p:cNvSpPr/>
            <p:nvPr/>
          </p:nvSpPr>
          <p:spPr>
            <a:xfrm>
              <a:off x="1613625" y="160597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5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8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36"/>
            <p:cNvSpPr/>
            <p:nvPr/>
          </p:nvSpPr>
          <p:spPr>
            <a:xfrm>
              <a:off x="1613700" y="160605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5" y="0"/>
                  </a:moveTo>
                  <a:lnTo>
                    <a:pt x="0" y="36"/>
                  </a:lnTo>
                  <a:lnTo>
                    <a:pt x="3" y="39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36"/>
            <p:cNvSpPr/>
            <p:nvPr/>
          </p:nvSpPr>
          <p:spPr>
            <a:xfrm>
              <a:off x="1613750" y="1606075"/>
              <a:ext cx="1750" cy="1000"/>
            </a:xfrm>
            <a:custGeom>
              <a:rect b="b" l="l" r="r" t="t"/>
              <a:pathLst>
                <a:path extrusionOk="0" h="40" w="70">
                  <a:moveTo>
                    <a:pt x="66" y="1"/>
                  </a:moveTo>
                  <a:lnTo>
                    <a:pt x="1" y="38"/>
                  </a:lnTo>
                  <a:lnTo>
                    <a:pt x="4" y="40"/>
                  </a:lnTo>
                  <a:lnTo>
                    <a:pt x="69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36"/>
            <p:cNvSpPr/>
            <p:nvPr/>
          </p:nvSpPr>
          <p:spPr>
            <a:xfrm>
              <a:off x="1613825" y="160615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1"/>
                  </a:moveTo>
                  <a:lnTo>
                    <a:pt x="1" y="37"/>
                  </a:lnTo>
                  <a:lnTo>
                    <a:pt x="4" y="40"/>
                  </a:lnTo>
                  <a:lnTo>
                    <a:pt x="69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36"/>
            <p:cNvSpPr/>
            <p:nvPr/>
          </p:nvSpPr>
          <p:spPr>
            <a:xfrm>
              <a:off x="1613900" y="1606200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6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9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36"/>
            <p:cNvSpPr/>
            <p:nvPr/>
          </p:nvSpPr>
          <p:spPr>
            <a:xfrm>
              <a:off x="1613975" y="1606250"/>
              <a:ext cx="1725" cy="1050"/>
            </a:xfrm>
            <a:custGeom>
              <a:rect b="b" l="l" r="r" t="t"/>
              <a:pathLst>
                <a:path extrusionOk="0" h="42" w="69">
                  <a:moveTo>
                    <a:pt x="66" y="1"/>
                  </a:moveTo>
                  <a:lnTo>
                    <a:pt x="1" y="39"/>
                  </a:lnTo>
                  <a:lnTo>
                    <a:pt x="4" y="42"/>
                  </a:lnTo>
                  <a:lnTo>
                    <a:pt x="69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36"/>
            <p:cNvSpPr/>
            <p:nvPr/>
          </p:nvSpPr>
          <p:spPr>
            <a:xfrm>
              <a:off x="1614050" y="16063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1"/>
                  </a:moveTo>
                  <a:lnTo>
                    <a:pt x="1" y="39"/>
                  </a:lnTo>
                  <a:lnTo>
                    <a:pt x="3" y="40"/>
                  </a:lnTo>
                  <a:lnTo>
                    <a:pt x="69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36"/>
            <p:cNvSpPr/>
            <p:nvPr/>
          </p:nvSpPr>
          <p:spPr>
            <a:xfrm>
              <a:off x="1614125" y="160637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cubicBezTo>
                    <a:pt x="67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36"/>
            <p:cNvSpPr/>
            <p:nvPr/>
          </p:nvSpPr>
          <p:spPr>
            <a:xfrm>
              <a:off x="1614200" y="16064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1"/>
                  </a:moveTo>
                  <a:lnTo>
                    <a:pt x="0" y="37"/>
                  </a:lnTo>
                  <a:cubicBezTo>
                    <a:pt x="2" y="38"/>
                    <a:pt x="2" y="40"/>
                    <a:pt x="3" y="40"/>
                  </a:cubicBez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36"/>
            <p:cNvSpPr/>
            <p:nvPr/>
          </p:nvSpPr>
          <p:spPr>
            <a:xfrm>
              <a:off x="1614275" y="160652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36"/>
            <p:cNvSpPr/>
            <p:nvPr/>
          </p:nvSpPr>
          <p:spPr>
            <a:xfrm>
              <a:off x="1614350" y="160657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4" y="1"/>
                  </a:moveTo>
                  <a:lnTo>
                    <a:pt x="0" y="39"/>
                  </a:lnTo>
                  <a:cubicBezTo>
                    <a:pt x="0" y="40"/>
                    <a:pt x="2" y="42"/>
                    <a:pt x="2" y="42"/>
                  </a:cubicBezTo>
                  <a:lnTo>
                    <a:pt x="67" y="5"/>
                  </a:lnTo>
                  <a:cubicBezTo>
                    <a:pt x="65" y="4"/>
                    <a:pt x="65" y="2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36"/>
            <p:cNvSpPr/>
            <p:nvPr/>
          </p:nvSpPr>
          <p:spPr>
            <a:xfrm>
              <a:off x="1614375" y="1606700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6" y="0"/>
                  </a:moveTo>
                  <a:lnTo>
                    <a:pt x="1" y="37"/>
                  </a:lnTo>
                  <a:lnTo>
                    <a:pt x="3" y="41"/>
                  </a:lnTo>
                  <a:lnTo>
                    <a:pt x="69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36"/>
            <p:cNvSpPr/>
            <p:nvPr/>
          </p:nvSpPr>
          <p:spPr>
            <a:xfrm>
              <a:off x="1614450" y="1606775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66" y="0"/>
                  </a:moveTo>
                  <a:lnTo>
                    <a:pt x="0" y="38"/>
                  </a:lnTo>
                  <a:lnTo>
                    <a:pt x="5" y="44"/>
                  </a:lnTo>
                  <a:lnTo>
                    <a:pt x="69" y="6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36"/>
            <p:cNvSpPr/>
            <p:nvPr/>
          </p:nvSpPr>
          <p:spPr>
            <a:xfrm>
              <a:off x="1614550" y="1606925"/>
              <a:ext cx="1775" cy="1125"/>
            </a:xfrm>
            <a:custGeom>
              <a:rect b="b" l="l" r="r" t="t"/>
              <a:pathLst>
                <a:path extrusionOk="0" h="45" w="71">
                  <a:moveTo>
                    <a:pt x="65" y="0"/>
                  </a:moveTo>
                  <a:lnTo>
                    <a:pt x="1" y="38"/>
                  </a:lnTo>
                  <a:cubicBezTo>
                    <a:pt x="2" y="41"/>
                    <a:pt x="4" y="42"/>
                    <a:pt x="5" y="45"/>
                  </a:cubicBezTo>
                  <a:lnTo>
                    <a:pt x="70" y="7"/>
                  </a:lnTo>
                  <a:cubicBezTo>
                    <a:pt x="69" y="6"/>
                    <a:pt x="68" y="3"/>
                    <a:pt x="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36"/>
            <p:cNvSpPr/>
            <p:nvPr/>
          </p:nvSpPr>
          <p:spPr>
            <a:xfrm>
              <a:off x="1614675" y="1607100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65" y="0"/>
                  </a:moveTo>
                  <a:lnTo>
                    <a:pt x="0" y="38"/>
                  </a:lnTo>
                  <a:lnTo>
                    <a:pt x="3" y="44"/>
                  </a:lnTo>
                  <a:lnTo>
                    <a:pt x="68" y="6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36"/>
            <p:cNvSpPr/>
            <p:nvPr/>
          </p:nvSpPr>
          <p:spPr>
            <a:xfrm>
              <a:off x="1614775" y="1607250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66" y="0"/>
                  </a:moveTo>
                  <a:lnTo>
                    <a:pt x="1" y="38"/>
                  </a:lnTo>
                  <a:cubicBezTo>
                    <a:pt x="2" y="39"/>
                    <a:pt x="2" y="41"/>
                    <a:pt x="2" y="42"/>
                  </a:cubicBezTo>
                  <a:lnTo>
                    <a:pt x="67" y="4"/>
                  </a:lnTo>
                  <a:cubicBezTo>
                    <a:pt x="66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36"/>
            <p:cNvSpPr/>
            <p:nvPr/>
          </p:nvSpPr>
          <p:spPr>
            <a:xfrm>
              <a:off x="1614800" y="160735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0"/>
                  </a:moveTo>
                  <a:lnTo>
                    <a:pt x="1" y="38"/>
                  </a:lnTo>
                  <a:cubicBezTo>
                    <a:pt x="1" y="40"/>
                    <a:pt x="2" y="40"/>
                    <a:pt x="2" y="41"/>
                  </a:cubicBezTo>
                  <a:lnTo>
                    <a:pt x="66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36"/>
            <p:cNvSpPr/>
            <p:nvPr/>
          </p:nvSpPr>
          <p:spPr>
            <a:xfrm>
              <a:off x="1614850" y="160742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0" y="38"/>
                  </a:lnTo>
                  <a:cubicBezTo>
                    <a:pt x="0" y="39"/>
                    <a:pt x="2" y="41"/>
                    <a:pt x="2" y="41"/>
                  </a:cubicBezTo>
                  <a:lnTo>
                    <a:pt x="66" y="5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36"/>
            <p:cNvSpPr/>
            <p:nvPr/>
          </p:nvSpPr>
          <p:spPr>
            <a:xfrm>
              <a:off x="1614875" y="16075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1" y="37"/>
                  </a:lnTo>
                  <a:cubicBezTo>
                    <a:pt x="1" y="38"/>
                    <a:pt x="2" y="40"/>
                    <a:pt x="2" y="41"/>
                  </a:cubicBezTo>
                  <a:lnTo>
                    <a:pt x="66" y="4"/>
                  </a:lnTo>
                  <a:cubicBezTo>
                    <a:pt x="66" y="2"/>
                    <a:pt x="65" y="1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36"/>
            <p:cNvSpPr/>
            <p:nvPr/>
          </p:nvSpPr>
          <p:spPr>
            <a:xfrm>
              <a:off x="1614925" y="16076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8"/>
                  </a:lnTo>
                  <a:cubicBezTo>
                    <a:pt x="0" y="38"/>
                    <a:pt x="2" y="40"/>
                    <a:pt x="2" y="41"/>
                  </a:cubicBezTo>
                  <a:lnTo>
                    <a:pt x="66" y="3"/>
                  </a:lnTo>
                  <a:cubicBezTo>
                    <a:pt x="64" y="2"/>
                    <a:pt x="64" y="1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36"/>
            <p:cNvSpPr/>
            <p:nvPr/>
          </p:nvSpPr>
          <p:spPr>
            <a:xfrm>
              <a:off x="1614950" y="160767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0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6" y="3"/>
                  </a:lnTo>
                  <a:cubicBezTo>
                    <a:pt x="66" y="2"/>
                    <a:pt x="65" y="2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36"/>
            <p:cNvSpPr/>
            <p:nvPr/>
          </p:nvSpPr>
          <p:spPr>
            <a:xfrm>
              <a:off x="1614950" y="160775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2" y="38"/>
                  </a:lnTo>
                  <a:lnTo>
                    <a:pt x="1" y="38"/>
                  </a:lnTo>
                  <a:lnTo>
                    <a:pt x="2" y="41"/>
                  </a:lnTo>
                  <a:lnTo>
                    <a:pt x="67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36"/>
            <p:cNvSpPr/>
            <p:nvPr/>
          </p:nvSpPr>
          <p:spPr>
            <a:xfrm>
              <a:off x="1615000" y="1607825"/>
              <a:ext cx="1675" cy="1075"/>
            </a:xfrm>
            <a:custGeom>
              <a:rect b="b" l="l" r="r" t="t"/>
              <a:pathLst>
                <a:path extrusionOk="0" h="43" w="67">
                  <a:moveTo>
                    <a:pt x="65" y="0"/>
                  </a:moveTo>
                  <a:lnTo>
                    <a:pt x="0" y="38"/>
                  </a:lnTo>
                  <a:lnTo>
                    <a:pt x="2" y="42"/>
                  </a:lnTo>
                  <a:lnTo>
                    <a:pt x="67" y="5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36"/>
            <p:cNvSpPr/>
            <p:nvPr/>
          </p:nvSpPr>
          <p:spPr>
            <a:xfrm>
              <a:off x="1615025" y="16079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1" y="38"/>
                  </a:lnTo>
                  <a:lnTo>
                    <a:pt x="2" y="38"/>
                  </a:lnTo>
                  <a:lnTo>
                    <a:pt x="2" y="41"/>
                  </a:lnTo>
                  <a:lnTo>
                    <a:pt x="66" y="4"/>
                  </a:lnTo>
                  <a:cubicBezTo>
                    <a:pt x="66" y="2"/>
                    <a:pt x="66" y="1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36"/>
            <p:cNvSpPr/>
            <p:nvPr/>
          </p:nvSpPr>
          <p:spPr>
            <a:xfrm>
              <a:off x="1615025" y="1608000"/>
              <a:ext cx="1650" cy="1075"/>
            </a:xfrm>
            <a:custGeom>
              <a:rect b="b" l="l" r="r" t="t"/>
              <a:pathLst>
                <a:path extrusionOk="0" h="43" w="66">
                  <a:moveTo>
                    <a:pt x="66" y="1"/>
                  </a:moveTo>
                  <a:lnTo>
                    <a:pt x="2" y="38"/>
                  </a:lnTo>
                  <a:lnTo>
                    <a:pt x="1" y="38"/>
                  </a:lnTo>
                  <a:cubicBezTo>
                    <a:pt x="1" y="40"/>
                    <a:pt x="2" y="41"/>
                    <a:pt x="2" y="43"/>
                  </a:cubicBezTo>
                  <a:lnTo>
                    <a:pt x="66" y="5"/>
                  </a:lnTo>
                  <a:cubicBezTo>
                    <a:pt x="66" y="3"/>
                    <a:pt x="66" y="2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36"/>
            <p:cNvSpPr/>
            <p:nvPr/>
          </p:nvSpPr>
          <p:spPr>
            <a:xfrm>
              <a:off x="1615075" y="16080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5" y="0"/>
                  </a:moveTo>
                  <a:lnTo>
                    <a:pt x="0" y="38"/>
                  </a:lnTo>
                  <a:lnTo>
                    <a:pt x="2" y="38"/>
                  </a:lnTo>
                  <a:lnTo>
                    <a:pt x="2" y="41"/>
                  </a:lnTo>
                  <a:lnTo>
                    <a:pt x="65" y="5"/>
                  </a:lnTo>
                  <a:cubicBezTo>
                    <a:pt x="65" y="3"/>
                    <a:pt x="65" y="2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36"/>
            <p:cNvSpPr/>
            <p:nvPr/>
          </p:nvSpPr>
          <p:spPr>
            <a:xfrm>
              <a:off x="1615100" y="160817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4" y="4"/>
                  </a:lnTo>
                  <a:cubicBezTo>
                    <a:pt x="64" y="2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36"/>
            <p:cNvSpPr/>
            <p:nvPr/>
          </p:nvSpPr>
          <p:spPr>
            <a:xfrm>
              <a:off x="1615100" y="160825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1" y="38"/>
                  </a:lnTo>
                  <a:cubicBezTo>
                    <a:pt x="1" y="40"/>
                    <a:pt x="1" y="40"/>
                    <a:pt x="1" y="41"/>
                  </a:cubicBezTo>
                  <a:lnTo>
                    <a:pt x="66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6"/>
            <p:cNvSpPr/>
            <p:nvPr/>
          </p:nvSpPr>
          <p:spPr>
            <a:xfrm>
              <a:off x="1615150" y="1608325"/>
              <a:ext cx="1600" cy="1050"/>
            </a:xfrm>
            <a:custGeom>
              <a:rect b="b" l="l" r="r" t="t"/>
              <a:pathLst>
                <a:path extrusionOk="0" h="42" w="64">
                  <a:moveTo>
                    <a:pt x="64" y="1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5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6"/>
            <p:cNvSpPr/>
            <p:nvPr/>
          </p:nvSpPr>
          <p:spPr>
            <a:xfrm>
              <a:off x="1615150" y="16084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5" y="1"/>
                  </a:moveTo>
                  <a:lnTo>
                    <a:pt x="0" y="37"/>
                  </a:lnTo>
                  <a:lnTo>
                    <a:pt x="0" y="42"/>
                  </a:lnTo>
                  <a:lnTo>
                    <a:pt x="65" y="4"/>
                  </a:lnTo>
                  <a:cubicBezTo>
                    <a:pt x="65" y="2"/>
                    <a:pt x="65" y="1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36"/>
            <p:cNvSpPr/>
            <p:nvPr/>
          </p:nvSpPr>
          <p:spPr>
            <a:xfrm>
              <a:off x="1615150" y="16085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5" y="1"/>
                  </a:moveTo>
                  <a:lnTo>
                    <a:pt x="0" y="39"/>
                  </a:lnTo>
                  <a:cubicBezTo>
                    <a:pt x="0" y="39"/>
                    <a:pt x="0" y="40"/>
                    <a:pt x="0" y="41"/>
                  </a:cubicBezTo>
                  <a:lnTo>
                    <a:pt x="65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36"/>
            <p:cNvSpPr/>
            <p:nvPr/>
          </p:nvSpPr>
          <p:spPr>
            <a:xfrm>
              <a:off x="1615175" y="160857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8"/>
                  </a:lnTo>
                  <a:cubicBezTo>
                    <a:pt x="0" y="38"/>
                    <a:pt x="0" y="40"/>
                    <a:pt x="0" y="41"/>
                  </a:cubicBezTo>
                  <a:lnTo>
                    <a:pt x="64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36"/>
            <p:cNvSpPr/>
            <p:nvPr/>
          </p:nvSpPr>
          <p:spPr>
            <a:xfrm>
              <a:off x="1615175" y="160865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4"/>
                  </a:lnTo>
                  <a:cubicBezTo>
                    <a:pt x="64" y="2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36"/>
            <p:cNvSpPr/>
            <p:nvPr/>
          </p:nvSpPr>
          <p:spPr>
            <a:xfrm>
              <a:off x="1623050" y="1621775"/>
              <a:ext cx="4875" cy="2825"/>
            </a:xfrm>
            <a:custGeom>
              <a:rect b="b" l="l" r="r" t="t"/>
              <a:pathLst>
                <a:path extrusionOk="0" h="113" w="195">
                  <a:moveTo>
                    <a:pt x="64" y="1"/>
                  </a:moveTo>
                  <a:lnTo>
                    <a:pt x="0" y="38"/>
                  </a:lnTo>
                  <a:lnTo>
                    <a:pt x="129" y="112"/>
                  </a:lnTo>
                  <a:lnTo>
                    <a:pt x="194" y="76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36"/>
            <p:cNvSpPr/>
            <p:nvPr/>
          </p:nvSpPr>
          <p:spPr>
            <a:xfrm>
              <a:off x="1626275" y="1615150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65" y="0"/>
                  </a:moveTo>
                  <a:lnTo>
                    <a:pt x="2" y="38"/>
                  </a:lnTo>
                  <a:lnTo>
                    <a:pt x="0" y="377"/>
                  </a:lnTo>
                  <a:lnTo>
                    <a:pt x="65" y="341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36"/>
            <p:cNvSpPr/>
            <p:nvPr/>
          </p:nvSpPr>
          <p:spPr>
            <a:xfrm>
              <a:off x="1623550" y="1612200"/>
              <a:ext cx="1775" cy="1000"/>
            </a:xfrm>
            <a:custGeom>
              <a:rect b="b" l="l" r="r" t="t"/>
              <a:pathLst>
                <a:path extrusionOk="0" h="40" w="71">
                  <a:moveTo>
                    <a:pt x="70" y="1"/>
                  </a:moveTo>
                  <a:cubicBezTo>
                    <a:pt x="67" y="1"/>
                    <a:pt x="66" y="2"/>
                    <a:pt x="64" y="2"/>
                  </a:cubicBezTo>
                  <a:lnTo>
                    <a:pt x="14" y="32"/>
                  </a:lnTo>
                  <a:lnTo>
                    <a:pt x="14" y="32"/>
                  </a:lnTo>
                  <a:lnTo>
                    <a:pt x="70" y="1"/>
                  </a:lnTo>
                  <a:close/>
                  <a:moveTo>
                    <a:pt x="14" y="32"/>
                  </a:moveTo>
                  <a:lnTo>
                    <a:pt x="5" y="37"/>
                  </a:lnTo>
                  <a:lnTo>
                    <a:pt x="0" y="40"/>
                  </a:lnTo>
                  <a:lnTo>
                    <a:pt x="14" y="32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36"/>
            <p:cNvSpPr/>
            <p:nvPr/>
          </p:nvSpPr>
          <p:spPr>
            <a:xfrm>
              <a:off x="1623650" y="1612175"/>
              <a:ext cx="1775" cy="950"/>
            </a:xfrm>
            <a:custGeom>
              <a:rect b="b" l="l" r="r" t="t"/>
              <a:pathLst>
                <a:path extrusionOk="0" h="38" w="71">
                  <a:moveTo>
                    <a:pt x="70" y="0"/>
                  </a:moveTo>
                  <a:cubicBezTo>
                    <a:pt x="69" y="0"/>
                    <a:pt x="68" y="0"/>
                    <a:pt x="66" y="2"/>
                  </a:cubicBezTo>
                  <a:lnTo>
                    <a:pt x="1" y="38"/>
                  </a:lnTo>
                  <a:lnTo>
                    <a:pt x="5" y="38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36"/>
            <p:cNvSpPr/>
            <p:nvPr/>
          </p:nvSpPr>
          <p:spPr>
            <a:xfrm>
              <a:off x="1623775" y="1612175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65" y="0"/>
                  </a:moveTo>
                  <a:lnTo>
                    <a:pt x="0" y="38"/>
                  </a:lnTo>
                  <a:lnTo>
                    <a:pt x="5" y="3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36"/>
            <p:cNvSpPr/>
            <p:nvPr/>
          </p:nvSpPr>
          <p:spPr>
            <a:xfrm>
              <a:off x="1623875" y="16121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4" y="1"/>
                  </a:moveTo>
                  <a:lnTo>
                    <a:pt x="1" y="39"/>
                  </a:lnTo>
                  <a:lnTo>
                    <a:pt x="3" y="3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36"/>
            <p:cNvSpPr/>
            <p:nvPr/>
          </p:nvSpPr>
          <p:spPr>
            <a:xfrm>
              <a:off x="1623950" y="16121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1"/>
                  </a:moveTo>
                  <a:lnTo>
                    <a:pt x="0" y="39"/>
                  </a:lnTo>
                  <a:lnTo>
                    <a:pt x="3" y="3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36"/>
            <p:cNvSpPr/>
            <p:nvPr/>
          </p:nvSpPr>
          <p:spPr>
            <a:xfrm>
              <a:off x="1624025" y="16121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1"/>
                  </a:moveTo>
                  <a:lnTo>
                    <a:pt x="0" y="39"/>
                  </a:lnTo>
                  <a:lnTo>
                    <a:pt x="3" y="39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36"/>
            <p:cNvSpPr/>
            <p:nvPr/>
          </p:nvSpPr>
          <p:spPr>
            <a:xfrm>
              <a:off x="1624100" y="1612175"/>
              <a:ext cx="1725" cy="925"/>
            </a:xfrm>
            <a:custGeom>
              <a:rect b="b" l="l" r="r" t="t"/>
              <a:pathLst>
                <a:path extrusionOk="0" h="37" w="69">
                  <a:moveTo>
                    <a:pt x="65" y="0"/>
                  </a:moveTo>
                  <a:lnTo>
                    <a:pt x="0" y="37"/>
                  </a:lnTo>
                  <a:lnTo>
                    <a:pt x="3" y="37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36"/>
            <p:cNvSpPr/>
            <p:nvPr/>
          </p:nvSpPr>
          <p:spPr>
            <a:xfrm>
              <a:off x="1624175" y="1612175"/>
              <a:ext cx="1675" cy="950"/>
            </a:xfrm>
            <a:custGeom>
              <a:rect b="b" l="l" r="r" t="t"/>
              <a:pathLst>
                <a:path extrusionOk="0" h="38" w="67">
                  <a:moveTo>
                    <a:pt x="65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36"/>
            <p:cNvSpPr/>
            <p:nvPr/>
          </p:nvSpPr>
          <p:spPr>
            <a:xfrm>
              <a:off x="1624250" y="1612175"/>
              <a:ext cx="1675" cy="950"/>
            </a:xfrm>
            <a:custGeom>
              <a:rect b="b" l="l" r="r" t="t"/>
              <a:pathLst>
                <a:path extrusionOk="0" h="38" w="67">
                  <a:moveTo>
                    <a:pt x="65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36"/>
            <p:cNvSpPr/>
            <p:nvPr/>
          </p:nvSpPr>
          <p:spPr>
            <a:xfrm>
              <a:off x="1624300" y="161220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7"/>
                  </a:lnTo>
                  <a:lnTo>
                    <a:pt x="2" y="3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36"/>
            <p:cNvSpPr/>
            <p:nvPr/>
          </p:nvSpPr>
          <p:spPr>
            <a:xfrm>
              <a:off x="1624375" y="16122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1"/>
                  </a:moveTo>
                  <a:lnTo>
                    <a:pt x="1" y="38"/>
                  </a:lnTo>
                  <a:lnTo>
                    <a:pt x="4" y="40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36"/>
            <p:cNvSpPr/>
            <p:nvPr/>
          </p:nvSpPr>
          <p:spPr>
            <a:xfrm>
              <a:off x="1624450" y="16122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8"/>
                  </a:lnTo>
                  <a:lnTo>
                    <a:pt x="2" y="39"/>
                  </a:lnTo>
                  <a:lnTo>
                    <a:pt x="67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36"/>
            <p:cNvSpPr/>
            <p:nvPr/>
          </p:nvSpPr>
          <p:spPr>
            <a:xfrm>
              <a:off x="1624500" y="16122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5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36"/>
            <p:cNvSpPr/>
            <p:nvPr/>
          </p:nvSpPr>
          <p:spPr>
            <a:xfrm>
              <a:off x="1624575" y="1612325"/>
              <a:ext cx="1675" cy="950"/>
            </a:xfrm>
            <a:custGeom>
              <a:rect b="b" l="l" r="r" t="t"/>
              <a:pathLst>
                <a:path extrusionOk="0" h="38" w="67">
                  <a:moveTo>
                    <a:pt x="65" y="0"/>
                  </a:moveTo>
                  <a:lnTo>
                    <a:pt x="0" y="36"/>
                  </a:lnTo>
                  <a:lnTo>
                    <a:pt x="3" y="38"/>
                  </a:lnTo>
                  <a:lnTo>
                    <a:pt x="67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36"/>
            <p:cNvSpPr/>
            <p:nvPr/>
          </p:nvSpPr>
          <p:spPr>
            <a:xfrm>
              <a:off x="1624625" y="16123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7"/>
                  </a:lnTo>
                  <a:lnTo>
                    <a:pt x="2" y="3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36"/>
            <p:cNvSpPr/>
            <p:nvPr/>
          </p:nvSpPr>
          <p:spPr>
            <a:xfrm>
              <a:off x="1626275" y="1623650"/>
              <a:ext cx="9550" cy="5500"/>
            </a:xfrm>
            <a:custGeom>
              <a:rect b="b" l="l" r="r" t="t"/>
              <a:pathLst>
                <a:path extrusionOk="0" h="220" w="382">
                  <a:moveTo>
                    <a:pt x="65" y="1"/>
                  </a:moveTo>
                  <a:lnTo>
                    <a:pt x="0" y="37"/>
                  </a:lnTo>
                  <a:lnTo>
                    <a:pt x="316" y="220"/>
                  </a:lnTo>
                  <a:lnTo>
                    <a:pt x="382" y="18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36"/>
            <p:cNvSpPr/>
            <p:nvPr/>
          </p:nvSpPr>
          <p:spPr>
            <a:xfrm>
              <a:off x="1623075" y="1613075"/>
              <a:ext cx="3250" cy="11525"/>
            </a:xfrm>
            <a:custGeom>
              <a:rect b="b" l="l" r="r" t="t"/>
              <a:pathLst>
                <a:path extrusionOk="0" h="461" w="130">
                  <a:moveTo>
                    <a:pt x="36" y="0"/>
                  </a:moveTo>
                  <a:cubicBezTo>
                    <a:pt x="15" y="0"/>
                    <a:pt x="1" y="17"/>
                    <a:pt x="1" y="47"/>
                  </a:cubicBezTo>
                  <a:lnTo>
                    <a:pt x="1" y="386"/>
                  </a:lnTo>
                  <a:lnTo>
                    <a:pt x="130" y="460"/>
                  </a:lnTo>
                  <a:lnTo>
                    <a:pt x="130" y="121"/>
                  </a:lnTo>
                  <a:cubicBezTo>
                    <a:pt x="127" y="76"/>
                    <a:pt x="104" y="34"/>
                    <a:pt x="64" y="9"/>
                  </a:cubicBezTo>
                  <a:cubicBezTo>
                    <a:pt x="54" y="3"/>
                    <a:pt x="45" y="0"/>
                    <a:pt x="36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36"/>
            <p:cNvSpPr/>
            <p:nvPr/>
          </p:nvSpPr>
          <p:spPr>
            <a:xfrm>
              <a:off x="1624675" y="1612350"/>
              <a:ext cx="1650" cy="975"/>
            </a:xfrm>
            <a:custGeom>
              <a:rect b="b" l="l" r="r" t="t"/>
              <a:pathLst>
                <a:path extrusionOk="0" h="39" w="66">
                  <a:moveTo>
                    <a:pt x="0" y="38"/>
                  </a:moveTo>
                  <a:lnTo>
                    <a:pt x="66" y="1"/>
                  </a:lnTo>
                  <a:lnTo>
                    <a:pt x="66" y="1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36"/>
            <p:cNvSpPr/>
            <p:nvPr/>
          </p:nvSpPr>
          <p:spPr>
            <a:xfrm>
              <a:off x="1624700" y="161237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1"/>
                  </a:moveTo>
                  <a:lnTo>
                    <a:pt x="1" y="37"/>
                  </a:lnTo>
                  <a:lnTo>
                    <a:pt x="4" y="40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36"/>
            <p:cNvSpPr/>
            <p:nvPr/>
          </p:nvSpPr>
          <p:spPr>
            <a:xfrm>
              <a:off x="1624775" y="161242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7"/>
                  </a:lnTo>
                  <a:lnTo>
                    <a:pt x="4" y="40"/>
                  </a:lnTo>
                  <a:lnTo>
                    <a:pt x="67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36"/>
            <p:cNvSpPr/>
            <p:nvPr/>
          </p:nvSpPr>
          <p:spPr>
            <a:xfrm>
              <a:off x="1624850" y="161245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1"/>
                  </a:moveTo>
                  <a:lnTo>
                    <a:pt x="1" y="39"/>
                  </a:lnTo>
                  <a:lnTo>
                    <a:pt x="4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36"/>
            <p:cNvSpPr/>
            <p:nvPr/>
          </p:nvSpPr>
          <p:spPr>
            <a:xfrm>
              <a:off x="1624925" y="16125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0"/>
                  </a:moveTo>
                  <a:lnTo>
                    <a:pt x="1" y="38"/>
                  </a:lnTo>
                  <a:cubicBezTo>
                    <a:pt x="1" y="39"/>
                    <a:pt x="2" y="39"/>
                    <a:pt x="3" y="41"/>
                  </a:cubicBez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36"/>
            <p:cNvSpPr/>
            <p:nvPr/>
          </p:nvSpPr>
          <p:spPr>
            <a:xfrm>
              <a:off x="1625000" y="16125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36"/>
            <p:cNvSpPr/>
            <p:nvPr/>
          </p:nvSpPr>
          <p:spPr>
            <a:xfrm>
              <a:off x="1625075" y="16126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0" y="36"/>
                  </a:lnTo>
                  <a:lnTo>
                    <a:pt x="2" y="39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36"/>
            <p:cNvSpPr/>
            <p:nvPr/>
          </p:nvSpPr>
          <p:spPr>
            <a:xfrm>
              <a:off x="1625150" y="161267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4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7" y="3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36"/>
            <p:cNvSpPr/>
            <p:nvPr/>
          </p:nvSpPr>
          <p:spPr>
            <a:xfrm>
              <a:off x="1625225" y="161275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4" y="0"/>
                  </a:moveTo>
                  <a:lnTo>
                    <a:pt x="0" y="38"/>
                  </a:lnTo>
                  <a:cubicBezTo>
                    <a:pt x="0" y="40"/>
                    <a:pt x="2" y="40"/>
                    <a:pt x="2" y="41"/>
                  </a:cubicBez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36"/>
            <p:cNvSpPr/>
            <p:nvPr/>
          </p:nvSpPr>
          <p:spPr>
            <a:xfrm>
              <a:off x="1625250" y="16128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7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36"/>
            <p:cNvSpPr/>
            <p:nvPr/>
          </p:nvSpPr>
          <p:spPr>
            <a:xfrm>
              <a:off x="1625325" y="16129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6" y="0"/>
                  </a:moveTo>
                  <a:lnTo>
                    <a:pt x="1" y="38"/>
                  </a:lnTo>
                  <a:lnTo>
                    <a:pt x="3" y="39"/>
                  </a:lnTo>
                  <a:lnTo>
                    <a:pt x="67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36"/>
            <p:cNvSpPr/>
            <p:nvPr/>
          </p:nvSpPr>
          <p:spPr>
            <a:xfrm>
              <a:off x="1625400" y="161297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36"/>
            <p:cNvSpPr/>
            <p:nvPr/>
          </p:nvSpPr>
          <p:spPr>
            <a:xfrm>
              <a:off x="1625475" y="161305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7" y="3"/>
                  </a:lnTo>
                  <a:cubicBezTo>
                    <a:pt x="66" y="2"/>
                    <a:pt x="66" y="0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36"/>
            <p:cNvSpPr/>
            <p:nvPr/>
          </p:nvSpPr>
          <p:spPr>
            <a:xfrm>
              <a:off x="1625500" y="1613100"/>
              <a:ext cx="1725" cy="1050"/>
            </a:xfrm>
            <a:custGeom>
              <a:rect b="b" l="l" r="r" t="t"/>
              <a:pathLst>
                <a:path extrusionOk="0" h="42" w="69">
                  <a:moveTo>
                    <a:pt x="66" y="1"/>
                  </a:moveTo>
                  <a:lnTo>
                    <a:pt x="1" y="39"/>
                  </a:lnTo>
                  <a:lnTo>
                    <a:pt x="4" y="42"/>
                  </a:lnTo>
                  <a:lnTo>
                    <a:pt x="69" y="5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36"/>
            <p:cNvSpPr/>
            <p:nvPr/>
          </p:nvSpPr>
          <p:spPr>
            <a:xfrm>
              <a:off x="1625575" y="1613225"/>
              <a:ext cx="1775" cy="1075"/>
            </a:xfrm>
            <a:custGeom>
              <a:rect b="b" l="l" r="r" t="t"/>
              <a:pathLst>
                <a:path extrusionOk="0" h="43" w="71">
                  <a:moveTo>
                    <a:pt x="66" y="0"/>
                  </a:moveTo>
                  <a:lnTo>
                    <a:pt x="1" y="37"/>
                  </a:lnTo>
                  <a:cubicBezTo>
                    <a:pt x="2" y="39"/>
                    <a:pt x="4" y="41"/>
                    <a:pt x="5" y="42"/>
                  </a:cubicBezTo>
                  <a:lnTo>
                    <a:pt x="70" y="6"/>
                  </a:lnTo>
                  <a:cubicBezTo>
                    <a:pt x="69" y="3"/>
                    <a:pt x="67" y="2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36"/>
            <p:cNvSpPr/>
            <p:nvPr/>
          </p:nvSpPr>
          <p:spPr>
            <a:xfrm>
              <a:off x="1625700" y="1613325"/>
              <a:ext cx="1750" cy="1200"/>
            </a:xfrm>
            <a:custGeom>
              <a:rect b="b" l="l" r="r" t="t"/>
              <a:pathLst>
                <a:path extrusionOk="0" h="48" w="70">
                  <a:moveTo>
                    <a:pt x="65" y="1"/>
                  </a:moveTo>
                  <a:lnTo>
                    <a:pt x="0" y="38"/>
                  </a:lnTo>
                  <a:cubicBezTo>
                    <a:pt x="1" y="41"/>
                    <a:pt x="3" y="44"/>
                    <a:pt x="4" y="47"/>
                  </a:cubicBezTo>
                  <a:lnTo>
                    <a:pt x="70" y="9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36"/>
            <p:cNvSpPr/>
            <p:nvPr/>
          </p:nvSpPr>
          <p:spPr>
            <a:xfrm>
              <a:off x="1625800" y="1613550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66" y="0"/>
                  </a:moveTo>
                  <a:lnTo>
                    <a:pt x="0" y="38"/>
                  </a:lnTo>
                  <a:lnTo>
                    <a:pt x="5" y="44"/>
                  </a:lnTo>
                  <a:lnTo>
                    <a:pt x="69" y="6"/>
                  </a:lnTo>
                  <a:cubicBezTo>
                    <a:pt x="67" y="3"/>
                    <a:pt x="67" y="2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36"/>
            <p:cNvSpPr/>
            <p:nvPr/>
          </p:nvSpPr>
          <p:spPr>
            <a:xfrm>
              <a:off x="1625900" y="161370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1" y="38"/>
                  </a:lnTo>
                  <a:cubicBezTo>
                    <a:pt x="1" y="38"/>
                    <a:pt x="2" y="39"/>
                    <a:pt x="2" y="41"/>
                  </a:cubicBezTo>
                  <a:lnTo>
                    <a:pt x="66" y="3"/>
                  </a:lnTo>
                  <a:cubicBezTo>
                    <a:pt x="66" y="2"/>
                    <a:pt x="66" y="2"/>
                    <a:pt x="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36"/>
            <p:cNvSpPr/>
            <p:nvPr/>
          </p:nvSpPr>
          <p:spPr>
            <a:xfrm>
              <a:off x="1625950" y="161377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7" y="4"/>
                  </a:lnTo>
                  <a:cubicBezTo>
                    <a:pt x="65" y="3"/>
                    <a:pt x="65" y="2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36"/>
            <p:cNvSpPr/>
            <p:nvPr/>
          </p:nvSpPr>
          <p:spPr>
            <a:xfrm>
              <a:off x="1625975" y="161387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6" y="0"/>
                  </a:moveTo>
                  <a:lnTo>
                    <a:pt x="1" y="38"/>
                  </a:lnTo>
                  <a:cubicBezTo>
                    <a:pt x="2" y="38"/>
                    <a:pt x="2" y="40"/>
                    <a:pt x="2" y="41"/>
                  </a:cubicBezTo>
                  <a:lnTo>
                    <a:pt x="67" y="3"/>
                  </a:lnTo>
                  <a:cubicBezTo>
                    <a:pt x="66" y="2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36"/>
            <p:cNvSpPr/>
            <p:nvPr/>
          </p:nvSpPr>
          <p:spPr>
            <a:xfrm>
              <a:off x="1626025" y="161395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0" y="38"/>
                  </a:lnTo>
                  <a:cubicBezTo>
                    <a:pt x="0" y="38"/>
                    <a:pt x="2" y="39"/>
                    <a:pt x="2" y="41"/>
                  </a:cubicBezTo>
                  <a:lnTo>
                    <a:pt x="67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36"/>
            <p:cNvSpPr/>
            <p:nvPr/>
          </p:nvSpPr>
          <p:spPr>
            <a:xfrm>
              <a:off x="1626050" y="161402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1" y="38"/>
                  </a:lnTo>
                  <a:cubicBezTo>
                    <a:pt x="2" y="39"/>
                    <a:pt x="2" y="39"/>
                    <a:pt x="2" y="41"/>
                  </a:cubicBezTo>
                  <a:lnTo>
                    <a:pt x="66" y="3"/>
                  </a:lnTo>
                  <a:cubicBezTo>
                    <a:pt x="66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36"/>
            <p:cNvSpPr/>
            <p:nvPr/>
          </p:nvSpPr>
          <p:spPr>
            <a:xfrm>
              <a:off x="1626075" y="16141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2" y="38"/>
                  </a:lnTo>
                  <a:lnTo>
                    <a:pt x="1" y="38"/>
                  </a:lnTo>
                  <a:cubicBezTo>
                    <a:pt x="2" y="39"/>
                    <a:pt x="2" y="39"/>
                    <a:pt x="2" y="41"/>
                  </a:cubicBezTo>
                  <a:lnTo>
                    <a:pt x="68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36"/>
            <p:cNvSpPr/>
            <p:nvPr/>
          </p:nvSpPr>
          <p:spPr>
            <a:xfrm>
              <a:off x="1626125" y="161417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6" y="4"/>
                  </a:lnTo>
                  <a:cubicBezTo>
                    <a:pt x="66" y="3"/>
                    <a:pt x="64" y="1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36"/>
            <p:cNvSpPr/>
            <p:nvPr/>
          </p:nvSpPr>
          <p:spPr>
            <a:xfrm>
              <a:off x="1626150" y="161427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1" y="38"/>
                  </a:lnTo>
                  <a:cubicBezTo>
                    <a:pt x="1" y="38"/>
                    <a:pt x="1" y="40"/>
                    <a:pt x="1" y="41"/>
                  </a:cubicBezTo>
                  <a:lnTo>
                    <a:pt x="66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36"/>
            <p:cNvSpPr/>
            <p:nvPr/>
          </p:nvSpPr>
          <p:spPr>
            <a:xfrm>
              <a:off x="1626150" y="161435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6" y="0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6" y="5"/>
                  </a:lnTo>
                  <a:cubicBezTo>
                    <a:pt x="66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36"/>
            <p:cNvSpPr/>
            <p:nvPr/>
          </p:nvSpPr>
          <p:spPr>
            <a:xfrm>
              <a:off x="1626200" y="1614425"/>
              <a:ext cx="1650" cy="1075"/>
            </a:xfrm>
            <a:custGeom>
              <a:rect b="b" l="l" r="r" t="t"/>
              <a:pathLst>
                <a:path extrusionOk="0" h="43" w="66">
                  <a:moveTo>
                    <a:pt x="64" y="0"/>
                  </a:moveTo>
                  <a:lnTo>
                    <a:pt x="0" y="38"/>
                  </a:lnTo>
                  <a:lnTo>
                    <a:pt x="2" y="42"/>
                  </a:lnTo>
                  <a:lnTo>
                    <a:pt x="66" y="5"/>
                  </a:lnTo>
                  <a:cubicBezTo>
                    <a:pt x="66" y="3"/>
                    <a:pt x="66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36"/>
            <p:cNvSpPr/>
            <p:nvPr/>
          </p:nvSpPr>
          <p:spPr>
            <a:xfrm>
              <a:off x="1626225" y="161452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5" y="1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5" y="3"/>
                  </a:lnTo>
                  <a:cubicBezTo>
                    <a:pt x="65" y="2"/>
                    <a:pt x="65" y="2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36"/>
            <p:cNvSpPr/>
            <p:nvPr/>
          </p:nvSpPr>
          <p:spPr>
            <a:xfrm>
              <a:off x="1626225" y="161460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6" y="0"/>
                  </a:moveTo>
                  <a:lnTo>
                    <a:pt x="1" y="38"/>
                  </a:lnTo>
                  <a:cubicBezTo>
                    <a:pt x="1" y="40"/>
                    <a:pt x="1" y="40"/>
                    <a:pt x="1" y="41"/>
                  </a:cubicBezTo>
                  <a:lnTo>
                    <a:pt x="66" y="5"/>
                  </a:lnTo>
                  <a:cubicBezTo>
                    <a:pt x="66" y="3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36"/>
            <p:cNvSpPr/>
            <p:nvPr/>
          </p:nvSpPr>
          <p:spPr>
            <a:xfrm>
              <a:off x="1626275" y="1614675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5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36"/>
            <p:cNvSpPr/>
            <p:nvPr/>
          </p:nvSpPr>
          <p:spPr>
            <a:xfrm>
              <a:off x="1626275" y="161477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36"/>
            <p:cNvSpPr/>
            <p:nvPr/>
          </p:nvSpPr>
          <p:spPr>
            <a:xfrm>
              <a:off x="1626275" y="161485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5" y="1"/>
                  </a:moveTo>
                  <a:lnTo>
                    <a:pt x="0" y="38"/>
                  </a:lnTo>
                  <a:cubicBezTo>
                    <a:pt x="0" y="38"/>
                    <a:pt x="0" y="40"/>
                    <a:pt x="0" y="41"/>
                  </a:cubicBezTo>
                  <a:lnTo>
                    <a:pt x="65" y="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36"/>
            <p:cNvSpPr/>
            <p:nvPr/>
          </p:nvSpPr>
          <p:spPr>
            <a:xfrm>
              <a:off x="1626300" y="161492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4" y="3"/>
                  </a:lnTo>
                  <a:cubicBezTo>
                    <a:pt x="64" y="3"/>
                    <a:pt x="64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36"/>
            <p:cNvSpPr/>
            <p:nvPr/>
          </p:nvSpPr>
          <p:spPr>
            <a:xfrm>
              <a:off x="1626300" y="1615000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4" y="5"/>
                  </a:lnTo>
                  <a:cubicBezTo>
                    <a:pt x="64" y="3"/>
                    <a:pt x="64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36"/>
            <p:cNvSpPr/>
            <p:nvPr/>
          </p:nvSpPr>
          <p:spPr>
            <a:xfrm>
              <a:off x="1626300" y="1615100"/>
              <a:ext cx="1625" cy="1000"/>
            </a:xfrm>
            <a:custGeom>
              <a:rect b="b" l="l" r="r" t="t"/>
              <a:pathLst>
                <a:path extrusionOk="0" h="40" w="65">
                  <a:moveTo>
                    <a:pt x="64" y="1"/>
                  </a:moveTo>
                  <a:lnTo>
                    <a:pt x="1" y="37"/>
                  </a:lnTo>
                  <a:lnTo>
                    <a:pt x="1" y="40"/>
                  </a:lnTo>
                  <a:lnTo>
                    <a:pt x="64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36"/>
            <p:cNvSpPr/>
            <p:nvPr/>
          </p:nvSpPr>
          <p:spPr>
            <a:xfrm>
              <a:off x="1634175" y="1628200"/>
              <a:ext cx="4875" cy="2850"/>
            </a:xfrm>
            <a:custGeom>
              <a:rect b="b" l="l" r="r" t="t"/>
              <a:pathLst>
                <a:path extrusionOk="0" h="114" w="195">
                  <a:moveTo>
                    <a:pt x="66" y="0"/>
                  </a:moveTo>
                  <a:lnTo>
                    <a:pt x="0" y="38"/>
                  </a:lnTo>
                  <a:lnTo>
                    <a:pt x="131" y="113"/>
                  </a:lnTo>
                  <a:lnTo>
                    <a:pt x="195" y="76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36"/>
            <p:cNvSpPr/>
            <p:nvPr/>
          </p:nvSpPr>
          <p:spPr>
            <a:xfrm>
              <a:off x="1637425" y="1621600"/>
              <a:ext cx="1675" cy="9450"/>
            </a:xfrm>
            <a:custGeom>
              <a:rect b="b" l="l" r="r" t="t"/>
              <a:pathLst>
                <a:path extrusionOk="0" h="378" w="67">
                  <a:moveTo>
                    <a:pt x="66" y="0"/>
                  </a:moveTo>
                  <a:lnTo>
                    <a:pt x="1" y="38"/>
                  </a:lnTo>
                  <a:lnTo>
                    <a:pt x="1" y="377"/>
                  </a:lnTo>
                  <a:lnTo>
                    <a:pt x="65" y="340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36"/>
            <p:cNvSpPr/>
            <p:nvPr/>
          </p:nvSpPr>
          <p:spPr>
            <a:xfrm>
              <a:off x="1634675" y="1618625"/>
              <a:ext cx="1775" cy="1000"/>
            </a:xfrm>
            <a:custGeom>
              <a:rect b="b" l="l" r="r" t="t"/>
              <a:pathLst>
                <a:path extrusionOk="0" h="40" w="71">
                  <a:moveTo>
                    <a:pt x="70" y="0"/>
                  </a:moveTo>
                  <a:cubicBezTo>
                    <a:pt x="69" y="0"/>
                    <a:pt x="66" y="2"/>
                    <a:pt x="64" y="3"/>
                  </a:cubicBezTo>
                  <a:lnTo>
                    <a:pt x="1" y="40"/>
                  </a:lnTo>
                  <a:lnTo>
                    <a:pt x="1" y="40"/>
                  </a:lnTo>
                  <a:lnTo>
                    <a:pt x="6" y="38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36"/>
            <p:cNvSpPr/>
            <p:nvPr/>
          </p:nvSpPr>
          <p:spPr>
            <a:xfrm>
              <a:off x="1634825" y="1618575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9" y="1"/>
                  </a:moveTo>
                  <a:lnTo>
                    <a:pt x="64" y="2"/>
                  </a:lnTo>
                  <a:lnTo>
                    <a:pt x="0" y="40"/>
                  </a:lnTo>
                  <a:lnTo>
                    <a:pt x="5" y="3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36"/>
            <p:cNvSpPr/>
            <p:nvPr/>
          </p:nvSpPr>
          <p:spPr>
            <a:xfrm>
              <a:off x="1634925" y="16185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5" y="1"/>
                  </a:moveTo>
                  <a:lnTo>
                    <a:pt x="1" y="39"/>
                  </a:lnTo>
                  <a:lnTo>
                    <a:pt x="4" y="3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36"/>
            <p:cNvSpPr/>
            <p:nvPr/>
          </p:nvSpPr>
          <p:spPr>
            <a:xfrm>
              <a:off x="1635000" y="16185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6" y="1"/>
                  </a:moveTo>
                  <a:lnTo>
                    <a:pt x="1" y="39"/>
                  </a:lnTo>
                  <a:lnTo>
                    <a:pt x="4" y="39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36"/>
            <p:cNvSpPr/>
            <p:nvPr/>
          </p:nvSpPr>
          <p:spPr>
            <a:xfrm>
              <a:off x="1635125" y="1618575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1"/>
                  </a:moveTo>
                  <a:lnTo>
                    <a:pt x="0" y="37"/>
                  </a:lnTo>
                  <a:lnTo>
                    <a:pt x="0" y="39"/>
                  </a:lnTo>
                  <a:lnTo>
                    <a:pt x="3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36"/>
            <p:cNvSpPr/>
            <p:nvPr/>
          </p:nvSpPr>
          <p:spPr>
            <a:xfrm>
              <a:off x="1635175" y="161857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9"/>
                  </a:lnTo>
                  <a:lnTo>
                    <a:pt x="4" y="39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36"/>
            <p:cNvSpPr/>
            <p:nvPr/>
          </p:nvSpPr>
          <p:spPr>
            <a:xfrm>
              <a:off x="1635250" y="161857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9"/>
                  </a:lnTo>
                  <a:lnTo>
                    <a:pt x="4" y="39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36"/>
            <p:cNvSpPr/>
            <p:nvPr/>
          </p:nvSpPr>
          <p:spPr>
            <a:xfrm>
              <a:off x="1635325" y="161857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9"/>
                  </a:lnTo>
                  <a:lnTo>
                    <a:pt x="2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36"/>
            <p:cNvSpPr/>
            <p:nvPr/>
          </p:nvSpPr>
          <p:spPr>
            <a:xfrm>
              <a:off x="1635375" y="16186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5" y="0"/>
                  </a:moveTo>
                  <a:lnTo>
                    <a:pt x="0" y="37"/>
                  </a:lnTo>
                  <a:lnTo>
                    <a:pt x="3" y="3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36"/>
            <p:cNvSpPr/>
            <p:nvPr/>
          </p:nvSpPr>
          <p:spPr>
            <a:xfrm>
              <a:off x="1635450" y="1618625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5" y="0"/>
                  </a:moveTo>
                  <a:lnTo>
                    <a:pt x="0" y="38"/>
                  </a:lnTo>
                  <a:lnTo>
                    <a:pt x="0" y="40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36"/>
            <p:cNvSpPr/>
            <p:nvPr/>
          </p:nvSpPr>
          <p:spPr>
            <a:xfrm>
              <a:off x="1635500" y="16186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1" y="37"/>
                  </a:moveTo>
                  <a:lnTo>
                    <a:pt x="1" y="39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1" y="37"/>
                  </a:lnTo>
                  <a:close/>
                  <a:moveTo>
                    <a:pt x="65" y="1"/>
                  </a:moveTo>
                  <a:lnTo>
                    <a:pt x="2" y="38"/>
                  </a:lnTo>
                  <a:lnTo>
                    <a:pt x="2" y="38"/>
                  </a:lnTo>
                  <a:lnTo>
                    <a:pt x="4" y="39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36"/>
            <p:cNvSpPr/>
            <p:nvPr/>
          </p:nvSpPr>
          <p:spPr>
            <a:xfrm>
              <a:off x="1635575" y="16186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1"/>
                  </a:moveTo>
                  <a:lnTo>
                    <a:pt x="1" y="39"/>
                  </a:lnTo>
                  <a:lnTo>
                    <a:pt x="4" y="40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36"/>
            <p:cNvSpPr/>
            <p:nvPr/>
          </p:nvSpPr>
          <p:spPr>
            <a:xfrm>
              <a:off x="1635650" y="16187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8"/>
                  </a:lnTo>
                  <a:lnTo>
                    <a:pt x="2" y="39"/>
                  </a:lnTo>
                  <a:lnTo>
                    <a:pt x="67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36"/>
            <p:cNvSpPr/>
            <p:nvPr/>
          </p:nvSpPr>
          <p:spPr>
            <a:xfrm>
              <a:off x="1635700" y="16187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5" y="1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36"/>
            <p:cNvSpPr/>
            <p:nvPr/>
          </p:nvSpPr>
          <p:spPr>
            <a:xfrm>
              <a:off x="1635775" y="1618775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5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7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36"/>
            <p:cNvSpPr/>
            <p:nvPr/>
          </p:nvSpPr>
          <p:spPr>
            <a:xfrm>
              <a:off x="1637425" y="1630075"/>
              <a:ext cx="9525" cy="5550"/>
            </a:xfrm>
            <a:custGeom>
              <a:rect b="b" l="l" r="r" t="t"/>
              <a:pathLst>
                <a:path extrusionOk="0" h="222" w="381">
                  <a:moveTo>
                    <a:pt x="65" y="1"/>
                  </a:moveTo>
                  <a:lnTo>
                    <a:pt x="1" y="38"/>
                  </a:lnTo>
                  <a:lnTo>
                    <a:pt x="317" y="221"/>
                  </a:lnTo>
                  <a:lnTo>
                    <a:pt x="381" y="18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36"/>
            <p:cNvSpPr/>
            <p:nvPr/>
          </p:nvSpPr>
          <p:spPr>
            <a:xfrm>
              <a:off x="1635850" y="1618800"/>
              <a:ext cx="1600" cy="975"/>
            </a:xfrm>
            <a:custGeom>
              <a:rect b="b" l="l" r="r" t="t"/>
              <a:pathLst>
                <a:path extrusionOk="0" h="39" w="64">
                  <a:moveTo>
                    <a:pt x="0" y="38"/>
                  </a:moveTo>
                  <a:lnTo>
                    <a:pt x="64" y="1"/>
                  </a:lnTo>
                  <a:lnTo>
                    <a:pt x="64" y="1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36"/>
            <p:cNvSpPr/>
            <p:nvPr/>
          </p:nvSpPr>
          <p:spPr>
            <a:xfrm>
              <a:off x="1635850" y="161880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5" y="1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36"/>
            <p:cNvSpPr/>
            <p:nvPr/>
          </p:nvSpPr>
          <p:spPr>
            <a:xfrm>
              <a:off x="1635900" y="16188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36"/>
            <p:cNvSpPr/>
            <p:nvPr/>
          </p:nvSpPr>
          <p:spPr>
            <a:xfrm>
              <a:off x="1635975" y="16188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1"/>
                  </a:moveTo>
                  <a:lnTo>
                    <a:pt x="1" y="38"/>
                  </a:lnTo>
                  <a:lnTo>
                    <a:pt x="4" y="40"/>
                  </a:lnTo>
                  <a:lnTo>
                    <a:pt x="68" y="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36"/>
            <p:cNvSpPr/>
            <p:nvPr/>
          </p:nvSpPr>
          <p:spPr>
            <a:xfrm>
              <a:off x="1636100" y="161895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0"/>
                  </a:moveTo>
                  <a:lnTo>
                    <a:pt x="0" y="38"/>
                  </a:lnTo>
                  <a:lnTo>
                    <a:pt x="2" y="40"/>
                  </a:lnTo>
                  <a:lnTo>
                    <a:pt x="67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36"/>
            <p:cNvSpPr/>
            <p:nvPr/>
          </p:nvSpPr>
          <p:spPr>
            <a:xfrm>
              <a:off x="1636125" y="161897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1" y="39"/>
                  </a:lnTo>
                  <a:lnTo>
                    <a:pt x="4" y="41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36"/>
            <p:cNvSpPr/>
            <p:nvPr/>
          </p:nvSpPr>
          <p:spPr>
            <a:xfrm>
              <a:off x="1636200" y="16190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1" y="38"/>
                  </a:lnTo>
                  <a:cubicBezTo>
                    <a:pt x="1" y="38"/>
                    <a:pt x="2" y="40"/>
                    <a:pt x="3" y="41"/>
                  </a:cubicBez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36"/>
            <p:cNvSpPr/>
            <p:nvPr/>
          </p:nvSpPr>
          <p:spPr>
            <a:xfrm>
              <a:off x="1636275" y="161912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1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36"/>
            <p:cNvSpPr/>
            <p:nvPr/>
          </p:nvSpPr>
          <p:spPr>
            <a:xfrm>
              <a:off x="1636350" y="161920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1"/>
                  </a:moveTo>
                  <a:lnTo>
                    <a:pt x="0" y="37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36"/>
            <p:cNvSpPr/>
            <p:nvPr/>
          </p:nvSpPr>
          <p:spPr>
            <a:xfrm>
              <a:off x="1636425" y="161925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36"/>
            <p:cNvSpPr/>
            <p:nvPr/>
          </p:nvSpPr>
          <p:spPr>
            <a:xfrm>
              <a:off x="1636500" y="161935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4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36"/>
            <p:cNvSpPr/>
            <p:nvPr/>
          </p:nvSpPr>
          <p:spPr>
            <a:xfrm>
              <a:off x="1636525" y="161937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6" y="1"/>
                  </a:moveTo>
                  <a:lnTo>
                    <a:pt x="1" y="39"/>
                  </a:lnTo>
                  <a:cubicBezTo>
                    <a:pt x="2" y="40"/>
                    <a:pt x="2" y="40"/>
                    <a:pt x="3" y="41"/>
                  </a:cubicBezTo>
                  <a:lnTo>
                    <a:pt x="67" y="4"/>
                  </a:lnTo>
                  <a:cubicBezTo>
                    <a:pt x="67" y="4"/>
                    <a:pt x="66" y="2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36"/>
            <p:cNvSpPr/>
            <p:nvPr/>
          </p:nvSpPr>
          <p:spPr>
            <a:xfrm>
              <a:off x="1636600" y="16194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0" y="38"/>
                  </a:lnTo>
                  <a:cubicBezTo>
                    <a:pt x="2" y="40"/>
                    <a:pt x="2" y="40"/>
                    <a:pt x="3" y="41"/>
                  </a:cubicBez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36"/>
            <p:cNvSpPr/>
            <p:nvPr/>
          </p:nvSpPr>
          <p:spPr>
            <a:xfrm>
              <a:off x="1636675" y="1619525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64" y="1"/>
                  </a:moveTo>
                  <a:lnTo>
                    <a:pt x="0" y="38"/>
                  </a:lnTo>
                  <a:lnTo>
                    <a:pt x="3" y="43"/>
                  </a:lnTo>
                  <a:lnTo>
                    <a:pt x="67" y="5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36"/>
            <p:cNvSpPr/>
            <p:nvPr/>
          </p:nvSpPr>
          <p:spPr>
            <a:xfrm>
              <a:off x="1636750" y="161962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64" y="1"/>
                  </a:moveTo>
                  <a:lnTo>
                    <a:pt x="0" y="39"/>
                  </a:lnTo>
                  <a:lnTo>
                    <a:pt x="3" y="44"/>
                  </a:lnTo>
                  <a:lnTo>
                    <a:pt x="68" y="7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36"/>
            <p:cNvSpPr/>
            <p:nvPr/>
          </p:nvSpPr>
          <p:spPr>
            <a:xfrm>
              <a:off x="1636825" y="1619775"/>
              <a:ext cx="1750" cy="1150"/>
            </a:xfrm>
            <a:custGeom>
              <a:rect b="b" l="l" r="r" t="t"/>
              <a:pathLst>
                <a:path extrusionOk="0" h="46" w="70">
                  <a:moveTo>
                    <a:pt x="65" y="1"/>
                  </a:moveTo>
                  <a:lnTo>
                    <a:pt x="0" y="38"/>
                  </a:lnTo>
                  <a:cubicBezTo>
                    <a:pt x="3" y="41"/>
                    <a:pt x="5" y="43"/>
                    <a:pt x="6" y="46"/>
                  </a:cubicBezTo>
                  <a:lnTo>
                    <a:pt x="70" y="8"/>
                  </a:lnTo>
                  <a:cubicBezTo>
                    <a:pt x="68" y="7"/>
                    <a:pt x="67" y="4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36"/>
            <p:cNvSpPr/>
            <p:nvPr/>
          </p:nvSpPr>
          <p:spPr>
            <a:xfrm>
              <a:off x="1636950" y="1619975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65" y="0"/>
                  </a:moveTo>
                  <a:lnTo>
                    <a:pt x="1" y="38"/>
                  </a:lnTo>
                  <a:lnTo>
                    <a:pt x="4" y="44"/>
                  </a:lnTo>
                  <a:lnTo>
                    <a:pt x="68" y="6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36"/>
            <p:cNvSpPr/>
            <p:nvPr/>
          </p:nvSpPr>
          <p:spPr>
            <a:xfrm>
              <a:off x="1637025" y="1620100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65" y="1"/>
                  </a:moveTo>
                  <a:lnTo>
                    <a:pt x="1" y="39"/>
                  </a:lnTo>
                  <a:lnTo>
                    <a:pt x="2" y="43"/>
                  </a:lnTo>
                  <a:lnTo>
                    <a:pt x="68" y="5"/>
                  </a:lnTo>
                  <a:cubicBezTo>
                    <a:pt x="66" y="4"/>
                    <a:pt x="65" y="2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36"/>
            <p:cNvSpPr/>
            <p:nvPr/>
          </p:nvSpPr>
          <p:spPr>
            <a:xfrm>
              <a:off x="1637075" y="16202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36"/>
            <p:cNvSpPr/>
            <p:nvPr/>
          </p:nvSpPr>
          <p:spPr>
            <a:xfrm>
              <a:off x="1637150" y="162030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0" y="38"/>
                  </a:lnTo>
                  <a:cubicBezTo>
                    <a:pt x="0" y="39"/>
                    <a:pt x="0" y="39"/>
                    <a:pt x="2" y="41"/>
                  </a:cubicBezTo>
                  <a:lnTo>
                    <a:pt x="65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36"/>
            <p:cNvSpPr/>
            <p:nvPr/>
          </p:nvSpPr>
          <p:spPr>
            <a:xfrm>
              <a:off x="1637175" y="162035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1" y="39"/>
                  </a:lnTo>
                  <a:cubicBezTo>
                    <a:pt x="1" y="40"/>
                    <a:pt x="1" y="42"/>
                    <a:pt x="1" y="42"/>
                  </a:cubicBezTo>
                  <a:lnTo>
                    <a:pt x="66" y="5"/>
                  </a:lnTo>
                  <a:cubicBezTo>
                    <a:pt x="66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36"/>
            <p:cNvSpPr/>
            <p:nvPr/>
          </p:nvSpPr>
          <p:spPr>
            <a:xfrm>
              <a:off x="1637175" y="162047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1" y="37"/>
                  </a:lnTo>
                  <a:lnTo>
                    <a:pt x="2" y="41"/>
                  </a:lnTo>
                  <a:lnTo>
                    <a:pt x="67" y="3"/>
                  </a:lnTo>
                  <a:cubicBezTo>
                    <a:pt x="66" y="2"/>
                    <a:pt x="66" y="0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36"/>
            <p:cNvSpPr/>
            <p:nvPr/>
          </p:nvSpPr>
          <p:spPr>
            <a:xfrm>
              <a:off x="1637225" y="1620550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0" y="38"/>
                  </a:lnTo>
                  <a:lnTo>
                    <a:pt x="0" y="38"/>
                  </a:lnTo>
                  <a:cubicBezTo>
                    <a:pt x="0" y="37"/>
                    <a:pt x="0" y="37"/>
                    <a:pt x="0" y="36"/>
                  </a:cubicBez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ubicBezTo>
                    <a:pt x="1" y="39"/>
                    <a:pt x="2" y="40"/>
                    <a:pt x="2" y="41"/>
                  </a:cubicBezTo>
                  <a:lnTo>
                    <a:pt x="67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36"/>
            <p:cNvSpPr/>
            <p:nvPr/>
          </p:nvSpPr>
          <p:spPr>
            <a:xfrm>
              <a:off x="1637250" y="162062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36"/>
            <p:cNvSpPr/>
            <p:nvPr/>
          </p:nvSpPr>
          <p:spPr>
            <a:xfrm>
              <a:off x="1637300" y="162070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0" y="38"/>
                  </a:lnTo>
                  <a:lnTo>
                    <a:pt x="1" y="41"/>
                  </a:lnTo>
                  <a:lnTo>
                    <a:pt x="65" y="4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36"/>
            <p:cNvSpPr/>
            <p:nvPr/>
          </p:nvSpPr>
          <p:spPr>
            <a:xfrm>
              <a:off x="1637325" y="1620750"/>
              <a:ext cx="1650" cy="1075"/>
            </a:xfrm>
            <a:custGeom>
              <a:rect b="b" l="l" r="r" t="t"/>
              <a:pathLst>
                <a:path extrusionOk="0" h="43" w="66">
                  <a:moveTo>
                    <a:pt x="64" y="1"/>
                  </a:moveTo>
                  <a:lnTo>
                    <a:pt x="0" y="39"/>
                  </a:lnTo>
                  <a:cubicBezTo>
                    <a:pt x="0" y="40"/>
                    <a:pt x="0" y="42"/>
                    <a:pt x="0" y="43"/>
                  </a:cubicBezTo>
                  <a:lnTo>
                    <a:pt x="66" y="5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36"/>
            <p:cNvSpPr/>
            <p:nvPr/>
          </p:nvSpPr>
          <p:spPr>
            <a:xfrm>
              <a:off x="1637325" y="162087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0" y="38"/>
                  </a:lnTo>
                  <a:cubicBezTo>
                    <a:pt x="0" y="38"/>
                    <a:pt x="0" y="39"/>
                    <a:pt x="0" y="41"/>
                  </a:cubicBezTo>
                  <a:lnTo>
                    <a:pt x="66" y="3"/>
                  </a:lnTo>
                  <a:cubicBezTo>
                    <a:pt x="66" y="2"/>
                    <a:pt x="66" y="2"/>
                    <a:pt x="6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36"/>
            <p:cNvSpPr/>
            <p:nvPr/>
          </p:nvSpPr>
          <p:spPr>
            <a:xfrm>
              <a:off x="1637325" y="16209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2" y="38"/>
                  </a:lnTo>
                  <a:lnTo>
                    <a:pt x="0" y="38"/>
                  </a:lnTo>
                  <a:cubicBezTo>
                    <a:pt x="2" y="39"/>
                    <a:pt x="2" y="39"/>
                    <a:pt x="2" y="41"/>
                  </a:cubicBez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36"/>
            <p:cNvSpPr/>
            <p:nvPr/>
          </p:nvSpPr>
          <p:spPr>
            <a:xfrm>
              <a:off x="1637350" y="1621025"/>
              <a:ext cx="1675" cy="1075"/>
            </a:xfrm>
            <a:custGeom>
              <a:rect b="b" l="l" r="r" t="t"/>
              <a:pathLst>
                <a:path extrusionOk="0" h="43" w="67">
                  <a:moveTo>
                    <a:pt x="66" y="0"/>
                  </a:moveTo>
                  <a:lnTo>
                    <a:pt x="2" y="38"/>
                  </a:lnTo>
                  <a:cubicBezTo>
                    <a:pt x="1" y="39"/>
                    <a:pt x="1" y="41"/>
                    <a:pt x="2" y="42"/>
                  </a:cubicBezTo>
                  <a:lnTo>
                    <a:pt x="66" y="4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36"/>
            <p:cNvSpPr/>
            <p:nvPr/>
          </p:nvSpPr>
          <p:spPr>
            <a:xfrm>
              <a:off x="1637400" y="162112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36"/>
            <p:cNvSpPr/>
            <p:nvPr/>
          </p:nvSpPr>
          <p:spPr>
            <a:xfrm>
              <a:off x="1637425" y="1621200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5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5" y="3"/>
                  </a:lnTo>
                  <a:cubicBezTo>
                    <a:pt x="65" y="3"/>
                    <a:pt x="65" y="2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36"/>
            <p:cNvSpPr/>
            <p:nvPr/>
          </p:nvSpPr>
          <p:spPr>
            <a:xfrm>
              <a:off x="1637425" y="1621275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5" y="0"/>
                  </a:moveTo>
                  <a:lnTo>
                    <a:pt x="1" y="38"/>
                  </a:lnTo>
                  <a:cubicBezTo>
                    <a:pt x="1" y="39"/>
                    <a:pt x="1" y="41"/>
                    <a:pt x="1" y="41"/>
                  </a:cubicBezTo>
                  <a:lnTo>
                    <a:pt x="65" y="5"/>
                  </a:lnTo>
                  <a:cubicBezTo>
                    <a:pt x="65" y="3"/>
                    <a:pt x="65" y="2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36"/>
            <p:cNvSpPr/>
            <p:nvPr/>
          </p:nvSpPr>
          <p:spPr>
            <a:xfrm>
              <a:off x="1637425" y="162137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5" y="1"/>
                  </a:moveTo>
                  <a:lnTo>
                    <a:pt x="1" y="37"/>
                  </a:lnTo>
                  <a:lnTo>
                    <a:pt x="1" y="41"/>
                  </a:lnTo>
                  <a:lnTo>
                    <a:pt x="65" y="3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36"/>
            <p:cNvSpPr/>
            <p:nvPr/>
          </p:nvSpPr>
          <p:spPr>
            <a:xfrm>
              <a:off x="1637425" y="162145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5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5" y="3"/>
                  </a:lnTo>
                  <a:cubicBezTo>
                    <a:pt x="65" y="2"/>
                    <a:pt x="65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36"/>
            <p:cNvSpPr/>
            <p:nvPr/>
          </p:nvSpPr>
          <p:spPr>
            <a:xfrm>
              <a:off x="1637425" y="162152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6" y="0"/>
                  </a:moveTo>
                  <a:lnTo>
                    <a:pt x="1" y="38"/>
                  </a:lnTo>
                  <a:cubicBezTo>
                    <a:pt x="1" y="40"/>
                    <a:pt x="1" y="40"/>
                    <a:pt x="1" y="41"/>
                  </a:cubicBezTo>
                  <a:lnTo>
                    <a:pt x="66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36"/>
            <p:cNvSpPr/>
            <p:nvPr/>
          </p:nvSpPr>
          <p:spPr>
            <a:xfrm>
              <a:off x="1634175" y="1619500"/>
              <a:ext cx="3275" cy="11550"/>
            </a:xfrm>
            <a:custGeom>
              <a:rect b="b" l="l" r="r" t="t"/>
              <a:pathLst>
                <a:path extrusionOk="0" h="462" w="131">
                  <a:moveTo>
                    <a:pt x="37" y="1"/>
                  </a:moveTo>
                  <a:cubicBezTo>
                    <a:pt x="16" y="1"/>
                    <a:pt x="2" y="18"/>
                    <a:pt x="2" y="47"/>
                  </a:cubicBezTo>
                  <a:lnTo>
                    <a:pt x="0" y="386"/>
                  </a:lnTo>
                  <a:lnTo>
                    <a:pt x="129" y="461"/>
                  </a:lnTo>
                  <a:lnTo>
                    <a:pt x="131" y="122"/>
                  </a:lnTo>
                  <a:cubicBezTo>
                    <a:pt x="128" y="77"/>
                    <a:pt x="105" y="35"/>
                    <a:pt x="67" y="10"/>
                  </a:cubicBezTo>
                  <a:cubicBezTo>
                    <a:pt x="56" y="4"/>
                    <a:pt x="46" y="1"/>
                    <a:pt x="3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36"/>
            <p:cNvSpPr/>
            <p:nvPr/>
          </p:nvSpPr>
          <p:spPr>
            <a:xfrm>
              <a:off x="1645325" y="1634650"/>
              <a:ext cx="4850" cy="2800"/>
            </a:xfrm>
            <a:custGeom>
              <a:rect b="b" l="l" r="r" t="t"/>
              <a:pathLst>
                <a:path extrusionOk="0" h="112" w="194">
                  <a:moveTo>
                    <a:pt x="65" y="0"/>
                  </a:moveTo>
                  <a:lnTo>
                    <a:pt x="1" y="38"/>
                  </a:lnTo>
                  <a:lnTo>
                    <a:pt x="130" y="112"/>
                  </a:lnTo>
                  <a:lnTo>
                    <a:pt x="194" y="74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36"/>
            <p:cNvSpPr/>
            <p:nvPr/>
          </p:nvSpPr>
          <p:spPr>
            <a:xfrm>
              <a:off x="1648575" y="1628000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65" y="1"/>
                  </a:moveTo>
                  <a:lnTo>
                    <a:pt x="1" y="39"/>
                  </a:lnTo>
                  <a:lnTo>
                    <a:pt x="0" y="378"/>
                  </a:lnTo>
                  <a:lnTo>
                    <a:pt x="64" y="34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36"/>
            <p:cNvSpPr/>
            <p:nvPr/>
          </p:nvSpPr>
          <p:spPr>
            <a:xfrm>
              <a:off x="1645800" y="1625050"/>
              <a:ext cx="1775" cy="1025"/>
            </a:xfrm>
            <a:custGeom>
              <a:rect b="b" l="l" r="r" t="t"/>
              <a:pathLst>
                <a:path extrusionOk="0" h="41" w="71">
                  <a:moveTo>
                    <a:pt x="70" y="0"/>
                  </a:moveTo>
                  <a:lnTo>
                    <a:pt x="41" y="17"/>
                  </a:lnTo>
                  <a:lnTo>
                    <a:pt x="66" y="3"/>
                  </a:lnTo>
                  <a:cubicBezTo>
                    <a:pt x="68" y="2"/>
                    <a:pt x="69" y="2"/>
                    <a:pt x="70" y="0"/>
                  </a:cubicBezTo>
                  <a:close/>
                  <a:moveTo>
                    <a:pt x="41" y="17"/>
                  </a:moveTo>
                  <a:lnTo>
                    <a:pt x="4" y="39"/>
                  </a:lnTo>
                  <a:lnTo>
                    <a:pt x="4" y="39"/>
                  </a:lnTo>
                  <a:cubicBezTo>
                    <a:pt x="4" y="39"/>
                    <a:pt x="5" y="38"/>
                    <a:pt x="7" y="38"/>
                  </a:cubicBezTo>
                  <a:lnTo>
                    <a:pt x="41" y="17"/>
                  </a:lnTo>
                  <a:close/>
                  <a:moveTo>
                    <a:pt x="4" y="39"/>
                  </a:moveTo>
                  <a:cubicBezTo>
                    <a:pt x="2" y="39"/>
                    <a:pt x="2" y="40"/>
                    <a:pt x="1" y="41"/>
                  </a:cubicBezTo>
                  <a:lnTo>
                    <a:pt x="4" y="39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36"/>
            <p:cNvSpPr/>
            <p:nvPr/>
          </p:nvSpPr>
          <p:spPr>
            <a:xfrm>
              <a:off x="1645950" y="1625050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64" y="0"/>
                  </a:moveTo>
                  <a:lnTo>
                    <a:pt x="1" y="38"/>
                  </a:lnTo>
                  <a:cubicBezTo>
                    <a:pt x="2" y="38"/>
                    <a:pt x="4" y="38"/>
                    <a:pt x="5" y="36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36"/>
            <p:cNvSpPr/>
            <p:nvPr/>
          </p:nvSpPr>
          <p:spPr>
            <a:xfrm>
              <a:off x="1646050" y="1625050"/>
              <a:ext cx="1750" cy="925"/>
            </a:xfrm>
            <a:custGeom>
              <a:rect b="b" l="l" r="r" t="t"/>
              <a:pathLst>
                <a:path extrusionOk="0" h="37" w="70">
                  <a:moveTo>
                    <a:pt x="65" y="0"/>
                  </a:moveTo>
                  <a:lnTo>
                    <a:pt x="1" y="36"/>
                  </a:lnTo>
                  <a:lnTo>
                    <a:pt x="4" y="36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36"/>
            <p:cNvSpPr/>
            <p:nvPr/>
          </p:nvSpPr>
          <p:spPr>
            <a:xfrm>
              <a:off x="1646175" y="1625000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36"/>
            <p:cNvSpPr/>
            <p:nvPr/>
          </p:nvSpPr>
          <p:spPr>
            <a:xfrm>
              <a:off x="1646250" y="1625000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36"/>
            <p:cNvSpPr/>
            <p:nvPr/>
          </p:nvSpPr>
          <p:spPr>
            <a:xfrm>
              <a:off x="1646325" y="1625000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36"/>
            <p:cNvSpPr/>
            <p:nvPr/>
          </p:nvSpPr>
          <p:spPr>
            <a:xfrm>
              <a:off x="1646400" y="1625000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4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36"/>
            <p:cNvSpPr/>
            <p:nvPr/>
          </p:nvSpPr>
          <p:spPr>
            <a:xfrm>
              <a:off x="1646450" y="1625050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5" y="0"/>
                  </a:moveTo>
                  <a:lnTo>
                    <a:pt x="1" y="36"/>
                  </a:lnTo>
                  <a:lnTo>
                    <a:pt x="1" y="38"/>
                  </a:lnTo>
                  <a:lnTo>
                    <a:pt x="4" y="3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36"/>
            <p:cNvSpPr/>
            <p:nvPr/>
          </p:nvSpPr>
          <p:spPr>
            <a:xfrm>
              <a:off x="1646525" y="1625050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5" y="0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36"/>
            <p:cNvSpPr/>
            <p:nvPr/>
          </p:nvSpPr>
          <p:spPr>
            <a:xfrm>
              <a:off x="1646600" y="162507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7"/>
                  </a:lnTo>
                  <a:lnTo>
                    <a:pt x="1" y="38"/>
                  </a:lnTo>
                  <a:lnTo>
                    <a:pt x="2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36"/>
            <p:cNvSpPr/>
            <p:nvPr/>
          </p:nvSpPr>
          <p:spPr>
            <a:xfrm>
              <a:off x="1646650" y="162507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0" y="37"/>
                  </a:moveTo>
                  <a:lnTo>
                    <a:pt x="0" y="38"/>
                  </a:lnTo>
                  <a:lnTo>
                    <a:pt x="1" y="37"/>
                  </a:lnTo>
                  <a:lnTo>
                    <a:pt x="0" y="37"/>
                  </a:lnTo>
                  <a:close/>
                  <a:moveTo>
                    <a:pt x="65" y="1"/>
                  </a:moveTo>
                  <a:lnTo>
                    <a:pt x="1" y="37"/>
                  </a:lnTo>
                  <a:lnTo>
                    <a:pt x="3" y="3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36"/>
            <p:cNvSpPr/>
            <p:nvPr/>
          </p:nvSpPr>
          <p:spPr>
            <a:xfrm>
              <a:off x="1646725" y="1625100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5" y="1"/>
                  </a:moveTo>
                  <a:lnTo>
                    <a:pt x="0" y="39"/>
                  </a:lnTo>
                  <a:lnTo>
                    <a:pt x="3" y="39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36"/>
            <p:cNvSpPr/>
            <p:nvPr/>
          </p:nvSpPr>
          <p:spPr>
            <a:xfrm>
              <a:off x="1646775" y="16251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1"/>
                  </a:moveTo>
                  <a:lnTo>
                    <a:pt x="1" y="39"/>
                  </a:lnTo>
                  <a:cubicBezTo>
                    <a:pt x="1" y="40"/>
                    <a:pt x="2" y="40"/>
                    <a:pt x="4" y="40"/>
                  </a:cubicBez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36"/>
            <p:cNvSpPr/>
            <p:nvPr/>
          </p:nvSpPr>
          <p:spPr>
            <a:xfrm>
              <a:off x="1646850" y="16251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8"/>
                  </a:lnTo>
                  <a:lnTo>
                    <a:pt x="2" y="40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36"/>
            <p:cNvSpPr/>
            <p:nvPr/>
          </p:nvSpPr>
          <p:spPr>
            <a:xfrm>
              <a:off x="1646900" y="162517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6" y="1"/>
                  </a:moveTo>
                  <a:lnTo>
                    <a:pt x="2" y="39"/>
                  </a:lnTo>
                  <a:lnTo>
                    <a:pt x="0" y="39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36"/>
            <p:cNvSpPr/>
            <p:nvPr/>
          </p:nvSpPr>
          <p:spPr>
            <a:xfrm>
              <a:off x="1648575" y="1636500"/>
              <a:ext cx="9500" cy="5525"/>
            </a:xfrm>
            <a:custGeom>
              <a:rect b="b" l="l" r="r" t="t"/>
              <a:pathLst>
                <a:path extrusionOk="0" h="221" w="380">
                  <a:moveTo>
                    <a:pt x="64" y="0"/>
                  </a:moveTo>
                  <a:lnTo>
                    <a:pt x="0" y="38"/>
                  </a:lnTo>
                  <a:lnTo>
                    <a:pt x="316" y="221"/>
                  </a:lnTo>
                  <a:lnTo>
                    <a:pt x="380" y="18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36"/>
            <p:cNvSpPr/>
            <p:nvPr/>
          </p:nvSpPr>
          <p:spPr>
            <a:xfrm>
              <a:off x="1646975" y="1625225"/>
              <a:ext cx="1600" cy="975"/>
            </a:xfrm>
            <a:custGeom>
              <a:rect b="b" l="l" r="r" t="t"/>
              <a:pathLst>
                <a:path extrusionOk="0" h="39" w="64">
                  <a:moveTo>
                    <a:pt x="0" y="38"/>
                  </a:moveTo>
                  <a:lnTo>
                    <a:pt x="64" y="0"/>
                  </a:lnTo>
                  <a:lnTo>
                    <a:pt x="64" y="0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36"/>
            <p:cNvSpPr/>
            <p:nvPr/>
          </p:nvSpPr>
          <p:spPr>
            <a:xfrm>
              <a:off x="1646975" y="16252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5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36"/>
            <p:cNvSpPr/>
            <p:nvPr/>
          </p:nvSpPr>
          <p:spPr>
            <a:xfrm>
              <a:off x="1647050" y="162530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5" y="0"/>
                  </a:moveTo>
                  <a:lnTo>
                    <a:pt x="0" y="36"/>
                  </a:lnTo>
                  <a:lnTo>
                    <a:pt x="3" y="39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36"/>
            <p:cNvSpPr/>
            <p:nvPr/>
          </p:nvSpPr>
          <p:spPr>
            <a:xfrm>
              <a:off x="1647125" y="16253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5" y="1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36"/>
            <p:cNvSpPr/>
            <p:nvPr/>
          </p:nvSpPr>
          <p:spPr>
            <a:xfrm>
              <a:off x="1647175" y="1625375"/>
              <a:ext cx="1750" cy="1025"/>
            </a:xfrm>
            <a:custGeom>
              <a:rect b="b" l="l" r="r" t="t"/>
              <a:pathLst>
                <a:path extrusionOk="0" h="41" w="70">
                  <a:moveTo>
                    <a:pt x="66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9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36"/>
            <p:cNvSpPr/>
            <p:nvPr/>
          </p:nvSpPr>
          <p:spPr>
            <a:xfrm>
              <a:off x="1647250" y="162545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6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9" y="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36"/>
            <p:cNvSpPr/>
            <p:nvPr/>
          </p:nvSpPr>
          <p:spPr>
            <a:xfrm>
              <a:off x="1647325" y="1625475"/>
              <a:ext cx="1725" cy="1050"/>
            </a:xfrm>
            <a:custGeom>
              <a:rect b="b" l="l" r="r" t="t"/>
              <a:pathLst>
                <a:path extrusionOk="0" h="42" w="69">
                  <a:moveTo>
                    <a:pt x="66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9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36"/>
            <p:cNvSpPr/>
            <p:nvPr/>
          </p:nvSpPr>
          <p:spPr>
            <a:xfrm>
              <a:off x="1647400" y="162555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6" y="0"/>
                  </a:moveTo>
                  <a:lnTo>
                    <a:pt x="1" y="38"/>
                  </a:lnTo>
                  <a:cubicBezTo>
                    <a:pt x="2" y="38"/>
                    <a:pt x="2" y="40"/>
                    <a:pt x="4" y="41"/>
                  </a:cubicBezTo>
                  <a:lnTo>
                    <a:pt x="67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36"/>
            <p:cNvSpPr/>
            <p:nvPr/>
          </p:nvSpPr>
          <p:spPr>
            <a:xfrm>
              <a:off x="1647475" y="1625625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0"/>
                  </a:moveTo>
                  <a:lnTo>
                    <a:pt x="1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36"/>
            <p:cNvSpPr/>
            <p:nvPr/>
          </p:nvSpPr>
          <p:spPr>
            <a:xfrm>
              <a:off x="1647550" y="16257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4" y="0"/>
                  </a:moveTo>
                  <a:lnTo>
                    <a:pt x="0" y="38"/>
                  </a:lnTo>
                  <a:lnTo>
                    <a:pt x="3" y="41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36"/>
            <p:cNvSpPr/>
            <p:nvPr/>
          </p:nvSpPr>
          <p:spPr>
            <a:xfrm>
              <a:off x="1647625" y="16257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7" y="3"/>
                  </a:lnTo>
                  <a:cubicBezTo>
                    <a:pt x="66" y="2"/>
                    <a:pt x="66" y="0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36"/>
            <p:cNvSpPr/>
            <p:nvPr/>
          </p:nvSpPr>
          <p:spPr>
            <a:xfrm>
              <a:off x="1647700" y="16258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4" y="1"/>
                  </a:moveTo>
                  <a:lnTo>
                    <a:pt x="0" y="37"/>
                  </a:lnTo>
                  <a:lnTo>
                    <a:pt x="2" y="42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36"/>
            <p:cNvSpPr/>
            <p:nvPr/>
          </p:nvSpPr>
          <p:spPr>
            <a:xfrm>
              <a:off x="1647725" y="162590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6" y="1"/>
                  </a:moveTo>
                  <a:lnTo>
                    <a:pt x="1" y="39"/>
                  </a:lnTo>
                  <a:lnTo>
                    <a:pt x="4" y="41"/>
                  </a:lnTo>
                  <a:lnTo>
                    <a:pt x="67" y="4"/>
                  </a:lnTo>
                  <a:cubicBezTo>
                    <a:pt x="67" y="2"/>
                    <a:pt x="66" y="1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36"/>
            <p:cNvSpPr/>
            <p:nvPr/>
          </p:nvSpPr>
          <p:spPr>
            <a:xfrm>
              <a:off x="1647800" y="162597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1" y="38"/>
                  </a:lnTo>
                  <a:lnTo>
                    <a:pt x="3" y="41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36"/>
            <p:cNvSpPr/>
            <p:nvPr/>
          </p:nvSpPr>
          <p:spPr>
            <a:xfrm>
              <a:off x="1647850" y="1626050"/>
              <a:ext cx="1750" cy="1125"/>
            </a:xfrm>
            <a:custGeom>
              <a:rect b="b" l="l" r="r" t="t"/>
              <a:pathLst>
                <a:path extrusionOk="0" h="45" w="70">
                  <a:moveTo>
                    <a:pt x="65" y="1"/>
                  </a:moveTo>
                  <a:lnTo>
                    <a:pt x="1" y="38"/>
                  </a:lnTo>
                  <a:lnTo>
                    <a:pt x="0" y="38"/>
                  </a:lnTo>
                  <a:lnTo>
                    <a:pt x="4" y="44"/>
                  </a:lnTo>
                  <a:lnTo>
                    <a:pt x="70" y="6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36"/>
            <p:cNvSpPr/>
            <p:nvPr/>
          </p:nvSpPr>
          <p:spPr>
            <a:xfrm>
              <a:off x="1647975" y="1626200"/>
              <a:ext cx="1775" cy="1175"/>
            </a:xfrm>
            <a:custGeom>
              <a:rect b="b" l="l" r="r" t="t"/>
              <a:pathLst>
                <a:path extrusionOk="0" h="47" w="71">
                  <a:moveTo>
                    <a:pt x="65" y="0"/>
                  </a:moveTo>
                  <a:lnTo>
                    <a:pt x="1" y="38"/>
                  </a:lnTo>
                  <a:cubicBezTo>
                    <a:pt x="2" y="41"/>
                    <a:pt x="4" y="44"/>
                    <a:pt x="5" y="47"/>
                  </a:cubicBezTo>
                  <a:lnTo>
                    <a:pt x="70" y="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36"/>
            <p:cNvSpPr/>
            <p:nvPr/>
          </p:nvSpPr>
          <p:spPr>
            <a:xfrm>
              <a:off x="1648100" y="1626425"/>
              <a:ext cx="1725" cy="1075"/>
            </a:xfrm>
            <a:custGeom>
              <a:rect b="b" l="l" r="r" t="t"/>
              <a:pathLst>
                <a:path extrusionOk="0" h="43" w="69">
                  <a:moveTo>
                    <a:pt x="65" y="0"/>
                  </a:moveTo>
                  <a:lnTo>
                    <a:pt x="0" y="38"/>
                  </a:lnTo>
                  <a:cubicBezTo>
                    <a:pt x="2" y="39"/>
                    <a:pt x="3" y="41"/>
                    <a:pt x="3" y="42"/>
                  </a:cubicBezTo>
                  <a:lnTo>
                    <a:pt x="68" y="6"/>
                  </a:lnTo>
                  <a:cubicBezTo>
                    <a:pt x="67" y="3"/>
                    <a:pt x="65" y="2"/>
                    <a:pt x="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36"/>
            <p:cNvSpPr/>
            <p:nvPr/>
          </p:nvSpPr>
          <p:spPr>
            <a:xfrm>
              <a:off x="1648175" y="1626550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0" y="37"/>
                  </a:lnTo>
                  <a:cubicBezTo>
                    <a:pt x="2" y="39"/>
                    <a:pt x="2" y="40"/>
                    <a:pt x="3" y="42"/>
                  </a:cubicBezTo>
                  <a:lnTo>
                    <a:pt x="67" y="4"/>
                  </a:lnTo>
                  <a:cubicBezTo>
                    <a:pt x="67" y="2"/>
                    <a:pt x="65" y="1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36"/>
            <p:cNvSpPr/>
            <p:nvPr/>
          </p:nvSpPr>
          <p:spPr>
            <a:xfrm>
              <a:off x="1648225" y="1626625"/>
              <a:ext cx="1675" cy="1075"/>
            </a:xfrm>
            <a:custGeom>
              <a:rect b="b" l="l" r="r" t="t"/>
              <a:pathLst>
                <a:path extrusionOk="0" h="43" w="67">
                  <a:moveTo>
                    <a:pt x="65" y="1"/>
                  </a:moveTo>
                  <a:lnTo>
                    <a:pt x="1" y="39"/>
                  </a:lnTo>
                  <a:lnTo>
                    <a:pt x="2" y="43"/>
                  </a:lnTo>
                  <a:lnTo>
                    <a:pt x="66" y="5"/>
                  </a:lnTo>
                  <a:cubicBezTo>
                    <a:pt x="66" y="4"/>
                    <a:pt x="65" y="2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36"/>
            <p:cNvSpPr/>
            <p:nvPr/>
          </p:nvSpPr>
          <p:spPr>
            <a:xfrm>
              <a:off x="1648275" y="16267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0" y="38"/>
                  </a:lnTo>
                  <a:cubicBezTo>
                    <a:pt x="0" y="38"/>
                    <a:pt x="0" y="39"/>
                    <a:pt x="2" y="41"/>
                  </a:cubicBezTo>
                  <a:lnTo>
                    <a:pt x="66" y="3"/>
                  </a:lnTo>
                  <a:cubicBezTo>
                    <a:pt x="66" y="2"/>
                    <a:pt x="66" y="0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36"/>
            <p:cNvSpPr/>
            <p:nvPr/>
          </p:nvSpPr>
          <p:spPr>
            <a:xfrm>
              <a:off x="1648300" y="1626825"/>
              <a:ext cx="1675" cy="1025"/>
            </a:xfrm>
            <a:custGeom>
              <a:rect b="b" l="l" r="r" t="t"/>
              <a:pathLst>
                <a:path extrusionOk="0" h="41" w="67">
                  <a:moveTo>
                    <a:pt x="65" y="0"/>
                  </a:moveTo>
                  <a:lnTo>
                    <a:pt x="1" y="38"/>
                  </a:lnTo>
                  <a:cubicBezTo>
                    <a:pt x="2" y="38"/>
                    <a:pt x="2" y="39"/>
                    <a:pt x="2" y="41"/>
                  </a:cubicBezTo>
                  <a:lnTo>
                    <a:pt x="66" y="3"/>
                  </a:lnTo>
                  <a:cubicBezTo>
                    <a:pt x="65" y="2"/>
                    <a:pt x="65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36"/>
            <p:cNvSpPr/>
            <p:nvPr/>
          </p:nvSpPr>
          <p:spPr>
            <a:xfrm>
              <a:off x="1648350" y="162690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6" y="3"/>
                  </a:lnTo>
                  <a:cubicBezTo>
                    <a:pt x="66" y="1"/>
                    <a:pt x="64" y="1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36"/>
            <p:cNvSpPr/>
            <p:nvPr/>
          </p:nvSpPr>
          <p:spPr>
            <a:xfrm>
              <a:off x="1648350" y="16269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6" y="1"/>
                  </a:moveTo>
                  <a:lnTo>
                    <a:pt x="2" y="39"/>
                  </a:lnTo>
                  <a:lnTo>
                    <a:pt x="0" y="39"/>
                  </a:lnTo>
                  <a:cubicBezTo>
                    <a:pt x="2" y="40"/>
                    <a:pt x="2" y="40"/>
                    <a:pt x="2" y="42"/>
                  </a:cubicBezTo>
                  <a:lnTo>
                    <a:pt x="67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36"/>
            <p:cNvSpPr/>
            <p:nvPr/>
          </p:nvSpPr>
          <p:spPr>
            <a:xfrm>
              <a:off x="1648375" y="162702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6" y="1"/>
                  </a:moveTo>
                  <a:lnTo>
                    <a:pt x="1" y="39"/>
                  </a:lnTo>
                  <a:lnTo>
                    <a:pt x="2" y="41"/>
                  </a:lnTo>
                  <a:lnTo>
                    <a:pt x="67" y="5"/>
                  </a:lnTo>
                  <a:cubicBezTo>
                    <a:pt x="66" y="4"/>
                    <a:pt x="66" y="2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36"/>
            <p:cNvSpPr/>
            <p:nvPr/>
          </p:nvSpPr>
          <p:spPr>
            <a:xfrm>
              <a:off x="1648425" y="16271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0" y="36"/>
                  </a:lnTo>
                  <a:lnTo>
                    <a:pt x="2" y="41"/>
                  </a:lnTo>
                  <a:lnTo>
                    <a:pt x="65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36"/>
            <p:cNvSpPr/>
            <p:nvPr/>
          </p:nvSpPr>
          <p:spPr>
            <a:xfrm>
              <a:off x="1648450" y="162722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4" y="0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6" y="3"/>
                  </a:lnTo>
                  <a:cubicBezTo>
                    <a:pt x="66" y="2"/>
                    <a:pt x="66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36"/>
            <p:cNvSpPr/>
            <p:nvPr/>
          </p:nvSpPr>
          <p:spPr>
            <a:xfrm>
              <a:off x="1648450" y="16272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6" y="1"/>
                  </a:moveTo>
                  <a:lnTo>
                    <a:pt x="2" y="39"/>
                  </a:lnTo>
                  <a:lnTo>
                    <a:pt x="1" y="39"/>
                  </a:lnTo>
                  <a:cubicBezTo>
                    <a:pt x="2" y="40"/>
                    <a:pt x="2" y="42"/>
                    <a:pt x="2" y="42"/>
                  </a:cubicBezTo>
                  <a:lnTo>
                    <a:pt x="66" y="5"/>
                  </a:lnTo>
                  <a:cubicBezTo>
                    <a:pt x="66" y="4"/>
                    <a:pt x="66" y="2"/>
                    <a:pt x="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36"/>
            <p:cNvSpPr/>
            <p:nvPr/>
          </p:nvSpPr>
          <p:spPr>
            <a:xfrm>
              <a:off x="1648500" y="162740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0" y="37"/>
                  </a:lnTo>
                  <a:lnTo>
                    <a:pt x="0" y="41"/>
                  </a:lnTo>
                  <a:lnTo>
                    <a:pt x="65" y="3"/>
                  </a:lnTo>
                  <a:cubicBezTo>
                    <a:pt x="65" y="2"/>
                    <a:pt x="65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36"/>
            <p:cNvSpPr/>
            <p:nvPr/>
          </p:nvSpPr>
          <p:spPr>
            <a:xfrm>
              <a:off x="1648525" y="1627475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1" y="38"/>
                  </a:lnTo>
                  <a:cubicBezTo>
                    <a:pt x="1" y="39"/>
                    <a:pt x="1" y="39"/>
                    <a:pt x="1" y="41"/>
                  </a:cubicBezTo>
                  <a:lnTo>
                    <a:pt x="64" y="3"/>
                  </a:lnTo>
                  <a:cubicBezTo>
                    <a:pt x="64" y="3"/>
                    <a:pt x="64" y="2"/>
                    <a:pt x="6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36"/>
            <p:cNvSpPr/>
            <p:nvPr/>
          </p:nvSpPr>
          <p:spPr>
            <a:xfrm>
              <a:off x="1648525" y="16275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6" y="0"/>
                  </a:moveTo>
                  <a:lnTo>
                    <a:pt x="1" y="38"/>
                  </a:lnTo>
                  <a:lnTo>
                    <a:pt x="1" y="41"/>
                  </a:lnTo>
                  <a:lnTo>
                    <a:pt x="66" y="4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36"/>
            <p:cNvSpPr/>
            <p:nvPr/>
          </p:nvSpPr>
          <p:spPr>
            <a:xfrm>
              <a:off x="1648575" y="1627650"/>
              <a:ext cx="1600" cy="1050"/>
            </a:xfrm>
            <a:custGeom>
              <a:rect b="b" l="l" r="r" t="t"/>
              <a:pathLst>
                <a:path extrusionOk="0" h="42" w="64">
                  <a:moveTo>
                    <a:pt x="64" y="0"/>
                  </a:moveTo>
                  <a:lnTo>
                    <a:pt x="0" y="37"/>
                  </a:lnTo>
                  <a:lnTo>
                    <a:pt x="0" y="41"/>
                  </a:ln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36"/>
            <p:cNvSpPr/>
            <p:nvPr/>
          </p:nvSpPr>
          <p:spPr>
            <a:xfrm>
              <a:off x="1648575" y="1627725"/>
              <a:ext cx="1600" cy="1025"/>
            </a:xfrm>
            <a:custGeom>
              <a:rect b="b" l="l" r="r" t="t"/>
              <a:pathLst>
                <a:path extrusionOk="0" h="41" w="64">
                  <a:moveTo>
                    <a:pt x="64" y="0"/>
                  </a:moveTo>
                  <a:lnTo>
                    <a:pt x="0" y="38"/>
                  </a:lnTo>
                  <a:cubicBezTo>
                    <a:pt x="0" y="38"/>
                    <a:pt x="0" y="40"/>
                    <a:pt x="0" y="41"/>
                  </a:cubicBez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36"/>
            <p:cNvSpPr/>
            <p:nvPr/>
          </p:nvSpPr>
          <p:spPr>
            <a:xfrm>
              <a:off x="1648575" y="162780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5" y="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36"/>
            <p:cNvSpPr/>
            <p:nvPr/>
          </p:nvSpPr>
          <p:spPr>
            <a:xfrm>
              <a:off x="1648575" y="1627875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5" y="3"/>
                  </a:lnTo>
                  <a:cubicBezTo>
                    <a:pt x="65" y="3"/>
                    <a:pt x="65" y="2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36"/>
            <p:cNvSpPr/>
            <p:nvPr/>
          </p:nvSpPr>
          <p:spPr>
            <a:xfrm>
              <a:off x="1648600" y="1627950"/>
              <a:ext cx="1625" cy="1025"/>
            </a:xfrm>
            <a:custGeom>
              <a:rect b="b" l="l" r="r" t="t"/>
              <a:pathLst>
                <a:path extrusionOk="0" h="41" w="65">
                  <a:moveTo>
                    <a:pt x="64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36"/>
            <p:cNvSpPr/>
            <p:nvPr/>
          </p:nvSpPr>
          <p:spPr>
            <a:xfrm>
              <a:off x="1645325" y="1625950"/>
              <a:ext cx="3250" cy="11500"/>
            </a:xfrm>
            <a:custGeom>
              <a:rect b="b" l="l" r="r" t="t"/>
              <a:pathLst>
                <a:path extrusionOk="0" h="460" w="130">
                  <a:moveTo>
                    <a:pt x="37" y="0"/>
                  </a:moveTo>
                  <a:cubicBezTo>
                    <a:pt x="15" y="0"/>
                    <a:pt x="1" y="17"/>
                    <a:pt x="1" y="47"/>
                  </a:cubicBezTo>
                  <a:lnTo>
                    <a:pt x="1" y="386"/>
                  </a:lnTo>
                  <a:lnTo>
                    <a:pt x="130" y="460"/>
                  </a:lnTo>
                  <a:lnTo>
                    <a:pt x="130" y="121"/>
                  </a:lnTo>
                  <a:cubicBezTo>
                    <a:pt x="129" y="76"/>
                    <a:pt x="104" y="34"/>
                    <a:pt x="66" y="9"/>
                  </a:cubicBezTo>
                  <a:cubicBezTo>
                    <a:pt x="56" y="3"/>
                    <a:pt x="46" y="0"/>
                    <a:pt x="37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36"/>
            <p:cNvSpPr/>
            <p:nvPr/>
          </p:nvSpPr>
          <p:spPr>
            <a:xfrm>
              <a:off x="1656475" y="1641050"/>
              <a:ext cx="4875" cy="2875"/>
            </a:xfrm>
            <a:custGeom>
              <a:rect b="b" l="l" r="r" t="t"/>
              <a:pathLst>
                <a:path extrusionOk="0" h="115" w="195">
                  <a:moveTo>
                    <a:pt x="64" y="1"/>
                  </a:moveTo>
                  <a:lnTo>
                    <a:pt x="0" y="39"/>
                  </a:lnTo>
                  <a:lnTo>
                    <a:pt x="129" y="114"/>
                  </a:lnTo>
                  <a:lnTo>
                    <a:pt x="194" y="76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36"/>
            <p:cNvSpPr/>
            <p:nvPr/>
          </p:nvSpPr>
          <p:spPr>
            <a:xfrm>
              <a:off x="1659700" y="1634475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65" y="0"/>
                  </a:moveTo>
                  <a:lnTo>
                    <a:pt x="2" y="38"/>
                  </a:lnTo>
                  <a:lnTo>
                    <a:pt x="0" y="377"/>
                  </a:lnTo>
                  <a:lnTo>
                    <a:pt x="0" y="377"/>
                  </a:lnTo>
                  <a:lnTo>
                    <a:pt x="65" y="339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36"/>
            <p:cNvSpPr/>
            <p:nvPr/>
          </p:nvSpPr>
          <p:spPr>
            <a:xfrm>
              <a:off x="1656925" y="1631500"/>
              <a:ext cx="1775" cy="1000"/>
            </a:xfrm>
            <a:custGeom>
              <a:rect b="b" l="l" r="r" t="t"/>
              <a:pathLst>
                <a:path extrusionOk="0" h="40" w="71">
                  <a:moveTo>
                    <a:pt x="71" y="0"/>
                  </a:moveTo>
                  <a:lnTo>
                    <a:pt x="66" y="2"/>
                  </a:lnTo>
                  <a:lnTo>
                    <a:pt x="1" y="39"/>
                  </a:lnTo>
                  <a:lnTo>
                    <a:pt x="7" y="36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36"/>
            <p:cNvSpPr/>
            <p:nvPr/>
          </p:nvSpPr>
          <p:spPr>
            <a:xfrm>
              <a:off x="1657075" y="1631450"/>
              <a:ext cx="1775" cy="1000"/>
            </a:xfrm>
            <a:custGeom>
              <a:rect b="b" l="l" r="r" t="t"/>
              <a:pathLst>
                <a:path extrusionOk="0" h="40" w="71">
                  <a:moveTo>
                    <a:pt x="70" y="1"/>
                  </a:moveTo>
                  <a:lnTo>
                    <a:pt x="65" y="2"/>
                  </a:lnTo>
                  <a:lnTo>
                    <a:pt x="3" y="39"/>
                  </a:lnTo>
                  <a:lnTo>
                    <a:pt x="3" y="39"/>
                  </a:lnTo>
                  <a:cubicBezTo>
                    <a:pt x="4" y="38"/>
                    <a:pt x="4" y="38"/>
                    <a:pt x="5" y="38"/>
                  </a:cubicBezTo>
                  <a:lnTo>
                    <a:pt x="70" y="1"/>
                  </a:lnTo>
                  <a:close/>
                  <a:moveTo>
                    <a:pt x="3" y="39"/>
                  </a:moveTo>
                  <a:lnTo>
                    <a:pt x="3" y="39"/>
                  </a:lnTo>
                  <a:cubicBezTo>
                    <a:pt x="2" y="39"/>
                    <a:pt x="1" y="39"/>
                    <a:pt x="1" y="40"/>
                  </a:cubicBezTo>
                  <a:lnTo>
                    <a:pt x="3" y="39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36"/>
            <p:cNvSpPr/>
            <p:nvPr/>
          </p:nvSpPr>
          <p:spPr>
            <a:xfrm>
              <a:off x="1657200" y="163145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65" y="1"/>
                  </a:moveTo>
                  <a:lnTo>
                    <a:pt x="0" y="38"/>
                  </a:lnTo>
                  <a:lnTo>
                    <a:pt x="4" y="3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36"/>
            <p:cNvSpPr/>
            <p:nvPr/>
          </p:nvSpPr>
          <p:spPr>
            <a:xfrm>
              <a:off x="1657300" y="1631450"/>
              <a:ext cx="1700" cy="925"/>
            </a:xfrm>
            <a:custGeom>
              <a:rect b="b" l="l" r="r" t="t"/>
              <a:pathLst>
                <a:path extrusionOk="0" h="37" w="68">
                  <a:moveTo>
                    <a:pt x="64" y="1"/>
                  </a:moveTo>
                  <a:lnTo>
                    <a:pt x="0" y="37"/>
                  </a:lnTo>
                  <a:lnTo>
                    <a:pt x="3" y="3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36"/>
            <p:cNvSpPr/>
            <p:nvPr/>
          </p:nvSpPr>
          <p:spPr>
            <a:xfrm>
              <a:off x="1657375" y="1631425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64" y="0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36"/>
            <p:cNvSpPr/>
            <p:nvPr/>
          </p:nvSpPr>
          <p:spPr>
            <a:xfrm>
              <a:off x="1657450" y="1631450"/>
              <a:ext cx="1725" cy="925"/>
            </a:xfrm>
            <a:custGeom>
              <a:rect b="b" l="l" r="r" t="t"/>
              <a:pathLst>
                <a:path extrusionOk="0" h="37" w="69">
                  <a:moveTo>
                    <a:pt x="66" y="1"/>
                  </a:moveTo>
                  <a:lnTo>
                    <a:pt x="0" y="37"/>
                  </a:lnTo>
                  <a:lnTo>
                    <a:pt x="3" y="37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36"/>
            <p:cNvSpPr/>
            <p:nvPr/>
          </p:nvSpPr>
          <p:spPr>
            <a:xfrm>
              <a:off x="1657525" y="1631450"/>
              <a:ext cx="1725" cy="925"/>
            </a:xfrm>
            <a:custGeom>
              <a:rect b="b" l="l" r="r" t="t"/>
              <a:pathLst>
                <a:path extrusionOk="0" h="37" w="69">
                  <a:moveTo>
                    <a:pt x="65" y="1"/>
                  </a:moveTo>
                  <a:lnTo>
                    <a:pt x="0" y="37"/>
                  </a:lnTo>
                  <a:lnTo>
                    <a:pt x="3" y="37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36"/>
            <p:cNvSpPr/>
            <p:nvPr/>
          </p:nvSpPr>
          <p:spPr>
            <a:xfrm>
              <a:off x="1657600" y="1631450"/>
              <a:ext cx="1675" cy="975"/>
            </a:xfrm>
            <a:custGeom>
              <a:rect b="b" l="l" r="r" t="t"/>
              <a:pathLst>
                <a:path extrusionOk="0" h="39" w="67">
                  <a:moveTo>
                    <a:pt x="65" y="1"/>
                  </a:moveTo>
                  <a:lnTo>
                    <a:pt x="0" y="38"/>
                  </a:lnTo>
                  <a:lnTo>
                    <a:pt x="3" y="3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36"/>
            <p:cNvSpPr/>
            <p:nvPr/>
          </p:nvSpPr>
          <p:spPr>
            <a:xfrm>
              <a:off x="1657650" y="1631450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36"/>
            <p:cNvSpPr/>
            <p:nvPr/>
          </p:nvSpPr>
          <p:spPr>
            <a:xfrm>
              <a:off x="1657725" y="1631500"/>
              <a:ext cx="1700" cy="950"/>
            </a:xfrm>
            <a:custGeom>
              <a:rect b="b" l="l" r="r" t="t"/>
              <a:pathLst>
                <a:path extrusionOk="0" h="38" w="68">
                  <a:moveTo>
                    <a:pt x="65" y="0"/>
                  </a:moveTo>
                  <a:lnTo>
                    <a:pt x="1" y="38"/>
                  </a:lnTo>
                  <a:lnTo>
                    <a:pt x="4" y="38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36"/>
            <p:cNvSpPr/>
            <p:nvPr/>
          </p:nvSpPr>
          <p:spPr>
            <a:xfrm>
              <a:off x="1657800" y="1631525"/>
              <a:ext cx="1700" cy="925"/>
            </a:xfrm>
            <a:custGeom>
              <a:rect b="b" l="l" r="r" t="t"/>
              <a:pathLst>
                <a:path extrusionOk="0" h="37" w="68">
                  <a:moveTo>
                    <a:pt x="65" y="1"/>
                  </a:moveTo>
                  <a:lnTo>
                    <a:pt x="1" y="37"/>
                  </a:lnTo>
                  <a:lnTo>
                    <a:pt x="2" y="37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36"/>
            <p:cNvSpPr/>
            <p:nvPr/>
          </p:nvSpPr>
          <p:spPr>
            <a:xfrm>
              <a:off x="1657850" y="16315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5" y="1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36"/>
            <p:cNvSpPr/>
            <p:nvPr/>
          </p:nvSpPr>
          <p:spPr>
            <a:xfrm>
              <a:off x="1657925" y="1631575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5" y="0"/>
                  </a:moveTo>
                  <a:lnTo>
                    <a:pt x="0" y="38"/>
                  </a:lnTo>
                  <a:lnTo>
                    <a:pt x="3" y="39"/>
                  </a:lnTo>
                  <a:lnTo>
                    <a:pt x="67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36"/>
            <p:cNvSpPr/>
            <p:nvPr/>
          </p:nvSpPr>
          <p:spPr>
            <a:xfrm>
              <a:off x="1658000" y="1631600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64" y="1"/>
                  </a:moveTo>
                  <a:lnTo>
                    <a:pt x="0" y="38"/>
                  </a:lnTo>
                  <a:lnTo>
                    <a:pt x="3" y="40"/>
                  </a:lnTo>
                  <a:lnTo>
                    <a:pt x="67" y="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36"/>
            <p:cNvSpPr/>
            <p:nvPr/>
          </p:nvSpPr>
          <p:spPr>
            <a:xfrm>
              <a:off x="1658050" y="1631625"/>
              <a:ext cx="1700" cy="975"/>
            </a:xfrm>
            <a:custGeom>
              <a:rect b="b" l="l" r="r" t="t"/>
              <a:pathLst>
                <a:path extrusionOk="0" h="39" w="68">
                  <a:moveTo>
                    <a:pt x="65" y="1"/>
                  </a:moveTo>
                  <a:lnTo>
                    <a:pt x="1" y="39"/>
                  </a:lnTo>
                  <a:lnTo>
                    <a:pt x="2" y="39"/>
                  </a:lnTo>
                  <a:lnTo>
                    <a:pt x="68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36"/>
            <p:cNvSpPr/>
            <p:nvPr/>
          </p:nvSpPr>
          <p:spPr>
            <a:xfrm>
              <a:off x="1659700" y="1642950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65" y="0"/>
                  </a:moveTo>
                  <a:lnTo>
                    <a:pt x="0" y="38"/>
                  </a:lnTo>
                  <a:lnTo>
                    <a:pt x="316" y="219"/>
                  </a:lnTo>
                  <a:lnTo>
                    <a:pt x="380" y="18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36"/>
            <p:cNvSpPr/>
            <p:nvPr/>
          </p:nvSpPr>
          <p:spPr>
            <a:xfrm>
              <a:off x="1658100" y="1631675"/>
              <a:ext cx="1650" cy="925"/>
            </a:xfrm>
            <a:custGeom>
              <a:rect b="b" l="l" r="r" t="t"/>
              <a:pathLst>
                <a:path extrusionOk="0" h="37" w="66">
                  <a:moveTo>
                    <a:pt x="0" y="37"/>
                  </a:moveTo>
                  <a:lnTo>
                    <a:pt x="66" y="0"/>
                  </a:lnTo>
                  <a:lnTo>
                    <a:pt x="66" y="0"/>
                  </a:lnTo>
                  <a:lnTo>
                    <a:pt x="0" y="37"/>
                  </a:lnTo>
                  <a:lnTo>
                    <a:pt x="0" y="3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36"/>
            <p:cNvSpPr/>
            <p:nvPr/>
          </p:nvSpPr>
          <p:spPr>
            <a:xfrm>
              <a:off x="1658125" y="16316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5" y="0"/>
                  </a:moveTo>
                  <a:lnTo>
                    <a:pt x="1" y="38"/>
                  </a:lnTo>
                  <a:lnTo>
                    <a:pt x="4" y="40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36"/>
            <p:cNvSpPr/>
            <p:nvPr/>
          </p:nvSpPr>
          <p:spPr>
            <a:xfrm>
              <a:off x="1658200" y="1631700"/>
              <a:ext cx="1700" cy="1025"/>
            </a:xfrm>
            <a:custGeom>
              <a:rect b="b" l="l" r="r" t="t"/>
              <a:pathLst>
                <a:path extrusionOk="0" h="41" w="68">
                  <a:moveTo>
                    <a:pt x="65" y="1"/>
                  </a:moveTo>
                  <a:lnTo>
                    <a:pt x="1" y="39"/>
                  </a:lnTo>
                  <a:lnTo>
                    <a:pt x="4" y="40"/>
                  </a:lnTo>
                  <a:lnTo>
                    <a:pt x="67" y="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36"/>
            <p:cNvSpPr/>
            <p:nvPr/>
          </p:nvSpPr>
          <p:spPr>
            <a:xfrm>
              <a:off x="1658275" y="1631750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64" y="0"/>
                  </a:moveTo>
                  <a:lnTo>
                    <a:pt x="1" y="38"/>
                  </a:lnTo>
                  <a:lnTo>
                    <a:pt x="4" y="39"/>
                  </a:lnTo>
                  <a:lnTo>
                    <a:pt x="67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36"/>
            <p:cNvSpPr/>
            <p:nvPr/>
          </p:nvSpPr>
          <p:spPr>
            <a:xfrm>
              <a:off x="1658325" y="1631825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65" y="0"/>
                  </a:moveTo>
                  <a:lnTo>
                    <a:pt x="0" y="36"/>
                  </a:lnTo>
                  <a:lnTo>
                    <a:pt x="3" y="39"/>
                  </a:lnTo>
                  <a:lnTo>
                    <a:pt x="68" y="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36"/>
            <p:cNvSpPr/>
            <p:nvPr/>
          </p:nvSpPr>
          <p:spPr>
            <a:xfrm>
              <a:off x="1658375" y="1631850"/>
              <a:ext cx="1750" cy="1050"/>
            </a:xfrm>
            <a:custGeom>
              <a:rect b="b" l="l" r="r" t="t"/>
              <a:pathLst>
                <a:path extrusionOk="0" h="42" w="70">
                  <a:moveTo>
                    <a:pt x="66" y="1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9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36"/>
            <p:cNvSpPr/>
            <p:nvPr/>
          </p:nvSpPr>
          <p:spPr>
            <a:xfrm>
              <a:off x="1658450" y="1631925"/>
              <a:ext cx="1750" cy="1000"/>
            </a:xfrm>
            <a:custGeom>
              <a:rect b="b" l="l" r="r" t="t"/>
              <a:pathLst>
                <a:path extrusionOk="0" h="40" w="70">
                  <a:moveTo>
                    <a:pt x="66" y="1"/>
                  </a:moveTo>
                  <a:lnTo>
                    <a:pt x="1" y="38"/>
                  </a:lnTo>
                  <a:lnTo>
                    <a:pt x="4" y="40"/>
                  </a:lnTo>
                  <a:lnTo>
                    <a:pt x="69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36"/>
            <p:cNvSpPr/>
            <p:nvPr/>
          </p:nvSpPr>
          <p:spPr>
            <a:xfrm>
              <a:off x="1658525" y="1631975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6" y="0"/>
                  </a:moveTo>
                  <a:lnTo>
                    <a:pt x="1" y="38"/>
                  </a:lnTo>
                  <a:lnTo>
                    <a:pt x="4" y="41"/>
                  </a:lnTo>
                  <a:lnTo>
                    <a:pt x="69" y="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36"/>
            <p:cNvSpPr/>
            <p:nvPr/>
          </p:nvSpPr>
          <p:spPr>
            <a:xfrm>
              <a:off x="1658600" y="1632025"/>
              <a:ext cx="1725" cy="1025"/>
            </a:xfrm>
            <a:custGeom>
              <a:rect b="b" l="l" r="r" t="t"/>
              <a:pathLst>
                <a:path extrusionOk="0" h="41" w="69">
                  <a:moveTo>
                    <a:pt x="66" y="1"/>
                  </a:moveTo>
                  <a:lnTo>
                    <a:pt x="1" y="39"/>
                  </a:lnTo>
                  <a:lnTo>
                    <a:pt x="4" y="40"/>
                  </a:lnTo>
                  <a:lnTo>
                    <a:pt x="69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36"/>
            <p:cNvSpPr/>
            <p:nvPr/>
          </p:nvSpPr>
          <p:spPr>
            <a:xfrm>
              <a:off x="1658675" y="163210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6" y="1"/>
                  </a:moveTo>
                  <a:lnTo>
                    <a:pt x="1" y="39"/>
                  </a:lnTo>
                  <a:lnTo>
                    <a:pt x="3" y="41"/>
                  </a:lnTo>
                  <a:lnTo>
                    <a:pt x="67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36"/>
            <p:cNvSpPr/>
            <p:nvPr/>
          </p:nvSpPr>
          <p:spPr>
            <a:xfrm>
              <a:off x="1658750" y="1632175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36"/>
            <p:cNvSpPr/>
            <p:nvPr/>
          </p:nvSpPr>
          <p:spPr>
            <a:xfrm>
              <a:off x="1658825" y="16322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4" y="1"/>
                  </a:moveTo>
                  <a:lnTo>
                    <a:pt x="0" y="38"/>
                  </a:lnTo>
                  <a:lnTo>
                    <a:pt x="2" y="41"/>
                  </a:lnTo>
                  <a:lnTo>
                    <a:pt x="67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36"/>
            <p:cNvSpPr/>
            <p:nvPr/>
          </p:nvSpPr>
          <p:spPr>
            <a:xfrm>
              <a:off x="1658850" y="1632325"/>
              <a:ext cx="1725" cy="1050"/>
            </a:xfrm>
            <a:custGeom>
              <a:rect b="b" l="l" r="r" t="t"/>
              <a:pathLst>
                <a:path extrusionOk="0" h="42" w="69">
                  <a:moveTo>
                    <a:pt x="66" y="1"/>
                  </a:moveTo>
                  <a:lnTo>
                    <a:pt x="1" y="38"/>
                  </a:lnTo>
                  <a:cubicBezTo>
                    <a:pt x="2" y="38"/>
                    <a:pt x="4" y="40"/>
                    <a:pt x="4" y="41"/>
                  </a:cubicBezTo>
                  <a:lnTo>
                    <a:pt x="69" y="3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36"/>
            <p:cNvSpPr/>
            <p:nvPr/>
          </p:nvSpPr>
          <p:spPr>
            <a:xfrm>
              <a:off x="1658925" y="1632400"/>
              <a:ext cx="1725" cy="1075"/>
            </a:xfrm>
            <a:custGeom>
              <a:rect b="b" l="l" r="r" t="t"/>
              <a:pathLst>
                <a:path extrusionOk="0" h="43" w="69">
                  <a:moveTo>
                    <a:pt x="66" y="0"/>
                  </a:moveTo>
                  <a:lnTo>
                    <a:pt x="1" y="38"/>
                  </a:lnTo>
                  <a:lnTo>
                    <a:pt x="4" y="42"/>
                  </a:lnTo>
                  <a:lnTo>
                    <a:pt x="69" y="5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36"/>
            <p:cNvSpPr/>
            <p:nvPr/>
          </p:nvSpPr>
          <p:spPr>
            <a:xfrm>
              <a:off x="1659000" y="1632475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66" y="0"/>
                  </a:moveTo>
                  <a:lnTo>
                    <a:pt x="1" y="38"/>
                  </a:lnTo>
                  <a:cubicBezTo>
                    <a:pt x="2" y="39"/>
                    <a:pt x="4" y="42"/>
                    <a:pt x="5" y="44"/>
                  </a:cubicBezTo>
                  <a:lnTo>
                    <a:pt x="69" y="6"/>
                  </a:lnTo>
                  <a:cubicBezTo>
                    <a:pt x="67" y="5"/>
                    <a:pt x="67" y="3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36"/>
            <p:cNvSpPr/>
            <p:nvPr/>
          </p:nvSpPr>
          <p:spPr>
            <a:xfrm>
              <a:off x="1659100" y="1632650"/>
              <a:ext cx="1775" cy="1150"/>
            </a:xfrm>
            <a:custGeom>
              <a:rect b="b" l="l" r="r" t="t"/>
              <a:pathLst>
                <a:path extrusionOk="0" h="46" w="71">
                  <a:moveTo>
                    <a:pt x="65" y="1"/>
                  </a:moveTo>
                  <a:lnTo>
                    <a:pt x="1" y="38"/>
                  </a:lnTo>
                  <a:cubicBezTo>
                    <a:pt x="2" y="40"/>
                    <a:pt x="4" y="43"/>
                    <a:pt x="5" y="46"/>
                  </a:cubicBezTo>
                  <a:lnTo>
                    <a:pt x="71" y="8"/>
                  </a:lnTo>
                  <a:cubicBezTo>
                    <a:pt x="69" y="5"/>
                    <a:pt x="68" y="3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36"/>
            <p:cNvSpPr/>
            <p:nvPr/>
          </p:nvSpPr>
          <p:spPr>
            <a:xfrm>
              <a:off x="1659225" y="163282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66" y="1"/>
                  </a:moveTo>
                  <a:lnTo>
                    <a:pt x="0" y="39"/>
                  </a:lnTo>
                  <a:lnTo>
                    <a:pt x="5" y="44"/>
                  </a:lnTo>
                  <a:lnTo>
                    <a:pt x="68" y="7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36"/>
            <p:cNvSpPr/>
            <p:nvPr/>
          </p:nvSpPr>
          <p:spPr>
            <a:xfrm>
              <a:off x="1659325" y="16329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1" y="38"/>
                  </a:lnTo>
                  <a:cubicBezTo>
                    <a:pt x="1" y="40"/>
                    <a:pt x="1" y="41"/>
                    <a:pt x="2" y="41"/>
                  </a:cubicBezTo>
                  <a:lnTo>
                    <a:pt x="66" y="5"/>
                  </a:lnTo>
                  <a:cubicBezTo>
                    <a:pt x="66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36"/>
            <p:cNvSpPr/>
            <p:nvPr/>
          </p:nvSpPr>
          <p:spPr>
            <a:xfrm>
              <a:off x="1659375" y="16330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7"/>
                  </a:lnTo>
                  <a:lnTo>
                    <a:pt x="2" y="42"/>
                  </a:lnTo>
                  <a:lnTo>
                    <a:pt x="65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36"/>
            <p:cNvSpPr/>
            <p:nvPr/>
          </p:nvSpPr>
          <p:spPr>
            <a:xfrm>
              <a:off x="1659400" y="163315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1" y="39"/>
                  </a:lnTo>
                  <a:cubicBezTo>
                    <a:pt x="2" y="40"/>
                    <a:pt x="2" y="40"/>
                    <a:pt x="2" y="41"/>
                  </a:cubicBezTo>
                  <a:lnTo>
                    <a:pt x="66" y="4"/>
                  </a:lnTo>
                  <a:cubicBezTo>
                    <a:pt x="64" y="2"/>
                    <a:pt x="64" y="1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36"/>
            <p:cNvSpPr/>
            <p:nvPr/>
          </p:nvSpPr>
          <p:spPr>
            <a:xfrm>
              <a:off x="1659450" y="163322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8"/>
                  </a:lnTo>
                  <a:lnTo>
                    <a:pt x="1" y="41"/>
                  </a:lnTo>
                  <a:lnTo>
                    <a:pt x="65" y="4"/>
                  </a:lnTo>
                  <a:cubicBezTo>
                    <a:pt x="64" y="4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36"/>
            <p:cNvSpPr/>
            <p:nvPr/>
          </p:nvSpPr>
          <p:spPr>
            <a:xfrm>
              <a:off x="1659475" y="16333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8"/>
                  </a:lnTo>
                  <a:cubicBezTo>
                    <a:pt x="0" y="40"/>
                    <a:pt x="2" y="41"/>
                    <a:pt x="2" y="41"/>
                  </a:cubicBezTo>
                  <a:lnTo>
                    <a:pt x="66" y="4"/>
                  </a:lnTo>
                  <a:cubicBezTo>
                    <a:pt x="66" y="4"/>
                    <a:pt x="66" y="2"/>
                    <a:pt x="6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36"/>
            <p:cNvSpPr/>
            <p:nvPr/>
          </p:nvSpPr>
          <p:spPr>
            <a:xfrm>
              <a:off x="1659500" y="163337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5" y="1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6" y="3"/>
                  </a:lnTo>
                  <a:cubicBezTo>
                    <a:pt x="66" y="3"/>
                    <a:pt x="65" y="2"/>
                    <a:pt x="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36"/>
            <p:cNvSpPr/>
            <p:nvPr/>
          </p:nvSpPr>
          <p:spPr>
            <a:xfrm>
              <a:off x="1659550" y="16334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4" y="1"/>
                  </a:moveTo>
                  <a:lnTo>
                    <a:pt x="0" y="37"/>
                  </a:lnTo>
                  <a:lnTo>
                    <a:pt x="0" y="42"/>
                  </a:lnTo>
                  <a:lnTo>
                    <a:pt x="66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36"/>
            <p:cNvSpPr/>
            <p:nvPr/>
          </p:nvSpPr>
          <p:spPr>
            <a:xfrm>
              <a:off x="1659550" y="1633550"/>
              <a:ext cx="1700" cy="1050"/>
            </a:xfrm>
            <a:custGeom>
              <a:rect b="b" l="l" r="r" t="t"/>
              <a:pathLst>
                <a:path extrusionOk="0" h="42" w="68">
                  <a:moveTo>
                    <a:pt x="66" y="1"/>
                  </a:moveTo>
                  <a:lnTo>
                    <a:pt x="0" y="39"/>
                  </a:lnTo>
                  <a:lnTo>
                    <a:pt x="2" y="41"/>
                  </a:lnTo>
                  <a:lnTo>
                    <a:pt x="67" y="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36"/>
            <p:cNvSpPr/>
            <p:nvPr/>
          </p:nvSpPr>
          <p:spPr>
            <a:xfrm>
              <a:off x="1659575" y="1633625"/>
              <a:ext cx="1675" cy="1050"/>
            </a:xfrm>
            <a:custGeom>
              <a:rect b="b" l="l" r="r" t="t"/>
              <a:pathLst>
                <a:path extrusionOk="0" h="42" w="67">
                  <a:moveTo>
                    <a:pt x="66" y="1"/>
                  </a:moveTo>
                  <a:lnTo>
                    <a:pt x="1" y="38"/>
                  </a:lnTo>
                  <a:lnTo>
                    <a:pt x="2" y="41"/>
                  </a:lnTo>
                  <a:lnTo>
                    <a:pt x="66" y="5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36"/>
            <p:cNvSpPr/>
            <p:nvPr/>
          </p:nvSpPr>
          <p:spPr>
            <a:xfrm>
              <a:off x="1659650" y="16337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1" y="36"/>
                  </a:lnTo>
                  <a:cubicBezTo>
                    <a:pt x="1" y="38"/>
                    <a:pt x="1" y="39"/>
                    <a:pt x="1" y="41"/>
                  </a:cubicBezTo>
                  <a:lnTo>
                    <a:pt x="66" y="3"/>
                  </a:lnTo>
                  <a:cubicBezTo>
                    <a:pt x="65" y="2"/>
                    <a:pt x="65" y="0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36"/>
            <p:cNvSpPr/>
            <p:nvPr/>
          </p:nvSpPr>
          <p:spPr>
            <a:xfrm>
              <a:off x="1659650" y="1633800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5" y="1"/>
                  </a:moveTo>
                  <a:lnTo>
                    <a:pt x="1" y="39"/>
                  </a:lnTo>
                  <a:lnTo>
                    <a:pt x="1" y="42"/>
                  </a:lnTo>
                  <a:lnTo>
                    <a:pt x="65" y="4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36"/>
            <p:cNvSpPr/>
            <p:nvPr/>
          </p:nvSpPr>
          <p:spPr>
            <a:xfrm>
              <a:off x="1659650" y="1633875"/>
              <a:ext cx="1625" cy="1075"/>
            </a:xfrm>
            <a:custGeom>
              <a:rect b="b" l="l" r="r" t="t"/>
              <a:pathLst>
                <a:path extrusionOk="0" h="43" w="65">
                  <a:moveTo>
                    <a:pt x="65" y="1"/>
                  </a:moveTo>
                  <a:lnTo>
                    <a:pt x="1" y="39"/>
                  </a:lnTo>
                  <a:lnTo>
                    <a:pt x="1" y="43"/>
                  </a:lnTo>
                  <a:lnTo>
                    <a:pt x="65" y="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36"/>
            <p:cNvSpPr/>
            <p:nvPr/>
          </p:nvSpPr>
          <p:spPr>
            <a:xfrm>
              <a:off x="1659700" y="1634000"/>
              <a:ext cx="1600" cy="1025"/>
            </a:xfrm>
            <a:custGeom>
              <a:rect b="b" l="l" r="r" t="t"/>
              <a:pathLst>
                <a:path extrusionOk="0" h="41" w="64">
                  <a:moveTo>
                    <a:pt x="64" y="0"/>
                  </a:moveTo>
                  <a:lnTo>
                    <a:pt x="0" y="38"/>
                  </a:lnTo>
                  <a:lnTo>
                    <a:pt x="0" y="41"/>
                  </a:ln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36"/>
            <p:cNvSpPr/>
            <p:nvPr/>
          </p:nvSpPr>
          <p:spPr>
            <a:xfrm>
              <a:off x="1659700" y="1634075"/>
              <a:ext cx="1600" cy="1025"/>
            </a:xfrm>
            <a:custGeom>
              <a:rect b="b" l="l" r="r" t="t"/>
              <a:pathLst>
                <a:path extrusionOk="0" h="41" w="64">
                  <a:moveTo>
                    <a:pt x="64" y="0"/>
                  </a:moveTo>
                  <a:lnTo>
                    <a:pt x="0" y="38"/>
                  </a:lnTo>
                  <a:cubicBezTo>
                    <a:pt x="0" y="38"/>
                    <a:pt x="0" y="39"/>
                    <a:pt x="0" y="41"/>
                  </a:cubicBez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36"/>
            <p:cNvSpPr/>
            <p:nvPr/>
          </p:nvSpPr>
          <p:spPr>
            <a:xfrm>
              <a:off x="1659700" y="1634150"/>
              <a:ext cx="1650" cy="1025"/>
            </a:xfrm>
            <a:custGeom>
              <a:rect b="b" l="l" r="r" t="t"/>
              <a:pathLst>
                <a:path extrusionOk="0" h="41" w="66">
                  <a:moveTo>
                    <a:pt x="65" y="0"/>
                  </a:moveTo>
                  <a:lnTo>
                    <a:pt x="0" y="38"/>
                  </a:lnTo>
                  <a:cubicBezTo>
                    <a:pt x="0" y="39"/>
                    <a:pt x="0" y="39"/>
                    <a:pt x="0" y="41"/>
                  </a:cubicBezTo>
                  <a:lnTo>
                    <a:pt x="65" y="3"/>
                  </a:lnTo>
                  <a:cubicBezTo>
                    <a:pt x="65" y="3"/>
                    <a:pt x="65" y="1"/>
                    <a:pt x="6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36"/>
            <p:cNvSpPr/>
            <p:nvPr/>
          </p:nvSpPr>
          <p:spPr>
            <a:xfrm>
              <a:off x="1659700" y="16342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65" y="1"/>
                  </a:moveTo>
                  <a:lnTo>
                    <a:pt x="0" y="39"/>
                  </a:lnTo>
                  <a:lnTo>
                    <a:pt x="2" y="39"/>
                  </a:lnTo>
                  <a:lnTo>
                    <a:pt x="2" y="42"/>
                  </a:lnTo>
                  <a:lnTo>
                    <a:pt x="65" y="5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36"/>
            <p:cNvSpPr/>
            <p:nvPr/>
          </p:nvSpPr>
          <p:spPr>
            <a:xfrm>
              <a:off x="1659725" y="163427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64" y="1"/>
                  </a:moveTo>
                  <a:lnTo>
                    <a:pt x="1" y="39"/>
                  </a:lnTo>
                  <a:cubicBezTo>
                    <a:pt x="1" y="40"/>
                    <a:pt x="1" y="40"/>
                    <a:pt x="1" y="41"/>
                  </a:cubicBezTo>
                  <a:lnTo>
                    <a:pt x="64" y="4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36"/>
            <p:cNvSpPr/>
            <p:nvPr/>
          </p:nvSpPr>
          <p:spPr>
            <a:xfrm>
              <a:off x="1659725" y="1634400"/>
              <a:ext cx="1625" cy="1000"/>
            </a:xfrm>
            <a:custGeom>
              <a:rect b="b" l="l" r="r" t="t"/>
              <a:pathLst>
                <a:path extrusionOk="0" h="40" w="65">
                  <a:moveTo>
                    <a:pt x="64" y="0"/>
                  </a:moveTo>
                  <a:lnTo>
                    <a:pt x="1" y="36"/>
                  </a:lnTo>
                  <a:lnTo>
                    <a:pt x="1" y="39"/>
                  </a:lnTo>
                  <a:lnTo>
                    <a:pt x="64" y="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36"/>
            <p:cNvSpPr/>
            <p:nvPr/>
          </p:nvSpPr>
          <p:spPr>
            <a:xfrm>
              <a:off x="1656475" y="1632375"/>
              <a:ext cx="3275" cy="11550"/>
            </a:xfrm>
            <a:custGeom>
              <a:rect b="b" l="l" r="r" t="t"/>
              <a:pathLst>
                <a:path extrusionOk="0" h="462" w="131">
                  <a:moveTo>
                    <a:pt x="37" y="0"/>
                  </a:moveTo>
                  <a:cubicBezTo>
                    <a:pt x="16" y="0"/>
                    <a:pt x="1" y="18"/>
                    <a:pt x="2" y="48"/>
                  </a:cubicBezTo>
                  <a:lnTo>
                    <a:pt x="0" y="387"/>
                  </a:lnTo>
                  <a:lnTo>
                    <a:pt x="129" y="461"/>
                  </a:lnTo>
                  <a:lnTo>
                    <a:pt x="131" y="122"/>
                  </a:lnTo>
                  <a:cubicBezTo>
                    <a:pt x="128" y="75"/>
                    <a:pt x="105" y="35"/>
                    <a:pt x="65" y="9"/>
                  </a:cubicBezTo>
                  <a:cubicBezTo>
                    <a:pt x="56" y="3"/>
                    <a:pt x="46" y="0"/>
                    <a:pt x="37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36"/>
            <p:cNvSpPr/>
            <p:nvPr/>
          </p:nvSpPr>
          <p:spPr>
            <a:xfrm>
              <a:off x="1667600" y="1647525"/>
              <a:ext cx="4875" cy="2800"/>
            </a:xfrm>
            <a:custGeom>
              <a:rect b="b" l="l" r="r" t="t"/>
              <a:pathLst>
                <a:path extrusionOk="0" h="112" w="195">
                  <a:moveTo>
                    <a:pt x="64" y="0"/>
                  </a:moveTo>
                  <a:lnTo>
                    <a:pt x="0" y="36"/>
                  </a:lnTo>
                  <a:lnTo>
                    <a:pt x="129" y="112"/>
                  </a:lnTo>
                  <a:lnTo>
                    <a:pt x="195" y="74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36"/>
            <p:cNvSpPr/>
            <p:nvPr/>
          </p:nvSpPr>
          <p:spPr>
            <a:xfrm>
              <a:off x="1678725" y="1658175"/>
              <a:ext cx="4800" cy="2825"/>
            </a:xfrm>
            <a:custGeom>
              <a:rect b="b" l="l" r="r" t="t"/>
              <a:pathLst>
                <a:path extrusionOk="0" h="113" w="192">
                  <a:moveTo>
                    <a:pt x="64" y="0"/>
                  </a:moveTo>
                  <a:lnTo>
                    <a:pt x="0" y="38"/>
                  </a:lnTo>
                  <a:lnTo>
                    <a:pt x="128" y="112"/>
                  </a:lnTo>
                  <a:lnTo>
                    <a:pt x="192" y="74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36"/>
            <p:cNvSpPr/>
            <p:nvPr/>
          </p:nvSpPr>
          <p:spPr>
            <a:xfrm>
              <a:off x="1670825" y="1640875"/>
              <a:ext cx="1700" cy="9450"/>
            </a:xfrm>
            <a:custGeom>
              <a:rect b="b" l="l" r="r" t="t"/>
              <a:pathLst>
                <a:path extrusionOk="0" h="378" w="68">
                  <a:moveTo>
                    <a:pt x="67" y="1"/>
                  </a:moveTo>
                  <a:lnTo>
                    <a:pt x="2" y="38"/>
                  </a:lnTo>
                  <a:lnTo>
                    <a:pt x="0" y="378"/>
                  </a:lnTo>
                  <a:lnTo>
                    <a:pt x="66" y="340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36"/>
            <p:cNvSpPr/>
            <p:nvPr/>
          </p:nvSpPr>
          <p:spPr>
            <a:xfrm>
              <a:off x="1670825" y="1649375"/>
              <a:ext cx="9550" cy="5525"/>
            </a:xfrm>
            <a:custGeom>
              <a:rect b="b" l="l" r="r" t="t"/>
              <a:pathLst>
                <a:path extrusionOk="0" h="221" w="382">
                  <a:moveTo>
                    <a:pt x="66" y="0"/>
                  </a:moveTo>
                  <a:lnTo>
                    <a:pt x="0" y="38"/>
                  </a:lnTo>
                  <a:lnTo>
                    <a:pt x="316" y="220"/>
                  </a:lnTo>
                  <a:lnTo>
                    <a:pt x="382" y="18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36"/>
            <p:cNvSpPr/>
            <p:nvPr/>
          </p:nvSpPr>
          <p:spPr>
            <a:xfrm>
              <a:off x="1667600" y="1638800"/>
              <a:ext cx="3275" cy="11525"/>
            </a:xfrm>
            <a:custGeom>
              <a:rect b="b" l="l" r="r" t="t"/>
              <a:pathLst>
                <a:path extrusionOk="0" h="461" w="131">
                  <a:moveTo>
                    <a:pt x="37" y="0"/>
                  </a:moveTo>
                  <a:cubicBezTo>
                    <a:pt x="16" y="0"/>
                    <a:pt x="2" y="17"/>
                    <a:pt x="2" y="46"/>
                  </a:cubicBezTo>
                  <a:lnTo>
                    <a:pt x="0" y="385"/>
                  </a:lnTo>
                  <a:lnTo>
                    <a:pt x="129" y="461"/>
                  </a:lnTo>
                  <a:lnTo>
                    <a:pt x="131" y="121"/>
                  </a:lnTo>
                  <a:cubicBezTo>
                    <a:pt x="128" y="76"/>
                    <a:pt x="105" y="34"/>
                    <a:pt x="66" y="10"/>
                  </a:cubicBezTo>
                  <a:cubicBezTo>
                    <a:pt x="55" y="3"/>
                    <a:pt x="45" y="0"/>
                    <a:pt x="37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36"/>
            <p:cNvSpPr/>
            <p:nvPr/>
          </p:nvSpPr>
          <p:spPr>
            <a:xfrm>
              <a:off x="1590125" y="1592875"/>
              <a:ext cx="4400" cy="3950"/>
            </a:xfrm>
            <a:custGeom>
              <a:rect b="b" l="l" r="r" t="t"/>
              <a:pathLst>
                <a:path extrusionOk="0" h="158" w="176">
                  <a:moveTo>
                    <a:pt x="83" y="0"/>
                  </a:moveTo>
                  <a:cubicBezTo>
                    <a:pt x="77" y="0"/>
                    <a:pt x="70" y="2"/>
                    <a:pt x="64" y="4"/>
                  </a:cubicBezTo>
                  <a:lnTo>
                    <a:pt x="0" y="41"/>
                  </a:lnTo>
                  <a:cubicBezTo>
                    <a:pt x="6" y="39"/>
                    <a:pt x="12" y="37"/>
                    <a:pt x="18" y="37"/>
                  </a:cubicBezTo>
                  <a:cubicBezTo>
                    <a:pt x="28" y="37"/>
                    <a:pt x="38" y="40"/>
                    <a:pt x="47" y="46"/>
                  </a:cubicBezTo>
                  <a:cubicBezTo>
                    <a:pt x="85" y="70"/>
                    <a:pt x="108" y="112"/>
                    <a:pt x="111" y="157"/>
                  </a:cubicBezTo>
                  <a:lnTo>
                    <a:pt x="176" y="121"/>
                  </a:lnTo>
                  <a:cubicBezTo>
                    <a:pt x="173" y="75"/>
                    <a:pt x="148" y="34"/>
                    <a:pt x="111" y="10"/>
                  </a:cubicBezTo>
                  <a:cubicBezTo>
                    <a:pt x="103" y="3"/>
                    <a:pt x="93" y="0"/>
                    <a:pt x="83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36"/>
            <p:cNvSpPr/>
            <p:nvPr/>
          </p:nvSpPr>
          <p:spPr>
            <a:xfrm>
              <a:off x="1601250" y="1599300"/>
              <a:ext cx="4425" cy="3975"/>
            </a:xfrm>
            <a:custGeom>
              <a:rect b="b" l="l" r="r" t="t"/>
              <a:pathLst>
                <a:path extrusionOk="0" h="159" w="177">
                  <a:moveTo>
                    <a:pt x="83" y="0"/>
                  </a:moveTo>
                  <a:cubicBezTo>
                    <a:pt x="77" y="0"/>
                    <a:pt x="71" y="1"/>
                    <a:pt x="64" y="3"/>
                  </a:cubicBezTo>
                  <a:lnTo>
                    <a:pt x="1" y="41"/>
                  </a:lnTo>
                  <a:cubicBezTo>
                    <a:pt x="6" y="38"/>
                    <a:pt x="13" y="37"/>
                    <a:pt x="19" y="37"/>
                  </a:cubicBezTo>
                  <a:cubicBezTo>
                    <a:pt x="29" y="37"/>
                    <a:pt x="39" y="40"/>
                    <a:pt x="47" y="45"/>
                  </a:cubicBezTo>
                  <a:cubicBezTo>
                    <a:pt x="85" y="70"/>
                    <a:pt x="109" y="112"/>
                    <a:pt x="111" y="159"/>
                  </a:cubicBezTo>
                  <a:lnTo>
                    <a:pt x="176" y="121"/>
                  </a:lnTo>
                  <a:cubicBezTo>
                    <a:pt x="173" y="74"/>
                    <a:pt x="150" y="34"/>
                    <a:pt x="111" y="9"/>
                  </a:cubicBezTo>
                  <a:cubicBezTo>
                    <a:pt x="103" y="3"/>
                    <a:pt x="93" y="0"/>
                    <a:pt x="83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36"/>
            <p:cNvSpPr/>
            <p:nvPr/>
          </p:nvSpPr>
          <p:spPr>
            <a:xfrm>
              <a:off x="1612375" y="1605700"/>
              <a:ext cx="4425" cy="4000"/>
            </a:xfrm>
            <a:custGeom>
              <a:rect b="b" l="l" r="r" t="t"/>
              <a:pathLst>
                <a:path extrusionOk="0" h="160" w="177">
                  <a:moveTo>
                    <a:pt x="85" y="1"/>
                  </a:moveTo>
                  <a:cubicBezTo>
                    <a:pt x="79" y="1"/>
                    <a:pt x="72" y="2"/>
                    <a:pt x="66" y="6"/>
                  </a:cubicBezTo>
                  <a:lnTo>
                    <a:pt x="1" y="43"/>
                  </a:lnTo>
                  <a:cubicBezTo>
                    <a:pt x="7" y="40"/>
                    <a:pt x="14" y="39"/>
                    <a:pt x="21" y="39"/>
                  </a:cubicBezTo>
                  <a:cubicBezTo>
                    <a:pt x="31" y="39"/>
                    <a:pt x="40" y="42"/>
                    <a:pt x="47" y="48"/>
                  </a:cubicBezTo>
                  <a:cubicBezTo>
                    <a:pt x="85" y="72"/>
                    <a:pt x="110" y="114"/>
                    <a:pt x="112" y="159"/>
                  </a:cubicBezTo>
                  <a:lnTo>
                    <a:pt x="176" y="122"/>
                  </a:lnTo>
                  <a:cubicBezTo>
                    <a:pt x="173" y="77"/>
                    <a:pt x="150" y="35"/>
                    <a:pt x="112" y="10"/>
                  </a:cubicBezTo>
                  <a:cubicBezTo>
                    <a:pt x="104" y="4"/>
                    <a:pt x="95" y="1"/>
                    <a:pt x="85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36"/>
            <p:cNvSpPr/>
            <p:nvPr/>
          </p:nvSpPr>
          <p:spPr>
            <a:xfrm>
              <a:off x="1623550" y="1612150"/>
              <a:ext cx="4375" cy="3950"/>
            </a:xfrm>
            <a:custGeom>
              <a:rect b="b" l="l" r="r" t="t"/>
              <a:pathLst>
                <a:path extrusionOk="0" h="158" w="175">
                  <a:moveTo>
                    <a:pt x="83" y="0"/>
                  </a:moveTo>
                  <a:cubicBezTo>
                    <a:pt x="76" y="0"/>
                    <a:pt x="70" y="1"/>
                    <a:pt x="64" y="4"/>
                  </a:cubicBezTo>
                  <a:lnTo>
                    <a:pt x="0" y="42"/>
                  </a:lnTo>
                  <a:cubicBezTo>
                    <a:pt x="6" y="39"/>
                    <a:pt x="13" y="37"/>
                    <a:pt x="20" y="37"/>
                  </a:cubicBezTo>
                  <a:cubicBezTo>
                    <a:pt x="29" y="37"/>
                    <a:pt x="38" y="40"/>
                    <a:pt x="45" y="46"/>
                  </a:cubicBezTo>
                  <a:cubicBezTo>
                    <a:pt x="85" y="71"/>
                    <a:pt x="108" y="113"/>
                    <a:pt x="111" y="158"/>
                  </a:cubicBezTo>
                  <a:lnTo>
                    <a:pt x="174" y="120"/>
                  </a:lnTo>
                  <a:cubicBezTo>
                    <a:pt x="173" y="75"/>
                    <a:pt x="148" y="33"/>
                    <a:pt x="111" y="9"/>
                  </a:cubicBezTo>
                  <a:cubicBezTo>
                    <a:pt x="103" y="3"/>
                    <a:pt x="93" y="0"/>
                    <a:pt x="83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36"/>
            <p:cNvSpPr/>
            <p:nvPr/>
          </p:nvSpPr>
          <p:spPr>
            <a:xfrm>
              <a:off x="1634675" y="1618575"/>
              <a:ext cx="4375" cy="3975"/>
            </a:xfrm>
            <a:custGeom>
              <a:rect b="b" l="l" r="r" t="t"/>
              <a:pathLst>
                <a:path extrusionOk="0" h="159" w="175">
                  <a:moveTo>
                    <a:pt x="85" y="1"/>
                  </a:moveTo>
                  <a:cubicBezTo>
                    <a:pt x="78" y="1"/>
                    <a:pt x="71" y="2"/>
                    <a:pt x="64" y="5"/>
                  </a:cubicBezTo>
                  <a:lnTo>
                    <a:pt x="1" y="42"/>
                  </a:lnTo>
                  <a:cubicBezTo>
                    <a:pt x="6" y="39"/>
                    <a:pt x="12" y="38"/>
                    <a:pt x="18" y="38"/>
                  </a:cubicBezTo>
                  <a:cubicBezTo>
                    <a:pt x="28" y="38"/>
                    <a:pt x="38" y="41"/>
                    <a:pt x="47" y="47"/>
                  </a:cubicBezTo>
                  <a:cubicBezTo>
                    <a:pt x="85" y="72"/>
                    <a:pt x="108" y="114"/>
                    <a:pt x="111" y="159"/>
                  </a:cubicBezTo>
                  <a:lnTo>
                    <a:pt x="175" y="121"/>
                  </a:lnTo>
                  <a:cubicBezTo>
                    <a:pt x="173" y="76"/>
                    <a:pt x="149" y="34"/>
                    <a:pt x="111" y="10"/>
                  </a:cubicBezTo>
                  <a:cubicBezTo>
                    <a:pt x="103" y="4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36"/>
            <p:cNvSpPr/>
            <p:nvPr/>
          </p:nvSpPr>
          <p:spPr>
            <a:xfrm>
              <a:off x="1645800" y="1625000"/>
              <a:ext cx="4425" cy="3975"/>
            </a:xfrm>
            <a:custGeom>
              <a:rect b="b" l="l" r="r" t="t"/>
              <a:pathLst>
                <a:path extrusionOk="0" h="159" w="177">
                  <a:moveTo>
                    <a:pt x="85" y="0"/>
                  </a:moveTo>
                  <a:cubicBezTo>
                    <a:pt x="79" y="0"/>
                    <a:pt x="72" y="2"/>
                    <a:pt x="66" y="5"/>
                  </a:cubicBezTo>
                  <a:lnTo>
                    <a:pt x="1" y="43"/>
                  </a:lnTo>
                  <a:cubicBezTo>
                    <a:pt x="7" y="40"/>
                    <a:pt x="14" y="38"/>
                    <a:pt x="20" y="38"/>
                  </a:cubicBezTo>
                  <a:cubicBezTo>
                    <a:pt x="30" y="38"/>
                    <a:pt x="40" y="41"/>
                    <a:pt x="47" y="47"/>
                  </a:cubicBezTo>
                  <a:cubicBezTo>
                    <a:pt x="85" y="72"/>
                    <a:pt x="110" y="114"/>
                    <a:pt x="112" y="159"/>
                  </a:cubicBezTo>
                  <a:lnTo>
                    <a:pt x="176" y="121"/>
                  </a:lnTo>
                  <a:cubicBezTo>
                    <a:pt x="173" y="76"/>
                    <a:pt x="150" y="34"/>
                    <a:pt x="111" y="9"/>
                  </a:cubicBezTo>
                  <a:cubicBezTo>
                    <a:pt x="103" y="3"/>
                    <a:pt x="94" y="0"/>
                    <a:pt x="85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36"/>
            <p:cNvSpPr/>
            <p:nvPr/>
          </p:nvSpPr>
          <p:spPr>
            <a:xfrm>
              <a:off x="1656925" y="1631450"/>
              <a:ext cx="4425" cy="3975"/>
            </a:xfrm>
            <a:custGeom>
              <a:rect b="b" l="l" r="r" t="t"/>
              <a:pathLst>
                <a:path extrusionOk="0" h="159" w="177">
                  <a:moveTo>
                    <a:pt x="84" y="0"/>
                  </a:moveTo>
                  <a:cubicBezTo>
                    <a:pt x="78" y="0"/>
                    <a:pt x="72" y="1"/>
                    <a:pt x="66" y="4"/>
                  </a:cubicBezTo>
                  <a:lnTo>
                    <a:pt x="1" y="41"/>
                  </a:lnTo>
                  <a:cubicBezTo>
                    <a:pt x="7" y="38"/>
                    <a:pt x="14" y="37"/>
                    <a:pt x="20" y="37"/>
                  </a:cubicBezTo>
                  <a:cubicBezTo>
                    <a:pt x="30" y="37"/>
                    <a:pt x="39" y="40"/>
                    <a:pt x="47" y="46"/>
                  </a:cubicBezTo>
                  <a:cubicBezTo>
                    <a:pt x="87" y="72"/>
                    <a:pt x="110" y="112"/>
                    <a:pt x="113" y="159"/>
                  </a:cubicBezTo>
                  <a:lnTo>
                    <a:pt x="176" y="121"/>
                  </a:lnTo>
                  <a:cubicBezTo>
                    <a:pt x="175" y="75"/>
                    <a:pt x="150" y="34"/>
                    <a:pt x="113" y="9"/>
                  </a:cubicBezTo>
                  <a:cubicBezTo>
                    <a:pt x="104" y="3"/>
                    <a:pt x="94" y="0"/>
                    <a:pt x="84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36"/>
            <p:cNvSpPr/>
            <p:nvPr/>
          </p:nvSpPr>
          <p:spPr>
            <a:xfrm>
              <a:off x="1668150" y="1638050"/>
              <a:ext cx="4325" cy="3750"/>
            </a:xfrm>
            <a:custGeom>
              <a:rect b="b" l="l" r="r" t="t"/>
              <a:pathLst>
                <a:path extrusionOk="0" h="150" w="173">
                  <a:moveTo>
                    <a:pt x="70" y="1"/>
                  </a:moveTo>
                  <a:lnTo>
                    <a:pt x="64" y="4"/>
                  </a:lnTo>
                  <a:lnTo>
                    <a:pt x="0" y="41"/>
                  </a:lnTo>
                  <a:cubicBezTo>
                    <a:pt x="3" y="40"/>
                    <a:pt x="6" y="38"/>
                    <a:pt x="9" y="37"/>
                  </a:cubicBezTo>
                  <a:lnTo>
                    <a:pt x="20" y="37"/>
                  </a:lnTo>
                  <a:cubicBezTo>
                    <a:pt x="23" y="38"/>
                    <a:pt x="28" y="38"/>
                    <a:pt x="32" y="40"/>
                  </a:cubicBezTo>
                  <a:cubicBezTo>
                    <a:pt x="36" y="41"/>
                    <a:pt x="41" y="44"/>
                    <a:pt x="45" y="46"/>
                  </a:cubicBezTo>
                  <a:cubicBezTo>
                    <a:pt x="49" y="48"/>
                    <a:pt x="54" y="51"/>
                    <a:pt x="58" y="54"/>
                  </a:cubicBezTo>
                  <a:cubicBezTo>
                    <a:pt x="61" y="56"/>
                    <a:pt x="65" y="57"/>
                    <a:pt x="70" y="60"/>
                  </a:cubicBezTo>
                  <a:cubicBezTo>
                    <a:pt x="77" y="69"/>
                    <a:pt x="84" y="77"/>
                    <a:pt x="90" y="88"/>
                  </a:cubicBezTo>
                  <a:cubicBezTo>
                    <a:pt x="93" y="92"/>
                    <a:pt x="94" y="98"/>
                    <a:pt x="97" y="102"/>
                  </a:cubicBezTo>
                  <a:cubicBezTo>
                    <a:pt x="100" y="108"/>
                    <a:pt x="102" y="112"/>
                    <a:pt x="103" y="118"/>
                  </a:cubicBezTo>
                  <a:cubicBezTo>
                    <a:pt x="104" y="124"/>
                    <a:pt x="106" y="128"/>
                    <a:pt x="106" y="134"/>
                  </a:cubicBezTo>
                  <a:cubicBezTo>
                    <a:pt x="107" y="140"/>
                    <a:pt x="107" y="144"/>
                    <a:pt x="107" y="150"/>
                  </a:cubicBezTo>
                  <a:lnTo>
                    <a:pt x="173" y="112"/>
                  </a:lnTo>
                  <a:lnTo>
                    <a:pt x="173" y="109"/>
                  </a:lnTo>
                  <a:cubicBezTo>
                    <a:pt x="173" y="108"/>
                    <a:pt x="173" y="108"/>
                    <a:pt x="173" y="106"/>
                  </a:cubicBezTo>
                  <a:cubicBezTo>
                    <a:pt x="173" y="105"/>
                    <a:pt x="173" y="104"/>
                    <a:pt x="173" y="104"/>
                  </a:cubicBezTo>
                  <a:cubicBezTo>
                    <a:pt x="173" y="102"/>
                    <a:pt x="173" y="101"/>
                    <a:pt x="173" y="101"/>
                  </a:cubicBezTo>
                  <a:lnTo>
                    <a:pt x="173" y="96"/>
                  </a:lnTo>
                  <a:cubicBezTo>
                    <a:pt x="173" y="96"/>
                    <a:pt x="173" y="95"/>
                    <a:pt x="173" y="93"/>
                  </a:cubicBezTo>
                  <a:lnTo>
                    <a:pt x="173" y="91"/>
                  </a:lnTo>
                  <a:lnTo>
                    <a:pt x="173" y="86"/>
                  </a:lnTo>
                  <a:cubicBezTo>
                    <a:pt x="173" y="86"/>
                    <a:pt x="171" y="85"/>
                    <a:pt x="171" y="83"/>
                  </a:cubicBezTo>
                  <a:lnTo>
                    <a:pt x="171" y="80"/>
                  </a:lnTo>
                  <a:lnTo>
                    <a:pt x="170" y="77"/>
                  </a:lnTo>
                  <a:cubicBezTo>
                    <a:pt x="170" y="76"/>
                    <a:pt x="170" y="75"/>
                    <a:pt x="170" y="75"/>
                  </a:cubicBezTo>
                  <a:lnTo>
                    <a:pt x="168" y="72"/>
                  </a:lnTo>
                  <a:cubicBezTo>
                    <a:pt x="168" y="70"/>
                    <a:pt x="167" y="69"/>
                    <a:pt x="167" y="67"/>
                  </a:cubicBezTo>
                  <a:lnTo>
                    <a:pt x="165" y="66"/>
                  </a:lnTo>
                  <a:cubicBezTo>
                    <a:pt x="165" y="64"/>
                    <a:pt x="164" y="63"/>
                    <a:pt x="164" y="63"/>
                  </a:cubicBezTo>
                  <a:lnTo>
                    <a:pt x="162" y="59"/>
                  </a:lnTo>
                  <a:cubicBezTo>
                    <a:pt x="161" y="57"/>
                    <a:pt x="161" y="56"/>
                    <a:pt x="161" y="56"/>
                  </a:cubicBezTo>
                  <a:cubicBezTo>
                    <a:pt x="160" y="54"/>
                    <a:pt x="158" y="53"/>
                    <a:pt x="158" y="51"/>
                  </a:cubicBezTo>
                  <a:cubicBezTo>
                    <a:pt x="157" y="48"/>
                    <a:pt x="155" y="46"/>
                    <a:pt x="154" y="43"/>
                  </a:cubicBezTo>
                  <a:lnTo>
                    <a:pt x="149" y="37"/>
                  </a:lnTo>
                  <a:lnTo>
                    <a:pt x="147" y="34"/>
                  </a:lnTo>
                  <a:cubicBezTo>
                    <a:pt x="145" y="33"/>
                    <a:pt x="145" y="31"/>
                    <a:pt x="144" y="31"/>
                  </a:cubicBezTo>
                  <a:lnTo>
                    <a:pt x="141" y="28"/>
                  </a:lnTo>
                  <a:lnTo>
                    <a:pt x="139" y="25"/>
                  </a:lnTo>
                  <a:lnTo>
                    <a:pt x="136" y="22"/>
                  </a:lnTo>
                  <a:lnTo>
                    <a:pt x="135" y="19"/>
                  </a:lnTo>
                  <a:cubicBezTo>
                    <a:pt x="133" y="19"/>
                    <a:pt x="132" y="18"/>
                    <a:pt x="132" y="18"/>
                  </a:cubicBezTo>
                  <a:lnTo>
                    <a:pt x="129" y="15"/>
                  </a:lnTo>
                  <a:lnTo>
                    <a:pt x="126" y="14"/>
                  </a:lnTo>
                  <a:lnTo>
                    <a:pt x="123" y="11"/>
                  </a:lnTo>
                  <a:lnTo>
                    <a:pt x="120" y="9"/>
                  </a:lnTo>
                  <a:lnTo>
                    <a:pt x="118" y="8"/>
                  </a:lnTo>
                  <a:lnTo>
                    <a:pt x="115" y="6"/>
                  </a:lnTo>
                  <a:lnTo>
                    <a:pt x="112" y="5"/>
                  </a:lnTo>
                  <a:lnTo>
                    <a:pt x="110" y="4"/>
                  </a:lnTo>
                  <a:lnTo>
                    <a:pt x="107" y="2"/>
                  </a:lnTo>
                  <a:cubicBezTo>
                    <a:pt x="106" y="2"/>
                    <a:pt x="106" y="2"/>
                    <a:pt x="104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36"/>
            <p:cNvSpPr/>
            <p:nvPr/>
          </p:nvSpPr>
          <p:spPr>
            <a:xfrm>
              <a:off x="1681925" y="1655775"/>
              <a:ext cx="1650" cy="5225"/>
            </a:xfrm>
            <a:custGeom>
              <a:rect b="b" l="l" r="r" t="t"/>
              <a:pathLst>
                <a:path extrusionOk="0" h="209" w="66">
                  <a:moveTo>
                    <a:pt x="65" y="1"/>
                  </a:moveTo>
                  <a:lnTo>
                    <a:pt x="0" y="38"/>
                  </a:lnTo>
                  <a:lnTo>
                    <a:pt x="0" y="208"/>
                  </a:lnTo>
                  <a:lnTo>
                    <a:pt x="64" y="17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36"/>
            <p:cNvSpPr/>
            <p:nvPr/>
          </p:nvSpPr>
          <p:spPr>
            <a:xfrm>
              <a:off x="1589625" y="1603425"/>
              <a:ext cx="92325" cy="57575"/>
            </a:xfrm>
            <a:custGeom>
              <a:rect b="b" l="l" r="r" t="t"/>
              <a:pathLst>
                <a:path extrusionOk="0" h="2303" w="3693">
                  <a:moveTo>
                    <a:pt x="0" y="1"/>
                  </a:moveTo>
                  <a:lnTo>
                    <a:pt x="0" y="170"/>
                  </a:lnTo>
                  <a:lnTo>
                    <a:pt x="129" y="244"/>
                  </a:lnTo>
                  <a:lnTo>
                    <a:pt x="445" y="427"/>
                  </a:lnTo>
                  <a:lnTo>
                    <a:pt x="574" y="503"/>
                  </a:lnTo>
                  <a:lnTo>
                    <a:pt x="891" y="684"/>
                  </a:lnTo>
                  <a:lnTo>
                    <a:pt x="1021" y="759"/>
                  </a:lnTo>
                  <a:lnTo>
                    <a:pt x="1337" y="942"/>
                  </a:lnTo>
                  <a:lnTo>
                    <a:pt x="1466" y="1016"/>
                  </a:lnTo>
                  <a:lnTo>
                    <a:pt x="1782" y="1199"/>
                  </a:lnTo>
                  <a:lnTo>
                    <a:pt x="1911" y="1274"/>
                  </a:lnTo>
                  <a:lnTo>
                    <a:pt x="2228" y="1457"/>
                  </a:lnTo>
                  <a:lnTo>
                    <a:pt x="2358" y="1531"/>
                  </a:lnTo>
                  <a:lnTo>
                    <a:pt x="2673" y="1713"/>
                  </a:lnTo>
                  <a:lnTo>
                    <a:pt x="2803" y="1789"/>
                  </a:lnTo>
                  <a:lnTo>
                    <a:pt x="3119" y="1970"/>
                  </a:lnTo>
                  <a:lnTo>
                    <a:pt x="3248" y="2045"/>
                  </a:lnTo>
                  <a:lnTo>
                    <a:pt x="3564" y="2228"/>
                  </a:lnTo>
                  <a:lnTo>
                    <a:pt x="3692" y="2302"/>
                  </a:lnTo>
                  <a:lnTo>
                    <a:pt x="3692" y="2132"/>
                  </a:lnTo>
                  <a:lnTo>
                    <a:pt x="3564" y="2058"/>
                  </a:lnTo>
                  <a:lnTo>
                    <a:pt x="3248" y="1876"/>
                  </a:lnTo>
                  <a:lnTo>
                    <a:pt x="3119" y="1800"/>
                  </a:lnTo>
                  <a:lnTo>
                    <a:pt x="2803" y="1619"/>
                  </a:lnTo>
                  <a:lnTo>
                    <a:pt x="2674" y="1544"/>
                  </a:lnTo>
                  <a:lnTo>
                    <a:pt x="2358" y="1361"/>
                  </a:lnTo>
                  <a:lnTo>
                    <a:pt x="2229" y="1287"/>
                  </a:lnTo>
                  <a:lnTo>
                    <a:pt x="1913" y="1104"/>
                  </a:lnTo>
                  <a:lnTo>
                    <a:pt x="1782" y="1029"/>
                  </a:lnTo>
                  <a:lnTo>
                    <a:pt x="1466" y="846"/>
                  </a:lnTo>
                  <a:lnTo>
                    <a:pt x="1337" y="772"/>
                  </a:lnTo>
                  <a:lnTo>
                    <a:pt x="1021" y="590"/>
                  </a:lnTo>
                  <a:lnTo>
                    <a:pt x="892" y="514"/>
                  </a:lnTo>
                  <a:lnTo>
                    <a:pt x="576" y="333"/>
                  </a:lnTo>
                  <a:lnTo>
                    <a:pt x="445" y="257"/>
                  </a:lnTo>
                  <a:lnTo>
                    <a:pt x="131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36"/>
            <p:cNvSpPr/>
            <p:nvPr/>
          </p:nvSpPr>
          <p:spPr>
            <a:xfrm>
              <a:off x="1678725" y="1653925"/>
              <a:ext cx="4850" cy="2825"/>
            </a:xfrm>
            <a:custGeom>
              <a:rect b="b" l="l" r="r" t="t"/>
              <a:pathLst>
                <a:path extrusionOk="0" h="113" w="194">
                  <a:moveTo>
                    <a:pt x="66" y="1"/>
                  </a:moveTo>
                  <a:lnTo>
                    <a:pt x="0" y="38"/>
                  </a:lnTo>
                  <a:lnTo>
                    <a:pt x="128" y="112"/>
                  </a:lnTo>
                  <a:lnTo>
                    <a:pt x="193" y="75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36"/>
            <p:cNvSpPr/>
            <p:nvPr/>
          </p:nvSpPr>
          <p:spPr>
            <a:xfrm>
              <a:off x="1681925" y="1647300"/>
              <a:ext cx="1725" cy="28300"/>
            </a:xfrm>
            <a:custGeom>
              <a:rect b="b" l="l" r="r" t="t"/>
              <a:pathLst>
                <a:path extrusionOk="0" h="1132" w="69">
                  <a:moveTo>
                    <a:pt x="68" y="0"/>
                  </a:moveTo>
                  <a:lnTo>
                    <a:pt x="3" y="38"/>
                  </a:lnTo>
                  <a:lnTo>
                    <a:pt x="0" y="1131"/>
                  </a:lnTo>
                  <a:lnTo>
                    <a:pt x="65" y="109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36"/>
            <p:cNvSpPr/>
            <p:nvPr/>
          </p:nvSpPr>
          <p:spPr>
            <a:xfrm>
              <a:off x="1679425" y="1644425"/>
              <a:ext cx="4175" cy="3850"/>
            </a:xfrm>
            <a:custGeom>
              <a:rect b="b" l="l" r="r" t="t"/>
              <a:pathLst>
                <a:path extrusionOk="0" h="154" w="167">
                  <a:moveTo>
                    <a:pt x="5" y="40"/>
                  </a:moveTo>
                  <a:cubicBezTo>
                    <a:pt x="3" y="41"/>
                    <a:pt x="1" y="42"/>
                    <a:pt x="0" y="43"/>
                  </a:cubicBezTo>
                  <a:lnTo>
                    <a:pt x="5" y="40"/>
                  </a:lnTo>
                  <a:close/>
                  <a:moveTo>
                    <a:pt x="74" y="1"/>
                  </a:moveTo>
                  <a:lnTo>
                    <a:pt x="70" y="2"/>
                  </a:lnTo>
                  <a:cubicBezTo>
                    <a:pt x="68" y="2"/>
                    <a:pt x="65" y="4"/>
                    <a:pt x="64" y="5"/>
                  </a:cubicBezTo>
                  <a:lnTo>
                    <a:pt x="5" y="40"/>
                  </a:lnTo>
                  <a:lnTo>
                    <a:pt x="5" y="40"/>
                  </a:lnTo>
                  <a:cubicBezTo>
                    <a:pt x="8" y="39"/>
                    <a:pt x="11" y="38"/>
                    <a:pt x="15" y="38"/>
                  </a:cubicBezTo>
                  <a:cubicBezTo>
                    <a:pt x="17" y="38"/>
                    <a:pt x="19" y="38"/>
                    <a:pt x="20" y="39"/>
                  </a:cubicBezTo>
                  <a:cubicBezTo>
                    <a:pt x="25" y="39"/>
                    <a:pt x="29" y="40"/>
                    <a:pt x="32" y="41"/>
                  </a:cubicBezTo>
                  <a:cubicBezTo>
                    <a:pt x="36" y="43"/>
                    <a:pt x="42" y="44"/>
                    <a:pt x="45" y="47"/>
                  </a:cubicBezTo>
                  <a:cubicBezTo>
                    <a:pt x="49" y="50"/>
                    <a:pt x="54" y="53"/>
                    <a:pt x="58" y="56"/>
                  </a:cubicBezTo>
                  <a:cubicBezTo>
                    <a:pt x="61" y="57"/>
                    <a:pt x="62" y="60"/>
                    <a:pt x="64" y="62"/>
                  </a:cubicBezTo>
                  <a:cubicBezTo>
                    <a:pt x="68" y="66"/>
                    <a:pt x="71" y="70"/>
                    <a:pt x="75" y="75"/>
                  </a:cubicBezTo>
                  <a:cubicBezTo>
                    <a:pt x="78" y="79"/>
                    <a:pt x="81" y="85"/>
                    <a:pt x="84" y="89"/>
                  </a:cubicBezTo>
                  <a:cubicBezTo>
                    <a:pt x="87" y="95"/>
                    <a:pt x="90" y="99"/>
                    <a:pt x="91" y="105"/>
                  </a:cubicBezTo>
                  <a:cubicBezTo>
                    <a:pt x="94" y="110"/>
                    <a:pt x="96" y="115"/>
                    <a:pt x="97" y="121"/>
                  </a:cubicBezTo>
                  <a:cubicBezTo>
                    <a:pt x="99" y="126"/>
                    <a:pt x="100" y="131"/>
                    <a:pt x="102" y="137"/>
                  </a:cubicBezTo>
                  <a:cubicBezTo>
                    <a:pt x="102" y="141"/>
                    <a:pt x="103" y="147"/>
                    <a:pt x="103" y="153"/>
                  </a:cubicBezTo>
                  <a:lnTo>
                    <a:pt x="167" y="115"/>
                  </a:lnTo>
                  <a:lnTo>
                    <a:pt x="167" y="112"/>
                  </a:lnTo>
                  <a:cubicBezTo>
                    <a:pt x="167" y="111"/>
                    <a:pt x="167" y="110"/>
                    <a:pt x="167" y="110"/>
                  </a:cubicBezTo>
                  <a:lnTo>
                    <a:pt x="167" y="105"/>
                  </a:lnTo>
                  <a:lnTo>
                    <a:pt x="167" y="102"/>
                  </a:lnTo>
                  <a:lnTo>
                    <a:pt x="167" y="99"/>
                  </a:lnTo>
                  <a:lnTo>
                    <a:pt x="167" y="97"/>
                  </a:lnTo>
                  <a:cubicBezTo>
                    <a:pt x="167" y="95"/>
                    <a:pt x="167" y="94"/>
                    <a:pt x="167" y="92"/>
                  </a:cubicBezTo>
                  <a:lnTo>
                    <a:pt x="167" y="89"/>
                  </a:lnTo>
                  <a:cubicBezTo>
                    <a:pt x="167" y="88"/>
                    <a:pt x="167" y="88"/>
                    <a:pt x="165" y="86"/>
                  </a:cubicBezTo>
                  <a:cubicBezTo>
                    <a:pt x="165" y="85"/>
                    <a:pt x="165" y="85"/>
                    <a:pt x="165" y="83"/>
                  </a:cubicBezTo>
                  <a:cubicBezTo>
                    <a:pt x="165" y="82"/>
                    <a:pt x="165" y="81"/>
                    <a:pt x="165" y="81"/>
                  </a:cubicBezTo>
                  <a:lnTo>
                    <a:pt x="164" y="78"/>
                  </a:lnTo>
                  <a:lnTo>
                    <a:pt x="162" y="73"/>
                  </a:lnTo>
                  <a:cubicBezTo>
                    <a:pt x="162" y="73"/>
                    <a:pt x="161" y="72"/>
                    <a:pt x="161" y="70"/>
                  </a:cubicBezTo>
                  <a:lnTo>
                    <a:pt x="160" y="68"/>
                  </a:lnTo>
                  <a:cubicBezTo>
                    <a:pt x="160" y="68"/>
                    <a:pt x="160" y="66"/>
                    <a:pt x="158" y="65"/>
                  </a:cubicBezTo>
                  <a:lnTo>
                    <a:pt x="157" y="62"/>
                  </a:lnTo>
                  <a:cubicBezTo>
                    <a:pt x="157" y="60"/>
                    <a:pt x="155" y="59"/>
                    <a:pt x="155" y="57"/>
                  </a:cubicBezTo>
                  <a:lnTo>
                    <a:pt x="152" y="53"/>
                  </a:lnTo>
                  <a:lnTo>
                    <a:pt x="148" y="46"/>
                  </a:lnTo>
                  <a:cubicBezTo>
                    <a:pt x="146" y="43"/>
                    <a:pt x="145" y="41"/>
                    <a:pt x="144" y="40"/>
                  </a:cubicBezTo>
                  <a:lnTo>
                    <a:pt x="141" y="36"/>
                  </a:lnTo>
                  <a:cubicBezTo>
                    <a:pt x="141" y="34"/>
                    <a:pt x="139" y="34"/>
                    <a:pt x="139" y="33"/>
                  </a:cubicBezTo>
                  <a:lnTo>
                    <a:pt x="136" y="30"/>
                  </a:lnTo>
                  <a:lnTo>
                    <a:pt x="133" y="27"/>
                  </a:lnTo>
                  <a:lnTo>
                    <a:pt x="132" y="24"/>
                  </a:lnTo>
                  <a:cubicBezTo>
                    <a:pt x="131" y="24"/>
                    <a:pt x="129" y="23"/>
                    <a:pt x="129" y="23"/>
                  </a:cubicBezTo>
                  <a:cubicBezTo>
                    <a:pt x="129" y="21"/>
                    <a:pt x="128" y="20"/>
                    <a:pt x="126" y="20"/>
                  </a:cubicBezTo>
                  <a:lnTo>
                    <a:pt x="123" y="17"/>
                  </a:lnTo>
                  <a:lnTo>
                    <a:pt x="122" y="15"/>
                  </a:lnTo>
                  <a:lnTo>
                    <a:pt x="120" y="15"/>
                  </a:lnTo>
                  <a:lnTo>
                    <a:pt x="117" y="12"/>
                  </a:lnTo>
                  <a:lnTo>
                    <a:pt x="115" y="11"/>
                  </a:lnTo>
                  <a:lnTo>
                    <a:pt x="112" y="10"/>
                  </a:lnTo>
                  <a:lnTo>
                    <a:pt x="110" y="7"/>
                  </a:lnTo>
                  <a:lnTo>
                    <a:pt x="107" y="7"/>
                  </a:lnTo>
                  <a:lnTo>
                    <a:pt x="104" y="5"/>
                  </a:lnTo>
                  <a:lnTo>
                    <a:pt x="102" y="4"/>
                  </a:lnTo>
                  <a:lnTo>
                    <a:pt x="100" y="2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36"/>
            <p:cNvSpPr/>
            <p:nvPr/>
          </p:nvSpPr>
          <p:spPr>
            <a:xfrm>
              <a:off x="1678700" y="1645225"/>
              <a:ext cx="3300" cy="30375"/>
            </a:xfrm>
            <a:custGeom>
              <a:rect b="b" l="l" r="r" t="t"/>
              <a:pathLst>
                <a:path extrusionOk="0" h="1215" w="132">
                  <a:moveTo>
                    <a:pt x="39" y="1"/>
                  </a:moveTo>
                  <a:cubicBezTo>
                    <a:pt x="17" y="1"/>
                    <a:pt x="3" y="17"/>
                    <a:pt x="3" y="47"/>
                  </a:cubicBezTo>
                  <a:lnTo>
                    <a:pt x="1" y="386"/>
                  </a:lnTo>
                  <a:lnTo>
                    <a:pt x="128" y="460"/>
                  </a:lnTo>
                  <a:lnTo>
                    <a:pt x="128" y="630"/>
                  </a:lnTo>
                  <a:lnTo>
                    <a:pt x="1" y="556"/>
                  </a:lnTo>
                  <a:lnTo>
                    <a:pt x="0" y="1139"/>
                  </a:lnTo>
                  <a:lnTo>
                    <a:pt x="129" y="1214"/>
                  </a:lnTo>
                  <a:lnTo>
                    <a:pt x="132" y="121"/>
                  </a:lnTo>
                  <a:cubicBezTo>
                    <a:pt x="131" y="76"/>
                    <a:pt x="106" y="34"/>
                    <a:pt x="68" y="9"/>
                  </a:cubicBezTo>
                  <a:cubicBezTo>
                    <a:pt x="58" y="4"/>
                    <a:pt x="48" y="1"/>
                    <a:pt x="39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36"/>
            <p:cNvSpPr/>
            <p:nvPr/>
          </p:nvSpPr>
          <p:spPr>
            <a:xfrm>
              <a:off x="1712500" y="1511025"/>
              <a:ext cx="5175" cy="16925"/>
            </a:xfrm>
            <a:custGeom>
              <a:rect b="b" l="l" r="r" t="t"/>
              <a:pathLst>
                <a:path extrusionOk="0" h="677" w="207">
                  <a:moveTo>
                    <a:pt x="2" y="1"/>
                  </a:moveTo>
                  <a:lnTo>
                    <a:pt x="1" y="559"/>
                  </a:lnTo>
                  <a:lnTo>
                    <a:pt x="205" y="676"/>
                  </a:lnTo>
                  <a:lnTo>
                    <a:pt x="207" y="118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36"/>
            <p:cNvSpPr/>
            <p:nvPr/>
          </p:nvSpPr>
          <p:spPr>
            <a:xfrm>
              <a:off x="1707400" y="1511025"/>
              <a:ext cx="5175" cy="16925"/>
            </a:xfrm>
            <a:custGeom>
              <a:rect b="b" l="l" r="r" t="t"/>
              <a:pathLst>
                <a:path extrusionOk="0" h="677" w="207">
                  <a:moveTo>
                    <a:pt x="206" y="1"/>
                  </a:moveTo>
                  <a:lnTo>
                    <a:pt x="2" y="118"/>
                  </a:lnTo>
                  <a:lnTo>
                    <a:pt x="0" y="676"/>
                  </a:lnTo>
                  <a:lnTo>
                    <a:pt x="0" y="676"/>
                  </a:lnTo>
                  <a:lnTo>
                    <a:pt x="205" y="559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36"/>
            <p:cNvSpPr/>
            <p:nvPr/>
          </p:nvSpPr>
          <p:spPr>
            <a:xfrm>
              <a:off x="1703275" y="1508600"/>
              <a:ext cx="18575" cy="10800"/>
            </a:xfrm>
            <a:custGeom>
              <a:rect b="b" l="l" r="r" t="t"/>
              <a:pathLst>
                <a:path extrusionOk="0" h="432" w="743">
                  <a:moveTo>
                    <a:pt x="371" y="98"/>
                  </a:moveTo>
                  <a:lnTo>
                    <a:pt x="576" y="215"/>
                  </a:lnTo>
                  <a:lnTo>
                    <a:pt x="371" y="334"/>
                  </a:lnTo>
                  <a:lnTo>
                    <a:pt x="167" y="215"/>
                  </a:lnTo>
                  <a:lnTo>
                    <a:pt x="371" y="98"/>
                  </a:lnTo>
                  <a:close/>
                  <a:moveTo>
                    <a:pt x="370" y="0"/>
                  </a:moveTo>
                  <a:lnTo>
                    <a:pt x="0" y="215"/>
                  </a:lnTo>
                  <a:lnTo>
                    <a:pt x="373" y="431"/>
                  </a:lnTo>
                  <a:lnTo>
                    <a:pt x="743" y="215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36"/>
            <p:cNvSpPr/>
            <p:nvPr/>
          </p:nvSpPr>
          <p:spPr>
            <a:xfrm>
              <a:off x="1712550" y="1513975"/>
              <a:ext cx="9300" cy="19375"/>
            </a:xfrm>
            <a:custGeom>
              <a:rect b="b" l="l" r="r" t="t"/>
              <a:pathLst>
                <a:path extrusionOk="0" h="775" w="372">
                  <a:moveTo>
                    <a:pt x="372" y="0"/>
                  </a:moveTo>
                  <a:lnTo>
                    <a:pt x="2" y="216"/>
                  </a:lnTo>
                  <a:lnTo>
                    <a:pt x="0" y="774"/>
                  </a:lnTo>
                  <a:lnTo>
                    <a:pt x="0" y="774"/>
                  </a:lnTo>
                  <a:lnTo>
                    <a:pt x="370" y="558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36"/>
            <p:cNvSpPr/>
            <p:nvPr/>
          </p:nvSpPr>
          <p:spPr>
            <a:xfrm>
              <a:off x="1703225" y="1513975"/>
              <a:ext cx="9375" cy="19375"/>
            </a:xfrm>
            <a:custGeom>
              <a:rect b="b" l="l" r="r" t="t"/>
              <a:pathLst>
                <a:path extrusionOk="0" h="775" w="375">
                  <a:moveTo>
                    <a:pt x="2" y="0"/>
                  </a:moveTo>
                  <a:lnTo>
                    <a:pt x="1" y="558"/>
                  </a:lnTo>
                  <a:lnTo>
                    <a:pt x="373" y="774"/>
                  </a:lnTo>
                  <a:lnTo>
                    <a:pt x="375" y="21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36"/>
            <p:cNvSpPr/>
            <p:nvPr/>
          </p:nvSpPr>
          <p:spPr>
            <a:xfrm>
              <a:off x="1695175" y="1517275"/>
              <a:ext cx="17400" cy="21375"/>
            </a:xfrm>
            <a:custGeom>
              <a:rect b="b" l="l" r="r" t="t"/>
              <a:pathLst>
                <a:path extrusionOk="0" h="855" w="696">
                  <a:moveTo>
                    <a:pt x="244" y="0"/>
                  </a:moveTo>
                  <a:lnTo>
                    <a:pt x="1" y="293"/>
                  </a:lnTo>
                  <a:lnTo>
                    <a:pt x="695" y="854"/>
                  </a:lnTo>
                  <a:lnTo>
                    <a:pt x="695" y="64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36"/>
            <p:cNvSpPr/>
            <p:nvPr/>
          </p:nvSpPr>
          <p:spPr>
            <a:xfrm>
              <a:off x="1711375" y="1624925"/>
              <a:ext cx="14275" cy="5625"/>
            </a:xfrm>
            <a:custGeom>
              <a:rect b="b" l="l" r="r" t="t"/>
              <a:pathLst>
                <a:path extrusionOk="0" h="225" w="571">
                  <a:moveTo>
                    <a:pt x="569" y="20"/>
                  </a:moveTo>
                  <a:lnTo>
                    <a:pt x="569" y="44"/>
                  </a:lnTo>
                  <a:cubicBezTo>
                    <a:pt x="571" y="40"/>
                    <a:pt x="571" y="37"/>
                    <a:pt x="571" y="34"/>
                  </a:cubicBezTo>
                  <a:cubicBezTo>
                    <a:pt x="571" y="30"/>
                    <a:pt x="571" y="25"/>
                    <a:pt x="569" y="20"/>
                  </a:cubicBezTo>
                  <a:close/>
                  <a:moveTo>
                    <a:pt x="1" y="1"/>
                  </a:moveTo>
                  <a:lnTo>
                    <a:pt x="1" y="38"/>
                  </a:lnTo>
                  <a:cubicBezTo>
                    <a:pt x="1" y="43"/>
                    <a:pt x="1" y="46"/>
                    <a:pt x="1" y="49"/>
                  </a:cubicBezTo>
                  <a:cubicBezTo>
                    <a:pt x="14" y="108"/>
                    <a:pt x="50" y="159"/>
                    <a:pt x="104" y="188"/>
                  </a:cubicBezTo>
                  <a:cubicBezTo>
                    <a:pt x="114" y="194"/>
                    <a:pt x="126" y="199"/>
                    <a:pt x="139" y="204"/>
                  </a:cubicBezTo>
                  <a:cubicBezTo>
                    <a:pt x="149" y="208"/>
                    <a:pt x="159" y="211"/>
                    <a:pt x="168" y="214"/>
                  </a:cubicBezTo>
                  <a:lnTo>
                    <a:pt x="172" y="214"/>
                  </a:lnTo>
                  <a:lnTo>
                    <a:pt x="178" y="215"/>
                  </a:lnTo>
                  <a:cubicBezTo>
                    <a:pt x="184" y="217"/>
                    <a:pt x="188" y="218"/>
                    <a:pt x="194" y="218"/>
                  </a:cubicBezTo>
                  <a:lnTo>
                    <a:pt x="211" y="221"/>
                  </a:lnTo>
                  <a:lnTo>
                    <a:pt x="217" y="221"/>
                  </a:lnTo>
                  <a:cubicBezTo>
                    <a:pt x="226" y="223"/>
                    <a:pt x="233" y="224"/>
                    <a:pt x="242" y="224"/>
                  </a:cubicBezTo>
                  <a:lnTo>
                    <a:pt x="308" y="224"/>
                  </a:lnTo>
                  <a:cubicBezTo>
                    <a:pt x="316" y="224"/>
                    <a:pt x="321" y="224"/>
                    <a:pt x="329" y="223"/>
                  </a:cubicBezTo>
                  <a:lnTo>
                    <a:pt x="339" y="221"/>
                  </a:lnTo>
                  <a:cubicBezTo>
                    <a:pt x="346" y="221"/>
                    <a:pt x="353" y="220"/>
                    <a:pt x="359" y="218"/>
                  </a:cubicBezTo>
                  <a:cubicBezTo>
                    <a:pt x="366" y="218"/>
                    <a:pt x="369" y="218"/>
                    <a:pt x="374" y="217"/>
                  </a:cubicBezTo>
                  <a:lnTo>
                    <a:pt x="388" y="214"/>
                  </a:lnTo>
                  <a:lnTo>
                    <a:pt x="400" y="211"/>
                  </a:lnTo>
                  <a:cubicBezTo>
                    <a:pt x="414" y="208"/>
                    <a:pt x="429" y="204"/>
                    <a:pt x="443" y="199"/>
                  </a:cubicBezTo>
                  <a:lnTo>
                    <a:pt x="451" y="198"/>
                  </a:lnTo>
                  <a:cubicBezTo>
                    <a:pt x="458" y="195"/>
                    <a:pt x="466" y="192"/>
                    <a:pt x="475" y="188"/>
                  </a:cubicBezTo>
                  <a:lnTo>
                    <a:pt x="478" y="186"/>
                  </a:lnTo>
                  <a:cubicBezTo>
                    <a:pt x="484" y="183"/>
                    <a:pt x="491" y="181"/>
                    <a:pt x="495" y="176"/>
                  </a:cubicBezTo>
                  <a:lnTo>
                    <a:pt x="500" y="175"/>
                  </a:lnTo>
                  <a:lnTo>
                    <a:pt x="504" y="170"/>
                  </a:lnTo>
                  <a:cubicBezTo>
                    <a:pt x="510" y="167"/>
                    <a:pt x="516" y="163"/>
                    <a:pt x="522" y="159"/>
                  </a:cubicBezTo>
                  <a:lnTo>
                    <a:pt x="524" y="156"/>
                  </a:lnTo>
                  <a:lnTo>
                    <a:pt x="526" y="154"/>
                  </a:lnTo>
                  <a:cubicBezTo>
                    <a:pt x="529" y="152"/>
                    <a:pt x="532" y="149"/>
                    <a:pt x="535" y="144"/>
                  </a:cubicBezTo>
                  <a:cubicBezTo>
                    <a:pt x="538" y="143"/>
                    <a:pt x="540" y="140"/>
                    <a:pt x="542" y="137"/>
                  </a:cubicBezTo>
                  <a:cubicBezTo>
                    <a:pt x="546" y="131"/>
                    <a:pt x="551" y="125"/>
                    <a:pt x="553" y="120"/>
                  </a:cubicBezTo>
                  <a:lnTo>
                    <a:pt x="555" y="117"/>
                  </a:lnTo>
                  <a:cubicBezTo>
                    <a:pt x="558" y="111"/>
                    <a:pt x="561" y="107"/>
                    <a:pt x="562" y="101"/>
                  </a:cubicBezTo>
                  <a:lnTo>
                    <a:pt x="562" y="99"/>
                  </a:lnTo>
                  <a:cubicBezTo>
                    <a:pt x="562" y="98"/>
                    <a:pt x="564" y="94"/>
                    <a:pt x="565" y="91"/>
                  </a:cubicBezTo>
                  <a:cubicBezTo>
                    <a:pt x="567" y="88"/>
                    <a:pt x="567" y="85"/>
                    <a:pt x="568" y="80"/>
                  </a:cubicBezTo>
                  <a:cubicBezTo>
                    <a:pt x="568" y="80"/>
                    <a:pt x="568" y="80"/>
                    <a:pt x="568" y="79"/>
                  </a:cubicBezTo>
                  <a:cubicBezTo>
                    <a:pt x="568" y="76"/>
                    <a:pt x="568" y="73"/>
                    <a:pt x="569" y="69"/>
                  </a:cubicBezTo>
                  <a:cubicBezTo>
                    <a:pt x="569" y="66"/>
                    <a:pt x="569" y="63"/>
                    <a:pt x="569" y="60"/>
                  </a:cubicBezTo>
                  <a:lnTo>
                    <a:pt x="569" y="44"/>
                  </a:lnTo>
                  <a:cubicBezTo>
                    <a:pt x="568" y="47"/>
                    <a:pt x="567" y="51"/>
                    <a:pt x="567" y="56"/>
                  </a:cubicBezTo>
                  <a:cubicBezTo>
                    <a:pt x="565" y="60"/>
                    <a:pt x="565" y="62"/>
                    <a:pt x="564" y="65"/>
                  </a:cubicBezTo>
                  <a:cubicBezTo>
                    <a:pt x="561" y="70"/>
                    <a:pt x="558" y="76"/>
                    <a:pt x="555" y="82"/>
                  </a:cubicBezTo>
                  <a:lnTo>
                    <a:pt x="555" y="83"/>
                  </a:lnTo>
                  <a:cubicBezTo>
                    <a:pt x="552" y="91"/>
                    <a:pt x="548" y="96"/>
                    <a:pt x="543" y="102"/>
                  </a:cubicBezTo>
                  <a:cubicBezTo>
                    <a:pt x="540" y="105"/>
                    <a:pt x="538" y="107"/>
                    <a:pt x="536" y="109"/>
                  </a:cubicBezTo>
                  <a:cubicBezTo>
                    <a:pt x="532" y="114"/>
                    <a:pt x="529" y="117"/>
                    <a:pt x="524" y="120"/>
                  </a:cubicBezTo>
                  <a:lnTo>
                    <a:pt x="522" y="123"/>
                  </a:lnTo>
                  <a:cubicBezTo>
                    <a:pt x="517" y="127"/>
                    <a:pt x="511" y="131"/>
                    <a:pt x="506" y="136"/>
                  </a:cubicBezTo>
                  <a:cubicBezTo>
                    <a:pt x="503" y="137"/>
                    <a:pt x="501" y="138"/>
                    <a:pt x="500" y="138"/>
                  </a:cubicBezTo>
                  <a:cubicBezTo>
                    <a:pt x="493" y="144"/>
                    <a:pt x="485" y="149"/>
                    <a:pt x="477" y="152"/>
                  </a:cubicBezTo>
                  <a:lnTo>
                    <a:pt x="475" y="153"/>
                  </a:lnTo>
                  <a:cubicBezTo>
                    <a:pt x="465" y="157"/>
                    <a:pt x="453" y="162"/>
                    <a:pt x="443" y="165"/>
                  </a:cubicBezTo>
                  <a:cubicBezTo>
                    <a:pt x="429" y="169"/>
                    <a:pt x="414" y="172"/>
                    <a:pt x="400" y="176"/>
                  </a:cubicBezTo>
                  <a:lnTo>
                    <a:pt x="388" y="178"/>
                  </a:lnTo>
                  <a:cubicBezTo>
                    <a:pt x="378" y="181"/>
                    <a:pt x="368" y="182"/>
                    <a:pt x="359" y="183"/>
                  </a:cubicBezTo>
                  <a:cubicBezTo>
                    <a:pt x="349" y="185"/>
                    <a:pt x="345" y="185"/>
                    <a:pt x="339" y="186"/>
                  </a:cubicBezTo>
                  <a:cubicBezTo>
                    <a:pt x="327" y="188"/>
                    <a:pt x="317" y="188"/>
                    <a:pt x="307" y="189"/>
                  </a:cubicBezTo>
                  <a:lnTo>
                    <a:pt x="252" y="189"/>
                  </a:lnTo>
                  <a:cubicBezTo>
                    <a:pt x="239" y="189"/>
                    <a:pt x="227" y="188"/>
                    <a:pt x="216" y="185"/>
                  </a:cubicBezTo>
                  <a:lnTo>
                    <a:pt x="211" y="185"/>
                  </a:lnTo>
                  <a:cubicBezTo>
                    <a:pt x="200" y="183"/>
                    <a:pt x="189" y="182"/>
                    <a:pt x="178" y="179"/>
                  </a:cubicBezTo>
                  <a:lnTo>
                    <a:pt x="172" y="178"/>
                  </a:lnTo>
                  <a:cubicBezTo>
                    <a:pt x="160" y="175"/>
                    <a:pt x="149" y="170"/>
                    <a:pt x="139" y="166"/>
                  </a:cubicBezTo>
                  <a:cubicBezTo>
                    <a:pt x="126" y="162"/>
                    <a:pt x="114" y="156"/>
                    <a:pt x="104" y="150"/>
                  </a:cubicBezTo>
                  <a:cubicBezTo>
                    <a:pt x="50" y="121"/>
                    <a:pt x="14" y="70"/>
                    <a:pt x="2" y="11"/>
                  </a:cubicBezTo>
                  <a:cubicBezTo>
                    <a:pt x="1" y="8"/>
                    <a:pt x="1" y="5"/>
                    <a:pt x="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36"/>
            <p:cNvSpPr/>
            <p:nvPr/>
          </p:nvSpPr>
          <p:spPr>
            <a:xfrm>
              <a:off x="1711200" y="1623125"/>
              <a:ext cx="15100" cy="6575"/>
            </a:xfrm>
            <a:custGeom>
              <a:rect b="b" l="l" r="r" t="t"/>
              <a:pathLst>
                <a:path extrusionOk="0" h="263" w="604">
                  <a:moveTo>
                    <a:pt x="497" y="0"/>
                  </a:moveTo>
                  <a:cubicBezTo>
                    <a:pt x="479" y="0"/>
                    <a:pt x="460" y="6"/>
                    <a:pt x="439" y="19"/>
                  </a:cubicBezTo>
                  <a:cubicBezTo>
                    <a:pt x="399" y="43"/>
                    <a:pt x="345" y="50"/>
                    <a:pt x="289" y="50"/>
                  </a:cubicBezTo>
                  <a:cubicBezTo>
                    <a:pt x="213" y="50"/>
                    <a:pt x="134" y="38"/>
                    <a:pt x="78" y="38"/>
                  </a:cubicBezTo>
                  <a:cubicBezTo>
                    <a:pt x="30" y="38"/>
                    <a:pt x="1" y="47"/>
                    <a:pt x="8" y="83"/>
                  </a:cubicBezTo>
                  <a:cubicBezTo>
                    <a:pt x="20" y="142"/>
                    <a:pt x="57" y="193"/>
                    <a:pt x="109" y="222"/>
                  </a:cubicBezTo>
                  <a:cubicBezTo>
                    <a:pt x="157" y="249"/>
                    <a:pt x="217" y="263"/>
                    <a:pt x="283" y="263"/>
                  </a:cubicBezTo>
                  <a:cubicBezTo>
                    <a:pt x="335" y="263"/>
                    <a:pt x="392" y="254"/>
                    <a:pt x="449" y="237"/>
                  </a:cubicBezTo>
                  <a:cubicBezTo>
                    <a:pt x="604" y="192"/>
                    <a:pt x="603" y="48"/>
                    <a:pt x="534" y="10"/>
                  </a:cubicBezTo>
                  <a:cubicBezTo>
                    <a:pt x="523" y="4"/>
                    <a:pt x="511" y="0"/>
                    <a:pt x="4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36"/>
            <p:cNvSpPr/>
            <p:nvPr/>
          </p:nvSpPr>
          <p:spPr>
            <a:xfrm>
              <a:off x="1724550" y="1633225"/>
              <a:ext cx="9800" cy="5450"/>
            </a:xfrm>
            <a:custGeom>
              <a:rect b="b" l="l" r="r" t="t"/>
              <a:pathLst>
                <a:path extrusionOk="0" h="218" w="392">
                  <a:moveTo>
                    <a:pt x="0" y="1"/>
                  </a:moveTo>
                  <a:lnTo>
                    <a:pt x="0" y="62"/>
                  </a:lnTo>
                  <a:cubicBezTo>
                    <a:pt x="0" y="110"/>
                    <a:pt x="44" y="168"/>
                    <a:pt x="92" y="201"/>
                  </a:cubicBezTo>
                  <a:lnTo>
                    <a:pt x="98" y="204"/>
                  </a:lnTo>
                  <a:cubicBezTo>
                    <a:pt x="115" y="214"/>
                    <a:pt x="134" y="218"/>
                    <a:pt x="154" y="218"/>
                  </a:cubicBezTo>
                  <a:cubicBezTo>
                    <a:pt x="246" y="218"/>
                    <a:pt x="355" y="125"/>
                    <a:pt x="386" y="88"/>
                  </a:cubicBezTo>
                  <a:cubicBezTo>
                    <a:pt x="390" y="83"/>
                    <a:pt x="392" y="78"/>
                    <a:pt x="392" y="73"/>
                  </a:cubicBezTo>
                  <a:lnTo>
                    <a:pt x="392" y="12"/>
                  </a:lnTo>
                  <a:cubicBezTo>
                    <a:pt x="392" y="17"/>
                    <a:pt x="389" y="23"/>
                    <a:pt x="386" y="27"/>
                  </a:cubicBezTo>
                  <a:cubicBezTo>
                    <a:pt x="354" y="64"/>
                    <a:pt x="245" y="158"/>
                    <a:pt x="153" y="158"/>
                  </a:cubicBezTo>
                  <a:cubicBezTo>
                    <a:pt x="134" y="158"/>
                    <a:pt x="115" y="154"/>
                    <a:pt x="98" y="144"/>
                  </a:cubicBezTo>
                  <a:lnTo>
                    <a:pt x="92" y="140"/>
                  </a:lnTo>
                  <a:cubicBezTo>
                    <a:pt x="44" y="107"/>
                    <a:pt x="0" y="50"/>
                    <a:pt x="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36"/>
            <p:cNvSpPr/>
            <p:nvPr/>
          </p:nvSpPr>
          <p:spPr>
            <a:xfrm>
              <a:off x="1734325" y="1633525"/>
              <a:ext cx="25" cy="1550"/>
            </a:xfrm>
            <a:custGeom>
              <a:rect b="b" l="l" r="r" t="t"/>
              <a:pathLst>
                <a:path extrusionOk="0" h="62" w="1">
                  <a:moveTo>
                    <a:pt x="1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36"/>
            <p:cNvSpPr/>
            <p:nvPr/>
          </p:nvSpPr>
          <p:spPr>
            <a:xfrm>
              <a:off x="1734325" y="1633525"/>
              <a:ext cx="25" cy="1625"/>
            </a:xfrm>
            <a:custGeom>
              <a:rect b="b" l="l" r="r" t="t"/>
              <a:pathLst>
                <a:path extrusionOk="0" h="65" w="1">
                  <a:moveTo>
                    <a:pt x="1" y="0"/>
                  </a:moveTo>
                  <a:lnTo>
                    <a:pt x="1" y="61"/>
                  </a:lnTo>
                  <a:cubicBezTo>
                    <a:pt x="1" y="63"/>
                    <a:pt x="1" y="63"/>
                    <a:pt x="1" y="64"/>
                  </a:cubicBezTo>
                  <a:lnTo>
                    <a:pt x="1" y="3"/>
                  </a:lnTo>
                  <a:cubicBezTo>
                    <a:pt x="1" y="3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36"/>
            <p:cNvSpPr/>
            <p:nvPr/>
          </p:nvSpPr>
          <p:spPr>
            <a:xfrm>
              <a:off x="1734325" y="1633600"/>
              <a:ext cx="25" cy="1625"/>
            </a:xfrm>
            <a:custGeom>
              <a:rect b="b" l="l" r="r" t="t"/>
              <a:pathLst>
                <a:path extrusionOk="0" h="65" w="1">
                  <a:moveTo>
                    <a:pt x="1" y="0"/>
                  </a:moveTo>
                  <a:lnTo>
                    <a:pt x="1" y="61"/>
                  </a:lnTo>
                  <a:cubicBezTo>
                    <a:pt x="1" y="63"/>
                    <a:pt x="1" y="64"/>
                    <a:pt x="1" y="64"/>
                  </a:cubicBezTo>
                  <a:lnTo>
                    <a:pt x="1" y="3"/>
                  </a:lnTo>
                  <a:cubicBezTo>
                    <a:pt x="1" y="3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36"/>
            <p:cNvSpPr/>
            <p:nvPr/>
          </p:nvSpPr>
          <p:spPr>
            <a:xfrm>
              <a:off x="1734250" y="1633675"/>
              <a:ext cx="75" cy="1600"/>
            </a:xfrm>
            <a:custGeom>
              <a:rect b="b" l="l" r="r" t="t"/>
              <a:pathLst>
                <a:path extrusionOk="0" h="64" w="3">
                  <a:moveTo>
                    <a:pt x="2" y="0"/>
                  </a:moveTo>
                  <a:cubicBezTo>
                    <a:pt x="1" y="2"/>
                    <a:pt x="1" y="3"/>
                    <a:pt x="1" y="5"/>
                  </a:cubicBezTo>
                  <a:lnTo>
                    <a:pt x="1" y="64"/>
                  </a:lnTo>
                  <a:lnTo>
                    <a:pt x="2" y="6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36"/>
            <p:cNvSpPr/>
            <p:nvPr/>
          </p:nvSpPr>
          <p:spPr>
            <a:xfrm>
              <a:off x="1734225" y="1633775"/>
              <a:ext cx="50" cy="1625"/>
            </a:xfrm>
            <a:custGeom>
              <a:rect b="b" l="l" r="r" t="t"/>
              <a:pathLst>
                <a:path extrusionOk="0" h="65" w="2">
                  <a:moveTo>
                    <a:pt x="2" y="1"/>
                  </a:moveTo>
                  <a:cubicBezTo>
                    <a:pt x="2" y="2"/>
                    <a:pt x="1" y="3"/>
                    <a:pt x="1" y="5"/>
                  </a:cubicBezTo>
                  <a:lnTo>
                    <a:pt x="1" y="64"/>
                  </a:lnTo>
                  <a:cubicBezTo>
                    <a:pt x="1" y="63"/>
                    <a:pt x="2" y="61"/>
                    <a:pt x="2" y="60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36"/>
            <p:cNvSpPr/>
            <p:nvPr/>
          </p:nvSpPr>
          <p:spPr>
            <a:xfrm>
              <a:off x="1733525" y="1633875"/>
              <a:ext cx="700" cy="2200"/>
            </a:xfrm>
            <a:custGeom>
              <a:rect b="b" l="l" r="r" t="t"/>
              <a:pathLst>
                <a:path extrusionOk="0" h="88" w="28">
                  <a:moveTo>
                    <a:pt x="27" y="1"/>
                  </a:moveTo>
                  <a:cubicBezTo>
                    <a:pt x="18" y="11"/>
                    <a:pt x="10" y="20"/>
                    <a:pt x="1" y="27"/>
                  </a:cubicBezTo>
                  <a:lnTo>
                    <a:pt x="1" y="88"/>
                  </a:lnTo>
                  <a:cubicBezTo>
                    <a:pt x="10" y="79"/>
                    <a:pt x="18" y="70"/>
                    <a:pt x="27" y="62"/>
                  </a:cubicBezTo>
                  <a:lnTo>
                    <a:pt x="27" y="6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36"/>
            <p:cNvSpPr/>
            <p:nvPr/>
          </p:nvSpPr>
          <p:spPr>
            <a:xfrm>
              <a:off x="1731425" y="1634525"/>
              <a:ext cx="2125" cy="3125"/>
            </a:xfrm>
            <a:custGeom>
              <a:rect b="b" l="l" r="r" t="t"/>
              <a:pathLst>
                <a:path extrusionOk="0" h="125" w="85">
                  <a:moveTo>
                    <a:pt x="85" y="1"/>
                  </a:moveTo>
                  <a:cubicBezTo>
                    <a:pt x="59" y="26"/>
                    <a:pt x="31" y="46"/>
                    <a:pt x="1" y="65"/>
                  </a:cubicBezTo>
                  <a:lnTo>
                    <a:pt x="1" y="124"/>
                  </a:lnTo>
                  <a:cubicBezTo>
                    <a:pt x="31" y="107"/>
                    <a:pt x="59" y="85"/>
                    <a:pt x="85" y="62"/>
                  </a:cubicBezTo>
                  <a:lnTo>
                    <a:pt x="8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36"/>
            <p:cNvSpPr/>
            <p:nvPr/>
          </p:nvSpPr>
          <p:spPr>
            <a:xfrm>
              <a:off x="1729775" y="1636125"/>
              <a:ext cx="1675" cy="2350"/>
            </a:xfrm>
            <a:custGeom>
              <a:rect b="b" l="l" r="r" t="t"/>
              <a:pathLst>
                <a:path extrusionOk="0" h="94" w="67">
                  <a:moveTo>
                    <a:pt x="67" y="1"/>
                  </a:moveTo>
                  <a:cubicBezTo>
                    <a:pt x="47" y="14"/>
                    <a:pt x="23" y="24"/>
                    <a:pt x="0" y="33"/>
                  </a:cubicBezTo>
                  <a:lnTo>
                    <a:pt x="0" y="94"/>
                  </a:lnTo>
                  <a:cubicBezTo>
                    <a:pt x="23" y="85"/>
                    <a:pt x="47" y="75"/>
                    <a:pt x="67" y="62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36"/>
            <p:cNvSpPr/>
            <p:nvPr/>
          </p:nvSpPr>
          <p:spPr>
            <a:xfrm>
              <a:off x="1729075" y="1636900"/>
              <a:ext cx="725" cy="1725"/>
            </a:xfrm>
            <a:custGeom>
              <a:rect b="b" l="l" r="r" t="t"/>
              <a:pathLst>
                <a:path extrusionOk="0" h="69" w="29">
                  <a:moveTo>
                    <a:pt x="28" y="0"/>
                  </a:moveTo>
                  <a:cubicBezTo>
                    <a:pt x="19" y="3"/>
                    <a:pt x="9" y="6"/>
                    <a:pt x="1" y="7"/>
                  </a:cubicBezTo>
                  <a:lnTo>
                    <a:pt x="1" y="68"/>
                  </a:lnTo>
                  <a:cubicBezTo>
                    <a:pt x="9" y="67"/>
                    <a:pt x="19" y="64"/>
                    <a:pt x="28" y="61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36"/>
            <p:cNvSpPr/>
            <p:nvPr/>
          </p:nvSpPr>
          <p:spPr>
            <a:xfrm>
              <a:off x="1728750" y="1637075"/>
              <a:ext cx="350" cy="1625"/>
            </a:xfrm>
            <a:custGeom>
              <a:rect b="b" l="l" r="r" t="t"/>
              <a:pathLst>
                <a:path extrusionOk="0" h="65" w="14">
                  <a:moveTo>
                    <a:pt x="14" y="0"/>
                  </a:moveTo>
                  <a:lnTo>
                    <a:pt x="1" y="3"/>
                  </a:lnTo>
                  <a:lnTo>
                    <a:pt x="1" y="64"/>
                  </a:lnTo>
                  <a:cubicBezTo>
                    <a:pt x="5" y="63"/>
                    <a:pt x="9" y="61"/>
                    <a:pt x="14" y="6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36"/>
            <p:cNvSpPr/>
            <p:nvPr/>
          </p:nvSpPr>
          <p:spPr>
            <a:xfrm>
              <a:off x="1728500" y="1637150"/>
              <a:ext cx="275" cy="1550"/>
            </a:xfrm>
            <a:custGeom>
              <a:rect b="b" l="l" r="r" t="t"/>
              <a:pathLst>
                <a:path extrusionOk="0" h="62" w="11">
                  <a:moveTo>
                    <a:pt x="0" y="0"/>
                  </a:moveTo>
                  <a:lnTo>
                    <a:pt x="0" y="61"/>
                  </a:lnTo>
                  <a:lnTo>
                    <a:pt x="11" y="6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36"/>
            <p:cNvSpPr/>
            <p:nvPr/>
          </p:nvSpPr>
          <p:spPr>
            <a:xfrm>
              <a:off x="1728325" y="1637150"/>
              <a:ext cx="225" cy="1550"/>
            </a:xfrm>
            <a:custGeom>
              <a:rect b="b" l="l" r="r" t="t"/>
              <a:pathLst>
                <a:path extrusionOk="0" h="62" w="9">
                  <a:moveTo>
                    <a:pt x="0" y="0"/>
                  </a:moveTo>
                  <a:lnTo>
                    <a:pt x="0" y="61"/>
                  </a:lnTo>
                  <a:lnTo>
                    <a:pt x="9" y="6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36"/>
            <p:cNvSpPr/>
            <p:nvPr/>
          </p:nvSpPr>
          <p:spPr>
            <a:xfrm>
              <a:off x="1728100" y="1637150"/>
              <a:ext cx="200" cy="1550"/>
            </a:xfrm>
            <a:custGeom>
              <a:rect b="b" l="l" r="r" t="t"/>
              <a:pathLst>
                <a:path extrusionOk="0" h="62" w="8">
                  <a:moveTo>
                    <a:pt x="0" y="0"/>
                  </a:moveTo>
                  <a:lnTo>
                    <a:pt x="0" y="61"/>
                  </a:lnTo>
                  <a:lnTo>
                    <a:pt x="8" y="6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36"/>
            <p:cNvSpPr/>
            <p:nvPr/>
          </p:nvSpPr>
          <p:spPr>
            <a:xfrm>
              <a:off x="1727925" y="1637150"/>
              <a:ext cx="200" cy="1550"/>
            </a:xfrm>
            <a:custGeom>
              <a:rect b="b" l="l" r="r" t="t"/>
              <a:pathLst>
                <a:path extrusionOk="0" h="62" w="8">
                  <a:moveTo>
                    <a:pt x="0" y="0"/>
                  </a:moveTo>
                  <a:lnTo>
                    <a:pt x="0" y="61"/>
                  </a:lnTo>
                  <a:lnTo>
                    <a:pt x="7" y="6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36"/>
            <p:cNvSpPr/>
            <p:nvPr/>
          </p:nvSpPr>
          <p:spPr>
            <a:xfrm>
              <a:off x="1727775" y="1637100"/>
              <a:ext cx="175" cy="1550"/>
            </a:xfrm>
            <a:custGeom>
              <a:rect b="b" l="l" r="r" t="t"/>
              <a:pathLst>
                <a:path extrusionOk="0" h="62" w="7">
                  <a:moveTo>
                    <a:pt x="0" y="1"/>
                  </a:moveTo>
                  <a:lnTo>
                    <a:pt x="0" y="60"/>
                  </a:lnTo>
                  <a:lnTo>
                    <a:pt x="6" y="62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36"/>
            <p:cNvSpPr/>
            <p:nvPr/>
          </p:nvSpPr>
          <p:spPr>
            <a:xfrm>
              <a:off x="1727550" y="1637050"/>
              <a:ext cx="250" cy="1575"/>
            </a:xfrm>
            <a:custGeom>
              <a:rect b="b" l="l" r="r" t="t"/>
              <a:pathLst>
                <a:path extrusionOk="0" h="63" w="10">
                  <a:moveTo>
                    <a:pt x="1" y="0"/>
                  </a:moveTo>
                  <a:lnTo>
                    <a:pt x="1" y="61"/>
                  </a:lnTo>
                  <a:cubicBezTo>
                    <a:pt x="4" y="61"/>
                    <a:pt x="7" y="62"/>
                    <a:pt x="9" y="62"/>
                  </a:cubicBezTo>
                  <a:lnTo>
                    <a:pt x="9" y="3"/>
                  </a:lnTo>
                  <a:cubicBezTo>
                    <a:pt x="7" y="1"/>
                    <a:pt x="4" y="1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36"/>
            <p:cNvSpPr/>
            <p:nvPr/>
          </p:nvSpPr>
          <p:spPr>
            <a:xfrm>
              <a:off x="1727300" y="1636975"/>
              <a:ext cx="275" cy="1600"/>
            </a:xfrm>
            <a:custGeom>
              <a:rect b="b" l="l" r="r" t="t"/>
              <a:pathLst>
                <a:path extrusionOk="0" h="64" w="11">
                  <a:moveTo>
                    <a:pt x="1" y="0"/>
                  </a:moveTo>
                  <a:lnTo>
                    <a:pt x="1" y="61"/>
                  </a:lnTo>
                  <a:cubicBezTo>
                    <a:pt x="3" y="62"/>
                    <a:pt x="6" y="62"/>
                    <a:pt x="11" y="64"/>
                  </a:cubicBezTo>
                  <a:lnTo>
                    <a:pt x="11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36"/>
            <p:cNvSpPr/>
            <p:nvPr/>
          </p:nvSpPr>
          <p:spPr>
            <a:xfrm>
              <a:off x="1724550" y="1633225"/>
              <a:ext cx="2775" cy="5300"/>
            </a:xfrm>
            <a:custGeom>
              <a:rect b="b" l="l" r="r" t="t"/>
              <a:pathLst>
                <a:path extrusionOk="0" h="212" w="111">
                  <a:moveTo>
                    <a:pt x="0" y="1"/>
                  </a:moveTo>
                  <a:lnTo>
                    <a:pt x="0" y="62"/>
                  </a:lnTo>
                  <a:cubicBezTo>
                    <a:pt x="0" y="110"/>
                    <a:pt x="44" y="168"/>
                    <a:pt x="92" y="201"/>
                  </a:cubicBezTo>
                  <a:lnTo>
                    <a:pt x="98" y="204"/>
                  </a:lnTo>
                  <a:cubicBezTo>
                    <a:pt x="102" y="207"/>
                    <a:pt x="106" y="208"/>
                    <a:pt x="111" y="211"/>
                  </a:cubicBezTo>
                  <a:lnTo>
                    <a:pt x="111" y="150"/>
                  </a:lnTo>
                  <a:cubicBezTo>
                    <a:pt x="106" y="149"/>
                    <a:pt x="102" y="146"/>
                    <a:pt x="98" y="144"/>
                  </a:cubicBezTo>
                  <a:lnTo>
                    <a:pt x="92" y="140"/>
                  </a:lnTo>
                  <a:cubicBezTo>
                    <a:pt x="44" y="107"/>
                    <a:pt x="0" y="50"/>
                    <a:pt x="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36"/>
            <p:cNvSpPr/>
            <p:nvPr/>
          </p:nvSpPr>
          <p:spPr>
            <a:xfrm>
              <a:off x="1722550" y="1631075"/>
              <a:ext cx="12075" cy="6125"/>
            </a:xfrm>
            <a:custGeom>
              <a:rect b="b" l="l" r="r" t="t"/>
              <a:pathLst>
                <a:path extrusionOk="0" h="245" w="483">
                  <a:moveTo>
                    <a:pt x="239" y="1"/>
                  </a:moveTo>
                  <a:cubicBezTo>
                    <a:pt x="1" y="1"/>
                    <a:pt x="77" y="162"/>
                    <a:pt x="172" y="226"/>
                  </a:cubicBezTo>
                  <a:lnTo>
                    <a:pt x="178" y="230"/>
                  </a:lnTo>
                  <a:cubicBezTo>
                    <a:pt x="195" y="240"/>
                    <a:pt x="214" y="244"/>
                    <a:pt x="233" y="244"/>
                  </a:cubicBezTo>
                  <a:cubicBezTo>
                    <a:pt x="325" y="244"/>
                    <a:pt x="434" y="150"/>
                    <a:pt x="466" y="113"/>
                  </a:cubicBezTo>
                  <a:cubicBezTo>
                    <a:pt x="482" y="94"/>
                    <a:pt x="465" y="72"/>
                    <a:pt x="431" y="55"/>
                  </a:cubicBezTo>
                  <a:cubicBezTo>
                    <a:pt x="376" y="24"/>
                    <a:pt x="317" y="7"/>
                    <a:pt x="254" y="1"/>
                  </a:cubicBezTo>
                  <a:cubicBezTo>
                    <a:pt x="249" y="1"/>
                    <a:pt x="244" y="1"/>
                    <a:pt x="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36"/>
            <p:cNvSpPr/>
            <p:nvPr/>
          </p:nvSpPr>
          <p:spPr>
            <a:xfrm>
              <a:off x="1730025" y="1644225"/>
              <a:ext cx="10500" cy="2325"/>
            </a:xfrm>
            <a:custGeom>
              <a:rect b="b" l="l" r="r" t="t"/>
              <a:pathLst>
                <a:path extrusionOk="0" h="93" w="420">
                  <a:moveTo>
                    <a:pt x="2" y="4"/>
                  </a:moveTo>
                  <a:cubicBezTo>
                    <a:pt x="1" y="8"/>
                    <a:pt x="1" y="11"/>
                    <a:pt x="2" y="13"/>
                  </a:cubicBezTo>
                  <a:lnTo>
                    <a:pt x="2" y="13"/>
                  </a:lnTo>
                  <a:lnTo>
                    <a:pt x="2" y="4"/>
                  </a:lnTo>
                  <a:close/>
                  <a:moveTo>
                    <a:pt x="416" y="0"/>
                  </a:moveTo>
                  <a:lnTo>
                    <a:pt x="416" y="16"/>
                  </a:lnTo>
                  <a:lnTo>
                    <a:pt x="416" y="16"/>
                  </a:lnTo>
                  <a:cubicBezTo>
                    <a:pt x="417" y="15"/>
                    <a:pt x="417" y="14"/>
                    <a:pt x="418" y="13"/>
                  </a:cubicBezTo>
                  <a:cubicBezTo>
                    <a:pt x="418" y="12"/>
                    <a:pt x="419" y="10"/>
                    <a:pt x="419" y="7"/>
                  </a:cubicBezTo>
                  <a:cubicBezTo>
                    <a:pt x="419" y="4"/>
                    <a:pt x="419" y="2"/>
                    <a:pt x="419" y="0"/>
                  </a:cubicBezTo>
                  <a:close/>
                  <a:moveTo>
                    <a:pt x="2" y="13"/>
                  </a:moveTo>
                  <a:lnTo>
                    <a:pt x="2" y="47"/>
                  </a:lnTo>
                  <a:cubicBezTo>
                    <a:pt x="0" y="54"/>
                    <a:pt x="3" y="62"/>
                    <a:pt x="8" y="68"/>
                  </a:cubicBezTo>
                  <a:cubicBezTo>
                    <a:pt x="10" y="71"/>
                    <a:pt x="13" y="73"/>
                    <a:pt x="16" y="76"/>
                  </a:cubicBezTo>
                  <a:cubicBezTo>
                    <a:pt x="19" y="77"/>
                    <a:pt x="22" y="78"/>
                    <a:pt x="25" y="80"/>
                  </a:cubicBezTo>
                  <a:lnTo>
                    <a:pt x="28" y="80"/>
                  </a:lnTo>
                  <a:lnTo>
                    <a:pt x="32" y="81"/>
                  </a:lnTo>
                  <a:lnTo>
                    <a:pt x="38" y="83"/>
                  </a:lnTo>
                  <a:lnTo>
                    <a:pt x="45" y="86"/>
                  </a:lnTo>
                  <a:lnTo>
                    <a:pt x="50" y="87"/>
                  </a:lnTo>
                  <a:lnTo>
                    <a:pt x="53" y="87"/>
                  </a:lnTo>
                  <a:lnTo>
                    <a:pt x="63" y="89"/>
                  </a:lnTo>
                  <a:lnTo>
                    <a:pt x="73" y="90"/>
                  </a:lnTo>
                  <a:lnTo>
                    <a:pt x="80" y="90"/>
                  </a:lnTo>
                  <a:lnTo>
                    <a:pt x="103" y="93"/>
                  </a:lnTo>
                  <a:lnTo>
                    <a:pt x="253" y="93"/>
                  </a:lnTo>
                  <a:lnTo>
                    <a:pt x="266" y="91"/>
                  </a:lnTo>
                  <a:lnTo>
                    <a:pt x="286" y="90"/>
                  </a:lnTo>
                  <a:lnTo>
                    <a:pt x="299" y="90"/>
                  </a:lnTo>
                  <a:lnTo>
                    <a:pt x="312" y="89"/>
                  </a:lnTo>
                  <a:lnTo>
                    <a:pt x="325" y="87"/>
                  </a:lnTo>
                  <a:lnTo>
                    <a:pt x="338" y="84"/>
                  </a:lnTo>
                  <a:lnTo>
                    <a:pt x="345" y="83"/>
                  </a:lnTo>
                  <a:lnTo>
                    <a:pt x="351" y="83"/>
                  </a:lnTo>
                  <a:lnTo>
                    <a:pt x="360" y="80"/>
                  </a:lnTo>
                  <a:cubicBezTo>
                    <a:pt x="364" y="80"/>
                    <a:pt x="369" y="78"/>
                    <a:pt x="372" y="77"/>
                  </a:cubicBezTo>
                  <a:lnTo>
                    <a:pt x="380" y="76"/>
                  </a:lnTo>
                  <a:lnTo>
                    <a:pt x="385" y="74"/>
                  </a:lnTo>
                  <a:cubicBezTo>
                    <a:pt x="387" y="73"/>
                    <a:pt x="390" y="73"/>
                    <a:pt x="393" y="71"/>
                  </a:cubicBezTo>
                  <a:cubicBezTo>
                    <a:pt x="396" y="70"/>
                    <a:pt x="399" y="68"/>
                    <a:pt x="402" y="67"/>
                  </a:cubicBezTo>
                  <a:lnTo>
                    <a:pt x="406" y="65"/>
                  </a:lnTo>
                  <a:lnTo>
                    <a:pt x="409" y="61"/>
                  </a:lnTo>
                  <a:cubicBezTo>
                    <a:pt x="411" y="61"/>
                    <a:pt x="411" y="61"/>
                    <a:pt x="411" y="60"/>
                  </a:cubicBezTo>
                  <a:cubicBezTo>
                    <a:pt x="412" y="60"/>
                    <a:pt x="412" y="60"/>
                    <a:pt x="412" y="58"/>
                  </a:cubicBezTo>
                  <a:lnTo>
                    <a:pt x="414" y="58"/>
                  </a:lnTo>
                  <a:cubicBezTo>
                    <a:pt x="414" y="58"/>
                    <a:pt x="415" y="57"/>
                    <a:pt x="416" y="55"/>
                  </a:cubicBezTo>
                  <a:lnTo>
                    <a:pt x="416" y="52"/>
                  </a:lnTo>
                  <a:cubicBezTo>
                    <a:pt x="416" y="52"/>
                    <a:pt x="416" y="51"/>
                    <a:pt x="416" y="49"/>
                  </a:cubicBezTo>
                  <a:cubicBezTo>
                    <a:pt x="416" y="49"/>
                    <a:pt x="416" y="49"/>
                    <a:pt x="416" y="48"/>
                  </a:cubicBezTo>
                  <a:cubicBezTo>
                    <a:pt x="416" y="47"/>
                    <a:pt x="416" y="45"/>
                    <a:pt x="416" y="42"/>
                  </a:cubicBezTo>
                  <a:lnTo>
                    <a:pt x="416" y="16"/>
                  </a:lnTo>
                  <a:lnTo>
                    <a:pt x="416" y="16"/>
                  </a:lnTo>
                  <a:cubicBezTo>
                    <a:pt x="416" y="17"/>
                    <a:pt x="415" y="18"/>
                    <a:pt x="414" y="19"/>
                  </a:cubicBezTo>
                  <a:lnTo>
                    <a:pt x="412" y="20"/>
                  </a:lnTo>
                  <a:cubicBezTo>
                    <a:pt x="411" y="22"/>
                    <a:pt x="409" y="23"/>
                    <a:pt x="408" y="25"/>
                  </a:cubicBezTo>
                  <a:cubicBezTo>
                    <a:pt x="403" y="28"/>
                    <a:pt x="399" y="29"/>
                    <a:pt x="395" y="31"/>
                  </a:cubicBezTo>
                  <a:lnTo>
                    <a:pt x="393" y="31"/>
                  </a:lnTo>
                  <a:cubicBezTo>
                    <a:pt x="389" y="32"/>
                    <a:pt x="386" y="33"/>
                    <a:pt x="382" y="35"/>
                  </a:cubicBezTo>
                  <a:lnTo>
                    <a:pt x="373" y="38"/>
                  </a:lnTo>
                  <a:cubicBezTo>
                    <a:pt x="369" y="39"/>
                    <a:pt x="366" y="39"/>
                    <a:pt x="361" y="41"/>
                  </a:cubicBezTo>
                  <a:lnTo>
                    <a:pt x="353" y="42"/>
                  </a:lnTo>
                  <a:lnTo>
                    <a:pt x="340" y="45"/>
                  </a:lnTo>
                  <a:lnTo>
                    <a:pt x="327" y="47"/>
                  </a:lnTo>
                  <a:lnTo>
                    <a:pt x="314" y="48"/>
                  </a:lnTo>
                  <a:lnTo>
                    <a:pt x="299" y="49"/>
                  </a:lnTo>
                  <a:lnTo>
                    <a:pt x="286" y="51"/>
                  </a:lnTo>
                  <a:lnTo>
                    <a:pt x="267" y="52"/>
                  </a:lnTo>
                  <a:lnTo>
                    <a:pt x="253" y="54"/>
                  </a:lnTo>
                  <a:cubicBezTo>
                    <a:pt x="247" y="54"/>
                    <a:pt x="240" y="54"/>
                    <a:pt x="234" y="55"/>
                  </a:cubicBezTo>
                  <a:lnTo>
                    <a:pt x="147" y="55"/>
                  </a:lnTo>
                  <a:cubicBezTo>
                    <a:pt x="140" y="55"/>
                    <a:pt x="134" y="55"/>
                    <a:pt x="126" y="54"/>
                  </a:cubicBezTo>
                  <a:lnTo>
                    <a:pt x="118" y="54"/>
                  </a:lnTo>
                  <a:lnTo>
                    <a:pt x="103" y="52"/>
                  </a:lnTo>
                  <a:cubicBezTo>
                    <a:pt x="96" y="52"/>
                    <a:pt x="89" y="51"/>
                    <a:pt x="82" y="51"/>
                  </a:cubicBezTo>
                  <a:lnTo>
                    <a:pt x="73" y="49"/>
                  </a:lnTo>
                  <a:lnTo>
                    <a:pt x="64" y="48"/>
                  </a:lnTo>
                  <a:lnTo>
                    <a:pt x="50" y="45"/>
                  </a:lnTo>
                  <a:lnTo>
                    <a:pt x="45" y="44"/>
                  </a:lnTo>
                  <a:cubicBezTo>
                    <a:pt x="41" y="42"/>
                    <a:pt x="37" y="42"/>
                    <a:pt x="32" y="41"/>
                  </a:cubicBezTo>
                  <a:lnTo>
                    <a:pt x="28" y="39"/>
                  </a:lnTo>
                  <a:cubicBezTo>
                    <a:pt x="25" y="38"/>
                    <a:pt x="21" y="36"/>
                    <a:pt x="16" y="33"/>
                  </a:cubicBezTo>
                  <a:cubicBezTo>
                    <a:pt x="13" y="32"/>
                    <a:pt x="10" y="29"/>
                    <a:pt x="8" y="26"/>
                  </a:cubicBezTo>
                  <a:cubicBezTo>
                    <a:pt x="5" y="23"/>
                    <a:pt x="3" y="18"/>
                    <a:pt x="2" y="13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36"/>
            <p:cNvSpPr/>
            <p:nvPr/>
          </p:nvSpPr>
          <p:spPr>
            <a:xfrm>
              <a:off x="1729375" y="1640525"/>
              <a:ext cx="11825" cy="5100"/>
            </a:xfrm>
            <a:custGeom>
              <a:rect b="b" l="l" r="r" t="t"/>
              <a:pathLst>
                <a:path extrusionOk="0" h="204" w="473">
                  <a:moveTo>
                    <a:pt x="242" y="0"/>
                  </a:moveTo>
                  <a:cubicBezTo>
                    <a:pt x="89" y="0"/>
                    <a:pt x="1" y="135"/>
                    <a:pt x="32" y="174"/>
                  </a:cubicBezTo>
                  <a:cubicBezTo>
                    <a:pt x="35" y="177"/>
                    <a:pt x="38" y="180"/>
                    <a:pt x="41" y="181"/>
                  </a:cubicBezTo>
                  <a:cubicBezTo>
                    <a:pt x="68" y="197"/>
                    <a:pt x="136" y="204"/>
                    <a:pt x="209" y="204"/>
                  </a:cubicBezTo>
                  <a:cubicBezTo>
                    <a:pt x="302" y="204"/>
                    <a:pt x="403" y="192"/>
                    <a:pt x="432" y="173"/>
                  </a:cubicBezTo>
                  <a:cubicBezTo>
                    <a:pt x="473" y="145"/>
                    <a:pt x="413" y="68"/>
                    <a:pt x="342" y="28"/>
                  </a:cubicBezTo>
                  <a:cubicBezTo>
                    <a:pt x="321" y="15"/>
                    <a:pt x="297" y="6"/>
                    <a:pt x="271" y="2"/>
                  </a:cubicBezTo>
                  <a:cubicBezTo>
                    <a:pt x="261" y="1"/>
                    <a:pt x="251" y="0"/>
                    <a:pt x="2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36"/>
            <p:cNvSpPr/>
            <p:nvPr/>
          </p:nvSpPr>
          <p:spPr>
            <a:xfrm>
              <a:off x="1696225" y="1654800"/>
              <a:ext cx="3300" cy="16475"/>
            </a:xfrm>
            <a:custGeom>
              <a:rect b="b" l="l" r="r" t="t"/>
              <a:pathLst>
                <a:path extrusionOk="0" h="659" w="132">
                  <a:moveTo>
                    <a:pt x="130" y="1"/>
                  </a:moveTo>
                  <a:lnTo>
                    <a:pt x="1" y="76"/>
                  </a:lnTo>
                  <a:lnTo>
                    <a:pt x="2" y="659"/>
                  </a:lnTo>
                  <a:lnTo>
                    <a:pt x="131" y="585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36"/>
            <p:cNvSpPr/>
            <p:nvPr/>
          </p:nvSpPr>
          <p:spPr>
            <a:xfrm>
              <a:off x="1694600" y="1655750"/>
              <a:ext cx="1700" cy="15525"/>
            </a:xfrm>
            <a:custGeom>
              <a:rect b="b" l="l" r="r" t="t"/>
              <a:pathLst>
                <a:path extrusionOk="0" h="621" w="68">
                  <a:moveTo>
                    <a:pt x="1" y="0"/>
                  </a:moveTo>
                  <a:lnTo>
                    <a:pt x="2" y="583"/>
                  </a:lnTo>
                  <a:lnTo>
                    <a:pt x="67" y="621"/>
                  </a:lnTo>
                  <a:lnTo>
                    <a:pt x="66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36"/>
            <p:cNvSpPr/>
            <p:nvPr/>
          </p:nvSpPr>
          <p:spPr>
            <a:xfrm>
              <a:off x="1694600" y="1653850"/>
              <a:ext cx="4875" cy="2850"/>
            </a:xfrm>
            <a:custGeom>
              <a:rect b="b" l="l" r="r" t="t"/>
              <a:pathLst>
                <a:path extrusionOk="0" h="114" w="195">
                  <a:moveTo>
                    <a:pt x="131" y="1"/>
                  </a:moveTo>
                  <a:lnTo>
                    <a:pt x="1" y="76"/>
                  </a:lnTo>
                  <a:lnTo>
                    <a:pt x="66" y="114"/>
                  </a:lnTo>
                  <a:lnTo>
                    <a:pt x="195" y="39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36"/>
            <p:cNvSpPr/>
            <p:nvPr/>
          </p:nvSpPr>
          <p:spPr>
            <a:xfrm>
              <a:off x="1707375" y="1648375"/>
              <a:ext cx="3300" cy="16500"/>
            </a:xfrm>
            <a:custGeom>
              <a:rect b="b" l="l" r="r" t="t"/>
              <a:pathLst>
                <a:path extrusionOk="0" h="660" w="132">
                  <a:moveTo>
                    <a:pt x="129" y="1"/>
                  </a:moveTo>
                  <a:lnTo>
                    <a:pt x="0" y="75"/>
                  </a:lnTo>
                  <a:lnTo>
                    <a:pt x="1" y="659"/>
                  </a:lnTo>
                  <a:lnTo>
                    <a:pt x="132" y="584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36"/>
            <p:cNvSpPr/>
            <p:nvPr/>
          </p:nvSpPr>
          <p:spPr>
            <a:xfrm>
              <a:off x="1705775" y="1649300"/>
              <a:ext cx="1650" cy="15575"/>
            </a:xfrm>
            <a:custGeom>
              <a:rect b="b" l="l" r="r" t="t"/>
              <a:pathLst>
                <a:path extrusionOk="0" h="623" w="66">
                  <a:moveTo>
                    <a:pt x="0" y="0"/>
                  </a:moveTo>
                  <a:lnTo>
                    <a:pt x="2" y="585"/>
                  </a:lnTo>
                  <a:lnTo>
                    <a:pt x="65" y="622"/>
                  </a:lnTo>
                  <a:lnTo>
                    <a:pt x="64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36"/>
            <p:cNvSpPr/>
            <p:nvPr/>
          </p:nvSpPr>
          <p:spPr>
            <a:xfrm>
              <a:off x="1705775" y="1647450"/>
              <a:ext cx="4850" cy="2800"/>
            </a:xfrm>
            <a:custGeom>
              <a:rect b="b" l="l" r="r" t="t"/>
              <a:pathLst>
                <a:path extrusionOk="0" h="112" w="194">
                  <a:moveTo>
                    <a:pt x="129" y="0"/>
                  </a:moveTo>
                  <a:lnTo>
                    <a:pt x="0" y="74"/>
                  </a:lnTo>
                  <a:lnTo>
                    <a:pt x="64" y="112"/>
                  </a:lnTo>
                  <a:lnTo>
                    <a:pt x="193" y="3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36"/>
            <p:cNvSpPr/>
            <p:nvPr/>
          </p:nvSpPr>
          <p:spPr>
            <a:xfrm>
              <a:off x="1716900" y="1642875"/>
              <a:ext cx="1700" cy="15550"/>
            </a:xfrm>
            <a:custGeom>
              <a:rect b="b" l="l" r="r" t="t"/>
              <a:pathLst>
                <a:path extrusionOk="0" h="622" w="68">
                  <a:moveTo>
                    <a:pt x="0" y="0"/>
                  </a:moveTo>
                  <a:lnTo>
                    <a:pt x="2" y="585"/>
                  </a:lnTo>
                  <a:lnTo>
                    <a:pt x="67" y="621"/>
                  </a:lnTo>
                  <a:lnTo>
                    <a:pt x="64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36"/>
            <p:cNvSpPr/>
            <p:nvPr/>
          </p:nvSpPr>
          <p:spPr>
            <a:xfrm>
              <a:off x="1716900" y="1641925"/>
              <a:ext cx="3250" cy="1925"/>
            </a:xfrm>
            <a:custGeom>
              <a:rect b="b" l="l" r="r" t="t"/>
              <a:pathLst>
                <a:path extrusionOk="0" h="77" w="130">
                  <a:moveTo>
                    <a:pt x="66" y="1"/>
                  </a:moveTo>
                  <a:lnTo>
                    <a:pt x="0" y="38"/>
                  </a:lnTo>
                  <a:lnTo>
                    <a:pt x="64" y="76"/>
                  </a:lnTo>
                  <a:lnTo>
                    <a:pt x="129" y="38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36"/>
            <p:cNvSpPr/>
            <p:nvPr/>
          </p:nvSpPr>
          <p:spPr>
            <a:xfrm>
              <a:off x="1718500" y="1637700"/>
              <a:ext cx="1650" cy="5200"/>
            </a:xfrm>
            <a:custGeom>
              <a:rect b="b" l="l" r="r" t="t"/>
              <a:pathLst>
                <a:path extrusionOk="0" h="208" w="66">
                  <a:moveTo>
                    <a:pt x="0" y="0"/>
                  </a:moveTo>
                  <a:lnTo>
                    <a:pt x="2" y="170"/>
                  </a:lnTo>
                  <a:lnTo>
                    <a:pt x="65" y="207"/>
                  </a:lnTo>
                  <a:lnTo>
                    <a:pt x="65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36"/>
            <p:cNvSpPr/>
            <p:nvPr/>
          </p:nvSpPr>
          <p:spPr>
            <a:xfrm>
              <a:off x="1716900" y="1637700"/>
              <a:ext cx="3250" cy="1900"/>
            </a:xfrm>
            <a:custGeom>
              <a:rect b="b" l="l" r="r" t="t"/>
              <a:pathLst>
                <a:path extrusionOk="0" h="76" w="130">
                  <a:moveTo>
                    <a:pt x="64" y="0"/>
                  </a:moveTo>
                  <a:lnTo>
                    <a:pt x="0" y="38"/>
                  </a:lnTo>
                  <a:lnTo>
                    <a:pt x="64" y="76"/>
                  </a:lnTo>
                  <a:lnTo>
                    <a:pt x="129" y="38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36"/>
            <p:cNvSpPr/>
            <p:nvPr/>
          </p:nvSpPr>
          <p:spPr>
            <a:xfrm>
              <a:off x="1716850" y="1630150"/>
              <a:ext cx="1675" cy="9450"/>
            </a:xfrm>
            <a:custGeom>
              <a:rect b="b" l="l" r="r" t="t"/>
              <a:pathLst>
                <a:path extrusionOk="0" h="378" w="67">
                  <a:moveTo>
                    <a:pt x="1" y="1"/>
                  </a:moveTo>
                  <a:lnTo>
                    <a:pt x="2" y="340"/>
                  </a:lnTo>
                  <a:lnTo>
                    <a:pt x="66" y="378"/>
                  </a:lnTo>
                  <a:lnTo>
                    <a:pt x="65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36"/>
            <p:cNvSpPr/>
            <p:nvPr/>
          </p:nvSpPr>
          <p:spPr>
            <a:xfrm>
              <a:off x="1718450" y="1627125"/>
              <a:ext cx="2825" cy="1200"/>
            </a:xfrm>
            <a:custGeom>
              <a:rect b="b" l="l" r="r" t="t"/>
              <a:pathLst>
                <a:path extrusionOk="0" h="48" w="113">
                  <a:moveTo>
                    <a:pt x="28" y="1"/>
                  </a:moveTo>
                  <a:cubicBezTo>
                    <a:pt x="19" y="1"/>
                    <a:pt x="9" y="4"/>
                    <a:pt x="1" y="10"/>
                  </a:cubicBezTo>
                  <a:lnTo>
                    <a:pt x="66" y="48"/>
                  </a:lnTo>
                  <a:cubicBezTo>
                    <a:pt x="74" y="42"/>
                    <a:pt x="83" y="39"/>
                    <a:pt x="92" y="39"/>
                  </a:cubicBezTo>
                  <a:cubicBezTo>
                    <a:pt x="99" y="39"/>
                    <a:pt x="106" y="40"/>
                    <a:pt x="112" y="43"/>
                  </a:cubicBezTo>
                  <a:lnTo>
                    <a:pt x="47" y="6"/>
                  </a:lnTo>
                  <a:cubicBezTo>
                    <a:pt x="41" y="2"/>
                    <a:pt x="35" y="1"/>
                    <a:pt x="28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36"/>
            <p:cNvSpPr/>
            <p:nvPr/>
          </p:nvSpPr>
          <p:spPr>
            <a:xfrm>
              <a:off x="1718450" y="1627250"/>
              <a:ext cx="1875" cy="1075"/>
            </a:xfrm>
            <a:custGeom>
              <a:rect b="b" l="l" r="r" t="t"/>
              <a:pathLst>
                <a:path extrusionOk="0" h="43" w="75">
                  <a:moveTo>
                    <a:pt x="11" y="1"/>
                  </a:moveTo>
                  <a:cubicBezTo>
                    <a:pt x="7" y="2"/>
                    <a:pt x="4" y="3"/>
                    <a:pt x="1" y="5"/>
                  </a:cubicBezTo>
                  <a:lnTo>
                    <a:pt x="66" y="43"/>
                  </a:lnTo>
                  <a:cubicBezTo>
                    <a:pt x="69" y="40"/>
                    <a:pt x="72" y="38"/>
                    <a:pt x="75" y="38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36"/>
            <p:cNvSpPr/>
            <p:nvPr/>
          </p:nvSpPr>
          <p:spPr>
            <a:xfrm>
              <a:off x="1718700" y="1627175"/>
              <a:ext cx="1800" cy="1050"/>
            </a:xfrm>
            <a:custGeom>
              <a:rect b="b" l="l" r="r" t="t"/>
              <a:pathLst>
                <a:path extrusionOk="0" h="42" w="72">
                  <a:moveTo>
                    <a:pt x="8" y="1"/>
                  </a:moveTo>
                  <a:cubicBezTo>
                    <a:pt x="5" y="1"/>
                    <a:pt x="2" y="2"/>
                    <a:pt x="1" y="4"/>
                  </a:cubicBezTo>
                  <a:lnTo>
                    <a:pt x="65" y="41"/>
                  </a:lnTo>
                  <a:lnTo>
                    <a:pt x="72" y="38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36"/>
            <p:cNvSpPr/>
            <p:nvPr/>
          </p:nvSpPr>
          <p:spPr>
            <a:xfrm>
              <a:off x="1718900" y="1627150"/>
              <a:ext cx="1750" cy="1000"/>
            </a:xfrm>
            <a:custGeom>
              <a:rect b="b" l="l" r="r" t="t"/>
              <a:pathLst>
                <a:path extrusionOk="0" h="40" w="70">
                  <a:moveTo>
                    <a:pt x="6" y="0"/>
                  </a:moveTo>
                  <a:cubicBezTo>
                    <a:pt x="4" y="0"/>
                    <a:pt x="2" y="2"/>
                    <a:pt x="0" y="2"/>
                  </a:cubicBezTo>
                  <a:lnTo>
                    <a:pt x="64" y="39"/>
                  </a:lnTo>
                  <a:lnTo>
                    <a:pt x="70" y="3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36"/>
            <p:cNvSpPr/>
            <p:nvPr/>
          </p:nvSpPr>
          <p:spPr>
            <a:xfrm>
              <a:off x="1719025" y="1627150"/>
              <a:ext cx="1775" cy="950"/>
            </a:xfrm>
            <a:custGeom>
              <a:rect b="b" l="l" r="r" t="t"/>
              <a:pathLst>
                <a:path extrusionOk="0" h="38" w="71">
                  <a:moveTo>
                    <a:pt x="1" y="0"/>
                  </a:moveTo>
                  <a:lnTo>
                    <a:pt x="65" y="38"/>
                  </a:lnTo>
                  <a:lnTo>
                    <a:pt x="71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36"/>
            <p:cNvSpPr/>
            <p:nvPr/>
          </p:nvSpPr>
          <p:spPr>
            <a:xfrm>
              <a:off x="1719150" y="1627150"/>
              <a:ext cx="1750" cy="950"/>
            </a:xfrm>
            <a:custGeom>
              <a:rect b="b" l="l" r="r" t="t"/>
              <a:pathLst>
                <a:path extrusionOk="0" h="38" w="70">
                  <a:moveTo>
                    <a:pt x="0" y="0"/>
                  </a:moveTo>
                  <a:lnTo>
                    <a:pt x="66" y="38"/>
                  </a:lnTo>
                  <a:cubicBezTo>
                    <a:pt x="66" y="37"/>
                    <a:pt x="67" y="37"/>
                    <a:pt x="68" y="37"/>
                  </a:cubicBezTo>
                  <a:cubicBezTo>
                    <a:pt x="68" y="37"/>
                    <a:pt x="68" y="37"/>
                    <a:pt x="68" y="37"/>
                  </a:cubicBezTo>
                  <a:lnTo>
                    <a:pt x="68" y="37"/>
                  </a:lnTo>
                  <a:lnTo>
                    <a:pt x="5" y="0"/>
                  </a:lnTo>
                  <a:close/>
                  <a:moveTo>
                    <a:pt x="68" y="37"/>
                  </a:moveTo>
                  <a:lnTo>
                    <a:pt x="70" y="38"/>
                  </a:lnTo>
                  <a:cubicBezTo>
                    <a:pt x="69" y="37"/>
                    <a:pt x="69" y="37"/>
                    <a:pt x="68" y="37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36"/>
            <p:cNvSpPr/>
            <p:nvPr/>
          </p:nvSpPr>
          <p:spPr>
            <a:xfrm>
              <a:off x="1719250" y="1627150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1" y="0"/>
                  </a:moveTo>
                  <a:lnTo>
                    <a:pt x="66" y="38"/>
                  </a:lnTo>
                  <a:lnTo>
                    <a:pt x="66" y="36"/>
                  </a:lnTo>
                  <a:lnTo>
                    <a:pt x="69" y="36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36"/>
            <p:cNvSpPr/>
            <p:nvPr/>
          </p:nvSpPr>
          <p:spPr>
            <a:xfrm>
              <a:off x="1719375" y="1627150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0" y="0"/>
                  </a:moveTo>
                  <a:lnTo>
                    <a:pt x="64" y="38"/>
                  </a:lnTo>
                  <a:lnTo>
                    <a:pt x="64" y="36"/>
                  </a:lnTo>
                  <a:lnTo>
                    <a:pt x="68" y="3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36"/>
            <p:cNvSpPr/>
            <p:nvPr/>
          </p:nvSpPr>
          <p:spPr>
            <a:xfrm>
              <a:off x="1719425" y="1627175"/>
              <a:ext cx="1750" cy="975"/>
            </a:xfrm>
            <a:custGeom>
              <a:rect b="b" l="l" r="r" t="t"/>
              <a:pathLst>
                <a:path extrusionOk="0" h="39" w="70">
                  <a:moveTo>
                    <a:pt x="1" y="1"/>
                  </a:moveTo>
                  <a:lnTo>
                    <a:pt x="66" y="38"/>
                  </a:lnTo>
                  <a:lnTo>
                    <a:pt x="69" y="38"/>
                  </a:lnTo>
                  <a:lnTo>
                    <a:pt x="5" y="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36"/>
            <p:cNvSpPr/>
            <p:nvPr/>
          </p:nvSpPr>
          <p:spPr>
            <a:xfrm>
              <a:off x="1719550" y="1627175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0" y="1"/>
                  </a:moveTo>
                  <a:lnTo>
                    <a:pt x="3" y="4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0" y="1"/>
                  </a:lnTo>
                  <a:close/>
                  <a:moveTo>
                    <a:pt x="55" y="33"/>
                  </a:moveTo>
                  <a:lnTo>
                    <a:pt x="64" y="38"/>
                  </a:lnTo>
                  <a:lnTo>
                    <a:pt x="67" y="40"/>
                  </a:lnTo>
                  <a:lnTo>
                    <a:pt x="67" y="40"/>
                  </a:lnTo>
                  <a:lnTo>
                    <a:pt x="55" y="33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36"/>
            <p:cNvSpPr/>
            <p:nvPr/>
          </p:nvSpPr>
          <p:spPr>
            <a:xfrm>
              <a:off x="1719625" y="1627250"/>
              <a:ext cx="1600" cy="975"/>
            </a:xfrm>
            <a:custGeom>
              <a:rect b="b" l="l" r="r" t="t"/>
              <a:pathLst>
                <a:path extrusionOk="0" h="39" w="64">
                  <a:moveTo>
                    <a:pt x="0" y="1"/>
                  </a:moveTo>
                  <a:lnTo>
                    <a:pt x="64" y="38"/>
                  </a:lnTo>
                  <a:lnTo>
                    <a:pt x="64" y="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36"/>
            <p:cNvSpPr/>
            <p:nvPr/>
          </p:nvSpPr>
          <p:spPr>
            <a:xfrm>
              <a:off x="1709000" y="1638625"/>
              <a:ext cx="9525" cy="5550"/>
            </a:xfrm>
            <a:custGeom>
              <a:rect b="b" l="l" r="r" t="t"/>
              <a:pathLst>
                <a:path extrusionOk="0" h="222" w="381">
                  <a:moveTo>
                    <a:pt x="316" y="1"/>
                  </a:moveTo>
                  <a:lnTo>
                    <a:pt x="0" y="184"/>
                  </a:lnTo>
                  <a:lnTo>
                    <a:pt x="64" y="221"/>
                  </a:lnTo>
                  <a:lnTo>
                    <a:pt x="380" y="39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36"/>
            <p:cNvSpPr/>
            <p:nvPr/>
          </p:nvSpPr>
          <p:spPr>
            <a:xfrm>
              <a:off x="1718500" y="1628075"/>
              <a:ext cx="3325" cy="30350"/>
            </a:xfrm>
            <a:custGeom>
              <a:rect b="b" l="l" r="r" t="t"/>
              <a:pathLst>
                <a:path extrusionOk="0" h="1214" w="133">
                  <a:moveTo>
                    <a:pt x="94" y="1"/>
                  </a:moveTo>
                  <a:cubicBezTo>
                    <a:pt x="85" y="1"/>
                    <a:pt x="75" y="4"/>
                    <a:pt x="64" y="10"/>
                  </a:cubicBezTo>
                  <a:cubicBezTo>
                    <a:pt x="26" y="34"/>
                    <a:pt x="2" y="75"/>
                    <a:pt x="0" y="120"/>
                  </a:cubicBezTo>
                  <a:lnTo>
                    <a:pt x="0" y="459"/>
                  </a:lnTo>
                  <a:lnTo>
                    <a:pt x="65" y="423"/>
                  </a:lnTo>
                  <a:lnTo>
                    <a:pt x="65" y="591"/>
                  </a:lnTo>
                  <a:lnTo>
                    <a:pt x="0" y="629"/>
                  </a:lnTo>
                  <a:lnTo>
                    <a:pt x="3" y="1213"/>
                  </a:lnTo>
                  <a:lnTo>
                    <a:pt x="132" y="1138"/>
                  </a:lnTo>
                  <a:lnTo>
                    <a:pt x="129" y="46"/>
                  </a:lnTo>
                  <a:cubicBezTo>
                    <a:pt x="129" y="17"/>
                    <a:pt x="115" y="1"/>
                    <a:pt x="94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36"/>
            <p:cNvSpPr/>
            <p:nvPr/>
          </p:nvSpPr>
          <p:spPr>
            <a:xfrm>
              <a:off x="1716850" y="1627350"/>
              <a:ext cx="3250" cy="3775"/>
            </a:xfrm>
            <a:custGeom>
              <a:rect b="b" l="l" r="r" t="t"/>
              <a:pathLst>
                <a:path extrusionOk="0" h="151" w="130">
                  <a:moveTo>
                    <a:pt x="65" y="1"/>
                  </a:moveTo>
                  <a:cubicBezTo>
                    <a:pt x="27" y="26"/>
                    <a:pt x="4" y="68"/>
                    <a:pt x="1" y="113"/>
                  </a:cubicBezTo>
                  <a:lnTo>
                    <a:pt x="65" y="150"/>
                  </a:lnTo>
                  <a:cubicBezTo>
                    <a:pt x="68" y="104"/>
                    <a:pt x="92" y="63"/>
                    <a:pt x="130" y="39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36"/>
            <p:cNvSpPr/>
            <p:nvPr/>
          </p:nvSpPr>
          <p:spPr>
            <a:xfrm>
              <a:off x="1716850" y="1629825"/>
              <a:ext cx="1675" cy="1300"/>
            </a:xfrm>
            <a:custGeom>
              <a:rect b="b" l="l" r="r" t="t"/>
              <a:pathLst>
                <a:path extrusionOk="0" h="52" w="67">
                  <a:moveTo>
                    <a:pt x="2" y="0"/>
                  </a:moveTo>
                  <a:cubicBezTo>
                    <a:pt x="1" y="5"/>
                    <a:pt x="1" y="9"/>
                    <a:pt x="1" y="14"/>
                  </a:cubicBezTo>
                  <a:lnTo>
                    <a:pt x="65" y="51"/>
                  </a:lnTo>
                  <a:lnTo>
                    <a:pt x="66" y="51"/>
                  </a:lnTo>
                  <a:cubicBezTo>
                    <a:pt x="66" y="47"/>
                    <a:pt x="66" y="43"/>
                    <a:pt x="66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36"/>
            <p:cNvSpPr/>
            <p:nvPr/>
          </p:nvSpPr>
          <p:spPr>
            <a:xfrm>
              <a:off x="1716900" y="1629600"/>
              <a:ext cx="1650" cy="1200"/>
            </a:xfrm>
            <a:custGeom>
              <a:rect b="b" l="l" r="r" t="t"/>
              <a:pathLst>
                <a:path extrusionOk="0" h="48" w="66">
                  <a:moveTo>
                    <a:pt x="0" y="1"/>
                  </a:moveTo>
                  <a:cubicBezTo>
                    <a:pt x="0" y="4"/>
                    <a:pt x="0" y="7"/>
                    <a:pt x="0" y="9"/>
                  </a:cubicBezTo>
                  <a:lnTo>
                    <a:pt x="64" y="47"/>
                  </a:lnTo>
                  <a:cubicBezTo>
                    <a:pt x="64" y="44"/>
                    <a:pt x="66" y="41"/>
                    <a:pt x="66" y="3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36"/>
            <p:cNvSpPr/>
            <p:nvPr/>
          </p:nvSpPr>
          <p:spPr>
            <a:xfrm>
              <a:off x="1716925" y="1629425"/>
              <a:ext cx="1700" cy="1150"/>
            </a:xfrm>
            <a:custGeom>
              <a:rect b="b" l="l" r="r" t="t"/>
              <a:pathLst>
                <a:path extrusionOk="0" h="46" w="68">
                  <a:moveTo>
                    <a:pt x="2" y="1"/>
                  </a:moveTo>
                  <a:cubicBezTo>
                    <a:pt x="2" y="3"/>
                    <a:pt x="1" y="5"/>
                    <a:pt x="1" y="8"/>
                  </a:cubicBezTo>
                  <a:lnTo>
                    <a:pt x="66" y="45"/>
                  </a:lnTo>
                  <a:cubicBezTo>
                    <a:pt x="66" y="43"/>
                    <a:pt x="68" y="40"/>
                    <a:pt x="68" y="38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36"/>
            <p:cNvSpPr/>
            <p:nvPr/>
          </p:nvSpPr>
          <p:spPr>
            <a:xfrm>
              <a:off x="1716975" y="1629250"/>
              <a:ext cx="1675" cy="1150"/>
            </a:xfrm>
            <a:custGeom>
              <a:rect b="b" l="l" r="r" t="t"/>
              <a:pathLst>
                <a:path extrusionOk="0" h="46" w="67">
                  <a:moveTo>
                    <a:pt x="2" y="0"/>
                  </a:moveTo>
                  <a:cubicBezTo>
                    <a:pt x="2" y="3"/>
                    <a:pt x="0" y="5"/>
                    <a:pt x="0" y="8"/>
                  </a:cubicBezTo>
                  <a:lnTo>
                    <a:pt x="64" y="45"/>
                  </a:lnTo>
                  <a:lnTo>
                    <a:pt x="67" y="3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36"/>
            <p:cNvSpPr/>
            <p:nvPr/>
          </p:nvSpPr>
          <p:spPr>
            <a:xfrm>
              <a:off x="1717000" y="1629100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4" y="0"/>
                  </a:moveTo>
                  <a:cubicBezTo>
                    <a:pt x="2" y="3"/>
                    <a:pt x="2" y="5"/>
                    <a:pt x="1" y="6"/>
                  </a:cubicBezTo>
                  <a:lnTo>
                    <a:pt x="66" y="44"/>
                  </a:lnTo>
                  <a:cubicBezTo>
                    <a:pt x="66" y="43"/>
                    <a:pt x="67" y="40"/>
                    <a:pt x="67" y="38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36"/>
            <p:cNvSpPr/>
            <p:nvPr/>
          </p:nvSpPr>
          <p:spPr>
            <a:xfrm>
              <a:off x="1717075" y="1628950"/>
              <a:ext cx="1700" cy="1125"/>
            </a:xfrm>
            <a:custGeom>
              <a:rect b="b" l="l" r="r" t="t"/>
              <a:pathLst>
                <a:path extrusionOk="0" h="45" w="68">
                  <a:moveTo>
                    <a:pt x="2" y="1"/>
                  </a:moveTo>
                  <a:cubicBezTo>
                    <a:pt x="2" y="2"/>
                    <a:pt x="1" y="5"/>
                    <a:pt x="1" y="6"/>
                  </a:cubicBezTo>
                  <a:lnTo>
                    <a:pt x="64" y="44"/>
                  </a:lnTo>
                  <a:cubicBezTo>
                    <a:pt x="66" y="43"/>
                    <a:pt x="66" y="40"/>
                    <a:pt x="67" y="38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36"/>
            <p:cNvSpPr/>
            <p:nvPr/>
          </p:nvSpPr>
          <p:spPr>
            <a:xfrm>
              <a:off x="1717125" y="1628800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3" y="1"/>
                  </a:moveTo>
                  <a:cubicBezTo>
                    <a:pt x="3" y="2"/>
                    <a:pt x="0" y="5"/>
                    <a:pt x="0" y="7"/>
                  </a:cubicBezTo>
                  <a:lnTo>
                    <a:pt x="65" y="44"/>
                  </a:lnTo>
                  <a:cubicBezTo>
                    <a:pt x="65" y="43"/>
                    <a:pt x="67" y="40"/>
                    <a:pt x="68" y="39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36"/>
            <p:cNvSpPr/>
            <p:nvPr/>
          </p:nvSpPr>
          <p:spPr>
            <a:xfrm>
              <a:off x="1717175" y="1628675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4" y="0"/>
                  </a:moveTo>
                  <a:lnTo>
                    <a:pt x="1" y="6"/>
                  </a:lnTo>
                  <a:lnTo>
                    <a:pt x="66" y="44"/>
                  </a:lnTo>
                  <a:lnTo>
                    <a:pt x="68" y="38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36"/>
            <p:cNvSpPr/>
            <p:nvPr/>
          </p:nvSpPr>
          <p:spPr>
            <a:xfrm>
              <a:off x="1717250" y="1628550"/>
              <a:ext cx="1750" cy="1075"/>
            </a:xfrm>
            <a:custGeom>
              <a:rect b="b" l="l" r="r" t="t"/>
              <a:pathLst>
                <a:path extrusionOk="0" h="43" w="70">
                  <a:moveTo>
                    <a:pt x="4" y="1"/>
                  </a:moveTo>
                  <a:lnTo>
                    <a:pt x="1" y="7"/>
                  </a:lnTo>
                  <a:lnTo>
                    <a:pt x="65" y="43"/>
                  </a:lnTo>
                  <a:cubicBezTo>
                    <a:pt x="66" y="41"/>
                    <a:pt x="68" y="40"/>
                    <a:pt x="69" y="37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36"/>
            <p:cNvSpPr/>
            <p:nvPr/>
          </p:nvSpPr>
          <p:spPr>
            <a:xfrm>
              <a:off x="1717325" y="1628400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5" y="1"/>
                  </a:moveTo>
                  <a:cubicBezTo>
                    <a:pt x="4" y="2"/>
                    <a:pt x="2" y="4"/>
                    <a:pt x="1" y="7"/>
                  </a:cubicBezTo>
                  <a:lnTo>
                    <a:pt x="66" y="44"/>
                  </a:lnTo>
                  <a:cubicBezTo>
                    <a:pt x="66" y="42"/>
                    <a:pt x="67" y="40"/>
                    <a:pt x="69" y="39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36"/>
            <p:cNvSpPr/>
            <p:nvPr/>
          </p:nvSpPr>
          <p:spPr>
            <a:xfrm>
              <a:off x="1717450" y="1628275"/>
              <a:ext cx="1675" cy="1100"/>
            </a:xfrm>
            <a:custGeom>
              <a:rect b="b" l="l" r="r" t="t"/>
              <a:pathLst>
                <a:path extrusionOk="0" h="44" w="67">
                  <a:moveTo>
                    <a:pt x="3" y="0"/>
                  </a:moveTo>
                  <a:lnTo>
                    <a:pt x="0" y="6"/>
                  </a:lnTo>
                  <a:lnTo>
                    <a:pt x="64" y="44"/>
                  </a:lnTo>
                  <a:lnTo>
                    <a:pt x="64" y="42"/>
                  </a:lnTo>
                  <a:lnTo>
                    <a:pt x="67" y="3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36"/>
            <p:cNvSpPr/>
            <p:nvPr/>
          </p:nvSpPr>
          <p:spPr>
            <a:xfrm>
              <a:off x="1717525" y="1628125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4" y="0"/>
                  </a:moveTo>
                  <a:lnTo>
                    <a:pt x="0" y="6"/>
                  </a:lnTo>
                  <a:lnTo>
                    <a:pt x="64" y="44"/>
                  </a:lnTo>
                  <a:lnTo>
                    <a:pt x="68" y="38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36"/>
            <p:cNvSpPr/>
            <p:nvPr/>
          </p:nvSpPr>
          <p:spPr>
            <a:xfrm>
              <a:off x="1717625" y="1627975"/>
              <a:ext cx="1750" cy="1125"/>
            </a:xfrm>
            <a:custGeom>
              <a:rect b="b" l="l" r="r" t="t"/>
              <a:pathLst>
                <a:path extrusionOk="0" h="45" w="70">
                  <a:moveTo>
                    <a:pt x="6" y="1"/>
                  </a:moveTo>
                  <a:cubicBezTo>
                    <a:pt x="3" y="2"/>
                    <a:pt x="2" y="3"/>
                    <a:pt x="0" y="6"/>
                  </a:cubicBezTo>
                  <a:lnTo>
                    <a:pt x="64" y="44"/>
                  </a:lnTo>
                  <a:lnTo>
                    <a:pt x="70" y="3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36"/>
            <p:cNvSpPr/>
            <p:nvPr/>
          </p:nvSpPr>
          <p:spPr>
            <a:xfrm>
              <a:off x="1717775" y="1627750"/>
              <a:ext cx="1800" cy="1150"/>
            </a:xfrm>
            <a:custGeom>
              <a:rect b="b" l="l" r="r" t="t"/>
              <a:pathLst>
                <a:path extrusionOk="0" h="46" w="72">
                  <a:moveTo>
                    <a:pt x="7" y="1"/>
                  </a:moveTo>
                  <a:lnTo>
                    <a:pt x="0" y="8"/>
                  </a:lnTo>
                  <a:lnTo>
                    <a:pt x="64" y="46"/>
                  </a:lnTo>
                  <a:lnTo>
                    <a:pt x="71" y="39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36"/>
            <p:cNvSpPr/>
            <p:nvPr/>
          </p:nvSpPr>
          <p:spPr>
            <a:xfrm>
              <a:off x="1717950" y="1627350"/>
              <a:ext cx="2150" cy="1375"/>
            </a:xfrm>
            <a:custGeom>
              <a:rect b="b" l="l" r="r" t="t"/>
              <a:pathLst>
                <a:path extrusionOk="0" h="55" w="86">
                  <a:moveTo>
                    <a:pt x="21" y="1"/>
                  </a:moveTo>
                  <a:cubicBezTo>
                    <a:pt x="13" y="5"/>
                    <a:pt x="6" y="11"/>
                    <a:pt x="0" y="18"/>
                  </a:cubicBezTo>
                  <a:lnTo>
                    <a:pt x="64" y="55"/>
                  </a:lnTo>
                  <a:cubicBezTo>
                    <a:pt x="70" y="49"/>
                    <a:pt x="77" y="43"/>
                    <a:pt x="86" y="39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36"/>
            <p:cNvSpPr/>
            <p:nvPr/>
          </p:nvSpPr>
          <p:spPr>
            <a:xfrm>
              <a:off x="1705725" y="1643200"/>
              <a:ext cx="4900" cy="2825"/>
            </a:xfrm>
            <a:custGeom>
              <a:rect b="b" l="l" r="r" t="t"/>
              <a:pathLst>
                <a:path extrusionOk="0" h="113" w="196">
                  <a:moveTo>
                    <a:pt x="131" y="1"/>
                  </a:moveTo>
                  <a:lnTo>
                    <a:pt x="1" y="74"/>
                  </a:lnTo>
                  <a:lnTo>
                    <a:pt x="66" y="112"/>
                  </a:lnTo>
                  <a:lnTo>
                    <a:pt x="195" y="38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36"/>
            <p:cNvSpPr/>
            <p:nvPr/>
          </p:nvSpPr>
          <p:spPr>
            <a:xfrm>
              <a:off x="1697825" y="1645050"/>
              <a:ext cx="9575" cy="5525"/>
            </a:xfrm>
            <a:custGeom>
              <a:rect b="b" l="l" r="r" t="t"/>
              <a:pathLst>
                <a:path extrusionOk="0" h="221" w="383">
                  <a:moveTo>
                    <a:pt x="317" y="0"/>
                  </a:moveTo>
                  <a:lnTo>
                    <a:pt x="1" y="183"/>
                  </a:lnTo>
                  <a:lnTo>
                    <a:pt x="66" y="221"/>
                  </a:lnTo>
                  <a:lnTo>
                    <a:pt x="382" y="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36"/>
            <p:cNvSpPr/>
            <p:nvPr/>
          </p:nvSpPr>
          <p:spPr>
            <a:xfrm>
              <a:off x="1694600" y="1649625"/>
              <a:ext cx="4875" cy="2850"/>
            </a:xfrm>
            <a:custGeom>
              <a:rect b="b" l="l" r="r" t="t"/>
              <a:pathLst>
                <a:path extrusionOk="0" h="114" w="195">
                  <a:moveTo>
                    <a:pt x="130" y="0"/>
                  </a:moveTo>
                  <a:lnTo>
                    <a:pt x="1" y="76"/>
                  </a:lnTo>
                  <a:lnTo>
                    <a:pt x="64" y="113"/>
                  </a:lnTo>
                  <a:lnTo>
                    <a:pt x="195" y="38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36"/>
            <p:cNvSpPr/>
            <p:nvPr/>
          </p:nvSpPr>
          <p:spPr>
            <a:xfrm>
              <a:off x="1685100" y="1660300"/>
              <a:ext cx="3250" cy="1875"/>
            </a:xfrm>
            <a:custGeom>
              <a:rect b="b" l="l" r="r" t="t"/>
              <a:pathLst>
                <a:path extrusionOk="0" h="75" w="130">
                  <a:moveTo>
                    <a:pt x="66" y="1"/>
                  </a:moveTo>
                  <a:lnTo>
                    <a:pt x="1" y="39"/>
                  </a:lnTo>
                  <a:lnTo>
                    <a:pt x="64" y="75"/>
                  </a:lnTo>
                  <a:lnTo>
                    <a:pt x="130" y="37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36"/>
            <p:cNvSpPr/>
            <p:nvPr/>
          </p:nvSpPr>
          <p:spPr>
            <a:xfrm>
              <a:off x="1686700" y="1651500"/>
              <a:ext cx="9525" cy="5550"/>
            </a:xfrm>
            <a:custGeom>
              <a:rect b="b" l="l" r="r" t="t"/>
              <a:pathLst>
                <a:path extrusionOk="0" h="222" w="381">
                  <a:moveTo>
                    <a:pt x="317" y="1"/>
                  </a:moveTo>
                  <a:lnTo>
                    <a:pt x="0" y="183"/>
                  </a:lnTo>
                  <a:lnTo>
                    <a:pt x="66" y="221"/>
                  </a:lnTo>
                  <a:lnTo>
                    <a:pt x="380" y="38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36"/>
            <p:cNvSpPr/>
            <p:nvPr/>
          </p:nvSpPr>
          <p:spPr>
            <a:xfrm>
              <a:off x="1685075" y="1657025"/>
              <a:ext cx="1650" cy="5150"/>
            </a:xfrm>
            <a:custGeom>
              <a:rect b="b" l="l" r="r" t="t"/>
              <a:pathLst>
                <a:path extrusionOk="0" h="206" w="66">
                  <a:moveTo>
                    <a:pt x="0" y="0"/>
                  </a:moveTo>
                  <a:lnTo>
                    <a:pt x="2" y="170"/>
                  </a:lnTo>
                  <a:lnTo>
                    <a:pt x="65" y="206"/>
                  </a:lnTo>
                  <a:lnTo>
                    <a:pt x="65" y="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36"/>
            <p:cNvSpPr/>
            <p:nvPr/>
          </p:nvSpPr>
          <p:spPr>
            <a:xfrm>
              <a:off x="1686700" y="1638625"/>
              <a:ext cx="33450" cy="23550"/>
            </a:xfrm>
            <a:custGeom>
              <a:rect b="b" l="l" r="r" t="t"/>
              <a:pathLst>
                <a:path extrusionOk="0" h="942" w="1338">
                  <a:moveTo>
                    <a:pt x="1337" y="1"/>
                  </a:moveTo>
                  <a:lnTo>
                    <a:pt x="1272" y="39"/>
                  </a:lnTo>
                  <a:lnTo>
                    <a:pt x="956" y="221"/>
                  </a:lnTo>
                  <a:lnTo>
                    <a:pt x="827" y="295"/>
                  </a:lnTo>
                  <a:lnTo>
                    <a:pt x="511" y="478"/>
                  </a:lnTo>
                  <a:lnTo>
                    <a:pt x="380" y="553"/>
                  </a:lnTo>
                  <a:lnTo>
                    <a:pt x="66" y="736"/>
                  </a:lnTo>
                  <a:lnTo>
                    <a:pt x="0" y="772"/>
                  </a:lnTo>
                  <a:lnTo>
                    <a:pt x="0" y="942"/>
                  </a:lnTo>
                  <a:lnTo>
                    <a:pt x="66" y="904"/>
                  </a:lnTo>
                  <a:lnTo>
                    <a:pt x="382" y="723"/>
                  </a:lnTo>
                  <a:lnTo>
                    <a:pt x="511" y="648"/>
                  </a:lnTo>
                  <a:lnTo>
                    <a:pt x="827" y="465"/>
                  </a:lnTo>
                  <a:lnTo>
                    <a:pt x="956" y="391"/>
                  </a:lnTo>
                  <a:lnTo>
                    <a:pt x="1272" y="208"/>
                  </a:lnTo>
                  <a:lnTo>
                    <a:pt x="1337" y="170"/>
                  </a:lnTo>
                  <a:lnTo>
                    <a:pt x="133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36"/>
            <p:cNvSpPr/>
            <p:nvPr/>
          </p:nvSpPr>
          <p:spPr>
            <a:xfrm>
              <a:off x="1685075" y="1656075"/>
              <a:ext cx="3275" cy="1875"/>
            </a:xfrm>
            <a:custGeom>
              <a:rect b="b" l="l" r="r" t="t"/>
              <a:pathLst>
                <a:path extrusionOk="0" h="75" w="131">
                  <a:moveTo>
                    <a:pt x="65" y="0"/>
                  </a:moveTo>
                  <a:lnTo>
                    <a:pt x="0" y="38"/>
                  </a:lnTo>
                  <a:lnTo>
                    <a:pt x="65" y="74"/>
                  </a:lnTo>
                  <a:lnTo>
                    <a:pt x="131" y="38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36"/>
            <p:cNvSpPr/>
            <p:nvPr/>
          </p:nvSpPr>
          <p:spPr>
            <a:xfrm>
              <a:off x="1683425" y="1649425"/>
              <a:ext cx="1750" cy="28275"/>
            </a:xfrm>
            <a:custGeom>
              <a:rect b="b" l="l" r="r" t="t"/>
              <a:pathLst>
                <a:path extrusionOk="0" h="1131" w="70">
                  <a:moveTo>
                    <a:pt x="1" y="1"/>
                  </a:moveTo>
                  <a:lnTo>
                    <a:pt x="4" y="1094"/>
                  </a:lnTo>
                  <a:lnTo>
                    <a:pt x="69" y="1131"/>
                  </a:lnTo>
                  <a:lnTo>
                    <a:pt x="66" y="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36"/>
            <p:cNvSpPr/>
            <p:nvPr/>
          </p:nvSpPr>
          <p:spPr>
            <a:xfrm>
              <a:off x="1685075" y="1646450"/>
              <a:ext cx="2775" cy="1150"/>
            </a:xfrm>
            <a:custGeom>
              <a:rect b="b" l="l" r="r" t="t"/>
              <a:pathLst>
                <a:path extrusionOk="0" h="46" w="111">
                  <a:moveTo>
                    <a:pt x="26" y="1"/>
                  </a:moveTo>
                  <a:cubicBezTo>
                    <a:pt x="17" y="1"/>
                    <a:pt x="8" y="4"/>
                    <a:pt x="0" y="10"/>
                  </a:cubicBezTo>
                  <a:lnTo>
                    <a:pt x="64" y="46"/>
                  </a:lnTo>
                  <a:cubicBezTo>
                    <a:pt x="72" y="41"/>
                    <a:pt x="82" y="38"/>
                    <a:pt x="91" y="38"/>
                  </a:cubicBezTo>
                  <a:cubicBezTo>
                    <a:pt x="98" y="38"/>
                    <a:pt x="104" y="39"/>
                    <a:pt x="110" y="42"/>
                  </a:cubicBezTo>
                  <a:lnTo>
                    <a:pt x="47" y="5"/>
                  </a:lnTo>
                  <a:cubicBezTo>
                    <a:pt x="40" y="2"/>
                    <a:pt x="33" y="1"/>
                    <a:pt x="2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36"/>
            <p:cNvSpPr/>
            <p:nvPr/>
          </p:nvSpPr>
          <p:spPr>
            <a:xfrm>
              <a:off x="1685075" y="1646525"/>
              <a:ext cx="1825" cy="1075"/>
            </a:xfrm>
            <a:custGeom>
              <a:rect b="b" l="l" r="r" t="t"/>
              <a:pathLst>
                <a:path extrusionOk="0" h="43" w="73">
                  <a:moveTo>
                    <a:pt x="9" y="1"/>
                  </a:moveTo>
                  <a:cubicBezTo>
                    <a:pt x="6" y="2"/>
                    <a:pt x="3" y="4"/>
                    <a:pt x="0" y="5"/>
                  </a:cubicBezTo>
                  <a:lnTo>
                    <a:pt x="64" y="43"/>
                  </a:lnTo>
                  <a:cubicBezTo>
                    <a:pt x="67" y="42"/>
                    <a:pt x="70" y="40"/>
                    <a:pt x="73" y="39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36"/>
            <p:cNvSpPr/>
            <p:nvPr/>
          </p:nvSpPr>
          <p:spPr>
            <a:xfrm>
              <a:off x="1685275" y="1646475"/>
              <a:ext cx="1850" cy="1025"/>
            </a:xfrm>
            <a:custGeom>
              <a:rect b="b" l="l" r="r" t="t"/>
              <a:pathLst>
                <a:path extrusionOk="0" h="41" w="74">
                  <a:moveTo>
                    <a:pt x="8" y="0"/>
                  </a:moveTo>
                  <a:cubicBezTo>
                    <a:pt x="5" y="0"/>
                    <a:pt x="4" y="1"/>
                    <a:pt x="1" y="3"/>
                  </a:cubicBezTo>
                  <a:lnTo>
                    <a:pt x="65" y="41"/>
                  </a:lnTo>
                  <a:cubicBezTo>
                    <a:pt x="68" y="39"/>
                    <a:pt x="71" y="38"/>
                    <a:pt x="73" y="38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36"/>
            <p:cNvSpPr/>
            <p:nvPr/>
          </p:nvSpPr>
          <p:spPr>
            <a:xfrm>
              <a:off x="1685475" y="1646425"/>
              <a:ext cx="1800" cy="1000"/>
            </a:xfrm>
            <a:custGeom>
              <a:rect b="b" l="l" r="r" t="t"/>
              <a:pathLst>
                <a:path extrusionOk="0" h="40" w="72">
                  <a:moveTo>
                    <a:pt x="6" y="1"/>
                  </a:moveTo>
                  <a:cubicBezTo>
                    <a:pt x="5" y="2"/>
                    <a:pt x="2" y="2"/>
                    <a:pt x="0" y="2"/>
                  </a:cubicBezTo>
                  <a:lnTo>
                    <a:pt x="65" y="40"/>
                  </a:lnTo>
                  <a:lnTo>
                    <a:pt x="71" y="3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36"/>
            <p:cNvSpPr/>
            <p:nvPr/>
          </p:nvSpPr>
          <p:spPr>
            <a:xfrm>
              <a:off x="1685600" y="1646425"/>
              <a:ext cx="1775" cy="975"/>
            </a:xfrm>
            <a:custGeom>
              <a:rect b="b" l="l" r="r" t="t"/>
              <a:pathLst>
                <a:path extrusionOk="0" h="39" w="71">
                  <a:moveTo>
                    <a:pt x="1" y="1"/>
                  </a:moveTo>
                  <a:lnTo>
                    <a:pt x="66" y="38"/>
                  </a:lnTo>
                  <a:lnTo>
                    <a:pt x="71" y="38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36"/>
            <p:cNvSpPr/>
            <p:nvPr/>
          </p:nvSpPr>
          <p:spPr>
            <a:xfrm>
              <a:off x="1685725" y="1646425"/>
              <a:ext cx="1750" cy="975"/>
            </a:xfrm>
            <a:custGeom>
              <a:rect b="b" l="l" r="r" t="t"/>
              <a:pathLst>
                <a:path extrusionOk="0" h="39" w="70">
                  <a:moveTo>
                    <a:pt x="0" y="1"/>
                  </a:moveTo>
                  <a:lnTo>
                    <a:pt x="66" y="38"/>
                  </a:lnTo>
                  <a:lnTo>
                    <a:pt x="70" y="38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36"/>
            <p:cNvSpPr/>
            <p:nvPr/>
          </p:nvSpPr>
          <p:spPr>
            <a:xfrm>
              <a:off x="1685825" y="1646425"/>
              <a:ext cx="1775" cy="975"/>
            </a:xfrm>
            <a:custGeom>
              <a:rect b="b" l="l" r="r" t="t"/>
              <a:pathLst>
                <a:path extrusionOk="0" h="39" w="71">
                  <a:moveTo>
                    <a:pt x="1" y="1"/>
                  </a:moveTo>
                  <a:lnTo>
                    <a:pt x="66" y="38"/>
                  </a:lnTo>
                  <a:lnTo>
                    <a:pt x="70" y="38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36"/>
            <p:cNvSpPr/>
            <p:nvPr/>
          </p:nvSpPr>
          <p:spPr>
            <a:xfrm>
              <a:off x="1685950" y="1646425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0" y="1"/>
                  </a:moveTo>
                  <a:lnTo>
                    <a:pt x="65" y="38"/>
                  </a:lnTo>
                  <a:lnTo>
                    <a:pt x="68" y="38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36"/>
            <p:cNvSpPr/>
            <p:nvPr/>
          </p:nvSpPr>
          <p:spPr>
            <a:xfrm>
              <a:off x="1686050" y="1646475"/>
              <a:ext cx="1700" cy="1000"/>
            </a:xfrm>
            <a:custGeom>
              <a:rect b="b" l="l" r="r" t="t"/>
              <a:pathLst>
                <a:path extrusionOk="0" h="40" w="68">
                  <a:moveTo>
                    <a:pt x="0" y="0"/>
                  </a:moveTo>
                  <a:lnTo>
                    <a:pt x="64" y="38"/>
                  </a:lnTo>
                  <a:lnTo>
                    <a:pt x="67" y="39"/>
                  </a:lnTo>
                  <a:lnTo>
                    <a:pt x="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36"/>
            <p:cNvSpPr/>
            <p:nvPr/>
          </p:nvSpPr>
          <p:spPr>
            <a:xfrm>
              <a:off x="1686125" y="164650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0" y="0"/>
                  </a:moveTo>
                  <a:lnTo>
                    <a:pt x="66" y="38"/>
                  </a:lnTo>
                  <a:lnTo>
                    <a:pt x="68" y="40"/>
                  </a:lnTo>
                  <a:lnTo>
                    <a:pt x="3" y="2"/>
                  </a:lnTo>
                  <a:cubicBezTo>
                    <a:pt x="3" y="0"/>
                    <a:pt x="2" y="0"/>
                    <a:pt x="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36"/>
            <p:cNvSpPr/>
            <p:nvPr/>
          </p:nvSpPr>
          <p:spPr>
            <a:xfrm>
              <a:off x="1686200" y="1646525"/>
              <a:ext cx="1650" cy="975"/>
            </a:xfrm>
            <a:custGeom>
              <a:rect b="b" l="l" r="r" t="t"/>
              <a:pathLst>
                <a:path extrusionOk="0" h="39" w="66">
                  <a:moveTo>
                    <a:pt x="65" y="39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65" y="39"/>
                  </a:lnTo>
                  <a:lnTo>
                    <a:pt x="65" y="39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36"/>
            <p:cNvSpPr/>
            <p:nvPr/>
          </p:nvSpPr>
          <p:spPr>
            <a:xfrm>
              <a:off x="1685025" y="1647375"/>
              <a:ext cx="3375" cy="30325"/>
            </a:xfrm>
            <a:custGeom>
              <a:rect b="b" l="l" r="r" t="t"/>
              <a:pathLst>
                <a:path extrusionOk="0" h="1213" w="135">
                  <a:moveTo>
                    <a:pt x="96" y="0"/>
                  </a:moveTo>
                  <a:cubicBezTo>
                    <a:pt x="87" y="0"/>
                    <a:pt x="77" y="3"/>
                    <a:pt x="66" y="9"/>
                  </a:cubicBezTo>
                  <a:cubicBezTo>
                    <a:pt x="28" y="34"/>
                    <a:pt x="4" y="74"/>
                    <a:pt x="1" y="119"/>
                  </a:cubicBezTo>
                  <a:lnTo>
                    <a:pt x="4" y="1213"/>
                  </a:lnTo>
                  <a:lnTo>
                    <a:pt x="134" y="1137"/>
                  </a:lnTo>
                  <a:lnTo>
                    <a:pt x="133" y="554"/>
                  </a:lnTo>
                  <a:lnTo>
                    <a:pt x="67" y="592"/>
                  </a:lnTo>
                  <a:lnTo>
                    <a:pt x="67" y="422"/>
                  </a:lnTo>
                  <a:lnTo>
                    <a:pt x="133" y="385"/>
                  </a:lnTo>
                  <a:lnTo>
                    <a:pt x="131" y="45"/>
                  </a:lnTo>
                  <a:cubicBezTo>
                    <a:pt x="131" y="17"/>
                    <a:pt x="117" y="0"/>
                    <a:pt x="96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36"/>
            <p:cNvSpPr/>
            <p:nvPr/>
          </p:nvSpPr>
          <p:spPr>
            <a:xfrm>
              <a:off x="1683425" y="1646650"/>
              <a:ext cx="3275" cy="3750"/>
            </a:xfrm>
            <a:custGeom>
              <a:rect b="b" l="l" r="r" t="t"/>
              <a:pathLst>
                <a:path extrusionOk="0" h="150" w="131">
                  <a:moveTo>
                    <a:pt x="66" y="0"/>
                  </a:moveTo>
                  <a:cubicBezTo>
                    <a:pt x="27" y="25"/>
                    <a:pt x="4" y="67"/>
                    <a:pt x="1" y="112"/>
                  </a:cubicBezTo>
                  <a:lnTo>
                    <a:pt x="66" y="150"/>
                  </a:lnTo>
                  <a:cubicBezTo>
                    <a:pt x="68" y="105"/>
                    <a:pt x="92" y="63"/>
                    <a:pt x="130" y="38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36"/>
            <p:cNvSpPr/>
            <p:nvPr/>
          </p:nvSpPr>
          <p:spPr>
            <a:xfrm>
              <a:off x="1683425" y="1649100"/>
              <a:ext cx="1675" cy="1300"/>
            </a:xfrm>
            <a:custGeom>
              <a:rect b="b" l="l" r="r" t="t"/>
              <a:pathLst>
                <a:path extrusionOk="0" h="52" w="67">
                  <a:moveTo>
                    <a:pt x="1" y="1"/>
                  </a:moveTo>
                  <a:cubicBezTo>
                    <a:pt x="1" y="5"/>
                    <a:pt x="1" y="10"/>
                    <a:pt x="1" y="14"/>
                  </a:cubicBezTo>
                  <a:lnTo>
                    <a:pt x="66" y="52"/>
                  </a:lnTo>
                  <a:cubicBezTo>
                    <a:pt x="65" y="47"/>
                    <a:pt x="65" y="43"/>
                    <a:pt x="66" y="3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36"/>
            <p:cNvSpPr/>
            <p:nvPr/>
          </p:nvSpPr>
          <p:spPr>
            <a:xfrm>
              <a:off x="1683475" y="1648900"/>
              <a:ext cx="1650" cy="1175"/>
            </a:xfrm>
            <a:custGeom>
              <a:rect b="b" l="l" r="r" t="t"/>
              <a:pathLst>
                <a:path extrusionOk="0" h="47" w="66">
                  <a:moveTo>
                    <a:pt x="2" y="0"/>
                  </a:moveTo>
                  <a:cubicBezTo>
                    <a:pt x="0" y="3"/>
                    <a:pt x="0" y="6"/>
                    <a:pt x="0" y="9"/>
                  </a:cubicBezTo>
                  <a:lnTo>
                    <a:pt x="64" y="47"/>
                  </a:lnTo>
                  <a:cubicBezTo>
                    <a:pt x="64" y="44"/>
                    <a:pt x="66" y="41"/>
                    <a:pt x="66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36"/>
            <p:cNvSpPr/>
            <p:nvPr/>
          </p:nvSpPr>
          <p:spPr>
            <a:xfrm>
              <a:off x="1683500" y="1648700"/>
              <a:ext cx="1675" cy="1150"/>
            </a:xfrm>
            <a:custGeom>
              <a:rect b="b" l="l" r="r" t="t"/>
              <a:pathLst>
                <a:path extrusionOk="0" h="46" w="67">
                  <a:moveTo>
                    <a:pt x="2" y="1"/>
                  </a:moveTo>
                  <a:cubicBezTo>
                    <a:pt x="2" y="4"/>
                    <a:pt x="1" y="7"/>
                    <a:pt x="1" y="8"/>
                  </a:cubicBezTo>
                  <a:lnTo>
                    <a:pt x="65" y="46"/>
                  </a:lnTo>
                  <a:cubicBezTo>
                    <a:pt x="66" y="43"/>
                    <a:pt x="66" y="42"/>
                    <a:pt x="66" y="39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36"/>
            <p:cNvSpPr/>
            <p:nvPr/>
          </p:nvSpPr>
          <p:spPr>
            <a:xfrm>
              <a:off x="1683550" y="1648575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2" y="0"/>
                  </a:moveTo>
                  <a:cubicBezTo>
                    <a:pt x="2" y="2"/>
                    <a:pt x="0" y="4"/>
                    <a:pt x="0" y="6"/>
                  </a:cubicBezTo>
                  <a:lnTo>
                    <a:pt x="64" y="44"/>
                  </a:lnTo>
                  <a:cubicBezTo>
                    <a:pt x="66" y="41"/>
                    <a:pt x="67" y="39"/>
                    <a:pt x="67" y="36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36"/>
            <p:cNvSpPr/>
            <p:nvPr/>
          </p:nvSpPr>
          <p:spPr>
            <a:xfrm>
              <a:off x="1683575" y="1648375"/>
              <a:ext cx="1700" cy="1125"/>
            </a:xfrm>
            <a:custGeom>
              <a:rect b="b" l="l" r="r" t="t"/>
              <a:pathLst>
                <a:path extrusionOk="0" h="45" w="68">
                  <a:moveTo>
                    <a:pt x="4" y="1"/>
                  </a:moveTo>
                  <a:lnTo>
                    <a:pt x="1" y="8"/>
                  </a:lnTo>
                  <a:lnTo>
                    <a:pt x="66" y="44"/>
                  </a:lnTo>
                  <a:lnTo>
                    <a:pt x="67" y="39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36"/>
            <p:cNvSpPr/>
            <p:nvPr/>
          </p:nvSpPr>
          <p:spPr>
            <a:xfrm>
              <a:off x="1683650" y="1648250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4" y="0"/>
                  </a:moveTo>
                  <a:cubicBezTo>
                    <a:pt x="2" y="3"/>
                    <a:pt x="1" y="4"/>
                    <a:pt x="1" y="6"/>
                  </a:cubicBezTo>
                  <a:lnTo>
                    <a:pt x="64" y="44"/>
                  </a:lnTo>
                  <a:lnTo>
                    <a:pt x="67" y="38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36"/>
            <p:cNvSpPr/>
            <p:nvPr/>
          </p:nvSpPr>
          <p:spPr>
            <a:xfrm>
              <a:off x="1683725" y="1648125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2" y="1"/>
                  </a:moveTo>
                  <a:cubicBezTo>
                    <a:pt x="2" y="2"/>
                    <a:pt x="1" y="4"/>
                    <a:pt x="1" y="5"/>
                  </a:cubicBezTo>
                  <a:lnTo>
                    <a:pt x="64" y="43"/>
                  </a:lnTo>
                  <a:cubicBezTo>
                    <a:pt x="66" y="41"/>
                    <a:pt x="67" y="40"/>
                    <a:pt x="67" y="37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36"/>
            <p:cNvSpPr/>
            <p:nvPr/>
          </p:nvSpPr>
          <p:spPr>
            <a:xfrm>
              <a:off x="1683775" y="1647975"/>
              <a:ext cx="1725" cy="1075"/>
            </a:xfrm>
            <a:custGeom>
              <a:rect b="b" l="l" r="r" t="t"/>
              <a:pathLst>
                <a:path extrusionOk="0" h="43" w="69">
                  <a:moveTo>
                    <a:pt x="3" y="1"/>
                  </a:moveTo>
                  <a:cubicBezTo>
                    <a:pt x="1" y="2"/>
                    <a:pt x="0" y="4"/>
                    <a:pt x="0" y="7"/>
                  </a:cubicBezTo>
                  <a:lnTo>
                    <a:pt x="65" y="43"/>
                  </a:lnTo>
                  <a:cubicBezTo>
                    <a:pt x="65" y="42"/>
                    <a:pt x="67" y="40"/>
                    <a:pt x="68" y="37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36"/>
            <p:cNvSpPr/>
            <p:nvPr/>
          </p:nvSpPr>
          <p:spPr>
            <a:xfrm>
              <a:off x="1683875" y="1647850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3" y="0"/>
                  </a:moveTo>
                  <a:lnTo>
                    <a:pt x="0" y="6"/>
                  </a:lnTo>
                  <a:lnTo>
                    <a:pt x="64" y="42"/>
                  </a:lnTo>
                  <a:cubicBezTo>
                    <a:pt x="66" y="41"/>
                    <a:pt x="66" y="39"/>
                    <a:pt x="67" y="38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36"/>
            <p:cNvSpPr/>
            <p:nvPr/>
          </p:nvSpPr>
          <p:spPr>
            <a:xfrm>
              <a:off x="1683900" y="1647700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5" y="0"/>
                  </a:moveTo>
                  <a:cubicBezTo>
                    <a:pt x="4" y="2"/>
                    <a:pt x="2" y="5"/>
                    <a:pt x="1" y="6"/>
                  </a:cubicBezTo>
                  <a:lnTo>
                    <a:pt x="66" y="44"/>
                  </a:lnTo>
                  <a:lnTo>
                    <a:pt x="69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36"/>
            <p:cNvSpPr/>
            <p:nvPr/>
          </p:nvSpPr>
          <p:spPr>
            <a:xfrm>
              <a:off x="1684025" y="1647550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3" y="1"/>
                  </a:moveTo>
                  <a:lnTo>
                    <a:pt x="0" y="6"/>
                  </a:lnTo>
                  <a:lnTo>
                    <a:pt x="64" y="44"/>
                  </a:lnTo>
                  <a:lnTo>
                    <a:pt x="68" y="38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36"/>
            <p:cNvSpPr/>
            <p:nvPr/>
          </p:nvSpPr>
          <p:spPr>
            <a:xfrm>
              <a:off x="1684100" y="1647400"/>
              <a:ext cx="1750" cy="1125"/>
            </a:xfrm>
            <a:custGeom>
              <a:rect b="b" l="l" r="r" t="t"/>
              <a:pathLst>
                <a:path extrusionOk="0" h="45" w="70">
                  <a:moveTo>
                    <a:pt x="4" y="1"/>
                  </a:moveTo>
                  <a:cubicBezTo>
                    <a:pt x="3" y="4"/>
                    <a:pt x="2" y="5"/>
                    <a:pt x="0" y="7"/>
                  </a:cubicBezTo>
                  <a:lnTo>
                    <a:pt x="65" y="44"/>
                  </a:lnTo>
                  <a:cubicBezTo>
                    <a:pt x="67" y="43"/>
                    <a:pt x="68" y="40"/>
                    <a:pt x="70" y="38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36"/>
            <p:cNvSpPr/>
            <p:nvPr/>
          </p:nvSpPr>
          <p:spPr>
            <a:xfrm>
              <a:off x="1684200" y="1647250"/>
              <a:ext cx="1775" cy="1150"/>
            </a:xfrm>
            <a:custGeom>
              <a:rect b="b" l="l" r="r" t="t"/>
              <a:pathLst>
                <a:path extrusionOk="0" h="46" w="71">
                  <a:moveTo>
                    <a:pt x="6" y="1"/>
                  </a:moveTo>
                  <a:cubicBezTo>
                    <a:pt x="5" y="4"/>
                    <a:pt x="2" y="5"/>
                    <a:pt x="0" y="8"/>
                  </a:cubicBezTo>
                  <a:lnTo>
                    <a:pt x="66" y="46"/>
                  </a:lnTo>
                  <a:cubicBezTo>
                    <a:pt x="67" y="43"/>
                    <a:pt x="69" y="42"/>
                    <a:pt x="70" y="39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36"/>
            <p:cNvSpPr/>
            <p:nvPr/>
          </p:nvSpPr>
          <p:spPr>
            <a:xfrm>
              <a:off x="1684350" y="1647075"/>
              <a:ext cx="1800" cy="1150"/>
            </a:xfrm>
            <a:custGeom>
              <a:rect b="b" l="l" r="r" t="t"/>
              <a:pathLst>
                <a:path extrusionOk="0" h="46" w="72">
                  <a:moveTo>
                    <a:pt x="7" y="1"/>
                  </a:moveTo>
                  <a:lnTo>
                    <a:pt x="0" y="8"/>
                  </a:lnTo>
                  <a:lnTo>
                    <a:pt x="64" y="46"/>
                  </a:lnTo>
                  <a:cubicBezTo>
                    <a:pt x="67" y="43"/>
                    <a:pt x="68" y="40"/>
                    <a:pt x="71" y="37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36"/>
            <p:cNvSpPr/>
            <p:nvPr/>
          </p:nvSpPr>
          <p:spPr>
            <a:xfrm>
              <a:off x="1684525" y="1646650"/>
              <a:ext cx="2175" cy="1350"/>
            </a:xfrm>
            <a:custGeom>
              <a:rect b="b" l="l" r="r" t="t"/>
              <a:pathLst>
                <a:path extrusionOk="0" h="54" w="87">
                  <a:moveTo>
                    <a:pt x="22" y="0"/>
                  </a:moveTo>
                  <a:cubicBezTo>
                    <a:pt x="14" y="5"/>
                    <a:pt x="6" y="10"/>
                    <a:pt x="0" y="18"/>
                  </a:cubicBezTo>
                  <a:lnTo>
                    <a:pt x="64" y="54"/>
                  </a:lnTo>
                  <a:cubicBezTo>
                    <a:pt x="72" y="48"/>
                    <a:pt x="79" y="42"/>
                    <a:pt x="86" y="38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36"/>
            <p:cNvSpPr/>
            <p:nvPr/>
          </p:nvSpPr>
          <p:spPr>
            <a:xfrm>
              <a:off x="1694575" y="1643025"/>
              <a:ext cx="1650" cy="9450"/>
            </a:xfrm>
            <a:custGeom>
              <a:rect b="b" l="l" r="r" t="t"/>
              <a:pathLst>
                <a:path extrusionOk="0" h="378" w="66">
                  <a:moveTo>
                    <a:pt x="0" y="0"/>
                  </a:moveTo>
                  <a:lnTo>
                    <a:pt x="2" y="340"/>
                  </a:lnTo>
                  <a:lnTo>
                    <a:pt x="65" y="377"/>
                  </a:lnTo>
                  <a:lnTo>
                    <a:pt x="65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36"/>
            <p:cNvSpPr/>
            <p:nvPr/>
          </p:nvSpPr>
          <p:spPr>
            <a:xfrm>
              <a:off x="1696200" y="1640000"/>
              <a:ext cx="2775" cy="1200"/>
            </a:xfrm>
            <a:custGeom>
              <a:rect b="b" l="l" r="r" t="t"/>
              <a:pathLst>
                <a:path extrusionOk="0" h="48" w="111">
                  <a:moveTo>
                    <a:pt x="27" y="1"/>
                  </a:moveTo>
                  <a:cubicBezTo>
                    <a:pt x="17" y="1"/>
                    <a:pt x="8" y="4"/>
                    <a:pt x="0" y="10"/>
                  </a:cubicBezTo>
                  <a:lnTo>
                    <a:pt x="64" y="47"/>
                  </a:lnTo>
                  <a:cubicBezTo>
                    <a:pt x="72" y="41"/>
                    <a:pt x="82" y="38"/>
                    <a:pt x="92" y="38"/>
                  </a:cubicBezTo>
                  <a:cubicBezTo>
                    <a:pt x="99" y="38"/>
                    <a:pt x="105" y="39"/>
                    <a:pt x="111" y="42"/>
                  </a:cubicBezTo>
                  <a:lnTo>
                    <a:pt x="47" y="5"/>
                  </a:lnTo>
                  <a:cubicBezTo>
                    <a:pt x="40" y="2"/>
                    <a:pt x="33" y="1"/>
                    <a:pt x="2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36"/>
            <p:cNvSpPr/>
            <p:nvPr/>
          </p:nvSpPr>
          <p:spPr>
            <a:xfrm>
              <a:off x="1696200" y="1640125"/>
              <a:ext cx="1875" cy="1075"/>
            </a:xfrm>
            <a:custGeom>
              <a:rect b="b" l="l" r="r" t="t"/>
              <a:pathLst>
                <a:path extrusionOk="0" h="43" w="75">
                  <a:moveTo>
                    <a:pt x="9" y="0"/>
                  </a:moveTo>
                  <a:cubicBezTo>
                    <a:pt x="6" y="0"/>
                    <a:pt x="3" y="2"/>
                    <a:pt x="0" y="5"/>
                  </a:cubicBezTo>
                  <a:lnTo>
                    <a:pt x="64" y="42"/>
                  </a:lnTo>
                  <a:cubicBezTo>
                    <a:pt x="67" y="39"/>
                    <a:pt x="70" y="38"/>
                    <a:pt x="74" y="37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36"/>
            <p:cNvSpPr/>
            <p:nvPr/>
          </p:nvSpPr>
          <p:spPr>
            <a:xfrm>
              <a:off x="1696425" y="1640050"/>
              <a:ext cx="1825" cy="1000"/>
            </a:xfrm>
            <a:custGeom>
              <a:rect b="b" l="l" r="r" t="t"/>
              <a:pathLst>
                <a:path extrusionOk="0" h="40" w="73">
                  <a:moveTo>
                    <a:pt x="7" y="0"/>
                  </a:moveTo>
                  <a:cubicBezTo>
                    <a:pt x="6" y="0"/>
                    <a:pt x="3" y="2"/>
                    <a:pt x="0" y="3"/>
                  </a:cubicBezTo>
                  <a:lnTo>
                    <a:pt x="65" y="40"/>
                  </a:lnTo>
                  <a:lnTo>
                    <a:pt x="73" y="3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36"/>
            <p:cNvSpPr/>
            <p:nvPr/>
          </p:nvSpPr>
          <p:spPr>
            <a:xfrm>
              <a:off x="1696600" y="1640000"/>
              <a:ext cx="1800" cy="975"/>
            </a:xfrm>
            <a:custGeom>
              <a:rect b="b" l="l" r="r" t="t"/>
              <a:pathLst>
                <a:path extrusionOk="0" h="39" w="72">
                  <a:moveTo>
                    <a:pt x="6" y="1"/>
                  </a:moveTo>
                  <a:lnTo>
                    <a:pt x="0" y="2"/>
                  </a:lnTo>
                  <a:lnTo>
                    <a:pt x="66" y="39"/>
                  </a:lnTo>
                  <a:lnTo>
                    <a:pt x="71" y="39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36"/>
            <p:cNvSpPr/>
            <p:nvPr/>
          </p:nvSpPr>
          <p:spPr>
            <a:xfrm>
              <a:off x="1696750" y="1640000"/>
              <a:ext cx="1750" cy="975"/>
            </a:xfrm>
            <a:custGeom>
              <a:rect b="b" l="l" r="r" t="t"/>
              <a:pathLst>
                <a:path extrusionOk="0" h="39" w="70">
                  <a:moveTo>
                    <a:pt x="0" y="1"/>
                  </a:moveTo>
                  <a:lnTo>
                    <a:pt x="65" y="39"/>
                  </a:lnTo>
                  <a:lnTo>
                    <a:pt x="70" y="39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36"/>
            <p:cNvSpPr/>
            <p:nvPr/>
          </p:nvSpPr>
          <p:spPr>
            <a:xfrm>
              <a:off x="1696875" y="1640000"/>
              <a:ext cx="1750" cy="950"/>
            </a:xfrm>
            <a:custGeom>
              <a:rect b="b" l="l" r="r" t="t"/>
              <a:pathLst>
                <a:path extrusionOk="0" h="38" w="70">
                  <a:moveTo>
                    <a:pt x="1" y="1"/>
                  </a:moveTo>
                  <a:lnTo>
                    <a:pt x="65" y="37"/>
                  </a:lnTo>
                  <a:lnTo>
                    <a:pt x="69" y="37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36"/>
            <p:cNvSpPr/>
            <p:nvPr/>
          </p:nvSpPr>
          <p:spPr>
            <a:xfrm>
              <a:off x="1697000" y="164000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0" y="1"/>
                  </a:moveTo>
                  <a:lnTo>
                    <a:pt x="66" y="37"/>
                  </a:lnTo>
                  <a:lnTo>
                    <a:pt x="66" y="39"/>
                  </a:lnTo>
                  <a:lnTo>
                    <a:pt x="68" y="3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36"/>
            <p:cNvSpPr/>
            <p:nvPr/>
          </p:nvSpPr>
          <p:spPr>
            <a:xfrm>
              <a:off x="1697075" y="164000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0" y="1"/>
                  </a:moveTo>
                  <a:lnTo>
                    <a:pt x="65" y="39"/>
                  </a:lnTo>
                  <a:lnTo>
                    <a:pt x="68" y="3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36"/>
            <p:cNvSpPr/>
            <p:nvPr/>
          </p:nvSpPr>
          <p:spPr>
            <a:xfrm>
              <a:off x="1697175" y="164005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1" y="0"/>
                  </a:moveTo>
                  <a:lnTo>
                    <a:pt x="64" y="37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36"/>
            <p:cNvSpPr/>
            <p:nvPr/>
          </p:nvSpPr>
          <p:spPr>
            <a:xfrm>
              <a:off x="1697250" y="164005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0" y="0"/>
                  </a:moveTo>
                  <a:lnTo>
                    <a:pt x="0" y="0"/>
                  </a:lnTo>
                  <a:cubicBezTo>
                    <a:pt x="2" y="2"/>
                    <a:pt x="3" y="2"/>
                    <a:pt x="3" y="3"/>
                  </a:cubicBezTo>
                  <a:lnTo>
                    <a:pt x="58" y="34"/>
                  </a:lnTo>
                  <a:lnTo>
                    <a:pt x="58" y="34"/>
                  </a:lnTo>
                  <a:lnTo>
                    <a:pt x="0" y="0"/>
                  </a:lnTo>
                  <a:close/>
                  <a:moveTo>
                    <a:pt x="58" y="34"/>
                  </a:moveTo>
                  <a:lnTo>
                    <a:pt x="66" y="38"/>
                  </a:lnTo>
                  <a:lnTo>
                    <a:pt x="64" y="38"/>
                  </a:lnTo>
                  <a:lnTo>
                    <a:pt x="69" y="40"/>
                  </a:lnTo>
                  <a:lnTo>
                    <a:pt x="69" y="40"/>
                  </a:lnTo>
                  <a:lnTo>
                    <a:pt x="58" y="34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36"/>
            <p:cNvSpPr/>
            <p:nvPr/>
          </p:nvSpPr>
          <p:spPr>
            <a:xfrm>
              <a:off x="1697325" y="1640125"/>
              <a:ext cx="1650" cy="925"/>
            </a:xfrm>
            <a:custGeom>
              <a:rect b="b" l="l" r="r" t="t"/>
              <a:pathLst>
                <a:path extrusionOk="0" h="37" w="66">
                  <a:moveTo>
                    <a:pt x="66" y="3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6" y="37"/>
                  </a:lnTo>
                  <a:lnTo>
                    <a:pt x="66" y="37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36"/>
            <p:cNvSpPr/>
            <p:nvPr/>
          </p:nvSpPr>
          <p:spPr>
            <a:xfrm>
              <a:off x="1696200" y="1640925"/>
              <a:ext cx="3275" cy="11500"/>
            </a:xfrm>
            <a:custGeom>
              <a:rect b="b" l="l" r="r" t="t"/>
              <a:pathLst>
                <a:path extrusionOk="0" h="460" w="131">
                  <a:moveTo>
                    <a:pt x="94" y="1"/>
                  </a:moveTo>
                  <a:cubicBezTo>
                    <a:pt x="85" y="1"/>
                    <a:pt x="75" y="4"/>
                    <a:pt x="64" y="10"/>
                  </a:cubicBezTo>
                  <a:cubicBezTo>
                    <a:pt x="27" y="35"/>
                    <a:pt x="2" y="76"/>
                    <a:pt x="0" y="121"/>
                  </a:cubicBezTo>
                  <a:lnTo>
                    <a:pt x="0" y="460"/>
                  </a:lnTo>
                  <a:lnTo>
                    <a:pt x="131" y="386"/>
                  </a:lnTo>
                  <a:lnTo>
                    <a:pt x="129" y="47"/>
                  </a:lnTo>
                  <a:cubicBezTo>
                    <a:pt x="129" y="18"/>
                    <a:pt x="115" y="1"/>
                    <a:pt x="94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36"/>
            <p:cNvSpPr/>
            <p:nvPr/>
          </p:nvSpPr>
          <p:spPr>
            <a:xfrm>
              <a:off x="1694575" y="1640225"/>
              <a:ext cx="3250" cy="3750"/>
            </a:xfrm>
            <a:custGeom>
              <a:rect b="b" l="l" r="r" t="t"/>
              <a:pathLst>
                <a:path extrusionOk="0" h="150" w="130">
                  <a:moveTo>
                    <a:pt x="65" y="1"/>
                  </a:moveTo>
                  <a:cubicBezTo>
                    <a:pt x="28" y="25"/>
                    <a:pt x="3" y="66"/>
                    <a:pt x="0" y="112"/>
                  </a:cubicBezTo>
                  <a:lnTo>
                    <a:pt x="65" y="150"/>
                  </a:lnTo>
                  <a:cubicBezTo>
                    <a:pt x="67" y="104"/>
                    <a:pt x="92" y="63"/>
                    <a:pt x="129" y="38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36"/>
            <p:cNvSpPr/>
            <p:nvPr/>
          </p:nvSpPr>
          <p:spPr>
            <a:xfrm>
              <a:off x="1694575" y="1642700"/>
              <a:ext cx="1650" cy="1275"/>
            </a:xfrm>
            <a:custGeom>
              <a:rect b="b" l="l" r="r" t="t"/>
              <a:pathLst>
                <a:path extrusionOk="0" h="51" w="66">
                  <a:moveTo>
                    <a:pt x="2" y="0"/>
                  </a:moveTo>
                  <a:cubicBezTo>
                    <a:pt x="0" y="5"/>
                    <a:pt x="0" y="9"/>
                    <a:pt x="0" y="13"/>
                  </a:cubicBezTo>
                  <a:lnTo>
                    <a:pt x="65" y="51"/>
                  </a:lnTo>
                  <a:cubicBezTo>
                    <a:pt x="65" y="47"/>
                    <a:pt x="65" y="42"/>
                    <a:pt x="65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36"/>
            <p:cNvSpPr/>
            <p:nvPr/>
          </p:nvSpPr>
          <p:spPr>
            <a:xfrm>
              <a:off x="1694600" y="1642475"/>
              <a:ext cx="1650" cy="1175"/>
            </a:xfrm>
            <a:custGeom>
              <a:rect b="b" l="l" r="r" t="t"/>
              <a:pathLst>
                <a:path extrusionOk="0" h="47" w="66">
                  <a:moveTo>
                    <a:pt x="2" y="1"/>
                  </a:moveTo>
                  <a:cubicBezTo>
                    <a:pt x="1" y="3"/>
                    <a:pt x="1" y="6"/>
                    <a:pt x="1" y="9"/>
                  </a:cubicBezTo>
                  <a:lnTo>
                    <a:pt x="64" y="47"/>
                  </a:lnTo>
                  <a:cubicBezTo>
                    <a:pt x="66" y="44"/>
                    <a:pt x="66" y="41"/>
                    <a:pt x="66" y="38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36"/>
            <p:cNvSpPr/>
            <p:nvPr/>
          </p:nvSpPr>
          <p:spPr>
            <a:xfrm>
              <a:off x="1694650" y="1642300"/>
              <a:ext cx="1675" cy="1150"/>
            </a:xfrm>
            <a:custGeom>
              <a:rect b="b" l="l" r="r" t="t"/>
              <a:pathLst>
                <a:path extrusionOk="0" h="46" w="67">
                  <a:moveTo>
                    <a:pt x="2" y="0"/>
                  </a:moveTo>
                  <a:cubicBezTo>
                    <a:pt x="2" y="2"/>
                    <a:pt x="0" y="5"/>
                    <a:pt x="0" y="8"/>
                  </a:cubicBezTo>
                  <a:lnTo>
                    <a:pt x="64" y="45"/>
                  </a:lnTo>
                  <a:cubicBezTo>
                    <a:pt x="65" y="42"/>
                    <a:pt x="67" y="39"/>
                    <a:pt x="67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36"/>
            <p:cNvSpPr/>
            <p:nvPr/>
          </p:nvSpPr>
          <p:spPr>
            <a:xfrm>
              <a:off x="1694675" y="1642125"/>
              <a:ext cx="1700" cy="1125"/>
            </a:xfrm>
            <a:custGeom>
              <a:rect b="b" l="l" r="r" t="t"/>
              <a:pathLst>
                <a:path extrusionOk="0" h="45" w="68">
                  <a:moveTo>
                    <a:pt x="3" y="0"/>
                  </a:moveTo>
                  <a:cubicBezTo>
                    <a:pt x="2" y="3"/>
                    <a:pt x="1" y="4"/>
                    <a:pt x="1" y="7"/>
                  </a:cubicBezTo>
                  <a:lnTo>
                    <a:pt x="66" y="45"/>
                  </a:lnTo>
                  <a:cubicBezTo>
                    <a:pt x="66" y="42"/>
                    <a:pt x="67" y="41"/>
                    <a:pt x="67" y="38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36"/>
            <p:cNvSpPr/>
            <p:nvPr/>
          </p:nvSpPr>
          <p:spPr>
            <a:xfrm>
              <a:off x="1694750" y="1641975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2" y="0"/>
                  </a:moveTo>
                  <a:cubicBezTo>
                    <a:pt x="2" y="3"/>
                    <a:pt x="0" y="5"/>
                    <a:pt x="0" y="6"/>
                  </a:cubicBezTo>
                  <a:lnTo>
                    <a:pt x="64" y="44"/>
                  </a:lnTo>
                  <a:cubicBezTo>
                    <a:pt x="64" y="42"/>
                    <a:pt x="66" y="39"/>
                    <a:pt x="67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36"/>
            <p:cNvSpPr/>
            <p:nvPr/>
          </p:nvSpPr>
          <p:spPr>
            <a:xfrm>
              <a:off x="1694775" y="1641850"/>
              <a:ext cx="1700" cy="1125"/>
            </a:xfrm>
            <a:custGeom>
              <a:rect b="b" l="l" r="r" t="t"/>
              <a:pathLst>
                <a:path extrusionOk="0" h="45" w="68">
                  <a:moveTo>
                    <a:pt x="4" y="1"/>
                  </a:moveTo>
                  <a:cubicBezTo>
                    <a:pt x="2" y="2"/>
                    <a:pt x="1" y="4"/>
                    <a:pt x="1" y="7"/>
                  </a:cubicBezTo>
                  <a:lnTo>
                    <a:pt x="66" y="44"/>
                  </a:lnTo>
                  <a:cubicBezTo>
                    <a:pt x="66" y="41"/>
                    <a:pt x="68" y="40"/>
                    <a:pt x="68" y="37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36"/>
            <p:cNvSpPr/>
            <p:nvPr/>
          </p:nvSpPr>
          <p:spPr>
            <a:xfrm>
              <a:off x="1694850" y="1641675"/>
              <a:ext cx="1700" cy="1125"/>
            </a:xfrm>
            <a:custGeom>
              <a:rect b="b" l="l" r="r" t="t"/>
              <a:pathLst>
                <a:path extrusionOk="0" h="45" w="68">
                  <a:moveTo>
                    <a:pt x="2" y="1"/>
                  </a:moveTo>
                  <a:cubicBezTo>
                    <a:pt x="2" y="4"/>
                    <a:pt x="1" y="5"/>
                    <a:pt x="1" y="6"/>
                  </a:cubicBezTo>
                  <a:lnTo>
                    <a:pt x="65" y="44"/>
                  </a:lnTo>
                  <a:cubicBezTo>
                    <a:pt x="66" y="43"/>
                    <a:pt x="66" y="40"/>
                    <a:pt x="67" y="38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36"/>
            <p:cNvSpPr/>
            <p:nvPr/>
          </p:nvSpPr>
          <p:spPr>
            <a:xfrm>
              <a:off x="1694900" y="164152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3" y="1"/>
                  </a:moveTo>
                  <a:lnTo>
                    <a:pt x="0" y="7"/>
                  </a:lnTo>
                  <a:lnTo>
                    <a:pt x="65" y="44"/>
                  </a:lnTo>
                  <a:lnTo>
                    <a:pt x="68" y="39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36"/>
            <p:cNvSpPr/>
            <p:nvPr/>
          </p:nvSpPr>
          <p:spPr>
            <a:xfrm>
              <a:off x="1695000" y="1641425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3" y="0"/>
                  </a:moveTo>
                  <a:lnTo>
                    <a:pt x="1" y="6"/>
                  </a:lnTo>
                  <a:lnTo>
                    <a:pt x="64" y="43"/>
                  </a:lnTo>
                  <a:lnTo>
                    <a:pt x="64" y="44"/>
                  </a:lnTo>
                  <a:cubicBezTo>
                    <a:pt x="66" y="41"/>
                    <a:pt x="66" y="40"/>
                    <a:pt x="67" y="38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36"/>
            <p:cNvSpPr/>
            <p:nvPr/>
          </p:nvSpPr>
          <p:spPr>
            <a:xfrm>
              <a:off x="1695075" y="1641275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3" y="1"/>
                  </a:moveTo>
                  <a:cubicBezTo>
                    <a:pt x="2" y="2"/>
                    <a:pt x="0" y="4"/>
                    <a:pt x="0" y="6"/>
                  </a:cubicBezTo>
                  <a:lnTo>
                    <a:pt x="64" y="43"/>
                  </a:lnTo>
                  <a:cubicBezTo>
                    <a:pt x="66" y="41"/>
                    <a:pt x="66" y="40"/>
                    <a:pt x="67" y="38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36"/>
            <p:cNvSpPr/>
            <p:nvPr/>
          </p:nvSpPr>
          <p:spPr>
            <a:xfrm>
              <a:off x="1695150" y="164112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3" y="1"/>
                  </a:moveTo>
                  <a:cubicBezTo>
                    <a:pt x="2" y="2"/>
                    <a:pt x="2" y="5"/>
                    <a:pt x="0" y="7"/>
                  </a:cubicBezTo>
                  <a:lnTo>
                    <a:pt x="64" y="44"/>
                  </a:lnTo>
                  <a:lnTo>
                    <a:pt x="69" y="39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36"/>
            <p:cNvSpPr/>
            <p:nvPr/>
          </p:nvSpPr>
          <p:spPr>
            <a:xfrm>
              <a:off x="1695225" y="1641000"/>
              <a:ext cx="1750" cy="1100"/>
            </a:xfrm>
            <a:custGeom>
              <a:rect b="b" l="l" r="r" t="t"/>
              <a:pathLst>
                <a:path extrusionOk="0" h="44" w="70">
                  <a:moveTo>
                    <a:pt x="5" y="0"/>
                  </a:moveTo>
                  <a:lnTo>
                    <a:pt x="0" y="6"/>
                  </a:lnTo>
                  <a:lnTo>
                    <a:pt x="66" y="44"/>
                  </a:lnTo>
                  <a:lnTo>
                    <a:pt x="70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36"/>
            <p:cNvSpPr/>
            <p:nvPr/>
          </p:nvSpPr>
          <p:spPr>
            <a:xfrm>
              <a:off x="1695325" y="1640850"/>
              <a:ext cx="1775" cy="1100"/>
            </a:xfrm>
            <a:custGeom>
              <a:rect b="b" l="l" r="r" t="t"/>
              <a:pathLst>
                <a:path extrusionOk="0" h="44" w="71">
                  <a:moveTo>
                    <a:pt x="6" y="0"/>
                  </a:moveTo>
                  <a:cubicBezTo>
                    <a:pt x="5" y="2"/>
                    <a:pt x="4" y="3"/>
                    <a:pt x="1" y="6"/>
                  </a:cubicBezTo>
                  <a:lnTo>
                    <a:pt x="66" y="44"/>
                  </a:lnTo>
                  <a:lnTo>
                    <a:pt x="70" y="3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36"/>
            <p:cNvSpPr/>
            <p:nvPr/>
          </p:nvSpPr>
          <p:spPr>
            <a:xfrm>
              <a:off x="1695475" y="1640625"/>
              <a:ext cx="1800" cy="1150"/>
            </a:xfrm>
            <a:custGeom>
              <a:rect b="b" l="l" r="r" t="t"/>
              <a:pathLst>
                <a:path extrusionOk="0" h="46" w="72">
                  <a:moveTo>
                    <a:pt x="8" y="1"/>
                  </a:moveTo>
                  <a:lnTo>
                    <a:pt x="0" y="9"/>
                  </a:lnTo>
                  <a:lnTo>
                    <a:pt x="64" y="46"/>
                  </a:lnTo>
                  <a:cubicBezTo>
                    <a:pt x="67" y="43"/>
                    <a:pt x="69" y="41"/>
                    <a:pt x="71" y="38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36"/>
            <p:cNvSpPr/>
            <p:nvPr/>
          </p:nvSpPr>
          <p:spPr>
            <a:xfrm>
              <a:off x="1695650" y="1640225"/>
              <a:ext cx="2175" cy="1375"/>
            </a:xfrm>
            <a:custGeom>
              <a:rect b="b" l="l" r="r" t="t"/>
              <a:pathLst>
                <a:path extrusionOk="0" h="55" w="87">
                  <a:moveTo>
                    <a:pt x="22" y="1"/>
                  </a:moveTo>
                  <a:cubicBezTo>
                    <a:pt x="14" y="5"/>
                    <a:pt x="6" y="11"/>
                    <a:pt x="1" y="17"/>
                  </a:cubicBezTo>
                  <a:lnTo>
                    <a:pt x="64" y="54"/>
                  </a:lnTo>
                  <a:cubicBezTo>
                    <a:pt x="70" y="47"/>
                    <a:pt x="78" y="43"/>
                    <a:pt x="86" y="37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36"/>
            <p:cNvSpPr/>
            <p:nvPr/>
          </p:nvSpPr>
          <p:spPr>
            <a:xfrm>
              <a:off x="1705725" y="1636575"/>
              <a:ext cx="1675" cy="9450"/>
            </a:xfrm>
            <a:custGeom>
              <a:rect b="b" l="l" r="r" t="t"/>
              <a:pathLst>
                <a:path extrusionOk="0" h="378" w="67">
                  <a:moveTo>
                    <a:pt x="1" y="0"/>
                  </a:moveTo>
                  <a:lnTo>
                    <a:pt x="1" y="339"/>
                  </a:lnTo>
                  <a:lnTo>
                    <a:pt x="66" y="377"/>
                  </a:lnTo>
                  <a:lnTo>
                    <a:pt x="65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36"/>
            <p:cNvSpPr/>
            <p:nvPr/>
          </p:nvSpPr>
          <p:spPr>
            <a:xfrm>
              <a:off x="1707325" y="1633575"/>
              <a:ext cx="2825" cy="1175"/>
            </a:xfrm>
            <a:custGeom>
              <a:rect b="b" l="l" r="r" t="t"/>
              <a:pathLst>
                <a:path extrusionOk="0" h="47" w="113">
                  <a:moveTo>
                    <a:pt x="29" y="1"/>
                  </a:moveTo>
                  <a:cubicBezTo>
                    <a:pt x="19" y="1"/>
                    <a:pt x="9" y="4"/>
                    <a:pt x="1" y="10"/>
                  </a:cubicBezTo>
                  <a:lnTo>
                    <a:pt x="66" y="46"/>
                  </a:lnTo>
                  <a:cubicBezTo>
                    <a:pt x="73" y="40"/>
                    <a:pt x="83" y="37"/>
                    <a:pt x="92" y="37"/>
                  </a:cubicBezTo>
                  <a:cubicBezTo>
                    <a:pt x="99" y="37"/>
                    <a:pt x="106" y="39"/>
                    <a:pt x="112" y="42"/>
                  </a:cubicBezTo>
                  <a:lnTo>
                    <a:pt x="47" y="4"/>
                  </a:lnTo>
                  <a:cubicBezTo>
                    <a:pt x="41" y="2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36"/>
            <p:cNvSpPr/>
            <p:nvPr/>
          </p:nvSpPr>
          <p:spPr>
            <a:xfrm>
              <a:off x="1707325" y="1633675"/>
              <a:ext cx="1875" cy="1075"/>
            </a:xfrm>
            <a:custGeom>
              <a:rect b="b" l="l" r="r" t="t"/>
              <a:pathLst>
                <a:path extrusionOk="0" h="43" w="75">
                  <a:moveTo>
                    <a:pt x="9" y="0"/>
                  </a:moveTo>
                  <a:cubicBezTo>
                    <a:pt x="6" y="2"/>
                    <a:pt x="3" y="3"/>
                    <a:pt x="1" y="6"/>
                  </a:cubicBezTo>
                  <a:lnTo>
                    <a:pt x="66" y="42"/>
                  </a:lnTo>
                  <a:cubicBezTo>
                    <a:pt x="69" y="41"/>
                    <a:pt x="72" y="39"/>
                    <a:pt x="75" y="38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36"/>
            <p:cNvSpPr/>
            <p:nvPr/>
          </p:nvSpPr>
          <p:spPr>
            <a:xfrm>
              <a:off x="1707550" y="1633625"/>
              <a:ext cx="1825" cy="1000"/>
            </a:xfrm>
            <a:custGeom>
              <a:rect b="b" l="l" r="r" t="t"/>
              <a:pathLst>
                <a:path extrusionOk="0" h="40" w="73">
                  <a:moveTo>
                    <a:pt x="9" y="1"/>
                  </a:moveTo>
                  <a:cubicBezTo>
                    <a:pt x="6" y="1"/>
                    <a:pt x="3" y="2"/>
                    <a:pt x="0" y="2"/>
                  </a:cubicBezTo>
                  <a:lnTo>
                    <a:pt x="66" y="40"/>
                  </a:lnTo>
                  <a:lnTo>
                    <a:pt x="73" y="37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36"/>
            <p:cNvSpPr/>
            <p:nvPr/>
          </p:nvSpPr>
          <p:spPr>
            <a:xfrm>
              <a:off x="1707750" y="1633600"/>
              <a:ext cx="1775" cy="950"/>
            </a:xfrm>
            <a:custGeom>
              <a:rect b="b" l="l" r="r" t="t"/>
              <a:pathLst>
                <a:path extrusionOk="0" h="38" w="71">
                  <a:moveTo>
                    <a:pt x="7" y="0"/>
                  </a:moveTo>
                  <a:cubicBezTo>
                    <a:pt x="4" y="0"/>
                    <a:pt x="2" y="2"/>
                    <a:pt x="1" y="2"/>
                  </a:cubicBezTo>
                  <a:lnTo>
                    <a:pt x="65" y="38"/>
                  </a:lnTo>
                  <a:lnTo>
                    <a:pt x="71" y="3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36"/>
            <p:cNvSpPr/>
            <p:nvPr/>
          </p:nvSpPr>
          <p:spPr>
            <a:xfrm>
              <a:off x="1707900" y="1633600"/>
              <a:ext cx="1775" cy="950"/>
            </a:xfrm>
            <a:custGeom>
              <a:rect b="b" l="l" r="r" t="t"/>
              <a:pathLst>
                <a:path extrusionOk="0" h="38" w="71">
                  <a:moveTo>
                    <a:pt x="1" y="0"/>
                  </a:moveTo>
                  <a:lnTo>
                    <a:pt x="65" y="37"/>
                  </a:lnTo>
                  <a:lnTo>
                    <a:pt x="65" y="38"/>
                  </a:lnTo>
                  <a:lnTo>
                    <a:pt x="70" y="3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36"/>
            <p:cNvSpPr/>
            <p:nvPr/>
          </p:nvSpPr>
          <p:spPr>
            <a:xfrm>
              <a:off x="1708025" y="1633550"/>
              <a:ext cx="1750" cy="975"/>
            </a:xfrm>
            <a:custGeom>
              <a:rect b="b" l="l" r="r" t="t"/>
              <a:pathLst>
                <a:path extrusionOk="0" h="39" w="70">
                  <a:moveTo>
                    <a:pt x="0" y="1"/>
                  </a:moveTo>
                  <a:lnTo>
                    <a:pt x="65" y="39"/>
                  </a:lnTo>
                  <a:lnTo>
                    <a:pt x="70" y="39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36"/>
            <p:cNvSpPr/>
            <p:nvPr/>
          </p:nvSpPr>
          <p:spPr>
            <a:xfrm>
              <a:off x="1708125" y="1633550"/>
              <a:ext cx="1725" cy="975"/>
            </a:xfrm>
            <a:custGeom>
              <a:rect b="b" l="l" r="r" t="t"/>
              <a:pathLst>
                <a:path extrusionOk="0" h="39" w="69">
                  <a:moveTo>
                    <a:pt x="0" y="1"/>
                  </a:moveTo>
                  <a:lnTo>
                    <a:pt x="66" y="39"/>
                  </a:lnTo>
                  <a:lnTo>
                    <a:pt x="66" y="37"/>
                  </a:lnTo>
                  <a:lnTo>
                    <a:pt x="69" y="37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36"/>
            <p:cNvSpPr/>
            <p:nvPr/>
          </p:nvSpPr>
          <p:spPr>
            <a:xfrm>
              <a:off x="1708225" y="1633600"/>
              <a:ext cx="1725" cy="950"/>
            </a:xfrm>
            <a:custGeom>
              <a:rect b="b" l="l" r="r" t="t"/>
              <a:pathLst>
                <a:path extrusionOk="0" h="38" w="69">
                  <a:moveTo>
                    <a:pt x="1" y="0"/>
                  </a:moveTo>
                  <a:lnTo>
                    <a:pt x="65" y="37"/>
                  </a:lnTo>
                  <a:lnTo>
                    <a:pt x="69" y="38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36"/>
            <p:cNvSpPr/>
            <p:nvPr/>
          </p:nvSpPr>
          <p:spPr>
            <a:xfrm>
              <a:off x="1708300" y="1633600"/>
              <a:ext cx="1725" cy="1000"/>
            </a:xfrm>
            <a:custGeom>
              <a:rect b="b" l="l" r="r" t="t"/>
              <a:pathLst>
                <a:path extrusionOk="0" h="40" w="69">
                  <a:moveTo>
                    <a:pt x="1" y="0"/>
                  </a:moveTo>
                  <a:lnTo>
                    <a:pt x="66" y="38"/>
                  </a:lnTo>
                  <a:lnTo>
                    <a:pt x="69" y="39"/>
                  </a:lnTo>
                  <a:lnTo>
                    <a:pt x="5" y="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36"/>
            <p:cNvSpPr/>
            <p:nvPr/>
          </p:nvSpPr>
          <p:spPr>
            <a:xfrm>
              <a:off x="1708425" y="1633625"/>
              <a:ext cx="1675" cy="1000"/>
            </a:xfrm>
            <a:custGeom>
              <a:rect b="b" l="l" r="r" t="t"/>
              <a:pathLst>
                <a:path extrusionOk="0" h="40" w="67">
                  <a:moveTo>
                    <a:pt x="0" y="1"/>
                  </a:moveTo>
                  <a:cubicBezTo>
                    <a:pt x="0" y="1"/>
                    <a:pt x="1" y="2"/>
                    <a:pt x="2" y="2"/>
                  </a:cubicBezTo>
                  <a:lnTo>
                    <a:pt x="2" y="2"/>
                  </a:lnTo>
                  <a:lnTo>
                    <a:pt x="0" y="1"/>
                  </a:lnTo>
                  <a:close/>
                  <a:moveTo>
                    <a:pt x="2" y="2"/>
                  </a:moveTo>
                  <a:lnTo>
                    <a:pt x="64" y="38"/>
                  </a:lnTo>
                  <a:lnTo>
                    <a:pt x="67" y="40"/>
                  </a:lnTo>
                  <a:lnTo>
                    <a:pt x="3" y="2"/>
                  </a:lnTo>
                  <a:cubicBezTo>
                    <a:pt x="3" y="2"/>
                    <a:pt x="3" y="2"/>
                    <a:pt x="2" y="2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36"/>
            <p:cNvSpPr/>
            <p:nvPr/>
          </p:nvSpPr>
          <p:spPr>
            <a:xfrm>
              <a:off x="1708475" y="1633675"/>
              <a:ext cx="1625" cy="950"/>
            </a:xfrm>
            <a:custGeom>
              <a:rect b="b" l="l" r="r" t="t"/>
              <a:pathLst>
                <a:path extrusionOk="0" h="38" w="65">
                  <a:moveTo>
                    <a:pt x="65" y="38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5" y="38"/>
                  </a:lnTo>
                  <a:lnTo>
                    <a:pt x="65" y="38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36"/>
            <p:cNvSpPr/>
            <p:nvPr/>
          </p:nvSpPr>
          <p:spPr>
            <a:xfrm>
              <a:off x="1707325" y="1634500"/>
              <a:ext cx="3300" cy="11525"/>
            </a:xfrm>
            <a:custGeom>
              <a:rect b="b" l="l" r="r" t="t"/>
              <a:pathLst>
                <a:path extrusionOk="0" h="461" w="132">
                  <a:moveTo>
                    <a:pt x="95" y="0"/>
                  </a:moveTo>
                  <a:cubicBezTo>
                    <a:pt x="86" y="0"/>
                    <a:pt x="76" y="3"/>
                    <a:pt x="66" y="9"/>
                  </a:cubicBezTo>
                  <a:cubicBezTo>
                    <a:pt x="27" y="34"/>
                    <a:pt x="3" y="76"/>
                    <a:pt x="1" y="121"/>
                  </a:cubicBezTo>
                  <a:lnTo>
                    <a:pt x="2" y="460"/>
                  </a:lnTo>
                  <a:lnTo>
                    <a:pt x="131" y="385"/>
                  </a:lnTo>
                  <a:lnTo>
                    <a:pt x="130" y="45"/>
                  </a:lnTo>
                  <a:cubicBezTo>
                    <a:pt x="130" y="17"/>
                    <a:pt x="116" y="0"/>
                    <a:pt x="95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36"/>
            <p:cNvSpPr/>
            <p:nvPr/>
          </p:nvSpPr>
          <p:spPr>
            <a:xfrm>
              <a:off x="1705700" y="1633775"/>
              <a:ext cx="3275" cy="3750"/>
            </a:xfrm>
            <a:custGeom>
              <a:rect b="b" l="l" r="r" t="t"/>
              <a:pathLst>
                <a:path extrusionOk="0" h="150" w="131">
                  <a:moveTo>
                    <a:pt x="66" y="1"/>
                  </a:moveTo>
                  <a:cubicBezTo>
                    <a:pt x="28" y="25"/>
                    <a:pt x="3" y="66"/>
                    <a:pt x="0" y="112"/>
                  </a:cubicBezTo>
                  <a:lnTo>
                    <a:pt x="66" y="150"/>
                  </a:lnTo>
                  <a:cubicBezTo>
                    <a:pt x="68" y="103"/>
                    <a:pt x="92" y="63"/>
                    <a:pt x="131" y="38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36"/>
            <p:cNvSpPr/>
            <p:nvPr/>
          </p:nvSpPr>
          <p:spPr>
            <a:xfrm>
              <a:off x="1705700" y="1636250"/>
              <a:ext cx="1650" cy="1275"/>
            </a:xfrm>
            <a:custGeom>
              <a:rect b="b" l="l" r="r" t="t"/>
              <a:pathLst>
                <a:path extrusionOk="0" h="51" w="66">
                  <a:moveTo>
                    <a:pt x="0" y="0"/>
                  </a:moveTo>
                  <a:cubicBezTo>
                    <a:pt x="0" y="4"/>
                    <a:pt x="0" y="9"/>
                    <a:pt x="0" y="13"/>
                  </a:cubicBezTo>
                  <a:lnTo>
                    <a:pt x="66" y="51"/>
                  </a:lnTo>
                  <a:cubicBezTo>
                    <a:pt x="66" y="47"/>
                    <a:pt x="66" y="42"/>
                    <a:pt x="66" y="3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36"/>
            <p:cNvSpPr/>
            <p:nvPr/>
          </p:nvSpPr>
          <p:spPr>
            <a:xfrm>
              <a:off x="1705725" y="1636025"/>
              <a:ext cx="1700" cy="1175"/>
            </a:xfrm>
            <a:custGeom>
              <a:rect b="b" l="l" r="r" t="t"/>
              <a:pathLst>
                <a:path extrusionOk="0" h="47" w="68">
                  <a:moveTo>
                    <a:pt x="2" y="0"/>
                  </a:moveTo>
                  <a:cubicBezTo>
                    <a:pt x="2" y="5"/>
                    <a:pt x="1" y="8"/>
                    <a:pt x="1" y="11"/>
                  </a:cubicBezTo>
                  <a:lnTo>
                    <a:pt x="66" y="47"/>
                  </a:lnTo>
                  <a:cubicBezTo>
                    <a:pt x="66" y="44"/>
                    <a:pt x="66" y="41"/>
                    <a:pt x="67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36"/>
            <p:cNvSpPr/>
            <p:nvPr/>
          </p:nvSpPr>
          <p:spPr>
            <a:xfrm>
              <a:off x="1705775" y="1635850"/>
              <a:ext cx="1675" cy="1150"/>
            </a:xfrm>
            <a:custGeom>
              <a:rect b="b" l="l" r="r" t="t"/>
              <a:pathLst>
                <a:path extrusionOk="0" h="46" w="67">
                  <a:moveTo>
                    <a:pt x="2" y="0"/>
                  </a:moveTo>
                  <a:cubicBezTo>
                    <a:pt x="2" y="3"/>
                    <a:pt x="0" y="6"/>
                    <a:pt x="0" y="7"/>
                  </a:cubicBezTo>
                  <a:lnTo>
                    <a:pt x="65" y="45"/>
                  </a:lnTo>
                  <a:cubicBezTo>
                    <a:pt x="65" y="44"/>
                    <a:pt x="67" y="41"/>
                    <a:pt x="67" y="38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36"/>
            <p:cNvSpPr/>
            <p:nvPr/>
          </p:nvSpPr>
          <p:spPr>
            <a:xfrm>
              <a:off x="1705800" y="1635700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4" y="0"/>
                  </a:moveTo>
                  <a:cubicBezTo>
                    <a:pt x="2" y="2"/>
                    <a:pt x="1" y="5"/>
                    <a:pt x="1" y="6"/>
                  </a:cubicBezTo>
                  <a:lnTo>
                    <a:pt x="66" y="44"/>
                  </a:lnTo>
                  <a:cubicBezTo>
                    <a:pt x="66" y="41"/>
                    <a:pt x="67" y="40"/>
                    <a:pt x="67" y="38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36"/>
            <p:cNvSpPr/>
            <p:nvPr/>
          </p:nvSpPr>
          <p:spPr>
            <a:xfrm>
              <a:off x="1705875" y="1635525"/>
              <a:ext cx="1700" cy="1150"/>
            </a:xfrm>
            <a:custGeom>
              <a:rect b="b" l="l" r="r" t="t"/>
              <a:pathLst>
                <a:path extrusionOk="0" h="46" w="68">
                  <a:moveTo>
                    <a:pt x="2" y="0"/>
                  </a:moveTo>
                  <a:cubicBezTo>
                    <a:pt x="1" y="3"/>
                    <a:pt x="1" y="4"/>
                    <a:pt x="1" y="7"/>
                  </a:cubicBezTo>
                  <a:lnTo>
                    <a:pt x="64" y="45"/>
                  </a:lnTo>
                  <a:lnTo>
                    <a:pt x="64" y="44"/>
                  </a:lnTo>
                  <a:lnTo>
                    <a:pt x="67" y="3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36"/>
            <p:cNvSpPr/>
            <p:nvPr/>
          </p:nvSpPr>
          <p:spPr>
            <a:xfrm>
              <a:off x="1705925" y="1635400"/>
              <a:ext cx="1675" cy="1125"/>
            </a:xfrm>
            <a:custGeom>
              <a:rect b="b" l="l" r="r" t="t"/>
              <a:pathLst>
                <a:path extrusionOk="0" h="45" w="67">
                  <a:moveTo>
                    <a:pt x="3" y="1"/>
                  </a:moveTo>
                  <a:cubicBezTo>
                    <a:pt x="1" y="4"/>
                    <a:pt x="1" y="5"/>
                    <a:pt x="0" y="7"/>
                  </a:cubicBezTo>
                  <a:lnTo>
                    <a:pt x="65" y="43"/>
                  </a:lnTo>
                  <a:lnTo>
                    <a:pt x="65" y="44"/>
                  </a:lnTo>
                  <a:lnTo>
                    <a:pt x="67" y="38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36"/>
            <p:cNvSpPr/>
            <p:nvPr/>
          </p:nvSpPr>
          <p:spPr>
            <a:xfrm>
              <a:off x="1705975" y="1635250"/>
              <a:ext cx="1700" cy="1100"/>
            </a:xfrm>
            <a:custGeom>
              <a:rect b="b" l="l" r="r" t="t"/>
              <a:pathLst>
                <a:path extrusionOk="0" h="44" w="68">
                  <a:moveTo>
                    <a:pt x="4" y="1"/>
                  </a:moveTo>
                  <a:cubicBezTo>
                    <a:pt x="2" y="2"/>
                    <a:pt x="1" y="4"/>
                    <a:pt x="1" y="7"/>
                  </a:cubicBezTo>
                  <a:lnTo>
                    <a:pt x="65" y="43"/>
                  </a:lnTo>
                  <a:cubicBezTo>
                    <a:pt x="66" y="42"/>
                    <a:pt x="68" y="40"/>
                    <a:pt x="68" y="39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36"/>
            <p:cNvSpPr/>
            <p:nvPr/>
          </p:nvSpPr>
          <p:spPr>
            <a:xfrm>
              <a:off x="1706050" y="1635125"/>
              <a:ext cx="1725" cy="1100"/>
            </a:xfrm>
            <a:custGeom>
              <a:rect b="b" l="l" r="r" t="t"/>
              <a:pathLst>
                <a:path extrusionOk="0" h="44" w="69">
                  <a:moveTo>
                    <a:pt x="4" y="0"/>
                  </a:moveTo>
                  <a:cubicBezTo>
                    <a:pt x="2" y="2"/>
                    <a:pt x="2" y="5"/>
                    <a:pt x="1" y="6"/>
                  </a:cubicBezTo>
                  <a:lnTo>
                    <a:pt x="66" y="44"/>
                  </a:lnTo>
                  <a:lnTo>
                    <a:pt x="66" y="42"/>
                  </a:lnTo>
                  <a:cubicBezTo>
                    <a:pt x="66" y="41"/>
                    <a:pt x="68" y="38"/>
                    <a:pt x="69" y="36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36"/>
            <p:cNvSpPr/>
            <p:nvPr/>
          </p:nvSpPr>
          <p:spPr>
            <a:xfrm>
              <a:off x="1706125" y="1635000"/>
              <a:ext cx="1700" cy="1075"/>
            </a:xfrm>
            <a:custGeom>
              <a:rect b="b" l="l" r="r" t="t"/>
              <a:pathLst>
                <a:path extrusionOk="0" h="43" w="68">
                  <a:moveTo>
                    <a:pt x="4" y="1"/>
                  </a:moveTo>
                  <a:lnTo>
                    <a:pt x="1" y="7"/>
                  </a:lnTo>
                  <a:lnTo>
                    <a:pt x="65" y="43"/>
                  </a:lnTo>
                  <a:cubicBezTo>
                    <a:pt x="66" y="41"/>
                    <a:pt x="67" y="40"/>
                    <a:pt x="67" y="39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36"/>
            <p:cNvSpPr/>
            <p:nvPr/>
          </p:nvSpPr>
          <p:spPr>
            <a:xfrm>
              <a:off x="1706200" y="1634825"/>
              <a:ext cx="1725" cy="1125"/>
            </a:xfrm>
            <a:custGeom>
              <a:rect b="b" l="l" r="r" t="t"/>
              <a:pathLst>
                <a:path extrusionOk="0" h="45" w="69">
                  <a:moveTo>
                    <a:pt x="4" y="1"/>
                  </a:moveTo>
                  <a:cubicBezTo>
                    <a:pt x="2" y="3"/>
                    <a:pt x="1" y="5"/>
                    <a:pt x="1" y="6"/>
                  </a:cubicBezTo>
                  <a:lnTo>
                    <a:pt x="64" y="44"/>
                  </a:lnTo>
                  <a:lnTo>
                    <a:pt x="69" y="38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36"/>
            <p:cNvSpPr/>
            <p:nvPr/>
          </p:nvSpPr>
          <p:spPr>
            <a:xfrm>
              <a:off x="1706275" y="1634725"/>
              <a:ext cx="1725" cy="1075"/>
            </a:xfrm>
            <a:custGeom>
              <a:rect b="b" l="l" r="r" t="t"/>
              <a:pathLst>
                <a:path extrusionOk="0" h="43" w="69">
                  <a:moveTo>
                    <a:pt x="5" y="0"/>
                  </a:moveTo>
                  <a:lnTo>
                    <a:pt x="1" y="5"/>
                  </a:lnTo>
                  <a:lnTo>
                    <a:pt x="66" y="42"/>
                  </a:lnTo>
                  <a:lnTo>
                    <a:pt x="69" y="36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36"/>
            <p:cNvSpPr/>
            <p:nvPr/>
          </p:nvSpPr>
          <p:spPr>
            <a:xfrm>
              <a:off x="1706375" y="1634575"/>
              <a:ext cx="1750" cy="1075"/>
            </a:xfrm>
            <a:custGeom>
              <a:rect b="b" l="l" r="r" t="t"/>
              <a:pathLst>
                <a:path extrusionOk="0" h="43" w="70">
                  <a:moveTo>
                    <a:pt x="5" y="0"/>
                  </a:moveTo>
                  <a:cubicBezTo>
                    <a:pt x="4" y="2"/>
                    <a:pt x="2" y="3"/>
                    <a:pt x="1" y="6"/>
                  </a:cubicBezTo>
                  <a:lnTo>
                    <a:pt x="65" y="42"/>
                  </a:lnTo>
                  <a:lnTo>
                    <a:pt x="69" y="3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36"/>
            <p:cNvSpPr/>
            <p:nvPr/>
          </p:nvSpPr>
          <p:spPr>
            <a:xfrm>
              <a:off x="1706500" y="1634425"/>
              <a:ext cx="1750" cy="1125"/>
            </a:xfrm>
            <a:custGeom>
              <a:rect b="b" l="l" r="r" t="t"/>
              <a:pathLst>
                <a:path extrusionOk="0" h="45" w="70">
                  <a:moveTo>
                    <a:pt x="5" y="1"/>
                  </a:moveTo>
                  <a:cubicBezTo>
                    <a:pt x="3" y="2"/>
                    <a:pt x="2" y="5"/>
                    <a:pt x="0" y="6"/>
                  </a:cubicBezTo>
                  <a:lnTo>
                    <a:pt x="64" y="43"/>
                  </a:lnTo>
                  <a:lnTo>
                    <a:pt x="64" y="44"/>
                  </a:lnTo>
                  <a:cubicBezTo>
                    <a:pt x="65" y="41"/>
                    <a:pt x="68" y="40"/>
                    <a:pt x="70" y="37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36"/>
            <p:cNvSpPr/>
            <p:nvPr/>
          </p:nvSpPr>
          <p:spPr>
            <a:xfrm>
              <a:off x="1706600" y="1634200"/>
              <a:ext cx="1850" cy="1150"/>
            </a:xfrm>
            <a:custGeom>
              <a:rect b="b" l="l" r="r" t="t"/>
              <a:pathLst>
                <a:path extrusionOk="0" h="46" w="74">
                  <a:moveTo>
                    <a:pt x="8" y="1"/>
                  </a:moveTo>
                  <a:cubicBezTo>
                    <a:pt x="5" y="4"/>
                    <a:pt x="3" y="5"/>
                    <a:pt x="1" y="8"/>
                  </a:cubicBezTo>
                  <a:lnTo>
                    <a:pt x="66" y="46"/>
                  </a:lnTo>
                  <a:cubicBezTo>
                    <a:pt x="67" y="43"/>
                    <a:pt x="70" y="40"/>
                    <a:pt x="73" y="39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36"/>
            <p:cNvSpPr/>
            <p:nvPr/>
          </p:nvSpPr>
          <p:spPr>
            <a:xfrm>
              <a:off x="1706775" y="1633800"/>
              <a:ext cx="2200" cy="1375"/>
            </a:xfrm>
            <a:custGeom>
              <a:rect b="b" l="l" r="r" t="t"/>
              <a:pathLst>
                <a:path extrusionOk="0" h="55" w="88">
                  <a:moveTo>
                    <a:pt x="23" y="1"/>
                  </a:moveTo>
                  <a:cubicBezTo>
                    <a:pt x="15" y="5"/>
                    <a:pt x="8" y="11"/>
                    <a:pt x="1" y="17"/>
                  </a:cubicBezTo>
                  <a:lnTo>
                    <a:pt x="66" y="55"/>
                  </a:lnTo>
                  <a:cubicBezTo>
                    <a:pt x="72" y="47"/>
                    <a:pt x="79" y="42"/>
                    <a:pt x="88" y="37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36"/>
            <p:cNvSpPr/>
            <p:nvPr/>
          </p:nvSpPr>
          <p:spPr>
            <a:xfrm>
              <a:off x="1577975" y="1623875"/>
              <a:ext cx="4100" cy="2375"/>
            </a:xfrm>
            <a:custGeom>
              <a:rect b="b" l="l" r="r" t="t"/>
              <a:pathLst>
                <a:path extrusionOk="0" h="95" w="164">
                  <a:moveTo>
                    <a:pt x="82" y="1"/>
                  </a:moveTo>
                  <a:lnTo>
                    <a:pt x="1" y="49"/>
                  </a:lnTo>
                  <a:lnTo>
                    <a:pt x="82" y="95"/>
                  </a:lnTo>
                  <a:lnTo>
                    <a:pt x="163" y="47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36"/>
            <p:cNvSpPr/>
            <p:nvPr/>
          </p:nvSpPr>
          <p:spPr>
            <a:xfrm>
              <a:off x="1579975" y="1625050"/>
              <a:ext cx="2100" cy="18425"/>
            </a:xfrm>
            <a:custGeom>
              <a:rect b="b" l="l" r="r" t="t"/>
              <a:pathLst>
                <a:path extrusionOk="0" h="737" w="84">
                  <a:moveTo>
                    <a:pt x="83" y="0"/>
                  </a:moveTo>
                  <a:lnTo>
                    <a:pt x="2" y="48"/>
                  </a:lnTo>
                  <a:lnTo>
                    <a:pt x="0" y="737"/>
                  </a:lnTo>
                  <a:lnTo>
                    <a:pt x="82" y="68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36"/>
            <p:cNvSpPr/>
            <p:nvPr/>
          </p:nvSpPr>
          <p:spPr>
            <a:xfrm>
              <a:off x="1577950" y="1625075"/>
              <a:ext cx="2075" cy="18400"/>
            </a:xfrm>
            <a:custGeom>
              <a:rect b="b" l="l" r="r" t="t"/>
              <a:pathLst>
                <a:path extrusionOk="0" h="736" w="83">
                  <a:moveTo>
                    <a:pt x="2" y="1"/>
                  </a:moveTo>
                  <a:lnTo>
                    <a:pt x="0" y="688"/>
                  </a:lnTo>
                  <a:lnTo>
                    <a:pt x="81" y="736"/>
                  </a:lnTo>
                  <a:lnTo>
                    <a:pt x="83" y="47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36"/>
            <p:cNvSpPr/>
            <p:nvPr/>
          </p:nvSpPr>
          <p:spPr>
            <a:xfrm>
              <a:off x="1579875" y="1609525"/>
              <a:ext cx="15525" cy="26750"/>
            </a:xfrm>
            <a:custGeom>
              <a:rect b="b" l="l" r="r" t="t"/>
              <a:pathLst>
                <a:path extrusionOk="0" h="1070" w="621">
                  <a:moveTo>
                    <a:pt x="619" y="0"/>
                  </a:moveTo>
                  <a:lnTo>
                    <a:pt x="0" y="359"/>
                  </a:lnTo>
                  <a:lnTo>
                    <a:pt x="2" y="1069"/>
                  </a:lnTo>
                  <a:lnTo>
                    <a:pt x="621" y="712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36"/>
            <p:cNvSpPr/>
            <p:nvPr/>
          </p:nvSpPr>
          <p:spPr>
            <a:xfrm>
              <a:off x="1565050" y="1609850"/>
              <a:ext cx="14875" cy="26425"/>
            </a:xfrm>
            <a:custGeom>
              <a:rect b="b" l="l" r="r" t="t"/>
              <a:pathLst>
                <a:path extrusionOk="0" h="1057" w="595">
                  <a:moveTo>
                    <a:pt x="0" y="0"/>
                  </a:moveTo>
                  <a:lnTo>
                    <a:pt x="1" y="711"/>
                  </a:lnTo>
                  <a:lnTo>
                    <a:pt x="595" y="1056"/>
                  </a:lnTo>
                  <a:lnTo>
                    <a:pt x="593" y="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36"/>
            <p:cNvSpPr/>
            <p:nvPr/>
          </p:nvSpPr>
          <p:spPr>
            <a:xfrm>
              <a:off x="1565050" y="1600900"/>
              <a:ext cx="30325" cy="17600"/>
            </a:xfrm>
            <a:custGeom>
              <a:rect b="b" l="l" r="r" t="t"/>
              <a:pathLst>
                <a:path extrusionOk="0" h="704" w="1213">
                  <a:moveTo>
                    <a:pt x="618" y="0"/>
                  </a:moveTo>
                  <a:lnTo>
                    <a:pt x="0" y="358"/>
                  </a:lnTo>
                  <a:lnTo>
                    <a:pt x="593" y="704"/>
                  </a:lnTo>
                  <a:lnTo>
                    <a:pt x="1212" y="345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36"/>
            <p:cNvSpPr/>
            <p:nvPr/>
          </p:nvSpPr>
          <p:spPr>
            <a:xfrm>
              <a:off x="1594500" y="1644075"/>
              <a:ext cx="2500" cy="1425"/>
            </a:xfrm>
            <a:custGeom>
              <a:rect b="b" l="l" r="r" t="t"/>
              <a:pathLst>
                <a:path extrusionOk="0" h="57" w="100">
                  <a:moveTo>
                    <a:pt x="50" y="0"/>
                  </a:moveTo>
                  <a:lnTo>
                    <a:pt x="1" y="28"/>
                  </a:lnTo>
                  <a:lnTo>
                    <a:pt x="50" y="57"/>
                  </a:lnTo>
                  <a:lnTo>
                    <a:pt x="100" y="28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36"/>
            <p:cNvSpPr/>
            <p:nvPr/>
          </p:nvSpPr>
          <p:spPr>
            <a:xfrm>
              <a:off x="1595700" y="1644750"/>
              <a:ext cx="1300" cy="11275"/>
            </a:xfrm>
            <a:custGeom>
              <a:rect b="b" l="l" r="r" t="t"/>
              <a:pathLst>
                <a:path extrusionOk="0" h="451" w="52">
                  <a:moveTo>
                    <a:pt x="52" y="1"/>
                  </a:moveTo>
                  <a:lnTo>
                    <a:pt x="2" y="30"/>
                  </a:lnTo>
                  <a:lnTo>
                    <a:pt x="1" y="450"/>
                  </a:lnTo>
                  <a:lnTo>
                    <a:pt x="50" y="423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36"/>
            <p:cNvSpPr/>
            <p:nvPr/>
          </p:nvSpPr>
          <p:spPr>
            <a:xfrm>
              <a:off x="1594475" y="1644750"/>
              <a:ext cx="1300" cy="11275"/>
            </a:xfrm>
            <a:custGeom>
              <a:rect b="b" l="l" r="r" t="t"/>
              <a:pathLst>
                <a:path extrusionOk="0" h="451" w="52">
                  <a:moveTo>
                    <a:pt x="2" y="1"/>
                  </a:moveTo>
                  <a:lnTo>
                    <a:pt x="0" y="423"/>
                  </a:lnTo>
                  <a:lnTo>
                    <a:pt x="50" y="450"/>
                  </a:lnTo>
                  <a:lnTo>
                    <a:pt x="51" y="3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36"/>
            <p:cNvSpPr/>
            <p:nvPr/>
          </p:nvSpPr>
          <p:spPr>
            <a:xfrm>
              <a:off x="1596325" y="1636050"/>
              <a:ext cx="9475" cy="16350"/>
            </a:xfrm>
            <a:custGeom>
              <a:rect b="b" l="l" r="r" t="t"/>
              <a:pathLst>
                <a:path extrusionOk="0" h="654" w="379">
                  <a:moveTo>
                    <a:pt x="379" y="1"/>
                  </a:moveTo>
                  <a:lnTo>
                    <a:pt x="0" y="218"/>
                  </a:lnTo>
                  <a:lnTo>
                    <a:pt x="2" y="653"/>
                  </a:lnTo>
                  <a:lnTo>
                    <a:pt x="379" y="434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36"/>
            <p:cNvSpPr/>
            <p:nvPr/>
          </p:nvSpPr>
          <p:spPr>
            <a:xfrm>
              <a:off x="1587650" y="1636500"/>
              <a:ext cx="8725" cy="15900"/>
            </a:xfrm>
            <a:custGeom>
              <a:rect b="b" l="l" r="r" t="t"/>
              <a:pathLst>
                <a:path extrusionOk="0" h="636" w="349">
                  <a:moveTo>
                    <a:pt x="1" y="0"/>
                  </a:moveTo>
                  <a:lnTo>
                    <a:pt x="2" y="434"/>
                  </a:lnTo>
                  <a:lnTo>
                    <a:pt x="349" y="635"/>
                  </a:lnTo>
                  <a:lnTo>
                    <a:pt x="349" y="635"/>
                  </a:lnTo>
                  <a:lnTo>
                    <a:pt x="347" y="2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36"/>
            <p:cNvSpPr/>
            <p:nvPr/>
          </p:nvSpPr>
          <p:spPr>
            <a:xfrm>
              <a:off x="1587650" y="1631025"/>
              <a:ext cx="18150" cy="10500"/>
            </a:xfrm>
            <a:custGeom>
              <a:rect b="b" l="l" r="r" t="t"/>
              <a:pathLst>
                <a:path extrusionOk="0" h="420" w="726">
                  <a:moveTo>
                    <a:pt x="379" y="0"/>
                  </a:moveTo>
                  <a:lnTo>
                    <a:pt x="1" y="219"/>
                  </a:lnTo>
                  <a:lnTo>
                    <a:pt x="347" y="419"/>
                  </a:lnTo>
                  <a:lnTo>
                    <a:pt x="726" y="20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36"/>
            <p:cNvSpPr/>
            <p:nvPr/>
          </p:nvSpPr>
          <p:spPr>
            <a:xfrm>
              <a:off x="1706500" y="1681050"/>
              <a:ext cx="2475" cy="1475"/>
            </a:xfrm>
            <a:custGeom>
              <a:rect b="b" l="l" r="r" t="t"/>
              <a:pathLst>
                <a:path extrusionOk="0" h="59" w="99">
                  <a:moveTo>
                    <a:pt x="50" y="0"/>
                  </a:moveTo>
                  <a:lnTo>
                    <a:pt x="0" y="29"/>
                  </a:lnTo>
                  <a:lnTo>
                    <a:pt x="50" y="58"/>
                  </a:lnTo>
                  <a:lnTo>
                    <a:pt x="99" y="29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36"/>
            <p:cNvSpPr/>
            <p:nvPr/>
          </p:nvSpPr>
          <p:spPr>
            <a:xfrm>
              <a:off x="1707700" y="1681775"/>
              <a:ext cx="1275" cy="11250"/>
            </a:xfrm>
            <a:custGeom>
              <a:rect b="b" l="l" r="r" t="t"/>
              <a:pathLst>
                <a:path extrusionOk="0" h="450" w="51">
                  <a:moveTo>
                    <a:pt x="51" y="0"/>
                  </a:moveTo>
                  <a:lnTo>
                    <a:pt x="2" y="29"/>
                  </a:lnTo>
                  <a:lnTo>
                    <a:pt x="0" y="450"/>
                  </a:lnTo>
                  <a:lnTo>
                    <a:pt x="0" y="450"/>
                  </a:lnTo>
                  <a:lnTo>
                    <a:pt x="49" y="421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36"/>
            <p:cNvSpPr/>
            <p:nvPr/>
          </p:nvSpPr>
          <p:spPr>
            <a:xfrm>
              <a:off x="1706450" y="1681775"/>
              <a:ext cx="1300" cy="11250"/>
            </a:xfrm>
            <a:custGeom>
              <a:rect b="b" l="l" r="r" t="t"/>
              <a:pathLst>
                <a:path extrusionOk="0" h="450" w="52">
                  <a:moveTo>
                    <a:pt x="2" y="0"/>
                  </a:moveTo>
                  <a:lnTo>
                    <a:pt x="1" y="421"/>
                  </a:lnTo>
                  <a:lnTo>
                    <a:pt x="50" y="450"/>
                  </a:lnTo>
                  <a:lnTo>
                    <a:pt x="52" y="29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36"/>
            <p:cNvSpPr/>
            <p:nvPr/>
          </p:nvSpPr>
          <p:spPr>
            <a:xfrm>
              <a:off x="1708300" y="1673025"/>
              <a:ext cx="9525" cy="16350"/>
            </a:xfrm>
            <a:custGeom>
              <a:rect b="b" l="l" r="r" t="t"/>
              <a:pathLst>
                <a:path extrusionOk="0" h="654" w="381">
                  <a:moveTo>
                    <a:pt x="379" y="1"/>
                  </a:moveTo>
                  <a:lnTo>
                    <a:pt x="1" y="220"/>
                  </a:lnTo>
                  <a:lnTo>
                    <a:pt x="2" y="653"/>
                  </a:lnTo>
                  <a:lnTo>
                    <a:pt x="381" y="436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36"/>
            <p:cNvSpPr/>
            <p:nvPr/>
          </p:nvSpPr>
          <p:spPr>
            <a:xfrm>
              <a:off x="1699650" y="1673475"/>
              <a:ext cx="8725" cy="15900"/>
            </a:xfrm>
            <a:custGeom>
              <a:rect b="b" l="l" r="r" t="t"/>
              <a:pathLst>
                <a:path extrusionOk="0" h="636" w="349">
                  <a:moveTo>
                    <a:pt x="0" y="0"/>
                  </a:moveTo>
                  <a:lnTo>
                    <a:pt x="2" y="434"/>
                  </a:lnTo>
                  <a:lnTo>
                    <a:pt x="348" y="635"/>
                  </a:lnTo>
                  <a:lnTo>
                    <a:pt x="347" y="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36"/>
            <p:cNvSpPr/>
            <p:nvPr/>
          </p:nvSpPr>
          <p:spPr>
            <a:xfrm>
              <a:off x="1699650" y="1668000"/>
              <a:ext cx="18150" cy="10525"/>
            </a:xfrm>
            <a:custGeom>
              <a:rect b="b" l="l" r="r" t="t"/>
              <a:pathLst>
                <a:path extrusionOk="0" h="421" w="726">
                  <a:moveTo>
                    <a:pt x="379" y="0"/>
                  </a:moveTo>
                  <a:lnTo>
                    <a:pt x="0" y="219"/>
                  </a:lnTo>
                  <a:lnTo>
                    <a:pt x="347" y="421"/>
                  </a:lnTo>
                  <a:lnTo>
                    <a:pt x="725" y="20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36"/>
            <p:cNvSpPr/>
            <p:nvPr/>
          </p:nvSpPr>
          <p:spPr>
            <a:xfrm>
              <a:off x="1812125" y="1606250"/>
              <a:ext cx="4100" cy="2400"/>
            </a:xfrm>
            <a:custGeom>
              <a:rect b="b" l="l" r="r" t="t"/>
              <a:pathLst>
                <a:path extrusionOk="0" h="96" w="164">
                  <a:moveTo>
                    <a:pt x="82" y="1"/>
                  </a:moveTo>
                  <a:lnTo>
                    <a:pt x="1" y="49"/>
                  </a:lnTo>
                  <a:lnTo>
                    <a:pt x="82" y="95"/>
                  </a:lnTo>
                  <a:lnTo>
                    <a:pt x="163" y="49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36"/>
            <p:cNvSpPr/>
            <p:nvPr/>
          </p:nvSpPr>
          <p:spPr>
            <a:xfrm>
              <a:off x="1814125" y="1607450"/>
              <a:ext cx="2100" cy="18400"/>
            </a:xfrm>
            <a:custGeom>
              <a:rect b="b" l="l" r="r" t="t"/>
              <a:pathLst>
                <a:path extrusionOk="0" h="736" w="84">
                  <a:moveTo>
                    <a:pt x="83" y="1"/>
                  </a:moveTo>
                  <a:lnTo>
                    <a:pt x="2" y="47"/>
                  </a:lnTo>
                  <a:lnTo>
                    <a:pt x="0" y="736"/>
                  </a:lnTo>
                  <a:lnTo>
                    <a:pt x="82" y="690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36"/>
            <p:cNvSpPr/>
            <p:nvPr/>
          </p:nvSpPr>
          <p:spPr>
            <a:xfrm>
              <a:off x="1812100" y="1607450"/>
              <a:ext cx="2075" cy="18400"/>
            </a:xfrm>
            <a:custGeom>
              <a:rect b="b" l="l" r="r" t="t"/>
              <a:pathLst>
                <a:path extrusionOk="0" h="736" w="83">
                  <a:moveTo>
                    <a:pt x="2" y="1"/>
                  </a:moveTo>
                  <a:lnTo>
                    <a:pt x="0" y="690"/>
                  </a:lnTo>
                  <a:lnTo>
                    <a:pt x="81" y="736"/>
                  </a:lnTo>
                  <a:lnTo>
                    <a:pt x="83" y="47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36"/>
            <p:cNvSpPr/>
            <p:nvPr/>
          </p:nvSpPr>
          <p:spPr>
            <a:xfrm>
              <a:off x="1814025" y="1591900"/>
              <a:ext cx="15525" cy="26750"/>
            </a:xfrm>
            <a:custGeom>
              <a:rect b="b" l="l" r="r" t="t"/>
              <a:pathLst>
                <a:path extrusionOk="0" h="1070" w="621">
                  <a:moveTo>
                    <a:pt x="619" y="1"/>
                  </a:moveTo>
                  <a:lnTo>
                    <a:pt x="0" y="359"/>
                  </a:lnTo>
                  <a:lnTo>
                    <a:pt x="2" y="1069"/>
                  </a:lnTo>
                  <a:lnTo>
                    <a:pt x="621" y="713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36"/>
            <p:cNvSpPr/>
            <p:nvPr/>
          </p:nvSpPr>
          <p:spPr>
            <a:xfrm>
              <a:off x="1799200" y="1592225"/>
              <a:ext cx="14875" cy="26425"/>
            </a:xfrm>
            <a:custGeom>
              <a:rect b="b" l="l" r="r" t="t"/>
              <a:pathLst>
                <a:path extrusionOk="0" h="1057" w="595">
                  <a:moveTo>
                    <a:pt x="0" y="1"/>
                  </a:moveTo>
                  <a:lnTo>
                    <a:pt x="2" y="711"/>
                  </a:lnTo>
                  <a:lnTo>
                    <a:pt x="595" y="1056"/>
                  </a:lnTo>
                  <a:lnTo>
                    <a:pt x="593" y="3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36"/>
            <p:cNvSpPr/>
            <p:nvPr/>
          </p:nvSpPr>
          <p:spPr>
            <a:xfrm>
              <a:off x="1799200" y="1583325"/>
              <a:ext cx="30325" cy="17550"/>
            </a:xfrm>
            <a:custGeom>
              <a:rect b="b" l="l" r="r" t="t"/>
              <a:pathLst>
                <a:path extrusionOk="0" h="702" w="1213">
                  <a:moveTo>
                    <a:pt x="618" y="0"/>
                  </a:moveTo>
                  <a:lnTo>
                    <a:pt x="0" y="357"/>
                  </a:lnTo>
                  <a:lnTo>
                    <a:pt x="593" y="702"/>
                  </a:lnTo>
                  <a:lnTo>
                    <a:pt x="1212" y="344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36"/>
            <p:cNvSpPr/>
            <p:nvPr/>
          </p:nvSpPr>
          <p:spPr>
            <a:xfrm>
              <a:off x="1834200" y="1624100"/>
              <a:ext cx="2500" cy="1425"/>
            </a:xfrm>
            <a:custGeom>
              <a:rect b="b" l="l" r="r" t="t"/>
              <a:pathLst>
                <a:path extrusionOk="0" h="57" w="100">
                  <a:moveTo>
                    <a:pt x="50" y="0"/>
                  </a:moveTo>
                  <a:lnTo>
                    <a:pt x="1" y="29"/>
                  </a:lnTo>
                  <a:lnTo>
                    <a:pt x="50" y="57"/>
                  </a:lnTo>
                  <a:lnTo>
                    <a:pt x="99" y="28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36"/>
            <p:cNvSpPr/>
            <p:nvPr/>
          </p:nvSpPr>
          <p:spPr>
            <a:xfrm>
              <a:off x="1835400" y="1624775"/>
              <a:ext cx="1300" cy="11300"/>
            </a:xfrm>
            <a:custGeom>
              <a:rect b="b" l="l" r="r" t="t"/>
              <a:pathLst>
                <a:path extrusionOk="0" h="452" w="52">
                  <a:moveTo>
                    <a:pt x="51" y="1"/>
                  </a:moveTo>
                  <a:lnTo>
                    <a:pt x="2" y="30"/>
                  </a:lnTo>
                  <a:lnTo>
                    <a:pt x="1" y="452"/>
                  </a:lnTo>
                  <a:lnTo>
                    <a:pt x="50" y="423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36"/>
            <p:cNvSpPr/>
            <p:nvPr/>
          </p:nvSpPr>
          <p:spPr>
            <a:xfrm>
              <a:off x="1834175" y="1624825"/>
              <a:ext cx="1300" cy="11250"/>
            </a:xfrm>
            <a:custGeom>
              <a:rect b="b" l="l" r="r" t="t"/>
              <a:pathLst>
                <a:path extrusionOk="0" h="450" w="52">
                  <a:moveTo>
                    <a:pt x="2" y="0"/>
                  </a:moveTo>
                  <a:lnTo>
                    <a:pt x="0" y="421"/>
                  </a:lnTo>
                  <a:lnTo>
                    <a:pt x="50" y="450"/>
                  </a:lnTo>
                  <a:lnTo>
                    <a:pt x="51" y="2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36"/>
            <p:cNvSpPr/>
            <p:nvPr/>
          </p:nvSpPr>
          <p:spPr>
            <a:xfrm>
              <a:off x="1836025" y="1616075"/>
              <a:ext cx="9525" cy="16350"/>
            </a:xfrm>
            <a:custGeom>
              <a:rect b="b" l="l" r="r" t="t"/>
              <a:pathLst>
                <a:path extrusionOk="0" h="654" w="381">
                  <a:moveTo>
                    <a:pt x="379" y="1"/>
                  </a:moveTo>
                  <a:lnTo>
                    <a:pt x="0" y="218"/>
                  </a:lnTo>
                  <a:lnTo>
                    <a:pt x="2" y="653"/>
                  </a:lnTo>
                  <a:lnTo>
                    <a:pt x="380" y="434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36"/>
            <p:cNvSpPr/>
            <p:nvPr/>
          </p:nvSpPr>
          <p:spPr>
            <a:xfrm>
              <a:off x="1827350" y="1616475"/>
              <a:ext cx="8725" cy="15950"/>
            </a:xfrm>
            <a:custGeom>
              <a:rect b="b" l="l" r="r" t="t"/>
              <a:pathLst>
                <a:path extrusionOk="0" h="638" w="349">
                  <a:moveTo>
                    <a:pt x="1" y="1"/>
                  </a:moveTo>
                  <a:lnTo>
                    <a:pt x="2" y="436"/>
                  </a:lnTo>
                  <a:lnTo>
                    <a:pt x="349" y="637"/>
                  </a:lnTo>
                  <a:lnTo>
                    <a:pt x="349" y="637"/>
                  </a:lnTo>
                  <a:lnTo>
                    <a:pt x="347" y="2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36"/>
            <p:cNvSpPr/>
            <p:nvPr/>
          </p:nvSpPr>
          <p:spPr>
            <a:xfrm>
              <a:off x="1827350" y="1611050"/>
              <a:ext cx="18150" cy="10500"/>
            </a:xfrm>
            <a:custGeom>
              <a:rect b="b" l="l" r="r" t="t"/>
              <a:pathLst>
                <a:path extrusionOk="0" h="420" w="726">
                  <a:moveTo>
                    <a:pt x="379" y="0"/>
                  </a:moveTo>
                  <a:lnTo>
                    <a:pt x="1" y="218"/>
                  </a:lnTo>
                  <a:lnTo>
                    <a:pt x="347" y="419"/>
                  </a:lnTo>
                  <a:lnTo>
                    <a:pt x="726" y="202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7" name="Google Shape;3517;p36"/>
          <p:cNvSpPr txBox="1"/>
          <p:nvPr>
            <p:ph type="ctrTitle"/>
          </p:nvPr>
        </p:nvSpPr>
        <p:spPr>
          <a:xfrm>
            <a:off x="971762" y="2419169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Them</a:t>
            </a:r>
            <a:endParaRPr/>
          </a:p>
        </p:txBody>
      </p:sp>
      <p:sp>
        <p:nvSpPr>
          <p:cNvPr id="3518" name="Google Shape;3518;p36"/>
          <p:cNvSpPr txBox="1"/>
          <p:nvPr>
            <p:ph idx="1" type="subTitle"/>
          </p:nvPr>
        </p:nvSpPr>
        <p:spPr>
          <a:xfrm>
            <a:off x="971762" y="2878650"/>
            <a:ext cx="2721300" cy="13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 and the fourth-largest in the Solar System</a:t>
            </a:r>
            <a:endParaRPr/>
          </a:p>
        </p:txBody>
      </p:sp>
      <p:sp>
        <p:nvSpPr>
          <p:cNvPr id="3519" name="Google Shape;3519;p36"/>
          <p:cNvSpPr txBox="1"/>
          <p:nvPr>
            <p:ph idx="2" type="ctrTitle"/>
          </p:nvPr>
        </p:nvSpPr>
        <p:spPr>
          <a:xfrm>
            <a:off x="6290938" y="71868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</a:t>
            </a:r>
            <a:endParaRPr/>
          </a:p>
        </p:txBody>
      </p:sp>
      <p:sp>
        <p:nvSpPr>
          <p:cNvPr id="3520" name="Google Shape;3520;p36"/>
          <p:cNvSpPr txBox="1"/>
          <p:nvPr>
            <p:ph idx="3" type="subTitle"/>
          </p:nvPr>
        </p:nvSpPr>
        <p:spPr>
          <a:xfrm>
            <a:off x="5516938" y="1174431"/>
            <a:ext cx="2655300" cy="13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rings. It’s composed of hydrogen and helium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5" name="Google Shape;3525;p37"/>
          <p:cNvGrpSpPr/>
          <p:nvPr/>
        </p:nvGrpSpPr>
        <p:grpSpPr>
          <a:xfrm>
            <a:off x="473590" y="1289281"/>
            <a:ext cx="4120784" cy="2901552"/>
            <a:chOff x="2168375" y="1616050"/>
            <a:chExt cx="935500" cy="658725"/>
          </a:xfrm>
        </p:grpSpPr>
        <p:sp>
          <p:nvSpPr>
            <p:cNvPr id="3526" name="Google Shape;3526;p37"/>
            <p:cNvSpPr/>
            <p:nvPr/>
          </p:nvSpPr>
          <p:spPr>
            <a:xfrm>
              <a:off x="2168375" y="1763275"/>
              <a:ext cx="855575" cy="511500"/>
            </a:xfrm>
            <a:custGeom>
              <a:rect b="b" l="l" r="r" t="t"/>
              <a:pathLst>
                <a:path extrusionOk="0" h="20460" w="34223">
                  <a:moveTo>
                    <a:pt x="18732" y="1"/>
                  </a:moveTo>
                  <a:cubicBezTo>
                    <a:pt x="18662" y="1"/>
                    <a:pt x="18593" y="16"/>
                    <a:pt x="18540" y="47"/>
                  </a:cubicBezTo>
                  <a:lnTo>
                    <a:pt x="192" y="10639"/>
                  </a:lnTo>
                  <a:cubicBezTo>
                    <a:pt x="86" y="10700"/>
                    <a:pt x="1" y="10850"/>
                    <a:pt x="1" y="10971"/>
                  </a:cubicBezTo>
                  <a:lnTo>
                    <a:pt x="1" y="11360"/>
                  </a:lnTo>
                  <a:cubicBezTo>
                    <a:pt x="1" y="11483"/>
                    <a:pt x="86" y="11631"/>
                    <a:pt x="192" y="11692"/>
                  </a:cubicBezTo>
                  <a:lnTo>
                    <a:pt x="15299" y="20414"/>
                  </a:lnTo>
                  <a:cubicBezTo>
                    <a:pt x="15352" y="20445"/>
                    <a:pt x="15421" y="20460"/>
                    <a:pt x="15490" y="20460"/>
                  </a:cubicBezTo>
                  <a:cubicBezTo>
                    <a:pt x="15560" y="20460"/>
                    <a:pt x="15629" y="20445"/>
                    <a:pt x="15682" y="20414"/>
                  </a:cubicBezTo>
                  <a:lnTo>
                    <a:pt x="34029" y="9821"/>
                  </a:lnTo>
                  <a:cubicBezTo>
                    <a:pt x="34135" y="9761"/>
                    <a:pt x="34222" y="9611"/>
                    <a:pt x="34222" y="9488"/>
                  </a:cubicBezTo>
                  <a:lnTo>
                    <a:pt x="34222" y="9101"/>
                  </a:lnTo>
                  <a:cubicBezTo>
                    <a:pt x="34222" y="8978"/>
                    <a:pt x="34135" y="8828"/>
                    <a:pt x="34029" y="8767"/>
                  </a:cubicBezTo>
                  <a:lnTo>
                    <a:pt x="18924" y="47"/>
                  </a:lnTo>
                  <a:cubicBezTo>
                    <a:pt x="18871" y="16"/>
                    <a:pt x="18802" y="1"/>
                    <a:pt x="18732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37"/>
            <p:cNvSpPr/>
            <p:nvPr/>
          </p:nvSpPr>
          <p:spPr>
            <a:xfrm>
              <a:off x="2168375" y="1763275"/>
              <a:ext cx="855575" cy="511500"/>
            </a:xfrm>
            <a:custGeom>
              <a:rect b="b" l="l" r="r" t="t"/>
              <a:pathLst>
                <a:path extrusionOk="0" h="20460" w="34223">
                  <a:moveTo>
                    <a:pt x="18732" y="1"/>
                  </a:moveTo>
                  <a:cubicBezTo>
                    <a:pt x="18662" y="1"/>
                    <a:pt x="18593" y="16"/>
                    <a:pt x="18540" y="47"/>
                  </a:cubicBezTo>
                  <a:lnTo>
                    <a:pt x="192" y="10639"/>
                  </a:lnTo>
                  <a:cubicBezTo>
                    <a:pt x="86" y="10700"/>
                    <a:pt x="1" y="10850"/>
                    <a:pt x="1" y="10971"/>
                  </a:cubicBezTo>
                  <a:lnTo>
                    <a:pt x="1" y="11360"/>
                  </a:lnTo>
                  <a:cubicBezTo>
                    <a:pt x="1" y="11483"/>
                    <a:pt x="86" y="11631"/>
                    <a:pt x="192" y="11692"/>
                  </a:cubicBezTo>
                  <a:lnTo>
                    <a:pt x="15299" y="20414"/>
                  </a:lnTo>
                  <a:cubicBezTo>
                    <a:pt x="15352" y="20445"/>
                    <a:pt x="15421" y="20460"/>
                    <a:pt x="15490" y="20460"/>
                  </a:cubicBezTo>
                  <a:cubicBezTo>
                    <a:pt x="15560" y="20460"/>
                    <a:pt x="15629" y="20445"/>
                    <a:pt x="15682" y="20414"/>
                  </a:cubicBezTo>
                  <a:lnTo>
                    <a:pt x="34029" y="9821"/>
                  </a:lnTo>
                  <a:cubicBezTo>
                    <a:pt x="34135" y="9761"/>
                    <a:pt x="34222" y="9611"/>
                    <a:pt x="34222" y="9488"/>
                  </a:cubicBezTo>
                  <a:lnTo>
                    <a:pt x="34222" y="9101"/>
                  </a:lnTo>
                  <a:cubicBezTo>
                    <a:pt x="34222" y="8978"/>
                    <a:pt x="34135" y="8828"/>
                    <a:pt x="34029" y="8767"/>
                  </a:cubicBezTo>
                  <a:lnTo>
                    <a:pt x="18924" y="47"/>
                  </a:lnTo>
                  <a:cubicBezTo>
                    <a:pt x="18871" y="16"/>
                    <a:pt x="18802" y="1"/>
                    <a:pt x="18732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37"/>
            <p:cNvSpPr/>
            <p:nvPr/>
          </p:nvSpPr>
          <p:spPr>
            <a:xfrm>
              <a:off x="2555625" y="1980025"/>
              <a:ext cx="468325" cy="294750"/>
            </a:xfrm>
            <a:custGeom>
              <a:rect b="b" l="l" r="r" t="t"/>
              <a:pathLst>
                <a:path extrusionOk="0" h="11790" w="18733">
                  <a:moveTo>
                    <a:pt x="18371" y="0"/>
                  </a:moveTo>
                  <a:lnTo>
                    <a:pt x="0" y="10607"/>
                  </a:lnTo>
                  <a:lnTo>
                    <a:pt x="0" y="11789"/>
                  </a:lnTo>
                  <a:cubicBezTo>
                    <a:pt x="3" y="11789"/>
                    <a:pt x="6" y="11789"/>
                    <a:pt x="9" y="11789"/>
                  </a:cubicBezTo>
                  <a:cubicBezTo>
                    <a:pt x="73" y="11789"/>
                    <a:pt x="136" y="11773"/>
                    <a:pt x="192" y="11744"/>
                  </a:cubicBezTo>
                  <a:lnTo>
                    <a:pt x="18539" y="1151"/>
                  </a:lnTo>
                  <a:cubicBezTo>
                    <a:pt x="18645" y="1091"/>
                    <a:pt x="18732" y="941"/>
                    <a:pt x="18732" y="818"/>
                  </a:cubicBezTo>
                  <a:lnTo>
                    <a:pt x="18732" y="429"/>
                  </a:lnTo>
                  <a:cubicBezTo>
                    <a:pt x="18732" y="308"/>
                    <a:pt x="18645" y="158"/>
                    <a:pt x="18539" y="97"/>
                  </a:cubicBezTo>
                  <a:lnTo>
                    <a:pt x="1837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37"/>
            <p:cNvSpPr/>
            <p:nvPr/>
          </p:nvSpPr>
          <p:spPr>
            <a:xfrm>
              <a:off x="2555625" y="1980025"/>
              <a:ext cx="468325" cy="294750"/>
            </a:xfrm>
            <a:custGeom>
              <a:rect b="b" l="l" r="r" t="t"/>
              <a:pathLst>
                <a:path extrusionOk="0" h="11790" w="18733">
                  <a:moveTo>
                    <a:pt x="18371" y="0"/>
                  </a:moveTo>
                  <a:lnTo>
                    <a:pt x="0" y="10607"/>
                  </a:lnTo>
                  <a:lnTo>
                    <a:pt x="0" y="11789"/>
                  </a:lnTo>
                  <a:cubicBezTo>
                    <a:pt x="3" y="11789"/>
                    <a:pt x="6" y="11789"/>
                    <a:pt x="9" y="11789"/>
                  </a:cubicBezTo>
                  <a:cubicBezTo>
                    <a:pt x="73" y="11789"/>
                    <a:pt x="136" y="11773"/>
                    <a:pt x="192" y="11744"/>
                  </a:cubicBezTo>
                  <a:lnTo>
                    <a:pt x="18539" y="1151"/>
                  </a:lnTo>
                  <a:cubicBezTo>
                    <a:pt x="18645" y="1091"/>
                    <a:pt x="18732" y="941"/>
                    <a:pt x="18732" y="818"/>
                  </a:cubicBezTo>
                  <a:lnTo>
                    <a:pt x="18732" y="429"/>
                  </a:lnTo>
                  <a:cubicBezTo>
                    <a:pt x="18732" y="308"/>
                    <a:pt x="18645" y="158"/>
                    <a:pt x="18539" y="97"/>
                  </a:cubicBezTo>
                  <a:lnTo>
                    <a:pt x="1837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37"/>
            <p:cNvSpPr/>
            <p:nvPr/>
          </p:nvSpPr>
          <p:spPr>
            <a:xfrm>
              <a:off x="2170525" y="1763275"/>
              <a:ext cx="851250" cy="490700"/>
            </a:xfrm>
            <a:custGeom>
              <a:rect b="b" l="l" r="r" t="t"/>
              <a:pathLst>
                <a:path extrusionOk="0" h="19628" w="34050">
                  <a:moveTo>
                    <a:pt x="18646" y="1"/>
                  </a:moveTo>
                  <a:cubicBezTo>
                    <a:pt x="18576" y="1"/>
                    <a:pt x="18507" y="16"/>
                    <a:pt x="18454" y="47"/>
                  </a:cubicBezTo>
                  <a:lnTo>
                    <a:pt x="106" y="10639"/>
                  </a:lnTo>
                  <a:cubicBezTo>
                    <a:pt x="0" y="10700"/>
                    <a:pt x="0" y="10800"/>
                    <a:pt x="106" y="10861"/>
                  </a:cubicBezTo>
                  <a:lnTo>
                    <a:pt x="15213" y="19582"/>
                  </a:lnTo>
                  <a:cubicBezTo>
                    <a:pt x="15266" y="19612"/>
                    <a:pt x="15335" y="19628"/>
                    <a:pt x="15404" y="19628"/>
                  </a:cubicBezTo>
                  <a:cubicBezTo>
                    <a:pt x="15474" y="19628"/>
                    <a:pt x="15543" y="19612"/>
                    <a:pt x="15596" y="19582"/>
                  </a:cubicBezTo>
                  <a:lnTo>
                    <a:pt x="33943" y="8989"/>
                  </a:lnTo>
                  <a:cubicBezTo>
                    <a:pt x="34049" y="8928"/>
                    <a:pt x="34049" y="8828"/>
                    <a:pt x="33943" y="8767"/>
                  </a:cubicBezTo>
                  <a:lnTo>
                    <a:pt x="18838" y="47"/>
                  </a:lnTo>
                  <a:cubicBezTo>
                    <a:pt x="18785" y="16"/>
                    <a:pt x="18716" y="1"/>
                    <a:pt x="18646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37"/>
            <p:cNvSpPr/>
            <p:nvPr/>
          </p:nvSpPr>
          <p:spPr>
            <a:xfrm>
              <a:off x="2258075" y="2000825"/>
              <a:ext cx="126825" cy="119500"/>
            </a:xfrm>
            <a:custGeom>
              <a:rect b="b" l="l" r="r" t="t"/>
              <a:pathLst>
                <a:path extrusionOk="0" h="4780" w="5073">
                  <a:moveTo>
                    <a:pt x="2177" y="0"/>
                  </a:moveTo>
                  <a:lnTo>
                    <a:pt x="422" y="1013"/>
                  </a:lnTo>
                  <a:cubicBezTo>
                    <a:pt x="0" y="1256"/>
                    <a:pt x="0" y="1655"/>
                    <a:pt x="422" y="1897"/>
                  </a:cubicBezTo>
                  <a:lnTo>
                    <a:pt x="2342" y="3001"/>
                  </a:lnTo>
                  <a:cubicBezTo>
                    <a:pt x="2430" y="3051"/>
                    <a:pt x="2430" y="3179"/>
                    <a:pt x="2342" y="3231"/>
                  </a:cubicBezTo>
                  <a:lnTo>
                    <a:pt x="1095" y="3952"/>
                  </a:lnTo>
                  <a:lnTo>
                    <a:pt x="2544" y="4780"/>
                  </a:lnTo>
                  <a:lnTo>
                    <a:pt x="4650" y="3563"/>
                  </a:lnTo>
                  <a:cubicBezTo>
                    <a:pt x="5072" y="3320"/>
                    <a:pt x="5072" y="2921"/>
                    <a:pt x="4650" y="2676"/>
                  </a:cubicBezTo>
                  <a:lnTo>
                    <a:pt x="2736" y="1571"/>
                  </a:lnTo>
                  <a:cubicBezTo>
                    <a:pt x="2646" y="1520"/>
                    <a:pt x="2646" y="1391"/>
                    <a:pt x="2736" y="1340"/>
                  </a:cubicBezTo>
                  <a:lnTo>
                    <a:pt x="3617" y="831"/>
                  </a:lnTo>
                  <a:lnTo>
                    <a:pt x="2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37"/>
            <p:cNvSpPr/>
            <p:nvPr/>
          </p:nvSpPr>
          <p:spPr>
            <a:xfrm>
              <a:off x="2964400" y="1869050"/>
              <a:ext cx="26525" cy="46850"/>
            </a:xfrm>
            <a:custGeom>
              <a:rect b="b" l="l" r="r" t="t"/>
              <a:pathLst>
                <a:path extrusionOk="0" h="1874" w="1061">
                  <a:moveTo>
                    <a:pt x="914" y="0"/>
                  </a:moveTo>
                  <a:lnTo>
                    <a:pt x="0" y="1800"/>
                  </a:lnTo>
                  <a:lnTo>
                    <a:pt x="147" y="1874"/>
                  </a:lnTo>
                  <a:lnTo>
                    <a:pt x="1060" y="76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37"/>
            <p:cNvSpPr/>
            <p:nvPr/>
          </p:nvSpPr>
          <p:spPr>
            <a:xfrm>
              <a:off x="2941400" y="1865425"/>
              <a:ext cx="25800" cy="38150"/>
            </a:xfrm>
            <a:custGeom>
              <a:rect b="b" l="l" r="r" t="t"/>
              <a:pathLst>
                <a:path extrusionOk="0" h="1526" w="1032">
                  <a:moveTo>
                    <a:pt x="142" y="0"/>
                  </a:moveTo>
                  <a:lnTo>
                    <a:pt x="1" y="87"/>
                  </a:lnTo>
                  <a:lnTo>
                    <a:pt x="893" y="1526"/>
                  </a:lnTo>
                  <a:lnTo>
                    <a:pt x="1032" y="1439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37"/>
            <p:cNvSpPr/>
            <p:nvPr/>
          </p:nvSpPr>
          <p:spPr>
            <a:xfrm>
              <a:off x="2962875" y="1861325"/>
              <a:ext cx="6950" cy="110425"/>
            </a:xfrm>
            <a:custGeom>
              <a:rect b="b" l="l" r="r" t="t"/>
              <a:pathLst>
                <a:path extrusionOk="0" h="4417" w="278">
                  <a:moveTo>
                    <a:pt x="0" y="1"/>
                  </a:moveTo>
                  <a:lnTo>
                    <a:pt x="0" y="4336"/>
                  </a:lnTo>
                  <a:cubicBezTo>
                    <a:pt x="3" y="4361"/>
                    <a:pt x="18" y="4383"/>
                    <a:pt x="41" y="4393"/>
                  </a:cubicBezTo>
                  <a:cubicBezTo>
                    <a:pt x="71" y="4409"/>
                    <a:pt x="105" y="4417"/>
                    <a:pt x="138" y="4417"/>
                  </a:cubicBezTo>
                  <a:cubicBezTo>
                    <a:pt x="172" y="4417"/>
                    <a:pt x="206" y="4409"/>
                    <a:pt x="237" y="4393"/>
                  </a:cubicBezTo>
                  <a:cubicBezTo>
                    <a:pt x="259" y="4383"/>
                    <a:pt x="274" y="4361"/>
                    <a:pt x="277" y="4336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37"/>
            <p:cNvSpPr/>
            <p:nvPr/>
          </p:nvSpPr>
          <p:spPr>
            <a:xfrm>
              <a:off x="2946125" y="1777225"/>
              <a:ext cx="110550" cy="100700"/>
            </a:xfrm>
            <a:custGeom>
              <a:rect b="b" l="l" r="r" t="t"/>
              <a:pathLst>
                <a:path extrusionOk="0" h="4028" w="4422">
                  <a:moveTo>
                    <a:pt x="2211" y="0"/>
                  </a:moveTo>
                  <a:cubicBezTo>
                    <a:pt x="1696" y="0"/>
                    <a:pt x="1180" y="197"/>
                    <a:pt x="786" y="591"/>
                  </a:cubicBezTo>
                  <a:cubicBezTo>
                    <a:pt x="0" y="1377"/>
                    <a:pt x="0" y="2651"/>
                    <a:pt x="786" y="3439"/>
                  </a:cubicBezTo>
                  <a:cubicBezTo>
                    <a:pt x="1180" y="3832"/>
                    <a:pt x="1696" y="4028"/>
                    <a:pt x="2211" y="4028"/>
                  </a:cubicBezTo>
                  <a:cubicBezTo>
                    <a:pt x="2727" y="4028"/>
                    <a:pt x="3242" y="3832"/>
                    <a:pt x="3636" y="3439"/>
                  </a:cubicBezTo>
                  <a:cubicBezTo>
                    <a:pt x="4422" y="2651"/>
                    <a:pt x="4422" y="1377"/>
                    <a:pt x="3636" y="591"/>
                  </a:cubicBezTo>
                  <a:cubicBezTo>
                    <a:pt x="3242" y="197"/>
                    <a:pt x="2727" y="0"/>
                    <a:pt x="2211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37"/>
            <p:cNvSpPr/>
            <p:nvPr/>
          </p:nvSpPr>
          <p:spPr>
            <a:xfrm>
              <a:off x="2948325" y="1777225"/>
              <a:ext cx="91925" cy="100725"/>
            </a:xfrm>
            <a:custGeom>
              <a:rect b="b" l="l" r="r" t="t"/>
              <a:pathLst>
                <a:path extrusionOk="0" h="4029" w="3677">
                  <a:moveTo>
                    <a:pt x="2124" y="0"/>
                  </a:moveTo>
                  <a:cubicBezTo>
                    <a:pt x="1713" y="0"/>
                    <a:pt x="1303" y="126"/>
                    <a:pt x="954" y="375"/>
                  </a:cubicBezTo>
                  <a:cubicBezTo>
                    <a:pt x="317" y="830"/>
                    <a:pt x="1" y="1611"/>
                    <a:pt x="143" y="2381"/>
                  </a:cubicBezTo>
                  <a:cubicBezTo>
                    <a:pt x="285" y="3151"/>
                    <a:pt x="861" y="3768"/>
                    <a:pt x="1619" y="3963"/>
                  </a:cubicBezTo>
                  <a:cubicBezTo>
                    <a:pt x="1787" y="4007"/>
                    <a:pt x="1957" y="4028"/>
                    <a:pt x="2125" y="4028"/>
                  </a:cubicBezTo>
                  <a:cubicBezTo>
                    <a:pt x="2717" y="4028"/>
                    <a:pt x="3290" y="3766"/>
                    <a:pt x="3677" y="3296"/>
                  </a:cubicBezTo>
                  <a:lnTo>
                    <a:pt x="3677" y="3296"/>
                  </a:lnTo>
                  <a:cubicBezTo>
                    <a:pt x="3627" y="3311"/>
                    <a:pt x="3577" y="3318"/>
                    <a:pt x="3527" y="3318"/>
                  </a:cubicBezTo>
                  <a:cubicBezTo>
                    <a:pt x="2978" y="3318"/>
                    <a:pt x="2446" y="2472"/>
                    <a:pt x="2755" y="1500"/>
                  </a:cubicBezTo>
                  <a:cubicBezTo>
                    <a:pt x="3014" y="682"/>
                    <a:pt x="3291" y="362"/>
                    <a:pt x="3116" y="261"/>
                  </a:cubicBezTo>
                  <a:cubicBezTo>
                    <a:pt x="2807" y="87"/>
                    <a:pt x="2465" y="0"/>
                    <a:pt x="2124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37"/>
            <p:cNvSpPr/>
            <p:nvPr/>
          </p:nvSpPr>
          <p:spPr>
            <a:xfrm>
              <a:off x="2883225" y="1806425"/>
              <a:ext cx="77725" cy="70800"/>
            </a:xfrm>
            <a:custGeom>
              <a:rect b="b" l="l" r="r" t="t"/>
              <a:pathLst>
                <a:path extrusionOk="0" h="2832" w="3109">
                  <a:moveTo>
                    <a:pt x="1555" y="0"/>
                  </a:moveTo>
                  <a:cubicBezTo>
                    <a:pt x="1193" y="0"/>
                    <a:pt x="830" y="139"/>
                    <a:pt x="553" y="416"/>
                  </a:cubicBezTo>
                  <a:cubicBezTo>
                    <a:pt x="1" y="968"/>
                    <a:pt x="1" y="1865"/>
                    <a:pt x="553" y="2417"/>
                  </a:cubicBezTo>
                  <a:cubicBezTo>
                    <a:pt x="830" y="2693"/>
                    <a:pt x="1193" y="2831"/>
                    <a:pt x="1555" y="2831"/>
                  </a:cubicBezTo>
                  <a:cubicBezTo>
                    <a:pt x="1917" y="2831"/>
                    <a:pt x="2279" y="2693"/>
                    <a:pt x="2556" y="2417"/>
                  </a:cubicBezTo>
                  <a:cubicBezTo>
                    <a:pt x="3108" y="1865"/>
                    <a:pt x="3108" y="968"/>
                    <a:pt x="2556" y="416"/>
                  </a:cubicBezTo>
                  <a:cubicBezTo>
                    <a:pt x="2279" y="139"/>
                    <a:pt x="1917" y="0"/>
                    <a:pt x="1555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37"/>
            <p:cNvSpPr/>
            <p:nvPr/>
          </p:nvSpPr>
          <p:spPr>
            <a:xfrm>
              <a:off x="2891500" y="1806450"/>
              <a:ext cx="67600" cy="70775"/>
            </a:xfrm>
            <a:custGeom>
              <a:rect b="b" l="l" r="r" t="t"/>
              <a:pathLst>
                <a:path extrusionOk="0" h="2831" w="2704">
                  <a:moveTo>
                    <a:pt x="1224" y="0"/>
                  </a:moveTo>
                  <a:cubicBezTo>
                    <a:pt x="927" y="0"/>
                    <a:pt x="637" y="93"/>
                    <a:pt x="396" y="267"/>
                  </a:cubicBezTo>
                  <a:cubicBezTo>
                    <a:pt x="358" y="1131"/>
                    <a:pt x="1092" y="1975"/>
                    <a:pt x="888" y="2258"/>
                  </a:cubicBezTo>
                  <a:cubicBezTo>
                    <a:pt x="812" y="2362"/>
                    <a:pt x="696" y="2405"/>
                    <a:pt x="571" y="2405"/>
                  </a:cubicBezTo>
                  <a:cubicBezTo>
                    <a:pt x="355" y="2405"/>
                    <a:pt x="111" y="2279"/>
                    <a:pt x="0" y="2127"/>
                  </a:cubicBezTo>
                  <a:lnTo>
                    <a:pt x="0" y="2127"/>
                  </a:lnTo>
                  <a:cubicBezTo>
                    <a:pt x="253" y="2563"/>
                    <a:pt x="720" y="2831"/>
                    <a:pt x="1223" y="2831"/>
                  </a:cubicBezTo>
                  <a:cubicBezTo>
                    <a:pt x="1224" y="2831"/>
                    <a:pt x="1226" y="2831"/>
                    <a:pt x="1227" y="2831"/>
                  </a:cubicBezTo>
                  <a:cubicBezTo>
                    <a:pt x="1733" y="2829"/>
                    <a:pt x="2199" y="2560"/>
                    <a:pt x="2451" y="2122"/>
                  </a:cubicBezTo>
                  <a:cubicBezTo>
                    <a:pt x="2703" y="1682"/>
                    <a:pt x="2702" y="1144"/>
                    <a:pt x="2449" y="706"/>
                  </a:cubicBezTo>
                  <a:cubicBezTo>
                    <a:pt x="2196" y="268"/>
                    <a:pt x="1729" y="0"/>
                    <a:pt x="1224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37"/>
            <p:cNvSpPr/>
            <p:nvPr/>
          </p:nvSpPr>
          <p:spPr>
            <a:xfrm>
              <a:off x="2891500" y="1806450"/>
              <a:ext cx="67600" cy="70775"/>
            </a:xfrm>
            <a:custGeom>
              <a:rect b="b" l="l" r="r" t="t"/>
              <a:pathLst>
                <a:path extrusionOk="0" h="2831" w="2704">
                  <a:moveTo>
                    <a:pt x="1224" y="0"/>
                  </a:moveTo>
                  <a:cubicBezTo>
                    <a:pt x="927" y="0"/>
                    <a:pt x="637" y="93"/>
                    <a:pt x="396" y="267"/>
                  </a:cubicBezTo>
                  <a:cubicBezTo>
                    <a:pt x="358" y="1131"/>
                    <a:pt x="1092" y="1975"/>
                    <a:pt x="888" y="2258"/>
                  </a:cubicBezTo>
                  <a:cubicBezTo>
                    <a:pt x="812" y="2362"/>
                    <a:pt x="696" y="2405"/>
                    <a:pt x="571" y="2405"/>
                  </a:cubicBezTo>
                  <a:cubicBezTo>
                    <a:pt x="355" y="2405"/>
                    <a:pt x="111" y="2279"/>
                    <a:pt x="0" y="2127"/>
                  </a:cubicBezTo>
                  <a:lnTo>
                    <a:pt x="0" y="2127"/>
                  </a:lnTo>
                  <a:cubicBezTo>
                    <a:pt x="253" y="2563"/>
                    <a:pt x="720" y="2831"/>
                    <a:pt x="1223" y="2831"/>
                  </a:cubicBezTo>
                  <a:cubicBezTo>
                    <a:pt x="1224" y="2831"/>
                    <a:pt x="1226" y="2831"/>
                    <a:pt x="1227" y="2831"/>
                  </a:cubicBezTo>
                  <a:cubicBezTo>
                    <a:pt x="1733" y="2829"/>
                    <a:pt x="2199" y="2560"/>
                    <a:pt x="2451" y="2122"/>
                  </a:cubicBezTo>
                  <a:cubicBezTo>
                    <a:pt x="2703" y="1682"/>
                    <a:pt x="2702" y="1144"/>
                    <a:pt x="2449" y="706"/>
                  </a:cubicBezTo>
                  <a:cubicBezTo>
                    <a:pt x="2196" y="268"/>
                    <a:pt x="1729" y="0"/>
                    <a:pt x="1224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37"/>
            <p:cNvSpPr/>
            <p:nvPr/>
          </p:nvSpPr>
          <p:spPr>
            <a:xfrm>
              <a:off x="2901425" y="1738750"/>
              <a:ext cx="129850" cy="129850"/>
            </a:xfrm>
            <a:custGeom>
              <a:rect b="b" l="l" r="r" t="t"/>
              <a:pathLst>
                <a:path extrusionOk="0" h="5194" w="5194">
                  <a:moveTo>
                    <a:pt x="2596" y="1"/>
                  </a:moveTo>
                  <a:cubicBezTo>
                    <a:pt x="1162" y="1"/>
                    <a:pt x="1" y="1162"/>
                    <a:pt x="1" y="2597"/>
                  </a:cubicBezTo>
                  <a:cubicBezTo>
                    <a:pt x="1" y="4031"/>
                    <a:pt x="1162" y="5194"/>
                    <a:pt x="2596" y="5194"/>
                  </a:cubicBezTo>
                  <a:cubicBezTo>
                    <a:pt x="4030" y="5194"/>
                    <a:pt x="5193" y="4031"/>
                    <a:pt x="5193" y="2597"/>
                  </a:cubicBezTo>
                  <a:cubicBezTo>
                    <a:pt x="5193" y="1162"/>
                    <a:pt x="4030" y="1"/>
                    <a:pt x="2596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37"/>
            <p:cNvSpPr/>
            <p:nvPr/>
          </p:nvSpPr>
          <p:spPr>
            <a:xfrm>
              <a:off x="2900125" y="1747175"/>
              <a:ext cx="129400" cy="121450"/>
            </a:xfrm>
            <a:custGeom>
              <a:rect b="b" l="l" r="r" t="t"/>
              <a:pathLst>
                <a:path extrusionOk="0" h="4858" w="5176">
                  <a:moveTo>
                    <a:pt x="1371" y="0"/>
                  </a:moveTo>
                  <a:cubicBezTo>
                    <a:pt x="608" y="431"/>
                    <a:pt x="113" y="1217"/>
                    <a:pt x="57" y="2093"/>
                  </a:cubicBezTo>
                  <a:cubicBezTo>
                    <a:pt x="0" y="2967"/>
                    <a:pt x="389" y="3811"/>
                    <a:pt x="1089" y="4337"/>
                  </a:cubicBezTo>
                  <a:cubicBezTo>
                    <a:pt x="1546" y="4680"/>
                    <a:pt x="2094" y="4857"/>
                    <a:pt x="2648" y="4857"/>
                  </a:cubicBezTo>
                  <a:cubicBezTo>
                    <a:pt x="2946" y="4857"/>
                    <a:pt x="3246" y="4806"/>
                    <a:pt x="3534" y="4701"/>
                  </a:cubicBezTo>
                  <a:cubicBezTo>
                    <a:pt x="4358" y="4401"/>
                    <a:pt x="4976" y="3707"/>
                    <a:pt x="5176" y="2854"/>
                  </a:cubicBezTo>
                  <a:lnTo>
                    <a:pt x="5176" y="2854"/>
                  </a:lnTo>
                  <a:cubicBezTo>
                    <a:pt x="4686" y="3373"/>
                    <a:pt x="4004" y="3666"/>
                    <a:pt x="3291" y="3666"/>
                  </a:cubicBezTo>
                  <a:cubicBezTo>
                    <a:pt x="1617" y="3666"/>
                    <a:pt x="380" y="2106"/>
                    <a:pt x="763" y="476"/>
                  </a:cubicBezTo>
                  <a:cubicBezTo>
                    <a:pt x="941" y="287"/>
                    <a:pt x="1146" y="128"/>
                    <a:pt x="1371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37"/>
            <p:cNvSpPr/>
            <p:nvPr/>
          </p:nvSpPr>
          <p:spPr>
            <a:xfrm>
              <a:off x="2501575" y="1865650"/>
              <a:ext cx="117100" cy="192400"/>
            </a:xfrm>
            <a:custGeom>
              <a:rect b="b" l="l" r="r" t="t"/>
              <a:pathLst>
                <a:path extrusionOk="0" h="7696" w="4684">
                  <a:moveTo>
                    <a:pt x="4684" y="0"/>
                  </a:moveTo>
                  <a:lnTo>
                    <a:pt x="0" y="2703"/>
                  </a:lnTo>
                  <a:lnTo>
                    <a:pt x="0" y="7696"/>
                  </a:lnTo>
                  <a:lnTo>
                    <a:pt x="4684" y="4991"/>
                  </a:lnTo>
                  <a:lnTo>
                    <a:pt x="46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37"/>
            <p:cNvSpPr/>
            <p:nvPr/>
          </p:nvSpPr>
          <p:spPr>
            <a:xfrm>
              <a:off x="2537600" y="1918775"/>
              <a:ext cx="45050" cy="75850"/>
            </a:xfrm>
            <a:custGeom>
              <a:rect b="b" l="l" r="r" t="t"/>
              <a:pathLst>
                <a:path extrusionOk="0" h="3034" w="1802">
                  <a:moveTo>
                    <a:pt x="1748" y="1"/>
                  </a:moveTo>
                  <a:cubicBezTo>
                    <a:pt x="1736" y="1"/>
                    <a:pt x="1721" y="5"/>
                    <a:pt x="1706" y="14"/>
                  </a:cubicBezTo>
                  <a:lnTo>
                    <a:pt x="96" y="939"/>
                  </a:lnTo>
                  <a:cubicBezTo>
                    <a:pt x="40" y="977"/>
                    <a:pt x="5" y="1038"/>
                    <a:pt x="1" y="1106"/>
                  </a:cubicBezTo>
                  <a:lnTo>
                    <a:pt x="1" y="2963"/>
                  </a:lnTo>
                  <a:cubicBezTo>
                    <a:pt x="1" y="3008"/>
                    <a:pt x="23" y="3033"/>
                    <a:pt x="54" y="3033"/>
                  </a:cubicBezTo>
                  <a:cubicBezTo>
                    <a:pt x="67" y="3033"/>
                    <a:pt x="81" y="3029"/>
                    <a:pt x="96" y="3020"/>
                  </a:cubicBezTo>
                  <a:lnTo>
                    <a:pt x="1706" y="2093"/>
                  </a:lnTo>
                  <a:cubicBezTo>
                    <a:pt x="1762" y="2056"/>
                    <a:pt x="1799" y="1995"/>
                    <a:pt x="1802" y="1927"/>
                  </a:cubicBezTo>
                  <a:lnTo>
                    <a:pt x="1802" y="69"/>
                  </a:lnTo>
                  <a:cubicBezTo>
                    <a:pt x="1802" y="26"/>
                    <a:pt x="1780" y="1"/>
                    <a:pt x="1748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37"/>
            <p:cNvSpPr/>
            <p:nvPr/>
          </p:nvSpPr>
          <p:spPr>
            <a:xfrm>
              <a:off x="2542025" y="1925375"/>
              <a:ext cx="36200" cy="62600"/>
            </a:xfrm>
            <a:custGeom>
              <a:rect b="b" l="l" r="r" t="t"/>
              <a:pathLst>
                <a:path extrusionOk="0" h="2504" w="1448">
                  <a:moveTo>
                    <a:pt x="1448" y="1"/>
                  </a:moveTo>
                  <a:lnTo>
                    <a:pt x="8" y="829"/>
                  </a:lnTo>
                  <a:cubicBezTo>
                    <a:pt x="5" y="835"/>
                    <a:pt x="3" y="840"/>
                    <a:pt x="1" y="848"/>
                  </a:cubicBezTo>
                  <a:lnTo>
                    <a:pt x="1" y="2504"/>
                  </a:lnTo>
                  <a:lnTo>
                    <a:pt x="1440" y="1676"/>
                  </a:lnTo>
                  <a:cubicBezTo>
                    <a:pt x="1443" y="1670"/>
                    <a:pt x="1446" y="1664"/>
                    <a:pt x="1448" y="1658"/>
                  </a:cubicBezTo>
                  <a:lnTo>
                    <a:pt x="14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37"/>
            <p:cNvSpPr/>
            <p:nvPr/>
          </p:nvSpPr>
          <p:spPr>
            <a:xfrm>
              <a:off x="2537600" y="1941125"/>
              <a:ext cx="45050" cy="31125"/>
            </a:xfrm>
            <a:custGeom>
              <a:rect b="b" l="l" r="r" t="t"/>
              <a:pathLst>
                <a:path extrusionOk="0" h="1245" w="1802">
                  <a:moveTo>
                    <a:pt x="1802" y="0"/>
                  </a:moveTo>
                  <a:lnTo>
                    <a:pt x="1" y="1037"/>
                  </a:lnTo>
                  <a:lnTo>
                    <a:pt x="1" y="1244"/>
                  </a:lnTo>
                  <a:lnTo>
                    <a:pt x="1802" y="20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37"/>
            <p:cNvSpPr/>
            <p:nvPr/>
          </p:nvSpPr>
          <p:spPr>
            <a:xfrm>
              <a:off x="2557875" y="1929375"/>
              <a:ext cx="4500" cy="54625"/>
            </a:xfrm>
            <a:custGeom>
              <a:rect b="b" l="l" r="r" t="t"/>
              <a:pathLst>
                <a:path extrusionOk="0" h="2185" w="180">
                  <a:moveTo>
                    <a:pt x="180" y="0"/>
                  </a:moveTo>
                  <a:lnTo>
                    <a:pt x="0" y="105"/>
                  </a:lnTo>
                  <a:lnTo>
                    <a:pt x="0" y="2184"/>
                  </a:lnTo>
                  <a:lnTo>
                    <a:pt x="180" y="2086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37"/>
            <p:cNvSpPr/>
            <p:nvPr/>
          </p:nvSpPr>
          <p:spPr>
            <a:xfrm>
              <a:off x="2501575" y="1990425"/>
              <a:ext cx="117100" cy="78000"/>
            </a:xfrm>
            <a:custGeom>
              <a:rect b="b" l="l" r="r" t="t"/>
              <a:pathLst>
                <a:path extrusionOk="0" h="3120" w="4684">
                  <a:moveTo>
                    <a:pt x="4684" y="0"/>
                  </a:moveTo>
                  <a:lnTo>
                    <a:pt x="0" y="2705"/>
                  </a:lnTo>
                  <a:lnTo>
                    <a:pt x="0" y="3119"/>
                  </a:lnTo>
                  <a:lnTo>
                    <a:pt x="4684" y="416"/>
                  </a:lnTo>
                  <a:lnTo>
                    <a:pt x="468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37"/>
            <p:cNvSpPr/>
            <p:nvPr/>
          </p:nvSpPr>
          <p:spPr>
            <a:xfrm>
              <a:off x="2618650" y="1865650"/>
              <a:ext cx="117100" cy="192400"/>
            </a:xfrm>
            <a:custGeom>
              <a:rect b="b" l="l" r="r" t="t"/>
              <a:pathLst>
                <a:path extrusionOk="0" h="7696" w="4684">
                  <a:moveTo>
                    <a:pt x="1" y="0"/>
                  </a:moveTo>
                  <a:lnTo>
                    <a:pt x="1" y="4991"/>
                  </a:lnTo>
                  <a:lnTo>
                    <a:pt x="4683" y="7696"/>
                  </a:lnTo>
                  <a:lnTo>
                    <a:pt x="4683" y="27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37"/>
            <p:cNvSpPr/>
            <p:nvPr/>
          </p:nvSpPr>
          <p:spPr>
            <a:xfrm>
              <a:off x="2654650" y="1918775"/>
              <a:ext cx="45100" cy="75850"/>
            </a:xfrm>
            <a:custGeom>
              <a:rect b="b" l="l" r="r" t="t"/>
              <a:pathLst>
                <a:path extrusionOk="0" h="3034" w="1804">
                  <a:moveTo>
                    <a:pt x="55" y="1"/>
                  </a:moveTo>
                  <a:cubicBezTo>
                    <a:pt x="23" y="1"/>
                    <a:pt x="2" y="26"/>
                    <a:pt x="1" y="69"/>
                  </a:cubicBezTo>
                  <a:lnTo>
                    <a:pt x="1" y="1927"/>
                  </a:lnTo>
                  <a:cubicBezTo>
                    <a:pt x="5" y="1995"/>
                    <a:pt x="41" y="2057"/>
                    <a:pt x="98" y="2093"/>
                  </a:cubicBezTo>
                  <a:lnTo>
                    <a:pt x="1706" y="3020"/>
                  </a:lnTo>
                  <a:cubicBezTo>
                    <a:pt x="1722" y="3029"/>
                    <a:pt x="1736" y="3033"/>
                    <a:pt x="1749" y="3033"/>
                  </a:cubicBezTo>
                  <a:cubicBezTo>
                    <a:pt x="1781" y="3033"/>
                    <a:pt x="1803" y="3008"/>
                    <a:pt x="1803" y="2963"/>
                  </a:cubicBezTo>
                  <a:lnTo>
                    <a:pt x="1803" y="1106"/>
                  </a:lnTo>
                  <a:cubicBezTo>
                    <a:pt x="1799" y="1038"/>
                    <a:pt x="1763" y="977"/>
                    <a:pt x="1706" y="939"/>
                  </a:cubicBezTo>
                  <a:lnTo>
                    <a:pt x="98" y="14"/>
                  </a:lnTo>
                  <a:cubicBezTo>
                    <a:pt x="82" y="5"/>
                    <a:pt x="68" y="1"/>
                    <a:pt x="5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37"/>
            <p:cNvSpPr/>
            <p:nvPr/>
          </p:nvSpPr>
          <p:spPr>
            <a:xfrm>
              <a:off x="2659075" y="1925375"/>
              <a:ext cx="36200" cy="62600"/>
            </a:xfrm>
            <a:custGeom>
              <a:rect b="b" l="l" r="r" t="t"/>
              <a:pathLst>
                <a:path extrusionOk="0" h="2504" w="1448">
                  <a:moveTo>
                    <a:pt x="1" y="1"/>
                  </a:moveTo>
                  <a:lnTo>
                    <a:pt x="1" y="1658"/>
                  </a:lnTo>
                  <a:cubicBezTo>
                    <a:pt x="4" y="1664"/>
                    <a:pt x="5" y="1670"/>
                    <a:pt x="10" y="1676"/>
                  </a:cubicBezTo>
                  <a:lnTo>
                    <a:pt x="1448" y="2504"/>
                  </a:lnTo>
                  <a:lnTo>
                    <a:pt x="1448" y="848"/>
                  </a:lnTo>
                  <a:cubicBezTo>
                    <a:pt x="1447" y="840"/>
                    <a:pt x="1444" y="835"/>
                    <a:pt x="1441" y="82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37"/>
            <p:cNvSpPr/>
            <p:nvPr/>
          </p:nvSpPr>
          <p:spPr>
            <a:xfrm>
              <a:off x="2654650" y="1941125"/>
              <a:ext cx="45100" cy="31125"/>
            </a:xfrm>
            <a:custGeom>
              <a:rect b="b" l="l" r="r" t="t"/>
              <a:pathLst>
                <a:path extrusionOk="0" h="1245" w="1804">
                  <a:moveTo>
                    <a:pt x="1" y="0"/>
                  </a:moveTo>
                  <a:lnTo>
                    <a:pt x="1" y="208"/>
                  </a:lnTo>
                  <a:lnTo>
                    <a:pt x="1803" y="1244"/>
                  </a:lnTo>
                  <a:lnTo>
                    <a:pt x="1803" y="10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37"/>
            <p:cNvSpPr/>
            <p:nvPr/>
          </p:nvSpPr>
          <p:spPr>
            <a:xfrm>
              <a:off x="2674925" y="1929375"/>
              <a:ext cx="4550" cy="54625"/>
            </a:xfrm>
            <a:custGeom>
              <a:rect b="b" l="l" r="r" t="t"/>
              <a:pathLst>
                <a:path extrusionOk="0" h="2185" w="182">
                  <a:moveTo>
                    <a:pt x="0" y="0"/>
                  </a:moveTo>
                  <a:lnTo>
                    <a:pt x="0" y="2086"/>
                  </a:lnTo>
                  <a:lnTo>
                    <a:pt x="182" y="2184"/>
                  </a:lnTo>
                  <a:lnTo>
                    <a:pt x="182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37"/>
            <p:cNvSpPr/>
            <p:nvPr/>
          </p:nvSpPr>
          <p:spPr>
            <a:xfrm>
              <a:off x="2618650" y="1990425"/>
              <a:ext cx="117100" cy="78000"/>
            </a:xfrm>
            <a:custGeom>
              <a:rect b="b" l="l" r="r" t="t"/>
              <a:pathLst>
                <a:path extrusionOk="0" h="3120" w="4684">
                  <a:moveTo>
                    <a:pt x="1" y="0"/>
                  </a:moveTo>
                  <a:lnTo>
                    <a:pt x="1" y="416"/>
                  </a:lnTo>
                  <a:lnTo>
                    <a:pt x="4683" y="3119"/>
                  </a:lnTo>
                  <a:lnTo>
                    <a:pt x="4683" y="2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37"/>
            <p:cNvSpPr/>
            <p:nvPr/>
          </p:nvSpPr>
          <p:spPr>
            <a:xfrm>
              <a:off x="2735725" y="1740875"/>
              <a:ext cx="171125" cy="317175"/>
            </a:xfrm>
            <a:custGeom>
              <a:rect b="b" l="l" r="r" t="t"/>
              <a:pathLst>
                <a:path extrusionOk="0" h="12687" w="6845">
                  <a:moveTo>
                    <a:pt x="3963" y="0"/>
                  </a:moveTo>
                  <a:lnTo>
                    <a:pt x="0" y="7694"/>
                  </a:lnTo>
                  <a:lnTo>
                    <a:pt x="0" y="12687"/>
                  </a:lnTo>
                  <a:lnTo>
                    <a:pt x="6845" y="8735"/>
                  </a:lnTo>
                  <a:lnTo>
                    <a:pt x="6845" y="3743"/>
                  </a:lnTo>
                  <a:lnTo>
                    <a:pt x="3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37"/>
            <p:cNvSpPr/>
            <p:nvPr/>
          </p:nvSpPr>
          <p:spPr>
            <a:xfrm>
              <a:off x="2760550" y="1925100"/>
              <a:ext cx="45050" cy="75825"/>
            </a:xfrm>
            <a:custGeom>
              <a:rect b="b" l="l" r="r" t="t"/>
              <a:pathLst>
                <a:path extrusionOk="0" h="3033" w="1802">
                  <a:moveTo>
                    <a:pt x="1748" y="0"/>
                  </a:moveTo>
                  <a:cubicBezTo>
                    <a:pt x="1735" y="0"/>
                    <a:pt x="1721" y="4"/>
                    <a:pt x="1706" y="13"/>
                  </a:cubicBezTo>
                  <a:lnTo>
                    <a:pt x="96" y="938"/>
                  </a:lnTo>
                  <a:cubicBezTo>
                    <a:pt x="40" y="976"/>
                    <a:pt x="3" y="1037"/>
                    <a:pt x="1" y="1105"/>
                  </a:cubicBezTo>
                  <a:lnTo>
                    <a:pt x="1" y="2963"/>
                  </a:lnTo>
                  <a:cubicBezTo>
                    <a:pt x="1" y="3007"/>
                    <a:pt x="22" y="3032"/>
                    <a:pt x="53" y="3032"/>
                  </a:cubicBezTo>
                  <a:cubicBezTo>
                    <a:pt x="66" y="3032"/>
                    <a:pt x="81" y="3028"/>
                    <a:pt x="96" y="3019"/>
                  </a:cubicBezTo>
                  <a:lnTo>
                    <a:pt x="1706" y="2093"/>
                  </a:lnTo>
                  <a:cubicBezTo>
                    <a:pt x="1762" y="2055"/>
                    <a:pt x="1797" y="1994"/>
                    <a:pt x="1802" y="1926"/>
                  </a:cubicBezTo>
                  <a:lnTo>
                    <a:pt x="1802" y="68"/>
                  </a:lnTo>
                  <a:cubicBezTo>
                    <a:pt x="1802" y="25"/>
                    <a:pt x="1780" y="0"/>
                    <a:pt x="1748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37"/>
            <p:cNvSpPr/>
            <p:nvPr/>
          </p:nvSpPr>
          <p:spPr>
            <a:xfrm>
              <a:off x="2764975" y="1931700"/>
              <a:ext cx="36200" cy="62575"/>
            </a:xfrm>
            <a:custGeom>
              <a:rect b="b" l="l" r="r" t="t"/>
              <a:pathLst>
                <a:path extrusionOk="0" h="2503" w="1448">
                  <a:moveTo>
                    <a:pt x="1448" y="0"/>
                  </a:moveTo>
                  <a:lnTo>
                    <a:pt x="8" y="828"/>
                  </a:lnTo>
                  <a:cubicBezTo>
                    <a:pt x="5" y="834"/>
                    <a:pt x="3" y="840"/>
                    <a:pt x="0" y="846"/>
                  </a:cubicBezTo>
                  <a:lnTo>
                    <a:pt x="0" y="2503"/>
                  </a:lnTo>
                  <a:lnTo>
                    <a:pt x="1440" y="1675"/>
                  </a:lnTo>
                  <a:cubicBezTo>
                    <a:pt x="1443" y="1669"/>
                    <a:pt x="1445" y="1663"/>
                    <a:pt x="1448" y="1658"/>
                  </a:cubicBezTo>
                  <a:lnTo>
                    <a:pt x="14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37"/>
            <p:cNvSpPr/>
            <p:nvPr/>
          </p:nvSpPr>
          <p:spPr>
            <a:xfrm>
              <a:off x="2760550" y="1947425"/>
              <a:ext cx="45050" cy="31125"/>
            </a:xfrm>
            <a:custGeom>
              <a:rect b="b" l="l" r="r" t="t"/>
              <a:pathLst>
                <a:path extrusionOk="0" h="1245" w="1802">
                  <a:moveTo>
                    <a:pt x="1802" y="1"/>
                  </a:moveTo>
                  <a:lnTo>
                    <a:pt x="1" y="1037"/>
                  </a:lnTo>
                  <a:lnTo>
                    <a:pt x="1" y="1245"/>
                  </a:lnTo>
                  <a:lnTo>
                    <a:pt x="1802" y="208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37"/>
            <p:cNvSpPr/>
            <p:nvPr/>
          </p:nvSpPr>
          <p:spPr>
            <a:xfrm>
              <a:off x="2780825" y="1935675"/>
              <a:ext cx="4500" cy="54625"/>
            </a:xfrm>
            <a:custGeom>
              <a:rect b="b" l="l" r="r" t="t"/>
              <a:pathLst>
                <a:path extrusionOk="0" h="2185" w="180">
                  <a:moveTo>
                    <a:pt x="180" y="1"/>
                  </a:moveTo>
                  <a:lnTo>
                    <a:pt x="0" y="105"/>
                  </a:lnTo>
                  <a:lnTo>
                    <a:pt x="0" y="2184"/>
                  </a:lnTo>
                  <a:lnTo>
                    <a:pt x="180" y="208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37"/>
            <p:cNvSpPr/>
            <p:nvPr/>
          </p:nvSpPr>
          <p:spPr>
            <a:xfrm>
              <a:off x="2841600" y="1878250"/>
              <a:ext cx="45050" cy="75825"/>
            </a:xfrm>
            <a:custGeom>
              <a:rect b="b" l="l" r="r" t="t"/>
              <a:pathLst>
                <a:path extrusionOk="0" h="3033" w="1802">
                  <a:moveTo>
                    <a:pt x="1749" y="1"/>
                  </a:moveTo>
                  <a:cubicBezTo>
                    <a:pt x="1736" y="1"/>
                    <a:pt x="1721" y="5"/>
                    <a:pt x="1706" y="14"/>
                  </a:cubicBezTo>
                  <a:lnTo>
                    <a:pt x="97" y="940"/>
                  </a:lnTo>
                  <a:cubicBezTo>
                    <a:pt x="40" y="977"/>
                    <a:pt x="4" y="1039"/>
                    <a:pt x="1" y="1107"/>
                  </a:cubicBezTo>
                  <a:lnTo>
                    <a:pt x="1" y="2965"/>
                  </a:lnTo>
                  <a:cubicBezTo>
                    <a:pt x="1" y="3008"/>
                    <a:pt x="22" y="3033"/>
                    <a:pt x="54" y="3033"/>
                  </a:cubicBezTo>
                  <a:cubicBezTo>
                    <a:pt x="66" y="3033"/>
                    <a:pt x="81" y="3029"/>
                    <a:pt x="97" y="3020"/>
                  </a:cubicBezTo>
                  <a:lnTo>
                    <a:pt x="1705" y="2093"/>
                  </a:lnTo>
                  <a:cubicBezTo>
                    <a:pt x="1763" y="2057"/>
                    <a:pt x="1798" y="1995"/>
                    <a:pt x="1802" y="1928"/>
                  </a:cubicBezTo>
                  <a:lnTo>
                    <a:pt x="1802" y="69"/>
                  </a:lnTo>
                  <a:cubicBezTo>
                    <a:pt x="1802" y="26"/>
                    <a:pt x="1780" y="1"/>
                    <a:pt x="1749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37"/>
            <p:cNvSpPr/>
            <p:nvPr/>
          </p:nvSpPr>
          <p:spPr>
            <a:xfrm>
              <a:off x="2846025" y="1884900"/>
              <a:ext cx="36200" cy="62575"/>
            </a:xfrm>
            <a:custGeom>
              <a:rect b="b" l="l" r="r" t="t"/>
              <a:pathLst>
                <a:path extrusionOk="0" h="2503" w="1448">
                  <a:moveTo>
                    <a:pt x="1448" y="0"/>
                  </a:moveTo>
                  <a:lnTo>
                    <a:pt x="8" y="828"/>
                  </a:lnTo>
                  <a:cubicBezTo>
                    <a:pt x="5" y="834"/>
                    <a:pt x="2" y="840"/>
                    <a:pt x="1" y="846"/>
                  </a:cubicBezTo>
                  <a:lnTo>
                    <a:pt x="1" y="2503"/>
                  </a:lnTo>
                  <a:lnTo>
                    <a:pt x="1439" y="1675"/>
                  </a:lnTo>
                  <a:cubicBezTo>
                    <a:pt x="1442" y="1668"/>
                    <a:pt x="1445" y="1662"/>
                    <a:pt x="1448" y="1656"/>
                  </a:cubicBezTo>
                  <a:lnTo>
                    <a:pt x="14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37"/>
            <p:cNvSpPr/>
            <p:nvPr/>
          </p:nvSpPr>
          <p:spPr>
            <a:xfrm>
              <a:off x="2841600" y="1900600"/>
              <a:ext cx="45050" cy="31150"/>
            </a:xfrm>
            <a:custGeom>
              <a:rect b="b" l="l" r="r" t="t"/>
              <a:pathLst>
                <a:path extrusionOk="0" h="1246" w="1802">
                  <a:moveTo>
                    <a:pt x="1802" y="0"/>
                  </a:moveTo>
                  <a:lnTo>
                    <a:pt x="1" y="1037"/>
                  </a:lnTo>
                  <a:lnTo>
                    <a:pt x="1" y="1246"/>
                  </a:lnTo>
                  <a:lnTo>
                    <a:pt x="1802" y="209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37"/>
            <p:cNvSpPr/>
            <p:nvPr/>
          </p:nvSpPr>
          <p:spPr>
            <a:xfrm>
              <a:off x="2861875" y="1888875"/>
              <a:ext cx="4525" cy="54625"/>
            </a:xfrm>
            <a:custGeom>
              <a:rect b="b" l="l" r="r" t="t"/>
              <a:pathLst>
                <a:path extrusionOk="0" h="2185" w="181">
                  <a:moveTo>
                    <a:pt x="180" y="1"/>
                  </a:moveTo>
                  <a:lnTo>
                    <a:pt x="1" y="104"/>
                  </a:lnTo>
                  <a:lnTo>
                    <a:pt x="1" y="2184"/>
                  </a:lnTo>
                  <a:lnTo>
                    <a:pt x="180" y="208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37"/>
            <p:cNvSpPr/>
            <p:nvPr/>
          </p:nvSpPr>
          <p:spPr>
            <a:xfrm>
              <a:off x="2812275" y="1796575"/>
              <a:ext cx="27050" cy="65500"/>
            </a:xfrm>
            <a:custGeom>
              <a:rect b="b" l="l" r="r" t="t"/>
              <a:pathLst>
                <a:path extrusionOk="0" h="2620" w="1082">
                  <a:moveTo>
                    <a:pt x="1028" y="1"/>
                  </a:moveTo>
                  <a:cubicBezTo>
                    <a:pt x="1015" y="1"/>
                    <a:pt x="1001" y="5"/>
                    <a:pt x="985" y="14"/>
                  </a:cubicBezTo>
                  <a:lnTo>
                    <a:pt x="97" y="527"/>
                  </a:lnTo>
                  <a:cubicBezTo>
                    <a:pt x="40" y="563"/>
                    <a:pt x="4" y="626"/>
                    <a:pt x="1" y="692"/>
                  </a:cubicBezTo>
                  <a:lnTo>
                    <a:pt x="1" y="2551"/>
                  </a:lnTo>
                  <a:cubicBezTo>
                    <a:pt x="1" y="2595"/>
                    <a:pt x="23" y="2620"/>
                    <a:pt x="54" y="2620"/>
                  </a:cubicBezTo>
                  <a:cubicBezTo>
                    <a:pt x="67" y="2620"/>
                    <a:pt x="81" y="2615"/>
                    <a:pt x="97" y="2607"/>
                  </a:cubicBezTo>
                  <a:lnTo>
                    <a:pt x="985" y="2093"/>
                  </a:lnTo>
                  <a:cubicBezTo>
                    <a:pt x="1042" y="2056"/>
                    <a:pt x="1077" y="1995"/>
                    <a:pt x="1081" y="1926"/>
                  </a:cubicBezTo>
                  <a:lnTo>
                    <a:pt x="1081" y="69"/>
                  </a:lnTo>
                  <a:cubicBezTo>
                    <a:pt x="1081" y="26"/>
                    <a:pt x="1059" y="1"/>
                    <a:pt x="1028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37"/>
            <p:cNvSpPr/>
            <p:nvPr/>
          </p:nvSpPr>
          <p:spPr>
            <a:xfrm>
              <a:off x="2816700" y="1803175"/>
              <a:ext cx="18200" cy="52275"/>
            </a:xfrm>
            <a:custGeom>
              <a:rect b="b" l="l" r="r" t="t"/>
              <a:pathLst>
                <a:path extrusionOk="0" h="2091" w="728">
                  <a:moveTo>
                    <a:pt x="727" y="1"/>
                  </a:moveTo>
                  <a:lnTo>
                    <a:pt x="12" y="414"/>
                  </a:lnTo>
                  <a:cubicBezTo>
                    <a:pt x="8" y="418"/>
                    <a:pt x="5" y="424"/>
                    <a:pt x="1" y="428"/>
                  </a:cubicBezTo>
                  <a:lnTo>
                    <a:pt x="1" y="2090"/>
                  </a:lnTo>
                  <a:lnTo>
                    <a:pt x="716" y="1678"/>
                  </a:lnTo>
                  <a:cubicBezTo>
                    <a:pt x="720" y="1673"/>
                    <a:pt x="723" y="1668"/>
                    <a:pt x="727" y="1662"/>
                  </a:cubicBezTo>
                  <a:lnTo>
                    <a:pt x="7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37"/>
            <p:cNvSpPr/>
            <p:nvPr/>
          </p:nvSpPr>
          <p:spPr>
            <a:xfrm>
              <a:off x="2816700" y="1821450"/>
              <a:ext cx="18200" cy="15725"/>
            </a:xfrm>
            <a:custGeom>
              <a:rect b="b" l="l" r="r" t="t"/>
              <a:pathLst>
                <a:path extrusionOk="0" h="629" w="728">
                  <a:moveTo>
                    <a:pt x="727" y="1"/>
                  </a:moveTo>
                  <a:lnTo>
                    <a:pt x="1" y="421"/>
                  </a:lnTo>
                  <a:lnTo>
                    <a:pt x="1" y="628"/>
                  </a:lnTo>
                  <a:lnTo>
                    <a:pt x="727" y="209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37"/>
            <p:cNvSpPr/>
            <p:nvPr/>
          </p:nvSpPr>
          <p:spPr>
            <a:xfrm>
              <a:off x="2735725" y="1959250"/>
              <a:ext cx="171125" cy="109175"/>
            </a:xfrm>
            <a:custGeom>
              <a:rect b="b" l="l" r="r" t="t"/>
              <a:pathLst>
                <a:path extrusionOk="0" h="4367" w="6845">
                  <a:moveTo>
                    <a:pt x="6845" y="0"/>
                  </a:moveTo>
                  <a:lnTo>
                    <a:pt x="0" y="3952"/>
                  </a:lnTo>
                  <a:lnTo>
                    <a:pt x="0" y="4366"/>
                  </a:lnTo>
                  <a:lnTo>
                    <a:pt x="6845" y="415"/>
                  </a:lnTo>
                  <a:lnTo>
                    <a:pt x="6845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37"/>
            <p:cNvSpPr/>
            <p:nvPr/>
          </p:nvSpPr>
          <p:spPr>
            <a:xfrm>
              <a:off x="2330450" y="1740875"/>
              <a:ext cx="171150" cy="317175"/>
            </a:xfrm>
            <a:custGeom>
              <a:rect b="b" l="l" r="r" t="t"/>
              <a:pathLst>
                <a:path extrusionOk="0" h="12687" w="6846">
                  <a:moveTo>
                    <a:pt x="2884" y="0"/>
                  </a:moveTo>
                  <a:lnTo>
                    <a:pt x="1" y="3743"/>
                  </a:lnTo>
                  <a:lnTo>
                    <a:pt x="1" y="8734"/>
                  </a:lnTo>
                  <a:lnTo>
                    <a:pt x="6845" y="12687"/>
                  </a:lnTo>
                  <a:lnTo>
                    <a:pt x="6845" y="7694"/>
                  </a:lnTo>
                  <a:lnTo>
                    <a:pt x="28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37"/>
            <p:cNvSpPr/>
            <p:nvPr/>
          </p:nvSpPr>
          <p:spPr>
            <a:xfrm>
              <a:off x="2348475" y="1876050"/>
              <a:ext cx="36050" cy="114400"/>
            </a:xfrm>
            <a:custGeom>
              <a:rect b="b" l="l" r="r" t="t"/>
              <a:pathLst>
                <a:path extrusionOk="0" h="4576" w="1442">
                  <a:moveTo>
                    <a:pt x="1" y="0"/>
                  </a:moveTo>
                  <a:lnTo>
                    <a:pt x="1" y="3743"/>
                  </a:lnTo>
                  <a:lnTo>
                    <a:pt x="1442" y="4575"/>
                  </a:lnTo>
                  <a:lnTo>
                    <a:pt x="1442" y="8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37"/>
            <p:cNvSpPr/>
            <p:nvPr/>
          </p:nvSpPr>
          <p:spPr>
            <a:xfrm>
              <a:off x="2420550" y="1918775"/>
              <a:ext cx="45050" cy="75850"/>
            </a:xfrm>
            <a:custGeom>
              <a:rect b="b" l="l" r="r" t="t"/>
              <a:pathLst>
                <a:path extrusionOk="0" h="3034" w="1802">
                  <a:moveTo>
                    <a:pt x="53" y="1"/>
                  </a:moveTo>
                  <a:cubicBezTo>
                    <a:pt x="21" y="1"/>
                    <a:pt x="0" y="26"/>
                    <a:pt x="0" y="69"/>
                  </a:cubicBezTo>
                  <a:lnTo>
                    <a:pt x="0" y="1927"/>
                  </a:lnTo>
                  <a:cubicBezTo>
                    <a:pt x="3" y="1995"/>
                    <a:pt x="39" y="2057"/>
                    <a:pt x="96" y="2093"/>
                  </a:cubicBezTo>
                  <a:lnTo>
                    <a:pt x="1706" y="3020"/>
                  </a:lnTo>
                  <a:cubicBezTo>
                    <a:pt x="1721" y="3029"/>
                    <a:pt x="1735" y="3033"/>
                    <a:pt x="1748" y="3033"/>
                  </a:cubicBezTo>
                  <a:cubicBezTo>
                    <a:pt x="1779" y="3033"/>
                    <a:pt x="1801" y="3008"/>
                    <a:pt x="1801" y="2963"/>
                  </a:cubicBezTo>
                  <a:lnTo>
                    <a:pt x="1801" y="1106"/>
                  </a:lnTo>
                  <a:cubicBezTo>
                    <a:pt x="1797" y="1038"/>
                    <a:pt x="1762" y="977"/>
                    <a:pt x="1706" y="939"/>
                  </a:cubicBezTo>
                  <a:lnTo>
                    <a:pt x="96" y="14"/>
                  </a:lnTo>
                  <a:cubicBezTo>
                    <a:pt x="80" y="5"/>
                    <a:pt x="66" y="1"/>
                    <a:pt x="53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37"/>
            <p:cNvSpPr/>
            <p:nvPr/>
          </p:nvSpPr>
          <p:spPr>
            <a:xfrm>
              <a:off x="2424975" y="1925375"/>
              <a:ext cx="36150" cy="62600"/>
            </a:xfrm>
            <a:custGeom>
              <a:rect b="b" l="l" r="r" t="t"/>
              <a:pathLst>
                <a:path extrusionOk="0" h="2504" w="1446">
                  <a:moveTo>
                    <a:pt x="0" y="1"/>
                  </a:moveTo>
                  <a:lnTo>
                    <a:pt x="0" y="1658"/>
                  </a:lnTo>
                  <a:cubicBezTo>
                    <a:pt x="2" y="1664"/>
                    <a:pt x="5" y="1670"/>
                    <a:pt x="7" y="1676"/>
                  </a:cubicBezTo>
                  <a:lnTo>
                    <a:pt x="1446" y="2504"/>
                  </a:lnTo>
                  <a:lnTo>
                    <a:pt x="1446" y="846"/>
                  </a:lnTo>
                  <a:cubicBezTo>
                    <a:pt x="1445" y="840"/>
                    <a:pt x="1442" y="835"/>
                    <a:pt x="1439" y="82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37"/>
            <p:cNvSpPr/>
            <p:nvPr/>
          </p:nvSpPr>
          <p:spPr>
            <a:xfrm>
              <a:off x="2420550" y="1941125"/>
              <a:ext cx="45050" cy="31125"/>
            </a:xfrm>
            <a:custGeom>
              <a:rect b="b" l="l" r="r" t="t"/>
              <a:pathLst>
                <a:path extrusionOk="0" h="1245" w="1802">
                  <a:moveTo>
                    <a:pt x="0" y="0"/>
                  </a:moveTo>
                  <a:lnTo>
                    <a:pt x="0" y="208"/>
                  </a:lnTo>
                  <a:lnTo>
                    <a:pt x="1801" y="1244"/>
                  </a:lnTo>
                  <a:lnTo>
                    <a:pt x="1801" y="10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37"/>
            <p:cNvSpPr/>
            <p:nvPr/>
          </p:nvSpPr>
          <p:spPr>
            <a:xfrm>
              <a:off x="2440775" y="1929375"/>
              <a:ext cx="4550" cy="54625"/>
            </a:xfrm>
            <a:custGeom>
              <a:rect b="b" l="l" r="r" t="t"/>
              <a:pathLst>
                <a:path extrusionOk="0" h="2185" w="182">
                  <a:moveTo>
                    <a:pt x="0" y="0"/>
                  </a:moveTo>
                  <a:lnTo>
                    <a:pt x="0" y="2086"/>
                  </a:lnTo>
                  <a:lnTo>
                    <a:pt x="182" y="2184"/>
                  </a:lnTo>
                  <a:lnTo>
                    <a:pt x="182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37"/>
            <p:cNvSpPr/>
            <p:nvPr/>
          </p:nvSpPr>
          <p:spPr>
            <a:xfrm>
              <a:off x="2398025" y="1796575"/>
              <a:ext cx="27050" cy="65500"/>
            </a:xfrm>
            <a:custGeom>
              <a:rect b="b" l="l" r="r" t="t"/>
              <a:pathLst>
                <a:path extrusionOk="0" h="2620" w="1082">
                  <a:moveTo>
                    <a:pt x="54" y="1"/>
                  </a:moveTo>
                  <a:cubicBezTo>
                    <a:pt x="23" y="1"/>
                    <a:pt x="1" y="26"/>
                    <a:pt x="1" y="69"/>
                  </a:cubicBezTo>
                  <a:lnTo>
                    <a:pt x="1" y="1926"/>
                  </a:lnTo>
                  <a:cubicBezTo>
                    <a:pt x="4" y="1995"/>
                    <a:pt x="40" y="2056"/>
                    <a:pt x="97" y="2093"/>
                  </a:cubicBezTo>
                  <a:lnTo>
                    <a:pt x="985" y="2607"/>
                  </a:lnTo>
                  <a:cubicBezTo>
                    <a:pt x="1001" y="2615"/>
                    <a:pt x="1015" y="2620"/>
                    <a:pt x="1028" y="2620"/>
                  </a:cubicBezTo>
                  <a:cubicBezTo>
                    <a:pt x="1059" y="2620"/>
                    <a:pt x="1081" y="2595"/>
                    <a:pt x="1081" y="2551"/>
                  </a:cubicBezTo>
                  <a:lnTo>
                    <a:pt x="1081" y="692"/>
                  </a:lnTo>
                  <a:cubicBezTo>
                    <a:pt x="1077" y="626"/>
                    <a:pt x="1042" y="563"/>
                    <a:pt x="985" y="527"/>
                  </a:cubicBezTo>
                  <a:lnTo>
                    <a:pt x="97" y="14"/>
                  </a:lnTo>
                  <a:cubicBezTo>
                    <a:pt x="81" y="5"/>
                    <a:pt x="67" y="1"/>
                    <a:pt x="5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37"/>
            <p:cNvSpPr/>
            <p:nvPr/>
          </p:nvSpPr>
          <p:spPr>
            <a:xfrm>
              <a:off x="2402450" y="1803175"/>
              <a:ext cx="18200" cy="52275"/>
            </a:xfrm>
            <a:custGeom>
              <a:rect b="b" l="l" r="r" t="t"/>
              <a:pathLst>
                <a:path extrusionOk="0" h="2091" w="728">
                  <a:moveTo>
                    <a:pt x="1" y="1"/>
                  </a:moveTo>
                  <a:lnTo>
                    <a:pt x="1" y="1662"/>
                  </a:lnTo>
                  <a:cubicBezTo>
                    <a:pt x="4" y="1668"/>
                    <a:pt x="8" y="1673"/>
                    <a:pt x="12" y="1678"/>
                  </a:cubicBezTo>
                  <a:lnTo>
                    <a:pt x="727" y="2090"/>
                  </a:lnTo>
                  <a:lnTo>
                    <a:pt x="727" y="428"/>
                  </a:lnTo>
                  <a:cubicBezTo>
                    <a:pt x="723" y="424"/>
                    <a:pt x="719" y="418"/>
                    <a:pt x="716" y="41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37"/>
            <p:cNvSpPr/>
            <p:nvPr/>
          </p:nvSpPr>
          <p:spPr>
            <a:xfrm>
              <a:off x="2402450" y="1821450"/>
              <a:ext cx="18200" cy="15725"/>
            </a:xfrm>
            <a:custGeom>
              <a:rect b="b" l="l" r="r" t="t"/>
              <a:pathLst>
                <a:path extrusionOk="0" h="629" w="728">
                  <a:moveTo>
                    <a:pt x="1" y="1"/>
                  </a:moveTo>
                  <a:lnTo>
                    <a:pt x="1" y="209"/>
                  </a:lnTo>
                  <a:lnTo>
                    <a:pt x="727" y="628"/>
                  </a:lnTo>
                  <a:lnTo>
                    <a:pt x="727" y="4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37"/>
            <p:cNvSpPr/>
            <p:nvPr/>
          </p:nvSpPr>
          <p:spPr>
            <a:xfrm>
              <a:off x="2618650" y="1621275"/>
              <a:ext cx="218100" cy="318300"/>
            </a:xfrm>
            <a:custGeom>
              <a:rect b="b" l="l" r="r" t="t"/>
              <a:pathLst>
                <a:path extrusionOk="0" h="12732" w="8724">
                  <a:moveTo>
                    <a:pt x="1" y="0"/>
                  </a:moveTo>
                  <a:lnTo>
                    <a:pt x="1" y="9983"/>
                  </a:lnTo>
                  <a:lnTo>
                    <a:pt x="4762" y="12732"/>
                  </a:lnTo>
                  <a:lnTo>
                    <a:pt x="8723" y="50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37"/>
            <p:cNvSpPr/>
            <p:nvPr/>
          </p:nvSpPr>
          <p:spPr>
            <a:xfrm>
              <a:off x="2832725" y="1740875"/>
              <a:ext cx="83150" cy="90775"/>
            </a:xfrm>
            <a:custGeom>
              <a:rect b="b" l="l" r="r" t="t"/>
              <a:pathLst>
                <a:path extrusionOk="0" h="3631" w="3326">
                  <a:moveTo>
                    <a:pt x="83" y="0"/>
                  </a:moveTo>
                  <a:lnTo>
                    <a:pt x="1" y="160"/>
                  </a:lnTo>
                  <a:lnTo>
                    <a:pt x="3160" y="3631"/>
                  </a:lnTo>
                  <a:lnTo>
                    <a:pt x="3326" y="3535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37"/>
            <p:cNvSpPr/>
            <p:nvPr/>
          </p:nvSpPr>
          <p:spPr>
            <a:xfrm>
              <a:off x="2833125" y="1748500"/>
              <a:ext cx="78625" cy="85950"/>
            </a:xfrm>
            <a:custGeom>
              <a:rect b="b" l="l" r="r" t="t"/>
              <a:pathLst>
                <a:path extrusionOk="0" h="3438" w="3145">
                  <a:moveTo>
                    <a:pt x="118" y="1"/>
                  </a:moveTo>
                  <a:lnTo>
                    <a:pt x="1" y="230"/>
                  </a:lnTo>
                  <a:lnTo>
                    <a:pt x="2949" y="3438"/>
                  </a:lnTo>
                  <a:lnTo>
                    <a:pt x="3144" y="3326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37"/>
            <p:cNvSpPr/>
            <p:nvPr/>
          </p:nvSpPr>
          <p:spPr>
            <a:xfrm>
              <a:off x="2618650" y="1616050"/>
              <a:ext cx="216175" cy="317200"/>
            </a:xfrm>
            <a:custGeom>
              <a:rect b="b" l="l" r="r" t="t"/>
              <a:pathLst>
                <a:path extrusionOk="0" h="12688" w="8647">
                  <a:moveTo>
                    <a:pt x="1" y="0"/>
                  </a:moveTo>
                  <a:lnTo>
                    <a:pt x="1" y="9984"/>
                  </a:lnTo>
                  <a:lnTo>
                    <a:pt x="4683" y="12687"/>
                  </a:lnTo>
                  <a:lnTo>
                    <a:pt x="8646" y="499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37"/>
            <p:cNvSpPr/>
            <p:nvPr/>
          </p:nvSpPr>
          <p:spPr>
            <a:xfrm>
              <a:off x="2400575" y="1621275"/>
              <a:ext cx="218100" cy="318300"/>
            </a:xfrm>
            <a:custGeom>
              <a:rect b="b" l="l" r="r" t="t"/>
              <a:pathLst>
                <a:path extrusionOk="0" h="12732" w="8724">
                  <a:moveTo>
                    <a:pt x="8724" y="0"/>
                  </a:moveTo>
                  <a:lnTo>
                    <a:pt x="0" y="5038"/>
                  </a:lnTo>
                  <a:lnTo>
                    <a:pt x="3963" y="12732"/>
                  </a:lnTo>
                  <a:lnTo>
                    <a:pt x="8724" y="9983"/>
                  </a:lnTo>
                  <a:lnTo>
                    <a:pt x="872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37"/>
            <p:cNvSpPr/>
            <p:nvPr/>
          </p:nvSpPr>
          <p:spPr>
            <a:xfrm>
              <a:off x="2321475" y="1740875"/>
              <a:ext cx="83150" cy="90775"/>
            </a:xfrm>
            <a:custGeom>
              <a:rect b="b" l="l" r="r" t="t"/>
              <a:pathLst>
                <a:path extrusionOk="0" h="3631" w="3326">
                  <a:moveTo>
                    <a:pt x="3243" y="0"/>
                  </a:moveTo>
                  <a:lnTo>
                    <a:pt x="0" y="3535"/>
                  </a:lnTo>
                  <a:lnTo>
                    <a:pt x="166" y="3631"/>
                  </a:lnTo>
                  <a:lnTo>
                    <a:pt x="3325" y="160"/>
                  </a:lnTo>
                  <a:lnTo>
                    <a:pt x="324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37"/>
            <p:cNvSpPr/>
            <p:nvPr/>
          </p:nvSpPr>
          <p:spPr>
            <a:xfrm>
              <a:off x="2325600" y="1748500"/>
              <a:ext cx="78625" cy="85950"/>
            </a:xfrm>
            <a:custGeom>
              <a:rect b="b" l="l" r="r" t="t"/>
              <a:pathLst>
                <a:path extrusionOk="0" h="3438" w="3145">
                  <a:moveTo>
                    <a:pt x="3027" y="1"/>
                  </a:moveTo>
                  <a:lnTo>
                    <a:pt x="1" y="3326"/>
                  </a:lnTo>
                  <a:lnTo>
                    <a:pt x="195" y="3438"/>
                  </a:lnTo>
                  <a:lnTo>
                    <a:pt x="3144" y="230"/>
                  </a:lnTo>
                  <a:lnTo>
                    <a:pt x="3027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37"/>
            <p:cNvSpPr/>
            <p:nvPr/>
          </p:nvSpPr>
          <p:spPr>
            <a:xfrm>
              <a:off x="2402525" y="1616050"/>
              <a:ext cx="216150" cy="317200"/>
            </a:xfrm>
            <a:custGeom>
              <a:rect b="b" l="l" r="r" t="t"/>
              <a:pathLst>
                <a:path extrusionOk="0" h="12688" w="8646">
                  <a:moveTo>
                    <a:pt x="8646" y="0"/>
                  </a:moveTo>
                  <a:lnTo>
                    <a:pt x="1" y="4993"/>
                  </a:lnTo>
                  <a:lnTo>
                    <a:pt x="3962" y="12687"/>
                  </a:lnTo>
                  <a:lnTo>
                    <a:pt x="8646" y="9984"/>
                  </a:lnTo>
                  <a:lnTo>
                    <a:pt x="864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37"/>
            <p:cNvSpPr/>
            <p:nvPr/>
          </p:nvSpPr>
          <p:spPr>
            <a:xfrm>
              <a:off x="2503825" y="1788925"/>
              <a:ext cx="24800" cy="66325"/>
            </a:xfrm>
            <a:custGeom>
              <a:rect b="b" l="l" r="r" t="t"/>
              <a:pathLst>
                <a:path extrusionOk="0" h="2653" w="992">
                  <a:moveTo>
                    <a:pt x="0" y="1"/>
                  </a:moveTo>
                  <a:lnTo>
                    <a:pt x="0" y="729"/>
                  </a:lnTo>
                  <a:lnTo>
                    <a:pt x="992" y="2653"/>
                  </a:lnTo>
                  <a:lnTo>
                    <a:pt x="992" y="5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37"/>
            <p:cNvSpPr/>
            <p:nvPr/>
          </p:nvSpPr>
          <p:spPr>
            <a:xfrm>
              <a:off x="2528600" y="1756450"/>
              <a:ext cx="45050" cy="98800"/>
            </a:xfrm>
            <a:custGeom>
              <a:rect b="b" l="l" r="r" t="t"/>
              <a:pathLst>
                <a:path extrusionOk="0" h="3952" w="1802">
                  <a:moveTo>
                    <a:pt x="1081" y="1"/>
                  </a:moveTo>
                  <a:lnTo>
                    <a:pt x="1" y="1873"/>
                  </a:lnTo>
                  <a:lnTo>
                    <a:pt x="1" y="3952"/>
                  </a:lnTo>
                  <a:lnTo>
                    <a:pt x="1802" y="2912"/>
                  </a:lnTo>
                  <a:lnTo>
                    <a:pt x="1802" y="833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37"/>
            <p:cNvSpPr/>
            <p:nvPr/>
          </p:nvSpPr>
          <p:spPr>
            <a:xfrm>
              <a:off x="2540975" y="1787625"/>
              <a:ext cx="20300" cy="49150"/>
            </a:xfrm>
            <a:custGeom>
              <a:rect b="b" l="l" r="r" t="t"/>
              <a:pathLst>
                <a:path extrusionOk="0" h="1966" w="812">
                  <a:moveTo>
                    <a:pt x="771" y="1"/>
                  </a:moveTo>
                  <a:cubicBezTo>
                    <a:pt x="761" y="1"/>
                    <a:pt x="750" y="4"/>
                    <a:pt x="739" y="11"/>
                  </a:cubicBezTo>
                  <a:lnTo>
                    <a:pt x="73" y="396"/>
                  </a:lnTo>
                  <a:cubicBezTo>
                    <a:pt x="29" y="424"/>
                    <a:pt x="3" y="470"/>
                    <a:pt x="0" y="521"/>
                  </a:cubicBezTo>
                  <a:lnTo>
                    <a:pt x="0" y="1915"/>
                  </a:lnTo>
                  <a:cubicBezTo>
                    <a:pt x="0" y="1947"/>
                    <a:pt x="16" y="1965"/>
                    <a:pt x="40" y="1965"/>
                  </a:cubicBezTo>
                  <a:cubicBezTo>
                    <a:pt x="50" y="1965"/>
                    <a:pt x="61" y="1962"/>
                    <a:pt x="73" y="1955"/>
                  </a:cubicBezTo>
                  <a:lnTo>
                    <a:pt x="739" y="1571"/>
                  </a:lnTo>
                  <a:cubicBezTo>
                    <a:pt x="782" y="1543"/>
                    <a:pt x="808" y="1497"/>
                    <a:pt x="811" y="1446"/>
                  </a:cubicBezTo>
                  <a:lnTo>
                    <a:pt x="811" y="53"/>
                  </a:lnTo>
                  <a:cubicBezTo>
                    <a:pt x="811" y="20"/>
                    <a:pt x="795" y="1"/>
                    <a:pt x="771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37"/>
            <p:cNvSpPr/>
            <p:nvPr/>
          </p:nvSpPr>
          <p:spPr>
            <a:xfrm>
              <a:off x="2544300" y="1792600"/>
              <a:ext cx="13625" cy="39200"/>
            </a:xfrm>
            <a:custGeom>
              <a:rect b="b" l="l" r="r" t="t"/>
              <a:pathLst>
                <a:path extrusionOk="0" h="1568" w="545">
                  <a:moveTo>
                    <a:pt x="545" y="0"/>
                  </a:moveTo>
                  <a:lnTo>
                    <a:pt x="10" y="311"/>
                  </a:lnTo>
                  <a:cubicBezTo>
                    <a:pt x="7" y="313"/>
                    <a:pt x="4" y="318"/>
                    <a:pt x="1" y="322"/>
                  </a:cubicBezTo>
                  <a:lnTo>
                    <a:pt x="1" y="1568"/>
                  </a:lnTo>
                  <a:lnTo>
                    <a:pt x="536" y="1259"/>
                  </a:lnTo>
                  <a:cubicBezTo>
                    <a:pt x="540" y="1255"/>
                    <a:pt x="542" y="1250"/>
                    <a:pt x="545" y="1247"/>
                  </a:cubicBezTo>
                  <a:lnTo>
                    <a:pt x="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37"/>
            <p:cNvSpPr/>
            <p:nvPr/>
          </p:nvSpPr>
          <p:spPr>
            <a:xfrm>
              <a:off x="2544300" y="1806325"/>
              <a:ext cx="13625" cy="11775"/>
            </a:xfrm>
            <a:custGeom>
              <a:rect b="b" l="l" r="r" t="t"/>
              <a:pathLst>
                <a:path extrusionOk="0" h="471" w="545">
                  <a:moveTo>
                    <a:pt x="545" y="1"/>
                  </a:moveTo>
                  <a:lnTo>
                    <a:pt x="1" y="316"/>
                  </a:lnTo>
                  <a:lnTo>
                    <a:pt x="1" y="471"/>
                  </a:lnTo>
                  <a:lnTo>
                    <a:pt x="545" y="156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37"/>
            <p:cNvSpPr/>
            <p:nvPr/>
          </p:nvSpPr>
          <p:spPr>
            <a:xfrm>
              <a:off x="2555625" y="1756450"/>
              <a:ext cx="27025" cy="26025"/>
            </a:xfrm>
            <a:custGeom>
              <a:rect b="b" l="l" r="r" t="t"/>
              <a:pathLst>
                <a:path extrusionOk="0" h="1041" w="1081">
                  <a:moveTo>
                    <a:pt x="0" y="1"/>
                  </a:moveTo>
                  <a:lnTo>
                    <a:pt x="721" y="833"/>
                  </a:lnTo>
                  <a:lnTo>
                    <a:pt x="1081" y="1040"/>
                  </a:lnTo>
                  <a:lnTo>
                    <a:pt x="360" y="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37"/>
            <p:cNvSpPr/>
            <p:nvPr/>
          </p:nvSpPr>
          <p:spPr>
            <a:xfrm>
              <a:off x="2555625" y="1754250"/>
              <a:ext cx="27025" cy="26000"/>
            </a:xfrm>
            <a:custGeom>
              <a:rect b="b" l="l" r="r" t="t"/>
              <a:pathLst>
                <a:path extrusionOk="0" h="1040" w="1081">
                  <a:moveTo>
                    <a:pt x="0" y="0"/>
                  </a:moveTo>
                  <a:lnTo>
                    <a:pt x="721" y="831"/>
                  </a:lnTo>
                  <a:lnTo>
                    <a:pt x="1081" y="1040"/>
                  </a:lnTo>
                  <a:lnTo>
                    <a:pt x="360" y="2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37"/>
            <p:cNvSpPr/>
            <p:nvPr/>
          </p:nvSpPr>
          <p:spPr>
            <a:xfrm>
              <a:off x="2492575" y="1740875"/>
              <a:ext cx="72050" cy="72800"/>
            </a:xfrm>
            <a:custGeom>
              <a:rect b="b" l="l" r="r" t="t"/>
              <a:pathLst>
                <a:path extrusionOk="0" h="2912" w="2882">
                  <a:moveTo>
                    <a:pt x="1442" y="0"/>
                  </a:moveTo>
                  <a:lnTo>
                    <a:pt x="1" y="2079"/>
                  </a:lnTo>
                  <a:lnTo>
                    <a:pt x="1442" y="2912"/>
                  </a:lnTo>
                  <a:lnTo>
                    <a:pt x="2882" y="831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37"/>
            <p:cNvSpPr/>
            <p:nvPr/>
          </p:nvSpPr>
          <p:spPr>
            <a:xfrm>
              <a:off x="2492575" y="1738625"/>
              <a:ext cx="72050" cy="72800"/>
            </a:xfrm>
            <a:custGeom>
              <a:rect b="b" l="l" r="r" t="t"/>
              <a:pathLst>
                <a:path extrusionOk="0" h="2912" w="2882">
                  <a:moveTo>
                    <a:pt x="1442" y="0"/>
                  </a:moveTo>
                  <a:lnTo>
                    <a:pt x="1" y="2081"/>
                  </a:lnTo>
                  <a:lnTo>
                    <a:pt x="1442" y="2912"/>
                  </a:lnTo>
                  <a:lnTo>
                    <a:pt x="2882" y="832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37"/>
            <p:cNvSpPr/>
            <p:nvPr/>
          </p:nvSpPr>
          <p:spPr>
            <a:xfrm>
              <a:off x="2564600" y="1759425"/>
              <a:ext cx="18050" cy="23050"/>
            </a:xfrm>
            <a:custGeom>
              <a:rect b="b" l="l" r="r" t="t"/>
              <a:pathLst>
                <a:path extrusionOk="0" h="922" w="722">
                  <a:moveTo>
                    <a:pt x="1" y="0"/>
                  </a:moveTo>
                  <a:lnTo>
                    <a:pt x="1" y="89"/>
                  </a:lnTo>
                  <a:lnTo>
                    <a:pt x="722" y="921"/>
                  </a:lnTo>
                  <a:lnTo>
                    <a:pt x="722" y="8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37"/>
            <p:cNvSpPr/>
            <p:nvPr/>
          </p:nvSpPr>
          <p:spPr>
            <a:xfrm>
              <a:off x="2528600" y="1759425"/>
              <a:ext cx="36025" cy="54250"/>
            </a:xfrm>
            <a:custGeom>
              <a:rect b="b" l="l" r="r" t="t"/>
              <a:pathLst>
                <a:path extrusionOk="0" h="2170" w="1441">
                  <a:moveTo>
                    <a:pt x="1441" y="0"/>
                  </a:moveTo>
                  <a:lnTo>
                    <a:pt x="1" y="2080"/>
                  </a:lnTo>
                  <a:lnTo>
                    <a:pt x="1" y="2170"/>
                  </a:lnTo>
                  <a:lnTo>
                    <a:pt x="1441" y="89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37"/>
            <p:cNvSpPr/>
            <p:nvPr/>
          </p:nvSpPr>
          <p:spPr>
            <a:xfrm>
              <a:off x="2492575" y="1790625"/>
              <a:ext cx="36050" cy="23050"/>
            </a:xfrm>
            <a:custGeom>
              <a:rect b="b" l="l" r="r" t="t"/>
              <a:pathLst>
                <a:path extrusionOk="0" h="922" w="1442">
                  <a:moveTo>
                    <a:pt x="1" y="1"/>
                  </a:moveTo>
                  <a:lnTo>
                    <a:pt x="1" y="89"/>
                  </a:lnTo>
                  <a:lnTo>
                    <a:pt x="1442" y="922"/>
                  </a:lnTo>
                  <a:lnTo>
                    <a:pt x="1442" y="8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37"/>
            <p:cNvSpPr/>
            <p:nvPr/>
          </p:nvSpPr>
          <p:spPr>
            <a:xfrm>
              <a:off x="2708700" y="1788925"/>
              <a:ext cx="24800" cy="66325"/>
            </a:xfrm>
            <a:custGeom>
              <a:rect b="b" l="l" r="r" t="t"/>
              <a:pathLst>
                <a:path extrusionOk="0" h="2653" w="992">
                  <a:moveTo>
                    <a:pt x="991" y="1"/>
                  </a:moveTo>
                  <a:lnTo>
                    <a:pt x="1" y="574"/>
                  </a:lnTo>
                  <a:lnTo>
                    <a:pt x="1" y="2653"/>
                  </a:lnTo>
                  <a:lnTo>
                    <a:pt x="991" y="729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37"/>
            <p:cNvSpPr/>
            <p:nvPr/>
          </p:nvSpPr>
          <p:spPr>
            <a:xfrm>
              <a:off x="2663675" y="1756450"/>
              <a:ext cx="45050" cy="98800"/>
            </a:xfrm>
            <a:custGeom>
              <a:rect b="b" l="l" r="r" t="t"/>
              <a:pathLst>
                <a:path extrusionOk="0" h="3952" w="1802">
                  <a:moveTo>
                    <a:pt x="722" y="1"/>
                  </a:moveTo>
                  <a:lnTo>
                    <a:pt x="1" y="833"/>
                  </a:lnTo>
                  <a:lnTo>
                    <a:pt x="1" y="2912"/>
                  </a:lnTo>
                  <a:lnTo>
                    <a:pt x="1802" y="3952"/>
                  </a:lnTo>
                  <a:lnTo>
                    <a:pt x="1802" y="1873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37"/>
            <p:cNvSpPr/>
            <p:nvPr/>
          </p:nvSpPr>
          <p:spPr>
            <a:xfrm>
              <a:off x="2676050" y="1787625"/>
              <a:ext cx="20325" cy="49150"/>
            </a:xfrm>
            <a:custGeom>
              <a:rect b="b" l="l" r="r" t="t"/>
              <a:pathLst>
                <a:path extrusionOk="0" h="1966" w="813">
                  <a:moveTo>
                    <a:pt x="41" y="1"/>
                  </a:moveTo>
                  <a:cubicBezTo>
                    <a:pt x="17" y="1"/>
                    <a:pt x="0" y="20"/>
                    <a:pt x="0" y="53"/>
                  </a:cubicBezTo>
                  <a:lnTo>
                    <a:pt x="0" y="1446"/>
                  </a:lnTo>
                  <a:cubicBezTo>
                    <a:pt x="3" y="1497"/>
                    <a:pt x="29" y="1543"/>
                    <a:pt x="73" y="1571"/>
                  </a:cubicBezTo>
                  <a:lnTo>
                    <a:pt x="740" y="1955"/>
                  </a:lnTo>
                  <a:cubicBezTo>
                    <a:pt x="751" y="1962"/>
                    <a:pt x="762" y="1965"/>
                    <a:pt x="772" y="1965"/>
                  </a:cubicBezTo>
                  <a:cubicBezTo>
                    <a:pt x="796" y="1965"/>
                    <a:pt x="812" y="1947"/>
                    <a:pt x="812" y="1915"/>
                  </a:cubicBezTo>
                  <a:lnTo>
                    <a:pt x="812" y="521"/>
                  </a:lnTo>
                  <a:cubicBezTo>
                    <a:pt x="810" y="470"/>
                    <a:pt x="782" y="424"/>
                    <a:pt x="740" y="396"/>
                  </a:cubicBezTo>
                  <a:lnTo>
                    <a:pt x="73" y="11"/>
                  </a:lnTo>
                  <a:cubicBezTo>
                    <a:pt x="62" y="4"/>
                    <a:pt x="51" y="1"/>
                    <a:pt x="41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37"/>
            <p:cNvSpPr/>
            <p:nvPr/>
          </p:nvSpPr>
          <p:spPr>
            <a:xfrm>
              <a:off x="2679375" y="1792600"/>
              <a:ext cx="13675" cy="39200"/>
            </a:xfrm>
            <a:custGeom>
              <a:rect b="b" l="l" r="r" t="t"/>
              <a:pathLst>
                <a:path extrusionOk="0" h="1568" w="547">
                  <a:moveTo>
                    <a:pt x="1" y="0"/>
                  </a:moveTo>
                  <a:lnTo>
                    <a:pt x="1" y="1247"/>
                  </a:lnTo>
                  <a:cubicBezTo>
                    <a:pt x="4" y="1250"/>
                    <a:pt x="7" y="1255"/>
                    <a:pt x="10" y="1259"/>
                  </a:cubicBezTo>
                  <a:lnTo>
                    <a:pt x="546" y="1568"/>
                  </a:lnTo>
                  <a:lnTo>
                    <a:pt x="546" y="322"/>
                  </a:lnTo>
                  <a:cubicBezTo>
                    <a:pt x="543" y="318"/>
                    <a:pt x="540" y="313"/>
                    <a:pt x="537" y="3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37"/>
            <p:cNvSpPr/>
            <p:nvPr/>
          </p:nvSpPr>
          <p:spPr>
            <a:xfrm>
              <a:off x="2679375" y="1806325"/>
              <a:ext cx="13675" cy="11775"/>
            </a:xfrm>
            <a:custGeom>
              <a:rect b="b" l="l" r="r" t="t"/>
              <a:pathLst>
                <a:path extrusionOk="0" h="471" w="547">
                  <a:moveTo>
                    <a:pt x="1" y="1"/>
                  </a:moveTo>
                  <a:lnTo>
                    <a:pt x="1" y="156"/>
                  </a:lnTo>
                  <a:lnTo>
                    <a:pt x="546" y="471"/>
                  </a:lnTo>
                  <a:lnTo>
                    <a:pt x="546" y="3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37"/>
            <p:cNvSpPr/>
            <p:nvPr/>
          </p:nvSpPr>
          <p:spPr>
            <a:xfrm>
              <a:off x="2654700" y="1756450"/>
              <a:ext cx="27025" cy="26025"/>
            </a:xfrm>
            <a:custGeom>
              <a:rect b="b" l="l" r="r" t="t"/>
              <a:pathLst>
                <a:path extrusionOk="0" h="1041" w="1081">
                  <a:moveTo>
                    <a:pt x="1081" y="1"/>
                  </a:moveTo>
                  <a:lnTo>
                    <a:pt x="720" y="208"/>
                  </a:lnTo>
                  <a:lnTo>
                    <a:pt x="0" y="1040"/>
                  </a:lnTo>
                  <a:lnTo>
                    <a:pt x="360" y="833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37"/>
            <p:cNvSpPr/>
            <p:nvPr/>
          </p:nvSpPr>
          <p:spPr>
            <a:xfrm>
              <a:off x="2654700" y="1754250"/>
              <a:ext cx="27025" cy="26000"/>
            </a:xfrm>
            <a:custGeom>
              <a:rect b="b" l="l" r="r" t="t"/>
              <a:pathLst>
                <a:path extrusionOk="0" h="1040" w="1081">
                  <a:moveTo>
                    <a:pt x="1081" y="0"/>
                  </a:moveTo>
                  <a:lnTo>
                    <a:pt x="720" y="207"/>
                  </a:lnTo>
                  <a:lnTo>
                    <a:pt x="0" y="1040"/>
                  </a:lnTo>
                  <a:lnTo>
                    <a:pt x="360" y="831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37"/>
            <p:cNvSpPr/>
            <p:nvPr/>
          </p:nvSpPr>
          <p:spPr>
            <a:xfrm>
              <a:off x="2672675" y="1740875"/>
              <a:ext cx="72100" cy="72800"/>
            </a:xfrm>
            <a:custGeom>
              <a:rect b="b" l="l" r="r" t="t"/>
              <a:pathLst>
                <a:path extrusionOk="0" h="2912" w="2884">
                  <a:moveTo>
                    <a:pt x="1442" y="0"/>
                  </a:moveTo>
                  <a:lnTo>
                    <a:pt x="1" y="831"/>
                  </a:lnTo>
                  <a:lnTo>
                    <a:pt x="1442" y="2912"/>
                  </a:lnTo>
                  <a:lnTo>
                    <a:pt x="2883" y="2079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37"/>
            <p:cNvSpPr/>
            <p:nvPr/>
          </p:nvSpPr>
          <p:spPr>
            <a:xfrm>
              <a:off x="2672675" y="1738625"/>
              <a:ext cx="72100" cy="72800"/>
            </a:xfrm>
            <a:custGeom>
              <a:rect b="b" l="l" r="r" t="t"/>
              <a:pathLst>
                <a:path extrusionOk="0" h="2912" w="2884">
                  <a:moveTo>
                    <a:pt x="1442" y="0"/>
                  </a:moveTo>
                  <a:lnTo>
                    <a:pt x="1" y="832"/>
                  </a:lnTo>
                  <a:lnTo>
                    <a:pt x="1442" y="2912"/>
                  </a:lnTo>
                  <a:lnTo>
                    <a:pt x="2883" y="2081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37"/>
            <p:cNvSpPr/>
            <p:nvPr/>
          </p:nvSpPr>
          <p:spPr>
            <a:xfrm>
              <a:off x="2654700" y="1759425"/>
              <a:ext cx="18000" cy="23050"/>
            </a:xfrm>
            <a:custGeom>
              <a:rect b="b" l="l" r="r" t="t"/>
              <a:pathLst>
                <a:path extrusionOk="0" h="922" w="720">
                  <a:moveTo>
                    <a:pt x="720" y="0"/>
                  </a:moveTo>
                  <a:lnTo>
                    <a:pt x="0" y="833"/>
                  </a:lnTo>
                  <a:lnTo>
                    <a:pt x="0" y="921"/>
                  </a:lnTo>
                  <a:lnTo>
                    <a:pt x="720" y="89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37"/>
            <p:cNvSpPr/>
            <p:nvPr/>
          </p:nvSpPr>
          <p:spPr>
            <a:xfrm>
              <a:off x="2672675" y="1759425"/>
              <a:ext cx="36050" cy="54250"/>
            </a:xfrm>
            <a:custGeom>
              <a:rect b="b" l="l" r="r" t="t"/>
              <a:pathLst>
                <a:path extrusionOk="0" h="2170" w="1442">
                  <a:moveTo>
                    <a:pt x="1" y="0"/>
                  </a:moveTo>
                  <a:lnTo>
                    <a:pt x="1" y="89"/>
                  </a:lnTo>
                  <a:lnTo>
                    <a:pt x="1442" y="2170"/>
                  </a:lnTo>
                  <a:lnTo>
                    <a:pt x="1442" y="20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37"/>
            <p:cNvSpPr/>
            <p:nvPr/>
          </p:nvSpPr>
          <p:spPr>
            <a:xfrm>
              <a:off x="2708700" y="1790625"/>
              <a:ext cx="36075" cy="23050"/>
            </a:xfrm>
            <a:custGeom>
              <a:rect b="b" l="l" r="r" t="t"/>
              <a:pathLst>
                <a:path extrusionOk="0" h="922" w="1443">
                  <a:moveTo>
                    <a:pt x="1442" y="1"/>
                  </a:moveTo>
                  <a:lnTo>
                    <a:pt x="1" y="832"/>
                  </a:lnTo>
                  <a:lnTo>
                    <a:pt x="1" y="922"/>
                  </a:lnTo>
                  <a:lnTo>
                    <a:pt x="1442" y="89"/>
                  </a:lnTo>
                  <a:lnTo>
                    <a:pt x="144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37"/>
            <p:cNvSpPr/>
            <p:nvPr/>
          </p:nvSpPr>
          <p:spPr>
            <a:xfrm>
              <a:off x="2465575" y="2058025"/>
              <a:ext cx="36025" cy="31200"/>
            </a:xfrm>
            <a:custGeom>
              <a:rect b="b" l="l" r="r" t="t"/>
              <a:pathLst>
                <a:path extrusionOk="0" h="1248" w="1441">
                  <a:moveTo>
                    <a:pt x="1440" y="1"/>
                  </a:moveTo>
                  <a:lnTo>
                    <a:pt x="0" y="832"/>
                  </a:lnTo>
                  <a:lnTo>
                    <a:pt x="0" y="1248"/>
                  </a:lnTo>
                  <a:lnTo>
                    <a:pt x="1440" y="415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37"/>
            <p:cNvSpPr/>
            <p:nvPr/>
          </p:nvSpPr>
          <p:spPr>
            <a:xfrm>
              <a:off x="2294450" y="1980025"/>
              <a:ext cx="171150" cy="109200"/>
            </a:xfrm>
            <a:custGeom>
              <a:rect b="b" l="l" r="r" t="t"/>
              <a:pathLst>
                <a:path extrusionOk="0" h="4368" w="6846">
                  <a:moveTo>
                    <a:pt x="1" y="0"/>
                  </a:moveTo>
                  <a:lnTo>
                    <a:pt x="1" y="416"/>
                  </a:lnTo>
                  <a:lnTo>
                    <a:pt x="6845" y="4368"/>
                  </a:lnTo>
                  <a:lnTo>
                    <a:pt x="6845" y="39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37"/>
            <p:cNvSpPr/>
            <p:nvPr/>
          </p:nvSpPr>
          <p:spPr>
            <a:xfrm>
              <a:off x="2294450" y="1959200"/>
              <a:ext cx="207150" cy="119625"/>
            </a:xfrm>
            <a:custGeom>
              <a:rect b="b" l="l" r="r" t="t"/>
              <a:pathLst>
                <a:path extrusionOk="0" h="4785" w="8286">
                  <a:moveTo>
                    <a:pt x="1441" y="1"/>
                  </a:moveTo>
                  <a:lnTo>
                    <a:pt x="1" y="833"/>
                  </a:lnTo>
                  <a:lnTo>
                    <a:pt x="6845" y="4785"/>
                  </a:lnTo>
                  <a:lnTo>
                    <a:pt x="8285" y="3954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37"/>
            <p:cNvSpPr/>
            <p:nvPr/>
          </p:nvSpPr>
          <p:spPr>
            <a:xfrm>
              <a:off x="2460975" y="1937350"/>
              <a:ext cx="9200" cy="131075"/>
            </a:xfrm>
            <a:custGeom>
              <a:rect b="b" l="l" r="r" t="t"/>
              <a:pathLst>
                <a:path extrusionOk="0" h="5243" w="368">
                  <a:moveTo>
                    <a:pt x="0" y="0"/>
                  </a:moveTo>
                  <a:lnTo>
                    <a:pt x="0" y="5139"/>
                  </a:lnTo>
                  <a:cubicBezTo>
                    <a:pt x="2" y="5166"/>
                    <a:pt x="19" y="5192"/>
                    <a:pt x="54" y="5212"/>
                  </a:cubicBezTo>
                  <a:cubicBezTo>
                    <a:pt x="94" y="5232"/>
                    <a:pt x="139" y="5242"/>
                    <a:pt x="184" y="5242"/>
                  </a:cubicBezTo>
                  <a:cubicBezTo>
                    <a:pt x="228" y="5242"/>
                    <a:pt x="273" y="5232"/>
                    <a:pt x="313" y="5212"/>
                  </a:cubicBezTo>
                  <a:cubicBezTo>
                    <a:pt x="348" y="5192"/>
                    <a:pt x="366" y="5166"/>
                    <a:pt x="367" y="5139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37"/>
            <p:cNvSpPr/>
            <p:nvPr/>
          </p:nvSpPr>
          <p:spPr>
            <a:xfrm>
              <a:off x="2312625" y="1852075"/>
              <a:ext cx="9225" cy="131100"/>
            </a:xfrm>
            <a:custGeom>
              <a:rect b="b" l="l" r="r" t="t"/>
              <a:pathLst>
                <a:path extrusionOk="0" h="5244" w="369">
                  <a:moveTo>
                    <a:pt x="0" y="1"/>
                  </a:moveTo>
                  <a:lnTo>
                    <a:pt x="0" y="5140"/>
                  </a:lnTo>
                  <a:lnTo>
                    <a:pt x="2" y="5140"/>
                  </a:lnTo>
                  <a:cubicBezTo>
                    <a:pt x="2" y="5167"/>
                    <a:pt x="19" y="5194"/>
                    <a:pt x="56" y="5212"/>
                  </a:cubicBezTo>
                  <a:cubicBezTo>
                    <a:pt x="96" y="5233"/>
                    <a:pt x="140" y="5244"/>
                    <a:pt x="185" y="5244"/>
                  </a:cubicBezTo>
                  <a:cubicBezTo>
                    <a:pt x="229" y="5244"/>
                    <a:pt x="274" y="5233"/>
                    <a:pt x="315" y="5212"/>
                  </a:cubicBezTo>
                  <a:cubicBezTo>
                    <a:pt x="350" y="5192"/>
                    <a:pt x="367" y="5166"/>
                    <a:pt x="369" y="5140"/>
                  </a:cubicBezTo>
                  <a:lnTo>
                    <a:pt x="369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37"/>
            <p:cNvSpPr/>
            <p:nvPr/>
          </p:nvSpPr>
          <p:spPr>
            <a:xfrm>
              <a:off x="2285425" y="1829250"/>
              <a:ext cx="216175" cy="124800"/>
            </a:xfrm>
            <a:custGeom>
              <a:rect b="b" l="l" r="r" t="t"/>
              <a:pathLst>
                <a:path extrusionOk="0" h="4992" w="8647">
                  <a:moveTo>
                    <a:pt x="1442" y="0"/>
                  </a:moveTo>
                  <a:lnTo>
                    <a:pt x="1" y="833"/>
                  </a:lnTo>
                  <a:lnTo>
                    <a:pt x="7206" y="4991"/>
                  </a:lnTo>
                  <a:lnTo>
                    <a:pt x="8646" y="4159"/>
                  </a:lnTo>
                  <a:lnTo>
                    <a:pt x="144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37"/>
            <p:cNvSpPr/>
            <p:nvPr/>
          </p:nvSpPr>
          <p:spPr>
            <a:xfrm>
              <a:off x="2465575" y="1933225"/>
              <a:ext cx="36025" cy="26000"/>
            </a:xfrm>
            <a:custGeom>
              <a:rect b="b" l="l" r="r" t="t"/>
              <a:pathLst>
                <a:path extrusionOk="0" h="1040" w="1441">
                  <a:moveTo>
                    <a:pt x="1440" y="0"/>
                  </a:moveTo>
                  <a:lnTo>
                    <a:pt x="0" y="832"/>
                  </a:lnTo>
                  <a:lnTo>
                    <a:pt x="0" y="1040"/>
                  </a:lnTo>
                  <a:lnTo>
                    <a:pt x="1440" y="20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37"/>
            <p:cNvSpPr/>
            <p:nvPr/>
          </p:nvSpPr>
          <p:spPr>
            <a:xfrm>
              <a:off x="2285425" y="1850050"/>
              <a:ext cx="180175" cy="109225"/>
            </a:xfrm>
            <a:custGeom>
              <a:rect b="b" l="l" r="r" t="t"/>
              <a:pathLst>
                <a:path extrusionOk="0" h="4369" w="7207">
                  <a:moveTo>
                    <a:pt x="1" y="1"/>
                  </a:moveTo>
                  <a:lnTo>
                    <a:pt x="1" y="208"/>
                  </a:lnTo>
                  <a:lnTo>
                    <a:pt x="7206" y="4368"/>
                  </a:lnTo>
                  <a:lnTo>
                    <a:pt x="7206" y="41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37"/>
            <p:cNvSpPr/>
            <p:nvPr/>
          </p:nvSpPr>
          <p:spPr>
            <a:xfrm>
              <a:off x="2250150" y="1671875"/>
              <a:ext cx="88925" cy="84825"/>
            </a:xfrm>
            <a:custGeom>
              <a:rect b="b" l="l" r="r" t="t"/>
              <a:pathLst>
                <a:path extrusionOk="0" h="3393" w="3557">
                  <a:moveTo>
                    <a:pt x="2591" y="1"/>
                  </a:moveTo>
                  <a:cubicBezTo>
                    <a:pt x="2481" y="1"/>
                    <a:pt x="2354" y="39"/>
                    <a:pt x="2224" y="114"/>
                  </a:cubicBezTo>
                  <a:cubicBezTo>
                    <a:pt x="1835" y="338"/>
                    <a:pt x="1522" y="882"/>
                    <a:pt x="1522" y="1330"/>
                  </a:cubicBezTo>
                  <a:lnTo>
                    <a:pt x="1522" y="1411"/>
                  </a:lnTo>
                  <a:cubicBezTo>
                    <a:pt x="1491" y="1399"/>
                    <a:pt x="1457" y="1393"/>
                    <a:pt x="1421" y="1393"/>
                  </a:cubicBezTo>
                  <a:cubicBezTo>
                    <a:pt x="1353" y="1393"/>
                    <a:pt x="1277" y="1415"/>
                    <a:pt x="1196" y="1462"/>
                  </a:cubicBezTo>
                  <a:cubicBezTo>
                    <a:pt x="916" y="1623"/>
                    <a:pt x="691" y="2015"/>
                    <a:pt x="691" y="2337"/>
                  </a:cubicBezTo>
                  <a:lnTo>
                    <a:pt x="691" y="2373"/>
                  </a:lnTo>
                  <a:lnTo>
                    <a:pt x="333" y="2579"/>
                  </a:lnTo>
                  <a:cubicBezTo>
                    <a:pt x="149" y="2686"/>
                    <a:pt x="1" y="2943"/>
                    <a:pt x="1" y="3156"/>
                  </a:cubicBezTo>
                  <a:cubicBezTo>
                    <a:pt x="1" y="3306"/>
                    <a:pt x="75" y="3393"/>
                    <a:pt x="184" y="3393"/>
                  </a:cubicBezTo>
                  <a:cubicBezTo>
                    <a:pt x="229" y="3393"/>
                    <a:pt x="279" y="3378"/>
                    <a:pt x="333" y="3347"/>
                  </a:cubicBezTo>
                  <a:lnTo>
                    <a:pt x="3224" y="1680"/>
                  </a:lnTo>
                  <a:cubicBezTo>
                    <a:pt x="3409" y="1574"/>
                    <a:pt x="3557" y="1316"/>
                    <a:pt x="3557" y="1103"/>
                  </a:cubicBezTo>
                  <a:cubicBezTo>
                    <a:pt x="3557" y="952"/>
                    <a:pt x="3481" y="866"/>
                    <a:pt x="3373" y="866"/>
                  </a:cubicBezTo>
                  <a:cubicBezTo>
                    <a:pt x="3328" y="866"/>
                    <a:pt x="3278" y="880"/>
                    <a:pt x="3224" y="911"/>
                  </a:cubicBezTo>
                  <a:lnTo>
                    <a:pt x="2968" y="1010"/>
                  </a:lnTo>
                  <a:lnTo>
                    <a:pt x="2968" y="446"/>
                  </a:lnTo>
                  <a:cubicBezTo>
                    <a:pt x="2968" y="148"/>
                    <a:pt x="2811" y="1"/>
                    <a:pt x="25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37"/>
            <p:cNvSpPr/>
            <p:nvPr/>
          </p:nvSpPr>
          <p:spPr>
            <a:xfrm>
              <a:off x="2190050" y="1692975"/>
              <a:ext cx="73375" cy="55450"/>
            </a:xfrm>
            <a:custGeom>
              <a:rect b="b" l="l" r="r" t="t"/>
              <a:pathLst>
                <a:path extrusionOk="0" h="2218" w="2935">
                  <a:moveTo>
                    <a:pt x="1360" y="0"/>
                  </a:moveTo>
                  <a:cubicBezTo>
                    <a:pt x="1284" y="0"/>
                    <a:pt x="1199" y="25"/>
                    <a:pt x="1109" y="77"/>
                  </a:cubicBezTo>
                  <a:cubicBezTo>
                    <a:pt x="798" y="256"/>
                    <a:pt x="547" y="692"/>
                    <a:pt x="547" y="1050"/>
                  </a:cubicBezTo>
                  <a:lnTo>
                    <a:pt x="547" y="1252"/>
                  </a:lnTo>
                  <a:cubicBezTo>
                    <a:pt x="545" y="1332"/>
                    <a:pt x="562" y="1411"/>
                    <a:pt x="595" y="1484"/>
                  </a:cubicBezTo>
                  <a:lnTo>
                    <a:pt x="210" y="1709"/>
                  </a:lnTo>
                  <a:cubicBezTo>
                    <a:pt x="94" y="1774"/>
                    <a:pt x="1" y="1936"/>
                    <a:pt x="1" y="2068"/>
                  </a:cubicBezTo>
                  <a:cubicBezTo>
                    <a:pt x="1" y="2163"/>
                    <a:pt x="47" y="2217"/>
                    <a:pt x="116" y="2217"/>
                  </a:cubicBezTo>
                  <a:cubicBezTo>
                    <a:pt x="144" y="2217"/>
                    <a:pt x="176" y="2208"/>
                    <a:pt x="210" y="2189"/>
                  </a:cubicBezTo>
                  <a:lnTo>
                    <a:pt x="2727" y="736"/>
                  </a:lnTo>
                  <a:cubicBezTo>
                    <a:pt x="2841" y="669"/>
                    <a:pt x="2934" y="508"/>
                    <a:pt x="2934" y="375"/>
                  </a:cubicBezTo>
                  <a:cubicBezTo>
                    <a:pt x="2934" y="280"/>
                    <a:pt x="2888" y="226"/>
                    <a:pt x="2820" y="226"/>
                  </a:cubicBezTo>
                  <a:cubicBezTo>
                    <a:pt x="2792" y="226"/>
                    <a:pt x="2760" y="235"/>
                    <a:pt x="2727" y="254"/>
                  </a:cubicBezTo>
                  <a:lnTo>
                    <a:pt x="2261" y="523"/>
                  </a:lnTo>
                  <a:cubicBezTo>
                    <a:pt x="2264" y="502"/>
                    <a:pt x="2266" y="482"/>
                    <a:pt x="2266" y="462"/>
                  </a:cubicBezTo>
                  <a:lnTo>
                    <a:pt x="2266" y="327"/>
                  </a:lnTo>
                  <a:cubicBezTo>
                    <a:pt x="2266" y="157"/>
                    <a:pt x="2181" y="58"/>
                    <a:pt x="2057" y="58"/>
                  </a:cubicBezTo>
                  <a:cubicBezTo>
                    <a:pt x="2007" y="58"/>
                    <a:pt x="1950" y="75"/>
                    <a:pt x="1890" y="109"/>
                  </a:cubicBezTo>
                  <a:cubicBezTo>
                    <a:pt x="1800" y="164"/>
                    <a:pt x="1725" y="237"/>
                    <a:pt x="1667" y="324"/>
                  </a:cubicBezTo>
                  <a:cubicBezTo>
                    <a:pt x="1643" y="118"/>
                    <a:pt x="1524" y="0"/>
                    <a:pt x="13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37"/>
            <p:cNvSpPr/>
            <p:nvPr/>
          </p:nvSpPr>
          <p:spPr>
            <a:xfrm>
              <a:off x="2959650" y="1990550"/>
              <a:ext cx="98550" cy="65550"/>
            </a:xfrm>
            <a:custGeom>
              <a:rect b="b" l="l" r="r" t="t"/>
              <a:pathLst>
                <a:path extrusionOk="0" h="2622" w="3942">
                  <a:moveTo>
                    <a:pt x="3906" y="1"/>
                  </a:moveTo>
                  <a:cubicBezTo>
                    <a:pt x="3542" y="1"/>
                    <a:pt x="3345" y="360"/>
                    <a:pt x="3146" y="697"/>
                  </a:cubicBezTo>
                  <a:cubicBezTo>
                    <a:pt x="2903" y="1107"/>
                    <a:pt x="2670" y="1464"/>
                    <a:pt x="2506" y="1635"/>
                  </a:cubicBezTo>
                  <a:cubicBezTo>
                    <a:pt x="2194" y="1780"/>
                    <a:pt x="1463" y="2002"/>
                    <a:pt x="1176" y="2040"/>
                  </a:cubicBezTo>
                  <a:cubicBezTo>
                    <a:pt x="1168" y="2041"/>
                    <a:pt x="1160" y="2041"/>
                    <a:pt x="1151" y="2041"/>
                  </a:cubicBezTo>
                  <a:cubicBezTo>
                    <a:pt x="1110" y="2041"/>
                    <a:pt x="1068" y="2029"/>
                    <a:pt x="1033" y="2007"/>
                  </a:cubicBezTo>
                  <a:cubicBezTo>
                    <a:pt x="921" y="1933"/>
                    <a:pt x="834" y="1920"/>
                    <a:pt x="715" y="1879"/>
                  </a:cubicBezTo>
                  <a:cubicBezTo>
                    <a:pt x="637" y="1852"/>
                    <a:pt x="597" y="1816"/>
                    <a:pt x="576" y="1816"/>
                  </a:cubicBezTo>
                  <a:cubicBezTo>
                    <a:pt x="572" y="1816"/>
                    <a:pt x="569" y="1817"/>
                    <a:pt x="566" y="1819"/>
                  </a:cubicBezTo>
                  <a:cubicBezTo>
                    <a:pt x="543" y="1841"/>
                    <a:pt x="518" y="1902"/>
                    <a:pt x="575" y="1966"/>
                  </a:cubicBezTo>
                  <a:cubicBezTo>
                    <a:pt x="604" y="1999"/>
                    <a:pt x="656" y="2034"/>
                    <a:pt x="722" y="2076"/>
                  </a:cubicBezTo>
                  <a:cubicBezTo>
                    <a:pt x="722" y="2076"/>
                    <a:pt x="623" y="2103"/>
                    <a:pt x="501" y="2103"/>
                  </a:cubicBezTo>
                  <a:cubicBezTo>
                    <a:pt x="448" y="2103"/>
                    <a:pt x="391" y="2098"/>
                    <a:pt x="335" y="2083"/>
                  </a:cubicBezTo>
                  <a:cubicBezTo>
                    <a:pt x="291" y="2072"/>
                    <a:pt x="250" y="2066"/>
                    <a:pt x="215" y="2066"/>
                  </a:cubicBezTo>
                  <a:cubicBezTo>
                    <a:pt x="54" y="2066"/>
                    <a:pt x="0" y="2185"/>
                    <a:pt x="138" y="2405"/>
                  </a:cubicBezTo>
                  <a:cubicBezTo>
                    <a:pt x="191" y="2491"/>
                    <a:pt x="381" y="2621"/>
                    <a:pt x="755" y="2621"/>
                  </a:cubicBezTo>
                  <a:cubicBezTo>
                    <a:pt x="805" y="2621"/>
                    <a:pt x="857" y="2619"/>
                    <a:pt x="912" y="2614"/>
                  </a:cubicBezTo>
                  <a:cubicBezTo>
                    <a:pt x="1050" y="2603"/>
                    <a:pt x="1249" y="2591"/>
                    <a:pt x="1421" y="2555"/>
                  </a:cubicBezTo>
                  <a:cubicBezTo>
                    <a:pt x="1880" y="2456"/>
                    <a:pt x="2390" y="2362"/>
                    <a:pt x="2703" y="2268"/>
                  </a:cubicBezTo>
                  <a:cubicBezTo>
                    <a:pt x="2783" y="2244"/>
                    <a:pt x="2924" y="2153"/>
                    <a:pt x="3008" y="2057"/>
                  </a:cubicBezTo>
                  <a:cubicBezTo>
                    <a:pt x="3536" y="1456"/>
                    <a:pt x="3711" y="1028"/>
                    <a:pt x="3942" y="638"/>
                  </a:cubicBezTo>
                  <a:lnTo>
                    <a:pt x="3923" y="1"/>
                  </a:lnTo>
                  <a:cubicBezTo>
                    <a:pt x="3917" y="1"/>
                    <a:pt x="3911" y="1"/>
                    <a:pt x="3906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37"/>
            <p:cNvSpPr/>
            <p:nvPr/>
          </p:nvSpPr>
          <p:spPr>
            <a:xfrm>
              <a:off x="3027250" y="1990100"/>
              <a:ext cx="37475" cy="45800"/>
            </a:xfrm>
            <a:custGeom>
              <a:rect b="b" l="l" r="r" t="t"/>
              <a:pathLst>
                <a:path extrusionOk="0" h="1832" w="1499">
                  <a:moveTo>
                    <a:pt x="1202" y="1"/>
                  </a:moveTo>
                  <a:cubicBezTo>
                    <a:pt x="1090" y="1"/>
                    <a:pt x="881" y="34"/>
                    <a:pt x="711" y="253"/>
                  </a:cubicBezTo>
                  <a:cubicBezTo>
                    <a:pt x="453" y="580"/>
                    <a:pt x="1" y="1371"/>
                    <a:pt x="1" y="1371"/>
                  </a:cubicBezTo>
                  <a:cubicBezTo>
                    <a:pt x="1" y="1371"/>
                    <a:pt x="149" y="1766"/>
                    <a:pt x="550" y="1832"/>
                  </a:cubicBezTo>
                  <a:lnTo>
                    <a:pt x="1194" y="962"/>
                  </a:lnTo>
                  <a:cubicBezTo>
                    <a:pt x="1194" y="962"/>
                    <a:pt x="1499" y="358"/>
                    <a:pt x="1283" y="7"/>
                  </a:cubicBezTo>
                  <a:cubicBezTo>
                    <a:pt x="1283" y="7"/>
                    <a:pt x="1252" y="1"/>
                    <a:pt x="1202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37"/>
            <p:cNvSpPr/>
            <p:nvPr/>
          </p:nvSpPr>
          <p:spPr>
            <a:xfrm>
              <a:off x="3083625" y="2212025"/>
              <a:ext cx="10500" cy="18775"/>
            </a:xfrm>
            <a:custGeom>
              <a:rect b="b" l="l" r="r" t="t"/>
              <a:pathLst>
                <a:path extrusionOk="0" h="751" w="420">
                  <a:moveTo>
                    <a:pt x="1" y="1"/>
                  </a:moveTo>
                  <a:lnTo>
                    <a:pt x="1" y="750"/>
                  </a:lnTo>
                  <a:lnTo>
                    <a:pt x="420" y="750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37"/>
            <p:cNvSpPr/>
            <p:nvPr/>
          </p:nvSpPr>
          <p:spPr>
            <a:xfrm>
              <a:off x="3046725" y="2191250"/>
              <a:ext cx="11000" cy="20175"/>
            </a:xfrm>
            <a:custGeom>
              <a:rect b="b" l="l" r="r" t="t"/>
              <a:pathLst>
                <a:path extrusionOk="0" h="807" w="440">
                  <a:moveTo>
                    <a:pt x="440" y="1"/>
                  </a:moveTo>
                  <a:lnTo>
                    <a:pt x="0" y="15"/>
                  </a:lnTo>
                  <a:lnTo>
                    <a:pt x="21" y="807"/>
                  </a:lnTo>
                  <a:lnTo>
                    <a:pt x="440" y="792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37"/>
            <p:cNvSpPr/>
            <p:nvPr/>
          </p:nvSpPr>
          <p:spPr>
            <a:xfrm>
              <a:off x="3040050" y="2049900"/>
              <a:ext cx="56975" cy="172975"/>
            </a:xfrm>
            <a:custGeom>
              <a:rect b="b" l="l" r="r" t="t"/>
              <a:pathLst>
                <a:path extrusionOk="0" h="6919" w="2279">
                  <a:moveTo>
                    <a:pt x="146" y="1"/>
                  </a:moveTo>
                  <a:cubicBezTo>
                    <a:pt x="146" y="1"/>
                    <a:pt x="1" y="3422"/>
                    <a:pt x="5" y="3723"/>
                  </a:cubicBezTo>
                  <a:cubicBezTo>
                    <a:pt x="11" y="3986"/>
                    <a:pt x="250" y="6239"/>
                    <a:pt x="250" y="6239"/>
                  </a:cubicBezTo>
                  <a:cubicBezTo>
                    <a:pt x="327" y="6266"/>
                    <a:pt x="397" y="6276"/>
                    <a:pt x="459" y="6276"/>
                  </a:cubicBezTo>
                  <a:cubicBezTo>
                    <a:pt x="628" y="6276"/>
                    <a:pt x="734" y="6201"/>
                    <a:pt x="734" y="6201"/>
                  </a:cubicBezTo>
                  <a:cubicBezTo>
                    <a:pt x="734" y="6201"/>
                    <a:pt x="869" y="4705"/>
                    <a:pt x="888" y="4418"/>
                  </a:cubicBezTo>
                  <a:cubicBezTo>
                    <a:pt x="903" y="4184"/>
                    <a:pt x="885" y="3951"/>
                    <a:pt x="837" y="3723"/>
                  </a:cubicBezTo>
                  <a:lnTo>
                    <a:pt x="1064" y="1600"/>
                  </a:lnTo>
                  <a:cubicBezTo>
                    <a:pt x="1064" y="1600"/>
                    <a:pt x="1232" y="3398"/>
                    <a:pt x="1298" y="3941"/>
                  </a:cubicBezTo>
                  <a:cubicBezTo>
                    <a:pt x="1374" y="4561"/>
                    <a:pt x="1713" y="6870"/>
                    <a:pt x="1713" y="6870"/>
                  </a:cubicBezTo>
                  <a:cubicBezTo>
                    <a:pt x="1797" y="6906"/>
                    <a:pt x="1875" y="6919"/>
                    <a:pt x="1942" y="6919"/>
                  </a:cubicBezTo>
                  <a:cubicBezTo>
                    <a:pt x="2086" y="6919"/>
                    <a:pt x="2182" y="6861"/>
                    <a:pt x="2182" y="6861"/>
                  </a:cubicBezTo>
                  <a:cubicBezTo>
                    <a:pt x="2182" y="6861"/>
                    <a:pt x="2224" y="5214"/>
                    <a:pt x="2255" y="4586"/>
                  </a:cubicBezTo>
                  <a:cubicBezTo>
                    <a:pt x="2279" y="4125"/>
                    <a:pt x="2170" y="3903"/>
                    <a:pt x="2161" y="3784"/>
                  </a:cubicBezTo>
                  <a:cubicBezTo>
                    <a:pt x="2161" y="3784"/>
                    <a:pt x="2222" y="423"/>
                    <a:pt x="2222" y="5"/>
                  </a:cubicBezTo>
                  <a:lnTo>
                    <a:pt x="14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37"/>
            <p:cNvSpPr/>
            <p:nvPr/>
          </p:nvSpPr>
          <p:spPr>
            <a:xfrm>
              <a:off x="3066075" y="2223800"/>
              <a:ext cx="30700" cy="29175"/>
            </a:xfrm>
            <a:custGeom>
              <a:rect b="b" l="l" r="r" t="t"/>
              <a:pathLst>
                <a:path extrusionOk="0" h="1167" w="1228">
                  <a:moveTo>
                    <a:pt x="1125" y="0"/>
                  </a:moveTo>
                  <a:cubicBezTo>
                    <a:pt x="1124" y="0"/>
                    <a:pt x="1123" y="0"/>
                    <a:pt x="1122" y="1"/>
                  </a:cubicBezTo>
                  <a:lnTo>
                    <a:pt x="1122" y="49"/>
                  </a:lnTo>
                  <a:cubicBezTo>
                    <a:pt x="1091" y="83"/>
                    <a:pt x="1007" y="118"/>
                    <a:pt x="911" y="123"/>
                  </a:cubicBezTo>
                  <a:cubicBezTo>
                    <a:pt x="908" y="123"/>
                    <a:pt x="905" y="123"/>
                    <a:pt x="901" y="123"/>
                  </a:cubicBezTo>
                  <a:cubicBezTo>
                    <a:pt x="835" y="123"/>
                    <a:pt x="701" y="110"/>
                    <a:pt x="703" y="63"/>
                  </a:cubicBezTo>
                  <a:lnTo>
                    <a:pt x="703" y="1"/>
                  </a:lnTo>
                  <a:cubicBezTo>
                    <a:pt x="662" y="18"/>
                    <a:pt x="569" y="389"/>
                    <a:pt x="402" y="547"/>
                  </a:cubicBezTo>
                  <a:cubicBezTo>
                    <a:pt x="270" y="674"/>
                    <a:pt x="89" y="820"/>
                    <a:pt x="43" y="959"/>
                  </a:cubicBezTo>
                  <a:cubicBezTo>
                    <a:pt x="0" y="1089"/>
                    <a:pt x="231" y="1166"/>
                    <a:pt x="370" y="1166"/>
                  </a:cubicBezTo>
                  <a:cubicBezTo>
                    <a:pt x="388" y="1166"/>
                    <a:pt x="404" y="1165"/>
                    <a:pt x="418" y="1162"/>
                  </a:cubicBezTo>
                  <a:cubicBezTo>
                    <a:pt x="562" y="1136"/>
                    <a:pt x="811" y="1030"/>
                    <a:pt x="874" y="933"/>
                  </a:cubicBezTo>
                  <a:cubicBezTo>
                    <a:pt x="936" y="835"/>
                    <a:pt x="965" y="691"/>
                    <a:pt x="1016" y="620"/>
                  </a:cubicBezTo>
                  <a:cubicBezTo>
                    <a:pt x="1068" y="547"/>
                    <a:pt x="1184" y="468"/>
                    <a:pt x="1212" y="385"/>
                  </a:cubicBezTo>
                  <a:cubicBezTo>
                    <a:pt x="1228" y="340"/>
                    <a:pt x="1209" y="240"/>
                    <a:pt x="1188" y="156"/>
                  </a:cubicBezTo>
                  <a:cubicBezTo>
                    <a:pt x="1169" y="81"/>
                    <a:pt x="1150" y="0"/>
                    <a:pt x="112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37"/>
            <p:cNvSpPr/>
            <p:nvPr/>
          </p:nvSpPr>
          <p:spPr>
            <a:xfrm>
              <a:off x="3021575" y="2207300"/>
              <a:ext cx="40100" cy="21550"/>
            </a:xfrm>
            <a:custGeom>
              <a:rect b="b" l="l" r="r" t="t"/>
              <a:pathLst>
                <a:path extrusionOk="0" h="862" w="1604">
                  <a:moveTo>
                    <a:pt x="1448" y="1"/>
                  </a:moveTo>
                  <a:cubicBezTo>
                    <a:pt x="1447" y="1"/>
                    <a:pt x="1447" y="1"/>
                    <a:pt x="1446" y="1"/>
                  </a:cubicBezTo>
                  <a:lnTo>
                    <a:pt x="1446" y="45"/>
                  </a:lnTo>
                  <a:cubicBezTo>
                    <a:pt x="1414" y="96"/>
                    <a:pt x="1294" y="127"/>
                    <a:pt x="1184" y="127"/>
                  </a:cubicBezTo>
                  <a:cubicBezTo>
                    <a:pt x="1123" y="127"/>
                    <a:pt x="1064" y="118"/>
                    <a:pt x="1025" y="97"/>
                  </a:cubicBezTo>
                  <a:lnTo>
                    <a:pt x="1022" y="30"/>
                  </a:lnTo>
                  <a:cubicBezTo>
                    <a:pt x="1001" y="30"/>
                    <a:pt x="983" y="63"/>
                    <a:pt x="935" y="117"/>
                  </a:cubicBezTo>
                  <a:cubicBezTo>
                    <a:pt x="863" y="192"/>
                    <a:pt x="780" y="255"/>
                    <a:pt x="687" y="303"/>
                  </a:cubicBezTo>
                  <a:cubicBezTo>
                    <a:pt x="531" y="385"/>
                    <a:pt x="225" y="511"/>
                    <a:pt x="87" y="575"/>
                  </a:cubicBezTo>
                  <a:cubicBezTo>
                    <a:pt x="0" y="616"/>
                    <a:pt x="4" y="725"/>
                    <a:pt x="94" y="787"/>
                  </a:cubicBezTo>
                  <a:cubicBezTo>
                    <a:pt x="153" y="828"/>
                    <a:pt x="269" y="862"/>
                    <a:pt x="415" y="862"/>
                  </a:cubicBezTo>
                  <a:cubicBezTo>
                    <a:pt x="489" y="862"/>
                    <a:pt x="571" y="853"/>
                    <a:pt x="657" y="833"/>
                  </a:cubicBezTo>
                  <a:cubicBezTo>
                    <a:pt x="795" y="801"/>
                    <a:pt x="971" y="672"/>
                    <a:pt x="1088" y="672"/>
                  </a:cubicBezTo>
                  <a:cubicBezTo>
                    <a:pt x="1092" y="672"/>
                    <a:pt x="1096" y="672"/>
                    <a:pt x="1099" y="672"/>
                  </a:cubicBezTo>
                  <a:cubicBezTo>
                    <a:pt x="1126" y="674"/>
                    <a:pt x="1158" y="675"/>
                    <a:pt x="1193" y="675"/>
                  </a:cubicBezTo>
                  <a:cubicBezTo>
                    <a:pt x="1309" y="675"/>
                    <a:pt x="1453" y="663"/>
                    <a:pt x="1518" y="616"/>
                  </a:cubicBezTo>
                  <a:cubicBezTo>
                    <a:pt x="1604" y="555"/>
                    <a:pt x="1569" y="423"/>
                    <a:pt x="1546" y="310"/>
                  </a:cubicBezTo>
                  <a:cubicBezTo>
                    <a:pt x="1519" y="189"/>
                    <a:pt x="1488" y="1"/>
                    <a:pt x="1448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37"/>
            <p:cNvSpPr/>
            <p:nvPr/>
          </p:nvSpPr>
          <p:spPr>
            <a:xfrm>
              <a:off x="3052050" y="2081150"/>
              <a:ext cx="14625" cy="58025"/>
            </a:xfrm>
            <a:custGeom>
              <a:rect b="b" l="l" r="r" t="t"/>
              <a:pathLst>
                <a:path extrusionOk="0" h="2321" w="585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14" y="221"/>
                    <a:pt x="449" y="426"/>
                  </a:cubicBezTo>
                  <a:lnTo>
                    <a:pt x="376" y="2321"/>
                  </a:lnTo>
                  <a:lnTo>
                    <a:pt x="585" y="350"/>
                  </a:lnTo>
                  <a:cubicBezTo>
                    <a:pt x="585" y="350"/>
                    <a:pt x="250" y="252"/>
                    <a:pt x="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37"/>
            <p:cNvSpPr/>
            <p:nvPr/>
          </p:nvSpPr>
          <p:spPr>
            <a:xfrm>
              <a:off x="3042325" y="1990275"/>
              <a:ext cx="56000" cy="87825"/>
            </a:xfrm>
            <a:custGeom>
              <a:rect b="b" l="l" r="r" t="t"/>
              <a:pathLst>
                <a:path extrusionOk="0" h="3513" w="2240">
                  <a:moveTo>
                    <a:pt x="696" y="0"/>
                  </a:moveTo>
                  <a:cubicBezTo>
                    <a:pt x="220" y="54"/>
                    <a:pt x="108" y="298"/>
                    <a:pt x="87" y="782"/>
                  </a:cubicBezTo>
                  <a:cubicBezTo>
                    <a:pt x="55" y="1464"/>
                    <a:pt x="1" y="3234"/>
                    <a:pt x="1" y="3234"/>
                  </a:cubicBezTo>
                  <a:cubicBezTo>
                    <a:pt x="245" y="3417"/>
                    <a:pt x="732" y="3512"/>
                    <a:pt x="1186" y="3512"/>
                  </a:cubicBezTo>
                  <a:cubicBezTo>
                    <a:pt x="1607" y="3512"/>
                    <a:pt x="1999" y="3431"/>
                    <a:pt x="2147" y="3263"/>
                  </a:cubicBezTo>
                  <a:lnTo>
                    <a:pt x="2146" y="1767"/>
                  </a:lnTo>
                  <a:lnTo>
                    <a:pt x="2218" y="769"/>
                  </a:lnTo>
                  <a:cubicBezTo>
                    <a:pt x="2240" y="144"/>
                    <a:pt x="1896" y="64"/>
                    <a:pt x="1896" y="64"/>
                  </a:cubicBezTo>
                  <a:lnTo>
                    <a:pt x="1283" y="28"/>
                  </a:lnTo>
                  <a:lnTo>
                    <a:pt x="69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37"/>
            <p:cNvSpPr/>
            <p:nvPr/>
          </p:nvSpPr>
          <p:spPr>
            <a:xfrm>
              <a:off x="3043975" y="1943050"/>
              <a:ext cx="34750" cy="32575"/>
            </a:xfrm>
            <a:custGeom>
              <a:rect b="b" l="l" r="r" t="t"/>
              <a:pathLst>
                <a:path extrusionOk="0" h="1303" w="1390">
                  <a:moveTo>
                    <a:pt x="764" y="0"/>
                  </a:moveTo>
                  <a:cubicBezTo>
                    <a:pt x="419" y="0"/>
                    <a:pt x="0" y="9"/>
                    <a:pt x="139" y="651"/>
                  </a:cubicBezTo>
                  <a:cubicBezTo>
                    <a:pt x="215" y="1002"/>
                    <a:pt x="419" y="1302"/>
                    <a:pt x="764" y="1302"/>
                  </a:cubicBezTo>
                  <a:cubicBezTo>
                    <a:pt x="1110" y="1302"/>
                    <a:pt x="1389" y="1011"/>
                    <a:pt x="1389" y="651"/>
                  </a:cubicBezTo>
                  <a:cubicBezTo>
                    <a:pt x="1389" y="292"/>
                    <a:pt x="1110" y="0"/>
                    <a:pt x="764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37"/>
            <p:cNvSpPr/>
            <p:nvPr/>
          </p:nvSpPr>
          <p:spPr>
            <a:xfrm>
              <a:off x="3080375" y="1965925"/>
              <a:ext cx="6325" cy="16150"/>
            </a:xfrm>
            <a:custGeom>
              <a:rect b="b" l="l" r="r" t="t"/>
              <a:pathLst>
                <a:path extrusionOk="0" h="646" w="253">
                  <a:moveTo>
                    <a:pt x="252" y="0"/>
                  </a:moveTo>
                  <a:lnTo>
                    <a:pt x="6" y="315"/>
                  </a:lnTo>
                  <a:lnTo>
                    <a:pt x="0" y="645"/>
                  </a:lnTo>
                  <a:cubicBezTo>
                    <a:pt x="51" y="628"/>
                    <a:pt x="93" y="593"/>
                    <a:pt x="118" y="545"/>
                  </a:cubicBezTo>
                  <a:cubicBezTo>
                    <a:pt x="157" y="468"/>
                    <a:pt x="252" y="0"/>
                    <a:pt x="252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37"/>
            <p:cNvSpPr/>
            <p:nvPr/>
          </p:nvSpPr>
          <p:spPr>
            <a:xfrm>
              <a:off x="3082150" y="1949075"/>
              <a:ext cx="6975" cy="17400"/>
            </a:xfrm>
            <a:custGeom>
              <a:rect b="b" l="l" r="r" t="t"/>
              <a:pathLst>
                <a:path extrusionOk="0" h="696" w="279">
                  <a:moveTo>
                    <a:pt x="71" y="0"/>
                  </a:moveTo>
                  <a:cubicBezTo>
                    <a:pt x="65" y="0"/>
                    <a:pt x="61" y="1"/>
                    <a:pt x="61" y="1"/>
                  </a:cubicBezTo>
                  <a:lnTo>
                    <a:pt x="0" y="696"/>
                  </a:lnTo>
                  <a:lnTo>
                    <a:pt x="0" y="696"/>
                  </a:lnTo>
                  <a:lnTo>
                    <a:pt x="181" y="674"/>
                  </a:lnTo>
                  <a:cubicBezTo>
                    <a:pt x="279" y="416"/>
                    <a:pt x="266" y="197"/>
                    <a:pt x="202" y="98"/>
                  </a:cubicBezTo>
                  <a:cubicBezTo>
                    <a:pt x="146" y="11"/>
                    <a:pt x="93" y="0"/>
                    <a:pt x="71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37"/>
            <p:cNvSpPr/>
            <p:nvPr/>
          </p:nvSpPr>
          <p:spPr>
            <a:xfrm>
              <a:off x="3085325" y="1948650"/>
              <a:ext cx="5725" cy="2975"/>
            </a:xfrm>
            <a:custGeom>
              <a:rect b="b" l="l" r="r" t="t"/>
              <a:pathLst>
                <a:path extrusionOk="0" h="119" w="229">
                  <a:moveTo>
                    <a:pt x="121" y="1"/>
                  </a:moveTo>
                  <a:cubicBezTo>
                    <a:pt x="57" y="1"/>
                    <a:pt x="5" y="50"/>
                    <a:pt x="1" y="114"/>
                  </a:cubicBezTo>
                  <a:lnTo>
                    <a:pt x="221" y="118"/>
                  </a:lnTo>
                  <a:cubicBezTo>
                    <a:pt x="228" y="56"/>
                    <a:pt x="182" y="2"/>
                    <a:pt x="12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37"/>
            <p:cNvSpPr/>
            <p:nvPr/>
          </p:nvSpPr>
          <p:spPr>
            <a:xfrm>
              <a:off x="3084975" y="1945275"/>
              <a:ext cx="5125" cy="4925"/>
            </a:xfrm>
            <a:custGeom>
              <a:rect b="b" l="l" r="r" t="t"/>
              <a:pathLst>
                <a:path extrusionOk="0" h="197" w="205">
                  <a:moveTo>
                    <a:pt x="125" y="1"/>
                  </a:moveTo>
                  <a:cubicBezTo>
                    <a:pt x="98" y="1"/>
                    <a:pt x="70" y="11"/>
                    <a:pt x="50" y="33"/>
                  </a:cubicBezTo>
                  <a:cubicBezTo>
                    <a:pt x="5" y="76"/>
                    <a:pt x="0" y="147"/>
                    <a:pt x="41" y="197"/>
                  </a:cubicBezTo>
                  <a:lnTo>
                    <a:pt x="205" y="39"/>
                  </a:lnTo>
                  <a:cubicBezTo>
                    <a:pt x="184" y="14"/>
                    <a:pt x="155" y="1"/>
                    <a:pt x="12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37"/>
            <p:cNvSpPr/>
            <p:nvPr/>
          </p:nvSpPr>
          <p:spPr>
            <a:xfrm>
              <a:off x="3047925" y="1941875"/>
              <a:ext cx="44500" cy="57900"/>
            </a:xfrm>
            <a:custGeom>
              <a:rect b="b" l="l" r="r" t="t"/>
              <a:pathLst>
                <a:path extrusionOk="0" h="2316" w="1780">
                  <a:moveTo>
                    <a:pt x="630" y="0"/>
                  </a:moveTo>
                  <a:cubicBezTo>
                    <a:pt x="359" y="0"/>
                    <a:pt x="101" y="137"/>
                    <a:pt x="60" y="488"/>
                  </a:cubicBezTo>
                  <a:cubicBezTo>
                    <a:pt x="0" y="1006"/>
                    <a:pt x="28" y="1217"/>
                    <a:pt x="97" y="1481"/>
                  </a:cubicBezTo>
                  <a:cubicBezTo>
                    <a:pt x="142" y="1645"/>
                    <a:pt x="234" y="1765"/>
                    <a:pt x="379" y="1789"/>
                  </a:cubicBezTo>
                  <a:cubicBezTo>
                    <a:pt x="396" y="1791"/>
                    <a:pt x="416" y="1792"/>
                    <a:pt x="438" y="1792"/>
                  </a:cubicBezTo>
                  <a:cubicBezTo>
                    <a:pt x="529" y="1792"/>
                    <a:pt x="646" y="1774"/>
                    <a:pt x="646" y="1774"/>
                  </a:cubicBezTo>
                  <a:lnTo>
                    <a:pt x="646" y="2000"/>
                  </a:lnTo>
                  <a:cubicBezTo>
                    <a:pt x="537" y="2210"/>
                    <a:pt x="638" y="2316"/>
                    <a:pt x="799" y="2316"/>
                  </a:cubicBezTo>
                  <a:cubicBezTo>
                    <a:pt x="953" y="2316"/>
                    <a:pt x="1161" y="2218"/>
                    <a:pt x="1289" y="2019"/>
                  </a:cubicBezTo>
                  <a:lnTo>
                    <a:pt x="1304" y="1277"/>
                  </a:lnTo>
                  <a:cubicBezTo>
                    <a:pt x="1304" y="1277"/>
                    <a:pt x="1337" y="1351"/>
                    <a:pt x="1431" y="1351"/>
                  </a:cubicBezTo>
                  <a:cubicBezTo>
                    <a:pt x="1463" y="1351"/>
                    <a:pt x="1503" y="1343"/>
                    <a:pt x="1550" y="1319"/>
                  </a:cubicBezTo>
                  <a:cubicBezTo>
                    <a:pt x="1655" y="1267"/>
                    <a:pt x="1780" y="1113"/>
                    <a:pt x="1706" y="949"/>
                  </a:cubicBezTo>
                  <a:cubicBezTo>
                    <a:pt x="1668" y="866"/>
                    <a:pt x="1611" y="839"/>
                    <a:pt x="1560" y="839"/>
                  </a:cubicBezTo>
                  <a:cubicBezTo>
                    <a:pt x="1512" y="839"/>
                    <a:pt x="1469" y="862"/>
                    <a:pt x="1447" y="885"/>
                  </a:cubicBezTo>
                  <a:cubicBezTo>
                    <a:pt x="1408" y="927"/>
                    <a:pt x="1364" y="988"/>
                    <a:pt x="1330" y="988"/>
                  </a:cubicBezTo>
                  <a:cubicBezTo>
                    <a:pt x="1325" y="988"/>
                    <a:pt x="1320" y="987"/>
                    <a:pt x="1316" y="984"/>
                  </a:cubicBezTo>
                  <a:cubicBezTo>
                    <a:pt x="1316" y="984"/>
                    <a:pt x="1445" y="363"/>
                    <a:pt x="1102" y="138"/>
                  </a:cubicBezTo>
                  <a:cubicBezTo>
                    <a:pt x="972" y="52"/>
                    <a:pt x="798" y="0"/>
                    <a:pt x="630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37"/>
            <p:cNvSpPr/>
            <p:nvPr/>
          </p:nvSpPr>
          <p:spPr>
            <a:xfrm>
              <a:off x="3043900" y="1934100"/>
              <a:ext cx="42100" cy="33950"/>
            </a:xfrm>
            <a:custGeom>
              <a:rect b="b" l="l" r="r" t="t"/>
              <a:pathLst>
                <a:path extrusionOk="0" h="1358" w="1684">
                  <a:moveTo>
                    <a:pt x="364" y="1"/>
                  </a:moveTo>
                  <a:cubicBezTo>
                    <a:pt x="359" y="1"/>
                    <a:pt x="354" y="1"/>
                    <a:pt x="350" y="3"/>
                  </a:cubicBezTo>
                  <a:cubicBezTo>
                    <a:pt x="338" y="10"/>
                    <a:pt x="329" y="23"/>
                    <a:pt x="328" y="38"/>
                  </a:cubicBezTo>
                  <a:cubicBezTo>
                    <a:pt x="315" y="110"/>
                    <a:pt x="345" y="184"/>
                    <a:pt x="406" y="228"/>
                  </a:cubicBezTo>
                  <a:cubicBezTo>
                    <a:pt x="399" y="228"/>
                    <a:pt x="391" y="228"/>
                    <a:pt x="384" y="228"/>
                  </a:cubicBezTo>
                  <a:cubicBezTo>
                    <a:pt x="285" y="228"/>
                    <a:pt x="174" y="179"/>
                    <a:pt x="80" y="154"/>
                  </a:cubicBezTo>
                  <a:cubicBezTo>
                    <a:pt x="72" y="150"/>
                    <a:pt x="63" y="148"/>
                    <a:pt x="55" y="148"/>
                  </a:cubicBezTo>
                  <a:cubicBezTo>
                    <a:pt x="46" y="148"/>
                    <a:pt x="37" y="150"/>
                    <a:pt x="29" y="154"/>
                  </a:cubicBezTo>
                  <a:cubicBezTo>
                    <a:pt x="19" y="161"/>
                    <a:pt x="12" y="171"/>
                    <a:pt x="9" y="183"/>
                  </a:cubicBezTo>
                  <a:cubicBezTo>
                    <a:pt x="2" y="210"/>
                    <a:pt x="0" y="239"/>
                    <a:pt x="6" y="267"/>
                  </a:cubicBezTo>
                  <a:cubicBezTo>
                    <a:pt x="16" y="349"/>
                    <a:pt x="47" y="429"/>
                    <a:pt x="96" y="497"/>
                  </a:cubicBezTo>
                  <a:cubicBezTo>
                    <a:pt x="169" y="592"/>
                    <a:pt x="290" y="677"/>
                    <a:pt x="409" y="700"/>
                  </a:cubicBezTo>
                  <a:cubicBezTo>
                    <a:pt x="464" y="711"/>
                    <a:pt x="519" y="716"/>
                    <a:pt x="575" y="716"/>
                  </a:cubicBezTo>
                  <a:cubicBezTo>
                    <a:pt x="612" y="716"/>
                    <a:pt x="649" y="714"/>
                    <a:pt x="686" y="709"/>
                  </a:cubicBezTo>
                  <a:cubicBezTo>
                    <a:pt x="837" y="694"/>
                    <a:pt x="986" y="664"/>
                    <a:pt x="1139" y="652"/>
                  </a:cubicBezTo>
                  <a:cubicBezTo>
                    <a:pt x="1151" y="651"/>
                    <a:pt x="1164" y="650"/>
                    <a:pt x="1176" y="650"/>
                  </a:cubicBezTo>
                  <a:cubicBezTo>
                    <a:pt x="1197" y="650"/>
                    <a:pt x="1217" y="652"/>
                    <a:pt x="1237" y="657"/>
                  </a:cubicBezTo>
                  <a:cubicBezTo>
                    <a:pt x="1353" y="689"/>
                    <a:pt x="1339" y="824"/>
                    <a:pt x="1358" y="918"/>
                  </a:cubicBezTo>
                  <a:cubicBezTo>
                    <a:pt x="1389" y="1082"/>
                    <a:pt x="1416" y="1357"/>
                    <a:pt x="1477" y="1357"/>
                  </a:cubicBezTo>
                  <a:cubicBezTo>
                    <a:pt x="1494" y="1357"/>
                    <a:pt x="1564" y="1238"/>
                    <a:pt x="1608" y="1196"/>
                  </a:cubicBezTo>
                  <a:cubicBezTo>
                    <a:pt x="1637" y="1169"/>
                    <a:pt x="1643" y="1108"/>
                    <a:pt x="1649" y="1071"/>
                  </a:cubicBezTo>
                  <a:cubicBezTo>
                    <a:pt x="1661" y="1005"/>
                    <a:pt x="1668" y="935"/>
                    <a:pt x="1672" y="867"/>
                  </a:cubicBezTo>
                  <a:cubicBezTo>
                    <a:pt x="1677" y="810"/>
                    <a:pt x="1682" y="751"/>
                    <a:pt x="1682" y="693"/>
                  </a:cubicBezTo>
                  <a:cubicBezTo>
                    <a:pt x="1682" y="629"/>
                    <a:pt x="1684" y="563"/>
                    <a:pt x="1666" y="499"/>
                  </a:cubicBezTo>
                  <a:cubicBezTo>
                    <a:pt x="1652" y="445"/>
                    <a:pt x="1624" y="394"/>
                    <a:pt x="1587" y="354"/>
                  </a:cubicBezTo>
                  <a:lnTo>
                    <a:pt x="1575" y="341"/>
                  </a:lnTo>
                  <a:cubicBezTo>
                    <a:pt x="1498" y="261"/>
                    <a:pt x="1405" y="199"/>
                    <a:pt x="1304" y="158"/>
                  </a:cubicBezTo>
                  <a:cubicBezTo>
                    <a:pt x="1159" y="98"/>
                    <a:pt x="1001" y="75"/>
                    <a:pt x="844" y="59"/>
                  </a:cubicBezTo>
                  <a:cubicBezTo>
                    <a:pt x="688" y="43"/>
                    <a:pt x="531" y="35"/>
                    <a:pt x="377" y="3"/>
                  </a:cubicBezTo>
                  <a:cubicBezTo>
                    <a:pt x="373" y="1"/>
                    <a:pt x="368" y="1"/>
                    <a:pt x="36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37"/>
            <p:cNvSpPr/>
            <p:nvPr/>
          </p:nvSpPr>
          <p:spPr>
            <a:xfrm>
              <a:off x="3064100" y="1978900"/>
              <a:ext cx="14875" cy="9575"/>
            </a:xfrm>
            <a:custGeom>
              <a:rect b="b" l="l" r="r" t="t"/>
              <a:pathLst>
                <a:path extrusionOk="0" h="383" w="595">
                  <a:moveTo>
                    <a:pt x="595" y="0"/>
                  </a:moveTo>
                  <a:cubicBezTo>
                    <a:pt x="576" y="47"/>
                    <a:pt x="513" y="121"/>
                    <a:pt x="438" y="163"/>
                  </a:cubicBezTo>
                  <a:cubicBezTo>
                    <a:pt x="325" y="225"/>
                    <a:pt x="0" y="293"/>
                    <a:pt x="0" y="293"/>
                  </a:cubicBezTo>
                  <a:lnTo>
                    <a:pt x="0" y="383"/>
                  </a:lnTo>
                  <a:cubicBezTo>
                    <a:pt x="0" y="383"/>
                    <a:pt x="422" y="302"/>
                    <a:pt x="506" y="192"/>
                  </a:cubicBezTo>
                  <a:cubicBezTo>
                    <a:pt x="547" y="134"/>
                    <a:pt x="577" y="68"/>
                    <a:pt x="595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37"/>
            <p:cNvSpPr/>
            <p:nvPr/>
          </p:nvSpPr>
          <p:spPr>
            <a:xfrm>
              <a:off x="3065975" y="1962575"/>
              <a:ext cx="3875" cy="3275"/>
            </a:xfrm>
            <a:custGeom>
              <a:rect b="b" l="l" r="r" t="t"/>
              <a:pathLst>
                <a:path extrusionOk="0" h="131" w="155">
                  <a:moveTo>
                    <a:pt x="67" y="1"/>
                  </a:moveTo>
                  <a:cubicBezTo>
                    <a:pt x="29" y="2"/>
                    <a:pt x="0" y="33"/>
                    <a:pt x="2" y="70"/>
                  </a:cubicBezTo>
                  <a:cubicBezTo>
                    <a:pt x="6" y="107"/>
                    <a:pt x="37" y="131"/>
                    <a:pt x="68" y="131"/>
                  </a:cubicBezTo>
                  <a:cubicBezTo>
                    <a:pt x="85" y="131"/>
                    <a:pt x="102" y="124"/>
                    <a:pt x="115" y="109"/>
                  </a:cubicBezTo>
                  <a:cubicBezTo>
                    <a:pt x="154" y="67"/>
                    <a:pt x="124" y="1"/>
                    <a:pt x="67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37"/>
            <p:cNvSpPr/>
            <p:nvPr/>
          </p:nvSpPr>
          <p:spPr>
            <a:xfrm>
              <a:off x="3068625" y="1956175"/>
              <a:ext cx="4050" cy="3175"/>
            </a:xfrm>
            <a:custGeom>
              <a:rect b="b" l="l" r="r" t="t"/>
              <a:pathLst>
                <a:path extrusionOk="0" h="127" w="162">
                  <a:moveTo>
                    <a:pt x="71" y="1"/>
                  </a:moveTo>
                  <a:cubicBezTo>
                    <a:pt x="42" y="1"/>
                    <a:pt x="14" y="18"/>
                    <a:pt x="0" y="46"/>
                  </a:cubicBezTo>
                  <a:lnTo>
                    <a:pt x="139" y="126"/>
                  </a:lnTo>
                  <a:cubicBezTo>
                    <a:pt x="161" y="86"/>
                    <a:pt x="147" y="35"/>
                    <a:pt x="108" y="10"/>
                  </a:cubicBezTo>
                  <a:cubicBezTo>
                    <a:pt x="96" y="4"/>
                    <a:pt x="84" y="1"/>
                    <a:pt x="7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37"/>
            <p:cNvSpPr/>
            <p:nvPr/>
          </p:nvSpPr>
          <p:spPr>
            <a:xfrm>
              <a:off x="3061075" y="1976025"/>
              <a:ext cx="4125" cy="2900"/>
            </a:xfrm>
            <a:custGeom>
              <a:rect b="b" l="l" r="r" t="t"/>
              <a:pathLst>
                <a:path extrusionOk="0" h="116" w="165">
                  <a:moveTo>
                    <a:pt x="150" y="1"/>
                  </a:moveTo>
                  <a:lnTo>
                    <a:pt x="1" y="59"/>
                  </a:lnTo>
                  <a:cubicBezTo>
                    <a:pt x="11" y="93"/>
                    <a:pt x="43" y="115"/>
                    <a:pt x="77" y="115"/>
                  </a:cubicBezTo>
                  <a:cubicBezTo>
                    <a:pt x="85" y="115"/>
                    <a:pt x="94" y="114"/>
                    <a:pt x="102" y="111"/>
                  </a:cubicBezTo>
                  <a:cubicBezTo>
                    <a:pt x="144" y="92"/>
                    <a:pt x="165" y="44"/>
                    <a:pt x="150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37"/>
            <p:cNvSpPr/>
            <p:nvPr/>
          </p:nvSpPr>
          <p:spPr>
            <a:xfrm>
              <a:off x="3050450" y="1955400"/>
              <a:ext cx="3850" cy="3425"/>
            </a:xfrm>
            <a:custGeom>
              <a:rect b="b" l="l" r="r" t="t"/>
              <a:pathLst>
                <a:path extrusionOk="0" h="137" w="154">
                  <a:moveTo>
                    <a:pt x="89" y="0"/>
                  </a:moveTo>
                  <a:cubicBezTo>
                    <a:pt x="73" y="0"/>
                    <a:pt x="57" y="6"/>
                    <a:pt x="43" y="16"/>
                  </a:cubicBezTo>
                  <a:cubicBezTo>
                    <a:pt x="8" y="47"/>
                    <a:pt x="1" y="99"/>
                    <a:pt x="27" y="137"/>
                  </a:cubicBezTo>
                  <a:lnTo>
                    <a:pt x="153" y="35"/>
                  </a:lnTo>
                  <a:cubicBezTo>
                    <a:pt x="139" y="13"/>
                    <a:pt x="114" y="0"/>
                    <a:pt x="89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37"/>
            <p:cNvSpPr/>
            <p:nvPr/>
          </p:nvSpPr>
          <p:spPr>
            <a:xfrm>
              <a:off x="3052450" y="1962075"/>
              <a:ext cx="3875" cy="3300"/>
            </a:xfrm>
            <a:custGeom>
              <a:rect b="b" l="l" r="r" t="t"/>
              <a:pathLst>
                <a:path extrusionOk="0" h="132" w="155">
                  <a:moveTo>
                    <a:pt x="67" y="0"/>
                  </a:moveTo>
                  <a:cubicBezTo>
                    <a:pt x="30" y="2"/>
                    <a:pt x="1" y="34"/>
                    <a:pt x="2" y="71"/>
                  </a:cubicBezTo>
                  <a:cubicBezTo>
                    <a:pt x="5" y="108"/>
                    <a:pt x="36" y="132"/>
                    <a:pt x="68" y="132"/>
                  </a:cubicBezTo>
                  <a:cubicBezTo>
                    <a:pt x="85" y="132"/>
                    <a:pt x="102" y="125"/>
                    <a:pt x="115" y="111"/>
                  </a:cubicBezTo>
                  <a:cubicBezTo>
                    <a:pt x="154" y="68"/>
                    <a:pt x="124" y="0"/>
                    <a:pt x="67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37"/>
            <p:cNvSpPr/>
            <p:nvPr/>
          </p:nvSpPr>
          <p:spPr>
            <a:xfrm>
              <a:off x="3055175" y="1962500"/>
              <a:ext cx="6050" cy="10300"/>
            </a:xfrm>
            <a:custGeom>
              <a:rect b="b" l="l" r="r" t="t"/>
              <a:pathLst>
                <a:path extrusionOk="0" h="412" w="242">
                  <a:moveTo>
                    <a:pt x="241" y="1"/>
                  </a:moveTo>
                  <a:lnTo>
                    <a:pt x="0" y="357"/>
                  </a:lnTo>
                  <a:lnTo>
                    <a:pt x="234" y="411"/>
                  </a:lnTo>
                  <a:lnTo>
                    <a:pt x="24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37"/>
            <p:cNvSpPr/>
            <p:nvPr/>
          </p:nvSpPr>
          <p:spPr>
            <a:xfrm>
              <a:off x="2922675" y="2038925"/>
              <a:ext cx="12625" cy="9600"/>
            </a:xfrm>
            <a:custGeom>
              <a:rect b="b" l="l" r="r" t="t"/>
              <a:pathLst>
                <a:path extrusionOk="0" h="384" w="505">
                  <a:moveTo>
                    <a:pt x="505" y="0"/>
                  </a:moveTo>
                  <a:lnTo>
                    <a:pt x="144" y="209"/>
                  </a:lnTo>
                  <a:lnTo>
                    <a:pt x="0" y="383"/>
                  </a:lnTo>
                  <a:lnTo>
                    <a:pt x="0" y="383"/>
                  </a:lnTo>
                  <a:lnTo>
                    <a:pt x="361" y="17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37"/>
            <p:cNvSpPr/>
            <p:nvPr/>
          </p:nvSpPr>
          <p:spPr>
            <a:xfrm>
              <a:off x="2922675" y="2038925"/>
              <a:ext cx="12625" cy="9600"/>
            </a:xfrm>
            <a:custGeom>
              <a:rect b="b" l="l" r="r" t="t"/>
              <a:pathLst>
                <a:path extrusionOk="0" h="384" w="505">
                  <a:moveTo>
                    <a:pt x="505" y="0"/>
                  </a:moveTo>
                  <a:lnTo>
                    <a:pt x="144" y="209"/>
                  </a:lnTo>
                  <a:lnTo>
                    <a:pt x="0" y="383"/>
                  </a:lnTo>
                  <a:lnTo>
                    <a:pt x="0" y="383"/>
                  </a:lnTo>
                  <a:lnTo>
                    <a:pt x="361" y="17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37"/>
            <p:cNvSpPr/>
            <p:nvPr/>
          </p:nvSpPr>
          <p:spPr>
            <a:xfrm>
              <a:off x="2947275" y="2050775"/>
              <a:ext cx="16650" cy="11950"/>
            </a:xfrm>
            <a:custGeom>
              <a:rect b="b" l="l" r="r" t="t"/>
              <a:pathLst>
                <a:path extrusionOk="0" h="478" w="666">
                  <a:moveTo>
                    <a:pt x="665" y="1"/>
                  </a:moveTo>
                  <a:lnTo>
                    <a:pt x="302" y="209"/>
                  </a:lnTo>
                  <a:lnTo>
                    <a:pt x="1" y="478"/>
                  </a:lnTo>
                  <a:lnTo>
                    <a:pt x="362" y="269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37"/>
            <p:cNvSpPr/>
            <p:nvPr/>
          </p:nvSpPr>
          <p:spPr>
            <a:xfrm>
              <a:off x="2947275" y="2050775"/>
              <a:ext cx="16650" cy="11950"/>
            </a:xfrm>
            <a:custGeom>
              <a:rect b="b" l="l" r="r" t="t"/>
              <a:pathLst>
                <a:path extrusionOk="0" h="478" w="666">
                  <a:moveTo>
                    <a:pt x="665" y="1"/>
                  </a:moveTo>
                  <a:lnTo>
                    <a:pt x="302" y="209"/>
                  </a:lnTo>
                  <a:lnTo>
                    <a:pt x="1" y="478"/>
                  </a:lnTo>
                  <a:lnTo>
                    <a:pt x="362" y="269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37"/>
            <p:cNvSpPr/>
            <p:nvPr/>
          </p:nvSpPr>
          <p:spPr>
            <a:xfrm>
              <a:off x="2900875" y="2001850"/>
              <a:ext cx="145225" cy="125550"/>
            </a:xfrm>
            <a:custGeom>
              <a:rect b="b" l="l" r="r" t="t"/>
              <a:pathLst>
                <a:path extrusionOk="0" h="5022" w="5809">
                  <a:moveTo>
                    <a:pt x="4934" y="3157"/>
                  </a:moveTo>
                  <a:cubicBezTo>
                    <a:pt x="5018" y="3271"/>
                    <a:pt x="5070" y="3408"/>
                    <a:pt x="5083" y="3550"/>
                  </a:cubicBezTo>
                  <a:cubicBezTo>
                    <a:pt x="4998" y="3435"/>
                    <a:pt x="4946" y="3299"/>
                    <a:pt x="4934" y="3157"/>
                  </a:cubicBezTo>
                  <a:close/>
                  <a:moveTo>
                    <a:pt x="363" y="0"/>
                  </a:moveTo>
                  <a:lnTo>
                    <a:pt x="1" y="207"/>
                  </a:lnTo>
                  <a:lnTo>
                    <a:pt x="1" y="438"/>
                  </a:lnTo>
                  <a:lnTo>
                    <a:pt x="33" y="457"/>
                  </a:lnTo>
                  <a:lnTo>
                    <a:pt x="60" y="473"/>
                  </a:lnTo>
                  <a:lnTo>
                    <a:pt x="60" y="522"/>
                  </a:lnTo>
                  <a:lnTo>
                    <a:pt x="1" y="557"/>
                  </a:lnTo>
                  <a:lnTo>
                    <a:pt x="1" y="690"/>
                  </a:lnTo>
                  <a:lnTo>
                    <a:pt x="439" y="1615"/>
                  </a:lnTo>
                  <a:lnTo>
                    <a:pt x="872" y="1866"/>
                  </a:lnTo>
                  <a:lnTo>
                    <a:pt x="1016" y="1692"/>
                  </a:lnTo>
                  <a:lnTo>
                    <a:pt x="1396" y="1920"/>
                  </a:lnTo>
                  <a:lnTo>
                    <a:pt x="1615" y="2296"/>
                  </a:lnTo>
                  <a:lnTo>
                    <a:pt x="1857" y="2435"/>
                  </a:lnTo>
                  <a:lnTo>
                    <a:pt x="2158" y="2166"/>
                  </a:lnTo>
                  <a:lnTo>
                    <a:pt x="2530" y="2381"/>
                  </a:lnTo>
                  <a:lnTo>
                    <a:pt x="2654" y="2896"/>
                  </a:lnTo>
                  <a:lnTo>
                    <a:pt x="3277" y="3254"/>
                  </a:lnTo>
                  <a:cubicBezTo>
                    <a:pt x="3308" y="3386"/>
                    <a:pt x="3348" y="3515"/>
                    <a:pt x="3394" y="3641"/>
                  </a:cubicBezTo>
                  <a:cubicBezTo>
                    <a:pt x="3398" y="3654"/>
                    <a:pt x="3403" y="3667"/>
                    <a:pt x="3408" y="3682"/>
                  </a:cubicBezTo>
                  <a:cubicBezTo>
                    <a:pt x="3614" y="4226"/>
                    <a:pt x="3944" y="4690"/>
                    <a:pt x="4315" y="4904"/>
                  </a:cubicBezTo>
                  <a:cubicBezTo>
                    <a:pt x="4360" y="4930"/>
                    <a:pt x="4406" y="4952"/>
                    <a:pt x="4454" y="4971"/>
                  </a:cubicBezTo>
                  <a:cubicBezTo>
                    <a:pt x="4480" y="4981"/>
                    <a:pt x="4505" y="4990"/>
                    <a:pt x="4532" y="4997"/>
                  </a:cubicBezTo>
                  <a:cubicBezTo>
                    <a:pt x="4590" y="5013"/>
                    <a:pt x="4650" y="5021"/>
                    <a:pt x="4710" y="5021"/>
                  </a:cubicBezTo>
                  <a:cubicBezTo>
                    <a:pt x="4747" y="5021"/>
                    <a:pt x="4785" y="5018"/>
                    <a:pt x="4822" y="5011"/>
                  </a:cubicBezTo>
                  <a:lnTo>
                    <a:pt x="4853" y="5006"/>
                  </a:lnTo>
                  <a:cubicBezTo>
                    <a:pt x="4866" y="5001"/>
                    <a:pt x="4880" y="4998"/>
                    <a:pt x="4895" y="4993"/>
                  </a:cubicBezTo>
                  <a:lnTo>
                    <a:pt x="4927" y="4980"/>
                  </a:lnTo>
                  <a:cubicBezTo>
                    <a:pt x="4938" y="4975"/>
                    <a:pt x="4948" y="4971"/>
                    <a:pt x="4960" y="4965"/>
                  </a:cubicBezTo>
                  <a:cubicBezTo>
                    <a:pt x="4970" y="4959"/>
                    <a:pt x="4980" y="4955"/>
                    <a:pt x="4990" y="4949"/>
                  </a:cubicBezTo>
                  <a:cubicBezTo>
                    <a:pt x="4996" y="4946"/>
                    <a:pt x="5001" y="4943"/>
                    <a:pt x="5006" y="4939"/>
                  </a:cubicBezTo>
                  <a:cubicBezTo>
                    <a:pt x="5008" y="4939"/>
                    <a:pt x="5011" y="4938"/>
                    <a:pt x="5014" y="4936"/>
                  </a:cubicBezTo>
                  <a:cubicBezTo>
                    <a:pt x="5096" y="4888"/>
                    <a:pt x="5299" y="4771"/>
                    <a:pt x="5354" y="4739"/>
                  </a:cubicBezTo>
                  <a:cubicBezTo>
                    <a:pt x="5630" y="4579"/>
                    <a:pt x="5808" y="4178"/>
                    <a:pt x="5808" y="3606"/>
                  </a:cubicBezTo>
                  <a:cubicBezTo>
                    <a:pt x="5807" y="3460"/>
                    <a:pt x="5797" y="3312"/>
                    <a:pt x="5775" y="3167"/>
                  </a:cubicBezTo>
                  <a:cubicBezTo>
                    <a:pt x="5653" y="2338"/>
                    <a:pt x="5208" y="1518"/>
                    <a:pt x="4677" y="1211"/>
                  </a:cubicBezTo>
                  <a:cubicBezTo>
                    <a:pt x="4538" y="1131"/>
                    <a:pt x="4404" y="1093"/>
                    <a:pt x="4280" y="1093"/>
                  </a:cubicBezTo>
                  <a:cubicBezTo>
                    <a:pt x="4178" y="1093"/>
                    <a:pt x="4083" y="1119"/>
                    <a:pt x="3997" y="1169"/>
                  </a:cubicBezTo>
                  <a:cubicBezTo>
                    <a:pt x="3942" y="1202"/>
                    <a:pt x="3738" y="1320"/>
                    <a:pt x="3656" y="1366"/>
                  </a:cubicBezTo>
                  <a:cubicBezTo>
                    <a:pt x="3649" y="1369"/>
                    <a:pt x="3643" y="1373"/>
                    <a:pt x="3638" y="1378"/>
                  </a:cubicBezTo>
                  <a:cubicBezTo>
                    <a:pt x="3622" y="1386"/>
                    <a:pt x="3607" y="1395"/>
                    <a:pt x="3593" y="1405"/>
                  </a:cubicBezTo>
                  <a:cubicBezTo>
                    <a:pt x="3565" y="1424"/>
                    <a:pt x="3539" y="1446"/>
                    <a:pt x="3514" y="1470"/>
                  </a:cubicBezTo>
                  <a:cubicBezTo>
                    <a:pt x="3511" y="1473"/>
                    <a:pt x="3509" y="1478"/>
                    <a:pt x="3504" y="1481"/>
                  </a:cubicBezTo>
                  <a:cubicBezTo>
                    <a:pt x="3493" y="1491"/>
                    <a:pt x="3482" y="1504"/>
                    <a:pt x="3472" y="1515"/>
                  </a:cubicBezTo>
                  <a:cubicBezTo>
                    <a:pt x="3462" y="1527"/>
                    <a:pt x="3448" y="1544"/>
                    <a:pt x="3436" y="1559"/>
                  </a:cubicBezTo>
                  <a:cubicBezTo>
                    <a:pt x="3411" y="1592"/>
                    <a:pt x="3390" y="1626"/>
                    <a:pt x="3369" y="1662"/>
                  </a:cubicBezTo>
                  <a:cubicBezTo>
                    <a:pt x="3359" y="1679"/>
                    <a:pt x="3349" y="1698"/>
                    <a:pt x="3340" y="1718"/>
                  </a:cubicBezTo>
                  <a:lnTo>
                    <a:pt x="36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37"/>
            <p:cNvSpPr/>
            <p:nvPr/>
          </p:nvSpPr>
          <p:spPr>
            <a:xfrm>
              <a:off x="2900925" y="2007050"/>
              <a:ext cx="136100" cy="120350"/>
            </a:xfrm>
            <a:custGeom>
              <a:rect b="b" l="l" r="r" t="t"/>
              <a:pathLst>
                <a:path extrusionOk="0" h="4814" w="5444">
                  <a:moveTo>
                    <a:pt x="4734" y="2824"/>
                  </a:moveTo>
                  <a:cubicBezTo>
                    <a:pt x="4762" y="2824"/>
                    <a:pt x="4793" y="2833"/>
                    <a:pt x="4825" y="2852"/>
                  </a:cubicBezTo>
                  <a:cubicBezTo>
                    <a:pt x="4968" y="2934"/>
                    <a:pt x="5084" y="3179"/>
                    <a:pt x="5084" y="3398"/>
                  </a:cubicBezTo>
                  <a:cubicBezTo>
                    <a:pt x="5084" y="3569"/>
                    <a:pt x="5014" y="3675"/>
                    <a:pt x="4916" y="3675"/>
                  </a:cubicBezTo>
                  <a:cubicBezTo>
                    <a:pt x="4887" y="3675"/>
                    <a:pt x="4857" y="3666"/>
                    <a:pt x="4825" y="3648"/>
                  </a:cubicBezTo>
                  <a:cubicBezTo>
                    <a:pt x="4683" y="3565"/>
                    <a:pt x="4567" y="3320"/>
                    <a:pt x="4567" y="3100"/>
                  </a:cubicBezTo>
                  <a:cubicBezTo>
                    <a:pt x="4567" y="2930"/>
                    <a:pt x="4636" y="2824"/>
                    <a:pt x="4734" y="2824"/>
                  </a:cubicBezTo>
                  <a:close/>
                  <a:moveTo>
                    <a:pt x="0" y="1"/>
                  </a:moveTo>
                  <a:lnTo>
                    <a:pt x="0" y="231"/>
                  </a:lnTo>
                  <a:lnTo>
                    <a:pt x="31" y="249"/>
                  </a:lnTo>
                  <a:lnTo>
                    <a:pt x="60" y="266"/>
                  </a:lnTo>
                  <a:lnTo>
                    <a:pt x="60" y="316"/>
                  </a:lnTo>
                  <a:lnTo>
                    <a:pt x="0" y="349"/>
                  </a:lnTo>
                  <a:lnTo>
                    <a:pt x="0" y="484"/>
                  </a:lnTo>
                  <a:lnTo>
                    <a:pt x="437" y="1409"/>
                  </a:lnTo>
                  <a:lnTo>
                    <a:pt x="870" y="1658"/>
                  </a:lnTo>
                  <a:lnTo>
                    <a:pt x="1014" y="1484"/>
                  </a:lnTo>
                  <a:lnTo>
                    <a:pt x="1394" y="1712"/>
                  </a:lnTo>
                  <a:lnTo>
                    <a:pt x="1613" y="2088"/>
                  </a:lnTo>
                  <a:lnTo>
                    <a:pt x="1855" y="2227"/>
                  </a:lnTo>
                  <a:lnTo>
                    <a:pt x="2156" y="1958"/>
                  </a:lnTo>
                  <a:lnTo>
                    <a:pt x="2528" y="2173"/>
                  </a:lnTo>
                  <a:lnTo>
                    <a:pt x="2652" y="2688"/>
                  </a:lnTo>
                  <a:lnTo>
                    <a:pt x="3275" y="3046"/>
                  </a:lnTo>
                  <a:cubicBezTo>
                    <a:pt x="3306" y="3178"/>
                    <a:pt x="3346" y="3307"/>
                    <a:pt x="3392" y="3433"/>
                  </a:cubicBezTo>
                  <a:cubicBezTo>
                    <a:pt x="3396" y="3446"/>
                    <a:pt x="3401" y="3459"/>
                    <a:pt x="3406" y="3474"/>
                  </a:cubicBezTo>
                  <a:cubicBezTo>
                    <a:pt x="3612" y="4018"/>
                    <a:pt x="3942" y="4482"/>
                    <a:pt x="4313" y="4696"/>
                  </a:cubicBezTo>
                  <a:cubicBezTo>
                    <a:pt x="4358" y="4722"/>
                    <a:pt x="4404" y="4744"/>
                    <a:pt x="4452" y="4763"/>
                  </a:cubicBezTo>
                  <a:cubicBezTo>
                    <a:pt x="4478" y="4773"/>
                    <a:pt x="4503" y="4782"/>
                    <a:pt x="4530" y="4789"/>
                  </a:cubicBezTo>
                  <a:cubicBezTo>
                    <a:pt x="4588" y="4805"/>
                    <a:pt x="4648" y="4813"/>
                    <a:pt x="4708" y="4813"/>
                  </a:cubicBezTo>
                  <a:cubicBezTo>
                    <a:pt x="4745" y="4813"/>
                    <a:pt x="4783" y="4810"/>
                    <a:pt x="4820" y="4803"/>
                  </a:cubicBezTo>
                  <a:lnTo>
                    <a:pt x="4851" y="4798"/>
                  </a:lnTo>
                  <a:cubicBezTo>
                    <a:pt x="4864" y="4793"/>
                    <a:pt x="4878" y="4790"/>
                    <a:pt x="4893" y="4785"/>
                  </a:cubicBezTo>
                  <a:lnTo>
                    <a:pt x="4925" y="4772"/>
                  </a:lnTo>
                  <a:cubicBezTo>
                    <a:pt x="4936" y="4767"/>
                    <a:pt x="4946" y="4763"/>
                    <a:pt x="4958" y="4757"/>
                  </a:cubicBezTo>
                  <a:cubicBezTo>
                    <a:pt x="4968" y="4751"/>
                    <a:pt x="4978" y="4747"/>
                    <a:pt x="4988" y="4741"/>
                  </a:cubicBezTo>
                  <a:cubicBezTo>
                    <a:pt x="4994" y="4738"/>
                    <a:pt x="4999" y="4735"/>
                    <a:pt x="5004" y="4731"/>
                  </a:cubicBezTo>
                  <a:cubicBezTo>
                    <a:pt x="5006" y="4731"/>
                    <a:pt x="5009" y="4730"/>
                    <a:pt x="5012" y="4728"/>
                  </a:cubicBezTo>
                  <a:cubicBezTo>
                    <a:pt x="5274" y="4561"/>
                    <a:pt x="5444" y="4164"/>
                    <a:pt x="5444" y="3607"/>
                  </a:cubicBezTo>
                  <a:cubicBezTo>
                    <a:pt x="5444" y="3461"/>
                    <a:pt x="5432" y="3313"/>
                    <a:pt x="5410" y="3168"/>
                  </a:cubicBezTo>
                  <a:cubicBezTo>
                    <a:pt x="5289" y="2340"/>
                    <a:pt x="4843" y="1518"/>
                    <a:pt x="4313" y="1213"/>
                  </a:cubicBezTo>
                  <a:cubicBezTo>
                    <a:pt x="4173" y="1132"/>
                    <a:pt x="4039" y="1094"/>
                    <a:pt x="3915" y="1094"/>
                  </a:cubicBezTo>
                  <a:cubicBezTo>
                    <a:pt x="3822" y="1094"/>
                    <a:pt x="3734" y="1116"/>
                    <a:pt x="3654" y="1158"/>
                  </a:cubicBezTo>
                  <a:cubicBezTo>
                    <a:pt x="3647" y="1162"/>
                    <a:pt x="3641" y="1165"/>
                    <a:pt x="3636" y="1170"/>
                  </a:cubicBezTo>
                  <a:cubicBezTo>
                    <a:pt x="3620" y="1178"/>
                    <a:pt x="3605" y="1187"/>
                    <a:pt x="3591" y="1197"/>
                  </a:cubicBezTo>
                  <a:cubicBezTo>
                    <a:pt x="3563" y="1217"/>
                    <a:pt x="3537" y="1239"/>
                    <a:pt x="3512" y="1262"/>
                  </a:cubicBezTo>
                  <a:cubicBezTo>
                    <a:pt x="3509" y="1265"/>
                    <a:pt x="3507" y="1270"/>
                    <a:pt x="3502" y="1273"/>
                  </a:cubicBezTo>
                  <a:cubicBezTo>
                    <a:pt x="3491" y="1284"/>
                    <a:pt x="3480" y="1296"/>
                    <a:pt x="3470" y="1307"/>
                  </a:cubicBezTo>
                  <a:cubicBezTo>
                    <a:pt x="3460" y="1319"/>
                    <a:pt x="3446" y="1336"/>
                    <a:pt x="3434" y="1352"/>
                  </a:cubicBezTo>
                  <a:cubicBezTo>
                    <a:pt x="3409" y="1384"/>
                    <a:pt x="3388" y="1419"/>
                    <a:pt x="3367" y="1454"/>
                  </a:cubicBezTo>
                  <a:cubicBezTo>
                    <a:pt x="3357" y="1473"/>
                    <a:pt x="3347" y="1490"/>
                    <a:pt x="3338" y="1510"/>
                  </a:cubicBezTo>
                  <a:cubicBezTo>
                    <a:pt x="3285" y="1622"/>
                    <a:pt x="3246" y="1741"/>
                    <a:pt x="3224" y="186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37"/>
            <p:cNvSpPr/>
            <p:nvPr/>
          </p:nvSpPr>
          <p:spPr>
            <a:xfrm>
              <a:off x="3015075" y="2077650"/>
              <a:ext cx="12975" cy="21300"/>
            </a:xfrm>
            <a:custGeom>
              <a:rect b="b" l="l" r="r" t="t"/>
              <a:pathLst>
                <a:path extrusionOk="0" h="852" w="519">
                  <a:moveTo>
                    <a:pt x="168" y="0"/>
                  </a:moveTo>
                  <a:cubicBezTo>
                    <a:pt x="70" y="0"/>
                    <a:pt x="1" y="105"/>
                    <a:pt x="1" y="276"/>
                  </a:cubicBezTo>
                  <a:cubicBezTo>
                    <a:pt x="1" y="498"/>
                    <a:pt x="117" y="741"/>
                    <a:pt x="260" y="824"/>
                  </a:cubicBezTo>
                  <a:cubicBezTo>
                    <a:pt x="292" y="842"/>
                    <a:pt x="322" y="851"/>
                    <a:pt x="351" y="851"/>
                  </a:cubicBezTo>
                  <a:cubicBezTo>
                    <a:pt x="448" y="851"/>
                    <a:pt x="518" y="745"/>
                    <a:pt x="518" y="574"/>
                  </a:cubicBezTo>
                  <a:cubicBezTo>
                    <a:pt x="518" y="556"/>
                    <a:pt x="517" y="537"/>
                    <a:pt x="515" y="518"/>
                  </a:cubicBezTo>
                  <a:cubicBezTo>
                    <a:pt x="430" y="403"/>
                    <a:pt x="378" y="267"/>
                    <a:pt x="364" y="125"/>
                  </a:cubicBezTo>
                  <a:cubicBezTo>
                    <a:pt x="337" y="86"/>
                    <a:pt x="301" y="52"/>
                    <a:pt x="260" y="28"/>
                  </a:cubicBezTo>
                  <a:cubicBezTo>
                    <a:pt x="228" y="9"/>
                    <a:pt x="197" y="0"/>
                    <a:pt x="168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37"/>
            <p:cNvSpPr/>
            <p:nvPr/>
          </p:nvSpPr>
          <p:spPr>
            <a:xfrm>
              <a:off x="2992275" y="2029175"/>
              <a:ext cx="53825" cy="96100"/>
            </a:xfrm>
            <a:custGeom>
              <a:rect b="b" l="l" r="r" t="t"/>
              <a:pathLst>
                <a:path extrusionOk="0" h="3844" w="2153">
                  <a:moveTo>
                    <a:pt x="625" y="1"/>
                  </a:moveTo>
                  <a:cubicBezTo>
                    <a:pt x="523" y="1"/>
                    <a:pt x="427" y="27"/>
                    <a:pt x="341" y="77"/>
                  </a:cubicBezTo>
                  <a:cubicBezTo>
                    <a:pt x="286" y="109"/>
                    <a:pt x="82" y="228"/>
                    <a:pt x="0" y="273"/>
                  </a:cubicBezTo>
                  <a:cubicBezTo>
                    <a:pt x="80" y="231"/>
                    <a:pt x="168" y="209"/>
                    <a:pt x="262" y="209"/>
                  </a:cubicBezTo>
                  <a:cubicBezTo>
                    <a:pt x="386" y="209"/>
                    <a:pt x="519" y="247"/>
                    <a:pt x="659" y="328"/>
                  </a:cubicBezTo>
                  <a:cubicBezTo>
                    <a:pt x="1189" y="634"/>
                    <a:pt x="1635" y="1455"/>
                    <a:pt x="1756" y="2283"/>
                  </a:cubicBezTo>
                  <a:cubicBezTo>
                    <a:pt x="1778" y="2428"/>
                    <a:pt x="1790" y="2576"/>
                    <a:pt x="1790" y="2722"/>
                  </a:cubicBezTo>
                  <a:cubicBezTo>
                    <a:pt x="1790" y="3279"/>
                    <a:pt x="1622" y="3676"/>
                    <a:pt x="1358" y="3843"/>
                  </a:cubicBezTo>
                  <a:cubicBezTo>
                    <a:pt x="1440" y="3795"/>
                    <a:pt x="1643" y="3678"/>
                    <a:pt x="1698" y="3646"/>
                  </a:cubicBezTo>
                  <a:cubicBezTo>
                    <a:pt x="1974" y="3486"/>
                    <a:pt x="2152" y="3083"/>
                    <a:pt x="2152" y="2513"/>
                  </a:cubicBezTo>
                  <a:cubicBezTo>
                    <a:pt x="2151" y="2367"/>
                    <a:pt x="2141" y="2220"/>
                    <a:pt x="2119" y="2075"/>
                  </a:cubicBezTo>
                  <a:cubicBezTo>
                    <a:pt x="1997" y="1246"/>
                    <a:pt x="1552" y="425"/>
                    <a:pt x="1021" y="119"/>
                  </a:cubicBezTo>
                  <a:cubicBezTo>
                    <a:pt x="882" y="39"/>
                    <a:pt x="749" y="1"/>
                    <a:pt x="6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37"/>
            <p:cNvSpPr/>
            <p:nvPr/>
          </p:nvSpPr>
          <p:spPr>
            <a:xfrm>
              <a:off x="3026200" y="2090400"/>
              <a:ext cx="19900" cy="34825"/>
            </a:xfrm>
            <a:custGeom>
              <a:rect b="b" l="l" r="r" t="t"/>
              <a:pathLst>
                <a:path extrusionOk="0" h="1393" w="796">
                  <a:moveTo>
                    <a:pt x="794" y="1"/>
                  </a:moveTo>
                  <a:lnTo>
                    <a:pt x="431" y="209"/>
                  </a:lnTo>
                  <a:cubicBezTo>
                    <a:pt x="433" y="231"/>
                    <a:pt x="433" y="251"/>
                    <a:pt x="433" y="273"/>
                  </a:cubicBezTo>
                  <a:cubicBezTo>
                    <a:pt x="433" y="830"/>
                    <a:pt x="265" y="1227"/>
                    <a:pt x="1" y="1393"/>
                  </a:cubicBezTo>
                  <a:cubicBezTo>
                    <a:pt x="83" y="1346"/>
                    <a:pt x="286" y="1227"/>
                    <a:pt x="341" y="1197"/>
                  </a:cubicBezTo>
                  <a:cubicBezTo>
                    <a:pt x="617" y="1037"/>
                    <a:pt x="795" y="634"/>
                    <a:pt x="795" y="64"/>
                  </a:cubicBezTo>
                  <a:cubicBezTo>
                    <a:pt x="795" y="43"/>
                    <a:pt x="795" y="22"/>
                    <a:pt x="794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37"/>
            <p:cNvSpPr/>
            <p:nvPr/>
          </p:nvSpPr>
          <p:spPr>
            <a:xfrm>
              <a:off x="3026200" y="2090400"/>
              <a:ext cx="19900" cy="34825"/>
            </a:xfrm>
            <a:custGeom>
              <a:rect b="b" l="l" r="r" t="t"/>
              <a:pathLst>
                <a:path extrusionOk="0" h="1393" w="796">
                  <a:moveTo>
                    <a:pt x="794" y="1"/>
                  </a:moveTo>
                  <a:lnTo>
                    <a:pt x="431" y="209"/>
                  </a:lnTo>
                  <a:cubicBezTo>
                    <a:pt x="433" y="231"/>
                    <a:pt x="433" y="251"/>
                    <a:pt x="433" y="273"/>
                  </a:cubicBezTo>
                  <a:cubicBezTo>
                    <a:pt x="433" y="830"/>
                    <a:pt x="265" y="1227"/>
                    <a:pt x="1" y="1393"/>
                  </a:cubicBezTo>
                  <a:cubicBezTo>
                    <a:pt x="83" y="1346"/>
                    <a:pt x="286" y="1227"/>
                    <a:pt x="341" y="1197"/>
                  </a:cubicBezTo>
                  <a:cubicBezTo>
                    <a:pt x="617" y="1037"/>
                    <a:pt x="795" y="634"/>
                    <a:pt x="795" y="64"/>
                  </a:cubicBezTo>
                  <a:cubicBezTo>
                    <a:pt x="795" y="43"/>
                    <a:pt x="795" y="22"/>
                    <a:pt x="79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37"/>
            <p:cNvSpPr/>
            <p:nvPr/>
          </p:nvSpPr>
          <p:spPr>
            <a:xfrm>
              <a:off x="2900925" y="2013650"/>
              <a:ext cx="80925" cy="48825"/>
            </a:xfrm>
            <a:custGeom>
              <a:rect b="b" l="l" r="r" t="t"/>
              <a:pathLst>
                <a:path extrusionOk="0" h="1953" w="3237">
                  <a:moveTo>
                    <a:pt x="60" y="1"/>
                  </a:moveTo>
                  <a:lnTo>
                    <a:pt x="60" y="50"/>
                  </a:lnTo>
                  <a:lnTo>
                    <a:pt x="0" y="85"/>
                  </a:lnTo>
                  <a:lnTo>
                    <a:pt x="3237" y="1953"/>
                  </a:lnTo>
                  <a:lnTo>
                    <a:pt x="3237" y="1835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37"/>
            <p:cNvSpPr/>
            <p:nvPr/>
          </p:nvSpPr>
          <p:spPr>
            <a:xfrm>
              <a:off x="2900925" y="2014900"/>
              <a:ext cx="80925" cy="47575"/>
            </a:xfrm>
            <a:custGeom>
              <a:rect b="b" l="l" r="r" t="t"/>
              <a:pathLst>
                <a:path extrusionOk="0" h="1903" w="3237">
                  <a:moveTo>
                    <a:pt x="60" y="0"/>
                  </a:moveTo>
                  <a:lnTo>
                    <a:pt x="0" y="35"/>
                  </a:lnTo>
                  <a:lnTo>
                    <a:pt x="3237" y="1903"/>
                  </a:lnTo>
                  <a:lnTo>
                    <a:pt x="3237" y="1834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37"/>
            <p:cNvSpPr/>
            <p:nvPr/>
          </p:nvSpPr>
          <p:spPr>
            <a:xfrm>
              <a:off x="2981800" y="2039400"/>
              <a:ext cx="53825" cy="83375"/>
            </a:xfrm>
            <a:custGeom>
              <a:rect b="b" l="l" r="r" t="t"/>
              <a:pathLst>
                <a:path extrusionOk="0" fill="none" h="3335" w="2153">
                  <a:moveTo>
                    <a:pt x="1893" y="1417"/>
                  </a:moveTo>
                  <a:cubicBezTo>
                    <a:pt x="2152" y="2261"/>
                    <a:pt x="1997" y="3059"/>
                    <a:pt x="1545" y="3196"/>
                  </a:cubicBezTo>
                  <a:cubicBezTo>
                    <a:pt x="1094" y="3334"/>
                    <a:pt x="518" y="2763"/>
                    <a:pt x="260" y="1919"/>
                  </a:cubicBezTo>
                  <a:cubicBezTo>
                    <a:pt x="0" y="1075"/>
                    <a:pt x="156" y="277"/>
                    <a:pt x="606" y="140"/>
                  </a:cubicBezTo>
                  <a:cubicBezTo>
                    <a:pt x="1059" y="0"/>
                    <a:pt x="1635" y="573"/>
                    <a:pt x="1893" y="1417"/>
                  </a:cubicBezTo>
                  <a:close/>
                </a:path>
              </a:pathLst>
            </a:custGeom>
            <a:noFill/>
            <a:ln cap="flat" cmpd="sng" w="425">
              <a:solidFill>
                <a:srgbClr val="064949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37"/>
            <p:cNvSpPr/>
            <p:nvPr/>
          </p:nvSpPr>
          <p:spPr>
            <a:xfrm>
              <a:off x="2900925" y="2001850"/>
              <a:ext cx="83475" cy="51750"/>
            </a:xfrm>
            <a:custGeom>
              <a:rect b="b" l="l" r="r" t="t"/>
              <a:pathLst>
                <a:path extrusionOk="0" h="2070" w="3339">
                  <a:moveTo>
                    <a:pt x="363" y="0"/>
                  </a:moveTo>
                  <a:lnTo>
                    <a:pt x="0" y="209"/>
                  </a:lnTo>
                  <a:lnTo>
                    <a:pt x="3224" y="2069"/>
                  </a:lnTo>
                  <a:cubicBezTo>
                    <a:pt x="3246" y="1947"/>
                    <a:pt x="3285" y="1830"/>
                    <a:pt x="3338" y="1718"/>
                  </a:cubicBezTo>
                  <a:lnTo>
                    <a:pt x="3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37"/>
            <p:cNvSpPr/>
            <p:nvPr/>
          </p:nvSpPr>
          <p:spPr>
            <a:xfrm>
              <a:off x="3021825" y="1993075"/>
              <a:ext cx="82050" cy="77825"/>
            </a:xfrm>
            <a:custGeom>
              <a:rect b="b" l="l" r="r" t="t"/>
              <a:pathLst>
                <a:path extrusionOk="0" h="3113" w="3282">
                  <a:moveTo>
                    <a:pt x="2810" y="0"/>
                  </a:moveTo>
                  <a:cubicBezTo>
                    <a:pt x="2654" y="23"/>
                    <a:pt x="2139" y="1900"/>
                    <a:pt x="2139" y="1900"/>
                  </a:cubicBezTo>
                  <a:cubicBezTo>
                    <a:pt x="2081" y="1946"/>
                    <a:pt x="1297" y="2343"/>
                    <a:pt x="1044" y="2444"/>
                  </a:cubicBezTo>
                  <a:cubicBezTo>
                    <a:pt x="1022" y="2452"/>
                    <a:pt x="998" y="2457"/>
                    <a:pt x="975" y="2457"/>
                  </a:cubicBezTo>
                  <a:cubicBezTo>
                    <a:pt x="951" y="2457"/>
                    <a:pt x="928" y="2452"/>
                    <a:pt x="905" y="2444"/>
                  </a:cubicBezTo>
                  <a:cubicBezTo>
                    <a:pt x="783" y="2400"/>
                    <a:pt x="702" y="2407"/>
                    <a:pt x="583" y="2396"/>
                  </a:cubicBezTo>
                  <a:cubicBezTo>
                    <a:pt x="511" y="2389"/>
                    <a:pt x="467" y="2367"/>
                    <a:pt x="444" y="2367"/>
                  </a:cubicBezTo>
                  <a:cubicBezTo>
                    <a:pt x="438" y="2367"/>
                    <a:pt x="434" y="2369"/>
                    <a:pt x="431" y="2374"/>
                  </a:cubicBezTo>
                  <a:cubicBezTo>
                    <a:pt x="416" y="2399"/>
                    <a:pt x="409" y="2462"/>
                    <a:pt x="477" y="2510"/>
                  </a:cubicBezTo>
                  <a:cubicBezTo>
                    <a:pt x="511" y="2535"/>
                    <a:pt x="567" y="2555"/>
                    <a:pt x="638" y="2581"/>
                  </a:cubicBezTo>
                  <a:cubicBezTo>
                    <a:pt x="547" y="2609"/>
                    <a:pt x="450" y="2624"/>
                    <a:pt x="353" y="2624"/>
                  </a:cubicBezTo>
                  <a:cubicBezTo>
                    <a:pt x="344" y="2624"/>
                    <a:pt x="335" y="2624"/>
                    <a:pt x="327" y="2623"/>
                  </a:cubicBezTo>
                  <a:cubicBezTo>
                    <a:pt x="320" y="2623"/>
                    <a:pt x="314" y="2623"/>
                    <a:pt x="308" y="2623"/>
                  </a:cubicBezTo>
                  <a:cubicBezTo>
                    <a:pt x="79" y="2623"/>
                    <a:pt x="1" y="2730"/>
                    <a:pt x="184" y="2968"/>
                  </a:cubicBezTo>
                  <a:cubicBezTo>
                    <a:pt x="253" y="3059"/>
                    <a:pt x="346" y="3113"/>
                    <a:pt x="496" y="3113"/>
                  </a:cubicBezTo>
                  <a:cubicBezTo>
                    <a:pt x="604" y="3113"/>
                    <a:pt x="740" y="3085"/>
                    <a:pt x="918" y="3024"/>
                  </a:cubicBezTo>
                  <a:cubicBezTo>
                    <a:pt x="1041" y="2981"/>
                    <a:pt x="1208" y="2899"/>
                    <a:pt x="1362" y="2842"/>
                  </a:cubicBezTo>
                  <a:cubicBezTo>
                    <a:pt x="1682" y="2725"/>
                    <a:pt x="1765" y="2713"/>
                    <a:pt x="2011" y="2631"/>
                  </a:cubicBezTo>
                  <a:cubicBezTo>
                    <a:pt x="2365" y="2512"/>
                    <a:pt x="2613" y="2391"/>
                    <a:pt x="2689" y="2251"/>
                  </a:cubicBezTo>
                  <a:cubicBezTo>
                    <a:pt x="2857" y="1930"/>
                    <a:pt x="3050" y="1212"/>
                    <a:pt x="3145" y="851"/>
                  </a:cubicBezTo>
                  <a:cubicBezTo>
                    <a:pt x="3282" y="337"/>
                    <a:pt x="3061" y="13"/>
                    <a:pt x="2810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37"/>
            <p:cNvSpPr/>
            <p:nvPr/>
          </p:nvSpPr>
          <p:spPr>
            <a:xfrm>
              <a:off x="3076675" y="1991875"/>
              <a:ext cx="26400" cy="47525"/>
            </a:xfrm>
            <a:custGeom>
              <a:rect b="b" l="l" r="r" t="t"/>
              <a:pathLst>
                <a:path extrusionOk="0" h="1901" w="1056">
                  <a:moveTo>
                    <a:pt x="522" y="0"/>
                  </a:moveTo>
                  <a:cubicBezTo>
                    <a:pt x="293" y="48"/>
                    <a:pt x="251" y="677"/>
                    <a:pt x="251" y="677"/>
                  </a:cubicBezTo>
                  <a:lnTo>
                    <a:pt x="0" y="1648"/>
                  </a:lnTo>
                  <a:cubicBezTo>
                    <a:pt x="204" y="1855"/>
                    <a:pt x="401" y="1901"/>
                    <a:pt x="535" y="1901"/>
                  </a:cubicBezTo>
                  <a:cubicBezTo>
                    <a:pt x="641" y="1901"/>
                    <a:pt x="708" y="1872"/>
                    <a:pt x="708" y="1872"/>
                  </a:cubicBezTo>
                  <a:cubicBezTo>
                    <a:pt x="708" y="1872"/>
                    <a:pt x="883" y="1382"/>
                    <a:pt x="970" y="921"/>
                  </a:cubicBezTo>
                  <a:cubicBezTo>
                    <a:pt x="1056" y="460"/>
                    <a:pt x="985" y="290"/>
                    <a:pt x="898" y="173"/>
                  </a:cubicBezTo>
                  <a:cubicBezTo>
                    <a:pt x="812" y="54"/>
                    <a:pt x="670" y="21"/>
                    <a:pt x="522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57" name="Google Shape;3657;p37"/>
          <p:cNvSpPr txBox="1"/>
          <p:nvPr>
            <p:ph idx="4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/>
          </a:p>
        </p:txBody>
      </p:sp>
      <p:sp>
        <p:nvSpPr>
          <p:cNvPr id="3658" name="Google Shape;3658;p37"/>
          <p:cNvSpPr/>
          <p:nvPr/>
        </p:nvSpPr>
        <p:spPr>
          <a:xfrm>
            <a:off x="5375275" y="1612100"/>
            <a:ext cx="627300" cy="6273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9" name="Google Shape;3659;p37"/>
          <p:cNvSpPr/>
          <p:nvPr/>
        </p:nvSpPr>
        <p:spPr>
          <a:xfrm>
            <a:off x="5375275" y="3021550"/>
            <a:ext cx="627300" cy="6273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0" name="Google Shape;3660;p37"/>
          <p:cNvSpPr/>
          <p:nvPr/>
        </p:nvSpPr>
        <p:spPr>
          <a:xfrm>
            <a:off x="7200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1" name="Google Shape;3661;p37"/>
          <p:cNvSpPr txBox="1"/>
          <p:nvPr>
            <p:ph type="ctrTitle"/>
          </p:nvPr>
        </p:nvSpPr>
        <p:spPr>
          <a:xfrm>
            <a:off x="5375275" y="1760175"/>
            <a:ext cx="627300" cy="4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62" name="Google Shape;3662;p37"/>
          <p:cNvSpPr txBox="1"/>
          <p:nvPr>
            <p:ph idx="1" type="subTitle"/>
          </p:nvPr>
        </p:nvSpPr>
        <p:spPr>
          <a:xfrm>
            <a:off x="6113538" y="1483246"/>
            <a:ext cx="2349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 cold place full of iron oxide dust, giving the planet its reddish cast</a:t>
            </a:r>
            <a:endParaRPr/>
          </a:p>
        </p:txBody>
      </p:sp>
      <p:cxnSp>
        <p:nvCxnSpPr>
          <p:cNvPr id="3663" name="Google Shape;3663;p37"/>
          <p:cNvCxnSpPr/>
          <p:nvPr/>
        </p:nvCxnSpPr>
        <p:spPr>
          <a:xfrm>
            <a:off x="-2570250" y="4141475"/>
            <a:ext cx="41784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3664" name="Google Shape;3664;p37"/>
          <p:cNvSpPr txBox="1"/>
          <p:nvPr>
            <p:ph idx="2" type="subTitle"/>
          </p:nvPr>
        </p:nvSpPr>
        <p:spPr>
          <a:xfrm>
            <a:off x="6113550" y="2885110"/>
            <a:ext cx="2349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was named after the Roman god of the sky and lightning</a:t>
            </a:r>
            <a:endParaRPr/>
          </a:p>
        </p:txBody>
      </p:sp>
      <p:sp>
        <p:nvSpPr>
          <p:cNvPr id="3665" name="Google Shape;3665;p37"/>
          <p:cNvSpPr txBox="1"/>
          <p:nvPr>
            <p:ph idx="3" type="ctrTitle"/>
          </p:nvPr>
        </p:nvSpPr>
        <p:spPr>
          <a:xfrm>
            <a:off x="5308975" y="3151750"/>
            <a:ext cx="759900" cy="49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9" name="Shape 3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0" name="Google Shape;3670;p38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3671" name="Google Shape;3671;p38"/>
          <p:cNvSpPr txBox="1"/>
          <p:nvPr>
            <p:ph idx="4294967295" type="subTitle"/>
          </p:nvPr>
        </p:nvSpPr>
        <p:spPr>
          <a:xfrm>
            <a:off x="1440638" y="1877343"/>
            <a:ext cx="1622700" cy="11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3672" name="Google Shape;3672;p38"/>
          <p:cNvSpPr txBox="1"/>
          <p:nvPr>
            <p:ph idx="4294967295" type="ctrTitle"/>
          </p:nvPr>
        </p:nvSpPr>
        <p:spPr>
          <a:xfrm>
            <a:off x="1440638" y="1575429"/>
            <a:ext cx="16227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Strengths</a:t>
            </a:r>
            <a:endParaRPr sz="1800"/>
          </a:p>
        </p:txBody>
      </p:sp>
      <p:sp>
        <p:nvSpPr>
          <p:cNvPr id="3673" name="Google Shape;3673;p38"/>
          <p:cNvSpPr txBox="1"/>
          <p:nvPr>
            <p:ph idx="4294967295" type="subTitle"/>
          </p:nvPr>
        </p:nvSpPr>
        <p:spPr>
          <a:xfrm>
            <a:off x="6067500" y="1877350"/>
            <a:ext cx="1864800" cy="11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actually a cold place</a:t>
            </a:r>
            <a:endParaRPr sz="1400"/>
          </a:p>
        </p:txBody>
      </p:sp>
      <p:sp>
        <p:nvSpPr>
          <p:cNvPr id="3674" name="Google Shape;3674;p38"/>
          <p:cNvSpPr txBox="1"/>
          <p:nvPr>
            <p:ph idx="4294967295" type="ctrTitle"/>
          </p:nvPr>
        </p:nvSpPr>
        <p:spPr>
          <a:xfrm>
            <a:off x="6012863" y="1575429"/>
            <a:ext cx="19740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Weaknesses</a:t>
            </a:r>
            <a:endParaRPr sz="1800"/>
          </a:p>
        </p:txBody>
      </p:sp>
      <p:sp>
        <p:nvSpPr>
          <p:cNvPr id="3675" name="Google Shape;3675;p38"/>
          <p:cNvSpPr txBox="1"/>
          <p:nvPr>
            <p:ph idx="4294967295" type="subTitle"/>
          </p:nvPr>
        </p:nvSpPr>
        <p:spPr>
          <a:xfrm>
            <a:off x="6188513" y="3408571"/>
            <a:ext cx="1622700" cy="11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Neptune is the farthest planet from the Sun</a:t>
            </a:r>
            <a:endParaRPr sz="1400"/>
          </a:p>
        </p:txBody>
      </p:sp>
      <p:sp>
        <p:nvSpPr>
          <p:cNvPr id="3676" name="Google Shape;3676;p38"/>
          <p:cNvSpPr txBox="1"/>
          <p:nvPr>
            <p:ph idx="4294967295" type="ctrTitle"/>
          </p:nvPr>
        </p:nvSpPr>
        <p:spPr>
          <a:xfrm>
            <a:off x="6188513" y="3106657"/>
            <a:ext cx="16227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Threats</a:t>
            </a:r>
            <a:endParaRPr sz="1800"/>
          </a:p>
        </p:txBody>
      </p:sp>
      <p:sp>
        <p:nvSpPr>
          <p:cNvPr id="3677" name="Google Shape;3677;p38"/>
          <p:cNvSpPr txBox="1"/>
          <p:nvPr>
            <p:ph idx="4294967295" type="subTitle"/>
          </p:nvPr>
        </p:nvSpPr>
        <p:spPr>
          <a:xfrm>
            <a:off x="1345125" y="3408575"/>
            <a:ext cx="1813800" cy="11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very poisonous atmosphere</a:t>
            </a:r>
            <a:endParaRPr sz="1400"/>
          </a:p>
        </p:txBody>
      </p:sp>
      <p:sp>
        <p:nvSpPr>
          <p:cNvPr id="3678" name="Google Shape;3678;p38"/>
          <p:cNvSpPr txBox="1"/>
          <p:nvPr>
            <p:ph idx="4294967295" type="ctrTitle"/>
          </p:nvPr>
        </p:nvSpPr>
        <p:spPr>
          <a:xfrm>
            <a:off x="1157138" y="3106657"/>
            <a:ext cx="21897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Opportunities</a:t>
            </a:r>
            <a:endParaRPr sz="1800"/>
          </a:p>
        </p:txBody>
      </p:sp>
      <p:sp>
        <p:nvSpPr>
          <p:cNvPr id="3679" name="Google Shape;3679;p38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0" name="Google Shape;3680;p38"/>
          <p:cNvSpPr txBox="1"/>
          <p:nvPr>
            <p:ph idx="4294967295" type="ctrTitle"/>
          </p:nvPr>
        </p:nvSpPr>
        <p:spPr>
          <a:xfrm>
            <a:off x="1779338" y="1209900"/>
            <a:ext cx="9453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FDFD6"/>
                </a:solidFill>
              </a:rPr>
              <a:t>S</a:t>
            </a:r>
            <a:endParaRPr sz="2400">
              <a:solidFill>
                <a:srgbClr val="8FDFD6"/>
              </a:solidFill>
            </a:endParaRPr>
          </a:p>
        </p:txBody>
      </p:sp>
      <p:sp>
        <p:nvSpPr>
          <p:cNvPr id="3681" name="Google Shape;3681;p38"/>
          <p:cNvSpPr txBox="1"/>
          <p:nvPr>
            <p:ph idx="4294967295" type="ctrTitle"/>
          </p:nvPr>
        </p:nvSpPr>
        <p:spPr>
          <a:xfrm>
            <a:off x="6278100" y="1209900"/>
            <a:ext cx="14436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W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3682" name="Google Shape;3682;p38"/>
          <p:cNvSpPr txBox="1"/>
          <p:nvPr>
            <p:ph idx="4294967295" type="ctrTitle"/>
          </p:nvPr>
        </p:nvSpPr>
        <p:spPr>
          <a:xfrm>
            <a:off x="6392950" y="2741125"/>
            <a:ext cx="12138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T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3683" name="Google Shape;3683;p38"/>
          <p:cNvSpPr txBox="1"/>
          <p:nvPr>
            <p:ph idx="4294967295" type="ctrTitle"/>
          </p:nvPr>
        </p:nvSpPr>
        <p:spPr>
          <a:xfrm>
            <a:off x="1823750" y="2741125"/>
            <a:ext cx="8565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</a:rPr>
              <a:t>O</a:t>
            </a:r>
            <a:endParaRPr sz="2400">
              <a:solidFill>
                <a:schemeClr val="accent5"/>
              </a:solidFill>
            </a:endParaRPr>
          </a:p>
        </p:txBody>
      </p:sp>
      <p:grpSp>
        <p:nvGrpSpPr>
          <p:cNvPr id="3684" name="Google Shape;3684;p38"/>
          <p:cNvGrpSpPr/>
          <p:nvPr/>
        </p:nvGrpSpPr>
        <p:grpSpPr>
          <a:xfrm>
            <a:off x="3909255" y="1259034"/>
            <a:ext cx="1477867" cy="3653016"/>
            <a:chOff x="3909255" y="1259034"/>
            <a:chExt cx="1477867" cy="3653016"/>
          </a:xfrm>
        </p:grpSpPr>
        <p:sp>
          <p:nvSpPr>
            <p:cNvPr id="3685" name="Google Shape;3685;p38"/>
            <p:cNvSpPr/>
            <p:nvPr/>
          </p:nvSpPr>
          <p:spPr>
            <a:xfrm>
              <a:off x="3909255" y="1259034"/>
              <a:ext cx="985320" cy="568986"/>
            </a:xfrm>
            <a:custGeom>
              <a:rect b="b" l="l" r="r" t="t"/>
              <a:pathLst>
                <a:path extrusionOk="0" h="32588" w="56433">
                  <a:moveTo>
                    <a:pt x="28222" y="0"/>
                  </a:moveTo>
                  <a:lnTo>
                    <a:pt x="0" y="16288"/>
                  </a:lnTo>
                  <a:lnTo>
                    <a:pt x="28222" y="32588"/>
                  </a:lnTo>
                  <a:lnTo>
                    <a:pt x="56433" y="16288"/>
                  </a:lnTo>
                  <a:lnTo>
                    <a:pt x="282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38"/>
            <p:cNvSpPr/>
            <p:nvPr/>
          </p:nvSpPr>
          <p:spPr>
            <a:xfrm>
              <a:off x="3909255" y="1543423"/>
              <a:ext cx="492774" cy="2514642"/>
            </a:xfrm>
            <a:custGeom>
              <a:rect b="b" l="l" r="r" t="t"/>
              <a:pathLst>
                <a:path extrusionOk="0" h="144023" w="28223">
                  <a:moveTo>
                    <a:pt x="0" y="0"/>
                  </a:moveTo>
                  <a:lnTo>
                    <a:pt x="0" y="127734"/>
                  </a:lnTo>
                  <a:lnTo>
                    <a:pt x="28222" y="144022"/>
                  </a:lnTo>
                  <a:lnTo>
                    <a:pt x="28222" y="16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38"/>
            <p:cNvSpPr/>
            <p:nvPr/>
          </p:nvSpPr>
          <p:spPr>
            <a:xfrm>
              <a:off x="4402012" y="1543423"/>
              <a:ext cx="492564" cy="2514642"/>
            </a:xfrm>
            <a:custGeom>
              <a:rect b="b" l="l" r="r" t="t"/>
              <a:pathLst>
                <a:path extrusionOk="0" h="144023" w="28211">
                  <a:moveTo>
                    <a:pt x="28211" y="0"/>
                  </a:moveTo>
                  <a:lnTo>
                    <a:pt x="0" y="16300"/>
                  </a:lnTo>
                  <a:lnTo>
                    <a:pt x="0" y="144022"/>
                  </a:lnTo>
                  <a:lnTo>
                    <a:pt x="28211" y="127734"/>
                  </a:lnTo>
                  <a:lnTo>
                    <a:pt x="282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38"/>
            <p:cNvSpPr/>
            <p:nvPr/>
          </p:nvSpPr>
          <p:spPr>
            <a:xfrm>
              <a:off x="4402012" y="1543423"/>
              <a:ext cx="492564" cy="2514642"/>
            </a:xfrm>
            <a:custGeom>
              <a:rect b="b" l="l" r="r" t="t"/>
              <a:pathLst>
                <a:path extrusionOk="0" h="144023" w="28211">
                  <a:moveTo>
                    <a:pt x="28211" y="0"/>
                  </a:moveTo>
                  <a:lnTo>
                    <a:pt x="0" y="16300"/>
                  </a:lnTo>
                  <a:lnTo>
                    <a:pt x="0" y="144022"/>
                  </a:lnTo>
                  <a:lnTo>
                    <a:pt x="28211" y="127734"/>
                  </a:lnTo>
                  <a:lnTo>
                    <a:pt x="28211" y="0"/>
                  </a:ln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38"/>
            <p:cNvSpPr/>
            <p:nvPr/>
          </p:nvSpPr>
          <p:spPr>
            <a:xfrm>
              <a:off x="4402012" y="2052155"/>
              <a:ext cx="985111" cy="568794"/>
            </a:xfrm>
            <a:custGeom>
              <a:rect b="b" l="l" r="r" t="t"/>
              <a:pathLst>
                <a:path extrusionOk="0" h="32577" w="56421">
                  <a:moveTo>
                    <a:pt x="28211" y="1"/>
                  </a:moveTo>
                  <a:lnTo>
                    <a:pt x="0" y="16289"/>
                  </a:lnTo>
                  <a:lnTo>
                    <a:pt x="28211" y="32577"/>
                  </a:lnTo>
                  <a:lnTo>
                    <a:pt x="56421" y="16289"/>
                  </a:lnTo>
                  <a:lnTo>
                    <a:pt x="282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38"/>
            <p:cNvSpPr/>
            <p:nvPr/>
          </p:nvSpPr>
          <p:spPr>
            <a:xfrm>
              <a:off x="4402012" y="2336543"/>
              <a:ext cx="492564" cy="2006940"/>
            </a:xfrm>
            <a:custGeom>
              <a:rect b="b" l="l" r="r" t="t"/>
              <a:pathLst>
                <a:path extrusionOk="0" h="114945" w="28211">
                  <a:moveTo>
                    <a:pt x="0" y="1"/>
                  </a:moveTo>
                  <a:lnTo>
                    <a:pt x="0" y="98656"/>
                  </a:lnTo>
                  <a:lnTo>
                    <a:pt x="28211" y="114944"/>
                  </a:lnTo>
                  <a:lnTo>
                    <a:pt x="28211" y="16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38"/>
            <p:cNvSpPr/>
            <p:nvPr/>
          </p:nvSpPr>
          <p:spPr>
            <a:xfrm>
              <a:off x="4894558" y="2336543"/>
              <a:ext cx="492564" cy="2006940"/>
            </a:xfrm>
            <a:custGeom>
              <a:rect b="b" l="l" r="r" t="t"/>
              <a:pathLst>
                <a:path extrusionOk="0" h="114945" w="28211">
                  <a:moveTo>
                    <a:pt x="28211" y="1"/>
                  </a:moveTo>
                  <a:lnTo>
                    <a:pt x="1" y="16289"/>
                  </a:lnTo>
                  <a:lnTo>
                    <a:pt x="1" y="114944"/>
                  </a:lnTo>
                  <a:lnTo>
                    <a:pt x="28211" y="98656"/>
                  </a:lnTo>
                  <a:lnTo>
                    <a:pt x="282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38"/>
            <p:cNvSpPr/>
            <p:nvPr/>
          </p:nvSpPr>
          <p:spPr>
            <a:xfrm>
              <a:off x="3909255" y="2918852"/>
              <a:ext cx="985320" cy="568794"/>
            </a:xfrm>
            <a:custGeom>
              <a:rect b="b" l="l" r="r" t="t"/>
              <a:pathLst>
                <a:path extrusionOk="0" h="32577" w="56433">
                  <a:moveTo>
                    <a:pt x="28222" y="0"/>
                  </a:moveTo>
                  <a:lnTo>
                    <a:pt x="0" y="16288"/>
                  </a:lnTo>
                  <a:lnTo>
                    <a:pt x="28222" y="32576"/>
                  </a:lnTo>
                  <a:lnTo>
                    <a:pt x="56433" y="16288"/>
                  </a:lnTo>
                  <a:lnTo>
                    <a:pt x="282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38"/>
            <p:cNvSpPr/>
            <p:nvPr/>
          </p:nvSpPr>
          <p:spPr>
            <a:xfrm>
              <a:off x="4894558" y="2336543"/>
              <a:ext cx="492564" cy="2006940"/>
            </a:xfrm>
            <a:custGeom>
              <a:rect b="b" l="l" r="r" t="t"/>
              <a:pathLst>
                <a:path extrusionOk="0" h="114945" w="28211">
                  <a:moveTo>
                    <a:pt x="28211" y="1"/>
                  </a:moveTo>
                  <a:lnTo>
                    <a:pt x="1" y="16289"/>
                  </a:lnTo>
                  <a:lnTo>
                    <a:pt x="1" y="114944"/>
                  </a:lnTo>
                  <a:lnTo>
                    <a:pt x="28211" y="98656"/>
                  </a:lnTo>
                  <a:lnTo>
                    <a:pt x="28211" y="1"/>
                  </a:ln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38"/>
            <p:cNvSpPr/>
            <p:nvPr/>
          </p:nvSpPr>
          <p:spPr>
            <a:xfrm>
              <a:off x="3909255" y="3203240"/>
              <a:ext cx="492774" cy="1426674"/>
            </a:xfrm>
            <a:custGeom>
              <a:rect b="b" l="l" r="r" t="t"/>
              <a:pathLst>
                <a:path extrusionOk="0" h="81711" w="28223">
                  <a:moveTo>
                    <a:pt x="0" y="0"/>
                  </a:moveTo>
                  <a:lnTo>
                    <a:pt x="0" y="65422"/>
                  </a:lnTo>
                  <a:lnTo>
                    <a:pt x="28222" y="81710"/>
                  </a:lnTo>
                  <a:lnTo>
                    <a:pt x="28222" y="162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38"/>
            <p:cNvSpPr/>
            <p:nvPr/>
          </p:nvSpPr>
          <p:spPr>
            <a:xfrm>
              <a:off x="4402012" y="3203240"/>
              <a:ext cx="492564" cy="1426674"/>
            </a:xfrm>
            <a:custGeom>
              <a:rect b="b" l="l" r="r" t="t"/>
              <a:pathLst>
                <a:path extrusionOk="0" h="81711" w="28211">
                  <a:moveTo>
                    <a:pt x="28211" y="0"/>
                  </a:moveTo>
                  <a:lnTo>
                    <a:pt x="0" y="16288"/>
                  </a:lnTo>
                  <a:lnTo>
                    <a:pt x="0" y="81710"/>
                  </a:lnTo>
                  <a:lnTo>
                    <a:pt x="28211" y="65422"/>
                  </a:lnTo>
                  <a:lnTo>
                    <a:pt x="282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38"/>
            <p:cNvSpPr/>
            <p:nvPr/>
          </p:nvSpPr>
          <p:spPr>
            <a:xfrm>
              <a:off x="4402012" y="3203240"/>
              <a:ext cx="492564" cy="1426674"/>
            </a:xfrm>
            <a:custGeom>
              <a:rect b="b" l="l" r="r" t="t"/>
              <a:pathLst>
                <a:path extrusionOk="0" h="81711" w="28211">
                  <a:moveTo>
                    <a:pt x="28211" y="0"/>
                  </a:moveTo>
                  <a:lnTo>
                    <a:pt x="0" y="16288"/>
                  </a:lnTo>
                  <a:lnTo>
                    <a:pt x="0" y="81710"/>
                  </a:lnTo>
                  <a:lnTo>
                    <a:pt x="28211" y="65422"/>
                  </a:lnTo>
                  <a:lnTo>
                    <a:pt x="28211" y="0"/>
                  </a:ln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38"/>
            <p:cNvSpPr/>
            <p:nvPr/>
          </p:nvSpPr>
          <p:spPr>
            <a:xfrm>
              <a:off x="4402012" y="3774479"/>
              <a:ext cx="985111" cy="568794"/>
            </a:xfrm>
            <a:custGeom>
              <a:rect b="b" l="l" r="r" t="t"/>
              <a:pathLst>
                <a:path extrusionOk="0" h="32577" w="56421">
                  <a:moveTo>
                    <a:pt x="28211" y="0"/>
                  </a:moveTo>
                  <a:lnTo>
                    <a:pt x="0" y="16288"/>
                  </a:lnTo>
                  <a:lnTo>
                    <a:pt x="28211" y="32576"/>
                  </a:lnTo>
                  <a:lnTo>
                    <a:pt x="56421" y="16288"/>
                  </a:lnTo>
                  <a:lnTo>
                    <a:pt x="282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38"/>
            <p:cNvSpPr/>
            <p:nvPr/>
          </p:nvSpPr>
          <p:spPr>
            <a:xfrm>
              <a:off x="4402012" y="4058867"/>
              <a:ext cx="492564" cy="853183"/>
            </a:xfrm>
            <a:custGeom>
              <a:rect b="b" l="l" r="r" t="t"/>
              <a:pathLst>
                <a:path extrusionOk="0" h="48865" w="28211">
                  <a:moveTo>
                    <a:pt x="0" y="0"/>
                  </a:moveTo>
                  <a:lnTo>
                    <a:pt x="0" y="32576"/>
                  </a:lnTo>
                  <a:lnTo>
                    <a:pt x="28211" y="48864"/>
                  </a:lnTo>
                  <a:lnTo>
                    <a:pt x="28211" y="162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38"/>
            <p:cNvSpPr/>
            <p:nvPr/>
          </p:nvSpPr>
          <p:spPr>
            <a:xfrm>
              <a:off x="3909255" y="1259034"/>
              <a:ext cx="985320" cy="568986"/>
            </a:xfrm>
            <a:custGeom>
              <a:rect b="b" l="l" r="r" t="t"/>
              <a:pathLst>
                <a:path extrusionOk="0" h="32588" w="56433">
                  <a:moveTo>
                    <a:pt x="28222" y="0"/>
                  </a:moveTo>
                  <a:lnTo>
                    <a:pt x="0" y="16288"/>
                  </a:lnTo>
                  <a:lnTo>
                    <a:pt x="28222" y="32588"/>
                  </a:lnTo>
                  <a:lnTo>
                    <a:pt x="56433" y="16288"/>
                  </a:lnTo>
                  <a:lnTo>
                    <a:pt x="28222" y="0"/>
                  </a:ln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38"/>
            <p:cNvSpPr/>
            <p:nvPr/>
          </p:nvSpPr>
          <p:spPr>
            <a:xfrm>
              <a:off x="4402012" y="2052155"/>
              <a:ext cx="985111" cy="568794"/>
            </a:xfrm>
            <a:custGeom>
              <a:rect b="b" l="l" r="r" t="t"/>
              <a:pathLst>
                <a:path extrusionOk="0" h="32577" w="56421">
                  <a:moveTo>
                    <a:pt x="28211" y="1"/>
                  </a:moveTo>
                  <a:lnTo>
                    <a:pt x="0" y="16289"/>
                  </a:lnTo>
                  <a:lnTo>
                    <a:pt x="28211" y="32577"/>
                  </a:lnTo>
                  <a:lnTo>
                    <a:pt x="56421" y="16289"/>
                  </a:lnTo>
                  <a:lnTo>
                    <a:pt x="28211" y="1"/>
                  </a:ln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38"/>
            <p:cNvSpPr/>
            <p:nvPr/>
          </p:nvSpPr>
          <p:spPr>
            <a:xfrm>
              <a:off x="3909255" y="2918852"/>
              <a:ext cx="985320" cy="568794"/>
            </a:xfrm>
            <a:custGeom>
              <a:rect b="b" l="l" r="r" t="t"/>
              <a:pathLst>
                <a:path extrusionOk="0" h="32577" w="56433">
                  <a:moveTo>
                    <a:pt x="28222" y="0"/>
                  </a:moveTo>
                  <a:lnTo>
                    <a:pt x="0" y="16288"/>
                  </a:lnTo>
                  <a:lnTo>
                    <a:pt x="28222" y="32576"/>
                  </a:lnTo>
                  <a:lnTo>
                    <a:pt x="56433" y="16288"/>
                  </a:lnTo>
                  <a:lnTo>
                    <a:pt x="28222" y="0"/>
                  </a:ln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38"/>
            <p:cNvSpPr/>
            <p:nvPr/>
          </p:nvSpPr>
          <p:spPr>
            <a:xfrm>
              <a:off x="4402012" y="3774479"/>
              <a:ext cx="985111" cy="568794"/>
            </a:xfrm>
            <a:custGeom>
              <a:rect b="b" l="l" r="r" t="t"/>
              <a:pathLst>
                <a:path extrusionOk="0" h="32577" w="56421">
                  <a:moveTo>
                    <a:pt x="28211" y="0"/>
                  </a:moveTo>
                  <a:lnTo>
                    <a:pt x="0" y="16288"/>
                  </a:lnTo>
                  <a:lnTo>
                    <a:pt x="28211" y="32576"/>
                  </a:lnTo>
                  <a:lnTo>
                    <a:pt x="56421" y="16288"/>
                  </a:lnTo>
                  <a:lnTo>
                    <a:pt x="28211" y="0"/>
                  </a:ln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38"/>
            <p:cNvSpPr/>
            <p:nvPr/>
          </p:nvSpPr>
          <p:spPr>
            <a:xfrm>
              <a:off x="4894558" y="4058867"/>
              <a:ext cx="492564" cy="853183"/>
            </a:xfrm>
            <a:custGeom>
              <a:rect b="b" l="l" r="r" t="t"/>
              <a:pathLst>
                <a:path extrusionOk="0" h="48865" w="28211">
                  <a:moveTo>
                    <a:pt x="28211" y="0"/>
                  </a:moveTo>
                  <a:lnTo>
                    <a:pt x="1" y="16288"/>
                  </a:lnTo>
                  <a:lnTo>
                    <a:pt x="1" y="48864"/>
                  </a:lnTo>
                  <a:lnTo>
                    <a:pt x="28211" y="32576"/>
                  </a:lnTo>
                  <a:lnTo>
                    <a:pt x="282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38"/>
            <p:cNvSpPr/>
            <p:nvPr/>
          </p:nvSpPr>
          <p:spPr>
            <a:xfrm>
              <a:off x="4263903" y="3123535"/>
              <a:ext cx="276008" cy="159427"/>
            </a:xfrm>
            <a:custGeom>
              <a:rect b="b" l="l" r="r" t="t"/>
              <a:pathLst>
                <a:path extrusionOk="0" h="9131" w="15808">
                  <a:moveTo>
                    <a:pt x="7910" y="1"/>
                  </a:moveTo>
                  <a:lnTo>
                    <a:pt x="1" y="4565"/>
                  </a:lnTo>
                  <a:lnTo>
                    <a:pt x="7910" y="9130"/>
                  </a:lnTo>
                  <a:lnTo>
                    <a:pt x="15808" y="4565"/>
                  </a:lnTo>
                  <a:lnTo>
                    <a:pt x="79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38"/>
            <p:cNvSpPr/>
            <p:nvPr/>
          </p:nvSpPr>
          <p:spPr>
            <a:xfrm>
              <a:off x="4756467" y="2256838"/>
              <a:ext cx="276200" cy="159427"/>
            </a:xfrm>
            <a:custGeom>
              <a:rect b="b" l="l" r="r" t="t"/>
              <a:pathLst>
                <a:path extrusionOk="0" h="9131" w="15819">
                  <a:moveTo>
                    <a:pt x="7910" y="1"/>
                  </a:moveTo>
                  <a:lnTo>
                    <a:pt x="0" y="4566"/>
                  </a:lnTo>
                  <a:lnTo>
                    <a:pt x="7910" y="9131"/>
                  </a:lnTo>
                  <a:lnTo>
                    <a:pt x="15819" y="4566"/>
                  </a:lnTo>
                  <a:lnTo>
                    <a:pt x="79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38"/>
            <p:cNvSpPr/>
            <p:nvPr/>
          </p:nvSpPr>
          <p:spPr>
            <a:xfrm>
              <a:off x="4263903" y="1463718"/>
              <a:ext cx="276008" cy="159410"/>
            </a:xfrm>
            <a:custGeom>
              <a:rect b="b" l="l" r="r" t="t"/>
              <a:pathLst>
                <a:path extrusionOk="0" h="9130" w="15808">
                  <a:moveTo>
                    <a:pt x="7910" y="0"/>
                  </a:moveTo>
                  <a:lnTo>
                    <a:pt x="1" y="4565"/>
                  </a:lnTo>
                  <a:lnTo>
                    <a:pt x="7910" y="9130"/>
                  </a:lnTo>
                  <a:lnTo>
                    <a:pt x="15808" y="4565"/>
                  </a:lnTo>
                  <a:lnTo>
                    <a:pt x="7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38"/>
            <p:cNvSpPr/>
            <p:nvPr/>
          </p:nvSpPr>
          <p:spPr>
            <a:xfrm>
              <a:off x="4756467" y="3979163"/>
              <a:ext cx="276200" cy="159427"/>
            </a:xfrm>
            <a:custGeom>
              <a:rect b="b" l="l" r="r" t="t"/>
              <a:pathLst>
                <a:path extrusionOk="0" h="9131" w="15819">
                  <a:moveTo>
                    <a:pt x="7910" y="0"/>
                  </a:moveTo>
                  <a:lnTo>
                    <a:pt x="0" y="4565"/>
                  </a:lnTo>
                  <a:lnTo>
                    <a:pt x="7910" y="9130"/>
                  </a:lnTo>
                  <a:lnTo>
                    <a:pt x="15819" y="4565"/>
                  </a:lnTo>
                  <a:lnTo>
                    <a:pt x="7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38"/>
            <p:cNvSpPr/>
            <p:nvPr/>
          </p:nvSpPr>
          <p:spPr>
            <a:xfrm>
              <a:off x="4894558" y="4058867"/>
              <a:ext cx="492564" cy="853183"/>
            </a:xfrm>
            <a:custGeom>
              <a:rect b="b" l="l" r="r" t="t"/>
              <a:pathLst>
                <a:path extrusionOk="0" h="48865" w="28211">
                  <a:moveTo>
                    <a:pt x="28211" y="0"/>
                  </a:moveTo>
                  <a:lnTo>
                    <a:pt x="1" y="16288"/>
                  </a:lnTo>
                  <a:lnTo>
                    <a:pt x="1" y="48864"/>
                  </a:lnTo>
                  <a:lnTo>
                    <a:pt x="28211" y="32576"/>
                  </a:lnTo>
                  <a:lnTo>
                    <a:pt x="28211" y="0"/>
                  </a:ln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9" name="Google Shape;3709;p38"/>
          <p:cNvGrpSpPr/>
          <p:nvPr/>
        </p:nvGrpSpPr>
        <p:grpSpPr>
          <a:xfrm>
            <a:off x="4232011" y="996492"/>
            <a:ext cx="328240" cy="593901"/>
            <a:chOff x="4232011" y="996492"/>
            <a:chExt cx="328240" cy="593901"/>
          </a:xfrm>
        </p:grpSpPr>
        <p:grpSp>
          <p:nvGrpSpPr>
            <p:cNvPr id="3710" name="Google Shape;3710;p38"/>
            <p:cNvGrpSpPr/>
            <p:nvPr/>
          </p:nvGrpSpPr>
          <p:grpSpPr>
            <a:xfrm>
              <a:off x="4232011" y="996492"/>
              <a:ext cx="328240" cy="593901"/>
              <a:chOff x="714300" y="238075"/>
              <a:chExt cx="941325" cy="1703675"/>
            </a:xfrm>
          </p:grpSpPr>
          <p:sp>
            <p:nvSpPr>
              <p:cNvPr id="3711" name="Google Shape;3711;p38"/>
              <p:cNvSpPr/>
              <p:nvPr/>
            </p:nvSpPr>
            <p:spPr>
              <a:xfrm>
                <a:off x="965025" y="1230800"/>
                <a:ext cx="115300" cy="108850"/>
              </a:xfrm>
              <a:custGeom>
                <a:rect b="b" l="l" r="r" t="t"/>
                <a:pathLst>
                  <a:path extrusionOk="0" h="4354" w="4612">
                    <a:moveTo>
                      <a:pt x="4612" y="1"/>
                    </a:moveTo>
                    <a:lnTo>
                      <a:pt x="10" y="2677"/>
                    </a:lnTo>
                    <a:lnTo>
                      <a:pt x="0" y="4353"/>
                    </a:lnTo>
                    <a:lnTo>
                      <a:pt x="4603" y="1677"/>
                    </a:lnTo>
                    <a:lnTo>
                      <a:pt x="461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38"/>
              <p:cNvSpPr/>
              <p:nvPr/>
            </p:nvSpPr>
            <p:spPr>
              <a:xfrm>
                <a:off x="715000" y="1086350"/>
                <a:ext cx="365325" cy="211400"/>
              </a:xfrm>
              <a:custGeom>
                <a:rect b="b" l="l" r="r" t="t"/>
                <a:pathLst>
                  <a:path extrusionOk="0" h="8456" w="14613">
                    <a:moveTo>
                      <a:pt x="4603" y="1"/>
                    </a:moveTo>
                    <a:lnTo>
                      <a:pt x="0" y="2677"/>
                    </a:lnTo>
                    <a:lnTo>
                      <a:pt x="10011" y="8455"/>
                    </a:lnTo>
                    <a:lnTo>
                      <a:pt x="14613" y="5779"/>
                    </a:lnTo>
                    <a:lnTo>
                      <a:pt x="460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38"/>
              <p:cNvSpPr/>
              <p:nvPr/>
            </p:nvSpPr>
            <p:spPr>
              <a:xfrm>
                <a:off x="964800" y="1272725"/>
                <a:ext cx="392425" cy="404050"/>
              </a:xfrm>
              <a:custGeom>
                <a:rect b="b" l="l" r="r" t="t"/>
                <a:pathLst>
                  <a:path extrusionOk="0" h="16162" w="15697">
                    <a:moveTo>
                      <a:pt x="15696" y="13094"/>
                    </a:moveTo>
                    <a:lnTo>
                      <a:pt x="15615" y="13141"/>
                    </a:lnTo>
                    <a:lnTo>
                      <a:pt x="15615" y="13141"/>
                    </a:lnTo>
                    <a:cubicBezTo>
                      <a:pt x="15642" y="13126"/>
                      <a:pt x="15669" y="13111"/>
                      <a:pt x="15696" y="13094"/>
                    </a:cubicBezTo>
                    <a:close/>
                    <a:moveTo>
                      <a:pt x="4612" y="0"/>
                    </a:moveTo>
                    <a:lnTo>
                      <a:pt x="9" y="2676"/>
                    </a:lnTo>
                    <a:cubicBezTo>
                      <a:pt x="0" y="3945"/>
                      <a:pt x="83" y="5214"/>
                      <a:pt x="278" y="6473"/>
                    </a:cubicBezTo>
                    <a:cubicBezTo>
                      <a:pt x="445" y="7640"/>
                      <a:pt x="796" y="8769"/>
                      <a:pt x="1306" y="9825"/>
                    </a:cubicBezTo>
                    <a:cubicBezTo>
                      <a:pt x="1834" y="10890"/>
                      <a:pt x="2510" y="11881"/>
                      <a:pt x="3315" y="12751"/>
                    </a:cubicBezTo>
                    <a:cubicBezTo>
                      <a:pt x="4149" y="13659"/>
                      <a:pt x="5241" y="14492"/>
                      <a:pt x="6584" y="15270"/>
                    </a:cubicBezTo>
                    <a:cubicBezTo>
                      <a:pt x="7607" y="15866"/>
                      <a:pt x="8564" y="16162"/>
                      <a:pt x="9455" y="16162"/>
                    </a:cubicBezTo>
                    <a:cubicBezTo>
                      <a:pt x="9894" y="16162"/>
                      <a:pt x="10317" y="16090"/>
                      <a:pt x="10723" y="15946"/>
                    </a:cubicBezTo>
                    <a:cubicBezTo>
                      <a:pt x="10853" y="15900"/>
                      <a:pt x="10973" y="15844"/>
                      <a:pt x="11094" y="15770"/>
                    </a:cubicBezTo>
                    <a:lnTo>
                      <a:pt x="15615" y="13141"/>
                    </a:lnTo>
                    <a:lnTo>
                      <a:pt x="15615" y="13141"/>
                    </a:lnTo>
                    <a:cubicBezTo>
                      <a:pt x="15521" y="13192"/>
                      <a:pt x="15426" y="13234"/>
                      <a:pt x="15326" y="13270"/>
                    </a:cubicBezTo>
                    <a:cubicBezTo>
                      <a:pt x="14919" y="13414"/>
                      <a:pt x="14496" y="13486"/>
                      <a:pt x="14057" y="13486"/>
                    </a:cubicBezTo>
                    <a:cubicBezTo>
                      <a:pt x="13167" y="13486"/>
                      <a:pt x="12210" y="13189"/>
                      <a:pt x="11186" y="12594"/>
                    </a:cubicBezTo>
                    <a:cubicBezTo>
                      <a:pt x="9844" y="11825"/>
                      <a:pt x="8760" y="10983"/>
                      <a:pt x="7927" y="10075"/>
                    </a:cubicBezTo>
                    <a:cubicBezTo>
                      <a:pt x="7112" y="9205"/>
                      <a:pt x="6436" y="8214"/>
                      <a:pt x="5908" y="7149"/>
                    </a:cubicBezTo>
                    <a:cubicBezTo>
                      <a:pt x="5399" y="6093"/>
                      <a:pt x="5047" y="4964"/>
                      <a:pt x="4880" y="3797"/>
                    </a:cubicBezTo>
                    <a:cubicBezTo>
                      <a:pt x="4686" y="2537"/>
                      <a:pt x="4602" y="1269"/>
                      <a:pt x="46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38"/>
              <p:cNvSpPr/>
              <p:nvPr/>
            </p:nvSpPr>
            <p:spPr>
              <a:xfrm>
                <a:off x="1112250" y="877775"/>
                <a:ext cx="307700" cy="274125"/>
              </a:xfrm>
              <a:custGeom>
                <a:rect b="b" l="l" r="r" t="t"/>
                <a:pathLst>
                  <a:path extrusionOk="0" h="10965" w="12308">
                    <a:moveTo>
                      <a:pt x="4612" y="0"/>
                    </a:moveTo>
                    <a:lnTo>
                      <a:pt x="1" y="2676"/>
                    </a:lnTo>
                    <a:lnTo>
                      <a:pt x="7705" y="10964"/>
                    </a:lnTo>
                    <a:lnTo>
                      <a:pt x="12308" y="8288"/>
                    </a:lnTo>
                    <a:lnTo>
                      <a:pt x="461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38"/>
              <p:cNvSpPr/>
              <p:nvPr/>
            </p:nvSpPr>
            <p:spPr>
              <a:xfrm>
                <a:off x="1304875" y="1084950"/>
                <a:ext cx="350750" cy="836225"/>
              </a:xfrm>
              <a:custGeom>
                <a:rect b="b" l="l" r="r" t="t"/>
                <a:pathLst>
                  <a:path extrusionOk="0" h="33449" w="14030">
                    <a:moveTo>
                      <a:pt x="4603" y="1"/>
                    </a:moveTo>
                    <a:lnTo>
                      <a:pt x="0" y="2677"/>
                    </a:lnTo>
                    <a:cubicBezTo>
                      <a:pt x="1658" y="4464"/>
                      <a:pt x="3204" y="6353"/>
                      <a:pt x="4621" y="8344"/>
                    </a:cubicBezTo>
                    <a:cubicBezTo>
                      <a:pt x="5742" y="9928"/>
                      <a:pt x="6723" y="11613"/>
                      <a:pt x="7529" y="13382"/>
                    </a:cubicBezTo>
                    <a:cubicBezTo>
                      <a:pt x="8214" y="14919"/>
                      <a:pt x="8714" y="16540"/>
                      <a:pt x="9010" y="18197"/>
                    </a:cubicBezTo>
                    <a:cubicBezTo>
                      <a:pt x="9288" y="19855"/>
                      <a:pt x="9427" y="21540"/>
                      <a:pt x="9409" y="23226"/>
                    </a:cubicBezTo>
                    <a:cubicBezTo>
                      <a:pt x="9390" y="28624"/>
                      <a:pt x="8168" y="32023"/>
                      <a:pt x="5723" y="33449"/>
                    </a:cubicBezTo>
                    <a:lnTo>
                      <a:pt x="10325" y="30773"/>
                    </a:lnTo>
                    <a:cubicBezTo>
                      <a:pt x="12770" y="29347"/>
                      <a:pt x="14002" y="25948"/>
                      <a:pt x="14020" y="20549"/>
                    </a:cubicBezTo>
                    <a:cubicBezTo>
                      <a:pt x="14029" y="18864"/>
                      <a:pt x="13891" y="17179"/>
                      <a:pt x="13613" y="15521"/>
                    </a:cubicBezTo>
                    <a:cubicBezTo>
                      <a:pt x="13316" y="13864"/>
                      <a:pt x="12826" y="12243"/>
                      <a:pt x="12131" y="10706"/>
                    </a:cubicBezTo>
                    <a:cubicBezTo>
                      <a:pt x="11326" y="8937"/>
                      <a:pt x="10353" y="7252"/>
                      <a:pt x="9223" y="5668"/>
                    </a:cubicBezTo>
                    <a:cubicBezTo>
                      <a:pt x="7807" y="3687"/>
                      <a:pt x="6260" y="1788"/>
                      <a:pt x="460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38"/>
              <p:cNvSpPr/>
              <p:nvPr/>
            </p:nvSpPr>
            <p:spPr>
              <a:xfrm>
                <a:off x="984225" y="507575"/>
                <a:ext cx="243350" cy="437125"/>
              </a:xfrm>
              <a:custGeom>
                <a:rect b="b" l="l" r="r" t="t"/>
                <a:pathLst>
                  <a:path extrusionOk="0" h="17485" w="9734">
                    <a:moveTo>
                      <a:pt x="6011" y="1"/>
                    </a:moveTo>
                    <a:lnTo>
                      <a:pt x="6011" y="1"/>
                    </a:lnTo>
                    <a:cubicBezTo>
                      <a:pt x="5994" y="10"/>
                      <a:pt x="5976" y="20"/>
                      <a:pt x="5959" y="31"/>
                    </a:cubicBezTo>
                    <a:lnTo>
                      <a:pt x="5959" y="31"/>
                    </a:lnTo>
                    <a:lnTo>
                      <a:pt x="6011" y="1"/>
                    </a:lnTo>
                    <a:close/>
                    <a:moveTo>
                      <a:pt x="5959" y="31"/>
                    </a:moveTo>
                    <a:lnTo>
                      <a:pt x="1399" y="2677"/>
                    </a:lnTo>
                    <a:cubicBezTo>
                      <a:pt x="1316" y="2723"/>
                      <a:pt x="1242" y="2779"/>
                      <a:pt x="1168" y="2835"/>
                    </a:cubicBezTo>
                    <a:cubicBezTo>
                      <a:pt x="732" y="3196"/>
                      <a:pt x="427" y="3733"/>
                      <a:pt x="260" y="4437"/>
                    </a:cubicBezTo>
                    <a:cubicBezTo>
                      <a:pt x="93" y="5196"/>
                      <a:pt x="10" y="5983"/>
                      <a:pt x="10" y="6770"/>
                    </a:cubicBezTo>
                    <a:cubicBezTo>
                      <a:pt x="1" y="8483"/>
                      <a:pt x="325" y="10178"/>
                      <a:pt x="973" y="11761"/>
                    </a:cubicBezTo>
                    <a:cubicBezTo>
                      <a:pt x="1621" y="13336"/>
                      <a:pt x="3001" y="15243"/>
                      <a:pt x="5131" y="17484"/>
                    </a:cubicBezTo>
                    <a:lnTo>
                      <a:pt x="9733" y="14808"/>
                    </a:lnTo>
                    <a:cubicBezTo>
                      <a:pt x="7604" y="12567"/>
                      <a:pt x="6224" y="10659"/>
                      <a:pt x="5576" y="9085"/>
                    </a:cubicBezTo>
                    <a:cubicBezTo>
                      <a:pt x="4927" y="7502"/>
                      <a:pt x="4603" y="5807"/>
                      <a:pt x="4612" y="4094"/>
                    </a:cubicBezTo>
                    <a:cubicBezTo>
                      <a:pt x="4612" y="3307"/>
                      <a:pt x="4696" y="2529"/>
                      <a:pt x="4862" y="1760"/>
                    </a:cubicBezTo>
                    <a:cubicBezTo>
                      <a:pt x="5029" y="1057"/>
                      <a:pt x="5335" y="519"/>
                      <a:pt x="5779" y="168"/>
                    </a:cubicBezTo>
                    <a:cubicBezTo>
                      <a:pt x="5831" y="116"/>
                      <a:pt x="5894" y="71"/>
                      <a:pt x="5959" y="3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38"/>
              <p:cNvSpPr/>
              <p:nvPr/>
            </p:nvSpPr>
            <p:spPr>
              <a:xfrm>
                <a:off x="824725" y="238075"/>
                <a:ext cx="409550" cy="138725"/>
              </a:xfrm>
              <a:custGeom>
                <a:rect b="b" l="l" r="r" t="t"/>
                <a:pathLst>
                  <a:path extrusionOk="0" h="5549" w="16382">
                    <a:moveTo>
                      <a:pt x="7913" y="1"/>
                    </a:moveTo>
                    <a:cubicBezTo>
                      <a:pt x="6884" y="1"/>
                      <a:pt x="5951" y="187"/>
                      <a:pt x="5112" y="558"/>
                    </a:cubicBezTo>
                    <a:cubicBezTo>
                      <a:pt x="4936" y="641"/>
                      <a:pt x="4770" y="724"/>
                      <a:pt x="4612" y="817"/>
                    </a:cubicBezTo>
                    <a:lnTo>
                      <a:pt x="1" y="3493"/>
                    </a:lnTo>
                    <a:cubicBezTo>
                      <a:pt x="167" y="3401"/>
                      <a:pt x="334" y="3317"/>
                      <a:pt x="510" y="3243"/>
                    </a:cubicBezTo>
                    <a:cubicBezTo>
                      <a:pt x="1351" y="2868"/>
                      <a:pt x="2288" y="2680"/>
                      <a:pt x="3320" y="2680"/>
                    </a:cubicBezTo>
                    <a:cubicBezTo>
                      <a:pt x="5650" y="2680"/>
                      <a:pt x="8468" y="3636"/>
                      <a:pt x="11780" y="5549"/>
                    </a:cubicBezTo>
                    <a:lnTo>
                      <a:pt x="16382" y="2873"/>
                    </a:lnTo>
                    <a:cubicBezTo>
                      <a:pt x="13072" y="957"/>
                      <a:pt x="10248" y="1"/>
                      <a:pt x="79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38"/>
              <p:cNvSpPr/>
              <p:nvPr/>
            </p:nvSpPr>
            <p:spPr>
              <a:xfrm>
                <a:off x="1502100" y="914800"/>
                <a:ext cx="115100" cy="106975"/>
              </a:xfrm>
              <a:custGeom>
                <a:rect b="b" l="l" r="r" t="t"/>
                <a:pathLst>
                  <a:path extrusionOk="0" h="4279" w="4604">
                    <a:moveTo>
                      <a:pt x="4603" y="1"/>
                    </a:moveTo>
                    <a:lnTo>
                      <a:pt x="1" y="2677"/>
                    </a:lnTo>
                    <a:lnTo>
                      <a:pt x="1" y="4279"/>
                    </a:lnTo>
                    <a:lnTo>
                      <a:pt x="4603" y="1603"/>
                    </a:lnTo>
                    <a:lnTo>
                      <a:pt x="460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38"/>
              <p:cNvSpPr/>
              <p:nvPr/>
            </p:nvSpPr>
            <p:spPr>
              <a:xfrm>
                <a:off x="714300" y="305225"/>
                <a:ext cx="826275" cy="1636525"/>
              </a:xfrm>
              <a:custGeom>
                <a:rect b="b" l="l" r="r" t="t"/>
                <a:pathLst>
                  <a:path extrusionOk="0" h="65461" w="33051">
                    <a:moveTo>
                      <a:pt x="7728" y="0"/>
                    </a:moveTo>
                    <a:cubicBezTo>
                      <a:pt x="6699" y="0"/>
                      <a:pt x="5766" y="186"/>
                      <a:pt x="4927" y="557"/>
                    </a:cubicBezTo>
                    <a:cubicBezTo>
                      <a:pt x="2186" y="1770"/>
                      <a:pt x="806" y="5169"/>
                      <a:pt x="788" y="10753"/>
                    </a:cubicBezTo>
                    <a:cubicBezTo>
                      <a:pt x="769" y="13003"/>
                      <a:pt x="1019" y="15244"/>
                      <a:pt x="1538" y="17429"/>
                    </a:cubicBezTo>
                    <a:cubicBezTo>
                      <a:pt x="2066" y="19531"/>
                      <a:pt x="2862" y="21550"/>
                      <a:pt x="3927" y="23448"/>
                    </a:cubicBezTo>
                    <a:cubicBezTo>
                      <a:pt x="5094" y="25532"/>
                      <a:pt x="6446" y="27504"/>
                      <a:pt x="7974" y="29347"/>
                    </a:cubicBezTo>
                    <a:cubicBezTo>
                      <a:pt x="9770" y="31514"/>
                      <a:pt x="11696" y="33570"/>
                      <a:pt x="13733" y="35514"/>
                    </a:cubicBezTo>
                    <a:cubicBezTo>
                      <a:pt x="15400" y="37117"/>
                      <a:pt x="16799" y="38552"/>
                      <a:pt x="17938" y="39821"/>
                    </a:cubicBezTo>
                    <a:cubicBezTo>
                      <a:pt x="18956" y="40941"/>
                      <a:pt x="19873" y="42154"/>
                      <a:pt x="20679" y="43441"/>
                    </a:cubicBezTo>
                    <a:cubicBezTo>
                      <a:pt x="21327" y="44497"/>
                      <a:pt x="21827" y="45636"/>
                      <a:pt x="22160" y="46821"/>
                    </a:cubicBezTo>
                    <a:cubicBezTo>
                      <a:pt x="22466" y="47988"/>
                      <a:pt x="22614" y="49192"/>
                      <a:pt x="22605" y="50396"/>
                    </a:cubicBezTo>
                    <a:cubicBezTo>
                      <a:pt x="22595" y="52794"/>
                      <a:pt x="21984" y="54211"/>
                      <a:pt x="20753" y="54646"/>
                    </a:cubicBezTo>
                    <a:cubicBezTo>
                      <a:pt x="20345" y="54790"/>
                      <a:pt x="19921" y="54862"/>
                      <a:pt x="19481" y="54862"/>
                    </a:cubicBezTo>
                    <a:cubicBezTo>
                      <a:pt x="18591" y="54862"/>
                      <a:pt x="17636" y="54568"/>
                      <a:pt x="16613" y="53979"/>
                    </a:cubicBezTo>
                    <a:cubicBezTo>
                      <a:pt x="15271" y="53202"/>
                      <a:pt x="14178" y="52359"/>
                      <a:pt x="13344" y="51451"/>
                    </a:cubicBezTo>
                    <a:cubicBezTo>
                      <a:pt x="12539" y="50581"/>
                      <a:pt x="11863" y="49590"/>
                      <a:pt x="11335" y="48525"/>
                    </a:cubicBezTo>
                    <a:cubicBezTo>
                      <a:pt x="10826" y="47469"/>
                      <a:pt x="10474" y="46340"/>
                      <a:pt x="10298" y="45173"/>
                    </a:cubicBezTo>
                    <a:cubicBezTo>
                      <a:pt x="10113" y="43914"/>
                      <a:pt x="10029" y="42645"/>
                      <a:pt x="10039" y="41376"/>
                    </a:cubicBezTo>
                    <a:lnTo>
                      <a:pt x="10039" y="39700"/>
                    </a:lnTo>
                    <a:lnTo>
                      <a:pt x="28" y="33922"/>
                    </a:lnTo>
                    <a:lnTo>
                      <a:pt x="19" y="36237"/>
                    </a:lnTo>
                    <a:cubicBezTo>
                      <a:pt x="0" y="41506"/>
                      <a:pt x="1204" y="46303"/>
                      <a:pt x="3630" y="50599"/>
                    </a:cubicBezTo>
                    <a:cubicBezTo>
                      <a:pt x="6057" y="54905"/>
                      <a:pt x="10094" y="58693"/>
                      <a:pt x="15752" y="61962"/>
                    </a:cubicBezTo>
                    <a:cubicBezTo>
                      <a:pt x="19792" y="64296"/>
                      <a:pt x="23172" y="65461"/>
                      <a:pt x="25894" y="65461"/>
                    </a:cubicBezTo>
                    <a:cubicBezTo>
                      <a:pt x="26822" y="65461"/>
                      <a:pt x="27673" y="65325"/>
                      <a:pt x="28448" y="65055"/>
                    </a:cubicBezTo>
                    <a:cubicBezTo>
                      <a:pt x="31485" y="63980"/>
                      <a:pt x="33013" y="60443"/>
                      <a:pt x="33032" y="54424"/>
                    </a:cubicBezTo>
                    <a:cubicBezTo>
                      <a:pt x="33050" y="52739"/>
                      <a:pt x="32911" y="51053"/>
                      <a:pt x="32633" y="49386"/>
                    </a:cubicBezTo>
                    <a:cubicBezTo>
                      <a:pt x="32337" y="47729"/>
                      <a:pt x="31837" y="46108"/>
                      <a:pt x="31152" y="44571"/>
                    </a:cubicBezTo>
                    <a:cubicBezTo>
                      <a:pt x="30346" y="42802"/>
                      <a:pt x="29365" y="41117"/>
                      <a:pt x="28244" y="39533"/>
                    </a:cubicBezTo>
                    <a:cubicBezTo>
                      <a:pt x="26827" y="37552"/>
                      <a:pt x="25281" y="35663"/>
                      <a:pt x="23623" y="33866"/>
                    </a:cubicBezTo>
                    <a:lnTo>
                      <a:pt x="15919" y="25578"/>
                    </a:lnTo>
                    <a:cubicBezTo>
                      <a:pt x="13789" y="23337"/>
                      <a:pt x="12409" y="21430"/>
                      <a:pt x="11761" y="19865"/>
                    </a:cubicBezTo>
                    <a:cubicBezTo>
                      <a:pt x="11113" y="18272"/>
                      <a:pt x="10789" y="16577"/>
                      <a:pt x="10798" y="14864"/>
                    </a:cubicBezTo>
                    <a:cubicBezTo>
                      <a:pt x="10798" y="14077"/>
                      <a:pt x="10881" y="13299"/>
                      <a:pt x="11048" y="12531"/>
                    </a:cubicBezTo>
                    <a:cubicBezTo>
                      <a:pt x="11215" y="11827"/>
                      <a:pt x="11520" y="11290"/>
                      <a:pt x="11955" y="10938"/>
                    </a:cubicBezTo>
                    <a:cubicBezTo>
                      <a:pt x="12339" y="10626"/>
                      <a:pt x="12834" y="10473"/>
                      <a:pt x="13439" y="10473"/>
                    </a:cubicBezTo>
                    <a:cubicBezTo>
                      <a:pt x="13535" y="10473"/>
                      <a:pt x="13633" y="10477"/>
                      <a:pt x="13733" y="10484"/>
                    </a:cubicBezTo>
                    <a:cubicBezTo>
                      <a:pt x="14474" y="10540"/>
                      <a:pt x="15409" y="10882"/>
                      <a:pt x="16521" y="11521"/>
                    </a:cubicBezTo>
                    <a:cubicBezTo>
                      <a:pt x="18465" y="12651"/>
                      <a:pt x="19854" y="14188"/>
                      <a:pt x="20688" y="16133"/>
                    </a:cubicBezTo>
                    <a:cubicBezTo>
                      <a:pt x="21521" y="18077"/>
                      <a:pt x="21929" y="20402"/>
                      <a:pt x="21919" y="23124"/>
                    </a:cubicBezTo>
                    <a:lnTo>
                      <a:pt x="31513" y="28662"/>
                    </a:lnTo>
                    <a:lnTo>
                      <a:pt x="31513" y="27060"/>
                    </a:lnTo>
                    <a:cubicBezTo>
                      <a:pt x="31541" y="24467"/>
                      <a:pt x="31161" y="21883"/>
                      <a:pt x="30383" y="19411"/>
                    </a:cubicBezTo>
                    <a:cubicBezTo>
                      <a:pt x="29642" y="17059"/>
                      <a:pt x="28568" y="14827"/>
                      <a:pt x="27198" y="12771"/>
                    </a:cubicBezTo>
                    <a:cubicBezTo>
                      <a:pt x="25827" y="10725"/>
                      <a:pt x="24197" y="8873"/>
                      <a:pt x="22345" y="7252"/>
                    </a:cubicBezTo>
                    <a:cubicBezTo>
                      <a:pt x="20447" y="5585"/>
                      <a:pt x="18382" y="4113"/>
                      <a:pt x="16197" y="2863"/>
                    </a:cubicBezTo>
                    <a:cubicBezTo>
                      <a:pt x="12881" y="954"/>
                      <a:pt x="10060" y="0"/>
                      <a:pt x="77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38"/>
              <p:cNvSpPr/>
              <p:nvPr/>
            </p:nvSpPr>
            <p:spPr>
              <a:xfrm>
                <a:off x="1119200" y="309875"/>
                <a:ext cx="498700" cy="672100"/>
              </a:xfrm>
              <a:custGeom>
                <a:rect b="b" l="l" r="r" t="t"/>
                <a:pathLst>
                  <a:path extrusionOk="0" h="26884" w="19948">
                    <a:moveTo>
                      <a:pt x="4603" y="1"/>
                    </a:moveTo>
                    <a:lnTo>
                      <a:pt x="1" y="2677"/>
                    </a:lnTo>
                    <a:cubicBezTo>
                      <a:pt x="2186" y="3936"/>
                      <a:pt x="4251" y="5399"/>
                      <a:pt x="6149" y="7066"/>
                    </a:cubicBezTo>
                    <a:cubicBezTo>
                      <a:pt x="8001" y="8687"/>
                      <a:pt x="9631" y="10539"/>
                      <a:pt x="11002" y="12585"/>
                    </a:cubicBezTo>
                    <a:cubicBezTo>
                      <a:pt x="12372" y="14641"/>
                      <a:pt x="13446" y="16873"/>
                      <a:pt x="14187" y="19225"/>
                    </a:cubicBezTo>
                    <a:cubicBezTo>
                      <a:pt x="14965" y="21707"/>
                      <a:pt x="15345" y="24281"/>
                      <a:pt x="15317" y="26883"/>
                    </a:cubicBezTo>
                    <a:lnTo>
                      <a:pt x="19929" y="24198"/>
                    </a:lnTo>
                    <a:cubicBezTo>
                      <a:pt x="19947" y="21605"/>
                      <a:pt x="19567" y="19021"/>
                      <a:pt x="18799" y="16549"/>
                    </a:cubicBezTo>
                    <a:cubicBezTo>
                      <a:pt x="18049" y="14197"/>
                      <a:pt x="16984" y="11965"/>
                      <a:pt x="15613" y="9909"/>
                    </a:cubicBezTo>
                    <a:cubicBezTo>
                      <a:pt x="14243" y="7863"/>
                      <a:pt x="12604" y="6011"/>
                      <a:pt x="10752" y="4390"/>
                    </a:cubicBezTo>
                    <a:cubicBezTo>
                      <a:pt x="8853" y="2723"/>
                      <a:pt x="6788" y="1260"/>
                      <a:pt x="460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21" name="Google Shape;3721;p38"/>
            <p:cNvSpPr/>
            <p:nvPr/>
          </p:nvSpPr>
          <p:spPr>
            <a:xfrm>
              <a:off x="4232011" y="1019900"/>
              <a:ext cx="288122" cy="570493"/>
            </a:xfrm>
            <a:custGeom>
              <a:rect b="b" l="l" r="r" t="t"/>
              <a:pathLst>
                <a:path extrusionOk="0" h="65461" w="33051">
                  <a:moveTo>
                    <a:pt x="7728" y="0"/>
                  </a:moveTo>
                  <a:cubicBezTo>
                    <a:pt x="6699" y="0"/>
                    <a:pt x="5766" y="186"/>
                    <a:pt x="4927" y="557"/>
                  </a:cubicBezTo>
                  <a:cubicBezTo>
                    <a:pt x="2186" y="1770"/>
                    <a:pt x="806" y="5169"/>
                    <a:pt x="788" y="10753"/>
                  </a:cubicBezTo>
                  <a:cubicBezTo>
                    <a:pt x="769" y="13003"/>
                    <a:pt x="1019" y="15244"/>
                    <a:pt x="1538" y="17429"/>
                  </a:cubicBezTo>
                  <a:cubicBezTo>
                    <a:pt x="2066" y="19531"/>
                    <a:pt x="2862" y="21550"/>
                    <a:pt x="3927" y="23448"/>
                  </a:cubicBezTo>
                  <a:cubicBezTo>
                    <a:pt x="5094" y="25532"/>
                    <a:pt x="6446" y="27504"/>
                    <a:pt x="7974" y="29347"/>
                  </a:cubicBezTo>
                  <a:cubicBezTo>
                    <a:pt x="9770" y="31514"/>
                    <a:pt x="11696" y="33570"/>
                    <a:pt x="13733" y="35514"/>
                  </a:cubicBezTo>
                  <a:cubicBezTo>
                    <a:pt x="15400" y="37117"/>
                    <a:pt x="16799" y="38552"/>
                    <a:pt x="17938" y="39821"/>
                  </a:cubicBezTo>
                  <a:cubicBezTo>
                    <a:pt x="18956" y="40941"/>
                    <a:pt x="19873" y="42154"/>
                    <a:pt x="20679" y="43441"/>
                  </a:cubicBezTo>
                  <a:cubicBezTo>
                    <a:pt x="21327" y="44497"/>
                    <a:pt x="21827" y="45636"/>
                    <a:pt x="22160" y="46821"/>
                  </a:cubicBezTo>
                  <a:cubicBezTo>
                    <a:pt x="22466" y="47988"/>
                    <a:pt x="22614" y="49192"/>
                    <a:pt x="22605" y="50396"/>
                  </a:cubicBezTo>
                  <a:cubicBezTo>
                    <a:pt x="22595" y="52794"/>
                    <a:pt x="21984" y="54211"/>
                    <a:pt x="20753" y="54646"/>
                  </a:cubicBezTo>
                  <a:cubicBezTo>
                    <a:pt x="20345" y="54790"/>
                    <a:pt x="19921" y="54862"/>
                    <a:pt x="19481" y="54862"/>
                  </a:cubicBezTo>
                  <a:cubicBezTo>
                    <a:pt x="18591" y="54862"/>
                    <a:pt x="17636" y="54568"/>
                    <a:pt x="16613" y="53979"/>
                  </a:cubicBezTo>
                  <a:cubicBezTo>
                    <a:pt x="15271" y="53202"/>
                    <a:pt x="14178" y="52359"/>
                    <a:pt x="13344" y="51451"/>
                  </a:cubicBezTo>
                  <a:cubicBezTo>
                    <a:pt x="12539" y="50581"/>
                    <a:pt x="11863" y="49590"/>
                    <a:pt x="11335" y="48525"/>
                  </a:cubicBezTo>
                  <a:cubicBezTo>
                    <a:pt x="10826" y="47469"/>
                    <a:pt x="10474" y="46340"/>
                    <a:pt x="10298" y="45173"/>
                  </a:cubicBezTo>
                  <a:cubicBezTo>
                    <a:pt x="10113" y="43914"/>
                    <a:pt x="10029" y="42645"/>
                    <a:pt x="10039" y="41376"/>
                  </a:cubicBezTo>
                  <a:lnTo>
                    <a:pt x="10039" y="39700"/>
                  </a:lnTo>
                  <a:lnTo>
                    <a:pt x="28" y="33922"/>
                  </a:lnTo>
                  <a:lnTo>
                    <a:pt x="19" y="36237"/>
                  </a:lnTo>
                  <a:cubicBezTo>
                    <a:pt x="0" y="41506"/>
                    <a:pt x="1204" y="46303"/>
                    <a:pt x="3630" y="50599"/>
                  </a:cubicBezTo>
                  <a:cubicBezTo>
                    <a:pt x="6057" y="54905"/>
                    <a:pt x="10094" y="58693"/>
                    <a:pt x="15752" y="61962"/>
                  </a:cubicBezTo>
                  <a:cubicBezTo>
                    <a:pt x="19792" y="64296"/>
                    <a:pt x="23172" y="65461"/>
                    <a:pt x="25894" y="65461"/>
                  </a:cubicBezTo>
                  <a:cubicBezTo>
                    <a:pt x="26822" y="65461"/>
                    <a:pt x="27673" y="65325"/>
                    <a:pt x="28448" y="65055"/>
                  </a:cubicBezTo>
                  <a:cubicBezTo>
                    <a:pt x="31485" y="63980"/>
                    <a:pt x="33013" y="60443"/>
                    <a:pt x="33032" y="54424"/>
                  </a:cubicBezTo>
                  <a:cubicBezTo>
                    <a:pt x="33050" y="52739"/>
                    <a:pt x="32911" y="51053"/>
                    <a:pt x="32633" y="49386"/>
                  </a:cubicBezTo>
                  <a:cubicBezTo>
                    <a:pt x="32337" y="47729"/>
                    <a:pt x="31837" y="46108"/>
                    <a:pt x="31152" y="44571"/>
                  </a:cubicBezTo>
                  <a:cubicBezTo>
                    <a:pt x="30346" y="42802"/>
                    <a:pt x="29365" y="41117"/>
                    <a:pt x="28244" y="39533"/>
                  </a:cubicBezTo>
                  <a:cubicBezTo>
                    <a:pt x="26827" y="37552"/>
                    <a:pt x="25281" y="35663"/>
                    <a:pt x="23623" y="33866"/>
                  </a:cubicBezTo>
                  <a:lnTo>
                    <a:pt x="15919" y="25578"/>
                  </a:lnTo>
                  <a:cubicBezTo>
                    <a:pt x="13789" y="23337"/>
                    <a:pt x="12409" y="21430"/>
                    <a:pt x="11761" y="19865"/>
                  </a:cubicBezTo>
                  <a:cubicBezTo>
                    <a:pt x="11113" y="18272"/>
                    <a:pt x="10789" y="16577"/>
                    <a:pt x="10798" y="14864"/>
                  </a:cubicBezTo>
                  <a:cubicBezTo>
                    <a:pt x="10798" y="14077"/>
                    <a:pt x="10881" y="13299"/>
                    <a:pt x="11048" y="12531"/>
                  </a:cubicBezTo>
                  <a:cubicBezTo>
                    <a:pt x="11215" y="11827"/>
                    <a:pt x="11520" y="11290"/>
                    <a:pt x="11955" y="10938"/>
                  </a:cubicBezTo>
                  <a:cubicBezTo>
                    <a:pt x="12339" y="10626"/>
                    <a:pt x="12834" y="10473"/>
                    <a:pt x="13439" y="10473"/>
                  </a:cubicBezTo>
                  <a:cubicBezTo>
                    <a:pt x="13535" y="10473"/>
                    <a:pt x="13633" y="10477"/>
                    <a:pt x="13733" y="10484"/>
                  </a:cubicBezTo>
                  <a:cubicBezTo>
                    <a:pt x="14474" y="10540"/>
                    <a:pt x="15409" y="10882"/>
                    <a:pt x="16521" y="11521"/>
                  </a:cubicBezTo>
                  <a:cubicBezTo>
                    <a:pt x="18465" y="12651"/>
                    <a:pt x="19854" y="14188"/>
                    <a:pt x="20688" y="16133"/>
                  </a:cubicBezTo>
                  <a:cubicBezTo>
                    <a:pt x="21521" y="18077"/>
                    <a:pt x="21929" y="20402"/>
                    <a:pt x="21919" y="23124"/>
                  </a:cubicBezTo>
                  <a:lnTo>
                    <a:pt x="31513" y="28662"/>
                  </a:lnTo>
                  <a:lnTo>
                    <a:pt x="31513" y="27060"/>
                  </a:lnTo>
                  <a:cubicBezTo>
                    <a:pt x="31541" y="24467"/>
                    <a:pt x="31161" y="21883"/>
                    <a:pt x="30383" y="19411"/>
                  </a:cubicBezTo>
                  <a:cubicBezTo>
                    <a:pt x="29642" y="17059"/>
                    <a:pt x="28568" y="14827"/>
                    <a:pt x="27198" y="12771"/>
                  </a:cubicBezTo>
                  <a:cubicBezTo>
                    <a:pt x="25827" y="10725"/>
                    <a:pt x="24197" y="8873"/>
                    <a:pt x="22345" y="7252"/>
                  </a:cubicBezTo>
                  <a:cubicBezTo>
                    <a:pt x="20447" y="5585"/>
                    <a:pt x="18382" y="4113"/>
                    <a:pt x="16197" y="2863"/>
                  </a:cubicBezTo>
                  <a:cubicBezTo>
                    <a:pt x="12881" y="954"/>
                    <a:pt x="10060" y="0"/>
                    <a:pt x="7728" y="0"/>
                  </a:cubicBez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2" name="Google Shape;3722;p38"/>
          <p:cNvGrpSpPr/>
          <p:nvPr/>
        </p:nvGrpSpPr>
        <p:grpSpPr>
          <a:xfrm>
            <a:off x="4649088" y="1695536"/>
            <a:ext cx="490909" cy="735058"/>
            <a:chOff x="4649088" y="1695536"/>
            <a:chExt cx="490909" cy="735058"/>
          </a:xfrm>
        </p:grpSpPr>
        <p:grpSp>
          <p:nvGrpSpPr>
            <p:cNvPr id="3723" name="Google Shape;3723;p38"/>
            <p:cNvGrpSpPr/>
            <p:nvPr/>
          </p:nvGrpSpPr>
          <p:grpSpPr>
            <a:xfrm>
              <a:off x="4649088" y="1695536"/>
              <a:ext cx="490909" cy="735058"/>
              <a:chOff x="2828400" y="1043975"/>
              <a:chExt cx="1407825" cy="2108600"/>
            </a:xfrm>
          </p:grpSpPr>
          <p:sp>
            <p:nvSpPr>
              <p:cNvPr id="3724" name="Google Shape;3724;p38"/>
              <p:cNvSpPr/>
              <p:nvPr/>
            </p:nvSpPr>
            <p:spPr>
              <a:xfrm>
                <a:off x="3881300" y="1043975"/>
                <a:ext cx="354925" cy="205375"/>
              </a:xfrm>
              <a:custGeom>
                <a:rect b="b" l="l" r="r" t="t"/>
                <a:pathLst>
                  <a:path extrusionOk="0" h="8215" w="14197">
                    <a:moveTo>
                      <a:pt x="9594" y="1"/>
                    </a:moveTo>
                    <a:lnTo>
                      <a:pt x="0" y="5539"/>
                    </a:lnTo>
                    <a:lnTo>
                      <a:pt x="4602" y="8215"/>
                    </a:lnTo>
                    <a:lnTo>
                      <a:pt x="14196" y="2677"/>
                    </a:lnTo>
                    <a:lnTo>
                      <a:pt x="95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38"/>
              <p:cNvSpPr/>
              <p:nvPr/>
            </p:nvSpPr>
            <p:spPr>
              <a:xfrm>
                <a:off x="3743550" y="1182425"/>
                <a:ext cx="252825" cy="1202475"/>
              </a:xfrm>
              <a:custGeom>
                <a:rect b="b" l="l" r="r" t="t"/>
                <a:pathLst>
                  <a:path extrusionOk="0" h="48099" w="10113">
                    <a:moveTo>
                      <a:pt x="5510" y="1"/>
                    </a:moveTo>
                    <a:lnTo>
                      <a:pt x="0" y="45422"/>
                    </a:lnTo>
                    <a:lnTo>
                      <a:pt x="4603" y="48098"/>
                    </a:lnTo>
                    <a:lnTo>
                      <a:pt x="10112" y="2677"/>
                    </a:lnTo>
                    <a:lnTo>
                      <a:pt x="55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38"/>
              <p:cNvSpPr/>
              <p:nvPr/>
            </p:nvSpPr>
            <p:spPr>
              <a:xfrm>
                <a:off x="3477550" y="1807500"/>
                <a:ext cx="257000" cy="1020950"/>
              </a:xfrm>
              <a:custGeom>
                <a:rect b="b" l="l" r="r" t="t"/>
                <a:pathLst>
                  <a:path extrusionOk="0" h="40838" w="10280">
                    <a:moveTo>
                      <a:pt x="0" y="0"/>
                    </a:moveTo>
                    <a:lnTo>
                      <a:pt x="5677" y="38162"/>
                    </a:lnTo>
                    <a:lnTo>
                      <a:pt x="10279" y="40838"/>
                    </a:lnTo>
                    <a:lnTo>
                      <a:pt x="10279" y="40838"/>
                    </a:lnTo>
                    <a:lnTo>
                      <a:pt x="4603" y="26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38"/>
              <p:cNvSpPr/>
              <p:nvPr/>
            </p:nvSpPr>
            <p:spPr>
              <a:xfrm>
                <a:off x="3208300" y="1486400"/>
                <a:ext cx="261625" cy="1207550"/>
              </a:xfrm>
              <a:custGeom>
                <a:rect b="b" l="l" r="r" t="t"/>
                <a:pathLst>
                  <a:path extrusionOk="0" h="48302" w="10465">
                    <a:moveTo>
                      <a:pt x="5862" y="0"/>
                    </a:moveTo>
                    <a:lnTo>
                      <a:pt x="1" y="45625"/>
                    </a:lnTo>
                    <a:lnTo>
                      <a:pt x="4603" y="48302"/>
                    </a:lnTo>
                    <a:lnTo>
                      <a:pt x="10465" y="2676"/>
                    </a:lnTo>
                    <a:lnTo>
                      <a:pt x="586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38"/>
              <p:cNvSpPr/>
              <p:nvPr/>
            </p:nvSpPr>
            <p:spPr>
              <a:xfrm>
                <a:off x="3354850" y="1347950"/>
                <a:ext cx="354925" cy="205375"/>
              </a:xfrm>
              <a:custGeom>
                <a:rect b="b" l="l" r="r" t="t"/>
                <a:pathLst>
                  <a:path extrusionOk="0" h="8215" w="14197">
                    <a:moveTo>
                      <a:pt x="9585" y="1"/>
                    </a:moveTo>
                    <a:lnTo>
                      <a:pt x="0" y="5538"/>
                    </a:lnTo>
                    <a:lnTo>
                      <a:pt x="4603" y="8214"/>
                    </a:lnTo>
                    <a:lnTo>
                      <a:pt x="14196" y="2677"/>
                    </a:lnTo>
                    <a:lnTo>
                      <a:pt x="9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38"/>
              <p:cNvSpPr/>
              <p:nvPr/>
            </p:nvSpPr>
            <p:spPr>
              <a:xfrm>
                <a:off x="2828400" y="1651925"/>
                <a:ext cx="354700" cy="205375"/>
              </a:xfrm>
              <a:custGeom>
                <a:rect b="b" l="l" r="r" t="t"/>
                <a:pathLst>
                  <a:path extrusionOk="0" h="8215" w="14188">
                    <a:moveTo>
                      <a:pt x="9585" y="0"/>
                    </a:moveTo>
                    <a:lnTo>
                      <a:pt x="1" y="5538"/>
                    </a:lnTo>
                    <a:lnTo>
                      <a:pt x="4603" y="8214"/>
                    </a:lnTo>
                    <a:lnTo>
                      <a:pt x="14187" y="2677"/>
                    </a:lnTo>
                    <a:lnTo>
                      <a:pt x="958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38"/>
              <p:cNvSpPr/>
              <p:nvPr/>
            </p:nvSpPr>
            <p:spPr>
              <a:xfrm>
                <a:off x="2828400" y="1790350"/>
                <a:ext cx="344975" cy="1362225"/>
              </a:xfrm>
              <a:custGeom>
                <a:rect b="b" l="l" r="r" t="t"/>
                <a:pathLst>
                  <a:path extrusionOk="0" h="54489" w="13799">
                    <a:moveTo>
                      <a:pt x="1" y="1"/>
                    </a:moveTo>
                    <a:lnTo>
                      <a:pt x="9196" y="51812"/>
                    </a:lnTo>
                    <a:lnTo>
                      <a:pt x="13798" y="54488"/>
                    </a:lnTo>
                    <a:lnTo>
                      <a:pt x="4603" y="267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38"/>
              <p:cNvSpPr/>
              <p:nvPr/>
            </p:nvSpPr>
            <p:spPr>
              <a:xfrm>
                <a:off x="2943475" y="1110900"/>
                <a:ext cx="1292750" cy="2041675"/>
              </a:xfrm>
              <a:custGeom>
                <a:rect b="b" l="l" r="r" t="t"/>
                <a:pathLst>
                  <a:path extrusionOk="0" h="81667" w="51710">
                    <a:moveTo>
                      <a:pt x="51709" y="0"/>
                    </a:moveTo>
                    <a:lnTo>
                      <a:pt x="42115" y="5538"/>
                    </a:lnTo>
                    <a:lnTo>
                      <a:pt x="36606" y="50959"/>
                    </a:lnTo>
                    <a:lnTo>
                      <a:pt x="30651" y="12159"/>
                    </a:lnTo>
                    <a:lnTo>
                      <a:pt x="21058" y="17696"/>
                    </a:lnTo>
                    <a:lnTo>
                      <a:pt x="15196" y="63322"/>
                    </a:lnTo>
                    <a:lnTo>
                      <a:pt x="9584" y="24318"/>
                    </a:lnTo>
                    <a:lnTo>
                      <a:pt x="0" y="29855"/>
                    </a:lnTo>
                    <a:lnTo>
                      <a:pt x="9195" y="81666"/>
                    </a:lnTo>
                    <a:lnTo>
                      <a:pt x="20382" y="75203"/>
                    </a:lnTo>
                    <a:lnTo>
                      <a:pt x="25966" y="30540"/>
                    </a:lnTo>
                    <a:lnTo>
                      <a:pt x="31642" y="68702"/>
                    </a:lnTo>
                    <a:lnTo>
                      <a:pt x="42838" y="62238"/>
                    </a:lnTo>
                    <a:lnTo>
                      <a:pt x="5170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32" name="Google Shape;3732;p38"/>
            <p:cNvSpPr/>
            <p:nvPr/>
          </p:nvSpPr>
          <p:spPr>
            <a:xfrm>
              <a:off x="4689215" y="1718866"/>
              <a:ext cx="450782" cy="711728"/>
            </a:xfrm>
            <a:custGeom>
              <a:rect b="b" l="l" r="r" t="t"/>
              <a:pathLst>
                <a:path extrusionOk="0" h="81667" w="51710">
                  <a:moveTo>
                    <a:pt x="51709" y="0"/>
                  </a:moveTo>
                  <a:lnTo>
                    <a:pt x="42115" y="5538"/>
                  </a:lnTo>
                  <a:lnTo>
                    <a:pt x="36606" y="50959"/>
                  </a:lnTo>
                  <a:lnTo>
                    <a:pt x="30651" y="12159"/>
                  </a:lnTo>
                  <a:lnTo>
                    <a:pt x="21058" y="17696"/>
                  </a:lnTo>
                  <a:lnTo>
                    <a:pt x="15196" y="63322"/>
                  </a:lnTo>
                  <a:lnTo>
                    <a:pt x="9584" y="24318"/>
                  </a:lnTo>
                  <a:lnTo>
                    <a:pt x="0" y="29855"/>
                  </a:lnTo>
                  <a:lnTo>
                    <a:pt x="9195" y="81666"/>
                  </a:lnTo>
                  <a:lnTo>
                    <a:pt x="20382" y="75203"/>
                  </a:lnTo>
                  <a:lnTo>
                    <a:pt x="25966" y="30540"/>
                  </a:lnTo>
                  <a:lnTo>
                    <a:pt x="31642" y="68702"/>
                  </a:lnTo>
                  <a:lnTo>
                    <a:pt x="42838" y="62238"/>
                  </a:lnTo>
                  <a:lnTo>
                    <a:pt x="51709" y="0"/>
                  </a:ln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3" name="Google Shape;3733;p38"/>
          <p:cNvGrpSpPr/>
          <p:nvPr/>
        </p:nvGrpSpPr>
        <p:grpSpPr>
          <a:xfrm>
            <a:off x="4232010" y="2696081"/>
            <a:ext cx="334778" cy="592088"/>
            <a:chOff x="4232010" y="2696081"/>
            <a:chExt cx="334778" cy="592088"/>
          </a:xfrm>
        </p:grpSpPr>
        <p:grpSp>
          <p:nvGrpSpPr>
            <p:cNvPr id="3734" name="Google Shape;3734;p38"/>
            <p:cNvGrpSpPr/>
            <p:nvPr/>
          </p:nvGrpSpPr>
          <p:grpSpPr>
            <a:xfrm>
              <a:off x="4232010" y="2696081"/>
              <a:ext cx="334778" cy="592088"/>
              <a:chOff x="4074375" y="3769925"/>
              <a:chExt cx="960075" cy="1698475"/>
            </a:xfrm>
          </p:grpSpPr>
          <p:sp>
            <p:nvSpPr>
              <p:cNvPr id="3735" name="Google Shape;3735;p38"/>
              <p:cNvSpPr/>
              <p:nvPr/>
            </p:nvSpPr>
            <p:spPr>
              <a:xfrm>
                <a:off x="4324625" y="4039200"/>
                <a:ext cx="388500" cy="1167550"/>
              </a:xfrm>
              <a:custGeom>
                <a:rect b="b" l="l" r="r" t="t"/>
                <a:pathLst>
                  <a:path extrusionOk="0" h="46702" w="15540">
                    <a:moveTo>
                      <a:pt x="15539" y="43719"/>
                    </a:moveTo>
                    <a:lnTo>
                      <a:pt x="15479" y="43754"/>
                    </a:lnTo>
                    <a:lnTo>
                      <a:pt x="15479" y="43754"/>
                    </a:lnTo>
                    <a:cubicBezTo>
                      <a:pt x="15499" y="43742"/>
                      <a:pt x="15519" y="43731"/>
                      <a:pt x="15539" y="43719"/>
                    </a:cubicBezTo>
                    <a:close/>
                    <a:moveTo>
                      <a:pt x="7464" y="1"/>
                    </a:moveTo>
                    <a:lnTo>
                      <a:pt x="2862" y="2677"/>
                    </a:lnTo>
                    <a:cubicBezTo>
                      <a:pt x="2195" y="3066"/>
                      <a:pt x="1667" y="3825"/>
                      <a:pt x="1269" y="4974"/>
                    </a:cubicBezTo>
                    <a:cubicBezTo>
                      <a:pt x="778" y="6400"/>
                      <a:pt x="454" y="8391"/>
                      <a:pt x="278" y="10965"/>
                    </a:cubicBezTo>
                    <a:cubicBezTo>
                      <a:pt x="112" y="13530"/>
                      <a:pt x="19" y="16734"/>
                      <a:pt x="10" y="20568"/>
                    </a:cubicBezTo>
                    <a:cubicBezTo>
                      <a:pt x="0" y="24411"/>
                      <a:pt x="75" y="27717"/>
                      <a:pt x="223" y="30495"/>
                    </a:cubicBezTo>
                    <a:cubicBezTo>
                      <a:pt x="380" y="33273"/>
                      <a:pt x="695" y="35644"/>
                      <a:pt x="1176" y="37607"/>
                    </a:cubicBezTo>
                    <a:cubicBezTo>
                      <a:pt x="1658" y="39561"/>
                      <a:pt x="2353" y="41190"/>
                      <a:pt x="3251" y="42478"/>
                    </a:cubicBezTo>
                    <a:cubicBezTo>
                      <a:pt x="4195" y="43811"/>
                      <a:pt x="5418" y="44913"/>
                      <a:pt x="6834" y="45709"/>
                    </a:cubicBezTo>
                    <a:cubicBezTo>
                      <a:pt x="7982" y="46369"/>
                      <a:pt x="8958" y="46701"/>
                      <a:pt x="9756" y="46701"/>
                    </a:cubicBezTo>
                    <a:cubicBezTo>
                      <a:pt x="9989" y="46701"/>
                      <a:pt x="10206" y="46673"/>
                      <a:pt x="10409" y="46617"/>
                    </a:cubicBezTo>
                    <a:cubicBezTo>
                      <a:pt x="10594" y="46561"/>
                      <a:pt x="10770" y="46487"/>
                      <a:pt x="10937" y="46395"/>
                    </a:cubicBezTo>
                    <a:lnTo>
                      <a:pt x="15479" y="43754"/>
                    </a:lnTo>
                    <a:lnTo>
                      <a:pt x="15479" y="43754"/>
                    </a:lnTo>
                    <a:cubicBezTo>
                      <a:pt x="15330" y="43836"/>
                      <a:pt x="15175" y="43892"/>
                      <a:pt x="15021" y="43941"/>
                    </a:cubicBezTo>
                    <a:cubicBezTo>
                      <a:pt x="14816" y="43997"/>
                      <a:pt x="14597" y="44025"/>
                      <a:pt x="14363" y="44025"/>
                    </a:cubicBezTo>
                    <a:cubicBezTo>
                      <a:pt x="13560" y="44025"/>
                      <a:pt x="12584" y="43693"/>
                      <a:pt x="11437" y="43033"/>
                    </a:cubicBezTo>
                    <a:cubicBezTo>
                      <a:pt x="10020" y="42237"/>
                      <a:pt x="8798" y="41135"/>
                      <a:pt x="7862" y="39811"/>
                    </a:cubicBezTo>
                    <a:cubicBezTo>
                      <a:pt x="6955" y="38514"/>
                      <a:pt x="6260" y="36884"/>
                      <a:pt x="5788" y="34931"/>
                    </a:cubicBezTo>
                    <a:cubicBezTo>
                      <a:pt x="5297" y="32967"/>
                      <a:pt x="4982" y="30606"/>
                      <a:pt x="4825" y="27819"/>
                    </a:cubicBezTo>
                    <a:cubicBezTo>
                      <a:pt x="4677" y="25041"/>
                      <a:pt x="4603" y="21725"/>
                      <a:pt x="4612" y="17892"/>
                    </a:cubicBezTo>
                    <a:cubicBezTo>
                      <a:pt x="4621" y="14058"/>
                      <a:pt x="4714" y="10854"/>
                      <a:pt x="4881" y="8289"/>
                    </a:cubicBezTo>
                    <a:cubicBezTo>
                      <a:pt x="5057" y="5724"/>
                      <a:pt x="5390" y="3724"/>
                      <a:pt x="5881" y="2297"/>
                    </a:cubicBezTo>
                    <a:cubicBezTo>
                      <a:pt x="6270" y="1149"/>
                      <a:pt x="6807" y="390"/>
                      <a:pt x="74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38"/>
              <p:cNvSpPr/>
              <p:nvPr/>
            </p:nvSpPr>
            <p:spPr>
              <a:xfrm>
                <a:off x="4789475" y="4523525"/>
                <a:ext cx="244975" cy="923275"/>
              </a:xfrm>
              <a:custGeom>
                <a:rect b="b" l="l" r="r" t="t"/>
                <a:pathLst>
                  <a:path extrusionOk="0" h="36931" w="9799">
                    <a:moveTo>
                      <a:pt x="9298" y="0"/>
                    </a:moveTo>
                    <a:lnTo>
                      <a:pt x="4696" y="2677"/>
                    </a:lnTo>
                    <a:cubicBezTo>
                      <a:pt x="5029" y="6520"/>
                      <a:pt x="5196" y="10603"/>
                      <a:pt x="5187" y="14919"/>
                    </a:cubicBezTo>
                    <a:cubicBezTo>
                      <a:pt x="5168" y="19225"/>
                      <a:pt x="4983" y="23105"/>
                      <a:pt x="4631" y="26559"/>
                    </a:cubicBezTo>
                    <a:cubicBezTo>
                      <a:pt x="4270" y="30004"/>
                      <a:pt x="3501" y="32689"/>
                      <a:pt x="2316" y="34615"/>
                    </a:cubicBezTo>
                    <a:cubicBezTo>
                      <a:pt x="1694" y="35612"/>
                      <a:pt x="937" y="36383"/>
                      <a:pt x="35" y="36910"/>
                    </a:cubicBezTo>
                    <a:lnTo>
                      <a:pt x="35" y="36910"/>
                    </a:lnTo>
                    <a:lnTo>
                      <a:pt x="4613" y="34254"/>
                    </a:lnTo>
                    <a:cubicBezTo>
                      <a:pt x="5520" y="33726"/>
                      <a:pt x="6289" y="32948"/>
                      <a:pt x="6918" y="31939"/>
                    </a:cubicBezTo>
                    <a:cubicBezTo>
                      <a:pt x="8104" y="30013"/>
                      <a:pt x="8872" y="27327"/>
                      <a:pt x="9233" y="23882"/>
                    </a:cubicBezTo>
                    <a:cubicBezTo>
                      <a:pt x="9585" y="20428"/>
                      <a:pt x="9770" y="16548"/>
                      <a:pt x="9789" y="12242"/>
                    </a:cubicBezTo>
                    <a:cubicBezTo>
                      <a:pt x="9798" y="7927"/>
                      <a:pt x="9632" y="3853"/>
                      <a:pt x="9298" y="0"/>
                    </a:cubicBezTo>
                    <a:close/>
                    <a:moveTo>
                      <a:pt x="35" y="36910"/>
                    </a:moveTo>
                    <a:lnTo>
                      <a:pt x="1" y="36930"/>
                    </a:lnTo>
                    <a:cubicBezTo>
                      <a:pt x="12" y="36924"/>
                      <a:pt x="24" y="36917"/>
                      <a:pt x="35" y="3691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38"/>
              <p:cNvSpPr/>
              <p:nvPr/>
            </p:nvSpPr>
            <p:spPr>
              <a:xfrm>
                <a:off x="4204250" y="3769925"/>
                <a:ext cx="817925" cy="820525"/>
              </a:xfrm>
              <a:custGeom>
                <a:rect b="b" l="l" r="r" t="t"/>
                <a:pathLst>
                  <a:path extrusionOk="0" h="32821" w="32717">
                    <a:moveTo>
                      <a:pt x="7935" y="1"/>
                    </a:moveTo>
                    <a:cubicBezTo>
                      <a:pt x="7758" y="1"/>
                      <a:pt x="7586" y="8"/>
                      <a:pt x="7418" y="21"/>
                    </a:cubicBezTo>
                    <a:cubicBezTo>
                      <a:pt x="6427" y="95"/>
                      <a:pt x="5464" y="382"/>
                      <a:pt x="4602" y="873"/>
                    </a:cubicBezTo>
                    <a:lnTo>
                      <a:pt x="0" y="3549"/>
                    </a:lnTo>
                    <a:cubicBezTo>
                      <a:pt x="861" y="3058"/>
                      <a:pt x="1824" y="2771"/>
                      <a:pt x="2815" y="2706"/>
                    </a:cubicBezTo>
                    <a:cubicBezTo>
                      <a:pt x="2991" y="2692"/>
                      <a:pt x="3171" y="2684"/>
                      <a:pt x="3357" y="2684"/>
                    </a:cubicBezTo>
                    <a:cubicBezTo>
                      <a:pt x="5523" y="2684"/>
                      <a:pt x="8333" y="3683"/>
                      <a:pt x="11788" y="5679"/>
                    </a:cubicBezTo>
                    <a:cubicBezTo>
                      <a:pt x="15539" y="7846"/>
                      <a:pt x="18530" y="10309"/>
                      <a:pt x="20752" y="13059"/>
                    </a:cubicBezTo>
                    <a:cubicBezTo>
                      <a:pt x="22947" y="15763"/>
                      <a:pt x="24669" y="18828"/>
                      <a:pt x="25845" y="22116"/>
                    </a:cubicBezTo>
                    <a:cubicBezTo>
                      <a:pt x="27012" y="25403"/>
                      <a:pt x="27772" y="28978"/>
                      <a:pt x="28105" y="32821"/>
                    </a:cubicBezTo>
                    <a:lnTo>
                      <a:pt x="32716" y="30144"/>
                    </a:lnTo>
                    <a:cubicBezTo>
                      <a:pt x="32374" y="26301"/>
                      <a:pt x="31624" y="22727"/>
                      <a:pt x="30448" y="19430"/>
                    </a:cubicBezTo>
                    <a:cubicBezTo>
                      <a:pt x="29272" y="16152"/>
                      <a:pt x="27549" y="13087"/>
                      <a:pt x="25355" y="10374"/>
                    </a:cubicBezTo>
                    <a:cubicBezTo>
                      <a:pt x="23132" y="7633"/>
                      <a:pt x="20150" y="5169"/>
                      <a:pt x="16391" y="3003"/>
                    </a:cubicBezTo>
                    <a:cubicBezTo>
                      <a:pt x="12923" y="999"/>
                      <a:pt x="10104" y="1"/>
                      <a:pt x="793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38"/>
              <p:cNvSpPr/>
              <p:nvPr/>
            </p:nvSpPr>
            <p:spPr>
              <a:xfrm>
                <a:off x="4074375" y="3837075"/>
                <a:ext cx="845000" cy="1631325"/>
              </a:xfrm>
              <a:custGeom>
                <a:rect b="b" l="l" r="r" t="t"/>
                <a:pathLst>
                  <a:path extrusionOk="0" h="65253" w="33800">
                    <a:moveTo>
                      <a:pt x="14029" y="10465"/>
                    </a:moveTo>
                    <a:cubicBezTo>
                      <a:pt x="14833" y="10465"/>
                      <a:pt x="15810" y="10797"/>
                      <a:pt x="16965" y="11457"/>
                    </a:cubicBezTo>
                    <a:cubicBezTo>
                      <a:pt x="18372" y="12253"/>
                      <a:pt x="19595" y="13355"/>
                      <a:pt x="20539" y="14679"/>
                    </a:cubicBezTo>
                    <a:cubicBezTo>
                      <a:pt x="21438" y="15976"/>
                      <a:pt x="22132" y="17615"/>
                      <a:pt x="22614" y="19596"/>
                    </a:cubicBezTo>
                    <a:cubicBezTo>
                      <a:pt x="23095" y="21587"/>
                      <a:pt x="23410" y="23958"/>
                      <a:pt x="23567" y="26718"/>
                    </a:cubicBezTo>
                    <a:cubicBezTo>
                      <a:pt x="23716" y="29468"/>
                      <a:pt x="23790" y="32764"/>
                      <a:pt x="23780" y="36598"/>
                    </a:cubicBezTo>
                    <a:cubicBezTo>
                      <a:pt x="23771" y="40432"/>
                      <a:pt x="23679" y="43645"/>
                      <a:pt x="23512" y="46238"/>
                    </a:cubicBezTo>
                    <a:lnTo>
                      <a:pt x="23503" y="46247"/>
                    </a:lnTo>
                    <a:cubicBezTo>
                      <a:pt x="23336" y="48840"/>
                      <a:pt x="23003" y="50840"/>
                      <a:pt x="22512" y="52229"/>
                    </a:cubicBezTo>
                    <a:cubicBezTo>
                      <a:pt x="22021" y="53628"/>
                      <a:pt x="21326" y="54452"/>
                      <a:pt x="20419" y="54702"/>
                    </a:cubicBezTo>
                    <a:cubicBezTo>
                      <a:pt x="20214" y="54758"/>
                      <a:pt x="19995" y="54786"/>
                      <a:pt x="19761" y="54786"/>
                    </a:cubicBezTo>
                    <a:cubicBezTo>
                      <a:pt x="18958" y="54786"/>
                      <a:pt x="17983" y="54454"/>
                      <a:pt x="16835" y="53794"/>
                    </a:cubicBezTo>
                    <a:cubicBezTo>
                      <a:pt x="15418" y="52998"/>
                      <a:pt x="14196" y="51896"/>
                      <a:pt x="13261" y="50572"/>
                    </a:cubicBezTo>
                    <a:cubicBezTo>
                      <a:pt x="12353" y="49275"/>
                      <a:pt x="11668" y="47646"/>
                      <a:pt x="11186" y="45692"/>
                    </a:cubicBezTo>
                    <a:cubicBezTo>
                      <a:pt x="10705" y="43738"/>
                      <a:pt x="10381" y="41367"/>
                      <a:pt x="10233" y="38580"/>
                    </a:cubicBezTo>
                    <a:cubicBezTo>
                      <a:pt x="10075" y="35802"/>
                      <a:pt x="10001" y="32487"/>
                      <a:pt x="10020" y="28653"/>
                    </a:cubicBezTo>
                    <a:cubicBezTo>
                      <a:pt x="10029" y="24819"/>
                      <a:pt x="10112" y="21615"/>
                      <a:pt x="10288" y="19050"/>
                    </a:cubicBezTo>
                    <a:cubicBezTo>
                      <a:pt x="10455" y="16485"/>
                      <a:pt x="10788" y="14485"/>
                      <a:pt x="11279" y="13059"/>
                    </a:cubicBezTo>
                    <a:cubicBezTo>
                      <a:pt x="11770" y="11642"/>
                      <a:pt x="12464" y="10799"/>
                      <a:pt x="13372" y="10549"/>
                    </a:cubicBezTo>
                    <a:cubicBezTo>
                      <a:pt x="13576" y="10493"/>
                      <a:pt x="13796" y="10465"/>
                      <a:pt x="14029" y="10465"/>
                    </a:cubicBezTo>
                    <a:close/>
                    <a:moveTo>
                      <a:pt x="8528" y="0"/>
                    </a:moveTo>
                    <a:cubicBezTo>
                      <a:pt x="8351" y="0"/>
                      <a:pt x="8179" y="7"/>
                      <a:pt x="8010" y="20"/>
                    </a:cubicBezTo>
                    <a:cubicBezTo>
                      <a:pt x="5779" y="196"/>
                      <a:pt x="4075" y="1243"/>
                      <a:pt x="2889" y="3178"/>
                    </a:cubicBezTo>
                    <a:cubicBezTo>
                      <a:pt x="1695" y="5104"/>
                      <a:pt x="926" y="7790"/>
                      <a:pt x="574" y="11234"/>
                    </a:cubicBezTo>
                    <a:cubicBezTo>
                      <a:pt x="213" y="14679"/>
                      <a:pt x="28" y="18559"/>
                      <a:pt x="19" y="22875"/>
                    </a:cubicBezTo>
                    <a:cubicBezTo>
                      <a:pt x="0" y="27190"/>
                      <a:pt x="167" y="31264"/>
                      <a:pt x="500" y="35117"/>
                    </a:cubicBezTo>
                    <a:cubicBezTo>
                      <a:pt x="843" y="38960"/>
                      <a:pt x="1593" y="42534"/>
                      <a:pt x="2769" y="45821"/>
                    </a:cubicBezTo>
                    <a:cubicBezTo>
                      <a:pt x="3936" y="49109"/>
                      <a:pt x="5658" y="52174"/>
                      <a:pt x="7862" y="54878"/>
                    </a:cubicBezTo>
                    <a:cubicBezTo>
                      <a:pt x="10085" y="57628"/>
                      <a:pt x="13066" y="60091"/>
                      <a:pt x="16826" y="62258"/>
                    </a:cubicBezTo>
                    <a:cubicBezTo>
                      <a:pt x="20283" y="64247"/>
                      <a:pt x="23095" y="65253"/>
                      <a:pt x="25254" y="65253"/>
                    </a:cubicBezTo>
                    <a:cubicBezTo>
                      <a:pt x="25438" y="65253"/>
                      <a:pt x="25616" y="65245"/>
                      <a:pt x="25790" y="65231"/>
                    </a:cubicBezTo>
                    <a:cubicBezTo>
                      <a:pt x="28031" y="65055"/>
                      <a:pt x="29735" y="63999"/>
                      <a:pt x="30920" y="62073"/>
                    </a:cubicBezTo>
                    <a:cubicBezTo>
                      <a:pt x="32105" y="60147"/>
                      <a:pt x="32874" y="57462"/>
                      <a:pt x="33235" y="54017"/>
                    </a:cubicBezTo>
                    <a:cubicBezTo>
                      <a:pt x="33596" y="50563"/>
                      <a:pt x="33781" y="46683"/>
                      <a:pt x="33791" y="42377"/>
                    </a:cubicBezTo>
                    <a:cubicBezTo>
                      <a:pt x="33800" y="38061"/>
                      <a:pt x="33643" y="33987"/>
                      <a:pt x="33300" y="30135"/>
                    </a:cubicBezTo>
                    <a:cubicBezTo>
                      <a:pt x="32967" y="26282"/>
                      <a:pt x="32207" y="22717"/>
                      <a:pt x="31040" y="19430"/>
                    </a:cubicBezTo>
                    <a:cubicBezTo>
                      <a:pt x="29864" y="16142"/>
                      <a:pt x="28142" y="13077"/>
                      <a:pt x="25947" y="10373"/>
                    </a:cubicBezTo>
                    <a:cubicBezTo>
                      <a:pt x="23725" y="7623"/>
                      <a:pt x="20734" y="5160"/>
                      <a:pt x="16983" y="2993"/>
                    </a:cubicBezTo>
                    <a:cubicBezTo>
                      <a:pt x="13516" y="998"/>
                      <a:pt x="10697" y="0"/>
                      <a:pt x="85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39" name="Google Shape;3739;p38"/>
            <p:cNvSpPr/>
            <p:nvPr/>
          </p:nvSpPr>
          <p:spPr>
            <a:xfrm>
              <a:off x="4232010" y="2719489"/>
              <a:ext cx="294651" cy="568680"/>
            </a:xfrm>
            <a:custGeom>
              <a:rect b="b" l="l" r="r" t="t"/>
              <a:pathLst>
                <a:path extrusionOk="0" h="65253" w="33800">
                  <a:moveTo>
                    <a:pt x="14029" y="10465"/>
                  </a:moveTo>
                  <a:cubicBezTo>
                    <a:pt x="14833" y="10465"/>
                    <a:pt x="15810" y="10797"/>
                    <a:pt x="16965" y="11457"/>
                  </a:cubicBezTo>
                  <a:cubicBezTo>
                    <a:pt x="18372" y="12253"/>
                    <a:pt x="19595" y="13355"/>
                    <a:pt x="20539" y="14679"/>
                  </a:cubicBezTo>
                  <a:cubicBezTo>
                    <a:pt x="21438" y="15976"/>
                    <a:pt x="22132" y="17615"/>
                    <a:pt x="22614" y="19596"/>
                  </a:cubicBezTo>
                  <a:cubicBezTo>
                    <a:pt x="23095" y="21587"/>
                    <a:pt x="23410" y="23958"/>
                    <a:pt x="23567" y="26718"/>
                  </a:cubicBezTo>
                  <a:cubicBezTo>
                    <a:pt x="23716" y="29468"/>
                    <a:pt x="23790" y="32764"/>
                    <a:pt x="23780" y="36598"/>
                  </a:cubicBezTo>
                  <a:cubicBezTo>
                    <a:pt x="23771" y="40432"/>
                    <a:pt x="23679" y="43645"/>
                    <a:pt x="23512" y="46238"/>
                  </a:cubicBezTo>
                  <a:lnTo>
                    <a:pt x="23503" y="46247"/>
                  </a:lnTo>
                  <a:cubicBezTo>
                    <a:pt x="23336" y="48840"/>
                    <a:pt x="23003" y="50840"/>
                    <a:pt x="22512" y="52229"/>
                  </a:cubicBezTo>
                  <a:cubicBezTo>
                    <a:pt x="22021" y="53628"/>
                    <a:pt x="21326" y="54452"/>
                    <a:pt x="20419" y="54702"/>
                  </a:cubicBezTo>
                  <a:cubicBezTo>
                    <a:pt x="20214" y="54758"/>
                    <a:pt x="19995" y="54786"/>
                    <a:pt x="19761" y="54786"/>
                  </a:cubicBezTo>
                  <a:cubicBezTo>
                    <a:pt x="18958" y="54786"/>
                    <a:pt x="17983" y="54454"/>
                    <a:pt x="16835" y="53794"/>
                  </a:cubicBezTo>
                  <a:cubicBezTo>
                    <a:pt x="15418" y="52998"/>
                    <a:pt x="14196" y="51896"/>
                    <a:pt x="13261" y="50572"/>
                  </a:cubicBezTo>
                  <a:cubicBezTo>
                    <a:pt x="12353" y="49275"/>
                    <a:pt x="11668" y="47646"/>
                    <a:pt x="11186" y="45692"/>
                  </a:cubicBezTo>
                  <a:cubicBezTo>
                    <a:pt x="10705" y="43738"/>
                    <a:pt x="10381" y="41367"/>
                    <a:pt x="10233" y="38580"/>
                  </a:cubicBezTo>
                  <a:cubicBezTo>
                    <a:pt x="10075" y="35802"/>
                    <a:pt x="10001" y="32487"/>
                    <a:pt x="10020" y="28653"/>
                  </a:cubicBezTo>
                  <a:cubicBezTo>
                    <a:pt x="10029" y="24819"/>
                    <a:pt x="10112" y="21615"/>
                    <a:pt x="10288" y="19050"/>
                  </a:cubicBezTo>
                  <a:cubicBezTo>
                    <a:pt x="10455" y="16485"/>
                    <a:pt x="10788" y="14485"/>
                    <a:pt x="11279" y="13059"/>
                  </a:cubicBezTo>
                  <a:cubicBezTo>
                    <a:pt x="11770" y="11642"/>
                    <a:pt x="12464" y="10799"/>
                    <a:pt x="13372" y="10549"/>
                  </a:cubicBezTo>
                  <a:cubicBezTo>
                    <a:pt x="13576" y="10493"/>
                    <a:pt x="13796" y="10465"/>
                    <a:pt x="14029" y="10465"/>
                  </a:cubicBezTo>
                  <a:close/>
                  <a:moveTo>
                    <a:pt x="8528" y="0"/>
                  </a:moveTo>
                  <a:cubicBezTo>
                    <a:pt x="8351" y="0"/>
                    <a:pt x="8179" y="7"/>
                    <a:pt x="8010" y="20"/>
                  </a:cubicBezTo>
                  <a:cubicBezTo>
                    <a:pt x="5779" y="196"/>
                    <a:pt x="4075" y="1243"/>
                    <a:pt x="2889" y="3178"/>
                  </a:cubicBezTo>
                  <a:cubicBezTo>
                    <a:pt x="1695" y="5104"/>
                    <a:pt x="926" y="7790"/>
                    <a:pt x="574" y="11234"/>
                  </a:cubicBezTo>
                  <a:cubicBezTo>
                    <a:pt x="213" y="14679"/>
                    <a:pt x="28" y="18559"/>
                    <a:pt x="19" y="22875"/>
                  </a:cubicBezTo>
                  <a:cubicBezTo>
                    <a:pt x="0" y="27190"/>
                    <a:pt x="167" y="31264"/>
                    <a:pt x="500" y="35117"/>
                  </a:cubicBezTo>
                  <a:cubicBezTo>
                    <a:pt x="843" y="38960"/>
                    <a:pt x="1593" y="42534"/>
                    <a:pt x="2769" y="45821"/>
                  </a:cubicBezTo>
                  <a:cubicBezTo>
                    <a:pt x="3936" y="49109"/>
                    <a:pt x="5658" y="52174"/>
                    <a:pt x="7862" y="54878"/>
                  </a:cubicBezTo>
                  <a:cubicBezTo>
                    <a:pt x="10085" y="57628"/>
                    <a:pt x="13066" y="60091"/>
                    <a:pt x="16826" y="62258"/>
                  </a:cubicBezTo>
                  <a:cubicBezTo>
                    <a:pt x="20283" y="64247"/>
                    <a:pt x="23095" y="65253"/>
                    <a:pt x="25254" y="65253"/>
                  </a:cubicBezTo>
                  <a:cubicBezTo>
                    <a:pt x="25438" y="65253"/>
                    <a:pt x="25616" y="65245"/>
                    <a:pt x="25790" y="65231"/>
                  </a:cubicBezTo>
                  <a:cubicBezTo>
                    <a:pt x="28031" y="65055"/>
                    <a:pt x="29735" y="63999"/>
                    <a:pt x="30920" y="62073"/>
                  </a:cubicBezTo>
                  <a:cubicBezTo>
                    <a:pt x="32105" y="60147"/>
                    <a:pt x="32874" y="57462"/>
                    <a:pt x="33235" y="54017"/>
                  </a:cubicBezTo>
                  <a:cubicBezTo>
                    <a:pt x="33596" y="50563"/>
                    <a:pt x="33781" y="46683"/>
                    <a:pt x="33791" y="42377"/>
                  </a:cubicBezTo>
                  <a:cubicBezTo>
                    <a:pt x="33800" y="38061"/>
                    <a:pt x="33643" y="33987"/>
                    <a:pt x="33300" y="30135"/>
                  </a:cubicBezTo>
                  <a:cubicBezTo>
                    <a:pt x="32967" y="26282"/>
                    <a:pt x="32207" y="22717"/>
                    <a:pt x="31040" y="19430"/>
                  </a:cubicBezTo>
                  <a:cubicBezTo>
                    <a:pt x="29864" y="16142"/>
                    <a:pt x="28142" y="13077"/>
                    <a:pt x="25947" y="10373"/>
                  </a:cubicBezTo>
                  <a:cubicBezTo>
                    <a:pt x="23725" y="7623"/>
                    <a:pt x="20734" y="5160"/>
                    <a:pt x="16983" y="2993"/>
                  </a:cubicBezTo>
                  <a:cubicBezTo>
                    <a:pt x="13516" y="998"/>
                    <a:pt x="10697" y="0"/>
                    <a:pt x="8528" y="0"/>
                  </a:cubicBez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0" name="Google Shape;3740;p38"/>
          <p:cNvGrpSpPr/>
          <p:nvPr/>
        </p:nvGrpSpPr>
        <p:grpSpPr>
          <a:xfrm>
            <a:off x="4739495" y="3458537"/>
            <a:ext cx="316611" cy="625214"/>
            <a:chOff x="4739495" y="3458537"/>
            <a:chExt cx="316611" cy="625214"/>
          </a:xfrm>
        </p:grpSpPr>
        <p:grpSp>
          <p:nvGrpSpPr>
            <p:cNvPr id="3741" name="Google Shape;3741;p38"/>
            <p:cNvGrpSpPr/>
            <p:nvPr/>
          </p:nvGrpSpPr>
          <p:grpSpPr>
            <a:xfrm>
              <a:off x="4739495" y="3458537"/>
              <a:ext cx="316611" cy="625214"/>
              <a:chOff x="5989850" y="3126625"/>
              <a:chExt cx="907975" cy="1793500"/>
            </a:xfrm>
          </p:grpSpPr>
          <p:sp>
            <p:nvSpPr>
              <p:cNvPr id="3742" name="Google Shape;3742;p38"/>
              <p:cNvSpPr/>
              <p:nvPr/>
            </p:nvSpPr>
            <p:spPr>
              <a:xfrm>
                <a:off x="6261400" y="3663250"/>
                <a:ext cx="118550" cy="1256875"/>
              </a:xfrm>
              <a:custGeom>
                <a:rect b="b" l="l" r="r" t="t"/>
                <a:pathLst>
                  <a:path extrusionOk="0" h="50275" w="4742">
                    <a:moveTo>
                      <a:pt x="0" y="0"/>
                    </a:moveTo>
                    <a:lnTo>
                      <a:pt x="139" y="47598"/>
                    </a:lnTo>
                    <a:lnTo>
                      <a:pt x="4742" y="50274"/>
                    </a:lnTo>
                    <a:lnTo>
                      <a:pt x="4603" y="26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38"/>
              <p:cNvSpPr/>
              <p:nvPr/>
            </p:nvSpPr>
            <p:spPr>
              <a:xfrm>
                <a:off x="5989850" y="3584075"/>
                <a:ext cx="115775" cy="302600"/>
              </a:xfrm>
              <a:custGeom>
                <a:rect b="b" l="l" r="r" t="t"/>
                <a:pathLst>
                  <a:path extrusionOk="0" h="12104" w="4631">
                    <a:moveTo>
                      <a:pt x="0" y="0"/>
                    </a:moveTo>
                    <a:lnTo>
                      <a:pt x="19" y="9427"/>
                    </a:lnTo>
                    <a:lnTo>
                      <a:pt x="4630" y="12103"/>
                    </a:lnTo>
                    <a:lnTo>
                      <a:pt x="4630" y="12103"/>
                    </a:lnTo>
                    <a:lnTo>
                      <a:pt x="4602" y="26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38"/>
              <p:cNvSpPr/>
              <p:nvPr/>
            </p:nvSpPr>
            <p:spPr>
              <a:xfrm>
                <a:off x="5989850" y="3126625"/>
                <a:ext cx="907275" cy="524375"/>
              </a:xfrm>
              <a:custGeom>
                <a:rect b="b" l="l" r="r" t="t"/>
                <a:pathLst>
                  <a:path extrusionOk="0" h="20975" w="36291">
                    <a:moveTo>
                      <a:pt x="31689" y="0"/>
                    </a:moveTo>
                    <a:lnTo>
                      <a:pt x="0" y="18298"/>
                    </a:lnTo>
                    <a:lnTo>
                      <a:pt x="4602" y="20974"/>
                    </a:lnTo>
                    <a:lnTo>
                      <a:pt x="36291" y="2676"/>
                    </a:lnTo>
                    <a:lnTo>
                      <a:pt x="316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38"/>
              <p:cNvSpPr/>
              <p:nvPr/>
            </p:nvSpPr>
            <p:spPr>
              <a:xfrm>
                <a:off x="6104900" y="3193525"/>
                <a:ext cx="792925" cy="1726600"/>
              </a:xfrm>
              <a:custGeom>
                <a:rect b="b" l="l" r="r" t="t"/>
                <a:pathLst>
                  <a:path extrusionOk="0" h="69064" w="31717">
                    <a:moveTo>
                      <a:pt x="31689" y="0"/>
                    </a:moveTo>
                    <a:lnTo>
                      <a:pt x="0" y="18298"/>
                    </a:lnTo>
                    <a:lnTo>
                      <a:pt x="28" y="27725"/>
                    </a:lnTo>
                    <a:lnTo>
                      <a:pt x="10863" y="21465"/>
                    </a:lnTo>
                    <a:lnTo>
                      <a:pt x="11002" y="69063"/>
                    </a:lnTo>
                    <a:lnTo>
                      <a:pt x="21012" y="63285"/>
                    </a:lnTo>
                    <a:lnTo>
                      <a:pt x="20873" y="15687"/>
                    </a:lnTo>
                    <a:lnTo>
                      <a:pt x="31717" y="9427"/>
                    </a:lnTo>
                    <a:lnTo>
                      <a:pt x="316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46" name="Google Shape;3746;p38"/>
            <p:cNvSpPr/>
            <p:nvPr/>
          </p:nvSpPr>
          <p:spPr>
            <a:xfrm>
              <a:off x="4779613" y="3481858"/>
              <a:ext cx="276493" cy="601893"/>
            </a:xfrm>
            <a:custGeom>
              <a:rect b="b" l="l" r="r" t="t"/>
              <a:pathLst>
                <a:path extrusionOk="0" h="69064" w="31717">
                  <a:moveTo>
                    <a:pt x="31689" y="0"/>
                  </a:moveTo>
                  <a:lnTo>
                    <a:pt x="0" y="18298"/>
                  </a:lnTo>
                  <a:lnTo>
                    <a:pt x="28" y="27725"/>
                  </a:lnTo>
                  <a:lnTo>
                    <a:pt x="10863" y="21465"/>
                  </a:lnTo>
                  <a:lnTo>
                    <a:pt x="11002" y="69063"/>
                  </a:lnTo>
                  <a:lnTo>
                    <a:pt x="21012" y="63285"/>
                  </a:lnTo>
                  <a:lnTo>
                    <a:pt x="20873" y="15687"/>
                  </a:lnTo>
                  <a:lnTo>
                    <a:pt x="31717" y="9427"/>
                  </a:lnTo>
                  <a:lnTo>
                    <a:pt x="31689" y="0"/>
                  </a:ln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0" name="Shape 3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1" name="Google Shape;3751;p39"/>
          <p:cNvGrpSpPr/>
          <p:nvPr/>
        </p:nvGrpSpPr>
        <p:grpSpPr>
          <a:xfrm>
            <a:off x="605967" y="-10381"/>
            <a:ext cx="8542497" cy="5153822"/>
            <a:chOff x="2754158" y="407117"/>
            <a:chExt cx="6014149" cy="5179200"/>
          </a:xfrm>
        </p:grpSpPr>
        <p:sp>
          <p:nvSpPr>
            <p:cNvPr id="3752" name="Google Shape;3752;p39"/>
            <p:cNvSpPr/>
            <p:nvPr/>
          </p:nvSpPr>
          <p:spPr>
            <a:xfrm>
              <a:off x="3456507" y="407117"/>
              <a:ext cx="5311800" cy="5179200"/>
            </a:xfrm>
            <a:prstGeom prst="rect">
              <a:avLst/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39"/>
            <p:cNvSpPr/>
            <p:nvPr/>
          </p:nvSpPr>
          <p:spPr>
            <a:xfrm rot="10800000">
              <a:off x="2754158" y="1400546"/>
              <a:ext cx="705600" cy="1297200"/>
            </a:xfrm>
            <a:prstGeom prst="rtTriangle">
              <a:avLst/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54" name="Google Shape;3754;p39"/>
          <p:cNvSpPr txBox="1"/>
          <p:nvPr>
            <p:ph type="title"/>
          </p:nvPr>
        </p:nvSpPr>
        <p:spPr>
          <a:xfrm>
            <a:off x="2282625" y="1503600"/>
            <a:ext cx="6267600" cy="213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8" name="Shape 3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9" name="Google Shape;3759;p40"/>
          <p:cNvSpPr txBox="1"/>
          <p:nvPr>
            <p:ph idx="6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PLANS</a:t>
            </a:r>
            <a:endParaRPr/>
          </a:p>
        </p:txBody>
      </p:sp>
      <p:sp>
        <p:nvSpPr>
          <p:cNvPr id="3760" name="Google Shape;3760;p40"/>
          <p:cNvSpPr txBox="1"/>
          <p:nvPr>
            <p:ph idx="3" type="ctrTitle"/>
          </p:nvPr>
        </p:nvSpPr>
        <p:spPr>
          <a:xfrm>
            <a:off x="3737203" y="2549957"/>
            <a:ext cx="1582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</a:t>
            </a:r>
            <a:endParaRPr/>
          </a:p>
        </p:txBody>
      </p:sp>
      <p:sp>
        <p:nvSpPr>
          <p:cNvPr id="3761" name="Google Shape;3761;p40"/>
          <p:cNvSpPr txBox="1"/>
          <p:nvPr>
            <p:ph idx="1" type="subTitle"/>
          </p:nvPr>
        </p:nvSpPr>
        <p:spPr>
          <a:xfrm>
            <a:off x="2520800" y="1708349"/>
            <a:ext cx="30978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762" name="Google Shape;3762;p40"/>
          <p:cNvSpPr txBox="1"/>
          <p:nvPr>
            <p:ph idx="2" type="subTitle"/>
          </p:nvPr>
        </p:nvSpPr>
        <p:spPr>
          <a:xfrm>
            <a:off x="3737201" y="2803028"/>
            <a:ext cx="30978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3763" name="Google Shape;3763;p40"/>
          <p:cNvSpPr txBox="1"/>
          <p:nvPr>
            <p:ph type="ctrTitle"/>
          </p:nvPr>
        </p:nvSpPr>
        <p:spPr>
          <a:xfrm>
            <a:off x="2520801" y="1461838"/>
            <a:ext cx="16227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</a:t>
            </a:r>
            <a:endParaRPr/>
          </a:p>
        </p:txBody>
      </p:sp>
      <p:sp>
        <p:nvSpPr>
          <p:cNvPr id="3764" name="Google Shape;3764;p40"/>
          <p:cNvSpPr txBox="1"/>
          <p:nvPr>
            <p:ph idx="4" type="subTitle"/>
          </p:nvPr>
        </p:nvSpPr>
        <p:spPr>
          <a:xfrm>
            <a:off x="4922434" y="3880262"/>
            <a:ext cx="30978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</a:t>
            </a:r>
            <a:r>
              <a:rPr lang="en"/>
              <a:t> the biggest planet in the Solar System</a:t>
            </a:r>
            <a:endParaRPr/>
          </a:p>
        </p:txBody>
      </p:sp>
      <p:sp>
        <p:nvSpPr>
          <p:cNvPr id="3765" name="Google Shape;3765;p40"/>
          <p:cNvSpPr txBox="1"/>
          <p:nvPr>
            <p:ph idx="5" type="ctrTitle"/>
          </p:nvPr>
        </p:nvSpPr>
        <p:spPr>
          <a:xfrm>
            <a:off x="4922433" y="3634436"/>
            <a:ext cx="1653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</a:t>
            </a:r>
            <a:endParaRPr/>
          </a:p>
        </p:txBody>
      </p:sp>
      <p:sp>
        <p:nvSpPr>
          <p:cNvPr id="3766" name="Google Shape;3766;p40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67" name="Google Shape;3767;p40"/>
          <p:cNvGrpSpPr/>
          <p:nvPr/>
        </p:nvGrpSpPr>
        <p:grpSpPr>
          <a:xfrm>
            <a:off x="1403274" y="1537559"/>
            <a:ext cx="945270" cy="720979"/>
            <a:chOff x="238125" y="2473850"/>
            <a:chExt cx="768825" cy="586400"/>
          </a:xfrm>
        </p:grpSpPr>
        <p:sp>
          <p:nvSpPr>
            <p:cNvPr id="3768" name="Google Shape;3768;p40"/>
            <p:cNvSpPr/>
            <p:nvPr/>
          </p:nvSpPr>
          <p:spPr>
            <a:xfrm>
              <a:off x="238125" y="2473950"/>
              <a:ext cx="768825" cy="586300"/>
            </a:xfrm>
            <a:custGeom>
              <a:rect b="b" l="l" r="r" t="t"/>
              <a:pathLst>
                <a:path extrusionOk="0" h="23452" w="30753">
                  <a:moveTo>
                    <a:pt x="15377" y="1"/>
                  </a:moveTo>
                  <a:cubicBezTo>
                    <a:pt x="11442" y="1"/>
                    <a:pt x="7507" y="867"/>
                    <a:pt x="4505" y="2600"/>
                  </a:cubicBezTo>
                  <a:cubicBezTo>
                    <a:pt x="1502" y="4333"/>
                    <a:pt x="0" y="6602"/>
                    <a:pt x="0" y="8875"/>
                  </a:cubicBezTo>
                  <a:lnTo>
                    <a:pt x="0" y="14573"/>
                  </a:lnTo>
                  <a:cubicBezTo>
                    <a:pt x="0" y="16846"/>
                    <a:pt x="1502" y="19119"/>
                    <a:pt x="4505" y="20852"/>
                  </a:cubicBezTo>
                  <a:cubicBezTo>
                    <a:pt x="7507" y="22585"/>
                    <a:pt x="11442" y="23451"/>
                    <a:pt x="15376" y="23451"/>
                  </a:cubicBezTo>
                  <a:cubicBezTo>
                    <a:pt x="19311" y="23451"/>
                    <a:pt x="23246" y="22585"/>
                    <a:pt x="26248" y="20852"/>
                  </a:cubicBezTo>
                  <a:cubicBezTo>
                    <a:pt x="29251" y="19119"/>
                    <a:pt x="30753" y="16846"/>
                    <a:pt x="30753" y="14573"/>
                  </a:cubicBezTo>
                  <a:lnTo>
                    <a:pt x="30753" y="8875"/>
                  </a:lnTo>
                  <a:cubicBezTo>
                    <a:pt x="30753" y="6602"/>
                    <a:pt x="29251" y="4333"/>
                    <a:pt x="26252" y="2600"/>
                  </a:cubicBezTo>
                  <a:cubicBezTo>
                    <a:pt x="23248" y="867"/>
                    <a:pt x="19312" y="1"/>
                    <a:pt x="153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40"/>
            <p:cNvSpPr/>
            <p:nvPr/>
          </p:nvSpPr>
          <p:spPr>
            <a:xfrm>
              <a:off x="238125" y="2473850"/>
              <a:ext cx="768825" cy="443950"/>
            </a:xfrm>
            <a:custGeom>
              <a:rect b="b" l="l" r="r" t="t"/>
              <a:pathLst>
                <a:path extrusionOk="0" h="17758" w="30753">
                  <a:moveTo>
                    <a:pt x="15376" y="1"/>
                  </a:moveTo>
                  <a:cubicBezTo>
                    <a:pt x="6886" y="1"/>
                    <a:pt x="0" y="3978"/>
                    <a:pt x="0" y="8879"/>
                  </a:cubicBezTo>
                  <a:cubicBezTo>
                    <a:pt x="0" y="13780"/>
                    <a:pt x="6886" y="17757"/>
                    <a:pt x="15376" y="17757"/>
                  </a:cubicBezTo>
                  <a:cubicBezTo>
                    <a:pt x="23867" y="17757"/>
                    <a:pt x="30753" y="13780"/>
                    <a:pt x="30753" y="8879"/>
                  </a:cubicBezTo>
                  <a:cubicBezTo>
                    <a:pt x="30753" y="3978"/>
                    <a:pt x="23867" y="1"/>
                    <a:pt x="15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0" name="Google Shape;3770;p40"/>
          <p:cNvGrpSpPr/>
          <p:nvPr/>
        </p:nvGrpSpPr>
        <p:grpSpPr>
          <a:xfrm>
            <a:off x="2643997" y="2421244"/>
            <a:ext cx="945301" cy="942135"/>
            <a:chOff x="1274900" y="2995325"/>
            <a:chExt cx="768850" cy="766275"/>
          </a:xfrm>
        </p:grpSpPr>
        <p:sp>
          <p:nvSpPr>
            <p:cNvPr id="3771" name="Google Shape;3771;p40"/>
            <p:cNvSpPr/>
            <p:nvPr/>
          </p:nvSpPr>
          <p:spPr>
            <a:xfrm>
              <a:off x="1275000" y="2995325"/>
              <a:ext cx="768750" cy="766275"/>
            </a:xfrm>
            <a:custGeom>
              <a:rect b="b" l="l" r="r" t="t"/>
              <a:pathLst>
                <a:path extrusionOk="0" h="30651" w="30750">
                  <a:moveTo>
                    <a:pt x="15375" y="1"/>
                  </a:moveTo>
                  <a:cubicBezTo>
                    <a:pt x="11440" y="1"/>
                    <a:pt x="7505" y="867"/>
                    <a:pt x="4502" y="2600"/>
                  </a:cubicBezTo>
                  <a:cubicBezTo>
                    <a:pt x="1498" y="4333"/>
                    <a:pt x="1" y="6606"/>
                    <a:pt x="1" y="8875"/>
                  </a:cubicBezTo>
                  <a:lnTo>
                    <a:pt x="1" y="21776"/>
                  </a:lnTo>
                  <a:cubicBezTo>
                    <a:pt x="1" y="24045"/>
                    <a:pt x="1498" y="26319"/>
                    <a:pt x="4502" y="28051"/>
                  </a:cubicBezTo>
                  <a:cubicBezTo>
                    <a:pt x="7505" y="29784"/>
                    <a:pt x="11440" y="30651"/>
                    <a:pt x="15375" y="30651"/>
                  </a:cubicBezTo>
                  <a:cubicBezTo>
                    <a:pt x="19310" y="30651"/>
                    <a:pt x="23245" y="29784"/>
                    <a:pt x="26248" y="28051"/>
                  </a:cubicBezTo>
                  <a:cubicBezTo>
                    <a:pt x="29248" y="26319"/>
                    <a:pt x="30749" y="24045"/>
                    <a:pt x="30749" y="21776"/>
                  </a:cubicBezTo>
                  <a:lnTo>
                    <a:pt x="30749" y="8875"/>
                  </a:lnTo>
                  <a:cubicBezTo>
                    <a:pt x="30749" y="6606"/>
                    <a:pt x="29248" y="4333"/>
                    <a:pt x="26248" y="2600"/>
                  </a:cubicBezTo>
                  <a:cubicBezTo>
                    <a:pt x="23245" y="867"/>
                    <a:pt x="19310" y="1"/>
                    <a:pt x="15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40"/>
            <p:cNvSpPr/>
            <p:nvPr/>
          </p:nvSpPr>
          <p:spPr>
            <a:xfrm>
              <a:off x="1274900" y="2995325"/>
              <a:ext cx="768850" cy="443850"/>
            </a:xfrm>
            <a:custGeom>
              <a:rect b="b" l="l" r="r" t="t"/>
              <a:pathLst>
                <a:path extrusionOk="0" h="17754" w="30754">
                  <a:moveTo>
                    <a:pt x="15377" y="1"/>
                  </a:moveTo>
                  <a:cubicBezTo>
                    <a:pt x="6886" y="1"/>
                    <a:pt x="1" y="3974"/>
                    <a:pt x="1" y="8875"/>
                  </a:cubicBezTo>
                  <a:cubicBezTo>
                    <a:pt x="1" y="13781"/>
                    <a:pt x="6886" y="17754"/>
                    <a:pt x="15377" y="17754"/>
                  </a:cubicBezTo>
                  <a:cubicBezTo>
                    <a:pt x="23872" y="17754"/>
                    <a:pt x="30753" y="13781"/>
                    <a:pt x="30753" y="8875"/>
                  </a:cubicBezTo>
                  <a:cubicBezTo>
                    <a:pt x="30753" y="3974"/>
                    <a:pt x="23872" y="1"/>
                    <a:pt x="153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3" name="Google Shape;3773;p40"/>
          <p:cNvGrpSpPr/>
          <p:nvPr/>
        </p:nvGrpSpPr>
        <p:grpSpPr>
          <a:xfrm>
            <a:off x="3802429" y="3499354"/>
            <a:ext cx="945270" cy="1079317"/>
            <a:chOff x="2404425" y="3652775"/>
            <a:chExt cx="768825" cy="877850"/>
          </a:xfrm>
        </p:grpSpPr>
        <p:sp>
          <p:nvSpPr>
            <p:cNvPr id="3774" name="Google Shape;3774;p40"/>
            <p:cNvSpPr/>
            <p:nvPr/>
          </p:nvSpPr>
          <p:spPr>
            <a:xfrm>
              <a:off x="2404425" y="3652775"/>
              <a:ext cx="768825" cy="877850"/>
            </a:xfrm>
            <a:custGeom>
              <a:rect b="b" l="l" r="r" t="t"/>
              <a:pathLst>
                <a:path extrusionOk="0" h="35114" w="30753">
                  <a:moveTo>
                    <a:pt x="15375" y="0"/>
                  </a:moveTo>
                  <a:cubicBezTo>
                    <a:pt x="11441" y="0"/>
                    <a:pt x="7507" y="866"/>
                    <a:pt x="4505" y="2599"/>
                  </a:cubicBezTo>
                  <a:cubicBezTo>
                    <a:pt x="1502" y="4332"/>
                    <a:pt x="0" y="6605"/>
                    <a:pt x="0" y="8874"/>
                  </a:cubicBezTo>
                  <a:lnTo>
                    <a:pt x="0" y="26235"/>
                  </a:lnTo>
                  <a:cubicBezTo>
                    <a:pt x="0" y="28509"/>
                    <a:pt x="1502" y="30782"/>
                    <a:pt x="4505" y="32515"/>
                  </a:cubicBezTo>
                  <a:cubicBezTo>
                    <a:pt x="7507" y="34247"/>
                    <a:pt x="11441" y="35114"/>
                    <a:pt x="15375" y="35114"/>
                  </a:cubicBezTo>
                  <a:cubicBezTo>
                    <a:pt x="19309" y="35114"/>
                    <a:pt x="23244" y="34247"/>
                    <a:pt x="26248" y="32515"/>
                  </a:cubicBezTo>
                  <a:cubicBezTo>
                    <a:pt x="29251" y="30778"/>
                    <a:pt x="30753" y="28509"/>
                    <a:pt x="30753" y="26235"/>
                  </a:cubicBezTo>
                  <a:lnTo>
                    <a:pt x="30753" y="8874"/>
                  </a:lnTo>
                  <a:cubicBezTo>
                    <a:pt x="30753" y="6605"/>
                    <a:pt x="29251" y="4332"/>
                    <a:pt x="26248" y="2599"/>
                  </a:cubicBezTo>
                  <a:cubicBezTo>
                    <a:pt x="23244" y="866"/>
                    <a:pt x="19309" y="0"/>
                    <a:pt x="153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40"/>
            <p:cNvSpPr/>
            <p:nvPr/>
          </p:nvSpPr>
          <p:spPr>
            <a:xfrm>
              <a:off x="2404425" y="3652775"/>
              <a:ext cx="768825" cy="443825"/>
            </a:xfrm>
            <a:custGeom>
              <a:rect b="b" l="l" r="r" t="t"/>
              <a:pathLst>
                <a:path extrusionOk="0" h="17753" w="30753">
                  <a:moveTo>
                    <a:pt x="15377" y="0"/>
                  </a:moveTo>
                  <a:cubicBezTo>
                    <a:pt x="6882" y="0"/>
                    <a:pt x="0" y="3973"/>
                    <a:pt x="0" y="8874"/>
                  </a:cubicBezTo>
                  <a:cubicBezTo>
                    <a:pt x="0" y="13780"/>
                    <a:pt x="6882" y="17753"/>
                    <a:pt x="15377" y="17753"/>
                  </a:cubicBezTo>
                  <a:cubicBezTo>
                    <a:pt x="23867" y="17753"/>
                    <a:pt x="30753" y="13780"/>
                    <a:pt x="30753" y="8874"/>
                  </a:cubicBezTo>
                  <a:cubicBezTo>
                    <a:pt x="30753" y="3973"/>
                    <a:pt x="23867" y="0"/>
                    <a:pt x="153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9" name="Shape 3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80" name="Google Shape;3780;p41"/>
          <p:cNvGrpSpPr/>
          <p:nvPr/>
        </p:nvGrpSpPr>
        <p:grpSpPr>
          <a:xfrm>
            <a:off x="2967795" y="1455480"/>
            <a:ext cx="3167905" cy="3051581"/>
            <a:chOff x="3033675" y="1409450"/>
            <a:chExt cx="560850" cy="540275"/>
          </a:xfrm>
        </p:grpSpPr>
        <p:sp>
          <p:nvSpPr>
            <p:cNvPr id="3781" name="Google Shape;3781;p41"/>
            <p:cNvSpPr/>
            <p:nvPr/>
          </p:nvSpPr>
          <p:spPr>
            <a:xfrm>
              <a:off x="3033675" y="1669625"/>
              <a:ext cx="177150" cy="106675"/>
            </a:xfrm>
            <a:custGeom>
              <a:rect b="b" l="l" r="r" t="t"/>
              <a:pathLst>
                <a:path extrusionOk="0" h="4267" w="7086">
                  <a:moveTo>
                    <a:pt x="0" y="1"/>
                  </a:moveTo>
                  <a:lnTo>
                    <a:pt x="0" y="357"/>
                  </a:lnTo>
                  <a:lnTo>
                    <a:pt x="6772" y="4267"/>
                  </a:lnTo>
                  <a:lnTo>
                    <a:pt x="7085" y="40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41"/>
            <p:cNvSpPr/>
            <p:nvPr/>
          </p:nvSpPr>
          <p:spPr>
            <a:xfrm>
              <a:off x="3033675" y="1534950"/>
              <a:ext cx="410200" cy="236975"/>
            </a:xfrm>
            <a:custGeom>
              <a:rect b="b" l="l" r="r" t="t"/>
              <a:pathLst>
                <a:path extrusionOk="0" h="9479" w="16408">
                  <a:moveTo>
                    <a:pt x="9323" y="1"/>
                  </a:moveTo>
                  <a:lnTo>
                    <a:pt x="0" y="5388"/>
                  </a:lnTo>
                  <a:lnTo>
                    <a:pt x="7085" y="9478"/>
                  </a:lnTo>
                  <a:lnTo>
                    <a:pt x="16408" y="4091"/>
                  </a:lnTo>
                  <a:lnTo>
                    <a:pt x="9323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41"/>
            <p:cNvSpPr/>
            <p:nvPr/>
          </p:nvSpPr>
          <p:spPr>
            <a:xfrm>
              <a:off x="3033675" y="1534950"/>
              <a:ext cx="410200" cy="236975"/>
            </a:xfrm>
            <a:custGeom>
              <a:rect b="b" l="l" r="r" t="t"/>
              <a:pathLst>
                <a:path extrusionOk="0" h="9479" w="16408">
                  <a:moveTo>
                    <a:pt x="9323" y="817"/>
                  </a:moveTo>
                  <a:cubicBezTo>
                    <a:pt x="9373" y="817"/>
                    <a:pt x="9423" y="830"/>
                    <a:pt x="9468" y="856"/>
                  </a:cubicBezTo>
                  <a:lnTo>
                    <a:pt x="14639" y="3842"/>
                  </a:lnTo>
                  <a:cubicBezTo>
                    <a:pt x="14830" y="3952"/>
                    <a:pt x="14830" y="4230"/>
                    <a:pt x="14639" y="4341"/>
                  </a:cubicBezTo>
                  <a:lnTo>
                    <a:pt x="7229" y="8623"/>
                  </a:lnTo>
                  <a:cubicBezTo>
                    <a:pt x="7184" y="8648"/>
                    <a:pt x="7134" y="8661"/>
                    <a:pt x="7084" y="8661"/>
                  </a:cubicBezTo>
                  <a:cubicBezTo>
                    <a:pt x="7034" y="8661"/>
                    <a:pt x="6985" y="8648"/>
                    <a:pt x="6940" y="8623"/>
                  </a:cubicBezTo>
                  <a:lnTo>
                    <a:pt x="1769" y="5637"/>
                  </a:lnTo>
                  <a:cubicBezTo>
                    <a:pt x="1577" y="5525"/>
                    <a:pt x="1577" y="5248"/>
                    <a:pt x="1769" y="5137"/>
                  </a:cubicBezTo>
                  <a:lnTo>
                    <a:pt x="9179" y="856"/>
                  </a:lnTo>
                  <a:cubicBezTo>
                    <a:pt x="9224" y="830"/>
                    <a:pt x="9273" y="817"/>
                    <a:pt x="9323" y="817"/>
                  </a:cubicBezTo>
                  <a:close/>
                  <a:moveTo>
                    <a:pt x="9323" y="1"/>
                  </a:moveTo>
                  <a:lnTo>
                    <a:pt x="0" y="5388"/>
                  </a:lnTo>
                  <a:lnTo>
                    <a:pt x="7085" y="9478"/>
                  </a:lnTo>
                  <a:lnTo>
                    <a:pt x="16408" y="4091"/>
                  </a:lnTo>
                  <a:lnTo>
                    <a:pt x="9323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41"/>
            <p:cNvSpPr/>
            <p:nvPr/>
          </p:nvSpPr>
          <p:spPr>
            <a:xfrm>
              <a:off x="3127350" y="1571025"/>
              <a:ext cx="227650" cy="135575"/>
            </a:xfrm>
            <a:custGeom>
              <a:rect b="b" l="l" r="r" t="t"/>
              <a:pathLst>
                <a:path extrusionOk="0" h="5423" w="9106">
                  <a:moveTo>
                    <a:pt x="5445" y="0"/>
                  </a:moveTo>
                  <a:cubicBezTo>
                    <a:pt x="5412" y="0"/>
                    <a:pt x="5379" y="9"/>
                    <a:pt x="5350" y="27"/>
                  </a:cubicBezTo>
                  <a:lnTo>
                    <a:pt x="127" y="3083"/>
                  </a:lnTo>
                  <a:cubicBezTo>
                    <a:pt x="0" y="3157"/>
                    <a:pt x="0" y="3339"/>
                    <a:pt x="128" y="3412"/>
                  </a:cubicBezTo>
                  <a:lnTo>
                    <a:pt x="3565" y="5396"/>
                  </a:lnTo>
                  <a:cubicBezTo>
                    <a:pt x="3594" y="5414"/>
                    <a:pt x="3627" y="5422"/>
                    <a:pt x="3660" y="5422"/>
                  </a:cubicBezTo>
                  <a:cubicBezTo>
                    <a:pt x="3693" y="5422"/>
                    <a:pt x="3726" y="5414"/>
                    <a:pt x="3756" y="5396"/>
                  </a:cubicBezTo>
                  <a:lnTo>
                    <a:pt x="8979" y="2339"/>
                  </a:lnTo>
                  <a:cubicBezTo>
                    <a:pt x="9105" y="2267"/>
                    <a:pt x="9104" y="2084"/>
                    <a:pt x="8978" y="2012"/>
                  </a:cubicBezTo>
                  <a:lnTo>
                    <a:pt x="5541" y="27"/>
                  </a:lnTo>
                  <a:cubicBezTo>
                    <a:pt x="5511" y="9"/>
                    <a:pt x="5478" y="0"/>
                    <a:pt x="5445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41"/>
            <p:cNvSpPr/>
            <p:nvPr/>
          </p:nvSpPr>
          <p:spPr>
            <a:xfrm>
              <a:off x="3038425" y="1414950"/>
              <a:ext cx="233075" cy="257500"/>
            </a:xfrm>
            <a:custGeom>
              <a:rect b="b" l="l" r="r" t="t"/>
              <a:pathLst>
                <a:path extrusionOk="0" h="10300" w="9323">
                  <a:moveTo>
                    <a:pt x="9323" y="1"/>
                  </a:moveTo>
                  <a:lnTo>
                    <a:pt x="0" y="5388"/>
                  </a:lnTo>
                  <a:lnTo>
                    <a:pt x="0" y="10299"/>
                  </a:lnTo>
                  <a:lnTo>
                    <a:pt x="9323" y="4912"/>
                  </a:lnTo>
                  <a:lnTo>
                    <a:pt x="932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41"/>
            <p:cNvSpPr/>
            <p:nvPr/>
          </p:nvSpPr>
          <p:spPr>
            <a:xfrm>
              <a:off x="3033675" y="1409450"/>
              <a:ext cx="237825" cy="140200"/>
            </a:xfrm>
            <a:custGeom>
              <a:rect b="b" l="l" r="r" t="t"/>
              <a:pathLst>
                <a:path extrusionOk="0" h="5608" w="9513">
                  <a:moveTo>
                    <a:pt x="9511" y="0"/>
                  </a:moveTo>
                  <a:lnTo>
                    <a:pt x="0" y="5496"/>
                  </a:lnTo>
                  <a:lnTo>
                    <a:pt x="190" y="5608"/>
                  </a:lnTo>
                  <a:lnTo>
                    <a:pt x="9513" y="221"/>
                  </a:lnTo>
                  <a:lnTo>
                    <a:pt x="951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41"/>
            <p:cNvSpPr/>
            <p:nvPr/>
          </p:nvSpPr>
          <p:spPr>
            <a:xfrm>
              <a:off x="3271475" y="1414950"/>
              <a:ext cx="167675" cy="225075"/>
            </a:xfrm>
            <a:custGeom>
              <a:rect b="b" l="l" r="r" t="t"/>
              <a:pathLst>
                <a:path extrusionOk="0" h="9003" w="6707">
                  <a:moveTo>
                    <a:pt x="1" y="1"/>
                  </a:moveTo>
                  <a:lnTo>
                    <a:pt x="1" y="4912"/>
                  </a:lnTo>
                  <a:lnTo>
                    <a:pt x="6706" y="9003"/>
                  </a:lnTo>
                  <a:lnTo>
                    <a:pt x="6706" y="40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41"/>
            <p:cNvSpPr/>
            <p:nvPr/>
          </p:nvSpPr>
          <p:spPr>
            <a:xfrm>
              <a:off x="3271475" y="1409450"/>
              <a:ext cx="172400" cy="107800"/>
            </a:xfrm>
            <a:custGeom>
              <a:rect b="b" l="l" r="r" t="t"/>
              <a:pathLst>
                <a:path extrusionOk="0" h="4312" w="6896">
                  <a:moveTo>
                    <a:pt x="1" y="0"/>
                  </a:moveTo>
                  <a:lnTo>
                    <a:pt x="1" y="221"/>
                  </a:lnTo>
                  <a:lnTo>
                    <a:pt x="6706" y="4312"/>
                  </a:lnTo>
                  <a:lnTo>
                    <a:pt x="6896" y="42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41"/>
            <p:cNvSpPr/>
            <p:nvPr/>
          </p:nvSpPr>
          <p:spPr>
            <a:xfrm>
              <a:off x="3439125" y="1514425"/>
              <a:ext cx="4750" cy="125600"/>
            </a:xfrm>
            <a:custGeom>
              <a:rect b="b" l="l" r="r" t="t"/>
              <a:pathLst>
                <a:path extrusionOk="0" h="5024" w="190">
                  <a:moveTo>
                    <a:pt x="190" y="1"/>
                  </a:moveTo>
                  <a:lnTo>
                    <a:pt x="0" y="113"/>
                  </a:lnTo>
                  <a:lnTo>
                    <a:pt x="0" y="5024"/>
                  </a:lnTo>
                  <a:lnTo>
                    <a:pt x="190" y="4912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41"/>
            <p:cNvSpPr/>
            <p:nvPr/>
          </p:nvSpPr>
          <p:spPr>
            <a:xfrm>
              <a:off x="3038425" y="1655500"/>
              <a:ext cx="172325" cy="116425"/>
            </a:xfrm>
            <a:custGeom>
              <a:rect b="b" l="l" r="r" t="t"/>
              <a:pathLst>
                <a:path extrusionOk="0" h="4657" w="6893">
                  <a:moveTo>
                    <a:pt x="0" y="0"/>
                  </a:moveTo>
                  <a:lnTo>
                    <a:pt x="0" y="677"/>
                  </a:lnTo>
                  <a:lnTo>
                    <a:pt x="6893" y="4656"/>
                  </a:lnTo>
                  <a:lnTo>
                    <a:pt x="6893" y="39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41"/>
            <p:cNvSpPr/>
            <p:nvPr/>
          </p:nvSpPr>
          <p:spPr>
            <a:xfrm>
              <a:off x="3038425" y="1652675"/>
              <a:ext cx="177050" cy="102325"/>
            </a:xfrm>
            <a:custGeom>
              <a:rect b="b" l="l" r="r" t="t"/>
              <a:pathLst>
                <a:path extrusionOk="0" h="4093" w="7082">
                  <a:moveTo>
                    <a:pt x="186" y="0"/>
                  </a:moveTo>
                  <a:lnTo>
                    <a:pt x="0" y="113"/>
                  </a:lnTo>
                  <a:lnTo>
                    <a:pt x="6893" y="4092"/>
                  </a:lnTo>
                  <a:lnTo>
                    <a:pt x="7081" y="39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41"/>
            <p:cNvSpPr/>
            <p:nvPr/>
          </p:nvSpPr>
          <p:spPr>
            <a:xfrm>
              <a:off x="3210725" y="1752175"/>
              <a:ext cx="4750" cy="19750"/>
            </a:xfrm>
            <a:custGeom>
              <a:rect b="b" l="l" r="r" t="t"/>
              <a:pathLst>
                <a:path extrusionOk="0" h="790" w="190">
                  <a:moveTo>
                    <a:pt x="189" y="0"/>
                  </a:moveTo>
                  <a:lnTo>
                    <a:pt x="1" y="112"/>
                  </a:lnTo>
                  <a:lnTo>
                    <a:pt x="1" y="789"/>
                  </a:lnTo>
                  <a:lnTo>
                    <a:pt x="189" y="678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41"/>
            <p:cNvSpPr/>
            <p:nvPr/>
          </p:nvSpPr>
          <p:spPr>
            <a:xfrm>
              <a:off x="3289800" y="1455375"/>
              <a:ext cx="78575" cy="108125"/>
            </a:xfrm>
            <a:custGeom>
              <a:rect b="b" l="l" r="r" t="t"/>
              <a:pathLst>
                <a:path extrusionOk="0" h="4325" w="3143">
                  <a:moveTo>
                    <a:pt x="0" y="1"/>
                  </a:moveTo>
                  <a:lnTo>
                    <a:pt x="0" y="2511"/>
                  </a:lnTo>
                  <a:lnTo>
                    <a:pt x="3142" y="4325"/>
                  </a:lnTo>
                  <a:lnTo>
                    <a:pt x="3142" y="18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41"/>
            <p:cNvSpPr/>
            <p:nvPr/>
          </p:nvSpPr>
          <p:spPr>
            <a:xfrm>
              <a:off x="3293550" y="1461300"/>
              <a:ext cx="71050" cy="96300"/>
            </a:xfrm>
            <a:custGeom>
              <a:rect b="b" l="l" r="r" t="t"/>
              <a:pathLst>
                <a:path extrusionOk="0" h="3852" w="2842">
                  <a:moveTo>
                    <a:pt x="1" y="0"/>
                  </a:moveTo>
                  <a:lnTo>
                    <a:pt x="1" y="2211"/>
                  </a:lnTo>
                  <a:lnTo>
                    <a:pt x="2842" y="3851"/>
                  </a:lnTo>
                  <a:lnTo>
                    <a:pt x="2842" y="16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41"/>
            <p:cNvSpPr/>
            <p:nvPr/>
          </p:nvSpPr>
          <p:spPr>
            <a:xfrm>
              <a:off x="3293550" y="1461300"/>
              <a:ext cx="71050" cy="96300"/>
            </a:xfrm>
            <a:custGeom>
              <a:rect b="b" l="l" r="r" t="t"/>
              <a:pathLst>
                <a:path extrusionOk="0" h="3852" w="2842">
                  <a:moveTo>
                    <a:pt x="1" y="0"/>
                  </a:moveTo>
                  <a:lnTo>
                    <a:pt x="2842" y="3851"/>
                  </a:lnTo>
                  <a:lnTo>
                    <a:pt x="2842" y="16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41"/>
            <p:cNvSpPr/>
            <p:nvPr/>
          </p:nvSpPr>
          <p:spPr>
            <a:xfrm>
              <a:off x="3327200" y="1476950"/>
              <a:ext cx="3750" cy="64950"/>
            </a:xfrm>
            <a:custGeom>
              <a:rect b="b" l="l" r="r" t="t"/>
              <a:pathLst>
                <a:path extrusionOk="0" h="2598" w="150">
                  <a:moveTo>
                    <a:pt x="1" y="1"/>
                  </a:moveTo>
                  <a:lnTo>
                    <a:pt x="1" y="2512"/>
                  </a:lnTo>
                  <a:lnTo>
                    <a:pt x="150" y="2598"/>
                  </a:lnTo>
                  <a:lnTo>
                    <a:pt x="150" y="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41"/>
            <p:cNvSpPr/>
            <p:nvPr/>
          </p:nvSpPr>
          <p:spPr>
            <a:xfrm>
              <a:off x="3368350" y="1498550"/>
              <a:ext cx="3750" cy="64950"/>
            </a:xfrm>
            <a:custGeom>
              <a:rect b="b" l="l" r="r" t="t"/>
              <a:pathLst>
                <a:path extrusionOk="0" h="2598" w="150">
                  <a:moveTo>
                    <a:pt x="150" y="1"/>
                  </a:moveTo>
                  <a:lnTo>
                    <a:pt x="0" y="88"/>
                  </a:lnTo>
                  <a:lnTo>
                    <a:pt x="0" y="2598"/>
                  </a:lnTo>
                  <a:lnTo>
                    <a:pt x="150" y="2511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41"/>
            <p:cNvSpPr/>
            <p:nvPr/>
          </p:nvSpPr>
          <p:spPr>
            <a:xfrm>
              <a:off x="3289800" y="1453200"/>
              <a:ext cx="82300" cy="47550"/>
            </a:xfrm>
            <a:custGeom>
              <a:rect b="b" l="l" r="r" t="t"/>
              <a:pathLst>
                <a:path extrusionOk="0" h="1902" w="3292">
                  <a:moveTo>
                    <a:pt x="151" y="1"/>
                  </a:moveTo>
                  <a:lnTo>
                    <a:pt x="0" y="88"/>
                  </a:lnTo>
                  <a:lnTo>
                    <a:pt x="3142" y="1902"/>
                  </a:lnTo>
                  <a:lnTo>
                    <a:pt x="3292" y="1815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41"/>
            <p:cNvSpPr/>
            <p:nvPr/>
          </p:nvSpPr>
          <p:spPr>
            <a:xfrm>
              <a:off x="3154725" y="1458900"/>
              <a:ext cx="90325" cy="124300"/>
            </a:xfrm>
            <a:custGeom>
              <a:rect b="b" l="l" r="r" t="t"/>
              <a:pathLst>
                <a:path extrusionOk="0" h="4972" w="3613">
                  <a:moveTo>
                    <a:pt x="3612" y="0"/>
                  </a:moveTo>
                  <a:lnTo>
                    <a:pt x="0" y="2086"/>
                  </a:lnTo>
                  <a:lnTo>
                    <a:pt x="0" y="4971"/>
                  </a:lnTo>
                  <a:lnTo>
                    <a:pt x="3612" y="2887"/>
                  </a:lnTo>
                  <a:lnTo>
                    <a:pt x="361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41"/>
            <p:cNvSpPr/>
            <p:nvPr/>
          </p:nvSpPr>
          <p:spPr>
            <a:xfrm>
              <a:off x="3159025" y="1465725"/>
              <a:ext cx="81700" cy="110700"/>
            </a:xfrm>
            <a:custGeom>
              <a:rect b="b" l="l" r="r" t="t"/>
              <a:pathLst>
                <a:path extrusionOk="0" h="4428" w="3268">
                  <a:moveTo>
                    <a:pt x="3268" y="0"/>
                  </a:moveTo>
                  <a:lnTo>
                    <a:pt x="1" y="1885"/>
                  </a:lnTo>
                  <a:lnTo>
                    <a:pt x="1" y="4427"/>
                  </a:lnTo>
                  <a:lnTo>
                    <a:pt x="3268" y="2541"/>
                  </a:lnTo>
                  <a:lnTo>
                    <a:pt x="32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41"/>
            <p:cNvSpPr/>
            <p:nvPr/>
          </p:nvSpPr>
          <p:spPr>
            <a:xfrm>
              <a:off x="3159025" y="1465725"/>
              <a:ext cx="81700" cy="110700"/>
            </a:xfrm>
            <a:custGeom>
              <a:rect b="b" l="l" r="r" t="t"/>
              <a:pathLst>
                <a:path extrusionOk="0" h="4428" w="3268">
                  <a:moveTo>
                    <a:pt x="3268" y="0"/>
                  </a:moveTo>
                  <a:lnTo>
                    <a:pt x="1" y="4427"/>
                  </a:lnTo>
                  <a:lnTo>
                    <a:pt x="3268" y="2541"/>
                  </a:lnTo>
                  <a:lnTo>
                    <a:pt x="326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41"/>
            <p:cNvSpPr/>
            <p:nvPr/>
          </p:nvSpPr>
          <p:spPr>
            <a:xfrm>
              <a:off x="3197700" y="1483725"/>
              <a:ext cx="4350" cy="74675"/>
            </a:xfrm>
            <a:custGeom>
              <a:rect b="b" l="l" r="r" t="t"/>
              <a:pathLst>
                <a:path extrusionOk="0" h="2987" w="174">
                  <a:moveTo>
                    <a:pt x="174" y="1"/>
                  </a:moveTo>
                  <a:lnTo>
                    <a:pt x="1" y="101"/>
                  </a:lnTo>
                  <a:lnTo>
                    <a:pt x="1" y="2986"/>
                  </a:lnTo>
                  <a:lnTo>
                    <a:pt x="174" y="2886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41"/>
            <p:cNvSpPr/>
            <p:nvPr/>
          </p:nvSpPr>
          <p:spPr>
            <a:xfrm>
              <a:off x="3150400" y="1508525"/>
              <a:ext cx="4350" cy="74675"/>
            </a:xfrm>
            <a:custGeom>
              <a:rect b="b" l="l" r="r" t="t"/>
              <a:pathLst>
                <a:path extrusionOk="0" h="2987" w="174">
                  <a:moveTo>
                    <a:pt x="1" y="1"/>
                  </a:moveTo>
                  <a:lnTo>
                    <a:pt x="1" y="2888"/>
                  </a:lnTo>
                  <a:lnTo>
                    <a:pt x="173" y="2986"/>
                  </a:lnTo>
                  <a:lnTo>
                    <a:pt x="173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41"/>
            <p:cNvSpPr/>
            <p:nvPr/>
          </p:nvSpPr>
          <p:spPr>
            <a:xfrm>
              <a:off x="3150450" y="1456425"/>
              <a:ext cx="94600" cy="54625"/>
            </a:xfrm>
            <a:custGeom>
              <a:rect b="b" l="l" r="r" t="t"/>
              <a:pathLst>
                <a:path extrusionOk="0" h="2185" w="3784">
                  <a:moveTo>
                    <a:pt x="3611" y="1"/>
                  </a:moveTo>
                  <a:lnTo>
                    <a:pt x="0" y="2086"/>
                  </a:lnTo>
                  <a:lnTo>
                    <a:pt x="173" y="2185"/>
                  </a:lnTo>
                  <a:lnTo>
                    <a:pt x="3783" y="99"/>
                  </a:lnTo>
                  <a:lnTo>
                    <a:pt x="361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41"/>
            <p:cNvSpPr/>
            <p:nvPr/>
          </p:nvSpPr>
          <p:spPr>
            <a:xfrm>
              <a:off x="3458500" y="1775300"/>
              <a:ext cx="100550" cy="66950"/>
            </a:xfrm>
            <a:custGeom>
              <a:rect b="b" l="l" r="r" t="t"/>
              <a:pathLst>
                <a:path extrusionOk="0" h="2678" w="4022">
                  <a:moveTo>
                    <a:pt x="4022" y="1"/>
                  </a:moveTo>
                  <a:lnTo>
                    <a:pt x="1" y="2321"/>
                  </a:lnTo>
                  <a:lnTo>
                    <a:pt x="1" y="2677"/>
                  </a:lnTo>
                  <a:lnTo>
                    <a:pt x="4022" y="357"/>
                  </a:lnTo>
                  <a:lnTo>
                    <a:pt x="402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41"/>
            <p:cNvSpPr/>
            <p:nvPr/>
          </p:nvSpPr>
          <p:spPr>
            <a:xfrm>
              <a:off x="3416350" y="1755025"/>
              <a:ext cx="112300" cy="61550"/>
            </a:xfrm>
            <a:custGeom>
              <a:rect b="b" l="l" r="r" t="t"/>
              <a:pathLst>
                <a:path extrusionOk="0" h="2462" w="4492">
                  <a:moveTo>
                    <a:pt x="3169" y="1"/>
                  </a:moveTo>
                  <a:cubicBezTo>
                    <a:pt x="3117" y="1"/>
                    <a:pt x="3063" y="13"/>
                    <a:pt x="3021" y="37"/>
                  </a:cubicBezTo>
                  <a:lnTo>
                    <a:pt x="86" y="1629"/>
                  </a:lnTo>
                  <a:cubicBezTo>
                    <a:pt x="9" y="1673"/>
                    <a:pt x="0" y="1741"/>
                    <a:pt x="69" y="1780"/>
                  </a:cubicBezTo>
                  <a:lnTo>
                    <a:pt x="1211" y="2436"/>
                  </a:lnTo>
                  <a:cubicBezTo>
                    <a:pt x="1241" y="2453"/>
                    <a:pt x="1281" y="2462"/>
                    <a:pt x="1323" y="2462"/>
                  </a:cubicBezTo>
                  <a:cubicBezTo>
                    <a:pt x="1375" y="2462"/>
                    <a:pt x="1430" y="2449"/>
                    <a:pt x="1472" y="2424"/>
                  </a:cubicBezTo>
                  <a:lnTo>
                    <a:pt x="4407" y="833"/>
                  </a:lnTo>
                  <a:cubicBezTo>
                    <a:pt x="4483" y="790"/>
                    <a:pt x="4491" y="722"/>
                    <a:pt x="4425" y="683"/>
                  </a:cubicBezTo>
                  <a:lnTo>
                    <a:pt x="3282" y="27"/>
                  </a:lnTo>
                  <a:cubicBezTo>
                    <a:pt x="3252" y="9"/>
                    <a:pt x="3211" y="1"/>
                    <a:pt x="3169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41"/>
            <p:cNvSpPr/>
            <p:nvPr/>
          </p:nvSpPr>
          <p:spPr>
            <a:xfrm>
              <a:off x="3168925" y="1576325"/>
              <a:ext cx="120750" cy="68500"/>
            </a:xfrm>
            <a:custGeom>
              <a:rect b="b" l="l" r="r" t="t"/>
              <a:pathLst>
                <a:path extrusionOk="0" h="2740" w="4830">
                  <a:moveTo>
                    <a:pt x="3348" y="0"/>
                  </a:moveTo>
                  <a:cubicBezTo>
                    <a:pt x="3290" y="0"/>
                    <a:pt x="3234" y="12"/>
                    <a:pt x="3192" y="36"/>
                  </a:cubicBezTo>
                  <a:lnTo>
                    <a:pt x="92" y="1819"/>
                  </a:lnTo>
                  <a:cubicBezTo>
                    <a:pt x="1" y="1871"/>
                    <a:pt x="12" y="1965"/>
                    <a:pt x="118" y="2026"/>
                  </a:cubicBezTo>
                  <a:lnTo>
                    <a:pt x="1278" y="2689"/>
                  </a:lnTo>
                  <a:cubicBezTo>
                    <a:pt x="1336" y="2722"/>
                    <a:pt x="1411" y="2739"/>
                    <a:pt x="1481" y="2739"/>
                  </a:cubicBezTo>
                  <a:cubicBezTo>
                    <a:pt x="1540" y="2739"/>
                    <a:pt x="1596" y="2727"/>
                    <a:pt x="1638" y="2703"/>
                  </a:cubicBezTo>
                  <a:lnTo>
                    <a:pt x="4738" y="922"/>
                  </a:lnTo>
                  <a:cubicBezTo>
                    <a:pt x="4829" y="869"/>
                    <a:pt x="4818" y="776"/>
                    <a:pt x="4712" y="715"/>
                  </a:cubicBezTo>
                  <a:lnTo>
                    <a:pt x="3552" y="51"/>
                  </a:lnTo>
                  <a:cubicBezTo>
                    <a:pt x="3493" y="18"/>
                    <a:pt x="3419" y="0"/>
                    <a:pt x="3348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41"/>
            <p:cNvSpPr/>
            <p:nvPr/>
          </p:nvSpPr>
          <p:spPr>
            <a:xfrm>
              <a:off x="3249525" y="1542050"/>
              <a:ext cx="31625" cy="27300"/>
            </a:xfrm>
            <a:custGeom>
              <a:rect b="b" l="l" r="r" t="t"/>
              <a:pathLst>
                <a:path extrusionOk="0" h="1092" w="1265">
                  <a:moveTo>
                    <a:pt x="283" y="1"/>
                  </a:moveTo>
                  <a:cubicBezTo>
                    <a:pt x="276" y="1"/>
                    <a:pt x="271" y="2"/>
                    <a:pt x="267" y="4"/>
                  </a:cubicBezTo>
                  <a:lnTo>
                    <a:pt x="141" y="69"/>
                  </a:lnTo>
                  <a:cubicBezTo>
                    <a:pt x="62" y="114"/>
                    <a:pt x="0" y="194"/>
                    <a:pt x="0" y="298"/>
                  </a:cubicBezTo>
                  <a:lnTo>
                    <a:pt x="0" y="558"/>
                  </a:lnTo>
                  <a:cubicBezTo>
                    <a:pt x="2" y="656"/>
                    <a:pt x="743" y="1091"/>
                    <a:pt x="877" y="1091"/>
                  </a:cubicBezTo>
                  <a:cubicBezTo>
                    <a:pt x="883" y="1091"/>
                    <a:pt x="888" y="1090"/>
                    <a:pt x="892" y="1088"/>
                  </a:cubicBezTo>
                  <a:lnTo>
                    <a:pt x="1020" y="1023"/>
                  </a:lnTo>
                  <a:cubicBezTo>
                    <a:pt x="1096" y="978"/>
                    <a:pt x="1160" y="858"/>
                    <a:pt x="1160" y="755"/>
                  </a:cubicBezTo>
                  <a:lnTo>
                    <a:pt x="1265" y="604"/>
                  </a:lnTo>
                  <a:cubicBezTo>
                    <a:pt x="1265" y="434"/>
                    <a:pt x="427" y="1"/>
                    <a:pt x="28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41"/>
            <p:cNvSpPr/>
            <p:nvPr/>
          </p:nvSpPr>
          <p:spPr>
            <a:xfrm>
              <a:off x="3249600" y="1547900"/>
              <a:ext cx="25325" cy="25650"/>
            </a:xfrm>
            <a:custGeom>
              <a:rect b="b" l="l" r="r" t="t"/>
              <a:pathLst>
                <a:path extrusionOk="0" h="1026" w="1013">
                  <a:moveTo>
                    <a:pt x="37" y="1"/>
                  </a:moveTo>
                  <a:cubicBezTo>
                    <a:pt x="15" y="1"/>
                    <a:pt x="0" y="20"/>
                    <a:pt x="0" y="54"/>
                  </a:cubicBezTo>
                  <a:lnTo>
                    <a:pt x="0" y="459"/>
                  </a:lnTo>
                  <a:cubicBezTo>
                    <a:pt x="0" y="505"/>
                    <a:pt x="22" y="548"/>
                    <a:pt x="61" y="576"/>
                  </a:cubicBezTo>
                  <a:lnTo>
                    <a:pt x="827" y="1011"/>
                  </a:lnTo>
                  <a:cubicBezTo>
                    <a:pt x="846" y="1021"/>
                    <a:pt x="870" y="1025"/>
                    <a:pt x="895" y="1025"/>
                  </a:cubicBezTo>
                  <a:cubicBezTo>
                    <a:pt x="939" y="1025"/>
                    <a:pt x="984" y="1012"/>
                    <a:pt x="1012" y="992"/>
                  </a:cubicBezTo>
                  <a:lnTo>
                    <a:pt x="887" y="560"/>
                  </a:lnTo>
                  <a:cubicBezTo>
                    <a:pt x="887" y="514"/>
                    <a:pt x="864" y="470"/>
                    <a:pt x="827" y="443"/>
                  </a:cubicBezTo>
                  <a:lnTo>
                    <a:pt x="61" y="8"/>
                  </a:lnTo>
                  <a:cubicBezTo>
                    <a:pt x="52" y="3"/>
                    <a:pt x="44" y="1"/>
                    <a:pt x="37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41"/>
            <p:cNvSpPr/>
            <p:nvPr/>
          </p:nvSpPr>
          <p:spPr>
            <a:xfrm>
              <a:off x="3271025" y="1555025"/>
              <a:ext cx="10200" cy="18325"/>
            </a:xfrm>
            <a:custGeom>
              <a:rect b="b" l="l" r="r" t="t"/>
              <a:pathLst>
                <a:path extrusionOk="0" h="733" w="408">
                  <a:moveTo>
                    <a:pt x="324" y="0"/>
                  </a:moveTo>
                  <a:cubicBezTo>
                    <a:pt x="307" y="0"/>
                    <a:pt x="288" y="5"/>
                    <a:pt x="268" y="17"/>
                  </a:cubicBezTo>
                  <a:lnTo>
                    <a:pt x="141" y="82"/>
                  </a:lnTo>
                  <a:cubicBezTo>
                    <a:pt x="64" y="127"/>
                    <a:pt x="0" y="247"/>
                    <a:pt x="0" y="350"/>
                  </a:cubicBezTo>
                  <a:lnTo>
                    <a:pt x="0" y="610"/>
                  </a:lnTo>
                  <a:cubicBezTo>
                    <a:pt x="1" y="687"/>
                    <a:pt x="36" y="733"/>
                    <a:pt x="85" y="733"/>
                  </a:cubicBezTo>
                  <a:cubicBezTo>
                    <a:pt x="102" y="733"/>
                    <a:pt x="121" y="727"/>
                    <a:pt x="141" y="716"/>
                  </a:cubicBezTo>
                  <a:lnTo>
                    <a:pt x="268" y="649"/>
                  </a:lnTo>
                  <a:cubicBezTo>
                    <a:pt x="345" y="606"/>
                    <a:pt x="408" y="485"/>
                    <a:pt x="408" y="382"/>
                  </a:cubicBezTo>
                  <a:lnTo>
                    <a:pt x="408" y="123"/>
                  </a:lnTo>
                  <a:cubicBezTo>
                    <a:pt x="408" y="46"/>
                    <a:pt x="373" y="0"/>
                    <a:pt x="324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41"/>
            <p:cNvSpPr/>
            <p:nvPr/>
          </p:nvSpPr>
          <p:spPr>
            <a:xfrm>
              <a:off x="3179325" y="1562775"/>
              <a:ext cx="100075" cy="75275"/>
            </a:xfrm>
            <a:custGeom>
              <a:rect b="b" l="l" r="r" t="t"/>
              <a:pathLst>
                <a:path extrusionOk="0" h="3011" w="4003">
                  <a:moveTo>
                    <a:pt x="2780" y="0"/>
                  </a:moveTo>
                  <a:cubicBezTo>
                    <a:pt x="2731" y="0"/>
                    <a:pt x="2685" y="10"/>
                    <a:pt x="2650" y="30"/>
                  </a:cubicBezTo>
                  <a:lnTo>
                    <a:pt x="54" y="1522"/>
                  </a:lnTo>
                  <a:cubicBezTo>
                    <a:pt x="17" y="1544"/>
                    <a:pt x="1" y="1573"/>
                    <a:pt x="4" y="1605"/>
                  </a:cubicBezTo>
                  <a:lnTo>
                    <a:pt x="4" y="1850"/>
                  </a:lnTo>
                  <a:lnTo>
                    <a:pt x="5" y="2308"/>
                  </a:lnTo>
                  <a:cubicBezTo>
                    <a:pt x="1" y="2345"/>
                    <a:pt x="25" y="2382"/>
                    <a:pt x="78" y="2413"/>
                  </a:cubicBezTo>
                  <a:lnTo>
                    <a:pt x="1048" y="2968"/>
                  </a:lnTo>
                  <a:cubicBezTo>
                    <a:pt x="1097" y="2996"/>
                    <a:pt x="1159" y="3010"/>
                    <a:pt x="1218" y="3010"/>
                  </a:cubicBezTo>
                  <a:cubicBezTo>
                    <a:pt x="1267" y="3010"/>
                    <a:pt x="1314" y="3000"/>
                    <a:pt x="1349" y="2980"/>
                  </a:cubicBezTo>
                  <a:lnTo>
                    <a:pt x="3944" y="1488"/>
                  </a:lnTo>
                  <a:cubicBezTo>
                    <a:pt x="3967" y="1476"/>
                    <a:pt x="3986" y="1454"/>
                    <a:pt x="3993" y="1428"/>
                  </a:cubicBezTo>
                  <a:cubicBezTo>
                    <a:pt x="3996" y="1418"/>
                    <a:pt x="3996" y="1408"/>
                    <a:pt x="3993" y="1398"/>
                  </a:cubicBezTo>
                  <a:lnTo>
                    <a:pt x="3993" y="712"/>
                  </a:lnTo>
                  <a:cubicBezTo>
                    <a:pt x="4003" y="674"/>
                    <a:pt x="3978" y="631"/>
                    <a:pt x="3922" y="599"/>
                  </a:cubicBezTo>
                  <a:lnTo>
                    <a:pt x="2950" y="43"/>
                  </a:lnTo>
                  <a:cubicBezTo>
                    <a:pt x="2902" y="15"/>
                    <a:pt x="2839" y="0"/>
                    <a:pt x="278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41"/>
            <p:cNvSpPr/>
            <p:nvPr/>
          </p:nvSpPr>
          <p:spPr>
            <a:xfrm>
              <a:off x="3178800" y="1562800"/>
              <a:ext cx="101050" cy="57350"/>
            </a:xfrm>
            <a:custGeom>
              <a:rect b="b" l="l" r="r" t="t"/>
              <a:pathLst>
                <a:path extrusionOk="0" h="2294" w="4042">
                  <a:moveTo>
                    <a:pt x="2802" y="0"/>
                  </a:moveTo>
                  <a:cubicBezTo>
                    <a:pt x="2753" y="0"/>
                    <a:pt x="2707" y="10"/>
                    <a:pt x="2673" y="29"/>
                  </a:cubicBezTo>
                  <a:lnTo>
                    <a:pt x="77" y="1521"/>
                  </a:lnTo>
                  <a:cubicBezTo>
                    <a:pt x="0" y="1566"/>
                    <a:pt x="9" y="1645"/>
                    <a:pt x="99" y="1695"/>
                  </a:cubicBezTo>
                  <a:lnTo>
                    <a:pt x="1069" y="2251"/>
                  </a:lnTo>
                  <a:cubicBezTo>
                    <a:pt x="1117" y="2279"/>
                    <a:pt x="1180" y="2293"/>
                    <a:pt x="1240" y="2293"/>
                  </a:cubicBezTo>
                  <a:cubicBezTo>
                    <a:pt x="1288" y="2293"/>
                    <a:pt x="1335" y="2283"/>
                    <a:pt x="1370" y="2264"/>
                  </a:cubicBezTo>
                  <a:lnTo>
                    <a:pt x="3965" y="770"/>
                  </a:lnTo>
                  <a:cubicBezTo>
                    <a:pt x="4041" y="727"/>
                    <a:pt x="4033" y="648"/>
                    <a:pt x="3943" y="598"/>
                  </a:cubicBezTo>
                  <a:lnTo>
                    <a:pt x="2973" y="42"/>
                  </a:lnTo>
                  <a:cubicBezTo>
                    <a:pt x="2923" y="14"/>
                    <a:pt x="2861" y="0"/>
                    <a:pt x="2802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41"/>
            <p:cNvSpPr/>
            <p:nvPr/>
          </p:nvSpPr>
          <p:spPr>
            <a:xfrm>
              <a:off x="3179325" y="1554450"/>
              <a:ext cx="100075" cy="63825"/>
            </a:xfrm>
            <a:custGeom>
              <a:rect b="b" l="l" r="r" t="t"/>
              <a:pathLst>
                <a:path extrusionOk="0" h="2553" w="4003">
                  <a:moveTo>
                    <a:pt x="2781" y="1"/>
                  </a:moveTo>
                  <a:cubicBezTo>
                    <a:pt x="2732" y="1"/>
                    <a:pt x="2685" y="11"/>
                    <a:pt x="2650" y="31"/>
                  </a:cubicBezTo>
                  <a:lnTo>
                    <a:pt x="54" y="1523"/>
                  </a:lnTo>
                  <a:cubicBezTo>
                    <a:pt x="17" y="1545"/>
                    <a:pt x="1" y="1574"/>
                    <a:pt x="4" y="1605"/>
                  </a:cubicBezTo>
                  <a:lnTo>
                    <a:pt x="4" y="1851"/>
                  </a:lnTo>
                  <a:lnTo>
                    <a:pt x="5" y="1850"/>
                  </a:lnTo>
                  <a:lnTo>
                    <a:pt x="5" y="1850"/>
                  </a:lnTo>
                  <a:cubicBezTo>
                    <a:pt x="1" y="1886"/>
                    <a:pt x="25" y="1925"/>
                    <a:pt x="78" y="1955"/>
                  </a:cubicBezTo>
                  <a:lnTo>
                    <a:pt x="1048" y="2509"/>
                  </a:lnTo>
                  <a:cubicBezTo>
                    <a:pt x="1097" y="2538"/>
                    <a:pt x="1159" y="2553"/>
                    <a:pt x="1219" y="2553"/>
                  </a:cubicBezTo>
                  <a:cubicBezTo>
                    <a:pt x="1267" y="2553"/>
                    <a:pt x="1314" y="2543"/>
                    <a:pt x="1349" y="2522"/>
                  </a:cubicBezTo>
                  <a:lnTo>
                    <a:pt x="3944" y="1030"/>
                  </a:lnTo>
                  <a:cubicBezTo>
                    <a:pt x="3967" y="1019"/>
                    <a:pt x="3986" y="997"/>
                    <a:pt x="3993" y="971"/>
                  </a:cubicBezTo>
                  <a:cubicBezTo>
                    <a:pt x="3996" y="961"/>
                    <a:pt x="3996" y="951"/>
                    <a:pt x="3993" y="940"/>
                  </a:cubicBezTo>
                  <a:lnTo>
                    <a:pt x="3993" y="713"/>
                  </a:lnTo>
                  <a:cubicBezTo>
                    <a:pt x="4003" y="674"/>
                    <a:pt x="3978" y="632"/>
                    <a:pt x="3922" y="598"/>
                  </a:cubicBezTo>
                  <a:lnTo>
                    <a:pt x="2950" y="43"/>
                  </a:lnTo>
                  <a:cubicBezTo>
                    <a:pt x="2902" y="15"/>
                    <a:pt x="2840" y="1"/>
                    <a:pt x="278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41"/>
            <p:cNvSpPr/>
            <p:nvPr/>
          </p:nvSpPr>
          <p:spPr>
            <a:xfrm>
              <a:off x="3178800" y="1554450"/>
              <a:ext cx="101050" cy="57375"/>
            </a:xfrm>
            <a:custGeom>
              <a:rect b="b" l="l" r="r" t="t"/>
              <a:pathLst>
                <a:path extrusionOk="0" h="2295" w="4042">
                  <a:moveTo>
                    <a:pt x="2803" y="1"/>
                  </a:moveTo>
                  <a:cubicBezTo>
                    <a:pt x="2754" y="1"/>
                    <a:pt x="2707" y="11"/>
                    <a:pt x="2673" y="31"/>
                  </a:cubicBezTo>
                  <a:lnTo>
                    <a:pt x="77" y="1523"/>
                  </a:lnTo>
                  <a:cubicBezTo>
                    <a:pt x="0" y="1567"/>
                    <a:pt x="9" y="1645"/>
                    <a:pt x="99" y="1696"/>
                  </a:cubicBezTo>
                  <a:lnTo>
                    <a:pt x="1069" y="2251"/>
                  </a:lnTo>
                  <a:cubicBezTo>
                    <a:pt x="1117" y="2280"/>
                    <a:pt x="1180" y="2295"/>
                    <a:pt x="1239" y="2295"/>
                  </a:cubicBezTo>
                  <a:cubicBezTo>
                    <a:pt x="1288" y="2295"/>
                    <a:pt x="1335" y="2285"/>
                    <a:pt x="1370" y="2264"/>
                  </a:cubicBezTo>
                  <a:lnTo>
                    <a:pt x="3965" y="772"/>
                  </a:lnTo>
                  <a:cubicBezTo>
                    <a:pt x="4041" y="727"/>
                    <a:pt x="4033" y="650"/>
                    <a:pt x="3943" y="598"/>
                  </a:cubicBezTo>
                  <a:lnTo>
                    <a:pt x="2973" y="43"/>
                  </a:lnTo>
                  <a:cubicBezTo>
                    <a:pt x="2924" y="15"/>
                    <a:pt x="2862" y="1"/>
                    <a:pt x="280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41"/>
            <p:cNvSpPr/>
            <p:nvPr/>
          </p:nvSpPr>
          <p:spPr>
            <a:xfrm>
              <a:off x="3229900" y="1524500"/>
              <a:ext cx="28750" cy="40975"/>
            </a:xfrm>
            <a:custGeom>
              <a:rect b="b" l="l" r="r" t="t"/>
              <a:pathLst>
                <a:path extrusionOk="0" h="1639" w="1150">
                  <a:moveTo>
                    <a:pt x="784" y="1"/>
                  </a:moveTo>
                  <a:cubicBezTo>
                    <a:pt x="766" y="1"/>
                    <a:pt x="752" y="4"/>
                    <a:pt x="742" y="10"/>
                  </a:cubicBezTo>
                  <a:lnTo>
                    <a:pt x="140" y="352"/>
                  </a:lnTo>
                  <a:cubicBezTo>
                    <a:pt x="56" y="397"/>
                    <a:pt x="2" y="484"/>
                    <a:pt x="1" y="580"/>
                  </a:cubicBezTo>
                  <a:lnTo>
                    <a:pt x="1" y="1431"/>
                  </a:lnTo>
                  <a:cubicBezTo>
                    <a:pt x="1" y="1519"/>
                    <a:pt x="172" y="1639"/>
                    <a:pt x="267" y="1639"/>
                  </a:cubicBezTo>
                  <a:cubicBezTo>
                    <a:pt x="280" y="1639"/>
                    <a:pt x="293" y="1636"/>
                    <a:pt x="302" y="1631"/>
                  </a:cubicBezTo>
                  <a:lnTo>
                    <a:pt x="904" y="1289"/>
                  </a:lnTo>
                  <a:cubicBezTo>
                    <a:pt x="981" y="1244"/>
                    <a:pt x="1043" y="1125"/>
                    <a:pt x="1043" y="1020"/>
                  </a:cubicBezTo>
                  <a:lnTo>
                    <a:pt x="1149" y="278"/>
                  </a:lnTo>
                  <a:cubicBezTo>
                    <a:pt x="1149" y="123"/>
                    <a:pt x="900" y="1"/>
                    <a:pt x="784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41"/>
            <p:cNvSpPr/>
            <p:nvPr/>
          </p:nvSpPr>
          <p:spPr>
            <a:xfrm>
              <a:off x="3229900" y="1537400"/>
              <a:ext cx="10625" cy="32125"/>
            </a:xfrm>
            <a:custGeom>
              <a:rect b="b" l="l" r="r" t="t"/>
              <a:pathLst>
                <a:path extrusionOk="0" h="1285" w="425">
                  <a:moveTo>
                    <a:pt x="37" y="1"/>
                  </a:moveTo>
                  <a:cubicBezTo>
                    <a:pt x="15" y="1"/>
                    <a:pt x="1" y="21"/>
                    <a:pt x="1" y="55"/>
                  </a:cubicBezTo>
                  <a:lnTo>
                    <a:pt x="1" y="1050"/>
                  </a:lnTo>
                  <a:cubicBezTo>
                    <a:pt x="1" y="1096"/>
                    <a:pt x="24" y="1140"/>
                    <a:pt x="62" y="1166"/>
                  </a:cubicBezTo>
                  <a:lnTo>
                    <a:pt x="240" y="1270"/>
                  </a:lnTo>
                  <a:cubicBezTo>
                    <a:pt x="259" y="1280"/>
                    <a:pt x="283" y="1285"/>
                    <a:pt x="307" y="1285"/>
                  </a:cubicBezTo>
                  <a:cubicBezTo>
                    <a:pt x="351" y="1285"/>
                    <a:pt x="397" y="1271"/>
                    <a:pt x="424" y="1251"/>
                  </a:cubicBezTo>
                  <a:lnTo>
                    <a:pt x="301" y="227"/>
                  </a:lnTo>
                  <a:cubicBezTo>
                    <a:pt x="299" y="181"/>
                    <a:pt x="278" y="139"/>
                    <a:pt x="240" y="111"/>
                  </a:cubicBezTo>
                  <a:lnTo>
                    <a:pt x="62" y="8"/>
                  </a:lnTo>
                  <a:cubicBezTo>
                    <a:pt x="53" y="3"/>
                    <a:pt x="44" y="1"/>
                    <a:pt x="37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41"/>
            <p:cNvSpPr/>
            <p:nvPr/>
          </p:nvSpPr>
          <p:spPr>
            <a:xfrm>
              <a:off x="3236650" y="1529325"/>
              <a:ext cx="22075" cy="40000"/>
            </a:xfrm>
            <a:custGeom>
              <a:rect b="b" l="l" r="r" t="t"/>
              <a:pathLst>
                <a:path extrusionOk="0" h="1600" w="883">
                  <a:moveTo>
                    <a:pt x="798" y="1"/>
                  </a:moveTo>
                  <a:cubicBezTo>
                    <a:pt x="781" y="1"/>
                    <a:pt x="762" y="6"/>
                    <a:pt x="743" y="17"/>
                  </a:cubicBezTo>
                  <a:lnTo>
                    <a:pt x="141" y="359"/>
                  </a:lnTo>
                  <a:cubicBezTo>
                    <a:pt x="64" y="404"/>
                    <a:pt x="0" y="523"/>
                    <a:pt x="0" y="627"/>
                  </a:cubicBezTo>
                  <a:lnTo>
                    <a:pt x="0" y="1477"/>
                  </a:lnTo>
                  <a:cubicBezTo>
                    <a:pt x="0" y="1554"/>
                    <a:pt x="36" y="1600"/>
                    <a:pt x="86" y="1600"/>
                  </a:cubicBezTo>
                  <a:cubicBezTo>
                    <a:pt x="103" y="1600"/>
                    <a:pt x="121" y="1594"/>
                    <a:pt x="141" y="1583"/>
                  </a:cubicBezTo>
                  <a:lnTo>
                    <a:pt x="743" y="1242"/>
                  </a:lnTo>
                  <a:cubicBezTo>
                    <a:pt x="820" y="1197"/>
                    <a:pt x="882" y="1077"/>
                    <a:pt x="882" y="974"/>
                  </a:cubicBezTo>
                  <a:lnTo>
                    <a:pt x="882" y="124"/>
                  </a:lnTo>
                  <a:cubicBezTo>
                    <a:pt x="882" y="46"/>
                    <a:pt x="847" y="1"/>
                    <a:pt x="7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41"/>
            <p:cNvSpPr/>
            <p:nvPr/>
          </p:nvSpPr>
          <p:spPr>
            <a:xfrm>
              <a:off x="3204500" y="1539150"/>
              <a:ext cx="28725" cy="41000"/>
            </a:xfrm>
            <a:custGeom>
              <a:rect b="b" l="l" r="r" t="t"/>
              <a:pathLst>
                <a:path extrusionOk="0" h="1640" w="1149">
                  <a:moveTo>
                    <a:pt x="783" y="1"/>
                  </a:moveTo>
                  <a:cubicBezTo>
                    <a:pt x="766" y="1"/>
                    <a:pt x="751" y="4"/>
                    <a:pt x="741" y="10"/>
                  </a:cubicBezTo>
                  <a:lnTo>
                    <a:pt x="141" y="350"/>
                  </a:lnTo>
                  <a:cubicBezTo>
                    <a:pt x="63" y="395"/>
                    <a:pt x="0" y="476"/>
                    <a:pt x="0" y="579"/>
                  </a:cubicBezTo>
                  <a:lnTo>
                    <a:pt x="0" y="1429"/>
                  </a:lnTo>
                  <a:cubicBezTo>
                    <a:pt x="0" y="1520"/>
                    <a:pt x="171" y="1639"/>
                    <a:pt x="266" y="1639"/>
                  </a:cubicBezTo>
                  <a:cubicBezTo>
                    <a:pt x="281" y="1639"/>
                    <a:pt x="293" y="1637"/>
                    <a:pt x="303" y="1631"/>
                  </a:cubicBezTo>
                  <a:lnTo>
                    <a:pt x="904" y="1289"/>
                  </a:lnTo>
                  <a:cubicBezTo>
                    <a:pt x="982" y="1245"/>
                    <a:pt x="1044" y="1125"/>
                    <a:pt x="1044" y="1022"/>
                  </a:cubicBezTo>
                  <a:lnTo>
                    <a:pt x="1149" y="278"/>
                  </a:lnTo>
                  <a:cubicBezTo>
                    <a:pt x="1149" y="124"/>
                    <a:pt x="900" y="1"/>
                    <a:pt x="78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41"/>
            <p:cNvSpPr/>
            <p:nvPr/>
          </p:nvSpPr>
          <p:spPr>
            <a:xfrm>
              <a:off x="3204500" y="1552075"/>
              <a:ext cx="10650" cy="32100"/>
            </a:xfrm>
            <a:custGeom>
              <a:rect b="b" l="l" r="r" t="t"/>
              <a:pathLst>
                <a:path extrusionOk="0" h="1284" w="426">
                  <a:moveTo>
                    <a:pt x="37" y="0"/>
                  </a:moveTo>
                  <a:cubicBezTo>
                    <a:pt x="16" y="0"/>
                    <a:pt x="0" y="20"/>
                    <a:pt x="0" y="54"/>
                  </a:cubicBezTo>
                  <a:lnTo>
                    <a:pt x="0" y="1048"/>
                  </a:lnTo>
                  <a:cubicBezTo>
                    <a:pt x="0" y="1095"/>
                    <a:pt x="23" y="1138"/>
                    <a:pt x="61" y="1166"/>
                  </a:cubicBezTo>
                  <a:lnTo>
                    <a:pt x="239" y="1269"/>
                  </a:lnTo>
                  <a:cubicBezTo>
                    <a:pt x="259" y="1279"/>
                    <a:pt x="283" y="1284"/>
                    <a:pt x="308" y="1284"/>
                  </a:cubicBezTo>
                  <a:cubicBezTo>
                    <a:pt x="352" y="1284"/>
                    <a:pt x="397" y="1270"/>
                    <a:pt x="425" y="1251"/>
                  </a:cubicBezTo>
                  <a:lnTo>
                    <a:pt x="300" y="228"/>
                  </a:lnTo>
                  <a:cubicBezTo>
                    <a:pt x="300" y="181"/>
                    <a:pt x="277" y="138"/>
                    <a:pt x="239" y="110"/>
                  </a:cubicBezTo>
                  <a:lnTo>
                    <a:pt x="61" y="7"/>
                  </a:lnTo>
                  <a:cubicBezTo>
                    <a:pt x="53" y="3"/>
                    <a:pt x="45" y="0"/>
                    <a:pt x="37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41"/>
            <p:cNvSpPr/>
            <p:nvPr/>
          </p:nvSpPr>
          <p:spPr>
            <a:xfrm>
              <a:off x="3211275" y="1544000"/>
              <a:ext cx="22050" cy="40000"/>
            </a:xfrm>
            <a:custGeom>
              <a:rect b="b" l="l" r="r" t="t"/>
              <a:pathLst>
                <a:path extrusionOk="0" h="1600" w="882">
                  <a:moveTo>
                    <a:pt x="796" y="1"/>
                  </a:moveTo>
                  <a:cubicBezTo>
                    <a:pt x="779" y="1"/>
                    <a:pt x="761" y="6"/>
                    <a:pt x="741" y="17"/>
                  </a:cubicBezTo>
                  <a:lnTo>
                    <a:pt x="141" y="359"/>
                  </a:lnTo>
                  <a:cubicBezTo>
                    <a:pt x="63" y="404"/>
                    <a:pt x="0" y="523"/>
                    <a:pt x="0" y="626"/>
                  </a:cubicBezTo>
                  <a:lnTo>
                    <a:pt x="0" y="1477"/>
                  </a:lnTo>
                  <a:cubicBezTo>
                    <a:pt x="0" y="1554"/>
                    <a:pt x="35" y="1599"/>
                    <a:pt x="85" y="1599"/>
                  </a:cubicBezTo>
                  <a:cubicBezTo>
                    <a:pt x="102" y="1599"/>
                    <a:pt x="121" y="1594"/>
                    <a:pt x="141" y="1583"/>
                  </a:cubicBezTo>
                  <a:lnTo>
                    <a:pt x="741" y="1242"/>
                  </a:lnTo>
                  <a:cubicBezTo>
                    <a:pt x="818" y="1197"/>
                    <a:pt x="882" y="1077"/>
                    <a:pt x="882" y="974"/>
                  </a:cubicBezTo>
                  <a:lnTo>
                    <a:pt x="882" y="123"/>
                  </a:lnTo>
                  <a:cubicBezTo>
                    <a:pt x="882" y="46"/>
                    <a:pt x="846" y="1"/>
                    <a:pt x="7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41"/>
            <p:cNvSpPr/>
            <p:nvPr/>
          </p:nvSpPr>
          <p:spPr>
            <a:xfrm>
              <a:off x="3179400" y="1554050"/>
              <a:ext cx="28750" cy="41000"/>
            </a:xfrm>
            <a:custGeom>
              <a:rect b="b" l="l" r="r" t="t"/>
              <a:pathLst>
                <a:path extrusionOk="0" h="1640" w="1150">
                  <a:moveTo>
                    <a:pt x="783" y="1"/>
                  </a:moveTo>
                  <a:cubicBezTo>
                    <a:pt x="766" y="1"/>
                    <a:pt x="752" y="4"/>
                    <a:pt x="742" y="10"/>
                  </a:cubicBezTo>
                  <a:lnTo>
                    <a:pt x="140" y="352"/>
                  </a:lnTo>
                  <a:cubicBezTo>
                    <a:pt x="56" y="397"/>
                    <a:pt x="2" y="484"/>
                    <a:pt x="1" y="579"/>
                  </a:cubicBezTo>
                  <a:lnTo>
                    <a:pt x="1" y="1431"/>
                  </a:lnTo>
                  <a:cubicBezTo>
                    <a:pt x="1" y="1520"/>
                    <a:pt x="171" y="1639"/>
                    <a:pt x="266" y="1639"/>
                  </a:cubicBezTo>
                  <a:cubicBezTo>
                    <a:pt x="280" y="1639"/>
                    <a:pt x="292" y="1637"/>
                    <a:pt x="302" y="1631"/>
                  </a:cubicBezTo>
                  <a:lnTo>
                    <a:pt x="904" y="1290"/>
                  </a:lnTo>
                  <a:cubicBezTo>
                    <a:pt x="981" y="1245"/>
                    <a:pt x="1043" y="1125"/>
                    <a:pt x="1043" y="1022"/>
                  </a:cubicBezTo>
                  <a:lnTo>
                    <a:pt x="1149" y="278"/>
                  </a:lnTo>
                  <a:cubicBezTo>
                    <a:pt x="1149" y="124"/>
                    <a:pt x="899" y="1"/>
                    <a:pt x="78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41"/>
            <p:cNvSpPr/>
            <p:nvPr/>
          </p:nvSpPr>
          <p:spPr>
            <a:xfrm>
              <a:off x="3179400" y="1566975"/>
              <a:ext cx="10625" cy="32100"/>
            </a:xfrm>
            <a:custGeom>
              <a:rect b="b" l="l" r="r" t="t"/>
              <a:pathLst>
                <a:path extrusionOk="0" h="1284" w="425">
                  <a:moveTo>
                    <a:pt x="37" y="0"/>
                  </a:moveTo>
                  <a:cubicBezTo>
                    <a:pt x="15" y="0"/>
                    <a:pt x="1" y="20"/>
                    <a:pt x="1" y="54"/>
                  </a:cubicBezTo>
                  <a:lnTo>
                    <a:pt x="1" y="1048"/>
                  </a:lnTo>
                  <a:cubicBezTo>
                    <a:pt x="1" y="1095"/>
                    <a:pt x="22" y="1138"/>
                    <a:pt x="62" y="1166"/>
                  </a:cubicBezTo>
                  <a:lnTo>
                    <a:pt x="240" y="1269"/>
                  </a:lnTo>
                  <a:cubicBezTo>
                    <a:pt x="259" y="1279"/>
                    <a:pt x="283" y="1284"/>
                    <a:pt x="308" y="1284"/>
                  </a:cubicBezTo>
                  <a:cubicBezTo>
                    <a:pt x="352" y="1284"/>
                    <a:pt x="397" y="1270"/>
                    <a:pt x="424" y="1251"/>
                  </a:cubicBezTo>
                  <a:lnTo>
                    <a:pt x="301" y="228"/>
                  </a:lnTo>
                  <a:cubicBezTo>
                    <a:pt x="299" y="181"/>
                    <a:pt x="278" y="138"/>
                    <a:pt x="240" y="110"/>
                  </a:cubicBezTo>
                  <a:lnTo>
                    <a:pt x="62" y="7"/>
                  </a:lnTo>
                  <a:cubicBezTo>
                    <a:pt x="53" y="3"/>
                    <a:pt x="45" y="0"/>
                    <a:pt x="37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41"/>
            <p:cNvSpPr/>
            <p:nvPr/>
          </p:nvSpPr>
          <p:spPr>
            <a:xfrm>
              <a:off x="3186150" y="1558900"/>
              <a:ext cx="22075" cy="40025"/>
            </a:xfrm>
            <a:custGeom>
              <a:rect b="b" l="l" r="r" t="t"/>
              <a:pathLst>
                <a:path extrusionOk="0" h="1601" w="883">
                  <a:moveTo>
                    <a:pt x="798" y="0"/>
                  </a:moveTo>
                  <a:cubicBezTo>
                    <a:pt x="780" y="0"/>
                    <a:pt x="761" y="6"/>
                    <a:pt x="741" y="17"/>
                  </a:cubicBezTo>
                  <a:lnTo>
                    <a:pt x="141" y="359"/>
                  </a:lnTo>
                  <a:cubicBezTo>
                    <a:pt x="64" y="403"/>
                    <a:pt x="0" y="523"/>
                    <a:pt x="0" y="626"/>
                  </a:cubicBezTo>
                  <a:lnTo>
                    <a:pt x="0" y="1477"/>
                  </a:lnTo>
                  <a:cubicBezTo>
                    <a:pt x="0" y="1554"/>
                    <a:pt x="36" y="1600"/>
                    <a:pt x="86" y="1600"/>
                  </a:cubicBezTo>
                  <a:cubicBezTo>
                    <a:pt x="103" y="1600"/>
                    <a:pt x="121" y="1595"/>
                    <a:pt x="141" y="1583"/>
                  </a:cubicBezTo>
                  <a:lnTo>
                    <a:pt x="741" y="1241"/>
                  </a:lnTo>
                  <a:cubicBezTo>
                    <a:pt x="820" y="1196"/>
                    <a:pt x="882" y="1077"/>
                    <a:pt x="882" y="974"/>
                  </a:cubicBezTo>
                  <a:lnTo>
                    <a:pt x="882" y="123"/>
                  </a:lnTo>
                  <a:cubicBezTo>
                    <a:pt x="882" y="46"/>
                    <a:pt x="847" y="0"/>
                    <a:pt x="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41"/>
            <p:cNvSpPr/>
            <p:nvPr/>
          </p:nvSpPr>
          <p:spPr>
            <a:xfrm>
              <a:off x="3171675" y="1588450"/>
              <a:ext cx="31650" cy="27300"/>
            </a:xfrm>
            <a:custGeom>
              <a:rect b="b" l="l" r="r" t="t"/>
              <a:pathLst>
                <a:path extrusionOk="0" h="1092" w="1266">
                  <a:moveTo>
                    <a:pt x="285" y="1"/>
                  </a:moveTo>
                  <a:cubicBezTo>
                    <a:pt x="278" y="1"/>
                    <a:pt x="273" y="2"/>
                    <a:pt x="269" y="4"/>
                  </a:cubicBezTo>
                  <a:lnTo>
                    <a:pt x="141" y="69"/>
                  </a:lnTo>
                  <a:cubicBezTo>
                    <a:pt x="57" y="114"/>
                    <a:pt x="4" y="202"/>
                    <a:pt x="1" y="298"/>
                  </a:cubicBezTo>
                  <a:lnTo>
                    <a:pt x="1" y="558"/>
                  </a:lnTo>
                  <a:cubicBezTo>
                    <a:pt x="2" y="656"/>
                    <a:pt x="744" y="1091"/>
                    <a:pt x="879" y="1091"/>
                  </a:cubicBezTo>
                  <a:cubicBezTo>
                    <a:pt x="886" y="1091"/>
                    <a:pt x="891" y="1091"/>
                    <a:pt x="894" y="1088"/>
                  </a:cubicBezTo>
                  <a:lnTo>
                    <a:pt x="1020" y="1023"/>
                  </a:lnTo>
                  <a:cubicBezTo>
                    <a:pt x="1097" y="978"/>
                    <a:pt x="1161" y="858"/>
                    <a:pt x="1161" y="755"/>
                  </a:cubicBezTo>
                  <a:lnTo>
                    <a:pt x="1265" y="604"/>
                  </a:lnTo>
                  <a:cubicBezTo>
                    <a:pt x="1265" y="434"/>
                    <a:pt x="428" y="1"/>
                    <a:pt x="285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41"/>
            <p:cNvSpPr/>
            <p:nvPr/>
          </p:nvSpPr>
          <p:spPr>
            <a:xfrm>
              <a:off x="3171725" y="1594300"/>
              <a:ext cx="25350" cy="25650"/>
            </a:xfrm>
            <a:custGeom>
              <a:rect b="b" l="l" r="r" t="t"/>
              <a:pathLst>
                <a:path extrusionOk="0" h="1026" w="1014">
                  <a:moveTo>
                    <a:pt x="37" y="1"/>
                  </a:moveTo>
                  <a:cubicBezTo>
                    <a:pt x="16" y="1"/>
                    <a:pt x="0" y="20"/>
                    <a:pt x="0" y="54"/>
                  </a:cubicBezTo>
                  <a:lnTo>
                    <a:pt x="0" y="460"/>
                  </a:lnTo>
                  <a:cubicBezTo>
                    <a:pt x="2" y="505"/>
                    <a:pt x="23" y="549"/>
                    <a:pt x="61" y="576"/>
                  </a:cubicBezTo>
                  <a:lnTo>
                    <a:pt x="828" y="1011"/>
                  </a:lnTo>
                  <a:cubicBezTo>
                    <a:pt x="848" y="1021"/>
                    <a:pt x="871" y="1025"/>
                    <a:pt x="896" y="1025"/>
                  </a:cubicBezTo>
                  <a:cubicBezTo>
                    <a:pt x="940" y="1025"/>
                    <a:pt x="986" y="1012"/>
                    <a:pt x="1014" y="992"/>
                  </a:cubicBezTo>
                  <a:lnTo>
                    <a:pt x="889" y="560"/>
                  </a:lnTo>
                  <a:cubicBezTo>
                    <a:pt x="888" y="514"/>
                    <a:pt x="866" y="470"/>
                    <a:pt x="828" y="443"/>
                  </a:cubicBezTo>
                  <a:lnTo>
                    <a:pt x="61" y="8"/>
                  </a:lnTo>
                  <a:cubicBezTo>
                    <a:pt x="53" y="3"/>
                    <a:pt x="45" y="1"/>
                    <a:pt x="37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41"/>
            <p:cNvSpPr/>
            <p:nvPr/>
          </p:nvSpPr>
          <p:spPr>
            <a:xfrm>
              <a:off x="3193225" y="1601425"/>
              <a:ext cx="10200" cy="18325"/>
            </a:xfrm>
            <a:custGeom>
              <a:rect b="b" l="l" r="r" t="t"/>
              <a:pathLst>
                <a:path extrusionOk="0" h="733" w="408">
                  <a:moveTo>
                    <a:pt x="322" y="0"/>
                  </a:moveTo>
                  <a:cubicBezTo>
                    <a:pt x="305" y="0"/>
                    <a:pt x="287" y="6"/>
                    <a:pt x="267" y="17"/>
                  </a:cubicBezTo>
                  <a:lnTo>
                    <a:pt x="141" y="82"/>
                  </a:lnTo>
                  <a:cubicBezTo>
                    <a:pt x="63" y="127"/>
                    <a:pt x="0" y="248"/>
                    <a:pt x="0" y="351"/>
                  </a:cubicBezTo>
                  <a:lnTo>
                    <a:pt x="0" y="610"/>
                  </a:lnTo>
                  <a:cubicBezTo>
                    <a:pt x="0" y="687"/>
                    <a:pt x="35" y="733"/>
                    <a:pt x="85" y="733"/>
                  </a:cubicBezTo>
                  <a:cubicBezTo>
                    <a:pt x="102" y="733"/>
                    <a:pt x="121" y="727"/>
                    <a:pt x="141" y="716"/>
                  </a:cubicBezTo>
                  <a:lnTo>
                    <a:pt x="267" y="649"/>
                  </a:lnTo>
                  <a:cubicBezTo>
                    <a:pt x="344" y="604"/>
                    <a:pt x="408" y="485"/>
                    <a:pt x="408" y="382"/>
                  </a:cubicBezTo>
                  <a:lnTo>
                    <a:pt x="408" y="123"/>
                  </a:lnTo>
                  <a:cubicBezTo>
                    <a:pt x="408" y="46"/>
                    <a:pt x="372" y="0"/>
                    <a:pt x="322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41"/>
            <p:cNvSpPr/>
            <p:nvPr/>
          </p:nvSpPr>
          <p:spPr>
            <a:xfrm>
              <a:off x="3224650" y="1618600"/>
              <a:ext cx="95900" cy="53625"/>
            </a:xfrm>
            <a:custGeom>
              <a:rect b="b" l="l" r="r" t="t"/>
              <a:pathLst>
                <a:path extrusionOk="0" h="2145" w="3836">
                  <a:moveTo>
                    <a:pt x="2567" y="0"/>
                  </a:moveTo>
                  <a:cubicBezTo>
                    <a:pt x="2507" y="0"/>
                    <a:pt x="2450" y="12"/>
                    <a:pt x="2408" y="36"/>
                  </a:cubicBezTo>
                  <a:lnTo>
                    <a:pt x="95" y="1337"/>
                  </a:lnTo>
                  <a:cubicBezTo>
                    <a:pt x="0" y="1392"/>
                    <a:pt x="12" y="1486"/>
                    <a:pt x="121" y="1549"/>
                  </a:cubicBezTo>
                  <a:lnTo>
                    <a:pt x="1059" y="2101"/>
                  </a:lnTo>
                  <a:cubicBezTo>
                    <a:pt x="1111" y="2131"/>
                    <a:pt x="1151" y="2145"/>
                    <a:pt x="1188" y="2145"/>
                  </a:cubicBezTo>
                  <a:cubicBezTo>
                    <a:pt x="1227" y="2145"/>
                    <a:pt x="1265" y="2129"/>
                    <a:pt x="1313" y="2101"/>
                  </a:cubicBezTo>
                  <a:lnTo>
                    <a:pt x="3742" y="708"/>
                  </a:lnTo>
                  <a:cubicBezTo>
                    <a:pt x="3836" y="654"/>
                    <a:pt x="3823" y="560"/>
                    <a:pt x="3715" y="497"/>
                  </a:cubicBezTo>
                  <a:lnTo>
                    <a:pt x="2773" y="51"/>
                  </a:lnTo>
                  <a:cubicBezTo>
                    <a:pt x="2714" y="17"/>
                    <a:pt x="2639" y="0"/>
                    <a:pt x="2567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41"/>
            <p:cNvSpPr/>
            <p:nvPr/>
          </p:nvSpPr>
          <p:spPr>
            <a:xfrm>
              <a:off x="3253650" y="1635850"/>
              <a:ext cx="3500" cy="30500"/>
            </a:xfrm>
            <a:custGeom>
              <a:rect b="b" l="l" r="r" t="t"/>
              <a:pathLst>
                <a:path extrusionOk="0" h="1220" w="140">
                  <a:moveTo>
                    <a:pt x="70" y="0"/>
                  </a:moveTo>
                  <a:cubicBezTo>
                    <a:pt x="31" y="0"/>
                    <a:pt x="0" y="32"/>
                    <a:pt x="0" y="70"/>
                  </a:cubicBezTo>
                  <a:lnTo>
                    <a:pt x="0" y="1150"/>
                  </a:lnTo>
                  <a:cubicBezTo>
                    <a:pt x="0" y="1188"/>
                    <a:pt x="31" y="1220"/>
                    <a:pt x="70" y="1220"/>
                  </a:cubicBezTo>
                  <a:cubicBezTo>
                    <a:pt x="108" y="1220"/>
                    <a:pt x="140" y="1188"/>
                    <a:pt x="140" y="1150"/>
                  </a:cubicBezTo>
                  <a:lnTo>
                    <a:pt x="140" y="70"/>
                  </a:lnTo>
                  <a:cubicBezTo>
                    <a:pt x="138" y="32"/>
                    <a:pt x="108" y="0"/>
                    <a:pt x="7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41"/>
            <p:cNvSpPr/>
            <p:nvPr/>
          </p:nvSpPr>
          <p:spPr>
            <a:xfrm>
              <a:off x="3311700" y="1607125"/>
              <a:ext cx="3500" cy="30475"/>
            </a:xfrm>
            <a:custGeom>
              <a:rect b="b" l="l" r="r" t="t"/>
              <a:pathLst>
                <a:path extrusionOk="0" h="1219" w="140">
                  <a:moveTo>
                    <a:pt x="70" y="1"/>
                  </a:moveTo>
                  <a:cubicBezTo>
                    <a:pt x="30" y="1"/>
                    <a:pt x="0" y="31"/>
                    <a:pt x="0" y="70"/>
                  </a:cubicBezTo>
                  <a:lnTo>
                    <a:pt x="0" y="1149"/>
                  </a:lnTo>
                  <a:cubicBezTo>
                    <a:pt x="0" y="1188"/>
                    <a:pt x="30" y="1219"/>
                    <a:pt x="70" y="1219"/>
                  </a:cubicBezTo>
                  <a:cubicBezTo>
                    <a:pt x="107" y="1219"/>
                    <a:pt x="139" y="1188"/>
                    <a:pt x="139" y="1149"/>
                  </a:cubicBezTo>
                  <a:lnTo>
                    <a:pt x="139" y="70"/>
                  </a:lnTo>
                  <a:cubicBezTo>
                    <a:pt x="139" y="31"/>
                    <a:pt x="107" y="1"/>
                    <a:pt x="7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41"/>
            <p:cNvSpPr/>
            <p:nvPr/>
          </p:nvSpPr>
          <p:spPr>
            <a:xfrm>
              <a:off x="3229400" y="1625500"/>
              <a:ext cx="3500" cy="30475"/>
            </a:xfrm>
            <a:custGeom>
              <a:rect b="b" l="l" r="r" t="t"/>
              <a:pathLst>
                <a:path extrusionOk="0" h="1219" w="140">
                  <a:moveTo>
                    <a:pt x="70" y="1"/>
                  </a:moveTo>
                  <a:cubicBezTo>
                    <a:pt x="31" y="1"/>
                    <a:pt x="0" y="31"/>
                    <a:pt x="0" y="69"/>
                  </a:cubicBezTo>
                  <a:lnTo>
                    <a:pt x="0" y="1149"/>
                  </a:lnTo>
                  <a:cubicBezTo>
                    <a:pt x="0" y="1189"/>
                    <a:pt x="31" y="1219"/>
                    <a:pt x="70" y="1219"/>
                  </a:cubicBezTo>
                  <a:cubicBezTo>
                    <a:pt x="108" y="1219"/>
                    <a:pt x="138" y="1189"/>
                    <a:pt x="140" y="1149"/>
                  </a:cubicBezTo>
                  <a:lnTo>
                    <a:pt x="140" y="69"/>
                  </a:lnTo>
                  <a:cubicBezTo>
                    <a:pt x="138" y="31"/>
                    <a:pt x="108" y="1"/>
                    <a:pt x="7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41"/>
            <p:cNvSpPr/>
            <p:nvPr/>
          </p:nvSpPr>
          <p:spPr>
            <a:xfrm>
              <a:off x="3253650" y="1602900"/>
              <a:ext cx="66950" cy="44025"/>
            </a:xfrm>
            <a:custGeom>
              <a:rect b="b" l="l" r="r" t="t"/>
              <a:pathLst>
                <a:path extrusionOk="0" h="1761" w="2678">
                  <a:moveTo>
                    <a:pt x="2632" y="0"/>
                  </a:moveTo>
                  <a:cubicBezTo>
                    <a:pt x="2624" y="0"/>
                    <a:pt x="2614" y="3"/>
                    <a:pt x="2603" y="9"/>
                  </a:cubicBezTo>
                  <a:lnTo>
                    <a:pt x="74" y="1469"/>
                  </a:lnTo>
                  <a:cubicBezTo>
                    <a:pt x="34" y="1492"/>
                    <a:pt x="0" y="1556"/>
                    <a:pt x="0" y="1611"/>
                  </a:cubicBezTo>
                  <a:lnTo>
                    <a:pt x="0" y="1695"/>
                  </a:lnTo>
                  <a:cubicBezTo>
                    <a:pt x="0" y="1736"/>
                    <a:pt x="19" y="1760"/>
                    <a:pt x="45" y="1760"/>
                  </a:cubicBezTo>
                  <a:cubicBezTo>
                    <a:pt x="54" y="1760"/>
                    <a:pt x="64" y="1758"/>
                    <a:pt x="74" y="1752"/>
                  </a:cubicBezTo>
                  <a:lnTo>
                    <a:pt x="2603" y="316"/>
                  </a:lnTo>
                  <a:cubicBezTo>
                    <a:pt x="2644" y="292"/>
                    <a:pt x="2677" y="228"/>
                    <a:pt x="2677" y="174"/>
                  </a:cubicBezTo>
                  <a:lnTo>
                    <a:pt x="2677" y="65"/>
                  </a:lnTo>
                  <a:cubicBezTo>
                    <a:pt x="2677" y="24"/>
                    <a:pt x="2659" y="0"/>
                    <a:pt x="2632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41"/>
            <p:cNvSpPr/>
            <p:nvPr/>
          </p:nvSpPr>
          <p:spPr>
            <a:xfrm>
              <a:off x="3225450" y="1622675"/>
              <a:ext cx="29975" cy="24250"/>
            </a:xfrm>
            <a:custGeom>
              <a:rect b="b" l="l" r="r" t="t"/>
              <a:pathLst>
                <a:path extrusionOk="0" h="970" w="1199">
                  <a:moveTo>
                    <a:pt x="73" y="1"/>
                  </a:moveTo>
                  <a:cubicBezTo>
                    <a:pt x="50" y="9"/>
                    <a:pt x="0" y="78"/>
                    <a:pt x="0" y="150"/>
                  </a:cubicBezTo>
                  <a:lnTo>
                    <a:pt x="0" y="181"/>
                  </a:lnTo>
                  <a:cubicBezTo>
                    <a:pt x="0" y="234"/>
                    <a:pt x="5" y="298"/>
                    <a:pt x="45" y="323"/>
                  </a:cubicBezTo>
                  <a:lnTo>
                    <a:pt x="1124" y="961"/>
                  </a:lnTo>
                  <a:cubicBezTo>
                    <a:pt x="1134" y="967"/>
                    <a:pt x="1144" y="969"/>
                    <a:pt x="1153" y="969"/>
                  </a:cubicBezTo>
                  <a:cubicBezTo>
                    <a:pt x="1180" y="969"/>
                    <a:pt x="1198" y="945"/>
                    <a:pt x="1198" y="904"/>
                  </a:cubicBezTo>
                  <a:lnTo>
                    <a:pt x="1198" y="820"/>
                  </a:lnTo>
                  <a:cubicBezTo>
                    <a:pt x="1198" y="765"/>
                    <a:pt x="1165" y="701"/>
                    <a:pt x="1124" y="678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41"/>
            <p:cNvSpPr/>
            <p:nvPr/>
          </p:nvSpPr>
          <p:spPr>
            <a:xfrm>
              <a:off x="3225475" y="1588825"/>
              <a:ext cx="95925" cy="53675"/>
            </a:xfrm>
            <a:custGeom>
              <a:rect b="b" l="l" r="r" t="t"/>
              <a:pathLst>
                <a:path extrusionOk="0" h="2147" w="3837">
                  <a:moveTo>
                    <a:pt x="2567" y="1"/>
                  </a:moveTo>
                  <a:cubicBezTo>
                    <a:pt x="2508" y="1"/>
                    <a:pt x="2451" y="13"/>
                    <a:pt x="2408" y="38"/>
                  </a:cubicBezTo>
                  <a:lnTo>
                    <a:pt x="95" y="1339"/>
                  </a:lnTo>
                  <a:cubicBezTo>
                    <a:pt x="1" y="1392"/>
                    <a:pt x="14" y="1487"/>
                    <a:pt x="121" y="1549"/>
                  </a:cubicBezTo>
                  <a:lnTo>
                    <a:pt x="1059" y="2103"/>
                  </a:lnTo>
                  <a:cubicBezTo>
                    <a:pt x="1111" y="2133"/>
                    <a:pt x="1150" y="2146"/>
                    <a:pt x="1187" y="2146"/>
                  </a:cubicBezTo>
                  <a:cubicBezTo>
                    <a:pt x="1227" y="2146"/>
                    <a:pt x="1265" y="2130"/>
                    <a:pt x="1313" y="2102"/>
                  </a:cubicBezTo>
                  <a:lnTo>
                    <a:pt x="3742" y="710"/>
                  </a:lnTo>
                  <a:cubicBezTo>
                    <a:pt x="3836" y="654"/>
                    <a:pt x="3825" y="560"/>
                    <a:pt x="3716" y="499"/>
                  </a:cubicBezTo>
                  <a:lnTo>
                    <a:pt x="2773" y="53"/>
                  </a:lnTo>
                  <a:cubicBezTo>
                    <a:pt x="2715" y="19"/>
                    <a:pt x="2639" y="1"/>
                    <a:pt x="2567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41"/>
            <p:cNvSpPr/>
            <p:nvPr/>
          </p:nvSpPr>
          <p:spPr>
            <a:xfrm>
              <a:off x="3233650" y="1593300"/>
              <a:ext cx="79225" cy="44700"/>
            </a:xfrm>
            <a:custGeom>
              <a:rect b="b" l="l" r="r" t="t"/>
              <a:pathLst>
                <a:path extrusionOk="0" h="1788" w="3169">
                  <a:moveTo>
                    <a:pt x="2231" y="1"/>
                  </a:moveTo>
                  <a:cubicBezTo>
                    <a:pt x="2210" y="1"/>
                    <a:pt x="2190" y="5"/>
                    <a:pt x="2171" y="13"/>
                  </a:cubicBezTo>
                  <a:lnTo>
                    <a:pt x="36" y="1213"/>
                  </a:lnTo>
                  <a:cubicBezTo>
                    <a:pt x="0" y="1234"/>
                    <a:pt x="0" y="1285"/>
                    <a:pt x="36" y="1305"/>
                  </a:cubicBezTo>
                  <a:lnTo>
                    <a:pt x="824" y="1769"/>
                  </a:lnTo>
                  <a:cubicBezTo>
                    <a:pt x="835" y="1776"/>
                    <a:pt x="847" y="1782"/>
                    <a:pt x="860" y="1788"/>
                  </a:cubicBezTo>
                  <a:cubicBezTo>
                    <a:pt x="873" y="1782"/>
                    <a:pt x="886" y="1775"/>
                    <a:pt x="898" y="1769"/>
                  </a:cubicBezTo>
                  <a:lnTo>
                    <a:pt x="3132" y="487"/>
                  </a:lnTo>
                  <a:cubicBezTo>
                    <a:pt x="3168" y="465"/>
                    <a:pt x="3166" y="412"/>
                    <a:pt x="3128" y="394"/>
                  </a:cubicBezTo>
                  <a:lnTo>
                    <a:pt x="2371" y="36"/>
                  </a:lnTo>
                  <a:cubicBezTo>
                    <a:pt x="2367" y="33"/>
                    <a:pt x="2362" y="32"/>
                    <a:pt x="2358" y="29"/>
                  </a:cubicBezTo>
                  <a:cubicBezTo>
                    <a:pt x="2322" y="10"/>
                    <a:pt x="2281" y="1"/>
                    <a:pt x="2240" y="1"/>
                  </a:cubicBezTo>
                  <a:cubicBezTo>
                    <a:pt x="2237" y="1"/>
                    <a:pt x="2234" y="1"/>
                    <a:pt x="223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41"/>
            <p:cNvSpPr/>
            <p:nvPr/>
          </p:nvSpPr>
          <p:spPr>
            <a:xfrm>
              <a:off x="3287975" y="1652400"/>
              <a:ext cx="73950" cy="45150"/>
            </a:xfrm>
            <a:custGeom>
              <a:rect b="b" l="l" r="r" t="t"/>
              <a:pathLst>
                <a:path extrusionOk="0" h="1806" w="2958">
                  <a:moveTo>
                    <a:pt x="1944" y="1"/>
                  </a:moveTo>
                  <a:cubicBezTo>
                    <a:pt x="1921" y="1"/>
                    <a:pt x="1899" y="7"/>
                    <a:pt x="1879" y="18"/>
                  </a:cubicBezTo>
                  <a:lnTo>
                    <a:pt x="86" y="1054"/>
                  </a:lnTo>
                  <a:cubicBezTo>
                    <a:pt x="1" y="1103"/>
                    <a:pt x="1" y="1226"/>
                    <a:pt x="85" y="1275"/>
                  </a:cubicBezTo>
                  <a:lnTo>
                    <a:pt x="949" y="1787"/>
                  </a:lnTo>
                  <a:cubicBezTo>
                    <a:pt x="969" y="1800"/>
                    <a:pt x="991" y="1806"/>
                    <a:pt x="1014" y="1806"/>
                  </a:cubicBezTo>
                  <a:cubicBezTo>
                    <a:pt x="1036" y="1806"/>
                    <a:pt x="1059" y="1800"/>
                    <a:pt x="1078" y="1787"/>
                  </a:cubicBezTo>
                  <a:lnTo>
                    <a:pt x="2872" y="753"/>
                  </a:lnTo>
                  <a:cubicBezTo>
                    <a:pt x="2956" y="704"/>
                    <a:pt x="2957" y="581"/>
                    <a:pt x="2872" y="532"/>
                  </a:cubicBezTo>
                  <a:lnTo>
                    <a:pt x="2009" y="18"/>
                  </a:lnTo>
                  <a:cubicBezTo>
                    <a:pt x="1989" y="7"/>
                    <a:pt x="1966" y="1"/>
                    <a:pt x="194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41"/>
            <p:cNvSpPr/>
            <p:nvPr/>
          </p:nvSpPr>
          <p:spPr>
            <a:xfrm>
              <a:off x="3313325" y="1649100"/>
              <a:ext cx="44825" cy="45275"/>
            </a:xfrm>
            <a:custGeom>
              <a:rect b="b" l="l" r="r" t="t"/>
              <a:pathLst>
                <a:path extrusionOk="0" h="1811" w="1793">
                  <a:moveTo>
                    <a:pt x="1793" y="1"/>
                  </a:moveTo>
                  <a:lnTo>
                    <a:pt x="0" y="1035"/>
                  </a:lnTo>
                  <a:lnTo>
                    <a:pt x="0" y="1811"/>
                  </a:lnTo>
                  <a:lnTo>
                    <a:pt x="1793" y="775"/>
                  </a:lnTo>
                  <a:lnTo>
                    <a:pt x="179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41"/>
            <p:cNvSpPr/>
            <p:nvPr/>
          </p:nvSpPr>
          <p:spPr>
            <a:xfrm>
              <a:off x="3291725" y="1636275"/>
              <a:ext cx="66425" cy="38700"/>
            </a:xfrm>
            <a:custGeom>
              <a:rect b="b" l="l" r="r" t="t"/>
              <a:pathLst>
                <a:path extrusionOk="0" h="1548" w="2657">
                  <a:moveTo>
                    <a:pt x="1792" y="1"/>
                  </a:moveTo>
                  <a:lnTo>
                    <a:pt x="0" y="1036"/>
                  </a:lnTo>
                  <a:lnTo>
                    <a:pt x="864" y="1548"/>
                  </a:lnTo>
                  <a:lnTo>
                    <a:pt x="2657" y="514"/>
                  </a:lnTo>
                  <a:lnTo>
                    <a:pt x="1792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41"/>
            <p:cNvSpPr/>
            <p:nvPr/>
          </p:nvSpPr>
          <p:spPr>
            <a:xfrm>
              <a:off x="3291725" y="1662150"/>
              <a:ext cx="21625" cy="32075"/>
            </a:xfrm>
            <a:custGeom>
              <a:rect b="b" l="l" r="r" t="t"/>
              <a:pathLst>
                <a:path extrusionOk="0" h="1283" w="865">
                  <a:moveTo>
                    <a:pt x="0" y="1"/>
                  </a:moveTo>
                  <a:lnTo>
                    <a:pt x="0" y="784"/>
                  </a:lnTo>
                  <a:lnTo>
                    <a:pt x="864" y="1283"/>
                  </a:lnTo>
                  <a:lnTo>
                    <a:pt x="864" y="5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41"/>
            <p:cNvSpPr/>
            <p:nvPr/>
          </p:nvSpPr>
          <p:spPr>
            <a:xfrm>
              <a:off x="3300100" y="1641525"/>
              <a:ext cx="49500" cy="28200"/>
            </a:xfrm>
            <a:custGeom>
              <a:rect b="b" l="l" r="r" t="t"/>
              <a:pathLst>
                <a:path extrusionOk="0" h="1128" w="1980">
                  <a:moveTo>
                    <a:pt x="1272" y="1"/>
                  </a:moveTo>
                  <a:cubicBezTo>
                    <a:pt x="1261" y="1"/>
                    <a:pt x="1249" y="3"/>
                    <a:pt x="1238" y="8"/>
                  </a:cubicBezTo>
                  <a:lnTo>
                    <a:pt x="17" y="666"/>
                  </a:lnTo>
                  <a:cubicBezTo>
                    <a:pt x="0" y="678"/>
                    <a:pt x="1" y="742"/>
                    <a:pt x="23" y="755"/>
                  </a:cubicBezTo>
                  <a:lnTo>
                    <a:pt x="653" y="1117"/>
                  </a:lnTo>
                  <a:cubicBezTo>
                    <a:pt x="664" y="1124"/>
                    <a:pt x="678" y="1127"/>
                    <a:pt x="692" y="1127"/>
                  </a:cubicBezTo>
                  <a:cubicBezTo>
                    <a:pt x="703" y="1127"/>
                    <a:pt x="715" y="1125"/>
                    <a:pt x="725" y="1120"/>
                  </a:cubicBezTo>
                  <a:lnTo>
                    <a:pt x="1945" y="416"/>
                  </a:lnTo>
                  <a:cubicBezTo>
                    <a:pt x="1963" y="405"/>
                    <a:pt x="1979" y="350"/>
                    <a:pt x="1958" y="339"/>
                  </a:cubicBezTo>
                  <a:lnTo>
                    <a:pt x="1311" y="11"/>
                  </a:lnTo>
                  <a:cubicBezTo>
                    <a:pt x="1299" y="4"/>
                    <a:pt x="1285" y="1"/>
                    <a:pt x="127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41"/>
            <p:cNvSpPr/>
            <p:nvPr/>
          </p:nvSpPr>
          <p:spPr>
            <a:xfrm>
              <a:off x="3300100" y="1640400"/>
              <a:ext cx="49100" cy="28200"/>
            </a:xfrm>
            <a:custGeom>
              <a:rect b="b" l="l" r="r" t="t"/>
              <a:pathLst>
                <a:path extrusionOk="0" h="1128" w="1964">
                  <a:moveTo>
                    <a:pt x="1272" y="1"/>
                  </a:moveTo>
                  <a:cubicBezTo>
                    <a:pt x="1261" y="1"/>
                    <a:pt x="1249" y="3"/>
                    <a:pt x="1238" y="8"/>
                  </a:cubicBezTo>
                  <a:lnTo>
                    <a:pt x="17" y="713"/>
                  </a:lnTo>
                  <a:cubicBezTo>
                    <a:pt x="0" y="723"/>
                    <a:pt x="1" y="742"/>
                    <a:pt x="23" y="755"/>
                  </a:cubicBezTo>
                  <a:lnTo>
                    <a:pt x="653" y="1117"/>
                  </a:lnTo>
                  <a:cubicBezTo>
                    <a:pt x="664" y="1124"/>
                    <a:pt x="678" y="1127"/>
                    <a:pt x="692" y="1127"/>
                  </a:cubicBezTo>
                  <a:cubicBezTo>
                    <a:pt x="703" y="1127"/>
                    <a:pt x="715" y="1125"/>
                    <a:pt x="725" y="1120"/>
                  </a:cubicBezTo>
                  <a:lnTo>
                    <a:pt x="1945" y="416"/>
                  </a:lnTo>
                  <a:cubicBezTo>
                    <a:pt x="1963" y="404"/>
                    <a:pt x="1961" y="385"/>
                    <a:pt x="1940" y="374"/>
                  </a:cubicBezTo>
                  <a:lnTo>
                    <a:pt x="1311" y="11"/>
                  </a:lnTo>
                  <a:cubicBezTo>
                    <a:pt x="1299" y="4"/>
                    <a:pt x="1285" y="1"/>
                    <a:pt x="1272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41"/>
            <p:cNvSpPr/>
            <p:nvPr/>
          </p:nvSpPr>
          <p:spPr>
            <a:xfrm>
              <a:off x="3286000" y="1580050"/>
              <a:ext cx="69325" cy="86175"/>
            </a:xfrm>
            <a:custGeom>
              <a:rect b="b" l="l" r="r" t="t"/>
              <a:pathLst>
                <a:path extrusionOk="0" h="3447" w="2773">
                  <a:moveTo>
                    <a:pt x="2674" y="1"/>
                  </a:moveTo>
                  <a:cubicBezTo>
                    <a:pt x="2658" y="1"/>
                    <a:pt x="2644" y="3"/>
                    <a:pt x="2633" y="9"/>
                  </a:cubicBezTo>
                  <a:lnTo>
                    <a:pt x="75" y="1487"/>
                  </a:lnTo>
                  <a:cubicBezTo>
                    <a:pt x="35" y="1510"/>
                    <a:pt x="1" y="1574"/>
                    <a:pt x="1" y="1629"/>
                  </a:cubicBezTo>
                  <a:lnTo>
                    <a:pt x="1" y="3352"/>
                  </a:lnTo>
                  <a:cubicBezTo>
                    <a:pt x="0" y="3398"/>
                    <a:pt x="56" y="3447"/>
                    <a:pt x="98" y="3447"/>
                  </a:cubicBezTo>
                  <a:cubicBezTo>
                    <a:pt x="105" y="3447"/>
                    <a:pt x="113" y="3445"/>
                    <a:pt x="119" y="3442"/>
                  </a:cubicBezTo>
                  <a:lnTo>
                    <a:pt x="2633" y="1932"/>
                  </a:lnTo>
                  <a:cubicBezTo>
                    <a:pt x="2675" y="1907"/>
                    <a:pt x="2709" y="1844"/>
                    <a:pt x="2709" y="1790"/>
                  </a:cubicBezTo>
                  <a:lnTo>
                    <a:pt x="2772" y="66"/>
                  </a:lnTo>
                  <a:cubicBezTo>
                    <a:pt x="2772" y="25"/>
                    <a:pt x="2718" y="1"/>
                    <a:pt x="267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41"/>
            <p:cNvSpPr/>
            <p:nvPr/>
          </p:nvSpPr>
          <p:spPr>
            <a:xfrm>
              <a:off x="3287725" y="1580850"/>
              <a:ext cx="67750" cy="85450"/>
            </a:xfrm>
            <a:custGeom>
              <a:rect b="b" l="l" r="r" t="t"/>
              <a:pathLst>
                <a:path extrusionOk="0" h="3418" w="2710">
                  <a:moveTo>
                    <a:pt x="2663" y="1"/>
                  </a:moveTo>
                  <a:cubicBezTo>
                    <a:pt x="2654" y="1"/>
                    <a:pt x="2644" y="3"/>
                    <a:pt x="2634" y="9"/>
                  </a:cubicBezTo>
                  <a:lnTo>
                    <a:pt x="76" y="1487"/>
                  </a:lnTo>
                  <a:cubicBezTo>
                    <a:pt x="35" y="1510"/>
                    <a:pt x="2" y="1574"/>
                    <a:pt x="2" y="1629"/>
                  </a:cubicBezTo>
                  <a:lnTo>
                    <a:pt x="2" y="3353"/>
                  </a:lnTo>
                  <a:cubicBezTo>
                    <a:pt x="1" y="3393"/>
                    <a:pt x="19" y="3417"/>
                    <a:pt x="46" y="3417"/>
                  </a:cubicBezTo>
                  <a:cubicBezTo>
                    <a:pt x="55" y="3417"/>
                    <a:pt x="65" y="3414"/>
                    <a:pt x="76" y="3408"/>
                  </a:cubicBezTo>
                  <a:lnTo>
                    <a:pt x="2634" y="1932"/>
                  </a:lnTo>
                  <a:cubicBezTo>
                    <a:pt x="2676" y="1907"/>
                    <a:pt x="2709" y="1843"/>
                    <a:pt x="2709" y="1788"/>
                  </a:cubicBezTo>
                  <a:lnTo>
                    <a:pt x="2709" y="66"/>
                  </a:lnTo>
                  <a:cubicBezTo>
                    <a:pt x="2709" y="25"/>
                    <a:pt x="2690" y="1"/>
                    <a:pt x="266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41"/>
            <p:cNvSpPr/>
            <p:nvPr/>
          </p:nvSpPr>
          <p:spPr>
            <a:xfrm>
              <a:off x="3294150" y="1591000"/>
              <a:ext cx="54900" cy="65175"/>
            </a:xfrm>
            <a:custGeom>
              <a:rect b="b" l="l" r="r" t="t"/>
              <a:pathLst>
                <a:path extrusionOk="0" h="2607" w="2196">
                  <a:moveTo>
                    <a:pt x="2161" y="0"/>
                  </a:moveTo>
                  <a:cubicBezTo>
                    <a:pt x="2154" y="0"/>
                    <a:pt x="2146" y="3"/>
                    <a:pt x="2138" y="8"/>
                  </a:cubicBezTo>
                  <a:lnTo>
                    <a:pt x="57" y="1208"/>
                  </a:lnTo>
                  <a:cubicBezTo>
                    <a:pt x="22" y="1233"/>
                    <a:pt x="2" y="1274"/>
                    <a:pt x="0" y="1317"/>
                  </a:cubicBezTo>
                  <a:lnTo>
                    <a:pt x="0" y="2555"/>
                  </a:lnTo>
                  <a:cubicBezTo>
                    <a:pt x="0" y="2587"/>
                    <a:pt x="15" y="2606"/>
                    <a:pt x="35" y="2606"/>
                  </a:cubicBezTo>
                  <a:cubicBezTo>
                    <a:pt x="41" y="2606"/>
                    <a:pt x="49" y="2604"/>
                    <a:pt x="57" y="2599"/>
                  </a:cubicBezTo>
                  <a:lnTo>
                    <a:pt x="2138" y="1398"/>
                  </a:lnTo>
                  <a:cubicBezTo>
                    <a:pt x="2174" y="1372"/>
                    <a:pt x="2194" y="1332"/>
                    <a:pt x="2196" y="1290"/>
                  </a:cubicBezTo>
                  <a:lnTo>
                    <a:pt x="2196" y="50"/>
                  </a:lnTo>
                  <a:cubicBezTo>
                    <a:pt x="2196" y="19"/>
                    <a:pt x="2181" y="0"/>
                    <a:pt x="2161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41"/>
            <p:cNvSpPr/>
            <p:nvPr/>
          </p:nvSpPr>
          <p:spPr>
            <a:xfrm>
              <a:off x="3318825" y="1615125"/>
              <a:ext cx="12600" cy="41150"/>
            </a:xfrm>
            <a:custGeom>
              <a:rect b="b" l="l" r="r" t="t"/>
              <a:pathLst>
                <a:path extrusionOk="0" h="1646" w="504">
                  <a:moveTo>
                    <a:pt x="363" y="0"/>
                  </a:moveTo>
                  <a:cubicBezTo>
                    <a:pt x="334" y="0"/>
                    <a:pt x="303" y="9"/>
                    <a:pt x="270" y="29"/>
                  </a:cubicBezTo>
                  <a:lnTo>
                    <a:pt x="236" y="48"/>
                  </a:lnTo>
                  <a:cubicBezTo>
                    <a:pt x="107" y="123"/>
                    <a:pt x="1" y="323"/>
                    <a:pt x="1" y="496"/>
                  </a:cubicBezTo>
                  <a:lnTo>
                    <a:pt x="1" y="1369"/>
                  </a:lnTo>
                  <a:cubicBezTo>
                    <a:pt x="1" y="1566"/>
                    <a:pt x="102" y="1645"/>
                    <a:pt x="206" y="1645"/>
                  </a:cubicBezTo>
                  <a:cubicBezTo>
                    <a:pt x="245" y="1645"/>
                    <a:pt x="285" y="1634"/>
                    <a:pt x="320" y="1614"/>
                  </a:cubicBezTo>
                  <a:lnTo>
                    <a:pt x="356" y="1593"/>
                  </a:lnTo>
                  <a:cubicBezTo>
                    <a:pt x="484" y="1519"/>
                    <a:pt x="504" y="1318"/>
                    <a:pt x="504" y="1145"/>
                  </a:cubicBezTo>
                  <a:lnTo>
                    <a:pt x="504" y="206"/>
                  </a:lnTo>
                  <a:cubicBezTo>
                    <a:pt x="504" y="77"/>
                    <a:pt x="445" y="0"/>
                    <a:pt x="36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41"/>
            <p:cNvSpPr/>
            <p:nvPr/>
          </p:nvSpPr>
          <p:spPr>
            <a:xfrm>
              <a:off x="3276375" y="1612175"/>
              <a:ext cx="318150" cy="221150"/>
            </a:xfrm>
            <a:custGeom>
              <a:rect b="b" l="l" r="r" t="t"/>
              <a:pathLst>
                <a:path extrusionOk="0" h="8846" w="12726">
                  <a:moveTo>
                    <a:pt x="8040" y="0"/>
                  </a:moveTo>
                  <a:lnTo>
                    <a:pt x="4020" y="2320"/>
                  </a:lnTo>
                  <a:lnTo>
                    <a:pt x="1" y="4640"/>
                  </a:lnTo>
                  <a:lnTo>
                    <a:pt x="7286" y="8846"/>
                  </a:lnTo>
                  <a:lnTo>
                    <a:pt x="11307" y="6526"/>
                  </a:lnTo>
                  <a:lnTo>
                    <a:pt x="8705" y="5025"/>
                  </a:lnTo>
                  <a:lnTo>
                    <a:pt x="12725" y="2705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41"/>
            <p:cNvSpPr/>
            <p:nvPr/>
          </p:nvSpPr>
          <p:spPr>
            <a:xfrm>
              <a:off x="3276375" y="1612175"/>
              <a:ext cx="318150" cy="221150"/>
            </a:xfrm>
            <a:custGeom>
              <a:rect b="b" l="l" r="r" t="t"/>
              <a:pathLst>
                <a:path extrusionOk="0" h="8846" w="12726">
                  <a:moveTo>
                    <a:pt x="8040" y="704"/>
                  </a:moveTo>
                  <a:cubicBezTo>
                    <a:pt x="8097" y="704"/>
                    <a:pt x="8154" y="719"/>
                    <a:pt x="8205" y="749"/>
                  </a:cubicBezTo>
                  <a:lnTo>
                    <a:pt x="11098" y="2418"/>
                  </a:lnTo>
                  <a:cubicBezTo>
                    <a:pt x="11317" y="2545"/>
                    <a:pt x="11317" y="2863"/>
                    <a:pt x="11098" y="2990"/>
                  </a:cubicBezTo>
                  <a:lnTo>
                    <a:pt x="8433" y="4527"/>
                  </a:lnTo>
                  <a:cubicBezTo>
                    <a:pt x="8295" y="4604"/>
                    <a:pt x="8195" y="4735"/>
                    <a:pt x="8156" y="4887"/>
                  </a:cubicBezTo>
                  <a:cubicBezTo>
                    <a:pt x="8095" y="5132"/>
                    <a:pt x="8204" y="5387"/>
                    <a:pt x="8421" y="5513"/>
                  </a:cubicBezTo>
                  <a:lnTo>
                    <a:pt x="9678" y="6238"/>
                  </a:lnTo>
                  <a:cubicBezTo>
                    <a:pt x="9900" y="6366"/>
                    <a:pt x="9900" y="6684"/>
                    <a:pt x="9680" y="6811"/>
                  </a:cubicBezTo>
                  <a:lnTo>
                    <a:pt x="7451" y="8097"/>
                  </a:lnTo>
                  <a:cubicBezTo>
                    <a:pt x="7400" y="8127"/>
                    <a:pt x="7343" y="8142"/>
                    <a:pt x="7286" y="8142"/>
                  </a:cubicBezTo>
                  <a:cubicBezTo>
                    <a:pt x="7229" y="8142"/>
                    <a:pt x="7172" y="8127"/>
                    <a:pt x="7121" y="8097"/>
                  </a:cubicBezTo>
                  <a:lnTo>
                    <a:pt x="1628" y="4926"/>
                  </a:lnTo>
                  <a:cubicBezTo>
                    <a:pt x="1407" y="4800"/>
                    <a:pt x="1407" y="4481"/>
                    <a:pt x="1628" y="4355"/>
                  </a:cubicBezTo>
                  <a:lnTo>
                    <a:pt x="4303" y="2811"/>
                  </a:lnTo>
                  <a:lnTo>
                    <a:pt x="4310" y="2806"/>
                  </a:lnTo>
                  <a:lnTo>
                    <a:pt x="7875" y="749"/>
                  </a:lnTo>
                  <a:cubicBezTo>
                    <a:pt x="7926" y="719"/>
                    <a:pt x="7983" y="704"/>
                    <a:pt x="8040" y="704"/>
                  </a:cubicBezTo>
                  <a:close/>
                  <a:moveTo>
                    <a:pt x="8040" y="0"/>
                  </a:moveTo>
                  <a:lnTo>
                    <a:pt x="4020" y="2320"/>
                  </a:lnTo>
                  <a:lnTo>
                    <a:pt x="1" y="4640"/>
                  </a:lnTo>
                  <a:lnTo>
                    <a:pt x="7287" y="8846"/>
                  </a:lnTo>
                  <a:lnTo>
                    <a:pt x="11307" y="6526"/>
                  </a:lnTo>
                  <a:lnTo>
                    <a:pt x="8705" y="5025"/>
                  </a:lnTo>
                  <a:lnTo>
                    <a:pt x="12725" y="2705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41"/>
            <p:cNvSpPr/>
            <p:nvPr/>
          </p:nvSpPr>
          <p:spPr>
            <a:xfrm>
              <a:off x="3466925" y="1624475"/>
              <a:ext cx="55775" cy="32000"/>
            </a:xfrm>
            <a:custGeom>
              <a:rect b="b" l="l" r="r" t="t"/>
              <a:pathLst>
                <a:path extrusionOk="0" h="1280" w="2231">
                  <a:moveTo>
                    <a:pt x="842" y="0"/>
                  </a:moveTo>
                  <a:cubicBezTo>
                    <a:pt x="810" y="0"/>
                    <a:pt x="780" y="6"/>
                    <a:pt x="759" y="19"/>
                  </a:cubicBezTo>
                  <a:lnTo>
                    <a:pt x="50" y="433"/>
                  </a:lnTo>
                  <a:cubicBezTo>
                    <a:pt x="0" y="461"/>
                    <a:pt x="6" y="512"/>
                    <a:pt x="64" y="545"/>
                  </a:cubicBezTo>
                  <a:lnTo>
                    <a:pt x="1279" y="1251"/>
                  </a:lnTo>
                  <a:cubicBezTo>
                    <a:pt x="1311" y="1270"/>
                    <a:pt x="1352" y="1279"/>
                    <a:pt x="1391" y="1279"/>
                  </a:cubicBezTo>
                  <a:cubicBezTo>
                    <a:pt x="1422" y="1279"/>
                    <a:pt x="1451" y="1273"/>
                    <a:pt x="1474" y="1260"/>
                  </a:cubicBezTo>
                  <a:lnTo>
                    <a:pt x="2181" y="847"/>
                  </a:lnTo>
                  <a:cubicBezTo>
                    <a:pt x="2230" y="818"/>
                    <a:pt x="2225" y="767"/>
                    <a:pt x="2167" y="734"/>
                  </a:cubicBezTo>
                  <a:lnTo>
                    <a:pt x="951" y="27"/>
                  </a:lnTo>
                  <a:cubicBezTo>
                    <a:pt x="921" y="9"/>
                    <a:pt x="880" y="0"/>
                    <a:pt x="842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41"/>
            <p:cNvSpPr/>
            <p:nvPr/>
          </p:nvSpPr>
          <p:spPr>
            <a:xfrm>
              <a:off x="3439150" y="1492475"/>
              <a:ext cx="43350" cy="147450"/>
            </a:xfrm>
            <a:custGeom>
              <a:rect b="b" l="l" r="r" t="t"/>
              <a:pathLst>
                <a:path extrusionOk="0" h="5898" w="1734">
                  <a:moveTo>
                    <a:pt x="1719" y="0"/>
                  </a:moveTo>
                  <a:lnTo>
                    <a:pt x="0" y="988"/>
                  </a:lnTo>
                  <a:lnTo>
                    <a:pt x="0" y="5898"/>
                  </a:lnTo>
                  <a:lnTo>
                    <a:pt x="1733" y="4903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41"/>
            <p:cNvSpPr/>
            <p:nvPr/>
          </p:nvSpPr>
          <p:spPr>
            <a:xfrm>
              <a:off x="3434425" y="1489675"/>
              <a:ext cx="47700" cy="27500"/>
            </a:xfrm>
            <a:custGeom>
              <a:rect b="b" l="l" r="r" t="t"/>
              <a:pathLst>
                <a:path extrusionOk="0" h="1100" w="1908">
                  <a:moveTo>
                    <a:pt x="1711" y="0"/>
                  </a:moveTo>
                  <a:lnTo>
                    <a:pt x="1" y="988"/>
                  </a:lnTo>
                  <a:lnTo>
                    <a:pt x="189" y="1100"/>
                  </a:lnTo>
                  <a:lnTo>
                    <a:pt x="1908" y="112"/>
                  </a:lnTo>
                  <a:lnTo>
                    <a:pt x="171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41"/>
            <p:cNvSpPr/>
            <p:nvPr/>
          </p:nvSpPr>
          <p:spPr>
            <a:xfrm>
              <a:off x="3477175" y="1495150"/>
              <a:ext cx="107875" cy="184250"/>
            </a:xfrm>
            <a:custGeom>
              <a:rect b="b" l="l" r="r" t="t"/>
              <a:pathLst>
                <a:path extrusionOk="0" h="7370" w="4315">
                  <a:moveTo>
                    <a:pt x="1" y="0"/>
                  </a:moveTo>
                  <a:lnTo>
                    <a:pt x="1" y="4912"/>
                  </a:lnTo>
                  <a:lnTo>
                    <a:pt x="4315" y="7370"/>
                  </a:lnTo>
                  <a:lnTo>
                    <a:pt x="4315" y="24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41"/>
            <p:cNvSpPr/>
            <p:nvPr/>
          </p:nvSpPr>
          <p:spPr>
            <a:xfrm>
              <a:off x="3477175" y="1489675"/>
              <a:ext cx="112600" cy="66950"/>
            </a:xfrm>
            <a:custGeom>
              <a:rect b="b" l="l" r="r" t="t"/>
              <a:pathLst>
                <a:path extrusionOk="0" h="2678" w="4504">
                  <a:moveTo>
                    <a:pt x="1" y="0"/>
                  </a:moveTo>
                  <a:lnTo>
                    <a:pt x="1" y="219"/>
                  </a:lnTo>
                  <a:lnTo>
                    <a:pt x="4315" y="2677"/>
                  </a:lnTo>
                  <a:lnTo>
                    <a:pt x="4503" y="25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41"/>
            <p:cNvSpPr/>
            <p:nvPr/>
          </p:nvSpPr>
          <p:spPr>
            <a:xfrm>
              <a:off x="3585025" y="1553800"/>
              <a:ext cx="4750" cy="125600"/>
            </a:xfrm>
            <a:custGeom>
              <a:rect b="b" l="l" r="r" t="t"/>
              <a:pathLst>
                <a:path extrusionOk="0" h="5024" w="190">
                  <a:moveTo>
                    <a:pt x="189" y="1"/>
                  </a:moveTo>
                  <a:lnTo>
                    <a:pt x="1" y="112"/>
                  </a:lnTo>
                  <a:lnTo>
                    <a:pt x="1" y="5024"/>
                  </a:lnTo>
                  <a:lnTo>
                    <a:pt x="189" y="4912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41"/>
            <p:cNvSpPr/>
            <p:nvPr/>
          </p:nvSpPr>
          <p:spPr>
            <a:xfrm>
              <a:off x="3090125" y="1835700"/>
              <a:ext cx="182100" cy="114025"/>
            </a:xfrm>
            <a:custGeom>
              <a:rect b="b" l="l" r="r" t="t"/>
              <a:pathLst>
                <a:path extrusionOk="0" h="4561" w="7284">
                  <a:moveTo>
                    <a:pt x="0" y="0"/>
                  </a:moveTo>
                  <a:lnTo>
                    <a:pt x="0" y="356"/>
                  </a:lnTo>
                  <a:lnTo>
                    <a:pt x="7284" y="4561"/>
                  </a:lnTo>
                  <a:lnTo>
                    <a:pt x="7284" y="4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41"/>
            <p:cNvSpPr/>
            <p:nvPr/>
          </p:nvSpPr>
          <p:spPr>
            <a:xfrm>
              <a:off x="3272200" y="1833300"/>
              <a:ext cx="186325" cy="116425"/>
            </a:xfrm>
            <a:custGeom>
              <a:rect b="b" l="l" r="r" t="t"/>
              <a:pathLst>
                <a:path extrusionOk="0" h="4657" w="7453">
                  <a:moveTo>
                    <a:pt x="7453" y="1"/>
                  </a:moveTo>
                  <a:lnTo>
                    <a:pt x="1" y="4300"/>
                  </a:lnTo>
                  <a:lnTo>
                    <a:pt x="1" y="4657"/>
                  </a:lnTo>
                  <a:lnTo>
                    <a:pt x="7453" y="357"/>
                  </a:lnTo>
                  <a:lnTo>
                    <a:pt x="7453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41"/>
            <p:cNvSpPr/>
            <p:nvPr/>
          </p:nvSpPr>
          <p:spPr>
            <a:xfrm>
              <a:off x="3090125" y="1728175"/>
              <a:ext cx="368400" cy="212650"/>
            </a:xfrm>
            <a:custGeom>
              <a:rect b="b" l="l" r="r" t="t"/>
              <a:pathLst>
                <a:path extrusionOk="0" h="8506" w="14736">
                  <a:moveTo>
                    <a:pt x="7451" y="0"/>
                  </a:moveTo>
                  <a:lnTo>
                    <a:pt x="0" y="4301"/>
                  </a:lnTo>
                  <a:lnTo>
                    <a:pt x="7284" y="8505"/>
                  </a:lnTo>
                  <a:lnTo>
                    <a:pt x="14736" y="4206"/>
                  </a:lnTo>
                  <a:lnTo>
                    <a:pt x="745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41"/>
            <p:cNvSpPr/>
            <p:nvPr/>
          </p:nvSpPr>
          <p:spPr>
            <a:xfrm>
              <a:off x="3090125" y="1728175"/>
              <a:ext cx="368400" cy="212675"/>
            </a:xfrm>
            <a:custGeom>
              <a:rect b="b" l="l" r="r" t="t"/>
              <a:pathLst>
                <a:path extrusionOk="0" h="8507" w="14736">
                  <a:moveTo>
                    <a:pt x="7452" y="778"/>
                  </a:moveTo>
                  <a:cubicBezTo>
                    <a:pt x="7525" y="778"/>
                    <a:pt x="7599" y="797"/>
                    <a:pt x="7664" y="834"/>
                  </a:cubicBezTo>
                  <a:lnTo>
                    <a:pt x="12867" y="3839"/>
                  </a:lnTo>
                  <a:cubicBezTo>
                    <a:pt x="13148" y="4001"/>
                    <a:pt x="13148" y="4409"/>
                    <a:pt x="12867" y="4573"/>
                  </a:cubicBezTo>
                  <a:lnTo>
                    <a:pt x="7497" y="7671"/>
                  </a:lnTo>
                  <a:cubicBezTo>
                    <a:pt x="7431" y="7710"/>
                    <a:pt x="7358" y="7729"/>
                    <a:pt x="7285" y="7729"/>
                  </a:cubicBezTo>
                  <a:cubicBezTo>
                    <a:pt x="7211" y="7729"/>
                    <a:pt x="7138" y="7710"/>
                    <a:pt x="7072" y="7671"/>
                  </a:cubicBezTo>
                  <a:lnTo>
                    <a:pt x="1871" y="4668"/>
                  </a:lnTo>
                  <a:cubicBezTo>
                    <a:pt x="1588" y="4506"/>
                    <a:pt x="1588" y="4097"/>
                    <a:pt x="1871" y="3935"/>
                  </a:cubicBezTo>
                  <a:lnTo>
                    <a:pt x="7240" y="834"/>
                  </a:lnTo>
                  <a:cubicBezTo>
                    <a:pt x="7306" y="797"/>
                    <a:pt x="7379" y="778"/>
                    <a:pt x="7452" y="778"/>
                  </a:cubicBezTo>
                  <a:close/>
                  <a:moveTo>
                    <a:pt x="7451" y="0"/>
                  </a:moveTo>
                  <a:lnTo>
                    <a:pt x="0" y="4301"/>
                  </a:lnTo>
                  <a:lnTo>
                    <a:pt x="7284" y="8507"/>
                  </a:lnTo>
                  <a:lnTo>
                    <a:pt x="14736" y="4206"/>
                  </a:lnTo>
                  <a:lnTo>
                    <a:pt x="745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41"/>
            <p:cNvSpPr/>
            <p:nvPr/>
          </p:nvSpPr>
          <p:spPr>
            <a:xfrm>
              <a:off x="3377850" y="1796625"/>
              <a:ext cx="73950" cy="45150"/>
            </a:xfrm>
            <a:custGeom>
              <a:rect b="b" l="l" r="r" t="t"/>
              <a:pathLst>
                <a:path extrusionOk="0" h="1806" w="2958">
                  <a:moveTo>
                    <a:pt x="1014" y="0"/>
                  </a:moveTo>
                  <a:cubicBezTo>
                    <a:pt x="992" y="0"/>
                    <a:pt x="969" y="6"/>
                    <a:pt x="949" y="18"/>
                  </a:cubicBezTo>
                  <a:lnTo>
                    <a:pt x="85" y="531"/>
                  </a:lnTo>
                  <a:cubicBezTo>
                    <a:pt x="0" y="580"/>
                    <a:pt x="2" y="704"/>
                    <a:pt x="86" y="753"/>
                  </a:cubicBezTo>
                  <a:lnTo>
                    <a:pt x="1880" y="1787"/>
                  </a:lnTo>
                  <a:cubicBezTo>
                    <a:pt x="1899" y="1799"/>
                    <a:pt x="1921" y="1805"/>
                    <a:pt x="1944" y="1805"/>
                  </a:cubicBezTo>
                  <a:cubicBezTo>
                    <a:pt x="1966" y="1805"/>
                    <a:pt x="1988" y="1799"/>
                    <a:pt x="2009" y="1787"/>
                  </a:cubicBezTo>
                  <a:lnTo>
                    <a:pt x="2873" y="1275"/>
                  </a:lnTo>
                  <a:cubicBezTo>
                    <a:pt x="2957" y="1226"/>
                    <a:pt x="2957" y="1102"/>
                    <a:pt x="2872" y="1053"/>
                  </a:cubicBezTo>
                  <a:lnTo>
                    <a:pt x="1079" y="18"/>
                  </a:lnTo>
                  <a:cubicBezTo>
                    <a:pt x="1059" y="6"/>
                    <a:pt x="1036" y="0"/>
                    <a:pt x="1014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41"/>
            <p:cNvSpPr/>
            <p:nvPr/>
          </p:nvSpPr>
          <p:spPr>
            <a:xfrm>
              <a:off x="3178675" y="1759250"/>
              <a:ext cx="143700" cy="82325"/>
            </a:xfrm>
            <a:custGeom>
              <a:rect b="b" l="l" r="r" t="t"/>
              <a:pathLst>
                <a:path extrusionOk="0" h="3293" w="5748">
                  <a:moveTo>
                    <a:pt x="2520" y="0"/>
                  </a:moveTo>
                  <a:cubicBezTo>
                    <a:pt x="2472" y="0"/>
                    <a:pt x="2426" y="10"/>
                    <a:pt x="2392" y="29"/>
                  </a:cubicBezTo>
                  <a:lnTo>
                    <a:pt x="76" y="1369"/>
                  </a:lnTo>
                  <a:cubicBezTo>
                    <a:pt x="1" y="1413"/>
                    <a:pt x="11" y="1488"/>
                    <a:pt x="96" y="1539"/>
                  </a:cubicBezTo>
                  <a:lnTo>
                    <a:pt x="3065" y="3251"/>
                  </a:lnTo>
                  <a:cubicBezTo>
                    <a:pt x="3112" y="3278"/>
                    <a:pt x="3173" y="3292"/>
                    <a:pt x="3230" y="3292"/>
                  </a:cubicBezTo>
                  <a:cubicBezTo>
                    <a:pt x="3278" y="3292"/>
                    <a:pt x="3323" y="3283"/>
                    <a:pt x="3356" y="3263"/>
                  </a:cubicBezTo>
                  <a:lnTo>
                    <a:pt x="5673" y="1923"/>
                  </a:lnTo>
                  <a:cubicBezTo>
                    <a:pt x="5747" y="1881"/>
                    <a:pt x="5739" y="1804"/>
                    <a:pt x="5652" y="1755"/>
                  </a:cubicBezTo>
                  <a:lnTo>
                    <a:pt x="2685" y="41"/>
                  </a:lnTo>
                  <a:cubicBezTo>
                    <a:pt x="2637" y="14"/>
                    <a:pt x="2577" y="0"/>
                    <a:pt x="2520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41"/>
            <p:cNvSpPr/>
            <p:nvPr/>
          </p:nvSpPr>
          <p:spPr>
            <a:xfrm>
              <a:off x="3210725" y="1623050"/>
              <a:ext cx="228450" cy="148875"/>
            </a:xfrm>
            <a:custGeom>
              <a:rect b="b" l="l" r="r" t="t"/>
              <a:pathLst>
                <a:path extrusionOk="0" h="5955" w="9138">
                  <a:moveTo>
                    <a:pt x="9137" y="0"/>
                  </a:moveTo>
                  <a:lnTo>
                    <a:pt x="1" y="5277"/>
                  </a:lnTo>
                  <a:lnTo>
                    <a:pt x="1" y="5954"/>
                  </a:lnTo>
                  <a:lnTo>
                    <a:pt x="9137" y="677"/>
                  </a:lnTo>
                  <a:lnTo>
                    <a:pt x="9137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41"/>
            <p:cNvSpPr/>
            <p:nvPr/>
          </p:nvSpPr>
          <p:spPr>
            <a:xfrm>
              <a:off x="3280125" y="1623050"/>
              <a:ext cx="159050" cy="108800"/>
            </a:xfrm>
            <a:custGeom>
              <a:rect b="b" l="l" r="r" t="t"/>
              <a:pathLst>
                <a:path extrusionOk="0" h="4352" w="6362">
                  <a:moveTo>
                    <a:pt x="6361" y="0"/>
                  </a:moveTo>
                  <a:lnTo>
                    <a:pt x="0" y="3675"/>
                  </a:lnTo>
                  <a:lnTo>
                    <a:pt x="0" y="4352"/>
                  </a:lnTo>
                  <a:lnTo>
                    <a:pt x="6361" y="677"/>
                  </a:lnTo>
                  <a:lnTo>
                    <a:pt x="636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41"/>
            <p:cNvSpPr/>
            <p:nvPr/>
          </p:nvSpPr>
          <p:spPr>
            <a:xfrm>
              <a:off x="3205975" y="1620225"/>
              <a:ext cx="233175" cy="134775"/>
            </a:xfrm>
            <a:custGeom>
              <a:rect b="b" l="l" r="r" t="t"/>
              <a:pathLst>
                <a:path extrusionOk="0" h="5391" w="9327">
                  <a:moveTo>
                    <a:pt x="9140" y="0"/>
                  </a:moveTo>
                  <a:lnTo>
                    <a:pt x="1" y="5278"/>
                  </a:lnTo>
                  <a:lnTo>
                    <a:pt x="191" y="5390"/>
                  </a:lnTo>
                  <a:lnTo>
                    <a:pt x="9326" y="115"/>
                  </a:lnTo>
                  <a:lnTo>
                    <a:pt x="914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41"/>
            <p:cNvSpPr/>
            <p:nvPr/>
          </p:nvSpPr>
          <p:spPr>
            <a:xfrm>
              <a:off x="3205975" y="1752175"/>
              <a:ext cx="4775" cy="19750"/>
            </a:xfrm>
            <a:custGeom>
              <a:rect b="b" l="l" r="r" t="t"/>
              <a:pathLst>
                <a:path extrusionOk="0" h="790" w="191">
                  <a:moveTo>
                    <a:pt x="1" y="0"/>
                  </a:moveTo>
                  <a:lnTo>
                    <a:pt x="1" y="678"/>
                  </a:lnTo>
                  <a:lnTo>
                    <a:pt x="191" y="789"/>
                  </a:lnTo>
                  <a:lnTo>
                    <a:pt x="191" y="1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41"/>
            <p:cNvSpPr/>
            <p:nvPr/>
          </p:nvSpPr>
          <p:spPr>
            <a:xfrm>
              <a:off x="3277275" y="1716550"/>
              <a:ext cx="171800" cy="116700"/>
            </a:xfrm>
            <a:custGeom>
              <a:rect b="b" l="l" r="r" t="t"/>
              <a:pathLst>
                <a:path extrusionOk="0" h="4668" w="6872">
                  <a:moveTo>
                    <a:pt x="1" y="0"/>
                  </a:moveTo>
                  <a:lnTo>
                    <a:pt x="1" y="677"/>
                  </a:lnTo>
                  <a:lnTo>
                    <a:pt x="6871" y="4668"/>
                  </a:lnTo>
                  <a:lnTo>
                    <a:pt x="6871" y="39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41"/>
            <p:cNvSpPr/>
            <p:nvPr/>
          </p:nvSpPr>
          <p:spPr>
            <a:xfrm>
              <a:off x="3277275" y="1713700"/>
              <a:ext cx="176550" cy="102625"/>
            </a:xfrm>
            <a:custGeom>
              <a:rect b="b" l="l" r="r" t="t"/>
              <a:pathLst>
                <a:path extrusionOk="0" h="4105" w="7062">
                  <a:moveTo>
                    <a:pt x="187" y="1"/>
                  </a:moveTo>
                  <a:lnTo>
                    <a:pt x="1" y="114"/>
                  </a:lnTo>
                  <a:lnTo>
                    <a:pt x="6871" y="4105"/>
                  </a:lnTo>
                  <a:lnTo>
                    <a:pt x="7061" y="3993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41"/>
            <p:cNvSpPr/>
            <p:nvPr/>
          </p:nvSpPr>
          <p:spPr>
            <a:xfrm>
              <a:off x="3094825" y="1649075"/>
              <a:ext cx="115925" cy="189400"/>
            </a:xfrm>
            <a:custGeom>
              <a:rect b="b" l="l" r="r" t="t"/>
              <a:pathLst>
                <a:path extrusionOk="0" h="7576" w="4637">
                  <a:moveTo>
                    <a:pt x="4637" y="0"/>
                  </a:moveTo>
                  <a:lnTo>
                    <a:pt x="1" y="2666"/>
                  </a:lnTo>
                  <a:lnTo>
                    <a:pt x="1" y="7576"/>
                  </a:lnTo>
                  <a:lnTo>
                    <a:pt x="4637" y="4910"/>
                  </a:lnTo>
                  <a:lnTo>
                    <a:pt x="4637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41"/>
            <p:cNvSpPr/>
            <p:nvPr/>
          </p:nvSpPr>
          <p:spPr>
            <a:xfrm>
              <a:off x="3090125" y="1646275"/>
              <a:ext cx="120625" cy="69450"/>
            </a:xfrm>
            <a:custGeom>
              <a:rect b="b" l="l" r="r" t="t"/>
              <a:pathLst>
                <a:path extrusionOk="0" h="2778" w="4825">
                  <a:moveTo>
                    <a:pt x="4635" y="1"/>
                  </a:moveTo>
                  <a:lnTo>
                    <a:pt x="0" y="2666"/>
                  </a:lnTo>
                  <a:lnTo>
                    <a:pt x="189" y="2778"/>
                  </a:lnTo>
                  <a:lnTo>
                    <a:pt x="4825" y="112"/>
                  </a:lnTo>
                  <a:lnTo>
                    <a:pt x="4635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41"/>
            <p:cNvSpPr/>
            <p:nvPr/>
          </p:nvSpPr>
          <p:spPr>
            <a:xfrm>
              <a:off x="3090125" y="1712925"/>
              <a:ext cx="4725" cy="134300"/>
            </a:xfrm>
            <a:custGeom>
              <a:rect b="b" l="l" r="r" t="t"/>
              <a:pathLst>
                <a:path extrusionOk="0" h="5372" w="189">
                  <a:moveTo>
                    <a:pt x="0" y="0"/>
                  </a:moveTo>
                  <a:lnTo>
                    <a:pt x="0" y="5267"/>
                  </a:lnTo>
                  <a:lnTo>
                    <a:pt x="189" y="5371"/>
                  </a:lnTo>
                  <a:lnTo>
                    <a:pt x="189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41"/>
            <p:cNvSpPr/>
            <p:nvPr/>
          </p:nvSpPr>
          <p:spPr>
            <a:xfrm>
              <a:off x="3394600" y="1544500"/>
              <a:ext cx="36450" cy="125150"/>
            </a:xfrm>
            <a:custGeom>
              <a:rect b="b" l="l" r="r" t="t"/>
              <a:pathLst>
                <a:path extrusionOk="0" h="5006" w="1458">
                  <a:moveTo>
                    <a:pt x="1458" y="0"/>
                  </a:moveTo>
                  <a:lnTo>
                    <a:pt x="0" y="841"/>
                  </a:lnTo>
                  <a:lnTo>
                    <a:pt x="0" y="5006"/>
                  </a:lnTo>
                  <a:lnTo>
                    <a:pt x="1458" y="4165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41"/>
            <p:cNvSpPr/>
            <p:nvPr/>
          </p:nvSpPr>
          <p:spPr>
            <a:xfrm>
              <a:off x="3391225" y="1563550"/>
              <a:ext cx="3400" cy="106100"/>
            </a:xfrm>
            <a:custGeom>
              <a:rect b="b" l="l" r="r" t="t"/>
              <a:pathLst>
                <a:path extrusionOk="0" h="4244" w="136">
                  <a:moveTo>
                    <a:pt x="0" y="1"/>
                  </a:moveTo>
                  <a:lnTo>
                    <a:pt x="0" y="4165"/>
                  </a:lnTo>
                  <a:lnTo>
                    <a:pt x="135" y="4244"/>
                  </a:lnTo>
                  <a:lnTo>
                    <a:pt x="135" y="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41"/>
            <p:cNvSpPr/>
            <p:nvPr/>
          </p:nvSpPr>
          <p:spPr>
            <a:xfrm>
              <a:off x="3391225" y="1542525"/>
              <a:ext cx="39825" cy="23025"/>
            </a:xfrm>
            <a:custGeom>
              <a:rect b="b" l="l" r="r" t="t"/>
              <a:pathLst>
                <a:path extrusionOk="0" h="921" w="1593">
                  <a:moveTo>
                    <a:pt x="1456" y="1"/>
                  </a:moveTo>
                  <a:lnTo>
                    <a:pt x="0" y="842"/>
                  </a:lnTo>
                  <a:lnTo>
                    <a:pt x="135" y="920"/>
                  </a:lnTo>
                  <a:lnTo>
                    <a:pt x="1593" y="79"/>
                  </a:lnTo>
                  <a:lnTo>
                    <a:pt x="145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41"/>
            <p:cNvSpPr/>
            <p:nvPr/>
          </p:nvSpPr>
          <p:spPr>
            <a:xfrm>
              <a:off x="3398000" y="1550100"/>
              <a:ext cx="29650" cy="117600"/>
            </a:xfrm>
            <a:custGeom>
              <a:rect b="b" l="l" r="r" t="t"/>
              <a:pathLst>
                <a:path extrusionOk="0" h="4704" w="1186">
                  <a:moveTo>
                    <a:pt x="1185" y="1"/>
                  </a:moveTo>
                  <a:lnTo>
                    <a:pt x="1" y="685"/>
                  </a:lnTo>
                  <a:lnTo>
                    <a:pt x="1" y="4703"/>
                  </a:lnTo>
                  <a:lnTo>
                    <a:pt x="1185" y="4019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41"/>
            <p:cNvSpPr/>
            <p:nvPr/>
          </p:nvSpPr>
          <p:spPr>
            <a:xfrm>
              <a:off x="3400300" y="1614575"/>
              <a:ext cx="4175" cy="5450"/>
            </a:xfrm>
            <a:custGeom>
              <a:rect b="b" l="l" r="r" t="t"/>
              <a:pathLst>
                <a:path extrusionOk="0" h="218" w="167">
                  <a:moveTo>
                    <a:pt x="120" y="1"/>
                  </a:moveTo>
                  <a:cubicBezTo>
                    <a:pt x="109" y="1"/>
                    <a:pt x="96" y="4"/>
                    <a:pt x="83" y="12"/>
                  </a:cubicBezTo>
                  <a:cubicBezTo>
                    <a:pt x="33" y="45"/>
                    <a:pt x="3" y="99"/>
                    <a:pt x="0" y="157"/>
                  </a:cubicBezTo>
                  <a:cubicBezTo>
                    <a:pt x="0" y="196"/>
                    <a:pt x="19" y="217"/>
                    <a:pt x="46" y="217"/>
                  </a:cubicBezTo>
                  <a:cubicBezTo>
                    <a:pt x="57" y="217"/>
                    <a:pt x="70" y="214"/>
                    <a:pt x="83" y="206"/>
                  </a:cubicBezTo>
                  <a:cubicBezTo>
                    <a:pt x="132" y="173"/>
                    <a:pt x="164" y="119"/>
                    <a:pt x="167" y="61"/>
                  </a:cubicBezTo>
                  <a:cubicBezTo>
                    <a:pt x="167" y="23"/>
                    <a:pt x="148" y="1"/>
                    <a:pt x="120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41"/>
            <p:cNvSpPr/>
            <p:nvPr/>
          </p:nvSpPr>
          <p:spPr>
            <a:xfrm>
              <a:off x="3493950" y="1679775"/>
              <a:ext cx="100575" cy="63800"/>
            </a:xfrm>
            <a:custGeom>
              <a:rect b="b" l="l" r="r" t="t"/>
              <a:pathLst>
                <a:path extrusionOk="0" h="2552" w="4023">
                  <a:moveTo>
                    <a:pt x="4022" y="1"/>
                  </a:moveTo>
                  <a:lnTo>
                    <a:pt x="1" y="2321"/>
                  </a:lnTo>
                  <a:lnTo>
                    <a:pt x="219" y="2551"/>
                  </a:lnTo>
                  <a:lnTo>
                    <a:pt x="4022" y="357"/>
                  </a:lnTo>
                  <a:lnTo>
                    <a:pt x="402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41"/>
            <p:cNvSpPr/>
            <p:nvPr/>
          </p:nvSpPr>
          <p:spPr>
            <a:xfrm>
              <a:off x="3493950" y="1662850"/>
              <a:ext cx="100575" cy="74950"/>
            </a:xfrm>
            <a:custGeom>
              <a:rect b="b" l="l" r="r" t="t"/>
              <a:pathLst>
                <a:path extrusionOk="0" h="2998" w="4023">
                  <a:moveTo>
                    <a:pt x="4022" y="0"/>
                  </a:moveTo>
                  <a:lnTo>
                    <a:pt x="1" y="2321"/>
                  </a:lnTo>
                  <a:lnTo>
                    <a:pt x="1" y="2998"/>
                  </a:lnTo>
                  <a:lnTo>
                    <a:pt x="4022" y="678"/>
                  </a:lnTo>
                  <a:lnTo>
                    <a:pt x="402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41"/>
            <p:cNvSpPr/>
            <p:nvPr/>
          </p:nvSpPr>
          <p:spPr>
            <a:xfrm>
              <a:off x="3489250" y="1660025"/>
              <a:ext cx="105225" cy="60850"/>
            </a:xfrm>
            <a:custGeom>
              <a:rect b="b" l="l" r="r" t="t"/>
              <a:pathLst>
                <a:path extrusionOk="0" h="2434" w="4209">
                  <a:moveTo>
                    <a:pt x="4023" y="0"/>
                  </a:moveTo>
                  <a:lnTo>
                    <a:pt x="0" y="2322"/>
                  </a:lnTo>
                  <a:lnTo>
                    <a:pt x="189" y="2434"/>
                  </a:lnTo>
                  <a:lnTo>
                    <a:pt x="4209" y="113"/>
                  </a:lnTo>
                  <a:lnTo>
                    <a:pt x="4023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41"/>
            <p:cNvSpPr/>
            <p:nvPr/>
          </p:nvSpPr>
          <p:spPr>
            <a:xfrm>
              <a:off x="3484600" y="1720850"/>
              <a:ext cx="65075" cy="54450"/>
            </a:xfrm>
            <a:custGeom>
              <a:rect b="b" l="l" r="r" t="t"/>
              <a:pathLst>
                <a:path extrusionOk="0" h="2178" w="2603">
                  <a:moveTo>
                    <a:pt x="1" y="1"/>
                  </a:moveTo>
                  <a:lnTo>
                    <a:pt x="1" y="678"/>
                  </a:lnTo>
                  <a:lnTo>
                    <a:pt x="2602" y="2177"/>
                  </a:lnTo>
                  <a:lnTo>
                    <a:pt x="2602" y="15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41"/>
            <p:cNvSpPr/>
            <p:nvPr/>
          </p:nvSpPr>
          <p:spPr>
            <a:xfrm>
              <a:off x="3484600" y="1718025"/>
              <a:ext cx="69775" cy="40325"/>
            </a:xfrm>
            <a:custGeom>
              <a:rect b="b" l="l" r="r" t="t"/>
              <a:pathLst>
                <a:path extrusionOk="0" h="1613" w="2791">
                  <a:moveTo>
                    <a:pt x="186" y="0"/>
                  </a:moveTo>
                  <a:lnTo>
                    <a:pt x="1" y="114"/>
                  </a:lnTo>
                  <a:lnTo>
                    <a:pt x="2602" y="1613"/>
                  </a:lnTo>
                  <a:lnTo>
                    <a:pt x="2791" y="150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41"/>
            <p:cNvSpPr/>
            <p:nvPr/>
          </p:nvSpPr>
          <p:spPr>
            <a:xfrm>
              <a:off x="3179300" y="1804450"/>
              <a:ext cx="13000" cy="77250"/>
            </a:xfrm>
            <a:custGeom>
              <a:rect b="b" l="l" r="r" t="t"/>
              <a:pathLst>
                <a:path extrusionOk="0" h="3090" w="520">
                  <a:moveTo>
                    <a:pt x="519" y="0"/>
                  </a:moveTo>
                  <a:lnTo>
                    <a:pt x="0" y="301"/>
                  </a:lnTo>
                  <a:lnTo>
                    <a:pt x="0" y="3089"/>
                  </a:lnTo>
                  <a:lnTo>
                    <a:pt x="519" y="2789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41"/>
            <p:cNvSpPr/>
            <p:nvPr/>
          </p:nvSpPr>
          <p:spPr>
            <a:xfrm>
              <a:off x="3176500" y="1810325"/>
              <a:ext cx="2825" cy="71300"/>
            </a:xfrm>
            <a:custGeom>
              <a:rect b="b" l="l" r="r" t="t"/>
              <a:pathLst>
                <a:path extrusionOk="0" h="2852" w="113">
                  <a:moveTo>
                    <a:pt x="1" y="0"/>
                  </a:moveTo>
                  <a:lnTo>
                    <a:pt x="1" y="2786"/>
                  </a:lnTo>
                  <a:lnTo>
                    <a:pt x="112" y="2851"/>
                  </a:lnTo>
                  <a:lnTo>
                    <a:pt x="112" y="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41"/>
            <p:cNvSpPr/>
            <p:nvPr/>
          </p:nvSpPr>
          <p:spPr>
            <a:xfrm>
              <a:off x="3176500" y="1802825"/>
              <a:ext cx="15825" cy="9150"/>
            </a:xfrm>
            <a:custGeom>
              <a:rect b="b" l="l" r="r" t="t"/>
              <a:pathLst>
                <a:path extrusionOk="0" h="366" w="633">
                  <a:moveTo>
                    <a:pt x="521" y="0"/>
                  </a:moveTo>
                  <a:lnTo>
                    <a:pt x="1" y="300"/>
                  </a:lnTo>
                  <a:lnTo>
                    <a:pt x="112" y="366"/>
                  </a:lnTo>
                  <a:lnTo>
                    <a:pt x="633" y="65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41"/>
            <p:cNvSpPr/>
            <p:nvPr/>
          </p:nvSpPr>
          <p:spPr>
            <a:xfrm>
              <a:off x="3179150" y="1816675"/>
              <a:ext cx="60275" cy="34825"/>
            </a:xfrm>
            <a:custGeom>
              <a:rect b="b" l="l" r="r" t="t"/>
              <a:pathLst>
                <a:path extrusionOk="0" h="1393" w="2411">
                  <a:moveTo>
                    <a:pt x="489" y="0"/>
                  </a:moveTo>
                  <a:lnTo>
                    <a:pt x="1" y="283"/>
                  </a:lnTo>
                  <a:lnTo>
                    <a:pt x="1922" y="1392"/>
                  </a:lnTo>
                  <a:lnTo>
                    <a:pt x="2411" y="1111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41"/>
            <p:cNvSpPr/>
            <p:nvPr/>
          </p:nvSpPr>
          <p:spPr>
            <a:xfrm>
              <a:off x="3179150" y="1823700"/>
              <a:ext cx="48050" cy="31025"/>
            </a:xfrm>
            <a:custGeom>
              <a:rect b="b" l="l" r="r" t="t"/>
              <a:pathLst>
                <a:path extrusionOk="0" h="1241" w="1922">
                  <a:moveTo>
                    <a:pt x="1" y="0"/>
                  </a:moveTo>
                  <a:lnTo>
                    <a:pt x="1" y="131"/>
                  </a:lnTo>
                  <a:lnTo>
                    <a:pt x="1922" y="1240"/>
                  </a:lnTo>
                  <a:lnTo>
                    <a:pt x="1922" y="11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41"/>
            <p:cNvSpPr/>
            <p:nvPr/>
          </p:nvSpPr>
          <p:spPr>
            <a:xfrm>
              <a:off x="3179150" y="1843525"/>
              <a:ext cx="60275" cy="34825"/>
            </a:xfrm>
            <a:custGeom>
              <a:rect b="b" l="l" r="r" t="t"/>
              <a:pathLst>
                <a:path extrusionOk="0" h="1393" w="2411">
                  <a:moveTo>
                    <a:pt x="489" y="1"/>
                  </a:moveTo>
                  <a:lnTo>
                    <a:pt x="1" y="283"/>
                  </a:lnTo>
                  <a:lnTo>
                    <a:pt x="1922" y="1393"/>
                  </a:lnTo>
                  <a:lnTo>
                    <a:pt x="2411" y="1111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41"/>
            <p:cNvSpPr/>
            <p:nvPr/>
          </p:nvSpPr>
          <p:spPr>
            <a:xfrm>
              <a:off x="3227225" y="1831925"/>
              <a:ext cx="13000" cy="77250"/>
            </a:xfrm>
            <a:custGeom>
              <a:rect b="b" l="l" r="r" t="t"/>
              <a:pathLst>
                <a:path extrusionOk="0" h="3090" w="520">
                  <a:moveTo>
                    <a:pt x="519" y="1"/>
                  </a:moveTo>
                  <a:lnTo>
                    <a:pt x="0" y="301"/>
                  </a:lnTo>
                  <a:lnTo>
                    <a:pt x="0" y="3089"/>
                  </a:lnTo>
                  <a:lnTo>
                    <a:pt x="519" y="278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41"/>
            <p:cNvSpPr/>
            <p:nvPr/>
          </p:nvSpPr>
          <p:spPr>
            <a:xfrm>
              <a:off x="3224400" y="1837800"/>
              <a:ext cx="2850" cy="71300"/>
            </a:xfrm>
            <a:custGeom>
              <a:rect b="b" l="l" r="r" t="t"/>
              <a:pathLst>
                <a:path extrusionOk="0" h="2852" w="114">
                  <a:moveTo>
                    <a:pt x="0" y="1"/>
                  </a:moveTo>
                  <a:lnTo>
                    <a:pt x="0" y="2786"/>
                  </a:lnTo>
                  <a:lnTo>
                    <a:pt x="113" y="2851"/>
                  </a:lnTo>
                  <a:lnTo>
                    <a:pt x="113" y="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41"/>
            <p:cNvSpPr/>
            <p:nvPr/>
          </p:nvSpPr>
          <p:spPr>
            <a:xfrm>
              <a:off x="3224400" y="1830300"/>
              <a:ext cx="15825" cy="9150"/>
            </a:xfrm>
            <a:custGeom>
              <a:rect b="b" l="l" r="r" t="t"/>
              <a:pathLst>
                <a:path extrusionOk="0" h="366" w="633">
                  <a:moveTo>
                    <a:pt x="521" y="0"/>
                  </a:moveTo>
                  <a:lnTo>
                    <a:pt x="0" y="301"/>
                  </a:lnTo>
                  <a:lnTo>
                    <a:pt x="113" y="366"/>
                  </a:lnTo>
                  <a:lnTo>
                    <a:pt x="632" y="66"/>
                  </a:lnTo>
                  <a:lnTo>
                    <a:pt x="52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41"/>
            <p:cNvSpPr/>
            <p:nvPr/>
          </p:nvSpPr>
          <p:spPr>
            <a:xfrm>
              <a:off x="3191950" y="1807500"/>
              <a:ext cx="9675" cy="22025"/>
            </a:xfrm>
            <a:custGeom>
              <a:rect b="b" l="l" r="r" t="t"/>
              <a:pathLst>
                <a:path extrusionOk="0" h="881" w="387">
                  <a:moveTo>
                    <a:pt x="372" y="1"/>
                  </a:moveTo>
                  <a:cubicBezTo>
                    <a:pt x="364" y="1"/>
                    <a:pt x="355" y="4"/>
                    <a:pt x="337" y="15"/>
                  </a:cubicBezTo>
                  <a:lnTo>
                    <a:pt x="66" y="171"/>
                  </a:lnTo>
                  <a:cubicBezTo>
                    <a:pt x="34" y="193"/>
                    <a:pt x="16" y="228"/>
                    <a:pt x="15" y="267"/>
                  </a:cubicBezTo>
                  <a:lnTo>
                    <a:pt x="0" y="841"/>
                  </a:lnTo>
                  <a:cubicBezTo>
                    <a:pt x="0" y="871"/>
                    <a:pt x="27" y="881"/>
                    <a:pt x="43" y="881"/>
                  </a:cubicBezTo>
                  <a:cubicBezTo>
                    <a:pt x="48" y="881"/>
                    <a:pt x="52" y="880"/>
                    <a:pt x="54" y="879"/>
                  </a:cubicBezTo>
                  <a:lnTo>
                    <a:pt x="337" y="715"/>
                  </a:lnTo>
                  <a:cubicBezTo>
                    <a:pt x="367" y="693"/>
                    <a:pt x="386" y="659"/>
                    <a:pt x="386" y="619"/>
                  </a:cubicBezTo>
                  <a:lnTo>
                    <a:pt x="386" y="3"/>
                  </a:lnTo>
                  <a:cubicBezTo>
                    <a:pt x="381" y="2"/>
                    <a:pt x="376" y="1"/>
                    <a:pt x="372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41"/>
            <p:cNvSpPr/>
            <p:nvPr/>
          </p:nvSpPr>
          <p:spPr>
            <a:xfrm>
              <a:off x="3189775" y="1810650"/>
              <a:ext cx="3675" cy="18775"/>
            </a:xfrm>
            <a:custGeom>
              <a:rect b="b" l="l" r="r" t="t"/>
              <a:pathLst>
                <a:path extrusionOk="0" h="751" w="147">
                  <a:moveTo>
                    <a:pt x="19" y="1"/>
                  </a:moveTo>
                  <a:cubicBezTo>
                    <a:pt x="8" y="1"/>
                    <a:pt x="0" y="11"/>
                    <a:pt x="0" y="28"/>
                  </a:cubicBezTo>
                  <a:lnTo>
                    <a:pt x="0" y="646"/>
                  </a:lnTo>
                  <a:cubicBezTo>
                    <a:pt x="0" y="669"/>
                    <a:pt x="12" y="692"/>
                    <a:pt x="32" y="705"/>
                  </a:cubicBezTo>
                  <a:lnTo>
                    <a:pt x="102" y="746"/>
                  </a:lnTo>
                  <a:cubicBezTo>
                    <a:pt x="108" y="749"/>
                    <a:pt x="113" y="751"/>
                    <a:pt x="118" y="751"/>
                  </a:cubicBezTo>
                  <a:cubicBezTo>
                    <a:pt x="139" y="751"/>
                    <a:pt x="147" y="718"/>
                    <a:pt x="147" y="699"/>
                  </a:cubicBezTo>
                  <a:lnTo>
                    <a:pt x="147" y="71"/>
                  </a:lnTo>
                  <a:cubicBezTo>
                    <a:pt x="147" y="48"/>
                    <a:pt x="134" y="63"/>
                    <a:pt x="116" y="53"/>
                  </a:cubicBezTo>
                  <a:lnTo>
                    <a:pt x="32" y="5"/>
                  </a:lnTo>
                  <a:cubicBezTo>
                    <a:pt x="28" y="2"/>
                    <a:pt x="23" y="1"/>
                    <a:pt x="1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41"/>
            <p:cNvSpPr/>
            <p:nvPr/>
          </p:nvSpPr>
          <p:spPr>
            <a:xfrm>
              <a:off x="3189550" y="1805900"/>
              <a:ext cx="12275" cy="6825"/>
            </a:xfrm>
            <a:custGeom>
              <a:rect b="b" l="l" r="r" t="t"/>
              <a:pathLst>
                <a:path extrusionOk="0" h="273" w="491">
                  <a:moveTo>
                    <a:pt x="364" y="1"/>
                  </a:moveTo>
                  <a:cubicBezTo>
                    <a:pt x="345" y="1"/>
                    <a:pt x="326" y="5"/>
                    <a:pt x="310" y="15"/>
                  </a:cubicBezTo>
                  <a:lnTo>
                    <a:pt x="34" y="174"/>
                  </a:lnTo>
                  <a:cubicBezTo>
                    <a:pt x="5" y="190"/>
                    <a:pt x="1" y="217"/>
                    <a:pt x="27" y="231"/>
                  </a:cubicBezTo>
                  <a:lnTo>
                    <a:pt x="82" y="263"/>
                  </a:lnTo>
                  <a:cubicBezTo>
                    <a:pt x="96" y="269"/>
                    <a:pt x="112" y="273"/>
                    <a:pt x="128" y="273"/>
                  </a:cubicBezTo>
                  <a:cubicBezTo>
                    <a:pt x="147" y="273"/>
                    <a:pt x="165" y="268"/>
                    <a:pt x="182" y="259"/>
                  </a:cubicBezTo>
                  <a:lnTo>
                    <a:pt x="457" y="100"/>
                  </a:lnTo>
                  <a:cubicBezTo>
                    <a:pt x="488" y="83"/>
                    <a:pt x="491" y="57"/>
                    <a:pt x="465" y="42"/>
                  </a:cubicBezTo>
                  <a:lnTo>
                    <a:pt x="410" y="11"/>
                  </a:lnTo>
                  <a:cubicBezTo>
                    <a:pt x="395" y="4"/>
                    <a:pt x="379" y="1"/>
                    <a:pt x="364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41"/>
            <p:cNvSpPr/>
            <p:nvPr/>
          </p:nvSpPr>
          <p:spPr>
            <a:xfrm>
              <a:off x="3190850" y="1805925"/>
              <a:ext cx="10700" cy="6125"/>
            </a:xfrm>
            <a:custGeom>
              <a:rect b="b" l="l" r="r" t="t"/>
              <a:pathLst>
                <a:path extrusionOk="0" h="245" w="428">
                  <a:moveTo>
                    <a:pt x="330" y="1"/>
                  </a:moveTo>
                  <a:lnTo>
                    <a:pt x="24" y="178"/>
                  </a:lnTo>
                  <a:cubicBezTo>
                    <a:pt x="1" y="192"/>
                    <a:pt x="1" y="214"/>
                    <a:pt x="24" y="227"/>
                  </a:cubicBezTo>
                  <a:lnTo>
                    <a:pt x="36" y="234"/>
                  </a:lnTo>
                  <a:cubicBezTo>
                    <a:pt x="49" y="241"/>
                    <a:pt x="63" y="244"/>
                    <a:pt x="78" y="244"/>
                  </a:cubicBezTo>
                  <a:cubicBezTo>
                    <a:pt x="92" y="244"/>
                    <a:pt x="107" y="241"/>
                    <a:pt x="120" y="234"/>
                  </a:cubicBezTo>
                  <a:lnTo>
                    <a:pt x="427" y="57"/>
                  </a:lnTo>
                  <a:cubicBezTo>
                    <a:pt x="423" y="49"/>
                    <a:pt x="417" y="43"/>
                    <a:pt x="408" y="39"/>
                  </a:cubicBezTo>
                  <a:lnTo>
                    <a:pt x="362" y="12"/>
                  </a:lnTo>
                  <a:cubicBezTo>
                    <a:pt x="352" y="7"/>
                    <a:pt x="342" y="2"/>
                    <a:pt x="3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41"/>
            <p:cNvSpPr/>
            <p:nvPr/>
          </p:nvSpPr>
          <p:spPr>
            <a:xfrm>
              <a:off x="3197250" y="1815000"/>
              <a:ext cx="7450" cy="16925"/>
            </a:xfrm>
            <a:custGeom>
              <a:rect b="b" l="l" r="r" t="t"/>
              <a:pathLst>
                <a:path extrusionOk="0" h="677" w="298">
                  <a:moveTo>
                    <a:pt x="286" y="0"/>
                  </a:moveTo>
                  <a:cubicBezTo>
                    <a:pt x="280" y="0"/>
                    <a:pt x="273" y="3"/>
                    <a:pt x="258" y="11"/>
                  </a:cubicBezTo>
                  <a:lnTo>
                    <a:pt x="49" y="131"/>
                  </a:lnTo>
                  <a:cubicBezTo>
                    <a:pt x="26" y="148"/>
                    <a:pt x="12" y="174"/>
                    <a:pt x="12" y="203"/>
                  </a:cubicBezTo>
                  <a:lnTo>
                    <a:pt x="0" y="646"/>
                  </a:lnTo>
                  <a:cubicBezTo>
                    <a:pt x="0" y="669"/>
                    <a:pt x="21" y="676"/>
                    <a:pt x="34" y="676"/>
                  </a:cubicBezTo>
                  <a:cubicBezTo>
                    <a:pt x="37" y="676"/>
                    <a:pt x="40" y="676"/>
                    <a:pt x="42" y="675"/>
                  </a:cubicBezTo>
                  <a:lnTo>
                    <a:pt x="260" y="550"/>
                  </a:lnTo>
                  <a:cubicBezTo>
                    <a:pt x="283" y="533"/>
                    <a:pt x="296" y="505"/>
                    <a:pt x="297" y="477"/>
                  </a:cubicBezTo>
                  <a:lnTo>
                    <a:pt x="297" y="2"/>
                  </a:lnTo>
                  <a:cubicBezTo>
                    <a:pt x="293" y="1"/>
                    <a:pt x="290" y="0"/>
                    <a:pt x="286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41"/>
            <p:cNvSpPr/>
            <p:nvPr/>
          </p:nvSpPr>
          <p:spPr>
            <a:xfrm>
              <a:off x="3195575" y="1817400"/>
              <a:ext cx="2875" cy="14450"/>
            </a:xfrm>
            <a:custGeom>
              <a:rect b="b" l="l" r="r" t="t"/>
              <a:pathLst>
                <a:path extrusionOk="0" h="578" w="115">
                  <a:moveTo>
                    <a:pt x="15" y="0"/>
                  </a:moveTo>
                  <a:cubicBezTo>
                    <a:pt x="7" y="0"/>
                    <a:pt x="0" y="8"/>
                    <a:pt x="0" y="22"/>
                  </a:cubicBezTo>
                  <a:lnTo>
                    <a:pt x="0" y="496"/>
                  </a:lnTo>
                  <a:cubicBezTo>
                    <a:pt x="0" y="515"/>
                    <a:pt x="9" y="531"/>
                    <a:pt x="25" y="542"/>
                  </a:cubicBezTo>
                  <a:lnTo>
                    <a:pt x="79" y="573"/>
                  </a:lnTo>
                  <a:cubicBezTo>
                    <a:pt x="84" y="576"/>
                    <a:pt x="88" y="577"/>
                    <a:pt x="92" y="577"/>
                  </a:cubicBezTo>
                  <a:cubicBezTo>
                    <a:pt x="108" y="577"/>
                    <a:pt x="115" y="552"/>
                    <a:pt x="114" y="538"/>
                  </a:cubicBezTo>
                  <a:lnTo>
                    <a:pt x="114" y="55"/>
                  </a:lnTo>
                  <a:cubicBezTo>
                    <a:pt x="114" y="38"/>
                    <a:pt x="103" y="48"/>
                    <a:pt x="90" y="41"/>
                  </a:cubicBezTo>
                  <a:lnTo>
                    <a:pt x="25" y="3"/>
                  </a:lnTo>
                  <a:cubicBezTo>
                    <a:pt x="22" y="1"/>
                    <a:pt x="18" y="0"/>
                    <a:pt x="15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41"/>
            <p:cNvSpPr/>
            <p:nvPr/>
          </p:nvSpPr>
          <p:spPr>
            <a:xfrm>
              <a:off x="3195425" y="1813750"/>
              <a:ext cx="9450" cy="5250"/>
            </a:xfrm>
            <a:custGeom>
              <a:rect b="b" l="l" r="r" t="t"/>
              <a:pathLst>
                <a:path extrusionOk="0" h="210" w="378">
                  <a:moveTo>
                    <a:pt x="280" y="0"/>
                  </a:moveTo>
                  <a:cubicBezTo>
                    <a:pt x="265" y="0"/>
                    <a:pt x="251" y="4"/>
                    <a:pt x="238" y="11"/>
                  </a:cubicBezTo>
                  <a:lnTo>
                    <a:pt x="27" y="133"/>
                  </a:lnTo>
                  <a:cubicBezTo>
                    <a:pt x="4" y="146"/>
                    <a:pt x="1" y="166"/>
                    <a:pt x="21" y="178"/>
                  </a:cubicBezTo>
                  <a:lnTo>
                    <a:pt x="63" y="201"/>
                  </a:lnTo>
                  <a:cubicBezTo>
                    <a:pt x="74" y="207"/>
                    <a:pt x="86" y="209"/>
                    <a:pt x="98" y="209"/>
                  </a:cubicBezTo>
                  <a:cubicBezTo>
                    <a:pt x="112" y="209"/>
                    <a:pt x="126" y="205"/>
                    <a:pt x="140" y="198"/>
                  </a:cubicBezTo>
                  <a:lnTo>
                    <a:pt x="352" y="77"/>
                  </a:lnTo>
                  <a:cubicBezTo>
                    <a:pt x="375" y="63"/>
                    <a:pt x="378" y="43"/>
                    <a:pt x="357" y="32"/>
                  </a:cubicBezTo>
                  <a:lnTo>
                    <a:pt x="315" y="8"/>
                  </a:lnTo>
                  <a:cubicBezTo>
                    <a:pt x="304" y="3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41"/>
            <p:cNvSpPr/>
            <p:nvPr/>
          </p:nvSpPr>
          <p:spPr>
            <a:xfrm>
              <a:off x="3196400" y="1813775"/>
              <a:ext cx="8250" cy="4700"/>
            </a:xfrm>
            <a:custGeom>
              <a:rect b="b" l="l" r="r" t="t"/>
              <a:pathLst>
                <a:path extrusionOk="0" h="188" w="330">
                  <a:moveTo>
                    <a:pt x="255" y="0"/>
                  </a:moveTo>
                  <a:lnTo>
                    <a:pt x="20" y="136"/>
                  </a:lnTo>
                  <a:cubicBezTo>
                    <a:pt x="1" y="142"/>
                    <a:pt x="1" y="168"/>
                    <a:pt x="20" y="174"/>
                  </a:cubicBezTo>
                  <a:lnTo>
                    <a:pt x="28" y="180"/>
                  </a:lnTo>
                  <a:cubicBezTo>
                    <a:pt x="38" y="185"/>
                    <a:pt x="50" y="188"/>
                    <a:pt x="61" y="188"/>
                  </a:cubicBezTo>
                  <a:cubicBezTo>
                    <a:pt x="72" y="188"/>
                    <a:pt x="83" y="185"/>
                    <a:pt x="94" y="180"/>
                  </a:cubicBezTo>
                  <a:lnTo>
                    <a:pt x="330" y="44"/>
                  </a:lnTo>
                  <a:cubicBezTo>
                    <a:pt x="326" y="38"/>
                    <a:pt x="321" y="32"/>
                    <a:pt x="315" y="29"/>
                  </a:cubicBezTo>
                  <a:lnTo>
                    <a:pt x="279" y="9"/>
                  </a:lnTo>
                  <a:cubicBezTo>
                    <a:pt x="272" y="4"/>
                    <a:pt x="263" y="2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41"/>
            <p:cNvSpPr/>
            <p:nvPr/>
          </p:nvSpPr>
          <p:spPr>
            <a:xfrm>
              <a:off x="3202275" y="1817950"/>
              <a:ext cx="7450" cy="16950"/>
            </a:xfrm>
            <a:custGeom>
              <a:rect b="b" l="l" r="r" t="t"/>
              <a:pathLst>
                <a:path extrusionOk="0" h="678" w="298">
                  <a:moveTo>
                    <a:pt x="286" y="0"/>
                  </a:moveTo>
                  <a:cubicBezTo>
                    <a:pt x="279" y="0"/>
                    <a:pt x="273" y="3"/>
                    <a:pt x="259" y="11"/>
                  </a:cubicBezTo>
                  <a:lnTo>
                    <a:pt x="51" y="132"/>
                  </a:lnTo>
                  <a:cubicBezTo>
                    <a:pt x="27" y="148"/>
                    <a:pt x="14" y="175"/>
                    <a:pt x="12" y="204"/>
                  </a:cubicBezTo>
                  <a:lnTo>
                    <a:pt x="1" y="647"/>
                  </a:lnTo>
                  <a:cubicBezTo>
                    <a:pt x="1" y="670"/>
                    <a:pt x="22" y="677"/>
                    <a:pt x="35" y="677"/>
                  </a:cubicBezTo>
                  <a:cubicBezTo>
                    <a:pt x="38" y="677"/>
                    <a:pt x="41" y="677"/>
                    <a:pt x="43" y="676"/>
                  </a:cubicBezTo>
                  <a:lnTo>
                    <a:pt x="260" y="549"/>
                  </a:lnTo>
                  <a:cubicBezTo>
                    <a:pt x="283" y="532"/>
                    <a:pt x="298" y="506"/>
                    <a:pt x="298" y="477"/>
                  </a:cubicBezTo>
                  <a:lnTo>
                    <a:pt x="298" y="3"/>
                  </a:lnTo>
                  <a:cubicBezTo>
                    <a:pt x="293" y="1"/>
                    <a:pt x="290" y="0"/>
                    <a:pt x="286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41"/>
            <p:cNvSpPr/>
            <p:nvPr/>
          </p:nvSpPr>
          <p:spPr>
            <a:xfrm>
              <a:off x="3200650" y="1820350"/>
              <a:ext cx="2850" cy="14450"/>
            </a:xfrm>
            <a:custGeom>
              <a:rect b="b" l="l" r="r" t="t"/>
              <a:pathLst>
                <a:path extrusionOk="0" h="578" w="114">
                  <a:moveTo>
                    <a:pt x="14" y="1"/>
                  </a:moveTo>
                  <a:cubicBezTo>
                    <a:pt x="6" y="1"/>
                    <a:pt x="0" y="9"/>
                    <a:pt x="0" y="21"/>
                  </a:cubicBezTo>
                  <a:lnTo>
                    <a:pt x="0" y="497"/>
                  </a:lnTo>
                  <a:cubicBezTo>
                    <a:pt x="0" y="514"/>
                    <a:pt x="9" y="532"/>
                    <a:pt x="25" y="543"/>
                  </a:cubicBezTo>
                  <a:lnTo>
                    <a:pt x="79" y="574"/>
                  </a:lnTo>
                  <a:cubicBezTo>
                    <a:pt x="83" y="577"/>
                    <a:pt x="87" y="578"/>
                    <a:pt x="91" y="578"/>
                  </a:cubicBezTo>
                  <a:cubicBezTo>
                    <a:pt x="107" y="578"/>
                    <a:pt x="114" y="553"/>
                    <a:pt x="114" y="538"/>
                  </a:cubicBezTo>
                  <a:lnTo>
                    <a:pt x="114" y="56"/>
                  </a:lnTo>
                  <a:cubicBezTo>
                    <a:pt x="114" y="39"/>
                    <a:pt x="103" y="49"/>
                    <a:pt x="89" y="42"/>
                  </a:cubicBezTo>
                  <a:lnTo>
                    <a:pt x="25" y="4"/>
                  </a:lnTo>
                  <a:cubicBezTo>
                    <a:pt x="21" y="2"/>
                    <a:pt x="18" y="1"/>
                    <a:pt x="14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41"/>
            <p:cNvSpPr/>
            <p:nvPr/>
          </p:nvSpPr>
          <p:spPr>
            <a:xfrm>
              <a:off x="3200500" y="1816725"/>
              <a:ext cx="9425" cy="5225"/>
            </a:xfrm>
            <a:custGeom>
              <a:rect b="b" l="l" r="r" t="t"/>
              <a:pathLst>
                <a:path extrusionOk="0" h="209" w="377">
                  <a:moveTo>
                    <a:pt x="279" y="0"/>
                  </a:moveTo>
                  <a:cubicBezTo>
                    <a:pt x="265" y="0"/>
                    <a:pt x="250" y="4"/>
                    <a:pt x="237" y="11"/>
                  </a:cubicBezTo>
                  <a:lnTo>
                    <a:pt x="25" y="133"/>
                  </a:lnTo>
                  <a:cubicBezTo>
                    <a:pt x="2" y="146"/>
                    <a:pt x="1" y="166"/>
                    <a:pt x="19" y="178"/>
                  </a:cubicBezTo>
                  <a:lnTo>
                    <a:pt x="62" y="201"/>
                  </a:lnTo>
                  <a:cubicBezTo>
                    <a:pt x="73" y="206"/>
                    <a:pt x="85" y="209"/>
                    <a:pt x="97" y="209"/>
                  </a:cubicBezTo>
                  <a:cubicBezTo>
                    <a:pt x="111" y="209"/>
                    <a:pt x="126" y="205"/>
                    <a:pt x="138" y="198"/>
                  </a:cubicBezTo>
                  <a:lnTo>
                    <a:pt x="350" y="76"/>
                  </a:lnTo>
                  <a:cubicBezTo>
                    <a:pt x="375" y="63"/>
                    <a:pt x="376" y="43"/>
                    <a:pt x="356" y="31"/>
                  </a:cubicBezTo>
                  <a:lnTo>
                    <a:pt x="315" y="8"/>
                  </a:lnTo>
                  <a:cubicBezTo>
                    <a:pt x="303" y="3"/>
                    <a:pt x="291" y="0"/>
                    <a:pt x="279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41"/>
            <p:cNvSpPr/>
            <p:nvPr/>
          </p:nvSpPr>
          <p:spPr>
            <a:xfrm>
              <a:off x="3201475" y="1816750"/>
              <a:ext cx="8225" cy="4650"/>
            </a:xfrm>
            <a:custGeom>
              <a:rect b="b" l="l" r="r" t="t"/>
              <a:pathLst>
                <a:path extrusionOk="0" h="186" w="329">
                  <a:moveTo>
                    <a:pt x="255" y="0"/>
                  </a:moveTo>
                  <a:lnTo>
                    <a:pt x="18" y="136"/>
                  </a:lnTo>
                  <a:cubicBezTo>
                    <a:pt x="1" y="142"/>
                    <a:pt x="1" y="168"/>
                    <a:pt x="18" y="174"/>
                  </a:cubicBezTo>
                  <a:lnTo>
                    <a:pt x="28" y="178"/>
                  </a:lnTo>
                  <a:cubicBezTo>
                    <a:pt x="38" y="183"/>
                    <a:pt x="49" y="186"/>
                    <a:pt x="60" y="186"/>
                  </a:cubicBezTo>
                  <a:cubicBezTo>
                    <a:pt x="71" y="186"/>
                    <a:pt x="82" y="183"/>
                    <a:pt x="92" y="178"/>
                  </a:cubicBezTo>
                  <a:lnTo>
                    <a:pt x="329" y="44"/>
                  </a:lnTo>
                  <a:cubicBezTo>
                    <a:pt x="326" y="36"/>
                    <a:pt x="320" y="32"/>
                    <a:pt x="314" y="29"/>
                  </a:cubicBezTo>
                  <a:lnTo>
                    <a:pt x="278" y="9"/>
                  </a:lnTo>
                  <a:cubicBezTo>
                    <a:pt x="271" y="4"/>
                    <a:pt x="262" y="1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41"/>
            <p:cNvSpPr/>
            <p:nvPr/>
          </p:nvSpPr>
          <p:spPr>
            <a:xfrm>
              <a:off x="3205800" y="1814975"/>
              <a:ext cx="12275" cy="6825"/>
            </a:xfrm>
            <a:custGeom>
              <a:rect b="b" l="l" r="r" t="t"/>
              <a:pathLst>
                <a:path extrusionOk="0" h="273" w="491">
                  <a:moveTo>
                    <a:pt x="363" y="0"/>
                  </a:moveTo>
                  <a:cubicBezTo>
                    <a:pt x="345" y="0"/>
                    <a:pt x="326" y="5"/>
                    <a:pt x="309" y="14"/>
                  </a:cubicBezTo>
                  <a:lnTo>
                    <a:pt x="34" y="173"/>
                  </a:lnTo>
                  <a:cubicBezTo>
                    <a:pt x="3" y="190"/>
                    <a:pt x="0" y="216"/>
                    <a:pt x="26" y="231"/>
                  </a:cubicBezTo>
                  <a:lnTo>
                    <a:pt x="80" y="262"/>
                  </a:lnTo>
                  <a:cubicBezTo>
                    <a:pt x="95" y="269"/>
                    <a:pt x="111" y="272"/>
                    <a:pt x="127" y="272"/>
                  </a:cubicBezTo>
                  <a:cubicBezTo>
                    <a:pt x="146" y="272"/>
                    <a:pt x="164" y="268"/>
                    <a:pt x="182" y="258"/>
                  </a:cubicBezTo>
                  <a:lnTo>
                    <a:pt x="457" y="99"/>
                  </a:lnTo>
                  <a:cubicBezTo>
                    <a:pt x="486" y="83"/>
                    <a:pt x="490" y="57"/>
                    <a:pt x="464" y="41"/>
                  </a:cubicBezTo>
                  <a:lnTo>
                    <a:pt x="409" y="10"/>
                  </a:lnTo>
                  <a:cubicBezTo>
                    <a:pt x="395" y="4"/>
                    <a:pt x="379" y="0"/>
                    <a:pt x="363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41"/>
            <p:cNvSpPr/>
            <p:nvPr/>
          </p:nvSpPr>
          <p:spPr>
            <a:xfrm>
              <a:off x="3208150" y="1816575"/>
              <a:ext cx="9700" cy="22025"/>
            </a:xfrm>
            <a:custGeom>
              <a:rect b="b" l="l" r="r" t="t"/>
              <a:pathLst>
                <a:path extrusionOk="0" h="881" w="388">
                  <a:moveTo>
                    <a:pt x="372" y="1"/>
                  </a:moveTo>
                  <a:cubicBezTo>
                    <a:pt x="364" y="1"/>
                    <a:pt x="356" y="4"/>
                    <a:pt x="338" y="14"/>
                  </a:cubicBezTo>
                  <a:lnTo>
                    <a:pt x="66" y="171"/>
                  </a:lnTo>
                  <a:cubicBezTo>
                    <a:pt x="35" y="194"/>
                    <a:pt x="17" y="229"/>
                    <a:pt x="17" y="267"/>
                  </a:cubicBezTo>
                  <a:lnTo>
                    <a:pt x="1" y="842"/>
                  </a:lnTo>
                  <a:cubicBezTo>
                    <a:pt x="1" y="871"/>
                    <a:pt x="28" y="880"/>
                    <a:pt x="45" y="880"/>
                  </a:cubicBezTo>
                  <a:cubicBezTo>
                    <a:pt x="49" y="880"/>
                    <a:pt x="53" y="880"/>
                    <a:pt x="56" y="879"/>
                  </a:cubicBezTo>
                  <a:lnTo>
                    <a:pt x="337" y="715"/>
                  </a:lnTo>
                  <a:cubicBezTo>
                    <a:pt x="369" y="693"/>
                    <a:pt x="388" y="658"/>
                    <a:pt x="388" y="620"/>
                  </a:cubicBezTo>
                  <a:lnTo>
                    <a:pt x="388" y="4"/>
                  </a:lnTo>
                  <a:cubicBezTo>
                    <a:pt x="382" y="2"/>
                    <a:pt x="377" y="1"/>
                    <a:pt x="372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41"/>
            <p:cNvSpPr/>
            <p:nvPr/>
          </p:nvSpPr>
          <p:spPr>
            <a:xfrm>
              <a:off x="3206025" y="1819700"/>
              <a:ext cx="3675" cy="18800"/>
            </a:xfrm>
            <a:custGeom>
              <a:rect b="b" l="l" r="r" t="t"/>
              <a:pathLst>
                <a:path extrusionOk="0" h="752" w="147">
                  <a:moveTo>
                    <a:pt x="20" y="0"/>
                  </a:moveTo>
                  <a:cubicBezTo>
                    <a:pt x="8" y="0"/>
                    <a:pt x="0" y="11"/>
                    <a:pt x="0" y="28"/>
                  </a:cubicBezTo>
                  <a:lnTo>
                    <a:pt x="0" y="646"/>
                  </a:lnTo>
                  <a:cubicBezTo>
                    <a:pt x="0" y="669"/>
                    <a:pt x="12" y="691"/>
                    <a:pt x="32" y="706"/>
                  </a:cubicBezTo>
                  <a:lnTo>
                    <a:pt x="102" y="746"/>
                  </a:lnTo>
                  <a:cubicBezTo>
                    <a:pt x="108" y="750"/>
                    <a:pt x="113" y="752"/>
                    <a:pt x="118" y="752"/>
                  </a:cubicBezTo>
                  <a:cubicBezTo>
                    <a:pt x="139" y="752"/>
                    <a:pt x="147" y="719"/>
                    <a:pt x="147" y="700"/>
                  </a:cubicBezTo>
                  <a:lnTo>
                    <a:pt x="147" y="72"/>
                  </a:lnTo>
                  <a:cubicBezTo>
                    <a:pt x="147" y="49"/>
                    <a:pt x="133" y="63"/>
                    <a:pt x="116" y="53"/>
                  </a:cubicBezTo>
                  <a:lnTo>
                    <a:pt x="32" y="4"/>
                  </a:lnTo>
                  <a:cubicBezTo>
                    <a:pt x="28" y="1"/>
                    <a:pt x="24" y="0"/>
                    <a:pt x="2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41"/>
            <p:cNvSpPr/>
            <p:nvPr/>
          </p:nvSpPr>
          <p:spPr>
            <a:xfrm>
              <a:off x="3207075" y="1815000"/>
              <a:ext cx="10700" cy="6100"/>
            </a:xfrm>
            <a:custGeom>
              <a:rect b="b" l="l" r="r" t="t"/>
              <a:pathLst>
                <a:path extrusionOk="0" h="244" w="428">
                  <a:moveTo>
                    <a:pt x="331" y="0"/>
                  </a:moveTo>
                  <a:lnTo>
                    <a:pt x="25" y="177"/>
                  </a:lnTo>
                  <a:cubicBezTo>
                    <a:pt x="0" y="190"/>
                    <a:pt x="0" y="212"/>
                    <a:pt x="25" y="227"/>
                  </a:cubicBezTo>
                  <a:lnTo>
                    <a:pt x="36" y="234"/>
                  </a:lnTo>
                  <a:cubicBezTo>
                    <a:pt x="49" y="240"/>
                    <a:pt x="64" y="244"/>
                    <a:pt x="78" y="244"/>
                  </a:cubicBezTo>
                  <a:cubicBezTo>
                    <a:pt x="93" y="244"/>
                    <a:pt x="107" y="240"/>
                    <a:pt x="120" y="234"/>
                  </a:cubicBezTo>
                  <a:lnTo>
                    <a:pt x="428" y="57"/>
                  </a:lnTo>
                  <a:cubicBezTo>
                    <a:pt x="424" y="48"/>
                    <a:pt x="418" y="42"/>
                    <a:pt x="409" y="38"/>
                  </a:cubicBezTo>
                  <a:lnTo>
                    <a:pt x="363" y="11"/>
                  </a:lnTo>
                  <a:cubicBezTo>
                    <a:pt x="352" y="6"/>
                    <a:pt x="342" y="2"/>
                    <a:pt x="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41"/>
            <p:cNvSpPr/>
            <p:nvPr/>
          </p:nvSpPr>
          <p:spPr>
            <a:xfrm>
              <a:off x="3450200" y="1645625"/>
              <a:ext cx="41350" cy="111500"/>
            </a:xfrm>
            <a:custGeom>
              <a:rect b="b" l="l" r="r" t="t"/>
              <a:pathLst>
                <a:path extrusionOk="0" h="4460" w="1654">
                  <a:moveTo>
                    <a:pt x="1553" y="0"/>
                  </a:moveTo>
                  <a:cubicBezTo>
                    <a:pt x="1521" y="0"/>
                    <a:pt x="1484" y="11"/>
                    <a:pt x="1445" y="34"/>
                  </a:cubicBezTo>
                  <a:cubicBezTo>
                    <a:pt x="1344" y="96"/>
                    <a:pt x="1270" y="195"/>
                    <a:pt x="1236" y="310"/>
                  </a:cubicBezTo>
                  <a:cubicBezTo>
                    <a:pt x="1203" y="424"/>
                    <a:pt x="1127" y="523"/>
                    <a:pt x="1027" y="585"/>
                  </a:cubicBezTo>
                  <a:cubicBezTo>
                    <a:pt x="988" y="608"/>
                    <a:pt x="952" y="619"/>
                    <a:pt x="920" y="619"/>
                  </a:cubicBezTo>
                  <a:cubicBezTo>
                    <a:pt x="873" y="619"/>
                    <a:pt x="836" y="595"/>
                    <a:pt x="819" y="550"/>
                  </a:cubicBezTo>
                  <a:cubicBezTo>
                    <a:pt x="800" y="507"/>
                    <a:pt x="763" y="483"/>
                    <a:pt x="715" y="483"/>
                  </a:cubicBezTo>
                  <a:cubicBezTo>
                    <a:pt x="684" y="483"/>
                    <a:pt x="647" y="493"/>
                    <a:pt x="608" y="515"/>
                  </a:cubicBezTo>
                  <a:cubicBezTo>
                    <a:pt x="508" y="579"/>
                    <a:pt x="433" y="678"/>
                    <a:pt x="400" y="792"/>
                  </a:cubicBezTo>
                  <a:cubicBezTo>
                    <a:pt x="366" y="907"/>
                    <a:pt x="292" y="1004"/>
                    <a:pt x="191" y="1068"/>
                  </a:cubicBezTo>
                  <a:cubicBezTo>
                    <a:pt x="152" y="1090"/>
                    <a:pt x="115" y="1101"/>
                    <a:pt x="84" y="1101"/>
                  </a:cubicBezTo>
                  <a:cubicBezTo>
                    <a:pt x="50" y="1101"/>
                    <a:pt x="21" y="1088"/>
                    <a:pt x="1" y="1065"/>
                  </a:cubicBezTo>
                  <a:lnTo>
                    <a:pt x="1" y="4423"/>
                  </a:lnTo>
                  <a:cubicBezTo>
                    <a:pt x="21" y="4447"/>
                    <a:pt x="50" y="4459"/>
                    <a:pt x="84" y="4459"/>
                  </a:cubicBezTo>
                  <a:cubicBezTo>
                    <a:pt x="115" y="4459"/>
                    <a:pt x="152" y="4449"/>
                    <a:pt x="191" y="4426"/>
                  </a:cubicBezTo>
                  <a:cubicBezTo>
                    <a:pt x="292" y="4362"/>
                    <a:pt x="366" y="4265"/>
                    <a:pt x="400" y="4151"/>
                  </a:cubicBezTo>
                  <a:cubicBezTo>
                    <a:pt x="433" y="4036"/>
                    <a:pt x="508" y="3938"/>
                    <a:pt x="608" y="3874"/>
                  </a:cubicBezTo>
                  <a:cubicBezTo>
                    <a:pt x="647" y="3852"/>
                    <a:pt x="684" y="3841"/>
                    <a:pt x="715" y="3841"/>
                  </a:cubicBezTo>
                  <a:cubicBezTo>
                    <a:pt x="763" y="3841"/>
                    <a:pt x="800" y="3865"/>
                    <a:pt x="819" y="3909"/>
                  </a:cubicBezTo>
                  <a:cubicBezTo>
                    <a:pt x="836" y="3953"/>
                    <a:pt x="873" y="3977"/>
                    <a:pt x="920" y="3977"/>
                  </a:cubicBezTo>
                  <a:cubicBezTo>
                    <a:pt x="952" y="3977"/>
                    <a:pt x="988" y="3966"/>
                    <a:pt x="1027" y="3943"/>
                  </a:cubicBezTo>
                  <a:cubicBezTo>
                    <a:pt x="1127" y="3881"/>
                    <a:pt x="1203" y="3782"/>
                    <a:pt x="1236" y="3668"/>
                  </a:cubicBezTo>
                  <a:cubicBezTo>
                    <a:pt x="1270" y="3553"/>
                    <a:pt x="1344" y="3455"/>
                    <a:pt x="1445" y="3392"/>
                  </a:cubicBezTo>
                  <a:cubicBezTo>
                    <a:pt x="1484" y="3370"/>
                    <a:pt x="1521" y="3359"/>
                    <a:pt x="1553" y="3359"/>
                  </a:cubicBezTo>
                  <a:cubicBezTo>
                    <a:pt x="1600" y="3359"/>
                    <a:pt x="1637" y="3382"/>
                    <a:pt x="1654" y="3426"/>
                  </a:cubicBezTo>
                  <a:lnTo>
                    <a:pt x="1654" y="67"/>
                  </a:lnTo>
                  <a:cubicBezTo>
                    <a:pt x="1637" y="24"/>
                    <a:pt x="1600" y="0"/>
                    <a:pt x="1553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41"/>
            <p:cNvSpPr/>
            <p:nvPr/>
          </p:nvSpPr>
          <p:spPr>
            <a:xfrm>
              <a:off x="3480175" y="1645675"/>
              <a:ext cx="8925" cy="93900"/>
            </a:xfrm>
            <a:custGeom>
              <a:rect b="b" l="l" r="r" t="t"/>
              <a:pathLst>
                <a:path extrusionOk="0" h="3756" w="357">
                  <a:moveTo>
                    <a:pt x="356" y="0"/>
                  </a:moveTo>
                  <a:cubicBezTo>
                    <a:pt x="317" y="0"/>
                    <a:pt x="279" y="12"/>
                    <a:pt x="246" y="32"/>
                  </a:cubicBezTo>
                  <a:cubicBezTo>
                    <a:pt x="145" y="94"/>
                    <a:pt x="71" y="193"/>
                    <a:pt x="37" y="308"/>
                  </a:cubicBezTo>
                  <a:cubicBezTo>
                    <a:pt x="29" y="339"/>
                    <a:pt x="15" y="368"/>
                    <a:pt x="1" y="397"/>
                  </a:cubicBezTo>
                  <a:lnTo>
                    <a:pt x="1" y="3756"/>
                  </a:lnTo>
                  <a:cubicBezTo>
                    <a:pt x="8" y="3741"/>
                    <a:pt x="15" y="3727"/>
                    <a:pt x="21" y="3712"/>
                  </a:cubicBezTo>
                  <a:cubicBezTo>
                    <a:pt x="21" y="3712"/>
                    <a:pt x="21" y="3711"/>
                    <a:pt x="21" y="3711"/>
                  </a:cubicBezTo>
                  <a:cubicBezTo>
                    <a:pt x="27" y="3696"/>
                    <a:pt x="31" y="3682"/>
                    <a:pt x="36" y="3666"/>
                  </a:cubicBezTo>
                  <a:cubicBezTo>
                    <a:pt x="69" y="3551"/>
                    <a:pt x="145" y="3453"/>
                    <a:pt x="246" y="3390"/>
                  </a:cubicBezTo>
                  <a:cubicBezTo>
                    <a:pt x="256" y="3385"/>
                    <a:pt x="266" y="3379"/>
                    <a:pt x="278" y="3374"/>
                  </a:cubicBezTo>
                  <a:cubicBezTo>
                    <a:pt x="284" y="3372"/>
                    <a:pt x="288" y="3372"/>
                    <a:pt x="294" y="3369"/>
                  </a:cubicBezTo>
                  <a:cubicBezTo>
                    <a:pt x="298" y="3367"/>
                    <a:pt x="303" y="3364"/>
                    <a:pt x="307" y="3364"/>
                  </a:cubicBezTo>
                  <a:cubicBezTo>
                    <a:pt x="314" y="3361"/>
                    <a:pt x="320" y="3360"/>
                    <a:pt x="327" y="3360"/>
                  </a:cubicBezTo>
                  <a:lnTo>
                    <a:pt x="333" y="3360"/>
                  </a:lnTo>
                  <a:cubicBezTo>
                    <a:pt x="340" y="3358"/>
                    <a:pt x="348" y="3358"/>
                    <a:pt x="356" y="335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41"/>
            <p:cNvSpPr/>
            <p:nvPr/>
          </p:nvSpPr>
          <p:spPr>
            <a:xfrm>
              <a:off x="3460550" y="1657700"/>
              <a:ext cx="8900" cy="90700"/>
            </a:xfrm>
            <a:custGeom>
              <a:rect b="b" l="l" r="r" t="t"/>
              <a:pathLst>
                <a:path extrusionOk="0" h="3628" w="356">
                  <a:moveTo>
                    <a:pt x="301" y="0"/>
                  </a:moveTo>
                  <a:cubicBezTo>
                    <a:pt x="270" y="0"/>
                    <a:pt x="233" y="10"/>
                    <a:pt x="194" y="32"/>
                  </a:cubicBezTo>
                  <a:cubicBezTo>
                    <a:pt x="106" y="88"/>
                    <a:pt x="38" y="170"/>
                    <a:pt x="0" y="269"/>
                  </a:cubicBezTo>
                  <a:lnTo>
                    <a:pt x="0" y="3627"/>
                  </a:lnTo>
                  <a:lnTo>
                    <a:pt x="1" y="3623"/>
                  </a:lnTo>
                  <a:cubicBezTo>
                    <a:pt x="6" y="3611"/>
                    <a:pt x="10" y="3600"/>
                    <a:pt x="16" y="3589"/>
                  </a:cubicBezTo>
                  <a:cubicBezTo>
                    <a:pt x="19" y="3585"/>
                    <a:pt x="20" y="3581"/>
                    <a:pt x="23" y="3576"/>
                  </a:cubicBezTo>
                  <a:cubicBezTo>
                    <a:pt x="28" y="3568"/>
                    <a:pt x="32" y="3560"/>
                    <a:pt x="36" y="3552"/>
                  </a:cubicBezTo>
                  <a:cubicBezTo>
                    <a:pt x="39" y="3547"/>
                    <a:pt x="44" y="3543"/>
                    <a:pt x="46" y="3537"/>
                  </a:cubicBezTo>
                  <a:cubicBezTo>
                    <a:pt x="49" y="3533"/>
                    <a:pt x="55" y="3523"/>
                    <a:pt x="61" y="3516"/>
                  </a:cubicBezTo>
                  <a:cubicBezTo>
                    <a:pt x="65" y="3510"/>
                    <a:pt x="68" y="3507"/>
                    <a:pt x="71" y="3502"/>
                  </a:cubicBezTo>
                  <a:cubicBezTo>
                    <a:pt x="75" y="3498"/>
                    <a:pt x="83" y="3489"/>
                    <a:pt x="87" y="3482"/>
                  </a:cubicBezTo>
                  <a:lnTo>
                    <a:pt x="99" y="3469"/>
                  </a:lnTo>
                  <a:cubicBezTo>
                    <a:pt x="104" y="3463"/>
                    <a:pt x="112" y="3458"/>
                    <a:pt x="117" y="3452"/>
                  </a:cubicBezTo>
                  <a:cubicBezTo>
                    <a:pt x="123" y="3446"/>
                    <a:pt x="125" y="3443"/>
                    <a:pt x="129" y="3440"/>
                  </a:cubicBezTo>
                  <a:cubicBezTo>
                    <a:pt x="136" y="3434"/>
                    <a:pt x="144" y="3429"/>
                    <a:pt x="151" y="3421"/>
                  </a:cubicBezTo>
                  <a:cubicBezTo>
                    <a:pt x="154" y="3418"/>
                    <a:pt x="158" y="3415"/>
                    <a:pt x="161" y="3413"/>
                  </a:cubicBezTo>
                  <a:cubicBezTo>
                    <a:pt x="171" y="3405"/>
                    <a:pt x="183" y="3398"/>
                    <a:pt x="194" y="3391"/>
                  </a:cubicBezTo>
                  <a:cubicBezTo>
                    <a:pt x="209" y="3384"/>
                    <a:pt x="222" y="3376"/>
                    <a:pt x="236" y="3372"/>
                  </a:cubicBezTo>
                  <a:cubicBezTo>
                    <a:pt x="241" y="3371"/>
                    <a:pt x="244" y="3369"/>
                    <a:pt x="248" y="3368"/>
                  </a:cubicBezTo>
                  <a:cubicBezTo>
                    <a:pt x="258" y="3365"/>
                    <a:pt x="268" y="3362"/>
                    <a:pt x="278" y="3360"/>
                  </a:cubicBezTo>
                  <a:lnTo>
                    <a:pt x="287" y="3360"/>
                  </a:lnTo>
                  <a:cubicBezTo>
                    <a:pt x="293" y="3359"/>
                    <a:pt x="299" y="3359"/>
                    <a:pt x="305" y="3359"/>
                  </a:cubicBezTo>
                  <a:cubicBezTo>
                    <a:pt x="322" y="3359"/>
                    <a:pt x="339" y="3363"/>
                    <a:pt x="355" y="3371"/>
                  </a:cubicBezTo>
                  <a:lnTo>
                    <a:pt x="355" y="12"/>
                  </a:lnTo>
                  <a:cubicBezTo>
                    <a:pt x="339" y="4"/>
                    <a:pt x="321" y="0"/>
                    <a:pt x="3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41"/>
            <p:cNvSpPr/>
            <p:nvPr/>
          </p:nvSpPr>
          <p:spPr>
            <a:xfrm>
              <a:off x="3408775" y="1640450"/>
              <a:ext cx="85200" cy="51225"/>
            </a:xfrm>
            <a:custGeom>
              <a:rect b="b" l="l" r="r" t="t"/>
              <a:pathLst>
                <a:path extrusionOk="0" h="2049" w="3408">
                  <a:moveTo>
                    <a:pt x="3312" y="1"/>
                  </a:moveTo>
                  <a:cubicBezTo>
                    <a:pt x="3298" y="1"/>
                    <a:pt x="3283" y="4"/>
                    <a:pt x="3270" y="12"/>
                  </a:cubicBezTo>
                  <a:lnTo>
                    <a:pt x="55" y="1887"/>
                  </a:lnTo>
                  <a:cubicBezTo>
                    <a:pt x="15" y="1912"/>
                    <a:pt x="0" y="1964"/>
                    <a:pt x="24" y="2004"/>
                  </a:cubicBezTo>
                  <a:cubicBezTo>
                    <a:pt x="38" y="2032"/>
                    <a:pt x="66" y="2048"/>
                    <a:pt x="95" y="2048"/>
                  </a:cubicBezTo>
                  <a:cubicBezTo>
                    <a:pt x="110" y="2048"/>
                    <a:pt x="125" y="2044"/>
                    <a:pt x="138" y="2036"/>
                  </a:cubicBezTo>
                  <a:lnTo>
                    <a:pt x="3353" y="161"/>
                  </a:lnTo>
                  <a:cubicBezTo>
                    <a:pt x="3393" y="137"/>
                    <a:pt x="3408" y="86"/>
                    <a:pt x="3386" y="44"/>
                  </a:cubicBezTo>
                  <a:cubicBezTo>
                    <a:pt x="3371" y="16"/>
                    <a:pt x="3342" y="1"/>
                    <a:pt x="331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41"/>
            <p:cNvSpPr/>
            <p:nvPr/>
          </p:nvSpPr>
          <p:spPr>
            <a:xfrm>
              <a:off x="3483200" y="1639750"/>
              <a:ext cx="8950" cy="10600"/>
            </a:xfrm>
            <a:custGeom>
              <a:rect b="b" l="l" r="r" t="t"/>
              <a:pathLst>
                <a:path extrusionOk="0" h="424" w="358">
                  <a:moveTo>
                    <a:pt x="179" y="1"/>
                  </a:moveTo>
                  <a:cubicBezTo>
                    <a:pt x="87" y="1"/>
                    <a:pt x="7" y="88"/>
                    <a:pt x="2" y="201"/>
                  </a:cubicBezTo>
                  <a:cubicBezTo>
                    <a:pt x="0" y="205"/>
                    <a:pt x="0" y="208"/>
                    <a:pt x="2" y="211"/>
                  </a:cubicBezTo>
                  <a:lnTo>
                    <a:pt x="55" y="179"/>
                  </a:lnTo>
                  <a:cubicBezTo>
                    <a:pt x="69" y="107"/>
                    <a:pt x="120" y="53"/>
                    <a:pt x="178" y="53"/>
                  </a:cubicBezTo>
                  <a:cubicBezTo>
                    <a:pt x="180" y="53"/>
                    <a:pt x="182" y="53"/>
                    <a:pt x="184" y="53"/>
                  </a:cubicBezTo>
                  <a:cubicBezTo>
                    <a:pt x="253" y="56"/>
                    <a:pt x="303" y="131"/>
                    <a:pt x="299" y="218"/>
                  </a:cubicBezTo>
                  <a:cubicBezTo>
                    <a:pt x="293" y="304"/>
                    <a:pt x="237" y="371"/>
                    <a:pt x="173" y="371"/>
                  </a:cubicBezTo>
                  <a:cubicBezTo>
                    <a:pt x="171" y="371"/>
                    <a:pt x="169" y="371"/>
                    <a:pt x="167" y="371"/>
                  </a:cubicBezTo>
                  <a:cubicBezTo>
                    <a:pt x="144" y="369"/>
                    <a:pt x="124" y="360"/>
                    <a:pt x="108" y="346"/>
                  </a:cubicBezTo>
                  <a:lnTo>
                    <a:pt x="61" y="373"/>
                  </a:lnTo>
                  <a:cubicBezTo>
                    <a:pt x="87" y="402"/>
                    <a:pt x="125" y="420"/>
                    <a:pt x="163" y="423"/>
                  </a:cubicBezTo>
                  <a:cubicBezTo>
                    <a:pt x="166" y="423"/>
                    <a:pt x="169" y="423"/>
                    <a:pt x="171" y="423"/>
                  </a:cubicBezTo>
                  <a:cubicBezTo>
                    <a:pt x="265" y="423"/>
                    <a:pt x="344" y="334"/>
                    <a:pt x="350" y="221"/>
                  </a:cubicBezTo>
                  <a:cubicBezTo>
                    <a:pt x="357" y="105"/>
                    <a:pt x="285" y="5"/>
                    <a:pt x="187" y="1"/>
                  </a:cubicBezTo>
                  <a:cubicBezTo>
                    <a:pt x="184" y="1"/>
                    <a:pt x="182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41"/>
            <p:cNvSpPr/>
            <p:nvPr/>
          </p:nvSpPr>
          <p:spPr>
            <a:xfrm>
              <a:off x="3477150" y="1643275"/>
              <a:ext cx="8900" cy="10575"/>
            </a:xfrm>
            <a:custGeom>
              <a:rect b="b" l="l" r="r" t="t"/>
              <a:pathLst>
                <a:path extrusionOk="0" h="423" w="356">
                  <a:moveTo>
                    <a:pt x="178" y="0"/>
                  </a:moveTo>
                  <a:cubicBezTo>
                    <a:pt x="85" y="0"/>
                    <a:pt x="7" y="88"/>
                    <a:pt x="0" y="202"/>
                  </a:cubicBezTo>
                  <a:lnTo>
                    <a:pt x="0" y="211"/>
                  </a:lnTo>
                  <a:lnTo>
                    <a:pt x="55" y="179"/>
                  </a:lnTo>
                  <a:cubicBezTo>
                    <a:pt x="68" y="106"/>
                    <a:pt x="118" y="52"/>
                    <a:pt x="177" y="52"/>
                  </a:cubicBezTo>
                  <a:cubicBezTo>
                    <a:pt x="180" y="52"/>
                    <a:pt x="182" y="52"/>
                    <a:pt x="184" y="53"/>
                  </a:cubicBezTo>
                  <a:cubicBezTo>
                    <a:pt x="251" y="56"/>
                    <a:pt x="303" y="131"/>
                    <a:pt x="297" y="218"/>
                  </a:cubicBezTo>
                  <a:cubicBezTo>
                    <a:pt x="293" y="304"/>
                    <a:pt x="237" y="370"/>
                    <a:pt x="172" y="370"/>
                  </a:cubicBezTo>
                  <a:cubicBezTo>
                    <a:pt x="170" y="370"/>
                    <a:pt x="168" y="370"/>
                    <a:pt x="165" y="370"/>
                  </a:cubicBezTo>
                  <a:cubicBezTo>
                    <a:pt x="144" y="369"/>
                    <a:pt x="123" y="360"/>
                    <a:pt x="106" y="346"/>
                  </a:cubicBezTo>
                  <a:lnTo>
                    <a:pt x="60" y="373"/>
                  </a:lnTo>
                  <a:cubicBezTo>
                    <a:pt x="87" y="402"/>
                    <a:pt x="123" y="420"/>
                    <a:pt x="163" y="422"/>
                  </a:cubicBezTo>
                  <a:cubicBezTo>
                    <a:pt x="165" y="423"/>
                    <a:pt x="168" y="423"/>
                    <a:pt x="171" y="423"/>
                  </a:cubicBezTo>
                  <a:cubicBezTo>
                    <a:pt x="263" y="423"/>
                    <a:pt x="343" y="335"/>
                    <a:pt x="350" y="221"/>
                  </a:cubicBezTo>
                  <a:cubicBezTo>
                    <a:pt x="355" y="105"/>
                    <a:pt x="283" y="6"/>
                    <a:pt x="187" y="0"/>
                  </a:cubicBezTo>
                  <a:cubicBezTo>
                    <a:pt x="184" y="0"/>
                    <a:pt x="181" y="0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41"/>
            <p:cNvSpPr/>
            <p:nvPr/>
          </p:nvSpPr>
          <p:spPr>
            <a:xfrm>
              <a:off x="3471075" y="1646825"/>
              <a:ext cx="8925" cy="10550"/>
            </a:xfrm>
            <a:custGeom>
              <a:rect b="b" l="l" r="r" t="t"/>
              <a:pathLst>
                <a:path extrusionOk="0" h="422" w="357">
                  <a:moveTo>
                    <a:pt x="179" y="0"/>
                  </a:moveTo>
                  <a:cubicBezTo>
                    <a:pt x="86" y="0"/>
                    <a:pt x="7" y="88"/>
                    <a:pt x="1" y="201"/>
                  </a:cubicBezTo>
                  <a:cubicBezTo>
                    <a:pt x="1" y="204"/>
                    <a:pt x="1" y="208"/>
                    <a:pt x="1" y="211"/>
                  </a:cubicBezTo>
                  <a:lnTo>
                    <a:pt x="55" y="179"/>
                  </a:lnTo>
                  <a:cubicBezTo>
                    <a:pt x="69" y="105"/>
                    <a:pt x="120" y="51"/>
                    <a:pt x="179" y="51"/>
                  </a:cubicBezTo>
                  <a:cubicBezTo>
                    <a:pt x="181" y="51"/>
                    <a:pt x="182" y="51"/>
                    <a:pt x="184" y="51"/>
                  </a:cubicBezTo>
                  <a:cubicBezTo>
                    <a:pt x="252" y="56"/>
                    <a:pt x="304" y="131"/>
                    <a:pt x="298" y="218"/>
                  </a:cubicBezTo>
                  <a:cubicBezTo>
                    <a:pt x="294" y="304"/>
                    <a:pt x="238" y="371"/>
                    <a:pt x="172" y="371"/>
                  </a:cubicBezTo>
                  <a:cubicBezTo>
                    <a:pt x="170" y="371"/>
                    <a:pt x="168" y="370"/>
                    <a:pt x="166" y="370"/>
                  </a:cubicBezTo>
                  <a:cubicBezTo>
                    <a:pt x="145" y="369"/>
                    <a:pt x="123" y="360"/>
                    <a:pt x="107" y="346"/>
                  </a:cubicBezTo>
                  <a:lnTo>
                    <a:pt x="60" y="373"/>
                  </a:lnTo>
                  <a:cubicBezTo>
                    <a:pt x="88" y="401"/>
                    <a:pt x="124" y="420"/>
                    <a:pt x="163" y="421"/>
                  </a:cubicBezTo>
                  <a:cubicBezTo>
                    <a:pt x="166" y="421"/>
                    <a:pt x="169" y="421"/>
                    <a:pt x="172" y="421"/>
                  </a:cubicBezTo>
                  <a:cubicBezTo>
                    <a:pt x="264" y="421"/>
                    <a:pt x="343" y="333"/>
                    <a:pt x="350" y="221"/>
                  </a:cubicBezTo>
                  <a:cubicBezTo>
                    <a:pt x="356" y="105"/>
                    <a:pt x="284" y="6"/>
                    <a:pt x="188" y="1"/>
                  </a:cubicBezTo>
                  <a:cubicBezTo>
                    <a:pt x="185" y="0"/>
                    <a:pt x="182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41"/>
            <p:cNvSpPr/>
            <p:nvPr/>
          </p:nvSpPr>
          <p:spPr>
            <a:xfrm>
              <a:off x="3465025" y="1650350"/>
              <a:ext cx="8925" cy="10575"/>
            </a:xfrm>
            <a:custGeom>
              <a:rect b="b" l="l" r="r" t="t"/>
              <a:pathLst>
                <a:path extrusionOk="0" h="423" w="357">
                  <a:moveTo>
                    <a:pt x="180" y="0"/>
                  </a:moveTo>
                  <a:cubicBezTo>
                    <a:pt x="87" y="0"/>
                    <a:pt x="7" y="88"/>
                    <a:pt x="1" y="202"/>
                  </a:cubicBezTo>
                  <a:lnTo>
                    <a:pt x="1" y="212"/>
                  </a:lnTo>
                  <a:lnTo>
                    <a:pt x="54" y="179"/>
                  </a:lnTo>
                  <a:cubicBezTo>
                    <a:pt x="68" y="107"/>
                    <a:pt x="119" y="52"/>
                    <a:pt x="177" y="52"/>
                  </a:cubicBezTo>
                  <a:cubicBezTo>
                    <a:pt x="179" y="52"/>
                    <a:pt x="181" y="52"/>
                    <a:pt x="184" y="52"/>
                  </a:cubicBezTo>
                  <a:cubicBezTo>
                    <a:pt x="252" y="57"/>
                    <a:pt x="302" y="131"/>
                    <a:pt x="298" y="219"/>
                  </a:cubicBezTo>
                  <a:cubicBezTo>
                    <a:pt x="292" y="304"/>
                    <a:pt x="235" y="372"/>
                    <a:pt x="169" y="372"/>
                  </a:cubicBezTo>
                  <a:cubicBezTo>
                    <a:pt x="167" y="372"/>
                    <a:pt x="166" y="371"/>
                    <a:pt x="165" y="371"/>
                  </a:cubicBezTo>
                  <a:cubicBezTo>
                    <a:pt x="143" y="369"/>
                    <a:pt x="123" y="361"/>
                    <a:pt x="107" y="347"/>
                  </a:cubicBezTo>
                  <a:lnTo>
                    <a:pt x="60" y="373"/>
                  </a:lnTo>
                  <a:cubicBezTo>
                    <a:pt x="86" y="402"/>
                    <a:pt x="123" y="419"/>
                    <a:pt x="162" y="422"/>
                  </a:cubicBezTo>
                  <a:cubicBezTo>
                    <a:pt x="165" y="422"/>
                    <a:pt x="168" y="422"/>
                    <a:pt x="171" y="422"/>
                  </a:cubicBezTo>
                  <a:cubicBezTo>
                    <a:pt x="264" y="422"/>
                    <a:pt x="343" y="335"/>
                    <a:pt x="349" y="222"/>
                  </a:cubicBezTo>
                  <a:cubicBezTo>
                    <a:pt x="356" y="105"/>
                    <a:pt x="284" y="6"/>
                    <a:pt x="186" y="0"/>
                  </a:cubicBezTo>
                  <a:cubicBezTo>
                    <a:pt x="184" y="0"/>
                    <a:pt x="182" y="0"/>
                    <a:pt x="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41"/>
            <p:cNvSpPr/>
            <p:nvPr/>
          </p:nvSpPr>
          <p:spPr>
            <a:xfrm>
              <a:off x="3458950" y="1653900"/>
              <a:ext cx="8900" cy="10575"/>
            </a:xfrm>
            <a:custGeom>
              <a:rect b="b" l="l" r="r" t="t"/>
              <a:pathLst>
                <a:path extrusionOk="0" h="423" w="356">
                  <a:moveTo>
                    <a:pt x="179" y="0"/>
                  </a:moveTo>
                  <a:cubicBezTo>
                    <a:pt x="86" y="0"/>
                    <a:pt x="7" y="88"/>
                    <a:pt x="0" y="200"/>
                  </a:cubicBezTo>
                  <a:lnTo>
                    <a:pt x="0" y="211"/>
                  </a:lnTo>
                  <a:lnTo>
                    <a:pt x="55" y="179"/>
                  </a:lnTo>
                  <a:cubicBezTo>
                    <a:pt x="68" y="106"/>
                    <a:pt x="119" y="52"/>
                    <a:pt x="178" y="52"/>
                  </a:cubicBezTo>
                  <a:cubicBezTo>
                    <a:pt x="180" y="52"/>
                    <a:pt x="182" y="52"/>
                    <a:pt x="184" y="53"/>
                  </a:cubicBezTo>
                  <a:cubicBezTo>
                    <a:pt x="253" y="55"/>
                    <a:pt x="303" y="131"/>
                    <a:pt x="299" y="218"/>
                  </a:cubicBezTo>
                  <a:cubicBezTo>
                    <a:pt x="293" y="304"/>
                    <a:pt x="237" y="370"/>
                    <a:pt x="172" y="370"/>
                  </a:cubicBezTo>
                  <a:cubicBezTo>
                    <a:pt x="170" y="370"/>
                    <a:pt x="168" y="370"/>
                    <a:pt x="166" y="370"/>
                  </a:cubicBezTo>
                  <a:cubicBezTo>
                    <a:pt x="144" y="369"/>
                    <a:pt x="123" y="360"/>
                    <a:pt x="108" y="345"/>
                  </a:cubicBezTo>
                  <a:lnTo>
                    <a:pt x="61" y="373"/>
                  </a:lnTo>
                  <a:cubicBezTo>
                    <a:pt x="87" y="402"/>
                    <a:pt x="123" y="419"/>
                    <a:pt x="163" y="422"/>
                  </a:cubicBezTo>
                  <a:cubicBezTo>
                    <a:pt x="166" y="422"/>
                    <a:pt x="168" y="423"/>
                    <a:pt x="171" y="423"/>
                  </a:cubicBezTo>
                  <a:cubicBezTo>
                    <a:pt x="265" y="423"/>
                    <a:pt x="343" y="333"/>
                    <a:pt x="350" y="221"/>
                  </a:cubicBezTo>
                  <a:cubicBezTo>
                    <a:pt x="355" y="105"/>
                    <a:pt x="283" y="6"/>
                    <a:pt x="187" y="0"/>
                  </a:cubicBezTo>
                  <a:cubicBezTo>
                    <a:pt x="184" y="0"/>
                    <a:pt x="181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41"/>
            <p:cNvSpPr/>
            <p:nvPr/>
          </p:nvSpPr>
          <p:spPr>
            <a:xfrm>
              <a:off x="3452900" y="1657450"/>
              <a:ext cx="8900" cy="10550"/>
            </a:xfrm>
            <a:custGeom>
              <a:rect b="b" l="l" r="r" t="t"/>
              <a:pathLst>
                <a:path extrusionOk="0" h="422" w="356">
                  <a:moveTo>
                    <a:pt x="178" y="0"/>
                  </a:moveTo>
                  <a:cubicBezTo>
                    <a:pt x="85" y="0"/>
                    <a:pt x="6" y="88"/>
                    <a:pt x="0" y="201"/>
                  </a:cubicBezTo>
                  <a:lnTo>
                    <a:pt x="0" y="211"/>
                  </a:lnTo>
                  <a:lnTo>
                    <a:pt x="54" y="179"/>
                  </a:lnTo>
                  <a:cubicBezTo>
                    <a:pt x="68" y="105"/>
                    <a:pt x="119" y="51"/>
                    <a:pt x="178" y="51"/>
                  </a:cubicBezTo>
                  <a:cubicBezTo>
                    <a:pt x="180" y="51"/>
                    <a:pt x="181" y="51"/>
                    <a:pt x="183" y="51"/>
                  </a:cubicBezTo>
                  <a:cubicBezTo>
                    <a:pt x="251" y="56"/>
                    <a:pt x="302" y="129"/>
                    <a:pt x="297" y="218"/>
                  </a:cubicBezTo>
                  <a:cubicBezTo>
                    <a:pt x="293" y="302"/>
                    <a:pt x="237" y="370"/>
                    <a:pt x="171" y="370"/>
                  </a:cubicBezTo>
                  <a:cubicBezTo>
                    <a:pt x="169" y="370"/>
                    <a:pt x="167" y="370"/>
                    <a:pt x="165" y="370"/>
                  </a:cubicBezTo>
                  <a:cubicBezTo>
                    <a:pt x="144" y="369"/>
                    <a:pt x="122" y="360"/>
                    <a:pt x="106" y="346"/>
                  </a:cubicBezTo>
                  <a:lnTo>
                    <a:pt x="60" y="372"/>
                  </a:lnTo>
                  <a:cubicBezTo>
                    <a:pt x="87" y="401"/>
                    <a:pt x="123" y="418"/>
                    <a:pt x="162" y="421"/>
                  </a:cubicBezTo>
                  <a:cubicBezTo>
                    <a:pt x="165" y="421"/>
                    <a:pt x="168" y="421"/>
                    <a:pt x="171" y="421"/>
                  </a:cubicBezTo>
                  <a:cubicBezTo>
                    <a:pt x="263" y="421"/>
                    <a:pt x="342" y="333"/>
                    <a:pt x="350" y="221"/>
                  </a:cubicBezTo>
                  <a:cubicBezTo>
                    <a:pt x="355" y="105"/>
                    <a:pt x="283" y="6"/>
                    <a:pt x="187" y="0"/>
                  </a:cubicBezTo>
                  <a:cubicBezTo>
                    <a:pt x="184" y="0"/>
                    <a:pt x="181" y="0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41"/>
            <p:cNvSpPr/>
            <p:nvPr/>
          </p:nvSpPr>
          <p:spPr>
            <a:xfrm>
              <a:off x="3446825" y="1660950"/>
              <a:ext cx="8925" cy="10600"/>
            </a:xfrm>
            <a:custGeom>
              <a:rect b="b" l="l" r="r" t="t"/>
              <a:pathLst>
                <a:path extrusionOk="0" h="424" w="357">
                  <a:moveTo>
                    <a:pt x="180" y="1"/>
                  </a:moveTo>
                  <a:cubicBezTo>
                    <a:pt x="87" y="1"/>
                    <a:pt x="7" y="89"/>
                    <a:pt x="1" y="203"/>
                  </a:cubicBezTo>
                  <a:lnTo>
                    <a:pt x="1" y="211"/>
                  </a:lnTo>
                  <a:lnTo>
                    <a:pt x="55" y="179"/>
                  </a:lnTo>
                  <a:cubicBezTo>
                    <a:pt x="69" y="108"/>
                    <a:pt x="119" y="53"/>
                    <a:pt x="177" y="53"/>
                  </a:cubicBezTo>
                  <a:cubicBezTo>
                    <a:pt x="179" y="53"/>
                    <a:pt x="181" y="53"/>
                    <a:pt x="184" y="53"/>
                  </a:cubicBezTo>
                  <a:cubicBezTo>
                    <a:pt x="252" y="58"/>
                    <a:pt x="303" y="132"/>
                    <a:pt x="298" y="220"/>
                  </a:cubicBezTo>
                  <a:cubicBezTo>
                    <a:pt x="292" y="305"/>
                    <a:pt x="235" y="372"/>
                    <a:pt x="169" y="372"/>
                  </a:cubicBezTo>
                  <a:cubicBezTo>
                    <a:pt x="168" y="372"/>
                    <a:pt x="166" y="372"/>
                    <a:pt x="165" y="372"/>
                  </a:cubicBezTo>
                  <a:cubicBezTo>
                    <a:pt x="143" y="369"/>
                    <a:pt x="123" y="361"/>
                    <a:pt x="107" y="348"/>
                  </a:cubicBezTo>
                  <a:lnTo>
                    <a:pt x="60" y="374"/>
                  </a:lnTo>
                  <a:cubicBezTo>
                    <a:pt x="86" y="403"/>
                    <a:pt x="124" y="420"/>
                    <a:pt x="162" y="423"/>
                  </a:cubicBezTo>
                  <a:cubicBezTo>
                    <a:pt x="165" y="423"/>
                    <a:pt x="168" y="423"/>
                    <a:pt x="171" y="423"/>
                  </a:cubicBezTo>
                  <a:cubicBezTo>
                    <a:pt x="264" y="423"/>
                    <a:pt x="343" y="335"/>
                    <a:pt x="349" y="223"/>
                  </a:cubicBezTo>
                  <a:cubicBezTo>
                    <a:pt x="356" y="105"/>
                    <a:pt x="284" y="7"/>
                    <a:pt x="187" y="1"/>
                  </a:cubicBezTo>
                  <a:cubicBezTo>
                    <a:pt x="184" y="1"/>
                    <a:pt x="182" y="1"/>
                    <a:pt x="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41"/>
            <p:cNvSpPr/>
            <p:nvPr/>
          </p:nvSpPr>
          <p:spPr>
            <a:xfrm>
              <a:off x="3440750" y="1664500"/>
              <a:ext cx="8925" cy="10600"/>
            </a:xfrm>
            <a:custGeom>
              <a:rect b="b" l="l" r="r" t="t"/>
              <a:pathLst>
                <a:path extrusionOk="0" h="424" w="357">
                  <a:moveTo>
                    <a:pt x="179" y="1"/>
                  </a:moveTo>
                  <a:cubicBezTo>
                    <a:pt x="87" y="1"/>
                    <a:pt x="7" y="89"/>
                    <a:pt x="0" y="201"/>
                  </a:cubicBezTo>
                  <a:lnTo>
                    <a:pt x="0" y="211"/>
                  </a:lnTo>
                  <a:lnTo>
                    <a:pt x="55" y="180"/>
                  </a:lnTo>
                  <a:cubicBezTo>
                    <a:pt x="68" y="107"/>
                    <a:pt x="118" y="53"/>
                    <a:pt x="178" y="53"/>
                  </a:cubicBezTo>
                  <a:cubicBezTo>
                    <a:pt x="180" y="53"/>
                    <a:pt x="182" y="53"/>
                    <a:pt x="184" y="53"/>
                  </a:cubicBezTo>
                  <a:cubicBezTo>
                    <a:pt x="253" y="56"/>
                    <a:pt x="303" y="132"/>
                    <a:pt x="299" y="219"/>
                  </a:cubicBezTo>
                  <a:cubicBezTo>
                    <a:pt x="293" y="304"/>
                    <a:pt x="237" y="371"/>
                    <a:pt x="172" y="371"/>
                  </a:cubicBezTo>
                  <a:cubicBezTo>
                    <a:pt x="170" y="371"/>
                    <a:pt x="168" y="371"/>
                    <a:pt x="166" y="371"/>
                  </a:cubicBezTo>
                  <a:cubicBezTo>
                    <a:pt x="144" y="369"/>
                    <a:pt x="124" y="361"/>
                    <a:pt x="106" y="346"/>
                  </a:cubicBezTo>
                  <a:lnTo>
                    <a:pt x="61" y="374"/>
                  </a:lnTo>
                  <a:cubicBezTo>
                    <a:pt x="87" y="401"/>
                    <a:pt x="124" y="420"/>
                    <a:pt x="163" y="423"/>
                  </a:cubicBezTo>
                  <a:cubicBezTo>
                    <a:pt x="165" y="423"/>
                    <a:pt x="167" y="423"/>
                    <a:pt x="169" y="423"/>
                  </a:cubicBezTo>
                  <a:cubicBezTo>
                    <a:pt x="264" y="423"/>
                    <a:pt x="343" y="335"/>
                    <a:pt x="350" y="222"/>
                  </a:cubicBezTo>
                  <a:cubicBezTo>
                    <a:pt x="357" y="106"/>
                    <a:pt x="283" y="7"/>
                    <a:pt x="187" y="1"/>
                  </a:cubicBezTo>
                  <a:cubicBezTo>
                    <a:pt x="184" y="1"/>
                    <a:pt x="181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41"/>
            <p:cNvSpPr/>
            <p:nvPr/>
          </p:nvSpPr>
          <p:spPr>
            <a:xfrm>
              <a:off x="3417075" y="1743975"/>
              <a:ext cx="111025" cy="59500"/>
            </a:xfrm>
            <a:custGeom>
              <a:rect b="b" l="l" r="r" t="t"/>
              <a:pathLst>
                <a:path extrusionOk="0" h="2380" w="4441">
                  <a:moveTo>
                    <a:pt x="4441" y="1"/>
                  </a:moveTo>
                  <a:lnTo>
                    <a:pt x="0" y="995"/>
                  </a:lnTo>
                  <a:lnTo>
                    <a:pt x="11" y="1122"/>
                  </a:lnTo>
                  <a:cubicBezTo>
                    <a:pt x="42" y="1526"/>
                    <a:pt x="245" y="1897"/>
                    <a:pt x="569" y="2144"/>
                  </a:cubicBezTo>
                  <a:cubicBezTo>
                    <a:pt x="787" y="2310"/>
                    <a:pt x="1002" y="2379"/>
                    <a:pt x="1233" y="2379"/>
                  </a:cubicBezTo>
                  <a:cubicBezTo>
                    <a:pt x="1396" y="2379"/>
                    <a:pt x="1566" y="2345"/>
                    <a:pt x="1752" y="2286"/>
                  </a:cubicBezTo>
                  <a:cubicBezTo>
                    <a:pt x="1948" y="2224"/>
                    <a:pt x="2136" y="2141"/>
                    <a:pt x="2315" y="2042"/>
                  </a:cubicBezTo>
                  <a:lnTo>
                    <a:pt x="3753" y="1255"/>
                  </a:lnTo>
                  <a:cubicBezTo>
                    <a:pt x="4142" y="1017"/>
                    <a:pt x="4394" y="607"/>
                    <a:pt x="4429" y="153"/>
                  </a:cubicBezTo>
                  <a:lnTo>
                    <a:pt x="4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41"/>
            <p:cNvSpPr/>
            <p:nvPr/>
          </p:nvSpPr>
          <p:spPr>
            <a:xfrm>
              <a:off x="3416350" y="1725350"/>
              <a:ext cx="112300" cy="61525"/>
            </a:xfrm>
            <a:custGeom>
              <a:rect b="b" l="l" r="r" t="t"/>
              <a:pathLst>
                <a:path extrusionOk="0" h="2461" w="4492">
                  <a:moveTo>
                    <a:pt x="3169" y="0"/>
                  </a:moveTo>
                  <a:cubicBezTo>
                    <a:pt x="3117" y="0"/>
                    <a:pt x="3063" y="13"/>
                    <a:pt x="3021" y="37"/>
                  </a:cubicBezTo>
                  <a:lnTo>
                    <a:pt x="86" y="1629"/>
                  </a:lnTo>
                  <a:cubicBezTo>
                    <a:pt x="9" y="1672"/>
                    <a:pt x="0" y="1740"/>
                    <a:pt x="69" y="1780"/>
                  </a:cubicBezTo>
                  <a:lnTo>
                    <a:pt x="1211" y="2434"/>
                  </a:lnTo>
                  <a:cubicBezTo>
                    <a:pt x="1242" y="2451"/>
                    <a:pt x="1283" y="2460"/>
                    <a:pt x="1326" y="2460"/>
                  </a:cubicBezTo>
                  <a:cubicBezTo>
                    <a:pt x="1377" y="2460"/>
                    <a:pt x="1430" y="2448"/>
                    <a:pt x="1472" y="2423"/>
                  </a:cubicBezTo>
                  <a:lnTo>
                    <a:pt x="4407" y="833"/>
                  </a:lnTo>
                  <a:cubicBezTo>
                    <a:pt x="4483" y="788"/>
                    <a:pt x="4491" y="721"/>
                    <a:pt x="4425" y="682"/>
                  </a:cubicBezTo>
                  <a:lnTo>
                    <a:pt x="3282" y="26"/>
                  </a:lnTo>
                  <a:cubicBezTo>
                    <a:pt x="3252" y="9"/>
                    <a:pt x="3211" y="0"/>
                    <a:pt x="3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41"/>
            <p:cNvSpPr/>
            <p:nvPr/>
          </p:nvSpPr>
          <p:spPr>
            <a:xfrm>
              <a:off x="3424475" y="1729300"/>
              <a:ext cx="96125" cy="53600"/>
            </a:xfrm>
            <a:custGeom>
              <a:rect b="b" l="l" r="r" t="t"/>
              <a:pathLst>
                <a:path extrusionOk="0" h="2144" w="3845">
                  <a:moveTo>
                    <a:pt x="2886" y="0"/>
                  </a:moveTo>
                  <a:cubicBezTo>
                    <a:pt x="2871" y="0"/>
                    <a:pt x="2857" y="3"/>
                    <a:pt x="2842" y="9"/>
                  </a:cubicBezTo>
                  <a:lnTo>
                    <a:pt x="38" y="1526"/>
                  </a:lnTo>
                  <a:cubicBezTo>
                    <a:pt x="0" y="1548"/>
                    <a:pt x="0" y="1601"/>
                    <a:pt x="38" y="1623"/>
                  </a:cubicBezTo>
                  <a:lnTo>
                    <a:pt x="944" y="2142"/>
                  </a:lnTo>
                  <a:cubicBezTo>
                    <a:pt x="949" y="2144"/>
                    <a:pt x="953" y="2144"/>
                    <a:pt x="957" y="2144"/>
                  </a:cubicBezTo>
                  <a:cubicBezTo>
                    <a:pt x="972" y="2144"/>
                    <a:pt x="988" y="2141"/>
                    <a:pt x="1001" y="2135"/>
                  </a:cubicBezTo>
                  <a:lnTo>
                    <a:pt x="3807" y="618"/>
                  </a:lnTo>
                  <a:cubicBezTo>
                    <a:pt x="3844" y="596"/>
                    <a:pt x="3844" y="543"/>
                    <a:pt x="3807" y="521"/>
                  </a:cubicBezTo>
                  <a:lnTo>
                    <a:pt x="2900" y="2"/>
                  </a:lnTo>
                  <a:cubicBezTo>
                    <a:pt x="2896" y="0"/>
                    <a:pt x="2890" y="0"/>
                    <a:pt x="2886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41"/>
            <p:cNvSpPr/>
            <p:nvPr/>
          </p:nvSpPr>
          <p:spPr>
            <a:xfrm>
              <a:off x="3512600" y="1733150"/>
              <a:ext cx="1800" cy="4650"/>
            </a:xfrm>
            <a:custGeom>
              <a:rect b="b" l="l" r="r" t="t"/>
              <a:pathLst>
                <a:path extrusionOk="0" h="186" w="72">
                  <a:moveTo>
                    <a:pt x="37" y="0"/>
                  </a:moveTo>
                  <a:cubicBezTo>
                    <a:pt x="16" y="0"/>
                    <a:pt x="2" y="16"/>
                    <a:pt x="2" y="35"/>
                  </a:cubicBezTo>
                  <a:lnTo>
                    <a:pt x="2" y="150"/>
                  </a:lnTo>
                  <a:cubicBezTo>
                    <a:pt x="0" y="170"/>
                    <a:pt x="16" y="186"/>
                    <a:pt x="37" y="186"/>
                  </a:cubicBezTo>
                  <a:cubicBezTo>
                    <a:pt x="55" y="186"/>
                    <a:pt x="71" y="170"/>
                    <a:pt x="71" y="151"/>
                  </a:cubicBezTo>
                  <a:lnTo>
                    <a:pt x="71" y="35"/>
                  </a:lnTo>
                  <a:cubicBezTo>
                    <a:pt x="71" y="16"/>
                    <a:pt x="55" y="0"/>
                    <a:pt x="3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41"/>
            <p:cNvSpPr/>
            <p:nvPr/>
          </p:nvSpPr>
          <p:spPr>
            <a:xfrm>
              <a:off x="3511975" y="1730925"/>
              <a:ext cx="3050" cy="4675"/>
            </a:xfrm>
            <a:custGeom>
              <a:rect b="b" l="l" r="r" t="t"/>
              <a:pathLst>
                <a:path extrusionOk="0" h="187" w="122">
                  <a:moveTo>
                    <a:pt x="62" y="1"/>
                  </a:moveTo>
                  <a:cubicBezTo>
                    <a:pt x="28" y="1"/>
                    <a:pt x="1" y="28"/>
                    <a:pt x="1" y="60"/>
                  </a:cubicBezTo>
                  <a:lnTo>
                    <a:pt x="1" y="125"/>
                  </a:lnTo>
                  <a:cubicBezTo>
                    <a:pt x="1" y="159"/>
                    <a:pt x="28" y="185"/>
                    <a:pt x="62" y="186"/>
                  </a:cubicBezTo>
                  <a:cubicBezTo>
                    <a:pt x="93" y="185"/>
                    <a:pt x="121" y="159"/>
                    <a:pt x="121" y="125"/>
                  </a:cubicBezTo>
                  <a:lnTo>
                    <a:pt x="121" y="60"/>
                  </a:lnTo>
                  <a:cubicBezTo>
                    <a:pt x="121" y="28"/>
                    <a:pt x="93" y="1"/>
                    <a:pt x="6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41"/>
            <p:cNvSpPr/>
            <p:nvPr/>
          </p:nvSpPr>
          <p:spPr>
            <a:xfrm>
              <a:off x="3504475" y="1728200"/>
              <a:ext cx="1800" cy="4650"/>
            </a:xfrm>
            <a:custGeom>
              <a:rect b="b" l="l" r="r" t="t"/>
              <a:pathLst>
                <a:path extrusionOk="0" h="186" w="72">
                  <a:moveTo>
                    <a:pt x="39" y="1"/>
                  </a:moveTo>
                  <a:cubicBezTo>
                    <a:pt x="38" y="1"/>
                    <a:pt x="38" y="1"/>
                    <a:pt x="37" y="1"/>
                  </a:cubicBezTo>
                  <a:cubicBezTo>
                    <a:pt x="16" y="1"/>
                    <a:pt x="1" y="15"/>
                    <a:pt x="1" y="36"/>
                  </a:cubicBezTo>
                  <a:lnTo>
                    <a:pt x="1" y="150"/>
                  </a:lnTo>
                  <a:cubicBezTo>
                    <a:pt x="1" y="169"/>
                    <a:pt x="16" y="185"/>
                    <a:pt x="37" y="185"/>
                  </a:cubicBezTo>
                  <a:cubicBezTo>
                    <a:pt x="56" y="185"/>
                    <a:pt x="72" y="169"/>
                    <a:pt x="72" y="150"/>
                  </a:cubicBezTo>
                  <a:lnTo>
                    <a:pt x="72" y="36"/>
                  </a:lnTo>
                  <a:cubicBezTo>
                    <a:pt x="72" y="16"/>
                    <a:pt x="57" y="1"/>
                    <a:pt x="39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41"/>
            <p:cNvSpPr/>
            <p:nvPr/>
          </p:nvSpPr>
          <p:spPr>
            <a:xfrm>
              <a:off x="3503850" y="1725975"/>
              <a:ext cx="3050" cy="4650"/>
            </a:xfrm>
            <a:custGeom>
              <a:rect b="b" l="l" r="r" t="t"/>
              <a:pathLst>
                <a:path extrusionOk="0" h="186" w="122">
                  <a:moveTo>
                    <a:pt x="62" y="0"/>
                  </a:moveTo>
                  <a:cubicBezTo>
                    <a:pt x="28" y="0"/>
                    <a:pt x="1" y="28"/>
                    <a:pt x="1" y="61"/>
                  </a:cubicBezTo>
                  <a:lnTo>
                    <a:pt x="1" y="125"/>
                  </a:lnTo>
                  <a:cubicBezTo>
                    <a:pt x="1" y="158"/>
                    <a:pt x="28" y="186"/>
                    <a:pt x="62" y="186"/>
                  </a:cubicBezTo>
                  <a:cubicBezTo>
                    <a:pt x="94" y="186"/>
                    <a:pt x="121" y="158"/>
                    <a:pt x="121" y="125"/>
                  </a:cubicBezTo>
                  <a:lnTo>
                    <a:pt x="121" y="61"/>
                  </a:lnTo>
                  <a:cubicBezTo>
                    <a:pt x="121" y="28"/>
                    <a:pt x="94" y="0"/>
                    <a:pt x="6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41"/>
            <p:cNvSpPr/>
            <p:nvPr/>
          </p:nvSpPr>
          <p:spPr>
            <a:xfrm>
              <a:off x="3507600" y="1727125"/>
              <a:ext cx="3025" cy="8025"/>
            </a:xfrm>
            <a:custGeom>
              <a:rect b="b" l="l" r="r" t="t"/>
              <a:pathLst>
                <a:path extrusionOk="0" h="321" w="121">
                  <a:moveTo>
                    <a:pt x="60" y="0"/>
                  </a:moveTo>
                  <a:cubicBezTo>
                    <a:pt x="26" y="0"/>
                    <a:pt x="0" y="28"/>
                    <a:pt x="0" y="61"/>
                  </a:cubicBezTo>
                  <a:lnTo>
                    <a:pt x="0" y="260"/>
                  </a:lnTo>
                  <a:cubicBezTo>
                    <a:pt x="0" y="293"/>
                    <a:pt x="26" y="321"/>
                    <a:pt x="60" y="321"/>
                  </a:cubicBezTo>
                  <a:cubicBezTo>
                    <a:pt x="93" y="321"/>
                    <a:pt x="121" y="293"/>
                    <a:pt x="121" y="260"/>
                  </a:cubicBezTo>
                  <a:lnTo>
                    <a:pt x="121" y="61"/>
                  </a:lnTo>
                  <a:cubicBezTo>
                    <a:pt x="121" y="28"/>
                    <a:pt x="93" y="0"/>
                    <a:pt x="60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41"/>
            <p:cNvSpPr/>
            <p:nvPr/>
          </p:nvSpPr>
          <p:spPr>
            <a:xfrm>
              <a:off x="3502325" y="1729775"/>
              <a:ext cx="3075" cy="4550"/>
            </a:xfrm>
            <a:custGeom>
              <a:rect b="b" l="l" r="r" t="t"/>
              <a:pathLst>
                <a:path extrusionOk="0" h="182" w="123">
                  <a:moveTo>
                    <a:pt x="62" y="0"/>
                  </a:moveTo>
                  <a:cubicBezTo>
                    <a:pt x="29" y="0"/>
                    <a:pt x="1" y="28"/>
                    <a:pt x="1" y="61"/>
                  </a:cubicBezTo>
                  <a:lnTo>
                    <a:pt x="1" y="121"/>
                  </a:lnTo>
                  <a:cubicBezTo>
                    <a:pt x="1" y="154"/>
                    <a:pt x="29" y="182"/>
                    <a:pt x="62" y="182"/>
                  </a:cubicBezTo>
                  <a:cubicBezTo>
                    <a:pt x="95" y="182"/>
                    <a:pt x="121" y="154"/>
                    <a:pt x="123" y="121"/>
                  </a:cubicBezTo>
                  <a:lnTo>
                    <a:pt x="123" y="61"/>
                  </a:lnTo>
                  <a:cubicBezTo>
                    <a:pt x="121" y="28"/>
                    <a:pt x="95" y="0"/>
                    <a:pt x="6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41"/>
            <p:cNvSpPr/>
            <p:nvPr/>
          </p:nvSpPr>
          <p:spPr>
            <a:xfrm>
              <a:off x="3502300" y="1726925"/>
              <a:ext cx="8550" cy="5500"/>
            </a:xfrm>
            <a:custGeom>
              <a:rect b="b" l="l" r="r" t="t"/>
              <a:pathLst>
                <a:path extrusionOk="0" h="220" w="342">
                  <a:moveTo>
                    <a:pt x="276" y="1"/>
                  </a:moveTo>
                  <a:cubicBezTo>
                    <a:pt x="252" y="1"/>
                    <a:pt x="227" y="9"/>
                    <a:pt x="212" y="19"/>
                  </a:cubicBezTo>
                  <a:lnTo>
                    <a:pt x="27" y="126"/>
                  </a:lnTo>
                  <a:cubicBezTo>
                    <a:pt x="1" y="140"/>
                    <a:pt x="3" y="169"/>
                    <a:pt x="3" y="206"/>
                  </a:cubicBezTo>
                  <a:lnTo>
                    <a:pt x="21" y="214"/>
                  </a:lnTo>
                  <a:cubicBezTo>
                    <a:pt x="27" y="218"/>
                    <a:pt x="34" y="219"/>
                    <a:pt x="41" y="219"/>
                  </a:cubicBezTo>
                  <a:cubicBezTo>
                    <a:pt x="71" y="219"/>
                    <a:pt x="110" y="198"/>
                    <a:pt x="130" y="187"/>
                  </a:cubicBezTo>
                  <a:lnTo>
                    <a:pt x="317" y="79"/>
                  </a:lnTo>
                  <a:cubicBezTo>
                    <a:pt x="341" y="65"/>
                    <a:pt x="338" y="26"/>
                    <a:pt x="309" y="8"/>
                  </a:cubicBezTo>
                  <a:cubicBezTo>
                    <a:pt x="299" y="3"/>
                    <a:pt x="288" y="1"/>
                    <a:pt x="27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41"/>
            <p:cNvSpPr/>
            <p:nvPr/>
          </p:nvSpPr>
          <p:spPr>
            <a:xfrm>
              <a:off x="3504750" y="1762975"/>
              <a:ext cx="13325" cy="17325"/>
            </a:xfrm>
            <a:custGeom>
              <a:rect b="b" l="l" r="r" t="t"/>
              <a:pathLst>
                <a:path extrusionOk="0" h="693" w="533">
                  <a:moveTo>
                    <a:pt x="454" y="1"/>
                  </a:moveTo>
                  <a:cubicBezTo>
                    <a:pt x="424" y="1"/>
                    <a:pt x="390" y="42"/>
                    <a:pt x="369" y="151"/>
                  </a:cubicBezTo>
                  <a:cubicBezTo>
                    <a:pt x="320" y="411"/>
                    <a:pt x="94" y="552"/>
                    <a:pt x="94" y="552"/>
                  </a:cubicBezTo>
                  <a:cubicBezTo>
                    <a:pt x="0" y="637"/>
                    <a:pt x="29" y="692"/>
                    <a:pt x="98" y="692"/>
                  </a:cubicBezTo>
                  <a:cubicBezTo>
                    <a:pt x="138" y="692"/>
                    <a:pt x="192" y="673"/>
                    <a:pt x="243" y="631"/>
                  </a:cubicBezTo>
                  <a:cubicBezTo>
                    <a:pt x="381" y="517"/>
                    <a:pt x="488" y="331"/>
                    <a:pt x="517" y="166"/>
                  </a:cubicBezTo>
                  <a:cubicBezTo>
                    <a:pt x="533" y="80"/>
                    <a:pt x="497" y="1"/>
                    <a:pt x="454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41"/>
            <p:cNvSpPr/>
            <p:nvPr/>
          </p:nvSpPr>
          <p:spPr>
            <a:xfrm>
              <a:off x="3465050" y="1787050"/>
              <a:ext cx="16775" cy="14825"/>
            </a:xfrm>
            <a:custGeom>
              <a:rect b="b" l="l" r="r" t="t"/>
              <a:pathLst>
                <a:path extrusionOk="0" h="593" w="671">
                  <a:moveTo>
                    <a:pt x="601" y="0"/>
                  </a:moveTo>
                  <a:cubicBezTo>
                    <a:pt x="572" y="0"/>
                    <a:pt x="533" y="35"/>
                    <a:pt x="491" y="127"/>
                  </a:cubicBezTo>
                  <a:cubicBezTo>
                    <a:pt x="383" y="369"/>
                    <a:pt x="129" y="451"/>
                    <a:pt x="129" y="451"/>
                  </a:cubicBezTo>
                  <a:cubicBezTo>
                    <a:pt x="0" y="522"/>
                    <a:pt x="43" y="592"/>
                    <a:pt x="139" y="592"/>
                  </a:cubicBezTo>
                  <a:cubicBezTo>
                    <a:pt x="173" y="592"/>
                    <a:pt x="213" y="583"/>
                    <a:pt x="255" y="563"/>
                  </a:cubicBezTo>
                  <a:cubicBezTo>
                    <a:pt x="417" y="485"/>
                    <a:pt x="565" y="331"/>
                    <a:pt x="634" y="176"/>
                  </a:cubicBezTo>
                  <a:cubicBezTo>
                    <a:pt x="670" y="91"/>
                    <a:pt x="649" y="0"/>
                    <a:pt x="601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41"/>
            <p:cNvSpPr/>
            <p:nvPr/>
          </p:nvSpPr>
          <p:spPr>
            <a:xfrm>
              <a:off x="3381625" y="1772050"/>
              <a:ext cx="44825" cy="66850"/>
            </a:xfrm>
            <a:custGeom>
              <a:rect b="b" l="l" r="r" t="t"/>
              <a:pathLst>
                <a:path extrusionOk="0" h="2674" w="1793">
                  <a:moveTo>
                    <a:pt x="0" y="0"/>
                  </a:moveTo>
                  <a:lnTo>
                    <a:pt x="0" y="1639"/>
                  </a:lnTo>
                  <a:lnTo>
                    <a:pt x="1793" y="2674"/>
                  </a:lnTo>
                  <a:lnTo>
                    <a:pt x="1793" y="10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41"/>
            <p:cNvSpPr/>
            <p:nvPr/>
          </p:nvSpPr>
          <p:spPr>
            <a:xfrm>
              <a:off x="3384625" y="1777800"/>
              <a:ext cx="38825" cy="55500"/>
            </a:xfrm>
            <a:custGeom>
              <a:rect b="b" l="l" r="r" t="t"/>
              <a:pathLst>
                <a:path extrusionOk="0" h="2220" w="1553">
                  <a:moveTo>
                    <a:pt x="1" y="1"/>
                  </a:moveTo>
                  <a:lnTo>
                    <a:pt x="1" y="1323"/>
                  </a:lnTo>
                  <a:lnTo>
                    <a:pt x="1552" y="2219"/>
                  </a:lnTo>
                  <a:lnTo>
                    <a:pt x="1552" y="8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41"/>
            <p:cNvSpPr/>
            <p:nvPr/>
          </p:nvSpPr>
          <p:spPr>
            <a:xfrm>
              <a:off x="3402425" y="1792225"/>
              <a:ext cx="3225" cy="4150"/>
            </a:xfrm>
            <a:custGeom>
              <a:rect b="b" l="l" r="r" t="t"/>
              <a:pathLst>
                <a:path extrusionOk="0" h="166" w="129">
                  <a:moveTo>
                    <a:pt x="36" y="0"/>
                  </a:moveTo>
                  <a:cubicBezTo>
                    <a:pt x="15" y="0"/>
                    <a:pt x="1" y="17"/>
                    <a:pt x="1" y="46"/>
                  </a:cubicBezTo>
                  <a:cubicBezTo>
                    <a:pt x="3" y="91"/>
                    <a:pt x="27" y="131"/>
                    <a:pt x="64" y="156"/>
                  </a:cubicBezTo>
                  <a:cubicBezTo>
                    <a:pt x="75" y="162"/>
                    <a:pt x="84" y="165"/>
                    <a:pt x="93" y="165"/>
                  </a:cubicBezTo>
                  <a:cubicBezTo>
                    <a:pt x="114" y="165"/>
                    <a:pt x="128" y="148"/>
                    <a:pt x="128" y="120"/>
                  </a:cubicBezTo>
                  <a:cubicBezTo>
                    <a:pt x="125" y="75"/>
                    <a:pt x="102" y="34"/>
                    <a:pt x="64" y="9"/>
                  </a:cubicBezTo>
                  <a:cubicBezTo>
                    <a:pt x="54" y="3"/>
                    <a:pt x="44" y="0"/>
                    <a:pt x="36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41"/>
            <p:cNvSpPr/>
            <p:nvPr/>
          </p:nvSpPr>
          <p:spPr>
            <a:xfrm>
              <a:off x="3402425" y="1803375"/>
              <a:ext cx="3225" cy="4150"/>
            </a:xfrm>
            <a:custGeom>
              <a:rect b="b" l="l" r="r" t="t"/>
              <a:pathLst>
                <a:path extrusionOk="0" h="166" w="129">
                  <a:moveTo>
                    <a:pt x="36" y="1"/>
                  </a:moveTo>
                  <a:cubicBezTo>
                    <a:pt x="15" y="1"/>
                    <a:pt x="1" y="18"/>
                    <a:pt x="1" y="46"/>
                  </a:cubicBezTo>
                  <a:cubicBezTo>
                    <a:pt x="3" y="91"/>
                    <a:pt x="27" y="132"/>
                    <a:pt x="64" y="157"/>
                  </a:cubicBezTo>
                  <a:cubicBezTo>
                    <a:pt x="75" y="163"/>
                    <a:pt x="84" y="166"/>
                    <a:pt x="93" y="166"/>
                  </a:cubicBezTo>
                  <a:cubicBezTo>
                    <a:pt x="114" y="166"/>
                    <a:pt x="128" y="149"/>
                    <a:pt x="128" y="120"/>
                  </a:cubicBezTo>
                  <a:cubicBezTo>
                    <a:pt x="125" y="75"/>
                    <a:pt x="102" y="35"/>
                    <a:pt x="64" y="10"/>
                  </a:cubicBezTo>
                  <a:cubicBezTo>
                    <a:pt x="54" y="4"/>
                    <a:pt x="44" y="1"/>
                    <a:pt x="3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41"/>
            <p:cNvSpPr/>
            <p:nvPr/>
          </p:nvSpPr>
          <p:spPr>
            <a:xfrm>
              <a:off x="3402425" y="1814775"/>
              <a:ext cx="3225" cy="4175"/>
            </a:xfrm>
            <a:custGeom>
              <a:rect b="b" l="l" r="r" t="t"/>
              <a:pathLst>
                <a:path extrusionOk="0" h="167" w="129">
                  <a:moveTo>
                    <a:pt x="36" y="1"/>
                  </a:moveTo>
                  <a:cubicBezTo>
                    <a:pt x="15" y="1"/>
                    <a:pt x="1" y="17"/>
                    <a:pt x="1" y="46"/>
                  </a:cubicBezTo>
                  <a:cubicBezTo>
                    <a:pt x="3" y="91"/>
                    <a:pt x="27" y="133"/>
                    <a:pt x="64" y="157"/>
                  </a:cubicBezTo>
                  <a:cubicBezTo>
                    <a:pt x="75" y="163"/>
                    <a:pt x="84" y="166"/>
                    <a:pt x="93" y="166"/>
                  </a:cubicBezTo>
                  <a:cubicBezTo>
                    <a:pt x="114" y="166"/>
                    <a:pt x="128" y="150"/>
                    <a:pt x="128" y="121"/>
                  </a:cubicBezTo>
                  <a:cubicBezTo>
                    <a:pt x="125" y="76"/>
                    <a:pt x="102" y="34"/>
                    <a:pt x="64" y="9"/>
                  </a:cubicBezTo>
                  <a:cubicBezTo>
                    <a:pt x="54" y="3"/>
                    <a:pt x="44" y="1"/>
                    <a:pt x="3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41"/>
            <p:cNvSpPr/>
            <p:nvPr/>
          </p:nvSpPr>
          <p:spPr>
            <a:xfrm>
              <a:off x="3383875" y="1798675"/>
              <a:ext cx="40300" cy="24950"/>
            </a:xfrm>
            <a:custGeom>
              <a:rect b="b" l="l" r="r" t="t"/>
              <a:pathLst>
                <a:path extrusionOk="0" h="998" w="1612">
                  <a:moveTo>
                    <a:pt x="0" y="1"/>
                  </a:moveTo>
                  <a:lnTo>
                    <a:pt x="0" y="68"/>
                  </a:lnTo>
                  <a:lnTo>
                    <a:pt x="1611" y="997"/>
                  </a:lnTo>
                  <a:lnTo>
                    <a:pt x="1611" y="9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41"/>
            <p:cNvSpPr/>
            <p:nvPr/>
          </p:nvSpPr>
          <p:spPr>
            <a:xfrm>
              <a:off x="3383875" y="1787450"/>
              <a:ext cx="40300" cy="24925"/>
            </a:xfrm>
            <a:custGeom>
              <a:rect b="b" l="l" r="r" t="t"/>
              <a:pathLst>
                <a:path extrusionOk="0" h="997" w="1612">
                  <a:moveTo>
                    <a:pt x="0" y="0"/>
                  </a:moveTo>
                  <a:lnTo>
                    <a:pt x="0" y="67"/>
                  </a:lnTo>
                  <a:lnTo>
                    <a:pt x="1611" y="997"/>
                  </a:lnTo>
                  <a:lnTo>
                    <a:pt x="1611" y="9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41"/>
            <p:cNvSpPr/>
            <p:nvPr/>
          </p:nvSpPr>
          <p:spPr>
            <a:xfrm>
              <a:off x="3381625" y="1759250"/>
              <a:ext cx="66425" cy="38700"/>
            </a:xfrm>
            <a:custGeom>
              <a:rect b="b" l="l" r="r" t="t"/>
              <a:pathLst>
                <a:path extrusionOk="0" h="1548" w="2657">
                  <a:moveTo>
                    <a:pt x="863" y="0"/>
                  </a:moveTo>
                  <a:lnTo>
                    <a:pt x="0" y="512"/>
                  </a:lnTo>
                  <a:lnTo>
                    <a:pt x="1793" y="1547"/>
                  </a:lnTo>
                  <a:lnTo>
                    <a:pt x="2657" y="1036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41"/>
            <p:cNvSpPr/>
            <p:nvPr/>
          </p:nvSpPr>
          <p:spPr>
            <a:xfrm>
              <a:off x="3426425" y="1785125"/>
              <a:ext cx="21625" cy="53600"/>
            </a:xfrm>
            <a:custGeom>
              <a:rect b="b" l="l" r="r" t="t"/>
              <a:pathLst>
                <a:path extrusionOk="0" h="2144" w="865">
                  <a:moveTo>
                    <a:pt x="865" y="1"/>
                  </a:moveTo>
                  <a:lnTo>
                    <a:pt x="1" y="511"/>
                  </a:lnTo>
                  <a:lnTo>
                    <a:pt x="1" y="2144"/>
                  </a:lnTo>
                  <a:lnTo>
                    <a:pt x="865" y="1645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41"/>
            <p:cNvSpPr/>
            <p:nvPr/>
          </p:nvSpPr>
          <p:spPr>
            <a:xfrm>
              <a:off x="3126900" y="1698950"/>
              <a:ext cx="36475" cy="125175"/>
            </a:xfrm>
            <a:custGeom>
              <a:rect b="b" l="l" r="r" t="t"/>
              <a:pathLst>
                <a:path extrusionOk="0" h="5007" w="1459">
                  <a:moveTo>
                    <a:pt x="1458" y="1"/>
                  </a:moveTo>
                  <a:lnTo>
                    <a:pt x="1" y="842"/>
                  </a:lnTo>
                  <a:lnTo>
                    <a:pt x="1" y="5006"/>
                  </a:lnTo>
                  <a:lnTo>
                    <a:pt x="1458" y="4165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41"/>
            <p:cNvSpPr/>
            <p:nvPr/>
          </p:nvSpPr>
          <p:spPr>
            <a:xfrm>
              <a:off x="3123550" y="1718025"/>
              <a:ext cx="3375" cy="106100"/>
            </a:xfrm>
            <a:custGeom>
              <a:rect b="b" l="l" r="r" t="t"/>
              <a:pathLst>
                <a:path extrusionOk="0" h="4244" w="135">
                  <a:moveTo>
                    <a:pt x="0" y="0"/>
                  </a:moveTo>
                  <a:lnTo>
                    <a:pt x="0" y="4165"/>
                  </a:lnTo>
                  <a:lnTo>
                    <a:pt x="135" y="4243"/>
                  </a:lnTo>
                  <a:lnTo>
                    <a:pt x="135" y="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41"/>
            <p:cNvSpPr/>
            <p:nvPr/>
          </p:nvSpPr>
          <p:spPr>
            <a:xfrm>
              <a:off x="3123500" y="1697000"/>
              <a:ext cx="39875" cy="23050"/>
            </a:xfrm>
            <a:custGeom>
              <a:rect b="b" l="l" r="r" t="t"/>
              <a:pathLst>
                <a:path extrusionOk="0" h="922" w="1595">
                  <a:moveTo>
                    <a:pt x="1458" y="0"/>
                  </a:moveTo>
                  <a:lnTo>
                    <a:pt x="1" y="843"/>
                  </a:lnTo>
                  <a:lnTo>
                    <a:pt x="137" y="921"/>
                  </a:lnTo>
                  <a:lnTo>
                    <a:pt x="1594" y="79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41"/>
            <p:cNvSpPr/>
            <p:nvPr/>
          </p:nvSpPr>
          <p:spPr>
            <a:xfrm>
              <a:off x="3130325" y="1704575"/>
              <a:ext cx="29650" cy="117600"/>
            </a:xfrm>
            <a:custGeom>
              <a:rect b="b" l="l" r="r" t="t"/>
              <a:pathLst>
                <a:path extrusionOk="0" h="4704" w="1186">
                  <a:moveTo>
                    <a:pt x="1185" y="1"/>
                  </a:moveTo>
                  <a:lnTo>
                    <a:pt x="0" y="685"/>
                  </a:lnTo>
                  <a:lnTo>
                    <a:pt x="0" y="4703"/>
                  </a:lnTo>
                  <a:lnTo>
                    <a:pt x="1185" y="4019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41"/>
            <p:cNvSpPr/>
            <p:nvPr/>
          </p:nvSpPr>
          <p:spPr>
            <a:xfrm>
              <a:off x="3132575" y="1768375"/>
              <a:ext cx="4175" cy="5425"/>
            </a:xfrm>
            <a:custGeom>
              <a:rect b="b" l="l" r="r" t="t"/>
              <a:pathLst>
                <a:path extrusionOk="0" h="217" w="167">
                  <a:moveTo>
                    <a:pt x="121" y="0"/>
                  </a:moveTo>
                  <a:cubicBezTo>
                    <a:pt x="109" y="0"/>
                    <a:pt x="97" y="4"/>
                    <a:pt x="83" y="12"/>
                  </a:cubicBezTo>
                  <a:cubicBezTo>
                    <a:pt x="34" y="44"/>
                    <a:pt x="3" y="98"/>
                    <a:pt x="0" y="157"/>
                  </a:cubicBezTo>
                  <a:cubicBezTo>
                    <a:pt x="0" y="194"/>
                    <a:pt x="19" y="216"/>
                    <a:pt x="46" y="216"/>
                  </a:cubicBezTo>
                  <a:cubicBezTo>
                    <a:pt x="57" y="216"/>
                    <a:pt x="70" y="213"/>
                    <a:pt x="83" y="205"/>
                  </a:cubicBezTo>
                  <a:cubicBezTo>
                    <a:pt x="132" y="173"/>
                    <a:pt x="164" y="118"/>
                    <a:pt x="167" y="60"/>
                  </a:cubicBezTo>
                  <a:cubicBezTo>
                    <a:pt x="167" y="22"/>
                    <a:pt x="148" y="0"/>
                    <a:pt x="121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41"/>
            <p:cNvSpPr/>
            <p:nvPr/>
          </p:nvSpPr>
          <p:spPr>
            <a:xfrm>
              <a:off x="3330000" y="1664375"/>
              <a:ext cx="36425" cy="125175"/>
            </a:xfrm>
            <a:custGeom>
              <a:rect b="b" l="l" r="r" t="t"/>
              <a:pathLst>
                <a:path extrusionOk="0" h="5007" w="1457">
                  <a:moveTo>
                    <a:pt x="0" y="0"/>
                  </a:moveTo>
                  <a:lnTo>
                    <a:pt x="0" y="4165"/>
                  </a:lnTo>
                  <a:lnTo>
                    <a:pt x="1456" y="5006"/>
                  </a:lnTo>
                  <a:lnTo>
                    <a:pt x="1456" y="8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41"/>
            <p:cNvSpPr/>
            <p:nvPr/>
          </p:nvSpPr>
          <p:spPr>
            <a:xfrm>
              <a:off x="3366400" y="1683450"/>
              <a:ext cx="3425" cy="106100"/>
            </a:xfrm>
            <a:custGeom>
              <a:rect b="b" l="l" r="r" t="t"/>
              <a:pathLst>
                <a:path extrusionOk="0" h="4244" w="137">
                  <a:moveTo>
                    <a:pt x="136" y="0"/>
                  </a:moveTo>
                  <a:lnTo>
                    <a:pt x="0" y="78"/>
                  </a:lnTo>
                  <a:lnTo>
                    <a:pt x="0" y="4243"/>
                  </a:lnTo>
                  <a:lnTo>
                    <a:pt x="136" y="4165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41"/>
            <p:cNvSpPr/>
            <p:nvPr/>
          </p:nvSpPr>
          <p:spPr>
            <a:xfrm>
              <a:off x="3330000" y="1662425"/>
              <a:ext cx="39825" cy="23025"/>
            </a:xfrm>
            <a:custGeom>
              <a:rect b="b" l="l" r="r" t="t"/>
              <a:pathLst>
                <a:path extrusionOk="0" h="921" w="1593">
                  <a:moveTo>
                    <a:pt x="135" y="0"/>
                  </a:moveTo>
                  <a:lnTo>
                    <a:pt x="0" y="80"/>
                  </a:lnTo>
                  <a:lnTo>
                    <a:pt x="1456" y="921"/>
                  </a:lnTo>
                  <a:lnTo>
                    <a:pt x="1592" y="843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41"/>
            <p:cNvSpPr/>
            <p:nvPr/>
          </p:nvSpPr>
          <p:spPr>
            <a:xfrm>
              <a:off x="3333375" y="1670000"/>
              <a:ext cx="29675" cy="117575"/>
            </a:xfrm>
            <a:custGeom>
              <a:rect b="b" l="l" r="r" t="t"/>
              <a:pathLst>
                <a:path extrusionOk="0" h="4703" w="1187">
                  <a:moveTo>
                    <a:pt x="0" y="0"/>
                  </a:moveTo>
                  <a:lnTo>
                    <a:pt x="0" y="4018"/>
                  </a:lnTo>
                  <a:lnTo>
                    <a:pt x="1186" y="4703"/>
                  </a:lnTo>
                  <a:lnTo>
                    <a:pt x="1186" y="6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41"/>
            <p:cNvSpPr/>
            <p:nvPr/>
          </p:nvSpPr>
          <p:spPr>
            <a:xfrm>
              <a:off x="3334675" y="1732850"/>
              <a:ext cx="3825" cy="4925"/>
            </a:xfrm>
            <a:custGeom>
              <a:rect b="b" l="l" r="r" t="t"/>
              <a:pathLst>
                <a:path extrusionOk="0" h="197" w="153">
                  <a:moveTo>
                    <a:pt x="43" y="1"/>
                  </a:moveTo>
                  <a:cubicBezTo>
                    <a:pt x="18" y="1"/>
                    <a:pt x="0" y="21"/>
                    <a:pt x="0" y="56"/>
                  </a:cubicBezTo>
                  <a:cubicBezTo>
                    <a:pt x="3" y="108"/>
                    <a:pt x="32" y="157"/>
                    <a:pt x="77" y="186"/>
                  </a:cubicBezTo>
                  <a:cubicBezTo>
                    <a:pt x="90" y="193"/>
                    <a:pt x="101" y="197"/>
                    <a:pt x="112" y="197"/>
                  </a:cubicBezTo>
                  <a:cubicBezTo>
                    <a:pt x="136" y="197"/>
                    <a:pt x="153" y="177"/>
                    <a:pt x="153" y="143"/>
                  </a:cubicBezTo>
                  <a:cubicBezTo>
                    <a:pt x="150" y="89"/>
                    <a:pt x="122" y="40"/>
                    <a:pt x="77" y="11"/>
                  </a:cubicBezTo>
                  <a:cubicBezTo>
                    <a:pt x="65" y="4"/>
                    <a:pt x="54" y="1"/>
                    <a:pt x="4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41"/>
            <p:cNvSpPr/>
            <p:nvPr/>
          </p:nvSpPr>
          <p:spPr>
            <a:xfrm>
              <a:off x="3252275" y="1786250"/>
              <a:ext cx="5275" cy="48600"/>
            </a:xfrm>
            <a:custGeom>
              <a:rect b="b" l="l" r="r" t="t"/>
              <a:pathLst>
                <a:path extrusionOk="0" h="1944" w="211">
                  <a:moveTo>
                    <a:pt x="106" y="1"/>
                  </a:moveTo>
                  <a:cubicBezTo>
                    <a:pt x="48" y="1"/>
                    <a:pt x="3" y="47"/>
                    <a:pt x="3" y="103"/>
                  </a:cubicBezTo>
                  <a:lnTo>
                    <a:pt x="3" y="1836"/>
                  </a:lnTo>
                  <a:cubicBezTo>
                    <a:pt x="0" y="1894"/>
                    <a:pt x="47" y="1944"/>
                    <a:pt x="106" y="1944"/>
                  </a:cubicBezTo>
                  <a:cubicBezTo>
                    <a:pt x="164" y="1944"/>
                    <a:pt x="211" y="1894"/>
                    <a:pt x="209" y="1836"/>
                  </a:cubicBezTo>
                  <a:lnTo>
                    <a:pt x="209" y="105"/>
                  </a:lnTo>
                  <a:cubicBezTo>
                    <a:pt x="209" y="47"/>
                    <a:pt x="163" y="1"/>
                    <a:pt x="10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41"/>
            <p:cNvSpPr/>
            <p:nvPr/>
          </p:nvSpPr>
          <p:spPr>
            <a:xfrm>
              <a:off x="3186775" y="1777175"/>
              <a:ext cx="5125" cy="20225"/>
            </a:xfrm>
            <a:custGeom>
              <a:rect b="b" l="l" r="r" t="t"/>
              <a:pathLst>
                <a:path extrusionOk="0" h="809" w="205">
                  <a:moveTo>
                    <a:pt x="0" y="1"/>
                  </a:moveTo>
                  <a:lnTo>
                    <a:pt x="0" y="706"/>
                  </a:lnTo>
                  <a:cubicBezTo>
                    <a:pt x="0" y="762"/>
                    <a:pt x="45" y="809"/>
                    <a:pt x="102" y="809"/>
                  </a:cubicBezTo>
                  <a:cubicBezTo>
                    <a:pt x="160" y="809"/>
                    <a:pt x="205" y="762"/>
                    <a:pt x="205" y="706"/>
                  </a:cubicBezTo>
                  <a:lnTo>
                    <a:pt x="20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41"/>
            <p:cNvSpPr/>
            <p:nvPr/>
          </p:nvSpPr>
          <p:spPr>
            <a:xfrm>
              <a:off x="3304375" y="1791325"/>
              <a:ext cx="5175" cy="16725"/>
            </a:xfrm>
            <a:custGeom>
              <a:rect b="b" l="l" r="r" t="t"/>
              <a:pathLst>
                <a:path extrusionOk="0" h="669" w="207">
                  <a:moveTo>
                    <a:pt x="0" y="1"/>
                  </a:moveTo>
                  <a:lnTo>
                    <a:pt x="0" y="570"/>
                  </a:lnTo>
                  <a:cubicBezTo>
                    <a:pt x="2" y="625"/>
                    <a:pt x="48" y="669"/>
                    <a:pt x="103" y="669"/>
                  </a:cubicBezTo>
                  <a:cubicBezTo>
                    <a:pt x="158" y="669"/>
                    <a:pt x="203" y="625"/>
                    <a:pt x="206" y="570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41"/>
            <p:cNvSpPr/>
            <p:nvPr/>
          </p:nvSpPr>
          <p:spPr>
            <a:xfrm>
              <a:off x="3260525" y="1780900"/>
              <a:ext cx="53625" cy="47100"/>
            </a:xfrm>
            <a:custGeom>
              <a:rect b="b" l="l" r="r" t="t"/>
              <a:pathLst>
                <a:path extrusionOk="0" h="1884" w="2145">
                  <a:moveTo>
                    <a:pt x="2108" y="0"/>
                  </a:moveTo>
                  <a:cubicBezTo>
                    <a:pt x="2101" y="0"/>
                    <a:pt x="2093" y="2"/>
                    <a:pt x="2085" y="7"/>
                  </a:cubicBezTo>
                  <a:lnTo>
                    <a:pt x="60" y="1176"/>
                  </a:lnTo>
                  <a:cubicBezTo>
                    <a:pt x="24" y="1202"/>
                    <a:pt x="1" y="1244"/>
                    <a:pt x="1" y="1289"/>
                  </a:cubicBezTo>
                  <a:lnTo>
                    <a:pt x="1" y="1831"/>
                  </a:lnTo>
                  <a:cubicBezTo>
                    <a:pt x="1" y="1864"/>
                    <a:pt x="15" y="1883"/>
                    <a:pt x="37" y="1883"/>
                  </a:cubicBezTo>
                  <a:cubicBezTo>
                    <a:pt x="44" y="1883"/>
                    <a:pt x="52" y="1881"/>
                    <a:pt x="60" y="1876"/>
                  </a:cubicBezTo>
                  <a:lnTo>
                    <a:pt x="2085" y="708"/>
                  </a:lnTo>
                  <a:cubicBezTo>
                    <a:pt x="2121" y="681"/>
                    <a:pt x="2143" y="639"/>
                    <a:pt x="2144" y="594"/>
                  </a:cubicBezTo>
                  <a:lnTo>
                    <a:pt x="2144" y="52"/>
                  </a:lnTo>
                  <a:cubicBezTo>
                    <a:pt x="2144" y="20"/>
                    <a:pt x="2130" y="0"/>
                    <a:pt x="2108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41"/>
            <p:cNvSpPr/>
            <p:nvPr/>
          </p:nvSpPr>
          <p:spPr>
            <a:xfrm>
              <a:off x="3182300" y="1763075"/>
              <a:ext cx="79650" cy="64925"/>
            </a:xfrm>
            <a:custGeom>
              <a:rect b="b" l="l" r="r" t="t"/>
              <a:pathLst>
                <a:path extrusionOk="0" h="2597" w="3186">
                  <a:moveTo>
                    <a:pt x="96" y="1"/>
                  </a:moveTo>
                  <a:cubicBezTo>
                    <a:pt x="79" y="8"/>
                    <a:pt x="1" y="52"/>
                    <a:pt x="1" y="110"/>
                  </a:cubicBezTo>
                  <a:lnTo>
                    <a:pt x="1" y="590"/>
                  </a:lnTo>
                  <a:cubicBezTo>
                    <a:pt x="1" y="633"/>
                    <a:pt x="17" y="684"/>
                    <a:pt x="50" y="703"/>
                  </a:cubicBezTo>
                  <a:lnTo>
                    <a:pt x="3126" y="2591"/>
                  </a:lnTo>
                  <a:cubicBezTo>
                    <a:pt x="3134" y="2595"/>
                    <a:pt x="3141" y="2597"/>
                    <a:pt x="3148" y="2597"/>
                  </a:cubicBezTo>
                  <a:cubicBezTo>
                    <a:pt x="3170" y="2597"/>
                    <a:pt x="3185" y="2577"/>
                    <a:pt x="3185" y="2544"/>
                  </a:cubicBezTo>
                  <a:lnTo>
                    <a:pt x="3185" y="2002"/>
                  </a:lnTo>
                  <a:cubicBezTo>
                    <a:pt x="3185" y="1957"/>
                    <a:pt x="3162" y="1915"/>
                    <a:pt x="3126" y="1889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41"/>
            <p:cNvSpPr/>
            <p:nvPr/>
          </p:nvSpPr>
          <p:spPr>
            <a:xfrm>
              <a:off x="3182150" y="1735750"/>
              <a:ext cx="132600" cy="75825"/>
            </a:xfrm>
            <a:custGeom>
              <a:rect b="b" l="l" r="r" t="t"/>
              <a:pathLst>
                <a:path extrusionOk="0" h="3033" w="5304">
                  <a:moveTo>
                    <a:pt x="2075" y="0"/>
                  </a:moveTo>
                  <a:cubicBezTo>
                    <a:pt x="2027" y="0"/>
                    <a:pt x="1982" y="10"/>
                    <a:pt x="1948" y="30"/>
                  </a:cubicBezTo>
                  <a:lnTo>
                    <a:pt x="76" y="1110"/>
                  </a:lnTo>
                  <a:cubicBezTo>
                    <a:pt x="1" y="1152"/>
                    <a:pt x="11" y="1229"/>
                    <a:pt x="97" y="1278"/>
                  </a:cubicBezTo>
                  <a:lnTo>
                    <a:pt x="3063" y="2991"/>
                  </a:lnTo>
                  <a:cubicBezTo>
                    <a:pt x="3111" y="3019"/>
                    <a:pt x="3173" y="3033"/>
                    <a:pt x="3231" y="3033"/>
                  </a:cubicBezTo>
                  <a:cubicBezTo>
                    <a:pt x="3278" y="3033"/>
                    <a:pt x="3323" y="3023"/>
                    <a:pt x="3356" y="3004"/>
                  </a:cubicBezTo>
                  <a:lnTo>
                    <a:pt x="5228" y="1923"/>
                  </a:lnTo>
                  <a:cubicBezTo>
                    <a:pt x="5304" y="1880"/>
                    <a:pt x="5294" y="1804"/>
                    <a:pt x="5208" y="1754"/>
                  </a:cubicBezTo>
                  <a:lnTo>
                    <a:pt x="2240" y="41"/>
                  </a:lnTo>
                  <a:cubicBezTo>
                    <a:pt x="2193" y="14"/>
                    <a:pt x="2132" y="0"/>
                    <a:pt x="2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41"/>
            <p:cNvSpPr/>
            <p:nvPr/>
          </p:nvSpPr>
          <p:spPr>
            <a:xfrm>
              <a:off x="3207250" y="1777650"/>
              <a:ext cx="54700" cy="50350"/>
            </a:xfrm>
            <a:custGeom>
              <a:rect b="b" l="l" r="r" t="t"/>
              <a:pathLst>
                <a:path extrusionOk="0" h="2014" w="2188">
                  <a:moveTo>
                    <a:pt x="96" y="1"/>
                  </a:moveTo>
                  <a:cubicBezTo>
                    <a:pt x="79" y="7"/>
                    <a:pt x="0" y="52"/>
                    <a:pt x="0" y="110"/>
                  </a:cubicBezTo>
                  <a:lnTo>
                    <a:pt x="0" y="588"/>
                  </a:lnTo>
                  <a:cubicBezTo>
                    <a:pt x="0" y="632"/>
                    <a:pt x="16" y="743"/>
                    <a:pt x="50" y="762"/>
                  </a:cubicBezTo>
                  <a:lnTo>
                    <a:pt x="2128" y="2008"/>
                  </a:lnTo>
                  <a:cubicBezTo>
                    <a:pt x="2136" y="2012"/>
                    <a:pt x="2143" y="2014"/>
                    <a:pt x="2150" y="2014"/>
                  </a:cubicBezTo>
                  <a:cubicBezTo>
                    <a:pt x="2172" y="2014"/>
                    <a:pt x="2187" y="1994"/>
                    <a:pt x="2187" y="1961"/>
                  </a:cubicBezTo>
                  <a:lnTo>
                    <a:pt x="2187" y="1419"/>
                  </a:lnTo>
                  <a:cubicBezTo>
                    <a:pt x="2187" y="1374"/>
                    <a:pt x="2164" y="1332"/>
                    <a:pt x="2128" y="1306"/>
                  </a:cubicBezTo>
                  <a:lnTo>
                    <a:pt x="9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41"/>
            <p:cNvSpPr/>
            <p:nvPr/>
          </p:nvSpPr>
          <p:spPr>
            <a:xfrm>
              <a:off x="3207100" y="1750275"/>
              <a:ext cx="107650" cy="61300"/>
            </a:xfrm>
            <a:custGeom>
              <a:rect b="b" l="l" r="r" t="t"/>
              <a:pathLst>
                <a:path extrusionOk="0" h="2452" w="4306">
                  <a:moveTo>
                    <a:pt x="2074" y="1"/>
                  </a:moveTo>
                  <a:cubicBezTo>
                    <a:pt x="2027" y="1"/>
                    <a:pt x="1981" y="10"/>
                    <a:pt x="1947" y="30"/>
                  </a:cubicBezTo>
                  <a:lnTo>
                    <a:pt x="75" y="1110"/>
                  </a:lnTo>
                  <a:cubicBezTo>
                    <a:pt x="1" y="1154"/>
                    <a:pt x="11" y="1229"/>
                    <a:pt x="96" y="1280"/>
                  </a:cubicBezTo>
                  <a:lnTo>
                    <a:pt x="2065" y="2411"/>
                  </a:lnTo>
                  <a:cubicBezTo>
                    <a:pt x="2113" y="2438"/>
                    <a:pt x="2174" y="2452"/>
                    <a:pt x="2232" y="2452"/>
                  </a:cubicBezTo>
                  <a:cubicBezTo>
                    <a:pt x="2279" y="2452"/>
                    <a:pt x="2325" y="2442"/>
                    <a:pt x="2358" y="2423"/>
                  </a:cubicBezTo>
                  <a:lnTo>
                    <a:pt x="4230" y="1342"/>
                  </a:lnTo>
                  <a:cubicBezTo>
                    <a:pt x="4306" y="1299"/>
                    <a:pt x="4296" y="1223"/>
                    <a:pt x="4210" y="1173"/>
                  </a:cubicBezTo>
                  <a:lnTo>
                    <a:pt x="2239" y="42"/>
                  </a:lnTo>
                  <a:cubicBezTo>
                    <a:pt x="2193" y="15"/>
                    <a:pt x="2132" y="1"/>
                    <a:pt x="2074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41"/>
            <p:cNvSpPr/>
            <p:nvPr/>
          </p:nvSpPr>
          <p:spPr>
            <a:xfrm>
              <a:off x="3183650" y="1733575"/>
              <a:ext cx="65050" cy="36375"/>
            </a:xfrm>
            <a:custGeom>
              <a:rect b="b" l="l" r="r" t="t"/>
              <a:pathLst>
                <a:path extrusionOk="0" h="1455" w="2602">
                  <a:moveTo>
                    <a:pt x="2022" y="1"/>
                  </a:moveTo>
                  <a:cubicBezTo>
                    <a:pt x="1939" y="1"/>
                    <a:pt x="1860" y="17"/>
                    <a:pt x="1801" y="51"/>
                  </a:cubicBezTo>
                  <a:lnTo>
                    <a:pt x="131" y="1017"/>
                  </a:lnTo>
                  <a:cubicBezTo>
                    <a:pt x="0" y="1091"/>
                    <a:pt x="18" y="1223"/>
                    <a:pt x="167" y="1310"/>
                  </a:cubicBezTo>
                  <a:lnTo>
                    <a:pt x="293" y="1382"/>
                  </a:lnTo>
                  <a:cubicBezTo>
                    <a:pt x="375" y="1430"/>
                    <a:pt x="481" y="1454"/>
                    <a:pt x="581" y="1454"/>
                  </a:cubicBezTo>
                  <a:cubicBezTo>
                    <a:pt x="663" y="1454"/>
                    <a:pt x="742" y="1438"/>
                    <a:pt x="801" y="1404"/>
                  </a:cubicBezTo>
                  <a:lnTo>
                    <a:pt x="2473" y="438"/>
                  </a:lnTo>
                  <a:cubicBezTo>
                    <a:pt x="2602" y="363"/>
                    <a:pt x="2586" y="231"/>
                    <a:pt x="2436" y="146"/>
                  </a:cubicBezTo>
                  <a:lnTo>
                    <a:pt x="2310" y="73"/>
                  </a:lnTo>
                  <a:cubicBezTo>
                    <a:pt x="2228" y="25"/>
                    <a:pt x="2122" y="1"/>
                    <a:pt x="2022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41"/>
            <p:cNvSpPr/>
            <p:nvPr/>
          </p:nvSpPr>
          <p:spPr>
            <a:xfrm>
              <a:off x="3186400" y="1733575"/>
              <a:ext cx="61100" cy="32625"/>
            </a:xfrm>
            <a:custGeom>
              <a:rect b="b" l="l" r="r" t="t"/>
              <a:pathLst>
                <a:path extrusionOk="0" h="1305" w="2444">
                  <a:moveTo>
                    <a:pt x="1912" y="1"/>
                  </a:moveTo>
                  <a:cubicBezTo>
                    <a:pt x="1829" y="1"/>
                    <a:pt x="1750" y="17"/>
                    <a:pt x="1691" y="51"/>
                  </a:cubicBezTo>
                  <a:lnTo>
                    <a:pt x="21" y="1016"/>
                  </a:lnTo>
                  <a:cubicBezTo>
                    <a:pt x="14" y="1020"/>
                    <a:pt x="8" y="1024"/>
                    <a:pt x="1" y="1029"/>
                  </a:cubicBezTo>
                  <a:cubicBezTo>
                    <a:pt x="15" y="1075"/>
                    <a:pt x="54" y="1123"/>
                    <a:pt x="121" y="1161"/>
                  </a:cubicBezTo>
                  <a:lnTo>
                    <a:pt x="246" y="1233"/>
                  </a:lnTo>
                  <a:cubicBezTo>
                    <a:pt x="328" y="1280"/>
                    <a:pt x="433" y="1305"/>
                    <a:pt x="532" y="1305"/>
                  </a:cubicBezTo>
                  <a:cubicBezTo>
                    <a:pt x="616" y="1305"/>
                    <a:pt x="695" y="1288"/>
                    <a:pt x="755" y="1253"/>
                  </a:cubicBezTo>
                  <a:lnTo>
                    <a:pt x="2425" y="291"/>
                  </a:lnTo>
                  <a:cubicBezTo>
                    <a:pt x="2432" y="286"/>
                    <a:pt x="2438" y="282"/>
                    <a:pt x="2444" y="278"/>
                  </a:cubicBezTo>
                  <a:cubicBezTo>
                    <a:pt x="2431" y="231"/>
                    <a:pt x="2390" y="183"/>
                    <a:pt x="2325" y="146"/>
                  </a:cubicBezTo>
                  <a:lnTo>
                    <a:pt x="2200" y="73"/>
                  </a:lnTo>
                  <a:cubicBezTo>
                    <a:pt x="2118" y="25"/>
                    <a:pt x="2012" y="1"/>
                    <a:pt x="1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41"/>
            <p:cNvSpPr/>
            <p:nvPr/>
          </p:nvSpPr>
          <p:spPr>
            <a:xfrm>
              <a:off x="3309800" y="1780600"/>
              <a:ext cx="57025" cy="77225"/>
            </a:xfrm>
            <a:custGeom>
              <a:rect b="b" l="l" r="r" t="t"/>
              <a:pathLst>
                <a:path extrusionOk="0" h="3089" w="2281">
                  <a:moveTo>
                    <a:pt x="2280" y="0"/>
                  </a:moveTo>
                  <a:lnTo>
                    <a:pt x="1" y="1316"/>
                  </a:lnTo>
                  <a:lnTo>
                    <a:pt x="1" y="3089"/>
                  </a:lnTo>
                  <a:lnTo>
                    <a:pt x="2280" y="1772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41"/>
            <p:cNvSpPr/>
            <p:nvPr/>
          </p:nvSpPr>
          <p:spPr>
            <a:xfrm>
              <a:off x="3309800" y="1780600"/>
              <a:ext cx="57025" cy="77225"/>
            </a:xfrm>
            <a:custGeom>
              <a:rect b="b" l="l" r="r" t="t"/>
              <a:pathLst>
                <a:path extrusionOk="0" h="3089" w="2281">
                  <a:moveTo>
                    <a:pt x="2280" y="0"/>
                  </a:moveTo>
                  <a:lnTo>
                    <a:pt x="1" y="3089"/>
                  </a:lnTo>
                  <a:lnTo>
                    <a:pt x="2280" y="1772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41"/>
            <p:cNvSpPr/>
            <p:nvPr/>
          </p:nvSpPr>
          <p:spPr>
            <a:xfrm>
              <a:off x="3306800" y="1775850"/>
              <a:ext cx="63025" cy="86725"/>
            </a:xfrm>
            <a:custGeom>
              <a:rect b="b" l="l" r="r" t="t"/>
              <a:pathLst>
                <a:path extrusionOk="0" h="3469" w="2521">
                  <a:moveTo>
                    <a:pt x="2400" y="190"/>
                  </a:moveTo>
                  <a:lnTo>
                    <a:pt x="2400" y="1962"/>
                  </a:lnTo>
                  <a:lnTo>
                    <a:pt x="121" y="3279"/>
                  </a:lnTo>
                  <a:lnTo>
                    <a:pt x="121" y="1506"/>
                  </a:lnTo>
                  <a:lnTo>
                    <a:pt x="2400" y="190"/>
                  </a:lnTo>
                  <a:close/>
                  <a:moveTo>
                    <a:pt x="2520" y="0"/>
                  </a:moveTo>
                  <a:lnTo>
                    <a:pt x="0" y="1455"/>
                  </a:lnTo>
                  <a:lnTo>
                    <a:pt x="0" y="3469"/>
                  </a:lnTo>
                  <a:lnTo>
                    <a:pt x="2520" y="2013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41"/>
            <p:cNvSpPr/>
            <p:nvPr/>
          </p:nvSpPr>
          <p:spPr>
            <a:xfrm>
              <a:off x="3303775" y="1810475"/>
              <a:ext cx="3050" cy="52100"/>
            </a:xfrm>
            <a:custGeom>
              <a:rect b="b" l="l" r="r" t="t"/>
              <a:pathLst>
                <a:path extrusionOk="0" h="2084" w="122">
                  <a:moveTo>
                    <a:pt x="1" y="0"/>
                  </a:moveTo>
                  <a:lnTo>
                    <a:pt x="1" y="2014"/>
                  </a:lnTo>
                  <a:lnTo>
                    <a:pt x="121" y="2084"/>
                  </a:lnTo>
                  <a:lnTo>
                    <a:pt x="121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41"/>
            <p:cNvSpPr/>
            <p:nvPr/>
          </p:nvSpPr>
          <p:spPr>
            <a:xfrm>
              <a:off x="3303775" y="1774100"/>
              <a:ext cx="66050" cy="38125"/>
            </a:xfrm>
            <a:custGeom>
              <a:rect b="b" l="l" r="r" t="t"/>
              <a:pathLst>
                <a:path extrusionOk="0" h="1525" w="2642">
                  <a:moveTo>
                    <a:pt x="2521" y="1"/>
                  </a:moveTo>
                  <a:lnTo>
                    <a:pt x="1" y="1455"/>
                  </a:lnTo>
                  <a:lnTo>
                    <a:pt x="121" y="1525"/>
                  </a:lnTo>
                  <a:lnTo>
                    <a:pt x="2641" y="70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41"/>
            <p:cNvSpPr/>
            <p:nvPr/>
          </p:nvSpPr>
          <p:spPr>
            <a:xfrm>
              <a:off x="3171150" y="1685500"/>
              <a:ext cx="29150" cy="38550"/>
            </a:xfrm>
            <a:custGeom>
              <a:rect b="b" l="l" r="r" t="t"/>
              <a:pathLst>
                <a:path extrusionOk="0" h="1542" w="1166">
                  <a:moveTo>
                    <a:pt x="819" y="1"/>
                  </a:moveTo>
                  <a:cubicBezTo>
                    <a:pt x="743" y="1"/>
                    <a:pt x="657" y="25"/>
                    <a:pt x="567" y="78"/>
                  </a:cubicBezTo>
                  <a:cubicBezTo>
                    <a:pt x="254" y="259"/>
                    <a:pt x="0" y="698"/>
                    <a:pt x="0" y="1059"/>
                  </a:cubicBezTo>
                  <a:cubicBezTo>
                    <a:pt x="0" y="1323"/>
                    <a:pt x="151" y="1499"/>
                    <a:pt x="364" y="1541"/>
                  </a:cubicBezTo>
                  <a:cubicBezTo>
                    <a:pt x="368" y="1542"/>
                    <a:pt x="372" y="1542"/>
                    <a:pt x="376" y="1542"/>
                  </a:cubicBezTo>
                  <a:cubicBezTo>
                    <a:pt x="441" y="1542"/>
                    <a:pt x="486" y="1434"/>
                    <a:pt x="567" y="1387"/>
                  </a:cubicBezTo>
                  <a:cubicBezTo>
                    <a:pt x="880" y="1206"/>
                    <a:pt x="1134" y="766"/>
                    <a:pt x="1134" y="405"/>
                  </a:cubicBezTo>
                  <a:cubicBezTo>
                    <a:pt x="1134" y="308"/>
                    <a:pt x="1166" y="234"/>
                    <a:pt x="1134" y="170"/>
                  </a:cubicBezTo>
                  <a:cubicBezTo>
                    <a:pt x="1098" y="101"/>
                    <a:pt x="995" y="46"/>
                    <a:pt x="931" y="21"/>
                  </a:cubicBezTo>
                  <a:cubicBezTo>
                    <a:pt x="897" y="8"/>
                    <a:pt x="859" y="1"/>
                    <a:pt x="81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41"/>
            <p:cNvSpPr/>
            <p:nvPr/>
          </p:nvSpPr>
          <p:spPr>
            <a:xfrm>
              <a:off x="3172325" y="1687575"/>
              <a:ext cx="31150" cy="36600"/>
            </a:xfrm>
            <a:custGeom>
              <a:rect b="b" l="l" r="r" t="t"/>
              <a:pathLst>
                <a:path extrusionOk="0" h="1464" w="1246">
                  <a:moveTo>
                    <a:pt x="876" y="0"/>
                  </a:moveTo>
                  <a:cubicBezTo>
                    <a:pt x="664" y="0"/>
                    <a:pt x="399" y="194"/>
                    <a:pt x="223" y="501"/>
                  </a:cubicBezTo>
                  <a:cubicBezTo>
                    <a:pt x="1" y="884"/>
                    <a:pt x="1" y="1298"/>
                    <a:pt x="223" y="1426"/>
                  </a:cubicBezTo>
                  <a:cubicBezTo>
                    <a:pt x="267" y="1451"/>
                    <a:pt x="317" y="1463"/>
                    <a:pt x="370" y="1463"/>
                  </a:cubicBezTo>
                  <a:cubicBezTo>
                    <a:pt x="582" y="1463"/>
                    <a:pt x="847" y="1270"/>
                    <a:pt x="1025" y="963"/>
                  </a:cubicBezTo>
                  <a:cubicBezTo>
                    <a:pt x="1245" y="580"/>
                    <a:pt x="1245" y="166"/>
                    <a:pt x="1023" y="38"/>
                  </a:cubicBezTo>
                  <a:cubicBezTo>
                    <a:pt x="979" y="13"/>
                    <a:pt x="929" y="0"/>
                    <a:pt x="876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41"/>
            <p:cNvSpPr/>
            <p:nvPr/>
          </p:nvSpPr>
          <p:spPr>
            <a:xfrm>
              <a:off x="3175225" y="1690950"/>
              <a:ext cx="25350" cy="29825"/>
            </a:xfrm>
            <a:custGeom>
              <a:rect b="b" l="l" r="r" t="t"/>
              <a:pathLst>
                <a:path extrusionOk="0" h="1193" w="1014">
                  <a:moveTo>
                    <a:pt x="714" y="0"/>
                  </a:moveTo>
                  <a:cubicBezTo>
                    <a:pt x="541" y="0"/>
                    <a:pt x="325" y="158"/>
                    <a:pt x="181" y="408"/>
                  </a:cubicBezTo>
                  <a:cubicBezTo>
                    <a:pt x="1" y="720"/>
                    <a:pt x="1" y="1057"/>
                    <a:pt x="181" y="1162"/>
                  </a:cubicBezTo>
                  <a:cubicBezTo>
                    <a:pt x="217" y="1182"/>
                    <a:pt x="257" y="1192"/>
                    <a:pt x="300" y="1192"/>
                  </a:cubicBezTo>
                  <a:cubicBezTo>
                    <a:pt x="473" y="1192"/>
                    <a:pt x="689" y="1034"/>
                    <a:pt x="833" y="785"/>
                  </a:cubicBezTo>
                  <a:cubicBezTo>
                    <a:pt x="1013" y="473"/>
                    <a:pt x="1013" y="135"/>
                    <a:pt x="833" y="31"/>
                  </a:cubicBezTo>
                  <a:cubicBezTo>
                    <a:pt x="797" y="10"/>
                    <a:pt x="757" y="0"/>
                    <a:pt x="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41"/>
            <p:cNvSpPr/>
            <p:nvPr/>
          </p:nvSpPr>
          <p:spPr>
            <a:xfrm>
              <a:off x="3188325" y="1694625"/>
              <a:ext cx="1400" cy="12950"/>
            </a:xfrm>
            <a:custGeom>
              <a:rect b="b" l="l" r="r" t="t"/>
              <a:pathLst>
                <a:path extrusionOk="0" h="518" w="56">
                  <a:moveTo>
                    <a:pt x="39" y="0"/>
                  </a:moveTo>
                  <a:cubicBezTo>
                    <a:pt x="36" y="0"/>
                    <a:pt x="33" y="1"/>
                    <a:pt x="29" y="3"/>
                  </a:cubicBezTo>
                  <a:lnTo>
                    <a:pt x="27" y="6"/>
                  </a:lnTo>
                  <a:cubicBezTo>
                    <a:pt x="11" y="17"/>
                    <a:pt x="2" y="35"/>
                    <a:pt x="0" y="53"/>
                  </a:cubicBezTo>
                  <a:lnTo>
                    <a:pt x="0" y="496"/>
                  </a:lnTo>
                  <a:cubicBezTo>
                    <a:pt x="0" y="510"/>
                    <a:pt x="7" y="517"/>
                    <a:pt x="16" y="517"/>
                  </a:cubicBezTo>
                  <a:cubicBezTo>
                    <a:pt x="19" y="517"/>
                    <a:pt x="23" y="516"/>
                    <a:pt x="27" y="515"/>
                  </a:cubicBezTo>
                  <a:lnTo>
                    <a:pt x="29" y="512"/>
                  </a:lnTo>
                  <a:cubicBezTo>
                    <a:pt x="45" y="501"/>
                    <a:pt x="54" y="483"/>
                    <a:pt x="56" y="464"/>
                  </a:cubicBezTo>
                  <a:lnTo>
                    <a:pt x="56" y="21"/>
                  </a:lnTo>
                  <a:cubicBezTo>
                    <a:pt x="56" y="8"/>
                    <a:pt x="49" y="0"/>
                    <a:pt x="39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41"/>
            <p:cNvSpPr/>
            <p:nvPr/>
          </p:nvSpPr>
          <p:spPr>
            <a:xfrm>
              <a:off x="3184450" y="1703650"/>
              <a:ext cx="4775" cy="3975"/>
            </a:xfrm>
            <a:custGeom>
              <a:rect b="b" l="l" r="r" t="t"/>
              <a:pathLst>
                <a:path extrusionOk="0" h="159" w="191">
                  <a:moveTo>
                    <a:pt x="56" y="0"/>
                  </a:moveTo>
                  <a:cubicBezTo>
                    <a:pt x="43" y="0"/>
                    <a:pt x="25" y="12"/>
                    <a:pt x="15" y="32"/>
                  </a:cubicBezTo>
                  <a:cubicBezTo>
                    <a:pt x="0" y="58"/>
                    <a:pt x="0" y="84"/>
                    <a:pt x="15" y="93"/>
                  </a:cubicBezTo>
                  <a:lnTo>
                    <a:pt x="124" y="156"/>
                  </a:lnTo>
                  <a:cubicBezTo>
                    <a:pt x="126" y="158"/>
                    <a:pt x="129" y="158"/>
                    <a:pt x="132" y="158"/>
                  </a:cubicBezTo>
                  <a:cubicBezTo>
                    <a:pt x="146" y="158"/>
                    <a:pt x="164" y="146"/>
                    <a:pt x="176" y="126"/>
                  </a:cubicBezTo>
                  <a:cubicBezTo>
                    <a:pt x="190" y="101"/>
                    <a:pt x="190" y="74"/>
                    <a:pt x="176" y="65"/>
                  </a:cubicBezTo>
                  <a:lnTo>
                    <a:pt x="66" y="3"/>
                  </a:lnTo>
                  <a:cubicBezTo>
                    <a:pt x="63" y="1"/>
                    <a:pt x="60" y="0"/>
                    <a:pt x="56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41"/>
            <p:cNvSpPr/>
            <p:nvPr/>
          </p:nvSpPr>
          <p:spPr>
            <a:xfrm>
              <a:off x="3187425" y="1704625"/>
              <a:ext cx="3200" cy="4150"/>
            </a:xfrm>
            <a:custGeom>
              <a:rect b="b" l="l" r="r" t="t"/>
              <a:pathLst>
                <a:path extrusionOk="0" h="166" w="128">
                  <a:moveTo>
                    <a:pt x="93" y="1"/>
                  </a:moveTo>
                  <a:cubicBezTo>
                    <a:pt x="84" y="1"/>
                    <a:pt x="74" y="4"/>
                    <a:pt x="64" y="10"/>
                  </a:cubicBezTo>
                  <a:cubicBezTo>
                    <a:pt x="26" y="35"/>
                    <a:pt x="3" y="75"/>
                    <a:pt x="0" y="120"/>
                  </a:cubicBezTo>
                  <a:cubicBezTo>
                    <a:pt x="0" y="149"/>
                    <a:pt x="15" y="165"/>
                    <a:pt x="35" y="165"/>
                  </a:cubicBezTo>
                  <a:cubicBezTo>
                    <a:pt x="44" y="165"/>
                    <a:pt x="54" y="163"/>
                    <a:pt x="64" y="157"/>
                  </a:cubicBezTo>
                  <a:cubicBezTo>
                    <a:pt x="102" y="132"/>
                    <a:pt x="125" y="91"/>
                    <a:pt x="128" y="46"/>
                  </a:cubicBezTo>
                  <a:cubicBezTo>
                    <a:pt x="128" y="18"/>
                    <a:pt x="113" y="1"/>
                    <a:pt x="93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41"/>
            <p:cNvSpPr/>
            <p:nvPr/>
          </p:nvSpPr>
          <p:spPr>
            <a:xfrm>
              <a:off x="3395650" y="1760550"/>
              <a:ext cx="14925" cy="14400"/>
            </a:xfrm>
            <a:custGeom>
              <a:rect b="b" l="l" r="r" t="t"/>
              <a:pathLst>
                <a:path extrusionOk="0" h="576" w="597">
                  <a:moveTo>
                    <a:pt x="299" y="0"/>
                  </a:moveTo>
                  <a:lnTo>
                    <a:pt x="0" y="77"/>
                  </a:lnTo>
                  <a:lnTo>
                    <a:pt x="99" y="482"/>
                  </a:lnTo>
                  <a:cubicBezTo>
                    <a:pt x="100" y="506"/>
                    <a:pt x="122" y="531"/>
                    <a:pt x="161" y="549"/>
                  </a:cubicBezTo>
                  <a:cubicBezTo>
                    <a:pt x="206" y="567"/>
                    <a:pt x="252" y="576"/>
                    <a:pt x="299" y="576"/>
                  </a:cubicBezTo>
                  <a:cubicBezTo>
                    <a:pt x="346" y="576"/>
                    <a:pt x="392" y="567"/>
                    <a:pt x="435" y="549"/>
                  </a:cubicBezTo>
                  <a:cubicBezTo>
                    <a:pt x="476" y="531"/>
                    <a:pt x="496" y="506"/>
                    <a:pt x="499" y="482"/>
                  </a:cubicBezTo>
                  <a:lnTo>
                    <a:pt x="596" y="77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41"/>
            <p:cNvSpPr/>
            <p:nvPr/>
          </p:nvSpPr>
          <p:spPr>
            <a:xfrm>
              <a:off x="3394825" y="1756425"/>
              <a:ext cx="16575" cy="10800"/>
            </a:xfrm>
            <a:custGeom>
              <a:rect b="b" l="l" r="r" t="t"/>
              <a:pathLst>
                <a:path extrusionOk="0" h="432" w="663">
                  <a:moveTo>
                    <a:pt x="331" y="0"/>
                  </a:moveTo>
                  <a:cubicBezTo>
                    <a:pt x="258" y="0"/>
                    <a:pt x="185" y="17"/>
                    <a:pt x="129" y="49"/>
                  </a:cubicBezTo>
                  <a:cubicBezTo>
                    <a:pt x="115" y="57"/>
                    <a:pt x="102" y="67"/>
                    <a:pt x="90" y="78"/>
                  </a:cubicBezTo>
                  <a:cubicBezTo>
                    <a:pt x="4" y="128"/>
                    <a:pt x="4" y="232"/>
                    <a:pt x="4" y="232"/>
                  </a:cubicBezTo>
                  <a:lnTo>
                    <a:pt x="6" y="231"/>
                  </a:lnTo>
                  <a:lnTo>
                    <a:pt x="6" y="231"/>
                  </a:lnTo>
                  <a:cubicBezTo>
                    <a:pt x="0" y="283"/>
                    <a:pt x="32" y="337"/>
                    <a:pt x="100" y="376"/>
                  </a:cubicBezTo>
                  <a:cubicBezTo>
                    <a:pt x="164" y="413"/>
                    <a:pt x="248" y="431"/>
                    <a:pt x="331" y="431"/>
                  </a:cubicBezTo>
                  <a:cubicBezTo>
                    <a:pt x="415" y="431"/>
                    <a:pt x="498" y="413"/>
                    <a:pt x="561" y="376"/>
                  </a:cubicBezTo>
                  <a:cubicBezTo>
                    <a:pt x="631" y="335"/>
                    <a:pt x="663" y="283"/>
                    <a:pt x="657" y="231"/>
                  </a:cubicBezTo>
                  <a:lnTo>
                    <a:pt x="657" y="231"/>
                  </a:lnTo>
                  <a:lnTo>
                    <a:pt x="658" y="232"/>
                  </a:lnTo>
                  <a:cubicBezTo>
                    <a:pt x="658" y="232"/>
                    <a:pt x="658" y="128"/>
                    <a:pt x="573" y="78"/>
                  </a:cubicBezTo>
                  <a:cubicBezTo>
                    <a:pt x="561" y="67"/>
                    <a:pt x="547" y="57"/>
                    <a:pt x="534" y="49"/>
                  </a:cubicBezTo>
                  <a:cubicBezTo>
                    <a:pt x="478" y="17"/>
                    <a:pt x="405" y="0"/>
                    <a:pt x="331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41"/>
            <p:cNvSpPr/>
            <p:nvPr/>
          </p:nvSpPr>
          <p:spPr>
            <a:xfrm>
              <a:off x="3395275" y="1756450"/>
              <a:ext cx="15700" cy="8250"/>
            </a:xfrm>
            <a:custGeom>
              <a:rect b="b" l="l" r="r" t="t"/>
              <a:pathLst>
                <a:path extrusionOk="0" h="330" w="628">
                  <a:moveTo>
                    <a:pt x="314" y="1"/>
                  </a:moveTo>
                  <a:cubicBezTo>
                    <a:pt x="241" y="1"/>
                    <a:pt x="168" y="17"/>
                    <a:pt x="113" y="48"/>
                  </a:cubicBezTo>
                  <a:cubicBezTo>
                    <a:pt x="1" y="112"/>
                    <a:pt x="1" y="217"/>
                    <a:pt x="113" y="282"/>
                  </a:cubicBezTo>
                  <a:cubicBezTo>
                    <a:pt x="168" y="314"/>
                    <a:pt x="241" y="330"/>
                    <a:pt x="314" y="330"/>
                  </a:cubicBezTo>
                  <a:cubicBezTo>
                    <a:pt x="387" y="330"/>
                    <a:pt x="460" y="314"/>
                    <a:pt x="516" y="282"/>
                  </a:cubicBezTo>
                  <a:cubicBezTo>
                    <a:pt x="627" y="217"/>
                    <a:pt x="627" y="112"/>
                    <a:pt x="516" y="48"/>
                  </a:cubicBezTo>
                  <a:cubicBezTo>
                    <a:pt x="460" y="17"/>
                    <a:pt x="387" y="1"/>
                    <a:pt x="314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41"/>
            <p:cNvSpPr/>
            <p:nvPr/>
          </p:nvSpPr>
          <p:spPr>
            <a:xfrm>
              <a:off x="3396225" y="1756950"/>
              <a:ext cx="13775" cy="7050"/>
            </a:xfrm>
            <a:custGeom>
              <a:rect b="b" l="l" r="r" t="t"/>
              <a:pathLst>
                <a:path extrusionOk="0" h="282" w="551">
                  <a:moveTo>
                    <a:pt x="276" y="0"/>
                  </a:moveTo>
                  <a:cubicBezTo>
                    <a:pt x="212" y="0"/>
                    <a:pt x="148" y="14"/>
                    <a:pt x="99" y="41"/>
                  </a:cubicBezTo>
                  <a:cubicBezTo>
                    <a:pt x="1" y="95"/>
                    <a:pt x="1" y="185"/>
                    <a:pt x="99" y="240"/>
                  </a:cubicBezTo>
                  <a:cubicBezTo>
                    <a:pt x="147" y="268"/>
                    <a:pt x="211" y="282"/>
                    <a:pt x="274" y="282"/>
                  </a:cubicBezTo>
                  <a:cubicBezTo>
                    <a:pt x="339" y="282"/>
                    <a:pt x="403" y="268"/>
                    <a:pt x="453" y="240"/>
                  </a:cubicBezTo>
                  <a:cubicBezTo>
                    <a:pt x="550" y="186"/>
                    <a:pt x="550" y="97"/>
                    <a:pt x="453" y="41"/>
                  </a:cubicBezTo>
                  <a:cubicBezTo>
                    <a:pt x="404" y="14"/>
                    <a:pt x="340" y="0"/>
                    <a:pt x="276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41"/>
            <p:cNvSpPr/>
            <p:nvPr/>
          </p:nvSpPr>
          <p:spPr>
            <a:xfrm>
              <a:off x="3401175" y="1744800"/>
              <a:ext cx="13600" cy="11825"/>
            </a:xfrm>
            <a:custGeom>
              <a:rect b="b" l="l" r="r" t="t"/>
              <a:pathLst>
                <a:path extrusionOk="0" h="473" w="544">
                  <a:moveTo>
                    <a:pt x="436" y="0"/>
                  </a:moveTo>
                  <a:cubicBezTo>
                    <a:pt x="388" y="0"/>
                    <a:pt x="339" y="37"/>
                    <a:pt x="349" y="101"/>
                  </a:cubicBezTo>
                  <a:cubicBezTo>
                    <a:pt x="358" y="156"/>
                    <a:pt x="361" y="229"/>
                    <a:pt x="323" y="265"/>
                  </a:cubicBezTo>
                  <a:cubicBezTo>
                    <a:pt x="295" y="291"/>
                    <a:pt x="247" y="299"/>
                    <a:pt x="206" y="299"/>
                  </a:cubicBezTo>
                  <a:cubicBezTo>
                    <a:pt x="179" y="299"/>
                    <a:pt x="156" y="295"/>
                    <a:pt x="143" y="293"/>
                  </a:cubicBezTo>
                  <a:cubicBezTo>
                    <a:pt x="135" y="291"/>
                    <a:pt x="128" y="290"/>
                    <a:pt x="120" y="290"/>
                  </a:cubicBezTo>
                  <a:cubicBezTo>
                    <a:pt x="26" y="290"/>
                    <a:pt x="1" y="438"/>
                    <a:pt x="106" y="462"/>
                  </a:cubicBezTo>
                  <a:cubicBezTo>
                    <a:pt x="139" y="469"/>
                    <a:pt x="174" y="472"/>
                    <a:pt x="209" y="472"/>
                  </a:cubicBezTo>
                  <a:cubicBezTo>
                    <a:pt x="278" y="472"/>
                    <a:pt x="371" y="458"/>
                    <a:pt x="442" y="391"/>
                  </a:cubicBezTo>
                  <a:cubicBezTo>
                    <a:pt x="516" y="320"/>
                    <a:pt x="544" y="214"/>
                    <a:pt x="520" y="74"/>
                  </a:cubicBezTo>
                  <a:cubicBezTo>
                    <a:pt x="512" y="23"/>
                    <a:pt x="474" y="0"/>
                    <a:pt x="436" y="0"/>
                  </a:cubicBezTo>
                  <a:close/>
                </a:path>
              </a:pathLst>
            </a:custGeom>
            <a:solidFill>
              <a:srgbClr val="77D0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41"/>
            <p:cNvSpPr/>
            <p:nvPr/>
          </p:nvSpPr>
          <p:spPr>
            <a:xfrm>
              <a:off x="3391650" y="1746250"/>
              <a:ext cx="13850" cy="8700"/>
            </a:xfrm>
            <a:custGeom>
              <a:rect b="b" l="l" r="r" t="t"/>
              <a:pathLst>
                <a:path extrusionOk="0" h="348" w="554">
                  <a:moveTo>
                    <a:pt x="101" y="1"/>
                  </a:moveTo>
                  <a:cubicBezTo>
                    <a:pt x="61" y="1"/>
                    <a:pt x="21" y="26"/>
                    <a:pt x="15" y="79"/>
                  </a:cubicBezTo>
                  <a:cubicBezTo>
                    <a:pt x="1" y="194"/>
                    <a:pt x="46" y="258"/>
                    <a:pt x="86" y="293"/>
                  </a:cubicBezTo>
                  <a:cubicBezTo>
                    <a:pt x="137" y="335"/>
                    <a:pt x="207" y="348"/>
                    <a:pt x="271" y="348"/>
                  </a:cubicBezTo>
                  <a:cubicBezTo>
                    <a:pt x="333" y="346"/>
                    <a:pt x="394" y="337"/>
                    <a:pt x="453" y="319"/>
                  </a:cubicBezTo>
                  <a:cubicBezTo>
                    <a:pt x="553" y="287"/>
                    <a:pt x="520" y="147"/>
                    <a:pt x="430" y="147"/>
                  </a:cubicBezTo>
                  <a:cubicBezTo>
                    <a:pt x="421" y="147"/>
                    <a:pt x="411" y="149"/>
                    <a:pt x="401" y="152"/>
                  </a:cubicBezTo>
                  <a:cubicBezTo>
                    <a:pt x="360" y="166"/>
                    <a:pt x="310" y="174"/>
                    <a:pt x="269" y="174"/>
                  </a:cubicBezTo>
                  <a:cubicBezTo>
                    <a:pt x="237" y="174"/>
                    <a:pt x="211" y="169"/>
                    <a:pt x="198" y="158"/>
                  </a:cubicBezTo>
                  <a:cubicBezTo>
                    <a:pt x="185" y="148"/>
                    <a:pt x="186" y="119"/>
                    <a:pt x="188" y="101"/>
                  </a:cubicBezTo>
                  <a:cubicBezTo>
                    <a:pt x="198" y="37"/>
                    <a:pt x="150" y="1"/>
                    <a:pt x="101" y="1"/>
                  </a:cubicBezTo>
                  <a:close/>
                </a:path>
              </a:pathLst>
            </a:custGeom>
            <a:solidFill>
              <a:srgbClr val="77D0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41"/>
            <p:cNvSpPr/>
            <p:nvPr/>
          </p:nvSpPr>
          <p:spPr>
            <a:xfrm>
              <a:off x="3398250" y="1743550"/>
              <a:ext cx="9700" cy="19125"/>
            </a:xfrm>
            <a:custGeom>
              <a:rect b="b" l="l" r="r" t="t"/>
              <a:pathLst>
                <a:path extrusionOk="0" h="765" w="388">
                  <a:moveTo>
                    <a:pt x="195" y="0"/>
                  </a:moveTo>
                  <a:cubicBezTo>
                    <a:pt x="111" y="0"/>
                    <a:pt x="1" y="106"/>
                    <a:pt x="1" y="303"/>
                  </a:cubicBezTo>
                  <a:cubicBezTo>
                    <a:pt x="1" y="414"/>
                    <a:pt x="36" y="601"/>
                    <a:pt x="82" y="741"/>
                  </a:cubicBezTo>
                  <a:cubicBezTo>
                    <a:pt x="118" y="757"/>
                    <a:pt x="156" y="764"/>
                    <a:pt x="195" y="764"/>
                  </a:cubicBezTo>
                  <a:cubicBezTo>
                    <a:pt x="233" y="764"/>
                    <a:pt x="272" y="757"/>
                    <a:pt x="308" y="741"/>
                  </a:cubicBezTo>
                  <a:cubicBezTo>
                    <a:pt x="353" y="601"/>
                    <a:pt x="388" y="414"/>
                    <a:pt x="388" y="303"/>
                  </a:cubicBezTo>
                  <a:cubicBezTo>
                    <a:pt x="388" y="106"/>
                    <a:pt x="278" y="0"/>
                    <a:pt x="195" y="0"/>
                  </a:cubicBezTo>
                  <a:close/>
                </a:path>
              </a:pathLst>
            </a:custGeom>
            <a:solidFill>
              <a:srgbClr val="77D0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41"/>
            <p:cNvSpPr/>
            <p:nvPr/>
          </p:nvSpPr>
          <p:spPr>
            <a:xfrm>
              <a:off x="3094825" y="1821475"/>
              <a:ext cx="177400" cy="119350"/>
            </a:xfrm>
            <a:custGeom>
              <a:rect b="b" l="l" r="r" t="t"/>
              <a:pathLst>
                <a:path extrusionOk="0" h="4774" w="7096">
                  <a:moveTo>
                    <a:pt x="1" y="1"/>
                  </a:moveTo>
                  <a:lnTo>
                    <a:pt x="1" y="678"/>
                  </a:lnTo>
                  <a:lnTo>
                    <a:pt x="7096" y="4773"/>
                  </a:lnTo>
                  <a:lnTo>
                    <a:pt x="7096" y="4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41"/>
            <p:cNvSpPr/>
            <p:nvPr/>
          </p:nvSpPr>
          <p:spPr>
            <a:xfrm>
              <a:off x="3094875" y="1818650"/>
              <a:ext cx="182100" cy="105225"/>
            </a:xfrm>
            <a:custGeom>
              <a:rect b="b" l="l" r="r" t="t"/>
              <a:pathLst>
                <a:path extrusionOk="0" h="4209" w="7284">
                  <a:moveTo>
                    <a:pt x="186" y="1"/>
                  </a:moveTo>
                  <a:lnTo>
                    <a:pt x="0" y="115"/>
                  </a:lnTo>
                  <a:lnTo>
                    <a:pt x="7094" y="4209"/>
                  </a:lnTo>
                  <a:lnTo>
                    <a:pt x="7284" y="4099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41"/>
            <p:cNvSpPr/>
            <p:nvPr/>
          </p:nvSpPr>
          <p:spPr>
            <a:xfrm>
              <a:off x="3272200" y="1921100"/>
              <a:ext cx="4775" cy="19725"/>
            </a:xfrm>
            <a:custGeom>
              <a:rect b="b" l="l" r="r" t="t"/>
              <a:pathLst>
                <a:path extrusionOk="0" h="789" w="191">
                  <a:moveTo>
                    <a:pt x="191" y="1"/>
                  </a:moveTo>
                  <a:lnTo>
                    <a:pt x="1" y="111"/>
                  </a:lnTo>
                  <a:lnTo>
                    <a:pt x="1" y="788"/>
                  </a:lnTo>
                  <a:lnTo>
                    <a:pt x="191" y="679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41"/>
            <p:cNvSpPr/>
            <p:nvPr/>
          </p:nvSpPr>
          <p:spPr>
            <a:xfrm>
              <a:off x="3276950" y="1816375"/>
              <a:ext cx="181575" cy="121725"/>
            </a:xfrm>
            <a:custGeom>
              <a:rect b="b" l="l" r="r" t="t"/>
              <a:pathLst>
                <a:path extrusionOk="0" h="4869" w="7263">
                  <a:moveTo>
                    <a:pt x="7263" y="1"/>
                  </a:moveTo>
                  <a:lnTo>
                    <a:pt x="1" y="4190"/>
                  </a:lnTo>
                  <a:lnTo>
                    <a:pt x="1" y="4868"/>
                  </a:lnTo>
                  <a:lnTo>
                    <a:pt x="7263" y="678"/>
                  </a:lnTo>
                  <a:lnTo>
                    <a:pt x="7263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41"/>
            <p:cNvSpPr/>
            <p:nvPr/>
          </p:nvSpPr>
          <p:spPr>
            <a:xfrm>
              <a:off x="3272200" y="1813500"/>
              <a:ext cx="186325" cy="107625"/>
            </a:xfrm>
            <a:custGeom>
              <a:rect b="b" l="l" r="r" t="t"/>
              <a:pathLst>
                <a:path extrusionOk="0" h="4305" w="7453">
                  <a:moveTo>
                    <a:pt x="7264" y="1"/>
                  </a:moveTo>
                  <a:lnTo>
                    <a:pt x="1" y="4193"/>
                  </a:lnTo>
                  <a:lnTo>
                    <a:pt x="191" y="4305"/>
                  </a:lnTo>
                  <a:lnTo>
                    <a:pt x="7453" y="116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41"/>
            <p:cNvSpPr/>
            <p:nvPr/>
          </p:nvSpPr>
          <p:spPr>
            <a:xfrm>
              <a:off x="3510850" y="1658400"/>
              <a:ext cx="45500" cy="23275"/>
            </a:xfrm>
            <a:custGeom>
              <a:rect b="b" l="l" r="r" t="t"/>
              <a:pathLst>
                <a:path extrusionOk="0" h="931" w="1820">
                  <a:moveTo>
                    <a:pt x="1189" y="0"/>
                  </a:moveTo>
                  <a:cubicBezTo>
                    <a:pt x="1144" y="0"/>
                    <a:pt x="1093" y="8"/>
                    <a:pt x="1042" y="23"/>
                  </a:cubicBezTo>
                  <a:cubicBezTo>
                    <a:pt x="895" y="68"/>
                    <a:pt x="753" y="128"/>
                    <a:pt x="620" y="200"/>
                  </a:cubicBezTo>
                  <a:cubicBezTo>
                    <a:pt x="178" y="442"/>
                    <a:pt x="1" y="743"/>
                    <a:pt x="224" y="872"/>
                  </a:cubicBezTo>
                  <a:cubicBezTo>
                    <a:pt x="293" y="911"/>
                    <a:pt x="392" y="930"/>
                    <a:pt x="509" y="930"/>
                  </a:cubicBezTo>
                  <a:cubicBezTo>
                    <a:pt x="771" y="930"/>
                    <a:pt x="1124" y="835"/>
                    <a:pt x="1431" y="669"/>
                  </a:cubicBezTo>
                  <a:cubicBezTo>
                    <a:pt x="1549" y="606"/>
                    <a:pt x="1660" y="528"/>
                    <a:pt x="1758" y="437"/>
                  </a:cubicBezTo>
                  <a:cubicBezTo>
                    <a:pt x="1819" y="379"/>
                    <a:pt x="1818" y="321"/>
                    <a:pt x="1763" y="289"/>
                  </a:cubicBezTo>
                  <a:lnTo>
                    <a:pt x="1306" y="25"/>
                  </a:lnTo>
                  <a:cubicBezTo>
                    <a:pt x="1278" y="8"/>
                    <a:pt x="1237" y="0"/>
                    <a:pt x="1189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41"/>
            <p:cNvSpPr/>
            <p:nvPr/>
          </p:nvSpPr>
          <p:spPr>
            <a:xfrm>
              <a:off x="3458500" y="1758375"/>
              <a:ext cx="100550" cy="74950"/>
            </a:xfrm>
            <a:custGeom>
              <a:rect b="b" l="l" r="r" t="t"/>
              <a:pathLst>
                <a:path extrusionOk="0" h="2998" w="4022">
                  <a:moveTo>
                    <a:pt x="4022" y="0"/>
                  </a:moveTo>
                  <a:lnTo>
                    <a:pt x="1" y="2321"/>
                  </a:lnTo>
                  <a:lnTo>
                    <a:pt x="1" y="2998"/>
                  </a:lnTo>
                  <a:lnTo>
                    <a:pt x="4022" y="678"/>
                  </a:lnTo>
                  <a:lnTo>
                    <a:pt x="402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41"/>
            <p:cNvSpPr/>
            <p:nvPr/>
          </p:nvSpPr>
          <p:spPr>
            <a:xfrm>
              <a:off x="3453800" y="1755550"/>
              <a:ext cx="105225" cy="60850"/>
            </a:xfrm>
            <a:custGeom>
              <a:rect b="b" l="l" r="r" t="t"/>
              <a:pathLst>
                <a:path extrusionOk="0" h="2434" w="4209">
                  <a:moveTo>
                    <a:pt x="4023" y="0"/>
                  </a:moveTo>
                  <a:lnTo>
                    <a:pt x="0" y="2319"/>
                  </a:lnTo>
                  <a:lnTo>
                    <a:pt x="189" y="2434"/>
                  </a:lnTo>
                  <a:lnTo>
                    <a:pt x="4208" y="113"/>
                  </a:lnTo>
                  <a:lnTo>
                    <a:pt x="4023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41"/>
            <p:cNvSpPr/>
            <p:nvPr/>
          </p:nvSpPr>
          <p:spPr>
            <a:xfrm>
              <a:off x="3490375" y="1538425"/>
              <a:ext cx="35475" cy="58850"/>
            </a:xfrm>
            <a:custGeom>
              <a:rect b="b" l="l" r="r" t="t"/>
              <a:pathLst>
                <a:path extrusionOk="0" h="2354" w="1419">
                  <a:moveTo>
                    <a:pt x="487" y="0"/>
                  </a:moveTo>
                  <a:cubicBezTo>
                    <a:pt x="255" y="0"/>
                    <a:pt x="59" y="139"/>
                    <a:pt x="0" y="342"/>
                  </a:cubicBezTo>
                  <a:lnTo>
                    <a:pt x="192" y="1480"/>
                  </a:lnTo>
                  <a:cubicBezTo>
                    <a:pt x="196" y="1571"/>
                    <a:pt x="245" y="1655"/>
                    <a:pt x="322" y="1706"/>
                  </a:cubicBezTo>
                  <a:lnTo>
                    <a:pt x="1133" y="2353"/>
                  </a:lnTo>
                  <a:cubicBezTo>
                    <a:pt x="1135" y="2353"/>
                    <a:pt x="1137" y="2353"/>
                    <a:pt x="1138" y="2353"/>
                  </a:cubicBezTo>
                  <a:cubicBezTo>
                    <a:pt x="1214" y="2353"/>
                    <a:pt x="1419" y="2270"/>
                    <a:pt x="1419" y="2188"/>
                  </a:cubicBezTo>
                  <a:lnTo>
                    <a:pt x="1419" y="1167"/>
                  </a:lnTo>
                  <a:cubicBezTo>
                    <a:pt x="1419" y="806"/>
                    <a:pt x="1189" y="356"/>
                    <a:pt x="879" y="134"/>
                  </a:cubicBezTo>
                  <a:cubicBezTo>
                    <a:pt x="749" y="41"/>
                    <a:pt x="613" y="0"/>
                    <a:pt x="487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41"/>
            <p:cNvSpPr/>
            <p:nvPr/>
          </p:nvSpPr>
          <p:spPr>
            <a:xfrm>
              <a:off x="3489825" y="1540425"/>
              <a:ext cx="30650" cy="57000"/>
            </a:xfrm>
            <a:custGeom>
              <a:rect b="b" l="l" r="r" t="t"/>
              <a:pathLst>
                <a:path extrusionOk="0" h="2280" w="1226">
                  <a:moveTo>
                    <a:pt x="341" y="1"/>
                  </a:moveTo>
                  <a:cubicBezTo>
                    <a:pt x="140" y="1"/>
                    <a:pt x="1" y="161"/>
                    <a:pt x="1" y="437"/>
                  </a:cubicBezTo>
                  <a:lnTo>
                    <a:pt x="1" y="1478"/>
                  </a:lnTo>
                  <a:cubicBezTo>
                    <a:pt x="5" y="1570"/>
                    <a:pt x="53" y="1654"/>
                    <a:pt x="131" y="1703"/>
                  </a:cubicBezTo>
                  <a:lnTo>
                    <a:pt x="1095" y="2261"/>
                  </a:lnTo>
                  <a:cubicBezTo>
                    <a:pt x="1117" y="2274"/>
                    <a:pt x="1137" y="2279"/>
                    <a:pt x="1154" y="2279"/>
                  </a:cubicBezTo>
                  <a:cubicBezTo>
                    <a:pt x="1197" y="2279"/>
                    <a:pt x="1226" y="2245"/>
                    <a:pt x="1226" y="2186"/>
                  </a:cubicBezTo>
                  <a:lnTo>
                    <a:pt x="1226" y="1165"/>
                  </a:lnTo>
                  <a:cubicBezTo>
                    <a:pt x="1226" y="802"/>
                    <a:pt x="998" y="354"/>
                    <a:pt x="688" y="133"/>
                  </a:cubicBezTo>
                  <a:cubicBezTo>
                    <a:pt x="563" y="43"/>
                    <a:pt x="444" y="1"/>
                    <a:pt x="3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41"/>
            <p:cNvSpPr/>
            <p:nvPr/>
          </p:nvSpPr>
          <p:spPr>
            <a:xfrm>
              <a:off x="3493350" y="1545450"/>
              <a:ext cx="23625" cy="45800"/>
            </a:xfrm>
            <a:custGeom>
              <a:rect b="b" l="l" r="r" t="t"/>
              <a:pathLst>
                <a:path extrusionOk="0" h="1832" w="945">
                  <a:moveTo>
                    <a:pt x="272" y="0"/>
                  </a:moveTo>
                  <a:cubicBezTo>
                    <a:pt x="112" y="0"/>
                    <a:pt x="0" y="135"/>
                    <a:pt x="0" y="364"/>
                  </a:cubicBezTo>
                  <a:lnTo>
                    <a:pt x="0" y="1209"/>
                  </a:lnTo>
                  <a:cubicBezTo>
                    <a:pt x="0" y="1276"/>
                    <a:pt x="45" y="1357"/>
                    <a:pt x="100" y="1389"/>
                  </a:cubicBezTo>
                  <a:lnTo>
                    <a:pt x="844" y="1818"/>
                  </a:lnTo>
                  <a:cubicBezTo>
                    <a:pt x="859" y="1827"/>
                    <a:pt x="874" y="1831"/>
                    <a:pt x="887" y="1831"/>
                  </a:cubicBezTo>
                  <a:cubicBezTo>
                    <a:pt x="921" y="1831"/>
                    <a:pt x="944" y="1802"/>
                    <a:pt x="944" y="1753"/>
                  </a:cubicBezTo>
                  <a:lnTo>
                    <a:pt x="944" y="923"/>
                  </a:lnTo>
                  <a:cubicBezTo>
                    <a:pt x="944" y="630"/>
                    <a:pt x="769" y="271"/>
                    <a:pt x="530" y="98"/>
                  </a:cubicBezTo>
                  <a:cubicBezTo>
                    <a:pt x="437" y="31"/>
                    <a:pt x="349" y="0"/>
                    <a:pt x="272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41"/>
            <p:cNvSpPr/>
            <p:nvPr/>
          </p:nvSpPr>
          <p:spPr>
            <a:xfrm>
              <a:off x="3500100" y="1612325"/>
              <a:ext cx="22200" cy="22275"/>
            </a:xfrm>
            <a:custGeom>
              <a:rect b="b" l="l" r="r" t="t"/>
              <a:pathLst>
                <a:path extrusionOk="0" h="891" w="888">
                  <a:moveTo>
                    <a:pt x="863" y="0"/>
                  </a:moveTo>
                  <a:cubicBezTo>
                    <a:pt x="859" y="0"/>
                    <a:pt x="854" y="2"/>
                    <a:pt x="848" y="4"/>
                  </a:cubicBezTo>
                  <a:lnTo>
                    <a:pt x="39" y="477"/>
                  </a:lnTo>
                  <a:cubicBezTo>
                    <a:pt x="15" y="495"/>
                    <a:pt x="0" y="524"/>
                    <a:pt x="0" y="553"/>
                  </a:cubicBezTo>
                  <a:lnTo>
                    <a:pt x="0" y="856"/>
                  </a:lnTo>
                  <a:cubicBezTo>
                    <a:pt x="0" y="877"/>
                    <a:pt x="10" y="890"/>
                    <a:pt x="24" y="890"/>
                  </a:cubicBezTo>
                  <a:cubicBezTo>
                    <a:pt x="29" y="890"/>
                    <a:pt x="34" y="889"/>
                    <a:pt x="39" y="886"/>
                  </a:cubicBezTo>
                  <a:lnTo>
                    <a:pt x="848" y="413"/>
                  </a:lnTo>
                  <a:cubicBezTo>
                    <a:pt x="873" y="396"/>
                    <a:pt x="888" y="368"/>
                    <a:pt x="888" y="338"/>
                  </a:cubicBezTo>
                  <a:lnTo>
                    <a:pt x="888" y="35"/>
                  </a:lnTo>
                  <a:cubicBezTo>
                    <a:pt x="888" y="13"/>
                    <a:pt x="878" y="0"/>
                    <a:pt x="863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41"/>
            <p:cNvSpPr/>
            <p:nvPr/>
          </p:nvSpPr>
          <p:spPr>
            <a:xfrm>
              <a:off x="3467025" y="1603675"/>
              <a:ext cx="34000" cy="30925"/>
            </a:xfrm>
            <a:custGeom>
              <a:rect b="b" l="l" r="r" t="t"/>
              <a:pathLst>
                <a:path extrusionOk="0" h="1237" w="1360">
                  <a:moveTo>
                    <a:pt x="64" y="1"/>
                  </a:moveTo>
                  <a:cubicBezTo>
                    <a:pt x="51" y="5"/>
                    <a:pt x="1" y="34"/>
                    <a:pt x="1" y="73"/>
                  </a:cubicBezTo>
                  <a:lnTo>
                    <a:pt x="1" y="385"/>
                  </a:lnTo>
                  <a:cubicBezTo>
                    <a:pt x="1" y="414"/>
                    <a:pt x="11" y="448"/>
                    <a:pt x="32" y="461"/>
                  </a:cubicBezTo>
                  <a:lnTo>
                    <a:pt x="1320" y="1232"/>
                  </a:lnTo>
                  <a:cubicBezTo>
                    <a:pt x="1326" y="1235"/>
                    <a:pt x="1331" y="1237"/>
                    <a:pt x="1336" y="1237"/>
                  </a:cubicBezTo>
                  <a:cubicBezTo>
                    <a:pt x="1350" y="1237"/>
                    <a:pt x="1359" y="1223"/>
                    <a:pt x="1359" y="1202"/>
                  </a:cubicBezTo>
                  <a:lnTo>
                    <a:pt x="1359" y="899"/>
                  </a:lnTo>
                  <a:cubicBezTo>
                    <a:pt x="1359" y="868"/>
                    <a:pt x="1345" y="841"/>
                    <a:pt x="1320" y="823"/>
                  </a:cubicBez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41"/>
            <p:cNvSpPr/>
            <p:nvPr/>
          </p:nvSpPr>
          <p:spPr>
            <a:xfrm>
              <a:off x="3466925" y="1593125"/>
              <a:ext cx="55775" cy="32000"/>
            </a:xfrm>
            <a:custGeom>
              <a:rect b="b" l="l" r="r" t="t"/>
              <a:pathLst>
                <a:path extrusionOk="0" h="1280" w="2231">
                  <a:moveTo>
                    <a:pt x="842" y="0"/>
                  </a:moveTo>
                  <a:cubicBezTo>
                    <a:pt x="810" y="0"/>
                    <a:pt x="780" y="7"/>
                    <a:pt x="759" y="20"/>
                  </a:cubicBezTo>
                  <a:lnTo>
                    <a:pt x="50" y="435"/>
                  </a:lnTo>
                  <a:cubicBezTo>
                    <a:pt x="0" y="462"/>
                    <a:pt x="6" y="513"/>
                    <a:pt x="64" y="546"/>
                  </a:cubicBezTo>
                  <a:lnTo>
                    <a:pt x="1279" y="1252"/>
                  </a:lnTo>
                  <a:cubicBezTo>
                    <a:pt x="1311" y="1270"/>
                    <a:pt x="1350" y="1280"/>
                    <a:pt x="1388" y="1280"/>
                  </a:cubicBezTo>
                  <a:cubicBezTo>
                    <a:pt x="1420" y="1280"/>
                    <a:pt x="1451" y="1273"/>
                    <a:pt x="1474" y="1260"/>
                  </a:cubicBezTo>
                  <a:lnTo>
                    <a:pt x="2181" y="846"/>
                  </a:lnTo>
                  <a:cubicBezTo>
                    <a:pt x="2230" y="817"/>
                    <a:pt x="2225" y="768"/>
                    <a:pt x="2167" y="735"/>
                  </a:cubicBezTo>
                  <a:lnTo>
                    <a:pt x="951" y="27"/>
                  </a:lnTo>
                  <a:cubicBezTo>
                    <a:pt x="921" y="10"/>
                    <a:pt x="880" y="0"/>
                    <a:pt x="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41"/>
            <p:cNvSpPr/>
            <p:nvPr/>
          </p:nvSpPr>
          <p:spPr>
            <a:xfrm>
              <a:off x="3472925" y="1596075"/>
              <a:ext cx="43800" cy="26100"/>
            </a:xfrm>
            <a:custGeom>
              <a:rect b="b" l="l" r="r" t="t"/>
              <a:pathLst>
                <a:path extrusionOk="0" h="1044" w="1752">
                  <a:moveTo>
                    <a:pt x="561" y="0"/>
                  </a:moveTo>
                  <a:lnTo>
                    <a:pt x="29" y="312"/>
                  </a:lnTo>
                  <a:cubicBezTo>
                    <a:pt x="1" y="328"/>
                    <a:pt x="1" y="369"/>
                    <a:pt x="29" y="385"/>
                  </a:cubicBezTo>
                  <a:lnTo>
                    <a:pt x="1149" y="1037"/>
                  </a:lnTo>
                  <a:cubicBezTo>
                    <a:pt x="1160" y="1042"/>
                    <a:pt x="1170" y="1043"/>
                    <a:pt x="1181" y="1043"/>
                  </a:cubicBezTo>
                  <a:lnTo>
                    <a:pt x="1191" y="1043"/>
                  </a:lnTo>
                  <a:lnTo>
                    <a:pt x="1724" y="730"/>
                  </a:lnTo>
                  <a:cubicBezTo>
                    <a:pt x="1751" y="714"/>
                    <a:pt x="1751" y="675"/>
                    <a:pt x="1724" y="657"/>
                  </a:cubicBezTo>
                  <a:lnTo>
                    <a:pt x="603" y="6"/>
                  </a:lnTo>
                  <a:cubicBezTo>
                    <a:pt x="593" y="2"/>
                    <a:pt x="582" y="0"/>
                    <a:pt x="571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41"/>
            <p:cNvSpPr/>
            <p:nvPr/>
          </p:nvSpPr>
          <p:spPr>
            <a:xfrm>
              <a:off x="3479075" y="1604225"/>
              <a:ext cx="31525" cy="17975"/>
            </a:xfrm>
            <a:custGeom>
              <a:rect b="b" l="l" r="r" t="t"/>
              <a:pathLst>
                <a:path extrusionOk="0" h="719" w="1261">
                  <a:moveTo>
                    <a:pt x="315" y="1"/>
                  </a:moveTo>
                  <a:lnTo>
                    <a:pt x="0" y="185"/>
                  </a:lnTo>
                  <a:lnTo>
                    <a:pt x="902" y="711"/>
                  </a:lnTo>
                  <a:cubicBezTo>
                    <a:pt x="910" y="715"/>
                    <a:pt x="920" y="717"/>
                    <a:pt x="929" y="717"/>
                  </a:cubicBezTo>
                  <a:cubicBezTo>
                    <a:pt x="931" y="717"/>
                    <a:pt x="933" y="717"/>
                    <a:pt x="935" y="717"/>
                  </a:cubicBezTo>
                  <a:cubicBezTo>
                    <a:pt x="937" y="718"/>
                    <a:pt x="939" y="718"/>
                    <a:pt x="940" y="718"/>
                  </a:cubicBezTo>
                  <a:cubicBezTo>
                    <a:pt x="942" y="718"/>
                    <a:pt x="944" y="718"/>
                    <a:pt x="945" y="717"/>
                  </a:cubicBezTo>
                  <a:lnTo>
                    <a:pt x="1260" y="533"/>
                  </a:lnTo>
                  <a:lnTo>
                    <a:pt x="357" y="7"/>
                  </a:lnTo>
                  <a:cubicBezTo>
                    <a:pt x="347" y="2"/>
                    <a:pt x="336" y="1"/>
                    <a:pt x="325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41"/>
            <p:cNvSpPr/>
            <p:nvPr/>
          </p:nvSpPr>
          <p:spPr>
            <a:xfrm>
              <a:off x="3505500" y="1601575"/>
              <a:ext cx="1575" cy="4100"/>
            </a:xfrm>
            <a:custGeom>
              <a:rect b="b" l="l" r="r" t="t"/>
              <a:pathLst>
                <a:path extrusionOk="0" h="164" w="63">
                  <a:moveTo>
                    <a:pt x="32" y="1"/>
                  </a:moveTo>
                  <a:cubicBezTo>
                    <a:pt x="15" y="1"/>
                    <a:pt x="0" y="14"/>
                    <a:pt x="0" y="31"/>
                  </a:cubicBezTo>
                  <a:lnTo>
                    <a:pt x="0" y="133"/>
                  </a:lnTo>
                  <a:cubicBezTo>
                    <a:pt x="0" y="149"/>
                    <a:pt x="15" y="163"/>
                    <a:pt x="32" y="163"/>
                  </a:cubicBezTo>
                  <a:cubicBezTo>
                    <a:pt x="48" y="163"/>
                    <a:pt x="62" y="150"/>
                    <a:pt x="62" y="133"/>
                  </a:cubicBezTo>
                  <a:lnTo>
                    <a:pt x="62" y="31"/>
                  </a:lnTo>
                  <a:cubicBezTo>
                    <a:pt x="62" y="15"/>
                    <a:pt x="48" y="1"/>
                    <a:pt x="3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41"/>
            <p:cNvSpPr/>
            <p:nvPr/>
          </p:nvSpPr>
          <p:spPr>
            <a:xfrm>
              <a:off x="3504950" y="1599625"/>
              <a:ext cx="2675" cy="4075"/>
            </a:xfrm>
            <a:custGeom>
              <a:rect b="b" l="l" r="r" t="t"/>
              <a:pathLst>
                <a:path extrusionOk="0" h="163" w="107">
                  <a:moveTo>
                    <a:pt x="54" y="1"/>
                  </a:moveTo>
                  <a:cubicBezTo>
                    <a:pt x="25" y="1"/>
                    <a:pt x="0" y="24"/>
                    <a:pt x="0" y="53"/>
                  </a:cubicBezTo>
                  <a:lnTo>
                    <a:pt x="0" y="111"/>
                  </a:lnTo>
                  <a:cubicBezTo>
                    <a:pt x="0" y="140"/>
                    <a:pt x="25" y="163"/>
                    <a:pt x="54" y="163"/>
                  </a:cubicBezTo>
                  <a:cubicBezTo>
                    <a:pt x="83" y="163"/>
                    <a:pt x="106" y="140"/>
                    <a:pt x="106" y="111"/>
                  </a:cubicBezTo>
                  <a:lnTo>
                    <a:pt x="106" y="53"/>
                  </a:lnTo>
                  <a:cubicBezTo>
                    <a:pt x="106" y="24"/>
                    <a:pt x="83" y="1"/>
                    <a:pt x="5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41"/>
            <p:cNvSpPr/>
            <p:nvPr/>
          </p:nvSpPr>
          <p:spPr>
            <a:xfrm>
              <a:off x="3498350" y="1597200"/>
              <a:ext cx="1575" cy="4125"/>
            </a:xfrm>
            <a:custGeom>
              <a:rect b="b" l="l" r="r" t="t"/>
              <a:pathLst>
                <a:path extrusionOk="0" h="165" w="63">
                  <a:moveTo>
                    <a:pt x="31" y="0"/>
                  </a:moveTo>
                  <a:cubicBezTo>
                    <a:pt x="14" y="0"/>
                    <a:pt x="0" y="15"/>
                    <a:pt x="0" y="32"/>
                  </a:cubicBezTo>
                  <a:lnTo>
                    <a:pt x="0" y="132"/>
                  </a:lnTo>
                  <a:cubicBezTo>
                    <a:pt x="0" y="150"/>
                    <a:pt x="14" y="164"/>
                    <a:pt x="31" y="164"/>
                  </a:cubicBezTo>
                  <a:cubicBezTo>
                    <a:pt x="48" y="164"/>
                    <a:pt x="63" y="150"/>
                    <a:pt x="63" y="132"/>
                  </a:cubicBezTo>
                  <a:lnTo>
                    <a:pt x="63" y="32"/>
                  </a:lnTo>
                  <a:cubicBezTo>
                    <a:pt x="63" y="15"/>
                    <a:pt x="48" y="0"/>
                    <a:pt x="3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41"/>
            <p:cNvSpPr/>
            <p:nvPr/>
          </p:nvSpPr>
          <p:spPr>
            <a:xfrm>
              <a:off x="3497800" y="1595250"/>
              <a:ext cx="2675" cy="4100"/>
            </a:xfrm>
            <a:custGeom>
              <a:rect b="b" l="l" r="r" t="t"/>
              <a:pathLst>
                <a:path extrusionOk="0" h="164" w="107">
                  <a:moveTo>
                    <a:pt x="53" y="0"/>
                  </a:moveTo>
                  <a:cubicBezTo>
                    <a:pt x="24" y="0"/>
                    <a:pt x="1" y="25"/>
                    <a:pt x="1" y="54"/>
                  </a:cubicBezTo>
                  <a:lnTo>
                    <a:pt x="1" y="110"/>
                  </a:lnTo>
                  <a:cubicBezTo>
                    <a:pt x="1" y="139"/>
                    <a:pt x="24" y="164"/>
                    <a:pt x="53" y="164"/>
                  </a:cubicBezTo>
                  <a:cubicBezTo>
                    <a:pt x="82" y="164"/>
                    <a:pt x="107" y="139"/>
                    <a:pt x="107" y="110"/>
                  </a:cubicBezTo>
                  <a:lnTo>
                    <a:pt x="107" y="54"/>
                  </a:lnTo>
                  <a:cubicBezTo>
                    <a:pt x="107" y="25"/>
                    <a:pt x="82" y="0"/>
                    <a:pt x="5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41"/>
            <p:cNvSpPr/>
            <p:nvPr/>
          </p:nvSpPr>
          <p:spPr>
            <a:xfrm>
              <a:off x="3501075" y="1596250"/>
              <a:ext cx="2700" cy="7100"/>
            </a:xfrm>
            <a:custGeom>
              <a:rect b="b" l="l" r="r" t="t"/>
              <a:pathLst>
                <a:path extrusionOk="0" h="284" w="108">
                  <a:moveTo>
                    <a:pt x="54" y="1"/>
                  </a:moveTo>
                  <a:cubicBezTo>
                    <a:pt x="23" y="1"/>
                    <a:pt x="0" y="25"/>
                    <a:pt x="0" y="56"/>
                  </a:cubicBezTo>
                  <a:lnTo>
                    <a:pt x="0" y="230"/>
                  </a:lnTo>
                  <a:cubicBezTo>
                    <a:pt x="0" y="259"/>
                    <a:pt x="25" y="283"/>
                    <a:pt x="54" y="283"/>
                  </a:cubicBezTo>
                  <a:cubicBezTo>
                    <a:pt x="83" y="283"/>
                    <a:pt x="108" y="259"/>
                    <a:pt x="108" y="230"/>
                  </a:cubicBezTo>
                  <a:lnTo>
                    <a:pt x="108" y="56"/>
                  </a:lnTo>
                  <a:cubicBezTo>
                    <a:pt x="108" y="25"/>
                    <a:pt x="83" y="1"/>
                    <a:pt x="5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41"/>
            <p:cNvSpPr/>
            <p:nvPr/>
          </p:nvSpPr>
          <p:spPr>
            <a:xfrm>
              <a:off x="3496425" y="1598575"/>
              <a:ext cx="2700" cy="4050"/>
            </a:xfrm>
            <a:custGeom>
              <a:rect b="b" l="l" r="r" t="t"/>
              <a:pathLst>
                <a:path extrusionOk="0" h="162" w="108">
                  <a:moveTo>
                    <a:pt x="54" y="1"/>
                  </a:moveTo>
                  <a:cubicBezTo>
                    <a:pt x="25" y="1"/>
                    <a:pt x="1" y="25"/>
                    <a:pt x="1" y="56"/>
                  </a:cubicBezTo>
                  <a:lnTo>
                    <a:pt x="1" y="108"/>
                  </a:lnTo>
                  <a:cubicBezTo>
                    <a:pt x="1" y="138"/>
                    <a:pt x="25" y="161"/>
                    <a:pt x="54" y="161"/>
                  </a:cubicBezTo>
                  <a:cubicBezTo>
                    <a:pt x="85" y="161"/>
                    <a:pt x="108" y="137"/>
                    <a:pt x="108" y="108"/>
                  </a:cubicBezTo>
                  <a:lnTo>
                    <a:pt x="108" y="56"/>
                  </a:lnTo>
                  <a:cubicBezTo>
                    <a:pt x="108" y="25"/>
                    <a:pt x="85" y="1"/>
                    <a:pt x="5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41"/>
            <p:cNvSpPr/>
            <p:nvPr/>
          </p:nvSpPr>
          <p:spPr>
            <a:xfrm>
              <a:off x="3496400" y="1596075"/>
              <a:ext cx="7550" cy="4850"/>
            </a:xfrm>
            <a:custGeom>
              <a:rect b="b" l="l" r="r" t="t"/>
              <a:pathLst>
                <a:path extrusionOk="0" h="194" w="302">
                  <a:moveTo>
                    <a:pt x="244" y="1"/>
                  </a:moveTo>
                  <a:cubicBezTo>
                    <a:pt x="224" y="1"/>
                    <a:pt x="201" y="9"/>
                    <a:pt x="186" y="16"/>
                  </a:cubicBezTo>
                  <a:lnTo>
                    <a:pt x="23" y="111"/>
                  </a:lnTo>
                  <a:cubicBezTo>
                    <a:pt x="0" y="124"/>
                    <a:pt x="3" y="148"/>
                    <a:pt x="3" y="180"/>
                  </a:cubicBezTo>
                  <a:lnTo>
                    <a:pt x="19" y="189"/>
                  </a:lnTo>
                  <a:cubicBezTo>
                    <a:pt x="24" y="192"/>
                    <a:pt x="30" y="193"/>
                    <a:pt x="37" y="193"/>
                  </a:cubicBezTo>
                  <a:cubicBezTo>
                    <a:pt x="63" y="193"/>
                    <a:pt x="97" y="175"/>
                    <a:pt x="115" y="164"/>
                  </a:cubicBezTo>
                  <a:lnTo>
                    <a:pt x="280" y="70"/>
                  </a:lnTo>
                  <a:cubicBezTo>
                    <a:pt x="302" y="57"/>
                    <a:pt x="299" y="22"/>
                    <a:pt x="273" y="8"/>
                  </a:cubicBezTo>
                  <a:cubicBezTo>
                    <a:pt x="265" y="3"/>
                    <a:pt x="255" y="1"/>
                    <a:pt x="24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41"/>
            <p:cNvSpPr/>
            <p:nvPr/>
          </p:nvSpPr>
          <p:spPr>
            <a:xfrm>
              <a:off x="3525750" y="1632950"/>
              <a:ext cx="28475" cy="42000"/>
            </a:xfrm>
            <a:custGeom>
              <a:rect b="b" l="l" r="r" t="t"/>
              <a:pathLst>
                <a:path extrusionOk="0" h="1680" w="1139">
                  <a:moveTo>
                    <a:pt x="1139" y="0"/>
                  </a:moveTo>
                  <a:lnTo>
                    <a:pt x="28" y="957"/>
                  </a:lnTo>
                  <a:cubicBezTo>
                    <a:pt x="318" y="1311"/>
                    <a:pt x="11" y="1460"/>
                    <a:pt x="2" y="1623"/>
                  </a:cubicBezTo>
                  <a:cubicBezTo>
                    <a:pt x="0" y="1662"/>
                    <a:pt x="51" y="1679"/>
                    <a:pt x="132" y="1679"/>
                  </a:cubicBezTo>
                  <a:cubicBezTo>
                    <a:pt x="383" y="1679"/>
                    <a:pt x="915" y="1514"/>
                    <a:pt x="959" y="1375"/>
                  </a:cubicBezTo>
                  <a:cubicBezTo>
                    <a:pt x="1001" y="1243"/>
                    <a:pt x="762" y="985"/>
                    <a:pt x="901" y="690"/>
                  </a:cubicBezTo>
                  <a:cubicBezTo>
                    <a:pt x="1022" y="435"/>
                    <a:pt x="1139" y="0"/>
                    <a:pt x="1139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41"/>
            <p:cNvSpPr/>
            <p:nvPr/>
          </p:nvSpPr>
          <p:spPr>
            <a:xfrm>
              <a:off x="3512125" y="1640000"/>
              <a:ext cx="38100" cy="20575"/>
            </a:xfrm>
            <a:custGeom>
              <a:rect b="b" l="l" r="r" t="t"/>
              <a:pathLst>
                <a:path extrusionOk="0" h="823" w="1524">
                  <a:moveTo>
                    <a:pt x="1467" y="1"/>
                  </a:moveTo>
                  <a:lnTo>
                    <a:pt x="987" y="181"/>
                  </a:lnTo>
                  <a:cubicBezTo>
                    <a:pt x="953" y="162"/>
                    <a:pt x="908" y="152"/>
                    <a:pt x="858" y="152"/>
                  </a:cubicBezTo>
                  <a:cubicBezTo>
                    <a:pt x="823" y="152"/>
                    <a:pt x="785" y="157"/>
                    <a:pt x="749" y="168"/>
                  </a:cubicBezTo>
                  <a:cubicBezTo>
                    <a:pt x="735" y="172"/>
                    <a:pt x="716" y="173"/>
                    <a:pt x="694" y="173"/>
                  </a:cubicBezTo>
                  <a:cubicBezTo>
                    <a:pt x="578" y="173"/>
                    <a:pt x="364" y="129"/>
                    <a:pt x="218" y="129"/>
                  </a:cubicBezTo>
                  <a:cubicBezTo>
                    <a:pt x="152" y="129"/>
                    <a:pt x="100" y="138"/>
                    <a:pt x="79" y="165"/>
                  </a:cubicBezTo>
                  <a:cubicBezTo>
                    <a:pt x="0" y="262"/>
                    <a:pt x="134" y="555"/>
                    <a:pt x="341" y="711"/>
                  </a:cubicBezTo>
                  <a:cubicBezTo>
                    <a:pt x="432" y="780"/>
                    <a:pt x="561" y="823"/>
                    <a:pt x="713" y="823"/>
                  </a:cubicBezTo>
                  <a:cubicBezTo>
                    <a:pt x="864" y="823"/>
                    <a:pt x="1038" y="780"/>
                    <a:pt x="1214" y="678"/>
                  </a:cubicBezTo>
                  <a:cubicBezTo>
                    <a:pt x="1336" y="609"/>
                    <a:pt x="1423" y="495"/>
                    <a:pt x="1465" y="346"/>
                  </a:cubicBezTo>
                  <a:cubicBezTo>
                    <a:pt x="1509" y="192"/>
                    <a:pt x="1523" y="33"/>
                    <a:pt x="1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41"/>
            <p:cNvSpPr/>
            <p:nvPr/>
          </p:nvSpPr>
          <p:spPr>
            <a:xfrm>
              <a:off x="3510850" y="1632225"/>
              <a:ext cx="39025" cy="20800"/>
            </a:xfrm>
            <a:custGeom>
              <a:rect b="b" l="l" r="r" t="t"/>
              <a:pathLst>
                <a:path extrusionOk="0" h="832" w="1561">
                  <a:moveTo>
                    <a:pt x="909" y="1"/>
                  </a:moveTo>
                  <a:cubicBezTo>
                    <a:pt x="874" y="1"/>
                    <a:pt x="836" y="6"/>
                    <a:pt x="800" y="16"/>
                  </a:cubicBezTo>
                  <a:cubicBezTo>
                    <a:pt x="679" y="51"/>
                    <a:pt x="563" y="99"/>
                    <a:pt x="456" y="161"/>
                  </a:cubicBezTo>
                  <a:cubicBezTo>
                    <a:pt x="104" y="364"/>
                    <a:pt x="1" y="634"/>
                    <a:pt x="224" y="763"/>
                  </a:cubicBezTo>
                  <a:cubicBezTo>
                    <a:pt x="304" y="809"/>
                    <a:pt x="415" y="831"/>
                    <a:pt x="541" y="831"/>
                  </a:cubicBezTo>
                  <a:cubicBezTo>
                    <a:pt x="767" y="831"/>
                    <a:pt x="1040" y="760"/>
                    <a:pt x="1267" y="629"/>
                  </a:cubicBezTo>
                  <a:cubicBezTo>
                    <a:pt x="1361" y="577"/>
                    <a:pt x="1445" y="511"/>
                    <a:pt x="1518" y="431"/>
                  </a:cubicBezTo>
                  <a:cubicBezTo>
                    <a:pt x="1561" y="379"/>
                    <a:pt x="1549" y="325"/>
                    <a:pt x="1494" y="293"/>
                  </a:cubicBezTo>
                  <a:lnTo>
                    <a:pt x="1038" y="31"/>
                  </a:lnTo>
                  <a:cubicBezTo>
                    <a:pt x="1004" y="11"/>
                    <a:pt x="959" y="1"/>
                    <a:pt x="9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41"/>
            <p:cNvSpPr/>
            <p:nvPr/>
          </p:nvSpPr>
          <p:spPr>
            <a:xfrm>
              <a:off x="3531475" y="1598400"/>
              <a:ext cx="26050" cy="15625"/>
            </a:xfrm>
            <a:custGeom>
              <a:rect b="b" l="l" r="r" t="t"/>
              <a:pathLst>
                <a:path extrusionOk="0" h="625" w="1042">
                  <a:moveTo>
                    <a:pt x="319" y="0"/>
                  </a:moveTo>
                  <a:cubicBezTo>
                    <a:pt x="307" y="0"/>
                    <a:pt x="294" y="1"/>
                    <a:pt x="281" y="5"/>
                  </a:cubicBezTo>
                  <a:cubicBezTo>
                    <a:pt x="152" y="37"/>
                    <a:pt x="70" y="99"/>
                    <a:pt x="24" y="170"/>
                  </a:cubicBezTo>
                  <a:lnTo>
                    <a:pt x="65" y="190"/>
                  </a:lnTo>
                  <a:cubicBezTo>
                    <a:pt x="1" y="226"/>
                    <a:pt x="39" y="327"/>
                    <a:pt x="92" y="358"/>
                  </a:cubicBezTo>
                  <a:lnTo>
                    <a:pt x="630" y="603"/>
                  </a:lnTo>
                  <a:cubicBezTo>
                    <a:pt x="655" y="617"/>
                    <a:pt x="689" y="624"/>
                    <a:pt x="725" y="624"/>
                  </a:cubicBezTo>
                  <a:cubicBezTo>
                    <a:pt x="767" y="624"/>
                    <a:pt x="812" y="614"/>
                    <a:pt x="846" y="595"/>
                  </a:cubicBezTo>
                  <a:lnTo>
                    <a:pt x="1001" y="501"/>
                  </a:lnTo>
                  <a:cubicBezTo>
                    <a:pt x="1023" y="493"/>
                    <a:pt x="1035" y="458"/>
                    <a:pt x="1042" y="422"/>
                  </a:cubicBezTo>
                  <a:lnTo>
                    <a:pt x="447" y="47"/>
                  </a:lnTo>
                  <a:cubicBezTo>
                    <a:pt x="435" y="41"/>
                    <a:pt x="386" y="0"/>
                    <a:pt x="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41"/>
            <p:cNvSpPr/>
            <p:nvPr/>
          </p:nvSpPr>
          <p:spPr>
            <a:xfrm>
              <a:off x="3548225" y="1608250"/>
              <a:ext cx="10000" cy="33300"/>
            </a:xfrm>
            <a:custGeom>
              <a:rect b="b" l="l" r="r" t="t"/>
              <a:pathLst>
                <a:path extrusionOk="0" h="1332" w="400">
                  <a:moveTo>
                    <a:pt x="300" y="1"/>
                  </a:moveTo>
                  <a:cubicBezTo>
                    <a:pt x="266" y="1"/>
                    <a:pt x="228" y="11"/>
                    <a:pt x="201" y="27"/>
                  </a:cubicBezTo>
                  <a:lnTo>
                    <a:pt x="114" y="79"/>
                  </a:lnTo>
                  <a:cubicBezTo>
                    <a:pt x="52" y="117"/>
                    <a:pt x="1" y="214"/>
                    <a:pt x="2" y="298"/>
                  </a:cubicBezTo>
                  <a:lnTo>
                    <a:pt x="14" y="1232"/>
                  </a:lnTo>
                  <a:cubicBezTo>
                    <a:pt x="15" y="1294"/>
                    <a:pt x="43" y="1331"/>
                    <a:pt x="83" y="1331"/>
                  </a:cubicBezTo>
                  <a:cubicBezTo>
                    <a:pt x="97" y="1331"/>
                    <a:pt x="112" y="1327"/>
                    <a:pt x="128" y="1317"/>
                  </a:cubicBezTo>
                  <a:lnTo>
                    <a:pt x="321" y="1193"/>
                  </a:lnTo>
                  <a:cubicBezTo>
                    <a:pt x="382" y="1156"/>
                    <a:pt x="400" y="1084"/>
                    <a:pt x="398" y="1001"/>
                  </a:cubicBezTo>
                  <a:lnTo>
                    <a:pt x="386" y="66"/>
                  </a:lnTo>
                  <a:cubicBezTo>
                    <a:pt x="386" y="19"/>
                    <a:pt x="346" y="1"/>
                    <a:pt x="300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41"/>
            <p:cNvSpPr/>
            <p:nvPr/>
          </p:nvSpPr>
          <p:spPr>
            <a:xfrm>
              <a:off x="3531600" y="1601675"/>
              <a:ext cx="20750" cy="39850"/>
            </a:xfrm>
            <a:custGeom>
              <a:rect b="b" l="l" r="r" t="t"/>
              <a:pathLst>
                <a:path extrusionOk="0" h="1594" w="830">
                  <a:moveTo>
                    <a:pt x="82" y="1"/>
                  </a:moveTo>
                  <a:cubicBezTo>
                    <a:pt x="34" y="1"/>
                    <a:pt x="0" y="45"/>
                    <a:pt x="0" y="119"/>
                  </a:cubicBezTo>
                  <a:lnTo>
                    <a:pt x="0" y="996"/>
                  </a:lnTo>
                  <a:cubicBezTo>
                    <a:pt x="0" y="1095"/>
                    <a:pt x="61" y="1212"/>
                    <a:pt x="136" y="1254"/>
                  </a:cubicBezTo>
                  <a:lnTo>
                    <a:pt x="695" y="1577"/>
                  </a:lnTo>
                  <a:cubicBezTo>
                    <a:pt x="713" y="1588"/>
                    <a:pt x="731" y="1593"/>
                    <a:pt x="748" y="1593"/>
                  </a:cubicBezTo>
                  <a:cubicBezTo>
                    <a:pt x="796" y="1593"/>
                    <a:pt x="830" y="1549"/>
                    <a:pt x="830" y="1474"/>
                  </a:cubicBezTo>
                  <a:lnTo>
                    <a:pt x="830" y="597"/>
                  </a:lnTo>
                  <a:cubicBezTo>
                    <a:pt x="830" y="499"/>
                    <a:pt x="769" y="383"/>
                    <a:pt x="695" y="339"/>
                  </a:cubicBezTo>
                  <a:lnTo>
                    <a:pt x="136" y="17"/>
                  </a:lnTo>
                  <a:cubicBezTo>
                    <a:pt x="117" y="6"/>
                    <a:pt x="99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41"/>
            <p:cNvSpPr/>
            <p:nvPr/>
          </p:nvSpPr>
          <p:spPr>
            <a:xfrm>
              <a:off x="3079825" y="1527225"/>
              <a:ext cx="36450" cy="125200"/>
            </a:xfrm>
            <a:custGeom>
              <a:rect b="b" l="l" r="r" t="t"/>
              <a:pathLst>
                <a:path extrusionOk="0" h="5008" w="1458">
                  <a:moveTo>
                    <a:pt x="1458" y="1"/>
                  </a:moveTo>
                  <a:lnTo>
                    <a:pt x="0" y="843"/>
                  </a:lnTo>
                  <a:lnTo>
                    <a:pt x="0" y="5008"/>
                  </a:lnTo>
                  <a:lnTo>
                    <a:pt x="1458" y="4167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41"/>
            <p:cNvSpPr/>
            <p:nvPr/>
          </p:nvSpPr>
          <p:spPr>
            <a:xfrm>
              <a:off x="3076425" y="1546325"/>
              <a:ext cx="3425" cy="106100"/>
            </a:xfrm>
            <a:custGeom>
              <a:rect b="b" l="l" r="r" t="t"/>
              <a:pathLst>
                <a:path extrusionOk="0" h="4244" w="137">
                  <a:moveTo>
                    <a:pt x="0" y="1"/>
                  </a:moveTo>
                  <a:lnTo>
                    <a:pt x="0" y="4166"/>
                  </a:lnTo>
                  <a:lnTo>
                    <a:pt x="136" y="4244"/>
                  </a:lnTo>
                  <a:lnTo>
                    <a:pt x="136" y="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41"/>
            <p:cNvSpPr/>
            <p:nvPr/>
          </p:nvSpPr>
          <p:spPr>
            <a:xfrm>
              <a:off x="3076425" y="1525300"/>
              <a:ext cx="39850" cy="23025"/>
            </a:xfrm>
            <a:custGeom>
              <a:rect b="b" l="l" r="r" t="t"/>
              <a:pathLst>
                <a:path extrusionOk="0" h="921" w="1594">
                  <a:moveTo>
                    <a:pt x="1457" y="1"/>
                  </a:moveTo>
                  <a:lnTo>
                    <a:pt x="0" y="842"/>
                  </a:lnTo>
                  <a:lnTo>
                    <a:pt x="136" y="920"/>
                  </a:lnTo>
                  <a:lnTo>
                    <a:pt x="1594" y="7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41"/>
            <p:cNvSpPr/>
            <p:nvPr/>
          </p:nvSpPr>
          <p:spPr>
            <a:xfrm>
              <a:off x="3083200" y="1532875"/>
              <a:ext cx="29675" cy="117600"/>
            </a:xfrm>
            <a:custGeom>
              <a:rect b="b" l="l" r="r" t="t"/>
              <a:pathLst>
                <a:path extrusionOk="0" h="4704" w="1187">
                  <a:moveTo>
                    <a:pt x="1186" y="1"/>
                  </a:moveTo>
                  <a:lnTo>
                    <a:pt x="0" y="685"/>
                  </a:lnTo>
                  <a:lnTo>
                    <a:pt x="0" y="4704"/>
                  </a:lnTo>
                  <a:lnTo>
                    <a:pt x="1186" y="4019"/>
                  </a:lnTo>
                  <a:lnTo>
                    <a:pt x="1186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41"/>
            <p:cNvSpPr/>
            <p:nvPr/>
          </p:nvSpPr>
          <p:spPr>
            <a:xfrm>
              <a:off x="3085900" y="1598575"/>
              <a:ext cx="4250" cy="5425"/>
            </a:xfrm>
            <a:custGeom>
              <a:rect b="b" l="l" r="r" t="t"/>
              <a:pathLst>
                <a:path extrusionOk="0" h="217" w="170">
                  <a:moveTo>
                    <a:pt x="123" y="0"/>
                  </a:moveTo>
                  <a:cubicBezTo>
                    <a:pt x="112" y="0"/>
                    <a:pt x="99" y="4"/>
                    <a:pt x="85" y="12"/>
                  </a:cubicBezTo>
                  <a:cubicBezTo>
                    <a:pt x="36" y="44"/>
                    <a:pt x="5" y="98"/>
                    <a:pt x="1" y="157"/>
                  </a:cubicBezTo>
                  <a:cubicBezTo>
                    <a:pt x="1" y="195"/>
                    <a:pt x="20" y="216"/>
                    <a:pt x="47" y="216"/>
                  </a:cubicBezTo>
                  <a:cubicBezTo>
                    <a:pt x="59" y="216"/>
                    <a:pt x="71" y="213"/>
                    <a:pt x="85" y="205"/>
                  </a:cubicBezTo>
                  <a:cubicBezTo>
                    <a:pt x="134" y="173"/>
                    <a:pt x="166" y="119"/>
                    <a:pt x="169" y="60"/>
                  </a:cubicBezTo>
                  <a:cubicBezTo>
                    <a:pt x="169" y="22"/>
                    <a:pt x="150" y="0"/>
                    <a:pt x="123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8" name="Google Shape;4008;p41"/>
          <p:cNvSpPr txBox="1"/>
          <p:nvPr>
            <p:ph type="title"/>
          </p:nvPr>
        </p:nvSpPr>
        <p:spPr>
          <a:xfrm>
            <a:off x="640499" y="350125"/>
            <a:ext cx="782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4009" name="Google Shape;4009;p41"/>
          <p:cNvSpPr txBox="1"/>
          <p:nvPr>
            <p:ph idx="4294967295" type="ctrTitle"/>
          </p:nvPr>
        </p:nvSpPr>
        <p:spPr>
          <a:xfrm>
            <a:off x="491198" y="3087846"/>
            <a:ext cx="18813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4010" name="Google Shape;4010;p41"/>
          <p:cNvSpPr txBox="1"/>
          <p:nvPr>
            <p:ph idx="4294967295" type="subTitle"/>
          </p:nvPr>
        </p:nvSpPr>
        <p:spPr>
          <a:xfrm>
            <a:off x="725198" y="3379026"/>
            <a:ext cx="1647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It’s composed of hydrogen and helium</a:t>
            </a:r>
            <a:endParaRPr sz="1400"/>
          </a:p>
        </p:txBody>
      </p:sp>
      <p:sp>
        <p:nvSpPr>
          <p:cNvPr id="4011" name="Google Shape;4011;p41"/>
          <p:cNvSpPr txBox="1"/>
          <p:nvPr>
            <p:ph idx="4294967295" type="subTitle"/>
          </p:nvPr>
        </p:nvSpPr>
        <p:spPr>
          <a:xfrm>
            <a:off x="6789373" y="1489544"/>
            <a:ext cx="1647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4012" name="Google Shape;4012;p41"/>
          <p:cNvSpPr txBox="1"/>
          <p:nvPr>
            <p:ph idx="4294967295" type="ctrTitle"/>
          </p:nvPr>
        </p:nvSpPr>
        <p:spPr>
          <a:xfrm>
            <a:off x="6789373" y="3087846"/>
            <a:ext cx="18813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4013" name="Google Shape;4013;p41"/>
          <p:cNvSpPr txBox="1"/>
          <p:nvPr>
            <p:ph idx="4294967295" type="subTitle"/>
          </p:nvPr>
        </p:nvSpPr>
        <p:spPr>
          <a:xfrm>
            <a:off x="6789375" y="3379025"/>
            <a:ext cx="1647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4014" name="Google Shape;4014;p41"/>
          <p:cNvSpPr txBox="1"/>
          <p:nvPr>
            <p:ph idx="4294967295" type="ctrTitle"/>
          </p:nvPr>
        </p:nvSpPr>
        <p:spPr>
          <a:xfrm>
            <a:off x="491198" y="1192521"/>
            <a:ext cx="18813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4015" name="Google Shape;4015;p41"/>
          <p:cNvSpPr txBox="1"/>
          <p:nvPr>
            <p:ph idx="4294967295" type="subTitle"/>
          </p:nvPr>
        </p:nvSpPr>
        <p:spPr>
          <a:xfrm>
            <a:off x="725200" y="1489550"/>
            <a:ext cx="1647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Neptune is the farthest planet from the Sun</a:t>
            </a:r>
            <a:endParaRPr sz="1400"/>
          </a:p>
        </p:txBody>
      </p:sp>
      <p:sp>
        <p:nvSpPr>
          <p:cNvPr id="4016" name="Google Shape;4016;p41"/>
          <p:cNvSpPr txBox="1"/>
          <p:nvPr>
            <p:ph idx="4294967295" type="ctrTitle"/>
          </p:nvPr>
        </p:nvSpPr>
        <p:spPr>
          <a:xfrm>
            <a:off x="6789373" y="1192521"/>
            <a:ext cx="18813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4017" name="Google Shape;4017;p41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18" name="Google Shape;4018;p41"/>
          <p:cNvCxnSpPr/>
          <p:nvPr/>
        </p:nvCxnSpPr>
        <p:spPr>
          <a:xfrm>
            <a:off x="2443273" y="1429450"/>
            <a:ext cx="887100" cy="516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diamond"/>
          </a:ln>
        </p:spPr>
      </p:cxnSp>
      <p:cxnSp>
        <p:nvCxnSpPr>
          <p:cNvPr id="4019" name="Google Shape;4019;p41"/>
          <p:cNvCxnSpPr>
            <a:stCxn id="4009" idx="3"/>
          </p:cNvCxnSpPr>
          <p:nvPr/>
        </p:nvCxnSpPr>
        <p:spPr>
          <a:xfrm>
            <a:off x="2372498" y="3309546"/>
            <a:ext cx="868500" cy="206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diamond"/>
          </a:ln>
        </p:spPr>
      </p:cxnSp>
      <p:cxnSp>
        <p:nvCxnSpPr>
          <p:cNvPr id="4020" name="Google Shape;4020;p41"/>
          <p:cNvCxnSpPr>
            <a:stCxn id="4016" idx="1"/>
          </p:cNvCxnSpPr>
          <p:nvPr/>
        </p:nvCxnSpPr>
        <p:spPr>
          <a:xfrm flipH="1">
            <a:off x="5787073" y="1414221"/>
            <a:ext cx="1002300" cy="583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diamond"/>
          </a:ln>
        </p:spPr>
      </p:cxnSp>
      <p:cxnSp>
        <p:nvCxnSpPr>
          <p:cNvPr id="4021" name="Google Shape;4021;p41"/>
          <p:cNvCxnSpPr/>
          <p:nvPr/>
        </p:nvCxnSpPr>
        <p:spPr>
          <a:xfrm flipH="1">
            <a:off x="5212873" y="3309546"/>
            <a:ext cx="1576500" cy="762000"/>
          </a:xfrm>
          <a:prstGeom prst="bentConnector3">
            <a:avLst>
              <a:gd fmla="val 43332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diamon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5" name="Shape 4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6" name="Google Shape;4026;p42"/>
          <p:cNvGrpSpPr/>
          <p:nvPr/>
        </p:nvGrpSpPr>
        <p:grpSpPr>
          <a:xfrm>
            <a:off x="4620799" y="991225"/>
            <a:ext cx="2737052" cy="3755587"/>
            <a:chOff x="4620799" y="991225"/>
            <a:chExt cx="2737052" cy="3755587"/>
          </a:xfrm>
        </p:grpSpPr>
        <p:sp>
          <p:nvSpPr>
            <p:cNvPr id="4027" name="Google Shape;4027;p42"/>
            <p:cNvSpPr/>
            <p:nvPr/>
          </p:nvSpPr>
          <p:spPr>
            <a:xfrm>
              <a:off x="4742049" y="1089950"/>
              <a:ext cx="2615802" cy="3656862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28" name="Google Shape;4028;p42"/>
            <p:cNvGrpSpPr/>
            <p:nvPr/>
          </p:nvGrpSpPr>
          <p:grpSpPr>
            <a:xfrm>
              <a:off x="4620799" y="991225"/>
              <a:ext cx="2615860" cy="3656882"/>
              <a:chOff x="3513259" y="1868995"/>
              <a:chExt cx="1493838" cy="2088334"/>
            </a:xfrm>
          </p:grpSpPr>
          <p:sp>
            <p:nvSpPr>
              <p:cNvPr id="4029" name="Google Shape;4029;p42"/>
              <p:cNvSpPr/>
              <p:nvPr/>
            </p:nvSpPr>
            <p:spPr>
              <a:xfrm>
                <a:off x="3513259" y="1868995"/>
                <a:ext cx="1493838" cy="2088334"/>
              </a:xfrm>
              <a:custGeom>
                <a:rect b="b" l="l" r="r" t="t"/>
                <a:pathLst>
                  <a:path extrusionOk="0" h="71451" w="49749">
                    <a:moveTo>
                      <a:pt x="1574" y="1"/>
                    </a:moveTo>
                    <a:cubicBezTo>
                      <a:pt x="706" y="1"/>
                      <a:pt x="1" y="706"/>
                      <a:pt x="1" y="1574"/>
                    </a:cubicBezTo>
                    <a:lnTo>
                      <a:pt x="1" y="69877"/>
                    </a:lnTo>
                    <a:cubicBezTo>
                      <a:pt x="1" y="70746"/>
                      <a:pt x="706" y="71451"/>
                      <a:pt x="1574" y="71451"/>
                    </a:cubicBezTo>
                    <a:lnTo>
                      <a:pt x="48175" y="71451"/>
                    </a:lnTo>
                    <a:cubicBezTo>
                      <a:pt x="49044" y="71451"/>
                      <a:pt x="49748" y="70746"/>
                      <a:pt x="49748" y="69877"/>
                    </a:cubicBezTo>
                    <a:lnTo>
                      <a:pt x="49748" y="1574"/>
                    </a:lnTo>
                    <a:cubicBezTo>
                      <a:pt x="49748" y="706"/>
                      <a:pt x="49044" y="1"/>
                      <a:pt x="481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42"/>
              <p:cNvSpPr/>
              <p:nvPr/>
            </p:nvSpPr>
            <p:spPr>
              <a:xfrm>
                <a:off x="3680303" y="2113921"/>
                <a:ext cx="1140025" cy="1511564"/>
              </a:xfrm>
              <a:custGeom>
                <a:rect b="b" l="l" r="r" t="t"/>
                <a:pathLst>
                  <a:path extrusionOk="0" h="60944" w="45601">
                    <a:moveTo>
                      <a:pt x="426" y="1"/>
                    </a:moveTo>
                    <a:cubicBezTo>
                      <a:pt x="197" y="1"/>
                      <a:pt x="0" y="181"/>
                      <a:pt x="0" y="427"/>
                    </a:cubicBezTo>
                    <a:lnTo>
                      <a:pt x="0" y="60534"/>
                    </a:lnTo>
                    <a:cubicBezTo>
                      <a:pt x="0" y="60763"/>
                      <a:pt x="197" y="60943"/>
                      <a:pt x="426" y="60943"/>
                    </a:cubicBezTo>
                    <a:lnTo>
                      <a:pt x="45191" y="60943"/>
                    </a:lnTo>
                    <a:cubicBezTo>
                      <a:pt x="45421" y="60943"/>
                      <a:pt x="45601" y="60763"/>
                      <a:pt x="45601" y="60534"/>
                    </a:cubicBezTo>
                    <a:lnTo>
                      <a:pt x="45601" y="427"/>
                    </a:lnTo>
                    <a:cubicBezTo>
                      <a:pt x="45601" y="181"/>
                      <a:pt x="45421" y="1"/>
                      <a:pt x="45191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42"/>
              <p:cNvSpPr/>
              <p:nvPr/>
            </p:nvSpPr>
            <p:spPr>
              <a:xfrm>
                <a:off x="4227975" y="1925371"/>
                <a:ext cx="28700" cy="24925"/>
              </a:xfrm>
              <a:custGeom>
                <a:rect b="b" l="l" r="r" t="t"/>
                <a:pathLst>
                  <a:path extrusionOk="0" h="997" w="1148">
                    <a:moveTo>
                      <a:pt x="492" y="0"/>
                    </a:moveTo>
                    <a:cubicBezTo>
                      <a:pt x="214" y="0"/>
                      <a:pt x="0" y="230"/>
                      <a:pt x="0" y="508"/>
                    </a:cubicBezTo>
                    <a:cubicBezTo>
                      <a:pt x="0" y="798"/>
                      <a:pt x="243" y="996"/>
                      <a:pt x="496" y="996"/>
                    </a:cubicBezTo>
                    <a:cubicBezTo>
                      <a:pt x="615" y="996"/>
                      <a:pt x="737" y="952"/>
                      <a:pt x="836" y="852"/>
                    </a:cubicBezTo>
                    <a:cubicBezTo>
                      <a:pt x="1148" y="541"/>
                      <a:pt x="935" y="0"/>
                      <a:pt x="4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42"/>
              <p:cNvSpPr/>
              <p:nvPr/>
            </p:nvSpPr>
            <p:spPr>
              <a:xfrm>
                <a:off x="4179825" y="3812826"/>
                <a:ext cx="125000" cy="106825"/>
              </a:xfrm>
              <a:custGeom>
                <a:rect b="b" l="l" r="r" t="t"/>
                <a:pathLst>
                  <a:path extrusionOk="0" h="4273" w="5000">
                    <a:moveTo>
                      <a:pt x="2869" y="355"/>
                    </a:moveTo>
                    <a:cubicBezTo>
                      <a:pt x="3836" y="355"/>
                      <a:pt x="4639" y="1158"/>
                      <a:pt x="4639" y="2142"/>
                    </a:cubicBezTo>
                    <a:cubicBezTo>
                      <a:pt x="4639" y="3206"/>
                      <a:pt x="3762" y="3917"/>
                      <a:pt x="2850" y="3917"/>
                    </a:cubicBezTo>
                    <a:cubicBezTo>
                      <a:pt x="2413" y="3917"/>
                      <a:pt x="1968" y="3754"/>
                      <a:pt x="1607" y="3387"/>
                    </a:cubicBezTo>
                    <a:cubicBezTo>
                      <a:pt x="492" y="2273"/>
                      <a:pt x="1279" y="355"/>
                      <a:pt x="2869" y="355"/>
                    </a:cubicBezTo>
                    <a:close/>
                    <a:moveTo>
                      <a:pt x="2849" y="1"/>
                    </a:moveTo>
                    <a:cubicBezTo>
                      <a:pt x="2320" y="1"/>
                      <a:pt x="1781" y="197"/>
                      <a:pt x="1344" y="634"/>
                    </a:cubicBezTo>
                    <a:cubicBezTo>
                      <a:pt x="0" y="1978"/>
                      <a:pt x="967" y="4273"/>
                      <a:pt x="2869" y="4273"/>
                    </a:cubicBezTo>
                    <a:cubicBezTo>
                      <a:pt x="4049" y="4273"/>
                      <a:pt x="5000" y="3306"/>
                      <a:pt x="5000" y="2142"/>
                    </a:cubicBezTo>
                    <a:cubicBezTo>
                      <a:pt x="5000" y="847"/>
                      <a:pt x="3946" y="1"/>
                      <a:pt x="28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4033" name="Google Shape;4033;p42"/>
          <p:cNvPicPr preferRelativeResize="0"/>
          <p:nvPr/>
        </p:nvPicPr>
        <p:blipFill rotWithShape="1">
          <a:blip r:embed="rId3">
            <a:alphaModFix/>
          </a:blip>
          <a:srcRect b="18101" l="-7862" r="-24956" t="18094"/>
          <a:stretch/>
        </p:blipFill>
        <p:spPr>
          <a:xfrm rot="5400000">
            <a:off x="4345974" y="1654275"/>
            <a:ext cx="3108676" cy="2238726"/>
          </a:xfrm>
          <a:prstGeom prst="rect">
            <a:avLst/>
          </a:prstGeom>
          <a:noFill/>
          <a:ln>
            <a:noFill/>
          </a:ln>
        </p:spPr>
      </p:pic>
      <p:sp>
        <p:nvSpPr>
          <p:cNvPr id="4034" name="Google Shape;4034;p42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35" name="Google Shape;4035;p42"/>
          <p:cNvGrpSpPr/>
          <p:nvPr/>
        </p:nvGrpSpPr>
        <p:grpSpPr>
          <a:xfrm flipH="1">
            <a:off x="1817925" y="2117613"/>
            <a:ext cx="2126400" cy="1467900"/>
            <a:chOff x="6069325" y="1965500"/>
            <a:chExt cx="2126400" cy="1467900"/>
          </a:xfrm>
        </p:grpSpPr>
        <p:sp>
          <p:nvSpPr>
            <p:cNvPr id="4036" name="Google Shape;4036;p42"/>
            <p:cNvSpPr/>
            <p:nvPr/>
          </p:nvSpPr>
          <p:spPr>
            <a:xfrm flipH="1">
              <a:off x="6069325" y="2940288"/>
              <a:ext cx="263100" cy="307800"/>
            </a:xfrm>
            <a:prstGeom prst="rtTriangle">
              <a:avLst/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42"/>
            <p:cNvSpPr/>
            <p:nvPr/>
          </p:nvSpPr>
          <p:spPr>
            <a:xfrm>
              <a:off x="6332425" y="1965500"/>
              <a:ext cx="1863300" cy="1467900"/>
            </a:xfrm>
            <a:prstGeom prst="rect">
              <a:avLst/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38" name="Google Shape;4038;p42"/>
          <p:cNvSpPr txBox="1"/>
          <p:nvPr>
            <p:ph idx="1" type="body"/>
          </p:nvPr>
        </p:nvSpPr>
        <p:spPr>
          <a:xfrm>
            <a:off x="2101350" y="2549013"/>
            <a:ext cx="13659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Insert your multimedia content here</a:t>
            </a:r>
            <a:endParaRPr/>
          </a:p>
        </p:txBody>
      </p:sp>
      <p:sp>
        <p:nvSpPr>
          <p:cNvPr id="4039" name="Google Shape;4039;p42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MULTIMEDIA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3" name="Shape 4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4" name="Google Shape;4044;p43"/>
          <p:cNvSpPr/>
          <p:nvPr/>
        </p:nvSpPr>
        <p:spPr>
          <a:xfrm>
            <a:off x="5778784" y="1491434"/>
            <a:ext cx="525394" cy="781024"/>
          </a:xfrm>
          <a:custGeom>
            <a:rect b="b" l="l" r="r" t="t"/>
            <a:pathLst>
              <a:path extrusionOk="0" h="27299" w="18364">
                <a:moveTo>
                  <a:pt x="865" y="0"/>
                </a:moveTo>
                <a:cubicBezTo>
                  <a:pt x="371" y="0"/>
                  <a:pt x="28" y="392"/>
                  <a:pt x="28" y="1069"/>
                </a:cubicBezTo>
                <a:lnTo>
                  <a:pt x="1" y="11784"/>
                </a:lnTo>
                <a:cubicBezTo>
                  <a:pt x="1" y="12740"/>
                  <a:pt x="667" y="13908"/>
                  <a:pt x="1502" y="14383"/>
                </a:cubicBezTo>
                <a:lnTo>
                  <a:pt x="12741" y="20879"/>
                </a:lnTo>
                <a:lnTo>
                  <a:pt x="16290" y="27298"/>
                </a:lnTo>
                <a:lnTo>
                  <a:pt x="16306" y="22931"/>
                </a:lnTo>
                <a:lnTo>
                  <a:pt x="16825" y="23231"/>
                </a:lnTo>
                <a:cubicBezTo>
                  <a:pt x="17066" y="23371"/>
                  <a:pt x="17296" y="23438"/>
                  <a:pt x="17499" y="23438"/>
                </a:cubicBezTo>
                <a:cubicBezTo>
                  <a:pt x="17994" y="23438"/>
                  <a:pt x="18337" y="23046"/>
                  <a:pt x="18337" y="22369"/>
                </a:cubicBezTo>
                <a:lnTo>
                  <a:pt x="18364" y="11653"/>
                </a:lnTo>
                <a:cubicBezTo>
                  <a:pt x="18364" y="10698"/>
                  <a:pt x="17698" y="9530"/>
                  <a:pt x="16863" y="9055"/>
                </a:cubicBezTo>
                <a:lnTo>
                  <a:pt x="1540" y="206"/>
                </a:lnTo>
                <a:cubicBezTo>
                  <a:pt x="1298" y="66"/>
                  <a:pt x="1069" y="0"/>
                  <a:pt x="865" y="0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5" name="Google Shape;4045;p43"/>
          <p:cNvSpPr txBox="1"/>
          <p:nvPr>
            <p:ph type="ctrTitle"/>
          </p:nvPr>
        </p:nvSpPr>
        <p:spPr>
          <a:xfrm>
            <a:off x="611976" y="355932"/>
            <a:ext cx="6447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</a:t>
            </a:r>
            <a:endParaRPr/>
          </a:p>
        </p:txBody>
      </p:sp>
      <p:cxnSp>
        <p:nvCxnSpPr>
          <p:cNvPr id="4046" name="Google Shape;4046;p43"/>
          <p:cNvCxnSpPr>
            <a:stCxn id="4047" idx="2"/>
            <a:endCxn id="4048" idx="0"/>
          </p:cNvCxnSpPr>
          <p:nvPr/>
        </p:nvCxnSpPr>
        <p:spPr>
          <a:xfrm>
            <a:off x="1095795" y="2069850"/>
            <a:ext cx="0" cy="377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47" name="Google Shape;4047;p43"/>
          <p:cNvSpPr/>
          <p:nvPr/>
        </p:nvSpPr>
        <p:spPr>
          <a:xfrm>
            <a:off x="718845" y="1315950"/>
            <a:ext cx="753900" cy="753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8" name="Google Shape;4048;p43"/>
          <p:cNvSpPr/>
          <p:nvPr/>
        </p:nvSpPr>
        <p:spPr>
          <a:xfrm>
            <a:off x="718845" y="2447300"/>
            <a:ext cx="753900" cy="753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9" name="Google Shape;4049;p43"/>
          <p:cNvSpPr/>
          <p:nvPr/>
        </p:nvSpPr>
        <p:spPr>
          <a:xfrm>
            <a:off x="718845" y="3578650"/>
            <a:ext cx="753900" cy="753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0" name="Google Shape;4050;p43"/>
          <p:cNvSpPr txBox="1"/>
          <p:nvPr>
            <p:ph idx="4" type="ctrTitle"/>
          </p:nvPr>
        </p:nvSpPr>
        <p:spPr>
          <a:xfrm>
            <a:off x="1614276" y="2515012"/>
            <a:ext cx="1582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4051" name="Google Shape;4051;p43"/>
          <p:cNvSpPr txBox="1"/>
          <p:nvPr>
            <p:ph idx="1" type="subTitle"/>
          </p:nvPr>
        </p:nvSpPr>
        <p:spPr>
          <a:xfrm>
            <a:off x="1614276" y="1616850"/>
            <a:ext cx="22203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4052" name="Google Shape;4052;p43"/>
          <p:cNvSpPr txBox="1"/>
          <p:nvPr>
            <p:ph idx="2" type="subTitle"/>
          </p:nvPr>
        </p:nvSpPr>
        <p:spPr>
          <a:xfrm>
            <a:off x="1614276" y="2732646"/>
            <a:ext cx="2220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4053" name="Google Shape;4053;p43"/>
          <p:cNvSpPr txBox="1"/>
          <p:nvPr>
            <p:ph idx="3" type="ctrTitle"/>
          </p:nvPr>
        </p:nvSpPr>
        <p:spPr>
          <a:xfrm>
            <a:off x="1614276" y="1412789"/>
            <a:ext cx="16227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endParaRPr/>
          </a:p>
        </p:txBody>
      </p:sp>
      <p:sp>
        <p:nvSpPr>
          <p:cNvPr id="4054" name="Google Shape;4054;p43"/>
          <p:cNvSpPr txBox="1"/>
          <p:nvPr>
            <p:ph idx="5" type="subTitle"/>
          </p:nvPr>
        </p:nvSpPr>
        <p:spPr>
          <a:xfrm>
            <a:off x="1614276" y="3846833"/>
            <a:ext cx="24414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4055" name="Google Shape;4055;p43"/>
          <p:cNvSpPr txBox="1"/>
          <p:nvPr>
            <p:ph idx="6" type="ctrTitle"/>
          </p:nvPr>
        </p:nvSpPr>
        <p:spPr>
          <a:xfrm>
            <a:off x="1614276" y="3622415"/>
            <a:ext cx="1653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4056" name="Google Shape;4056;p43"/>
          <p:cNvSpPr txBox="1"/>
          <p:nvPr>
            <p:ph idx="4" type="ctrTitle"/>
          </p:nvPr>
        </p:nvSpPr>
        <p:spPr>
          <a:xfrm>
            <a:off x="729451" y="2622701"/>
            <a:ext cx="7350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02</a:t>
            </a:r>
            <a:endParaRPr sz="3000">
              <a:solidFill>
                <a:schemeClr val="accent1"/>
              </a:solidFill>
            </a:endParaRPr>
          </a:p>
        </p:txBody>
      </p:sp>
      <p:sp>
        <p:nvSpPr>
          <p:cNvPr id="4057" name="Google Shape;4057;p43"/>
          <p:cNvSpPr txBox="1"/>
          <p:nvPr>
            <p:ph idx="3" type="ctrTitle"/>
          </p:nvPr>
        </p:nvSpPr>
        <p:spPr>
          <a:xfrm>
            <a:off x="720001" y="1513900"/>
            <a:ext cx="7539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01</a:t>
            </a:r>
            <a:endParaRPr sz="3000">
              <a:solidFill>
                <a:schemeClr val="accent1"/>
              </a:solidFill>
            </a:endParaRPr>
          </a:p>
        </p:txBody>
      </p:sp>
      <p:sp>
        <p:nvSpPr>
          <p:cNvPr id="4058" name="Google Shape;4058;p43"/>
          <p:cNvSpPr txBox="1"/>
          <p:nvPr>
            <p:ph idx="3" type="ctrTitle"/>
          </p:nvPr>
        </p:nvSpPr>
        <p:spPr>
          <a:xfrm>
            <a:off x="720001" y="3749701"/>
            <a:ext cx="7539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03</a:t>
            </a:r>
            <a:endParaRPr sz="3000">
              <a:solidFill>
                <a:schemeClr val="accent1"/>
              </a:solidFill>
            </a:endParaRPr>
          </a:p>
        </p:txBody>
      </p:sp>
      <p:sp>
        <p:nvSpPr>
          <p:cNvPr id="4059" name="Google Shape;4059;p43"/>
          <p:cNvSpPr/>
          <p:nvPr/>
        </p:nvSpPr>
        <p:spPr>
          <a:xfrm>
            <a:off x="5196716" y="2163478"/>
            <a:ext cx="80101" cy="46246"/>
          </a:xfrm>
          <a:custGeom>
            <a:rect b="b" l="l" r="r" t="t"/>
            <a:pathLst>
              <a:path extrusionOk="0" h="2747" w="4758">
                <a:moveTo>
                  <a:pt x="1066" y="0"/>
                </a:moveTo>
                <a:lnTo>
                  <a:pt x="0" y="541"/>
                </a:lnTo>
                <a:lnTo>
                  <a:pt x="3782" y="2747"/>
                </a:lnTo>
                <a:lnTo>
                  <a:pt x="4758" y="2177"/>
                </a:lnTo>
                <a:lnTo>
                  <a:pt x="106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0" name="Google Shape;4060;p43"/>
          <p:cNvSpPr/>
          <p:nvPr/>
        </p:nvSpPr>
        <p:spPr>
          <a:xfrm>
            <a:off x="5186346" y="2184201"/>
            <a:ext cx="68249" cy="38923"/>
          </a:xfrm>
          <a:custGeom>
            <a:rect b="b" l="l" r="r" t="t"/>
            <a:pathLst>
              <a:path extrusionOk="0" h="2312" w="4054">
                <a:moveTo>
                  <a:pt x="1096" y="0"/>
                </a:moveTo>
                <a:lnTo>
                  <a:pt x="1" y="555"/>
                </a:lnTo>
                <a:lnTo>
                  <a:pt x="3017" y="2311"/>
                </a:lnTo>
                <a:lnTo>
                  <a:pt x="4053" y="1711"/>
                </a:lnTo>
                <a:lnTo>
                  <a:pt x="109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1" name="Google Shape;4061;p43"/>
          <p:cNvSpPr/>
          <p:nvPr/>
        </p:nvSpPr>
        <p:spPr>
          <a:xfrm>
            <a:off x="5175235" y="2205161"/>
            <a:ext cx="55859" cy="31852"/>
          </a:xfrm>
          <a:custGeom>
            <a:rect b="b" l="l" r="r" t="t"/>
            <a:pathLst>
              <a:path extrusionOk="0" h="1892" w="3318">
                <a:moveTo>
                  <a:pt x="1111" y="1"/>
                </a:moveTo>
                <a:lnTo>
                  <a:pt x="0" y="601"/>
                </a:lnTo>
                <a:lnTo>
                  <a:pt x="2237" y="1892"/>
                </a:lnTo>
                <a:lnTo>
                  <a:pt x="3317" y="1276"/>
                </a:lnTo>
                <a:lnTo>
                  <a:pt x="111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2" name="Google Shape;4062;p43"/>
          <p:cNvSpPr/>
          <p:nvPr/>
        </p:nvSpPr>
        <p:spPr>
          <a:xfrm>
            <a:off x="5165117" y="2228158"/>
            <a:ext cx="41465" cy="23518"/>
          </a:xfrm>
          <a:custGeom>
            <a:rect b="b" l="l" r="r" t="t"/>
            <a:pathLst>
              <a:path extrusionOk="0" h="1397" w="2463">
                <a:moveTo>
                  <a:pt x="1157" y="1"/>
                </a:moveTo>
                <a:lnTo>
                  <a:pt x="1" y="646"/>
                </a:lnTo>
                <a:lnTo>
                  <a:pt x="1322" y="1396"/>
                </a:lnTo>
                <a:lnTo>
                  <a:pt x="2462" y="751"/>
                </a:lnTo>
                <a:lnTo>
                  <a:pt x="115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3" name="Google Shape;4063;p43"/>
          <p:cNvSpPr/>
          <p:nvPr/>
        </p:nvSpPr>
        <p:spPr>
          <a:xfrm>
            <a:off x="5301060" y="2141811"/>
            <a:ext cx="43232" cy="28350"/>
          </a:xfrm>
          <a:custGeom>
            <a:rect b="b" l="l" r="r" t="t"/>
            <a:pathLst>
              <a:path extrusionOk="0" h="1684" w="2568">
                <a:moveTo>
                  <a:pt x="854" y="188"/>
                </a:moveTo>
                <a:cubicBezTo>
                  <a:pt x="1048" y="188"/>
                  <a:pt x="1281" y="302"/>
                  <a:pt x="1622" y="582"/>
                </a:cubicBezTo>
                <a:cubicBezTo>
                  <a:pt x="2132" y="1002"/>
                  <a:pt x="2192" y="1227"/>
                  <a:pt x="1907" y="1377"/>
                </a:cubicBezTo>
                <a:cubicBezTo>
                  <a:pt x="1821" y="1430"/>
                  <a:pt x="1730" y="1458"/>
                  <a:pt x="1631" y="1458"/>
                </a:cubicBezTo>
                <a:cubicBezTo>
                  <a:pt x="1418" y="1458"/>
                  <a:pt x="1164" y="1329"/>
                  <a:pt x="826" y="1032"/>
                </a:cubicBezTo>
                <a:cubicBezTo>
                  <a:pt x="361" y="627"/>
                  <a:pt x="331" y="417"/>
                  <a:pt x="586" y="267"/>
                </a:cubicBezTo>
                <a:cubicBezTo>
                  <a:pt x="671" y="217"/>
                  <a:pt x="758" y="188"/>
                  <a:pt x="854" y="188"/>
                </a:cubicBezTo>
                <a:close/>
                <a:moveTo>
                  <a:pt x="965" y="1"/>
                </a:moveTo>
                <a:cubicBezTo>
                  <a:pt x="782" y="1"/>
                  <a:pt x="607" y="50"/>
                  <a:pt x="436" y="147"/>
                </a:cubicBezTo>
                <a:cubicBezTo>
                  <a:pt x="1" y="417"/>
                  <a:pt x="1" y="747"/>
                  <a:pt x="526" y="1212"/>
                </a:cubicBezTo>
                <a:cubicBezTo>
                  <a:pt x="869" y="1527"/>
                  <a:pt x="1206" y="1684"/>
                  <a:pt x="1529" y="1684"/>
                </a:cubicBezTo>
                <a:cubicBezTo>
                  <a:pt x="1715" y="1684"/>
                  <a:pt x="1896" y="1632"/>
                  <a:pt x="2072" y="1527"/>
                </a:cubicBezTo>
                <a:cubicBezTo>
                  <a:pt x="2567" y="1242"/>
                  <a:pt x="2522" y="867"/>
                  <a:pt x="1937" y="402"/>
                </a:cubicBezTo>
                <a:cubicBezTo>
                  <a:pt x="1583" y="132"/>
                  <a:pt x="1264" y="1"/>
                  <a:pt x="96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4" name="Google Shape;4064;p43"/>
          <p:cNvSpPr/>
          <p:nvPr/>
        </p:nvSpPr>
        <p:spPr>
          <a:xfrm>
            <a:off x="5329107" y="2124538"/>
            <a:ext cx="47525" cy="28569"/>
          </a:xfrm>
          <a:custGeom>
            <a:rect b="b" l="l" r="r" t="t"/>
            <a:pathLst>
              <a:path extrusionOk="0" h="1697" w="2823">
                <a:moveTo>
                  <a:pt x="939" y="186"/>
                </a:moveTo>
                <a:cubicBezTo>
                  <a:pt x="1047" y="186"/>
                  <a:pt x="1156" y="220"/>
                  <a:pt x="1246" y="287"/>
                </a:cubicBezTo>
                <a:cubicBezTo>
                  <a:pt x="1396" y="392"/>
                  <a:pt x="1411" y="497"/>
                  <a:pt x="1306" y="677"/>
                </a:cubicBezTo>
                <a:lnTo>
                  <a:pt x="1216" y="707"/>
                </a:lnTo>
                <a:cubicBezTo>
                  <a:pt x="1059" y="752"/>
                  <a:pt x="935" y="779"/>
                  <a:pt x="830" y="779"/>
                </a:cubicBezTo>
                <a:cubicBezTo>
                  <a:pt x="725" y="779"/>
                  <a:pt x="638" y="752"/>
                  <a:pt x="556" y="692"/>
                </a:cubicBezTo>
                <a:cubicBezTo>
                  <a:pt x="361" y="557"/>
                  <a:pt x="421" y="422"/>
                  <a:pt x="631" y="287"/>
                </a:cubicBezTo>
                <a:cubicBezTo>
                  <a:pt x="721" y="220"/>
                  <a:pt x="830" y="186"/>
                  <a:pt x="939" y="186"/>
                </a:cubicBezTo>
                <a:close/>
                <a:moveTo>
                  <a:pt x="1862" y="749"/>
                </a:moveTo>
                <a:cubicBezTo>
                  <a:pt x="1993" y="749"/>
                  <a:pt x="2094" y="782"/>
                  <a:pt x="2192" y="857"/>
                </a:cubicBezTo>
                <a:lnTo>
                  <a:pt x="2192" y="873"/>
                </a:lnTo>
                <a:cubicBezTo>
                  <a:pt x="2432" y="1023"/>
                  <a:pt x="2372" y="1203"/>
                  <a:pt x="2087" y="1368"/>
                </a:cubicBezTo>
                <a:cubicBezTo>
                  <a:pt x="1974" y="1443"/>
                  <a:pt x="1839" y="1480"/>
                  <a:pt x="1704" y="1480"/>
                </a:cubicBezTo>
                <a:cubicBezTo>
                  <a:pt x="1569" y="1480"/>
                  <a:pt x="1434" y="1443"/>
                  <a:pt x="1321" y="1368"/>
                </a:cubicBezTo>
                <a:cubicBezTo>
                  <a:pt x="1126" y="1263"/>
                  <a:pt x="1096" y="1008"/>
                  <a:pt x="1246" y="873"/>
                </a:cubicBezTo>
                <a:lnTo>
                  <a:pt x="1351" y="842"/>
                </a:lnTo>
                <a:cubicBezTo>
                  <a:pt x="1569" y="782"/>
                  <a:pt x="1730" y="749"/>
                  <a:pt x="1862" y="749"/>
                </a:cubicBezTo>
                <a:close/>
                <a:moveTo>
                  <a:pt x="1125" y="1"/>
                </a:moveTo>
                <a:cubicBezTo>
                  <a:pt x="911" y="1"/>
                  <a:pt x="682" y="76"/>
                  <a:pt x="496" y="182"/>
                </a:cubicBezTo>
                <a:cubicBezTo>
                  <a:pt x="166" y="362"/>
                  <a:pt x="1" y="632"/>
                  <a:pt x="271" y="842"/>
                </a:cubicBezTo>
                <a:cubicBezTo>
                  <a:pt x="387" y="929"/>
                  <a:pt x="515" y="973"/>
                  <a:pt x="687" y="973"/>
                </a:cubicBezTo>
                <a:cubicBezTo>
                  <a:pt x="783" y="973"/>
                  <a:pt x="893" y="959"/>
                  <a:pt x="1021" y="933"/>
                </a:cubicBezTo>
                <a:lnTo>
                  <a:pt x="1021" y="933"/>
                </a:lnTo>
                <a:cubicBezTo>
                  <a:pt x="811" y="1158"/>
                  <a:pt x="796" y="1368"/>
                  <a:pt x="1021" y="1533"/>
                </a:cubicBezTo>
                <a:cubicBezTo>
                  <a:pt x="1157" y="1640"/>
                  <a:pt x="1341" y="1696"/>
                  <a:pt x="1547" y="1696"/>
                </a:cubicBezTo>
                <a:cubicBezTo>
                  <a:pt x="1772" y="1696"/>
                  <a:pt x="2024" y="1629"/>
                  <a:pt x="2267" y="1488"/>
                </a:cubicBezTo>
                <a:cubicBezTo>
                  <a:pt x="2732" y="1218"/>
                  <a:pt x="2822" y="903"/>
                  <a:pt x="2507" y="677"/>
                </a:cubicBezTo>
                <a:cubicBezTo>
                  <a:pt x="2369" y="591"/>
                  <a:pt x="2212" y="550"/>
                  <a:pt x="2020" y="550"/>
                </a:cubicBezTo>
                <a:cubicBezTo>
                  <a:pt x="1878" y="550"/>
                  <a:pt x="1717" y="573"/>
                  <a:pt x="1531" y="617"/>
                </a:cubicBezTo>
                <a:cubicBezTo>
                  <a:pt x="1712" y="392"/>
                  <a:pt x="1712" y="242"/>
                  <a:pt x="1531" y="122"/>
                </a:cubicBezTo>
                <a:cubicBezTo>
                  <a:pt x="1415" y="36"/>
                  <a:pt x="1274" y="1"/>
                  <a:pt x="112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5" name="Google Shape;4065;p43"/>
          <p:cNvSpPr/>
          <p:nvPr/>
        </p:nvSpPr>
        <p:spPr>
          <a:xfrm>
            <a:off x="5363719" y="2120397"/>
            <a:ext cx="28316" cy="17542"/>
          </a:xfrm>
          <a:custGeom>
            <a:rect b="b" l="l" r="r" t="t"/>
            <a:pathLst>
              <a:path extrusionOk="0" h="1042" w="1682">
                <a:moveTo>
                  <a:pt x="364" y="1"/>
                </a:moveTo>
                <a:cubicBezTo>
                  <a:pt x="286" y="1"/>
                  <a:pt x="206" y="24"/>
                  <a:pt x="136" y="68"/>
                </a:cubicBezTo>
                <a:cubicBezTo>
                  <a:pt x="1" y="143"/>
                  <a:pt x="1" y="248"/>
                  <a:pt x="76" y="293"/>
                </a:cubicBezTo>
                <a:cubicBezTo>
                  <a:pt x="137" y="327"/>
                  <a:pt x="198" y="342"/>
                  <a:pt x="257" y="342"/>
                </a:cubicBezTo>
                <a:cubicBezTo>
                  <a:pt x="330" y="342"/>
                  <a:pt x="400" y="319"/>
                  <a:pt x="466" y="278"/>
                </a:cubicBezTo>
                <a:cubicBezTo>
                  <a:pt x="601" y="203"/>
                  <a:pt x="616" y="98"/>
                  <a:pt x="526" y="38"/>
                </a:cubicBezTo>
                <a:cubicBezTo>
                  <a:pt x="476" y="13"/>
                  <a:pt x="421" y="1"/>
                  <a:pt x="364" y="1"/>
                </a:cubicBezTo>
                <a:close/>
                <a:moveTo>
                  <a:pt x="1382" y="687"/>
                </a:moveTo>
                <a:cubicBezTo>
                  <a:pt x="1310" y="687"/>
                  <a:pt x="1239" y="706"/>
                  <a:pt x="1171" y="743"/>
                </a:cubicBezTo>
                <a:cubicBezTo>
                  <a:pt x="1036" y="818"/>
                  <a:pt x="1021" y="923"/>
                  <a:pt x="1126" y="998"/>
                </a:cubicBezTo>
                <a:cubicBezTo>
                  <a:pt x="1183" y="1027"/>
                  <a:pt x="1250" y="1042"/>
                  <a:pt x="1317" y="1042"/>
                </a:cubicBezTo>
                <a:cubicBezTo>
                  <a:pt x="1392" y="1042"/>
                  <a:pt x="1468" y="1023"/>
                  <a:pt x="1532" y="983"/>
                </a:cubicBezTo>
                <a:cubicBezTo>
                  <a:pt x="1682" y="893"/>
                  <a:pt x="1682" y="788"/>
                  <a:pt x="1592" y="728"/>
                </a:cubicBezTo>
                <a:lnTo>
                  <a:pt x="1592" y="728"/>
                </a:lnTo>
                <a:lnTo>
                  <a:pt x="1592" y="743"/>
                </a:lnTo>
                <a:cubicBezTo>
                  <a:pt x="1524" y="706"/>
                  <a:pt x="1453" y="687"/>
                  <a:pt x="1382" y="68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6" name="Google Shape;4066;p43"/>
          <p:cNvSpPr/>
          <p:nvPr/>
        </p:nvSpPr>
        <p:spPr>
          <a:xfrm>
            <a:off x="5368770" y="2102518"/>
            <a:ext cx="48030" cy="27205"/>
          </a:xfrm>
          <a:custGeom>
            <a:rect b="b" l="l" r="r" t="t"/>
            <a:pathLst>
              <a:path extrusionOk="0" h="1616" w="2853">
                <a:moveTo>
                  <a:pt x="1023" y="1"/>
                </a:moveTo>
                <a:cubicBezTo>
                  <a:pt x="805" y="1"/>
                  <a:pt x="590" y="62"/>
                  <a:pt x="406" y="184"/>
                </a:cubicBezTo>
                <a:cubicBezTo>
                  <a:pt x="211" y="274"/>
                  <a:pt x="61" y="455"/>
                  <a:pt x="1" y="665"/>
                </a:cubicBezTo>
                <a:lnTo>
                  <a:pt x="286" y="635"/>
                </a:lnTo>
                <a:cubicBezTo>
                  <a:pt x="316" y="485"/>
                  <a:pt x="406" y="364"/>
                  <a:pt x="556" y="304"/>
                </a:cubicBezTo>
                <a:cubicBezTo>
                  <a:pt x="662" y="231"/>
                  <a:pt x="786" y="193"/>
                  <a:pt x="911" y="193"/>
                </a:cubicBezTo>
                <a:cubicBezTo>
                  <a:pt x="1016" y="193"/>
                  <a:pt x="1121" y="220"/>
                  <a:pt x="1217" y="274"/>
                </a:cubicBezTo>
                <a:cubicBezTo>
                  <a:pt x="1457" y="409"/>
                  <a:pt x="1382" y="590"/>
                  <a:pt x="1142" y="725"/>
                </a:cubicBezTo>
                <a:lnTo>
                  <a:pt x="1052" y="785"/>
                </a:lnTo>
                <a:lnTo>
                  <a:pt x="1187" y="905"/>
                </a:lnTo>
                <a:lnTo>
                  <a:pt x="1337" y="815"/>
                </a:lnTo>
                <a:cubicBezTo>
                  <a:pt x="1476" y="716"/>
                  <a:pt x="1633" y="667"/>
                  <a:pt x="1791" y="667"/>
                </a:cubicBezTo>
                <a:cubicBezTo>
                  <a:pt x="1922" y="667"/>
                  <a:pt x="2054" y="701"/>
                  <a:pt x="2177" y="770"/>
                </a:cubicBezTo>
                <a:cubicBezTo>
                  <a:pt x="2447" y="935"/>
                  <a:pt x="2432" y="1115"/>
                  <a:pt x="2162" y="1280"/>
                </a:cubicBezTo>
                <a:cubicBezTo>
                  <a:pt x="1974" y="1374"/>
                  <a:pt x="1773" y="1432"/>
                  <a:pt x="1560" y="1432"/>
                </a:cubicBezTo>
                <a:cubicBezTo>
                  <a:pt x="1536" y="1432"/>
                  <a:pt x="1511" y="1432"/>
                  <a:pt x="1487" y="1430"/>
                </a:cubicBezTo>
                <a:lnTo>
                  <a:pt x="1412" y="1610"/>
                </a:lnTo>
                <a:cubicBezTo>
                  <a:pt x="1456" y="1614"/>
                  <a:pt x="1501" y="1616"/>
                  <a:pt x="1545" y="1616"/>
                </a:cubicBezTo>
                <a:cubicBezTo>
                  <a:pt x="1842" y="1616"/>
                  <a:pt x="2124" y="1531"/>
                  <a:pt x="2372" y="1400"/>
                </a:cubicBezTo>
                <a:cubicBezTo>
                  <a:pt x="2838" y="1130"/>
                  <a:pt x="2853" y="800"/>
                  <a:pt x="2492" y="590"/>
                </a:cubicBezTo>
                <a:cubicBezTo>
                  <a:pt x="2342" y="518"/>
                  <a:pt x="2174" y="481"/>
                  <a:pt x="2006" y="481"/>
                </a:cubicBezTo>
                <a:cubicBezTo>
                  <a:pt x="1822" y="481"/>
                  <a:pt x="1637" y="525"/>
                  <a:pt x="1472" y="620"/>
                </a:cubicBezTo>
                <a:cubicBezTo>
                  <a:pt x="1697" y="425"/>
                  <a:pt x="1742" y="244"/>
                  <a:pt x="1487" y="94"/>
                </a:cubicBezTo>
                <a:cubicBezTo>
                  <a:pt x="1337" y="32"/>
                  <a:pt x="1179" y="1"/>
                  <a:pt x="102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7" name="Google Shape;4067;p43"/>
          <p:cNvSpPr/>
          <p:nvPr/>
        </p:nvSpPr>
        <p:spPr>
          <a:xfrm>
            <a:off x="5397070" y="2085666"/>
            <a:ext cx="52576" cy="24916"/>
          </a:xfrm>
          <a:custGeom>
            <a:rect b="b" l="l" r="r" t="t"/>
            <a:pathLst>
              <a:path extrusionOk="0" h="1480" w="3123">
                <a:moveTo>
                  <a:pt x="981" y="179"/>
                </a:moveTo>
                <a:cubicBezTo>
                  <a:pt x="1195" y="179"/>
                  <a:pt x="1474" y="267"/>
                  <a:pt x="1892" y="480"/>
                </a:cubicBezTo>
                <a:cubicBezTo>
                  <a:pt x="2582" y="810"/>
                  <a:pt x="2672" y="1020"/>
                  <a:pt x="2387" y="1185"/>
                </a:cubicBezTo>
                <a:cubicBezTo>
                  <a:pt x="2290" y="1245"/>
                  <a:pt x="2179" y="1277"/>
                  <a:pt x="2046" y="1277"/>
                </a:cubicBezTo>
                <a:cubicBezTo>
                  <a:pt x="1810" y="1277"/>
                  <a:pt x="1504" y="1176"/>
                  <a:pt x="1082" y="945"/>
                </a:cubicBezTo>
                <a:cubicBezTo>
                  <a:pt x="466" y="615"/>
                  <a:pt x="376" y="420"/>
                  <a:pt x="646" y="270"/>
                </a:cubicBezTo>
                <a:cubicBezTo>
                  <a:pt x="744" y="213"/>
                  <a:pt x="850" y="179"/>
                  <a:pt x="981" y="179"/>
                </a:cubicBezTo>
                <a:close/>
                <a:moveTo>
                  <a:pt x="1141" y="0"/>
                </a:moveTo>
                <a:cubicBezTo>
                  <a:pt x="893" y="0"/>
                  <a:pt x="671" y="61"/>
                  <a:pt x="466" y="180"/>
                </a:cubicBezTo>
                <a:cubicBezTo>
                  <a:pt x="1" y="450"/>
                  <a:pt x="76" y="750"/>
                  <a:pt x="766" y="1125"/>
                </a:cubicBezTo>
                <a:cubicBezTo>
                  <a:pt x="1184" y="1360"/>
                  <a:pt x="1571" y="1479"/>
                  <a:pt x="1920" y="1479"/>
                </a:cubicBezTo>
                <a:cubicBezTo>
                  <a:pt x="2172" y="1479"/>
                  <a:pt x="2404" y="1417"/>
                  <a:pt x="2612" y="1290"/>
                </a:cubicBezTo>
                <a:cubicBezTo>
                  <a:pt x="3123" y="1005"/>
                  <a:pt x="2988" y="675"/>
                  <a:pt x="2222" y="300"/>
                </a:cubicBezTo>
                <a:cubicBezTo>
                  <a:pt x="1811" y="98"/>
                  <a:pt x="1455" y="0"/>
                  <a:pt x="114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8" name="Google Shape;4068;p43"/>
          <p:cNvGrpSpPr/>
          <p:nvPr/>
        </p:nvGrpSpPr>
        <p:grpSpPr>
          <a:xfrm>
            <a:off x="4919250" y="1513900"/>
            <a:ext cx="4480850" cy="3059175"/>
            <a:chOff x="199925" y="1661400"/>
            <a:chExt cx="4480850" cy="3059175"/>
          </a:xfrm>
        </p:grpSpPr>
        <p:sp>
          <p:nvSpPr>
            <p:cNvPr id="4069" name="Google Shape;4069;p43"/>
            <p:cNvSpPr/>
            <p:nvPr/>
          </p:nvSpPr>
          <p:spPr>
            <a:xfrm>
              <a:off x="199925" y="2105075"/>
              <a:ext cx="4480850" cy="2615500"/>
            </a:xfrm>
            <a:custGeom>
              <a:rect b="b" l="l" r="r" t="t"/>
              <a:pathLst>
                <a:path extrusionOk="0" h="104620" w="179234">
                  <a:moveTo>
                    <a:pt x="58256" y="1"/>
                  </a:moveTo>
                  <a:cubicBezTo>
                    <a:pt x="57100" y="1"/>
                    <a:pt x="55945" y="301"/>
                    <a:pt x="54910" y="902"/>
                  </a:cubicBezTo>
                  <a:lnTo>
                    <a:pt x="2675" y="31061"/>
                  </a:lnTo>
                  <a:cubicBezTo>
                    <a:pt x="0" y="32601"/>
                    <a:pt x="0" y="36465"/>
                    <a:pt x="2675" y="38010"/>
                  </a:cubicBezTo>
                  <a:lnTo>
                    <a:pt x="116496" y="103723"/>
                  </a:lnTo>
                  <a:cubicBezTo>
                    <a:pt x="117530" y="104321"/>
                    <a:pt x="118686" y="104619"/>
                    <a:pt x="119842" y="104619"/>
                  </a:cubicBezTo>
                  <a:cubicBezTo>
                    <a:pt x="120998" y="104619"/>
                    <a:pt x="122154" y="104321"/>
                    <a:pt x="123188" y="103723"/>
                  </a:cubicBezTo>
                  <a:lnTo>
                    <a:pt x="177449" y="72417"/>
                  </a:lnTo>
                  <a:cubicBezTo>
                    <a:pt x="179234" y="71385"/>
                    <a:pt x="179234" y="68809"/>
                    <a:pt x="177449" y="67777"/>
                  </a:cubicBezTo>
                  <a:lnTo>
                    <a:pt x="61603" y="902"/>
                  </a:lnTo>
                  <a:cubicBezTo>
                    <a:pt x="60568" y="301"/>
                    <a:pt x="59412" y="1"/>
                    <a:pt x="58256" y="1"/>
                  </a:cubicBezTo>
                  <a:close/>
                </a:path>
              </a:pathLst>
            </a:custGeom>
            <a:solidFill>
              <a:srgbClr val="B2B2B2">
                <a:alpha val="27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43"/>
            <p:cNvSpPr/>
            <p:nvPr/>
          </p:nvSpPr>
          <p:spPr>
            <a:xfrm>
              <a:off x="216175" y="2434800"/>
              <a:ext cx="4453825" cy="1956100"/>
            </a:xfrm>
            <a:custGeom>
              <a:rect b="b" l="l" r="r" t="t"/>
              <a:pathLst>
                <a:path extrusionOk="0" h="78244" w="178153">
                  <a:moveTo>
                    <a:pt x="4236" y="0"/>
                  </a:moveTo>
                  <a:lnTo>
                    <a:pt x="0" y="3155"/>
                  </a:lnTo>
                  <a:lnTo>
                    <a:pt x="0" y="8565"/>
                  </a:lnTo>
                  <a:lnTo>
                    <a:pt x="27" y="8565"/>
                  </a:lnTo>
                  <a:cubicBezTo>
                    <a:pt x="147" y="9848"/>
                    <a:pt x="890" y="10994"/>
                    <a:pt x="2009" y="11638"/>
                  </a:cubicBezTo>
                  <a:lnTo>
                    <a:pt x="115830" y="77351"/>
                  </a:lnTo>
                  <a:cubicBezTo>
                    <a:pt x="116864" y="77946"/>
                    <a:pt x="118017" y="78243"/>
                    <a:pt x="119171" y="78243"/>
                  </a:cubicBezTo>
                  <a:cubicBezTo>
                    <a:pt x="120325" y="78243"/>
                    <a:pt x="121479" y="77946"/>
                    <a:pt x="122517" y="77351"/>
                  </a:cubicBezTo>
                  <a:lnTo>
                    <a:pt x="176771" y="46039"/>
                  </a:lnTo>
                  <a:cubicBezTo>
                    <a:pt x="177634" y="45548"/>
                    <a:pt x="178152" y="44615"/>
                    <a:pt x="178103" y="43621"/>
                  </a:cubicBezTo>
                  <a:lnTo>
                    <a:pt x="178130" y="43621"/>
                  </a:lnTo>
                  <a:lnTo>
                    <a:pt x="178130" y="38681"/>
                  </a:lnTo>
                  <a:lnTo>
                    <a:pt x="168283" y="36629"/>
                  </a:lnTo>
                  <a:lnTo>
                    <a:pt x="119209" y="63475"/>
                  </a:lnTo>
                  <a:lnTo>
                    <a:pt x="42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43"/>
            <p:cNvSpPr/>
            <p:nvPr/>
          </p:nvSpPr>
          <p:spPr>
            <a:xfrm>
              <a:off x="199925" y="1661400"/>
              <a:ext cx="4480850" cy="2615375"/>
            </a:xfrm>
            <a:custGeom>
              <a:rect b="b" l="l" r="r" t="t"/>
              <a:pathLst>
                <a:path extrusionOk="0" h="104615" w="179234">
                  <a:moveTo>
                    <a:pt x="58256" y="0"/>
                  </a:moveTo>
                  <a:cubicBezTo>
                    <a:pt x="57100" y="0"/>
                    <a:pt x="55945" y="299"/>
                    <a:pt x="54910" y="897"/>
                  </a:cubicBezTo>
                  <a:lnTo>
                    <a:pt x="2675" y="31056"/>
                  </a:lnTo>
                  <a:cubicBezTo>
                    <a:pt x="0" y="32601"/>
                    <a:pt x="0" y="36461"/>
                    <a:pt x="2675" y="38005"/>
                  </a:cubicBezTo>
                  <a:lnTo>
                    <a:pt x="116496" y="103718"/>
                  </a:lnTo>
                  <a:cubicBezTo>
                    <a:pt x="117530" y="104316"/>
                    <a:pt x="118686" y="104615"/>
                    <a:pt x="119842" y="104615"/>
                  </a:cubicBezTo>
                  <a:cubicBezTo>
                    <a:pt x="120998" y="104615"/>
                    <a:pt x="122154" y="104316"/>
                    <a:pt x="123188" y="103718"/>
                  </a:cubicBezTo>
                  <a:lnTo>
                    <a:pt x="177449" y="72412"/>
                  </a:lnTo>
                  <a:cubicBezTo>
                    <a:pt x="179234" y="71386"/>
                    <a:pt x="179234" y="68809"/>
                    <a:pt x="177449" y="67772"/>
                  </a:cubicBezTo>
                  <a:lnTo>
                    <a:pt x="61603" y="897"/>
                  </a:lnTo>
                  <a:cubicBezTo>
                    <a:pt x="60568" y="299"/>
                    <a:pt x="59412" y="0"/>
                    <a:pt x="58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43"/>
            <p:cNvSpPr/>
            <p:nvPr/>
          </p:nvSpPr>
          <p:spPr>
            <a:xfrm>
              <a:off x="278125" y="1728250"/>
              <a:ext cx="4296625" cy="2481650"/>
            </a:xfrm>
            <a:custGeom>
              <a:rect b="b" l="l" r="r" t="t"/>
              <a:pathLst>
                <a:path extrusionOk="0" h="99266" w="171865">
                  <a:moveTo>
                    <a:pt x="55124" y="1"/>
                  </a:moveTo>
                  <a:cubicBezTo>
                    <a:pt x="54431" y="1"/>
                    <a:pt x="53739" y="180"/>
                    <a:pt x="53120" y="537"/>
                  </a:cubicBezTo>
                  <a:lnTo>
                    <a:pt x="44113" y="5739"/>
                  </a:lnTo>
                  <a:lnTo>
                    <a:pt x="45777" y="6695"/>
                  </a:lnTo>
                  <a:cubicBezTo>
                    <a:pt x="46886" y="7344"/>
                    <a:pt x="46886" y="8949"/>
                    <a:pt x="45777" y="9593"/>
                  </a:cubicBezTo>
                  <a:lnTo>
                    <a:pt x="23249" y="22596"/>
                  </a:lnTo>
                  <a:cubicBezTo>
                    <a:pt x="22526" y="23019"/>
                    <a:pt x="21717" y="23231"/>
                    <a:pt x="20907" y="23231"/>
                  </a:cubicBezTo>
                  <a:cubicBezTo>
                    <a:pt x="20098" y="23231"/>
                    <a:pt x="19289" y="23019"/>
                    <a:pt x="18566" y="22596"/>
                  </a:cubicBezTo>
                  <a:lnTo>
                    <a:pt x="16737" y="21548"/>
                  </a:lnTo>
                  <a:lnTo>
                    <a:pt x="890" y="30697"/>
                  </a:lnTo>
                  <a:cubicBezTo>
                    <a:pt x="0" y="31215"/>
                    <a:pt x="0" y="32498"/>
                    <a:pt x="890" y="33017"/>
                  </a:cubicBezTo>
                  <a:lnTo>
                    <a:pt x="114711" y="98729"/>
                  </a:lnTo>
                  <a:cubicBezTo>
                    <a:pt x="115330" y="99087"/>
                    <a:pt x="116022" y="99266"/>
                    <a:pt x="116715" y="99266"/>
                  </a:cubicBezTo>
                  <a:cubicBezTo>
                    <a:pt x="117407" y="99266"/>
                    <a:pt x="118101" y="99087"/>
                    <a:pt x="118723" y="98729"/>
                  </a:cubicBezTo>
                  <a:lnTo>
                    <a:pt x="170969" y="68581"/>
                  </a:lnTo>
                  <a:cubicBezTo>
                    <a:pt x="171864" y="68068"/>
                    <a:pt x="171864" y="66774"/>
                    <a:pt x="170969" y="66261"/>
                  </a:cubicBezTo>
                  <a:lnTo>
                    <a:pt x="57132" y="537"/>
                  </a:lnTo>
                  <a:cubicBezTo>
                    <a:pt x="56509" y="180"/>
                    <a:pt x="55816" y="1"/>
                    <a:pt x="55124" y="1"/>
                  </a:cubicBezTo>
                  <a:close/>
                </a:path>
              </a:pathLst>
            </a:custGeom>
            <a:solidFill>
              <a:srgbClr val="B4ED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43"/>
            <p:cNvSpPr/>
            <p:nvPr/>
          </p:nvSpPr>
          <p:spPr>
            <a:xfrm>
              <a:off x="460725" y="2446250"/>
              <a:ext cx="74400" cy="42875"/>
            </a:xfrm>
            <a:custGeom>
              <a:rect b="b" l="l" r="r" t="t"/>
              <a:pathLst>
                <a:path extrusionOk="0" h="1715" w="2976">
                  <a:moveTo>
                    <a:pt x="661" y="1"/>
                  </a:moveTo>
                  <a:lnTo>
                    <a:pt x="0" y="339"/>
                  </a:lnTo>
                  <a:lnTo>
                    <a:pt x="2358" y="1715"/>
                  </a:lnTo>
                  <a:lnTo>
                    <a:pt x="2975" y="1360"/>
                  </a:lnTo>
                  <a:lnTo>
                    <a:pt x="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43"/>
            <p:cNvSpPr/>
            <p:nvPr/>
          </p:nvSpPr>
          <p:spPr>
            <a:xfrm>
              <a:off x="451150" y="2465375"/>
              <a:ext cx="63225" cy="36175"/>
            </a:xfrm>
            <a:custGeom>
              <a:rect b="b" l="l" r="r" t="t"/>
              <a:pathLst>
                <a:path extrusionOk="0" h="1447" w="2529">
                  <a:moveTo>
                    <a:pt x="678" y="0"/>
                  </a:moveTo>
                  <a:lnTo>
                    <a:pt x="1" y="355"/>
                  </a:lnTo>
                  <a:lnTo>
                    <a:pt x="1884" y="1447"/>
                  </a:lnTo>
                  <a:lnTo>
                    <a:pt x="2528" y="1075"/>
                  </a:lnTo>
                  <a:lnTo>
                    <a:pt x="6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43"/>
            <p:cNvSpPr/>
            <p:nvPr/>
          </p:nvSpPr>
          <p:spPr>
            <a:xfrm>
              <a:off x="440650" y="2485025"/>
              <a:ext cx="51875" cy="29500"/>
            </a:xfrm>
            <a:custGeom>
              <a:rect b="b" l="l" r="r" t="t"/>
              <a:pathLst>
                <a:path extrusionOk="0" h="1180" w="2075">
                  <a:moveTo>
                    <a:pt x="705" y="0"/>
                  </a:moveTo>
                  <a:lnTo>
                    <a:pt x="1" y="377"/>
                  </a:lnTo>
                  <a:lnTo>
                    <a:pt x="1404" y="1179"/>
                  </a:lnTo>
                  <a:lnTo>
                    <a:pt x="2075" y="792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43"/>
            <p:cNvSpPr/>
            <p:nvPr/>
          </p:nvSpPr>
          <p:spPr>
            <a:xfrm>
              <a:off x="431500" y="2506300"/>
              <a:ext cx="38250" cy="21725"/>
            </a:xfrm>
            <a:custGeom>
              <a:rect b="b" l="l" r="r" t="t"/>
              <a:pathLst>
                <a:path extrusionOk="0" h="869" w="1530">
                  <a:moveTo>
                    <a:pt x="721" y="1"/>
                  </a:moveTo>
                  <a:lnTo>
                    <a:pt x="1" y="399"/>
                  </a:lnTo>
                  <a:lnTo>
                    <a:pt x="825" y="869"/>
                  </a:lnTo>
                  <a:lnTo>
                    <a:pt x="1529" y="465"/>
                  </a:lnTo>
                  <a:lnTo>
                    <a:pt x="7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43"/>
            <p:cNvSpPr/>
            <p:nvPr/>
          </p:nvSpPr>
          <p:spPr>
            <a:xfrm>
              <a:off x="557475" y="2426175"/>
              <a:ext cx="40150" cy="26225"/>
            </a:xfrm>
            <a:custGeom>
              <a:rect b="b" l="l" r="r" t="t"/>
              <a:pathLst>
                <a:path extrusionOk="0" h="1049" w="1606">
                  <a:moveTo>
                    <a:pt x="538" y="123"/>
                  </a:moveTo>
                  <a:cubicBezTo>
                    <a:pt x="662" y="123"/>
                    <a:pt x="812" y="195"/>
                    <a:pt x="1021" y="367"/>
                  </a:cubicBezTo>
                  <a:cubicBezTo>
                    <a:pt x="1343" y="624"/>
                    <a:pt x="1376" y="771"/>
                    <a:pt x="1201" y="869"/>
                  </a:cubicBezTo>
                  <a:cubicBezTo>
                    <a:pt x="1147" y="898"/>
                    <a:pt x="1091" y="914"/>
                    <a:pt x="1030" y="914"/>
                  </a:cubicBezTo>
                  <a:cubicBezTo>
                    <a:pt x="894" y="914"/>
                    <a:pt x="734" y="836"/>
                    <a:pt x="519" y="651"/>
                  </a:cubicBezTo>
                  <a:cubicBezTo>
                    <a:pt x="224" y="394"/>
                    <a:pt x="213" y="263"/>
                    <a:pt x="372" y="171"/>
                  </a:cubicBezTo>
                  <a:cubicBezTo>
                    <a:pt x="423" y="140"/>
                    <a:pt x="478" y="123"/>
                    <a:pt x="538" y="123"/>
                  </a:cubicBezTo>
                  <a:close/>
                  <a:moveTo>
                    <a:pt x="610" y="0"/>
                  </a:moveTo>
                  <a:cubicBezTo>
                    <a:pt x="497" y="0"/>
                    <a:pt x="387" y="32"/>
                    <a:pt x="279" y="94"/>
                  </a:cubicBezTo>
                  <a:cubicBezTo>
                    <a:pt x="0" y="258"/>
                    <a:pt x="6" y="471"/>
                    <a:pt x="328" y="760"/>
                  </a:cubicBezTo>
                  <a:cubicBezTo>
                    <a:pt x="545" y="953"/>
                    <a:pt x="753" y="1048"/>
                    <a:pt x="954" y="1048"/>
                  </a:cubicBezTo>
                  <a:cubicBezTo>
                    <a:pt x="1072" y="1048"/>
                    <a:pt x="1187" y="1016"/>
                    <a:pt x="1300" y="951"/>
                  </a:cubicBezTo>
                  <a:cubicBezTo>
                    <a:pt x="1605" y="782"/>
                    <a:pt x="1578" y="547"/>
                    <a:pt x="1207" y="252"/>
                  </a:cubicBezTo>
                  <a:cubicBezTo>
                    <a:pt x="990" y="83"/>
                    <a:pt x="795" y="0"/>
                    <a:pt x="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43"/>
            <p:cNvSpPr/>
            <p:nvPr/>
          </p:nvSpPr>
          <p:spPr>
            <a:xfrm>
              <a:off x="583525" y="2410200"/>
              <a:ext cx="44125" cy="26600"/>
            </a:xfrm>
            <a:custGeom>
              <a:rect b="b" l="l" r="r" t="t"/>
              <a:pathLst>
                <a:path extrusionOk="0" h="1064" w="1765">
                  <a:moveTo>
                    <a:pt x="603" y="120"/>
                  </a:moveTo>
                  <a:cubicBezTo>
                    <a:pt x="666" y="120"/>
                    <a:pt x="726" y="140"/>
                    <a:pt x="782" y="182"/>
                  </a:cubicBezTo>
                  <a:cubicBezTo>
                    <a:pt x="874" y="247"/>
                    <a:pt x="885" y="313"/>
                    <a:pt x="820" y="427"/>
                  </a:cubicBezTo>
                  <a:lnTo>
                    <a:pt x="765" y="438"/>
                  </a:lnTo>
                  <a:cubicBezTo>
                    <a:pt x="665" y="469"/>
                    <a:pt x="586" y="487"/>
                    <a:pt x="519" y="487"/>
                  </a:cubicBezTo>
                  <a:cubicBezTo>
                    <a:pt x="455" y="487"/>
                    <a:pt x="401" y="470"/>
                    <a:pt x="350" y="433"/>
                  </a:cubicBezTo>
                  <a:lnTo>
                    <a:pt x="345" y="433"/>
                  </a:lnTo>
                  <a:cubicBezTo>
                    <a:pt x="225" y="346"/>
                    <a:pt x="258" y="253"/>
                    <a:pt x="394" y="182"/>
                  </a:cubicBezTo>
                  <a:cubicBezTo>
                    <a:pt x="465" y="142"/>
                    <a:pt x="535" y="120"/>
                    <a:pt x="603" y="120"/>
                  </a:cubicBezTo>
                  <a:close/>
                  <a:moveTo>
                    <a:pt x="1157" y="470"/>
                  </a:moveTo>
                  <a:cubicBezTo>
                    <a:pt x="1241" y="470"/>
                    <a:pt x="1306" y="492"/>
                    <a:pt x="1371" y="537"/>
                  </a:cubicBezTo>
                  <a:cubicBezTo>
                    <a:pt x="1519" y="640"/>
                    <a:pt x="1475" y="750"/>
                    <a:pt x="1311" y="848"/>
                  </a:cubicBezTo>
                  <a:cubicBezTo>
                    <a:pt x="1223" y="899"/>
                    <a:pt x="1134" y="926"/>
                    <a:pt x="1048" y="926"/>
                  </a:cubicBezTo>
                  <a:cubicBezTo>
                    <a:pt x="969" y="926"/>
                    <a:pt x="893" y="903"/>
                    <a:pt x="825" y="853"/>
                  </a:cubicBezTo>
                  <a:cubicBezTo>
                    <a:pt x="705" y="760"/>
                    <a:pt x="689" y="668"/>
                    <a:pt x="782" y="548"/>
                  </a:cubicBezTo>
                  <a:lnTo>
                    <a:pt x="853" y="526"/>
                  </a:lnTo>
                  <a:cubicBezTo>
                    <a:pt x="982" y="489"/>
                    <a:pt x="1078" y="470"/>
                    <a:pt x="1157" y="470"/>
                  </a:cubicBezTo>
                  <a:close/>
                  <a:moveTo>
                    <a:pt x="706" y="1"/>
                  </a:moveTo>
                  <a:cubicBezTo>
                    <a:pt x="571" y="1"/>
                    <a:pt x="427" y="48"/>
                    <a:pt x="307" y="116"/>
                  </a:cubicBezTo>
                  <a:cubicBezTo>
                    <a:pt x="99" y="231"/>
                    <a:pt x="1" y="406"/>
                    <a:pt x="170" y="531"/>
                  </a:cubicBezTo>
                  <a:cubicBezTo>
                    <a:pt x="237" y="584"/>
                    <a:pt x="317" y="609"/>
                    <a:pt x="424" y="609"/>
                  </a:cubicBezTo>
                  <a:cubicBezTo>
                    <a:pt x="483" y="609"/>
                    <a:pt x="551" y="601"/>
                    <a:pt x="629" y="586"/>
                  </a:cubicBezTo>
                  <a:lnTo>
                    <a:pt x="629" y="586"/>
                  </a:lnTo>
                  <a:cubicBezTo>
                    <a:pt x="509" y="733"/>
                    <a:pt x="498" y="853"/>
                    <a:pt x="634" y="962"/>
                  </a:cubicBezTo>
                  <a:cubicBezTo>
                    <a:pt x="721" y="1029"/>
                    <a:pt x="835" y="1063"/>
                    <a:pt x="961" y="1063"/>
                  </a:cubicBezTo>
                  <a:cubicBezTo>
                    <a:pt x="1103" y="1063"/>
                    <a:pt x="1261" y="1019"/>
                    <a:pt x="1415" y="930"/>
                  </a:cubicBezTo>
                  <a:cubicBezTo>
                    <a:pt x="1704" y="766"/>
                    <a:pt x="1764" y="564"/>
                    <a:pt x="1562" y="427"/>
                  </a:cubicBezTo>
                  <a:cubicBezTo>
                    <a:pt x="1477" y="367"/>
                    <a:pt x="1379" y="339"/>
                    <a:pt x="1260" y="339"/>
                  </a:cubicBezTo>
                  <a:cubicBezTo>
                    <a:pt x="1173" y="339"/>
                    <a:pt x="1074" y="354"/>
                    <a:pt x="962" y="384"/>
                  </a:cubicBezTo>
                  <a:cubicBezTo>
                    <a:pt x="1071" y="242"/>
                    <a:pt x="1071" y="149"/>
                    <a:pt x="956" y="73"/>
                  </a:cubicBezTo>
                  <a:cubicBezTo>
                    <a:pt x="884" y="22"/>
                    <a:pt x="797" y="1"/>
                    <a:pt x="7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43"/>
            <p:cNvSpPr/>
            <p:nvPr/>
          </p:nvSpPr>
          <p:spPr>
            <a:xfrm>
              <a:off x="615475" y="2406325"/>
              <a:ext cx="26500" cy="16275"/>
            </a:xfrm>
            <a:custGeom>
              <a:rect b="b" l="l" r="r" t="t"/>
              <a:pathLst>
                <a:path extrusionOk="0" h="651" w="1060">
                  <a:moveTo>
                    <a:pt x="226" y="0"/>
                  </a:moveTo>
                  <a:cubicBezTo>
                    <a:pt x="180" y="0"/>
                    <a:pt x="135" y="13"/>
                    <a:pt x="93" y="37"/>
                  </a:cubicBezTo>
                  <a:cubicBezTo>
                    <a:pt x="11" y="86"/>
                    <a:pt x="0" y="151"/>
                    <a:pt x="60" y="184"/>
                  </a:cubicBezTo>
                  <a:cubicBezTo>
                    <a:pt x="96" y="202"/>
                    <a:pt x="136" y="211"/>
                    <a:pt x="175" y="211"/>
                  </a:cubicBezTo>
                  <a:cubicBezTo>
                    <a:pt x="219" y="211"/>
                    <a:pt x="263" y="199"/>
                    <a:pt x="301" y="173"/>
                  </a:cubicBezTo>
                  <a:cubicBezTo>
                    <a:pt x="388" y="124"/>
                    <a:pt x="393" y="64"/>
                    <a:pt x="339" y="26"/>
                  </a:cubicBezTo>
                  <a:cubicBezTo>
                    <a:pt x="302" y="8"/>
                    <a:pt x="264" y="0"/>
                    <a:pt x="226" y="0"/>
                  </a:cubicBezTo>
                  <a:close/>
                  <a:moveTo>
                    <a:pt x="881" y="422"/>
                  </a:moveTo>
                  <a:cubicBezTo>
                    <a:pt x="832" y="422"/>
                    <a:pt x="784" y="436"/>
                    <a:pt x="743" y="462"/>
                  </a:cubicBezTo>
                  <a:cubicBezTo>
                    <a:pt x="650" y="511"/>
                    <a:pt x="650" y="582"/>
                    <a:pt x="705" y="621"/>
                  </a:cubicBezTo>
                  <a:cubicBezTo>
                    <a:pt x="744" y="641"/>
                    <a:pt x="786" y="650"/>
                    <a:pt x="828" y="650"/>
                  </a:cubicBezTo>
                  <a:cubicBezTo>
                    <a:pt x="877" y="650"/>
                    <a:pt x="925" y="636"/>
                    <a:pt x="967" y="610"/>
                  </a:cubicBezTo>
                  <a:cubicBezTo>
                    <a:pt x="1059" y="561"/>
                    <a:pt x="1059" y="490"/>
                    <a:pt x="999" y="451"/>
                  </a:cubicBezTo>
                  <a:cubicBezTo>
                    <a:pt x="962" y="432"/>
                    <a:pt x="921" y="422"/>
                    <a:pt x="881" y="4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43"/>
            <p:cNvSpPr/>
            <p:nvPr/>
          </p:nvSpPr>
          <p:spPr>
            <a:xfrm>
              <a:off x="620525" y="2389700"/>
              <a:ext cx="44375" cy="25225"/>
            </a:xfrm>
            <a:custGeom>
              <a:rect b="b" l="l" r="r" t="t"/>
              <a:pathLst>
                <a:path extrusionOk="0" h="1009" w="1775">
                  <a:moveTo>
                    <a:pt x="661" y="1"/>
                  </a:moveTo>
                  <a:cubicBezTo>
                    <a:pt x="529" y="1"/>
                    <a:pt x="382" y="37"/>
                    <a:pt x="246" y="117"/>
                  </a:cubicBezTo>
                  <a:cubicBezTo>
                    <a:pt x="104" y="199"/>
                    <a:pt x="22" y="292"/>
                    <a:pt x="0" y="412"/>
                  </a:cubicBezTo>
                  <a:lnTo>
                    <a:pt x="170" y="396"/>
                  </a:lnTo>
                  <a:cubicBezTo>
                    <a:pt x="191" y="303"/>
                    <a:pt x="251" y="227"/>
                    <a:pt x="339" y="188"/>
                  </a:cubicBezTo>
                  <a:cubicBezTo>
                    <a:pt x="408" y="143"/>
                    <a:pt x="488" y="120"/>
                    <a:pt x="567" y="120"/>
                  </a:cubicBezTo>
                  <a:cubicBezTo>
                    <a:pt x="631" y="120"/>
                    <a:pt x="695" y="135"/>
                    <a:pt x="754" y="167"/>
                  </a:cubicBezTo>
                  <a:cubicBezTo>
                    <a:pt x="901" y="254"/>
                    <a:pt x="857" y="363"/>
                    <a:pt x="710" y="450"/>
                  </a:cubicBezTo>
                  <a:lnTo>
                    <a:pt x="650" y="483"/>
                  </a:lnTo>
                  <a:lnTo>
                    <a:pt x="737" y="565"/>
                  </a:lnTo>
                  <a:lnTo>
                    <a:pt x="830" y="511"/>
                  </a:lnTo>
                  <a:cubicBezTo>
                    <a:pt x="933" y="452"/>
                    <a:pt x="1030" y="415"/>
                    <a:pt x="1128" y="415"/>
                  </a:cubicBezTo>
                  <a:cubicBezTo>
                    <a:pt x="1202" y="415"/>
                    <a:pt x="1276" y="436"/>
                    <a:pt x="1354" y="483"/>
                  </a:cubicBezTo>
                  <a:cubicBezTo>
                    <a:pt x="1523" y="581"/>
                    <a:pt x="1512" y="702"/>
                    <a:pt x="1343" y="794"/>
                  </a:cubicBezTo>
                  <a:cubicBezTo>
                    <a:pt x="1227" y="860"/>
                    <a:pt x="1091" y="893"/>
                    <a:pt x="959" y="893"/>
                  </a:cubicBezTo>
                  <a:cubicBezTo>
                    <a:pt x="949" y="893"/>
                    <a:pt x="938" y="893"/>
                    <a:pt x="928" y="893"/>
                  </a:cubicBezTo>
                  <a:lnTo>
                    <a:pt x="879" y="1007"/>
                  </a:lnTo>
                  <a:cubicBezTo>
                    <a:pt x="900" y="1008"/>
                    <a:pt x="920" y="1009"/>
                    <a:pt x="941" y="1009"/>
                  </a:cubicBezTo>
                  <a:cubicBezTo>
                    <a:pt x="1128" y="1009"/>
                    <a:pt x="1312" y="964"/>
                    <a:pt x="1474" y="871"/>
                  </a:cubicBezTo>
                  <a:cubicBezTo>
                    <a:pt x="1769" y="702"/>
                    <a:pt x="1774" y="500"/>
                    <a:pt x="1551" y="374"/>
                  </a:cubicBezTo>
                  <a:cubicBezTo>
                    <a:pt x="1463" y="324"/>
                    <a:pt x="1365" y="301"/>
                    <a:pt x="1265" y="301"/>
                  </a:cubicBezTo>
                  <a:cubicBezTo>
                    <a:pt x="1148" y="301"/>
                    <a:pt x="1027" y="332"/>
                    <a:pt x="912" y="385"/>
                  </a:cubicBezTo>
                  <a:cubicBezTo>
                    <a:pt x="1059" y="265"/>
                    <a:pt x="1076" y="150"/>
                    <a:pt x="923" y="63"/>
                  </a:cubicBezTo>
                  <a:cubicBezTo>
                    <a:pt x="854" y="23"/>
                    <a:pt x="762" y="1"/>
                    <a:pt x="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43"/>
            <p:cNvSpPr/>
            <p:nvPr/>
          </p:nvSpPr>
          <p:spPr>
            <a:xfrm>
              <a:off x="646575" y="2374100"/>
              <a:ext cx="48750" cy="23050"/>
            </a:xfrm>
            <a:custGeom>
              <a:rect b="b" l="l" r="r" t="t"/>
              <a:pathLst>
                <a:path extrusionOk="0" h="922" w="1950">
                  <a:moveTo>
                    <a:pt x="622" y="118"/>
                  </a:moveTo>
                  <a:cubicBezTo>
                    <a:pt x="760" y="118"/>
                    <a:pt x="938" y="171"/>
                    <a:pt x="1191" y="299"/>
                  </a:cubicBezTo>
                  <a:cubicBezTo>
                    <a:pt x="1611" y="512"/>
                    <a:pt x="1677" y="638"/>
                    <a:pt x="1497" y="736"/>
                  </a:cubicBezTo>
                  <a:cubicBezTo>
                    <a:pt x="1433" y="774"/>
                    <a:pt x="1361" y="794"/>
                    <a:pt x="1276" y="794"/>
                  </a:cubicBezTo>
                  <a:cubicBezTo>
                    <a:pt x="1127" y="794"/>
                    <a:pt x="938" y="733"/>
                    <a:pt x="678" y="594"/>
                  </a:cubicBezTo>
                  <a:cubicBezTo>
                    <a:pt x="290" y="387"/>
                    <a:pt x="247" y="267"/>
                    <a:pt x="405" y="174"/>
                  </a:cubicBezTo>
                  <a:cubicBezTo>
                    <a:pt x="467" y="138"/>
                    <a:pt x="537" y="118"/>
                    <a:pt x="622" y="118"/>
                  </a:cubicBezTo>
                  <a:close/>
                  <a:moveTo>
                    <a:pt x="714" y="0"/>
                  </a:moveTo>
                  <a:cubicBezTo>
                    <a:pt x="556" y="0"/>
                    <a:pt x="413" y="39"/>
                    <a:pt x="285" y="114"/>
                  </a:cubicBezTo>
                  <a:cubicBezTo>
                    <a:pt x="1" y="278"/>
                    <a:pt x="45" y="469"/>
                    <a:pt x="476" y="709"/>
                  </a:cubicBezTo>
                  <a:cubicBezTo>
                    <a:pt x="740" y="850"/>
                    <a:pt x="981" y="921"/>
                    <a:pt x="1199" y="921"/>
                  </a:cubicBezTo>
                  <a:cubicBezTo>
                    <a:pt x="1358" y="921"/>
                    <a:pt x="1505" y="883"/>
                    <a:pt x="1639" y="807"/>
                  </a:cubicBezTo>
                  <a:cubicBezTo>
                    <a:pt x="1950" y="627"/>
                    <a:pt x="1873" y="419"/>
                    <a:pt x="1387" y="185"/>
                  </a:cubicBezTo>
                  <a:cubicBezTo>
                    <a:pt x="1136" y="60"/>
                    <a:pt x="913" y="0"/>
                    <a:pt x="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43"/>
            <p:cNvSpPr/>
            <p:nvPr/>
          </p:nvSpPr>
          <p:spPr>
            <a:xfrm>
              <a:off x="1601050" y="1792700"/>
              <a:ext cx="78625" cy="46975"/>
            </a:xfrm>
            <a:custGeom>
              <a:rect b="b" l="l" r="r" t="t"/>
              <a:pathLst>
                <a:path extrusionOk="0" h="1879" w="3145">
                  <a:moveTo>
                    <a:pt x="2151" y="1"/>
                  </a:moveTo>
                  <a:lnTo>
                    <a:pt x="1" y="1240"/>
                  </a:lnTo>
                  <a:lnTo>
                    <a:pt x="1032" y="1879"/>
                  </a:lnTo>
                  <a:lnTo>
                    <a:pt x="3145" y="672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43"/>
            <p:cNvSpPr/>
            <p:nvPr/>
          </p:nvSpPr>
          <p:spPr>
            <a:xfrm>
              <a:off x="1584275" y="1782200"/>
              <a:ext cx="111650" cy="67025"/>
            </a:xfrm>
            <a:custGeom>
              <a:rect b="b" l="l" r="r" t="t"/>
              <a:pathLst>
                <a:path extrusionOk="0" h="2681" w="4466">
                  <a:moveTo>
                    <a:pt x="3608" y="383"/>
                  </a:moveTo>
                  <a:lnTo>
                    <a:pt x="3952" y="617"/>
                  </a:lnTo>
                  <a:lnTo>
                    <a:pt x="3816" y="694"/>
                  </a:lnTo>
                  <a:lnTo>
                    <a:pt x="3472" y="464"/>
                  </a:lnTo>
                  <a:lnTo>
                    <a:pt x="3608" y="383"/>
                  </a:lnTo>
                  <a:close/>
                  <a:moveTo>
                    <a:pt x="2811" y="170"/>
                  </a:moveTo>
                  <a:lnTo>
                    <a:pt x="3210" y="443"/>
                  </a:lnTo>
                  <a:lnTo>
                    <a:pt x="3821" y="857"/>
                  </a:lnTo>
                  <a:lnTo>
                    <a:pt x="4203" y="1119"/>
                  </a:lnTo>
                  <a:lnTo>
                    <a:pt x="1720" y="2528"/>
                  </a:lnTo>
                  <a:lnTo>
                    <a:pt x="268" y="1638"/>
                  </a:lnTo>
                  <a:lnTo>
                    <a:pt x="2811" y="170"/>
                  </a:lnTo>
                  <a:close/>
                  <a:moveTo>
                    <a:pt x="2806" y="0"/>
                  </a:moveTo>
                  <a:lnTo>
                    <a:pt x="0" y="1622"/>
                  </a:lnTo>
                  <a:lnTo>
                    <a:pt x="1736" y="2681"/>
                  </a:lnTo>
                  <a:lnTo>
                    <a:pt x="4465" y="1136"/>
                  </a:lnTo>
                  <a:lnTo>
                    <a:pt x="3958" y="787"/>
                  </a:lnTo>
                  <a:lnTo>
                    <a:pt x="4220" y="639"/>
                  </a:lnTo>
                  <a:lnTo>
                    <a:pt x="3608" y="219"/>
                  </a:lnTo>
                  <a:lnTo>
                    <a:pt x="3346" y="366"/>
                  </a:lnTo>
                  <a:lnTo>
                    <a:pt x="28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43"/>
            <p:cNvSpPr/>
            <p:nvPr/>
          </p:nvSpPr>
          <p:spPr>
            <a:xfrm>
              <a:off x="1491600" y="1844225"/>
              <a:ext cx="71950" cy="48175"/>
            </a:xfrm>
            <a:custGeom>
              <a:rect b="b" l="l" r="r" t="t"/>
              <a:pathLst>
                <a:path extrusionOk="0" h="1927" w="2878">
                  <a:moveTo>
                    <a:pt x="2538" y="1"/>
                  </a:moveTo>
                  <a:cubicBezTo>
                    <a:pt x="2014" y="1"/>
                    <a:pt x="1496" y="136"/>
                    <a:pt x="1038" y="396"/>
                  </a:cubicBezTo>
                  <a:cubicBezTo>
                    <a:pt x="454" y="740"/>
                    <a:pt x="66" y="1237"/>
                    <a:pt x="1" y="1761"/>
                  </a:cubicBezTo>
                  <a:lnTo>
                    <a:pt x="399" y="1750"/>
                  </a:lnTo>
                  <a:cubicBezTo>
                    <a:pt x="454" y="1313"/>
                    <a:pt x="776" y="888"/>
                    <a:pt x="1267" y="598"/>
                  </a:cubicBezTo>
                  <a:cubicBezTo>
                    <a:pt x="1653" y="371"/>
                    <a:pt x="2095" y="250"/>
                    <a:pt x="2544" y="250"/>
                  </a:cubicBezTo>
                  <a:cubicBezTo>
                    <a:pt x="2635" y="250"/>
                    <a:pt x="2726" y="255"/>
                    <a:pt x="2817" y="265"/>
                  </a:cubicBezTo>
                  <a:lnTo>
                    <a:pt x="2877" y="20"/>
                  </a:lnTo>
                  <a:cubicBezTo>
                    <a:pt x="2764" y="7"/>
                    <a:pt x="2651" y="1"/>
                    <a:pt x="2538" y="1"/>
                  </a:cubicBezTo>
                  <a:close/>
                  <a:moveTo>
                    <a:pt x="2555" y="499"/>
                  </a:moveTo>
                  <a:cubicBezTo>
                    <a:pt x="2179" y="499"/>
                    <a:pt x="1805" y="604"/>
                    <a:pt x="1480" y="800"/>
                  </a:cubicBezTo>
                  <a:cubicBezTo>
                    <a:pt x="1076" y="1040"/>
                    <a:pt x="814" y="1395"/>
                    <a:pt x="776" y="1761"/>
                  </a:cubicBezTo>
                  <a:lnTo>
                    <a:pt x="1136" y="1745"/>
                  </a:lnTo>
                  <a:cubicBezTo>
                    <a:pt x="1174" y="1461"/>
                    <a:pt x="1376" y="1182"/>
                    <a:pt x="1687" y="986"/>
                  </a:cubicBezTo>
                  <a:cubicBezTo>
                    <a:pt x="1960" y="823"/>
                    <a:pt x="2265" y="740"/>
                    <a:pt x="2578" y="740"/>
                  </a:cubicBezTo>
                  <a:cubicBezTo>
                    <a:pt x="2623" y="740"/>
                    <a:pt x="2668" y="742"/>
                    <a:pt x="2714" y="746"/>
                  </a:cubicBezTo>
                  <a:lnTo>
                    <a:pt x="2774" y="511"/>
                  </a:lnTo>
                  <a:cubicBezTo>
                    <a:pt x="2701" y="503"/>
                    <a:pt x="2628" y="499"/>
                    <a:pt x="2555" y="499"/>
                  </a:cubicBezTo>
                  <a:close/>
                  <a:moveTo>
                    <a:pt x="2568" y="980"/>
                  </a:moveTo>
                  <a:cubicBezTo>
                    <a:pt x="2330" y="980"/>
                    <a:pt x="2095" y="1046"/>
                    <a:pt x="1895" y="1171"/>
                  </a:cubicBezTo>
                  <a:cubicBezTo>
                    <a:pt x="1649" y="1324"/>
                    <a:pt x="1502" y="1543"/>
                    <a:pt x="1485" y="1761"/>
                  </a:cubicBezTo>
                  <a:lnTo>
                    <a:pt x="1824" y="1739"/>
                  </a:lnTo>
                  <a:cubicBezTo>
                    <a:pt x="1844" y="1466"/>
                    <a:pt x="2210" y="1218"/>
                    <a:pt x="2553" y="1218"/>
                  </a:cubicBezTo>
                  <a:cubicBezTo>
                    <a:pt x="2574" y="1218"/>
                    <a:pt x="2595" y="1219"/>
                    <a:pt x="2615" y="1220"/>
                  </a:cubicBezTo>
                  <a:lnTo>
                    <a:pt x="2692" y="986"/>
                  </a:lnTo>
                  <a:cubicBezTo>
                    <a:pt x="2650" y="982"/>
                    <a:pt x="2609" y="980"/>
                    <a:pt x="2568" y="980"/>
                  </a:cubicBezTo>
                  <a:close/>
                  <a:moveTo>
                    <a:pt x="2509" y="1457"/>
                  </a:moveTo>
                  <a:cubicBezTo>
                    <a:pt x="2431" y="1457"/>
                    <a:pt x="2348" y="1480"/>
                    <a:pt x="2277" y="1526"/>
                  </a:cubicBezTo>
                  <a:cubicBezTo>
                    <a:pt x="2135" y="1619"/>
                    <a:pt x="2108" y="1772"/>
                    <a:pt x="2211" y="1859"/>
                  </a:cubicBezTo>
                  <a:cubicBezTo>
                    <a:pt x="2259" y="1904"/>
                    <a:pt x="2330" y="1926"/>
                    <a:pt x="2406" y="1926"/>
                  </a:cubicBezTo>
                  <a:cubicBezTo>
                    <a:pt x="2486" y="1926"/>
                    <a:pt x="2572" y="1901"/>
                    <a:pt x="2643" y="1854"/>
                  </a:cubicBezTo>
                  <a:cubicBezTo>
                    <a:pt x="2779" y="1766"/>
                    <a:pt x="2806" y="1619"/>
                    <a:pt x="2708" y="1526"/>
                  </a:cubicBezTo>
                  <a:cubicBezTo>
                    <a:pt x="2659" y="1480"/>
                    <a:pt x="2587" y="1457"/>
                    <a:pt x="2509" y="14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43"/>
            <p:cNvSpPr/>
            <p:nvPr/>
          </p:nvSpPr>
          <p:spPr>
            <a:xfrm>
              <a:off x="642625" y="1826425"/>
              <a:ext cx="3880950" cy="2360100"/>
            </a:xfrm>
            <a:custGeom>
              <a:rect b="b" l="l" r="r" t="t"/>
              <a:pathLst>
                <a:path extrusionOk="0" h="94404" w="155238">
                  <a:moveTo>
                    <a:pt x="54239" y="34128"/>
                  </a:moveTo>
                  <a:lnTo>
                    <a:pt x="85507" y="52186"/>
                  </a:lnTo>
                  <a:lnTo>
                    <a:pt x="79453" y="55679"/>
                  </a:lnTo>
                  <a:lnTo>
                    <a:pt x="94159" y="63999"/>
                  </a:lnTo>
                  <a:lnTo>
                    <a:pt x="94159" y="68491"/>
                  </a:lnTo>
                  <a:lnTo>
                    <a:pt x="44446" y="39784"/>
                  </a:lnTo>
                  <a:lnTo>
                    <a:pt x="54239" y="34128"/>
                  </a:lnTo>
                  <a:close/>
                  <a:moveTo>
                    <a:pt x="48431" y="0"/>
                  </a:moveTo>
                  <a:lnTo>
                    <a:pt x="34707" y="7970"/>
                  </a:lnTo>
                  <a:lnTo>
                    <a:pt x="31765" y="5126"/>
                  </a:lnTo>
                  <a:cubicBezTo>
                    <a:pt x="31623" y="5350"/>
                    <a:pt x="31427" y="5535"/>
                    <a:pt x="31197" y="5666"/>
                  </a:cubicBezTo>
                  <a:lnTo>
                    <a:pt x="28392" y="7288"/>
                  </a:lnTo>
                  <a:lnTo>
                    <a:pt x="39266" y="17796"/>
                  </a:lnTo>
                  <a:lnTo>
                    <a:pt x="46695" y="16535"/>
                  </a:lnTo>
                  <a:lnTo>
                    <a:pt x="46438" y="19422"/>
                  </a:lnTo>
                  <a:lnTo>
                    <a:pt x="30166" y="28817"/>
                  </a:lnTo>
                  <a:lnTo>
                    <a:pt x="17076" y="13816"/>
                  </a:lnTo>
                  <a:lnTo>
                    <a:pt x="13637" y="15809"/>
                  </a:lnTo>
                  <a:lnTo>
                    <a:pt x="21088" y="24341"/>
                  </a:lnTo>
                  <a:lnTo>
                    <a:pt x="1" y="36994"/>
                  </a:lnTo>
                  <a:lnTo>
                    <a:pt x="3871" y="39232"/>
                  </a:lnTo>
                  <a:lnTo>
                    <a:pt x="23686" y="27321"/>
                  </a:lnTo>
                  <a:lnTo>
                    <a:pt x="32448" y="37365"/>
                  </a:lnTo>
                  <a:lnTo>
                    <a:pt x="44047" y="44058"/>
                  </a:lnTo>
                  <a:lnTo>
                    <a:pt x="28353" y="53365"/>
                  </a:lnTo>
                  <a:lnTo>
                    <a:pt x="30346" y="54517"/>
                  </a:lnTo>
                  <a:lnTo>
                    <a:pt x="46040" y="45204"/>
                  </a:lnTo>
                  <a:lnTo>
                    <a:pt x="59474" y="52961"/>
                  </a:lnTo>
                  <a:lnTo>
                    <a:pt x="65429" y="70440"/>
                  </a:lnTo>
                  <a:lnTo>
                    <a:pt x="61701" y="72623"/>
                  </a:lnTo>
                  <a:lnTo>
                    <a:pt x="65593" y="74862"/>
                  </a:lnTo>
                  <a:lnTo>
                    <a:pt x="70146" y="72203"/>
                  </a:lnTo>
                  <a:lnTo>
                    <a:pt x="64605" y="55931"/>
                  </a:lnTo>
                  <a:lnTo>
                    <a:pt x="100458" y="76630"/>
                  </a:lnTo>
                  <a:lnTo>
                    <a:pt x="101659" y="81467"/>
                  </a:lnTo>
                  <a:lnTo>
                    <a:pt x="88029" y="82034"/>
                  </a:lnTo>
                  <a:lnTo>
                    <a:pt x="83083" y="84966"/>
                  </a:lnTo>
                  <a:lnTo>
                    <a:pt x="85076" y="86118"/>
                  </a:lnTo>
                  <a:lnTo>
                    <a:pt x="88624" y="84016"/>
                  </a:lnTo>
                  <a:lnTo>
                    <a:pt x="102145" y="83459"/>
                  </a:lnTo>
                  <a:lnTo>
                    <a:pt x="104858" y="94404"/>
                  </a:lnTo>
                  <a:lnTo>
                    <a:pt x="108379" y="92373"/>
                  </a:lnTo>
                  <a:lnTo>
                    <a:pt x="103848" y="74086"/>
                  </a:lnTo>
                  <a:lnTo>
                    <a:pt x="96168" y="69654"/>
                  </a:lnTo>
                  <a:lnTo>
                    <a:pt x="96168" y="62836"/>
                  </a:lnTo>
                  <a:lnTo>
                    <a:pt x="83503" y="55669"/>
                  </a:lnTo>
                  <a:lnTo>
                    <a:pt x="87516" y="53354"/>
                  </a:lnTo>
                  <a:lnTo>
                    <a:pt x="94197" y="57208"/>
                  </a:lnTo>
                  <a:lnTo>
                    <a:pt x="94546" y="57410"/>
                  </a:lnTo>
                  <a:lnTo>
                    <a:pt x="128904" y="61444"/>
                  </a:lnTo>
                  <a:lnTo>
                    <a:pt x="133336" y="64004"/>
                  </a:lnTo>
                  <a:lnTo>
                    <a:pt x="114837" y="74785"/>
                  </a:lnTo>
                  <a:lnTo>
                    <a:pt x="114837" y="83836"/>
                  </a:lnTo>
                  <a:lnTo>
                    <a:pt x="118991" y="86238"/>
                  </a:lnTo>
                  <a:lnTo>
                    <a:pt x="121000" y="85080"/>
                  </a:lnTo>
                  <a:lnTo>
                    <a:pt x="116846" y="82679"/>
                  </a:lnTo>
                  <a:lnTo>
                    <a:pt x="116846" y="75921"/>
                  </a:lnTo>
                  <a:lnTo>
                    <a:pt x="135334" y="65140"/>
                  </a:lnTo>
                  <a:lnTo>
                    <a:pt x="145433" y="70975"/>
                  </a:lnTo>
                  <a:lnTo>
                    <a:pt x="149336" y="68726"/>
                  </a:lnTo>
                  <a:lnTo>
                    <a:pt x="146175" y="66903"/>
                  </a:lnTo>
                  <a:lnTo>
                    <a:pt x="155237" y="61668"/>
                  </a:lnTo>
                  <a:lnTo>
                    <a:pt x="153228" y="60505"/>
                  </a:lnTo>
                  <a:lnTo>
                    <a:pt x="144167" y="65740"/>
                  </a:lnTo>
                  <a:lnTo>
                    <a:pt x="130509" y="57858"/>
                  </a:lnTo>
                  <a:lnTo>
                    <a:pt x="130159" y="57656"/>
                  </a:lnTo>
                  <a:lnTo>
                    <a:pt x="121971" y="56689"/>
                  </a:lnTo>
                  <a:lnTo>
                    <a:pt x="134526" y="49713"/>
                  </a:lnTo>
                  <a:lnTo>
                    <a:pt x="132496" y="48539"/>
                  </a:lnTo>
                  <a:lnTo>
                    <a:pt x="118560" y="56291"/>
                  </a:lnTo>
                  <a:lnTo>
                    <a:pt x="95797" y="53622"/>
                  </a:lnTo>
                  <a:lnTo>
                    <a:pt x="70746" y="39156"/>
                  </a:lnTo>
                  <a:lnTo>
                    <a:pt x="80528" y="33506"/>
                  </a:lnTo>
                  <a:lnTo>
                    <a:pt x="94781" y="41738"/>
                  </a:lnTo>
                  <a:lnTo>
                    <a:pt x="120618" y="41689"/>
                  </a:lnTo>
                  <a:lnTo>
                    <a:pt x="113887" y="37797"/>
                  </a:lnTo>
                  <a:lnTo>
                    <a:pt x="95824" y="37829"/>
                  </a:lnTo>
                  <a:lnTo>
                    <a:pt x="64976" y="20023"/>
                  </a:lnTo>
                  <a:lnTo>
                    <a:pt x="74016" y="14772"/>
                  </a:lnTo>
                  <a:lnTo>
                    <a:pt x="70118" y="12528"/>
                  </a:lnTo>
                  <a:lnTo>
                    <a:pt x="57187" y="20028"/>
                  </a:lnTo>
                  <a:lnTo>
                    <a:pt x="78525" y="32349"/>
                  </a:lnTo>
                  <a:lnTo>
                    <a:pt x="68732" y="37999"/>
                  </a:lnTo>
                  <a:lnTo>
                    <a:pt x="54239" y="29625"/>
                  </a:lnTo>
                  <a:lnTo>
                    <a:pt x="40543" y="37529"/>
                  </a:lnTo>
                  <a:lnTo>
                    <a:pt x="34959" y="34303"/>
                  </a:lnTo>
                  <a:lnTo>
                    <a:pt x="31509" y="30356"/>
                  </a:lnTo>
                  <a:lnTo>
                    <a:pt x="48349" y="20629"/>
                  </a:lnTo>
                  <a:lnTo>
                    <a:pt x="48737" y="16191"/>
                  </a:lnTo>
                  <a:lnTo>
                    <a:pt x="61783" y="13985"/>
                  </a:lnTo>
                  <a:lnTo>
                    <a:pt x="67040" y="10754"/>
                  </a:lnTo>
                  <a:lnTo>
                    <a:pt x="63202" y="8532"/>
                  </a:lnTo>
                  <a:lnTo>
                    <a:pt x="60380" y="10263"/>
                  </a:lnTo>
                  <a:lnTo>
                    <a:pt x="40559" y="13620"/>
                  </a:lnTo>
                  <a:lnTo>
                    <a:pt x="36209" y="9416"/>
                  </a:lnTo>
                  <a:lnTo>
                    <a:pt x="50434" y="1163"/>
                  </a:lnTo>
                  <a:lnTo>
                    <a:pt x="48431" y="0"/>
                  </a:lnTo>
                  <a:close/>
                </a:path>
              </a:pathLst>
            </a:custGeom>
            <a:solidFill>
              <a:srgbClr val="CFFF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43"/>
            <p:cNvSpPr/>
            <p:nvPr/>
          </p:nvSpPr>
          <p:spPr>
            <a:xfrm>
              <a:off x="465775" y="1808675"/>
              <a:ext cx="1162875" cy="685225"/>
            </a:xfrm>
            <a:custGeom>
              <a:rect b="b" l="l" r="r" t="t"/>
              <a:pathLst>
                <a:path extrusionOk="0" h="27409" w="46515">
                  <a:moveTo>
                    <a:pt x="40974" y="0"/>
                  </a:moveTo>
                  <a:lnTo>
                    <a:pt x="36607" y="2522"/>
                  </a:lnTo>
                  <a:lnTo>
                    <a:pt x="38271" y="3478"/>
                  </a:lnTo>
                  <a:cubicBezTo>
                    <a:pt x="39380" y="4127"/>
                    <a:pt x="39380" y="5732"/>
                    <a:pt x="38271" y="6376"/>
                  </a:cubicBezTo>
                  <a:lnTo>
                    <a:pt x="15743" y="19379"/>
                  </a:lnTo>
                  <a:cubicBezTo>
                    <a:pt x="15020" y="19802"/>
                    <a:pt x="14211" y="20014"/>
                    <a:pt x="13401" y="20014"/>
                  </a:cubicBezTo>
                  <a:cubicBezTo>
                    <a:pt x="12592" y="20014"/>
                    <a:pt x="11783" y="19802"/>
                    <a:pt x="11060" y="19379"/>
                  </a:cubicBezTo>
                  <a:lnTo>
                    <a:pt x="9231" y="18331"/>
                  </a:lnTo>
                  <a:lnTo>
                    <a:pt x="0" y="23659"/>
                  </a:lnTo>
                  <a:lnTo>
                    <a:pt x="6196" y="27229"/>
                  </a:lnTo>
                  <a:cubicBezTo>
                    <a:pt x="6403" y="27349"/>
                    <a:pt x="6635" y="27409"/>
                    <a:pt x="6867" y="27409"/>
                  </a:cubicBezTo>
                  <a:cubicBezTo>
                    <a:pt x="7099" y="27409"/>
                    <a:pt x="7331" y="27349"/>
                    <a:pt x="7539" y="27229"/>
                  </a:cubicBezTo>
                  <a:lnTo>
                    <a:pt x="45854" y="5110"/>
                  </a:lnTo>
                  <a:cubicBezTo>
                    <a:pt x="46241" y="4897"/>
                    <a:pt x="46498" y="4488"/>
                    <a:pt x="46514" y="4040"/>
                  </a:cubicBezTo>
                  <a:lnTo>
                    <a:pt x="46514" y="3876"/>
                  </a:lnTo>
                  <a:cubicBezTo>
                    <a:pt x="46487" y="3423"/>
                    <a:pt x="46236" y="3014"/>
                    <a:pt x="45843" y="2790"/>
                  </a:cubicBezTo>
                  <a:lnTo>
                    <a:pt x="45701" y="2708"/>
                  </a:lnTo>
                  <a:lnTo>
                    <a:pt x="40974" y="0"/>
                  </a:lnTo>
                  <a:close/>
                </a:path>
              </a:pathLst>
            </a:custGeom>
            <a:solidFill>
              <a:srgbClr val="B2B2B2">
                <a:alpha val="27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7" name="Google Shape;4087;p43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8" name="Google Shape;4088;p43"/>
          <p:cNvSpPr/>
          <p:nvPr/>
        </p:nvSpPr>
        <p:spPr>
          <a:xfrm>
            <a:off x="6390516" y="2292996"/>
            <a:ext cx="74172" cy="31345"/>
          </a:xfrm>
          <a:custGeom>
            <a:rect b="b" l="l" r="r" t="t"/>
            <a:pathLst>
              <a:path extrusionOk="0" h="101" w="239">
                <a:moveTo>
                  <a:pt x="176" y="1"/>
                </a:moveTo>
                <a:cubicBezTo>
                  <a:pt x="162" y="1"/>
                  <a:pt x="150" y="4"/>
                  <a:pt x="140" y="11"/>
                </a:cubicBezTo>
                <a:lnTo>
                  <a:pt x="0" y="91"/>
                </a:lnTo>
                <a:cubicBezTo>
                  <a:pt x="12" y="84"/>
                  <a:pt x="24" y="81"/>
                  <a:pt x="38" y="81"/>
                </a:cubicBezTo>
                <a:cubicBezTo>
                  <a:pt x="56" y="81"/>
                  <a:pt x="77" y="87"/>
                  <a:pt x="99" y="101"/>
                </a:cubicBezTo>
                <a:lnTo>
                  <a:pt x="238" y="19"/>
                </a:lnTo>
                <a:cubicBezTo>
                  <a:pt x="216" y="7"/>
                  <a:pt x="195" y="1"/>
                  <a:pt x="176" y="1"/>
                </a:cubicBezTo>
                <a:close/>
              </a:path>
            </a:pathLst>
          </a:custGeom>
          <a:solidFill>
            <a:srgbClr val="FD876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89" name="Google Shape;4089;p43"/>
          <p:cNvGrpSpPr/>
          <p:nvPr/>
        </p:nvGrpSpPr>
        <p:grpSpPr>
          <a:xfrm>
            <a:off x="6950988" y="1443119"/>
            <a:ext cx="519203" cy="877649"/>
            <a:chOff x="4081050" y="1450500"/>
            <a:chExt cx="41825" cy="70700"/>
          </a:xfrm>
        </p:grpSpPr>
        <p:sp>
          <p:nvSpPr>
            <p:cNvPr id="4090" name="Google Shape;4090;p43"/>
            <p:cNvSpPr/>
            <p:nvPr/>
          </p:nvSpPr>
          <p:spPr>
            <a:xfrm>
              <a:off x="4113300" y="1516425"/>
              <a:ext cx="6975" cy="4775"/>
            </a:xfrm>
            <a:custGeom>
              <a:rect b="b" l="l" r="r" t="t"/>
              <a:pathLst>
                <a:path extrusionOk="0" h="191" w="279">
                  <a:moveTo>
                    <a:pt x="139" y="1"/>
                  </a:moveTo>
                  <a:cubicBezTo>
                    <a:pt x="62" y="1"/>
                    <a:pt x="0" y="43"/>
                    <a:pt x="0" y="96"/>
                  </a:cubicBezTo>
                  <a:cubicBezTo>
                    <a:pt x="0" y="149"/>
                    <a:pt x="62" y="191"/>
                    <a:pt x="139" y="191"/>
                  </a:cubicBezTo>
                  <a:cubicBezTo>
                    <a:pt x="216" y="191"/>
                    <a:pt x="278" y="149"/>
                    <a:pt x="278" y="96"/>
                  </a:cubicBezTo>
                  <a:cubicBezTo>
                    <a:pt x="278" y="43"/>
                    <a:pt x="218" y="1"/>
                    <a:pt x="13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43"/>
            <p:cNvSpPr/>
            <p:nvPr/>
          </p:nvSpPr>
          <p:spPr>
            <a:xfrm>
              <a:off x="4082050" y="1450500"/>
              <a:ext cx="5425" cy="2250"/>
            </a:xfrm>
            <a:custGeom>
              <a:rect b="b" l="l" r="r" t="t"/>
              <a:pathLst>
                <a:path extrusionOk="0" h="90" w="217">
                  <a:moveTo>
                    <a:pt x="3" y="79"/>
                  </a:moveTo>
                  <a:cubicBezTo>
                    <a:pt x="2" y="80"/>
                    <a:pt x="1" y="81"/>
                    <a:pt x="0" y="81"/>
                  </a:cubicBezTo>
                  <a:lnTo>
                    <a:pt x="3" y="79"/>
                  </a:lnTo>
                  <a:close/>
                  <a:moveTo>
                    <a:pt x="159" y="0"/>
                  </a:moveTo>
                  <a:cubicBezTo>
                    <a:pt x="146" y="0"/>
                    <a:pt x="135" y="3"/>
                    <a:pt x="125" y="9"/>
                  </a:cubicBezTo>
                  <a:lnTo>
                    <a:pt x="3" y="79"/>
                  </a:lnTo>
                  <a:lnTo>
                    <a:pt x="3" y="79"/>
                  </a:lnTo>
                  <a:cubicBezTo>
                    <a:pt x="12" y="74"/>
                    <a:pt x="22" y="72"/>
                    <a:pt x="33" y="72"/>
                  </a:cubicBezTo>
                  <a:cubicBezTo>
                    <a:pt x="49" y="72"/>
                    <a:pt x="68" y="78"/>
                    <a:pt x="89" y="90"/>
                  </a:cubicBezTo>
                  <a:lnTo>
                    <a:pt x="216" y="17"/>
                  </a:lnTo>
                  <a:cubicBezTo>
                    <a:pt x="195" y="6"/>
                    <a:pt x="176" y="0"/>
                    <a:pt x="159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43"/>
            <p:cNvSpPr/>
            <p:nvPr/>
          </p:nvSpPr>
          <p:spPr>
            <a:xfrm>
              <a:off x="4115325" y="1498750"/>
              <a:ext cx="3200" cy="11025"/>
            </a:xfrm>
            <a:custGeom>
              <a:rect b="b" l="l" r="r" t="t"/>
              <a:pathLst>
                <a:path extrusionOk="0" h="441" w="128">
                  <a:moveTo>
                    <a:pt x="128" y="0"/>
                  </a:moveTo>
                  <a:lnTo>
                    <a:pt x="2" y="73"/>
                  </a:lnTo>
                  <a:lnTo>
                    <a:pt x="0" y="441"/>
                  </a:lnTo>
                  <a:lnTo>
                    <a:pt x="126" y="36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43"/>
            <p:cNvSpPr/>
            <p:nvPr/>
          </p:nvSpPr>
          <p:spPr>
            <a:xfrm>
              <a:off x="4118725" y="1497550"/>
              <a:ext cx="4075" cy="3850"/>
            </a:xfrm>
            <a:custGeom>
              <a:rect b="b" l="l" r="r" t="t"/>
              <a:pathLst>
                <a:path extrusionOk="0" h="154" w="163">
                  <a:moveTo>
                    <a:pt x="162" y="0"/>
                  </a:moveTo>
                  <a:lnTo>
                    <a:pt x="37" y="73"/>
                  </a:lnTo>
                  <a:cubicBezTo>
                    <a:pt x="37" y="113"/>
                    <a:pt x="22" y="141"/>
                    <a:pt x="1" y="154"/>
                  </a:cubicBezTo>
                  <a:lnTo>
                    <a:pt x="125" y="81"/>
                  </a:lnTo>
                  <a:cubicBezTo>
                    <a:pt x="148" y="70"/>
                    <a:pt x="163" y="41"/>
                    <a:pt x="162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43"/>
            <p:cNvSpPr/>
            <p:nvPr/>
          </p:nvSpPr>
          <p:spPr>
            <a:xfrm>
              <a:off x="4119625" y="1475000"/>
              <a:ext cx="3250" cy="24425"/>
            </a:xfrm>
            <a:custGeom>
              <a:rect b="b" l="l" r="r" t="t"/>
              <a:pathLst>
                <a:path extrusionOk="0" h="977" w="130">
                  <a:moveTo>
                    <a:pt x="130" y="0"/>
                  </a:moveTo>
                  <a:lnTo>
                    <a:pt x="4" y="73"/>
                  </a:lnTo>
                  <a:lnTo>
                    <a:pt x="1" y="976"/>
                  </a:lnTo>
                  <a:lnTo>
                    <a:pt x="127" y="902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43"/>
            <p:cNvSpPr/>
            <p:nvPr/>
          </p:nvSpPr>
          <p:spPr>
            <a:xfrm>
              <a:off x="4084275" y="1450875"/>
              <a:ext cx="35425" cy="20525"/>
            </a:xfrm>
            <a:custGeom>
              <a:rect b="b" l="l" r="r" t="t"/>
              <a:pathLst>
                <a:path extrusionOk="0" h="821" w="1417">
                  <a:moveTo>
                    <a:pt x="127" y="1"/>
                  </a:moveTo>
                  <a:lnTo>
                    <a:pt x="1" y="75"/>
                  </a:lnTo>
                  <a:lnTo>
                    <a:pt x="1292" y="820"/>
                  </a:lnTo>
                  <a:lnTo>
                    <a:pt x="1416" y="746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43"/>
            <p:cNvSpPr/>
            <p:nvPr/>
          </p:nvSpPr>
          <p:spPr>
            <a:xfrm>
              <a:off x="4116550" y="1469550"/>
              <a:ext cx="6325" cy="7275"/>
            </a:xfrm>
            <a:custGeom>
              <a:rect b="b" l="l" r="r" t="t"/>
              <a:pathLst>
                <a:path extrusionOk="0" h="291" w="253">
                  <a:moveTo>
                    <a:pt x="127" y="1"/>
                  </a:moveTo>
                  <a:lnTo>
                    <a:pt x="1" y="73"/>
                  </a:lnTo>
                  <a:cubicBezTo>
                    <a:pt x="75" y="121"/>
                    <a:pt x="121" y="202"/>
                    <a:pt x="127" y="291"/>
                  </a:cubicBezTo>
                  <a:lnTo>
                    <a:pt x="253" y="218"/>
                  </a:lnTo>
                  <a:cubicBezTo>
                    <a:pt x="249" y="130"/>
                    <a:pt x="201" y="49"/>
                    <a:pt x="12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43"/>
            <p:cNvSpPr/>
            <p:nvPr/>
          </p:nvSpPr>
          <p:spPr>
            <a:xfrm>
              <a:off x="4081050" y="1452300"/>
              <a:ext cx="38675" cy="57475"/>
            </a:xfrm>
            <a:custGeom>
              <a:rect b="b" l="l" r="r" t="t"/>
              <a:pathLst>
                <a:path extrusionOk="0" h="2299" w="1547">
                  <a:moveTo>
                    <a:pt x="73" y="0"/>
                  </a:moveTo>
                  <a:cubicBezTo>
                    <a:pt x="31" y="0"/>
                    <a:pt x="2" y="33"/>
                    <a:pt x="2" y="90"/>
                  </a:cubicBezTo>
                  <a:lnTo>
                    <a:pt x="1" y="992"/>
                  </a:lnTo>
                  <a:cubicBezTo>
                    <a:pt x="5" y="1082"/>
                    <a:pt x="52" y="1163"/>
                    <a:pt x="127" y="1211"/>
                  </a:cubicBezTo>
                  <a:lnTo>
                    <a:pt x="1074" y="1758"/>
                  </a:lnTo>
                  <a:lnTo>
                    <a:pt x="1373" y="2299"/>
                  </a:lnTo>
                  <a:lnTo>
                    <a:pt x="1374" y="1931"/>
                  </a:lnTo>
                  <a:lnTo>
                    <a:pt x="1418" y="1957"/>
                  </a:lnTo>
                  <a:cubicBezTo>
                    <a:pt x="1438" y="1968"/>
                    <a:pt x="1457" y="1974"/>
                    <a:pt x="1474" y="1974"/>
                  </a:cubicBezTo>
                  <a:cubicBezTo>
                    <a:pt x="1515" y="1974"/>
                    <a:pt x="1544" y="1941"/>
                    <a:pt x="1544" y="1884"/>
                  </a:cubicBezTo>
                  <a:lnTo>
                    <a:pt x="1547" y="981"/>
                  </a:lnTo>
                  <a:cubicBezTo>
                    <a:pt x="1542" y="892"/>
                    <a:pt x="1495" y="811"/>
                    <a:pt x="1421" y="763"/>
                  </a:cubicBezTo>
                  <a:lnTo>
                    <a:pt x="130" y="18"/>
                  </a:lnTo>
                  <a:cubicBezTo>
                    <a:pt x="110" y="6"/>
                    <a:pt x="90" y="0"/>
                    <a:pt x="73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43"/>
            <p:cNvSpPr/>
            <p:nvPr/>
          </p:nvSpPr>
          <p:spPr>
            <a:xfrm>
              <a:off x="4087800" y="1462400"/>
              <a:ext cx="7375" cy="16325"/>
            </a:xfrm>
            <a:custGeom>
              <a:rect b="b" l="l" r="r" t="t"/>
              <a:pathLst>
                <a:path extrusionOk="0" h="653" w="295">
                  <a:moveTo>
                    <a:pt x="67" y="0"/>
                  </a:moveTo>
                  <a:cubicBezTo>
                    <a:pt x="56" y="0"/>
                    <a:pt x="47" y="2"/>
                    <a:pt x="38" y="7"/>
                  </a:cubicBezTo>
                  <a:cubicBezTo>
                    <a:pt x="14" y="20"/>
                    <a:pt x="2" y="52"/>
                    <a:pt x="2" y="103"/>
                  </a:cubicBezTo>
                  <a:lnTo>
                    <a:pt x="2" y="123"/>
                  </a:lnTo>
                  <a:lnTo>
                    <a:pt x="93" y="177"/>
                  </a:lnTo>
                  <a:cubicBezTo>
                    <a:pt x="93" y="163"/>
                    <a:pt x="93" y="150"/>
                    <a:pt x="95" y="137"/>
                  </a:cubicBezTo>
                  <a:cubicBezTo>
                    <a:pt x="96" y="126"/>
                    <a:pt x="98" y="117"/>
                    <a:pt x="102" y="107"/>
                  </a:cubicBezTo>
                  <a:cubicBezTo>
                    <a:pt x="105" y="101"/>
                    <a:pt x="111" y="95"/>
                    <a:pt x="118" y="94"/>
                  </a:cubicBezTo>
                  <a:cubicBezTo>
                    <a:pt x="120" y="94"/>
                    <a:pt x="122" y="93"/>
                    <a:pt x="123" y="93"/>
                  </a:cubicBezTo>
                  <a:cubicBezTo>
                    <a:pt x="132" y="93"/>
                    <a:pt x="140" y="96"/>
                    <a:pt x="147" y="101"/>
                  </a:cubicBezTo>
                  <a:cubicBezTo>
                    <a:pt x="178" y="120"/>
                    <a:pt x="194" y="150"/>
                    <a:pt x="194" y="195"/>
                  </a:cubicBezTo>
                  <a:cubicBezTo>
                    <a:pt x="194" y="210"/>
                    <a:pt x="192" y="221"/>
                    <a:pt x="192" y="232"/>
                  </a:cubicBezTo>
                  <a:cubicBezTo>
                    <a:pt x="191" y="240"/>
                    <a:pt x="188" y="249"/>
                    <a:pt x="185" y="258"/>
                  </a:cubicBezTo>
                  <a:cubicBezTo>
                    <a:pt x="180" y="265"/>
                    <a:pt x="175" y="271"/>
                    <a:pt x="169" y="275"/>
                  </a:cubicBezTo>
                  <a:cubicBezTo>
                    <a:pt x="162" y="282"/>
                    <a:pt x="153" y="287"/>
                    <a:pt x="144" y="291"/>
                  </a:cubicBezTo>
                  <a:lnTo>
                    <a:pt x="105" y="308"/>
                  </a:lnTo>
                  <a:cubicBezTo>
                    <a:pt x="89" y="317"/>
                    <a:pt x="73" y="326"/>
                    <a:pt x="59" y="337"/>
                  </a:cubicBezTo>
                  <a:cubicBezTo>
                    <a:pt x="47" y="348"/>
                    <a:pt x="35" y="359"/>
                    <a:pt x="27" y="374"/>
                  </a:cubicBezTo>
                  <a:cubicBezTo>
                    <a:pt x="18" y="388"/>
                    <a:pt x="11" y="404"/>
                    <a:pt x="8" y="422"/>
                  </a:cubicBezTo>
                  <a:cubicBezTo>
                    <a:pt x="2" y="443"/>
                    <a:pt x="1" y="464"/>
                    <a:pt x="1" y="485"/>
                  </a:cubicBezTo>
                  <a:lnTo>
                    <a:pt x="291" y="652"/>
                  </a:lnTo>
                  <a:lnTo>
                    <a:pt x="291" y="567"/>
                  </a:lnTo>
                  <a:lnTo>
                    <a:pt x="114" y="465"/>
                  </a:lnTo>
                  <a:cubicBezTo>
                    <a:pt x="117" y="455"/>
                    <a:pt x="121" y="445"/>
                    <a:pt x="128" y="438"/>
                  </a:cubicBezTo>
                  <a:cubicBezTo>
                    <a:pt x="138" y="427"/>
                    <a:pt x="150" y="419"/>
                    <a:pt x="162" y="413"/>
                  </a:cubicBezTo>
                  <a:lnTo>
                    <a:pt x="215" y="388"/>
                  </a:lnTo>
                  <a:cubicBezTo>
                    <a:pt x="227" y="382"/>
                    <a:pt x="238" y="375"/>
                    <a:pt x="250" y="366"/>
                  </a:cubicBezTo>
                  <a:cubicBezTo>
                    <a:pt x="259" y="359"/>
                    <a:pt x="266" y="351"/>
                    <a:pt x="272" y="339"/>
                  </a:cubicBezTo>
                  <a:cubicBezTo>
                    <a:pt x="278" y="329"/>
                    <a:pt x="282" y="317"/>
                    <a:pt x="285" y="304"/>
                  </a:cubicBezTo>
                  <a:cubicBezTo>
                    <a:pt x="295" y="245"/>
                    <a:pt x="285" y="182"/>
                    <a:pt x="254" y="129"/>
                  </a:cubicBezTo>
                  <a:cubicBezTo>
                    <a:pt x="228" y="87"/>
                    <a:pt x="192" y="53"/>
                    <a:pt x="149" y="29"/>
                  </a:cubicBezTo>
                  <a:cubicBezTo>
                    <a:pt x="115" y="9"/>
                    <a:pt x="88" y="0"/>
                    <a:pt x="67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43"/>
            <p:cNvSpPr/>
            <p:nvPr/>
          </p:nvSpPr>
          <p:spPr>
            <a:xfrm>
              <a:off x="4096175" y="1467550"/>
              <a:ext cx="4775" cy="14525"/>
            </a:xfrm>
            <a:custGeom>
              <a:rect b="b" l="l" r="r" t="t"/>
              <a:pathLst>
                <a:path extrusionOk="0" h="581" w="191">
                  <a:moveTo>
                    <a:pt x="121" y="1"/>
                  </a:moveTo>
                  <a:cubicBezTo>
                    <a:pt x="115" y="29"/>
                    <a:pt x="104" y="43"/>
                    <a:pt x="85" y="46"/>
                  </a:cubicBezTo>
                  <a:cubicBezTo>
                    <a:pt x="82" y="46"/>
                    <a:pt x="79" y="47"/>
                    <a:pt x="76" y="47"/>
                  </a:cubicBezTo>
                  <a:cubicBezTo>
                    <a:pt x="59" y="47"/>
                    <a:pt x="37" y="39"/>
                    <a:pt x="9" y="24"/>
                  </a:cubicBezTo>
                  <a:lnTo>
                    <a:pt x="1" y="18"/>
                  </a:lnTo>
                  <a:lnTo>
                    <a:pt x="1" y="91"/>
                  </a:lnTo>
                  <a:lnTo>
                    <a:pt x="95" y="146"/>
                  </a:lnTo>
                  <a:lnTo>
                    <a:pt x="93" y="527"/>
                  </a:lnTo>
                  <a:lnTo>
                    <a:pt x="189" y="581"/>
                  </a:lnTo>
                  <a:lnTo>
                    <a:pt x="191" y="42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43"/>
            <p:cNvSpPr/>
            <p:nvPr/>
          </p:nvSpPr>
          <p:spPr>
            <a:xfrm>
              <a:off x="4103750" y="1471725"/>
              <a:ext cx="7425" cy="15025"/>
            </a:xfrm>
            <a:custGeom>
              <a:rect b="b" l="l" r="r" t="t"/>
              <a:pathLst>
                <a:path extrusionOk="0" h="601" w="297">
                  <a:moveTo>
                    <a:pt x="129" y="90"/>
                  </a:moveTo>
                  <a:cubicBezTo>
                    <a:pt x="136" y="90"/>
                    <a:pt x="143" y="93"/>
                    <a:pt x="149" y="96"/>
                  </a:cubicBezTo>
                  <a:cubicBezTo>
                    <a:pt x="159" y="102"/>
                    <a:pt x="167" y="109"/>
                    <a:pt x="175" y="118"/>
                  </a:cubicBezTo>
                  <a:cubicBezTo>
                    <a:pt x="182" y="128"/>
                    <a:pt x="188" y="140"/>
                    <a:pt x="191" y="153"/>
                  </a:cubicBezTo>
                  <a:cubicBezTo>
                    <a:pt x="195" y="172"/>
                    <a:pt x="198" y="191"/>
                    <a:pt x="198" y="210"/>
                  </a:cubicBezTo>
                  <a:cubicBezTo>
                    <a:pt x="201" y="231"/>
                    <a:pt x="201" y="260"/>
                    <a:pt x="201" y="294"/>
                  </a:cubicBezTo>
                  <a:lnTo>
                    <a:pt x="201" y="353"/>
                  </a:lnTo>
                  <a:cubicBezTo>
                    <a:pt x="201" y="388"/>
                    <a:pt x="199" y="417"/>
                    <a:pt x="198" y="439"/>
                  </a:cubicBezTo>
                  <a:cubicBezTo>
                    <a:pt x="196" y="456"/>
                    <a:pt x="195" y="473"/>
                    <a:pt x="191" y="491"/>
                  </a:cubicBezTo>
                  <a:cubicBezTo>
                    <a:pt x="186" y="502"/>
                    <a:pt x="180" y="510"/>
                    <a:pt x="175" y="511"/>
                  </a:cubicBezTo>
                  <a:cubicBezTo>
                    <a:pt x="173" y="511"/>
                    <a:pt x="171" y="512"/>
                    <a:pt x="169" y="512"/>
                  </a:cubicBezTo>
                  <a:cubicBezTo>
                    <a:pt x="161" y="512"/>
                    <a:pt x="155" y="509"/>
                    <a:pt x="149" y="505"/>
                  </a:cubicBezTo>
                  <a:cubicBezTo>
                    <a:pt x="138" y="500"/>
                    <a:pt x="130" y="492"/>
                    <a:pt x="122" y="484"/>
                  </a:cubicBezTo>
                  <a:cubicBezTo>
                    <a:pt x="115" y="473"/>
                    <a:pt x="109" y="460"/>
                    <a:pt x="107" y="449"/>
                  </a:cubicBezTo>
                  <a:cubicBezTo>
                    <a:pt x="102" y="430"/>
                    <a:pt x="99" y="411"/>
                    <a:pt x="99" y="392"/>
                  </a:cubicBezTo>
                  <a:cubicBezTo>
                    <a:pt x="98" y="370"/>
                    <a:pt x="96" y="341"/>
                    <a:pt x="96" y="308"/>
                  </a:cubicBezTo>
                  <a:lnTo>
                    <a:pt x="96" y="249"/>
                  </a:lnTo>
                  <a:cubicBezTo>
                    <a:pt x="96" y="214"/>
                    <a:pt x="98" y="186"/>
                    <a:pt x="99" y="163"/>
                  </a:cubicBezTo>
                  <a:cubicBezTo>
                    <a:pt x="101" y="146"/>
                    <a:pt x="104" y="128"/>
                    <a:pt x="108" y="112"/>
                  </a:cubicBezTo>
                  <a:cubicBezTo>
                    <a:pt x="111" y="99"/>
                    <a:pt x="117" y="94"/>
                    <a:pt x="124" y="91"/>
                  </a:cubicBezTo>
                  <a:cubicBezTo>
                    <a:pt x="125" y="90"/>
                    <a:pt x="127" y="90"/>
                    <a:pt x="129" y="90"/>
                  </a:cubicBezTo>
                  <a:close/>
                  <a:moveTo>
                    <a:pt x="79" y="1"/>
                  </a:moveTo>
                  <a:cubicBezTo>
                    <a:pt x="75" y="1"/>
                    <a:pt x="71" y="1"/>
                    <a:pt x="67" y="2"/>
                  </a:cubicBezTo>
                  <a:cubicBezTo>
                    <a:pt x="47" y="7"/>
                    <a:pt x="31" y="21"/>
                    <a:pt x="22" y="41"/>
                  </a:cubicBezTo>
                  <a:cubicBezTo>
                    <a:pt x="12" y="66"/>
                    <a:pt x="6" y="95"/>
                    <a:pt x="5" y="123"/>
                  </a:cubicBezTo>
                  <a:cubicBezTo>
                    <a:pt x="2" y="156"/>
                    <a:pt x="1" y="192"/>
                    <a:pt x="1" y="228"/>
                  </a:cubicBezTo>
                  <a:cubicBezTo>
                    <a:pt x="1" y="270"/>
                    <a:pt x="4" y="312"/>
                    <a:pt x="8" y="355"/>
                  </a:cubicBezTo>
                  <a:cubicBezTo>
                    <a:pt x="12" y="386"/>
                    <a:pt x="20" y="418"/>
                    <a:pt x="31" y="450"/>
                  </a:cubicBezTo>
                  <a:cubicBezTo>
                    <a:pt x="43" y="476"/>
                    <a:pt x="57" y="501"/>
                    <a:pt x="78" y="523"/>
                  </a:cubicBezTo>
                  <a:cubicBezTo>
                    <a:pt x="98" y="543"/>
                    <a:pt x="122" y="562"/>
                    <a:pt x="149" y="576"/>
                  </a:cubicBezTo>
                  <a:cubicBezTo>
                    <a:pt x="177" y="593"/>
                    <a:pt x="200" y="601"/>
                    <a:pt x="218" y="601"/>
                  </a:cubicBezTo>
                  <a:cubicBezTo>
                    <a:pt x="223" y="601"/>
                    <a:pt x="226" y="600"/>
                    <a:pt x="230" y="600"/>
                  </a:cubicBezTo>
                  <a:cubicBezTo>
                    <a:pt x="250" y="595"/>
                    <a:pt x="266" y="581"/>
                    <a:pt x="275" y="562"/>
                  </a:cubicBezTo>
                  <a:cubicBezTo>
                    <a:pt x="285" y="536"/>
                    <a:pt x="292" y="508"/>
                    <a:pt x="292" y="479"/>
                  </a:cubicBezTo>
                  <a:cubicBezTo>
                    <a:pt x="295" y="446"/>
                    <a:pt x="296" y="411"/>
                    <a:pt x="296" y="373"/>
                  </a:cubicBezTo>
                  <a:cubicBezTo>
                    <a:pt x="296" y="331"/>
                    <a:pt x="295" y="289"/>
                    <a:pt x="289" y="247"/>
                  </a:cubicBezTo>
                  <a:cubicBezTo>
                    <a:pt x="286" y="215"/>
                    <a:pt x="278" y="182"/>
                    <a:pt x="266" y="152"/>
                  </a:cubicBezTo>
                  <a:cubicBezTo>
                    <a:pt x="256" y="125"/>
                    <a:pt x="240" y="101"/>
                    <a:pt x="221" y="79"/>
                  </a:cubicBezTo>
                  <a:cubicBezTo>
                    <a:pt x="199" y="59"/>
                    <a:pt x="176" y="40"/>
                    <a:pt x="150" y="25"/>
                  </a:cubicBezTo>
                  <a:cubicBezTo>
                    <a:pt x="122" y="9"/>
                    <a:pt x="98" y="1"/>
                    <a:pt x="7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01" name="Google Shape;4101;p43"/>
          <p:cNvGrpSpPr/>
          <p:nvPr/>
        </p:nvGrpSpPr>
        <p:grpSpPr>
          <a:xfrm>
            <a:off x="5517325" y="1315946"/>
            <a:ext cx="570720" cy="950889"/>
            <a:chOff x="3974600" y="1439900"/>
            <a:chExt cx="45975" cy="76600"/>
          </a:xfrm>
        </p:grpSpPr>
        <p:sp>
          <p:nvSpPr>
            <p:cNvPr id="4102" name="Google Shape;4102;p43"/>
            <p:cNvSpPr/>
            <p:nvPr/>
          </p:nvSpPr>
          <p:spPr>
            <a:xfrm>
              <a:off x="4010325" y="1512475"/>
              <a:ext cx="5825" cy="4025"/>
            </a:xfrm>
            <a:custGeom>
              <a:rect b="b" l="l" r="r" t="t"/>
              <a:pathLst>
                <a:path extrusionOk="0" h="161" w="233">
                  <a:moveTo>
                    <a:pt x="117" y="1"/>
                  </a:moveTo>
                  <a:cubicBezTo>
                    <a:pt x="53" y="1"/>
                    <a:pt x="1" y="37"/>
                    <a:pt x="1" y="80"/>
                  </a:cubicBezTo>
                  <a:cubicBezTo>
                    <a:pt x="1" y="124"/>
                    <a:pt x="53" y="160"/>
                    <a:pt x="117" y="160"/>
                  </a:cubicBezTo>
                  <a:cubicBezTo>
                    <a:pt x="181" y="160"/>
                    <a:pt x="233" y="124"/>
                    <a:pt x="233" y="80"/>
                  </a:cubicBezTo>
                  <a:cubicBezTo>
                    <a:pt x="233" y="37"/>
                    <a:pt x="181" y="1"/>
                    <a:pt x="117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43"/>
            <p:cNvSpPr/>
            <p:nvPr/>
          </p:nvSpPr>
          <p:spPr>
            <a:xfrm>
              <a:off x="3975675" y="1439900"/>
              <a:ext cx="5975" cy="2525"/>
            </a:xfrm>
            <a:custGeom>
              <a:rect b="b" l="l" r="r" t="t"/>
              <a:pathLst>
                <a:path extrusionOk="0" h="101" w="239">
                  <a:moveTo>
                    <a:pt x="2" y="90"/>
                  </a:moveTo>
                  <a:cubicBezTo>
                    <a:pt x="1" y="90"/>
                    <a:pt x="1" y="90"/>
                    <a:pt x="1" y="90"/>
                  </a:cubicBezTo>
                  <a:lnTo>
                    <a:pt x="2" y="90"/>
                  </a:lnTo>
                  <a:close/>
                  <a:moveTo>
                    <a:pt x="176" y="1"/>
                  </a:moveTo>
                  <a:cubicBezTo>
                    <a:pt x="162" y="1"/>
                    <a:pt x="150" y="4"/>
                    <a:pt x="140" y="11"/>
                  </a:cubicBezTo>
                  <a:lnTo>
                    <a:pt x="2" y="90"/>
                  </a:lnTo>
                  <a:lnTo>
                    <a:pt x="2" y="90"/>
                  </a:lnTo>
                  <a:cubicBezTo>
                    <a:pt x="12" y="84"/>
                    <a:pt x="24" y="81"/>
                    <a:pt x="37" y="81"/>
                  </a:cubicBezTo>
                  <a:cubicBezTo>
                    <a:pt x="56" y="81"/>
                    <a:pt x="77" y="87"/>
                    <a:pt x="99" y="101"/>
                  </a:cubicBezTo>
                  <a:lnTo>
                    <a:pt x="238" y="19"/>
                  </a:lnTo>
                  <a:cubicBezTo>
                    <a:pt x="216" y="7"/>
                    <a:pt x="195" y="1"/>
                    <a:pt x="17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43"/>
            <p:cNvSpPr/>
            <p:nvPr/>
          </p:nvSpPr>
          <p:spPr>
            <a:xfrm>
              <a:off x="4012300" y="1492975"/>
              <a:ext cx="3500" cy="12125"/>
            </a:xfrm>
            <a:custGeom>
              <a:rect b="b" l="l" r="r" t="t"/>
              <a:pathLst>
                <a:path extrusionOk="0" h="485" w="140">
                  <a:moveTo>
                    <a:pt x="139" y="0"/>
                  </a:moveTo>
                  <a:lnTo>
                    <a:pt x="2" y="82"/>
                  </a:lnTo>
                  <a:lnTo>
                    <a:pt x="0" y="485"/>
                  </a:lnTo>
                  <a:lnTo>
                    <a:pt x="138" y="405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43"/>
            <p:cNvSpPr/>
            <p:nvPr/>
          </p:nvSpPr>
          <p:spPr>
            <a:xfrm>
              <a:off x="4016000" y="1491675"/>
              <a:ext cx="4500" cy="4300"/>
            </a:xfrm>
            <a:custGeom>
              <a:rect b="b" l="l" r="r" t="t"/>
              <a:pathLst>
                <a:path extrusionOk="0" h="172" w="180">
                  <a:moveTo>
                    <a:pt x="180" y="0"/>
                  </a:moveTo>
                  <a:lnTo>
                    <a:pt x="42" y="81"/>
                  </a:lnTo>
                  <a:cubicBezTo>
                    <a:pt x="41" y="125"/>
                    <a:pt x="26" y="155"/>
                    <a:pt x="0" y="171"/>
                  </a:cubicBezTo>
                  <a:lnTo>
                    <a:pt x="139" y="90"/>
                  </a:lnTo>
                  <a:cubicBezTo>
                    <a:pt x="164" y="76"/>
                    <a:pt x="180" y="45"/>
                    <a:pt x="18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43"/>
            <p:cNvSpPr/>
            <p:nvPr/>
          </p:nvSpPr>
          <p:spPr>
            <a:xfrm>
              <a:off x="4017050" y="1466875"/>
              <a:ext cx="3525" cy="26850"/>
            </a:xfrm>
            <a:custGeom>
              <a:rect b="b" l="l" r="r" t="t"/>
              <a:pathLst>
                <a:path extrusionOk="0" h="1074" w="141">
                  <a:moveTo>
                    <a:pt x="141" y="0"/>
                  </a:moveTo>
                  <a:lnTo>
                    <a:pt x="2" y="82"/>
                  </a:lnTo>
                  <a:lnTo>
                    <a:pt x="0" y="1073"/>
                  </a:lnTo>
                  <a:lnTo>
                    <a:pt x="138" y="992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43"/>
            <p:cNvSpPr/>
            <p:nvPr/>
          </p:nvSpPr>
          <p:spPr>
            <a:xfrm>
              <a:off x="3978150" y="1440375"/>
              <a:ext cx="38950" cy="22525"/>
            </a:xfrm>
            <a:custGeom>
              <a:rect b="b" l="l" r="r" t="t"/>
              <a:pathLst>
                <a:path extrusionOk="0" h="901" w="1558">
                  <a:moveTo>
                    <a:pt x="139" y="0"/>
                  </a:moveTo>
                  <a:lnTo>
                    <a:pt x="0" y="82"/>
                  </a:lnTo>
                  <a:lnTo>
                    <a:pt x="1420" y="901"/>
                  </a:lnTo>
                  <a:lnTo>
                    <a:pt x="1558" y="820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43"/>
            <p:cNvSpPr/>
            <p:nvPr/>
          </p:nvSpPr>
          <p:spPr>
            <a:xfrm>
              <a:off x="4013625" y="1460850"/>
              <a:ext cx="6950" cy="8075"/>
            </a:xfrm>
            <a:custGeom>
              <a:rect b="b" l="l" r="r" t="t"/>
              <a:pathLst>
                <a:path extrusionOk="0" h="323" w="278">
                  <a:moveTo>
                    <a:pt x="139" y="1"/>
                  </a:moveTo>
                  <a:lnTo>
                    <a:pt x="1" y="82"/>
                  </a:lnTo>
                  <a:cubicBezTo>
                    <a:pt x="82" y="134"/>
                    <a:pt x="134" y="224"/>
                    <a:pt x="139" y="323"/>
                  </a:cubicBezTo>
                  <a:lnTo>
                    <a:pt x="278" y="241"/>
                  </a:lnTo>
                  <a:cubicBezTo>
                    <a:pt x="272" y="144"/>
                    <a:pt x="221" y="54"/>
                    <a:pt x="139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43"/>
            <p:cNvSpPr/>
            <p:nvPr/>
          </p:nvSpPr>
          <p:spPr>
            <a:xfrm>
              <a:off x="3974600" y="1441925"/>
              <a:ext cx="42500" cy="63175"/>
            </a:xfrm>
            <a:custGeom>
              <a:rect b="b" l="l" r="r" t="t"/>
              <a:pathLst>
                <a:path extrusionOk="0" h="2527" w="1700">
                  <a:moveTo>
                    <a:pt x="80" y="0"/>
                  </a:moveTo>
                  <a:cubicBezTo>
                    <a:pt x="34" y="0"/>
                    <a:pt x="3" y="37"/>
                    <a:pt x="3" y="99"/>
                  </a:cubicBezTo>
                  <a:lnTo>
                    <a:pt x="0" y="1091"/>
                  </a:lnTo>
                  <a:cubicBezTo>
                    <a:pt x="4" y="1188"/>
                    <a:pt x="57" y="1278"/>
                    <a:pt x="139" y="1332"/>
                  </a:cubicBezTo>
                  <a:lnTo>
                    <a:pt x="1180" y="1932"/>
                  </a:lnTo>
                  <a:lnTo>
                    <a:pt x="1508" y="2527"/>
                  </a:lnTo>
                  <a:lnTo>
                    <a:pt x="1510" y="2124"/>
                  </a:lnTo>
                  <a:lnTo>
                    <a:pt x="1557" y="2151"/>
                  </a:lnTo>
                  <a:cubicBezTo>
                    <a:pt x="1580" y="2164"/>
                    <a:pt x="1601" y="2171"/>
                    <a:pt x="1620" y="2171"/>
                  </a:cubicBezTo>
                  <a:cubicBezTo>
                    <a:pt x="1666" y="2171"/>
                    <a:pt x="1698" y="2134"/>
                    <a:pt x="1698" y="2071"/>
                  </a:cubicBezTo>
                  <a:lnTo>
                    <a:pt x="1700" y="1080"/>
                  </a:lnTo>
                  <a:cubicBezTo>
                    <a:pt x="1695" y="981"/>
                    <a:pt x="1643" y="891"/>
                    <a:pt x="1562" y="839"/>
                  </a:cubicBezTo>
                  <a:lnTo>
                    <a:pt x="142" y="20"/>
                  </a:lnTo>
                  <a:cubicBezTo>
                    <a:pt x="120" y="6"/>
                    <a:pt x="99" y="0"/>
                    <a:pt x="80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43"/>
            <p:cNvSpPr/>
            <p:nvPr/>
          </p:nvSpPr>
          <p:spPr>
            <a:xfrm>
              <a:off x="3982525" y="1455100"/>
              <a:ext cx="4775" cy="14550"/>
            </a:xfrm>
            <a:custGeom>
              <a:rect b="b" l="l" r="r" t="t"/>
              <a:pathLst>
                <a:path extrusionOk="0" h="582" w="191">
                  <a:moveTo>
                    <a:pt x="120" y="0"/>
                  </a:moveTo>
                  <a:cubicBezTo>
                    <a:pt x="114" y="28"/>
                    <a:pt x="102" y="42"/>
                    <a:pt x="83" y="45"/>
                  </a:cubicBezTo>
                  <a:cubicBezTo>
                    <a:pt x="81" y="46"/>
                    <a:pt x="78" y="46"/>
                    <a:pt x="75" y="46"/>
                  </a:cubicBezTo>
                  <a:cubicBezTo>
                    <a:pt x="58" y="46"/>
                    <a:pt x="35" y="38"/>
                    <a:pt x="9" y="23"/>
                  </a:cubicBezTo>
                  <a:lnTo>
                    <a:pt x="1" y="18"/>
                  </a:lnTo>
                  <a:lnTo>
                    <a:pt x="1" y="90"/>
                  </a:lnTo>
                  <a:lnTo>
                    <a:pt x="93" y="145"/>
                  </a:lnTo>
                  <a:lnTo>
                    <a:pt x="93" y="527"/>
                  </a:lnTo>
                  <a:lnTo>
                    <a:pt x="189" y="582"/>
                  </a:lnTo>
                  <a:lnTo>
                    <a:pt x="191" y="41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43"/>
            <p:cNvSpPr/>
            <p:nvPr/>
          </p:nvSpPr>
          <p:spPr>
            <a:xfrm>
              <a:off x="3990000" y="1459200"/>
              <a:ext cx="7550" cy="15200"/>
            </a:xfrm>
            <a:custGeom>
              <a:rect b="b" l="l" r="r" t="t"/>
              <a:pathLst>
                <a:path extrusionOk="0" h="608" w="302">
                  <a:moveTo>
                    <a:pt x="131" y="92"/>
                  </a:moveTo>
                  <a:cubicBezTo>
                    <a:pt x="137" y="92"/>
                    <a:pt x="144" y="95"/>
                    <a:pt x="153" y="100"/>
                  </a:cubicBezTo>
                  <a:lnTo>
                    <a:pt x="153" y="99"/>
                  </a:lnTo>
                  <a:cubicBezTo>
                    <a:pt x="183" y="116"/>
                    <a:pt x="199" y="149"/>
                    <a:pt x="199" y="199"/>
                  </a:cubicBezTo>
                  <a:cubicBezTo>
                    <a:pt x="202" y="218"/>
                    <a:pt x="196" y="235"/>
                    <a:pt x="186" y="249"/>
                  </a:cubicBezTo>
                  <a:cubicBezTo>
                    <a:pt x="182" y="253"/>
                    <a:pt x="177" y="255"/>
                    <a:pt x="171" y="255"/>
                  </a:cubicBezTo>
                  <a:cubicBezTo>
                    <a:pt x="166" y="255"/>
                    <a:pt x="160" y="253"/>
                    <a:pt x="153" y="249"/>
                  </a:cubicBezTo>
                  <a:cubicBezTo>
                    <a:pt x="137" y="241"/>
                    <a:pt x="125" y="226"/>
                    <a:pt x="118" y="210"/>
                  </a:cubicBezTo>
                  <a:cubicBezTo>
                    <a:pt x="109" y="190"/>
                    <a:pt x="105" y="168"/>
                    <a:pt x="106" y="146"/>
                  </a:cubicBezTo>
                  <a:cubicBezTo>
                    <a:pt x="106" y="111"/>
                    <a:pt x="115" y="92"/>
                    <a:pt x="131" y="92"/>
                  </a:cubicBezTo>
                  <a:close/>
                  <a:moveTo>
                    <a:pt x="130" y="313"/>
                  </a:moveTo>
                  <a:cubicBezTo>
                    <a:pt x="138" y="313"/>
                    <a:pt x="145" y="316"/>
                    <a:pt x="153" y="320"/>
                  </a:cubicBezTo>
                  <a:cubicBezTo>
                    <a:pt x="163" y="326"/>
                    <a:pt x="171" y="334"/>
                    <a:pt x="179" y="344"/>
                  </a:cubicBezTo>
                  <a:cubicBezTo>
                    <a:pt x="186" y="352"/>
                    <a:pt x="192" y="363"/>
                    <a:pt x="196" y="373"/>
                  </a:cubicBezTo>
                  <a:cubicBezTo>
                    <a:pt x="199" y="384"/>
                    <a:pt x="202" y="396"/>
                    <a:pt x="203" y="407"/>
                  </a:cubicBezTo>
                  <a:cubicBezTo>
                    <a:pt x="206" y="421"/>
                    <a:pt x="206" y="432"/>
                    <a:pt x="206" y="445"/>
                  </a:cubicBezTo>
                  <a:cubicBezTo>
                    <a:pt x="206" y="457"/>
                    <a:pt x="205" y="468"/>
                    <a:pt x="203" y="480"/>
                  </a:cubicBezTo>
                  <a:cubicBezTo>
                    <a:pt x="203" y="489"/>
                    <a:pt x="200" y="497"/>
                    <a:pt x="195" y="505"/>
                  </a:cubicBezTo>
                  <a:cubicBezTo>
                    <a:pt x="192" y="510"/>
                    <a:pt x="185" y="515"/>
                    <a:pt x="179" y="515"/>
                  </a:cubicBezTo>
                  <a:cubicBezTo>
                    <a:pt x="169" y="515"/>
                    <a:pt x="160" y="512"/>
                    <a:pt x="151" y="508"/>
                  </a:cubicBezTo>
                  <a:cubicBezTo>
                    <a:pt x="141" y="502"/>
                    <a:pt x="132" y="493"/>
                    <a:pt x="125" y="484"/>
                  </a:cubicBezTo>
                  <a:cubicBezTo>
                    <a:pt x="118" y="476"/>
                    <a:pt x="112" y="465"/>
                    <a:pt x="108" y="455"/>
                  </a:cubicBezTo>
                  <a:cubicBezTo>
                    <a:pt x="103" y="444"/>
                    <a:pt x="100" y="432"/>
                    <a:pt x="99" y="421"/>
                  </a:cubicBezTo>
                  <a:cubicBezTo>
                    <a:pt x="98" y="407"/>
                    <a:pt x="98" y="394"/>
                    <a:pt x="98" y="383"/>
                  </a:cubicBezTo>
                  <a:cubicBezTo>
                    <a:pt x="98" y="371"/>
                    <a:pt x="98" y="360"/>
                    <a:pt x="100" y="348"/>
                  </a:cubicBezTo>
                  <a:cubicBezTo>
                    <a:pt x="100" y="339"/>
                    <a:pt x="103" y="331"/>
                    <a:pt x="109" y="322"/>
                  </a:cubicBezTo>
                  <a:cubicBezTo>
                    <a:pt x="112" y="318"/>
                    <a:pt x="119" y="313"/>
                    <a:pt x="125" y="313"/>
                  </a:cubicBezTo>
                  <a:cubicBezTo>
                    <a:pt x="127" y="313"/>
                    <a:pt x="128" y="313"/>
                    <a:pt x="130" y="313"/>
                  </a:cubicBezTo>
                  <a:close/>
                  <a:moveTo>
                    <a:pt x="72" y="1"/>
                  </a:moveTo>
                  <a:cubicBezTo>
                    <a:pt x="64" y="1"/>
                    <a:pt x="57" y="2"/>
                    <a:pt x="51" y="4"/>
                  </a:cubicBezTo>
                  <a:cubicBezTo>
                    <a:pt x="26" y="13"/>
                    <a:pt x="15" y="43"/>
                    <a:pt x="15" y="97"/>
                  </a:cubicBezTo>
                  <a:cubicBezTo>
                    <a:pt x="15" y="107"/>
                    <a:pt x="15" y="119"/>
                    <a:pt x="18" y="129"/>
                  </a:cubicBezTo>
                  <a:cubicBezTo>
                    <a:pt x="19" y="142"/>
                    <a:pt x="24" y="154"/>
                    <a:pt x="29" y="165"/>
                  </a:cubicBezTo>
                  <a:cubicBezTo>
                    <a:pt x="35" y="178"/>
                    <a:pt x="41" y="191"/>
                    <a:pt x="50" y="203"/>
                  </a:cubicBezTo>
                  <a:cubicBezTo>
                    <a:pt x="58" y="218"/>
                    <a:pt x="70" y="229"/>
                    <a:pt x="82" y="239"/>
                  </a:cubicBezTo>
                  <a:lnTo>
                    <a:pt x="82" y="241"/>
                  </a:lnTo>
                  <a:cubicBezTo>
                    <a:pt x="73" y="238"/>
                    <a:pt x="64" y="236"/>
                    <a:pt x="57" y="236"/>
                  </a:cubicBezTo>
                  <a:cubicBezTo>
                    <a:pt x="42" y="236"/>
                    <a:pt x="31" y="242"/>
                    <a:pt x="22" y="252"/>
                  </a:cubicBezTo>
                  <a:cubicBezTo>
                    <a:pt x="6" y="276"/>
                    <a:pt x="0" y="302"/>
                    <a:pt x="2" y="329"/>
                  </a:cubicBezTo>
                  <a:cubicBezTo>
                    <a:pt x="2" y="347"/>
                    <a:pt x="3" y="365"/>
                    <a:pt x="6" y="383"/>
                  </a:cubicBezTo>
                  <a:cubicBezTo>
                    <a:pt x="10" y="406"/>
                    <a:pt x="18" y="428"/>
                    <a:pt x="26" y="448"/>
                  </a:cubicBezTo>
                  <a:cubicBezTo>
                    <a:pt x="39" y="473"/>
                    <a:pt x="54" y="496"/>
                    <a:pt x="73" y="516"/>
                  </a:cubicBezTo>
                  <a:cubicBezTo>
                    <a:pt x="95" y="541"/>
                    <a:pt x="122" y="563"/>
                    <a:pt x="151" y="579"/>
                  </a:cubicBezTo>
                  <a:cubicBezTo>
                    <a:pt x="174" y="595"/>
                    <a:pt x="202" y="605"/>
                    <a:pt x="229" y="608"/>
                  </a:cubicBezTo>
                  <a:cubicBezTo>
                    <a:pt x="231" y="608"/>
                    <a:pt x="233" y="608"/>
                    <a:pt x="235" y="608"/>
                  </a:cubicBezTo>
                  <a:cubicBezTo>
                    <a:pt x="250" y="608"/>
                    <a:pt x="264" y="602"/>
                    <a:pt x="276" y="592"/>
                  </a:cubicBezTo>
                  <a:cubicBezTo>
                    <a:pt x="287" y="580"/>
                    <a:pt x="295" y="567"/>
                    <a:pt x="296" y="551"/>
                  </a:cubicBezTo>
                  <a:cubicBezTo>
                    <a:pt x="301" y="535"/>
                    <a:pt x="302" y="519"/>
                    <a:pt x="302" y="502"/>
                  </a:cubicBezTo>
                  <a:cubicBezTo>
                    <a:pt x="302" y="468"/>
                    <a:pt x="295" y="434"/>
                    <a:pt x="282" y="403"/>
                  </a:cubicBezTo>
                  <a:cubicBezTo>
                    <a:pt x="269" y="371"/>
                    <a:pt x="248" y="344"/>
                    <a:pt x="221" y="322"/>
                  </a:cubicBezTo>
                  <a:lnTo>
                    <a:pt x="221" y="320"/>
                  </a:lnTo>
                  <a:cubicBezTo>
                    <a:pt x="226" y="323"/>
                    <a:pt x="232" y="324"/>
                    <a:pt x="238" y="324"/>
                  </a:cubicBezTo>
                  <a:cubicBezTo>
                    <a:pt x="243" y="324"/>
                    <a:pt x="248" y="323"/>
                    <a:pt x="253" y="322"/>
                  </a:cubicBezTo>
                  <a:cubicBezTo>
                    <a:pt x="261" y="319"/>
                    <a:pt x="269" y="315"/>
                    <a:pt x="274" y="307"/>
                  </a:cubicBezTo>
                  <a:cubicBezTo>
                    <a:pt x="280" y="302"/>
                    <a:pt x="283" y="293"/>
                    <a:pt x="286" y="284"/>
                  </a:cubicBezTo>
                  <a:cubicBezTo>
                    <a:pt x="287" y="276"/>
                    <a:pt x="289" y="265"/>
                    <a:pt x="289" y="257"/>
                  </a:cubicBezTo>
                  <a:cubicBezTo>
                    <a:pt x="292" y="209"/>
                    <a:pt x="279" y="161"/>
                    <a:pt x="253" y="120"/>
                  </a:cubicBezTo>
                  <a:cubicBezTo>
                    <a:pt x="228" y="83"/>
                    <a:pt x="193" y="51"/>
                    <a:pt x="153" y="28"/>
                  </a:cubicBezTo>
                  <a:cubicBezTo>
                    <a:pt x="121" y="10"/>
                    <a:pt x="94" y="1"/>
                    <a:pt x="72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43"/>
            <p:cNvSpPr/>
            <p:nvPr/>
          </p:nvSpPr>
          <p:spPr>
            <a:xfrm>
              <a:off x="3998075" y="1463875"/>
              <a:ext cx="7425" cy="15025"/>
            </a:xfrm>
            <a:custGeom>
              <a:rect b="b" l="l" r="r" t="t"/>
              <a:pathLst>
                <a:path extrusionOk="0" h="601" w="297">
                  <a:moveTo>
                    <a:pt x="129" y="89"/>
                  </a:moveTo>
                  <a:cubicBezTo>
                    <a:pt x="136" y="89"/>
                    <a:pt x="143" y="91"/>
                    <a:pt x="149" y="96"/>
                  </a:cubicBezTo>
                  <a:cubicBezTo>
                    <a:pt x="159" y="102"/>
                    <a:pt x="167" y="109"/>
                    <a:pt x="173" y="118"/>
                  </a:cubicBezTo>
                  <a:cubicBezTo>
                    <a:pt x="182" y="128"/>
                    <a:pt x="186" y="139"/>
                    <a:pt x="189" y="152"/>
                  </a:cubicBezTo>
                  <a:cubicBezTo>
                    <a:pt x="194" y="171"/>
                    <a:pt x="196" y="189"/>
                    <a:pt x="198" y="207"/>
                  </a:cubicBezTo>
                  <a:cubicBezTo>
                    <a:pt x="199" y="231"/>
                    <a:pt x="199" y="260"/>
                    <a:pt x="199" y="293"/>
                  </a:cubicBezTo>
                  <a:lnTo>
                    <a:pt x="199" y="352"/>
                  </a:lnTo>
                  <a:cubicBezTo>
                    <a:pt x="199" y="386"/>
                    <a:pt x="199" y="415"/>
                    <a:pt x="198" y="438"/>
                  </a:cubicBezTo>
                  <a:cubicBezTo>
                    <a:pt x="196" y="455"/>
                    <a:pt x="194" y="473"/>
                    <a:pt x="189" y="489"/>
                  </a:cubicBezTo>
                  <a:cubicBezTo>
                    <a:pt x="185" y="500"/>
                    <a:pt x="181" y="508"/>
                    <a:pt x="173" y="510"/>
                  </a:cubicBezTo>
                  <a:cubicBezTo>
                    <a:pt x="165" y="510"/>
                    <a:pt x="154" y="509"/>
                    <a:pt x="147" y="503"/>
                  </a:cubicBezTo>
                  <a:cubicBezTo>
                    <a:pt x="138" y="497"/>
                    <a:pt x="130" y="490"/>
                    <a:pt x="123" y="481"/>
                  </a:cubicBezTo>
                  <a:cubicBezTo>
                    <a:pt x="115" y="471"/>
                    <a:pt x="109" y="460"/>
                    <a:pt x="107" y="447"/>
                  </a:cubicBezTo>
                  <a:cubicBezTo>
                    <a:pt x="102" y="429"/>
                    <a:pt x="99" y="410"/>
                    <a:pt x="98" y="392"/>
                  </a:cubicBezTo>
                  <a:cubicBezTo>
                    <a:pt x="96" y="368"/>
                    <a:pt x="96" y="341"/>
                    <a:pt x="96" y="306"/>
                  </a:cubicBezTo>
                  <a:lnTo>
                    <a:pt x="96" y="248"/>
                  </a:lnTo>
                  <a:cubicBezTo>
                    <a:pt x="96" y="213"/>
                    <a:pt x="96" y="184"/>
                    <a:pt x="98" y="162"/>
                  </a:cubicBezTo>
                  <a:cubicBezTo>
                    <a:pt x="99" y="145"/>
                    <a:pt x="102" y="128"/>
                    <a:pt x="107" y="110"/>
                  </a:cubicBezTo>
                  <a:cubicBezTo>
                    <a:pt x="111" y="99"/>
                    <a:pt x="115" y="91"/>
                    <a:pt x="123" y="90"/>
                  </a:cubicBezTo>
                  <a:cubicBezTo>
                    <a:pt x="125" y="90"/>
                    <a:pt x="127" y="89"/>
                    <a:pt x="129" y="89"/>
                  </a:cubicBezTo>
                  <a:close/>
                  <a:moveTo>
                    <a:pt x="79" y="0"/>
                  </a:moveTo>
                  <a:cubicBezTo>
                    <a:pt x="75" y="0"/>
                    <a:pt x="71" y="1"/>
                    <a:pt x="67" y="2"/>
                  </a:cubicBezTo>
                  <a:cubicBezTo>
                    <a:pt x="47" y="6"/>
                    <a:pt x="30" y="20"/>
                    <a:pt x="22" y="41"/>
                  </a:cubicBezTo>
                  <a:cubicBezTo>
                    <a:pt x="11" y="65"/>
                    <a:pt x="5" y="94"/>
                    <a:pt x="5" y="122"/>
                  </a:cubicBezTo>
                  <a:cubicBezTo>
                    <a:pt x="2" y="155"/>
                    <a:pt x="1" y="191"/>
                    <a:pt x="1" y="228"/>
                  </a:cubicBezTo>
                  <a:cubicBezTo>
                    <a:pt x="1" y="270"/>
                    <a:pt x="2" y="312"/>
                    <a:pt x="7" y="354"/>
                  </a:cubicBezTo>
                  <a:cubicBezTo>
                    <a:pt x="11" y="386"/>
                    <a:pt x="20" y="419"/>
                    <a:pt x="31" y="450"/>
                  </a:cubicBezTo>
                  <a:cubicBezTo>
                    <a:pt x="41" y="476"/>
                    <a:pt x="57" y="500"/>
                    <a:pt x="76" y="522"/>
                  </a:cubicBezTo>
                  <a:cubicBezTo>
                    <a:pt x="98" y="542"/>
                    <a:pt x="121" y="561"/>
                    <a:pt x="147" y="576"/>
                  </a:cubicBezTo>
                  <a:cubicBezTo>
                    <a:pt x="176" y="592"/>
                    <a:pt x="199" y="600"/>
                    <a:pt x="218" y="600"/>
                  </a:cubicBezTo>
                  <a:cubicBezTo>
                    <a:pt x="222" y="600"/>
                    <a:pt x="226" y="600"/>
                    <a:pt x="230" y="599"/>
                  </a:cubicBezTo>
                  <a:cubicBezTo>
                    <a:pt x="250" y="595"/>
                    <a:pt x="266" y="580"/>
                    <a:pt x="273" y="561"/>
                  </a:cubicBezTo>
                  <a:cubicBezTo>
                    <a:pt x="285" y="535"/>
                    <a:pt x="291" y="508"/>
                    <a:pt x="292" y="479"/>
                  </a:cubicBezTo>
                  <a:cubicBezTo>
                    <a:pt x="294" y="445"/>
                    <a:pt x="295" y="410"/>
                    <a:pt x="295" y="373"/>
                  </a:cubicBezTo>
                  <a:cubicBezTo>
                    <a:pt x="297" y="331"/>
                    <a:pt x="294" y="289"/>
                    <a:pt x="289" y="247"/>
                  </a:cubicBezTo>
                  <a:cubicBezTo>
                    <a:pt x="285" y="215"/>
                    <a:pt x="278" y="183"/>
                    <a:pt x="266" y="152"/>
                  </a:cubicBezTo>
                  <a:cubicBezTo>
                    <a:pt x="254" y="125"/>
                    <a:pt x="240" y="100"/>
                    <a:pt x="220" y="80"/>
                  </a:cubicBezTo>
                  <a:cubicBezTo>
                    <a:pt x="199" y="58"/>
                    <a:pt x="175" y="39"/>
                    <a:pt x="149" y="25"/>
                  </a:cubicBezTo>
                  <a:cubicBezTo>
                    <a:pt x="120" y="8"/>
                    <a:pt x="97" y="0"/>
                    <a:pt x="79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3" name="Google Shape;4113;p43"/>
          <p:cNvGrpSpPr/>
          <p:nvPr/>
        </p:nvGrpSpPr>
        <p:grpSpPr>
          <a:xfrm>
            <a:off x="6374284" y="2170141"/>
            <a:ext cx="571651" cy="940338"/>
            <a:chOff x="4057775" y="1520200"/>
            <a:chExt cx="46050" cy="75750"/>
          </a:xfrm>
        </p:grpSpPr>
        <p:sp>
          <p:nvSpPr>
            <p:cNvPr id="4114" name="Google Shape;4114;p43"/>
            <p:cNvSpPr/>
            <p:nvPr/>
          </p:nvSpPr>
          <p:spPr>
            <a:xfrm>
              <a:off x="4094050" y="1591150"/>
              <a:ext cx="7000" cy="4800"/>
            </a:xfrm>
            <a:custGeom>
              <a:rect b="b" l="l" r="r" t="t"/>
              <a:pathLst>
                <a:path extrusionOk="0" h="192" w="280">
                  <a:moveTo>
                    <a:pt x="139" y="0"/>
                  </a:moveTo>
                  <a:cubicBezTo>
                    <a:pt x="62" y="0"/>
                    <a:pt x="0" y="44"/>
                    <a:pt x="0" y="96"/>
                  </a:cubicBezTo>
                  <a:cubicBezTo>
                    <a:pt x="0" y="148"/>
                    <a:pt x="62" y="192"/>
                    <a:pt x="139" y="192"/>
                  </a:cubicBezTo>
                  <a:cubicBezTo>
                    <a:pt x="218" y="192"/>
                    <a:pt x="280" y="148"/>
                    <a:pt x="280" y="96"/>
                  </a:cubicBezTo>
                  <a:cubicBezTo>
                    <a:pt x="280" y="44"/>
                    <a:pt x="216" y="0"/>
                    <a:pt x="139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43"/>
            <p:cNvSpPr/>
            <p:nvPr/>
          </p:nvSpPr>
          <p:spPr>
            <a:xfrm>
              <a:off x="4095525" y="1572825"/>
              <a:ext cx="3500" cy="12175"/>
            </a:xfrm>
            <a:custGeom>
              <a:rect b="b" l="l" r="r" t="t"/>
              <a:pathLst>
                <a:path extrusionOk="0" h="487" w="140">
                  <a:moveTo>
                    <a:pt x="140" y="1"/>
                  </a:moveTo>
                  <a:lnTo>
                    <a:pt x="2" y="82"/>
                  </a:lnTo>
                  <a:lnTo>
                    <a:pt x="1" y="487"/>
                  </a:lnTo>
                  <a:lnTo>
                    <a:pt x="140" y="406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43"/>
            <p:cNvSpPr/>
            <p:nvPr/>
          </p:nvSpPr>
          <p:spPr>
            <a:xfrm>
              <a:off x="4099250" y="1571575"/>
              <a:ext cx="4500" cy="4250"/>
            </a:xfrm>
            <a:custGeom>
              <a:rect b="b" l="l" r="r" t="t"/>
              <a:pathLst>
                <a:path extrusionOk="0" h="170" w="180">
                  <a:moveTo>
                    <a:pt x="179" y="0"/>
                  </a:moveTo>
                  <a:lnTo>
                    <a:pt x="41" y="80"/>
                  </a:lnTo>
                  <a:cubicBezTo>
                    <a:pt x="40" y="123"/>
                    <a:pt x="26" y="155"/>
                    <a:pt x="1" y="170"/>
                  </a:cubicBezTo>
                  <a:lnTo>
                    <a:pt x="1" y="170"/>
                  </a:lnTo>
                  <a:lnTo>
                    <a:pt x="139" y="89"/>
                  </a:lnTo>
                  <a:cubicBezTo>
                    <a:pt x="163" y="74"/>
                    <a:pt x="179" y="44"/>
                    <a:pt x="179" y="0"/>
                  </a:cubicBezTo>
                  <a:close/>
                  <a:moveTo>
                    <a:pt x="1" y="170"/>
                  </a:moveTo>
                  <a:lnTo>
                    <a:pt x="1" y="170"/>
                  </a:lnTo>
                  <a:cubicBezTo>
                    <a:pt x="1" y="170"/>
                    <a:pt x="1" y="170"/>
                    <a:pt x="1" y="17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43"/>
            <p:cNvSpPr/>
            <p:nvPr/>
          </p:nvSpPr>
          <p:spPr>
            <a:xfrm>
              <a:off x="4100275" y="1546725"/>
              <a:ext cx="3550" cy="26850"/>
            </a:xfrm>
            <a:custGeom>
              <a:rect b="b" l="l" r="r" t="t"/>
              <a:pathLst>
                <a:path extrusionOk="0" h="1074" w="142">
                  <a:moveTo>
                    <a:pt x="141" y="1"/>
                  </a:moveTo>
                  <a:lnTo>
                    <a:pt x="3" y="81"/>
                  </a:lnTo>
                  <a:lnTo>
                    <a:pt x="0" y="1074"/>
                  </a:lnTo>
                  <a:lnTo>
                    <a:pt x="138" y="994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43"/>
            <p:cNvSpPr/>
            <p:nvPr/>
          </p:nvSpPr>
          <p:spPr>
            <a:xfrm>
              <a:off x="4061350" y="1520200"/>
              <a:ext cx="38975" cy="22525"/>
            </a:xfrm>
            <a:custGeom>
              <a:rect b="b" l="l" r="r" t="t"/>
              <a:pathLst>
                <a:path extrusionOk="0" h="901" w="1559">
                  <a:moveTo>
                    <a:pt x="139" y="0"/>
                  </a:moveTo>
                  <a:lnTo>
                    <a:pt x="0" y="82"/>
                  </a:lnTo>
                  <a:lnTo>
                    <a:pt x="1421" y="901"/>
                  </a:lnTo>
                  <a:lnTo>
                    <a:pt x="1559" y="821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43"/>
            <p:cNvSpPr/>
            <p:nvPr/>
          </p:nvSpPr>
          <p:spPr>
            <a:xfrm>
              <a:off x="4096875" y="1540725"/>
              <a:ext cx="6950" cy="8025"/>
            </a:xfrm>
            <a:custGeom>
              <a:rect b="b" l="l" r="r" t="t"/>
              <a:pathLst>
                <a:path extrusionOk="0" h="321" w="278">
                  <a:moveTo>
                    <a:pt x="138" y="0"/>
                  </a:moveTo>
                  <a:lnTo>
                    <a:pt x="0" y="80"/>
                  </a:lnTo>
                  <a:cubicBezTo>
                    <a:pt x="81" y="134"/>
                    <a:pt x="134" y="224"/>
                    <a:pt x="139" y="321"/>
                  </a:cubicBezTo>
                  <a:lnTo>
                    <a:pt x="277" y="241"/>
                  </a:lnTo>
                  <a:cubicBezTo>
                    <a:pt x="277" y="152"/>
                    <a:pt x="215" y="44"/>
                    <a:pt x="138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43"/>
            <p:cNvSpPr/>
            <p:nvPr/>
          </p:nvSpPr>
          <p:spPr>
            <a:xfrm>
              <a:off x="4057775" y="1521750"/>
              <a:ext cx="42600" cy="63250"/>
            </a:xfrm>
            <a:custGeom>
              <a:rect b="b" l="l" r="r" t="t"/>
              <a:pathLst>
                <a:path extrusionOk="0" h="2530" w="1704">
                  <a:moveTo>
                    <a:pt x="81" y="0"/>
                  </a:moveTo>
                  <a:cubicBezTo>
                    <a:pt x="35" y="0"/>
                    <a:pt x="4" y="37"/>
                    <a:pt x="4" y="99"/>
                  </a:cubicBezTo>
                  <a:lnTo>
                    <a:pt x="1" y="1093"/>
                  </a:lnTo>
                  <a:cubicBezTo>
                    <a:pt x="5" y="1190"/>
                    <a:pt x="58" y="1280"/>
                    <a:pt x="140" y="1333"/>
                  </a:cubicBezTo>
                  <a:lnTo>
                    <a:pt x="1181" y="1935"/>
                  </a:lnTo>
                  <a:lnTo>
                    <a:pt x="1511" y="2530"/>
                  </a:lnTo>
                  <a:lnTo>
                    <a:pt x="1512" y="2125"/>
                  </a:lnTo>
                  <a:lnTo>
                    <a:pt x="1560" y="2153"/>
                  </a:lnTo>
                  <a:cubicBezTo>
                    <a:pt x="1582" y="2166"/>
                    <a:pt x="1604" y="2172"/>
                    <a:pt x="1623" y="2172"/>
                  </a:cubicBezTo>
                  <a:cubicBezTo>
                    <a:pt x="1668" y="2172"/>
                    <a:pt x="1700" y="2136"/>
                    <a:pt x="1700" y="2073"/>
                  </a:cubicBezTo>
                  <a:lnTo>
                    <a:pt x="1703" y="1080"/>
                  </a:lnTo>
                  <a:cubicBezTo>
                    <a:pt x="1698" y="983"/>
                    <a:pt x="1645" y="893"/>
                    <a:pt x="1564" y="839"/>
                  </a:cubicBezTo>
                  <a:lnTo>
                    <a:pt x="143" y="20"/>
                  </a:lnTo>
                  <a:cubicBezTo>
                    <a:pt x="121" y="7"/>
                    <a:pt x="99" y="0"/>
                    <a:pt x="81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43"/>
            <p:cNvSpPr/>
            <p:nvPr/>
          </p:nvSpPr>
          <p:spPr>
            <a:xfrm>
              <a:off x="4065650" y="1536125"/>
              <a:ext cx="7425" cy="16325"/>
            </a:xfrm>
            <a:custGeom>
              <a:rect b="b" l="l" r="r" t="t"/>
              <a:pathLst>
                <a:path extrusionOk="0" h="653" w="297">
                  <a:moveTo>
                    <a:pt x="67" y="0"/>
                  </a:moveTo>
                  <a:cubicBezTo>
                    <a:pt x="56" y="0"/>
                    <a:pt x="47" y="2"/>
                    <a:pt x="38" y="7"/>
                  </a:cubicBezTo>
                  <a:cubicBezTo>
                    <a:pt x="14" y="20"/>
                    <a:pt x="2" y="52"/>
                    <a:pt x="2" y="103"/>
                  </a:cubicBezTo>
                  <a:lnTo>
                    <a:pt x="2" y="123"/>
                  </a:lnTo>
                  <a:lnTo>
                    <a:pt x="93" y="177"/>
                  </a:lnTo>
                  <a:cubicBezTo>
                    <a:pt x="93" y="162"/>
                    <a:pt x="95" y="149"/>
                    <a:pt x="96" y="136"/>
                  </a:cubicBezTo>
                  <a:cubicBezTo>
                    <a:pt x="96" y="126"/>
                    <a:pt x="99" y="117"/>
                    <a:pt x="104" y="107"/>
                  </a:cubicBezTo>
                  <a:cubicBezTo>
                    <a:pt x="107" y="102"/>
                    <a:pt x="112" y="96"/>
                    <a:pt x="120" y="94"/>
                  </a:cubicBezTo>
                  <a:cubicBezTo>
                    <a:pt x="121" y="94"/>
                    <a:pt x="123" y="94"/>
                    <a:pt x="125" y="94"/>
                  </a:cubicBezTo>
                  <a:cubicBezTo>
                    <a:pt x="133" y="94"/>
                    <a:pt x="141" y="97"/>
                    <a:pt x="147" y="102"/>
                  </a:cubicBezTo>
                  <a:cubicBezTo>
                    <a:pt x="179" y="119"/>
                    <a:pt x="194" y="151"/>
                    <a:pt x="194" y="196"/>
                  </a:cubicBezTo>
                  <a:cubicBezTo>
                    <a:pt x="194" y="210"/>
                    <a:pt x="194" y="222"/>
                    <a:pt x="192" y="232"/>
                  </a:cubicBezTo>
                  <a:cubicBezTo>
                    <a:pt x="191" y="241"/>
                    <a:pt x="189" y="249"/>
                    <a:pt x="185" y="258"/>
                  </a:cubicBezTo>
                  <a:cubicBezTo>
                    <a:pt x="182" y="265"/>
                    <a:pt x="176" y="271"/>
                    <a:pt x="170" y="276"/>
                  </a:cubicBezTo>
                  <a:cubicBezTo>
                    <a:pt x="162" y="283"/>
                    <a:pt x="153" y="287"/>
                    <a:pt x="144" y="291"/>
                  </a:cubicBezTo>
                  <a:lnTo>
                    <a:pt x="105" y="309"/>
                  </a:lnTo>
                  <a:cubicBezTo>
                    <a:pt x="89" y="316"/>
                    <a:pt x="75" y="326"/>
                    <a:pt x="60" y="338"/>
                  </a:cubicBezTo>
                  <a:cubicBezTo>
                    <a:pt x="47" y="348"/>
                    <a:pt x="35" y="360"/>
                    <a:pt x="27" y="374"/>
                  </a:cubicBezTo>
                  <a:cubicBezTo>
                    <a:pt x="18" y="389"/>
                    <a:pt x="12" y="405"/>
                    <a:pt x="8" y="422"/>
                  </a:cubicBezTo>
                  <a:cubicBezTo>
                    <a:pt x="4" y="444"/>
                    <a:pt x="1" y="464"/>
                    <a:pt x="2" y="486"/>
                  </a:cubicBezTo>
                  <a:lnTo>
                    <a:pt x="292" y="653"/>
                  </a:lnTo>
                  <a:lnTo>
                    <a:pt x="292" y="567"/>
                  </a:lnTo>
                  <a:lnTo>
                    <a:pt x="114" y="466"/>
                  </a:lnTo>
                  <a:cubicBezTo>
                    <a:pt x="117" y="455"/>
                    <a:pt x="122" y="445"/>
                    <a:pt x="130" y="438"/>
                  </a:cubicBezTo>
                  <a:cubicBezTo>
                    <a:pt x="138" y="428"/>
                    <a:pt x="150" y="419"/>
                    <a:pt x="163" y="413"/>
                  </a:cubicBezTo>
                  <a:lnTo>
                    <a:pt x="217" y="387"/>
                  </a:lnTo>
                  <a:cubicBezTo>
                    <a:pt x="228" y="383"/>
                    <a:pt x="240" y="376"/>
                    <a:pt x="250" y="367"/>
                  </a:cubicBezTo>
                  <a:cubicBezTo>
                    <a:pt x="259" y="360"/>
                    <a:pt x="267" y="351"/>
                    <a:pt x="273" y="339"/>
                  </a:cubicBezTo>
                  <a:cubicBezTo>
                    <a:pt x="279" y="329"/>
                    <a:pt x="283" y="318"/>
                    <a:pt x="286" y="305"/>
                  </a:cubicBezTo>
                  <a:cubicBezTo>
                    <a:pt x="296" y="245"/>
                    <a:pt x="285" y="183"/>
                    <a:pt x="256" y="129"/>
                  </a:cubicBezTo>
                  <a:cubicBezTo>
                    <a:pt x="228" y="87"/>
                    <a:pt x="192" y="54"/>
                    <a:pt x="149" y="29"/>
                  </a:cubicBezTo>
                  <a:cubicBezTo>
                    <a:pt x="116" y="10"/>
                    <a:pt x="89" y="0"/>
                    <a:pt x="67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43"/>
            <p:cNvSpPr/>
            <p:nvPr/>
          </p:nvSpPr>
          <p:spPr>
            <a:xfrm>
              <a:off x="4073675" y="1539950"/>
              <a:ext cx="7275" cy="15925"/>
            </a:xfrm>
            <a:custGeom>
              <a:rect b="b" l="l" r="r" t="t"/>
              <a:pathLst>
                <a:path extrusionOk="0" h="637" w="291">
                  <a:moveTo>
                    <a:pt x="26" y="1"/>
                  </a:moveTo>
                  <a:lnTo>
                    <a:pt x="9" y="285"/>
                  </a:lnTo>
                  <a:lnTo>
                    <a:pt x="94" y="334"/>
                  </a:lnTo>
                  <a:cubicBezTo>
                    <a:pt x="94" y="324"/>
                    <a:pt x="99" y="313"/>
                    <a:pt x="107" y="305"/>
                  </a:cubicBezTo>
                  <a:cubicBezTo>
                    <a:pt x="110" y="304"/>
                    <a:pt x="113" y="303"/>
                    <a:pt x="116" y="303"/>
                  </a:cubicBezTo>
                  <a:cubicBezTo>
                    <a:pt x="123" y="303"/>
                    <a:pt x="130" y="305"/>
                    <a:pt x="139" y="311"/>
                  </a:cubicBezTo>
                  <a:cubicBezTo>
                    <a:pt x="149" y="317"/>
                    <a:pt x="158" y="324"/>
                    <a:pt x="165" y="331"/>
                  </a:cubicBezTo>
                  <a:cubicBezTo>
                    <a:pt x="173" y="340"/>
                    <a:pt x="178" y="349"/>
                    <a:pt x="183" y="359"/>
                  </a:cubicBezTo>
                  <a:cubicBezTo>
                    <a:pt x="187" y="372"/>
                    <a:pt x="190" y="386"/>
                    <a:pt x="192" y="400"/>
                  </a:cubicBezTo>
                  <a:cubicBezTo>
                    <a:pt x="193" y="418"/>
                    <a:pt x="194" y="439"/>
                    <a:pt x="194" y="458"/>
                  </a:cubicBezTo>
                  <a:cubicBezTo>
                    <a:pt x="196" y="482"/>
                    <a:pt x="192" y="507"/>
                    <a:pt x="180" y="529"/>
                  </a:cubicBezTo>
                  <a:cubicBezTo>
                    <a:pt x="175" y="535"/>
                    <a:pt x="170" y="539"/>
                    <a:pt x="163" y="539"/>
                  </a:cubicBezTo>
                  <a:cubicBezTo>
                    <a:pt x="156" y="539"/>
                    <a:pt x="148" y="536"/>
                    <a:pt x="138" y="530"/>
                  </a:cubicBezTo>
                  <a:cubicBezTo>
                    <a:pt x="128" y="524"/>
                    <a:pt x="119" y="517"/>
                    <a:pt x="113" y="507"/>
                  </a:cubicBezTo>
                  <a:cubicBezTo>
                    <a:pt x="107" y="498"/>
                    <a:pt x="102" y="488"/>
                    <a:pt x="99" y="476"/>
                  </a:cubicBezTo>
                  <a:cubicBezTo>
                    <a:pt x="96" y="466"/>
                    <a:pt x="94" y="456"/>
                    <a:pt x="93" y="444"/>
                  </a:cubicBezTo>
                  <a:cubicBezTo>
                    <a:pt x="91" y="434"/>
                    <a:pt x="91" y="424"/>
                    <a:pt x="91" y="415"/>
                  </a:cubicBezTo>
                  <a:lnTo>
                    <a:pt x="0" y="362"/>
                  </a:lnTo>
                  <a:lnTo>
                    <a:pt x="0" y="376"/>
                  </a:lnTo>
                  <a:cubicBezTo>
                    <a:pt x="0" y="394"/>
                    <a:pt x="2" y="411"/>
                    <a:pt x="4" y="429"/>
                  </a:cubicBezTo>
                  <a:cubicBezTo>
                    <a:pt x="9" y="449"/>
                    <a:pt x="15" y="469"/>
                    <a:pt x="25" y="489"/>
                  </a:cubicBezTo>
                  <a:cubicBezTo>
                    <a:pt x="35" y="511"/>
                    <a:pt x="49" y="531"/>
                    <a:pt x="65" y="550"/>
                  </a:cubicBezTo>
                  <a:cubicBezTo>
                    <a:pt x="87" y="574"/>
                    <a:pt x="112" y="592"/>
                    <a:pt x="138" y="607"/>
                  </a:cubicBezTo>
                  <a:cubicBezTo>
                    <a:pt x="161" y="621"/>
                    <a:pt x="186" y="632"/>
                    <a:pt x="213" y="636"/>
                  </a:cubicBezTo>
                  <a:cubicBezTo>
                    <a:pt x="216" y="636"/>
                    <a:pt x="219" y="637"/>
                    <a:pt x="222" y="637"/>
                  </a:cubicBezTo>
                  <a:cubicBezTo>
                    <a:pt x="235" y="637"/>
                    <a:pt x="249" y="631"/>
                    <a:pt x="260" y="621"/>
                  </a:cubicBezTo>
                  <a:cubicBezTo>
                    <a:pt x="271" y="607"/>
                    <a:pt x="280" y="589"/>
                    <a:pt x="283" y="572"/>
                  </a:cubicBezTo>
                  <a:cubicBezTo>
                    <a:pt x="287" y="546"/>
                    <a:pt x="290" y="520"/>
                    <a:pt x="290" y="494"/>
                  </a:cubicBezTo>
                  <a:cubicBezTo>
                    <a:pt x="290" y="472"/>
                    <a:pt x="289" y="450"/>
                    <a:pt x="284" y="429"/>
                  </a:cubicBezTo>
                  <a:cubicBezTo>
                    <a:pt x="281" y="405"/>
                    <a:pt x="276" y="384"/>
                    <a:pt x="267" y="362"/>
                  </a:cubicBezTo>
                  <a:cubicBezTo>
                    <a:pt x="258" y="340"/>
                    <a:pt x="247" y="321"/>
                    <a:pt x="232" y="302"/>
                  </a:cubicBezTo>
                  <a:cubicBezTo>
                    <a:pt x="216" y="284"/>
                    <a:pt x="197" y="268"/>
                    <a:pt x="176" y="255"/>
                  </a:cubicBezTo>
                  <a:cubicBezTo>
                    <a:pt x="160" y="246"/>
                    <a:pt x="142" y="239"/>
                    <a:pt x="123" y="234"/>
                  </a:cubicBezTo>
                  <a:cubicBezTo>
                    <a:pt x="122" y="234"/>
                    <a:pt x="120" y="234"/>
                    <a:pt x="118" y="234"/>
                  </a:cubicBezTo>
                  <a:cubicBezTo>
                    <a:pt x="107" y="234"/>
                    <a:pt x="97" y="238"/>
                    <a:pt x="89" y="246"/>
                  </a:cubicBezTo>
                  <a:lnTo>
                    <a:pt x="87" y="246"/>
                  </a:lnTo>
                  <a:lnTo>
                    <a:pt x="97" y="128"/>
                  </a:lnTo>
                  <a:lnTo>
                    <a:pt x="271" y="228"/>
                  </a:lnTo>
                  <a:lnTo>
                    <a:pt x="271" y="143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43"/>
            <p:cNvSpPr/>
            <p:nvPr/>
          </p:nvSpPr>
          <p:spPr>
            <a:xfrm>
              <a:off x="4081650" y="1545475"/>
              <a:ext cx="7400" cy="15025"/>
            </a:xfrm>
            <a:custGeom>
              <a:rect b="b" l="l" r="r" t="t"/>
              <a:pathLst>
                <a:path extrusionOk="0" h="601" w="296">
                  <a:moveTo>
                    <a:pt x="127" y="90"/>
                  </a:moveTo>
                  <a:cubicBezTo>
                    <a:pt x="134" y="90"/>
                    <a:pt x="142" y="92"/>
                    <a:pt x="148" y="96"/>
                  </a:cubicBezTo>
                  <a:cubicBezTo>
                    <a:pt x="158" y="102"/>
                    <a:pt x="167" y="109"/>
                    <a:pt x="173" y="118"/>
                  </a:cubicBezTo>
                  <a:cubicBezTo>
                    <a:pt x="181" y="128"/>
                    <a:pt x="186" y="141"/>
                    <a:pt x="189" y="152"/>
                  </a:cubicBezTo>
                  <a:cubicBezTo>
                    <a:pt x="193" y="171"/>
                    <a:pt x="196" y="190"/>
                    <a:pt x="197" y="209"/>
                  </a:cubicBezTo>
                  <a:cubicBezTo>
                    <a:pt x="199" y="231"/>
                    <a:pt x="199" y="260"/>
                    <a:pt x="199" y="293"/>
                  </a:cubicBezTo>
                  <a:lnTo>
                    <a:pt x="199" y="353"/>
                  </a:lnTo>
                  <a:cubicBezTo>
                    <a:pt x="199" y="387"/>
                    <a:pt x="199" y="416"/>
                    <a:pt x="197" y="438"/>
                  </a:cubicBezTo>
                  <a:cubicBezTo>
                    <a:pt x="196" y="455"/>
                    <a:pt x="193" y="473"/>
                    <a:pt x="189" y="489"/>
                  </a:cubicBezTo>
                  <a:cubicBezTo>
                    <a:pt x="184" y="502"/>
                    <a:pt x="180" y="508"/>
                    <a:pt x="173" y="511"/>
                  </a:cubicBezTo>
                  <a:cubicBezTo>
                    <a:pt x="171" y="511"/>
                    <a:pt x="170" y="511"/>
                    <a:pt x="168" y="511"/>
                  </a:cubicBezTo>
                  <a:cubicBezTo>
                    <a:pt x="161" y="511"/>
                    <a:pt x="153" y="508"/>
                    <a:pt x="147" y="503"/>
                  </a:cubicBezTo>
                  <a:cubicBezTo>
                    <a:pt x="138" y="499"/>
                    <a:pt x="129" y="492"/>
                    <a:pt x="122" y="483"/>
                  </a:cubicBezTo>
                  <a:cubicBezTo>
                    <a:pt x="115" y="473"/>
                    <a:pt x="109" y="460"/>
                    <a:pt x="106" y="448"/>
                  </a:cubicBezTo>
                  <a:cubicBezTo>
                    <a:pt x="102" y="429"/>
                    <a:pt x="99" y="411"/>
                    <a:pt x="97" y="392"/>
                  </a:cubicBezTo>
                  <a:cubicBezTo>
                    <a:pt x="96" y="370"/>
                    <a:pt x="96" y="341"/>
                    <a:pt x="96" y="308"/>
                  </a:cubicBezTo>
                  <a:lnTo>
                    <a:pt x="96" y="248"/>
                  </a:lnTo>
                  <a:cubicBezTo>
                    <a:pt x="96" y="213"/>
                    <a:pt x="96" y="186"/>
                    <a:pt x="99" y="163"/>
                  </a:cubicBezTo>
                  <a:cubicBezTo>
                    <a:pt x="99" y="145"/>
                    <a:pt x="102" y="128"/>
                    <a:pt x="106" y="112"/>
                  </a:cubicBezTo>
                  <a:cubicBezTo>
                    <a:pt x="110" y="99"/>
                    <a:pt x="115" y="93"/>
                    <a:pt x="122" y="90"/>
                  </a:cubicBezTo>
                  <a:cubicBezTo>
                    <a:pt x="123" y="90"/>
                    <a:pt x="125" y="90"/>
                    <a:pt x="127" y="90"/>
                  </a:cubicBezTo>
                  <a:close/>
                  <a:moveTo>
                    <a:pt x="78" y="0"/>
                  </a:moveTo>
                  <a:cubicBezTo>
                    <a:pt x="74" y="0"/>
                    <a:pt x="70" y="1"/>
                    <a:pt x="67" y="2"/>
                  </a:cubicBezTo>
                  <a:cubicBezTo>
                    <a:pt x="47" y="6"/>
                    <a:pt x="29" y="20"/>
                    <a:pt x="22" y="41"/>
                  </a:cubicBezTo>
                  <a:cubicBezTo>
                    <a:pt x="10" y="65"/>
                    <a:pt x="4" y="94"/>
                    <a:pt x="3" y="122"/>
                  </a:cubicBezTo>
                  <a:cubicBezTo>
                    <a:pt x="2" y="155"/>
                    <a:pt x="0" y="192"/>
                    <a:pt x="0" y="228"/>
                  </a:cubicBezTo>
                  <a:cubicBezTo>
                    <a:pt x="0" y="270"/>
                    <a:pt x="2" y="312"/>
                    <a:pt x="6" y="354"/>
                  </a:cubicBezTo>
                  <a:cubicBezTo>
                    <a:pt x="10" y="386"/>
                    <a:pt x="19" y="418"/>
                    <a:pt x="31" y="450"/>
                  </a:cubicBezTo>
                  <a:cubicBezTo>
                    <a:pt x="41" y="476"/>
                    <a:pt x="57" y="500"/>
                    <a:pt x="76" y="522"/>
                  </a:cubicBezTo>
                  <a:cubicBezTo>
                    <a:pt x="97" y="542"/>
                    <a:pt x="120" y="561"/>
                    <a:pt x="147" y="576"/>
                  </a:cubicBezTo>
                  <a:cubicBezTo>
                    <a:pt x="175" y="592"/>
                    <a:pt x="198" y="600"/>
                    <a:pt x="217" y="600"/>
                  </a:cubicBezTo>
                  <a:cubicBezTo>
                    <a:pt x="221" y="600"/>
                    <a:pt x="225" y="600"/>
                    <a:pt x="229" y="599"/>
                  </a:cubicBezTo>
                  <a:cubicBezTo>
                    <a:pt x="250" y="595"/>
                    <a:pt x="265" y="580"/>
                    <a:pt x="273" y="561"/>
                  </a:cubicBezTo>
                  <a:cubicBezTo>
                    <a:pt x="284" y="535"/>
                    <a:pt x="290" y="508"/>
                    <a:pt x="292" y="479"/>
                  </a:cubicBezTo>
                  <a:cubicBezTo>
                    <a:pt x="294" y="445"/>
                    <a:pt x="294" y="411"/>
                    <a:pt x="294" y="373"/>
                  </a:cubicBezTo>
                  <a:cubicBezTo>
                    <a:pt x="296" y="331"/>
                    <a:pt x="293" y="289"/>
                    <a:pt x="289" y="247"/>
                  </a:cubicBezTo>
                  <a:cubicBezTo>
                    <a:pt x="284" y="213"/>
                    <a:pt x="277" y="181"/>
                    <a:pt x="264" y="151"/>
                  </a:cubicBezTo>
                  <a:cubicBezTo>
                    <a:pt x="254" y="125"/>
                    <a:pt x="238" y="100"/>
                    <a:pt x="219" y="80"/>
                  </a:cubicBezTo>
                  <a:cubicBezTo>
                    <a:pt x="199" y="58"/>
                    <a:pt x="174" y="39"/>
                    <a:pt x="148" y="25"/>
                  </a:cubicBezTo>
                  <a:cubicBezTo>
                    <a:pt x="120" y="8"/>
                    <a:pt x="96" y="0"/>
                    <a:pt x="78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4" name="Google Shape;4124;p43"/>
          <p:cNvGrpSpPr/>
          <p:nvPr/>
        </p:nvGrpSpPr>
        <p:grpSpPr>
          <a:xfrm>
            <a:off x="7588771" y="2568197"/>
            <a:ext cx="553651" cy="950579"/>
            <a:chOff x="4144400" y="1521725"/>
            <a:chExt cx="44600" cy="76575"/>
          </a:xfrm>
        </p:grpSpPr>
        <p:sp>
          <p:nvSpPr>
            <p:cNvPr id="4125" name="Google Shape;4125;p43"/>
            <p:cNvSpPr/>
            <p:nvPr/>
          </p:nvSpPr>
          <p:spPr>
            <a:xfrm>
              <a:off x="4145450" y="1521725"/>
              <a:ext cx="5775" cy="2450"/>
            </a:xfrm>
            <a:custGeom>
              <a:rect b="b" l="l" r="r" t="t"/>
              <a:pathLst>
                <a:path extrusionOk="0" h="98" w="231">
                  <a:moveTo>
                    <a:pt x="1" y="88"/>
                  </a:moveTo>
                  <a:lnTo>
                    <a:pt x="1" y="88"/>
                  </a:lnTo>
                  <a:cubicBezTo>
                    <a:pt x="1" y="89"/>
                    <a:pt x="0" y="89"/>
                    <a:pt x="0" y="89"/>
                  </a:cubicBezTo>
                  <a:lnTo>
                    <a:pt x="1" y="88"/>
                  </a:lnTo>
                  <a:close/>
                  <a:moveTo>
                    <a:pt x="171" y="1"/>
                  </a:moveTo>
                  <a:cubicBezTo>
                    <a:pt x="158" y="1"/>
                    <a:pt x="146" y="4"/>
                    <a:pt x="135" y="11"/>
                  </a:cubicBezTo>
                  <a:lnTo>
                    <a:pt x="1" y="88"/>
                  </a:lnTo>
                  <a:lnTo>
                    <a:pt x="1" y="88"/>
                  </a:lnTo>
                  <a:cubicBezTo>
                    <a:pt x="11" y="82"/>
                    <a:pt x="24" y="79"/>
                    <a:pt x="37" y="79"/>
                  </a:cubicBezTo>
                  <a:cubicBezTo>
                    <a:pt x="55" y="79"/>
                    <a:pt x="76" y="85"/>
                    <a:pt x="97" y="98"/>
                  </a:cubicBezTo>
                  <a:lnTo>
                    <a:pt x="231" y="19"/>
                  </a:lnTo>
                  <a:cubicBezTo>
                    <a:pt x="209" y="7"/>
                    <a:pt x="189" y="1"/>
                    <a:pt x="171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26" name="Google Shape;4126;p43"/>
            <p:cNvGrpSpPr/>
            <p:nvPr/>
          </p:nvGrpSpPr>
          <p:grpSpPr>
            <a:xfrm>
              <a:off x="4144400" y="1522200"/>
              <a:ext cx="44600" cy="76100"/>
              <a:chOff x="4144400" y="1522200"/>
              <a:chExt cx="44600" cy="76100"/>
            </a:xfrm>
          </p:grpSpPr>
          <p:sp>
            <p:nvSpPr>
              <p:cNvPr id="4127" name="Google Shape;4127;p43"/>
              <p:cNvSpPr/>
              <p:nvPr/>
            </p:nvSpPr>
            <p:spPr>
              <a:xfrm>
                <a:off x="4180400" y="1593525"/>
                <a:ext cx="6975" cy="4775"/>
              </a:xfrm>
              <a:custGeom>
                <a:rect b="b" l="l" r="r" t="t"/>
                <a:pathLst>
                  <a:path extrusionOk="0" h="191" w="279">
                    <a:moveTo>
                      <a:pt x="139" y="1"/>
                    </a:moveTo>
                    <a:cubicBezTo>
                      <a:pt x="62" y="1"/>
                      <a:pt x="0" y="43"/>
                      <a:pt x="0" y="95"/>
                    </a:cubicBezTo>
                    <a:cubicBezTo>
                      <a:pt x="0" y="149"/>
                      <a:pt x="62" y="191"/>
                      <a:pt x="139" y="191"/>
                    </a:cubicBezTo>
                    <a:cubicBezTo>
                      <a:pt x="216" y="191"/>
                      <a:pt x="279" y="149"/>
                      <a:pt x="279" y="95"/>
                    </a:cubicBezTo>
                    <a:cubicBezTo>
                      <a:pt x="279" y="43"/>
                      <a:pt x="216" y="1"/>
                      <a:pt x="139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43"/>
              <p:cNvSpPr/>
              <p:nvPr/>
            </p:nvSpPr>
            <p:spPr>
              <a:xfrm>
                <a:off x="4180975" y="1573225"/>
                <a:ext cx="3425" cy="11775"/>
              </a:xfrm>
              <a:custGeom>
                <a:rect b="b" l="l" r="r" t="t"/>
                <a:pathLst>
                  <a:path extrusionOk="0" h="471" w="137">
                    <a:moveTo>
                      <a:pt x="137" y="1"/>
                    </a:moveTo>
                    <a:lnTo>
                      <a:pt x="2" y="79"/>
                    </a:lnTo>
                    <a:lnTo>
                      <a:pt x="0" y="471"/>
                    </a:lnTo>
                    <a:lnTo>
                      <a:pt x="0" y="471"/>
                    </a:lnTo>
                    <a:lnTo>
                      <a:pt x="135" y="392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43"/>
              <p:cNvSpPr/>
              <p:nvPr/>
            </p:nvSpPr>
            <p:spPr>
              <a:xfrm>
                <a:off x="4184600" y="1571975"/>
                <a:ext cx="4325" cy="4150"/>
              </a:xfrm>
              <a:custGeom>
                <a:rect b="b" l="l" r="r" t="t"/>
                <a:pathLst>
                  <a:path extrusionOk="0" h="166" w="173">
                    <a:moveTo>
                      <a:pt x="173" y="0"/>
                    </a:moveTo>
                    <a:lnTo>
                      <a:pt x="39" y="78"/>
                    </a:lnTo>
                    <a:cubicBezTo>
                      <a:pt x="39" y="121"/>
                      <a:pt x="24" y="151"/>
                      <a:pt x="0" y="165"/>
                    </a:cubicBezTo>
                    <a:lnTo>
                      <a:pt x="134" y="87"/>
                    </a:lnTo>
                    <a:cubicBezTo>
                      <a:pt x="158" y="73"/>
                      <a:pt x="173" y="44"/>
                      <a:pt x="173" y="0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43"/>
              <p:cNvSpPr/>
              <p:nvPr/>
            </p:nvSpPr>
            <p:spPr>
              <a:xfrm>
                <a:off x="4185575" y="1547900"/>
                <a:ext cx="3425" cy="26050"/>
              </a:xfrm>
              <a:custGeom>
                <a:rect b="b" l="l" r="r" t="t"/>
                <a:pathLst>
                  <a:path extrusionOk="0" h="1042" w="137">
                    <a:moveTo>
                      <a:pt x="137" y="0"/>
                    </a:moveTo>
                    <a:lnTo>
                      <a:pt x="3" y="79"/>
                    </a:lnTo>
                    <a:lnTo>
                      <a:pt x="0" y="1041"/>
                    </a:lnTo>
                    <a:lnTo>
                      <a:pt x="134" y="963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43"/>
              <p:cNvSpPr/>
              <p:nvPr/>
            </p:nvSpPr>
            <p:spPr>
              <a:xfrm>
                <a:off x="4147875" y="1522200"/>
                <a:ext cx="37750" cy="21850"/>
              </a:xfrm>
              <a:custGeom>
                <a:rect b="b" l="l" r="r" t="t"/>
                <a:pathLst>
                  <a:path extrusionOk="0" h="874" w="1510">
                    <a:moveTo>
                      <a:pt x="134" y="0"/>
                    </a:moveTo>
                    <a:lnTo>
                      <a:pt x="0" y="79"/>
                    </a:lnTo>
                    <a:lnTo>
                      <a:pt x="1377" y="873"/>
                    </a:lnTo>
                    <a:lnTo>
                      <a:pt x="1510" y="795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43"/>
              <p:cNvSpPr/>
              <p:nvPr/>
            </p:nvSpPr>
            <p:spPr>
              <a:xfrm>
                <a:off x="4182275" y="1542050"/>
                <a:ext cx="6725" cy="7825"/>
              </a:xfrm>
              <a:custGeom>
                <a:rect b="b" l="l" r="r" t="t"/>
                <a:pathLst>
                  <a:path extrusionOk="0" h="313" w="269">
                    <a:moveTo>
                      <a:pt x="134" y="1"/>
                    </a:moveTo>
                    <a:lnTo>
                      <a:pt x="1" y="79"/>
                    </a:lnTo>
                    <a:cubicBezTo>
                      <a:pt x="80" y="131"/>
                      <a:pt x="130" y="218"/>
                      <a:pt x="135" y="313"/>
                    </a:cubicBezTo>
                    <a:lnTo>
                      <a:pt x="269" y="234"/>
                    </a:lnTo>
                    <a:cubicBezTo>
                      <a:pt x="264" y="140"/>
                      <a:pt x="214" y="53"/>
                      <a:pt x="134" y="1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43"/>
              <p:cNvSpPr/>
              <p:nvPr/>
            </p:nvSpPr>
            <p:spPr>
              <a:xfrm>
                <a:off x="4144400" y="1523700"/>
                <a:ext cx="41275" cy="61300"/>
              </a:xfrm>
              <a:custGeom>
                <a:rect b="b" l="l" r="r" t="t"/>
                <a:pathLst>
                  <a:path extrusionOk="0" h="2452" w="1651">
                    <a:moveTo>
                      <a:pt x="78" y="0"/>
                    </a:moveTo>
                    <a:cubicBezTo>
                      <a:pt x="34" y="0"/>
                      <a:pt x="3" y="35"/>
                      <a:pt x="3" y="97"/>
                    </a:cubicBezTo>
                    <a:lnTo>
                      <a:pt x="0" y="1058"/>
                    </a:lnTo>
                    <a:cubicBezTo>
                      <a:pt x="6" y="1154"/>
                      <a:pt x="55" y="1241"/>
                      <a:pt x="135" y="1292"/>
                    </a:cubicBezTo>
                    <a:lnTo>
                      <a:pt x="1146" y="1875"/>
                    </a:lnTo>
                    <a:lnTo>
                      <a:pt x="1463" y="2452"/>
                    </a:lnTo>
                    <a:lnTo>
                      <a:pt x="1465" y="2060"/>
                    </a:lnTo>
                    <a:lnTo>
                      <a:pt x="1511" y="2086"/>
                    </a:lnTo>
                    <a:cubicBezTo>
                      <a:pt x="1533" y="2099"/>
                      <a:pt x="1554" y="2105"/>
                      <a:pt x="1573" y="2105"/>
                    </a:cubicBezTo>
                    <a:cubicBezTo>
                      <a:pt x="1617" y="2105"/>
                      <a:pt x="1647" y="2070"/>
                      <a:pt x="1647" y="2009"/>
                    </a:cubicBezTo>
                    <a:lnTo>
                      <a:pt x="1650" y="1047"/>
                    </a:lnTo>
                    <a:cubicBezTo>
                      <a:pt x="1645" y="952"/>
                      <a:pt x="1595" y="865"/>
                      <a:pt x="1516" y="813"/>
                    </a:cubicBezTo>
                    <a:lnTo>
                      <a:pt x="139" y="19"/>
                    </a:lnTo>
                    <a:cubicBezTo>
                      <a:pt x="117" y="6"/>
                      <a:pt x="97" y="0"/>
                      <a:pt x="78" y="0"/>
                    </a:cubicBez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43"/>
              <p:cNvSpPr/>
              <p:nvPr/>
            </p:nvSpPr>
            <p:spPr>
              <a:xfrm>
                <a:off x="4152050" y="1536150"/>
                <a:ext cx="7375" cy="16350"/>
              </a:xfrm>
              <a:custGeom>
                <a:rect b="b" l="l" r="r" t="t"/>
                <a:pathLst>
                  <a:path extrusionOk="0" h="654" w="295">
                    <a:moveTo>
                      <a:pt x="64" y="0"/>
                    </a:moveTo>
                    <a:cubicBezTo>
                      <a:pt x="54" y="0"/>
                      <a:pt x="45" y="2"/>
                      <a:pt x="38" y="6"/>
                    </a:cubicBezTo>
                    <a:cubicBezTo>
                      <a:pt x="13" y="21"/>
                      <a:pt x="2" y="53"/>
                      <a:pt x="2" y="103"/>
                    </a:cubicBezTo>
                    <a:lnTo>
                      <a:pt x="2" y="122"/>
                    </a:lnTo>
                    <a:lnTo>
                      <a:pt x="93" y="176"/>
                    </a:lnTo>
                    <a:cubicBezTo>
                      <a:pt x="93" y="161"/>
                      <a:pt x="93" y="148"/>
                      <a:pt x="94" y="137"/>
                    </a:cubicBezTo>
                    <a:cubicBezTo>
                      <a:pt x="94" y="127"/>
                      <a:pt x="97" y="116"/>
                      <a:pt x="102" y="106"/>
                    </a:cubicBezTo>
                    <a:cubicBezTo>
                      <a:pt x="105" y="101"/>
                      <a:pt x="110" y="95"/>
                      <a:pt x="118" y="93"/>
                    </a:cubicBezTo>
                    <a:cubicBezTo>
                      <a:pt x="119" y="93"/>
                      <a:pt x="121" y="93"/>
                      <a:pt x="123" y="93"/>
                    </a:cubicBezTo>
                    <a:cubicBezTo>
                      <a:pt x="131" y="93"/>
                      <a:pt x="139" y="96"/>
                      <a:pt x="147" y="101"/>
                    </a:cubicBezTo>
                    <a:cubicBezTo>
                      <a:pt x="177" y="119"/>
                      <a:pt x="193" y="150"/>
                      <a:pt x="193" y="195"/>
                    </a:cubicBezTo>
                    <a:cubicBezTo>
                      <a:pt x="193" y="208"/>
                      <a:pt x="192" y="219"/>
                      <a:pt x="190" y="231"/>
                    </a:cubicBezTo>
                    <a:cubicBezTo>
                      <a:pt x="190" y="240"/>
                      <a:pt x="187" y="248"/>
                      <a:pt x="183" y="257"/>
                    </a:cubicBezTo>
                    <a:cubicBezTo>
                      <a:pt x="180" y="264"/>
                      <a:pt x="174" y="270"/>
                      <a:pt x="168" y="276"/>
                    </a:cubicBezTo>
                    <a:cubicBezTo>
                      <a:pt x="161" y="282"/>
                      <a:pt x="152" y="288"/>
                      <a:pt x="142" y="290"/>
                    </a:cubicBezTo>
                    <a:lnTo>
                      <a:pt x="105" y="309"/>
                    </a:lnTo>
                    <a:cubicBezTo>
                      <a:pt x="89" y="318"/>
                      <a:pt x="73" y="327"/>
                      <a:pt x="58" y="338"/>
                    </a:cubicBezTo>
                    <a:cubicBezTo>
                      <a:pt x="45" y="349"/>
                      <a:pt x="35" y="360"/>
                      <a:pt x="26" y="375"/>
                    </a:cubicBezTo>
                    <a:cubicBezTo>
                      <a:pt x="16" y="389"/>
                      <a:pt x="10" y="407"/>
                      <a:pt x="6" y="422"/>
                    </a:cubicBezTo>
                    <a:cubicBezTo>
                      <a:pt x="2" y="444"/>
                      <a:pt x="0" y="466"/>
                      <a:pt x="0" y="486"/>
                    </a:cubicBezTo>
                    <a:lnTo>
                      <a:pt x="290" y="653"/>
                    </a:lnTo>
                    <a:lnTo>
                      <a:pt x="290" y="567"/>
                    </a:lnTo>
                    <a:lnTo>
                      <a:pt x="112" y="466"/>
                    </a:lnTo>
                    <a:cubicBezTo>
                      <a:pt x="116" y="456"/>
                      <a:pt x="121" y="446"/>
                      <a:pt x="128" y="438"/>
                    </a:cubicBezTo>
                    <a:cubicBezTo>
                      <a:pt x="138" y="428"/>
                      <a:pt x="148" y="420"/>
                      <a:pt x="161" y="414"/>
                    </a:cubicBezTo>
                    <a:lnTo>
                      <a:pt x="215" y="389"/>
                    </a:lnTo>
                    <a:cubicBezTo>
                      <a:pt x="226" y="383"/>
                      <a:pt x="238" y="376"/>
                      <a:pt x="248" y="367"/>
                    </a:cubicBezTo>
                    <a:cubicBezTo>
                      <a:pt x="258" y="360"/>
                      <a:pt x="266" y="351"/>
                      <a:pt x="271" y="341"/>
                    </a:cubicBezTo>
                    <a:cubicBezTo>
                      <a:pt x="277" y="330"/>
                      <a:pt x="281" y="318"/>
                      <a:pt x="284" y="305"/>
                    </a:cubicBezTo>
                    <a:cubicBezTo>
                      <a:pt x="295" y="246"/>
                      <a:pt x="284" y="183"/>
                      <a:pt x="254" y="131"/>
                    </a:cubicBezTo>
                    <a:cubicBezTo>
                      <a:pt x="228" y="89"/>
                      <a:pt x="192" y="54"/>
                      <a:pt x="148" y="31"/>
                    </a:cubicBezTo>
                    <a:cubicBezTo>
                      <a:pt x="113" y="10"/>
                      <a:pt x="85" y="0"/>
                      <a:pt x="64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43"/>
              <p:cNvSpPr/>
              <p:nvPr/>
            </p:nvSpPr>
            <p:spPr>
              <a:xfrm>
                <a:off x="4160025" y="1540900"/>
                <a:ext cx="7400" cy="15050"/>
              </a:xfrm>
              <a:custGeom>
                <a:rect b="b" l="l" r="r" t="t"/>
                <a:pathLst>
                  <a:path extrusionOk="0" h="602" w="296">
                    <a:moveTo>
                      <a:pt x="129" y="90"/>
                    </a:moveTo>
                    <a:cubicBezTo>
                      <a:pt x="136" y="90"/>
                      <a:pt x="143" y="92"/>
                      <a:pt x="148" y="96"/>
                    </a:cubicBezTo>
                    <a:cubicBezTo>
                      <a:pt x="158" y="102"/>
                      <a:pt x="167" y="109"/>
                      <a:pt x="174" y="118"/>
                    </a:cubicBezTo>
                    <a:cubicBezTo>
                      <a:pt x="181" y="128"/>
                      <a:pt x="187" y="140"/>
                      <a:pt x="190" y="153"/>
                    </a:cubicBezTo>
                    <a:cubicBezTo>
                      <a:pt x="195" y="170"/>
                      <a:pt x="197" y="189"/>
                      <a:pt x="197" y="208"/>
                    </a:cubicBezTo>
                    <a:cubicBezTo>
                      <a:pt x="200" y="231"/>
                      <a:pt x="200" y="260"/>
                      <a:pt x="200" y="293"/>
                    </a:cubicBezTo>
                    <a:lnTo>
                      <a:pt x="200" y="351"/>
                    </a:lnTo>
                    <a:cubicBezTo>
                      <a:pt x="200" y="388"/>
                      <a:pt x="199" y="415"/>
                      <a:pt x="197" y="438"/>
                    </a:cubicBezTo>
                    <a:cubicBezTo>
                      <a:pt x="196" y="456"/>
                      <a:pt x="195" y="473"/>
                      <a:pt x="189" y="489"/>
                    </a:cubicBezTo>
                    <a:cubicBezTo>
                      <a:pt x="186" y="501"/>
                      <a:pt x="180" y="508"/>
                      <a:pt x="173" y="511"/>
                    </a:cubicBezTo>
                    <a:cubicBezTo>
                      <a:pt x="164" y="511"/>
                      <a:pt x="155" y="509"/>
                      <a:pt x="148" y="504"/>
                    </a:cubicBezTo>
                    <a:cubicBezTo>
                      <a:pt x="138" y="498"/>
                      <a:pt x="129" y="491"/>
                      <a:pt x="122" y="482"/>
                    </a:cubicBezTo>
                    <a:cubicBezTo>
                      <a:pt x="115" y="472"/>
                      <a:pt x="109" y="460"/>
                      <a:pt x="106" y="447"/>
                    </a:cubicBezTo>
                    <a:cubicBezTo>
                      <a:pt x="102" y="430"/>
                      <a:pt x="99" y="411"/>
                      <a:pt x="99" y="392"/>
                    </a:cubicBezTo>
                    <a:cubicBezTo>
                      <a:pt x="96" y="369"/>
                      <a:pt x="96" y="341"/>
                      <a:pt x="96" y="306"/>
                    </a:cubicBezTo>
                    <a:lnTo>
                      <a:pt x="96" y="248"/>
                    </a:lnTo>
                    <a:cubicBezTo>
                      <a:pt x="96" y="214"/>
                      <a:pt x="97" y="185"/>
                      <a:pt x="99" y="163"/>
                    </a:cubicBezTo>
                    <a:cubicBezTo>
                      <a:pt x="100" y="145"/>
                      <a:pt x="102" y="128"/>
                      <a:pt x="107" y="111"/>
                    </a:cubicBezTo>
                    <a:cubicBezTo>
                      <a:pt x="110" y="99"/>
                      <a:pt x="116" y="92"/>
                      <a:pt x="122" y="90"/>
                    </a:cubicBezTo>
                    <a:cubicBezTo>
                      <a:pt x="124" y="90"/>
                      <a:pt x="127" y="90"/>
                      <a:pt x="129" y="90"/>
                    </a:cubicBezTo>
                    <a:close/>
                    <a:moveTo>
                      <a:pt x="79" y="1"/>
                    </a:moveTo>
                    <a:cubicBezTo>
                      <a:pt x="75" y="1"/>
                      <a:pt x="71" y="1"/>
                      <a:pt x="67" y="2"/>
                    </a:cubicBezTo>
                    <a:cubicBezTo>
                      <a:pt x="47" y="6"/>
                      <a:pt x="31" y="21"/>
                      <a:pt x="22" y="41"/>
                    </a:cubicBezTo>
                    <a:cubicBezTo>
                      <a:pt x="12" y="66"/>
                      <a:pt x="6" y="95"/>
                      <a:pt x="5" y="122"/>
                    </a:cubicBezTo>
                    <a:cubicBezTo>
                      <a:pt x="2" y="156"/>
                      <a:pt x="0" y="192"/>
                      <a:pt x="0" y="228"/>
                    </a:cubicBezTo>
                    <a:cubicBezTo>
                      <a:pt x="0" y="270"/>
                      <a:pt x="3" y="312"/>
                      <a:pt x="7" y="354"/>
                    </a:cubicBezTo>
                    <a:cubicBezTo>
                      <a:pt x="10" y="386"/>
                      <a:pt x="19" y="418"/>
                      <a:pt x="31" y="450"/>
                    </a:cubicBezTo>
                    <a:cubicBezTo>
                      <a:pt x="42" y="476"/>
                      <a:pt x="57" y="501"/>
                      <a:pt x="76" y="522"/>
                    </a:cubicBezTo>
                    <a:cubicBezTo>
                      <a:pt x="97" y="543"/>
                      <a:pt x="121" y="562"/>
                      <a:pt x="147" y="576"/>
                    </a:cubicBezTo>
                    <a:cubicBezTo>
                      <a:pt x="175" y="592"/>
                      <a:pt x="198" y="601"/>
                      <a:pt x="216" y="601"/>
                    </a:cubicBezTo>
                    <a:cubicBezTo>
                      <a:pt x="221" y="601"/>
                      <a:pt x="225" y="601"/>
                      <a:pt x="229" y="599"/>
                    </a:cubicBezTo>
                    <a:cubicBezTo>
                      <a:pt x="250" y="595"/>
                      <a:pt x="266" y="580"/>
                      <a:pt x="274" y="562"/>
                    </a:cubicBezTo>
                    <a:cubicBezTo>
                      <a:pt x="284" y="536"/>
                      <a:pt x="292" y="508"/>
                      <a:pt x="292" y="479"/>
                    </a:cubicBezTo>
                    <a:cubicBezTo>
                      <a:pt x="295" y="446"/>
                      <a:pt x="296" y="411"/>
                      <a:pt x="296" y="373"/>
                    </a:cubicBezTo>
                    <a:cubicBezTo>
                      <a:pt x="296" y="331"/>
                      <a:pt x="295" y="289"/>
                      <a:pt x="289" y="247"/>
                    </a:cubicBezTo>
                    <a:cubicBezTo>
                      <a:pt x="286" y="214"/>
                      <a:pt x="277" y="182"/>
                      <a:pt x="266" y="151"/>
                    </a:cubicBezTo>
                    <a:cubicBezTo>
                      <a:pt x="254" y="125"/>
                      <a:pt x="239" y="100"/>
                      <a:pt x="221" y="79"/>
                    </a:cubicBezTo>
                    <a:cubicBezTo>
                      <a:pt x="199" y="58"/>
                      <a:pt x="176" y="40"/>
                      <a:pt x="150" y="25"/>
                    </a:cubicBezTo>
                    <a:cubicBezTo>
                      <a:pt x="120" y="9"/>
                      <a:pt x="97" y="1"/>
                      <a:pt x="79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43"/>
              <p:cNvSpPr/>
              <p:nvPr/>
            </p:nvSpPr>
            <p:spPr>
              <a:xfrm>
                <a:off x="4168000" y="1545500"/>
                <a:ext cx="7425" cy="15025"/>
              </a:xfrm>
              <a:custGeom>
                <a:rect b="b" l="l" r="r" t="t"/>
                <a:pathLst>
                  <a:path extrusionOk="0" h="601" w="297">
                    <a:moveTo>
                      <a:pt x="127" y="90"/>
                    </a:moveTo>
                    <a:cubicBezTo>
                      <a:pt x="135" y="90"/>
                      <a:pt x="142" y="93"/>
                      <a:pt x="148" y="96"/>
                    </a:cubicBezTo>
                    <a:cubicBezTo>
                      <a:pt x="158" y="102"/>
                      <a:pt x="167" y="109"/>
                      <a:pt x="174" y="118"/>
                    </a:cubicBezTo>
                    <a:cubicBezTo>
                      <a:pt x="181" y="128"/>
                      <a:pt x="187" y="140"/>
                      <a:pt x="190" y="153"/>
                    </a:cubicBezTo>
                    <a:cubicBezTo>
                      <a:pt x="195" y="172"/>
                      <a:pt x="197" y="191"/>
                      <a:pt x="197" y="209"/>
                    </a:cubicBezTo>
                    <a:cubicBezTo>
                      <a:pt x="200" y="231"/>
                      <a:pt x="200" y="260"/>
                      <a:pt x="200" y="294"/>
                    </a:cubicBezTo>
                    <a:lnTo>
                      <a:pt x="200" y="353"/>
                    </a:lnTo>
                    <a:cubicBezTo>
                      <a:pt x="200" y="388"/>
                      <a:pt x="199" y="415"/>
                      <a:pt x="197" y="439"/>
                    </a:cubicBezTo>
                    <a:cubicBezTo>
                      <a:pt x="196" y="456"/>
                      <a:pt x="195" y="473"/>
                      <a:pt x="189" y="489"/>
                    </a:cubicBezTo>
                    <a:cubicBezTo>
                      <a:pt x="186" y="502"/>
                      <a:pt x="180" y="508"/>
                      <a:pt x="174" y="511"/>
                    </a:cubicBezTo>
                    <a:cubicBezTo>
                      <a:pt x="172" y="511"/>
                      <a:pt x="171" y="511"/>
                      <a:pt x="169" y="511"/>
                    </a:cubicBezTo>
                    <a:cubicBezTo>
                      <a:pt x="161" y="511"/>
                      <a:pt x="154" y="509"/>
                      <a:pt x="148" y="505"/>
                    </a:cubicBezTo>
                    <a:cubicBezTo>
                      <a:pt x="138" y="499"/>
                      <a:pt x="129" y="492"/>
                      <a:pt x="122" y="483"/>
                    </a:cubicBezTo>
                    <a:cubicBezTo>
                      <a:pt x="115" y="473"/>
                      <a:pt x="109" y="460"/>
                      <a:pt x="106" y="449"/>
                    </a:cubicBezTo>
                    <a:cubicBezTo>
                      <a:pt x="102" y="430"/>
                      <a:pt x="99" y="411"/>
                      <a:pt x="99" y="392"/>
                    </a:cubicBezTo>
                    <a:cubicBezTo>
                      <a:pt x="96" y="370"/>
                      <a:pt x="96" y="341"/>
                      <a:pt x="96" y="308"/>
                    </a:cubicBezTo>
                    <a:lnTo>
                      <a:pt x="96" y="249"/>
                    </a:lnTo>
                    <a:cubicBezTo>
                      <a:pt x="96" y="214"/>
                      <a:pt x="97" y="185"/>
                      <a:pt x="99" y="163"/>
                    </a:cubicBezTo>
                    <a:cubicBezTo>
                      <a:pt x="99" y="146"/>
                      <a:pt x="102" y="128"/>
                      <a:pt x="106" y="111"/>
                    </a:cubicBezTo>
                    <a:cubicBezTo>
                      <a:pt x="110" y="99"/>
                      <a:pt x="116" y="93"/>
                      <a:pt x="122" y="91"/>
                    </a:cubicBezTo>
                    <a:cubicBezTo>
                      <a:pt x="124" y="90"/>
                      <a:pt x="126" y="90"/>
                      <a:pt x="127" y="90"/>
                    </a:cubicBezTo>
                    <a:close/>
                    <a:moveTo>
                      <a:pt x="79" y="1"/>
                    </a:moveTo>
                    <a:cubicBezTo>
                      <a:pt x="75" y="1"/>
                      <a:pt x="71" y="1"/>
                      <a:pt x="67" y="2"/>
                    </a:cubicBezTo>
                    <a:cubicBezTo>
                      <a:pt x="47" y="6"/>
                      <a:pt x="31" y="21"/>
                      <a:pt x="22" y="40"/>
                    </a:cubicBezTo>
                    <a:cubicBezTo>
                      <a:pt x="12" y="66"/>
                      <a:pt x="6" y="95"/>
                      <a:pt x="5" y="122"/>
                    </a:cubicBezTo>
                    <a:cubicBezTo>
                      <a:pt x="2" y="156"/>
                      <a:pt x="0" y="192"/>
                      <a:pt x="0" y="228"/>
                    </a:cubicBezTo>
                    <a:cubicBezTo>
                      <a:pt x="0" y="270"/>
                      <a:pt x="3" y="312"/>
                      <a:pt x="7" y="354"/>
                    </a:cubicBezTo>
                    <a:cubicBezTo>
                      <a:pt x="10" y="386"/>
                      <a:pt x="19" y="418"/>
                      <a:pt x="31" y="449"/>
                    </a:cubicBezTo>
                    <a:cubicBezTo>
                      <a:pt x="42" y="476"/>
                      <a:pt x="57" y="501"/>
                      <a:pt x="76" y="521"/>
                    </a:cubicBezTo>
                    <a:cubicBezTo>
                      <a:pt x="97" y="543"/>
                      <a:pt x="121" y="562"/>
                      <a:pt x="147" y="576"/>
                    </a:cubicBezTo>
                    <a:cubicBezTo>
                      <a:pt x="176" y="593"/>
                      <a:pt x="199" y="601"/>
                      <a:pt x="217" y="601"/>
                    </a:cubicBezTo>
                    <a:cubicBezTo>
                      <a:pt x="222" y="601"/>
                      <a:pt x="226" y="600"/>
                      <a:pt x="229" y="599"/>
                    </a:cubicBezTo>
                    <a:cubicBezTo>
                      <a:pt x="250" y="595"/>
                      <a:pt x="266" y="581"/>
                      <a:pt x="274" y="562"/>
                    </a:cubicBezTo>
                    <a:cubicBezTo>
                      <a:pt x="284" y="536"/>
                      <a:pt x="292" y="508"/>
                      <a:pt x="292" y="479"/>
                    </a:cubicBezTo>
                    <a:cubicBezTo>
                      <a:pt x="295" y="446"/>
                      <a:pt x="296" y="411"/>
                      <a:pt x="296" y="373"/>
                    </a:cubicBezTo>
                    <a:cubicBezTo>
                      <a:pt x="296" y="331"/>
                      <a:pt x="293" y="289"/>
                      <a:pt x="289" y="247"/>
                    </a:cubicBezTo>
                    <a:cubicBezTo>
                      <a:pt x="286" y="215"/>
                      <a:pt x="277" y="182"/>
                      <a:pt x="266" y="151"/>
                    </a:cubicBezTo>
                    <a:cubicBezTo>
                      <a:pt x="255" y="125"/>
                      <a:pt x="239" y="101"/>
                      <a:pt x="221" y="79"/>
                    </a:cubicBezTo>
                    <a:cubicBezTo>
                      <a:pt x="199" y="59"/>
                      <a:pt x="176" y="40"/>
                      <a:pt x="150" y="25"/>
                    </a:cubicBezTo>
                    <a:cubicBezTo>
                      <a:pt x="121" y="9"/>
                      <a:pt x="98" y="1"/>
                      <a:pt x="79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4137" name="Google Shape;4137;p43"/>
          <p:cNvCxnSpPr/>
          <p:nvPr/>
        </p:nvCxnSpPr>
        <p:spPr>
          <a:xfrm>
            <a:off x="1095795" y="3201250"/>
            <a:ext cx="0" cy="377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1" name="Shape 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2" name="Google Shape;4142;p44"/>
          <p:cNvSpPr/>
          <p:nvPr/>
        </p:nvSpPr>
        <p:spPr>
          <a:xfrm>
            <a:off x="4566608" y="2582393"/>
            <a:ext cx="516900" cy="1788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143" name="Google Shape;4143;p44"/>
          <p:cNvGraphicFramePr/>
          <p:nvPr/>
        </p:nvGraphicFramePr>
        <p:xfrm>
          <a:off x="4673875" y="14450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{53212013-9A4D-4987-B9B7-DB6B7BFA6537}</a:tableStyleId>
              </a:tblPr>
              <a:tblGrid>
                <a:gridCol w="625875"/>
                <a:gridCol w="1541775"/>
                <a:gridCol w="1300750"/>
              </a:tblGrid>
              <a:tr h="1111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28575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Red Hat Display"/>
                          <a:ea typeface="Red Hat Display"/>
                          <a:cs typeface="Red Hat Display"/>
                          <a:sym typeface="Red Hat Display"/>
                        </a:rPr>
                        <a:t>Mass</a:t>
                      </a:r>
                      <a:endParaRPr b="1" sz="1600">
                        <a:solidFill>
                          <a:schemeClr val="dk1"/>
                        </a:solidFill>
                        <a:latin typeface="Red Hat Display"/>
                        <a:ea typeface="Red Hat Display"/>
                        <a:cs typeface="Red Hat Display"/>
                        <a:sym typeface="Red Hat Displ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Red Hat Display"/>
                          <a:ea typeface="Red Hat Display"/>
                          <a:cs typeface="Red Hat Display"/>
                          <a:sym typeface="Red Hat Display"/>
                        </a:rPr>
                        <a:t>(Earths)</a:t>
                      </a:r>
                      <a:endParaRPr b="1" sz="1600">
                        <a:solidFill>
                          <a:schemeClr val="dk1"/>
                        </a:solidFill>
                        <a:latin typeface="Red Hat Display"/>
                        <a:ea typeface="Red Hat Display"/>
                        <a:cs typeface="Red Hat Display"/>
                        <a:sym typeface="Red Hat Display"/>
                      </a:endParaRPr>
                    </a:p>
                  </a:txBody>
                  <a:tcPr marT="68575" marB="68575" marR="91425" marL="91425" anchor="b">
                    <a:lnL cap="flat" cmpd="sng" w="19050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Red Hat Display"/>
                          <a:ea typeface="Red Hat Display"/>
                          <a:cs typeface="Red Hat Display"/>
                          <a:sym typeface="Red Hat Display"/>
                        </a:rPr>
                        <a:t>Diameter</a:t>
                      </a:r>
                      <a:endParaRPr b="1" sz="1600">
                        <a:solidFill>
                          <a:schemeClr val="dk1"/>
                        </a:solidFill>
                        <a:latin typeface="Red Hat Display"/>
                        <a:ea typeface="Red Hat Display"/>
                        <a:cs typeface="Red Hat Display"/>
                        <a:sym typeface="Red Hat Display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Red Hat Display"/>
                          <a:ea typeface="Red Hat Display"/>
                          <a:cs typeface="Red Hat Display"/>
                          <a:sym typeface="Red Hat Display"/>
                        </a:rPr>
                        <a:t>(Earths)</a:t>
                      </a:r>
                      <a:endParaRPr b="1" sz="1600">
                        <a:solidFill>
                          <a:schemeClr val="dk1"/>
                        </a:solidFill>
                        <a:latin typeface="Red Hat Display"/>
                        <a:ea typeface="Red Hat Display"/>
                        <a:cs typeface="Red Hat Display"/>
                        <a:sym typeface="Red Hat Display"/>
                      </a:endParaRPr>
                    </a:p>
                  </a:txBody>
                  <a:tcPr marT="68575" marB="68575" marR="91425" marL="91425" anchor="b">
                    <a:lnL cap="flat" cmpd="sng" w="19050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3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Red Hat Display"/>
                          <a:ea typeface="Red Hat Display"/>
                          <a:cs typeface="Red Hat Display"/>
                          <a:sym typeface="Red Hat Display"/>
                        </a:rPr>
                        <a:t>A</a:t>
                      </a:r>
                      <a:endParaRPr b="1" sz="1600">
                        <a:solidFill>
                          <a:schemeClr val="accent1"/>
                        </a:solidFill>
                        <a:latin typeface="Red Hat Display"/>
                        <a:ea typeface="Red Hat Display"/>
                        <a:cs typeface="Red Hat Display"/>
                        <a:sym typeface="Red Hat Display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0.06</a:t>
                      </a:r>
                      <a:endParaRPr sz="1200">
                        <a:solidFill>
                          <a:schemeClr val="dk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0.38</a:t>
                      </a:r>
                      <a:endParaRPr sz="1200">
                        <a:solidFill>
                          <a:schemeClr val="dk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8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Red Hat Display"/>
                          <a:ea typeface="Red Hat Display"/>
                          <a:cs typeface="Red Hat Display"/>
                          <a:sym typeface="Red Hat Display"/>
                        </a:rPr>
                        <a:t>B</a:t>
                      </a:r>
                      <a:endParaRPr b="1" sz="1600">
                        <a:solidFill>
                          <a:schemeClr val="accent1"/>
                        </a:solidFill>
                        <a:latin typeface="Red Hat Display"/>
                        <a:ea typeface="Red Hat Display"/>
                        <a:cs typeface="Red Hat Display"/>
                        <a:sym typeface="Red Hat Display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0.11</a:t>
                      </a:r>
                      <a:endParaRPr sz="1200">
                        <a:solidFill>
                          <a:schemeClr val="dk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0.53</a:t>
                      </a:r>
                      <a:endParaRPr sz="1200">
                        <a:solidFill>
                          <a:schemeClr val="dk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Red Hat Display"/>
                          <a:ea typeface="Red Hat Display"/>
                          <a:cs typeface="Red Hat Display"/>
                          <a:sym typeface="Red Hat Display"/>
                        </a:rPr>
                        <a:t>C</a:t>
                      </a:r>
                      <a:endParaRPr b="1" sz="1600">
                        <a:solidFill>
                          <a:schemeClr val="accent1"/>
                        </a:solidFill>
                        <a:latin typeface="Red Hat Display"/>
                        <a:ea typeface="Red Hat Display"/>
                        <a:cs typeface="Red Hat Display"/>
                        <a:sym typeface="Red Hat Display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95.2</a:t>
                      </a:r>
                      <a:endParaRPr sz="1200">
                        <a:solidFill>
                          <a:schemeClr val="dk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9.4</a:t>
                      </a:r>
                      <a:endParaRPr sz="1200">
                        <a:solidFill>
                          <a:schemeClr val="dk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A999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144" name="Google Shape;4144;p44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TRACTION</a:t>
            </a:r>
            <a:endParaRPr/>
          </a:p>
        </p:txBody>
      </p:sp>
      <p:pic>
        <p:nvPicPr>
          <p:cNvPr id="4145" name="Google Shape;4145;p44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699" y="1519346"/>
            <a:ext cx="3351333" cy="3283354"/>
          </a:xfrm>
          <a:prstGeom prst="rect">
            <a:avLst/>
          </a:prstGeom>
          <a:noFill/>
          <a:ln>
            <a:noFill/>
          </a:ln>
        </p:spPr>
      </p:pic>
      <p:sp>
        <p:nvSpPr>
          <p:cNvPr id="4146" name="Google Shape;4146;p44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47" name="Google Shape;4147;p44"/>
          <p:cNvCxnSpPr/>
          <p:nvPr/>
        </p:nvCxnSpPr>
        <p:spPr>
          <a:xfrm>
            <a:off x="5334950" y="3134075"/>
            <a:ext cx="2799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4148" name="Google Shape;4148;p44"/>
          <p:cNvCxnSpPr/>
          <p:nvPr/>
        </p:nvCxnSpPr>
        <p:spPr>
          <a:xfrm>
            <a:off x="5334950" y="3808650"/>
            <a:ext cx="2799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2" name="Shape 4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3" name="Google Shape;4153;p45"/>
          <p:cNvGrpSpPr/>
          <p:nvPr/>
        </p:nvGrpSpPr>
        <p:grpSpPr>
          <a:xfrm>
            <a:off x="6605926" y="1374594"/>
            <a:ext cx="1571619" cy="1713489"/>
            <a:chOff x="4758175" y="1792125"/>
            <a:chExt cx="579100" cy="631375"/>
          </a:xfrm>
        </p:grpSpPr>
        <p:sp>
          <p:nvSpPr>
            <p:cNvPr id="4154" name="Google Shape;4154;p45"/>
            <p:cNvSpPr/>
            <p:nvPr/>
          </p:nvSpPr>
          <p:spPr>
            <a:xfrm>
              <a:off x="4758175" y="2076775"/>
              <a:ext cx="579100" cy="334325"/>
            </a:xfrm>
            <a:custGeom>
              <a:rect b="b" l="l" r="r" t="t"/>
              <a:pathLst>
                <a:path extrusionOk="0" h="13373" w="23164">
                  <a:moveTo>
                    <a:pt x="11582" y="0"/>
                  </a:moveTo>
                  <a:lnTo>
                    <a:pt x="0" y="6687"/>
                  </a:lnTo>
                  <a:lnTo>
                    <a:pt x="11582" y="13373"/>
                  </a:lnTo>
                  <a:lnTo>
                    <a:pt x="23164" y="6687"/>
                  </a:lnTo>
                  <a:lnTo>
                    <a:pt x="11582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45"/>
            <p:cNvSpPr/>
            <p:nvPr/>
          </p:nvSpPr>
          <p:spPr>
            <a:xfrm>
              <a:off x="4758175" y="2243925"/>
              <a:ext cx="289575" cy="179575"/>
            </a:xfrm>
            <a:custGeom>
              <a:rect b="b" l="l" r="r" t="t"/>
              <a:pathLst>
                <a:path extrusionOk="0" h="7183" w="11583">
                  <a:moveTo>
                    <a:pt x="0" y="1"/>
                  </a:moveTo>
                  <a:lnTo>
                    <a:pt x="0" y="497"/>
                  </a:lnTo>
                  <a:lnTo>
                    <a:pt x="11582" y="7183"/>
                  </a:lnTo>
                  <a:lnTo>
                    <a:pt x="11582" y="66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45"/>
            <p:cNvSpPr/>
            <p:nvPr/>
          </p:nvSpPr>
          <p:spPr>
            <a:xfrm>
              <a:off x="4758175" y="1959125"/>
              <a:ext cx="10750" cy="291025"/>
            </a:xfrm>
            <a:custGeom>
              <a:rect b="b" l="l" r="r" t="t"/>
              <a:pathLst>
                <a:path extrusionOk="0" h="11641" w="430">
                  <a:moveTo>
                    <a:pt x="0" y="1"/>
                  </a:moveTo>
                  <a:lnTo>
                    <a:pt x="0" y="11393"/>
                  </a:lnTo>
                  <a:lnTo>
                    <a:pt x="430" y="11641"/>
                  </a:lnTo>
                  <a:lnTo>
                    <a:pt x="430" y="2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45"/>
            <p:cNvSpPr/>
            <p:nvPr/>
          </p:nvSpPr>
          <p:spPr>
            <a:xfrm>
              <a:off x="4758175" y="1792125"/>
              <a:ext cx="289575" cy="173225"/>
            </a:xfrm>
            <a:custGeom>
              <a:rect b="b" l="l" r="r" t="t"/>
              <a:pathLst>
                <a:path extrusionOk="0" h="6929" w="11583">
                  <a:moveTo>
                    <a:pt x="11582" y="0"/>
                  </a:moveTo>
                  <a:lnTo>
                    <a:pt x="0" y="6681"/>
                  </a:lnTo>
                  <a:lnTo>
                    <a:pt x="430" y="6929"/>
                  </a:lnTo>
                  <a:lnTo>
                    <a:pt x="11582" y="495"/>
                  </a:lnTo>
                  <a:lnTo>
                    <a:pt x="11582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45"/>
            <p:cNvSpPr/>
            <p:nvPr/>
          </p:nvSpPr>
          <p:spPr>
            <a:xfrm>
              <a:off x="5047725" y="2243925"/>
              <a:ext cx="289550" cy="179575"/>
            </a:xfrm>
            <a:custGeom>
              <a:rect b="b" l="l" r="r" t="t"/>
              <a:pathLst>
                <a:path extrusionOk="0" h="7183" w="11582">
                  <a:moveTo>
                    <a:pt x="11582" y="1"/>
                  </a:moveTo>
                  <a:lnTo>
                    <a:pt x="0" y="6687"/>
                  </a:lnTo>
                  <a:lnTo>
                    <a:pt x="0" y="7183"/>
                  </a:lnTo>
                  <a:lnTo>
                    <a:pt x="11582" y="497"/>
                  </a:lnTo>
                  <a:lnTo>
                    <a:pt x="11582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45"/>
            <p:cNvSpPr/>
            <p:nvPr/>
          </p:nvSpPr>
          <p:spPr>
            <a:xfrm>
              <a:off x="5326575" y="1959125"/>
              <a:ext cx="10700" cy="291025"/>
            </a:xfrm>
            <a:custGeom>
              <a:rect b="b" l="l" r="r" t="t"/>
              <a:pathLst>
                <a:path extrusionOk="0" h="11641" w="428">
                  <a:moveTo>
                    <a:pt x="428" y="1"/>
                  </a:moveTo>
                  <a:lnTo>
                    <a:pt x="0" y="249"/>
                  </a:lnTo>
                  <a:lnTo>
                    <a:pt x="0" y="11641"/>
                  </a:lnTo>
                  <a:lnTo>
                    <a:pt x="428" y="11393"/>
                  </a:lnTo>
                  <a:lnTo>
                    <a:pt x="428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45"/>
            <p:cNvSpPr/>
            <p:nvPr/>
          </p:nvSpPr>
          <p:spPr>
            <a:xfrm>
              <a:off x="5047725" y="1792125"/>
              <a:ext cx="289550" cy="173225"/>
            </a:xfrm>
            <a:custGeom>
              <a:rect b="b" l="l" r="r" t="t"/>
              <a:pathLst>
                <a:path extrusionOk="0" h="6929" w="11582">
                  <a:moveTo>
                    <a:pt x="0" y="0"/>
                  </a:moveTo>
                  <a:lnTo>
                    <a:pt x="0" y="495"/>
                  </a:lnTo>
                  <a:lnTo>
                    <a:pt x="11154" y="6929"/>
                  </a:lnTo>
                  <a:lnTo>
                    <a:pt x="11582" y="66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45"/>
            <p:cNvSpPr/>
            <p:nvPr/>
          </p:nvSpPr>
          <p:spPr>
            <a:xfrm>
              <a:off x="4768900" y="1804475"/>
              <a:ext cx="278850" cy="445675"/>
            </a:xfrm>
            <a:custGeom>
              <a:rect b="b" l="l" r="r" t="t"/>
              <a:pathLst>
                <a:path extrusionOk="0" h="17827" w="11154">
                  <a:moveTo>
                    <a:pt x="11153" y="1"/>
                  </a:moveTo>
                  <a:lnTo>
                    <a:pt x="1" y="6435"/>
                  </a:lnTo>
                  <a:lnTo>
                    <a:pt x="1" y="17827"/>
                  </a:lnTo>
                  <a:lnTo>
                    <a:pt x="11153" y="11387"/>
                  </a:lnTo>
                  <a:lnTo>
                    <a:pt x="11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45"/>
            <p:cNvSpPr/>
            <p:nvPr/>
          </p:nvSpPr>
          <p:spPr>
            <a:xfrm>
              <a:off x="5047725" y="1804475"/>
              <a:ext cx="278875" cy="445675"/>
            </a:xfrm>
            <a:custGeom>
              <a:rect b="b" l="l" r="r" t="t"/>
              <a:pathLst>
                <a:path extrusionOk="0" h="17827" w="11155">
                  <a:moveTo>
                    <a:pt x="0" y="1"/>
                  </a:moveTo>
                  <a:lnTo>
                    <a:pt x="0" y="11387"/>
                  </a:lnTo>
                  <a:lnTo>
                    <a:pt x="11154" y="17827"/>
                  </a:lnTo>
                  <a:lnTo>
                    <a:pt x="11154" y="64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45"/>
            <p:cNvSpPr/>
            <p:nvPr/>
          </p:nvSpPr>
          <p:spPr>
            <a:xfrm>
              <a:off x="4768900" y="2248000"/>
              <a:ext cx="557700" cy="163100"/>
            </a:xfrm>
            <a:custGeom>
              <a:rect b="b" l="l" r="r" t="t"/>
              <a:pathLst>
                <a:path extrusionOk="0" h="6524" w="22308">
                  <a:moveTo>
                    <a:pt x="22307" y="0"/>
                  </a:moveTo>
                  <a:lnTo>
                    <a:pt x="1" y="1"/>
                  </a:lnTo>
                  <a:lnTo>
                    <a:pt x="1" y="87"/>
                  </a:lnTo>
                  <a:lnTo>
                    <a:pt x="11153" y="6524"/>
                  </a:lnTo>
                  <a:lnTo>
                    <a:pt x="22307" y="86"/>
                  </a:lnTo>
                  <a:lnTo>
                    <a:pt x="2230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45"/>
            <p:cNvSpPr/>
            <p:nvPr/>
          </p:nvSpPr>
          <p:spPr>
            <a:xfrm>
              <a:off x="4768900" y="2087025"/>
              <a:ext cx="557700" cy="321950"/>
            </a:xfrm>
            <a:custGeom>
              <a:rect b="b" l="l" r="r" t="t"/>
              <a:pathLst>
                <a:path extrusionOk="0" h="12878" w="22308">
                  <a:moveTo>
                    <a:pt x="11153" y="1"/>
                  </a:moveTo>
                  <a:lnTo>
                    <a:pt x="1" y="6440"/>
                  </a:lnTo>
                  <a:lnTo>
                    <a:pt x="11153" y="12877"/>
                  </a:lnTo>
                  <a:lnTo>
                    <a:pt x="22307" y="6439"/>
                  </a:lnTo>
                  <a:lnTo>
                    <a:pt x="11153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45"/>
            <p:cNvSpPr/>
            <p:nvPr/>
          </p:nvSpPr>
          <p:spPr>
            <a:xfrm>
              <a:off x="4770725" y="2078900"/>
              <a:ext cx="277025" cy="170200"/>
            </a:xfrm>
            <a:custGeom>
              <a:rect b="b" l="l" r="r" t="t"/>
              <a:pathLst>
                <a:path extrusionOk="0" h="6808" w="11081">
                  <a:moveTo>
                    <a:pt x="11080" y="1"/>
                  </a:moveTo>
                  <a:lnTo>
                    <a:pt x="0" y="6397"/>
                  </a:lnTo>
                  <a:lnTo>
                    <a:pt x="0" y="6808"/>
                  </a:lnTo>
                  <a:lnTo>
                    <a:pt x="11080" y="411"/>
                  </a:lnTo>
                  <a:lnTo>
                    <a:pt x="1108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45"/>
            <p:cNvSpPr/>
            <p:nvPr/>
          </p:nvSpPr>
          <p:spPr>
            <a:xfrm>
              <a:off x="4768900" y="2076775"/>
              <a:ext cx="278850" cy="172325"/>
            </a:xfrm>
            <a:custGeom>
              <a:rect b="b" l="l" r="r" t="t"/>
              <a:pathLst>
                <a:path extrusionOk="0" h="6893" w="11154">
                  <a:moveTo>
                    <a:pt x="11153" y="0"/>
                  </a:moveTo>
                  <a:lnTo>
                    <a:pt x="1" y="6439"/>
                  </a:lnTo>
                  <a:lnTo>
                    <a:pt x="1" y="6850"/>
                  </a:lnTo>
                  <a:lnTo>
                    <a:pt x="73" y="6893"/>
                  </a:lnTo>
                  <a:lnTo>
                    <a:pt x="73" y="6482"/>
                  </a:lnTo>
                  <a:lnTo>
                    <a:pt x="11153" y="86"/>
                  </a:lnTo>
                  <a:lnTo>
                    <a:pt x="11153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45"/>
            <p:cNvSpPr/>
            <p:nvPr/>
          </p:nvSpPr>
          <p:spPr>
            <a:xfrm>
              <a:off x="5047725" y="2078900"/>
              <a:ext cx="277050" cy="170200"/>
            </a:xfrm>
            <a:custGeom>
              <a:rect b="b" l="l" r="r" t="t"/>
              <a:pathLst>
                <a:path extrusionOk="0" h="6808" w="11082">
                  <a:moveTo>
                    <a:pt x="0" y="1"/>
                  </a:moveTo>
                  <a:lnTo>
                    <a:pt x="0" y="411"/>
                  </a:lnTo>
                  <a:lnTo>
                    <a:pt x="11082" y="6808"/>
                  </a:lnTo>
                  <a:lnTo>
                    <a:pt x="11082" y="63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45"/>
            <p:cNvSpPr/>
            <p:nvPr/>
          </p:nvSpPr>
          <p:spPr>
            <a:xfrm>
              <a:off x="5047725" y="2076775"/>
              <a:ext cx="278875" cy="172325"/>
            </a:xfrm>
            <a:custGeom>
              <a:rect b="b" l="l" r="r" t="t"/>
              <a:pathLst>
                <a:path extrusionOk="0" h="6893" w="11155">
                  <a:moveTo>
                    <a:pt x="0" y="0"/>
                  </a:moveTo>
                  <a:lnTo>
                    <a:pt x="0" y="86"/>
                  </a:lnTo>
                  <a:lnTo>
                    <a:pt x="11082" y="6482"/>
                  </a:lnTo>
                  <a:lnTo>
                    <a:pt x="11082" y="6893"/>
                  </a:lnTo>
                  <a:lnTo>
                    <a:pt x="11154" y="6850"/>
                  </a:lnTo>
                  <a:lnTo>
                    <a:pt x="11154" y="6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45"/>
            <p:cNvSpPr/>
            <p:nvPr/>
          </p:nvSpPr>
          <p:spPr>
            <a:xfrm>
              <a:off x="4865450" y="2256325"/>
              <a:ext cx="407475" cy="124925"/>
            </a:xfrm>
            <a:custGeom>
              <a:rect b="b" l="l" r="r" t="t"/>
              <a:pathLst>
                <a:path extrusionOk="0" h="4997" w="16299">
                  <a:moveTo>
                    <a:pt x="16299" y="1"/>
                  </a:moveTo>
                  <a:lnTo>
                    <a:pt x="0" y="495"/>
                  </a:lnTo>
                  <a:lnTo>
                    <a:pt x="0" y="539"/>
                  </a:lnTo>
                  <a:lnTo>
                    <a:pt x="7720" y="4996"/>
                  </a:lnTo>
                  <a:lnTo>
                    <a:pt x="16299" y="43"/>
                  </a:lnTo>
                  <a:lnTo>
                    <a:pt x="16299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45"/>
            <p:cNvSpPr/>
            <p:nvPr/>
          </p:nvSpPr>
          <p:spPr>
            <a:xfrm>
              <a:off x="4865450" y="2144850"/>
              <a:ext cx="407475" cy="235300"/>
            </a:xfrm>
            <a:custGeom>
              <a:rect b="b" l="l" r="r" t="t"/>
              <a:pathLst>
                <a:path extrusionOk="0" h="9412" w="16299">
                  <a:moveTo>
                    <a:pt x="8579" y="1"/>
                  </a:moveTo>
                  <a:lnTo>
                    <a:pt x="0" y="4954"/>
                  </a:lnTo>
                  <a:lnTo>
                    <a:pt x="7720" y="9412"/>
                  </a:lnTo>
                  <a:lnTo>
                    <a:pt x="16299" y="4460"/>
                  </a:lnTo>
                  <a:lnTo>
                    <a:pt x="8579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45"/>
            <p:cNvSpPr/>
            <p:nvPr/>
          </p:nvSpPr>
          <p:spPr>
            <a:xfrm>
              <a:off x="5101175" y="2137500"/>
              <a:ext cx="64350" cy="56750"/>
            </a:xfrm>
            <a:custGeom>
              <a:rect b="b" l="l" r="r" t="t"/>
              <a:pathLst>
                <a:path extrusionOk="0" h="2270" w="2574">
                  <a:moveTo>
                    <a:pt x="1" y="0"/>
                  </a:moveTo>
                  <a:lnTo>
                    <a:pt x="1" y="1547"/>
                  </a:lnTo>
                  <a:cubicBezTo>
                    <a:pt x="8" y="1732"/>
                    <a:pt x="132" y="1913"/>
                    <a:pt x="375" y="2054"/>
                  </a:cubicBezTo>
                  <a:cubicBezTo>
                    <a:pt x="624" y="2197"/>
                    <a:pt x="951" y="2269"/>
                    <a:pt x="1279" y="2269"/>
                  </a:cubicBezTo>
                  <a:cubicBezTo>
                    <a:pt x="1609" y="2269"/>
                    <a:pt x="1940" y="2196"/>
                    <a:pt x="2194" y="2051"/>
                  </a:cubicBezTo>
                  <a:cubicBezTo>
                    <a:pt x="2434" y="1910"/>
                    <a:pt x="2560" y="1730"/>
                    <a:pt x="2572" y="1547"/>
                  </a:cubicBezTo>
                  <a:lnTo>
                    <a:pt x="257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45"/>
            <p:cNvSpPr/>
            <p:nvPr/>
          </p:nvSpPr>
          <p:spPr>
            <a:xfrm>
              <a:off x="5101125" y="2118975"/>
              <a:ext cx="64425" cy="37150"/>
            </a:xfrm>
            <a:custGeom>
              <a:rect b="b" l="l" r="r" t="t"/>
              <a:pathLst>
                <a:path extrusionOk="0" h="1486" w="2577">
                  <a:moveTo>
                    <a:pt x="1299" y="0"/>
                  </a:moveTo>
                  <a:cubicBezTo>
                    <a:pt x="1294" y="0"/>
                    <a:pt x="1290" y="0"/>
                    <a:pt x="1285" y="0"/>
                  </a:cubicBezTo>
                  <a:cubicBezTo>
                    <a:pt x="574" y="5"/>
                    <a:pt x="0" y="340"/>
                    <a:pt x="3" y="750"/>
                  </a:cubicBezTo>
                  <a:cubicBezTo>
                    <a:pt x="4" y="1158"/>
                    <a:pt x="575" y="1485"/>
                    <a:pt x="1278" y="1485"/>
                  </a:cubicBezTo>
                  <a:cubicBezTo>
                    <a:pt x="1283" y="1485"/>
                    <a:pt x="1287" y="1485"/>
                    <a:pt x="1292" y="1485"/>
                  </a:cubicBezTo>
                  <a:cubicBezTo>
                    <a:pt x="2003" y="1481"/>
                    <a:pt x="2577" y="1146"/>
                    <a:pt x="2574" y="735"/>
                  </a:cubicBezTo>
                  <a:cubicBezTo>
                    <a:pt x="2573" y="328"/>
                    <a:pt x="2003" y="0"/>
                    <a:pt x="1299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45"/>
            <p:cNvSpPr/>
            <p:nvPr/>
          </p:nvSpPr>
          <p:spPr>
            <a:xfrm>
              <a:off x="5101225" y="2141750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70" y="0"/>
                  </a:moveTo>
                  <a:cubicBezTo>
                    <a:pt x="2564" y="67"/>
                    <a:pt x="2544" y="129"/>
                    <a:pt x="2511" y="187"/>
                  </a:cubicBezTo>
                  <a:cubicBezTo>
                    <a:pt x="2479" y="245"/>
                    <a:pt x="2438" y="297"/>
                    <a:pt x="2390" y="342"/>
                  </a:cubicBezTo>
                  <a:cubicBezTo>
                    <a:pt x="2344" y="388"/>
                    <a:pt x="2292" y="429"/>
                    <a:pt x="2235" y="464"/>
                  </a:cubicBezTo>
                  <a:lnTo>
                    <a:pt x="2193" y="490"/>
                  </a:lnTo>
                  <a:cubicBezTo>
                    <a:pt x="2178" y="497"/>
                    <a:pt x="2164" y="504"/>
                    <a:pt x="2149" y="513"/>
                  </a:cubicBezTo>
                  <a:cubicBezTo>
                    <a:pt x="2120" y="528"/>
                    <a:pt x="2091" y="542"/>
                    <a:pt x="2061" y="555"/>
                  </a:cubicBezTo>
                  <a:lnTo>
                    <a:pt x="2016" y="574"/>
                  </a:lnTo>
                  <a:cubicBezTo>
                    <a:pt x="2000" y="581"/>
                    <a:pt x="1986" y="587"/>
                    <a:pt x="1970" y="593"/>
                  </a:cubicBezTo>
                  <a:lnTo>
                    <a:pt x="1875" y="625"/>
                  </a:lnTo>
                  <a:lnTo>
                    <a:pt x="1781" y="649"/>
                  </a:lnTo>
                  <a:cubicBezTo>
                    <a:pt x="1749" y="658"/>
                    <a:pt x="1716" y="663"/>
                    <a:pt x="1684" y="670"/>
                  </a:cubicBezTo>
                  <a:cubicBezTo>
                    <a:pt x="1555" y="694"/>
                    <a:pt x="1423" y="708"/>
                    <a:pt x="1291" y="708"/>
                  </a:cubicBezTo>
                  <a:cubicBezTo>
                    <a:pt x="1284" y="708"/>
                    <a:pt x="1276" y="708"/>
                    <a:pt x="1269" y="708"/>
                  </a:cubicBezTo>
                  <a:cubicBezTo>
                    <a:pt x="1146" y="708"/>
                    <a:pt x="1021" y="696"/>
                    <a:pt x="898" y="676"/>
                  </a:cubicBezTo>
                  <a:lnTo>
                    <a:pt x="802" y="657"/>
                  </a:lnTo>
                  <a:lnTo>
                    <a:pt x="707" y="632"/>
                  </a:lnTo>
                  <a:cubicBezTo>
                    <a:pt x="698" y="629"/>
                    <a:pt x="691" y="628"/>
                    <a:pt x="682" y="625"/>
                  </a:cubicBezTo>
                  <a:lnTo>
                    <a:pt x="659" y="618"/>
                  </a:lnTo>
                  <a:lnTo>
                    <a:pt x="612" y="602"/>
                  </a:lnTo>
                  <a:cubicBezTo>
                    <a:pt x="596" y="596"/>
                    <a:pt x="580" y="591"/>
                    <a:pt x="566" y="586"/>
                  </a:cubicBezTo>
                  <a:lnTo>
                    <a:pt x="520" y="565"/>
                  </a:lnTo>
                  <a:lnTo>
                    <a:pt x="475" y="548"/>
                  </a:lnTo>
                  <a:cubicBezTo>
                    <a:pt x="460" y="541"/>
                    <a:pt x="446" y="533"/>
                    <a:pt x="431" y="525"/>
                  </a:cubicBezTo>
                  <a:cubicBezTo>
                    <a:pt x="402" y="510"/>
                    <a:pt x="372" y="496"/>
                    <a:pt x="344" y="478"/>
                  </a:cubicBezTo>
                  <a:cubicBezTo>
                    <a:pt x="288" y="444"/>
                    <a:pt x="235" y="404"/>
                    <a:pt x="188" y="359"/>
                  </a:cubicBezTo>
                  <a:cubicBezTo>
                    <a:pt x="138" y="315"/>
                    <a:pt x="98" y="264"/>
                    <a:pt x="63" y="207"/>
                  </a:cubicBezTo>
                  <a:cubicBezTo>
                    <a:pt x="47" y="178"/>
                    <a:pt x="34" y="148"/>
                    <a:pt x="22" y="116"/>
                  </a:cubicBezTo>
                  <a:cubicBezTo>
                    <a:pt x="12" y="84"/>
                    <a:pt x="5" y="52"/>
                    <a:pt x="1" y="21"/>
                  </a:cubicBezTo>
                  <a:lnTo>
                    <a:pt x="1" y="21"/>
                  </a:lnTo>
                  <a:cubicBezTo>
                    <a:pt x="5" y="52"/>
                    <a:pt x="12" y="86"/>
                    <a:pt x="21" y="116"/>
                  </a:cubicBezTo>
                  <a:cubicBezTo>
                    <a:pt x="32" y="148"/>
                    <a:pt x="45" y="178"/>
                    <a:pt x="61" y="207"/>
                  </a:cubicBezTo>
                  <a:cubicBezTo>
                    <a:pt x="93" y="264"/>
                    <a:pt x="135" y="317"/>
                    <a:pt x="183" y="362"/>
                  </a:cubicBezTo>
                  <a:cubicBezTo>
                    <a:pt x="231" y="407"/>
                    <a:pt x="285" y="448"/>
                    <a:pt x="341" y="483"/>
                  </a:cubicBezTo>
                  <a:cubicBezTo>
                    <a:pt x="369" y="500"/>
                    <a:pt x="398" y="516"/>
                    <a:pt x="427" y="531"/>
                  </a:cubicBezTo>
                  <a:cubicBezTo>
                    <a:pt x="443" y="538"/>
                    <a:pt x="457" y="547"/>
                    <a:pt x="472" y="554"/>
                  </a:cubicBezTo>
                  <a:lnTo>
                    <a:pt x="517" y="573"/>
                  </a:lnTo>
                  <a:lnTo>
                    <a:pt x="563" y="593"/>
                  </a:lnTo>
                  <a:cubicBezTo>
                    <a:pt x="578" y="600"/>
                    <a:pt x="594" y="605"/>
                    <a:pt x="609" y="609"/>
                  </a:cubicBezTo>
                  <a:lnTo>
                    <a:pt x="656" y="626"/>
                  </a:lnTo>
                  <a:lnTo>
                    <a:pt x="679" y="634"/>
                  </a:lnTo>
                  <a:cubicBezTo>
                    <a:pt x="688" y="636"/>
                    <a:pt x="695" y="638"/>
                    <a:pt x="704" y="641"/>
                  </a:cubicBezTo>
                  <a:lnTo>
                    <a:pt x="799" y="665"/>
                  </a:lnTo>
                  <a:lnTo>
                    <a:pt x="897" y="686"/>
                  </a:lnTo>
                  <a:cubicBezTo>
                    <a:pt x="1027" y="709"/>
                    <a:pt x="1159" y="719"/>
                    <a:pt x="1291" y="719"/>
                  </a:cubicBezTo>
                  <a:cubicBezTo>
                    <a:pt x="1424" y="718"/>
                    <a:pt x="1556" y="705"/>
                    <a:pt x="1685" y="680"/>
                  </a:cubicBezTo>
                  <a:cubicBezTo>
                    <a:pt x="1719" y="673"/>
                    <a:pt x="1751" y="668"/>
                    <a:pt x="1783" y="660"/>
                  </a:cubicBezTo>
                  <a:lnTo>
                    <a:pt x="1878" y="634"/>
                  </a:lnTo>
                  <a:lnTo>
                    <a:pt x="1973" y="600"/>
                  </a:lnTo>
                  <a:cubicBezTo>
                    <a:pt x="1988" y="596"/>
                    <a:pt x="2003" y="589"/>
                    <a:pt x="2019" y="583"/>
                  </a:cubicBezTo>
                  <a:lnTo>
                    <a:pt x="2064" y="562"/>
                  </a:lnTo>
                  <a:cubicBezTo>
                    <a:pt x="2094" y="549"/>
                    <a:pt x="2125" y="535"/>
                    <a:pt x="2154" y="519"/>
                  </a:cubicBezTo>
                  <a:cubicBezTo>
                    <a:pt x="2168" y="512"/>
                    <a:pt x="2183" y="504"/>
                    <a:pt x="2197" y="496"/>
                  </a:cubicBezTo>
                  <a:lnTo>
                    <a:pt x="2239" y="470"/>
                  </a:lnTo>
                  <a:cubicBezTo>
                    <a:pt x="2296" y="435"/>
                    <a:pt x="2348" y="393"/>
                    <a:pt x="2395" y="346"/>
                  </a:cubicBezTo>
                  <a:cubicBezTo>
                    <a:pt x="2442" y="300"/>
                    <a:pt x="2483" y="248"/>
                    <a:pt x="2513" y="188"/>
                  </a:cubicBezTo>
                  <a:cubicBezTo>
                    <a:pt x="2529" y="159"/>
                    <a:pt x="2542" y="129"/>
                    <a:pt x="2551" y="97"/>
                  </a:cubicBezTo>
                  <a:cubicBezTo>
                    <a:pt x="2561" y="65"/>
                    <a:pt x="2567" y="33"/>
                    <a:pt x="257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45"/>
            <p:cNvSpPr/>
            <p:nvPr/>
          </p:nvSpPr>
          <p:spPr>
            <a:xfrm>
              <a:off x="5101225" y="2145700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70" y="0"/>
                  </a:moveTo>
                  <a:lnTo>
                    <a:pt x="2570" y="0"/>
                  </a:lnTo>
                  <a:cubicBezTo>
                    <a:pt x="2567" y="33"/>
                    <a:pt x="2560" y="65"/>
                    <a:pt x="2550" y="97"/>
                  </a:cubicBezTo>
                  <a:cubicBezTo>
                    <a:pt x="2540" y="128"/>
                    <a:pt x="2526" y="158"/>
                    <a:pt x="2511" y="187"/>
                  </a:cubicBezTo>
                  <a:cubicBezTo>
                    <a:pt x="2479" y="245"/>
                    <a:pt x="2438" y="297"/>
                    <a:pt x="2390" y="342"/>
                  </a:cubicBezTo>
                  <a:cubicBezTo>
                    <a:pt x="2344" y="389"/>
                    <a:pt x="2292" y="429"/>
                    <a:pt x="2235" y="464"/>
                  </a:cubicBezTo>
                  <a:lnTo>
                    <a:pt x="2193" y="490"/>
                  </a:lnTo>
                  <a:cubicBezTo>
                    <a:pt x="2178" y="497"/>
                    <a:pt x="2164" y="505"/>
                    <a:pt x="2149" y="512"/>
                  </a:cubicBezTo>
                  <a:cubicBezTo>
                    <a:pt x="2120" y="528"/>
                    <a:pt x="2091" y="542"/>
                    <a:pt x="2061" y="555"/>
                  </a:cubicBezTo>
                  <a:lnTo>
                    <a:pt x="2016" y="574"/>
                  </a:lnTo>
                  <a:cubicBezTo>
                    <a:pt x="2000" y="581"/>
                    <a:pt x="1986" y="587"/>
                    <a:pt x="1970" y="593"/>
                  </a:cubicBezTo>
                  <a:lnTo>
                    <a:pt x="1875" y="625"/>
                  </a:lnTo>
                  <a:lnTo>
                    <a:pt x="1781" y="650"/>
                  </a:lnTo>
                  <a:cubicBezTo>
                    <a:pt x="1749" y="658"/>
                    <a:pt x="1716" y="663"/>
                    <a:pt x="1684" y="670"/>
                  </a:cubicBezTo>
                  <a:cubicBezTo>
                    <a:pt x="1555" y="695"/>
                    <a:pt x="1423" y="708"/>
                    <a:pt x="1291" y="708"/>
                  </a:cubicBezTo>
                  <a:cubicBezTo>
                    <a:pt x="1284" y="708"/>
                    <a:pt x="1276" y="708"/>
                    <a:pt x="1269" y="708"/>
                  </a:cubicBezTo>
                  <a:cubicBezTo>
                    <a:pt x="1146" y="708"/>
                    <a:pt x="1021" y="696"/>
                    <a:pt x="898" y="676"/>
                  </a:cubicBezTo>
                  <a:lnTo>
                    <a:pt x="802" y="657"/>
                  </a:lnTo>
                  <a:lnTo>
                    <a:pt x="707" y="632"/>
                  </a:lnTo>
                  <a:cubicBezTo>
                    <a:pt x="698" y="629"/>
                    <a:pt x="691" y="628"/>
                    <a:pt x="682" y="625"/>
                  </a:cubicBezTo>
                  <a:lnTo>
                    <a:pt x="659" y="618"/>
                  </a:lnTo>
                  <a:lnTo>
                    <a:pt x="612" y="602"/>
                  </a:lnTo>
                  <a:cubicBezTo>
                    <a:pt x="596" y="596"/>
                    <a:pt x="580" y="592"/>
                    <a:pt x="566" y="584"/>
                  </a:cubicBezTo>
                  <a:lnTo>
                    <a:pt x="520" y="565"/>
                  </a:lnTo>
                  <a:lnTo>
                    <a:pt x="475" y="547"/>
                  </a:lnTo>
                  <a:cubicBezTo>
                    <a:pt x="460" y="539"/>
                    <a:pt x="446" y="532"/>
                    <a:pt x="431" y="525"/>
                  </a:cubicBezTo>
                  <a:cubicBezTo>
                    <a:pt x="402" y="509"/>
                    <a:pt x="372" y="494"/>
                    <a:pt x="344" y="477"/>
                  </a:cubicBezTo>
                  <a:cubicBezTo>
                    <a:pt x="288" y="442"/>
                    <a:pt x="235" y="403"/>
                    <a:pt x="188" y="358"/>
                  </a:cubicBezTo>
                  <a:cubicBezTo>
                    <a:pt x="138" y="313"/>
                    <a:pt x="98" y="262"/>
                    <a:pt x="63" y="206"/>
                  </a:cubicBezTo>
                  <a:cubicBezTo>
                    <a:pt x="47" y="177"/>
                    <a:pt x="34" y="146"/>
                    <a:pt x="22" y="114"/>
                  </a:cubicBezTo>
                  <a:cubicBezTo>
                    <a:pt x="12" y="85"/>
                    <a:pt x="5" y="52"/>
                    <a:pt x="1" y="21"/>
                  </a:cubicBezTo>
                  <a:lnTo>
                    <a:pt x="1" y="21"/>
                  </a:lnTo>
                  <a:cubicBezTo>
                    <a:pt x="5" y="52"/>
                    <a:pt x="12" y="85"/>
                    <a:pt x="21" y="116"/>
                  </a:cubicBezTo>
                  <a:cubicBezTo>
                    <a:pt x="32" y="146"/>
                    <a:pt x="45" y="177"/>
                    <a:pt x="61" y="206"/>
                  </a:cubicBezTo>
                  <a:cubicBezTo>
                    <a:pt x="93" y="264"/>
                    <a:pt x="135" y="316"/>
                    <a:pt x="183" y="361"/>
                  </a:cubicBezTo>
                  <a:cubicBezTo>
                    <a:pt x="231" y="407"/>
                    <a:pt x="285" y="448"/>
                    <a:pt x="341" y="481"/>
                  </a:cubicBezTo>
                  <a:cubicBezTo>
                    <a:pt x="369" y="500"/>
                    <a:pt x="398" y="515"/>
                    <a:pt x="427" y="531"/>
                  </a:cubicBezTo>
                  <a:cubicBezTo>
                    <a:pt x="443" y="538"/>
                    <a:pt x="457" y="545"/>
                    <a:pt x="472" y="552"/>
                  </a:cubicBezTo>
                  <a:lnTo>
                    <a:pt x="517" y="573"/>
                  </a:lnTo>
                  <a:lnTo>
                    <a:pt x="563" y="592"/>
                  </a:lnTo>
                  <a:cubicBezTo>
                    <a:pt x="578" y="599"/>
                    <a:pt x="594" y="603"/>
                    <a:pt x="609" y="609"/>
                  </a:cubicBezTo>
                  <a:lnTo>
                    <a:pt x="656" y="625"/>
                  </a:lnTo>
                  <a:lnTo>
                    <a:pt x="679" y="632"/>
                  </a:lnTo>
                  <a:lnTo>
                    <a:pt x="704" y="639"/>
                  </a:lnTo>
                  <a:lnTo>
                    <a:pt x="799" y="666"/>
                  </a:lnTo>
                  <a:lnTo>
                    <a:pt x="897" y="684"/>
                  </a:lnTo>
                  <a:cubicBezTo>
                    <a:pt x="1027" y="708"/>
                    <a:pt x="1159" y="719"/>
                    <a:pt x="1291" y="719"/>
                  </a:cubicBezTo>
                  <a:cubicBezTo>
                    <a:pt x="1424" y="718"/>
                    <a:pt x="1556" y="705"/>
                    <a:pt x="1685" y="679"/>
                  </a:cubicBezTo>
                  <a:cubicBezTo>
                    <a:pt x="1719" y="671"/>
                    <a:pt x="1751" y="667"/>
                    <a:pt x="1783" y="658"/>
                  </a:cubicBezTo>
                  <a:lnTo>
                    <a:pt x="1878" y="632"/>
                  </a:lnTo>
                  <a:lnTo>
                    <a:pt x="1973" y="600"/>
                  </a:lnTo>
                  <a:cubicBezTo>
                    <a:pt x="1988" y="594"/>
                    <a:pt x="2003" y="589"/>
                    <a:pt x="2019" y="581"/>
                  </a:cubicBezTo>
                  <a:lnTo>
                    <a:pt x="2064" y="563"/>
                  </a:lnTo>
                  <a:cubicBezTo>
                    <a:pt x="2094" y="550"/>
                    <a:pt x="2125" y="535"/>
                    <a:pt x="2154" y="518"/>
                  </a:cubicBezTo>
                  <a:cubicBezTo>
                    <a:pt x="2168" y="510"/>
                    <a:pt x="2183" y="503"/>
                    <a:pt x="2197" y="494"/>
                  </a:cubicBezTo>
                  <a:lnTo>
                    <a:pt x="2239" y="468"/>
                  </a:lnTo>
                  <a:cubicBezTo>
                    <a:pt x="2296" y="433"/>
                    <a:pt x="2347" y="393"/>
                    <a:pt x="2395" y="346"/>
                  </a:cubicBezTo>
                  <a:cubicBezTo>
                    <a:pt x="2442" y="300"/>
                    <a:pt x="2483" y="246"/>
                    <a:pt x="2513" y="188"/>
                  </a:cubicBezTo>
                  <a:cubicBezTo>
                    <a:pt x="2529" y="159"/>
                    <a:pt x="2542" y="129"/>
                    <a:pt x="2551" y="97"/>
                  </a:cubicBezTo>
                  <a:cubicBezTo>
                    <a:pt x="2561" y="65"/>
                    <a:pt x="2567" y="33"/>
                    <a:pt x="257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45"/>
            <p:cNvSpPr/>
            <p:nvPr/>
          </p:nvSpPr>
          <p:spPr>
            <a:xfrm>
              <a:off x="5101225" y="2149625"/>
              <a:ext cx="64250" cy="18025"/>
            </a:xfrm>
            <a:custGeom>
              <a:rect b="b" l="l" r="r" t="t"/>
              <a:pathLst>
                <a:path extrusionOk="0" h="721" w="2570">
                  <a:moveTo>
                    <a:pt x="2570" y="1"/>
                  </a:moveTo>
                  <a:cubicBezTo>
                    <a:pt x="2564" y="66"/>
                    <a:pt x="2544" y="130"/>
                    <a:pt x="2511" y="188"/>
                  </a:cubicBezTo>
                  <a:cubicBezTo>
                    <a:pt x="2479" y="246"/>
                    <a:pt x="2438" y="298"/>
                    <a:pt x="2390" y="343"/>
                  </a:cubicBezTo>
                  <a:cubicBezTo>
                    <a:pt x="2344" y="390"/>
                    <a:pt x="2292" y="430"/>
                    <a:pt x="2235" y="465"/>
                  </a:cubicBezTo>
                  <a:lnTo>
                    <a:pt x="2193" y="490"/>
                  </a:lnTo>
                  <a:cubicBezTo>
                    <a:pt x="2178" y="498"/>
                    <a:pt x="2164" y="506"/>
                    <a:pt x="2149" y="513"/>
                  </a:cubicBezTo>
                  <a:cubicBezTo>
                    <a:pt x="2120" y="529"/>
                    <a:pt x="2091" y="543"/>
                    <a:pt x="2061" y="556"/>
                  </a:cubicBezTo>
                  <a:lnTo>
                    <a:pt x="2016" y="575"/>
                  </a:lnTo>
                  <a:cubicBezTo>
                    <a:pt x="2000" y="582"/>
                    <a:pt x="1986" y="588"/>
                    <a:pt x="1970" y="594"/>
                  </a:cubicBezTo>
                  <a:lnTo>
                    <a:pt x="1875" y="625"/>
                  </a:lnTo>
                  <a:lnTo>
                    <a:pt x="1781" y="651"/>
                  </a:lnTo>
                  <a:cubicBezTo>
                    <a:pt x="1749" y="659"/>
                    <a:pt x="1716" y="664"/>
                    <a:pt x="1684" y="671"/>
                  </a:cubicBezTo>
                  <a:cubicBezTo>
                    <a:pt x="1555" y="696"/>
                    <a:pt x="1423" y="707"/>
                    <a:pt x="1291" y="709"/>
                  </a:cubicBezTo>
                  <a:cubicBezTo>
                    <a:pt x="1161" y="709"/>
                    <a:pt x="1029" y="698"/>
                    <a:pt x="898" y="677"/>
                  </a:cubicBezTo>
                  <a:lnTo>
                    <a:pt x="802" y="658"/>
                  </a:lnTo>
                  <a:lnTo>
                    <a:pt x="707" y="632"/>
                  </a:lnTo>
                  <a:cubicBezTo>
                    <a:pt x="698" y="630"/>
                    <a:pt x="691" y="629"/>
                    <a:pt x="682" y="626"/>
                  </a:cubicBezTo>
                  <a:lnTo>
                    <a:pt x="659" y="619"/>
                  </a:lnTo>
                  <a:lnTo>
                    <a:pt x="612" y="603"/>
                  </a:lnTo>
                  <a:cubicBezTo>
                    <a:pt x="596" y="597"/>
                    <a:pt x="580" y="593"/>
                    <a:pt x="566" y="585"/>
                  </a:cubicBezTo>
                  <a:lnTo>
                    <a:pt x="520" y="567"/>
                  </a:lnTo>
                  <a:lnTo>
                    <a:pt x="475" y="548"/>
                  </a:lnTo>
                  <a:cubicBezTo>
                    <a:pt x="460" y="540"/>
                    <a:pt x="446" y="533"/>
                    <a:pt x="431" y="524"/>
                  </a:cubicBezTo>
                  <a:cubicBezTo>
                    <a:pt x="402" y="510"/>
                    <a:pt x="372" y="495"/>
                    <a:pt x="344" y="478"/>
                  </a:cubicBezTo>
                  <a:cubicBezTo>
                    <a:pt x="288" y="443"/>
                    <a:pt x="235" y="404"/>
                    <a:pt x="188" y="359"/>
                  </a:cubicBezTo>
                  <a:cubicBezTo>
                    <a:pt x="138" y="314"/>
                    <a:pt x="98" y="263"/>
                    <a:pt x="63" y="205"/>
                  </a:cubicBezTo>
                  <a:cubicBezTo>
                    <a:pt x="47" y="178"/>
                    <a:pt x="34" y="147"/>
                    <a:pt x="22" y="116"/>
                  </a:cubicBezTo>
                  <a:cubicBezTo>
                    <a:pt x="12" y="84"/>
                    <a:pt x="5" y="52"/>
                    <a:pt x="1" y="20"/>
                  </a:cubicBezTo>
                  <a:lnTo>
                    <a:pt x="1" y="20"/>
                  </a:lnTo>
                  <a:cubicBezTo>
                    <a:pt x="5" y="52"/>
                    <a:pt x="12" y="85"/>
                    <a:pt x="21" y="116"/>
                  </a:cubicBezTo>
                  <a:cubicBezTo>
                    <a:pt x="32" y="147"/>
                    <a:pt x="45" y="178"/>
                    <a:pt x="61" y="207"/>
                  </a:cubicBezTo>
                  <a:cubicBezTo>
                    <a:pt x="93" y="265"/>
                    <a:pt x="135" y="317"/>
                    <a:pt x="183" y="362"/>
                  </a:cubicBezTo>
                  <a:cubicBezTo>
                    <a:pt x="231" y="408"/>
                    <a:pt x="285" y="448"/>
                    <a:pt x="341" y="482"/>
                  </a:cubicBezTo>
                  <a:cubicBezTo>
                    <a:pt x="369" y="501"/>
                    <a:pt x="398" y="516"/>
                    <a:pt x="427" y="530"/>
                  </a:cubicBezTo>
                  <a:cubicBezTo>
                    <a:pt x="443" y="539"/>
                    <a:pt x="457" y="546"/>
                    <a:pt x="472" y="553"/>
                  </a:cubicBezTo>
                  <a:lnTo>
                    <a:pt x="517" y="574"/>
                  </a:lnTo>
                  <a:lnTo>
                    <a:pt x="563" y="593"/>
                  </a:lnTo>
                  <a:cubicBezTo>
                    <a:pt x="578" y="600"/>
                    <a:pt x="594" y="604"/>
                    <a:pt x="609" y="610"/>
                  </a:cubicBezTo>
                  <a:lnTo>
                    <a:pt x="656" y="626"/>
                  </a:lnTo>
                  <a:lnTo>
                    <a:pt x="679" y="633"/>
                  </a:lnTo>
                  <a:cubicBezTo>
                    <a:pt x="688" y="636"/>
                    <a:pt x="695" y="638"/>
                    <a:pt x="704" y="640"/>
                  </a:cubicBezTo>
                  <a:lnTo>
                    <a:pt x="799" y="665"/>
                  </a:lnTo>
                  <a:lnTo>
                    <a:pt x="897" y="685"/>
                  </a:lnTo>
                  <a:cubicBezTo>
                    <a:pt x="1027" y="709"/>
                    <a:pt x="1159" y="720"/>
                    <a:pt x="1291" y="720"/>
                  </a:cubicBezTo>
                  <a:cubicBezTo>
                    <a:pt x="1424" y="719"/>
                    <a:pt x="1556" y="704"/>
                    <a:pt x="1685" y="680"/>
                  </a:cubicBezTo>
                  <a:cubicBezTo>
                    <a:pt x="1719" y="672"/>
                    <a:pt x="1751" y="668"/>
                    <a:pt x="1783" y="659"/>
                  </a:cubicBezTo>
                  <a:lnTo>
                    <a:pt x="1878" y="633"/>
                  </a:lnTo>
                  <a:lnTo>
                    <a:pt x="1973" y="601"/>
                  </a:lnTo>
                  <a:cubicBezTo>
                    <a:pt x="1988" y="596"/>
                    <a:pt x="2003" y="590"/>
                    <a:pt x="2019" y="582"/>
                  </a:cubicBezTo>
                  <a:lnTo>
                    <a:pt x="2064" y="564"/>
                  </a:lnTo>
                  <a:cubicBezTo>
                    <a:pt x="2094" y="551"/>
                    <a:pt x="2125" y="535"/>
                    <a:pt x="2154" y="519"/>
                  </a:cubicBezTo>
                  <a:cubicBezTo>
                    <a:pt x="2168" y="511"/>
                    <a:pt x="2183" y="504"/>
                    <a:pt x="2197" y="495"/>
                  </a:cubicBezTo>
                  <a:lnTo>
                    <a:pt x="2239" y="469"/>
                  </a:lnTo>
                  <a:cubicBezTo>
                    <a:pt x="2296" y="435"/>
                    <a:pt x="2347" y="393"/>
                    <a:pt x="2395" y="348"/>
                  </a:cubicBezTo>
                  <a:cubicBezTo>
                    <a:pt x="2442" y="301"/>
                    <a:pt x="2483" y="247"/>
                    <a:pt x="2513" y="189"/>
                  </a:cubicBezTo>
                  <a:cubicBezTo>
                    <a:pt x="2529" y="160"/>
                    <a:pt x="2542" y="130"/>
                    <a:pt x="2551" y="98"/>
                  </a:cubicBezTo>
                  <a:cubicBezTo>
                    <a:pt x="2561" y="66"/>
                    <a:pt x="2567" y="34"/>
                    <a:pt x="257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45"/>
            <p:cNvSpPr/>
            <p:nvPr/>
          </p:nvSpPr>
          <p:spPr>
            <a:xfrm>
              <a:off x="5101225" y="2153600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70" y="0"/>
                  </a:moveTo>
                  <a:lnTo>
                    <a:pt x="2570" y="0"/>
                  </a:lnTo>
                  <a:cubicBezTo>
                    <a:pt x="2567" y="32"/>
                    <a:pt x="2560" y="65"/>
                    <a:pt x="2550" y="96"/>
                  </a:cubicBezTo>
                  <a:cubicBezTo>
                    <a:pt x="2540" y="128"/>
                    <a:pt x="2526" y="158"/>
                    <a:pt x="2511" y="187"/>
                  </a:cubicBezTo>
                  <a:cubicBezTo>
                    <a:pt x="2479" y="244"/>
                    <a:pt x="2438" y="296"/>
                    <a:pt x="2390" y="342"/>
                  </a:cubicBezTo>
                  <a:cubicBezTo>
                    <a:pt x="2344" y="387"/>
                    <a:pt x="2292" y="428"/>
                    <a:pt x="2235" y="463"/>
                  </a:cubicBezTo>
                  <a:lnTo>
                    <a:pt x="2193" y="489"/>
                  </a:lnTo>
                  <a:cubicBezTo>
                    <a:pt x="2178" y="496"/>
                    <a:pt x="2164" y="503"/>
                    <a:pt x="2149" y="512"/>
                  </a:cubicBezTo>
                  <a:cubicBezTo>
                    <a:pt x="2120" y="528"/>
                    <a:pt x="2091" y="542"/>
                    <a:pt x="2061" y="554"/>
                  </a:cubicBezTo>
                  <a:lnTo>
                    <a:pt x="2016" y="574"/>
                  </a:lnTo>
                  <a:cubicBezTo>
                    <a:pt x="2000" y="580"/>
                    <a:pt x="1986" y="587"/>
                    <a:pt x="1970" y="592"/>
                  </a:cubicBezTo>
                  <a:lnTo>
                    <a:pt x="1875" y="624"/>
                  </a:lnTo>
                  <a:lnTo>
                    <a:pt x="1781" y="650"/>
                  </a:lnTo>
                  <a:cubicBezTo>
                    <a:pt x="1749" y="657"/>
                    <a:pt x="1716" y="663"/>
                    <a:pt x="1684" y="670"/>
                  </a:cubicBezTo>
                  <a:cubicBezTo>
                    <a:pt x="1555" y="693"/>
                    <a:pt x="1423" y="706"/>
                    <a:pt x="1291" y="708"/>
                  </a:cubicBezTo>
                  <a:cubicBezTo>
                    <a:pt x="1161" y="708"/>
                    <a:pt x="1029" y="698"/>
                    <a:pt x="898" y="676"/>
                  </a:cubicBezTo>
                  <a:lnTo>
                    <a:pt x="802" y="655"/>
                  </a:lnTo>
                  <a:lnTo>
                    <a:pt x="707" y="631"/>
                  </a:lnTo>
                  <a:cubicBezTo>
                    <a:pt x="698" y="629"/>
                    <a:pt x="691" y="626"/>
                    <a:pt x="682" y="625"/>
                  </a:cubicBezTo>
                  <a:lnTo>
                    <a:pt x="659" y="616"/>
                  </a:lnTo>
                  <a:lnTo>
                    <a:pt x="612" y="600"/>
                  </a:lnTo>
                  <a:cubicBezTo>
                    <a:pt x="596" y="595"/>
                    <a:pt x="580" y="592"/>
                    <a:pt x="566" y="584"/>
                  </a:cubicBezTo>
                  <a:lnTo>
                    <a:pt x="520" y="566"/>
                  </a:lnTo>
                  <a:lnTo>
                    <a:pt x="475" y="547"/>
                  </a:lnTo>
                  <a:cubicBezTo>
                    <a:pt x="460" y="539"/>
                    <a:pt x="446" y="531"/>
                    <a:pt x="431" y="524"/>
                  </a:cubicBezTo>
                  <a:cubicBezTo>
                    <a:pt x="402" y="509"/>
                    <a:pt x="372" y="495"/>
                    <a:pt x="344" y="476"/>
                  </a:cubicBezTo>
                  <a:cubicBezTo>
                    <a:pt x="288" y="442"/>
                    <a:pt x="235" y="403"/>
                    <a:pt x="188" y="358"/>
                  </a:cubicBezTo>
                  <a:cubicBezTo>
                    <a:pt x="138" y="313"/>
                    <a:pt x="98" y="261"/>
                    <a:pt x="63" y="204"/>
                  </a:cubicBezTo>
                  <a:cubicBezTo>
                    <a:pt x="47" y="177"/>
                    <a:pt x="34" y="146"/>
                    <a:pt x="22" y="115"/>
                  </a:cubicBezTo>
                  <a:cubicBezTo>
                    <a:pt x="12" y="84"/>
                    <a:pt x="5" y="51"/>
                    <a:pt x="0" y="19"/>
                  </a:cubicBezTo>
                  <a:lnTo>
                    <a:pt x="0" y="19"/>
                  </a:lnTo>
                  <a:cubicBezTo>
                    <a:pt x="5" y="52"/>
                    <a:pt x="12" y="84"/>
                    <a:pt x="21" y="116"/>
                  </a:cubicBezTo>
                  <a:cubicBezTo>
                    <a:pt x="32" y="146"/>
                    <a:pt x="45" y="177"/>
                    <a:pt x="61" y="206"/>
                  </a:cubicBezTo>
                  <a:cubicBezTo>
                    <a:pt x="93" y="264"/>
                    <a:pt x="135" y="316"/>
                    <a:pt x="183" y="361"/>
                  </a:cubicBezTo>
                  <a:cubicBezTo>
                    <a:pt x="231" y="408"/>
                    <a:pt x="285" y="448"/>
                    <a:pt x="341" y="481"/>
                  </a:cubicBezTo>
                  <a:cubicBezTo>
                    <a:pt x="369" y="500"/>
                    <a:pt x="398" y="515"/>
                    <a:pt x="427" y="531"/>
                  </a:cubicBezTo>
                  <a:cubicBezTo>
                    <a:pt x="443" y="538"/>
                    <a:pt x="457" y="545"/>
                    <a:pt x="472" y="553"/>
                  </a:cubicBezTo>
                  <a:lnTo>
                    <a:pt x="517" y="573"/>
                  </a:lnTo>
                  <a:lnTo>
                    <a:pt x="563" y="592"/>
                  </a:lnTo>
                  <a:cubicBezTo>
                    <a:pt x="578" y="599"/>
                    <a:pt x="594" y="603"/>
                    <a:pt x="609" y="609"/>
                  </a:cubicBezTo>
                  <a:lnTo>
                    <a:pt x="656" y="625"/>
                  </a:lnTo>
                  <a:lnTo>
                    <a:pt x="679" y="632"/>
                  </a:lnTo>
                  <a:cubicBezTo>
                    <a:pt x="688" y="635"/>
                    <a:pt x="695" y="638"/>
                    <a:pt x="704" y="640"/>
                  </a:cubicBezTo>
                  <a:lnTo>
                    <a:pt x="799" y="666"/>
                  </a:lnTo>
                  <a:lnTo>
                    <a:pt x="897" y="684"/>
                  </a:lnTo>
                  <a:cubicBezTo>
                    <a:pt x="1027" y="708"/>
                    <a:pt x="1159" y="719"/>
                    <a:pt x="1291" y="719"/>
                  </a:cubicBezTo>
                  <a:cubicBezTo>
                    <a:pt x="1424" y="718"/>
                    <a:pt x="1556" y="705"/>
                    <a:pt x="1685" y="679"/>
                  </a:cubicBezTo>
                  <a:cubicBezTo>
                    <a:pt x="1719" y="673"/>
                    <a:pt x="1751" y="667"/>
                    <a:pt x="1783" y="658"/>
                  </a:cubicBezTo>
                  <a:lnTo>
                    <a:pt x="1878" y="632"/>
                  </a:lnTo>
                  <a:lnTo>
                    <a:pt x="1973" y="600"/>
                  </a:lnTo>
                  <a:cubicBezTo>
                    <a:pt x="1988" y="595"/>
                    <a:pt x="2003" y="589"/>
                    <a:pt x="2019" y="582"/>
                  </a:cubicBezTo>
                  <a:lnTo>
                    <a:pt x="2064" y="563"/>
                  </a:lnTo>
                  <a:cubicBezTo>
                    <a:pt x="2094" y="550"/>
                    <a:pt x="2125" y="535"/>
                    <a:pt x="2154" y="518"/>
                  </a:cubicBezTo>
                  <a:cubicBezTo>
                    <a:pt x="2168" y="510"/>
                    <a:pt x="2183" y="503"/>
                    <a:pt x="2197" y="495"/>
                  </a:cubicBezTo>
                  <a:lnTo>
                    <a:pt x="2239" y="470"/>
                  </a:lnTo>
                  <a:cubicBezTo>
                    <a:pt x="2296" y="434"/>
                    <a:pt x="2347" y="393"/>
                    <a:pt x="2395" y="347"/>
                  </a:cubicBezTo>
                  <a:cubicBezTo>
                    <a:pt x="2442" y="300"/>
                    <a:pt x="2483" y="247"/>
                    <a:pt x="2513" y="189"/>
                  </a:cubicBezTo>
                  <a:cubicBezTo>
                    <a:pt x="2529" y="160"/>
                    <a:pt x="2542" y="129"/>
                    <a:pt x="2551" y="97"/>
                  </a:cubicBezTo>
                  <a:cubicBezTo>
                    <a:pt x="2561" y="65"/>
                    <a:pt x="2567" y="33"/>
                    <a:pt x="257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45"/>
            <p:cNvSpPr/>
            <p:nvPr/>
          </p:nvSpPr>
          <p:spPr>
            <a:xfrm>
              <a:off x="5101225" y="2157550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69" y="0"/>
                  </a:moveTo>
                  <a:cubicBezTo>
                    <a:pt x="2563" y="65"/>
                    <a:pt x="2544" y="129"/>
                    <a:pt x="2511" y="187"/>
                  </a:cubicBezTo>
                  <a:cubicBezTo>
                    <a:pt x="2479" y="245"/>
                    <a:pt x="2438" y="297"/>
                    <a:pt x="2390" y="342"/>
                  </a:cubicBezTo>
                  <a:cubicBezTo>
                    <a:pt x="2342" y="389"/>
                    <a:pt x="2292" y="429"/>
                    <a:pt x="2235" y="464"/>
                  </a:cubicBezTo>
                  <a:lnTo>
                    <a:pt x="2193" y="489"/>
                  </a:lnTo>
                  <a:cubicBezTo>
                    <a:pt x="2178" y="497"/>
                    <a:pt x="2164" y="505"/>
                    <a:pt x="2149" y="512"/>
                  </a:cubicBezTo>
                  <a:cubicBezTo>
                    <a:pt x="2120" y="528"/>
                    <a:pt x="2091" y="542"/>
                    <a:pt x="2061" y="555"/>
                  </a:cubicBezTo>
                  <a:lnTo>
                    <a:pt x="2015" y="574"/>
                  </a:lnTo>
                  <a:cubicBezTo>
                    <a:pt x="2000" y="582"/>
                    <a:pt x="1984" y="587"/>
                    <a:pt x="1970" y="593"/>
                  </a:cubicBezTo>
                  <a:lnTo>
                    <a:pt x="1875" y="624"/>
                  </a:lnTo>
                  <a:lnTo>
                    <a:pt x="1780" y="650"/>
                  </a:lnTo>
                  <a:cubicBezTo>
                    <a:pt x="1748" y="658"/>
                    <a:pt x="1716" y="663"/>
                    <a:pt x="1684" y="670"/>
                  </a:cubicBezTo>
                  <a:cubicBezTo>
                    <a:pt x="1555" y="695"/>
                    <a:pt x="1423" y="708"/>
                    <a:pt x="1291" y="708"/>
                  </a:cubicBezTo>
                  <a:cubicBezTo>
                    <a:pt x="1284" y="708"/>
                    <a:pt x="1276" y="708"/>
                    <a:pt x="1269" y="708"/>
                  </a:cubicBezTo>
                  <a:cubicBezTo>
                    <a:pt x="1144" y="708"/>
                    <a:pt x="1021" y="696"/>
                    <a:pt x="898" y="676"/>
                  </a:cubicBezTo>
                  <a:lnTo>
                    <a:pt x="801" y="657"/>
                  </a:lnTo>
                  <a:lnTo>
                    <a:pt x="705" y="632"/>
                  </a:lnTo>
                  <a:cubicBezTo>
                    <a:pt x="698" y="629"/>
                    <a:pt x="689" y="628"/>
                    <a:pt x="682" y="625"/>
                  </a:cubicBezTo>
                  <a:lnTo>
                    <a:pt x="659" y="618"/>
                  </a:lnTo>
                  <a:lnTo>
                    <a:pt x="612" y="602"/>
                  </a:lnTo>
                  <a:cubicBezTo>
                    <a:pt x="596" y="596"/>
                    <a:pt x="580" y="592"/>
                    <a:pt x="566" y="584"/>
                  </a:cubicBezTo>
                  <a:lnTo>
                    <a:pt x="520" y="566"/>
                  </a:lnTo>
                  <a:lnTo>
                    <a:pt x="475" y="547"/>
                  </a:lnTo>
                  <a:cubicBezTo>
                    <a:pt x="460" y="540"/>
                    <a:pt x="446" y="532"/>
                    <a:pt x="431" y="524"/>
                  </a:cubicBezTo>
                  <a:cubicBezTo>
                    <a:pt x="401" y="509"/>
                    <a:pt x="372" y="495"/>
                    <a:pt x="344" y="477"/>
                  </a:cubicBezTo>
                  <a:cubicBezTo>
                    <a:pt x="288" y="442"/>
                    <a:pt x="235" y="403"/>
                    <a:pt x="186" y="358"/>
                  </a:cubicBezTo>
                  <a:cubicBezTo>
                    <a:pt x="138" y="313"/>
                    <a:pt x="96" y="263"/>
                    <a:pt x="63" y="206"/>
                  </a:cubicBezTo>
                  <a:cubicBezTo>
                    <a:pt x="47" y="177"/>
                    <a:pt x="34" y="147"/>
                    <a:pt x="22" y="116"/>
                  </a:cubicBezTo>
                  <a:cubicBezTo>
                    <a:pt x="12" y="84"/>
                    <a:pt x="5" y="52"/>
                    <a:pt x="0" y="19"/>
                  </a:cubicBezTo>
                  <a:lnTo>
                    <a:pt x="0" y="19"/>
                  </a:lnTo>
                  <a:cubicBezTo>
                    <a:pt x="5" y="52"/>
                    <a:pt x="11" y="84"/>
                    <a:pt x="21" y="116"/>
                  </a:cubicBezTo>
                  <a:cubicBezTo>
                    <a:pt x="31" y="148"/>
                    <a:pt x="44" y="178"/>
                    <a:pt x="60" y="207"/>
                  </a:cubicBezTo>
                  <a:cubicBezTo>
                    <a:pt x="93" y="264"/>
                    <a:pt x="135" y="318"/>
                    <a:pt x="183" y="363"/>
                  </a:cubicBezTo>
                  <a:cubicBezTo>
                    <a:pt x="231" y="408"/>
                    <a:pt x="283" y="448"/>
                    <a:pt x="340" y="483"/>
                  </a:cubicBezTo>
                  <a:cubicBezTo>
                    <a:pt x="367" y="500"/>
                    <a:pt x="398" y="516"/>
                    <a:pt x="427" y="531"/>
                  </a:cubicBezTo>
                  <a:cubicBezTo>
                    <a:pt x="441" y="538"/>
                    <a:pt x="456" y="547"/>
                    <a:pt x="472" y="554"/>
                  </a:cubicBezTo>
                  <a:lnTo>
                    <a:pt x="517" y="573"/>
                  </a:lnTo>
                  <a:lnTo>
                    <a:pt x="562" y="593"/>
                  </a:lnTo>
                  <a:cubicBezTo>
                    <a:pt x="578" y="600"/>
                    <a:pt x="594" y="603"/>
                    <a:pt x="609" y="609"/>
                  </a:cubicBezTo>
                  <a:lnTo>
                    <a:pt x="656" y="627"/>
                  </a:lnTo>
                  <a:lnTo>
                    <a:pt x="679" y="634"/>
                  </a:lnTo>
                  <a:lnTo>
                    <a:pt x="704" y="641"/>
                  </a:lnTo>
                  <a:lnTo>
                    <a:pt x="799" y="666"/>
                  </a:lnTo>
                  <a:lnTo>
                    <a:pt x="897" y="686"/>
                  </a:lnTo>
                  <a:cubicBezTo>
                    <a:pt x="1027" y="708"/>
                    <a:pt x="1159" y="719"/>
                    <a:pt x="1291" y="719"/>
                  </a:cubicBezTo>
                  <a:cubicBezTo>
                    <a:pt x="1424" y="718"/>
                    <a:pt x="1556" y="705"/>
                    <a:pt x="1685" y="680"/>
                  </a:cubicBezTo>
                  <a:cubicBezTo>
                    <a:pt x="1717" y="673"/>
                    <a:pt x="1751" y="667"/>
                    <a:pt x="1783" y="658"/>
                  </a:cubicBezTo>
                  <a:lnTo>
                    <a:pt x="1878" y="634"/>
                  </a:lnTo>
                  <a:lnTo>
                    <a:pt x="1973" y="600"/>
                  </a:lnTo>
                  <a:cubicBezTo>
                    <a:pt x="1988" y="596"/>
                    <a:pt x="2003" y="589"/>
                    <a:pt x="2019" y="583"/>
                  </a:cubicBezTo>
                  <a:lnTo>
                    <a:pt x="2064" y="563"/>
                  </a:lnTo>
                  <a:cubicBezTo>
                    <a:pt x="2094" y="550"/>
                    <a:pt x="2123" y="535"/>
                    <a:pt x="2152" y="519"/>
                  </a:cubicBezTo>
                  <a:cubicBezTo>
                    <a:pt x="2167" y="512"/>
                    <a:pt x="2183" y="505"/>
                    <a:pt x="2197" y="496"/>
                  </a:cubicBezTo>
                  <a:lnTo>
                    <a:pt x="2239" y="470"/>
                  </a:lnTo>
                  <a:cubicBezTo>
                    <a:pt x="2296" y="434"/>
                    <a:pt x="2347" y="393"/>
                    <a:pt x="2395" y="347"/>
                  </a:cubicBezTo>
                  <a:cubicBezTo>
                    <a:pt x="2442" y="300"/>
                    <a:pt x="2483" y="247"/>
                    <a:pt x="2513" y="189"/>
                  </a:cubicBezTo>
                  <a:cubicBezTo>
                    <a:pt x="2529" y="160"/>
                    <a:pt x="2542" y="129"/>
                    <a:pt x="2551" y="97"/>
                  </a:cubicBezTo>
                  <a:cubicBezTo>
                    <a:pt x="2561" y="65"/>
                    <a:pt x="2567" y="33"/>
                    <a:pt x="257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45"/>
            <p:cNvSpPr/>
            <p:nvPr/>
          </p:nvSpPr>
          <p:spPr>
            <a:xfrm>
              <a:off x="5101225" y="2161500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70" y="0"/>
                  </a:moveTo>
                  <a:lnTo>
                    <a:pt x="2570" y="0"/>
                  </a:lnTo>
                  <a:cubicBezTo>
                    <a:pt x="2566" y="32"/>
                    <a:pt x="2560" y="64"/>
                    <a:pt x="2550" y="94"/>
                  </a:cubicBezTo>
                  <a:cubicBezTo>
                    <a:pt x="2540" y="125"/>
                    <a:pt x="2526" y="155"/>
                    <a:pt x="2511" y="184"/>
                  </a:cubicBezTo>
                  <a:cubicBezTo>
                    <a:pt x="2479" y="242"/>
                    <a:pt x="2438" y="295"/>
                    <a:pt x="2390" y="339"/>
                  </a:cubicBezTo>
                  <a:cubicBezTo>
                    <a:pt x="2344" y="386"/>
                    <a:pt x="2292" y="426"/>
                    <a:pt x="2235" y="461"/>
                  </a:cubicBezTo>
                  <a:lnTo>
                    <a:pt x="2193" y="486"/>
                  </a:lnTo>
                  <a:cubicBezTo>
                    <a:pt x="2178" y="495"/>
                    <a:pt x="2164" y="502"/>
                    <a:pt x="2149" y="509"/>
                  </a:cubicBezTo>
                  <a:cubicBezTo>
                    <a:pt x="2120" y="525"/>
                    <a:pt x="2091" y="540"/>
                    <a:pt x="2061" y="553"/>
                  </a:cubicBezTo>
                  <a:lnTo>
                    <a:pt x="2016" y="571"/>
                  </a:lnTo>
                  <a:cubicBezTo>
                    <a:pt x="2000" y="579"/>
                    <a:pt x="1986" y="585"/>
                    <a:pt x="1970" y="590"/>
                  </a:cubicBezTo>
                  <a:lnTo>
                    <a:pt x="1875" y="622"/>
                  </a:lnTo>
                  <a:lnTo>
                    <a:pt x="1781" y="647"/>
                  </a:lnTo>
                  <a:cubicBezTo>
                    <a:pt x="1749" y="656"/>
                    <a:pt x="1716" y="661"/>
                    <a:pt x="1684" y="667"/>
                  </a:cubicBezTo>
                  <a:cubicBezTo>
                    <a:pt x="1555" y="692"/>
                    <a:pt x="1423" y="705"/>
                    <a:pt x="1291" y="705"/>
                  </a:cubicBezTo>
                  <a:cubicBezTo>
                    <a:pt x="1284" y="705"/>
                    <a:pt x="1276" y="705"/>
                    <a:pt x="1269" y="705"/>
                  </a:cubicBezTo>
                  <a:cubicBezTo>
                    <a:pt x="1146" y="705"/>
                    <a:pt x="1021" y="694"/>
                    <a:pt x="898" y="673"/>
                  </a:cubicBezTo>
                  <a:lnTo>
                    <a:pt x="802" y="656"/>
                  </a:lnTo>
                  <a:lnTo>
                    <a:pt x="707" y="629"/>
                  </a:lnTo>
                  <a:cubicBezTo>
                    <a:pt x="698" y="628"/>
                    <a:pt x="691" y="627"/>
                    <a:pt x="682" y="624"/>
                  </a:cubicBezTo>
                  <a:lnTo>
                    <a:pt x="659" y="615"/>
                  </a:lnTo>
                  <a:lnTo>
                    <a:pt x="612" y="600"/>
                  </a:lnTo>
                  <a:cubicBezTo>
                    <a:pt x="596" y="595"/>
                    <a:pt x="580" y="590"/>
                    <a:pt x="566" y="583"/>
                  </a:cubicBezTo>
                  <a:lnTo>
                    <a:pt x="520" y="564"/>
                  </a:lnTo>
                  <a:lnTo>
                    <a:pt x="475" y="545"/>
                  </a:lnTo>
                  <a:cubicBezTo>
                    <a:pt x="460" y="540"/>
                    <a:pt x="446" y="531"/>
                    <a:pt x="431" y="524"/>
                  </a:cubicBezTo>
                  <a:cubicBezTo>
                    <a:pt x="402" y="508"/>
                    <a:pt x="372" y="495"/>
                    <a:pt x="344" y="476"/>
                  </a:cubicBezTo>
                  <a:cubicBezTo>
                    <a:pt x="288" y="442"/>
                    <a:pt x="235" y="402"/>
                    <a:pt x="188" y="357"/>
                  </a:cubicBezTo>
                  <a:cubicBezTo>
                    <a:pt x="138" y="313"/>
                    <a:pt x="98" y="261"/>
                    <a:pt x="63" y="205"/>
                  </a:cubicBezTo>
                  <a:cubicBezTo>
                    <a:pt x="47" y="176"/>
                    <a:pt x="34" y="147"/>
                    <a:pt x="22" y="115"/>
                  </a:cubicBezTo>
                  <a:cubicBezTo>
                    <a:pt x="12" y="85"/>
                    <a:pt x="5" y="52"/>
                    <a:pt x="1" y="21"/>
                  </a:cubicBezTo>
                  <a:lnTo>
                    <a:pt x="1" y="21"/>
                  </a:lnTo>
                  <a:cubicBezTo>
                    <a:pt x="5" y="52"/>
                    <a:pt x="12" y="85"/>
                    <a:pt x="21" y="116"/>
                  </a:cubicBezTo>
                  <a:cubicBezTo>
                    <a:pt x="32" y="147"/>
                    <a:pt x="45" y="177"/>
                    <a:pt x="61" y="206"/>
                  </a:cubicBezTo>
                  <a:cubicBezTo>
                    <a:pt x="93" y="264"/>
                    <a:pt x="135" y="316"/>
                    <a:pt x="183" y="361"/>
                  </a:cubicBezTo>
                  <a:cubicBezTo>
                    <a:pt x="231" y="408"/>
                    <a:pt x="285" y="447"/>
                    <a:pt x="341" y="482"/>
                  </a:cubicBezTo>
                  <a:cubicBezTo>
                    <a:pt x="369" y="500"/>
                    <a:pt x="398" y="515"/>
                    <a:pt x="427" y="531"/>
                  </a:cubicBezTo>
                  <a:cubicBezTo>
                    <a:pt x="443" y="538"/>
                    <a:pt x="457" y="545"/>
                    <a:pt x="472" y="553"/>
                  </a:cubicBezTo>
                  <a:lnTo>
                    <a:pt x="517" y="573"/>
                  </a:lnTo>
                  <a:lnTo>
                    <a:pt x="563" y="592"/>
                  </a:lnTo>
                  <a:cubicBezTo>
                    <a:pt x="578" y="599"/>
                    <a:pt x="594" y="603"/>
                    <a:pt x="609" y="609"/>
                  </a:cubicBezTo>
                  <a:lnTo>
                    <a:pt x="656" y="625"/>
                  </a:lnTo>
                  <a:lnTo>
                    <a:pt x="679" y="632"/>
                  </a:lnTo>
                  <a:cubicBezTo>
                    <a:pt x="688" y="635"/>
                    <a:pt x="695" y="637"/>
                    <a:pt x="704" y="640"/>
                  </a:cubicBezTo>
                  <a:lnTo>
                    <a:pt x="799" y="666"/>
                  </a:lnTo>
                  <a:lnTo>
                    <a:pt x="897" y="685"/>
                  </a:lnTo>
                  <a:cubicBezTo>
                    <a:pt x="1027" y="708"/>
                    <a:pt x="1159" y="719"/>
                    <a:pt x="1291" y="719"/>
                  </a:cubicBezTo>
                  <a:cubicBezTo>
                    <a:pt x="1424" y="718"/>
                    <a:pt x="1556" y="703"/>
                    <a:pt x="1685" y="679"/>
                  </a:cubicBezTo>
                  <a:cubicBezTo>
                    <a:pt x="1719" y="672"/>
                    <a:pt x="1751" y="667"/>
                    <a:pt x="1783" y="658"/>
                  </a:cubicBezTo>
                  <a:lnTo>
                    <a:pt x="1878" y="632"/>
                  </a:lnTo>
                  <a:lnTo>
                    <a:pt x="1973" y="600"/>
                  </a:lnTo>
                  <a:cubicBezTo>
                    <a:pt x="1988" y="595"/>
                    <a:pt x="2003" y="589"/>
                    <a:pt x="2019" y="582"/>
                  </a:cubicBezTo>
                  <a:lnTo>
                    <a:pt x="2064" y="563"/>
                  </a:lnTo>
                  <a:cubicBezTo>
                    <a:pt x="2094" y="550"/>
                    <a:pt x="2125" y="534"/>
                    <a:pt x="2154" y="518"/>
                  </a:cubicBezTo>
                  <a:cubicBezTo>
                    <a:pt x="2168" y="511"/>
                    <a:pt x="2183" y="503"/>
                    <a:pt x="2197" y="495"/>
                  </a:cubicBezTo>
                  <a:lnTo>
                    <a:pt x="2239" y="469"/>
                  </a:lnTo>
                  <a:cubicBezTo>
                    <a:pt x="2296" y="434"/>
                    <a:pt x="2347" y="392"/>
                    <a:pt x="2395" y="345"/>
                  </a:cubicBezTo>
                  <a:cubicBezTo>
                    <a:pt x="2442" y="299"/>
                    <a:pt x="2483" y="247"/>
                    <a:pt x="2513" y="189"/>
                  </a:cubicBezTo>
                  <a:cubicBezTo>
                    <a:pt x="2529" y="160"/>
                    <a:pt x="2542" y="129"/>
                    <a:pt x="2551" y="97"/>
                  </a:cubicBezTo>
                  <a:cubicBezTo>
                    <a:pt x="2561" y="65"/>
                    <a:pt x="2567" y="34"/>
                    <a:pt x="257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45"/>
            <p:cNvSpPr/>
            <p:nvPr/>
          </p:nvSpPr>
          <p:spPr>
            <a:xfrm>
              <a:off x="5101225" y="2165450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70" y="0"/>
                  </a:moveTo>
                  <a:cubicBezTo>
                    <a:pt x="2567" y="32"/>
                    <a:pt x="2560" y="64"/>
                    <a:pt x="2550" y="96"/>
                  </a:cubicBezTo>
                  <a:cubicBezTo>
                    <a:pt x="2540" y="126"/>
                    <a:pt x="2526" y="157"/>
                    <a:pt x="2511" y="186"/>
                  </a:cubicBezTo>
                  <a:cubicBezTo>
                    <a:pt x="2479" y="244"/>
                    <a:pt x="2438" y="296"/>
                    <a:pt x="2390" y="341"/>
                  </a:cubicBezTo>
                  <a:cubicBezTo>
                    <a:pt x="2344" y="387"/>
                    <a:pt x="2292" y="428"/>
                    <a:pt x="2235" y="463"/>
                  </a:cubicBezTo>
                  <a:lnTo>
                    <a:pt x="2193" y="487"/>
                  </a:lnTo>
                  <a:cubicBezTo>
                    <a:pt x="2178" y="496"/>
                    <a:pt x="2164" y="503"/>
                    <a:pt x="2149" y="511"/>
                  </a:cubicBezTo>
                  <a:cubicBezTo>
                    <a:pt x="2120" y="527"/>
                    <a:pt x="2091" y="541"/>
                    <a:pt x="2061" y="554"/>
                  </a:cubicBezTo>
                  <a:lnTo>
                    <a:pt x="2016" y="573"/>
                  </a:lnTo>
                  <a:cubicBezTo>
                    <a:pt x="2000" y="580"/>
                    <a:pt x="1986" y="586"/>
                    <a:pt x="1970" y="592"/>
                  </a:cubicBezTo>
                  <a:lnTo>
                    <a:pt x="1875" y="622"/>
                  </a:lnTo>
                  <a:lnTo>
                    <a:pt x="1781" y="648"/>
                  </a:lnTo>
                  <a:cubicBezTo>
                    <a:pt x="1749" y="657"/>
                    <a:pt x="1716" y="661"/>
                    <a:pt x="1684" y="669"/>
                  </a:cubicBezTo>
                  <a:cubicBezTo>
                    <a:pt x="1555" y="693"/>
                    <a:pt x="1423" y="706"/>
                    <a:pt x="1291" y="706"/>
                  </a:cubicBezTo>
                  <a:cubicBezTo>
                    <a:pt x="1161" y="706"/>
                    <a:pt x="1029" y="696"/>
                    <a:pt x="898" y="674"/>
                  </a:cubicBezTo>
                  <a:lnTo>
                    <a:pt x="802" y="656"/>
                  </a:lnTo>
                  <a:lnTo>
                    <a:pt x="707" y="631"/>
                  </a:lnTo>
                  <a:lnTo>
                    <a:pt x="682" y="624"/>
                  </a:lnTo>
                  <a:lnTo>
                    <a:pt x="659" y="616"/>
                  </a:lnTo>
                  <a:lnTo>
                    <a:pt x="612" y="601"/>
                  </a:lnTo>
                  <a:cubicBezTo>
                    <a:pt x="596" y="595"/>
                    <a:pt x="580" y="590"/>
                    <a:pt x="566" y="583"/>
                  </a:cubicBezTo>
                  <a:lnTo>
                    <a:pt x="520" y="566"/>
                  </a:lnTo>
                  <a:lnTo>
                    <a:pt x="475" y="547"/>
                  </a:lnTo>
                  <a:cubicBezTo>
                    <a:pt x="460" y="540"/>
                    <a:pt x="446" y="531"/>
                    <a:pt x="431" y="524"/>
                  </a:cubicBezTo>
                  <a:cubicBezTo>
                    <a:pt x="402" y="509"/>
                    <a:pt x="372" y="495"/>
                    <a:pt x="344" y="476"/>
                  </a:cubicBezTo>
                  <a:cubicBezTo>
                    <a:pt x="288" y="442"/>
                    <a:pt x="235" y="403"/>
                    <a:pt x="188" y="358"/>
                  </a:cubicBezTo>
                  <a:cubicBezTo>
                    <a:pt x="138" y="313"/>
                    <a:pt x="98" y="261"/>
                    <a:pt x="63" y="205"/>
                  </a:cubicBezTo>
                  <a:cubicBezTo>
                    <a:pt x="47" y="177"/>
                    <a:pt x="34" y="147"/>
                    <a:pt x="22" y="115"/>
                  </a:cubicBezTo>
                  <a:cubicBezTo>
                    <a:pt x="12" y="85"/>
                    <a:pt x="5" y="54"/>
                    <a:pt x="1" y="21"/>
                  </a:cubicBezTo>
                  <a:lnTo>
                    <a:pt x="1" y="21"/>
                  </a:lnTo>
                  <a:cubicBezTo>
                    <a:pt x="5" y="54"/>
                    <a:pt x="12" y="85"/>
                    <a:pt x="21" y="116"/>
                  </a:cubicBezTo>
                  <a:cubicBezTo>
                    <a:pt x="32" y="147"/>
                    <a:pt x="45" y="177"/>
                    <a:pt x="61" y="206"/>
                  </a:cubicBezTo>
                  <a:cubicBezTo>
                    <a:pt x="93" y="264"/>
                    <a:pt x="135" y="316"/>
                    <a:pt x="183" y="363"/>
                  </a:cubicBezTo>
                  <a:cubicBezTo>
                    <a:pt x="231" y="408"/>
                    <a:pt x="285" y="448"/>
                    <a:pt x="341" y="483"/>
                  </a:cubicBezTo>
                  <a:cubicBezTo>
                    <a:pt x="369" y="500"/>
                    <a:pt x="398" y="515"/>
                    <a:pt x="427" y="531"/>
                  </a:cubicBezTo>
                  <a:cubicBezTo>
                    <a:pt x="443" y="538"/>
                    <a:pt x="457" y="547"/>
                    <a:pt x="472" y="554"/>
                  </a:cubicBezTo>
                  <a:lnTo>
                    <a:pt x="517" y="573"/>
                  </a:lnTo>
                  <a:lnTo>
                    <a:pt x="563" y="592"/>
                  </a:lnTo>
                  <a:cubicBezTo>
                    <a:pt x="578" y="599"/>
                    <a:pt x="594" y="603"/>
                    <a:pt x="609" y="609"/>
                  </a:cubicBezTo>
                  <a:lnTo>
                    <a:pt x="656" y="625"/>
                  </a:lnTo>
                  <a:lnTo>
                    <a:pt x="679" y="634"/>
                  </a:lnTo>
                  <a:lnTo>
                    <a:pt x="704" y="640"/>
                  </a:lnTo>
                  <a:lnTo>
                    <a:pt x="799" y="666"/>
                  </a:lnTo>
                  <a:lnTo>
                    <a:pt x="897" y="685"/>
                  </a:lnTo>
                  <a:cubicBezTo>
                    <a:pt x="1027" y="708"/>
                    <a:pt x="1159" y="719"/>
                    <a:pt x="1291" y="719"/>
                  </a:cubicBezTo>
                  <a:cubicBezTo>
                    <a:pt x="1424" y="718"/>
                    <a:pt x="1556" y="705"/>
                    <a:pt x="1685" y="680"/>
                  </a:cubicBezTo>
                  <a:cubicBezTo>
                    <a:pt x="1719" y="673"/>
                    <a:pt x="1751" y="667"/>
                    <a:pt x="1783" y="659"/>
                  </a:cubicBezTo>
                  <a:lnTo>
                    <a:pt x="1878" y="632"/>
                  </a:lnTo>
                  <a:lnTo>
                    <a:pt x="1973" y="601"/>
                  </a:lnTo>
                  <a:cubicBezTo>
                    <a:pt x="1988" y="596"/>
                    <a:pt x="2003" y="589"/>
                    <a:pt x="2019" y="582"/>
                  </a:cubicBezTo>
                  <a:lnTo>
                    <a:pt x="2064" y="563"/>
                  </a:lnTo>
                  <a:cubicBezTo>
                    <a:pt x="2094" y="550"/>
                    <a:pt x="2125" y="535"/>
                    <a:pt x="2154" y="519"/>
                  </a:cubicBezTo>
                  <a:cubicBezTo>
                    <a:pt x="2168" y="511"/>
                    <a:pt x="2183" y="503"/>
                    <a:pt x="2197" y="496"/>
                  </a:cubicBezTo>
                  <a:lnTo>
                    <a:pt x="2239" y="470"/>
                  </a:lnTo>
                  <a:cubicBezTo>
                    <a:pt x="2296" y="434"/>
                    <a:pt x="2347" y="393"/>
                    <a:pt x="2395" y="347"/>
                  </a:cubicBezTo>
                  <a:cubicBezTo>
                    <a:pt x="2442" y="300"/>
                    <a:pt x="2483" y="247"/>
                    <a:pt x="2513" y="189"/>
                  </a:cubicBezTo>
                  <a:cubicBezTo>
                    <a:pt x="2529" y="160"/>
                    <a:pt x="2542" y="129"/>
                    <a:pt x="2551" y="97"/>
                  </a:cubicBezTo>
                  <a:cubicBezTo>
                    <a:pt x="2561" y="65"/>
                    <a:pt x="2567" y="34"/>
                    <a:pt x="257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45"/>
            <p:cNvSpPr/>
            <p:nvPr/>
          </p:nvSpPr>
          <p:spPr>
            <a:xfrm>
              <a:off x="5101225" y="2169400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70" y="0"/>
                  </a:moveTo>
                  <a:lnTo>
                    <a:pt x="2570" y="0"/>
                  </a:lnTo>
                  <a:cubicBezTo>
                    <a:pt x="2567" y="32"/>
                    <a:pt x="2560" y="66"/>
                    <a:pt x="2550" y="96"/>
                  </a:cubicBezTo>
                  <a:cubicBezTo>
                    <a:pt x="2540" y="128"/>
                    <a:pt x="2526" y="158"/>
                    <a:pt x="2511" y="187"/>
                  </a:cubicBezTo>
                  <a:cubicBezTo>
                    <a:pt x="2479" y="245"/>
                    <a:pt x="2438" y="298"/>
                    <a:pt x="2390" y="342"/>
                  </a:cubicBezTo>
                  <a:cubicBezTo>
                    <a:pt x="2344" y="387"/>
                    <a:pt x="2292" y="428"/>
                    <a:pt x="2235" y="463"/>
                  </a:cubicBezTo>
                  <a:lnTo>
                    <a:pt x="2193" y="489"/>
                  </a:lnTo>
                  <a:cubicBezTo>
                    <a:pt x="2178" y="498"/>
                    <a:pt x="2164" y="505"/>
                    <a:pt x="2149" y="512"/>
                  </a:cubicBezTo>
                  <a:cubicBezTo>
                    <a:pt x="2120" y="528"/>
                    <a:pt x="2091" y="543"/>
                    <a:pt x="2061" y="556"/>
                  </a:cubicBezTo>
                  <a:lnTo>
                    <a:pt x="2016" y="574"/>
                  </a:lnTo>
                  <a:cubicBezTo>
                    <a:pt x="2000" y="582"/>
                    <a:pt x="1986" y="588"/>
                    <a:pt x="1970" y="592"/>
                  </a:cubicBezTo>
                  <a:lnTo>
                    <a:pt x="1875" y="624"/>
                  </a:lnTo>
                  <a:lnTo>
                    <a:pt x="1781" y="650"/>
                  </a:lnTo>
                  <a:cubicBezTo>
                    <a:pt x="1749" y="659"/>
                    <a:pt x="1716" y="663"/>
                    <a:pt x="1684" y="670"/>
                  </a:cubicBezTo>
                  <a:cubicBezTo>
                    <a:pt x="1555" y="695"/>
                    <a:pt x="1423" y="706"/>
                    <a:pt x="1291" y="708"/>
                  </a:cubicBezTo>
                  <a:cubicBezTo>
                    <a:pt x="1161" y="708"/>
                    <a:pt x="1029" y="698"/>
                    <a:pt x="898" y="676"/>
                  </a:cubicBezTo>
                  <a:lnTo>
                    <a:pt x="802" y="656"/>
                  </a:lnTo>
                  <a:lnTo>
                    <a:pt x="707" y="631"/>
                  </a:lnTo>
                  <a:cubicBezTo>
                    <a:pt x="698" y="630"/>
                    <a:pt x="691" y="627"/>
                    <a:pt x="682" y="625"/>
                  </a:cubicBezTo>
                  <a:lnTo>
                    <a:pt x="659" y="617"/>
                  </a:lnTo>
                  <a:lnTo>
                    <a:pt x="612" y="601"/>
                  </a:lnTo>
                  <a:cubicBezTo>
                    <a:pt x="596" y="596"/>
                    <a:pt x="580" y="592"/>
                    <a:pt x="566" y="585"/>
                  </a:cubicBezTo>
                  <a:lnTo>
                    <a:pt x="520" y="566"/>
                  </a:lnTo>
                  <a:lnTo>
                    <a:pt x="475" y="547"/>
                  </a:lnTo>
                  <a:cubicBezTo>
                    <a:pt x="460" y="540"/>
                    <a:pt x="446" y="532"/>
                    <a:pt x="431" y="525"/>
                  </a:cubicBezTo>
                  <a:cubicBezTo>
                    <a:pt x="402" y="509"/>
                    <a:pt x="372" y="496"/>
                    <a:pt x="344" y="477"/>
                  </a:cubicBezTo>
                  <a:cubicBezTo>
                    <a:pt x="288" y="444"/>
                    <a:pt x="235" y="403"/>
                    <a:pt x="188" y="358"/>
                  </a:cubicBezTo>
                  <a:cubicBezTo>
                    <a:pt x="138" y="315"/>
                    <a:pt x="98" y="263"/>
                    <a:pt x="63" y="206"/>
                  </a:cubicBezTo>
                  <a:cubicBezTo>
                    <a:pt x="47" y="177"/>
                    <a:pt x="34" y="147"/>
                    <a:pt x="22" y="116"/>
                  </a:cubicBezTo>
                  <a:cubicBezTo>
                    <a:pt x="12" y="85"/>
                    <a:pt x="5" y="54"/>
                    <a:pt x="1" y="22"/>
                  </a:cubicBezTo>
                  <a:lnTo>
                    <a:pt x="1" y="22"/>
                  </a:lnTo>
                  <a:cubicBezTo>
                    <a:pt x="5" y="54"/>
                    <a:pt x="12" y="85"/>
                    <a:pt x="21" y="116"/>
                  </a:cubicBezTo>
                  <a:cubicBezTo>
                    <a:pt x="32" y="147"/>
                    <a:pt x="45" y="177"/>
                    <a:pt x="61" y="206"/>
                  </a:cubicBezTo>
                  <a:cubicBezTo>
                    <a:pt x="93" y="264"/>
                    <a:pt x="135" y="316"/>
                    <a:pt x="183" y="363"/>
                  </a:cubicBezTo>
                  <a:cubicBezTo>
                    <a:pt x="231" y="408"/>
                    <a:pt x="285" y="448"/>
                    <a:pt x="341" y="483"/>
                  </a:cubicBezTo>
                  <a:cubicBezTo>
                    <a:pt x="369" y="501"/>
                    <a:pt x="398" y="515"/>
                    <a:pt x="427" y="531"/>
                  </a:cubicBezTo>
                  <a:cubicBezTo>
                    <a:pt x="443" y="538"/>
                    <a:pt x="457" y="547"/>
                    <a:pt x="472" y="553"/>
                  </a:cubicBezTo>
                  <a:lnTo>
                    <a:pt x="517" y="573"/>
                  </a:lnTo>
                  <a:lnTo>
                    <a:pt x="563" y="592"/>
                  </a:lnTo>
                  <a:cubicBezTo>
                    <a:pt x="578" y="599"/>
                    <a:pt x="594" y="603"/>
                    <a:pt x="609" y="609"/>
                  </a:cubicBezTo>
                  <a:lnTo>
                    <a:pt x="656" y="625"/>
                  </a:lnTo>
                  <a:lnTo>
                    <a:pt x="679" y="634"/>
                  </a:lnTo>
                  <a:cubicBezTo>
                    <a:pt x="688" y="635"/>
                    <a:pt x="695" y="638"/>
                    <a:pt x="704" y="640"/>
                  </a:cubicBezTo>
                  <a:lnTo>
                    <a:pt x="799" y="666"/>
                  </a:lnTo>
                  <a:lnTo>
                    <a:pt x="897" y="685"/>
                  </a:lnTo>
                  <a:cubicBezTo>
                    <a:pt x="1027" y="708"/>
                    <a:pt x="1159" y="720"/>
                    <a:pt x="1291" y="720"/>
                  </a:cubicBezTo>
                  <a:cubicBezTo>
                    <a:pt x="1424" y="718"/>
                    <a:pt x="1556" y="705"/>
                    <a:pt x="1685" y="680"/>
                  </a:cubicBezTo>
                  <a:cubicBezTo>
                    <a:pt x="1719" y="673"/>
                    <a:pt x="1751" y="667"/>
                    <a:pt x="1783" y="659"/>
                  </a:cubicBezTo>
                  <a:lnTo>
                    <a:pt x="1878" y="632"/>
                  </a:lnTo>
                  <a:lnTo>
                    <a:pt x="1973" y="601"/>
                  </a:lnTo>
                  <a:cubicBezTo>
                    <a:pt x="1988" y="595"/>
                    <a:pt x="2003" y="589"/>
                    <a:pt x="2019" y="582"/>
                  </a:cubicBezTo>
                  <a:lnTo>
                    <a:pt x="2064" y="563"/>
                  </a:lnTo>
                  <a:cubicBezTo>
                    <a:pt x="2094" y="550"/>
                    <a:pt x="2125" y="535"/>
                    <a:pt x="2154" y="519"/>
                  </a:cubicBezTo>
                  <a:cubicBezTo>
                    <a:pt x="2168" y="511"/>
                    <a:pt x="2183" y="503"/>
                    <a:pt x="2197" y="496"/>
                  </a:cubicBezTo>
                  <a:lnTo>
                    <a:pt x="2239" y="470"/>
                  </a:lnTo>
                  <a:cubicBezTo>
                    <a:pt x="2296" y="434"/>
                    <a:pt x="2348" y="393"/>
                    <a:pt x="2395" y="347"/>
                  </a:cubicBezTo>
                  <a:cubicBezTo>
                    <a:pt x="2442" y="300"/>
                    <a:pt x="2483" y="247"/>
                    <a:pt x="2513" y="189"/>
                  </a:cubicBezTo>
                  <a:cubicBezTo>
                    <a:pt x="2529" y="160"/>
                    <a:pt x="2542" y="129"/>
                    <a:pt x="2551" y="97"/>
                  </a:cubicBezTo>
                  <a:cubicBezTo>
                    <a:pt x="2561" y="66"/>
                    <a:pt x="2567" y="32"/>
                    <a:pt x="257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45"/>
            <p:cNvSpPr/>
            <p:nvPr/>
          </p:nvSpPr>
          <p:spPr>
            <a:xfrm>
              <a:off x="5101225" y="2173350"/>
              <a:ext cx="64250" cy="17975"/>
            </a:xfrm>
            <a:custGeom>
              <a:rect b="b" l="l" r="r" t="t"/>
              <a:pathLst>
                <a:path extrusionOk="0" h="719" w="2570">
                  <a:moveTo>
                    <a:pt x="2570" y="1"/>
                  </a:moveTo>
                  <a:lnTo>
                    <a:pt x="2570" y="1"/>
                  </a:lnTo>
                  <a:cubicBezTo>
                    <a:pt x="2567" y="32"/>
                    <a:pt x="2560" y="66"/>
                    <a:pt x="2550" y="96"/>
                  </a:cubicBezTo>
                  <a:cubicBezTo>
                    <a:pt x="2540" y="128"/>
                    <a:pt x="2526" y="158"/>
                    <a:pt x="2511" y="187"/>
                  </a:cubicBezTo>
                  <a:cubicBezTo>
                    <a:pt x="2479" y="244"/>
                    <a:pt x="2438" y="298"/>
                    <a:pt x="2390" y="343"/>
                  </a:cubicBezTo>
                  <a:cubicBezTo>
                    <a:pt x="2344" y="387"/>
                    <a:pt x="2292" y="428"/>
                    <a:pt x="2235" y="463"/>
                  </a:cubicBezTo>
                  <a:lnTo>
                    <a:pt x="2193" y="489"/>
                  </a:lnTo>
                  <a:cubicBezTo>
                    <a:pt x="2178" y="498"/>
                    <a:pt x="2164" y="505"/>
                    <a:pt x="2149" y="512"/>
                  </a:cubicBezTo>
                  <a:cubicBezTo>
                    <a:pt x="2120" y="528"/>
                    <a:pt x="2091" y="543"/>
                    <a:pt x="2061" y="556"/>
                  </a:cubicBezTo>
                  <a:lnTo>
                    <a:pt x="2016" y="575"/>
                  </a:lnTo>
                  <a:cubicBezTo>
                    <a:pt x="2000" y="580"/>
                    <a:pt x="1986" y="588"/>
                    <a:pt x="1970" y="592"/>
                  </a:cubicBezTo>
                  <a:lnTo>
                    <a:pt x="1875" y="624"/>
                  </a:lnTo>
                  <a:lnTo>
                    <a:pt x="1781" y="650"/>
                  </a:lnTo>
                  <a:cubicBezTo>
                    <a:pt x="1749" y="659"/>
                    <a:pt x="1716" y="663"/>
                    <a:pt x="1684" y="670"/>
                  </a:cubicBezTo>
                  <a:cubicBezTo>
                    <a:pt x="1555" y="693"/>
                    <a:pt x="1423" y="707"/>
                    <a:pt x="1291" y="708"/>
                  </a:cubicBezTo>
                  <a:cubicBezTo>
                    <a:pt x="1161" y="708"/>
                    <a:pt x="1029" y="698"/>
                    <a:pt x="898" y="676"/>
                  </a:cubicBezTo>
                  <a:lnTo>
                    <a:pt x="802" y="656"/>
                  </a:lnTo>
                  <a:lnTo>
                    <a:pt x="707" y="631"/>
                  </a:lnTo>
                  <a:cubicBezTo>
                    <a:pt x="698" y="630"/>
                    <a:pt x="691" y="627"/>
                    <a:pt x="682" y="625"/>
                  </a:cubicBezTo>
                  <a:lnTo>
                    <a:pt x="659" y="617"/>
                  </a:lnTo>
                  <a:lnTo>
                    <a:pt x="612" y="601"/>
                  </a:lnTo>
                  <a:cubicBezTo>
                    <a:pt x="596" y="596"/>
                    <a:pt x="580" y="592"/>
                    <a:pt x="566" y="585"/>
                  </a:cubicBezTo>
                  <a:lnTo>
                    <a:pt x="520" y="566"/>
                  </a:lnTo>
                  <a:lnTo>
                    <a:pt x="475" y="547"/>
                  </a:lnTo>
                  <a:cubicBezTo>
                    <a:pt x="460" y="540"/>
                    <a:pt x="446" y="531"/>
                    <a:pt x="431" y="524"/>
                  </a:cubicBezTo>
                  <a:cubicBezTo>
                    <a:pt x="402" y="509"/>
                    <a:pt x="372" y="495"/>
                    <a:pt x="344" y="476"/>
                  </a:cubicBezTo>
                  <a:cubicBezTo>
                    <a:pt x="288" y="443"/>
                    <a:pt x="235" y="403"/>
                    <a:pt x="188" y="358"/>
                  </a:cubicBezTo>
                  <a:cubicBezTo>
                    <a:pt x="138" y="314"/>
                    <a:pt x="98" y="261"/>
                    <a:pt x="63" y="205"/>
                  </a:cubicBezTo>
                  <a:cubicBezTo>
                    <a:pt x="47" y="176"/>
                    <a:pt x="34" y="145"/>
                    <a:pt x="22" y="115"/>
                  </a:cubicBezTo>
                  <a:cubicBezTo>
                    <a:pt x="12" y="84"/>
                    <a:pt x="5" y="53"/>
                    <a:pt x="1" y="20"/>
                  </a:cubicBezTo>
                  <a:lnTo>
                    <a:pt x="1" y="20"/>
                  </a:lnTo>
                  <a:cubicBezTo>
                    <a:pt x="5" y="53"/>
                    <a:pt x="12" y="84"/>
                    <a:pt x="21" y="115"/>
                  </a:cubicBezTo>
                  <a:cubicBezTo>
                    <a:pt x="32" y="147"/>
                    <a:pt x="45" y="177"/>
                    <a:pt x="61" y="206"/>
                  </a:cubicBezTo>
                  <a:cubicBezTo>
                    <a:pt x="93" y="263"/>
                    <a:pt x="135" y="316"/>
                    <a:pt x="183" y="361"/>
                  </a:cubicBezTo>
                  <a:cubicBezTo>
                    <a:pt x="231" y="406"/>
                    <a:pt x="285" y="447"/>
                    <a:pt x="341" y="482"/>
                  </a:cubicBezTo>
                  <a:cubicBezTo>
                    <a:pt x="369" y="499"/>
                    <a:pt x="398" y="514"/>
                    <a:pt x="427" y="530"/>
                  </a:cubicBezTo>
                  <a:cubicBezTo>
                    <a:pt x="443" y="537"/>
                    <a:pt x="457" y="546"/>
                    <a:pt x="472" y="553"/>
                  </a:cubicBezTo>
                  <a:lnTo>
                    <a:pt x="517" y="572"/>
                  </a:lnTo>
                  <a:lnTo>
                    <a:pt x="563" y="592"/>
                  </a:lnTo>
                  <a:cubicBezTo>
                    <a:pt x="578" y="598"/>
                    <a:pt x="594" y="602"/>
                    <a:pt x="609" y="608"/>
                  </a:cubicBezTo>
                  <a:lnTo>
                    <a:pt x="656" y="624"/>
                  </a:lnTo>
                  <a:lnTo>
                    <a:pt x="679" y="633"/>
                  </a:lnTo>
                  <a:lnTo>
                    <a:pt x="704" y="638"/>
                  </a:lnTo>
                  <a:lnTo>
                    <a:pt x="799" y="664"/>
                  </a:lnTo>
                  <a:lnTo>
                    <a:pt x="897" y="685"/>
                  </a:lnTo>
                  <a:cubicBezTo>
                    <a:pt x="1027" y="707"/>
                    <a:pt x="1159" y="718"/>
                    <a:pt x="1291" y="718"/>
                  </a:cubicBezTo>
                  <a:cubicBezTo>
                    <a:pt x="1424" y="717"/>
                    <a:pt x="1556" y="704"/>
                    <a:pt x="1685" y="679"/>
                  </a:cubicBezTo>
                  <a:cubicBezTo>
                    <a:pt x="1719" y="672"/>
                    <a:pt x="1751" y="666"/>
                    <a:pt x="1783" y="657"/>
                  </a:cubicBezTo>
                  <a:lnTo>
                    <a:pt x="1878" y="631"/>
                  </a:lnTo>
                  <a:lnTo>
                    <a:pt x="1973" y="599"/>
                  </a:lnTo>
                  <a:cubicBezTo>
                    <a:pt x="1988" y="595"/>
                    <a:pt x="2003" y="588"/>
                    <a:pt x="2019" y="582"/>
                  </a:cubicBezTo>
                  <a:lnTo>
                    <a:pt x="2064" y="562"/>
                  </a:lnTo>
                  <a:cubicBezTo>
                    <a:pt x="2094" y="548"/>
                    <a:pt x="2125" y="534"/>
                    <a:pt x="2154" y="518"/>
                  </a:cubicBezTo>
                  <a:cubicBezTo>
                    <a:pt x="2168" y="511"/>
                    <a:pt x="2183" y="502"/>
                    <a:pt x="2197" y="495"/>
                  </a:cubicBezTo>
                  <a:lnTo>
                    <a:pt x="2239" y="469"/>
                  </a:lnTo>
                  <a:cubicBezTo>
                    <a:pt x="2296" y="432"/>
                    <a:pt x="2347" y="392"/>
                    <a:pt x="2395" y="345"/>
                  </a:cubicBezTo>
                  <a:cubicBezTo>
                    <a:pt x="2442" y="299"/>
                    <a:pt x="2483" y="245"/>
                    <a:pt x="2513" y="187"/>
                  </a:cubicBezTo>
                  <a:cubicBezTo>
                    <a:pt x="2529" y="158"/>
                    <a:pt x="2542" y="128"/>
                    <a:pt x="2551" y="97"/>
                  </a:cubicBezTo>
                  <a:cubicBezTo>
                    <a:pt x="2561" y="66"/>
                    <a:pt x="2567" y="32"/>
                    <a:pt x="257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45"/>
            <p:cNvSpPr/>
            <p:nvPr/>
          </p:nvSpPr>
          <p:spPr>
            <a:xfrm>
              <a:off x="5154925" y="2167975"/>
              <a:ext cx="64325" cy="56750"/>
            </a:xfrm>
            <a:custGeom>
              <a:rect b="b" l="l" r="r" t="t"/>
              <a:pathLst>
                <a:path extrusionOk="0" h="2270" w="2573">
                  <a:moveTo>
                    <a:pt x="0" y="1"/>
                  </a:moveTo>
                  <a:lnTo>
                    <a:pt x="0" y="1548"/>
                  </a:lnTo>
                  <a:cubicBezTo>
                    <a:pt x="7" y="1731"/>
                    <a:pt x="131" y="1913"/>
                    <a:pt x="374" y="2054"/>
                  </a:cubicBezTo>
                  <a:cubicBezTo>
                    <a:pt x="623" y="2198"/>
                    <a:pt x="949" y="2269"/>
                    <a:pt x="1277" y="2269"/>
                  </a:cubicBezTo>
                  <a:cubicBezTo>
                    <a:pt x="1607" y="2269"/>
                    <a:pt x="1939" y="2196"/>
                    <a:pt x="2193" y="2050"/>
                  </a:cubicBezTo>
                  <a:cubicBezTo>
                    <a:pt x="2433" y="1910"/>
                    <a:pt x="2559" y="1729"/>
                    <a:pt x="2571" y="1548"/>
                  </a:cubicBezTo>
                  <a:lnTo>
                    <a:pt x="257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45"/>
            <p:cNvSpPr/>
            <p:nvPr/>
          </p:nvSpPr>
          <p:spPr>
            <a:xfrm>
              <a:off x="5154850" y="2149450"/>
              <a:ext cx="64425" cy="37150"/>
            </a:xfrm>
            <a:custGeom>
              <a:rect b="b" l="l" r="r" t="t"/>
              <a:pathLst>
                <a:path extrusionOk="0" h="1486" w="2577">
                  <a:moveTo>
                    <a:pt x="1294" y="1"/>
                  </a:moveTo>
                  <a:cubicBezTo>
                    <a:pt x="1291" y="1"/>
                    <a:pt x="1288" y="1"/>
                    <a:pt x="1285" y="1"/>
                  </a:cubicBezTo>
                  <a:cubicBezTo>
                    <a:pt x="574" y="5"/>
                    <a:pt x="0" y="340"/>
                    <a:pt x="3" y="750"/>
                  </a:cubicBezTo>
                  <a:cubicBezTo>
                    <a:pt x="4" y="1158"/>
                    <a:pt x="574" y="1486"/>
                    <a:pt x="1278" y="1486"/>
                  </a:cubicBezTo>
                  <a:cubicBezTo>
                    <a:pt x="1283" y="1486"/>
                    <a:pt x="1287" y="1486"/>
                    <a:pt x="1292" y="1486"/>
                  </a:cubicBezTo>
                  <a:cubicBezTo>
                    <a:pt x="2003" y="1483"/>
                    <a:pt x="2577" y="1146"/>
                    <a:pt x="2574" y="736"/>
                  </a:cubicBezTo>
                  <a:cubicBezTo>
                    <a:pt x="2573" y="329"/>
                    <a:pt x="1999" y="1"/>
                    <a:pt x="1294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45"/>
            <p:cNvSpPr/>
            <p:nvPr/>
          </p:nvSpPr>
          <p:spPr>
            <a:xfrm>
              <a:off x="5154950" y="2172225"/>
              <a:ext cx="64250" cy="18050"/>
            </a:xfrm>
            <a:custGeom>
              <a:rect b="b" l="l" r="r" t="t"/>
              <a:pathLst>
                <a:path extrusionOk="0" h="722" w="2570">
                  <a:moveTo>
                    <a:pt x="2570" y="0"/>
                  </a:moveTo>
                  <a:lnTo>
                    <a:pt x="2569" y="2"/>
                  </a:lnTo>
                  <a:cubicBezTo>
                    <a:pt x="2563" y="67"/>
                    <a:pt x="2544" y="131"/>
                    <a:pt x="2511" y="189"/>
                  </a:cubicBezTo>
                  <a:cubicBezTo>
                    <a:pt x="2479" y="245"/>
                    <a:pt x="2438" y="299"/>
                    <a:pt x="2390" y="344"/>
                  </a:cubicBezTo>
                  <a:cubicBezTo>
                    <a:pt x="2342" y="389"/>
                    <a:pt x="2292" y="430"/>
                    <a:pt x="2235" y="464"/>
                  </a:cubicBezTo>
                  <a:lnTo>
                    <a:pt x="2193" y="490"/>
                  </a:lnTo>
                  <a:cubicBezTo>
                    <a:pt x="2178" y="499"/>
                    <a:pt x="2164" y="506"/>
                    <a:pt x="2149" y="514"/>
                  </a:cubicBezTo>
                  <a:cubicBezTo>
                    <a:pt x="2120" y="530"/>
                    <a:pt x="2091" y="544"/>
                    <a:pt x="2061" y="557"/>
                  </a:cubicBezTo>
                  <a:lnTo>
                    <a:pt x="2015" y="576"/>
                  </a:lnTo>
                  <a:cubicBezTo>
                    <a:pt x="2000" y="582"/>
                    <a:pt x="1986" y="589"/>
                    <a:pt x="1970" y="593"/>
                  </a:cubicBezTo>
                  <a:lnTo>
                    <a:pt x="1875" y="625"/>
                  </a:lnTo>
                  <a:lnTo>
                    <a:pt x="1780" y="651"/>
                  </a:lnTo>
                  <a:cubicBezTo>
                    <a:pt x="1748" y="660"/>
                    <a:pt x="1716" y="665"/>
                    <a:pt x="1684" y="672"/>
                  </a:cubicBezTo>
                  <a:cubicBezTo>
                    <a:pt x="1555" y="696"/>
                    <a:pt x="1423" y="708"/>
                    <a:pt x="1291" y="709"/>
                  </a:cubicBezTo>
                  <a:cubicBezTo>
                    <a:pt x="1159" y="709"/>
                    <a:pt x="1029" y="699"/>
                    <a:pt x="898" y="678"/>
                  </a:cubicBezTo>
                  <a:lnTo>
                    <a:pt x="801" y="657"/>
                  </a:lnTo>
                  <a:lnTo>
                    <a:pt x="705" y="633"/>
                  </a:lnTo>
                  <a:cubicBezTo>
                    <a:pt x="698" y="631"/>
                    <a:pt x="689" y="628"/>
                    <a:pt x="682" y="627"/>
                  </a:cubicBezTo>
                  <a:lnTo>
                    <a:pt x="659" y="618"/>
                  </a:lnTo>
                  <a:lnTo>
                    <a:pt x="612" y="602"/>
                  </a:lnTo>
                  <a:cubicBezTo>
                    <a:pt x="596" y="598"/>
                    <a:pt x="580" y="593"/>
                    <a:pt x="566" y="586"/>
                  </a:cubicBezTo>
                  <a:lnTo>
                    <a:pt x="520" y="567"/>
                  </a:lnTo>
                  <a:lnTo>
                    <a:pt x="475" y="549"/>
                  </a:lnTo>
                  <a:cubicBezTo>
                    <a:pt x="460" y="541"/>
                    <a:pt x="446" y="533"/>
                    <a:pt x="431" y="525"/>
                  </a:cubicBezTo>
                  <a:cubicBezTo>
                    <a:pt x="401" y="511"/>
                    <a:pt x="372" y="496"/>
                    <a:pt x="344" y="477"/>
                  </a:cubicBezTo>
                  <a:cubicBezTo>
                    <a:pt x="288" y="444"/>
                    <a:pt x="235" y="405"/>
                    <a:pt x="186" y="360"/>
                  </a:cubicBezTo>
                  <a:cubicBezTo>
                    <a:pt x="138" y="315"/>
                    <a:pt x="96" y="263"/>
                    <a:pt x="63" y="206"/>
                  </a:cubicBezTo>
                  <a:cubicBezTo>
                    <a:pt x="47" y="179"/>
                    <a:pt x="34" y="148"/>
                    <a:pt x="22" y="116"/>
                  </a:cubicBezTo>
                  <a:cubicBezTo>
                    <a:pt x="12" y="86"/>
                    <a:pt x="5" y="54"/>
                    <a:pt x="0" y="21"/>
                  </a:cubicBezTo>
                  <a:lnTo>
                    <a:pt x="0" y="21"/>
                  </a:lnTo>
                  <a:cubicBezTo>
                    <a:pt x="5" y="54"/>
                    <a:pt x="11" y="86"/>
                    <a:pt x="21" y="118"/>
                  </a:cubicBezTo>
                  <a:cubicBezTo>
                    <a:pt x="31" y="148"/>
                    <a:pt x="45" y="179"/>
                    <a:pt x="60" y="208"/>
                  </a:cubicBezTo>
                  <a:cubicBezTo>
                    <a:pt x="93" y="266"/>
                    <a:pt x="135" y="318"/>
                    <a:pt x="183" y="364"/>
                  </a:cubicBezTo>
                  <a:cubicBezTo>
                    <a:pt x="231" y="409"/>
                    <a:pt x="283" y="450"/>
                    <a:pt x="340" y="485"/>
                  </a:cubicBezTo>
                  <a:cubicBezTo>
                    <a:pt x="369" y="502"/>
                    <a:pt x="398" y="517"/>
                    <a:pt x="427" y="533"/>
                  </a:cubicBezTo>
                  <a:cubicBezTo>
                    <a:pt x="441" y="540"/>
                    <a:pt x="456" y="549"/>
                    <a:pt x="472" y="556"/>
                  </a:cubicBezTo>
                  <a:lnTo>
                    <a:pt x="517" y="575"/>
                  </a:lnTo>
                  <a:lnTo>
                    <a:pt x="563" y="593"/>
                  </a:lnTo>
                  <a:cubicBezTo>
                    <a:pt x="578" y="601"/>
                    <a:pt x="594" y="605"/>
                    <a:pt x="609" y="611"/>
                  </a:cubicBezTo>
                  <a:lnTo>
                    <a:pt x="656" y="627"/>
                  </a:lnTo>
                  <a:lnTo>
                    <a:pt x="679" y="636"/>
                  </a:lnTo>
                  <a:cubicBezTo>
                    <a:pt x="688" y="637"/>
                    <a:pt x="695" y="640"/>
                    <a:pt x="704" y="641"/>
                  </a:cubicBezTo>
                  <a:lnTo>
                    <a:pt x="799" y="667"/>
                  </a:lnTo>
                  <a:lnTo>
                    <a:pt x="897" y="686"/>
                  </a:lnTo>
                  <a:cubicBezTo>
                    <a:pt x="1027" y="709"/>
                    <a:pt x="1159" y="721"/>
                    <a:pt x="1291" y="721"/>
                  </a:cubicBezTo>
                  <a:cubicBezTo>
                    <a:pt x="1424" y="720"/>
                    <a:pt x="1556" y="707"/>
                    <a:pt x="1685" y="682"/>
                  </a:cubicBezTo>
                  <a:cubicBezTo>
                    <a:pt x="1717" y="675"/>
                    <a:pt x="1751" y="669"/>
                    <a:pt x="1783" y="660"/>
                  </a:cubicBezTo>
                  <a:lnTo>
                    <a:pt x="1878" y="634"/>
                  </a:lnTo>
                  <a:lnTo>
                    <a:pt x="1973" y="601"/>
                  </a:lnTo>
                  <a:cubicBezTo>
                    <a:pt x="1989" y="596"/>
                    <a:pt x="2003" y="589"/>
                    <a:pt x="2019" y="583"/>
                  </a:cubicBezTo>
                  <a:lnTo>
                    <a:pt x="2064" y="563"/>
                  </a:lnTo>
                  <a:cubicBezTo>
                    <a:pt x="2094" y="550"/>
                    <a:pt x="2125" y="535"/>
                    <a:pt x="2154" y="519"/>
                  </a:cubicBezTo>
                  <a:cubicBezTo>
                    <a:pt x="2168" y="512"/>
                    <a:pt x="2183" y="505"/>
                    <a:pt x="2197" y="496"/>
                  </a:cubicBezTo>
                  <a:lnTo>
                    <a:pt x="2239" y="470"/>
                  </a:lnTo>
                  <a:cubicBezTo>
                    <a:pt x="2294" y="435"/>
                    <a:pt x="2347" y="393"/>
                    <a:pt x="2395" y="347"/>
                  </a:cubicBezTo>
                  <a:cubicBezTo>
                    <a:pt x="2442" y="301"/>
                    <a:pt x="2482" y="248"/>
                    <a:pt x="2513" y="190"/>
                  </a:cubicBezTo>
                  <a:cubicBezTo>
                    <a:pt x="2529" y="160"/>
                    <a:pt x="2542" y="129"/>
                    <a:pt x="2551" y="98"/>
                  </a:cubicBezTo>
                  <a:cubicBezTo>
                    <a:pt x="2561" y="67"/>
                    <a:pt x="2567" y="34"/>
                    <a:pt x="257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45"/>
            <p:cNvSpPr/>
            <p:nvPr/>
          </p:nvSpPr>
          <p:spPr>
            <a:xfrm>
              <a:off x="5154950" y="2176175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70" y="1"/>
                  </a:moveTo>
                  <a:lnTo>
                    <a:pt x="2570" y="1"/>
                  </a:lnTo>
                  <a:cubicBezTo>
                    <a:pt x="2567" y="34"/>
                    <a:pt x="2560" y="66"/>
                    <a:pt x="2550" y="98"/>
                  </a:cubicBezTo>
                  <a:cubicBezTo>
                    <a:pt x="2540" y="129"/>
                    <a:pt x="2526" y="158"/>
                    <a:pt x="2511" y="187"/>
                  </a:cubicBezTo>
                  <a:cubicBezTo>
                    <a:pt x="2479" y="245"/>
                    <a:pt x="2438" y="298"/>
                    <a:pt x="2390" y="343"/>
                  </a:cubicBezTo>
                  <a:cubicBezTo>
                    <a:pt x="2344" y="389"/>
                    <a:pt x="2292" y="430"/>
                    <a:pt x="2235" y="464"/>
                  </a:cubicBezTo>
                  <a:lnTo>
                    <a:pt x="2193" y="491"/>
                  </a:lnTo>
                  <a:cubicBezTo>
                    <a:pt x="2178" y="498"/>
                    <a:pt x="2164" y="505"/>
                    <a:pt x="2149" y="514"/>
                  </a:cubicBezTo>
                  <a:cubicBezTo>
                    <a:pt x="2120" y="528"/>
                    <a:pt x="2091" y="543"/>
                    <a:pt x="2061" y="556"/>
                  </a:cubicBezTo>
                  <a:lnTo>
                    <a:pt x="2015" y="575"/>
                  </a:lnTo>
                  <a:cubicBezTo>
                    <a:pt x="2000" y="582"/>
                    <a:pt x="1986" y="588"/>
                    <a:pt x="1970" y="594"/>
                  </a:cubicBezTo>
                  <a:lnTo>
                    <a:pt x="1875" y="625"/>
                  </a:lnTo>
                  <a:lnTo>
                    <a:pt x="1780" y="650"/>
                  </a:lnTo>
                  <a:cubicBezTo>
                    <a:pt x="1749" y="659"/>
                    <a:pt x="1716" y="665"/>
                    <a:pt x="1684" y="670"/>
                  </a:cubicBezTo>
                  <a:cubicBezTo>
                    <a:pt x="1555" y="695"/>
                    <a:pt x="1423" y="708"/>
                    <a:pt x="1291" y="708"/>
                  </a:cubicBezTo>
                  <a:cubicBezTo>
                    <a:pt x="1284" y="708"/>
                    <a:pt x="1276" y="708"/>
                    <a:pt x="1269" y="708"/>
                  </a:cubicBezTo>
                  <a:cubicBezTo>
                    <a:pt x="1144" y="708"/>
                    <a:pt x="1021" y="697"/>
                    <a:pt x="898" y="676"/>
                  </a:cubicBezTo>
                  <a:lnTo>
                    <a:pt x="801" y="657"/>
                  </a:lnTo>
                  <a:lnTo>
                    <a:pt x="707" y="633"/>
                  </a:lnTo>
                  <a:cubicBezTo>
                    <a:pt x="698" y="630"/>
                    <a:pt x="691" y="628"/>
                    <a:pt x="682" y="625"/>
                  </a:cubicBezTo>
                  <a:lnTo>
                    <a:pt x="659" y="618"/>
                  </a:lnTo>
                  <a:lnTo>
                    <a:pt x="612" y="602"/>
                  </a:lnTo>
                  <a:cubicBezTo>
                    <a:pt x="596" y="596"/>
                    <a:pt x="580" y="592"/>
                    <a:pt x="566" y="586"/>
                  </a:cubicBezTo>
                  <a:lnTo>
                    <a:pt x="520" y="566"/>
                  </a:lnTo>
                  <a:lnTo>
                    <a:pt x="475" y="549"/>
                  </a:lnTo>
                  <a:cubicBezTo>
                    <a:pt x="460" y="541"/>
                    <a:pt x="446" y="534"/>
                    <a:pt x="431" y="525"/>
                  </a:cubicBezTo>
                  <a:cubicBezTo>
                    <a:pt x="402" y="511"/>
                    <a:pt x="372" y="496"/>
                    <a:pt x="344" y="479"/>
                  </a:cubicBezTo>
                  <a:cubicBezTo>
                    <a:pt x="288" y="444"/>
                    <a:pt x="235" y="405"/>
                    <a:pt x="188" y="360"/>
                  </a:cubicBezTo>
                  <a:cubicBezTo>
                    <a:pt x="138" y="315"/>
                    <a:pt x="98" y="264"/>
                    <a:pt x="63" y="208"/>
                  </a:cubicBezTo>
                  <a:cubicBezTo>
                    <a:pt x="47" y="179"/>
                    <a:pt x="34" y="148"/>
                    <a:pt x="22" y="116"/>
                  </a:cubicBezTo>
                  <a:cubicBezTo>
                    <a:pt x="12" y="85"/>
                    <a:pt x="5" y="53"/>
                    <a:pt x="0" y="21"/>
                  </a:cubicBezTo>
                  <a:lnTo>
                    <a:pt x="0" y="21"/>
                  </a:lnTo>
                  <a:cubicBezTo>
                    <a:pt x="5" y="53"/>
                    <a:pt x="11" y="86"/>
                    <a:pt x="21" y="116"/>
                  </a:cubicBezTo>
                  <a:cubicBezTo>
                    <a:pt x="31" y="148"/>
                    <a:pt x="45" y="179"/>
                    <a:pt x="61" y="208"/>
                  </a:cubicBezTo>
                  <a:cubicBezTo>
                    <a:pt x="93" y="264"/>
                    <a:pt x="135" y="318"/>
                    <a:pt x="183" y="363"/>
                  </a:cubicBezTo>
                  <a:cubicBezTo>
                    <a:pt x="231" y="408"/>
                    <a:pt x="285" y="449"/>
                    <a:pt x="340" y="483"/>
                  </a:cubicBezTo>
                  <a:cubicBezTo>
                    <a:pt x="369" y="501"/>
                    <a:pt x="398" y="517"/>
                    <a:pt x="427" y="531"/>
                  </a:cubicBezTo>
                  <a:cubicBezTo>
                    <a:pt x="441" y="538"/>
                    <a:pt x="456" y="547"/>
                    <a:pt x="472" y="554"/>
                  </a:cubicBezTo>
                  <a:lnTo>
                    <a:pt x="517" y="573"/>
                  </a:lnTo>
                  <a:lnTo>
                    <a:pt x="563" y="594"/>
                  </a:lnTo>
                  <a:cubicBezTo>
                    <a:pt x="578" y="601"/>
                    <a:pt x="594" y="605"/>
                    <a:pt x="609" y="609"/>
                  </a:cubicBezTo>
                  <a:lnTo>
                    <a:pt x="656" y="627"/>
                  </a:lnTo>
                  <a:lnTo>
                    <a:pt x="679" y="634"/>
                  </a:lnTo>
                  <a:cubicBezTo>
                    <a:pt x="688" y="637"/>
                    <a:pt x="695" y="638"/>
                    <a:pt x="704" y="641"/>
                  </a:cubicBezTo>
                  <a:lnTo>
                    <a:pt x="799" y="666"/>
                  </a:lnTo>
                  <a:lnTo>
                    <a:pt x="897" y="686"/>
                  </a:lnTo>
                  <a:cubicBezTo>
                    <a:pt x="1027" y="710"/>
                    <a:pt x="1159" y="720"/>
                    <a:pt x="1291" y="720"/>
                  </a:cubicBezTo>
                  <a:cubicBezTo>
                    <a:pt x="1424" y="718"/>
                    <a:pt x="1556" y="705"/>
                    <a:pt x="1685" y="681"/>
                  </a:cubicBezTo>
                  <a:cubicBezTo>
                    <a:pt x="1717" y="673"/>
                    <a:pt x="1751" y="669"/>
                    <a:pt x="1783" y="660"/>
                  </a:cubicBezTo>
                  <a:lnTo>
                    <a:pt x="1878" y="634"/>
                  </a:lnTo>
                  <a:lnTo>
                    <a:pt x="1973" y="601"/>
                  </a:lnTo>
                  <a:cubicBezTo>
                    <a:pt x="1989" y="596"/>
                    <a:pt x="2003" y="591"/>
                    <a:pt x="2019" y="583"/>
                  </a:cubicBezTo>
                  <a:lnTo>
                    <a:pt x="2064" y="563"/>
                  </a:lnTo>
                  <a:cubicBezTo>
                    <a:pt x="2094" y="550"/>
                    <a:pt x="2125" y="536"/>
                    <a:pt x="2154" y="520"/>
                  </a:cubicBezTo>
                  <a:cubicBezTo>
                    <a:pt x="2168" y="512"/>
                    <a:pt x="2183" y="505"/>
                    <a:pt x="2197" y="496"/>
                  </a:cubicBezTo>
                  <a:lnTo>
                    <a:pt x="2239" y="470"/>
                  </a:lnTo>
                  <a:cubicBezTo>
                    <a:pt x="2294" y="435"/>
                    <a:pt x="2347" y="393"/>
                    <a:pt x="2395" y="347"/>
                  </a:cubicBezTo>
                  <a:cubicBezTo>
                    <a:pt x="2442" y="301"/>
                    <a:pt x="2483" y="248"/>
                    <a:pt x="2513" y="189"/>
                  </a:cubicBezTo>
                  <a:cubicBezTo>
                    <a:pt x="2529" y="160"/>
                    <a:pt x="2542" y="129"/>
                    <a:pt x="2551" y="98"/>
                  </a:cubicBezTo>
                  <a:cubicBezTo>
                    <a:pt x="2561" y="66"/>
                    <a:pt x="2567" y="34"/>
                    <a:pt x="257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45"/>
            <p:cNvSpPr/>
            <p:nvPr/>
          </p:nvSpPr>
          <p:spPr>
            <a:xfrm>
              <a:off x="5154950" y="2180125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70" y="1"/>
                  </a:moveTo>
                  <a:lnTo>
                    <a:pt x="2570" y="1"/>
                  </a:lnTo>
                  <a:cubicBezTo>
                    <a:pt x="2567" y="34"/>
                    <a:pt x="2560" y="66"/>
                    <a:pt x="2550" y="98"/>
                  </a:cubicBezTo>
                  <a:cubicBezTo>
                    <a:pt x="2540" y="128"/>
                    <a:pt x="2526" y="159"/>
                    <a:pt x="2511" y="188"/>
                  </a:cubicBezTo>
                  <a:cubicBezTo>
                    <a:pt x="2479" y="246"/>
                    <a:pt x="2438" y="298"/>
                    <a:pt x="2390" y="343"/>
                  </a:cubicBezTo>
                  <a:cubicBezTo>
                    <a:pt x="2344" y="389"/>
                    <a:pt x="2292" y="430"/>
                    <a:pt x="2235" y="465"/>
                  </a:cubicBezTo>
                  <a:lnTo>
                    <a:pt x="2193" y="491"/>
                  </a:lnTo>
                  <a:cubicBezTo>
                    <a:pt x="2178" y="498"/>
                    <a:pt x="2164" y="505"/>
                    <a:pt x="2149" y="512"/>
                  </a:cubicBezTo>
                  <a:cubicBezTo>
                    <a:pt x="2120" y="528"/>
                    <a:pt x="2091" y="543"/>
                    <a:pt x="2061" y="556"/>
                  </a:cubicBezTo>
                  <a:lnTo>
                    <a:pt x="2015" y="575"/>
                  </a:lnTo>
                  <a:cubicBezTo>
                    <a:pt x="2000" y="582"/>
                    <a:pt x="1986" y="588"/>
                    <a:pt x="1970" y="594"/>
                  </a:cubicBezTo>
                  <a:lnTo>
                    <a:pt x="1875" y="625"/>
                  </a:lnTo>
                  <a:lnTo>
                    <a:pt x="1780" y="650"/>
                  </a:lnTo>
                  <a:cubicBezTo>
                    <a:pt x="1749" y="659"/>
                    <a:pt x="1716" y="663"/>
                    <a:pt x="1684" y="670"/>
                  </a:cubicBezTo>
                  <a:cubicBezTo>
                    <a:pt x="1555" y="695"/>
                    <a:pt x="1423" y="708"/>
                    <a:pt x="1291" y="708"/>
                  </a:cubicBezTo>
                  <a:cubicBezTo>
                    <a:pt x="1284" y="708"/>
                    <a:pt x="1276" y="708"/>
                    <a:pt x="1269" y="708"/>
                  </a:cubicBezTo>
                  <a:cubicBezTo>
                    <a:pt x="1144" y="708"/>
                    <a:pt x="1021" y="697"/>
                    <a:pt x="898" y="676"/>
                  </a:cubicBezTo>
                  <a:lnTo>
                    <a:pt x="801" y="657"/>
                  </a:lnTo>
                  <a:lnTo>
                    <a:pt x="707" y="633"/>
                  </a:lnTo>
                  <a:cubicBezTo>
                    <a:pt x="698" y="630"/>
                    <a:pt x="691" y="628"/>
                    <a:pt x="682" y="625"/>
                  </a:cubicBezTo>
                  <a:lnTo>
                    <a:pt x="659" y="618"/>
                  </a:lnTo>
                  <a:lnTo>
                    <a:pt x="612" y="602"/>
                  </a:lnTo>
                  <a:cubicBezTo>
                    <a:pt x="596" y="596"/>
                    <a:pt x="580" y="592"/>
                    <a:pt x="566" y="585"/>
                  </a:cubicBezTo>
                  <a:lnTo>
                    <a:pt x="520" y="566"/>
                  </a:lnTo>
                  <a:lnTo>
                    <a:pt x="475" y="547"/>
                  </a:lnTo>
                  <a:cubicBezTo>
                    <a:pt x="460" y="540"/>
                    <a:pt x="446" y="533"/>
                    <a:pt x="431" y="525"/>
                  </a:cubicBezTo>
                  <a:cubicBezTo>
                    <a:pt x="402" y="509"/>
                    <a:pt x="372" y="495"/>
                    <a:pt x="344" y="478"/>
                  </a:cubicBezTo>
                  <a:cubicBezTo>
                    <a:pt x="288" y="443"/>
                    <a:pt x="235" y="404"/>
                    <a:pt x="188" y="359"/>
                  </a:cubicBezTo>
                  <a:cubicBezTo>
                    <a:pt x="138" y="314"/>
                    <a:pt x="98" y="263"/>
                    <a:pt x="63" y="206"/>
                  </a:cubicBezTo>
                  <a:cubicBezTo>
                    <a:pt x="47" y="177"/>
                    <a:pt x="34" y="147"/>
                    <a:pt x="22" y="115"/>
                  </a:cubicBezTo>
                  <a:cubicBezTo>
                    <a:pt x="12" y="85"/>
                    <a:pt x="5" y="51"/>
                    <a:pt x="0" y="19"/>
                  </a:cubicBezTo>
                  <a:lnTo>
                    <a:pt x="0" y="19"/>
                  </a:lnTo>
                  <a:cubicBezTo>
                    <a:pt x="5" y="53"/>
                    <a:pt x="11" y="85"/>
                    <a:pt x="21" y="116"/>
                  </a:cubicBezTo>
                  <a:cubicBezTo>
                    <a:pt x="31" y="147"/>
                    <a:pt x="45" y="177"/>
                    <a:pt x="61" y="206"/>
                  </a:cubicBezTo>
                  <a:cubicBezTo>
                    <a:pt x="93" y="264"/>
                    <a:pt x="135" y="317"/>
                    <a:pt x="183" y="362"/>
                  </a:cubicBezTo>
                  <a:cubicBezTo>
                    <a:pt x="231" y="408"/>
                    <a:pt x="285" y="449"/>
                    <a:pt x="340" y="482"/>
                  </a:cubicBezTo>
                  <a:cubicBezTo>
                    <a:pt x="369" y="501"/>
                    <a:pt x="398" y="515"/>
                    <a:pt x="427" y="531"/>
                  </a:cubicBezTo>
                  <a:cubicBezTo>
                    <a:pt x="441" y="538"/>
                    <a:pt x="456" y="546"/>
                    <a:pt x="472" y="553"/>
                  </a:cubicBezTo>
                  <a:lnTo>
                    <a:pt x="517" y="573"/>
                  </a:lnTo>
                  <a:lnTo>
                    <a:pt x="563" y="592"/>
                  </a:lnTo>
                  <a:cubicBezTo>
                    <a:pt x="578" y="599"/>
                    <a:pt x="594" y="604"/>
                    <a:pt x="609" y="610"/>
                  </a:cubicBezTo>
                  <a:lnTo>
                    <a:pt x="656" y="625"/>
                  </a:lnTo>
                  <a:lnTo>
                    <a:pt x="679" y="633"/>
                  </a:lnTo>
                  <a:cubicBezTo>
                    <a:pt x="688" y="636"/>
                    <a:pt x="695" y="637"/>
                    <a:pt x="704" y="640"/>
                  </a:cubicBezTo>
                  <a:lnTo>
                    <a:pt x="799" y="666"/>
                  </a:lnTo>
                  <a:lnTo>
                    <a:pt x="897" y="685"/>
                  </a:lnTo>
                  <a:cubicBezTo>
                    <a:pt x="1027" y="708"/>
                    <a:pt x="1159" y="720"/>
                    <a:pt x="1291" y="720"/>
                  </a:cubicBezTo>
                  <a:cubicBezTo>
                    <a:pt x="1424" y="718"/>
                    <a:pt x="1556" y="705"/>
                    <a:pt x="1685" y="679"/>
                  </a:cubicBezTo>
                  <a:cubicBezTo>
                    <a:pt x="1717" y="672"/>
                    <a:pt x="1751" y="668"/>
                    <a:pt x="1783" y="659"/>
                  </a:cubicBezTo>
                  <a:lnTo>
                    <a:pt x="1878" y="633"/>
                  </a:lnTo>
                  <a:lnTo>
                    <a:pt x="1973" y="601"/>
                  </a:lnTo>
                  <a:cubicBezTo>
                    <a:pt x="1989" y="595"/>
                    <a:pt x="2003" y="589"/>
                    <a:pt x="2019" y="582"/>
                  </a:cubicBezTo>
                  <a:lnTo>
                    <a:pt x="2064" y="563"/>
                  </a:lnTo>
                  <a:cubicBezTo>
                    <a:pt x="2094" y="550"/>
                    <a:pt x="2125" y="536"/>
                    <a:pt x="2154" y="518"/>
                  </a:cubicBezTo>
                  <a:cubicBezTo>
                    <a:pt x="2168" y="511"/>
                    <a:pt x="2183" y="504"/>
                    <a:pt x="2197" y="495"/>
                  </a:cubicBezTo>
                  <a:lnTo>
                    <a:pt x="2239" y="469"/>
                  </a:lnTo>
                  <a:cubicBezTo>
                    <a:pt x="2294" y="434"/>
                    <a:pt x="2347" y="393"/>
                    <a:pt x="2395" y="347"/>
                  </a:cubicBezTo>
                  <a:cubicBezTo>
                    <a:pt x="2442" y="301"/>
                    <a:pt x="2482" y="247"/>
                    <a:pt x="2513" y="189"/>
                  </a:cubicBezTo>
                  <a:cubicBezTo>
                    <a:pt x="2529" y="160"/>
                    <a:pt x="2542" y="130"/>
                    <a:pt x="2551" y="98"/>
                  </a:cubicBezTo>
                  <a:cubicBezTo>
                    <a:pt x="2561" y="66"/>
                    <a:pt x="2567" y="34"/>
                    <a:pt x="257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45"/>
            <p:cNvSpPr/>
            <p:nvPr/>
          </p:nvSpPr>
          <p:spPr>
            <a:xfrm>
              <a:off x="5154950" y="2184050"/>
              <a:ext cx="64250" cy="18025"/>
            </a:xfrm>
            <a:custGeom>
              <a:rect b="b" l="l" r="r" t="t"/>
              <a:pathLst>
                <a:path extrusionOk="0" h="721" w="2570">
                  <a:moveTo>
                    <a:pt x="2570" y="0"/>
                  </a:moveTo>
                  <a:cubicBezTo>
                    <a:pt x="2563" y="67"/>
                    <a:pt x="2544" y="131"/>
                    <a:pt x="2511" y="187"/>
                  </a:cubicBezTo>
                  <a:cubicBezTo>
                    <a:pt x="2479" y="245"/>
                    <a:pt x="2438" y="297"/>
                    <a:pt x="2390" y="342"/>
                  </a:cubicBezTo>
                  <a:cubicBezTo>
                    <a:pt x="2344" y="389"/>
                    <a:pt x="2292" y="429"/>
                    <a:pt x="2235" y="464"/>
                  </a:cubicBezTo>
                  <a:lnTo>
                    <a:pt x="2193" y="490"/>
                  </a:lnTo>
                  <a:cubicBezTo>
                    <a:pt x="2178" y="497"/>
                    <a:pt x="2164" y="505"/>
                    <a:pt x="2149" y="513"/>
                  </a:cubicBezTo>
                  <a:cubicBezTo>
                    <a:pt x="2120" y="529"/>
                    <a:pt x="2091" y="542"/>
                    <a:pt x="2061" y="555"/>
                  </a:cubicBezTo>
                  <a:lnTo>
                    <a:pt x="2015" y="574"/>
                  </a:lnTo>
                  <a:cubicBezTo>
                    <a:pt x="2000" y="582"/>
                    <a:pt x="1986" y="587"/>
                    <a:pt x="1970" y="593"/>
                  </a:cubicBezTo>
                  <a:lnTo>
                    <a:pt x="1875" y="625"/>
                  </a:lnTo>
                  <a:lnTo>
                    <a:pt x="1780" y="650"/>
                  </a:lnTo>
                  <a:cubicBezTo>
                    <a:pt x="1749" y="658"/>
                    <a:pt x="1716" y="664"/>
                    <a:pt x="1684" y="670"/>
                  </a:cubicBezTo>
                  <a:cubicBezTo>
                    <a:pt x="1555" y="695"/>
                    <a:pt x="1423" y="708"/>
                    <a:pt x="1291" y="708"/>
                  </a:cubicBezTo>
                  <a:cubicBezTo>
                    <a:pt x="1284" y="708"/>
                    <a:pt x="1276" y="708"/>
                    <a:pt x="1269" y="708"/>
                  </a:cubicBezTo>
                  <a:cubicBezTo>
                    <a:pt x="1144" y="708"/>
                    <a:pt x="1021" y="696"/>
                    <a:pt x="898" y="676"/>
                  </a:cubicBezTo>
                  <a:lnTo>
                    <a:pt x="801" y="657"/>
                  </a:lnTo>
                  <a:lnTo>
                    <a:pt x="707" y="632"/>
                  </a:lnTo>
                  <a:cubicBezTo>
                    <a:pt x="698" y="629"/>
                    <a:pt x="691" y="628"/>
                    <a:pt x="682" y="625"/>
                  </a:cubicBezTo>
                  <a:lnTo>
                    <a:pt x="659" y="618"/>
                  </a:lnTo>
                  <a:lnTo>
                    <a:pt x="612" y="602"/>
                  </a:lnTo>
                  <a:cubicBezTo>
                    <a:pt x="596" y="596"/>
                    <a:pt x="580" y="592"/>
                    <a:pt x="566" y="586"/>
                  </a:cubicBezTo>
                  <a:lnTo>
                    <a:pt x="520" y="566"/>
                  </a:lnTo>
                  <a:lnTo>
                    <a:pt x="475" y="547"/>
                  </a:lnTo>
                  <a:cubicBezTo>
                    <a:pt x="460" y="540"/>
                    <a:pt x="446" y="532"/>
                    <a:pt x="431" y="525"/>
                  </a:cubicBezTo>
                  <a:cubicBezTo>
                    <a:pt x="402" y="509"/>
                    <a:pt x="372" y="496"/>
                    <a:pt x="344" y="477"/>
                  </a:cubicBezTo>
                  <a:cubicBezTo>
                    <a:pt x="288" y="444"/>
                    <a:pt x="235" y="403"/>
                    <a:pt x="188" y="358"/>
                  </a:cubicBezTo>
                  <a:cubicBezTo>
                    <a:pt x="138" y="315"/>
                    <a:pt x="98" y="263"/>
                    <a:pt x="63" y="206"/>
                  </a:cubicBezTo>
                  <a:cubicBezTo>
                    <a:pt x="47" y="177"/>
                    <a:pt x="34" y="148"/>
                    <a:pt x="22" y="116"/>
                  </a:cubicBezTo>
                  <a:cubicBezTo>
                    <a:pt x="12" y="86"/>
                    <a:pt x="5" y="52"/>
                    <a:pt x="0" y="21"/>
                  </a:cubicBezTo>
                  <a:lnTo>
                    <a:pt x="0" y="21"/>
                  </a:lnTo>
                  <a:cubicBezTo>
                    <a:pt x="5" y="52"/>
                    <a:pt x="11" y="86"/>
                    <a:pt x="21" y="116"/>
                  </a:cubicBezTo>
                  <a:cubicBezTo>
                    <a:pt x="31" y="148"/>
                    <a:pt x="45" y="178"/>
                    <a:pt x="61" y="207"/>
                  </a:cubicBezTo>
                  <a:cubicBezTo>
                    <a:pt x="93" y="265"/>
                    <a:pt x="135" y="318"/>
                    <a:pt x="183" y="363"/>
                  </a:cubicBezTo>
                  <a:cubicBezTo>
                    <a:pt x="231" y="409"/>
                    <a:pt x="285" y="448"/>
                    <a:pt x="340" y="483"/>
                  </a:cubicBezTo>
                  <a:cubicBezTo>
                    <a:pt x="369" y="502"/>
                    <a:pt x="398" y="516"/>
                    <a:pt x="427" y="531"/>
                  </a:cubicBezTo>
                  <a:cubicBezTo>
                    <a:pt x="441" y="540"/>
                    <a:pt x="456" y="547"/>
                    <a:pt x="472" y="554"/>
                  </a:cubicBezTo>
                  <a:lnTo>
                    <a:pt x="517" y="574"/>
                  </a:lnTo>
                  <a:lnTo>
                    <a:pt x="563" y="593"/>
                  </a:lnTo>
                  <a:cubicBezTo>
                    <a:pt x="578" y="600"/>
                    <a:pt x="594" y="605"/>
                    <a:pt x="609" y="611"/>
                  </a:cubicBezTo>
                  <a:lnTo>
                    <a:pt x="656" y="627"/>
                  </a:lnTo>
                  <a:lnTo>
                    <a:pt x="679" y="634"/>
                  </a:lnTo>
                  <a:cubicBezTo>
                    <a:pt x="688" y="637"/>
                    <a:pt x="695" y="638"/>
                    <a:pt x="704" y="641"/>
                  </a:cubicBezTo>
                  <a:lnTo>
                    <a:pt x="799" y="667"/>
                  </a:lnTo>
                  <a:lnTo>
                    <a:pt x="897" y="686"/>
                  </a:lnTo>
                  <a:cubicBezTo>
                    <a:pt x="1027" y="709"/>
                    <a:pt x="1159" y="721"/>
                    <a:pt x="1291" y="721"/>
                  </a:cubicBezTo>
                  <a:cubicBezTo>
                    <a:pt x="1424" y="719"/>
                    <a:pt x="1556" y="705"/>
                    <a:pt x="1685" y="680"/>
                  </a:cubicBezTo>
                  <a:cubicBezTo>
                    <a:pt x="1717" y="673"/>
                    <a:pt x="1751" y="669"/>
                    <a:pt x="1783" y="660"/>
                  </a:cubicBezTo>
                  <a:lnTo>
                    <a:pt x="1878" y="634"/>
                  </a:lnTo>
                  <a:lnTo>
                    <a:pt x="1973" y="602"/>
                  </a:lnTo>
                  <a:cubicBezTo>
                    <a:pt x="1989" y="596"/>
                    <a:pt x="2003" y="590"/>
                    <a:pt x="2019" y="583"/>
                  </a:cubicBezTo>
                  <a:lnTo>
                    <a:pt x="2064" y="564"/>
                  </a:lnTo>
                  <a:cubicBezTo>
                    <a:pt x="2094" y="551"/>
                    <a:pt x="2125" y="537"/>
                    <a:pt x="2154" y="519"/>
                  </a:cubicBezTo>
                  <a:cubicBezTo>
                    <a:pt x="2168" y="512"/>
                    <a:pt x="2183" y="505"/>
                    <a:pt x="2197" y="496"/>
                  </a:cubicBezTo>
                  <a:lnTo>
                    <a:pt x="2239" y="470"/>
                  </a:lnTo>
                  <a:cubicBezTo>
                    <a:pt x="2294" y="435"/>
                    <a:pt x="2347" y="395"/>
                    <a:pt x="2395" y="348"/>
                  </a:cubicBezTo>
                  <a:cubicBezTo>
                    <a:pt x="2442" y="302"/>
                    <a:pt x="2483" y="248"/>
                    <a:pt x="2513" y="190"/>
                  </a:cubicBezTo>
                  <a:cubicBezTo>
                    <a:pt x="2529" y="161"/>
                    <a:pt x="2542" y="131"/>
                    <a:pt x="2551" y="99"/>
                  </a:cubicBezTo>
                  <a:cubicBezTo>
                    <a:pt x="2561" y="67"/>
                    <a:pt x="2567" y="35"/>
                    <a:pt x="2570" y="2"/>
                  </a:cubicBezTo>
                  <a:lnTo>
                    <a:pt x="257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45"/>
            <p:cNvSpPr/>
            <p:nvPr/>
          </p:nvSpPr>
          <p:spPr>
            <a:xfrm>
              <a:off x="5154950" y="2188025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70" y="1"/>
                  </a:moveTo>
                  <a:lnTo>
                    <a:pt x="2570" y="1"/>
                  </a:lnTo>
                  <a:cubicBezTo>
                    <a:pt x="2567" y="34"/>
                    <a:pt x="2560" y="66"/>
                    <a:pt x="2550" y="98"/>
                  </a:cubicBezTo>
                  <a:cubicBezTo>
                    <a:pt x="2540" y="128"/>
                    <a:pt x="2526" y="159"/>
                    <a:pt x="2511" y="188"/>
                  </a:cubicBezTo>
                  <a:cubicBezTo>
                    <a:pt x="2479" y="246"/>
                    <a:pt x="2438" y="298"/>
                    <a:pt x="2390" y="343"/>
                  </a:cubicBezTo>
                  <a:cubicBezTo>
                    <a:pt x="2344" y="389"/>
                    <a:pt x="2292" y="430"/>
                    <a:pt x="2235" y="465"/>
                  </a:cubicBezTo>
                  <a:lnTo>
                    <a:pt x="2193" y="489"/>
                  </a:lnTo>
                  <a:cubicBezTo>
                    <a:pt x="2178" y="498"/>
                    <a:pt x="2164" y="505"/>
                    <a:pt x="2149" y="512"/>
                  </a:cubicBezTo>
                  <a:cubicBezTo>
                    <a:pt x="2120" y="528"/>
                    <a:pt x="2091" y="543"/>
                    <a:pt x="2061" y="556"/>
                  </a:cubicBezTo>
                  <a:lnTo>
                    <a:pt x="2015" y="575"/>
                  </a:lnTo>
                  <a:cubicBezTo>
                    <a:pt x="2000" y="582"/>
                    <a:pt x="1986" y="588"/>
                    <a:pt x="1970" y="594"/>
                  </a:cubicBezTo>
                  <a:lnTo>
                    <a:pt x="1875" y="624"/>
                  </a:lnTo>
                  <a:lnTo>
                    <a:pt x="1780" y="650"/>
                  </a:lnTo>
                  <a:cubicBezTo>
                    <a:pt x="1749" y="659"/>
                    <a:pt x="1716" y="663"/>
                    <a:pt x="1684" y="671"/>
                  </a:cubicBezTo>
                  <a:cubicBezTo>
                    <a:pt x="1555" y="695"/>
                    <a:pt x="1423" y="708"/>
                    <a:pt x="1291" y="708"/>
                  </a:cubicBezTo>
                  <a:cubicBezTo>
                    <a:pt x="1159" y="708"/>
                    <a:pt x="1029" y="698"/>
                    <a:pt x="898" y="676"/>
                  </a:cubicBezTo>
                  <a:lnTo>
                    <a:pt x="801" y="657"/>
                  </a:lnTo>
                  <a:lnTo>
                    <a:pt x="707" y="631"/>
                  </a:lnTo>
                  <a:cubicBezTo>
                    <a:pt x="698" y="630"/>
                    <a:pt x="691" y="628"/>
                    <a:pt x="682" y="626"/>
                  </a:cubicBezTo>
                  <a:lnTo>
                    <a:pt x="659" y="618"/>
                  </a:lnTo>
                  <a:lnTo>
                    <a:pt x="612" y="602"/>
                  </a:lnTo>
                  <a:cubicBezTo>
                    <a:pt x="596" y="597"/>
                    <a:pt x="580" y="592"/>
                    <a:pt x="566" y="585"/>
                  </a:cubicBezTo>
                  <a:lnTo>
                    <a:pt x="520" y="566"/>
                  </a:lnTo>
                  <a:lnTo>
                    <a:pt x="475" y="547"/>
                  </a:lnTo>
                  <a:cubicBezTo>
                    <a:pt x="460" y="540"/>
                    <a:pt x="446" y="533"/>
                    <a:pt x="431" y="524"/>
                  </a:cubicBezTo>
                  <a:cubicBezTo>
                    <a:pt x="402" y="510"/>
                    <a:pt x="372" y="495"/>
                    <a:pt x="344" y="478"/>
                  </a:cubicBezTo>
                  <a:cubicBezTo>
                    <a:pt x="288" y="443"/>
                    <a:pt x="235" y="404"/>
                    <a:pt x="188" y="359"/>
                  </a:cubicBezTo>
                  <a:cubicBezTo>
                    <a:pt x="138" y="314"/>
                    <a:pt x="98" y="263"/>
                    <a:pt x="63" y="207"/>
                  </a:cubicBezTo>
                  <a:cubicBezTo>
                    <a:pt x="47" y="178"/>
                    <a:pt x="34" y="147"/>
                    <a:pt x="22" y="117"/>
                  </a:cubicBezTo>
                  <a:cubicBezTo>
                    <a:pt x="12" y="85"/>
                    <a:pt x="5" y="54"/>
                    <a:pt x="1" y="22"/>
                  </a:cubicBezTo>
                  <a:lnTo>
                    <a:pt x="1" y="22"/>
                  </a:lnTo>
                  <a:cubicBezTo>
                    <a:pt x="5" y="54"/>
                    <a:pt x="12" y="85"/>
                    <a:pt x="21" y="117"/>
                  </a:cubicBezTo>
                  <a:cubicBezTo>
                    <a:pt x="31" y="149"/>
                    <a:pt x="45" y="179"/>
                    <a:pt x="61" y="208"/>
                  </a:cubicBezTo>
                  <a:cubicBezTo>
                    <a:pt x="93" y="265"/>
                    <a:pt x="135" y="318"/>
                    <a:pt x="183" y="363"/>
                  </a:cubicBezTo>
                  <a:cubicBezTo>
                    <a:pt x="231" y="408"/>
                    <a:pt x="285" y="449"/>
                    <a:pt x="340" y="483"/>
                  </a:cubicBezTo>
                  <a:cubicBezTo>
                    <a:pt x="369" y="501"/>
                    <a:pt x="398" y="515"/>
                    <a:pt x="427" y="531"/>
                  </a:cubicBezTo>
                  <a:cubicBezTo>
                    <a:pt x="441" y="539"/>
                    <a:pt x="456" y="547"/>
                    <a:pt x="472" y="555"/>
                  </a:cubicBezTo>
                  <a:lnTo>
                    <a:pt x="517" y="573"/>
                  </a:lnTo>
                  <a:lnTo>
                    <a:pt x="563" y="594"/>
                  </a:lnTo>
                  <a:cubicBezTo>
                    <a:pt x="578" y="599"/>
                    <a:pt x="594" y="604"/>
                    <a:pt x="609" y="610"/>
                  </a:cubicBezTo>
                  <a:lnTo>
                    <a:pt x="656" y="626"/>
                  </a:lnTo>
                  <a:lnTo>
                    <a:pt x="679" y="634"/>
                  </a:lnTo>
                  <a:cubicBezTo>
                    <a:pt x="688" y="637"/>
                    <a:pt x="695" y="639"/>
                    <a:pt x="704" y="642"/>
                  </a:cubicBezTo>
                  <a:lnTo>
                    <a:pt x="799" y="666"/>
                  </a:lnTo>
                  <a:lnTo>
                    <a:pt x="897" y="686"/>
                  </a:lnTo>
                  <a:cubicBezTo>
                    <a:pt x="1027" y="708"/>
                    <a:pt x="1159" y="720"/>
                    <a:pt x="1291" y="720"/>
                  </a:cubicBezTo>
                  <a:cubicBezTo>
                    <a:pt x="1424" y="718"/>
                    <a:pt x="1556" y="705"/>
                    <a:pt x="1685" y="681"/>
                  </a:cubicBezTo>
                  <a:cubicBezTo>
                    <a:pt x="1717" y="673"/>
                    <a:pt x="1751" y="668"/>
                    <a:pt x="1783" y="659"/>
                  </a:cubicBezTo>
                  <a:lnTo>
                    <a:pt x="1878" y="633"/>
                  </a:lnTo>
                  <a:lnTo>
                    <a:pt x="1973" y="601"/>
                  </a:lnTo>
                  <a:cubicBezTo>
                    <a:pt x="1989" y="597"/>
                    <a:pt x="2003" y="589"/>
                    <a:pt x="2019" y="584"/>
                  </a:cubicBezTo>
                  <a:lnTo>
                    <a:pt x="2064" y="563"/>
                  </a:lnTo>
                  <a:cubicBezTo>
                    <a:pt x="2094" y="550"/>
                    <a:pt x="2125" y="536"/>
                    <a:pt x="2154" y="520"/>
                  </a:cubicBezTo>
                  <a:cubicBezTo>
                    <a:pt x="2168" y="512"/>
                    <a:pt x="2183" y="505"/>
                    <a:pt x="2197" y="497"/>
                  </a:cubicBezTo>
                  <a:lnTo>
                    <a:pt x="2239" y="470"/>
                  </a:lnTo>
                  <a:cubicBezTo>
                    <a:pt x="2294" y="436"/>
                    <a:pt x="2347" y="394"/>
                    <a:pt x="2395" y="347"/>
                  </a:cubicBezTo>
                  <a:cubicBezTo>
                    <a:pt x="2442" y="301"/>
                    <a:pt x="2482" y="249"/>
                    <a:pt x="2513" y="189"/>
                  </a:cubicBezTo>
                  <a:cubicBezTo>
                    <a:pt x="2529" y="160"/>
                    <a:pt x="2542" y="130"/>
                    <a:pt x="2551" y="98"/>
                  </a:cubicBezTo>
                  <a:cubicBezTo>
                    <a:pt x="2561" y="66"/>
                    <a:pt x="2567" y="34"/>
                    <a:pt x="257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45"/>
            <p:cNvSpPr/>
            <p:nvPr/>
          </p:nvSpPr>
          <p:spPr>
            <a:xfrm>
              <a:off x="5154950" y="2191900"/>
              <a:ext cx="64250" cy="18075"/>
            </a:xfrm>
            <a:custGeom>
              <a:rect b="b" l="l" r="r" t="t"/>
              <a:pathLst>
                <a:path extrusionOk="0" h="723" w="2570">
                  <a:moveTo>
                    <a:pt x="2570" y="1"/>
                  </a:moveTo>
                  <a:cubicBezTo>
                    <a:pt x="2563" y="67"/>
                    <a:pt x="2544" y="131"/>
                    <a:pt x="2511" y="189"/>
                  </a:cubicBezTo>
                  <a:cubicBezTo>
                    <a:pt x="2479" y="246"/>
                    <a:pt x="2438" y="298"/>
                    <a:pt x="2390" y="344"/>
                  </a:cubicBezTo>
                  <a:cubicBezTo>
                    <a:pt x="2344" y="389"/>
                    <a:pt x="2292" y="430"/>
                    <a:pt x="2235" y="465"/>
                  </a:cubicBezTo>
                  <a:lnTo>
                    <a:pt x="2193" y="491"/>
                  </a:lnTo>
                  <a:cubicBezTo>
                    <a:pt x="2178" y="498"/>
                    <a:pt x="2164" y="505"/>
                    <a:pt x="2149" y="514"/>
                  </a:cubicBezTo>
                  <a:cubicBezTo>
                    <a:pt x="2120" y="530"/>
                    <a:pt x="2091" y="545"/>
                    <a:pt x="2061" y="556"/>
                  </a:cubicBezTo>
                  <a:lnTo>
                    <a:pt x="2015" y="576"/>
                  </a:lnTo>
                  <a:cubicBezTo>
                    <a:pt x="2000" y="582"/>
                    <a:pt x="1986" y="589"/>
                    <a:pt x="1970" y="594"/>
                  </a:cubicBezTo>
                  <a:lnTo>
                    <a:pt x="1875" y="626"/>
                  </a:lnTo>
                  <a:lnTo>
                    <a:pt x="1780" y="652"/>
                  </a:lnTo>
                  <a:cubicBezTo>
                    <a:pt x="1749" y="659"/>
                    <a:pt x="1716" y="665"/>
                    <a:pt x="1684" y="672"/>
                  </a:cubicBezTo>
                  <a:cubicBezTo>
                    <a:pt x="1555" y="695"/>
                    <a:pt x="1423" y="708"/>
                    <a:pt x="1291" y="710"/>
                  </a:cubicBezTo>
                  <a:cubicBezTo>
                    <a:pt x="1159" y="710"/>
                    <a:pt x="1029" y="700"/>
                    <a:pt x="898" y="676"/>
                  </a:cubicBezTo>
                  <a:lnTo>
                    <a:pt x="801" y="659"/>
                  </a:lnTo>
                  <a:lnTo>
                    <a:pt x="707" y="634"/>
                  </a:lnTo>
                  <a:cubicBezTo>
                    <a:pt x="698" y="632"/>
                    <a:pt x="691" y="630"/>
                    <a:pt x="682" y="627"/>
                  </a:cubicBezTo>
                  <a:lnTo>
                    <a:pt x="659" y="620"/>
                  </a:lnTo>
                  <a:lnTo>
                    <a:pt x="612" y="604"/>
                  </a:lnTo>
                  <a:cubicBezTo>
                    <a:pt x="596" y="598"/>
                    <a:pt x="580" y="594"/>
                    <a:pt x="566" y="588"/>
                  </a:cubicBezTo>
                  <a:lnTo>
                    <a:pt x="520" y="568"/>
                  </a:lnTo>
                  <a:lnTo>
                    <a:pt x="475" y="550"/>
                  </a:lnTo>
                  <a:cubicBezTo>
                    <a:pt x="460" y="543"/>
                    <a:pt x="446" y="534"/>
                    <a:pt x="431" y="527"/>
                  </a:cubicBezTo>
                  <a:cubicBezTo>
                    <a:pt x="402" y="513"/>
                    <a:pt x="372" y="498"/>
                    <a:pt x="344" y="481"/>
                  </a:cubicBezTo>
                  <a:cubicBezTo>
                    <a:pt x="288" y="446"/>
                    <a:pt x="235" y="407"/>
                    <a:pt x="188" y="362"/>
                  </a:cubicBezTo>
                  <a:cubicBezTo>
                    <a:pt x="138" y="317"/>
                    <a:pt x="98" y="266"/>
                    <a:pt x="63" y="208"/>
                  </a:cubicBezTo>
                  <a:cubicBezTo>
                    <a:pt x="47" y="181"/>
                    <a:pt x="34" y="150"/>
                    <a:pt x="22" y="118"/>
                  </a:cubicBezTo>
                  <a:cubicBezTo>
                    <a:pt x="12" y="88"/>
                    <a:pt x="5" y="56"/>
                    <a:pt x="0" y="23"/>
                  </a:cubicBezTo>
                  <a:lnTo>
                    <a:pt x="0" y="23"/>
                  </a:lnTo>
                  <a:cubicBezTo>
                    <a:pt x="5" y="56"/>
                    <a:pt x="11" y="88"/>
                    <a:pt x="21" y="120"/>
                  </a:cubicBezTo>
                  <a:cubicBezTo>
                    <a:pt x="31" y="150"/>
                    <a:pt x="45" y="181"/>
                    <a:pt x="61" y="210"/>
                  </a:cubicBezTo>
                  <a:cubicBezTo>
                    <a:pt x="93" y="268"/>
                    <a:pt x="135" y="320"/>
                    <a:pt x="183" y="366"/>
                  </a:cubicBezTo>
                  <a:cubicBezTo>
                    <a:pt x="231" y="411"/>
                    <a:pt x="285" y="452"/>
                    <a:pt x="340" y="487"/>
                  </a:cubicBezTo>
                  <a:cubicBezTo>
                    <a:pt x="369" y="504"/>
                    <a:pt x="398" y="518"/>
                    <a:pt x="427" y="534"/>
                  </a:cubicBezTo>
                  <a:cubicBezTo>
                    <a:pt x="441" y="542"/>
                    <a:pt x="456" y="550"/>
                    <a:pt x="472" y="558"/>
                  </a:cubicBezTo>
                  <a:lnTo>
                    <a:pt x="517" y="576"/>
                  </a:lnTo>
                  <a:lnTo>
                    <a:pt x="563" y="597"/>
                  </a:lnTo>
                  <a:cubicBezTo>
                    <a:pt x="578" y="603"/>
                    <a:pt x="594" y="607"/>
                    <a:pt x="609" y="613"/>
                  </a:cubicBezTo>
                  <a:lnTo>
                    <a:pt x="656" y="629"/>
                  </a:lnTo>
                  <a:lnTo>
                    <a:pt x="679" y="637"/>
                  </a:lnTo>
                  <a:cubicBezTo>
                    <a:pt x="688" y="640"/>
                    <a:pt x="695" y="642"/>
                    <a:pt x="704" y="643"/>
                  </a:cubicBezTo>
                  <a:lnTo>
                    <a:pt x="799" y="669"/>
                  </a:lnTo>
                  <a:lnTo>
                    <a:pt x="897" y="690"/>
                  </a:lnTo>
                  <a:cubicBezTo>
                    <a:pt x="1027" y="711"/>
                    <a:pt x="1159" y="723"/>
                    <a:pt x="1291" y="723"/>
                  </a:cubicBezTo>
                  <a:cubicBezTo>
                    <a:pt x="1424" y="721"/>
                    <a:pt x="1556" y="708"/>
                    <a:pt x="1685" y="684"/>
                  </a:cubicBezTo>
                  <a:cubicBezTo>
                    <a:pt x="1717" y="676"/>
                    <a:pt x="1751" y="671"/>
                    <a:pt x="1783" y="662"/>
                  </a:cubicBezTo>
                  <a:lnTo>
                    <a:pt x="1878" y="636"/>
                  </a:lnTo>
                  <a:lnTo>
                    <a:pt x="1973" y="604"/>
                  </a:lnTo>
                  <a:cubicBezTo>
                    <a:pt x="1989" y="598"/>
                    <a:pt x="2003" y="592"/>
                    <a:pt x="2019" y="587"/>
                  </a:cubicBezTo>
                  <a:lnTo>
                    <a:pt x="2064" y="566"/>
                  </a:lnTo>
                  <a:cubicBezTo>
                    <a:pt x="2094" y="553"/>
                    <a:pt x="2125" y="539"/>
                    <a:pt x="2154" y="523"/>
                  </a:cubicBezTo>
                  <a:cubicBezTo>
                    <a:pt x="2168" y="516"/>
                    <a:pt x="2183" y="507"/>
                    <a:pt x="2197" y="500"/>
                  </a:cubicBezTo>
                  <a:lnTo>
                    <a:pt x="2239" y="473"/>
                  </a:lnTo>
                  <a:cubicBezTo>
                    <a:pt x="2294" y="437"/>
                    <a:pt x="2347" y="397"/>
                    <a:pt x="2395" y="350"/>
                  </a:cubicBezTo>
                  <a:cubicBezTo>
                    <a:pt x="2442" y="304"/>
                    <a:pt x="2483" y="250"/>
                    <a:pt x="2513" y="192"/>
                  </a:cubicBezTo>
                  <a:cubicBezTo>
                    <a:pt x="2529" y="163"/>
                    <a:pt x="2542" y="133"/>
                    <a:pt x="2551" y="101"/>
                  </a:cubicBezTo>
                  <a:cubicBezTo>
                    <a:pt x="2561" y="69"/>
                    <a:pt x="2567" y="37"/>
                    <a:pt x="2570" y="4"/>
                  </a:cubicBezTo>
                  <a:lnTo>
                    <a:pt x="257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45"/>
            <p:cNvSpPr/>
            <p:nvPr/>
          </p:nvSpPr>
          <p:spPr>
            <a:xfrm>
              <a:off x="5154950" y="2195925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70" y="1"/>
                  </a:moveTo>
                  <a:cubicBezTo>
                    <a:pt x="2566" y="33"/>
                    <a:pt x="2560" y="65"/>
                    <a:pt x="2550" y="95"/>
                  </a:cubicBezTo>
                  <a:cubicBezTo>
                    <a:pt x="2540" y="127"/>
                    <a:pt x="2526" y="157"/>
                    <a:pt x="2511" y="186"/>
                  </a:cubicBezTo>
                  <a:cubicBezTo>
                    <a:pt x="2479" y="244"/>
                    <a:pt x="2438" y="297"/>
                    <a:pt x="2390" y="341"/>
                  </a:cubicBezTo>
                  <a:cubicBezTo>
                    <a:pt x="2344" y="386"/>
                    <a:pt x="2292" y="427"/>
                    <a:pt x="2235" y="462"/>
                  </a:cubicBezTo>
                  <a:lnTo>
                    <a:pt x="2193" y="488"/>
                  </a:lnTo>
                  <a:cubicBezTo>
                    <a:pt x="2178" y="497"/>
                    <a:pt x="2164" y="504"/>
                    <a:pt x="2149" y="511"/>
                  </a:cubicBezTo>
                  <a:cubicBezTo>
                    <a:pt x="2120" y="527"/>
                    <a:pt x="2091" y="542"/>
                    <a:pt x="2061" y="555"/>
                  </a:cubicBezTo>
                  <a:lnTo>
                    <a:pt x="2015" y="573"/>
                  </a:lnTo>
                  <a:cubicBezTo>
                    <a:pt x="2000" y="581"/>
                    <a:pt x="1986" y="587"/>
                    <a:pt x="1970" y="591"/>
                  </a:cubicBezTo>
                  <a:lnTo>
                    <a:pt x="1875" y="623"/>
                  </a:lnTo>
                  <a:lnTo>
                    <a:pt x="1780" y="649"/>
                  </a:lnTo>
                  <a:cubicBezTo>
                    <a:pt x="1749" y="658"/>
                    <a:pt x="1716" y="662"/>
                    <a:pt x="1684" y="669"/>
                  </a:cubicBezTo>
                  <a:cubicBezTo>
                    <a:pt x="1555" y="694"/>
                    <a:pt x="1423" y="705"/>
                    <a:pt x="1291" y="707"/>
                  </a:cubicBezTo>
                  <a:cubicBezTo>
                    <a:pt x="1159" y="707"/>
                    <a:pt x="1029" y="697"/>
                    <a:pt x="898" y="675"/>
                  </a:cubicBezTo>
                  <a:lnTo>
                    <a:pt x="801" y="656"/>
                  </a:lnTo>
                  <a:lnTo>
                    <a:pt x="707" y="630"/>
                  </a:lnTo>
                  <a:cubicBezTo>
                    <a:pt x="698" y="629"/>
                    <a:pt x="691" y="627"/>
                    <a:pt x="682" y="624"/>
                  </a:cubicBezTo>
                  <a:lnTo>
                    <a:pt x="659" y="616"/>
                  </a:lnTo>
                  <a:lnTo>
                    <a:pt x="612" y="601"/>
                  </a:lnTo>
                  <a:cubicBezTo>
                    <a:pt x="596" y="595"/>
                    <a:pt x="580" y="591"/>
                    <a:pt x="566" y="584"/>
                  </a:cubicBezTo>
                  <a:lnTo>
                    <a:pt x="520" y="566"/>
                  </a:lnTo>
                  <a:lnTo>
                    <a:pt x="475" y="546"/>
                  </a:lnTo>
                  <a:cubicBezTo>
                    <a:pt x="460" y="540"/>
                    <a:pt x="446" y="531"/>
                    <a:pt x="431" y="524"/>
                  </a:cubicBezTo>
                  <a:cubicBezTo>
                    <a:pt x="402" y="508"/>
                    <a:pt x="372" y="495"/>
                    <a:pt x="344" y="476"/>
                  </a:cubicBezTo>
                  <a:cubicBezTo>
                    <a:pt x="288" y="443"/>
                    <a:pt x="235" y="402"/>
                    <a:pt x="188" y="357"/>
                  </a:cubicBezTo>
                  <a:cubicBezTo>
                    <a:pt x="138" y="314"/>
                    <a:pt x="98" y="262"/>
                    <a:pt x="63" y="205"/>
                  </a:cubicBezTo>
                  <a:cubicBezTo>
                    <a:pt x="47" y="176"/>
                    <a:pt x="34" y="147"/>
                    <a:pt x="22" y="115"/>
                  </a:cubicBezTo>
                  <a:cubicBezTo>
                    <a:pt x="12" y="85"/>
                    <a:pt x="5" y="52"/>
                    <a:pt x="0" y="20"/>
                  </a:cubicBezTo>
                  <a:lnTo>
                    <a:pt x="0" y="20"/>
                  </a:lnTo>
                  <a:cubicBezTo>
                    <a:pt x="5" y="52"/>
                    <a:pt x="11" y="85"/>
                    <a:pt x="21" y="115"/>
                  </a:cubicBezTo>
                  <a:cubicBezTo>
                    <a:pt x="31" y="147"/>
                    <a:pt x="45" y="178"/>
                    <a:pt x="61" y="207"/>
                  </a:cubicBezTo>
                  <a:cubicBezTo>
                    <a:pt x="93" y="265"/>
                    <a:pt x="135" y="317"/>
                    <a:pt x="183" y="362"/>
                  </a:cubicBezTo>
                  <a:cubicBezTo>
                    <a:pt x="231" y="408"/>
                    <a:pt x="285" y="447"/>
                    <a:pt x="340" y="482"/>
                  </a:cubicBezTo>
                  <a:cubicBezTo>
                    <a:pt x="369" y="501"/>
                    <a:pt x="398" y="515"/>
                    <a:pt x="427" y="530"/>
                  </a:cubicBezTo>
                  <a:cubicBezTo>
                    <a:pt x="441" y="539"/>
                    <a:pt x="456" y="546"/>
                    <a:pt x="472" y="553"/>
                  </a:cubicBezTo>
                  <a:lnTo>
                    <a:pt x="517" y="573"/>
                  </a:lnTo>
                  <a:lnTo>
                    <a:pt x="563" y="592"/>
                  </a:lnTo>
                  <a:cubicBezTo>
                    <a:pt x="578" y="600"/>
                    <a:pt x="594" y="604"/>
                    <a:pt x="609" y="610"/>
                  </a:cubicBezTo>
                  <a:lnTo>
                    <a:pt x="656" y="626"/>
                  </a:lnTo>
                  <a:lnTo>
                    <a:pt x="679" y="633"/>
                  </a:lnTo>
                  <a:cubicBezTo>
                    <a:pt x="688" y="636"/>
                    <a:pt x="695" y="637"/>
                    <a:pt x="704" y="640"/>
                  </a:cubicBezTo>
                  <a:lnTo>
                    <a:pt x="799" y="665"/>
                  </a:lnTo>
                  <a:lnTo>
                    <a:pt x="897" y="685"/>
                  </a:lnTo>
                  <a:cubicBezTo>
                    <a:pt x="1027" y="708"/>
                    <a:pt x="1159" y="720"/>
                    <a:pt x="1291" y="720"/>
                  </a:cubicBezTo>
                  <a:cubicBezTo>
                    <a:pt x="1424" y="719"/>
                    <a:pt x="1556" y="704"/>
                    <a:pt x="1685" y="679"/>
                  </a:cubicBezTo>
                  <a:cubicBezTo>
                    <a:pt x="1717" y="672"/>
                    <a:pt x="1751" y="668"/>
                    <a:pt x="1783" y="659"/>
                  </a:cubicBezTo>
                  <a:lnTo>
                    <a:pt x="1878" y="633"/>
                  </a:lnTo>
                  <a:lnTo>
                    <a:pt x="1973" y="600"/>
                  </a:lnTo>
                  <a:cubicBezTo>
                    <a:pt x="1989" y="595"/>
                    <a:pt x="2003" y="589"/>
                    <a:pt x="2019" y="582"/>
                  </a:cubicBezTo>
                  <a:lnTo>
                    <a:pt x="2064" y="562"/>
                  </a:lnTo>
                  <a:cubicBezTo>
                    <a:pt x="2094" y="550"/>
                    <a:pt x="2125" y="534"/>
                    <a:pt x="2154" y="518"/>
                  </a:cubicBezTo>
                  <a:cubicBezTo>
                    <a:pt x="2168" y="511"/>
                    <a:pt x="2183" y="504"/>
                    <a:pt x="2197" y="495"/>
                  </a:cubicBezTo>
                  <a:lnTo>
                    <a:pt x="2239" y="469"/>
                  </a:lnTo>
                  <a:cubicBezTo>
                    <a:pt x="2294" y="434"/>
                    <a:pt x="2347" y="392"/>
                    <a:pt x="2395" y="346"/>
                  </a:cubicBezTo>
                  <a:cubicBezTo>
                    <a:pt x="2442" y="301"/>
                    <a:pt x="2482" y="247"/>
                    <a:pt x="2513" y="189"/>
                  </a:cubicBezTo>
                  <a:cubicBezTo>
                    <a:pt x="2529" y="160"/>
                    <a:pt x="2542" y="130"/>
                    <a:pt x="2551" y="98"/>
                  </a:cubicBezTo>
                  <a:cubicBezTo>
                    <a:pt x="2561" y="66"/>
                    <a:pt x="2567" y="34"/>
                    <a:pt x="257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45"/>
            <p:cNvSpPr/>
            <p:nvPr/>
          </p:nvSpPr>
          <p:spPr>
            <a:xfrm>
              <a:off x="5154950" y="2199875"/>
              <a:ext cx="64250" cy="18025"/>
            </a:xfrm>
            <a:custGeom>
              <a:rect b="b" l="l" r="r" t="t"/>
              <a:pathLst>
                <a:path extrusionOk="0" h="721" w="2570">
                  <a:moveTo>
                    <a:pt x="2569" y="1"/>
                  </a:moveTo>
                  <a:cubicBezTo>
                    <a:pt x="2563" y="66"/>
                    <a:pt x="2544" y="130"/>
                    <a:pt x="2511" y="188"/>
                  </a:cubicBezTo>
                  <a:cubicBezTo>
                    <a:pt x="2479" y="246"/>
                    <a:pt x="2438" y="298"/>
                    <a:pt x="2390" y="343"/>
                  </a:cubicBezTo>
                  <a:cubicBezTo>
                    <a:pt x="2342" y="389"/>
                    <a:pt x="2292" y="430"/>
                    <a:pt x="2235" y="465"/>
                  </a:cubicBezTo>
                  <a:lnTo>
                    <a:pt x="2193" y="489"/>
                  </a:lnTo>
                  <a:cubicBezTo>
                    <a:pt x="2178" y="498"/>
                    <a:pt x="2164" y="505"/>
                    <a:pt x="2149" y="513"/>
                  </a:cubicBezTo>
                  <a:cubicBezTo>
                    <a:pt x="2120" y="529"/>
                    <a:pt x="2091" y="543"/>
                    <a:pt x="2061" y="556"/>
                  </a:cubicBezTo>
                  <a:lnTo>
                    <a:pt x="2015" y="575"/>
                  </a:lnTo>
                  <a:cubicBezTo>
                    <a:pt x="2000" y="582"/>
                    <a:pt x="1986" y="588"/>
                    <a:pt x="1970" y="594"/>
                  </a:cubicBezTo>
                  <a:lnTo>
                    <a:pt x="1875" y="624"/>
                  </a:lnTo>
                  <a:lnTo>
                    <a:pt x="1780" y="650"/>
                  </a:lnTo>
                  <a:cubicBezTo>
                    <a:pt x="1748" y="659"/>
                    <a:pt x="1716" y="663"/>
                    <a:pt x="1684" y="671"/>
                  </a:cubicBezTo>
                  <a:cubicBezTo>
                    <a:pt x="1555" y="695"/>
                    <a:pt x="1423" y="708"/>
                    <a:pt x="1291" y="708"/>
                  </a:cubicBezTo>
                  <a:cubicBezTo>
                    <a:pt x="1284" y="708"/>
                    <a:pt x="1276" y="709"/>
                    <a:pt x="1269" y="709"/>
                  </a:cubicBezTo>
                  <a:cubicBezTo>
                    <a:pt x="1144" y="709"/>
                    <a:pt x="1021" y="697"/>
                    <a:pt x="898" y="677"/>
                  </a:cubicBezTo>
                  <a:lnTo>
                    <a:pt x="801" y="658"/>
                  </a:lnTo>
                  <a:lnTo>
                    <a:pt x="705" y="633"/>
                  </a:lnTo>
                  <a:cubicBezTo>
                    <a:pt x="698" y="630"/>
                    <a:pt x="689" y="629"/>
                    <a:pt x="682" y="626"/>
                  </a:cubicBezTo>
                  <a:lnTo>
                    <a:pt x="659" y="619"/>
                  </a:lnTo>
                  <a:lnTo>
                    <a:pt x="612" y="603"/>
                  </a:lnTo>
                  <a:cubicBezTo>
                    <a:pt x="596" y="597"/>
                    <a:pt x="580" y="592"/>
                    <a:pt x="566" y="585"/>
                  </a:cubicBezTo>
                  <a:lnTo>
                    <a:pt x="520" y="566"/>
                  </a:lnTo>
                  <a:lnTo>
                    <a:pt x="475" y="547"/>
                  </a:lnTo>
                  <a:cubicBezTo>
                    <a:pt x="460" y="540"/>
                    <a:pt x="446" y="533"/>
                    <a:pt x="431" y="524"/>
                  </a:cubicBezTo>
                  <a:cubicBezTo>
                    <a:pt x="401" y="510"/>
                    <a:pt x="372" y="495"/>
                    <a:pt x="344" y="478"/>
                  </a:cubicBezTo>
                  <a:cubicBezTo>
                    <a:pt x="288" y="443"/>
                    <a:pt x="235" y="404"/>
                    <a:pt x="186" y="359"/>
                  </a:cubicBezTo>
                  <a:cubicBezTo>
                    <a:pt x="138" y="314"/>
                    <a:pt x="96" y="263"/>
                    <a:pt x="63" y="207"/>
                  </a:cubicBezTo>
                  <a:cubicBezTo>
                    <a:pt x="47" y="178"/>
                    <a:pt x="34" y="147"/>
                    <a:pt x="22" y="117"/>
                  </a:cubicBezTo>
                  <a:cubicBezTo>
                    <a:pt x="12" y="85"/>
                    <a:pt x="5" y="53"/>
                    <a:pt x="0" y="20"/>
                  </a:cubicBezTo>
                  <a:lnTo>
                    <a:pt x="0" y="20"/>
                  </a:lnTo>
                  <a:cubicBezTo>
                    <a:pt x="5" y="53"/>
                    <a:pt x="11" y="85"/>
                    <a:pt x="21" y="117"/>
                  </a:cubicBezTo>
                  <a:cubicBezTo>
                    <a:pt x="31" y="149"/>
                    <a:pt x="45" y="179"/>
                    <a:pt x="60" y="208"/>
                  </a:cubicBezTo>
                  <a:cubicBezTo>
                    <a:pt x="93" y="265"/>
                    <a:pt x="135" y="318"/>
                    <a:pt x="183" y="363"/>
                  </a:cubicBezTo>
                  <a:cubicBezTo>
                    <a:pt x="231" y="408"/>
                    <a:pt x="283" y="449"/>
                    <a:pt x="340" y="484"/>
                  </a:cubicBezTo>
                  <a:cubicBezTo>
                    <a:pt x="369" y="501"/>
                    <a:pt x="398" y="517"/>
                    <a:pt x="427" y="532"/>
                  </a:cubicBezTo>
                  <a:cubicBezTo>
                    <a:pt x="441" y="539"/>
                    <a:pt x="456" y="547"/>
                    <a:pt x="472" y="555"/>
                  </a:cubicBezTo>
                  <a:lnTo>
                    <a:pt x="517" y="574"/>
                  </a:lnTo>
                  <a:lnTo>
                    <a:pt x="563" y="594"/>
                  </a:lnTo>
                  <a:cubicBezTo>
                    <a:pt x="578" y="601"/>
                    <a:pt x="594" y="604"/>
                    <a:pt x="609" y="610"/>
                  </a:cubicBezTo>
                  <a:lnTo>
                    <a:pt x="656" y="626"/>
                  </a:lnTo>
                  <a:lnTo>
                    <a:pt x="679" y="634"/>
                  </a:lnTo>
                  <a:cubicBezTo>
                    <a:pt x="688" y="637"/>
                    <a:pt x="695" y="639"/>
                    <a:pt x="704" y="642"/>
                  </a:cubicBezTo>
                  <a:lnTo>
                    <a:pt x="799" y="666"/>
                  </a:lnTo>
                  <a:lnTo>
                    <a:pt x="897" y="687"/>
                  </a:lnTo>
                  <a:cubicBezTo>
                    <a:pt x="1027" y="708"/>
                    <a:pt x="1159" y="720"/>
                    <a:pt x="1291" y="720"/>
                  </a:cubicBezTo>
                  <a:cubicBezTo>
                    <a:pt x="1424" y="719"/>
                    <a:pt x="1556" y="706"/>
                    <a:pt x="1685" y="681"/>
                  </a:cubicBezTo>
                  <a:cubicBezTo>
                    <a:pt x="1717" y="674"/>
                    <a:pt x="1751" y="668"/>
                    <a:pt x="1783" y="659"/>
                  </a:cubicBezTo>
                  <a:lnTo>
                    <a:pt x="1878" y="634"/>
                  </a:lnTo>
                  <a:lnTo>
                    <a:pt x="1973" y="601"/>
                  </a:lnTo>
                  <a:cubicBezTo>
                    <a:pt x="1989" y="597"/>
                    <a:pt x="2003" y="590"/>
                    <a:pt x="2019" y="582"/>
                  </a:cubicBezTo>
                  <a:lnTo>
                    <a:pt x="2064" y="563"/>
                  </a:lnTo>
                  <a:cubicBezTo>
                    <a:pt x="2094" y="550"/>
                    <a:pt x="2125" y="536"/>
                    <a:pt x="2154" y="520"/>
                  </a:cubicBezTo>
                  <a:cubicBezTo>
                    <a:pt x="2168" y="511"/>
                    <a:pt x="2183" y="504"/>
                    <a:pt x="2197" y="497"/>
                  </a:cubicBezTo>
                  <a:lnTo>
                    <a:pt x="2239" y="471"/>
                  </a:lnTo>
                  <a:cubicBezTo>
                    <a:pt x="2294" y="434"/>
                    <a:pt x="2347" y="394"/>
                    <a:pt x="2395" y="347"/>
                  </a:cubicBezTo>
                  <a:cubicBezTo>
                    <a:pt x="2442" y="301"/>
                    <a:pt x="2482" y="247"/>
                    <a:pt x="2513" y="189"/>
                  </a:cubicBezTo>
                  <a:cubicBezTo>
                    <a:pt x="2529" y="160"/>
                    <a:pt x="2542" y="130"/>
                    <a:pt x="2551" y="98"/>
                  </a:cubicBezTo>
                  <a:cubicBezTo>
                    <a:pt x="2561" y="66"/>
                    <a:pt x="2567" y="34"/>
                    <a:pt x="257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45"/>
            <p:cNvSpPr/>
            <p:nvPr/>
          </p:nvSpPr>
          <p:spPr>
            <a:xfrm>
              <a:off x="5154950" y="2203850"/>
              <a:ext cx="64250" cy="18000"/>
            </a:xfrm>
            <a:custGeom>
              <a:rect b="b" l="l" r="r" t="t"/>
              <a:pathLst>
                <a:path extrusionOk="0" h="720" w="2570">
                  <a:moveTo>
                    <a:pt x="2570" y="0"/>
                  </a:moveTo>
                  <a:cubicBezTo>
                    <a:pt x="2567" y="32"/>
                    <a:pt x="2560" y="65"/>
                    <a:pt x="2550" y="96"/>
                  </a:cubicBezTo>
                  <a:cubicBezTo>
                    <a:pt x="2540" y="127"/>
                    <a:pt x="2526" y="158"/>
                    <a:pt x="2511" y="187"/>
                  </a:cubicBezTo>
                  <a:cubicBezTo>
                    <a:pt x="2479" y="245"/>
                    <a:pt x="2438" y="297"/>
                    <a:pt x="2390" y="342"/>
                  </a:cubicBezTo>
                  <a:cubicBezTo>
                    <a:pt x="2344" y="387"/>
                    <a:pt x="2292" y="428"/>
                    <a:pt x="2235" y="464"/>
                  </a:cubicBezTo>
                  <a:lnTo>
                    <a:pt x="2193" y="489"/>
                  </a:lnTo>
                  <a:cubicBezTo>
                    <a:pt x="2178" y="497"/>
                    <a:pt x="2164" y="504"/>
                    <a:pt x="2149" y="512"/>
                  </a:cubicBezTo>
                  <a:cubicBezTo>
                    <a:pt x="2120" y="528"/>
                    <a:pt x="2091" y="542"/>
                    <a:pt x="2061" y="555"/>
                  </a:cubicBezTo>
                  <a:lnTo>
                    <a:pt x="2015" y="574"/>
                  </a:lnTo>
                  <a:cubicBezTo>
                    <a:pt x="2000" y="581"/>
                    <a:pt x="1986" y="587"/>
                    <a:pt x="1970" y="591"/>
                  </a:cubicBezTo>
                  <a:lnTo>
                    <a:pt x="1875" y="623"/>
                  </a:lnTo>
                  <a:lnTo>
                    <a:pt x="1780" y="649"/>
                  </a:lnTo>
                  <a:cubicBezTo>
                    <a:pt x="1749" y="658"/>
                    <a:pt x="1716" y="663"/>
                    <a:pt x="1684" y="670"/>
                  </a:cubicBezTo>
                  <a:cubicBezTo>
                    <a:pt x="1555" y="694"/>
                    <a:pt x="1423" y="706"/>
                    <a:pt x="1291" y="707"/>
                  </a:cubicBezTo>
                  <a:cubicBezTo>
                    <a:pt x="1159" y="707"/>
                    <a:pt x="1029" y="697"/>
                    <a:pt x="898" y="676"/>
                  </a:cubicBezTo>
                  <a:lnTo>
                    <a:pt x="801" y="657"/>
                  </a:lnTo>
                  <a:lnTo>
                    <a:pt x="707" y="631"/>
                  </a:lnTo>
                  <a:cubicBezTo>
                    <a:pt x="698" y="629"/>
                    <a:pt x="691" y="628"/>
                    <a:pt x="682" y="625"/>
                  </a:cubicBezTo>
                  <a:lnTo>
                    <a:pt x="659" y="616"/>
                  </a:lnTo>
                  <a:lnTo>
                    <a:pt x="612" y="602"/>
                  </a:lnTo>
                  <a:cubicBezTo>
                    <a:pt x="596" y="596"/>
                    <a:pt x="580" y="591"/>
                    <a:pt x="566" y="584"/>
                  </a:cubicBezTo>
                  <a:lnTo>
                    <a:pt x="520" y="565"/>
                  </a:lnTo>
                  <a:lnTo>
                    <a:pt x="475" y="547"/>
                  </a:lnTo>
                  <a:cubicBezTo>
                    <a:pt x="460" y="541"/>
                    <a:pt x="446" y="532"/>
                    <a:pt x="431" y="525"/>
                  </a:cubicBezTo>
                  <a:cubicBezTo>
                    <a:pt x="402" y="509"/>
                    <a:pt x="372" y="496"/>
                    <a:pt x="344" y="477"/>
                  </a:cubicBezTo>
                  <a:cubicBezTo>
                    <a:pt x="288" y="444"/>
                    <a:pt x="235" y="403"/>
                    <a:pt x="188" y="358"/>
                  </a:cubicBezTo>
                  <a:cubicBezTo>
                    <a:pt x="138" y="314"/>
                    <a:pt x="98" y="262"/>
                    <a:pt x="63" y="206"/>
                  </a:cubicBezTo>
                  <a:cubicBezTo>
                    <a:pt x="47" y="177"/>
                    <a:pt x="34" y="146"/>
                    <a:pt x="22" y="116"/>
                  </a:cubicBezTo>
                  <a:cubicBezTo>
                    <a:pt x="12" y="84"/>
                    <a:pt x="5" y="52"/>
                    <a:pt x="0" y="19"/>
                  </a:cubicBezTo>
                  <a:lnTo>
                    <a:pt x="0" y="19"/>
                  </a:lnTo>
                  <a:cubicBezTo>
                    <a:pt x="5" y="52"/>
                    <a:pt x="11" y="84"/>
                    <a:pt x="21" y="116"/>
                  </a:cubicBezTo>
                  <a:cubicBezTo>
                    <a:pt x="31" y="146"/>
                    <a:pt x="45" y="177"/>
                    <a:pt x="61" y="206"/>
                  </a:cubicBezTo>
                  <a:cubicBezTo>
                    <a:pt x="93" y="264"/>
                    <a:pt x="135" y="316"/>
                    <a:pt x="183" y="362"/>
                  </a:cubicBezTo>
                  <a:cubicBezTo>
                    <a:pt x="231" y="407"/>
                    <a:pt x="285" y="448"/>
                    <a:pt x="340" y="483"/>
                  </a:cubicBezTo>
                  <a:cubicBezTo>
                    <a:pt x="369" y="500"/>
                    <a:pt x="398" y="515"/>
                    <a:pt x="427" y="531"/>
                  </a:cubicBezTo>
                  <a:cubicBezTo>
                    <a:pt x="441" y="538"/>
                    <a:pt x="456" y="547"/>
                    <a:pt x="472" y="554"/>
                  </a:cubicBezTo>
                  <a:lnTo>
                    <a:pt x="517" y="573"/>
                  </a:lnTo>
                  <a:lnTo>
                    <a:pt x="563" y="591"/>
                  </a:lnTo>
                  <a:cubicBezTo>
                    <a:pt x="578" y="599"/>
                    <a:pt x="594" y="603"/>
                    <a:pt x="609" y="609"/>
                  </a:cubicBezTo>
                  <a:lnTo>
                    <a:pt x="656" y="625"/>
                  </a:lnTo>
                  <a:lnTo>
                    <a:pt x="679" y="634"/>
                  </a:lnTo>
                  <a:cubicBezTo>
                    <a:pt x="688" y="635"/>
                    <a:pt x="695" y="638"/>
                    <a:pt x="704" y="639"/>
                  </a:cubicBezTo>
                  <a:lnTo>
                    <a:pt x="799" y="665"/>
                  </a:lnTo>
                  <a:lnTo>
                    <a:pt x="897" y="684"/>
                  </a:lnTo>
                  <a:cubicBezTo>
                    <a:pt x="1027" y="707"/>
                    <a:pt x="1159" y="719"/>
                    <a:pt x="1291" y="719"/>
                  </a:cubicBezTo>
                  <a:cubicBezTo>
                    <a:pt x="1424" y="718"/>
                    <a:pt x="1556" y="705"/>
                    <a:pt x="1685" y="680"/>
                  </a:cubicBezTo>
                  <a:cubicBezTo>
                    <a:pt x="1717" y="673"/>
                    <a:pt x="1751" y="667"/>
                    <a:pt x="1783" y="658"/>
                  </a:cubicBezTo>
                  <a:lnTo>
                    <a:pt x="1878" y="632"/>
                  </a:lnTo>
                  <a:lnTo>
                    <a:pt x="1973" y="600"/>
                  </a:lnTo>
                  <a:cubicBezTo>
                    <a:pt x="1989" y="594"/>
                    <a:pt x="2003" y="589"/>
                    <a:pt x="2019" y="581"/>
                  </a:cubicBezTo>
                  <a:lnTo>
                    <a:pt x="2064" y="562"/>
                  </a:lnTo>
                  <a:cubicBezTo>
                    <a:pt x="2094" y="549"/>
                    <a:pt x="2125" y="535"/>
                    <a:pt x="2154" y="519"/>
                  </a:cubicBezTo>
                  <a:cubicBezTo>
                    <a:pt x="2168" y="510"/>
                    <a:pt x="2183" y="503"/>
                    <a:pt x="2197" y="496"/>
                  </a:cubicBezTo>
                  <a:lnTo>
                    <a:pt x="2239" y="470"/>
                  </a:lnTo>
                  <a:cubicBezTo>
                    <a:pt x="2294" y="433"/>
                    <a:pt x="2347" y="393"/>
                    <a:pt x="2395" y="346"/>
                  </a:cubicBezTo>
                  <a:cubicBezTo>
                    <a:pt x="2442" y="300"/>
                    <a:pt x="2483" y="246"/>
                    <a:pt x="2513" y="188"/>
                  </a:cubicBezTo>
                  <a:cubicBezTo>
                    <a:pt x="2529" y="159"/>
                    <a:pt x="2542" y="129"/>
                    <a:pt x="2551" y="97"/>
                  </a:cubicBezTo>
                  <a:cubicBezTo>
                    <a:pt x="2561" y="65"/>
                    <a:pt x="2567" y="32"/>
                    <a:pt x="257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45"/>
            <p:cNvSpPr/>
            <p:nvPr/>
          </p:nvSpPr>
          <p:spPr>
            <a:xfrm>
              <a:off x="5154975" y="2200600"/>
              <a:ext cx="75075" cy="92875"/>
            </a:xfrm>
            <a:custGeom>
              <a:rect b="b" l="l" r="r" t="t"/>
              <a:pathLst>
                <a:path extrusionOk="0" h="3715" w="3003">
                  <a:moveTo>
                    <a:pt x="1" y="1"/>
                  </a:moveTo>
                  <a:lnTo>
                    <a:pt x="1" y="1982"/>
                  </a:lnTo>
                  <a:lnTo>
                    <a:pt x="3003" y="3714"/>
                  </a:lnTo>
                  <a:lnTo>
                    <a:pt x="3003" y="17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45"/>
            <p:cNvSpPr/>
            <p:nvPr/>
          </p:nvSpPr>
          <p:spPr>
            <a:xfrm>
              <a:off x="5154975" y="2194550"/>
              <a:ext cx="85800" cy="49400"/>
            </a:xfrm>
            <a:custGeom>
              <a:rect b="b" l="l" r="r" t="t"/>
              <a:pathLst>
                <a:path extrusionOk="0" h="1976" w="3432">
                  <a:moveTo>
                    <a:pt x="429" y="1"/>
                  </a:moveTo>
                  <a:cubicBezTo>
                    <a:pt x="422" y="1"/>
                    <a:pt x="416" y="3"/>
                    <a:pt x="410" y="6"/>
                  </a:cubicBezTo>
                  <a:lnTo>
                    <a:pt x="1" y="243"/>
                  </a:lnTo>
                  <a:lnTo>
                    <a:pt x="3003" y="1976"/>
                  </a:lnTo>
                  <a:lnTo>
                    <a:pt x="3432" y="1729"/>
                  </a:lnTo>
                  <a:lnTo>
                    <a:pt x="449" y="6"/>
                  </a:lnTo>
                  <a:cubicBezTo>
                    <a:pt x="442" y="3"/>
                    <a:pt x="436" y="1"/>
                    <a:pt x="429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45"/>
            <p:cNvSpPr/>
            <p:nvPr/>
          </p:nvSpPr>
          <p:spPr>
            <a:xfrm>
              <a:off x="5112075" y="2225375"/>
              <a:ext cx="85825" cy="49525"/>
            </a:xfrm>
            <a:custGeom>
              <a:rect b="b" l="l" r="r" t="t"/>
              <a:pathLst>
                <a:path extrusionOk="0" h="1981" w="3433">
                  <a:moveTo>
                    <a:pt x="1717" y="0"/>
                  </a:moveTo>
                  <a:lnTo>
                    <a:pt x="0" y="991"/>
                  </a:lnTo>
                  <a:lnTo>
                    <a:pt x="1717" y="1981"/>
                  </a:lnTo>
                  <a:lnTo>
                    <a:pt x="3432" y="991"/>
                  </a:lnTo>
                  <a:lnTo>
                    <a:pt x="171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45"/>
            <p:cNvSpPr/>
            <p:nvPr/>
          </p:nvSpPr>
          <p:spPr>
            <a:xfrm>
              <a:off x="5111925" y="2250025"/>
              <a:ext cx="42900" cy="24775"/>
            </a:xfrm>
            <a:custGeom>
              <a:rect b="b" l="l" r="r" t="t"/>
              <a:pathLst>
                <a:path extrusionOk="0" h="991" w="1716">
                  <a:moveTo>
                    <a:pt x="0" y="0"/>
                  </a:moveTo>
                  <a:lnTo>
                    <a:pt x="0" y="0"/>
                  </a:lnTo>
                  <a:cubicBezTo>
                    <a:pt x="141" y="86"/>
                    <a:pt x="283" y="170"/>
                    <a:pt x="425" y="254"/>
                  </a:cubicBezTo>
                  <a:lnTo>
                    <a:pt x="853" y="503"/>
                  </a:lnTo>
                  <a:lnTo>
                    <a:pt x="1282" y="750"/>
                  </a:lnTo>
                  <a:lnTo>
                    <a:pt x="1498" y="872"/>
                  </a:lnTo>
                  <a:lnTo>
                    <a:pt x="1716" y="991"/>
                  </a:lnTo>
                  <a:lnTo>
                    <a:pt x="1504" y="864"/>
                  </a:lnTo>
                  <a:lnTo>
                    <a:pt x="1291" y="737"/>
                  </a:lnTo>
                  <a:lnTo>
                    <a:pt x="862" y="487"/>
                  </a:lnTo>
                  <a:lnTo>
                    <a:pt x="432" y="242"/>
                  </a:lnTo>
                  <a:cubicBezTo>
                    <a:pt x="289" y="161"/>
                    <a:pt x="145" y="80"/>
                    <a:pt x="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45"/>
            <p:cNvSpPr/>
            <p:nvPr/>
          </p:nvSpPr>
          <p:spPr>
            <a:xfrm>
              <a:off x="5069175" y="2250125"/>
              <a:ext cx="85825" cy="49550"/>
            </a:xfrm>
            <a:custGeom>
              <a:rect b="b" l="l" r="r" t="t"/>
              <a:pathLst>
                <a:path extrusionOk="0" h="1982" w="3433">
                  <a:moveTo>
                    <a:pt x="1716" y="1"/>
                  </a:moveTo>
                  <a:lnTo>
                    <a:pt x="1" y="991"/>
                  </a:lnTo>
                  <a:lnTo>
                    <a:pt x="1716" y="1981"/>
                  </a:lnTo>
                  <a:lnTo>
                    <a:pt x="3433" y="991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45"/>
            <p:cNvSpPr/>
            <p:nvPr/>
          </p:nvSpPr>
          <p:spPr>
            <a:xfrm>
              <a:off x="5069175" y="2274875"/>
              <a:ext cx="42925" cy="24800"/>
            </a:xfrm>
            <a:custGeom>
              <a:rect b="b" l="l" r="r" t="t"/>
              <a:pathLst>
                <a:path extrusionOk="0" h="992" w="1717">
                  <a:moveTo>
                    <a:pt x="1" y="1"/>
                  </a:moveTo>
                  <a:lnTo>
                    <a:pt x="1" y="1"/>
                  </a:lnTo>
                  <a:cubicBezTo>
                    <a:pt x="141" y="87"/>
                    <a:pt x="283" y="172"/>
                    <a:pt x="425" y="253"/>
                  </a:cubicBezTo>
                  <a:lnTo>
                    <a:pt x="853" y="504"/>
                  </a:lnTo>
                  <a:lnTo>
                    <a:pt x="1284" y="749"/>
                  </a:lnTo>
                  <a:lnTo>
                    <a:pt x="1499" y="871"/>
                  </a:lnTo>
                  <a:lnTo>
                    <a:pt x="1716" y="991"/>
                  </a:lnTo>
                  <a:lnTo>
                    <a:pt x="1504" y="864"/>
                  </a:lnTo>
                  <a:lnTo>
                    <a:pt x="1291" y="738"/>
                  </a:lnTo>
                  <a:lnTo>
                    <a:pt x="863" y="488"/>
                  </a:lnTo>
                  <a:lnTo>
                    <a:pt x="433" y="243"/>
                  </a:lnTo>
                  <a:cubicBezTo>
                    <a:pt x="289" y="162"/>
                    <a:pt x="146" y="81"/>
                    <a:pt x="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45"/>
            <p:cNvSpPr/>
            <p:nvPr/>
          </p:nvSpPr>
          <p:spPr>
            <a:xfrm>
              <a:off x="4972675" y="2250300"/>
              <a:ext cx="139425" cy="80325"/>
            </a:xfrm>
            <a:custGeom>
              <a:rect b="b" l="l" r="r" t="t"/>
              <a:pathLst>
                <a:path extrusionOk="0" h="3213" w="5577">
                  <a:moveTo>
                    <a:pt x="2145" y="0"/>
                  </a:moveTo>
                  <a:cubicBezTo>
                    <a:pt x="2137" y="0"/>
                    <a:pt x="2129" y="2"/>
                    <a:pt x="2122" y="7"/>
                  </a:cubicBezTo>
                  <a:lnTo>
                    <a:pt x="0" y="1232"/>
                  </a:lnTo>
                  <a:lnTo>
                    <a:pt x="3431" y="3213"/>
                  </a:lnTo>
                  <a:lnTo>
                    <a:pt x="5576" y="1974"/>
                  </a:lnTo>
                  <a:lnTo>
                    <a:pt x="2167" y="7"/>
                  </a:lnTo>
                  <a:cubicBezTo>
                    <a:pt x="2160" y="2"/>
                    <a:pt x="2153" y="0"/>
                    <a:pt x="2145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45"/>
            <p:cNvSpPr/>
            <p:nvPr/>
          </p:nvSpPr>
          <p:spPr>
            <a:xfrm>
              <a:off x="4972675" y="2281075"/>
              <a:ext cx="85800" cy="74325"/>
            </a:xfrm>
            <a:custGeom>
              <a:rect b="b" l="l" r="r" t="t"/>
              <a:pathLst>
                <a:path extrusionOk="0" h="2973" w="3432">
                  <a:moveTo>
                    <a:pt x="0" y="1"/>
                  </a:moveTo>
                  <a:lnTo>
                    <a:pt x="0" y="978"/>
                  </a:lnTo>
                  <a:cubicBezTo>
                    <a:pt x="0" y="986"/>
                    <a:pt x="5" y="994"/>
                    <a:pt x="12" y="999"/>
                  </a:cubicBezTo>
                  <a:lnTo>
                    <a:pt x="3431" y="2972"/>
                  </a:lnTo>
                  <a:lnTo>
                    <a:pt x="3431" y="19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45"/>
            <p:cNvSpPr/>
            <p:nvPr/>
          </p:nvSpPr>
          <p:spPr>
            <a:xfrm>
              <a:off x="5079900" y="2237725"/>
              <a:ext cx="160875" cy="142425"/>
            </a:xfrm>
            <a:custGeom>
              <a:rect b="b" l="l" r="r" t="t"/>
              <a:pathLst>
                <a:path extrusionOk="0" h="5697" w="6435">
                  <a:moveTo>
                    <a:pt x="6435" y="1"/>
                  </a:moveTo>
                  <a:lnTo>
                    <a:pt x="1" y="3716"/>
                  </a:lnTo>
                  <a:lnTo>
                    <a:pt x="1" y="5697"/>
                  </a:lnTo>
                  <a:lnTo>
                    <a:pt x="6404" y="2000"/>
                  </a:lnTo>
                  <a:cubicBezTo>
                    <a:pt x="6423" y="1989"/>
                    <a:pt x="6435" y="1968"/>
                    <a:pt x="6435" y="1948"/>
                  </a:cubicBezTo>
                  <a:lnTo>
                    <a:pt x="643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45"/>
            <p:cNvSpPr/>
            <p:nvPr/>
          </p:nvSpPr>
          <p:spPr>
            <a:xfrm>
              <a:off x="5004825" y="2281075"/>
              <a:ext cx="85850" cy="49550"/>
            </a:xfrm>
            <a:custGeom>
              <a:rect b="b" l="l" r="r" t="t"/>
              <a:pathLst>
                <a:path extrusionOk="0" h="1982" w="3434">
                  <a:moveTo>
                    <a:pt x="430" y="1"/>
                  </a:moveTo>
                  <a:lnTo>
                    <a:pt x="1" y="249"/>
                  </a:lnTo>
                  <a:lnTo>
                    <a:pt x="3004" y="1982"/>
                  </a:lnTo>
                  <a:lnTo>
                    <a:pt x="3433" y="1734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45"/>
            <p:cNvSpPr/>
            <p:nvPr/>
          </p:nvSpPr>
          <p:spPr>
            <a:xfrm>
              <a:off x="5069175" y="2231575"/>
              <a:ext cx="171600" cy="99050"/>
            </a:xfrm>
            <a:custGeom>
              <a:rect b="b" l="l" r="r" t="t"/>
              <a:pathLst>
                <a:path extrusionOk="0" h="3962" w="6864">
                  <a:moveTo>
                    <a:pt x="6435" y="0"/>
                  </a:moveTo>
                  <a:lnTo>
                    <a:pt x="1" y="3714"/>
                  </a:lnTo>
                  <a:lnTo>
                    <a:pt x="430" y="3962"/>
                  </a:lnTo>
                  <a:lnTo>
                    <a:pt x="6864" y="247"/>
                  </a:lnTo>
                  <a:lnTo>
                    <a:pt x="643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45"/>
            <p:cNvSpPr/>
            <p:nvPr/>
          </p:nvSpPr>
          <p:spPr>
            <a:xfrm>
              <a:off x="5004825" y="2287275"/>
              <a:ext cx="75100" cy="92875"/>
            </a:xfrm>
            <a:custGeom>
              <a:rect b="b" l="l" r="r" t="t"/>
              <a:pathLst>
                <a:path extrusionOk="0" h="3715" w="3004">
                  <a:moveTo>
                    <a:pt x="1" y="1"/>
                  </a:moveTo>
                  <a:lnTo>
                    <a:pt x="1" y="1961"/>
                  </a:lnTo>
                  <a:cubicBezTo>
                    <a:pt x="1" y="1974"/>
                    <a:pt x="8" y="1986"/>
                    <a:pt x="18" y="1992"/>
                  </a:cubicBezTo>
                  <a:lnTo>
                    <a:pt x="3004" y="3715"/>
                  </a:lnTo>
                  <a:lnTo>
                    <a:pt x="3004" y="17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45"/>
            <p:cNvSpPr/>
            <p:nvPr/>
          </p:nvSpPr>
          <p:spPr>
            <a:xfrm>
              <a:off x="5152425" y="2207550"/>
              <a:ext cx="42725" cy="46675"/>
            </a:xfrm>
            <a:custGeom>
              <a:rect b="b" l="l" r="r" t="t"/>
              <a:pathLst>
                <a:path extrusionOk="0" h="1867" w="1709">
                  <a:moveTo>
                    <a:pt x="1507" y="0"/>
                  </a:moveTo>
                  <a:cubicBezTo>
                    <a:pt x="1501" y="0"/>
                    <a:pt x="1494" y="1"/>
                    <a:pt x="1488" y="3"/>
                  </a:cubicBezTo>
                  <a:cubicBezTo>
                    <a:pt x="1175" y="74"/>
                    <a:pt x="921" y="374"/>
                    <a:pt x="637" y="757"/>
                  </a:cubicBezTo>
                  <a:cubicBezTo>
                    <a:pt x="600" y="807"/>
                    <a:pt x="547" y="844"/>
                    <a:pt x="487" y="861"/>
                  </a:cubicBezTo>
                  <a:cubicBezTo>
                    <a:pt x="455" y="867"/>
                    <a:pt x="457" y="903"/>
                    <a:pt x="445" y="934"/>
                  </a:cubicBezTo>
                  <a:cubicBezTo>
                    <a:pt x="406" y="1035"/>
                    <a:pt x="223" y="1274"/>
                    <a:pt x="136" y="1493"/>
                  </a:cubicBezTo>
                  <a:cubicBezTo>
                    <a:pt x="0" y="1831"/>
                    <a:pt x="20" y="1867"/>
                    <a:pt x="76" y="1867"/>
                  </a:cubicBezTo>
                  <a:cubicBezTo>
                    <a:pt x="87" y="1867"/>
                    <a:pt x="100" y="1865"/>
                    <a:pt x="113" y="1865"/>
                  </a:cubicBezTo>
                  <a:cubicBezTo>
                    <a:pt x="427" y="1845"/>
                    <a:pt x="960" y="1299"/>
                    <a:pt x="1107" y="1299"/>
                  </a:cubicBezTo>
                  <a:cubicBezTo>
                    <a:pt x="1115" y="1299"/>
                    <a:pt x="1122" y="1301"/>
                    <a:pt x="1128" y="1305"/>
                  </a:cubicBezTo>
                  <a:cubicBezTo>
                    <a:pt x="1150" y="1320"/>
                    <a:pt x="1167" y="1326"/>
                    <a:pt x="1179" y="1326"/>
                  </a:cubicBezTo>
                  <a:cubicBezTo>
                    <a:pt x="1223" y="1326"/>
                    <a:pt x="1212" y="1251"/>
                    <a:pt x="1212" y="1251"/>
                  </a:cubicBezTo>
                  <a:cubicBezTo>
                    <a:pt x="1266" y="1126"/>
                    <a:pt x="1631" y="1077"/>
                    <a:pt x="1670" y="848"/>
                  </a:cubicBezTo>
                  <a:cubicBezTo>
                    <a:pt x="1708" y="629"/>
                    <a:pt x="1563" y="136"/>
                    <a:pt x="1557" y="132"/>
                  </a:cubicBezTo>
                  <a:cubicBezTo>
                    <a:pt x="1552" y="127"/>
                    <a:pt x="1552" y="85"/>
                    <a:pt x="1554" y="45"/>
                  </a:cubicBezTo>
                  <a:cubicBezTo>
                    <a:pt x="1556" y="15"/>
                    <a:pt x="1534" y="0"/>
                    <a:pt x="1507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45"/>
            <p:cNvSpPr/>
            <p:nvPr/>
          </p:nvSpPr>
          <p:spPr>
            <a:xfrm>
              <a:off x="5134700" y="2217225"/>
              <a:ext cx="42725" cy="46700"/>
            </a:xfrm>
            <a:custGeom>
              <a:rect b="b" l="l" r="r" t="t"/>
              <a:pathLst>
                <a:path extrusionOk="0" h="1868" w="1709">
                  <a:moveTo>
                    <a:pt x="1504" y="1"/>
                  </a:moveTo>
                  <a:cubicBezTo>
                    <a:pt x="1499" y="1"/>
                    <a:pt x="1493" y="2"/>
                    <a:pt x="1488" y="3"/>
                  </a:cubicBezTo>
                  <a:cubicBezTo>
                    <a:pt x="1174" y="75"/>
                    <a:pt x="919" y="374"/>
                    <a:pt x="635" y="757"/>
                  </a:cubicBezTo>
                  <a:cubicBezTo>
                    <a:pt x="599" y="808"/>
                    <a:pt x="547" y="845"/>
                    <a:pt x="486" y="861"/>
                  </a:cubicBezTo>
                  <a:cubicBezTo>
                    <a:pt x="454" y="868"/>
                    <a:pt x="457" y="903"/>
                    <a:pt x="445" y="934"/>
                  </a:cubicBezTo>
                  <a:cubicBezTo>
                    <a:pt x="404" y="1037"/>
                    <a:pt x="223" y="1275"/>
                    <a:pt x="135" y="1493"/>
                  </a:cubicBezTo>
                  <a:cubicBezTo>
                    <a:pt x="0" y="1831"/>
                    <a:pt x="20" y="1867"/>
                    <a:pt x="74" y="1867"/>
                  </a:cubicBezTo>
                  <a:cubicBezTo>
                    <a:pt x="85" y="1867"/>
                    <a:pt x="98" y="1865"/>
                    <a:pt x="112" y="1865"/>
                  </a:cubicBezTo>
                  <a:cubicBezTo>
                    <a:pt x="425" y="1847"/>
                    <a:pt x="957" y="1299"/>
                    <a:pt x="1105" y="1299"/>
                  </a:cubicBezTo>
                  <a:cubicBezTo>
                    <a:pt x="1113" y="1299"/>
                    <a:pt x="1121" y="1301"/>
                    <a:pt x="1127" y="1305"/>
                  </a:cubicBezTo>
                  <a:cubicBezTo>
                    <a:pt x="1149" y="1320"/>
                    <a:pt x="1166" y="1326"/>
                    <a:pt x="1178" y="1326"/>
                  </a:cubicBezTo>
                  <a:cubicBezTo>
                    <a:pt x="1222" y="1326"/>
                    <a:pt x="1211" y="1251"/>
                    <a:pt x="1211" y="1251"/>
                  </a:cubicBezTo>
                  <a:cubicBezTo>
                    <a:pt x="1264" y="1127"/>
                    <a:pt x="1630" y="1079"/>
                    <a:pt x="1670" y="848"/>
                  </a:cubicBezTo>
                  <a:cubicBezTo>
                    <a:pt x="1708" y="629"/>
                    <a:pt x="1562" y="136"/>
                    <a:pt x="1556" y="132"/>
                  </a:cubicBezTo>
                  <a:cubicBezTo>
                    <a:pt x="1550" y="128"/>
                    <a:pt x="1551" y="85"/>
                    <a:pt x="1553" y="45"/>
                  </a:cubicBezTo>
                  <a:cubicBezTo>
                    <a:pt x="1555" y="16"/>
                    <a:pt x="1532" y="1"/>
                    <a:pt x="1504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45"/>
            <p:cNvSpPr/>
            <p:nvPr/>
          </p:nvSpPr>
          <p:spPr>
            <a:xfrm>
              <a:off x="5115950" y="2228675"/>
              <a:ext cx="42725" cy="46700"/>
            </a:xfrm>
            <a:custGeom>
              <a:rect b="b" l="l" r="r" t="t"/>
              <a:pathLst>
                <a:path extrusionOk="0" h="1868" w="1709">
                  <a:moveTo>
                    <a:pt x="1507" y="1"/>
                  </a:moveTo>
                  <a:cubicBezTo>
                    <a:pt x="1501" y="1"/>
                    <a:pt x="1495" y="1"/>
                    <a:pt x="1488" y="3"/>
                  </a:cubicBezTo>
                  <a:cubicBezTo>
                    <a:pt x="1175" y="74"/>
                    <a:pt x="921" y="373"/>
                    <a:pt x="635" y="756"/>
                  </a:cubicBezTo>
                  <a:cubicBezTo>
                    <a:pt x="599" y="808"/>
                    <a:pt x="547" y="844"/>
                    <a:pt x="486" y="861"/>
                  </a:cubicBezTo>
                  <a:cubicBezTo>
                    <a:pt x="454" y="867"/>
                    <a:pt x="457" y="904"/>
                    <a:pt x="445" y="934"/>
                  </a:cubicBezTo>
                  <a:cubicBezTo>
                    <a:pt x="405" y="1035"/>
                    <a:pt x="223" y="1273"/>
                    <a:pt x="135" y="1492"/>
                  </a:cubicBezTo>
                  <a:cubicBezTo>
                    <a:pt x="1" y="1831"/>
                    <a:pt x="20" y="1867"/>
                    <a:pt x="75" y="1867"/>
                  </a:cubicBezTo>
                  <a:cubicBezTo>
                    <a:pt x="86" y="1867"/>
                    <a:pt x="99" y="1866"/>
                    <a:pt x="112" y="1865"/>
                  </a:cubicBezTo>
                  <a:cubicBezTo>
                    <a:pt x="426" y="1846"/>
                    <a:pt x="960" y="1298"/>
                    <a:pt x="1107" y="1298"/>
                  </a:cubicBezTo>
                  <a:cubicBezTo>
                    <a:pt x="1115" y="1298"/>
                    <a:pt x="1123" y="1300"/>
                    <a:pt x="1128" y="1304"/>
                  </a:cubicBezTo>
                  <a:cubicBezTo>
                    <a:pt x="1151" y="1319"/>
                    <a:pt x="1168" y="1325"/>
                    <a:pt x="1180" y="1325"/>
                  </a:cubicBezTo>
                  <a:cubicBezTo>
                    <a:pt x="1222" y="1325"/>
                    <a:pt x="1211" y="1252"/>
                    <a:pt x="1211" y="1252"/>
                  </a:cubicBezTo>
                  <a:cubicBezTo>
                    <a:pt x="1265" y="1125"/>
                    <a:pt x="1630" y="1078"/>
                    <a:pt x="1671" y="847"/>
                  </a:cubicBezTo>
                  <a:cubicBezTo>
                    <a:pt x="1708" y="629"/>
                    <a:pt x="1563" y="136"/>
                    <a:pt x="1556" y="132"/>
                  </a:cubicBezTo>
                  <a:cubicBezTo>
                    <a:pt x="1550" y="128"/>
                    <a:pt x="1552" y="84"/>
                    <a:pt x="1555" y="45"/>
                  </a:cubicBezTo>
                  <a:cubicBezTo>
                    <a:pt x="1556" y="16"/>
                    <a:pt x="1534" y="1"/>
                    <a:pt x="1507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45"/>
            <p:cNvSpPr/>
            <p:nvPr/>
          </p:nvSpPr>
          <p:spPr>
            <a:xfrm>
              <a:off x="5047725" y="2287650"/>
              <a:ext cx="53625" cy="30625"/>
            </a:xfrm>
            <a:custGeom>
              <a:rect b="b" l="l" r="r" t="t"/>
              <a:pathLst>
                <a:path extrusionOk="0" h="1225" w="2145">
                  <a:moveTo>
                    <a:pt x="857" y="0"/>
                  </a:moveTo>
                  <a:cubicBezTo>
                    <a:pt x="841" y="0"/>
                    <a:pt x="825" y="5"/>
                    <a:pt x="811" y="13"/>
                  </a:cubicBezTo>
                  <a:lnTo>
                    <a:pt x="0" y="480"/>
                  </a:lnTo>
                  <a:lnTo>
                    <a:pt x="1288" y="1224"/>
                  </a:lnTo>
                  <a:lnTo>
                    <a:pt x="2145" y="728"/>
                  </a:lnTo>
                  <a:lnTo>
                    <a:pt x="904" y="13"/>
                  </a:lnTo>
                  <a:cubicBezTo>
                    <a:pt x="889" y="5"/>
                    <a:pt x="873" y="0"/>
                    <a:pt x="857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45"/>
            <p:cNvSpPr/>
            <p:nvPr/>
          </p:nvSpPr>
          <p:spPr>
            <a:xfrm>
              <a:off x="5165675" y="2243925"/>
              <a:ext cx="10750" cy="18600"/>
            </a:xfrm>
            <a:custGeom>
              <a:rect b="b" l="l" r="r" t="t"/>
              <a:pathLst>
                <a:path extrusionOk="0" h="744" w="430">
                  <a:moveTo>
                    <a:pt x="1" y="1"/>
                  </a:moveTo>
                  <a:lnTo>
                    <a:pt x="1" y="497"/>
                  </a:lnTo>
                  <a:lnTo>
                    <a:pt x="430" y="743"/>
                  </a:lnTo>
                  <a:lnTo>
                    <a:pt x="430" y="2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45"/>
            <p:cNvSpPr/>
            <p:nvPr/>
          </p:nvSpPr>
          <p:spPr>
            <a:xfrm>
              <a:off x="5176400" y="2225325"/>
              <a:ext cx="43100" cy="37200"/>
            </a:xfrm>
            <a:custGeom>
              <a:rect b="b" l="l" r="r" t="t"/>
              <a:pathLst>
                <a:path extrusionOk="0" h="1488" w="1724">
                  <a:moveTo>
                    <a:pt x="1724" y="1"/>
                  </a:moveTo>
                  <a:lnTo>
                    <a:pt x="1" y="993"/>
                  </a:lnTo>
                  <a:lnTo>
                    <a:pt x="1" y="1487"/>
                  </a:lnTo>
                  <a:lnTo>
                    <a:pt x="1724" y="497"/>
                  </a:lnTo>
                  <a:lnTo>
                    <a:pt x="172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45"/>
            <p:cNvSpPr/>
            <p:nvPr/>
          </p:nvSpPr>
          <p:spPr>
            <a:xfrm>
              <a:off x="5165675" y="2219100"/>
              <a:ext cx="53825" cy="31050"/>
            </a:xfrm>
            <a:custGeom>
              <a:rect b="b" l="l" r="r" t="t"/>
              <a:pathLst>
                <a:path extrusionOk="0" h="1242" w="2153">
                  <a:moveTo>
                    <a:pt x="1719" y="0"/>
                  </a:moveTo>
                  <a:lnTo>
                    <a:pt x="1" y="994"/>
                  </a:lnTo>
                  <a:lnTo>
                    <a:pt x="430" y="1242"/>
                  </a:lnTo>
                  <a:lnTo>
                    <a:pt x="2153" y="250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45"/>
            <p:cNvSpPr/>
            <p:nvPr/>
          </p:nvSpPr>
          <p:spPr>
            <a:xfrm>
              <a:off x="5165575" y="2243775"/>
              <a:ext cx="11075" cy="18675"/>
            </a:xfrm>
            <a:custGeom>
              <a:rect b="b" l="l" r="r" t="t"/>
              <a:pathLst>
                <a:path extrusionOk="0" h="747" w="443">
                  <a:moveTo>
                    <a:pt x="0" y="1"/>
                  </a:moveTo>
                  <a:cubicBezTo>
                    <a:pt x="35" y="24"/>
                    <a:pt x="71" y="46"/>
                    <a:pt x="106" y="68"/>
                  </a:cubicBezTo>
                  <a:lnTo>
                    <a:pt x="213" y="131"/>
                  </a:lnTo>
                  <a:cubicBezTo>
                    <a:pt x="250" y="153"/>
                    <a:pt x="286" y="175"/>
                    <a:pt x="322" y="195"/>
                  </a:cubicBezTo>
                  <a:lnTo>
                    <a:pt x="425" y="256"/>
                  </a:lnTo>
                  <a:lnTo>
                    <a:pt x="425" y="256"/>
                  </a:lnTo>
                  <a:lnTo>
                    <a:pt x="425" y="375"/>
                  </a:lnTo>
                  <a:cubicBezTo>
                    <a:pt x="427" y="416"/>
                    <a:pt x="427" y="458"/>
                    <a:pt x="427" y="498"/>
                  </a:cubicBezTo>
                  <a:cubicBezTo>
                    <a:pt x="428" y="581"/>
                    <a:pt x="431" y="663"/>
                    <a:pt x="434" y="746"/>
                  </a:cubicBezTo>
                  <a:cubicBezTo>
                    <a:pt x="438" y="663"/>
                    <a:pt x="440" y="582"/>
                    <a:pt x="440" y="498"/>
                  </a:cubicBezTo>
                  <a:cubicBezTo>
                    <a:pt x="441" y="458"/>
                    <a:pt x="441" y="416"/>
                    <a:pt x="441" y="375"/>
                  </a:cubicBezTo>
                  <a:lnTo>
                    <a:pt x="443" y="250"/>
                  </a:lnTo>
                  <a:lnTo>
                    <a:pt x="443" y="246"/>
                  </a:lnTo>
                  <a:lnTo>
                    <a:pt x="438" y="243"/>
                  </a:lnTo>
                  <a:lnTo>
                    <a:pt x="329" y="181"/>
                  </a:lnTo>
                  <a:cubicBezTo>
                    <a:pt x="293" y="160"/>
                    <a:pt x="257" y="140"/>
                    <a:pt x="221" y="120"/>
                  </a:cubicBezTo>
                  <a:lnTo>
                    <a:pt x="112" y="59"/>
                  </a:lnTo>
                  <a:cubicBezTo>
                    <a:pt x="74" y="40"/>
                    <a:pt x="37" y="20"/>
                    <a:pt x="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45"/>
            <p:cNvSpPr/>
            <p:nvPr/>
          </p:nvSpPr>
          <p:spPr>
            <a:xfrm>
              <a:off x="5122600" y="2268725"/>
              <a:ext cx="10775" cy="18575"/>
            </a:xfrm>
            <a:custGeom>
              <a:rect b="b" l="l" r="r" t="t"/>
              <a:pathLst>
                <a:path extrusionOk="0" h="743" w="431">
                  <a:moveTo>
                    <a:pt x="1" y="0"/>
                  </a:moveTo>
                  <a:lnTo>
                    <a:pt x="1" y="496"/>
                  </a:lnTo>
                  <a:lnTo>
                    <a:pt x="430" y="743"/>
                  </a:lnTo>
                  <a:lnTo>
                    <a:pt x="430" y="2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45"/>
            <p:cNvSpPr/>
            <p:nvPr/>
          </p:nvSpPr>
          <p:spPr>
            <a:xfrm>
              <a:off x="5133350" y="2250125"/>
              <a:ext cx="43075" cy="37175"/>
            </a:xfrm>
            <a:custGeom>
              <a:rect b="b" l="l" r="r" t="t"/>
              <a:pathLst>
                <a:path extrusionOk="0" h="1487" w="1723">
                  <a:moveTo>
                    <a:pt x="1723" y="1"/>
                  </a:moveTo>
                  <a:lnTo>
                    <a:pt x="0" y="992"/>
                  </a:lnTo>
                  <a:lnTo>
                    <a:pt x="0" y="1487"/>
                  </a:lnTo>
                  <a:lnTo>
                    <a:pt x="1723" y="495"/>
                  </a:lnTo>
                  <a:lnTo>
                    <a:pt x="172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45"/>
            <p:cNvSpPr/>
            <p:nvPr/>
          </p:nvSpPr>
          <p:spPr>
            <a:xfrm>
              <a:off x="5122600" y="2243900"/>
              <a:ext cx="53825" cy="31050"/>
            </a:xfrm>
            <a:custGeom>
              <a:rect b="b" l="l" r="r" t="t"/>
              <a:pathLst>
                <a:path extrusionOk="0" h="1242" w="2153">
                  <a:moveTo>
                    <a:pt x="1719" y="0"/>
                  </a:moveTo>
                  <a:lnTo>
                    <a:pt x="1" y="993"/>
                  </a:lnTo>
                  <a:lnTo>
                    <a:pt x="430" y="1241"/>
                  </a:lnTo>
                  <a:lnTo>
                    <a:pt x="2153" y="250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45"/>
            <p:cNvSpPr/>
            <p:nvPr/>
          </p:nvSpPr>
          <p:spPr>
            <a:xfrm>
              <a:off x="5122675" y="2268650"/>
              <a:ext cx="11050" cy="18650"/>
            </a:xfrm>
            <a:custGeom>
              <a:rect b="b" l="l" r="r" t="t"/>
              <a:pathLst>
                <a:path extrusionOk="0" h="746" w="442">
                  <a:moveTo>
                    <a:pt x="1" y="1"/>
                  </a:moveTo>
                  <a:lnTo>
                    <a:pt x="1" y="1"/>
                  </a:lnTo>
                  <a:cubicBezTo>
                    <a:pt x="36" y="22"/>
                    <a:pt x="72" y="44"/>
                    <a:pt x="107" y="67"/>
                  </a:cubicBezTo>
                  <a:lnTo>
                    <a:pt x="214" y="131"/>
                  </a:lnTo>
                  <a:cubicBezTo>
                    <a:pt x="249" y="153"/>
                    <a:pt x="285" y="173"/>
                    <a:pt x="321" y="195"/>
                  </a:cubicBezTo>
                  <a:lnTo>
                    <a:pt x="426" y="255"/>
                  </a:lnTo>
                  <a:lnTo>
                    <a:pt x="426" y="255"/>
                  </a:lnTo>
                  <a:lnTo>
                    <a:pt x="426" y="373"/>
                  </a:lnTo>
                  <a:cubicBezTo>
                    <a:pt x="426" y="415"/>
                    <a:pt x="426" y="456"/>
                    <a:pt x="427" y="498"/>
                  </a:cubicBezTo>
                  <a:cubicBezTo>
                    <a:pt x="429" y="581"/>
                    <a:pt x="430" y="663"/>
                    <a:pt x="434" y="746"/>
                  </a:cubicBezTo>
                  <a:cubicBezTo>
                    <a:pt x="437" y="663"/>
                    <a:pt x="440" y="581"/>
                    <a:pt x="440" y="498"/>
                  </a:cubicBezTo>
                  <a:cubicBezTo>
                    <a:pt x="442" y="456"/>
                    <a:pt x="442" y="415"/>
                    <a:pt x="442" y="373"/>
                  </a:cubicBezTo>
                  <a:lnTo>
                    <a:pt x="442" y="250"/>
                  </a:lnTo>
                  <a:lnTo>
                    <a:pt x="442" y="244"/>
                  </a:lnTo>
                  <a:lnTo>
                    <a:pt x="437" y="243"/>
                  </a:lnTo>
                  <a:lnTo>
                    <a:pt x="329" y="180"/>
                  </a:lnTo>
                  <a:cubicBezTo>
                    <a:pt x="292" y="160"/>
                    <a:pt x="256" y="138"/>
                    <a:pt x="220" y="119"/>
                  </a:cubicBezTo>
                  <a:lnTo>
                    <a:pt x="111" y="59"/>
                  </a:lnTo>
                  <a:cubicBezTo>
                    <a:pt x="75" y="40"/>
                    <a:pt x="37" y="18"/>
                    <a:pt x="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45"/>
            <p:cNvSpPr/>
            <p:nvPr/>
          </p:nvSpPr>
          <p:spPr>
            <a:xfrm>
              <a:off x="5069175" y="2299650"/>
              <a:ext cx="10750" cy="18625"/>
            </a:xfrm>
            <a:custGeom>
              <a:rect b="b" l="l" r="r" t="t"/>
              <a:pathLst>
                <a:path extrusionOk="0" h="745" w="430">
                  <a:moveTo>
                    <a:pt x="1" y="0"/>
                  </a:moveTo>
                  <a:lnTo>
                    <a:pt x="1" y="496"/>
                  </a:lnTo>
                  <a:lnTo>
                    <a:pt x="430" y="744"/>
                  </a:lnTo>
                  <a:lnTo>
                    <a:pt x="430" y="2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45"/>
            <p:cNvSpPr/>
            <p:nvPr/>
          </p:nvSpPr>
          <p:spPr>
            <a:xfrm>
              <a:off x="5079900" y="2274875"/>
              <a:ext cx="53650" cy="43400"/>
            </a:xfrm>
            <a:custGeom>
              <a:rect b="b" l="l" r="r" t="t"/>
              <a:pathLst>
                <a:path extrusionOk="0" h="1736" w="2146">
                  <a:moveTo>
                    <a:pt x="2145" y="1"/>
                  </a:moveTo>
                  <a:lnTo>
                    <a:pt x="1" y="1239"/>
                  </a:lnTo>
                  <a:lnTo>
                    <a:pt x="1" y="1735"/>
                  </a:lnTo>
                  <a:lnTo>
                    <a:pt x="2145" y="49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45"/>
            <p:cNvSpPr/>
            <p:nvPr/>
          </p:nvSpPr>
          <p:spPr>
            <a:xfrm>
              <a:off x="5069175" y="2268650"/>
              <a:ext cx="64375" cy="37225"/>
            </a:xfrm>
            <a:custGeom>
              <a:rect b="b" l="l" r="r" t="t"/>
              <a:pathLst>
                <a:path extrusionOk="0" h="1489" w="2575">
                  <a:moveTo>
                    <a:pt x="2141" y="1"/>
                  </a:moveTo>
                  <a:lnTo>
                    <a:pt x="1" y="1240"/>
                  </a:lnTo>
                  <a:lnTo>
                    <a:pt x="430" y="1488"/>
                  </a:lnTo>
                  <a:lnTo>
                    <a:pt x="2574" y="250"/>
                  </a:lnTo>
                  <a:lnTo>
                    <a:pt x="214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45"/>
            <p:cNvSpPr/>
            <p:nvPr/>
          </p:nvSpPr>
          <p:spPr>
            <a:xfrm>
              <a:off x="5026300" y="2293450"/>
              <a:ext cx="42900" cy="61950"/>
            </a:xfrm>
            <a:custGeom>
              <a:rect b="b" l="l" r="r" t="t"/>
              <a:pathLst>
                <a:path extrusionOk="0" h="2478" w="1716">
                  <a:moveTo>
                    <a:pt x="429" y="0"/>
                  </a:moveTo>
                  <a:lnTo>
                    <a:pt x="48" y="221"/>
                  </a:lnTo>
                  <a:cubicBezTo>
                    <a:pt x="19" y="238"/>
                    <a:pt x="0" y="270"/>
                    <a:pt x="0" y="303"/>
                  </a:cubicBezTo>
                  <a:lnTo>
                    <a:pt x="0" y="1735"/>
                  </a:lnTo>
                  <a:lnTo>
                    <a:pt x="1288" y="2477"/>
                  </a:lnTo>
                  <a:lnTo>
                    <a:pt x="1288" y="1047"/>
                  </a:lnTo>
                  <a:cubicBezTo>
                    <a:pt x="1288" y="1013"/>
                    <a:pt x="1305" y="981"/>
                    <a:pt x="1336" y="965"/>
                  </a:cubicBezTo>
                  <a:lnTo>
                    <a:pt x="1716" y="744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45"/>
            <p:cNvSpPr/>
            <p:nvPr/>
          </p:nvSpPr>
          <p:spPr>
            <a:xfrm>
              <a:off x="5057025" y="2354975"/>
              <a:ext cx="1450" cy="7875"/>
            </a:xfrm>
            <a:custGeom>
              <a:rect b="b" l="l" r="r" t="t"/>
              <a:pathLst>
                <a:path extrusionOk="0" h="315" w="58">
                  <a:moveTo>
                    <a:pt x="30" y="0"/>
                  </a:moveTo>
                  <a:cubicBezTo>
                    <a:pt x="14" y="0"/>
                    <a:pt x="1" y="12"/>
                    <a:pt x="1" y="28"/>
                  </a:cubicBezTo>
                  <a:lnTo>
                    <a:pt x="1" y="287"/>
                  </a:lnTo>
                  <a:cubicBezTo>
                    <a:pt x="1" y="302"/>
                    <a:pt x="14" y="315"/>
                    <a:pt x="30" y="315"/>
                  </a:cubicBezTo>
                  <a:cubicBezTo>
                    <a:pt x="44" y="315"/>
                    <a:pt x="57" y="302"/>
                    <a:pt x="57" y="287"/>
                  </a:cubicBezTo>
                  <a:lnTo>
                    <a:pt x="57" y="28"/>
                  </a:lnTo>
                  <a:cubicBezTo>
                    <a:pt x="57" y="12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45"/>
            <p:cNvSpPr/>
            <p:nvPr/>
          </p:nvSpPr>
          <p:spPr>
            <a:xfrm>
              <a:off x="5056200" y="2353800"/>
              <a:ext cx="2700" cy="2325"/>
            </a:xfrm>
            <a:custGeom>
              <a:rect b="b" l="l" r="r" t="t"/>
              <a:pathLst>
                <a:path extrusionOk="0" h="93" w="108">
                  <a:moveTo>
                    <a:pt x="63" y="1"/>
                  </a:moveTo>
                  <a:cubicBezTo>
                    <a:pt x="21" y="1"/>
                    <a:pt x="0" y="50"/>
                    <a:pt x="29" y="79"/>
                  </a:cubicBezTo>
                  <a:cubicBezTo>
                    <a:pt x="39" y="88"/>
                    <a:pt x="50" y="93"/>
                    <a:pt x="62" y="93"/>
                  </a:cubicBezTo>
                  <a:cubicBezTo>
                    <a:pt x="85" y="93"/>
                    <a:pt x="108" y="75"/>
                    <a:pt x="108" y="47"/>
                  </a:cubicBezTo>
                  <a:cubicBezTo>
                    <a:pt x="108" y="21"/>
                    <a:pt x="87" y="1"/>
                    <a:pt x="6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45"/>
            <p:cNvSpPr/>
            <p:nvPr/>
          </p:nvSpPr>
          <p:spPr>
            <a:xfrm>
              <a:off x="5055075" y="2353850"/>
              <a:ext cx="1450" cy="7875"/>
            </a:xfrm>
            <a:custGeom>
              <a:rect b="b" l="l" r="r" t="t"/>
              <a:pathLst>
                <a:path extrusionOk="0" h="315" w="58">
                  <a:moveTo>
                    <a:pt x="30" y="0"/>
                  </a:moveTo>
                  <a:cubicBezTo>
                    <a:pt x="14" y="0"/>
                    <a:pt x="1" y="12"/>
                    <a:pt x="1" y="28"/>
                  </a:cubicBezTo>
                  <a:lnTo>
                    <a:pt x="1" y="287"/>
                  </a:lnTo>
                  <a:cubicBezTo>
                    <a:pt x="1" y="302"/>
                    <a:pt x="14" y="315"/>
                    <a:pt x="30" y="315"/>
                  </a:cubicBezTo>
                  <a:cubicBezTo>
                    <a:pt x="44" y="315"/>
                    <a:pt x="57" y="302"/>
                    <a:pt x="57" y="287"/>
                  </a:cubicBezTo>
                  <a:lnTo>
                    <a:pt x="57" y="28"/>
                  </a:lnTo>
                  <a:cubicBezTo>
                    <a:pt x="57" y="12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45"/>
            <p:cNvSpPr/>
            <p:nvPr/>
          </p:nvSpPr>
          <p:spPr>
            <a:xfrm>
              <a:off x="5054250" y="2352675"/>
              <a:ext cx="2700" cy="2325"/>
            </a:xfrm>
            <a:custGeom>
              <a:rect b="b" l="l" r="r" t="t"/>
              <a:pathLst>
                <a:path extrusionOk="0" h="93" w="108">
                  <a:moveTo>
                    <a:pt x="63" y="1"/>
                  </a:moveTo>
                  <a:cubicBezTo>
                    <a:pt x="20" y="1"/>
                    <a:pt x="0" y="50"/>
                    <a:pt x="29" y="79"/>
                  </a:cubicBezTo>
                  <a:cubicBezTo>
                    <a:pt x="39" y="89"/>
                    <a:pt x="50" y="93"/>
                    <a:pt x="61" y="93"/>
                  </a:cubicBezTo>
                  <a:cubicBezTo>
                    <a:pt x="85" y="93"/>
                    <a:pt x="107" y="75"/>
                    <a:pt x="107" y="47"/>
                  </a:cubicBezTo>
                  <a:cubicBezTo>
                    <a:pt x="107" y="21"/>
                    <a:pt x="87" y="1"/>
                    <a:pt x="6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45"/>
            <p:cNvSpPr/>
            <p:nvPr/>
          </p:nvSpPr>
          <p:spPr>
            <a:xfrm>
              <a:off x="5053125" y="2352725"/>
              <a:ext cx="1425" cy="7875"/>
            </a:xfrm>
            <a:custGeom>
              <a:rect b="b" l="l" r="r" t="t"/>
              <a:pathLst>
                <a:path extrusionOk="0" h="315" w="57">
                  <a:moveTo>
                    <a:pt x="29" y="0"/>
                  </a:moveTo>
                  <a:cubicBezTo>
                    <a:pt x="13" y="0"/>
                    <a:pt x="0" y="12"/>
                    <a:pt x="0" y="28"/>
                  </a:cubicBezTo>
                  <a:lnTo>
                    <a:pt x="0" y="287"/>
                  </a:lnTo>
                  <a:cubicBezTo>
                    <a:pt x="0" y="302"/>
                    <a:pt x="13" y="315"/>
                    <a:pt x="29" y="315"/>
                  </a:cubicBezTo>
                  <a:cubicBezTo>
                    <a:pt x="44" y="315"/>
                    <a:pt x="57" y="302"/>
                    <a:pt x="57" y="287"/>
                  </a:cubicBezTo>
                  <a:lnTo>
                    <a:pt x="57" y="28"/>
                  </a:lnTo>
                  <a:cubicBezTo>
                    <a:pt x="57" y="12"/>
                    <a:pt x="44" y="0"/>
                    <a:pt x="29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45"/>
            <p:cNvSpPr/>
            <p:nvPr/>
          </p:nvSpPr>
          <p:spPr>
            <a:xfrm>
              <a:off x="5052275" y="2351550"/>
              <a:ext cx="2725" cy="2325"/>
            </a:xfrm>
            <a:custGeom>
              <a:rect b="b" l="l" r="r" t="t"/>
              <a:pathLst>
                <a:path extrusionOk="0" h="93" w="109">
                  <a:moveTo>
                    <a:pt x="63" y="1"/>
                  </a:moveTo>
                  <a:cubicBezTo>
                    <a:pt x="21" y="1"/>
                    <a:pt x="1" y="50"/>
                    <a:pt x="30" y="79"/>
                  </a:cubicBezTo>
                  <a:cubicBezTo>
                    <a:pt x="39" y="89"/>
                    <a:pt x="51" y="93"/>
                    <a:pt x="62" y="93"/>
                  </a:cubicBezTo>
                  <a:cubicBezTo>
                    <a:pt x="86" y="93"/>
                    <a:pt x="108" y="75"/>
                    <a:pt x="108" y="47"/>
                  </a:cubicBezTo>
                  <a:cubicBezTo>
                    <a:pt x="108" y="21"/>
                    <a:pt x="88" y="1"/>
                    <a:pt x="6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45"/>
            <p:cNvSpPr/>
            <p:nvPr/>
          </p:nvSpPr>
          <p:spPr>
            <a:xfrm>
              <a:off x="5051150" y="2351600"/>
              <a:ext cx="1450" cy="7875"/>
            </a:xfrm>
            <a:custGeom>
              <a:rect b="b" l="l" r="r" t="t"/>
              <a:pathLst>
                <a:path extrusionOk="0" h="315" w="58">
                  <a:moveTo>
                    <a:pt x="28" y="0"/>
                  </a:moveTo>
                  <a:cubicBezTo>
                    <a:pt x="14" y="0"/>
                    <a:pt x="1" y="12"/>
                    <a:pt x="1" y="28"/>
                  </a:cubicBezTo>
                  <a:lnTo>
                    <a:pt x="1" y="287"/>
                  </a:lnTo>
                  <a:cubicBezTo>
                    <a:pt x="1" y="302"/>
                    <a:pt x="14" y="315"/>
                    <a:pt x="28" y="315"/>
                  </a:cubicBezTo>
                  <a:cubicBezTo>
                    <a:pt x="44" y="315"/>
                    <a:pt x="57" y="302"/>
                    <a:pt x="57" y="287"/>
                  </a:cubicBezTo>
                  <a:lnTo>
                    <a:pt x="57" y="28"/>
                  </a:lnTo>
                  <a:cubicBezTo>
                    <a:pt x="57" y="12"/>
                    <a:pt x="44" y="0"/>
                    <a:pt x="28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45"/>
            <p:cNvSpPr/>
            <p:nvPr/>
          </p:nvSpPr>
          <p:spPr>
            <a:xfrm>
              <a:off x="5050325" y="2350425"/>
              <a:ext cx="2700" cy="2325"/>
            </a:xfrm>
            <a:custGeom>
              <a:rect b="b" l="l" r="r" t="t"/>
              <a:pathLst>
                <a:path extrusionOk="0" h="93" w="108">
                  <a:moveTo>
                    <a:pt x="61" y="1"/>
                  </a:moveTo>
                  <a:cubicBezTo>
                    <a:pt x="21" y="1"/>
                    <a:pt x="1" y="50"/>
                    <a:pt x="30" y="79"/>
                  </a:cubicBezTo>
                  <a:cubicBezTo>
                    <a:pt x="39" y="89"/>
                    <a:pt x="51" y="93"/>
                    <a:pt x="62" y="93"/>
                  </a:cubicBezTo>
                  <a:cubicBezTo>
                    <a:pt x="85" y="93"/>
                    <a:pt x="108" y="75"/>
                    <a:pt x="108" y="47"/>
                  </a:cubicBezTo>
                  <a:cubicBezTo>
                    <a:pt x="108" y="21"/>
                    <a:pt x="88" y="1"/>
                    <a:pt x="61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45"/>
            <p:cNvSpPr/>
            <p:nvPr/>
          </p:nvSpPr>
          <p:spPr>
            <a:xfrm>
              <a:off x="5049200" y="2350475"/>
              <a:ext cx="1450" cy="7900"/>
            </a:xfrm>
            <a:custGeom>
              <a:rect b="b" l="l" r="r" t="t"/>
              <a:pathLst>
                <a:path extrusionOk="0" h="316" w="58">
                  <a:moveTo>
                    <a:pt x="28" y="0"/>
                  </a:moveTo>
                  <a:cubicBezTo>
                    <a:pt x="14" y="0"/>
                    <a:pt x="1" y="12"/>
                    <a:pt x="1" y="28"/>
                  </a:cubicBezTo>
                  <a:lnTo>
                    <a:pt x="1" y="287"/>
                  </a:lnTo>
                  <a:cubicBezTo>
                    <a:pt x="1" y="302"/>
                    <a:pt x="14" y="315"/>
                    <a:pt x="28" y="315"/>
                  </a:cubicBezTo>
                  <a:cubicBezTo>
                    <a:pt x="44" y="315"/>
                    <a:pt x="57" y="302"/>
                    <a:pt x="57" y="287"/>
                  </a:cubicBezTo>
                  <a:lnTo>
                    <a:pt x="57" y="28"/>
                  </a:lnTo>
                  <a:cubicBezTo>
                    <a:pt x="57" y="12"/>
                    <a:pt x="44" y="0"/>
                    <a:pt x="28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45"/>
            <p:cNvSpPr/>
            <p:nvPr/>
          </p:nvSpPr>
          <p:spPr>
            <a:xfrm>
              <a:off x="5048375" y="2349300"/>
              <a:ext cx="2700" cy="2325"/>
            </a:xfrm>
            <a:custGeom>
              <a:rect b="b" l="l" r="r" t="t"/>
              <a:pathLst>
                <a:path extrusionOk="0" h="93" w="108">
                  <a:moveTo>
                    <a:pt x="61" y="1"/>
                  </a:moveTo>
                  <a:cubicBezTo>
                    <a:pt x="21" y="1"/>
                    <a:pt x="0" y="50"/>
                    <a:pt x="29" y="79"/>
                  </a:cubicBezTo>
                  <a:cubicBezTo>
                    <a:pt x="39" y="89"/>
                    <a:pt x="50" y="93"/>
                    <a:pt x="62" y="93"/>
                  </a:cubicBezTo>
                  <a:cubicBezTo>
                    <a:pt x="85" y="93"/>
                    <a:pt x="108" y="75"/>
                    <a:pt x="108" y="47"/>
                  </a:cubicBezTo>
                  <a:cubicBezTo>
                    <a:pt x="108" y="21"/>
                    <a:pt x="87" y="1"/>
                    <a:pt x="61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45"/>
            <p:cNvSpPr/>
            <p:nvPr/>
          </p:nvSpPr>
          <p:spPr>
            <a:xfrm>
              <a:off x="5047250" y="2349350"/>
              <a:ext cx="1425" cy="7900"/>
            </a:xfrm>
            <a:custGeom>
              <a:rect b="b" l="l" r="r" t="t"/>
              <a:pathLst>
                <a:path extrusionOk="0" h="316" w="57">
                  <a:moveTo>
                    <a:pt x="28" y="0"/>
                  </a:moveTo>
                  <a:cubicBezTo>
                    <a:pt x="12" y="0"/>
                    <a:pt x="0" y="12"/>
                    <a:pt x="0" y="28"/>
                  </a:cubicBezTo>
                  <a:lnTo>
                    <a:pt x="0" y="288"/>
                  </a:lnTo>
                  <a:cubicBezTo>
                    <a:pt x="0" y="302"/>
                    <a:pt x="12" y="315"/>
                    <a:pt x="28" y="315"/>
                  </a:cubicBezTo>
                  <a:cubicBezTo>
                    <a:pt x="44" y="315"/>
                    <a:pt x="57" y="302"/>
                    <a:pt x="57" y="288"/>
                  </a:cubicBezTo>
                  <a:lnTo>
                    <a:pt x="57" y="28"/>
                  </a:lnTo>
                  <a:cubicBezTo>
                    <a:pt x="57" y="12"/>
                    <a:pt x="44" y="0"/>
                    <a:pt x="28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45"/>
            <p:cNvSpPr/>
            <p:nvPr/>
          </p:nvSpPr>
          <p:spPr>
            <a:xfrm>
              <a:off x="5046400" y="2348200"/>
              <a:ext cx="2725" cy="2300"/>
            </a:xfrm>
            <a:custGeom>
              <a:rect b="b" l="l" r="r" t="t"/>
              <a:pathLst>
                <a:path extrusionOk="0" h="92" w="109">
                  <a:moveTo>
                    <a:pt x="62" y="0"/>
                  </a:moveTo>
                  <a:cubicBezTo>
                    <a:pt x="21" y="0"/>
                    <a:pt x="1" y="49"/>
                    <a:pt x="30" y="78"/>
                  </a:cubicBezTo>
                  <a:cubicBezTo>
                    <a:pt x="39" y="88"/>
                    <a:pt x="51" y="92"/>
                    <a:pt x="62" y="92"/>
                  </a:cubicBezTo>
                  <a:cubicBezTo>
                    <a:pt x="86" y="92"/>
                    <a:pt x="108" y="74"/>
                    <a:pt x="108" y="46"/>
                  </a:cubicBezTo>
                  <a:cubicBezTo>
                    <a:pt x="108" y="20"/>
                    <a:pt x="88" y="0"/>
                    <a:pt x="62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45"/>
            <p:cNvSpPr/>
            <p:nvPr/>
          </p:nvSpPr>
          <p:spPr>
            <a:xfrm>
              <a:off x="5045275" y="2348225"/>
              <a:ext cx="1450" cy="7900"/>
            </a:xfrm>
            <a:custGeom>
              <a:rect b="b" l="l" r="r" t="t"/>
              <a:pathLst>
                <a:path extrusionOk="0" h="316" w="58">
                  <a:moveTo>
                    <a:pt x="29" y="0"/>
                  </a:moveTo>
                  <a:cubicBezTo>
                    <a:pt x="13" y="0"/>
                    <a:pt x="1" y="14"/>
                    <a:pt x="1" y="29"/>
                  </a:cubicBezTo>
                  <a:lnTo>
                    <a:pt x="1" y="288"/>
                  </a:lnTo>
                  <a:cubicBezTo>
                    <a:pt x="1" y="302"/>
                    <a:pt x="13" y="315"/>
                    <a:pt x="29" y="315"/>
                  </a:cubicBezTo>
                  <a:cubicBezTo>
                    <a:pt x="44" y="315"/>
                    <a:pt x="58" y="302"/>
                    <a:pt x="58" y="288"/>
                  </a:cubicBezTo>
                  <a:lnTo>
                    <a:pt x="58" y="29"/>
                  </a:lnTo>
                  <a:cubicBezTo>
                    <a:pt x="58" y="14"/>
                    <a:pt x="44" y="0"/>
                    <a:pt x="29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45"/>
            <p:cNvSpPr/>
            <p:nvPr/>
          </p:nvSpPr>
          <p:spPr>
            <a:xfrm>
              <a:off x="5044850" y="2347075"/>
              <a:ext cx="2300" cy="2300"/>
            </a:xfrm>
            <a:custGeom>
              <a:rect b="b" l="l" r="r" t="t"/>
              <a:pathLst>
                <a:path extrusionOk="0" h="92" w="92">
                  <a:moveTo>
                    <a:pt x="46" y="0"/>
                  </a:moveTo>
                  <a:cubicBezTo>
                    <a:pt x="21" y="0"/>
                    <a:pt x="1" y="20"/>
                    <a:pt x="1" y="46"/>
                  </a:cubicBezTo>
                  <a:cubicBezTo>
                    <a:pt x="1" y="71"/>
                    <a:pt x="21" y="91"/>
                    <a:pt x="46" y="91"/>
                  </a:cubicBezTo>
                  <a:cubicBezTo>
                    <a:pt x="72" y="91"/>
                    <a:pt x="92" y="71"/>
                    <a:pt x="92" y="46"/>
                  </a:cubicBezTo>
                  <a:cubicBezTo>
                    <a:pt x="92" y="20"/>
                    <a:pt x="72" y="0"/>
                    <a:pt x="46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45"/>
            <p:cNvSpPr/>
            <p:nvPr/>
          </p:nvSpPr>
          <p:spPr>
            <a:xfrm>
              <a:off x="5043325" y="2347100"/>
              <a:ext cx="1450" cy="7900"/>
            </a:xfrm>
            <a:custGeom>
              <a:rect b="b" l="l" r="r" t="t"/>
              <a:pathLst>
                <a:path extrusionOk="0" h="316" w="58">
                  <a:moveTo>
                    <a:pt x="28" y="1"/>
                  </a:moveTo>
                  <a:cubicBezTo>
                    <a:pt x="12" y="1"/>
                    <a:pt x="1" y="12"/>
                    <a:pt x="1" y="28"/>
                  </a:cubicBezTo>
                  <a:lnTo>
                    <a:pt x="1" y="288"/>
                  </a:lnTo>
                  <a:cubicBezTo>
                    <a:pt x="1" y="302"/>
                    <a:pt x="12" y="315"/>
                    <a:pt x="28" y="315"/>
                  </a:cubicBezTo>
                  <a:cubicBezTo>
                    <a:pt x="44" y="315"/>
                    <a:pt x="57" y="302"/>
                    <a:pt x="57" y="288"/>
                  </a:cubicBezTo>
                  <a:lnTo>
                    <a:pt x="57" y="28"/>
                  </a:lnTo>
                  <a:cubicBezTo>
                    <a:pt x="57" y="12"/>
                    <a:pt x="44" y="1"/>
                    <a:pt x="2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45"/>
            <p:cNvSpPr/>
            <p:nvPr/>
          </p:nvSpPr>
          <p:spPr>
            <a:xfrm>
              <a:off x="5042500" y="2345950"/>
              <a:ext cx="2700" cy="2325"/>
            </a:xfrm>
            <a:custGeom>
              <a:rect b="b" l="l" r="r" t="t"/>
              <a:pathLst>
                <a:path extrusionOk="0" h="93" w="108">
                  <a:moveTo>
                    <a:pt x="61" y="0"/>
                  </a:moveTo>
                  <a:cubicBezTo>
                    <a:pt x="21" y="0"/>
                    <a:pt x="0" y="49"/>
                    <a:pt x="29" y="78"/>
                  </a:cubicBezTo>
                  <a:cubicBezTo>
                    <a:pt x="39" y="88"/>
                    <a:pt x="50" y="92"/>
                    <a:pt x="62" y="92"/>
                  </a:cubicBezTo>
                  <a:cubicBezTo>
                    <a:pt x="85" y="92"/>
                    <a:pt x="108" y="74"/>
                    <a:pt x="108" y="47"/>
                  </a:cubicBezTo>
                  <a:cubicBezTo>
                    <a:pt x="108" y="20"/>
                    <a:pt x="87" y="0"/>
                    <a:pt x="61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45"/>
            <p:cNvSpPr/>
            <p:nvPr/>
          </p:nvSpPr>
          <p:spPr>
            <a:xfrm>
              <a:off x="5041325" y="2345975"/>
              <a:ext cx="1475" cy="7900"/>
            </a:xfrm>
            <a:custGeom>
              <a:rect b="b" l="l" r="r" t="t"/>
              <a:pathLst>
                <a:path extrusionOk="0" h="316" w="59">
                  <a:moveTo>
                    <a:pt x="28" y="0"/>
                  </a:moveTo>
                  <a:cubicBezTo>
                    <a:pt x="13" y="0"/>
                    <a:pt x="1" y="13"/>
                    <a:pt x="2" y="28"/>
                  </a:cubicBezTo>
                  <a:lnTo>
                    <a:pt x="2" y="288"/>
                  </a:lnTo>
                  <a:cubicBezTo>
                    <a:pt x="1" y="302"/>
                    <a:pt x="14" y="315"/>
                    <a:pt x="30" y="315"/>
                  </a:cubicBezTo>
                  <a:cubicBezTo>
                    <a:pt x="46" y="315"/>
                    <a:pt x="59" y="302"/>
                    <a:pt x="59" y="286"/>
                  </a:cubicBezTo>
                  <a:lnTo>
                    <a:pt x="59" y="28"/>
                  </a:lnTo>
                  <a:cubicBezTo>
                    <a:pt x="59" y="12"/>
                    <a:pt x="46" y="1"/>
                    <a:pt x="30" y="1"/>
                  </a:cubicBezTo>
                  <a:cubicBezTo>
                    <a:pt x="29" y="0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45"/>
            <p:cNvSpPr/>
            <p:nvPr/>
          </p:nvSpPr>
          <p:spPr>
            <a:xfrm>
              <a:off x="5040550" y="2344825"/>
              <a:ext cx="2700" cy="2325"/>
            </a:xfrm>
            <a:custGeom>
              <a:rect b="b" l="l" r="r" t="t"/>
              <a:pathLst>
                <a:path extrusionOk="0" h="93" w="108">
                  <a:moveTo>
                    <a:pt x="61" y="0"/>
                  </a:moveTo>
                  <a:cubicBezTo>
                    <a:pt x="20" y="0"/>
                    <a:pt x="0" y="49"/>
                    <a:pt x="29" y="78"/>
                  </a:cubicBezTo>
                  <a:cubicBezTo>
                    <a:pt x="38" y="88"/>
                    <a:pt x="49" y="92"/>
                    <a:pt x="61" y="92"/>
                  </a:cubicBezTo>
                  <a:cubicBezTo>
                    <a:pt x="84" y="92"/>
                    <a:pt x="107" y="74"/>
                    <a:pt x="107" y="47"/>
                  </a:cubicBezTo>
                  <a:cubicBezTo>
                    <a:pt x="107" y="20"/>
                    <a:pt x="87" y="0"/>
                    <a:pt x="61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45"/>
            <p:cNvSpPr/>
            <p:nvPr/>
          </p:nvSpPr>
          <p:spPr>
            <a:xfrm>
              <a:off x="5039425" y="2344850"/>
              <a:ext cx="1425" cy="7900"/>
            </a:xfrm>
            <a:custGeom>
              <a:rect b="b" l="l" r="r" t="t"/>
              <a:pathLst>
                <a:path extrusionOk="0" h="316" w="57">
                  <a:moveTo>
                    <a:pt x="29" y="1"/>
                  </a:moveTo>
                  <a:cubicBezTo>
                    <a:pt x="13" y="1"/>
                    <a:pt x="0" y="12"/>
                    <a:pt x="0" y="28"/>
                  </a:cubicBezTo>
                  <a:lnTo>
                    <a:pt x="0" y="288"/>
                  </a:lnTo>
                  <a:cubicBezTo>
                    <a:pt x="0" y="302"/>
                    <a:pt x="13" y="315"/>
                    <a:pt x="29" y="315"/>
                  </a:cubicBezTo>
                  <a:cubicBezTo>
                    <a:pt x="44" y="315"/>
                    <a:pt x="57" y="302"/>
                    <a:pt x="57" y="288"/>
                  </a:cubicBezTo>
                  <a:lnTo>
                    <a:pt x="57" y="28"/>
                  </a:lnTo>
                  <a:cubicBezTo>
                    <a:pt x="57" y="12"/>
                    <a:pt x="44" y="1"/>
                    <a:pt x="2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45"/>
            <p:cNvSpPr/>
            <p:nvPr/>
          </p:nvSpPr>
          <p:spPr>
            <a:xfrm>
              <a:off x="5038575" y="2343700"/>
              <a:ext cx="2725" cy="2325"/>
            </a:xfrm>
            <a:custGeom>
              <a:rect b="b" l="l" r="r" t="t"/>
              <a:pathLst>
                <a:path extrusionOk="0" h="93" w="109">
                  <a:moveTo>
                    <a:pt x="62" y="0"/>
                  </a:moveTo>
                  <a:cubicBezTo>
                    <a:pt x="21" y="0"/>
                    <a:pt x="1" y="49"/>
                    <a:pt x="30" y="78"/>
                  </a:cubicBezTo>
                  <a:cubicBezTo>
                    <a:pt x="39" y="88"/>
                    <a:pt x="51" y="92"/>
                    <a:pt x="62" y="92"/>
                  </a:cubicBezTo>
                  <a:cubicBezTo>
                    <a:pt x="86" y="92"/>
                    <a:pt x="108" y="74"/>
                    <a:pt x="108" y="47"/>
                  </a:cubicBezTo>
                  <a:cubicBezTo>
                    <a:pt x="108" y="20"/>
                    <a:pt x="88" y="0"/>
                    <a:pt x="62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45"/>
            <p:cNvSpPr/>
            <p:nvPr/>
          </p:nvSpPr>
          <p:spPr>
            <a:xfrm>
              <a:off x="5037425" y="2343725"/>
              <a:ext cx="1475" cy="7900"/>
            </a:xfrm>
            <a:custGeom>
              <a:rect b="b" l="l" r="r" t="t"/>
              <a:pathLst>
                <a:path extrusionOk="0" h="316" w="59">
                  <a:moveTo>
                    <a:pt x="29" y="1"/>
                  </a:moveTo>
                  <a:cubicBezTo>
                    <a:pt x="13" y="1"/>
                    <a:pt x="0" y="12"/>
                    <a:pt x="0" y="28"/>
                  </a:cubicBezTo>
                  <a:lnTo>
                    <a:pt x="0" y="288"/>
                  </a:lnTo>
                  <a:cubicBezTo>
                    <a:pt x="0" y="302"/>
                    <a:pt x="13" y="315"/>
                    <a:pt x="29" y="315"/>
                  </a:cubicBezTo>
                  <a:cubicBezTo>
                    <a:pt x="45" y="315"/>
                    <a:pt x="58" y="302"/>
                    <a:pt x="58" y="288"/>
                  </a:cubicBezTo>
                  <a:lnTo>
                    <a:pt x="58" y="28"/>
                  </a:lnTo>
                  <a:cubicBezTo>
                    <a:pt x="58" y="12"/>
                    <a:pt x="45" y="1"/>
                    <a:pt x="2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45"/>
            <p:cNvSpPr/>
            <p:nvPr/>
          </p:nvSpPr>
          <p:spPr>
            <a:xfrm>
              <a:off x="5036575" y="2342575"/>
              <a:ext cx="2750" cy="2325"/>
            </a:xfrm>
            <a:custGeom>
              <a:rect b="b" l="l" r="r" t="t"/>
              <a:pathLst>
                <a:path extrusionOk="0" h="93" w="110">
                  <a:moveTo>
                    <a:pt x="63" y="0"/>
                  </a:moveTo>
                  <a:cubicBezTo>
                    <a:pt x="23" y="0"/>
                    <a:pt x="1" y="50"/>
                    <a:pt x="30" y="79"/>
                  </a:cubicBezTo>
                  <a:cubicBezTo>
                    <a:pt x="39" y="88"/>
                    <a:pt x="51" y="92"/>
                    <a:pt x="63" y="92"/>
                  </a:cubicBezTo>
                  <a:cubicBezTo>
                    <a:pt x="87" y="92"/>
                    <a:pt x="110" y="74"/>
                    <a:pt x="110" y="47"/>
                  </a:cubicBezTo>
                  <a:cubicBezTo>
                    <a:pt x="110" y="21"/>
                    <a:pt x="88" y="0"/>
                    <a:pt x="63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45"/>
            <p:cNvSpPr/>
            <p:nvPr/>
          </p:nvSpPr>
          <p:spPr>
            <a:xfrm>
              <a:off x="5035475" y="2342600"/>
              <a:ext cx="1425" cy="7900"/>
            </a:xfrm>
            <a:custGeom>
              <a:rect b="b" l="l" r="r" t="t"/>
              <a:pathLst>
                <a:path extrusionOk="0" h="316" w="57">
                  <a:moveTo>
                    <a:pt x="29" y="1"/>
                  </a:moveTo>
                  <a:cubicBezTo>
                    <a:pt x="13" y="1"/>
                    <a:pt x="0" y="12"/>
                    <a:pt x="0" y="28"/>
                  </a:cubicBezTo>
                  <a:lnTo>
                    <a:pt x="0" y="288"/>
                  </a:lnTo>
                  <a:cubicBezTo>
                    <a:pt x="0" y="302"/>
                    <a:pt x="13" y="315"/>
                    <a:pt x="29" y="315"/>
                  </a:cubicBezTo>
                  <a:cubicBezTo>
                    <a:pt x="45" y="315"/>
                    <a:pt x="57" y="302"/>
                    <a:pt x="57" y="288"/>
                  </a:cubicBezTo>
                  <a:lnTo>
                    <a:pt x="57" y="28"/>
                  </a:lnTo>
                  <a:cubicBezTo>
                    <a:pt x="57" y="12"/>
                    <a:pt x="45" y="1"/>
                    <a:pt x="2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45"/>
            <p:cNvSpPr/>
            <p:nvPr/>
          </p:nvSpPr>
          <p:spPr>
            <a:xfrm>
              <a:off x="5034625" y="2341450"/>
              <a:ext cx="2750" cy="2325"/>
            </a:xfrm>
            <a:custGeom>
              <a:rect b="b" l="l" r="r" t="t"/>
              <a:pathLst>
                <a:path extrusionOk="0" h="93" w="110">
                  <a:moveTo>
                    <a:pt x="63" y="0"/>
                  </a:moveTo>
                  <a:cubicBezTo>
                    <a:pt x="22" y="0"/>
                    <a:pt x="1" y="50"/>
                    <a:pt x="30" y="79"/>
                  </a:cubicBezTo>
                  <a:cubicBezTo>
                    <a:pt x="39" y="88"/>
                    <a:pt x="51" y="92"/>
                    <a:pt x="62" y="92"/>
                  </a:cubicBezTo>
                  <a:cubicBezTo>
                    <a:pt x="86" y="92"/>
                    <a:pt x="108" y="74"/>
                    <a:pt x="109" y="47"/>
                  </a:cubicBezTo>
                  <a:cubicBezTo>
                    <a:pt x="109" y="21"/>
                    <a:pt x="88" y="0"/>
                    <a:pt x="63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45"/>
            <p:cNvSpPr/>
            <p:nvPr/>
          </p:nvSpPr>
          <p:spPr>
            <a:xfrm>
              <a:off x="5033550" y="2341475"/>
              <a:ext cx="1425" cy="7900"/>
            </a:xfrm>
            <a:custGeom>
              <a:rect b="b" l="l" r="r" t="t"/>
              <a:pathLst>
                <a:path extrusionOk="0" h="316" w="57">
                  <a:moveTo>
                    <a:pt x="28" y="1"/>
                  </a:moveTo>
                  <a:cubicBezTo>
                    <a:pt x="12" y="1"/>
                    <a:pt x="0" y="12"/>
                    <a:pt x="0" y="28"/>
                  </a:cubicBezTo>
                  <a:lnTo>
                    <a:pt x="0" y="288"/>
                  </a:lnTo>
                  <a:cubicBezTo>
                    <a:pt x="0" y="302"/>
                    <a:pt x="12" y="315"/>
                    <a:pt x="28" y="315"/>
                  </a:cubicBezTo>
                  <a:cubicBezTo>
                    <a:pt x="44" y="315"/>
                    <a:pt x="57" y="302"/>
                    <a:pt x="57" y="288"/>
                  </a:cubicBezTo>
                  <a:lnTo>
                    <a:pt x="57" y="28"/>
                  </a:lnTo>
                  <a:cubicBezTo>
                    <a:pt x="57" y="12"/>
                    <a:pt x="44" y="1"/>
                    <a:pt x="2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45"/>
            <p:cNvSpPr/>
            <p:nvPr/>
          </p:nvSpPr>
          <p:spPr>
            <a:xfrm>
              <a:off x="5032675" y="2340325"/>
              <a:ext cx="2750" cy="2325"/>
            </a:xfrm>
            <a:custGeom>
              <a:rect b="b" l="l" r="r" t="t"/>
              <a:pathLst>
                <a:path extrusionOk="0" h="93" w="110">
                  <a:moveTo>
                    <a:pt x="63" y="0"/>
                  </a:moveTo>
                  <a:cubicBezTo>
                    <a:pt x="21" y="0"/>
                    <a:pt x="0" y="50"/>
                    <a:pt x="29" y="79"/>
                  </a:cubicBezTo>
                  <a:cubicBezTo>
                    <a:pt x="39" y="88"/>
                    <a:pt x="51" y="92"/>
                    <a:pt x="62" y="92"/>
                  </a:cubicBezTo>
                  <a:cubicBezTo>
                    <a:pt x="86" y="92"/>
                    <a:pt x="109" y="74"/>
                    <a:pt x="109" y="47"/>
                  </a:cubicBezTo>
                  <a:cubicBezTo>
                    <a:pt x="109" y="21"/>
                    <a:pt x="87" y="0"/>
                    <a:pt x="63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45"/>
            <p:cNvSpPr/>
            <p:nvPr/>
          </p:nvSpPr>
          <p:spPr>
            <a:xfrm>
              <a:off x="5031550" y="2340350"/>
              <a:ext cx="1425" cy="7900"/>
            </a:xfrm>
            <a:custGeom>
              <a:rect b="b" l="l" r="r" t="t"/>
              <a:pathLst>
                <a:path extrusionOk="0" h="316" w="57">
                  <a:moveTo>
                    <a:pt x="29" y="1"/>
                  </a:moveTo>
                  <a:cubicBezTo>
                    <a:pt x="13" y="1"/>
                    <a:pt x="0" y="12"/>
                    <a:pt x="0" y="28"/>
                  </a:cubicBezTo>
                  <a:lnTo>
                    <a:pt x="0" y="288"/>
                  </a:lnTo>
                  <a:cubicBezTo>
                    <a:pt x="0" y="302"/>
                    <a:pt x="13" y="315"/>
                    <a:pt x="29" y="315"/>
                  </a:cubicBezTo>
                  <a:cubicBezTo>
                    <a:pt x="45" y="315"/>
                    <a:pt x="57" y="302"/>
                    <a:pt x="57" y="288"/>
                  </a:cubicBezTo>
                  <a:lnTo>
                    <a:pt x="57" y="28"/>
                  </a:lnTo>
                  <a:cubicBezTo>
                    <a:pt x="57" y="12"/>
                    <a:pt x="45" y="1"/>
                    <a:pt x="2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45"/>
            <p:cNvSpPr/>
            <p:nvPr/>
          </p:nvSpPr>
          <p:spPr>
            <a:xfrm>
              <a:off x="5030725" y="2339200"/>
              <a:ext cx="2700" cy="2325"/>
            </a:xfrm>
            <a:custGeom>
              <a:rect b="b" l="l" r="r" t="t"/>
              <a:pathLst>
                <a:path extrusionOk="0" h="93" w="108">
                  <a:moveTo>
                    <a:pt x="62" y="0"/>
                  </a:moveTo>
                  <a:cubicBezTo>
                    <a:pt x="20" y="0"/>
                    <a:pt x="0" y="50"/>
                    <a:pt x="29" y="79"/>
                  </a:cubicBezTo>
                  <a:cubicBezTo>
                    <a:pt x="38" y="88"/>
                    <a:pt x="50" y="92"/>
                    <a:pt x="61" y="92"/>
                  </a:cubicBezTo>
                  <a:cubicBezTo>
                    <a:pt x="85" y="92"/>
                    <a:pt x="107" y="74"/>
                    <a:pt x="107" y="47"/>
                  </a:cubicBezTo>
                  <a:cubicBezTo>
                    <a:pt x="107" y="21"/>
                    <a:pt x="87" y="0"/>
                    <a:pt x="62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45"/>
            <p:cNvSpPr/>
            <p:nvPr/>
          </p:nvSpPr>
          <p:spPr>
            <a:xfrm>
              <a:off x="5029600" y="2339225"/>
              <a:ext cx="1425" cy="7925"/>
            </a:xfrm>
            <a:custGeom>
              <a:rect b="b" l="l" r="r" t="t"/>
              <a:pathLst>
                <a:path extrusionOk="0" h="317" w="57">
                  <a:moveTo>
                    <a:pt x="29" y="1"/>
                  </a:moveTo>
                  <a:cubicBezTo>
                    <a:pt x="13" y="1"/>
                    <a:pt x="0" y="14"/>
                    <a:pt x="0" y="30"/>
                  </a:cubicBezTo>
                  <a:lnTo>
                    <a:pt x="0" y="288"/>
                  </a:lnTo>
                  <a:cubicBezTo>
                    <a:pt x="0" y="304"/>
                    <a:pt x="13" y="317"/>
                    <a:pt x="29" y="317"/>
                  </a:cubicBezTo>
                  <a:cubicBezTo>
                    <a:pt x="44" y="317"/>
                    <a:pt x="57" y="304"/>
                    <a:pt x="57" y="288"/>
                  </a:cubicBezTo>
                  <a:lnTo>
                    <a:pt x="57" y="30"/>
                  </a:lnTo>
                  <a:cubicBezTo>
                    <a:pt x="57" y="14"/>
                    <a:pt x="44" y="1"/>
                    <a:pt x="2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45"/>
            <p:cNvSpPr/>
            <p:nvPr/>
          </p:nvSpPr>
          <p:spPr>
            <a:xfrm>
              <a:off x="5028750" y="2338075"/>
              <a:ext cx="2725" cy="2325"/>
            </a:xfrm>
            <a:custGeom>
              <a:rect b="b" l="l" r="r" t="t"/>
              <a:pathLst>
                <a:path extrusionOk="0" h="93" w="109">
                  <a:moveTo>
                    <a:pt x="63" y="0"/>
                  </a:moveTo>
                  <a:cubicBezTo>
                    <a:pt x="21" y="0"/>
                    <a:pt x="1" y="50"/>
                    <a:pt x="30" y="79"/>
                  </a:cubicBezTo>
                  <a:cubicBezTo>
                    <a:pt x="39" y="88"/>
                    <a:pt x="51" y="92"/>
                    <a:pt x="62" y="92"/>
                  </a:cubicBezTo>
                  <a:cubicBezTo>
                    <a:pt x="86" y="92"/>
                    <a:pt x="108" y="74"/>
                    <a:pt x="108" y="47"/>
                  </a:cubicBezTo>
                  <a:cubicBezTo>
                    <a:pt x="108" y="21"/>
                    <a:pt x="88" y="0"/>
                    <a:pt x="63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45"/>
            <p:cNvSpPr/>
            <p:nvPr/>
          </p:nvSpPr>
          <p:spPr>
            <a:xfrm>
              <a:off x="5027625" y="2338100"/>
              <a:ext cx="1450" cy="7900"/>
            </a:xfrm>
            <a:custGeom>
              <a:rect b="b" l="l" r="r" t="t"/>
              <a:pathLst>
                <a:path extrusionOk="0" h="316" w="58">
                  <a:moveTo>
                    <a:pt x="30" y="1"/>
                  </a:moveTo>
                  <a:cubicBezTo>
                    <a:pt x="14" y="1"/>
                    <a:pt x="1" y="12"/>
                    <a:pt x="1" y="28"/>
                  </a:cubicBezTo>
                  <a:lnTo>
                    <a:pt x="1" y="288"/>
                  </a:lnTo>
                  <a:cubicBezTo>
                    <a:pt x="1" y="302"/>
                    <a:pt x="14" y="316"/>
                    <a:pt x="30" y="316"/>
                  </a:cubicBezTo>
                  <a:cubicBezTo>
                    <a:pt x="44" y="316"/>
                    <a:pt x="57" y="302"/>
                    <a:pt x="57" y="288"/>
                  </a:cubicBezTo>
                  <a:lnTo>
                    <a:pt x="57" y="28"/>
                  </a:lnTo>
                  <a:cubicBezTo>
                    <a:pt x="57" y="12"/>
                    <a:pt x="44" y="1"/>
                    <a:pt x="3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45"/>
            <p:cNvSpPr/>
            <p:nvPr/>
          </p:nvSpPr>
          <p:spPr>
            <a:xfrm>
              <a:off x="5026800" y="2336950"/>
              <a:ext cx="2700" cy="2325"/>
            </a:xfrm>
            <a:custGeom>
              <a:rect b="b" l="l" r="r" t="t"/>
              <a:pathLst>
                <a:path extrusionOk="0" h="93" w="108">
                  <a:moveTo>
                    <a:pt x="63" y="0"/>
                  </a:moveTo>
                  <a:cubicBezTo>
                    <a:pt x="21" y="0"/>
                    <a:pt x="0" y="50"/>
                    <a:pt x="29" y="79"/>
                  </a:cubicBezTo>
                  <a:cubicBezTo>
                    <a:pt x="39" y="88"/>
                    <a:pt x="50" y="92"/>
                    <a:pt x="62" y="92"/>
                  </a:cubicBezTo>
                  <a:cubicBezTo>
                    <a:pt x="85" y="92"/>
                    <a:pt x="108" y="74"/>
                    <a:pt x="108" y="47"/>
                  </a:cubicBezTo>
                  <a:cubicBezTo>
                    <a:pt x="108" y="21"/>
                    <a:pt x="87" y="0"/>
                    <a:pt x="63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45"/>
            <p:cNvSpPr/>
            <p:nvPr/>
          </p:nvSpPr>
          <p:spPr>
            <a:xfrm>
              <a:off x="5025675" y="2336975"/>
              <a:ext cx="1450" cy="7900"/>
            </a:xfrm>
            <a:custGeom>
              <a:rect b="b" l="l" r="r" t="t"/>
              <a:pathLst>
                <a:path extrusionOk="0" h="316" w="58">
                  <a:moveTo>
                    <a:pt x="29" y="1"/>
                  </a:moveTo>
                  <a:cubicBezTo>
                    <a:pt x="14" y="1"/>
                    <a:pt x="0" y="13"/>
                    <a:pt x="0" y="28"/>
                  </a:cubicBezTo>
                  <a:lnTo>
                    <a:pt x="0" y="288"/>
                  </a:lnTo>
                  <a:cubicBezTo>
                    <a:pt x="0" y="303"/>
                    <a:pt x="14" y="316"/>
                    <a:pt x="29" y="316"/>
                  </a:cubicBezTo>
                  <a:cubicBezTo>
                    <a:pt x="44" y="316"/>
                    <a:pt x="57" y="303"/>
                    <a:pt x="57" y="288"/>
                  </a:cubicBezTo>
                  <a:lnTo>
                    <a:pt x="57" y="28"/>
                  </a:lnTo>
                  <a:cubicBezTo>
                    <a:pt x="57" y="13"/>
                    <a:pt x="44" y="1"/>
                    <a:pt x="2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45"/>
            <p:cNvSpPr/>
            <p:nvPr/>
          </p:nvSpPr>
          <p:spPr>
            <a:xfrm>
              <a:off x="5024850" y="2335825"/>
              <a:ext cx="2700" cy="2325"/>
            </a:xfrm>
            <a:custGeom>
              <a:rect b="b" l="l" r="r" t="t"/>
              <a:pathLst>
                <a:path extrusionOk="0" h="93" w="108">
                  <a:moveTo>
                    <a:pt x="61" y="1"/>
                  </a:moveTo>
                  <a:cubicBezTo>
                    <a:pt x="20" y="1"/>
                    <a:pt x="0" y="50"/>
                    <a:pt x="29" y="79"/>
                  </a:cubicBezTo>
                  <a:cubicBezTo>
                    <a:pt x="39" y="88"/>
                    <a:pt x="50" y="92"/>
                    <a:pt x="61" y="92"/>
                  </a:cubicBezTo>
                  <a:cubicBezTo>
                    <a:pt x="85" y="92"/>
                    <a:pt x="107" y="74"/>
                    <a:pt x="107" y="47"/>
                  </a:cubicBezTo>
                  <a:cubicBezTo>
                    <a:pt x="107" y="21"/>
                    <a:pt x="87" y="1"/>
                    <a:pt x="61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45"/>
            <p:cNvSpPr/>
            <p:nvPr/>
          </p:nvSpPr>
          <p:spPr>
            <a:xfrm>
              <a:off x="5024450" y="2029925"/>
              <a:ext cx="24775" cy="91175"/>
            </a:xfrm>
            <a:custGeom>
              <a:rect b="b" l="l" r="r" t="t"/>
              <a:pathLst>
                <a:path extrusionOk="0" h="3647" w="991">
                  <a:moveTo>
                    <a:pt x="825" y="1"/>
                  </a:moveTo>
                  <a:lnTo>
                    <a:pt x="0" y="3564"/>
                  </a:lnTo>
                  <a:cubicBezTo>
                    <a:pt x="0" y="3609"/>
                    <a:pt x="38" y="3646"/>
                    <a:pt x="83" y="3646"/>
                  </a:cubicBezTo>
                  <a:cubicBezTo>
                    <a:pt x="129" y="3646"/>
                    <a:pt x="165" y="3609"/>
                    <a:pt x="165" y="3564"/>
                  </a:cubicBezTo>
                  <a:lnTo>
                    <a:pt x="99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45"/>
            <p:cNvSpPr/>
            <p:nvPr/>
          </p:nvSpPr>
          <p:spPr>
            <a:xfrm>
              <a:off x="5045025" y="2029925"/>
              <a:ext cx="24800" cy="91175"/>
            </a:xfrm>
            <a:custGeom>
              <a:rect b="b" l="l" r="r" t="t"/>
              <a:pathLst>
                <a:path extrusionOk="0" h="3647" w="992">
                  <a:moveTo>
                    <a:pt x="1" y="1"/>
                  </a:moveTo>
                  <a:lnTo>
                    <a:pt x="824" y="3564"/>
                  </a:lnTo>
                  <a:cubicBezTo>
                    <a:pt x="824" y="3610"/>
                    <a:pt x="862" y="3646"/>
                    <a:pt x="909" y="3646"/>
                  </a:cubicBezTo>
                  <a:cubicBezTo>
                    <a:pt x="954" y="3646"/>
                    <a:pt x="991" y="3609"/>
                    <a:pt x="991" y="3564"/>
                  </a:cubicBezTo>
                  <a:lnTo>
                    <a:pt x="16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45"/>
            <p:cNvSpPr/>
            <p:nvPr/>
          </p:nvSpPr>
          <p:spPr>
            <a:xfrm>
              <a:off x="5045025" y="2029925"/>
              <a:ext cx="4175" cy="104225"/>
            </a:xfrm>
            <a:custGeom>
              <a:rect b="b" l="l" r="r" t="t"/>
              <a:pathLst>
                <a:path extrusionOk="0" h="4169" w="167">
                  <a:moveTo>
                    <a:pt x="1" y="1"/>
                  </a:moveTo>
                  <a:lnTo>
                    <a:pt x="1" y="4086"/>
                  </a:lnTo>
                  <a:cubicBezTo>
                    <a:pt x="1" y="4131"/>
                    <a:pt x="39" y="4168"/>
                    <a:pt x="83" y="4168"/>
                  </a:cubicBezTo>
                  <a:cubicBezTo>
                    <a:pt x="130" y="4168"/>
                    <a:pt x="166" y="4131"/>
                    <a:pt x="166" y="4086"/>
                  </a:cubicBezTo>
                  <a:lnTo>
                    <a:pt x="16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45"/>
            <p:cNvSpPr/>
            <p:nvPr/>
          </p:nvSpPr>
          <p:spPr>
            <a:xfrm>
              <a:off x="5020900" y="1982250"/>
              <a:ext cx="52475" cy="62825"/>
            </a:xfrm>
            <a:custGeom>
              <a:rect b="b" l="l" r="r" t="t"/>
              <a:pathLst>
                <a:path extrusionOk="0" h="2513" w="2099">
                  <a:moveTo>
                    <a:pt x="1055" y="1"/>
                  </a:moveTo>
                  <a:cubicBezTo>
                    <a:pt x="786" y="1"/>
                    <a:pt x="516" y="56"/>
                    <a:pt x="310" y="168"/>
                  </a:cubicBezTo>
                  <a:cubicBezTo>
                    <a:pt x="106" y="279"/>
                    <a:pt x="3" y="424"/>
                    <a:pt x="2" y="569"/>
                  </a:cubicBezTo>
                  <a:lnTo>
                    <a:pt x="2" y="1908"/>
                  </a:lnTo>
                  <a:cubicBezTo>
                    <a:pt x="0" y="2063"/>
                    <a:pt x="102" y="2218"/>
                    <a:pt x="306" y="2336"/>
                  </a:cubicBezTo>
                  <a:cubicBezTo>
                    <a:pt x="509" y="2453"/>
                    <a:pt x="776" y="2512"/>
                    <a:pt x="1043" y="2512"/>
                  </a:cubicBezTo>
                  <a:cubicBezTo>
                    <a:pt x="1312" y="2512"/>
                    <a:pt x="1581" y="2453"/>
                    <a:pt x="1787" y="2334"/>
                  </a:cubicBezTo>
                  <a:cubicBezTo>
                    <a:pt x="1991" y="2215"/>
                    <a:pt x="2095" y="2062"/>
                    <a:pt x="2097" y="1908"/>
                  </a:cubicBezTo>
                  <a:lnTo>
                    <a:pt x="2097" y="569"/>
                  </a:lnTo>
                  <a:cubicBezTo>
                    <a:pt x="2098" y="423"/>
                    <a:pt x="1997" y="277"/>
                    <a:pt x="1792" y="166"/>
                  </a:cubicBezTo>
                  <a:cubicBezTo>
                    <a:pt x="1589" y="56"/>
                    <a:pt x="1322" y="1"/>
                    <a:pt x="1055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45"/>
            <p:cNvSpPr/>
            <p:nvPr/>
          </p:nvSpPr>
          <p:spPr>
            <a:xfrm>
              <a:off x="5021000" y="1982625"/>
              <a:ext cx="51525" cy="28925"/>
            </a:xfrm>
            <a:custGeom>
              <a:rect b="b" l="l" r="r" t="t"/>
              <a:pathLst>
                <a:path extrusionOk="0" h="1157" w="2061">
                  <a:moveTo>
                    <a:pt x="1025" y="0"/>
                  </a:moveTo>
                  <a:cubicBezTo>
                    <a:pt x="461" y="0"/>
                    <a:pt x="3" y="256"/>
                    <a:pt x="2" y="573"/>
                  </a:cubicBezTo>
                  <a:cubicBezTo>
                    <a:pt x="0" y="892"/>
                    <a:pt x="460" y="1153"/>
                    <a:pt x="1029" y="1156"/>
                  </a:cubicBezTo>
                  <a:cubicBezTo>
                    <a:pt x="1032" y="1156"/>
                    <a:pt x="1035" y="1156"/>
                    <a:pt x="1038" y="1156"/>
                  </a:cubicBezTo>
                  <a:cubicBezTo>
                    <a:pt x="1601" y="1156"/>
                    <a:pt x="2058" y="901"/>
                    <a:pt x="2060" y="583"/>
                  </a:cubicBezTo>
                  <a:cubicBezTo>
                    <a:pt x="2061" y="264"/>
                    <a:pt x="1603" y="3"/>
                    <a:pt x="1034" y="1"/>
                  </a:cubicBezTo>
                  <a:cubicBezTo>
                    <a:pt x="1031" y="1"/>
                    <a:pt x="1028" y="0"/>
                    <a:pt x="1025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45"/>
            <p:cNvSpPr/>
            <p:nvPr/>
          </p:nvSpPr>
          <p:spPr>
            <a:xfrm>
              <a:off x="5008050" y="2191950"/>
              <a:ext cx="122275" cy="70500"/>
            </a:xfrm>
            <a:custGeom>
              <a:rect b="b" l="l" r="r" t="t"/>
              <a:pathLst>
                <a:path extrusionOk="0" h="2820" w="4891">
                  <a:moveTo>
                    <a:pt x="2446" y="113"/>
                  </a:moveTo>
                  <a:lnTo>
                    <a:pt x="4695" y="1411"/>
                  </a:lnTo>
                  <a:lnTo>
                    <a:pt x="2446" y="2706"/>
                  </a:lnTo>
                  <a:lnTo>
                    <a:pt x="197" y="1411"/>
                  </a:lnTo>
                  <a:lnTo>
                    <a:pt x="2446" y="113"/>
                  </a:lnTo>
                  <a:close/>
                  <a:moveTo>
                    <a:pt x="2446" y="0"/>
                  </a:moveTo>
                  <a:lnTo>
                    <a:pt x="1" y="1411"/>
                  </a:lnTo>
                  <a:lnTo>
                    <a:pt x="2446" y="2819"/>
                  </a:lnTo>
                  <a:lnTo>
                    <a:pt x="4890" y="1411"/>
                  </a:lnTo>
                  <a:lnTo>
                    <a:pt x="244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45"/>
            <p:cNvSpPr/>
            <p:nvPr/>
          </p:nvSpPr>
          <p:spPr>
            <a:xfrm>
              <a:off x="5039600" y="2210175"/>
              <a:ext cx="59150" cy="34025"/>
            </a:xfrm>
            <a:custGeom>
              <a:rect b="b" l="l" r="r" t="t"/>
              <a:pathLst>
                <a:path extrusionOk="0" fill="none" h="1361" w="2366">
                  <a:moveTo>
                    <a:pt x="0" y="1361"/>
                  </a:moveTo>
                  <a:lnTo>
                    <a:pt x="2365" y="1"/>
                  </a:lnTo>
                </a:path>
              </a:pathLst>
            </a:custGeom>
            <a:noFill/>
            <a:ln cap="flat" cmpd="sng" w="500">
              <a:solidFill>
                <a:srgbClr val="8FDFD6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45"/>
            <p:cNvSpPr/>
            <p:nvPr/>
          </p:nvSpPr>
          <p:spPr>
            <a:xfrm>
              <a:off x="5069175" y="2201075"/>
              <a:ext cx="61150" cy="61375"/>
            </a:xfrm>
            <a:custGeom>
              <a:rect b="b" l="l" r="r" t="t"/>
              <a:pathLst>
                <a:path extrusionOk="0" h="2455" w="2446">
                  <a:moveTo>
                    <a:pt x="2348" y="170"/>
                  </a:moveTo>
                  <a:lnTo>
                    <a:pt x="2348" y="990"/>
                  </a:lnTo>
                  <a:lnTo>
                    <a:pt x="98" y="2284"/>
                  </a:lnTo>
                  <a:lnTo>
                    <a:pt x="98" y="1468"/>
                  </a:lnTo>
                  <a:lnTo>
                    <a:pt x="2348" y="170"/>
                  </a:lnTo>
                  <a:close/>
                  <a:moveTo>
                    <a:pt x="2445" y="1"/>
                  </a:moveTo>
                  <a:lnTo>
                    <a:pt x="1" y="1412"/>
                  </a:lnTo>
                  <a:lnTo>
                    <a:pt x="1" y="2454"/>
                  </a:lnTo>
                  <a:lnTo>
                    <a:pt x="2445" y="1046"/>
                  </a:lnTo>
                  <a:lnTo>
                    <a:pt x="244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45"/>
            <p:cNvSpPr/>
            <p:nvPr/>
          </p:nvSpPr>
          <p:spPr>
            <a:xfrm>
              <a:off x="5008050" y="2201050"/>
              <a:ext cx="61150" cy="61350"/>
            </a:xfrm>
            <a:custGeom>
              <a:rect b="b" l="l" r="r" t="t"/>
              <a:pathLst>
                <a:path extrusionOk="0" h="2454" w="2446">
                  <a:moveTo>
                    <a:pt x="98" y="170"/>
                  </a:moveTo>
                  <a:lnTo>
                    <a:pt x="2348" y="1469"/>
                  </a:lnTo>
                  <a:lnTo>
                    <a:pt x="2348" y="2284"/>
                  </a:lnTo>
                  <a:lnTo>
                    <a:pt x="98" y="989"/>
                  </a:lnTo>
                  <a:lnTo>
                    <a:pt x="98" y="170"/>
                  </a:lnTo>
                  <a:close/>
                  <a:moveTo>
                    <a:pt x="1" y="0"/>
                  </a:moveTo>
                  <a:lnTo>
                    <a:pt x="1" y="1047"/>
                  </a:lnTo>
                  <a:lnTo>
                    <a:pt x="2446" y="2454"/>
                  </a:lnTo>
                  <a:lnTo>
                    <a:pt x="2446" y="14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45"/>
            <p:cNvSpPr/>
            <p:nvPr/>
          </p:nvSpPr>
          <p:spPr>
            <a:xfrm>
              <a:off x="5008050" y="2199000"/>
              <a:ext cx="122275" cy="37375"/>
            </a:xfrm>
            <a:custGeom>
              <a:rect b="b" l="l" r="r" t="t"/>
              <a:pathLst>
                <a:path extrusionOk="0" h="1495" w="4891">
                  <a:moveTo>
                    <a:pt x="1" y="1"/>
                  </a:moveTo>
                  <a:lnTo>
                    <a:pt x="1" y="84"/>
                  </a:lnTo>
                  <a:lnTo>
                    <a:pt x="2446" y="1495"/>
                  </a:lnTo>
                  <a:lnTo>
                    <a:pt x="4890" y="84"/>
                  </a:lnTo>
                  <a:lnTo>
                    <a:pt x="489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45"/>
            <p:cNvSpPr/>
            <p:nvPr/>
          </p:nvSpPr>
          <p:spPr>
            <a:xfrm>
              <a:off x="5008050" y="2163700"/>
              <a:ext cx="122275" cy="70600"/>
            </a:xfrm>
            <a:custGeom>
              <a:rect b="b" l="l" r="r" t="t"/>
              <a:pathLst>
                <a:path extrusionOk="0" h="2824" w="4891">
                  <a:moveTo>
                    <a:pt x="2446" y="1"/>
                  </a:moveTo>
                  <a:lnTo>
                    <a:pt x="1" y="1413"/>
                  </a:lnTo>
                  <a:lnTo>
                    <a:pt x="2446" y="2824"/>
                  </a:lnTo>
                  <a:lnTo>
                    <a:pt x="4890" y="1413"/>
                  </a:lnTo>
                  <a:lnTo>
                    <a:pt x="2446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45"/>
            <p:cNvSpPr/>
            <p:nvPr/>
          </p:nvSpPr>
          <p:spPr>
            <a:xfrm>
              <a:off x="5056275" y="2158550"/>
              <a:ext cx="25675" cy="14850"/>
            </a:xfrm>
            <a:custGeom>
              <a:rect b="b" l="l" r="r" t="t"/>
              <a:pathLst>
                <a:path extrusionOk="0" h="594" w="1027">
                  <a:moveTo>
                    <a:pt x="514" y="1"/>
                  </a:moveTo>
                  <a:lnTo>
                    <a:pt x="0" y="298"/>
                  </a:lnTo>
                  <a:lnTo>
                    <a:pt x="514" y="594"/>
                  </a:lnTo>
                  <a:lnTo>
                    <a:pt x="1027" y="298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45"/>
            <p:cNvSpPr/>
            <p:nvPr/>
          </p:nvSpPr>
          <p:spPr>
            <a:xfrm>
              <a:off x="5059450" y="2162250"/>
              <a:ext cx="19275" cy="11150"/>
            </a:xfrm>
            <a:custGeom>
              <a:rect b="b" l="l" r="r" t="t"/>
              <a:pathLst>
                <a:path extrusionOk="0" h="446" w="771">
                  <a:moveTo>
                    <a:pt x="387" y="1"/>
                  </a:moveTo>
                  <a:lnTo>
                    <a:pt x="1" y="224"/>
                  </a:lnTo>
                  <a:lnTo>
                    <a:pt x="387" y="446"/>
                  </a:lnTo>
                  <a:lnTo>
                    <a:pt x="771" y="224"/>
                  </a:lnTo>
                  <a:lnTo>
                    <a:pt x="387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45"/>
            <p:cNvSpPr/>
            <p:nvPr/>
          </p:nvSpPr>
          <p:spPr>
            <a:xfrm>
              <a:off x="5056275" y="2165975"/>
              <a:ext cx="12850" cy="22250"/>
            </a:xfrm>
            <a:custGeom>
              <a:rect b="b" l="l" r="r" t="t"/>
              <a:pathLst>
                <a:path extrusionOk="0" h="890" w="514">
                  <a:moveTo>
                    <a:pt x="0" y="1"/>
                  </a:moveTo>
                  <a:lnTo>
                    <a:pt x="0" y="594"/>
                  </a:lnTo>
                  <a:lnTo>
                    <a:pt x="514" y="890"/>
                  </a:lnTo>
                  <a:lnTo>
                    <a:pt x="514" y="2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45"/>
            <p:cNvSpPr/>
            <p:nvPr/>
          </p:nvSpPr>
          <p:spPr>
            <a:xfrm>
              <a:off x="5069100" y="2165975"/>
              <a:ext cx="12850" cy="22250"/>
            </a:xfrm>
            <a:custGeom>
              <a:rect b="b" l="l" r="r" t="t"/>
              <a:pathLst>
                <a:path extrusionOk="0" h="890" w="514">
                  <a:moveTo>
                    <a:pt x="514" y="1"/>
                  </a:moveTo>
                  <a:lnTo>
                    <a:pt x="1" y="297"/>
                  </a:lnTo>
                  <a:lnTo>
                    <a:pt x="1" y="890"/>
                  </a:lnTo>
                  <a:lnTo>
                    <a:pt x="514" y="594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45"/>
            <p:cNvSpPr/>
            <p:nvPr/>
          </p:nvSpPr>
          <p:spPr>
            <a:xfrm>
              <a:off x="5056275" y="2158550"/>
              <a:ext cx="25675" cy="14850"/>
            </a:xfrm>
            <a:custGeom>
              <a:rect b="b" l="l" r="r" t="t"/>
              <a:pathLst>
                <a:path extrusionOk="0" fill="none" h="594" w="1027">
                  <a:moveTo>
                    <a:pt x="0" y="298"/>
                  </a:moveTo>
                  <a:lnTo>
                    <a:pt x="514" y="1"/>
                  </a:lnTo>
                  <a:lnTo>
                    <a:pt x="1027" y="298"/>
                  </a:lnTo>
                  <a:lnTo>
                    <a:pt x="514" y="594"/>
                  </a:lnTo>
                  <a:close/>
                </a:path>
              </a:pathLst>
            </a:custGeom>
            <a:noFill/>
            <a:ln cap="flat" cmpd="sng" w="475">
              <a:solidFill>
                <a:srgbClr val="008D8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45"/>
            <p:cNvSpPr/>
            <p:nvPr/>
          </p:nvSpPr>
          <p:spPr>
            <a:xfrm>
              <a:off x="5068450" y="2155300"/>
              <a:ext cx="1050" cy="13875"/>
            </a:xfrm>
            <a:custGeom>
              <a:rect b="b" l="l" r="r" t="t"/>
              <a:pathLst>
                <a:path extrusionOk="0" h="555" w="42">
                  <a:moveTo>
                    <a:pt x="14" y="0"/>
                  </a:moveTo>
                  <a:lnTo>
                    <a:pt x="1" y="554"/>
                  </a:lnTo>
                  <a:lnTo>
                    <a:pt x="41" y="554"/>
                  </a:lnTo>
                  <a:lnTo>
                    <a:pt x="27" y="0"/>
                  </a:lnTo>
                  <a:lnTo>
                    <a:pt x="21" y="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45"/>
            <p:cNvSpPr/>
            <p:nvPr/>
          </p:nvSpPr>
          <p:spPr>
            <a:xfrm>
              <a:off x="5068950" y="2147100"/>
              <a:ext cx="12425" cy="8300"/>
            </a:xfrm>
            <a:custGeom>
              <a:rect b="b" l="l" r="r" t="t"/>
              <a:pathLst>
                <a:path extrusionOk="0" h="332" w="497">
                  <a:moveTo>
                    <a:pt x="225" y="0"/>
                  </a:moveTo>
                  <a:cubicBezTo>
                    <a:pt x="61" y="0"/>
                    <a:pt x="1" y="331"/>
                    <a:pt x="1" y="331"/>
                  </a:cubicBezTo>
                  <a:cubicBezTo>
                    <a:pt x="1" y="331"/>
                    <a:pt x="497" y="111"/>
                    <a:pt x="287" y="15"/>
                  </a:cubicBezTo>
                  <a:cubicBezTo>
                    <a:pt x="264" y="5"/>
                    <a:pt x="244" y="0"/>
                    <a:pt x="225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45"/>
            <p:cNvSpPr/>
            <p:nvPr/>
          </p:nvSpPr>
          <p:spPr>
            <a:xfrm>
              <a:off x="5058150" y="2147850"/>
              <a:ext cx="10825" cy="7550"/>
            </a:xfrm>
            <a:custGeom>
              <a:rect b="b" l="l" r="r" t="t"/>
              <a:pathLst>
                <a:path extrusionOk="0" h="302" w="433">
                  <a:moveTo>
                    <a:pt x="205" y="0"/>
                  </a:moveTo>
                  <a:cubicBezTo>
                    <a:pt x="186" y="0"/>
                    <a:pt x="166" y="8"/>
                    <a:pt x="146" y="26"/>
                  </a:cubicBezTo>
                  <a:cubicBezTo>
                    <a:pt x="1" y="156"/>
                    <a:pt x="433" y="301"/>
                    <a:pt x="433" y="301"/>
                  </a:cubicBezTo>
                  <a:cubicBezTo>
                    <a:pt x="433" y="301"/>
                    <a:pt x="327" y="0"/>
                    <a:pt x="205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45"/>
            <p:cNvSpPr/>
            <p:nvPr/>
          </p:nvSpPr>
          <p:spPr>
            <a:xfrm>
              <a:off x="5072650" y="2158400"/>
              <a:ext cx="725" cy="9500"/>
            </a:xfrm>
            <a:custGeom>
              <a:rect b="b" l="l" r="r" t="t"/>
              <a:pathLst>
                <a:path extrusionOk="0" h="380" w="29">
                  <a:moveTo>
                    <a:pt x="9" y="1"/>
                  </a:moveTo>
                  <a:lnTo>
                    <a:pt x="1" y="379"/>
                  </a:lnTo>
                  <a:lnTo>
                    <a:pt x="28" y="379"/>
                  </a:lnTo>
                  <a:lnTo>
                    <a:pt x="18" y="1"/>
                  </a:lnTo>
                  <a:lnTo>
                    <a:pt x="14" y="4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45"/>
            <p:cNvSpPr/>
            <p:nvPr/>
          </p:nvSpPr>
          <p:spPr>
            <a:xfrm>
              <a:off x="5072975" y="2152825"/>
              <a:ext cx="8525" cy="5675"/>
            </a:xfrm>
            <a:custGeom>
              <a:rect b="b" l="l" r="r" t="t"/>
              <a:pathLst>
                <a:path extrusionOk="0" h="227" w="341">
                  <a:moveTo>
                    <a:pt x="154" y="1"/>
                  </a:moveTo>
                  <a:cubicBezTo>
                    <a:pt x="43" y="1"/>
                    <a:pt x="1" y="227"/>
                    <a:pt x="1" y="227"/>
                  </a:cubicBezTo>
                  <a:cubicBezTo>
                    <a:pt x="1" y="227"/>
                    <a:pt x="340" y="76"/>
                    <a:pt x="197" y="11"/>
                  </a:cubicBezTo>
                  <a:cubicBezTo>
                    <a:pt x="181" y="4"/>
                    <a:pt x="167" y="1"/>
                    <a:pt x="154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45"/>
            <p:cNvSpPr/>
            <p:nvPr/>
          </p:nvSpPr>
          <p:spPr>
            <a:xfrm>
              <a:off x="5065625" y="2153325"/>
              <a:ext cx="7375" cy="5175"/>
            </a:xfrm>
            <a:custGeom>
              <a:rect b="b" l="l" r="r" t="t"/>
              <a:pathLst>
                <a:path extrusionOk="0" h="207" w="295">
                  <a:moveTo>
                    <a:pt x="140" y="1"/>
                  </a:moveTo>
                  <a:cubicBezTo>
                    <a:pt x="127" y="1"/>
                    <a:pt x="113" y="6"/>
                    <a:pt x="99" y="18"/>
                  </a:cubicBezTo>
                  <a:cubicBezTo>
                    <a:pt x="0" y="108"/>
                    <a:pt x="295" y="207"/>
                    <a:pt x="295" y="207"/>
                  </a:cubicBezTo>
                  <a:cubicBezTo>
                    <a:pt x="295" y="207"/>
                    <a:pt x="224" y="1"/>
                    <a:pt x="140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45"/>
            <p:cNvSpPr/>
            <p:nvPr/>
          </p:nvSpPr>
          <p:spPr>
            <a:xfrm>
              <a:off x="5065225" y="2159725"/>
              <a:ext cx="725" cy="9450"/>
            </a:xfrm>
            <a:custGeom>
              <a:rect b="b" l="l" r="r" t="t"/>
              <a:pathLst>
                <a:path extrusionOk="0" h="378" w="29">
                  <a:moveTo>
                    <a:pt x="9" y="0"/>
                  </a:moveTo>
                  <a:lnTo>
                    <a:pt x="1" y="377"/>
                  </a:lnTo>
                  <a:lnTo>
                    <a:pt x="28" y="377"/>
                  </a:lnTo>
                  <a:lnTo>
                    <a:pt x="18" y="0"/>
                  </a:lnTo>
                  <a:lnTo>
                    <a:pt x="14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45"/>
            <p:cNvSpPr/>
            <p:nvPr/>
          </p:nvSpPr>
          <p:spPr>
            <a:xfrm>
              <a:off x="5065550" y="2154100"/>
              <a:ext cx="8500" cy="5675"/>
            </a:xfrm>
            <a:custGeom>
              <a:rect b="b" l="l" r="r" t="t"/>
              <a:pathLst>
                <a:path extrusionOk="0" h="227" w="340">
                  <a:moveTo>
                    <a:pt x="154" y="0"/>
                  </a:moveTo>
                  <a:cubicBezTo>
                    <a:pt x="42" y="0"/>
                    <a:pt x="1" y="227"/>
                    <a:pt x="1" y="227"/>
                  </a:cubicBezTo>
                  <a:cubicBezTo>
                    <a:pt x="1" y="227"/>
                    <a:pt x="340" y="76"/>
                    <a:pt x="196" y="10"/>
                  </a:cubicBezTo>
                  <a:cubicBezTo>
                    <a:pt x="181" y="3"/>
                    <a:pt x="167" y="0"/>
                    <a:pt x="154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45"/>
            <p:cNvSpPr/>
            <p:nvPr/>
          </p:nvSpPr>
          <p:spPr>
            <a:xfrm>
              <a:off x="5058200" y="2154600"/>
              <a:ext cx="7375" cy="5175"/>
            </a:xfrm>
            <a:custGeom>
              <a:rect b="b" l="l" r="r" t="t"/>
              <a:pathLst>
                <a:path extrusionOk="0" h="207" w="295">
                  <a:moveTo>
                    <a:pt x="139" y="1"/>
                  </a:moveTo>
                  <a:cubicBezTo>
                    <a:pt x="126" y="1"/>
                    <a:pt x="112" y="6"/>
                    <a:pt x="99" y="18"/>
                  </a:cubicBezTo>
                  <a:cubicBezTo>
                    <a:pt x="0" y="108"/>
                    <a:pt x="295" y="207"/>
                    <a:pt x="295" y="207"/>
                  </a:cubicBezTo>
                  <a:cubicBezTo>
                    <a:pt x="295" y="207"/>
                    <a:pt x="222" y="1"/>
                    <a:pt x="13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45"/>
            <p:cNvSpPr/>
            <p:nvPr/>
          </p:nvSpPr>
          <p:spPr>
            <a:xfrm>
              <a:off x="5068950" y="2162975"/>
              <a:ext cx="650" cy="8775"/>
            </a:xfrm>
            <a:custGeom>
              <a:rect b="b" l="l" r="r" t="t"/>
              <a:pathLst>
                <a:path extrusionOk="0" h="351" w="26">
                  <a:moveTo>
                    <a:pt x="8" y="1"/>
                  </a:moveTo>
                  <a:lnTo>
                    <a:pt x="1" y="350"/>
                  </a:lnTo>
                  <a:lnTo>
                    <a:pt x="26" y="350"/>
                  </a:lnTo>
                  <a:lnTo>
                    <a:pt x="17" y="1"/>
                  </a:lnTo>
                  <a:lnTo>
                    <a:pt x="12" y="2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45"/>
            <p:cNvSpPr/>
            <p:nvPr/>
          </p:nvSpPr>
          <p:spPr>
            <a:xfrm>
              <a:off x="5069250" y="2157825"/>
              <a:ext cx="7850" cy="5225"/>
            </a:xfrm>
            <a:custGeom>
              <a:rect b="b" l="l" r="r" t="t"/>
              <a:pathLst>
                <a:path extrusionOk="0" h="209" w="314">
                  <a:moveTo>
                    <a:pt x="141" y="0"/>
                  </a:moveTo>
                  <a:cubicBezTo>
                    <a:pt x="39" y="0"/>
                    <a:pt x="0" y="208"/>
                    <a:pt x="0" y="208"/>
                  </a:cubicBezTo>
                  <a:cubicBezTo>
                    <a:pt x="0" y="208"/>
                    <a:pt x="314" y="70"/>
                    <a:pt x="180" y="9"/>
                  </a:cubicBezTo>
                  <a:cubicBezTo>
                    <a:pt x="166" y="3"/>
                    <a:pt x="154" y="0"/>
                    <a:pt x="141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45"/>
            <p:cNvSpPr/>
            <p:nvPr/>
          </p:nvSpPr>
          <p:spPr>
            <a:xfrm>
              <a:off x="5062475" y="2158300"/>
              <a:ext cx="6800" cy="4750"/>
            </a:xfrm>
            <a:custGeom>
              <a:rect b="b" l="l" r="r" t="t"/>
              <a:pathLst>
                <a:path extrusionOk="0" h="190" w="272">
                  <a:moveTo>
                    <a:pt x="128" y="0"/>
                  </a:moveTo>
                  <a:cubicBezTo>
                    <a:pt x="116" y="0"/>
                    <a:pt x="103" y="5"/>
                    <a:pt x="90" y="16"/>
                  </a:cubicBezTo>
                  <a:cubicBezTo>
                    <a:pt x="0" y="99"/>
                    <a:pt x="271" y="189"/>
                    <a:pt x="271" y="189"/>
                  </a:cubicBezTo>
                  <a:cubicBezTo>
                    <a:pt x="271" y="189"/>
                    <a:pt x="205" y="0"/>
                    <a:pt x="128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45"/>
            <p:cNvSpPr/>
            <p:nvPr/>
          </p:nvSpPr>
          <p:spPr>
            <a:xfrm>
              <a:off x="5063550" y="2154925"/>
              <a:ext cx="1050" cy="13875"/>
            </a:xfrm>
            <a:custGeom>
              <a:rect b="b" l="l" r="r" t="t"/>
              <a:pathLst>
                <a:path extrusionOk="0" h="555" w="42">
                  <a:moveTo>
                    <a:pt x="15" y="1"/>
                  </a:moveTo>
                  <a:lnTo>
                    <a:pt x="1" y="555"/>
                  </a:lnTo>
                  <a:lnTo>
                    <a:pt x="41" y="555"/>
                  </a:lnTo>
                  <a:lnTo>
                    <a:pt x="27" y="1"/>
                  </a:lnTo>
                  <a:lnTo>
                    <a:pt x="21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45"/>
            <p:cNvSpPr/>
            <p:nvPr/>
          </p:nvSpPr>
          <p:spPr>
            <a:xfrm>
              <a:off x="5064075" y="2146700"/>
              <a:ext cx="12450" cy="8325"/>
            </a:xfrm>
            <a:custGeom>
              <a:rect b="b" l="l" r="r" t="t"/>
              <a:pathLst>
                <a:path extrusionOk="0" h="333" w="498">
                  <a:moveTo>
                    <a:pt x="225" y="0"/>
                  </a:moveTo>
                  <a:cubicBezTo>
                    <a:pt x="62" y="0"/>
                    <a:pt x="0" y="333"/>
                    <a:pt x="0" y="333"/>
                  </a:cubicBezTo>
                  <a:cubicBezTo>
                    <a:pt x="0" y="333"/>
                    <a:pt x="497" y="112"/>
                    <a:pt x="287" y="15"/>
                  </a:cubicBezTo>
                  <a:cubicBezTo>
                    <a:pt x="265" y="5"/>
                    <a:pt x="245" y="0"/>
                    <a:pt x="225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45"/>
            <p:cNvSpPr/>
            <p:nvPr/>
          </p:nvSpPr>
          <p:spPr>
            <a:xfrm>
              <a:off x="5053250" y="2147475"/>
              <a:ext cx="10850" cy="7550"/>
            </a:xfrm>
            <a:custGeom>
              <a:rect b="b" l="l" r="r" t="t"/>
              <a:pathLst>
                <a:path extrusionOk="0" h="302" w="434">
                  <a:moveTo>
                    <a:pt x="206" y="0"/>
                  </a:moveTo>
                  <a:cubicBezTo>
                    <a:pt x="186" y="0"/>
                    <a:pt x="166" y="8"/>
                    <a:pt x="146" y="26"/>
                  </a:cubicBezTo>
                  <a:cubicBezTo>
                    <a:pt x="1" y="157"/>
                    <a:pt x="433" y="302"/>
                    <a:pt x="433" y="302"/>
                  </a:cubicBezTo>
                  <a:cubicBezTo>
                    <a:pt x="433" y="302"/>
                    <a:pt x="328" y="0"/>
                    <a:pt x="206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45"/>
            <p:cNvSpPr/>
            <p:nvPr/>
          </p:nvSpPr>
          <p:spPr>
            <a:xfrm>
              <a:off x="5075225" y="2156700"/>
              <a:ext cx="900" cy="11875"/>
            </a:xfrm>
            <a:custGeom>
              <a:rect b="b" l="l" r="r" t="t"/>
              <a:pathLst>
                <a:path extrusionOk="0" h="475" w="36">
                  <a:moveTo>
                    <a:pt x="12" y="1"/>
                  </a:moveTo>
                  <a:lnTo>
                    <a:pt x="1" y="475"/>
                  </a:lnTo>
                  <a:lnTo>
                    <a:pt x="36" y="475"/>
                  </a:lnTo>
                  <a:lnTo>
                    <a:pt x="22" y="1"/>
                  </a:lnTo>
                  <a:lnTo>
                    <a:pt x="18" y="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45"/>
            <p:cNvSpPr/>
            <p:nvPr/>
          </p:nvSpPr>
          <p:spPr>
            <a:xfrm>
              <a:off x="5075675" y="2149650"/>
              <a:ext cx="10625" cy="7150"/>
            </a:xfrm>
            <a:custGeom>
              <a:rect b="b" l="l" r="r" t="t"/>
              <a:pathLst>
                <a:path extrusionOk="0" h="286" w="425">
                  <a:moveTo>
                    <a:pt x="193" y="1"/>
                  </a:moveTo>
                  <a:cubicBezTo>
                    <a:pt x="51" y="1"/>
                    <a:pt x="0" y="286"/>
                    <a:pt x="0" y="286"/>
                  </a:cubicBezTo>
                  <a:cubicBezTo>
                    <a:pt x="0" y="286"/>
                    <a:pt x="425" y="96"/>
                    <a:pt x="245" y="13"/>
                  </a:cubicBezTo>
                  <a:cubicBezTo>
                    <a:pt x="227" y="5"/>
                    <a:pt x="209" y="1"/>
                    <a:pt x="193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45"/>
            <p:cNvSpPr/>
            <p:nvPr/>
          </p:nvSpPr>
          <p:spPr>
            <a:xfrm>
              <a:off x="5066375" y="2150325"/>
              <a:ext cx="9325" cy="6475"/>
            </a:xfrm>
            <a:custGeom>
              <a:rect b="b" l="l" r="r" t="t"/>
              <a:pathLst>
                <a:path extrusionOk="0" h="259" w="373">
                  <a:moveTo>
                    <a:pt x="177" y="0"/>
                  </a:moveTo>
                  <a:cubicBezTo>
                    <a:pt x="160" y="0"/>
                    <a:pt x="143" y="7"/>
                    <a:pt x="126" y="22"/>
                  </a:cubicBezTo>
                  <a:cubicBezTo>
                    <a:pt x="1" y="134"/>
                    <a:pt x="372" y="259"/>
                    <a:pt x="372" y="259"/>
                  </a:cubicBezTo>
                  <a:cubicBezTo>
                    <a:pt x="372" y="259"/>
                    <a:pt x="282" y="0"/>
                    <a:pt x="177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45"/>
            <p:cNvSpPr/>
            <p:nvPr/>
          </p:nvSpPr>
          <p:spPr>
            <a:xfrm>
              <a:off x="5072050" y="2161025"/>
              <a:ext cx="700" cy="9475"/>
            </a:xfrm>
            <a:custGeom>
              <a:rect b="b" l="l" r="r" t="t"/>
              <a:pathLst>
                <a:path extrusionOk="0" h="379" w="28">
                  <a:moveTo>
                    <a:pt x="9" y="0"/>
                  </a:moveTo>
                  <a:lnTo>
                    <a:pt x="0" y="379"/>
                  </a:lnTo>
                  <a:lnTo>
                    <a:pt x="28" y="379"/>
                  </a:lnTo>
                  <a:lnTo>
                    <a:pt x="18" y="0"/>
                  </a:lnTo>
                  <a:lnTo>
                    <a:pt x="13" y="3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45"/>
            <p:cNvSpPr/>
            <p:nvPr/>
          </p:nvSpPr>
          <p:spPr>
            <a:xfrm>
              <a:off x="5072375" y="2155425"/>
              <a:ext cx="8500" cy="5700"/>
            </a:xfrm>
            <a:custGeom>
              <a:rect b="b" l="l" r="r" t="t"/>
              <a:pathLst>
                <a:path extrusionOk="0" h="228" w="340">
                  <a:moveTo>
                    <a:pt x="154" y="1"/>
                  </a:moveTo>
                  <a:cubicBezTo>
                    <a:pt x="42" y="1"/>
                    <a:pt x="0" y="227"/>
                    <a:pt x="0" y="227"/>
                  </a:cubicBezTo>
                  <a:cubicBezTo>
                    <a:pt x="0" y="227"/>
                    <a:pt x="340" y="76"/>
                    <a:pt x="196" y="11"/>
                  </a:cubicBezTo>
                  <a:cubicBezTo>
                    <a:pt x="181" y="4"/>
                    <a:pt x="167" y="1"/>
                    <a:pt x="154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45"/>
            <p:cNvSpPr/>
            <p:nvPr/>
          </p:nvSpPr>
          <p:spPr>
            <a:xfrm>
              <a:off x="5065000" y="2155950"/>
              <a:ext cx="7400" cy="5175"/>
            </a:xfrm>
            <a:custGeom>
              <a:rect b="b" l="l" r="r" t="t"/>
              <a:pathLst>
                <a:path extrusionOk="0" h="207" w="296">
                  <a:moveTo>
                    <a:pt x="140" y="0"/>
                  </a:moveTo>
                  <a:cubicBezTo>
                    <a:pt x="127" y="0"/>
                    <a:pt x="113" y="6"/>
                    <a:pt x="99" y="18"/>
                  </a:cubicBezTo>
                  <a:cubicBezTo>
                    <a:pt x="1" y="108"/>
                    <a:pt x="295" y="206"/>
                    <a:pt x="295" y="206"/>
                  </a:cubicBezTo>
                  <a:cubicBezTo>
                    <a:pt x="295" y="206"/>
                    <a:pt x="224" y="0"/>
                    <a:pt x="140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45"/>
            <p:cNvSpPr/>
            <p:nvPr/>
          </p:nvSpPr>
          <p:spPr>
            <a:xfrm>
              <a:off x="5064825" y="2165375"/>
              <a:ext cx="725" cy="4600"/>
            </a:xfrm>
            <a:custGeom>
              <a:rect b="b" l="l" r="r" t="t"/>
              <a:pathLst>
                <a:path extrusionOk="0" h="184" w="29">
                  <a:moveTo>
                    <a:pt x="9" y="0"/>
                  </a:moveTo>
                  <a:lnTo>
                    <a:pt x="1" y="183"/>
                  </a:lnTo>
                  <a:lnTo>
                    <a:pt x="28" y="183"/>
                  </a:lnTo>
                  <a:lnTo>
                    <a:pt x="18" y="0"/>
                  </a:lnTo>
                  <a:lnTo>
                    <a:pt x="14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45"/>
            <p:cNvSpPr/>
            <p:nvPr/>
          </p:nvSpPr>
          <p:spPr>
            <a:xfrm>
              <a:off x="5065200" y="2159450"/>
              <a:ext cx="8925" cy="5975"/>
            </a:xfrm>
            <a:custGeom>
              <a:rect b="b" l="l" r="r" t="t"/>
              <a:pathLst>
                <a:path extrusionOk="0" h="239" w="357">
                  <a:moveTo>
                    <a:pt x="161" y="1"/>
                  </a:moveTo>
                  <a:cubicBezTo>
                    <a:pt x="43" y="1"/>
                    <a:pt x="0" y="239"/>
                    <a:pt x="0" y="239"/>
                  </a:cubicBezTo>
                  <a:cubicBezTo>
                    <a:pt x="0" y="239"/>
                    <a:pt x="357" y="81"/>
                    <a:pt x="206" y="11"/>
                  </a:cubicBezTo>
                  <a:cubicBezTo>
                    <a:pt x="190" y="4"/>
                    <a:pt x="175" y="1"/>
                    <a:pt x="161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45"/>
            <p:cNvSpPr/>
            <p:nvPr/>
          </p:nvSpPr>
          <p:spPr>
            <a:xfrm>
              <a:off x="5057400" y="2159975"/>
              <a:ext cx="7825" cy="5450"/>
            </a:xfrm>
            <a:custGeom>
              <a:rect b="b" l="l" r="r" t="t"/>
              <a:pathLst>
                <a:path extrusionOk="0" h="218" w="313">
                  <a:moveTo>
                    <a:pt x="147" y="1"/>
                  </a:moveTo>
                  <a:cubicBezTo>
                    <a:pt x="133" y="1"/>
                    <a:pt x="119" y="6"/>
                    <a:pt x="105" y="19"/>
                  </a:cubicBezTo>
                  <a:cubicBezTo>
                    <a:pt x="0" y="113"/>
                    <a:pt x="312" y="218"/>
                    <a:pt x="312" y="218"/>
                  </a:cubicBezTo>
                  <a:cubicBezTo>
                    <a:pt x="312" y="218"/>
                    <a:pt x="235" y="1"/>
                    <a:pt x="147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45"/>
            <p:cNvSpPr/>
            <p:nvPr/>
          </p:nvSpPr>
          <p:spPr>
            <a:xfrm>
              <a:off x="5074225" y="2164475"/>
              <a:ext cx="750" cy="4575"/>
            </a:xfrm>
            <a:custGeom>
              <a:rect b="b" l="l" r="r" t="t"/>
              <a:pathLst>
                <a:path extrusionOk="0" h="183" w="30">
                  <a:moveTo>
                    <a:pt x="9" y="0"/>
                  </a:moveTo>
                  <a:lnTo>
                    <a:pt x="0" y="183"/>
                  </a:lnTo>
                  <a:lnTo>
                    <a:pt x="29" y="183"/>
                  </a:lnTo>
                  <a:lnTo>
                    <a:pt x="18" y="0"/>
                  </a:lnTo>
                  <a:lnTo>
                    <a:pt x="15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45"/>
            <p:cNvSpPr/>
            <p:nvPr/>
          </p:nvSpPr>
          <p:spPr>
            <a:xfrm>
              <a:off x="5074575" y="2158550"/>
              <a:ext cx="8950" cy="5975"/>
            </a:xfrm>
            <a:custGeom>
              <a:rect b="b" l="l" r="r" t="t"/>
              <a:pathLst>
                <a:path extrusionOk="0" h="239" w="358">
                  <a:moveTo>
                    <a:pt x="162" y="0"/>
                  </a:moveTo>
                  <a:cubicBezTo>
                    <a:pt x="44" y="0"/>
                    <a:pt x="1" y="239"/>
                    <a:pt x="1" y="239"/>
                  </a:cubicBezTo>
                  <a:cubicBezTo>
                    <a:pt x="1" y="239"/>
                    <a:pt x="357" y="80"/>
                    <a:pt x="207" y="11"/>
                  </a:cubicBezTo>
                  <a:cubicBezTo>
                    <a:pt x="191" y="4"/>
                    <a:pt x="176" y="0"/>
                    <a:pt x="162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45"/>
            <p:cNvSpPr/>
            <p:nvPr/>
          </p:nvSpPr>
          <p:spPr>
            <a:xfrm>
              <a:off x="5066775" y="2159075"/>
              <a:ext cx="7825" cy="5450"/>
            </a:xfrm>
            <a:custGeom>
              <a:rect b="b" l="l" r="r" t="t"/>
              <a:pathLst>
                <a:path extrusionOk="0" h="218" w="313">
                  <a:moveTo>
                    <a:pt x="148" y="1"/>
                  </a:moveTo>
                  <a:cubicBezTo>
                    <a:pt x="134" y="1"/>
                    <a:pt x="120" y="6"/>
                    <a:pt x="105" y="19"/>
                  </a:cubicBezTo>
                  <a:cubicBezTo>
                    <a:pt x="1" y="113"/>
                    <a:pt x="313" y="218"/>
                    <a:pt x="313" y="218"/>
                  </a:cubicBezTo>
                  <a:cubicBezTo>
                    <a:pt x="313" y="218"/>
                    <a:pt x="236" y="1"/>
                    <a:pt x="14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45"/>
            <p:cNvSpPr/>
            <p:nvPr/>
          </p:nvSpPr>
          <p:spPr>
            <a:xfrm>
              <a:off x="5067650" y="2166375"/>
              <a:ext cx="750" cy="4600"/>
            </a:xfrm>
            <a:custGeom>
              <a:rect b="b" l="l" r="r" t="t"/>
              <a:pathLst>
                <a:path extrusionOk="0" h="184" w="30">
                  <a:moveTo>
                    <a:pt x="11" y="1"/>
                  </a:moveTo>
                  <a:lnTo>
                    <a:pt x="1" y="184"/>
                  </a:lnTo>
                  <a:lnTo>
                    <a:pt x="30" y="184"/>
                  </a:lnTo>
                  <a:lnTo>
                    <a:pt x="20" y="1"/>
                  </a:lnTo>
                  <a:lnTo>
                    <a:pt x="15" y="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45"/>
            <p:cNvSpPr/>
            <p:nvPr/>
          </p:nvSpPr>
          <p:spPr>
            <a:xfrm>
              <a:off x="5068025" y="2160475"/>
              <a:ext cx="8975" cy="6000"/>
            </a:xfrm>
            <a:custGeom>
              <a:rect b="b" l="l" r="r" t="t"/>
              <a:pathLst>
                <a:path extrusionOk="0" h="240" w="359">
                  <a:moveTo>
                    <a:pt x="162" y="0"/>
                  </a:moveTo>
                  <a:cubicBezTo>
                    <a:pt x="44" y="0"/>
                    <a:pt x="0" y="240"/>
                    <a:pt x="0" y="240"/>
                  </a:cubicBezTo>
                  <a:cubicBezTo>
                    <a:pt x="0" y="240"/>
                    <a:pt x="358" y="80"/>
                    <a:pt x="206" y="11"/>
                  </a:cubicBezTo>
                  <a:cubicBezTo>
                    <a:pt x="190" y="3"/>
                    <a:pt x="176" y="0"/>
                    <a:pt x="162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45"/>
            <p:cNvSpPr/>
            <p:nvPr/>
          </p:nvSpPr>
          <p:spPr>
            <a:xfrm>
              <a:off x="5060225" y="2161025"/>
              <a:ext cx="7825" cy="5450"/>
            </a:xfrm>
            <a:custGeom>
              <a:rect b="b" l="l" r="r" t="t"/>
              <a:pathLst>
                <a:path extrusionOk="0" h="218" w="313">
                  <a:moveTo>
                    <a:pt x="149" y="0"/>
                  </a:moveTo>
                  <a:cubicBezTo>
                    <a:pt x="135" y="0"/>
                    <a:pt x="121" y="6"/>
                    <a:pt x="106" y="19"/>
                  </a:cubicBezTo>
                  <a:cubicBezTo>
                    <a:pt x="0" y="113"/>
                    <a:pt x="312" y="218"/>
                    <a:pt x="312" y="218"/>
                  </a:cubicBezTo>
                  <a:cubicBezTo>
                    <a:pt x="312" y="218"/>
                    <a:pt x="237" y="0"/>
                    <a:pt x="149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45"/>
            <p:cNvSpPr/>
            <p:nvPr/>
          </p:nvSpPr>
          <p:spPr>
            <a:xfrm>
              <a:off x="5047725" y="2212975"/>
              <a:ext cx="37100" cy="12550"/>
            </a:xfrm>
            <a:custGeom>
              <a:rect b="b" l="l" r="r" t="t"/>
              <a:pathLst>
                <a:path extrusionOk="0" h="502" w="1484">
                  <a:moveTo>
                    <a:pt x="0" y="0"/>
                  </a:moveTo>
                  <a:lnTo>
                    <a:pt x="0" y="10"/>
                  </a:lnTo>
                  <a:lnTo>
                    <a:pt x="850" y="502"/>
                  </a:lnTo>
                  <a:lnTo>
                    <a:pt x="1484" y="147"/>
                  </a:lnTo>
                  <a:lnTo>
                    <a:pt x="1484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45"/>
            <p:cNvSpPr/>
            <p:nvPr/>
          </p:nvSpPr>
          <p:spPr>
            <a:xfrm>
              <a:off x="5047725" y="2204025"/>
              <a:ext cx="37100" cy="21225"/>
            </a:xfrm>
            <a:custGeom>
              <a:rect b="b" l="l" r="r" t="t"/>
              <a:pathLst>
                <a:path extrusionOk="0" h="849" w="1484">
                  <a:moveTo>
                    <a:pt x="625" y="0"/>
                  </a:moveTo>
                  <a:lnTo>
                    <a:pt x="0" y="358"/>
                  </a:lnTo>
                  <a:lnTo>
                    <a:pt x="850" y="848"/>
                  </a:lnTo>
                  <a:lnTo>
                    <a:pt x="1484" y="493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45"/>
            <p:cNvSpPr/>
            <p:nvPr/>
          </p:nvSpPr>
          <p:spPr>
            <a:xfrm>
              <a:off x="5048225" y="2208375"/>
              <a:ext cx="37100" cy="12550"/>
            </a:xfrm>
            <a:custGeom>
              <a:rect b="b" l="l" r="r" t="t"/>
              <a:pathLst>
                <a:path extrusionOk="0" h="502" w="1484">
                  <a:moveTo>
                    <a:pt x="0" y="0"/>
                  </a:moveTo>
                  <a:lnTo>
                    <a:pt x="0" y="12"/>
                  </a:lnTo>
                  <a:lnTo>
                    <a:pt x="850" y="502"/>
                  </a:lnTo>
                  <a:lnTo>
                    <a:pt x="1484" y="147"/>
                  </a:lnTo>
                  <a:lnTo>
                    <a:pt x="1484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45"/>
            <p:cNvSpPr/>
            <p:nvPr/>
          </p:nvSpPr>
          <p:spPr>
            <a:xfrm>
              <a:off x="5048225" y="2199450"/>
              <a:ext cx="37100" cy="21200"/>
            </a:xfrm>
            <a:custGeom>
              <a:rect b="b" l="l" r="r" t="t"/>
              <a:pathLst>
                <a:path extrusionOk="0" h="848" w="1484">
                  <a:moveTo>
                    <a:pt x="625" y="0"/>
                  </a:moveTo>
                  <a:lnTo>
                    <a:pt x="0" y="357"/>
                  </a:lnTo>
                  <a:lnTo>
                    <a:pt x="850" y="847"/>
                  </a:lnTo>
                  <a:lnTo>
                    <a:pt x="1484" y="492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45"/>
            <p:cNvSpPr/>
            <p:nvPr/>
          </p:nvSpPr>
          <p:spPr>
            <a:xfrm>
              <a:off x="5048225" y="2203325"/>
              <a:ext cx="37100" cy="12575"/>
            </a:xfrm>
            <a:custGeom>
              <a:rect b="b" l="l" r="r" t="t"/>
              <a:pathLst>
                <a:path extrusionOk="0" h="503" w="1484">
                  <a:moveTo>
                    <a:pt x="0" y="1"/>
                  </a:moveTo>
                  <a:lnTo>
                    <a:pt x="0" y="12"/>
                  </a:lnTo>
                  <a:lnTo>
                    <a:pt x="850" y="502"/>
                  </a:lnTo>
                  <a:lnTo>
                    <a:pt x="1484" y="147"/>
                  </a:lnTo>
                  <a:lnTo>
                    <a:pt x="1484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45"/>
            <p:cNvSpPr/>
            <p:nvPr/>
          </p:nvSpPr>
          <p:spPr>
            <a:xfrm>
              <a:off x="5048225" y="2194400"/>
              <a:ext cx="37100" cy="21250"/>
            </a:xfrm>
            <a:custGeom>
              <a:rect b="b" l="l" r="r" t="t"/>
              <a:pathLst>
                <a:path extrusionOk="0" h="850" w="1484">
                  <a:moveTo>
                    <a:pt x="625" y="1"/>
                  </a:moveTo>
                  <a:lnTo>
                    <a:pt x="0" y="358"/>
                  </a:lnTo>
                  <a:lnTo>
                    <a:pt x="850" y="849"/>
                  </a:lnTo>
                  <a:lnTo>
                    <a:pt x="1484" y="492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45"/>
            <p:cNvSpPr/>
            <p:nvPr/>
          </p:nvSpPr>
          <p:spPr>
            <a:xfrm>
              <a:off x="4887950" y="1972075"/>
              <a:ext cx="85800" cy="123850"/>
            </a:xfrm>
            <a:custGeom>
              <a:rect b="b" l="l" r="r" t="t"/>
              <a:pathLst>
                <a:path extrusionOk="0" h="4954" w="3432">
                  <a:moveTo>
                    <a:pt x="3432" y="1"/>
                  </a:moveTo>
                  <a:lnTo>
                    <a:pt x="1" y="1983"/>
                  </a:lnTo>
                  <a:lnTo>
                    <a:pt x="1" y="4954"/>
                  </a:lnTo>
                  <a:lnTo>
                    <a:pt x="3432" y="2973"/>
                  </a:lnTo>
                  <a:lnTo>
                    <a:pt x="343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45"/>
            <p:cNvSpPr/>
            <p:nvPr/>
          </p:nvSpPr>
          <p:spPr>
            <a:xfrm>
              <a:off x="4890100" y="1975800"/>
              <a:ext cx="81500" cy="116450"/>
            </a:xfrm>
            <a:custGeom>
              <a:rect b="b" l="l" r="r" t="t"/>
              <a:pathLst>
                <a:path extrusionOk="0" h="4658" w="3260">
                  <a:moveTo>
                    <a:pt x="3260" y="1"/>
                  </a:moveTo>
                  <a:lnTo>
                    <a:pt x="0" y="1883"/>
                  </a:lnTo>
                  <a:lnTo>
                    <a:pt x="0" y="4657"/>
                  </a:lnTo>
                  <a:lnTo>
                    <a:pt x="3260" y="2775"/>
                  </a:lnTo>
                  <a:lnTo>
                    <a:pt x="326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45"/>
            <p:cNvSpPr/>
            <p:nvPr/>
          </p:nvSpPr>
          <p:spPr>
            <a:xfrm>
              <a:off x="4890100" y="1976175"/>
              <a:ext cx="80900" cy="115400"/>
            </a:xfrm>
            <a:custGeom>
              <a:rect b="b" l="l" r="r" t="t"/>
              <a:pathLst>
                <a:path extrusionOk="0" h="4616" w="3236">
                  <a:moveTo>
                    <a:pt x="3235" y="0"/>
                  </a:moveTo>
                  <a:lnTo>
                    <a:pt x="0" y="4616"/>
                  </a:lnTo>
                  <a:lnTo>
                    <a:pt x="0" y="4616"/>
                  </a:lnTo>
                  <a:lnTo>
                    <a:pt x="3235" y="2748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45"/>
            <p:cNvSpPr/>
            <p:nvPr/>
          </p:nvSpPr>
          <p:spPr>
            <a:xfrm>
              <a:off x="4890100" y="2044500"/>
              <a:ext cx="81500" cy="47750"/>
            </a:xfrm>
            <a:custGeom>
              <a:rect b="b" l="l" r="r" t="t"/>
              <a:pathLst>
                <a:path extrusionOk="0" h="1910" w="3260">
                  <a:moveTo>
                    <a:pt x="3260" y="1"/>
                  </a:moveTo>
                  <a:lnTo>
                    <a:pt x="0" y="1883"/>
                  </a:lnTo>
                  <a:lnTo>
                    <a:pt x="0" y="1909"/>
                  </a:lnTo>
                  <a:lnTo>
                    <a:pt x="3260" y="27"/>
                  </a:lnTo>
                  <a:lnTo>
                    <a:pt x="326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45"/>
            <p:cNvSpPr/>
            <p:nvPr/>
          </p:nvSpPr>
          <p:spPr>
            <a:xfrm>
              <a:off x="4970975" y="1975800"/>
              <a:ext cx="625" cy="69375"/>
            </a:xfrm>
            <a:custGeom>
              <a:rect b="b" l="l" r="r" t="t"/>
              <a:pathLst>
                <a:path extrusionOk="0" h="2775" w="25">
                  <a:moveTo>
                    <a:pt x="25" y="1"/>
                  </a:moveTo>
                  <a:lnTo>
                    <a:pt x="0" y="15"/>
                  </a:lnTo>
                  <a:lnTo>
                    <a:pt x="0" y="2763"/>
                  </a:lnTo>
                  <a:lnTo>
                    <a:pt x="25" y="2775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45"/>
            <p:cNvSpPr/>
            <p:nvPr/>
          </p:nvSpPr>
          <p:spPr>
            <a:xfrm>
              <a:off x="4886875" y="2021050"/>
              <a:ext cx="1100" cy="74875"/>
            </a:xfrm>
            <a:custGeom>
              <a:rect b="b" l="l" r="r" t="t"/>
              <a:pathLst>
                <a:path extrusionOk="0" h="2995" w="44">
                  <a:moveTo>
                    <a:pt x="0" y="1"/>
                  </a:moveTo>
                  <a:lnTo>
                    <a:pt x="0" y="2972"/>
                  </a:lnTo>
                  <a:lnTo>
                    <a:pt x="44" y="2995"/>
                  </a:lnTo>
                  <a:lnTo>
                    <a:pt x="44" y="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45"/>
            <p:cNvSpPr/>
            <p:nvPr/>
          </p:nvSpPr>
          <p:spPr>
            <a:xfrm>
              <a:off x="4886875" y="1971500"/>
              <a:ext cx="86875" cy="50150"/>
            </a:xfrm>
            <a:custGeom>
              <a:rect b="b" l="l" r="r" t="t"/>
              <a:pathLst>
                <a:path extrusionOk="0" h="2006" w="3475">
                  <a:moveTo>
                    <a:pt x="3432" y="0"/>
                  </a:moveTo>
                  <a:lnTo>
                    <a:pt x="0" y="1983"/>
                  </a:lnTo>
                  <a:lnTo>
                    <a:pt x="44" y="2006"/>
                  </a:lnTo>
                  <a:lnTo>
                    <a:pt x="3475" y="24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45"/>
            <p:cNvSpPr/>
            <p:nvPr/>
          </p:nvSpPr>
          <p:spPr>
            <a:xfrm>
              <a:off x="4870775" y="2141775"/>
              <a:ext cx="32200" cy="68125"/>
            </a:xfrm>
            <a:custGeom>
              <a:rect b="b" l="l" r="r" t="t"/>
              <a:pathLst>
                <a:path extrusionOk="0" h="2725" w="1288">
                  <a:moveTo>
                    <a:pt x="0" y="0"/>
                  </a:moveTo>
                  <a:lnTo>
                    <a:pt x="0" y="1981"/>
                  </a:lnTo>
                  <a:lnTo>
                    <a:pt x="1288" y="2725"/>
                  </a:lnTo>
                  <a:lnTo>
                    <a:pt x="1288" y="7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45"/>
            <p:cNvSpPr/>
            <p:nvPr/>
          </p:nvSpPr>
          <p:spPr>
            <a:xfrm>
              <a:off x="4902950" y="2092250"/>
              <a:ext cx="118000" cy="117650"/>
            </a:xfrm>
            <a:custGeom>
              <a:rect b="b" l="l" r="r" t="t"/>
              <a:pathLst>
                <a:path extrusionOk="0" h="4706" w="4720">
                  <a:moveTo>
                    <a:pt x="4720" y="1"/>
                  </a:moveTo>
                  <a:lnTo>
                    <a:pt x="1" y="2724"/>
                  </a:lnTo>
                  <a:lnTo>
                    <a:pt x="1" y="4706"/>
                  </a:lnTo>
                  <a:lnTo>
                    <a:pt x="4720" y="1981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45"/>
            <p:cNvSpPr/>
            <p:nvPr/>
          </p:nvSpPr>
          <p:spPr>
            <a:xfrm>
              <a:off x="4870775" y="2073650"/>
              <a:ext cx="150175" cy="86700"/>
            </a:xfrm>
            <a:custGeom>
              <a:rect b="b" l="l" r="r" t="t"/>
              <a:pathLst>
                <a:path extrusionOk="0" h="3468" w="6007">
                  <a:moveTo>
                    <a:pt x="4719" y="1"/>
                  </a:moveTo>
                  <a:lnTo>
                    <a:pt x="0" y="2725"/>
                  </a:lnTo>
                  <a:lnTo>
                    <a:pt x="1288" y="3468"/>
                  </a:lnTo>
                  <a:lnTo>
                    <a:pt x="6007" y="745"/>
                  </a:lnTo>
                  <a:lnTo>
                    <a:pt x="471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45"/>
            <p:cNvSpPr/>
            <p:nvPr/>
          </p:nvSpPr>
          <p:spPr>
            <a:xfrm>
              <a:off x="4905575" y="2097225"/>
              <a:ext cx="112775" cy="76975"/>
            </a:xfrm>
            <a:custGeom>
              <a:rect b="b" l="l" r="r" t="t"/>
              <a:pathLst>
                <a:path extrusionOk="0" h="3079" w="4511">
                  <a:moveTo>
                    <a:pt x="4510" y="0"/>
                  </a:moveTo>
                  <a:lnTo>
                    <a:pt x="0" y="2605"/>
                  </a:lnTo>
                  <a:lnTo>
                    <a:pt x="0" y="3079"/>
                  </a:lnTo>
                  <a:lnTo>
                    <a:pt x="4510" y="474"/>
                  </a:lnTo>
                  <a:lnTo>
                    <a:pt x="451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45"/>
            <p:cNvSpPr/>
            <p:nvPr/>
          </p:nvSpPr>
          <p:spPr>
            <a:xfrm>
              <a:off x="4960925" y="2128925"/>
              <a:ext cx="2025" cy="13550"/>
            </a:xfrm>
            <a:custGeom>
              <a:rect b="b" l="l" r="r" t="t"/>
              <a:pathLst>
                <a:path extrusionOk="0" h="542" w="81">
                  <a:moveTo>
                    <a:pt x="80" y="1"/>
                  </a:moveTo>
                  <a:lnTo>
                    <a:pt x="1" y="49"/>
                  </a:lnTo>
                  <a:lnTo>
                    <a:pt x="1" y="542"/>
                  </a:lnTo>
                  <a:lnTo>
                    <a:pt x="80" y="494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45"/>
            <p:cNvSpPr/>
            <p:nvPr/>
          </p:nvSpPr>
          <p:spPr>
            <a:xfrm>
              <a:off x="4905575" y="2136400"/>
              <a:ext cx="55375" cy="37800"/>
            </a:xfrm>
            <a:custGeom>
              <a:rect b="b" l="l" r="r" t="t"/>
              <a:pathLst>
                <a:path extrusionOk="0" h="1512" w="2215">
                  <a:moveTo>
                    <a:pt x="1797" y="1"/>
                  </a:moveTo>
                  <a:lnTo>
                    <a:pt x="0" y="1038"/>
                  </a:lnTo>
                  <a:lnTo>
                    <a:pt x="0" y="1512"/>
                  </a:lnTo>
                  <a:lnTo>
                    <a:pt x="2215" y="23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45"/>
            <p:cNvSpPr/>
            <p:nvPr/>
          </p:nvSpPr>
          <p:spPr>
            <a:xfrm>
              <a:off x="4962925" y="2103275"/>
              <a:ext cx="55425" cy="37800"/>
            </a:xfrm>
            <a:custGeom>
              <a:rect b="b" l="l" r="r" t="t"/>
              <a:pathLst>
                <a:path extrusionOk="0" h="1512" w="2217">
                  <a:moveTo>
                    <a:pt x="1799" y="0"/>
                  </a:moveTo>
                  <a:lnTo>
                    <a:pt x="0" y="1039"/>
                  </a:lnTo>
                  <a:lnTo>
                    <a:pt x="0" y="1511"/>
                  </a:lnTo>
                  <a:lnTo>
                    <a:pt x="2216" y="232"/>
                  </a:lnTo>
                  <a:lnTo>
                    <a:pt x="179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45"/>
            <p:cNvSpPr/>
            <p:nvPr/>
          </p:nvSpPr>
          <p:spPr>
            <a:xfrm>
              <a:off x="4905575" y="2146475"/>
              <a:ext cx="55375" cy="58725"/>
            </a:xfrm>
            <a:custGeom>
              <a:rect b="b" l="l" r="r" t="t"/>
              <a:pathLst>
                <a:path extrusionOk="0" h="2349" w="2215">
                  <a:moveTo>
                    <a:pt x="2215" y="1"/>
                  </a:moveTo>
                  <a:lnTo>
                    <a:pt x="0" y="1280"/>
                  </a:lnTo>
                  <a:lnTo>
                    <a:pt x="0" y="2348"/>
                  </a:lnTo>
                  <a:lnTo>
                    <a:pt x="2215" y="1070"/>
                  </a:lnTo>
                  <a:lnTo>
                    <a:pt x="221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45"/>
            <p:cNvSpPr/>
            <p:nvPr/>
          </p:nvSpPr>
          <p:spPr>
            <a:xfrm>
              <a:off x="4962925" y="2113125"/>
              <a:ext cx="55425" cy="58725"/>
            </a:xfrm>
            <a:custGeom>
              <a:rect b="b" l="l" r="r" t="t"/>
              <a:pathLst>
                <a:path extrusionOk="0" h="2349" w="2217">
                  <a:moveTo>
                    <a:pt x="2216" y="1"/>
                  </a:moveTo>
                  <a:lnTo>
                    <a:pt x="0" y="1280"/>
                  </a:lnTo>
                  <a:lnTo>
                    <a:pt x="0" y="2348"/>
                  </a:lnTo>
                  <a:lnTo>
                    <a:pt x="2216" y="1069"/>
                  </a:lnTo>
                  <a:lnTo>
                    <a:pt x="221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45"/>
            <p:cNvSpPr/>
            <p:nvPr/>
          </p:nvSpPr>
          <p:spPr>
            <a:xfrm>
              <a:off x="4932900" y="2172475"/>
              <a:ext cx="4450" cy="5700"/>
            </a:xfrm>
            <a:custGeom>
              <a:rect b="b" l="l" r="r" t="t"/>
              <a:pathLst>
                <a:path extrusionOk="0" h="228" w="178">
                  <a:moveTo>
                    <a:pt x="129" y="0"/>
                  </a:moveTo>
                  <a:cubicBezTo>
                    <a:pt x="117" y="0"/>
                    <a:pt x="104" y="4"/>
                    <a:pt x="89" y="12"/>
                  </a:cubicBezTo>
                  <a:cubicBezTo>
                    <a:pt x="37" y="45"/>
                    <a:pt x="5" y="102"/>
                    <a:pt x="1" y="164"/>
                  </a:cubicBezTo>
                  <a:cubicBezTo>
                    <a:pt x="1" y="204"/>
                    <a:pt x="21" y="227"/>
                    <a:pt x="50" y="227"/>
                  </a:cubicBezTo>
                  <a:cubicBezTo>
                    <a:pt x="62" y="227"/>
                    <a:pt x="75" y="223"/>
                    <a:pt x="89" y="215"/>
                  </a:cubicBezTo>
                  <a:cubicBezTo>
                    <a:pt x="141" y="180"/>
                    <a:pt x="175" y="124"/>
                    <a:pt x="178" y="63"/>
                  </a:cubicBezTo>
                  <a:cubicBezTo>
                    <a:pt x="178" y="23"/>
                    <a:pt x="158" y="0"/>
                    <a:pt x="129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45"/>
            <p:cNvSpPr/>
            <p:nvPr/>
          </p:nvSpPr>
          <p:spPr>
            <a:xfrm>
              <a:off x="4991900" y="2138925"/>
              <a:ext cx="4425" cy="5700"/>
            </a:xfrm>
            <a:custGeom>
              <a:rect b="b" l="l" r="r" t="t"/>
              <a:pathLst>
                <a:path extrusionOk="0" h="228" w="177">
                  <a:moveTo>
                    <a:pt x="128" y="1"/>
                  </a:moveTo>
                  <a:cubicBezTo>
                    <a:pt x="116" y="1"/>
                    <a:pt x="103" y="5"/>
                    <a:pt x="88" y="13"/>
                  </a:cubicBezTo>
                  <a:cubicBezTo>
                    <a:pt x="36" y="46"/>
                    <a:pt x="4" y="103"/>
                    <a:pt x="0" y="165"/>
                  </a:cubicBezTo>
                  <a:cubicBezTo>
                    <a:pt x="0" y="205"/>
                    <a:pt x="20" y="228"/>
                    <a:pt x="49" y="228"/>
                  </a:cubicBezTo>
                  <a:cubicBezTo>
                    <a:pt x="61" y="228"/>
                    <a:pt x="75" y="224"/>
                    <a:pt x="88" y="216"/>
                  </a:cubicBezTo>
                  <a:cubicBezTo>
                    <a:pt x="141" y="181"/>
                    <a:pt x="174" y="124"/>
                    <a:pt x="177" y="64"/>
                  </a:cubicBezTo>
                  <a:cubicBezTo>
                    <a:pt x="177" y="24"/>
                    <a:pt x="157" y="1"/>
                    <a:pt x="128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45"/>
            <p:cNvSpPr/>
            <p:nvPr/>
          </p:nvSpPr>
          <p:spPr>
            <a:xfrm>
              <a:off x="4849775" y="2069000"/>
              <a:ext cx="25325" cy="32500"/>
            </a:xfrm>
            <a:custGeom>
              <a:rect b="b" l="l" r="r" t="t"/>
              <a:pathLst>
                <a:path extrusionOk="0" h="1300" w="1013">
                  <a:moveTo>
                    <a:pt x="734" y="1"/>
                  </a:moveTo>
                  <a:cubicBezTo>
                    <a:pt x="666" y="1"/>
                    <a:pt x="589" y="23"/>
                    <a:pt x="507" y="71"/>
                  </a:cubicBezTo>
                  <a:cubicBezTo>
                    <a:pt x="227" y="232"/>
                    <a:pt x="1" y="622"/>
                    <a:pt x="1" y="942"/>
                  </a:cubicBezTo>
                  <a:cubicBezTo>
                    <a:pt x="1" y="1169"/>
                    <a:pt x="115" y="1300"/>
                    <a:pt x="280" y="1300"/>
                  </a:cubicBezTo>
                  <a:cubicBezTo>
                    <a:pt x="349" y="1300"/>
                    <a:pt x="426" y="1278"/>
                    <a:pt x="507" y="1231"/>
                  </a:cubicBezTo>
                  <a:cubicBezTo>
                    <a:pt x="787" y="1070"/>
                    <a:pt x="1013" y="680"/>
                    <a:pt x="1013" y="359"/>
                  </a:cubicBezTo>
                  <a:cubicBezTo>
                    <a:pt x="1013" y="132"/>
                    <a:pt x="900" y="1"/>
                    <a:pt x="734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45"/>
            <p:cNvSpPr/>
            <p:nvPr/>
          </p:nvSpPr>
          <p:spPr>
            <a:xfrm>
              <a:off x="4850875" y="2069000"/>
              <a:ext cx="25275" cy="32500"/>
            </a:xfrm>
            <a:custGeom>
              <a:rect b="b" l="l" r="r" t="t"/>
              <a:pathLst>
                <a:path extrusionOk="0" h="1300" w="1011">
                  <a:moveTo>
                    <a:pt x="733" y="1"/>
                  </a:moveTo>
                  <a:cubicBezTo>
                    <a:pt x="665" y="1"/>
                    <a:pt x="588" y="23"/>
                    <a:pt x="506" y="71"/>
                  </a:cubicBezTo>
                  <a:cubicBezTo>
                    <a:pt x="226" y="232"/>
                    <a:pt x="0" y="622"/>
                    <a:pt x="0" y="942"/>
                  </a:cubicBezTo>
                  <a:cubicBezTo>
                    <a:pt x="0" y="1169"/>
                    <a:pt x="114" y="1300"/>
                    <a:pt x="279" y="1300"/>
                  </a:cubicBezTo>
                  <a:cubicBezTo>
                    <a:pt x="347" y="1300"/>
                    <a:pt x="425" y="1278"/>
                    <a:pt x="506" y="1231"/>
                  </a:cubicBezTo>
                  <a:cubicBezTo>
                    <a:pt x="785" y="1070"/>
                    <a:pt x="1011" y="680"/>
                    <a:pt x="1011" y="359"/>
                  </a:cubicBezTo>
                  <a:cubicBezTo>
                    <a:pt x="1011" y="132"/>
                    <a:pt x="898" y="1"/>
                    <a:pt x="733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45"/>
            <p:cNvSpPr/>
            <p:nvPr/>
          </p:nvSpPr>
          <p:spPr>
            <a:xfrm>
              <a:off x="4854900" y="2074175"/>
              <a:ext cx="17225" cy="22175"/>
            </a:xfrm>
            <a:custGeom>
              <a:rect b="b" l="l" r="r" t="t"/>
              <a:pathLst>
                <a:path extrusionOk="0" h="887" w="689">
                  <a:moveTo>
                    <a:pt x="500" y="0"/>
                  </a:moveTo>
                  <a:cubicBezTo>
                    <a:pt x="453" y="0"/>
                    <a:pt x="401" y="16"/>
                    <a:pt x="345" y="48"/>
                  </a:cubicBezTo>
                  <a:cubicBezTo>
                    <a:pt x="155" y="158"/>
                    <a:pt x="0" y="425"/>
                    <a:pt x="0" y="642"/>
                  </a:cubicBezTo>
                  <a:cubicBezTo>
                    <a:pt x="0" y="797"/>
                    <a:pt x="78" y="887"/>
                    <a:pt x="191" y="887"/>
                  </a:cubicBezTo>
                  <a:cubicBezTo>
                    <a:pt x="237" y="887"/>
                    <a:pt x="290" y="872"/>
                    <a:pt x="345" y="840"/>
                  </a:cubicBezTo>
                  <a:cubicBezTo>
                    <a:pt x="535" y="729"/>
                    <a:pt x="689" y="463"/>
                    <a:pt x="689" y="245"/>
                  </a:cubicBezTo>
                  <a:cubicBezTo>
                    <a:pt x="689" y="90"/>
                    <a:pt x="612" y="0"/>
                    <a:pt x="50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45"/>
            <p:cNvSpPr/>
            <p:nvPr/>
          </p:nvSpPr>
          <p:spPr>
            <a:xfrm>
              <a:off x="4854350" y="2074175"/>
              <a:ext cx="17250" cy="22175"/>
            </a:xfrm>
            <a:custGeom>
              <a:rect b="b" l="l" r="r" t="t"/>
              <a:pathLst>
                <a:path extrusionOk="0" h="887" w="690">
                  <a:moveTo>
                    <a:pt x="499" y="0"/>
                  </a:moveTo>
                  <a:cubicBezTo>
                    <a:pt x="452" y="0"/>
                    <a:pt x="400" y="16"/>
                    <a:pt x="344" y="48"/>
                  </a:cubicBezTo>
                  <a:cubicBezTo>
                    <a:pt x="154" y="158"/>
                    <a:pt x="0" y="425"/>
                    <a:pt x="0" y="642"/>
                  </a:cubicBezTo>
                  <a:cubicBezTo>
                    <a:pt x="0" y="797"/>
                    <a:pt x="77" y="887"/>
                    <a:pt x="190" y="887"/>
                  </a:cubicBezTo>
                  <a:cubicBezTo>
                    <a:pt x="236" y="887"/>
                    <a:pt x="289" y="872"/>
                    <a:pt x="344" y="840"/>
                  </a:cubicBezTo>
                  <a:cubicBezTo>
                    <a:pt x="534" y="729"/>
                    <a:pt x="689" y="463"/>
                    <a:pt x="689" y="245"/>
                  </a:cubicBezTo>
                  <a:cubicBezTo>
                    <a:pt x="689" y="90"/>
                    <a:pt x="611" y="0"/>
                    <a:pt x="499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45"/>
            <p:cNvSpPr/>
            <p:nvPr/>
          </p:nvSpPr>
          <p:spPr>
            <a:xfrm>
              <a:off x="4849775" y="2036000"/>
              <a:ext cx="25325" cy="32525"/>
            </a:xfrm>
            <a:custGeom>
              <a:rect b="b" l="l" r="r" t="t"/>
              <a:pathLst>
                <a:path extrusionOk="0" h="1301" w="1013">
                  <a:moveTo>
                    <a:pt x="734" y="0"/>
                  </a:moveTo>
                  <a:cubicBezTo>
                    <a:pt x="666" y="0"/>
                    <a:pt x="589" y="23"/>
                    <a:pt x="507" y="70"/>
                  </a:cubicBezTo>
                  <a:cubicBezTo>
                    <a:pt x="227" y="231"/>
                    <a:pt x="1" y="622"/>
                    <a:pt x="1" y="943"/>
                  </a:cubicBezTo>
                  <a:cubicBezTo>
                    <a:pt x="1" y="1169"/>
                    <a:pt x="115" y="1300"/>
                    <a:pt x="280" y="1300"/>
                  </a:cubicBezTo>
                  <a:cubicBezTo>
                    <a:pt x="349" y="1300"/>
                    <a:pt x="426" y="1278"/>
                    <a:pt x="507" y="1231"/>
                  </a:cubicBezTo>
                  <a:cubicBezTo>
                    <a:pt x="787" y="1069"/>
                    <a:pt x="1013" y="679"/>
                    <a:pt x="1013" y="358"/>
                  </a:cubicBezTo>
                  <a:cubicBezTo>
                    <a:pt x="1013" y="131"/>
                    <a:pt x="899" y="0"/>
                    <a:pt x="734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45"/>
            <p:cNvSpPr/>
            <p:nvPr/>
          </p:nvSpPr>
          <p:spPr>
            <a:xfrm>
              <a:off x="4850875" y="2036000"/>
              <a:ext cx="25275" cy="32525"/>
            </a:xfrm>
            <a:custGeom>
              <a:rect b="b" l="l" r="r" t="t"/>
              <a:pathLst>
                <a:path extrusionOk="0" h="1301" w="1011">
                  <a:moveTo>
                    <a:pt x="733" y="0"/>
                  </a:moveTo>
                  <a:cubicBezTo>
                    <a:pt x="664" y="0"/>
                    <a:pt x="588" y="23"/>
                    <a:pt x="506" y="70"/>
                  </a:cubicBezTo>
                  <a:cubicBezTo>
                    <a:pt x="226" y="231"/>
                    <a:pt x="0" y="622"/>
                    <a:pt x="0" y="943"/>
                  </a:cubicBezTo>
                  <a:cubicBezTo>
                    <a:pt x="0" y="1169"/>
                    <a:pt x="114" y="1300"/>
                    <a:pt x="279" y="1300"/>
                  </a:cubicBezTo>
                  <a:cubicBezTo>
                    <a:pt x="347" y="1300"/>
                    <a:pt x="425" y="1278"/>
                    <a:pt x="506" y="1231"/>
                  </a:cubicBezTo>
                  <a:cubicBezTo>
                    <a:pt x="785" y="1069"/>
                    <a:pt x="1011" y="679"/>
                    <a:pt x="1011" y="358"/>
                  </a:cubicBezTo>
                  <a:cubicBezTo>
                    <a:pt x="1011" y="131"/>
                    <a:pt x="898" y="0"/>
                    <a:pt x="733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45"/>
            <p:cNvSpPr/>
            <p:nvPr/>
          </p:nvSpPr>
          <p:spPr>
            <a:xfrm>
              <a:off x="4854900" y="2041150"/>
              <a:ext cx="17225" cy="22175"/>
            </a:xfrm>
            <a:custGeom>
              <a:rect b="b" l="l" r="r" t="t"/>
              <a:pathLst>
                <a:path extrusionOk="0" h="887" w="689">
                  <a:moveTo>
                    <a:pt x="499" y="1"/>
                  </a:moveTo>
                  <a:cubicBezTo>
                    <a:pt x="453" y="1"/>
                    <a:pt x="401" y="16"/>
                    <a:pt x="345" y="48"/>
                  </a:cubicBezTo>
                  <a:cubicBezTo>
                    <a:pt x="155" y="158"/>
                    <a:pt x="0" y="425"/>
                    <a:pt x="0" y="644"/>
                  </a:cubicBezTo>
                  <a:cubicBezTo>
                    <a:pt x="0" y="798"/>
                    <a:pt x="78" y="887"/>
                    <a:pt x="191" y="887"/>
                  </a:cubicBezTo>
                  <a:cubicBezTo>
                    <a:pt x="237" y="887"/>
                    <a:pt x="290" y="872"/>
                    <a:pt x="345" y="840"/>
                  </a:cubicBezTo>
                  <a:cubicBezTo>
                    <a:pt x="535" y="729"/>
                    <a:pt x="689" y="464"/>
                    <a:pt x="689" y="245"/>
                  </a:cubicBezTo>
                  <a:cubicBezTo>
                    <a:pt x="689" y="90"/>
                    <a:pt x="612" y="1"/>
                    <a:pt x="49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45"/>
            <p:cNvSpPr/>
            <p:nvPr/>
          </p:nvSpPr>
          <p:spPr>
            <a:xfrm>
              <a:off x="4854350" y="2041150"/>
              <a:ext cx="17250" cy="22175"/>
            </a:xfrm>
            <a:custGeom>
              <a:rect b="b" l="l" r="r" t="t"/>
              <a:pathLst>
                <a:path extrusionOk="0" h="887" w="690">
                  <a:moveTo>
                    <a:pt x="498" y="1"/>
                  </a:moveTo>
                  <a:cubicBezTo>
                    <a:pt x="452" y="1"/>
                    <a:pt x="400" y="16"/>
                    <a:pt x="344" y="48"/>
                  </a:cubicBezTo>
                  <a:cubicBezTo>
                    <a:pt x="154" y="158"/>
                    <a:pt x="0" y="425"/>
                    <a:pt x="0" y="644"/>
                  </a:cubicBezTo>
                  <a:cubicBezTo>
                    <a:pt x="0" y="798"/>
                    <a:pt x="77" y="887"/>
                    <a:pt x="190" y="887"/>
                  </a:cubicBezTo>
                  <a:cubicBezTo>
                    <a:pt x="236" y="887"/>
                    <a:pt x="289" y="872"/>
                    <a:pt x="344" y="840"/>
                  </a:cubicBezTo>
                  <a:cubicBezTo>
                    <a:pt x="534" y="729"/>
                    <a:pt x="689" y="464"/>
                    <a:pt x="689" y="245"/>
                  </a:cubicBezTo>
                  <a:cubicBezTo>
                    <a:pt x="689" y="90"/>
                    <a:pt x="611" y="1"/>
                    <a:pt x="498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45"/>
            <p:cNvSpPr/>
            <p:nvPr/>
          </p:nvSpPr>
          <p:spPr>
            <a:xfrm>
              <a:off x="4903800" y="2119150"/>
              <a:ext cx="19950" cy="11550"/>
            </a:xfrm>
            <a:custGeom>
              <a:rect b="b" l="l" r="r" t="t"/>
              <a:pathLst>
                <a:path extrusionOk="0" h="462" w="798">
                  <a:moveTo>
                    <a:pt x="399" y="0"/>
                  </a:moveTo>
                  <a:lnTo>
                    <a:pt x="0" y="231"/>
                  </a:lnTo>
                  <a:lnTo>
                    <a:pt x="399" y="462"/>
                  </a:lnTo>
                  <a:lnTo>
                    <a:pt x="798" y="231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45"/>
            <p:cNvSpPr/>
            <p:nvPr/>
          </p:nvSpPr>
          <p:spPr>
            <a:xfrm>
              <a:off x="4906250" y="2122050"/>
              <a:ext cx="15000" cy="8650"/>
            </a:xfrm>
            <a:custGeom>
              <a:rect b="b" l="l" r="r" t="t"/>
              <a:pathLst>
                <a:path extrusionOk="0" h="346" w="600">
                  <a:moveTo>
                    <a:pt x="301" y="0"/>
                  </a:moveTo>
                  <a:lnTo>
                    <a:pt x="1" y="173"/>
                  </a:lnTo>
                  <a:lnTo>
                    <a:pt x="301" y="346"/>
                  </a:lnTo>
                  <a:lnTo>
                    <a:pt x="600" y="173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45"/>
            <p:cNvSpPr/>
            <p:nvPr/>
          </p:nvSpPr>
          <p:spPr>
            <a:xfrm>
              <a:off x="4903800" y="2124925"/>
              <a:ext cx="10000" cy="17300"/>
            </a:xfrm>
            <a:custGeom>
              <a:rect b="b" l="l" r="r" t="t"/>
              <a:pathLst>
                <a:path extrusionOk="0" h="692" w="400">
                  <a:moveTo>
                    <a:pt x="0" y="0"/>
                  </a:moveTo>
                  <a:lnTo>
                    <a:pt x="0" y="461"/>
                  </a:lnTo>
                  <a:lnTo>
                    <a:pt x="399" y="692"/>
                  </a:lnTo>
                  <a:lnTo>
                    <a:pt x="399" y="2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45"/>
            <p:cNvSpPr/>
            <p:nvPr/>
          </p:nvSpPr>
          <p:spPr>
            <a:xfrm>
              <a:off x="4913775" y="2124925"/>
              <a:ext cx="9975" cy="17300"/>
            </a:xfrm>
            <a:custGeom>
              <a:rect b="b" l="l" r="r" t="t"/>
              <a:pathLst>
                <a:path extrusionOk="0" h="692" w="399">
                  <a:moveTo>
                    <a:pt x="399" y="0"/>
                  </a:moveTo>
                  <a:lnTo>
                    <a:pt x="0" y="231"/>
                  </a:lnTo>
                  <a:lnTo>
                    <a:pt x="0" y="692"/>
                  </a:lnTo>
                  <a:lnTo>
                    <a:pt x="399" y="461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45"/>
            <p:cNvSpPr/>
            <p:nvPr/>
          </p:nvSpPr>
          <p:spPr>
            <a:xfrm>
              <a:off x="4903350" y="2118725"/>
              <a:ext cx="20800" cy="12400"/>
            </a:xfrm>
            <a:custGeom>
              <a:rect b="b" l="l" r="r" t="t"/>
              <a:pathLst>
                <a:path extrusionOk="0" h="496" w="832">
                  <a:moveTo>
                    <a:pt x="417" y="38"/>
                  </a:moveTo>
                  <a:lnTo>
                    <a:pt x="783" y="248"/>
                  </a:lnTo>
                  <a:lnTo>
                    <a:pt x="417" y="460"/>
                  </a:lnTo>
                  <a:lnTo>
                    <a:pt x="50" y="248"/>
                  </a:lnTo>
                  <a:lnTo>
                    <a:pt x="417" y="38"/>
                  </a:lnTo>
                  <a:close/>
                  <a:moveTo>
                    <a:pt x="417" y="1"/>
                  </a:moveTo>
                  <a:cubicBezTo>
                    <a:pt x="414" y="1"/>
                    <a:pt x="411" y="2"/>
                    <a:pt x="408" y="3"/>
                  </a:cubicBezTo>
                  <a:lnTo>
                    <a:pt x="10" y="234"/>
                  </a:lnTo>
                  <a:cubicBezTo>
                    <a:pt x="4" y="236"/>
                    <a:pt x="1" y="242"/>
                    <a:pt x="1" y="248"/>
                  </a:cubicBezTo>
                  <a:cubicBezTo>
                    <a:pt x="1" y="254"/>
                    <a:pt x="4" y="260"/>
                    <a:pt x="10" y="263"/>
                  </a:cubicBezTo>
                  <a:lnTo>
                    <a:pt x="408" y="493"/>
                  </a:lnTo>
                  <a:cubicBezTo>
                    <a:pt x="411" y="495"/>
                    <a:pt x="414" y="496"/>
                    <a:pt x="417" y="496"/>
                  </a:cubicBezTo>
                  <a:cubicBezTo>
                    <a:pt x="420" y="496"/>
                    <a:pt x="423" y="495"/>
                    <a:pt x="426" y="493"/>
                  </a:cubicBezTo>
                  <a:lnTo>
                    <a:pt x="825" y="263"/>
                  </a:lnTo>
                  <a:cubicBezTo>
                    <a:pt x="829" y="260"/>
                    <a:pt x="832" y="254"/>
                    <a:pt x="832" y="248"/>
                  </a:cubicBezTo>
                  <a:cubicBezTo>
                    <a:pt x="832" y="242"/>
                    <a:pt x="829" y="236"/>
                    <a:pt x="825" y="234"/>
                  </a:cubicBezTo>
                  <a:lnTo>
                    <a:pt x="426" y="3"/>
                  </a:lnTo>
                  <a:cubicBezTo>
                    <a:pt x="423" y="2"/>
                    <a:pt x="420" y="1"/>
                    <a:pt x="41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45"/>
            <p:cNvSpPr/>
            <p:nvPr/>
          </p:nvSpPr>
          <p:spPr>
            <a:xfrm>
              <a:off x="4913725" y="2115675"/>
              <a:ext cx="10750" cy="10650"/>
            </a:xfrm>
            <a:custGeom>
              <a:rect b="b" l="l" r="r" t="t"/>
              <a:pathLst>
                <a:path extrusionOk="0" h="426" w="430">
                  <a:moveTo>
                    <a:pt x="272" y="1"/>
                  </a:moveTo>
                  <a:cubicBezTo>
                    <a:pt x="158" y="1"/>
                    <a:pt x="1" y="425"/>
                    <a:pt x="1" y="425"/>
                  </a:cubicBezTo>
                  <a:cubicBezTo>
                    <a:pt x="1" y="425"/>
                    <a:pt x="430" y="153"/>
                    <a:pt x="310" y="19"/>
                  </a:cubicBezTo>
                  <a:cubicBezTo>
                    <a:pt x="298" y="6"/>
                    <a:pt x="285" y="1"/>
                    <a:pt x="272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45"/>
            <p:cNvSpPr/>
            <p:nvPr/>
          </p:nvSpPr>
          <p:spPr>
            <a:xfrm>
              <a:off x="4911450" y="2116000"/>
              <a:ext cx="4075" cy="10325"/>
            </a:xfrm>
            <a:custGeom>
              <a:rect b="b" l="l" r="r" t="t"/>
              <a:pathLst>
                <a:path extrusionOk="0" h="413" w="163">
                  <a:moveTo>
                    <a:pt x="80" y="0"/>
                  </a:moveTo>
                  <a:cubicBezTo>
                    <a:pt x="0" y="0"/>
                    <a:pt x="92" y="412"/>
                    <a:pt x="92" y="412"/>
                  </a:cubicBezTo>
                  <a:cubicBezTo>
                    <a:pt x="92" y="412"/>
                    <a:pt x="163" y="6"/>
                    <a:pt x="82" y="0"/>
                  </a:cubicBezTo>
                  <a:cubicBezTo>
                    <a:pt x="81" y="0"/>
                    <a:pt x="80" y="0"/>
                    <a:pt x="8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45"/>
            <p:cNvSpPr/>
            <p:nvPr/>
          </p:nvSpPr>
          <p:spPr>
            <a:xfrm>
              <a:off x="4904450" y="2118000"/>
              <a:ext cx="9300" cy="8325"/>
            </a:xfrm>
            <a:custGeom>
              <a:rect b="b" l="l" r="r" t="t"/>
              <a:pathLst>
                <a:path extrusionOk="0" h="333" w="372">
                  <a:moveTo>
                    <a:pt x="142" y="1"/>
                  </a:moveTo>
                  <a:cubicBezTo>
                    <a:pt x="137" y="1"/>
                    <a:pt x="132" y="2"/>
                    <a:pt x="127" y="3"/>
                  </a:cubicBezTo>
                  <a:cubicBezTo>
                    <a:pt x="0" y="36"/>
                    <a:pt x="372" y="332"/>
                    <a:pt x="372" y="332"/>
                  </a:cubicBezTo>
                  <a:cubicBezTo>
                    <a:pt x="372" y="332"/>
                    <a:pt x="256" y="1"/>
                    <a:pt x="142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45"/>
            <p:cNvSpPr/>
            <p:nvPr/>
          </p:nvSpPr>
          <p:spPr>
            <a:xfrm>
              <a:off x="4898350" y="2115675"/>
              <a:ext cx="15400" cy="10650"/>
            </a:xfrm>
            <a:custGeom>
              <a:rect b="b" l="l" r="r" t="t"/>
              <a:pathLst>
                <a:path extrusionOk="0" h="426" w="616">
                  <a:moveTo>
                    <a:pt x="172" y="1"/>
                  </a:moveTo>
                  <a:cubicBezTo>
                    <a:pt x="167" y="1"/>
                    <a:pt x="163" y="1"/>
                    <a:pt x="159" y="2"/>
                  </a:cubicBezTo>
                  <a:cubicBezTo>
                    <a:pt x="1" y="28"/>
                    <a:pt x="118" y="253"/>
                    <a:pt x="616" y="425"/>
                  </a:cubicBezTo>
                  <a:cubicBezTo>
                    <a:pt x="616" y="425"/>
                    <a:pt x="325" y="1"/>
                    <a:pt x="172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45"/>
            <p:cNvSpPr/>
            <p:nvPr/>
          </p:nvSpPr>
          <p:spPr>
            <a:xfrm>
              <a:off x="4900125" y="2119125"/>
              <a:ext cx="13375" cy="9325"/>
            </a:xfrm>
            <a:custGeom>
              <a:rect b="b" l="l" r="r" t="t"/>
              <a:pathLst>
                <a:path extrusionOk="0" h="373" w="535">
                  <a:moveTo>
                    <a:pt x="182" y="0"/>
                  </a:moveTo>
                  <a:cubicBezTo>
                    <a:pt x="162" y="0"/>
                    <a:pt x="143" y="8"/>
                    <a:pt x="127" y="26"/>
                  </a:cubicBezTo>
                  <a:cubicBezTo>
                    <a:pt x="1" y="170"/>
                    <a:pt x="535" y="373"/>
                    <a:pt x="535" y="373"/>
                  </a:cubicBezTo>
                  <a:cubicBezTo>
                    <a:pt x="535" y="373"/>
                    <a:pt x="320" y="0"/>
                    <a:pt x="182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45"/>
            <p:cNvSpPr/>
            <p:nvPr/>
          </p:nvSpPr>
          <p:spPr>
            <a:xfrm>
              <a:off x="4911200" y="2119225"/>
              <a:ext cx="5000" cy="9225"/>
            </a:xfrm>
            <a:custGeom>
              <a:rect b="b" l="l" r="r" t="t"/>
              <a:pathLst>
                <a:path extrusionOk="0" h="369" w="200">
                  <a:moveTo>
                    <a:pt x="104" y="0"/>
                  </a:moveTo>
                  <a:cubicBezTo>
                    <a:pt x="104" y="0"/>
                    <a:pt x="103" y="0"/>
                    <a:pt x="102" y="0"/>
                  </a:cubicBezTo>
                  <a:cubicBezTo>
                    <a:pt x="0" y="8"/>
                    <a:pt x="92" y="369"/>
                    <a:pt x="92" y="369"/>
                  </a:cubicBezTo>
                  <a:cubicBezTo>
                    <a:pt x="92" y="369"/>
                    <a:pt x="200" y="0"/>
                    <a:pt x="104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45"/>
            <p:cNvSpPr/>
            <p:nvPr/>
          </p:nvSpPr>
          <p:spPr>
            <a:xfrm>
              <a:off x="4913475" y="2121100"/>
              <a:ext cx="10275" cy="7350"/>
            </a:xfrm>
            <a:custGeom>
              <a:rect b="b" l="l" r="r" t="t"/>
              <a:pathLst>
                <a:path extrusionOk="0" h="294" w="411">
                  <a:moveTo>
                    <a:pt x="262" y="0"/>
                  </a:moveTo>
                  <a:cubicBezTo>
                    <a:pt x="133" y="0"/>
                    <a:pt x="1" y="294"/>
                    <a:pt x="1" y="294"/>
                  </a:cubicBezTo>
                  <a:cubicBezTo>
                    <a:pt x="1" y="294"/>
                    <a:pt x="411" y="30"/>
                    <a:pt x="279" y="2"/>
                  </a:cubicBezTo>
                  <a:cubicBezTo>
                    <a:pt x="273" y="1"/>
                    <a:pt x="267" y="0"/>
                    <a:pt x="262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45"/>
            <p:cNvSpPr/>
            <p:nvPr/>
          </p:nvSpPr>
          <p:spPr>
            <a:xfrm>
              <a:off x="4913475" y="2118725"/>
              <a:ext cx="17125" cy="9725"/>
            </a:xfrm>
            <a:custGeom>
              <a:rect b="b" l="l" r="r" t="t"/>
              <a:pathLst>
                <a:path extrusionOk="0" h="389" w="685">
                  <a:moveTo>
                    <a:pt x="509" y="0"/>
                  </a:moveTo>
                  <a:cubicBezTo>
                    <a:pt x="342" y="0"/>
                    <a:pt x="1" y="389"/>
                    <a:pt x="1" y="389"/>
                  </a:cubicBezTo>
                  <a:cubicBezTo>
                    <a:pt x="521" y="226"/>
                    <a:pt x="685" y="25"/>
                    <a:pt x="524" y="2"/>
                  </a:cubicBezTo>
                  <a:cubicBezTo>
                    <a:pt x="519" y="1"/>
                    <a:pt x="514" y="0"/>
                    <a:pt x="509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45"/>
            <p:cNvSpPr/>
            <p:nvPr/>
          </p:nvSpPr>
          <p:spPr>
            <a:xfrm>
              <a:off x="4889975" y="2126650"/>
              <a:ext cx="20000" cy="11525"/>
            </a:xfrm>
            <a:custGeom>
              <a:rect b="b" l="l" r="r" t="t"/>
              <a:pathLst>
                <a:path extrusionOk="0" h="461" w="800">
                  <a:moveTo>
                    <a:pt x="401" y="1"/>
                  </a:moveTo>
                  <a:lnTo>
                    <a:pt x="1" y="231"/>
                  </a:lnTo>
                  <a:lnTo>
                    <a:pt x="401" y="460"/>
                  </a:lnTo>
                  <a:lnTo>
                    <a:pt x="800" y="231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45"/>
            <p:cNvSpPr/>
            <p:nvPr/>
          </p:nvSpPr>
          <p:spPr>
            <a:xfrm>
              <a:off x="4892475" y="2129525"/>
              <a:ext cx="15000" cy="8650"/>
            </a:xfrm>
            <a:custGeom>
              <a:rect b="b" l="l" r="r" t="t"/>
              <a:pathLst>
                <a:path extrusionOk="0" h="346" w="600">
                  <a:moveTo>
                    <a:pt x="301" y="0"/>
                  </a:moveTo>
                  <a:lnTo>
                    <a:pt x="1" y="173"/>
                  </a:lnTo>
                  <a:lnTo>
                    <a:pt x="301" y="345"/>
                  </a:lnTo>
                  <a:lnTo>
                    <a:pt x="600" y="173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45"/>
            <p:cNvSpPr/>
            <p:nvPr/>
          </p:nvSpPr>
          <p:spPr>
            <a:xfrm>
              <a:off x="4889975" y="2132425"/>
              <a:ext cx="10050" cy="17275"/>
            </a:xfrm>
            <a:custGeom>
              <a:rect b="b" l="l" r="r" t="t"/>
              <a:pathLst>
                <a:path extrusionOk="0" h="691" w="402">
                  <a:moveTo>
                    <a:pt x="1" y="0"/>
                  </a:moveTo>
                  <a:lnTo>
                    <a:pt x="1" y="460"/>
                  </a:lnTo>
                  <a:lnTo>
                    <a:pt x="401" y="690"/>
                  </a:lnTo>
                  <a:lnTo>
                    <a:pt x="401" y="2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45"/>
            <p:cNvSpPr/>
            <p:nvPr/>
          </p:nvSpPr>
          <p:spPr>
            <a:xfrm>
              <a:off x="4900000" y="2132425"/>
              <a:ext cx="9975" cy="17275"/>
            </a:xfrm>
            <a:custGeom>
              <a:rect b="b" l="l" r="r" t="t"/>
              <a:pathLst>
                <a:path extrusionOk="0" h="691" w="399">
                  <a:moveTo>
                    <a:pt x="399" y="0"/>
                  </a:moveTo>
                  <a:lnTo>
                    <a:pt x="0" y="229"/>
                  </a:lnTo>
                  <a:lnTo>
                    <a:pt x="0" y="690"/>
                  </a:lnTo>
                  <a:lnTo>
                    <a:pt x="399" y="460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45"/>
            <p:cNvSpPr/>
            <p:nvPr/>
          </p:nvSpPr>
          <p:spPr>
            <a:xfrm>
              <a:off x="4889525" y="2126225"/>
              <a:ext cx="20925" cy="12375"/>
            </a:xfrm>
            <a:custGeom>
              <a:rect b="b" l="l" r="r" t="t"/>
              <a:pathLst>
                <a:path extrusionOk="0" h="495" w="837">
                  <a:moveTo>
                    <a:pt x="419" y="36"/>
                  </a:moveTo>
                  <a:lnTo>
                    <a:pt x="785" y="248"/>
                  </a:lnTo>
                  <a:lnTo>
                    <a:pt x="419" y="458"/>
                  </a:lnTo>
                  <a:lnTo>
                    <a:pt x="54" y="248"/>
                  </a:lnTo>
                  <a:lnTo>
                    <a:pt x="419" y="36"/>
                  </a:lnTo>
                  <a:close/>
                  <a:moveTo>
                    <a:pt x="419" y="1"/>
                  </a:moveTo>
                  <a:cubicBezTo>
                    <a:pt x="416" y="1"/>
                    <a:pt x="413" y="2"/>
                    <a:pt x="410" y="3"/>
                  </a:cubicBezTo>
                  <a:lnTo>
                    <a:pt x="12" y="234"/>
                  </a:lnTo>
                  <a:cubicBezTo>
                    <a:pt x="0" y="240"/>
                    <a:pt x="0" y="255"/>
                    <a:pt x="12" y="263"/>
                  </a:cubicBezTo>
                  <a:lnTo>
                    <a:pt x="410" y="492"/>
                  </a:lnTo>
                  <a:cubicBezTo>
                    <a:pt x="413" y="493"/>
                    <a:pt x="416" y="495"/>
                    <a:pt x="419" y="495"/>
                  </a:cubicBezTo>
                  <a:cubicBezTo>
                    <a:pt x="422" y="495"/>
                    <a:pt x="425" y="493"/>
                    <a:pt x="428" y="492"/>
                  </a:cubicBezTo>
                  <a:lnTo>
                    <a:pt x="827" y="263"/>
                  </a:lnTo>
                  <a:cubicBezTo>
                    <a:pt x="837" y="255"/>
                    <a:pt x="837" y="240"/>
                    <a:pt x="827" y="234"/>
                  </a:cubicBezTo>
                  <a:lnTo>
                    <a:pt x="428" y="3"/>
                  </a:lnTo>
                  <a:cubicBezTo>
                    <a:pt x="425" y="2"/>
                    <a:pt x="422" y="1"/>
                    <a:pt x="41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45"/>
            <p:cNvSpPr/>
            <p:nvPr/>
          </p:nvSpPr>
          <p:spPr>
            <a:xfrm>
              <a:off x="4899950" y="2123175"/>
              <a:ext cx="10750" cy="10650"/>
            </a:xfrm>
            <a:custGeom>
              <a:rect b="b" l="l" r="r" t="t"/>
              <a:pathLst>
                <a:path extrusionOk="0" h="426" w="430">
                  <a:moveTo>
                    <a:pt x="272" y="1"/>
                  </a:moveTo>
                  <a:cubicBezTo>
                    <a:pt x="158" y="1"/>
                    <a:pt x="1" y="425"/>
                    <a:pt x="1" y="425"/>
                  </a:cubicBezTo>
                  <a:cubicBezTo>
                    <a:pt x="1" y="425"/>
                    <a:pt x="430" y="153"/>
                    <a:pt x="310" y="19"/>
                  </a:cubicBezTo>
                  <a:cubicBezTo>
                    <a:pt x="298" y="6"/>
                    <a:pt x="285" y="1"/>
                    <a:pt x="272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45"/>
            <p:cNvSpPr/>
            <p:nvPr/>
          </p:nvSpPr>
          <p:spPr>
            <a:xfrm>
              <a:off x="4897650" y="2123475"/>
              <a:ext cx="4100" cy="10350"/>
            </a:xfrm>
            <a:custGeom>
              <a:rect b="b" l="l" r="r" t="t"/>
              <a:pathLst>
                <a:path extrusionOk="0" h="414" w="164">
                  <a:moveTo>
                    <a:pt x="80" y="0"/>
                  </a:moveTo>
                  <a:cubicBezTo>
                    <a:pt x="1" y="0"/>
                    <a:pt x="93" y="413"/>
                    <a:pt x="93" y="413"/>
                  </a:cubicBezTo>
                  <a:cubicBezTo>
                    <a:pt x="93" y="413"/>
                    <a:pt x="164" y="6"/>
                    <a:pt x="81" y="0"/>
                  </a:cubicBezTo>
                  <a:cubicBezTo>
                    <a:pt x="81" y="0"/>
                    <a:pt x="80" y="0"/>
                    <a:pt x="8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45"/>
            <p:cNvSpPr/>
            <p:nvPr/>
          </p:nvSpPr>
          <p:spPr>
            <a:xfrm>
              <a:off x="4890675" y="2125475"/>
              <a:ext cx="9300" cy="8350"/>
            </a:xfrm>
            <a:custGeom>
              <a:rect b="b" l="l" r="r" t="t"/>
              <a:pathLst>
                <a:path extrusionOk="0" h="334" w="372">
                  <a:moveTo>
                    <a:pt x="140" y="1"/>
                  </a:moveTo>
                  <a:cubicBezTo>
                    <a:pt x="135" y="1"/>
                    <a:pt x="130" y="1"/>
                    <a:pt x="125" y="3"/>
                  </a:cubicBezTo>
                  <a:cubicBezTo>
                    <a:pt x="0" y="37"/>
                    <a:pt x="372" y="333"/>
                    <a:pt x="372" y="333"/>
                  </a:cubicBezTo>
                  <a:cubicBezTo>
                    <a:pt x="372" y="333"/>
                    <a:pt x="256" y="1"/>
                    <a:pt x="14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45"/>
            <p:cNvSpPr/>
            <p:nvPr/>
          </p:nvSpPr>
          <p:spPr>
            <a:xfrm>
              <a:off x="4884575" y="2123150"/>
              <a:ext cx="15400" cy="10675"/>
            </a:xfrm>
            <a:custGeom>
              <a:rect b="b" l="l" r="r" t="t"/>
              <a:pathLst>
                <a:path extrusionOk="0" h="427" w="616">
                  <a:moveTo>
                    <a:pt x="172" y="0"/>
                  </a:moveTo>
                  <a:cubicBezTo>
                    <a:pt x="167" y="0"/>
                    <a:pt x="163" y="1"/>
                    <a:pt x="159" y="1"/>
                  </a:cubicBezTo>
                  <a:cubicBezTo>
                    <a:pt x="1" y="28"/>
                    <a:pt x="118" y="252"/>
                    <a:pt x="616" y="426"/>
                  </a:cubicBezTo>
                  <a:cubicBezTo>
                    <a:pt x="616" y="426"/>
                    <a:pt x="324" y="0"/>
                    <a:pt x="172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45"/>
            <p:cNvSpPr/>
            <p:nvPr/>
          </p:nvSpPr>
          <p:spPr>
            <a:xfrm>
              <a:off x="4886350" y="2126600"/>
              <a:ext cx="13375" cy="9325"/>
            </a:xfrm>
            <a:custGeom>
              <a:rect b="b" l="l" r="r" t="t"/>
              <a:pathLst>
                <a:path extrusionOk="0" h="373" w="535">
                  <a:moveTo>
                    <a:pt x="182" y="1"/>
                  </a:moveTo>
                  <a:cubicBezTo>
                    <a:pt x="162" y="1"/>
                    <a:pt x="143" y="9"/>
                    <a:pt x="127" y="27"/>
                  </a:cubicBezTo>
                  <a:cubicBezTo>
                    <a:pt x="1" y="169"/>
                    <a:pt x="534" y="372"/>
                    <a:pt x="534" y="372"/>
                  </a:cubicBezTo>
                  <a:cubicBezTo>
                    <a:pt x="534" y="372"/>
                    <a:pt x="321" y="1"/>
                    <a:pt x="182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45"/>
            <p:cNvSpPr/>
            <p:nvPr/>
          </p:nvSpPr>
          <p:spPr>
            <a:xfrm>
              <a:off x="4897425" y="2126675"/>
              <a:ext cx="5000" cy="9250"/>
            </a:xfrm>
            <a:custGeom>
              <a:rect b="b" l="l" r="r" t="t"/>
              <a:pathLst>
                <a:path extrusionOk="0" h="370" w="200">
                  <a:moveTo>
                    <a:pt x="104" y="1"/>
                  </a:moveTo>
                  <a:cubicBezTo>
                    <a:pt x="104" y="1"/>
                    <a:pt x="103" y="1"/>
                    <a:pt x="102" y="1"/>
                  </a:cubicBezTo>
                  <a:cubicBezTo>
                    <a:pt x="0" y="8"/>
                    <a:pt x="91" y="369"/>
                    <a:pt x="91" y="369"/>
                  </a:cubicBezTo>
                  <a:cubicBezTo>
                    <a:pt x="91" y="369"/>
                    <a:pt x="200" y="1"/>
                    <a:pt x="104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45"/>
            <p:cNvSpPr/>
            <p:nvPr/>
          </p:nvSpPr>
          <p:spPr>
            <a:xfrm>
              <a:off x="4899700" y="2128575"/>
              <a:ext cx="10275" cy="7350"/>
            </a:xfrm>
            <a:custGeom>
              <a:rect b="b" l="l" r="r" t="t"/>
              <a:pathLst>
                <a:path extrusionOk="0" h="294" w="411">
                  <a:moveTo>
                    <a:pt x="262" y="0"/>
                  </a:moveTo>
                  <a:cubicBezTo>
                    <a:pt x="134" y="0"/>
                    <a:pt x="0" y="293"/>
                    <a:pt x="0" y="293"/>
                  </a:cubicBezTo>
                  <a:cubicBezTo>
                    <a:pt x="0" y="293"/>
                    <a:pt x="411" y="29"/>
                    <a:pt x="279" y="2"/>
                  </a:cubicBezTo>
                  <a:cubicBezTo>
                    <a:pt x="273" y="1"/>
                    <a:pt x="268" y="0"/>
                    <a:pt x="262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45"/>
            <p:cNvSpPr/>
            <p:nvPr/>
          </p:nvSpPr>
          <p:spPr>
            <a:xfrm>
              <a:off x="4899700" y="2126200"/>
              <a:ext cx="17125" cy="9725"/>
            </a:xfrm>
            <a:custGeom>
              <a:rect b="b" l="l" r="r" t="t"/>
              <a:pathLst>
                <a:path extrusionOk="0" h="389" w="685">
                  <a:moveTo>
                    <a:pt x="510" y="0"/>
                  </a:moveTo>
                  <a:cubicBezTo>
                    <a:pt x="343" y="0"/>
                    <a:pt x="0" y="388"/>
                    <a:pt x="0" y="388"/>
                  </a:cubicBezTo>
                  <a:cubicBezTo>
                    <a:pt x="521" y="227"/>
                    <a:pt x="685" y="24"/>
                    <a:pt x="524" y="1"/>
                  </a:cubicBezTo>
                  <a:cubicBezTo>
                    <a:pt x="520" y="1"/>
                    <a:pt x="515" y="0"/>
                    <a:pt x="51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45"/>
            <p:cNvSpPr/>
            <p:nvPr/>
          </p:nvSpPr>
          <p:spPr>
            <a:xfrm>
              <a:off x="5243575" y="2216800"/>
              <a:ext cx="37850" cy="21825"/>
            </a:xfrm>
            <a:custGeom>
              <a:rect b="b" l="l" r="r" t="t"/>
              <a:pathLst>
                <a:path extrusionOk="0" h="873" w="1514">
                  <a:moveTo>
                    <a:pt x="760" y="1"/>
                  </a:moveTo>
                  <a:cubicBezTo>
                    <a:pt x="758" y="1"/>
                    <a:pt x="756" y="1"/>
                    <a:pt x="755" y="1"/>
                  </a:cubicBezTo>
                  <a:cubicBezTo>
                    <a:pt x="337" y="4"/>
                    <a:pt x="1" y="200"/>
                    <a:pt x="2" y="442"/>
                  </a:cubicBezTo>
                  <a:cubicBezTo>
                    <a:pt x="4" y="681"/>
                    <a:pt x="338" y="872"/>
                    <a:pt x="750" y="872"/>
                  </a:cubicBezTo>
                  <a:cubicBezTo>
                    <a:pt x="753" y="872"/>
                    <a:pt x="756" y="872"/>
                    <a:pt x="759" y="872"/>
                  </a:cubicBezTo>
                  <a:cubicBezTo>
                    <a:pt x="1177" y="871"/>
                    <a:pt x="1513" y="674"/>
                    <a:pt x="1512" y="433"/>
                  </a:cubicBezTo>
                  <a:cubicBezTo>
                    <a:pt x="1510" y="193"/>
                    <a:pt x="1175" y="1"/>
                    <a:pt x="76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45"/>
            <p:cNvSpPr/>
            <p:nvPr/>
          </p:nvSpPr>
          <p:spPr>
            <a:xfrm>
              <a:off x="5243650" y="22276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45"/>
            <p:cNvSpPr/>
            <p:nvPr/>
          </p:nvSpPr>
          <p:spPr>
            <a:xfrm>
              <a:off x="5281400" y="2227650"/>
              <a:ext cx="25" cy="50"/>
            </a:xfrm>
            <a:custGeom>
              <a:rect b="b" l="l" r="r" t="t"/>
              <a:pathLst>
                <a:path extrusionOk="0" h="2" w="1">
                  <a:moveTo>
                    <a:pt x="0" y="2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45"/>
            <p:cNvSpPr/>
            <p:nvPr/>
          </p:nvSpPr>
          <p:spPr>
            <a:xfrm>
              <a:off x="5245900" y="2224875"/>
              <a:ext cx="33275" cy="43200"/>
            </a:xfrm>
            <a:custGeom>
              <a:rect b="b" l="l" r="r" t="t"/>
              <a:pathLst>
                <a:path extrusionOk="0" h="1728" w="1331">
                  <a:moveTo>
                    <a:pt x="670" y="0"/>
                  </a:moveTo>
                  <a:cubicBezTo>
                    <a:pt x="506" y="0"/>
                    <a:pt x="342" y="36"/>
                    <a:pt x="217" y="109"/>
                  </a:cubicBezTo>
                  <a:cubicBezTo>
                    <a:pt x="59" y="199"/>
                    <a:pt x="1" y="326"/>
                    <a:pt x="43" y="444"/>
                  </a:cubicBezTo>
                  <a:lnTo>
                    <a:pt x="215" y="1417"/>
                  </a:lnTo>
                  <a:cubicBezTo>
                    <a:pt x="215" y="1496"/>
                    <a:pt x="259" y="1576"/>
                    <a:pt x="346" y="1637"/>
                  </a:cubicBezTo>
                  <a:cubicBezTo>
                    <a:pt x="433" y="1697"/>
                    <a:pt x="548" y="1727"/>
                    <a:pt x="662" y="1727"/>
                  </a:cubicBezTo>
                  <a:cubicBezTo>
                    <a:pt x="778" y="1727"/>
                    <a:pt x="893" y="1697"/>
                    <a:pt x="981" y="1636"/>
                  </a:cubicBezTo>
                  <a:cubicBezTo>
                    <a:pt x="1068" y="1575"/>
                    <a:pt x="1113" y="1495"/>
                    <a:pt x="1113" y="1417"/>
                  </a:cubicBezTo>
                  <a:lnTo>
                    <a:pt x="1286" y="442"/>
                  </a:lnTo>
                  <a:lnTo>
                    <a:pt x="1286" y="442"/>
                  </a:lnTo>
                  <a:cubicBezTo>
                    <a:pt x="1330" y="324"/>
                    <a:pt x="1273" y="198"/>
                    <a:pt x="1116" y="107"/>
                  </a:cubicBezTo>
                  <a:cubicBezTo>
                    <a:pt x="993" y="36"/>
                    <a:pt x="832" y="0"/>
                    <a:pt x="67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45"/>
            <p:cNvSpPr/>
            <p:nvPr/>
          </p:nvSpPr>
          <p:spPr>
            <a:xfrm>
              <a:off x="5244050" y="2229725"/>
              <a:ext cx="37000" cy="38350"/>
            </a:xfrm>
            <a:custGeom>
              <a:rect b="b" l="l" r="r" t="t"/>
              <a:pathLst>
                <a:path extrusionOk="0" h="1534" w="1480">
                  <a:moveTo>
                    <a:pt x="1480" y="0"/>
                  </a:moveTo>
                  <a:cubicBezTo>
                    <a:pt x="1451" y="83"/>
                    <a:pt x="1381" y="161"/>
                    <a:pt x="1271" y="225"/>
                  </a:cubicBezTo>
                  <a:cubicBezTo>
                    <a:pt x="1123" y="311"/>
                    <a:pt x="929" y="353"/>
                    <a:pt x="736" y="353"/>
                  </a:cubicBezTo>
                  <a:cubicBezTo>
                    <a:pt x="543" y="353"/>
                    <a:pt x="351" y="311"/>
                    <a:pt x="204" y="226"/>
                  </a:cubicBezTo>
                  <a:cubicBezTo>
                    <a:pt x="96" y="165"/>
                    <a:pt x="30" y="89"/>
                    <a:pt x="1" y="9"/>
                  </a:cubicBezTo>
                  <a:lnTo>
                    <a:pt x="1" y="9"/>
                  </a:lnTo>
                  <a:lnTo>
                    <a:pt x="205" y="1163"/>
                  </a:lnTo>
                  <a:cubicBezTo>
                    <a:pt x="205" y="1259"/>
                    <a:pt x="256" y="1353"/>
                    <a:pt x="360" y="1426"/>
                  </a:cubicBezTo>
                  <a:cubicBezTo>
                    <a:pt x="464" y="1497"/>
                    <a:pt x="600" y="1533"/>
                    <a:pt x="736" y="1533"/>
                  </a:cubicBezTo>
                  <a:cubicBezTo>
                    <a:pt x="873" y="1533"/>
                    <a:pt x="1010" y="1497"/>
                    <a:pt x="1114" y="1424"/>
                  </a:cubicBezTo>
                  <a:cubicBezTo>
                    <a:pt x="1219" y="1352"/>
                    <a:pt x="1271" y="1257"/>
                    <a:pt x="1272" y="1163"/>
                  </a:cubicBezTo>
                  <a:lnTo>
                    <a:pt x="148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45"/>
            <p:cNvSpPr/>
            <p:nvPr/>
          </p:nvSpPr>
          <p:spPr>
            <a:xfrm>
              <a:off x="5242025" y="2215150"/>
              <a:ext cx="41000" cy="25075"/>
            </a:xfrm>
            <a:custGeom>
              <a:rect b="b" l="l" r="r" t="t"/>
              <a:pathLst>
                <a:path extrusionOk="0" h="1003" w="1640">
                  <a:moveTo>
                    <a:pt x="825" y="129"/>
                  </a:moveTo>
                  <a:lnTo>
                    <a:pt x="825" y="129"/>
                  </a:lnTo>
                  <a:cubicBezTo>
                    <a:pt x="1015" y="129"/>
                    <a:pt x="1191" y="171"/>
                    <a:pt x="1323" y="248"/>
                  </a:cubicBezTo>
                  <a:cubicBezTo>
                    <a:pt x="1445" y="318"/>
                    <a:pt x="1512" y="406"/>
                    <a:pt x="1512" y="499"/>
                  </a:cubicBezTo>
                  <a:cubicBezTo>
                    <a:pt x="1512" y="592"/>
                    <a:pt x="1443" y="682"/>
                    <a:pt x="1320" y="753"/>
                  </a:cubicBezTo>
                  <a:cubicBezTo>
                    <a:pt x="1187" y="830"/>
                    <a:pt x="1005" y="873"/>
                    <a:pt x="815" y="873"/>
                  </a:cubicBezTo>
                  <a:cubicBezTo>
                    <a:pt x="626" y="873"/>
                    <a:pt x="449" y="831"/>
                    <a:pt x="317" y="754"/>
                  </a:cubicBezTo>
                  <a:cubicBezTo>
                    <a:pt x="196" y="685"/>
                    <a:pt x="130" y="596"/>
                    <a:pt x="130" y="503"/>
                  </a:cubicBezTo>
                  <a:cubicBezTo>
                    <a:pt x="130" y="411"/>
                    <a:pt x="198" y="321"/>
                    <a:pt x="320" y="250"/>
                  </a:cubicBezTo>
                  <a:cubicBezTo>
                    <a:pt x="454" y="173"/>
                    <a:pt x="634" y="129"/>
                    <a:pt x="825" y="129"/>
                  </a:cubicBezTo>
                  <a:close/>
                  <a:moveTo>
                    <a:pt x="826" y="0"/>
                  </a:moveTo>
                  <a:cubicBezTo>
                    <a:pt x="611" y="0"/>
                    <a:pt x="409" y="50"/>
                    <a:pt x="256" y="138"/>
                  </a:cubicBezTo>
                  <a:cubicBezTo>
                    <a:pt x="92" y="234"/>
                    <a:pt x="1" y="364"/>
                    <a:pt x="1" y="503"/>
                  </a:cubicBezTo>
                  <a:cubicBezTo>
                    <a:pt x="1" y="644"/>
                    <a:pt x="89" y="773"/>
                    <a:pt x="253" y="866"/>
                  </a:cubicBezTo>
                  <a:cubicBezTo>
                    <a:pt x="404" y="953"/>
                    <a:pt x="604" y="1002"/>
                    <a:pt x="815" y="1002"/>
                  </a:cubicBezTo>
                  <a:cubicBezTo>
                    <a:pt x="1029" y="1002"/>
                    <a:pt x="1232" y="951"/>
                    <a:pt x="1384" y="864"/>
                  </a:cubicBezTo>
                  <a:cubicBezTo>
                    <a:pt x="1549" y="770"/>
                    <a:pt x="1639" y="638"/>
                    <a:pt x="1639" y="499"/>
                  </a:cubicBezTo>
                  <a:cubicBezTo>
                    <a:pt x="1639" y="358"/>
                    <a:pt x="1551" y="229"/>
                    <a:pt x="1388" y="137"/>
                  </a:cubicBezTo>
                  <a:cubicBezTo>
                    <a:pt x="1237" y="50"/>
                    <a:pt x="1039" y="0"/>
                    <a:pt x="826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45"/>
            <p:cNvSpPr/>
            <p:nvPr/>
          </p:nvSpPr>
          <p:spPr>
            <a:xfrm>
              <a:off x="5257675" y="2135500"/>
              <a:ext cx="3150" cy="96125"/>
            </a:xfrm>
            <a:custGeom>
              <a:rect b="b" l="l" r="r" t="t"/>
              <a:pathLst>
                <a:path extrusionOk="0" h="3845" w="126">
                  <a:moveTo>
                    <a:pt x="62" y="0"/>
                  </a:moveTo>
                  <a:lnTo>
                    <a:pt x="1" y="3830"/>
                  </a:lnTo>
                  <a:lnTo>
                    <a:pt x="126" y="3845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45"/>
            <p:cNvSpPr/>
            <p:nvPr/>
          </p:nvSpPr>
          <p:spPr>
            <a:xfrm>
              <a:off x="5248700" y="2148525"/>
              <a:ext cx="10525" cy="25825"/>
            </a:xfrm>
            <a:custGeom>
              <a:rect b="b" l="l" r="r" t="t"/>
              <a:pathLst>
                <a:path extrusionOk="0" h="1033" w="421">
                  <a:moveTo>
                    <a:pt x="0" y="0"/>
                  </a:moveTo>
                  <a:lnTo>
                    <a:pt x="66" y="461"/>
                  </a:lnTo>
                  <a:lnTo>
                    <a:pt x="421" y="1032"/>
                  </a:lnTo>
                  <a:lnTo>
                    <a:pt x="421" y="892"/>
                  </a:lnTo>
                  <a:lnTo>
                    <a:pt x="111" y="4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45"/>
            <p:cNvSpPr/>
            <p:nvPr/>
          </p:nvSpPr>
          <p:spPr>
            <a:xfrm>
              <a:off x="5259425" y="2144525"/>
              <a:ext cx="10600" cy="16800"/>
            </a:xfrm>
            <a:custGeom>
              <a:rect b="b" l="l" r="r" t="t"/>
              <a:pathLst>
                <a:path extrusionOk="0" h="672" w="424">
                  <a:moveTo>
                    <a:pt x="424" y="1"/>
                  </a:moveTo>
                  <a:lnTo>
                    <a:pt x="295" y="436"/>
                  </a:lnTo>
                  <a:lnTo>
                    <a:pt x="1" y="589"/>
                  </a:lnTo>
                  <a:lnTo>
                    <a:pt x="1" y="672"/>
                  </a:lnTo>
                  <a:lnTo>
                    <a:pt x="331" y="467"/>
                  </a:lnTo>
                  <a:lnTo>
                    <a:pt x="42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45"/>
            <p:cNvSpPr/>
            <p:nvPr/>
          </p:nvSpPr>
          <p:spPr>
            <a:xfrm>
              <a:off x="5253400" y="2127900"/>
              <a:ext cx="5825" cy="7625"/>
            </a:xfrm>
            <a:custGeom>
              <a:rect b="b" l="l" r="r" t="t"/>
              <a:pathLst>
                <a:path extrusionOk="0" h="305" w="233">
                  <a:moveTo>
                    <a:pt x="141" y="1"/>
                  </a:moveTo>
                  <a:cubicBezTo>
                    <a:pt x="131" y="1"/>
                    <a:pt x="120" y="5"/>
                    <a:pt x="108" y="16"/>
                  </a:cubicBezTo>
                  <a:cubicBezTo>
                    <a:pt x="1" y="113"/>
                    <a:pt x="233" y="304"/>
                    <a:pt x="233" y="304"/>
                  </a:cubicBezTo>
                  <a:cubicBezTo>
                    <a:pt x="233" y="304"/>
                    <a:pt x="219" y="1"/>
                    <a:pt x="14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45"/>
            <p:cNvSpPr/>
            <p:nvPr/>
          </p:nvSpPr>
          <p:spPr>
            <a:xfrm>
              <a:off x="5259200" y="2127800"/>
              <a:ext cx="10300" cy="7725"/>
            </a:xfrm>
            <a:custGeom>
              <a:rect b="b" l="l" r="r" t="t"/>
              <a:pathLst>
                <a:path extrusionOk="0" h="309" w="412">
                  <a:moveTo>
                    <a:pt x="242" y="0"/>
                  </a:moveTo>
                  <a:cubicBezTo>
                    <a:pt x="108" y="0"/>
                    <a:pt x="1" y="308"/>
                    <a:pt x="1" y="308"/>
                  </a:cubicBezTo>
                  <a:cubicBezTo>
                    <a:pt x="1" y="308"/>
                    <a:pt x="411" y="47"/>
                    <a:pt x="266" y="4"/>
                  </a:cubicBezTo>
                  <a:cubicBezTo>
                    <a:pt x="258" y="2"/>
                    <a:pt x="250" y="0"/>
                    <a:pt x="242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45"/>
            <p:cNvSpPr/>
            <p:nvPr/>
          </p:nvSpPr>
          <p:spPr>
            <a:xfrm>
              <a:off x="5249600" y="2128300"/>
              <a:ext cx="9625" cy="7225"/>
            </a:xfrm>
            <a:custGeom>
              <a:rect b="b" l="l" r="r" t="t"/>
              <a:pathLst>
                <a:path extrusionOk="0" h="289" w="385">
                  <a:moveTo>
                    <a:pt x="83" y="0"/>
                  </a:moveTo>
                  <a:cubicBezTo>
                    <a:pt x="69" y="0"/>
                    <a:pt x="58" y="7"/>
                    <a:pt x="51" y="23"/>
                  </a:cubicBezTo>
                  <a:cubicBezTo>
                    <a:pt x="1" y="143"/>
                    <a:pt x="385" y="288"/>
                    <a:pt x="385" y="288"/>
                  </a:cubicBezTo>
                  <a:cubicBezTo>
                    <a:pt x="385" y="288"/>
                    <a:pt x="174" y="0"/>
                    <a:pt x="83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45"/>
            <p:cNvSpPr/>
            <p:nvPr/>
          </p:nvSpPr>
          <p:spPr>
            <a:xfrm>
              <a:off x="5259275" y="2132425"/>
              <a:ext cx="5875" cy="7625"/>
            </a:xfrm>
            <a:custGeom>
              <a:rect b="b" l="l" r="r" t="t"/>
              <a:pathLst>
                <a:path extrusionOk="0" h="305" w="235">
                  <a:moveTo>
                    <a:pt x="93" y="0"/>
                  </a:moveTo>
                  <a:cubicBezTo>
                    <a:pt x="14" y="0"/>
                    <a:pt x="1" y="305"/>
                    <a:pt x="1" y="305"/>
                  </a:cubicBezTo>
                  <a:cubicBezTo>
                    <a:pt x="1" y="305"/>
                    <a:pt x="234" y="112"/>
                    <a:pt x="125" y="16"/>
                  </a:cubicBezTo>
                  <a:cubicBezTo>
                    <a:pt x="113" y="5"/>
                    <a:pt x="103" y="0"/>
                    <a:pt x="93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45"/>
            <p:cNvSpPr/>
            <p:nvPr/>
          </p:nvSpPr>
          <p:spPr>
            <a:xfrm>
              <a:off x="5249025" y="2132325"/>
              <a:ext cx="10275" cy="7725"/>
            </a:xfrm>
            <a:custGeom>
              <a:rect b="b" l="l" r="r" t="t"/>
              <a:pathLst>
                <a:path extrusionOk="0" h="309" w="411">
                  <a:moveTo>
                    <a:pt x="170" y="1"/>
                  </a:moveTo>
                  <a:cubicBezTo>
                    <a:pt x="162" y="1"/>
                    <a:pt x="154" y="2"/>
                    <a:pt x="145" y="4"/>
                  </a:cubicBezTo>
                  <a:cubicBezTo>
                    <a:pt x="0" y="48"/>
                    <a:pt x="411" y="309"/>
                    <a:pt x="411" y="309"/>
                  </a:cubicBezTo>
                  <a:cubicBezTo>
                    <a:pt x="411" y="309"/>
                    <a:pt x="304" y="1"/>
                    <a:pt x="17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45"/>
            <p:cNvSpPr/>
            <p:nvPr/>
          </p:nvSpPr>
          <p:spPr>
            <a:xfrm>
              <a:off x="5259275" y="2132825"/>
              <a:ext cx="9675" cy="7225"/>
            </a:xfrm>
            <a:custGeom>
              <a:rect b="b" l="l" r="r" t="t"/>
              <a:pathLst>
                <a:path extrusionOk="0" h="289" w="387">
                  <a:moveTo>
                    <a:pt x="302" y="1"/>
                  </a:moveTo>
                  <a:cubicBezTo>
                    <a:pt x="212" y="1"/>
                    <a:pt x="1" y="289"/>
                    <a:pt x="1" y="289"/>
                  </a:cubicBezTo>
                  <a:cubicBezTo>
                    <a:pt x="1" y="289"/>
                    <a:pt x="386" y="144"/>
                    <a:pt x="334" y="23"/>
                  </a:cubicBezTo>
                  <a:cubicBezTo>
                    <a:pt x="327" y="7"/>
                    <a:pt x="316" y="1"/>
                    <a:pt x="302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45"/>
            <p:cNvSpPr/>
            <p:nvPr/>
          </p:nvSpPr>
          <p:spPr>
            <a:xfrm>
              <a:off x="5243150" y="2142625"/>
              <a:ext cx="5525" cy="5925"/>
            </a:xfrm>
            <a:custGeom>
              <a:rect b="b" l="l" r="r" t="t"/>
              <a:pathLst>
                <a:path extrusionOk="0" h="237" w="221">
                  <a:moveTo>
                    <a:pt x="103" y="1"/>
                  </a:moveTo>
                  <a:cubicBezTo>
                    <a:pt x="94" y="1"/>
                    <a:pt x="84" y="6"/>
                    <a:pt x="74" y="19"/>
                  </a:cubicBezTo>
                  <a:cubicBezTo>
                    <a:pt x="0" y="114"/>
                    <a:pt x="221" y="236"/>
                    <a:pt x="221" y="236"/>
                  </a:cubicBezTo>
                  <a:cubicBezTo>
                    <a:pt x="221" y="236"/>
                    <a:pt x="166" y="1"/>
                    <a:pt x="103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45"/>
            <p:cNvSpPr/>
            <p:nvPr/>
          </p:nvSpPr>
          <p:spPr>
            <a:xfrm>
              <a:off x="5248650" y="2141250"/>
              <a:ext cx="7475" cy="7300"/>
            </a:xfrm>
            <a:custGeom>
              <a:rect b="b" l="l" r="r" t="t"/>
              <a:pathLst>
                <a:path extrusionOk="0" h="292" w="299">
                  <a:moveTo>
                    <a:pt x="165" y="1"/>
                  </a:moveTo>
                  <a:cubicBezTo>
                    <a:pt x="46" y="1"/>
                    <a:pt x="1" y="291"/>
                    <a:pt x="1" y="291"/>
                  </a:cubicBezTo>
                  <a:cubicBezTo>
                    <a:pt x="1" y="291"/>
                    <a:pt x="298" y="14"/>
                    <a:pt x="172" y="1"/>
                  </a:cubicBezTo>
                  <a:cubicBezTo>
                    <a:pt x="170" y="1"/>
                    <a:pt x="167" y="1"/>
                    <a:pt x="165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45"/>
            <p:cNvSpPr/>
            <p:nvPr/>
          </p:nvSpPr>
          <p:spPr>
            <a:xfrm>
              <a:off x="5240225" y="2143725"/>
              <a:ext cx="8450" cy="4825"/>
            </a:xfrm>
            <a:custGeom>
              <a:rect b="b" l="l" r="r" t="t"/>
              <a:pathLst>
                <a:path extrusionOk="0" h="193" w="338">
                  <a:moveTo>
                    <a:pt x="55" y="1"/>
                  </a:moveTo>
                  <a:cubicBezTo>
                    <a:pt x="40" y="1"/>
                    <a:pt x="29" y="8"/>
                    <a:pt x="25" y="25"/>
                  </a:cubicBezTo>
                  <a:cubicBezTo>
                    <a:pt x="0" y="131"/>
                    <a:pt x="338" y="192"/>
                    <a:pt x="338" y="192"/>
                  </a:cubicBezTo>
                  <a:cubicBezTo>
                    <a:pt x="338" y="192"/>
                    <a:pt x="136" y="1"/>
                    <a:pt x="55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45"/>
            <p:cNvSpPr/>
            <p:nvPr/>
          </p:nvSpPr>
          <p:spPr>
            <a:xfrm>
              <a:off x="5248475" y="2145625"/>
              <a:ext cx="5025" cy="6600"/>
            </a:xfrm>
            <a:custGeom>
              <a:rect b="b" l="l" r="r" t="t"/>
              <a:pathLst>
                <a:path extrusionOk="0" h="264" w="201">
                  <a:moveTo>
                    <a:pt x="72" y="0"/>
                  </a:moveTo>
                  <a:cubicBezTo>
                    <a:pt x="1" y="0"/>
                    <a:pt x="37" y="264"/>
                    <a:pt x="37" y="264"/>
                  </a:cubicBezTo>
                  <a:cubicBezTo>
                    <a:pt x="37" y="264"/>
                    <a:pt x="201" y="71"/>
                    <a:pt x="96" y="9"/>
                  </a:cubicBezTo>
                  <a:cubicBezTo>
                    <a:pt x="87" y="3"/>
                    <a:pt x="79" y="0"/>
                    <a:pt x="72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45"/>
            <p:cNvSpPr/>
            <p:nvPr/>
          </p:nvSpPr>
          <p:spPr>
            <a:xfrm>
              <a:off x="5240000" y="2146750"/>
              <a:ext cx="9400" cy="5475"/>
            </a:xfrm>
            <a:custGeom>
              <a:rect b="b" l="l" r="r" t="t"/>
              <a:pathLst>
                <a:path extrusionOk="0" h="219" w="376">
                  <a:moveTo>
                    <a:pt x="146" y="1"/>
                  </a:moveTo>
                  <a:cubicBezTo>
                    <a:pt x="135" y="1"/>
                    <a:pt x="124" y="3"/>
                    <a:pt x="113" y="9"/>
                  </a:cubicBezTo>
                  <a:cubicBezTo>
                    <a:pt x="0" y="67"/>
                    <a:pt x="376" y="219"/>
                    <a:pt x="376" y="219"/>
                  </a:cubicBezTo>
                  <a:cubicBezTo>
                    <a:pt x="376" y="219"/>
                    <a:pt x="253" y="1"/>
                    <a:pt x="146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45"/>
            <p:cNvSpPr/>
            <p:nvPr/>
          </p:nvSpPr>
          <p:spPr>
            <a:xfrm>
              <a:off x="5249375" y="2145175"/>
              <a:ext cx="7400" cy="7050"/>
            </a:xfrm>
            <a:custGeom>
              <a:rect b="b" l="l" r="r" t="t"/>
              <a:pathLst>
                <a:path extrusionOk="0" h="282" w="296">
                  <a:moveTo>
                    <a:pt x="210" y="0"/>
                  </a:moveTo>
                  <a:cubicBezTo>
                    <a:pt x="137" y="0"/>
                    <a:pt x="1" y="282"/>
                    <a:pt x="1" y="282"/>
                  </a:cubicBezTo>
                  <a:cubicBezTo>
                    <a:pt x="1" y="282"/>
                    <a:pt x="295" y="105"/>
                    <a:pt x="234" y="15"/>
                  </a:cubicBezTo>
                  <a:cubicBezTo>
                    <a:pt x="227" y="5"/>
                    <a:pt x="219" y="0"/>
                    <a:pt x="210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45"/>
            <p:cNvSpPr/>
            <p:nvPr/>
          </p:nvSpPr>
          <p:spPr>
            <a:xfrm>
              <a:off x="5266175" y="2137900"/>
              <a:ext cx="5075" cy="6650"/>
            </a:xfrm>
            <a:custGeom>
              <a:rect b="b" l="l" r="r" t="t"/>
              <a:pathLst>
                <a:path extrusionOk="0" h="266" w="203">
                  <a:moveTo>
                    <a:pt x="129" y="0"/>
                  </a:moveTo>
                  <a:cubicBezTo>
                    <a:pt x="123" y="0"/>
                    <a:pt x="115" y="3"/>
                    <a:pt x="106" y="7"/>
                  </a:cubicBezTo>
                  <a:cubicBezTo>
                    <a:pt x="0" y="65"/>
                    <a:pt x="154" y="266"/>
                    <a:pt x="154" y="266"/>
                  </a:cubicBezTo>
                  <a:cubicBezTo>
                    <a:pt x="154" y="266"/>
                    <a:pt x="203" y="0"/>
                    <a:pt x="129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45"/>
            <p:cNvSpPr/>
            <p:nvPr/>
          </p:nvSpPr>
          <p:spPr>
            <a:xfrm>
              <a:off x="5270000" y="2139350"/>
              <a:ext cx="9525" cy="5200"/>
            </a:xfrm>
            <a:custGeom>
              <a:rect b="b" l="l" r="r" t="t"/>
              <a:pathLst>
                <a:path extrusionOk="0" h="208" w="381">
                  <a:moveTo>
                    <a:pt x="236" y="1"/>
                  </a:moveTo>
                  <a:cubicBezTo>
                    <a:pt x="130" y="1"/>
                    <a:pt x="1" y="208"/>
                    <a:pt x="1" y="208"/>
                  </a:cubicBezTo>
                  <a:cubicBezTo>
                    <a:pt x="1" y="208"/>
                    <a:pt x="381" y="73"/>
                    <a:pt x="272" y="10"/>
                  </a:cubicBezTo>
                  <a:cubicBezTo>
                    <a:pt x="260" y="4"/>
                    <a:pt x="248" y="1"/>
                    <a:pt x="236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45"/>
            <p:cNvSpPr/>
            <p:nvPr/>
          </p:nvSpPr>
          <p:spPr>
            <a:xfrm>
              <a:off x="5262875" y="2137225"/>
              <a:ext cx="7150" cy="7325"/>
            </a:xfrm>
            <a:custGeom>
              <a:rect b="b" l="l" r="r" t="t"/>
              <a:pathLst>
                <a:path extrusionOk="0" h="293" w="286">
                  <a:moveTo>
                    <a:pt x="89" y="1"/>
                  </a:moveTo>
                  <a:cubicBezTo>
                    <a:pt x="80" y="1"/>
                    <a:pt x="72" y="5"/>
                    <a:pt x="66" y="14"/>
                  </a:cubicBezTo>
                  <a:cubicBezTo>
                    <a:pt x="0" y="101"/>
                    <a:pt x="286" y="293"/>
                    <a:pt x="286" y="293"/>
                  </a:cubicBezTo>
                  <a:cubicBezTo>
                    <a:pt x="286" y="293"/>
                    <a:pt x="161" y="1"/>
                    <a:pt x="89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45"/>
            <p:cNvSpPr/>
            <p:nvPr/>
          </p:nvSpPr>
          <p:spPr>
            <a:xfrm>
              <a:off x="5269175" y="2142425"/>
              <a:ext cx="5675" cy="5775"/>
            </a:xfrm>
            <a:custGeom>
              <a:rect b="b" l="l" r="r" t="t"/>
              <a:pathLst>
                <a:path extrusionOk="0" h="231" w="227">
                  <a:moveTo>
                    <a:pt x="128" y="1"/>
                  </a:moveTo>
                  <a:cubicBezTo>
                    <a:pt x="66" y="1"/>
                    <a:pt x="1" y="231"/>
                    <a:pt x="1" y="231"/>
                  </a:cubicBezTo>
                  <a:cubicBezTo>
                    <a:pt x="1" y="231"/>
                    <a:pt x="227" y="119"/>
                    <a:pt x="157" y="21"/>
                  </a:cubicBezTo>
                  <a:cubicBezTo>
                    <a:pt x="148" y="7"/>
                    <a:pt x="138" y="1"/>
                    <a:pt x="12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45"/>
            <p:cNvSpPr/>
            <p:nvPr/>
          </p:nvSpPr>
          <p:spPr>
            <a:xfrm>
              <a:off x="5262100" y="2140750"/>
              <a:ext cx="7100" cy="7450"/>
            </a:xfrm>
            <a:custGeom>
              <a:rect b="b" l="l" r="r" t="t"/>
              <a:pathLst>
                <a:path extrusionOk="0" h="298" w="284">
                  <a:moveTo>
                    <a:pt x="131" y="1"/>
                  </a:moveTo>
                  <a:cubicBezTo>
                    <a:pt x="130" y="1"/>
                    <a:pt x="129" y="1"/>
                    <a:pt x="127" y="1"/>
                  </a:cubicBezTo>
                  <a:cubicBezTo>
                    <a:pt x="1" y="8"/>
                    <a:pt x="284" y="298"/>
                    <a:pt x="284" y="298"/>
                  </a:cubicBezTo>
                  <a:cubicBezTo>
                    <a:pt x="284" y="298"/>
                    <a:pt x="254" y="1"/>
                    <a:pt x="13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45"/>
            <p:cNvSpPr/>
            <p:nvPr/>
          </p:nvSpPr>
          <p:spPr>
            <a:xfrm>
              <a:off x="5269175" y="2143725"/>
              <a:ext cx="8550" cy="4475"/>
            </a:xfrm>
            <a:custGeom>
              <a:rect b="b" l="l" r="r" t="t"/>
              <a:pathLst>
                <a:path extrusionOk="0" h="179" w="342">
                  <a:moveTo>
                    <a:pt x="290" y="1"/>
                  </a:moveTo>
                  <a:cubicBezTo>
                    <a:pt x="208" y="1"/>
                    <a:pt x="1" y="179"/>
                    <a:pt x="1" y="179"/>
                  </a:cubicBezTo>
                  <a:cubicBezTo>
                    <a:pt x="1" y="179"/>
                    <a:pt x="341" y="134"/>
                    <a:pt x="323" y="27"/>
                  </a:cubicBezTo>
                  <a:cubicBezTo>
                    <a:pt x="319" y="8"/>
                    <a:pt x="307" y="1"/>
                    <a:pt x="290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45"/>
            <p:cNvSpPr/>
            <p:nvPr/>
          </p:nvSpPr>
          <p:spPr>
            <a:xfrm>
              <a:off x="5258875" y="2155425"/>
              <a:ext cx="11350" cy="27725"/>
            </a:xfrm>
            <a:custGeom>
              <a:rect b="b" l="l" r="r" t="t"/>
              <a:pathLst>
                <a:path extrusionOk="0" h="1109" w="454">
                  <a:moveTo>
                    <a:pt x="453" y="1"/>
                  </a:moveTo>
                  <a:lnTo>
                    <a:pt x="334" y="495"/>
                  </a:lnTo>
                  <a:lnTo>
                    <a:pt x="1" y="958"/>
                  </a:lnTo>
                  <a:lnTo>
                    <a:pt x="1" y="1109"/>
                  </a:lnTo>
                  <a:lnTo>
                    <a:pt x="382" y="495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45"/>
            <p:cNvSpPr/>
            <p:nvPr/>
          </p:nvSpPr>
          <p:spPr>
            <a:xfrm>
              <a:off x="5247325" y="2169250"/>
              <a:ext cx="11375" cy="18000"/>
            </a:xfrm>
            <a:custGeom>
              <a:rect b="b" l="l" r="r" t="t"/>
              <a:pathLst>
                <a:path extrusionOk="0" h="720" w="455">
                  <a:moveTo>
                    <a:pt x="0" y="0"/>
                  </a:moveTo>
                  <a:lnTo>
                    <a:pt x="99" y="501"/>
                  </a:lnTo>
                  <a:lnTo>
                    <a:pt x="454" y="720"/>
                  </a:lnTo>
                  <a:lnTo>
                    <a:pt x="454" y="633"/>
                  </a:lnTo>
                  <a:lnTo>
                    <a:pt x="138" y="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45"/>
            <p:cNvSpPr/>
            <p:nvPr/>
          </p:nvSpPr>
          <p:spPr>
            <a:xfrm>
              <a:off x="5270200" y="2149100"/>
              <a:ext cx="5925" cy="6350"/>
            </a:xfrm>
            <a:custGeom>
              <a:rect b="b" l="l" r="r" t="t"/>
              <a:pathLst>
                <a:path extrusionOk="0" h="254" w="237">
                  <a:moveTo>
                    <a:pt x="127" y="1"/>
                  </a:moveTo>
                  <a:cubicBezTo>
                    <a:pt x="60" y="1"/>
                    <a:pt x="0" y="254"/>
                    <a:pt x="0" y="254"/>
                  </a:cubicBezTo>
                  <a:cubicBezTo>
                    <a:pt x="0" y="254"/>
                    <a:pt x="237" y="122"/>
                    <a:pt x="158" y="21"/>
                  </a:cubicBezTo>
                  <a:cubicBezTo>
                    <a:pt x="148" y="7"/>
                    <a:pt x="137" y="1"/>
                    <a:pt x="12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45"/>
            <p:cNvSpPr/>
            <p:nvPr/>
          </p:nvSpPr>
          <p:spPr>
            <a:xfrm>
              <a:off x="5262250" y="2147675"/>
              <a:ext cx="7975" cy="7775"/>
            </a:xfrm>
            <a:custGeom>
              <a:rect b="b" l="l" r="r" t="t"/>
              <a:pathLst>
                <a:path extrusionOk="0" h="311" w="319">
                  <a:moveTo>
                    <a:pt x="143" y="0"/>
                  </a:moveTo>
                  <a:cubicBezTo>
                    <a:pt x="140" y="0"/>
                    <a:pt x="137" y="0"/>
                    <a:pt x="134" y="1"/>
                  </a:cubicBezTo>
                  <a:cubicBezTo>
                    <a:pt x="1" y="14"/>
                    <a:pt x="318" y="311"/>
                    <a:pt x="318" y="311"/>
                  </a:cubicBezTo>
                  <a:cubicBezTo>
                    <a:pt x="318" y="311"/>
                    <a:pt x="271" y="0"/>
                    <a:pt x="143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45"/>
            <p:cNvSpPr/>
            <p:nvPr/>
          </p:nvSpPr>
          <p:spPr>
            <a:xfrm>
              <a:off x="5270200" y="2150300"/>
              <a:ext cx="9075" cy="5150"/>
            </a:xfrm>
            <a:custGeom>
              <a:rect b="b" l="l" r="r" t="t"/>
              <a:pathLst>
                <a:path extrusionOk="0" h="206" w="363">
                  <a:moveTo>
                    <a:pt x="304" y="0"/>
                  </a:moveTo>
                  <a:cubicBezTo>
                    <a:pt x="218" y="0"/>
                    <a:pt x="0" y="206"/>
                    <a:pt x="0" y="206"/>
                  </a:cubicBezTo>
                  <a:cubicBezTo>
                    <a:pt x="0" y="206"/>
                    <a:pt x="363" y="141"/>
                    <a:pt x="337" y="26"/>
                  </a:cubicBezTo>
                  <a:cubicBezTo>
                    <a:pt x="332" y="8"/>
                    <a:pt x="321" y="0"/>
                    <a:pt x="304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45"/>
            <p:cNvSpPr/>
            <p:nvPr/>
          </p:nvSpPr>
          <p:spPr>
            <a:xfrm>
              <a:off x="5265050" y="2152325"/>
              <a:ext cx="5375" cy="7125"/>
            </a:xfrm>
            <a:custGeom>
              <a:rect b="b" l="l" r="r" t="t"/>
              <a:pathLst>
                <a:path extrusionOk="0" h="285" w="215">
                  <a:moveTo>
                    <a:pt x="137" y="0"/>
                  </a:moveTo>
                  <a:cubicBezTo>
                    <a:pt x="129" y="0"/>
                    <a:pt x="120" y="3"/>
                    <a:pt x="111" y="9"/>
                  </a:cubicBezTo>
                  <a:cubicBezTo>
                    <a:pt x="0" y="77"/>
                    <a:pt x="176" y="285"/>
                    <a:pt x="176" y="285"/>
                  </a:cubicBezTo>
                  <a:cubicBezTo>
                    <a:pt x="176" y="285"/>
                    <a:pt x="214" y="0"/>
                    <a:pt x="137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45"/>
            <p:cNvSpPr/>
            <p:nvPr/>
          </p:nvSpPr>
          <p:spPr>
            <a:xfrm>
              <a:off x="5269425" y="2153550"/>
              <a:ext cx="10075" cy="5900"/>
            </a:xfrm>
            <a:custGeom>
              <a:rect b="b" l="l" r="r" t="t"/>
              <a:pathLst>
                <a:path extrusionOk="0" h="236" w="403">
                  <a:moveTo>
                    <a:pt x="247" y="1"/>
                  </a:moveTo>
                  <a:cubicBezTo>
                    <a:pt x="132" y="1"/>
                    <a:pt x="1" y="236"/>
                    <a:pt x="1" y="236"/>
                  </a:cubicBezTo>
                  <a:cubicBezTo>
                    <a:pt x="1" y="236"/>
                    <a:pt x="402" y="70"/>
                    <a:pt x="282" y="9"/>
                  </a:cubicBezTo>
                  <a:cubicBezTo>
                    <a:pt x="271" y="3"/>
                    <a:pt x="259" y="1"/>
                    <a:pt x="24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45"/>
            <p:cNvSpPr/>
            <p:nvPr/>
          </p:nvSpPr>
          <p:spPr>
            <a:xfrm>
              <a:off x="5261525" y="2151850"/>
              <a:ext cx="7925" cy="7600"/>
            </a:xfrm>
            <a:custGeom>
              <a:rect b="b" l="l" r="r" t="t"/>
              <a:pathLst>
                <a:path extrusionOk="0" h="304" w="317">
                  <a:moveTo>
                    <a:pt x="92" y="1"/>
                  </a:moveTo>
                  <a:cubicBezTo>
                    <a:pt x="82" y="1"/>
                    <a:pt x="73" y="5"/>
                    <a:pt x="66" y="16"/>
                  </a:cubicBezTo>
                  <a:cubicBezTo>
                    <a:pt x="1" y="112"/>
                    <a:pt x="317" y="304"/>
                    <a:pt x="317" y="304"/>
                  </a:cubicBezTo>
                  <a:cubicBezTo>
                    <a:pt x="317" y="304"/>
                    <a:pt x="169" y="1"/>
                    <a:pt x="92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45"/>
            <p:cNvSpPr/>
            <p:nvPr/>
          </p:nvSpPr>
          <p:spPr>
            <a:xfrm>
              <a:off x="5246000" y="2162125"/>
              <a:ext cx="5450" cy="7150"/>
            </a:xfrm>
            <a:custGeom>
              <a:rect b="b" l="l" r="r" t="t"/>
              <a:pathLst>
                <a:path extrusionOk="0" h="286" w="218">
                  <a:moveTo>
                    <a:pt x="79" y="1"/>
                  </a:moveTo>
                  <a:cubicBezTo>
                    <a:pt x="1" y="1"/>
                    <a:pt x="53" y="285"/>
                    <a:pt x="53" y="285"/>
                  </a:cubicBezTo>
                  <a:cubicBezTo>
                    <a:pt x="53" y="285"/>
                    <a:pt x="217" y="71"/>
                    <a:pt x="104" y="9"/>
                  </a:cubicBezTo>
                  <a:cubicBezTo>
                    <a:pt x="94" y="3"/>
                    <a:pt x="86" y="1"/>
                    <a:pt x="7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45"/>
            <p:cNvSpPr/>
            <p:nvPr/>
          </p:nvSpPr>
          <p:spPr>
            <a:xfrm>
              <a:off x="5237050" y="2163700"/>
              <a:ext cx="10300" cy="5575"/>
            </a:xfrm>
            <a:custGeom>
              <a:rect b="b" l="l" r="r" t="t"/>
              <a:pathLst>
                <a:path extrusionOk="0" h="223" w="412">
                  <a:moveTo>
                    <a:pt x="158" y="0"/>
                  </a:moveTo>
                  <a:cubicBezTo>
                    <a:pt x="144" y="0"/>
                    <a:pt x="131" y="4"/>
                    <a:pt x="118" y="11"/>
                  </a:cubicBezTo>
                  <a:cubicBezTo>
                    <a:pt x="1" y="77"/>
                    <a:pt x="411" y="222"/>
                    <a:pt x="411" y="222"/>
                  </a:cubicBezTo>
                  <a:cubicBezTo>
                    <a:pt x="411" y="222"/>
                    <a:pt x="271" y="0"/>
                    <a:pt x="158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45"/>
            <p:cNvSpPr/>
            <p:nvPr/>
          </p:nvSpPr>
          <p:spPr>
            <a:xfrm>
              <a:off x="5247325" y="2161425"/>
              <a:ext cx="7675" cy="7850"/>
            </a:xfrm>
            <a:custGeom>
              <a:rect b="b" l="l" r="r" t="t"/>
              <a:pathLst>
                <a:path extrusionOk="0" h="314" w="307">
                  <a:moveTo>
                    <a:pt x="211" y="0"/>
                  </a:moveTo>
                  <a:cubicBezTo>
                    <a:pt x="133" y="0"/>
                    <a:pt x="0" y="313"/>
                    <a:pt x="0" y="313"/>
                  </a:cubicBezTo>
                  <a:cubicBezTo>
                    <a:pt x="0" y="313"/>
                    <a:pt x="306" y="108"/>
                    <a:pt x="237" y="15"/>
                  </a:cubicBezTo>
                  <a:cubicBezTo>
                    <a:pt x="229" y="5"/>
                    <a:pt x="221" y="0"/>
                    <a:pt x="211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45"/>
            <p:cNvSpPr/>
            <p:nvPr/>
          </p:nvSpPr>
          <p:spPr>
            <a:xfrm>
              <a:off x="5242125" y="2167000"/>
              <a:ext cx="6100" cy="6200"/>
            </a:xfrm>
            <a:custGeom>
              <a:rect b="b" l="l" r="r" t="t"/>
              <a:pathLst>
                <a:path extrusionOk="0" h="248" w="244">
                  <a:moveTo>
                    <a:pt x="107" y="1"/>
                  </a:moveTo>
                  <a:cubicBezTo>
                    <a:pt x="96" y="1"/>
                    <a:pt x="85" y="7"/>
                    <a:pt x="75" y="22"/>
                  </a:cubicBezTo>
                  <a:cubicBezTo>
                    <a:pt x="1" y="128"/>
                    <a:pt x="243" y="247"/>
                    <a:pt x="243" y="247"/>
                  </a:cubicBezTo>
                  <a:cubicBezTo>
                    <a:pt x="243" y="247"/>
                    <a:pt x="173" y="1"/>
                    <a:pt x="10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45"/>
            <p:cNvSpPr/>
            <p:nvPr/>
          </p:nvSpPr>
          <p:spPr>
            <a:xfrm>
              <a:off x="5248200" y="2165175"/>
              <a:ext cx="7625" cy="8025"/>
            </a:xfrm>
            <a:custGeom>
              <a:rect b="b" l="l" r="r" t="t"/>
              <a:pathLst>
                <a:path extrusionOk="0" h="321" w="305">
                  <a:moveTo>
                    <a:pt x="164" y="1"/>
                  </a:moveTo>
                  <a:cubicBezTo>
                    <a:pt x="33" y="1"/>
                    <a:pt x="0" y="320"/>
                    <a:pt x="0" y="320"/>
                  </a:cubicBezTo>
                  <a:cubicBezTo>
                    <a:pt x="0" y="320"/>
                    <a:pt x="305" y="8"/>
                    <a:pt x="168" y="1"/>
                  </a:cubicBezTo>
                  <a:cubicBezTo>
                    <a:pt x="167" y="1"/>
                    <a:pt x="165" y="1"/>
                    <a:pt x="164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45"/>
            <p:cNvSpPr/>
            <p:nvPr/>
          </p:nvSpPr>
          <p:spPr>
            <a:xfrm>
              <a:off x="5239050" y="2168400"/>
              <a:ext cx="9175" cy="4800"/>
            </a:xfrm>
            <a:custGeom>
              <a:rect b="b" l="l" r="r" t="t"/>
              <a:pathLst>
                <a:path extrusionOk="0" h="192" w="367">
                  <a:moveTo>
                    <a:pt x="56" y="1"/>
                  </a:moveTo>
                  <a:cubicBezTo>
                    <a:pt x="38" y="1"/>
                    <a:pt x="26" y="9"/>
                    <a:pt x="22" y="29"/>
                  </a:cubicBezTo>
                  <a:cubicBezTo>
                    <a:pt x="1" y="143"/>
                    <a:pt x="366" y="191"/>
                    <a:pt x="366" y="191"/>
                  </a:cubicBezTo>
                  <a:cubicBezTo>
                    <a:pt x="366" y="191"/>
                    <a:pt x="144" y="1"/>
                    <a:pt x="56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45"/>
            <p:cNvSpPr/>
            <p:nvPr/>
          </p:nvSpPr>
          <p:spPr>
            <a:xfrm>
              <a:off x="5262325" y="2161750"/>
              <a:ext cx="2350" cy="72125"/>
            </a:xfrm>
            <a:custGeom>
              <a:rect b="b" l="l" r="r" t="t"/>
              <a:pathLst>
                <a:path extrusionOk="0" h="2885" w="94">
                  <a:moveTo>
                    <a:pt x="47" y="0"/>
                  </a:moveTo>
                  <a:lnTo>
                    <a:pt x="1" y="2874"/>
                  </a:lnTo>
                  <a:lnTo>
                    <a:pt x="93" y="2884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45"/>
            <p:cNvSpPr/>
            <p:nvPr/>
          </p:nvSpPr>
          <p:spPr>
            <a:xfrm>
              <a:off x="5255575" y="2171525"/>
              <a:ext cx="7925" cy="19400"/>
            </a:xfrm>
            <a:custGeom>
              <a:rect b="b" l="l" r="r" t="t"/>
              <a:pathLst>
                <a:path extrusionOk="0" h="776" w="317">
                  <a:moveTo>
                    <a:pt x="1" y="1"/>
                  </a:moveTo>
                  <a:lnTo>
                    <a:pt x="50" y="346"/>
                  </a:lnTo>
                  <a:lnTo>
                    <a:pt x="317" y="775"/>
                  </a:lnTo>
                  <a:lnTo>
                    <a:pt x="317" y="669"/>
                  </a:lnTo>
                  <a:lnTo>
                    <a:pt x="84" y="3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45"/>
            <p:cNvSpPr/>
            <p:nvPr/>
          </p:nvSpPr>
          <p:spPr>
            <a:xfrm>
              <a:off x="5263625" y="2168525"/>
              <a:ext cx="7975" cy="12600"/>
            </a:xfrm>
            <a:custGeom>
              <a:rect b="b" l="l" r="r" t="t"/>
              <a:pathLst>
                <a:path extrusionOk="0" h="504" w="319">
                  <a:moveTo>
                    <a:pt x="318" y="0"/>
                  </a:moveTo>
                  <a:lnTo>
                    <a:pt x="221" y="325"/>
                  </a:lnTo>
                  <a:lnTo>
                    <a:pt x="1" y="441"/>
                  </a:lnTo>
                  <a:lnTo>
                    <a:pt x="1" y="504"/>
                  </a:lnTo>
                  <a:lnTo>
                    <a:pt x="249" y="350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45"/>
            <p:cNvSpPr/>
            <p:nvPr/>
          </p:nvSpPr>
          <p:spPr>
            <a:xfrm>
              <a:off x="5259100" y="2156050"/>
              <a:ext cx="4400" cy="5725"/>
            </a:xfrm>
            <a:custGeom>
              <a:rect b="b" l="l" r="r" t="t"/>
              <a:pathLst>
                <a:path extrusionOk="0" h="229" w="176">
                  <a:moveTo>
                    <a:pt x="106" y="1"/>
                  </a:moveTo>
                  <a:cubicBezTo>
                    <a:pt x="99" y="1"/>
                    <a:pt x="91" y="4"/>
                    <a:pt x="82" y="12"/>
                  </a:cubicBezTo>
                  <a:cubicBezTo>
                    <a:pt x="1" y="85"/>
                    <a:pt x="176" y="228"/>
                    <a:pt x="176" y="228"/>
                  </a:cubicBezTo>
                  <a:cubicBezTo>
                    <a:pt x="176" y="228"/>
                    <a:pt x="165" y="1"/>
                    <a:pt x="106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45"/>
            <p:cNvSpPr/>
            <p:nvPr/>
          </p:nvSpPr>
          <p:spPr>
            <a:xfrm>
              <a:off x="5263475" y="2155975"/>
              <a:ext cx="7750" cy="5800"/>
            </a:xfrm>
            <a:custGeom>
              <a:rect b="b" l="l" r="r" t="t"/>
              <a:pathLst>
                <a:path extrusionOk="0" h="232" w="310">
                  <a:moveTo>
                    <a:pt x="180" y="1"/>
                  </a:moveTo>
                  <a:cubicBezTo>
                    <a:pt x="80" y="1"/>
                    <a:pt x="1" y="231"/>
                    <a:pt x="1" y="231"/>
                  </a:cubicBezTo>
                  <a:cubicBezTo>
                    <a:pt x="1" y="231"/>
                    <a:pt x="310" y="36"/>
                    <a:pt x="200" y="4"/>
                  </a:cubicBezTo>
                  <a:cubicBezTo>
                    <a:pt x="193" y="2"/>
                    <a:pt x="187" y="1"/>
                    <a:pt x="180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45"/>
            <p:cNvSpPr/>
            <p:nvPr/>
          </p:nvSpPr>
          <p:spPr>
            <a:xfrm>
              <a:off x="5256225" y="2156300"/>
              <a:ext cx="7275" cy="5475"/>
            </a:xfrm>
            <a:custGeom>
              <a:rect b="b" l="l" r="r" t="t"/>
              <a:pathLst>
                <a:path extrusionOk="0" h="219" w="291">
                  <a:moveTo>
                    <a:pt x="65" y="1"/>
                  </a:moveTo>
                  <a:cubicBezTo>
                    <a:pt x="54" y="1"/>
                    <a:pt x="46" y="6"/>
                    <a:pt x="40" y="18"/>
                  </a:cubicBezTo>
                  <a:cubicBezTo>
                    <a:pt x="1" y="110"/>
                    <a:pt x="291" y="218"/>
                    <a:pt x="291" y="218"/>
                  </a:cubicBezTo>
                  <a:cubicBezTo>
                    <a:pt x="291" y="218"/>
                    <a:pt x="133" y="1"/>
                    <a:pt x="65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45"/>
            <p:cNvSpPr/>
            <p:nvPr/>
          </p:nvSpPr>
          <p:spPr>
            <a:xfrm>
              <a:off x="5263525" y="2159425"/>
              <a:ext cx="4400" cy="5725"/>
            </a:xfrm>
            <a:custGeom>
              <a:rect b="b" l="l" r="r" t="t"/>
              <a:pathLst>
                <a:path extrusionOk="0" h="229" w="176">
                  <a:moveTo>
                    <a:pt x="70" y="0"/>
                  </a:moveTo>
                  <a:cubicBezTo>
                    <a:pt x="11" y="0"/>
                    <a:pt x="0" y="228"/>
                    <a:pt x="0" y="228"/>
                  </a:cubicBezTo>
                  <a:cubicBezTo>
                    <a:pt x="0" y="228"/>
                    <a:pt x="176" y="83"/>
                    <a:pt x="95" y="12"/>
                  </a:cubicBezTo>
                  <a:cubicBezTo>
                    <a:pt x="86" y="4"/>
                    <a:pt x="77" y="0"/>
                    <a:pt x="7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45"/>
            <p:cNvSpPr/>
            <p:nvPr/>
          </p:nvSpPr>
          <p:spPr>
            <a:xfrm>
              <a:off x="5255850" y="2159350"/>
              <a:ext cx="7700" cy="5800"/>
            </a:xfrm>
            <a:custGeom>
              <a:rect b="b" l="l" r="r" t="t"/>
              <a:pathLst>
                <a:path extrusionOk="0" h="232" w="308">
                  <a:moveTo>
                    <a:pt x="127" y="1"/>
                  </a:moveTo>
                  <a:cubicBezTo>
                    <a:pt x="121" y="1"/>
                    <a:pt x="115" y="2"/>
                    <a:pt x="109" y="4"/>
                  </a:cubicBezTo>
                  <a:cubicBezTo>
                    <a:pt x="0" y="35"/>
                    <a:pt x="307" y="231"/>
                    <a:pt x="307" y="231"/>
                  </a:cubicBezTo>
                  <a:cubicBezTo>
                    <a:pt x="307" y="231"/>
                    <a:pt x="228" y="1"/>
                    <a:pt x="12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45"/>
            <p:cNvSpPr/>
            <p:nvPr/>
          </p:nvSpPr>
          <p:spPr>
            <a:xfrm>
              <a:off x="5263525" y="2159700"/>
              <a:ext cx="7275" cy="5450"/>
            </a:xfrm>
            <a:custGeom>
              <a:rect b="b" l="l" r="r" t="t"/>
              <a:pathLst>
                <a:path extrusionOk="0" h="218" w="291">
                  <a:moveTo>
                    <a:pt x="226" y="1"/>
                  </a:moveTo>
                  <a:cubicBezTo>
                    <a:pt x="157" y="1"/>
                    <a:pt x="0" y="217"/>
                    <a:pt x="0" y="217"/>
                  </a:cubicBezTo>
                  <a:cubicBezTo>
                    <a:pt x="0" y="217"/>
                    <a:pt x="290" y="108"/>
                    <a:pt x="251" y="19"/>
                  </a:cubicBezTo>
                  <a:cubicBezTo>
                    <a:pt x="246" y="6"/>
                    <a:pt x="237" y="1"/>
                    <a:pt x="226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45"/>
            <p:cNvSpPr/>
            <p:nvPr/>
          </p:nvSpPr>
          <p:spPr>
            <a:xfrm>
              <a:off x="5251425" y="2167100"/>
              <a:ext cx="4150" cy="4450"/>
            </a:xfrm>
            <a:custGeom>
              <a:rect b="b" l="l" r="r" t="t"/>
              <a:pathLst>
                <a:path extrusionOk="0" h="178" w="166">
                  <a:moveTo>
                    <a:pt x="77" y="1"/>
                  </a:moveTo>
                  <a:cubicBezTo>
                    <a:pt x="70" y="1"/>
                    <a:pt x="63" y="5"/>
                    <a:pt x="55" y="14"/>
                  </a:cubicBezTo>
                  <a:cubicBezTo>
                    <a:pt x="0" y="85"/>
                    <a:pt x="165" y="178"/>
                    <a:pt x="165" y="178"/>
                  </a:cubicBezTo>
                  <a:cubicBezTo>
                    <a:pt x="165" y="178"/>
                    <a:pt x="125" y="1"/>
                    <a:pt x="7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45"/>
            <p:cNvSpPr/>
            <p:nvPr/>
          </p:nvSpPr>
          <p:spPr>
            <a:xfrm>
              <a:off x="5255550" y="2166075"/>
              <a:ext cx="5600" cy="5475"/>
            </a:xfrm>
            <a:custGeom>
              <a:rect b="b" l="l" r="r" t="t"/>
              <a:pathLst>
                <a:path extrusionOk="0" h="219" w="224">
                  <a:moveTo>
                    <a:pt x="123" y="1"/>
                  </a:moveTo>
                  <a:cubicBezTo>
                    <a:pt x="34" y="1"/>
                    <a:pt x="0" y="219"/>
                    <a:pt x="0" y="219"/>
                  </a:cubicBezTo>
                  <a:cubicBezTo>
                    <a:pt x="0" y="219"/>
                    <a:pt x="224" y="10"/>
                    <a:pt x="129" y="1"/>
                  </a:cubicBezTo>
                  <a:cubicBezTo>
                    <a:pt x="127" y="1"/>
                    <a:pt x="125" y="1"/>
                    <a:pt x="123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45"/>
            <p:cNvSpPr/>
            <p:nvPr/>
          </p:nvSpPr>
          <p:spPr>
            <a:xfrm>
              <a:off x="5249200" y="2167925"/>
              <a:ext cx="6375" cy="3625"/>
            </a:xfrm>
            <a:custGeom>
              <a:rect b="b" l="l" r="r" t="t"/>
              <a:pathLst>
                <a:path extrusionOk="0" h="145" w="255">
                  <a:moveTo>
                    <a:pt x="42" y="0"/>
                  </a:moveTo>
                  <a:cubicBezTo>
                    <a:pt x="30" y="0"/>
                    <a:pt x="22" y="6"/>
                    <a:pt x="19" y="19"/>
                  </a:cubicBezTo>
                  <a:cubicBezTo>
                    <a:pt x="1" y="98"/>
                    <a:pt x="254" y="145"/>
                    <a:pt x="254" y="145"/>
                  </a:cubicBezTo>
                  <a:cubicBezTo>
                    <a:pt x="254" y="145"/>
                    <a:pt x="102" y="0"/>
                    <a:pt x="42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45"/>
            <p:cNvSpPr/>
            <p:nvPr/>
          </p:nvSpPr>
          <p:spPr>
            <a:xfrm>
              <a:off x="5255425" y="2169325"/>
              <a:ext cx="3725" cy="5000"/>
            </a:xfrm>
            <a:custGeom>
              <a:rect b="b" l="l" r="r" t="t"/>
              <a:pathLst>
                <a:path extrusionOk="0" h="200" w="149">
                  <a:moveTo>
                    <a:pt x="54" y="0"/>
                  </a:moveTo>
                  <a:cubicBezTo>
                    <a:pt x="1" y="0"/>
                    <a:pt x="27" y="199"/>
                    <a:pt x="27" y="199"/>
                  </a:cubicBezTo>
                  <a:cubicBezTo>
                    <a:pt x="27" y="199"/>
                    <a:pt x="149" y="54"/>
                    <a:pt x="72" y="6"/>
                  </a:cubicBezTo>
                  <a:cubicBezTo>
                    <a:pt x="65" y="2"/>
                    <a:pt x="59" y="0"/>
                    <a:pt x="54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45"/>
            <p:cNvSpPr/>
            <p:nvPr/>
          </p:nvSpPr>
          <p:spPr>
            <a:xfrm>
              <a:off x="5249050" y="2170200"/>
              <a:ext cx="7075" cy="4125"/>
            </a:xfrm>
            <a:custGeom>
              <a:rect b="b" l="l" r="r" t="t"/>
              <a:pathLst>
                <a:path extrusionOk="0" h="165" w="283">
                  <a:moveTo>
                    <a:pt x="110" y="0"/>
                  </a:moveTo>
                  <a:cubicBezTo>
                    <a:pt x="101" y="0"/>
                    <a:pt x="93" y="2"/>
                    <a:pt x="85" y="6"/>
                  </a:cubicBezTo>
                  <a:cubicBezTo>
                    <a:pt x="1" y="48"/>
                    <a:pt x="282" y="164"/>
                    <a:pt x="282" y="164"/>
                  </a:cubicBezTo>
                  <a:cubicBezTo>
                    <a:pt x="282" y="164"/>
                    <a:pt x="190" y="0"/>
                    <a:pt x="11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45"/>
            <p:cNvSpPr/>
            <p:nvPr/>
          </p:nvSpPr>
          <p:spPr>
            <a:xfrm>
              <a:off x="5256100" y="2168975"/>
              <a:ext cx="5575" cy="5350"/>
            </a:xfrm>
            <a:custGeom>
              <a:rect b="b" l="l" r="r" t="t"/>
              <a:pathLst>
                <a:path extrusionOk="0" h="214" w="223">
                  <a:moveTo>
                    <a:pt x="158" y="1"/>
                  </a:moveTo>
                  <a:cubicBezTo>
                    <a:pt x="103" y="1"/>
                    <a:pt x="0" y="213"/>
                    <a:pt x="0" y="213"/>
                  </a:cubicBezTo>
                  <a:cubicBezTo>
                    <a:pt x="0" y="213"/>
                    <a:pt x="222" y="80"/>
                    <a:pt x="176" y="11"/>
                  </a:cubicBezTo>
                  <a:cubicBezTo>
                    <a:pt x="171" y="4"/>
                    <a:pt x="165" y="1"/>
                    <a:pt x="158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45"/>
            <p:cNvSpPr/>
            <p:nvPr/>
          </p:nvSpPr>
          <p:spPr>
            <a:xfrm>
              <a:off x="5268700" y="2163525"/>
              <a:ext cx="3800" cy="5025"/>
            </a:xfrm>
            <a:custGeom>
              <a:rect b="b" l="l" r="r" t="t"/>
              <a:pathLst>
                <a:path extrusionOk="0" h="201" w="152">
                  <a:moveTo>
                    <a:pt x="97" y="1"/>
                  </a:moveTo>
                  <a:cubicBezTo>
                    <a:pt x="92" y="1"/>
                    <a:pt x="86" y="3"/>
                    <a:pt x="79" y="6"/>
                  </a:cubicBezTo>
                  <a:cubicBezTo>
                    <a:pt x="1" y="50"/>
                    <a:pt x="115" y="200"/>
                    <a:pt x="115" y="200"/>
                  </a:cubicBezTo>
                  <a:cubicBezTo>
                    <a:pt x="115" y="200"/>
                    <a:pt x="152" y="1"/>
                    <a:pt x="9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45"/>
            <p:cNvSpPr/>
            <p:nvPr/>
          </p:nvSpPr>
          <p:spPr>
            <a:xfrm>
              <a:off x="5271575" y="2164650"/>
              <a:ext cx="7200" cy="3900"/>
            </a:xfrm>
            <a:custGeom>
              <a:rect b="b" l="l" r="r" t="t"/>
              <a:pathLst>
                <a:path extrusionOk="0" h="156" w="288">
                  <a:moveTo>
                    <a:pt x="177" y="0"/>
                  </a:moveTo>
                  <a:cubicBezTo>
                    <a:pt x="98" y="0"/>
                    <a:pt x="0" y="155"/>
                    <a:pt x="0" y="155"/>
                  </a:cubicBezTo>
                  <a:cubicBezTo>
                    <a:pt x="0" y="155"/>
                    <a:pt x="287" y="54"/>
                    <a:pt x="205" y="8"/>
                  </a:cubicBezTo>
                  <a:cubicBezTo>
                    <a:pt x="196" y="3"/>
                    <a:pt x="187" y="0"/>
                    <a:pt x="177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45"/>
            <p:cNvSpPr/>
            <p:nvPr/>
          </p:nvSpPr>
          <p:spPr>
            <a:xfrm>
              <a:off x="5266200" y="2163050"/>
              <a:ext cx="5400" cy="5500"/>
            </a:xfrm>
            <a:custGeom>
              <a:rect b="b" l="l" r="r" t="t"/>
              <a:pathLst>
                <a:path extrusionOk="0" h="220" w="216">
                  <a:moveTo>
                    <a:pt x="68" y="0"/>
                  </a:moveTo>
                  <a:cubicBezTo>
                    <a:pt x="61" y="0"/>
                    <a:pt x="55" y="3"/>
                    <a:pt x="50" y="11"/>
                  </a:cubicBezTo>
                  <a:cubicBezTo>
                    <a:pt x="1" y="76"/>
                    <a:pt x="215" y="219"/>
                    <a:pt x="215" y="219"/>
                  </a:cubicBezTo>
                  <a:cubicBezTo>
                    <a:pt x="215" y="219"/>
                    <a:pt x="122" y="0"/>
                    <a:pt x="68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45"/>
            <p:cNvSpPr/>
            <p:nvPr/>
          </p:nvSpPr>
          <p:spPr>
            <a:xfrm>
              <a:off x="5270950" y="2166950"/>
              <a:ext cx="4275" cy="4350"/>
            </a:xfrm>
            <a:custGeom>
              <a:rect b="b" l="l" r="r" t="t"/>
              <a:pathLst>
                <a:path extrusionOk="0" h="174" w="171">
                  <a:moveTo>
                    <a:pt x="96" y="1"/>
                  </a:moveTo>
                  <a:cubicBezTo>
                    <a:pt x="49" y="1"/>
                    <a:pt x="1" y="174"/>
                    <a:pt x="1" y="174"/>
                  </a:cubicBezTo>
                  <a:cubicBezTo>
                    <a:pt x="1" y="174"/>
                    <a:pt x="170" y="90"/>
                    <a:pt x="118" y="16"/>
                  </a:cubicBezTo>
                  <a:cubicBezTo>
                    <a:pt x="111" y="5"/>
                    <a:pt x="103" y="1"/>
                    <a:pt x="96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45"/>
            <p:cNvSpPr/>
            <p:nvPr/>
          </p:nvSpPr>
          <p:spPr>
            <a:xfrm>
              <a:off x="5265625" y="2165700"/>
              <a:ext cx="5350" cy="5600"/>
            </a:xfrm>
            <a:custGeom>
              <a:rect b="b" l="l" r="r" t="t"/>
              <a:pathLst>
                <a:path extrusionOk="0" h="224" w="214">
                  <a:moveTo>
                    <a:pt x="100" y="0"/>
                  </a:moveTo>
                  <a:cubicBezTo>
                    <a:pt x="99" y="0"/>
                    <a:pt x="97" y="0"/>
                    <a:pt x="96" y="0"/>
                  </a:cubicBezTo>
                  <a:cubicBezTo>
                    <a:pt x="1" y="5"/>
                    <a:pt x="214" y="224"/>
                    <a:pt x="214" y="224"/>
                  </a:cubicBezTo>
                  <a:cubicBezTo>
                    <a:pt x="214" y="224"/>
                    <a:pt x="191" y="0"/>
                    <a:pt x="10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45"/>
            <p:cNvSpPr/>
            <p:nvPr/>
          </p:nvSpPr>
          <p:spPr>
            <a:xfrm>
              <a:off x="5270950" y="2167925"/>
              <a:ext cx="6400" cy="3375"/>
            </a:xfrm>
            <a:custGeom>
              <a:rect b="b" l="l" r="r" t="t"/>
              <a:pathLst>
                <a:path extrusionOk="0" h="135" w="256">
                  <a:moveTo>
                    <a:pt x="218" y="1"/>
                  </a:moveTo>
                  <a:cubicBezTo>
                    <a:pt x="156" y="1"/>
                    <a:pt x="1" y="135"/>
                    <a:pt x="1" y="135"/>
                  </a:cubicBezTo>
                  <a:cubicBezTo>
                    <a:pt x="1" y="135"/>
                    <a:pt x="256" y="100"/>
                    <a:pt x="241" y="20"/>
                  </a:cubicBezTo>
                  <a:cubicBezTo>
                    <a:pt x="239" y="7"/>
                    <a:pt x="230" y="1"/>
                    <a:pt x="218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45"/>
            <p:cNvSpPr/>
            <p:nvPr/>
          </p:nvSpPr>
          <p:spPr>
            <a:xfrm>
              <a:off x="5263225" y="2176725"/>
              <a:ext cx="8525" cy="20800"/>
            </a:xfrm>
            <a:custGeom>
              <a:rect b="b" l="l" r="r" t="t"/>
              <a:pathLst>
                <a:path extrusionOk="0" h="832" w="341">
                  <a:moveTo>
                    <a:pt x="340" y="0"/>
                  </a:moveTo>
                  <a:lnTo>
                    <a:pt x="250" y="370"/>
                  </a:lnTo>
                  <a:lnTo>
                    <a:pt x="1" y="717"/>
                  </a:lnTo>
                  <a:lnTo>
                    <a:pt x="1" y="831"/>
                  </a:lnTo>
                  <a:lnTo>
                    <a:pt x="286" y="37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45"/>
            <p:cNvSpPr/>
            <p:nvPr/>
          </p:nvSpPr>
          <p:spPr>
            <a:xfrm>
              <a:off x="5254525" y="2187050"/>
              <a:ext cx="8550" cy="13550"/>
            </a:xfrm>
            <a:custGeom>
              <a:rect b="b" l="l" r="r" t="t"/>
              <a:pathLst>
                <a:path extrusionOk="0" h="542" w="342">
                  <a:moveTo>
                    <a:pt x="1" y="0"/>
                  </a:moveTo>
                  <a:lnTo>
                    <a:pt x="75" y="376"/>
                  </a:lnTo>
                  <a:lnTo>
                    <a:pt x="342" y="541"/>
                  </a:lnTo>
                  <a:lnTo>
                    <a:pt x="342" y="475"/>
                  </a:lnTo>
                  <a:lnTo>
                    <a:pt x="105" y="3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45"/>
            <p:cNvSpPr/>
            <p:nvPr/>
          </p:nvSpPr>
          <p:spPr>
            <a:xfrm>
              <a:off x="5271725" y="2171975"/>
              <a:ext cx="4450" cy="4775"/>
            </a:xfrm>
            <a:custGeom>
              <a:rect b="b" l="l" r="r" t="t"/>
              <a:pathLst>
                <a:path extrusionOk="0" h="191" w="178">
                  <a:moveTo>
                    <a:pt x="94" y="0"/>
                  </a:moveTo>
                  <a:cubicBezTo>
                    <a:pt x="44" y="0"/>
                    <a:pt x="0" y="190"/>
                    <a:pt x="0" y="190"/>
                  </a:cubicBezTo>
                  <a:cubicBezTo>
                    <a:pt x="0" y="190"/>
                    <a:pt x="177" y="92"/>
                    <a:pt x="118" y="15"/>
                  </a:cubicBezTo>
                  <a:cubicBezTo>
                    <a:pt x="110" y="5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45"/>
            <p:cNvSpPr/>
            <p:nvPr/>
          </p:nvSpPr>
          <p:spPr>
            <a:xfrm>
              <a:off x="5265725" y="2170875"/>
              <a:ext cx="6025" cy="5875"/>
            </a:xfrm>
            <a:custGeom>
              <a:rect b="b" l="l" r="r" t="t"/>
              <a:pathLst>
                <a:path extrusionOk="0" h="235" w="241">
                  <a:moveTo>
                    <a:pt x="109" y="0"/>
                  </a:moveTo>
                  <a:cubicBezTo>
                    <a:pt x="106" y="0"/>
                    <a:pt x="104" y="1"/>
                    <a:pt x="102" y="1"/>
                  </a:cubicBezTo>
                  <a:cubicBezTo>
                    <a:pt x="1" y="11"/>
                    <a:pt x="240" y="234"/>
                    <a:pt x="240" y="234"/>
                  </a:cubicBezTo>
                  <a:cubicBezTo>
                    <a:pt x="240" y="234"/>
                    <a:pt x="205" y="0"/>
                    <a:pt x="109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45"/>
            <p:cNvSpPr/>
            <p:nvPr/>
          </p:nvSpPr>
          <p:spPr>
            <a:xfrm>
              <a:off x="5271725" y="2172850"/>
              <a:ext cx="6800" cy="3900"/>
            </a:xfrm>
            <a:custGeom>
              <a:rect b="b" l="l" r="r" t="t"/>
              <a:pathLst>
                <a:path extrusionOk="0" h="156" w="272">
                  <a:moveTo>
                    <a:pt x="228" y="1"/>
                  </a:moveTo>
                  <a:cubicBezTo>
                    <a:pt x="164" y="1"/>
                    <a:pt x="0" y="155"/>
                    <a:pt x="0" y="155"/>
                  </a:cubicBezTo>
                  <a:cubicBezTo>
                    <a:pt x="0" y="155"/>
                    <a:pt x="271" y="106"/>
                    <a:pt x="252" y="20"/>
                  </a:cubicBezTo>
                  <a:cubicBezTo>
                    <a:pt x="249" y="6"/>
                    <a:pt x="241" y="1"/>
                    <a:pt x="228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45"/>
            <p:cNvSpPr/>
            <p:nvPr/>
          </p:nvSpPr>
          <p:spPr>
            <a:xfrm>
              <a:off x="5267875" y="2174375"/>
              <a:ext cx="4000" cy="5350"/>
            </a:xfrm>
            <a:custGeom>
              <a:rect b="b" l="l" r="r" t="t"/>
              <a:pathLst>
                <a:path extrusionOk="0" h="214" w="160">
                  <a:moveTo>
                    <a:pt x="103" y="1"/>
                  </a:moveTo>
                  <a:cubicBezTo>
                    <a:pt x="97" y="1"/>
                    <a:pt x="91" y="3"/>
                    <a:pt x="83" y="7"/>
                  </a:cubicBezTo>
                  <a:cubicBezTo>
                    <a:pt x="0" y="56"/>
                    <a:pt x="131" y="213"/>
                    <a:pt x="131" y="213"/>
                  </a:cubicBezTo>
                  <a:cubicBezTo>
                    <a:pt x="131" y="213"/>
                    <a:pt x="160" y="1"/>
                    <a:pt x="103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45"/>
            <p:cNvSpPr/>
            <p:nvPr/>
          </p:nvSpPr>
          <p:spPr>
            <a:xfrm>
              <a:off x="5271125" y="2175300"/>
              <a:ext cx="7600" cy="4425"/>
            </a:xfrm>
            <a:custGeom>
              <a:rect b="b" l="l" r="r" t="t"/>
              <a:pathLst>
                <a:path extrusionOk="0" h="177" w="304">
                  <a:moveTo>
                    <a:pt x="186" y="0"/>
                  </a:moveTo>
                  <a:cubicBezTo>
                    <a:pt x="100" y="0"/>
                    <a:pt x="1" y="176"/>
                    <a:pt x="1" y="176"/>
                  </a:cubicBezTo>
                  <a:cubicBezTo>
                    <a:pt x="1" y="176"/>
                    <a:pt x="304" y="53"/>
                    <a:pt x="213" y="6"/>
                  </a:cubicBezTo>
                  <a:cubicBezTo>
                    <a:pt x="204" y="2"/>
                    <a:pt x="195" y="0"/>
                    <a:pt x="186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45"/>
            <p:cNvSpPr/>
            <p:nvPr/>
          </p:nvSpPr>
          <p:spPr>
            <a:xfrm>
              <a:off x="5265225" y="2174000"/>
              <a:ext cx="5925" cy="5725"/>
            </a:xfrm>
            <a:custGeom>
              <a:rect b="b" l="l" r="r" t="t"/>
              <a:pathLst>
                <a:path extrusionOk="0" h="229" w="237">
                  <a:moveTo>
                    <a:pt x="68" y="0"/>
                  </a:moveTo>
                  <a:cubicBezTo>
                    <a:pt x="61" y="0"/>
                    <a:pt x="54" y="4"/>
                    <a:pt x="48" y="12"/>
                  </a:cubicBezTo>
                  <a:cubicBezTo>
                    <a:pt x="1" y="85"/>
                    <a:pt x="237" y="228"/>
                    <a:pt x="237" y="228"/>
                  </a:cubicBezTo>
                  <a:cubicBezTo>
                    <a:pt x="237" y="228"/>
                    <a:pt x="127" y="0"/>
                    <a:pt x="68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45"/>
            <p:cNvSpPr/>
            <p:nvPr/>
          </p:nvSpPr>
          <p:spPr>
            <a:xfrm>
              <a:off x="5253550" y="2181725"/>
              <a:ext cx="4100" cy="5350"/>
            </a:xfrm>
            <a:custGeom>
              <a:rect b="b" l="l" r="r" t="t"/>
              <a:pathLst>
                <a:path extrusionOk="0" h="214" w="164">
                  <a:moveTo>
                    <a:pt x="60" y="0"/>
                  </a:moveTo>
                  <a:cubicBezTo>
                    <a:pt x="1" y="0"/>
                    <a:pt x="40" y="213"/>
                    <a:pt x="40" y="213"/>
                  </a:cubicBezTo>
                  <a:cubicBezTo>
                    <a:pt x="40" y="213"/>
                    <a:pt x="163" y="52"/>
                    <a:pt x="79" y="6"/>
                  </a:cubicBezTo>
                  <a:cubicBezTo>
                    <a:pt x="72" y="2"/>
                    <a:pt x="66" y="0"/>
                    <a:pt x="6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45"/>
            <p:cNvSpPr/>
            <p:nvPr/>
          </p:nvSpPr>
          <p:spPr>
            <a:xfrm>
              <a:off x="5246850" y="2182900"/>
              <a:ext cx="7700" cy="4175"/>
            </a:xfrm>
            <a:custGeom>
              <a:rect b="b" l="l" r="r" t="t"/>
              <a:pathLst>
                <a:path extrusionOk="0" h="167" w="308">
                  <a:moveTo>
                    <a:pt x="119" y="0"/>
                  </a:moveTo>
                  <a:cubicBezTo>
                    <a:pt x="109" y="0"/>
                    <a:pt x="98" y="3"/>
                    <a:pt x="89" y="8"/>
                  </a:cubicBezTo>
                  <a:cubicBezTo>
                    <a:pt x="0" y="58"/>
                    <a:pt x="308" y="166"/>
                    <a:pt x="308" y="166"/>
                  </a:cubicBezTo>
                  <a:cubicBezTo>
                    <a:pt x="308" y="166"/>
                    <a:pt x="204" y="0"/>
                    <a:pt x="119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45"/>
            <p:cNvSpPr/>
            <p:nvPr/>
          </p:nvSpPr>
          <p:spPr>
            <a:xfrm>
              <a:off x="5254525" y="2181200"/>
              <a:ext cx="5800" cy="5875"/>
            </a:xfrm>
            <a:custGeom>
              <a:rect b="b" l="l" r="r" t="t"/>
              <a:pathLst>
                <a:path extrusionOk="0" h="235" w="232">
                  <a:moveTo>
                    <a:pt x="160" y="0"/>
                  </a:moveTo>
                  <a:cubicBezTo>
                    <a:pt x="101" y="0"/>
                    <a:pt x="1" y="234"/>
                    <a:pt x="1" y="234"/>
                  </a:cubicBezTo>
                  <a:cubicBezTo>
                    <a:pt x="1" y="234"/>
                    <a:pt x="231" y="81"/>
                    <a:pt x="179" y="11"/>
                  </a:cubicBezTo>
                  <a:cubicBezTo>
                    <a:pt x="174" y="3"/>
                    <a:pt x="167" y="0"/>
                    <a:pt x="160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45"/>
            <p:cNvSpPr/>
            <p:nvPr/>
          </p:nvSpPr>
          <p:spPr>
            <a:xfrm>
              <a:off x="5250650" y="2185375"/>
              <a:ext cx="4550" cy="4675"/>
            </a:xfrm>
            <a:custGeom>
              <a:rect b="b" l="l" r="r" t="t"/>
              <a:pathLst>
                <a:path extrusionOk="0" h="187" w="182">
                  <a:moveTo>
                    <a:pt x="79" y="1"/>
                  </a:moveTo>
                  <a:cubicBezTo>
                    <a:pt x="71" y="1"/>
                    <a:pt x="63" y="6"/>
                    <a:pt x="56" y="17"/>
                  </a:cubicBezTo>
                  <a:cubicBezTo>
                    <a:pt x="1" y="95"/>
                    <a:pt x="182" y="186"/>
                    <a:pt x="182" y="186"/>
                  </a:cubicBezTo>
                  <a:cubicBezTo>
                    <a:pt x="182" y="186"/>
                    <a:pt x="128" y="1"/>
                    <a:pt x="7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45"/>
            <p:cNvSpPr/>
            <p:nvPr/>
          </p:nvSpPr>
          <p:spPr>
            <a:xfrm>
              <a:off x="5255175" y="2184025"/>
              <a:ext cx="5775" cy="6025"/>
            </a:xfrm>
            <a:custGeom>
              <a:rect b="b" l="l" r="r" t="t"/>
              <a:pathLst>
                <a:path extrusionOk="0" h="241" w="231">
                  <a:moveTo>
                    <a:pt x="125" y="1"/>
                  </a:moveTo>
                  <a:cubicBezTo>
                    <a:pt x="26" y="1"/>
                    <a:pt x="1" y="240"/>
                    <a:pt x="1" y="240"/>
                  </a:cubicBezTo>
                  <a:cubicBezTo>
                    <a:pt x="1" y="240"/>
                    <a:pt x="230" y="7"/>
                    <a:pt x="129" y="1"/>
                  </a:cubicBezTo>
                  <a:cubicBezTo>
                    <a:pt x="127" y="1"/>
                    <a:pt x="126" y="1"/>
                    <a:pt x="125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45"/>
            <p:cNvSpPr/>
            <p:nvPr/>
          </p:nvSpPr>
          <p:spPr>
            <a:xfrm>
              <a:off x="5248325" y="2186425"/>
              <a:ext cx="6875" cy="3625"/>
            </a:xfrm>
            <a:custGeom>
              <a:rect b="b" l="l" r="r" t="t"/>
              <a:pathLst>
                <a:path extrusionOk="0" h="145" w="275">
                  <a:moveTo>
                    <a:pt x="42" y="1"/>
                  </a:moveTo>
                  <a:cubicBezTo>
                    <a:pt x="29" y="1"/>
                    <a:pt x="20" y="7"/>
                    <a:pt x="17" y="21"/>
                  </a:cubicBezTo>
                  <a:cubicBezTo>
                    <a:pt x="1" y="108"/>
                    <a:pt x="275" y="144"/>
                    <a:pt x="275" y="144"/>
                  </a:cubicBezTo>
                  <a:cubicBezTo>
                    <a:pt x="275" y="144"/>
                    <a:pt x="108" y="1"/>
                    <a:pt x="42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45"/>
            <p:cNvSpPr/>
            <p:nvPr/>
          </p:nvSpPr>
          <p:spPr>
            <a:xfrm>
              <a:off x="4843500" y="2173225"/>
              <a:ext cx="37850" cy="21850"/>
            </a:xfrm>
            <a:custGeom>
              <a:rect b="b" l="l" r="r" t="t"/>
              <a:pathLst>
                <a:path extrusionOk="0" h="874" w="1514">
                  <a:moveTo>
                    <a:pt x="760" y="1"/>
                  </a:moveTo>
                  <a:cubicBezTo>
                    <a:pt x="758" y="1"/>
                    <a:pt x="756" y="1"/>
                    <a:pt x="755" y="1"/>
                  </a:cubicBezTo>
                  <a:cubicBezTo>
                    <a:pt x="337" y="4"/>
                    <a:pt x="1" y="201"/>
                    <a:pt x="2" y="442"/>
                  </a:cubicBezTo>
                  <a:cubicBezTo>
                    <a:pt x="2" y="682"/>
                    <a:pt x="339" y="874"/>
                    <a:pt x="755" y="874"/>
                  </a:cubicBezTo>
                  <a:cubicBezTo>
                    <a:pt x="756" y="874"/>
                    <a:pt x="758" y="874"/>
                    <a:pt x="759" y="874"/>
                  </a:cubicBezTo>
                  <a:cubicBezTo>
                    <a:pt x="1177" y="871"/>
                    <a:pt x="1513" y="674"/>
                    <a:pt x="1512" y="433"/>
                  </a:cubicBezTo>
                  <a:cubicBezTo>
                    <a:pt x="1510" y="193"/>
                    <a:pt x="1174" y="1"/>
                    <a:pt x="76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45"/>
            <p:cNvSpPr/>
            <p:nvPr/>
          </p:nvSpPr>
          <p:spPr>
            <a:xfrm>
              <a:off x="4843550" y="2184075"/>
              <a:ext cx="25" cy="50"/>
            </a:xfrm>
            <a:custGeom>
              <a:rect b="b" l="l" r="r" t="t"/>
              <a:pathLst>
                <a:path extrusionOk="0" h="2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45"/>
            <p:cNvSpPr/>
            <p:nvPr/>
          </p:nvSpPr>
          <p:spPr>
            <a:xfrm>
              <a:off x="4881325" y="2184075"/>
              <a:ext cx="25" cy="50"/>
            </a:xfrm>
            <a:custGeom>
              <a:rect b="b" l="l" r="r" t="t"/>
              <a:pathLst>
                <a:path extrusionOk="0" h="2" w="1">
                  <a:moveTo>
                    <a:pt x="0" y="2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45"/>
            <p:cNvSpPr/>
            <p:nvPr/>
          </p:nvSpPr>
          <p:spPr>
            <a:xfrm>
              <a:off x="4843975" y="2186175"/>
              <a:ext cx="36975" cy="38325"/>
            </a:xfrm>
            <a:custGeom>
              <a:rect b="b" l="l" r="r" t="t"/>
              <a:pathLst>
                <a:path extrusionOk="0" h="1533" w="1479">
                  <a:moveTo>
                    <a:pt x="1478" y="1"/>
                  </a:moveTo>
                  <a:cubicBezTo>
                    <a:pt x="1451" y="82"/>
                    <a:pt x="1381" y="160"/>
                    <a:pt x="1271" y="224"/>
                  </a:cubicBezTo>
                  <a:cubicBezTo>
                    <a:pt x="1122" y="310"/>
                    <a:pt x="927" y="353"/>
                    <a:pt x="733" y="353"/>
                  </a:cubicBezTo>
                  <a:cubicBezTo>
                    <a:pt x="541" y="353"/>
                    <a:pt x="349" y="311"/>
                    <a:pt x="204" y="227"/>
                  </a:cubicBezTo>
                  <a:cubicBezTo>
                    <a:pt x="96" y="165"/>
                    <a:pt x="28" y="89"/>
                    <a:pt x="1" y="9"/>
                  </a:cubicBezTo>
                  <a:lnTo>
                    <a:pt x="1" y="9"/>
                  </a:lnTo>
                  <a:lnTo>
                    <a:pt x="205" y="1164"/>
                  </a:lnTo>
                  <a:cubicBezTo>
                    <a:pt x="205" y="1258"/>
                    <a:pt x="256" y="1354"/>
                    <a:pt x="360" y="1425"/>
                  </a:cubicBezTo>
                  <a:cubicBezTo>
                    <a:pt x="464" y="1496"/>
                    <a:pt x="600" y="1532"/>
                    <a:pt x="736" y="1532"/>
                  </a:cubicBezTo>
                  <a:cubicBezTo>
                    <a:pt x="873" y="1532"/>
                    <a:pt x="1010" y="1496"/>
                    <a:pt x="1114" y="1423"/>
                  </a:cubicBezTo>
                  <a:cubicBezTo>
                    <a:pt x="1219" y="1351"/>
                    <a:pt x="1271" y="1258"/>
                    <a:pt x="1272" y="1164"/>
                  </a:cubicBezTo>
                  <a:lnTo>
                    <a:pt x="1478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45"/>
            <p:cNvSpPr/>
            <p:nvPr/>
          </p:nvSpPr>
          <p:spPr>
            <a:xfrm>
              <a:off x="4841950" y="2171575"/>
              <a:ext cx="41000" cy="25025"/>
            </a:xfrm>
            <a:custGeom>
              <a:rect b="b" l="l" r="r" t="t"/>
              <a:pathLst>
                <a:path extrusionOk="0" h="1001" w="1640">
                  <a:moveTo>
                    <a:pt x="824" y="129"/>
                  </a:moveTo>
                  <a:cubicBezTo>
                    <a:pt x="1014" y="129"/>
                    <a:pt x="1191" y="171"/>
                    <a:pt x="1323" y="247"/>
                  </a:cubicBezTo>
                  <a:cubicBezTo>
                    <a:pt x="1443" y="316"/>
                    <a:pt x="1510" y="405"/>
                    <a:pt x="1510" y="498"/>
                  </a:cubicBezTo>
                  <a:cubicBezTo>
                    <a:pt x="1510" y="590"/>
                    <a:pt x="1443" y="682"/>
                    <a:pt x="1320" y="751"/>
                  </a:cubicBezTo>
                  <a:cubicBezTo>
                    <a:pt x="1185" y="830"/>
                    <a:pt x="1005" y="872"/>
                    <a:pt x="815" y="872"/>
                  </a:cubicBezTo>
                  <a:cubicBezTo>
                    <a:pt x="624" y="872"/>
                    <a:pt x="449" y="830"/>
                    <a:pt x="317" y="754"/>
                  </a:cubicBezTo>
                  <a:cubicBezTo>
                    <a:pt x="196" y="685"/>
                    <a:pt x="130" y="596"/>
                    <a:pt x="130" y="503"/>
                  </a:cubicBezTo>
                  <a:cubicBezTo>
                    <a:pt x="130" y="411"/>
                    <a:pt x="196" y="321"/>
                    <a:pt x="320" y="250"/>
                  </a:cubicBezTo>
                  <a:cubicBezTo>
                    <a:pt x="454" y="173"/>
                    <a:pt x="633" y="129"/>
                    <a:pt x="824" y="129"/>
                  </a:cubicBezTo>
                  <a:close/>
                  <a:moveTo>
                    <a:pt x="824" y="0"/>
                  </a:moveTo>
                  <a:cubicBezTo>
                    <a:pt x="611" y="0"/>
                    <a:pt x="408" y="50"/>
                    <a:pt x="256" y="138"/>
                  </a:cubicBezTo>
                  <a:cubicBezTo>
                    <a:pt x="90" y="232"/>
                    <a:pt x="1" y="363"/>
                    <a:pt x="1" y="503"/>
                  </a:cubicBezTo>
                  <a:cubicBezTo>
                    <a:pt x="1" y="644"/>
                    <a:pt x="90" y="772"/>
                    <a:pt x="251" y="866"/>
                  </a:cubicBezTo>
                  <a:cubicBezTo>
                    <a:pt x="404" y="953"/>
                    <a:pt x="604" y="1001"/>
                    <a:pt x="815" y="1001"/>
                  </a:cubicBezTo>
                  <a:cubicBezTo>
                    <a:pt x="1029" y="1001"/>
                    <a:pt x="1230" y="953"/>
                    <a:pt x="1384" y="865"/>
                  </a:cubicBezTo>
                  <a:cubicBezTo>
                    <a:pt x="1549" y="769"/>
                    <a:pt x="1639" y="638"/>
                    <a:pt x="1639" y="498"/>
                  </a:cubicBezTo>
                  <a:cubicBezTo>
                    <a:pt x="1639" y="358"/>
                    <a:pt x="1549" y="229"/>
                    <a:pt x="1388" y="135"/>
                  </a:cubicBezTo>
                  <a:cubicBezTo>
                    <a:pt x="1236" y="48"/>
                    <a:pt x="1039" y="0"/>
                    <a:pt x="824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45"/>
            <p:cNvSpPr/>
            <p:nvPr/>
          </p:nvSpPr>
          <p:spPr>
            <a:xfrm>
              <a:off x="4846375" y="2186675"/>
              <a:ext cx="33000" cy="34700"/>
            </a:xfrm>
            <a:custGeom>
              <a:rect b="b" l="l" r="r" t="t"/>
              <a:pathLst>
                <a:path extrusionOk="0" h="1388" w="1320">
                  <a:moveTo>
                    <a:pt x="1197" y="1"/>
                  </a:moveTo>
                  <a:cubicBezTo>
                    <a:pt x="1195" y="1"/>
                    <a:pt x="1193" y="1"/>
                    <a:pt x="1191" y="1"/>
                  </a:cubicBezTo>
                  <a:cubicBezTo>
                    <a:pt x="1068" y="5"/>
                    <a:pt x="875" y="107"/>
                    <a:pt x="644" y="107"/>
                  </a:cubicBezTo>
                  <a:cubicBezTo>
                    <a:pt x="642" y="107"/>
                    <a:pt x="640" y="107"/>
                    <a:pt x="638" y="107"/>
                  </a:cubicBezTo>
                  <a:cubicBezTo>
                    <a:pt x="367" y="107"/>
                    <a:pt x="219" y="18"/>
                    <a:pt x="110" y="18"/>
                  </a:cubicBezTo>
                  <a:cubicBezTo>
                    <a:pt x="106" y="18"/>
                    <a:pt x="102" y="18"/>
                    <a:pt x="98" y="18"/>
                  </a:cubicBezTo>
                  <a:cubicBezTo>
                    <a:pt x="40" y="21"/>
                    <a:pt x="0" y="72"/>
                    <a:pt x="3" y="140"/>
                  </a:cubicBezTo>
                  <a:cubicBezTo>
                    <a:pt x="3" y="140"/>
                    <a:pt x="167" y="954"/>
                    <a:pt x="158" y="1093"/>
                  </a:cubicBezTo>
                  <a:cubicBezTo>
                    <a:pt x="150" y="1234"/>
                    <a:pt x="390" y="1387"/>
                    <a:pt x="646" y="1387"/>
                  </a:cubicBezTo>
                  <a:cubicBezTo>
                    <a:pt x="899" y="1387"/>
                    <a:pt x="1263" y="1228"/>
                    <a:pt x="1253" y="1089"/>
                  </a:cubicBezTo>
                  <a:cubicBezTo>
                    <a:pt x="1243" y="949"/>
                    <a:pt x="1320" y="126"/>
                    <a:pt x="1320" y="126"/>
                  </a:cubicBezTo>
                  <a:cubicBezTo>
                    <a:pt x="1320" y="24"/>
                    <a:pt x="1265" y="1"/>
                    <a:pt x="1197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45"/>
            <p:cNvSpPr/>
            <p:nvPr/>
          </p:nvSpPr>
          <p:spPr>
            <a:xfrm>
              <a:off x="5133525" y="1902150"/>
              <a:ext cx="98725" cy="242725"/>
            </a:xfrm>
            <a:custGeom>
              <a:rect b="b" l="l" r="r" t="t"/>
              <a:pathLst>
                <a:path extrusionOk="0" h="9709" w="3949">
                  <a:moveTo>
                    <a:pt x="89" y="0"/>
                  </a:moveTo>
                  <a:lnTo>
                    <a:pt x="0" y="51"/>
                  </a:lnTo>
                  <a:lnTo>
                    <a:pt x="3861" y="9709"/>
                  </a:lnTo>
                  <a:lnTo>
                    <a:pt x="3949" y="9658"/>
                  </a:lnTo>
                  <a:lnTo>
                    <a:pt x="3949" y="2228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45"/>
            <p:cNvSpPr/>
            <p:nvPr/>
          </p:nvSpPr>
          <p:spPr>
            <a:xfrm>
              <a:off x="5133525" y="1903425"/>
              <a:ext cx="96525" cy="241450"/>
            </a:xfrm>
            <a:custGeom>
              <a:rect b="b" l="l" r="r" t="t"/>
              <a:pathLst>
                <a:path extrusionOk="0" h="9658" w="3861">
                  <a:moveTo>
                    <a:pt x="0" y="0"/>
                  </a:moveTo>
                  <a:lnTo>
                    <a:pt x="0" y="7429"/>
                  </a:lnTo>
                  <a:lnTo>
                    <a:pt x="3861" y="9658"/>
                  </a:lnTo>
                  <a:lnTo>
                    <a:pt x="3861" y="2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45"/>
            <p:cNvSpPr/>
            <p:nvPr/>
          </p:nvSpPr>
          <p:spPr>
            <a:xfrm>
              <a:off x="5137800" y="1910850"/>
              <a:ext cx="87975" cy="226625"/>
            </a:xfrm>
            <a:custGeom>
              <a:rect b="b" l="l" r="r" t="t"/>
              <a:pathLst>
                <a:path extrusionOk="0" h="9065" w="3519">
                  <a:moveTo>
                    <a:pt x="1" y="0"/>
                  </a:moveTo>
                  <a:lnTo>
                    <a:pt x="1" y="7033"/>
                  </a:lnTo>
                  <a:lnTo>
                    <a:pt x="3518" y="9065"/>
                  </a:lnTo>
                  <a:lnTo>
                    <a:pt x="3518" y="20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45"/>
            <p:cNvSpPr/>
            <p:nvPr/>
          </p:nvSpPr>
          <p:spPr>
            <a:xfrm>
              <a:off x="5198300" y="1945750"/>
              <a:ext cx="900" cy="175850"/>
            </a:xfrm>
            <a:custGeom>
              <a:rect b="b" l="l" r="r" t="t"/>
              <a:pathLst>
                <a:path extrusionOk="0" h="7034" w="36">
                  <a:moveTo>
                    <a:pt x="1" y="1"/>
                  </a:moveTo>
                  <a:lnTo>
                    <a:pt x="1" y="7034"/>
                  </a:lnTo>
                  <a:lnTo>
                    <a:pt x="36" y="7013"/>
                  </a:lnTo>
                  <a:lnTo>
                    <a:pt x="36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45"/>
            <p:cNvSpPr/>
            <p:nvPr/>
          </p:nvSpPr>
          <p:spPr>
            <a:xfrm>
              <a:off x="5137800" y="2086150"/>
              <a:ext cx="87975" cy="51325"/>
            </a:xfrm>
            <a:custGeom>
              <a:rect b="b" l="l" r="r" t="t"/>
              <a:pathLst>
                <a:path extrusionOk="0" h="2053" w="3519">
                  <a:moveTo>
                    <a:pt x="37" y="1"/>
                  </a:moveTo>
                  <a:lnTo>
                    <a:pt x="1" y="21"/>
                  </a:lnTo>
                  <a:lnTo>
                    <a:pt x="3518" y="2053"/>
                  </a:lnTo>
                  <a:lnTo>
                    <a:pt x="3518" y="2011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45"/>
            <p:cNvSpPr/>
            <p:nvPr/>
          </p:nvSpPr>
          <p:spPr>
            <a:xfrm>
              <a:off x="5137800" y="1910850"/>
              <a:ext cx="925" cy="175850"/>
            </a:xfrm>
            <a:custGeom>
              <a:rect b="b" l="l" r="r" t="t"/>
              <a:pathLst>
                <a:path extrusionOk="0" h="7034" w="37">
                  <a:moveTo>
                    <a:pt x="1" y="0"/>
                  </a:moveTo>
                  <a:lnTo>
                    <a:pt x="1" y="7033"/>
                  </a:lnTo>
                  <a:lnTo>
                    <a:pt x="37" y="7013"/>
                  </a:lnTo>
                  <a:lnTo>
                    <a:pt x="37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45"/>
            <p:cNvSpPr/>
            <p:nvPr/>
          </p:nvSpPr>
          <p:spPr>
            <a:xfrm>
              <a:off x="5166950" y="1927675"/>
              <a:ext cx="925" cy="175850"/>
            </a:xfrm>
            <a:custGeom>
              <a:rect b="b" l="l" r="r" t="t"/>
              <a:pathLst>
                <a:path extrusionOk="0" h="7034" w="37">
                  <a:moveTo>
                    <a:pt x="0" y="0"/>
                  </a:moveTo>
                  <a:lnTo>
                    <a:pt x="0" y="7033"/>
                  </a:lnTo>
                  <a:lnTo>
                    <a:pt x="37" y="7013"/>
                  </a:lnTo>
                  <a:lnTo>
                    <a:pt x="37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45"/>
            <p:cNvSpPr/>
            <p:nvPr/>
          </p:nvSpPr>
          <p:spPr>
            <a:xfrm>
              <a:off x="5138700" y="1977050"/>
              <a:ext cx="87075" cy="51450"/>
            </a:xfrm>
            <a:custGeom>
              <a:rect b="b" l="l" r="r" t="t"/>
              <a:pathLst>
                <a:path extrusionOk="0" h="2058" w="3483">
                  <a:moveTo>
                    <a:pt x="1" y="0"/>
                  </a:moveTo>
                  <a:lnTo>
                    <a:pt x="1" y="52"/>
                  </a:lnTo>
                  <a:lnTo>
                    <a:pt x="3482" y="2058"/>
                  </a:lnTo>
                  <a:lnTo>
                    <a:pt x="3482" y="200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45"/>
            <p:cNvSpPr/>
            <p:nvPr/>
          </p:nvSpPr>
          <p:spPr>
            <a:xfrm>
              <a:off x="5133525" y="1975350"/>
              <a:ext cx="96525" cy="60950"/>
            </a:xfrm>
            <a:custGeom>
              <a:rect b="b" l="l" r="r" t="t"/>
              <a:pathLst>
                <a:path extrusionOk="0" h="2438" w="3861">
                  <a:moveTo>
                    <a:pt x="0" y="0"/>
                  </a:moveTo>
                  <a:lnTo>
                    <a:pt x="0" y="209"/>
                  </a:lnTo>
                  <a:lnTo>
                    <a:pt x="3861" y="2438"/>
                  </a:lnTo>
                  <a:lnTo>
                    <a:pt x="3861" y="2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45"/>
            <p:cNvSpPr/>
            <p:nvPr/>
          </p:nvSpPr>
          <p:spPr>
            <a:xfrm>
              <a:off x="5138700" y="1940000"/>
              <a:ext cx="87075" cy="51450"/>
            </a:xfrm>
            <a:custGeom>
              <a:rect b="b" l="l" r="r" t="t"/>
              <a:pathLst>
                <a:path extrusionOk="0" h="2058" w="3483">
                  <a:moveTo>
                    <a:pt x="1" y="0"/>
                  </a:moveTo>
                  <a:lnTo>
                    <a:pt x="1" y="52"/>
                  </a:lnTo>
                  <a:lnTo>
                    <a:pt x="3482" y="2058"/>
                  </a:lnTo>
                  <a:lnTo>
                    <a:pt x="3482" y="200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45"/>
            <p:cNvSpPr/>
            <p:nvPr/>
          </p:nvSpPr>
          <p:spPr>
            <a:xfrm>
              <a:off x="5133525" y="1938300"/>
              <a:ext cx="96525" cy="60950"/>
            </a:xfrm>
            <a:custGeom>
              <a:rect b="b" l="l" r="r" t="t"/>
              <a:pathLst>
                <a:path extrusionOk="0" h="2438" w="3861">
                  <a:moveTo>
                    <a:pt x="0" y="0"/>
                  </a:moveTo>
                  <a:lnTo>
                    <a:pt x="0" y="209"/>
                  </a:lnTo>
                  <a:lnTo>
                    <a:pt x="3861" y="2438"/>
                  </a:lnTo>
                  <a:lnTo>
                    <a:pt x="3861" y="2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45"/>
            <p:cNvSpPr/>
            <p:nvPr/>
          </p:nvSpPr>
          <p:spPr>
            <a:xfrm>
              <a:off x="5138700" y="2051175"/>
              <a:ext cx="87075" cy="51475"/>
            </a:xfrm>
            <a:custGeom>
              <a:rect b="b" l="l" r="r" t="t"/>
              <a:pathLst>
                <a:path extrusionOk="0" h="2059" w="3483">
                  <a:moveTo>
                    <a:pt x="1" y="1"/>
                  </a:moveTo>
                  <a:lnTo>
                    <a:pt x="1" y="53"/>
                  </a:lnTo>
                  <a:lnTo>
                    <a:pt x="3482" y="2058"/>
                  </a:lnTo>
                  <a:lnTo>
                    <a:pt x="3482" y="20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45"/>
            <p:cNvSpPr/>
            <p:nvPr/>
          </p:nvSpPr>
          <p:spPr>
            <a:xfrm>
              <a:off x="5133525" y="2049475"/>
              <a:ext cx="96525" cy="60975"/>
            </a:xfrm>
            <a:custGeom>
              <a:rect b="b" l="l" r="r" t="t"/>
              <a:pathLst>
                <a:path extrusionOk="0" h="2439" w="3861">
                  <a:moveTo>
                    <a:pt x="0" y="0"/>
                  </a:moveTo>
                  <a:lnTo>
                    <a:pt x="0" y="209"/>
                  </a:lnTo>
                  <a:lnTo>
                    <a:pt x="3861" y="2438"/>
                  </a:lnTo>
                  <a:lnTo>
                    <a:pt x="3861" y="22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45"/>
            <p:cNvSpPr/>
            <p:nvPr/>
          </p:nvSpPr>
          <p:spPr>
            <a:xfrm>
              <a:off x="5138700" y="2014100"/>
              <a:ext cx="87075" cy="51500"/>
            </a:xfrm>
            <a:custGeom>
              <a:rect b="b" l="l" r="r" t="t"/>
              <a:pathLst>
                <a:path extrusionOk="0" h="2060" w="3483">
                  <a:moveTo>
                    <a:pt x="1" y="0"/>
                  </a:moveTo>
                  <a:lnTo>
                    <a:pt x="1" y="52"/>
                  </a:lnTo>
                  <a:lnTo>
                    <a:pt x="3482" y="2059"/>
                  </a:lnTo>
                  <a:lnTo>
                    <a:pt x="3482" y="20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45"/>
            <p:cNvSpPr/>
            <p:nvPr/>
          </p:nvSpPr>
          <p:spPr>
            <a:xfrm>
              <a:off x="5133525" y="2012400"/>
              <a:ext cx="96525" cy="60950"/>
            </a:xfrm>
            <a:custGeom>
              <a:rect b="b" l="l" r="r" t="t"/>
              <a:pathLst>
                <a:path extrusionOk="0" h="2438" w="3861">
                  <a:moveTo>
                    <a:pt x="0" y="0"/>
                  </a:moveTo>
                  <a:lnTo>
                    <a:pt x="0" y="209"/>
                  </a:lnTo>
                  <a:lnTo>
                    <a:pt x="3861" y="2438"/>
                  </a:lnTo>
                  <a:lnTo>
                    <a:pt x="3861" y="22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45"/>
            <p:cNvSpPr/>
            <p:nvPr/>
          </p:nvSpPr>
          <p:spPr>
            <a:xfrm>
              <a:off x="5162675" y="1923100"/>
              <a:ext cx="4300" cy="183975"/>
            </a:xfrm>
            <a:custGeom>
              <a:rect b="b" l="l" r="r" t="t"/>
              <a:pathLst>
                <a:path extrusionOk="0" h="7359" w="172">
                  <a:moveTo>
                    <a:pt x="0" y="1"/>
                  </a:moveTo>
                  <a:lnTo>
                    <a:pt x="0" y="7260"/>
                  </a:lnTo>
                  <a:lnTo>
                    <a:pt x="171" y="7358"/>
                  </a:lnTo>
                  <a:lnTo>
                    <a:pt x="171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45"/>
            <p:cNvSpPr/>
            <p:nvPr/>
          </p:nvSpPr>
          <p:spPr>
            <a:xfrm>
              <a:off x="5194000" y="1941225"/>
              <a:ext cx="4325" cy="183975"/>
            </a:xfrm>
            <a:custGeom>
              <a:rect b="b" l="l" r="r" t="t"/>
              <a:pathLst>
                <a:path extrusionOk="0" h="7359" w="173">
                  <a:moveTo>
                    <a:pt x="0" y="1"/>
                  </a:moveTo>
                  <a:lnTo>
                    <a:pt x="0" y="7258"/>
                  </a:lnTo>
                  <a:lnTo>
                    <a:pt x="173" y="7358"/>
                  </a:lnTo>
                  <a:lnTo>
                    <a:pt x="173" y="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8" name="Google Shape;4458;p45"/>
          <p:cNvGrpSpPr/>
          <p:nvPr/>
        </p:nvGrpSpPr>
        <p:grpSpPr>
          <a:xfrm>
            <a:off x="3724181" y="1376679"/>
            <a:ext cx="1682045" cy="1713633"/>
            <a:chOff x="4330175" y="1134000"/>
            <a:chExt cx="553450" cy="563825"/>
          </a:xfrm>
        </p:grpSpPr>
        <p:sp>
          <p:nvSpPr>
            <p:cNvPr id="4459" name="Google Shape;4459;p45"/>
            <p:cNvSpPr/>
            <p:nvPr/>
          </p:nvSpPr>
          <p:spPr>
            <a:xfrm>
              <a:off x="4330175" y="1511825"/>
              <a:ext cx="274850" cy="186000"/>
            </a:xfrm>
            <a:custGeom>
              <a:rect b="b" l="l" r="r" t="t"/>
              <a:pathLst>
                <a:path extrusionOk="0" h="7440" w="10994">
                  <a:moveTo>
                    <a:pt x="1" y="0"/>
                  </a:moveTo>
                  <a:lnTo>
                    <a:pt x="1" y="1094"/>
                  </a:lnTo>
                  <a:lnTo>
                    <a:pt x="10994" y="7439"/>
                  </a:lnTo>
                  <a:lnTo>
                    <a:pt x="10994" y="63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45"/>
            <p:cNvSpPr/>
            <p:nvPr/>
          </p:nvSpPr>
          <p:spPr>
            <a:xfrm>
              <a:off x="4605000" y="1509550"/>
              <a:ext cx="278625" cy="188275"/>
            </a:xfrm>
            <a:custGeom>
              <a:rect b="b" l="l" r="r" t="t"/>
              <a:pathLst>
                <a:path extrusionOk="0" h="7531" w="11145">
                  <a:moveTo>
                    <a:pt x="11145" y="0"/>
                  </a:moveTo>
                  <a:lnTo>
                    <a:pt x="1" y="6436"/>
                  </a:lnTo>
                  <a:lnTo>
                    <a:pt x="1" y="7530"/>
                  </a:lnTo>
                  <a:lnTo>
                    <a:pt x="11145" y="1093"/>
                  </a:lnTo>
                  <a:lnTo>
                    <a:pt x="1114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45"/>
            <p:cNvSpPr/>
            <p:nvPr/>
          </p:nvSpPr>
          <p:spPr>
            <a:xfrm>
              <a:off x="4330175" y="1504875"/>
              <a:ext cx="274850" cy="165575"/>
            </a:xfrm>
            <a:custGeom>
              <a:rect b="b" l="l" r="r" t="t"/>
              <a:pathLst>
                <a:path extrusionOk="0" h="6623" w="10994">
                  <a:moveTo>
                    <a:pt x="1" y="0"/>
                  </a:moveTo>
                  <a:lnTo>
                    <a:pt x="1" y="278"/>
                  </a:lnTo>
                  <a:lnTo>
                    <a:pt x="10994" y="6623"/>
                  </a:lnTo>
                  <a:lnTo>
                    <a:pt x="10994" y="63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45"/>
            <p:cNvSpPr/>
            <p:nvPr/>
          </p:nvSpPr>
          <p:spPr>
            <a:xfrm>
              <a:off x="4605000" y="1502550"/>
              <a:ext cx="278625" cy="167900"/>
            </a:xfrm>
            <a:custGeom>
              <a:rect b="b" l="l" r="r" t="t"/>
              <a:pathLst>
                <a:path extrusionOk="0" h="6716" w="11145">
                  <a:moveTo>
                    <a:pt x="11145" y="0"/>
                  </a:moveTo>
                  <a:lnTo>
                    <a:pt x="1" y="6437"/>
                  </a:lnTo>
                  <a:lnTo>
                    <a:pt x="1" y="6716"/>
                  </a:lnTo>
                  <a:lnTo>
                    <a:pt x="11145" y="280"/>
                  </a:lnTo>
                  <a:lnTo>
                    <a:pt x="11145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45"/>
            <p:cNvSpPr/>
            <p:nvPr/>
          </p:nvSpPr>
          <p:spPr>
            <a:xfrm>
              <a:off x="4330175" y="1343950"/>
              <a:ext cx="553450" cy="319550"/>
            </a:xfrm>
            <a:custGeom>
              <a:rect b="b" l="l" r="r" t="t"/>
              <a:pathLst>
                <a:path extrusionOk="0" h="12782" w="22138">
                  <a:moveTo>
                    <a:pt x="11145" y="0"/>
                  </a:moveTo>
                  <a:lnTo>
                    <a:pt x="1" y="6437"/>
                  </a:lnTo>
                  <a:lnTo>
                    <a:pt x="10994" y="12781"/>
                  </a:lnTo>
                  <a:lnTo>
                    <a:pt x="22138" y="6344"/>
                  </a:lnTo>
                  <a:lnTo>
                    <a:pt x="11145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45"/>
            <p:cNvSpPr/>
            <p:nvPr/>
          </p:nvSpPr>
          <p:spPr>
            <a:xfrm>
              <a:off x="4461775" y="1442875"/>
              <a:ext cx="297300" cy="176750"/>
            </a:xfrm>
            <a:custGeom>
              <a:rect b="b" l="l" r="r" t="t"/>
              <a:pathLst>
                <a:path extrusionOk="0" h="7070" w="11892">
                  <a:moveTo>
                    <a:pt x="5952" y="0"/>
                  </a:moveTo>
                  <a:cubicBezTo>
                    <a:pt x="5873" y="0"/>
                    <a:pt x="5794" y="21"/>
                    <a:pt x="5724" y="61"/>
                  </a:cubicBezTo>
                  <a:lnTo>
                    <a:pt x="125" y="3294"/>
                  </a:lnTo>
                  <a:cubicBezTo>
                    <a:pt x="30" y="3350"/>
                    <a:pt x="1" y="3452"/>
                    <a:pt x="5" y="3547"/>
                  </a:cubicBezTo>
                  <a:cubicBezTo>
                    <a:pt x="9" y="3639"/>
                    <a:pt x="40" y="3730"/>
                    <a:pt x="130" y="3782"/>
                  </a:cubicBezTo>
                  <a:lnTo>
                    <a:pt x="5714" y="7006"/>
                  </a:lnTo>
                  <a:cubicBezTo>
                    <a:pt x="5787" y="7049"/>
                    <a:pt x="5869" y="7070"/>
                    <a:pt x="5952" y="7070"/>
                  </a:cubicBezTo>
                  <a:cubicBezTo>
                    <a:pt x="6034" y="7070"/>
                    <a:pt x="6116" y="7049"/>
                    <a:pt x="6190" y="7006"/>
                  </a:cubicBezTo>
                  <a:lnTo>
                    <a:pt x="11753" y="3794"/>
                  </a:lnTo>
                  <a:cubicBezTo>
                    <a:pt x="11859" y="3733"/>
                    <a:pt x="11891" y="3620"/>
                    <a:pt x="11881" y="3513"/>
                  </a:cubicBezTo>
                  <a:cubicBezTo>
                    <a:pt x="11872" y="3421"/>
                    <a:pt x="11836" y="3328"/>
                    <a:pt x="11746" y="3275"/>
                  </a:cubicBezTo>
                  <a:lnTo>
                    <a:pt x="6179" y="61"/>
                  </a:lnTo>
                  <a:cubicBezTo>
                    <a:pt x="6109" y="21"/>
                    <a:pt x="6030" y="0"/>
                    <a:pt x="5952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45"/>
            <p:cNvSpPr/>
            <p:nvPr/>
          </p:nvSpPr>
          <p:spPr>
            <a:xfrm>
              <a:off x="4461850" y="1528275"/>
              <a:ext cx="149025" cy="91350"/>
            </a:xfrm>
            <a:custGeom>
              <a:rect b="b" l="l" r="r" t="t"/>
              <a:pathLst>
                <a:path extrusionOk="0" h="3654" w="5961">
                  <a:moveTo>
                    <a:pt x="21" y="1"/>
                  </a:moveTo>
                  <a:cubicBezTo>
                    <a:pt x="6" y="43"/>
                    <a:pt x="1" y="88"/>
                    <a:pt x="3" y="131"/>
                  </a:cubicBezTo>
                  <a:cubicBezTo>
                    <a:pt x="6" y="223"/>
                    <a:pt x="38" y="314"/>
                    <a:pt x="127" y="366"/>
                  </a:cubicBezTo>
                  <a:lnTo>
                    <a:pt x="5711" y="3590"/>
                  </a:lnTo>
                  <a:cubicBezTo>
                    <a:pt x="5784" y="3632"/>
                    <a:pt x="5867" y="3654"/>
                    <a:pt x="5952" y="3654"/>
                  </a:cubicBezTo>
                  <a:cubicBezTo>
                    <a:pt x="5955" y="3654"/>
                    <a:pt x="5958" y="3654"/>
                    <a:pt x="5960" y="3654"/>
                  </a:cubicBezTo>
                  <a:lnTo>
                    <a:pt x="5960" y="3419"/>
                  </a:lnTo>
                  <a:cubicBezTo>
                    <a:pt x="5955" y="3419"/>
                    <a:pt x="5950" y="3419"/>
                    <a:pt x="5945" y="3419"/>
                  </a:cubicBezTo>
                  <a:cubicBezTo>
                    <a:pt x="5862" y="3419"/>
                    <a:pt x="5782" y="3397"/>
                    <a:pt x="5711" y="3356"/>
                  </a:cubicBezTo>
                  <a:lnTo>
                    <a:pt x="127" y="133"/>
                  </a:lnTo>
                  <a:cubicBezTo>
                    <a:pt x="76" y="102"/>
                    <a:pt x="38" y="56"/>
                    <a:pt x="21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45"/>
            <p:cNvSpPr/>
            <p:nvPr/>
          </p:nvSpPr>
          <p:spPr>
            <a:xfrm>
              <a:off x="4610800" y="1528525"/>
              <a:ext cx="148275" cy="91100"/>
            </a:xfrm>
            <a:custGeom>
              <a:rect b="b" l="l" r="r" t="t"/>
              <a:pathLst>
                <a:path extrusionOk="0" h="3644" w="5931">
                  <a:moveTo>
                    <a:pt x="5903" y="1"/>
                  </a:moveTo>
                  <a:cubicBezTo>
                    <a:pt x="5882" y="58"/>
                    <a:pt x="5843" y="104"/>
                    <a:pt x="5791" y="134"/>
                  </a:cubicBezTo>
                  <a:lnTo>
                    <a:pt x="229" y="3346"/>
                  </a:lnTo>
                  <a:cubicBezTo>
                    <a:pt x="159" y="3385"/>
                    <a:pt x="81" y="3407"/>
                    <a:pt x="1" y="3409"/>
                  </a:cubicBezTo>
                  <a:lnTo>
                    <a:pt x="1" y="3644"/>
                  </a:lnTo>
                  <a:cubicBezTo>
                    <a:pt x="81" y="3641"/>
                    <a:pt x="159" y="3619"/>
                    <a:pt x="229" y="3580"/>
                  </a:cubicBezTo>
                  <a:lnTo>
                    <a:pt x="5792" y="368"/>
                  </a:lnTo>
                  <a:cubicBezTo>
                    <a:pt x="5898" y="307"/>
                    <a:pt x="5930" y="194"/>
                    <a:pt x="5920" y="87"/>
                  </a:cubicBezTo>
                  <a:cubicBezTo>
                    <a:pt x="5917" y="58"/>
                    <a:pt x="5911" y="29"/>
                    <a:pt x="5903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45"/>
            <p:cNvSpPr/>
            <p:nvPr/>
          </p:nvSpPr>
          <p:spPr>
            <a:xfrm>
              <a:off x="4590825" y="1134000"/>
              <a:ext cx="292800" cy="169050"/>
            </a:xfrm>
            <a:custGeom>
              <a:rect b="b" l="l" r="r" t="t"/>
              <a:pathLst>
                <a:path extrusionOk="0" h="6762" w="11712">
                  <a:moveTo>
                    <a:pt x="719" y="1"/>
                  </a:moveTo>
                  <a:lnTo>
                    <a:pt x="1" y="417"/>
                  </a:lnTo>
                  <a:lnTo>
                    <a:pt x="10995" y="6761"/>
                  </a:lnTo>
                  <a:lnTo>
                    <a:pt x="11712" y="6345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45"/>
            <p:cNvSpPr/>
            <p:nvPr/>
          </p:nvSpPr>
          <p:spPr>
            <a:xfrm>
              <a:off x="4605000" y="1152525"/>
              <a:ext cx="260725" cy="360475"/>
            </a:xfrm>
            <a:custGeom>
              <a:rect b="b" l="l" r="r" t="t"/>
              <a:pathLst>
                <a:path extrusionOk="0" h="14419" w="10429">
                  <a:moveTo>
                    <a:pt x="1" y="1"/>
                  </a:moveTo>
                  <a:lnTo>
                    <a:pt x="1" y="8398"/>
                  </a:lnTo>
                  <a:lnTo>
                    <a:pt x="10428" y="14419"/>
                  </a:lnTo>
                  <a:lnTo>
                    <a:pt x="10428" y="60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45"/>
            <p:cNvSpPr/>
            <p:nvPr/>
          </p:nvSpPr>
          <p:spPr>
            <a:xfrm>
              <a:off x="4865700" y="1292600"/>
              <a:ext cx="17925" cy="220400"/>
            </a:xfrm>
            <a:custGeom>
              <a:rect b="b" l="l" r="r" t="t"/>
              <a:pathLst>
                <a:path extrusionOk="0" h="8816" w="717">
                  <a:moveTo>
                    <a:pt x="717" y="1"/>
                  </a:moveTo>
                  <a:lnTo>
                    <a:pt x="0" y="417"/>
                  </a:lnTo>
                  <a:lnTo>
                    <a:pt x="0" y="8816"/>
                  </a:lnTo>
                  <a:lnTo>
                    <a:pt x="717" y="8398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45"/>
            <p:cNvSpPr/>
            <p:nvPr/>
          </p:nvSpPr>
          <p:spPr>
            <a:xfrm>
              <a:off x="4330175" y="1144425"/>
              <a:ext cx="274850" cy="158625"/>
            </a:xfrm>
            <a:custGeom>
              <a:rect b="b" l="l" r="r" t="t"/>
              <a:pathLst>
                <a:path extrusionOk="0" h="6345" w="10994">
                  <a:moveTo>
                    <a:pt x="10427" y="0"/>
                  </a:moveTo>
                  <a:lnTo>
                    <a:pt x="1" y="6021"/>
                  </a:lnTo>
                  <a:lnTo>
                    <a:pt x="568" y="6344"/>
                  </a:lnTo>
                  <a:lnTo>
                    <a:pt x="10994" y="325"/>
                  </a:lnTo>
                  <a:lnTo>
                    <a:pt x="10427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45"/>
            <p:cNvSpPr/>
            <p:nvPr/>
          </p:nvSpPr>
          <p:spPr>
            <a:xfrm>
              <a:off x="4344350" y="1152525"/>
              <a:ext cx="260675" cy="360475"/>
            </a:xfrm>
            <a:custGeom>
              <a:rect b="b" l="l" r="r" t="t"/>
              <a:pathLst>
                <a:path extrusionOk="0" h="14419" w="10427">
                  <a:moveTo>
                    <a:pt x="10427" y="1"/>
                  </a:moveTo>
                  <a:lnTo>
                    <a:pt x="1" y="6020"/>
                  </a:lnTo>
                  <a:lnTo>
                    <a:pt x="1" y="14419"/>
                  </a:lnTo>
                  <a:lnTo>
                    <a:pt x="10427" y="8398"/>
                  </a:lnTo>
                  <a:lnTo>
                    <a:pt x="10427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45"/>
            <p:cNvSpPr/>
            <p:nvPr/>
          </p:nvSpPr>
          <p:spPr>
            <a:xfrm>
              <a:off x="4330175" y="1294925"/>
              <a:ext cx="14200" cy="218075"/>
            </a:xfrm>
            <a:custGeom>
              <a:rect b="b" l="l" r="r" t="t"/>
              <a:pathLst>
                <a:path extrusionOk="0" h="8723" w="568">
                  <a:moveTo>
                    <a:pt x="1" y="1"/>
                  </a:moveTo>
                  <a:lnTo>
                    <a:pt x="1" y="8398"/>
                  </a:lnTo>
                  <a:lnTo>
                    <a:pt x="568" y="8723"/>
                  </a:lnTo>
                  <a:lnTo>
                    <a:pt x="568" y="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45"/>
            <p:cNvSpPr/>
            <p:nvPr/>
          </p:nvSpPr>
          <p:spPr>
            <a:xfrm>
              <a:off x="4450250" y="1401650"/>
              <a:ext cx="145000" cy="77275"/>
            </a:xfrm>
            <a:custGeom>
              <a:rect b="b" l="l" r="r" t="t"/>
              <a:pathLst>
                <a:path extrusionOk="0" h="3091" w="5800">
                  <a:moveTo>
                    <a:pt x="0" y="2437"/>
                  </a:moveTo>
                  <a:lnTo>
                    <a:pt x="1143" y="3091"/>
                  </a:lnTo>
                  <a:lnTo>
                    <a:pt x="2260" y="3091"/>
                  </a:lnTo>
                  <a:lnTo>
                    <a:pt x="5570" y="1235"/>
                  </a:lnTo>
                  <a:cubicBezTo>
                    <a:pt x="5796" y="1107"/>
                    <a:pt x="5799" y="784"/>
                    <a:pt x="5577" y="652"/>
                  </a:cubicBezTo>
                  <a:lnTo>
                    <a:pt x="4478" y="1"/>
                  </a:lnTo>
                  <a:lnTo>
                    <a:pt x="679" y="1191"/>
                  </a:lnTo>
                  <a:lnTo>
                    <a:pt x="95" y="1638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45"/>
            <p:cNvSpPr/>
            <p:nvPr/>
          </p:nvSpPr>
          <p:spPr>
            <a:xfrm>
              <a:off x="4478750" y="1456175"/>
              <a:ext cx="6425" cy="22750"/>
            </a:xfrm>
            <a:custGeom>
              <a:rect b="b" l="l" r="r" t="t"/>
              <a:pathLst>
                <a:path extrusionOk="0" h="910" w="257">
                  <a:moveTo>
                    <a:pt x="257" y="1"/>
                  </a:moveTo>
                  <a:lnTo>
                    <a:pt x="0" y="149"/>
                  </a:lnTo>
                  <a:lnTo>
                    <a:pt x="3" y="910"/>
                  </a:lnTo>
                  <a:lnTo>
                    <a:pt x="121" y="842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45"/>
            <p:cNvSpPr/>
            <p:nvPr/>
          </p:nvSpPr>
          <p:spPr>
            <a:xfrm>
              <a:off x="4474325" y="1457300"/>
              <a:ext cx="4525" cy="21625"/>
            </a:xfrm>
            <a:custGeom>
              <a:rect b="b" l="l" r="r" t="t"/>
              <a:pathLst>
                <a:path extrusionOk="0" h="865" w="181">
                  <a:moveTo>
                    <a:pt x="0" y="1"/>
                  </a:moveTo>
                  <a:lnTo>
                    <a:pt x="3" y="762"/>
                  </a:lnTo>
                  <a:lnTo>
                    <a:pt x="180" y="865"/>
                  </a:lnTo>
                  <a:lnTo>
                    <a:pt x="177" y="1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45"/>
            <p:cNvSpPr/>
            <p:nvPr/>
          </p:nvSpPr>
          <p:spPr>
            <a:xfrm>
              <a:off x="4450225" y="1439825"/>
              <a:ext cx="6425" cy="22750"/>
            </a:xfrm>
            <a:custGeom>
              <a:rect b="b" l="l" r="r" t="t"/>
              <a:pathLst>
                <a:path extrusionOk="0" h="910" w="257">
                  <a:moveTo>
                    <a:pt x="257" y="1"/>
                  </a:moveTo>
                  <a:lnTo>
                    <a:pt x="0" y="149"/>
                  </a:lnTo>
                  <a:lnTo>
                    <a:pt x="1" y="910"/>
                  </a:lnTo>
                  <a:lnTo>
                    <a:pt x="119" y="842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45"/>
            <p:cNvSpPr/>
            <p:nvPr/>
          </p:nvSpPr>
          <p:spPr>
            <a:xfrm>
              <a:off x="4445800" y="1440950"/>
              <a:ext cx="4475" cy="21625"/>
            </a:xfrm>
            <a:custGeom>
              <a:rect b="b" l="l" r="r" t="t"/>
              <a:pathLst>
                <a:path extrusionOk="0" h="865" w="179">
                  <a:moveTo>
                    <a:pt x="0" y="1"/>
                  </a:moveTo>
                  <a:lnTo>
                    <a:pt x="2" y="762"/>
                  </a:lnTo>
                  <a:lnTo>
                    <a:pt x="178" y="865"/>
                  </a:lnTo>
                  <a:lnTo>
                    <a:pt x="177" y="1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45"/>
            <p:cNvSpPr/>
            <p:nvPr/>
          </p:nvSpPr>
          <p:spPr>
            <a:xfrm>
              <a:off x="4561175" y="1408575"/>
              <a:ext cx="6525" cy="20775"/>
            </a:xfrm>
            <a:custGeom>
              <a:rect b="b" l="l" r="r" t="t"/>
              <a:pathLst>
                <a:path extrusionOk="0" h="831" w="261">
                  <a:moveTo>
                    <a:pt x="257" y="1"/>
                  </a:moveTo>
                  <a:lnTo>
                    <a:pt x="1" y="149"/>
                  </a:lnTo>
                  <a:lnTo>
                    <a:pt x="141" y="830"/>
                  </a:lnTo>
                  <a:lnTo>
                    <a:pt x="260" y="762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45"/>
            <p:cNvSpPr/>
            <p:nvPr/>
          </p:nvSpPr>
          <p:spPr>
            <a:xfrm>
              <a:off x="4556750" y="1406000"/>
              <a:ext cx="10875" cy="6300"/>
            </a:xfrm>
            <a:custGeom>
              <a:rect b="b" l="l" r="r" t="t"/>
              <a:pathLst>
                <a:path extrusionOk="0" h="252" w="435">
                  <a:moveTo>
                    <a:pt x="257" y="1"/>
                  </a:moveTo>
                  <a:lnTo>
                    <a:pt x="1" y="149"/>
                  </a:lnTo>
                  <a:lnTo>
                    <a:pt x="178" y="252"/>
                  </a:lnTo>
                  <a:lnTo>
                    <a:pt x="434" y="104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45"/>
            <p:cNvSpPr/>
            <p:nvPr/>
          </p:nvSpPr>
          <p:spPr>
            <a:xfrm>
              <a:off x="4556750" y="1409700"/>
              <a:ext cx="7975" cy="19650"/>
            </a:xfrm>
            <a:custGeom>
              <a:rect b="b" l="l" r="r" t="t"/>
              <a:pathLst>
                <a:path extrusionOk="0" h="786" w="319">
                  <a:moveTo>
                    <a:pt x="1" y="1"/>
                  </a:moveTo>
                  <a:lnTo>
                    <a:pt x="143" y="682"/>
                  </a:lnTo>
                  <a:lnTo>
                    <a:pt x="318" y="785"/>
                  </a:lnTo>
                  <a:lnTo>
                    <a:pt x="178" y="1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45"/>
            <p:cNvSpPr/>
            <p:nvPr/>
          </p:nvSpPr>
          <p:spPr>
            <a:xfrm>
              <a:off x="4445800" y="1377250"/>
              <a:ext cx="121900" cy="80500"/>
            </a:xfrm>
            <a:custGeom>
              <a:rect b="b" l="l" r="r" t="t"/>
              <a:pathLst>
                <a:path extrusionOk="0" h="3220" w="4876">
                  <a:moveTo>
                    <a:pt x="3557" y="0"/>
                  </a:moveTo>
                  <a:cubicBezTo>
                    <a:pt x="3466" y="0"/>
                    <a:pt x="3375" y="24"/>
                    <a:pt x="3293" y="70"/>
                  </a:cubicBezTo>
                  <a:lnTo>
                    <a:pt x="158" y="1883"/>
                  </a:lnTo>
                  <a:cubicBezTo>
                    <a:pt x="60" y="1940"/>
                    <a:pt x="0" y="2044"/>
                    <a:pt x="0" y="2157"/>
                  </a:cubicBezTo>
                  <a:lnTo>
                    <a:pt x="0" y="2478"/>
                  </a:lnTo>
                  <a:lnTo>
                    <a:pt x="1347" y="3220"/>
                  </a:lnTo>
                  <a:lnTo>
                    <a:pt x="4875" y="1184"/>
                  </a:lnTo>
                  <a:lnTo>
                    <a:pt x="4875" y="914"/>
                  </a:lnTo>
                  <a:cubicBezTo>
                    <a:pt x="4875" y="771"/>
                    <a:pt x="4798" y="636"/>
                    <a:pt x="4674" y="563"/>
                  </a:cubicBezTo>
                  <a:lnTo>
                    <a:pt x="3818" y="70"/>
                  </a:lnTo>
                  <a:cubicBezTo>
                    <a:pt x="3737" y="23"/>
                    <a:pt x="3647" y="0"/>
                    <a:pt x="3557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45"/>
            <p:cNvSpPr/>
            <p:nvPr/>
          </p:nvSpPr>
          <p:spPr>
            <a:xfrm>
              <a:off x="4445800" y="1427400"/>
              <a:ext cx="33000" cy="32600"/>
            </a:xfrm>
            <a:custGeom>
              <a:rect b="b" l="l" r="r" t="t"/>
              <a:pathLst>
                <a:path extrusionOk="0" h="1304" w="1320">
                  <a:moveTo>
                    <a:pt x="147" y="1"/>
                  </a:moveTo>
                  <a:cubicBezTo>
                    <a:pt x="70" y="1"/>
                    <a:pt x="0" y="62"/>
                    <a:pt x="0" y="148"/>
                  </a:cubicBezTo>
                  <a:lnTo>
                    <a:pt x="0" y="541"/>
                  </a:lnTo>
                  <a:lnTo>
                    <a:pt x="1320" y="1304"/>
                  </a:lnTo>
                  <a:lnTo>
                    <a:pt x="1320" y="907"/>
                  </a:lnTo>
                  <a:cubicBezTo>
                    <a:pt x="1320" y="751"/>
                    <a:pt x="1237" y="608"/>
                    <a:pt x="1104" y="531"/>
                  </a:cubicBezTo>
                  <a:lnTo>
                    <a:pt x="219" y="21"/>
                  </a:lnTo>
                  <a:cubicBezTo>
                    <a:pt x="196" y="7"/>
                    <a:pt x="171" y="1"/>
                    <a:pt x="147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45"/>
            <p:cNvSpPr/>
            <p:nvPr/>
          </p:nvSpPr>
          <p:spPr>
            <a:xfrm>
              <a:off x="4478775" y="1395725"/>
              <a:ext cx="88925" cy="64275"/>
            </a:xfrm>
            <a:custGeom>
              <a:rect b="b" l="l" r="r" t="t"/>
              <a:pathLst>
                <a:path extrusionOk="0" h="2571" w="3557">
                  <a:moveTo>
                    <a:pt x="3373" y="1"/>
                  </a:moveTo>
                  <a:cubicBezTo>
                    <a:pt x="3342" y="1"/>
                    <a:pt x="3311" y="9"/>
                    <a:pt x="3281" y="26"/>
                  </a:cubicBezTo>
                  <a:lnTo>
                    <a:pt x="185" y="1817"/>
                  </a:lnTo>
                  <a:cubicBezTo>
                    <a:pt x="72" y="1882"/>
                    <a:pt x="1" y="2004"/>
                    <a:pt x="1" y="2136"/>
                  </a:cubicBezTo>
                  <a:lnTo>
                    <a:pt x="1" y="2571"/>
                  </a:lnTo>
                  <a:lnTo>
                    <a:pt x="3556" y="515"/>
                  </a:lnTo>
                  <a:lnTo>
                    <a:pt x="3556" y="186"/>
                  </a:lnTo>
                  <a:cubicBezTo>
                    <a:pt x="3556" y="78"/>
                    <a:pt x="3469" y="1"/>
                    <a:pt x="3373" y="1"/>
                  </a:cubicBez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45"/>
            <p:cNvSpPr/>
            <p:nvPr/>
          </p:nvSpPr>
          <p:spPr>
            <a:xfrm>
              <a:off x="4474975" y="1357175"/>
              <a:ext cx="57700" cy="65425"/>
            </a:xfrm>
            <a:custGeom>
              <a:rect b="b" l="l" r="r" t="t"/>
              <a:pathLst>
                <a:path extrusionOk="0" h="2617" w="2308">
                  <a:moveTo>
                    <a:pt x="1606" y="0"/>
                  </a:moveTo>
                  <a:cubicBezTo>
                    <a:pt x="1604" y="0"/>
                    <a:pt x="1602" y="0"/>
                    <a:pt x="1600" y="1"/>
                  </a:cubicBezTo>
                  <a:cubicBezTo>
                    <a:pt x="1553" y="3"/>
                    <a:pt x="1517" y="35"/>
                    <a:pt x="1520" y="73"/>
                  </a:cubicBezTo>
                  <a:cubicBezTo>
                    <a:pt x="1520" y="77"/>
                    <a:pt x="1520" y="82"/>
                    <a:pt x="1522" y="86"/>
                  </a:cubicBezTo>
                  <a:cubicBezTo>
                    <a:pt x="731" y="263"/>
                    <a:pt x="279" y="678"/>
                    <a:pt x="137" y="828"/>
                  </a:cubicBezTo>
                  <a:cubicBezTo>
                    <a:pt x="122" y="820"/>
                    <a:pt x="105" y="815"/>
                    <a:pt x="90" y="815"/>
                  </a:cubicBezTo>
                  <a:cubicBezTo>
                    <a:pt x="87" y="815"/>
                    <a:pt x="85" y="815"/>
                    <a:pt x="83" y="815"/>
                  </a:cubicBezTo>
                  <a:cubicBezTo>
                    <a:pt x="37" y="818"/>
                    <a:pt x="0" y="850"/>
                    <a:pt x="2" y="888"/>
                  </a:cubicBezTo>
                  <a:cubicBezTo>
                    <a:pt x="3" y="924"/>
                    <a:pt x="41" y="952"/>
                    <a:pt x="86" y="952"/>
                  </a:cubicBezTo>
                  <a:cubicBezTo>
                    <a:pt x="95" y="1706"/>
                    <a:pt x="515" y="2310"/>
                    <a:pt x="657" y="2492"/>
                  </a:cubicBezTo>
                  <a:cubicBezTo>
                    <a:pt x="633" y="2503"/>
                    <a:pt x="618" y="2527"/>
                    <a:pt x="618" y="2553"/>
                  </a:cubicBezTo>
                  <a:cubicBezTo>
                    <a:pt x="620" y="2589"/>
                    <a:pt x="655" y="2617"/>
                    <a:pt x="700" y="2617"/>
                  </a:cubicBezTo>
                  <a:cubicBezTo>
                    <a:pt x="702" y="2617"/>
                    <a:pt x="704" y="2617"/>
                    <a:pt x="707" y="2616"/>
                  </a:cubicBezTo>
                  <a:cubicBezTo>
                    <a:pt x="753" y="2614"/>
                    <a:pt x="789" y="2582"/>
                    <a:pt x="786" y="2544"/>
                  </a:cubicBezTo>
                  <a:cubicBezTo>
                    <a:pt x="786" y="2537"/>
                    <a:pt x="783" y="2529"/>
                    <a:pt x="781" y="2522"/>
                  </a:cubicBezTo>
                  <a:cubicBezTo>
                    <a:pt x="1684" y="2218"/>
                    <a:pt x="2051" y="1913"/>
                    <a:pt x="2171" y="1790"/>
                  </a:cubicBezTo>
                  <a:cubicBezTo>
                    <a:pt x="2185" y="1799"/>
                    <a:pt x="2201" y="1803"/>
                    <a:pt x="2218" y="1803"/>
                  </a:cubicBezTo>
                  <a:cubicBezTo>
                    <a:pt x="2220" y="1803"/>
                    <a:pt x="2222" y="1803"/>
                    <a:pt x="2225" y="1803"/>
                  </a:cubicBezTo>
                  <a:cubicBezTo>
                    <a:pt x="2271" y="1800"/>
                    <a:pt x="2307" y="1765"/>
                    <a:pt x="2306" y="1730"/>
                  </a:cubicBezTo>
                  <a:cubicBezTo>
                    <a:pt x="2303" y="1694"/>
                    <a:pt x="2268" y="1667"/>
                    <a:pt x="2225" y="1667"/>
                  </a:cubicBezTo>
                  <a:cubicBezTo>
                    <a:pt x="2273" y="769"/>
                    <a:pt x="1823" y="267"/>
                    <a:pt x="1661" y="118"/>
                  </a:cubicBezTo>
                  <a:cubicBezTo>
                    <a:pt x="1678" y="106"/>
                    <a:pt x="1688" y="86"/>
                    <a:pt x="1688" y="64"/>
                  </a:cubicBezTo>
                  <a:cubicBezTo>
                    <a:pt x="1686" y="28"/>
                    <a:pt x="1650" y="0"/>
                    <a:pt x="1606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45"/>
            <p:cNvSpPr/>
            <p:nvPr/>
          </p:nvSpPr>
          <p:spPr>
            <a:xfrm>
              <a:off x="4492150" y="1382875"/>
              <a:ext cx="25450" cy="12925"/>
            </a:xfrm>
            <a:custGeom>
              <a:rect b="b" l="l" r="r" t="t"/>
              <a:pathLst>
                <a:path extrusionOk="0" h="517" w="1018">
                  <a:moveTo>
                    <a:pt x="1" y="1"/>
                  </a:moveTo>
                  <a:cubicBezTo>
                    <a:pt x="1" y="1"/>
                    <a:pt x="18" y="8"/>
                    <a:pt x="47" y="19"/>
                  </a:cubicBezTo>
                  <a:cubicBezTo>
                    <a:pt x="62" y="25"/>
                    <a:pt x="81" y="34"/>
                    <a:pt x="102" y="41"/>
                  </a:cubicBezTo>
                  <a:cubicBezTo>
                    <a:pt x="124" y="48"/>
                    <a:pt x="144" y="59"/>
                    <a:pt x="170" y="69"/>
                  </a:cubicBezTo>
                  <a:cubicBezTo>
                    <a:pt x="195" y="79"/>
                    <a:pt x="223" y="89"/>
                    <a:pt x="250" y="102"/>
                  </a:cubicBezTo>
                  <a:cubicBezTo>
                    <a:pt x="278" y="114"/>
                    <a:pt x="308" y="125"/>
                    <a:pt x="337" y="140"/>
                  </a:cubicBezTo>
                  <a:cubicBezTo>
                    <a:pt x="368" y="154"/>
                    <a:pt x="400" y="167"/>
                    <a:pt x="430" y="183"/>
                  </a:cubicBezTo>
                  <a:cubicBezTo>
                    <a:pt x="462" y="199"/>
                    <a:pt x="494" y="212"/>
                    <a:pt x="524" y="230"/>
                  </a:cubicBezTo>
                  <a:cubicBezTo>
                    <a:pt x="588" y="262"/>
                    <a:pt x="649" y="295"/>
                    <a:pt x="707" y="327"/>
                  </a:cubicBezTo>
                  <a:cubicBezTo>
                    <a:pt x="765" y="360"/>
                    <a:pt x="819" y="392"/>
                    <a:pt x="865" y="420"/>
                  </a:cubicBezTo>
                  <a:cubicBezTo>
                    <a:pt x="956" y="478"/>
                    <a:pt x="1017" y="517"/>
                    <a:pt x="1017" y="517"/>
                  </a:cubicBezTo>
                  <a:cubicBezTo>
                    <a:pt x="985" y="465"/>
                    <a:pt x="945" y="417"/>
                    <a:pt x="901" y="373"/>
                  </a:cubicBezTo>
                  <a:cubicBezTo>
                    <a:pt x="881" y="353"/>
                    <a:pt x="859" y="333"/>
                    <a:pt x="835" y="312"/>
                  </a:cubicBezTo>
                  <a:cubicBezTo>
                    <a:pt x="811" y="292"/>
                    <a:pt x="785" y="270"/>
                    <a:pt x="756" y="250"/>
                  </a:cubicBezTo>
                  <a:cubicBezTo>
                    <a:pt x="729" y="231"/>
                    <a:pt x="700" y="209"/>
                    <a:pt x="668" y="191"/>
                  </a:cubicBezTo>
                  <a:cubicBezTo>
                    <a:pt x="636" y="173"/>
                    <a:pt x="604" y="154"/>
                    <a:pt x="571" y="137"/>
                  </a:cubicBezTo>
                  <a:cubicBezTo>
                    <a:pt x="539" y="120"/>
                    <a:pt x="504" y="105"/>
                    <a:pt x="471" y="91"/>
                  </a:cubicBezTo>
                  <a:cubicBezTo>
                    <a:pt x="437" y="76"/>
                    <a:pt x="402" y="66"/>
                    <a:pt x="369" y="54"/>
                  </a:cubicBezTo>
                  <a:cubicBezTo>
                    <a:pt x="339" y="44"/>
                    <a:pt x="305" y="35"/>
                    <a:pt x="273" y="28"/>
                  </a:cubicBezTo>
                  <a:cubicBezTo>
                    <a:pt x="244" y="21"/>
                    <a:pt x="214" y="15"/>
                    <a:pt x="185" y="11"/>
                  </a:cubicBezTo>
                  <a:cubicBezTo>
                    <a:pt x="141" y="4"/>
                    <a:pt x="96" y="1"/>
                    <a:pt x="52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45"/>
            <p:cNvSpPr/>
            <p:nvPr/>
          </p:nvSpPr>
          <p:spPr>
            <a:xfrm>
              <a:off x="4503000" y="1376100"/>
              <a:ext cx="8350" cy="27075"/>
            </a:xfrm>
            <a:custGeom>
              <a:rect b="b" l="l" r="r" t="t"/>
              <a:pathLst>
                <a:path extrusionOk="0" h="1083" w="334">
                  <a:moveTo>
                    <a:pt x="334" y="0"/>
                  </a:moveTo>
                  <a:lnTo>
                    <a:pt x="334" y="0"/>
                  </a:lnTo>
                  <a:cubicBezTo>
                    <a:pt x="321" y="11"/>
                    <a:pt x="309" y="22"/>
                    <a:pt x="298" y="35"/>
                  </a:cubicBezTo>
                  <a:cubicBezTo>
                    <a:pt x="267" y="67"/>
                    <a:pt x="241" y="102"/>
                    <a:pt x="216" y="140"/>
                  </a:cubicBezTo>
                  <a:cubicBezTo>
                    <a:pt x="199" y="164"/>
                    <a:pt x="183" y="189"/>
                    <a:pt x="170" y="215"/>
                  </a:cubicBezTo>
                  <a:cubicBezTo>
                    <a:pt x="153" y="244"/>
                    <a:pt x="138" y="273"/>
                    <a:pt x="125" y="304"/>
                  </a:cubicBezTo>
                  <a:cubicBezTo>
                    <a:pt x="96" y="369"/>
                    <a:pt x="71" y="437"/>
                    <a:pt x="53" y="505"/>
                  </a:cubicBezTo>
                  <a:cubicBezTo>
                    <a:pt x="44" y="541"/>
                    <a:pt x="34" y="576"/>
                    <a:pt x="28" y="611"/>
                  </a:cubicBezTo>
                  <a:cubicBezTo>
                    <a:pt x="21" y="647"/>
                    <a:pt x="16" y="682"/>
                    <a:pt x="10" y="715"/>
                  </a:cubicBezTo>
                  <a:cubicBezTo>
                    <a:pt x="6" y="749"/>
                    <a:pt x="5" y="782"/>
                    <a:pt x="2" y="814"/>
                  </a:cubicBezTo>
                  <a:cubicBezTo>
                    <a:pt x="0" y="844"/>
                    <a:pt x="0" y="875"/>
                    <a:pt x="0" y="901"/>
                  </a:cubicBezTo>
                  <a:cubicBezTo>
                    <a:pt x="0" y="946"/>
                    <a:pt x="3" y="989"/>
                    <a:pt x="9" y="1033"/>
                  </a:cubicBezTo>
                  <a:cubicBezTo>
                    <a:pt x="13" y="1065"/>
                    <a:pt x="16" y="1082"/>
                    <a:pt x="16" y="1082"/>
                  </a:cubicBezTo>
                  <a:cubicBezTo>
                    <a:pt x="16" y="1082"/>
                    <a:pt x="22" y="1065"/>
                    <a:pt x="31" y="1034"/>
                  </a:cubicBezTo>
                  <a:cubicBezTo>
                    <a:pt x="38" y="1004"/>
                    <a:pt x="48" y="960"/>
                    <a:pt x="60" y="907"/>
                  </a:cubicBezTo>
                  <a:cubicBezTo>
                    <a:pt x="67" y="882"/>
                    <a:pt x="73" y="853"/>
                    <a:pt x="80" y="824"/>
                  </a:cubicBezTo>
                  <a:cubicBezTo>
                    <a:pt x="86" y="795"/>
                    <a:pt x="95" y="763"/>
                    <a:pt x="102" y="731"/>
                  </a:cubicBezTo>
                  <a:cubicBezTo>
                    <a:pt x="108" y="699"/>
                    <a:pt x="119" y="667"/>
                    <a:pt x="126" y="633"/>
                  </a:cubicBezTo>
                  <a:cubicBezTo>
                    <a:pt x="134" y="599"/>
                    <a:pt x="145" y="566"/>
                    <a:pt x="153" y="533"/>
                  </a:cubicBezTo>
                  <a:cubicBezTo>
                    <a:pt x="161" y="499"/>
                    <a:pt x="173" y="466"/>
                    <a:pt x="182" y="433"/>
                  </a:cubicBezTo>
                  <a:cubicBezTo>
                    <a:pt x="192" y="399"/>
                    <a:pt x="200" y="367"/>
                    <a:pt x="212" y="337"/>
                  </a:cubicBezTo>
                  <a:cubicBezTo>
                    <a:pt x="224" y="305"/>
                    <a:pt x="232" y="275"/>
                    <a:pt x="241" y="245"/>
                  </a:cubicBezTo>
                  <a:lnTo>
                    <a:pt x="269" y="166"/>
                  </a:lnTo>
                  <a:cubicBezTo>
                    <a:pt x="287" y="115"/>
                    <a:pt x="303" y="74"/>
                    <a:pt x="315" y="44"/>
                  </a:cubicBezTo>
                  <a:cubicBezTo>
                    <a:pt x="327" y="15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45"/>
            <p:cNvSpPr/>
            <p:nvPr/>
          </p:nvSpPr>
          <p:spPr>
            <a:xfrm>
              <a:off x="4663550" y="1218175"/>
              <a:ext cx="66850" cy="143225"/>
            </a:xfrm>
            <a:custGeom>
              <a:rect b="b" l="l" r="r" t="t"/>
              <a:pathLst>
                <a:path extrusionOk="0" h="5729" w="2674">
                  <a:moveTo>
                    <a:pt x="274" y="1"/>
                  </a:moveTo>
                  <a:cubicBezTo>
                    <a:pt x="173" y="1"/>
                    <a:pt x="81" y="15"/>
                    <a:pt x="1" y="42"/>
                  </a:cubicBezTo>
                  <a:lnTo>
                    <a:pt x="1" y="4186"/>
                  </a:lnTo>
                  <a:lnTo>
                    <a:pt x="2673" y="5729"/>
                  </a:lnTo>
                  <a:lnTo>
                    <a:pt x="2673" y="1584"/>
                  </a:lnTo>
                  <a:cubicBezTo>
                    <a:pt x="2361" y="1119"/>
                    <a:pt x="1879" y="659"/>
                    <a:pt x="1336" y="346"/>
                  </a:cubicBezTo>
                  <a:cubicBezTo>
                    <a:pt x="935" y="114"/>
                    <a:pt x="565" y="1"/>
                    <a:pt x="274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45"/>
            <p:cNvSpPr/>
            <p:nvPr/>
          </p:nvSpPr>
          <p:spPr>
            <a:xfrm>
              <a:off x="4667750" y="1222475"/>
              <a:ext cx="58425" cy="131675"/>
            </a:xfrm>
            <a:custGeom>
              <a:rect b="b" l="l" r="r" t="t"/>
              <a:pathLst>
                <a:path extrusionOk="0" h="5267" w="2337">
                  <a:moveTo>
                    <a:pt x="1" y="1182"/>
                  </a:moveTo>
                  <a:lnTo>
                    <a:pt x="1120" y="1829"/>
                  </a:lnTo>
                  <a:lnTo>
                    <a:pt x="1120" y="3152"/>
                  </a:lnTo>
                  <a:lnTo>
                    <a:pt x="1" y="2506"/>
                  </a:lnTo>
                  <a:close/>
                  <a:moveTo>
                    <a:pt x="1218" y="1772"/>
                  </a:moveTo>
                  <a:lnTo>
                    <a:pt x="2337" y="2419"/>
                  </a:lnTo>
                  <a:lnTo>
                    <a:pt x="2337" y="1412"/>
                  </a:lnTo>
                  <a:cubicBezTo>
                    <a:pt x="2051" y="1021"/>
                    <a:pt x="1651" y="657"/>
                    <a:pt x="1218" y="397"/>
                  </a:cubicBezTo>
                  <a:close/>
                  <a:moveTo>
                    <a:pt x="2337" y="2530"/>
                  </a:moveTo>
                  <a:lnTo>
                    <a:pt x="1218" y="1885"/>
                  </a:lnTo>
                  <a:lnTo>
                    <a:pt x="1218" y="3208"/>
                  </a:lnTo>
                  <a:lnTo>
                    <a:pt x="2337" y="3854"/>
                  </a:lnTo>
                  <a:close/>
                  <a:moveTo>
                    <a:pt x="1218" y="3321"/>
                  </a:moveTo>
                  <a:lnTo>
                    <a:pt x="1218" y="4620"/>
                  </a:lnTo>
                  <a:lnTo>
                    <a:pt x="2337" y="5267"/>
                  </a:lnTo>
                  <a:lnTo>
                    <a:pt x="2337" y="3967"/>
                  </a:lnTo>
                  <a:close/>
                  <a:moveTo>
                    <a:pt x="1120" y="1715"/>
                  </a:moveTo>
                  <a:lnTo>
                    <a:pt x="1120" y="341"/>
                  </a:lnTo>
                  <a:cubicBezTo>
                    <a:pt x="685" y="100"/>
                    <a:pt x="285" y="0"/>
                    <a:pt x="1" y="64"/>
                  </a:cubicBezTo>
                  <a:lnTo>
                    <a:pt x="1" y="1070"/>
                  </a:lnTo>
                  <a:close/>
                  <a:moveTo>
                    <a:pt x="1120" y="3264"/>
                  </a:moveTo>
                  <a:lnTo>
                    <a:pt x="1" y="2619"/>
                  </a:lnTo>
                  <a:lnTo>
                    <a:pt x="1" y="3917"/>
                  </a:lnTo>
                  <a:lnTo>
                    <a:pt x="1120" y="4563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45"/>
            <p:cNvSpPr/>
            <p:nvPr/>
          </p:nvSpPr>
          <p:spPr>
            <a:xfrm>
              <a:off x="4667750" y="1223625"/>
              <a:ext cx="58425" cy="130525"/>
            </a:xfrm>
            <a:custGeom>
              <a:rect b="b" l="l" r="r" t="t"/>
              <a:pathLst>
                <a:path extrusionOk="0" h="5221" w="2337">
                  <a:moveTo>
                    <a:pt x="139" y="0"/>
                  </a:moveTo>
                  <a:cubicBezTo>
                    <a:pt x="92" y="2"/>
                    <a:pt x="46" y="8"/>
                    <a:pt x="1" y="18"/>
                  </a:cubicBezTo>
                  <a:lnTo>
                    <a:pt x="1" y="1024"/>
                  </a:lnTo>
                  <a:lnTo>
                    <a:pt x="139" y="1104"/>
                  </a:lnTo>
                  <a:lnTo>
                    <a:pt x="139" y="1059"/>
                  </a:lnTo>
                  <a:lnTo>
                    <a:pt x="1120" y="1626"/>
                  </a:lnTo>
                  <a:lnTo>
                    <a:pt x="1120" y="1513"/>
                  </a:lnTo>
                  <a:lnTo>
                    <a:pt x="139" y="946"/>
                  </a:lnTo>
                  <a:lnTo>
                    <a:pt x="139" y="0"/>
                  </a:lnTo>
                  <a:close/>
                  <a:moveTo>
                    <a:pt x="1218" y="351"/>
                  </a:moveTo>
                  <a:lnTo>
                    <a:pt x="1218" y="1726"/>
                  </a:lnTo>
                  <a:lnTo>
                    <a:pt x="1355" y="1806"/>
                  </a:lnTo>
                  <a:lnTo>
                    <a:pt x="1355" y="1762"/>
                  </a:lnTo>
                  <a:lnTo>
                    <a:pt x="2337" y="2329"/>
                  </a:lnTo>
                  <a:lnTo>
                    <a:pt x="2337" y="2216"/>
                  </a:lnTo>
                  <a:lnTo>
                    <a:pt x="1355" y="1649"/>
                  </a:lnTo>
                  <a:lnTo>
                    <a:pt x="1355" y="437"/>
                  </a:lnTo>
                  <a:cubicBezTo>
                    <a:pt x="1310" y="408"/>
                    <a:pt x="1264" y="379"/>
                    <a:pt x="1218" y="351"/>
                  </a:cubicBezTo>
                  <a:close/>
                  <a:moveTo>
                    <a:pt x="1" y="1136"/>
                  </a:moveTo>
                  <a:lnTo>
                    <a:pt x="1" y="2460"/>
                  </a:lnTo>
                  <a:lnTo>
                    <a:pt x="139" y="2538"/>
                  </a:lnTo>
                  <a:lnTo>
                    <a:pt x="139" y="2496"/>
                  </a:lnTo>
                  <a:lnTo>
                    <a:pt x="1120" y="3063"/>
                  </a:lnTo>
                  <a:lnTo>
                    <a:pt x="1120" y="2950"/>
                  </a:lnTo>
                  <a:lnTo>
                    <a:pt x="139" y="2383"/>
                  </a:lnTo>
                  <a:lnTo>
                    <a:pt x="139" y="1216"/>
                  </a:lnTo>
                  <a:lnTo>
                    <a:pt x="1" y="1136"/>
                  </a:lnTo>
                  <a:close/>
                  <a:moveTo>
                    <a:pt x="1218" y="1839"/>
                  </a:moveTo>
                  <a:lnTo>
                    <a:pt x="1218" y="3163"/>
                  </a:lnTo>
                  <a:lnTo>
                    <a:pt x="1355" y="3241"/>
                  </a:lnTo>
                  <a:lnTo>
                    <a:pt x="1355" y="3198"/>
                  </a:lnTo>
                  <a:lnTo>
                    <a:pt x="2337" y="3765"/>
                  </a:lnTo>
                  <a:lnTo>
                    <a:pt x="2337" y="3653"/>
                  </a:lnTo>
                  <a:lnTo>
                    <a:pt x="1355" y="3086"/>
                  </a:lnTo>
                  <a:lnTo>
                    <a:pt x="1355" y="1919"/>
                  </a:lnTo>
                  <a:lnTo>
                    <a:pt x="1218" y="1839"/>
                  </a:lnTo>
                  <a:close/>
                  <a:moveTo>
                    <a:pt x="1" y="2573"/>
                  </a:moveTo>
                  <a:lnTo>
                    <a:pt x="1" y="3871"/>
                  </a:lnTo>
                  <a:lnTo>
                    <a:pt x="1120" y="4516"/>
                  </a:lnTo>
                  <a:lnTo>
                    <a:pt x="1120" y="4359"/>
                  </a:lnTo>
                  <a:lnTo>
                    <a:pt x="139" y="3794"/>
                  </a:lnTo>
                  <a:lnTo>
                    <a:pt x="139" y="2651"/>
                  </a:lnTo>
                  <a:lnTo>
                    <a:pt x="1" y="2573"/>
                  </a:lnTo>
                  <a:close/>
                  <a:moveTo>
                    <a:pt x="1218" y="3275"/>
                  </a:moveTo>
                  <a:lnTo>
                    <a:pt x="1218" y="4574"/>
                  </a:lnTo>
                  <a:lnTo>
                    <a:pt x="2337" y="5221"/>
                  </a:lnTo>
                  <a:lnTo>
                    <a:pt x="2337" y="5064"/>
                  </a:lnTo>
                  <a:lnTo>
                    <a:pt x="1355" y="4496"/>
                  </a:lnTo>
                  <a:lnTo>
                    <a:pt x="1355" y="3354"/>
                  </a:lnTo>
                  <a:lnTo>
                    <a:pt x="1218" y="3275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45"/>
            <p:cNvSpPr/>
            <p:nvPr/>
          </p:nvSpPr>
          <p:spPr>
            <a:xfrm>
              <a:off x="4667750" y="1287925"/>
              <a:ext cx="1800" cy="32475"/>
            </a:xfrm>
            <a:custGeom>
              <a:rect b="b" l="l" r="r" t="t"/>
              <a:pathLst>
                <a:path extrusionOk="0" h="1299" w="72">
                  <a:moveTo>
                    <a:pt x="1" y="1"/>
                  </a:moveTo>
                  <a:lnTo>
                    <a:pt x="1" y="1299"/>
                  </a:lnTo>
                  <a:lnTo>
                    <a:pt x="72" y="1258"/>
                  </a:lnTo>
                  <a:lnTo>
                    <a:pt x="72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45"/>
            <p:cNvSpPr/>
            <p:nvPr/>
          </p:nvSpPr>
          <p:spPr>
            <a:xfrm>
              <a:off x="4698175" y="1305475"/>
              <a:ext cx="1800" cy="32500"/>
            </a:xfrm>
            <a:custGeom>
              <a:rect b="b" l="l" r="r" t="t"/>
              <a:pathLst>
                <a:path extrusionOk="0" h="1300" w="72">
                  <a:moveTo>
                    <a:pt x="1" y="1"/>
                  </a:moveTo>
                  <a:lnTo>
                    <a:pt x="1" y="1300"/>
                  </a:lnTo>
                  <a:lnTo>
                    <a:pt x="72" y="1259"/>
                  </a:lnTo>
                  <a:lnTo>
                    <a:pt x="72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45"/>
            <p:cNvSpPr/>
            <p:nvPr/>
          </p:nvSpPr>
          <p:spPr>
            <a:xfrm>
              <a:off x="4698175" y="1269600"/>
              <a:ext cx="1800" cy="33125"/>
            </a:xfrm>
            <a:custGeom>
              <a:rect b="b" l="l" r="r" t="t"/>
              <a:pathLst>
                <a:path extrusionOk="0" h="1325" w="72">
                  <a:moveTo>
                    <a:pt x="1" y="0"/>
                  </a:moveTo>
                  <a:lnTo>
                    <a:pt x="1" y="1324"/>
                  </a:lnTo>
                  <a:lnTo>
                    <a:pt x="72" y="1283"/>
                  </a:lnTo>
                  <a:lnTo>
                    <a:pt x="72" y="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45"/>
            <p:cNvSpPr/>
            <p:nvPr/>
          </p:nvSpPr>
          <p:spPr>
            <a:xfrm>
              <a:off x="4667750" y="1252000"/>
              <a:ext cx="1800" cy="33125"/>
            </a:xfrm>
            <a:custGeom>
              <a:rect b="b" l="l" r="r" t="t"/>
              <a:pathLst>
                <a:path extrusionOk="0" h="1325" w="72">
                  <a:moveTo>
                    <a:pt x="1" y="1"/>
                  </a:moveTo>
                  <a:lnTo>
                    <a:pt x="1" y="1325"/>
                  </a:lnTo>
                  <a:lnTo>
                    <a:pt x="72" y="1284"/>
                  </a:lnTo>
                  <a:lnTo>
                    <a:pt x="72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45"/>
            <p:cNvSpPr/>
            <p:nvPr/>
          </p:nvSpPr>
          <p:spPr>
            <a:xfrm>
              <a:off x="4667750" y="1223775"/>
              <a:ext cx="1800" cy="25475"/>
            </a:xfrm>
            <a:custGeom>
              <a:rect b="b" l="l" r="r" t="t"/>
              <a:pathLst>
                <a:path extrusionOk="0" h="1019" w="72">
                  <a:moveTo>
                    <a:pt x="72" y="0"/>
                  </a:moveTo>
                  <a:cubicBezTo>
                    <a:pt x="47" y="3"/>
                    <a:pt x="23" y="8"/>
                    <a:pt x="1" y="12"/>
                  </a:cubicBezTo>
                  <a:lnTo>
                    <a:pt x="1" y="1018"/>
                  </a:lnTo>
                  <a:lnTo>
                    <a:pt x="72" y="97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45"/>
            <p:cNvSpPr/>
            <p:nvPr/>
          </p:nvSpPr>
          <p:spPr>
            <a:xfrm>
              <a:off x="4698175" y="1232400"/>
              <a:ext cx="1800" cy="34400"/>
            </a:xfrm>
            <a:custGeom>
              <a:rect b="b" l="l" r="r" t="t"/>
              <a:pathLst>
                <a:path extrusionOk="0" h="1376" w="72">
                  <a:moveTo>
                    <a:pt x="1" y="0"/>
                  </a:moveTo>
                  <a:lnTo>
                    <a:pt x="1" y="1375"/>
                  </a:lnTo>
                  <a:lnTo>
                    <a:pt x="72" y="1334"/>
                  </a:lnTo>
                  <a:lnTo>
                    <a:pt x="72" y="44"/>
                  </a:lnTo>
                  <a:cubicBezTo>
                    <a:pt x="48" y="29"/>
                    <a:pt x="24" y="15"/>
                    <a:pt x="1" y="0"/>
                  </a:cubicBez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45"/>
            <p:cNvSpPr/>
            <p:nvPr/>
          </p:nvSpPr>
          <p:spPr>
            <a:xfrm>
              <a:off x="4667750" y="1319375"/>
              <a:ext cx="28025" cy="17200"/>
            </a:xfrm>
            <a:custGeom>
              <a:rect b="b" l="l" r="r" t="t"/>
              <a:pathLst>
                <a:path extrusionOk="0" h="688" w="1121">
                  <a:moveTo>
                    <a:pt x="72" y="0"/>
                  </a:moveTo>
                  <a:lnTo>
                    <a:pt x="1" y="41"/>
                  </a:lnTo>
                  <a:lnTo>
                    <a:pt x="1120" y="687"/>
                  </a:lnTo>
                  <a:lnTo>
                    <a:pt x="1120" y="60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45"/>
            <p:cNvSpPr/>
            <p:nvPr/>
          </p:nvSpPr>
          <p:spPr>
            <a:xfrm>
              <a:off x="4667750" y="1284100"/>
              <a:ext cx="28025" cy="17200"/>
            </a:xfrm>
            <a:custGeom>
              <a:rect b="b" l="l" r="r" t="t"/>
              <a:pathLst>
                <a:path extrusionOk="0" h="688" w="1121">
                  <a:moveTo>
                    <a:pt x="72" y="0"/>
                  </a:moveTo>
                  <a:lnTo>
                    <a:pt x="1" y="41"/>
                  </a:lnTo>
                  <a:lnTo>
                    <a:pt x="1120" y="687"/>
                  </a:lnTo>
                  <a:lnTo>
                    <a:pt x="1120" y="60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45"/>
            <p:cNvSpPr/>
            <p:nvPr/>
          </p:nvSpPr>
          <p:spPr>
            <a:xfrm>
              <a:off x="4667750" y="1248200"/>
              <a:ext cx="28025" cy="17175"/>
            </a:xfrm>
            <a:custGeom>
              <a:rect b="b" l="l" r="r" t="t"/>
              <a:pathLst>
                <a:path extrusionOk="0" h="687" w="1121">
                  <a:moveTo>
                    <a:pt x="72" y="1"/>
                  </a:moveTo>
                  <a:lnTo>
                    <a:pt x="1" y="41"/>
                  </a:lnTo>
                  <a:lnTo>
                    <a:pt x="1120" y="686"/>
                  </a:lnTo>
                  <a:lnTo>
                    <a:pt x="1120" y="60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45"/>
            <p:cNvSpPr/>
            <p:nvPr/>
          </p:nvSpPr>
          <p:spPr>
            <a:xfrm>
              <a:off x="4698175" y="1265750"/>
              <a:ext cx="28000" cy="17200"/>
            </a:xfrm>
            <a:custGeom>
              <a:rect b="b" l="l" r="r" t="t"/>
              <a:pathLst>
                <a:path extrusionOk="0" h="688" w="1120">
                  <a:moveTo>
                    <a:pt x="72" y="0"/>
                  </a:moveTo>
                  <a:lnTo>
                    <a:pt x="1" y="41"/>
                  </a:lnTo>
                  <a:lnTo>
                    <a:pt x="1120" y="688"/>
                  </a:lnTo>
                  <a:lnTo>
                    <a:pt x="1120" y="60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45"/>
            <p:cNvSpPr/>
            <p:nvPr/>
          </p:nvSpPr>
          <p:spPr>
            <a:xfrm>
              <a:off x="4698175" y="1301675"/>
              <a:ext cx="28000" cy="17175"/>
            </a:xfrm>
            <a:custGeom>
              <a:rect b="b" l="l" r="r" t="t"/>
              <a:pathLst>
                <a:path extrusionOk="0" h="687" w="1120">
                  <a:moveTo>
                    <a:pt x="72" y="0"/>
                  </a:moveTo>
                  <a:lnTo>
                    <a:pt x="1" y="41"/>
                  </a:lnTo>
                  <a:lnTo>
                    <a:pt x="1120" y="686"/>
                  </a:lnTo>
                  <a:lnTo>
                    <a:pt x="1120" y="60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45"/>
            <p:cNvSpPr/>
            <p:nvPr/>
          </p:nvSpPr>
          <p:spPr>
            <a:xfrm>
              <a:off x="4698175" y="1336950"/>
              <a:ext cx="28000" cy="17175"/>
            </a:xfrm>
            <a:custGeom>
              <a:rect b="b" l="l" r="r" t="t"/>
              <a:pathLst>
                <a:path extrusionOk="0" h="687" w="1120">
                  <a:moveTo>
                    <a:pt x="72" y="0"/>
                  </a:moveTo>
                  <a:lnTo>
                    <a:pt x="1" y="41"/>
                  </a:lnTo>
                  <a:lnTo>
                    <a:pt x="1120" y="686"/>
                  </a:lnTo>
                  <a:lnTo>
                    <a:pt x="1120" y="60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45"/>
            <p:cNvSpPr/>
            <p:nvPr/>
          </p:nvSpPr>
          <p:spPr>
            <a:xfrm>
              <a:off x="4765500" y="1277575"/>
              <a:ext cx="66825" cy="143250"/>
            </a:xfrm>
            <a:custGeom>
              <a:rect b="b" l="l" r="r" t="t"/>
              <a:pathLst>
                <a:path extrusionOk="0" h="5730" w="2673">
                  <a:moveTo>
                    <a:pt x="274" y="0"/>
                  </a:moveTo>
                  <a:cubicBezTo>
                    <a:pt x="172" y="0"/>
                    <a:pt x="81" y="14"/>
                    <a:pt x="0" y="41"/>
                  </a:cubicBezTo>
                  <a:lnTo>
                    <a:pt x="0" y="4186"/>
                  </a:lnTo>
                  <a:lnTo>
                    <a:pt x="2673" y="5729"/>
                  </a:lnTo>
                  <a:lnTo>
                    <a:pt x="2673" y="1584"/>
                  </a:lnTo>
                  <a:cubicBezTo>
                    <a:pt x="2361" y="1120"/>
                    <a:pt x="1878" y="660"/>
                    <a:pt x="1337" y="347"/>
                  </a:cubicBezTo>
                  <a:cubicBezTo>
                    <a:pt x="935" y="113"/>
                    <a:pt x="565" y="0"/>
                    <a:pt x="274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45"/>
            <p:cNvSpPr/>
            <p:nvPr/>
          </p:nvSpPr>
          <p:spPr>
            <a:xfrm>
              <a:off x="4769700" y="1281875"/>
              <a:ext cx="58425" cy="131650"/>
            </a:xfrm>
            <a:custGeom>
              <a:rect b="b" l="l" r="r" t="t"/>
              <a:pathLst>
                <a:path extrusionOk="0" h="5266" w="2337">
                  <a:moveTo>
                    <a:pt x="1" y="1183"/>
                  </a:moveTo>
                  <a:lnTo>
                    <a:pt x="1120" y="1829"/>
                  </a:lnTo>
                  <a:lnTo>
                    <a:pt x="1120" y="3152"/>
                  </a:lnTo>
                  <a:lnTo>
                    <a:pt x="1" y="2505"/>
                  </a:lnTo>
                  <a:close/>
                  <a:moveTo>
                    <a:pt x="1217" y="1773"/>
                  </a:moveTo>
                  <a:lnTo>
                    <a:pt x="2337" y="2418"/>
                  </a:lnTo>
                  <a:lnTo>
                    <a:pt x="2337" y="1413"/>
                  </a:lnTo>
                  <a:cubicBezTo>
                    <a:pt x="2052" y="1022"/>
                    <a:pt x="1652" y="658"/>
                    <a:pt x="1217" y="398"/>
                  </a:cubicBezTo>
                  <a:close/>
                  <a:moveTo>
                    <a:pt x="2337" y="2531"/>
                  </a:moveTo>
                  <a:lnTo>
                    <a:pt x="1217" y="1884"/>
                  </a:lnTo>
                  <a:lnTo>
                    <a:pt x="1217" y="3208"/>
                  </a:lnTo>
                  <a:lnTo>
                    <a:pt x="2337" y="3855"/>
                  </a:lnTo>
                  <a:close/>
                  <a:moveTo>
                    <a:pt x="1217" y="3321"/>
                  </a:moveTo>
                  <a:lnTo>
                    <a:pt x="1217" y="4619"/>
                  </a:lnTo>
                  <a:lnTo>
                    <a:pt x="2337" y="5266"/>
                  </a:lnTo>
                  <a:lnTo>
                    <a:pt x="2337" y="3968"/>
                  </a:lnTo>
                  <a:close/>
                  <a:moveTo>
                    <a:pt x="1120" y="1716"/>
                  </a:moveTo>
                  <a:lnTo>
                    <a:pt x="1120" y="341"/>
                  </a:lnTo>
                  <a:cubicBezTo>
                    <a:pt x="685" y="99"/>
                    <a:pt x="285" y="1"/>
                    <a:pt x="1" y="65"/>
                  </a:cubicBezTo>
                  <a:lnTo>
                    <a:pt x="1" y="1069"/>
                  </a:lnTo>
                  <a:close/>
                  <a:moveTo>
                    <a:pt x="1120" y="3265"/>
                  </a:moveTo>
                  <a:lnTo>
                    <a:pt x="1" y="2618"/>
                  </a:lnTo>
                  <a:lnTo>
                    <a:pt x="1" y="3917"/>
                  </a:lnTo>
                  <a:lnTo>
                    <a:pt x="1120" y="4563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45"/>
            <p:cNvSpPr/>
            <p:nvPr/>
          </p:nvSpPr>
          <p:spPr>
            <a:xfrm>
              <a:off x="4769725" y="1283000"/>
              <a:ext cx="58450" cy="130525"/>
            </a:xfrm>
            <a:custGeom>
              <a:rect b="b" l="l" r="r" t="t"/>
              <a:pathLst>
                <a:path extrusionOk="0" h="5221" w="2338">
                  <a:moveTo>
                    <a:pt x="137" y="1"/>
                  </a:moveTo>
                  <a:cubicBezTo>
                    <a:pt x="92" y="4"/>
                    <a:pt x="46" y="9"/>
                    <a:pt x="1" y="20"/>
                  </a:cubicBezTo>
                  <a:lnTo>
                    <a:pt x="1" y="1024"/>
                  </a:lnTo>
                  <a:lnTo>
                    <a:pt x="137" y="1104"/>
                  </a:lnTo>
                  <a:lnTo>
                    <a:pt x="137" y="1061"/>
                  </a:lnTo>
                  <a:lnTo>
                    <a:pt x="1120" y="1626"/>
                  </a:lnTo>
                  <a:lnTo>
                    <a:pt x="1120" y="1515"/>
                  </a:lnTo>
                  <a:lnTo>
                    <a:pt x="137" y="948"/>
                  </a:lnTo>
                  <a:lnTo>
                    <a:pt x="137" y="1"/>
                  </a:lnTo>
                  <a:close/>
                  <a:moveTo>
                    <a:pt x="1218" y="352"/>
                  </a:moveTo>
                  <a:lnTo>
                    <a:pt x="1218" y="1728"/>
                  </a:lnTo>
                  <a:lnTo>
                    <a:pt x="1355" y="1807"/>
                  </a:lnTo>
                  <a:lnTo>
                    <a:pt x="1355" y="1762"/>
                  </a:lnTo>
                  <a:lnTo>
                    <a:pt x="2337" y="2329"/>
                  </a:lnTo>
                  <a:lnTo>
                    <a:pt x="2337" y="2218"/>
                  </a:lnTo>
                  <a:lnTo>
                    <a:pt x="1355" y="1649"/>
                  </a:lnTo>
                  <a:lnTo>
                    <a:pt x="1355" y="439"/>
                  </a:lnTo>
                  <a:cubicBezTo>
                    <a:pt x="1309" y="408"/>
                    <a:pt x="1264" y="379"/>
                    <a:pt x="1218" y="352"/>
                  </a:cubicBezTo>
                  <a:close/>
                  <a:moveTo>
                    <a:pt x="1" y="1138"/>
                  </a:moveTo>
                  <a:lnTo>
                    <a:pt x="1" y="2460"/>
                  </a:lnTo>
                  <a:lnTo>
                    <a:pt x="137" y="2540"/>
                  </a:lnTo>
                  <a:lnTo>
                    <a:pt x="137" y="2496"/>
                  </a:lnTo>
                  <a:lnTo>
                    <a:pt x="1120" y="3063"/>
                  </a:lnTo>
                  <a:lnTo>
                    <a:pt x="1120" y="2950"/>
                  </a:lnTo>
                  <a:lnTo>
                    <a:pt x="137" y="2383"/>
                  </a:lnTo>
                  <a:lnTo>
                    <a:pt x="137" y="1217"/>
                  </a:lnTo>
                  <a:lnTo>
                    <a:pt x="1" y="1138"/>
                  </a:lnTo>
                  <a:close/>
                  <a:moveTo>
                    <a:pt x="1218" y="1841"/>
                  </a:moveTo>
                  <a:lnTo>
                    <a:pt x="1218" y="3163"/>
                  </a:lnTo>
                  <a:lnTo>
                    <a:pt x="1355" y="3243"/>
                  </a:lnTo>
                  <a:lnTo>
                    <a:pt x="1355" y="3200"/>
                  </a:lnTo>
                  <a:lnTo>
                    <a:pt x="2337" y="3766"/>
                  </a:lnTo>
                  <a:lnTo>
                    <a:pt x="2337" y="3653"/>
                  </a:lnTo>
                  <a:lnTo>
                    <a:pt x="1355" y="3086"/>
                  </a:lnTo>
                  <a:lnTo>
                    <a:pt x="1355" y="1919"/>
                  </a:lnTo>
                  <a:lnTo>
                    <a:pt x="1218" y="1841"/>
                  </a:lnTo>
                  <a:close/>
                  <a:moveTo>
                    <a:pt x="1" y="2573"/>
                  </a:moveTo>
                  <a:lnTo>
                    <a:pt x="1" y="3871"/>
                  </a:lnTo>
                  <a:lnTo>
                    <a:pt x="1120" y="4518"/>
                  </a:lnTo>
                  <a:lnTo>
                    <a:pt x="1120" y="4361"/>
                  </a:lnTo>
                  <a:lnTo>
                    <a:pt x="137" y="3794"/>
                  </a:lnTo>
                  <a:lnTo>
                    <a:pt x="137" y="2653"/>
                  </a:lnTo>
                  <a:lnTo>
                    <a:pt x="1" y="2573"/>
                  </a:lnTo>
                  <a:close/>
                  <a:moveTo>
                    <a:pt x="1218" y="3276"/>
                  </a:moveTo>
                  <a:lnTo>
                    <a:pt x="1218" y="4574"/>
                  </a:lnTo>
                  <a:lnTo>
                    <a:pt x="2337" y="5221"/>
                  </a:lnTo>
                  <a:lnTo>
                    <a:pt x="2337" y="5064"/>
                  </a:lnTo>
                  <a:lnTo>
                    <a:pt x="1355" y="4497"/>
                  </a:lnTo>
                  <a:lnTo>
                    <a:pt x="1355" y="3355"/>
                  </a:lnTo>
                  <a:lnTo>
                    <a:pt x="1218" y="3276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45"/>
            <p:cNvSpPr/>
            <p:nvPr/>
          </p:nvSpPr>
          <p:spPr>
            <a:xfrm>
              <a:off x="4769700" y="1347325"/>
              <a:ext cx="1800" cy="32500"/>
            </a:xfrm>
            <a:custGeom>
              <a:rect b="b" l="l" r="r" t="t"/>
              <a:pathLst>
                <a:path extrusionOk="0" h="1300" w="72">
                  <a:moveTo>
                    <a:pt x="1" y="0"/>
                  </a:moveTo>
                  <a:lnTo>
                    <a:pt x="1" y="1299"/>
                  </a:lnTo>
                  <a:lnTo>
                    <a:pt x="72" y="1257"/>
                  </a:lnTo>
                  <a:lnTo>
                    <a:pt x="72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45"/>
            <p:cNvSpPr/>
            <p:nvPr/>
          </p:nvSpPr>
          <p:spPr>
            <a:xfrm>
              <a:off x="4800125" y="1364900"/>
              <a:ext cx="1800" cy="32475"/>
            </a:xfrm>
            <a:custGeom>
              <a:rect b="b" l="l" r="r" t="t"/>
              <a:pathLst>
                <a:path extrusionOk="0" h="1299" w="72">
                  <a:moveTo>
                    <a:pt x="0" y="0"/>
                  </a:moveTo>
                  <a:lnTo>
                    <a:pt x="0" y="1298"/>
                  </a:lnTo>
                  <a:lnTo>
                    <a:pt x="71" y="1258"/>
                  </a:lnTo>
                  <a:lnTo>
                    <a:pt x="71" y="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45"/>
            <p:cNvSpPr/>
            <p:nvPr/>
          </p:nvSpPr>
          <p:spPr>
            <a:xfrm>
              <a:off x="4800125" y="1328975"/>
              <a:ext cx="1800" cy="33125"/>
            </a:xfrm>
            <a:custGeom>
              <a:rect b="b" l="l" r="r" t="t"/>
              <a:pathLst>
                <a:path extrusionOk="0" h="1325" w="72">
                  <a:moveTo>
                    <a:pt x="0" y="0"/>
                  </a:moveTo>
                  <a:lnTo>
                    <a:pt x="0" y="1324"/>
                  </a:lnTo>
                  <a:lnTo>
                    <a:pt x="71" y="1284"/>
                  </a:lnTo>
                  <a:lnTo>
                    <a:pt x="71" y="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45"/>
            <p:cNvSpPr/>
            <p:nvPr/>
          </p:nvSpPr>
          <p:spPr>
            <a:xfrm>
              <a:off x="4769700" y="1311425"/>
              <a:ext cx="1800" cy="33125"/>
            </a:xfrm>
            <a:custGeom>
              <a:rect b="b" l="l" r="r" t="t"/>
              <a:pathLst>
                <a:path extrusionOk="0" h="1325" w="72">
                  <a:moveTo>
                    <a:pt x="1" y="1"/>
                  </a:moveTo>
                  <a:lnTo>
                    <a:pt x="1" y="1324"/>
                  </a:lnTo>
                  <a:lnTo>
                    <a:pt x="72" y="1284"/>
                  </a:lnTo>
                  <a:lnTo>
                    <a:pt x="72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45"/>
            <p:cNvSpPr/>
            <p:nvPr/>
          </p:nvSpPr>
          <p:spPr>
            <a:xfrm>
              <a:off x="4769700" y="1283150"/>
              <a:ext cx="1800" cy="25475"/>
            </a:xfrm>
            <a:custGeom>
              <a:rect b="b" l="l" r="r" t="t"/>
              <a:pathLst>
                <a:path extrusionOk="0" h="1019" w="72">
                  <a:moveTo>
                    <a:pt x="72" y="0"/>
                  </a:moveTo>
                  <a:cubicBezTo>
                    <a:pt x="47" y="3"/>
                    <a:pt x="24" y="8"/>
                    <a:pt x="1" y="14"/>
                  </a:cubicBezTo>
                  <a:lnTo>
                    <a:pt x="1" y="1018"/>
                  </a:lnTo>
                  <a:lnTo>
                    <a:pt x="72" y="97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45"/>
            <p:cNvSpPr/>
            <p:nvPr/>
          </p:nvSpPr>
          <p:spPr>
            <a:xfrm>
              <a:off x="4800125" y="1291775"/>
              <a:ext cx="1800" cy="34425"/>
            </a:xfrm>
            <a:custGeom>
              <a:rect b="b" l="l" r="r" t="t"/>
              <a:pathLst>
                <a:path extrusionOk="0" h="1377" w="72">
                  <a:moveTo>
                    <a:pt x="0" y="1"/>
                  </a:moveTo>
                  <a:lnTo>
                    <a:pt x="0" y="1377"/>
                  </a:lnTo>
                  <a:lnTo>
                    <a:pt x="71" y="1336"/>
                  </a:lnTo>
                  <a:lnTo>
                    <a:pt x="71" y="44"/>
                  </a:lnTo>
                  <a:cubicBezTo>
                    <a:pt x="47" y="30"/>
                    <a:pt x="23" y="15"/>
                    <a:pt x="0" y="1"/>
                  </a:cubicBez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45"/>
            <p:cNvSpPr/>
            <p:nvPr/>
          </p:nvSpPr>
          <p:spPr>
            <a:xfrm>
              <a:off x="4769700" y="1378750"/>
              <a:ext cx="28000" cy="17200"/>
            </a:xfrm>
            <a:custGeom>
              <a:rect b="b" l="l" r="r" t="t"/>
              <a:pathLst>
                <a:path extrusionOk="0" h="688" w="1120">
                  <a:moveTo>
                    <a:pt x="72" y="0"/>
                  </a:moveTo>
                  <a:lnTo>
                    <a:pt x="1" y="42"/>
                  </a:lnTo>
                  <a:lnTo>
                    <a:pt x="1120" y="688"/>
                  </a:lnTo>
                  <a:lnTo>
                    <a:pt x="1120" y="606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45"/>
            <p:cNvSpPr/>
            <p:nvPr/>
          </p:nvSpPr>
          <p:spPr>
            <a:xfrm>
              <a:off x="4769700" y="1343500"/>
              <a:ext cx="28000" cy="17175"/>
            </a:xfrm>
            <a:custGeom>
              <a:rect b="b" l="l" r="r" t="t"/>
              <a:pathLst>
                <a:path extrusionOk="0" h="687" w="1120">
                  <a:moveTo>
                    <a:pt x="72" y="1"/>
                  </a:moveTo>
                  <a:lnTo>
                    <a:pt x="1" y="41"/>
                  </a:lnTo>
                  <a:lnTo>
                    <a:pt x="1120" y="687"/>
                  </a:lnTo>
                  <a:lnTo>
                    <a:pt x="1120" y="606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45"/>
            <p:cNvSpPr/>
            <p:nvPr/>
          </p:nvSpPr>
          <p:spPr>
            <a:xfrm>
              <a:off x="4769700" y="1307575"/>
              <a:ext cx="28000" cy="17225"/>
            </a:xfrm>
            <a:custGeom>
              <a:rect b="b" l="l" r="r" t="t"/>
              <a:pathLst>
                <a:path extrusionOk="0" h="689" w="1120">
                  <a:moveTo>
                    <a:pt x="72" y="1"/>
                  </a:moveTo>
                  <a:lnTo>
                    <a:pt x="1" y="41"/>
                  </a:lnTo>
                  <a:lnTo>
                    <a:pt x="1120" y="688"/>
                  </a:lnTo>
                  <a:lnTo>
                    <a:pt x="1120" y="60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45"/>
            <p:cNvSpPr/>
            <p:nvPr/>
          </p:nvSpPr>
          <p:spPr>
            <a:xfrm>
              <a:off x="4800125" y="1325125"/>
              <a:ext cx="28000" cy="17200"/>
            </a:xfrm>
            <a:custGeom>
              <a:rect b="b" l="l" r="r" t="t"/>
              <a:pathLst>
                <a:path extrusionOk="0" h="688" w="1120">
                  <a:moveTo>
                    <a:pt x="71" y="1"/>
                  </a:moveTo>
                  <a:lnTo>
                    <a:pt x="0" y="43"/>
                  </a:lnTo>
                  <a:lnTo>
                    <a:pt x="1120" y="688"/>
                  </a:lnTo>
                  <a:lnTo>
                    <a:pt x="1120" y="607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45"/>
            <p:cNvSpPr/>
            <p:nvPr/>
          </p:nvSpPr>
          <p:spPr>
            <a:xfrm>
              <a:off x="4800125" y="1361050"/>
              <a:ext cx="28000" cy="17200"/>
            </a:xfrm>
            <a:custGeom>
              <a:rect b="b" l="l" r="r" t="t"/>
              <a:pathLst>
                <a:path extrusionOk="0" h="688" w="1120">
                  <a:moveTo>
                    <a:pt x="71" y="1"/>
                  </a:moveTo>
                  <a:lnTo>
                    <a:pt x="0" y="41"/>
                  </a:lnTo>
                  <a:lnTo>
                    <a:pt x="1120" y="688"/>
                  </a:lnTo>
                  <a:lnTo>
                    <a:pt x="1120" y="605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45"/>
            <p:cNvSpPr/>
            <p:nvPr/>
          </p:nvSpPr>
          <p:spPr>
            <a:xfrm>
              <a:off x="4800125" y="1396325"/>
              <a:ext cx="28000" cy="17200"/>
            </a:xfrm>
            <a:custGeom>
              <a:rect b="b" l="l" r="r" t="t"/>
              <a:pathLst>
                <a:path extrusionOk="0" h="688" w="1120">
                  <a:moveTo>
                    <a:pt x="71" y="1"/>
                  </a:moveTo>
                  <a:lnTo>
                    <a:pt x="0" y="41"/>
                  </a:lnTo>
                  <a:lnTo>
                    <a:pt x="1120" y="688"/>
                  </a:lnTo>
                  <a:lnTo>
                    <a:pt x="1120" y="605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45"/>
            <p:cNvSpPr/>
            <p:nvPr/>
          </p:nvSpPr>
          <p:spPr>
            <a:xfrm>
              <a:off x="4580500" y="1236250"/>
              <a:ext cx="49050" cy="5550"/>
            </a:xfrm>
            <a:custGeom>
              <a:rect b="b" l="l" r="r" t="t"/>
              <a:pathLst>
                <a:path extrusionOk="0" h="222" w="1962">
                  <a:moveTo>
                    <a:pt x="1" y="0"/>
                  </a:moveTo>
                  <a:lnTo>
                    <a:pt x="1" y="222"/>
                  </a:lnTo>
                  <a:lnTo>
                    <a:pt x="1961" y="222"/>
                  </a:lnTo>
                  <a:lnTo>
                    <a:pt x="196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45"/>
            <p:cNvSpPr/>
            <p:nvPr/>
          </p:nvSpPr>
          <p:spPr>
            <a:xfrm>
              <a:off x="4580500" y="1222100"/>
              <a:ext cx="49050" cy="14175"/>
            </a:xfrm>
            <a:custGeom>
              <a:rect b="b" l="l" r="r" t="t"/>
              <a:pathLst>
                <a:path extrusionOk="0" h="567" w="1962">
                  <a:moveTo>
                    <a:pt x="981" y="1"/>
                  </a:moveTo>
                  <a:lnTo>
                    <a:pt x="1" y="566"/>
                  </a:lnTo>
                  <a:lnTo>
                    <a:pt x="1961" y="566"/>
                  </a:lnTo>
                  <a:lnTo>
                    <a:pt x="981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45"/>
            <p:cNvSpPr/>
            <p:nvPr/>
          </p:nvSpPr>
          <p:spPr>
            <a:xfrm>
              <a:off x="4580500" y="1273675"/>
              <a:ext cx="49050" cy="5625"/>
            </a:xfrm>
            <a:custGeom>
              <a:rect b="b" l="l" r="r" t="t"/>
              <a:pathLst>
                <a:path extrusionOk="0" h="225" w="1962">
                  <a:moveTo>
                    <a:pt x="1" y="1"/>
                  </a:moveTo>
                  <a:lnTo>
                    <a:pt x="1" y="224"/>
                  </a:lnTo>
                  <a:lnTo>
                    <a:pt x="1961" y="224"/>
                  </a:lnTo>
                  <a:lnTo>
                    <a:pt x="196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45"/>
            <p:cNvSpPr/>
            <p:nvPr/>
          </p:nvSpPr>
          <p:spPr>
            <a:xfrm>
              <a:off x="4580500" y="1259550"/>
              <a:ext cx="49050" cy="14200"/>
            </a:xfrm>
            <a:custGeom>
              <a:rect b="b" l="l" r="r" t="t"/>
              <a:pathLst>
                <a:path extrusionOk="0" h="568" w="1962">
                  <a:moveTo>
                    <a:pt x="981" y="0"/>
                  </a:moveTo>
                  <a:lnTo>
                    <a:pt x="1" y="567"/>
                  </a:lnTo>
                  <a:lnTo>
                    <a:pt x="1961" y="567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45"/>
            <p:cNvSpPr/>
            <p:nvPr/>
          </p:nvSpPr>
          <p:spPr>
            <a:xfrm>
              <a:off x="4580500" y="1311175"/>
              <a:ext cx="49050" cy="5600"/>
            </a:xfrm>
            <a:custGeom>
              <a:rect b="b" l="l" r="r" t="t"/>
              <a:pathLst>
                <a:path extrusionOk="0" h="224" w="1962">
                  <a:moveTo>
                    <a:pt x="1" y="0"/>
                  </a:moveTo>
                  <a:lnTo>
                    <a:pt x="1" y="224"/>
                  </a:lnTo>
                  <a:lnTo>
                    <a:pt x="1961" y="224"/>
                  </a:lnTo>
                  <a:lnTo>
                    <a:pt x="196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45"/>
            <p:cNvSpPr/>
            <p:nvPr/>
          </p:nvSpPr>
          <p:spPr>
            <a:xfrm>
              <a:off x="4580500" y="1297025"/>
              <a:ext cx="49050" cy="14175"/>
            </a:xfrm>
            <a:custGeom>
              <a:rect b="b" l="l" r="r" t="t"/>
              <a:pathLst>
                <a:path extrusionOk="0" h="567" w="1962">
                  <a:moveTo>
                    <a:pt x="981" y="1"/>
                  </a:moveTo>
                  <a:lnTo>
                    <a:pt x="1" y="566"/>
                  </a:lnTo>
                  <a:lnTo>
                    <a:pt x="1961" y="566"/>
                  </a:lnTo>
                  <a:lnTo>
                    <a:pt x="981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45"/>
            <p:cNvSpPr/>
            <p:nvPr/>
          </p:nvSpPr>
          <p:spPr>
            <a:xfrm>
              <a:off x="4580500" y="1350275"/>
              <a:ext cx="49050" cy="5625"/>
            </a:xfrm>
            <a:custGeom>
              <a:rect b="b" l="l" r="r" t="t"/>
              <a:pathLst>
                <a:path extrusionOk="0" h="225" w="1962">
                  <a:moveTo>
                    <a:pt x="1" y="1"/>
                  </a:moveTo>
                  <a:lnTo>
                    <a:pt x="1" y="224"/>
                  </a:lnTo>
                  <a:lnTo>
                    <a:pt x="1961" y="224"/>
                  </a:lnTo>
                  <a:lnTo>
                    <a:pt x="196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45"/>
            <p:cNvSpPr/>
            <p:nvPr/>
          </p:nvSpPr>
          <p:spPr>
            <a:xfrm>
              <a:off x="4580500" y="1336150"/>
              <a:ext cx="49050" cy="14200"/>
            </a:xfrm>
            <a:custGeom>
              <a:rect b="b" l="l" r="r" t="t"/>
              <a:pathLst>
                <a:path extrusionOk="0" h="568" w="1962">
                  <a:moveTo>
                    <a:pt x="981" y="0"/>
                  </a:moveTo>
                  <a:lnTo>
                    <a:pt x="1" y="567"/>
                  </a:lnTo>
                  <a:lnTo>
                    <a:pt x="1961" y="567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45"/>
            <p:cNvSpPr/>
            <p:nvPr/>
          </p:nvSpPr>
          <p:spPr>
            <a:xfrm>
              <a:off x="4599250" y="1226425"/>
              <a:ext cx="10125" cy="6275"/>
            </a:xfrm>
            <a:custGeom>
              <a:rect b="b" l="l" r="r" t="t"/>
              <a:pathLst>
                <a:path extrusionOk="0" h="251" w="405">
                  <a:moveTo>
                    <a:pt x="203" y="0"/>
                  </a:moveTo>
                  <a:cubicBezTo>
                    <a:pt x="153" y="0"/>
                    <a:pt x="104" y="12"/>
                    <a:pt x="60" y="36"/>
                  </a:cubicBezTo>
                  <a:cubicBezTo>
                    <a:pt x="21" y="61"/>
                    <a:pt x="0" y="93"/>
                    <a:pt x="0" y="125"/>
                  </a:cubicBezTo>
                  <a:cubicBezTo>
                    <a:pt x="0" y="157"/>
                    <a:pt x="21" y="190"/>
                    <a:pt x="60" y="213"/>
                  </a:cubicBezTo>
                  <a:cubicBezTo>
                    <a:pt x="104" y="238"/>
                    <a:pt x="153" y="250"/>
                    <a:pt x="203" y="250"/>
                  </a:cubicBezTo>
                  <a:cubicBezTo>
                    <a:pt x="252" y="250"/>
                    <a:pt x="301" y="238"/>
                    <a:pt x="345" y="213"/>
                  </a:cubicBezTo>
                  <a:cubicBezTo>
                    <a:pt x="386" y="190"/>
                    <a:pt x="405" y="157"/>
                    <a:pt x="405" y="125"/>
                  </a:cubicBezTo>
                  <a:cubicBezTo>
                    <a:pt x="405" y="93"/>
                    <a:pt x="386" y="61"/>
                    <a:pt x="345" y="36"/>
                  </a:cubicBezTo>
                  <a:cubicBezTo>
                    <a:pt x="301" y="12"/>
                    <a:pt x="252" y="0"/>
                    <a:pt x="20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45"/>
            <p:cNvSpPr/>
            <p:nvPr/>
          </p:nvSpPr>
          <p:spPr>
            <a:xfrm>
              <a:off x="4600125" y="1226825"/>
              <a:ext cx="8400" cy="4850"/>
            </a:xfrm>
            <a:custGeom>
              <a:rect b="b" l="l" r="r" t="t"/>
              <a:pathLst>
                <a:path extrusionOk="0" h="194" w="336">
                  <a:moveTo>
                    <a:pt x="168" y="1"/>
                  </a:moveTo>
                  <a:cubicBezTo>
                    <a:pt x="127" y="1"/>
                    <a:pt x="86" y="10"/>
                    <a:pt x="49" y="29"/>
                  </a:cubicBezTo>
                  <a:cubicBezTo>
                    <a:pt x="16" y="46"/>
                    <a:pt x="0" y="73"/>
                    <a:pt x="0" y="97"/>
                  </a:cubicBezTo>
                  <a:cubicBezTo>
                    <a:pt x="0" y="122"/>
                    <a:pt x="16" y="147"/>
                    <a:pt x="49" y="165"/>
                  </a:cubicBezTo>
                  <a:cubicBezTo>
                    <a:pt x="86" y="184"/>
                    <a:pt x="127" y="194"/>
                    <a:pt x="168" y="194"/>
                  </a:cubicBezTo>
                  <a:cubicBezTo>
                    <a:pt x="208" y="194"/>
                    <a:pt x="249" y="184"/>
                    <a:pt x="286" y="165"/>
                  </a:cubicBezTo>
                  <a:cubicBezTo>
                    <a:pt x="319" y="148"/>
                    <a:pt x="335" y="122"/>
                    <a:pt x="335" y="97"/>
                  </a:cubicBezTo>
                  <a:cubicBezTo>
                    <a:pt x="335" y="73"/>
                    <a:pt x="319" y="48"/>
                    <a:pt x="286" y="29"/>
                  </a:cubicBezTo>
                  <a:cubicBezTo>
                    <a:pt x="249" y="10"/>
                    <a:pt x="208" y="1"/>
                    <a:pt x="168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45"/>
            <p:cNvSpPr/>
            <p:nvPr/>
          </p:nvSpPr>
          <p:spPr>
            <a:xfrm>
              <a:off x="4604925" y="1229125"/>
              <a:ext cx="3050" cy="2500"/>
            </a:xfrm>
            <a:custGeom>
              <a:rect b="b" l="l" r="r" t="t"/>
              <a:pathLst>
                <a:path extrusionOk="0" h="100" w="122">
                  <a:moveTo>
                    <a:pt x="110" y="1"/>
                  </a:moveTo>
                  <a:lnTo>
                    <a:pt x="1" y="18"/>
                  </a:lnTo>
                  <a:lnTo>
                    <a:pt x="1" y="59"/>
                  </a:lnTo>
                  <a:cubicBezTo>
                    <a:pt x="7" y="70"/>
                    <a:pt x="10" y="85"/>
                    <a:pt x="8" y="99"/>
                  </a:cubicBezTo>
                  <a:cubicBezTo>
                    <a:pt x="37" y="97"/>
                    <a:pt x="68" y="88"/>
                    <a:pt x="94" y="73"/>
                  </a:cubicBezTo>
                  <a:cubicBezTo>
                    <a:pt x="104" y="68"/>
                    <a:pt x="113" y="62"/>
                    <a:pt x="120" y="53"/>
                  </a:cubicBezTo>
                  <a:cubicBezTo>
                    <a:pt x="121" y="36"/>
                    <a:pt x="118" y="17"/>
                    <a:pt x="11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45"/>
            <p:cNvSpPr/>
            <p:nvPr/>
          </p:nvSpPr>
          <p:spPr>
            <a:xfrm>
              <a:off x="4595400" y="1219750"/>
              <a:ext cx="17825" cy="11050"/>
            </a:xfrm>
            <a:custGeom>
              <a:rect b="b" l="l" r="r" t="t"/>
              <a:pathLst>
                <a:path extrusionOk="0" h="442" w="713">
                  <a:moveTo>
                    <a:pt x="82" y="0"/>
                  </a:moveTo>
                  <a:cubicBezTo>
                    <a:pt x="82" y="0"/>
                    <a:pt x="1" y="322"/>
                    <a:pt x="243" y="419"/>
                  </a:cubicBezTo>
                  <a:cubicBezTo>
                    <a:pt x="279" y="434"/>
                    <a:pt x="318" y="441"/>
                    <a:pt x="357" y="441"/>
                  </a:cubicBezTo>
                  <a:cubicBezTo>
                    <a:pt x="395" y="441"/>
                    <a:pt x="434" y="434"/>
                    <a:pt x="470" y="419"/>
                  </a:cubicBezTo>
                  <a:cubicBezTo>
                    <a:pt x="713" y="322"/>
                    <a:pt x="631" y="0"/>
                    <a:pt x="63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45"/>
            <p:cNvSpPr/>
            <p:nvPr/>
          </p:nvSpPr>
          <p:spPr>
            <a:xfrm>
              <a:off x="4605225" y="1219750"/>
              <a:ext cx="6325" cy="11000"/>
            </a:xfrm>
            <a:custGeom>
              <a:rect b="b" l="l" r="r" t="t"/>
              <a:pathLst>
                <a:path extrusionOk="0" h="440" w="253">
                  <a:moveTo>
                    <a:pt x="25" y="0"/>
                  </a:moveTo>
                  <a:cubicBezTo>
                    <a:pt x="21" y="10"/>
                    <a:pt x="19" y="18"/>
                    <a:pt x="19" y="18"/>
                  </a:cubicBezTo>
                  <a:lnTo>
                    <a:pt x="64" y="92"/>
                  </a:lnTo>
                  <a:cubicBezTo>
                    <a:pt x="64" y="92"/>
                    <a:pt x="114" y="343"/>
                    <a:pt x="1" y="440"/>
                  </a:cubicBezTo>
                  <a:cubicBezTo>
                    <a:pt x="27" y="437"/>
                    <a:pt x="53" y="430"/>
                    <a:pt x="77" y="419"/>
                  </a:cubicBezTo>
                  <a:cubicBezTo>
                    <a:pt x="96" y="412"/>
                    <a:pt x="114" y="403"/>
                    <a:pt x="130" y="392"/>
                  </a:cubicBezTo>
                  <a:cubicBezTo>
                    <a:pt x="179" y="334"/>
                    <a:pt x="253" y="208"/>
                    <a:pt x="214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45"/>
            <p:cNvSpPr/>
            <p:nvPr/>
          </p:nvSpPr>
          <p:spPr>
            <a:xfrm>
              <a:off x="4597150" y="1220400"/>
              <a:ext cx="14375" cy="9125"/>
            </a:xfrm>
            <a:custGeom>
              <a:rect b="b" l="l" r="r" t="t"/>
              <a:pathLst>
                <a:path extrusionOk="0" h="365" w="575">
                  <a:moveTo>
                    <a:pt x="7" y="0"/>
                  </a:moveTo>
                  <a:cubicBezTo>
                    <a:pt x="5" y="11"/>
                    <a:pt x="3" y="22"/>
                    <a:pt x="2" y="37"/>
                  </a:cubicBezTo>
                  <a:cubicBezTo>
                    <a:pt x="25" y="83"/>
                    <a:pt x="60" y="122"/>
                    <a:pt x="105" y="151"/>
                  </a:cubicBezTo>
                  <a:cubicBezTo>
                    <a:pt x="163" y="189"/>
                    <a:pt x="230" y="205"/>
                    <a:pt x="298" y="205"/>
                  </a:cubicBezTo>
                  <a:cubicBezTo>
                    <a:pt x="374" y="205"/>
                    <a:pt x="451" y="185"/>
                    <a:pt x="518" y="151"/>
                  </a:cubicBezTo>
                  <a:cubicBezTo>
                    <a:pt x="538" y="141"/>
                    <a:pt x="557" y="128"/>
                    <a:pt x="574" y="111"/>
                  </a:cubicBezTo>
                  <a:lnTo>
                    <a:pt x="574" y="70"/>
                  </a:lnTo>
                  <a:cubicBezTo>
                    <a:pt x="572" y="74"/>
                    <a:pt x="569" y="79"/>
                    <a:pt x="566" y="83"/>
                  </a:cubicBezTo>
                  <a:cubicBezTo>
                    <a:pt x="547" y="106"/>
                    <a:pt x="521" y="124"/>
                    <a:pt x="493" y="135"/>
                  </a:cubicBezTo>
                  <a:cubicBezTo>
                    <a:pt x="432" y="166"/>
                    <a:pt x="366" y="182"/>
                    <a:pt x="297" y="183"/>
                  </a:cubicBezTo>
                  <a:cubicBezTo>
                    <a:pt x="296" y="183"/>
                    <a:pt x="294" y="183"/>
                    <a:pt x="293" y="183"/>
                  </a:cubicBezTo>
                  <a:cubicBezTo>
                    <a:pt x="195" y="183"/>
                    <a:pt x="93" y="141"/>
                    <a:pt x="35" y="61"/>
                  </a:cubicBezTo>
                  <a:lnTo>
                    <a:pt x="35" y="61"/>
                  </a:lnTo>
                  <a:cubicBezTo>
                    <a:pt x="93" y="125"/>
                    <a:pt x="186" y="156"/>
                    <a:pt x="270" y="158"/>
                  </a:cubicBezTo>
                  <a:cubicBezTo>
                    <a:pt x="274" y="159"/>
                    <a:pt x="278" y="159"/>
                    <a:pt x="283" y="159"/>
                  </a:cubicBezTo>
                  <a:cubicBezTo>
                    <a:pt x="364" y="159"/>
                    <a:pt x="444" y="133"/>
                    <a:pt x="511" y="83"/>
                  </a:cubicBezTo>
                  <a:cubicBezTo>
                    <a:pt x="532" y="67"/>
                    <a:pt x="553" y="50"/>
                    <a:pt x="572" y="29"/>
                  </a:cubicBezTo>
                  <a:cubicBezTo>
                    <a:pt x="570" y="19"/>
                    <a:pt x="569" y="11"/>
                    <a:pt x="567" y="3"/>
                  </a:cubicBezTo>
                  <a:cubicBezTo>
                    <a:pt x="553" y="24"/>
                    <a:pt x="535" y="41"/>
                    <a:pt x="518" y="57"/>
                  </a:cubicBezTo>
                  <a:cubicBezTo>
                    <a:pt x="451" y="115"/>
                    <a:pt x="361" y="147"/>
                    <a:pt x="272" y="147"/>
                  </a:cubicBezTo>
                  <a:cubicBezTo>
                    <a:pt x="199" y="147"/>
                    <a:pt x="126" y="125"/>
                    <a:pt x="67" y="79"/>
                  </a:cubicBezTo>
                  <a:cubicBezTo>
                    <a:pt x="41" y="57"/>
                    <a:pt x="20" y="31"/>
                    <a:pt x="7" y="0"/>
                  </a:cubicBezTo>
                  <a:close/>
                  <a:moveTo>
                    <a:pt x="0" y="60"/>
                  </a:moveTo>
                  <a:lnTo>
                    <a:pt x="0" y="71"/>
                  </a:lnTo>
                  <a:cubicBezTo>
                    <a:pt x="36" y="138"/>
                    <a:pt x="87" y="196"/>
                    <a:pt x="147" y="243"/>
                  </a:cubicBezTo>
                  <a:cubicBezTo>
                    <a:pt x="190" y="276"/>
                    <a:pt x="239" y="309"/>
                    <a:pt x="295" y="315"/>
                  </a:cubicBezTo>
                  <a:cubicBezTo>
                    <a:pt x="300" y="316"/>
                    <a:pt x="305" y="316"/>
                    <a:pt x="311" y="316"/>
                  </a:cubicBezTo>
                  <a:cubicBezTo>
                    <a:pt x="366" y="316"/>
                    <a:pt x="415" y="283"/>
                    <a:pt x="458" y="250"/>
                  </a:cubicBezTo>
                  <a:lnTo>
                    <a:pt x="476" y="237"/>
                  </a:lnTo>
                  <a:lnTo>
                    <a:pt x="476" y="237"/>
                  </a:lnTo>
                  <a:cubicBezTo>
                    <a:pt x="448" y="269"/>
                    <a:pt x="416" y="296"/>
                    <a:pt x="382" y="319"/>
                  </a:cubicBezTo>
                  <a:cubicBezTo>
                    <a:pt x="347" y="339"/>
                    <a:pt x="309" y="348"/>
                    <a:pt x="271" y="348"/>
                  </a:cubicBezTo>
                  <a:cubicBezTo>
                    <a:pt x="190" y="348"/>
                    <a:pt x="109" y="308"/>
                    <a:pt x="55" y="248"/>
                  </a:cubicBezTo>
                  <a:cubicBezTo>
                    <a:pt x="36" y="228"/>
                    <a:pt x="20" y="206"/>
                    <a:pt x="7" y="182"/>
                  </a:cubicBezTo>
                  <a:lnTo>
                    <a:pt x="7" y="182"/>
                  </a:lnTo>
                  <a:cubicBezTo>
                    <a:pt x="9" y="192"/>
                    <a:pt x="12" y="203"/>
                    <a:pt x="15" y="214"/>
                  </a:cubicBezTo>
                  <a:cubicBezTo>
                    <a:pt x="48" y="269"/>
                    <a:pt x="99" y="314"/>
                    <a:pt x="158" y="340"/>
                  </a:cubicBezTo>
                  <a:cubicBezTo>
                    <a:pt x="194" y="356"/>
                    <a:pt x="233" y="364"/>
                    <a:pt x="273" y="364"/>
                  </a:cubicBezTo>
                  <a:cubicBezTo>
                    <a:pt x="289" y="364"/>
                    <a:pt x="306" y="363"/>
                    <a:pt x="322" y="360"/>
                  </a:cubicBezTo>
                  <a:cubicBezTo>
                    <a:pt x="379" y="346"/>
                    <a:pt x="431" y="314"/>
                    <a:pt x="470" y="270"/>
                  </a:cubicBezTo>
                  <a:cubicBezTo>
                    <a:pt x="499" y="240"/>
                    <a:pt x="531" y="198"/>
                    <a:pt x="569" y="169"/>
                  </a:cubicBezTo>
                  <a:cubicBezTo>
                    <a:pt x="572" y="157"/>
                    <a:pt x="573" y="144"/>
                    <a:pt x="573" y="132"/>
                  </a:cubicBezTo>
                  <a:lnTo>
                    <a:pt x="573" y="132"/>
                  </a:lnTo>
                  <a:cubicBezTo>
                    <a:pt x="570" y="135"/>
                    <a:pt x="567" y="137"/>
                    <a:pt x="564" y="140"/>
                  </a:cubicBezTo>
                  <a:cubicBezTo>
                    <a:pt x="534" y="163"/>
                    <a:pt x="506" y="192"/>
                    <a:pt x="476" y="216"/>
                  </a:cubicBezTo>
                  <a:cubicBezTo>
                    <a:pt x="445" y="245"/>
                    <a:pt x="411" y="270"/>
                    <a:pt x="374" y="289"/>
                  </a:cubicBezTo>
                  <a:cubicBezTo>
                    <a:pt x="353" y="300"/>
                    <a:pt x="330" y="305"/>
                    <a:pt x="307" y="305"/>
                  </a:cubicBezTo>
                  <a:cubicBezTo>
                    <a:pt x="287" y="305"/>
                    <a:pt x="267" y="301"/>
                    <a:pt x="248" y="293"/>
                  </a:cubicBezTo>
                  <a:cubicBezTo>
                    <a:pt x="179" y="263"/>
                    <a:pt x="119" y="218"/>
                    <a:pt x="71" y="161"/>
                  </a:cubicBezTo>
                  <a:cubicBezTo>
                    <a:pt x="44" y="129"/>
                    <a:pt x="19" y="96"/>
                    <a:pt x="0" y="6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45"/>
            <p:cNvSpPr/>
            <p:nvPr/>
          </p:nvSpPr>
          <p:spPr>
            <a:xfrm>
              <a:off x="4606425" y="1221125"/>
              <a:ext cx="4400" cy="7900"/>
            </a:xfrm>
            <a:custGeom>
              <a:rect b="b" l="l" r="r" t="t"/>
              <a:pathLst>
                <a:path extrusionOk="0" h="316" w="176">
                  <a:moveTo>
                    <a:pt x="173" y="0"/>
                  </a:moveTo>
                  <a:cubicBezTo>
                    <a:pt x="164" y="11"/>
                    <a:pt x="156" y="19"/>
                    <a:pt x="145" y="28"/>
                  </a:cubicBezTo>
                  <a:cubicBezTo>
                    <a:pt x="111" y="58"/>
                    <a:pt x="69" y="82"/>
                    <a:pt x="24" y="98"/>
                  </a:cubicBezTo>
                  <a:lnTo>
                    <a:pt x="25" y="114"/>
                  </a:lnTo>
                  <a:cubicBezTo>
                    <a:pt x="66" y="100"/>
                    <a:pt x="105" y="82"/>
                    <a:pt x="140" y="56"/>
                  </a:cubicBezTo>
                  <a:cubicBezTo>
                    <a:pt x="151" y="45"/>
                    <a:pt x="164" y="35"/>
                    <a:pt x="176" y="25"/>
                  </a:cubicBezTo>
                  <a:cubicBezTo>
                    <a:pt x="176" y="16"/>
                    <a:pt x="174" y="9"/>
                    <a:pt x="173" y="0"/>
                  </a:cubicBezTo>
                  <a:close/>
                  <a:moveTo>
                    <a:pt x="176" y="74"/>
                  </a:moveTo>
                  <a:lnTo>
                    <a:pt x="176" y="74"/>
                  </a:lnTo>
                  <a:cubicBezTo>
                    <a:pt x="160" y="87"/>
                    <a:pt x="141" y="99"/>
                    <a:pt x="122" y="108"/>
                  </a:cubicBezTo>
                  <a:lnTo>
                    <a:pt x="121" y="108"/>
                  </a:lnTo>
                  <a:cubicBezTo>
                    <a:pt x="90" y="122"/>
                    <a:pt x="58" y="134"/>
                    <a:pt x="26" y="143"/>
                  </a:cubicBezTo>
                  <a:lnTo>
                    <a:pt x="26" y="164"/>
                  </a:lnTo>
                  <a:cubicBezTo>
                    <a:pt x="67" y="156"/>
                    <a:pt x="108" y="141"/>
                    <a:pt x="145" y="122"/>
                  </a:cubicBezTo>
                  <a:cubicBezTo>
                    <a:pt x="156" y="118"/>
                    <a:pt x="166" y="112"/>
                    <a:pt x="174" y="106"/>
                  </a:cubicBezTo>
                  <a:cubicBezTo>
                    <a:pt x="174" y="96"/>
                    <a:pt x="176" y="85"/>
                    <a:pt x="176" y="74"/>
                  </a:cubicBezTo>
                  <a:close/>
                  <a:moveTo>
                    <a:pt x="172" y="128"/>
                  </a:moveTo>
                  <a:cubicBezTo>
                    <a:pt x="150" y="147"/>
                    <a:pt x="129" y="169"/>
                    <a:pt x="105" y="187"/>
                  </a:cubicBezTo>
                  <a:cubicBezTo>
                    <a:pt x="77" y="212"/>
                    <a:pt x="50" y="232"/>
                    <a:pt x="18" y="251"/>
                  </a:cubicBezTo>
                  <a:cubicBezTo>
                    <a:pt x="18" y="257"/>
                    <a:pt x="16" y="261"/>
                    <a:pt x="15" y="267"/>
                  </a:cubicBezTo>
                  <a:cubicBezTo>
                    <a:pt x="40" y="253"/>
                    <a:pt x="64" y="238"/>
                    <a:pt x="86" y="219"/>
                  </a:cubicBezTo>
                  <a:lnTo>
                    <a:pt x="103" y="206"/>
                  </a:lnTo>
                  <a:lnTo>
                    <a:pt x="103" y="206"/>
                  </a:lnTo>
                  <a:cubicBezTo>
                    <a:pt x="76" y="238"/>
                    <a:pt x="44" y="266"/>
                    <a:pt x="9" y="289"/>
                  </a:cubicBezTo>
                  <a:cubicBezTo>
                    <a:pt x="6" y="298"/>
                    <a:pt x="3" y="306"/>
                    <a:pt x="0" y="315"/>
                  </a:cubicBezTo>
                  <a:cubicBezTo>
                    <a:pt x="37" y="296"/>
                    <a:pt x="70" y="272"/>
                    <a:pt x="99" y="241"/>
                  </a:cubicBezTo>
                  <a:cubicBezTo>
                    <a:pt x="119" y="221"/>
                    <a:pt x="140" y="193"/>
                    <a:pt x="164" y="170"/>
                  </a:cubicBezTo>
                  <a:cubicBezTo>
                    <a:pt x="167" y="157"/>
                    <a:pt x="170" y="143"/>
                    <a:pt x="172" y="128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45"/>
            <p:cNvSpPr/>
            <p:nvPr/>
          </p:nvSpPr>
          <p:spPr>
            <a:xfrm>
              <a:off x="4597425" y="1215775"/>
              <a:ext cx="13800" cy="7975"/>
            </a:xfrm>
            <a:custGeom>
              <a:rect b="b" l="l" r="r" t="t"/>
              <a:pathLst>
                <a:path extrusionOk="0" h="319" w="552">
                  <a:moveTo>
                    <a:pt x="276" y="1"/>
                  </a:moveTo>
                  <a:cubicBezTo>
                    <a:pt x="210" y="1"/>
                    <a:pt x="143" y="16"/>
                    <a:pt x="82" y="48"/>
                  </a:cubicBezTo>
                  <a:cubicBezTo>
                    <a:pt x="27" y="78"/>
                    <a:pt x="1" y="120"/>
                    <a:pt x="1" y="159"/>
                  </a:cubicBezTo>
                  <a:cubicBezTo>
                    <a:pt x="1" y="200"/>
                    <a:pt x="28" y="240"/>
                    <a:pt x="82" y="272"/>
                  </a:cubicBezTo>
                  <a:cubicBezTo>
                    <a:pt x="143" y="303"/>
                    <a:pt x="210" y="318"/>
                    <a:pt x="276" y="318"/>
                  </a:cubicBezTo>
                  <a:cubicBezTo>
                    <a:pt x="343" y="318"/>
                    <a:pt x="410" y="303"/>
                    <a:pt x="471" y="272"/>
                  </a:cubicBezTo>
                  <a:cubicBezTo>
                    <a:pt x="526" y="240"/>
                    <a:pt x="552" y="200"/>
                    <a:pt x="552" y="159"/>
                  </a:cubicBezTo>
                  <a:cubicBezTo>
                    <a:pt x="552" y="120"/>
                    <a:pt x="524" y="78"/>
                    <a:pt x="471" y="48"/>
                  </a:cubicBezTo>
                  <a:cubicBezTo>
                    <a:pt x="410" y="16"/>
                    <a:pt x="343" y="1"/>
                    <a:pt x="276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45"/>
            <p:cNvSpPr/>
            <p:nvPr/>
          </p:nvSpPr>
          <p:spPr>
            <a:xfrm>
              <a:off x="4598350" y="1216300"/>
              <a:ext cx="11950" cy="6900"/>
            </a:xfrm>
            <a:custGeom>
              <a:rect b="b" l="l" r="r" t="t"/>
              <a:pathLst>
                <a:path extrusionOk="0" h="276" w="478">
                  <a:moveTo>
                    <a:pt x="239" y="1"/>
                  </a:moveTo>
                  <a:cubicBezTo>
                    <a:pt x="181" y="1"/>
                    <a:pt x="123" y="14"/>
                    <a:pt x="70" y="41"/>
                  </a:cubicBezTo>
                  <a:cubicBezTo>
                    <a:pt x="23" y="69"/>
                    <a:pt x="0" y="103"/>
                    <a:pt x="0" y="138"/>
                  </a:cubicBezTo>
                  <a:cubicBezTo>
                    <a:pt x="0" y="173"/>
                    <a:pt x="23" y="209"/>
                    <a:pt x="70" y="235"/>
                  </a:cubicBezTo>
                  <a:cubicBezTo>
                    <a:pt x="123" y="262"/>
                    <a:pt x="181" y="276"/>
                    <a:pt x="239" y="276"/>
                  </a:cubicBezTo>
                  <a:cubicBezTo>
                    <a:pt x="297" y="276"/>
                    <a:pt x="355" y="262"/>
                    <a:pt x="407" y="235"/>
                  </a:cubicBezTo>
                  <a:cubicBezTo>
                    <a:pt x="454" y="209"/>
                    <a:pt x="477" y="173"/>
                    <a:pt x="477" y="138"/>
                  </a:cubicBezTo>
                  <a:cubicBezTo>
                    <a:pt x="477" y="103"/>
                    <a:pt x="454" y="69"/>
                    <a:pt x="407" y="41"/>
                  </a:cubicBezTo>
                  <a:cubicBezTo>
                    <a:pt x="355" y="14"/>
                    <a:pt x="297" y="1"/>
                    <a:pt x="23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45"/>
            <p:cNvSpPr/>
            <p:nvPr/>
          </p:nvSpPr>
          <p:spPr>
            <a:xfrm>
              <a:off x="4598050" y="1217900"/>
              <a:ext cx="12575" cy="5300"/>
            </a:xfrm>
            <a:custGeom>
              <a:rect b="b" l="l" r="r" t="t"/>
              <a:pathLst>
                <a:path extrusionOk="0" h="212" w="503">
                  <a:moveTo>
                    <a:pt x="251" y="1"/>
                  </a:moveTo>
                  <a:cubicBezTo>
                    <a:pt x="193" y="1"/>
                    <a:pt x="135" y="14"/>
                    <a:pt x="82" y="41"/>
                  </a:cubicBezTo>
                  <a:cubicBezTo>
                    <a:pt x="0" y="45"/>
                    <a:pt x="0" y="167"/>
                    <a:pt x="82" y="171"/>
                  </a:cubicBezTo>
                  <a:cubicBezTo>
                    <a:pt x="135" y="198"/>
                    <a:pt x="193" y="212"/>
                    <a:pt x="251" y="212"/>
                  </a:cubicBezTo>
                  <a:cubicBezTo>
                    <a:pt x="309" y="212"/>
                    <a:pt x="367" y="198"/>
                    <a:pt x="419" y="171"/>
                  </a:cubicBezTo>
                  <a:cubicBezTo>
                    <a:pt x="502" y="167"/>
                    <a:pt x="502" y="45"/>
                    <a:pt x="419" y="41"/>
                  </a:cubicBezTo>
                  <a:cubicBezTo>
                    <a:pt x="367" y="14"/>
                    <a:pt x="309" y="1"/>
                    <a:pt x="251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45"/>
            <p:cNvSpPr/>
            <p:nvPr/>
          </p:nvSpPr>
          <p:spPr>
            <a:xfrm>
              <a:off x="4598600" y="1213325"/>
              <a:ext cx="6400" cy="4250"/>
            </a:xfrm>
            <a:custGeom>
              <a:rect b="b" l="l" r="r" t="t"/>
              <a:pathLst>
                <a:path extrusionOk="0" h="170" w="256">
                  <a:moveTo>
                    <a:pt x="138" y="1"/>
                  </a:moveTo>
                  <a:cubicBezTo>
                    <a:pt x="126" y="1"/>
                    <a:pt x="116" y="5"/>
                    <a:pt x="107" y="12"/>
                  </a:cubicBezTo>
                  <a:cubicBezTo>
                    <a:pt x="102" y="18"/>
                    <a:pt x="94" y="22"/>
                    <a:pt x="86" y="24"/>
                  </a:cubicBezTo>
                  <a:cubicBezTo>
                    <a:pt x="78" y="24"/>
                    <a:pt x="73" y="22"/>
                    <a:pt x="65" y="21"/>
                  </a:cubicBezTo>
                  <a:cubicBezTo>
                    <a:pt x="63" y="21"/>
                    <a:pt x="61" y="21"/>
                    <a:pt x="59" y="21"/>
                  </a:cubicBezTo>
                  <a:cubicBezTo>
                    <a:pt x="45" y="21"/>
                    <a:pt x="32" y="25"/>
                    <a:pt x="20" y="31"/>
                  </a:cubicBezTo>
                  <a:cubicBezTo>
                    <a:pt x="13" y="35"/>
                    <a:pt x="3" y="44"/>
                    <a:pt x="0" y="53"/>
                  </a:cubicBezTo>
                  <a:cubicBezTo>
                    <a:pt x="0" y="56"/>
                    <a:pt x="2" y="59"/>
                    <a:pt x="3" y="60"/>
                  </a:cubicBezTo>
                  <a:cubicBezTo>
                    <a:pt x="3" y="61"/>
                    <a:pt x="3" y="61"/>
                    <a:pt x="4" y="61"/>
                  </a:cubicBezTo>
                  <a:cubicBezTo>
                    <a:pt x="4" y="61"/>
                    <a:pt x="5" y="61"/>
                    <a:pt x="5" y="60"/>
                  </a:cubicBezTo>
                  <a:cubicBezTo>
                    <a:pt x="8" y="58"/>
                    <a:pt x="12" y="57"/>
                    <a:pt x="16" y="57"/>
                  </a:cubicBezTo>
                  <a:cubicBezTo>
                    <a:pt x="19" y="57"/>
                    <a:pt x="21" y="58"/>
                    <a:pt x="23" y="59"/>
                  </a:cubicBezTo>
                  <a:cubicBezTo>
                    <a:pt x="28" y="62"/>
                    <a:pt x="32" y="64"/>
                    <a:pt x="35" y="70"/>
                  </a:cubicBezTo>
                  <a:cubicBezTo>
                    <a:pt x="39" y="76"/>
                    <a:pt x="47" y="82"/>
                    <a:pt x="54" y="83"/>
                  </a:cubicBezTo>
                  <a:cubicBezTo>
                    <a:pt x="63" y="85"/>
                    <a:pt x="71" y="88"/>
                    <a:pt x="80" y="92"/>
                  </a:cubicBezTo>
                  <a:cubicBezTo>
                    <a:pt x="87" y="99"/>
                    <a:pt x="92" y="108"/>
                    <a:pt x="93" y="117"/>
                  </a:cubicBezTo>
                  <a:cubicBezTo>
                    <a:pt x="96" y="125"/>
                    <a:pt x="100" y="134"/>
                    <a:pt x="105" y="141"/>
                  </a:cubicBezTo>
                  <a:cubicBezTo>
                    <a:pt x="110" y="147"/>
                    <a:pt x="116" y="151"/>
                    <a:pt x="123" y="156"/>
                  </a:cubicBezTo>
                  <a:cubicBezTo>
                    <a:pt x="134" y="159"/>
                    <a:pt x="145" y="161"/>
                    <a:pt x="156" y="161"/>
                  </a:cubicBezTo>
                  <a:cubicBezTo>
                    <a:pt x="164" y="161"/>
                    <a:pt x="171" y="160"/>
                    <a:pt x="179" y="159"/>
                  </a:cubicBezTo>
                  <a:cubicBezTo>
                    <a:pt x="184" y="157"/>
                    <a:pt x="190" y="156"/>
                    <a:pt x="196" y="156"/>
                  </a:cubicBezTo>
                  <a:cubicBezTo>
                    <a:pt x="201" y="156"/>
                    <a:pt x="205" y="157"/>
                    <a:pt x="209" y="157"/>
                  </a:cubicBezTo>
                  <a:cubicBezTo>
                    <a:pt x="219" y="159"/>
                    <a:pt x="229" y="163"/>
                    <a:pt x="237" y="169"/>
                  </a:cubicBezTo>
                  <a:cubicBezTo>
                    <a:pt x="237" y="169"/>
                    <a:pt x="237" y="169"/>
                    <a:pt x="238" y="169"/>
                  </a:cubicBezTo>
                  <a:cubicBezTo>
                    <a:pt x="239" y="169"/>
                    <a:pt x="239" y="168"/>
                    <a:pt x="239" y="167"/>
                  </a:cubicBezTo>
                  <a:cubicBezTo>
                    <a:pt x="239" y="164"/>
                    <a:pt x="238" y="162"/>
                    <a:pt x="237" y="159"/>
                  </a:cubicBezTo>
                  <a:cubicBezTo>
                    <a:pt x="235" y="154"/>
                    <a:pt x="234" y="150"/>
                    <a:pt x="232" y="146"/>
                  </a:cubicBezTo>
                  <a:cubicBezTo>
                    <a:pt x="232" y="133"/>
                    <a:pt x="235" y="120"/>
                    <a:pt x="242" y="109"/>
                  </a:cubicBezTo>
                  <a:cubicBezTo>
                    <a:pt x="251" y="96"/>
                    <a:pt x="255" y="82"/>
                    <a:pt x="254" y="66"/>
                  </a:cubicBezTo>
                  <a:cubicBezTo>
                    <a:pt x="254" y="54"/>
                    <a:pt x="248" y="43"/>
                    <a:pt x="238" y="35"/>
                  </a:cubicBezTo>
                  <a:cubicBezTo>
                    <a:pt x="229" y="31"/>
                    <a:pt x="218" y="28"/>
                    <a:pt x="208" y="28"/>
                  </a:cubicBezTo>
                  <a:cubicBezTo>
                    <a:pt x="200" y="28"/>
                    <a:pt x="194" y="28"/>
                    <a:pt x="187" y="27"/>
                  </a:cubicBezTo>
                  <a:cubicBezTo>
                    <a:pt x="180" y="24"/>
                    <a:pt x="174" y="21"/>
                    <a:pt x="170" y="15"/>
                  </a:cubicBezTo>
                  <a:cubicBezTo>
                    <a:pt x="161" y="6"/>
                    <a:pt x="150" y="2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45"/>
            <p:cNvSpPr/>
            <p:nvPr/>
          </p:nvSpPr>
          <p:spPr>
            <a:xfrm>
              <a:off x="4599825" y="1214450"/>
              <a:ext cx="1500" cy="2100"/>
            </a:xfrm>
            <a:custGeom>
              <a:rect b="b" l="l" r="r" t="t"/>
              <a:pathLst>
                <a:path extrusionOk="0" h="84" w="60">
                  <a:moveTo>
                    <a:pt x="58" y="1"/>
                  </a:moveTo>
                  <a:lnTo>
                    <a:pt x="37" y="3"/>
                  </a:lnTo>
                  <a:lnTo>
                    <a:pt x="0" y="38"/>
                  </a:lnTo>
                  <a:lnTo>
                    <a:pt x="5" y="40"/>
                  </a:lnTo>
                  <a:cubicBezTo>
                    <a:pt x="14" y="41"/>
                    <a:pt x="22" y="44"/>
                    <a:pt x="31" y="48"/>
                  </a:cubicBezTo>
                  <a:lnTo>
                    <a:pt x="32" y="50"/>
                  </a:lnTo>
                  <a:lnTo>
                    <a:pt x="58" y="1"/>
                  </a:lnTo>
                  <a:close/>
                  <a:moveTo>
                    <a:pt x="56" y="25"/>
                  </a:moveTo>
                  <a:lnTo>
                    <a:pt x="41" y="61"/>
                  </a:lnTo>
                  <a:cubicBezTo>
                    <a:pt x="43" y="64"/>
                    <a:pt x="44" y="69"/>
                    <a:pt x="45" y="73"/>
                  </a:cubicBezTo>
                  <a:cubicBezTo>
                    <a:pt x="45" y="76"/>
                    <a:pt x="47" y="80"/>
                    <a:pt x="48" y="83"/>
                  </a:cubicBezTo>
                  <a:lnTo>
                    <a:pt x="60" y="41"/>
                  </a:lnTo>
                  <a:lnTo>
                    <a:pt x="56" y="25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45"/>
            <p:cNvSpPr/>
            <p:nvPr/>
          </p:nvSpPr>
          <p:spPr>
            <a:xfrm>
              <a:off x="4603950" y="1210500"/>
              <a:ext cx="6400" cy="4275"/>
            </a:xfrm>
            <a:custGeom>
              <a:rect b="b" l="l" r="r" t="t"/>
              <a:pathLst>
                <a:path extrusionOk="0" h="171" w="256">
                  <a:moveTo>
                    <a:pt x="118" y="1"/>
                  </a:moveTo>
                  <a:cubicBezTo>
                    <a:pt x="107" y="2"/>
                    <a:pt x="95" y="8"/>
                    <a:pt x="86" y="15"/>
                  </a:cubicBezTo>
                  <a:cubicBezTo>
                    <a:pt x="82" y="21"/>
                    <a:pt x="76" y="24"/>
                    <a:pt x="69" y="27"/>
                  </a:cubicBezTo>
                  <a:cubicBezTo>
                    <a:pt x="62" y="28"/>
                    <a:pt x="56" y="30"/>
                    <a:pt x="49" y="30"/>
                  </a:cubicBezTo>
                  <a:cubicBezTo>
                    <a:pt x="47" y="29"/>
                    <a:pt x="45" y="29"/>
                    <a:pt x="43" y="29"/>
                  </a:cubicBezTo>
                  <a:cubicBezTo>
                    <a:pt x="35" y="29"/>
                    <a:pt x="25" y="32"/>
                    <a:pt x="18" y="37"/>
                  </a:cubicBezTo>
                  <a:cubicBezTo>
                    <a:pt x="8" y="44"/>
                    <a:pt x="2" y="54"/>
                    <a:pt x="2" y="67"/>
                  </a:cubicBezTo>
                  <a:cubicBezTo>
                    <a:pt x="1" y="82"/>
                    <a:pt x="5" y="96"/>
                    <a:pt x="14" y="109"/>
                  </a:cubicBezTo>
                  <a:cubicBezTo>
                    <a:pt x="21" y="121"/>
                    <a:pt x="24" y="132"/>
                    <a:pt x="24" y="146"/>
                  </a:cubicBezTo>
                  <a:cubicBezTo>
                    <a:pt x="23" y="150"/>
                    <a:pt x="21" y="154"/>
                    <a:pt x="20" y="159"/>
                  </a:cubicBezTo>
                  <a:cubicBezTo>
                    <a:pt x="18" y="161"/>
                    <a:pt x="17" y="164"/>
                    <a:pt x="17" y="169"/>
                  </a:cubicBezTo>
                  <a:cubicBezTo>
                    <a:pt x="15" y="170"/>
                    <a:pt x="18" y="170"/>
                    <a:pt x="20" y="170"/>
                  </a:cubicBezTo>
                  <a:cubicBezTo>
                    <a:pt x="27" y="163"/>
                    <a:pt x="37" y="159"/>
                    <a:pt x="47" y="157"/>
                  </a:cubicBezTo>
                  <a:cubicBezTo>
                    <a:pt x="50" y="157"/>
                    <a:pt x="53" y="157"/>
                    <a:pt x="56" y="157"/>
                  </a:cubicBezTo>
                  <a:cubicBezTo>
                    <a:pt x="63" y="157"/>
                    <a:pt x="70" y="158"/>
                    <a:pt x="78" y="159"/>
                  </a:cubicBezTo>
                  <a:cubicBezTo>
                    <a:pt x="85" y="160"/>
                    <a:pt x="93" y="161"/>
                    <a:pt x="100" y="161"/>
                  </a:cubicBezTo>
                  <a:cubicBezTo>
                    <a:pt x="111" y="161"/>
                    <a:pt x="122" y="159"/>
                    <a:pt x="133" y="156"/>
                  </a:cubicBezTo>
                  <a:cubicBezTo>
                    <a:pt x="140" y="153"/>
                    <a:pt x="146" y="147"/>
                    <a:pt x="152" y="141"/>
                  </a:cubicBezTo>
                  <a:cubicBezTo>
                    <a:pt x="156" y="134"/>
                    <a:pt x="160" y="125"/>
                    <a:pt x="163" y="117"/>
                  </a:cubicBezTo>
                  <a:cubicBezTo>
                    <a:pt x="165" y="108"/>
                    <a:pt x="169" y="99"/>
                    <a:pt x="176" y="92"/>
                  </a:cubicBezTo>
                  <a:cubicBezTo>
                    <a:pt x="185" y="88"/>
                    <a:pt x="192" y="85"/>
                    <a:pt x="202" y="83"/>
                  </a:cubicBezTo>
                  <a:cubicBezTo>
                    <a:pt x="210" y="82"/>
                    <a:pt x="215" y="76"/>
                    <a:pt x="220" y="70"/>
                  </a:cubicBezTo>
                  <a:cubicBezTo>
                    <a:pt x="223" y="64"/>
                    <a:pt x="227" y="61"/>
                    <a:pt x="233" y="59"/>
                  </a:cubicBezTo>
                  <a:cubicBezTo>
                    <a:pt x="235" y="58"/>
                    <a:pt x="238" y="58"/>
                    <a:pt x="240" y="58"/>
                  </a:cubicBezTo>
                  <a:cubicBezTo>
                    <a:pt x="243" y="58"/>
                    <a:pt x="247" y="58"/>
                    <a:pt x="250" y="60"/>
                  </a:cubicBezTo>
                  <a:cubicBezTo>
                    <a:pt x="251" y="61"/>
                    <a:pt x="251" y="61"/>
                    <a:pt x="252" y="61"/>
                  </a:cubicBezTo>
                  <a:cubicBezTo>
                    <a:pt x="252" y="61"/>
                    <a:pt x="252" y="61"/>
                    <a:pt x="253" y="60"/>
                  </a:cubicBezTo>
                  <a:cubicBezTo>
                    <a:pt x="255" y="59"/>
                    <a:pt x="256" y="56"/>
                    <a:pt x="256" y="54"/>
                  </a:cubicBezTo>
                  <a:cubicBezTo>
                    <a:pt x="255" y="44"/>
                    <a:pt x="243" y="37"/>
                    <a:pt x="236" y="32"/>
                  </a:cubicBezTo>
                  <a:cubicBezTo>
                    <a:pt x="224" y="25"/>
                    <a:pt x="211" y="21"/>
                    <a:pt x="197" y="21"/>
                  </a:cubicBezTo>
                  <a:cubicBezTo>
                    <a:pt x="195" y="21"/>
                    <a:pt x="193" y="21"/>
                    <a:pt x="191" y="21"/>
                  </a:cubicBezTo>
                  <a:cubicBezTo>
                    <a:pt x="183" y="22"/>
                    <a:pt x="178" y="24"/>
                    <a:pt x="170" y="24"/>
                  </a:cubicBezTo>
                  <a:cubicBezTo>
                    <a:pt x="162" y="22"/>
                    <a:pt x="154" y="18"/>
                    <a:pt x="149" y="12"/>
                  </a:cubicBezTo>
                  <a:cubicBezTo>
                    <a:pt x="140" y="5"/>
                    <a:pt x="130" y="1"/>
                    <a:pt x="1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45"/>
            <p:cNvSpPr/>
            <p:nvPr/>
          </p:nvSpPr>
          <p:spPr>
            <a:xfrm>
              <a:off x="4605550" y="1210525"/>
              <a:ext cx="1525" cy="1950"/>
            </a:xfrm>
            <a:custGeom>
              <a:rect b="b" l="l" r="r" t="t"/>
              <a:pathLst>
                <a:path extrusionOk="0" h="78" w="61">
                  <a:moveTo>
                    <a:pt x="54" y="1"/>
                  </a:moveTo>
                  <a:cubicBezTo>
                    <a:pt x="50" y="1"/>
                    <a:pt x="46" y="1"/>
                    <a:pt x="41" y="4"/>
                  </a:cubicBezTo>
                  <a:lnTo>
                    <a:pt x="30" y="58"/>
                  </a:lnTo>
                  <a:lnTo>
                    <a:pt x="46" y="47"/>
                  </a:lnTo>
                  <a:lnTo>
                    <a:pt x="60" y="1"/>
                  </a:lnTo>
                  <a:close/>
                  <a:moveTo>
                    <a:pt x="28" y="10"/>
                  </a:moveTo>
                  <a:lnTo>
                    <a:pt x="22" y="14"/>
                  </a:lnTo>
                  <a:cubicBezTo>
                    <a:pt x="18" y="20"/>
                    <a:pt x="12" y="23"/>
                    <a:pt x="5" y="26"/>
                  </a:cubicBezTo>
                  <a:lnTo>
                    <a:pt x="1" y="26"/>
                  </a:lnTo>
                  <a:lnTo>
                    <a:pt x="2" y="78"/>
                  </a:lnTo>
                  <a:lnTo>
                    <a:pt x="17" y="65"/>
                  </a:lnTo>
                  <a:lnTo>
                    <a:pt x="28" y="1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45"/>
            <p:cNvSpPr/>
            <p:nvPr/>
          </p:nvSpPr>
          <p:spPr>
            <a:xfrm>
              <a:off x="4603925" y="1201400"/>
              <a:ext cx="2050" cy="18675"/>
            </a:xfrm>
            <a:custGeom>
              <a:rect b="b" l="l" r="r" t="t"/>
              <a:pathLst>
                <a:path extrusionOk="0" h="747" w="82">
                  <a:moveTo>
                    <a:pt x="77" y="0"/>
                  </a:moveTo>
                  <a:cubicBezTo>
                    <a:pt x="77" y="0"/>
                    <a:pt x="76" y="0"/>
                    <a:pt x="76" y="1"/>
                  </a:cubicBezTo>
                  <a:cubicBezTo>
                    <a:pt x="60" y="6"/>
                    <a:pt x="48" y="19"/>
                    <a:pt x="45" y="35"/>
                  </a:cubicBezTo>
                  <a:cubicBezTo>
                    <a:pt x="39" y="63"/>
                    <a:pt x="35" y="90"/>
                    <a:pt x="34" y="118"/>
                  </a:cubicBezTo>
                  <a:cubicBezTo>
                    <a:pt x="28" y="183"/>
                    <a:pt x="22" y="249"/>
                    <a:pt x="19" y="312"/>
                  </a:cubicBezTo>
                  <a:cubicBezTo>
                    <a:pt x="13" y="446"/>
                    <a:pt x="0" y="604"/>
                    <a:pt x="10" y="736"/>
                  </a:cubicBezTo>
                  <a:cubicBezTo>
                    <a:pt x="10" y="742"/>
                    <a:pt x="16" y="746"/>
                    <a:pt x="21" y="746"/>
                  </a:cubicBezTo>
                  <a:cubicBezTo>
                    <a:pt x="26" y="746"/>
                    <a:pt x="30" y="743"/>
                    <a:pt x="29" y="736"/>
                  </a:cubicBezTo>
                  <a:cubicBezTo>
                    <a:pt x="24" y="615"/>
                    <a:pt x="32" y="469"/>
                    <a:pt x="35" y="347"/>
                  </a:cubicBezTo>
                  <a:cubicBezTo>
                    <a:pt x="37" y="286"/>
                    <a:pt x="39" y="227"/>
                    <a:pt x="44" y="167"/>
                  </a:cubicBezTo>
                  <a:cubicBezTo>
                    <a:pt x="47" y="137"/>
                    <a:pt x="48" y="106"/>
                    <a:pt x="51" y="76"/>
                  </a:cubicBezTo>
                  <a:cubicBezTo>
                    <a:pt x="54" y="53"/>
                    <a:pt x="53" y="18"/>
                    <a:pt x="79" y="6"/>
                  </a:cubicBezTo>
                  <a:cubicBezTo>
                    <a:pt x="81" y="6"/>
                    <a:pt x="80" y="0"/>
                    <a:pt x="77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45"/>
            <p:cNvSpPr/>
            <p:nvPr/>
          </p:nvSpPr>
          <p:spPr>
            <a:xfrm>
              <a:off x="4602700" y="1196575"/>
              <a:ext cx="9375" cy="8250"/>
            </a:xfrm>
            <a:custGeom>
              <a:rect b="b" l="l" r="r" t="t"/>
              <a:pathLst>
                <a:path extrusionOk="0" h="330" w="375">
                  <a:moveTo>
                    <a:pt x="307" y="0"/>
                  </a:moveTo>
                  <a:cubicBezTo>
                    <a:pt x="290" y="0"/>
                    <a:pt x="272" y="4"/>
                    <a:pt x="257" y="12"/>
                  </a:cubicBezTo>
                  <a:cubicBezTo>
                    <a:pt x="248" y="18"/>
                    <a:pt x="238" y="24"/>
                    <a:pt x="228" y="28"/>
                  </a:cubicBezTo>
                  <a:cubicBezTo>
                    <a:pt x="225" y="29"/>
                    <a:pt x="222" y="29"/>
                    <a:pt x="219" y="29"/>
                  </a:cubicBezTo>
                  <a:cubicBezTo>
                    <a:pt x="209" y="29"/>
                    <a:pt x="199" y="27"/>
                    <a:pt x="191" y="22"/>
                  </a:cubicBezTo>
                  <a:cubicBezTo>
                    <a:pt x="183" y="20"/>
                    <a:pt x="174" y="18"/>
                    <a:pt x="165" y="18"/>
                  </a:cubicBezTo>
                  <a:cubicBezTo>
                    <a:pt x="156" y="18"/>
                    <a:pt x="147" y="20"/>
                    <a:pt x="139" y="22"/>
                  </a:cubicBezTo>
                  <a:cubicBezTo>
                    <a:pt x="122" y="31"/>
                    <a:pt x="109" y="44"/>
                    <a:pt x="102" y="62"/>
                  </a:cubicBezTo>
                  <a:cubicBezTo>
                    <a:pt x="97" y="72"/>
                    <a:pt x="90" y="80"/>
                    <a:pt x="81" y="88"/>
                  </a:cubicBezTo>
                  <a:cubicBezTo>
                    <a:pt x="73" y="94"/>
                    <a:pt x="64" y="98"/>
                    <a:pt x="54" y="102"/>
                  </a:cubicBezTo>
                  <a:cubicBezTo>
                    <a:pt x="38" y="108"/>
                    <a:pt x="23" y="118"/>
                    <a:pt x="13" y="131"/>
                  </a:cubicBezTo>
                  <a:cubicBezTo>
                    <a:pt x="3" y="147"/>
                    <a:pt x="0" y="167"/>
                    <a:pt x="6" y="185"/>
                  </a:cubicBezTo>
                  <a:cubicBezTo>
                    <a:pt x="15" y="208"/>
                    <a:pt x="29" y="227"/>
                    <a:pt x="48" y="241"/>
                  </a:cubicBezTo>
                  <a:cubicBezTo>
                    <a:pt x="64" y="253"/>
                    <a:pt x="77" y="269"/>
                    <a:pt x="84" y="288"/>
                  </a:cubicBezTo>
                  <a:lnTo>
                    <a:pt x="84" y="311"/>
                  </a:lnTo>
                  <a:lnTo>
                    <a:pt x="84" y="312"/>
                  </a:lnTo>
                  <a:cubicBezTo>
                    <a:pt x="84" y="318"/>
                    <a:pt x="84" y="323"/>
                    <a:pt x="86" y="328"/>
                  </a:cubicBezTo>
                  <a:cubicBezTo>
                    <a:pt x="86" y="329"/>
                    <a:pt x="87" y="330"/>
                    <a:pt x="88" y="330"/>
                  </a:cubicBezTo>
                  <a:cubicBezTo>
                    <a:pt x="89" y="330"/>
                    <a:pt x="90" y="329"/>
                    <a:pt x="90" y="328"/>
                  </a:cubicBezTo>
                  <a:cubicBezTo>
                    <a:pt x="99" y="314"/>
                    <a:pt x="110" y="302"/>
                    <a:pt x="125" y="294"/>
                  </a:cubicBezTo>
                  <a:cubicBezTo>
                    <a:pt x="139" y="286"/>
                    <a:pt x="155" y="281"/>
                    <a:pt x="171" y="279"/>
                  </a:cubicBezTo>
                  <a:cubicBezTo>
                    <a:pt x="200" y="275"/>
                    <a:pt x="228" y="262"/>
                    <a:pt x="249" y="243"/>
                  </a:cubicBezTo>
                  <a:cubicBezTo>
                    <a:pt x="258" y="233"/>
                    <a:pt x="265" y="223"/>
                    <a:pt x="270" y="210"/>
                  </a:cubicBezTo>
                  <a:cubicBezTo>
                    <a:pt x="273" y="196"/>
                    <a:pt x="273" y="182"/>
                    <a:pt x="271" y="169"/>
                  </a:cubicBezTo>
                  <a:cubicBezTo>
                    <a:pt x="270" y="153"/>
                    <a:pt x="271" y="138"/>
                    <a:pt x="278" y="124"/>
                  </a:cubicBezTo>
                  <a:cubicBezTo>
                    <a:pt x="287" y="114"/>
                    <a:pt x="297" y="104"/>
                    <a:pt x="310" y="98"/>
                  </a:cubicBezTo>
                  <a:cubicBezTo>
                    <a:pt x="321" y="91"/>
                    <a:pt x="328" y="79"/>
                    <a:pt x="331" y="66"/>
                  </a:cubicBezTo>
                  <a:cubicBezTo>
                    <a:pt x="332" y="57"/>
                    <a:pt x="336" y="50"/>
                    <a:pt x="342" y="43"/>
                  </a:cubicBezTo>
                  <a:cubicBezTo>
                    <a:pt x="348" y="37"/>
                    <a:pt x="355" y="34"/>
                    <a:pt x="363" y="34"/>
                  </a:cubicBezTo>
                  <a:cubicBezTo>
                    <a:pt x="366" y="34"/>
                    <a:pt x="369" y="35"/>
                    <a:pt x="371" y="36"/>
                  </a:cubicBezTo>
                  <a:cubicBezTo>
                    <a:pt x="373" y="36"/>
                    <a:pt x="374" y="34"/>
                    <a:pt x="374" y="33"/>
                  </a:cubicBezTo>
                  <a:cubicBezTo>
                    <a:pt x="374" y="30"/>
                    <a:pt x="373" y="25"/>
                    <a:pt x="370" y="22"/>
                  </a:cubicBezTo>
                  <a:cubicBezTo>
                    <a:pt x="358" y="11"/>
                    <a:pt x="344" y="4"/>
                    <a:pt x="328" y="2"/>
                  </a:cubicBezTo>
                  <a:cubicBezTo>
                    <a:pt x="321" y="1"/>
                    <a:pt x="314" y="0"/>
                    <a:pt x="307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45"/>
            <p:cNvSpPr/>
            <p:nvPr/>
          </p:nvSpPr>
          <p:spPr>
            <a:xfrm>
              <a:off x="4603675" y="1199475"/>
              <a:ext cx="6175" cy="1550"/>
            </a:xfrm>
            <a:custGeom>
              <a:rect b="b" l="l" r="r" t="t"/>
              <a:pathLst>
                <a:path extrusionOk="0" h="62" w="247">
                  <a:moveTo>
                    <a:pt x="247" y="1"/>
                  </a:moveTo>
                  <a:lnTo>
                    <a:pt x="47" y="24"/>
                  </a:lnTo>
                  <a:cubicBezTo>
                    <a:pt x="39" y="24"/>
                    <a:pt x="35" y="33"/>
                    <a:pt x="38" y="38"/>
                  </a:cubicBezTo>
                  <a:lnTo>
                    <a:pt x="9" y="47"/>
                  </a:lnTo>
                  <a:cubicBezTo>
                    <a:pt x="1" y="50"/>
                    <a:pt x="3" y="62"/>
                    <a:pt x="12" y="62"/>
                  </a:cubicBezTo>
                  <a:cubicBezTo>
                    <a:pt x="12" y="62"/>
                    <a:pt x="13" y="62"/>
                    <a:pt x="13" y="62"/>
                  </a:cubicBezTo>
                  <a:cubicBezTo>
                    <a:pt x="86" y="47"/>
                    <a:pt x="158" y="38"/>
                    <a:pt x="232" y="30"/>
                  </a:cubicBezTo>
                  <a:cubicBezTo>
                    <a:pt x="232" y="22"/>
                    <a:pt x="235" y="15"/>
                    <a:pt x="238" y="9"/>
                  </a:cubicBezTo>
                  <a:cubicBezTo>
                    <a:pt x="241" y="7"/>
                    <a:pt x="244" y="4"/>
                    <a:pt x="247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45"/>
            <p:cNvSpPr/>
            <p:nvPr/>
          </p:nvSpPr>
          <p:spPr>
            <a:xfrm>
              <a:off x="4603925" y="1201550"/>
              <a:ext cx="5575" cy="1650"/>
            </a:xfrm>
            <a:custGeom>
              <a:rect b="b" l="l" r="r" t="t"/>
              <a:pathLst>
                <a:path extrusionOk="0" h="66" w="223">
                  <a:moveTo>
                    <a:pt x="222" y="0"/>
                  </a:moveTo>
                  <a:lnTo>
                    <a:pt x="222" y="0"/>
                  </a:lnTo>
                  <a:cubicBezTo>
                    <a:pt x="190" y="6"/>
                    <a:pt x="158" y="11"/>
                    <a:pt x="126" y="16"/>
                  </a:cubicBezTo>
                  <a:cubicBezTo>
                    <a:pt x="87" y="21"/>
                    <a:pt x="48" y="28"/>
                    <a:pt x="10" y="35"/>
                  </a:cubicBezTo>
                  <a:cubicBezTo>
                    <a:pt x="6" y="35"/>
                    <a:pt x="3" y="40"/>
                    <a:pt x="3" y="42"/>
                  </a:cubicBezTo>
                  <a:lnTo>
                    <a:pt x="0" y="42"/>
                  </a:lnTo>
                  <a:cubicBezTo>
                    <a:pt x="8" y="50"/>
                    <a:pt x="15" y="57"/>
                    <a:pt x="22" y="66"/>
                  </a:cubicBezTo>
                  <a:cubicBezTo>
                    <a:pt x="77" y="60"/>
                    <a:pt x="134" y="57"/>
                    <a:pt x="189" y="54"/>
                  </a:cubicBezTo>
                  <a:cubicBezTo>
                    <a:pt x="193" y="51"/>
                    <a:pt x="196" y="48"/>
                    <a:pt x="200" y="45"/>
                  </a:cubicBezTo>
                  <a:cubicBezTo>
                    <a:pt x="209" y="35"/>
                    <a:pt x="216" y="25"/>
                    <a:pt x="219" y="12"/>
                  </a:cubicBezTo>
                  <a:cubicBezTo>
                    <a:pt x="221" y="9"/>
                    <a:pt x="222" y="5"/>
                    <a:pt x="222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45"/>
            <p:cNvSpPr/>
            <p:nvPr/>
          </p:nvSpPr>
          <p:spPr>
            <a:xfrm>
              <a:off x="4605200" y="1198725"/>
              <a:ext cx="5550" cy="825"/>
            </a:xfrm>
            <a:custGeom>
              <a:rect b="b" l="l" r="r" t="t"/>
              <a:pathLst>
                <a:path extrusionOk="0" h="33" w="222">
                  <a:moveTo>
                    <a:pt x="222" y="0"/>
                  </a:moveTo>
                  <a:lnTo>
                    <a:pt x="158" y="8"/>
                  </a:lnTo>
                  <a:lnTo>
                    <a:pt x="7" y="22"/>
                  </a:lnTo>
                  <a:cubicBezTo>
                    <a:pt x="2" y="23"/>
                    <a:pt x="0" y="32"/>
                    <a:pt x="7" y="32"/>
                  </a:cubicBezTo>
                  <a:lnTo>
                    <a:pt x="147" y="19"/>
                  </a:lnTo>
                  <a:lnTo>
                    <a:pt x="209" y="13"/>
                  </a:lnTo>
                  <a:lnTo>
                    <a:pt x="210" y="13"/>
                  </a:lnTo>
                  <a:cubicBezTo>
                    <a:pt x="215" y="10"/>
                    <a:pt x="219" y="6"/>
                    <a:pt x="222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45"/>
            <p:cNvSpPr/>
            <p:nvPr/>
          </p:nvSpPr>
          <p:spPr>
            <a:xfrm>
              <a:off x="4602700" y="1196575"/>
              <a:ext cx="9300" cy="7900"/>
            </a:xfrm>
            <a:custGeom>
              <a:rect b="b" l="l" r="r" t="t"/>
              <a:pathLst>
                <a:path extrusionOk="0" h="316" w="372">
                  <a:moveTo>
                    <a:pt x="306" y="0"/>
                  </a:moveTo>
                  <a:cubicBezTo>
                    <a:pt x="289" y="0"/>
                    <a:pt x="272" y="4"/>
                    <a:pt x="257" y="12"/>
                  </a:cubicBezTo>
                  <a:cubicBezTo>
                    <a:pt x="248" y="18"/>
                    <a:pt x="238" y="24"/>
                    <a:pt x="228" y="28"/>
                  </a:cubicBezTo>
                  <a:cubicBezTo>
                    <a:pt x="225" y="29"/>
                    <a:pt x="222" y="29"/>
                    <a:pt x="218" y="29"/>
                  </a:cubicBezTo>
                  <a:cubicBezTo>
                    <a:pt x="209" y="29"/>
                    <a:pt x="199" y="27"/>
                    <a:pt x="191" y="22"/>
                  </a:cubicBezTo>
                  <a:cubicBezTo>
                    <a:pt x="183" y="20"/>
                    <a:pt x="174" y="18"/>
                    <a:pt x="165" y="18"/>
                  </a:cubicBezTo>
                  <a:cubicBezTo>
                    <a:pt x="156" y="18"/>
                    <a:pt x="147" y="20"/>
                    <a:pt x="139" y="22"/>
                  </a:cubicBezTo>
                  <a:cubicBezTo>
                    <a:pt x="122" y="31"/>
                    <a:pt x="109" y="44"/>
                    <a:pt x="102" y="62"/>
                  </a:cubicBezTo>
                  <a:cubicBezTo>
                    <a:pt x="97" y="72"/>
                    <a:pt x="90" y="80"/>
                    <a:pt x="81" y="88"/>
                  </a:cubicBezTo>
                  <a:cubicBezTo>
                    <a:pt x="73" y="94"/>
                    <a:pt x="64" y="98"/>
                    <a:pt x="54" y="102"/>
                  </a:cubicBezTo>
                  <a:cubicBezTo>
                    <a:pt x="38" y="108"/>
                    <a:pt x="23" y="118"/>
                    <a:pt x="13" y="131"/>
                  </a:cubicBezTo>
                  <a:cubicBezTo>
                    <a:pt x="1" y="147"/>
                    <a:pt x="0" y="167"/>
                    <a:pt x="6" y="185"/>
                  </a:cubicBezTo>
                  <a:cubicBezTo>
                    <a:pt x="15" y="208"/>
                    <a:pt x="29" y="227"/>
                    <a:pt x="48" y="241"/>
                  </a:cubicBezTo>
                  <a:cubicBezTo>
                    <a:pt x="64" y="253"/>
                    <a:pt x="77" y="269"/>
                    <a:pt x="84" y="288"/>
                  </a:cubicBezTo>
                  <a:lnTo>
                    <a:pt x="84" y="311"/>
                  </a:lnTo>
                  <a:lnTo>
                    <a:pt x="84" y="312"/>
                  </a:lnTo>
                  <a:cubicBezTo>
                    <a:pt x="84" y="313"/>
                    <a:pt x="84" y="314"/>
                    <a:pt x="84" y="315"/>
                  </a:cubicBezTo>
                  <a:cubicBezTo>
                    <a:pt x="100" y="234"/>
                    <a:pt x="104" y="147"/>
                    <a:pt x="180" y="96"/>
                  </a:cubicBezTo>
                  <a:cubicBezTo>
                    <a:pt x="196" y="86"/>
                    <a:pt x="212" y="76"/>
                    <a:pt x="228" y="67"/>
                  </a:cubicBezTo>
                  <a:cubicBezTo>
                    <a:pt x="244" y="57"/>
                    <a:pt x="261" y="43"/>
                    <a:pt x="278" y="31"/>
                  </a:cubicBezTo>
                  <a:cubicBezTo>
                    <a:pt x="293" y="18"/>
                    <a:pt x="312" y="11"/>
                    <a:pt x="332" y="11"/>
                  </a:cubicBezTo>
                  <a:cubicBezTo>
                    <a:pt x="347" y="11"/>
                    <a:pt x="361" y="15"/>
                    <a:pt x="371" y="25"/>
                  </a:cubicBezTo>
                  <a:cubicBezTo>
                    <a:pt x="371" y="24"/>
                    <a:pt x="370" y="24"/>
                    <a:pt x="370" y="22"/>
                  </a:cubicBezTo>
                  <a:cubicBezTo>
                    <a:pt x="358" y="11"/>
                    <a:pt x="344" y="4"/>
                    <a:pt x="328" y="2"/>
                  </a:cubicBez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45"/>
            <p:cNvSpPr/>
            <p:nvPr/>
          </p:nvSpPr>
          <p:spPr>
            <a:xfrm>
              <a:off x="4603025" y="1197025"/>
              <a:ext cx="5275" cy="5775"/>
            </a:xfrm>
            <a:custGeom>
              <a:rect b="b" l="l" r="r" t="t"/>
              <a:pathLst>
                <a:path extrusionOk="0" h="231" w="211">
                  <a:moveTo>
                    <a:pt x="199" y="12"/>
                  </a:moveTo>
                  <a:cubicBezTo>
                    <a:pt x="197" y="28"/>
                    <a:pt x="194" y="45"/>
                    <a:pt x="194" y="61"/>
                  </a:cubicBezTo>
                  <a:lnTo>
                    <a:pt x="207" y="54"/>
                  </a:lnTo>
                  <a:cubicBezTo>
                    <a:pt x="207" y="39"/>
                    <a:pt x="209" y="25"/>
                    <a:pt x="210" y="12"/>
                  </a:cubicBezTo>
                  <a:close/>
                  <a:moveTo>
                    <a:pt x="158" y="0"/>
                  </a:moveTo>
                  <a:cubicBezTo>
                    <a:pt x="151" y="0"/>
                    <a:pt x="145" y="0"/>
                    <a:pt x="138" y="2"/>
                  </a:cubicBezTo>
                  <a:cubicBezTo>
                    <a:pt x="141" y="32"/>
                    <a:pt x="144" y="62"/>
                    <a:pt x="148" y="94"/>
                  </a:cubicBezTo>
                  <a:cubicBezTo>
                    <a:pt x="154" y="89"/>
                    <a:pt x="160" y="83"/>
                    <a:pt x="165" y="78"/>
                  </a:cubicBezTo>
                  <a:cubicBezTo>
                    <a:pt x="164" y="52"/>
                    <a:pt x="161" y="26"/>
                    <a:pt x="158" y="2"/>
                  </a:cubicBezTo>
                  <a:lnTo>
                    <a:pt x="158" y="0"/>
                  </a:lnTo>
                  <a:close/>
                  <a:moveTo>
                    <a:pt x="109" y="16"/>
                  </a:moveTo>
                  <a:cubicBezTo>
                    <a:pt x="100" y="25"/>
                    <a:pt x="94" y="35"/>
                    <a:pt x="89" y="45"/>
                  </a:cubicBezTo>
                  <a:cubicBezTo>
                    <a:pt x="86" y="51"/>
                    <a:pt x="81" y="57"/>
                    <a:pt x="77" y="62"/>
                  </a:cubicBezTo>
                  <a:cubicBezTo>
                    <a:pt x="87" y="91"/>
                    <a:pt x="97" y="120"/>
                    <a:pt x="107" y="149"/>
                  </a:cubicBezTo>
                  <a:cubicBezTo>
                    <a:pt x="115" y="135"/>
                    <a:pt x="123" y="120"/>
                    <a:pt x="133" y="107"/>
                  </a:cubicBezTo>
                  <a:cubicBezTo>
                    <a:pt x="126" y="77"/>
                    <a:pt x="118" y="47"/>
                    <a:pt x="109" y="16"/>
                  </a:cubicBezTo>
                  <a:close/>
                  <a:moveTo>
                    <a:pt x="17" y="97"/>
                  </a:moveTo>
                  <a:cubicBezTo>
                    <a:pt x="10" y="102"/>
                    <a:pt x="4" y="106"/>
                    <a:pt x="0" y="113"/>
                  </a:cubicBezTo>
                  <a:cubicBezTo>
                    <a:pt x="10" y="128"/>
                    <a:pt x="22" y="144"/>
                    <a:pt x="32" y="160"/>
                  </a:cubicBezTo>
                  <a:cubicBezTo>
                    <a:pt x="41" y="171"/>
                    <a:pt x="49" y="183"/>
                    <a:pt x="57" y="194"/>
                  </a:cubicBezTo>
                  <a:cubicBezTo>
                    <a:pt x="65" y="206"/>
                    <a:pt x="75" y="219"/>
                    <a:pt x="84" y="231"/>
                  </a:cubicBezTo>
                  <a:cubicBezTo>
                    <a:pt x="86" y="221"/>
                    <a:pt x="87" y="212"/>
                    <a:pt x="90" y="202"/>
                  </a:cubicBezTo>
                  <a:cubicBezTo>
                    <a:pt x="89" y="200"/>
                    <a:pt x="87" y="199"/>
                    <a:pt x="86" y="196"/>
                  </a:cubicBezTo>
                  <a:cubicBezTo>
                    <a:pt x="74" y="180"/>
                    <a:pt x="62" y="165"/>
                    <a:pt x="51" y="149"/>
                  </a:cubicBezTo>
                  <a:cubicBezTo>
                    <a:pt x="39" y="134"/>
                    <a:pt x="28" y="115"/>
                    <a:pt x="17" y="97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45"/>
            <p:cNvSpPr/>
            <p:nvPr/>
          </p:nvSpPr>
          <p:spPr>
            <a:xfrm>
              <a:off x="4591625" y="1200925"/>
              <a:ext cx="11050" cy="6375"/>
            </a:xfrm>
            <a:custGeom>
              <a:rect b="b" l="l" r="r" t="t"/>
              <a:pathLst>
                <a:path extrusionOk="0" h="255" w="442">
                  <a:moveTo>
                    <a:pt x="239" y="1"/>
                  </a:moveTo>
                  <a:cubicBezTo>
                    <a:pt x="212" y="2"/>
                    <a:pt x="186" y="12"/>
                    <a:pt x="165" y="30"/>
                  </a:cubicBezTo>
                  <a:cubicBezTo>
                    <a:pt x="153" y="40"/>
                    <a:pt x="139" y="47"/>
                    <a:pt x="123" y="47"/>
                  </a:cubicBezTo>
                  <a:cubicBezTo>
                    <a:pt x="115" y="46"/>
                    <a:pt x="108" y="46"/>
                    <a:pt x="101" y="46"/>
                  </a:cubicBezTo>
                  <a:cubicBezTo>
                    <a:pt x="94" y="46"/>
                    <a:pt x="86" y="46"/>
                    <a:pt x="79" y="47"/>
                  </a:cubicBezTo>
                  <a:cubicBezTo>
                    <a:pt x="56" y="57"/>
                    <a:pt x="36" y="76"/>
                    <a:pt x="24" y="98"/>
                  </a:cubicBezTo>
                  <a:cubicBezTo>
                    <a:pt x="8" y="123"/>
                    <a:pt x="1" y="152"/>
                    <a:pt x="5" y="181"/>
                  </a:cubicBezTo>
                  <a:cubicBezTo>
                    <a:pt x="6" y="185"/>
                    <a:pt x="8" y="187"/>
                    <a:pt x="10" y="187"/>
                  </a:cubicBezTo>
                  <a:cubicBezTo>
                    <a:pt x="16" y="187"/>
                    <a:pt x="26" y="176"/>
                    <a:pt x="34" y="167"/>
                  </a:cubicBezTo>
                  <a:cubicBezTo>
                    <a:pt x="40" y="162"/>
                    <a:pt x="49" y="158"/>
                    <a:pt x="61" y="158"/>
                  </a:cubicBezTo>
                  <a:cubicBezTo>
                    <a:pt x="71" y="158"/>
                    <a:pt x="85" y="161"/>
                    <a:pt x="102" y="170"/>
                  </a:cubicBezTo>
                  <a:cubicBezTo>
                    <a:pt x="128" y="183"/>
                    <a:pt x="146" y="210"/>
                    <a:pt x="176" y="215"/>
                  </a:cubicBezTo>
                  <a:cubicBezTo>
                    <a:pt x="181" y="216"/>
                    <a:pt x="185" y="216"/>
                    <a:pt x="189" y="216"/>
                  </a:cubicBezTo>
                  <a:cubicBezTo>
                    <a:pt x="198" y="216"/>
                    <a:pt x="207" y="215"/>
                    <a:pt x="215" y="211"/>
                  </a:cubicBezTo>
                  <a:cubicBezTo>
                    <a:pt x="230" y="205"/>
                    <a:pt x="244" y="198"/>
                    <a:pt x="259" y="194"/>
                  </a:cubicBezTo>
                  <a:cubicBezTo>
                    <a:pt x="263" y="192"/>
                    <a:pt x="268" y="192"/>
                    <a:pt x="272" y="192"/>
                  </a:cubicBezTo>
                  <a:cubicBezTo>
                    <a:pt x="285" y="192"/>
                    <a:pt x="297" y="196"/>
                    <a:pt x="308" y="204"/>
                  </a:cubicBezTo>
                  <a:cubicBezTo>
                    <a:pt x="320" y="212"/>
                    <a:pt x="328" y="224"/>
                    <a:pt x="340" y="233"/>
                  </a:cubicBezTo>
                  <a:cubicBezTo>
                    <a:pt x="353" y="241"/>
                    <a:pt x="369" y="249"/>
                    <a:pt x="385" y="250"/>
                  </a:cubicBezTo>
                  <a:cubicBezTo>
                    <a:pt x="395" y="253"/>
                    <a:pt x="405" y="254"/>
                    <a:pt x="415" y="254"/>
                  </a:cubicBezTo>
                  <a:cubicBezTo>
                    <a:pt x="423" y="254"/>
                    <a:pt x="430" y="253"/>
                    <a:pt x="437" y="252"/>
                  </a:cubicBezTo>
                  <a:cubicBezTo>
                    <a:pt x="440" y="250"/>
                    <a:pt x="442" y="249"/>
                    <a:pt x="442" y="247"/>
                  </a:cubicBezTo>
                  <a:cubicBezTo>
                    <a:pt x="442" y="246"/>
                    <a:pt x="440" y="241"/>
                    <a:pt x="437" y="236"/>
                  </a:cubicBezTo>
                  <a:cubicBezTo>
                    <a:pt x="434" y="228"/>
                    <a:pt x="431" y="218"/>
                    <a:pt x="430" y="210"/>
                  </a:cubicBezTo>
                  <a:cubicBezTo>
                    <a:pt x="427" y="192"/>
                    <a:pt x="426" y="173"/>
                    <a:pt x="427" y="156"/>
                  </a:cubicBezTo>
                  <a:cubicBezTo>
                    <a:pt x="429" y="131"/>
                    <a:pt x="424" y="105"/>
                    <a:pt x="413" y="83"/>
                  </a:cubicBezTo>
                  <a:cubicBezTo>
                    <a:pt x="402" y="65"/>
                    <a:pt x="382" y="53"/>
                    <a:pt x="360" y="53"/>
                  </a:cubicBezTo>
                  <a:cubicBezTo>
                    <a:pt x="346" y="51"/>
                    <a:pt x="331" y="49"/>
                    <a:pt x="317" y="43"/>
                  </a:cubicBezTo>
                  <a:cubicBezTo>
                    <a:pt x="307" y="38"/>
                    <a:pt x="298" y="33"/>
                    <a:pt x="291" y="25"/>
                  </a:cubicBezTo>
                  <a:cubicBezTo>
                    <a:pt x="278" y="9"/>
                    <a:pt x="259" y="1"/>
                    <a:pt x="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45"/>
            <p:cNvSpPr/>
            <p:nvPr/>
          </p:nvSpPr>
          <p:spPr>
            <a:xfrm>
              <a:off x="4593200" y="1201900"/>
              <a:ext cx="9125" cy="5075"/>
            </a:xfrm>
            <a:custGeom>
              <a:rect b="b" l="l" r="r" t="t"/>
              <a:pathLst>
                <a:path extrusionOk="0" h="203" w="365">
                  <a:moveTo>
                    <a:pt x="33" y="7"/>
                  </a:moveTo>
                  <a:cubicBezTo>
                    <a:pt x="29" y="21"/>
                    <a:pt x="25" y="36"/>
                    <a:pt x="20" y="50"/>
                  </a:cubicBezTo>
                  <a:cubicBezTo>
                    <a:pt x="12" y="72"/>
                    <a:pt x="6" y="95"/>
                    <a:pt x="0" y="118"/>
                  </a:cubicBezTo>
                  <a:cubicBezTo>
                    <a:pt x="13" y="120"/>
                    <a:pt x="25" y="123"/>
                    <a:pt x="36" y="130"/>
                  </a:cubicBezTo>
                  <a:cubicBezTo>
                    <a:pt x="44" y="89"/>
                    <a:pt x="52" y="50"/>
                    <a:pt x="62" y="11"/>
                  </a:cubicBezTo>
                  <a:cubicBezTo>
                    <a:pt x="62" y="10"/>
                    <a:pt x="62" y="10"/>
                    <a:pt x="62" y="8"/>
                  </a:cubicBezTo>
                  <a:lnTo>
                    <a:pt x="58" y="8"/>
                  </a:lnTo>
                  <a:cubicBezTo>
                    <a:pt x="51" y="8"/>
                    <a:pt x="42" y="7"/>
                    <a:pt x="33" y="7"/>
                  </a:cubicBezTo>
                  <a:close/>
                  <a:moveTo>
                    <a:pt x="252" y="19"/>
                  </a:moveTo>
                  <a:cubicBezTo>
                    <a:pt x="248" y="19"/>
                    <a:pt x="244" y="21"/>
                    <a:pt x="242" y="26"/>
                  </a:cubicBezTo>
                  <a:cubicBezTo>
                    <a:pt x="238" y="36"/>
                    <a:pt x="235" y="46"/>
                    <a:pt x="231" y="56"/>
                  </a:cubicBezTo>
                  <a:lnTo>
                    <a:pt x="239" y="27"/>
                  </a:lnTo>
                  <a:cubicBezTo>
                    <a:pt x="240" y="24"/>
                    <a:pt x="238" y="22"/>
                    <a:pt x="236" y="22"/>
                  </a:cubicBezTo>
                  <a:cubicBezTo>
                    <a:pt x="234" y="22"/>
                    <a:pt x="233" y="23"/>
                    <a:pt x="232" y="26"/>
                  </a:cubicBezTo>
                  <a:cubicBezTo>
                    <a:pt x="219" y="69"/>
                    <a:pt x="206" y="113"/>
                    <a:pt x="192" y="156"/>
                  </a:cubicBezTo>
                  <a:lnTo>
                    <a:pt x="194" y="156"/>
                  </a:lnTo>
                  <a:cubicBezTo>
                    <a:pt x="200" y="154"/>
                    <a:pt x="205" y="154"/>
                    <a:pt x="211" y="154"/>
                  </a:cubicBezTo>
                  <a:cubicBezTo>
                    <a:pt x="220" y="154"/>
                    <a:pt x="228" y="156"/>
                    <a:pt x="236" y="160"/>
                  </a:cubicBezTo>
                  <a:cubicBezTo>
                    <a:pt x="248" y="124"/>
                    <a:pt x="260" y="86"/>
                    <a:pt x="270" y="49"/>
                  </a:cubicBezTo>
                  <a:cubicBezTo>
                    <a:pt x="271" y="46"/>
                    <a:pt x="270" y="43"/>
                    <a:pt x="268" y="40"/>
                  </a:cubicBezTo>
                  <a:cubicBezTo>
                    <a:pt x="268" y="39"/>
                    <a:pt x="270" y="37"/>
                    <a:pt x="270" y="36"/>
                  </a:cubicBezTo>
                  <a:cubicBezTo>
                    <a:pt x="271" y="30"/>
                    <a:pt x="267" y="24"/>
                    <a:pt x="261" y="24"/>
                  </a:cubicBezTo>
                  <a:cubicBezTo>
                    <a:pt x="259" y="21"/>
                    <a:pt x="255" y="19"/>
                    <a:pt x="252" y="19"/>
                  </a:cubicBezTo>
                  <a:close/>
                  <a:moveTo>
                    <a:pt x="113" y="0"/>
                  </a:moveTo>
                  <a:cubicBezTo>
                    <a:pt x="112" y="0"/>
                    <a:pt x="110" y="1"/>
                    <a:pt x="109" y="2"/>
                  </a:cubicBezTo>
                  <a:cubicBezTo>
                    <a:pt x="107" y="11"/>
                    <a:pt x="105" y="20"/>
                    <a:pt x="103" y="28"/>
                  </a:cubicBezTo>
                  <a:cubicBezTo>
                    <a:pt x="90" y="70"/>
                    <a:pt x="81" y="113"/>
                    <a:pt x="74" y="156"/>
                  </a:cubicBezTo>
                  <a:cubicBezTo>
                    <a:pt x="84" y="165"/>
                    <a:pt x="96" y="171"/>
                    <a:pt x="109" y="175"/>
                  </a:cubicBezTo>
                  <a:cubicBezTo>
                    <a:pt x="115" y="124"/>
                    <a:pt x="118" y="73"/>
                    <a:pt x="123" y="23"/>
                  </a:cubicBezTo>
                  <a:cubicBezTo>
                    <a:pt x="123" y="18"/>
                    <a:pt x="125" y="14"/>
                    <a:pt x="125" y="10"/>
                  </a:cubicBezTo>
                  <a:cubicBezTo>
                    <a:pt x="126" y="5"/>
                    <a:pt x="122" y="1"/>
                    <a:pt x="117" y="1"/>
                  </a:cubicBezTo>
                  <a:cubicBezTo>
                    <a:pt x="116" y="1"/>
                    <a:pt x="115" y="1"/>
                    <a:pt x="115" y="1"/>
                  </a:cubicBezTo>
                  <a:cubicBezTo>
                    <a:pt x="114" y="0"/>
                    <a:pt x="114" y="0"/>
                    <a:pt x="113" y="0"/>
                  </a:cubicBezTo>
                  <a:close/>
                  <a:moveTo>
                    <a:pt x="143" y="1"/>
                  </a:moveTo>
                  <a:cubicBezTo>
                    <a:pt x="142" y="1"/>
                    <a:pt x="141" y="3"/>
                    <a:pt x="141" y="5"/>
                  </a:cubicBezTo>
                  <a:cubicBezTo>
                    <a:pt x="131" y="62"/>
                    <a:pt x="123" y="120"/>
                    <a:pt x="122" y="178"/>
                  </a:cubicBezTo>
                  <a:cubicBezTo>
                    <a:pt x="126" y="178"/>
                    <a:pt x="132" y="178"/>
                    <a:pt x="136" y="176"/>
                  </a:cubicBezTo>
                  <a:cubicBezTo>
                    <a:pt x="138" y="120"/>
                    <a:pt x="139" y="62"/>
                    <a:pt x="147" y="5"/>
                  </a:cubicBezTo>
                  <a:cubicBezTo>
                    <a:pt x="147" y="3"/>
                    <a:pt x="145" y="1"/>
                    <a:pt x="143" y="1"/>
                  </a:cubicBezTo>
                  <a:close/>
                  <a:moveTo>
                    <a:pt x="364" y="102"/>
                  </a:moveTo>
                  <a:lnTo>
                    <a:pt x="337" y="124"/>
                  </a:lnTo>
                  <a:cubicBezTo>
                    <a:pt x="313" y="143"/>
                    <a:pt x="289" y="163"/>
                    <a:pt x="267" y="185"/>
                  </a:cubicBezTo>
                  <a:cubicBezTo>
                    <a:pt x="270" y="188"/>
                    <a:pt x="274" y="191"/>
                    <a:pt x="277" y="194"/>
                  </a:cubicBezTo>
                  <a:cubicBezTo>
                    <a:pt x="281" y="197"/>
                    <a:pt x="286" y="200"/>
                    <a:pt x="292" y="202"/>
                  </a:cubicBezTo>
                  <a:lnTo>
                    <a:pt x="364" y="136"/>
                  </a:lnTo>
                  <a:cubicBezTo>
                    <a:pt x="364" y="130"/>
                    <a:pt x="364" y="124"/>
                    <a:pt x="364" y="117"/>
                  </a:cubicBezTo>
                  <a:lnTo>
                    <a:pt x="364" y="102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45"/>
            <p:cNvSpPr/>
            <p:nvPr/>
          </p:nvSpPr>
          <p:spPr>
            <a:xfrm>
              <a:off x="4601750" y="1206550"/>
              <a:ext cx="2700" cy="13700"/>
            </a:xfrm>
            <a:custGeom>
              <a:rect b="b" l="l" r="r" t="t"/>
              <a:pathLst>
                <a:path extrusionOk="0" h="548" w="108">
                  <a:moveTo>
                    <a:pt x="8" y="0"/>
                  </a:moveTo>
                  <a:cubicBezTo>
                    <a:pt x="3" y="0"/>
                    <a:pt x="0" y="16"/>
                    <a:pt x="5" y="16"/>
                  </a:cubicBezTo>
                  <a:cubicBezTo>
                    <a:pt x="55" y="25"/>
                    <a:pt x="64" y="79"/>
                    <a:pt x="68" y="119"/>
                  </a:cubicBezTo>
                  <a:cubicBezTo>
                    <a:pt x="74" y="169"/>
                    <a:pt x="79" y="219"/>
                    <a:pt x="82" y="269"/>
                  </a:cubicBezTo>
                  <a:cubicBezTo>
                    <a:pt x="87" y="369"/>
                    <a:pt x="89" y="438"/>
                    <a:pt x="90" y="538"/>
                  </a:cubicBezTo>
                  <a:cubicBezTo>
                    <a:pt x="90" y="544"/>
                    <a:pt x="95" y="547"/>
                    <a:pt x="99" y="547"/>
                  </a:cubicBezTo>
                  <a:cubicBezTo>
                    <a:pt x="103" y="547"/>
                    <a:pt x="108" y="544"/>
                    <a:pt x="108" y="538"/>
                  </a:cubicBezTo>
                  <a:cubicBezTo>
                    <a:pt x="105" y="427"/>
                    <a:pt x="103" y="346"/>
                    <a:pt x="95" y="234"/>
                  </a:cubicBezTo>
                  <a:cubicBezTo>
                    <a:pt x="93" y="182"/>
                    <a:pt x="86" y="131"/>
                    <a:pt x="76" y="80"/>
                  </a:cubicBezTo>
                  <a:cubicBezTo>
                    <a:pt x="67" y="43"/>
                    <a:pt x="47" y="8"/>
                    <a:pt x="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45"/>
            <p:cNvSpPr/>
            <p:nvPr/>
          </p:nvSpPr>
          <p:spPr>
            <a:xfrm>
              <a:off x="4591625" y="1200925"/>
              <a:ext cx="10950" cy="5900"/>
            </a:xfrm>
            <a:custGeom>
              <a:rect b="b" l="l" r="r" t="t"/>
              <a:pathLst>
                <a:path extrusionOk="0" h="236" w="438">
                  <a:moveTo>
                    <a:pt x="239" y="1"/>
                  </a:moveTo>
                  <a:cubicBezTo>
                    <a:pt x="212" y="2"/>
                    <a:pt x="186" y="12"/>
                    <a:pt x="165" y="30"/>
                  </a:cubicBezTo>
                  <a:cubicBezTo>
                    <a:pt x="153" y="40"/>
                    <a:pt x="139" y="47"/>
                    <a:pt x="123" y="49"/>
                  </a:cubicBezTo>
                  <a:cubicBezTo>
                    <a:pt x="115" y="47"/>
                    <a:pt x="108" y="46"/>
                    <a:pt x="101" y="46"/>
                  </a:cubicBezTo>
                  <a:cubicBezTo>
                    <a:pt x="94" y="46"/>
                    <a:pt x="86" y="47"/>
                    <a:pt x="79" y="49"/>
                  </a:cubicBezTo>
                  <a:cubicBezTo>
                    <a:pt x="56" y="59"/>
                    <a:pt x="36" y="76"/>
                    <a:pt x="24" y="99"/>
                  </a:cubicBezTo>
                  <a:cubicBezTo>
                    <a:pt x="8" y="121"/>
                    <a:pt x="1" y="150"/>
                    <a:pt x="4" y="178"/>
                  </a:cubicBezTo>
                  <a:cubicBezTo>
                    <a:pt x="8" y="153"/>
                    <a:pt x="20" y="130"/>
                    <a:pt x="37" y="111"/>
                  </a:cubicBezTo>
                  <a:cubicBezTo>
                    <a:pt x="61" y="87"/>
                    <a:pt x="92" y="73"/>
                    <a:pt x="127" y="73"/>
                  </a:cubicBezTo>
                  <a:cubicBezTo>
                    <a:pt x="132" y="73"/>
                    <a:pt x="138" y="74"/>
                    <a:pt x="144" y="75"/>
                  </a:cubicBezTo>
                  <a:cubicBezTo>
                    <a:pt x="183" y="80"/>
                    <a:pt x="223" y="89"/>
                    <a:pt x="260" y="102"/>
                  </a:cubicBezTo>
                  <a:cubicBezTo>
                    <a:pt x="292" y="111"/>
                    <a:pt x="328" y="115"/>
                    <a:pt x="357" y="130"/>
                  </a:cubicBezTo>
                  <a:cubicBezTo>
                    <a:pt x="392" y="149"/>
                    <a:pt x="400" y="185"/>
                    <a:pt x="420" y="215"/>
                  </a:cubicBezTo>
                  <a:cubicBezTo>
                    <a:pt x="426" y="223"/>
                    <a:pt x="430" y="230"/>
                    <a:pt x="437" y="236"/>
                  </a:cubicBezTo>
                  <a:cubicBezTo>
                    <a:pt x="434" y="227"/>
                    <a:pt x="431" y="218"/>
                    <a:pt x="430" y="211"/>
                  </a:cubicBezTo>
                  <a:cubicBezTo>
                    <a:pt x="427" y="192"/>
                    <a:pt x="426" y="175"/>
                    <a:pt x="427" y="156"/>
                  </a:cubicBezTo>
                  <a:cubicBezTo>
                    <a:pt x="429" y="131"/>
                    <a:pt x="424" y="107"/>
                    <a:pt x="413" y="83"/>
                  </a:cubicBezTo>
                  <a:cubicBezTo>
                    <a:pt x="402" y="65"/>
                    <a:pt x="382" y="53"/>
                    <a:pt x="360" y="53"/>
                  </a:cubicBezTo>
                  <a:cubicBezTo>
                    <a:pt x="346" y="51"/>
                    <a:pt x="331" y="49"/>
                    <a:pt x="317" y="44"/>
                  </a:cubicBezTo>
                  <a:cubicBezTo>
                    <a:pt x="307" y="40"/>
                    <a:pt x="298" y="33"/>
                    <a:pt x="291" y="25"/>
                  </a:cubicBezTo>
                  <a:cubicBezTo>
                    <a:pt x="278" y="11"/>
                    <a:pt x="259" y="1"/>
                    <a:pt x="239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45"/>
            <p:cNvSpPr/>
            <p:nvPr/>
          </p:nvSpPr>
          <p:spPr>
            <a:xfrm>
              <a:off x="4592650" y="1200975"/>
              <a:ext cx="9150" cy="4575"/>
            </a:xfrm>
            <a:custGeom>
              <a:rect b="b" l="l" r="r" t="t"/>
              <a:pathLst>
                <a:path extrusionOk="0" h="183" w="366">
                  <a:moveTo>
                    <a:pt x="103" y="41"/>
                  </a:moveTo>
                  <a:cubicBezTo>
                    <a:pt x="100" y="42"/>
                    <a:pt x="96" y="42"/>
                    <a:pt x="93" y="44"/>
                  </a:cubicBezTo>
                  <a:cubicBezTo>
                    <a:pt x="102" y="54"/>
                    <a:pt x="109" y="63"/>
                    <a:pt x="116" y="73"/>
                  </a:cubicBezTo>
                  <a:lnTo>
                    <a:pt x="132" y="76"/>
                  </a:lnTo>
                  <a:cubicBezTo>
                    <a:pt x="122" y="64"/>
                    <a:pt x="113" y="52"/>
                    <a:pt x="103" y="41"/>
                  </a:cubicBezTo>
                  <a:close/>
                  <a:moveTo>
                    <a:pt x="26" y="51"/>
                  </a:moveTo>
                  <a:cubicBezTo>
                    <a:pt x="25" y="51"/>
                    <a:pt x="24" y="52"/>
                    <a:pt x="24" y="52"/>
                  </a:cubicBezTo>
                  <a:cubicBezTo>
                    <a:pt x="15" y="58"/>
                    <a:pt x="8" y="64"/>
                    <a:pt x="0" y="73"/>
                  </a:cubicBezTo>
                  <a:cubicBezTo>
                    <a:pt x="8" y="77"/>
                    <a:pt x="16" y="81"/>
                    <a:pt x="24" y="87"/>
                  </a:cubicBezTo>
                  <a:cubicBezTo>
                    <a:pt x="37" y="80"/>
                    <a:pt x="50" y="76"/>
                    <a:pt x="64" y="73"/>
                  </a:cubicBezTo>
                  <a:lnTo>
                    <a:pt x="47" y="64"/>
                  </a:lnTo>
                  <a:lnTo>
                    <a:pt x="29" y="52"/>
                  </a:lnTo>
                  <a:cubicBezTo>
                    <a:pt x="29" y="52"/>
                    <a:pt x="28" y="51"/>
                    <a:pt x="26" y="51"/>
                  </a:cubicBezTo>
                  <a:close/>
                  <a:moveTo>
                    <a:pt x="138" y="18"/>
                  </a:moveTo>
                  <a:cubicBezTo>
                    <a:pt x="134" y="20"/>
                    <a:pt x="128" y="25"/>
                    <a:pt x="124" y="28"/>
                  </a:cubicBezTo>
                  <a:lnTo>
                    <a:pt x="118" y="32"/>
                  </a:lnTo>
                  <a:cubicBezTo>
                    <a:pt x="127" y="48"/>
                    <a:pt x="135" y="63"/>
                    <a:pt x="145" y="78"/>
                  </a:cubicBezTo>
                  <a:cubicBezTo>
                    <a:pt x="157" y="81"/>
                    <a:pt x="169" y="84"/>
                    <a:pt x="182" y="89"/>
                  </a:cubicBezTo>
                  <a:cubicBezTo>
                    <a:pt x="174" y="78"/>
                    <a:pt x="167" y="68"/>
                    <a:pt x="161" y="58"/>
                  </a:cubicBezTo>
                  <a:cubicBezTo>
                    <a:pt x="160" y="55"/>
                    <a:pt x="157" y="51"/>
                    <a:pt x="156" y="48"/>
                  </a:cubicBezTo>
                  <a:cubicBezTo>
                    <a:pt x="150" y="38"/>
                    <a:pt x="144" y="28"/>
                    <a:pt x="138" y="18"/>
                  </a:cubicBezTo>
                  <a:close/>
                  <a:moveTo>
                    <a:pt x="177" y="0"/>
                  </a:moveTo>
                  <a:lnTo>
                    <a:pt x="196" y="93"/>
                  </a:lnTo>
                  <a:lnTo>
                    <a:pt x="205" y="96"/>
                  </a:lnTo>
                  <a:cubicBezTo>
                    <a:pt x="196" y="64"/>
                    <a:pt x="189" y="32"/>
                    <a:pt x="183" y="0"/>
                  </a:cubicBezTo>
                  <a:close/>
                  <a:moveTo>
                    <a:pt x="231" y="9"/>
                  </a:moveTo>
                  <a:cubicBezTo>
                    <a:pt x="229" y="39"/>
                    <a:pt x="227" y="70"/>
                    <a:pt x="224" y="102"/>
                  </a:cubicBezTo>
                  <a:cubicBezTo>
                    <a:pt x="235" y="105"/>
                    <a:pt x="247" y="106"/>
                    <a:pt x="260" y="109"/>
                  </a:cubicBezTo>
                  <a:cubicBezTo>
                    <a:pt x="260" y="84"/>
                    <a:pt x="261" y="58"/>
                    <a:pt x="263" y="34"/>
                  </a:cubicBezTo>
                  <a:cubicBezTo>
                    <a:pt x="257" y="31"/>
                    <a:pt x="254" y="28"/>
                    <a:pt x="250" y="25"/>
                  </a:cubicBezTo>
                  <a:cubicBezTo>
                    <a:pt x="244" y="18"/>
                    <a:pt x="238" y="12"/>
                    <a:pt x="231" y="9"/>
                  </a:cubicBezTo>
                  <a:close/>
                  <a:moveTo>
                    <a:pt x="331" y="52"/>
                  </a:moveTo>
                  <a:lnTo>
                    <a:pt x="331" y="68"/>
                  </a:lnTo>
                  <a:cubicBezTo>
                    <a:pt x="330" y="90"/>
                    <a:pt x="328" y="113"/>
                    <a:pt x="328" y="135"/>
                  </a:cubicBezTo>
                  <a:cubicBezTo>
                    <a:pt x="343" y="148"/>
                    <a:pt x="354" y="165"/>
                    <a:pt x="361" y="183"/>
                  </a:cubicBezTo>
                  <a:cubicBezTo>
                    <a:pt x="363" y="147"/>
                    <a:pt x="364" y="110"/>
                    <a:pt x="366" y="73"/>
                  </a:cubicBezTo>
                  <a:cubicBezTo>
                    <a:pt x="357" y="63"/>
                    <a:pt x="344" y="55"/>
                    <a:pt x="331" y="52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45"/>
            <p:cNvSpPr/>
            <p:nvPr/>
          </p:nvSpPr>
          <p:spPr>
            <a:xfrm>
              <a:off x="4600400" y="1208375"/>
              <a:ext cx="4150" cy="12725"/>
            </a:xfrm>
            <a:custGeom>
              <a:rect b="b" l="l" r="r" t="t"/>
              <a:pathLst>
                <a:path extrusionOk="0" h="509" w="166">
                  <a:moveTo>
                    <a:pt x="107" y="1"/>
                  </a:moveTo>
                  <a:cubicBezTo>
                    <a:pt x="67" y="1"/>
                    <a:pt x="13" y="54"/>
                    <a:pt x="2" y="81"/>
                  </a:cubicBezTo>
                  <a:cubicBezTo>
                    <a:pt x="1" y="84"/>
                    <a:pt x="12" y="93"/>
                    <a:pt x="17" y="93"/>
                  </a:cubicBezTo>
                  <a:cubicBezTo>
                    <a:pt x="17" y="93"/>
                    <a:pt x="18" y="93"/>
                    <a:pt x="18" y="93"/>
                  </a:cubicBezTo>
                  <a:cubicBezTo>
                    <a:pt x="28" y="71"/>
                    <a:pt x="43" y="52"/>
                    <a:pt x="60" y="35"/>
                  </a:cubicBezTo>
                  <a:cubicBezTo>
                    <a:pt x="69" y="26"/>
                    <a:pt x="88" y="16"/>
                    <a:pt x="104" y="16"/>
                  </a:cubicBezTo>
                  <a:cubicBezTo>
                    <a:pt x="110" y="16"/>
                    <a:pt x="115" y="17"/>
                    <a:pt x="120" y="20"/>
                  </a:cubicBezTo>
                  <a:cubicBezTo>
                    <a:pt x="128" y="26"/>
                    <a:pt x="133" y="45"/>
                    <a:pt x="136" y="55"/>
                  </a:cubicBezTo>
                  <a:cubicBezTo>
                    <a:pt x="147" y="100"/>
                    <a:pt x="143" y="152"/>
                    <a:pt x="144" y="200"/>
                  </a:cubicBezTo>
                  <a:cubicBezTo>
                    <a:pt x="146" y="300"/>
                    <a:pt x="144" y="399"/>
                    <a:pt x="143" y="499"/>
                  </a:cubicBezTo>
                  <a:cubicBezTo>
                    <a:pt x="143" y="505"/>
                    <a:pt x="148" y="509"/>
                    <a:pt x="153" y="509"/>
                  </a:cubicBezTo>
                  <a:cubicBezTo>
                    <a:pt x="158" y="509"/>
                    <a:pt x="163" y="505"/>
                    <a:pt x="163" y="499"/>
                  </a:cubicBezTo>
                  <a:cubicBezTo>
                    <a:pt x="165" y="373"/>
                    <a:pt x="166" y="246"/>
                    <a:pt x="160" y="120"/>
                  </a:cubicBezTo>
                  <a:cubicBezTo>
                    <a:pt x="159" y="94"/>
                    <a:pt x="156" y="70"/>
                    <a:pt x="149" y="43"/>
                  </a:cubicBezTo>
                  <a:cubicBezTo>
                    <a:pt x="144" y="28"/>
                    <a:pt x="134" y="4"/>
                    <a:pt x="115" y="1"/>
                  </a:cubicBezTo>
                  <a:cubicBezTo>
                    <a:pt x="113" y="1"/>
                    <a:pt x="110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45"/>
            <p:cNvSpPr/>
            <p:nvPr/>
          </p:nvSpPr>
          <p:spPr>
            <a:xfrm>
              <a:off x="4594750" y="1208600"/>
              <a:ext cx="8750" cy="8450"/>
            </a:xfrm>
            <a:custGeom>
              <a:rect b="b" l="l" r="r" t="t"/>
              <a:pathLst>
                <a:path extrusionOk="0" h="338" w="350">
                  <a:moveTo>
                    <a:pt x="145" y="1"/>
                  </a:moveTo>
                  <a:cubicBezTo>
                    <a:pt x="131" y="1"/>
                    <a:pt x="120" y="7"/>
                    <a:pt x="109" y="16"/>
                  </a:cubicBezTo>
                  <a:cubicBezTo>
                    <a:pt x="99" y="29"/>
                    <a:pt x="93" y="45"/>
                    <a:pt x="90" y="61"/>
                  </a:cubicBezTo>
                  <a:cubicBezTo>
                    <a:pt x="83" y="81"/>
                    <a:pt x="69" y="98"/>
                    <a:pt x="51" y="108"/>
                  </a:cubicBezTo>
                  <a:cubicBezTo>
                    <a:pt x="37" y="119"/>
                    <a:pt x="24" y="130"/>
                    <a:pt x="14" y="143"/>
                  </a:cubicBezTo>
                  <a:cubicBezTo>
                    <a:pt x="3" y="156"/>
                    <a:pt x="0" y="172"/>
                    <a:pt x="5" y="187"/>
                  </a:cubicBezTo>
                  <a:cubicBezTo>
                    <a:pt x="11" y="200"/>
                    <a:pt x="18" y="213"/>
                    <a:pt x="27" y="226"/>
                  </a:cubicBezTo>
                  <a:cubicBezTo>
                    <a:pt x="38" y="248"/>
                    <a:pt x="27" y="269"/>
                    <a:pt x="24" y="291"/>
                  </a:cubicBezTo>
                  <a:cubicBezTo>
                    <a:pt x="19" y="306"/>
                    <a:pt x="24" y="320"/>
                    <a:pt x="32" y="330"/>
                  </a:cubicBezTo>
                  <a:cubicBezTo>
                    <a:pt x="34" y="335"/>
                    <a:pt x="37" y="338"/>
                    <a:pt x="41" y="338"/>
                  </a:cubicBezTo>
                  <a:cubicBezTo>
                    <a:pt x="45" y="338"/>
                    <a:pt x="47" y="330"/>
                    <a:pt x="48" y="326"/>
                  </a:cubicBezTo>
                  <a:cubicBezTo>
                    <a:pt x="48" y="310"/>
                    <a:pt x="57" y="297"/>
                    <a:pt x="72" y="290"/>
                  </a:cubicBezTo>
                  <a:cubicBezTo>
                    <a:pt x="112" y="266"/>
                    <a:pt x="166" y="284"/>
                    <a:pt x="203" y="251"/>
                  </a:cubicBezTo>
                  <a:cubicBezTo>
                    <a:pt x="211" y="245"/>
                    <a:pt x="215" y="237"/>
                    <a:pt x="219" y="227"/>
                  </a:cubicBezTo>
                  <a:cubicBezTo>
                    <a:pt x="224" y="216"/>
                    <a:pt x="225" y="203"/>
                    <a:pt x="237" y="195"/>
                  </a:cubicBezTo>
                  <a:cubicBezTo>
                    <a:pt x="247" y="191"/>
                    <a:pt x="257" y="190"/>
                    <a:pt x="267" y="188"/>
                  </a:cubicBezTo>
                  <a:cubicBezTo>
                    <a:pt x="279" y="187"/>
                    <a:pt x="290" y="184"/>
                    <a:pt x="301" y="181"/>
                  </a:cubicBezTo>
                  <a:cubicBezTo>
                    <a:pt x="319" y="174"/>
                    <a:pt x="335" y="159"/>
                    <a:pt x="344" y="140"/>
                  </a:cubicBezTo>
                  <a:cubicBezTo>
                    <a:pt x="350" y="120"/>
                    <a:pt x="347" y="98"/>
                    <a:pt x="337" y="81"/>
                  </a:cubicBezTo>
                  <a:cubicBezTo>
                    <a:pt x="331" y="69"/>
                    <a:pt x="324" y="61"/>
                    <a:pt x="315" y="53"/>
                  </a:cubicBezTo>
                  <a:cubicBezTo>
                    <a:pt x="305" y="48"/>
                    <a:pt x="296" y="43"/>
                    <a:pt x="286" y="40"/>
                  </a:cubicBezTo>
                  <a:cubicBezTo>
                    <a:pt x="279" y="37"/>
                    <a:pt x="273" y="26"/>
                    <a:pt x="267" y="26"/>
                  </a:cubicBezTo>
                  <a:lnTo>
                    <a:pt x="240" y="26"/>
                  </a:lnTo>
                  <a:cubicBezTo>
                    <a:pt x="228" y="23"/>
                    <a:pt x="219" y="20"/>
                    <a:pt x="209" y="16"/>
                  </a:cubicBezTo>
                  <a:cubicBezTo>
                    <a:pt x="190" y="7"/>
                    <a:pt x="170" y="3"/>
                    <a:pt x="150" y="1"/>
                  </a:cubicBezTo>
                  <a:cubicBezTo>
                    <a:pt x="148" y="1"/>
                    <a:pt x="147" y="1"/>
                    <a:pt x="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45"/>
            <p:cNvSpPr/>
            <p:nvPr/>
          </p:nvSpPr>
          <p:spPr>
            <a:xfrm>
              <a:off x="4597350" y="1209800"/>
              <a:ext cx="6100" cy="5650"/>
            </a:xfrm>
            <a:custGeom>
              <a:rect b="b" l="l" r="r" t="t"/>
              <a:pathLst>
                <a:path extrusionOk="0" h="226" w="244">
                  <a:moveTo>
                    <a:pt x="87" y="0"/>
                  </a:moveTo>
                  <a:cubicBezTo>
                    <a:pt x="80" y="0"/>
                    <a:pt x="74" y="12"/>
                    <a:pt x="82" y="15"/>
                  </a:cubicBezTo>
                  <a:lnTo>
                    <a:pt x="89" y="18"/>
                  </a:lnTo>
                  <a:cubicBezTo>
                    <a:pt x="91" y="20"/>
                    <a:pt x="91" y="20"/>
                    <a:pt x="92" y="20"/>
                  </a:cubicBezTo>
                  <a:cubicBezTo>
                    <a:pt x="139" y="47"/>
                    <a:pt x="186" y="75"/>
                    <a:pt x="231" y="104"/>
                  </a:cubicBezTo>
                  <a:cubicBezTo>
                    <a:pt x="234" y="101"/>
                    <a:pt x="236" y="97"/>
                    <a:pt x="239" y="92"/>
                  </a:cubicBezTo>
                  <a:cubicBezTo>
                    <a:pt x="242" y="84"/>
                    <a:pt x="243" y="75"/>
                    <a:pt x="242" y="68"/>
                  </a:cubicBezTo>
                  <a:cubicBezTo>
                    <a:pt x="197" y="46"/>
                    <a:pt x="152" y="24"/>
                    <a:pt x="107" y="1"/>
                  </a:cubicBezTo>
                  <a:cubicBezTo>
                    <a:pt x="106" y="1"/>
                    <a:pt x="104" y="0"/>
                    <a:pt x="103" y="0"/>
                  </a:cubicBezTo>
                  <a:cubicBezTo>
                    <a:pt x="100" y="0"/>
                    <a:pt x="98" y="2"/>
                    <a:pt x="97" y="4"/>
                  </a:cubicBezTo>
                  <a:lnTo>
                    <a:pt x="91" y="1"/>
                  </a:lnTo>
                  <a:cubicBezTo>
                    <a:pt x="90" y="0"/>
                    <a:pt x="89" y="0"/>
                    <a:pt x="87" y="0"/>
                  </a:cubicBezTo>
                  <a:close/>
                  <a:moveTo>
                    <a:pt x="40" y="16"/>
                  </a:moveTo>
                  <a:cubicBezTo>
                    <a:pt x="38" y="16"/>
                    <a:pt x="35" y="18"/>
                    <a:pt x="37" y="21"/>
                  </a:cubicBezTo>
                  <a:cubicBezTo>
                    <a:pt x="56" y="71"/>
                    <a:pt x="78" y="118"/>
                    <a:pt x="99" y="168"/>
                  </a:cubicBezTo>
                  <a:cubicBezTo>
                    <a:pt x="102" y="175"/>
                    <a:pt x="107" y="182"/>
                    <a:pt x="110" y="189"/>
                  </a:cubicBezTo>
                  <a:cubicBezTo>
                    <a:pt x="111" y="187"/>
                    <a:pt x="113" y="184"/>
                    <a:pt x="114" y="179"/>
                  </a:cubicBezTo>
                  <a:cubicBezTo>
                    <a:pt x="117" y="172"/>
                    <a:pt x="120" y="165"/>
                    <a:pt x="123" y="158"/>
                  </a:cubicBezTo>
                  <a:cubicBezTo>
                    <a:pt x="99" y="114"/>
                    <a:pt x="81" y="71"/>
                    <a:pt x="63" y="26"/>
                  </a:cubicBezTo>
                  <a:cubicBezTo>
                    <a:pt x="62" y="22"/>
                    <a:pt x="58" y="19"/>
                    <a:pt x="55" y="19"/>
                  </a:cubicBezTo>
                  <a:cubicBezTo>
                    <a:pt x="52" y="19"/>
                    <a:pt x="49" y="21"/>
                    <a:pt x="47" y="24"/>
                  </a:cubicBezTo>
                  <a:lnTo>
                    <a:pt x="44" y="18"/>
                  </a:lnTo>
                  <a:cubicBezTo>
                    <a:pt x="44" y="17"/>
                    <a:pt x="42" y="16"/>
                    <a:pt x="40" y="16"/>
                  </a:cubicBezTo>
                  <a:close/>
                  <a:moveTo>
                    <a:pt x="19" y="35"/>
                  </a:moveTo>
                  <a:cubicBezTo>
                    <a:pt x="15" y="35"/>
                    <a:pt x="10" y="39"/>
                    <a:pt x="11" y="44"/>
                  </a:cubicBezTo>
                  <a:lnTo>
                    <a:pt x="12" y="49"/>
                  </a:lnTo>
                  <a:cubicBezTo>
                    <a:pt x="11" y="48"/>
                    <a:pt x="10" y="48"/>
                    <a:pt x="9" y="48"/>
                  </a:cubicBezTo>
                  <a:cubicBezTo>
                    <a:pt x="4" y="48"/>
                    <a:pt x="1" y="52"/>
                    <a:pt x="2" y="56"/>
                  </a:cubicBezTo>
                  <a:lnTo>
                    <a:pt x="4" y="69"/>
                  </a:lnTo>
                  <a:cubicBezTo>
                    <a:pt x="2" y="71"/>
                    <a:pt x="1" y="72"/>
                    <a:pt x="2" y="75"/>
                  </a:cubicBezTo>
                  <a:cubicBezTo>
                    <a:pt x="12" y="124"/>
                    <a:pt x="24" y="175"/>
                    <a:pt x="36" y="226"/>
                  </a:cubicBezTo>
                  <a:cubicBezTo>
                    <a:pt x="52" y="224"/>
                    <a:pt x="68" y="220"/>
                    <a:pt x="82" y="213"/>
                  </a:cubicBezTo>
                  <a:cubicBezTo>
                    <a:pt x="63" y="156"/>
                    <a:pt x="44" y="98"/>
                    <a:pt x="26" y="40"/>
                  </a:cubicBezTo>
                  <a:cubicBezTo>
                    <a:pt x="24" y="37"/>
                    <a:pt x="22" y="35"/>
                    <a:pt x="19" y="35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45"/>
            <p:cNvSpPr/>
            <p:nvPr/>
          </p:nvSpPr>
          <p:spPr>
            <a:xfrm>
              <a:off x="4594750" y="1208625"/>
              <a:ext cx="6625" cy="8425"/>
            </a:xfrm>
            <a:custGeom>
              <a:rect b="b" l="l" r="r" t="t"/>
              <a:pathLst>
                <a:path extrusionOk="0" h="337" w="265">
                  <a:moveTo>
                    <a:pt x="148" y="0"/>
                  </a:moveTo>
                  <a:cubicBezTo>
                    <a:pt x="134" y="0"/>
                    <a:pt x="119" y="4"/>
                    <a:pt x="108" y="15"/>
                  </a:cubicBezTo>
                  <a:cubicBezTo>
                    <a:pt x="99" y="29"/>
                    <a:pt x="92" y="44"/>
                    <a:pt x="89" y="61"/>
                  </a:cubicBezTo>
                  <a:cubicBezTo>
                    <a:pt x="82" y="80"/>
                    <a:pt x="69" y="97"/>
                    <a:pt x="50" y="107"/>
                  </a:cubicBezTo>
                  <a:cubicBezTo>
                    <a:pt x="35" y="118"/>
                    <a:pt x="24" y="129"/>
                    <a:pt x="12" y="142"/>
                  </a:cubicBezTo>
                  <a:cubicBezTo>
                    <a:pt x="3" y="155"/>
                    <a:pt x="0" y="171"/>
                    <a:pt x="5" y="186"/>
                  </a:cubicBezTo>
                  <a:cubicBezTo>
                    <a:pt x="11" y="199"/>
                    <a:pt x="18" y="212"/>
                    <a:pt x="25" y="225"/>
                  </a:cubicBezTo>
                  <a:cubicBezTo>
                    <a:pt x="37" y="248"/>
                    <a:pt x="25" y="268"/>
                    <a:pt x="22" y="292"/>
                  </a:cubicBezTo>
                  <a:cubicBezTo>
                    <a:pt x="19" y="305"/>
                    <a:pt x="22" y="319"/>
                    <a:pt x="31" y="331"/>
                  </a:cubicBezTo>
                  <a:cubicBezTo>
                    <a:pt x="32" y="332"/>
                    <a:pt x="35" y="335"/>
                    <a:pt x="37" y="337"/>
                  </a:cubicBezTo>
                  <a:cubicBezTo>
                    <a:pt x="24" y="300"/>
                    <a:pt x="48" y="244"/>
                    <a:pt x="86" y="183"/>
                  </a:cubicBezTo>
                  <a:cubicBezTo>
                    <a:pt x="131" y="112"/>
                    <a:pt x="170" y="142"/>
                    <a:pt x="212" y="83"/>
                  </a:cubicBezTo>
                  <a:cubicBezTo>
                    <a:pt x="228" y="62"/>
                    <a:pt x="246" y="42"/>
                    <a:pt x="264" y="25"/>
                  </a:cubicBezTo>
                  <a:lnTo>
                    <a:pt x="264" y="25"/>
                  </a:lnTo>
                  <a:cubicBezTo>
                    <a:pt x="260" y="26"/>
                    <a:pt x="256" y="26"/>
                    <a:pt x="251" y="26"/>
                  </a:cubicBezTo>
                  <a:cubicBezTo>
                    <a:pt x="247" y="26"/>
                    <a:pt x="243" y="26"/>
                    <a:pt x="238" y="25"/>
                  </a:cubicBezTo>
                  <a:cubicBezTo>
                    <a:pt x="228" y="22"/>
                    <a:pt x="218" y="19"/>
                    <a:pt x="208" y="16"/>
                  </a:cubicBezTo>
                  <a:cubicBezTo>
                    <a:pt x="189" y="6"/>
                    <a:pt x="169" y="2"/>
                    <a:pt x="148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45"/>
            <p:cNvSpPr/>
            <p:nvPr/>
          </p:nvSpPr>
          <p:spPr>
            <a:xfrm>
              <a:off x="4594850" y="1209325"/>
              <a:ext cx="6350" cy="4350"/>
            </a:xfrm>
            <a:custGeom>
              <a:rect b="b" l="l" r="r" t="t"/>
              <a:pathLst>
                <a:path extrusionOk="0" h="174" w="254">
                  <a:moveTo>
                    <a:pt x="127" y="1"/>
                  </a:moveTo>
                  <a:cubicBezTo>
                    <a:pt x="116" y="1"/>
                    <a:pt x="106" y="1"/>
                    <a:pt x="95" y="1"/>
                  </a:cubicBezTo>
                  <a:lnTo>
                    <a:pt x="97" y="1"/>
                  </a:lnTo>
                  <a:cubicBezTo>
                    <a:pt x="92" y="10"/>
                    <a:pt x="88" y="20"/>
                    <a:pt x="86" y="32"/>
                  </a:cubicBezTo>
                  <a:cubicBezTo>
                    <a:pt x="130" y="36"/>
                    <a:pt x="176" y="39"/>
                    <a:pt x="220" y="39"/>
                  </a:cubicBezTo>
                  <a:cubicBezTo>
                    <a:pt x="230" y="26"/>
                    <a:pt x="242" y="14"/>
                    <a:pt x="253" y="3"/>
                  </a:cubicBezTo>
                  <a:cubicBezTo>
                    <a:pt x="211" y="3"/>
                    <a:pt x="169" y="1"/>
                    <a:pt x="127" y="1"/>
                  </a:cubicBezTo>
                  <a:close/>
                  <a:moveTo>
                    <a:pt x="179" y="85"/>
                  </a:moveTo>
                  <a:lnTo>
                    <a:pt x="179" y="85"/>
                  </a:lnTo>
                  <a:cubicBezTo>
                    <a:pt x="150" y="87"/>
                    <a:pt x="123" y="90"/>
                    <a:pt x="97" y="94"/>
                  </a:cubicBezTo>
                  <a:cubicBezTo>
                    <a:pt x="69" y="98"/>
                    <a:pt x="41" y="103"/>
                    <a:pt x="14" y="108"/>
                  </a:cubicBezTo>
                  <a:cubicBezTo>
                    <a:pt x="12" y="110"/>
                    <a:pt x="10" y="111"/>
                    <a:pt x="8" y="114"/>
                  </a:cubicBezTo>
                  <a:cubicBezTo>
                    <a:pt x="5" y="120"/>
                    <a:pt x="2" y="126"/>
                    <a:pt x="1" y="132"/>
                  </a:cubicBezTo>
                  <a:cubicBezTo>
                    <a:pt x="36" y="130"/>
                    <a:pt x="70" y="129"/>
                    <a:pt x="107" y="124"/>
                  </a:cubicBezTo>
                  <a:cubicBezTo>
                    <a:pt x="131" y="101"/>
                    <a:pt x="155" y="100"/>
                    <a:pt x="179" y="85"/>
                  </a:cubicBezTo>
                  <a:close/>
                  <a:moveTo>
                    <a:pt x="88" y="146"/>
                  </a:moveTo>
                  <a:lnTo>
                    <a:pt x="88" y="146"/>
                  </a:lnTo>
                  <a:cubicBezTo>
                    <a:pt x="59" y="150"/>
                    <a:pt x="31" y="156"/>
                    <a:pt x="2" y="164"/>
                  </a:cubicBezTo>
                  <a:cubicBezTo>
                    <a:pt x="5" y="166"/>
                    <a:pt x="7" y="171"/>
                    <a:pt x="8" y="174"/>
                  </a:cubicBezTo>
                  <a:cubicBezTo>
                    <a:pt x="31" y="169"/>
                    <a:pt x="56" y="164"/>
                    <a:pt x="79" y="159"/>
                  </a:cubicBezTo>
                  <a:cubicBezTo>
                    <a:pt x="81" y="158"/>
                    <a:pt x="82" y="156"/>
                    <a:pt x="82" y="155"/>
                  </a:cubicBezTo>
                  <a:cubicBezTo>
                    <a:pt x="85" y="152"/>
                    <a:pt x="86" y="149"/>
                    <a:pt x="88" y="146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45"/>
            <p:cNvSpPr/>
            <p:nvPr/>
          </p:nvSpPr>
          <p:spPr>
            <a:xfrm>
              <a:off x="4604075" y="1206050"/>
              <a:ext cx="3150" cy="15025"/>
            </a:xfrm>
            <a:custGeom>
              <a:rect b="b" l="l" r="r" t="t"/>
              <a:pathLst>
                <a:path extrusionOk="0" h="601" w="126">
                  <a:moveTo>
                    <a:pt x="120" y="1"/>
                  </a:moveTo>
                  <a:cubicBezTo>
                    <a:pt x="119" y="1"/>
                    <a:pt x="118" y="1"/>
                    <a:pt x="118" y="2"/>
                  </a:cubicBezTo>
                  <a:cubicBezTo>
                    <a:pt x="77" y="28"/>
                    <a:pt x="61" y="80"/>
                    <a:pt x="48" y="122"/>
                  </a:cubicBezTo>
                  <a:cubicBezTo>
                    <a:pt x="32" y="177"/>
                    <a:pt x="22" y="232"/>
                    <a:pt x="16" y="289"/>
                  </a:cubicBezTo>
                  <a:cubicBezTo>
                    <a:pt x="10" y="348"/>
                    <a:pt x="7" y="409"/>
                    <a:pt x="6" y="470"/>
                  </a:cubicBezTo>
                  <a:cubicBezTo>
                    <a:pt x="6" y="500"/>
                    <a:pt x="3" y="492"/>
                    <a:pt x="3" y="522"/>
                  </a:cubicBezTo>
                  <a:lnTo>
                    <a:pt x="3" y="567"/>
                  </a:lnTo>
                  <a:cubicBezTo>
                    <a:pt x="3" y="577"/>
                    <a:pt x="0" y="590"/>
                    <a:pt x="9" y="598"/>
                  </a:cubicBezTo>
                  <a:cubicBezTo>
                    <a:pt x="11" y="600"/>
                    <a:pt x="13" y="601"/>
                    <a:pt x="14" y="601"/>
                  </a:cubicBezTo>
                  <a:cubicBezTo>
                    <a:pt x="25" y="601"/>
                    <a:pt x="22" y="551"/>
                    <a:pt x="22" y="542"/>
                  </a:cubicBezTo>
                  <a:lnTo>
                    <a:pt x="22" y="506"/>
                  </a:lnTo>
                  <a:cubicBezTo>
                    <a:pt x="22" y="479"/>
                    <a:pt x="22" y="489"/>
                    <a:pt x="23" y="461"/>
                  </a:cubicBezTo>
                  <a:cubicBezTo>
                    <a:pt x="25" y="408"/>
                    <a:pt x="28" y="353"/>
                    <a:pt x="32" y="299"/>
                  </a:cubicBezTo>
                  <a:cubicBezTo>
                    <a:pt x="36" y="245"/>
                    <a:pt x="44" y="193"/>
                    <a:pt x="57" y="142"/>
                  </a:cubicBezTo>
                  <a:cubicBezTo>
                    <a:pt x="70" y="94"/>
                    <a:pt x="84" y="39"/>
                    <a:pt x="123" y="7"/>
                  </a:cubicBezTo>
                  <a:cubicBezTo>
                    <a:pt x="126" y="5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45"/>
            <p:cNvSpPr/>
            <p:nvPr/>
          </p:nvSpPr>
          <p:spPr>
            <a:xfrm>
              <a:off x="4606025" y="1204525"/>
              <a:ext cx="9075" cy="7975"/>
            </a:xfrm>
            <a:custGeom>
              <a:rect b="b" l="l" r="r" t="t"/>
              <a:pathLst>
                <a:path extrusionOk="0" h="319" w="363">
                  <a:moveTo>
                    <a:pt x="179" y="1"/>
                  </a:moveTo>
                  <a:cubicBezTo>
                    <a:pt x="154" y="1"/>
                    <a:pt x="129" y="11"/>
                    <a:pt x="109" y="28"/>
                  </a:cubicBezTo>
                  <a:cubicBezTo>
                    <a:pt x="98" y="28"/>
                    <a:pt x="89" y="31"/>
                    <a:pt x="79" y="35"/>
                  </a:cubicBezTo>
                  <a:cubicBezTo>
                    <a:pt x="61" y="42"/>
                    <a:pt x="47" y="52"/>
                    <a:pt x="34" y="67"/>
                  </a:cubicBezTo>
                  <a:cubicBezTo>
                    <a:pt x="27" y="73"/>
                    <a:pt x="21" y="80"/>
                    <a:pt x="15" y="89"/>
                  </a:cubicBezTo>
                  <a:cubicBezTo>
                    <a:pt x="12" y="92"/>
                    <a:pt x="9" y="96"/>
                    <a:pt x="8" y="99"/>
                  </a:cubicBezTo>
                  <a:cubicBezTo>
                    <a:pt x="5" y="103"/>
                    <a:pt x="0" y="108"/>
                    <a:pt x="0" y="110"/>
                  </a:cubicBezTo>
                  <a:cubicBezTo>
                    <a:pt x="2" y="110"/>
                    <a:pt x="2" y="109"/>
                    <a:pt x="3" y="109"/>
                  </a:cubicBezTo>
                  <a:cubicBezTo>
                    <a:pt x="8" y="103"/>
                    <a:pt x="13" y="97"/>
                    <a:pt x="21" y="96"/>
                  </a:cubicBezTo>
                  <a:cubicBezTo>
                    <a:pt x="23" y="95"/>
                    <a:pt x="26" y="94"/>
                    <a:pt x="29" y="94"/>
                  </a:cubicBezTo>
                  <a:cubicBezTo>
                    <a:pt x="37" y="94"/>
                    <a:pt x="44" y="99"/>
                    <a:pt x="48" y="106"/>
                  </a:cubicBezTo>
                  <a:cubicBezTo>
                    <a:pt x="57" y="121"/>
                    <a:pt x="56" y="138"/>
                    <a:pt x="60" y="154"/>
                  </a:cubicBezTo>
                  <a:cubicBezTo>
                    <a:pt x="67" y="176"/>
                    <a:pt x="85" y="193"/>
                    <a:pt x="106" y="200"/>
                  </a:cubicBezTo>
                  <a:cubicBezTo>
                    <a:pt x="119" y="205"/>
                    <a:pt x="131" y="206"/>
                    <a:pt x="144" y="206"/>
                  </a:cubicBezTo>
                  <a:cubicBezTo>
                    <a:pt x="153" y="206"/>
                    <a:pt x="160" y="208"/>
                    <a:pt x="167" y="209"/>
                  </a:cubicBezTo>
                  <a:cubicBezTo>
                    <a:pt x="176" y="212"/>
                    <a:pt x="185" y="219"/>
                    <a:pt x="189" y="226"/>
                  </a:cubicBezTo>
                  <a:cubicBezTo>
                    <a:pt x="204" y="246"/>
                    <a:pt x="225" y="248"/>
                    <a:pt x="247" y="248"/>
                  </a:cubicBezTo>
                  <a:cubicBezTo>
                    <a:pt x="252" y="248"/>
                    <a:pt x="258" y="248"/>
                    <a:pt x="263" y="248"/>
                  </a:cubicBezTo>
                  <a:cubicBezTo>
                    <a:pt x="282" y="248"/>
                    <a:pt x="301" y="254"/>
                    <a:pt x="314" y="267"/>
                  </a:cubicBezTo>
                  <a:cubicBezTo>
                    <a:pt x="327" y="279"/>
                    <a:pt x="334" y="298"/>
                    <a:pt x="333" y="315"/>
                  </a:cubicBezTo>
                  <a:cubicBezTo>
                    <a:pt x="333" y="318"/>
                    <a:pt x="335" y="318"/>
                    <a:pt x="337" y="318"/>
                  </a:cubicBezTo>
                  <a:cubicBezTo>
                    <a:pt x="340" y="318"/>
                    <a:pt x="344" y="317"/>
                    <a:pt x="346" y="316"/>
                  </a:cubicBezTo>
                  <a:cubicBezTo>
                    <a:pt x="350" y="313"/>
                    <a:pt x="354" y="308"/>
                    <a:pt x="356" y="303"/>
                  </a:cubicBezTo>
                  <a:cubicBezTo>
                    <a:pt x="360" y="292"/>
                    <a:pt x="363" y="280"/>
                    <a:pt x="362" y="269"/>
                  </a:cubicBezTo>
                  <a:cubicBezTo>
                    <a:pt x="360" y="255"/>
                    <a:pt x="351" y="244"/>
                    <a:pt x="350" y="229"/>
                  </a:cubicBezTo>
                  <a:cubicBezTo>
                    <a:pt x="350" y="216"/>
                    <a:pt x="357" y="205"/>
                    <a:pt x="354" y="190"/>
                  </a:cubicBezTo>
                  <a:cubicBezTo>
                    <a:pt x="348" y="166"/>
                    <a:pt x="322" y="155"/>
                    <a:pt x="304" y="141"/>
                  </a:cubicBezTo>
                  <a:cubicBezTo>
                    <a:pt x="293" y="132"/>
                    <a:pt x="286" y="118"/>
                    <a:pt x="286" y="103"/>
                  </a:cubicBezTo>
                  <a:cubicBezTo>
                    <a:pt x="283" y="89"/>
                    <a:pt x="279" y="74"/>
                    <a:pt x="272" y="61"/>
                  </a:cubicBezTo>
                  <a:cubicBezTo>
                    <a:pt x="272" y="58"/>
                    <a:pt x="270" y="55"/>
                    <a:pt x="269" y="52"/>
                  </a:cubicBezTo>
                  <a:cubicBezTo>
                    <a:pt x="263" y="42"/>
                    <a:pt x="257" y="34"/>
                    <a:pt x="248" y="28"/>
                  </a:cubicBezTo>
                  <a:cubicBezTo>
                    <a:pt x="234" y="13"/>
                    <a:pt x="214" y="3"/>
                    <a:pt x="193" y="2"/>
                  </a:cubicBezTo>
                  <a:cubicBezTo>
                    <a:pt x="189" y="1"/>
                    <a:pt x="184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45"/>
            <p:cNvSpPr/>
            <p:nvPr/>
          </p:nvSpPr>
          <p:spPr>
            <a:xfrm>
              <a:off x="4607500" y="1204475"/>
              <a:ext cx="6675" cy="7100"/>
            </a:xfrm>
            <a:custGeom>
              <a:rect b="b" l="l" r="r" t="t"/>
              <a:pathLst>
                <a:path extrusionOk="0" h="284" w="267">
                  <a:moveTo>
                    <a:pt x="27" y="33"/>
                  </a:moveTo>
                  <a:lnTo>
                    <a:pt x="20" y="36"/>
                  </a:lnTo>
                  <a:cubicBezTo>
                    <a:pt x="12" y="39"/>
                    <a:pt x="7" y="41"/>
                    <a:pt x="1" y="46"/>
                  </a:cubicBezTo>
                  <a:cubicBezTo>
                    <a:pt x="15" y="88"/>
                    <a:pt x="18" y="133"/>
                    <a:pt x="12" y="178"/>
                  </a:cubicBezTo>
                  <a:cubicBezTo>
                    <a:pt x="21" y="188"/>
                    <a:pt x="33" y="197"/>
                    <a:pt x="47" y="201"/>
                  </a:cubicBezTo>
                  <a:cubicBezTo>
                    <a:pt x="60" y="144"/>
                    <a:pt x="53" y="85"/>
                    <a:pt x="27" y="33"/>
                  </a:cubicBezTo>
                  <a:close/>
                  <a:moveTo>
                    <a:pt x="66" y="17"/>
                  </a:moveTo>
                  <a:cubicBezTo>
                    <a:pt x="63" y="18"/>
                    <a:pt x="60" y="20"/>
                    <a:pt x="57" y="23"/>
                  </a:cubicBezTo>
                  <a:cubicBezTo>
                    <a:pt x="84" y="79"/>
                    <a:pt x="82" y="144"/>
                    <a:pt x="75" y="207"/>
                  </a:cubicBezTo>
                  <a:lnTo>
                    <a:pt x="89" y="207"/>
                  </a:lnTo>
                  <a:cubicBezTo>
                    <a:pt x="97" y="141"/>
                    <a:pt x="97" y="75"/>
                    <a:pt x="66" y="17"/>
                  </a:cubicBezTo>
                  <a:close/>
                  <a:moveTo>
                    <a:pt x="115" y="1"/>
                  </a:moveTo>
                  <a:cubicBezTo>
                    <a:pt x="126" y="52"/>
                    <a:pt x="134" y="101"/>
                    <a:pt x="137" y="152"/>
                  </a:cubicBezTo>
                  <a:cubicBezTo>
                    <a:pt x="140" y="176"/>
                    <a:pt x="140" y="201"/>
                    <a:pt x="139" y="224"/>
                  </a:cubicBezTo>
                  <a:cubicBezTo>
                    <a:pt x="139" y="228"/>
                    <a:pt x="139" y="233"/>
                    <a:pt x="139" y="237"/>
                  </a:cubicBezTo>
                  <a:cubicBezTo>
                    <a:pt x="149" y="244"/>
                    <a:pt x="162" y="249"/>
                    <a:pt x="175" y="249"/>
                  </a:cubicBezTo>
                  <a:cubicBezTo>
                    <a:pt x="188" y="166"/>
                    <a:pt x="178" y="82"/>
                    <a:pt x="149" y="5"/>
                  </a:cubicBezTo>
                  <a:cubicBezTo>
                    <a:pt x="137" y="2"/>
                    <a:pt x="126" y="1"/>
                    <a:pt x="115" y="1"/>
                  </a:cubicBezTo>
                  <a:close/>
                  <a:moveTo>
                    <a:pt x="237" y="136"/>
                  </a:moveTo>
                  <a:cubicBezTo>
                    <a:pt x="247" y="179"/>
                    <a:pt x="253" y="224"/>
                    <a:pt x="255" y="268"/>
                  </a:cubicBezTo>
                  <a:cubicBezTo>
                    <a:pt x="259" y="272"/>
                    <a:pt x="263" y="278"/>
                    <a:pt x="266" y="284"/>
                  </a:cubicBezTo>
                  <a:cubicBezTo>
                    <a:pt x="265" y="237"/>
                    <a:pt x="259" y="191"/>
                    <a:pt x="247" y="146"/>
                  </a:cubicBezTo>
                  <a:lnTo>
                    <a:pt x="245" y="143"/>
                  </a:lnTo>
                  <a:cubicBezTo>
                    <a:pt x="242" y="141"/>
                    <a:pt x="239" y="139"/>
                    <a:pt x="237" y="136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45"/>
            <p:cNvSpPr/>
            <p:nvPr/>
          </p:nvSpPr>
          <p:spPr>
            <a:xfrm>
              <a:off x="4608750" y="1204525"/>
              <a:ext cx="6750" cy="7950"/>
            </a:xfrm>
            <a:custGeom>
              <a:rect b="b" l="l" r="r" t="t"/>
              <a:pathLst>
                <a:path extrusionOk="0" h="318" w="270">
                  <a:moveTo>
                    <a:pt x="70" y="1"/>
                  </a:moveTo>
                  <a:cubicBezTo>
                    <a:pt x="45" y="1"/>
                    <a:pt x="20" y="11"/>
                    <a:pt x="0" y="28"/>
                  </a:cubicBezTo>
                  <a:cubicBezTo>
                    <a:pt x="0" y="28"/>
                    <a:pt x="7" y="25"/>
                    <a:pt x="19" y="25"/>
                  </a:cubicBezTo>
                  <a:cubicBezTo>
                    <a:pt x="38" y="25"/>
                    <a:pt x="68" y="32"/>
                    <a:pt x="102" y="64"/>
                  </a:cubicBezTo>
                  <a:cubicBezTo>
                    <a:pt x="155" y="116"/>
                    <a:pt x="131" y="142"/>
                    <a:pt x="170" y="164"/>
                  </a:cubicBezTo>
                  <a:cubicBezTo>
                    <a:pt x="206" y="182"/>
                    <a:pt x="270" y="287"/>
                    <a:pt x="222" y="316"/>
                  </a:cubicBezTo>
                  <a:cubicBezTo>
                    <a:pt x="223" y="317"/>
                    <a:pt x="224" y="318"/>
                    <a:pt x="226" y="318"/>
                  </a:cubicBezTo>
                  <a:cubicBezTo>
                    <a:pt x="230" y="318"/>
                    <a:pt x="234" y="316"/>
                    <a:pt x="235" y="315"/>
                  </a:cubicBezTo>
                  <a:cubicBezTo>
                    <a:pt x="241" y="312"/>
                    <a:pt x="244" y="308"/>
                    <a:pt x="247" y="302"/>
                  </a:cubicBezTo>
                  <a:cubicBezTo>
                    <a:pt x="251" y="292"/>
                    <a:pt x="253" y="280"/>
                    <a:pt x="253" y="269"/>
                  </a:cubicBezTo>
                  <a:cubicBezTo>
                    <a:pt x="251" y="255"/>
                    <a:pt x="242" y="244"/>
                    <a:pt x="241" y="229"/>
                  </a:cubicBezTo>
                  <a:cubicBezTo>
                    <a:pt x="241" y="216"/>
                    <a:pt x="248" y="205"/>
                    <a:pt x="245" y="190"/>
                  </a:cubicBezTo>
                  <a:cubicBezTo>
                    <a:pt x="239" y="166"/>
                    <a:pt x="213" y="155"/>
                    <a:pt x="195" y="141"/>
                  </a:cubicBezTo>
                  <a:cubicBezTo>
                    <a:pt x="184" y="132"/>
                    <a:pt x="177" y="118"/>
                    <a:pt x="177" y="103"/>
                  </a:cubicBezTo>
                  <a:cubicBezTo>
                    <a:pt x="174" y="89"/>
                    <a:pt x="170" y="74"/>
                    <a:pt x="163" y="61"/>
                  </a:cubicBezTo>
                  <a:cubicBezTo>
                    <a:pt x="163" y="58"/>
                    <a:pt x="161" y="55"/>
                    <a:pt x="160" y="52"/>
                  </a:cubicBezTo>
                  <a:cubicBezTo>
                    <a:pt x="154" y="42"/>
                    <a:pt x="148" y="34"/>
                    <a:pt x="139" y="28"/>
                  </a:cubicBezTo>
                  <a:cubicBezTo>
                    <a:pt x="125" y="13"/>
                    <a:pt x="105" y="3"/>
                    <a:pt x="84" y="2"/>
                  </a:cubicBezTo>
                  <a:cubicBezTo>
                    <a:pt x="80" y="1"/>
                    <a:pt x="75" y="1"/>
                    <a:pt x="70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45"/>
            <p:cNvSpPr/>
            <p:nvPr/>
          </p:nvSpPr>
          <p:spPr>
            <a:xfrm>
              <a:off x="4608700" y="1204500"/>
              <a:ext cx="4625" cy="3200"/>
            </a:xfrm>
            <a:custGeom>
              <a:rect b="b" l="l" r="r" t="t"/>
              <a:pathLst>
                <a:path extrusionOk="0" h="128" w="185">
                  <a:moveTo>
                    <a:pt x="75" y="1"/>
                  </a:moveTo>
                  <a:cubicBezTo>
                    <a:pt x="48" y="1"/>
                    <a:pt x="21" y="11"/>
                    <a:pt x="1" y="27"/>
                  </a:cubicBezTo>
                  <a:cubicBezTo>
                    <a:pt x="7" y="26"/>
                    <a:pt x="14" y="25"/>
                    <a:pt x="21" y="25"/>
                  </a:cubicBezTo>
                  <a:cubicBezTo>
                    <a:pt x="28" y="25"/>
                    <a:pt x="35" y="26"/>
                    <a:pt x="41" y="27"/>
                  </a:cubicBezTo>
                  <a:cubicBezTo>
                    <a:pt x="62" y="16"/>
                    <a:pt x="82" y="9"/>
                    <a:pt x="105" y="6"/>
                  </a:cubicBezTo>
                  <a:cubicBezTo>
                    <a:pt x="98" y="4"/>
                    <a:pt x="92" y="3"/>
                    <a:pt x="85" y="1"/>
                  </a:cubicBezTo>
                  <a:cubicBezTo>
                    <a:pt x="81" y="1"/>
                    <a:pt x="78" y="1"/>
                    <a:pt x="75" y="1"/>
                  </a:cubicBezTo>
                  <a:close/>
                  <a:moveTo>
                    <a:pt x="144" y="70"/>
                  </a:moveTo>
                  <a:cubicBezTo>
                    <a:pt x="133" y="70"/>
                    <a:pt x="122" y="71"/>
                    <a:pt x="111" y="72"/>
                  </a:cubicBezTo>
                  <a:cubicBezTo>
                    <a:pt x="120" y="81"/>
                    <a:pt x="127" y="91"/>
                    <a:pt x="134" y="103"/>
                  </a:cubicBezTo>
                  <a:lnTo>
                    <a:pt x="166" y="103"/>
                  </a:lnTo>
                  <a:lnTo>
                    <a:pt x="178" y="104"/>
                  </a:lnTo>
                  <a:cubicBezTo>
                    <a:pt x="176" y="93"/>
                    <a:pt x="173" y="82"/>
                    <a:pt x="169" y="71"/>
                  </a:cubicBezTo>
                  <a:cubicBezTo>
                    <a:pt x="161" y="70"/>
                    <a:pt x="152" y="70"/>
                    <a:pt x="144" y="70"/>
                  </a:cubicBezTo>
                  <a:close/>
                  <a:moveTo>
                    <a:pt x="139" y="113"/>
                  </a:moveTo>
                  <a:lnTo>
                    <a:pt x="139" y="113"/>
                  </a:lnTo>
                  <a:cubicBezTo>
                    <a:pt x="140" y="116"/>
                    <a:pt x="140" y="119"/>
                    <a:pt x="141" y="120"/>
                  </a:cubicBezTo>
                  <a:cubicBezTo>
                    <a:pt x="156" y="123"/>
                    <a:pt x="170" y="125"/>
                    <a:pt x="185" y="127"/>
                  </a:cubicBezTo>
                  <a:cubicBezTo>
                    <a:pt x="183" y="125"/>
                    <a:pt x="182" y="120"/>
                    <a:pt x="181" y="117"/>
                  </a:cubicBezTo>
                  <a:cubicBezTo>
                    <a:pt x="166" y="116"/>
                    <a:pt x="153" y="114"/>
                    <a:pt x="139" y="113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45"/>
            <p:cNvSpPr/>
            <p:nvPr/>
          </p:nvSpPr>
          <p:spPr>
            <a:xfrm>
              <a:off x="4604325" y="1214650"/>
              <a:ext cx="575" cy="6425"/>
            </a:xfrm>
            <a:custGeom>
              <a:rect b="b" l="l" r="r" t="t"/>
              <a:pathLst>
                <a:path extrusionOk="0" h="257" w="23">
                  <a:moveTo>
                    <a:pt x="16" y="0"/>
                  </a:moveTo>
                  <a:cubicBezTo>
                    <a:pt x="14" y="0"/>
                    <a:pt x="11" y="2"/>
                    <a:pt x="10" y="4"/>
                  </a:cubicBezTo>
                  <a:cubicBezTo>
                    <a:pt x="5" y="42"/>
                    <a:pt x="2" y="80"/>
                    <a:pt x="2" y="119"/>
                  </a:cubicBezTo>
                  <a:lnTo>
                    <a:pt x="2" y="178"/>
                  </a:lnTo>
                  <a:cubicBezTo>
                    <a:pt x="0" y="201"/>
                    <a:pt x="0" y="225"/>
                    <a:pt x="2" y="248"/>
                  </a:cubicBezTo>
                  <a:cubicBezTo>
                    <a:pt x="2" y="253"/>
                    <a:pt x="7" y="256"/>
                    <a:pt x="12" y="256"/>
                  </a:cubicBezTo>
                  <a:cubicBezTo>
                    <a:pt x="15" y="256"/>
                    <a:pt x="19" y="254"/>
                    <a:pt x="19" y="249"/>
                  </a:cubicBezTo>
                  <a:cubicBezTo>
                    <a:pt x="22" y="209"/>
                    <a:pt x="22" y="167"/>
                    <a:pt x="19" y="126"/>
                  </a:cubicBezTo>
                  <a:cubicBezTo>
                    <a:pt x="18" y="85"/>
                    <a:pt x="19" y="45"/>
                    <a:pt x="22" y="6"/>
                  </a:cubicBezTo>
                  <a:cubicBezTo>
                    <a:pt x="23" y="2"/>
                    <a:pt x="20" y="0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45"/>
            <p:cNvSpPr/>
            <p:nvPr/>
          </p:nvSpPr>
          <p:spPr>
            <a:xfrm>
              <a:off x="4601300" y="1212050"/>
              <a:ext cx="9100" cy="6675"/>
            </a:xfrm>
            <a:custGeom>
              <a:rect b="b" l="l" r="r" t="t"/>
              <a:pathLst>
                <a:path extrusionOk="0" h="267" w="364">
                  <a:moveTo>
                    <a:pt x="261" y="1"/>
                  </a:moveTo>
                  <a:cubicBezTo>
                    <a:pt x="252" y="1"/>
                    <a:pt x="243" y="2"/>
                    <a:pt x="234" y="5"/>
                  </a:cubicBezTo>
                  <a:cubicBezTo>
                    <a:pt x="207" y="14"/>
                    <a:pt x="182" y="31"/>
                    <a:pt x="165" y="55"/>
                  </a:cubicBezTo>
                  <a:cubicBezTo>
                    <a:pt x="150" y="50"/>
                    <a:pt x="135" y="47"/>
                    <a:pt x="119" y="47"/>
                  </a:cubicBezTo>
                  <a:cubicBezTo>
                    <a:pt x="103" y="47"/>
                    <a:pt x="86" y="50"/>
                    <a:pt x="71" y="56"/>
                  </a:cubicBezTo>
                  <a:cubicBezTo>
                    <a:pt x="36" y="70"/>
                    <a:pt x="1" y="105"/>
                    <a:pt x="18" y="144"/>
                  </a:cubicBezTo>
                  <a:cubicBezTo>
                    <a:pt x="29" y="167"/>
                    <a:pt x="48" y="172"/>
                    <a:pt x="70" y="172"/>
                  </a:cubicBezTo>
                  <a:cubicBezTo>
                    <a:pt x="90" y="172"/>
                    <a:pt x="111" y="168"/>
                    <a:pt x="128" y="168"/>
                  </a:cubicBezTo>
                  <a:cubicBezTo>
                    <a:pt x="129" y="168"/>
                    <a:pt x="130" y="168"/>
                    <a:pt x="131" y="168"/>
                  </a:cubicBezTo>
                  <a:cubicBezTo>
                    <a:pt x="144" y="168"/>
                    <a:pt x="156" y="172"/>
                    <a:pt x="166" y="181"/>
                  </a:cubicBezTo>
                  <a:cubicBezTo>
                    <a:pt x="175" y="188"/>
                    <a:pt x="181" y="197"/>
                    <a:pt x="189" y="204"/>
                  </a:cubicBezTo>
                  <a:cubicBezTo>
                    <a:pt x="195" y="210"/>
                    <a:pt x="202" y="214"/>
                    <a:pt x="211" y="215"/>
                  </a:cubicBezTo>
                  <a:cubicBezTo>
                    <a:pt x="224" y="215"/>
                    <a:pt x="239" y="215"/>
                    <a:pt x="252" y="217"/>
                  </a:cubicBezTo>
                  <a:cubicBezTo>
                    <a:pt x="265" y="221"/>
                    <a:pt x="275" y="236"/>
                    <a:pt x="275" y="250"/>
                  </a:cubicBezTo>
                  <a:cubicBezTo>
                    <a:pt x="275" y="257"/>
                    <a:pt x="279" y="266"/>
                    <a:pt x="286" y="266"/>
                  </a:cubicBezTo>
                  <a:cubicBezTo>
                    <a:pt x="287" y="266"/>
                    <a:pt x="287" y="266"/>
                    <a:pt x="288" y="266"/>
                  </a:cubicBezTo>
                  <a:cubicBezTo>
                    <a:pt x="298" y="265"/>
                    <a:pt x="298" y="255"/>
                    <a:pt x="300" y="247"/>
                  </a:cubicBezTo>
                  <a:cubicBezTo>
                    <a:pt x="307" y="230"/>
                    <a:pt x="320" y="215"/>
                    <a:pt x="334" y="204"/>
                  </a:cubicBezTo>
                  <a:cubicBezTo>
                    <a:pt x="348" y="192"/>
                    <a:pt x="363" y="168"/>
                    <a:pt x="349" y="152"/>
                  </a:cubicBezTo>
                  <a:cubicBezTo>
                    <a:pt x="342" y="142"/>
                    <a:pt x="330" y="140"/>
                    <a:pt x="320" y="134"/>
                  </a:cubicBezTo>
                  <a:cubicBezTo>
                    <a:pt x="300" y="124"/>
                    <a:pt x="314" y="105"/>
                    <a:pt x="324" y="92"/>
                  </a:cubicBezTo>
                  <a:cubicBezTo>
                    <a:pt x="337" y="69"/>
                    <a:pt x="333" y="41"/>
                    <a:pt x="316" y="23"/>
                  </a:cubicBezTo>
                  <a:cubicBezTo>
                    <a:pt x="300" y="8"/>
                    <a:pt x="281" y="1"/>
                    <a:pt x="26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45"/>
            <p:cNvSpPr/>
            <p:nvPr/>
          </p:nvSpPr>
          <p:spPr>
            <a:xfrm>
              <a:off x="4601825" y="1212650"/>
              <a:ext cx="6575" cy="5525"/>
            </a:xfrm>
            <a:custGeom>
              <a:rect b="b" l="l" r="r" t="t"/>
              <a:pathLst>
                <a:path extrusionOk="0" h="221" w="263">
                  <a:moveTo>
                    <a:pt x="94" y="23"/>
                  </a:moveTo>
                  <a:cubicBezTo>
                    <a:pt x="76" y="35"/>
                    <a:pt x="57" y="51"/>
                    <a:pt x="42" y="67"/>
                  </a:cubicBezTo>
                  <a:cubicBezTo>
                    <a:pt x="25" y="84"/>
                    <a:pt x="12" y="104"/>
                    <a:pt x="0" y="126"/>
                  </a:cubicBezTo>
                  <a:cubicBezTo>
                    <a:pt x="3" y="131"/>
                    <a:pt x="6" y="133"/>
                    <a:pt x="10" y="138"/>
                  </a:cubicBezTo>
                  <a:cubicBezTo>
                    <a:pt x="19" y="118"/>
                    <a:pt x="31" y="99"/>
                    <a:pt x="45" y="83"/>
                  </a:cubicBezTo>
                  <a:cubicBezTo>
                    <a:pt x="64" y="58"/>
                    <a:pt x="89" y="38"/>
                    <a:pt x="118" y="25"/>
                  </a:cubicBezTo>
                  <a:cubicBezTo>
                    <a:pt x="110" y="23"/>
                    <a:pt x="103" y="23"/>
                    <a:pt x="94" y="23"/>
                  </a:cubicBezTo>
                  <a:close/>
                  <a:moveTo>
                    <a:pt x="176" y="0"/>
                  </a:moveTo>
                  <a:cubicBezTo>
                    <a:pt x="164" y="7"/>
                    <a:pt x="152" y="19"/>
                    <a:pt x="144" y="31"/>
                  </a:cubicBezTo>
                  <a:cubicBezTo>
                    <a:pt x="138" y="28"/>
                    <a:pt x="132" y="26"/>
                    <a:pt x="126" y="26"/>
                  </a:cubicBezTo>
                  <a:cubicBezTo>
                    <a:pt x="106" y="48"/>
                    <a:pt x="90" y="73"/>
                    <a:pt x="76" y="99"/>
                  </a:cubicBezTo>
                  <a:cubicBezTo>
                    <a:pt x="67" y="115"/>
                    <a:pt x="60" y="131"/>
                    <a:pt x="52" y="148"/>
                  </a:cubicBezTo>
                  <a:cubicBezTo>
                    <a:pt x="69" y="148"/>
                    <a:pt x="88" y="143"/>
                    <a:pt x="103" y="143"/>
                  </a:cubicBezTo>
                  <a:cubicBezTo>
                    <a:pt x="105" y="143"/>
                    <a:pt x="107" y="143"/>
                    <a:pt x="109" y="144"/>
                  </a:cubicBezTo>
                  <a:cubicBezTo>
                    <a:pt x="126" y="99"/>
                    <a:pt x="150" y="55"/>
                    <a:pt x="176" y="16"/>
                  </a:cubicBezTo>
                  <a:cubicBezTo>
                    <a:pt x="179" y="10"/>
                    <a:pt x="179" y="4"/>
                    <a:pt x="176" y="0"/>
                  </a:cubicBezTo>
                  <a:close/>
                  <a:moveTo>
                    <a:pt x="199" y="20"/>
                  </a:moveTo>
                  <a:cubicBezTo>
                    <a:pt x="199" y="20"/>
                    <a:pt x="198" y="20"/>
                    <a:pt x="197" y="20"/>
                  </a:cubicBezTo>
                  <a:cubicBezTo>
                    <a:pt x="193" y="20"/>
                    <a:pt x="190" y="23"/>
                    <a:pt x="189" y="26"/>
                  </a:cubicBezTo>
                  <a:cubicBezTo>
                    <a:pt x="181" y="39"/>
                    <a:pt x="174" y="54"/>
                    <a:pt x="168" y="67"/>
                  </a:cubicBezTo>
                  <a:cubicBezTo>
                    <a:pt x="154" y="93"/>
                    <a:pt x="142" y="120"/>
                    <a:pt x="134" y="149"/>
                  </a:cubicBezTo>
                  <a:cubicBezTo>
                    <a:pt x="138" y="151"/>
                    <a:pt x="142" y="154"/>
                    <a:pt x="145" y="157"/>
                  </a:cubicBezTo>
                  <a:cubicBezTo>
                    <a:pt x="147" y="158"/>
                    <a:pt x="150" y="160"/>
                    <a:pt x="151" y="162"/>
                  </a:cubicBezTo>
                  <a:cubicBezTo>
                    <a:pt x="166" y="118"/>
                    <a:pt x="184" y="75"/>
                    <a:pt x="205" y="35"/>
                  </a:cubicBezTo>
                  <a:cubicBezTo>
                    <a:pt x="206" y="32"/>
                    <a:pt x="206" y="29"/>
                    <a:pt x="206" y="26"/>
                  </a:cubicBezTo>
                  <a:lnTo>
                    <a:pt x="205" y="26"/>
                  </a:lnTo>
                  <a:cubicBezTo>
                    <a:pt x="206" y="23"/>
                    <a:pt x="202" y="20"/>
                    <a:pt x="199" y="20"/>
                  </a:cubicBezTo>
                  <a:close/>
                  <a:moveTo>
                    <a:pt x="258" y="52"/>
                  </a:moveTo>
                  <a:cubicBezTo>
                    <a:pt x="257" y="52"/>
                    <a:pt x="256" y="52"/>
                    <a:pt x="255" y="52"/>
                  </a:cubicBezTo>
                  <a:cubicBezTo>
                    <a:pt x="254" y="52"/>
                    <a:pt x="253" y="52"/>
                    <a:pt x="253" y="52"/>
                  </a:cubicBezTo>
                  <a:cubicBezTo>
                    <a:pt x="248" y="52"/>
                    <a:pt x="245" y="55"/>
                    <a:pt x="244" y="58"/>
                  </a:cubicBezTo>
                  <a:cubicBezTo>
                    <a:pt x="237" y="103"/>
                    <a:pt x="231" y="148"/>
                    <a:pt x="226" y="193"/>
                  </a:cubicBezTo>
                  <a:lnTo>
                    <a:pt x="229" y="193"/>
                  </a:lnTo>
                  <a:cubicBezTo>
                    <a:pt x="242" y="197"/>
                    <a:pt x="251" y="207"/>
                    <a:pt x="253" y="220"/>
                  </a:cubicBezTo>
                  <a:lnTo>
                    <a:pt x="263" y="61"/>
                  </a:lnTo>
                  <a:cubicBezTo>
                    <a:pt x="263" y="60"/>
                    <a:pt x="263" y="57"/>
                    <a:pt x="261" y="55"/>
                  </a:cubicBezTo>
                  <a:cubicBezTo>
                    <a:pt x="261" y="53"/>
                    <a:pt x="260" y="52"/>
                    <a:pt x="258" y="52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45"/>
            <p:cNvSpPr/>
            <p:nvPr/>
          </p:nvSpPr>
          <p:spPr>
            <a:xfrm>
              <a:off x="4605400" y="1212050"/>
              <a:ext cx="5000" cy="6675"/>
            </a:xfrm>
            <a:custGeom>
              <a:rect b="b" l="l" r="r" t="t"/>
              <a:pathLst>
                <a:path extrusionOk="0" h="267" w="200">
                  <a:moveTo>
                    <a:pt x="97" y="1"/>
                  </a:moveTo>
                  <a:cubicBezTo>
                    <a:pt x="88" y="1"/>
                    <a:pt x="79" y="2"/>
                    <a:pt x="70" y="5"/>
                  </a:cubicBezTo>
                  <a:cubicBezTo>
                    <a:pt x="43" y="14"/>
                    <a:pt x="18" y="31"/>
                    <a:pt x="1" y="55"/>
                  </a:cubicBezTo>
                  <a:cubicBezTo>
                    <a:pt x="1" y="55"/>
                    <a:pt x="24" y="56"/>
                    <a:pt x="63" y="88"/>
                  </a:cubicBezTo>
                  <a:cubicBezTo>
                    <a:pt x="104" y="120"/>
                    <a:pt x="88" y="146"/>
                    <a:pt x="121" y="168"/>
                  </a:cubicBezTo>
                  <a:cubicBezTo>
                    <a:pt x="150" y="185"/>
                    <a:pt x="118" y="229"/>
                    <a:pt x="125" y="266"/>
                  </a:cubicBezTo>
                  <a:cubicBezTo>
                    <a:pt x="133" y="263"/>
                    <a:pt x="134" y="255"/>
                    <a:pt x="136" y="247"/>
                  </a:cubicBezTo>
                  <a:cubicBezTo>
                    <a:pt x="143" y="230"/>
                    <a:pt x="156" y="215"/>
                    <a:pt x="170" y="204"/>
                  </a:cubicBezTo>
                  <a:cubicBezTo>
                    <a:pt x="184" y="192"/>
                    <a:pt x="199" y="168"/>
                    <a:pt x="185" y="152"/>
                  </a:cubicBezTo>
                  <a:cubicBezTo>
                    <a:pt x="178" y="142"/>
                    <a:pt x="166" y="140"/>
                    <a:pt x="156" y="134"/>
                  </a:cubicBezTo>
                  <a:cubicBezTo>
                    <a:pt x="136" y="124"/>
                    <a:pt x="150" y="105"/>
                    <a:pt x="159" y="92"/>
                  </a:cubicBezTo>
                  <a:cubicBezTo>
                    <a:pt x="173" y="69"/>
                    <a:pt x="169" y="41"/>
                    <a:pt x="152" y="23"/>
                  </a:cubicBezTo>
                  <a:cubicBezTo>
                    <a:pt x="136" y="8"/>
                    <a:pt x="117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45"/>
            <p:cNvSpPr/>
            <p:nvPr/>
          </p:nvSpPr>
          <p:spPr>
            <a:xfrm>
              <a:off x="4605925" y="1212100"/>
              <a:ext cx="3525" cy="3825"/>
            </a:xfrm>
            <a:custGeom>
              <a:rect b="b" l="l" r="r" t="t"/>
              <a:pathLst>
                <a:path extrusionOk="0" h="153" w="141">
                  <a:moveTo>
                    <a:pt x="68" y="0"/>
                  </a:moveTo>
                  <a:cubicBezTo>
                    <a:pt x="61" y="0"/>
                    <a:pt x="55" y="2"/>
                    <a:pt x="49" y="3"/>
                  </a:cubicBezTo>
                  <a:cubicBezTo>
                    <a:pt x="45" y="5"/>
                    <a:pt x="42" y="6"/>
                    <a:pt x="39" y="8"/>
                  </a:cubicBezTo>
                  <a:cubicBezTo>
                    <a:pt x="25" y="24"/>
                    <a:pt x="12" y="42"/>
                    <a:pt x="0" y="60"/>
                  </a:cubicBezTo>
                  <a:cubicBezTo>
                    <a:pt x="7" y="63"/>
                    <a:pt x="13" y="66"/>
                    <a:pt x="19" y="68"/>
                  </a:cubicBezTo>
                  <a:lnTo>
                    <a:pt x="19" y="68"/>
                  </a:lnTo>
                  <a:cubicBezTo>
                    <a:pt x="37" y="46"/>
                    <a:pt x="53" y="23"/>
                    <a:pt x="68" y="0"/>
                  </a:cubicBezTo>
                  <a:close/>
                  <a:moveTo>
                    <a:pt x="19" y="68"/>
                  </a:moveTo>
                  <a:cubicBezTo>
                    <a:pt x="18" y="69"/>
                    <a:pt x="18" y="69"/>
                    <a:pt x="17" y="70"/>
                  </a:cubicBezTo>
                  <a:lnTo>
                    <a:pt x="19" y="68"/>
                  </a:lnTo>
                  <a:cubicBezTo>
                    <a:pt x="19" y="68"/>
                    <a:pt x="19" y="68"/>
                    <a:pt x="19" y="68"/>
                  </a:cubicBezTo>
                  <a:close/>
                  <a:moveTo>
                    <a:pt x="99" y="2"/>
                  </a:moveTo>
                  <a:cubicBezTo>
                    <a:pt x="74" y="26"/>
                    <a:pt x="51" y="51"/>
                    <a:pt x="29" y="76"/>
                  </a:cubicBezTo>
                  <a:cubicBezTo>
                    <a:pt x="33" y="79"/>
                    <a:pt x="36" y="82"/>
                    <a:pt x="41" y="84"/>
                  </a:cubicBezTo>
                  <a:cubicBezTo>
                    <a:pt x="62" y="58"/>
                    <a:pt x="86" y="32"/>
                    <a:pt x="109" y="6"/>
                  </a:cubicBezTo>
                  <a:cubicBezTo>
                    <a:pt x="106" y="5"/>
                    <a:pt x="102" y="3"/>
                    <a:pt x="99" y="2"/>
                  </a:cubicBezTo>
                  <a:close/>
                  <a:moveTo>
                    <a:pt x="135" y="95"/>
                  </a:moveTo>
                  <a:lnTo>
                    <a:pt x="135" y="95"/>
                  </a:lnTo>
                  <a:cubicBezTo>
                    <a:pt x="112" y="102"/>
                    <a:pt x="90" y="111"/>
                    <a:pt x="68" y="119"/>
                  </a:cubicBezTo>
                  <a:cubicBezTo>
                    <a:pt x="73" y="131"/>
                    <a:pt x="77" y="141"/>
                    <a:pt x="84" y="153"/>
                  </a:cubicBezTo>
                  <a:cubicBezTo>
                    <a:pt x="102" y="145"/>
                    <a:pt x="122" y="141"/>
                    <a:pt x="141" y="135"/>
                  </a:cubicBezTo>
                  <a:cubicBezTo>
                    <a:pt x="139" y="135"/>
                    <a:pt x="136" y="134"/>
                    <a:pt x="135" y="132"/>
                  </a:cubicBezTo>
                  <a:cubicBezTo>
                    <a:pt x="116" y="122"/>
                    <a:pt x="126" y="108"/>
                    <a:pt x="135" y="95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45"/>
            <p:cNvSpPr/>
            <p:nvPr/>
          </p:nvSpPr>
          <p:spPr>
            <a:xfrm>
              <a:off x="4603950" y="1247900"/>
              <a:ext cx="15900" cy="24700"/>
            </a:xfrm>
            <a:custGeom>
              <a:rect b="b" l="l" r="r" t="t"/>
              <a:pathLst>
                <a:path extrusionOk="0" h="988" w="636">
                  <a:moveTo>
                    <a:pt x="472" y="1"/>
                  </a:moveTo>
                  <a:lnTo>
                    <a:pt x="1" y="987"/>
                  </a:lnTo>
                  <a:lnTo>
                    <a:pt x="314" y="987"/>
                  </a:lnTo>
                  <a:lnTo>
                    <a:pt x="636" y="809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45"/>
            <p:cNvSpPr/>
            <p:nvPr/>
          </p:nvSpPr>
          <p:spPr>
            <a:xfrm>
              <a:off x="4604675" y="1242000"/>
              <a:ext cx="10725" cy="24100"/>
            </a:xfrm>
            <a:custGeom>
              <a:rect b="b" l="l" r="r" t="t"/>
              <a:pathLst>
                <a:path extrusionOk="0" h="964" w="429">
                  <a:moveTo>
                    <a:pt x="1" y="1"/>
                  </a:moveTo>
                  <a:lnTo>
                    <a:pt x="1" y="717"/>
                  </a:lnTo>
                  <a:lnTo>
                    <a:pt x="429" y="963"/>
                  </a:lnTo>
                  <a:lnTo>
                    <a:pt x="429" y="2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45"/>
            <p:cNvSpPr/>
            <p:nvPr/>
          </p:nvSpPr>
          <p:spPr>
            <a:xfrm>
              <a:off x="4612625" y="1247900"/>
              <a:ext cx="3150" cy="19800"/>
            </a:xfrm>
            <a:custGeom>
              <a:rect b="b" l="l" r="r" t="t"/>
              <a:pathLst>
                <a:path extrusionOk="0" h="792" w="126">
                  <a:moveTo>
                    <a:pt x="125" y="1"/>
                  </a:moveTo>
                  <a:lnTo>
                    <a:pt x="0" y="74"/>
                  </a:lnTo>
                  <a:lnTo>
                    <a:pt x="0" y="791"/>
                  </a:lnTo>
                  <a:lnTo>
                    <a:pt x="125" y="719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45"/>
            <p:cNvSpPr/>
            <p:nvPr/>
          </p:nvSpPr>
          <p:spPr>
            <a:xfrm>
              <a:off x="4601900" y="1243600"/>
              <a:ext cx="10750" cy="24100"/>
            </a:xfrm>
            <a:custGeom>
              <a:rect b="b" l="l" r="r" t="t"/>
              <a:pathLst>
                <a:path extrusionOk="0" h="964" w="430">
                  <a:moveTo>
                    <a:pt x="0" y="0"/>
                  </a:moveTo>
                  <a:lnTo>
                    <a:pt x="0" y="717"/>
                  </a:lnTo>
                  <a:lnTo>
                    <a:pt x="429" y="963"/>
                  </a:lnTo>
                  <a:lnTo>
                    <a:pt x="429" y="2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45"/>
            <p:cNvSpPr/>
            <p:nvPr/>
          </p:nvSpPr>
          <p:spPr>
            <a:xfrm>
              <a:off x="4601900" y="1241775"/>
              <a:ext cx="13875" cy="7975"/>
            </a:xfrm>
            <a:custGeom>
              <a:rect b="b" l="l" r="r" t="t"/>
              <a:pathLst>
                <a:path extrusionOk="0" h="319" w="555">
                  <a:moveTo>
                    <a:pt x="125" y="1"/>
                  </a:moveTo>
                  <a:lnTo>
                    <a:pt x="112" y="10"/>
                  </a:lnTo>
                  <a:lnTo>
                    <a:pt x="525" y="246"/>
                  </a:lnTo>
                  <a:lnTo>
                    <a:pt x="429" y="301"/>
                  </a:lnTo>
                  <a:lnTo>
                    <a:pt x="15" y="65"/>
                  </a:lnTo>
                  <a:lnTo>
                    <a:pt x="0" y="72"/>
                  </a:lnTo>
                  <a:lnTo>
                    <a:pt x="415" y="310"/>
                  </a:lnTo>
                  <a:lnTo>
                    <a:pt x="429" y="319"/>
                  </a:lnTo>
                  <a:lnTo>
                    <a:pt x="540" y="255"/>
                  </a:lnTo>
                  <a:lnTo>
                    <a:pt x="540" y="256"/>
                  </a:lnTo>
                  <a:lnTo>
                    <a:pt x="554" y="246"/>
                  </a:lnTo>
                  <a:lnTo>
                    <a:pt x="540" y="239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45"/>
            <p:cNvSpPr/>
            <p:nvPr/>
          </p:nvSpPr>
          <p:spPr>
            <a:xfrm>
              <a:off x="4602975" y="1242800"/>
              <a:ext cx="11350" cy="6525"/>
            </a:xfrm>
            <a:custGeom>
              <a:rect b="b" l="l" r="r" t="t"/>
              <a:pathLst>
                <a:path extrusionOk="0" h="261" w="454">
                  <a:moveTo>
                    <a:pt x="69" y="1"/>
                  </a:moveTo>
                  <a:lnTo>
                    <a:pt x="1" y="40"/>
                  </a:lnTo>
                  <a:lnTo>
                    <a:pt x="386" y="260"/>
                  </a:lnTo>
                  <a:lnTo>
                    <a:pt x="453" y="22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45"/>
            <p:cNvSpPr/>
            <p:nvPr/>
          </p:nvSpPr>
          <p:spPr>
            <a:xfrm>
              <a:off x="4599650" y="1246250"/>
              <a:ext cx="8250" cy="21300"/>
            </a:xfrm>
            <a:custGeom>
              <a:rect b="b" l="l" r="r" t="t"/>
              <a:pathLst>
                <a:path extrusionOk="0" h="852" w="330">
                  <a:moveTo>
                    <a:pt x="0" y="0"/>
                  </a:moveTo>
                  <a:lnTo>
                    <a:pt x="0" y="662"/>
                  </a:lnTo>
                  <a:lnTo>
                    <a:pt x="329" y="851"/>
                  </a:lnTo>
                  <a:lnTo>
                    <a:pt x="329" y="1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45"/>
            <p:cNvSpPr/>
            <p:nvPr/>
          </p:nvSpPr>
          <p:spPr>
            <a:xfrm>
              <a:off x="4605075" y="1250750"/>
              <a:ext cx="3150" cy="18350"/>
            </a:xfrm>
            <a:custGeom>
              <a:rect b="b" l="l" r="r" t="t"/>
              <a:pathLst>
                <a:path extrusionOk="0" h="734" w="126">
                  <a:moveTo>
                    <a:pt x="125" y="0"/>
                  </a:moveTo>
                  <a:lnTo>
                    <a:pt x="1" y="73"/>
                  </a:lnTo>
                  <a:lnTo>
                    <a:pt x="1" y="734"/>
                  </a:lnTo>
                  <a:lnTo>
                    <a:pt x="125" y="663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45"/>
            <p:cNvSpPr/>
            <p:nvPr/>
          </p:nvSpPr>
          <p:spPr>
            <a:xfrm>
              <a:off x="4596850" y="1247850"/>
              <a:ext cx="8250" cy="21250"/>
            </a:xfrm>
            <a:custGeom>
              <a:rect b="b" l="l" r="r" t="t"/>
              <a:pathLst>
                <a:path extrusionOk="0" h="850" w="330">
                  <a:moveTo>
                    <a:pt x="1" y="0"/>
                  </a:moveTo>
                  <a:lnTo>
                    <a:pt x="1" y="661"/>
                  </a:lnTo>
                  <a:lnTo>
                    <a:pt x="330" y="850"/>
                  </a:lnTo>
                  <a:lnTo>
                    <a:pt x="330" y="18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45"/>
            <p:cNvSpPr/>
            <p:nvPr/>
          </p:nvSpPr>
          <p:spPr>
            <a:xfrm>
              <a:off x="4596850" y="1246025"/>
              <a:ext cx="11375" cy="6550"/>
            </a:xfrm>
            <a:custGeom>
              <a:rect b="b" l="l" r="r" t="t"/>
              <a:pathLst>
                <a:path extrusionOk="0" h="262" w="455">
                  <a:moveTo>
                    <a:pt x="125" y="1"/>
                  </a:moveTo>
                  <a:lnTo>
                    <a:pt x="112" y="9"/>
                  </a:lnTo>
                  <a:lnTo>
                    <a:pt x="425" y="189"/>
                  </a:lnTo>
                  <a:lnTo>
                    <a:pt x="330" y="244"/>
                  </a:lnTo>
                  <a:lnTo>
                    <a:pt x="15" y="64"/>
                  </a:lnTo>
                  <a:lnTo>
                    <a:pt x="1" y="73"/>
                  </a:lnTo>
                  <a:lnTo>
                    <a:pt x="315" y="253"/>
                  </a:lnTo>
                  <a:lnTo>
                    <a:pt x="330" y="262"/>
                  </a:lnTo>
                  <a:lnTo>
                    <a:pt x="440" y="198"/>
                  </a:lnTo>
                  <a:lnTo>
                    <a:pt x="441" y="198"/>
                  </a:lnTo>
                  <a:lnTo>
                    <a:pt x="454" y="189"/>
                  </a:lnTo>
                  <a:lnTo>
                    <a:pt x="440" y="180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45"/>
            <p:cNvSpPr/>
            <p:nvPr/>
          </p:nvSpPr>
          <p:spPr>
            <a:xfrm>
              <a:off x="4597950" y="1247075"/>
              <a:ext cx="8825" cy="5075"/>
            </a:xfrm>
            <a:custGeom>
              <a:rect b="b" l="l" r="r" t="t"/>
              <a:pathLst>
                <a:path extrusionOk="0" h="203" w="353">
                  <a:moveTo>
                    <a:pt x="68" y="1"/>
                  </a:moveTo>
                  <a:lnTo>
                    <a:pt x="0" y="38"/>
                  </a:lnTo>
                  <a:lnTo>
                    <a:pt x="286" y="202"/>
                  </a:lnTo>
                  <a:lnTo>
                    <a:pt x="352" y="16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45"/>
            <p:cNvSpPr/>
            <p:nvPr/>
          </p:nvSpPr>
          <p:spPr>
            <a:xfrm>
              <a:off x="4596100" y="1251875"/>
              <a:ext cx="10675" cy="19150"/>
            </a:xfrm>
            <a:custGeom>
              <a:rect b="b" l="l" r="r" t="t"/>
              <a:pathLst>
                <a:path extrusionOk="0" h="766" w="427">
                  <a:moveTo>
                    <a:pt x="0" y="0"/>
                  </a:moveTo>
                  <a:lnTo>
                    <a:pt x="0" y="519"/>
                  </a:lnTo>
                  <a:lnTo>
                    <a:pt x="426" y="766"/>
                  </a:lnTo>
                  <a:lnTo>
                    <a:pt x="426" y="2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45"/>
            <p:cNvSpPr/>
            <p:nvPr/>
          </p:nvSpPr>
          <p:spPr>
            <a:xfrm>
              <a:off x="4603950" y="1257775"/>
              <a:ext cx="3150" cy="14825"/>
            </a:xfrm>
            <a:custGeom>
              <a:rect b="b" l="l" r="r" t="t"/>
              <a:pathLst>
                <a:path extrusionOk="0" h="593" w="126">
                  <a:moveTo>
                    <a:pt x="125" y="0"/>
                  </a:moveTo>
                  <a:lnTo>
                    <a:pt x="1" y="71"/>
                  </a:lnTo>
                  <a:lnTo>
                    <a:pt x="1" y="592"/>
                  </a:lnTo>
                  <a:lnTo>
                    <a:pt x="125" y="52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45"/>
            <p:cNvSpPr/>
            <p:nvPr/>
          </p:nvSpPr>
          <p:spPr>
            <a:xfrm>
              <a:off x="4593300" y="1253450"/>
              <a:ext cx="10675" cy="19150"/>
            </a:xfrm>
            <a:custGeom>
              <a:rect b="b" l="l" r="r" t="t"/>
              <a:pathLst>
                <a:path extrusionOk="0" h="766" w="427">
                  <a:moveTo>
                    <a:pt x="0" y="1"/>
                  </a:moveTo>
                  <a:lnTo>
                    <a:pt x="0" y="520"/>
                  </a:lnTo>
                  <a:lnTo>
                    <a:pt x="427" y="765"/>
                  </a:lnTo>
                  <a:lnTo>
                    <a:pt x="427" y="2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45"/>
            <p:cNvSpPr/>
            <p:nvPr/>
          </p:nvSpPr>
          <p:spPr>
            <a:xfrm>
              <a:off x="4593300" y="1251650"/>
              <a:ext cx="13800" cy="7950"/>
            </a:xfrm>
            <a:custGeom>
              <a:rect b="b" l="l" r="r" t="t"/>
              <a:pathLst>
                <a:path extrusionOk="0" h="318" w="552">
                  <a:moveTo>
                    <a:pt x="127" y="0"/>
                  </a:moveTo>
                  <a:lnTo>
                    <a:pt x="112" y="9"/>
                  </a:lnTo>
                  <a:lnTo>
                    <a:pt x="522" y="245"/>
                  </a:lnTo>
                  <a:lnTo>
                    <a:pt x="427" y="301"/>
                  </a:lnTo>
                  <a:lnTo>
                    <a:pt x="15" y="64"/>
                  </a:lnTo>
                  <a:lnTo>
                    <a:pt x="0" y="71"/>
                  </a:lnTo>
                  <a:lnTo>
                    <a:pt x="412" y="309"/>
                  </a:lnTo>
                  <a:lnTo>
                    <a:pt x="427" y="318"/>
                  </a:lnTo>
                  <a:lnTo>
                    <a:pt x="537" y="254"/>
                  </a:lnTo>
                  <a:lnTo>
                    <a:pt x="538" y="254"/>
                  </a:lnTo>
                  <a:lnTo>
                    <a:pt x="551" y="245"/>
                  </a:lnTo>
                  <a:lnTo>
                    <a:pt x="537" y="237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45"/>
            <p:cNvSpPr/>
            <p:nvPr/>
          </p:nvSpPr>
          <p:spPr>
            <a:xfrm>
              <a:off x="4594375" y="1252650"/>
              <a:ext cx="11275" cy="6525"/>
            </a:xfrm>
            <a:custGeom>
              <a:rect b="b" l="l" r="r" t="t"/>
              <a:pathLst>
                <a:path extrusionOk="0" h="261" w="451">
                  <a:moveTo>
                    <a:pt x="69" y="1"/>
                  </a:moveTo>
                  <a:lnTo>
                    <a:pt x="1" y="40"/>
                  </a:lnTo>
                  <a:lnTo>
                    <a:pt x="384" y="261"/>
                  </a:lnTo>
                  <a:lnTo>
                    <a:pt x="450" y="22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45"/>
            <p:cNvSpPr/>
            <p:nvPr/>
          </p:nvSpPr>
          <p:spPr>
            <a:xfrm>
              <a:off x="4477450" y="1241050"/>
              <a:ext cx="40500" cy="98175"/>
            </a:xfrm>
            <a:custGeom>
              <a:rect b="b" l="l" r="r" t="t"/>
              <a:pathLst>
                <a:path extrusionOk="0" h="3927" w="1620">
                  <a:moveTo>
                    <a:pt x="1620" y="1"/>
                  </a:moveTo>
                  <a:lnTo>
                    <a:pt x="0" y="936"/>
                  </a:lnTo>
                  <a:lnTo>
                    <a:pt x="0" y="3926"/>
                  </a:lnTo>
                  <a:lnTo>
                    <a:pt x="1620" y="2991"/>
                  </a:lnTo>
                  <a:lnTo>
                    <a:pt x="162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45"/>
            <p:cNvSpPr/>
            <p:nvPr/>
          </p:nvSpPr>
          <p:spPr>
            <a:xfrm>
              <a:off x="4480925" y="1246200"/>
              <a:ext cx="34275" cy="87100"/>
            </a:xfrm>
            <a:custGeom>
              <a:rect b="b" l="l" r="r" t="t"/>
              <a:pathLst>
                <a:path extrusionOk="0" h="3484" w="1371">
                  <a:moveTo>
                    <a:pt x="1371" y="1"/>
                  </a:moveTo>
                  <a:lnTo>
                    <a:pt x="0" y="791"/>
                  </a:lnTo>
                  <a:lnTo>
                    <a:pt x="0" y="3484"/>
                  </a:lnTo>
                  <a:lnTo>
                    <a:pt x="1371" y="2694"/>
                  </a:lnTo>
                  <a:lnTo>
                    <a:pt x="13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45"/>
            <p:cNvSpPr/>
            <p:nvPr/>
          </p:nvSpPr>
          <p:spPr>
            <a:xfrm>
              <a:off x="4475075" y="1263150"/>
              <a:ext cx="2400" cy="76075"/>
            </a:xfrm>
            <a:custGeom>
              <a:rect b="b" l="l" r="r" t="t"/>
              <a:pathLst>
                <a:path extrusionOk="0" h="3043" w="96">
                  <a:moveTo>
                    <a:pt x="1" y="0"/>
                  </a:moveTo>
                  <a:lnTo>
                    <a:pt x="1" y="2990"/>
                  </a:lnTo>
                  <a:lnTo>
                    <a:pt x="95" y="3042"/>
                  </a:lnTo>
                  <a:lnTo>
                    <a:pt x="95" y="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45"/>
            <p:cNvSpPr/>
            <p:nvPr/>
          </p:nvSpPr>
          <p:spPr>
            <a:xfrm>
              <a:off x="4475075" y="1239800"/>
              <a:ext cx="42875" cy="24700"/>
            </a:xfrm>
            <a:custGeom>
              <a:rect b="b" l="l" r="r" t="t"/>
              <a:pathLst>
                <a:path extrusionOk="0" h="988" w="1715">
                  <a:moveTo>
                    <a:pt x="1621" y="0"/>
                  </a:moveTo>
                  <a:lnTo>
                    <a:pt x="1" y="935"/>
                  </a:lnTo>
                  <a:lnTo>
                    <a:pt x="95" y="988"/>
                  </a:lnTo>
                  <a:lnTo>
                    <a:pt x="1715" y="52"/>
                  </a:lnTo>
                  <a:lnTo>
                    <a:pt x="162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45"/>
            <p:cNvSpPr/>
            <p:nvPr/>
          </p:nvSpPr>
          <p:spPr>
            <a:xfrm>
              <a:off x="4487050" y="1276225"/>
              <a:ext cx="23450" cy="25850"/>
            </a:xfrm>
            <a:custGeom>
              <a:rect b="b" l="l" r="r" t="t"/>
              <a:pathLst>
                <a:path extrusionOk="0" h="1034" w="938">
                  <a:moveTo>
                    <a:pt x="659" y="0"/>
                  </a:moveTo>
                  <a:cubicBezTo>
                    <a:pt x="589" y="0"/>
                    <a:pt x="477" y="118"/>
                    <a:pt x="477" y="350"/>
                  </a:cubicBezTo>
                  <a:cubicBezTo>
                    <a:pt x="477" y="209"/>
                    <a:pt x="436" y="158"/>
                    <a:pt x="387" y="158"/>
                  </a:cubicBezTo>
                  <a:cubicBezTo>
                    <a:pt x="278" y="158"/>
                    <a:pt x="135" y="418"/>
                    <a:pt x="363" y="479"/>
                  </a:cubicBezTo>
                  <a:lnTo>
                    <a:pt x="363" y="479"/>
                  </a:lnTo>
                  <a:cubicBezTo>
                    <a:pt x="340" y="473"/>
                    <a:pt x="319" y="470"/>
                    <a:pt x="299" y="470"/>
                  </a:cubicBezTo>
                  <a:cubicBezTo>
                    <a:pt x="92" y="470"/>
                    <a:pt x="1" y="756"/>
                    <a:pt x="128" y="756"/>
                  </a:cubicBezTo>
                  <a:cubicBezTo>
                    <a:pt x="171" y="756"/>
                    <a:pt x="238" y="724"/>
                    <a:pt x="334" y="639"/>
                  </a:cubicBezTo>
                  <a:lnTo>
                    <a:pt x="334" y="639"/>
                  </a:lnTo>
                  <a:cubicBezTo>
                    <a:pt x="95" y="853"/>
                    <a:pt x="100" y="1033"/>
                    <a:pt x="182" y="1033"/>
                  </a:cubicBezTo>
                  <a:cubicBezTo>
                    <a:pt x="240" y="1033"/>
                    <a:pt x="338" y="942"/>
                    <a:pt x="414" y="707"/>
                  </a:cubicBezTo>
                  <a:lnTo>
                    <a:pt x="414" y="707"/>
                  </a:lnTo>
                  <a:cubicBezTo>
                    <a:pt x="339" y="939"/>
                    <a:pt x="377" y="1028"/>
                    <a:pt x="436" y="1028"/>
                  </a:cubicBezTo>
                  <a:cubicBezTo>
                    <a:pt x="521" y="1028"/>
                    <a:pt x="647" y="844"/>
                    <a:pt x="540" y="634"/>
                  </a:cubicBezTo>
                  <a:lnTo>
                    <a:pt x="540" y="634"/>
                  </a:lnTo>
                  <a:cubicBezTo>
                    <a:pt x="581" y="715"/>
                    <a:pt x="629" y="745"/>
                    <a:pt x="674" y="745"/>
                  </a:cubicBezTo>
                  <a:cubicBezTo>
                    <a:pt x="809" y="745"/>
                    <a:pt x="912" y="463"/>
                    <a:pt x="704" y="463"/>
                  </a:cubicBezTo>
                  <a:cubicBezTo>
                    <a:pt x="680" y="463"/>
                    <a:pt x="652" y="466"/>
                    <a:pt x="619" y="475"/>
                  </a:cubicBezTo>
                  <a:cubicBezTo>
                    <a:pt x="900" y="402"/>
                    <a:pt x="937" y="148"/>
                    <a:pt x="826" y="148"/>
                  </a:cubicBezTo>
                  <a:cubicBezTo>
                    <a:pt x="775" y="148"/>
                    <a:pt x="693" y="201"/>
                    <a:pt x="590" y="347"/>
                  </a:cubicBezTo>
                  <a:cubicBezTo>
                    <a:pt x="754" y="115"/>
                    <a:pt x="727" y="0"/>
                    <a:pt x="659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45"/>
            <p:cNvSpPr/>
            <p:nvPr/>
          </p:nvSpPr>
          <p:spPr>
            <a:xfrm>
              <a:off x="4525000" y="1226500"/>
              <a:ext cx="16050" cy="29150"/>
            </a:xfrm>
            <a:custGeom>
              <a:rect b="b" l="l" r="r" t="t"/>
              <a:pathLst>
                <a:path extrusionOk="0" h="1166" w="642">
                  <a:moveTo>
                    <a:pt x="641" y="0"/>
                  </a:moveTo>
                  <a:lnTo>
                    <a:pt x="1" y="371"/>
                  </a:lnTo>
                  <a:lnTo>
                    <a:pt x="1" y="1166"/>
                  </a:lnTo>
                  <a:lnTo>
                    <a:pt x="641" y="796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45"/>
            <p:cNvSpPr/>
            <p:nvPr/>
          </p:nvSpPr>
          <p:spPr>
            <a:xfrm>
              <a:off x="4523525" y="1234925"/>
              <a:ext cx="1500" cy="20725"/>
            </a:xfrm>
            <a:custGeom>
              <a:rect b="b" l="l" r="r" t="t"/>
              <a:pathLst>
                <a:path extrusionOk="0" h="829" w="60">
                  <a:moveTo>
                    <a:pt x="0" y="1"/>
                  </a:moveTo>
                  <a:lnTo>
                    <a:pt x="0" y="797"/>
                  </a:lnTo>
                  <a:lnTo>
                    <a:pt x="60" y="829"/>
                  </a:lnTo>
                  <a:lnTo>
                    <a:pt x="60" y="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45"/>
            <p:cNvSpPr/>
            <p:nvPr/>
          </p:nvSpPr>
          <p:spPr>
            <a:xfrm>
              <a:off x="4523525" y="1225700"/>
              <a:ext cx="17525" cy="10100"/>
            </a:xfrm>
            <a:custGeom>
              <a:rect b="b" l="l" r="r" t="t"/>
              <a:pathLst>
                <a:path extrusionOk="0" h="404" w="701">
                  <a:moveTo>
                    <a:pt x="641" y="0"/>
                  </a:moveTo>
                  <a:lnTo>
                    <a:pt x="0" y="370"/>
                  </a:lnTo>
                  <a:lnTo>
                    <a:pt x="60" y="403"/>
                  </a:lnTo>
                  <a:lnTo>
                    <a:pt x="700" y="33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45"/>
            <p:cNvSpPr/>
            <p:nvPr/>
          </p:nvSpPr>
          <p:spPr>
            <a:xfrm>
              <a:off x="4528200" y="1235800"/>
              <a:ext cx="10325" cy="11400"/>
            </a:xfrm>
            <a:custGeom>
              <a:rect b="b" l="l" r="r" t="t"/>
              <a:pathLst>
                <a:path extrusionOk="0" h="456" w="413">
                  <a:moveTo>
                    <a:pt x="227" y="0"/>
                  </a:moveTo>
                  <a:cubicBezTo>
                    <a:pt x="208" y="0"/>
                    <a:pt x="189" y="11"/>
                    <a:pt x="181" y="31"/>
                  </a:cubicBezTo>
                  <a:lnTo>
                    <a:pt x="144" y="140"/>
                  </a:lnTo>
                  <a:cubicBezTo>
                    <a:pt x="141" y="149"/>
                    <a:pt x="135" y="157"/>
                    <a:pt x="128" y="163"/>
                  </a:cubicBezTo>
                  <a:lnTo>
                    <a:pt x="28" y="237"/>
                  </a:lnTo>
                  <a:cubicBezTo>
                    <a:pt x="0" y="259"/>
                    <a:pt x="3" y="302"/>
                    <a:pt x="33" y="318"/>
                  </a:cubicBezTo>
                  <a:lnTo>
                    <a:pt x="62" y="334"/>
                  </a:lnTo>
                  <a:cubicBezTo>
                    <a:pt x="80" y="344"/>
                    <a:pt x="90" y="363"/>
                    <a:pt x="87" y="383"/>
                  </a:cubicBezTo>
                  <a:lnTo>
                    <a:pt x="86" y="401"/>
                  </a:lnTo>
                  <a:cubicBezTo>
                    <a:pt x="81" y="433"/>
                    <a:pt x="107" y="456"/>
                    <a:pt x="134" y="456"/>
                  </a:cubicBezTo>
                  <a:cubicBezTo>
                    <a:pt x="147" y="456"/>
                    <a:pt x="160" y="450"/>
                    <a:pt x="170" y="439"/>
                  </a:cubicBezTo>
                  <a:lnTo>
                    <a:pt x="202" y="402"/>
                  </a:lnTo>
                  <a:cubicBezTo>
                    <a:pt x="210" y="391"/>
                    <a:pt x="225" y="385"/>
                    <a:pt x="239" y="385"/>
                  </a:cubicBezTo>
                  <a:lnTo>
                    <a:pt x="312" y="388"/>
                  </a:lnTo>
                  <a:cubicBezTo>
                    <a:pt x="342" y="388"/>
                    <a:pt x="367" y="360"/>
                    <a:pt x="361" y="331"/>
                  </a:cubicBezTo>
                  <a:lnTo>
                    <a:pt x="344" y="225"/>
                  </a:lnTo>
                  <a:cubicBezTo>
                    <a:pt x="342" y="214"/>
                    <a:pt x="344" y="202"/>
                    <a:pt x="350" y="194"/>
                  </a:cubicBezTo>
                  <a:lnTo>
                    <a:pt x="393" y="121"/>
                  </a:lnTo>
                  <a:cubicBezTo>
                    <a:pt x="413" y="86"/>
                    <a:pt x="386" y="48"/>
                    <a:pt x="351" y="48"/>
                  </a:cubicBezTo>
                  <a:cubicBezTo>
                    <a:pt x="345" y="48"/>
                    <a:pt x="339" y="49"/>
                    <a:pt x="332" y="51"/>
                  </a:cubicBezTo>
                  <a:cubicBezTo>
                    <a:pt x="327" y="54"/>
                    <a:pt x="321" y="55"/>
                    <a:pt x="315" y="55"/>
                  </a:cubicBezTo>
                  <a:cubicBezTo>
                    <a:pt x="298" y="55"/>
                    <a:pt x="281" y="46"/>
                    <a:pt x="273" y="30"/>
                  </a:cubicBezTo>
                  <a:lnTo>
                    <a:pt x="270" y="25"/>
                  </a:lnTo>
                  <a:cubicBezTo>
                    <a:pt x="260" y="8"/>
                    <a:pt x="244" y="0"/>
                    <a:pt x="227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45"/>
            <p:cNvSpPr/>
            <p:nvPr/>
          </p:nvSpPr>
          <p:spPr>
            <a:xfrm>
              <a:off x="4525000" y="1254300"/>
              <a:ext cx="16050" cy="29175"/>
            </a:xfrm>
            <a:custGeom>
              <a:rect b="b" l="l" r="r" t="t"/>
              <a:pathLst>
                <a:path extrusionOk="0" h="1167" w="642">
                  <a:moveTo>
                    <a:pt x="641" y="0"/>
                  </a:moveTo>
                  <a:lnTo>
                    <a:pt x="1" y="371"/>
                  </a:lnTo>
                  <a:lnTo>
                    <a:pt x="1" y="1166"/>
                  </a:lnTo>
                  <a:lnTo>
                    <a:pt x="641" y="796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45"/>
            <p:cNvSpPr/>
            <p:nvPr/>
          </p:nvSpPr>
          <p:spPr>
            <a:xfrm>
              <a:off x="4523525" y="1262750"/>
              <a:ext cx="1500" cy="20725"/>
            </a:xfrm>
            <a:custGeom>
              <a:rect b="b" l="l" r="r" t="t"/>
              <a:pathLst>
                <a:path extrusionOk="0" h="829" w="60">
                  <a:moveTo>
                    <a:pt x="0" y="0"/>
                  </a:moveTo>
                  <a:lnTo>
                    <a:pt x="0" y="796"/>
                  </a:lnTo>
                  <a:lnTo>
                    <a:pt x="60" y="828"/>
                  </a:lnTo>
                  <a:lnTo>
                    <a:pt x="6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45"/>
            <p:cNvSpPr/>
            <p:nvPr/>
          </p:nvSpPr>
          <p:spPr>
            <a:xfrm>
              <a:off x="4523525" y="1253500"/>
              <a:ext cx="17525" cy="10100"/>
            </a:xfrm>
            <a:custGeom>
              <a:rect b="b" l="l" r="r" t="t"/>
              <a:pathLst>
                <a:path extrusionOk="0" h="404" w="701">
                  <a:moveTo>
                    <a:pt x="641" y="0"/>
                  </a:moveTo>
                  <a:lnTo>
                    <a:pt x="0" y="370"/>
                  </a:lnTo>
                  <a:lnTo>
                    <a:pt x="60" y="403"/>
                  </a:lnTo>
                  <a:lnTo>
                    <a:pt x="700" y="34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45"/>
            <p:cNvSpPr/>
            <p:nvPr/>
          </p:nvSpPr>
          <p:spPr>
            <a:xfrm>
              <a:off x="4528200" y="1263600"/>
              <a:ext cx="10325" cy="11425"/>
            </a:xfrm>
            <a:custGeom>
              <a:rect b="b" l="l" r="r" t="t"/>
              <a:pathLst>
                <a:path extrusionOk="0" h="457" w="413">
                  <a:moveTo>
                    <a:pt x="227" y="1"/>
                  </a:moveTo>
                  <a:cubicBezTo>
                    <a:pt x="208" y="1"/>
                    <a:pt x="189" y="12"/>
                    <a:pt x="181" y="33"/>
                  </a:cubicBezTo>
                  <a:lnTo>
                    <a:pt x="144" y="142"/>
                  </a:lnTo>
                  <a:cubicBezTo>
                    <a:pt x="141" y="150"/>
                    <a:pt x="135" y="157"/>
                    <a:pt x="128" y="163"/>
                  </a:cubicBezTo>
                  <a:lnTo>
                    <a:pt x="28" y="239"/>
                  </a:lnTo>
                  <a:cubicBezTo>
                    <a:pt x="0" y="259"/>
                    <a:pt x="3" y="302"/>
                    <a:pt x="33" y="320"/>
                  </a:cubicBezTo>
                  <a:lnTo>
                    <a:pt x="62" y="336"/>
                  </a:lnTo>
                  <a:cubicBezTo>
                    <a:pt x="80" y="346"/>
                    <a:pt x="90" y="365"/>
                    <a:pt x="87" y="385"/>
                  </a:cubicBezTo>
                  <a:lnTo>
                    <a:pt x="86" y="401"/>
                  </a:lnTo>
                  <a:cubicBezTo>
                    <a:pt x="81" y="433"/>
                    <a:pt x="107" y="456"/>
                    <a:pt x="134" y="456"/>
                  </a:cubicBezTo>
                  <a:cubicBezTo>
                    <a:pt x="147" y="456"/>
                    <a:pt x="160" y="451"/>
                    <a:pt x="170" y="439"/>
                  </a:cubicBezTo>
                  <a:lnTo>
                    <a:pt x="202" y="403"/>
                  </a:lnTo>
                  <a:cubicBezTo>
                    <a:pt x="210" y="391"/>
                    <a:pt x="225" y="385"/>
                    <a:pt x="239" y="385"/>
                  </a:cubicBezTo>
                  <a:lnTo>
                    <a:pt x="312" y="387"/>
                  </a:lnTo>
                  <a:cubicBezTo>
                    <a:pt x="313" y="387"/>
                    <a:pt x="313" y="387"/>
                    <a:pt x="314" y="387"/>
                  </a:cubicBezTo>
                  <a:cubicBezTo>
                    <a:pt x="344" y="387"/>
                    <a:pt x="367" y="360"/>
                    <a:pt x="361" y="331"/>
                  </a:cubicBezTo>
                  <a:lnTo>
                    <a:pt x="344" y="226"/>
                  </a:lnTo>
                  <a:cubicBezTo>
                    <a:pt x="342" y="214"/>
                    <a:pt x="344" y="202"/>
                    <a:pt x="350" y="192"/>
                  </a:cubicBezTo>
                  <a:lnTo>
                    <a:pt x="393" y="120"/>
                  </a:lnTo>
                  <a:cubicBezTo>
                    <a:pt x="413" y="86"/>
                    <a:pt x="386" y="48"/>
                    <a:pt x="351" y="48"/>
                  </a:cubicBezTo>
                  <a:cubicBezTo>
                    <a:pt x="345" y="48"/>
                    <a:pt x="339" y="49"/>
                    <a:pt x="332" y="52"/>
                  </a:cubicBezTo>
                  <a:cubicBezTo>
                    <a:pt x="327" y="54"/>
                    <a:pt x="321" y="55"/>
                    <a:pt x="315" y="55"/>
                  </a:cubicBezTo>
                  <a:cubicBezTo>
                    <a:pt x="298" y="55"/>
                    <a:pt x="281" y="46"/>
                    <a:pt x="273" y="30"/>
                  </a:cubicBezTo>
                  <a:lnTo>
                    <a:pt x="270" y="26"/>
                  </a:lnTo>
                  <a:cubicBezTo>
                    <a:pt x="260" y="9"/>
                    <a:pt x="243" y="1"/>
                    <a:pt x="22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45"/>
            <p:cNvSpPr/>
            <p:nvPr/>
          </p:nvSpPr>
          <p:spPr>
            <a:xfrm>
              <a:off x="4525000" y="1282100"/>
              <a:ext cx="16050" cy="29175"/>
            </a:xfrm>
            <a:custGeom>
              <a:rect b="b" l="l" r="r" t="t"/>
              <a:pathLst>
                <a:path extrusionOk="0" h="1167" w="642">
                  <a:moveTo>
                    <a:pt x="641" y="0"/>
                  </a:moveTo>
                  <a:lnTo>
                    <a:pt x="1" y="372"/>
                  </a:lnTo>
                  <a:lnTo>
                    <a:pt x="1" y="1166"/>
                  </a:lnTo>
                  <a:lnTo>
                    <a:pt x="641" y="796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45"/>
            <p:cNvSpPr/>
            <p:nvPr/>
          </p:nvSpPr>
          <p:spPr>
            <a:xfrm>
              <a:off x="4523525" y="1290550"/>
              <a:ext cx="1500" cy="20725"/>
            </a:xfrm>
            <a:custGeom>
              <a:rect b="b" l="l" r="r" t="t"/>
              <a:pathLst>
                <a:path extrusionOk="0" h="829" w="60">
                  <a:moveTo>
                    <a:pt x="0" y="0"/>
                  </a:moveTo>
                  <a:lnTo>
                    <a:pt x="0" y="795"/>
                  </a:lnTo>
                  <a:lnTo>
                    <a:pt x="60" y="828"/>
                  </a:lnTo>
                  <a:lnTo>
                    <a:pt x="60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45"/>
            <p:cNvSpPr/>
            <p:nvPr/>
          </p:nvSpPr>
          <p:spPr>
            <a:xfrm>
              <a:off x="4523525" y="1281300"/>
              <a:ext cx="17525" cy="10100"/>
            </a:xfrm>
            <a:custGeom>
              <a:rect b="b" l="l" r="r" t="t"/>
              <a:pathLst>
                <a:path extrusionOk="0" h="404" w="701">
                  <a:moveTo>
                    <a:pt x="641" y="1"/>
                  </a:moveTo>
                  <a:lnTo>
                    <a:pt x="0" y="370"/>
                  </a:lnTo>
                  <a:lnTo>
                    <a:pt x="60" y="404"/>
                  </a:lnTo>
                  <a:lnTo>
                    <a:pt x="700" y="32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45"/>
            <p:cNvSpPr/>
            <p:nvPr/>
          </p:nvSpPr>
          <p:spPr>
            <a:xfrm>
              <a:off x="4528200" y="1291400"/>
              <a:ext cx="10325" cy="11425"/>
            </a:xfrm>
            <a:custGeom>
              <a:rect b="b" l="l" r="r" t="t"/>
              <a:pathLst>
                <a:path extrusionOk="0" h="457" w="413">
                  <a:moveTo>
                    <a:pt x="227" y="1"/>
                  </a:moveTo>
                  <a:cubicBezTo>
                    <a:pt x="208" y="1"/>
                    <a:pt x="189" y="11"/>
                    <a:pt x="181" y="32"/>
                  </a:cubicBezTo>
                  <a:lnTo>
                    <a:pt x="144" y="140"/>
                  </a:lnTo>
                  <a:cubicBezTo>
                    <a:pt x="141" y="150"/>
                    <a:pt x="135" y="158"/>
                    <a:pt x="128" y="163"/>
                  </a:cubicBezTo>
                  <a:lnTo>
                    <a:pt x="28" y="239"/>
                  </a:lnTo>
                  <a:cubicBezTo>
                    <a:pt x="0" y="259"/>
                    <a:pt x="3" y="303"/>
                    <a:pt x="33" y="320"/>
                  </a:cubicBezTo>
                  <a:lnTo>
                    <a:pt x="62" y="336"/>
                  </a:lnTo>
                  <a:cubicBezTo>
                    <a:pt x="80" y="345"/>
                    <a:pt x="90" y="365"/>
                    <a:pt x="87" y="384"/>
                  </a:cubicBezTo>
                  <a:lnTo>
                    <a:pt x="86" y="401"/>
                  </a:lnTo>
                  <a:cubicBezTo>
                    <a:pt x="81" y="434"/>
                    <a:pt x="107" y="457"/>
                    <a:pt x="134" y="457"/>
                  </a:cubicBezTo>
                  <a:cubicBezTo>
                    <a:pt x="147" y="457"/>
                    <a:pt x="160" y="451"/>
                    <a:pt x="170" y="439"/>
                  </a:cubicBezTo>
                  <a:lnTo>
                    <a:pt x="202" y="403"/>
                  </a:lnTo>
                  <a:cubicBezTo>
                    <a:pt x="210" y="391"/>
                    <a:pt x="225" y="385"/>
                    <a:pt x="239" y="385"/>
                  </a:cubicBezTo>
                  <a:lnTo>
                    <a:pt x="312" y="388"/>
                  </a:lnTo>
                  <a:cubicBezTo>
                    <a:pt x="342" y="388"/>
                    <a:pt x="367" y="362"/>
                    <a:pt x="361" y="332"/>
                  </a:cubicBezTo>
                  <a:lnTo>
                    <a:pt x="344" y="226"/>
                  </a:lnTo>
                  <a:cubicBezTo>
                    <a:pt x="342" y="214"/>
                    <a:pt x="344" y="204"/>
                    <a:pt x="350" y="194"/>
                  </a:cubicBezTo>
                  <a:lnTo>
                    <a:pt x="393" y="120"/>
                  </a:lnTo>
                  <a:cubicBezTo>
                    <a:pt x="413" y="87"/>
                    <a:pt x="386" y="47"/>
                    <a:pt x="351" y="47"/>
                  </a:cubicBezTo>
                  <a:cubicBezTo>
                    <a:pt x="345" y="47"/>
                    <a:pt x="339" y="48"/>
                    <a:pt x="332" y="50"/>
                  </a:cubicBezTo>
                  <a:cubicBezTo>
                    <a:pt x="326" y="53"/>
                    <a:pt x="320" y="55"/>
                    <a:pt x="313" y="55"/>
                  </a:cubicBezTo>
                  <a:cubicBezTo>
                    <a:pt x="297" y="55"/>
                    <a:pt x="281" y="46"/>
                    <a:pt x="273" y="30"/>
                  </a:cubicBezTo>
                  <a:lnTo>
                    <a:pt x="270" y="24"/>
                  </a:lnTo>
                  <a:cubicBezTo>
                    <a:pt x="260" y="8"/>
                    <a:pt x="243" y="1"/>
                    <a:pt x="22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45"/>
            <p:cNvSpPr/>
            <p:nvPr/>
          </p:nvSpPr>
          <p:spPr>
            <a:xfrm>
              <a:off x="4437550" y="1299975"/>
              <a:ext cx="2175" cy="61000"/>
            </a:xfrm>
            <a:custGeom>
              <a:rect b="b" l="l" r="r" t="t"/>
              <a:pathLst>
                <a:path extrusionOk="0" h="2440" w="87">
                  <a:moveTo>
                    <a:pt x="1" y="0"/>
                  </a:moveTo>
                  <a:lnTo>
                    <a:pt x="4" y="2391"/>
                  </a:lnTo>
                  <a:lnTo>
                    <a:pt x="87" y="2439"/>
                  </a:lnTo>
                  <a:lnTo>
                    <a:pt x="82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45"/>
            <p:cNvSpPr/>
            <p:nvPr/>
          </p:nvSpPr>
          <p:spPr>
            <a:xfrm>
              <a:off x="4437550" y="1284025"/>
              <a:ext cx="29700" cy="17175"/>
            </a:xfrm>
            <a:custGeom>
              <a:rect b="b" l="l" r="r" t="t"/>
              <a:pathLst>
                <a:path extrusionOk="0" h="687" w="1188">
                  <a:moveTo>
                    <a:pt x="1104" y="0"/>
                  </a:moveTo>
                  <a:lnTo>
                    <a:pt x="1" y="638"/>
                  </a:lnTo>
                  <a:lnTo>
                    <a:pt x="82" y="686"/>
                  </a:lnTo>
                  <a:lnTo>
                    <a:pt x="1187" y="48"/>
                  </a:lnTo>
                  <a:lnTo>
                    <a:pt x="110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45"/>
            <p:cNvSpPr/>
            <p:nvPr/>
          </p:nvSpPr>
          <p:spPr>
            <a:xfrm>
              <a:off x="4439600" y="1285225"/>
              <a:ext cx="27650" cy="75750"/>
            </a:xfrm>
            <a:custGeom>
              <a:rect b="b" l="l" r="r" t="t"/>
              <a:pathLst>
                <a:path extrusionOk="0" h="3030" w="1106">
                  <a:moveTo>
                    <a:pt x="1105" y="0"/>
                  </a:moveTo>
                  <a:lnTo>
                    <a:pt x="0" y="638"/>
                  </a:lnTo>
                  <a:lnTo>
                    <a:pt x="5" y="3029"/>
                  </a:lnTo>
                  <a:lnTo>
                    <a:pt x="1105" y="2391"/>
                  </a:lnTo>
                  <a:lnTo>
                    <a:pt x="110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45"/>
            <p:cNvSpPr/>
            <p:nvPr/>
          </p:nvSpPr>
          <p:spPr>
            <a:xfrm>
              <a:off x="4442175" y="1290075"/>
              <a:ext cx="20850" cy="64250"/>
            </a:xfrm>
            <a:custGeom>
              <a:rect b="b" l="l" r="r" t="t"/>
              <a:pathLst>
                <a:path extrusionOk="0" h="2570" w="834">
                  <a:moveTo>
                    <a:pt x="834" y="0"/>
                  </a:moveTo>
                  <a:lnTo>
                    <a:pt x="0" y="485"/>
                  </a:lnTo>
                  <a:lnTo>
                    <a:pt x="0" y="2570"/>
                  </a:lnTo>
                  <a:lnTo>
                    <a:pt x="834" y="2089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45"/>
            <p:cNvSpPr/>
            <p:nvPr/>
          </p:nvSpPr>
          <p:spPr>
            <a:xfrm>
              <a:off x="4449600" y="1322400"/>
              <a:ext cx="7550" cy="21750"/>
            </a:xfrm>
            <a:custGeom>
              <a:rect b="b" l="l" r="r" t="t"/>
              <a:pathLst>
                <a:path extrusionOk="0" h="870" w="302">
                  <a:moveTo>
                    <a:pt x="298" y="1"/>
                  </a:moveTo>
                  <a:lnTo>
                    <a:pt x="0" y="175"/>
                  </a:lnTo>
                  <a:lnTo>
                    <a:pt x="5" y="869"/>
                  </a:lnTo>
                  <a:lnTo>
                    <a:pt x="302" y="695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45"/>
            <p:cNvSpPr/>
            <p:nvPr/>
          </p:nvSpPr>
          <p:spPr>
            <a:xfrm>
              <a:off x="4449600" y="1302325"/>
              <a:ext cx="7550" cy="21750"/>
            </a:xfrm>
            <a:custGeom>
              <a:rect b="b" l="l" r="r" t="t"/>
              <a:pathLst>
                <a:path extrusionOk="0" h="870" w="302">
                  <a:moveTo>
                    <a:pt x="298" y="1"/>
                  </a:moveTo>
                  <a:lnTo>
                    <a:pt x="0" y="175"/>
                  </a:lnTo>
                  <a:lnTo>
                    <a:pt x="5" y="869"/>
                  </a:lnTo>
                  <a:lnTo>
                    <a:pt x="302" y="695"/>
                  </a:lnTo>
                  <a:lnTo>
                    <a:pt x="29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45"/>
            <p:cNvSpPr/>
            <p:nvPr/>
          </p:nvSpPr>
          <p:spPr>
            <a:xfrm>
              <a:off x="4463000" y="1289125"/>
              <a:ext cx="1775" cy="54200"/>
            </a:xfrm>
            <a:custGeom>
              <a:rect b="b" l="l" r="r" t="t"/>
              <a:pathLst>
                <a:path extrusionOk="0" h="2168" w="71">
                  <a:moveTo>
                    <a:pt x="65" y="1"/>
                  </a:moveTo>
                  <a:lnTo>
                    <a:pt x="1" y="38"/>
                  </a:lnTo>
                  <a:lnTo>
                    <a:pt x="1" y="2127"/>
                  </a:lnTo>
                  <a:lnTo>
                    <a:pt x="71" y="2167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45"/>
            <p:cNvSpPr/>
            <p:nvPr/>
          </p:nvSpPr>
          <p:spPr>
            <a:xfrm>
              <a:off x="4442175" y="1342275"/>
              <a:ext cx="22600" cy="14175"/>
            </a:xfrm>
            <a:custGeom>
              <a:rect b="b" l="l" r="r" t="t"/>
              <a:pathLst>
                <a:path extrusionOk="0" h="567" w="904">
                  <a:moveTo>
                    <a:pt x="834" y="1"/>
                  </a:moveTo>
                  <a:lnTo>
                    <a:pt x="0" y="482"/>
                  </a:lnTo>
                  <a:lnTo>
                    <a:pt x="0" y="566"/>
                  </a:lnTo>
                  <a:lnTo>
                    <a:pt x="904" y="41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45"/>
            <p:cNvSpPr/>
            <p:nvPr/>
          </p:nvSpPr>
          <p:spPr>
            <a:xfrm>
              <a:off x="4406100" y="1482125"/>
              <a:ext cx="86075" cy="17375"/>
            </a:xfrm>
            <a:custGeom>
              <a:rect b="b" l="l" r="r" t="t"/>
              <a:pathLst>
                <a:path extrusionOk="0" h="695" w="3443">
                  <a:moveTo>
                    <a:pt x="0" y="1"/>
                  </a:moveTo>
                  <a:lnTo>
                    <a:pt x="3443" y="1"/>
                  </a:lnTo>
                  <a:lnTo>
                    <a:pt x="3443" y="694"/>
                  </a:lnTo>
                  <a:lnTo>
                    <a:pt x="0" y="694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45"/>
            <p:cNvSpPr/>
            <p:nvPr/>
          </p:nvSpPr>
          <p:spPr>
            <a:xfrm>
              <a:off x="4391350" y="1481550"/>
              <a:ext cx="27875" cy="17950"/>
            </a:xfrm>
            <a:custGeom>
              <a:rect b="b" l="l" r="r" t="t"/>
              <a:pathLst>
                <a:path extrusionOk="0" h="718" w="1115">
                  <a:moveTo>
                    <a:pt x="1113" y="327"/>
                  </a:moveTo>
                  <a:lnTo>
                    <a:pt x="1113" y="327"/>
                  </a:lnTo>
                  <a:cubicBezTo>
                    <a:pt x="1112" y="329"/>
                    <a:pt x="1112" y="330"/>
                    <a:pt x="1112" y="332"/>
                  </a:cubicBezTo>
                  <a:lnTo>
                    <a:pt x="1112" y="332"/>
                  </a:lnTo>
                  <a:cubicBezTo>
                    <a:pt x="1113" y="329"/>
                    <a:pt x="1113" y="327"/>
                    <a:pt x="1113" y="327"/>
                  </a:cubicBezTo>
                  <a:close/>
                  <a:moveTo>
                    <a:pt x="1112" y="332"/>
                  </a:moveTo>
                  <a:cubicBezTo>
                    <a:pt x="1112" y="332"/>
                    <a:pt x="1112" y="332"/>
                    <a:pt x="1112" y="333"/>
                  </a:cubicBezTo>
                  <a:cubicBezTo>
                    <a:pt x="1112" y="332"/>
                    <a:pt x="1112" y="332"/>
                    <a:pt x="1112" y="332"/>
                  </a:cubicBezTo>
                  <a:close/>
                  <a:moveTo>
                    <a:pt x="556" y="0"/>
                  </a:moveTo>
                  <a:cubicBezTo>
                    <a:pt x="413" y="0"/>
                    <a:pt x="271" y="32"/>
                    <a:pt x="163" y="95"/>
                  </a:cubicBezTo>
                  <a:cubicBezTo>
                    <a:pt x="54" y="157"/>
                    <a:pt x="0" y="240"/>
                    <a:pt x="0" y="323"/>
                  </a:cubicBezTo>
                  <a:lnTo>
                    <a:pt x="0" y="394"/>
                  </a:lnTo>
                  <a:cubicBezTo>
                    <a:pt x="0" y="476"/>
                    <a:pt x="54" y="560"/>
                    <a:pt x="164" y="623"/>
                  </a:cubicBezTo>
                  <a:cubicBezTo>
                    <a:pt x="177" y="631"/>
                    <a:pt x="192" y="639"/>
                    <a:pt x="205" y="645"/>
                  </a:cubicBezTo>
                  <a:lnTo>
                    <a:pt x="219" y="650"/>
                  </a:lnTo>
                  <a:cubicBezTo>
                    <a:pt x="228" y="655"/>
                    <a:pt x="236" y="659"/>
                    <a:pt x="245" y="662"/>
                  </a:cubicBezTo>
                  <a:lnTo>
                    <a:pt x="250" y="663"/>
                  </a:lnTo>
                  <a:lnTo>
                    <a:pt x="258" y="668"/>
                  </a:lnTo>
                  <a:cubicBezTo>
                    <a:pt x="270" y="672"/>
                    <a:pt x="281" y="675"/>
                    <a:pt x="293" y="679"/>
                  </a:cubicBezTo>
                  <a:lnTo>
                    <a:pt x="305" y="682"/>
                  </a:lnTo>
                  <a:lnTo>
                    <a:pt x="312" y="685"/>
                  </a:lnTo>
                  <a:lnTo>
                    <a:pt x="326" y="688"/>
                  </a:lnTo>
                  <a:cubicBezTo>
                    <a:pt x="338" y="691"/>
                    <a:pt x="350" y="694"/>
                    <a:pt x="361" y="697"/>
                  </a:cubicBezTo>
                  <a:cubicBezTo>
                    <a:pt x="364" y="697"/>
                    <a:pt x="367" y="698"/>
                    <a:pt x="370" y="700"/>
                  </a:cubicBezTo>
                  <a:lnTo>
                    <a:pt x="384" y="701"/>
                  </a:lnTo>
                  <a:lnTo>
                    <a:pt x="413" y="707"/>
                  </a:lnTo>
                  <a:lnTo>
                    <a:pt x="425" y="708"/>
                  </a:lnTo>
                  <a:cubicBezTo>
                    <a:pt x="429" y="708"/>
                    <a:pt x="434" y="708"/>
                    <a:pt x="438" y="710"/>
                  </a:cubicBezTo>
                  <a:cubicBezTo>
                    <a:pt x="448" y="711"/>
                    <a:pt x="457" y="713"/>
                    <a:pt x="467" y="713"/>
                  </a:cubicBezTo>
                  <a:lnTo>
                    <a:pt x="480" y="714"/>
                  </a:lnTo>
                  <a:lnTo>
                    <a:pt x="492" y="714"/>
                  </a:lnTo>
                  <a:cubicBezTo>
                    <a:pt x="502" y="714"/>
                    <a:pt x="511" y="716"/>
                    <a:pt x="521" y="717"/>
                  </a:cubicBezTo>
                  <a:lnTo>
                    <a:pt x="600" y="717"/>
                  </a:lnTo>
                  <a:cubicBezTo>
                    <a:pt x="613" y="717"/>
                    <a:pt x="625" y="716"/>
                    <a:pt x="638" y="714"/>
                  </a:cubicBezTo>
                  <a:lnTo>
                    <a:pt x="653" y="713"/>
                  </a:lnTo>
                  <a:lnTo>
                    <a:pt x="661" y="713"/>
                  </a:lnTo>
                  <a:lnTo>
                    <a:pt x="671" y="711"/>
                  </a:lnTo>
                  <a:cubicBezTo>
                    <a:pt x="685" y="710"/>
                    <a:pt x="698" y="708"/>
                    <a:pt x="711" y="705"/>
                  </a:cubicBezTo>
                  <a:lnTo>
                    <a:pt x="719" y="704"/>
                  </a:lnTo>
                  <a:lnTo>
                    <a:pt x="724" y="704"/>
                  </a:lnTo>
                  <a:cubicBezTo>
                    <a:pt x="731" y="704"/>
                    <a:pt x="737" y="703"/>
                    <a:pt x="743" y="701"/>
                  </a:cubicBezTo>
                  <a:cubicBezTo>
                    <a:pt x="753" y="698"/>
                    <a:pt x="763" y="697"/>
                    <a:pt x="773" y="694"/>
                  </a:cubicBezTo>
                  <a:cubicBezTo>
                    <a:pt x="780" y="692"/>
                    <a:pt x="787" y="691"/>
                    <a:pt x="795" y="688"/>
                  </a:cubicBezTo>
                  <a:cubicBezTo>
                    <a:pt x="802" y="687"/>
                    <a:pt x="815" y="684"/>
                    <a:pt x="824" y="681"/>
                  </a:cubicBezTo>
                  <a:lnTo>
                    <a:pt x="830" y="678"/>
                  </a:lnTo>
                  <a:cubicBezTo>
                    <a:pt x="841" y="675"/>
                    <a:pt x="853" y="671"/>
                    <a:pt x="864" y="666"/>
                  </a:cubicBezTo>
                  <a:lnTo>
                    <a:pt x="869" y="665"/>
                  </a:lnTo>
                  <a:cubicBezTo>
                    <a:pt x="880" y="659"/>
                    <a:pt x="893" y="655"/>
                    <a:pt x="905" y="649"/>
                  </a:cubicBezTo>
                  <a:lnTo>
                    <a:pt x="915" y="645"/>
                  </a:lnTo>
                  <a:cubicBezTo>
                    <a:pt x="928" y="639"/>
                    <a:pt x="941" y="631"/>
                    <a:pt x="953" y="624"/>
                  </a:cubicBezTo>
                  <a:lnTo>
                    <a:pt x="960" y="621"/>
                  </a:lnTo>
                  <a:lnTo>
                    <a:pt x="966" y="617"/>
                  </a:lnTo>
                  <a:lnTo>
                    <a:pt x="976" y="610"/>
                  </a:lnTo>
                  <a:lnTo>
                    <a:pt x="985" y="604"/>
                  </a:lnTo>
                  <a:lnTo>
                    <a:pt x="995" y="598"/>
                  </a:lnTo>
                  <a:lnTo>
                    <a:pt x="1002" y="591"/>
                  </a:lnTo>
                  <a:cubicBezTo>
                    <a:pt x="1005" y="589"/>
                    <a:pt x="1008" y="587"/>
                    <a:pt x="1011" y="585"/>
                  </a:cubicBezTo>
                  <a:lnTo>
                    <a:pt x="1020" y="578"/>
                  </a:lnTo>
                  <a:lnTo>
                    <a:pt x="1027" y="572"/>
                  </a:lnTo>
                  <a:lnTo>
                    <a:pt x="1030" y="569"/>
                  </a:lnTo>
                  <a:lnTo>
                    <a:pt x="1033" y="566"/>
                  </a:lnTo>
                  <a:lnTo>
                    <a:pt x="1046" y="553"/>
                  </a:lnTo>
                  <a:cubicBezTo>
                    <a:pt x="1047" y="552"/>
                    <a:pt x="1049" y="550"/>
                    <a:pt x="1050" y="549"/>
                  </a:cubicBezTo>
                  <a:cubicBezTo>
                    <a:pt x="1054" y="543"/>
                    <a:pt x="1060" y="537"/>
                    <a:pt x="1064" y="531"/>
                  </a:cubicBezTo>
                  <a:cubicBezTo>
                    <a:pt x="1066" y="531"/>
                    <a:pt x="1066" y="530"/>
                    <a:pt x="1067" y="529"/>
                  </a:cubicBezTo>
                  <a:cubicBezTo>
                    <a:pt x="1069" y="527"/>
                    <a:pt x="1073" y="521"/>
                    <a:pt x="1075" y="517"/>
                  </a:cubicBezTo>
                  <a:cubicBezTo>
                    <a:pt x="1076" y="515"/>
                    <a:pt x="1078" y="514"/>
                    <a:pt x="1079" y="511"/>
                  </a:cubicBezTo>
                  <a:cubicBezTo>
                    <a:pt x="1080" y="508"/>
                    <a:pt x="1083" y="505"/>
                    <a:pt x="1085" y="501"/>
                  </a:cubicBezTo>
                  <a:lnTo>
                    <a:pt x="1086" y="500"/>
                  </a:lnTo>
                  <a:cubicBezTo>
                    <a:pt x="1086" y="498"/>
                    <a:pt x="1088" y="497"/>
                    <a:pt x="1089" y="495"/>
                  </a:cubicBezTo>
                  <a:lnTo>
                    <a:pt x="1093" y="486"/>
                  </a:lnTo>
                  <a:lnTo>
                    <a:pt x="1096" y="479"/>
                  </a:lnTo>
                  <a:cubicBezTo>
                    <a:pt x="1098" y="476"/>
                    <a:pt x="1099" y="473"/>
                    <a:pt x="1099" y="471"/>
                  </a:cubicBezTo>
                  <a:cubicBezTo>
                    <a:pt x="1101" y="468"/>
                    <a:pt x="1101" y="469"/>
                    <a:pt x="1101" y="468"/>
                  </a:cubicBezTo>
                  <a:cubicBezTo>
                    <a:pt x="1102" y="466"/>
                    <a:pt x="1101" y="465"/>
                    <a:pt x="1102" y="463"/>
                  </a:cubicBezTo>
                  <a:cubicBezTo>
                    <a:pt x="1104" y="463"/>
                    <a:pt x="1105" y="459"/>
                    <a:pt x="1105" y="456"/>
                  </a:cubicBezTo>
                  <a:lnTo>
                    <a:pt x="1108" y="449"/>
                  </a:lnTo>
                  <a:cubicBezTo>
                    <a:pt x="1108" y="446"/>
                    <a:pt x="1109" y="443"/>
                    <a:pt x="1109" y="440"/>
                  </a:cubicBezTo>
                  <a:lnTo>
                    <a:pt x="1111" y="436"/>
                  </a:lnTo>
                  <a:lnTo>
                    <a:pt x="1111" y="433"/>
                  </a:lnTo>
                  <a:cubicBezTo>
                    <a:pt x="1111" y="430"/>
                    <a:pt x="1111" y="427"/>
                    <a:pt x="1112" y="424"/>
                  </a:cubicBezTo>
                  <a:cubicBezTo>
                    <a:pt x="1112" y="421"/>
                    <a:pt x="1112" y="420"/>
                    <a:pt x="1112" y="417"/>
                  </a:cubicBezTo>
                  <a:lnTo>
                    <a:pt x="1112" y="410"/>
                  </a:lnTo>
                  <a:cubicBezTo>
                    <a:pt x="1112" y="407"/>
                    <a:pt x="1112" y="405"/>
                    <a:pt x="1112" y="404"/>
                  </a:cubicBezTo>
                  <a:lnTo>
                    <a:pt x="1112" y="399"/>
                  </a:lnTo>
                  <a:lnTo>
                    <a:pt x="1112" y="327"/>
                  </a:lnTo>
                  <a:cubicBezTo>
                    <a:pt x="1112" y="327"/>
                    <a:pt x="1112" y="327"/>
                    <a:pt x="1113" y="327"/>
                  </a:cubicBezTo>
                  <a:lnTo>
                    <a:pt x="1113" y="327"/>
                  </a:lnTo>
                  <a:cubicBezTo>
                    <a:pt x="1114" y="243"/>
                    <a:pt x="1059" y="159"/>
                    <a:pt x="950" y="95"/>
                  </a:cubicBezTo>
                  <a:cubicBezTo>
                    <a:pt x="841" y="32"/>
                    <a:pt x="698" y="0"/>
                    <a:pt x="556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45"/>
            <p:cNvSpPr/>
            <p:nvPr/>
          </p:nvSpPr>
          <p:spPr>
            <a:xfrm>
              <a:off x="4391300" y="1489575"/>
              <a:ext cx="27900" cy="9925"/>
            </a:xfrm>
            <a:custGeom>
              <a:rect b="b" l="l" r="r" t="t"/>
              <a:pathLst>
                <a:path extrusionOk="0" h="397" w="1116">
                  <a:moveTo>
                    <a:pt x="1113" y="6"/>
                  </a:moveTo>
                  <a:lnTo>
                    <a:pt x="1113" y="38"/>
                  </a:lnTo>
                  <a:cubicBezTo>
                    <a:pt x="1114" y="35"/>
                    <a:pt x="1113" y="32"/>
                    <a:pt x="1114" y="29"/>
                  </a:cubicBezTo>
                  <a:cubicBezTo>
                    <a:pt x="1114" y="28"/>
                    <a:pt x="1114" y="25"/>
                    <a:pt x="1114" y="22"/>
                  </a:cubicBezTo>
                  <a:lnTo>
                    <a:pt x="1114" y="13"/>
                  </a:lnTo>
                  <a:cubicBezTo>
                    <a:pt x="1114" y="10"/>
                    <a:pt x="1116" y="7"/>
                    <a:pt x="1113" y="6"/>
                  </a:cubicBezTo>
                  <a:close/>
                  <a:moveTo>
                    <a:pt x="1" y="0"/>
                  </a:moveTo>
                  <a:lnTo>
                    <a:pt x="1" y="73"/>
                  </a:lnTo>
                  <a:cubicBezTo>
                    <a:pt x="1" y="157"/>
                    <a:pt x="56" y="239"/>
                    <a:pt x="166" y="303"/>
                  </a:cubicBezTo>
                  <a:cubicBezTo>
                    <a:pt x="179" y="310"/>
                    <a:pt x="192" y="318"/>
                    <a:pt x="207" y="325"/>
                  </a:cubicBezTo>
                  <a:lnTo>
                    <a:pt x="221" y="331"/>
                  </a:lnTo>
                  <a:cubicBezTo>
                    <a:pt x="230" y="334"/>
                    <a:pt x="237" y="338"/>
                    <a:pt x="246" y="341"/>
                  </a:cubicBezTo>
                  <a:lnTo>
                    <a:pt x="250" y="344"/>
                  </a:lnTo>
                  <a:lnTo>
                    <a:pt x="260" y="347"/>
                  </a:lnTo>
                  <a:cubicBezTo>
                    <a:pt x="272" y="351"/>
                    <a:pt x="282" y="354"/>
                    <a:pt x="294" y="358"/>
                  </a:cubicBezTo>
                  <a:lnTo>
                    <a:pt x="305" y="361"/>
                  </a:lnTo>
                  <a:lnTo>
                    <a:pt x="314" y="364"/>
                  </a:lnTo>
                  <a:lnTo>
                    <a:pt x="328" y="368"/>
                  </a:lnTo>
                  <a:cubicBezTo>
                    <a:pt x="339" y="371"/>
                    <a:pt x="350" y="374"/>
                    <a:pt x="362" y="376"/>
                  </a:cubicBezTo>
                  <a:cubicBezTo>
                    <a:pt x="366" y="376"/>
                    <a:pt x="369" y="379"/>
                    <a:pt x="372" y="379"/>
                  </a:cubicBezTo>
                  <a:lnTo>
                    <a:pt x="385" y="382"/>
                  </a:lnTo>
                  <a:lnTo>
                    <a:pt x="415" y="386"/>
                  </a:lnTo>
                  <a:lnTo>
                    <a:pt x="427" y="389"/>
                  </a:lnTo>
                  <a:cubicBezTo>
                    <a:pt x="431" y="389"/>
                    <a:pt x="436" y="389"/>
                    <a:pt x="440" y="390"/>
                  </a:cubicBezTo>
                  <a:cubicBezTo>
                    <a:pt x="449" y="390"/>
                    <a:pt x="457" y="392"/>
                    <a:pt x="468" y="393"/>
                  </a:cubicBezTo>
                  <a:lnTo>
                    <a:pt x="481" y="395"/>
                  </a:lnTo>
                  <a:lnTo>
                    <a:pt x="494" y="395"/>
                  </a:lnTo>
                  <a:cubicBezTo>
                    <a:pt x="502" y="395"/>
                    <a:pt x="511" y="396"/>
                    <a:pt x="521" y="396"/>
                  </a:cubicBezTo>
                  <a:lnTo>
                    <a:pt x="601" y="396"/>
                  </a:lnTo>
                  <a:cubicBezTo>
                    <a:pt x="614" y="396"/>
                    <a:pt x="627" y="395"/>
                    <a:pt x="639" y="393"/>
                  </a:cubicBezTo>
                  <a:lnTo>
                    <a:pt x="662" y="393"/>
                  </a:lnTo>
                  <a:lnTo>
                    <a:pt x="673" y="392"/>
                  </a:lnTo>
                  <a:cubicBezTo>
                    <a:pt x="687" y="390"/>
                    <a:pt x="700" y="387"/>
                    <a:pt x="711" y="386"/>
                  </a:cubicBezTo>
                  <a:lnTo>
                    <a:pt x="721" y="384"/>
                  </a:lnTo>
                  <a:lnTo>
                    <a:pt x="726" y="384"/>
                  </a:lnTo>
                  <a:cubicBezTo>
                    <a:pt x="731" y="383"/>
                    <a:pt x="737" y="382"/>
                    <a:pt x="743" y="380"/>
                  </a:cubicBezTo>
                  <a:cubicBezTo>
                    <a:pt x="753" y="379"/>
                    <a:pt x="765" y="376"/>
                    <a:pt x="775" y="374"/>
                  </a:cubicBezTo>
                  <a:cubicBezTo>
                    <a:pt x="782" y="371"/>
                    <a:pt x="789" y="370"/>
                    <a:pt x="797" y="368"/>
                  </a:cubicBezTo>
                  <a:cubicBezTo>
                    <a:pt x="804" y="366"/>
                    <a:pt x="816" y="363"/>
                    <a:pt x="824" y="360"/>
                  </a:cubicBezTo>
                  <a:lnTo>
                    <a:pt x="832" y="358"/>
                  </a:lnTo>
                  <a:cubicBezTo>
                    <a:pt x="843" y="354"/>
                    <a:pt x="853" y="350"/>
                    <a:pt x="865" y="345"/>
                  </a:cubicBezTo>
                  <a:lnTo>
                    <a:pt x="869" y="344"/>
                  </a:lnTo>
                  <a:cubicBezTo>
                    <a:pt x="882" y="339"/>
                    <a:pt x="894" y="334"/>
                    <a:pt x="906" y="329"/>
                  </a:cubicBezTo>
                  <a:lnTo>
                    <a:pt x="916" y="324"/>
                  </a:lnTo>
                  <a:cubicBezTo>
                    <a:pt x="929" y="318"/>
                    <a:pt x="942" y="312"/>
                    <a:pt x="953" y="305"/>
                  </a:cubicBezTo>
                  <a:lnTo>
                    <a:pt x="961" y="300"/>
                  </a:lnTo>
                  <a:lnTo>
                    <a:pt x="966" y="296"/>
                  </a:lnTo>
                  <a:lnTo>
                    <a:pt x="977" y="290"/>
                  </a:lnTo>
                  <a:lnTo>
                    <a:pt x="985" y="284"/>
                  </a:lnTo>
                  <a:lnTo>
                    <a:pt x="995" y="277"/>
                  </a:lnTo>
                  <a:lnTo>
                    <a:pt x="1004" y="271"/>
                  </a:lnTo>
                  <a:cubicBezTo>
                    <a:pt x="1007" y="268"/>
                    <a:pt x="1010" y="267"/>
                    <a:pt x="1013" y="264"/>
                  </a:cubicBezTo>
                  <a:lnTo>
                    <a:pt x="1020" y="258"/>
                  </a:lnTo>
                  <a:lnTo>
                    <a:pt x="1027" y="251"/>
                  </a:lnTo>
                  <a:lnTo>
                    <a:pt x="1032" y="248"/>
                  </a:lnTo>
                  <a:lnTo>
                    <a:pt x="1035" y="245"/>
                  </a:lnTo>
                  <a:lnTo>
                    <a:pt x="1046" y="232"/>
                  </a:lnTo>
                  <a:cubicBezTo>
                    <a:pt x="1048" y="231"/>
                    <a:pt x="1049" y="229"/>
                    <a:pt x="1051" y="228"/>
                  </a:cubicBezTo>
                  <a:cubicBezTo>
                    <a:pt x="1056" y="223"/>
                    <a:pt x="1061" y="218"/>
                    <a:pt x="1065" y="212"/>
                  </a:cubicBezTo>
                  <a:cubicBezTo>
                    <a:pt x="1066" y="210"/>
                    <a:pt x="1066" y="209"/>
                    <a:pt x="1068" y="208"/>
                  </a:cubicBezTo>
                  <a:cubicBezTo>
                    <a:pt x="1069" y="206"/>
                    <a:pt x="1074" y="200"/>
                    <a:pt x="1075" y="197"/>
                  </a:cubicBezTo>
                  <a:cubicBezTo>
                    <a:pt x="1077" y="194"/>
                    <a:pt x="1078" y="193"/>
                    <a:pt x="1080" y="190"/>
                  </a:cubicBezTo>
                  <a:cubicBezTo>
                    <a:pt x="1082" y="187"/>
                    <a:pt x="1084" y="184"/>
                    <a:pt x="1085" y="181"/>
                  </a:cubicBezTo>
                  <a:lnTo>
                    <a:pt x="1088" y="179"/>
                  </a:lnTo>
                  <a:cubicBezTo>
                    <a:pt x="1088" y="177"/>
                    <a:pt x="1088" y="176"/>
                    <a:pt x="1090" y="174"/>
                  </a:cubicBezTo>
                  <a:lnTo>
                    <a:pt x="1094" y="165"/>
                  </a:lnTo>
                  <a:lnTo>
                    <a:pt x="1097" y="158"/>
                  </a:lnTo>
                  <a:cubicBezTo>
                    <a:pt x="1098" y="157"/>
                    <a:pt x="1100" y="154"/>
                    <a:pt x="1101" y="151"/>
                  </a:cubicBezTo>
                  <a:cubicBezTo>
                    <a:pt x="1103" y="148"/>
                    <a:pt x="1101" y="148"/>
                    <a:pt x="1103" y="147"/>
                  </a:cubicBezTo>
                  <a:cubicBezTo>
                    <a:pt x="1103" y="145"/>
                    <a:pt x="1103" y="144"/>
                    <a:pt x="1104" y="144"/>
                  </a:cubicBezTo>
                  <a:cubicBezTo>
                    <a:pt x="1104" y="142"/>
                    <a:pt x="1106" y="138"/>
                    <a:pt x="1106" y="135"/>
                  </a:cubicBezTo>
                  <a:lnTo>
                    <a:pt x="1109" y="128"/>
                  </a:lnTo>
                  <a:cubicBezTo>
                    <a:pt x="1109" y="125"/>
                    <a:pt x="1110" y="122"/>
                    <a:pt x="1110" y="119"/>
                  </a:cubicBezTo>
                  <a:lnTo>
                    <a:pt x="1111" y="115"/>
                  </a:lnTo>
                  <a:lnTo>
                    <a:pt x="1111" y="112"/>
                  </a:lnTo>
                  <a:cubicBezTo>
                    <a:pt x="1111" y="109"/>
                    <a:pt x="1113" y="107"/>
                    <a:pt x="1113" y="105"/>
                  </a:cubicBezTo>
                  <a:cubicBezTo>
                    <a:pt x="1113" y="102"/>
                    <a:pt x="1113" y="99"/>
                    <a:pt x="1113" y="97"/>
                  </a:cubicBezTo>
                  <a:lnTo>
                    <a:pt x="1113" y="89"/>
                  </a:lnTo>
                  <a:cubicBezTo>
                    <a:pt x="1113" y="87"/>
                    <a:pt x="1113" y="84"/>
                    <a:pt x="1113" y="83"/>
                  </a:cubicBezTo>
                  <a:lnTo>
                    <a:pt x="1113" y="78"/>
                  </a:lnTo>
                  <a:lnTo>
                    <a:pt x="1113" y="38"/>
                  </a:lnTo>
                  <a:lnTo>
                    <a:pt x="1111" y="45"/>
                  </a:lnTo>
                  <a:cubicBezTo>
                    <a:pt x="1111" y="48"/>
                    <a:pt x="1110" y="51"/>
                    <a:pt x="1109" y="54"/>
                  </a:cubicBezTo>
                  <a:cubicBezTo>
                    <a:pt x="1109" y="55"/>
                    <a:pt x="1107" y="58"/>
                    <a:pt x="1107" y="61"/>
                  </a:cubicBezTo>
                  <a:cubicBezTo>
                    <a:pt x="1107" y="64"/>
                    <a:pt x="1104" y="65"/>
                    <a:pt x="1104" y="68"/>
                  </a:cubicBezTo>
                  <a:lnTo>
                    <a:pt x="1101" y="76"/>
                  </a:lnTo>
                  <a:lnTo>
                    <a:pt x="1097" y="84"/>
                  </a:lnTo>
                  <a:lnTo>
                    <a:pt x="1094" y="92"/>
                  </a:lnTo>
                  <a:lnTo>
                    <a:pt x="1090" y="100"/>
                  </a:lnTo>
                  <a:cubicBezTo>
                    <a:pt x="1088" y="102"/>
                    <a:pt x="1088" y="105"/>
                    <a:pt x="1087" y="106"/>
                  </a:cubicBezTo>
                  <a:cubicBezTo>
                    <a:pt x="1085" y="109"/>
                    <a:pt x="1082" y="113"/>
                    <a:pt x="1081" y="116"/>
                  </a:cubicBezTo>
                  <a:cubicBezTo>
                    <a:pt x="1078" y="119"/>
                    <a:pt x="1078" y="121"/>
                    <a:pt x="1077" y="122"/>
                  </a:cubicBezTo>
                  <a:cubicBezTo>
                    <a:pt x="1075" y="123"/>
                    <a:pt x="1071" y="129"/>
                    <a:pt x="1068" y="132"/>
                  </a:cubicBezTo>
                  <a:lnTo>
                    <a:pt x="1065" y="138"/>
                  </a:lnTo>
                  <a:cubicBezTo>
                    <a:pt x="1061" y="144"/>
                    <a:pt x="1056" y="150"/>
                    <a:pt x="1051" y="154"/>
                  </a:cubicBezTo>
                  <a:lnTo>
                    <a:pt x="1046" y="158"/>
                  </a:lnTo>
                  <a:lnTo>
                    <a:pt x="1035" y="171"/>
                  </a:lnTo>
                  <a:lnTo>
                    <a:pt x="1027" y="177"/>
                  </a:lnTo>
                  <a:lnTo>
                    <a:pt x="1020" y="184"/>
                  </a:lnTo>
                  <a:lnTo>
                    <a:pt x="1011" y="190"/>
                  </a:lnTo>
                  <a:lnTo>
                    <a:pt x="1004" y="197"/>
                  </a:lnTo>
                  <a:lnTo>
                    <a:pt x="995" y="203"/>
                  </a:lnTo>
                  <a:lnTo>
                    <a:pt x="985" y="210"/>
                  </a:lnTo>
                  <a:lnTo>
                    <a:pt x="977" y="216"/>
                  </a:lnTo>
                  <a:lnTo>
                    <a:pt x="966" y="222"/>
                  </a:lnTo>
                  <a:lnTo>
                    <a:pt x="953" y="231"/>
                  </a:lnTo>
                  <a:cubicBezTo>
                    <a:pt x="942" y="238"/>
                    <a:pt x="929" y="244"/>
                    <a:pt x="916" y="250"/>
                  </a:cubicBezTo>
                  <a:lnTo>
                    <a:pt x="906" y="255"/>
                  </a:lnTo>
                  <a:cubicBezTo>
                    <a:pt x="894" y="260"/>
                    <a:pt x="882" y="266"/>
                    <a:pt x="869" y="270"/>
                  </a:cubicBezTo>
                  <a:lnTo>
                    <a:pt x="865" y="273"/>
                  </a:lnTo>
                  <a:cubicBezTo>
                    <a:pt x="852" y="277"/>
                    <a:pt x="839" y="281"/>
                    <a:pt x="824" y="286"/>
                  </a:cubicBezTo>
                  <a:cubicBezTo>
                    <a:pt x="816" y="289"/>
                    <a:pt x="807" y="292"/>
                    <a:pt x="797" y="295"/>
                  </a:cubicBezTo>
                  <a:lnTo>
                    <a:pt x="774" y="300"/>
                  </a:lnTo>
                  <a:cubicBezTo>
                    <a:pt x="763" y="302"/>
                    <a:pt x="753" y="305"/>
                    <a:pt x="743" y="306"/>
                  </a:cubicBezTo>
                  <a:lnTo>
                    <a:pt x="721" y="310"/>
                  </a:lnTo>
                  <a:lnTo>
                    <a:pt x="711" y="312"/>
                  </a:lnTo>
                  <a:cubicBezTo>
                    <a:pt x="700" y="315"/>
                    <a:pt x="687" y="316"/>
                    <a:pt x="673" y="318"/>
                  </a:cubicBezTo>
                  <a:lnTo>
                    <a:pt x="662" y="319"/>
                  </a:lnTo>
                  <a:cubicBezTo>
                    <a:pt x="655" y="321"/>
                    <a:pt x="647" y="321"/>
                    <a:pt x="639" y="321"/>
                  </a:cubicBezTo>
                  <a:cubicBezTo>
                    <a:pt x="627" y="322"/>
                    <a:pt x="614" y="324"/>
                    <a:pt x="602" y="324"/>
                  </a:cubicBezTo>
                  <a:lnTo>
                    <a:pt x="521" y="324"/>
                  </a:lnTo>
                  <a:lnTo>
                    <a:pt x="494" y="322"/>
                  </a:lnTo>
                  <a:cubicBezTo>
                    <a:pt x="485" y="322"/>
                    <a:pt x="476" y="321"/>
                    <a:pt x="468" y="321"/>
                  </a:cubicBezTo>
                  <a:lnTo>
                    <a:pt x="440" y="318"/>
                  </a:lnTo>
                  <a:cubicBezTo>
                    <a:pt x="431" y="316"/>
                    <a:pt x="423" y="315"/>
                    <a:pt x="415" y="313"/>
                  </a:cubicBezTo>
                  <a:cubicBezTo>
                    <a:pt x="407" y="312"/>
                    <a:pt x="395" y="310"/>
                    <a:pt x="385" y="309"/>
                  </a:cubicBezTo>
                  <a:cubicBezTo>
                    <a:pt x="376" y="306"/>
                    <a:pt x="370" y="306"/>
                    <a:pt x="362" y="303"/>
                  </a:cubicBezTo>
                  <a:cubicBezTo>
                    <a:pt x="350" y="302"/>
                    <a:pt x="339" y="299"/>
                    <a:pt x="328" y="296"/>
                  </a:cubicBezTo>
                  <a:cubicBezTo>
                    <a:pt x="320" y="293"/>
                    <a:pt x="312" y="292"/>
                    <a:pt x="305" y="289"/>
                  </a:cubicBezTo>
                  <a:lnTo>
                    <a:pt x="294" y="286"/>
                  </a:lnTo>
                  <a:cubicBezTo>
                    <a:pt x="282" y="281"/>
                    <a:pt x="272" y="279"/>
                    <a:pt x="260" y="274"/>
                  </a:cubicBezTo>
                  <a:lnTo>
                    <a:pt x="250" y="270"/>
                  </a:lnTo>
                  <a:cubicBezTo>
                    <a:pt x="240" y="267"/>
                    <a:pt x="231" y="263"/>
                    <a:pt x="221" y="258"/>
                  </a:cubicBezTo>
                  <a:lnTo>
                    <a:pt x="207" y="252"/>
                  </a:lnTo>
                  <a:cubicBezTo>
                    <a:pt x="192" y="245"/>
                    <a:pt x="179" y="238"/>
                    <a:pt x="166" y="231"/>
                  </a:cubicBezTo>
                  <a:cubicBezTo>
                    <a:pt x="56" y="167"/>
                    <a:pt x="1" y="84"/>
                    <a:pt x="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45"/>
            <p:cNvSpPr/>
            <p:nvPr/>
          </p:nvSpPr>
          <p:spPr>
            <a:xfrm>
              <a:off x="4389925" y="1481550"/>
              <a:ext cx="30625" cy="16175"/>
            </a:xfrm>
            <a:custGeom>
              <a:rect b="b" l="l" r="r" t="t"/>
              <a:pathLst>
                <a:path extrusionOk="0" h="647" w="1225">
                  <a:moveTo>
                    <a:pt x="612" y="0"/>
                  </a:moveTo>
                  <a:cubicBezTo>
                    <a:pt x="469" y="0"/>
                    <a:pt x="327" y="32"/>
                    <a:pt x="218" y="95"/>
                  </a:cubicBezTo>
                  <a:cubicBezTo>
                    <a:pt x="1" y="221"/>
                    <a:pt x="2" y="426"/>
                    <a:pt x="221" y="552"/>
                  </a:cubicBezTo>
                  <a:cubicBezTo>
                    <a:pt x="330" y="615"/>
                    <a:pt x="472" y="646"/>
                    <a:pt x="615" y="646"/>
                  </a:cubicBezTo>
                  <a:cubicBezTo>
                    <a:pt x="757" y="646"/>
                    <a:pt x="900" y="615"/>
                    <a:pt x="1008" y="552"/>
                  </a:cubicBezTo>
                  <a:cubicBezTo>
                    <a:pt x="1224" y="426"/>
                    <a:pt x="1223" y="221"/>
                    <a:pt x="1005" y="95"/>
                  </a:cubicBezTo>
                  <a:cubicBezTo>
                    <a:pt x="897" y="32"/>
                    <a:pt x="754" y="0"/>
                    <a:pt x="612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45"/>
            <p:cNvSpPr/>
            <p:nvPr/>
          </p:nvSpPr>
          <p:spPr>
            <a:xfrm>
              <a:off x="4402300" y="1417850"/>
              <a:ext cx="5925" cy="72525"/>
            </a:xfrm>
            <a:custGeom>
              <a:rect b="b" l="l" r="r" t="t"/>
              <a:pathLst>
                <a:path extrusionOk="0" h="2901" w="237">
                  <a:moveTo>
                    <a:pt x="0" y="2"/>
                  </a:moveTo>
                  <a:lnTo>
                    <a:pt x="0" y="8"/>
                  </a:lnTo>
                  <a:cubicBezTo>
                    <a:pt x="0" y="8"/>
                    <a:pt x="0" y="9"/>
                    <a:pt x="0" y="9"/>
                  </a:cubicBezTo>
                  <a:lnTo>
                    <a:pt x="0" y="9"/>
                  </a:lnTo>
                  <a:lnTo>
                    <a:pt x="0" y="2"/>
                  </a:lnTo>
                  <a:close/>
                  <a:moveTo>
                    <a:pt x="235" y="1"/>
                  </a:moveTo>
                  <a:cubicBezTo>
                    <a:pt x="235" y="4"/>
                    <a:pt x="235" y="7"/>
                    <a:pt x="235" y="8"/>
                  </a:cubicBezTo>
                  <a:cubicBezTo>
                    <a:pt x="235" y="10"/>
                    <a:pt x="235" y="10"/>
                    <a:pt x="235" y="11"/>
                  </a:cubicBezTo>
                  <a:cubicBezTo>
                    <a:pt x="235" y="13"/>
                    <a:pt x="233" y="14"/>
                    <a:pt x="233" y="15"/>
                  </a:cubicBezTo>
                  <a:lnTo>
                    <a:pt x="232" y="18"/>
                  </a:lnTo>
                  <a:cubicBezTo>
                    <a:pt x="232" y="20"/>
                    <a:pt x="231" y="21"/>
                    <a:pt x="229" y="23"/>
                  </a:cubicBezTo>
                  <a:lnTo>
                    <a:pt x="228" y="26"/>
                  </a:lnTo>
                  <a:cubicBezTo>
                    <a:pt x="228" y="27"/>
                    <a:pt x="226" y="28"/>
                    <a:pt x="225" y="30"/>
                  </a:cubicBezTo>
                  <a:lnTo>
                    <a:pt x="223" y="33"/>
                  </a:lnTo>
                  <a:cubicBezTo>
                    <a:pt x="222" y="34"/>
                    <a:pt x="220" y="36"/>
                    <a:pt x="219" y="37"/>
                  </a:cubicBezTo>
                  <a:lnTo>
                    <a:pt x="216" y="39"/>
                  </a:lnTo>
                  <a:lnTo>
                    <a:pt x="215" y="40"/>
                  </a:lnTo>
                  <a:lnTo>
                    <a:pt x="210" y="44"/>
                  </a:lnTo>
                  <a:lnTo>
                    <a:pt x="207" y="46"/>
                  </a:lnTo>
                  <a:lnTo>
                    <a:pt x="202" y="50"/>
                  </a:lnTo>
                  <a:cubicBezTo>
                    <a:pt x="196" y="53"/>
                    <a:pt x="190" y="56"/>
                    <a:pt x="183" y="59"/>
                  </a:cubicBezTo>
                  <a:cubicBezTo>
                    <a:pt x="175" y="60"/>
                    <a:pt x="170" y="63"/>
                    <a:pt x="162" y="65"/>
                  </a:cubicBezTo>
                  <a:lnTo>
                    <a:pt x="161" y="65"/>
                  </a:lnTo>
                  <a:cubicBezTo>
                    <a:pt x="155" y="66"/>
                    <a:pt x="148" y="68"/>
                    <a:pt x="142" y="68"/>
                  </a:cubicBezTo>
                  <a:lnTo>
                    <a:pt x="139" y="68"/>
                  </a:lnTo>
                  <a:cubicBezTo>
                    <a:pt x="133" y="69"/>
                    <a:pt x="126" y="69"/>
                    <a:pt x="119" y="69"/>
                  </a:cubicBezTo>
                  <a:lnTo>
                    <a:pt x="116" y="69"/>
                  </a:lnTo>
                  <a:cubicBezTo>
                    <a:pt x="109" y="69"/>
                    <a:pt x="103" y="69"/>
                    <a:pt x="96" y="68"/>
                  </a:cubicBezTo>
                  <a:lnTo>
                    <a:pt x="94" y="68"/>
                  </a:lnTo>
                  <a:cubicBezTo>
                    <a:pt x="88" y="68"/>
                    <a:pt x="83" y="66"/>
                    <a:pt x="75" y="65"/>
                  </a:cubicBezTo>
                  <a:lnTo>
                    <a:pt x="73" y="63"/>
                  </a:lnTo>
                  <a:cubicBezTo>
                    <a:pt x="65" y="62"/>
                    <a:pt x="59" y="60"/>
                    <a:pt x="54" y="59"/>
                  </a:cubicBezTo>
                  <a:lnTo>
                    <a:pt x="52" y="59"/>
                  </a:lnTo>
                  <a:cubicBezTo>
                    <a:pt x="45" y="56"/>
                    <a:pt x="39" y="53"/>
                    <a:pt x="33" y="50"/>
                  </a:cubicBezTo>
                  <a:cubicBezTo>
                    <a:pt x="30" y="49"/>
                    <a:pt x="28" y="47"/>
                    <a:pt x="26" y="46"/>
                  </a:cubicBezTo>
                  <a:lnTo>
                    <a:pt x="25" y="46"/>
                  </a:lnTo>
                  <a:cubicBezTo>
                    <a:pt x="23" y="44"/>
                    <a:pt x="20" y="43"/>
                    <a:pt x="19" y="42"/>
                  </a:cubicBezTo>
                  <a:lnTo>
                    <a:pt x="17" y="40"/>
                  </a:lnTo>
                  <a:cubicBezTo>
                    <a:pt x="16" y="39"/>
                    <a:pt x="15" y="36"/>
                    <a:pt x="13" y="34"/>
                  </a:cubicBezTo>
                  <a:cubicBezTo>
                    <a:pt x="12" y="33"/>
                    <a:pt x="10" y="31"/>
                    <a:pt x="9" y="30"/>
                  </a:cubicBezTo>
                  <a:lnTo>
                    <a:pt x="7" y="28"/>
                  </a:lnTo>
                  <a:cubicBezTo>
                    <a:pt x="7" y="27"/>
                    <a:pt x="6" y="26"/>
                    <a:pt x="4" y="24"/>
                  </a:cubicBezTo>
                  <a:lnTo>
                    <a:pt x="4" y="23"/>
                  </a:lnTo>
                  <a:lnTo>
                    <a:pt x="1" y="18"/>
                  </a:lnTo>
                  <a:cubicBezTo>
                    <a:pt x="1" y="18"/>
                    <a:pt x="1" y="17"/>
                    <a:pt x="1" y="15"/>
                  </a:cubicBezTo>
                  <a:lnTo>
                    <a:pt x="1" y="14"/>
                  </a:lnTo>
                  <a:cubicBezTo>
                    <a:pt x="0" y="11"/>
                    <a:pt x="0" y="10"/>
                    <a:pt x="0" y="9"/>
                  </a:cubicBezTo>
                  <a:lnTo>
                    <a:pt x="0" y="9"/>
                  </a:lnTo>
                  <a:lnTo>
                    <a:pt x="1" y="2840"/>
                  </a:lnTo>
                  <a:cubicBezTo>
                    <a:pt x="1" y="2842"/>
                    <a:pt x="1" y="2843"/>
                    <a:pt x="1" y="2844"/>
                  </a:cubicBezTo>
                  <a:cubicBezTo>
                    <a:pt x="1" y="2846"/>
                    <a:pt x="3" y="2847"/>
                    <a:pt x="3" y="2850"/>
                  </a:cubicBezTo>
                  <a:lnTo>
                    <a:pt x="3" y="2852"/>
                  </a:lnTo>
                  <a:cubicBezTo>
                    <a:pt x="3" y="2852"/>
                    <a:pt x="3" y="2853"/>
                    <a:pt x="3" y="2855"/>
                  </a:cubicBezTo>
                  <a:cubicBezTo>
                    <a:pt x="3" y="2855"/>
                    <a:pt x="4" y="2856"/>
                    <a:pt x="4" y="2858"/>
                  </a:cubicBezTo>
                  <a:lnTo>
                    <a:pt x="6" y="2859"/>
                  </a:lnTo>
                  <a:lnTo>
                    <a:pt x="7" y="2862"/>
                  </a:lnTo>
                  <a:lnTo>
                    <a:pt x="7" y="2863"/>
                  </a:lnTo>
                  <a:cubicBezTo>
                    <a:pt x="9" y="2863"/>
                    <a:pt x="9" y="2865"/>
                    <a:pt x="9" y="2865"/>
                  </a:cubicBezTo>
                  <a:cubicBezTo>
                    <a:pt x="9" y="2865"/>
                    <a:pt x="9" y="2866"/>
                    <a:pt x="9" y="2866"/>
                  </a:cubicBezTo>
                  <a:lnTo>
                    <a:pt x="12" y="2869"/>
                  </a:lnTo>
                  <a:cubicBezTo>
                    <a:pt x="13" y="2871"/>
                    <a:pt x="15" y="2872"/>
                    <a:pt x="16" y="2873"/>
                  </a:cubicBezTo>
                  <a:lnTo>
                    <a:pt x="17" y="2873"/>
                  </a:lnTo>
                  <a:lnTo>
                    <a:pt x="19" y="2875"/>
                  </a:lnTo>
                  <a:lnTo>
                    <a:pt x="20" y="2876"/>
                  </a:lnTo>
                  <a:lnTo>
                    <a:pt x="25" y="2879"/>
                  </a:lnTo>
                  <a:cubicBezTo>
                    <a:pt x="28" y="2881"/>
                    <a:pt x="29" y="2882"/>
                    <a:pt x="30" y="2882"/>
                  </a:cubicBezTo>
                  <a:lnTo>
                    <a:pt x="33" y="2884"/>
                  </a:lnTo>
                  <a:lnTo>
                    <a:pt x="38" y="2887"/>
                  </a:lnTo>
                  <a:lnTo>
                    <a:pt x="45" y="2889"/>
                  </a:lnTo>
                  <a:lnTo>
                    <a:pt x="51" y="2892"/>
                  </a:lnTo>
                  <a:lnTo>
                    <a:pt x="54" y="2892"/>
                  </a:lnTo>
                  <a:cubicBezTo>
                    <a:pt x="58" y="2894"/>
                    <a:pt x="62" y="2895"/>
                    <a:pt x="67" y="2897"/>
                  </a:cubicBezTo>
                  <a:lnTo>
                    <a:pt x="74" y="2897"/>
                  </a:lnTo>
                  <a:cubicBezTo>
                    <a:pt x="81" y="2898"/>
                    <a:pt x="87" y="2900"/>
                    <a:pt x="94" y="2900"/>
                  </a:cubicBezTo>
                  <a:lnTo>
                    <a:pt x="117" y="2900"/>
                  </a:lnTo>
                  <a:cubicBezTo>
                    <a:pt x="118" y="2900"/>
                    <a:pt x="119" y="2901"/>
                    <a:pt x="119" y="2901"/>
                  </a:cubicBezTo>
                  <a:cubicBezTo>
                    <a:pt x="120" y="2901"/>
                    <a:pt x="120" y="2900"/>
                    <a:pt x="120" y="2900"/>
                  </a:cubicBezTo>
                  <a:lnTo>
                    <a:pt x="146" y="2900"/>
                  </a:lnTo>
                  <a:lnTo>
                    <a:pt x="155" y="2898"/>
                  </a:lnTo>
                  <a:lnTo>
                    <a:pt x="164" y="2898"/>
                  </a:lnTo>
                  <a:lnTo>
                    <a:pt x="171" y="2895"/>
                  </a:lnTo>
                  <a:lnTo>
                    <a:pt x="178" y="2894"/>
                  </a:lnTo>
                  <a:lnTo>
                    <a:pt x="181" y="2892"/>
                  </a:lnTo>
                  <a:lnTo>
                    <a:pt x="183" y="2892"/>
                  </a:lnTo>
                  <a:lnTo>
                    <a:pt x="184" y="2891"/>
                  </a:lnTo>
                  <a:lnTo>
                    <a:pt x="191" y="2888"/>
                  </a:lnTo>
                  <a:lnTo>
                    <a:pt x="197" y="2885"/>
                  </a:lnTo>
                  <a:lnTo>
                    <a:pt x="200" y="2884"/>
                  </a:lnTo>
                  <a:lnTo>
                    <a:pt x="203" y="2881"/>
                  </a:lnTo>
                  <a:lnTo>
                    <a:pt x="207" y="2879"/>
                  </a:lnTo>
                  <a:lnTo>
                    <a:pt x="209" y="2878"/>
                  </a:lnTo>
                  <a:lnTo>
                    <a:pt x="213" y="2875"/>
                  </a:lnTo>
                  <a:cubicBezTo>
                    <a:pt x="213" y="2873"/>
                    <a:pt x="215" y="2873"/>
                    <a:pt x="215" y="2872"/>
                  </a:cubicBezTo>
                  <a:lnTo>
                    <a:pt x="216" y="2871"/>
                  </a:lnTo>
                  <a:cubicBezTo>
                    <a:pt x="218" y="2869"/>
                    <a:pt x="219" y="2868"/>
                    <a:pt x="220" y="2866"/>
                  </a:cubicBezTo>
                  <a:lnTo>
                    <a:pt x="222" y="2865"/>
                  </a:lnTo>
                  <a:cubicBezTo>
                    <a:pt x="223" y="2863"/>
                    <a:pt x="225" y="2862"/>
                    <a:pt x="225" y="2860"/>
                  </a:cubicBezTo>
                  <a:lnTo>
                    <a:pt x="232" y="2860"/>
                  </a:lnTo>
                  <a:cubicBezTo>
                    <a:pt x="232" y="2859"/>
                    <a:pt x="233" y="2858"/>
                    <a:pt x="233" y="2856"/>
                  </a:cubicBezTo>
                  <a:cubicBezTo>
                    <a:pt x="235" y="2855"/>
                    <a:pt x="235" y="2855"/>
                    <a:pt x="235" y="2853"/>
                  </a:cubicBezTo>
                  <a:cubicBezTo>
                    <a:pt x="235" y="2852"/>
                    <a:pt x="236" y="2850"/>
                    <a:pt x="236" y="2849"/>
                  </a:cubicBezTo>
                  <a:cubicBezTo>
                    <a:pt x="236" y="2847"/>
                    <a:pt x="236" y="2846"/>
                    <a:pt x="236" y="2846"/>
                  </a:cubicBezTo>
                  <a:cubicBezTo>
                    <a:pt x="236" y="2843"/>
                    <a:pt x="236" y="2842"/>
                    <a:pt x="236" y="2839"/>
                  </a:cubicBezTo>
                  <a:lnTo>
                    <a:pt x="23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45"/>
            <p:cNvSpPr/>
            <p:nvPr/>
          </p:nvSpPr>
          <p:spPr>
            <a:xfrm>
              <a:off x="4389975" y="1338800"/>
              <a:ext cx="30575" cy="111675"/>
            </a:xfrm>
            <a:custGeom>
              <a:rect b="b" l="l" r="r" t="t"/>
              <a:pathLst>
                <a:path extrusionOk="0" h="4467" w="1223">
                  <a:moveTo>
                    <a:pt x="610" y="0"/>
                  </a:moveTo>
                  <a:lnTo>
                    <a:pt x="3" y="354"/>
                  </a:lnTo>
                  <a:lnTo>
                    <a:pt x="0" y="4113"/>
                  </a:lnTo>
                  <a:lnTo>
                    <a:pt x="610" y="4467"/>
                  </a:lnTo>
                  <a:lnTo>
                    <a:pt x="1218" y="4113"/>
                  </a:lnTo>
                  <a:lnTo>
                    <a:pt x="1222" y="354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45"/>
            <p:cNvSpPr/>
            <p:nvPr/>
          </p:nvSpPr>
          <p:spPr>
            <a:xfrm>
              <a:off x="4405150" y="1341875"/>
              <a:ext cx="10100" cy="99750"/>
            </a:xfrm>
            <a:custGeom>
              <a:rect b="b" l="l" r="r" t="t"/>
              <a:pathLst>
                <a:path extrusionOk="0" h="3990" w="404">
                  <a:moveTo>
                    <a:pt x="5" y="1"/>
                  </a:moveTo>
                  <a:lnTo>
                    <a:pt x="1" y="3759"/>
                  </a:lnTo>
                  <a:lnTo>
                    <a:pt x="399" y="3990"/>
                  </a:lnTo>
                  <a:lnTo>
                    <a:pt x="404" y="23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45"/>
            <p:cNvSpPr/>
            <p:nvPr/>
          </p:nvSpPr>
          <p:spPr>
            <a:xfrm>
              <a:off x="4395250" y="1341875"/>
              <a:ext cx="10025" cy="99750"/>
            </a:xfrm>
            <a:custGeom>
              <a:rect b="b" l="l" r="r" t="t"/>
              <a:pathLst>
                <a:path extrusionOk="0" h="3990" w="401">
                  <a:moveTo>
                    <a:pt x="401" y="1"/>
                  </a:moveTo>
                  <a:lnTo>
                    <a:pt x="4" y="231"/>
                  </a:lnTo>
                  <a:lnTo>
                    <a:pt x="1" y="3990"/>
                  </a:lnTo>
                  <a:lnTo>
                    <a:pt x="397" y="3759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45"/>
            <p:cNvSpPr/>
            <p:nvPr/>
          </p:nvSpPr>
          <p:spPr>
            <a:xfrm>
              <a:off x="4389975" y="1347650"/>
              <a:ext cx="15375" cy="102825"/>
            </a:xfrm>
            <a:custGeom>
              <a:rect b="b" l="l" r="r" t="t"/>
              <a:pathLst>
                <a:path extrusionOk="0" h="4113" w="615">
                  <a:moveTo>
                    <a:pt x="3" y="0"/>
                  </a:moveTo>
                  <a:lnTo>
                    <a:pt x="0" y="3759"/>
                  </a:lnTo>
                  <a:lnTo>
                    <a:pt x="610" y="4113"/>
                  </a:lnTo>
                  <a:lnTo>
                    <a:pt x="615" y="35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45"/>
            <p:cNvSpPr/>
            <p:nvPr/>
          </p:nvSpPr>
          <p:spPr>
            <a:xfrm>
              <a:off x="4405225" y="1347650"/>
              <a:ext cx="15325" cy="102825"/>
            </a:xfrm>
            <a:custGeom>
              <a:rect b="b" l="l" r="r" t="t"/>
              <a:pathLst>
                <a:path extrusionOk="0" h="4113" w="613">
                  <a:moveTo>
                    <a:pt x="612" y="0"/>
                  </a:moveTo>
                  <a:lnTo>
                    <a:pt x="5" y="353"/>
                  </a:lnTo>
                  <a:lnTo>
                    <a:pt x="0" y="4113"/>
                  </a:lnTo>
                  <a:lnTo>
                    <a:pt x="608" y="3759"/>
                  </a:lnTo>
                  <a:lnTo>
                    <a:pt x="61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45"/>
            <p:cNvSpPr/>
            <p:nvPr/>
          </p:nvSpPr>
          <p:spPr>
            <a:xfrm>
              <a:off x="4390025" y="1338800"/>
              <a:ext cx="30525" cy="17675"/>
            </a:xfrm>
            <a:custGeom>
              <a:rect b="b" l="l" r="r" t="t"/>
              <a:pathLst>
                <a:path extrusionOk="0" h="707" w="1221">
                  <a:moveTo>
                    <a:pt x="610" y="124"/>
                  </a:moveTo>
                  <a:lnTo>
                    <a:pt x="1009" y="354"/>
                  </a:lnTo>
                  <a:lnTo>
                    <a:pt x="613" y="585"/>
                  </a:lnTo>
                  <a:lnTo>
                    <a:pt x="214" y="354"/>
                  </a:lnTo>
                  <a:lnTo>
                    <a:pt x="610" y="124"/>
                  </a:lnTo>
                  <a:close/>
                  <a:moveTo>
                    <a:pt x="608" y="0"/>
                  </a:moveTo>
                  <a:lnTo>
                    <a:pt x="1" y="354"/>
                  </a:lnTo>
                  <a:lnTo>
                    <a:pt x="613" y="707"/>
                  </a:lnTo>
                  <a:lnTo>
                    <a:pt x="1220" y="354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45"/>
            <p:cNvSpPr/>
            <p:nvPr/>
          </p:nvSpPr>
          <p:spPr>
            <a:xfrm>
              <a:off x="4539875" y="1482125"/>
              <a:ext cx="183775" cy="101475"/>
            </a:xfrm>
            <a:custGeom>
              <a:rect b="b" l="l" r="r" t="t"/>
              <a:pathLst>
                <a:path extrusionOk="0" h="4059" w="7351">
                  <a:moveTo>
                    <a:pt x="2156" y="1"/>
                  </a:moveTo>
                  <a:lnTo>
                    <a:pt x="0" y="1264"/>
                  </a:lnTo>
                  <a:lnTo>
                    <a:pt x="4822" y="4058"/>
                  </a:lnTo>
                  <a:lnTo>
                    <a:pt x="5433" y="4058"/>
                  </a:lnTo>
                  <a:lnTo>
                    <a:pt x="7350" y="2945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45"/>
            <p:cNvSpPr/>
            <p:nvPr/>
          </p:nvSpPr>
          <p:spPr>
            <a:xfrm>
              <a:off x="4657025" y="1536650"/>
              <a:ext cx="5425" cy="38175"/>
            </a:xfrm>
            <a:custGeom>
              <a:rect b="b" l="l" r="r" t="t"/>
              <a:pathLst>
                <a:path extrusionOk="0" h="1527" w="217">
                  <a:moveTo>
                    <a:pt x="1" y="1"/>
                  </a:moveTo>
                  <a:lnTo>
                    <a:pt x="86" y="1454"/>
                  </a:lnTo>
                  <a:lnTo>
                    <a:pt x="214" y="1526"/>
                  </a:lnTo>
                  <a:lnTo>
                    <a:pt x="217" y="1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45"/>
            <p:cNvSpPr/>
            <p:nvPr/>
          </p:nvSpPr>
          <p:spPr>
            <a:xfrm>
              <a:off x="4662350" y="1537350"/>
              <a:ext cx="4350" cy="37475"/>
            </a:xfrm>
            <a:custGeom>
              <a:rect b="b" l="l" r="r" t="t"/>
              <a:pathLst>
                <a:path extrusionOk="0" h="1499" w="174">
                  <a:moveTo>
                    <a:pt x="173" y="0"/>
                  </a:moveTo>
                  <a:lnTo>
                    <a:pt x="4" y="99"/>
                  </a:lnTo>
                  <a:lnTo>
                    <a:pt x="1" y="1498"/>
                  </a:lnTo>
                  <a:lnTo>
                    <a:pt x="171" y="1400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45"/>
            <p:cNvSpPr/>
            <p:nvPr/>
          </p:nvSpPr>
          <p:spPr>
            <a:xfrm>
              <a:off x="4545200" y="1472125"/>
              <a:ext cx="5450" cy="38200"/>
            </a:xfrm>
            <a:custGeom>
              <a:rect b="b" l="l" r="r" t="t"/>
              <a:pathLst>
                <a:path extrusionOk="0" h="1528" w="218">
                  <a:moveTo>
                    <a:pt x="0" y="1"/>
                  </a:moveTo>
                  <a:lnTo>
                    <a:pt x="86" y="1454"/>
                  </a:lnTo>
                  <a:lnTo>
                    <a:pt x="213" y="1528"/>
                  </a:lnTo>
                  <a:lnTo>
                    <a:pt x="218" y="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45"/>
            <p:cNvSpPr/>
            <p:nvPr/>
          </p:nvSpPr>
          <p:spPr>
            <a:xfrm>
              <a:off x="4550525" y="1472825"/>
              <a:ext cx="4375" cy="37500"/>
            </a:xfrm>
            <a:custGeom>
              <a:rect b="b" l="l" r="r" t="t"/>
              <a:pathLst>
                <a:path extrusionOk="0" h="1500" w="175">
                  <a:moveTo>
                    <a:pt x="174" y="0"/>
                  </a:moveTo>
                  <a:lnTo>
                    <a:pt x="5" y="99"/>
                  </a:lnTo>
                  <a:lnTo>
                    <a:pt x="0" y="1500"/>
                  </a:lnTo>
                  <a:lnTo>
                    <a:pt x="170" y="1401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45"/>
            <p:cNvSpPr/>
            <p:nvPr/>
          </p:nvSpPr>
          <p:spPr>
            <a:xfrm>
              <a:off x="4678225" y="1524325"/>
              <a:ext cx="5475" cy="38175"/>
            </a:xfrm>
            <a:custGeom>
              <a:rect b="b" l="l" r="r" t="t"/>
              <a:pathLst>
                <a:path extrusionOk="0" h="1527" w="219">
                  <a:moveTo>
                    <a:pt x="1" y="1"/>
                  </a:moveTo>
                  <a:lnTo>
                    <a:pt x="87" y="1454"/>
                  </a:lnTo>
                  <a:lnTo>
                    <a:pt x="214" y="1526"/>
                  </a:lnTo>
                  <a:lnTo>
                    <a:pt x="219" y="1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45"/>
            <p:cNvSpPr/>
            <p:nvPr/>
          </p:nvSpPr>
          <p:spPr>
            <a:xfrm>
              <a:off x="4683575" y="1524975"/>
              <a:ext cx="4375" cy="37525"/>
            </a:xfrm>
            <a:custGeom>
              <a:rect b="b" l="l" r="r" t="t"/>
              <a:pathLst>
                <a:path extrusionOk="0" h="1501" w="175">
                  <a:moveTo>
                    <a:pt x="174" y="1"/>
                  </a:moveTo>
                  <a:lnTo>
                    <a:pt x="5" y="99"/>
                  </a:lnTo>
                  <a:lnTo>
                    <a:pt x="0" y="1500"/>
                  </a:lnTo>
                  <a:lnTo>
                    <a:pt x="170" y="1402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45"/>
            <p:cNvSpPr/>
            <p:nvPr/>
          </p:nvSpPr>
          <p:spPr>
            <a:xfrm>
              <a:off x="4539875" y="1468825"/>
              <a:ext cx="110400" cy="96125"/>
            </a:xfrm>
            <a:custGeom>
              <a:rect b="b" l="l" r="r" t="t"/>
              <a:pathLst>
                <a:path extrusionOk="0" h="3845" w="4416">
                  <a:moveTo>
                    <a:pt x="0" y="1"/>
                  </a:moveTo>
                  <a:lnTo>
                    <a:pt x="0" y="1277"/>
                  </a:lnTo>
                  <a:lnTo>
                    <a:pt x="4416" y="3845"/>
                  </a:lnTo>
                  <a:lnTo>
                    <a:pt x="4413" y="25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45"/>
            <p:cNvSpPr/>
            <p:nvPr/>
          </p:nvSpPr>
          <p:spPr>
            <a:xfrm>
              <a:off x="4542900" y="1474850"/>
              <a:ext cx="44525" cy="49550"/>
            </a:xfrm>
            <a:custGeom>
              <a:rect b="b" l="l" r="r" t="t"/>
              <a:pathLst>
                <a:path extrusionOk="0" h="1982" w="1781">
                  <a:moveTo>
                    <a:pt x="41" y="71"/>
                  </a:moveTo>
                  <a:lnTo>
                    <a:pt x="1740" y="1052"/>
                  </a:lnTo>
                  <a:lnTo>
                    <a:pt x="1737" y="1910"/>
                  </a:lnTo>
                  <a:lnTo>
                    <a:pt x="41" y="930"/>
                  </a:lnTo>
                  <a:lnTo>
                    <a:pt x="41" y="71"/>
                  </a:lnTo>
                  <a:close/>
                  <a:moveTo>
                    <a:pt x="1" y="0"/>
                  </a:moveTo>
                  <a:lnTo>
                    <a:pt x="1" y="953"/>
                  </a:lnTo>
                  <a:lnTo>
                    <a:pt x="1777" y="1981"/>
                  </a:lnTo>
                  <a:lnTo>
                    <a:pt x="1780" y="10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45"/>
            <p:cNvSpPr/>
            <p:nvPr/>
          </p:nvSpPr>
          <p:spPr>
            <a:xfrm>
              <a:off x="4602175" y="1509150"/>
              <a:ext cx="44500" cy="49500"/>
            </a:xfrm>
            <a:custGeom>
              <a:rect b="b" l="l" r="r" t="t"/>
              <a:pathLst>
                <a:path extrusionOk="0" h="1980" w="1780">
                  <a:moveTo>
                    <a:pt x="41" y="70"/>
                  </a:moveTo>
                  <a:lnTo>
                    <a:pt x="1739" y="1050"/>
                  </a:lnTo>
                  <a:lnTo>
                    <a:pt x="1736" y="1908"/>
                  </a:lnTo>
                  <a:lnTo>
                    <a:pt x="41" y="930"/>
                  </a:lnTo>
                  <a:lnTo>
                    <a:pt x="41" y="70"/>
                  </a:lnTo>
                  <a:close/>
                  <a:moveTo>
                    <a:pt x="1" y="0"/>
                  </a:moveTo>
                  <a:lnTo>
                    <a:pt x="1" y="953"/>
                  </a:lnTo>
                  <a:lnTo>
                    <a:pt x="1777" y="1980"/>
                  </a:lnTo>
                  <a:lnTo>
                    <a:pt x="1780" y="10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45"/>
            <p:cNvSpPr/>
            <p:nvPr/>
          </p:nvSpPr>
          <p:spPr>
            <a:xfrm>
              <a:off x="4650175" y="1507300"/>
              <a:ext cx="44500" cy="57650"/>
            </a:xfrm>
            <a:custGeom>
              <a:rect b="b" l="l" r="r" t="t"/>
              <a:pathLst>
                <a:path extrusionOk="0" h="2306" w="1780">
                  <a:moveTo>
                    <a:pt x="1780" y="0"/>
                  </a:moveTo>
                  <a:lnTo>
                    <a:pt x="1" y="1027"/>
                  </a:lnTo>
                  <a:lnTo>
                    <a:pt x="4" y="2306"/>
                  </a:lnTo>
                  <a:lnTo>
                    <a:pt x="1780" y="1279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45"/>
            <p:cNvSpPr/>
            <p:nvPr/>
          </p:nvSpPr>
          <p:spPr>
            <a:xfrm>
              <a:off x="4572825" y="1492150"/>
              <a:ext cx="44500" cy="49500"/>
            </a:xfrm>
            <a:custGeom>
              <a:rect b="b" l="l" r="r" t="t"/>
              <a:pathLst>
                <a:path extrusionOk="0" h="1980" w="1780">
                  <a:moveTo>
                    <a:pt x="0" y="0"/>
                  </a:moveTo>
                  <a:lnTo>
                    <a:pt x="0" y="953"/>
                  </a:lnTo>
                  <a:lnTo>
                    <a:pt x="1777" y="1979"/>
                  </a:lnTo>
                  <a:lnTo>
                    <a:pt x="1779" y="10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45"/>
            <p:cNvSpPr/>
            <p:nvPr/>
          </p:nvSpPr>
          <p:spPr>
            <a:xfrm>
              <a:off x="4572825" y="1502550"/>
              <a:ext cx="44500" cy="28725"/>
            </a:xfrm>
            <a:custGeom>
              <a:rect b="b" l="l" r="r" t="t"/>
              <a:pathLst>
                <a:path extrusionOk="0" h="1149" w="1780">
                  <a:moveTo>
                    <a:pt x="0" y="0"/>
                  </a:moveTo>
                  <a:lnTo>
                    <a:pt x="0" y="121"/>
                  </a:lnTo>
                  <a:lnTo>
                    <a:pt x="1779" y="1149"/>
                  </a:lnTo>
                  <a:lnTo>
                    <a:pt x="1779" y="10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B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45"/>
            <p:cNvSpPr/>
            <p:nvPr/>
          </p:nvSpPr>
          <p:spPr>
            <a:xfrm>
              <a:off x="4539875" y="1443175"/>
              <a:ext cx="154800" cy="89800"/>
            </a:xfrm>
            <a:custGeom>
              <a:rect b="b" l="l" r="r" t="t"/>
              <a:pathLst>
                <a:path extrusionOk="0" h="3592" w="6192">
                  <a:moveTo>
                    <a:pt x="1779" y="0"/>
                  </a:moveTo>
                  <a:lnTo>
                    <a:pt x="0" y="1027"/>
                  </a:lnTo>
                  <a:lnTo>
                    <a:pt x="4413" y="3592"/>
                  </a:lnTo>
                  <a:lnTo>
                    <a:pt x="6192" y="2565"/>
                  </a:lnTo>
                  <a:lnTo>
                    <a:pt x="177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45"/>
            <p:cNvSpPr/>
            <p:nvPr/>
          </p:nvSpPr>
          <p:spPr>
            <a:xfrm>
              <a:off x="4572825" y="1510775"/>
              <a:ext cx="44500" cy="30875"/>
            </a:xfrm>
            <a:custGeom>
              <a:rect b="b" l="l" r="r" t="t"/>
              <a:pathLst>
                <a:path extrusionOk="0" h="1235" w="1780">
                  <a:moveTo>
                    <a:pt x="361" y="0"/>
                  </a:moveTo>
                  <a:lnTo>
                    <a:pt x="0" y="208"/>
                  </a:lnTo>
                  <a:lnTo>
                    <a:pt x="1777" y="1234"/>
                  </a:lnTo>
                  <a:lnTo>
                    <a:pt x="1779" y="8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45"/>
            <p:cNvSpPr/>
            <p:nvPr/>
          </p:nvSpPr>
          <p:spPr>
            <a:xfrm>
              <a:off x="4572825" y="1497325"/>
              <a:ext cx="44500" cy="30900"/>
            </a:xfrm>
            <a:custGeom>
              <a:rect b="b" l="l" r="r" t="t"/>
              <a:pathLst>
                <a:path extrusionOk="0" h="1236" w="1780">
                  <a:moveTo>
                    <a:pt x="361" y="0"/>
                  </a:moveTo>
                  <a:lnTo>
                    <a:pt x="0" y="209"/>
                  </a:lnTo>
                  <a:lnTo>
                    <a:pt x="1777" y="1236"/>
                  </a:lnTo>
                  <a:lnTo>
                    <a:pt x="1779" y="82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45"/>
            <p:cNvSpPr/>
            <p:nvPr/>
          </p:nvSpPr>
          <p:spPr>
            <a:xfrm>
              <a:off x="4602225" y="1486275"/>
              <a:ext cx="22125" cy="15050"/>
            </a:xfrm>
            <a:custGeom>
              <a:rect b="b" l="l" r="r" t="t"/>
              <a:pathLst>
                <a:path extrusionOk="0" h="602" w="885">
                  <a:moveTo>
                    <a:pt x="129" y="107"/>
                  </a:moveTo>
                  <a:cubicBezTo>
                    <a:pt x="325" y="0"/>
                    <a:pt x="560" y="0"/>
                    <a:pt x="756" y="107"/>
                  </a:cubicBezTo>
                  <a:cubicBezTo>
                    <a:pt x="843" y="161"/>
                    <a:pt x="885" y="231"/>
                    <a:pt x="885" y="300"/>
                  </a:cubicBezTo>
                  <a:cubicBezTo>
                    <a:pt x="885" y="371"/>
                    <a:pt x="843" y="441"/>
                    <a:pt x="756" y="495"/>
                  </a:cubicBezTo>
                  <a:cubicBezTo>
                    <a:pt x="560" y="602"/>
                    <a:pt x="325" y="602"/>
                    <a:pt x="129" y="495"/>
                  </a:cubicBezTo>
                  <a:cubicBezTo>
                    <a:pt x="44" y="441"/>
                    <a:pt x="0" y="371"/>
                    <a:pt x="0" y="300"/>
                  </a:cubicBezTo>
                  <a:cubicBezTo>
                    <a:pt x="0" y="231"/>
                    <a:pt x="44" y="161"/>
                    <a:pt x="129" y="107"/>
                  </a:cubicBezTo>
                  <a:close/>
                </a:path>
              </a:pathLst>
            </a:custGeom>
            <a:solidFill>
              <a:srgbClr val="82A4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45"/>
            <p:cNvSpPr/>
            <p:nvPr/>
          </p:nvSpPr>
          <p:spPr>
            <a:xfrm>
              <a:off x="4608450" y="1489100"/>
              <a:ext cx="14425" cy="8350"/>
            </a:xfrm>
            <a:custGeom>
              <a:rect b="b" l="l" r="r" t="t"/>
              <a:pathLst>
                <a:path extrusionOk="0" h="334" w="577">
                  <a:moveTo>
                    <a:pt x="288" y="1"/>
                  </a:moveTo>
                  <a:cubicBezTo>
                    <a:pt x="218" y="1"/>
                    <a:pt x="149" y="17"/>
                    <a:pt x="85" y="50"/>
                  </a:cubicBezTo>
                  <a:cubicBezTo>
                    <a:pt x="30" y="82"/>
                    <a:pt x="1" y="125"/>
                    <a:pt x="1" y="167"/>
                  </a:cubicBezTo>
                  <a:cubicBezTo>
                    <a:pt x="1" y="209"/>
                    <a:pt x="28" y="253"/>
                    <a:pt x="85" y="285"/>
                  </a:cubicBezTo>
                  <a:cubicBezTo>
                    <a:pt x="149" y="317"/>
                    <a:pt x="218" y="333"/>
                    <a:pt x="288" y="333"/>
                  </a:cubicBezTo>
                  <a:cubicBezTo>
                    <a:pt x="358" y="333"/>
                    <a:pt x="428" y="317"/>
                    <a:pt x="492" y="285"/>
                  </a:cubicBezTo>
                  <a:cubicBezTo>
                    <a:pt x="549" y="253"/>
                    <a:pt x="576" y="209"/>
                    <a:pt x="576" y="167"/>
                  </a:cubicBezTo>
                  <a:cubicBezTo>
                    <a:pt x="576" y="125"/>
                    <a:pt x="549" y="82"/>
                    <a:pt x="492" y="50"/>
                  </a:cubicBezTo>
                  <a:cubicBezTo>
                    <a:pt x="428" y="17"/>
                    <a:pt x="358" y="1"/>
                    <a:pt x="288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45"/>
            <p:cNvSpPr/>
            <p:nvPr/>
          </p:nvSpPr>
          <p:spPr>
            <a:xfrm>
              <a:off x="4609350" y="1493075"/>
              <a:ext cx="5250" cy="4300"/>
            </a:xfrm>
            <a:custGeom>
              <a:rect b="b" l="l" r="r" t="t"/>
              <a:pathLst>
                <a:path extrusionOk="0" h="172" w="210">
                  <a:moveTo>
                    <a:pt x="24" y="1"/>
                  </a:moveTo>
                  <a:cubicBezTo>
                    <a:pt x="8" y="28"/>
                    <a:pt x="1" y="60"/>
                    <a:pt x="4" y="92"/>
                  </a:cubicBezTo>
                  <a:cubicBezTo>
                    <a:pt x="18" y="105"/>
                    <a:pt x="33" y="117"/>
                    <a:pt x="49" y="126"/>
                  </a:cubicBezTo>
                  <a:cubicBezTo>
                    <a:pt x="95" y="150"/>
                    <a:pt x="146" y="166"/>
                    <a:pt x="198" y="172"/>
                  </a:cubicBezTo>
                  <a:cubicBezTo>
                    <a:pt x="195" y="147"/>
                    <a:pt x="200" y="123"/>
                    <a:pt x="210" y="99"/>
                  </a:cubicBezTo>
                  <a:lnTo>
                    <a:pt x="210" y="30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45"/>
            <p:cNvSpPr/>
            <p:nvPr/>
          </p:nvSpPr>
          <p:spPr>
            <a:xfrm>
              <a:off x="4600375" y="1476950"/>
              <a:ext cx="30575" cy="19000"/>
            </a:xfrm>
            <a:custGeom>
              <a:rect b="b" l="l" r="r" t="t"/>
              <a:pathLst>
                <a:path extrusionOk="0" h="760" w="1223">
                  <a:moveTo>
                    <a:pt x="139" y="1"/>
                  </a:moveTo>
                  <a:cubicBezTo>
                    <a:pt x="139" y="1"/>
                    <a:pt x="0" y="553"/>
                    <a:pt x="415" y="721"/>
                  </a:cubicBezTo>
                  <a:cubicBezTo>
                    <a:pt x="478" y="747"/>
                    <a:pt x="545" y="759"/>
                    <a:pt x="611" y="759"/>
                  </a:cubicBezTo>
                  <a:cubicBezTo>
                    <a:pt x="678" y="759"/>
                    <a:pt x="745" y="747"/>
                    <a:pt x="808" y="721"/>
                  </a:cubicBezTo>
                  <a:cubicBezTo>
                    <a:pt x="1223" y="553"/>
                    <a:pt x="1083" y="1"/>
                    <a:pt x="1083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45"/>
            <p:cNvSpPr/>
            <p:nvPr/>
          </p:nvSpPr>
          <p:spPr>
            <a:xfrm>
              <a:off x="4603225" y="1476950"/>
              <a:ext cx="10900" cy="18875"/>
            </a:xfrm>
            <a:custGeom>
              <a:rect b="b" l="l" r="r" t="t"/>
              <a:pathLst>
                <a:path extrusionOk="0" h="755" w="436">
                  <a:moveTo>
                    <a:pt x="67" y="1"/>
                  </a:moveTo>
                  <a:cubicBezTo>
                    <a:pt x="1" y="356"/>
                    <a:pt x="127" y="573"/>
                    <a:pt x="212" y="673"/>
                  </a:cubicBezTo>
                  <a:cubicBezTo>
                    <a:pt x="240" y="692"/>
                    <a:pt x="271" y="708"/>
                    <a:pt x="301" y="721"/>
                  </a:cubicBezTo>
                  <a:cubicBezTo>
                    <a:pt x="344" y="739"/>
                    <a:pt x="389" y="750"/>
                    <a:pt x="436" y="755"/>
                  </a:cubicBezTo>
                  <a:cubicBezTo>
                    <a:pt x="241" y="589"/>
                    <a:pt x="324" y="157"/>
                    <a:pt x="324" y="157"/>
                  </a:cubicBezTo>
                  <a:lnTo>
                    <a:pt x="402" y="30"/>
                  </a:lnTo>
                  <a:cubicBezTo>
                    <a:pt x="402" y="30"/>
                    <a:pt x="400" y="19"/>
                    <a:pt x="394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45"/>
            <p:cNvSpPr/>
            <p:nvPr/>
          </p:nvSpPr>
          <p:spPr>
            <a:xfrm>
              <a:off x="4603275" y="1478075"/>
              <a:ext cx="24750" cy="15675"/>
            </a:xfrm>
            <a:custGeom>
              <a:rect b="b" l="l" r="r" t="t"/>
              <a:pathLst>
                <a:path extrusionOk="0" h="627" w="990">
                  <a:moveTo>
                    <a:pt x="978" y="0"/>
                  </a:moveTo>
                  <a:cubicBezTo>
                    <a:pt x="953" y="53"/>
                    <a:pt x="918" y="99"/>
                    <a:pt x="873" y="135"/>
                  </a:cubicBezTo>
                  <a:cubicBezTo>
                    <a:pt x="772" y="216"/>
                    <a:pt x="647" y="253"/>
                    <a:pt x="521" y="253"/>
                  </a:cubicBezTo>
                  <a:cubicBezTo>
                    <a:pt x="368" y="253"/>
                    <a:pt x="213" y="198"/>
                    <a:pt x="99" y="98"/>
                  </a:cubicBezTo>
                  <a:cubicBezTo>
                    <a:pt x="68" y="70"/>
                    <a:pt x="39" y="40"/>
                    <a:pt x="13" y="8"/>
                  </a:cubicBezTo>
                  <a:cubicBezTo>
                    <a:pt x="12" y="19"/>
                    <a:pt x="9" y="35"/>
                    <a:pt x="7" y="51"/>
                  </a:cubicBezTo>
                  <a:cubicBezTo>
                    <a:pt x="39" y="86"/>
                    <a:pt x="74" y="118"/>
                    <a:pt x="112" y="145"/>
                  </a:cubicBezTo>
                  <a:cubicBezTo>
                    <a:pt x="226" y="230"/>
                    <a:pt x="364" y="275"/>
                    <a:pt x="506" y="275"/>
                  </a:cubicBezTo>
                  <a:cubicBezTo>
                    <a:pt x="512" y="275"/>
                    <a:pt x="519" y="275"/>
                    <a:pt x="525" y="275"/>
                  </a:cubicBezTo>
                  <a:cubicBezTo>
                    <a:pt x="670" y="269"/>
                    <a:pt x="828" y="215"/>
                    <a:pt x="927" y="106"/>
                  </a:cubicBezTo>
                  <a:lnTo>
                    <a:pt x="927" y="106"/>
                  </a:lnTo>
                  <a:cubicBezTo>
                    <a:pt x="828" y="246"/>
                    <a:pt x="651" y="317"/>
                    <a:pt x="481" y="317"/>
                  </a:cubicBezTo>
                  <a:cubicBezTo>
                    <a:pt x="479" y="317"/>
                    <a:pt x="478" y="317"/>
                    <a:pt x="476" y="317"/>
                  </a:cubicBezTo>
                  <a:cubicBezTo>
                    <a:pt x="360" y="314"/>
                    <a:pt x="247" y="286"/>
                    <a:pt x="142" y="235"/>
                  </a:cubicBezTo>
                  <a:cubicBezTo>
                    <a:pt x="94" y="214"/>
                    <a:pt x="47" y="186"/>
                    <a:pt x="15" y="144"/>
                  </a:cubicBezTo>
                  <a:cubicBezTo>
                    <a:pt x="10" y="137"/>
                    <a:pt x="5" y="130"/>
                    <a:pt x="2" y="122"/>
                  </a:cubicBezTo>
                  <a:cubicBezTo>
                    <a:pt x="0" y="144"/>
                    <a:pt x="0" y="169"/>
                    <a:pt x="2" y="193"/>
                  </a:cubicBezTo>
                  <a:cubicBezTo>
                    <a:pt x="31" y="221"/>
                    <a:pt x="63" y="244"/>
                    <a:pt x="100" y="261"/>
                  </a:cubicBezTo>
                  <a:cubicBezTo>
                    <a:pt x="215" y="319"/>
                    <a:pt x="346" y="353"/>
                    <a:pt x="475" y="353"/>
                  </a:cubicBezTo>
                  <a:cubicBezTo>
                    <a:pt x="592" y="353"/>
                    <a:pt x="708" y="325"/>
                    <a:pt x="809" y="260"/>
                  </a:cubicBezTo>
                  <a:cubicBezTo>
                    <a:pt x="885" y="211"/>
                    <a:pt x="946" y="144"/>
                    <a:pt x="985" y="63"/>
                  </a:cubicBezTo>
                  <a:cubicBezTo>
                    <a:pt x="983" y="40"/>
                    <a:pt x="980" y="18"/>
                    <a:pt x="978" y="0"/>
                  </a:cubicBezTo>
                  <a:close/>
                  <a:moveTo>
                    <a:pt x="988" y="102"/>
                  </a:moveTo>
                  <a:cubicBezTo>
                    <a:pt x="954" y="164"/>
                    <a:pt x="914" y="222"/>
                    <a:pt x="866" y="276"/>
                  </a:cubicBezTo>
                  <a:cubicBezTo>
                    <a:pt x="785" y="369"/>
                    <a:pt x="679" y="457"/>
                    <a:pt x="563" y="502"/>
                  </a:cubicBezTo>
                  <a:cubicBezTo>
                    <a:pt x="530" y="516"/>
                    <a:pt x="495" y="523"/>
                    <a:pt x="460" y="523"/>
                  </a:cubicBezTo>
                  <a:cubicBezTo>
                    <a:pt x="421" y="523"/>
                    <a:pt x="381" y="514"/>
                    <a:pt x="345" y="496"/>
                  </a:cubicBezTo>
                  <a:cubicBezTo>
                    <a:pt x="282" y="463"/>
                    <a:pt x="224" y="421"/>
                    <a:pt x="170" y="373"/>
                  </a:cubicBezTo>
                  <a:cubicBezTo>
                    <a:pt x="119" y="330"/>
                    <a:pt x="73" y="280"/>
                    <a:pt x="19" y="240"/>
                  </a:cubicBezTo>
                  <a:cubicBezTo>
                    <a:pt x="13" y="235"/>
                    <a:pt x="9" y="232"/>
                    <a:pt x="3" y="228"/>
                  </a:cubicBezTo>
                  <a:lnTo>
                    <a:pt x="3" y="228"/>
                  </a:lnTo>
                  <a:cubicBezTo>
                    <a:pt x="5" y="248"/>
                    <a:pt x="7" y="270"/>
                    <a:pt x="10" y="290"/>
                  </a:cubicBezTo>
                  <a:cubicBezTo>
                    <a:pt x="76" y="338"/>
                    <a:pt x="129" y="412"/>
                    <a:pt x="180" y="464"/>
                  </a:cubicBezTo>
                  <a:cubicBezTo>
                    <a:pt x="253" y="537"/>
                    <a:pt x="334" y="599"/>
                    <a:pt x="435" y="618"/>
                  </a:cubicBezTo>
                  <a:cubicBezTo>
                    <a:pt x="464" y="623"/>
                    <a:pt x="493" y="626"/>
                    <a:pt x="522" y="626"/>
                  </a:cubicBezTo>
                  <a:cubicBezTo>
                    <a:pt x="590" y="626"/>
                    <a:pt x="656" y="612"/>
                    <a:pt x="718" y="585"/>
                  </a:cubicBezTo>
                  <a:cubicBezTo>
                    <a:pt x="820" y="538"/>
                    <a:pt x="905" y="462"/>
                    <a:pt x="965" y="366"/>
                  </a:cubicBezTo>
                  <a:cubicBezTo>
                    <a:pt x="969" y="347"/>
                    <a:pt x="973" y="330"/>
                    <a:pt x="978" y="311"/>
                  </a:cubicBezTo>
                  <a:lnTo>
                    <a:pt x="978" y="311"/>
                  </a:lnTo>
                  <a:cubicBezTo>
                    <a:pt x="953" y="353"/>
                    <a:pt x="925" y="391"/>
                    <a:pt x="895" y="425"/>
                  </a:cubicBezTo>
                  <a:cubicBezTo>
                    <a:pt x="802" y="528"/>
                    <a:pt x="664" y="597"/>
                    <a:pt x="527" y="597"/>
                  </a:cubicBezTo>
                  <a:cubicBezTo>
                    <a:pt x="462" y="597"/>
                    <a:pt x="396" y="581"/>
                    <a:pt x="335" y="546"/>
                  </a:cubicBezTo>
                  <a:cubicBezTo>
                    <a:pt x="274" y="507"/>
                    <a:pt x="221" y="459"/>
                    <a:pt x="174" y="404"/>
                  </a:cubicBezTo>
                  <a:lnTo>
                    <a:pt x="174" y="404"/>
                  </a:lnTo>
                  <a:cubicBezTo>
                    <a:pt x="183" y="412"/>
                    <a:pt x="192" y="420"/>
                    <a:pt x="202" y="427"/>
                  </a:cubicBezTo>
                  <a:cubicBezTo>
                    <a:pt x="276" y="484"/>
                    <a:pt x="361" y="541"/>
                    <a:pt x="456" y="541"/>
                  </a:cubicBezTo>
                  <a:cubicBezTo>
                    <a:pt x="464" y="541"/>
                    <a:pt x="473" y="541"/>
                    <a:pt x="482" y="540"/>
                  </a:cubicBezTo>
                  <a:cubicBezTo>
                    <a:pt x="576" y="530"/>
                    <a:pt x="663" y="473"/>
                    <a:pt x="735" y="417"/>
                  </a:cubicBezTo>
                  <a:cubicBezTo>
                    <a:pt x="838" y="335"/>
                    <a:pt x="925" y="235"/>
                    <a:pt x="989" y="121"/>
                  </a:cubicBezTo>
                  <a:cubicBezTo>
                    <a:pt x="989" y="114"/>
                    <a:pt x="989" y="108"/>
                    <a:pt x="988" y="102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45"/>
            <p:cNvSpPr/>
            <p:nvPr/>
          </p:nvSpPr>
          <p:spPr>
            <a:xfrm>
              <a:off x="4604425" y="1479350"/>
              <a:ext cx="7600" cy="13500"/>
            </a:xfrm>
            <a:custGeom>
              <a:rect b="b" l="l" r="r" t="t"/>
              <a:pathLst>
                <a:path extrusionOk="0" h="540" w="304">
                  <a:moveTo>
                    <a:pt x="6" y="0"/>
                  </a:moveTo>
                  <a:cubicBezTo>
                    <a:pt x="5" y="15"/>
                    <a:pt x="4" y="28"/>
                    <a:pt x="2" y="41"/>
                  </a:cubicBezTo>
                  <a:cubicBezTo>
                    <a:pt x="22" y="60"/>
                    <a:pt x="44" y="77"/>
                    <a:pt x="66" y="94"/>
                  </a:cubicBezTo>
                  <a:cubicBezTo>
                    <a:pt x="125" y="138"/>
                    <a:pt x="191" y="171"/>
                    <a:pt x="260" y="193"/>
                  </a:cubicBezTo>
                  <a:cubicBezTo>
                    <a:pt x="260" y="184"/>
                    <a:pt x="262" y="176"/>
                    <a:pt x="263" y="166"/>
                  </a:cubicBezTo>
                  <a:cubicBezTo>
                    <a:pt x="186" y="141"/>
                    <a:pt x="115" y="100"/>
                    <a:pt x="53" y="47"/>
                  </a:cubicBezTo>
                  <a:cubicBezTo>
                    <a:pt x="37" y="32"/>
                    <a:pt x="21" y="16"/>
                    <a:pt x="6" y="0"/>
                  </a:cubicBezTo>
                  <a:close/>
                  <a:moveTo>
                    <a:pt x="1" y="125"/>
                  </a:moveTo>
                  <a:cubicBezTo>
                    <a:pt x="1" y="145"/>
                    <a:pt x="4" y="163"/>
                    <a:pt x="5" y="181"/>
                  </a:cubicBezTo>
                  <a:cubicBezTo>
                    <a:pt x="21" y="192"/>
                    <a:pt x="37" y="202"/>
                    <a:pt x="54" y="209"/>
                  </a:cubicBezTo>
                  <a:cubicBezTo>
                    <a:pt x="120" y="242"/>
                    <a:pt x="188" y="266"/>
                    <a:pt x="259" y="282"/>
                  </a:cubicBezTo>
                  <a:lnTo>
                    <a:pt x="259" y="242"/>
                  </a:lnTo>
                  <a:cubicBezTo>
                    <a:pt x="202" y="228"/>
                    <a:pt x="147" y="209"/>
                    <a:pt x="95" y="184"/>
                  </a:cubicBezTo>
                  <a:cubicBezTo>
                    <a:pt x="62" y="168"/>
                    <a:pt x="30" y="150"/>
                    <a:pt x="1" y="125"/>
                  </a:cubicBezTo>
                  <a:close/>
                  <a:moveTo>
                    <a:pt x="9" y="218"/>
                  </a:moveTo>
                  <a:lnTo>
                    <a:pt x="9" y="218"/>
                  </a:lnTo>
                  <a:cubicBezTo>
                    <a:pt x="12" y="244"/>
                    <a:pt x="17" y="267"/>
                    <a:pt x="22" y="290"/>
                  </a:cubicBezTo>
                  <a:cubicBezTo>
                    <a:pt x="63" y="331"/>
                    <a:pt x="99" y="377"/>
                    <a:pt x="134" y="413"/>
                  </a:cubicBezTo>
                  <a:cubicBezTo>
                    <a:pt x="183" y="466"/>
                    <a:pt x="240" y="508"/>
                    <a:pt x="304" y="540"/>
                  </a:cubicBezTo>
                  <a:cubicBezTo>
                    <a:pt x="298" y="525"/>
                    <a:pt x="292" y="511"/>
                    <a:pt x="288" y="495"/>
                  </a:cubicBezTo>
                  <a:cubicBezTo>
                    <a:pt x="228" y="457"/>
                    <a:pt x="173" y="409"/>
                    <a:pt x="128" y="354"/>
                  </a:cubicBezTo>
                  <a:lnTo>
                    <a:pt x="128" y="354"/>
                  </a:lnTo>
                  <a:cubicBezTo>
                    <a:pt x="137" y="363"/>
                    <a:pt x="146" y="370"/>
                    <a:pt x="156" y="377"/>
                  </a:cubicBezTo>
                  <a:cubicBezTo>
                    <a:pt x="195" y="408"/>
                    <a:pt x="234" y="435"/>
                    <a:pt x="278" y="457"/>
                  </a:cubicBezTo>
                  <a:cubicBezTo>
                    <a:pt x="276" y="448"/>
                    <a:pt x="273" y="440"/>
                    <a:pt x="272" y="431"/>
                  </a:cubicBezTo>
                  <a:cubicBezTo>
                    <a:pt x="220" y="400"/>
                    <a:pt x="170" y="364"/>
                    <a:pt x="124" y="322"/>
                  </a:cubicBezTo>
                  <a:cubicBezTo>
                    <a:pt x="85" y="289"/>
                    <a:pt x="48" y="253"/>
                    <a:pt x="9" y="218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45"/>
            <p:cNvSpPr/>
            <p:nvPr/>
          </p:nvSpPr>
          <p:spPr>
            <a:xfrm>
              <a:off x="4603850" y="1470125"/>
              <a:ext cx="23625" cy="13675"/>
            </a:xfrm>
            <a:custGeom>
              <a:rect b="b" l="l" r="r" t="t"/>
              <a:pathLst>
                <a:path extrusionOk="0" h="547" w="945">
                  <a:moveTo>
                    <a:pt x="473" y="1"/>
                  </a:moveTo>
                  <a:cubicBezTo>
                    <a:pt x="351" y="1"/>
                    <a:pt x="231" y="28"/>
                    <a:pt x="138" y="81"/>
                  </a:cubicBezTo>
                  <a:cubicBezTo>
                    <a:pt x="47" y="134"/>
                    <a:pt x="0" y="204"/>
                    <a:pt x="0" y="274"/>
                  </a:cubicBezTo>
                  <a:cubicBezTo>
                    <a:pt x="0" y="345"/>
                    <a:pt x="47" y="414"/>
                    <a:pt x="138" y="466"/>
                  </a:cubicBezTo>
                  <a:cubicBezTo>
                    <a:pt x="231" y="520"/>
                    <a:pt x="351" y="546"/>
                    <a:pt x="473" y="546"/>
                  </a:cubicBezTo>
                  <a:cubicBezTo>
                    <a:pt x="594" y="546"/>
                    <a:pt x="714" y="520"/>
                    <a:pt x="807" y="466"/>
                  </a:cubicBezTo>
                  <a:cubicBezTo>
                    <a:pt x="899" y="414"/>
                    <a:pt x="944" y="345"/>
                    <a:pt x="944" y="274"/>
                  </a:cubicBezTo>
                  <a:cubicBezTo>
                    <a:pt x="944" y="204"/>
                    <a:pt x="899" y="134"/>
                    <a:pt x="807" y="81"/>
                  </a:cubicBezTo>
                  <a:cubicBezTo>
                    <a:pt x="714" y="28"/>
                    <a:pt x="594" y="1"/>
                    <a:pt x="473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45"/>
            <p:cNvSpPr/>
            <p:nvPr/>
          </p:nvSpPr>
          <p:spPr>
            <a:xfrm>
              <a:off x="4605400" y="1471050"/>
              <a:ext cx="20550" cy="11875"/>
            </a:xfrm>
            <a:custGeom>
              <a:rect b="b" l="l" r="r" t="t"/>
              <a:pathLst>
                <a:path extrusionOk="0" h="475" w="822">
                  <a:moveTo>
                    <a:pt x="411" y="0"/>
                  </a:moveTo>
                  <a:cubicBezTo>
                    <a:pt x="312" y="0"/>
                    <a:pt x="213" y="23"/>
                    <a:pt x="121" y="70"/>
                  </a:cubicBezTo>
                  <a:cubicBezTo>
                    <a:pt x="41" y="116"/>
                    <a:pt x="1" y="177"/>
                    <a:pt x="1" y="237"/>
                  </a:cubicBezTo>
                  <a:cubicBezTo>
                    <a:pt x="1" y="297"/>
                    <a:pt x="41" y="358"/>
                    <a:pt x="121" y="405"/>
                  </a:cubicBezTo>
                  <a:cubicBezTo>
                    <a:pt x="213" y="451"/>
                    <a:pt x="312" y="474"/>
                    <a:pt x="411" y="474"/>
                  </a:cubicBezTo>
                  <a:cubicBezTo>
                    <a:pt x="510" y="474"/>
                    <a:pt x="610" y="451"/>
                    <a:pt x="701" y="405"/>
                  </a:cubicBezTo>
                  <a:cubicBezTo>
                    <a:pt x="781" y="358"/>
                    <a:pt x="822" y="297"/>
                    <a:pt x="822" y="237"/>
                  </a:cubicBezTo>
                  <a:cubicBezTo>
                    <a:pt x="822" y="177"/>
                    <a:pt x="781" y="116"/>
                    <a:pt x="701" y="70"/>
                  </a:cubicBezTo>
                  <a:cubicBezTo>
                    <a:pt x="610" y="23"/>
                    <a:pt x="510" y="0"/>
                    <a:pt x="41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45"/>
            <p:cNvSpPr/>
            <p:nvPr/>
          </p:nvSpPr>
          <p:spPr>
            <a:xfrm>
              <a:off x="4604825" y="1473800"/>
              <a:ext cx="20800" cy="9125"/>
            </a:xfrm>
            <a:custGeom>
              <a:rect b="b" l="l" r="r" t="t"/>
              <a:pathLst>
                <a:path extrusionOk="0" h="365" w="832">
                  <a:moveTo>
                    <a:pt x="434" y="1"/>
                  </a:moveTo>
                  <a:cubicBezTo>
                    <a:pt x="335" y="1"/>
                    <a:pt x="236" y="24"/>
                    <a:pt x="144" y="71"/>
                  </a:cubicBezTo>
                  <a:cubicBezTo>
                    <a:pt x="1" y="76"/>
                    <a:pt x="1" y="289"/>
                    <a:pt x="144" y="295"/>
                  </a:cubicBezTo>
                  <a:cubicBezTo>
                    <a:pt x="236" y="341"/>
                    <a:pt x="335" y="364"/>
                    <a:pt x="434" y="364"/>
                  </a:cubicBezTo>
                  <a:cubicBezTo>
                    <a:pt x="533" y="364"/>
                    <a:pt x="633" y="341"/>
                    <a:pt x="724" y="295"/>
                  </a:cubicBezTo>
                  <a:cubicBezTo>
                    <a:pt x="784" y="292"/>
                    <a:pt x="831" y="243"/>
                    <a:pt x="831" y="183"/>
                  </a:cubicBezTo>
                  <a:cubicBezTo>
                    <a:pt x="831" y="122"/>
                    <a:pt x="784" y="73"/>
                    <a:pt x="724" y="71"/>
                  </a:cubicBezTo>
                  <a:cubicBezTo>
                    <a:pt x="633" y="24"/>
                    <a:pt x="533" y="1"/>
                    <a:pt x="434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45"/>
            <p:cNvSpPr/>
            <p:nvPr/>
          </p:nvSpPr>
          <p:spPr>
            <a:xfrm>
              <a:off x="4599600" y="1459775"/>
              <a:ext cx="33775" cy="28775"/>
            </a:xfrm>
            <a:custGeom>
              <a:rect b="b" l="l" r="r" t="t"/>
              <a:pathLst>
                <a:path extrusionOk="0" h="1151" w="1351">
                  <a:moveTo>
                    <a:pt x="902" y="1"/>
                  </a:moveTo>
                  <a:cubicBezTo>
                    <a:pt x="893" y="1"/>
                    <a:pt x="883" y="2"/>
                    <a:pt x="872" y="6"/>
                  </a:cubicBezTo>
                  <a:cubicBezTo>
                    <a:pt x="774" y="39"/>
                    <a:pt x="727" y="155"/>
                    <a:pt x="695" y="229"/>
                  </a:cubicBezTo>
                  <a:cubicBezTo>
                    <a:pt x="665" y="299"/>
                    <a:pt x="643" y="373"/>
                    <a:pt x="630" y="447"/>
                  </a:cubicBezTo>
                  <a:cubicBezTo>
                    <a:pt x="615" y="412"/>
                    <a:pt x="593" y="369"/>
                    <a:pt x="545" y="369"/>
                  </a:cubicBezTo>
                  <a:cubicBezTo>
                    <a:pt x="539" y="369"/>
                    <a:pt x="533" y="370"/>
                    <a:pt x="526" y="371"/>
                  </a:cubicBezTo>
                  <a:cubicBezTo>
                    <a:pt x="510" y="374"/>
                    <a:pt x="495" y="383"/>
                    <a:pt x="482" y="395"/>
                  </a:cubicBezTo>
                  <a:cubicBezTo>
                    <a:pt x="469" y="353"/>
                    <a:pt x="446" y="316"/>
                    <a:pt x="417" y="286"/>
                  </a:cubicBezTo>
                  <a:cubicBezTo>
                    <a:pt x="385" y="251"/>
                    <a:pt x="318" y="200"/>
                    <a:pt x="256" y="200"/>
                  </a:cubicBezTo>
                  <a:cubicBezTo>
                    <a:pt x="245" y="200"/>
                    <a:pt x="234" y="201"/>
                    <a:pt x="224" y="205"/>
                  </a:cubicBezTo>
                  <a:cubicBezTo>
                    <a:pt x="131" y="235"/>
                    <a:pt x="210" y="341"/>
                    <a:pt x="299" y="428"/>
                  </a:cubicBezTo>
                  <a:cubicBezTo>
                    <a:pt x="298" y="428"/>
                    <a:pt x="296" y="428"/>
                    <a:pt x="294" y="428"/>
                  </a:cubicBezTo>
                  <a:cubicBezTo>
                    <a:pt x="274" y="428"/>
                    <a:pt x="255" y="435"/>
                    <a:pt x="240" y="450"/>
                  </a:cubicBezTo>
                  <a:cubicBezTo>
                    <a:pt x="239" y="451"/>
                    <a:pt x="239" y="453"/>
                    <a:pt x="237" y="454"/>
                  </a:cubicBezTo>
                  <a:cubicBezTo>
                    <a:pt x="217" y="450"/>
                    <a:pt x="196" y="448"/>
                    <a:pt x="175" y="448"/>
                  </a:cubicBezTo>
                  <a:cubicBezTo>
                    <a:pt x="150" y="448"/>
                    <a:pt x="125" y="451"/>
                    <a:pt x="101" y="456"/>
                  </a:cubicBezTo>
                  <a:cubicBezTo>
                    <a:pt x="63" y="461"/>
                    <a:pt x="1" y="476"/>
                    <a:pt x="5" y="516"/>
                  </a:cubicBezTo>
                  <a:cubicBezTo>
                    <a:pt x="8" y="556"/>
                    <a:pt x="65" y="576"/>
                    <a:pt x="102" y="589"/>
                  </a:cubicBezTo>
                  <a:cubicBezTo>
                    <a:pt x="147" y="603"/>
                    <a:pt x="195" y="612"/>
                    <a:pt x="241" y="612"/>
                  </a:cubicBezTo>
                  <a:cubicBezTo>
                    <a:pt x="240" y="615"/>
                    <a:pt x="239" y="618"/>
                    <a:pt x="236" y="622"/>
                  </a:cubicBezTo>
                  <a:cubicBezTo>
                    <a:pt x="230" y="628"/>
                    <a:pt x="226" y="634"/>
                    <a:pt x="223" y="643"/>
                  </a:cubicBezTo>
                  <a:cubicBezTo>
                    <a:pt x="221" y="657"/>
                    <a:pt x="233" y="669"/>
                    <a:pt x="249" y="674"/>
                  </a:cubicBezTo>
                  <a:cubicBezTo>
                    <a:pt x="260" y="677"/>
                    <a:pt x="272" y="678"/>
                    <a:pt x="283" y="678"/>
                  </a:cubicBezTo>
                  <a:cubicBezTo>
                    <a:pt x="294" y="678"/>
                    <a:pt x="305" y="677"/>
                    <a:pt x="317" y="674"/>
                  </a:cubicBezTo>
                  <a:cubicBezTo>
                    <a:pt x="334" y="670"/>
                    <a:pt x="353" y="669"/>
                    <a:pt x="372" y="667"/>
                  </a:cubicBezTo>
                  <a:cubicBezTo>
                    <a:pt x="381" y="667"/>
                    <a:pt x="388" y="670"/>
                    <a:pt x="394" y="677"/>
                  </a:cubicBezTo>
                  <a:cubicBezTo>
                    <a:pt x="340" y="708"/>
                    <a:pt x="295" y="750"/>
                    <a:pt x="262" y="801"/>
                  </a:cubicBezTo>
                  <a:cubicBezTo>
                    <a:pt x="230" y="850"/>
                    <a:pt x="198" y="921"/>
                    <a:pt x="247" y="969"/>
                  </a:cubicBezTo>
                  <a:cubicBezTo>
                    <a:pt x="266" y="988"/>
                    <a:pt x="289" y="995"/>
                    <a:pt x="312" y="995"/>
                  </a:cubicBezTo>
                  <a:cubicBezTo>
                    <a:pt x="353" y="995"/>
                    <a:pt x="396" y="973"/>
                    <a:pt x="429" y="951"/>
                  </a:cubicBezTo>
                  <a:cubicBezTo>
                    <a:pt x="471" y="922"/>
                    <a:pt x="508" y="886"/>
                    <a:pt x="540" y="846"/>
                  </a:cubicBezTo>
                  <a:cubicBezTo>
                    <a:pt x="553" y="852"/>
                    <a:pt x="568" y="855"/>
                    <a:pt x="582" y="855"/>
                  </a:cubicBezTo>
                  <a:cubicBezTo>
                    <a:pt x="588" y="855"/>
                    <a:pt x="595" y="854"/>
                    <a:pt x="601" y="853"/>
                  </a:cubicBezTo>
                  <a:lnTo>
                    <a:pt x="601" y="853"/>
                  </a:lnTo>
                  <a:cubicBezTo>
                    <a:pt x="566" y="921"/>
                    <a:pt x="546" y="995"/>
                    <a:pt x="575" y="1066"/>
                  </a:cubicBezTo>
                  <a:cubicBezTo>
                    <a:pt x="594" y="1114"/>
                    <a:pt x="638" y="1151"/>
                    <a:pt x="689" y="1151"/>
                  </a:cubicBezTo>
                  <a:cubicBezTo>
                    <a:pt x="711" y="1151"/>
                    <a:pt x="734" y="1144"/>
                    <a:pt x="756" y="1128"/>
                  </a:cubicBezTo>
                  <a:cubicBezTo>
                    <a:pt x="865" y="1056"/>
                    <a:pt x="897" y="922"/>
                    <a:pt x="868" y="806"/>
                  </a:cubicBezTo>
                  <a:lnTo>
                    <a:pt x="868" y="806"/>
                  </a:lnTo>
                  <a:cubicBezTo>
                    <a:pt x="882" y="809"/>
                    <a:pt x="897" y="811"/>
                    <a:pt x="912" y="811"/>
                  </a:cubicBezTo>
                  <a:cubicBezTo>
                    <a:pt x="928" y="811"/>
                    <a:pt x="945" y="809"/>
                    <a:pt x="961" y="805"/>
                  </a:cubicBezTo>
                  <a:cubicBezTo>
                    <a:pt x="984" y="799"/>
                    <a:pt x="1001" y="783"/>
                    <a:pt x="1010" y="763"/>
                  </a:cubicBezTo>
                  <a:cubicBezTo>
                    <a:pt x="1011" y="760"/>
                    <a:pt x="1011" y="759"/>
                    <a:pt x="1011" y="757"/>
                  </a:cubicBezTo>
                  <a:cubicBezTo>
                    <a:pt x="1075" y="779"/>
                    <a:pt x="1178" y="811"/>
                    <a:pt x="1254" y="811"/>
                  </a:cubicBezTo>
                  <a:cubicBezTo>
                    <a:pt x="1305" y="811"/>
                    <a:pt x="1343" y="796"/>
                    <a:pt x="1346" y="753"/>
                  </a:cubicBezTo>
                  <a:cubicBezTo>
                    <a:pt x="1351" y="701"/>
                    <a:pt x="1290" y="647"/>
                    <a:pt x="1246" y="616"/>
                  </a:cubicBezTo>
                  <a:cubicBezTo>
                    <a:pt x="1217" y="596"/>
                    <a:pt x="1185" y="579"/>
                    <a:pt x="1152" y="567"/>
                  </a:cubicBezTo>
                  <a:cubicBezTo>
                    <a:pt x="1201" y="564"/>
                    <a:pt x="1249" y="548"/>
                    <a:pt x="1291" y="525"/>
                  </a:cubicBezTo>
                  <a:cubicBezTo>
                    <a:pt x="1335" y="498"/>
                    <a:pt x="1348" y="450"/>
                    <a:pt x="1312" y="413"/>
                  </a:cubicBezTo>
                  <a:cubicBezTo>
                    <a:pt x="1274" y="373"/>
                    <a:pt x="1206" y="360"/>
                    <a:pt x="1145" y="360"/>
                  </a:cubicBezTo>
                  <a:cubicBezTo>
                    <a:pt x="1136" y="360"/>
                    <a:pt x="1126" y="361"/>
                    <a:pt x="1117" y="361"/>
                  </a:cubicBezTo>
                  <a:cubicBezTo>
                    <a:pt x="1056" y="369"/>
                    <a:pt x="996" y="384"/>
                    <a:pt x="939" y="409"/>
                  </a:cubicBezTo>
                  <a:cubicBezTo>
                    <a:pt x="937" y="406"/>
                    <a:pt x="933" y="403"/>
                    <a:pt x="929" y="403"/>
                  </a:cubicBezTo>
                  <a:cubicBezTo>
                    <a:pt x="927" y="403"/>
                    <a:pt x="925" y="404"/>
                    <a:pt x="923" y="406"/>
                  </a:cubicBezTo>
                  <a:lnTo>
                    <a:pt x="900" y="425"/>
                  </a:lnTo>
                  <a:lnTo>
                    <a:pt x="890" y="429"/>
                  </a:lnTo>
                  <a:cubicBezTo>
                    <a:pt x="887" y="431"/>
                    <a:pt x="884" y="434"/>
                    <a:pt x="884" y="437"/>
                  </a:cubicBezTo>
                  <a:cubicBezTo>
                    <a:pt x="864" y="454"/>
                    <a:pt x="839" y="469"/>
                    <a:pt x="814" y="480"/>
                  </a:cubicBezTo>
                  <a:cubicBezTo>
                    <a:pt x="820" y="471"/>
                    <a:pt x="824" y="463"/>
                    <a:pt x="829" y="453"/>
                  </a:cubicBezTo>
                  <a:cubicBezTo>
                    <a:pt x="833" y="445"/>
                    <a:pt x="830" y="437"/>
                    <a:pt x="823" y="432"/>
                  </a:cubicBezTo>
                  <a:cubicBezTo>
                    <a:pt x="869" y="347"/>
                    <a:pt x="914" y="258"/>
                    <a:pt x="938" y="166"/>
                  </a:cubicBezTo>
                  <a:cubicBezTo>
                    <a:pt x="947" y="129"/>
                    <a:pt x="974" y="1"/>
                    <a:pt x="9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45"/>
            <p:cNvSpPr/>
            <p:nvPr/>
          </p:nvSpPr>
          <p:spPr>
            <a:xfrm>
              <a:off x="4597875" y="1457675"/>
              <a:ext cx="40000" cy="30500"/>
            </a:xfrm>
            <a:custGeom>
              <a:rect b="b" l="l" r="r" t="t"/>
              <a:pathLst>
                <a:path extrusionOk="0" h="1220" w="1600">
                  <a:moveTo>
                    <a:pt x="424" y="1"/>
                  </a:moveTo>
                  <a:cubicBezTo>
                    <a:pt x="408" y="1"/>
                    <a:pt x="393" y="4"/>
                    <a:pt x="379" y="13"/>
                  </a:cubicBezTo>
                  <a:cubicBezTo>
                    <a:pt x="339" y="38"/>
                    <a:pt x="337" y="83"/>
                    <a:pt x="342" y="119"/>
                  </a:cubicBezTo>
                  <a:cubicBezTo>
                    <a:pt x="358" y="229"/>
                    <a:pt x="418" y="339"/>
                    <a:pt x="480" y="437"/>
                  </a:cubicBezTo>
                  <a:cubicBezTo>
                    <a:pt x="486" y="445"/>
                    <a:pt x="493" y="455"/>
                    <a:pt x="500" y="466"/>
                  </a:cubicBezTo>
                  <a:lnTo>
                    <a:pt x="499" y="466"/>
                  </a:lnTo>
                  <a:cubicBezTo>
                    <a:pt x="415" y="408"/>
                    <a:pt x="303" y="347"/>
                    <a:pt x="193" y="335"/>
                  </a:cubicBezTo>
                  <a:cubicBezTo>
                    <a:pt x="184" y="334"/>
                    <a:pt x="175" y="333"/>
                    <a:pt x="166" y="333"/>
                  </a:cubicBezTo>
                  <a:cubicBezTo>
                    <a:pt x="129" y="333"/>
                    <a:pt x="93" y="344"/>
                    <a:pt x="71" y="373"/>
                  </a:cubicBezTo>
                  <a:cubicBezTo>
                    <a:pt x="44" y="408"/>
                    <a:pt x="57" y="453"/>
                    <a:pt x="86" y="484"/>
                  </a:cubicBezTo>
                  <a:cubicBezTo>
                    <a:pt x="139" y="547"/>
                    <a:pt x="225" y="596"/>
                    <a:pt x="310" y="632"/>
                  </a:cubicBezTo>
                  <a:cubicBezTo>
                    <a:pt x="258" y="641"/>
                    <a:pt x="206" y="654"/>
                    <a:pt x="155" y="671"/>
                  </a:cubicBezTo>
                  <a:cubicBezTo>
                    <a:pt x="116" y="685"/>
                    <a:pt x="74" y="702"/>
                    <a:pt x="49" y="732"/>
                  </a:cubicBezTo>
                  <a:cubicBezTo>
                    <a:pt x="0" y="799"/>
                    <a:pt x="63" y="877"/>
                    <a:pt x="142" y="899"/>
                  </a:cubicBezTo>
                  <a:cubicBezTo>
                    <a:pt x="173" y="908"/>
                    <a:pt x="206" y="912"/>
                    <a:pt x="239" y="912"/>
                  </a:cubicBezTo>
                  <a:cubicBezTo>
                    <a:pt x="315" y="912"/>
                    <a:pt x="394" y="891"/>
                    <a:pt x="460" y="866"/>
                  </a:cubicBezTo>
                  <a:cubicBezTo>
                    <a:pt x="500" y="851"/>
                    <a:pt x="540" y="834"/>
                    <a:pt x="579" y="814"/>
                  </a:cubicBezTo>
                  <a:lnTo>
                    <a:pt x="579" y="814"/>
                  </a:lnTo>
                  <a:cubicBezTo>
                    <a:pt x="519" y="856"/>
                    <a:pt x="470" y="912"/>
                    <a:pt x="437" y="977"/>
                  </a:cubicBezTo>
                  <a:cubicBezTo>
                    <a:pt x="400" y="1056"/>
                    <a:pt x="402" y="1201"/>
                    <a:pt x="529" y="1218"/>
                  </a:cubicBezTo>
                  <a:cubicBezTo>
                    <a:pt x="537" y="1219"/>
                    <a:pt x="545" y="1220"/>
                    <a:pt x="553" y="1220"/>
                  </a:cubicBezTo>
                  <a:cubicBezTo>
                    <a:pt x="668" y="1220"/>
                    <a:pt x="747" y="1102"/>
                    <a:pt x="786" y="1027"/>
                  </a:cubicBezTo>
                  <a:cubicBezTo>
                    <a:pt x="817" y="969"/>
                    <a:pt x="835" y="905"/>
                    <a:pt x="840" y="840"/>
                  </a:cubicBezTo>
                  <a:cubicBezTo>
                    <a:pt x="905" y="895"/>
                    <a:pt x="970" y="951"/>
                    <a:pt x="1036" y="1006"/>
                  </a:cubicBezTo>
                  <a:cubicBezTo>
                    <a:pt x="1094" y="1056"/>
                    <a:pt x="1167" y="1135"/>
                    <a:pt x="1258" y="1135"/>
                  </a:cubicBezTo>
                  <a:cubicBezTo>
                    <a:pt x="1271" y="1135"/>
                    <a:pt x="1284" y="1133"/>
                    <a:pt x="1298" y="1130"/>
                  </a:cubicBezTo>
                  <a:cubicBezTo>
                    <a:pt x="1401" y="1102"/>
                    <a:pt x="1373" y="986"/>
                    <a:pt x="1340" y="924"/>
                  </a:cubicBezTo>
                  <a:cubicBezTo>
                    <a:pt x="1276" y="805"/>
                    <a:pt x="1140" y="722"/>
                    <a:pt x="989" y="689"/>
                  </a:cubicBezTo>
                  <a:cubicBezTo>
                    <a:pt x="1008" y="688"/>
                    <a:pt x="1028" y="687"/>
                    <a:pt x="1047" y="687"/>
                  </a:cubicBezTo>
                  <a:cubicBezTo>
                    <a:pt x="1104" y="687"/>
                    <a:pt x="1162" y="692"/>
                    <a:pt x="1218" y="702"/>
                  </a:cubicBezTo>
                  <a:cubicBezTo>
                    <a:pt x="1281" y="712"/>
                    <a:pt x="1346" y="730"/>
                    <a:pt x="1410" y="730"/>
                  </a:cubicBezTo>
                  <a:cubicBezTo>
                    <a:pt x="1417" y="730"/>
                    <a:pt x="1423" y="730"/>
                    <a:pt x="1430" y="729"/>
                  </a:cubicBezTo>
                  <a:cubicBezTo>
                    <a:pt x="1475" y="728"/>
                    <a:pt x="1539" y="715"/>
                    <a:pt x="1556" y="676"/>
                  </a:cubicBezTo>
                  <a:cubicBezTo>
                    <a:pt x="1600" y="582"/>
                    <a:pt x="1389" y="537"/>
                    <a:pt x="1317" y="528"/>
                  </a:cubicBezTo>
                  <a:cubicBezTo>
                    <a:pt x="1294" y="525"/>
                    <a:pt x="1271" y="524"/>
                    <a:pt x="1247" y="524"/>
                  </a:cubicBezTo>
                  <a:cubicBezTo>
                    <a:pt x="1209" y="524"/>
                    <a:pt x="1170" y="527"/>
                    <a:pt x="1131" y="534"/>
                  </a:cubicBezTo>
                  <a:cubicBezTo>
                    <a:pt x="1198" y="474"/>
                    <a:pt x="1250" y="399"/>
                    <a:pt x="1282" y="316"/>
                  </a:cubicBezTo>
                  <a:cubicBezTo>
                    <a:pt x="1301" y="261"/>
                    <a:pt x="1317" y="134"/>
                    <a:pt x="1215" y="134"/>
                  </a:cubicBezTo>
                  <a:cubicBezTo>
                    <a:pt x="1210" y="134"/>
                    <a:pt x="1204" y="134"/>
                    <a:pt x="1198" y="135"/>
                  </a:cubicBezTo>
                  <a:cubicBezTo>
                    <a:pt x="1144" y="142"/>
                    <a:pt x="1095" y="180"/>
                    <a:pt x="1059" y="212"/>
                  </a:cubicBezTo>
                  <a:cubicBezTo>
                    <a:pt x="1020" y="250"/>
                    <a:pt x="983" y="290"/>
                    <a:pt x="950" y="335"/>
                  </a:cubicBezTo>
                  <a:cubicBezTo>
                    <a:pt x="893" y="410"/>
                    <a:pt x="840" y="487"/>
                    <a:pt x="792" y="569"/>
                  </a:cubicBezTo>
                  <a:cubicBezTo>
                    <a:pt x="783" y="473"/>
                    <a:pt x="760" y="380"/>
                    <a:pt x="724" y="292"/>
                  </a:cubicBezTo>
                  <a:cubicBezTo>
                    <a:pt x="683" y="197"/>
                    <a:pt x="621" y="90"/>
                    <a:pt x="519" y="32"/>
                  </a:cubicBezTo>
                  <a:cubicBezTo>
                    <a:pt x="493" y="16"/>
                    <a:pt x="458" y="1"/>
                    <a:pt x="42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45"/>
            <p:cNvSpPr/>
            <p:nvPr/>
          </p:nvSpPr>
          <p:spPr>
            <a:xfrm>
              <a:off x="4597875" y="1457675"/>
              <a:ext cx="40000" cy="30500"/>
            </a:xfrm>
            <a:custGeom>
              <a:rect b="b" l="l" r="r" t="t"/>
              <a:pathLst>
                <a:path extrusionOk="0" h="1220" w="1600">
                  <a:moveTo>
                    <a:pt x="424" y="1"/>
                  </a:moveTo>
                  <a:cubicBezTo>
                    <a:pt x="408" y="1"/>
                    <a:pt x="393" y="4"/>
                    <a:pt x="379" y="13"/>
                  </a:cubicBezTo>
                  <a:cubicBezTo>
                    <a:pt x="339" y="38"/>
                    <a:pt x="337" y="83"/>
                    <a:pt x="342" y="119"/>
                  </a:cubicBezTo>
                  <a:cubicBezTo>
                    <a:pt x="358" y="229"/>
                    <a:pt x="418" y="339"/>
                    <a:pt x="480" y="437"/>
                  </a:cubicBezTo>
                  <a:cubicBezTo>
                    <a:pt x="486" y="445"/>
                    <a:pt x="493" y="455"/>
                    <a:pt x="500" y="466"/>
                  </a:cubicBezTo>
                  <a:lnTo>
                    <a:pt x="499" y="466"/>
                  </a:lnTo>
                  <a:cubicBezTo>
                    <a:pt x="415" y="408"/>
                    <a:pt x="303" y="347"/>
                    <a:pt x="193" y="335"/>
                  </a:cubicBezTo>
                  <a:cubicBezTo>
                    <a:pt x="184" y="334"/>
                    <a:pt x="175" y="333"/>
                    <a:pt x="166" y="333"/>
                  </a:cubicBezTo>
                  <a:cubicBezTo>
                    <a:pt x="129" y="333"/>
                    <a:pt x="93" y="344"/>
                    <a:pt x="71" y="373"/>
                  </a:cubicBezTo>
                  <a:cubicBezTo>
                    <a:pt x="44" y="408"/>
                    <a:pt x="57" y="453"/>
                    <a:pt x="86" y="484"/>
                  </a:cubicBezTo>
                  <a:cubicBezTo>
                    <a:pt x="139" y="547"/>
                    <a:pt x="225" y="596"/>
                    <a:pt x="310" y="632"/>
                  </a:cubicBezTo>
                  <a:cubicBezTo>
                    <a:pt x="258" y="641"/>
                    <a:pt x="206" y="654"/>
                    <a:pt x="155" y="671"/>
                  </a:cubicBezTo>
                  <a:cubicBezTo>
                    <a:pt x="116" y="685"/>
                    <a:pt x="74" y="702"/>
                    <a:pt x="49" y="732"/>
                  </a:cubicBezTo>
                  <a:cubicBezTo>
                    <a:pt x="0" y="799"/>
                    <a:pt x="63" y="877"/>
                    <a:pt x="142" y="899"/>
                  </a:cubicBezTo>
                  <a:cubicBezTo>
                    <a:pt x="173" y="908"/>
                    <a:pt x="206" y="912"/>
                    <a:pt x="239" y="912"/>
                  </a:cubicBezTo>
                  <a:cubicBezTo>
                    <a:pt x="315" y="912"/>
                    <a:pt x="394" y="891"/>
                    <a:pt x="460" y="866"/>
                  </a:cubicBezTo>
                  <a:cubicBezTo>
                    <a:pt x="500" y="851"/>
                    <a:pt x="540" y="834"/>
                    <a:pt x="579" y="814"/>
                  </a:cubicBezTo>
                  <a:lnTo>
                    <a:pt x="579" y="814"/>
                  </a:lnTo>
                  <a:cubicBezTo>
                    <a:pt x="519" y="856"/>
                    <a:pt x="470" y="912"/>
                    <a:pt x="437" y="977"/>
                  </a:cubicBezTo>
                  <a:cubicBezTo>
                    <a:pt x="400" y="1056"/>
                    <a:pt x="402" y="1201"/>
                    <a:pt x="529" y="1218"/>
                  </a:cubicBezTo>
                  <a:cubicBezTo>
                    <a:pt x="537" y="1219"/>
                    <a:pt x="545" y="1220"/>
                    <a:pt x="553" y="1220"/>
                  </a:cubicBezTo>
                  <a:cubicBezTo>
                    <a:pt x="668" y="1220"/>
                    <a:pt x="747" y="1102"/>
                    <a:pt x="786" y="1027"/>
                  </a:cubicBezTo>
                  <a:cubicBezTo>
                    <a:pt x="817" y="969"/>
                    <a:pt x="835" y="905"/>
                    <a:pt x="840" y="840"/>
                  </a:cubicBezTo>
                  <a:cubicBezTo>
                    <a:pt x="905" y="895"/>
                    <a:pt x="970" y="951"/>
                    <a:pt x="1036" y="1006"/>
                  </a:cubicBezTo>
                  <a:cubicBezTo>
                    <a:pt x="1094" y="1056"/>
                    <a:pt x="1167" y="1135"/>
                    <a:pt x="1258" y="1135"/>
                  </a:cubicBezTo>
                  <a:cubicBezTo>
                    <a:pt x="1271" y="1135"/>
                    <a:pt x="1284" y="1133"/>
                    <a:pt x="1298" y="1130"/>
                  </a:cubicBezTo>
                  <a:cubicBezTo>
                    <a:pt x="1401" y="1102"/>
                    <a:pt x="1373" y="986"/>
                    <a:pt x="1340" y="924"/>
                  </a:cubicBezTo>
                  <a:cubicBezTo>
                    <a:pt x="1276" y="805"/>
                    <a:pt x="1140" y="722"/>
                    <a:pt x="989" y="689"/>
                  </a:cubicBezTo>
                  <a:cubicBezTo>
                    <a:pt x="1008" y="688"/>
                    <a:pt x="1028" y="687"/>
                    <a:pt x="1047" y="687"/>
                  </a:cubicBezTo>
                  <a:cubicBezTo>
                    <a:pt x="1104" y="687"/>
                    <a:pt x="1162" y="692"/>
                    <a:pt x="1218" y="702"/>
                  </a:cubicBezTo>
                  <a:cubicBezTo>
                    <a:pt x="1281" y="712"/>
                    <a:pt x="1346" y="730"/>
                    <a:pt x="1410" y="730"/>
                  </a:cubicBezTo>
                  <a:cubicBezTo>
                    <a:pt x="1417" y="730"/>
                    <a:pt x="1423" y="730"/>
                    <a:pt x="1430" y="729"/>
                  </a:cubicBezTo>
                  <a:cubicBezTo>
                    <a:pt x="1475" y="728"/>
                    <a:pt x="1539" y="715"/>
                    <a:pt x="1556" y="676"/>
                  </a:cubicBezTo>
                  <a:cubicBezTo>
                    <a:pt x="1600" y="582"/>
                    <a:pt x="1389" y="537"/>
                    <a:pt x="1317" y="528"/>
                  </a:cubicBezTo>
                  <a:cubicBezTo>
                    <a:pt x="1294" y="525"/>
                    <a:pt x="1271" y="524"/>
                    <a:pt x="1247" y="524"/>
                  </a:cubicBezTo>
                  <a:cubicBezTo>
                    <a:pt x="1209" y="524"/>
                    <a:pt x="1170" y="527"/>
                    <a:pt x="1131" y="534"/>
                  </a:cubicBezTo>
                  <a:cubicBezTo>
                    <a:pt x="1198" y="474"/>
                    <a:pt x="1250" y="399"/>
                    <a:pt x="1282" y="316"/>
                  </a:cubicBezTo>
                  <a:cubicBezTo>
                    <a:pt x="1301" y="261"/>
                    <a:pt x="1317" y="134"/>
                    <a:pt x="1215" y="134"/>
                  </a:cubicBezTo>
                  <a:cubicBezTo>
                    <a:pt x="1210" y="134"/>
                    <a:pt x="1204" y="134"/>
                    <a:pt x="1198" y="135"/>
                  </a:cubicBezTo>
                  <a:cubicBezTo>
                    <a:pt x="1144" y="142"/>
                    <a:pt x="1095" y="180"/>
                    <a:pt x="1059" y="212"/>
                  </a:cubicBezTo>
                  <a:cubicBezTo>
                    <a:pt x="1020" y="250"/>
                    <a:pt x="983" y="290"/>
                    <a:pt x="950" y="335"/>
                  </a:cubicBezTo>
                  <a:cubicBezTo>
                    <a:pt x="893" y="410"/>
                    <a:pt x="840" y="487"/>
                    <a:pt x="792" y="569"/>
                  </a:cubicBezTo>
                  <a:cubicBezTo>
                    <a:pt x="783" y="473"/>
                    <a:pt x="760" y="380"/>
                    <a:pt x="724" y="292"/>
                  </a:cubicBezTo>
                  <a:cubicBezTo>
                    <a:pt x="683" y="197"/>
                    <a:pt x="621" y="90"/>
                    <a:pt x="519" y="32"/>
                  </a:cubicBezTo>
                  <a:cubicBezTo>
                    <a:pt x="493" y="16"/>
                    <a:pt x="458" y="1"/>
                    <a:pt x="42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45"/>
            <p:cNvSpPr/>
            <p:nvPr/>
          </p:nvSpPr>
          <p:spPr>
            <a:xfrm>
              <a:off x="4598525" y="1457700"/>
              <a:ext cx="38925" cy="30500"/>
            </a:xfrm>
            <a:custGeom>
              <a:rect b="b" l="l" r="r" t="t"/>
              <a:pathLst>
                <a:path extrusionOk="0" h="1220" w="1557">
                  <a:moveTo>
                    <a:pt x="143" y="333"/>
                  </a:moveTo>
                  <a:cubicBezTo>
                    <a:pt x="105" y="333"/>
                    <a:pt x="67" y="344"/>
                    <a:pt x="45" y="372"/>
                  </a:cubicBezTo>
                  <a:cubicBezTo>
                    <a:pt x="38" y="382"/>
                    <a:pt x="32" y="394"/>
                    <a:pt x="31" y="407"/>
                  </a:cubicBezTo>
                  <a:cubicBezTo>
                    <a:pt x="34" y="420"/>
                    <a:pt x="38" y="434"/>
                    <a:pt x="45" y="447"/>
                  </a:cubicBezTo>
                  <a:cubicBezTo>
                    <a:pt x="74" y="498"/>
                    <a:pt x="131" y="536"/>
                    <a:pt x="190" y="559"/>
                  </a:cubicBezTo>
                  <a:cubicBezTo>
                    <a:pt x="261" y="585"/>
                    <a:pt x="334" y="605"/>
                    <a:pt x="408" y="623"/>
                  </a:cubicBezTo>
                  <a:cubicBezTo>
                    <a:pt x="482" y="641"/>
                    <a:pt x="557" y="660"/>
                    <a:pt x="630" y="681"/>
                  </a:cubicBezTo>
                  <a:cubicBezTo>
                    <a:pt x="582" y="562"/>
                    <a:pt x="479" y="467"/>
                    <a:pt x="357" y="394"/>
                  </a:cubicBezTo>
                  <a:cubicBezTo>
                    <a:pt x="298" y="363"/>
                    <a:pt x="234" y="343"/>
                    <a:pt x="167" y="334"/>
                  </a:cubicBezTo>
                  <a:cubicBezTo>
                    <a:pt x="159" y="333"/>
                    <a:pt x="151" y="333"/>
                    <a:pt x="143" y="333"/>
                  </a:cubicBezTo>
                  <a:close/>
                  <a:moveTo>
                    <a:pt x="1190" y="134"/>
                  </a:moveTo>
                  <a:cubicBezTo>
                    <a:pt x="1184" y="134"/>
                    <a:pt x="1178" y="135"/>
                    <a:pt x="1172" y="135"/>
                  </a:cubicBezTo>
                  <a:cubicBezTo>
                    <a:pt x="1144" y="140"/>
                    <a:pt x="1117" y="150"/>
                    <a:pt x="1094" y="166"/>
                  </a:cubicBezTo>
                  <a:cubicBezTo>
                    <a:pt x="966" y="282"/>
                    <a:pt x="918" y="440"/>
                    <a:pt x="824" y="575"/>
                  </a:cubicBezTo>
                  <a:cubicBezTo>
                    <a:pt x="818" y="583"/>
                    <a:pt x="811" y="592"/>
                    <a:pt x="804" y="602"/>
                  </a:cubicBezTo>
                  <a:cubicBezTo>
                    <a:pt x="798" y="627"/>
                    <a:pt x="788" y="650"/>
                    <a:pt x="782" y="675"/>
                  </a:cubicBezTo>
                  <a:cubicBezTo>
                    <a:pt x="780" y="679"/>
                    <a:pt x="779" y="685"/>
                    <a:pt x="779" y="691"/>
                  </a:cubicBezTo>
                  <a:lnTo>
                    <a:pt x="782" y="686"/>
                  </a:lnTo>
                  <a:cubicBezTo>
                    <a:pt x="830" y="646"/>
                    <a:pt x="882" y="611"/>
                    <a:pt x="937" y="581"/>
                  </a:cubicBezTo>
                  <a:cubicBezTo>
                    <a:pt x="1002" y="544"/>
                    <a:pt x="1065" y="504"/>
                    <a:pt x="1124" y="459"/>
                  </a:cubicBezTo>
                  <a:cubicBezTo>
                    <a:pt x="1217" y="383"/>
                    <a:pt x="1288" y="272"/>
                    <a:pt x="1255" y="169"/>
                  </a:cubicBezTo>
                  <a:cubicBezTo>
                    <a:pt x="1242" y="148"/>
                    <a:pt x="1223" y="134"/>
                    <a:pt x="1190" y="134"/>
                  </a:cubicBezTo>
                  <a:close/>
                  <a:moveTo>
                    <a:pt x="399" y="1"/>
                  </a:moveTo>
                  <a:cubicBezTo>
                    <a:pt x="382" y="1"/>
                    <a:pt x="366" y="4"/>
                    <a:pt x="351" y="14"/>
                  </a:cubicBezTo>
                  <a:cubicBezTo>
                    <a:pt x="340" y="21"/>
                    <a:pt x="329" y="32"/>
                    <a:pt x="324" y="47"/>
                  </a:cubicBezTo>
                  <a:cubicBezTo>
                    <a:pt x="329" y="70"/>
                    <a:pt x="338" y="92"/>
                    <a:pt x="350" y="112"/>
                  </a:cubicBezTo>
                  <a:cubicBezTo>
                    <a:pt x="358" y="128"/>
                    <a:pt x="369" y="144"/>
                    <a:pt x="380" y="160"/>
                  </a:cubicBezTo>
                  <a:cubicBezTo>
                    <a:pt x="380" y="160"/>
                    <a:pt x="382" y="160"/>
                    <a:pt x="383" y="161"/>
                  </a:cubicBezTo>
                  <a:cubicBezTo>
                    <a:pt x="421" y="206"/>
                    <a:pt x="461" y="250"/>
                    <a:pt x="503" y="293"/>
                  </a:cubicBezTo>
                  <a:cubicBezTo>
                    <a:pt x="538" y="331"/>
                    <a:pt x="570" y="373"/>
                    <a:pt x="598" y="418"/>
                  </a:cubicBezTo>
                  <a:cubicBezTo>
                    <a:pt x="624" y="460"/>
                    <a:pt x="646" y="505"/>
                    <a:pt x="662" y="553"/>
                  </a:cubicBezTo>
                  <a:cubicBezTo>
                    <a:pt x="669" y="576"/>
                    <a:pt x="675" y="599"/>
                    <a:pt x="680" y="623"/>
                  </a:cubicBezTo>
                  <a:cubicBezTo>
                    <a:pt x="683" y="646"/>
                    <a:pt x="692" y="666"/>
                    <a:pt x="702" y="685"/>
                  </a:cubicBezTo>
                  <a:lnTo>
                    <a:pt x="704" y="686"/>
                  </a:lnTo>
                  <a:cubicBezTo>
                    <a:pt x="708" y="691"/>
                    <a:pt x="712" y="692"/>
                    <a:pt x="717" y="692"/>
                  </a:cubicBezTo>
                  <a:cubicBezTo>
                    <a:pt x="720" y="692"/>
                    <a:pt x="724" y="691"/>
                    <a:pt x="727" y="689"/>
                  </a:cubicBezTo>
                  <a:cubicBezTo>
                    <a:pt x="738" y="665"/>
                    <a:pt x="747" y="639"/>
                    <a:pt x="754" y="611"/>
                  </a:cubicBezTo>
                  <a:cubicBezTo>
                    <a:pt x="757" y="597"/>
                    <a:pt x="762" y="581"/>
                    <a:pt x="763" y="566"/>
                  </a:cubicBezTo>
                  <a:lnTo>
                    <a:pt x="763" y="559"/>
                  </a:lnTo>
                  <a:cubicBezTo>
                    <a:pt x="756" y="467"/>
                    <a:pt x="733" y="378"/>
                    <a:pt x="698" y="292"/>
                  </a:cubicBezTo>
                  <a:cubicBezTo>
                    <a:pt x="657" y="198"/>
                    <a:pt x="595" y="90"/>
                    <a:pt x="493" y="31"/>
                  </a:cubicBezTo>
                  <a:cubicBezTo>
                    <a:pt x="467" y="16"/>
                    <a:pt x="432" y="1"/>
                    <a:pt x="399" y="1"/>
                  </a:cubicBezTo>
                  <a:close/>
                  <a:moveTo>
                    <a:pt x="1319" y="545"/>
                  </a:moveTo>
                  <a:cubicBezTo>
                    <a:pt x="1239" y="545"/>
                    <a:pt x="1157" y="563"/>
                    <a:pt x="1082" y="582"/>
                  </a:cubicBezTo>
                  <a:cubicBezTo>
                    <a:pt x="994" y="602"/>
                    <a:pt x="909" y="636"/>
                    <a:pt x="833" y="679"/>
                  </a:cubicBezTo>
                  <a:cubicBezTo>
                    <a:pt x="886" y="662"/>
                    <a:pt x="941" y="652"/>
                    <a:pt x="998" y="647"/>
                  </a:cubicBezTo>
                  <a:cubicBezTo>
                    <a:pt x="1007" y="647"/>
                    <a:pt x="1017" y="646"/>
                    <a:pt x="1026" y="646"/>
                  </a:cubicBezTo>
                  <a:cubicBezTo>
                    <a:pt x="1084" y="646"/>
                    <a:pt x="1141" y="658"/>
                    <a:pt x="1195" y="681"/>
                  </a:cubicBezTo>
                  <a:cubicBezTo>
                    <a:pt x="1257" y="703"/>
                    <a:pt x="1322" y="729"/>
                    <a:pt x="1391" y="729"/>
                  </a:cubicBezTo>
                  <a:cubicBezTo>
                    <a:pt x="1398" y="729"/>
                    <a:pt x="1404" y="729"/>
                    <a:pt x="1411" y="728"/>
                  </a:cubicBezTo>
                  <a:cubicBezTo>
                    <a:pt x="1449" y="726"/>
                    <a:pt x="1487" y="714"/>
                    <a:pt x="1517" y="692"/>
                  </a:cubicBezTo>
                  <a:cubicBezTo>
                    <a:pt x="1523" y="688"/>
                    <a:pt x="1527" y="681"/>
                    <a:pt x="1530" y="675"/>
                  </a:cubicBezTo>
                  <a:cubicBezTo>
                    <a:pt x="1556" y="618"/>
                    <a:pt x="1492" y="579"/>
                    <a:pt x="1420" y="556"/>
                  </a:cubicBezTo>
                  <a:cubicBezTo>
                    <a:pt x="1387" y="549"/>
                    <a:pt x="1353" y="545"/>
                    <a:pt x="1319" y="545"/>
                  </a:cubicBezTo>
                  <a:close/>
                  <a:moveTo>
                    <a:pt x="165" y="671"/>
                  </a:moveTo>
                  <a:cubicBezTo>
                    <a:pt x="149" y="671"/>
                    <a:pt x="133" y="671"/>
                    <a:pt x="118" y="673"/>
                  </a:cubicBezTo>
                  <a:cubicBezTo>
                    <a:pt x="81" y="684"/>
                    <a:pt x="50" y="704"/>
                    <a:pt x="25" y="731"/>
                  </a:cubicBezTo>
                  <a:cubicBezTo>
                    <a:pt x="0" y="762"/>
                    <a:pt x="0" y="804"/>
                    <a:pt x="22" y="834"/>
                  </a:cubicBezTo>
                  <a:cubicBezTo>
                    <a:pt x="45" y="865"/>
                    <a:pt x="79" y="887"/>
                    <a:pt x="115" y="895"/>
                  </a:cubicBezTo>
                  <a:cubicBezTo>
                    <a:pt x="130" y="899"/>
                    <a:pt x="144" y="900"/>
                    <a:pt x="159" y="900"/>
                  </a:cubicBezTo>
                  <a:cubicBezTo>
                    <a:pt x="209" y="900"/>
                    <a:pt x="257" y="882"/>
                    <a:pt x="300" y="860"/>
                  </a:cubicBezTo>
                  <a:cubicBezTo>
                    <a:pt x="386" y="815"/>
                    <a:pt x="463" y="756"/>
                    <a:pt x="560" y="733"/>
                  </a:cubicBezTo>
                  <a:cubicBezTo>
                    <a:pt x="479" y="727"/>
                    <a:pt x="398" y="704"/>
                    <a:pt x="319" y="688"/>
                  </a:cubicBezTo>
                  <a:cubicBezTo>
                    <a:pt x="276" y="680"/>
                    <a:pt x="219" y="671"/>
                    <a:pt x="165" y="671"/>
                  </a:cubicBezTo>
                  <a:close/>
                  <a:moveTo>
                    <a:pt x="952" y="700"/>
                  </a:moveTo>
                  <a:cubicBezTo>
                    <a:pt x="891" y="700"/>
                    <a:pt x="830" y="708"/>
                    <a:pt x="772" y="724"/>
                  </a:cubicBezTo>
                  <a:cubicBezTo>
                    <a:pt x="882" y="772"/>
                    <a:pt x="962" y="856"/>
                    <a:pt x="1034" y="937"/>
                  </a:cubicBezTo>
                  <a:cubicBezTo>
                    <a:pt x="1073" y="981"/>
                    <a:pt x="1170" y="1105"/>
                    <a:pt x="1259" y="1133"/>
                  </a:cubicBezTo>
                  <a:lnTo>
                    <a:pt x="1271" y="1130"/>
                  </a:lnTo>
                  <a:cubicBezTo>
                    <a:pt x="1375" y="1103"/>
                    <a:pt x="1347" y="987"/>
                    <a:pt x="1314" y="924"/>
                  </a:cubicBezTo>
                  <a:cubicBezTo>
                    <a:pt x="1256" y="820"/>
                    <a:pt x="1143" y="742"/>
                    <a:pt x="1012" y="702"/>
                  </a:cubicBezTo>
                  <a:cubicBezTo>
                    <a:pt x="992" y="701"/>
                    <a:pt x="972" y="700"/>
                    <a:pt x="952" y="700"/>
                  </a:cubicBezTo>
                  <a:close/>
                  <a:moveTo>
                    <a:pt x="722" y="734"/>
                  </a:moveTo>
                  <a:cubicBezTo>
                    <a:pt x="601" y="789"/>
                    <a:pt x="493" y="873"/>
                    <a:pt x="409" y="979"/>
                  </a:cubicBezTo>
                  <a:cubicBezTo>
                    <a:pt x="374" y="1059"/>
                    <a:pt x="374" y="1201"/>
                    <a:pt x="503" y="1219"/>
                  </a:cubicBezTo>
                  <a:cubicBezTo>
                    <a:pt x="511" y="1219"/>
                    <a:pt x="518" y="1220"/>
                    <a:pt x="525" y="1220"/>
                  </a:cubicBezTo>
                  <a:cubicBezTo>
                    <a:pt x="565" y="1220"/>
                    <a:pt x="604" y="1207"/>
                    <a:pt x="635" y="1182"/>
                  </a:cubicBezTo>
                  <a:cubicBezTo>
                    <a:pt x="693" y="1134"/>
                    <a:pt x="735" y="1071"/>
                    <a:pt x="757" y="998"/>
                  </a:cubicBezTo>
                  <a:cubicBezTo>
                    <a:pt x="780" y="910"/>
                    <a:pt x="769" y="814"/>
                    <a:pt x="724" y="734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45"/>
            <p:cNvSpPr/>
            <p:nvPr/>
          </p:nvSpPr>
          <p:spPr>
            <a:xfrm>
              <a:off x="4630300" y="1366850"/>
              <a:ext cx="105375" cy="94275"/>
            </a:xfrm>
            <a:custGeom>
              <a:rect b="b" l="l" r="r" t="t"/>
              <a:pathLst>
                <a:path extrusionOk="0" h="3771" w="4215">
                  <a:moveTo>
                    <a:pt x="1" y="2696"/>
                  </a:moveTo>
                  <a:lnTo>
                    <a:pt x="2165" y="1448"/>
                  </a:lnTo>
                  <a:lnTo>
                    <a:pt x="2785" y="1"/>
                  </a:lnTo>
                  <a:lnTo>
                    <a:pt x="3800" y="586"/>
                  </a:lnTo>
                  <a:cubicBezTo>
                    <a:pt x="4134" y="779"/>
                    <a:pt x="4215" y="1107"/>
                    <a:pt x="4215" y="1610"/>
                  </a:cubicBezTo>
                  <a:cubicBezTo>
                    <a:pt x="4215" y="2137"/>
                    <a:pt x="4202" y="2836"/>
                    <a:pt x="4202" y="2836"/>
                  </a:cubicBezTo>
                  <a:lnTo>
                    <a:pt x="2837" y="3636"/>
                  </a:lnTo>
                  <a:cubicBezTo>
                    <a:pt x="2685" y="3724"/>
                    <a:pt x="2514" y="3769"/>
                    <a:pt x="2339" y="3771"/>
                  </a:cubicBezTo>
                  <a:lnTo>
                    <a:pt x="1860" y="377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45"/>
            <p:cNvSpPr/>
            <p:nvPr/>
          </p:nvSpPr>
          <p:spPr>
            <a:xfrm>
              <a:off x="4630300" y="1417650"/>
              <a:ext cx="3325" cy="18500"/>
            </a:xfrm>
            <a:custGeom>
              <a:rect b="b" l="l" r="r" t="t"/>
              <a:pathLst>
                <a:path extrusionOk="0" h="740" w="133">
                  <a:moveTo>
                    <a:pt x="1" y="0"/>
                  </a:moveTo>
                  <a:lnTo>
                    <a:pt x="1" y="664"/>
                  </a:lnTo>
                  <a:lnTo>
                    <a:pt x="133" y="740"/>
                  </a:lnTo>
                  <a:lnTo>
                    <a:pt x="133" y="7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45"/>
            <p:cNvSpPr/>
            <p:nvPr/>
          </p:nvSpPr>
          <p:spPr>
            <a:xfrm>
              <a:off x="4633600" y="1417650"/>
              <a:ext cx="3325" cy="18500"/>
            </a:xfrm>
            <a:custGeom>
              <a:rect b="b" l="l" r="r" t="t"/>
              <a:pathLst>
                <a:path extrusionOk="0" h="740" w="133">
                  <a:moveTo>
                    <a:pt x="133" y="0"/>
                  </a:moveTo>
                  <a:lnTo>
                    <a:pt x="1" y="76"/>
                  </a:lnTo>
                  <a:lnTo>
                    <a:pt x="1" y="740"/>
                  </a:lnTo>
                  <a:lnTo>
                    <a:pt x="133" y="664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45"/>
            <p:cNvSpPr/>
            <p:nvPr/>
          </p:nvSpPr>
          <p:spPr>
            <a:xfrm>
              <a:off x="4673500" y="1442575"/>
              <a:ext cx="3300" cy="18525"/>
            </a:xfrm>
            <a:custGeom>
              <a:rect b="b" l="l" r="r" t="t"/>
              <a:pathLst>
                <a:path extrusionOk="0" h="741" w="132">
                  <a:moveTo>
                    <a:pt x="0" y="1"/>
                  </a:moveTo>
                  <a:lnTo>
                    <a:pt x="0" y="665"/>
                  </a:lnTo>
                  <a:lnTo>
                    <a:pt x="132" y="740"/>
                  </a:lnTo>
                  <a:lnTo>
                    <a:pt x="132" y="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45"/>
            <p:cNvSpPr/>
            <p:nvPr/>
          </p:nvSpPr>
          <p:spPr>
            <a:xfrm>
              <a:off x="4676775" y="1442575"/>
              <a:ext cx="3325" cy="18525"/>
            </a:xfrm>
            <a:custGeom>
              <a:rect b="b" l="l" r="r" t="t"/>
              <a:pathLst>
                <a:path extrusionOk="0" h="741" w="133">
                  <a:moveTo>
                    <a:pt x="133" y="1"/>
                  </a:moveTo>
                  <a:lnTo>
                    <a:pt x="1" y="78"/>
                  </a:lnTo>
                  <a:lnTo>
                    <a:pt x="1" y="740"/>
                  </a:lnTo>
                  <a:lnTo>
                    <a:pt x="133" y="665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45"/>
            <p:cNvSpPr/>
            <p:nvPr/>
          </p:nvSpPr>
          <p:spPr>
            <a:xfrm>
              <a:off x="4707700" y="1422975"/>
              <a:ext cx="3325" cy="18500"/>
            </a:xfrm>
            <a:custGeom>
              <a:rect b="b" l="l" r="r" t="t"/>
              <a:pathLst>
                <a:path extrusionOk="0" h="740" w="133">
                  <a:moveTo>
                    <a:pt x="1" y="0"/>
                  </a:moveTo>
                  <a:lnTo>
                    <a:pt x="1" y="665"/>
                  </a:lnTo>
                  <a:lnTo>
                    <a:pt x="133" y="740"/>
                  </a:lnTo>
                  <a:lnTo>
                    <a:pt x="133" y="7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45"/>
            <p:cNvSpPr/>
            <p:nvPr/>
          </p:nvSpPr>
          <p:spPr>
            <a:xfrm>
              <a:off x="4711000" y="1422975"/>
              <a:ext cx="3325" cy="18500"/>
            </a:xfrm>
            <a:custGeom>
              <a:rect b="b" l="l" r="r" t="t"/>
              <a:pathLst>
                <a:path extrusionOk="0" h="740" w="133">
                  <a:moveTo>
                    <a:pt x="133" y="0"/>
                  </a:moveTo>
                  <a:lnTo>
                    <a:pt x="1" y="76"/>
                  </a:lnTo>
                  <a:lnTo>
                    <a:pt x="1" y="740"/>
                  </a:lnTo>
                  <a:lnTo>
                    <a:pt x="133" y="66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45"/>
            <p:cNvSpPr/>
            <p:nvPr/>
          </p:nvSpPr>
          <p:spPr>
            <a:xfrm>
              <a:off x="4620925" y="1345700"/>
              <a:ext cx="102025" cy="105275"/>
            </a:xfrm>
            <a:custGeom>
              <a:rect b="b" l="l" r="r" t="t"/>
              <a:pathLst>
                <a:path extrusionOk="0" h="4211" w="4081">
                  <a:moveTo>
                    <a:pt x="2004" y="0"/>
                  </a:moveTo>
                  <a:cubicBezTo>
                    <a:pt x="1860" y="0"/>
                    <a:pt x="1739" y="24"/>
                    <a:pt x="1655" y="72"/>
                  </a:cubicBezTo>
                  <a:cubicBezTo>
                    <a:pt x="1400" y="220"/>
                    <a:pt x="1339" y="504"/>
                    <a:pt x="1111" y="649"/>
                  </a:cubicBezTo>
                  <a:cubicBezTo>
                    <a:pt x="805" y="844"/>
                    <a:pt x="154" y="1169"/>
                    <a:pt x="67" y="1267"/>
                  </a:cubicBezTo>
                  <a:cubicBezTo>
                    <a:pt x="11" y="1332"/>
                    <a:pt x="0" y="1595"/>
                    <a:pt x="40" y="1678"/>
                  </a:cubicBezTo>
                  <a:cubicBezTo>
                    <a:pt x="41" y="1680"/>
                    <a:pt x="42" y="1685"/>
                    <a:pt x="44" y="1688"/>
                  </a:cubicBezTo>
                  <a:cubicBezTo>
                    <a:pt x="119" y="1873"/>
                    <a:pt x="138" y="2619"/>
                    <a:pt x="164" y="2862"/>
                  </a:cubicBezTo>
                  <a:cubicBezTo>
                    <a:pt x="192" y="3110"/>
                    <a:pt x="434" y="3257"/>
                    <a:pt x="434" y="3257"/>
                  </a:cubicBezTo>
                  <a:lnTo>
                    <a:pt x="2031" y="4169"/>
                  </a:lnTo>
                  <a:lnTo>
                    <a:pt x="2036" y="4170"/>
                  </a:lnTo>
                  <a:cubicBezTo>
                    <a:pt x="2045" y="4173"/>
                    <a:pt x="2055" y="4176"/>
                    <a:pt x="2062" y="4179"/>
                  </a:cubicBezTo>
                  <a:lnTo>
                    <a:pt x="2073" y="4182"/>
                  </a:lnTo>
                  <a:cubicBezTo>
                    <a:pt x="2097" y="4189"/>
                    <a:pt x="2123" y="4195"/>
                    <a:pt x="2148" y="4201"/>
                  </a:cubicBezTo>
                  <a:lnTo>
                    <a:pt x="2157" y="4202"/>
                  </a:lnTo>
                  <a:cubicBezTo>
                    <a:pt x="2190" y="4208"/>
                    <a:pt x="2221" y="4210"/>
                    <a:pt x="2249" y="4210"/>
                  </a:cubicBezTo>
                  <a:cubicBezTo>
                    <a:pt x="2390" y="4210"/>
                    <a:pt x="2462" y="4152"/>
                    <a:pt x="2466" y="4147"/>
                  </a:cubicBezTo>
                  <a:lnTo>
                    <a:pt x="3671" y="3451"/>
                  </a:lnTo>
                  <a:cubicBezTo>
                    <a:pt x="3723" y="3422"/>
                    <a:pt x="3768" y="3383"/>
                    <a:pt x="3804" y="3335"/>
                  </a:cubicBezTo>
                  <a:lnTo>
                    <a:pt x="3807" y="3332"/>
                  </a:lnTo>
                  <a:cubicBezTo>
                    <a:pt x="3810" y="3328"/>
                    <a:pt x="3813" y="3323"/>
                    <a:pt x="3816" y="3320"/>
                  </a:cubicBezTo>
                  <a:cubicBezTo>
                    <a:pt x="3818" y="3316"/>
                    <a:pt x="3820" y="3313"/>
                    <a:pt x="3823" y="3310"/>
                  </a:cubicBezTo>
                  <a:cubicBezTo>
                    <a:pt x="3868" y="3238"/>
                    <a:pt x="3887" y="3154"/>
                    <a:pt x="3897" y="3068"/>
                  </a:cubicBezTo>
                  <a:cubicBezTo>
                    <a:pt x="3897" y="3046"/>
                    <a:pt x="3898" y="3025"/>
                    <a:pt x="3898" y="3003"/>
                  </a:cubicBezTo>
                  <a:lnTo>
                    <a:pt x="3898" y="2968"/>
                  </a:lnTo>
                  <a:cubicBezTo>
                    <a:pt x="3898" y="2954"/>
                    <a:pt x="3900" y="2939"/>
                    <a:pt x="3901" y="2925"/>
                  </a:cubicBezTo>
                  <a:cubicBezTo>
                    <a:pt x="3901" y="2904"/>
                    <a:pt x="3903" y="2885"/>
                    <a:pt x="3903" y="2867"/>
                  </a:cubicBezTo>
                  <a:lnTo>
                    <a:pt x="3903" y="2845"/>
                  </a:lnTo>
                  <a:cubicBezTo>
                    <a:pt x="3930" y="2271"/>
                    <a:pt x="4081" y="1418"/>
                    <a:pt x="4081" y="1403"/>
                  </a:cubicBezTo>
                  <a:cubicBezTo>
                    <a:pt x="4079" y="1334"/>
                    <a:pt x="4059" y="1269"/>
                    <a:pt x="4042" y="1205"/>
                  </a:cubicBezTo>
                  <a:cubicBezTo>
                    <a:pt x="3927" y="792"/>
                    <a:pt x="3485" y="500"/>
                    <a:pt x="3028" y="272"/>
                  </a:cubicBezTo>
                  <a:cubicBezTo>
                    <a:pt x="2676" y="96"/>
                    <a:pt x="2294" y="0"/>
                    <a:pt x="2004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45"/>
            <p:cNvSpPr/>
            <p:nvPr/>
          </p:nvSpPr>
          <p:spPr>
            <a:xfrm>
              <a:off x="4632475" y="1356075"/>
              <a:ext cx="78425" cy="62675"/>
            </a:xfrm>
            <a:custGeom>
              <a:rect b="b" l="l" r="r" t="t"/>
              <a:pathLst>
                <a:path extrusionOk="0" h="2507" w="3137">
                  <a:moveTo>
                    <a:pt x="1667" y="0"/>
                  </a:moveTo>
                  <a:cubicBezTo>
                    <a:pt x="1595" y="0"/>
                    <a:pt x="1526" y="14"/>
                    <a:pt x="1466" y="49"/>
                  </a:cubicBezTo>
                  <a:cubicBezTo>
                    <a:pt x="1438" y="66"/>
                    <a:pt x="1412" y="87"/>
                    <a:pt x="1389" y="111"/>
                  </a:cubicBezTo>
                  <a:cubicBezTo>
                    <a:pt x="1348" y="159"/>
                    <a:pt x="1309" y="210"/>
                    <a:pt x="1274" y="262"/>
                  </a:cubicBezTo>
                  <a:cubicBezTo>
                    <a:pt x="1141" y="445"/>
                    <a:pt x="975" y="572"/>
                    <a:pt x="796" y="703"/>
                  </a:cubicBezTo>
                  <a:cubicBezTo>
                    <a:pt x="598" y="846"/>
                    <a:pt x="390" y="974"/>
                    <a:pt x="174" y="1086"/>
                  </a:cubicBezTo>
                  <a:cubicBezTo>
                    <a:pt x="137" y="1106"/>
                    <a:pt x="100" y="1123"/>
                    <a:pt x="62" y="1142"/>
                  </a:cubicBezTo>
                  <a:cubicBezTo>
                    <a:pt x="43" y="1151"/>
                    <a:pt x="23" y="1161"/>
                    <a:pt x="1" y="1171"/>
                  </a:cubicBezTo>
                  <a:lnTo>
                    <a:pt x="44" y="1653"/>
                  </a:lnTo>
                  <a:lnTo>
                    <a:pt x="44" y="1654"/>
                  </a:lnTo>
                  <a:lnTo>
                    <a:pt x="76" y="1673"/>
                  </a:lnTo>
                  <a:lnTo>
                    <a:pt x="358" y="1835"/>
                  </a:lnTo>
                  <a:lnTo>
                    <a:pt x="1518" y="2507"/>
                  </a:lnTo>
                  <a:cubicBezTo>
                    <a:pt x="1511" y="2327"/>
                    <a:pt x="1505" y="2182"/>
                    <a:pt x="1528" y="2060"/>
                  </a:cubicBezTo>
                  <a:cubicBezTo>
                    <a:pt x="1545" y="1961"/>
                    <a:pt x="1609" y="1877"/>
                    <a:pt x="1698" y="1831"/>
                  </a:cubicBezTo>
                  <a:lnTo>
                    <a:pt x="2472" y="1431"/>
                  </a:lnTo>
                  <a:lnTo>
                    <a:pt x="2473" y="1431"/>
                  </a:lnTo>
                  <a:lnTo>
                    <a:pt x="2517" y="1409"/>
                  </a:lnTo>
                  <a:lnTo>
                    <a:pt x="2553" y="1389"/>
                  </a:lnTo>
                  <a:cubicBezTo>
                    <a:pt x="2730" y="1294"/>
                    <a:pt x="2949" y="1165"/>
                    <a:pt x="3037" y="974"/>
                  </a:cubicBezTo>
                  <a:cubicBezTo>
                    <a:pt x="3136" y="761"/>
                    <a:pt x="2884" y="587"/>
                    <a:pt x="2736" y="475"/>
                  </a:cubicBezTo>
                  <a:cubicBezTo>
                    <a:pt x="2531" y="320"/>
                    <a:pt x="2305" y="192"/>
                    <a:pt x="2067" y="97"/>
                  </a:cubicBezTo>
                  <a:cubicBezTo>
                    <a:pt x="1949" y="50"/>
                    <a:pt x="1803" y="0"/>
                    <a:pt x="1667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45"/>
            <p:cNvSpPr/>
            <p:nvPr/>
          </p:nvSpPr>
          <p:spPr>
            <a:xfrm>
              <a:off x="4632475" y="1357250"/>
              <a:ext cx="36875" cy="45050"/>
            </a:xfrm>
            <a:custGeom>
              <a:rect b="b" l="l" r="r" t="t"/>
              <a:pathLst>
                <a:path extrusionOk="0" h="1802" w="1475">
                  <a:moveTo>
                    <a:pt x="1467" y="0"/>
                  </a:moveTo>
                  <a:cubicBezTo>
                    <a:pt x="1438" y="18"/>
                    <a:pt x="1413" y="38"/>
                    <a:pt x="1390" y="63"/>
                  </a:cubicBezTo>
                  <a:cubicBezTo>
                    <a:pt x="1350" y="111"/>
                    <a:pt x="1310" y="161"/>
                    <a:pt x="1274" y="214"/>
                  </a:cubicBezTo>
                  <a:cubicBezTo>
                    <a:pt x="1142" y="396"/>
                    <a:pt x="983" y="533"/>
                    <a:pt x="796" y="654"/>
                  </a:cubicBezTo>
                  <a:cubicBezTo>
                    <a:pt x="578" y="798"/>
                    <a:pt x="23" y="1114"/>
                    <a:pt x="1" y="1124"/>
                  </a:cubicBezTo>
                  <a:lnTo>
                    <a:pt x="44" y="1801"/>
                  </a:lnTo>
                  <a:lnTo>
                    <a:pt x="358" y="1788"/>
                  </a:lnTo>
                  <a:lnTo>
                    <a:pt x="1467" y="828"/>
                  </a:lnTo>
                  <a:cubicBezTo>
                    <a:pt x="1474" y="828"/>
                    <a:pt x="1467" y="480"/>
                    <a:pt x="1467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45"/>
            <p:cNvSpPr/>
            <p:nvPr/>
          </p:nvSpPr>
          <p:spPr>
            <a:xfrm>
              <a:off x="4619550" y="1376300"/>
              <a:ext cx="63750" cy="73950"/>
            </a:xfrm>
            <a:custGeom>
              <a:rect b="b" l="l" r="r" t="t"/>
              <a:pathLst>
                <a:path extrusionOk="0" h="2958" w="2550">
                  <a:moveTo>
                    <a:pt x="258" y="1"/>
                  </a:moveTo>
                  <a:cubicBezTo>
                    <a:pt x="195" y="1"/>
                    <a:pt x="141" y="28"/>
                    <a:pt x="109" y="59"/>
                  </a:cubicBezTo>
                  <a:cubicBezTo>
                    <a:pt x="0" y="164"/>
                    <a:pt x="42" y="355"/>
                    <a:pt x="51" y="414"/>
                  </a:cubicBezTo>
                  <a:cubicBezTo>
                    <a:pt x="90" y="710"/>
                    <a:pt x="155" y="1357"/>
                    <a:pt x="206" y="1625"/>
                  </a:cubicBezTo>
                  <a:cubicBezTo>
                    <a:pt x="208" y="1631"/>
                    <a:pt x="208" y="1637"/>
                    <a:pt x="209" y="1643"/>
                  </a:cubicBezTo>
                  <a:cubicBezTo>
                    <a:pt x="244" y="1806"/>
                    <a:pt x="345" y="1947"/>
                    <a:pt x="489" y="2033"/>
                  </a:cubicBezTo>
                  <a:cubicBezTo>
                    <a:pt x="807" y="2226"/>
                    <a:pt x="1719" y="2774"/>
                    <a:pt x="2084" y="2943"/>
                  </a:cubicBezTo>
                  <a:cubicBezTo>
                    <a:pt x="2087" y="2945"/>
                    <a:pt x="2088" y="2945"/>
                    <a:pt x="2091" y="2946"/>
                  </a:cubicBezTo>
                  <a:cubicBezTo>
                    <a:pt x="2111" y="2954"/>
                    <a:pt x="2132" y="2958"/>
                    <a:pt x="2152" y="2958"/>
                  </a:cubicBezTo>
                  <a:cubicBezTo>
                    <a:pt x="2208" y="2958"/>
                    <a:pt x="2262" y="2930"/>
                    <a:pt x="2294" y="2880"/>
                  </a:cubicBezTo>
                  <a:cubicBezTo>
                    <a:pt x="2357" y="2782"/>
                    <a:pt x="2434" y="2604"/>
                    <a:pt x="2460" y="2301"/>
                  </a:cubicBezTo>
                  <a:cubicBezTo>
                    <a:pt x="2506" y="1748"/>
                    <a:pt x="2550" y="1437"/>
                    <a:pt x="2429" y="1261"/>
                  </a:cubicBezTo>
                  <a:cubicBezTo>
                    <a:pt x="2369" y="1174"/>
                    <a:pt x="2270" y="1132"/>
                    <a:pt x="2187" y="1132"/>
                  </a:cubicBezTo>
                  <a:cubicBezTo>
                    <a:pt x="2125" y="1132"/>
                    <a:pt x="2073" y="1156"/>
                    <a:pt x="2054" y="1203"/>
                  </a:cubicBezTo>
                  <a:cubicBezTo>
                    <a:pt x="2009" y="1313"/>
                    <a:pt x="2032" y="1812"/>
                    <a:pt x="2032" y="1812"/>
                  </a:cubicBezTo>
                  <a:lnTo>
                    <a:pt x="561" y="1002"/>
                  </a:lnTo>
                  <a:cubicBezTo>
                    <a:pt x="561" y="1002"/>
                    <a:pt x="572" y="229"/>
                    <a:pt x="451" y="97"/>
                  </a:cubicBezTo>
                  <a:cubicBezTo>
                    <a:pt x="387" y="26"/>
                    <a:pt x="319" y="1"/>
                    <a:pt x="25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45"/>
            <p:cNvSpPr/>
            <p:nvPr/>
          </p:nvSpPr>
          <p:spPr>
            <a:xfrm>
              <a:off x="4633575" y="1377950"/>
              <a:ext cx="61875" cy="47450"/>
            </a:xfrm>
            <a:custGeom>
              <a:rect b="b" l="l" r="r" t="t"/>
              <a:pathLst>
                <a:path extrusionOk="0" h="1898" w="2475">
                  <a:moveTo>
                    <a:pt x="1452" y="0"/>
                  </a:moveTo>
                  <a:cubicBezTo>
                    <a:pt x="1386" y="0"/>
                    <a:pt x="1321" y="17"/>
                    <a:pt x="1262" y="51"/>
                  </a:cubicBezTo>
                  <a:lnTo>
                    <a:pt x="106" y="715"/>
                  </a:lnTo>
                  <a:cubicBezTo>
                    <a:pt x="41" y="753"/>
                    <a:pt x="0" y="821"/>
                    <a:pt x="0" y="897"/>
                  </a:cubicBezTo>
                  <a:lnTo>
                    <a:pt x="0" y="1021"/>
                  </a:lnTo>
                  <a:lnTo>
                    <a:pt x="1472" y="1897"/>
                  </a:lnTo>
                  <a:cubicBezTo>
                    <a:pt x="1472" y="1897"/>
                    <a:pt x="1461" y="1305"/>
                    <a:pt x="1484" y="1185"/>
                  </a:cubicBezTo>
                  <a:cubicBezTo>
                    <a:pt x="1501" y="1086"/>
                    <a:pt x="1565" y="1002"/>
                    <a:pt x="1654" y="957"/>
                  </a:cubicBezTo>
                  <a:lnTo>
                    <a:pt x="2428" y="554"/>
                  </a:lnTo>
                  <a:lnTo>
                    <a:pt x="2431" y="554"/>
                  </a:lnTo>
                  <a:cubicBezTo>
                    <a:pt x="2445" y="547"/>
                    <a:pt x="2460" y="540"/>
                    <a:pt x="2474" y="533"/>
                  </a:cubicBezTo>
                  <a:lnTo>
                    <a:pt x="1642" y="51"/>
                  </a:lnTo>
                  <a:cubicBezTo>
                    <a:pt x="1583" y="17"/>
                    <a:pt x="1518" y="0"/>
                    <a:pt x="1452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45"/>
            <p:cNvSpPr/>
            <p:nvPr/>
          </p:nvSpPr>
          <p:spPr>
            <a:xfrm>
              <a:off x="4633550" y="1398825"/>
              <a:ext cx="36850" cy="31250"/>
            </a:xfrm>
            <a:custGeom>
              <a:rect b="b" l="l" r="r" t="t"/>
              <a:pathLst>
                <a:path extrusionOk="0" h="1250" w="1474">
                  <a:moveTo>
                    <a:pt x="75" y="1"/>
                  </a:moveTo>
                  <a:cubicBezTo>
                    <a:pt x="36" y="1"/>
                    <a:pt x="0" y="32"/>
                    <a:pt x="0" y="76"/>
                  </a:cubicBezTo>
                  <a:lnTo>
                    <a:pt x="0" y="323"/>
                  </a:lnTo>
                  <a:cubicBezTo>
                    <a:pt x="0" y="404"/>
                    <a:pt x="44" y="479"/>
                    <a:pt x="115" y="521"/>
                  </a:cubicBezTo>
                  <a:lnTo>
                    <a:pt x="1360" y="1239"/>
                  </a:lnTo>
                  <a:cubicBezTo>
                    <a:pt x="1372" y="1246"/>
                    <a:pt x="1385" y="1249"/>
                    <a:pt x="1397" y="1249"/>
                  </a:cubicBezTo>
                  <a:cubicBezTo>
                    <a:pt x="1436" y="1249"/>
                    <a:pt x="1472" y="1218"/>
                    <a:pt x="1473" y="1174"/>
                  </a:cubicBezTo>
                  <a:lnTo>
                    <a:pt x="1473" y="929"/>
                  </a:lnTo>
                  <a:cubicBezTo>
                    <a:pt x="1473" y="846"/>
                    <a:pt x="1430" y="771"/>
                    <a:pt x="1359" y="730"/>
                  </a:cubicBezTo>
                  <a:lnTo>
                    <a:pt x="113" y="11"/>
                  </a:lnTo>
                  <a:cubicBezTo>
                    <a:pt x="101" y="4"/>
                    <a:pt x="88" y="1"/>
                    <a:pt x="75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45"/>
            <p:cNvSpPr/>
            <p:nvPr/>
          </p:nvSpPr>
          <p:spPr>
            <a:xfrm>
              <a:off x="4634600" y="1406875"/>
              <a:ext cx="36475" cy="24525"/>
            </a:xfrm>
            <a:custGeom>
              <a:rect b="b" l="l" r="r" t="t"/>
              <a:pathLst>
                <a:path extrusionOk="0" h="981" w="1459">
                  <a:moveTo>
                    <a:pt x="0" y="1"/>
                  </a:moveTo>
                  <a:lnTo>
                    <a:pt x="0" y="54"/>
                  </a:lnTo>
                  <a:cubicBezTo>
                    <a:pt x="0" y="137"/>
                    <a:pt x="31" y="212"/>
                    <a:pt x="102" y="253"/>
                  </a:cubicBezTo>
                  <a:lnTo>
                    <a:pt x="1331" y="971"/>
                  </a:lnTo>
                  <a:cubicBezTo>
                    <a:pt x="1344" y="978"/>
                    <a:pt x="1357" y="981"/>
                    <a:pt x="1371" y="981"/>
                  </a:cubicBezTo>
                  <a:cubicBezTo>
                    <a:pt x="1415" y="981"/>
                    <a:pt x="1459" y="949"/>
                    <a:pt x="1459" y="905"/>
                  </a:cubicBezTo>
                  <a:lnTo>
                    <a:pt x="1459" y="852"/>
                  </a:lnTo>
                  <a:cubicBezTo>
                    <a:pt x="1457" y="896"/>
                    <a:pt x="1420" y="927"/>
                    <a:pt x="1381" y="927"/>
                  </a:cubicBezTo>
                  <a:cubicBezTo>
                    <a:pt x="1368" y="927"/>
                    <a:pt x="1355" y="924"/>
                    <a:pt x="1343" y="917"/>
                  </a:cubicBezTo>
                  <a:lnTo>
                    <a:pt x="94" y="199"/>
                  </a:lnTo>
                  <a:cubicBezTo>
                    <a:pt x="23" y="157"/>
                    <a:pt x="0" y="82"/>
                    <a:pt x="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45"/>
            <p:cNvSpPr/>
            <p:nvPr/>
          </p:nvSpPr>
          <p:spPr>
            <a:xfrm>
              <a:off x="4672475" y="1381825"/>
              <a:ext cx="50025" cy="69100"/>
            </a:xfrm>
            <a:custGeom>
              <a:rect b="b" l="l" r="r" t="t"/>
              <a:pathLst>
                <a:path extrusionOk="0" h="2764" w="2001">
                  <a:moveTo>
                    <a:pt x="2000" y="1"/>
                  </a:moveTo>
                  <a:cubicBezTo>
                    <a:pt x="1984" y="105"/>
                    <a:pt x="1907" y="373"/>
                    <a:pt x="1611" y="559"/>
                  </a:cubicBezTo>
                  <a:cubicBezTo>
                    <a:pt x="1159" y="843"/>
                    <a:pt x="520" y="1153"/>
                    <a:pt x="379" y="1223"/>
                  </a:cubicBezTo>
                  <a:lnTo>
                    <a:pt x="379" y="1226"/>
                  </a:lnTo>
                  <a:cubicBezTo>
                    <a:pt x="408" y="1413"/>
                    <a:pt x="376" y="1686"/>
                    <a:pt x="343" y="2080"/>
                  </a:cubicBezTo>
                  <a:cubicBezTo>
                    <a:pt x="317" y="2383"/>
                    <a:pt x="240" y="2561"/>
                    <a:pt x="177" y="2659"/>
                  </a:cubicBezTo>
                  <a:cubicBezTo>
                    <a:pt x="147" y="2708"/>
                    <a:pt x="93" y="2736"/>
                    <a:pt x="36" y="2736"/>
                  </a:cubicBezTo>
                  <a:cubicBezTo>
                    <a:pt x="24" y="2736"/>
                    <a:pt x="12" y="2735"/>
                    <a:pt x="0" y="2732"/>
                  </a:cubicBezTo>
                  <a:lnTo>
                    <a:pt x="0" y="2732"/>
                  </a:lnTo>
                  <a:lnTo>
                    <a:pt x="11" y="2737"/>
                  </a:lnTo>
                  <a:cubicBezTo>
                    <a:pt x="35" y="2744"/>
                    <a:pt x="61" y="2750"/>
                    <a:pt x="86" y="2754"/>
                  </a:cubicBezTo>
                  <a:lnTo>
                    <a:pt x="95" y="2756"/>
                  </a:lnTo>
                  <a:cubicBezTo>
                    <a:pt x="128" y="2761"/>
                    <a:pt x="159" y="2764"/>
                    <a:pt x="187" y="2764"/>
                  </a:cubicBezTo>
                  <a:cubicBezTo>
                    <a:pt x="328" y="2764"/>
                    <a:pt x="400" y="2706"/>
                    <a:pt x="404" y="2702"/>
                  </a:cubicBezTo>
                  <a:lnTo>
                    <a:pt x="1609" y="2006"/>
                  </a:lnTo>
                  <a:cubicBezTo>
                    <a:pt x="1661" y="1976"/>
                    <a:pt x="1706" y="1936"/>
                    <a:pt x="1742" y="1889"/>
                  </a:cubicBezTo>
                  <a:lnTo>
                    <a:pt x="1745" y="1886"/>
                  </a:lnTo>
                  <a:cubicBezTo>
                    <a:pt x="1748" y="1881"/>
                    <a:pt x="1751" y="1878"/>
                    <a:pt x="1754" y="1874"/>
                  </a:cubicBezTo>
                  <a:cubicBezTo>
                    <a:pt x="1756" y="1871"/>
                    <a:pt x="1758" y="1867"/>
                    <a:pt x="1761" y="1864"/>
                  </a:cubicBezTo>
                  <a:cubicBezTo>
                    <a:pt x="1806" y="1793"/>
                    <a:pt x="1825" y="1709"/>
                    <a:pt x="1835" y="1623"/>
                  </a:cubicBezTo>
                  <a:cubicBezTo>
                    <a:pt x="1843" y="1548"/>
                    <a:pt x="1935" y="802"/>
                    <a:pt x="1978" y="311"/>
                  </a:cubicBezTo>
                  <a:lnTo>
                    <a:pt x="1978" y="309"/>
                  </a:lnTo>
                  <a:cubicBezTo>
                    <a:pt x="1990" y="185"/>
                    <a:pt x="1997" y="77"/>
                    <a:pt x="2000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45"/>
            <p:cNvSpPr/>
            <p:nvPr/>
          </p:nvSpPr>
          <p:spPr>
            <a:xfrm>
              <a:off x="4678950" y="1363150"/>
              <a:ext cx="2250" cy="2900"/>
            </a:xfrm>
            <a:custGeom>
              <a:rect b="b" l="l" r="r" t="t"/>
              <a:pathLst>
                <a:path extrusionOk="0" h="116" w="90">
                  <a:moveTo>
                    <a:pt x="25" y="0"/>
                  </a:moveTo>
                  <a:cubicBezTo>
                    <a:pt x="10" y="0"/>
                    <a:pt x="1" y="12"/>
                    <a:pt x="1" y="33"/>
                  </a:cubicBezTo>
                  <a:cubicBezTo>
                    <a:pt x="2" y="63"/>
                    <a:pt x="20" y="92"/>
                    <a:pt x="46" y="110"/>
                  </a:cubicBezTo>
                  <a:cubicBezTo>
                    <a:pt x="53" y="114"/>
                    <a:pt x="60" y="116"/>
                    <a:pt x="66" y="116"/>
                  </a:cubicBezTo>
                  <a:cubicBezTo>
                    <a:pt x="80" y="116"/>
                    <a:pt x="89" y="104"/>
                    <a:pt x="89" y="83"/>
                  </a:cubicBezTo>
                  <a:cubicBezTo>
                    <a:pt x="88" y="53"/>
                    <a:pt x="72" y="24"/>
                    <a:pt x="46" y="7"/>
                  </a:cubicBezTo>
                  <a:cubicBezTo>
                    <a:pt x="38" y="2"/>
                    <a:pt x="31" y="0"/>
                    <a:pt x="2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45"/>
            <p:cNvSpPr/>
            <p:nvPr/>
          </p:nvSpPr>
          <p:spPr>
            <a:xfrm>
              <a:off x="4678950" y="1373400"/>
              <a:ext cx="2250" cy="2925"/>
            </a:xfrm>
            <a:custGeom>
              <a:rect b="b" l="l" r="r" t="t"/>
              <a:pathLst>
                <a:path extrusionOk="0" h="117" w="90">
                  <a:moveTo>
                    <a:pt x="25" y="1"/>
                  </a:moveTo>
                  <a:cubicBezTo>
                    <a:pt x="10" y="1"/>
                    <a:pt x="1" y="13"/>
                    <a:pt x="1" y="33"/>
                  </a:cubicBezTo>
                  <a:cubicBezTo>
                    <a:pt x="2" y="65"/>
                    <a:pt x="20" y="92"/>
                    <a:pt x="46" y="110"/>
                  </a:cubicBezTo>
                  <a:cubicBezTo>
                    <a:pt x="53" y="114"/>
                    <a:pt x="60" y="116"/>
                    <a:pt x="66" y="116"/>
                  </a:cubicBezTo>
                  <a:cubicBezTo>
                    <a:pt x="80" y="116"/>
                    <a:pt x="89" y="104"/>
                    <a:pt x="89" y="84"/>
                  </a:cubicBezTo>
                  <a:cubicBezTo>
                    <a:pt x="88" y="53"/>
                    <a:pt x="72" y="24"/>
                    <a:pt x="46" y="7"/>
                  </a:cubicBezTo>
                  <a:cubicBezTo>
                    <a:pt x="38" y="3"/>
                    <a:pt x="31" y="1"/>
                    <a:pt x="2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45"/>
            <p:cNvSpPr/>
            <p:nvPr/>
          </p:nvSpPr>
          <p:spPr>
            <a:xfrm>
              <a:off x="4687675" y="1368300"/>
              <a:ext cx="2225" cy="2875"/>
            </a:xfrm>
            <a:custGeom>
              <a:rect b="b" l="l" r="r" t="t"/>
              <a:pathLst>
                <a:path extrusionOk="0" h="115" w="89">
                  <a:moveTo>
                    <a:pt x="25" y="0"/>
                  </a:moveTo>
                  <a:cubicBezTo>
                    <a:pt x="10" y="0"/>
                    <a:pt x="0" y="12"/>
                    <a:pt x="0" y="31"/>
                  </a:cubicBezTo>
                  <a:cubicBezTo>
                    <a:pt x="1" y="63"/>
                    <a:pt x="19" y="91"/>
                    <a:pt x="45" y="108"/>
                  </a:cubicBezTo>
                  <a:cubicBezTo>
                    <a:pt x="52" y="112"/>
                    <a:pt x="59" y="114"/>
                    <a:pt x="65" y="114"/>
                  </a:cubicBezTo>
                  <a:cubicBezTo>
                    <a:pt x="79" y="114"/>
                    <a:pt x="88" y="103"/>
                    <a:pt x="88" y="83"/>
                  </a:cubicBezTo>
                  <a:cubicBezTo>
                    <a:pt x="87" y="51"/>
                    <a:pt x="71" y="22"/>
                    <a:pt x="45" y="6"/>
                  </a:cubicBezTo>
                  <a:cubicBezTo>
                    <a:pt x="38" y="2"/>
                    <a:pt x="31" y="0"/>
                    <a:pt x="2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45"/>
            <p:cNvSpPr/>
            <p:nvPr/>
          </p:nvSpPr>
          <p:spPr>
            <a:xfrm>
              <a:off x="4687675" y="1378550"/>
              <a:ext cx="2225" cy="2875"/>
            </a:xfrm>
            <a:custGeom>
              <a:rect b="b" l="l" r="r" t="t"/>
              <a:pathLst>
                <a:path extrusionOk="0" h="115" w="89">
                  <a:moveTo>
                    <a:pt x="25" y="1"/>
                  </a:moveTo>
                  <a:cubicBezTo>
                    <a:pt x="10" y="1"/>
                    <a:pt x="0" y="12"/>
                    <a:pt x="0" y="31"/>
                  </a:cubicBezTo>
                  <a:cubicBezTo>
                    <a:pt x="1" y="63"/>
                    <a:pt x="19" y="91"/>
                    <a:pt x="45" y="108"/>
                  </a:cubicBezTo>
                  <a:cubicBezTo>
                    <a:pt x="52" y="113"/>
                    <a:pt x="59" y="115"/>
                    <a:pt x="65" y="115"/>
                  </a:cubicBezTo>
                  <a:cubicBezTo>
                    <a:pt x="79" y="115"/>
                    <a:pt x="88" y="103"/>
                    <a:pt x="88" y="84"/>
                  </a:cubicBezTo>
                  <a:cubicBezTo>
                    <a:pt x="87" y="52"/>
                    <a:pt x="71" y="23"/>
                    <a:pt x="45" y="7"/>
                  </a:cubicBezTo>
                  <a:cubicBezTo>
                    <a:pt x="38" y="3"/>
                    <a:pt x="31" y="1"/>
                    <a:pt x="2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45"/>
            <p:cNvSpPr/>
            <p:nvPr/>
          </p:nvSpPr>
          <p:spPr>
            <a:xfrm>
              <a:off x="4696400" y="1373400"/>
              <a:ext cx="2225" cy="2925"/>
            </a:xfrm>
            <a:custGeom>
              <a:rect b="b" l="l" r="r" t="t"/>
              <a:pathLst>
                <a:path extrusionOk="0" h="117" w="89">
                  <a:moveTo>
                    <a:pt x="24" y="1"/>
                  </a:moveTo>
                  <a:cubicBezTo>
                    <a:pt x="10" y="1"/>
                    <a:pt x="0" y="13"/>
                    <a:pt x="0" y="33"/>
                  </a:cubicBezTo>
                  <a:cubicBezTo>
                    <a:pt x="2" y="65"/>
                    <a:pt x="18" y="92"/>
                    <a:pt x="44" y="110"/>
                  </a:cubicBezTo>
                  <a:cubicBezTo>
                    <a:pt x="51" y="114"/>
                    <a:pt x="58" y="116"/>
                    <a:pt x="64" y="116"/>
                  </a:cubicBezTo>
                  <a:cubicBezTo>
                    <a:pt x="79" y="116"/>
                    <a:pt x="89" y="104"/>
                    <a:pt x="89" y="84"/>
                  </a:cubicBezTo>
                  <a:cubicBezTo>
                    <a:pt x="87" y="53"/>
                    <a:pt x="70" y="24"/>
                    <a:pt x="44" y="7"/>
                  </a:cubicBezTo>
                  <a:cubicBezTo>
                    <a:pt x="37" y="3"/>
                    <a:pt x="30" y="1"/>
                    <a:pt x="2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45"/>
            <p:cNvSpPr/>
            <p:nvPr/>
          </p:nvSpPr>
          <p:spPr>
            <a:xfrm>
              <a:off x="4696400" y="1383675"/>
              <a:ext cx="2225" cy="2875"/>
            </a:xfrm>
            <a:custGeom>
              <a:rect b="b" l="l" r="r" t="t"/>
              <a:pathLst>
                <a:path extrusionOk="0" h="115" w="89">
                  <a:moveTo>
                    <a:pt x="24" y="0"/>
                  </a:moveTo>
                  <a:cubicBezTo>
                    <a:pt x="10" y="0"/>
                    <a:pt x="0" y="12"/>
                    <a:pt x="0" y="32"/>
                  </a:cubicBezTo>
                  <a:cubicBezTo>
                    <a:pt x="2" y="63"/>
                    <a:pt x="18" y="92"/>
                    <a:pt x="44" y="109"/>
                  </a:cubicBezTo>
                  <a:cubicBezTo>
                    <a:pt x="51" y="113"/>
                    <a:pt x="58" y="115"/>
                    <a:pt x="64" y="115"/>
                  </a:cubicBezTo>
                  <a:cubicBezTo>
                    <a:pt x="79" y="115"/>
                    <a:pt x="89" y="104"/>
                    <a:pt x="89" y="83"/>
                  </a:cubicBezTo>
                  <a:cubicBezTo>
                    <a:pt x="87" y="51"/>
                    <a:pt x="70" y="24"/>
                    <a:pt x="44" y="6"/>
                  </a:cubicBezTo>
                  <a:cubicBezTo>
                    <a:pt x="37" y="2"/>
                    <a:pt x="30" y="0"/>
                    <a:pt x="24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45"/>
            <p:cNvSpPr/>
            <p:nvPr/>
          </p:nvSpPr>
          <p:spPr>
            <a:xfrm>
              <a:off x="4723625" y="1420800"/>
              <a:ext cx="105375" cy="94275"/>
            </a:xfrm>
            <a:custGeom>
              <a:rect b="b" l="l" r="r" t="t"/>
              <a:pathLst>
                <a:path extrusionOk="0" h="3771" w="4215">
                  <a:moveTo>
                    <a:pt x="0" y="2696"/>
                  </a:moveTo>
                  <a:lnTo>
                    <a:pt x="2164" y="1448"/>
                  </a:lnTo>
                  <a:lnTo>
                    <a:pt x="2785" y="0"/>
                  </a:lnTo>
                  <a:lnTo>
                    <a:pt x="3800" y="586"/>
                  </a:lnTo>
                  <a:cubicBezTo>
                    <a:pt x="4133" y="779"/>
                    <a:pt x="4214" y="1107"/>
                    <a:pt x="4214" y="1610"/>
                  </a:cubicBezTo>
                  <a:cubicBezTo>
                    <a:pt x="4214" y="2136"/>
                    <a:pt x="4201" y="2835"/>
                    <a:pt x="4201" y="2835"/>
                  </a:cubicBezTo>
                  <a:lnTo>
                    <a:pt x="2837" y="3636"/>
                  </a:lnTo>
                  <a:cubicBezTo>
                    <a:pt x="2685" y="3724"/>
                    <a:pt x="2513" y="3771"/>
                    <a:pt x="2338" y="3771"/>
                  </a:cubicBezTo>
                  <a:lnTo>
                    <a:pt x="1859" y="377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45"/>
            <p:cNvSpPr/>
            <p:nvPr/>
          </p:nvSpPr>
          <p:spPr>
            <a:xfrm>
              <a:off x="4723625" y="1471575"/>
              <a:ext cx="3325" cy="18525"/>
            </a:xfrm>
            <a:custGeom>
              <a:rect b="b" l="l" r="r" t="t"/>
              <a:pathLst>
                <a:path extrusionOk="0" h="741" w="133">
                  <a:moveTo>
                    <a:pt x="0" y="1"/>
                  </a:moveTo>
                  <a:lnTo>
                    <a:pt x="0" y="665"/>
                  </a:lnTo>
                  <a:lnTo>
                    <a:pt x="132" y="740"/>
                  </a:lnTo>
                  <a:lnTo>
                    <a:pt x="132" y="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45"/>
            <p:cNvSpPr/>
            <p:nvPr/>
          </p:nvSpPr>
          <p:spPr>
            <a:xfrm>
              <a:off x="4726925" y="1471575"/>
              <a:ext cx="3325" cy="18525"/>
            </a:xfrm>
            <a:custGeom>
              <a:rect b="b" l="l" r="r" t="t"/>
              <a:pathLst>
                <a:path extrusionOk="0" h="741" w="133">
                  <a:moveTo>
                    <a:pt x="132" y="1"/>
                  </a:moveTo>
                  <a:lnTo>
                    <a:pt x="0" y="76"/>
                  </a:lnTo>
                  <a:lnTo>
                    <a:pt x="0" y="740"/>
                  </a:lnTo>
                  <a:lnTo>
                    <a:pt x="132" y="66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45"/>
            <p:cNvSpPr/>
            <p:nvPr/>
          </p:nvSpPr>
          <p:spPr>
            <a:xfrm>
              <a:off x="4766800" y="1496525"/>
              <a:ext cx="3325" cy="18550"/>
            </a:xfrm>
            <a:custGeom>
              <a:rect b="b" l="l" r="r" t="t"/>
              <a:pathLst>
                <a:path extrusionOk="0" h="742" w="133">
                  <a:moveTo>
                    <a:pt x="1" y="1"/>
                  </a:moveTo>
                  <a:lnTo>
                    <a:pt x="1" y="665"/>
                  </a:lnTo>
                  <a:lnTo>
                    <a:pt x="132" y="742"/>
                  </a:lnTo>
                  <a:lnTo>
                    <a:pt x="132" y="7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45"/>
            <p:cNvSpPr/>
            <p:nvPr/>
          </p:nvSpPr>
          <p:spPr>
            <a:xfrm>
              <a:off x="4770100" y="1496525"/>
              <a:ext cx="3325" cy="18550"/>
            </a:xfrm>
            <a:custGeom>
              <a:rect b="b" l="l" r="r" t="t"/>
              <a:pathLst>
                <a:path extrusionOk="0" h="742" w="133">
                  <a:moveTo>
                    <a:pt x="132" y="1"/>
                  </a:moveTo>
                  <a:lnTo>
                    <a:pt x="0" y="77"/>
                  </a:lnTo>
                  <a:lnTo>
                    <a:pt x="0" y="742"/>
                  </a:lnTo>
                  <a:lnTo>
                    <a:pt x="132" y="66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45"/>
            <p:cNvSpPr/>
            <p:nvPr/>
          </p:nvSpPr>
          <p:spPr>
            <a:xfrm>
              <a:off x="4801025" y="1476925"/>
              <a:ext cx="3325" cy="18500"/>
            </a:xfrm>
            <a:custGeom>
              <a:rect b="b" l="l" r="r" t="t"/>
              <a:pathLst>
                <a:path extrusionOk="0" h="740" w="133">
                  <a:moveTo>
                    <a:pt x="0" y="0"/>
                  </a:moveTo>
                  <a:lnTo>
                    <a:pt x="0" y="664"/>
                  </a:lnTo>
                  <a:lnTo>
                    <a:pt x="132" y="740"/>
                  </a:lnTo>
                  <a:lnTo>
                    <a:pt x="132" y="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45"/>
            <p:cNvSpPr/>
            <p:nvPr/>
          </p:nvSpPr>
          <p:spPr>
            <a:xfrm>
              <a:off x="4804325" y="1476925"/>
              <a:ext cx="3325" cy="18500"/>
            </a:xfrm>
            <a:custGeom>
              <a:rect b="b" l="l" r="r" t="t"/>
              <a:pathLst>
                <a:path extrusionOk="0" h="740" w="133">
                  <a:moveTo>
                    <a:pt x="132" y="0"/>
                  </a:moveTo>
                  <a:lnTo>
                    <a:pt x="0" y="75"/>
                  </a:lnTo>
                  <a:lnTo>
                    <a:pt x="0" y="740"/>
                  </a:lnTo>
                  <a:lnTo>
                    <a:pt x="132" y="664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45"/>
            <p:cNvSpPr/>
            <p:nvPr/>
          </p:nvSpPr>
          <p:spPr>
            <a:xfrm>
              <a:off x="4714225" y="1399650"/>
              <a:ext cx="102050" cy="105225"/>
            </a:xfrm>
            <a:custGeom>
              <a:rect b="b" l="l" r="r" t="t"/>
              <a:pathLst>
                <a:path extrusionOk="0" h="4209" w="4082">
                  <a:moveTo>
                    <a:pt x="2004" y="0"/>
                  </a:moveTo>
                  <a:cubicBezTo>
                    <a:pt x="1860" y="0"/>
                    <a:pt x="1738" y="23"/>
                    <a:pt x="1654" y="72"/>
                  </a:cubicBezTo>
                  <a:cubicBezTo>
                    <a:pt x="1400" y="218"/>
                    <a:pt x="1338" y="503"/>
                    <a:pt x="1110" y="648"/>
                  </a:cubicBezTo>
                  <a:cubicBezTo>
                    <a:pt x="804" y="842"/>
                    <a:pt x="153" y="1168"/>
                    <a:pt x="66" y="1267"/>
                  </a:cubicBezTo>
                  <a:cubicBezTo>
                    <a:pt x="11" y="1332"/>
                    <a:pt x="1" y="1593"/>
                    <a:pt x="40" y="1677"/>
                  </a:cubicBezTo>
                  <a:cubicBezTo>
                    <a:pt x="42" y="1680"/>
                    <a:pt x="43" y="1685"/>
                    <a:pt x="44" y="1687"/>
                  </a:cubicBezTo>
                  <a:cubicBezTo>
                    <a:pt x="120" y="1874"/>
                    <a:pt x="139" y="2618"/>
                    <a:pt x="165" y="2863"/>
                  </a:cubicBezTo>
                  <a:cubicBezTo>
                    <a:pt x="192" y="3111"/>
                    <a:pt x="434" y="3258"/>
                    <a:pt x="434" y="3258"/>
                  </a:cubicBezTo>
                  <a:lnTo>
                    <a:pt x="2030" y="4167"/>
                  </a:lnTo>
                  <a:lnTo>
                    <a:pt x="2037" y="4170"/>
                  </a:lnTo>
                  <a:cubicBezTo>
                    <a:pt x="2046" y="4173"/>
                    <a:pt x="2054" y="4176"/>
                    <a:pt x="2063" y="4179"/>
                  </a:cubicBezTo>
                  <a:lnTo>
                    <a:pt x="2073" y="4182"/>
                  </a:lnTo>
                  <a:cubicBezTo>
                    <a:pt x="2098" y="4189"/>
                    <a:pt x="2122" y="4195"/>
                    <a:pt x="2148" y="4199"/>
                  </a:cubicBezTo>
                  <a:lnTo>
                    <a:pt x="2157" y="4200"/>
                  </a:lnTo>
                  <a:cubicBezTo>
                    <a:pt x="2191" y="4206"/>
                    <a:pt x="2222" y="4208"/>
                    <a:pt x="2250" y="4208"/>
                  </a:cubicBezTo>
                  <a:cubicBezTo>
                    <a:pt x="2390" y="4208"/>
                    <a:pt x="2461" y="4150"/>
                    <a:pt x="2466" y="4147"/>
                  </a:cubicBezTo>
                  <a:lnTo>
                    <a:pt x="3671" y="3451"/>
                  </a:lnTo>
                  <a:cubicBezTo>
                    <a:pt x="3722" y="3422"/>
                    <a:pt x="3768" y="3381"/>
                    <a:pt x="3804" y="3335"/>
                  </a:cubicBezTo>
                  <a:cubicBezTo>
                    <a:pt x="3804" y="3333"/>
                    <a:pt x="3806" y="3332"/>
                    <a:pt x="3807" y="3330"/>
                  </a:cubicBezTo>
                  <a:cubicBezTo>
                    <a:pt x="3810" y="3327"/>
                    <a:pt x="3812" y="3323"/>
                    <a:pt x="3815" y="3319"/>
                  </a:cubicBezTo>
                  <a:cubicBezTo>
                    <a:pt x="3818" y="3316"/>
                    <a:pt x="3820" y="3313"/>
                    <a:pt x="3822" y="3309"/>
                  </a:cubicBezTo>
                  <a:cubicBezTo>
                    <a:pt x="3868" y="3238"/>
                    <a:pt x="3887" y="3153"/>
                    <a:pt x="3897" y="3068"/>
                  </a:cubicBezTo>
                  <a:cubicBezTo>
                    <a:pt x="3897" y="3046"/>
                    <a:pt x="3897" y="3023"/>
                    <a:pt x="3899" y="3001"/>
                  </a:cubicBezTo>
                  <a:lnTo>
                    <a:pt x="3899" y="2968"/>
                  </a:lnTo>
                  <a:lnTo>
                    <a:pt x="3900" y="2923"/>
                  </a:lnTo>
                  <a:cubicBezTo>
                    <a:pt x="3900" y="2904"/>
                    <a:pt x="3902" y="2884"/>
                    <a:pt x="3903" y="2865"/>
                  </a:cubicBezTo>
                  <a:lnTo>
                    <a:pt x="3903" y="2843"/>
                  </a:lnTo>
                  <a:cubicBezTo>
                    <a:pt x="3929" y="2269"/>
                    <a:pt x="4081" y="1416"/>
                    <a:pt x="4081" y="1403"/>
                  </a:cubicBezTo>
                  <a:cubicBezTo>
                    <a:pt x="4080" y="1334"/>
                    <a:pt x="4058" y="1267"/>
                    <a:pt x="4041" y="1203"/>
                  </a:cubicBezTo>
                  <a:cubicBezTo>
                    <a:pt x="3926" y="790"/>
                    <a:pt x="3484" y="500"/>
                    <a:pt x="3027" y="271"/>
                  </a:cubicBezTo>
                  <a:cubicBezTo>
                    <a:pt x="2676" y="95"/>
                    <a:pt x="2294" y="0"/>
                    <a:pt x="2004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45"/>
            <p:cNvSpPr/>
            <p:nvPr/>
          </p:nvSpPr>
          <p:spPr>
            <a:xfrm>
              <a:off x="4725800" y="1410025"/>
              <a:ext cx="78400" cy="62675"/>
            </a:xfrm>
            <a:custGeom>
              <a:rect b="b" l="l" r="r" t="t"/>
              <a:pathLst>
                <a:path extrusionOk="0" h="2507" w="3136">
                  <a:moveTo>
                    <a:pt x="1667" y="0"/>
                  </a:moveTo>
                  <a:cubicBezTo>
                    <a:pt x="1595" y="0"/>
                    <a:pt x="1527" y="14"/>
                    <a:pt x="1467" y="49"/>
                  </a:cubicBezTo>
                  <a:cubicBezTo>
                    <a:pt x="1438" y="65"/>
                    <a:pt x="1411" y="85"/>
                    <a:pt x="1390" y="109"/>
                  </a:cubicBezTo>
                  <a:cubicBezTo>
                    <a:pt x="1348" y="157"/>
                    <a:pt x="1310" y="208"/>
                    <a:pt x="1274" y="260"/>
                  </a:cubicBezTo>
                  <a:cubicBezTo>
                    <a:pt x="1140" y="443"/>
                    <a:pt x="976" y="571"/>
                    <a:pt x="795" y="701"/>
                  </a:cubicBezTo>
                  <a:cubicBezTo>
                    <a:pt x="598" y="845"/>
                    <a:pt x="391" y="972"/>
                    <a:pt x="174" y="1084"/>
                  </a:cubicBezTo>
                  <a:cubicBezTo>
                    <a:pt x="137" y="1104"/>
                    <a:pt x="99" y="1122"/>
                    <a:pt x="63" y="1140"/>
                  </a:cubicBezTo>
                  <a:cubicBezTo>
                    <a:pt x="43" y="1151"/>
                    <a:pt x="22" y="1161"/>
                    <a:pt x="0" y="1171"/>
                  </a:cubicBezTo>
                  <a:lnTo>
                    <a:pt x="44" y="1652"/>
                  </a:lnTo>
                  <a:lnTo>
                    <a:pt x="44" y="1654"/>
                  </a:lnTo>
                  <a:lnTo>
                    <a:pt x="76" y="1673"/>
                  </a:lnTo>
                  <a:lnTo>
                    <a:pt x="357" y="1835"/>
                  </a:lnTo>
                  <a:lnTo>
                    <a:pt x="1517" y="2506"/>
                  </a:lnTo>
                  <a:cubicBezTo>
                    <a:pt x="1510" y="2327"/>
                    <a:pt x="1504" y="2182"/>
                    <a:pt x="1527" y="2060"/>
                  </a:cubicBezTo>
                  <a:cubicBezTo>
                    <a:pt x="1545" y="1961"/>
                    <a:pt x="1609" y="1877"/>
                    <a:pt x="1699" y="1831"/>
                  </a:cubicBezTo>
                  <a:lnTo>
                    <a:pt x="2471" y="1430"/>
                  </a:lnTo>
                  <a:lnTo>
                    <a:pt x="2473" y="1430"/>
                  </a:lnTo>
                  <a:cubicBezTo>
                    <a:pt x="2489" y="1423"/>
                    <a:pt x="2503" y="1416"/>
                    <a:pt x="2516" y="1409"/>
                  </a:cubicBezTo>
                  <a:lnTo>
                    <a:pt x="2553" y="1388"/>
                  </a:lnTo>
                  <a:cubicBezTo>
                    <a:pt x="2730" y="1294"/>
                    <a:pt x="2948" y="1165"/>
                    <a:pt x="3037" y="974"/>
                  </a:cubicBezTo>
                  <a:cubicBezTo>
                    <a:pt x="3136" y="759"/>
                    <a:pt x="2883" y="587"/>
                    <a:pt x="2735" y="475"/>
                  </a:cubicBezTo>
                  <a:cubicBezTo>
                    <a:pt x="2531" y="318"/>
                    <a:pt x="2306" y="192"/>
                    <a:pt x="2067" y="96"/>
                  </a:cubicBezTo>
                  <a:cubicBezTo>
                    <a:pt x="1949" y="50"/>
                    <a:pt x="1803" y="0"/>
                    <a:pt x="1667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45"/>
            <p:cNvSpPr/>
            <p:nvPr/>
          </p:nvSpPr>
          <p:spPr>
            <a:xfrm>
              <a:off x="4725800" y="1411200"/>
              <a:ext cx="36850" cy="45050"/>
            </a:xfrm>
            <a:custGeom>
              <a:rect b="b" l="l" r="r" t="t"/>
              <a:pathLst>
                <a:path extrusionOk="0" h="1802" w="1474">
                  <a:moveTo>
                    <a:pt x="1467" y="0"/>
                  </a:moveTo>
                  <a:cubicBezTo>
                    <a:pt x="1438" y="18"/>
                    <a:pt x="1411" y="38"/>
                    <a:pt x="1390" y="62"/>
                  </a:cubicBezTo>
                  <a:cubicBezTo>
                    <a:pt x="1348" y="110"/>
                    <a:pt x="1310" y="161"/>
                    <a:pt x="1274" y="213"/>
                  </a:cubicBezTo>
                  <a:cubicBezTo>
                    <a:pt x="1140" y="396"/>
                    <a:pt x="982" y="531"/>
                    <a:pt x="795" y="654"/>
                  </a:cubicBezTo>
                  <a:cubicBezTo>
                    <a:pt x="578" y="798"/>
                    <a:pt x="22" y="1114"/>
                    <a:pt x="0" y="1124"/>
                  </a:cubicBezTo>
                  <a:lnTo>
                    <a:pt x="44" y="1801"/>
                  </a:lnTo>
                  <a:lnTo>
                    <a:pt x="357" y="1788"/>
                  </a:lnTo>
                  <a:lnTo>
                    <a:pt x="1467" y="828"/>
                  </a:lnTo>
                  <a:cubicBezTo>
                    <a:pt x="1474" y="828"/>
                    <a:pt x="1467" y="480"/>
                    <a:pt x="1467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45"/>
            <p:cNvSpPr/>
            <p:nvPr/>
          </p:nvSpPr>
          <p:spPr>
            <a:xfrm>
              <a:off x="4712850" y="1430250"/>
              <a:ext cx="63775" cy="73950"/>
            </a:xfrm>
            <a:custGeom>
              <a:rect b="b" l="l" r="r" t="t"/>
              <a:pathLst>
                <a:path extrusionOk="0" h="2958" w="2551">
                  <a:moveTo>
                    <a:pt x="260" y="1"/>
                  </a:moveTo>
                  <a:cubicBezTo>
                    <a:pt x="196" y="1"/>
                    <a:pt x="142" y="28"/>
                    <a:pt x="110" y="59"/>
                  </a:cubicBezTo>
                  <a:cubicBezTo>
                    <a:pt x="1" y="163"/>
                    <a:pt x="43" y="355"/>
                    <a:pt x="52" y="414"/>
                  </a:cubicBezTo>
                  <a:cubicBezTo>
                    <a:pt x="91" y="710"/>
                    <a:pt x="156" y="1357"/>
                    <a:pt x="207" y="1625"/>
                  </a:cubicBezTo>
                  <a:cubicBezTo>
                    <a:pt x="208" y="1631"/>
                    <a:pt x="208" y="1637"/>
                    <a:pt x="210" y="1642"/>
                  </a:cubicBezTo>
                  <a:cubicBezTo>
                    <a:pt x="244" y="1806"/>
                    <a:pt x="346" y="1947"/>
                    <a:pt x="489" y="2034"/>
                  </a:cubicBezTo>
                  <a:cubicBezTo>
                    <a:pt x="807" y="2225"/>
                    <a:pt x="1719" y="2773"/>
                    <a:pt x="2085" y="2943"/>
                  </a:cubicBezTo>
                  <a:lnTo>
                    <a:pt x="2092" y="2946"/>
                  </a:lnTo>
                  <a:cubicBezTo>
                    <a:pt x="2112" y="2954"/>
                    <a:pt x="2132" y="2957"/>
                    <a:pt x="2152" y="2957"/>
                  </a:cubicBezTo>
                  <a:cubicBezTo>
                    <a:pt x="2208" y="2957"/>
                    <a:pt x="2263" y="2929"/>
                    <a:pt x="2295" y="2879"/>
                  </a:cubicBezTo>
                  <a:cubicBezTo>
                    <a:pt x="2357" y="2782"/>
                    <a:pt x="2434" y="2604"/>
                    <a:pt x="2460" y="2301"/>
                  </a:cubicBezTo>
                  <a:cubicBezTo>
                    <a:pt x="2507" y="1748"/>
                    <a:pt x="2550" y="1436"/>
                    <a:pt x="2430" y="1261"/>
                  </a:cubicBezTo>
                  <a:cubicBezTo>
                    <a:pt x="2369" y="1174"/>
                    <a:pt x="2270" y="1132"/>
                    <a:pt x="2188" y="1132"/>
                  </a:cubicBezTo>
                  <a:cubicBezTo>
                    <a:pt x="2126" y="1132"/>
                    <a:pt x="2073" y="1156"/>
                    <a:pt x="2054" y="1203"/>
                  </a:cubicBezTo>
                  <a:cubicBezTo>
                    <a:pt x="2009" y="1313"/>
                    <a:pt x="2032" y="1812"/>
                    <a:pt x="2032" y="1812"/>
                  </a:cubicBezTo>
                  <a:lnTo>
                    <a:pt x="562" y="1001"/>
                  </a:lnTo>
                  <a:cubicBezTo>
                    <a:pt x="562" y="1001"/>
                    <a:pt x="572" y="228"/>
                    <a:pt x="452" y="97"/>
                  </a:cubicBezTo>
                  <a:cubicBezTo>
                    <a:pt x="388" y="26"/>
                    <a:pt x="320" y="1"/>
                    <a:pt x="26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45"/>
            <p:cNvSpPr/>
            <p:nvPr/>
          </p:nvSpPr>
          <p:spPr>
            <a:xfrm>
              <a:off x="4726875" y="1431900"/>
              <a:ext cx="61925" cy="47425"/>
            </a:xfrm>
            <a:custGeom>
              <a:rect b="b" l="l" r="r" t="t"/>
              <a:pathLst>
                <a:path extrusionOk="0" h="1897" w="2477">
                  <a:moveTo>
                    <a:pt x="1453" y="1"/>
                  </a:moveTo>
                  <a:cubicBezTo>
                    <a:pt x="1387" y="1"/>
                    <a:pt x="1321" y="17"/>
                    <a:pt x="1263" y="51"/>
                  </a:cubicBezTo>
                  <a:lnTo>
                    <a:pt x="107" y="715"/>
                  </a:lnTo>
                  <a:cubicBezTo>
                    <a:pt x="42" y="753"/>
                    <a:pt x="1" y="821"/>
                    <a:pt x="1" y="896"/>
                  </a:cubicBezTo>
                  <a:lnTo>
                    <a:pt x="1" y="1021"/>
                  </a:lnTo>
                  <a:lnTo>
                    <a:pt x="1473" y="1897"/>
                  </a:lnTo>
                  <a:cubicBezTo>
                    <a:pt x="1473" y="1897"/>
                    <a:pt x="1461" y="1305"/>
                    <a:pt x="1484" y="1185"/>
                  </a:cubicBezTo>
                  <a:cubicBezTo>
                    <a:pt x="1503" y="1086"/>
                    <a:pt x="1566" y="1002"/>
                    <a:pt x="1656" y="956"/>
                  </a:cubicBezTo>
                  <a:lnTo>
                    <a:pt x="2430" y="555"/>
                  </a:lnTo>
                  <a:lnTo>
                    <a:pt x="2431" y="555"/>
                  </a:lnTo>
                  <a:cubicBezTo>
                    <a:pt x="2446" y="547"/>
                    <a:pt x="2462" y="540"/>
                    <a:pt x="2476" y="532"/>
                  </a:cubicBezTo>
                  <a:lnTo>
                    <a:pt x="1642" y="51"/>
                  </a:lnTo>
                  <a:cubicBezTo>
                    <a:pt x="1584" y="17"/>
                    <a:pt x="1518" y="1"/>
                    <a:pt x="145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45"/>
            <p:cNvSpPr/>
            <p:nvPr/>
          </p:nvSpPr>
          <p:spPr>
            <a:xfrm>
              <a:off x="4726875" y="1452775"/>
              <a:ext cx="36825" cy="31225"/>
            </a:xfrm>
            <a:custGeom>
              <a:rect b="b" l="l" r="r" t="t"/>
              <a:pathLst>
                <a:path extrusionOk="0" h="1249" w="1473">
                  <a:moveTo>
                    <a:pt x="76" y="0"/>
                  </a:moveTo>
                  <a:cubicBezTo>
                    <a:pt x="37" y="0"/>
                    <a:pt x="1" y="32"/>
                    <a:pt x="1" y="76"/>
                  </a:cubicBezTo>
                  <a:lnTo>
                    <a:pt x="1" y="322"/>
                  </a:lnTo>
                  <a:cubicBezTo>
                    <a:pt x="1" y="403"/>
                    <a:pt x="44" y="479"/>
                    <a:pt x="116" y="521"/>
                  </a:cubicBezTo>
                  <a:lnTo>
                    <a:pt x="1361" y="1239"/>
                  </a:lnTo>
                  <a:cubicBezTo>
                    <a:pt x="1373" y="1246"/>
                    <a:pt x="1386" y="1249"/>
                    <a:pt x="1398" y="1249"/>
                  </a:cubicBezTo>
                  <a:cubicBezTo>
                    <a:pt x="1437" y="1249"/>
                    <a:pt x="1473" y="1217"/>
                    <a:pt x="1473" y="1173"/>
                  </a:cubicBezTo>
                  <a:lnTo>
                    <a:pt x="1473" y="928"/>
                  </a:lnTo>
                  <a:cubicBezTo>
                    <a:pt x="1473" y="846"/>
                    <a:pt x="1429" y="770"/>
                    <a:pt x="1358" y="730"/>
                  </a:cubicBezTo>
                  <a:lnTo>
                    <a:pt x="114" y="10"/>
                  </a:lnTo>
                  <a:cubicBezTo>
                    <a:pt x="102" y="3"/>
                    <a:pt x="89" y="0"/>
                    <a:pt x="76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45"/>
            <p:cNvSpPr/>
            <p:nvPr/>
          </p:nvSpPr>
          <p:spPr>
            <a:xfrm>
              <a:off x="4727900" y="1460825"/>
              <a:ext cx="36500" cy="24550"/>
            </a:xfrm>
            <a:custGeom>
              <a:rect b="b" l="l" r="r" t="t"/>
              <a:pathLst>
                <a:path extrusionOk="0" h="982" w="1460">
                  <a:moveTo>
                    <a:pt x="1" y="0"/>
                  </a:moveTo>
                  <a:lnTo>
                    <a:pt x="1" y="55"/>
                  </a:lnTo>
                  <a:cubicBezTo>
                    <a:pt x="1" y="137"/>
                    <a:pt x="31" y="213"/>
                    <a:pt x="101" y="254"/>
                  </a:cubicBezTo>
                  <a:lnTo>
                    <a:pt x="1332" y="972"/>
                  </a:lnTo>
                  <a:cubicBezTo>
                    <a:pt x="1344" y="979"/>
                    <a:pt x="1358" y="982"/>
                    <a:pt x="1372" y="982"/>
                  </a:cubicBezTo>
                  <a:cubicBezTo>
                    <a:pt x="1415" y="982"/>
                    <a:pt x="1459" y="951"/>
                    <a:pt x="1459" y="907"/>
                  </a:cubicBezTo>
                  <a:lnTo>
                    <a:pt x="1459" y="851"/>
                  </a:lnTo>
                  <a:cubicBezTo>
                    <a:pt x="1457" y="895"/>
                    <a:pt x="1421" y="927"/>
                    <a:pt x="1381" y="927"/>
                  </a:cubicBezTo>
                  <a:cubicBezTo>
                    <a:pt x="1369" y="927"/>
                    <a:pt x="1356" y="924"/>
                    <a:pt x="1343" y="917"/>
                  </a:cubicBezTo>
                  <a:lnTo>
                    <a:pt x="95" y="199"/>
                  </a:lnTo>
                  <a:cubicBezTo>
                    <a:pt x="24" y="157"/>
                    <a:pt x="1" y="81"/>
                    <a:pt x="1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45"/>
            <p:cNvSpPr/>
            <p:nvPr/>
          </p:nvSpPr>
          <p:spPr>
            <a:xfrm>
              <a:off x="4765825" y="1435775"/>
              <a:ext cx="49975" cy="69100"/>
            </a:xfrm>
            <a:custGeom>
              <a:rect b="b" l="l" r="r" t="t"/>
              <a:pathLst>
                <a:path extrusionOk="0" h="2764" w="1999">
                  <a:moveTo>
                    <a:pt x="1999" y="0"/>
                  </a:moveTo>
                  <a:cubicBezTo>
                    <a:pt x="1983" y="105"/>
                    <a:pt x="1906" y="373"/>
                    <a:pt x="1610" y="559"/>
                  </a:cubicBezTo>
                  <a:cubicBezTo>
                    <a:pt x="1158" y="843"/>
                    <a:pt x="518" y="1155"/>
                    <a:pt x="377" y="1223"/>
                  </a:cubicBezTo>
                  <a:lnTo>
                    <a:pt x="377" y="1227"/>
                  </a:lnTo>
                  <a:cubicBezTo>
                    <a:pt x="406" y="1414"/>
                    <a:pt x="374" y="1685"/>
                    <a:pt x="341" y="2080"/>
                  </a:cubicBezTo>
                  <a:cubicBezTo>
                    <a:pt x="315" y="2383"/>
                    <a:pt x="238" y="2561"/>
                    <a:pt x="176" y="2658"/>
                  </a:cubicBezTo>
                  <a:cubicBezTo>
                    <a:pt x="145" y="2708"/>
                    <a:pt x="90" y="2737"/>
                    <a:pt x="33" y="2737"/>
                  </a:cubicBezTo>
                  <a:cubicBezTo>
                    <a:pt x="22" y="2737"/>
                    <a:pt x="11" y="2736"/>
                    <a:pt x="0" y="2734"/>
                  </a:cubicBezTo>
                  <a:lnTo>
                    <a:pt x="0" y="2734"/>
                  </a:lnTo>
                  <a:lnTo>
                    <a:pt x="9" y="2737"/>
                  </a:lnTo>
                  <a:cubicBezTo>
                    <a:pt x="34" y="2744"/>
                    <a:pt x="60" y="2750"/>
                    <a:pt x="84" y="2754"/>
                  </a:cubicBezTo>
                  <a:lnTo>
                    <a:pt x="93" y="2755"/>
                  </a:lnTo>
                  <a:cubicBezTo>
                    <a:pt x="127" y="2761"/>
                    <a:pt x="158" y="2763"/>
                    <a:pt x="186" y="2763"/>
                  </a:cubicBezTo>
                  <a:cubicBezTo>
                    <a:pt x="326" y="2763"/>
                    <a:pt x="398" y="2705"/>
                    <a:pt x="402" y="2702"/>
                  </a:cubicBezTo>
                  <a:lnTo>
                    <a:pt x="1607" y="2006"/>
                  </a:lnTo>
                  <a:cubicBezTo>
                    <a:pt x="1659" y="1977"/>
                    <a:pt x="1704" y="1936"/>
                    <a:pt x="1740" y="1890"/>
                  </a:cubicBezTo>
                  <a:cubicBezTo>
                    <a:pt x="1742" y="1888"/>
                    <a:pt x="1743" y="1887"/>
                    <a:pt x="1743" y="1885"/>
                  </a:cubicBezTo>
                  <a:cubicBezTo>
                    <a:pt x="1746" y="1882"/>
                    <a:pt x="1749" y="1878"/>
                    <a:pt x="1752" y="1874"/>
                  </a:cubicBezTo>
                  <a:cubicBezTo>
                    <a:pt x="1755" y="1871"/>
                    <a:pt x="1756" y="1868"/>
                    <a:pt x="1759" y="1864"/>
                  </a:cubicBezTo>
                  <a:cubicBezTo>
                    <a:pt x="1804" y="1793"/>
                    <a:pt x="1823" y="1708"/>
                    <a:pt x="1833" y="1623"/>
                  </a:cubicBezTo>
                  <a:cubicBezTo>
                    <a:pt x="1842" y="1547"/>
                    <a:pt x="1933" y="802"/>
                    <a:pt x="1977" y="311"/>
                  </a:cubicBezTo>
                  <a:cubicBezTo>
                    <a:pt x="1988" y="186"/>
                    <a:pt x="1996" y="77"/>
                    <a:pt x="1999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45"/>
            <p:cNvSpPr/>
            <p:nvPr/>
          </p:nvSpPr>
          <p:spPr>
            <a:xfrm>
              <a:off x="4772275" y="1417100"/>
              <a:ext cx="2225" cy="2900"/>
            </a:xfrm>
            <a:custGeom>
              <a:rect b="b" l="l" r="r" t="t"/>
              <a:pathLst>
                <a:path extrusionOk="0" h="116" w="89">
                  <a:moveTo>
                    <a:pt x="25" y="0"/>
                  </a:moveTo>
                  <a:cubicBezTo>
                    <a:pt x="11" y="0"/>
                    <a:pt x="0" y="12"/>
                    <a:pt x="0" y="32"/>
                  </a:cubicBezTo>
                  <a:cubicBezTo>
                    <a:pt x="2" y="63"/>
                    <a:pt x="18" y="92"/>
                    <a:pt x="44" y="109"/>
                  </a:cubicBezTo>
                  <a:cubicBezTo>
                    <a:pt x="51" y="113"/>
                    <a:pt x="58" y="115"/>
                    <a:pt x="64" y="115"/>
                  </a:cubicBezTo>
                  <a:cubicBezTo>
                    <a:pt x="79" y="115"/>
                    <a:pt x="89" y="104"/>
                    <a:pt x="89" y="83"/>
                  </a:cubicBezTo>
                  <a:cubicBezTo>
                    <a:pt x="87" y="53"/>
                    <a:pt x="70" y="24"/>
                    <a:pt x="44" y="6"/>
                  </a:cubicBezTo>
                  <a:cubicBezTo>
                    <a:pt x="37" y="2"/>
                    <a:pt x="31" y="0"/>
                    <a:pt x="2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45"/>
            <p:cNvSpPr/>
            <p:nvPr/>
          </p:nvSpPr>
          <p:spPr>
            <a:xfrm>
              <a:off x="4772275" y="1427350"/>
              <a:ext cx="2225" cy="2875"/>
            </a:xfrm>
            <a:custGeom>
              <a:rect b="b" l="l" r="r" t="t"/>
              <a:pathLst>
                <a:path extrusionOk="0" h="115" w="89">
                  <a:moveTo>
                    <a:pt x="25" y="0"/>
                  </a:moveTo>
                  <a:cubicBezTo>
                    <a:pt x="11" y="0"/>
                    <a:pt x="0" y="12"/>
                    <a:pt x="0" y="33"/>
                  </a:cubicBezTo>
                  <a:cubicBezTo>
                    <a:pt x="2" y="63"/>
                    <a:pt x="18" y="92"/>
                    <a:pt x="44" y="110"/>
                  </a:cubicBezTo>
                  <a:cubicBezTo>
                    <a:pt x="51" y="113"/>
                    <a:pt x="57" y="115"/>
                    <a:pt x="63" y="115"/>
                  </a:cubicBezTo>
                  <a:cubicBezTo>
                    <a:pt x="78" y="115"/>
                    <a:pt x="89" y="103"/>
                    <a:pt x="89" y="83"/>
                  </a:cubicBezTo>
                  <a:cubicBezTo>
                    <a:pt x="87" y="52"/>
                    <a:pt x="70" y="24"/>
                    <a:pt x="44" y="7"/>
                  </a:cubicBezTo>
                  <a:cubicBezTo>
                    <a:pt x="37" y="2"/>
                    <a:pt x="31" y="0"/>
                    <a:pt x="2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45"/>
            <p:cNvSpPr/>
            <p:nvPr/>
          </p:nvSpPr>
          <p:spPr>
            <a:xfrm>
              <a:off x="4780975" y="1422225"/>
              <a:ext cx="2275" cy="2875"/>
            </a:xfrm>
            <a:custGeom>
              <a:rect b="b" l="l" r="r" t="t"/>
              <a:pathLst>
                <a:path extrusionOk="0" h="115" w="91">
                  <a:moveTo>
                    <a:pt x="25" y="1"/>
                  </a:moveTo>
                  <a:cubicBezTo>
                    <a:pt x="11" y="1"/>
                    <a:pt x="0" y="12"/>
                    <a:pt x="0" y="32"/>
                  </a:cubicBezTo>
                  <a:cubicBezTo>
                    <a:pt x="2" y="64"/>
                    <a:pt x="19" y="93"/>
                    <a:pt x="45" y="109"/>
                  </a:cubicBezTo>
                  <a:cubicBezTo>
                    <a:pt x="53" y="113"/>
                    <a:pt x="60" y="115"/>
                    <a:pt x="66" y="115"/>
                  </a:cubicBezTo>
                  <a:cubicBezTo>
                    <a:pt x="80" y="115"/>
                    <a:pt x="90" y="103"/>
                    <a:pt x="90" y="84"/>
                  </a:cubicBezTo>
                  <a:cubicBezTo>
                    <a:pt x="88" y="52"/>
                    <a:pt x="72" y="23"/>
                    <a:pt x="45" y="7"/>
                  </a:cubicBezTo>
                  <a:cubicBezTo>
                    <a:pt x="38" y="3"/>
                    <a:pt x="31" y="1"/>
                    <a:pt x="2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45"/>
            <p:cNvSpPr/>
            <p:nvPr/>
          </p:nvSpPr>
          <p:spPr>
            <a:xfrm>
              <a:off x="4780975" y="1432475"/>
              <a:ext cx="2275" cy="2900"/>
            </a:xfrm>
            <a:custGeom>
              <a:rect b="b" l="l" r="r" t="t"/>
              <a:pathLst>
                <a:path extrusionOk="0" h="116" w="91">
                  <a:moveTo>
                    <a:pt x="26" y="1"/>
                  </a:moveTo>
                  <a:cubicBezTo>
                    <a:pt x="11" y="1"/>
                    <a:pt x="0" y="12"/>
                    <a:pt x="0" y="32"/>
                  </a:cubicBezTo>
                  <a:cubicBezTo>
                    <a:pt x="2" y="64"/>
                    <a:pt x="19" y="93"/>
                    <a:pt x="45" y="109"/>
                  </a:cubicBezTo>
                  <a:cubicBezTo>
                    <a:pt x="53" y="113"/>
                    <a:pt x="60" y="115"/>
                    <a:pt x="66" y="115"/>
                  </a:cubicBezTo>
                  <a:cubicBezTo>
                    <a:pt x="80" y="115"/>
                    <a:pt x="90" y="104"/>
                    <a:pt x="90" y="84"/>
                  </a:cubicBezTo>
                  <a:cubicBezTo>
                    <a:pt x="88" y="52"/>
                    <a:pt x="72" y="23"/>
                    <a:pt x="45" y="6"/>
                  </a:cubicBezTo>
                  <a:cubicBezTo>
                    <a:pt x="39" y="2"/>
                    <a:pt x="32" y="1"/>
                    <a:pt x="26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45"/>
            <p:cNvSpPr/>
            <p:nvPr/>
          </p:nvSpPr>
          <p:spPr>
            <a:xfrm>
              <a:off x="4789700" y="1427350"/>
              <a:ext cx="2250" cy="2875"/>
            </a:xfrm>
            <a:custGeom>
              <a:rect b="b" l="l" r="r" t="t"/>
              <a:pathLst>
                <a:path extrusionOk="0" h="115" w="90">
                  <a:moveTo>
                    <a:pt x="25" y="0"/>
                  </a:moveTo>
                  <a:cubicBezTo>
                    <a:pt x="10" y="0"/>
                    <a:pt x="1" y="12"/>
                    <a:pt x="1" y="33"/>
                  </a:cubicBezTo>
                  <a:cubicBezTo>
                    <a:pt x="2" y="63"/>
                    <a:pt x="18" y="92"/>
                    <a:pt x="44" y="110"/>
                  </a:cubicBezTo>
                  <a:cubicBezTo>
                    <a:pt x="51" y="113"/>
                    <a:pt x="58" y="115"/>
                    <a:pt x="64" y="115"/>
                  </a:cubicBezTo>
                  <a:cubicBezTo>
                    <a:pt x="79" y="115"/>
                    <a:pt x="89" y="103"/>
                    <a:pt x="89" y="83"/>
                  </a:cubicBezTo>
                  <a:cubicBezTo>
                    <a:pt x="88" y="52"/>
                    <a:pt x="71" y="24"/>
                    <a:pt x="44" y="7"/>
                  </a:cubicBezTo>
                  <a:cubicBezTo>
                    <a:pt x="37" y="2"/>
                    <a:pt x="31" y="0"/>
                    <a:pt x="2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45"/>
            <p:cNvSpPr/>
            <p:nvPr/>
          </p:nvSpPr>
          <p:spPr>
            <a:xfrm>
              <a:off x="4789700" y="1437600"/>
              <a:ext cx="2250" cy="2925"/>
            </a:xfrm>
            <a:custGeom>
              <a:rect b="b" l="l" r="r" t="t"/>
              <a:pathLst>
                <a:path extrusionOk="0" h="117" w="90">
                  <a:moveTo>
                    <a:pt x="25" y="1"/>
                  </a:moveTo>
                  <a:cubicBezTo>
                    <a:pt x="10" y="1"/>
                    <a:pt x="1" y="13"/>
                    <a:pt x="1" y="33"/>
                  </a:cubicBezTo>
                  <a:cubicBezTo>
                    <a:pt x="2" y="64"/>
                    <a:pt x="18" y="93"/>
                    <a:pt x="44" y="110"/>
                  </a:cubicBezTo>
                  <a:cubicBezTo>
                    <a:pt x="52" y="114"/>
                    <a:pt x="58" y="116"/>
                    <a:pt x="65" y="116"/>
                  </a:cubicBezTo>
                  <a:cubicBezTo>
                    <a:pt x="79" y="116"/>
                    <a:pt x="89" y="104"/>
                    <a:pt x="89" y="84"/>
                  </a:cubicBezTo>
                  <a:cubicBezTo>
                    <a:pt x="88" y="53"/>
                    <a:pt x="71" y="24"/>
                    <a:pt x="44" y="7"/>
                  </a:cubicBezTo>
                  <a:cubicBezTo>
                    <a:pt x="37" y="3"/>
                    <a:pt x="31" y="1"/>
                    <a:pt x="2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0" name="Google Shape;4690;p45"/>
          <p:cNvGrpSpPr/>
          <p:nvPr/>
        </p:nvGrpSpPr>
        <p:grpSpPr>
          <a:xfrm>
            <a:off x="923411" y="1369641"/>
            <a:ext cx="1679840" cy="1715549"/>
            <a:chOff x="4174375" y="2303788"/>
            <a:chExt cx="560975" cy="572900"/>
          </a:xfrm>
        </p:grpSpPr>
        <p:sp>
          <p:nvSpPr>
            <p:cNvPr id="4691" name="Google Shape;4691;p45"/>
            <p:cNvSpPr/>
            <p:nvPr/>
          </p:nvSpPr>
          <p:spPr>
            <a:xfrm>
              <a:off x="4195175" y="2574363"/>
              <a:ext cx="529225" cy="302325"/>
            </a:xfrm>
            <a:custGeom>
              <a:rect b="b" l="l" r="r" t="t"/>
              <a:pathLst>
                <a:path extrusionOk="0" h="12093" w="21169">
                  <a:moveTo>
                    <a:pt x="10035" y="1"/>
                  </a:moveTo>
                  <a:lnTo>
                    <a:pt x="0" y="5794"/>
                  </a:lnTo>
                  <a:lnTo>
                    <a:pt x="10911" y="12093"/>
                  </a:lnTo>
                  <a:lnTo>
                    <a:pt x="15212" y="9609"/>
                  </a:lnTo>
                  <a:lnTo>
                    <a:pt x="15212" y="9609"/>
                  </a:lnTo>
                  <a:lnTo>
                    <a:pt x="16943" y="10608"/>
                  </a:lnTo>
                  <a:lnTo>
                    <a:pt x="21169" y="8167"/>
                  </a:lnTo>
                  <a:lnTo>
                    <a:pt x="19439" y="7168"/>
                  </a:lnTo>
                  <a:lnTo>
                    <a:pt x="20944" y="6298"/>
                  </a:lnTo>
                  <a:lnTo>
                    <a:pt x="10035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45"/>
            <p:cNvSpPr/>
            <p:nvPr/>
          </p:nvSpPr>
          <p:spPr>
            <a:xfrm>
              <a:off x="4681125" y="2703488"/>
              <a:ext cx="54225" cy="50100"/>
            </a:xfrm>
            <a:custGeom>
              <a:rect b="b" l="l" r="r" t="t"/>
              <a:pathLst>
                <a:path extrusionOk="0" h="2004" w="2169">
                  <a:moveTo>
                    <a:pt x="2168" y="1"/>
                  </a:moveTo>
                  <a:lnTo>
                    <a:pt x="1" y="1258"/>
                  </a:lnTo>
                  <a:lnTo>
                    <a:pt x="1" y="2003"/>
                  </a:lnTo>
                  <a:lnTo>
                    <a:pt x="2168" y="745"/>
                  </a:lnTo>
                  <a:lnTo>
                    <a:pt x="2168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45"/>
            <p:cNvSpPr/>
            <p:nvPr/>
          </p:nvSpPr>
          <p:spPr>
            <a:xfrm>
              <a:off x="4195175" y="2323063"/>
              <a:ext cx="250775" cy="377550"/>
            </a:xfrm>
            <a:custGeom>
              <a:rect b="b" l="l" r="r" t="t"/>
              <a:pathLst>
                <a:path extrusionOk="0" h="15102" w="10031">
                  <a:moveTo>
                    <a:pt x="10031" y="1"/>
                  </a:moveTo>
                  <a:lnTo>
                    <a:pt x="0" y="5792"/>
                  </a:lnTo>
                  <a:lnTo>
                    <a:pt x="0" y="15102"/>
                  </a:lnTo>
                  <a:lnTo>
                    <a:pt x="10031" y="9309"/>
                  </a:lnTo>
                  <a:lnTo>
                    <a:pt x="1003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45"/>
            <p:cNvSpPr/>
            <p:nvPr/>
          </p:nvSpPr>
          <p:spPr>
            <a:xfrm>
              <a:off x="4445925" y="2323063"/>
              <a:ext cx="272850" cy="390175"/>
            </a:xfrm>
            <a:custGeom>
              <a:rect b="b" l="l" r="r" t="t"/>
              <a:pathLst>
                <a:path extrusionOk="0" h="15607" w="10914">
                  <a:moveTo>
                    <a:pt x="1" y="1"/>
                  </a:moveTo>
                  <a:lnTo>
                    <a:pt x="1" y="9309"/>
                  </a:lnTo>
                  <a:lnTo>
                    <a:pt x="10914" y="15606"/>
                  </a:lnTo>
                  <a:lnTo>
                    <a:pt x="10914" y="62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45"/>
            <p:cNvSpPr/>
            <p:nvPr/>
          </p:nvSpPr>
          <p:spPr>
            <a:xfrm>
              <a:off x="4195175" y="2555763"/>
              <a:ext cx="529225" cy="302325"/>
            </a:xfrm>
            <a:custGeom>
              <a:rect b="b" l="l" r="r" t="t"/>
              <a:pathLst>
                <a:path extrusionOk="0" h="12093" w="21169">
                  <a:moveTo>
                    <a:pt x="10035" y="1"/>
                  </a:moveTo>
                  <a:lnTo>
                    <a:pt x="0" y="5794"/>
                  </a:lnTo>
                  <a:lnTo>
                    <a:pt x="10911" y="12093"/>
                  </a:lnTo>
                  <a:lnTo>
                    <a:pt x="15212" y="9609"/>
                  </a:lnTo>
                  <a:lnTo>
                    <a:pt x="15212" y="9609"/>
                  </a:lnTo>
                  <a:lnTo>
                    <a:pt x="16943" y="10608"/>
                  </a:lnTo>
                  <a:lnTo>
                    <a:pt x="21169" y="8168"/>
                  </a:lnTo>
                  <a:lnTo>
                    <a:pt x="19439" y="7168"/>
                  </a:lnTo>
                  <a:lnTo>
                    <a:pt x="20944" y="6298"/>
                  </a:lnTo>
                  <a:lnTo>
                    <a:pt x="1003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45"/>
            <p:cNvSpPr/>
            <p:nvPr/>
          </p:nvSpPr>
          <p:spPr>
            <a:xfrm>
              <a:off x="4335750" y="2381463"/>
              <a:ext cx="68725" cy="178200"/>
            </a:xfrm>
            <a:custGeom>
              <a:rect b="b" l="l" r="r" t="t"/>
              <a:pathLst>
                <a:path extrusionOk="0" h="7128" w="2749">
                  <a:moveTo>
                    <a:pt x="2749" y="1"/>
                  </a:moveTo>
                  <a:lnTo>
                    <a:pt x="1" y="1583"/>
                  </a:lnTo>
                  <a:lnTo>
                    <a:pt x="1" y="7128"/>
                  </a:lnTo>
                  <a:lnTo>
                    <a:pt x="2749" y="5542"/>
                  </a:lnTo>
                  <a:lnTo>
                    <a:pt x="2749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45"/>
            <p:cNvSpPr/>
            <p:nvPr/>
          </p:nvSpPr>
          <p:spPr>
            <a:xfrm>
              <a:off x="4339125" y="2383388"/>
              <a:ext cx="68725" cy="178175"/>
            </a:xfrm>
            <a:custGeom>
              <a:rect b="b" l="l" r="r" t="t"/>
              <a:pathLst>
                <a:path extrusionOk="0" h="7127" w="2749">
                  <a:moveTo>
                    <a:pt x="2749" y="1"/>
                  </a:moveTo>
                  <a:lnTo>
                    <a:pt x="1" y="1583"/>
                  </a:lnTo>
                  <a:lnTo>
                    <a:pt x="1" y="7126"/>
                  </a:lnTo>
                  <a:lnTo>
                    <a:pt x="2749" y="5541"/>
                  </a:lnTo>
                  <a:lnTo>
                    <a:pt x="27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45"/>
            <p:cNvSpPr/>
            <p:nvPr/>
          </p:nvSpPr>
          <p:spPr>
            <a:xfrm>
              <a:off x="4344775" y="2394388"/>
              <a:ext cx="57425" cy="156900"/>
            </a:xfrm>
            <a:custGeom>
              <a:rect b="b" l="l" r="r" t="t"/>
              <a:pathLst>
                <a:path extrusionOk="0" h="6276" w="2297">
                  <a:moveTo>
                    <a:pt x="2296" y="0"/>
                  </a:moveTo>
                  <a:lnTo>
                    <a:pt x="1" y="1321"/>
                  </a:lnTo>
                  <a:lnTo>
                    <a:pt x="1" y="6276"/>
                  </a:lnTo>
                  <a:lnTo>
                    <a:pt x="2296" y="4951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45"/>
            <p:cNvSpPr/>
            <p:nvPr/>
          </p:nvSpPr>
          <p:spPr>
            <a:xfrm>
              <a:off x="4398800" y="2394338"/>
              <a:ext cx="3400" cy="123825"/>
            </a:xfrm>
            <a:custGeom>
              <a:rect b="b" l="l" r="r" t="t"/>
              <a:pathLst>
                <a:path extrusionOk="0" h="4953" w="136">
                  <a:moveTo>
                    <a:pt x="135" y="1"/>
                  </a:moveTo>
                  <a:lnTo>
                    <a:pt x="0" y="79"/>
                  </a:lnTo>
                  <a:lnTo>
                    <a:pt x="0" y="4863"/>
                  </a:lnTo>
                  <a:lnTo>
                    <a:pt x="135" y="4953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45"/>
            <p:cNvSpPr/>
            <p:nvPr/>
          </p:nvSpPr>
          <p:spPr>
            <a:xfrm>
              <a:off x="4344775" y="2396288"/>
              <a:ext cx="54050" cy="150800"/>
            </a:xfrm>
            <a:custGeom>
              <a:rect b="b" l="l" r="r" t="t"/>
              <a:pathLst>
                <a:path extrusionOk="0" h="6032" w="2162">
                  <a:moveTo>
                    <a:pt x="2161" y="1"/>
                  </a:moveTo>
                  <a:lnTo>
                    <a:pt x="1" y="1245"/>
                  </a:lnTo>
                  <a:lnTo>
                    <a:pt x="1" y="6032"/>
                  </a:lnTo>
                  <a:lnTo>
                    <a:pt x="2161" y="4785"/>
                  </a:lnTo>
                  <a:lnTo>
                    <a:pt x="216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45"/>
            <p:cNvSpPr/>
            <p:nvPr/>
          </p:nvSpPr>
          <p:spPr>
            <a:xfrm>
              <a:off x="4344775" y="2398038"/>
              <a:ext cx="51050" cy="97425"/>
            </a:xfrm>
            <a:custGeom>
              <a:rect b="b" l="l" r="r" t="t"/>
              <a:pathLst>
                <a:path extrusionOk="0" h="3897" w="2042">
                  <a:moveTo>
                    <a:pt x="2041" y="1"/>
                  </a:moveTo>
                  <a:lnTo>
                    <a:pt x="255" y="1029"/>
                  </a:lnTo>
                  <a:lnTo>
                    <a:pt x="1" y="1514"/>
                  </a:lnTo>
                  <a:lnTo>
                    <a:pt x="1" y="3897"/>
                  </a:lnTo>
                  <a:lnTo>
                    <a:pt x="20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45"/>
            <p:cNvSpPr/>
            <p:nvPr/>
          </p:nvSpPr>
          <p:spPr>
            <a:xfrm>
              <a:off x="4357250" y="2410438"/>
              <a:ext cx="41575" cy="79375"/>
            </a:xfrm>
            <a:custGeom>
              <a:rect b="b" l="l" r="r" t="t"/>
              <a:pathLst>
                <a:path extrusionOk="0" h="3175" w="1663">
                  <a:moveTo>
                    <a:pt x="1662" y="0"/>
                  </a:moveTo>
                  <a:lnTo>
                    <a:pt x="1" y="3175"/>
                  </a:lnTo>
                  <a:lnTo>
                    <a:pt x="1153" y="2509"/>
                  </a:lnTo>
                  <a:lnTo>
                    <a:pt x="1662" y="1536"/>
                  </a:lnTo>
                  <a:lnTo>
                    <a:pt x="16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45"/>
            <p:cNvSpPr/>
            <p:nvPr/>
          </p:nvSpPr>
          <p:spPr>
            <a:xfrm>
              <a:off x="4335750" y="2381463"/>
              <a:ext cx="72100" cy="41475"/>
            </a:xfrm>
            <a:custGeom>
              <a:rect b="b" l="l" r="r" t="t"/>
              <a:pathLst>
                <a:path extrusionOk="0" h="1659" w="2884">
                  <a:moveTo>
                    <a:pt x="2749" y="1"/>
                  </a:moveTo>
                  <a:lnTo>
                    <a:pt x="1" y="1583"/>
                  </a:lnTo>
                  <a:lnTo>
                    <a:pt x="136" y="1658"/>
                  </a:lnTo>
                  <a:lnTo>
                    <a:pt x="2884" y="78"/>
                  </a:lnTo>
                  <a:lnTo>
                    <a:pt x="27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45"/>
            <p:cNvSpPr/>
            <p:nvPr/>
          </p:nvSpPr>
          <p:spPr>
            <a:xfrm>
              <a:off x="4344775" y="2453988"/>
              <a:ext cx="57425" cy="34925"/>
            </a:xfrm>
            <a:custGeom>
              <a:rect b="b" l="l" r="r" t="t"/>
              <a:pathLst>
                <a:path extrusionOk="0" h="1397" w="2297">
                  <a:moveTo>
                    <a:pt x="2161" y="0"/>
                  </a:moveTo>
                  <a:lnTo>
                    <a:pt x="1" y="1244"/>
                  </a:lnTo>
                  <a:lnTo>
                    <a:pt x="1" y="1396"/>
                  </a:lnTo>
                  <a:lnTo>
                    <a:pt x="2296" y="74"/>
                  </a:lnTo>
                  <a:lnTo>
                    <a:pt x="216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45"/>
            <p:cNvSpPr/>
            <p:nvPr/>
          </p:nvSpPr>
          <p:spPr>
            <a:xfrm>
              <a:off x="4335750" y="2421013"/>
              <a:ext cx="3400" cy="140550"/>
            </a:xfrm>
            <a:custGeom>
              <a:rect b="b" l="l" r="r" t="t"/>
              <a:pathLst>
                <a:path extrusionOk="0" h="5622" w="136">
                  <a:moveTo>
                    <a:pt x="1" y="1"/>
                  </a:moveTo>
                  <a:lnTo>
                    <a:pt x="1" y="5546"/>
                  </a:lnTo>
                  <a:lnTo>
                    <a:pt x="136" y="5621"/>
                  </a:lnTo>
                  <a:lnTo>
                    <a:pt x="136" y="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45"/>
            <p:cNvSpPr/>
            <p:nvPr/>
          </p:nvSpPr>
          <p:spPr>
            <a:xfrm>
              <a:off x="4339125" y="2452588"/>
              <a:ext cx="68725" cy="47700"/>
            </a:xfrm>
            <a:custGeom>
              <a:rect b="b" l="l" r="r" t="t"/>
              <a:pathLst>
                <a:path extrusionOk="0" h="1908" w="2749">
                  <a:moveTo>
                    <a:pt x="2749" y="1"/>
                  </a:moveTo>
                  <a:lnTo>
                    <a:pt x="1" y="1581"/>
                  </a:lnTo>
                  <a:lnTo>
                    <a:pt x="1" y="1908"/>
                  </a:lnTo>
                  <a:lnTo>
                    <a:pt x="2749" y="321"/>
                  </a:lnTo>
                  <a:lnTo>
                    <a:pt x="27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45"/>
            <p:cNvSpPr/>
            <p:nvPr/>
          </p:nvSpPr>
          <p:spPr>
            <a:xfrm>
              <a:off x="4178600" y="2690763"/>
              <a:ext cx="289350" cy="185925"/>
            </a:xfrm>
            <a:custGeom>
              <a:rect b="b" l="l" r="r" t="t"/>
              <a:pathLst>
                <a:path extrusionOk="0" h="7437" w="11574">
                  <a:moveTo>
                    <a:pt x="1" y="1"/>
                  </a:moveTo>
                  <a:lnTo>
                    <a:pt x="1" y="745"/>
                  </a:lnTo>
                  <a:lnTo>
                    <a:pt x="11574" y="7437"/>
                  </a:lnTo>
                  <a:lnTo>
                    <a:pt x="11574" y="6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45"/>
            <p:cNvSpPr/>
            <p:nvPr/>
          </p:nvSpPr>
          <p:spPr>
            <a:xfrm>
              <a:off x="4467925" y="2795963"/>
              <a:ext cx="107550" cy="80725"/>
            </a:xfrm>
            <a:custGeom>
              <a:rect b="b" l="l" r="r" t="t"/>
              <a:pathLst>
                <a:path extrusionOk="0" h="3229" w="4302">
                  <a:moveTo>
                    <a:pt x="4302" y="1"/>
                  </a:moveTo>
                  <a:lnTo>
                    <a:pt x="1" y="2485"/>
                  </a:lnTo>
                  <a:lnTo>
                    <a:pt x="1" y="3229"/>
                  </a:lnTo>
                  <a:lnTo>
                    <a:pt x="4302" y="743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45"/>
            <p:cNvSpPr/>
            <p:nvPr/>
          </p:nvSpPr>
          <p:spPr>
            <a:xfrm>
              <a:off x="4618750" y="2759938"/>
              <a:ext cx="105650" cy="79625"/>
            </a:xfrm>
            <a:custGeom>
              <a:rect b="b" l="l" r="r" t="t"/>
              <a:pathLst>
                <a:path extrusionOk="0" h="3185" w="4226">
                  <a:moveTo>
                    <a:pt x="4226" y="1"/>
                  </a:moveTo>
                  <a:lnTo>
                    <a:pt x="0" y="2441"/>
                  </a:lnTo>
                  <a:lnTo>
                    <a:pt x="0" y="3185"/>
                  </a:lnTo>
                  <a:lnTo>
                    <a:pt x="4226" y="744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45"/>
            <p:cNvSpPr/>
            <p:nvPr/>
          </p:nvSpPr>
          <p:spPr>
            <a:xfrm>
              <a:off x="4178600" y="2458263"/>
              <a:ext cx="16600" cy="242350"/>
            </a:xfrm>
            <a:custGeom>
              <a:rect b="b" l="l" r="r" t="t"/>
              <a:pathLst>
                <a:path extrusionOk="0" h="9694" w="664">
                  <a:moveTo>
                    <a:pt x="1" y="0"/>
                  </a:moveTo>
                  <a:lnTo>
                    <a:pt x="1" y="9301"/>
                  </a:lnTo>
                  <a:lnTo>
                    <a:pt x="663" y="9694"/>
                  </a:lnTo>
                  <a:lnTo>
                    <a:pt x="663" y="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45"/>
            <p:cNvSpPr/>
            <p:nvPr/>
          </p:nvSpPr>
          <p:spPr>
            <a:xfrm>
              <a:off x="4718750" y="2470863"/>
              <a:ext cx="16600" cy="242375"/>
            </a:xfrm>
            <a:custGeom>
              <a:rect b="b" l="l" r="r" t="t"/>
              <a:pathLst>
                <a:path extrusionOk="0" h="9695" w="664">
                  <a:moveTo>
                    <a:pt x="663" y="1"/>
                  </a:moveTo>
                  <a:lnTo>
                    <a:pt x="1" y="385"/>
                  </a:lnTo>
                  <a:lnTo>
                    <a:pt x="1" y="9694"/>
                  </a:lnTo>
                  <a:lnTo>
                    <a:pt x="663" y="9306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45"/>
            <p:cNvSpPr/>
            <p:nvPr/>
          </p:nvSpPr>
          <p:spPr>
            <a:xfrm>
              <a:off x="4178600" y="2303788"/>
              <a:ext cx="556750" cy="176725"/>
            </a:xfrm>
            <a:custGeom>
              <a:rect b="b" l="l" r="r" t="t"/>
              <a:pathLst>
                <a:path extrusionOk="0" h="7069" w="22270">
                  <a:moveTo>
                    <a:pt x="10694" y="0"/>
                  </a:moveTo>
                  <a:lnTo>
                    <a:pt x="1" y="6179"/>
                  </a:lnTo>
                  <a:lnTo>
                    <a:pt x="663" y="6563"/>
                  </a:lnTo>
                  <a:lnTo>
                    <a:pt x="10694" y="772"/>
                  </a:lnTo>
                  <a:lnTo>
                    <a:pt x="21607" y="7068"/>
                  </a:lnTo>
                  <a:lnTo>
                    <a:pt x="22269" y="6684"/>
                  </a:lnTo>
                  <a:lnTo>
                    <a:pt x="1069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45"/>
            <p:cNvSpPr/>
            <p:nvPr/>
          </p:nvSpPr>
          <p:spPr>
            <a:xfrm>
              <a:off x="4351825" y="2620563"/>
              <a:ext cx="290400" cy="167675"/>
            </a:xfrm>
            <a:custGeom>
              <a:rect b="b" l="l" r="r" t="t"/>
              <a:pathLst>
                <a:path extrusionOk="0" h="6707" w="11616">
                  <a:moveTo>
                    <a:pt x="4629" y="0"/>
                  </a:moveTo>
                  <a:lnTo>
                    <a:pt x="0" y="2673"/>
                  </a:lnTo>
                  <a:lnTo>
                    <a:pt x="6987" y="6707"/>
                  </a:lnTo>
                  <a:lnTo>
                    <a:pt x="11615" y="4034"/>
                  </a:lnTo>
                  <a:lnTo>
                    <a:pt x="462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45"/>
            <p:cNvSpPr/>
            <p:nvPr/>
          </p:nvSpPr>
          <p:spPr>
            <a:xfrm>
              <a:off x="4366725" y="2628738"/>
              <a:ext cx="259725" cy="150225"/>
            </a:xfrm>
            <a:custGeom>
              <a:rect b="b" l="l" r="r" t="t"/>
              <a:pathLst>
                <a:path extrusionOk="0" h="6009" w="10389">
                  <a:moveTo>
                    <a:pt x="3997" y="282"/>
                  </a:moveTo>
                  <a:lnTo>
                    <a:pt x="9901" y="3701"/>
                  </a:lnTo>
                  <a:lnTo>
                    <a:pt x="6394" y="5727"/>
                  </a:lnTo>
                  <a:lnTo>
                    <a:pt x="487" y="2308"/>
                  </a:lnTo>
                  <a:lnTo>
                    <a:pt x="3997" y="282"/>
                  </a:lnTo>
                  <a:close/>
                  <a:moveTo>
                    <a:pt x="3997" y="1"/>
                  </a:moveTo>
                  <a:lnTo>
                    <a:pt x="0" y="2308"/>
                  </a:lnTo>
                  <a:lnTo>
                    <a:pt x="6392" y="6008"/>
                  </a:lnTo>
                  <a:lnTo>
                    <a:pt x="10388" y="3701"/>
                  </a:lnTo>
                  <a:lnTo>
                    <a:pt x="3997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45"/>
            <p:cNvSpPr/>
            <p:nvPr/>
          </p:nvSpPr>
          <p:spPr>
            <a:xfrm>
              <a:off x="4407100" y="2581738"/>
              <a:ext cx="9375" cy="17825"/>
            </a:xfrm>
            <a:custGeom>
              <a:rect b="b" l="l" r="r" t="t"/>
              <a:pathLst>
                <a:path extrusionOk="0" h="713" w="375">
                  <a:moveTo>
                    <a:pt x="1" y="0"/>
                  </a:moveTo>
                  <a:lnTo>
                    <a:pt x="1" y="590"/>
                  </a:lnTo>
                  <a:cubicBezTo>
                    <a:pt x="1" y="657"/>
                    <a:pt x="54" y="712"/>
                    <a:pt x="121" y="712"/>
                  </a:cubicBezTo>
                  <a:cubicBezTo>
                    <a:pt x="179" y="712"/>
                    <a:pt x="228" y="671"/>
                    <a:pt x="240" y="616"/>
                  </a:cubicBezTo>
                  <a:lnTo>
                    <a:pt x="37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45"/>
            <p:cNvSpPr/>
            <p:nvPr/>
          </p:nvSpPr>
          <p:spPr>
            <a:xfrm>
              <a:off x="4462025" y="2581738"/>
              <a:ext cx="9375" cy="17825"/>
            </a:xfrm>
            <a:custGeom>
              <a:rect b="b" l="l" r="r" t="t"/>
              <a:pathLst>
                <a:path extrusionOk="0" h="713" w="375">
                  <a:moveTo>
                    <a:pt x="0" y="0"/>
                  </a:moveTo>
                  <a:lnTo>
                    <a:pt x="134" y="616"/>
                  </a:lnTo>
                  <a:cubicBezTo>
                    <a:pt x="147" y="671"/>
                    <a:pt x="196" y="712"/>
                    <a:pt x="253" y="712"/>
                  </a:cubicBezTo>
                  <a:cubicBezTo>
                    <a:pt x="319" y="712"/>
                    <a:pt x="374" y="657"/>
                    <a:pt x="374" y="590"/>
                  </a:cubicBezTo>
                  <a:lnTo>
                    <a:pt x="37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45"/>
            <p:cNvSpPr/>
            <p:nvPr/>
          </p:nvSpPr>
          <p:spPr>
            <a:xfrm>
              <a:off x="4411675" y="2496688"/>
              <a:ext cx="55150" cy="48025"/>
            </a:xfrm>
            <a:custGeom>
              <a:rect b="b" l="l" r="r" t="t"/>
              <a:pathLst>
                <a:path extrusionOk="0" h="1921" w="2206">
                  <a:moveTo>
                    <a:pt x="1102" y="0"/>
                  </a:moveTo>
                  <a:cubicBezTo>
                    <a:pt x="493" y="0"/>
                    <a:pt x="0" y="495"/>
                    <a:pt x="0" y="1104"/>
                  </a:cubicBezTo>
                  <a:lnTo>
                    <a:pt x="0" y="1920"/>
                  </a:lnTo>
                  <a:lnTo>
                    <a:pt x="2206" y="1920"/>
                  </a:lnTo>
                  <a:lnTo>
                    <a:pt x="2206" y="1104"/>
                  </a:lnTo>
                  <a:cubicBezTo>
                    <a:pt x="2206" y="495"/>
                    <a:pt x="1711" y="0"/>
                    <a:pt x="1102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45"/>
            <p:cNvSpPr/>
            <p:nvPr/>
          </p:nvSpPr>
          <p:spPr>
            <a:xfrm>
              <a:off x="4411675" y="2502163"/>
              <a:ext cx="55150" cy="48025"/>
            </a:xfrm>
            <a:custGeom>
              <a:rect b="b" l="l" r="r" t="t"/>
              <a:pathLst>
                <a:path extrusionOk="0" h="1921" w="2206">
                  <a:moveTo>
                    <a:pt x="1102" y="0"/>
                  </a:moveTo>
                  <a:cubicBezTo>
                    <a:pt x="493" y="0"/>
                    <a:pt x="0" y="493"/>
                    <a:pt x="0" y="1102"/>
                  </a:cubicBezTo>
                  <a:lnTo>
                    <a:pt x="0" y="1920"/>
                  </a:lnTo>
                  <a:lnTo>
                    <a:pt x="2206" y="1920"/>
                  </a:lnTo>
                  <a:lnTo>
                    <a:pt x="2206" y="1102"/>
                  </a:lnTo>
                  <a:cubicBezTo>
                    <a:pt x="2206" y="493"/>
                    <a:pt x="1711" y="0"/>
                    <a:pt x="1102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45"/>
            <p:cNvSpPr/>
            <p:nvPr/>
          </p:nvSpPr>
          <p:spPr>
            <a:xfrm>
              <a:off x="4404100" y="2540138"/>
              <a:ext cx="20850" cy="43900"/>
            </a:xfrm>
            <a:custGeom>
              <a:rect b="b" l="l" r="r" t="t"/>
              <a:pathLst>
                <a:path extrusionOk="0" h="1756" w="834">
                  <a:moveTo>
                    <a:pt x="554" y="1"/>
                  </a:moveTo>
                  <a:cubicBezTo>
                    <a:pt x="438" y="1"/>
                    <a:pt x="334" y="73"/>
                    <a:pt x="293" y="182"/>
                  </a:cubicBezTo>
                  <a:lnTo>
                    <a:pt x="0" y="798"/>
                  </a:lnTo>
                  <a:lnTo>
                    <a:pt x="197" y="1378"/>
                  </a:lnTo>
                  <a:lnTo>
                    <a:pt x="531" y="1755"/>
                  </a:lnTo>
                  <a:lnTo>
                    <a:pt x="834" y="1116"/>
                  </a:lnTo>
                  <a:lnTo>
                    <a:pt x="834" y="281"/>
                  </a:lnTo>
                  <a:cubicBezTo>
                    <a:pt x="834" y="126"/>
                    <a:pt x="709" y="1"/>
                    <a:pt x="554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45"/>
            <p:cNvSpPr/>
            <p:nvPr/>
          </p:nvSpPr>
          <p:spPr>
            <a:xfrm>
              <a:off x="4403375" y="2556163"/>
              <a:ext cx="14000" cy="27900"/>
            </a:xfrm>
            <a:custGeom>
              <a:rect b="b" l="l" r="r" t="t"/>
              <a:pathLst>
                <a:path extrusionOk="0" h="1116" w="560">
                  <a:moveTo>
                    <a:pt x="83" y="1"/>
                  </a:moveTo>
                  <a:cubicBezTo>
                    <a:pt x="38" y="1"/>
                    <a:pt x="0" y="39"/>
                    <a:pt x="0" y="86"/>
                  </a:cubicBezTo>
                  <a:lnTo>
                    <a:pt x="0" y="1081"/>
                  </a:lnTo>
                  <a:cubicBezTo>
                    <a:pt x="0" y="1100"/>
                    <a:pt x="16" y="1116"/>
                    <a:pt x="35" y="1116"/>
                  </a:cubicBezTo>
                  <a:lnTo>
                    <a:pt x="560" y="1116"/>
                  </a:lnTo>
                  <a:lnTo>
                    <a:pt x="560" y="86"/>
                  </a:lnTo>
                  <a:cubicBezTo>
                    <a:pt x="560" y="39"/>
                    <a:pt x="522" y="1"/>
                    <a:pt x="475" y="1"/>
                  </a:cubicBezTo>
                  <a:cubicBezTo>
                    <a:pt x="475" y="1"/>
                    <a:pt x="474" y="1"/>
                    <a:pt x="473" y="1"/>
                  </a:cubicBezTo>
                  <a:lnTo>
                    <a:pt x="86" y="1"/>
                  </a:lnTo>
                  <a:cubicBezTo>
                    <a:pt x="85" y="1"/>
                    <a:pt x="84" y="1"/>
                    <a:pt x="83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45"/>
            <p:cNvSpPr/>
            <p:nvPr/>
          </p:nvSpPr>
          <p:spPr>
            <a:xfrm>
              <a:off x="4453500" y="2540138"/>
              <a:ext cx="20900" cy="43925"/>
            </a:xfrm>
            <a:custGeom>
              <a:rect b="b" l="l" r="r" t="t"/>
              <a:pathLst>
                <a:path extrusionOk="0" h="1757" w="836">
                  <a:moveTo>
                    <a:pt x="281" y="1"/>
                  </a:moveTo>
                  <a:cubicBezTo>
                    <a:pt x="265" y="1"/>
                    <a:pt x="248" y="2"/>
                    <a:pt x="231" y="5"/>
                  </a:cubicBezTo>
                  <a:cubicBezTo>
                    <a:pt x="98" y="28"/>
                    <a:pt x="1" y="144"/>
                    <a:pt x="2" y="279"/>
                  </a:cubicBezTo>
                  <a:lnTo>
                    <a:pt x="2" y="1116"/>
                  </a:lnTo>
                  <a:lnTo>
                    <a:pt x="305" y="1757"/>
                  </a:lnTo>
                  <a:lnTo>
                    <a:pt x="713" y="1507"/>
                  </a:lnTo>
                  <a:lnTo>
                    <a:pt x="836" y="798"/>
                  </a:lnTo>
                  <a:lnTo>
                    <a:pt x="541" y="182"/>
                  </a:lnTo>
                  <a:cubicBezTo>
                    <a:pt x="501" y="72"/>
                    <a:pt x="395" y="1"/>
                    <a:pt x="281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45"/>
            <p:cNvSpPr/>
            <p:nvPr/>
          </p:nvSpPr>
          <p:spPr>
            <a:xfrm>
              <a:off x="4461125" y="2556163"/>
              <a:ext cx="13975" cy="27900"/>
            </a:xfrm>
            <a:custGeom>
              <a:rect b="b" l="l" r="r" t="t"/>
              <a:pathLst>
                <a:path extrusionOk="0" h="1116" w="559">
                  <a:moveTo>
                    <a:pt x="277" y="1"/>
                  </a:moveTo>
                  <a:cubicBezTo>
                    <a:pt x="123" y="1"/>
                    <a:pt x="0" y="126"/>
                    <a:pt x="0" y="279"/>
                  </a:cubicBezTo>
                  <a:lnTo>
                    <a:pt x="0" y="1116"/>
                  </a:lnTo>
                  <a:lnTo>
                    <a:pt x="447" y="1116"/>
                  </a:lnTo>
                  <a:cubicBezTo>
                    <a:pt x="509" y="1116"/>
                    <a:pt x="558" y="1065"/>
                    <a:pt x="558" y="1003"/>
                  </a:cubicBezTo>
                  <a:lnTo>
                    <a:pt x="558" y="279"/>
                  </a:lnTo>
                  <a:cubicBezTo>
                    <a:pt x="558" y="125"/>
                    <a:pt x="434" y="1"/>
                    <a:pt x="280" y="1"/>
                  </a:cubicBezTo>
                  <a:cubicBezTo>
                    <a:pt x="279" y="1"/>
                    <a:pt x="278" y="1"/>
                    <a:pt x="27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45"/>
            <p:cNvSpPr/>
            <p:nvPr/>
          </p:nvSpPr>
          <p:spPr>
            <a:xfrm>
              <a:off x="4417350" y="2549388"/>
              <a:ext cx="43800" cy="20550"/>
            </a:xfrm>
            <a:custGeom>
              <a:rect b="b" l="l" r="r" t="t"/>
              <a:pathLst>
                <a:path extrusionOk="0" h="822" w="1752">
                  <a:moveTo>
                    <a:pt x="343" y="1"/>
                  </a:moveTo>
                  <a:cubicBezTo>
                    <a:pt x="291" y="1"/>
                    <a:pt x="244" y="34"/>
                    <a:pt x="230" y="83"/>
                  </a:cubicBezTo>
                  <a:lnTo>
                    <a:pt x="1" y="821"/>
                  </a:lnTo>
                  <a:lnTo>
                    <a:pt x="1751" y="821"/>
                  </a:lnTo>
                  <a:lnTo>
                    <a:pt x="1522" y="83"/>
                  </a:lnTo>
                  <a:cubicBezTo>
                    <a:pt x="1506" y="34"/>
                    <a:pt x="1460" y="1"/>
                    <a:pt x="1407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45"/>
            <p:cNvSpPr/>
            <p:nvPr/>
          </p:nvSpPr>
          <p:spPr>
            <a:xfrm>
              <a:off x="4417350" y="2568013"/>
              <a:ext cx="43800" cy="16050"/>
            </a:xfrm>
            <a:custGeom>
              <a:rect b="b" l="l" r="r" t="t"/>
              <a:pathLst>
                <a:path extrusionOk="0" h="642" w="1752">
                  <a:moveTo>
                    <a:pt x="85" y="1"/>
                  </a:moveTo>
                  <a:cubicBezTo>
                    <a:pt x="39" y="1"/>
                    <a:pt x="1" y="39"/>
                    <a:pt x="1" y="86"/>
                  </a:cubicBezTo>
                  <a:lnTo>
                    <a:pt x="1" y="642"/>
                  </a:lnTo>
                  <a:lnTo>
                    <a:pt x="1751" y="642"/>
                  </a:lnTo>
                  <a:lnTo>
                    <a:pt x="1751" y="86"/>
                  </a:lnTo>
                  <a:cubicBezTo>
                    <a:pt x="1751" y="39"/>
                    <a:pt x="1713" y="1"/>
                    <a:pt x="166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45"/>
            <p:cNvSpPr/>
            <p:nvPr/>
          </p:nvSpPr>
          <p:spPr>
            <a:xfrm>
              <a:off x="4425550" y="2518688"/>
              <a:ext cx="2900" cy="23000"/>
            </a:xfrm>
            <a:custGeom>
              <a:rect b="b" l="l" r="r" t="t"/>
              <a:pathLst>
                <a:path extrusionOk="0" h="920" w="116">
                  <a:moveTo>
                    <a:pt x="57" y="0"/>
                  </a:moveTo>
                  <a:cubicBezTo>
                    <a:pt x="27" y="0"/>
                    <a:pt x="1" y="25"/>
                    <a:pt x="1" y="57"/>
                  </a:cubicBezTo>
                  <a:lnTo>
                    <a:pt x="1" y="863"/>
                  </a:lnTo>
                  <a:cubicBezTo>
                    <a:pt x="1" y="895"/>
                    <a:pt x="27" y="920"/>
                    <a:pt x="57" y="920"/>
                  </a:cubicBezTo>
                  <a:cubicBezTo>
                    <a:pt x="89" y="920"/>
                    <a:pt x="115" y="895"/>
                    <a:pt x="115" y="863"/>
                  </a:cubicBezTo>
                  <a:lnTo>
                    <a:pt x="115" y="57"/>
                  </a:lnTo>
                  <a:cubicBezTo>
                    <a:pt x="115" y="25"/>
                    <a:pt x="89" y="0"/>
                    <a:pt x="57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45"/>
            <p:cNvSpPr/>
            <p:nvPr/>
          </p:nvSpPr>
          <p:spPr>
            <a:xfrm>
              <a:off x="4437800" y="2515138"/>
              <a:ext cx="2900" cy="30100"/>
            </a:xfrm>
            <a:custGeom>
              <a:rect b="b" l="l" r="r" t="t"/>
              <a:pathLst>
                <a:path extrusionOk="0" h="1204" w="116">
                  <a:moveTo>
                    <a:pt x="57" y="0"/>
                  </a:moveTo>
                  <a:cubicBezTo>
                    <a:pt x="25" y="0"/>
                    <a:pt x="1" y="26"/>
                    <a:pt x="1" y="57"/>
                  </a:cubicBezTo>
                  <a:lnTo>
                    <a:pt x="1" y="1147"/>
                  </a:lnTo>
                  <a:cubicBezTo>
                    <a:pt x="1" y="1178"/>
                    <a:pt x="25" y="1204"/>
                    <a:pt x="57" y="1204"/>
                  </a:cubicBezTo>
                  <a:cubicBezTo>
                    <a:pt x="89" y="1204"/>
                    <a:pt x="114" y="1178"/>
                    <a:pt x="115" y="1147"/>
                  </a:cubicBezTo>
                  <a:lnTo>
                    <a:pt x="115" y="57"/>
                  </a:lnTo>
                  <a:cubicBezTo>
                    <a:pt x="115" y="26"/>
                    <a:pt x="89" y="0"/>
                    <a:pt x="57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45"/>
            <p:cNvSpPr/>
            <p:nvPr/>
          </p:nvSpPr>
          <p:spPr>
            <a:xfrm>
              <a:off x="4450050" y="2518688"/>
              <a:ext cx="2850" cy="23000"/>
            </a:xfrm>
            <a:custGeom>
              <a:rect b="b" l="l" r="r" t="t"/>
              <a:pathLst>
                <a:path extrusionOk="0" h="920" w="114">
                  <a:moveTo>
                    <a:pt x="60" y="0"/>
                  </a:moveTo>
                  <a:cubicBezTo>
                    <a:pt x="59" y="0"/>
                    <a:pt x="58" y="0"/>
                    <a:pt x="57" y="0"/>
                  </a:cubicBezTo>
                  <a:cubicBezTo>
                    <a:pt x="25" y="0"/>
                    <a:pt x="1" y="25"/>
                    <a:pt x="1" y="57"/>
                  </a:cubicBezTo>
                  <a:lnTo>
                    <a:pt x="1" y="863"/>
                  </a:lnTo>
                  <a:cubicBezTo>
                    <a:pt x="1" y="895"/>
                    <a:pt x="25" y="920"/>
                    <a:pt x="57" y="920"/>
                  </a:cubicBezTo>
                  <a:cubicBezTo>
                    <a:pt x="89" y="920"/>
                    <a:pt x="114" y="895"/>
                    <a:pt x="114" y="863"/>
                  </a:cubicBezTo>
                  <a:lnTo>
                    <a:pt x="114" y="57"/>
                  </a:lnTo>
                  <a:cubicBezTo>
                    <a:pt x="114" y="26"/>
                    <a:pt x="91" y="0"/>
                    <a:pt x="6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45"/>
            <p:cNvSpPr/>
            <p:nvPr/>
          </p:nvSpPr>
          <p:spPr>
            <a:xfrm>
              <a:off x="4478475" y="2582338"/>
              <a:ext cx="62300" cy="36000"/>
            </a:xfrm>
            <a:custGeom>
              <a:rect b="b" l="l" r="r" t="t"/>
              <a:pathLst>
                <a:path extrusionOk="0" h="1440" w="2492">
                  <a:moveTo>
                    <a:pt x="1185" y="1"/>
                  </a:moveTo>
                  <a:lnTo>
                    <a:pt x="1" y="685"/>
                  </a:lnTo>
                  <a:lnTo>
                    <a:pt x="1307" y="1439"/>
                  </a:lnTo>
                  <a:lnTo>
                    <a:pt x="2492" y="755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45"/>
            <p:cNvSpPr/>
            <p:nvPr/>
          </p:nvSpPr>
          <p:spPr>
            <a:xfrm>
              <a:off x="4478475" y="2599463"/>
              <a:ext cx="32700" cy="23025"/>
            </a:xfrm>
            <a:custGeom>
              <a:rect b="b" l="l" r="r" t="t"/>
              <a:pathLst>
                <a:path extrusionOk="0" h="921" w="1308">
                  <a:moveTo>
                    <a:pt x="1" y="0"/>
                  </a:moveTo>
                  <a:lnTo>
                    <a:pt x="1" y="167"/>
                  </a:lnTo>
                  <a:lnTo>
                    <a:pt x="1307" y="921"/>
                  </a:lnTo>
                  <a:lnTo>
                    <a:pt x="1307" y="7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45"/>
            <p:cNvSpPr/>
            <p:nvPr/>
          </p:nvSpPr>
          <p:spPr>
            <a:xfrm>
              <a:off x="4511150" y="2601188"/>
              <a:ext cx="29625" cy="21300"/>
            </a:xfrm>
            <a:custGeom>
              <a:rect b="b" l="l" r="r" t="t"/>
              <a:pathLst>
                <a:path extrusionOk="0" h="852" w="1185">
                  <a:moveTo>
                    <a:pt x="1185" y="1"/>
                  </a:moveTo>
                  <a:lnTo>
                    <a:pt x="0" y="685"/>
                  </a:lnTo>
                  <a:lnTo>
                    <a:pt x="0" y="852"/>
                  </a:lnTo>
                  <a:lnTo>
                    <a:pt x="1185" y="169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45"/>
            <p:cNvSpPr/>
            <p:nvPr/>
          </p:nvSpPr>
          <p:spPr>
            <a:xfrm>
              <a:off x="4473625" y="2583288"/>
              <a:ext cx="5050" cy="32950"/>
            </a:xfrm>
            <a:custGeom>
              <a:rect b="b" l="l" r="r" t="t"/>
              <a:pathLst>
                <a:path extrusionOk="0" h="1318" w="202">
                  <a:moveTo>
                    <a:pt x="0" y="0"/>
                  </a:moveTo>
                  <a:lnTo>
                    <a:pt x="0" y="1216"/>
                  </a:lnTo>
                  <a:cubicBezTo>
                    <a:pt x="0" y="1272"/>
                    <a:pt x="45" y="1317"/>
                    <a:pt x="102" y="1317"/>
                  </a:cubicBezTo>
                  <a:cubicBezTo>
                    <a:pt x="157" y="1317"/>
                    <a:pt x="202" y="1272"/>
                    <a:pt x="202" y="1217"/>
                  </a:cubicBezTo>
                  <a:lnTo>
                    <a:pt x="20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45"/>
            <p:cNvSpPr/>
            <p:nvPr/>
          </p:nvSpPr>
          <p:spPr>
            <a:xfrm>
              <a:off x="4540575" y="2584963"/>
              <a:ext cx="5075" cy="32925"/>
            </a:xfrm>
            <a:custGeom>
              <a:rect b="b" l="l" r="r" t="t"/>
              <a:pathLst>
                <a:path extrusionOk="0" h="1317" w="203">
                  <a:moveTo>
                    <a:pt x="1" y="0"/>
                  </a:moveTo>
                  <a:lnTo>
                    <a:pt x="1" y="1217"/>
                  </a:lnTo>
                  <a:cubicBezTo>
                    <a:pt x="1" y="1272"/>
                    <a:pt x="46" y="1317"/>
                    <a:pt x="102" y="1317"/>
                  </a:cubicBezTo>
                  <a:cubicBezTo>
                    <a:pt x="157" y="1317"/>
                    <a:pt x="202" y="1272"/>
                    <a:pt x="202" y="1217"/>
                  </a:cubicBezTo>
                  <a:lnTo>
                    <a:pt x="20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45"/>
            <p:cNvSpPr/>
            <p:nvPr/>
          </p:nvSpPr>
          <p:spPr>
            <a:xfrm>
              <a:off x="4508850" y="2603613"/>
              <a:ext cx="5100" cy="32975"/>
            </a:xfrm>
            <a:custGeom>
              <a:rect b="b" l="l" r="r" t="t"/>
              <a:pathLst>
                <a:path extrusionOk="0" h="1319" w="204">
                  <a:moveTo>
                    <a:pt x="1" y="1"/>
                  </a:moveTo>
                  <a:lnTo>
                    <a:pt x="1" y="1217"/>
                  </a:lnTo>
                  <a:cubicBezTo>
                    <a:pt x="1" y="1273"/>
                    <a:pt x="46" y="1319"/>
                    <a:pt x="102" y="1319"/>
                  </a:cubicBezTo>
                  <a:cubicBezTo>
                    <a:pt x="157" y="1319"/>
                    <a:pt x="204" y="1273"/>
                    <a:pt x="204" y="1217"/>
                  </a:cubicBezTo>
                  <a:lnTo>
                    <a:pt x="20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45"/>
            <p:cNvSpPr/>
            <p:nvPr/>
          </p:nvSpPr>
          <p:spPr>
            <a:xfrm>
              <a:off x="4511400" y="2574363"/>
              <a:ext cx="36450" cy="30725"/>
            </a:xfrm>
            <a:custGeom>
              <a:rect b="b" l="l" r="r" t="t"/>
              <a:pathLst>
                <a:path extrusionOk="0" h="1229" w="1458">
                  <a:moveTo>
                    <a:pt x="1458" y="1"/>
                  </a:moveTo>
                  <a:lnTo>
                    <a:pt x="0" y="839"/>
                  </a:lnTo>
                  <a:lnTo>
                    <a:pt x="0" y="1229"/>
                  </a:lnTo>
                  <a:lnTo>
                    <a:pt x="1369" y="439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45"/>
            <p:cNvSpPr/>
            <p:nvPr/>
          </p:nvSpPr>
          <p:spPr>
            <a:xfrm>
              <a:off x="4471400" y="2572188"/>
              <a:ext cx="40025" cy="32900"/>
            </a:xfrm>
            <a:custGeom>
              <a:rect b="b" l="l" r="r" t="t"/>
              <a:pathLst>
                <a:path extrusionOk="0" h="1316" w="1601">
                  <a:moveTo>
                    <a:pt x="1" y="1"/>
                  </a:moveTo>
                  <a:lnTo>
                    <a:pt x="89" y="444"/>
                  </a:lnTo>
                  <a:lnTo>
                    <a:pt x="1600" y="1316"/>
                  </a:lnTo>
                  <a:lnTo>
                    <a:pt x="1600" y="9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45"/>
            <p:cNvSpPr/>
            <p:nvPr/>
          </p:nvSpPr>
          <p:spPr>
            <a:xfrm>
              <a:off x="4469900" y="2547388"/>
              <a:ext cx="79525" cy="45925"/>
            </a:xfrm>
            <a:custGeom>
              <a:rect b="b" l="l" r="r" t="t"/>
              <a:pathLst>
                <a:path extrusionOk="0" h="1837" w="3181">
                  <a:moveTo>
                    <a:pt x="1511" y="1"/>
                  </a:moveTo>
                  <a:lnTo>
                    <a:pt x="0" y="874"/>
                  </a:lnTo>
                  <a:lnTo>
                    <a:pt x="1668" y="1837"/>
                  </a:lnTo>
                  <a:lnTo>
                    <a:pt x="3180" y="964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45"/>
            <p:cNvSpPr/>
            <p:nvPr/>
          </p:nvSpPr>
          <p:spPr>
            <a:xfrm>
              <a:off x="4469900" y="2569213"/>
              <a:ext cx="41700" cy="26900"/>
            </a:xfrm>
            <a:custGeom>
              <a:rect b="b" l="l" r="r" t="t"/>
              <a:pathLst>
                <a:path extrusionOk="0" h="1076" w="1668">
                  <a:moveTo>
                    <a:pt x="0" y="1"/>
                  </a:moveTo>
                  <a:lnTo>
                    <a:pt x="0" y="112"/>
                  </a:lnTo>
                  <a:lnTo>
                    <a:pt x="1668" y="1075"/>
                  </a:lnTo>
                  <a:lnTo>
                    <a:pt x="1668" y="9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45"/>
            <p:cNvSpPr/>
            <p:nvPr/>
          </p:nvSpPr>
          <p:spPr>
            <a:xfrm>
              <a:off x="4511575" y="2571463"/>
              <a:ext cx="37850" cy="24650"/>
            </a:xfrm>
            <a:custGeom>
              <a:rect b="b" l="l" r="r" t="t"/>
              <a:pathLst>
                <a:path extrusionOk="0" h="986" w="1514">
                  <a:moveTo>
                    <a:pt x="1513" y="1"/>
                  </a:moveTo>
                  <a:lnTo>
                    <a:pt x="1" y="874"/>
                  </a:lnTo>
                  <a:lnTo>
                    <a:pt x="1" y="985"/>
                  </a:lnTo>
                  <a:lnTo>
                    <a:pt x="1513" y="112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45"/>
            <p:cNvSpPr/>
            <p:nvPr/>
          </p:nvSpPr>
          <p:spPr>
            <a:xfrm>
              <a:off x="4526200" y="2623913"/>
              <a:ext cx="139475" cy="80475"/>
            </a:xfrm>
            <a:custGeom>
              <a:rect b="b" l="l" r="r" t="t"/>
              <a:pathLst>
                <a:path extrusionOk="0" h="3219" w="5579">
                  <a:moveTo>
                    <a:pt x="1508" y="1"/>
                  </a:moveTo>
                  <a:lnTo>
                    <a:pt x="0" y="870"/>
                  </a:lnTo>
                  <a:lnTo>
                    <a:pt x="4070" y="3219"/>
                  </a:lnTo>
                  <a:lnTo>
                    <a:pt x="5578" y="2351"/>
                  </a:lnTo>
                  <a:lnTo>
                    <a:pt x="150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45"/>
            <p:cNvSpPr/>
            <p:nvPr/>
          </p:nvSpPr>
          <p:spPr>
            <a:xfrm>
              <a:off x="4526200" y="2619938"/>
              <a:ext cx="139475" cy="80475"/>
            </a:xfrm>
            <a:custGeom>
              <a:rect b="b" l="l" r="r" t="t"/>
              <a:pathLst>
                <a:path extrusionOk="0" h="3219" w="5579">
                  <a:moveTo>
                    <a:pt x="1508" y="0"/>
                  </a:moveTo>
                  <a:lnTo>
                    <a:pt x="0" y="869"/>
                  </a:lnTo>
                  <a:lnTo>
                    <a:pt x="4070" y="3218"/>
                  </a:lnTo>
                  <a:lnTo>
                    <a:pt x="5578" y="2351"/>
                  </a:lnTo>
                  <a:lnTo>
                    <a:pt x="1508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45"/>
            <p:cNvSpPr/>
            <p:nvPr/>
          </p:nvSpPr>
          <p:spPr>
            <a:xfrm>
              <a:off x="4529200" y="2578313"/>
              <a:ext cx="37725" cy="65100"/>
            </a:xfrm>
            <a:custGeom>
              <a:rect b="b" l="l" r="r" t="t"/>
              <a:pathLst>
                <a:path extrusionOk="0" h="2604" w="1509">
                  <a:moveTo>
                    <a:pt x="1508" y="1"/>
                  </a:moveTo>
                  <a:lnTo>
                    <a:pt x="0" y="869"/>
                  </a:lnTo>
                  <a:lnTo>
                    <a:pt x="0" y="2604"/>
                  </a:lnTo>
                  <a:lnTo>
                    <a:pt x="1508" y="1736"/>
                  </a:lnTo>
                  <a:lnTo>
                    <a:pt x="1508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45"/>
            <p:cNvSpPr/>
            <p:nvPr/>
          </p:nvSpPr>
          <p:spPr>
            <a:xfrm>
              <a:off x="4526200" y="2641663"/>
              <a:ext cx="101775" cy="62725"/>
            </a:xfrm>
            <a:custGeom>
              <a:rect b="b" l="l" r="r" t="t"/>
              <a:pathLst>
                <a:path extrusionOk="0" h="2509" w="4071">
                  <a:moveTo>
                    <a:pt x="0" y="0"/>
                  </a:moveTo>
                  <a:lnTo>
                    <a:pt x="0" y="160"/>
                  </a:lnTo>
                  <a:lnTo>
                    <a:pt x="4070" y="2509"/>
                  </a:lnTo>
                  <a:lnTo>
                    <a:pt x="4070" y="23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45"/>
            <p:cNvSpPr/>
            <p:nvPr/>
          </p:nvSpPr>
          <p:spPr>
            <a:xfrm>
              <a:off x="4526200" y="2580538"/>
              <a:ext cx="139475" cy="80450"/>
            </a:xfrm>
            <a:custGeom>
              <a:rect b="b" l="l" r="r" t="t"/>
              <a:pathLst>
                <a:path extrusionOk="0" h="3218" w="5579">
                  <a:moveTo>
                    <a:pt x="1508" y="0"/>
                  </a:moveTo>
                  <a:lnTo>
                    <a:pt x="0" y="867"/>
                  </a:lnTo>
                  <a:lnTo>
                    <a:pt x="4070" y="3218"/>
                  </a:lnTo>
                  <a:lnTo>
                    <a:pt x="5578" y="2349"/>
                  </a:lnTo>
                  <a:lnTo>
                    <a:pt x="1508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45"/>
            <p:cNvSpPr/>
            <p:nvPr/>
          </p:nvSpPr>
          <p:spPr>
            <a:xfrm>
              <a:off x="4526200" y="2576538"/>
              <a:ext cx="139475" cy="80475"/>
            </a:xfrm>
            <a:custGeom>
              <a:rect b="b" l="l" r="r" t="t"/>
              <a:pathLst>
                <a:path extrusionOk="0" h="3219" w="5579">
                  <a:moveTo>
                    <a:pt x="1508" y="1"/>
                  </a:moveTo>
                  <a:lnTo>
                    <a:pt x="0" y="868"/>
                  </a:lnTo>
                  <a:lnTo>
                    <a:pt x="4070" y="3218"/>
                  </a:lnTo>
                  <a:lnTo>
                    <a:pt x="5578" y="2350"/>
                  </a:lnTo>
                  <a:lnTo>
                    <a:pt x="150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45"/>
            <p:cNvSpPr/>
            <p:nvPr/>
          </p:nvSpPr>
          <p:spPr>
            <a:xfrm>
              <a:off x="4526200" y="2598213"/>
              <a:ext cx="101775" cy="62775"/>
            </a:xfrm>
            <a:custGeom>
              <a:rect b="b" l="l" r="r" t="t"/>
              <a:pathLst>
                <a:path extrusionOk="0" h="2511" w="4071">
                  <a:moveTo>
                    <a:pt x="0" y="1"/>
                  </a:moveTo>
                  <a:lnTo>
                    <a:pt x="0" y="160"/>
                  </a:lnTo>
                  <a:lnTo>
                    <a:pt x="4070" y="2511"/>
                  </a:lnTo>
                  <a:lnTo>
                    <a:pt x="4070" y="235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45"/>
            <p:cNvSpPr/>
            <p:nvPr/>
          </p:nvSpPr>
          <p:spPr>
            <a:xfrm>
              <a:off x="4574875" y="2647963"/>
              <a:ext cx="53100" cy="34750"/>
            </a:xfrm>
            <a:custGeom>
              <a:rect b="b" l="l" r="r" t="t"/>
              <a:pathLst>
                <a:path extrusionOk="0" h="1390" w="2124">
                  <a:moveTo>
                    <a:pt x="0" y="0"/>
                  </a:moveTo>
                  <a:lnTo>
                    <a:pt x="0" y="160"/>
                  </a:lnTo>
                  <a:lnTo>
                    <a:pt x="2123" y="1389"/>
                  </a:lnTo>
                  <a:lnTo>
                    <a:pt x="2123" y="12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45"/>
            <p:cNvSpPr/>
            <p:nvPr/>
          </p:nvSpPr>
          <p:spPr>
            <a:xfrm>
              <a:off x="4627950" y="2635263"/>
              <a:ext cx="37725" cy="69125"/>
            </a:xfrm>
            <a:custGeom>
              <a:rect b="b" l="l" r="r" t="t"/>
              <a:pathLst>
                <a:path extrusionOk="0" h="2765" w="1509">
                  <a:moveTo>
                    <a:pt x="1508" y="1"/>
                  </a:moveTo>
                  <a:lnTo>
                    <a:pt x="0" y="869"/>
                  </a:lnTo>
                  <a:lnTo>
                    <a:pt x="0" y="2765"/>
                  </a:lnTo>
                  <a:lnTo>
                    <a:pt x="1508" y="1897"/>
                  </a:lnTo>
                  <a:lnTo>
                    <a:pt x="150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45"/>
            <p:cNvSpPr/>
            <p:nvPr/>
          </p:nvSpPr>
          <p:spPr>
            <a:xfrm>
              <a:off x="4624975" y="2655238"/>
              <a:ext cx="3000" cy="49150"/>
            </a:xfrm>
            <a:custGeom>
              <a:rect b="b" l="l" r="r" t="t"/>
              <a:pathLst>
                <a:path extrusionOk="0" h="1966" w="120">
                  <a:moveTo>
                    <a:pt x="0" y="1"/>
                  </a:moveTo>
                  <a:lnTo>
                    <a:pt x="0" y="1897"/>
                  </a:lnTo>
                  <a:lnTo>
                    <a:pt x="119" y="1966"/>
                  </a:lnTo>
                  <a:lnTo>
                    <a:pt x="119" y="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45"/>
            <p:cNvSpPr/>
            <p:nvPr/>
          </p:nvSpPr>
          <p:spPr>
            <a:xfrm>
              <a:off x="4526200" y="2598213"/>
              <a:ext cx="3025" cy="49150"/>
            </a:xfrm>
            <a:custGeom>
              <a:rect b="b" l="l" r="r" t="t"/>
              <a:pathLst>
                <a:path extrusionOk="0" h="1966" w="121">
                  <a:moveTo>
                    <a:pt x="0" y="1"/>
                  </a:moveTo>
                  <a:lnTo>
                    <a:pt x="0" y="1898"/>
                  </a:lnTo>
                  <a:lnTo>
                    <a:pt x="120" y="1966"/>
                  </a:lnTo>
                  <a:lnTo>
                    <a:pt x="120" y="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45"/>
            <p:cNvSpPr/>
            <p:nvPr/>
          </p:nvSpPr>
          <p:spPr>
            <a:xfrm>
              <a:off x="4574875" y="2626413"/>
              <a:ext cx="3000" cy="49150"/>
            </a:xfrm>
            <a:custGeom>
              <a:rect b="b" l="l" r="r" t="t"/>
              <a:pathLst>
                <a:path extrusionOk="0" h="1966" w="120">
                  <a:moveTo>
                    <a:pt x="0" y="1"/>
                  </a:moveTo>
                  <a:lnTo>
                    <a:pt x="0" y="1896"/>
                  </a:lnTo>
                  <a:lnTo>
                    <a:pt x="119" y="1966"/>
                  </a:lnTo>
                  <a:lnTo>
                    <a:pt x="119" y="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45"/>
            <p:cNvSpPr/>
            <p:nvPr/>
          </p:nvSpPr>
          <p:spPr>
            <a:xfrm>
              <a:off x="4577850" y="2631963"/>
              <a:ext cx="15350" cy="17750"/>
            </a:xfrm>
            <a:custGeom>
              <a:rect b="b" l="l" r="r" t="t"/>
              <a:pathLst>
                <a:path extrusionOk="0" h="710" w="614">
                  <a:moveTo>
                    <a:pt x="0" y="1"/>
                  </a:moveTo>
                  <a:lnTo>
                    <a:pt x="0" y="710"/>
                  </a:lnTo>
                  <a:lnTo>
                    <a:pt x="614" y="3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45"/>
            <p:cNvSpPr/>
            <p:nvPr/>
          </p:nvSpPr>
          <p:spPr>
            <a:xfrm>
              <a:off x="4577850" y="2653688"/>
              <a:ext cx="15350" cy="17750"/>
            </a:xfrm>
            <a:custGeom>
              <a:rect b="b" l="l" r="r" t="t"/>
              <a:pathLst>
                <a:path extrusionOk="0" h="710" w="614">
                  <a:moveTo>
                    <a:pt x="0" y="0"/>
                  </a:moveTo>
                  <a:lnTo>
                    <a:pt x="0" y="710"/>
                  </a:lnTo>
                  <a:lnTo>
                    <a:pt x="614" y="3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45"/>
            <p:cNvSpPr/>
            <p:nvPr/>
          </p:nvSpPr>
          <p:spPr>
            <a:xfrm>
              <a:off x="4529200" y="2623738"/>
              <a:ext cx="45700" cy="29600"/>
            </a:xfrm>
            <a:custGeom>
              <a:rect b="b" l="l" r="r" t="t"/>
              <a:pathLst>
                <a:path extrusionOk="0" h="1184" w="1828">
                  <a:moveTo>
                    <a:pt x="1369" y="1"/>
                  </a:moveTo>
                  <a:lnTo>
                    <a:pt x="0" y="787"/>
                  </a:lnTo>
                  <a:lnTo>
                    <a:pt x="1827" y="1184"/>
                  </a:lnTo>
                  <a:lnTo>
                    <a:pt x="1827" y="263"/>
                  </a:lnTo>
                  <a:lnTo>
                    <a:pt x="1369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45"/>
            <p:cNvSpPr/>
            <p:nvPr/>
          </p:nvSpPr>
          <p:spPr>
            <a:xfrm>
              <a:off x="4577850" y="2640863"/>
              <a:ext cx="47150" cy="19325"/>
            </a:xfrm>
            <a:custGeom>
              <a:rect b="b" l="l" r="r" t="t"/>
              <a:pathLst>
                <a:path extrusionOk="0" h="773" w="1886">
                  <a:moveTo>
                    <a:pt x="614" y="0"/>
                  </a:moveTo>
                  <a:lnTo>
                    <a:pt x="0" y="352"/>
                  </a:lnTo>
                  <a:lnTo>
                    <a:pt x="1885" y="773"/>
                  </a:lnTo>
                  <a:lnTo>
                    <a:pt x="1885" y="735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45"/>
            <p:cNvSpPr/>
            <p:nvPr/>
          </p:nvSpPr>
          <p:spPr>
            <a:xfrm>
              <a:off x="4577850" y="2662538"/>
              <a:ext cx="47150" cy="19375"/>
            </a:xfrm>
            <a:custGeom>
              <a:rect b="b" l="l" r="r" t="t"/>
              <a:pathLst>
                <a:path extrusionOk="0" h="775" w="1886">
                  <a:moveTo>
                    <a:pt x="614" y="0"/>
                  </a:moveTo>
                  <a:lnTo>
                    <a:pt x="0" y="354"/>
                  </a:lnTo>
                  <a:lnTo>
                    <a:pt x="1885" y="775"/>
                  </a:lnTo>
                  <a:lnTo>
                    <a:pt x="1883" y="733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45"/>
            <p:cNvSpPr/>
            <p:nvPr/>
          </p:nvSpPr>
          <p:spPr>
            <a:xfrm>
              <a:off x="4564900" y="2597638"/>
              <a:ext cx="9025" cy="5450"/>
            </a:xfrm>
            <a:custGeom>
              <a:rect b="b" l="l" r="r" t="t"/>
              <a:pathLst>
                <a:path extrusionOk="0" h="218" w="361">
                  <a:moveTo>
                    <a:pt x="360" y="1"/>
                  </a:moveTo>
                  <a:lnTo>
                    <a:pt x="260" y="24"/>
                  </a:lnTo>
                  <a:lnTo>
                    <a:pt x="233" y="8"/>
                  </a:lnTo>
                  <a:lnTo>
                    <a:pt x="169" y="44"/>
                  </a:lnTo>
                  <a:lnTo>
                    <a:pt x="1" y="82"/>
                  </a:lnTo>
                  <a:lnTo>
                    <a:pt x="1" y="166"/>
                  </a:lnTo>
                  <a:cubicBezTo>
                    <a:pt x="1" y="180"/>
                    <a:pt x="8" y="193"/>
                    <a:pt x="21" y="199"/>
                  </a:cubicBezTo>
                  <a:cubicBezTo>
                    <a:pt x="42" y="212"/>
                    <a:pt x="65" y="218"/>
                    <a:pt x="88" y="218"/>
                  </a:cubicBezTo>
                  <a:cubicBezTo>
                    <a:pt x="112" y="218"/>
                    <a:pt x="135" y="212"/>
                    <a:pt x="156" y="199"/>
                  </a:cubicBezTo>
                  <a:lnTo>
                    <a:pt x="360" y="8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45"/>
            <p:cNvSpPr/>
            <p:nvPr/>
          </p:nvSpPr>
          <p:spPr>
            <a:xfrm>
              <a:off x="4564725" y="2595788"/>
              <a:ext cx="9200" cy="5275"/>
            </a:xfrm>
            <a:custGeom>
              <a:rect b="b" l="l" r="r" t="t"/>
              <a:pathLst>
                <a:path extrusionOk="0" h="211" w="368">
                  <a:moveTo>
                    <a:pt x="240" y="1"/>
                  </a:moveTo>
                  <a:lnTo>
                    <a:pt x="28" y="122"/>
                  </a:lnTo>
                  <a:cubicBezTo>
                    <a:pt x="0" y="138"/>
                    <a:pt x="0" y="178"/>
                    <a:pt x="28" y="194"/>
                  </a:cubicBezTo>
                  <a:cubicBezTo>
                    <a:pt x="49" y="205"/>
                    <a:pt x="72" y="211"/>
                    <a:pt x="95" y="211"/>
                  </a:cubicBezTo>
                  <a:cubicBezTo>
                    <a:pt x="119" y="211"/>
                    <a:pt x="142" y="205"/>
                    <a:pt x="163" y="194"/>
                  </a:cubicBezTo>
                  <a:lnTo>
                    <a:pt x="367" y="75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45"/>
            <p:cNvSpPr/>
            <p:nvPr/>
          </p:nvSpPr>
          <p:spPr>
            <a:xfrm>
              <a:off x="4623375" y="2631238"/>
              <a:ext cx="9025" cy="5450"/>
            </a:xfrm>
            <a:custGeom>
              <a:rect b="b" l="l" r="r" t="t"/>
              <a:pathLst>
                <a:path extrusionOk="0" h="218" w="361">
                  <a:moveTo>
                    <a:pt x="360" y="1"/>
                  </a:moveTo>
                  <a:lnTo>
                    <a:pt x="260" y="24"/>
                  </a:lnTo>
                  <a:lnTo>
                    <a:pt x="233" y="8"/>
                  </a:lnTo>
                  <a:lnTo>
                    <a:pt x="169" y="44"/>
                  </a:lnTo>
                  <a:lnTo>
                    <a:pt x="1" y="82"/>
                  </a:lnTo>
                  <a:lnTo>
                    <a:pt x="1" y="166"/>
                  </a:lnTo>
                  <a:cubicBezTo>
                    <a:pt x="1" y="181"/>
                    <a:pt x="9" y="194"/>
                    <a:pt x="21" y="200"/>
                  </a:cubicBezTo>
                  <a:cubicBezTo>
                    <a:pt x="42" y="212"/>
                    <a:pt x="65" y="218"/>
                    <a:pt x="88" y="218"/>
                  </a:cubicBezTo>
                  <a:cubicBezTo>
                    <a:pt x="112" y="218"/>
                    <a:pt x="135" y="212"/>
                    <a:pt x="156" y="200"/>
                  </a:cubicBezTo>
                  <a:lnTo>
                    <a:pt x="360" y="8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45"/>
            <p:cNvSpPr/>
            <p:nvPr/>
          </p:nvSpPr>
          <p:spPr>
            <a:xfrm>
              <a:off x="4623200" y="2629438"/>
              <a:ext cx="9200" cy="5275"/>
            </a:xfrm>
            <a:custGeom>
              <a:rect b="b" l="l" r="r" t="t"/>
              <a:pathLst>
                <a:path extrusionOk="0" h="211" w="368">
                  <a:moveTo>
                    <a:pt x="240" y="0"/>
                  </a:moveTo>
                  <a:lnTo>
                    <a:pt x="28" y="122"/>
                  </a:lnTo>
                  <a:cubicBezTo>
                    <a:pt x="0" y="138"/>
                    <a:pt x="0" y="177"/>
                    <a:pt x="28" y="193"/>
                  </a:cubicBezTo>
                  <a:cubicBezTo>
                    <a:pt x="49" y="205"/>
                    <a:pt x="72" y="211"/>
                    <a:pt x="95" y="211"/>
                  </a:cubicBezTo>
                  <a:cubicBezTo>
                    <a:pt x="119" y="211"/>
                    <a:pt x="142" y="205"/>
                    <a:pt x="163" y="193"/>
                  </a:cubicBezTo>
                  <a:lnTo>
                    <a:pt x="367" y="74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45"/>
            <p:cNvSpPr/>
            <p:nvPr/>
          </p:nvSpPr>
          <p:spPr>
            <a:xfrm>
              <a:off x="4563100" y="2538938"/>
              <a:ext cx="76650" cy="97200"/>
            </a:xfrm>
            <a:custGeom>
              <a:rect b="b" l="l" r="r" t="t"/>
              <a:pathLst>
                <a:path extrusionOk="0" h="3888" w="3066">
                  <a:moveTo>
                    <a:pt x="105" y="1"/>
                  </a:moveTo>
                  <a:lnTo>
                    <a:pt x="0" y="65"/>
                  </a:lnTo>
                  <a:lnTo>
                    <a:pt x="105" y="216"/>
                  </a:lnTo>
                  <a:lnTo>
                    <a:pt x="105" y="2120"/>
                  </a:lnTo>
                  <a:lnTo>
                    <a:pt x="2818" y="3680"/>
                  </a:lnTo>
                  <a:lnTo>
                    <a:pt x="2961" y="3887"/>
                  </a:lnTo>
                  <a:lnTo>
                    <a:pt x="3066" y="3823"/>
                  </a:lnTo>
                  <a:lnTo>
                    <a:pt x="3066" y="1706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45"/>
            <p:cNvSpPr/>
            <p:nvPr/>
          </p:nvSpPr>
          <p:spPr>
            <a:xfrm>
              <a:off x="4563100" y="2540538"/>
              <a:ext cx="74050" cy="95600"/>
            </a:xfrm>
            <a:custGeom>
              <a:rect b="b" l="l" r="r" t="t"/>
              <a:pathLst>
                <a:path extrusionOk="0" h="3824" w="2962">
                  <a:moveTo>
                    <a:pt x="0" y="1"/>
                  </a:moveTo>
                  <a:lnTo>
                    <a:pt x="0" y="2119"/>
                  </a:lnTo>
                  <a:lnTo>
                    <a:pt x="2961" y="3823"/>
                  </a:lnTo>
                  <a:lnTo>
                    <a:pt x="2961" y="17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45"/>
            <p:cNvSpPr/>
            <p:nvPr/>
          </p:nvSpPr>
          <p:spPr>
            <a:xfrm>
              <a:off x="4566850" y="2546413"/>
              <a:ext cx="67650" cy="83200"/>
            </a:xfrm>
            <a:custGeom>
              <a:rect b="b" l="l" r="r" t="t"/>
              <a:pathLst>
                <a:path extrusionOk="0" h="3328" w="2706">
                  <a:moveTo>
                    <a:pt x="1" y="1"/>
                  </a:moveTo>
                  <a:lnTo>
                    <a:pt x="1" y="1770"/>
                  </a:lnTo>
                  <a:lnTo>
                    <a:pt x="2705" y="3327"/>
                  </a:lnTo>
                  <a:lnTo>
                    <a:pt x="2705" y="15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45"/>
            <p:cNvSpPr/>
            <p:nvPr/>
          </p:nvSpPr>
          <p:spPr>
            <a:xfrm>
              <a:off x="4565750" y="2552663"/>
              <a:ext cx="60625" cy="53850"/>
            </a:xfrm>
            <a:custGeom>
              <a:rect b="b" l="l" r="r" t="t"/>
              <a:pathLst>
                <a:path extrusionOk="0" h="2154" w="2425">
                  <a:moveTo>
                    <a:pt x="479" y="0"/>
                  </a:moveTo>
                  <a:lnTo>
                    <a:pt x="0" y="363"/>
                  </a:lnTo>
                  <a:lnTo>
                    <a:pt x="0" y="1547"/>
                  </a:lnTo>
                  <a:lnTo>
                    <a:pt x="1057" y="2153"/>
                  </a:lnTo>
                  <a:lnTo>
                    <a:pt x="2425" y="1120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45"/>
            <p:cNvSpPr/>
            <p:nvPr/>
          </p:nvSpPr>
          <p:spPr>
            <a:xfrm>
              <a:off x="4603075" y="2589088"/>
              <a:ext cx="31425" cy="37075"/>
            </a:xfrm>
            <a:custGeom>
              <a:rect b="b" l="l" r="r" t="t"/>
              <a:pathLst>
                <a:path extrusionOk="0" h="1483" w="1257">
                  <a:moveTo>
                    <a:pt x="1256" y="0"/>
                  </a:moveTo>
                  <a:lnTo>
                    <a:pt x="1" y="949"/>
                  </a:lnTo>
                  <a:lnTo>
                    <a:pt x="924" y="1482"/>
                  </a:lnTo>
                  <a:lnTo>
                    <a:pt x="1256" y="1230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45"/>
            <p:cNvSpPr/>
            <p:nvPr/>
          </p:nvSpPr>
          <p:spPr>
            <a:xfrm>
              <a:off x="4637125" y="2581588"/>
              <a:ext cx="2625" cy="54550"/>
            </a:xfrm>
            <a:custGeom>
              <a:rect b="b" l="l" r="r" t="t"/>
              <a:pathLst>
                <a:path extrusionOk="0" h="2182" w="105">
                  <a:moveTo>
                    <a:pt x="105" y="0"/>
                  </a:moveTo>
                  <a:lnTo>
                    <a:pt x="0" y="64"/>
                  </a:lnTo>
                  <a:lnTo>
                    <a:pt x="0" y="2181"/>
                  </a:lnTo>
                  <a:lnTo>
                    <a:pt x="105" y="2117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45"/>
            <p:cNvSpPr/>
            <p:nvPr/>
          </p:nvSpPr>
          <p:spPr>
            <a:xfrm>
              <a:off x="4565750" y="2545763"/>
              <a:ext cx="1125" cy="45600"/>
            </a:xfrm>
            <a:custGeom>
              <a:rect b="b" l="l" r="r" t="t"/>
              <a:pathLst>
                <a:path extrusionOk="0" h="1824" w="45">
                  <a:moveTo>
                    <a:pt x="0" y="1"/>
                  </a:moveTo>
                  <a:lnTo>
                    <a:pt x="0" y="1823"/>
                  </a:lnTo>
                  <a:lnTo>
                    <a:pt x="45" y="1796"/>
                  </a:lnTo>
                  <a:lnTo>
                    <a:pt x="45" y="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45"/>
            <p:cNvSpPr/>
            <p:nvPr/>
          </p:nvSpPr>
          <p:spPr>
            <a:xfrm>
              <a:off x="4565750" y="2590638"/>
              <a:ext cx="68750" cy="40300"/>
            </a:xfrm>
            <a:custGeom>
              <a:rect b="b" l="l" r="r" t="t"/>
              <a:pathLst>
                <a:path extrusionOk="0" h="1612" w="2750">
                  <a:moveTo>
                    <a:pt x="45" y="1"/>
                  </a:moveTo>
                  <a:lnTo>
                    <a:pt x="0" y="28"/>
                  </a:lnTo>
                  <a:lnTo>
                    <a:pt x="2749" y="1612"/>
                  </a:lnTo>
                  <a:lnTo>
                    <a:pt x="2749" y="1558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45"/>
            <p:cNvSpPr/>
            <p:nvPr/>
          </p:nvSpPr>
          <p:spPr>
            <a:xfrm>
              <a:off x="4631600" y="2630163"/>
              <a:ext cx="2900" cy="2625"/>
            </a:xfrm>
            <a:custGeom>
              <a:rect b="b" l="l" r="r" t="t"/>
              <a:pathLst>
                <a:path extrusionOk="0" h="105" w="116">
                  <a:moveTo>
                    <a:pt x="1" y="0"/>
                  </a:moveTo>
                  <a:lnTo>
                    <a:pt x="1" y="38"/>
                  </a:lnTo>
                  <a:lnTo>
                    <a:pt x="115" y="105"/>
                  </a:lnTo>
                  <a:lnTo>
                    <a:pt x="115" y="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45"/>
            <p:cNvSpPr/>
            <p:nvPr/>
          </p:nvSpPr>
          <p:spPr>
            <a:xfrm>
              <a:off x="4253175" y="2427363"/>
              <a:ext cx="76650" cy="97175"/>
            </a:xfrm>
            <a:custGeom>
              <a:rect b="b" l="l" r="r" t="t"/>
              <a:pathLst>
                <a:path extrusionOk="0" h="3887" w="3066">
                  <a:moveTo>
                    <a:pt x="2962" y="1"/>
                  </a:moveTo>
                  <a:lnTo>
                    <a:pt x="0" y="1706"/>
                  </a:lnTo>
                  <a:lnTo>
                    <a:pt x="0" y="3823"/>
                  </a:lnTo>
                  <a:lnTo>
                    <a:pt x="105" y="3887"/>
                  </a:lnTo>
                  <a:lnTo>
                    <a:pt x="248" y="3681"/>
                  </a:lnTo>
                  <a:lnTo>
                    <a:pt x="2962" y="2119"/>
                  </a:lnTo>
                  <a:lnTo>
                    <a:pt x="2962" y="215"/>
                  </a:lnTo>
                  <a:lnTo>
                    <a:pt x="3066" y="64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45"/>
            <p:cNvSpPr/>
            <p:nvPr/>
          </p:nvSpPr>
          <p:spPr>
            <a:xfrm>
              <a:off x="4255775" y="2428963"/>
              <a:ext cx="74050" cy="95575"/>
            </a:xfrm>
            <a:custGeom>
              <a:rect b="b" l="l" r="r" t="t"/>
              <a:pathLst>
                <a:path extrusionOk="0" h="3823" w="2962">
                  <a:moveTo>
                    <a:pt x="2962" y="0"/>
                  </a:moveTo>
                  <a:lnTo>
                    <a:pt x="1" y="1706"/>
                  </a:lnTo>
                  <a:lnTo>
                    <a:pt x="1" y="3823"/>
                  </a:lnTo>
                  <a:lnTo>
                    <a:pt x="2962" y="211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45"/>
            <p:cNvSpPr/>
            <p:nvPr/>
          </p:nvSpPr>
          <p:spPr>
            <a:xfrm>
              <a:off x="4258425" y="2434738"/>
              <a:ext cx="67650" cy="83400"/>
            </a:xfrm>
            <a:custGeom>
              <a:rect b="b" l="l" r="r" t="t"/>
              <a:pathLst>
                <a:path extrusionOk="0" h="3336" w="2706">
                  <a:moveTo>
                    <a:pt x="2705" y="0"/>
                  </a:moveTo>
                  <a:lnTo>
                    <a:pt x="1" y="1562"/>
                  </a:lnTo>
                  <a:lnTo>
                    <a:pt x="1" y="3335"/>
                  </a:lnTo>
                  <a:lnTo>
                    <a:pt x="2705" y="1773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45"/>
            <p:cNvSpPr/>
            <p:nvPr/>
          </p:nvSpPr>
          <p:spPr>
            <a:xfrm>
              <a:off x="4258425" y="2460513"/>
              <a:ext cx="67650" cy="57625"/>
            </a:xfrm>
            <a:custGeom>
              <a:rect b="b" l="l" r="r" t="t"/>
              <a:pathLst>
                <a:path extrusionOk="0" h="2305" w="2706">
                  <a:moveTo>
                    <a:pt x="2705" y="0"/>
                  </a:moveTo>
                  <a:lnTo>
                    <a:pt x="1" y="1560"/>
                  </a:lnTo>
                  <a:lnTo>
                    <a:pt x="1" y="2304"/>
                  </a:lnTo>
                  <a:lnTo>
                    <a:pt x="2705" y="742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45"/>
            <p:cNvSpPr/>
            <p:nvPr/>
          </p:nvSpPr>
          <p:spPr>
            <a:xfrm>
              <a:off x="4272350" y="2485488"/>
              <a:ext cx="525" cy="2700"/>
            </a:xfrm>
            <a:custGeom>
              <a:rect b="b" l="l" r="r" t="t"/>
              <a:pathLst>
                <a:path extrusionOk="0" h="108" w="21">
                  <a:moveTo>
                    <a:pt x="15" y="0"/>
                  </a:moveTo>
                  <a:cubicBezTo>
                    <a:pt x="14" y="0"/>
                    <a:pt x="12" y="1"/>
                    <a:pt x="11" y="2"/>
                  </a:cubicBezTo>
                  <a:cubicBezTo>
                    <a:pt x="5" y="6"/>
                    <a:pt x="1" y="13"/>
                    <a:pt x="1" y="20"/>
                  </a:cubicBezTo>
                  <a:lnTo>
                    <a:pt x="1" y="107"/>
                  </a:lnTo>
                  <a:lnTo>
                    <a:pt x="21" y="96"/>
                  </a:lnTo>
                  <a:lnTo>
                    <a:pt x="21" y="10"/>
                  </a:lnTo>
                  <a:cubicBezTo>
                    <a:pt x="21" y="4"/>
                    <a:pt x="18" y="0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45"/>
            <p:cNvSpPr/>
            <p:nvPr/>
          </p:nvSpPr>
          <p:spPr>
            <a:xfrm>
              <a:off x="4279250" y="2471988"/>
              <a:ext cx="13200" cy="9025"/>
            </a:xfrm>
            <a:custGeom>
              <a:rect b="b" l="l" r="r" t="t"/>
              <a:pathLst>
                <a:path extrusionOk="0" h="361" w="528">
                  <a:moveTo>
                    <a:pt x="528" y="1"/>
                  </a:moveTo>
                  <a:lnTo>
                    <a:pt x="245" y="89"/>
                  </a:lnTo>
                  <a:cubicBezTo>
                    <a:pt x="200" y="102"/>
                    <a:pt x="152" y="143"/>
                    <a:pt x="113" y="198"/>
                  </a:cubicBezTo>
                  <a:lnTo>
                    <a:pt x="0" y="360"/>
                  </a:lnTo>
                  <a:lnTo>
                    <a:pt x="97" y="304"/>
                  </a:lnTo>
                  <a:lnTo>
                    <a:pt x="134" y="246"/>
                  </a:lnTo>
                  <a:cubicBezTo>
                    <a:pt x="168" y="191"/>
                    <a:pt x="213" y="152"/>
                    <a:pt x="255" y="137"/>
                  </a:cubicBezTo>
                  <a:lnTo>
                    <a:pt x="461" y="73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45"/>
            <p:cNvSpPr/>
            <p:nvPr/>
          </p:nvSpPr>
          <p:spPr>
            <a:xfrm>
              <a:off x="4280725" y="2470063"/>
              <a:ext cx="32325" cy="19875"/>
            </a:xfrm>
            <a:custGeom>
              <a:rect b="b" l="l" r="r" t="t"/>
              <a:pathLst>
                <a:path extrusionOk="0" h="795" w="1293">
                  <a:moveTo>
                    <a:pt x="1293" y="1"/>
                  </a:moveTo>
                  <a:lnTo>
                    <a:pt x="1" y="746"/>
                  </a:lnTo>
                  <a:lnTo>
                    <a:pt x="1" y="794"/>
                  </a:lnTo>
                  <a:lnTo>
                    <a:pt x="1293" y="49"/>
                  </a:lnTo>
                  <a:lnTo>
                    <a:pt x="1293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45"/>
            <p:cNvSpPr/>
            <p:nvPr/>
          </p:nvSpPr>
          <p:spPr>
            <a:xfrm>
              <a:off x="4312675" y="2454438"/>
              <a:ext cx="7675" cy="13350"/>
            </a:xfrm>
            <a:custGeom>
              <a:rect b="b" l="l" r="r" t="t"/>
              <a:pathLst>
                <a:path extrusionOk="0" h="534" w="307">
                  <a:moveTo>
                    <a:pt x="292" y="1"/>
                  </a:moveTo>
                  <a:lnTo>
                    <a:pt x="102" y="110"/>
                  </a:lnTo>
                  <a:lnTo>
                    <a:pt x="12" y="376"/>
                  </a:lnTo>
                  <a:lnTo>
                    <a:pt x="10" y="359"/>
                  </a:lnTo>
                  <a:lnTo>
                    <a:pt x="0" y="533"/>
                  </a:lnTo>
                  <a:lnTo>
                    <a:pt x="215" y="410"/>
                  </a:lnTo>
                  <a:lnTo>
                    <a:pt x="306" y="99"/>
                  </a:lnTo>
                  <a:lnTo>
                    <a:pt x="306" y="99"/>
                  </a:lnTo>
                  <a:cubicBezTo>
                    <a:pt x="301" y="102"/>
                    <a:pt x="296" y="104"/>
                    <a:pt x="292" y="104"/>
                  </a:cubicBezTo>
                  <a:cubicBezTo>
                    <a:pt x="273" y="104"/>
                    <a:pt x="262" y="76"/>
                    <a:pt x="276" y="41"/>
                  </a:cubicBezTo>
                  <a:lnTo>
                    <a:pt x="292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45"/>
            <p:cNvSpPr/>
            <p:nvPr/>
          </p:nvSpPr>
          <p:spPr>
            <a:xfrm>
              <a:off x="4312675" y="2459413"/>
              <a:ext cx="6950" cy="8375"/>
            </a:xfrm>
            <a:custGeom>
              <a:rect b="b" l="l" r="r" t="t"/>
              <a:pathLst>
                <a:path extrusionOk="0" h="335" w="278">
                  <a:moveTo>
                    <a:pt x="277" y="1"/>
                  </a:moveTo>
                  <a:lnTo>
                    <a:pt x="20" y="148"/>
                  </a:lnTo>
                  <a:lnTo>
                    <a:pt x="12" y="177"/>
                  </a:lnTo>
                  <a:lnTo>
                    <a:pt x="12" y="159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215" y="211"/>
                  </a:lnTo>
                  <a:lnTo>
                    <a:pt x="277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45"/>
            <p:cNvSpPr/>
            <p:nvPr/>
          </p:nvSpPr>
          <p:spPr>
            <a:xfrm>
              <a:off x="4264375" y="2462213"/>
              <a:ext cx="48425" cy="34350"/>
            </a:xfrm>
            <a:custGeom>
              <a:rect b="b" l="l" r="r" t="t"/>
              <a:pathLst>
                <a:path extrusionOk="0" h="1374" w="1937">
                  <a:moveTo>
                    <a:pt x="1539" y="0"/>
                  </a:moveTo>
                  <a:lnTo>
                    <a:pt x="1108" y="248"/>
                  </a:lnTo>
                  <a:lnTo>
                    <a:pt x="1108" y="335"/>
                  </a:lnTo>
                  <a:cubicBezTo>
                    <a:pt x="1108" y="344"/>
                    <a:pt x="1111" y="353"/>
                    <a:pt x="1117" y="360"/>
                  </a:cubicBezTo>
                  <a:lnTo>
                    <a:pt x="1123" y="366"/>
                  </a:lnTo>
                  <a:lnTo>
                    <a:pt x="1123" y="390"/>
                  </a:lnTo>
                  <a:lnTo>
                    <a:pt x="1033" y="442"/>
                  </a:lnTo>
                  <a:cubicBezTo>
                    <a:pt x="962" y="486"/>
                    <a:pt x="898" y="541"/>
                    <a:pt x="846" y="606"/>
                  </a:cubicBezTo>
                  <a:lnTo>
                    <a:pt x="566" y="769"/>
                  </a:lnTo>
                  <a:cubicBezTo>
                    <a:pt x="495" y="812"/>
                    <a:pt x="431" y="867"/>
                    <a:pt x="379" y="931"/>
                  </a:cubicBezTo>
                  <a:lnTo>
                    <a:pt x="22" y="1308"/>
                  </a:lnTo>
                  <a:cubicBezTo>
                    <a:pt x="0" y="1333"/>
                    <a:pt x="2" y="1374"/>
                    <a:pt x="23" y="1374"/>
                  </a:cubicBezTo>
                  <a:cubicBezTo>
                    <a:pt x="24" y="1374"/>
                    <a:pt x="26" y="1374"/>
                    <a:pt x="27" y="1373"/>
                  </a:cubicBezTo>
                  <a:cubicBezTo>
                    <a:pt x="60" y="1366"/>
                    <a:pt x="90" y="1349"/>
                    <a:pt x="115" y="1326"/>
                  </a:cubicBezTo>
                  <a:lnTo>
                    <a:pt x="386" y="1111"/>
                  </a:lnTo>
                  <a:lnTo>
                    <a:pt x="688" y="937"/>
                  </a:lnTo>
                  <a:lnTo>
                    <a:pt x="843" y="951"/>
                  </a:lnTo>
                  <a:lnTo>
                    <a:pt x="1936" y="321"/>
                  </a:lnTo>
                  <a:lnTo>
                    <a:pt x="1934" y="118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45"/>
            <p:cNvSpPr/>
            <p:nvPr/>
          </p:nvSpPr>
          <p:spPr>
            <a:xfrm>
              <a:off x="4264375" y="2477138"/>
              <a:ext cx="21375" cy="19475"/>
            </a:xfrm>
            <a:custGeom>
              <a:rect b="b" l="l" r="r" t="t"/>
              <a:pathLst>
                <a:path extrusionOk="0" h="779" w="855">
                  <a:moveTo>
                    <a:pt x="855" y="1"/>
                  </a:moveTo>
                  <a:cubicBezTo>
                    <a:pt x="852" y="5"/>
                    <a:pt x="849" y="8"/>
                    <a:pt x="846" y="11"/>
                  </a:cubicBezTo>
                  <a:lnTo>
                    <a:pt x="566" y="173"/>
                  </a:lnTo>
                  <a:cubicBezTo>
                    <a:pt x="495" y="215"/>
                    <a:pt x="431" y="272"/>
                    <a:pt x="379" y="336"/>
                  </a:cubicBezTo>
                  <a:lnTo>
                    <a:pt x="22" y="713"/>
                  </a:lnTo>
                  <a:cubicBezTo>
                    <a:pt x="0" y="737"/>
                    <a:pt x="2" y="778"/>
                    <a:pt x="23" y="778"/>
                  </a:cubicBezTo>
                  <a:cubicBezTo>
                    <a:pt x="24" y="778"/>
                    <a:pt x="26" y="778"/>
                    <a:pt x="27" y="778"/>
                  </a:cubicBezTo>
                  <a:cubicBezTo>
                    <a:pt x="41" y="775"/>
                    <a:pt x="19" y="762"/>
                    <a:pt x="35" y="755"/>
                  </a:cubicBezTo>
                  <a:lnTo>
                    <a:pt x="504" y="246"/>
                  </a:lnTo>
                  <a:lnTo>
                    <a:pt x="855" y="44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45"/>
            <p:cNvSpPr/>
            <p:nvPr/>
          </p:nvSpPr>
          <p:spPr>
            <a:xfrm>
              <a:off x="4266125" y="2488988"/>
              <a:ext cx="4975" cy="5875"/>
            </a:xfrm>
            <a:custGeom>
              <a:rect b="b" l="l" r="r" t="t"/>
              <a:pathLst>
                <a:path extrusionOk="0" h="235" w="199">
                  <a:moveTo>
                    <a:pt x="187" y="1"/>
                  </a:moveTo>
                  <a:cubicBezTo>
                    <a:pt x="183" y="1"/>
                    <a:pt x="178" y="4"/>
                    <a:pt x="173" y="9"/>
                  </a:cubicBezTo>
                  <a:lnTo>
                    <a:pt x="12" y="191"/>
                  </a:lnTo>
                  <a:cubicBezTo>
                    <a:pt x="3" y="199"/>
                    <a:pt x="0" y="214"/>
                    <a:pt x="3" y="227"/>
                  </a:cubicBezTo>
                  <a:cubicBezTo>
                    <a:pt x="5" y="232"/>
                    <a:pt x="8" y="235"/>
                    <a:pt x="12" y="235"/>
                  </a:cubicBezTo>
                  <a:cubicBezTo>
                    <a:pt x="16" y="235"/>
                    <a:pt x="21" y="232"/>
                    <a:pt x="26" y="227"/>
                  </a:cubicBezTo>
                  <a:lnTo>
                    <a:pt x="187" y="46"/>
                  </a:lnTo>
                  <a:cubicBezTo>
                    <a:pt x="196" y="36"/>
                    <a:pt x="199" y="21"/>
                    <a:pt x="196" y="9"/>
                  </a:cubicBezTo>
                  <a:cubicBezTo>
                    <a:pt x="194" y="4"/>
                    <a:pt x="191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45"/>
            <p:cNvSpPr/>
            <p:nvPr/>
          </p:nvSpPr>
          <p:spPr>
            <a:xfrm>
              <a:off x="4300550" y="2461913"/>
              <a:ext cx="9500" cy="3350"/>
            </a:xfrm>
            <a:custGeom>
              <a:rect b="b" l="l" r="r" t="t"/>
              <a:pathLst>
                <a:path extrusionOk="0" h="134" w="380">
                  <a:moveTo>
                    <a:pt x="379" y="1"/>
                  </a:moveTo>
                  <a:lnTo>
                    <a:pt x="92" y="12"/>
                  </a:lnTo>
                  <a:lnTo>
                    <a:pt x="1" y="66"/>
                  </a:lnTo>
                  <a:lnTo>
                    <a:pt x="318" y="134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45"/>
            <p:cNvSpPr/>
            <p:nvPr/>
          </p:nvSpPr>
          <p:spPr>
            <a:xfrm>
              <a:off x="4292075" y="2461913"/>
              <a:ext cx="17975" cy="7250"/>
            </a:xfrm>
            <a:custGeom>
              <a:rect b="b" l="l" r="r" t="t"/>
              <a:pathLst>
                <a:path extrusionOk="0" h="290" w="719">
                  <a:moveTo>
                    <a:pt x="718" y="1"/>
                  </a:moveTo>
                  <a:lnTo>
                    <a:pt x="431" y="12"/>
                  </a:lnTo>
                  <a:lnTo>
                    <a:pt x="0" y="262"/>
                  </a:lnTo>
                  <a:lnTo>
                    <a:pt x="0" y="289"/>
                  </a:lnTo>
                  <a:lnTo>
                    <a:pt x="428" y="43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45"/>
            <p:cNvSpPr/>
            <p:nvPr/>
          </p:nvSpPr>
          <p:spPr>
            <a:xfrm>
              <a:off x="4272775" y="2482138"/>
              <a:ext cx="8200" cy="12150"/>
            </a:xfrm>
            <a:custGeom>
              <a:rect b="b" l="l" r="r" t="t"/>
              <a:pathLst>
                <a:path extrusionOk="0" h="486" w="328">
                  <a:moveTo>
                    <a:pt x="227" y="0"/>
                  </a:moveTo>
                  <a:cubicBezTo>
                    <a:pt x="208" y="0"/>
                    <a:pt x="186" y="7"/>
                    <a:pt x="163" y="20"/>
                  </a:cubicBezTo>
                  <a:cubicBezTo>
                    <a:pt x="73" y="72"/>
                    <a:pt x="1" y="214"/>
                    <a:pt x="1" y="337"/>
                  </a:cubicBezTo>
                  <a:cubicBezTo>
                    <a:pt x="1" y="430"/>
                    <a:pt x="42" y="485"/>
                    <a:pt x="100" y="485"/>
                  </a:cubicBezTo>
                  <a:cubicBezTo>
                    <a:pt x="120" y="485"/>
                    <a:pt x="141" y="479"/>
                    <a:pt x="163" y="466"/>
                  </a:cubicBezTo>
                  <a:cubicBezTo>
                    <a:pt x="255" y="414"/>
                    <a:pt x="327" y="272"/>
                    <a:pt x="327" y="149"/>
                  </a:cubicBezTo>
                  <a:cubicBezTo>
                    <a:pt x="327" y="56"/>
                    <a:pt x="286" y="0"/>
                    <a:pt x="227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45"/>
            <p:cNvSpPr/>
            <p:nvPr/>
          </p:nvSpPr>
          <p:spPr>
            <a:xfrm>
              <a:off x="4274050" y="2483388"/>
              <a:ext cx="5675" cy="9625"/>
            </a:xfrm>
            <a:custGeom>
              <a:rect b="b" l="l" r="r" t="t"/>
              <a:pathLst>
                <a:path extrusionOk="0" fill="none" h="385" w="227">
                  <a:moveTo>
                    <a:pt x="1" y="258"/>
                  </a:moveTo>
                  <a:cubicBezTo>
                    <a:pt x="1" y="344"/>
                    <a:pt x="51" y="384"/>
                    <a:pt x="114" y="348"/>
                  </a:cubicBezTo>
                  <a:cubicBezTo>
                    <a:pt x="176" y="312"/>
                    <a:pt x="227" y="213"/>
                    <a:pt x="227" y="128"/>
                  </a:cubicBezTo>
                  <a:cubicBezTo>
                    <a:pt x="227" y="42"/>
                    <a:pt x="176" y="0"/>
                    <a:pt x="114" y="36"/>
                  </a:cubicBezTo>
                  <a:cubicBezTo>
                    <a:pt x="51" y="73"/>
                    <a:pt x="1" y="173"/>
                    <a:pt x="1" y="258"/>
                  </a:cubicBezTo>
                  <a:close/>
                </a:path>
              </a:pathLst>
            </a:custGeom>
            <a:noFill/>
            <a:ln cap="flat" cmpd="sng" w="150">
              <a:solidFill>
                <a:srgbClr val="E3F9F7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45"/>
            <p:cNvSpPr/>
            <p:nvPr/>
          </p:nvSpPr>
          <p:spPr>
            <a:xfrm>
              <a:off x="4275225" y="2485788"/>
              <a:ext cx="3325" cy="4875"/>
            </a:xfrm>
            <a:custGeom>
              <a:rect b="b" l="l" r="r" t="t"/>
              <a:pathLst>
                <a:path extrusionOk="0" h="195" w="133">
                  <a:moveTo>
                    <a:pt x="91" y="0"/>
                  </a:moveTo>
                  <a:cubicBezTo>
                    <a:pt x="83" y="0"/>
                    <a:pt x="74" y="3"/>
                    <a:pt x="65" y="8"/>
                  </a:cubicBezTo>
                  <a:cubicBezTo>
                    <a:pt x="29" y="29"/>
                    <a:pt x="0" y="85"/>
                    <a:pt x="0" y="135"/>
                  </a:cubicBezTo>
                  <a:cubicBezTo>
                    <a:pt x="0" y="172"/>
                    <a:pt x="17" y="194"/>
                    <a:pt x="40" y="194"/>
                  </a:cubicBezTo>
                  <a:cubicBezTo>
                    <a:pt x="48" y="194"/>
                    <a:pt x="57" y="192"/>
                    <a:pt x="65" y="187"/>
                  </a:cubicBezTo>
                  <a:cubicBezTo>
                    <a:pt x="102" y="166"/>
                    <a:pt x="132" y="108"/>
                    <a:pt x="132" y="59"/>
                  </a:cubicBezTo>
                  <a:cubicBezTo>
                    <a:pt x="132" y="23"/>
                    <a:pt x="115" y="0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45"/>
            <p:cNvSpPr/>
            <p:nvPr/>
          </p:nvSpPr>
          <p:spPr>
            <a:xfrm>
              <a:off x="4275475" y="2486163"/>
              <a:ext cx="2750" cy="4100"/>
            </a:xfrm>
            <a:custGeom>
              <a:rect b="b" l="l" r="r" t="t"/>
              <a:pathLst>
                <a:path extrusionOk="0" h="164" w="110">
                  <a:moveTo>
                    <a:pt x="76" y="0"/>
                  </a:moveTo>
                  <a:cubicBezTo>
                    <a:pt x="69" y="0"/>
                    <a:pt x="62" y="2"/>
                    <a:pt x="55" y="6"/>
                  </a:cubicBezTo>
                  <a:cubicBezTo>
                    <a:pt x="21" y="33"/>
                    <a:pt x="2" y="72"/>
                    <a:pt x="0" y="114"/>
                  </a:cubicBezTo>
                  <a:cubicBezTo>
                    <a:pt x="0" y="144"/>
                    <a:pt x="14" y="164"/>
                    <a:pt x="34" y="164"/>
                  </a:cubicBezTo>
                  <a:cubicBezTo>
                    <a:pt x="41" y="164"/>
                    <a:pt x="48" y="162"/>
                    <a:pt x="55" y="157"/>
                  </a:cubicBezTo>
                  <a:cubicBezTo>
                    <a:pt x="89" y="131"/>
                    <a:pt x="109" y="92"/>
                    <a:pt x="109" y="50"/>
                  </a:cubicBezTo>
                  <a:cubicBezTo>
                    <a:pt x="109" y="19"/>
                    <a:pt x="95" y="0"/>
                    <a:pt x="7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45"/>
            <p:cNvSpPr/>
            <p:nvPr/>
          </p:nvSpPr>
          <p:spPr>
            <a:xfrm>
              <a:off x="4276700" y="2486063"/>
              <a:ext cx="350" cy="2225"/>
            </a:xfrm>
            <a:custGeom>
              <a:rect b="b" l="l" r="r" t="t"/>
              <a:pathLst>
                <a:path extrusionOk="0" h="89" w="14">
                  <a:moveTo>
                    <a:pt x="14" y="0"/>
                  </a:moveTo>
                  <a:lnTo>
                    <a:pt x="1" y="8"/>
                  </a:lnTo>
                  <a:lnTo>
                    <a:pt x="1" y="89"/>
                  </a:lnTo>
                  <a:lnTo>
                    <a:pt x="14" y="8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45"/>
            <p:cNvSpPr/>
            <p:nvPr/>
          </p:nvSpPr>
          <p:spPr>
            <a:xfrm>
              <a:off x="4276775" y="2486013"/>
              <a:ext cx="1325" cy="2250"/>
            </a:xfrm>
            <a:custGeom>
              <a:rect b="b" l="l" r="r" t="t"/>
              <a:pathLst>
                <a:path extrusionOk="0" h="90" w="53">
                  <a:moveTo>
                    <a:pt x="43" y="1"/>
                  </a:moveTo>
                  <a:lnTo>
                    <a:pt x="0" y="82"/>
                  </a:lnTo>
                  <a:lnTo>
                    <a:pt x="9" y="89"/>
                  </a:lnTo>
                  <a:lnTo>
                    <a:pt x="53" y="8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45"/>
            <p:cNvSpPr/>
            <p:nvPr/>
          </p:nvSpPr>
          <p:spPr>
            <a:xfrm>
              <a:off x="4276875" y="2487063"/>
              <a:ext cx="1550" cy="1375"/>
            </a:xfrm>
            <a:custGeom>
              <a:rect b="b" l="l" r="r" t="t"/>
              <a:pathLst>
                <a:path extrusionOk="0" h="55" w="62">
                  <a:moveTo>
                    <a:pt x="62" y="1"/>
                  </a:moveTo>
                  <a:lnTo>
                    <a:pt x="1" y="36"/>
                  </a:lnTo>
                  <a:lnTo>
                    <a:pt x="1" y="55"/>
                  </a:lnTo>
                  <a:lnTo>
                    <a:pt x="62" y="20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45"/>
            <p:cNvSpPr/>
            <p:nvPr/>
          </p:nvSpPr>
          <p:spPr>
            <a:xfrm>
              <a:off x="4276775" y="2487988"/>
              <a:ext cx="1325" cy="1275"/>
            </a:xfrm>
            <a:custGeom>
              <a:rect b="b" l="l" r="r" t="t"/>
              <a:pathLst>
                <a:path extrusionOk="0" h="51" w="53">
                  <a:moveTo>
                    <a:pt x="9" y="0"/>
                  </a:moveTo>
                  <a:lnTo>
                    <a:pt x="0" y="19"/>
                  </a:lnTo>
                  <a:lnTo>
                    <a:pt x="43" y="51"/>
                  </a:lnTo>
                  <a:lnTo>
                    <a:pt x="53" y="3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45"/>
            <p:cNvSpPr/>
            <p:nvPr/>
          </p:nvSpPr>
          <p:spPr>
            <a:xfrm>
              <a:off x="4276700" y="2488163"/>
              <a:ext cx="350" cy="2200"/>
            </a:xfrm>
            <a:custGeom>
              <a:rect b="b" l="l" r="r" t="t"/>
              <a:pathLst>
                <a:path extrusionOk="0" h="88" w="14">
                  <a:moveTo>
                    <a:pt x="14" y="0"/>
                  </a:moveTo>
                  <a:lnTo>
                    <a:pt x="1" y="8"/>
                  </a:lnTo>
                  <a:lnTo>
                    <a:pt x="1" y="87"/>
                  </a:lnTo>
                  <a:lnTo>
                    <a:pt x="14" y="8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45"/>
            <p:cNvSpPr/>
            <p:nvPr/>
          </p:nvSpPr>
          <p:spPr>
            <a:xfrm>
              <a:off x="4275650" y="2488163"/>
              <a:ext cx="1325" cy="2225"/>
            </a:xfrm>
            <a:custGeom>
              <a:rect b="b" l="l" r="r" t="t"/>
              <a:pathLst>
                <a:path extrusionOk="0" h="89" w="53">
                  <a:moveTo>
                    <a:pt x="43" y="0"/>
                  </a:moveTo>
                  <a:lnTo>
                    <a:pt x="1" y="82"/>
                  </a:lnTo>
                  <a:lnTo>
                    <a:pt x="11" y="89"/>
                  </a:lnTo>
                  <a:lnTo>
                    <a:pt x="53" y="8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45"/>
            <p:cNvSpPr/>
            <p:nvPr/>
          </p:nvSpPr>
          <p:spPr>
            <a:xfrm>
              <a:off x="4275325" y="2487988"/>
              <a:ext cx="1500" cy="1350"/>
            </a:xfrm>
            <a:custGeom>
              <a:rect b="b" l="l" r="r" t="t"/>
              <a:pathLst>
                <a:path extrusionOk="0" h="54" w="60">
                  <a:moveTo>
                    <a:pt x="60" y="0"/>
                  </a:moveTo>
                  <a:lnTo>
                    <a:pt x="0" y="35"/>
                  </a:lnTo>
                  <a:lnTo>
                    <a:pt x="0" y="54"/>
                  </a:lnTo>
                  <a:lnTo>
                    <a:pt x="60" y="19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45"/>
            <p:cNvSpPr/>
            <p:nvPr/>
          </p:nvSpPr>
          <p:spPr>
            <a:xfrm>
              <a:off x="4275650" y="2487138"/>
              <a:ext cx="1325" cy="1300"/>
            </a:xfrm>
            <a:custGeom>
              <a:rect b="b" l="l" r="r" t="t"/>
              <a:pathLst>
                <a:path extrusionOk="0" h="52" w="53">
                  <a:moveTo>
                    <a:pt x="11" y="1"/>
                  </a:moveTo>
                  <a:lnTo>
                    <a:pt x="1" y="20"/>
                  </a:lnTo>
                  <a:lnTo>
                    <a:pt x="43" y="52"/>
                  </a:lnTo>
                  <a:lnTo>
                    <a:pt x="53" y="33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45"/>
            <p:cNvSpPr/>
            <p:nvPr/>
          </p:nvSpPr>
          <p:spPr>
            <a:xfrm>
              <a:off x="4276475" y="2487663"/>
              <a:ext cx="750" cy="1100"/>
            </a:xfrm>
            <a:custGeom>
              <a:rect b="b" l="l" r="r" t="t"/>
              <a:pathLst>
                <a:path extrusionOk="0" h="44" w="30">
                  <a:moveTo>
                    <a:pt x="21" y="0"/>
                  </a:moveTo>
                  <a:cubicBezTo>
                    <a:pt x="19" y="0"/>
                    <a:pt x="17" y="1"/>
                    <a:pt x="15" y="2"/>
                  </a:cubicBezTo>
                  <a:cubicBezTo>
                    <a:pt x="7" y="9"/>
                    <a:pt x="1" y="19"/>
                    <a:pt x="1" y="31"/>
                  </a:cubicBezTo>
                  <a:cubicBezTo>
                    <a:pt x="1" y="39"/>
                    <a:pt x="5" y="44"/>
                    <a:pt x="10" y="44"/>
                  </a:cubicBezTo>
                  <a:cubicBezTo>
                    <a:pt x="12" y="44"/>
                    <a:pt x="14" y="43"/>
                    <a:pt x="15" y="42"/>
                  </a:cubicBezTo>
                  <a:cubicBezTo>
                    <a:pt x="26" y="35"/>
                    <a:pt x="30" y="25"/>
                    <a:pt x="30" y="13"/>
                  </a:cubicBezTo>
                  <a:cubicBezTo>
                    <a:pt x="30" y="5"/>
                    <a:pt x="26" y="0"/>
                    <a:pt x="2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45"/>
            <p:cNvSpPr/>
            <p:nvPr/>
          </p:nvSpPr>
          <p:spPr>
            <a:xfrm>
              <a:off x="4264125" y="2492088"/>
              <a:ext cx="6550" cy="6900"/>
            </a:xfrm>
            <a:custGeom>
              <a:rect b="b" l="l" r="r" t="t"/>
              <a:pathLst>
                <a:path extrusionOk="0" h="276" w="262">
                  <a:moveTo>
                    <a:pt x="261" y="0"/>
                  </a:moveTo>
                  <a:lnTo>
                    <a:pt x="0" y="151"/>
                  </a:lnTo>
                  <a:lnTo>
                    <a:pt x="0" y="276"/>
                  </a:lnTo>
                  <a:lnTo>
                    <a:pt x="261" y="125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45"/>
            <p:cNvSpPr/>
            <p:nvPr/>
          </p:nvSpPr>
          <p:spPr>
            <a:xfrm>
              <a:off x="4285500" y="2469738"/>
              <a:ext cx="23850" cy="13200"/>
            </a:xfrm>
            <a:custGeom>
              <a:rect b="b" l="l" r="r" t="t"/>
              <a:pathLst>
                <a:path extrusionOk="0" h="528" w="954">
                  <a:moveTo>
                    <a:pt x="925" y="1"/>
                  </a:moveTo>
                  <a:lnTo>
                    <a:pt x="578" y="201"/>
                  </a:lnTo>
                  <a:cubicBezTo>
                    <a:pt x="535" y="226"/>
                    <a:pt x="493" y="239"/>
                    <a:pt x="454" y="239"/>
                  </a:cubicBezTo>
                  <a:cubicBezTo>
                    <a:pt x="425" y="239"/>
                    <a:pt x="398" y="232"/>
                    <a:pt x="374" y="218"/>
                  </a:cubicBezTo>
                  <a:cubicBezTo>
                    <a:pt x="350" y="205"/>
                    <a:pt x="323" y="199"/>
                    <a:pt x="295" y="199"/>
                  </a:cubicBezTo>
                  <a:cubicBezTo>
                    <a:pt x="267" y="199"/>
                    <a:pt x="237" y="205"/>
                    <a:pt x="205" y="218"/>
                  </a:cubicBezTo>
                  <a:lnTo>
                    <a:pt x="1" y="307"/>
                  </a:lnTo>
                  <a:lnTo>
                    <a:pt x="1" y="431"/>
                  </a:lnTo>
                  <a:cubicBezTo>
                    <a:pt x="1" y="453"/>
                    <a:pt x="10" y="466"/>
                    <a:pt x="24" y="466"/>
                  </a:cubicBezTo>
                  <a:cubicBezTo>
                    <a:pt x="29" y="466"/>
                    <a:pt x="34" y="464"/>
                    <a:pt x="40" y="460"/>
                  </a:cubicBezTo>
                  <a:cubicBezTo>
                    <a:pt x="52" y="454"/>
                    <a:pt x="64" y="450"/>
                    <a:pt x="75" y="450"/>
                  </a:cubicBezTo>
                  <a:cubicBezTo>
                    <a:pt x="90" y="450"/>
                    <a:pt x="103" y="457"/>
                    <a:pt x="113" y="469"/>
                  </a:cubicBezTo>
                  <a:lnTo>
                    <a:pt x="134" y="500"/>
                  </a:lnTo>
                  <a:cubicBezTo>
                    <a:pt x="148" y="518"/>
                    <a:pt x="167" y="527"/>
                    <a:pt x="188" y="527"/>
                  </a:cubicBezTo>
                  <a:cubicBezTo>
                    <a:pt x="203" y="527"/>
                    <a:pt x="221" y="522"/>
                    <a:pt x="239" y="511"/>
                  </a:cubicBezTo>
                  <a:lnTo>
                    <a:pt x="954" y="9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45"/>
            <p:cNvSpPr/>
            <p:nvPr/>
          </p:nvSpPr>
          <p:spPr>
            <a:xfrm>
              <a:off x="4285500" y="2466438"/>
              <a:ext cx="23100" cy="11925"/>
            </a:xfrm>
            <a:custGeom>
              <a:rect b="b" l="l" r="r" t="t"/>
              <a:pathLst>
                <a:path extrusionOk="0" h="477" w="924">
                  <a:moveTo>
                    <a:pt x="923" y="1"/>
                  </a:moveTo>
                  <a:cubicBezTo>
                    <a:pt x="923" y="1"/>
                    <a:pt x="582" y="188"/>
                    <a:pt x="436" y="233"/>
                  </a:cubicBezTo>
                  <a:cubicBezTo>
                    <a:pt x="290" y="278"/>
                    <a:pt x="1" y="439"/>
                    <a:pt x="1" y="439"/>
                  </a:cubicBezTo>
                  <a:lnTo>
                    <a:pt x="1" y="476"/>
                  </a:lnTo>
                  <a:cubicBezTo>
                    <a:pt x="1" y="476"/>
                    <a:pt x="323" y="323"/>
                    <a:pt x="456" y="271"/>
                  </a:cubicBezTo>
                  <a:cubicBezTo>
                    <a:pt x="588" y="217"/>
                    <a:pt x="923" y="30"/>
                    <a:pt x="923" y="30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45"/>
            <p:cNvSpPr/>
            <p:nvPr/>
          </p:nvSpPr>
          <p:spPr>
            <a:xfrm>
              <a:off x="4283400" y="2469163"/>
              <a:ext cx="26000" cy="16800"/>
            </a:xfrm>
            <a:custGeom>
              <a:rect b="b" l="l" r="r" t="t"/>
              <a:pathLst>
                <a:path extrusionOk="0" h="672" w="1040">
                  <a:moveTo>
                    <a:pt x="1039" y="1"/>
                  </a:moveTo>
                  <a:lnTo>
                    <a:pt x="561" y="343"/>
                  </a:lnTo>
                  <a:lnTo>
                    <a:pt x="1" y="665"/>
                  </a:lnTo>
                  <a:lnTo>
                    <a:pt x="82" y="672"/>
                  </a:lnTo>
                  <a:lnTo>
                    <a:pt x="1039" y="119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45"/>
            <p:cNvSpPr/>
            <p:nvPr/>
          </p:nvSpPr>
          <p:spPr>
            <a:xfrm>
              <a:off x="4307475" y="2460038"/>
              <a:ext cx="9375" cy="13925"/>
            </a:xfrm>
            <a:custGeom>
              <a:rect b="b" l="l" r="r" t="t"/>
              <a:pathLst>
                <a:path extrusionOk="0" h="557" w="375">
                  <a:moveTo>
                    <a:pt x="261" y="1"/>
                  </a:moveTo>
                  <a:cubicBezTo>
                    <a:pt x="238" y="1"/>
                    <a:pt x="214" y="8"/>
                    <a:pt x="188" y="23"/>
                  </a:cubicBezTo>
                  <a:cubicBezTo>
                    <a:pt x="83" y="83"/>
                    <a:pt x="1" y="245"/>
                    <a:pt x="1" y="387"/>
                  </a:cubicBezTo>
                  <a:cubicBezTo>
                    <a:pt x="1" y="493"/>
                    <a:pt x="47" y="557"/>
                    <a:pt x="115" y="557"/>
                  </a:cubicBezTo>
                  <a:cubicBezTo>
                    <a:pt x="137" y="557"/>
                    <a:pt x="162" y="550"/>
                    <a:pt x="188" y="535"/>
                  </a:cubicBezTo>
                  <a:cubicBezTo>
                    <a:pt x="291" y="476"/>
                    <a:pt x="375" y="312"/>
                    <a:pt x="375" y="171"/>
                  </a:cubicBezTo>
                  <a:cubicBezTo>
                    <a:pt x="375" y="65"/>
                    <a:pt x="328" y="1"/>
                    <a:pt x="26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45"/>
            <p:cNvSpPr/>
            <p:nvPr/>
          </p:nvSpPr>
          <p:spPr>
            <a:xfrm>
              <a:off x="4308975" y="2461663"/>
              <a:ext cx="6350" cy="10725"/>
            </a:xfrm>
            <a:custGeom>
              <a:rect b="b" l="l" r="r" t="t"/>
              <a:pathLst>
                <a:path extrusionOk="0" fill="none" h="429" w="254">
                  <a:moveTo>
                    <a:pt x="0" y="288"/>
                  </a:moveTo>
                  <a:cubicBezTo>
                    <a:pt x="0" y="383"/>
                    <a:pt x="58" y="428"/>
                    <a:pt x="128" y="388"/>
                  </a:cubicBezTo>
                  <a:cubicBezTo>
                    <a:pt x="197" y="347"/>
                    <a:pt x="254" y="237"/>
                    <a:pt x="254" y="141"/>
                  </a:cubicBezTo>
                  <a:cubicBezTo>
                    <a:pt x="254" y="45"/>
                    <a:pt x="197" y="0"/>
                    <a:pt x="128" y="41"/>
                  </a:cubicBezTo>
                  <a:cubicBezTo>
                    <a:pt x="58" y="82"/>
                    <a:pt x="0" y="192"/>
                    <a:pt x="0" y="288"/>
                  </a:cubicBezTo>
                  <a:close/>
                </a:path>
              </a:pathLst>
            </a:custGeom>
            <a:noFill/>
            <a:ln cap="flat" cmpd="sng" w="150">
              <a:solidFill>
                <a:srgbClr val="E3F9F7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45"/>
            <p:cNvSpPr/>
            <p:nvPr/>
          </p:nvSpPr>
          <p:spPr>
            <a:xfrm>
              <a:off x="4310200" y="2464113"/>
              <a:ext cx="3900" cy="5800"/>
            </a:xfrm>
            <a:custGeom>
              <a:rect b="b" l="l" r="r" t="t"/>
              <a:pathLst>
                <a:path extrusionOk="0" h="232" w="156">
                  <a:moveTo>
                    <a:pt x="108" y="1"/>
                  </a:moveTo>
                  <a:cubicBezTo>
                    <a:pt x="99" y="1"/>
                    <a:pt x="89" y="4"/>
                    <a:pt x="79" y="10"/>
                  </a:cubicBezTo>
                  <a:cubicBezTo>
                    <a:pt x="35" y="34"/>
                    <a:pt x="0" y="103"/>
                    <a:pt x="0" y="161"/>
                  </a:cubicBezTo>
                  <a:cubicBezTo>
                    <a:pt x="0" y="205"/>
                    <a:pt x="20" y="231"/>
                    <a:pt x="47" y="231"/>
                  </a:cubicBezTo>
                  <a:cubicBezTo>
                    <a:pt x="57" y="231"/>
                    <a:pt x="68" y="228"/>
                    <a:pt x="79" y="221"/>
                  </a:cubicBezTo>
                  <a:cubicBezTo>
                    <a:pt x="121" y="197"/>
                    <a:pt x="156" y="130"/>
                    <a:pt x="156" y="71"/>
                  </a:cubicBezTo>
                  <a:cubicBezTo>
                    <a:pt x="156" y="27"/>
                    <a:pt x="136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45"/>
            <p:cNvSpPr/>
            <p:nvPr/>
          </p:nvSpPr>
          <p:spPr>
            <a:xfrm>
              <a:off x="4310525" y="2464563"/>
              <a:ext cx="3300" cy="4875"/>
            </a:xfrm>
            <a:custGeom>
              <a:rect b="b" l="l" r="r" t="t"/>
              <a:pathLst>
                <a:path extrusionOk="0" h="195" w="132">
                  <a:moveTo>
                    <a:pt x="92" y="1"/>
                  </a:moveTo>
                  <a:cubicBezTo>
                    <a:pt x="84" y="1"/>
                    <a:pt x="75" y="4"/>
                    <a:pt x="66" y="9"/>
                  </a:cubicBezTo>
                  <a:cubicBezTo>
                    <a:pt x="30" y="29"/>
                    <a:pt x="1" y="86"/>
                    <a:pt x="1" y="135"/>
                  </a:cubicBezTo>
                  <a:cubicBezTo>
                    <a:pt x="1" y="172"/>
                    <a:pt x="17" y="194"/>
                    <a:pt x="40" y="194"/>
                  </a:cubicBezTo>
                  <a:cubicBezTo>
                    <a:pt x="48" y="194"/>
                    <a:pt x="57" y="192"/>
                    <a:pt x="66" y="186"/>
                  </a:cubicBezTo>
                  <a:cubicBezTo>
                    <a:pt x="101" y="166"/>
                    <a:pt x="131" y="109"/>
                    <a:pt x="131" y="60"/>
                  </a:cubicBezTo>
                  <a:cubicBezTo>
                    <a:pt x="131" y="23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45"/>
            <p:cNvSpPr/>
            <p:nvPr/>
          </p:nvSpPr>
          <p:spPr>
            <a:xfrm>
              <a:off x="4311950" y="2464463"/>
              <a:ext cx="450" cy="2625"/>
            </a:xfrm>
            <a:custGeom>
              <a:rect b="b" l="l" r="r" t="t"/>
              <a:pathLst>
                <a:path extrusionOk="0" h="105" w="18">
                  <a:moveTo>
                    <a:pt x="17" y="0"/>
                  </a:moveTo>
                  <a:lnTo>
                    <a:pt x="0" y="10"/>
                  </a:lnTo>
                  <a:lnTo>
                    <a:pt x="0" y="104"/>
                  </a:lnTo>
                  <a:lnTo>
                    <a:pt x="17" y="96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45"/>
            <p:cNvSpPr/>
            <p:nvPr/>
          </p:nvSpPr>
          <p:spPr>
            <a:xfrm>
              <a:off x="4312050" y="2464463"/>
              <a:ext cx="1550" cy="2625"/>
            </a:xfrm>
            <a:custGeom>
              <a:rect b="b" l="l" r="r" t="t"/>
              <a:pathLst>
                <a:path extrusionOk="0" h="105" w="62">
                  <a:moveTo>
                    <a:pt x="50" y="0"/>
                  </a:moveTo>
                  <a:lnTo>
                    <a:pt x="0" y="96"/>
                  </a:lnTo>
                  <a:lnTo>
                    <a:pt x="12" y="104"/>
                  </a:lnTo>
                  <a:lnTo>
                    <a:pt x="61" y="9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45"/>
            <p:cNvSpPr/>
            <p:nvPr/>
          </p:nvSpPr>
          <p:spPr>
            <a:xfrm>
              <a:off x="4312200" y="2465688"/>
              <a:ext cx="1800" cy="1575"/>
            </a:xfrm>
            <a:custGeom>
              <a:rect b="b" l="l" r="r" t="t"/>
              <a:pathLst>
                <a:path extrusionOk="0" h="63" w="72">
                  <a:moveTo>
                    <a:pt x="71" y="0"/>
                  </a:moveTo>
                  <a:lnTo>
                    <a:pt x="0" y="41"/>
                  </a:lnTo>
                  <a:lnTo>
                    <a:pt x="0" y="63"/>
                  </a:lnTo>
                  <a:lnTo>
                    <a:pt x="71" y="22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45"/>
            <p:cNvSpPr/>
            <p:nvPr/>
          </p:nvSpPr>
          <p:spPr>
            <a:xfrm>
              <a:off x="4312050" y="2466738"/>
              <a:ext cx="1550" cy="1550"/>
            </a:xfrm>
            <a:custGeom>
              <a:rect b="b" l="l" r="r" t="t"/>
              <a:pathLst>
                <a:path extrusionOk="0" h="62" w="62">
                  <a:moveTo>
                    <a:pt x="12" y="0"/>
                  </a:moveTo>
                  <a:lnTo>
                    <a:pt x="0" y="22"/>
                  </a:lnTo>
                  <a:lnTo>
                    <a:pt x="50" y="61"/>
                  </a:lnTo>
                  <a:lnTo>
                    <a:pt x="61" y="3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45"/>
            <p:cNvSpPr/>
            <p:nvPr/>
          </p:nvSpPr>
          <p:spPr>
            <a:xfrm>
              <a:off x="4311950" y="2466913"/>
              <a:ext cx="450" cy="2650"/>
            </a:xfrm>
            <a:custGeom>
              <a:rect b="b" l="l" r="r" t="t"/>
              <a:pathLst>
                <a:path extrusionOk="0" h="106" w="18">
                  <a:moveTo>
                    <a:pt x="17" y="1"/>
                  </a:moveTo>
                  <a:lnTo>
                    <a:pt x="0" y="11"/>
                  </a:lnTo>
                  <a:lnTo>
                    <a:pt x="0" y="105"/>
                  </a:lnTo>
                  <a:lnTo>
                    <a:pt x="17" y="96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45"/>
            <p:cNvSpPr/>
            <p:nvPr/>
          </p:nvSpPr>
          <p:spPr>
            <a:xfrm>
              <a:off x="4310700" y="2466963"/>
              <a:ext cx="1600" cy="2625"/>
            </a:xfrm>
            <a:custGeom>
              <a:rect b="b" l="l" r="r" t="t"/>
              <a:pathLst>
                <a:path extrusionOk="0" h="105" w="64">
                  <a:moveTo>
                    <a:pt x="52" y="0"/>
                  </a:moveTo>
                  <a:lnTo>
                    <a:pt x="1" y="96"/>
                  </a:lnTo>
                  <a:lnTo>
                    <a:pt x="12" y="105"/>
                  </a:lnTo>
                  <a:lnTo>
                    <a:pt x="63" y="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45"/>
            <p:cNvSpPr/>
            <p:nvPr/>
          </p:nvSpPr>
          <p:spPr>
            <a:xfrm>
              <a:off x="4310350" y="2466738"/>
              <a:ext cx="1800" cy="1625"/>
            </a:xfrm>
            <a:custGeom>
              <a:rect b="b" l="l" r="r" t="t"/>
              <a:pathLst>
                <a:path extrusionOk="0" h="65" w="72">
                  <a:moveTo>
                    <a:pt x="71" y="0"/>
                  </a:moveTo>
                  <a:lnTo>
                    <a:pt x="0" y="42"/>
                  </a:lnTo>
                  <a:lnTo>
                    <a:pt x="0" y="64"/>
                  </a:lnTo>
                  <a:lnTo>
                    <a:pt x="71" y="22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45"/>
            <p:cNvSpPr/>
            <p:nvPr/>
          </p:nvSpPr>
          <p:spPr>
            <a:xfrm>
              <a:off x="4310700" y="2465763"/>
              <a:ext cx="1600" cy="1500"/>
            </a:xfrm>
            <a:custGeom>
              <a:rect b="b" l="l" r="r" t="t"/>
              <a:pathLst>
                <a:path extrusionOk="0" h="60" w="64">
                  <a:moveTo>
                    <a:pt x="12" y="0"/>
                  </a:moveTo>
                  <a:lnTo>
                    <a:pt x="1" y="22"/>
                  </a:lnTo>
                  <a:lnTo>
                    <a:pt x="52" y="60"/>
                  </a:lnTo>
                  <a:lnTo>
                    <a:pt x="63" y="3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45"/>
            <p:cNvSpPr/>
            <p:nvPr/>
          </p:nvSpPr>
          <p:spPr>
            <a:xfrm>
              <a:off x="4311725" y="2466363"/>
              <a:ext cx="925" cy="1325"/>
            </a:xfrm>
            <a:custGeom>
              <a:rect b="b" l="l" r="r" t="t"/>
              <a:pathLst>
                <a:path extrusionOk="0" h="53" w="37">
                  <a:moveTo>
                    <a:pt x="25" y="0"/>
                  </a:moveTo>
                  <a:cubicBezTo>
                    <a:pt x="23" y="0"/>
                    <a:pt x="20" y="1"/>
                    <a:pt x="18" y="2"/>
                  </a:cubicBezTo>
                  <a:cubicBezTo>
                    <a:pt x="8" y="10"/>
                    <a:pt x="0" y="23"/>
                    <a:pt x="0" y="36"/>
                  </a:cubicBezTo>
                  <a:cubicBezTo>
                    <a:pt x="0" y="46"/>
                    <a:pt x="5" y="52"/>
                    <a:pt x="11" y="52"/>
                  </a:cubicBezTo>
                  <a:cubicBezTo>
                    <a:pt x="13" y="52"/>
                    <a:pt x="15" y="52"/>
                    <a:pt x="18" y="50"/>
                  </a:cubicBezTo>
                  <a:cubicBezTo>
                    <a:pt x="29" y="42"/>
                    <a:pt x="37" y="30"/>
                    <a:pt x="37" y="15"/>
                  </a:cubicBezTo>
                  <a:cubicBezTo>
                    <a:pt x="37" y="6"/>
                    <a:pt x="32" y="0"/>
                    <a:pt x="2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45"/>
            <p:cNvSpPr/>
            <p:nvPr/>
          </p:nvSpPr>
          <p:spPr>
            <a:xfrm>
              <a:off x="4281625" y="2482063"/>
              <a:ext cx="6350" cy="6200"/>
            </a:xfrm>
            <a:custGeom>
              <a:rect b="b" l="l" r="r" t="t"/>
              <a:pathLst>
                <a:path extrusionOk="0" h="248" w="254">
                  <a:moveTo>
                    <a:pt x="50" y="0"/>
                  </a:moveTo>
                  <a:cubicBezTo>
                    <a:pt x="40" y="0"/>
                    <a:pt x="30" y="3"/>
                    <a:pt x="20" y="10"/>
                  </a:cubicBezTo>
                  <a:lnTo>
                    <a:pt x="1" y="20"/>
                  </a:lnTo>
                  <a:lnTo>
                    <a:pt x="1" y="247"/>
                  </a:lnTo>
                  <a:lnTo>
                    <a:pt x="253" y="101"/>
                  </a:lnTo>
                  <a:lnTo>
                    <a:pt x="188" y="36"/>
                  </a:lnTo>
                  <a:cubicBezTo>
                    <a:pt x="179" y="27"/>
                    <a:pt x="168" y="23"/>
                    <a:pt x="156" y="23"/>
                  </a:cubicBezTo>
                  <a:cubicBezTo>
                    <a:pt x="145" y="23"/>
                    <a:pt x="133" y="26"/>
                    <a:pt x="121" y="33"/>
                  </a:cubicBezTo>
                  <a:lnTo>
                    <a:pt x="94" y="49"/>
                  </a:lnTo>
                  <a:cubicBezTo>
                    <a:pt x="90" y="18"/>
                    <a:pt x="72" y="0"/>
                    <a:pt x="50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45"/>
            <p:cNvSpPr/>
            <p:nvPr/>
          </p:nvSpPr>
          <p:spPr>
            <a:xfrm>
              <a:off x="4291575" y="2465113"/>
              <a:ext cx="2950" cy="2775"/>
            </a:xfrm>
            <a:custGeom>
              <a:rect b="b" l="l" r="r" t="t"/>
              <a:pathLst>
                <a:path extrusionOk="0" h="111" w="118">
                  <a:moveTo>
                    <a:pt x="118" y="0"/>
                  </a:moveTo>
                  <a:lnTo>
                    <a:pt x="32" y="49"/>
                  </a:lnTo>
                  <a:cubicBezTo>
                    <a:pt x="13" y="64"/>
                    <a:pt x="0" y="86"/>
                    <a:pt x="0" y="110"/>
                  </a:cubicBezTo>
                  <a:lnTo>
                    <a:pt x="86" y="61"/>
                  </a:lnTo>
                  <a:cubicBezTo>
                    <a:pt x="106" y="47"/>
                    <a:pt x="118" y="25"/>
                    <a:pt x="118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45"/>
            <p:cNvSpPr/>
            <p:nvPr/>
          </p:nvSpPr>
          <p:spPr>
            <a:xfrm>
              <a:off x="4292075" y="2466688"/>
              <a:ext cx="1500" cy="1775"/>
            </a:xfrm>
            <a:custGeom>
              <a:rect b="b" l="l" r="r" t="t"/>
              <a:pathLst>
                <a:path extrusionOk="0" h="71" w="60">
                  <a:moveTo>
                    <a:pt x="60" y="1"/>
                  </a:moveTo>
                  <a:lnTo>
                    <a:pt x="0" y="36"/>
                  </a:lnTo>
                  <a:lnTo>
                    <a:pt x="0" y="71"/>
                  </a:lnTo>
                  <a:lnTo>
                    <a:pt x="60" y="36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45"/>
            <p:cNvSpPr/>
            <p:nvPr/>
          </p:nvSpPr>
          <p:spPr>
            <a:xfrm>
              <a:off x="4292425" y="2465763"/>
              <a:ext cx="5300" cy="3875"/>
            </a:xfrm>
            <a:custGeom>
              <a:rect b="b" l="l" r="r" t="t"/>
              <a:pathLst>
                <a:path extrusionOk="0" h="155" w="212">
                  <a:moveTo>
                    <a:pt x="200" y="1"/>
                  </a:moveTo>
                  <a:cubicBezTo>
                    <a:pt x="198" y="1"/>
                    <a:pt x="196" y="2"/>
                    <a:pt x="194" y="3"/>
                  </a:cubicBezTo>
                  <a:lnTo>
                    <a:pt x="18" y="105"/>
                  </a:lnTo>
                  <a:cubicBezTo>
                    <a:pt x="8" y="112"/>
                    <a:pt x="1" y="125"/>
                    <a:pt x="1" y="138"/>
                  </a:cubicBezTo>
                  <a:cubicBezTo>
                    <a:pt x="1" y="149"/>
                    <a:pt x="6" y="155"/>
                    <a:pt x="12" y="155"/>
                  </a:cubicBezTo>
                  <a:cubicBezTo>
                    <a:pt x="14" y="155"/>
                    <a:pt x="16" y="154"/>
                    <a:pt x="18" y="153"/>
                  </a:cubicBezTo>
                  <a:lnTo>
                    <a:pt x="194" y="51"/>
                  </a:lnTo>
                  <a:cubicBezTo>
                    <a:pt x="204" y="44"/>
                    <a:pt x="211" y="31"/>
                    <a:pt x="211" y="18"/>
                  </a:cubicBezTo>
                  <a:cubicBezTo>
                    <a:pt x="211" y="7"/>
                    <a:pt x="206" y="1"/>
                    <a:pt x="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45"/>
            <p:cNvSpPr/>
            <p:nvPr/>
          </p:nvSpPr>
          <p:spPr>
            <a:xfrm>
              <a:off x="4286825" y="2475113"/>
              <a:ext cx="5350" cy="3400"/>
            </a:xfrm>
            <a:custGeom>
              <a:rect b="b" l="l" r="r" t="t"/>
              <a:pathLst>
                <a:path extrusionOk="0" h="136" w="214">
                  <a:moveTo>
                    <a:pt x="200" y="1"/>
                  </a:moveTo>
                  <a:cubicBezTo>
                    <a:pt x="198" y="1"/>
                    <a:pt x="196" y="1"/>
                    <a:pt x="194" y="2"/>
                  </a:cubicBezTo>
                  <a:lnTo>
                    <a:pt x="22" y="85"/>
                  </a:lnTo>
                  <a:cubicBezTo>
                    <a:pt x="10" y="92"/>
                    <a:pt x="3" y="103"/>
                    <a:pt x="2" y="118"/>
                  </a:cubicBezTo>
                  <a:cubicBezTo>
                    <a:pt x="0" y="128"/>
                    <a:pt x="6" y="135"/>
                    <a:pt x="13" y="135"/>
                  </a:cubicBezTo>
                  <a:cubicBezTo>
                    <a:pt x="15" y="135"/>
                    <a:pt x="17" y="135"/>
                    <a:pt x="19" y="134"/>
                  </a:cubicBezTo>
                  <a:lnTo>
                    <a:pt x="192" y="51"/>
                  </a:lnTo>
                  <a:cubicBezTo>
                    <a:pt x="203" y="44"/>
                    <a:pt x="210" y="31"/>
                    <a:pt x="212" y="18"/>
                  </a:cubicBezTo>
                  <a:cubicBezTo>
                    <a:pt x="213" y="7"/>
                    <a:pt x="208" y="1"/>
                    <a:pt x="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45"/>
            <p:cNvSpPr/>
            <p:nvPr/>
          </p:nvSpPr>
          <p:spPr>
            <a:xfrm>
              <a:off x="4285725" y="2477363"/>
              <a:ext cx="875" cy="3550"/>
            </a:xfrm>
            <a:custGeom>
              <a:rect b="b" l="l" r="r" t="t"/>
              <a:pathLst>
                <a:path extrusionOk="0" h="142" w="35">
                  <a:moveTo>
                    <a:pt x="24" y="1"/>
                  </a:moveTo>
                  <a:cubicBezTo>
                    <a:pt x="22" y="1"/>
                    <a:pt x="19" y="2"/>
                    <a:pt x="17" y="3"/>
                  </a:cubicBezTo>
                  <a:cubicBezTo>
                    <a:pt x="6" y="10"/>
                    <a:pt x="1" y="22"/>
                    <a:pt x="1" y="35"/>
                  </a:cubicBezTo>
                  <a:lnTo>
                    <a:pt x="1" y="126"/>
                  </a:lnTo>
                  <a:cubicBezTo>
                    <a:pt x="1" y="136"/>
                    <a:pt x="5" y="142"/>
                    <a:pt x="10" y="142"/>
                  </a:cubicBezTo>
                  <a:cubicBezTo>
                    <a:pt x="12" y="142"/>
                    <a:pt x="14" y="141"/>
                    <a:pt x="17" y="140"/>
                  </a:cubicBezTo>
                  <a:cubicBezTo>
                    <a:pt x="27" y="132"/>
                    <a:pt x="34" y="121"/>
                    <a:pt x="34" y="109"/>
                  </a:cubicBezTo>
                  <a:lnTo>
                    <a:pt x="34" y="15"/>
                  </a:lnTo>
                  <a:cubicBezTo>
                    <a:pt x="34" y="6"/>
                    <a:pt x="30" y="1"/>
                    <a:pt x="2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45"/>
            <p:cNvSpPr/>
            <p:nvPr/>
          </p:nvSpPr>
          <p:spPr>
            <a:xfrm>
              <a:off x="4301025" y="2467463"/>
              <a:ext cx="4950" cy="4125"/>
            </a:xfrm>
            <a:custGeom>
              <a:rect b="b" l="l" r="r" t="t"/>
              <a:pathLst>
                <a:path extrusionOk="0" h="165" w="198">
                  <a:moveTo>
                    <a:pt x="198" y="0"/>
                  </a:moveTo>
                  <a:lnTo>
                    <a:pt x="1" y="114"/>
                  </a:lnTo>
                  <a:lnTo>
                    <a:pt x="1" y="164"/>
                  </a:lnTo>
                  <a:lnTo>
                    <a:pt x="198" y="51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45"/>
            <p:cNvSpPr/>
            <p:nvPr/>
          </p:nvSpPr>
          <p:spPr>
            <a:xfrm>
              <a:off x="4315700" y="2456338"/>
              <a:ext cx="2800" cy="2775"/>
            </a:xfrm>
            <a:custGeom>
              <a:rect b="b" l="l" r="r" t="t"/>
              <a:pathLst>
                <a:path extrusionOk="0" h="111" w="112">
                  <a:moveTo>
                    <a:pt x="111" y="0"/>
                  </a:moveTo>
                  <a:lnTo>
                    <a:pt x="1" y="64"/>
                  </a:lnTo>
                  <a:lnTo>
                    <a:pt x="1" y="110"/>
                  </a:lnTo>
                  <a:lnTo>
                    <a:pt x="111" y="48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45"/>
            <p:cNvSpPr/>
            <p:nvPr/>
          </p:nvSpPr>
          <p:spPr>
            <a:xfrm>
              <a:off x="4293775" y="2470538"/>
              <a:ext cx="1150" cy="1600"/>
            </a:xfrm>
            <a:custGeom>
              <a:rect b="b" l="l" r="r" t="t"/>
              <a:pathLst>
                <a:path extrusionOk="0" h="64" w="46">
                  <a:moveTo>
                    <a:pt x="32" y="1"/>
                  </a:moveTo>
                  <a:cubicBezTo>
                    <a:pt x="29" y="1"/>
                    <a:pt x="26" y="2"/>
                    <a:pt x="22" y="4"/>
                  </a:cubicBezTo>
                  <a:cubicBezTo>
                    <a:pt x="9" y="12"/>
                    <a:pt x="2" y="28"/>
                    <a:pt x="1" y="44"/>
                  </a:cubicBezTo>
                  <a:cubicBezTo>
                    <a:pt x="1" y="57"/>
                    <a:pt x="6" y="64"/>
                    <a:pt x="14" y="64"/>
                  </a:cubicBezTo>
                  <a:cubicBezTo>
                    <a:pt x="17" y="64"/>
                    <a:pt x="19" y="63"/>
                    <a:pt x="22" y="62"/>
                  </a:cubicBezTo>
                  <a:cubicBezTo>
                    <a:pt x="37" y="51"/>
                    <a:pt x="44" y="35"/>
                    <a:pt x="46" y="20"/>
                  </a:cubicBezTo>
                  <a:cubicBezTo>
                    <a:pt x="46" y="8"/>
                    <a:pt x="40" y="1"/>
                    <a:pt x="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45"/>
            <p:cNvSpPr/>
            <p:nvPr/>
          </p:nvSpPr>
          <p:spPr>
            <a:xfrm>
              <a:off x="4282175" y="2484438"/>
              <a:ext cx="3075" cy="2325"/>
            </a:xfrm>
            <a:custGeom>
              <a:rect b="b" l="l" r="r" t="t"/>
              <a:pathLst>
                <a:path extrusionOk="0" h="93" w="123">
                  <a:moveTo>
                    <a:pt x="122" y="0"/>
                  </a:moveTo>
                  <a:lnTo>
                    <a:pt x="1" y="70"/>
                  </a:lnTo>
                  <a:lnTo>
                    <a:pt x="1" y="93"/>
                  </a:lnTo>
                  <a:lnTo>
                    <a:pt x="122" y="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45"/>
            <p:cNvSpPr/>
            <p:nvPr/>
          </p:nvSpPr>
          <p:spPr>
            <a:xfrm>
              <a:off x="4281150" y="2479563"/>
              <a:ext cx="3225" cy="2725"/>
            </a:xfrm>
            <a:custGeom>
              <a:rect b="b" l="l" r="r" t="t"/>
              <a:pathLst>
                <a:path extrusionOk="0" h="109" w="129">
                  <a:moveTo>
                    <a:pt x="129" y="1"/>
                  </a:moveTo>
                  <a:lnTo>
                    <a:pt x="1" y="75"/>
                  </a:lnTo>
                  <a:lnTo>
                    <a:pt x="1" y="108"/>
                  </a:lnTo>
                  <a:lnTo>
                    <a:pt x="129" y="34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45"/>
            <p:cNvSpPr/>
            <p:nvPr/>
          </p:nvSpPr>
          <p:spPr>
            <a:xfrm>
              <a:off x="4264125" y="2495038"/>
              <a:ext cx="6800" cy="4750"/>
            </a:xfrm>
            <a:custGeom>
              <a:rect b="b" l="l" r="r" t="t"/>
              <a:pathLst>
                <a:path extrusionOk="0" h="190" w="272">
                  <a:moveTo>
                    <a:pt x="272" y="1"/>
                  </a:moveTo>
                  <a:lnTo>
                    <a:pt x="0" y="158"/>
                  </a:lnTo>
                  <a:lnTo>
                    <a:pt x="0" y="189"/>
                  </a:lnTo>
                  <a:lnTo>
                    <a:pt x="272" y="33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45"/>
            <p:cNvSpPr/>
            <p:nvPr/>
          </p:nvSpPr>
          <p:spPr>
            <a:xfrm>
              <a:off x="4264125" y="2492938"/>
              <a:ext cx="6550" cy="6050"/>
            </a:xfrm>
            <a:custGeom>
              <a:rect b="b" l="l" r="r" t="t"/>
              <a:pathLst>
                <a:path extrusionOk="0" h="242" w="262">
                  <a:moveTo>
                    <a:pt x="261" y="1"/>
                  </a:moveTo>
                  <a:lnTo>
                    <a:pt x="143" y="131"/>
                  </a:lnTo>
                  <a:lnTo>
                    <a:pt x="0" y="213"/>
                  </a:lnTo>
                  <a:lnTo>
                    <a:pt x="0" y="242"/>
                  </a:lnTo>
                  <a:lnTo>
                    <a:pt x="261" y="91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45"/>
            <p:cNvSpPr/>
            <p:nvPr/>
          </p:nvSpPr>
          <p:spPr>
            <a:xfrm>
              <a:off x="4266550" y="2441113"/>
              <a:ext cx="60650" cy="53825"/>
            </a:xfrm>
            <a:custGeom>
              <a:rect b="b" l="l" r="r" t="t"/>
              <a:pathLst>
                <a:path extrusionOk="0" h="2153" w="2426">
                  <a:moveTo>
                    <a:pt x="1947" y="0"/>
                  </a:moveTo>
                  <a:lnTo>
                    <a:pt x="1" y="1118"/>
                  </a:lnTo>
                  <a:lnTo>
                    <a:pt x="1368" y="2152"/>
                  </a:lnTo>
                  <a:lnTo>
                    <a:pt x="2425" y="1546"/>
                  </a:lnTo>
                  <a:lnTo>
                    <a:pt x="2425" y="363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45"/>
            <p:cNvSpPr/>
            <p:nvPr/>
          </p:nvSpPr>
          <p:spPr>
            <a:xfrm>
              <a:off x="4258425" y="2477513"/>
              <a:ext cx="31400" cy="37075"/>
            </a:xfrm>
            <a:custGeom>
              <a:rect b="b" l="l" r="r" t="t"/>
              <a:pathLst>
                <a:path extrusionOk="0" h="1483" w="1256">
                  <a:moveTo>
                    <a:pt x="1" y="0"/>
                  </a:moveTo>
                  <a:lnTo>
                    <a:pt x="1" y="1231"/>
                  </a:lnTo>
                  <a:lnTo>
                    <a:pt x="333" y="1482"/>
                  </a:lnTo>
                  <a:lnTo>
                    <a:pt x="1255" y="9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45"/>
            <p:cNvSpPr/>
            <p:nvPr/>
          </p:nvSpPr>
          <p:spPr>
            <a:xfrm>
              <a:off x="4253175" y="2469988"/>
              <a:ext cx="2625" cy="54550"/>
            </a:xfrm>
            <a:custGeom>
              <a:rect b="b" l="l" r="r" t="t"/>
              <a:pathLst>
                <a:path extrusionOk="0" h="2182" w="105">
                  <a:moveTo>
                    <a:pt x="0" y="1"/>
                  </a:moveTo>
                  <a:lnTo>
                    <a:pt x="0" y="2118"/>
                  </a:lnTo>
                  <a:lnTo>
                    <a:pt x="105" y="2182"/>
                  </a:lnTo>
                  <a:lnTo>
                    <a:pt x="105" y="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45"/>
            <p:cNvSpPr/>
            <p:nvPr/>
          </p:nvSpPr>
          <p:spPr>
            <a:xfrm>
              <a:off x="4326050" y="2434188"/>
              <a:ext cx="1150" cy="45600"/>
            </a:xfrm>
            <a:custGeom>
              <a:rect b="b" l="l" r="r" t="t"/>
              <a:pathLst>
                <a:path extrusionOk="0" h="1824" w="46">
                  <a:moveTo>
                    <a:pt x="45" y="0"/>
                  </a:moveTo>
                  <a:lnTo>
                    <a:pt x="0" y="26"/>
                  </a:lnTo>
                  <a:lnTo>
                    <a:pt x="0" y="1795"/>
                  </a:lnTo>
                  <a:lnTo>
                    <a:pt x="45" y="182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45"/>
            <p:cNvSpPr/>
            <p:nvPr/>
          </p:nvSpPr>
          <p:spPr>
            <a:xfrm>
              <a:off x="4258425" y="2479063"/>
              <a:ext cx="68775" cy="40300"/>
            </a:xfrm>
            <a:custGeom>
              <a:rect b="b" l="l" r="r" t="t"/>
              <a:pathLst>
                <a:path extrusionOk="0" h="1612" w="2751">
                  <a:moveTo>
                    <a:pt x="2705" y="0"/>
                  </a:moveTo>
                  <a:lnTo>
                    <a:pt x="1" y="1558"/>
                  </a:lnTo>
                  <a:lnTo>
                    <a:pt x="1" y="1611"/>
                  </a:lnTo>
                  <a:lnTo>
                    <a:pt x="2750" y="28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45"/>
            <p:cNvSpPr/>
            <p:nvPr/>
          </p:nvSpPr>
          <p:spPr>
            <a:xfrm>
              <a:off x="4551675" y="2423588"/>
              <a:ext cx="129700" cy="164475"/>
            </a:xfrm>
            <a:custGeom>
              <a:rect b="b" l="l" r="r" t="t"/>
              <a:pathLst>
                <a:path extrusionOk="0" h="6579" w="5188">
                  <a:moveTo>
                    <a:pt x="177" y="1"/>
                  </a:moveTo>
                  <a:lnTo>
                    <a:pt x="0" y="108"/>
                  </a:lnTo>
                  <a:lnTo>
                    <a:pt x="177" y="363"/>
                  </a:lnTo>
                  <a:lnTo>
                    <a:pt x="177" y="3584"/>
                  </a:lnTo>
                  <a:lnTo>
                    <a:pt x="4767" y="6227"/>
                  </a:lnTo>
                  <a:lnTo>
                    <a:pt x="5010" y="6578"/>
                  </a:lnTo>
                  <a:lnTo>
                    <a:pt x="5187" y="6470"/>
                  </a:lnTo>
                  <a:lnTo>
                    <a:pt x="5187" y="2885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45"/>
            <p:cNvSpPr/>
            <p:nvPr/>
          </p:nvSpPr>
          <p:spPr>
            <a:xfrm>
              <a:off x="4551675" y="2426288"/>
              <a:ext cx="125275" cy="161775"/>
            </a:xfrm>
            <a:custGeom>
              <a:rect b="b" l="l" r="r" t="t"/>
              <a:pathLst>
                <a:path extrusionOk="0" h="6471" w="5011">
                  <a:moveTo>
                    <a:pt x="0" y="0"/>
                  </a:moveTo>
                  <a:lnTo>
                    <a:pt x="0" y="3585"/>
                  </a:lnTo>
                  <a:lnTo>
                    <a:pt x="5010" y="6470"/>
                  </a:lnTo>
                  <a:lnTo>
                    <a:pt x="5010" y="28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45"/>
            <p:cNvSpPr/>
            <p:nvPr/>
          </p:nvSpPr>
          <p:spPr>
            <a:xfrm>
              <a:off x="4558050" y="2436038"/>
              <a:ext cx="114450" cy="141100"/>
            </a:xfrm>
            <a:custGeom>
              <a:rect b="b" l="l" r="r" t="t"/>
              <a:pathLst>
                <a:path extrusionOk="0" h="5644" w="4578">
                  <a:moveTo>
                    <a:pt x="1" y="0"/>
                  </a:moveTo>
                  <a:lnTo>
                    <a:pt x="1" y="3002"/>
                  </a:lnTo>
                  <a:lnTo>
                    <a:pt x="4577" y="5644"/>
                  </a:lnTo>
                  <a:lnTo>
                    <a:pt x="4577" y="2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45"/>
            <p:cNvSpPr/>
            <p:nvPr/>
          </p:nvSpPr>
          <p:spPr>
            <a:xfrm>
              <a:off x="4603300" y="2504288"/>
              <a:ext cx="67125" cy="71700"/>
            </a:xfrm>
            <a:custGeom>
              <a:rect b="b" l="l" r="r" t="t"/>
              <a:pathLst>
                <a:path extrusionOk="0" h="2868" w="2685">
                  <a:moveTo>
                    <a:pt x="45" y="1"/>
                  </a:moveTo>
                  <a:lnTo>
                    <a:pt x="45" y="175"/>
                  </a:lnTo>
                  <a:cubicBezTo>
                    <a:pt x="45" y="175"/>
                    <a:pt x="0" y="304"/>
                    <a:pt x="3" y="399"/>
                  </a:cubicBezTo>
                  <a:cubicBezTo>
                    <a:pt x="8" y="495"/>
                    <a:pt x="150" y="1016"/>
                    <a:pt x="180" y="1197"/>
                  </a:cubicBezTo>
                  <a:cubicBezTo>
                    <a:pt x="200" y="1312"/>
                    <a:pt x="250" y="1417"/>
                    <a:pt x="325" y="1504"/>
                  </a:cubicBezTo>
                  <a:lnTo>
                    <a:pt x="2684" y="2867"/>
                  </a:lnTo>
                  <a:cubicBezTo>
                    <a:pt x="2684" y="2867"/>
                    <a:pt x="2681" y="2369"/>
                    <a:pt x="2663" y="2218"/>
                  </a:cubicBezTo>
                  <a:cubicBezTo>
                    <a:pt x="2644" y="2069"/>
                    <a:pt x="2513" y="1525"/>
                    <a:pt x="2431" y="1368"/>
                  </a:cubicBezTo>
                  <a:cubicBezTo>
                    <a:pt x="2348" y="1210"/>
                    <a:pt x="1864" y="861"/>
                    <a:pt x="1864" y="861"/>
                  </a:cubicBezTo>
                  <a:lnTo>
                    <a:pt x="1700" y="587"/>
                  </a:lnTo>
                  <a:lnTo>
                    <a:pt x="1244" y="682"/>
                  </a:lnTo>
                  <a:lnTo>
                    <a:pt x="1229" y="739"/>
                  </a:lnTo>
                  <a:cubicBezTo>
                    <a:pt x="1229" y="739"/>
                    <a:pt x="1091" y="639"/>
                    <a:pt x="989" y="592"/>
                  </a:cubicBezTo>
                  <a:cubicBezTo>
                    <a:pt x="972" y="584"/>
                    <a:pt x="951" y="580"/>
                    <a:pt x="929" y="580"/>
                  </a:cubicBezTo>
                  <a:cubicBezTo>
                    <a:pt x="823" y="580"/>
                    <a:pt x="683" y="662"/>
                    <a:pt x="662" y="720"/>
                  </a:cubicBezTo>
                  <a:cubicBezTo>
                    <a:pt x="635" y="790"/>
                    <a:pt x="505" y="823"/>
                    <a:pt x="505" y="823"/>
                  </a:cubicBezTo>
                  <a:cubicBezTo>
                    <a:pt x="505" y="823"/>
                    <a:pt x="463" y="750"/>
                    <a:pt x="444" y="589"/>
                  </a:cubicBezTo>
                  <a:cubicBezTo>
                    <a:pt x="425" y="430"/>
                    <a:pt x="269" y="65"/>
                    <a:pt x="269" y="65"/>
                  </a:cubicBezTo>
                  <a:lnTo>
                    <a:pt x="45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45"/>
            <p:cNvSpPr/>
            <p:nvPr/>
          </p:nvSpPr>
          <p:spPr>
            <a:xfrm>
              <a:off x="4643100" y="2544638"/>
              <a:ext cx="5750" cy="9625"/>
            </a:xfrm>
            <a:custGeom>
              <a:rect b="b" l="l" r="r" t="t"/>
              <a:pathLst>
                <a:path extrusionOk="0" h="385" w="230">
                  <a:moveTo>
                    <a:pt x="183" y="1"/>
                  </a:moveTo>
                  <a:lnTo>
                    <a:pt x="0" y="327"/>
                  </a:lnTo>
                  <a:cubicBezTo>
                    <a:pt x="0" y="327"/>
                    <a:pt x="59" y="385"/>
                    <a:pt x="88" y="385"/>
                  </a:cubicBezTo>
                  <a:cubicBezTo>
                    <a:pt x="91" y="385"/>
                    <a:pt x="94" y="384"/>
                    <a:pt x="96" y="382"/>
                  </a:cubicBezTo>
                  <a:cubicBezTo>
                    <a:pt x="112" y="367"/>
                    <a:pt x="122" y="349"/>
                    <a:pt x="127" y="327"/>
                  </a:cubicBezTo>
                  <a:lnTo>
                    <a:pt x="148" y="315"/>
                  </a:lnTo>
                  <a:cubicBezTo>
                    <a:pt x="172" y="304"/>
                    <a:pt x="169" y="262"/>
                    <a:pt x="169" y="262"/>
                  </a:cubicBezTo>
                  <a:cubicBezTo>
                    <a:pt x="169" y="262"/>
                    <a:pt x="182" y="259"/>
                    <a:pt x="192" y="237"/>
                  </a:cubicBezTo>
                  <a:cubicBezTo>
                    <a:pt x="201" y="214"/>
                    <a:pt x="192" y="169"/>
                    <a:pt x="192" y="169"/>
                  </a:cubicBezTo>
                  <a:cubicBezTo>
                    <a:pt x="217" y="153"/>
                    <a:pt x="230" y="124"/>
                    <a:pt x="228" y="95"/>
                  </a:cubicBezTo>
                  <a:cubicBezTo>
                    <a:pt x="224" y="59"/>
                    <a:pt x="209" y="25"/>
                    <a:pt x="183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45"/>
            <p:cNvSpPr/>
            <p:nvPr/>
          </p:nvSpPr>
          <p:spPr>
            <a:xfrm>
              <a:off x="4598825" y="2486738"/>
              <a:ext cx="3625" cy="6050"/>
            </a:xfrm>
            <a:custGeom>
              <a:rect b="b" l="l" r="r" t="t"/>
              <a:pathLst>
                <a:path extrusionOk="0" h="242" w="145">
                  <a:moveTo>
                    <a:pt x="109" y="1"/>
                  </a:moveTo>
                  <a:cubicBezTo>
                    <a:pt x="100" y="1"/>
                    <a:pt x="93" y="4"/>
                    <a:pt x="88" y="11"/>
                  </a:cubicBezTo>
                  <a:cubicBezTo>
                    <a:pt x="72" y="31"/>
                    <a:pt x="15" y="30"/>
                    <a:pt x="8" y="60"/>
                  </a:cubicBezTo>
                  <a:cubicBezTo>
                    <a:pt x="1" y="89"/>
                    <a:pt x="65" y="242"/>
                    <a:pt x="65" y="242"/>
                  </a:cubicBezTo>
                  <a:cubicBezTo>
                    <a:pt x="65" y="242"/>
                    <a:pt x="134" y="79"/>
                    <a:pt x="140" y="41"/>
                  </a:cubicBezTo>
                  <a:cubicBezTo>
                    <a:pt x="144" y="15"/>
                    <a:pt x="126" y="1"/>
                    <a:pt x="109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45"/>
            <p:cNvSpPr/>
            <p:nvPr/>
          </p:nvSpPr>
          <p:spPr>
            <a:xfrm>
              <a:off x="4559400" y="2449738"/>
              <a:ext cx="42400" cy="39975"/>
            </a:xfrm>
            <a:custGeom>
              <a:rect b="b" l="l" r="r" t="t"/>
              <a:pathLst>
                <a:path extrusionOk="0" h="1599" w="1696">
                  <a:moveTo>
                    <a:pt x="0" y="0"/>
                  </a:moveTo>
                  <a:cubicBezTo>
                    <a:pt x="1" y="1"/>
                    <a:pt x="370" y="374"/>
                    <a:pt x="431" y="434"/>
                  </a:cubicBezTo>
                  <a:cubicBezTo>
                    <a:pt x="490" y="493"/>
                    <a:pt x="872" y="872"/>
                    <a:pt x="920" y="901"/>
                  </a:cubicBezTo>
                  <a:cubicBezTo>
                    <a:pt x="969" y="928"/>
                    <a:pt x="1192" y="1178"/>
                    <a:pt x="1252" y="1224"/>
                  </a:cubicBezTo>
                  <a:cubicBezTo>
                    <a:pt x="1300" y="1265"/>
                    <a:pt x="1344" y="1310"/>
                    <a:pt x="1387" y="1358"/>
                  </a:cubicBezTo>
                  <a:lnTo>
                    <a:pt x="1294" y="1303"/>
                  </a:lnTo>
                  <a:lnTo>
                    <a:pt x="1666" y="1598"/>
                  </a:lnTo>
                  <a:lnTo>
                    <a:pt x="1695" y="1536"/>
                  </a:lnTo>
                  <a:lnTo>
                    <a:pt x="1534" y="1318"/>
                  </a:lnTo>
                  <a:cubicBezTo>
                    <a:pt x="1484" y="1250"/>
                    <a:pt x="1394" y="1179"/>
                    <a:pt x="1353" y="1140"/>
                  </a:cubicBezTo>
                  <a:cubicBezTo>
                    <a:pt x="1313" y="1102"/>
                    <a:pt x="1091" y="905"/>
                    <a:pt x="1091" y="905"/>
                  </a:cubicBezTo>
                  <a:lnTo>
                    <a:pt x="1091" y="905"/>
                  </a:lnTo>
                  <a:lnTo>
                    <a:pt x="1337" y="1182"/>
                  </a:lnTo>
                  <a:lnTo>
                    <a:pt x="1214" y="1076"/>
                  </a:lnTo>
                  <a:lnTo>
                    <a:pt x="1214" y="1076"/>
                  </a:lnTo>
                  <a:cubicBezTo>
                    <a:pt x="1214" y="1076"/>
                    <a:pt x="1384" y="1276"/>
                    <a:pt x="1427" y="1303"/>
                  </a:cubicBezTo>
                  <a:cubicBezTo>
                    <a:pt x="1436" y="1307"/>
                    <a:pt x="1439" y="1310"/>
                    <a:pt x="1438" y="1310"/>
                  </a:cubicBezTo>
                  <a:cubicBezTo>
                    <a:pt x="1433" y="1310"/>
                    <a:pt x="1350" y="1266"/>
                    <a:pt x="1275" y="1189"/>
                  </a:cubicBezTo>
                  <a:cubicBezTo>
                    <a:pt x="1181" y="1097"/>
                    <a:pt x="514" y="476"/>
                    <a:pt x="389" y="356"/>
                  </a:cubicBezTo>
                  <a:cubicBezTo>
                    <a:pt x="266" y="234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45"/>
            <p:cNvSpPr/>
            <p:nvPr/>
          </p:nvSpPr>
          <p:spPr>
            <a:xfrm>
              <a:off x="4600625" y="2487388"/>
              <a:ext cx="47275" cy="67475"/>
            </a:xfrm>
            <a:custGeom>
              <a:rect b="b" l="l" r="r" t="t"/>
              <a:pathLst>
                <a:path extrusionOk="0" h="2699" w="1891">
                  <a:moveTo>
                    <a:pt x="74" y="0"/>
                  </a:moveTo>
                  <a:cubicBezTo>
                    <a:pt x="73" y="0"/>
                    <a:pt x="72" y="1"/>
                    <a:pt x="71" y="1"/>
                  </a:cubicBezTo>
                  <a:cubicBezTo>
                    <a:pt x="51" y="10"/>
                    <a:pt x="0" y="92"/>
                    <a:pt x="19" y="126"/>
                  </a:cubicBezTo>
                  <a:cubicBezTo>
                    <a:pt x="39" y="160"/>
                    <a:pt x="412" y="756"/>
                    <a:pt x="490" y="936"/>
                  </a:cubicBezTo>
                  <a:cubicBezTo>
                    <a:pt x="568" y="1116"/>
                    <a:pt x="684" y="1455"/>
                    <a:pt x="895" y="1731"/>
                  </a:cubicBezTo>
                  <a:cubicBezTo>
                    <a:pt x="1104" y="2006"/>
                    <a:pt x="1557" y="2682"/>
                    <a:pt x="1612" y="2698"/>
                  </a:cubicBezTo>
                  <a:cubicBezTo>
                    <a:pt x="1614" y="2698"/>
                    <a:pt x="1615" y="2699"/>
                    <a:pt x="1616" y="2699"/>
                  </a:cubicBezTo>
                  <a:cubicBezTo>
                    <a:pt x="1677" y="2699"/>
                    <a:pt x="1891" y="2320"/>
                    <a:pt x="1891" y="2251"/>
                  </a:cubicBezTo>
                  <a:cubicBezTo>
                    <a:pt x="1891" y="2182"/>
                    <a:pt x="1073" y="1058"/>
                    <a:pt x="947" y="930"/>
                  </a:cubicBezTo>
                  <a:cubicBezTo>
                    <a:pt x="819" y="801"/>
                    <a:pt x="619" y="707"/>
                    <a:pt x="142" y="73"/>
                  </a:cubicBezTo>
                  <a:cubicBezTo>
                    <a:pt x="142" y="73"/>
                    <a:pt x="96" y="0"/>
                    <a:pt x="74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45"/>
            <p:cNvSpPr/>
            <p:nvPr/>
          </p:nvSpPr>
          <p:spPr>
            <a:xfrm>
              <a:off x="4599950" y="2488563"/>
              <a:ext cx="10925" cy="21900"/>
            </a:xfrm>
            <a:custGeom>
              <a:rect b="b" l="l" r="r" t="t"/>
              <a:pathLst>
                <a:path extrusionOk="0" h="876" w="437">
                  <a:moveTo>
                    <a:pt x="118" y="0"/>
                  </a:moveTo>
                  <a:cubicBezTo>
                    <a:pt x="108" y="0"/>
                    <a:pt x="98" y="2"/>
                    <a:pt x="89" y="6"/>
                  </a:cubicBezTo>
                  <a:cubicBezTo>
                    <a:pt x="60" y="19"/>
                    <a:pt x="11" y="131"/>
                    <a:pt x="11" y="131"/>
                  </a:cubicBezTo>
                  <a:cubicBezTo>
                    <a:pt x="4" y="153"/>
                    <a:pt x="1" y="174"/>
                    <a:pt x="1" y="198"/>
                  </a:cubicBezTo>
                  <a:cubicBezTo>
                    <a:pt x="1" y="237"/>
                    <a:pt x="36" y="335"/>
                    <a:pt x="100" y="425"/>
                  </a:cubicBezTo>
                  <a:cubicBezTo>
                    <a:pt x="162" y="515"/>
                    <a:pt x="178" y="647"/>
                    <a:pt x="178" y="647"/>
                  </a:cubicBezTo>
                  <a:cubicBezTo>
                    <a:pt x="208" y="769"/>
                    <a:pt x="318" y="863"/>
                    <a:pt x="379" y="875"/>
                  </a:cubicBezTo>
                  <a:cubicBezTo>
                    <a:pt x="381" y="875"/>
                    <a:pt x="383" y="875"/>
                    <a:pt x="385" y="875"/>
                  </a:cubicBezTo>
                  <a:cubicBezTo>
                    <a:pt x="436" y="875"/>
                    <a:pt x="401" y="692"/>
                    <a:pt x="401" y="692"/>
                  </a:cubicBezTo>
                  <a:cubicBezTo>
                    <a:pt x="401" y="692"/>
                    <a:pt x="392" y="663"/>
                    <a:pt x="382" y="625"/>
                  </a:cubicBezTo>
                  <a:cubicBezTo>
                    <a:pt x="371" y="586"/>
                    <a:pt x="339" y="514"/>
                    <a:pt x="339" y="493"/>
                  </a:cubicBezTo>
                  <a:cubicBezTo>
                    <a:pt x="339" y="473"/>
                    <a:pt x="398" y="385"/>
                    <a:pt x="404" y="354"/>
                  </a:cubicBezTo>
                  <a:cubicBezTo>
                    <a:pt x="408" y="337"/>
                    <a:pt x="405" y="319"/>
                    <a:pt x="397" y="303"/>
                  </a:cubicBezTo>
                  <a:cubicBezTo>
                    <a:pt x="397" y="303"/>
                    <a:pt x="390" y="247"/>
                    <a:pt x="371" y="227"/>
                  </a:cubicBezTo>
                  <a:cubicBezTo>
                    <a:pt x="356" y="212"/>
                    <a:pt x="342" y="199"/>
                    <a:pt x="327" y="186"/>
                  </a:cubicBezTo>
                  <a:cubicBezTo>
                    <a:pt x="316" y="160"/>
                    <a:pt x="301" y="134"/>
                    <a:pt x="285" y="109"/>
                  </a:cubicBezTo>
                  <a:cubicBezTo>
                    <a:pt x="274" y="95"/>
                    <a:pt x="256" y="84"/>
                    <a:pt x="237" y="82"/>
                  </a:cubicBezTo>
                  <a:cubicBezTo>
                    <a:pt x="237" y="82"/>
                    <a:pt x="237" y="53"/>
                    <a:pt x="198" y="28"/>
                  </a:cubicBezTo>
                  <a:cubicBezTo>
                    <a:pt x="171" y="11"/>
                    <a:pt x="142" y="0"/>
                    <a:pt x="118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45"/>
            <p:cNvSpPr/>
            <p:nvPr/>
          </p:nvSpPr>
          <p:spPr>
            <a:xfrm>
              <a:off x="4618350" y="2481238"/>
              <a:ext cx="29450" cy="29450"/>
            </a:xfrm>
            <a:custGeom>
              <a:rect b="b" l="l" r="r" t="t"/>
              <a:pathLst>
                <a:path extrusionOk="0" h="1178" w="1178">
                  <a:moveTo>
                    <a:pt x="537" y="1"/>
                  </a:moveTo>
                  <a:cubicBezTo>
                    <a:pt x="457" y="1"/>
                    <a:pt x="352" y="247"/>
                    <a:pt x="352" y="247"/>
                  </a:cubicBezTo>
                  <a:cubicBezTo>
                    <a:pt x="352" y="247"/>
                    <a:pt x="216" y="150"/>
                    <a:pt x="145" y="128"/>
                  </a:cubicBezTo>
                  <a:cubicBezTo>
                    <a:pt x="135" y="125"/>
                    <a:pt x="125" y="123"/>
                    <a:pt x="115" y="123"/>
                  </a:cubicBezTo>
                  <a:cubicBezTo>
                    <a:pt x="55" y="123"/>
                    <a:pt x="1" y="181"/>
                    <a:pt x="39" y="324"/>
                  </a:cubicBezTo>
                  <a:cubicBezTo>
                    <a:pt x="84" y="492"/>
                    <a:pt x="334" y="614"/>
                    <a:pt x="334" y="614"/>
                  </a:cubicBezTo>
                  <a:cubicBezTo>
                    <a:pt x="334" y="614"/>
                    <a:pt x="774" y="636"/>
                    <a:pt x="903" y="786"/>
                  </a:cubicBezTo>
                  <a:cubicBezTo>
                    <a:pt x="1034" y="936"/>
                    <a:pt x="1154" y="1178"/>
                    <a:pt x="1154" y="1178"/>
                  </a:cubicBezTo>
                  <a:cubicBezTo>
                    <a:pt x="1154" y="1178"/>
                    <a:pt x="1178" y="969"/>
                    <a:pt x="1154" y="876"/>
                  </a:cubicBezTo>
                  <a:cubicBezTo>
                    <a:pt x="1133" y="783"/>
                    <a:pt x="1001" y="363"/>
                    <a:pt x="947" y="318"/>
                  </a:cubicBezTo>
                  <a:cubicBezTo>
                    <a:pt x="893" y="272"/>
                    <a:pt x="634" y="37"/>
                    <a:pt x="551" y="3"/>
                  </a:cubicBezTo>
                  <a:cubicBezTo>
                    <a:pt x="547" y="2"/>
                    <a:pt x="542" y="1"/>
                    <a:pt x="537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45"/>
            <p:cNvSpPr/>
            <p:nvPr/>
          </p:nvSpPr>
          <p:spPr>
            <a:xfrm>
              <a:off x="4618925" y="2485338"/>
              <a:ext cx="11075" cy="11575"/>
            </a:xfrm>
            <a:custGeom>
              <a:rect b="b" l="l" r="r" t="t"/>
              <a:pathLst>
                <a:path extrusionOk="0" h="463" w="443">
                  <a:moveTo>
                    <a:pt x="68" y="0"/>
                  </a:moveTo>
                  <a:cubicBezTo>
                    <a:pt x="52" y="0"/>
                    <a:pt x="38" y="7"/>
                    <a:pt x="25" y="24"/>
                  </a:cubicBezTo>
                  <a:cubicBezTo>
                    <a:pt x="0" y="57"/>
                    <a:pt x="10" y="128"/>
                    <a:pt x="29" y="198"/>
                  </a:cubicBezTo>
                  <a:cubicBezTo>
                    <a:pt x="97" y="345"/>
                    <a:pt x="311" y="450"/>
                    <a:pt x="311" y="450"/>
                  </a:cubicBezTo>
                  <a:cubicBezTo>
                    <a:pt x="311" y="450"/>
                    <a:pt x="366" y="453"/>
                    <a:pt x="443" y="463"/>
                  </a:cubicBezTo>
                  <a:lnTo>
                    <a:pt x="377" y="238"/>
                  </a:lnTo>
                  <a:cubicBezTo>
                    <a:pt x="374" y="238"/>
                    <a:pt x="266" y="186"/>
                    <a:pt x="211" y="116"/>
                  </a:cubicBezTo>
                  <a:cubicBezTo>
                    <a:pt x="169" y="63"/>
                    <a:pt x="115" y="0"/>
                    <a:pt x="68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45"/>
            <p:cNvSpPr/>
            <p:nvPr/>
          </p:nvSpPr>
          <p:spPr>
            <a:xfrm>
              <a:off x="4642375" y="2504813"/>
              <a:ext cx="4875" cy="12375"/>
            </a:xfrm>
            <a:custGeom>
              <a:rect b="b" l="l" r="r" t="t"/>
              <a:pathLst>
                <a:path extrusionOk="0" h="495" w="195">
                  <a:moveTo>
                    <a:pt x="79" y="0"/>
                  </a:moveTo>
                  <a:lnTo>
                    <a:pt x="0" y="58"/>
                  </a:lnTo>
                  <a:lnTo>
                    <a:pt x="109" y="494"/>
                  </a:lnTo>
                  <a:cubicBezTo>
                    <a:pt x="138" y="480"/>
                    <a:pt x="161" y="454"/>
                    <a:pt x="173" y="422"/>
                  </a:cubicBezTo>
                  <a:cubicBezTo>
                    <a:pt x="190" y="371"/>
                    <a:pt x="193" y="235"/>
                    <a:pt x="193" y="235"/>
                  </a:cubicBezTo>
                  <a:cubicBezTo>
                    <a:pt x="195" y="196"/>
                    <a:pt x="79" y="0"/>
                    <a:pt x="79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45"/>
            <p:cNvSpPr/>
            <p:nvPr/>
          </p:nvSpPr>
          <p:spPr>
            <a:xfrm>
              <a:off x="4626425" y="2491263"/>
              <a:ext cx="20100" cy="36325"/>
            </a:xfrm>
            <a:custGeom>
              <a:rect b="b" l="l" r="r" t="t"/>
              <a:pathLst>
                <a:path extrusionOk="0" h="1453" w="804">
                  <a:moveTo>
                    <a:pt x="65" y="1"/>
                  </a:moveTo>
                  <a:cubicBezTo>
                    <a:pt x="39" y="1"/>
                    <a:pt x="21" y="12"/>
                    <a:pt x="19" y="39"/>
                  </a:cubicBezTo>
                  <a:cubicBezTo>
                    <a:pt x="19" y="39"/>
                    <a:pt x="0" y="197"/>
                    <a:pt x="19" y="288"/>
                  </a:cubicBezTo>
                  <a:cubicBezTo>
                    <a:pt x="37" y="378"/>
                    <a:pt x="12" y="478"/>
                    <a:pt x="67" y="629"/>
                  </a:cubicBezTo>
                  <a:cubicBezTo>
                    <a:pt x="124" y="781"/>
                    <a:pt x="176" y="900"/>
                    <a:pt x="169" y="968"/>
                  </a:cubicBezTo>
                  <a:cubicBezTo>
                    <a:pt x="161" y="1036"/>
                    <a:pt x="190" y="1094"/>
                    <a:pt x="261" y="1135"/>
                  </a:cubicBezTo>
                  <a:cubicBezTo>
                    <a:pt x="333" y="1176"/>
                    <a:pt x="318" y="1257"/>
                    <a:pt x="415" y="1358"/>
                  </a:cubicBezTo>
                  <a:cubicBezTo>
                    <a:pt x="468" y="1413"/>
                    <a:pt x="551" y="1452"/>
                    <a:pt x="623" y="1452"/>
                  </a:cubicBezTo>
                  <a:cubicBezTo>
                    <a:pt x="681" y="1452"/>
                    <a:pt x="733" y="1426"/>
                    <a:pt x="754" y="1360"/>
                  </a:cubicBezTo>
                  <a:cubicBezTo>
                    <a:pt x="804" y="1213"/>
                    <a:pt x="752" y="949"/>
                    <a:pt x="728" y="842"/>
                  </a:cubicBezTo>
                  <a:cubicBezTo>
                    <a:pt x="707" y="735"/>
                    <a:pt x="612" y="422"/>
                    <a:pt x="612" y="422"/>
                  </a:cubicBezTo>
                  <a:cubicBezTo>
                    <a:pt x="612" y="422"/>
                    <a:pt x="430" y="216"/>
                    <a:pt x="337" y="137"/>
                  </a:cubicBezTo>
                  <a:cubicBezTo>
                    <a:pt x="269" y="80"/>
                    <a:pt x="135" y="1"/>
                    <a:pt x="65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45"/>
            <p:cNvSpPr/>
            <p:nvPr/>
          </p:nvSpPr>
          <p:spPr>
            <a:xfrm>
              <a:off x="4640925" y="2500788"/>
              <a:ext cx="3950" cy="8650"/>
            </a:xfrm>
            <a:custGeom>
              <a:rect b="b" l="l" r="r" t="t"/>
              <a:pathLst>
                <a:path extrusionOk="0" h="346" w="158">
                  <a:moveTo>
                    <a:pt x="23" y="0"/>
                  </a:moveTo>
                  <a:cubicBezTo>
                    <a:pt x="9" y="0"/>
                    <a:pt x="0" y="4"/>
                    <a:pt x="0" y="4"/>
                  </a:cubicBezTo>
                  <a:cubicBezTo>
                    <a:pt x="0" y="4"/>
                    <a:pt x="83" y="345"/>
                    <a:pt x="107" y="345"/>
                  </a:cubicBezTo>
                  <a:cubicBezTo>
                    <a:pt x="108" y="345"/>
                    <a:pt x="109" y="345"/>
                    <a:pt x="109" y="344"/>
                  </a:cubicBezTo>
                  <a:cubicBezTo>
                    <a:pt x="130" y="315"/>
                    <a:pt x="157" y="157"/>
                    <a:pt x="109" y="67"/>
                  </a:cubicBezTo>
                  <a:cubicBezTo>
                    <a:pt x="80" y="11"/>
                    <a:pt x="45" y="0"/>
                    <a:pt x="23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45"/>
            <p:cNvSpPr/>
            <p:nvPr/>
          </p:nvSpPr>
          <p:spPr>
            <a:xfrm>
              <a:off x="4628225" y="2482188"/>
              <a:ext cx="7725" cy="6725"/>
            </a:xfrm>
            <a:custGeom>
              <a:rect b="b" l="l" r="r" t="t"/>
              <a:pathLst>
                <a:path extrusionOk="0" h="269" w="309">
                  <a:moveTo>
                    <a:pt x="82" y="0"/>
                  </a:moveTo>
                  <a:cubicBezTo>
                    <a:pt x="50" y="38"/>
                    <a:pt x="23" y="77"/>
                    <a:pt x="1" y="121"/>
                  </a:cubicBezTo>
                  <a:cubicBezTo>
                    <a:pt x="27" y="135"/>
                    <a:pt x="60" y="155"/>
                    <a:pt x="92" y="174"/>
                  </a:cubicBezTo>
                  <a:cubicBezTo>
                    <a:pt x="137" y="203"/>
                    <a:pt x="181" y="235"/>
                    <a:pt x="223" y="268"/>
                  </a:cubicBezTo>
                  <a:lnTo>
                    <a:pt x="308" y="152"/>
                  </a:lnTo>
                  <a:cubicBezTo>
                    <a:pt x="269" y="119"/>
                    <a:pt x="227" y="89"/>
                    <a:pt x="185" y="60"/>
                  </a:cubicBezTo>
                  <a:cubicBezTo>
                    <a:pt x="152" y="38"/>
                    <a:pt x="117" y="18"/>
                    <a:pt x="82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45"/>
            <p:cNvSpPr/>
            <p:nvPr/>
          </p:nvSpPr>
          <p:spPr>
            <a:xfrm>
              <a:off x="4587950" y="2468438"/>
              <a:ext cx="5550" cy="8250"/>
            </a:xfrm>
            <a:custGeom>
              <a:rect b="b" l="l" r="r" t="t"/>
              <a:pathLst>
                <a:path extrusionOk="0" h="330" w="222">
                  <a:moveTo>
                    <a:pt x="1" y="1"/>
                  </a:moveTo>
                  <a:cubicBezTo>
                    <a:pt x="1" y="1"/>
                    <a:pt x="49" y="88"/>
                    <a:pt x="88" y="151"/>
                  </a:cubicBezTo>
                  <a:cubicBezTo>
                    <a:pt x="108" y="183"/>
                    <a:pt x="107" y="191"/>
                    <a:pt x="102" y="191"/>
                  </a:cubicBezTo>
                  <a:cubicBezTo>
                    <a:pt x="97" y="191"/>
                    <a:pt x="87" y="183"/>
                    <a:pt x="86" y="183"/>
                  </a:cubicBezTo>
                  <a:lnTo>
                    <a:pt x="86" y="183"/>
                  </a:lnTo>
                  <a:lnTo>
                    <a:pt x="221" y="3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45"/>
            <p:cNvSpPr/>
            <p:nvPr/>
          </p:nvSpPr>
          <p:spPr>
            <a:xfrm>
              <a:off x="4582275" y="2475463"/>
              <a:ext cx="4525" cy="3350"/>
            </a:xfrm>
            <a:custGeom>
              <a:rect b="b" l="l" r="r" t="t"/>
              <a:pathLst>
                <a:path extrusionOk="0" h="134" w="18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80" y="89"/>
                    <a:pt x="125" y="115"/>
                  </a:cubicBezTo>
                  <a:cubicBezTo>
                    <a:pt x="150" y="130"/>
                    <a:pt x="165" y="133"/>
                    <a:pt x="172" y="133"/>
                  </a:cubicBezTo>
                  <a:cubicBezTo>
                    <a:pt x="178" y="133"/>
                    <a:pt x="180" y="131"/>
                    <a:pt x="180" y="13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45"/>
            <p:cNvSpPr/>
            <p:nvPr/>
          </p:nvSpPr>
          <p:spPr>
            <a:xfrm>
              <a:off x="4570375" y="2454338"/>
              <a:ext cx="12825" cy="14700"/>
            </a:xfrm>
            <a:custGeom>
              <a:rect b="b" l="l" r="r" t="t"/>
              <a:pathLst>
                <a:path extrusionOk="0" h="588" w="513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295" y="359"/>
                    <a:pt x="310" y="392"/>
                  </a:cubicBezTo>
                  <a:cubicBezTo>
                    <a:pt x="313" y="400"/>
                    <a:pt x="312" y="403"/>
                    <a:pt x="307" y="403"/>
                  </a:cubicBezTo>
                  <a:cubicBezTo>
                    <a:pt x="291" y="403"/>
                    <a:pt x="244" y="373"/>
                    <a:pt x="244" y="373"/>
                  </a:cubicBezTo>
                  <a:lnTo>
                    <a:pt x="244" y="373"/>
                  </a:lnTo>
                  <a:lnTo>
                    <a:pt x="513" y="588"/>
                  </a:lnTo>
                  <a:lnTo>
                    <a:pt x="513" y="58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45"/>
            <p:cNvSpPr/>
            <p:nvPr/>
          </p:nvSpPr>
          <p:spPr>
            <a:xfrm>
              <a:off x="4565375" y="2448738"/>
              <a:ext cx="525" cy="725"/>
            </a:xfrm>
            <a:custGeom>
              <a:rect b="b" l="l" r="r" t="t"/>
              <a:pathLst>
                <a:path extrusionOk="0" h="29" w="21">
                  <a:moveTo>
                    <a:pt x="7" y="0"/>
                  </a:moveTo>
                  <a:cubicBezTo>
                    <a:pt x="3" y="0"/>
                    <a:pt x="1" y="3"/>
                    <a:pt x="1" y="8"/>
                  </a:cubicBezTo>
                  <a:cubicBezTo>
                    <a:pt x="1" y="16"/>
                    <a:pt x="5" y="23"/>
                    <a:pt x="11" y="27"/>
                  </a:cubicBezTo>
                  <a:cubicBezTo>
                    <a:pt x="12" y="28"/>
                    <a:pt x="14" y="28"/>
                    <a:pt x="15" y="28"/>
                  </a:cubicBezTo>
                  <a:cubicBezTo>
                    <a:pt x="18" y="28"/>
                    <a:pt x="21" y="25"/>
                    <a:pt x="21" y="20"/>
                  </a:cubicBezTo>
                  <a:cubicBezTo>
                    <a:pt x="19" y="13"/>
                    <a:pt x="16" y="6"/>
                    <a:pt x="11" y="1"/>
                  </a:cubicBezTo>
                  <a:cubicBezTo>
                    <a:pt x="9" y="0"/>
                    <a:pt x="8" y="0"/>
                    <a:pt x="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45"/>
            <p:cNvSpPr/>
            <p:nvPr/>
          </p:nvSpPr>
          <p:spPr>
            <a:xfrm>
              <a:off x="4571025" y="2458263"/>
              <a:ext cx="325" cy="425"/>
            </a:xfrm>
            <a:custGeom>
              <a:rect b="b" l="l" r="r" t="t"/>
              <a:pathLst>
                <a:path extrusionOk="0" h="17" w="13">
                  <a:moveTo>
                    <a:pt x="4" y="0"/>
                  </a:moveTo>
                  <a:cubicBezTo>
                    <a:pt x="2" y="0"/>
                    <a:pt x="1" y="2"/>
                    <a:pt x="1" y="4"/>
                  </a:cubicBezTo>
                  <a:cubicBezTo>
                    <a:pt x="1" y="9"/>
                    <a:pt x="2" y="13"/>
                    <a:pt x="7" y="16"/>
                  </a:cubicBezTo>
                  <a:cubicBezTo>
                    <a:pt x="7" y="16"/>
                    <a:pt x="8" y="17"/>
                    <a:pt x="9" y="17"/>
                  </a:cubicBezTo>
                  <a:cubicBezTo>
                    <a:pt x="11" y="17"/>
                    <a:pt x="12" y="15"/>
                    <a:pt x="12" y="12"/>
                  </a:cubicBezTo>
                  <a:cubicBezTo>
                    <a:pt x="11" y="7"/>
                    <a:pt x="9" y="3"/>
                    <a:pt x="7" y="2"/>
                  </a:cubicBezTo>
                  <a:cubicBezTo>
                    <a:pt x="6" y="1"/>
                    <a:pt x="5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45"/>
            <p:cNvSpPr/>
            <p:nvPr/>
          </p:nvSpPr>
          <p:spPr>
            <a:xfrm>
              <a:off x="4561825" y="2448188"/>
              <a:ext cx="275" cy="425"/>
            </a:xfrm>
            <a:custGeom>
              <a:rect b="b" l="l" r="r" t="t"/>
              <a:pathLst>
                <a:path extrusionOk="0" h="17" w="11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9"/>
                    <a:pt x="2" y="13"/>
                    <a:pt x="6" y="16"/>
                  </a:cubicBezTo>
                  <a:cubicBezTo>
                    <a:pt x="7" y="16"/>
                    <a:pt x="8" y="16"/>
                    <a:pt x="8" y="16"/>
                  </a:cubicBezTo>
                  <a:cubicBezTo>
                    <a:pt x="10" y="16"/>
                    <a:pt x="11" y="15"/>
                    <a:pt x="11" y="12"/>
                  </a:cubicBezTo>
                  <a:cubicBezTo>
                    <a:pt x="11" y="7"/>
                    <a:pt x="9" y="3"/>
                    <a:pt x="6" y="1"/>
                  </a:cubicBezTo>
                  <a:cubicBezTo>
                    <a:pt x="5" y="1"/>
                    <a:pt x="5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45"/>
            <p:cNvSpPr/>
            <p:nvPr/>
          </p:nvSpPr>
          <p:spPr>
            <a:xfrm>
              <a:off x="4578575" y="2460588"/>
              <a:ext cx="275" cy="425"/>
            </a:xfrm>
            <a:custGeom>
              <a:rect b="b" l="l" r="r" t="t"/>
              <a:pathLst>
                <a:path extrusionOk="0" h="17" w="11">
                  <a:moveTo>
                    <a:pt x="3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9"/>
                    <a:pt x="2" y="13"/>
                    <a:pt x="5" y="16"/>
                  </a:cubicBezTo>
                  <a:cubicBezTo>
                    <a:pt x="6" y="16"/>
                    <a:pt x="6" y="16"/>
                    <a:pt x="7" y="16"/>
                  </a:cubicBezTo>
                  <a:cubicBezTo>
                    <a:pt x="10" y="16"/>
                    <a:pt x="11" y="14"/>
                    <a:pt x="11" y="12"/>
                  </a:cubicBezTo>
                  <a:cubicBezTo>
                    <a:pt x="11" y="7"/>
                    <a:pt x="9" y="3"/>
                    <a:pt x="5" y="1"/>
                  </a:cubicBezTo>
                  <a:cubicBezTo>
                    <a:pt x="4" y="1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45"/>
            <p:cNvSpPr/>
            <p:nvPr/>
          </p:nvSpPr>
          <p:spPr>
            <a:xfrm>
              <a:off x="4561525" y="2458088"/>
              <a:ext cx="325" cy="450"/>
            </a:xfrm>
            <a:custGeom>
              <a:rect b="b" l="l" r="r" t="t"/>
              <a:pathLst>
                <a:path extrusionOk="0" h="18" w="13">
                  <a:moveTo>
                    <a:pt x="4" y="1"/>
                  </a:moveTo>
                  <a:cubicBezTo>
                    <a:pt x="2" y="1"/>
                    <a:pt x="1" y="2"/>
                    <a:pt x="1" y="6"/>
                  </a:cubicBezTo>
                  <a:cubicBezTo>
                    <a:pt x="1" y="10"/>
                    <a:pt x="4" y="14"/>
                    <a:pt x="7" y="16"/>
                  </a:cubicBezTo>
                  <a:cubicBezTo>
                    <a:pt x="7" y="17"/>
                    <a:pt x="8" y="17"/>
                    <a:pt x="9" y="17"/>
                  </a:cubicBezTo>
                  <a:cubicBezTo>
                    <a:pt x="11" y="17"/>
                    <a:pt x="12" y="15"/>
                    <a:pt x="12" y="13"/>
                  </a:cubicBezTo>
                  <a:cubicBezTo>
                    <a:pt x="12" y="9"/>
                    <a:pt x="10" y="4"/>
                    <a:pt x="7" y="1"/>
                  </a:cubicBezTo>
                  <a:cubicBezTo>
                    <a:pt x="6" y="1"/>
                    <a:pt x="5" y="1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45"/>
            <p:cNvSpPr/>
            <p:nvPr/>
          </p:nvSpPr>
          <p:spPr>
            <a:xfrm>
              <a:off x="4596125" y="2488438"/>
              <a:ext cx="300" cy="425"/>
            </a:xfrm>
            <a:custGeom>
              <a:rect b="b" l="l" r="r" t="t"/>
              <a:pathLst>
                <a:path extrusionOk="0" h="17" w="12">
                  <a:moveTo>
                    <a:pt x="4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10"/>
                    <a:pt x="3" y="13"/>
                    <a:pt x="6" y="16"/>
                  </a:cubicBezTo>
                  <a:cubicBezTo>
                    <a:pt x="7" y="16"/>
                    <a:pt x="7" y="16"/>
                    <a:pt x="8" y="16"/>
                  </a:cubicBezTo>
                  <a:cubicBezTo>
                    <a:pt x="10" y="16"/>
                    <a:pt x="12" y="14"/>
                    <a:pt x="12" y="11"/>
                  </a:cubicBezTo>
                  <a:cubicBezTo>
                    <a:pt x="12" y="7"/>
                    <a:pt x="9" y="4"/>
                    <a:pt x="6" y="1"/>
                  </a:cubicBezTo>
                  <a:cubicBezTo>
                    <a:pt x="5" y="1"/>
                    <a:pt x="5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45"/>
            <p:cNvSpPr/>
            <p:nvPr/>
          </p:nvSpPr>
          <p:spPr>
            <a:xfrm>
              <a:off x="4576625" y="2472313"/>
              <a:ext cx="300" cy="400"/>
            </a:xfrm>
            <a:custGeom>
              <a:rect b="b" l="l" r="r" t="t"/>
              <a:pathLst>
                <a:path extrusionOk="0" h="16" w="12">
                  <a:moveTo>
                    <a:pt x="4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9"/>
                    <a:pt x="3" y="12"/>
                    <a:pt x="6" y="15"/>
                  </a:cubicBezTo>
                  <a:cubicBezTo>
                    <a:pt x="7" y="16"/>
                    <a:pt x="7" y="16"/>
                    <a:pt x="8" y="16"/>
                  </a:cubicBezTo>
                  <a:cubicBezTo>
                    <a:pt x="10" y="16"/>
                    <a:pt x="12" y="14"/>
                    <a:pt x="12" y="11"/>
                  </a:cubicBezTo>
                  <a:cubicBezTo>
                    <a:pt x="12" y="7"/>
                    <a:pt x="10" y="2"/>
                    <a:pt x="6" y="1"/>
                  </a:cubicBezTo>
                  <a:cubicBezTo>
                    <a:pt x="5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45"/>
            <p:cNvSpPr/>
            <p:nvPr/>
          </p:nvSpPr>
          <p:spPr>
            <a:xfrm>
              <a:off x="4573650" y="2468013"/>
              <a:ext cx="525" cy="725"/>
            </a:xfrm>
            <a:custGeom>
              <a:rect b="b" l="l" r="r" t="t"/>
              <a:pathLst>
                <a:path extrusionOk="0" h="29" w="21">
                  <a:moveTo>
                    <a:pt x="6" y="1"/>
                  </a:moveTo>
                  <a:cubicBezTo>
                    <a:pt x="3" y="1"/>
                    <a:pt x="0" y="4"/>
                    <a:pt x="0" y="9"/>
                  </a:cubicBezTo>
                  <a:cubicBezTo>
                    <a:pt x="0" y="16"/>
                    <a:pt x="4" y="22"/>
                    <a:pt x="10" y="26"/>
                  </a:cubicBezTo>
                  <a:cubicBezTo>
                    <a:pt x="12" y="27"/>
                    <a:pt x="13" y="28"/>
                    <a:pt x="15" y="28"/>
                  </a:cubicBezTo>
                  <a:cubicBezTo>
                    <a:pt x="18" y="28"/>
                    <a:pt x="20" y="24"/>
                    <a:pt x="20" y="19"/>
                  </a:cubicBezTo>
                  <a:cubicBezTo>
                    <a:pt x="20" y="12"/>
                    <a:pt x="16" y="6"/>
                    <a:pt x="10" y="2"/>
                  </a:cubicBezTo>
                  <a:cubicBezTo>
                    <a:pt x="9" y="1"/>
                    <a:pt x="7" y="1"/>
                    <a:pt x="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45"/>
            <p:cNvSpPr/>
            <p:nvPr/>
          </p:nvSpPr>
          <p:spPr>
            <a:xfrm>
              <a:off x="4564725" y="2458513"/>
              <a:ext cx="500" cy="700"/>
            </a:xfrm>
            <a:custGeom>
              <a:rect b="b" l="l" r="r" t="t"/>
              <a:pathLst>
                <a:path extrusionOk="0" h="28" w="20">
                  <a:moveTo>
                    <a:pt x="6" y="1"/>
                  </a:moveTo>
                  <a:cubicBezTo>
                    <a:pt x="3" y="1"/>
                    <a:pt x="0" y="4"/>
                    <a:pt x="0" y="9"/>
                  </a:cubicBezTo>
                  <a:cubicBezTo>
                    <a:pt x="0" y="16"/>
                    <a:pt x="3" y="22"/>
                    <a:pt x="9" y="26"/>
                  </a:cubicBezTo>
                  <a:cubicBezTo>
                    <a:pt x="11" y="27"/>
                    <a:pt x="12" y="27"/>
                    <a:pt x="13" y="27"/>
                  </a:cubicBezTo>
                  <a:cubicBezTo>
                    <a:pt x="17" y="27"/>
                    <a:pt x="19" y="24"/>
                    <a:pt x="19" y="19"/>
                  </a:cubicBezTo>
                  <a:cubicBezTo>
                    <a:pt x="19" y="12"/>
                    <a:pt x="15" y="6"/>
                    <a:pt x="9" y="2"/>
                  </a:cubicBezTo>
                  <a:cubicBezTo>
                    <a:pt x="8" y="1"/>
                    <a:pt x="7" y="1"/>
                    <a:pt x="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45"/>
            <p:cNvSpPr/>
            <p:nvPr/>
          </p:nvSpPr>
          <p:spPr>
            <a:xfrm>
              <a:off x="4584275" y="2466413"/>
              <a:ext cx="475" cy="750"/>
            </a:xfrm>
            <a:custGeom>
              <a:rect b="b" l="l" r="r" t="t"/>
              <a:pathLst>
                <a:path extrusionOk="0" h="30" w="19">
                  <a:moveTo>
                    <a:pt x="6" y="1"/>
                  </a:moveTo>
                  <a:cubicBezTo>
                    <a:pt x="2" y="1"/>
                    <a:pt x="0" y="4"/>
                    <a:pt x="0" y="9"/>
                  </a:cubicBezTo>
                  <a:cubicBezTo>
                    <a:pt x="0" y="16"/>
                    <a:pt x="4" y="24"/>
                    <a:pt x="10" y="28"/>
                  </a:cubicBezTo>
                  <a:cubicBezTo>
                    <a:pt x="11" y="29"/>
                    <a:pt x="12" y="29"/>
                    <a:pt x="13" y="29"/>
                  </a:cubicBezTo>
                  <a:cubicBezTo>
                    <a:pt x="16" y="29"/>
                    <a:pt x="19" y="26"/>
                    <a:pt x="19" y="21"/>
                  </a:cubicBezTo>
                  <a:cubicBezTo>
                    <a:pt x="19" y="13"/>
                    <a:pt x="16" y="6"/>
                    <a:pt x="10" y="2"/>
                  </a:cubicBezTo>
                  <a:cubicBezTo>
                    <a:pt x="9" y="1"/>
                    <a:pt x="7" y="1"/>
                    <a:pt x="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45"/>
            <p:cNvSpPr/>
            <p:nvPr/>
          </p:nvSpPr>
          <p:spPr>
            <a:xfrm>
              <a:off x="4578675" y="2477963"/>
              <a:ext cx="525" cy="725"/>
            </a:xfrm>
            <a:custGeom>
              <a:rect b="b" l="l" r="r" t="t"/>
              <a:pathLst>
                <a:path extrusionOk="0" h="29" w="21">
                  <a:moveTo>
                    <a:pt x="6" y="1"/>
                  </a:moveTo>
                  <a:cubicBezTo>
                    <a:pt x="3" y="1"/>
                    <a:pt x="1" y="4"/>
                    <a:pt x="1" y="10"/>
                  </a:cubicBezTo>
                  <a:cubicBezTo>
                    <a:pt x="2" y="17"/>
                    <a:pt x="5" y="23"/>
                    <a:pt x="11" y="27"/>
                  </a:cubicBezTo>
                  <a:cubicBezTo>
                    <a:pt x="12" y="28"/>
                    <a:pt x="14" y="28"/>
                    <a:pt x="15" y="28"/>
                  </a:cubicBezTo>
                  <a:cubicBezTo>
                    <a:pt x="19" y="28"/>
                    <a:pt x="21" y="25"/>
                    <a:pt x="21" y="20"/>
                  </a:cubicBezTo>
                  <a:cubicBezTo>
                    <a:pt x="21" y="13"/>
                    <a:pt x="17" y="5"/>
                    <a:pt x="11" y="2"/>
                  </a:cubicBezTo>
                  <a:cubicBezTo>
                    <a:pt x="9" y="1"/>
                    <a:pt x="8" y="1"/>
                    <a:pt x="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45"/>
            <p:cNvSpPr/>
            <p:nvPr/>
          </p:nvSpPr>
          <p:spPr>
            <a:xfrm>
              <a:off x="4591575" y="2485088"/>
              <a:ext cx="550" cy="725"/>
            </a:xfrm>
            <a:custGeom>
              <a:rect b="b" l="l" r="r" t="t"/>
              <a:pathLst>
                <a:path extrusionOk="0" h="29" w="22">
                  <a:moveTo>
                    <a:pt x="7" y="1"/>
                  </a:moveTo>
                  <a:cubicBezTo>
                    <a:pt x="3" y="1"/>
                    <a:pt x="1" y="3"/>
                    <a:pt x="1" y="9"/>
                  </a:cubicBezTo>
                  <a:cubicBezTo>
                    <a:pt x="2" y="16"/>
                    <a:pt x="5" y="23"/>
                    <a:pt x="11" y="28"/>
                  </a:cubicBezTo>
                  <a:cubicBezTo>
                    <a:pt x="13" y="28"/>
                    <a:pt x="14" y="29"/>
                    <a:pt x="15" y="29"/>
                  </a:cubicBezTo>
                  <a:cubicBezTo>
                    <a:pt x="19" y="29"/>
                    <a:pt x="21" y="26"/>
                    <a:pt x="21" y="20"/>
                  </a:cubicBezTo>
                  <a:cubicBezTo>
                    <a:pt x="21" y="13"/>
                    <a:pt x="17" y="6"/>
                    <a:pt x="11" y="2"/>
                  </a:cubicBezTo>
                  <a:cubicBezTo>
                    <a:pt x="10" y="1"/>
                    <a:pt x="8" y="1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45"/>
            <p:cNvSpPr/>
            <p:nvPr/>
          </p:nvSpPr>
          <p:spPr>
            <a:xfrm>
              <a:off x="4596975" y="2477463"/>
              <a:ext cx="550" cy="725"/>
            </a:xfrm>
            <a:custGeom>
              <a:rect b="b" l="l" r="r" t="t"/>
              <a:pathLst>
                <a:path extrusionOk="0" h="29" w="22">
                  <a:moveTo>
                    <a:pt x="7" y="1"/>
                  </a:moveTo>
                  <a:cubicBezTo>
                    <a:pt x="3" y="1"/>
                    <a:pt x="1" y="4"/>
                    <a:pt x="1" y="9"/>
                  </a:cubicBezTo>
                  <a:cubicBezTo>
                    <a:pt x="1" y="17"/>
                    <a:pt x="5" y="22"/>
                    <a:pt x="11" y="27"/>
                  </a:cubicBezTo>
                  <a:cubicBezTo>
                    <a:pt x="13" y="28"/>
                    <a:pt x="14" y="28"/>
                    <a:pt x="16" y="28"/>
                  </a:cubicBezTo>
                  <a:cubicBezTo>
                    <a:pt x="19" y="28"/>
                    <a:pt x="21" y="25"/>
                    <a:pt x="21" y="20"/>
                  </a:cubicBezTo>
                  <a:cubicBezTo>
                    <a:pt x="20" y="12"/>
                    <a:pt x="17" y="6"/>
                    <a:pt x="11" y="2"/>
                  </a:cubicBezTo>
                  <a:cubicBezTo>
                    <a:pt x="10" y="1"/>
                    <a:pt x="8" y="1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45"/>
            <p:cNvSpPr/>
            <p:nvPr/>
          </p:nvSpPr>
          <p:spPr>
            <a:xfrm>
              <a:off x="4556100" y="2446788"/>
              <a:ext cx="102650" cy="91100"/>
            </a:xfrm>
            <a:custGeom>
              <a:rect b="b" l="l" r="r" t="t"/>
              <a:pathLst>
                <a:path extrusionOk="0" h="3644" w="4106">
                  <a:moveTo>
                    <a:pt x="812" y="1"/>
                  </a:moveTo>
                  <a:lnTo>
                    <a:pt x="0" y="614"/>
                  </a:lnTo>
                  <a:lnTo>
                    <a:pt x="0" y="2618"/>
                  </a:lnTo>
                  <a:lnTo>
                    <a:pt x="1791" y="3643"/>
                  </a:lnTo>
                  <a:lnTo>
                    <a:pt x="4105" y="1895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45"/>
            <p:cNvSpPr/>
            <p:nvPr/>
          </p:nvSpPr>
          <p:spPr>
            <a:xfrm>
              <a:off x="4619350" y="2508388"/>
              <a:ext cx="53150" cy="62750"/>
            </a:xfrm>
            <a:custGeom>
              <a:rect b="b" l="l" r="r" t="t"/>
              <a:pathLst>
                <a:path extrusionOk="0" h="2510" w="2126">
                  <a:moveTo>
                    <a:pt x="2125" y="1"/>
                  </a:moveTo>
                  <a:lnTo>
                    <a:pt x="1" y="1607"/>
                  </a:lnTo>
                  <a:lnTo>
                    <a:pt x="1564" y="2509"/>
                  </a:lnTo>
                  <a:lnTo>
                    <a:pt x="2125" y="2084"/>
                  </a:lnTo>
                  <a:lnTo>
                    <a:pt x="2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45"/>
            <p:cNvSpPr/>
            <p:nvPr/>
          </p:nvSpPr>
          <p:spPr>
            <a:xfrm>
              <a:off x="4676925" y="2495713"/>
              <a:ext cx="4450" cy="92350"/>
            </a:xfrm>
            <a:custGeom>
              <a:rect b="b" l="l" r="r" t="t"/>
              <a:pathLst>
                <a:path extrusionOk="0" h="3694" w="178">
                  <a:moveTo>
                    <a:pt x="177" y="0"/>
                  </a:moveTo>
                  <a:lnTo>
                    <a:pt x="0" y="109"/>
                  </a:lnTo>
                  <a:lnTo>
                    <a:pt x="0" y="3693"/>
                  </a:lnTo>
                  <a:lnTo>
                    <a:pt x="177" y="3585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45"/>
            <p:cNvSpPr/>
            <p:nvPr/>
          </p:nvSpPr>
          <p:spPr>
            <a:xfrm>
              <a:off x="4556100" y="2435088"/>
              <a:ext cx="1975" cy="77175"/>
            </a:xfrm>
            <a:custGeom>
              <a:rect b="b" l="l" r="r" t="t"/>
              <a:pathLst>
                <a:path extrusionOk="0" h="3087" w="79">
                  <a:moveTo>
                    <a:pt x="0" y="1"/>
                  </a:moveTo>
                  <a:lnTo>
                    <a:pt x="0" y="3086"/>
                  </a:lnTo>
                  <a:lnTo>
                    <a:pt x="79" y="3040"/>
                  </a:lnTo>
                  <a:lnTo>
                    <a:pt x="79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45"/>
            <p:cNvSpPr/>
            <p:nvPr/>
          </p:nvSpPr>
          <p:spPr>
            <a:xfrm>
              <a:off x="4556100" y="2511063"/>
              <a:ext cx="116400" cy="68175"/>
            </a:xfrm>
            <a:custGeom>
              <a:rect b="b" l="l" r="r" t="t"/>
              <a:pathLst>
                <a:path extrusionOk="0" h="2727" w="4656">
                  <a:moveTo>
                    <a:pt x="79" y="1"/>
                  </a:moveTo>
                  <a:lnTo>
                    <a:pt x="0" y="47"/>
                  </a:lnTo>
                  <a:lnTo>
                    <a:pt x="4655" y="2727"/>
                  </a:lnTo>
                  <a:lnTo>
                    <a:pt x="4655" y="2636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45"/>
            <p:cNvSpPr/>
            <p:nvPr/>
          </p:nvSpPr>
          <p:spPr>
            <a:xfrm>
              <a:off x="4630625" y="2640863"/>
              <a:ext cx="88150" cy="90100"/>
            </a:xfrm>
            <a:custGeom>
              <a:rect b="b" l="l" r="r" t="t"/>
              <a:pathLst>
                <a:path extrusionOk="0" h="3604" w="3526">
                  <a:moveTo>
                    <a:pt x="14" y="0"/>
                  </a:moveTo>
                  <a:lnTo>
                    <a:pt x="1" y="1381"/>
                  </a:lnTo>
                  <a:lnTo>
                    <a:pt x="1" y="2443"/>
                  </a:lnTo>
                  <a:lnTo>
                    <a:pt x="2018" y="3604"/>
                  </a:lnTo>
                  <a:lnTo>
                    <a:pt x="3526" y="2735"/>
                  </a:lnTo>
                  <a:lnTo>
                    <a:pt x="3526" y="13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45"/>
            <p:cNvSpPr/>
            <p:nvPr/>
          </p:nvSpPr>
          <p:spPr>
            <a:xfrm>
              <a:off x="4627950" y="2700313"/>
              <a:ext cx="53125" cy="34650"/>
            </a:xfrm>
            <a:custGeom>
              <a:rect b="b" l="l" r="r" t="t"/>
              <a:pathLst>
                <a:path extrusionOk="0" h="1386" w="2125">
                  <a:moveTo>
                    <a:pt x="0" y="0"/>
                  </a:moveTo>
                  <a:lnTo>
                    <a:pt x="0" y="158"/>
                  </a:lnTo>
                  <a:lnTo>
                    <a:pt x="2125" y="1385"/>
                  </a:lnTo>
                  <a:lnTo>
                    <a:pt x="2125" y="12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45"/>
            <p:cNvSpPr/>
            <p:nvPr/>
          </p:nvSpPr>
          <p:spPr>
            <a:xfrm>
              <a:off x="4627950" y="2613563"/>
              <a:ext cx="90825" cy="52300"/>
            </a:xfrm>
            <a:custGeom>
              <a:rect b="b" l="l" r="r" t="t"/>
              <a:pathLst>
                <a:path extrusionOk="0" h="2092" w="3633">
                  <a:moveTo>
                    <a:pt x="1508" y="0"/>
                  </a:moveTo>
                  <a:lnTo>
                    <a:pt x="0" y="869"/>
                  </a:lnTo>
                  <a:lnTo>
                    <a:pt x="2125" y="2091"/>
                  </a:lnTo>
                  <a:lnTo>
                    <a:pt x="3633" y="1223"/>
                  </a:lnTo>
                  <a:lnTo>
                    <a:pt x="1508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45"/>
            <p:cNvSpPr/>
            <p:nvPr/>
          </p:nvSpPr>
          <p:spPr>
            <a:xfrm>
              <a:off x="4627950" y="2656938"/>
              <a:ext cx="53125" cy="34575"/>
            </a:xfrm>
            <a:custGeom>
              <a:rect b="b" l="l" r="r" t="t"/>
              <a:pathLst>
                <a:path extrusionOk="0" h="1383" w="2125">
                  <a:moveTo>
                    <a:pt x="0" y="1"/>
                  </a:moveTo>
                  <a:lnTo>
                    <a:pt x="0" y="160"/>
                  </a:lnTo>
                  <a:lnTo>
                    <a:pt x="2125" y="1383"/>
                  </a:lnTo>
                  <a:lnTo>
                    <a:pt x="2125" y="12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45"/>
            <p:cNvSpPr/>
            <p:nvPr/>
          </p:nvSpPr>
          <p:spPr>
            <a:xfrm>
              <a:off x="4627950" y="2678513"/>
              <a:ext cx="53125" cy="34725"/>
            </a:xfrm>
            <a:custGeom>
              <a:rect b="b" l="l" r="r" t="t"/>
              <a:pathLst>
                <a:path extrusionOk="0" h="1389" w="2125">
                  <a:moveTo>
                    <a:pt x="0" y="1"/>
                  </a:moveTo>
                  <a:lnTo>
                    <a:pt x="0" y="160"/>
                  </a:lnTo>
                  <a:lnTo>
                    <a:pt x="2125" y="1388"/>
                  </a:lnTo>
                  <a:lnTo>
                    <a:pt x="2125" y="12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45"/>
            <p:cNvSpPr/>
            <p:nvPr/>
          </p:nvSpPr>
          <p:spPr>
            <a:xfrm>
              <a:off x="4627950" y="2635263"/>
              <a:ext cx="53125" cy="34575"/>
            </a:xfrm>
            <a:custGeom>
              <a:rect b="b" l="l" r="r" t="t"/>
              <a:pathLst>
                <a:path extrusionOk="0" h="1383" w="2125">
                  <a:moveTo>
                    <a:pt x="0" y="1"/>
                  </a:moveTo>
                  <a:lnTo>
                    <a:pt x="0" y="159"/>
                  </a:lnTo>
                  <a:lnTo>
                    <a:pt x="2125" y="1383"/>
                  </a:lnTo>
                  <a:lnTo>
                    <a:pt x="2125" y="1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45"/>
            <p:cNvSpPr/>
            <p:nvPr/>
          </p:nvSpPr>
          <p:spPr>
            <a:xfrm>
              <a:off x="4681050" y="2644113"/>
              <a:ext cx="37725" cy="90850"/>
            </a:xfrm>
            <a:custGeom>
              <a:rect b="b" l="l" r="r" t="t"/>
              <a:pathLst>
                <a:path extrusionOk="0" h="3634" w="1509">
                  <a:moveTo>
                    <a:pt x="1509" y="1"/>
                  </a:moveTo>
                  <a:lnTo>
                    <a:pt x="1" y="869"/>
                  </a:lnTo>
                  <a:lnTo>
                    <a:pt x="1" y="3633"/>
                  </a:lnTo>
                  <a:lnTo>
                    <a:pt x="1509" y="2764"/>
                  </a:lnTo>
                  <a:lnTo>
                    <a:pt x="1509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45"/>
            <p:cNvSpPr/>
            <p:nvPr/>
          </p:nvSpPr>
          <p:spPr>
            <a:xfrm>
              <a:off x="4678050" y="2664163"/>
              <a:ext cx="3025" cy="70800"/>
            </a:xfrm>
            <a:custGeom>
              <a:rect b="b" l="l" r="r" t="t"/>
              <a:pathLst>
                <a:path extrusionOk="0" h="2832" w="121">
                  <a:moveTo>
                    <a:pt x="0" y="1"/>
                  </a:moveTo>
                  <a:lnTo>
                    <a:pt x="0" y="2761"/>
                  </a:lnTo>
                  <a:lnTo>
                    <a:pt x="121" y="2831"/>
                  </a:lnTo>
                  <a:lnTo>
                    <a:pt x="121" y="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45"/>
            <p:cNvSpPr/>
            <p:nvPr/>
          </p:nvSpPr>
          <p:spPr>
            <a:xfrm>
              <a:off x="4627950" y="2635263"/>
              <a:ext cx="3025" cy="70725"/>
            </a:xfrm>
            <a:custGeom>
              <a:rect b="b" l="l" r="r" t="t"/>
              <a:pathLst>
                <a:path extrusionOk="0" h="2829" w="121">
                  <a:moveTo>
                    <a:pt x="0" y="1"/>
                  </a:moveTo>
                  <a:lnTo>
                    <a:pt x="0" y="2759"/>
                  </a:lnTo>
                  <a:lnTo>
                    <a:pt x="121" y="2828"/>
                  </a:lnTo>
                  <a:lnTo>
                    <a:pt x="121" y="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45"/>
            <p:cNvSpPr/>
            <p:nvPr/>
          </p:nvSpPr>
          <p:spPr>
            <a:xfrm>
              <a:off x="4630950" y="2662538"/>
              <a:ext cx="15375" cy="17750"/>
            </a:xfrm>
            <a:custGeom>
              <a:rect b="b" l="l" r="r" t="t"/>
              <a:pathLst>
                <a:path extrusionOk="0" h="710" w="615">
                  <a:moveTo>
                    <a:pt x="1" y="0"/>
                  </a:moveTo>
                  <a:lnTo>
                    <a:pt x="1" y="709"/>
                  </a:lnTo>
                  <a:lnTo>
                    <a:pt x="614" y="3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45"/>
            <p:cNvSpPr/>
            <p:nvPr/>
          </p:nvSpPr>
          <p:spPr>
            <a:xfrm>
              <a:off x="4630950" y="2640963"/>
              <a:ext cx="15375" cy="17750"/>
            </a:xfrm>
            <a:custGeom>
              <a:rect b="b" l="l" r="r" t="t"/>
              <a:pathLst>
                <a:path extrusionOk="0" h="710" w="615">
                  <a:moveTo>
                    <a:pt x="1" y="0"/>
                  </a:moveTo>
                  <a:lnTo>
                    <a:pt x="1" y="710"/>
                  </a:lnTo>
                  <a:lnTo>
                    <a:pt x="614" y="3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45"/>
            <p:cNvSpPr/>
            <p:nvPr/>
          </p:nvSpPr>
          <p:spPr>
            <a:xfrm>
              <a:off x="4630950" y="2684238"/>
              <a:ext cx="15375" cy="17725"/>
            </a:xfrm>
            <a:custGeom>
              <a:rect b="b" l="l" r="r" t="t"/>
              <a:pathLst>
                <a:path extrusionOk="0" h="709" w="615">
                  <a:moveTo>
                    <a:pt x="1" y="1"/>
                  </a:moveTo>
                  <a:lnTo>
                    <a:pt x="1" y="708"/>
                  </a:lnTo>
                  <a:lnTo>
                    <a:pt x="614" y="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45"/>
            <p:cNvSpPr/>
            <p:nvPr/>
          </p:nvSpPr>
          <p:spPr>
            <a:xfrm>
              <a:off x="4630950" y="2649813"/>
              <a:ext cx="47125" cy="19350"/>
            </a:xfrm>
            <a:custGeom>
              <a:rect b="b" l="l" r="r" t="t"/>
              <a:pathLst>
                <a:path extrusionOk="0" h="774" w="1885">
                  <a:moveTo>
                    <a:pt x="614" y="0"/>
                  </a:moveTo>
                  <a:lnTo>
                    <a:pt x="1" y="356"/>
                  </a:lnTo>
                  <a:lnTo>
                    <a:pt x="1884" y="773"/>
                  </a:lnTo>
                  <a:lnTo>
                    <a:pt x="1884" y="773"/>
                  </a:lnTo>
                  <a:lnTo>
                    <a:pt x="1883" y="733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45"/>
            <p:cNvSpPr/>
            <p:nvPr/>
          </p:nvSpPr>
          <p:spPr>
            <a:xfrm>
              <a:off x="4630950" y="2671388"/>
              <a:ext cx="47125" cy="19325"/>
            </a:xfrm>
            <a:custGeom>
              <a:rect b="b" l="l" r="r" t="t"/>
              <a:pathLst>
                <a:path extrusionOk="0" h="773" w="1885">
                  <a:moveTo>
                    <a:pt x="614" y="0"/>
                  </a:moveTo>
                  <a:lnTo>
                    <a:pt x="1" y="355"/>
                  </a:lnTo>
                  <a:lnTo>
                    <a:pt x="1884" y="773"/>
                  </a:lnTo>
                  <a:lnTo>
                    <a:pt x="1883" y="73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45"/>
            <p:cNvSpPr/>
            <p:nvPr/>
          </p:nvSpPr>
          <p:spPr>
            <a:xfrm>
              <a:off x="4630950" y="2693088"/>
              <a:ext cx="47125" cy="19350"/>
            </a:xfrm>
            <a:custGeom>
              <a:rect b="b" l="l" r="r" t="t"/>
              <a:pathLst>
                <a:path extrusionOk="0" h="774" w="1885">
                  <a:moveTo>
                    <a:pt x="614" y="1"/>
                  </a:moveTo>
                  <a:lnTo>
                    <a:pt x="1" y="354"/>
                  </a:lnTo>
                  <a:lnTo>
                    <a:pt x="1884" y="774"/>
                  </a:lnTo>
                  <a:lnTo>
                    <a:pt x="1883" y="733"/>
                  </a:lnTo>
                  <a:lnTo>
                    <a:pt x="614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45"/>
            <p:cNvSpPr/>
            <p:nvPr/>
          </p:nvSpPr>
          <p:spPr>
            <a:xfrm>
              <a:off x="4315850" y="2558238"/>
              <a:ext cx="68700" cy="128925"/>
            </a:xfrm>
            <a:custGeom>
              <a:rect b="b" l="l" r="r" t="t"/>
              <a:pathLst>
                <a:path extrusionOk="0" h="5157" w="2748">
                  <a:moveTo>
                    <a:pt x="2747" y="0"/>
                  </a:moveTo>
                  <a:lnTo>
                    <a:pt x="1" y="1582"/>
                  </a:lnTo>
                  <a:lnTo>
                    <a:pt x="1" y="5157"/>
                  </a:lnTo>
                  <a:lnTo>
                    <a:pt x="2747" y="3570"/>
                  </a:lnTo>
                  <a:lnTo>
                    <a:pt x="274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45"/>
            <p:cNvSpPr/>
            <p:nvPr/>
          </p:nvSpPr>
          <p:spPr>
            <a:xfrm>
              <a:off x="4319725" y="2593438"/>
              <a:ext cx="60975" cy="58900"/>
            </a:xfrm>
            <a:custGeom>
              <a:rect b="b" l="l" r="r" t="t"/>
              <a:pathLst>
                <a:path extrusionOk="0" h="2356" w="2439">
                  <a:moveTo>
                    <a:pt x="2438" y="0"/>
                  </a:moveTo>
                  <a:lnTo>
                    <a:pt x="1" y="1410"/>
                  </a:lnTo>
                  <a:lnTo>
                    <a:pt x="1" y="2331"/>
                  </a:lnTo>
                  <a:lnTo>
                    <a:pt x="43" y="2355"/>
                  </a:lnTo>
                  <a:lnTo>
                    <a:pt x="2438" y="924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45"/>
            <p:cNvSpPr/>
            <p:nvPr/>
          </p:nvSpPr>
          <p:spPr>
            <a:xfrm>
              <a:off x="4320775" y="2594013"/>
              <a:ext cx="60975" cy="58325"/>
            </a:xfrm>
            <a:custGeom>
              <a:rect b="b" l="l" r="r" t="t"/>
              <a:pathLst>
                <a:path extrusionOk="0" h="2333" w="2439">
                  <a:moveTo>
                    <a:pt x="2438" y="1"/>
                  </a:moveTo>
                  <a:lnTo>
                    <a:pt x="1" y="1410"/>
                  </a:lnTo>
                  <a:lnTo>
                    <a:pt x="1" y="2332"/>
                  </a:lnTo>
                  <a:lnTo>
                    <a:pt x="2438" y="924"/>
                  </a:lnTo>
                  <a:lnTo>
                    <a:pt x="243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45"/>
            <p:cNvSpPr/>
            <p:nvPr/>
          </p:nvSpPr>
          <p:spPr>
            <a:xfrm>
              <a:off x="4345500" y="2611338"/>
              <a:ext cx="11525" cy="11025"/>
            </a:xfrm>
            <a:custGeom>
              <a:rect b="b" l="l" r="r" t="t"/>
              <a:pathLst>
                <a:path extrusionOk="0" h="441" w="461">
                  <a:moveTo>
                    <a:pt x="461" y="1"/>
                  </a:moveTo>
                  <a:lnTo>
                    <a:pt x="1" y="266"/>
                  </a:lnTo>
                  <a:lnTo>
                    <a:pt x="1" y="440"/>
                  </a:lnTo>
                  <a:lnTo>
                    <a:pt x="461" y="175"/>
                  </a:lnTo>
                  <a:lnTo>
                    <a:pt x="46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45"/>
            <p:cNvSpPr/>
            <p:nvPr/>
          </p:nvSpPr>
          <p:spPr>
            <a:xfrm>
              <a:off x="4319725" y="2593438"/>
              <a:ext cx="62025" cy="35850"/>
            </a:xfrm>
            <a:custGeom>
              <a:rect b="b" l="l" r="r" t="t"/>
              <a:pathLst>
                <a:path extrusionOk="0" h="1434" w="2481">
                  <a:moveTo>
                    <a:pt x="2438" y="0"/>
                  </a:moveTo>
                  <a:lnTo>
                    <a:pt x="1" y="1410"/>
                  </a:lnTo>
                  <a:lnTo>
                    <a:pt x="43" y="1433"/>
                  </a:lnTo>
                  <a:lnTo>
                    <a:pt x="2480" y="24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45"/>
            <p:cNvSpPr/>
            <p:nvPr/>
          </p:nvSpPr>
          <p:spPr>
            <a:xfrm>
              <a:off x="4319725" y="2621563"/>
              <a:ext cx="60975" cy="58900"/>
            </a:xfrm>
            <a:custGeom>
              <a:rect b="b" l="l" r="r" t="t"/>
              <a:pathLst>
                <a:path extrusionOk="0" h="2356" w="2439">
                  <a:moveTo>
                    <a:pt x="2438" y="1"/>
                  </a:moveTo>
                  <a:lnTo>
                    <a:pt x="1" y="1410"/>
                  </a:lnTo>
                  <a:lnTo>
                    <a:pt x="1" y="2332"/>
                  </a:lnTo>
                  <a:lnTo>
                    <a:pt x="43" y="2356"/>
                  </a:lnTo>
                  <a:lnTo>
                    <a:pt x="2438" y="924"/>
                  </a:lnTo>
                  <a:lnTo>
                    <a:pt x="243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45"/>
            <p:cNvSpPr/>
            <p:nvPr/>
          </p:nvSpPr>
          <p:spPr>
            <a:xfrm>
              <a:off x="4320775" y="2622188"/>
              <a:ext cx="60975" cy="58275"/>
            </a:xfrm>
            <a:custGeom>
              <a:rect b="b" l="l" r="r" t="t"/>
              <a:pathLst>
                <a:path extrusionOk="0" h="2331" w="2439">
                  <a:moveTo>
                    <a:pt x="2438" y="0"/>
                  </a:moveTo>
                  <a:lnTo>
                    <a:pt x="1" y="1408"/>
                  </a:lnTo>
                  <a:lnTo>
                    <a:pt x="1" y="2331"/>
                  </a:lnTo>
                  <a:lnTo>
                    <a:pt x="2438" y="923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45"/>
            <p:cNvSpPr/>
            <p:nvPr/>
          </p:nvSpPr>
          <p:spPr>
            <a:xfrm>
              <a:off x="4345500" y="2639488"/>
              <a:ext cx="11525" cy="11000"/>
            </a:xfrm>
            <a:custGeom>
              <a:rect b="b" l="l" r="r" t="t"/>
              <a:pathLst>
                <a:path extrusionOk="0" h="440" w="461">
                  <a:moveTo>
                    <a:pt x="461" y="0"/>
                  </a:moveTo>
                  <a:lnTo>
                    <a:pt x="1" y="267"/>
                  </a:lnTo>
                  <a:lnTo>
                    <a:pt x="1" y="439"/>
                  </a:lnTo>
                  <a:lnTo>
                    <a:pt x="461" y="174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45"/>
            <p:cNvSpPr/>
            <p:nvPr/>
          </p:nvSpPr>
          <p:spPr>
            <a:xfrm>
              <a:off x="4319725" y="2621563"/>
              <a:ext cx="62025" cy="35850"/>
            </a:xfrm>
            <a:custGeom>
              <a:rect b="b" l="l" r="r" t="t"/>
              <a:pathLst>
                <a:path extrusionOk="0" h="1434" w="2481">
                  <a:moveTo>
                    <a:pt x="2438" y="1"/>
                  </a:moveTo>
                  <a:lnTo>
                    <a:pt x="1" y="1410"/>
                  </a:lnTo>
                  <a:lnTo>
                    <a:pt x="43" y="1433"/>
                  </a:lnTo>
                  <a:lnTo>
                    <a:pt x="2480" y="25"/>
                  </a:lnTo>
                  <a:lnTo>
                    <a:pt x="243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45"/>
            <p:cNvSpPr/>
            <p:nvPr/>
          </p:nvSpPr>
          <p:spPr>
            <a:xfrm>
              <a:off x="4267100" y="2530188"/>
              <a:ext cx="117450" cy="67625"/>
            </a:xfrm>
            <a:custGeom>
              <a:rect b="b" l="l" r="r" t="t"/>
              <a:pathLst>
                <a:path extrusionOk="0" h="2705" w="4698">
                  <a:moveTo>
                    <a:pt x="2748" y="0"/>
                  </a:moveTo>
                  <a:lnTo>
                    <a:pt x="0" y="1582"/>
                  </a:lnTo>
                  <a:lnTo>
                    <a:pt x="1951" y="2704"/>
                  </a:lnTo>
                  <a:lnTo>
                    <a:pt x="4697" y="1122"/>
                  </a:lnTo>
                  <a:lnTo>
                    <a:pt x="2748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45"/>
            <p:cNvSpPr/>
            <p:nvPr/>
          </p:nvSpPr>
          <p:spPr>
            <a:xfrm>
              <a:off x="4267100" y="2569688"/>
              <a:ext cx="48775" cy="117475"/>
            </a:xfrm>
            <a:custGeom>
              <a:rect b="b" l="l" r="r" t="t"/>
              <a:pathLst>
                <a:path extrusionOk="0" h="4699" w="1951">
                  <a:moveTo>
                    <a:pt x="0" y="1"/>
                  </a:moveTo>
                  <a:lnTo>
                    <a:pt x="0" y="3576"/>
                  </a:lnTo>
                  <a:lnTo>
                    <a:pt x="1951" y="4699"/>
                  </a:lnTo>
                  <a:lnTo>
                    <a:pt x="1951" y="11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45"/>
            <p:cNvSpPr/>
            <p:nvPr/>
          </p:nvSpPr>
          <p:spPr>
            <a:xfrm>
              <a:off x="4319725" y="2565488"/>
              <a:ext cx="60975" cy="58850"/>
            </a:xfrm>
            <a:custGeom>
              <a:rect b="b" l="l" r="r" t="t"/>
              <a:pathLst>
                <a:path extrusionOk="0" h="2354" w="2439">
                  <a:moveTo>
                    <a:pt x="2438" y="0"/>
                  </a:moveTo>
                  <a:lnTo>
                    <a:pt x="1" y="1408"/>
                  </a:lnTo>
                  <a:lnTo>
                    <a:pt x="1" y="2331"/>
                  </a:lnTo>
                  <a:lnTo>
                    <a:pt x="43" y="2354"/>
                  </a:lnTo>
                  <a:lnTo>
                    <a:pt x="2438" y="923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45"/>
            <p:cNvSpPr/>
            <p:nvPr/>
          </p:nvSpPr>
          <p:spPr>
            <a:xfrm>
              <a:off x="4320775" y="2566063"/>
              <a:ext cx="60975" cy="58275"/>
            </a:xfrm>
            <a:custGeom>
              <a:rect b="b" l="l" r="r" t="t"/>
              <a:pathLst>
                <a:path extrusionOk="0" h="2331" w="2439">
                  <a:moveTo>
                    <a:pt x="2438" y="1"/>
                  </a:moveTo>
                  <a:lnTo>
                    <a:pt x="1" y="1409"/>
                  </a:lnTo>
                  <a:lnTo>
                    <a:pt x="1" y="2331"/>
                  </a:lnTo>
                  <a:lnTo>
                    <a:pt x="2438" y="923"/>
                  </a:lnTo>
                  <a:lnTo>
                    <a:pt x="243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45"/>
            <p:cNvSpPr/>
            <p:nvPr/>
          </p:nvSpPr>
          <p:spPr>
            <a:xfrm>
              <a:off x="4345500" y="2583363"/>
              <a:ext cx="11525" cy="11000"/>
            </a:xfrm>
            <a:custGeom>
              <a:rect b="b" l="l" r="r" t="t"/>
              <a:pathLst>
                <a:path extrusionOk="0" h="440" w="461">
                  <a:moveTo>
                    <a:pt x="461" y="0"/>
                  </a:moveTo>
                  <a:lnTo>
                    <a:pt x="1" y="267"/>
                  </a:lnTo>
                  <a:lnTo>
                    <a:pt x="1" y="440"/>
                  </a:lnTo>
                  <a:lnTo>
                    <a:pt x="461" y="174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45"/>
            <p:cNvSpPr/>
            <p:nvPr/>
          </p:nvSpPr>
          <p:spPr>
            <a:xfrm>
              <a:off x="4319725" y="2565488"/>
              <a:ext cx="62025" cy="35800"/>
            </a:xfrm>
            <a:custGeom>
              <a:rect b="b" l="l" r="r" t="t"/>
              <a:pathLst>
                <a:path extrusionOk="0" h="1432" w="2481">
                  <a:moveTo>
                    <a:pt x="2438" y="0"/>
                  </a:moveTo>
                  <a:lnTo>
                    <a:pt x="1" y="1408"/>
                  </a:lnTo>
                  <a:lnTo>
                    <a:pt x="43" y="1432"/>
                  </a:lnTo>
                  <a:lnTo>
                    <a:pt x="2480" y="24"/>
                  </a:lnTo>
                  <a:lnTo>
                    <a:pt x="243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45"/>
            <p:cNvSpPr/>
            <p:nvPr/>
          </p:nvSpPr>
          <p:spPr>
            <a:xfrm>
              <a:off x="4417225" y="2680063"/>
              <a:ext cx="21625" cy="19075"/>
            </a:xfrm>
            <a:custGeom>
              <a:rect b="b" l="l" r="r" t="t"/>
              <a:pathLst>
                <a:path extrusionOk="0" h="763" w="865">
                  <a:moveTo>
                    <a:pt x="694" y="0"/>
                  </a:moveTo>
                  <a:cubicBezTo>
                    <a:pt x="657" y="0"/>
                    <a:pt x="620" y="14"/>
                    <a:pt x="590" y="40"/>
                  </a:cubicBezTo>
                  <a:lnTo>
                    <a:pt x="103" y="493"/>
                  </a:lnTo>
                  <a:cubicBezTo>
                    <a:pt x="0" y="588"/>
                    <a:pt x="68" y="762"/>
                    <a:pt x="209" y="762"/>
                  </a:cubicBezTo>
                  <a:cubicBezTo>
                    <a:pt x="248" y="762"/>
                    <a:pt x="286" y="746"/>
                    <a:pt x="315" y="720"/>
                  </a:cubicBezTo>
                  <a:lnTo>
                    <a:pt x="802" y="266"/>
                  </a:lnTo>
                  <a:cubicBezTo>
                    <a:pt x="863" y="208"/>
                    <a:pt x="864" y="111"/>
                    <a:pt x="808" y="49"/>
                  </a:cubicBezTo>
                  <a:cubicBezTo>
                    <a:pt x="777" y="17"/>
                    <a:pt x="736" y="0"/>
                    <a:pt x="694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45"/>
            <p:cNvSpPr/>
            <p:nvPr/>
          </p:nvSpPr>
          <p:spPr>
            <a:xfrm>
              <a:off x="4490400" y="2709638"/>
              <a:ext cx="13400" cy="34025"/>
            </a:xfrm>
            <a:custGeom>
              <a:rect b="b" l="l" r="r" t="t"/>
              <a:pathLst>
                <a:path extrusionOk="0" h="1361" w="536">
                  <a:moveTo>
                    <a:pt x="169" y="0"/>
                  </a:moveTo>
                  <a:cubicBezTo>
                    <a:pt x="160" y="0"/>
                    <a:pt x="150" y="1"/>
                    <a:pt x="140" y="3"/>
                  </a:cubicBezTo>
                  <a:cubicBezTo>
                    <a:pt x="56" y="19"/>
                    <a:pt x="1" y="100"/>
                    <a:pt x="17" y="184"/>
                  </a:cubicBezTo>
                  <a:lnTo>
                    <a:pt x="214" y="1232"/>
                  </a:lnTo>
                  <a:cubicBezTo>
                    <a:pt x="228" y="1306"/>
                    <a:pt x="292" y="1360"/>
                    <a:pt x="368" y="1360"/>
                  </a:cubicBezTo>
                  <a:cubicBezTo>
                    <a:pt x="376" y="1360"/>
                    <a:pt x="386" y="1359"/>
                    <a:pt x="397" y="1357"/>
                  </a:cubicBezTo>
                  <a:cubicBezTo>
                    <a:pt x="481" y="1341"/>
                    <a:pt x="536" y="1260"/>
                    <a:pt x="520" y="1176"/>
                  </a:cubicBezTo>
                  <a:lnTo>
                    <a:pt x="321" y="126"/>
                  </a:lnTo>
                  <a:cubicBezTo>
                    <a:pt x="307" y="52"/>
                    <a:pt x="242" y="0"/>
                    <a:pt x="169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45"/>
            <p:cNvSpPr/>
            <p:nvPr/>
          </p:nvSpPr>
          <p:spPr>
            <a:xfrm>
              <a:off x="4529925" y="2686313"/>
              <a:ext cx="16600" cy="32575"/>
            </a:xfrm>
            <a:custGeom>
              <a:rect b="b" l="l" r="r" t="t"/>
              <a:pathLst>
                <a:path extrusionOk="0" h="1303" w="664">
                  <a:moveTo>
                    <a:pt x="175" y="1"/>
                  </a:moveTo>
                  <a:cubicBezTo>
                    <a:pt x="160" y="1"/>
                    <a:pt x="145" y="3"/>
                    <a:pt x="129" y="8"/>
                  </a:cubicBezTo>
                  <a:cubicBezTo>
                    <a:pt x="45" y="34"/>
                    <a:pt x="0" y="125"/>
                    <a:pt x="29" y="208"/>
                  </a:cubicBezTo>
                  <a:lnTo>
                    <a:pt x="335" y="1194"/>
                  </a:lnTo>
                  <a:cubicBezTo>
                    <a:pt x="356" y="1259"/>
                    <a:pt x="415" y="1303"/>
                    <a:pt x="483" y="1303"/>
                  </a:cubicBezTo>
                  <a:cubicBezTo>
                    <a:pt x="588" y="1303"/>
                    <a:pt x="663" y="1201"/>
                    <a:pt x="631" y="1103"/>
                  </a:cubicBezTo>
                  <a:lnTo>
                    <a:pt x="325" y="115"/>
                  </a:lnTo>
                  <a:cubicBezTo>
                    <a:pt x="306" y="46"/>
                    <a:pt x="244" y="1"/>
                    <a:pt x="175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45"/>
            <p:cNvSpPr/>
            <p:nvPr/>
          </p:nvSpPr>
          <p:spPr>
            <a:xfrm>
              <a:off x="4424725" y="2646438"/>
              <a:ext cx="116200" cy="67125"/>
            </a:xfrm>
            <a:custGeom>
              <a:rect b="b" l="l" r="r" t="t"/>
              <a:pathLst>
                <a:path extrusionOk="0" h="2685" w="4648">
                  <a:moveTo>
                    <a:pt x="1852" y="0"/>
                  </a:moveTo>
                  <a:lnTo>
                    <a:pt x="0" y="1071"/>
                  </a:lnTo>
                  <a:lnTo>
                    <a:pt x="2796" y="2684"/>
                  </a:lnTo>
                  <a:lnTo>
                    <a:pt x="4648" y="161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45"/>
            <p:cNvSpPr/>
            <p:nvPr/>
          </p:nvSpPr>
          <p:spPr>
            <a:xfrm>
              <a:off x="4455600" y="2646438"/>
              <a:ext cx="85325" cy="49300"/>
            </a:xfrm>
            <a:custGeom>
              <a:rect b="b" l="l" r="r" t="t"/>
              <a:pathLst>
                <a:path extrusionOk="0" h="1972" w="3413">
                  <a:moveTo>
                    <a:pt x="617" y="0"/>
                  </a:moveTo>
                  <a:lnTo>
                    <a:pt x="1" y="357"/>
                  </a:lnTo>
                  <a:lnTo>
                    <a:pt x="2796" y="1971"/>
                  </a:lnTo>
                  <a:lnTo>
                    <a:pt x="3413" y="1614"/>
                  </a:lnTo>
                  <a:lnTo>
                    <a:pt x="61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45"/>
            <p:cNvSpPr/>
            <p:nvPr/>
          </p:nvSpPr>
          <p:spPr>
            <a:xfrm>
              <a:off x="4424725" y="2664263"/>
              <a:ext cx="85350" cy="49300"/>
            </a:xfrm>
            <a:custGeom>
              <a:rect b="b" l="l" r="r" t="t"/>
              <a:pathLst>
                <a:path extrusionOk="0" h="1972" w="3414">
                  <a:moveTo>
                    <a:pt x="618" y="1"/>
                  </a:moveTo>
                  <a:lnTo>
                    <a:pt x="0" y="358"/>
                  </a:lnTo>
                  <a:lnTo>
                    <a:pt x="2796" y="1971"/>
                  </a:lnTo>
                  <a:lnTo>
                    <a:pt x="3414" y="1615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45"/>
            <p:cNvSpPr/>
            <p:nvPr/>
          </p:nvSpPr>
          <p:spPr>
            <a:xfrm>
              <a:off x="4494600" y="2686788"/>
              <a:ext cx="46325" cy="37100"/>
            </a:xfrm>
            <a:custGeom>
              <a:rect b="b" l="l" r="r" t="t"/>
              <a:pathLst>
                <a:path extrusionOk="0" h="1484" w="1853">
                  <a:moveTo>
                    <a:pt x="1853" y="0"/>
                  </a:moveTo>
                  <a:lnTo>
                    <a:pt x="1" y="1070"/>
                  </a:lnTo>
                  <a:lnTo>
                    <a:pt x="1" y="1484"/>
                  </a:lnTo>
                  <a:lnTo>
                    <a:pt x="1853" y="415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45"/>
            <p:cNvSpPr/>
            <p:nvPr/>
          </p:nvSpPr>
          <p:spPr>
            <a:xfrm>
              <a:off x="4424725" y="2673188"/>
              <a:ext cx="69900" cy="50700"/>
            </a:xfrm>
            <a:custGeom>
              <a:rect b="b" l="l" r="r" t="t"/>
              <a:pathLst>
                <a:path extrusionOk="0" h="2028" w="2796">
                  <a:moveTo>
                    <a:pt x="0" y="1"/>
                  </a:moveTo>
                  <a:lnTo>
                    <a:pt x="0" y="414"/>
                  </a:lnTo>
                  <a:lnTo>
                    <a:pt x="2796" y="2028"/>
                  </a:lnTo>
                  <a:lnTo>
                    <a:pt x="2796" y="16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45"/>
            <p:cNvSpPr/>
            <p:nvPr/>
          </p:nvSpPr>
          <p:spPr>
            <a:xfrm>
              <a:off x="4317300" y="2552088"/>
              <a:ext cx="59925" cy="25200"/>
            </a:xfrm>
            <a:custGeom>
              <a:rect b="b" l="l" r="r" t="t"/>
              <a:pathLst>
                <a:path extrusionOk="0" h="1008" w="2397">
                  <a:moveTo>
                    <a:pt x="1955" y="349"/>
                  </a:moveTo>
                  <a:cubicBezTo>
                    <a:pt x="1970" y="349"/>
                    <a:pt x="1986" y="352"/>
                    <a:pt x="2000" y="358"/>
                  </a:cubicBezTo>
                  <a:lnTo>
                    <a:pt x="2140" y="412"/>
                  </a:lnTo>
                  <a:cubicBezTo>
                    <a:pt x="2180" y="426"/>
                    <a:pt x="2213" y="457"/>
                    <a:pt x="2231" y="496"/>
                  </a:cubicBezTo>
                  <a:lnTo>
                    <a:pt x="2105" y="447"/>
                  </a:lnTo>
                  <a:cubicBezTo>
                    <a:pt x="2028" y="418"/>
                    <a:pt x="1947" y="402"/>
                    <a:pt x="1865" y="400"/>
                  </a:cubicBezTo>
                  <a:cubicBezTo>
                    <a:pt x="1873" y="383"/>
                    <a:pt x="1887" y="370"/>
                    <a:pt x="1903" y="361"/>
                  </a:cubicBezTo>
                  <a:cubicBezTo>
                    <a:pt x="1920" y="353"/>
                    <a:pt x="1937" y="349"/>
                    <a:pt x="1955" y="349"/>
                  </a:cubicBezTo>
                  <a:close/>
                  <a:moveTo>
                    <a:pt x="434" y="1"/>
                  </a:moveTo>
                  <a:cubicBezTo>
                    <a:pt x="392" y="1"/>
                    <a:pt x="346" y="12"/>
                    <a:pt x="298" y="36"/>
                  </a:cubicBezTo>
                  <a:cubicBezTo>
                    <a:pt x="125" y="125"/>
                    <a:pt x="1" y="348"/>
                    <a:pt x="18" y="535"/>
                  </a:cubicBezTo>
                  <a:cubicBezTo>
                    <a:pt x="23" y="586"/>
                    <a:pt x="31" y="606"/>
                    <a:pt x="44" y="606"/>
                  </a:cubicBezTo>
                  <a:cubicBezTo>
                    <a:pt x="79" y="606"/>
                    <a:pt x="147" y="467"/>
                    <a:pt x="272" y="403"/>
                  </a:cubicBezTo>
                  <a:cubicBezTo>
                    <a:pt x="277" y="400"/>
                    <a:pt x="287" y="399"/>
                    <a:pt x="300" y="399"/>
                  </a:cubicBezTo>
                  <a:cubicBezTo>
                    <a:pt x="345" y="399"/>
                    <a:pt x="430" y="414"/>
                    <a:pt x="531" y="436"/>
                  </a:cubicBezTo>
                  <a:lnTo>
                    <a:pt x="50" y="692"/>
                  </a:lnTo>
                  <a:cubicBezTo>
                    <a:pt x="50" y="692"/>
                    <a:pt x="149" y="738"/>
                    <a:pt x="446" y="742"/>
                  </a:cubicBezTo>
                  <a:cubicBezTo>
                    <a:pt x="451" y="742"/>
                    <a:pt x="457" y="742"/>
                    <a:pt x="462" y="742"/>
                  </a:cubicBezTo>
                  <a:cubicBezTo>
                    <a:pt x="698" y="742"/>
                    <a:pt x="907" y="652"/>
                    <a:pt x="990" y="564"/>
                  </a:cubicBezTo>
                  <a:cubicBezTo>
                    <a:pt x="1088" y="596"/>
                    <a:pt x="1162" y="623"/>
                    <a:pt x="1185" y="641"/>
                  </a:cubicBezTo>
                  <a:lnTo>
                    <a:pt x="1336" y="700"/>
                  </a:lnTo>
                  <a:cubicBezTo>
                    <a:pt x="1297" y="802"/>
                    <a:pt x="1310" y="916"/>
                    <a:pt x="1370" y="1008"/>
                  </a:cubicBezTo>
                  <a:lnTo>
                    <a:pt x="2396" y="416"/>
                  </a:lnTo>
                  <a:cubicBezTo>
                    <a:pt x="2356" y="354"/>
                    <a:pt x="2296" y="304"/>
                    <a:pt x="2225" y="278"/>
                  </a:cubicBezTo>
                  <a:lnTo>
                    <a:pt x="2086" y="223"/>
                  </a:lnTo>
                  <a:cubicBezTo>
                    <a:pt x="2043" y="206"/>
                    <a:pt x="1998" y="198"/>
                    <a:pt x="1953" y="198"/>
                  </a:cubicBezTo>
                  <a:cubicBezTo>
                    <a:pt x="1899" y="198"/>
                    <a:pt x="1845" y="210"/>
                    <a:pt x="1794" y="235"/>
                  </a:cubicBezTo>
                  <a:cubicBezTo>
                    <a:pt x="1754" y="254"/>
                    <a:pt x="1719" y="284"/>
                    <a:pt x="1694" y="322"/>
                  </a:cubicBezTo>
                  <a:cubicBezTo>
                    <a:pt x="1674" y="352"/>
                    <a:pt x="1665" y="390"/>
                    <a:pt x="1667" y="426"/>
                  </a:cubicBezTo>
                  <a:cubicBezTo>
                    <a:pt x="1571" y="451"/>
                    <a:pt x="1484" y="502"/>
                    <a:pt x="1416" y="573"/>
                  </a:cubicBezTo>
                  <a:lnTo>
                    <a:pt x="1252" y="507"/>
                  </a:lnTo>
                  <a:cubicBezTo>
                    <a:pt x="1177" y="480"/>
                    <a:pt x="1098" y="449"/>
                    <a:pt x="1024" y="420"/>
                  </a:cubicBezTo>
                  <a:cubicBezTo>
                    <a:pt x="1007" y="349"/>
                    <a:pt x="981" y="281"/>
                    <a:pt x="946" y="216"/>
                  </a:cubicBezTo>
                  <a:lnTo>
                    <a:pt x="769" y="310"/>
                  </a:lnTo>
                  <a:cubicBezTo>
                    <a:pt x="694" y="273"/>
                    <a:pt x="645" y="239"/>
                    <a:pt x="643" y="216"/>
                  </a:cubicBezTo>
                  <a:cubicBezTo>
                    <a:pt x="629" y="80"/>
                    <a:pt x="545" y="1"/>
                    <a:pt x="43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45"/>
            <p:cNvSpPr/>
            <p:nvPr/>
          </p:nvSpPr>
          <p:spPr>
            <a:xfrm>
              <a:off x="4337400" y="2499588"/>
              <a:ext cx="9725" cy="24225"/>
            </a:xfrm>
            <a:custGeom>
              <a:rect b="b" l="l" r="r" t="t"/>
              <a:pathLst>
                <a:path extrusionOk="0" fill="none" h="969" w="389">
                  <a:moveTo>
                    <a:pt x="0" y="181"/>
                  </a:moveTo>
                  <a:lnTo>
                    <a:pt x="249" y="36"/>
                  </a:lnTo>
                  <a:cubicBezTo>
                    <a:pt x="312" y="0"/>
                    <a:pt x="389" y="45"/>
                    <a:pt x="389" y="116"/>
                  </a:cubicBezTo>
                  <a:lnTo>
                    <a:pt x="389" y="344"/>
                  </a:lnTo>
                  <a:cubicBezTo>
                    <a:pt x="389" y="609"/>
                    <a:pt x="238" y="851"/>
                    <a:pt x="0" y="969"/>
                  </a:cubicBezTo>
                  <a:lnTo>
                    <a:pt x="0" y="969"/>
                  </a:lnTo>
                </a:path>
              </a:pathLst>
            </a:custGeom>
            <a:noFill/>
            <a:ln cap="rnd" cmpd="sng" w="1875">
              <a:solidFill>
                <a:srgbClr val="E3F9F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45"/>
            <p:cNvSpPr/>
            <p:nvPr/>
          </p:nvSpPr>
          <p:spPr>
            <a:xfrm>
              <a:off x="4307875" y="2551563"/>
              <a:ext cx="35350" cy="18250"/>
            </a:xfrm>
            <a:custGeom>
              <a:rect b="b" l="l" r="r" t="t"/>
              <a:pathLst>
                <a:path extrusionOk="0" h="730" w="1414">
                  <a:moveTo>
                    <a:pt x="797" y="0"/>
                  </a:moveTo>
                  <a:cubicBezTo>
                    <a:pt x="622" y="0"/>
                    <a:pt x="437" y="43"/>
                    <a:pt x="294" y="125"/>
                  </a:cubicBezTo>
                  <a:cubicBezTo>
                    <a:pt x="30" y="278"/>
                    <a:pt x="1" y="508"/>
                    <a:pt x="230" y="640"/>
                  </a:cubicBezTo>
                  <a:cubicBezTo>
                    <a:pt x="333" y="700"/>
                    <a:pt x="472" y="729"/>
                    <a:pt x="617" y="729"/>
                  </a:cubicBezTo>
                  <a:cubicBezTo>
                    <a:pt x="792" y="729"/>
                    <a:pt x="976" y="687"/>
                    <a:pt x="1120" y="604"/>
                  </a:cubicBezTo>
                  <a:cubicBezTo>
                    <a:pt x="1384" y="452"/>
                    <a:pt x="1413" y="222"/>
                    <a:pt x="1184" y="89"/>
                  </a:cubicBezTo>
                  <a:cubicBezTo>
                    <a:pt x="1081" y="29"/>
                    <a:pt x="942" y="0"/>
                    <a:pt x="797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45"/>
            <p:cNvSpPr/>
            <p:nvPr/>
          </p:nvSpPr>
          <p:spPr>
            <a:xfrm>
              <a:off x="4312275" y="2551563"/>
              <a:ext cx="26525" cy="13725"/>
            </a:xfrm>
            <a:custGeom>
              <a:rect b="b" l="l" r="r" t="t"/>
              <a:pathLst>
                <a:path extrusionOk="0" h="549" w="1061">
                  <a:moveTo>
                    <a:pt x="598" y="0"/>
                  </a:moveTo>
                  <a:cubicBezTo>
                    <a:pt x="466" y="0"/>
                    <a:pt x="328" y="32"/>
                    <a:pt x="221" y="95"/>
                  </a:cubicBezTo>
                  <a:cubicBezTo>
                    <a:pt x="22" y="209"/>
                    <a:pt x="0" y="383"/>
                    <a:pt x="171" y="482"/>
                  </a:cubicBezTo>
                  <a:cubicBezTo>
                    <a:pt x="250" y="527"/>
                    <a:pt x="354" y="549"/>
                    <a:pt x="463" y="549"/>
                  </a:cubicBezTo>
                  <a:cubicBezTo>
                    <a:pt x="594" y="549"/>
                    <a:pt x="733" y="517"/>
                    <a:pt x="841" y="454"/>
                  </a:cubicBezTo>
                  <a:cubicBezTo>
                    <a:pt x="1040" y="340"/>
                    <a:pt x="1060" y="167"/>
                    <a:pt x="889" y="67"/>
                  </a:cubicBezTo>
                  <a:cubicBezTo>
                    <a:pt x="811" y="23"/>
                    <a:pt x="707" y="0"/>
                    <a:pt x="598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45"/>
            <p:cNvSpPr/>
            <p:nvPr/>
          </p:nvSpPr>
          <p:spPr>
            <a:xfrm>
              <a:off x="4322625" y="2538413"/>
              <a:ext cx="5825" cy="19750"/>
            </a:xfrm>
            <a:custGeom>
              <a:rect b="b" l="l" r="r" t="t"/>
              <a:pathLst>
                <a:path extrusionOk="0" h="790" w="233">
                  <a:moveTo>
                    <a:pt x="1" y="0"/>
                  </a:moveTo>
                  <a:lnTo>
                    <a:pt x="1" y="673"/>
                  </a:lnTo>
                  <a:cubicBezTo>
                    <a:pt x="1" y="737"/>
                    <a:pt x="53" y="789"/>
                    <a:pt x="117" y="789"/>
                  </a:cubicBezTo>
                  <a:cubicBezTo>
                    <a:pt x="181" y="788"/>
                    <a:pt x="233" y="737"/>
                    <a:pt x="233" y="673"/>
                  </a:cubicBezTo>
                  <a:lnTo>
                    <a:pt x="233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45"/>
            <p:cNvSpPr/>
            <p:nvPr/>
          </p:nvSpPr>
          <p:spPr>
            <a:xfrm>
              <a:off x="4308125" y="2505813"/>
              <a:ext cx="34825" cy="40775"/>
            </a:xfrm>
            <a:custGeom>
              <a:rect b="b" l="l" r="r" t="t"/>
              <a:pathLst>
                <a:path extrusionOk="0" h="1631" w="1393">
                  <a:moveTo>
                    <a:pt x="1393" y="1"/>
                  </a:moveTo>
                  <a:lnTo>
                    <a:pt x="1" y="131"/>
                  </a:lnTo>
                  <a:lnTo>
                    <a:pt x="1" y="934"/>
                  </a:lnTo>
                  <a:cubicBezTo>
                    <a:pt x="1" y="1319"/>
                    <a:pt x="313" y="1630"/>
                    <a:pt x="697" y="1630"/>
                  </a:cubicBezTo>
                  <a:cubicBezTo>
                    <a:pt x="1081" y="1630"/>
                    <a:pt x="1393" y="1319"/>
                    <a:pt x="1393" y="933"/>
                  </a:cubicBezTo>
                  <a:lnTo>
                    <a:pt x="1393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45"/>
            <p:cNvSpPr/>
            <p:nvPr/>
          </p:nvSpPr>
          <p:spPr>
            <a:xfrm>
              <a:off x="4306075" y="2497563"/>
              <a:ext cx="38950" cy="20125"/>
            </a:xfrm>
            <a:custGeom>
              <a:rect b="b" l="l" r="r" t="t"/>
              <a:pathLst>
                <a:path extrusionOk="0" h="805" w="1558">
                  <a:moveTo>
                    <a:pt x="877" y="0"/>
                  </a:moveTo>
                  <a:cubicBezTo>
                    <a:pt x="685" y="0"/>
                    <a:pt x="481" y="47"/>
                    <a:pt x="322" y="139"/>
                  </a:cubicBezTo>
                  <a:cubicBezTo>
                    <a:pt x="32" y="307"/>
                    <a:pt x="0" y="561"/>
                    <a:pt x="252" y="706"/>
                  </a:cubicBezTo>
                  <a:cubicBezTo>
                    <a:pt x="366" y="773"/>
                    <a:pt x="519" y="805"/>
                    <a:pt x="679" y="805"/>
                  </a:cubicBezTo>
                  <a:cubicBezTo>
                    <a:pt x="872" y="805"/>
                    <a:pt x="1075" y="758"/>
                    <a:pt x="1234" y="666"/>
                  </a:cubicBezTo>
                  <a:cubicBezTo>
                    <a:pt x="1526" y="497"/>
                    <a:pt x="1558" y="244"/>
                    <a:pt x="1305" y="99"/>
                  </a:cubicBezTo>
                  <a:cubicBezTo>
                    <a:pt x="1191" y="33"/>
                    <a:pt x="1038" y="0"/>
                    <a:pt x="877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45"/>
            <p:cNvSpPr/>
            <p:nvPr/>
          </p:nvSpPr>
          <p:spPr>
            <a:xfrm>
              <a:off x="4309650" y="2499413"/>
              <a:ext cx="31775" cy="16425"/>
            </a:xfrm>
            <a:custGeom>
              <a:rect b="b" l="l" r="r" t="t"/>
              <a:pathLst>
                <a:path extrusionOk="0" h="657" w="1271">
                  <a:moveTo>
                    <a:pt x="716" y="1"/>
                  </a:moveTo>
                  <a:cubicBezTo>
                    <a:pt x="559" y="1"/>
                    <a:pt x="393" y="39"/>
                    <a:pt x="263" y="113"/>
                  </a:cubicBezTo>
                  <a:cubicBezTo>
                    <a:pt x="25" y="251"/>
                    <a:pt x="1" y="458"/>
                    <a:pt x="205" y="577"/>
                  </a:cubicBezTo>
                  <a:cubicBezTo>
                    <a:pt x="298" y="631"/>
                    <a:pt x="423" y="657"/>
                    <a:pt x="553" y="657"/>
                  </a:cubicBezTo>
                  <a:cubicBezTo>
                    <a:pt x="711" y="657"/>
                    <a:pt x="878" y="618"/>
                    <a:pt x="1009" y="544"/>
                  </a:cubicBezTo>
                  <a:cubicBezTo>
                    <a:pt x="1245" y="406"/>
                    <a:pt x="1271" y="199"/>
                    <a:pt x="1065" y="81"/>
                  </a:cubicBezTo>
                  <a:cubicBezTo>
                    <a:pt x="972" y="27"/>
                    <a:pt x="847" y="1"/>
                    <a:pt x="716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45"/>
            <p:cNvSpPr/>
            <p:nvPr/>
          </p:nvSpPr>
          <p:spPr>
            <a:xfrm>
              <a:off x="4303275" y="2519188"/>
              <a:ext cx="9275" cy="22175"/>
            </a:xfrm>
            <a:custGeom>
              <a:rect b="b" l="l" r="r" t="t"/>
              <a:pathLst>
                <a:path extrusionOk="0" fill="none" h="887" w="371">
                  <a:moveTo>
                    <a:pt x="322" y="1"/>
                  </a:moveTo>
                  <a:lnTo>
                    <a:pt x="172" y="86"/>
                  </a:lnTo>
                  <a:cubicBezTo>
                    <a:pt x="66" y="147"/>
                    <a:pt x="1" y="262"/>
                    <a:pt x="1" y="384"/>
                  </a:cubicBezTo>
                  <a:lnTo>
                    <a:pt x="1" y="579"/>
                  </a:lnTo>
                  <a:cubicBezTo>
                    <a:pt x="1" y="769"/>
                    <a:pt x="205" y="887"/>
                    <a:pt x="370" y="792"/>
                  </a:cubicBezTo>
                  <a:lnTo>
                    <a:pt x="370" y="792"/>
                  </a:lnTo>
                </a:path>
              </a:pathLst>
            </a:custGeom>
            <a:noFill/>
            <a:ln cap="rnd" cmpd="sng" w="1875">
              <a:solidFill>
                <a:srgbClr val="E3F9F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45"/>
            <p:cNvSpPr/>
            <p:nvPr/>
          </p:nvSpPr>
          <p:spPr>
            <a:xfrm>
              <a:off x="4330650" y="2515813"/>
              <a:ext cx="5900" cy="23375"/>
            </a:xfrm>
            <a:custGeom>
              <a:rect b="b" l="l" r="r" t="t"/>
              <a:pathLst>
                <a:path extrusionOk="0" h="935" w="236">
                  <a:moveTo>
                    <a:pt x="235" y="1"/>
                  </a:moveTo>
                  <a:lnTo>
                    <a:pt x="68" y="98"/>
                  </a:lnTo>
                  <a:lnTo>
                    <a:pt x="0" y="449"/>
                  </a:lnTo>
                  <a:lnTo>
                    <a:pt x="68" y="410"/>
                  </a:lnTo>
                  <a:lnTo>
                    <a:pt x="68" y="935"/>
                  </a:lnTo>
                  <a:lnTo>
                    <a:pt x="235" y="838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45"/>
            <p:cNvSpPr/>
            <p:nvPr/>
          </p:nvSpPr>
          <p:spPr>
            <a:xfrm>
              <a:off x="4330650" y="2515813"/>
              <a:ext cx="6775" cy="24025"/>
            </a:xfrm>
            <a:custGeom>
              <a:rect b="b" l="l" r="r" t="t"/>
              <a:pathLst>
                <a:path extrusionOk="0" h="961" w="271">
                  <a:moveTo>
                    <a:pt x="235" y="1"/>
                  </a:moveTo>
                  <a:lnTo>
                    <a:pt x="68" y="98"/>
                  </a:lnTo>
                  <a:lnTo>
                    <a:pt x="0" y="449"/>
                  </a:lnTo>
                  <a:lnTo>
                    <a:pt x="35" y="475"/>
                  </a:lnTo>
                  <a:lnTo>
                    <a:pt x="68" y="458"/>
                  </a:lnTo>
                  <a:lnTo>
                    <a:pt x="68" y="935"/>
                  </a:lnTo>
                  <a:lnTo>
                    <a:pt x="103" y="961"/>
                  </a:lnTo>
                  <a:lnTo>
                    <a:pt x="270" y="865"/>
                  </a:lnTo>
                  <a:lnTo>
                    <a:pt x="270" y="28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45"/>
            <p:cNvSpPr/>
            <p:nvPr/>
          </p:nvSpPr>
          <p:spPr>
            <a:xfrm>
              <a:off x="4331525" y="2516513"/>
              <a:ext cx="5900" cy="23325"/>
            </a:xfrm>
            <a:custGeom>
              <a:rect b="b" l="l" r="r" t="t"/>
              <a:pathLst>
                <a:path extrusionOk="0" h="933" w="236">
                  <a:moveTo>
                    <a:pt x="235" y="0"/>
                  </a:moveTo>
                  <a:lnTo>
                    <a:pt x="68" y="96"/>
                  </a:lnTo>
                  <a:lnTo>
                    <a:pt x="0" y="447"/>
                  </a:lnTo>
                  <a:lnTo>
                    <a:pt x="68" y="409"/>
                  </a:lnTo>
                  <a:lnTo>
                    <a:pt x="68" y="933"/>
                  </a:lnTo>
                  <a:lnTo>
                    <a:pt x="235" y="837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45"/>
            <p:cNvSpPr/>
            <p:nvPr/>
          </p:nvSpPr>
          <p:spPr>
            <a:xfrm>
              <a:off x="4223025" y="2681663"/>
              <a:ext cx="37250" cy="19325"/>
            </a:xfrm>
            <a:custGeom>
              <a:rect b="b" l="l" r="r" t="t"/>
              <a:pathLst>
                <a:path extrusionOk="0" h="773" w="1490">
                  <a:moveTo>
                    <a:pt x="839" y="1"/>
                  </a:moveTo>
                  <a:cubicBezTo>
                    <a:pt x="654" y="1"/>
                    <a:pt x="460" y="46"/>
                    <a:pt x="309" y="134"/>
                  </a:cubicBezTo>
                  <a:cubicBezTo>
                    <a:pt x="30" y="295"/>
                    <a:pt x="0" y="539"/>
                    <a:pt x="241" y="678"/>
                  </a:cubicBezTo>
                  <a:cubicBezTo>
                    <a:pt x="350" y="741"/>
                    <a:pt x="496" y="772"/>
                    <a:pt x="649" y="772"/>
                  </a:cubicBezTo>
                  <a:cubicBezTo>
                    <a:pt x="834" y="772"/>
                    <a:pt x="1029" y="727"/>
                    <a:pt x="1182" y="639"/>
                  </a:cubicBezTo>
                  <a:cubicBezTo>
                    <a:pt x="1459" y="478"/>
                    <a:pt x="1489" y="234"/>
                    <a:pt x="1249" y="95"/>
                  </a:cubicBezTo>
                  <a:cubicBezTo>
                    <a:pt x="1139" y="32"/>
                    <a:pt x="992" y="1"/>
                    <a:pt x="839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45"/>
            <p:cNvSpPr/>
            <p:nvPr/>
          </p:nvSpPr>
          <p:spPr>
            <a:xfrm>
              <a:off x="4217750" y="2639588"/>
              <a:ext cx="47775" cy="54900"/>
            </a:xfrm>
            <a:custGeom>
              <a:rect b="b" l="l" r="r" t="t"/>
              <a:pathLst>
                <a:path extrusionOk="0" h="2196" w="1911">
                  <a:moveTo>
                    <a:pt x="1911" y="0"/>
                  </a:moveTo>
                  <a:lnTo>
                    <a:pt x="1" y="170"/>
                  </a:lnTo>
                  <a:lnTo>
                    <a:pt x="1" y="312"/>
                  </a:lnTo>
                  <a:cubicBezTo>
                    <a:pt x="1" y="952"/>
                    <a:pt x="102" y="1587"/>
                    <a:pt x="301" y="2196"/>
                  </a:cubicBezTo>
                  <a:lnTo>
                    <a:pt x="1621" y="2041"/>
                  </a:lnTo>
                  <a:cubicBezTo>
                    <a:pt x="1812" y="1462"/>
                    <a:pt x="1911" y="859"/>
                    <a:pt x="1911" y="250"/>
                  </a:cubicBezTo>
                  <a:lnTo>
                    <a:pt x="191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45"/>
            <p:cNvSpPr/>
            <p:nvPr/>
          </p:nvSpPr>
          <p:spPr>
            <a:xfrm>
              <a:off x="4216925" y="2627488"/>
              <a:ext cx="49475" cy="27575"/>
            </a:xfrm>
            <a:custGeom>
              <a:rect b="b" l="l" r="r" t="t"/>
              <a:pathLst>
                <a:path extrusionOk="0" h="1103" w="1979">
                  <a:moveTo>
                    <a:pt x="1127" y="1"/>
                  </a:moveTo>
                  <a:cubicBezTo>
                    <a:pt x="1061" y="1"/>
                    <a:pt x="993" y="5"/>
                    <a:pt x="924" y="13"/>
                  </a:cubicBezTo>
                  <a:cubicBezTo>
                    <a:pt x="398" y="77"/>
                    <a:pt x="0" y="370"/>
                    <a:pt x="37" y="669"/>
                  </a:cubicBezTo>
                  <a:cubicBezTo>
                    <a:pt x="68" y="927"/>
                    <a:pt x="417" y="1103"/>
                    <a:pt x="852" y="1103"/>
                  </a:cubicBezTo>
                  <a:cubicBezTo>
                    <a:pt x="918" y="1103"/>
                    <a:pt x="986" y="1099"/>
                    <a:pt x="1055" y="1090"/>
                  </a:cubicBezTo>
                  <a:cubicBezTo>
                    <a:pt x="1581" y="1027"/>
                    <a:pt x="1978" y="734"/>
                    <a:pt x="1942" y="437"/>
                  </a:cubicBezTo>
                  <a:cubicBezTo>
                    <a:pt x="1911" y="177"/>
                    <a:pt x="1563" y="1"/>
                    <a:pt x="1127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45"/>
            <p:cNvSpPr/>
            <p:nvPr/>
          </p:nvSpPr>
          <p:spPr>
            <a:xfrm>
              <a:off x="4224650" y="2631813"/>
              <a:ext cx="34025" cy="19000"/>
            </a:xfrm>
            <a:custGeom>
              <a:rect b="b" l="l" r="r" t="t"/>
              <a:pathLst>
                <a:path extrusionOk="0" h="760" w="1361">
                  <a:moveTo>
                    <a:pt x="777" y="1"/>
                  </a:moveTo>
                  <a:cubicBezTo>
                    <a:pt x="731" y="1"/>
                    <a:pt x="684" y="4"/>
                    <a:pt x="635" y="10"/>
                  </a:cubicBezTo>
                  <a:cubicBezTo>
                    <a:pt x="273" y="53"/>
                    <a:pt x="0" y="255"/>
                    <a:pt x="25" y="459"/>
                  </a:cubicBezTo>
                  <a:cubicBezTo>
                    <a:pt x="46" y="638"/>
                    <a:pt x="285" y="760"/>
                    <a:pt x="584" y="760"/>
                  </a:cubicBezTo>
                  <a:cubicBezTo>
                    <a:pt x="630" y="760"/>
                    <a:pt x="677" y="757"/>
                    <a:pt x="725" y="751"/>
                  </a:cubicBezTo>
                  <a:cubicBezTo>
                    <a:pt x="1088" y="707"/>
                    <a:pt x="1360" y="506"/>
                    <a:pt x="1336" y="300"/>
                  </a:cubicBezTo>
                  <a:cubicBezTo>
                    <a:pt x="1314" y="123"/>
                    <a:pt x="1075" y="1"/>
                    <a:pt x="777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45"/>
            <p:cNvSpPr/>
            <p:nvPr/>
          </p:nvSpPr>
          <p:spPr>
            <a:xfrm>
              <a:off x="4235800" y="2578388"/>
              <a:ext cx="57450" cy="66300"/>
            </a:xfrm>
            <a:custGeom>
              <a:rect b="b" l="l" r="r" t="t"/>
              <a:pathLst>
                <a:path extrusionOk="0" h="2652" w="2298">
                  <a:moveTo>
                    <a:pt x="2298" y="1"/>
                  </a:moveTo>
                  <a:cubicBezTo>
                    <a:pt x="2298" y="1"/>
                    <a:pt x="1186" y="218"/>
                    <a:pt x="594" y="991"/>
                  </a:cubicBezTo>
                  <a:cubicBezTo>
                    <a:pt x="1" y="1764"/>
                    <a:pt x="8" y="2427"/>
                    <a:pt x="243" y="2651"/>
                  </a:cubicBezTo>
                  <a:cubicBezTo>
                    <a:pt x="243" y="2651"/>
                    <a:pt x="870" y="2257"/>
                    <a:pt x="1173" y="1950"/>
                  </a:cubicBezTo>
                  <a:cubicBezTo>
                    <a:pt x="1476" y="1642"/>
                    <a:pt x="1735" y="1195"/>
                    <a:pt x="1885" y="726"/>
                  </a:cubicBezTo>
                  <a:cubicBezTo>
                    <a:pt x="2034" y="254"/>
                    <a:pt x="2298" y="1"/>
                    <a:pt x="2298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45"/>
            <p:cNvSpPr/>
            <p:nvPr/>
          </p:nvSpPr>
          <p:spPr>
            <a:xfrm>
              <a:off x="4241175" y="2586288"/>
              <a:ext cx="41825" cy="59000"/>
            </a:xfrm>
            <a:custGeom>
              <a:rect b="b" l="l" r="r" t="t"/>
              <a:pathLst>
                <a:path extrusionOk="0" h="2360" w="1673">
                  <a:moveTo>
                    <a:pt x="1672" y="1"/>
                  </a:moveTo>
                  <a:cubicBezTo>
                    <a:pt x="1482" y="150"/>
                    <a:pt x="1304" y="313"/>
                    <a:pt x="1137" y="487"/>
                  </a:cubicBezTo>
                  <a:cubicBezTo>
                    <a:pt x="1055" y="574"/>
                    <a:pt x="975" y="665"/>
                    <a:pt x="898" y="758"/>
                  </a:cubicBezTo>
                  <a:cubicBezTo>
                    <a:pt x="823" y="850"/>
                    <a:pt x="750" y="948"/>
                    <a:pt x="682" y="1048"/>
                  </a:cubicBezTo>
                  <a:cubicBezTo>
                    <a:pt x="666" y="1072"/>
                    <a:pt x="649" y="1098"/>
                    <a:pt x="633" y="1123"/>
                  </a:cubicBezTo>
                  <a:cubicBezTo>
                    <a:pt x="617" y="1149"/>
                    <a:pt x="601" y="1175"/>
                    <a:pt x="585" y="1201"/>
                  </a:cubicBezTo>
                  <a:cubicBezTo>
                    <a:pt x="554" y="1252"/>
                    <a:pt x="525" y="1304"/>
                    <a:pt x="495" y="1357"/>
                  </a:cubicBezTo>
                  <a:cubicBezTo>
                    <a:pt x="436" y="1462"/>
                    <a:pt x="376" y="1567"/>
                    <a:pt x="320" y="1674"/>
                  </a:cubicBezTo>
                  <a:cubicBezTo>
                    <a:pt x="263" y="1780"/>
                    <a:pt x="208" y="1887"/>
                    <a:pt x="156" y="1996"/>
                  </a:cubicBezTo>
                  <a:cubicBezTo>
                    <a:pt x="103" y="2105"/>
                    <a:pt x="51" y="2214"/>
                    <a:pt x="5" y="2327"/>
                  </a:cubicBezTo>
                  <a:cubicBezTo>
                    <a:pt x="1" y="2338"/>
                    <a:pt x="6" y="2353"/>
                    <a:pt x="18" y="2357"/>
                  </a:cubicBezTo>
                  <a:cubicBezTo>
                    <a:pt x="21" y="2359"/>
                    <a:pt x="24" y="2359"/>
                    <a:pt x="27" y="2359"/>
                  </a:cubicBezTo>
                  <a:cubicBezTo>
                    <a:pt x="37" y="2359"/>
                    <a:pt x="45" y="2353"/>
                    <a:pt x="50" y="2344"/>
                  </a:cubicBezTo>
                  <a:cubicBezTo>
                    <a:pt x="93" y="2234"/>
                    <a:pt x="143" y="2124"/>
                    <a:pt x="193" y="2015"/>
                  </a:cubicBezTo>
                  <a:cubicBezTo>
                    <a:pt x="244" y="1906"/>
                    <a:pt x="296" y="1797"/>
                    <a:pt x="351" y="1690"/>
                  </a:cubicBezTo>
                  <a:cubicBezTo>
                    <a:pt x="407" y="1584"/>
                    <a:pt x="463" y="1477"/>
                    <a:pt x="520" y="1373"/>
                  </a:cubicBezTo>
                  <a:cubicBezTo>
                    <a:pt x="549" y="1319"/>
                    <a:pt x="578" y="1267"/>
                    <a:pt x="608" y="1214"/>
                  </a:cubicBezTo>
                  <a:cubicBezTo>
                    <a:pt x="623" y="1188"/>
                    <a:pt x="639" y="1162"/>
                    <a:pt x="655" y="1138"/>
                  </a:cubicBezTo>
                  <a:cubicBezTo>
                    <a:pt x="669" y="1112"/>
                    <a:pt x="685" y="1087"/>
                    <a:pt x="702" y="1061"/>
                  </a:cubicBezTo>
                  <a:cubicBezTo>
                    <a:pt x="768" y="961"/>
                    <a:pt x="837" y="864"/>
                    <a:pt x="913" y="769"/>
                  </a:cubicBezTo>
                  <a:cubicBezTo>
                    <a:pt x="987" y="675"/>
                    <a:pt x="1065" y="584"/>
                    <a:pt x="1146" y="495"/>
                  </a:cubicBezTo>
                  <a:cubicBezTo>
                    <a:pt x="1308" y="318"/>
                    <a:pt x="1485" y="153"/>
                    <a:pt x="1672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45"/>
            <p:cNvSpPr/>
            <p:nvPr/>
          </p:nvSpPr>
          <p:spPr>
            <a:xfrm>
              <a:off x="4238925" y="2619438"/>
              <a:ext cx="55275" cy="26000"/>
            </a:xfrm>
            <a:custGeom>
              <a:rect b="b" l="l" r="r" t="t"/>
              <a:pathLst>
                <a:path extrusionOk="0" h="1040" w="2211">
                  <a:moveTo>
                    <a:pt x="1535" y="1"/>
                  </a:moveTo>
                  <a:cubicBezTo>
                    <a:pt x="1314" y="1"/>
                    <a:pt x="1065" y="33"/>
                    <a:pt x="836" y="136"/>
                  </a:cubicBezTo>
                  <a:cubicBezTo>
                    <a:pt x="215" y="415"/>
                    <a:pt x="1" y="825"/>
                    <a:pt x="70" y="1040"/>
                  </a:cubicBezTo>
                  <a:cubicBezTo>
                    <a:pt x="70" y="1040"/>
                    <a:pt x="585" y="1006"/>
                    <a:pt x="874" y="918"/>
                  </a:cubicBezTo>
                  <a:cubicBezTo>
                    <a:pt x="1161" y="830"/>
                    <a:pt x="1468" y="641"/>
                    <a:pt x="1716" y="402"/>
                  </a:cubicBezTo>
                  <a:cubicBezTo>
                    <a:pt x="1963" y="163"/>
                    <a:pt x="2211" y="94"/>
                    <a:pt x="2211" y="94"/>
                  </a:cubicBezTo>
                  <a:cubicBezTo>
                    <a:pt x="2211" y="94"/>
                    <a:pt x="1911" y="1"/>
                    <a:pt x="153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45"/>
            <p:cNvSpPr/>
            <p:nvPr/>
          </p:nvSpPr>
          <p:spPr>
            <a:xfrm>
              <a:off x="4240100" y="2623263"/>
              <a:ext cx="45175" cy="22600"/>
            </a:xfrm>
            <a:custGeom>
              <a:rect b="b" l="l" r="r" t="t"/>
              <a:pathLst>
                <a:path extrusionOk="0" h="904" w="1807">
                  <a:moveTo>
                    <a:pt x="1807" y="1"/>
                  </a:moveTo>
                  <a:lnTo>
                    <a:pt x="1807" y="1"/>
                  </a:lnTo>
                  <a:cubicBezTo>
                    <a:pt x="1640" y="30"/>
                    <a:pt x="1478" y="69"/>
                    <a:pt x="1317" y="123"/>
                  </a:cubicBezTo>
                  <a:cubicBezTo>
                    <a:pt x="1157" y="173"/>
                    <a:pt x="1001" y="237"/>
                    <a:pt x="851" y="315"/>
                  </a:cubicBezTo>
                  <a:cubicBezTo>
                    <a:pt x="777" y="353"/>
                    <a:pt x="705" y="398"/>
                    <a:pt x="634" y="442"/>
                  </a:cubicBezTo>
                  <a:cubicBezTo>
                    <a:pt x="563" y="487"/>
                    <a:pt x="492" y="532"/>
                    <a:pt x="422" y="579"/>
                  </a:cubicBezTo>
                  <a:cubicBezTo>
                    <a:pt x="281" y="672"/>
                    <a:pt x="144" y="768"/>
                    <a:pt x="12" y="875"/>
                  </a:cubicBezTo>
                  <a:lnTo>
                    <a:pt x="13" y="875"/>
                  </a:lnTo>
                  <a:cubicBezTo>
                    <a:pt x="0" y="886"/>
                    <a:pt x="11" y="904"/>
                    <a:pt x="24" y="904"/>
                  </a:cubicBezTo>
                  <a:cubicBezTo>
                    <a:pt x="27" y="904"/>
                    <a:pt x="30" y="902"/>
                    <a:pt x="33" y="900"/>
                  </a:cubicBezTo>
                  <a:cubicBezTo>
                    <a:pt x="161" y="793"/>
                    <a:pt x="299" y="694"/>
                    <a:pt x="435" y="600"/>
                  </a:cubicBezTo>
                  <a:cubicBezTo>
                    <a:pt x="505" y="552"/>
                    <a:pt x="574" y="505"/>
                    <a:pt x="645" y="459"/>
                  </a:cubicBezTo>
                  <a:cubicBezTo>
                    <a:pt x="716" y="414"/>
                    <a:pt x="786" y="369"/>
                    <a:pt x="860" y="330"/>
                  </a:cubicBezTo>
                  <a:cubicBezTo>
                    <a:pt x="1008" y="250"/>
                    <a:pt x="1162" y="184"/>
                    <a:pt x="1320" y="130"/>
                  </a:cubicBezTo>
                  <a:cubicBezTo>
                    <a:pt x="1479" y="75"/>
                    <a:pt x="1642" y="31"/>
                    <a:pt x="1807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45"/>
            <p:cNvSpPr/>
            <p:nvPr/>
          </p:nvSpPr>
          <p:spPr>
            <a:xfrm>
              <a:off x="4216425" y="2558263"/>
              <a:ext cx="30175" cy="83275"/>
            </a:xfrm>
            <a:custGeom>
              <a:rect b="b" l="l" r="r" t="t"/>
              <a:pathLst>
                <a:path extrusionOk="0" h="3331" w="1207">
                  <a:moveTo>
                    <a:pt x="638" y="1"/>
                  </a:moveTo>
                  <a:lnTo>
                    <a:pt x="638" y="1"/>
                  </a:lnTo>
                  <a:cubicBezTo>
                    <a:pt x="638" y="1"/>
                    <a:pt x="0" y="936"/>
                    <a:pt x="120" y="1903"/>
                  </a:cubicBezTo>
                  <a:cubicBezTo>
                    <a:pt x="240" y="2863"/>
                    <a:pt x="706" y="3330"/>
                    <a:pt x="1031" y="3330"/>
                  </a:cubicBezTo>
                  <a:cubicBezTo>
                    <a:pt x="1033" y="3330"/>
                    <a:pt x="1035" y="3330"/>
                    <a:pt x="1037" y="3330"/>
                  </a:cubicBezTo>
                  <a:cubicBezTo>
                    <a:pt x="1037" y="3330"/>
                    <a:pt x="1207" y="2610"/>
                    <a:pt x="1207" y="2179"/>
                  </a:cubicBezTo>
                  <a:cubicBezTo>
                    <a:pt x="1207" y="1748"/>
                    <a:pt x="1078" y="1248"/>
                    <a:pt x="853" y="807"/>
                  </a:cubicBezTo>
                  <a:cubicBezTo>
                    <a:pt x="629" y="368"/>
                    <a:pt x="638" y="1"/>
                    <a:pt x="638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45"/>
            <p:cNvSpPr/>
            <p:nvPr/>
          </p:nvSpPr>
          <p:spPr>
            <a:xfrm>
              <a:off x="4229550" y="2571113"/>
              <a:ext cx="13600" cy="70975"/>
            </a:xfrm>
            <a:custGeom>
              <a:rect b="b" l="l" r="r" t="t"/>
              <a:pathLst>
                <a:path extrusionOk="0" h="2839" w="544">
                  <a:moveTo>
                    <a:pt x="44" y="0"/>
                  </a:moveTo>
                  <a:cubicBezTo>
                    <a:pt x="13" y="239"/>
                    <a:pt x="0" y="480"/>
                    <a:pt x="6" y="721"/>
                  </a:cubicBezTo>
                  <a:cubicBezTo>
                    <a:pt x="7" y="841"/>
                    <a:pt x="13" y="963"/>
                    <a:pt x="25" y="1082"/>
                  </a:cubicBezTo>
                  <a:cubicBezTo>
                    <a:pt x="36" y="1202"/>
                    <a:pt x="52" y="1323"/>
                    <a:pt x="75" y="1440"/>
                  </a:cubicBezTo>
                  <a:cubicBezTo>
                    <a:pt x="81" y="1471"/>
                    <a:pt x="87" y="1500"/>
                    <a:pt x="93" y="1530"/>
                  </a:cubicBezTo>
                  <a:cubicBezTo>
                    <a:pt x="99" y="1559"/>
                    <a:pt x="106" y="1588"/>
                    <a:pt x="113" y="1618"/>
                  </a:cubicBezTo>
                  <a:cubicBezTo>
                    <a:pt x="128" y="1676"/>
                    <a:pt x="144" y="1734"/>
                    <a:pt x="158" y="1792"/>
                  </a:cubicBezTo>
                  <a:cubicBezTo>
                    <a:pt x="190" y="1910"/>
                    <a:pt x="223" y="2026"/>
                    <a:pt x="257" y="2142"/>
                  </a:cubicBezTo>
                  <a:cubicBezTo>
                    <a:pt x="292" y="2256"/>
                    <a:pt x="326" y="2371"/>
                    <a:pt x="365" y="2486"/>
                  </a:cubicBezTo>
                  <a:cubicBezTo>
                    <a:pt x="405" y="2600"/>
                    <a:pt x="444" y="2713"/>
                    <a:pt x="490" y="2826"/>
                  </a:cubicBezTo>
                  <a:cubicBezTo>
                    <a:pt x="493" y="2835"/>
                    <a:pt x="499" y="2838"/>
                    <a:pt x="507" y="2838"/>
                  </a:cubicBezTo>
                  <a:cubicBezTo>
                    <a:pt x="524" y="2838"/>
                    <a:pt x="544" y="2823"/>
                    <a:pt x="535" y="2808"/>
                  </a:cubicBezTo>
                  <a:cubicBezTo>
                    <a:pt x="487" y="2699"/>
                    <a:pt x="445" y="2586"/>
                    <a:pt x="406" y="2473"/>
                  </a:cubicBezTo>
                  <a:cubicBezTo>
                    <a:pt x="365" y="2359"/>
                    <a:pt x="326" y="2245"/>
                    <a:pt x="292" y="2130"/>
                  </a:cubicBezTo>
                  <a:cubicBezTo>
                    <a:pt x="255" y="2016"/>
                    <a:pt x="220" y="1901"/>
                    <a:pt x="187" y="1785"/>
                  </a:cubicBezTo>
                  <a:cubicBezTo>
                    <a:pt x="171" y="1727"/>
                    <a:pt x="155" y="1669"/>
                    <a:pt x="139" y="1611"/>
                  </a:cubicBezTo>
                  <a:cubicBezTo>
                    <a:pt x="132" y="1582"/>
                    <a:pt x="125" y="1553"/>
                    <a:pt x="118" y="1524"/>
                  </a:cubicBezTo>
                  <a:cubicBezTo>
                    <a:pt x="110" y="1495"/>
                    <a:pt x="104" y="1466"/>
                    <a:pt x="99" y="1436"/>
                  </a:cubicBezTo>
                  <a:cubicBezTo>
                    <a:pt x="74" y="1318"/>
                    <a:pt x="57" y="1201"/>
                    <a:pt x="42" y="1080"/>
                  </a:cubicBezTo>
                  <a:cubicBezTo>
                    <a:pt x="29" y="962"/>
                    <a:pt x="22" y="841"/>
                    <a:pt x="17" y="721"/>
                  </a:cubicBezTo>
                  <a:cubicBezTo>
                    <a:pt x="9" y="480"/>
                    <a:pt x="17" y="239"/>
                    <a:pt x="44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45"/>
            <p:cNvSpPr/>
            <p:nvPr/>
          </p:nvSpPr>
          <p:spPr>
            <a:xfrm>
              <a:off x="4174375" y="2598138"/>
              <a:ext cx="72775" cy="48150"/>
            </a:xfrm>
            <a:custGeom>
              <a:rect b="b" l="l" r="r" t="t"/>
              <a:pathLst>
                <a:path extrusionOk="0" h="1926" w="2911">
                  <a:moveTo>
                    <a:pt x="282" y="0"/>
                  </a:moveTo>
                  <a:cubicBezTo>
                    <a:pt x="109" y="0"/>
                    <a:pt x="0" y="13"/>
                    <a:pt x="0" y="13"/>
                  </a:cubicBezTo>
                  <a:cubicBezTo>
                    <a:pt x="0" y="13"/>
                    <a:pt x="326" y="176"/>
                    <a:pt x="612" y="581"/>
                  </a:cubicBezTo>
                  <a:cubicBezTo>
                    <a:pt x="896" y="986"/>
                    <a:pt x="1276" y="1334"/>
                    <a:pt x="1657" y="1535"/>
                  </a:cubicBezTo>
                  <a:cubicBezTo>
                    <a:pt x="2039" y="1738"/>
                    <a:pt x="2755" y="1925"/>
                    <a:pt x="2755" y="1925"/>
                  </a:cubicBezTo>
                  <a:cubicBezTo>
                    <a:pt x="2910" y="1641"/>
                    <a:pt x="2719" y="1006"/>
                    <a:pt x="1921" y="446"/>
                  </a:cubicBezTo>
                  <a:cubicBezTo>
                    <a:pt x="1373" y="60"/>
                    <a:pt x="668" y="0"/>
                    <a:pt x="282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45"/>
            <p:cNvSpPr/>
            <p:nvPr/>
          </p:nvSpPr>
          <p:spPr>
            <a:xfrm>
              <a:off x="4186475" y="2602888"/>
              <a:ext cx="57550" cy="43950"/>
            </a:xfrm>
            <a:custGeom>
              <a:rect b="b" l="l" r="r" t="t"/>
              <a:pathLst>
                <a:path extrusionOk="0" h="1758" w="2302">
                  <a:moveTo>
                    <a:pt x="0" y="1"/>
                  </a:moveTo>
                  <a:lnTo>
                    <a:pt x="0" y="1"/>
                  </a:lnTo>
                  <a:cubicBezTo>
                    <a:pt x="225" y="89"/>
                    <a:pt x="441" y="194"/>
                    <a:pt x="650" y="314"/>
                  </a:cubicBezTo>
                  <a:cubicBezTo>
                    <a:pt x="754" y="375"/>
                    <a:pt x="857" y="437"/>
                    <a:pt x="956" y="506"/>
                  </a:cubicBezTo>
                  <a:cubicBezTo>
                    <a:pt x="1055" y="574"/>
                    <a:pt x="1152" y="645"/>
                    <a:pt x="1245" y="722"/>
                  </a:cubicBezTo>
                  <a:cubicBezTo>
                    <a:pt x="1268" y="740"/>
                    <a:pt x="1291" y="761"/>
                    <a:pt x="1313" y="780"/>
                  </a:cubicBezTo>
                  <a:cubicBezTo>
                    <a:pt x="1336" y="798"/>
                    <a:pt x="1358" y="820"/>
                    <a:pt x="1379" y="839"/>
                  </a:cubicBezTo>
                  <a:cubicBezTo>
                    <a:pt x="1424" y="881"/>
                    <a:pt x="1468" y="922"/>
                    <a:pt x="1511" y="964"/>
                  </a:cubicBezTo>
                  <a:cubicBezTo>
                    <a:pt x="1597" y="1046"/>
                    <a:pt x="1684" y="1132"/>
                    <a:pt x="1768" y="1217"/>
                  </a:cubicBezTo>
                  <a:cubicBezTo>
                    <a:pt x="1852" y="1303"/>
                    <a:pt x="1935" y="1390"/>
                    <a:pt x="2016" y="1479"/>
                  </a:cubicBezTo>
                  <a:cubicBezTo>
                    <a:pt x="2096" y="1568"/>
                    <a:pt x="2177" y="1658"/>
                    <a:pt x="2251" y="1751"/>
                  </a:cubicBezTo>
                  <a:lnTo>
                    <a:pt x="2252" y="1750"/>
                  </a:lnTo>
                  <a:cubicBezTo>
                    <a:pt x="2258" y="1755"/>
                    <a:pt x="2264" y="1758"/>
                    <a:pt x="2269" y="1758"/>
                  </a:cubicBezTo>
                  <a:cubicBezTo>
                    <a:pt x="2286" y="1758"/>
                    <a:pt x="2302" y="1738"/>
                    <a:pt x="2289" y="1719"/>
                  </a:cubicBezTo>
                  <a:cubicBezTo>
                    <a:pt x="2210" y="1626"/>
                    <a:pt x="2129" y="1538"/>
                    <a:pt x="2046" y="1450"/>
                  </a:cubicBezTo>
                  <a:cubicBezTo>
                    <a:pt x="1964" y="1363"/>
                    <a:pt x="1878" y="1275"/>
                    <a:pt x="1793" y="1191"/>
                  </a:cubicBezTo>
                  <a:cubicBezTo>
                    <a:pt x="1707" y="1107"/>
                    <a:pt x="1620" y="1023"/>
                    <a:pt x="1532" y="942"/>
                  </a:cubicBezTo>
                  <a:cubicBezTo>
                    <a:pt x="1487" y="901"/>
                    <a:pt x="1443" y="861"/>
                    <a:pt x="1398" y="820"/>
                  </a:cubicBezTo>
                  <a:cubicBezTo>
                    <a:pt x="1375" y="800"/>
                    <a:pt x="1353" y="780"/>
                    <a:pt x="1330" y="761"/>
                  </a:cubicBezTo>
                  <a:cubicBezTo>
                    <a:pt x="1307" y="740"/>
                    <a:pt x="1284" y="722"/>
                    <a:pt x="1259" y="703"/>
                  </a:cubicBezTo>
                  <a:cubicBezTo>
                    <a:pt x="1165" y="627"/>
                    <a:pt x="1066" y="556"/>
                    <a:pt x="966" y="491"/>
                  </a:cubicBezTo>
                  <a:cubicBezTo>
                    <a:pt x="866" y="424"/>
                    <a:pt x="762" y="362"/>
                    <a:pt x="656" y="304"/>
                  </a:cubicBezTo>
                  <a:cubicBezTo>
                    <a:pt x="446" y="186"/>
                    <a:pt x="227" y="85"/>
                    <a:pt x="0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45"/>
            <p:cNvSpPr/>
            <p:nvPr/>
          </p:nvSpPr>
          <p:spPr>
            <a:xfrm>
              <a:off x="4185775" y="2631663"/>
              <a:ext cx="58225" cy="19175"/>
            </a:xfrm>
            <a:custGeom>
              <a:rect b="b" l="l" r="r" t="t"/>
              <a:pathLst>
                <a:path extrusionOk="0" h="767" w="2329">
                  <a:moveTo>
                    <a:pt x="1161" y="0"/>
                  </a:moveTo>
                  <a:cubicBezTo>
                    <a:pt x="549" y="0"/>
                    <a:pt x="1" y="381"/>
                    <a:pt x="1" y="381"/>
                  </a:cubicBezTo>
                  <a:cubicBezTo>
                    <a:pt x="1" y="381"/>
                    <a:pt x="3" y="381"/>
                    <a:pt x="8" y="381"/>
                  </a:cubicBezTo>
                  <a:cubicBezTo>
                    <a:pt x="53" y="381"/>
                    <a:pt x="287" y="388"/>
                    <a:pt x="565" y="528"/>
                  </a:cubicBezTo>
                  <a:cubicBezTo>
                    <a:pt x="870" y="680"/>
                    <a:pt x="1216" y="767"/>
                    <a:pt x="1516" y="767"/>
                  </a:cubicBezTo>
                  <a:cubicBezTo>
                    <a:pt x="1518" y="767"/>
                    <a:pt x="1521" y="767"/>
                    <a:pt x="1523" y="767"/>
                  </a:cubicBezTo>
                  <a:cubicBezTo>
                    <a:pt x="1824" y="764"/>
                    <a:pt x="2327" y="642"/>
                    <a:pt x="2327" y="642"/>
                  </a:cubicBezTo>
                  <a:cubicBezTo>
                    <a:pt x="2328" y="415"/>
                    <a:pt x="1999" y="88"/>
                    <a:pt x="1325" y="10"/>
                  </a:cubicBezTo>
                  <a:cubicBezTo>
                    <a:pt x="1270" y="3"/>
                    <a:pt x="1215" y="0"/>
                    <a:pt x="1161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45"/>
            <p:cNvSpPr/>
            <p:nvPr/>
          </p:nvSpPr>
          <p:spPr>
            <a:xfrm>
              <a:off x="4194725" y="2639113"/>
              <a:ext cx="49700" cy="9050"/>
            </a:xfrm>
            <a:custGeom>
              <a:rect b="b" l="l" r="r" t="t"/>
              <a:pathLst>
                <a:path extrusionOk="0" h="362" w="1988">
                  <a:moveTo>
                    <a:pt x="471" y="0"/>
                  </a:moveTo>
                  <a:cubicBezTo>
                    <a:pt x="314" y="0"/>
                    <a:pt x="157" y="11"/>
                    <a:pt x="1" y="32"/>
                  </a:cubicBezTo>
                  <a:cubicBezTo>
                    <a:pt x="137" y="16"/>
                    <a:pt x="273" y="8"/>
                    <a:pt x="409" y="8"/>
                  </a:cubicBezTo>
                  <a:cubicBezTo>
                    <a:pt x="440" y="8"/>
                    <a:pt x="472" y="8"/>
                    <a:pt x="503" y="9"/>
                  </a:cubicBezTo>
                  <a:cubicBezTo>
                    <a:pt x="671" y="12"/>
                    <a:pt x="838" y="31"/>
                    <a:pt x="1003" y="63"/>
                  </a:cubicBezTo>
                  <a:cubicBezTo>
                    <a:pt x="1084" y="77"/>
                    <a:pt x="1165" y="101"/>
                    <a:pt x="1247" y="122"/>
                  </a:cubicBezTo>
                  <a:cubicBezTo>
                    <a:pt x="1328" y="146"/>
                    <a:pt x="1408" y="169"/>
                    <a:pt x="1489" y="193"/>
                  </a:cubicBezTo>
                  <a:cubicBezTo>
                    <a:pt x="1648" y="243"/>
                    <a:pt x="1808" y="296"/>
                    <a:pt x="1961" y="359"/>
                  </a:cubicBezTo>
                  <a:lnTo>
                    <a:pt x="1963" y="360"/>
                  </a:lnTo>
                  <a:cubicBezTo>
                    <a:pt x="1965" y="361"/>
                    <a:pt x="1967" y="361"/>
                    <a:pt x="1968" y="361"/>
                  </a:cubicBezTo>
                  <a:cubicBezTo>
                    <a:pt x="1975" y="361"/>
                    <a:pt x="1981" y="357"/>
                    <a:pt x="1985" y="350"/>
                  </a:cubicBezTo>
                  <a:cubicBezTo>
                    <a:pt x="1988" y="341"/>
                    <a:pt x="1983" y="331"/>
                    <a:pt x="1975" y="328"/>
                  </a:cubicBezTo>
                  <a:cubicBezTo>
                    <a:pt x="1816" y="266"/>
                    <a:pt x="1657" y="217"/>
                    <a:pt x="1495" y="169"/>
                  </a:cubicBezTo>
                  <a:cubicBezTo>
                    <a:pt x="1415" y="146"/>
                    <a:pt x="1334" y="122"/>
                    <a:pt x="1252" y="102"/>
                  </a:cubicBezTo>
                  <a:cubicBezTo>
                    <a:pt x="1171" y="82"/>
                    <a:pt x="1089" y="60"/>
                    <a:pt x="1006" y="45"/>
                  </a:cubicBezTo>
                  <a:cubicBezTo>
                    <a:pt x="839" y="16"/>
                    <a:pt x="671" y="2"/>
                    <a:pt x="503" y="1"/>
                  </a:cubicBezTo>
                  <a:cubicBezTo>
                    <a:pt x="492" y="0"/>
                    <a:pt x="482" y="0"/>
                    <a:pt x="471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45"/>
            <p:cNvSpPr/>
            <p:nvPr/>
          </p:nvSpPr>
          <p:spPr>
            <a:xfrm>
              <a:off x="4643200" y="2688638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5" y="0"/>
                  </a:moveTo>
                  <a:lnTo>
                    <a:pt x="1" y="199"/>
                  </a:lnTo>
                  <a:lnTo>
                    <a:pt x="121" y="269"/>
                  </a:lnTo>
                  <a:lnTo>
                    <a:pt x="465" y="70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45"/>
            <p:cNvSpPr/>
            <p:nvPr/>
          </p:nvSpPr>
          <p:spPr>
            <a:xfrm>
              <a:off x="4646225" y="2690088"/>
              <a:ext cx="9150" cy="19525"/>
            </a:xfrm>
            <a:custGeom>
              <a:rect b="b" l="l" r="r" t="t"/>
              <a:pathLst>
                <a:path extrusionOk="0" h="781" w="366">
                  <a:moveTo>
                    <a:pt x="366" y="0"/>
                  </a:moveTo>
                  <a:lnTo>
                    <a:pt x="0" y="211"/>
                  </a:lnTo>
                  <a:lnTo>
                    <a:pt x="0" y="780"/>
                  </a:lnTo>
                  <a:lnTo>
                    <a:pt x="366" y="569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45"/>
            <p:cNvSpPr/>
            <p:nvPr/>
          </p:nvSpPr>
          <p:spPr>
            <a:xfrm>
              <a:off x="4645850" y="2689863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66" y="1"/>
                  </a:moveTo>
                  <a:lnTo>
                    <a:pt x="1" y="211"/>
                  </a:lnTo>
                  <a:lnTo>
                    <a:pt x="15" y="220"/>
                  </a:lnTo>
                  <a:lnTo>
                    <a:pt x="381" y="9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45"/>
            <p:cNvSpPr/>
            <p:nvPr/>
          </p:nvSpPr>
          <p:spPr>
            <a:xfrm>
              <a:off x="4643200" y="2688338"/>
              <a:ext cx="9500" cy="5500"/>
            </a:xfrm>
            <a:custGeom>
              <a:rect b="b" l="l" r="r" t="t"/>
              <a:pathLst>
                <a:path extrusionOk="0" h="220" w="380">
                  <a:moveTo>
                    <a:pt x="365" y="1"/>
                  </a:moveTo>
                  <a:lnTo>
                    <a:pt x="1" y="211"/>
                  </a:lnTo>
                  <a:lnTo>
                    <a:pt x="15" y="220"/>
                  </a:lnTo>
                  <a:lnTo>
                    <a:pt x="379" y="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45"/>
            <p:cNvSpPr/>
            <p:nvPr/>
          </p:nvSpPr>
          <p:spPr>
            <a:xfrm>
              <a:off x="4643200" y="2693588"/>
              <a:ext cx="3050" cy="16025"/>
            </a:xfrm>
            <a:custGeom>
              <a:rect b="b" l="l" r="r" t="t"/>
              <a:pathLst>
                <a:path extrusionOk="0" h="641" w="122">
                  <a:moveTo>
                    <a:pt x="1" y="1"/>
                  </a:moveTo>
                  <a:lnTo>
                    <a:pt x="1" y="571"/>
                  </a:lnTo>
                  <a:lnTo>
                    <a:pt x="121" y="640"/>
                  </a:lnTo>
                  <a:lnTo>
                    <a:pt x="121" y="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45"/>
            <p:cNvSpPr/>
            <p:nvPr/>
          </p:nvSpPr>
          <p:spPr>
            <a:xfrm>
              <a:off x="4643200" y="2693388"/>
              <a:ext cx="3450" cy="1975"/>
            </a:xfrm>
            <a:custGeom>
              <a:rect b="b" l="l" r="r" t="t"/>
              <a:pathLst>
                <a:path extrusionOk="0" h="79" w="138">
                  <a:moveTo>
                    <a:pt x="17" y="0"/>
                  </a:moveTo>
                  <a:lnTo>
                    <a:pt x="1" y="9"/>
                  </a:lnTo>
                  <a:lnTo>
                    <a:pt x="121" y="79"/>
                  </a:lnTo>
                  <a:lnTo>
                    <a:pt x="137" y="7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45"/>
            <p:cNvSpPr/>
            <p:nvPr/>
          </p:nvSpPr>
          <p:spPr>
            <a:xfrm>
              <a:off x="4643925" y="2688513"/>
              <a:ext cx="8775" cy="5300"/>
            </a:xfrm>
            <a:custGeom>
              <a:rect b="b" l="l" r="r" t="t"/>
              <a:pathLst>
                <a:path extrusionOk="0" h="212" w="351">
                  <a:moveTo>
                    <a:pt x="350" y="1"/>
                  </a:moveTo>
                  <a:lnTo>
                    <a:pt x="1" y="203"/>
                  </a:lnTo>
                  <a:lnTo>
                    <a:pt x="15" y="211"/>
                  </a:lnTo>
                  <a:lnTo>
                    <a:pt x="343" y="21"/>
                  </a:lnTo>
                  <a:lnTo>
                    <a:pt x="350" y="26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45"/>
            <p:cNvSpPr/>
            <p:nvPr/>
          </p:nvSpPr>
          <p:spPr>
            <a:xfrm>
              <a:off x="4654275" y="2695113"/>
              <a:ext cx="11625" cy="6750"/>
            </a:xfrm>
            <a:custGeom>
              <a:rect b="b" l="l" r="r" t="t"/>
              <a:pathLst>
                <a:path extrusionOk="0" h="270" w="465">
                  <a:moveTo>
                    <a:pt x="344" y="1"/>
                  </a:moveTo>
                  <a:lnTo>
                    <a:pt x="0" y="200"/>
                  </a:lnTo>
                  <a:lnTo>
                    <a:pt x="120" y="269"/>
                  </a:lnTo>
                  <a:lnTo>
                    <a:pt x="464" y="70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45"/>
            <p:cNvSpPr/>
            <p:nvPr/>
          </p:nvSpPr>
          <p:spPr>
            <a:xfrm>
              <a:off x="4657275" y="2696538"/>
              <a:ext cx="9150" cy="19525"/>
            </a:xfrm>
            <a:custGeom>
              <a:rect b="b" l="l" r="r" t="t"/>
              <a:pathLst>
                <a:path extrusionOk="0" h="781" w="366">
                  <a:moveTo>
                    <a:pt x="366" y="0"/>
                  </a:moveTo>
                  <a:lnTo>
                    <a:pt x="0" y="212"/>
                  </a:lnTo>
                  <a:lnTo>
                    <a:pt x="0" y="781"/>
                  </a:lnTo>
                  <a:lnTo>
                    <a:pt x="366" y="570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45"/>
            <p:cNvSpPr/>
            <p:nvPr/>
          </p:nvSpPr>
          <p:spPr>
            <a:xfrm>
              <a:off x="4656900" y="2696363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66" y="0"/>
                  </a:moveTo>
                  <a:lnTo>
                    <a:pt x="1" y="210"/>
                  </a:lnTo>
                  <a:lnTo>
                    <a:pt x="15" y="219"/>
                  </a:lnTo>
                  <a:lnTo>
                    <a:pt x="381" y="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45"/>
            <p:cNvSpPr/>
            <p:nvPr/>
          </p:nvSpPr>
          <p:spPr>
            <a:xfrm>
              <a:off x="4654275" y="2694788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66" y="1"/>
                  </a:moveTo>
                  <a:lnTo>
                    <a:pt x="0" y="213"/>
                  </a:lnTo>
                  <a:lnTo>
                    <a:pt x="15" y="220"/>
                  </a:lnTo>
                  <a:lnTo>
                    <a:pt x="380" y="10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45"/>
            <p:cNvSpPr/>
            <p:nvPr/>
          </p:nvSpPr>
          <p:spPr>
            <a:xfrm>
              <a:off x="4654275" y="2700088"/>
              <a:ext cx="3025" cy="15975"/>
            </a:xfrm>
            <a:custGeom>
              <a:rect b="b" l="l" r="r" t="t"/>
              <a:pathLst>
                <a:path extrusionOk="0" h="639" w="121">
                  <a:moveTo>
                    <a:pt x="0" y="1"/>
                  </a:moveTo>
                  <a:lnTo>
                    <a:pt x="0" y="569"/>
                  </a:lnTo>
                  <a:lnTo>
                    <a:pt x="120" y="639"/>
                  </a:lnTo>
                  <a:lnTo>
                    <a:pt x="120" y="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45"/>
            <p:cNvSpPr/>
            <p:nvPr/>
          </p:nvSpPr>
          <p:spPr>
            <a:xfrm>
              <a:off x="4654275" y="2699838"/>
              <a:ext cx="3425" cy="2025"/>
            </a:xfrm>
            <a:custGeom>
              <a:rect b="b" l="l" r="r" t="t"/>
              <a:pathLst>
                <a:path extrusionOk="0" h="81" w="137">
                  <a:moveTo>
                    <a:pt x="16" y="0"/>
                  </a:moveTo>
                  <a:lnTo>
                    <a:pt x="0" y="11"/>
                  </a:lnTo>
                  <a:lnTo>
                    <a:pt x="120" y="80"/>
                  </a:lnTo>
                  <a:lnTo>
                    <a:pt x="136" y="7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45"/>
            <p:cNvSpPr/>
            <p:nvPr/>
          </p:nvSpPr>
          <p:spPr>
            <a:xfrm>
              <a:off x="4655000" y="2695013"/>
              <a:ext cx="8800" cy="5250"/>
            </a:xfrm>
            <a:custGeom>
              <a:rect b="b" l="l" r="r" t="t"/>
              <a:pathLst>
                <a:path extrusionOk="0" h="210" w="352">
                  <a:moveTo>
                    <a:pt x="351" y="1"/>
                  </a:moveTo>
                  <a:lnTo>
                    <a:pt x="0" y="201"/>
                  </a:lnTo>
                  <a:lnTo>
                    <a:pt x="15" y="209"/>
                  </a:lnTo>
                  <a:lnTo>
                    <a:pt x="342" y="19"/>
                  </a:lnTo>
                  <a:lnTo>
                    <a:pt x="351" y="25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45"/>
            <p:cNvSpPr/>
            <p:nvPr/>
          </p:nvSpPr>
          <p:spPr>
            <a:xfrm>
              <a:off x="4657275" y="2696863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4" y="0"/>
                  </a:moveTo>
                  <a:lnTo>
                    <a:pt x="0" y="199"/>
                  </a:lnTo>
                  <a:lnTo>
                    <a:pt x="121" y="269"/>
                  </a:lnTo>
                  <a:lnTo>
                    <a:pt x="464" y="70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45"/>
            <p:cNvSpPr/>
            <p:nvPr/>
          </p:nvSpPr>
          <p:spPr>
            <a:xfrm>
              <a:off x="4660275" y="2698313"/>
              <a:ext cx="9175" cy="19525"/>
            </a:xfrm>
            <a:custGeom>
              <a:rect b="b" l="l" r="r" t="t"/>
              <a:pathLst>
                <a:path extrusionOk="0" h="781" w="367">
                  <a:moveTo>
                    <a:pt x="366" y="0"/>
                  </a:moveTo>
                  <a:lnTo>
                    <a:pt x="1" y="211"/>
                  </a:lnTo>
                  <a:lnTo>
                    <a:pt x="1" y="781"/>
                  </a:lnTo>
                  <a:lnTo>
                    <a:pt x="366" y="569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45"/>
            <p:cNvSpPr/>
            <p:nvPr/>
          </p:nvSpPr>
          <p:spPr>
            <a:xfrm>
              <a:off x="4659925" y="2698088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66" y="1"/>
                  </a:moveTo>
                  <a:lnTo>
                    <a:pt x="0" y="211"/>
                  </a:lnTo>
                  <a:lnTo>
                    <a:pt x="15" y="220"/>
                  </a:lnTo>
                  <a:lnTo>
                    <a:pt x="380" y="9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45"/>
            <p:cNvSpPr/>
            <p:nvPr/>
          </p:nvSpPr>
          <p:spPr>
            <a:xfrm>
              <a:off x="4657275" y="2696563"/>
              <a:ext cx="9475" cy="5500"/>
            </a:xfrm>
            <a:custGeom>
              <a:rect b="b" l="l" r="r" t="t"/>
              <a:pathLst>
                <a:path extrusionOk="0" h="220" w="379">
                  <a:moveTo>
                    <a:pt x="366" y="1"/>
                  </a:moveTo>
                  <a:lnTo>
                    <a:pt x="0" y="211"/>
                  </a:lnTo>
                  <a:lnTo>
                    <a:pt x="15" y="220"/>
                  </a:lnTo>
                  <a:lnTo>
                    <a:pt x="379" y="8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45"/>
            <p:cNvSpPr/>
            <p:nvPr/>
          </p:nvSpPr>
          <p:spPr>
            <a:xfrm>
              <a:off x="4657275" y="2701838"/>
              <a:ext cx="3025" cy="16000"/>
            </a:xfrm>
            <a:custGeom>
              <a:rect b="b" l="l" r="r" t="t"/>
              <a:pathLst>
                <a:path extrusionOk="0" h="640" w="121">
                  <a:moveTo>
                    <a:pt x="0" y="0"/>
                  </a:moveTo>
                  <a:lnTo>
                    <a:pt x="0" y="570"/>
                  </a:lnTo>
                  <a:lnTo>
                    <a:pt x="121" y="640"/>
                  </a:lnTo>
                  <a:lnTo>
                    <a:pt x="121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45"/>
            <p:cNvSpPr/>
            <p:nvPr/>
          </p:nvSpPr>
          <p:spPr>
            <a:xfrm>
              <a:off x="4657275" y="2701613"/>
              <a:ext cx="3425" cy="1975"/>
            </a:xfrm>
            <a:custGeom>
              <a:rect b="b" l="l" r="r" t="t"/>
              <a:pathLst>
                <a:path extrusionOk="0" h="79" w="137">
                  <a:moveTo>
                    <a:pt x="16" y="0"/>
                  </a:moveTo>
                  <a:lnTo>
                    <a:pt x="0" y="9"/>
                  </a:lnTo>
                  <a:lnTo>
                    <a:pt x="121" y="79"/>
                  </a:lnTo>
                  <a:lnTo>
                    <a:pt x="137" y="7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45"/>
            <p:cNvSpPr/>
            <p:nvPr/>
          </p:nvSpPr>
          <p:spPr>
            <a:xfrm>
              <a:off x="4658000" y="2696763"/>
              <a:ext cx="8750" cy="5275"/>
            </a:xfrm>
            <a:custGeom>
              <a:rect b="b" l="l" r="r" t="t"/>
              <a:pathLst>
                <a:path extrusionOk="0" h="211" w="350">
                  <a:moveTo>
                    <a:pt x="350" y="0"/>
                  </a:moveTo>
                  <a:lnTo>
                    <a:pt x="0" y="202"/>
                  </a:lnTo>
                  <a:lnTo>
                    <a:pt x="15" y="210"/>
                  </a:lnTo>
                  <a:lnTo>
                    <a:pt x="343" y="20"/>
                  </a:lnTo>
                  <a:lnTo>
                    <a:pt x="350" y="25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45"/>
            <p:cNvSpPr/>
            <p:nvPr/>
          </p:nvSpPr>
          <p:spPr>
            <a:xfrm>
              <a:off x="4664700" y="2701138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4" y="1"/>
                  </a:moveTo>
                  <a:lnTo>
                    <a:pt x="1" y="199"/>
                  </a:lnTo>
                  <a:lnTo>
                    <a:pt x="121" y="269"/>
                  </a:lnTo>
                  <a:lnTo>
                    <a:pt x="465" y="70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45"/>
            <p:cNvSpPr/>
            <p:nvPr/>
          </p:nvSpPr>
          <p:spPr>
            <a:xfrm>
              <a:off x="4667725" y="2702563"/>
              <a:ext cx="9125" cy="19525"/>
            </a:xfrm>
            <a:custGeom>
              <a:rect b="b" l="l" r="r" t="t"/>
              <a:pathLst>
                <a:path extrusionOk="0" h="781" w="365">
                  <a:moveTo>
                    <a:pt x="364" y="0"/>
                  </a:moveTo>
                  <a:lnTo>
                    <a:pt x="0" y="212"/>
                  </a:lnTo>
                  <a:lnTo>
                    <a:pt x="0" y="780"/>
                  </a:lnTo>
                  <a:lnTo>
                    <a:pt x="364" y="570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45"/>
            <p:cNvSpPr/>
            <p:nvPr/>
          </p:nvSpPr>
          <p:spPr>
            <a:xfrm>
              <a:off x="4667350" y="2702363"/>
              <a:ext cx="9500" cy="5500"/>
            </a:xfrm>
            <a:custGeom>
              <a:rect b="b" l="l" r="r" t="t"/>
              <a:pathLst>
                <a:path extrusionOk="0" h="220" w="380">
                  <a:moveTo>
                    <a:pt x="366" y="1"/>
                  </a:moveTo>
                  <a:lnTo>
                    <a:pt x="1" y="211"/>
                  </a:lnTo>
                  <a:lnTo>
                    <a:pt x="15" y="220"/>
                  </a:lnTo>
                  <a:lnTo>
                    <a:pt x="379" y="8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45"/>
            <p:cNvSpPr/>
            <p:nvPr/>
          </p:nvSpPr>
          <p:spPr>
            <a:xfrm>
              <a:off x="4664700" y="2700813"/>
              <a:ext cx="9500" cy="5500"/>
            </a:xfrm>
            <a:custGeom>
              <a:rect b="b" l="l" r="r" t="t"/>
              <a:pathLst>
                <a:path extrusionOk="0" h="220" w="380">
                  <a:moveTo>
                    <a:pt x="365" y="1"/>
                  </a:moveTo>
                  <a:lnTo>
                    <a:pt x="1" y="212"/>
                  </a:lnTo>
                  <a:lnTo>
                    <a:pt x="14" y="219"/>
                  </a:lnTo>
                  <a:lnTo>
                    <a:pt x="379" y="9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45"/>
            <p:cNvSpPr/>
            <p:nvPr/>
          </p:nvSpPr>
          <p:spPr>
            <a:xfrm>
              <a:off x="4664700" y="2706113"/>
              <a:ext cx="3050" cy="15975"/>
            </a:xfrm>
            <a:custGeom>
              <a:rect b="b" l="l" r="r" t="t"/>
              <a:pathLst>
                <a:path extrusionOk="0" h="639" w="122">
                  <a:moveTo>
                    <a:pt x="1" y="0"/>
                  </a:moveTo>
                  <a:lnTo>
                    <a:pt x="1" y="569"/>
                  </a:lnTo>
                  <a:lnTo>
                    <a:pt x="121" y="638"/>
                  </a:lnTo>
                  <a:lnTo>
                    <a:pt x="121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45"/>
            <p:cNvSpPr/>
            <p:nvPr/>
          </p:nvSpPr>
          <p:spPr>
            <a:xfrm>
              <a:off x="4664700" y="2705863"/>
              <a:ext cx="3450" cy="2000"/>
            </a:xfrm>
            <a:custGeom>
              <a:rect b="b" l="l" r="r" t="t"/>
              <a:pathLst>
                <a:path extrusionOk="0" h="80" w="138">
                  <a:moveTo>
                    <a:pt x="17" y="0"/>
                  </a:moveTo>
                  <a:lnTo>
                    <a:pt x="1" y="10"/>
                  </a:lnTo>
                  <a:lnTo>
                    <a:pt x="121" y="80"/>
                  </a:lnTo>
                  <a:lnTo>
                    <a:pt x="137" y="7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45"/>
            <p:cNvSpPr/>
            <p:nvPr/>
          </p:nvSpPr>
          <p:spPr>
            <a:xfrm>
              <a:off x="4665425" y="2701038"/>
              <a:ext cx="8775" cy="5250"/>
            </a:xfrm>
            <a:custGeom>
              <a:rect b="b" l="l" r="r" t="t"/>
              <a:pathLst>
                <a:path extrusionOk="0" h="210" w="351">
                  <a:moveTo>
                    <a:pt x="350" y="0"/>
                  </a:moveTo>
                  <a:lnTo>
                    <a:pt x="1" y="202"/>
                  </a:lnTo>
                  <a:lnTo>
                    <a:pt x="15" y="209"/>
                  </a:lnTo>
                  <a:lnTo>
                    <a:pt x="342" y="19"/>
                  </a:lnTo>
                  <a:lnTo>
                    <a:pt x="350" y="25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45"/>
            <p:cNvSpPr/>
            <p:nvPr/>
          </p:nvSpPr>
          <p:spPr>
            <a:xfrm>
              <a:off x="4667725" y="2702888"/>
              <a:ext cx="11625" cy="6675"/>
            </a:xfrm>
            <a:custGeom>
              <a:rect b="b" l="l" r="r" t="t"/>
              <a:pathLst>
                <a:path extrusionOk="0" h="267" w="465">
                  <a:moveTo>
                    <a:pt x="344" y="0"/>
                  </a:moveTo>
                  <a:lnTo>
                    <a:pt x="0" y="199"/>
                  </a:lnTo>
                  <a:lnTo>
                    <a:pt x="120" y="267"/>
                  </a:lnTo>
                  <a:lnTo>
                    <a:pt x="464" y="68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45"/>
            <p:cNvSpPr/>
            <p:nvPr/>
          </p:nvSpPr>
          <p:spPr>
            <a:xfrm>
              <a:off x="4670725" y="2704288"/>
              <a:ext cx="9125" cy="19525"/>
            </a:xfrm>
            <a:custGeom>
              <a:rect b="b" l="l" r="r" t="t"/>
              <a:pathLst>
                <a:path extrusionOk="0" h="781" w="365">
                  <a:moveTo>
                    <a:pt x="364" y="1"/>
                  </a:moveTo>
                  <a:lnTo>
                    <a:pt x="0" y="211"/>
                  </a:lnTo>
                  <a:lnTo>
                    <a:pt x="0" y="781"/>
                  </a:lnTo>
                  <a:lnTo>
                    <a:pt x="364" y="571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45"/>
            <p:cNvSpPr/>
            <p:nvPr/>
          </p:nvSpPr>
          <p:spPr>
            <a:xfrm>
              <a:off x="4670350" y="2704113"/>
              <a:ext cx="9500" cy="5450"/>
            </a:xfrm>
            <a:custGeom>
              <a:rect b="b" l="l" r="r" t="t"/>
              <a:pathLst>
                <a:path extrusionOk="0" h="218" w="380">
                  <a:moveTo>
                    <a:pt x="365" y="0"/>
                  </a:moveTo>
                  <a:lnTo>
                    <a:pt x="1" y="211"/>
                  </a:lnTo>
                  <a:lnTo>
                    <a:pt x="15" y="218"/>
                  </a:lnTo>
                  <a:lnTo>
                    <a:pt x="379" y="8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45"/>
            <p:cNvSpPr/>
            <p:nvPr/>
          </p:nvSpPr>
          <p:spPr>
            <a:xfrm>
              <a:off x="4667725" y="2702563"/>
              <a:ext cx="9475" cy="5500"/>
            </a:xfrm>
            <a:custGeom>
              <a:rect b="b" l="l" r="r" t="t"/>
              <a:pathLst>
                <a:path extrusionOk="0" h="220" w="379">
                  <a:moveTo>
                    <a:pt x="364" y="0"/>
                  </a:moveTo>
                  <a:lnTo>
                    <a:pt x="0" y="212"/>
                  </a:lnTo>
                  <a:lnTo>
                    <a:pt x="13" y="219"/>
                  </a:lnTo>
                  <a:lnTo>
                    <a:pt x="379" y="9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45"/>
            <p:cNvSpPr/>
            <p:nvPr/>
          </p:nvSpPr>
          <p:spPr>
            <a:xfrm>
              <a:off x="4667725" y="2707838"/>
              <a:ext cx="3025" cy="15975"/>
            </a:xfrm>
            <a:custGeom>
              <a:rect b="b" l="l" r="r" t="t"/>
              <a:pathLst>
                <a:path extrusionOk="0" h="639" w="121">
                  <a:moveTo>
                    <a:pt x="0" y="1"/>
                  </a:moveTo>
                  <a:lnTo>
                    <a:pt x="0" y="569"/>
                  </a:lnTo>
                  <a:lnTo>
                    <a:pt x="120" y="639"/>
                  </a:lnTo>
                  <a:lnTo>
                    <a:pt x="120" y="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45"/>
            <p:cNvSpPr/>
            <p:nvPr/>
          </p:nvSpPr>
          <p:spPr>
            <a:xfrm>
              <a:off x="4667725" y="2707588"/>
              <a:ext cx="3425" cy="1975"/>
            </a:xfrm>
            <a:custGeom>
              <a:rect b="b" l="l" r="r" t="t"/>
              <a:pathLst>
                <a:path extrusionOk="0" h="79" w="137">
                  <a:moveTo>
                    <a:pt x="16" y="1"/>
                  </a:moveTo>
                  <a:lnTo>
                    <a:pt x="0" y="11"/>
                  </a:lnTo>
                  <a:lnTo>
                    <a:pt x="120" y="79"/>
                  </a:lnTo>
                  <a:lnTo>
                    <a:pt x="136" y="7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45"/>
            <p:cNvSpPr/>
            <p:nvPr/>
          </p:nvSpPr>
          <p:spPr>
            <a:xfrm>
              <a:off x="4668450" y="2702763"/>
              <a:ext cx="8750" cy="5250"/>
            </a:xfrm>
            <a:custGeom>
              <a:rect b="b" l="l" r="r" t="t"/>
              <a:pathLst>
                <a:path extrusionOk="0" h="210" w="350">
                  <a:moveTo>
                    <a:pt x="350" y="1"/>
                  </a:moveTo>
                  <a:lnTo>
                    <a:pt x="0" y="201"/>
                  </a:lnTo>
                  <a:lnTo>
                    <a:pt x="15" y="210"/>
                  </a:lnTo>
                  <a:lnTo>
                    <a:pt x="341" y="20"/>
                  </a:lnTo>
                  <a:lnTo>
                    <a:pt x="350" y="25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45"/>
            <p:cNvSpPr/>
            <p:nvPr/>
          </p:nvSpPr>
          <p:spPr>
            <a:xfrm>
              <a:off x="4670725" y="2704613"/>
              <a:ext cx="11625" cy="6750"/>
            </a:xfrm>
            <a:custGeom>
              <a:rect b="b" l="l" r="r" t="t"/>
              <a:pathLst>
                <a:path extrusionOk="0" h="270" w="465">
                  <a:moveTo>
                    <a:pt x="344" y="1"/>
                  </a:moveTo>
                  <a:lnTo>
                    <a:pt x="0" y="199"/>
                  </a:lnTo>
                  <a:lnTo>
                    <a:pt x="121" y="269"/>
                  </a:lnTo>
                  <a:lnTo>
                    <a:pt x="464" y="70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45"/>
            <p:cNvSpPr/>
            <p:nvPr/>
          </p:nvSpPr>
          <p:spPr>
            <a:xfrm>
              <a:off x="4673725" y="2706038"/>
              <a:ext cx="9125" cy="19525"/>
            </a:xfrm>
            <a:custGeom>
              <a:rect b="b" l="l" r="r" t="t"/>
              <a:pathLst>
                <a:path extrusionOk="0" h="781" w="365">
                  <a:moveTo>
                    <a:pt x="365" y="0"/>
                  </a:moveTo>
                  <a:lnTo>
                    <a:pt x="1" y="212"/>
                  </a:lnTo>
                  <a:lnTo>
                    <a:pt x="1" y="780"/>
                  </a:lnTo>
                  <a:lnTo>
                    <a:pt x="365" y="570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45"/>
            <p:cNvSpPr/>
            <p:nvPr/>
          </p:nvSpPr>
          <p:spPr>
            <a:xfrm>
              <a:off x="4673375" y="2705863"/>
              <a:ext cx="9475" cy="5500"/>
            </a:xfrm>
            <a:custGeom>
              <a:rect b="b" l="l" r="r" t="t"/>
              <a:pathLst>
                <a:path extrusionOk="0" h="220" w="379">
                  <a:moveTo>
                    <a:pt x="366" y="0"/>
                  </a:moveTo>
                  <a:lnTo>
                    <a:pt x="0" y="210"/>
                  </a:lnTo>
                  <a:lnTo>
                    <a:pt x="15" y="219"/>
                  </a:lnTo>
                  <a:lnTo>
                    <a:pt x="379" y="7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45"/>
            <p:cNvSpPr/>
            <p:nvPr/>
          </p:nvSpPr>
          <p:spPr>
            <a:xfrm>
              <a:off x="4670725" y="2704288"/>
              <a:ext cx="9475" cy="5500"/>
            </a:xfrm>
            <a:custGeom>
              <a:rect b="b" l="l" r="r" t="t"/>
              <a:pathLst>
                <a:path extrusionOk="0" h="220" w="379">
                  <a:moveTo>
                    <a:pt x="364" y="1"/>
                  </a:moveTo>
                  <a:lnTo>
                    <a:pt x="0" y="212"/>
                  </a:lnTo>
                  <a:lnTo>
                    <a:pt x="13" y="220"/>
                  </a:lnTo>
                  <a:lnTo>
                    <a:pt x="379" y="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45"/>
            <p:cNvSpPr/>
            <p:nvPr/>
          </p:nvSpPr>
          <p:spPr>
            <a:xfrm>
              <a:off x="4670725" y="2709588"/>
              <a:ext cx="3025" cy="15975"/>
            </a:xfrm>
            <a:custGeom>
              <a:rect b="b" l="l" r="r" t="t"/>
              <a:pathLst>
                <a:path extrusionOk="0" h="639" w="121">
                  <a:moveTo>
                    <a:pt x="0" y="0"/>
                  </a:moveTo>
                  <a:lnTo>
                    <a:pt x="0" y="569"/>
                  </a:lnTo>
                  <a:lnTo>
                    <a:pt x="121" y="638"/>
                  </a:lnTo>
                  <a:lnTo>
                    <a:pt x="121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45"/>
            <p:cNvSpPr/>
            <p:nvPr/>
          </p:nvSpPr>
          <p:spPr>
            <a:xfrm>
              <a:off x="4670725" y="2709338"/>
              <a:ext cx="3400" cy="2025"/>
            </a:xfrm>
            <a:custGeom>
              <a:rect b="b" l="l" r="r" t="t"/>
              <a:pathLst>
                <a:path extrusionOk="0" h="81" w="136">
                  <a:moveTo>
                    <a:pt x="16" y="0"/>
                  </a:moveTo>
                  <a:lnTo>
                    <a:pt x="0" y="10"/>
                  </a:lnTo>
                  <a:lnTo>
                    <a:pt x="121" y="80"/>
                  </a:lnTo>
                  <a:lnTo>
                    <a:pt x="135" y="7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45"/>
            <p:cNvSpPr/>
            <p:nvPr/>
          </p:nvSpPr>
          <p:spPr>
            <a:xfrm>
              <a:off x="4671450" y="2704513"/>
              <a:ext cx="8750" cy="5250"/>
            </a:xfrm>
            <a:custGeom>
              <a:rect b="b" l="l" r="r" t="t"/>
              <a:pathLst>
                <a:path extrusionOk="0" h="210" w="350">
                  <a:moveTo>
                    <a:pt x="350" y="0"/>
                  </a:moveTo>
                  <a:lnTo>
                    <a:pt x="0" y="202"/>
                  </a:lnTo>
                  <a:lnTo>
                    <a:pt x="15" y="209"/>
                  </a:lnTo>
                  <a:lnTo>
                    <a:pt x="341" y="19"/>
                  </a:lnTo>
                  <a:lnTo>
                    <a:pt x="350" y="25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45"/>
            <p:cNvSpPr/>
            <p:nvPr/>
          </p:nvSpPr>
          <p:spPr>
            <a:xfrm>
              <a:off x="4673725" y="2706363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4" y="0"/>
                  </a:moveTo>
                  <a:lnTo>
                    <a:pt x="1" y="199"/>
                  </a:lnTo>
                  <a:lnTo>
                    <a:pt x="121" y="269"/>
                  </a:lnTo>
                  <a:lnTo>
                    <a:pt x="465" y="70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45"/>
            <p:cNvSpPr/>
            <p:nvPr/>
          </p:nvSpPr>
          <p:spPr>
            <a:xfrm>
              <a:off x="4676750" y="2707813"/>
              <a:ext cx="9125" cy="19525"/>
            </a:xfrm>
            <a:custGeom>
              <a:rect b="b" l="l" r="r" t="t"/>
              <a:pathLst>
                <a:path extrusionOk="0" h="781" w="365">
                  <a:moveTo>
                    <a:pt x="364" y="0"/>
                  </a:moveTo>
                  <a:lnTo>
                    <a:pt x="0" y="211"/>
                  </a:lnTo>
                  <a:lnTo>
                    <a:pt x="0" y="781"/>
                  </a:lnTo>
                  <a:lnTo>
                    <a:pt x="364" y="570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45"/>
            <p:cNvSpPr/>
            <p:nvPr/>
          </p:nvSpPr>
          <p:spPr>
            <a:xfrm>
              <a:off x="4676375" y="2707588"/>
              <a:ext cx="9500" cy="5500"/>
            </a:xfrm>
            <a:custGeom>
              <a:rect b="b" l="l" r="r" t="t"/>
              <a:pathLst>
                <a:path extrusionOk="0" h="220" w="380">
                  <a:moveTo>
                    <a:pt x="365" y="1"/>
                  </a:moveTo>
                  <a:lnTo>
                    <a:pt x="1" y="211"/>
                  </a:lnTo>
                  <a:lnTo>
                    <a:pt x="15" y="220"/>
                  </a:lnTo>
                  <a:lnTo>
                    <a:pt x="379" y="9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45"/>
            <p:cNvSpPr/>
            <p:nvPr/>
          </p:nvSpPr>
          <p:spPr>
            <a:xfrm>
              <a:off x="4673725" y="2706063"/>
              <a:ext cx="9500" cy="5500"/>
            </a:xfrm>
            <a:custGeom>
              <a:rect b="b" l="l" r="r" t="t"/>
              <a:pathLst>
                <a:path extrusionOk="0" h="220" w="380">
                  <a:moveTo>
                    <a:pt x="365" y="1"/>
                  </a:moveTo>
                  <a:lnTo>
                    <a:pt x="1" y="211"/>
                  </a:lnTo>
                  <a:lnTo>
                    <a:pt x="14" y="220"/>
                  </a:lnTo>
                  <a:lnTo>
                    <a:pt x="379" y="9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45"/>
            <p:cNvSpPr/>
            <p:nvPr/>
          </p:nvSpPr>
          <p:spPr>
            <a:xfrm>
              <a:off x="4673725" y="2711338"/>
              <a:ext cx="3050" cy="16000"/>
            </a:xfrm>
            <a:custGeom>
              <a:rect b="b" l="l" r="r" t="t"/>
              <a:pathLst>
                <a:path extrusionOk="0" h="640" w="122">
                  <a:moveTo>
                    <a:pt x="1" y="0"/>
                  </a:moveTo>
                  <a:lnTo>
                    <a:pt x="1" y="570"/>
                  </a:lnTo>
                  <a:lnTo>
                    <a:pt x="121" y="640"/>
                  </a:lnTo>
                  <a:lnTo>
                    <a:pt x="121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45"/>
            <p:cNvSpPr/>
            <p:nvPr/>
          </p:nvSpPr>
          <p:spPr>
            <a:xfrm>
              <a:off x="4673725" y="2711113"/>
              <a:ext cx="3450" cy="1975"/>
            </a:xfrm>
            <a:custGeom>
              <a:rect b="b" l="l" r="r" t="t"/>
              <a:pathLst>
                <a:path extrusionOk="0" h="79" w="138">
                  <a:moveTo>
                    <a:pt x="15" y="0"/>
                  </a:moveTo>
                  <a:lnTo>
                    <a:pt x="1" y="9"/>
                  </a:lnTo>
                  <a:lnTo>
                    <a:pt x="121" y="79"/>
                  </a:lnTo>
                  <a:lnTo>
                    <a:pt x="137" y="7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45"/>
            <p:cNvSpPr/>
            <p:nvPr/>
          </p:nvSpPr>
          <p:spPr>
            <a:xfrm>
              <a:off x="4674450" y="2706288"/>
              <a:ext cx="8775" cy="5250"/>
            </a:xfrm>
            <a:custGeom>
              <a:rect b="b" l="l" r="r" t="t"/>
              <a:pathLst>
                <a:path extrusionOk="0" h="210" w="351">
                  <a:moveTo>
                    <a:pt x="350" y="0"/>
                  </a:moveTo>
                  <a:lnTo>
                    <a:pt x="1" y="201"/>
                  </a:lnTo>
                  <a:lnTo>
                    <a:pt x="15" y="209"/>
                  </a:lnTo>
                  <a:lnTo>
                    <a:pt x="342" y="19"/>
                  </a:lnTo>
                  <a:lnTo>
                    <a:pt x="350" y="24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45"/>
            <p:cNvSpPr/>
            <p:nvPr/>
          </p:nvSpPr>
          <p:spPr>
            <a:xfrm>
              <a:off x="4642850" y="2666888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4" y="0"/>
                  </a:moveTo>
                  <a:lnTo>
                    <a:pt x="0" y="199"/>
                  </a:lnTo>
                  <a:lnTo>
                    <a:pt x="121" y="269"/>
                  </a:lnTo>
                  <a:lnTo>
                    <a:pt x="464" y="70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45"/>
            <p:cNvSpPr/>
            <p:nvPr/>
          </p:nvSpPr>
          <p:spPr>
            <a:xfrm>
              <a:off x="4645850" y="2668338"/>
              <a:ext cx="9175" cy="19525"/>
            </a:xfrm>
            <a:custGeom>
              <a:rect b="b" l="l" r="r" t="t"/>
              <a:pathLst>
                <a:path extrusionOk="0" h="781" w="367">
                  <a:moveTo>
                    <a:pt x="366" y="0"/>
                  </a:moveTo>
                  <a:lnTo>
                    <a:pt x="1" y="211"/>
                  </a:lnTo>
                  <a:lnTo>
                    <a:pt x="1" y="780"/>
                  </a:lnTo>
                  <a:lnTo>
                    <a:pt x="366" y="569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45"/>
            <p:cNvSpPr/>
            <p:nvPr/>
          </p:nvSpPr>
          <p:spPr>
            <a:xfrm>
              <a:off x="4645525" y="2668113"/>
              <a:ext cx="9500" cy="5500"/>
            </a:xfrm>
            <a:custGeom>
              <a:rect b="b" l="l" r="r" t="t"/>
              <a:pathLst>
                <a:path extrusionOk="0" h="220" w="380">
                  <a:moveTo>
                    <a:pt x="365" y="1"/>
                  </a:moveTo>
                  <a:lnTo>
                    <a:pt x="1" y="211"/>
                  </a:lnTo>
                  <a:lnTo>
                    <a:pt x="14" y="220"/>
                  </a:lnTo>
                  <a:lnTo>
                    <a:pt x="379" y="9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45"/>
            <p:cNvSpPr/>
            <p:nvPr/>
          </p:nvSpPr>
          <p:spPr>
            <a:xfrm>
              <a:off x="4642850" y="2666588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66" y="1"/>
                  </a:moveTo>
                  <a:lnTo>
                    <a:pt x="0" y="211"/>
                  </a:lnTo>
                  <a:lnTo>
                    <a:pt x="15" y="220"/>
                  </a:lnTo>
                  <a:lnTo>
                    <a:pt x="380" y="8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45"/>
            <p:cNvSpPr/>
            <p:nvPr/>
          </p:nvSpPr>
          <p:spPr>
            <a:xfrm>
              <a:off x="4642850" y="2671838"/>
              <a:ext cx="3025" cy="16025"/>
            </a:xfrm>
            <a:custGeom>
              <a:rect b="b" l="l" r="r" t="t"/>
              <a:pathLst>
                <a:path extrusionOk="0" h="641" w="121">
                  <a:moveTo>
                    <a:pt x="0" y="1"/>
                  </a:moveTo>
                  <a:lnTo>
                    <a:pt x="0" y="571"/>
                  </a:lnTo>
                  <a:lnTo>
                    <a:pt x="121" y="640"/>
                  </a:lnTo>
                  <a:lnTo>
                    <a:pt x="121" y="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45"/>
            <p:cNvSpPr/>
            <p:nvPr/>
          </p:nvSpPr>
          <p:spPr>
            <a:xfrm>
              <a:off x="4642850" y="2671638"/>
              <a:ext cx="3425" cy="1975"/>
            </a:xfrm>
            <a:custGeom>
              <a:rect b="b" l="l" r="r" t="t"/>
              <a:pathLst>
                <a:path extrusionOk="0" h="79" w="137">
                  <a:moveTo>
                    <a:pt x="16" y="0"/>
                  </a:moveTo>
                  <a:lnTo>
                    <a:pt x="0" y="9"/>
                  </a:lnTo>
                  <a:lnTo>
                    <a:pt x="121" y="79"/>
                  </a:lnTo>
                  <a:lnTo>
                    <a:pt x="137" y="68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45"/>
            <p:cNvSpPr/>
            <p:nvPr/>
          </p:nvSpPr>
          <p:spPr>
            <a:xfrm>
              <a:off x="4643600" y="2666763"/>
              <a:ext cx="8775" cy="5300"/>
            </a:xfrm>
            <a:custGeom>
              <a:rect b="b" l="l" r="r" t="t"/>
              <a:pathLst>
                <a:path extrusionOk="0" h="212" w="351">
                  <a:moveTo>
                    <a:pt x="350" y="1"/>
                  </a:moveTo>
                  <a:lnTo>
                    <a:pt x="1" y="202"/>
                  </a:lnTo>
                  <a:lnTo>
                    <a:pt x="15" y="211"/>
                  </a:lnTo>
                  <a:lnTo>
                    <a:pt x="342" y="21"/>
                  </a:lnTo>
                  <a:lnTo>
                    <a:pt x="350" y="26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45"/>
            <p:cNvSpPr/>
            <p:nvPr/>
          </p:nvSpPr>
          <p:spPr>
            <a:xfrm>
              <a:off x="4645850" y="2668613"/>
              <a:ext cx="11625" cy="6750"/>
            </a:xfrm>
            <a:custGeom>
              <a:rect b="b" l="l" r="r" t="t"/>
              <a:pathLst>
                <a:path extrusionOk="0" h="270" w="465">
                  <a:moveTo>
                    <a:pt x="344" y="1"/>
                  </a:moveTo>
                  <a:lnTo>
                    <a:pt x="1" y="200"/>
                  </a:lnTo>
                  <a:lnTo>
                    <a:pt x="121" y="269"/>
                  </a:lnTo>
                  <a:lnTo>
                    <a:pt x="465" y="70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45"/>
            <p:cNvSpPr/>
            <p:nvPr/>
          </p:nvSpPr>
          <p:spPr>
            <a:xfrm>
              <a:off x="4648875" y="2670038"/>
              <a:ext cx="9150" cy="19525"/>
            </a:xfrm>
            <a:custGeom>
              <a:rect b="b" l="l" r="r" t="t"/>
              <a:pathLst>
                <a:path extrusionOk="0" h="781" w="366">
                  <a:moveTo>
                    <a:pt x="365" y="0"/>
                  </a:moveTo>
                  <a:lnTo>
                    <a:pt x="0" y="212"/>
                  </a:lnTo>
                  <a:lnTo>
                    <a:pt x="0" y="781"/>
                  </a:lnTo>
                  <a:lnTo>
                    <a:pt x="365" y="570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45"/>
            <p:cNvSpPr/>
            <p:nvPr/>
          </p:nvSpPr>
          <p:spPr>
            <a:xfrm>
              <a:off x="4648525" y="2669863"/>
              <a:ext cx="9500" cy="5500"/>
            </a:xfrm>
            <a:custGeom>
              <a:rect b="b" l="l" r="r" t="t"/>
              <a:pathLst>
                <a:path extrusionOk="0" h="220" w="380">
                  <a:moveTo>
                    <a:pt x="365" y="0"/>
                  </a:moveTo>
                  <a:lnTo>
                    <a:pt x="1" y="210"/>
                  </a:lnTo>
                  <a:lnTo>
                    <a:pt x="14" y="219"/>
                  </a:lnTo>
                  <a:lnTo>
                    <a:pt x="379" y="7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45"/>
            <p:cNvSpPr/>
            <p:nvPr/>
          </p:nvSpPr>
          <p:spPr>
            <a:xfrm>
              <a:off x="4645850" y="2668338"/>
              <a:ext cx="9525" cy="5450"/>
            </a:xfrm>
            <a:custGeom>
              <a:rect b="b" l="l" r="r" t="t"/>
              <a:pathLst>
                <a:path extrusionOk="0" h="218" w="381">
                  <a:moveTo>
                    <a:pt x="366" y="0"/>
                  </a:moveTo>
                  <a:lnTo>
                    <a:pt x="1" y="211"/>
                  </a:lnTo>
                  <a:lnTo>
                    <a:pt x="15" y="218"/>
                  </a:lnTo>
                  <a:lnTo>
                    <a:pt x="381" y="8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45"/>
            <p:cNvSpPr/>
            <p:nvPr/>
          </p:nvSpPr>
          <p:spPr>
            <a:xfrm>
              <a:off x="4645850" y="2673588"/>
              <a:ext cx="3050" cy="15975"/>
            </a:xfrm>
            <a:custGeom>
              <a:rect b="b" l="l" r="r" t="t"/>
              <a:pathLst>
                <a:path extrusionOk="0" h="639" w="122">
                  <a:moveTo>
                    <a:pt x="1" y="1"/>
                  </a:moveTo>
                  <a:lnTo>
                    <a:pt x="1" y="570"/>
                  </a:lnTo>
                  <a:lnTo>
                    <a:pt x="121" y="639"/>
                  </a:lnTo>
                  <a:lnTo>
                    <a:pt x="121" y="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45"/>
            <p:cNvSpPr/>
            <p:nvPr/>
          </p:nvSpPr>
          <p:spPr>
            <a:xfrm>
              <a:off x="4645850" y="2673338"/>
              <a:ext cx="3425" cy="2025"/>
            </a:xfrm>
            <a:custGeom>
              <a:rect b="b" l="l" r="r" t="t"/>
              <a:pathLst>
                <a:path extrusionOk="0" h="81" w="137">
                  <a:moveTo>
                    <a:pt x="17" y="0"/>
                  </a:moveTo>
                  <a:lnTo>
                    <a:pt x="1" y="11"/>
                  </a:lnTo>
                  <a:lnTo>
                    <a:pt x="121" y="80"/>
                  </a:lnTo>
                  <a:lnTo>
                    <a:pt x="137" y="7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45"/>
            <p:cNvSpPr/>
            <p:nvPr/>
          </p:nvSpPr>
          <p:spPr>
            <a:xfrm>
              <a:off x="4646625" y="2668513"/>
              <a:ext cx="8750" cy="5250"/>
            </a:xfrm>
            <a:custGeom>
              <a:rect b="b" l="l" r="r" t="t"/>
              <a:pathLst>
                <a:path extrusionOk="0" h="210" w="350">
                  <a:moveTo>
                    <a:pt x="350" y="1"/>
                  </a:moveTo>
                  <a:lnTo>
                    <a:pt x="0" y="202"/>
                  </a:lnTo>
                  <a:lnTo>
                    <a:pt x="15" y="209"/>
                  </a:lnTo>
                  <a:lnTo>
                    <a:pt x="341" y="21"/>
                  </a:lnTo>
                  <a:lnTo>
                    <a:pt x="350" y="25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45"/>
            <p:cNvSpPr/>
            <p:nvPr/>
          </p:nvSpPr>
          <p:spPr>
            <a:xfrm>
              <a:off x="4648875" y="2670363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4" y="0"/>
                  </a:moveTo>
                  <a:lnTo>
                    <a:pt x="0" y="199"/>
                  </a:lnTo>
                  <a:lnTo>
                    <a:pt x="120" y="269"/>
                  </a:lnTo>
                  <a:lnTo>
                    <a:pt x="464" y="70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45"/>
            <p:cNvSpPr/>
            <p:nvPr/>
          </p:nvSpPr>
          <p:spPr>
            <a:xfrm>
              <a:off x="4651875" y="2671813"/>
              <a:ext cx="9150" cy="19525"/>
            </a:xfrm>
            <a:custGeom>
              <a:rect b="b" l="l" r="r" t="t"/>
              <a:pathLst>
                <a:path extrusionOk="0" h="781" w="366">
                  <a:moveTo>
                    <a:pt x="366" y="0"/>
                  </a:moveTo>
                  <a:lnTo>
                    <a:pt x="0" y="211"/>
                  </a:lnTo>
                  <a:lnTo>
                    <a:pt x="0" y="781"/>
                  </a:lnTo>
                  <a:lnTo>
                    <a:pt x="366" y="569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45"/>
            <p:cNvSpPr/>
            <p:nvPr/>
          </p:nvSpPr>
          <p:spPr>
            <a:xfrm>
              <a:off x="4651500" y="2671588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66" y="1"/>
                  </a:moveTo>
                  <a:lnTo>
                    <a:pt x="1" y="211"/>
                  </a:lnTo>
                  <a:lnTo>
                    <a:pt x="15" y="220"/>
                  </a:lnTo>
                  <a:lnTo>
                    <a:pt x="381" y="9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45"/>
            <p:cNvSpPr/>
            <p:nvPr/>
          </p:nvSpPr>
          <p:spPr>
            <a:xfrm>
              <a:off x="4648875" y="2670063"/>
              <a:ext cx="9500" cy="5500"/>
            </a:xfrm>
            <a:custGeom>
              <a:rect b="b" l="l" r="r" t="t"/>
              <a:pathLst>
                <a:path extrusionOk="0" h="220" w="380">
                  <a:moveTo>
                    <a:pt x="365" y="1"/>
                  </a:moveTo>
                  <a:lnTo>
                    <a:pt x="0" y="211"/>
                  </a:lnTo>
                  <a:lnTo>
                    <a:pt x="15" y="220"/>
                  </a:lnTo>
                  <a:lnTo>
                    <a:pt x="380" y="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45"/>
            <p:cNvSpPr/>
            <p:nvPr/>
          </p:nvSpPr>
          <p:spPr>
            <a:xfrm>
              <a:off x="4648875" y="2675338"/>
              <a:ext cx="3025" cy="16000"/>
            </a:xfrm>
            <a:custGeom>
              <a:rect b="b" l="l" r="r" t="t"/>
              <a:pathLst>
                <a:path extrusionOk="0" h="640" w="121">
                  <a:moveTo>
                    <a:pt x="0" y="0"/>
                  </a:moveTo>
                  <a:lnTo>
                    <a:pt x="0" y="570"/>
                  </a:lnTo>
                  <a:lnTo>
                    <a:pt x="120" y="640"/>
                  </a:lnTo>
                  <a:lnTo>
                    <a:pt x="120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45"/>
            <p:cNvSpPr/>
            <p:nvPr/>
          </p:nvSpPr>
          <p:spPr>
            <a:xfrm>
              <a:off x="4648875" y="2675113"/>
              <a:ext cx="3425" cy="1975"/>
            </a:xfrm>
            <a:custGeom>
              <a:rect b="b" l="l" r="r" t="t"/>
              <a:pathLst>
                <a:path extrusionOk="0" h="79" w="137">
                  <a:moveTo>
                    <a:pt x="16" y="0"/>
                  </a:moveTo>
                  <a:lnTo>
                    <a:pt x="0" y="9"/>
                  </a:lnTo>
                  <a:lnTo>
                    <a:pt x="120" y="79"/>
                  </a:lnTo>
                  <a:lnTo>
                    <a:pt x="136" y="6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45"/>
            <p:cNvSpPr/>
            <p:nvPr/>
          </p:nvSpPr>
          <p:spPr>
            <a:xfrm>
              <a:off x="4649600" y="2670263"/>
              <a:ext cx="8775" cy="5275"/>
            </a:xfrm>
            <a:custGeom>
              <a:rect b="b" l="l" r="r" t="t"/>
              <a:pathLst>
                <a:path extrusionOk="0" h="211" w="351">
                  <a:moveTo>
                    <a:pt x="351" y="0"/>
                  </a:moveTo>
                  <a:lnTo>
                    <a:pt x="0" y="202"/>
                  </a:lnTo>
                  <a:lnTo>
                    <a:pt x="16" y="210"/>
                  </a:lnTo>
                  <a:lnTo>
                    <a:pt x="342" y="20"/>
                  </a:lnTo>
                  <a:lnTo>
                    <a:pt x="351" y="25"/>
                  </a:lnTo>
                  <a:lnTo>
                    <a:pt x="35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45"/>
            <p:cNvSpPr/>
            <p:nvPr/>
          </p:nvSpPr>
          <p:spPr>
            <a:xfrm>
              <a:off x="4651875" y="2672113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4" y="0"/>
                  </a:moveTo>
                  <a:lnTo>
                    <a:pt x="0" y="199"/>
                  </a:lnTo>
                  <a:lnTo>
                    <a:pt x="121" y="268"/>
                  </a:lnTo>
                  <a:lnTo>
                    <a:pt x="464" y="70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45"/>
            <p:cNvSpPr/>
            <p:nvPr/>
          </p:nvSpPr>
          <p:spPr>
            <a:xfrm>
              <a:off x="4654875" y="2673563"/>
              <a:ext cx="9175" cy="19525"/>
            </a:xfrm>
            <a:custGeom>
              <a:rect b="b" l="l" r="r" t="t"/>
              <a:pathLst>
                <a:path extrusionOk="0" h="781" w="367">
                  <a:moveTo>
                    <a:pt x="366" y="0"/>
                  </a:moveTo>
                  <a:lnTo>
                    <a:pt x="1" y="210"/>
                  </a:lnTo>
                  <a:lnTo>
                    <a:pt x="1" y="780"/>
                  </a:lnTo>
                  <a:lnTo>
                    <a:pt x="366" y="570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45"/>
            <p:cNvSpPr/>
            <p:nvPr/>
          </p:nvSpPr>
          <p:spPr>
            <a:xfrm>
              <a:off x="4654525" y="2673338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66" y="0"/>
                  </a:moveTo>
                  <a:lnTo>
                    <a:pt x="0" y="212"/>
                  </a:lnTo>
                  <a:lnTo>
                    <a:pt x="15" y="219"/>
                  </a:lnTo>
                  <a:lnTo>
                    <a:pt x="380" y="9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45"/>
            <p:cNvSpPr/>
            <p:nvPr/>
          </p:nvSpPr>
          <p:spPr>
            <a:xfrm>
              <a:off x="4651875" y="2671813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66" y="0"/>
                  </a:moveTo>
                  <a:lnTo>
                    <a:pt x="0" y="211"/>
                  </a:lnTo>
                  <a:lnTo>
                    <a:pt x="15" y="219"/>
                  </a:lnTo>
                  <a:lnTo>
                    <a:pt x="380" y="9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45"/>
            <p:cNvSpPr/>
            <p:nvPr/>
          </p:nvSpPr>
          <p:spPr>
            <a:xfrm>
              <a:off x="4651875" y="2677063"/>
              <a:ext cx="3025" cy="16025"/>
            </a:xfrm>
            <a:custGeom>
              <a:rect b="b" l="l" r="r" t="t"/>
              <a:pathLst>
                <a:path extrusionOk="0" h="641" w="121">
                  <a:moveTo>
                    <a:pt x="0" y="1"/>
                  </a:moveTo>
                  <a:lnTo>
                    <a:pt x="0" y="571"/>
                  </a:lnTo>
                  <a:lnTo>
                    <a:pt x="121" y="640"/>
                  </a:lnTo>
                  <a:lnTo>
                    <a:pt x="121" y="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45"/>
            <p:cNvSpPr/>
            <p:nvPr/>
          </p:nvSpPr>
          <p:spPr>
            <a:xfrm>
              <a:off x="4651875" y="2676863"/>
              <a:ext cx="3425" cy="1975"/>
            </a:xfrm>
            <a:custGeom>
              <a:rect b="b" l="l" r="r" t="t"/>
              <a:pathLst>
                <a:path extrusionOk="0" h="79" w="137">
                  <a:moveTo>
                    <a:pt x="16" y="0"/>
                  </a:moveTo>
                  <a:lnTo>
                    <a:pt x="0" y="9"/>
                  </a:lnTo>
                  <a:lnTo>
                    <a:pt x="121" y="78"/>
                  </a:lnTo>
                  <a:lnTo>
                    <a:pt x="137" y="7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45"/>
            <p:cNvSpPr/>
            <p:nvPr/>
          </p:nvSpPr>
          <p:spPr>
            <a:xfrm>
              <a:off x="4652600" y="2672038"/>
              <a:ext cx="8800" cy="5225"/>
            </a:xfrm>
            <a:custGeom>
              <a:rect b="b" l="l" r="r" t="t"/>
              <a:pathLst>
                <a:path extrusionOk="0" h="209" w="352">
                  <a:moveTo>
                    <a:pt x="351" y="0"/>
                  </a:moveTo>
                  <a:lnTo>
                    <a:pt x="0" y="200"/>
                  </a:lnTo>
                  <a:lnTo>
                    <a:pt x="16" y="209"/>
                  </a:lnTo>
                  <a:lnTo>
                    <a:pt x="343" y="19"/>
                  </a:lnTo>
                  <a:lnTo>
                    <a:pt x="351" y="23"/>
                  </a:lnTo>
                  <a:lnTo>
                    <a:pt x="35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45"/>
            <p:cNvSpPr/>
            <p:nvPr/>
          </p:nvSpPr>
          <p:spPr>
            <a:xfrm>
              <a:off x="4663325" y="2678588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4" y="1"/>
                  </a:moveTo>
                  <a:lnTo>
                    <a:pt x="1" y="199"/>
                  </a:lnTo>
                  <a:lnTo>
                    <a:pt x="121" y="269"/>
                  </a:lnTo>
                  <a:lnTo>
                    <a:pt x="465" y="70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45"/>
            <p:cNvSpPr/>
            <p:nvPr/>
          </p:nvSpPr>
          <p:spPr>
            <a:xfrm>
              <a:off x="4666325" y="2680038"/>
              <a:ext cx="9125" cy="19525"/>
            </a:xfrm>
            <a:custGeom>
              <a:rect b="b" l="l" r="r" t="t"/>
              <a:pathLst>
                <a:path extrusionOk="0" h="781" w="365">
                  <a:moveTo>
                    <a:pt x="365" y="1"/>
                  </a:moveTo>
                  <a:lnTo>
                    <a:pt x="1" y="211"/>
                  </a:lnTo>
                  <a:lnTo>
                    <a:pt x="1" y="781"/>
                  </a:lnTo>
                  <a:lnTo>
                    <a:pt x="365" y="569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45"/>
            <p:cNvSpPr/>
            <p:nvPr/>
          </p:nvSpPr>
          <p:spPr>
            <a:xfrm>
              <a:off x="4665975" y="2679813"/>
              <a:ext cx="9475" cy="5500"/>
            </a:xfrm>
            <a:custGeom>
              <a:rect b="b" l="l" r="r" t="t"/>
              <a:pathLst>
                <a:path extrusionOk="0" h="220" w="379">
                  <a:moveTo>
                    <a:pt x="366" y="1"/>
                  </a:moveTo>
                  <a:lnTo>
                    <a:pt x="0" y="211"/>
                  </a:lnTo>
                  <a:lnTo>
                    <a:pt x="15" y="220"/>
                  </a:lnTo>
                  <a:lnTo>
                    <a:pt x="379" y="10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45"/>
            <p:cNvSpPr/>
            <p:nvPr/>
          </p:nvSpPr>
          <p:spPr>
            <a:xfrm>
              <a:off x="4663325" y="2678313"/>
              <a:ext cx="9500" cy="5475"/>
            </a:xfrm>
            <a:custGeom>
              <a:rect b="b" l="l" r="r" t="t"/>
              <a:pathLst>
                <a:path extrusionOk="0" h="219" w="380">
                  <a:moveTo>
                    <a:pt x="365" y="0"/>
                  </a:moveTo>
                  <a:lnTo>
                    <a:pt x="1" y="210"/>
                  </a:lnTo>
                  <a:lnTo>
                    <a:pt x="14" y="219"/>
                  </a:lnTo>
                  <a:lnTo>
                    <a:pt x="379" y="7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45"/>
            <p:cNvSpPr/>
            <p:nvPr/>
          </p:nvSpPr>
          <p:spPr>
            <a:xfrm>
              <a:off x="4663325" y="2683563"/>
              <a:ext cx="3025" cy="16000"/>
            </a:xfrm>
            <a:custGeom>
              <a:rect b="b" l="l" r="r" t="t"/>
              <a:pathLst>
                <a:path extrusionOk="0" h="640" w="121">
                  <a:moveTo>
                    <a:pt x="1" y="0"/>
                  </a:moveTo>
                  <a:lnTo>
                    <a:pt x="1" y="570"/>
                  </a:lnTo>
                  <a:lnTo>
                    <a:pt x="121" y="640"/>
                  </a:lnTo>
                  <a:lnTo>
                    <a:pt x="121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45"/>
            <p:cNvSpPr/>
            <p:nvPr/>
          </p:nvSpPr>
          <p:spPr>
            <a:xfrm>
              <a:off x="4663325" y="2683338"/>
              <a:ext cx="3425" cy="1975"/>
            </a:xfrm>
            <a:custGeom>
              <a:rect b="b" l="l" r="r" t="t"/>
              <a:pathLst>
                <a:path extrusionOk="0" h="79" w="137">
                  <a:moveTo>
                    <a:pt x="17" y="1"/>
                  </a:moveTo>
                  <a:lnTo>
                    <a:pt x="1" y="9"/>
                  </a:lnTo>
                  <a:lnTo>
                    <a:pt x="121" y="79"/>
                  </a:lnTo>
                  <a:lnTo>
                    <a:pt x="137" y="70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45"/>
            <p:cNvSpPr/>
            <p:nvPr/>
          </p:nvSpPr>
          <p:spPr>
            <a:xfrm>
              <a:off x="4664050" y="2678488"/>
              <a:ext cx="8775" cy="5275"/>
            </a:xfrm>
            <a:custGeom>
              <a:rect b="b" l="l" r="r" t="t"/>
              <a:pathLst>
                <a:path extrusionOk="0" h="211" w="351">
                  <a:moveTo>
                    <a:pt x="350" y="0"/>
                  </a:moveTo>
                  <a:lnTo>
                    <a:pt x="1" y="202"/>
                  </a:lnTo>
                  <a:lnTo>
                    <a:pt x="15" y="211"/>
                  </a:lnTo>
                  <a:lnTo>
                    <a:pt x="341" y="21"/>
                  </a:lnTo>
                  <a:lnTo>
                    <a:pt x="350" y="25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45"/>
            <p:cNvSpPr/>
            <p:nvPr/>
          </p:nvSpPr>
          <p:spPr>
            <a:xfrm>
              <a:off x="4633500" y="2639988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4" y="0"/>
                  </a:moveTo>
                  <a:lnTo>
                    <a:pt x="0" y="199"/>
                  </a:lnTo>
                  <a:lnTo>
                    <a:pt x="121" y="269"/>
                  </a:lnTo>
                  <a:lnTo>
                    <a:pt x="464" y="70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45"/>
            <p:cNvSpPr/>
            <p:nvPr/>
          </p:nvSpPr>
          <p:spPr>
            <a:xfrm>
              <a:off x="4636500" y="2641438"/>
              <a:ext cx="9125" cy="19525"/>
            </a:xfrm>
            <a:custGeom>
              <a:rect b="b" l="l" r="r" t="t"/>
              <a:pathLst>
                <a:path extrusionOk="0" h="781" w="365">
                  <a:moveTo>
                    <a:pt x="365" y="0"/>
                  </a:moveTo>
                  <a:lnTo>
                    <a:pt x="1" y="211"/>
                  </a:lnTo>
                  <a:lnTo>
                    <a:pt x="1" y="780"/>
                  </a:lnTo>
                  <a:lnTo>
                    <a:pt x="365" y="570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45"/>
            <p:cNvSpPr/>
            <p:nvPr/>
          </p:nvSpPr>
          <p:spPr>
            <a:xfrm>
              <a:off x="4636150" y="2641213"/>
              <a:ext cx="9475" cy="5500"/>
            </a:xfrm>
            <a:custGeom>
              <a:rect b="b" l="l" r="r" t="t"/>
              <a:pathLst>
                <a:path extrusionOk="0" h="220" w="379">
                  <a:moveTo>
                    <a:pt x="365" y="1"/>
                  </a:moveTo>
                  <a:lnTo>
                    <a:pt x="0" y="211"/>
                  </a:lnTo>
                  <a:lnTo>
                    <a:pt x="15" y="220"/>
                  </a:lnTo>
                  <a:lnTo>
                    <a:pt x="379" y="9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45"/>
            <p:cNvSpPr/>
            <p:nvPr/>
          </p:nvSpPr>
          <p:spPr>
            <a:xfrm>
              <a:off x="4633500" y="2639688"/>
              <a:ext cx="9475" cy="5500"/>
            </a:xfrm>
            <a:custGeom>
              <a:rect b="b" l="l" r="r" t="t"/>
              <a:pathLst>
                <a:path extrusionOk="0" h="220" w="379">
                  <a:moveTo>
                    <a:pt x="364" y="1"/>
                  </a:moveTo>
                  <a:lnTo>
                    <a:pt x="0" y="211"/>
                  </a:lnTo>
                  <a:lnTo>
                    <a:pt x="13" y="220"/>
                  </a:lnTo>
                  <a:lnTo>
                    <a:pt x="379" y="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45"/>
            <p:cNvSpPr/>
            <p:nvPr/>
          </p:nvSpPr>
          <p:spPr>
            <a:xfrm>
              <a:off x="4633500" y="2644938"/>
              <a:ext cx="3025" cy="16025"/>
            </a:xfrm>
            <a:custGeom>
              <a:rect b="b" l="l" r="r" t="t"/>
              <a:pathLst>
                <a:path extrusionOk="0" h="641" w="121">
                  <a:moveTo>
                    <a:pt x="0" y="1"/>
                  </a:moveTo>
                  <a:lnTo>
                    <a:pt x="0" y="571"/>
                  </a:lnTo>
                  <a:lnTo>
                    <a:pt x="121" y="640"/>
                  </a:lnTo>
                  <a:lnTo>
                    <a:pt x="121" y="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45"/>
            <p:cNvSpPr/>
            <p:nvPr/>
          </p:nvSpPr>
          <p:spPr>
            <a:xfrm>
              <a:off x="4633500" y="2644738"/>
              <a:ext cx="3425" cy="1975"/>
            </a:xfrm>
            <a:custGeom>
              <a:rect b="b" l="l" r="r" t="t"/>
              <a:pathLst>
                <a:path extrusionOk="0" h="79" w="137">
                  <a:moveTo>
                    <a:pt x="16" y="0"/>
                  </a:moveTo>
                  <a:lnTo>
                    <a:pt x="0" y="9"/>
                  </a:lnTo>
                  <a:lnTo>
                    <a:pt x="121" y="79"/>
                  </a:lnTo>
                  <a:lnTo>
                    <a:pt x="137" y="7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45"/>
            <p:cNvSpPr/>
            <p:nvPr/>
          </p:nvSpPr>
          <p:spPr>
            <a:xfrm>
              <a:off x="4634225" y="2639913"/>
              <a:ext cx="8750" cy="5250"/>
            </a:xfrm>
            <a:custGeom>
              <a:rect b="b" l="l" r="r" t="t"/>
              <a:pathLst>
                <a:path extrusionOk="0" h="210" w="350">
                  <a:moveTo>
                    <a:pt x="350" y="0"/>
                  </a:moveTo>
                  <a:lnTo>
                    <a:pt x="0" y="201"/>
                  </a:lnTo>
                  <a:lnTo>
                    <a:pt x="15" y="209"/>
                  </a:lnTo>
                  <a:lnTo>
                    <a:pt x="341" y="19"/>
                  </a:lnTo>
                  <a:lnTo>
                    <a:pt x="350" y="24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45"/>
            <p:cNvSpPr/>
            <p:nvPr/>
          </p:nvSpPr>
          <p:spPr>
            <a:xfrm>
              <a:off x="4636500" y="2641713"/>
              <a:ext cx="11625" cy="6750"/>
            </a:xfrm>
            <a:custGeom>
              <a:rect b="b" l="l" r="r" t="t"/>
              <a:pathLst>
                <a:path extrusionOk="0" h="270" w="465">
                  <a:moveTo>
                    <a:pt x="344" y="1"/>
                  </a:moveTo>
                  <a:lnTo>
                    <a:pt x="1" y="200"/>
                  </a:lnTo>
                  <a:lnTo>
                    <a:pt x="121" y="269"/>
                  </a:lnTo>
                  <a:lnTo>
                    <a:pt x="465" y="71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45"/>
            <p:cNvSpPr/>
            <p:nvPr/>
          </p:nvSpPr>
          <p:spPr>
            <a:xfrm>
              <a:off x="4639500" y="2643163"/>
              <a:ext cx="9125" cy="19550"/>
            </a:xfrm>
            <a:custGeom>
              <a:rect b="b" l="l" r="r" t="t"/>
              <a:pathLst>
                <a:path extrusionOk="0" h="782" w="365">
                  <a:moveTo>
                    <a:pt x="365" y="1"/>
                  </a:moveTo>
                  <a:lnTo>
                    <a:pt x="1" y="211"/>
                  </a:lnTo>
                  <a:lnTo>
                    <a:pt x="1" y="781"/>
                  </a:lnTo>
                  <a:lnTo>
                    <a:pt x="365" y="569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45"/>
            <p:cNvSpPr/>
            <p:nvPr/>
          </p:nvSpPr>
          <p:spPr>
            <a:xfrm>
              <a:off x="4639150" y="2642963"/>
              <a:ext cx="9475" cy="5500"/>
            </a:xfrm>
            <a:custGeom>
              <a:rect b="b" l="l" r="r" t="t"/>
              <a:pathLst>
                <a:path extrusionOk="0" h="220" w="379">
                  <a:moveTo>
                    <a:pt x="364" y="0"/>
                  </a:moveTo>
                  <a:lnTo>
                    <a:pt x="0" y="210"/>
                  </a:lnTo>
                  <a:lnTo>
                    <a:pt x="15" y="219"/>
                  </a:lnTo>
                  <a:lnTo>
                    <a:pt x="379" y="9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45"/>
            <p:cNvSpPr/>
            <p:nvPr/>
          </p:nvSpPr>
          <p:spPr>
            <a:xfrm>
              <a:off x="4636500" y="2641438"/>
              <a:ext cx="9500" cy="5500"/>
            </a:xfrm>
            <a:custGeom>
              <a:rect b="b" l="l" r="r" t="t"/>
              <a:pathLst>
                <a:path extrusionOk="0" h="220" w="380">
                  <a:moveTo>
                    <a:pt x="365" y="0"/>
                  </a:moveTo>
                  <a:lnTo>
                    <a:pt x="1" y="211"/>
                  </a:lnTo>
                  <a:lnTo>
                    <a:pt x="14" y="219"/>
                  </a:lnTo>
                  <a:lnTo>
                    <a:pt x="379" y="8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45"/>
            <p:cNvSpPr/>
            <p:nvPr/>
          </p:nvSpPr>
          <p:spPr>
            <a:xfrm>
              <a:off x="4636500" y="2646688"/>
              <a:ext cx="3025" cy="16025"/>
            </a:xfrm>
            <a:custGeom>
              <a:rect b="b" l="l" r="r" t="t"/>
              <a:pathLst>
                <a:path extrusionOk="0" h="641" w="121">
                  <a:moveTo>
                    <a:pt x="1" y="1"/>
                  </a:moveTo>
                  <a:lnTo>
                    <a:pt x="1" y="570"/>
                  </a:lnTo>
                  <a:lnTo>
                    <a:pt x="121" y="640"/>
                  </a:lnTo>
                  <a:lnTo>
                    <a:pt x="121" y="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45"/>
            <p:cNvSpPr/>
            <p:nvPr/>
          </p:nvSpPr>
          <p:spPr>
            <a:xfrm>
              <a:off x="4636500" y="2646463"/>
              <a:ext cx="3425" cy="2000"/>
            </a:xfrm>
            <a:custGeom>
              <a:rect b="b" l="l" r="r" t="t"/>
              <a:pathLst>
                <a:path extrusionOk="0" h="80" w="137">
                  <a:moveTo>
                    <a:pt x="17" y="1"/>
                  </a:moveTo>
                  <a:lnTo>
                    <a:pt x="1" y="10"/>
                  </a:lnTo>
                  <a:lnTo>
                    <a:pt x="121" y="79"/>
                  </a:lnTo>
                  <a:lnTo>
                    <a:pt x="137" y="70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45"/>
            <p:cNvSpPr/>
            <p:nvPr/>
          </p:nvSpPr>
          <p:spPr>
            <a:xfrm>
              <a:off x="4637225" y="2641613"/>
              <a:ext cx="8775" cy="5275"/>
            </a:xfrm>
            <a:custGeom>
              <a:rect b="b" l="l" r="r" t="t"/>
              <a:pathLst>
                <a:path extrusionOk="0" h="211" w="351">
                  <a:moveTo>
                    <a:pt x="350" y="1"/>
                  </a:moveTo>
                  <a:lnTo>
                    <a:pt x="1" y="202"/>
                  </a:lnTo>
                  <a:lnTo>
                    <a:pt x="15" y="211"/>
                  </a:lnTo>
                  <a:lnTo>
                    <a:pt x="341" y="21"/>
                  </a:lnTo>
                  <a:lnTo>
                    <a:pt x="350" y="25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45"/>
            <p:cNvSpPr/>
            <p:nvPr/>
          </p:nvSpPr>
          <p:spPr>
            <a:xfrm>
              <a:off x="4639500" y="2643463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5" y="1"/>
                  </a:moveTo>
                  <a:lnTo>
                    <a:pt x="1" y="199"/>
                  </a:lnTo>
                  <a:lnTo>
                    <a:pt x="120" y="269"/>
                  </a:lnTo>
                  <a:lnTo>
                    <a:pt x="465" y="70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45"/>
            <p:cNvSpPr/>
            <p:nvPr/>
          </p:nvSpPr>
          <p:spPr>
            <a:xfrm>
              <a:off x="4642475" y="2644913"/>
              <a:ext cx="9175" cy="19525"/>
            </a:xfrm>
            <a:custGeom>
              <a:rect b="b" l="l" r="r" t="t"/>
              <a:pathLst>
                <a:path extrusionOk="0" h="781" w="367">
                  <a:moveTo>
                    <a:pt x="366" y="1"/>
                  </a:moveTo>
                  <a:lnTo>
                    <a:pt x="1" y="211"/>
                  </a:lnTo>
                  <a:lnTo>
                    <a:pt x="1" y="781"/>
                  </a:lnTo>
                  <a:lnTo>
                    <a:pt x="366" y="570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45"/>
            <p:cNvSpPr/>
            <p:nvPr/>
          </p:nvSpPr>
          <p:spPr>
            <a:xfrm>
              <a:off x="4642150" y="2644688"/>
              <a:ext cx="9500" cy="5500"/>
            </a:xfrm>
            <a:custGeom>
              <a:rect b="b" l="l" r="r" t="t"/>
              <a:pathLst>
                <a:path extrusionOk="0" h="220" w="380">
                  <a:moveTo>
                    <a:pt x="365" y="1"/>
                  </a:moveTo>
                  <a:lnTo>
                    <a:pt x="1" y="211"/>
                  </a:lnTo>
                  <a:lnTo>
                    <a:pt x="14" y="220"/>
                  </a:lnTo>
                  <a:lnTo>
                    <a:pt x="379" y="10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45"/>
            <p:cNvSpPr/>
            <p:nvPr/>
          </p:nvSpPr>
          <p:spPr>
            <a:xfrm>
              <a:off x="4639500" y="2643163"/>
              <a:ext cx="9500" cy="5500"/>
            </a:xfrm>
            <a:custGeom>
              <a:rect b="b" l="l" r="r" t="t"/>
              <a:pathLst>
                <a:path extrusionOk="0" h="220" w="380">
                  <a:moveTo>
                    <a:pt x="365" y="1"/>
                  </a:moveTo>
                  <a:lnTo>
                    <a:pt x="1" y="211"/>
                  </a:lnTo>
                  <a:lnTo>
                    <a:pt x="14" y="220"/>
                  </a:lnTo>
                  <a:lnTo>
                    <a:pt x="379" y="10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45"/>
            <p:cNvSpPr/>
            <p:nvPr/>
          </p:nvSpPr>
          <p:spPr>
            <a:xfrm>
              <a:off x="4639500" y="2648438"/>
              <a:ext cx="3000" cy="16000"/>
            </a:xfrm>
            <a:custGeom>
              <a:rect b="b" l="l" r="r" t="t"/>
              <a:pathLst>
                <a:path extrusionOk="0" h="640" w="120">
                  <a:moveTo>
                    <a:pt x="1" y="0"/>
                  </a:moveTo>
                  <a:lnTo>
                    <a:pt x="1" y="570"/>
                  </a:lnTo>
                  <a:lnTo>
                    <a:pt x="120" y="640"/>
                  </a:lnTo>
                  <a:lnTo>
                    <a:pt x="120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45"/>
            <p:cNvSpPr/>
            <p:nvPr/>
          </p:nvSpPr>
          <p:spPr>
            <a:xfrm>
              <a:off x="4639500" y="2648213"/>
              <a:ext cx="3400" cy="1975"/>
            </a:xfrm>
            <a:custGeom>
              <a:rect b="b" l="l" r="r" t="t"/>
              <a:pathLst>
                <a:path extrusionOk="0" h="79" w="136">
                  <a:moveTo>
                    <a:pt x="17" y="0"/>
                  </a:moveTo>
                  <a:lnTo>
                    <a:pt x="1" y="9"/>
                  </a:lnTo>
                  <a:lnTo>
                    <a:pt x="120" y="79"/>
                  </a:lnTo>
                  <a:lnTo>
                    <a:pt x="136" y="7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45"/>
            <p:cNvSpPr/>
            <p:nvPr/>
          </p:nvSpPr>
          <p:spPr>
            <a:xfrm>
              <a:off x="4640225" y="2643388"/>
              <a:ext cx="8775" cy="5250"/>
            </a:xfrm>
            <a:custGeom>
              <a:rect b="b" l="l" r="r" t="t"/>
              <a:pathLst>
                <a:path extrusionOk="0" h="210" w="351">
                  <a:moveTo>
                    <a:pt x="350" y="1"/>
                  </a:moveTo>
                  <a:lnTo>
                    <a:pt x="1" y="201"/>
                  </a:lnTo>
                  <a:lnTo>
                    <a:pt x="15" y="209"/>
                  </a:lnTo>
                  <a:lnTo>
                    <a:pt x="342" y="19"/>
                  </a:lnTo>
                  <a:lnTo>
                    <a:pt x="350" y="24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45"/>
            <p:cNvSpPr/>
            <p:nvPr/>
          </p:nvSpPr>
          <p:spPr>
            <a:xfrm>
              <a:off x="4642475" y="2645238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6" y="1"/>
                  </a:moveTo>
                  <a:lnTo>
                    <a:pt x="1" y="199"/>
                  </a:lnTo>
                  <a:lnTo>
                    <a:pt x="121" y="269"/>
                  </a:lnTo>
                  <a:lnTo>
                    <a:pt x="465" y="70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45"/>
            <p:cNvSpPr/>
            <p:nvPr/>
          </p:nvSpPr>
          <p:spPr>
            <a:xfrm>
              <a:off x="4645500" y="2646663"/>
              <a:ext cx="9150" cy="19525"/>
            </a:xfrm>
            <a:custGeom>
              <a:rect b="b" l="l" r="r" t="t"/>
              <a:pathLst>
                <a:path extrusionOk="0" h="781" w="366">
                  <a:moveTo>
                    <a:pt x="366" y="0"/>
                  </a:moveTo>
                  <a:lnTo>
                    <a:pt x="0" y="212"/>
                  </a:lnTo>
                  <a:lnTo>
                    <a:pt x="0" y="780"/>
                  </a:lnTo>
                  <a:lnTo>
                    <a:pt x="366" y="570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45"/>
            <p:cNvSpPr/>
            <p:nvPr/>
          </p:nvSpPr>
          <p:spPr>
            <a:xfrm>
              <a:off x="4645175" y="2646463"/>
              <a:ext cx="9475" cy="5500"/>
            </a:xfrm>
            <a:custGeom>
              <a:rect b="b" l="l" r="r" t="t"/>
              <a:pathLst>
                <a:path extrusionOk="0" h="220" w="379">
                  <a:moveTo>
                    <a:pt x="364" y="1"/>
                  </a:moveTo>
                  <a:lnTo>
                    <a:pt x="0" y="211"/>
                  </a:lnTo>
                  <a:lnTo>
                    <a:pt x="13" y="220"/>
                  </a:lnTo>
                  <a:lnTo>
                    <a:pt x="379" y="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45"/>
            <p:cNvSpPr/>
            <p:nvPr/>
          </p:nvSpPr>
          <p:spPr>
            <a:xfrm>
              <a:off x="4642475" y="2644913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66" y="1"/>
                  </a:moveTo>
                  <a:lnTo>
                    <a:pt x="1" y="212"/>
                  </a:lnTo>
                  <a:lnTo>
                    <a:pt x="15" y="219"/>
                  </a:lnTo>
                  <a:lnTo>
                    <a:pt x="381" y="9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45"/>
            <p:cNvSpPr/>
            <p:nvPr/>
          </p:nvSpPr>
          <p:spPr>
            <a:xfrm>
              <a:off x="4642475" y="2650213"/>
              <a:ext cx="3050" cy="15975"/>
            </a:xfrm>
            <a:custGeom>
              <a:rect b="b" l="l" r="r" t="t"/>
              <a:pathLst>
                <a:path extrusionOk="0" h="639" w="122">
                  <a:moveTo>
                    <a:pt x="1" y="0"/>
                  </a:moveTo>
                  <a:lnTo>
                    <a:pt x="1" y="569"/>
                  </a:lnTo>
                  <a:lnTo>
                    <a:pt x="121" y="638"/>
                  </a:lnTo>
                  <a:lnTo>
                    <a:pt x="121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45"/>
            <p:cNvSpPr/>
            <p:nvPr/>
          </p:nvSpPr>
          <p:spPr>
            <a:xfrm>
              <a:off x="4642475" y="2649963"/>
              <a:ext cx="3450" cy="2000"/>
            </a:xfrm>
            <a:custGeom>
              <a:rect b="b" l="l" r="r" t="t"/>
              <a:pathLst>
                <a:path extrusionOk="0" h="80" w="138">
                  <a:moveTo>
                    <a:pt x="17" y="0"/>
                  </a:moveTo>
                  <a:lnTo>
                    <a:pt x="1" y="10"/>
                  </a:lnTo>
                  <a:lnTo>
                    <a:pt x="121" y="80"/>
                  </a:lnTo>
                  <a:lnTo>
                    <a:pt x="137" y="7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45"/>
            <p:cNvSpPr/>
            <p:nvPr/>
          </p:nvSpPr>
          <p:spPr>
            <a:xfrm>
              <a:off x="4643250" y="2645138"/>
              <a:ext cx="8750" cy="5250"/>
            </a:xfrm>
            <a:custGeom>
              <a:rect b="b" l="l" r="r" t="t"/>
              <a:pathLst>
                <a:path extrusionOk="0" h="210" w="350">
                  <a:moveTo>
                    <a:pt x="350" y="0"/>
                  </a:moveTo>
                  <a:lnTo>
                    <a:pt x="0" y="200"/>
                  </a:lnTo>
                  <a:lnTo>
                    <a:pt x="15" y="209"/>
                  </a:lnTo>
                  <a:lnTo>
                    <a:pt x="341" y="19"/>
                  </a:lnTo>
                  <a:lnTo>
                    <a:pt x="350" y="25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45"/>
            <p:cNvSpPr/>
            <p:nvPr/>
          </p:nvSpPr>
          <p:spPr>
            <a:xfrm>
              <a:off x="4651575" y="2650288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6" y="0"/>
                  </a:moveTo>
                  <a:lnTo>
                    <a:pt x="1" y="199"/>
                  </a:lnTo>
                  <a:lnTo>
                    <a:pt x="121" y="268"/>
                  </a:lnTo>
                  <a:lnTo>
                    <a:pt x="465" y="70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45"/>
            <p:cNvSpPr/>
            <p:nvPr/>
          </p:nvSpPr>
          <p:spPr>
            <a:xfrm>
              <a:off x="4654600" y="2651738"/>
              <a:ext cx="9150" cy="19525"/>
            </a:xfrm>
            <a:custGeom>
              <a:rect b="b" l="l" r="r" t="t"/>
              <a:pathLst>
                <a:path extrusionOk="0" h="781" w="366">
                  <a:moveTo>
                    <a:pt x="366" y="0"/>
                  </a:moveTo>
                  <a:lnTo>
                    <a:pt x="0" y="210"/>
                  </a:lnTo>
                  <a:lnTo>
                    <a:pt x="0" y="780"/>
                  </a:lnTo>
                  <a:lnTo>
                    <a:pt x="366" y="570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45"/>
            <p:cNvSpPr/>
            <p:nvPr/>
          </p:nvSpPr>
          <p:spPr>
            <a:xfrm>
              <a:off x="4654275" y="2651513"/>
              <a:ext cx="9475" cy="5500"/>
            </a:xfrm>
            <a:custGeom>
              <a:rect b="b" l="l" r="r" t="t"/>
              <a:pathLst>
                <a:path extrusionOk="0" h="220" w="379">
                  <a:moveTo>
                    <a:pt x="364" y="0"/>
                  </a:moveTo>
                  <a:lnTo>
                    <a:pt x="0" y="212"/>
                  </a:lnTo>
                  <a:lnTo>
                    <a:pt x="13" y="219"/>
                  </a:lnTo>
                  <a:lnTo>
                    <a:pt x="379" y="9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45"/>
            <p:cNvSpPr/>
            <p:nvPr/>
          </p:nvSpPr>
          <p:spPr>
            <a:xfrm>
              <a:off x="4651575" y="2649988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66" y="1"/>
                  </a:moveTo>
                  <a:lnTo>
                    <a:pt x="1" y="211"/>
                  </a:lnTo>
                  <a:lnTo>
                    <a:pt x="15" y="219"/>
                  </a:lnTo>
                  <a:lnTo>
                    <a:pt x="381" y="9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45"/>
            <p:cNvSpPr/>
            <p:nvPr/>
          </p:nvSpPr>
          <p:spPr>
            <a:xfrm>
              <a:off x="4651575" y="2655238"/>
              <a:ext cx="3050" cy="16025"/>
            </a:xfrm>
            <a:custGeom>
              <a:rect b="b" l="l" r="r" t="t"/>
              <a:pathLst>
                <a:path extrusionOk="0" h="641" w="122">
                  <a:moveTo>
                    <a:pt x="1" y="1"/>
                  </a:moveTo>
                  <a:lnTo>
                    <a:pt x="1" y="571"/>
                  </a:lnTo>
                  <a:lnTo>
                    <a:pt x="121" y="640"/>
                  </a:lnTo>
                  <a:lnTo>
                    <a:pt x="121" y="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45"/>
            <p:cNvSpPr/>
            <p:nvPr/>
          </p:nvSpPr>
          <p:spPr>
            <a:xfrm>
              <a:off x="4651575" y="2655038"/>
              <a:ext cx="3450" cy="1975"/>
            </a:xfrm>
            <a:custGeom>
              <a:rect b="b" l="l" r="r" t="t"/>
              <a:pathLst>
                <a:path extrusionOk="0" h="79" w="138">
                  <a:moveTo>
                    <a:pt x="17" y="0"/>
                  </a:moveTo>
                  <a:lnTo>
                    <a:pt x="1" y="9"/>
                  </a:lnTo>
                  <a:lnTo>
                    <a:pt x="121" y="78"/>
                  </a:lnTo>
                  <a:lnTo>
                    <a:pt x="137" y="7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45"/>
            <p:cNvSpPr/>
            <p:nvPr/>
          </p:nvSpPr>
          <p:spPr>
            <a:xfrm>
              <a:off x="4652350" y="2650213"/>
              <a:ext cx="8750" cy="5250"/>
            </a:xfrm>
            <a:custGeom>
              <a:rect b="b" l="l" r="r" t="t"/>
              <a:pathLst>
                <a:path extrusionOk="0" h="210" w="350">
                  <a:moveTo>
                    <a:pt x="350" y="0"/>
                  </a:moveTo>
                  <a:lnTo>
                    <a:pt x="0" y="200"/>
                  </a:lnTo>
                  <a:lnTo>
                    <a:pt x="15" y="209"/>
                  </a:lnTo>
                  <a:lnTo>
                    <a:pt x="341" y="19"/>
                  </a:lnTo>
                  <a:lnTo>
                    <a:pt x="350" y="23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45"/>
            <p:cNvSpPr/>
            <p:nvPr/>
          </p:nvSpPr>
          <p:spPr>
            <a:xfrm>
              <a:off x="4654600" y="2652013"/>
              <a:ext cx="11625" cy="6725"/>
            </a:xfrm>
            <a:custGeom>
              <a:rect b="b" l="l" r="r" t="t"/>
              <a:pathLst>
                <a:path extrusionOk="0" h="269" w="465">
                  <a:moveTo>
                    <a:pt x="344" y="1"/>
                  </a:moveTo>
                  <a:lnTo>
                    <a:pt x="0" y="199"/>
                  </a:lnTo>
                  <a:lnTo>
                    <a:pt x="121" y="269"/>
                  </a:lnTo>
                  <a:lnTo>
                    <a:pt x="464" y="70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45"/>
            <p:cNvSpPr/>
            <p:nvPr/>
          </p:nvSpPr>
          <p:spPr>
            <a:xfrm>
              <a:off x="4657600" y="2653463"/>
              <a:ext cx="9150" cy="19525"/>
            </a:xfrm>
            <a:custGeom>
              <a:rect b="b" l="l" r="r" t="t"/>
              <a:pathLst>
                <a:path extrusionOk="0" h="781" w="366">
                  <a:moveTo>
                    <a:pt x="366" y="1"/>
                  </a:moveTo>
                  <a:lnTo>
                    <a:pt x="1" y="211"/>
                  </a:lnTo>
                  <a:lnTo>
                    <a:pt x="1" y="781"/>
                  </a:lnTo>
                  <a:lnTo>
                    <a:pt x="366" y="571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45"/>
            <p:cNvSpPr/>
            <p:nvPr/>
          </p:nvSpPr>
          <p:spPr>
            <a:xfrm>
              <a:off x="4657275" y="2653263"/>
              <a:ext cx="9475" cy="5475"/>
            </a:xfrm>
            <a:custGeom>
              <a:rect b="b" l="l" r="r" t="t"/>
              <a:pathLst>
                <a:path extrusionOk="0" h="219" w="379">
                  <a:moveTo>
                    <a:pt x="364" y="0"/>
                  </a:moveTo>
                  <a:lnTo>
                    <a:pt x="0" y="212"/>
                  </a:lnTo>
                  <a:lnTo>
                    <a:pt x="14" y="219"/>
                  </a:lnTo>
                  <a:lnTo>
                    <a:pt x="379" y="9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45"/>
            <p:cNvSpPr/>
            <p:nvPr/>
          </p:nvSpPr>
          <p:spPr>
            <a:xfrm>
              <a:off x="4654600" y="2651738"/>
              <a:ext cx="9525" cy="5500"/>
            </a:xfrm>
            <a:custGeom>
              <a:rect b="b" l="l" r="r" t="t"/>
              <a:pathLst>
                <a:path extrusionOk="0" h="220" w="381">
                  <a:moveTo>
                    <a:pt x="366" y="0"/>
                  </a:moveTo>
                  <a:lnTo>
                    <a:pt x="0" y="210"/>
                  </a:lnTo>
                  <a:lnTo>
                    <a:pt x="15" y="219"/>
                  </a:lnTo>
                  <a:lnTo>
                    <a:pt x="380" y="9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45"/>
            <p:cNvSpPr/>
            <p:nvPr/>
          </p:nvSpPr>
          <p:spPr>
            <a:xfrm>
              <a:off x="4654600" y="2656988"/>
              <a:ext cx="3025" cy="16000"/>
            </a:xfrm>
            <a:custGeom>
              <a:rect b="b" l="l" r="r" t="t"/>
              <a:pathLst>
                <a:path extrusionOk="0" h="640" w="121">
                  <a:moveTo>
                    <a:pt x="0" y="0"/>
                  </a:moveTo>
                  <a:lnTo>
                    <a:pt x="0" y="570"/>
                  </a:lnTo>
                  <a:lnTo>
                    <a:pt x="121" y="640"/>
                  </a:lnTo>
                  <a:lnTo>
                    <a:pt x="121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45"/>
            <p:cNvSpPr/>
            <p:nvPr/>
          </p:nvSpPr>
          <p:spPr>
            <a:xfrm>
              <a:off x="4654600" y="2656763"/>
              <a:ext cx="3425" cy="1975"/>
            </a:xfrm>
            <a:custGeom>
              <a:rect b="b" l="l" r="r" t="t"/>
              <a:pathLst>
                <a:path extrusionOk="0" h="79" w="137">
                  <a:moveTo>
                    <a:pt x="16" y="1"/>
                  </a:moveTo>
                  <a:lnTo>
                    <a:pt x="0" y="9"/>
                  </a:lnTo>
                  <a:lnTo>
                    <a:pt x="121" y="79"/>
                  </a:lnTo>
                  <a:lnTo>
                    <a:pt x="136" y="70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45"/>
            <p:cNvSpPr/>
            <p:nvPr/>
          </p:nvSpPr>
          <p:spPr>
            <a:xfrm>
              <a:off x="4655350" y="2651938"/>
              <a:ext cx="8775" cy="5250"/>
            </a:xfrm>
            <a:custGeom>
              <a:rect b="b" l="l" r="r" t="t"/>
              <a:pathLst>
                <a:path extrusionOk="0" h="210" w="351">
                  <a:moveTo>
                    <a:pt x="350" y="1"/>
                  </a:moveTo>
                  <a:lnTo>
                    <a:pt x="1" y="201"/>
                  </a:lnTo>
                  <a:lnTo>
                    <a:pt x="15" y="210"/>
                  </a:lnTo>
                  <a:lnTo>
                    <a:pt x="341" y="20"/>
                  </a:lnTo>
                  <a:lnTo>
                    <a:pt x="350" y="24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45"/>
            <p:cNvSpPr/>
            <p:nvPr/>
          </p:nvSpPr>
          <p:spPr>
            <a:xfrm>
              <a:off x="4588000" y="2647388"/>
              <a:ext cx="28400" cy="21250"/>
            </a:xfrm>
            <a:custGeom>
              <a:rect b="b" l="l" r="r" t="t"/>
              <a:pathLst>
                <a:path extrusionOk="0" h="850" w="1136">
                  <a:moveTo>
                    <a:pt x="0" y="0"/>
                  </a:moveTo>
                  <a:lnTo>
                    <a:pt x="0" y="194"/>
                  </a:lnTo>
                  <a:lnTo>
                    <a:pt x="1136" y="850"/>
                  </a:lnTo>
                  <a:lnTo>
                    <a:pt x="1136" y="6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45"/>
            <p:cNvSpPr/>
            <p:nvPr/>
          </p:nvSpPr>
          <p:spPr>
            <a:xfrm>
              <a:off x="4616375" y="2658288"/>
              <a:ext cx="9575" cy="10350"/>
            </a:xfrm>
            <a:custGeom>
              <a:rect b="b" l="l" r="r" t="t"/>
              <a:pathLst>
                <a:path extrusionOk="0" h="414" w="383">
                  <a:moveTo>
                    <a:pt x="382" y="1"/>
                  </a:moveTo>
                  <a:lnTo>
                    <a:pt x="1" y="220"/>
                  </a:lnTo>
                  <a:lnTo>
                    <a:pt x="1" y="414"/>
                  </a:lnTo>
                  <a:lnTo>
                    <a:pt x="382" y="195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45"/>
            <p:cNvSpPr/>
            <p:nvPr/>
          </p:nvSpPr>
          <p:spPr>
            <a:xfrm>
              <a:off x="4588000" y="2641913"/>
              <a:ext cx="37950" cy="21875"/>
            </a:xfrm>
            <a:custGeom>
              <a:rect b="b" l="l" r="r" t="t"/>
              <a:pathLst>
                <a:path extrusionOk="0" h="875" w="1518">
                  <a:moveTo>
                    <a:pt x="382" y="0"/>
                  </a:moveTo>
                  <a:lnTo>
                    <a:pt x="0" y="219"/>
                  </a:lnTo>
                  <a:lnTo>
                    <a:pt x="1136" y="875"/>
                  </a:lnTo>
                  <a:lnTo>
                    <a:pt x="1517" y="656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45"/>
            <p:cNvSpPr/>
            <p:nvPr/>
          </p:nvSpPr>
          <p:spPr>
            <a:xfrm>
              <a:off x="4589350" y="2649013"/>
              <a:ext cx="11825" cy="10100"/>
            </a:xfrm>
            <a:custGeom>
              <a:rect b="b" l="l" r="r" t="t"/>
              <a:pathLst>
                <a:path extrusionOk="0" h="404" w="473">
                  <a:moveTo>
                    <a:pt x="0" y="0"/>
                  </a:moveTo>
                  <a:lnTo>
                    <a:pt x="0" y="129"/>
                  </a:lnTo>
                  <a:lnTo>
                    <a:pt x="473" y="403"/>
                  </a:lnTo>
                  <a:lnTo>
                    <a:pt x="473" y="2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45"/>
            <p:cNvSpPr/>
            <p:nvPr/>
          </p:nvSpPr>
          <p:spPr>
            <a:xfrm>
              <a:off x="4586150" y="2665638"/>
              <a:ext cx="28400" cy="24175"/>
            </a:xfrm>
            <a:custGeom>
              <a:rect b="b" l="l" r="r" t="t"/>
              <a:pathLst>
                <a:path extrusionOk="0" h="967" w="1136">
                  <a:moveTo>
                    <a:pt x="0" y="1"/>
                  </a:moveTo>
                  <a:lnTo>
                    <a:pt x="0" y="311"/>
                  </a:lnTo>
                  <a:lnTo>
                    <a:pt x="1136" y="967"/>
                  </a:lnTo>
                  <a:lnTo>
                    <a:pt x="1136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45"/>
            <p:cNvSpPr/>
            <p:nvPr/>
          </p:nvSpPr>
          <p:spPr>
            <a:xfrm>
              <a:off x="4593875" y="2672388"/>
              <a:ext cx="11825" cy="10075"/>
            </a:xfrm>
            <a:custGeom>
              <a:rect b="b" l="l" r="r" t="t"/>
              <a:pathLst>
                <a:path extrusionOk="0" h="403" w="473">
                  <a:moveTo>
                    <a:pt x="0" y="1"/>
                  </a:moveTo>
                  <a:lnTo>
                    <a:pt x="0" y="130"/>
                  </a:lnTo>
                  <a:lnTo>
                    <a:pt x="473" y="402"/>
                  </a:lnTo>
                  <a:lnTo>
                    <a:pt x="473" y="2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45"/>
            <p:cNvSpPr/>
            <p:nvPr/>
          </p:nvSpPr>
          <p:spPr>
            <a:xfrm>
              <a:off x="4614525" y="2676563"/>
              <a:ext cx="9575" cy="13250"/>
            </a:xfrm>
            <a:custGeom>
              <a:rect b="b" l="l" r="r" t="t"/>
              <a:pathLst>
                <a:path extrusionOk="0" h="530" w="383">
                  <a:moveTo>
                    <a:pt x="382" y="0"/>
                  </a:moveTo>
                  <a:lnTo>
                    <a:pt x="1" y="219"/>
                  </a:lnTo>
                  <a:lnTo>
                    <a:pt x="1" y="530"/>
                  </a:lnTo>
                  <a:lnTo>
                    <a:pt x="382" y="309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45"/>
            <p:cNvSpPr/>
            <p:nvPr/>
          </p:nvSpPr>
          <p:spPr>
            <a:xfrm>
              <a:off x="4586150" y="2660163"/>
              <a:ext cx="37950" cy="21900"/>
            </a:xfrm>
            <a:custGeom>
              <a:rect b="b" l="l" r="r" t="t"/>
              <a:pathLst>
                <a:path extrusionOk="0" h="876" w="1518">
                  <a:moveTo>
                    <a:pt x="382" y="1"/>
                  </a:moveTo>
                  <a:lnTo>
                    <a:pt x="0" y="220"/>
                  </a:lnTo>
                  <a:lnTo>
                    <a:pt x="1136" y="875"/>
                  </a:lnTo>
                  <a:lnTo>
                    <a:pt x="1517" y="65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45"/>
            <p:cNvSpPr/>
            <p:nvPr/>
          </p:nvSpPr>
          <p:spPr>
            <a:xfrm>
              <a:off x="4588075" y="2669038"/>
              <a:ext cx="3750" cy="5400"/>
            </a:xfrm>
            <a:custGeom>
              <a:rect b="b" l="l" r="r" t="t"/>
              <a:pathLst>
                <a:path extrusionOk="0" h="216" w="150">
                  <a:moveTo>
                    <a:pt x="45" y="1"/>
                  </a:moveTo>
                  <a:cubicBezTo>
                    <a:pt x="19" y="1"/>
                    <a:pt x="0" y="25"/>
                    <a:pt x="0" y="65"/>
                  </a:cubicBezTo>
                  <a:cubicBezTo>
                    <a:pt x="0" y="120"/>
                    <a:pt x="34" y="184"/>
                    <a:pt x="74" y="207"/>
                  </a:cubicBezTo>
                  <a:cubicBezTo>
                    <a:pt x="85" y="213"/>
                    <a:pt x="95" y="216"/>
                    <a:pt x="104" y="216"/>
                  </a:cubicBezTo>
                  <a:cubicBezTo>
                    <a:pt x="131" y="216"/>
                    <a:pt x="150" y="192"/>
                    <a:pt x="150" y="151"/>
                  </a:cubicBezTo>
                  <a:cubicBezTo>
                    <a:pt x="150" y="97"/>
                    <a:pt x="116" y="33"/>
                    <a:pt x="74" y="10"/>
                  </a:cubicBezTo>
                  <a:cubicBezTo>
                    <a:pt x="64" y="4"/>
                    <a:pt x="54" y="1"/>
                    <a:pt x="4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45"/>
            <p:cNvSpPr/>
            <p:nvPr/>
          </p:nvSpPr>
          <p:spPr>
            <a:xfrm>
              <a:off x="4608300" y="2681088"/>
              <a:ext cx="3725" cy="5400"/>
            </a:xfrm>
            <a:custGeom>
              <a:rect b="b" l="l" r="r" t="t"/>
              <a:pathLst>
                <a:path extrusionOk="0" h="216" w="149">
                  <a:moveTo>
                    <a:pt x="44" y="0"/>
                  </a:moveTo>
                  <a:cubicBezTo>
                    <a:pt x="18" y="0"/>
                    <a:pt x="0" y="25"/>
                    <a:pt x="0" y="64"/>
                  </a:cubicBezTo>
                  <a:cubicBezTo>
                    <a:pt x="0" y="120"/>
                    <a:pt x="34" y="183"/>
                    <a:pt x="74" y="207"/>
                  </a:cubicBezTo>
                  <a:cubicBezTo>
                    <a:pt x="85" y="213"/>
                    <a:pt x="95" y="216"/>
                    <a:pt x="104" y="216"/>
                  </a:cubicBezTo>
                  <a:cubicBezTo>
                    <a:pt x="130" y="216"/>
                    <a:pt x="148" y="191"/>
                    <a:pt x="148" y="151"/>
                  </a:cubicBezTo>
                  <a:cubicBezTo>
                    <a:pt x="148" y="96"/>
                    <a:pt x="115" y="33"/>
                    <a:pt x="74" y="9"/>
                  </a:cubicBezTo>
                  <a:cubicBezTo>
                    <a:pt x="64" y="3"/>
                    <a:pt x="53" y="0"/>
                    <a:pt x="44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45"/>
            <p:cNvSpPr/>
            <p:nvPr/>
          </p:nvSpPr>
          <p:spPr>
            <a:xfrm>
              <a:off x="4492925" y="2571313"/>
              <a:ext cx="11975" cy="6925"/>
            </a:xfrm>
            <a:custGeom>
              <a:rect b="b" l="l" r="r" t="t"/>
              <a:pathLst>
                <a:path extrusionOk="0" h="277" w="479">
                  <a:moveTo>
                    <a:pt x="448" y="1"/>
                  </a:moveTo>
                  <a:lnTo>
                    <a:pt x="448" y="21"/>
                  </a:lnTo>
                  <a:lnTo>
                    <a:pt x="7" y="234"/>
                  </a:lnTo>
                  <a:cubicBezTo>
                    <a:pt x="7" y="234"/>
                    <a:pt x="1" y="277"/>
                    <a:pt x="36" y="277"/>
                  </a:cubicBezTo>
                  <a:cubicBezTo>
                    <a:pt x="39" y="277"/>
                    <a:pt x="41" y="277"/>
                    <a:pt x="43" y="276"/>
                  </a:cubicBezTo>
                  <a:cubicBezTo>
                    <a:pt x="85" y="271"/>
                    <a:pt x="471" y="28"/>
                    <a:pt x="471" y="28"/>
                  </a:cubicBezTo>
                  <a:lnTo>
                    <a:pt x="478" y="20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45"/>
            <p:cNvSpPr/>
            <p:nvPr/>
          </p:nvSpPr>
          <p:spPr>
            <a:xfrm>
              <a:off x="4492250" y="2567838"/>
              <a:ext cx="11875" cy="9925"/>
            </a:xfrm>
            <a:custGeom>
              <a:rect b="b" l="l" r="r" t="t"/>
              <a:pathLst>
                <a:path extrusionOk="0" h="397" w="475">
                  <a:moveTo>
                    <a:pt x="475" y="1"/>
                  </a:moveTo>
                  <a:lnTo>
                    <a:pt x="60" y="240"/>
                  </a:lnTo>
                  <a:cubicBezTo>
                    <a:pt x="24" y="262"/>
                    <a:pt x="1" y="301"/>
                    <a:pt x="1" y="343"/>
                  </a:cubicBezTo>
                  <a:cubicBezTo>
                    <a:pt x="1" y="375"/>
                    <a:pt x="26" y="397"/>
                    <a:pt x="53" y="397"/>
                  </a:cubicBezTo>
                  <a:cubicBezTo>
                    <a:pt x="62" y="397"/>
                    <a:pt x="72" y="394"/>
                    <a:pt x="80" y="389"/>
                  </a:cubicBezTo>
                  <a:lnTo>
                    <a:pt x="475" y="162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45"/>
            <p:cNvSpPr/>
            <p:nvPr/>
          </p:nvSpPr>
          <p:spPr>
            <a:xfrm>
              <a:off x="4477925" y="2559913"/>
              <a:ext cx="26975" cy="18325"/>
            </a:xfrm>
            <a:custGeom>
              <a:rect b="b" l="l" r="r" t="t"/>
              <a:pathLst>
                <a:path extrusionOk="0" h="733" w="1079">
                  <a:moveTo>
                    <a:pt x="494" y="0"/>
                  </a:moveTo>
                  <a:lnTo>
                    <a:pt x="62" y="251"/>
                  </a:lnTo>
                  <a:cubicBezTo>
                    <a:pt x="24" y="271"/>
                    <a:pt x="1" y="310"/>
                    <a:pt x="2" y="354"/>
                  </a:cubicBezTo>
                  <a:cubicBezTo>
                    <a:pt x="2" y="370"/>
                    <a:pt x="8" y="384"/>
                    <a:pt x="21" y="395"/>
                  </a:cubicBezTo>
                  <a:cubicBezTo>
                    <a:pt x="26" y="399"/>
                    <a:pt x="31" y="402"/>
                    <a:pt x="37" y="403"/>
                  </a:cubicBezTo>
                  <a:lnTo>
                    <a:pt x="606" y="732"/>
                  </a:lnTo>
                  <a:lnTo>
                    <a:pt x="598" y="676"/>
                  </a:lnTo>
                  <a:lnTo>
                    <a:pt x="635" y="608"/>
                  </a:lnTo>
                  <a:lnTo>
                    <a:pt x="1078" y="338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45"/>
            <p:cNvSpPr/>
            <p:nvPr/>
          </p:nvSpPr>
          <p:spPr>
            <a:xfrm>
              <a:off x="4477925" y="2566163"/>
              <a:ext cx="16250" cy="12075"/>
            </a:xfrm>
            <a:custGeom>
              <a:rect b="b" l="l" r="r" t="t"/>
              <a:pathLst>
                <a:path extrusionOk="0" h="483" w="650">
                  <a:moveTo>
                    <a:pt x="62" y="1"/>
                  </a:moveTo>
                  <a:cubicBezTo>
                    <a:pt x="24" y="21"/>
                    <a:pt x="1" y="60"/>
                    <a:pt x="1" y="104"/>
                  </a:cubicBezTo>
                  <a:cubicBezTo>
                    <a:pt x="1" y="120"/>
                    <a:pt x="8" y="134"/>
                    <a:pt x="20" y="145"/>
                  </a:cubicBezTo>
                  <a:cubicBezTo>
                    <a:pt x="26" y="149"/>
                    <a:pt x="31" y="152"/>
                    <a:pt x="37" y="153"/>
                  </a:cubicBezTo>
                  <a:lnTo>
                    <a:pt x="606" y="482"/>
                  </a:lnTo>
                  <a:lnTo>
                    <a:pt x="598" y="426"/>
                  </a:lnTo>
                  <a:lnTo>
                    <a:pt x="635" y="358"/>
                  </a:lnTo>
                  <a:lnTo>
                    <a:pt x="649" y="349"/>
                  </a:lnTo>
                  <a:lnTo>
                    <a:pt x="646" y="337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45"/>
            <p:cNvSpPr/>
            <p:nvPr/>
          </p:nvSpPr>
          <p:spPr>
            <a:xfrm>
              <a:off x="4492550" y="2568388"/>
              <a:ext cx="12350" cy="10175"/>
            </a:xfrm>
            <a:custGeom>
              <a:rect b="b" l="l" r="r" t="t"/>
              <a:pathLst>
                <a:path extrusionOk="0" h="407" w="494">
                  <a:moveTo>
                    <a:pt x="493" y="0"/>
                  </a:moveTo>
                  <a:lnTo>
                    <a:pt x="60" y="250"/>
                  </a:lnTo>
                  <a:cubicBezTo>
                    <a:pt x="24" y="272"/>
                    <a:pt x="0" y="311"/>
                    <a:pt x="0" y="353"/>
                  </a:cubicBezTo>
                  <a:cubicBezTo>
                    <a:pt x="0" y="385"/>
                    <a:pt x="26" y="406"/>
                    <a:pt x="54" y="406"/>
                  </a:cubicBezTo>
                  <a:cubicBezTo>
                    <a:pt x="62" y="406"/>
                    <a:pt x="72" y="404"/>
                    <a:pt x="80" y="399"/>
                  </a:cubicBezTo>
                  <a:lnTo>
                    <a:pt x="493" y="161"/>
                  </a:lnTo>
                  <a:lnTo>
                    <a:pt x="493" y="137"/>
                  </a:lnTo>
                  <a:lnTo>
                    <a:pt x="450" y="161"/>
                  </a:lnTo>
                  <a:lnTo>
                    <a:pt x="70" y="382"/>
                  </a:lnTo>
                  <a:cubicBezTo>
                    <a:pt x="65" y="384"/>
                    <a:pt x="60" y="386"/>
                    <a:pt x="55" y="386"/>
                  </a:cubicBezTo>
                  <a:cubicBezTo>
                    <a:pt x="38" y="386"/>
                    <a:pt x="22" y="372"/>
                    <a:pt x="22" y="353"/>
                  </a:cubicBezTo>
                  <a:cubicBezTo>
                    <a:pt x="22" y="318"/>
                    <a:pt x="41" y="286"/>
                    <a:pt x="71" y="267"/>
                  </a:cubicBezTo>
                  <a:lnTo>
                    <a:pt x="427" y="63"/>
                  </a:lnTo>
                  <a:lnTo>
                    <a:pt x="493" y="2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45"/>
            <p:cNvSpPr/>
            <p:nvPr/>
          </p:nvSpPr>
          <p:spPr>
            <a:xfrm>
              <a:off x="4496525" y="2550288"/>
              <a:ext cx="10575" cy="12725"/>
            </a:xfrm>
            <a:custGeom>
              <a:rect b="b" l="l" r="r" t="t"/>
              <a:pathLst>
                <a:path extrusionOk="0" h="509" w="423">
                  <a:moveTo>
                    <a:pt x="2" y="1"/>
                  </a:moveTo>
                  <a:lnTo>
                    <a:pt x="2" y="366"/>
                  </a:lnTo>
                  <a:cubicBezTo>
                    <a:pt x="1" y="401"/>
                    <a:pt x="27" y="437"/>
                    <a:pt x="75" y="466"/>
                  </a:cubicBezTo>
                  <a:cubicBezTo>
                    <a:pt x="123" y="494"/>
                    <a:pt x="185" y="509"/>
                    <a:pt x="244" y="509"/>
                  </a:cubicBezTo>
                  <a:cubicBezTo>
                    <a:pt x="292" y="509"/>
                    <a:pt x="337" y="499"/>
                    <a:pt x="372" y="479"/>
                  </a:cubicBezTo>
                  <a:cubicBezTo>
                    <a:pt x="407" y="459"/>
                    <a:pt x="423" y="433"/>
                    <a:pt x="423" y="405"/>
                  </a:cubicBezTo>
                  <a:lnTo>
                    <a:pt x="423" y="41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45"/>
            <p:cNvSpPr/>
            <p:nvPr/>
          </p:nvSpPr>
          <p:spPr>
            <a:xfrm>
              <a:off x="4496000" y="2547763"/>
              <a:ext cx="11725" cy="6100"/>
            </a:xfrm>
            <a:custGeom>
              <a:rect b="b" l="l" r="r" t="t"/>
              <a:pathLst>
                <a:path extrusionOk="0" h="244" w="469">
                  <a:moveTo>
                    <a:pt x="205" y="0"/>
                  </a:moveTo>
                  <a:cubicBezTo>
                    <a:pt x="156" y="0"/>
                    <a:pt x="110" y="10"/>
                    <a:pt x="75" y="31"/>
                  </a:cubicBezTo>
                  <a:cubicBezTo>
                    <a:pt x="0" y="74"/>
                    <a:pt x="9" y="151"/>
                    <a:pt x="97" y="202"/>
                  </a:cubicBezTo>
                  <a:cubicBezTo>
                    <a:pt x="145" y="229"/>
                    <a:pt x="207" y="243"/>
                    <a:pt x="265" y="243"/>
                  </a:cubicBezTo>
                  <a:cubicBezTo>
                    <a:pt x="313" y="243"/>
                    <a:pt x="359" y="234"/>
                    <a:pt x="393" y="213"/>
                  </a:cubicBezTo>
                  <a:cubicBezTo>
                    <a:pt x="468" y="170"/>
                    <a:pt x="460" y="93"/>
                    <a:pt x="371" y="42"/>
                  </a:cubicBezTo>
                  <a:cubicBezTo>
                    <a:pt x="324" y="15"/>
                    <a:pt x="263" y="0"/>
                    <a:pt x="205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45"/>
            <p:cNvSpPr/>
            <p:nvPr/>
          </p:nvSpPr>
          <p:spPr>
            <a:xfrm>
              <a:off x="4496850" y="2548213"/>
              <a:ext cx="10000" cy="5175"/>
            </a:xfrm>
            <a:custGeom>
              <a:rect b="b" l="l" r="r" t="t"/>
              <a:pathLst>
                <a:path extrusionOk="0" h="207" w="400">
                  <a:moveTo>
                    <a:pt x="174" y="1"/>
                  </a:moveTo>
                  <a:cubicBezTo>
                    <a:pt x="134" y="1"/>
                    <a:pt x="95" y="9"/>
                    <a:pt x="66" y="26"/>
                  </a:cubicBezTo>
                  <a:cubicBezTo>
                    <a:pt x="1" y="64"/>
                    <a:pt x="10" y="129"/>
                    <a:pt x="84" y="171"/>
                  </a:cubicBezTo>
                  <a:cubicBezTo>
                    <a:pt x="124" y="194"/>
                    <a:pt x="175" y="206"/>
                    <a:pt x="224" y="206"/>
                  </a:cubicBezTo>
                  <a:cubicBezTo>
                    <a:pt x="265" y="206"/>
                    <a:pt x="305" y="198"/>
                    <a:pt x="334" y="181"/>
                  </a:cubicBezTo>
                  <a:cubicBezTo>
                    <a:pt x="400" y="145"/>
                    <a:pt x="391" y="79"/>
                    <a:pt x="317" y="36"/>
                  </a:cubicBezTo>
                  <a:cubicBezTo>
                    <a:pt x="276" y="13"/>
                    <a:pt x="224" y="1"/>
                    <a:pt x="174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45"/>
            <p:cNvSpPr/>
            <p:nvPr/>
          </p:nvSpPr>
          <p:spPr>
            <a:xfrm>
              <a:off x="4497725" y="2550138"/>
              <a:ext cx="8250" cy="3250"/>
            </a:xfrm>
            <a:custGeom>
              <a:rect b="b" l="l" r="r" t="t"/>
              <a:pathLst>
                <a:path extrusionOk="0" h="130" w="330">
                  <a:moveTo>
                    <a:pt x="139" y="1"/>
                  </a:moveTo>
                  <a:cubicBezTo>
                    <a:pt x="99" y="1"/>
                    <a:pt x="60" y="9"/>
                    <a:pt x="31" y="26"/>
                  </a:cubicBezTo>
                  <a:cubicBezTo>
                    <a:pt x="20" y="31"/>
                    <a:pt x="9" y="42"/>
                    <a:pt x="1" y="52"/>
                  </a:cubicBezTo>
                  <a:cubicBezTo>
                    <a:pt x="14" y="69"/>
                    <a:pt x="30" y="84"/>
                    <a:pt x="49" y="94"/>
                  </a:cubicBezTo>
                  <a:cubicBezTo>
                    <a:pt x="89" y="118"/>
                    <a:pt x="141" y="130"/>
                    <a:pt x="190" y="130"/>
                  </a:cubicBezTo>
                  <a:cubicBezTo>
                    <a:pt x="231" y="130"/>
                    <a:pt x="270" y="121"/>
                    <a:pt x="299" y="104"/>
                  </a:cubicBezTo>
                  <a:cubicBezTo>
                    <a:pt x="311" y="98"/>
                    <a:pt x="323" y="89"/>
                    <a:pt x="330" y="79"/>
                  </a:cubicBezTo>
                  <a:cubicBezTo>
                    <a:pt x="317" y="60"/>
                    <a:pt x="301" y="46"/>
                    <a:pt x="282" y="36"/>
                  </a:cubicBezTo>
                  <a:cubicBezTo>
                    <a:pt x="241" y="13"/>
                    <a:pt x="189" y="1"/>
                    <a:pt x="139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45"/>
            <p:cNvSpPr/>
            <p:nvPr/>
          </p:nvSpPr>
          <p:spPr>
            <a:xfrm>
              <a:off x="4504500" y="2554038"/>
              <a:ext cx="4100" cy="6975"/>
            </a:xfrm>
            <a:custGeom>
              <a:rect b="b" l="l" r="r" t="t"/>
              <a:pathLst>
                <a:path extrusionOk="0" h="279" w="164">
                  <a:moveTo>
                    <a:pt x="55" y="0"/>
                  </a:moveTo>
                  <a:cubicBezTo>
                    <a:pt x="21" y="0"/>
                    <a:pt x="1" y="51"/>
                    <a:pt x="37" y="71"/>
                  </a:cubicBezTo>
                  <a:cubicBezTo>
                    <a:pt x="68" y="90"/>
                    <a:pt x="86" y="122"/>
                    <a:pt x="86" y="158"/>
                  </a:cubicBezTo>
                  <a:lnTo>
                    <a:pt x="86" y="195"/>
                  </a:lnTo>
                  <a:cubicBezTo>
                    <a:pt x="86" y="197"/>
                    <a:pt x="85" y="200"/>
                    <a:pt x="84" y="202"/>
                  </a:cubicBezTo>
                  <a:cubicBezTo>
                    <a:pt x="82" y="202"/>
                    <a:pt x="81" y="203"/>
                    <a:pt x="79" y="203"/>
                  </a:cubicBezTo>
                  <a:cubicBezTo>
                    <a:pt x="78" y="203"/>
                    <a:pt x="76" y="202"/>
                    <a:pt x="75" y="202"/>
                  </a:cubicBezTo>
                  <a:cubicBezTo>
                    <a:pt x="68" y="198"/>
                    <a:pt x="62" y="196"/>
                    <a:pt x="55" y="196"/>
                  </a:cubicBezTo>
                  <a:cubicBezTo>
                    <a:pt x="22" y="196"/>
                    <a:pt x="0" y="246"/>
                    <a:pt x="37" y="267"/>
                  </a:cubicBezTo>
                  <a:cubicBezTo>
                    <a:pt x="50" y="274"/>
                    <a:pt x="65" y="279"/>
                    <a:pt x="79" y="279"/>
                  </a:cubicBezTo>
                  <a:cubicBezTo>
                    <a:pt x="126" y="279"/>
                    <a:pt x="162" y="241"/>
                    <a:pt x="163" y="195"/>
                  </a:cubicBezTo>
                  <a:lnTo>
                    <a:pt x="163" y="158"/>
                  </a:lnTo>
                  <a:cubicBezTo>
                    <a:pt x="162" y="96"/>
                    <a:pt x="128" y="38"/>
                    <a:pt x="75" y="6"/>
                  </a:cubicBezTo>
                  <a:cubicBezTo>
                    <a:pt x="68" y="2"/>
                    <a:pt x="61" y="0"/>
                    <a:pt x="5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45"/>
            <p:cNvSpPr/>
            <p:nvPr/>
          </p:nvSpPr>
          <p:spPr>
            <a:xfrm>
              <a:off x="4538475" y="2613013"/>
              <a:ext cx="24650" cy="47075"/>
            </a:xfrm>
            <a:custGeom>
              <a:rect b="b" l="l" r="r" t="t"/>
              <a:pathLst>
                <a:path extrusionOk="0" h="1883" w="986">
                  <a:moveTo>
                    <a:pt x="1" y="0"/>
                  </a:moveTo>
                  <a:lnTo>
                    <a:pt x="1" y="1314"/>
                  </a:lnTo>
                  <a:lnTo>
                    <a:pt x="985" y="1883"/>
                  </a:lnTo>
                  <a:lnTo>
                    <a:pt x="985" y="5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45"/>
            <p:cNvSpPr/>
            <p:nvPr/>
          </p:nvSpPr>
          <p:spPr>
            <a:xfrm>
              <a:off x="4563100" y="2613013"/>
              <a:ext cx="24625" cy="47075"/>
            </a:xfrm>
            <a:custGeom>
              <a:rect b="b" l="l" r="r" t="t"/>
              <a:pathLst>
                <a:path extrusionOk="0" h="1883" w="985">
                  <a:moveTo>
                    <a:pt x="985" y="0"/>
                  </a:moveTo>
                  <a:lnTo>
                    <a:pt x="0" y="569"/>
                  </a:lnTo>
                  <a:lnTo>
                    <a:pt x="0" y="1883"/>
                  </a:lnTo>
                  <a:lnTo>
                    <a:pt x="985" y="1314"/>
                  </a:lnTo>
                  <a:lnTo>
                    <a:pt x="98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45"/>
            <p:cNvSpPr/>
            <p:nvPr/>
          </p:nvSpPr>
          <p:spPr>
            <a:xfrm>
              <a:off x="4556925" y="2647263"/>
              <a:ext cx="4775" cy="7500"/>
            </a:xfrm>
            <a:custGeom>
              <a:rect b="b" l="l" r="r" t="t"/>
              <a:pathLst>
                <a:path extrusionOk="0" h="300" w="191">
                  <a:moveTo>
                    <a:pt x="95" y="1"/>
                  </a:moveTo>
                  <a:lnTo>
                    <a:pt x="1" y="127"/>
                  </a:lnTo>
                  <a:lnTo>
                    <a:pt x="47" y="154"/>
                  </a:lnTo>
                  <a:lnTo>
                    <a:pt x="47" y="243"/>
                  </a:lnTo>
                  <a:lnTo>
                    <a:pt x="144" y="299"/>
                  </a:lnTo>
                  <a:lnTo>
                    <a:pt x="144" y="210"/>
                  </a:lnTo>
                  <a:lnTo>
                    <a:pt x="191" y="237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45"/>
            <p:cNvSpPr/>
            <p:nvPr/>
          </p:nvSpPr>
          <p:spPr>
            <a:xfrm>
              <a:off x="4558100" y="2653863"/>
              <a:ext cx="2450" cy="2500"/>
            </a:xfrm>
            <a:custGeom>
              <a:rect b="b" l="l" r="r" t="t"/>
              <a:pathLst>
                <a:path extrusionOk="0" h="100" w="98">
                  <a:moveTo>
                    <a:pt x="0" y="1"/>
                  </a:moveTo>
                  <a:lnTo>
                    <a:pt x="0" y="43"/>
                  </a:lnTo>
                  <a:lnTo>
                    <a:pt x="97" y="99"/>
                  </a:lnTo>
                  <a:lnTo>
                    <a:pt x="97" y="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45"/>
            <p:cNvSpPr/>
            <p:nvPr/>
          </p:nvSpPr>
          <p:spPr>
            <a:xfrm>
              <a:off x="4538475" y="2598813"/>
              <a:ext cx="49250" cy="28425"/>
            </a:xfrm>
            <a:custGeom>
              <a:rect b="b" l="l" r="r" t="t"/>
              <a:pathLst>
                <a:path extrusionOk="0" h="1137" w="1970">
                  <a:moveTo>
                    <a:pt x="985" y="0"/>
                  </a:moveTo>
                  <a:lnTo>
                    <a:pt x="1" y="568"/>
                  </a:lnTo>
                  <a:lnTo>
                    <a:pt x="985" y="1137"/>
                  </a:lnTo>
                  <a:lnTo>
                    <a:pt x="1970" y="568"/>
                  </a:lnTo>
                  <a:lnTo>
                    <a:pt x="98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45"/>
            <p:cNvSpPr/>
            <p:nvPr/>
          </p:nvSpPr>
          <p:spPr>
            <a:xfrm>
              <a:off x="4550775" y="2604963"/>
              <a:ext cx="26225" cy="15175"/>
            </a:xfrm>
            <a:custGeom>
              <a:rect b="b" l="l" r="r" t="t"/>
              <a:pathLst>
                <a:path extrusionOk="0" h="607" w="1049">
                  <a:moveTo>
                    <a:pt x="64" y="1"/>
                  </a:moveTo>
                  <a:lnTo>
                    <a:pt x="0" y="38"/>
                  </a:lnTo>
                  <a:lnTo>
                    <a:pt x="986" y="607"/>
                  </a:lnTo>
                  <a:lnTo>
                    <a:pt x="1049" y="570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45"/>
            <p:cNvSpPr/>
            <p:nvPr/>
          </p:nvSpPr>
          <p:spPr>
            <a:xfrm>
              <a:off x="4295950" y="2726288"/>
              <a:ext cx="192925" cy="110725"/>
            </a:xfrm>
            <a:custGeom>
              <a:rect b="b" l="l" r="r" t="t"/>
              <a:pathLst>
                <a:path extrusionOk="0" h="4429" w="7717">
                  <a:moveTo>
                    <a:pt x="1" y="1"/>
                  </a:moveTo>
                  <a:lnTo>
                    <a:pt x="1" y="1165"/>
                  </a:lnTo>
                  <a:lnTo>
                    <a:pt x="1" y="1181"/>
                  </a:lnTo>
                  <a:cubicBezTo>
                    <a:pt x="5" y="1258"/>
                    <a:pt x="50" y="1329"/>
                    <a:pt x="117" y="1367"/>
                  </a:cubicBezTo>
                  <a:lnTo>
                    <a:pt x="5299" y="4347"/>
                  </a:lnTo>
                  <a:cubicBezTo>
                    <a:pt x="5393" y="4401"/>
                    <a:pt x="5499" y="4428"/>
                    <a:pt x="5604" y="4428"/>
                  </a:cubicBezTo>
                  <a:cubicBezTo>
                    <a:pt x="5709" y="4428"/>
                    <a:pt x="5814" y="4401"/>
                    <a:pt x="5908" y="4347"/>
                  </a:cubicBezTo>
                  <a:lnTo>
                    <a:pt x="6469" y="4022"/>
                  </a:lnTo>
                  <a:lnTo>
                    <a:pt x="7586" y="3369"/>
                  </a:lnTo>
                  <a:cubicBezTo>
                    <a:pt x="7667" y="3324"/>
                    <a:pt x="7716" y="3239"/>
                    <a:pt x="7716" y="3146"/>
                  </a:cubicBezTo>
                  <a:lnTo>
                    <a:pt x="7716" y="1977"/>
                  </a:lnTo>
                  <a:lnTo>
                    <a:pt x="5408" y="26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45"/>
            <p:cNvSpPr/>
            <p:nvPr/>
          </p:nvSpPr>
          <p:spPr>
            <a:xfrm>
              <a:off x="4294925" y="2694288"/>
              <a:ext cx="195000" cy="113475"/>
            </a:xfrm>
            <a:custGeom>
              <a:rect b="b" l="l" r="r" t="t"/>
              <a:pathLst>
                <a:path extrusionOk="0" h="4539" w="7800">
                  <a:moveTo>
                    <a:pt x="2173" y="0"/>
                  </a:moveTo>
                  <a:cubicBezTo>
                    <a:pt x="2063" y="0"/>
                    <a:pt x="1953" y="29"/>
                    <a:pt x="1854" y="86"/>
                  </a:cubicBezTo>
                  <a:lnTo>
                    <a:pt x="672" y="776"/>
                  </a:lnTo>
                  <a:lnTo>
                    <a:pt x="158" y="1074"/>
                  </a:lnTo>
                  <a:cubicBezTo>
                    <a:pt x="1" y="1163"/>
                    <a:pt x="1" y="1388"/>
                    <a:pt x="158" y="1478"/>
                  </a:cubicBezTo>
                  <a:lnTo>
                    <a:pt x="5340" y="4458"/>
                  </a:lnTo>
                  <a:cubicBezTo>
                    <a:pt x="5434" y="4512"/>
                    <a:pt x="5540" y="4538"/>
                    <a:pt x="5645" y="4538"/>
                  </a:cubicBezTo>
                  <a:cubicBezTo>
                    <a:pt x="5750" y="4538"/>
                    <a:pt x="5855" y="4512"/>
                    <a:pt x="5949" y="4458"/>
                  </a:cubicBezTo>
                  <a:lnTo>
                    <a:pt x="6510" y="4133"/>
                  </a:lnTo>
                  <a:lnTo>
                    <a:pt x="7627" y="3481"/>
                  </a:lnTo>
                  <a:cubicBezTo>
                    <a:pt x="7799" y="3381"/>
                    <a:pt x="7799" y="3131"/>
                    <a:pt x="7627" y="3033"/>
                  </a:cubicBezTo>
                  <a:lnTo>
                    <a:pt x="7467" y="2941"/>
                  </a:lnTo>
                  <a:cubicBezTo>
                    <a:pt x="7369" y="2884"/>
                    <a:pt x="7259" y="2855"/>
                    <a:pt x="7148" y="2855"/>
                  </a:cubicBezTo>
                  <a:cubicBezTo>
                    <a:pt x="7038" y="2855"/>
                    <a:pt x="6928" y="2884"/>
                    <a:pt x="6829" y="2941"/>
                  </a:cubicBezTo>
                  <a:lnTo>
                    <a:pt x="5645" y="3633"/>
                  </a:lnTo>
                  <a:lnTo>
                    <a:pt x="5646" y="3636"/>
                  </a:lnTo>
                  <a:lnTo>
                    <a:pt x="5646" y="3636"/>
                  </a:lnTo>
                  <a:lnTo>
                    <a:pt x="1540" y="1275"/>
                  </a:lnTo>
                  <a:lnTo>
                    <a:pt x="2652" y="625"/>
                  </a:lnTo>
                  <a:cubicBezTo>
                    <a:pt x="2824" y="525"/>
                    <a:pt x="2824" y="277"/>
                    <a:pt x="2652" y="177"/>
                  </a:cubicBezTo>
                  <a:lnTo>
                    <a:pt x="2492" y="86"/>
                  </a:lnTo>
                  <a:cubicBezTo>
                    <a:pt x="2394" y="29"/>
                    <a:pt x="2283" y="0"/>
                    <a:pt x="2173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45"/>
            <p:cNvSpPr/>
            <p:nvPr/>
          </p:nvSpPr>
          <p:spPr>
            <a:xfrm>
              <a:off x="4324525" y="2672363"/>
              <a:ext cx="39900" cy="40450"/>
            </a:xfrm>
            <a:custGeom>
              <a:rect b="b" l="l" r="r" t="t"/>
              <a:pathLst>
                <a:path extrusionOk="0" h="1618" w="1596">
                  <a:moveTo>
                    <a:pt x="1595" y="0"/>
                  </a:moveTo>
                  <a:lnTo>
                    <a:pt x="0" y="651"/>
                  </a:lnTo>
                  <a:lnTo>
                    <a:pt x="402" y="1617"/>
                  </a:lnTo>
                  <a:lnTo>
                    <a:pt x="1595" y="1302"/>
                  </a:lnTo>
                  <a:lnTo>
                    <a:pt x="159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45"/>
            <p:cNvSpPr/>
            <p:nvPr/>
          </p:nvSpPr>
          <p:spPr>
            <a:xfrm>
              <a:off x="4321550" y="2700563"/>
              <a:ext cx="160075" cy="89125"/>
            </a:xfrm>
            <a:custGeom>
              <a:rect b="b" l="l" r="r" t="t"/>
              <a:pathLst>
                <a:path extrusionOk="0" h="3565" w="6403">
                  <a:moveTo>
                    <a:pt x="1714" y="0"/>
                  </a:moveTo>
                  <a:lnTo>
                    <a:pt x="0" y="991"/>
                  </a:lnTo>
                  <a:lnTo>
                    <a:pt x="4195" y="3565"/>
                  </a:lnTo>
                  <a:lnTo>
                    <a:pt x="6402" y="2690"/>
                  </a:lnTo>
                  <a:lnTo>
                    <a:pt x="171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45"/>
            <p:cNvSpPr/>
            <p:nvPr/>
          </p:nvSpPr>
          <p:spPr>
            <a:xfrm>
              <a:off x="4295950" y="2693738"/>
              <a:ext cx="192925" cy="110725"/>
            </a:xfrm>
            <a:custGeom>
              <a:rect b="b" l="l" r="r" t="t"/>
              <a:pathLst>
                <a:path extrusionOk="0" h="4429" w="7717">
                  <a:moveTo>
                    <a:pt x="1" y="1"/>
                  </a:moveTo>
                  <a:lnTo>
                    <a:pt x="1" y="1165"/>
                  </a:lnTo>
                  <a:lnTo>
                    <a:pt x="1" y="1181"/>
                  </a:lnTo>
                  <a:cubicBezTo>
                    <a:pt x="5" y="1258"/>
                    <a:pt x="50" y="1329"/>
                    <a:pt x="117" y="1367"/>
                  </a:cubicBezTo>
                  <a:lnTo>
                    <a:pt x="5299" y="4347"/>
                  </a:lnTo>
                  <a:cubicBezTo>
                    <a:pt x="5393" y="4401"/>
                    <a:pt x="5499" y="4428"/>
                    <a:pt x="5604" y="4428"/>
                  </a:cubicBezTo>
                  <a:cubicBezTo>
                    <a:pt x="5709" y="4428"/>
                    <a:pt x="5814" y="4401"/>
                    <a:pt x="5908" y="4347"/>
                  </a:cubicBezTo>
                  <a:lnTo>
                    <a:pt x="6469" y="4022"/>
                  </a:lnTo>
                  <a:lnTo>
                    <a:pt x="7586" y="3369"/>
                  </a:lnTo>
                  <a:cubicBezTo>
                    <a:pt x="7667" y="3324"/>
                    <a:pt x="7716" y="3239"/>
                    <a:pt x="7715" y="3146"/>
                  </a:cubicBezTo>
                  <a:lnTo>
                    <a:pt x="7715" y="1977"/>
                  </a:lnTo>
                  <a:lnTo>
                    <a:pt x="5408" y="26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45"/>
            <p:cNvSpPr/>
            <p:nvPr/>
          </p:nvSpPr>
          <p:spPr>
            <a:xfrm>
              <a:off x="4443650" y="2743163"/>
              <a:ext cx="45225" cy="91800"/>
            </a:xfrm>
            <a:custGeom>
              <a:rect b="b" l="l" r="r" t="t"/>
              <a:pathLst>
                <a:path extrusionOk="0" h="3672" w="1809">
                  <a:moveTo>
                    <a:pt x="1808" y="0"/>
                  </a:moveTo>
                  <a:lnTo>
                    <a:pt x="960" y="254"/>
                  </a:lnTo>
                  <a:lnTo>
                    <a:pt x="0" y="1201"/>
                  </a:lnTo>
                  <a:lnTo>
                    <a:pt x="0" y="3672"/>
                  </a:lnTo>
                  <a:lnTo>
                    <a:pt x="561" y="3347"/>
                  </a:lnTo>
                  <a:lnTo>
                    <a:pt x="1678" y="2694"/>
                  </a:lnTo>
                  <a:cubicBezTo>
                    <a:pt x="1758" y="2648"/>
                    <a:pt x="1808" y="2564"/>
                    <a:pt x="1808" y="2471"/>
                  </a:cubicBezTo>
                  <a:lnTo>
                    <a:pt x="1808" y="1302"/>
                  </a:lnTo>
                  <a:lnTo>
                    <a:pt x="1762" y="1315"/>
                  </a:lnTo>
                  <a:cubicBezTo>
                    <a:pt x="1791" y="1272"/>
                    <a:pt x="1807" y="1221"/>
                    <a:pt x="1808" y="1169"/>
                  </a:cubicBezTo>
                  <a:lnTo>
                    <a:pt x="1808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45"/>
            <p:cNvSpPr/>
            <p:nvPr/>
          </p:nvSpPr>
          <p:spPr>
            <a:xfrm>
              <a:off x="4294925" y="2661713"/>
              <a:ext cx="195025" cy="113500"/>
            </a:xfrm>
            <a:custGeom>
              <a:rect b="b" l="l" r="r" t="t"/>
              <a:pathLst>
                <a:path extrusionOk="0" h="4540" w="7801">
                  <a:moveTo>
                    <a:pt x="2173" y="1"/>
                  </a:moveTo>
                  <a:cubicBezTo>
                    <a:pt x="2063" y="1"/>
                    <a:pt x="1953" y="30"/>
                    <a:pt x="1854" y="87"/>
                  </a:cubicBezTo>
                  <a:lnTo>
                    <a:pt x="672" y="777"/>
                  </a:lnTo>
                  <a:lnTo>
                    <a:pt x="158" y="1074"/>
                  </a:lnTo>
                  <a:cubicBezTo>
                    <a:pt x="1" y="1164"/>
                    <a:pt x="1" y="1389"/>
                    <a:pt x="158" y="1479"/>
                  </a:cubicBezTo>
                  <a:lnTo>
                    <a:pt x="5340" y="4459"/>
                  </a:lnTo>
                  <a:cubicBezTo>
                    <a:pt x="5434" y="4513"/>
                    <a:pt x="5540" y="4539"/>
                    <a:pt x="5645" y="4539"/>
                  </a:cubicBezTo>
                  <a:cubicBezTo>
                    <a:pt x="5750" y="4539"/>
                    <a:pt x="5855" y="4513"/>
                    <a:pt x="5949" y="4459"/>
                  </a:cubicBezTo>
                  <a:lnTo>
                    <a:pt x="6510" y="4134"/>
                  </a:lnTo>
                  <a:lnTo>
                    <a:pt x="7627" y="3482"/>
                  </a:lnTo>
                  <a:cubicBezTo>
                    <a:pt x="7801" y="3383"/>
                    <a:pt x="7801" y="3132"/>
                    <a:pt x="7627" y="3033"/>
                  </a:cubicBezTo>
                  <a:lnTo>
                    <a:pt x="7467" y="2942"/>
                  </a:lnTo>
                  <a:cubicBezTo>
                    <a:pt x="7369" y="2885"/>
                    <a:pt x="7259" y="2856"/>
                    <a:pt x="7148" y="2856"/>
                  </a:cubicBezTo>
                  <a:cubicBezTo>
                    <a:pt x="7038" y="2856"/>
                    <a:pt x="6928" y="2885"/>
                    <a:pt x="6829" y="2942"/>
                  </a:cubicBezTo>
                  <a:lnTo>
                    <a:pt x="5645" y="3634"/>
                  </a:lnTo>
                  <a:lnTo>
                    <a:pt x="5646" y="3637"/>
                  </a:lnTo>
                  <a:lnTo>
                    <a:pt x="5646" y="3637"/>
                  </a:lnTo>
                  <a:lnTo>
                    <a:pt x="1540" y="1276"/>
                  </a:lnTo>
                  <a:lnTo>
                    <a:pt x="2652" y="626"/>
                  </a:lnTo>
                  <a:cubicBezTo>
                    <a:pt x="2824" y="526"/>
                    <a:pt x="2824" y="278"/>
                    <a:pt x="2652" y="178"/>
                  </a:cubicBezTo>
                  <a:lnTo>
                    <a:pt x="2492" y="87"/>
                  </a:lnTo>
                  <a:cubicBezTo>
                    <a:pt x="2394" y="30"/>
                    <a:pt x="2283" y="1"/>
                    <a:pt x="2173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90" name="Google Shape;5090;p45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REVIEWS</a:t>
            </a:r>
            <a:endParaRPr/>
          </a:p>
        </p:txBody>
      </p:sp>
      <p:sp>
        <p:nvSpPr>
          <p:cNvPr id="5091" name="Google Shape;5091;p45"/>
          <p:cNvSpPr txBox="1"/>
          <p:nvPr>
            <p:ph idx="4294967295" type="subTitle"/>
          </p:nvPr>
        </p:nvSpPr>
        <p:spPr>
          <a:xfrm>
            <a:off x="6267125" y="3462012"/>
            <a:ext cx="2220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“Neptune is the farthest planet from the Sun”</a:t>
            </a:r>
            <a:endParaRPr sz="1400"/>
          </a:p>
        </p:txBody>
      </p:sp>
      <p:sp>
        <p:nvSpPr>
          <p:cNvPr id="5092" name="Google Shape;5092;p45"/>
          <p:cNvSpPr txBox="1"/>
          <p:nvPr>
            <p:ph idx="4294967295" type="ctrTitle"/>
          </p:nvPr>
        </p:nvSpPr>
        <p:spPr>
          <a:xfrm>
            <a:off x="6422075" y="4058800"/>
            <a:ext cx="19104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—Naomi South</a:t>
            </a:r>
            <a:endParaRPr sz="1800"/>
          </a:p>
        </p:txBody>
      </p:sp>
      <p:sp>
        <p:nvSpPr>
          <p:cNvPr id="5093" name="Google Shape;5093;p45"/>
          <p:cNvSpPr txBox="1"/>
          <p:nvPr>
            <p:ph idx="4294967295" type="subTitle"/>
          </p:nvPr>
        </p:nvSpPr>
        <p:spPr>
          <a:xfrm>
            <a:off x="653440" y="3462012"/>
            <a:ext cx="2220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“Venus is the second planet from the Sun”</a:t>
            </a:r>
            <a:endParaRPr sz="1400"/>
          </a:p>
        </p:txBody>
      </p:sp>
      <p:sp>
        <p:nvSpPr>
          <p:cNvPr id="5094" name="Google Shape;5094;p45"/>
          <p:cNvSpPr txBox="1"/>
          <p:nvPr>
            <p:ph idx="4294967295" type="ctrTitle"/>
          </p:nvPr>
        </p:nvSpPr>
        <p:spPr>
          <a:xfrm>
            <a:off x="629890" y="4058800"/>
            <a:ext cx="22674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—Charles Ramirez</a:t>
            </a:r>
            <a:endParaRPr sz="1800"/>
          </a:p>
        </p:txBody>
      </p:sp>
      <p:sp>
        <p:nvSpPr>
          <p:cNvPr id="5095" name="Google Shape;5095;p45"/>
          <p:cNvSpPr txBox="1"/>
          <p:nvPr>
            <p:ph idx="4294967295" type="subTitle"/>
          </p:nvPr>
        </p:nvSpPr>
        <p:spPr>
          <a:xfrm>
            <a:off x="3560392" y="3462000"/>
            <a:ext cx="20229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“Saturn is the ringed one and a gas giant”</a:t>
            </a:r>
            <a:endParaRPr sz="1400"/>
          </a:p>
        </p:txBody>
      </p:sp>
      <p:sp>
        <p:nvSpPr>
          <p:cNvPr id="5096" name="Google Shape;5096;p45"/>
          <p:cNvSpPr txBox="1"/>
          <p:nvPr>
            <p:ph idx="4294967295" type="ctrTitle"/>
          </p:nvPr>
        </p:nvSpPr>
        <p:spPr>
          <a:xfrm>
            <a:off x="3355192" y="4058800"/>
            <a:ext cx="24333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—Gabriel Luke</a:t>
            </a:r>
            <a:endParaRPr sz="1800"/>
          </a:p>
        </p:txBody>
      </p:sp>
      <p:grpSp>
        <p:nvGrpSpPr>
          <p:cNvPr id="5097" name="Google Shape;5097;p45"/>
          <p:cNvGrpSpPr/>
          <p:nvPr/>
        </p:nvGrpSpPr>
        <p:grpSpPr>
          <a:xfrm>
            <a:off x="792498" y="2778202"/>
            <a:ext cx="222195" cy="154972"/>
            <a:chOff x="235975" y="4625025"/>
            <a:chExt cx="189975" cy="132500"/>
          </a:xfrm>
        </p:grpSpPr>
        <p:sp>
          <p:nvSpPr>
            <p:cNvPr id="5098" name="Google Shape;5098;p45"/>
            <p:cNvSpPr/>
            <p:nvPr/>
          </p:nvSpPr>
          <p:spPr>
            <a:xfrm>
              <a:off x="238200" y="4658125"/>
              <a:ext cx="35000" cy="54075"/>
            </a:xfrm>
            <a:custGeom>
              <a:rect b="b" l="l" r="r" t="t"/>
              <a:pathLst>
                <a:path extrusionOk="0" h="2163" w="1400">
                  <a:moveTo>
                    <a:pt x="0" y="0"/>
                  </a:moveTo>
                  <a:lnTo>
                    <a:pt x="0" y="980"/>
                  </a:lnTo>
                  <a:cubicBezTo>
                    <a:pt x="0" y="1019"/>
                    <a:pt x="23" y="1059"/>
                    <a:pt x="59" y="1082"/>
                  </a:cubicBezTo>
                  <a:lnTo>
                    <a:pt x="1340" y="2061"/>
                  </a:lnTo>
                  <a:cubicBezTo>
                    <a:pt x="1373" y="2084"/>
                    <a:pt x="1396" y="2120"/>
                    <a:pt x="1399" y="2163"/>
                  </a:cubicBezTo>
                  <a:lnTo>
                    <a:pt x="1399" y="1183"/>
                  </a:lnTo>
                  <a:cubicBezTo>
                    <a:pt x="1396" y="1144"/>
                    <a:pt x="1373" y="1105"/>
                    <a:pt x="1340" y="1082"/>
                  </a:cubicBezTo>
                  <a:lnTo>
                    <a:pt x="59" y="102"/>
                  </a:lnTo>
                  <a:cubicBezTo>
                    <a:pt x="23" y="79"/>
                    <a:pt x="0" y="4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45"/>
            <p:cNvSpPr/>
            <p:nvPr/>
          </p:nvSpPr>
          <p:spPr>
            <a:xfrm>
              <a:off x="375725" y="4673025"/>
              <a:ext cx="49425" cy="49350"/>
            </a:xfrm>
            <a:custGeom>
              <a:rect b="b" l="l" r="r" t="t"/>
              <a:pathLst>
                <a:path extrusionOk="0" h="1974" w="1977">
                  <a:moveTo>
                    <a:pt x="1973" y="1"/>
                  </a:moveTo>
                  <a:cubicBezTo>
                    <a:pt x="1973" y="50"/>
                    <a:pt x="1933" y="102"/>
                    <a:pt x="1852" y="138"/>
                  </a:cubicBezTo>
                  <a:lnTo>
                    <a:pt x="122" y="856"/>
                  </a:lnTo>
                  <a:cubicBezTo>
                    <a:pt x="46" y="889"/>
                    <a:pt x="0" y="941"/>
                    <a:pt x="0" y="997"/>
                  </a:cubicBezTo>
                  <a:lnTo>
                    <a:pt x="4" y="1973"/>
                  </a:lnTo>
                  <a:cubicBezTo>
                    <a:pt x="4" y="1917"/>
                    <a:pt x="50" y="1868"/>
                    <a:pt x="125" y="1835"/>
                  </a:cubicBezTo>
                  <a:lnTo>
                    <a:pt x="1852" y="1115"/>
                  </a:lnTo>
                  <a:cubicBezTo>
                    <a:pt x="1937" y="1079"/>
                    <a:pt x="1976" y="1029"/>
                    <a:pt x="1976" y="977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45"/>
            <p:cNvSpPr/>
            <p:nvPr/>
          </p:nvSpPr>
          <p:spPr>
            <a:xfrm>
              <a:off x="255650" y="4713275"/>
              <a:ext cx="121275" cy="44250"/>
            </a:xfrm>
            <a:custGeom>
              <a:rect b="b" l="l" r="r" t="t"/>
              <a:pathLst>
                <a:path extrusionOk="0" h="1770" w="4851">
                  <a:moveTo>
                    <a:pt x="4843" y="619"/>
                  </a:moveTo>
                  <a:lnTo>
                    <a:pt x="4843" y="628"/>
                  </a:lnTo>
                  <a:lnTo>
                    <a:pt x="4843" y="628"/>
                  </a:lnTo>
                  <a:cubicBezTo>
                    <a:pt x="4843" y="625"/>
                    <a:pt x="4843" y="622"/>
                    <a:pt x="4843" y="619"/>
                  </a:cubicBezTo>
                  <a:close/>
                  <a:moveTo>
                    <a:pt x="2492" y="1"/>
                  </a:moveTo>
                  <a:cubicBezTo>
                    <a:pt x="2461" y="1"/>
                    <a:pt x="2430" y="4"/>
                    <a:pt x="2398" y="9"/>
                  </a:cubicBezTo>
                  <a:lnTo>
                    <a:pt x="390" y="416"/>
                  </a:lnTo>
                  <a:cubicBezTo>
                    <a:pt x="358" y="423"/>
                    <a:pt x="325" y="426"/>
                    <a:pt x="292" y="426"/>
                  </a:cubicBezTo>
                  <a:cubicBezTo>
                    <a:pt x="221" y="426"/>
                    <a:pt x="151" y="410"/>
                    <a:pt x="89" y="376"/>
                  </a:cubicBezTo>
                  <a:cubicBezTo>
                    <a:pt x="39" y="357"/>
                    <a:pt x="7" y="311"/>
                    <a:pt x="0" y="258"/>
                  </a:cubicBezTo>
                  <a:lnTo>
                    <a:pt x="0" y="1235"/>
                  </a:lnTo>
                  <a:cubicBezTo>
                    <a:pt x="7" y="1287"/>
                    <a:pt x="39" y="1333"/>
                    <a:pt x="89" y="1356"/>
                  </a:cubicBezTo>
                  <a:cubicBezTo>
                    <a:pt x="153" y="1388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0" y="1395"/>
                  </a:cubicBezTo>
                  <a:lnTo>
                    <a:pt x="2398" y="986"/>
                  </a:lnTo>
                  <a:cubicBezTo>
                    <a:pt x="2430" y="980"/>
                    <a:pt x="2462" y="977"/>
                    <a:pt x="2494" y="977"/>
                  </a:cubicBezTo>
                  <a:cubicBezTo>
                    <a:pt x="2553" y="977"/>
                    <a:pt x="2612" y="987"/>
                    <a:pt x="2667" y="1009"/>
                  </a:cubicBezTo>
                  <a:lnTo>
                    <a:pt x="4381" y="1736"/>
                  </a:lnTo>
                  <a:cubicBezTo>
                    <a:pt x="4434" y="1759"/>
                    <a:pt x="4494" y="1770"/>
                    <a:pt x="4553" y="1770"/>
                  </a:cubicBezTo>
                  <a:cubicBezTo>
                    <a:pt x="4706" y="1770"/>
                    <a:pt x="4851" y="1698"/>
                    <a:pt x="4846" y="1598"/>
                  </a:cubicBezTo>
                  <a:lnTo>
                    <a:pt x="4843" y="628"/>
                  </a:lnTo>
                  <a:lnTo>
                    <a:pt x="4843" y="628"/>
                  </a:lnTo>
                  <a:cubicBezTo>
                    <a:pt x="4839" y="725"/>
                    <a:pt x="4699" y="792"/>
                    <a:pt x="4549" y="792"/>
                  </a:cubicBezTo>
                  <a:cubicBezTo>
                    <a:pt x="4491" y="792"/>
                    <a:pt x="4431" y="782"/>
                    <a:pt x="4377" y="760"/>
                  </a:cubicBezTo>
                  <a:lnTo>
                    <a:pt x="2667" y="35"/>
                  </a:lnTo>
                  <a:cubicBezTo>
                    <a:pt x="2611" y="12"/>
                    <a:pt x="2552" y="1"/>
                    <a:pt x="2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45"/>
            <p:cNvSpPr/>
            <p:nvPr/>
          </p:nvSpPr>
          <p:spPr>
            <a:xfrm>
              <a:off x="235975" y="4625025"/>
              <a:ext cx="189975" cy="108075"/>
            </a:xfrm>
            <a:custGeom>
              <a:rect b="b" l="l" r="r" t="t"/>
              <a:pathLst>
                <a:path extrusionOk="0" h="4323" w="7599">
                  <a:moveTo>
                    <a:pt x="4199" y="1"/>
                  </a:moveTo>
                  <a:cubicBezTo>
                    <a:pt x="4111" y="1"/>
                    <a:pt x="4022" y="24"/>
                    <a:pt x="3962" y="73"/>
                  </a:cubicBezTo>
                  <a:lnTo>
                    <a:pt x="2750" y="1085"/>
                  </a:lnTo>
                  <a:cubicBezTo>
                    <a:pt x="2678" y="1138"/>
                    <a:pt x="2592" y="1161"/>
                    <a:pt x="2507" y="1161"/>
                  </a:cubicBezTo>
                  <a:lnTo>
                    <a:pt x="381" y="1157"/>
                  </a:lnTo>
                  <a:cubicBezTo>
                    <a:pt x="138" y="1157"/>
                    <a:pt x="1" y="1318"/>
                    <a:pt x="145" y="1429"/>
                  </a:cubicBezTo>
                  <a:lnTo>
                    <a:pt x="1426" y="2409"/>
                  </a:lnTo>
                  <a:cubicBezTo>
                    <a:pt x="1485" y="2451"/>
                    <a:pt x="1501" y="2510"/>
                    <a:pt x="1472" y="2563"/>
                  </a:cubicBezTo>
                  <a:lnTo>
                    <a:pt x="804" y="3733"/>
                  </a:lnTo>
                  <a:cubicBezTo>
                    <a:pt x="764" y="3798"/>
                    <a:pt x="800" y="3864"/>
                    <a:pt x="872" y="3906"/>
                  </a:cubicBezTo>
                  <a:cubicBezTo>
                    <a:pt x="939" y="3938"/>
                    <a:pt x="1010" y="3956"/>
                    <a:pt x="1081" y="3956"/>
                  </a:cubicBezTo>
                  <a:cubicBezTo>
                    <a:pt x="1112" y="3956"/>
                    <a:pt x="1143" y="3952"/>
                    <a:pt x="1174" y="3946"/>
                  </a:cubicBezTo>
                  <a:lnTo>
                    <a:pt x="3185" y="3539"/>
                  </a:lnTo>
                  <a:cubicBezTo>
                    <a:pt x="3216" y="3532"/>
                    <a:pt x="3248" y="3529"/>
                    <a:pt x="3279" y="3529"/>
                  </a:cubicBezTo>
                  <a:cubicBezTo>
                    <a:pt x="3339" y="3529"/>
                    <a:pt x="3399" y="3541"/>
                    <a:pt x="3454" y="3562"/>
                  </a:cubicBezTo>
                  <a:lnTo>
                    <a:pt x="5164" y="4290"/>
                  </a:lnTo>
                  <a:cubicBezTo>
                    <a:pt x="5218" y="4312"/>
                    <a:pt x="5278" y="4322"/>
                    <a:pt x="5336" y="4322"/>
                  </a:cubicBezTo>
                  <a:cubicBezTo>
                    <a:pt x="5491" y="4322"/>
                    <a:pt x="5634" y="4251"/>
                    <a:pt x="5630" y="4149"/>
                  </a:cubicBezTo>
                  <a:lnTo>
                    <a:pt x="5590" y="2920"/>
                  </a:lnTo>
                  <a:cubicBezTo>
                    <a:pt x="5590" y="2861"/>
                    <a:pt x="5633" y="2809"/>
                    <a:pt x="5712" y="2776"/>
                  </a:cubicBezTo>
                  <a:lnTo>
                    <a:pt x="7442" y="2058"/>
                  </a:lnTo>
                  <a:cubicBezTo>
                    <a:pt x="7596" y="1993"/>
                    <a:pt x="7599" y="1868"/>
                    <a:pt x="7478" y="1799"/>
                  </a:cubicBezTo>
                  <a:cubicBezTo>
                    <a:pt x="7438" y="1777"/>
                    <a:pt x="7396" y="1763"/>
                    <a:pt x="7353" y="1757"/>
                  </a:cubicBezTo>
                  <a:lnTo>
                    <a:pt x="5322" y="1403"/>
                  </a:lnTo>
                  <a:cubicBezTo>
                    <a:pt x="5279" y="1396"/>
                    <a:pt x="5237" y="1380"/>
                    <a:pt x="5197" y="1360"/>
                  </a:cubicBezTo>
                  <a:cubicBezTo>
                    <a:pt x="5168" y="1344"/>
                    <a:pt x="5142" y="1321"/>
                    <a:pt x="5125" y="1292"/>
                  </a:cubicBezTo>
                  <a:lnTo>
                    <a:pt x="4483" y="119"/>
                  </a:lnTo>
                  <a:cubicBezTo>
                    <a:pt x="4463" y="89"/>
                    <a:pt x="4440" y="66"/>
                    <a:pt x="4408" y="50"/>
                  </a:cubicBezTo>
                  <a:cubicBezTo>
                    <a:pt x="4351" y="18"/>
                    <a:pt x="4275" y="1"/>
                    <a:pt x="4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2" name="Google Shape;5102;p45"/>
          <p:cNvGrpSpPr/>
          <p:nvPr/>
        </p:nvGrpSpPr>
        <p:grpSpPr>
          <a:xfrm>
            <a:off x="962150" y="2882502"/>
            <a:ext cx="222195" cy="154972"/>
            <a:chOff x="235975" y="4625025"/>
            <a:chExt cx="189975" cy="132500"/>
          </a:xfrm>
        </p:grpSpPr>
        <p:sp>
          <p:nvSpPr>
            <p:cNvPr id="5103" name="Google Shape;5103;p45"/>
            <p:cNvSpPr/>
            <p:nvPr/>
          </p:nvSpPr>
          <p:spPr>
            <a:xfrm>
              <a:off x="238200" y="4658125"/>
              <a:ext cx="35000" cy="54075"/>
            </a:xfrm>
            <a:custGeom>
              <a:rect b="b" l="l" r="r" t="t"/>
              <a:pathLst>
                <a:path extrusionOk="0" h="2163" w="1400">
                  <a:moveTo>
                    <a:pt x="0" y="0"/>
                  </a:moveTo>
                  <a:lnTo>
                    <a:pt x="0" y="980"/>
                  </a:lnTo>
                  <a:cubicBezTo>
                    <a:pt x="0" y="1019"/>
                    <a:pt x="23" y="1059"/>
                    <a:pt x="59" y="1082"/>
                  </a:cubicBezTo>
                  <a:lnTo>
                    <a:pt x="1340" y="2061"/>
                  </a:lnTo>
                  <a:cubicBezTo>
                    <a:pt x="1373" y="2084"/>
                    <a:pt x="1396" y="2120"/>
                    <a:pt x="1399" y="2163"/>
                  </a:cubicBezTo>
                  <a:lnTo>
                    <a:pt x="1399" y="1183"/>
                  </a:lnTo>
                  <a:cubicBezTo>
                    <a:pt x="1396" y="1144"/>
                    <a:pt x="1373" y="1105"/>
                    <a:pt x="1340" y="1082"/>
                  </a:cubicBezTo>
                  <a:lnTo>
                    <a:pt x="59" y="102"/>
                  </a:lnTo>
                  <a:cubicBezTo>
                    <a:pt x="23" y="79"/>
                    <a:pt x="0" y="4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45"/>
            <p:cNvSpPr/>
            <p:nvPr/>
          </p:nvSpPr>
          <p:spPr>
            <a:xfrm>
              <a:off x="375725" y="4673025"/>
              <a:ext cx="49425" cy="49350"/>
            </a:xfrm>
            <a:custGeom>
              <a:rect b="b" l="l" r="r" t="t"/>
              <a:pathLst>
                <a:path extrusionOk="0" h="1974" w="1977">
                  <a:moveTo>
                    <a:pt x="1973" y="1"/>
                  </a:moveTo>
                  <a:cubicBezTo>
                    <a:pt x="1973" y="50"/>
                    <a:pt x="1933" y="102"/>
                    <a:pt x="1852" y="138"/>
                  </a:cubicBezTo>
                  <a:lnTo>
                    <a:pt x="122" y="856"/>
                  </a:lnTo>
                  <a:cubicBezTo>
                    <a:pt x="46" y="889"/>
                    <a:pt x="0" y="941"/>
                    <a:pt x="0" y="997"/>
                  </a:cubicBezTo>
                  <a:lnTo>
                    <a:pt x="4" y="1973"/>
                  </a:lnTo>
                  <a:cubicBezTo>
                    <a:pt x="4" y="1917"/>
                    <a:pt x="50" y="1868"/>
                    <a:pt x="125" y="1835"/>
                  </a:cubicBezTo>
                  <a:lnTo>
                    <a:pt x="1852" y="1115"/>
                  </a:lnTo>
                  <a:cubicBezTo>
                    <a:pt x="1937" y="1079"/>
                    <a:pt x="1976" y="1029"/>
                    <a:pt x="1976" y="977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45"/>
            <p:cNvSpPr/>
            <p:nvPr/>
          </p:nvSpPr>
          <p:spPr>
            <a:xfrm>
              <a:off x="255650" y="4713275"/>
              <a:ext cx="121275" cy="44250"/>
            </a:xfrm>
            <a:custGeom>
              <a:rect b="b" l="l" r="r" t="t"/>
              <a:pathLst>
                <a:path extrusionOk="0" h="1770" w="4851">
                  <a:moveTo>
                    <a:pt x="4843" y="619"/>
                  </a:moveTo>
                  <a:lnTo>
                    <a:pt x="4843" y="628"/>
                  </a:lnTo>
                  <a:lnTo>
                    <a:pt x="4843" y="628"/>
                  </a:lnTo>
                  <a:cubicBezTo>
                    <a:pt x="4843" y="625"/>
                    <a:pt x="4843" y="622"/>
                    <a:pt x="4843" y="619"/>
                  </a:cubicBezTo>
                  <a:close/>
                  <a:moveTo>
                    <a:pt x="2492" y="1"/>
                  </a:moveTo>
                  <a:cubicBezTo>
                    <a:pt x="2461" y="1"/>
                    <a:pt x="2430" y="4"/>
                    <a:pt x="2398" y="9"/>
                  </a:cubicBezTo>
                  <a:lnTo>
                    <a:pt x="390" y="416"/>
                  </a:lnTo>
                  <a:cubicBezTo>
                    <a:pt x="358" y="423"/>
                    <a:pt x="325" y="426"/>
                    <a:pt x="292" y="426"/>
                  </a:cubicBezTo>
                  <a:cubicBezTo>
                    <a:pt x="221" y="426"/>
                    <a:pt x="151" y="410"/>
                    <a:pt x="89" y="376"/>
                  </a:cubicBezTo>
                  <a:cubicBezTo>
                    <a:pt x="39" y="357"/>
                    <a:pt x="7" y="311"/>
                    <a:pt x="0" y="258"/>
                  </a:cubicBezTo>
                  <a:lnTo>
                    <a:pt x="0" y="1235"/>
                  </a:lnTo>
                  <a:cubicBezTo>
                    <a:pt x="7" y="1287"/>
                    <a:pt x="39" y="1333"/>
                    <a:pt x="89" y="1356"/>
                  </a:cubicBezTo>
                  <a:cubicBezTo>
                    <a:pt x="153" y="1388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0" y="1395"/>
                  </a:cubicBezTo>
                  <a:lnTo>
                    <a:pt x="2398" y="986"/>
                  </a:lnTo>
                  <a:cubicBezTo>
                    <a:pt x="2430" y="980"/>
                    <a:pt x="2462" y="977"/>
                    <a:pt x="2494" y="977"/>
                  </a:cubicBezTo>
                  <a:cubicBezTo>
                    <a:pt x="2553" y="977"/>
                    <a:pt x="2612" y="987"/>
                    <a:pt x="2667" y="1009"/>
                  </a:cubicBezTo>
                  <a:lnTo>
                    <a:pt x="4381" y="1736"/>
                  </a:lnTo>
                  <a:cubicBezTo>
                    <a:pt x="4434" y="1759"/>
                    <a:pt x="4494" y="1770"/>
                    <a:pt x="4553" y="1770"/>
                  </a:cubicBezTo>
                  <a:cubicBezTo>
                    <a:pt x="4706" y="1770"/>
                    <a:pt x="4851" y="1698"/>
                    <a:pt x="4846" y="1598"/>
                  </a:cubicBezTo>
                  <a:lnTo>
                    <a:pt x="4843" y="628"/>
                  </a:lnTo>
                  <a:lnTo>
                    <a:pt x="4843" y="628"/>
                  </a:lnTo>
                  <a:cubicBezTo>
                    <a:pt x="4839" y="725"/>
                    <a:pt x="4699" y="792"/>
                    <a:pt x="4549" y="792"/>
                  </a:cubicBezTo>
                  <a:cubicBezTo>
                    <a:pt x="4491" y="792"/>
                    <a:pt x="4431" y="782"/>
                    <a:pt x="4377" y="760"/>
                  </a:cubicBezTo>
                  <a:lnTo>
                    <a:pt x="2667" y="35"/>
                  </a:lnTo>
                  <a:cubicBezTo>
                    <a:pt x="2611" y="12"/>
                    <a:pt x="2552" y="1"/>
                    <a:pt x="2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45"/>
            <p:cNvSpPr/>
            <p:nvPr/>
          </p:nvSpPr>
          <p:spPr>
            <a:xfrm>
              <a:off x="235975" y="4625025"/>
              <a:ext cx="189975" cy="108075"/>
            </a:xfrm>
            <a:custGeom>
              <a:rect b="b" l="l" r="r" t="t"/>
              <a:pathLst>
                <a:path extrusionOk="0" h="4323" w="7599">
                  <a:moveTo>
                    <a:pt x="4199" y="1"/>
                  </a:moveTo>
                  <a:cubicBezTo>
                    <a:pt x="4111" y="1"/>
                    <a:pt x="4022" y="24"/>
                    <a:pt x="3962" y="73"/>
                  </a:cubicBezTo>
                  <a:lnTo>
                    <a:pt x="2750" y="1085"/>
                  </a:lnTo>
                  <a:cubicBezTo>
                    <a:pt x="2678" y="1138"/>
                    <a:pt x="2592" y="1161"/>
                    <a:pt x="2507" y="1161"/>
                  </a:cubicBezTo>
                  <a:lnTo>
                    <a:pt x="381" y="1157"/>
                  </a:lnTo>
                  <a:cubicBezTo>
                    <a:pt x="138" y="1157"/>
                    <a:pt x="1" y="1318"/>
                    <a:pt x="145" y="1429"/>
                  </a:cubicBezTo>
                  <a:lnTo>
                    <a:pt x="1426" y="2409"/>
                  </a:lnTo>
                  <a:cubicBezTo>
                    <a:pt x="1485" y="2451"/>
                    <a:pt x="1501" y="2510"/>
                    <a:pt x="1472" y="2563"/>
                  </a:cubicBezTo>
                  <a:lnTo>
                    <a:pt x="804" y="3733"/>
                  </a:lnTo>
                  <a:cubicBezTo>
                    <a:pt x="764" y="3798"/>
                    <a:pt x="800" y="3864"/>
                    <a:pt x="872" y="3906"/>
                  </a:cubicBezTo>
                  <a:cubicBezTo>
                    <a:pt x="939" y="3938"/>
                    <a:pt x="1010" y="3956"/>
                    <a:pt x="1081" y="3956"/>
                  </a:cubicBezTo>
                  <a:cubicBezTo>
                    <a:pt x="1112" y="3956"/>
                    <a:pt x="1143" y="3952"/>
                    <a:pt x="1174" y="3946"/>
                  </a:cubicBezTo>
                  <a:lnTo>
                    <a:pt x="3185" y="3539"/>
                  </a:lnTo>
                  <a:cubicBezTo>
                    <a:pt x="3216" y="3532"/>
                    <a:pt x="3248" y="3529"/>
                    <a:pt x="3279" y="3529"/>
                  </a:cubicBezTo>
                  <a:cubicBezTo>
                    <a:pt x="3339" y="3529"/>
                    <a:pt x="3399" y="3541"/>
                    <a:pt x="3454" y="3562"/>
                  </a:cubicBezTo>
                  <a:lnTo>
                    <a:pt x="5164" y="4290"/>
                  </a:lnTo>
                  <a:cubicBezTo>
                    <a:pt x="5218" y="4312"/>
                    <a:pt x="5278" y="4322"/>
                    <a:pt x="5336" y="4322"/>
                  </a:cubicBezTo>
                  <a:cubicBezTo>
                    <a:pt x="5491" y="4322"/>
                    <a:pt x="5634" y="4251"/>
                    <a:pt x="5630" y="4149"/>
                  </a:cubicBezTo>
                  <a:lnTo>
                    <a:pt x="5590" y="2920"/>
                  </a:lnTo>
                  <a:cubicBezTo>
                    <a:pt x="5590" y="2861"/>
                    <a:pt x="5633" y="2809"/>
                    <a:pt x="5712" y="2776"/>
                  </a:cubicBezTo>
                  <a:lnTo>
                    <a:pt x="7442" y="2058"/>
                  </a:lnTo>
                  <a:cubicBezTo>
                    <a:pt x="7596" y="1993"/>
                    <a:pt x="7599" y="1868"/>
                    <a:pt x="7478" y="1799"/>
                  </a:cubicBezTo>
                  <a:cubicBezTo>
                    <a:pt x="7438" y="1777"/>
                    <a:pt x="7396" y="1763"/>
                    <a:pt x="7353" y="1757"/>
                  </a:cubicBezTo>
                  <a:lnTo>
                    <a:pt x="5322" y="1403"/>
                  </a:lnTo>
                  <a:cubicBezTo>
                    <a:pt x="5279" y="1396"/>
                    <a:pt x="5237" y="1380"/>
                    <a:pt x="5197" y="1360"/>
                  </a:cubicBezTo>
                  <a:cubicBezTo>
                    <a:pt x="5168" y="1344"/>
                    <a:pt x="5142" y="1321"/>
                    <a:pt x="5125" y="1292"/>
                  </a:cubicBezTo>
                  <a:lnTo>
                    <a:pt x="4483" y="119"/>
                  </a:lnTo>
                  <a:cubicBezTo>
                    <a:pt x="4463" y="89"/>
                    <a:pt x="4440" y="66"/>
                    <a:pt x="4408" y="50"/>
                  </a:cubicBezTo>
                  <a:cubicBezTo>
                    <a:pt x="4351" y="18"/>
                    <a:pt x="4275" y="1"/>
                    <a:pt x="4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7" name="Google Shape;5107;p45"/>
          <p:cNvGrpSpPr/>
          <p:nvPr/>
        </p:nvGrpSpPr>
        <p:grpSpPr>
          <a:xfrm>
            <a:off x="1131801" y="2986802"/>
            <a:ext cx="222195" cy="154972"/>
            <a:chOff x="235975" y="4625025"/>
            <a:chExt cx="189975" cy="132500"/>
          </a:xfrm>
        </p:grpSpPr>
        <p:sp>
          <p:nvSpPr>
            <p:cNvPr id="5108" name="Google Shape;5108;p45"/>
            <p:cNvSpPr/>
            <p:nvPr/>
          </p:nvSpPr>
          <p:spPr>
            <a:xfrm>
              <a:off x="238200" y="4658125"/>
              <a:ext cx="35000" cy="54075"/>
            </a:xfrm>
            <a:custGeom>
              <a:rect b="b" l="l" r="r" t="t"/>
              <a:pathLst>
                <a:path extrusionOk="0" h="2163" w="1400">
                  <a:moveTo>
                    <a:pt x="0" y="0"/>
                  </a:moveTo>
                  <a:lnTo>
                    <a:pt x="0" y="980"/>
                  </a:lnTo>
                  <a:cubicBezTo>
                    <a:pt x="0" y="1019"/>
                    <a:pt x="23" y="1059"/>
                    <a:pt x="59" y="1082"/>
                  </a:cubicBezTo>
                  <a:lnTo>
                    <a:pt x="1340" y="2061"/>
                  </a:lnTo>
                  <a:cubicBezTo>
                    <a:pt x="1373" y="2084"/>
                    <a:pt x="1396" y="2120"/>
                    <a:pt x="1399" y="2163"/>
                  </a:cubicBezTo>
                  <a:lnTo>
                    <a:pt x="1399" y="1183"/>
                  </a:lnTo>
                  <a:cubicBezTo>
                    <a:pt x="1396" y="1144"/>
                    <a:pt x="1373" y="1105"/>
                    <a:pt x="1340" y="1082"/>
                  </a:cubicBezTo>
                  <a:lnTo>
                    <a:pt x="59" y="102"/>
                  </a:lnTo>
                  <a:cubicBezTo>
                    <a:pt x="23" y="79"/>
                    <a:pt x="0" y="4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45"/>
            <p:cNvSpPr/>
            <p:nvPr/>
          </p:nvSpPr>
          <p:spPr>
            <a:xfrm>
              <a:off x="375725" y="4673025"/>
              <a:ext cx="49425" cy="49350"/>
            </a:xfrm>
            <a:custGeom>
              <a:rect b="b" l="l" r="r" t="t"/>
              <a:pathLst>
                <a:path extrusionOk="0" h="1974" w="1977">
                  <a:moveTo>
                    <a:pt x="1973" y="1"/>
                  </a:moveTo>
                  <a:cubicBezTo>
                    <a:pt x="1973" y="50"/>
                    <a:pt x="1933" y="102"/>
                    <a:pt x="1852" y="138"/>
                  </a:cubicBezTo>
                  <a:lnTo>
                    <a:pt x="122" y="856"/>
                  </a:lnTo>
                  <a:cubicBezTo>
                    <a:pt x="46" y="889"/>
                    <a:pt x="0" y="941"/>
                    <a:pt x="0" y="997"/>
                  </a:cubicBezTo>
                  <a:lnTo>
                    <a:pt x="4" y="1973"/>
                  </a:lnTo>
                  <a:cubicBezTo>
                    <a:pt x="4" y="1917"/>
                    <a:pt x="50" y="1868"/>
                    <a:pt x="125" y="1835"/>
                  </a:cubicBezTo>
                  <a:lnTo>
                    <a:pt x="1852" y="1115"/>
                  </a:lnTo>
                  <a:cubicBezTo>
                    <a:pt x="1937" y="1079"/>
                    <a:pt x="1976" y="1029"/>
                    <a:pt x="1976" y="977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45"/>
            <p:cNvSpPr/>
            <p:nvPr/>
          </p:nvSpPr>
          <p:spPr>
            <a:xfrm>
              <a:off x="255650" y="4713275"/>
              <a:ext cx="121275" cy="44250"/>
            </a:xfrm>
            <a:custGeom>
              <a:rect b="b" l="l" r="r" t="t"/>
              <a:pathLst>
                <a:path extrusionOk="0" h="1770" w="4851">
                  <a:moveTo>
                    <a:pt x="4843" y="619"/>
                  </a:moveTo>
                  <a:lnTo>
                    <a:pt x="4843" y="628"/>
                  </a:lnTo>
                  <a:lnTo>
                    <a:pt x="4843" y="628"/>
                  </a:lnTo>
                  <a:cubicBezTo>
                    <a:pt x="4843" y="625"/>
                    <a:pt x="4843" y="622"/>
                    <a:pt x="4843" y="619"/>
                  </a:cubicBezTo>
                  <a:close/>
                  <a:moveTo>
                    <a:pt x="2492" y="1"/>
                  </a:moveTo>
                  <a:cubicBezTo>
                    <a:pt x="2461" y="1"/>
                    <a:pt x="2430" y="4"/>
                    <a:pt x="2398" y="9"/>
                  </a:cubicBezTo>
                  <a:lnTo>
                    <a:pt x="390" y="416"/>
                  </a:lnTo>
                  <a:cubicBezTo>
                    <a:pt x="358" y="423"/>
                    <a:pt x="325" y="426"/>
                    <a:pt x="292" y="426"/>
                  </a:cubicBezTo>
                  <a:cubicBezTo>
                    <a:pt x="221" y="426"/>
                    <a:pt x="151" y="410"/>
                    <a:pt x="89" y="376"/>
                  </a:cubicBezTo>
                  <a:cubicBezTo>
                    <a:pt x="39" y="357"/>
                    <a:pt x="7" y="311"/>
                    <a:pt x="0" y="258"/>
                  </a:cubicBezTo>
                  <a:lnTo>
                    <a:pt x="0" y="1235"/>
                  </a:lnTo>
                  <a:cubicBezTo>
                    <a:pt x="7" y="1287"/>
                    <a:pt x="39" y="1333"/>
                    <a:pt x="89" y="1356"/>
                  </a:cubicBezTo>
                  <a:cubicBezTo>
                    <a:pt x="153" y="1388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0" y="1395"/>
                  </a:cubicBezTo>
                  <a:lnTo>
                    <a:pt x="2398" y="986"/>
                  </a:lnTo>
                  <a:cubicBezTo>
                    <a:pt x="2430" y="980"/>
                    <a:pt x="2462" y="977"/>
                    <a:pt x="2494" y="977"/>
                  </a:cubicBezTo>
                  <a:cubicBezTo>
                    <a:pt x="2553" y="977"/>
                    <a:pt x="2612" y="987"/>
                    <a:pt x="2667" y="1009"/>
                  </a:cubicBezTo>
                  <a:lnTo>
                    <a:pt x="4381" y="1736"/>
                  </a:lnTo>
                  <a:cubicBezTo>
                    <a:pt x="4434" y="1759"/>
                    <a:pt x="4494" y="1770"/>
                    <a:pt x="4553" y="1770"/>
                  </a:cubicBezTo>
                  <a:cubicBezTo>
                    <a:pt x="4706" y="1770"/>
                    <a:pt x="4851" y="1698"/>
                    <a:pt x="4846" y="1598"/>
                  </a:cubicBezTo>
                  <a:lnTo>
                    <a:pt x="4843" y="628"/>
                  </a:lnTo>
                  <a:lnTo>
                    <a:pt x="4843" y="628"/>
                  </a:lnTo>
                  <a:cubicBezTo>
                    <a:pt x="4839" y="725"/>
                    <a:pt x="4699" y="792"/>
                    <a:pt x="4549" y="792"/>
                  </a:cubicBezTo>
                  <a:cubicBezTo>
                    <a:pt x="4491" y="792"/>
                    <a:pt x="4431" y="782"/>
                    <a:pt x="4377" y="760"/>
                  </a:cubicBezTo>
                  <a:lnTo>
                    <a:pt x="2667" y="35"/>
                  </a:lnTo>
                  <a:cubicBezTo>
                    <a:pt x="2611" y="12"/>
                    <a:pt x="2552" y="1"/>
                    <a:pt x="2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45"/>
            <p:cNvSpPr/>
            <p:nvPr/>
          </p:nvSpPr>
          <p:spPr>
            <a:xfrm>
              <a:off x="235975" y="4625025"/>
              <a:ext cx="189975" cy="108075"/>
            </a:xfrm>
            <a:custGeom>
              <a:rect b="b" l="l" r="r" t="t"/>
              <a:pathLst>
                <a:path extrusionOk="0" h="4323" w="7599">
                  <a:moveTo>
                    <a:pt x="4199" y="1"/>
                  </a:moveTo>
                  <a:cubicBezTo>
                    <a:pt x="4111" y="1"/>
                    <a:pt x="4022" y="24"/>
                    <a:pt x="3962" y="73"/>
                  </a:cubicBezTo>
                  <a:lnTo>
                    <a:pt x="2750" y="1085"/>
                  </a:lnTo>
                  <a:cubicBezTo>
                    <a:pt x="2678" y="1138"/>
                    <a:pt x="2592" y="1161"/>
                    <a:pt x="2507" y="1161"/>
                  </a:cubicBezTo>
                  <a:lnTo>
                    <a:pt x="381" y="1157"/>
                  </a:lnTo>
                  <a:cubicBezTo>
                    <a:pt x="138" y="1157"/>
                    <a:pt x="1" y="1318"/>
                    <a:pt x="145" y="1429"/>
                  </a:cubicBezTo>
                  <a:lnTo>
                    <a:pt x="1426" y="2409"/>
                  </a:lnTo>
                  <a:cubicBezTo>
                    <a:pt x="1485" y="2451"/>
                    <a:pt x="1501" y="2510"/>
                    <a:pt x="1472" y="2563"/>
                  </a:cubicBezTo>
                  <a:lnTo>
                    <a:pt x="804" y="3733"/>
                  </a:lnTo>
                  <a:cubicBezTo>
                    <a:pt x="764" y="3798"/>
                    <a:pt x="800" y="3864"/>
                    <a:pt x="872" y="3906"/>
                  </a:cubicBezTo>
                  <a:cubicBezTo>
                    <a:pt x="939" y="3938"/>
                    <a:pt x="1010" y="3956"/>
                    <a:pt x="1081" y="3956"/>
                  </a:cubicBezTo>
                  <a:cubicBezTo>
                    <a:pt x="1112" y="3956"/>
                    <a:pt x="1143" y="3952"/>
                    <a:pt x="1174" y="3946"/>
                  </a:cubicBezTo>
                  <a:lnTo>
                    <a:pt x="3185" y="3539"/>
                  </a:lnTo>
                  <a:cubicBezTo>
                    <a:pt x="3216" y="3532"/>
                    <a:pt x="3248" y="3529"/>
                    <a:pt x="3279" y="3529"/>
                  </a:cubicBezTo>
                  <a:cubicBezTo>
                    <a:pt x="3339" y="3529"/>
                    <a:pt x="3399" y="3541"/>
                    <a:pt x="3454" y="3562"/>
                  </a:cubicBezTo>
                  <a:lnTo>
                    <a:pt x="5164" y="4290"/>
                  </a:lnTo>
                  <a:cubicBezTo>
                    <a:pt x="5218" y="4312"/>
                    <a:pt x="5278" y="4322"/>
                    <a:pt x="5336" y="4322"/>
                  </a:cubicBezTo>
                  <a:cubicBezTo>
                    <a:pt x="5491" y="4322"/>
                    <a:pt x="5634" y="4251"/>
                    <a:pt x="5630" y="4149"/>
                  </a:cubicBezTo>
                  <a:lnTo>
                    <a:pt x="5590" y="2920"/>
                  </a:lnTo>
                  <a:cubicBezTo>
                    <a:pt x="5590" y="2861"/>
                    <a:pt x="5633" y="2809"/>
                    <a:pt x="5712" y="2776"/>
                  </a:cubicBezTo>
                  <a:lnTo>
                    <a:pt x="7442" y="2058"/>
                  </a:lnTo>
                  <a:cubicBezTo>
                    <a:pt x="7596" y="1993"/>
                    <a:pt x="7599" y="1868"/>
                    <a:pt x="7478" y="1799"/>
                  </a:cubicBezTo>
                  <a:cubicBezTo>
                    <a:pt x="7438" y="1777"/>
                    <a:pt x="7396" y="1763"/>
                    <a:pt x="7353" y="1757"/>
                  </a:cubicBezTo>
                  <a:lnTo>
                    <a:pt x="5322" y="1403"/>
                  </a:lnTo>
                  <a:cubicBezTo>
                    <a:pt x="5279" y="1396"/>
                    <a:pt x="5237" y="1380"/>
                    <a:pt x="5197" y="1360"/>
                  </a:cubicBezTo>
                  <a:cubicBezTo>
                    <a:pt x="5168" y="1344"/>
                    <a:pt x="5142" y="1321"/>
                    <a:pt x="5125" y="1292"/>
                  </a:cubicBezTo>
                  <a:lnTo>
                    <a:pt x="4483" y="119"/>
                  </a:lnTo>
                  <a:cubicBezTo>
                    <a:pt x="4463" y="89"/>
                    <a:pt x="4440" y="66"/>
                    <a:pt x="4408" y="50"/>
                  </a:cubicBezTo>
                  <a:cubicBezTo>
                    <a:pt x="4351" y="18"/>
                    <a:pt x="4275" y="1"/>
                    <a:pt x="4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2" name="Google Shape;5112;p45"/>
          <p:cNvGrpSpPr/>
          <p:nvPr/>
        </p:nvGrpSpPr>
        <p:grpSpPr>
          <a:xfrm>
            <a:off x="1301453" y="3091102"/>
            <a:ext cx="222195" cy="154972"/>
            <a:chOff x="235975" y="4625025"/>
            <a:chExt cx="189975" cy="132500"/>
          </a:xfrm>
        </p:grpSpPr>
        <p:sp>
          <p:nvSpPr>
            <p:cNvPr id="5113" name="Google Shape;5113;p45"/>
            <p:cNvSpPr/>
            <p:nvPr/>
          </p:nvSpPr>
          <p:spPr>
            <a:xfrm>
              <a:off x="238200" y="4658125"/>
              <a:ext cx="35000" cy="54075"/>
            </a:xfrm>
            <a:custGeom>
              <a:rect b="b" l="l" r="r" t="t"/>
              <a:pathLst>
                <a:path extrusionOk="0" h="2163" w="1400">
                  <a:moveTo>
                    <a:pt x="0" y="0"/>
                  </a:moveTo>
                  <a:lnTo>
                    <a:pt x="0" y="980"/>
                  </a:lnTo>
                  <a:cubicBezTo>
                    <a:pt x="0" y="1019"/>
                    <a:pt x="23" y="1059"/>
                    <a:pt x="59" y="1082"/>
                  </a:cubicBezTo>
                  <a:lnTo>
                    <a:pt x="1340" y="2061"/>
                  </a:lnTo>
                  <a:cubicBezTo>
                    <a:pt x="1373" y="2084"/>
                    <a:pt x="1396" y="2120"/>
                    <a:pt x="1399" y="2163"/>
                  </a:cubicBezTo>
                  <a:lnTo>
                    <a:pt x="1399" y="1183"/>
                  </a:lnTo>
                  <a:cubicBezTo>
                    <a:pt x="1396" y="1144"/>
                    <a:pt x="1373" y="1105"/>
                    <a:pt x="1340" y="1082"/>
                  </a:cubicBezTo>
                  <a:lnTo>
                    <a:pt x="59" y="102"/>
                  </a:lnTo>
                  <a:cubicBezTo>
                    <a:pt x="23" y="79"/>
                    <a:pt x="0" y="43"/>
                    <a:pt x="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45"/>
            <p:cNvSpPr/>
            <p:nvPr/>
          </p:nvSpPr>
          <p:spPr>
            <a:xfrm>
              <a:off x="375725" y="4673025"/>
              <a:ext cx="49425" cy="49350"/>
            </a:xfrm>
            <a:custGeom>
              <a:rect b="b" l="l" r="r" t="t"/>
              <a:pathLst>
                <a:path extrusionOk="0" h="1974" w="1977">
                  <a:moveTo>
                    <a:pt x="1973" y="1"/>
                  </a:moveTo>
                  <a:cubicBezTo>
                    <a:pt x="1973" y="50"/>
                    <a:pt x="1933" y="102"/>
                    <a:pt x="1852" y="138"/>
                  </a:cubicBezTo>
                  <a:lnTo>
                    <a:pt x="122" y="856"/>
                  </a:lnTo>
                  <a:cubicBezTo>
                    <a:pt x="46" y="889"/>
                    <a:pt x="0" y="941"/>
                    <a:pt x="0" y="997"/>
                  </a:cubicBezTo>
                  <a:lnTo>
                    <a:pt x="4" y="1973"/>
                  </a:lnTo>
                  <a:cubicBezTo>
                    <a:pt x="4" y="1917"/>
                    <a:pt x="50" y="1868"/>
                    <a:pt x="125" y="1835"/>
                  </a:cubicBezTo>
                  <a:lnTo>
                    <a:pt x="1852" y="1115"/>
                  </a:lnTo>
                  <a:cubicBezTo>
                    <a:pt x="1937" y="1079"/>
                    <a:pt x="1976" y="1029"/>
                    <a:pt x="1976" y="977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45"/>
            <p:cNvSpPr/>
            <p:nvPr/>
          </p:nvSpPr>
          <p:spPr>
            <a:xfrm>
              <a:off x="255650" y="4713275"/>
              <a:ext cx="121275" cy="44250"/>
            </a:xfrm>
            <a:custGeom>
              <a:rect b="b" l="l" r="r" t="t"/>
              <a:pathLst>
                <a:path extrusionOk="0" h="1770" w="4851">
                  <a:moveTo>
                    <a:pt x="4843" y="619"/>
                  </a:moveTo>
                  <a:lnTo>
                    <a:pt x="4843" y="628"/>
                  </a:lnTo>
                  <a:lnTo>
                    <a:pt x="4843" y="628"/>
                  </a:lnTo>
                  <a:cubicBezTo>
                    <a:pt x="4843" y="625"/>
                    <a:pt x="4843" y="622"/>
                    <a:pt x="4843" y="619"/>
                  </a:cubicBezTo>
                  <a:close/>
                  <a:moveTo>
                    <a:pt x="2492" y="1"/>
                  </a:moveTo>
                  <a:cubicBezTo>
                    <a:pt x="2461" y="1"/>
                    <a:pt x="2430" y="4"/>
                    <a:pt x="2398" y="9"/>
                  </a:cubicBezTo>
                  <a:lnTo>
                    <a:pt x="390" y="416"/>
                  </a:lnTo>
                  <a:cubicBezTo>
                    <a:pt x="358" y="423"/>
                    <a:pt x="325" y="426"/>
                    <a:pt x="292" y="426"/>
                  </a:cubicBezTo>
                  <a:cubicBezTo>
                    <a:pt x="221" y="426"/>
                    <a:pt x="151" y="410"/>
                    <a:pt x="89" y="376"/>
                  </a:cubicBezTo>
                  <a:cubicBezTo>
                    <a:pt x="39" y="357"/>
                    <a:pt x="7" y="311"/>
                    <a:pt x="0" y="258"/>
                  </a:cubicBezTo>
                  <a:lnTo>
                    <a:pt x="0" y="1235"/>
                  </a:lnTo>
                  <a:cubicBezTo>
                    <a:pt x="7" y="1287"/>
                    <a:pt x="39" y="1333"/>
                    <a:pt x="89" y="1356"/>
                  </a:cubicBezTo>
                  <a:cubicBezTo>
                    <a:pt x="153" y="1388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0" y="1395"/>
                  </a:cubicBezTo>
                  <a:lnTo>
                    <a:pt x="2398" y="986"/>
                  </a:lnTo>
                  <a:cubicBezTo>
                    <a:pt x="2430" y="980"/>
                    <a:pt x="2462" y="977"/>
                    <a:pt x="2494" y="977"/>
                  </a:cubicBezTo>
                  <a:cubicBezTo>
                    <a:pt x="2553" y="977"/>
                    <a:pt x="2612" y="987"/>
                    <a:pt x="2667" y="1009"/>
                  </a:cubicBezTo>
                  <a:lnTo>
                    <a:pt x="4381" y="1736"/>
                  </a:lnTo>
                  <a:cubicBezTo>
                    <a:pt x="4434" y="1759"/>
                    <a:pt x="4494" y="1770"/>
                    <a:pt x="4553" y="1770"/>
                  </a:cubicBezTo>
                  <a:cubicBezTo>
                    <a:pt x="4706" y="1770"/>
                    <a:pt x="4851" y="1698"/>
                    <a:pt x="4846" y="1598"/>
                  </a:cubicBezTo>
                  <a:lnTo>
                    <a:pt x="4843" y="628"/>
                  </a:lnTo>
                  <a:lnTo>
                    <a:pt x="4843" y="628"/>
                  </a:lnTo>
                  <a:cubicBezTo>
                    <a:pt x="4839" y="725"/>
                    <a:pt x="4699" y="792"/>
                    <a:pt x="4549" y="792"/>
                  </a:cubicBezTo>
                  <a:cubicBezTo>
                    <a:pt x="4491" y="792"/>
                    <a:pt x="4431" y="782"/>
                    <a:pt x="4377" y="760"/>
                  </a:cubicBezTo>
                  <a:lnTo>
                    <a:pt x="2667" y="35"/>
                  </a:lnTo>
                  <a:cubicBezTo>
                    <a:pt x="2611" y="12"/>
                    <a:pt x="2552" y="1"/>
                    <a:pt x="2492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45"/>
            <p:cNvSpPr/>
            <p:nvPr/>
          </p:nvSpPr>
          <p:spPr>
            <a:xfrm>
              <a:off x="235975" y="4625025"/>
              <a:ext cx="189975" cy="108075"/>
            </a:xfrm>
            <a:custGeom>
              <a:rect b="b" l="l" r="r" t="t"/>
              <a:pathLst>
                <a:path extrusionOk="0" h="4323" w="7599">
                  <a:moveTo>
                    <a:pt x="4199" y="1"/>
                  </a:moveTo>
                  <a:cubicBezTo>
                    <a:pt x="4111" y="1"/>
                    <a:pt x="4022" y="24"/>
                    <a:pt x="3962" y="73"/>
                  </a:cubicBezTo>
                  <a:lnTo>
                    <a:pt x="2750" y="1085"/>
                  </a:lnTo>
                  <a:cubicBezTo>
                    <a:pt x="2678" y="1138"/>
                    <a:pt x="2592" y="1161"/>
                    <a:pt x="2507" y="1161"/>
                  </a:cubicBezTo>
                  <a:lnTo>
                    <a:pt x="381" y="1157"/>
                  </a:lnTo>
                  <a:cubicBezTo>
                    <a:pt x="138" y="1157"/>
                    <a:pt x="1" y="1318"/>
                    <a:pt x="145" y="1429"/>
                  </a:cubicBezTo>
                  <a:lnTo>
                    <a:pt x="1426" y="2409"/>
                  </a:lnTo>
                  <a:cubicBezTo>
                    <a:pt x="1485" y="2451"/>
                    <a:pt x="1501" y="2510"/>
                    <a:pt x="1472" y="2563"/>
                  </a:cubicBezTo>
                  <a:lnTo>
                    <a:pt x="804" y="3733"/>
                  </a:lnTo>
                  <a:cubicBezTo>
                    <a:pt x="764" y="3798"/>
                    <a:pt x="800" y="3864"/>
                    <a:pt x="872" y="3906"/>
                  </a:cubicBezTo>
                  <a:cubicBezTo>
                    <a:pt x="939" y="3938"/>
                    <a:pt x="1010" y="3956"/>
                    <a:pt x="1081" y="3956"/>
                  </a:cubicBezTo>
                  <a:cubicBezTo>
                    <a:pt x="1112" y="3956"/>
                    <a:pt x="1143" y="3952"/>
                    <a:pt x="1174" y="3946"/>
                  </a:cubicBezTo>
                  <a:lnTo>
                    <a:pt x="3185" y="3539"/>
                  </a:lnTo>
                  <a:cubicBezTo>
                    <a:pt x="3216" y="3532"/>
                    <a:pt x="3248" y="3529"/>
                    <a:pt x="3279" y="3529"/>
                  </a:cubicBezTo>
                  <a:cubicBezTo>
                    <a:pt x="3339" y="3529"/>
                    <a:pt x="3399" y="3541"/>
                    <a:pt x="3454" y="3562"/>
                  </a:cubicBezTo>
                  <a:lnTo>
                    <a:pt x="5164" y="4290"/>
                  </a:lnTo>
                  <a:cubicBezTo>
                    <a:pt x="5218" y="4312"/>
                    <a:pt x="5278" y="4322"/>
                    <a:pt x="5336" y="4322"/>
                  </a:cubicBezTo>
                  <a:cubicBezTo>
                    <a:pt x="5491" y="4322"/>
                    <a:pt x="5634" y="4251"/>
                    <a:pt x="5630" y="4149"/>
                  </a:cubicBezTo>
                  <a:lnTo>
                    <a:pt x="5590" y="2920"/>
                  </a:lnTo>
                  <a:cubicBezTo>
                    <a:pt x="5590" y="2861"/>
                    <a:pt x="5633" y="2809"/>
                    <a:pt x="5712" y="2776"/>
                  </a:cubicBezTo>
                  <a:lnTo>
                    <a:pt x="7442" y="2058"/>
                  </a:lnTo>
                  <a:cubicBezTo>
                    <a:pt x="7596" y="1993"/>
                    <a:pt x="7599" y="1868"/>
                    <a:pt x="7478" y="1799"/>
                  </a:cubicBezTo>
                  <a:cubicBezTo>
                    <a:pt x="7438" y="1777"/>
                    <a:pt x="7396" y="1763"/>
                    <a:pt x="7353" y="1757"/>
                  </a:cubicBezTo>
                  <a:lnTo>
                    <a:pt x="5322" y="1403"/>
                  </a:lnTo>
                  <a:cubicBezTo>
                    <a:pt x="5279" y="1396"/>
                    <a:pt x="5237" y="1380"/>
                    <a:pt x="5197" y="1360"/>
                  </a:cubicBezTo>
                  <a:cubicBezTo>
                    <a:pt x="5168" y="1344"/>
                    <a:pt x="5142" y="1321"/>
                    <a:pt x="5125" y="1292"/>
                  </a:cubicBezTo>
                  <a:lnTo>
                    <a:pt x="4483" y="119"/>
                  </a:lnTo>
                  <a:cubicBezTo>
                    <a:pt x="4463" y="89"/>
                    <a:pt x="4440" y="66"/>
                    <a:pt x="4408" y="50"/>
                  </a:cubicBezTo>
                  <a:cubicBezTo>
                    <a:pt x="4351" y="18"/>
                    <a:pt x="4275" y="1"/>
                    <a:pt x="4199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7" name="Google Shape;5117;p45"/>
          <p:cNvGrpSpPr/>
          <p:nvPr/>
        </p:nvGrpSpPr>
        <p:grpSpPr>
          <a:xfrm>
            <a:off x="1471105" y="3195403"/>
            <a:ext cx="222195" cy="154972"/>
            <a:chOff x="235975" y="4625025"/>
            <a:chExt cx="189975" cy="132500"/>
          </a:xfrm>
        </p:grpSpPr>
        <p:sp>
          <p:nvSpPr>
            <p:cNvPr id="5118" name="Google Shape;5118;p45"/>
            <p:cNvSpPr/>
            <p:nvPr/>
          </p:nvSpPr>
          <p:spPr>
            <a:xfrm>
              <a:off x="238200" y="4658125"/>
              <a:ext cx="35000" cy="54075"/>
            </a:xfrm>
            <a:custGeom>
              <a:rect b="b" l="l" r="r" t="t"/>
              <a:pathLst>
                <a:path extrusionOk="0" h="2163" w="1400">
                  <a:moveTo>
                    <a:pt x="0" y="0"/>
                  </a:moveTo>
                  <a:lnTo>
                    <a:pt x="0" y="980"/>
                  </a:lnTo>
                  <a:cubicBezTo>
                    <a:pt x="0" y="1019"/>
                    <a:pt x="23" y="1059"/>
                    <a:pt x="59" y="1082"/>
                  </a:cubicBezTo>
                  <a:lnTo>
                    <a:pt x="1340" y="2061"/>
                  </a:lnTo>
                  <a:cubicBezTo>
                    <a:pt x="1373" y="2084"/>
                    <a:pt x="1396" y="2120"/>
                    <a:pt x="1399" y="2163"/>
                  </a:cubicBezTo>
                  <a:lnTo>
                    <a:pt x="1399" y="1183"/>
                  </a:lnTo>
                  <a:cubicBezTo>
                    <a:pt x="1396" y="1144"/>
                    <a:pt x="1373" y="1105"/>
                    <a:pt x="1340" y="1082"/>
                  </a:cubicBezTo>
                  <a:lnTo>
                    <a:pt x="59" y="102"/>
                  </a:lnTo>
                  <a:cubicBezTo>
                    <a:pt x="23" y="79"/>
                    <a:pt x="0" y="43"/>
                    <a:pt x="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45"/>
            <p:cNvSpPr/>
            <p:nvPr/>
          </p:nvSpPr>
          <p:spPr>
            <a:xfrm>
              <a:off x="375725" y="4673025"/>
              <a:ext cx="49425" cy="49350"/>
            </a:xfrm>
            <a:custGeom>
              <a:rect b="b" l="l" r="r" t="t"/>
              <a:pathLst>
                <a:path extrusionOk="0" h="1974" w="1977">
                  <a:moveTo>
                    <a:pt x="1973" y="1"/>
                  </a:moveTo>
                  <a:cubicBezTo>
                    <a:pt x="1973" y="50"/>
                    <a:pt x="1933" y="102"/>
                    <a:pt x="1852" y="138"/>
                  </a:cubicBezTo>
                  <a:lnTo>
                    <a:pt x="122" y="856"/>
                  </a:lnTo>
                  <a:cubicBezTo>
                    <a:pt x="46" y="889"/>
                    <a:pt x="0" y="941"/>
                    <a:pt x="0" y="997"/>
                  </a:cubicBezTo>
                  <a:lnTo>
                    <a:pt x="4" y="1973"/>
                  </a:lnTo>
                  <a:cubicBezTo>
                    <a:pt x="4" y="1917"/>
                    <a:pt x="50" y="1868"/>
                    <a:pt x="125" y="1835"/>
                  </a:cubicBezTo>
                  <a:lnTo>
                    <a:pt x="1852" y="1115"/>
                  </a:lnTo>
                  <a:cubicBezTo>
                    <a:pt x="1937" y="1079"/>
                    <a:pt x="1976" y="1029"/>
                    <a:pt x="1976" y="977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45"/>
            <p:cNvSpPr/>
            <p:nvPr/>
          </p:nvSpPr>
          <p:spPr>
            <a:xfrm>
              <a:off x="255650" y="4713275"/>
              <a:ext cx="121275" cy="44250"/>
            </a:xfrm>
            <a:custGeom>
              <a:rect b="b" l="l" r="r" t="t"/>
              <a:pathLst>
                <a:path extrusionOk="0" h="1770" w="4851">
                  <a:moveTo>
                    <a:pt x="4843" y="619"/>
                  </a:moveTo>
                  <a:lnTo>
                    <a:pt x="4843" y="628"/>
                  </a:lnTo>
                  <a:lnTo>
                    <a:pt x="4843" y="628"/>
                  </a:lnTo>
                  <a:cubicBezTo>
                    <a:pt x="4843" y="625"/>
                    <a:pt x="4843" y="622"/>
                    <a:pt x="4843" y="619"/>
                  </a:cubicBezTo>
                  <a:close/>
                  <a:moveTo>
                    <a:pt x="2492" y="1"/>
                  </a:moveTo>
                  <a:cubicBezTo>
                    <a:pt x="2461" y="1"/>
                    <a:pt x="2430" y="4"/>
                    <a:pt x="2398" y="9"/>
                  </a:cubicBezTo>
                  <a:lnTo>
                    <a:pt x="390" y="416"/>
                  </a:lnTo>
                  <a:cubicBezTo>
                    <a:pt x="358" y="423"/>
                    <a:pt x="325" y="426"/>
                    <a:pt x="292" y="426"/>
                  </a:cubicBezTo>
                  <a:cubicBezTo>
                    <a:pt x="221" y="426"/>
                    <a:pt x="151" y="410"/>
                    <a:pt x="89" y="376"/>
                  </a:cubicBezTo>
                  <a:cubicBezTo>
                    <a:pt x="39" y="357"/>
                    <a:pt x="7" y="311"/>
                    <a:pt x="0" y="258"/>
                  </a:cubicBezTo>
                  <a:lnTo>
                    <a:pt x="0" y="1235"/>
                  </a:lnTo>
                  <a:cubicBezTo>
                    <a:pt x="7" y="1287"/>
                    <a:pt x="39" y="1333"/>
                    <a:pt x="89" y="1356"/>
                  </a:cubicBezTo>
                  <a:cubicBezTo>
                    <a:pt x="153" y="1388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0" y="1395"/>
                  </a:cubicBezTo>
                  <a:lnTo>
                    <a:pt x="2398" y="986"/>
                  </a:lnTo>
                  <a:cubicBezTo>
                    <a:pt x="2430" y="980"/>
                    <a:pt x="2462" y="977"/>
                    <a:pt x="2494" y="977"/>
                  </a:cubicBezTo>
                  <a:cubicBezTo>
                    <a:pt x="2553" y="977"/>
                    <a:pt x="2612" y="987"/>
                    <a:pt x="2667" y="1009"/>
                  </a:cubicBezTo>
                  <a:lnTo>
                    <a:pt x="4381" y="1736"/>
                  </a:lnTo>
                  <a:cubicBezTo>
                    <a:pt x="4434" y="1759"/>
                    <a:pt x="4494" y="1770"/>
                    <a:pt x="4553" y="1770"/>
                  </a:cubicBezTo>
                  <a:cubicBezTo>
                    <a:pt x="4706" y="1770"/>
                    <a:pt x="4851" y="1698"/>
                    <a:pt x="4846" y="1598"/>
                  </a:cubicBezTo>
                  <a:lnTo>
                    <a:pt x="4843" y="628"/>
                  </a:lnTo>
                  <a:lnTo>
                    <a:pt x="4843" y="628"/>
                  </a:lnTo>
                  <a:cubicBezTo>
                    <a:pt x="4839" y="725"/>
                    <a:pt x="4699" y="792"/>
                    <a:pt x="4549" y="792"/>
                  </a:cubicBezTo>
                  <a:cubicBezTo>
                    <a:pt x="4491" y="792"/>
                    <a:pt x="4431" y="782"/>
                    <a:pt x="4377" y="760"/>
                  </a:cubicBezTo>
                  <a:lnTo>
                    <a:pt x="2667" y="35"/>
                  </a:lnTo>
                  <a:cubicBezTo>
                    <a:pt x="2611" y="12"/>
                    <a:pt x="2552" y="1"/>
                    <a:pt x="2492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45"/>
            <p:cNvSpPr/>
            <p:nvPr/>
          </p:nvSpPr>
          <p:spPr>
            <a:xfrm>
              <a:off x="235975" y="4625025"/>
              <a:ext cx="189975" cy="108075"/>
            </a:xfrm>
            <a:custGeom>
              <a:rect b="b" l="l" r="r" t="t"/>
              <a:pathLst>
                <a:path extrusionOk="0" h="4323" w="7599">
                  <a:moveTo>
                    <a:pt x="4199" y="1"/>
                  </a:moveTo>
                  <a:cubicBezTo>
                    <a:pt x="4111" y="1"/>
                    <a:pt x="4022" y="24"/>
                    <a:pt x="3962" y="73"/>
                  </a:cubicBezTo>
                  <a:lnTo>
                    <a:pt x="2750" y="1085"/>
                  </a:lnTo>
                  <a:cubicBezTo>
                    <a:pt x="2678" y="1138"/>
                    <a:pt x="2592" y="1161"/>
                    <a:pt x="2507" y="1161"/>
                  </a:cubicBezTo>
                  <a:lnTo>
                    <a:pt x="381" y="1157"/>
                  </a:lnTo>
                  <a:cubicBezTo>
                    <a:pt x="138" y="1157"/>
                    <a:pt x="1" y="1318"/>
                    <a:pt x="145" y="1429"/>
                  </a:cubicBezTo>
                  <a:lnTo>
                    <a:pt x="1426" y="2409"/>
                  </a:lnTo>
                  <a:cubicBezTo>
                    <a:pt x="1485" y="2451"/>
                    <a:pt x="1501" y="2510"/>
                    <a:pt x="1472" y="2563"/>
                  </a:cubicBezTo>
                  <a:lnTo>
                    <a:pt x="804" y="3733"/>
                  </a:lnTo>
                  <a:cubicBezTo>
                    <a:pt x="764" y="3798"/>
                    <a:pt x="800" y="3864"/>
                    <a:pt x="872" y="3906"/>
                  </a:cubicBezTo>
                  <a:cubicBezTo>
                    <a:pt x="939" y="3938"/>
                    <a:pt x="1010" y="3956"/>
                    <a:pt x="1081" y="3956"/>
                  </a:cubicBezTo>
                  <a:cubicBezTo>
                    <a:pt x="1112" y="3956"/>
                    <a:pt x="1143" y="3952"/>
                    <a:pt x="1174" y="3946"/>
                  </a:cubicBezTo>
                  <a:lnTo>
                    <a:pt x="3185" y="3539"/>
                  </a:lnTo>
                  <a:cubicBezTo>
                    <a:pt x="3216" y="3532"/>
                    <a:pt x="3248" y="3529"/>
                    <a:pt x="3279" y="3529"/>
                  </a:cubicBezTo>
                  <a:cubicBezTo>
                    <a:pt x="3339" y="3529"/>
                    <a:pt x="3399" y="3541"/>
                    <a:pt x="3454" y="3562"/>
                  </a:cubicBezTo>
                  <a:lnTo>
                    <a:pt x="5164" y="4290"/>
                  </a:lnTo>
                  <a:cubicBezTo>
                    <a:pt x="5218" y="4312"/>
                    <a:pt x="5278" y="4322"/>
                    <a:pt x="5336" y="4322"/>
                  </a:cubicBezTo>
                  <a:cubicBezTo>
                    <a:pt x="5491" y="4322"/>
                    <a:pt x="5634" y="4251"/>
                    <a:pt x="5630" y="4149"/>
                  </a:cubicBezTo>
                  <a:lnTo>
                    <a:pt x="5590" y="2920"/>
                  </a:lnTo>
                  <a:cubicBezTo>
                    <a:pt x="5590" y="2861"/>
                    <a:pt x="5633" y="2809"/>
                    <a:pt x="5712" y="2776"/>
                  </a:cubicBezTo>
                  <a:lnTo>
                    <a:pt x="7442" y="2058"/>
                  </a:lnTo>
                  <a:cubicBezTo>
                    <a:pt x="7596" y="1993"/>
                    <a:pt x="7599" y="1868"/>
                    <a:pt x="7478" y="1799"/>
                  </a:cubicBezTo>
                  <a:cubicBezTo>
                    <a:pt x="7438" y="1777"/>
                    <a:pt x="7396" y="1763"/>
                    <a:pt x="7353" y="1757"/>
                  </a:cubicBezTo>
                  <a:lnTo>
                    <a:pt x="5322" y="1403"/>
                  </a:lnTo>
                  <a:cubicBezTo>
                    <a:pt x="5279" y="1396"/>
                    <a:pt x="5237" y="1380"/>
                    <a:pt x="5197" y="1360"/>
                  </a:cubicBezTo>
                  <a:cubicBezTo>
                    <a:pt x="5168" y="1344"/>
                    <a:pt x="5142" y="1321"/>
                    <a:pt x="5125" y="1292"/>
                  </a:cubicBezTo>
                  <a:lnTo>
                    <a:pt x="4483" y="119"/>
                  </a:lnTo>
                  <a:cubicBezTo>
                    <a:pt x="4463" y="89"/>
                    <a:pt x="4440" y="66"/>
                    <a:pt x="4408" y="50"/>
                  </a:cubicBezTo>
                  <a:cubicBezTo>
                    <a:pt x="4351" y="18"/>
                    <a:pt x="4275" y="1"/>
                    <a:pt x="4199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2" name="Google Shape;5122;p45"/>
          <p:cNvGrpSpPr/>
          <p:nvPr/>
        </p:nvGrpSpPr>
        <p:grpSpPr>
          <a:xfrm>
            <a:off x="1471100" y="3195384"/>
            <a:ext cx="222195" cy="155001"/>
            <a:chOff x="845075" y="4979900"/>
            <a:chExt cx="189975" cy="132525"/>
          </a:xfrm>
        </p:grpSpPr>
        <p:sp>
          <p:nvSpPr>
            <p:cNvPr id="5123" name="Google Shape;5123;p45"/>
            <p:cNvSpPr/>
            <p:nvPr/>
          </p:nvSpPr>
          <p:spPr>
            <a:xfrm>
              <a:off x="847200" y="5013050"/>
              <a:ext cx="35075" cy="54000"/>
            </a:xfrm>
            <a:custGeom>
              <a:rect b="b" l="l" r="r" t="t"/>
              <a:pathLst>
                <a:path extrusionOk="0" h="2160" w="1403">
                  <a:moveTo>
                    <a:pt x="0" y="0"/>
                  </a:moveTo>
                  <a:lnTo>
                    <a:pt x="4" y="976"/>
                  </a:lnTo>
                  <a:cubicBezTo>
                    <a:pt x="7" y="1019"/>
                    <a:pt x="30" y="1055"/>
                    <a:pt x="63" y="1078"/>
                  </a:cubicBezTo>
                  <a:lnTo>
                    <a:pt x="1344" y="2058"/>
                  </a:lnTo>
                  <a:cubicBezTo>
                    <a:pt x="1380" y="2081"/>
                    <a:pt x="1400" y="2120"/>
                    <a:pt x="1403" y="2159"/>
                  </a:cubicBezTo>
                  <a:lnTo>
                    <a:pt x="1403" y="1183"/>
                  </a:lnTo>
                  <a:cubicBezTo>
                    <a:pt x="1400" y="1140"/>
                    <a:pt x="1377" y="1104"/>
                    <a:pt x="1344" y="1081"/>
                  </a:cubicBezTo>
                  <a:lnTo>
                    <a:pt x="63" y="102"/>
                  </a:lnTo>
                  <a:cubicBezTo>
                    <a:pt x="27" y="79"/>
                    <a:pt x="4" y="3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45"/>
            <p:cNvSpPr/>
            <p:nvPr/>
          </p:nvSpPr>
          <p:spPr>
            <a:xfrm>
              <a:off x="984800" y="5027875"/>
              <a:ext cx="49425" cy="49325"/>
            </a:xfrm>
            <a:custGeom>
              <a:rect b="b" l="l" r="r" t="t"/>
              <a:pathLst>
                <a:path extrusionOk="0" h="1973" w="1977">
                  <a:moveTo>
                    <a:pt x="1973" y="0"/>
                  </a:moveTo>
                  <a:cubicBezTo>
                    <a:pt x="1973" y="49"/>
                    <a:pt x="1934" y="102"/>
                    <a:pt x="1852" y="138"/>
                  </a:cubicBezTo>
                  <a:lnTo>
                    <a:pt x="125" y="855"/>
                  </a:lnTo>
                  <a:cubicBezTo>
                    <a:pt x="47" y="888"/>
                    <a:pt x="1" y="940"/>
                    <a:pt x="1" y="996"/>
                  </a:cubicBezTo>
                  <a:lnTo>
                    <a:pt x="4" y="1973"/>
                  </a:lnTo>
                  <a:cubicBezTo>
                    <a:pt x="4" y="1917"/>
                    <a:pt x="50" y="1864"/>
                    <a:pt x="129" y="1835"/>
                  </a:cubicBezTo>
                  <a:lnTo>
                    <a:pt x="1855" y="1114"/>
                  </a:lnTo>
                  <a:cubicBezTo>
                    <a:pt x="1937" y="1081"/>
                    <a:pt x="1977" y="1029"/>
                    <a:pt x="1973" y="976"/>
                  </a:cubicBezTo>
                  <a:lnTo>
                    <a:pt x="19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45"/>
            <p:cNvSpPr/>
            <p:nvPr/>
          </p:nvSpPr>
          <p:spPr>
            <a:xfrm>
              <a:off x="864800" y="5068150"/>
              <a:ext cx="121275" cy="44275"/>
            </a:xfrm>
            <a:custGeom>
              <a:rect b="b" l="l" r="r" t="t"/>
              <a:pathLst>
                <a:path extrusionOk="0" h="1771" w="4851">
                  <a:moveTo>
                    <a:pt x="4847" y="620"/>
                  </a:moveTo>
                  <a:lnTo>
                    <a:pt x="4847" y="625"/>
                  </a:lnTo>
                  <a:lnTo>
                    <a:pt x="4847" y="625"/>
                  </a:lnTo>
                  <a:cubicBezTo>
                    <a:pt x="4847" y="623"/>
                    <a:pt x="4847" y="622"/>
                    <a:pt x="4847" y="620"/>
                  </a:cubicBezTo>
                  <a:close/>
                  <a:moveTo>
                    <a:pt x="2498" y="0"/>
                  </a:moveTo>
                  <a:cubicBezTo>
                    <a:pt x="2465" y="0"/>
                    <a:pt x="2432" y="4"/>
                    <a:pt x="2399" y="11"/>
                  </a:cubicBezTo>
                  <a:lnTo>
                    <a:pt x="391" y="414"/>
                  </a:lnTo>
                  <a:cubicBezTo>
                    <a:pt x="358" y="421"/>
                    <a:pt x="326" y="425"/>
                    <a:pt x="293" y="425"/>
                  </a:cubicBezTo>
                  <a:cubicBezTo>
                    <a:pt x="222" y="425"/>
                    <a:pt x="152" y="408"/>
                    <a:pt x="89" y="375"/>
                  </a:cubicBezTo>
                  <a:cubicBezTo>
                    <a:pt x="40" y="355"/>
                    <a:pt x="7" y="309"/>
                    <a:pt x="1" y="257"/>
                  </a:cubicBezTo>
                  <a:lnTo>
                    <a:pt x="1" y="1233"/>
                  </a:lnTo>
                  <a:cubicBezTo>
                    <a:pt x="7" y="1285"/>
                    <a:pt x="40" y="1331"/>
                    <a:pt x="89" y="1354"/>
                  </a:cubicBezTo>
                  <a:cubicBezTo>
                    <a:pt x="153" y="1386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1" y="1394"/>
                  </a:cubicBezTo>
                  <a:lnTo>
                    <a:pt x="2399" y="987"/>
                  </a:lnTo>
                  <a:cubicBezTo>
                    <a:pt x="2431" y="980"/>
                    <a:pt x="2463" y="977"/>
                    <a:pt x="2494" y="977"/>
                  </a:cubicBezTo>
                  <a:cubicBezTo>
                    <a:pt x="2554" y="977"/>
                    <a:pt x="2612" y="989"/>
                    <a:pt x="2668" y="1010"/>
                  </a:cubicBezTo>
                  <a:lnTo>
                    <a:pt x="4381" y="1738"/>
                  </a:lnTo>
                  <a:cubicBezTo>
                    <a:pt x="4434" y="1760"/>
                    <a:pt x="4494" y="1770"/>
                    <a:pt x="4552" y="1770"/>
                  </a:cubicBezTo>
                  <a:cubicBezTo>
                    <a:pt x="4705" y="1770"/>
                    <a:pt x="4850" y="1699"/>
                    <a:pt x="4850" y="1597"/>
                  </a:cubicBezTo>
                  <a:lnTo>
                    <a:pt x="4847" y="625"/>
                  </a:lnTo>
                  <a:lnTo>
                    <a:pt x="4847" y="625"/>
                  </a:lnTo>
                  <a:cubicBezTo>
                    <a:pt x="4845" y="725"/>
                    <a:pt x="4703" y="794"/>
                    <a:pt x="4550" y="794"/>
                  </a:cubicBezTo>
                  <a:cubicBezTo>
                    <a:pt x="4492" y="794"/>
                    <a:pt x="4432" y="784"/>
                    <a:pt x="4378" y="761"/>
                  </a:cubicBezTo>
                  <a:lnTo>
                    <a:pt x="2668" y="34"/>
                  </a:lnTo>
                  <a:cubicBezTo>
                    <a:pt x="2614" y="11"/>
                    <a:pt x="2556" y="0"/>
                    <a:pt x="2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45"/>
            <p:cNvSpPr/>
            <p:nvPr/>
          </p:nvSpPr>
          <p:spPr>
            <a:xfrm>
              <a:off x="845075" y="4979900"/>
              <a:ext cx="189975" cy="108025"/>
            </a:xfrm>
            <a:custGeom>
              <a:rect b="b" l="l" r="r" t="t"/>
              <a:pathLst>
                <a:path extrusionOk="0" h="4321" w="7599">
                  <a:moveTo>
                    <a:pt x="4204" y="1"/>
                  </a:moveTo>
                  <a:cubicBezTo>
                    <a:pt x="4114" y="1"/>
                    <a:pt x="4024" y="24"/>
                    <a:pt x="3965" y="74"/>
                  </a:cubicBezTo>
                  <a:lnTo>
                    <a:pt x="2749" y="1084"/>
                  </a:lnTo>
                  <a:cubicBezTo>
                    <a:pt x="2681" y="1133"/>
                    <a:pt x="2601" y="1159"/>
                    <a:pt x="2521" y="1159"/>
                  </a:cubicBezTo>
                  <a:cubicBezTo>
                    <a:pt x="2516" y="1159"/>
                    <a:pt x="2512" y="1159"/>
                    <a:pt x="2507" y="1159"/>
                  </a:cubicBezTo>
                  <a:lnTo>
                    <a:pt x="380" y="1152"/>
                  </a:lnTo>
                  <a:cubicBezTo>
                    <a:pt x="138" y="1152"/>
                    <a:pt x="0" y="1313"/>
                    <a:pt x="144" y="1424"/>
                  </a:cubicBezTo>
                  <a:lnTo>
                    <a:pt x="1426" y="2407"/>
                  </a:lnTo>
                  <a:cubicBezTo>
                    <a:pt x="1485" y="2450"/>
                    <a:pt x="1501" y="2509"/>
                    <a:pt x="1471" y="2561"/>
                  </a:cubicBezTo>
                  <a:lnTo>
                    <a:pt x="800" y="3731"/>
                  </a:lnTo>
                  <a:cubicBezTo>
                    <a:pt x="764" y="3796"/>
                    <a:pt x="800" y="3862"/>
                    <a:pt x="875" y="3905"/>
                  </a:cubicBezTo>
                  <a:cubicBezTo>
                    <a:pt x="939" y="3937"/>
                    <a:pt x="1011" y="3954"/>
                    <a:pt x="1083" y="3954"/>
                  </a:cubicBezTo>
                  <a:cubicBezTo>
                    <a:pt x="1114" y="3954"/>
                    <a:pt x="1146" y="3951"/>
                    <a:pt x="1177" y="3944"/>
                  </a:cubicBezTo>
                  <a:lnTo>
                    <a:pt x="3185" y="3538"/>
                  </a:lnTo>
                  <a:cubicBezTo>
                    <a:pt x="3216" y="3531"/>
                    <a:pt x="3247" y="3528"/>
                    <a:pt x="3279" y="3528"/>
                  </a:cubicBezTo>
                  <a:cubicBezTo>
                    <a:pt x="3338" y="3528"/>
                    <a:pt x="3398" y="3539"/>
                    <a:pt x="3454" y="3561"/>
                  </a:cubicBezTo>
                  <a:lnTo>
                    <a:pt x="5164" y="4288"/>
                  </a:lnTo>
                  <a:cubicBezTo>
                    <a:pt x="5218" y="4310"/>
                    <a:pt x="5278" y="4321"/>
                    <a:pt x="5336" y="4321"/>
                  </a:cubicBezTo>
                  <a:cubicBezTo>
                    <a:pt x="5490" y="4321"/>
                    <a:pt x="5635" y="4249"/>
                    <a:pt x="5632" y="4147"/>
                  </a:cubicBezTo>
                  <a:lnTo>
                    <a:pt x="5590" y="2918"/>
                  </a:lnTo>
                  <a:cubicBezTo>
                    <a:pt x="5590" y="2863"/>
                    <a:pt x="5636" y="2807"/>
                    <a:pt x="5714" y="2774"/>
                  </a:cubicBezTo>
                  <a:lnTo>
                    <a:pt x="7441" y="2057"/>
                  </a:lnTo>
                  <a:cubicBezTo>
                    <a:pt x="7595" y="1991"/>
                    <a:pt x="7598" y="1867"/>
                    <a:pt x="7477" y="1798"/>
                  </a:cubicBezTo>
                  <a:cubicBezTo>
                    <a:pt x="7438" y="1775"/>
                    <a:pt x="7395" y="1762"/>
                    <a:pt x="7353" y="1755"/>
                  </a:cubicBezTo>
                  <a:lnTo>
                    <a:pt x="5321" y="1401"/>
                  </a:lnTo>
                  <a:cubicBezTo>
                    <a:pt x="5279" y="1395"/>
                    <a:pt x="5236" y="1382"/>
                    <a:pt x="5200" y="1359"/>
                  </a:cubicBezTo>
                  <a:cubicBezTo>
                    <a:pt x="5170" y="1346"/>
                    <a:pt x="5144" y="1320"/>
                    <a:pt x="5128" y="1290"/>
                  </a:cubicBezTo>
                  <a:lnTo>
                    <a:pt x="4482" y="120"/>
                  </a:lnTo>
                  <a:cubicBezTo>
                    <a:pt x="4466" y="88"/>
                    <a:pt x="4440" y="65"/>
                    <a:pt x="4410" y="48"/>
                  </a:cubicBezTo>
                  <a:cubicBezTo>
                    <a:pt x="4354" y="17"/>
                    <a:pt x="4279" y="1"/>
                    <a:pt x="42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7" name="Google Shape;5127;p45"/>
          <p:cNvGrpSpPr/>
          <p:nvPr/>
        </p:nvGrpSpPr>
        <p:grpSpPr>
          <a:xfrm>
            <a:off x="1301448" y="3091069"/>
            <a:ext cx="222195" cy="155001"/>
            <a:chOff x="845075" y="4979900"/>
            <a:chExt cx="189975" cy="132525"/>
          </a:xfrm>
        </p:grpSpPr>
        <p:sp>
          <p:nvSpPr>
            <p:cNvPr id="5128" name="Google Shape;5128;p45"/>
            <p:cNvSpPr/>
            <p:nvPr/>
          </p:nvSpPr>
          <p:spPr>
            <a:xfrm>
              <a:off x="847200" y="5013050"/>
              <a:ext cx="35075" cy="54000"/>
            </a:xfrm>
            <a:custGeom>
              <a:rect b="b" l="l" r="r" t="t"/>
              <a:pathLst>
                <a:path extrusionOk="0" h="2160" w="1403">
                  <a:moveTo>
                    <a:pt x="0" y="0"/>
                  </a:moveTo>
                  <a:lnTo>
                    <a:pt x="4" y="976"/>
                  </a:lnTo>
                  <a:cubicBezTo>
                    <a:pt x="7" y="1019"/>
                    <a:pt x="30" y="1055"/>
                    <a:pt x="63" y="1078"/>
                  </a:cubicBezTo>
                  <a:lnTo>
                    <a:pt x="1344" y="2058"/>
                  </a:lnTo>
                  <a:cubicBezTo>
                    <a:pt x="1380" y="2081"/>
                    <a:pt x="1400" y="2120"/>
                    <a:pt x="1403" y="2159"/>
                  </a:cubicBezTo>
                  <a:lnTo>
                    <a:pt x="1403" y="1183"/>
                  </a:lnTo>
                  <a:cubicBezTo>
                    <a:pt x="1400" y="1140"/>
                    <a:pt x="1377" y="1104"/>
                    <a:pt x="1344" y="1081"/>
                  </a:cubicBezTo>
                  <a:lnTo>
                    <a:pt x="63" y="102"/>
                  </a:lnTo>
                  <a:cubicBezTo>
                    <a:pt x="27" y="79"/>
                    <a:pt x="4" y="3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45"/>
            <p:cNvSpPr/>
            <p:nvPr/>
          </p:nvSpPr>
          <p:spPr>
            <a:xfrm>
              <a:off x="984800" y="5027875"/>
              <a:ext cx="49425" cy="49325"/>
            </a:xfrm>
            <a:custGeom>
              <a:rect b="b" l="l" r="r" t="t"/>
              <a:pathLst>
                <a:path extrusionOk="0" h="1973" w="1977">
                  <a:moveTo>
                    <a:pt x="1973" y="0"/>
                  </a:moveTo>
                  <a:cubicBezTo>
                    <a:pt x="1973" y="49"/>
                    <a:pt x="1934" y="102"/>
                    <a:pt x="1852" y="138"/>
                  </a:cubicBezTo>
                  <a:lnTo>
                    <a:pt x="125" y="855"/>
                  </a:lnTo>
                  <a:cubicBezTo>
                    <a:pt x="47" y="888"/>
                    <a:pt x="1" y="940"/>
                    <a:pt x="1" y="996"/>
                  </a:cubicBezTo>
                  <a:lnTo>
                    <a:pt x="4" y="1973"/>
                  </a:lnTo>
                  <a:cubicBezTo>
                    <a:pt x="4" y="1917"/>
                    <a:pt x="50" y="1864"/>
                    <a:pt x="129" y="1835"/>
                  </a:cubicBezTo>
                  <a:lnTo>
                    <a:pt x="1855" y="1114"/>
                  </a:lnTo>
                  <a:cubicBezTo>
                    <a:pt x="1937" y="1081"/>
                    <a:pt x="1977" y="1029"/>
                    <a:pt x="1973" y="976"/>
                  </a:cubicBezTo>
                  <a:lnTo>
                    <a:pt x="19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45"/>
            <p:cNvSpPr/>
            <p:nvPr/>
          </p:nvSpPr>
          <p:spPr>
            <a:xfrm>
              <a:off x="864800" y="5068150"/>
              <a:ext cx="121275" cy="44275"/>
            </a:xfrm>
            <a:custGeom>
              <a:rect b="b" l="l" r="r" t="t"/>
              <a:pathLst>
                <a:path extrusionOk="0" h="1771" w="4851">
                  <a:moveTo>
                    <a:pt x="4847" y="620"/>
                  </a:moveTo>
                  <a:lnTo>
                    <a:pt x="4847" y="625"/>
                  </a:lnTo>
                  <a:lnTo>
                    <a:pt x="4847" y="625"/>
                  </a:lnTo>
                  <a:cubicBezTo>
                    <a:pt x="4847" y="623"/>
                    <a:pt x="4847" y="622"/>
                    <a:pt x="4847" y="620"/>
                  </a:cubicBezTo>
                  <a:close/>
                  <a:moveTo>
                    <a:pt x="2498" y="0"/>
                  </a:moveTo>
                  <a:cubicBezTo>
                    <a:pt x="2465" y="0"/>
                    <a:pt x="2432" y="4"/>
                    <a:pt x="2399" y="11"/>
                  </a:cubicBezTo>
                  <a:lnTo>
                    <a:pt x="391" y="414"/>
                  </a:lnTo>
                  <a:cubicBezTo>
                    <a:pt x="358" y="421"/>
                    <a:pt x="326" y="425"/>
                    <a:pt x="293" y="425"/>
                  </a:cubicBezTo>
                  <a:cubicBezTo>
                    <a:pt x="222" y="425"/>
                    <a:pt x="152" y="408"/>
                    <a:pt x="89" y="375"/>
                  </a:cubicBezTo>
                  <a:cubicBezTo>
                    <a:pt x="40" y="355"/>
                    <a:pt x="7" y="309"/>
                    <a:pt x="1" y="257"/>
                  </a:cubicBezTo>
                  <a:lnTo>
                    <a:pt x="1" y="1233"/>
                  </a:lnTo>
                  <a:cubicBezTo>
                    <a:pt x="7" y="1285"/>
                    <a:pt x="40" y="1331"/>
                    <a:pt x="89" y="1354"/>
                  </a:cubicBezTo>
                  <a:cubicBezTo>
                    <a:pt x="153" y="1386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1" y="1394"/>
                  </a:cubicBezTo>
                  <a:lnTo>
                    <a:pt x="2399" y="987"/>
                  </a:lnTo>
                  <a:cubicBezTo>
                    <a:pt x="2431" y="980"/>
                    <a:pt x="2463" y="977"/>
                    <a:pt x="2494" y="977"/>
                  </a:cubicBezTo>
                  <a:cubicBezTo>
                    <a:pt x="2554" y="977"/>
                    <a:pt x="2612" y="989"/>
                    <a:pt x="2668" y="1010"/>
                  </a:cubicBezTo>
                  <a:lnTo>
                    <a:pt x="4381" y="1738"/>
                  </a:lnTo>
                  <a:cubicBezTo>
                    <a:pt x="4434" y="1760"/>
                    <a:pt x="4494" y="1770"/>
                    <a:pt x="4552" y="1770"/>
                  </a:cubicBezTo>
                  <a:cubicBezTo>
                    <a:pt x="4705" y="1770"/>
                    <a:pt x="4850" y="1699"/>
                    <a:pt x="4850" y="1597"/>
                  </a:cubicBezTo>
                  <a:lnTo>
                    <a:pt x="4847" y="625"/>
                  </a:lnTo>
                  <a:lnTo>
                    <a:pt x="4847" y="625"/>
                  </a:lnTo>
                  <a:cubicBezTo>
                    <a:pt x="4845" y="725"/>
                    <a:pt x="4703" y="794"/>
                    <a:pt x="4550" y="794"/>
                  </a:cubicBezTo>
                  <a:cubicBezTo>
                    <a:pt x="4492" y="794"/>
                    <a:pt x="4432" y="784"/>
                    <a:pt x="4378" y="761"/>
                  </a:cubicBezTo>
                  <a:lnTo>
                    <a:pt x="2668" y="34"/>
                  </a:lnTo>
                  <a:cubicBezTo>
                    <a:pt x="2614" y="11"/>
                    <a:pt x="2556" y="0"/>
                    <a:pt x="2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45"/>
            <p:cNvSpPr/>
            <p:nvPr/>
          </p:nvSpPr>
          <p:spPr>
            <a:xfrm>
              <a:off x="845075" y="4979900"/>
              <a:ext cx="189975" cy="108025"/>
            </a:xfrm>
            <a:custGeom>
              <a:rect b="b" l="l" r="r" t="t"/>
              <a:pathLst>
                <a:path extrusionOk="0" h="4321" w="7599">
                  <a:moveTo>
                    <a:pt x="4204" y="1"/>
                  </a:moveTo>
                  <a:cubicBezTo>
                    <a:pt x="4114" y="1"/>
                    <a:pt x="4024" y="24"/>
                    <a:pt x="3965" y="74"/>
                  </a:cubicBezTo>
                  <a:lnTo>
                    <a:pt x="2749" y="1084"/>
                  </a:lnTo>
                  <a:cubicBezTo>
                    <a:pt x="2681" y="1133"/>
                    <a:pt x="2601" y="1159"/>
                    <a:pt x="2521" y="1159"/>
                  </a:cubicBezTo>
                  <a:cubicBezTo>
                    <a:pt x="2516" y="1159"/>
                    <a:pt x="2512" y="1159"/>
                    <a:pt x="2507" y="1159"/>
                  </a:cubicBezTo>
                  <a:lnTo>
                    <a:pt x="380" y="1152"/>
                  </a:lnTo>
                  <a:cubicBezTo>
                    <a:pt x="138" y="1152"/>
                    <a:pt x="0" y="1313"/>
                    <a:pt x="144" y="1424"/>
                  </a:cubicBezTo>
                  <a:lnTo>
                    <a:pt x="1426" y="2407"/>
                  </a:lnTo>
                  <a:cubicBezTo>
                    <a:pt x="1485" y="2450"/>
                    <a:pt x="1501" y="2509"/>
                    <a:pt x="1471" y="2561"/>
                  </a:cubicBezTo>
                  <a:lnTo>
                    <a:pt x="800" y="3731"/>
                  </a:lnTo>
                  <a:cubicBezTo>
                    <a:pt x="764" y="3796"/>
                    <a:pt x="800" y="3862"/>
                    <a:pt x="875" y="3905"/>
                  </a:cubicBezTo>
                  <a:cubicBezTo>
                    <a:pt x="939" y="3937"/>
                    <a:pt x="1011" y="3954"/>
                    <a:pt x="1083" y="3954"/>
                  </a:cubicBezTo>
                  <a:cubicBezTo>
                    <a:pt x="1114" y="3954"/>
                    <a:pt x="1146" y="3951"/>
                    <a:pt x="1177" y="3944"/>
                  </a:cubicBezTo>
                  <a:lnTo>
                    <a:pt x="3185" y="3538"/>
                  </a:lnTo>
                  <a:cubicBezTo>
                    <a:pt x="3216" y="3531"/>
                    <a:pt x="3247" y="3528"/>
                    <a:pt x="3279" y="3528"/>
                  </a:cubicBezTo>
                  <a:cubicBezTo>
                    <a:pt x="3338" y="3528"/>
                    <a:pt x="3398" y="3539"/>
                    <a:pt x="3454" y="3561"/>
                  </a:cubicBezTo>
                  <a:lnTo>
                    <a:pt x="5164" y="4288"/>
                  </a:lnTo>
                  <a:cubicBezTo>
                    <a:pt x="5218" y="4310"/>
                    <a:pt x="5278" y="4321"/>
                    <a:pt x="5336" y="4321"/>
                  </a:cubicBezTo>
                  <a:cubicBezTo>
                    <a:pt x="5490" y="4321"/>
                    <a:pt x="5635" y="4249"/>
                    <a:pt x="5632" y="4147"/>
                  </a:cubicBezTo>
                  <a:lnTo>
                    <a:pt x="5590" y="2918"/>
                  </a:lnTo>
                  <a:cubicBezTo>
                    <a:pt x="5590" y="2863"/>
                    <a:pt x="5636" y="2807"/>
                    <a:pt x="5714" y="2774"/>
                  </a:cubicBezTo>
                  <a:lnTo>
                    <a:pt x="7441" y="2057"/>
                  </a:lnTo>
                  <a:cubicBezTo>
                    <a:pt x="7595" y="1991"/>
                    <a:pt x="7598" y="1867"/>
                    <a:pt x="7477" y="1798"/>
                  </a:cubicBezTo>
                  <a:cubicBezTo>
                    <a:pt x="7438" y="1775"/>
                    <a:pt x="7395" y="1762"/>
                    <a:pt x="7353" y="1755"/>
                  </a:cubicBezTo>
                  <a:lnTo>
                    <a:pt x="5321" y="1401"/>
                  </a:lnTo>
                  <a:cubicBezTo>
                    <a:pt x="5279" y="1395"/>
                    <a:pt x="5236" y="1382"/>
                    <a:pt x="5200" y="1359"/>
                  </a:cubicBezTo>
                  <a:cubicBezTo>
                    <a:pt x="5170" y="1346"/>
                    <a:pt x="5144" y="1320"/>
                    <a:pt x="5128" y="1290"/>
                  </a:cubicBezTo>
                  <a:lnTo>
                    <a:pt x="4482" y="120"/>
                  </a:lnTo>
                  <a:cubicBezTo>
                    <a:pt x="4466" y="88"/>
                    <a:pt x="4440" y="65"/>
                    <a:pt x="4410" y="48"/>
                  </a:cubicBezTo>
                  <a:cubicBezTo>
                    <a:pt x="4354" y="17"/>
                    <a:pt x="4279" y="1"/>
                    <a:pt x="42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32" name="Google Shape;5132;p45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33" name="Google Shape;5133;p45"/>
          <p:cNvGrpSpPr/>
          <p:nvPr/>
        </p:nvGrpSpPr>
        <p:grpSpPr>
          <a:xfrm>
            <a:off x="3567454" y="2778202"/>
            <a:ext cx="222195" cy="154972"/>
            <a:chOff x="235975" y="4625025"/>
            <a:chExt cx="189975" cy="132500"/>
          </a:xfrm>
        </p:grpSpPr>
        <p:sp>
          <p:nvSpPr>
            <p:cNvPr id="5134" name="Google Shape;5134;p45"/>
            <p:cNvSpPr/>
            <p:nvPr/>
          </p:nvSpPr>
          <p:spPr>
            <a:xfrm>
              <a:off x="238200" y="4658125"/>
              <a:ext cx="35000" cy="54075"/>
            </a:xfrm>
            <a:custGeom>
              <a:rect b="b" l="l" r="r" t="t"/>
              <a:pathLst>
                <a:path extrusionOk="0" h="2163" w="1400">
                  <a:moveTo>
                    <a:pt x="0" y="0"/>
                  </a:moveTo>
                  <a:lnTo>
                    <a:pt x="0" y="980"/>
                  </a:lnTo>
                  <a:cubicBezTo>
                    <a:pt x="0" y="1019"/>
                    <a:pt x="23" y="1059"/>
                    <a:pt x="59" y="1082"/>
                  </a:cubicBezTo>
                  <a:lnTo>
                    <a:pt x="1340" y="2061"/>
                  </a:lnTo>
                  <a:cubicBezTo>
                    <a:pt x="1373" y="2084"/>
                    <a:pt x="1396" y="2120"/>
                    <a:pt x="1399" y="2163"/>
                  </a:cubicBezTo>
                  <a:lnTo>
                    <a:pt x="1399" y="1183"/>
                  </a:lnTo>
                  <a:cubicBezTo>
                    <a:pt x="1396" y="1144"/>
                    <a:pt x="1373" y="1105"/>
                    <a:pt x="1340" y="1082"/>
                  </a:cubicBezTo>
                  <a:lnTo>
                    <a:pt x="59" y="102"/>
                  </a:lnTo>
                  <a:cubicBezTo>
                    <a:pt x="23" y="79"/>
                    <a:pt x="0" y="4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45"/>
            <p:cNvSpPr/>
            <p:nvPr/>
          </p:nvSpPr>
          <p:spPr>
            <a:xfrm>
              <a:off x="375725" y="4673025"/>
              <a:ext cx="49425" cy="49350"/>
            </a:xfrm>
            <a:custGeom>
              <a:rect b="b" l="l" r="r" t="t"/>
              <a:pathLst>
                <a:path extrusionOk="0" h="1974" w="1977">
                  <a:moveTo>
                    <a:pt x="1973" y="1"/>
                  </a:moveTo>
                  <a:cubicBezTo>
                    <a:pt x="1973" y="50"/>
                    <a:pt x="1933" y="102"/>
                    <a:pt x="1852" y="138"/>
                  </a:cubicBezTo>
                  <a:lnTo>
                    <a:pt x="122" y="856"/>
                  </a:lnTo>
                  <a:cubicBezTo>
                    <a:pt x="46" y="889"/>
                    <a:pt x="0" y="941"/>
                    <a:pt x="0" y="997"/>
                  </a:cubicBezTo>
                  <a:lnTo>
                    <a:pt x="4" y="1973"/>
                  </a:lnTo>
                  <a:cubicBezTo>
                    <a:pt x="4" y="1917"/>
                    <a:pt x="50" y="1868"/>
                    <a:pt x="125" y="1835"/>
                  </a:cubicBezTo>
                  <a:lnTo>
                    <a:pt x="1852" y="1115"/>
                  </a:lnTo>
                  <a:cubicBezTo>
                    <a:pt x="1937" y="1079"/>
                    <a:pt x="1976" y="1029"/>
                    <a:pt x="1976" y="977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45"/>
            <p:cNvSpPr/>
            <p:nvPr/>
          </p:nvSpPr>
          <p:spPr>
            <a:xfrm>
              <a:off x="255650" y="4713275"/>
              <a:ext cx="121275" cy="44250"/>
            </a:xfrm>
            <a:custGeom>
              <a:rect b="b" l="l" r="r" t="t"/>
              <a:pathLst>
                <a:path extrusionOk="0" h="1770" w="4851">
                  <a:moveTo>
                    <a:pt x="4843" y="619"/>
                  </a:moveTo>
                  <a:lnTo>
                    <a:pt x="4843" y="628"/>
                  </a:lnTo>
                  <a:lnTo>
                    <a:pt x="4843" y="628"/>
                  </a:lnTo>
                  <a:cubicBezTo>
                    <a:pt x="4843" y="625"/>
                    <a:pt x="4843" y="622"/>
                    <a:pt x="4843" y="619"/>
                  </a:cubicBezTo>
                  <a:close/>
                  <a:moveTo>
                    <a:pt x="2492" y="1"/>
                  </a:moveTo>
                  <a:cubicBezTo>
                    <a:pt x="2461" y="1"/>
                    <a:pt x="2430" y="4"/>
                    <a:pt x="2398" y="9"/>
                  </a:cubicBezTo>
                  <a:lnTo>
                    <a:pt x="390" y="416"/>
                  </a:lnTo>
                  <a:cubicBezTo>
                    <a:pt x="358" y="423"/>
                    <a:pt x="325" y="426"/>
                    <a:pt x="292" y="426"/>
                  </a:cubicBezTo>
                  <a:cubicBezTo>
                    <a:pt x="221" y="426"/>
                    <a:pt x="151" y="410"/>
                    <a:pt x="89" y="376"/>
                  </a:cubicBezTo>
                  <a:cubicBezTo>
                    <a:pt x="39" y="357"/>
                    <a:pt x="7" y="311"/>
                    <a:pt x="0" y="258"/>
                  </a:cubicBezTo>
                  <a:lnTo>
                    <a:pt x="0" y="1235"/>
                  </a:lnTo>
                  <a:cubicBezTo>
                    <a:pt x="7" y="1287"/>
                    <a:pt x="39" y="1333"/>
                    <a:pt x="89" y="1356"/>
                  </a:cubicBezTo>
                  <a:cubicBezTo>
                    <a:pt x="153" y="1388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0" y="1395"/>
                  </a:cubicBezTo>
                  <a:lnTo>
                    <a:pt x="2398" y="986"/>
                  </a:lnTo>
                  <a:cubicBezTo>
                    <a:pt x="2430" y="980"/>
                    <a:pt x="2462" y="977"/>
                    <a:pt x="2494" y="977"/>
                  </a:cubicBezTo>
                  <a:cubicBezTo>
                    <a:pt x="2553" y="977"/>
                    <a:pt x="2612" y="987"/>
                    <a:pt x="2667" y="1009"/>
                  </a:cubicBezTo>
                  <a:lnTo>
                    <a:pt x="4381" y="1736"/>
                  </a:lnTo>
                  <a:cubicBezTo>
                    <a:pt x="4434" y="1759"/>
                    <a:pt x="4494" y="1770"/>
                    <a:pt x="4553" y="1770"/>
                  </a:cubicBezTo>
                  <a:cubicBezTo>
                    <a:pt x="4706" y="1770"/>
                    <a:pt x="4851" y="1698"/>
                    <a:pt x="4846" y="1598"/>
                  </a:cubicBezTo>
                  <a:lnTo>
                    <a:pt x="4843" y="628"/>
                  </a:lnTo>
                  <a:lnTo>
                    <a:pt x="4843" y="628"/>
                  </a:lnTo>
                  <a:cubicBezTo>
                    <a:pt x="4839" y="725"/>
                    <a:pt x="4699" y="792"/>
                    <a:pt x="4549" y="792"/>
                  </a:cubicBezTo>
                  <a:cubicBezTo>
                    <a:pt x="4491" y="792"/>
                    <a:pt x="4431" y="782"/>
                    <a:pt x="4377" y="760"/>
                  </a:cubicBezTo>
                  <a:lnTo>
                    <a:pt x="2667" y="35"/>
                  </a:lnTo>
                  <a:cubicBezTo>
                    <a:pt x="2611" y="12"/>
                    <a:pt x="2552" y="1"/>
                    <a:pt x="2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45"/>
            <p:cNvSpPr/>
            <p:nvPr/>
          </p:nvSpPr>
          <p:spPr>
            <a:xfrm>
              <a:off x="235975" y="4625025"/>
              <a:ext cx="189975" cy="108075"/>
            </a:xfrm>
            <a:custGeom>
              <a:rect b="b" l="l" r="r" t="t"/>
              <a:pathLst>
                <a:path extrusionOk="0" h="4323" w="7599">
                  <a:moveTo>
                    <a:pt x="4199" y="1"/>
                  </a:moveTo>
                  <a:cubicBezTo>
                    <a:pt x="4111" y="1"/>
                    <a:pt x="4022" y="24"/>
                    <a:pt x="3962" y="73"/>
                  </a:cubicBezTo>
                  <a:lnTo>
                    <a:pt x="2750" y="1085"/>
                  </a:lnTo>
                  <a:cubicBezTo>
                    <a:pt x="2678" y="1138"/>
                    <a:pt x="2592" y="1161"/>
                    <a:pt x="2507" y="1161"/>
                  </a:cubicBezTo>
                  <a:lnTo>
                    <a:pt x="381" y="1157"/>
                  </a:lnTo>
                  <a:cubicBezTo>
                    <a:pt x="138" y="1157"/>
                    <a:pt x="1" y="1318"/>
                    <a:pt x="145" y="1429"/>
                  </a:cubicBezTo>
                  <a:lnTo>
                    <a:pt x="1426" y="2409"/>
                  </a:lnTo>
                  <a:cubicBezTo>
                    <a:pt x="1485" y="2451"/>
                    <a:pt x="1501" y="2510"/>
                    <a:pt x="1472" y="2563"/>
                  </a:cubicBezTo>
                  <a:lnTo>
                    <a:pt x="804" y="3733"/>
                  </a:lnTo>
                  <a:cubicBezTo>
                    <a:pt x="764" y="3798"/>
                    <a:pt x="800" y="3864"/>
                    <a:pt x="872" y="3906"/>
                  </a:cubicBezTo>
                  <a:cubicBezTo>
                    <a:pt x="939" y="3938"/>
                    <a:pt x="1010" y="3956"/>
                    <a:pt x="1081" y="3956"/>
                  </a:cubicBezTo>
                  <a:cubicBezTo>
                    <a:pt x="1112" y="3956"/>
                    <a:pt x="1143" y="3952"/>
                    <a:pt x="1174" y="3946"/>
                  </a:cubicBezTo>
                  <a:lnTo>
                    <a:pt x="3185" y="3539"/>
                  </a:lnTo>
                  <a:cubicBezTo>
                    <a:pt x="3216" y="3532"/>
                    <a:pt x="3248" y="3529"/>
                    <a:pt x="3279" y="3529"/>
                  </a:cubicBezTo>
                  <a:cubicBezTo>
                    <a:pt x="3339" y="3529"/>
                    <a:pt x="3399" y="3541"/>
                    <a:pt x="3454" y="3562"/>
                  </a:cubicBezTo>
                  <a:lnTo>
                    <a:pt x="5164" y="4290"/>
                  </a:lnTo>
                  <a:cubicBezTo>
                    <a:pt x="5218" y="4312"/>
                    <a:pt x="5278" y="4322"/>
                    <a:pt x="5336" y="4322"/>
                  </a:cubicBezTo>
                  <a:cubicBezTo>
                    <a:pt x="5491" y="4322"/>
                    <a:pt x="5634" y="4251"/>
                    <a:pt x="5630" y="4149"/>
                  </a:cubicBezTo>
                  <a:lnTo>
                    <a:pt x="5590" y="2920"/>
                  </a:lnTo>
                  <a:cubicBezTo>
                    <a:pt x="5590" y="2861"/>
                    <a:pt x="5633" y="2809"/>
                    <a:pt x="5712" y="2776"/>
                  </a:cubicBezTo>
                  <a:lnTo>
                    <a:pt x="7442" y="2058"/>
                  </a:lnTo>
                  <a:cubicBezTo>
                    <a:pt x="7596" y="1993"/>
                    <a:pt x="7599" y="1868"/>
                    <a:pt x="7478" y="1799"/>
                  </a:cubicBezTo>
                  <a:cubicBezTo>
                    <a:pt x="7438" y="1777"/>
                    <a:pt x="7396" y="1763"/>
                    <a:pt x="7353" y="1757"/>
                  </a:cubicBezTo>
                  <a:lnTo>
                    <a:pt x="5322" y="1403"/>
                  </a:lnTo>
                  <a:cubicBezTo>
                    <a:pt x="5279" y="1396"/>
                    <a:pt x="5237" y="1380"/>
                    <a:pt x="5197" y="1360"/>
                  </a:cubicBezTo>
                  <a:cubicBezTo>
                    <a:pt x="5168" y="1344"/>
                    <a:pt x="5142" y="1321"/>
                    <a:pt x="5125" y="1292"/>
                  </a:cubicBezTo>
                  <a:lnTo>
                    <a:pt x="4483" y="119"/>
                  </a:lnTo>
                  <a:cubicBezTo>
                    <a:pt x="4463" y="89"/>
                    <a:pt x="4440" y="66"/>
                    <a:pt x="4408" y="50"/>
                  </a:cubicBezTo>
                  <a:cubicBezTo>
                    <a:pt x="4351" y="18"/>
                    <a:pt x="4275" y="1"/>
                    <a:pt x="4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8" name="Google Shape;5138;p45"/>
          <p:cNvGrpSpPr/>
          <p:nvPr/>
        </p:nvGrpSpPr>
        <p:grpSpPr>
          <a:xfrm>
            <a:off x="3737105" y="2882502"/>
            <a:ext cx="222195" cy="154972"/>
            <a:chOff x="235975" y="4625025"/>
            <a:chExt cx="189975" cy="132500"/>
          </a:xfrm>
        </p:grpSpPr>
        <p:sp>
          <p:nvSpPr>
            <p:cNvPr id="5139" name="Google Shape;5139;p45"/>
            <p:cNvSpPr/>
            <p:nvPr/>
          </p:nvSpPr>
          <p:spPr>
            <a:xfrm>
              <a:off x="238200" y="4658125"/>
              <a:ext cx="35000" cy="54075"/>
            </a:xfrm>
            <a:custGeom>
              <a:rect b="b" l="l" r="r" t="t"/>
              <a:pathLst>
                <a:path extrusionOk="0" h="2163" w="1400">
                  <a:moveTo>
                    <a:pt x="0" y="0"/>
                  </a:moveTo>
                  <a:lnTo>
                    <a:pt x="0" y="980"/>
                  </a:lnTo>
                  <a:cubicBezTo>
                    <a:pt x="0" y="1019"/>
                    <a:pt x="23" y="1059"/>
                    <a:pt x="59" y="1082"/>
                  </a:cubicBezTo>
                  <a:lnTo>
                    <a:pt x="1340" y="2061"/>
                  </a:lnTo>
                  <a:cubicBezTo>
                    <a:pt x="1373" y="2084"/>
                    <a:pt x="1396" y="2120"/>
                    <a:pt x="1399" y="2163"/>
                  </a:cubicBezTo>
                  <a:lnTo>
                    <a:pt x="1399" y="1183"/>
                  </a:lnTo>
                  <a:cubicBezTo>
                    <a:pt x="1396" y="1144"/>
                    <a:pt x="1373" y="1105"/>
                    <a:pt x="1340" y="1082"/>
                  </a:cubicBezTo>
                  <a:lnTo>
                    <a:pt x="59" y="102"/>
                  </a:lnTo>
                  <a:cubicBezTo>
                    <a:pt x="23" y="79"/>
                    <a:pt x="0" y="4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45"/>
            <p:cNvSpPr/>
            <p:nvPr/>
          </p:nvSpPr>
          <p:spPr>
            <a:xfrm>
              <a:off x="375725" y="4673025"/>
              <a:ext cx="49425" cy="49350"/>
            </a:xfrm>
            <a:custGeom>
              <a:rect b="b" l="l" r="r" t="t"/>
              <a:pathLst>
                <a:path extrusionOk="0" h="1974" w="1977">
                  <a:moveTo>
                    <a:pt x="1973" y="1"/>
                  </a:moveTo>
                  <a:cubicBezTo>
                    <a:pt x="1973" y="50"/>
                    <a:pt x="1933" y="102"/>
                    <a:pt x="1852" y="138"/>
                  </a:cubicBezTo>
                  <a:lnTo>
                    <a:pt x="122" y="856"/>
                  </a:lnTo>
                  <a:cubicBezTo>
                    <a:pt x="46" y="889"/>
                    <a:pt x="0" y="941"/>
                    <a:pt x="0" y="997"/>
                  </a:cubicBezTo>
                  <a:lnTo>
                    <a:pt x="4" y="1973"/>
                  </a:lnTo>
                  <a:cubicBezTo>
                    <a:pt x="4" y="1917"/>
                    <a:pt x="50" y="1868"/>
                    <a:pt x="125" y="1835"/>
                  </a:cubicBezTo>
                  <a:lnTo>
                    <a:pt x="1852" y="1115"/>
                  </a:lnTo>
                  <a:cubicBezTo>
                    <a:pt x="1937" y="1079"/>
                    <a:pt x="1976" y="1029"/>
                    <a:pt x="1976" y="977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45"/>
            <p:cNvSpPr/>
            <p:nvPr/>
          </p:nvSpPr>
          <p:spPr>
            <a:xfrm>
              <a:off x="255650" y="4713275"/>
              <a:ext cx="121275" cy="44250"/>
            </a:xfrm>
            <a:custGeom>
              <a:rect b="b" l="l" r="r" t="t"/>
              <a:pathLst>
                <a:path extrusionOk="0" h="1770" w="4851">
                  <a:moveTo>
                    <a:pt x="4843" y="619"/>
                  </a:moveTo>
                  <a:lnTo>
                    <a:pt x="4843" y="628"/>
                  </a:lnTo>
                  <a:lnTo>
                    <a:pt x="4843" y="628"/>
                  </a:lnTo>
                  <a:cubicBezTo>
                    <a:pt x="4843" y="625"/>
                    <a:pt x="4843" y="622"/>
                    <a:pt x="4843" y="619"/>
                  </a:cubicBezTo>
                  <a:close/>
                  <a:moveTo>
                    <a:pt x="2492" y="1"/>
                  </a:moveTo>
                  <a:cubicBezTo>
                    <a:pt x="2461" y="1"/>
                    <a:pt x="2430" y="4"/>
                    <a:pt x="2398" y="9"/>
                  </a:cubicBezTo>
                  <a:lnTo>
                    <a:pt x="390" y="416"/>
                  </a:lnTo>
                  <a:cubicBezTo>
                    <a:pt x="358" y="423"/>
                    <a:pt x="325" y="426"/>
                    <a:pt x="292" y="426"/>
                  </a:cubicBezTo>
                  <a:cubicBezTo>
                    <a:pt x="221" y="426"/>
                    <a:pt x="151" y="410"/>
                    <a:pt x="89" y="376"/>
                  </a:cubicBezTo>
                  <a:cubicBezTo>
                    <a:pt x="39" y="357"/>
                    <a:pt x="7" y="311"/>
                    <a:pt x="0" y="258"/>
                  </a:cubicBezTo>
                  <a:lnTo>
                    <a:pt x="0" y="1235"/>
                  </a:lnTo>
                  <a:cubicBezTo>
                    <a:pt x="7" y="1287"/>
                    <a:pt x="39" y="1333"/>
                    <a:pt x="89" y="1356"/>
                  </a:cubicBezTo>
                  <a:cubicBezTo>
                    <a:pt x="153" y="1388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0" y="1395"/>
                  </a:cubicBezTo>
                  <a:lnTo>
                    <a:pt x="2398" y="986"/>
                  </a:lnTo>
                  <a:cubicBezTo>
                    <a:pt x="2430" y="980"/>
                    <a:pt x="2462" y="977"/>
                    <a:pt x="2494" y="977"/>
                  </a:cubicBezTo>
                  <a:cubicBezTo>
                    <a:pt x="2553" y="977"/>
                    <a:pt x="2612" y="987"/>
                    <a:pt x="2667" y="1009"/>
                  </a:cubicBezTo>
                  <a:lnTo>
                    <a:pt x="4381" y="1736"/>
                  </a:lnTo>
                  <a:cubicBezTo>
                    <a:pt x="4434" y="1759"/>
                    <a:pt x="4494" y="1770"/>
                    <a:pt x="4553" y="1770"/>
                  </a:cubicBezTo>
                  <a:cubicBezTo>
                    <a:pt x="4706" y="1770"/>
                    <a:pt x="4851" y="1698"/>
                    <a:pt x="4846" y="1598"/>
                  </a:cubicBezTo>
                  <a:lnTo>
                    <a:pt x="4843" y="628"/>
                  </a:lnTo>
                  <a:lnTo>
                    <a:pt x="4843" y="628"/>
                  </a:lnTo>
                  <a:cubicBezTo>
                    <a:pt x="4839" y="725"/>
                    <a:pt x="4699" y="792"/>
                    <a:pt x="4549" y="792"/>
                  </a:cubicBezTo>
                  <a:cubicBezTo>
                    <a:pt x="4491" y="792"/>
                    <a:pt x="4431" y="782"/>
                    <a:pt x="4377" y="760"/>
                  </a:cubicBezTo>
                  <a:lnTo>
                    <a:pt x="2667" y="35"/>
                  </a:lnTo>
                  <a:cubicBezTo>
                    <a:pt x="2611" y="12"/>
                    <a:pt x="2552" y="1"/>
                    <a:pt x="2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45"/>
            <p:cNvSpPr/>
            <p:nvPr/>
          </p:nvSpPr>
          <p:spPr>
            <a:xfrm>
              <a:off x="235975" y="4625025"/>
              <a:ext cx="189975" cy="108075"/>
            </a:xfrm>
            <a:custGeom>
              <a:rect b="b" l="l" r="r" t="t"/>
              <a:pathLst>
                <a:path extrusionOk="0" h="4323" w="7599">
                  <a:moveTo>
                    <a:pt x="4199" y="1"/>
                  </a:moveTo>
                  <a:cubicBezTo>
                    <a:pt x="4111" y="1"/>
                    <a:pt x="4022" y="24"/>
                    <a:pt x="3962" y="73"/>
                  </a:cubicBezTo>
                  <a:lnTo>
                    <a:pt x="2750" y="1085"/>
                  </a:lnTo>
                  <a:cubicBezTo>
                    <a:pt x="2678" y="1138"/>
                    <a:pt x="2592" y="1161"/>
                    <a:pt x="2507" y="1161"/>
                  </a:cubicBezTo>
                  <a:lnTo>
                    <a:pt x="381" y="1157"/>
                  </a:lnTo>
                  <a:cubicBezTo>
                    <a:pt x="138" y="1157"/>
                    <a:pt x="1" y="1318"/>
                    <a:pt x="145" y="1429"/>
                  </a:cubicBezTo>
                  <a:lnTo>
                    <a:pt x="1426" y="2409"/>
                  </a:lnTo>
                  <a:cubicBezTo>
                    <a:pt x="1485" y="2451"/>
                    <a:pt x="1501" y="2510"/>
                    <a:pt x="1472" y="2563"/>
                  </a:cubicBezTo>
                  <a:lnTo>
                    <a:pt x="804" y="3733"/>
                  </a:lnTo>
                  <a:cubicBezTo>
                    <a:pt x="764" y="3798"/>
                    <a:pt x="800" y="3864"/>
                    <a:pt x="872" y="3906"/>
                  </a:cubicBezTo>
                  <a:cubicBezTo>
                    <a:pt x="939" y="3938"/>
                    <a:pt x="1010" y="3956"/>
                    <a:pt x="1081" y="3956"/>
                  </a:cubicBezTo>
                  <a:cubicBezTo>
                    <a:pt x="1112" y="3956"/>
                    <a:pt x="1143" y="3952"/>
                    <a:pt x="1174" y="3946"/>
                  </a:cubicBezTo>
                  <a:lnTo>
                    <a:pt x="3185" y="3539"/>
                  </a:lnTo>
                  <a:cubicBezTo>
                    <a:pt x="3216" y="3532"/>
                    <a:pt x="3248" y="3529"/>
                    <a:pt x="3279" y="3529"/>
                  </a:cubicBezTo>
                  <a:cubicBezTo>
                    <a:pt x="3339" y="3529"/>
                    <a:pt x="3399" y="3541"/>
                    <a:pt x="3454" y="3562"/>
                  </a:cubicBezTo>
                  <a:lnTo>
                    <a:pt x="5164" y="4290"/>
                  </a:lnTo>
                  <a:cubicBezTo>
                    <a:pt x="5218" y="4312"/>
                    <a:pt x="5278" y="4322"/>
                    <a:pt x="5336" y="4322"/>
                  </a:cubicBezTo>
                  <a:cubicBezTo>
                    <a:pt x="5491" y="4322"/>
                    <a:pt x="5634" y="4251"/>
                    <a:pt x="5630" y="4149"/>
                  </a:cubicBezTo>
                  <a:lnTo>
                    <a:pt x="5590" y="2920"/>
                  </a:lnTo>
                  <a:cubicBezTo>
                    <a:pt x="5590" y="2861"/>
                    <a:pt x="5633" y="2809"/>
                    <a:pt x="5712" y="2776"/>
                  </a:cubicBezTo>
                  <a:lnTo>
                    <a:pt x="7442" y="2058"/>
                  </a:lnTo>
                  <a:cubicBezTo>
                    <a:pt x="7596" y="1993"/>
                    <a:pt x="7599" y="1868"/>
                    <a:pt x="7478" y="1799"/>
                  </a:cubicBezTo>
                  <a:cubicBezTo>
                    <a:pt x="7438" y="1777"/>
                    <a:pt x="7396" y="1763"/>
                    <a:pt x="7353" y="1757"/>
                  </a:cubicBezTo>
                  <a:lnTo>
                    <a:pt x="5322" y="1403"/>
                  </a:lnTo>
                  <a:cubicBezTo>
                    <a:pt x="5279" y="1396"/>
                    <a:pt x="5237" y="1380"/>
                    <a:pt x="5197" y="1360"/>
                  </a:cubicBezTo>
                  <a:cubicBezTo>
                    <a:pt x="5168" y="1344"/>
                    <a:pt x="5142" y="1321"/>
                    <a:pt x="5125" y="1292"/>
                  </a:cubicBezTo>
                  <a:lnTo>
                    <a:pt x="4483" y="119"/>
                  </a:lnTo>
                  <a:cubicBezTo>
                    <a:pt x="4463" y="89"/>
                    <a:pt x="4440" y="66"/>
                    <a:pt x="4408" y="50"/>
                  </a:cubicBezTo>
                  <a:cubicBezTo>
                    <a:pt x="4351" y="18"/>
                    <a:pt x="4275" y="1"/>
                    <a:pt x="4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3" name="Google Shape;5143;p45"/>
          <p:cNvGrpSpPr/>
          <p:nvPr/>
        </p:nvGrpSpPr>
        <p:grpSpPr>
          <a:xfrm>
            <a:off x="3906757" y="2986802"/>
            <a:ext cx="222195" cy="154972"/>
            <a:chOff x="235975" y="4625025"/>
            <a:chExt cx="189975" cy="132500"/>
          </a:xfrm>
        </p:grpSpPr>
        <p:sp>
          <p:nvSpPr>
            <p:cNvPr id="5144" name="Google Shape;5144;p45"/>
            <p:cNvSpPr/>
            <p:nvPr/>
          </p:nvSpPr>
          <p:spPr>
            <a:xfrm>
              <a:off x="238200" y="4658125"/>
              <a:ext cx="35000" cy="54075"/>
            </a:xfrm>
            <a:custGeom>
              <a:rect b="b" l="l" r="r" t="t"/>
              <a:pathLst>
                <a:path extrusionOk="0" h="2163" w="1400">
                  <a:moveTo>
                    <a:pt x="0" y="0"/>
                  </a:moveTo>
                  <a:lnTo>
                    <a:pt x="0" y="980"/>
                  </a:lnTo>
                  <a:cubicBezTo>
                    <a:pt x="0" y="1019"/>
                    <a:pt x="23" y="1059"/>
                    <a:pt x="59" y="1082"/>
                  </a:cubicBezTo>
                  <a:lnTo>
                    <a:pt x="1340" y="2061"/>
                  </a:lnTo>
                  <a:cubicBezTo>
                    <a:pt x="1373" y="2084"/>
                    <a:pt x="1396" y="2120"/>
                    <a:pt x="1399" y="2163"/>
                  </a:cubicBezTo>
                  <a:lnTo>
                    <a:pt x="1399" y="1183"/>
                  </a:lnTo>
                  <a:cubicBezTo>
                    <a:pt x="1396" y="1144"/>
                    <a:pt x="1373" y="1105"/>
                    <a:pt x="1340" y="1082"/>
                  </a:cubicBezTo>
                  <a:lnTo>
                    <a:pt x="59" y="102"/>
                  </a:lnTo>
                  <a:cubicBezTo>
                    <a:pt x="23" y="79"/>
                    <a:pt x="0" y="4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45"/>
            <p:cNvSpPr/>
            <p:nvPr/>
          </p:nvSpPr>
          <p:spPr>
            <a:xfrm>
              <a:off x="375725" y="4673025"/>
              <a:ext cx="49425" cy="49350"/>
            </a:xfrm>
            <a:custGeom>
              <a:rect b="b" l="l" r="r" t="t"/>
              <a:pathLst>
                <a:path extrusionOk="0" h="1974" w="1977">
                  <a:moveTo>
                    <a:pt x="1973" y="1"/>
                  </a:moveTo>
                  <a:cubicBezTo>
                    <a:pt x="1973" y="50"/>
                    <a:pt x="1933" y="102"/>
                    <a:pt x="1852" y="138"/>
                  </a:cubicBezTo>
                  <a:lnTo>
                    <a:pt x="122" y="856"/>
                  </a:lnTo>
                  <a:cubicBezTo>
                    <a:pt x="46" y="889"/>
                    <a:pt x="0" y="941"/>
                    <a:pt x="0" y="997"/>
                  </a:cubicBezTo>
                  <a:lnTo>
                    <a:pt x="4" y="1973"/>
                  </a:lnTo>
                  <a:cubicBezTo>
                    <a:pt x="4" y="1917"/>
                    <a:pt x="50" y="1868"/>
                    <a:pt x="125" y="1835"/>
                  </a:cubicBezTo>
                  <a:lnTo>
                    <a:pt x="1852" y="1115"/>
                  </a:lnTo>
                  <a:cubicBezTo>
                    <a:pt x="1937" y="1079"/>
                    <a:pt x="1976" y="1029"/>
                    <a:pt x="1976" y="977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45"/>
            <p:cNvSpPr/>
            <p:nvPr/>
          </p:nvSpPr>
          <p:spPr>
            <a:xfrm>
              <a:off x="255650" y="4713275"/>
              <a:ext cx="121275" cy="44250"/>
            </a:xfrm>
            <a:custGeom>
              <a:rect b="b" l="l" r="r" t="t"/>
              <a:pathLst>
                <a:path extrusionOk="0" h="1770" w="4851">
                  <a:moveTo>
                    <a:pt x="4843" y="619"/>
                  </a:moveTo>
                  <a:lnTo>
                    <a:pt x="4843" y="628"/>
                  </a:lnTo>
                  <a:lnTo>
                    <a:pt x="4843" y="628"/>
                  </a:lnTo>
                  <a:cubicBezTo>
                    <a:pt x="4843" y="625"/>
                    <a:pt x="4843" y="622"/>
                    <a:pt x="4843" y="619"/>
                  </a:cubicBezTo>
                  <a:close/>
                  <a:moveTo>
                    <a:pt x="2492" y="1"/>
                  </a:moveTo>
                  <a:cubicBezTo>
                    <a:pt x="2461" y="1"/>
                    <a:pt x="2430" y="4"/>
                    <a:pt x="2398" y="9"/>
                  </a:cubicBezTo>
                  <a:lnTo>
                    <a:pt x="390" y="416"/>
                  </a:lnTo>
                  <a:cubicBezTo>
                    <a:pt x="358" y="423"/>
                    <a:pt x="325" y="426"/>
                    <a:pt x="292" y="426"/>
                  </a:cubicBezTo>
                  <a:cubicBezTo>
                    <a:pt x="221" y="426"/>
                    <a:pt x="151" y="410"/>
                    <a:pt x="89" y="376"/>
                  </a:cubicBezTo>
                  <a:cubicBezTo>
                    <a:pt x="39" y="357"/>
                    <a:pt x="7" y="311"/>
                    <a:pt x="0" y="258"/>
                  </a:cubicBezTo>
                  <a:lnTo>
                    <a:pt x="0" y="1235"/>
                  </a:lnTo>
                  <a:cubicBezTo>
                    <a:pt x="7" y="1287"/>
                    <a:pt x="39" y="1333"/>
                    <a:pt x="89" y="1356"/>
                  </a:cubicBezTo>
                  <a:cubicBezTo>
                    <a:pt x="153" y="1388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0" y="1395"/>
                  </a:cubicBezTo>
                  <a:lnTo>
                    <a:pt x="2398" y="986"/>
                  </a:lnTo>
                  <a:cubicBezTo>
                    <a:pt x="2430" y="980"/>
                    <a:pt x="2462" y="977"/>
                    <a:pt x="2494" y="977"/>
                  </a:cubicBezTo>
                  <a:cubicBezTo>
                    <a:pt x="2553" y="977"/>
                    <a:pt x="2612" y="987"/>
                    <a:pt x="2667" y="1009"/>
                  </a:cubicBezTo>
                  <a:lnTo>
                    <a:pt x="4381" y="1736"/>
                  </a:lnTo>
                  <a:cubicBezTo>
                    <a:pt x="4434" y="1759"/>
                    <a:pt x="4494" y="1770"/>
                    <a:pt x="4553" y="1770"/>
                  </a:cubicBezTo>
                  <a:cubicBezTo>
                    <a:pt x="4706" y="1770"/>
                    <a:pt x="4851" y="1698"/>
                    <a:pt x="4846" y="1598"/>
                  </a:cubicBezTo>
                  <a:lnTo>
                    <a:pt x="4843" y="628"/>
                  </a:lnTo>
                  <a:lnTo>
                    <a:pt x="4843" y="628"/>
                  </a:lnTo>
                  <a:cubicBezTo>
                    <a:pt x="4839" y="725"/>
                    <a:pt x="4699" y="792"/>
                    <a:pt x="4549" y="792"/>
                  </a:cubicBezTo>
                  <a:cubicBezTo>
                    <a:pt x="4491" y="792"/>
                    <a:pt x="4431" y="782"/>
                    <a:pt x="4377" y="760"/>
                  </a:cubicBezTo>
                  <a:lnTo>
                    <a:pt x="2667" y="35"/>
                  </a:lnTo>
                  <a:cubicBezTo>
                    <a:pt x="2611" y="12"/>
                    <a:pt x="2552" y="1"/>
                    <a:pt x="2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45"/>
            <p:cNvSpPr/>
            <p:nvPr/>
          </p:nvSpPr>
          <p:spPr>
            <a:xfrm>
              <a:off x="235975" y="4625025"/>
              <a:ext cx="189975" cy="108075"/>
            </a:xfrm>
            <a:custGeom>
              <a:rect b="b" l="l" r="r" t="t"/>
              <a:pathLst>
                <a:path extrusionOk="0" h="4323" w="7599">
                  <a:moveTo>
                    <a:pt x="4199" y="1"/>
                  </a:moveTo>
                  <a:cubicBezTo>
                    <a:pt x="4111" y="1"/>
                    <a:pt x="4022" y="24"/>
                    <a:pt x="3962" y="73"/>
                  </a:cubicBezTo>
                  <a:lnTo>
                    <a:pt x="2750" y="1085"/>
                  </a:lnTo>
                  <a:cubicBezTo>
                    <a:pt x="2678" y="1138"/>
                    <a:pt x="2592" y="1161"/>
                    <a:pt x="2507" y="1161"/>
                  </a:cubicBezTo>
                  <a:lnTo>
                    <a:pt x="381" y="1157"/>
                  </a:lnTo>
                  <a:cubicBezTo>
                    <a:pt x="138" y="1157"/>
                    <a:pt x="1" y="1318"/>
                    <a:pt x="145" y="1429"/>
                  </a:cubicBezTo>
                  <a:lnTo>
                    <a:pt x="1426" y="2409"/>
                  </a:lnTo>
                  <a:cubicBezTo>
                    <a:pt x="1485" y="2451"/>
                    <a:pt x="1501" y="2510"/>
                    <a:pt x="1472" y="2563"/>
                  </a:cubicBezTo>
                  <a:lnTo>
                    <a:pt x="804" y="3733"/>
                  </a:lnTo>
                  <a:cubicBezTo>
                    <a:pt x="764" y="3798"/>
                    <a:pt x="800" y="3864"/>
                    <a:pt x="872" y="3906"/>
                  </a:cubicBezTo>
                  <a:cubicBezTo>
                    <a:pt x="939" y="3938"/>
                    <a:pt x="1010" y="3956"/>
                    <a:pt x="1081" y="3956"/>
                  </a:cubicBezTo>
                  <a:cubicBezTo>
                    <a:pt x="1112" y="3956"/>
                    <a:pt x="1143" y="3952"/>
                    <a:pt x="1174" y="3946"/>
                  </a:cubicBezTo>
                  <a:lnTo>
                    <a:pt x="3185" y="3539"/>
                  </a:lnTo>
                  <a:cubicBezTo>
                    <a:pt x="3216" y="3532"/>
                    <a:pt x="3248" y="3529"/>
                    <a:pt x="3279" y="3529"/>
                  </a:cubicBezTo>
                  <a:cubicBezTo>
                    <a:pt x="3339" y="3529"/>
                    <a:pt x="3399" y="3541"/>
                    <a:pt x="3454" y="3562"/>
                  </a:cubicBezTo>
                  <a:lnTo>
                    <a:pt x="5164" y="4290"/>
                  </a:lnTo>
                  <a:cubicBezTo>
                    <a:pt x="5218" y="4312"/>
                    <a:pt x="5278" y="4322"/>
                    <a:pt x="5336" y="4322"/>
                  </a:cubicBezTo>
                  <a:cubicBezTo>
                    <a:pt x="5491" y="4322"/>
                    <a:pt x="5634" y="4251"/>
                    <a:pt x="5630" y="4149"/>
                  </a:cubicBezTo>
                  <a:lnTo>
                    <a:pt x="5590" y="2920"/>
                  </a:lnTo>
                  <a:cubicBezTo>
                    <a:pt x="5590" y="2861"/>
                    <a:pt x="5633" y="2809"/>
                    <a:pt x="5712" y="2776"/>
                  </a:cubicBezTo>
                  <a:lnTo>
                    <a:pt x="7442" y="2058"/>
                  </a:lnTo>
                  <a:cubicBezTo>
                    <a:pt x="7596" y="1993"/>
                    <a:pt x="7599" y="1868"/>
                    <a:pt x="7478" y="1799"/>
                  </a:cubicBezTo>
                  <a:cubicBezTo>
                    <a:pt x="7438" y="1777"/>
                    <a:pt x="7396" y="1763"/>
                    <a:pt x="7353" y="1757"/>
                  </a:cubicBezTo>
                  <a:lnTo>
                    <a:pt x="5322" y="1403"/>
                  </a:lnTo>
                  <a:cubicBezTo>
                    <a:pt x="5279" y="1396"/>
                    <a:pt x="5237" y="1380"/>
                    <a:pt x="5197" y="1360"/>
                  </a:cubicBezTo>
                  <a:cubicBezTo>
                    <a:pt x="5168" y="1344"/>
                    <a:pt x="5142" y="1321"/>
                    <a:pt x="5125" y="1292"/>
                  </a:cubicBezTo>
                  <a:lnTo>
                    <a:pt x="4483" y="119"/>
                  </a:lnTo>
                  <a:cubicBezTo>
                    <a:pt x="4463" y="89"/>
                    <a:pt x="4440" y="66"/>
                    <a:pt x="4408" y="50"/>
                  </a:cubicBezTo>
                  <a:cubicBezTo>
                    <a:pt x="4351" y="18"/>
                    <a:pt x="4275" y="1"/>
                    <a:pt x="4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8" name="Google Shape;5148;p45"/>
          <p:cNvGrpSpPr/>
          <p:nvPr/>
        </p:nvGrpSpPr>
        <p:grpSpPr>
          <a:xfrm>
            <a:off x="4246055" y="3195384"/>
            <a:ext cx="222195" cy="155001"/>
            <a:chOff x="845075" y="4979900"/>
            <a:chExt cx="189975" cy="132525"/>
          </a:xfrm>
        </p:grpSpPr>
        <p:sp>
          <p:nvSpPr>
            <p:cNvPr id="5149" name="Google Shape;5149;p45"/>
            <p:cNvSpPr/>
            <p:nvPr/>
          </p:nvSpPr>
          <p:spPr>
            <a:xfrm>
              <a:off x="847200" y="5013050"/>
              <a:ext cx="35075" cy="54000"/>
            </a:xfrm>
            <a:custGeom>
              <a:rect b="b" l="l" r="r" t="t"/>
              <a:pathLst>
                <a:path extrusionOk="0" h="2160" w="1403">
                  <a:moveTo>
                    <a:pt x="0" y="0"/>
                  </a:moveTo>
                  <a:lnTo>
                    <a:pt x="4" y="976"/>
                  </a:lnTo>
                  <a:cubicBezTo>
                    <a:pt x="7" y="1019"/>
                    <a:pt x="30" y="1055"/>
                    <a:pt x="63" y="1078"/>
                  </a:cubicBezTo>
                  <a:lnTo>
                    <a:pt x="1344" y="2058"/>
                  </a:lnTo>
                  <a:cubicBezTo>
                    <a:pt x="1380" y="2081"/>
                    <a:pt x="1400" y="2120"/>
                    <a:pt x="1403" y="2159"/>
                  </a:cubicBezTo>
                  <a:lnTo>
                    <a:pt x="1403" y="1183"/>
                  </a:lnTo>
                  <a:cubicBezTo>
                    <a:pt x="1400" y="1140"/>
                    <a:pt x="1377" y="1104"/>
                    <a:pt x="1344" y="1081"/>
                  </a:cubicBezTo>
                  <a:lnTo>
                    <a:pt x="63" y="102"/>
                  </a:lnTo>
                  <a:cubicBezTo>
                    <a:pt x="27" y="79"/>
                    <a:pt x="4" y="3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45"/>
            <p:cNvSpPr/>
            <p:nvPr/>
          </p:nvSpPr>
          <p:spPr>
            <a:xfrm>
              <a:off x="984800" y="5027875"/>
              <a:ext cx="49425" cy="49325"/>
            </a:xfrm>
            <a:custGeom>
              <a:rect b="b" l="l" r="r" t="t"/>
              <a:pathLst>
                <a:path extrusionOk="0" h="1973" w="1977">
                  <a:moveTo>
                    <a:pt x="1973" y="0"/>
                  </a:moveTo>
                  <a:cubicBezTo>
                    <a:pt x="1973" y="49"/>
                    <a:pt x="1934" y="102"/>
                    <a:pt x="1852" y="138"/>
                  </a:cubicBezTo>
                  <a:lnTo>
                    <a:pt x="125" y="855"/>
                  </a:lnTo>
                  <a:cubicBezTo>
                    <a:pt x="47" y="888"/>
                    <a:pt x="1" y="940"/>
                    <a:pt x="1" y="996"/>
                  </a:cubicBezTo>
                  <a:lnTo>
                    <a:pt x="4" y="1973"/>
                  </a:lnTo>
                  <a:cubicBezTo>
                    <a:pt x="4" y="1917"/>
                    <a:pt x="50" y="1864"/>
                    <a:pt x="129" y="1835"/>
                  </a:cubicBezTo>
                  <a:lnTo>
                    <a:pt x="1855" y="1114"/>
                  </a:lnTo>
                  <a:cubicBezTo>
                    <a:pt x="1937" y="1081"/>
                    <a:pt x="1977" y="1029"/>
                    <a:pt x="1973" y="976"/>
                  </a:cubicBezTo>
                  <a:lnTo>
                    <a:pt x="19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45"/>
            <p:cNvSpPr/>
            <p:nvPr/>
          </p:nvSpPr>
          <p:spPr>
            <a:xfrm>
              <a:off x="864800" y="5068150"/>
              <a:ext cx="121275" cy="44275"/>
            </a:xfrm>
            <a:custGeom>
              <a:rect b="b" l="l" r="r" t="t"/>
              <a:pathLst>
                <a:path extrusionOk="0" h="1771" w="4851">
                  <a:moveTo>
                    <a:pt x="4847" y="620"/>
                  </a:moveTo>
                  <a:lnTo>
                    <a:pt x="4847" y="625"/>
                  </a:lnTo>
                  <a:lnTo>
                    <a:pt x="4847" y="625"/>
                  </a:lnTo>
                  <a:cubicBezTo>
                    <a:pt x="4847" y="623"/>
                    <a:pt x="4847" y="622"/>
                    <a:pt x="4847" y="620"/>
                  </a:cubicBezTo>
                  <a:close/>
                  <a:moveTo>
                    <a:pt x="2498" y="0"/>
                  </a:moveTo>
                  <a:cubicBezTo>
                    <a:pt x="2465" y="0"/>
                    <a:pt x="2432" y="4"/>
                    <a:pt x="2399" y="11"/>
                  </a:cubicBezTo>
                  <a:lnTo>
                    <a:pt x="391" y="414"/>
                  </a:lnTo>
                  <a:cubicBezTo>
                    <a:pt x="358" y="421"/>
                    <a:pt x="326" y="425"/>
                    <a:pt x="293" y="425"/>
                  </a:cubicBezTo>
                  <a:cubicBezTo>
                    <a:pt x="222" y="425"/>
                    <a:pt x="152" y="408"/>
                    <a:pt x="89" y="375"/>
                  </a:cubicBezTo>
                  <a:cubicBezTo>
                    <a:pt x="40" y="355"/>
                    <a:pt x="7" y="309"/>
                    <a:pt x="1" y="257"/>
                  </a:cubicBezTo>
                  <a:lnTo>
                    <a:pt x="1" y="1233"/>
                  </a:lnTo>
                  <a:cubicBezTo>
                    <a:pt x="7" y="1285"/>
                    <a:pt x="40" y="1331"/>
                    <a:pt x="89" y="1354"/>
                  </a:cubicBezTo>
                  <a:cubicBezTo>
                    <a:pt x="153" y="1386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1" y="1394"/>
                  </a:cubicBezTo>
                  <a:lnTo>
                    <a:pt x="2399" y="987"/>
                  </a:lnTo>
                  <a:cubicBezTo>
                    <a:pt x="2431" y="980"/>
                    <a:pt x="2463" y="977"/>
                    <a:pt x="2494" y="977"/>
                  </a:cubicBezTo>
                  <a:cubicBezTo>
                    <a:pt x="2554" y="977"/>
                    <a:pt x="2612" y="989"/>
                    <a:pt x="2668" y="1010"/>
                  </a:cubicBezTo>
                  <a:lnTo>
                    <a:pt x="4381" y="1738"/>
                  </a:lnTo>
                  <a:cubicBezTo>
                    <a:pt x="4434" y="1760"/>
                    <a:pt x="4494" y="1770"/>
                    <a:pt x="4552" y="1770"/>
                  </a:cubicBezTo>
                  <a:cubicBezTo>
                    <a:pt x="4705" y="1770"/>
                    <a:pt x="4850" y="1699"/>
                    <a:pt x="4850" y="1597"/>
                  </a:cubicBezTo>
                  <a:lnTo>
                    <a:pt x="4847" y="625"/>
                  </a:lnTo>
                  <a:lnTo>
                    <a:pt x="4847" y="625"/>
                  </a:lnTo>
                  <a:cubicBezTo>
                    <a:pt x="4845" y="725"/>
                    <a:pt x="4703" y="794"/>
                    <a:pt x="4550" y="794"/>
                  </a:cubicBezTo>
                  <a:cubicBezTo>
                    <a:pt x="4492" y="794"/>
                    <a:pt x="4432" y="784"/>
                    <a:pt x="4378" y="761"/>
                  </a:cubicBezTo>
                  <a:lnTo>
                    <a:pt x="2668" y="34"/>
                  </a:lnTo>
                  <a:cubicBezTo>
                    <a:pt x="2614" y="11"/>
                    <a:pt x="2556" y="0"/>
                    <a:pt x="2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45"/>
            <p:cNvSpPr/>
            <p:nvPr/>
          </p:nvSpPr>
          <p:spPr>
            <a:xfrm>
              <a:off x="845075" y="4979900"/>
              <a:ext cx="189975" cy="108025"/>
            </a:xfrm>
            <a:custGeom>
              <a:rect b="b" l="l" r="r" t="t"/>
              <a:pathLst>
                <a:path extrusionOk="0" h="4321" w="7599">
                  <a:moveTo>
                    <a:pt x="4204" y="1"/>
                  </a:moveTo>
                  <a:cubicBezTo>
                    <a:pt x="4114" y="1"/>
                    <a:pt x="4024" y="24"/>
                    <a:pt x="3965" y="74"/>
                  </a:cubicBezTo>
                  <a:lnTo>
                    <a:pt x="2749" y="1084"/>
                  </a:lnTo>
                  <a:cubicBezTo>
                    <a:pt x="2681" y="1133"/>
                    <a:pt x="2601" y="1159"/>
                    <a:pt x="2521" y="1159"/>
                  </a:cubicBezTo>
                  <a:cubicBezTo>
                    <a:pt x="2516" y="1159"/>
                    <a:pt x="2512" y="1159"/>
                    <a:pt x="2507" y="1159"/>
                  </a:cubicBezTo>
                  <a:lnTo>
                    <a:pt x="380" y="1152"/>
                  </a:lnTo>
                  <a:cubicBezTo>
                    <a:pt x="138" y="1152"/>
                    <a:pt x="0" y="1313"/>
                    <a:pt x="144" y="1424"/>
                  </a:cubicBezTo>
                  <a:lnTo>
                    <a:pt x="1426" y="2407"/>
                  </a:lnTo>
                  <a:cubicBezTo>
                    <a:pt x="1485" y="2450"/>
                    <a:pt x="1501" y="2509"/>
                    <a:pt x="1471" y="2561"/>
                  </a:cubicBezTo>
                  <a:lnTo>
                    <a:pt x="800" y="3731"/>
                  </a:lnTo>
                  <a:cubicBezTo>
                    <a:pt x="764" y="3796"/>
                    <a:pt x="800" y="3862"/>
                    <a:pt x="875" y="3905"/>
                  </a:cubicBezTo>
                  <a:cubicBezTo>
                    <a:pt x="939" y="3937"/>
                    <a:pt x="1011" y="3954"/>
                    <a:pt x="1083" y="3954"/>
                  </a:cubicBezTo>
                  <a:cubicBezTo>
                    <a:pt x="1114" y="3954"/>
                    <a:pt x="1146" y="3951"/>
                    <a:pt x="1177" y="3944"/>
                  </a:cubicBezTo>
                  <a:lnTo>
                    <a:pt x="3185" y="3538"/>
                  </a:lnTo>
                  <a:cubicBezTo>
                    <a:pt x="3216" y="3531"/>
                    <a:pt x="3247" y="3528"/>
                    <a:pt x="3279" y="3528"/>
                  </a:cubicBezTo>
                  <a:cubicBezTo>
                    <a:pt x="3338" y="3528"/>
                    <a:pt x="3398" y="3539"/>
                    <a:pt x="3454" y="3561"/>
                  </a:cubicBezTo>
                  <a:lnTo>
                    <a:pt x="5164" y="4288"/>
                  </a:lnTo>
                  <a:cubicBezTo>
                    <a:pt x="5218" y="4310"/>
                    <a:pt x="5278" y="4321"/>
                    <a:pt x="5336" y="4321"/>
                  </a:cubicBezTo>
                  <a:cubicBezTo>
                    <a:pt x="5490" y="4321"/>
                    <a:pt x="5635" y="4249"/>
                    <a:pt x="5632" y="4147"/>
                  </a:cubicBezTo>
                  <a:lnTo>
                    <a:pt x="5590" y="2918"/>
                  </a:lnTo>
                  <a:cubicBezTo>
                    <a:pt x="5590" y="2863"/>
                    <a:pt x="5636" y="2807"/>
                    <a:pt x="5714" y="2774"/>
                  </a:cubicBezTo>
                  <a:lnTo>
                    <a:pt x="7441" y="2057"/>
                  </a:lnTo>
                  <a:cubicBezTo>
                    <a:pt x="7595" y="1991"/>
                    <a:pt x="7598" y="1867"/>
                    <a:pt x="7477" y="1798"/>
                  </a:cubicBezTo>
                  <a:cubicBezTo>
                    <a:pt x="7438" y="1775"/>
                    <a:pt x="7395" y="1762"/>
                    <a:pt x="7353" y="1755"/>
                  </a:cubicBezTo>
                  <a:lnTo>
                    <a:pt x="5321" y="1401"/>
                  </a:lnTo>
                  <a:cubicBezTo>
                    <a:pt x="5279" y="1395"/>
                    <a:pt x="5236" y="1382"/>
                    <a:pt x="5200" y="1359"/>
                  </a:cubicBezTo>
                  <a:cubicBezTo>
                    <a:pt x="5170" y="1346"/>
                    <a:pt x="5144" y="1320"/>
                    <a:pt x="5128" y="1290"/>
                  </a:cubicBezTo>
                  <a:lnTo>
                    <a:pt x="4482" y="120"/>
                  </a:lnTo>
                  <a:cubicBezTo>
                    <a:pt x="4466" y="88"/>
                    <a:pt x="4440" y="65"/>
                    <a:pt x="4410" y="48"/>
                  </a:cubicBezTo>
                  <a:cubicBezTo>
                    <a:pt x="4354" y="17"/>
                    <a:pt x="4279" y="1"/>
                    <a:pt x="42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3" name="Google Shape;5153;p45"/>
          <p:cNvGrpSpPr/>
          <p:nvPr/>
        </p:nvGrpSpPr>
        <p:grpSpPr>
          <a:xfrm>
            <a:off x="4076404" y="3091069"/>
            <a:ext cx="222195" cy="155001"/>
            <a:chOff x="845075" y="4979900"/>
            <a:chExt cx="189975" cy="132525"/>
          </a:xfrm>
        </p:grpSpPr>
        <p:sp>
          <p:nvSpPr>
            <p:cNvPr id="5154" name="Google Shape;5154;p45"/>
            <p:cNvSpPr/>
            <p:nvPr/>
          </p:nvSpPr>
          <p:spPr>
            <a:xfrm>
              <a:off x="847200" y="5013050"/>
              <a:ext cx="35075" cy="54000"/>
            </a:xfrm>
            <a:custGeom>
              <a:rect b="b" l="l" r="r" t="t"/>
              <a:pathLst>
                <a:path extrusionOk="0" h="2160" w="1403">
                  <a:moveTo>
                    <a:pt x="0" y="0"/>
                  </a:moveTo>
                  <a:lnTo>
                    <a:pt x="4" y="976"/>
                  </a:lnTo>
                  <a:cubicBezTo>
                    <a:pt x="7" y="1019"/>
                    <a:pt x="30" y="1055"/>
                    <a:pt x="63" y="1078"/>
                  </a:cubicBezTo>
                  <a:lnTo>
                    <a:pt x="1344" y="2058"/>
                  </a:lnTo>
                  <a:cubicBezTo>
                    <a:pt x="1380" y="2081"/>
                    <a:pt x="1400" y="2120"/>
                    <a:pt x="1403" y="2159"/>
                  </a:cubicBezTo>
                  <a:lnTo>
                    <a:pt x="1403" y="1183"/>
                  </a:lnTo>
                  <a:cubicBezTo>
                    <a:pt x="1400" y="1140"/>
                    <a:pt x="1377" y="1104"/>
                    <a:pt x="1344" y="1081"/>
                  </a:cubicBezTo>
                  <a:lnTo>
                    <a:pt x="63" y="102"/>
                  </a:lnTo>
                  <a:cubicBezTo>
                    <a:pt x="27" y="79"/>
                    <a:pt x="4" y="39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45"/>
            <p:cNvSpPr/>
            <p:nvPr/>
          </p:nvSpPr>
          <p:spPr>
            <a:xfrm>
              <a:off x="984800" y="5027875"/>
              <a:ext cx="49425" cy="49325"/>
            </a:xfrm>
            <a:custGeom>
              <a:rect b="b" l="l" r="r" t="t"/>
              <a:pathLst>
                <a:path extrusionOk="0" h="1973" w="1977">
                  <a:moveTo>
                    <a:pt x="1973" y="0"/>
                  </a:moveTo>
                  <a:cubicBezTo>
                    <a:pt x="1973" y="49"/>
                    <a:pt x="1934" y="102"/>
                    <a:pt x="1852" y="138"/>
                  </a:cubicBezTo>
                  <a:lnTo>
                    <a:pt x="125" y="855"/>
                  </a:lnTo>
                  <a:cubicBezTo>
                    <a:pt x="47" y="888"/>
                    <a:pt x="1" y="940"/>
                    <a:pt x="1" y="996"/>
                  </a:cubicBezTo>
                  <a:lnTo>
                    <a:pt x="4" y="1973"/>
                  </a:lnTo>
                  <a:cubicBezTo>
                    <a:pt x="4" y="1917"/>
                    <a:pt x="50" y="1864"/>
                    <a:pt x="129" y="1835"/>
                  </a:cubicBezTo>
                  <a:lnTo>
                    <a:pt x="1855" y="1114"/>
                  </a:lnTo>
                  <a:cubicBezTo>
                    <a:pt x="1937" y="1081"/>
                    <a:pt x="1977" y="1029"/>
                    <a:pt x="1973" y="976"/>
                  </a:cubicBezTo>
                  <a:lnTo>
                    <a:pt x="19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45"/>
            <p:cNvSpPr/>
            <p:nvPr/>
          </p:nvSpPr>
          <p:spPr>
            <a:xfrm>
              <a:off x="864800" y="5068150"/>
              <a:ext cx="121275" cy="44275"/>
            </a:xfrm>
            <a:custGeom>
              <a:rect b="b" l="l" r="r" t="t"/>
              <a:pathLst>
                <a:path extrusionOk="0" h="1771" w="4851">
                  <a:moveTo>
                    <a:pt x="4847" y="620"/>
                  </a:moveTo>
                  <a:lnTo>
                    <a:pt x="4847" y="625"/>
                  </a:lnTo>
                  <a:lnTo>
                    <a:pt x="4847" y="625"/>
                  </a:lnTo>
                  <a:cubicBezTo>
                    <a:pt x="4847" y="623"/>
                    <a:pt x="4847" y="622"/>
                    <a:pt x="4847" y="620"/>
                  </a:cubicBezTo>
                  <a:close/>
                  <a:moveTo>
                    <a:pt x="2498" y="0"/>
                  </a:moveTo>
                  <a:cubicBezTo>
                    <a:pt x="2465" y="0"/>
                    <a:pt x="2432" y="4"/>
                    <a:pt x="2399" y="11"/>
                  </a:cubicBezTo>
                  <a:lnTo>
                    <a:pt x="391" y="414"/>
                  </a:lnTo>
                  <a:cubicBezTo>
                    <a:pt x="358" y="421"/>
                    <a:pt x="326" y="425"/>
                    <a:pt x="293" y="425"/>
                  </a:cubicBezTo>
                  <a:cubicBezTo>
                    <a:pt x="222" y="425"/>
                    <a:pt x="152" y="408"/>
                    <a:pt x="89" y="375"/>
                  </a:cubicBezTo>
                  <a:cubicBezTo>
                    <a:pt x="40" y="355"/>
                    <a:pt x="7" y="309"/>
                    <a:pt x="1" y="257"/>
                  </a:cubicBezTo>
                  <a:lnTo>
                    <a:pt x="1" y="1233"/>
                  </a:lnTo>
                  <a:cubicBezTo>
                    <a:pt x="7" y="1285"/>
                    <a:pt x="40" y="1331"/>
                    <a:pt x="89" y="1354"/>
                  </a:cubicBezTo>
                  <a:cubicBezTo>
                    <a:pt x="153" y="1386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1" y="1394"/>
                  </a:cubicBezTo>
                  <a:lnTo>
                    <a:pt x="2399" y="987"/>
                  </a:lnTo>
                  <a:cubicBezTo>
                    <a:pt x="2431" y="980"/>
                    <a:pt x="2463" y="977"/>
                    <a:pt x="2494" y="977"/>
                  </a:cubicBezTo>
                  <a:cubicBezTo>
                    <a:pt x="2554" y="977"/>
                    <a:pt x="2612" y="989"/>
                    <a:pt x="2668" y="1010"/>
                  </a:cubicBezTo>
                  <a:lnTo>
                    <a:pt x="4381" y="1738"/>
                  </a:lnTo>
                  <a:cubicBezTo>
                    <a:pt x="4434" y="1760"/>
                    <a:pt x="4494" y="1770"/>
                    <a:pt x="4552" y="1770"/>
                  </a:cubicBezTo>
                  <a:cubicBezTo>
                    <a:pt x="4705" y="1770"/>
                    <a:pt x="4850" y="1699"/>
                    <a:pt x="4850" y="1597"/>
                  </a:cubicBezTo>
                  <a:lnTo>
                    <a:pt x="4847" y="625"/>
                  </a:lnTo>
                  <a:lnTo>
                    <a:pt x="4847" y="625"/>
                  </a:lnTo>
                  <a:cubicBezTo>
                    <a:pt x="4845" y="725"/>
                    <a:pt x="4703" y="794"/>
                    <a:pt x="4550" y="794"/>
                  </a:cubicBezTo>
                  <a:cubicBezTo>
                    <a:pt x="4492" y="794"/>
                    <a:pt x="4432" y="784"/>
                    <a:pt x="4378" y="761"/>
                  </a:cubicBezTo>
                  <a:lnTo>
                    <a:pt x="2668" y="34"/>
                  </a:lnTo>
                  <a:cubicBezTo>
                    <a:pt x="2614" y="11"/>
                    <a:pt x="2556" y="0"/>
                    <a:pt x="2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45"/>
            <p:cNvSpPr/>
            <p:nvPr/>
          </p:nvSpPr>
          <p:spPr>
            <a:xfrm>
              <a:off x="845075" y="4979900"/>
              <a:ext cx="189975" cy="108025"/>
            </a:xfrm>
            <a:custGeom>
              <a:rect b="b" l="l" r="r" t="t"/>
              <a:pathLst>
                <a:path extrusionOk="0" h="4321" w="7599">
                  <a:moveTo>
                    <a:pt x="4204" y="1"/>
                  </a:moveTo>
                  <a:cubicBezTo>
                    <a:pt x="4114" y="1"/>
                    <a:pt x="4024" y="24"/>
                    <a:pt x="3965" y="74"/>
                  </a:cubicBezTo>
                  <a:lnTo>
                    <a:pt x="2749" y="1084"/>
                  </a:lnTo>
                  <a:cubicBezTo>
                    <a:pt x="2681" y="1133"/>
                    <a:pt x="2601" y="1159"/>
                    <a:pt x="2521" y="1159"/>
                  </a:cubicBezTo>
                  <a:cubicBezTo>
                    <a:pt x="2516" y="1159"/>
                    <a:pt x="2512" y="1159"/>
                    <a:pt x="2507" y="1159"/>
                  </a:cubicBezTo>
                  <a:lnTo>
                    <a:pt x="380" y="1152"/>
                  </a:lnTo>
                  <a:cubicBezTo>
                    <a:pt x="138" y="1152"/>
                    <a:pt x="0" y="1313"/>
                    <a:pt x="144" y="1424"/>
                  </a:cubicBezTo>
                  <a:lnTo>
                    <a:pt x="1426" y="2407"/>
                  </a:lnTo>
                  <a:cubicBezTo>
                    <a:pt x="1485" y="2450"/>
                    <a:pt x="1501" y="2509"/>
                    <a:pt x="1471" y="2561"/>
                  </a:cubicBezTo>
                  <a:lnTo>
                    <a:pt x="800" y="3731"/>
                  </a:lnTo>
                  <a:cubicBezTo>
                    <a:pt x="764" y="3796"/>
                    <a:pt x="800" y="3862"/>
                    <a:pt x="875" y="3905"/>
                  </a:cubicBezTo>
                  <a:cubicBezTo>
                    <a:pt x="939" y="3937"/>
                    <a:pt x="1011" y="3954"/>
                    <a:pt x="1083" y="3954"/>
                  </a:cubicBezTo>
                  <a:cubicBezTo>
                    <a:pt x="1114" y="3954"/>
                    <a:pt x="1146" y="3951"/>
                    <a:pt x="1177" y="3944"/>
                  </a:cubicBezTo>
                  <a:lnTo>
                    <a:pt x="3185" y="3538"/>
                  </a:lnTo>
                  <a:cubicBezTo>
                    <a:pt x="3216" y="3531"/>
                    <a:pt x="3247" y="3528"/>
                    <a:pt x="3279" y="3528"/>
                  </a:cubicBezTo>
                  <a:cubicBezTo>
                    <a:pt x="3338" y="3528"/>
                    <a:pt x="3398" y="3539"/>
                    <a:pt x="3454" y="3561"/>
                  </a:cubicBezTo>
                  <a:lnTo>
                    <a:pt x="5164" y="4288"/>
                  </a:lnTo>
                  <a:cubicBezTo>
                    <a:pt x="5218" y="4310"/>
                    <a:pt x="5278" y="4321"/>
                    <a:pt x="5336" y="4321"/>
                  </a:cubicBezTo>
                  <a:cubicBezTo>
                    <a:pt x="5490" y="4321"/>
                    <a:pt x="5635" y="4249"/>
                    <a:pt x="5632" y="4147"/>
                  </a:cubicBezTo>
                  <a:lnTo>
                    <a:pt x="5590" y="2918"/>
                  </a:lnTo>
                  <a:cubicBezTo>
                    <a:pt x="5590" y="2863"/>
                    <a:pt x="5636" y="2807"/>
                    <a:pt x="5714" y="2774"/>
                  </a:cubicBezTo>
                  <a:lnTo>
                    <a:pt x="7441" y="2057"/>
                  </a:lnTo>
                  <a:cubicBezTo>
                    <a:pt x="7595" y="1991"/>
                    <a:pt x="7598" y="1867"/>
                    <a:pt x="7477" y="1798"/>
                  </a:cubicBezTo>
                  <a:cubicBezTo>
                    <a:pt x="7438" y="1775"/>
                    <a:pt x="7395" y="1762"/>
                    <a:pt x="7353" y="1755"/>
                  </a:cubicBezTo>
                  <a:lnTo>
                    <a:pt x="5321" y="1401"/>
                  </a:lnTo>
                  <a:cubicBezTo>
                    <a:pt x="5279" y="1395"/>
                    <a:pt x="5236" y="1382"/>
                    <a:pt x="5200" y="1359"/>
                  </a:cubicBezTo>
                  <a:cubicBezTo>
                    <a:pt x="5170" y="1346"/>
                    <a:pt x="5144" y="1320"/>
                    <a:pt x="5128" y="1290"/>
                  </a:cubicBezTo>
                  <a:lnTo>
                    <a:pt x="4482" y="120"/>
                  </a:lnTo>
                  <a:cubicBezTo>
                    <a:pt x="4466" y="88"/>
                    <a:pt x="4440" y="65"/>
                    <a:pt x="4410" y="48"/>
                  </a:cubicBezTo>
                  <a:cubicBezTo>
                    <a:pt x="4354" y="17"/>
                    <a:pt x="4279" y="1"/>
                    <a:pt x="4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8" name="Google Shape;5158;p45"/>
          <p:cNvGrpSpPr/>
          <p:nvPr/>
        </p:nvGrpSpPr>
        <p:grpSpPr>
          <a:xfrm>
            <a:off x="6400912" y="2778202"/>
            <a:ext cx="222195" cy="154972"/>
            <a:chOff x="235975" y="4625025"/>
            <a:chExt cx="189975" cy="132500"/>
          </a:xfrm>
        </p:grpSpPr>
        <p:sp>
          <p:nvSpPr>
            <p:cNvPr id="5159" name="Google Shape;5159;p45"/>
            <p:cNvSpPr/>
            <p:nvPr/>
          </p:nvSpPr>
          <p:spPr>
            <a:xfrm>
              <a:off x="238200" y="4658125"/>
              <a:ext cx="35000" cy="54075"/>
            </a:xfrm>
            <a:custGeom>
              <a:rect b="b" l="l" r="r" t="t"/>
              <a:pathLst>
                <a:path extrusionOk="0" h="2163" w="1400">
                  <a:moveTo>
                    <a:pt x="0" y="0"/>
                  </a:moveTo>
                  <a:lnTo>
                    <a:pt x="0" y="980"/>
                  </a:lnTo>
                  <a:cubicBezTo>
                    <a:pt x="0" y="1019"/>
                    <a:pt x="23" y="1059"/>
                    <a:pt x="59" y="1082"/>
                  </a:cubicBezTo>
                  <a:lnTo>
                    <a:pt x="1340" y="2061"/>
                  </a:lnTo>
                  <a:cubicBezTo>
                    <a:pt x="1373" y="2084"/>
                    <a:pt x="1396" y="2120"/>
                    <a:pt x="1399" y="2163"/>
                  </a:cubicBezTo>
                  <a:lnTo>
                    <a:pt x="1399" y="1183"/>
                  </a:lnTo>
                  <a:cubicBezTo>
                    <a:pt x="1396" y="1144"/>
                    <a:pt x="1373" y="1105"/>
                    <a:pt x="1340" y="1082"/>
                  </a:cubicBezTo>
                  <a:lnTo>
                    <a:pt x="59" y="102"/>
                  </a:lnTo>
                  <a:cubicBezTo>
                    <a:pt x="23" y="79"/>
                    <a:pt x="0" y="4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45"/>
            <p:cNvSpPr/>
            <p:nvPr/>
          </p:nvSpPr>
          <p:spPr>
            <a:xfrm>
              <a:off x="375725" y="4673025"/>
              <a:ext cx="49425" cy="49350"/>
            </a:xfrm>
            <a:custGeom>
              <a:rect b="b" l="l" r="r" t="t"/>
              <a:pathLst>
                <a:path extrusionOk="0" h="1974" w="1977">
                  <a:moveTo>
                    <a:pt x="1973" y="1"/>
                  </a:moveTo>
                  <a:cubicBezTo>
                    <a:pt x="1973" y="50"/>
                    <a:pt x="1933" y="102"/>
                    <a:pt x="1852" y="138"/>
                  </a:cubicBezTo>
                  <a:lnTo>
                    <a:pt x="122" y="856"/>
                  </a:lnTo>
                  <a:cubicBezTo>
                    <a:pt x="46" y="889"/>
                    <a:pt x="0" y="941"/>
                    <a:pt x="0" y="997"/>
                  </a:cubicBezTo>
                  <a:lnTo>
                    <a:pt x="4" y="1973"/>
                  </a:lnTo>
                  <a:cubicBezTo>
                    <a:pt x="4" y="1917"/>
                    <a:pt x="50" y="1868"/>
                    <a:pt x="125" y="1835"/>
                  </a:cubicBezTo>
                  <a:lnTo>
                    <a:pt x="1852" y="1115"/>
                  </a:lnTo>
                  <a:cubicBezTo>
                    <a:pt x="1937" y="1079"/>
                    <a:pt x="1976" y="1029"/>
                    <a:pt x="1976" y="977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45"/>
            <p:cNvSpPr/>
            <p:nvPr/>
          </p:nvSpPr>
          <p:spPr>
            <a:xfrm>
              <a:off x="255650" y="4713275"/>
              <a:ext cx="121275" cy="44250"/>
            </a:xfrm>
            <a:custGeom>
              <a:rect b="b" l="l" r="r" t="t"/>
              <a:pathLst>
                <a:path extrusionOk="0" h="1770" w="4851">
                  <a:moveTo>
                    <a:pt x="4843" y="619"/>
                  </a:moveTo>
                  <a:lnTo>
                    <a:pt x="4843" y="628"/>
                  </a:lnTo>
                  <a:lnTo>
                    <a:pt x="4843" y="628"/>
                  </a:lnTo>
                  <a:cubicBezTo>
                    <a:pt x="4843" y="625"/>
                    <a:pt x="4843" y="622"/>
                    <a:pt x="4843" y="619"/>
                  </a:cubicBezTo>
                  <a:close/>
                  <a:moveTo>
                    <a:pt x="2492" y="1"/>
                  </a:moveTo>
                  <a:cubicBezTo>
                    <a:pt x="2461" y="1"/>
                    <a:pt x="2430" y="4"/>
                    <a:pt x="2398" y="9"/>
                  </a:cubicBezTo>
                  <a:lnTo>
                    <a:pt x="390" y="416"/>
                  </a:lnTo>
                  <a:cubicBezTo>
                    <a:pt x="358" y="423"/>
                    <a:pt x="325" y="426"/>
                    <a:pt x="292" y="426"/>
                  </a:cubicBezTo>
                  <a:cubicBezTo>
                    <a:pt x="221" y="426"/>
                    <a:pt x="151" y="410"/>
                    <a:pt x="89" y="376"/>
                  </a:cubicBezTo>
                  <a:cubicBezTo>
                    <a:pt x="39" y="357"/>
                    <a:pt x="7" y="311"/>
                    <a:pt x="0" y="258"/>
                  </a:cubicBezTo>
                  <a:lnTo>
                    <a:pt x="0" y="1235"/>
                  </a:lnTo>
                  <a:cubicBezTo>
                    <a:pt x="7" y="1287"/>
                    <a:pt x="39" y="1333"/>
                    <a:pt x="89" y="1356"/>
                  </a:cubicBezTo>
                  <a:cubicBezTo>
                    <a:pt x="153" y="1388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0" y="1395"/>
                  </a:cubicBezTo>
                  <a:lnTo>
                    <a:pt x="2398" y="986"/>
                  </a:lnTo>
                  <a:cubicBezTo>
                    <a:pt x="2430" y="980"/>
                    <a:pt x="2462" y="977"/>
                    <a:pt x="2494" y="977"/>
                  </a:cubicBezTo>
                  <a:cubicBezTo>
                    <a:pt x="2553" y="977"/>
                    <a:pt x="2612" y="987"/>
                    <a:pt x="2667" y="1009"/>
                  </a:cubicBezTo>
                  <a:lnTo>
                    <a:pt x="4381" y="1736"/>
                  </a:lnTo>
                  <a:cubicBezTo>
                    <a:pt x="4434" y="1759"/>
                    <a:pt x="4494" y="1770"/>
                    <a:pt x="4553" y="1770"/>
                  </a:cubicBezTo>
                  <a:cubicBezTo>
                    <a:pt x="4706" y="1770"/>
                    <a:pt x="4851" y="1698"/>
                    <a:pt x="4846" y="1598"/>
                  </a:cubicBezTo>
                  <a:lnTo>
                    <a:pt x="4843" y="628"/>
                  </a:lnTo>
                  <a:lnTo>
                    <a:pt x="4843" y="628"/>
                  </a:lnTo>
                  <a:cubicBezTo>
                    <a:pt x="4839" y="725"/>
                    <a:pt x="4699" y="792"/>
                    <a:pt x="4549" y="792"/>
                  </a:cubicBezTo>
                  <a:cubicBezTo>
                    <a:pt x="4491" y="792"/>
                    <a:pt x="4431" y="782"/>
                    <a:pt x="4377" y="760"/>
                  </a:cubicBezTo>
                  <a:lnTo>
                    <a:pt x="2667" y="35"/>
                  </a:lnTo>
                  <a:cubicBezTo>
                    <a:pt x="2611" y="12"/>
                    <a:pt x="2552" y="1"/>
                    <a:pt x="2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45"/>
            <p:cNvSpPr/>
            <p:nvPr/>
          </p:nvSpPr>
          <p:spPr>
            <a:xfrm>
              <a:off x="235975" y="4625025"/>
              <a:ext cx="189975" cy="108075"/>
            </a:xfrm>
            <a:custGeom>
              <a:rect b="b" l="l" r="r" t="t"/>
              <a:pathLst>
                <a:path extrusionOk="0" h="4323" w="7599">
                  <a:moveTo>
                    <a:pt x="4199" y="1"/>
                  </a:moveTo>
                  <a:cubicBezTo>
                    <a:pt x="4111" y="1"/>
                    <a:pt x="4022" y="24"/>
                    <a:pt x="3962" y="73"/>
                  </a:cubicBezTo>
                  <a:lnTo>
                    <a:pt x="2750" y="1085"/>
                  </a:lnTo>
                  <a:cubicBezTo>
                    <a:pt x="2678" y="1138"/>
                    <a:pt x="2592" y="1161"/>
                    <a:pt x="2507" y="1161"/>
                  </a:cubicBezTo>
                  <a:lnTo>
                    <a:pt x="381" y="1157"/>
                  </a:lnTo>
                  <a:cubicBezTo>
                    <a:pt x="138" y="1157"/>
                    <a:pt x="1" y="1318"/>
                    <a:pt x="145" y="1429"/>
                  </a:cubicBezTo>
                  <a:lnTo>
                    <a:pt x="1426" y="2409"/>
                  </a:lnTo>
                  <a:cubicBezTo>
                    <a:pt x="1485" y="2451"/>
                    <a:pt x="1501" y="2510"/>
                    <a:pt x="1472" y="2563"/>
                  </a:cubicBezTo>
                  <a:lnTo>
                    <a:pt x="804" y="3733"/>
                  </a:lnTo>
                  <a:cubicBezTo>
                    <a:pt x="764" y="3798"/>
                    <a:pt x="800" y="3864"/>
                    <a:pt x="872" y="3906"/>
                  </a:cubicBezTo>
                  <a:cubicBezTo>
                    <a:pt x="939" y="3938"/>
                    <a:pt x="1010" y="3956"/>
                    <a:pt x="1081" y="3956"/>
                  </a:cubicBezTo>
                  <a:cubicBezTo>
                    <a:pt x="1112" y="3956"/>
                    <a:pt x="1143" y="3952"/>
                    <a:pt x="1174" y="3946"/>
                  </a:cubicBezTo>
                  <a:lnTo>
                    <a:pt x="3185" y="3539"/>
                  </a:lnTo>
                  <a:cubicBezTo>
                    <a:pt x="3216" y="3532"/>
                    <a:pt x="3248" y="3529"/>
                    <a:pt x="3279" y="3529"/>
                  </a:cubicBezTo>
                  <a:cubicBezTo>
                    <a:pt x="3339" y="3529"/>
                    <a:pt x="3399" y="3541"/>
                    <a:pt x="3454" y="3562"/>
                  </a:cubicBezTo>
                  <a:lnTo>
                    <a:pt x="5164" y="4290"/>
                  </a:lnTo>
                  <a:cubicBezTo>
                    <a:pt x="5218" y="4312"/>
                    <a:pt x="5278" y="4322"/>
                    <a:pt x="5336" y="4322"/>
                  </a:cubicBezTo>
                  <a:cubicBezTo>
                    <a:pt x="5491" y="4322"/>
                    <a:pt x="5634" y="4251"/>
                    <a:pt x="5630" y="4149"/>
                  </a:cubicBezTo>
                  <a:lnTo>
                    <a:pt x="5590" y="2920"/>
                  </a:lnTo>
                  <a:cubicBezTo>
                    <a:pt x="5590" y="2861"/>
                    <a:pt x="5633" y="2809"/>
                    <a:pt x="5712" y="2776"/>
                  </a:cubicBezTo>
                  <a:lnTo>
                    <a:pt x="7442" y="2058"/>
                  </a:lnTo>
                  <a:cubicBezTo>
                    <a:pt x="7596" y="1993"/>
                    <a:pt x="7599" y="1868"/>
                    <a:pt x="7478" y="1799"/>
                  </a:cubicBezTo>
                  <a:cubicBezTo>
                    <a:pt x="7438" y="1777"/>
                    <a:pt x="7396" y="1763"/>
                    <a:pt x="7353" y="1757"/>
                  </a:cubicBezTo>
                  <a:lnTo>
                    <a:pt x="5322" y="1403"/>
                  </a:lnTo>
                  <a:cubicBezTo>
                    <a:pt x="5279" y="1396"/>
                    <a:pt x="5237" y="1380"/>
                    <a:pt x="5197" y="1360"/>
                  </a:cubicBezTo>
                  <a:cubicBezTo>
                    <a:pt x="5168" y="1344"/>
                    <a:pt x="5142" y="1321"/>
                    <a:pt x="5125" y="1292"/>
                  </a:cubicBezTo>
                  <a:lnTo>
                    <a:pt x="4483" y="119"/>
                  </a:lnTo>
                  <a:cubicBezTo>
                    <a:pt x="4463" y="89"/>
                    <a:pt x="4440" y="66"/>
                    <a:pt x="4408" y="50"/>
                  </a:cubicBezTo>
                  <a:cubicBezTo>
                    <a:pt x="4351" y="18"/>
                    <a:pt x="4275" y="1"/>
                    <a:pt x="4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3" name="Google Shape;5163;p45"/>
          <p:cNvGrpSpPr/>
          <p:nvPr/>
        </p:nvGrpSpPr>
        <p:grpSpPr>
          <a:xfrm>
            <a:off x="6570564" y="2882502"/>
            <a:ext cx="222195" cy="154972"/>
            <a:chOff x="235975" y="4625025"/>
            <a:chExt cx="189975" cy="132500"/>
          </a:xfrm>
        </p:grpSpPr>
        <p:sp>
          <p:nvSpPr>
            <p:cNvPr id="5164" name="Google Shape;5164;p45"/>
            <p:cNvSpPr/>
            <p:nvPr/>
          </p:nvSpPr>
          <p:spPr>
            <a:xfrm>
              <a:off x="238200" y="4658125"/>
              <a:ext cx="35000" cy="54075"/>
            </a:xfrm>
            <a:custGeom>
              <a:rect b="b" l="l" r="r" t="t"/>
              <a:pathLst>
                <a:path extrusionOk="0" h="2163" w="1400">
                  <a:moveTo>
                    <a:pt x="0" y="0"/>
                  </a:moveTo>
                  <a:lnTo>
                    <a:pt x="0" y="980"/>
                  </a:lnTo>
                  <a:cubicBezTo>
                    <a:pt x="0" y="1019"/>
                    <a:pt x="23" y="1059"/>
                    <a:pt x="59" y="1082"/>
                  </a:cubicBezTo>
                  <a:lnTo>
                    <a:pt x="1340" y="2061"/>
                  </a:lnTo>
                  <a:cubicBezTo>
                    <a:pt x="1373" y="2084"/>
                    <a:pt x="1396" y="2120"/>
                    <a:pt x="1399" y="2163"/>
                  </a:cubicBezTo>
                  <a:lnTo>
                    <a:pt x="1399" y="1183"/>
                  </a:lnTo>
                  <a:cubicBezTo>
                    <a:pt x="1396" y="1144"/>
                    <a:pt x="1373" y="1105"/>
                    <a:pt x="1340" y="1082"/>
                  </a:cubicBezTo>
                  <a:lnTo>
                    <a:pt x="59" y="102"/>
                  </a:lnTo>
                  <a:cubicBezTo>
                    <a:pt x="23" y="79"/>
                    <a:pt x="0" y="4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45"/>
            <p:cNvSpPr/>
            <p:nvPr/>
          </p:nvSpPr>
          <p:spPr>
            <a:xfrm>
              <a:off x="375725" y="4673025"/>
              <a:ext cx="49425" cy="49350"/>
            </a:xfrm>
            <a:custGeom>
              <a:rect b="b" l="l" r="r" t="t"/>
              <a:pathLst>
                <a:path extrusionOk="0" h="1974" w="1977">
                  <a:moveTo>
                    <a:pt x="1973" y="1"/>
                  </a:moveTo>
                  <a:cubicBezTo>
                    <a:pt x="1973" y="50"/>
                    <a:pt x="1933" y="102"/>
                    <a:pt x="1852" y="138"/>
                  </a:cubicBezTo>
                  <a:lnTo>
                    <a:pt x="122" y="856"/>
                  </a:lnTo>
                  <a:cubicBezTo>
                    <a:pt x="46" y="889"/>
                    <a:pt x="0" y="941"/>
                    <a:pt x="0" y="997"/>
                  </a:cubicBezTo>
                  <a:lnTo>
                    <a:pt x="4" y="1973"/>
                  </a:lnTo>
                  <a:cubicBezTo>
                    <a:pt x="4" y="1917"/>
                    <a:pt x="50" y="1868"/>
                    <a:pt x="125" y="1835"/>
                  </a:cubicBezTo>
                  <a:lnTo>
                    <a:pt x="1852" y="1115"/>
                  </a:lnTo>
                  <a:cubicBezTo>
                    <a:pt x="1937" y="1079"/>
                    <a:pt x="1976" y="1029"/>
                    <a:pt x="1976" y="977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45"/>
            <p:cNvSpPr/>
            <p:nvPr/>
          </p:nvSpPr>
          <p:spPr>
            <a:xfrm>
              <a:off x="255650" y="4713275"/>
              <a:ext cx="121275" cy="44250"/>
            </a:xfrm>
            <a:custGeom>
              <a:rect b="b" l="l" r="r" t="t"/>
              <a:pathLst>
                <a:path extrusionOk="0" h="1770" w="4851">
                  <a:moveTo>
                    <a:pt x="4843" y="619"/>
                  </a:moveTo>
                  <a:lnTo>
                    <a:pt x="4843" y="628"/>
                  </a:lnTo>
                  <a:lnTo>
                    <a:pt x="4843" y="628"/>
                  </a:lnTo>
                  <a:cubicBezTo>
                    <a:pt x="4843" y="625"/>
                    <a:pt x="4843" y="622"/>
                    <a:pt x="4843" y="619"/>
                  </a:cubicBezTo>
                  <a:close/>
                  <a:moveTo>
                    <a:pt x="2492" y="1"/>
                  </a:moveTo>
                  <a:cubicBezTo>
                    <a:pt x="2461" y="1"/>
                    <a:pt x="2430" y="4"/>
                    <a:pt x="2398" y="9"/>
                  </a:cubicBezTo>
                  <a:lnTo>
                    <a:pt x="390" y="416"/>
                  </a:lnTo>
                  <a:cubicBezTo>
                    <a:pt x="358" y="423"/>
                    <a:pt x="325" y="426"/>
                    <a:pt x="292" y="426"/>
                  </a:cubicBezTo>
                  <a:cubicBezTo>
                    <a:pt x="221" y="426"/>
                    <a:pt x="151" y="410"/>
                    <a:pt x="89" y="376"/>
                  </a:cubicBezTo>
                  <a:cubicBezTo>
                    <a:pt x="39" y="357"/>
                    <a:pt x="7" y="311"/>
                    <a:pt x="0" y="258"/>
                  </a:cubicBezTo>
                  <a:lnTo>
                    <a:pt x="0" y="1235"/>
                  </a:lnTo>
                  <a:cubicBezTo>
                    <a:pt x="7" y="1287"/>
                    <a:pt x="39" y="1333"/>
                    <a:pt x="89" y="1356"/>
                  </a:cubicBezTo>
                  <a:cubicBezTo>
                    <a:pt x="153" y="1388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0" y="1395"/>
                  </a:cubicBezTo>
                  <a:lnTo>
                    <a:pt x="2398" y="986"/>
                  </a:lnTo>
                  <a:cubicBezTo>
                    <a:pt x="2430" y="980"/>
                    <a:pt x="2462" y="977"/>
                    <a:pt x="2494" y="977"/>
                  </a:cubicBezTo>
                  <a:cubicBezTo>
                    <a:pt x="2553" y="977"/>
                    <a:pt x="2612" y="987"/>
                    <a:pt x="2667" y="1009"/>
                  </a:cubicBezTo>
                  <a:lnTo>
                    <a:pt x="4381" y="1736"/>
                  </a:lnTo>
                  <a:cubicBezTo>
                    <a:pt x="4434" y="1759"/>
                    <a:pt x="4494" y="1770"/>
                    <a:pt x="4553" y="1770"/>
                  </a:cubicBezTo>
                  <a:cubicBezTo>
                    <a:pt x="4706" y="1770"/>
                    <a:pt x="4851" y="1698"/>
                    <a:pt x="4846" y="1598"/>
                  </a:cubicBezTo>
                  <a:lnTo>
                    <a:pt x="4843" y="628"/>
                  </a:lnTo>
                  <a:lnTo>
                    <a:pt x="4843" y="628"/>
                  </a:lnTo>
                  <a:cubicBezTo>
                    <a:pt x="4839" y="725"/>
                    <a:pt x="4699" y="792"/>
                    <a:pt x="4549" y="792"/>
                  </a:cubicBezTo>
                  <a:cubicBezTo>
                    <a:pt x="4491" y="792"/>
                    <a:pt x="4431" y="782"/>
                    <a:pt x="4377" y="760"/>
                  </a:cubicBezTo>
                  <a:lnTo>
                    <a:pt x="2667" y="35"/>
                  </a:lnTo>
                  <a:cubicBezTo>
                    <a:pt x="2611" y="12"/>
                    <a:pt x="2552" y="1"/>
                    <a:pt x="2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45"/>
            <p:cNvSpPr/>
            <p:nvPr/>
          </p:nvSpPr>
          <p:spPr>
            <a:xfrm>
              <a:off x="235975" y="4625025"/>
              <a:ext cx="189975" cy="108075"/>
            </a:xfrm>
            <a:custGeom>
              <a:rect b="b" l="l" r="r" t="t"/>
              <a:pathLst>
                <a:path extrusionOk="0" h="4323" w="7599">
                  <a:moveTo>
                    <a:pt x="4199" y="1"/>
                  </a:moveTo>
                  <a:cubicBezTo>
                    <a:pt x="4111" y="1"/>
                    <a:pt x="4022" y="24"/>
                    <a:pt x="3962" y="73"/>
                  </a:cubicBezTo>
                  <a:lnTo>
                    <a:pt x="2750" y="1085"/>
                  </a:lnTo>
                  <a:cubicBezTo>
                    <a:pt x="2678" y="1138"/>
                    <a:pt x="2592" y="1161"/>
                    <a:pt x="2507" y="1161"/>
                  </a:cubicBezTo>
                  <a:lnTo>
                    <a:pt x="381" y="1157"/>
                  </a:lnTo>
                  <a:cubicBezTo>
                    <a:pt x="138" y="1157"/>
                    <a:pt x="1" y="1318"/>
                    <a:pt x="145" y="1429"/>
                  </a:cubicBezTo>
                  <a:lnTo>
                    <a:pt x="1426" y="2409"/>
                  </a:lnTo>
                  <a:cubicBezTo>
                    <a:pt x="1485" y="2451"/>
                    <a:pt x="1501" y="2510"/>
                    <a:pt x="1472" y="2563"/>
                  </a:cubicBezTo>
                  <a:lnTo>
                    <a:pt x="804" y="3733"/>
                  </a:lnTo>
                  <a:cubicBezTo>
                    <a:pt x="764" y="3798"/>
                    <a:pt x="800" y="3864"/>
                    <a:pt x="872" y="3906"/>
                  </a:cubicBezTo>
                  <a:cubicBezTo>
                    <a:pt x="939" y="3938"/>
                    <a:pt x="1010" y="3956"/>
                    <a:pt x="1081" y="3956"/>
                  </a:cubicBezTo>
                  <a:cubicBezTo>
                    <a:pt x="1112" y="3956"/>
                    <a:pt x="1143" y="3952"/>
                    <a:pt x="1174" y="3946"/>
                  </a:cubicBezTo>
                  <a:lnTo>
                    <a:pt x="3185" y="3539"/>
                  </a:lnTo>
                  <a:cubicBezTo>
                    <a:pt x="3216" y="3532"/>
                    <a:pt x="3248" y="3529"/>
                    <a:pt x="3279" y="3529"/>
                  </a:cubicBezTo>
                  <a:cubicBezTo>
                    <a:pt x="3339" y="3529"/>
                    <a:pt x="3399" y="3541"/>
                    <a:pt x="3454" y="3562"/>
                  </a:cubicBezTo>
                  <a:lnTo>
                    <a:pt x="5164" y="4290"/>
                  </a:lnTo>
                  <a:cubicBezTo>
                    <a:pt x="5218" y="4312"/>
                    <a:pt x="5278" y="4322"/>
                    <a:pt x="5336" y="4322"/>
                  </a:cubicBezTo>
                  <a:cubicBezTo>
                    <a:pt x="5491" y="4322"/>
                    <a:pt x="5634" y="4251"/>
                    <a:pt x="5630" y="4149"/>
                  </a:cubicBezTo>
                  <a:lnTo>
                    <a:pt x="5590" y="2920"/>
                  </a:lnTo>
                  <a:cubicBezTo>
                    <a:pt x="5590" y="2861"/>
                    <a:pt x="5633" y="2809"/>
                    <a:pt x="5712" y="2776"/>
                  </a:cubicBezTo>
                  <a:lnTo>
                    <a:pt x="7442" y="2058"/>
                  </a:lnTo>
                  <a:cubicBezTo>
                    <a:pt x="7596" y="1993"/>
                    <a:pt x="7599" y="1868"/>
                    <a:pt x="7478" y="1799"/>
                  </a:cubicBezTo>
                  <a:cubicBezTo>
                    <a:pt x="7438" y="1777"/>
                    <a:pt x="7396" y="1763"/>
                    <a:pt x="7353" y="1757"/>
                  </a:cubicBezTo>
                  <a:lnTo>
                    <a:pt x="5322" y="1403"/>
                  </a:lnTo>
                  <a:cubicBezTo>
                    <a:pt x="5279" y="1396"/>
                    <a:pt x="5237" y="1380"/>
                    <a:pt x="5197" y="1360"/>
                  </a:cubicBezTo>
                  <a:cubicBezTo>
                    <a:pt x="5168" y="1344"/>
                    <a:pt x="5142" y="1321"/>
                    <a:pt x="5125" y="1292"/>
                  </a:cubicBezTo>
                  <a:lnTo>
                    <a:pt x="4483" y="119"/>
                  </a:lnTo>
                  <a:cubicBezTo>
                    <a:pt x="4463" y="89"/>
                    <a:pt x="4440" y="66"/>
                    <a:pt x="4408" y="50"/>
                  </a:cubicBezTo>
                  <a:cubicBezTo>
                    <a:pt x="4351" y="18"/>
                    <a:pt x="4275" y="1"/>
                    <a:pt x="4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8" name="Google Shape;5168;p45"/>
          <p:cNvGrpSpPr/>
          <p:nvPr/>
        </p:nvGrpSpPr>
        <p:grpSpPr>
          <a:xfrm>
            <a:off x="6740215" y="2986802"/>
            <a:ext cx="222195" cy="154972"/>
            <a:chOff x="235975" y="4625025"/>
            <a:chExt cx="189975" cy="132500"/>
          </a:xfrm>
        </p:grpSpPr>
        <p:sp>
          <p:nvSpPr>
            <p:cNvPr id="5169" name="Google Shape;5169;p45"/>
            <p:cNvSpPr/>
            <p:nvPr/>
          </p:nvSpPr>
          <p:spPr>
            <a:xfrm>
              <a:off x="238200" y="4658125"/>
              <a:ext cx="35000" cy="54075"/>
            </a:xfrm>
            <a:custGeom>
              <a:rect b="b" l="l" r="r" t="t"/>
              <a:pathLst>
                <a:path extrusionOk="0" h="2163" w="1400">
                  <a:moveTo>
                    <a:pt x="0" y="0"/>
                  </a:moveTo>
                  <a:lnTo>
                    <a:pt x="0" y="980"/>
                  </a:lnTo>
                  <a:cubicBezTo>
                    <a:pt x="0" y="1019"/>
                    <a:pt x="23" y="1059"/>
                    <a:pt x="59" y="1082"/>
                  </a:cubicBezTo>
                  <a:lnTo>
                    <a:pt x="1340" y="2061"/>
                  </a:lnTo>
                  <a:cubicBezTo>
                    <a:pt x="1373" y="2084"/>
                    <a:pt x="1396" y="2120"/>
                    <a:pt x="1399" y="2163"/>
                  </a:cubicBezTo>
                  <a:lnTo>
                    <a:pt x="1399" y="1183"/>
                  </a:lnTo>
                  <a:cubicBezTo>
                    <a:pt x="1396" y="1144"/>
                    <a:pt x="1373" y="1105"/>
                    <a:pt x="1340" y="1082"/>
                  </a:cubicBezTo>
                  <a:lnTo>
                    <a:pt x="59" y="102"/>
                  </a:lnTo>
                  <a:cubicBezTo>
                    <a:pt x="23" y="79"/>
                    <a:pt x="0" y="43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45"/>
            <p:cNvSpPr/>
            <p:nvPr/>
          </p:nvSpPr>
          <p:spPr>
            <a:xfrm>
              <a:off x="375725" y="4673025"/>
              <a:ext cx="49425" cy="49350"/>
            </a:xfrm>
            <a:custGeom>
              <a:rect b="b" l="l" r="r" t="t"/>
              <a:pathLst>
                <a:path extrusionOk="0" h="1974" w="1977">
                  <a:moveTo>
                    <a:pt x="1973" y="1"/>
                  </a:moveTo>
                  <a:cubicBezTo>
                    <a:pt x="1973" y="50"/>
                    <a:pt x="1933" y="102"/>
                    <a:pt x="1852" y="138"/>
                  </a:cubicBezTo>
                  <a:lnTo>
                    <a:pt x="122" y="856"/>
                  </a:lnTo>
                  <a:cubicBezTo>
                    <a:pt x="46" y="889"/>
                    <a:pt x="0" y="941"/>
                    <a:pt x="0" y="997"/>
                  </a:cubicBezTo>
                  <a:lnTo>
                    <a:pt x="4" y="1973"/>
                  </a:lnTo>
                  <a:cubicBezTo>
                    <a:pt x="4" y="1917"/>
                    <a:pt x="50" y="1868"/>
                    <a:pt x="125" y="1835"/>
                  </a:cubicBezTo>
                  <a:lnTo>
                    <a:pt x="1852" y="1115"/>
                  </a:lnTo>
                  <a:cubicBezTo>
                    <a:pt x="1937" y="1079"/>
                    <a:pt x="1976" y="1029"/>
                    <a:pt x="1976" y="977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45"/>
            <p:cNvSpPr/>
            <p:nvPr/>
          </p:nvSpPr>
          <p:spPr>
            <a:xfrm>
              <a:off x="255650" y="4713275"/>
              <a:ext cx="121275" cy="44250"/>
            </a:xfrm>
            <a:custGeom>
              <a:rect b="b" l="l" r="r" t="t"/>
              <a:pathLst>
                <a:path extrusionOk="0" h="1770" w="4851">
                  <a:moveTo>
                    <a:pt x="4843" y="619"/>
                  </a:moveTo>
                  <a:lnTo>
                    <a:pt x="4843" y="628"/>
                  </a:lnTo>
                  <a:lnTo>
                    <a:pt x="4843" y="628"/>
                  </a:lnTo>
                  <a:cubicBezTo>
                    <a:pt x="4843" y="625"/>
                    <a:pt x="4843" y="622"/>
                    <a:pt x="4843" y="619"/>
                  </a:cubicBezTo>
                  <a:close/>
                  <a:moveTo>
                    <a:pt x="2492" y="1"/>
                  </a:moveTo>
                  <a:cubicBezTo>
                    <a:pt x="2461" y="1"/>
                    <a:pt x="2430" y="4"/>
                    <a:pt x="2398" y="9"/>
                  </a:cubicBezTo>
                  <a:lnTo>
                    <a:pt x="390" y="416"/>
                  </a:lnTo>
                  <a:cubicBezTo>
                    <a:pt x="358" y="423"/>
                    <a:pt x="325" y="426"/>
                    <a:pt x="292" y="426"/>
                  </a:cubicBezTo>
                  <a:cubicBezTo>
                    <a:pt x="221" y="426"/>
                    <a:pt x="151" y="410"/>
                    <a:pt x="89" y="376"/>
                  </a:cubicBezTo>
                  <a:cubicBezTo>
                    <a:pt x="39" y="357"/>
                    <a:pt x="7" y="311"/>
                    <a:pt x="0" y="258"/>
                  </a:cubicBezTo>
                  <a:lnTo>
                    <a:pt x="0" y="1235"/>
                  </a:lnTo>
                  <a:cubicBezTo>
                    <a:pt x="7" y="1287"/>
                    <a:pt x="39" y="1333"/>
                    <a:pt x="89" y="1356"/>
                  </a:cubicBezTo>
                  <a:cubicBezTo>
                    <a:pt x="153" y="1388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0" y="1395"/>
                  </a:cubicBezTo>
                  <a:lnTo>
                    <a:pt x="2398" y="986"/>
                  </a:lnTo>
                  <a:cubicBezTo>
                    <a:pt x="2430" y="980"/>
                    <a:pt x="2462" y="977"/>
                    <a:pt x="2494" y="977"/>
                  </a:cubicBezTo>
                  <a:cubicBezTo>
                    <a:pt x="2553" y="977"/>
                    <a:pt x="2612" y="987"/>
                    <a:pt x="2667" y="1009"/>
                  </a:cubicBezTo>
                  <a:lnTo>
                    <a:pt x="4381" y="1736"/>
                  </a:lnTo>
                  <a:cubicBezTo>
                    <a:pt x="4434" y="1759"/>
                    <a:pt x="4494" y="1770"/>
                    <a:pt x="4553" y="1770"/>
                  </a:cubicBezTo>
                  <a:cubicBezTo>
                    <a:pt x="4706" y="1770"/>
                    <a:pt x="4851" y="1698"/>
                    <a:pt x="4846" y="1598"/>
                  </a:cubicBezTo>
                  <a:lnTo>
                    <a:pt x="4843" y="628"/>
                  </a:lnTo>
                  <a:lnTo>
                    <a:pt x="4843" y="628"/>
                  </a:lnTo>
                  <a:cubicBezTo>
                    <a:pt x="4839" y="725"/>
                    <a:pt x="4699" y="792"/>
                    <a:pt x="4549" y="792"/>
                  </a:cubicBezTo>
                  <a:cubicBezTo>
                    <a:pt x="4491" y="792"/>
                    <a:pt x="4431" y="782"/>
                    <a:pt x="4377" y="760"/>
                  </a:cubicBezTo>
                  <a:lnTo>
                    <a:pt x="2667" y="35"/>
                  </a:lnTo>
                  <a:cubicBezTo>
                    <a:pt x="2611" y="12"/>
                    <a:pt x="2552" y="1"/>
                    <a:pt x="24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45"/>
            <p:cNvSpPr/>
            <p:nvPr/>
          </p:nvSpPr>
          <p:spPr>
            <a:xfrm>
              <a:off x="235975" y="4625025"/>
              <a:ext cx="189975" cy="108075"/>
            </a:xfrm>
            <a:custGeom>
              <a:rect b="b" l="l" r="r" t="t"/>
              <a:pathLst>
                <a:path extrusionOk="0" h="4323" w="7599">
                  <a:moveTo>
                    <a:pt x="4199" y="1"/>
                  </a:moveTo>
                  <a:cubicBezTo>
                    <a:pt x="4111" y="1"/>
                    <a:pt x="4022" y="24"/>
                    <a:pt x="3962" y="73"/>
                  </a:cubicBezTo>
                  <a:lnTo>
                    <a:pt x="2750" y="1085"/>
                  </a:lnTo>
                  <a:cubicBezTo>
                    <a:pt x="2678" y="1138"/>
                    <a:pt x="2592" y="1161"/>
                    <a:pt x="2507" y="1161"/>
                  </a:cubicBezTo>
                  <a:lnTo>
                    <a:pt x="381" y="1157"/>
                  </a:lnTo>
                  <a:cubicBezTo>
                    <a:pt x="138" y="1157"/>
                    <a:pt x="1" y="1318"/>
                    <a:pt x="145" y="1429"/>
                  </a:cubicBezTo>
                  <a:lnTo>
                    <a:pt x="1426" y="2409"/>
                  </a:lnTo>
                  <a:cubicBezTo>
                    <a:pt x="1485" y="2451"/>
                    <a:pt x="1501" y="2510"/>
                    <a:pt x="1472" y="2563"/>
                  </a:cubicBezTo>
                  <a:lnTo>
                    <a:pt x="804" y="3733"/>
                  </a:lnTo>
                  <a:cubicBezTo>
                    <a:pt x="764" y="3798"/>
                    <a:pt x="800" y="3864"/>
                    <a:pt x="872" y="3906"/>
                  </a:cubicBezTo>
                  <a:cubicBezTo>
                    <a:pt x="939" y="3938"/>
                    <a:pt x="1010" y="3956"/>
                    <a:pt x="1081" y="3956"/>
                  </a:cubicBezTo>
                  <a:cubicBezTo>
                    <a:pt x="1112" y="3956"/>
                    <a:pt x="1143" y="3952"/>
                    <a:pt x="1174" y="3946"/>
                  </a:cubicBezTo>
                  <a:lnTo>
                    <a:pt x="3185" y="3539"/>
                  </a:lnTo>
                  <a:cubicBezTo>
                    <a:pt x="3216" y="3532"/>
                    <a:pt x="3248" y="3529"/>
                    <a:pt x="3279" y="3529"/>
                  </a:cubicBezTo>
                  <a:cubicBezTo>
                    <a:pt x="3339" y="3529"/>
                    <a:pt x="3399" y="3541"/>
                    <a:pt x="3454" y="3562"/>
                  </a:cubicBezTo>
                  <a:lnTo>
                    <a:pt x="5164" y="4290"/>
                  </a:lnTo>
                  <a:cubicBezTo>
                    <a:pt x="5218" y="4312"/>
                    <a:pt x="5278" y="4322"/>
                    <a:pt x="5336" y="4322"/>
                  </a:cubicBezTo>
                  <a:cubicBezTo>
                    <a:pt x="5491" y="4322"/>
                    <a:pt x="5634" y="4251"/>
                    <a:pt x="5630" y="4149"/>
                  </a:cubicBezTo>
                  <a:lnTo>
                    <a:pt x="5590" y="2920"/>
                  </a:lnTo>
                  <a:cubicBezTo>
                    <a:pt x="5590" y="2861"/>
                    <a:pt x="5633" y="2809"/>
                    <a:pt x="5712" y="2776"/>
                  </a:cubicBezTo>
                  <a:lnTo>
                    <a:pt x="7442" y="2058"/>
                  </a:lnTo>
                  <a:cubicBezTo>
                    <a:pt x="7596" y="1993"/>
                    <a:pt x="7599" y="1868"/>
                    <a:pt x="7478" y="1799"/>
                  </a:cubicBezTo>
                  <a:cubicBezTo>
                    <a:pt x="7438" y="1777"/>
                    <a:pt x="7396" y="1763"/>
                    <a:pt x="7353" y="1757"/>
                  </a:cubicBezTo>
                  <a:lnTo>
                    <a:pt x="5322" y="1403"/>
                  </a:lnTo>
                  <a:cubicBezTo>
                    <a:pt x="5279" y="1396"/>
                    <a:pt x="5237" y="1380"/>
                    <a:pt x="5197" y="1360"/>
                  </a:cubicBezTo>
                  <a:cubicBezTo>
                    <a:pt x="5168" y="1344"/>
                    <a:pt x="5142" y="1321"/>
                    <a:pt x="5125" y="1292"/>
                  </a:cubicBezTo>
                  <a:lnTo>
                    <a:pt x="4483" y="119"/>
                  </a:lnTo>
                  <a:cubicBezTo>
                    <a:pt x="4463" y="89"/>
                    <a:pt x="4440" y="66"/>
                    <a:pt x="4408" y="50"/>
                  </a:cubicBezTo>
                  <a:cubicBezTo>
                    <a:pt x="4351" y="18"/>
                    <a:pt x="4275" y="1"/>
                    <a:pt x="4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3" name="Google Shape;5173;p45"/>
          <p:cNvGrpSpPr/>
          <p:nvPr/>
        </p:nvGrpSpPr>
        <p:grpSpPr>
          <a:xfrm>
            <a:off x="7079514" y="3195384"/>
            <a:ext cx="222195" cy="155001"/>
            <a:chOff x="845075" y="4979900"/>
            <a:chExt cx="189975" cy="132525"/>
          </a:xfrm>
        </p:grpSpPr>
        <p:sp>
          <p:nvSpPr>
            <p:cNvPr id="5174" name="Google Shape;5174;p45"/>
            <p:cNvSpPr/>
            <p:nvPr/>
          </p:nvSpPr>
          <p:spPr>
            <a:xfrm>
              <a:off x="847200" y="5013050"/>
              <a:ext cx="35075" cy="54000"/>
            </a:xfrm>
            <a:custGeom>
              <a:rect b="b" l="l" r="r" t="t"/>
              <a:pathLst>
                <a:path extrusionOk="0" h="2160" w="1403">
                  <a:moveTo>
                    <a:pt x="0" y="0"/>
                  </a:moveTo>
                  <a:lnTo>
                    <a:pt x="4" y="976"/>
                  </a:lnTo>
                  <a:cubicBezTo>
                    <a:pt x="7" y="1019"/>
                    <a:pt x="30" y="1055"/>
                    <a:pt x="63" y="1078"/>
                  </a:cubicBezTo>
                  <a:lnTo>
                    <a:pt x="1344" y="2058"/>
                  </a:lnTo>
                  <a:cubicBezTo>
                    <a:pt x="1380" y="2081"/>
                    <a:pt x="1400" y="2120"/>
                    <a:pt x="1403" y="2159"/>
                  </a:cubicBezTo>
                  <a:lnTo>
                    <a:pt x="1403" y="1183"/>
                  </a:lnTo>
                  <a:cubicBezTo>
                    <a:pt x="1400" y="1140"/>
                    <a:pt x="1377" y="1104"/>
                    <a:pt x="1344" y="1081"/>
                  </a:cubicBezTo>
                  <a:lnTo>
                    <a:pt x="63" y="102"/>
                  </a:lnTo>
                  <a:cubicBezTo>
                    <a:pt x="27" y="79"/>
                    <a:pt x="4" y="39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45"/>
            <p:cNvSpPr/>
            <p:nvPr/>
          </p:nvSpPr>
          <p:spPr>
            <a:xfrm>
              <a:off x="984800" y="5027875"/>
              <a:ext cx="49425" cy="49325"/>
            </a:xfrm>
            <a:custGeom>
              <a:rect b="b" l="l" r="r" t="t"/>
              <a:pathLst>
                <a:path extrusionOk="0" h="1973" w="1977">
                  <a:moveTo>
                    <a:pt x="1973" y="0"/>
                  </a:moveTo>
                  <a:cubicBezTo>
                    <a:pt x="1973" y="49"/>
                    <a:pt x="1934" y="102"/>
                    <a:pt x="1852" y="138"/>
                  </a:cubicBezTo>
                  <a:lnTo>
                    <a:pt x="125" y="855"/>
                  </a:lnTo>
                  <a:cubicBezTo>
                    <a:pt x="47" y="888"/>
                    <a:pt x="1" y="940"/>
                    <a:pt x="1" y="996"/>
                  </a:cubicBezTo>
                  <a:lnTo>
                    <a:pt x="4" y="1973"/>
                  </a:lnTo>
                  <a:cubicBezTo>
                    <a:pt x="4" y="1917"/>
                    <a:pt x="50" y="1864"/>
                    <a:pt x="129" y="1835"/>
                  </a:cubicBezTo>
                  <a:lnTo>
                    <a:pt x="1855" y="1114"/>
                  </a:lnTo>
                  <a:cubicBezTo>
                    <a:pt x="1937" y="1081"/>
                    <a:pt x="1977" y="1029"/>
                    <a:pt x="1973" y="976"/>
                  </a:cubicBezTo>
                  <a:lnTo>
                    <a:pt x="19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45"/>
            <p:cNvSpPr/>
            <p:nvPr/>
          </p:nvSpPr>
          <p:spPr>
            <a:xfrm>
              <a:off x="864800" y="5068150"/>
              <a:ext cx="121275" cy="44275"/>
            </a:xfrm>
            <a:custGeom>
              <a:rect b="b" l="l" r="r" t="t"/>
              <a:pathLst>
                <a:path extrusionOk="0" h="1771" w="4851">
                  <a:moveTo>
                    <a:pt x="4847" y="620"/>
                  </a:moveTo>
                  <a:lnTo>
                    <a:pt x="4847" y="625"/>
                  </a:lnTo>
                  <a:lnTo>
                    <a:pt x="4847" y="625"/>
                  </a:lnTo>
                  <a:cubicBezTo>
                    <a:pt x="4847" y="623"/>
                    <a:pt x="4847" y="622"/>
                    <a:pt x="4847" y="620"/>
                  </a:cubicBezTo>
                  <a:close/>
                  <a:moveTo>
                    <a:pt x="2498" y="0"/>
                  </a:moveTo>
                  <a:cubicBezTo>
                    <a:pt x="2465" y="0"/>
                    <a:pt x="2432" y="4"/>
                    <a:pt x="2399" y="11"/>
                  </a:cubicBezTo>
                  <a:lnTo>
                    <a:pt x="391" y="414"/>
                  </a:lnTo>
                  <a:cubicBezTo>
                    <a:pt x="358" y="421"/>
                    <a:pt x="326" y="425"/>
                    <a:pt x="293" y="425"/>
                  </a:cubicBezTo>
                  <a:cubicBezTo>
                    <a:pt x="222" y="425"/>
                    <a:pt x="152" y="408"/>
                    <a:pt x="89" y="375"/>
                  </a:cubicBezTo>
                  <a:cubicBezTo>
                    <a:pt x="40" y="355"/>
                    <a:pt x="7" y="309"/>
                    <a:pt x="1" y="257"/>
                  </a:cubicBezTo>
                  <a:lnTo>
                    <a:pt x="1" y="1233"/>
                  </a:lnTo>
                  <a:cubicBezTo>
                    <a:pt x="7" y="1285"/>
                    <a:pt x="40" y="1331"/>
                    <a:pt x="89" y="1354"/>
                  </a:cubicBezTo>
                  <a:cubicBezTo>
                    <a:pt x="153" y="1386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1" y="1394"/>
                  </a:cubicBezTo>
                  <a:lnTo>
                    <a:pt x="2399" y="987"/>
                  </a:lnTo>
                  <a:cubicBezTo>
                    <a:pt x="2431" y="980"/>
                    <a:pt x="2463" y="977"/>
                    <a:pt x="2494" y="977"/>
                  </a:cubicBezTo>
                  <a:cubicBezTo>
                    <a:pt x="2554" y="977"/>
                    <a:pt x="2612" y="989"/>
                    <a:pt x="2668" y="1010"/>
                  </a:cubicBezTo>
                  <a:lnTo>
                    <a:pt x="4381" y="1738"/>
                  </a:lnTo>
                  <a:cubicBezTo>
                    <a:pt x="4434" y="1760"/>
                    <a:pt x="4494" y="1770"/>
                    <a:pt x="4552" y="1770"/>
                  </a:cubicBezTo>
                  <a:cubicBezTo>
                    <a:pt x="4705" y="1770"/>
                    <a:pt x="4850" y="1699"/>
                    <a:pt x="4850" y="1597"/>
                  </a:cubicBezTo>
                  <a:lnTo>
                    <a:pt x="4847" y="625"/>
                  </a:lnTo>
                  <a:lnTo>
                    <a:pt x="4847" y="625"/>
                  </a:lnTo>
                  <a:cubicBezTo>
                    <a:pt x="4845" y="725"/>
                    <a:pt x="4703" y="794"/>
                    <a:pt x="4550" y="794"/>
                  </a:cubicBezTo>
                  <a:cubicBezTo>
                    <a:pt x="4492" y="794"/>
                    <a:pt x="4432" y="784"/>
                    <a:pt x="4378" y="761"/>
                  </a:cubicBezTo>
                  <a:lnTo>
                    <a:pt x="2668" y="34"/>
                  </a:lnTo>
                  <a:cubicBezTo>
                    <a:pt x="2614" y="11"/>
                    <a:pt x="2556" y="0"/>
                    <a:pt x="2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45"/>
            <p:cNvSpPr/>
            <p:nvPr/>
          </p:nvSpPr>
          <p:spPr>
            <a:xfrm>
              <a:off x="845075" y="4979900"/>
              <a:ext cx="189975" cy="108025"/>
            </a:xfrm>
            <a:custGeom>
              <a:rect b="b" l="l" r="r" t="t"/>
              <a:pathLst>
                <a:path extrusionOk="0" h="4321" w="7599">
                  <a:moveTo>
                    <a:pt x="4204" y="1"/>
                  </a:moveTo>
                  <a:cubicBezTo>
                    <a:pt x="4114" y="1"/>
                    <a:pt x="4024" y="24"/>
                    <a:pt x="3965" y="74"/>
                  </a:cubicBezTo>
                  <a:lnTo>
                    <a:pt x="2749" y="1084"/>
                  </a:lnTo>
                  <a:cubicBezTo>
                    <a:pt x="2681" y="1133"/>
                    <a:pt x="2601" y="1159"/>
                    <a:pt x="2521" y="1159"/>
                  </a:cubicBezTo>
                  <a:cubicBezTo>
                    <a:pt x="2516" y="1159"/>
                    <a:pt x="2512" y="1159"/>
                    <a:pt x="2507" y="1159"/>
                  </a:cubicBezTo>
                  <a:lnTo>
                    <a:pt x="380" y="1152"/>
                  </a:lnTo>
                  <a:cubicBezTo>
                    <a:pt x="138" y="1152"/>
                    <a:pt x="0" y="1313"/>
                    <a:pt x="144" y="1424"/>
                  </a:cubicBezTo>
                  <a:lnTo>
                    <a:pt x="1426" y="2407"/>
                  </a:lnTo>
                  <a:cubicBezTo>
                    <a:pt x="1485" y="2450"/>
                    <a:pt x="1501" y="2509"/>
                    <a:pt x="1471" y="2561"/>
                  </a:cubicBezTo>
                  <a:lnTo>
                    <a:pt x="800" y="3731"/>
                  </a:lnTo>
                  <a:cubicBezTo>
                    <a:pt x="764" y="3796"/>
                    <a:pt x="800" y="3862"/>
                    <a:pt x="875" y="3905"/>
                  </a:cubicBezTo>
                  <a:cubicBezTo>
                    <a:pt x="939" y="3937"/>
                    <a:pt x="1011" y="3954"/>
                    <a:pt x="1083" y="3954"/>
                  </a:cubicBezTo>
                  <a:cubicBezTo>
                    <a:pt x="1114" y="3954"/>
                    <a:pt x="1146" y="3951"/>
                    <a:pt x="1177" y="3944"/>
                  </a:cubicBezTo>
                  <a:lnTo>
                    <a:pt x="3185" y="3538"/>
                  </a:lnTo>
                  <a:cubicBezTo>
                    <a:pt x="3216" y="3531"/>
                    <a:pt x="3247" y="3528"/>
                    <a:pt x="3279" y="3528"/>
                  </a:cubicBezTo>
                  <a:cubicBezTo>
                    <a:pt x="3338" y="3528"/>
                    <a:pt x="3398" y="3539"/>
                    <a:pt x="3454" y="3561"/>
                  </a:cubicBezTo>
                  <a:lnTo>
                    <a:pt x="5164" y="4288"/>
                  </a:lnTo>
                  <a:cubicBezTo>
                    <a:pt x="5218" y="4310"/>
                    <a:pt x="5278" y="4321"/>
                    <a:pt x="5336" y="4321"/>
                  </a:cubicBezTo>
                  <a:cubicBezTo>
                    <a:pt x="5490" y="4321"/>
                    <a:pt x="5635" y="4249"/>
                    <a:pt x="5632" y="4147"/>
                  </a:cubicBezTo>
                  <a:lnTo>
                    <a:pt x="5590" y="2918"/>
                  </a:lnTo>
                  <a:cubicBezTo>
                    <a:pt x="5590" y="2863"/>
                    <a:pt x="5636" y="2807"/>
                    <a:pt x="5714" y="2774"/>
                  </a:cubicBezTo>
                  <a:lnTo>
                    <a:pt x="7441" y="2057"/>
                  </a:lnTo>
                  <a:cubicBezTo>
                    <a:pt x="7595" y="1991"/>
                    <a:pt x="7598" y="1867"/>
                    <a:pt x="7477" y="1798"/>
                  </a:cubicBezTo>
                  <a:cubicBezTo>
                    <a:pt x="7438" y="1775"/>
                    <a:pt x="7395" y="1762"/>
                    <a:pt x="7353" y="1755"/>
                  </a:cubicBezTo>
                  <a:lnTo>
                    <a:pt x="5321" y="1401"/>
                  </a:lnTo>
                  <a:cubicBezTo>
                    <a:pt x="5279" y="1395"/>
                    <a:pt x="5236" y="1382"/>
                    <a:pt x="5200" y="1359"/>
                  </a:cubicBezTo>
                  <a:cubicBezTo>
                    <a:pt x="5170" y="1346"/>
                    <a:pt x="5144" y="1320"/>
                    <a:pt x="5128" y="1290"/>
                  </a:cubicBezTo>
                  <a:lnTo>
                    <a:pt x="4482" y="120"/>
                  </a:lnTo>
                  <a:cubicBezTo>
                    <a:pt x="4466" y="88"/>
                    <a:pt x="4440" y="65"/>
                    <a:pt x="4410" y="48"/>
                  </a:cubicBezTo>
                  <a:cubicBezTo>
                    <a:pt x="4354" y="17"/>
                    <a:pt x="4279" y="1"/>
                    <a:pt x="4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8" name="Google Shape;5178;p45"/>
          <p:cNvGrpSpPr/>
          <p:nvPr/>
        </p:nvGrpSpPr>
        <p:grpSpPr>
          <a:xfrm>
            <a:off x="6909862" y="3091069"/>
            <a:ext cx="222195" cy="155001"/>
            <a:chOff x="845075" y="4979900"/>
            <a:chExt cx="189975" cy="132525"/>
          </a:xfrm>
        </p:grpSpPr>
        <p:sp>
          <p:nvSpPr>
            <p:cNvPr id="5179" name="Google Shape;5179;p45"/>
            <p:cNvSpPr/>
            <p:nvPr/>
          </p:nvSpPr>
          <p:spPr>
            <a:xfrm>
              <a:off x="847200" y="5013050"/>
              <a:ext cx="35075" cy="54000"/>
            </a:xfrm>
            <a:custGeom>
              <a:rect b="b" l="l" r="r" t="t"/>
              <a:pathLst>
                <a:path extrusionOk="0" h="2160" w="1403">
                  <a:moveTo>
                    <a:pt x="0" y="0"/>
                  </a:moveTo>
                  <a:lnTo>
                    <a:pt x="4" y="976"/>
                  </a:lnTo>
                  <a:cubicBezTo>
                    <a:pt x="7" y="1019"/>
                    <a:pt x="30" y="1055"/>
                    <a:pt x="63" y="1078"/>
                  </a:cubicBezTo>
                  <a:lnTo>
                    <a:pt x="1344" y="2058"/>
                  </a:lnTo>
                  <a:cubicBezTo>
                    <a:pt x="1380" y="2081"/>
                    <a:pt x="1400" y="2120"/>
                    <a:pt x="1403" y="2159"/>
                  </a:cubicBezTo>
                  <a:lnTo>
                    <a:pt x="1403" y="1183"/>
                  </a:lnTo>
                  <a:cubicBezTo>
                    <a:pt x="1400" y="1140"/>
                    <a:pt x="1377" y="1104"/>
                    <a:pt x="1344" y="1081"/>
                  </a:cubicBezTo>
                  <a:lnTo>
                    <a:pt x="63" y="102"/>
                  </a:lnTo>
                  <a:cubicBezTo>
                    <a:pt x="27" y="79"/>
                    <a:pt x="4" y="39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45"/>
            <p:cNvSpPr/>
            <p:nvPr/>
          </p:nvSpPr>
          <p:spPr>
            <a:xfrm>
              <a:off x="984800" y="5027875"/>
              <a:ext cx="49425" cy="49325"/>
            </a:xfrm>
            <a:custGeom>
              <a:rect b="b" l="l" r="r" t="t"/>
              <a:pathLst>
                <a:path extrusionOk="0" h="1973" w="1977">
                  <a:moveTo>
                    <a:pt x="1973" y="0"/>
                  </a:moveTo>
                  <a:cubicBezTo>
                    <a:pt x="1973" y="49"/>
                    <a:pt x="1934" y="102"/>
                    <a:pt x="1852" y="138"/>
                  </a:cubicBezTo>
                  <a:lnTo>
                    <a:pt x="125" y="855"/>
                  </a:lnTo>
                  <a:cubicBezTo>
                    <a:pt x="47" y="888"/>
                    <a:pt x="1" y="940"/>
                    <a:pt x="1" y="996"/>
                  </a:cubicBezTo>
                  <a:lnTo>
                    <a:pt x="4" y="1973"/>
                  </a:lnTo>
                  <a:cubicBezTo>
                    <a:pt x="4" y="1917"/>
                    <a:pt x="50" y="1864"/>
                    <a:pt x="129" y="1835"/>
                  </a:cubicBezTo>
                  <a:lnTo>
                    <a:pt x="1855" y="1114"/>
                  </a:lnTo>
                  <a:cubicBezTo>
                    <a:pt x="1937" y="1081"/>
                    <a:pt x="1977" y="1029"/>
                    <a:pt x="1973" y="976"/>
                  </a:cubicBezTo>
                  <a:lnTo>
                    <a:pt x="19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45"/>
            <p:cNvSpPr/>
            <p:nvPr/>
          </p:nvSpPr>
          <p:spPr>
            <a:xfrm>
              <a:off x="864800" y="5068150"/>
              <a:ext cx="121275" cy="44275"/>
            </a:xfrm>
            <a:custGeom>
              <a:rect b="b" l="l" r="r" t="t"/>
              <a:pathLst>
                <a:path extrusionOk="0" h="1771" w="4851">
                  <a:moveTo>
                    <a:pt x="4847" y="620"/>
                  </a:moveTo>
                  <a:lnTo>
                    <a:pt x="4847" y="625"/>
                  </a:lnTo>
                  <a:lnTo>
                    <a:pt x="4847" y="625"/>
                  </a:lnTo>
                  <a:cubicBezTo>
                    <a:pt x="4847" y="623"/>
                    <a:pt x="4847" y="622"/>
                    <a:pt x="4847" y="620"/>
                  </a:cubicBezTo>
                  <a:close/>
                  <a:moveTo>
                    <a:pt x="2498" y="0"/>
                  </a:moveTo>
                  <a:cubicBezTo>
                    <a:pt x="2465" y="0"/>
                    <a:pt x="2432" y="4"/>
                    <a:pt x="2399" y="11"/>
                  </a:cubicBezTo>
                  <a:lnTo>
                    <a:pt x="391" y="414"/>
                  </a:lnTo>
                  <a:cubicBezTo>
                    <a:pt x="358" y="421"/>
                    <a:pt x="326" y="425"/>
                    <a:pt x="293" y="425"/>
                  </a:cubicBezTo>
                  <a:cubicBezTo>
                    <a:pt x="222" y="425"/>
                    <a:pt x="152" y="408"/>
                    <a:pt x="89" y="375"/>
                  </a:cubicBezTo>
                  <a:cubicBezTo>
                    <a:pt x="40" y="355"/>
                    <a:pt x="7" y="309"/>
                    <a:pt x="1" y="257"/>
                  </a:cubicBezTo>
                  <a:lnTo>
                    <a:pt x="1" y="1233"/>
                  </a:lnTo>
                  <a:cubicBezTo>
                    <a:pt x="7" y="1285"/>
                    <a:pt x="40" y="1331"/>
                    <a:pt x="89" y="1354"/>
                  </a:cubicBezTo>
                  <a:cubicBezTo>
                    <a:pt x="153" y="1386"/>
                    <a:pt x="225" y="1404"/>
                    <a:pt x="297" y="1404"/>
                  </a:cubicBezTo>
                  <a:cubicBezTo>
                    <a:pt x="329" y="1404"/>
                    <a:pt x="360" y="1401"/>
                    <a:pt x="391" y="1394"/>
                  </a:cubicBezTo>
                  <a:lnTo>
                    <a:pt x="2399" y="987"/>
                  </a:lnTo>
                  <a:cubicBezTo>
                    <a:pt x="2431" y="980"/>
                    <a:pt x="2463" y="977"/>
                    <a:pt x="2494" y="977"/>
                  </a:cubicBezTo>
                  <a:cubicBezTo>
                    <a:pt x="2554" y="977"/>
                    <a:pt x="2612" y="989"/>
                    <a:pt x="2668" y="1010"/>
                  </a:cubicBezTo>
                  <a:lnTo>
                    <a:pt x="4381" y="1738"/>
                  </a:lnTo>
                  <a:cubicBezTo>
                    <a:pt x="4434" y="1760"/>
                    <a:pt x="4494" y="1770"/>
                    <a:pt x="4552" y="1770"/>
                  </a:cubicBezTo>
                  <a:cubicBezTo>
                    <a:pt x="4705" y="1770"/>
                    <a:pt x="4850" y="1699"/>
                    <a:pt x="4850" y="1597"/>
                  </a:cubicBezTo>
                  <a:lnTo>
                    <a:pt x="4847" y="625"/>
                  </a:lnTo>
                  <a:lnTo>
                    <a:pt x="4847" y="625"/>
                  </a:lnTo>
                  <a:cubicBezTo>
                    <a:pt x="4845" y="725"/>
                    <a:pt x="4703" y="794"/>
                    <a:pt x="4550" y="794"/>
                  </a:cubicBezTo>
                  <a:cubicBezTo>
                    <a:pt x="4492" y="794"/>
                    <a:pt x="4432" y="784"/>
                    <a:pt x="4378" y="761"/>
                  </a:cubicBezTo>
                  <a:lnTo>
                    <a:pt x="2668" y="34"/>
                  </a:lnTo>
                  <a:cubicBezTo>
                    <a:pt x="2614" y="11"/>
                    <a:pt x="2556" y="0"/>
                    <a:pt x="2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45"/>
            <p:cNvSpPr/>
            <p:nvPr/>
          </p:nvSpPr>
          <p:spPr>
            <a:xfrm>
              <a:off x="845075" y="4979900"/>
              <a:ext cx="189975" cy="108025"/>
            </a:xfrm>
            <a:custGeom>
              <a:rect b="b" l="l" r="r" t="t"/>
              <a:pathLst>
                <a:path extrusionOk="0" h="4321" w="7599">
                  <a:moveTo>
                    <a:pt x="4204" y="1"/>
                  </a:moveTo>
                  <a:cubicBezTo>
                    <a:pt x="4114" y="1"/>
                    <a:pt x="4024" y="24"/>
                    <a:pt x="3965" y="74"/>
                  </a:cubicBezTo>
                  <a:lnTo>
                    <a:pt x="2749" y="1084"/>
                  </a:lnTo>
                  <a:cubicBezTo>
                    <a:pt x="2681" y="1133"/>
                    <a:pt x="2601" y="1159"/>
                    <a:pt x="2521" y="1159"/>
                  </a:cubicBezTo>
                  <a:cubicBezTo>
                    <a:pt x="2516" y="1159"/>
                    <a:pt x="2512" y="1159"/>
                    <a:pt x="2507" y="1159"/>
                  </a:cubicBezTo>
                  <a:lnTo>
                    <a:pt x="380" y="1152"/>
                  </a:lnTo>
                  <a:cubicBezTo>
                    <a:pt x="138" y="1152"/>
                    <a:pt x="0" y="1313"/>
                    <a:pt x="144" y="1424"/>
                  </a:cubicBezTo>
                  <a:lnTo>
                    <a:pt x="1426" y="2407"/>
                  </a:lnTo>
                  <a:cubicBezTo>
                    <a:pt x="1485" y="2450"/>
                    <a:pt x="1501" y="2509"/>
                    <a:pt x="1471" y="2561"/>
                  </a:cubicBezTo>
                  <a:lnTo>
                    <a:pt x="800" y="3731"/>
                  </a:lnTo>
                  <a:cubicBezTo>
                    <a:pt x="764" y="3796"/>
                    <a:pt x="800" y="3862"/>
                    <a:pt x="875" y="3905"/>
                  </a:cubicBezTo>
                  <a:cubicBezTo>
                    <a:pt x="939" y="3937"/>
                    <a:pt x="1011" y="3954"/>
                    <a:pt x="1083" y="3954"/>
                  </a:cubicBezTo>
                  <a:cubicBezTo>
                    <a:pt x="1114" y="3954"/>
                    <a:pt x="1146" y="3951"/>
                    <a:pt x="1177" y="3944"/>
                  </a:cubicBezTo>
                  <a:lnTo>
                    <a:pt x="3185" y="3538"/>
                  </a:lnTo>
                  <a:cubicBezTo>
                    <a:pt x="3216" y="3531"/>
                    <a:pt x="3247" y="3528"/>
                    <a:pt x="3279" y="3528"/>
                  </a:cubicBezTo>
                  <a:cubicBezTo>
                    <a:pt x="3338" y="3528"/>
                    <a:pt x="3398" y="3539"/>
                    <a:pt x="3454" y="3561"/>
                  </a:cubicBezTo>
                  <a:lnTo>
                    <a:pt x="5164" y="4288"/>
                  </a:lnTo>
                  <a:cubicBezTo>
                    <a:pt x="5218" y="4310"/>
                    <a:pt x="5278" y="4321"/>
                    <a:pt x="5336" y="4321"/>
                  </a:cubicBezTo>
                  <a:cubicBezTo>
                    <a:pt x="5490" y="4321"/>
                    <a:pt x="5635" y="4249"/>
                    <a:pt x="5632" y="4147"/>
                  </a:cubicBezTo>
                  <a:lnTo>
                    <a:pt x="5590" y="2918"/>
                  </a:lnTo>
                  <a:cubicBezTo>
                    <a:pt x="5590" y="2863"/>
                    <a:pt x="5636" y="2807"/>
                    <a:pt x="5714" y="2774"/>
                  </a:cubicBezTo>
                  <a:lnTo>
                    <a:pt x="7441" y="2057"/>
                  </a:lnTo>
                  <a:cubicBezTo>
                    <a:pt x="7595" y="1991"/>
                    <a:pt x="7598" y="1867"/>
                    <a:pt x="7477" y="1798"/>
                  </a:cubicBezTo>
                  <a:cubicBezTo>
                    <a:pt x="7438" y="1775"/>
                    <a:pt x="7395" y="1762"/>
                    <a:pt x="7353" y="1755"/>
                  </a:cubicBezTo>
                  <a:lnTo>
                    <a:pt x="5321" y="1401"/>
                  </a:lnTo>
                  <a:cubicBezTo>
                    <a:pt x="5279" y="1395"/>
                    <a:pt x="5236" y="1382"/>
                    <a:pt x="5200" y="1359"/>
                  </a:cubicBezTo>
                  <a:cubicBezTo>
                    <a:pt x="5170" y="1346"/>
                    <a:pt x="5144" y="1320"/>
                    <a:pt x="5128" y="1290"/>
                  </a:cubicBezTo>
                  <a:lnTo>
                    <a:pt x="4482" y="120"/>
                  </a:lnTo>
                  <a:cubicBezTo>
                    <a:pt x="4466" y="88"/>
                    <a:pt x="4440" y="65"/>
                    <a:pt x="4410" y="48"/>
                  </a:cubicBezTo>
                  <a:cubicBezTo>
                    <a:pt x="4354" y="17"/>
                    <a:pt x="4279" y="1"/>
                    <a:pt x="4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627351" y="1382682"/>
            <a:ext cx="7796700" cy="3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uFill>
                  <a:noFill/>
                </a:uFill>
                <a:latin typeface="Roboto Medium"/>
                <a:ea typeface="Roboto Medium"/>
                <a:cs typeface="Roboto Medium"/>
                <a:sym typeface="Roboto Medium"/>
                <a:hlinkClick r:id="rId3"/>
              </a:rPr>
              <a:t>Slidesgo </a:t>
            </a:r>
            <a:r>
              <a:rPr lang="en"/>
              <a:t>template: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 slide structure based on a pitch deck, which you can easily adapt to your needs. For more info on how to edit the template, please visit </a:t>
            </a:r>
            <a:r>
              <a:rPr b="1" lang="en">
                <a:uFill>
                  <a:noFill/>
                </a:uFill>
                <a:hlinkClick r:id="rId4"/>
              </a:rPr>
              <a:t>Slidesgo School</a:t>
            </a: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"/>
              <a:t>or read our </a:t>
            </a:r>
            <a:r>
              <a:rPr b="1" lang="en">
                <a:uFill>
                  <a:noFill/>
                </a:uFill>
                <a:hlinkClick r:id="rId5"/>
              </a:rPr>
              <a:t>FAQs</a:t>
            </a:r>
            <a:r>
              <a:rPr lang="en"/>
              <a:t>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b="1" lang="en">
                <a:uFill>
                  <a:noFill/>
                </a:uFill>
                <a:hlinkClick action="ppaction://hlinksldjump" r:id="rId6"/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 </a:t>
            </a:r>
            <a:r>
              <a:rPr b="1" lang="en">
                <a:uFill>
                  <a:noFill/>
                </a:uFill>
                <a:hlinkClick action="ppaction://hlinksldjump" r:id="rId7"/>
              </a:rPr>
              <a:t>thanks</a:t>
            </a:r>
            <a:r>
              <a:rPr lang="en">
                <a:uFill>
                  <a:noFill/>
                </a:uFill>
                <a:latin typeface="Roboto Medium"/>
                <a:ea typeface="Roboto Medium"/>
                <a:cs typeface="Roboto Medium"/>
                <a:sym typeface="Roboto Medium"/>
                <a:hlinkClick action="ppaction://hlinksldjump" r:id="rId8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 </a:t>
            </a:r>
            <a:r>
              <a:rPr b="1" lang="en">
                <a:uFill>
                  <a:noFill/>
                </a:uFill>
                <a:hlinkClick action="ppaction://hlinksldjump" r:id="rId9"/>
              </a:rPr>
              <a:t>resources</a:t>
            </a:r>
            <a:r>
              <a:rPr lang="en">
                <a:uFill>
                  <a:noFill/>
                </a:uFill>
                <a:latin typeface="Roboto Medium"/>
                <a:ea typeface="Roboto Medium"/>
                <a:cs typeface="Roboto Medium"/>
                <a:sym typeface="Roboto Medium"/>
                <a:hlinkClick action="ppaction://hlinksldjump" r:id="rId10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>
                <a:uFill>
                  <a:noFill/>
                </a:uFill>
                <a:hlinkClick action="ppaction://hlinksldjump" r:id="rId11"/>
              </a:rPr>
              <a:t>Instructions for use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Final slides with: </a:t>
            </a:r>
            <a:endParaRPr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Roboto Medium"/>
                <a:ea typeface="Roboto Medium"/>
                <a:cs typeface="Roboto Medium"/>
                <a:sym typeface="Roboto Medium"/>
                <a:hlinkClick action="ppaction://hlinksldjump" r:id="rId12"/>
              </a:rPr>
              <a:t> </a:t>
            </a:r>
            <a:r>
              <a:rPr b="1" lang="en">
                <a:uFill>
                  <a:noFill/>
                </a:uFill>
                <a:hlinkClick action="ppaction://hlinksldjump" r:id="rId13"/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Roboto Medium"/>
                <a:ea typeface="Roboto Medium"/>
                <a:cs typeface="Roboto Medium"/>
                <a:sym typeface="Roboto Medium"/>
                <a:hlinkClick action="ppaction://hlinksldjump" r:id="rId14"/>
              </a:rPr>
              <a:t> </a:t>
            </a:r>
            <a:r>
              <a:rPr b="1" lang="en">
                <a:uFill>
                  <a:noFill/>
                </a:uFill>
                <a:hlinkClick action="ppaction://hlinksldjump" r:id="rId15"/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Sets of </a:t>
            </a:r>
            <a:r>
              <a:rPr b="1" lang="en">
                <a:uFill>
                  <a:noFill/>
                </a:uFill>
                <a:hlinkClick action="ppaction://hlinksldjump" r:id="rId16"/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13716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</p:txBody>
      </p:sp>
      <p:sp>
        <p:nvSpPr>
          <p:cNvPr id="158" name="Google Shape;158;p28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186" name="Shape 5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7" name="Google Shape;5187;p46"/>
          <p:cNvSpPr txBox="1"/>
          <p:nvPr>
            <p:ph type="title"/>
          </p:nvPr>
        </p:nvSpPr>
        <p:spPr>
          <a:xfrm>
            <a:off x="656599" y="540000"/>
            <a:ext cx="3070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1" name="Shape 5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2" name="Google Shape;5192;p47"/>
          <p:cNvSpPr/>
          <p:nvPr/>
        </p:nvSpPr>
        <p:spPr>
          <a:xfrm>
            <a:off x="1474406" y="1677200"/>
            <a:ext cx="1135800" cy="465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3" name="Google Shape;5193;p47"/>
          <p:cNvSpPr/>
          <p:nvPr/>
        </p:nvSpPr>
        <p:spPr>
          <a:xfrm>
            <a:off x="4004868" y="1677200"/>
            <a:ext cx="1135800" cy="465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4" name="Google Shape;5194;p47"/>
          <p:cNvSpPr/>
          <p:nvPr/>
        </p:nvSpPr>
        <p:spPr>
          <a:xfrm>
            <a:off x="6527412" y="1677200"/>
            <a:ext cx="1135800" cy="465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5" name="Google Shape;5195;p47"/>
          <p:cNvSpPr/>
          <p:nvPr/>
        </p:nvSpPr>
        <p:spPr>
          <a:xfrm>
            <a:off x="1474406" y="3286075"/>
            <a:ext cx="1135800" cy="465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6" name="Google Shape;5196;p47"/>
          <p:cNvSpPr/>
          <p:nvPr/>
        </p:nvSpPr>
        <p:spPr>
          <a:xfrm>
            <a:off x="4004868" y="3286075"/>
            <a:ext cx="1135800" cy="465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7" name="Google Shape;5197;p47"/>
          <p:cNvSpPr/>
          <p:nvPr/>
        </p:nvSpPr>
        <p:spPr>
          <a:xfrm>
            <a:off x="6527412" y="3286075"/>
            <a:ext cx="1135800" cy="465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8" name="Google Shape;5198;p47"/>
          <p:cNvSpPr txBox="1"/>
          <p:nvPr>
            <p:ph type="ctrTitle"/>
          </p:nvPr>
        </p:nvSpPr>
        <p:spPr>
          <a:xfrm>
            <a:off x="614200" y="349449"/>
            <a:ext cx="6447000" cy="7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sp>
        <p:nvSpPr>
          <p:cNvPr id="5199" name="Google Shape;5199;p47"/>
          <p:cNvSpPr txBox="1"/>
          <p:nvPr>
            <p:ph idx="3" type="ctrTitle"/>
          </p:nvPr>
        </p:nvSpPr>
        <p:spPr>
          <a:xfrm>
            <a:off x="1230956" y="1711894"/>
            <a:ext cx="16227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200" name="Google Shape;5200;p47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1" name="Google Shape;5201;p47"/>
          <p:cNvSpPr txBox="1"/>
          <p:nvPr>
            <p:ph idx="1" type="subTitle"/>
          </p:nvPr>
        </p:nvSpPr>
        <p:spPr>
          <a:xfrm>
            <a:off x="932156" y="2137787"/>
            <a:ext cx="22203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5202" name="Google Shape;5202;p47"/>
          <p:cNvSpPr txBox="1"/>
          <p:nvPr>
            <p:ph idx="2" type="subTitle"/>
          </p:nvPr>
        </p:nvSpPr>
        <p:spPr>
          <a:xfrm>
            <a:off x="5985150" y="2137774"/>
            <a:ext cx="22203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5203" name="Google Shape;5203;p47"/>
          <p:cNvSpPr txBox="1"/>
          <p:nvPr>
            <p:ph idx="4" type="ctrTitle"/>
          </p:nvPr>
        </p:nvSpPr>
        <p:spPr>
          <a:xfrm>
            <a:off x="6019062" y="1711894"/>
            <a:ext cx="21525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5204" name="Google Shape;5204;p47"/>
          <p:cNvSpPr txBox="1"/>
          <p:nvPr>
            <p:ph idx="5" type="subTitle"/>
          </p:nvPr>
        </p:nvSpPr>
        <p:spPr>
          <a:xfrm>
            <a:off x="5985162" y="3744588"/>
            <a:ext cx="2220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5205" name="Google Shape;5205;p47"/>
          <p:cNvSpPr txBox="1"/>
          <p:nvPr>
            <p:ph idx="6" type="ctrTitle"/>
          </p:nvPr>
        </p:nvSpPr>
        <p:spPr>
          <a:xfrm>
            <a:off x="6140112" y="3332581"/>
            <a:ext cx="19104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5206" name="Google Shape;5206;p47"/>
          <p:cNvSpPr txBox="1"/>
          <p:nvPr>
            <p:ph idx="7" type="subTitle"/>
          </p:nvPr>
        </p:nvSpPr>
        <p:spPr>
          <a:xfrm>
            <a:off x="932156" y="3744588"/>
            <a:ext cx="2220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5207" name="Google Shape;5207;p47"/>
          <p:cNvSpPr txBox="1"/>
          <p:nvPr>
            <p:ph idx="8" type="ctrTitle"/>
          </p:nvPr>
        </p:nvSpPr>
        <p:spPr>
          <a:xfrm>
            <a:off x="1215656" y="3332581"/>
            <a:ext cx="16533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5208" name="Google Shape;5208;p47"/>
          <p:cNvSpPr txBox="1"/>
          <p:nvPr>
            <p:ph idx="9" type="subTitle"/>
          </p:nvPr>
        </p:nvSpPr>
        <p:spPr>
          <a:xfrm>
            <a:off x="3462618" y="2137787"/>
            <a:ext cx="22203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5209" name="Google Shape;5209;p47"/>
          <p:cNvSpPr txBox="1"/>
          <p:nvPr>
            <p:ph idx="13" type="ctrTitle"/>
          </p:nvPr>
        </p:nvSpPr>
        <p:spPr>
          <a:xfrm>
            <a:off x="3656718" y="1711894"/>
            <a:ext cx="18321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210" name="Google Shape;5210;p47"/>
          <p:cNvSpPr txBox="1"/>
          <p:nvPr>
            <p:ph idx="14" type="subTitle"/>
          </p:nvPr>
        </p:nvSpPr>
        <p:spPr>
          <a:xfrm>
            <a:off x="3462618" y="3744588"/>
            <a:ext cx="2220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5211" name="Google Shape;5211;p47"/>
          <p:cNvSpPr txBox="1"/>
          <p:nvPr>
            <p:ph idx="15" type="ctrTitle"/>
          </p:nvPr>
        </p:nvSpPr>
        <p:spPr>
          <a:xfrm>
            <a:off x="3571818" y="3332581"/>
            <a:ext cx="20019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5" name="Shape 5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16" name="Google Shape;5216;p48"/>
          <p:cNvCxnSpPr>
            <a:stCxn id="5217" idx="1"/>
          </p:cNvCxnSpPr>
          <p:nvPr/>
        </p:nvCxnSpPr>
        <p:spPr>
          <a:xfrm flipH="1">
            <a:off x="5049989" y="1559588"/>
            <a:ext cx="1730400" cy="530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8" name="Google Shape;5218;p48"/>
          <p:cNvCxnSpPr>
            <a:stCxn id="5219" idx="3"/>
          </p:cNvCxnSpPr>
          <p:nvPr/>
        </p:nvCxnSpPr>
        <p:spPr>
          <a:xfrm>
            <a:off x="2122248" y="2569538"/>
            <a:ext cx="1106700" cy="305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0" name="Google Shape;5220;p48"/>
          <p:cNvCxnSpPr>
            <a:stCxn id="5221" idx="1"/>
          </p:cNvCxnSpPr>
          <p:nvPr/>
        </p:nvCxnSpPr>
        <p:spPr>
          <a:xfrm flipH="1">
            <a:off x="5681789" y="3302626"/>
            <a:ext cx="1098600" cy="536100"/>
          </a:xfrm>
          <a:prstGeom prst="bentConnector3">
            <a:avLst>
              <a:gd fmla="val 23325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22" name="Google Shape;5222;p48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SIZE</a:t>
            </a:r>
            <a:endParaRPr/>
          </a:p>
        </p:txBody>
      </p:sp>
      <p:sp>
        <p:nvSpPr>
          <p:cNvPr id="5223" name="Google Shape;5223;p48"/>
          <p:cNvSpPr txBox="1"/>
          <p:nvPr>
            <p:ph idx="4294967295" type="subTitle"/>
          </p:nvPr>
        </p:nvSpPr>
        <p:spPr>
          <a:xfrm>
            <a:off x="711048" y="2686987"/>
            <a:ext cx="14112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5219" name="Google Shape;5219;p48"/>
          <p:cNvSpPr txBox="1"/>
          <p:nvPr>
            <p:ph idx="4294967295" type="ctrTitle"/>
          </p:nvPr>
        </p:nvSpPr>
        <p:spPr>
          <a:xfrm>
            <a:off x="499548" y="2145788"/>
            <a:ext cx="16227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</a:rPr>
              <a:t>30%</a:t>
            </a:r>
            <a:endParaRPr sz="3600">
              <a:solidFill>
                <a:schemeClr val="accent3"/>
              </a:solidFill>
            </a:endParaRPr>
          </a:p>
        </p:txBody>
      </p:sp>
      <p:sp>
        <p:nvSpPr>
          <p:cNvPr id="5224" name="Google Shape;5224;p48"/>
          <p:cNvSpPr txBox="1"/>
          <p:nvPr>
            <p:ph idx="4294967295" type="subTitle"/>
          </p:nvPr>
        </p:nvSpPr>
        <p:spPr>
          <a:xfrm>
            <a:off x="6780389" y="3422462"/>
            <a:ext cx="14112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5221" name="Google Shape;5221;p48"/>
          <p:cNvSpPr txBox="1"/>
          <p:nvPr>
            <p:ph idx="4294967295" type="ctrTitle"/>
          </p:nvPr>
        </p:nvSpPr>
        <p:spPr>
          <a:xfrm>
            <a:off x="6780389" y="2878876"/>
            <a:ext cx="16227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5"/>
                </a:solidFill>
              </a:rPr>
              <a:t>2</a:t>
            </a:r>
            <a:r>
              <a:rPr lang="en" sz="3600">
                <a:solidFill>
                  <a:schemeClr val="accent5"/>
                </a:solidFill>
              </a:rPr>
              <a:t>0%</a:t>
            </a:r>
            <a:endParaRPr sz="3600">
              <a:solidFill>
                <a:schemeClr val="accent5"/>
              </a:solidFill>
            </a:endParaRPr>
          </a:p>
        </p:txBody>
      </p:sp>
      <p:sp>
        <p:nvSpPr>
          <p:cNvPr id="5225" name="Google Shape;5225;p48"/>
          <p:cNvSpPr txBox="1"/>
          <p:nvPr>
            <p:ph idx="4294967295" type="subTitle"/>
          </p:nvPr>
        </p:nvSpPr>
        <p:spPr>
          <a:xfrm>
            <a:off x="6780389" y="1680775"/>
            <a:ext cx="14112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Jupiter is the biggest planet of them all</a:t>
            </a:r>
            <a:endParaRPr sz="1400"/>
          </a:p>
        </p:txBody>
      </p:sp>
      <p:sp>
        <p:nvSpPr>
          <p:cNvPr id="5217" name="Google Shape;5217;p48"/>
          <p:cNvSpPr txBox="1"/>
          <p:nvPr>
            <p:ph idx="4294967295" type="ctrTitle"/>
          </p:nvPr>
        </p:nvSpPr>
        <p:spPr>
          <a:xfrm>
            <a:off x="6780389" y="1135838"/>
            <a:ext cx="16227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1"/>
                </a:solidFill>
              </a:rPr>
              <a:t>5</a:t>
            </a:r>
            <a:r>
              <a:rPr lang="en" sz="3600">
                <a:solidFill>
                  <a:schemeClr val="accent1"/>
                </a:solidFill>
              </a:rPr>
              <a:t>0%</a:t>
            </a:r>
            <a:endParaRPr sz="3600">
              <a:solidFill>
                <a:schemeClr val="accent1"/>
              </a:solidFill>
            </a:endParaRPr>
          </a:p>
        </p:txBody>
      </p:sp>
      <p:sp>
        <p:nvSpPr>
          <p:cNvPr id="5226" name="Google Shape;5226;p48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27" name="Google Shape;5227;p48"/>
          <p:cNvGrpSpPr/>
          <p:nvPr/>
        </p:nvGrpSpPr>
        <p:grpSpPr>
          <a:xfrm>
            <a:off x="3354882" y="1248600"/>
            <a:ext cx="2199724" cy="1924632"/>
            <a:chOff x="3354882" y="1248600"/>
            <a:chExt cx="2199724" cy="1924632"/>
          </a:xfrm>
        </p:grpSpPr>
        <p:grpSp>
          <p:nvGrpSpPr>
            <p:cNvPr id="5228" name="Google Shape;5228;p48"/>
            <p:cNvGrpSpPr/>
            <p:nvPr/>
          </p:nvGrpSpPr>
          <p:grpSpPr>
            <a:xfrm>
              <a:off x="3354882" y="1248600"/>
              <a:ext cx="2199724" cy="1924632"/>
              <a:chOff x="3354882" y="1248600"/>
              <a:chExt cx="2199724" cy="1924632"/>
            </a:xfrm>
          </p:grpSpPr>
          <p:grpSp>
            <p:nvGrpSpPr>
              <p:cNvPr id="5229" name="Google Shape;5229;p48"/>
              <p:cNvGrpSpPr/>
              <p:nvPr/>
            </p:nvGrpSpPr>
            <p:grpSpPr>
              <a:xfrm>
                <a:off x="3354882" y="1248600"/>
                <a:ext cx="1099862" cy="1924632"/>
                <a:chOff x="3359607" y="1248600"/>
                <a:chExt cx="1099862" cy="1924632"/>
              </a:xfrm>
            </p:grpSpPr>
            <p:sp>
              <p:nvSpPr>
                <p:cNvPr id="5230" name="Google Shape;5230;p48"/>
                <p:cNvSpPr/>
                <p:nvPr/>
              </p:nvSpPr>
              <p:spPr>
                <a:xfrm>
                  <a:off x="3359607" y="2019111"/>
                  <a:ext cx="1099745" cy="1154121"/>
                </a:xfrm>
                <a:custGeom>
                  <a:rect b="b" l="l" r="r" t="t"/>
                  <a:pathLst>
                    <a:path extrusionOk="0" h="21161" w="20164">
                      <a:moveTo>
                        <a:pt x="8096" y="0"/>
                      </a:moveTo>
                      <a:lnTo>
                        <a:pt x="1" y="9522"/>
                      </a:lnTo>
                      <a:lnTo>
                        <a:pt x="20163" y="21161"/>
                      </a:lnTo>
                      <a:lnTo>
                        <a:pt x="20163" y="6969"/>
                      </a:lnTo>
                      <a:lnTo>
                        <a:pt x="809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1" name="Google Shape;5231;p48"/>
                <p:cNvSpPr/>
                <p:nvPr/>
              </p:nvSpPr>
              <p:spPr>
                <a:xfrm>
                  <a:off x="3801225" y="1248600"/>
                  <a:ext cx="658243" cy="1154121"/>
                </a:xfrm>
                <a:custGeom>
                  <a:rect b="b" l="l" r="r" t="t"/>
                  <a:pathLst>
                    <a:path extrusionOk="0" h="21161" w="12069">
                      <a:moveTo>
                        <a:pt x="12068" y="0"/>
                      </a:moveTo>
                      <a:lnTo>
                        <a:pt x="1" y="14192"/>
                      </a:lnTo>
                      <a:lnTo>
                        <a:pt x="12068" y="21161"/>
                      </a:lnTo>
                      <a:lnTo>
                        <a:pt x="1206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32" name="Google Shape;5232;p48"/>
              <p:cNvGrpSpPr/>
              <p:nvPr/>
            </p:nvGrpSpPr>
            <p:grpSpPr>
              <a:xfrm flipH="1">
                <a:off x="4454744" y="1248600"/>
                <a:ext cx="1099862" cy="1924632"/>
                <a:chOff x="3359607" y="1248600"/>
                <a:chExt cx="1099862" cy="1924632"/>
              </a:xfrm>
            </p:grpSpPr>
            <p:sp>
              <p:nvSpPr>
                <p:cNvPr id="5233" name="Google Shape;5233;p48"/>
                <p:cNvSpPr/>
                <p:nvPr/>
              </p:nvSpPr>
              <p:spPr>
                <a:xfrm>
                  <a:off x="3359607" y="2019111"/>
                  <a:ext cx="1099745" cy="1154121"/>
                </a:xfrm>
                <a:custGeom>
                  <a:rect b="b" l="l" r="r" t="t"/>
                  <a:pathLst>
                    <a:path extrusionOk="0" h="21161" w="20164">
                      <a:moveTo>
                        <a:pt x="8096" y="0"/>
                      </a:moveTo>
                      <a:lnTo>
                        <a:pt x="1" y="9522"/>
                      </a:lnTo>
                      <a:lnTo>
                        <a:pt x="20163" y="21161"/>
                      </a:lnTo>
                      <a:lnTo>
                        <a:pt x="20163" y="6969"/>
                      </a:lnTo>
                      <a:lnTo>
                        <a:pt x="809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4" name="Google Shape;5234;p48"/>
                <p:cNvSpPr/>
                <p:nvPr/>
              </p:nvSpPr>
              <p:spPr>
                <a:xfrm>
                  <a:off x="3801225" y="1248600"/>
                  <a:ext cx="658243" cy="1154121"/>
                </a:xfrm>
                <a:custGeom>
                  <a:rect b="b" l="l" r="r" t="t"/>
                  <a:pathLst>
                    <a:path extrusionOk="0" h="21161" w="12069">
                      <a:moveTo>
                        <a:pt x="12068" y="0"/>
                      </a:moveTo>
                      <a:lnTo>
                        <a:pt x="1" y="14192"/>
                      </a:lnTo>
                      <a:lnTo>
                        <a:pt x="12068" y="21161"/>
                      </a:lnTo>
                      <a:lnTo>
                        <a:pt x="1206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235" name="Google Shape;5235;p48"/>
            <p:cNvGrpSpPr/>
            <p:nvPr/>
          </p:nvGrpSpPr>
          <p:grpSpPr>
            <a:xfrm flipH="1">
              <a:off x="4454744" y="1248600"/>
              <a:ext cx="1099862" cy="1924632"/>
              <a:chOff x="3359607" y="1248600"/>
              <a:chExt cx="1099862" cy="1924632"/>
            </a:xfrm>
          </p:grpSpPr>
          <p:sp>
            <p:nvSpPr>
              <p:cNvPr id="5236" name="Google Shape;5236;p48"/>
              <p:cNvSpPr/>
              <p:nvPr/>
            </p:nvSpPr>
            <p:spPr>
              <a:xfrm>
                <a:off x="3359607" y="2019111"/>
                <a:ext cx="1099745" cy="1154121"/>
              </a:xfrm>
              <a:custGeom>
                <a:rect b="b" l="l" r="r" t="t"/>
                <a:pathLst>
                  <a:path extrusionOk="0" h="21161" w="20164">
                    <a:moveTo>
                      <a:pt x="8096" y="0"/>
                    </a:moveTo>
                    <a:lnTo>
                      <a:pt x="1" y="9522"/>
                    </a:lnTo>
                    <a:lnTo>
                      <a:pt x="20163" y="21161"/>
                    </a:lnTo>
                    <a:lnTo>
                      <a:pt x="20163" y="6969"/>
                    </a:lnTo>
                    <a:lnTo>
                      <a:pt x="8096" y="0"/>
                    </a:lnTo>
                    <a:close/>
                  </a:path>
                </a:pathLst>
              </a:custGeom>
              <a:solidFill>
                <a:srgbClr val="595959">
                  <a:alpha val="301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7" name="Google Shape;5237;p48"/>
              <p:cNvSpPr/>
              <p:nvPr/>
            </p:nvSpPr>
            <p:spPr>
              <a:xfrm>
                <a:off x="3801225" y="1248600"/>
                <a:ext cx="658243" cy="1154121"/>
              </a:xfrm>
              <a:custGeom>
                <a:rect b="b" l="l" r="r" t="t"/>
                <a:pathLst>
                  <a:path extrusionOk="0" h="21161" w="12069">
                    <a:moveTo>
                      <a:pt x="12068" y="0"/>
                    </a:moveTo>
                    <a:lnTo>
                      <a:pt x="1" y="14192"/>
                    </a:lnTo>
                    <a:lnTo>
                      <a:pt x="12068" y="21161"/>
                    </a:lnTo>
                    <a:lnTo>
                      <a:pt x="12068" y="0"/>
                    </a:lnTo>
                    <a:close/>
                  </a:path>
                </a:pathLst>
              </a:custGeom>
              <a:solidFill>
                <a:srgbClr val="595959">
                  <a:alpha val="301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238" name="Google Shape;5238;p48"/>
          <p:cNvGrpSpPr/>
          <p:nvPr/>
        </p:nvGrpSpPr>
        <p:grpSpPr>
          <a:xfrm>
            <a:off x="2566431" y="2538441"/>
            <a:ext cx="3785730" cy="2025834"/>
            <a:chOff x="2566431" y="2538441"/>
            <a:chExt cx="3785730" cy="2025834"/>
          </a:xfrm>
        </p:grpSpPr>
        <p:grpSp>
          <p:nvGrpSpPr>
            <p:cNvPr id="5239" name="Google Shape;5239;p48"/>
            <p:cNvGrpSpPr/>
            <p:nvPr/>
          </p:nvGrpSpPr>
          <p:grpSpPr>
            <a:xfrm>
              <a:off x="2566431" y="2538441"/>
              <a:ext cx="3785730" cy="2025834"/>
              <a:chOff x="2355000" y="955500"/>
              <a:chExt cx="1735300" cy="928600"/>
            </a:xfrm>
          </p:grpSpPr>
          <p:sp>
            <p:nvSpPr>
              <p:cNvPr id="5240" name="Google Shape;5240;p48"/>
              <p:cNvSpPr/>
              <p:nvPr/>
            </p:nvSpPr>
            <p:spPr>
              <a:xfrm>
                <a:off x="2355000" y="955500"/>
                <a:ext cx="867675" cy="928600"/>
              </a:xfrm>
              <a:custGeom>
                <a:rect b="b" l="l" r="r" t="t"/>
                <a:pathLst>
                  <a:path extrusionOk="0" h="37144" w="34707">
                    <a:moveTo>
                      <a:pt x="14544" y="0"/>
                    </a:moveTo>
                    <a:lnTo>
                      <a:pt x="1" y="17105"/>
                    </a:lnTo>
                    <a:lnTo>
                      <a:pt x="34706" y="37144"/>
                    </a:lnTo>
                    <a:lnTo>
                      <a:pt x="34706" y="11639"/>
                    </a:lnTo>
                    <a:lnTo>
                      <a:pt x="145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1" name="Google Shape;5241;p48"/>
              <p:cNvSpPr/>
              <p:nvPr/>
            </p:nvSpPr>
            <p:spPr>
              <a:xfrm>
                <a:off x="3222650" y="955500"/>
                <a:ext cx="867650" cy="928600"/>
              </a:xfrm>
              <a:custGeom>
                <a:rect b="b" l="l" r="r" t="t"/>
                <a:pathLst>
                  <a:path extrusionOk="0" h="37144" w="34706">
                    <a:moveTo>
                      <a:pt x="20163" y="0"/>
                    </a:moveTo>
                    <a:lnTo>
                      <a:pt x="0" y="11639"/>
                    </a:lnTo>
                    <a:lnTo>
                      <a:pt x="0" y="37144"/>
                    </a:lnTo>
                    <a:lnTo>
                      <a:pt x="34706" y="17105"/>
                    </a:lnTo>
                    <a:lnTo>
                      <a:pt x="2016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42" name="Google Shape;5242;p48"/>
            <p:cNvSpPr/>
            <p:nvPr/>
          </p:nvSpPr>
          <p:spPr>
            <a:xfrm>
              <a:off x="4459297" y="2538441"/>
              <a:ext cx="1892865" cy="2025834"/>
            </a:xfrm>
            <a:custGeom>
              <a:rect b="b" l="l" r="r" t="t"/>
              <a:pathLst>
                <a:path extrusionOk="0" h="37144" w="34706">
                  <a:moveTo>
                    <a:pt x="20163" y="0"/>
                  </a:moveTo>
                  <a:lnTo>
                    <a:pt x="0" y="11639"/>
                  </a:lnTo>
                  <a:lnTo>
                    <a:pt x="0" y="37144"/>
                  </a:lnTo>
                  <a:lnTo>
                    <a:pt x="34706" y="17105"/>
                  </a:lnTo>
                  <a:lnTo>
                    <a:pt x="20163" y="0"/>
                  </a:ln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43" name="Google Shape;5243;p48"/>
            <p:cNvGrpSpPr/>
            <p:nvPr/>
          </p:nvGrpSpPr>
          <p:grpSpPr>
            <a:xfrm>
              <a:off x="2566431" y="3015448"/>
              <a:ext cx="3785730" cy="1548827"/>
              <a:chOff x="2355000" y="1174150"/>
              <a:chExt cx="1735300" cy="709950"/>
            </a:xfrm>
          </p:grpSpPr>
          <p:sp>
            <p:nvSpPr>
              <p:cNvPr id="5244" name="Google Shape;5244;p48"/>
              <p:cNvSpPr/>
              <p:nvPr/>
            </p:nvSpPr>
            <p:spPr>
              <a:xfrm>
                <a:off x="2355000" y="1174150"/>
                <a:ext cx="867675" cy="709950"/>
              </a:xfrm>
              <a:custGeom>
                <a:rect b="b" l="l" r="r" t="t"/>
                <a:pathLst>
                  <a:path extrusionOk="0" h="28398" w="34707">
                    <a:moveTo>
                      <a:pt x="7105" y="1"/>
                    </a:moveTo>
                    <a:lnTo>
                      <a:pt x="1" y="8359"/>
                    </a:lnTo>
                    <a:lnTo>
                      <a:pt x="34706" y="28398"/>
                    </a:lnTo>
                    <a:lnTo>
                      <a:pt x="34706" y="15934"/>
                    </a:lnTo>
                    <a:lnTo>
                      <a:pt x="710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5" name="Google Shape;5245;p48"/>
              <p:cNvSpPr/>
              <p:nvPr/>
            </p:nvSpPr>
            <p:spPr>
              <a:xfrm>
                <a:off x="3222650" y="1174150"/>
                <a:ext cx="867650" cy="709950"/>
              </a:xfrm>
              <a:custGeom>
                <a:rect b="b" l="l" r="r" t="t"/>
                <a:pathLst>
                  <a:path extrusionOk="0" h="28398" w="34706">
                    <a:moveTo>
                      <a:pt x="27597" y="1"/>
                    </a:moveTo>
                    <a:lnTo>
                      <a:pt x="0" y="15934"/>
                    </a:lnTo>
                    <a:lnTo>
                      <a:pt x="0" y="28398"/>
                    </a:lnTo>
                    <a:lnTo>
                      <a:pt x="34706" y="8359"/>
                    </a:lnTo>
                    <a:lnTo>
                      <a:pt x="2759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46" name="Google Shape;5246;p48"/>
            <p:cNvSpPr/>
            <p:nvPr/>
          </p:nvSpPr>
          <p:spPr>
            <a:xfrm>
              <a:off x="4459297" y="3015448"/>
              <a:ext cx="1892865" cy="1548827"/>
            </a:xfrm>
            <a:custGeom>
              <a:rect b="b" l="l" r="r" t="t"/>
              <a:pathLst>
                <a:path extrusionOk="0" h="28398" w="34706">
                  <a:moveTo>
                    <a:pt x="27597" y="1"/>
                  </a:moveTo>
                  <a:lnTo>
                    <a:pt x="0" y="15934"/>
                  </a:lnTo>
                  <a:lnTo>
                    <a:pt x="0" y="28398"/>
                  </a:lnTo>
                  <a:lnTo>
                    <a:pt x="34706" y="8359"/>
                  </a:lnTo>
                  <a:lnTo>
                    <a:pt x="27597" y="1"/>
                  </a:ln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0" name="Shape 5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1" name="Google Shape;5251;p49"/>
          <p:cNvSpPr txBox="1"/>
          <p:nvPr>
            <p:ph idx="4294967295" type="subTitle"/>
          </p:nvPr>
        </p:nvSpPr>
        <p:spPr>
          <a:xfrm>
            <a:off x="2014150" y="4202325"/>
            <a:ext cx="759900" cy="4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36</a:t>
            </a:r>
            <a:r>
              <a:rPr lang="en" sz="1400"/>
              <a:t>-50</a:t>
            </a:r>
            <a:endParaRPr sz="1400"/>
          </a:p>
        </p:txBody>
      </p:sp>
      <p:grpSp>
        <p:nvGrpSpPr>
          <p:cNvPr id="5252" name="Google Shape;5252;p49"/>
          <p:cNvGrpSpPr/>
          <p:nvPr/>
        </p:nvGrpSpPr>
        <p:grpSpPr>
          <a:xfrm>
            <a:off x="1316025" y="2037845"/>
            <a:ext cx="2130056" cy="1801665"/>
            <a:chOff x="741125" y="238125"/>
            <a:chExt cx="6190225" cy="5235875"/>
          </a:xfrm>
        </p:grpSpPr>
        <p:sp>
          <p:nvSpPr>
            <p:cNvPr id="5253" name="Google Shape;5253;p49"/>
            <p:cNvSpPr/>
            <p:nvPr/>
          </p:nvSpPr>
          <p:spPr>
            <a:xfrm>
              <a:off x="741125" y="238175"/>
              <a:ext cx="6136725" cy="5235825"/>
            </a:xfrm>
            <a:custGeom>
              <a:rect b="b" l="l" r="r" t="t"/>
              <a:pathLst>
                <a:path extrusionOk="0" h="209433" w="245469">
                  <a:moveTo>
                    <a:pt x="122734" y="1"/>
                  </a:moveTo>
                  <a:cubicBezTo>
                    <a:pt x="91324" y="1"/>
                    <a:pt x="59913" y="6919"/>
                    <a:pt x="35949" y="20755"/>
                  </a:cubicBezTo>
                  <a:cubicBezTo>
                    <a:pt x="11981" y="34591"/>
                    <a:pt x="0" y="52726"/>
                    <a:pt x="0" y="70861"/>
                  </a:cubicBezTo>
                  <a:lnTo>
                    <a:pt x="0" y="138572"/>
                  </a:lnTo>
                  <a:cubicBezTo>
                    <a:pt x="0" y="156707"/>
                    <a:pt x="11981" y="174842"/>
                    <a:pt x="35949" y="188678"/>
                  </a:cubicBezTo>
                  <a:cubicBezTo>
                    <a:pt x="59913" y="202514"/>
                    <a:pt x="91324" y="209432"/>
                    <a:pt x="122734" y="209432"/>
                  </a:cubicBezTo>
                  <a:cubicBezTo>
                    <a:pt x="154145" y="209432"/>
                    <a:pt x="185555" y="202514"/>
                    <a:pt x="209520" y="188678"/>
                  </a:cubicBezTo>
                  <a:cubicBezTo>
                    <a:pt x="233488" y="174842"/>
                    <a:pt x="245468" y="156707"/>
                    <a:pt x="245468" y="138572"/>
                  </a:cubicBezTo>
                  <a:lnTo>
                    <a:pt x="245468" y="70861"/>
                  </a:lnTo>
                  <a:cubicBezTo>
                    <a:pt x="245468" y="52726"/>
                    <a:pt x="233488" y="34591"/>
                    <a:pt x="209520" y="20755"/>
                  </a:cubicBezTo>
                  <a:cubicBezTo>
                    <a:pt x="185555" y="6919"/>
                    <a:pt x="154145" y="1"/>
                    <a:pt x="1227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49"/>
            <p:cNvSpPr/>
            <p:nvPr/>
          </p:nvSpPr>
          <p:spPr>
            <a:xfrm>
              <a:off x="1169950" y="1990050"/>
              <a:ext cx="5707900" cy="3483475"/>
            </a:xfrm>
            <a:custGeom>
              <a:rect b="b" l="l" r="r" t="t"/>
              <a:pathLst>
                <a:path extrusionOk="0" h="139339" w="228316">
                  <a:moveTo>
                    <a:pt x="228286" y="1"/>
                  </a:moveTo>
                  <a:lnTo>
                    <a:pt x="132278" y="69942"/>
                  </a:lnTo>
                  <a:lnTo>
                    <a:pt x="1" y="36943"/>
                  </a:lnTo>
                  <a:lnTo>
                    <a:pt x="1" y="104648"/>
                  </a:lnTo>
                  <a:cubicBezTo>
                    <a:pt x="5120" y="109631"/>
                    <a:pt x="11381" y="114322"/>
                    <a:pt x="18796" y="118603"/>
                  </a:cubicBezTo>
                  <a:cubicBezTo>
                    <a:pt x="42752" y="132431"/>
                    <a:pt x="74147" y="139338"/>
                    <a:pt x="105544" y="139338"/>
                  </a:cubicBezTo>
                  <a:cubicBezTo>
                    <a:pt x="114513" y="139338"/>
                    <a:pt x="123482" y="138775"/>
                    <a:pt x="132278" y="137648"/>
                  </a:cubicBezTo>
                  <a:cubicBezTo>
                    <a:pt x="154301" y="134823"/>
                    <a:pt x="175237" y="128491"/>
                    <a:pt x="192367" y="118597"/>
                  </a:cubicBezTo>
                  <a:cubicBezTo>
                    <a:pt x="216335" y="104761"/>
                    <a:pt x="228315" y="86626"/>
                    <a:pt x="228315" y="68491"/>
                  </a:cubicBezTo>
                  <a:lnTo>
                    <a:pt x="228315" y="786"/>
                  </a:lnTo>
                  <a:cubicBezTo>
                    <a:pt x="228315" y="524"/>
                    <a:pt x="228292" y="263"/>
                    <a:pt x="228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49"/>
            <p:cNvSpPr/>
            <p:nvPr/>
          </p:nvSpPr>
          <p:spPr>
            <a:xfrm>
              <a:off x="741125" y="238125"/>
              <a:ext cx="6136725" cy="3543000"/>
            </a:xfrm>
            <a:custGeom>
              <a:rect b="b" l="l" r="r" t="t"/>
              <a:pathLst>
                <a:path extrusionOk="0" h="141720" w="245469">
                  <a:moveTo>
                    <a:pt x="122734" y="0"/>
                  </a:moveTo>
                  <a:cubicBezTo>
                    <a:pt x="90181" y="0"/>
                    <a:pt x="58965" y="7468"/>
                    <a:pt x="35949" y="20757"/>
                  </a:cubicBezTo>
                  <a:cubicBezTo>
                    <a:pt x="12932" y="34046"/>
                    <a:pt x="0" y="52068"/>
                    <a:pt x="0" y="70863"/>
                  </a:cubicBezTo>
                  <a:cubicBezTo>
                    <a:pt x="0" y="89658"/>
                    <a:pt x="12932" y="107680"/>
                    <a:pt x="35949" y="120969"/>
                  </a:cubicBezTo>
                  <a:cubicBezTo>
                    <a:pt x="58965" y="134258"/>
                    <a:pt x="90181" y="141720"/>
                    <a:pt x="122734" y="141720"/>
                  </a:cubicBezTo>
                  <a:cubicBezTo>
                    <a:pt x="155288" y="141720"/>
                    <a:pt x="186503" y="134258"/>
                    <a:pt x="209520" y="120969"/>
                  </a:cubicBezTo>
                  <a:cubicBezTo>
                    <a:pt x="232536" y="107680"/>
                    <a:pt x="245468" y="89658"/>
                    <a:pt x="245468" y="70863"/>
                  </a:cubicBezTo>
                  <a:cubicBezTo>
                    <a:pt x="245468" y="52068"/>
                    <a:pt x="232536" y="34046"/>
                    <a:pt x="209520" y="20757"/>
                  </a:cubicBezTo>
                  <a:cubicBezTo>
                    <a:pt x="186503" y="7468"/>
                    <a:pt x="155288" y="0"/>
                    <a:pt x="1227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49"/>
            <p:cNvSpPr/>
            <p:nvPr/>
          </p:nvSpPr>
          <p:spPr>
            <a:xfrm>
              <a:off x="3089875" y="238275"/>
              <a:ext cx="3841475" cy="1900750"/>
            </a:xfrm>
            <a:custGeom>
              <a:rect b="b" l="l" r="r" t="t"/>
              <a:pathLst>
                <a:path extrusionOk="0" h="76030" w="153659">
                  <a:moveTo>
                    <a:pt x="28797" y="1"/>
                  </a:moveTo>
                  <a:cubicBezTo>
                    <a:pt x="19126" y="1"/>
                    <a:pt x="9455" y="656"/>
                    <a:pt x="0" y="1968"/>
                  </a:cubicBezTo>
                  <a:lnTo>
                    <a:pt x="28784" y="70857"/>
                  </a:lnTo>
                  <a:lnTo>
                    <a:pt x="151162" y="76030"/>
                  </a:lnTo>
                  <a:cubicBezTo>
                    <a:pt x="153659" y="56212"/>
                    <a:pt x="141815" y="35907"/>
                    <a:pt x="115570" y="20751"/>
                  </a:cubicBezTo>
                  <a:cubicBezTo>
                    <a:pt x="91608" y="6917"/>
                    <a:pt x="60204" y="1"/>
                    <a:pt x="287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49"/>
            <p:cNvSpPr/>
            <p:nvPr/>
          </p:nvSpPr>
          <p:spPr>
            <a:xfrm>
              <a:off x="1169950" y="2009675"/>
              <a:ext cx="5698975" cy="1771075"/>
            </a:xfrm>
            <a:custGeom>
              <a:rect b="b" l="l" r="r" t="t"/>
              <a:pathLst>
                <a:path extrusionOk="0" h="70843" w="227959">
                  <a:moveTo>
                    <a:pt x="105581" y="1"/>
                  </a:moveTo>
                  <a:lnTo>
                    <a:pt x="1" y="36158"/>
                  </a:lnTo>
                  <a:cubicBezTo>
                    <a:pt x="5120" y="41134"/>
                    <a:pt x="11381" y="45826"/>
                    <a:pt x="18796" y="50107"/>
                  </a:cubicBezTo>
                  <a:cubicBezTo>
                    <a:pt x="42749" y="63938"/>
                    <a:pt x="74141" y="70842"/>
                    <a:pt x="105535" y="70842"/>
                  </a:cubicBezTo>
                  <a:cubicBezTo>
                    <a:pt x="114507" y="70842"/>
                    <a:pt x="123479" y="70278"/>
                    <a:pt x="132278" y="69151"/>
                  </a:cubicBezTo>
                  <a:cubicBezTo>
                    <a:pt x="154301" y="66333"/>
                    <a:pt x="175237" y="59995"/>
                    <a:pt x="192367" y="50107"/>
                  </a:cubicBezTo>
                  <a:cubicBezTo>
                    <a:pt x="214057" y="37585"/>
                    <a:pt x="225895" y="21543"/>
                    <a:pt x="227959" y="5168"/>
                  </a:cubicBezTo>
                  <a:lnTo>
                    <a:pt x="1055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58" name="Google Shape;5258;p49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5259" name="Google Shape;5259;p49"/>
          <p:cNvSpPr txBox="1"/>
          <p:nvPr>
            <p:ph idx="4294967295" type="ctrTitle"/>
          </p:nvPr>
        </p:nvSpPr>
        <p:spPr>
          <a:xfrm>
            <a:off x="612075" y="1304600"/>
            <a:ext cx="19992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Demographic</a:t>
            </a:r>
            <a:endParaRPr sz="1800"/>
          </a:p>
        </p:txBody>
      </p:sp>
      <p:sp>
        <p:nvSpPr>
          <p:cNvPr id="5260" name="Google Shape;5260;p49"/>
          <p:cNvSpPr txBox="1"/>
          <p:nvPr>
            <p:ph idx="4294967295" type="ctrTitle"/>
          </p:nvPr>
        </p:nvSpPr>
        <p:spPr>
          <a:xfrm>
            <a:off x="4539100" y="1304600"/>
            <a:ext cx="320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Housing Preferences</a:t>
            </a:r>
            <a:endParaRPr sz="1800"/>
          </a:p>
        </p:txBody>
      </p:sp>
      <p:grpSp>
        <p:nvGrpSpPr>
          <p:cNvPr id="5261" name="Google Shape;5261;p49"/>
          <p:cNvGrpSpPr/>
          <p:nvPr/>
        </p:nvGrpSpPr>
        <p:grpSpPr>
          <a:xfrm>
            <a:off x="4345714" y="1883206"/>
            <a:ext cx="4260968" cy="2269973"/>
            <a:chOff x="233350" y="949250"/>
            <a:chExt cx="7137300" cy="3802300"/>
          </a:xfrm>
        </p:grpSpPr>
        <p:sp>
          <p:nvSpPr>
            <p:cNvPr id="5262" name="Google Shape;5262;p49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49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49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49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49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49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49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49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49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49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49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49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49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49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49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49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49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49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49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49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49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49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49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49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49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49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49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49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49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49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49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49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49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49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49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49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49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49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49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49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49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49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49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49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49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49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49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49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49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49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49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13" name="Google Shape;5313;p49"/>
          <p:cNvSpPr/>
          <p:nvPr/>
        </p:nvSpPr>
        <p:spPr>
          <a:xfrm>
            <a:off x="5105288" y="2540110"/>
            <a:ext cx="198600" cy="19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4" name="Google Shape;5314;p49"/>
          <p:cNvSpPr/>
          <p:nvPr/>
        </p:nvSpPr>
        <p:spPr>
          <a:xfrm>
            <a:off x="6257470" y="2413826"/>
            <a:ext cx="198600" cy="19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5" name="Google Shape;5315;p49"/>
          <p:cNvSpPr/>
          <p:nvPr/>
        </p:nvSpPr>
        <p:spPr>
          <a:xfrm>
            <a:off x="8134481" y="3499045"/>
            <a:ext cx="198600" cy="19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6" name="Google Shape;5316;p49"/>
          <p:cNvSpPr/>
          <p:nvPr/>
        </p:nvSpPr>
        <p:spPr>
          <a:xfrm>
            <a:off x="8004675" y="2888716"/>
            <a:ext cx="198600" cy="19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7" name="Google Shape;5317;p49"/>
          <p:cNvSpPr txBox="1"/>
          <p:nvPr>
            <p:ph idx="4294967295" type="ctrTitle"/>
          </p:nvPr>
        </p:nvSpPr>
        <p:spPr>
          <a:xfrm>
            <a:off x="1472750" y="2277725"/>
            <a:ext cx="645900" cy="3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25%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5318" name="Google Shape;5318;p49"/>
          <p:cNvSpPr txBox="1"/>
          <p:nvPr>
            <p:ph idx="4294967295" type="ctrTitle"/>
          </p:nvPr>
        </p:nvSpPr>
        <p:spPr>
          <a:xfrm>
            <a:off x="2481025" y="2192750"/>
            <a:ext cx="645900" cy="3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25%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5319" name="Google Shape;5319;p49"/>
          <p:cNvSpPr txBox="1"/>
          <p:nvPr>
            <p:ph idx="4294967295" type="ctrTitle"/>
          </p:nvPr>
        </p:nvSpPr>
        <p:spPr>
          <a:xfrm>
            <a:off x="1939325" y="2806950"/>
            <a:ext cx="1054200" cy="3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50</a:t>
            </a:r>
            <a:r>
              <a:rPr lang="en" sz="1800">
                <a:solidFill>
                  <a:schemeClr val="lt1"/>
                </a:solidFill>
              </a:rPr>
              <a:t>%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5320" name="Google Shape;5320;p49"/>
          <p:cNvSpPr txBox="1"/>
          <p:nvPr>
            <p:ph idx="4294967295" type="subTitle"/>
          </p:nvPr>
        </p:nvSpPr>
        <p:spPr>
          <a:xfrm>
            <a:off x="3318188" y="4202325"/>
            <a:ext cx="733800" cy="4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51</a:t>
            </a:r>
            <a:r>
              <a:rPr lang="en" sz="1400"/>
              <a:t>-80</a:t>
            </a:r>
            <a:endParaRPr sz="1400"/>
          </a:p>
        </p:txBody>
      </p:sp>
      <p:sp>
        <p:nvSpPr>
          <p:cNvPr id="5321" name="Google Shape;5321;p49"/>
          <p:cNvSpPr txBox="1"/>
          <p:nvPr>
            <p:ph idx="4294967295" type="subTitle"/>
          </p:nvPr>
        </p:nvSpPr>
        <p:spPr>
          <a:xfrm>
            <a:off x="4539100" y="4193568"/>
            <a:ext cx="2799600" cy="40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Most searched locations</a:t>
            </a:r>
            <a:endParaRPr sz="1400"/>
          </a:p>
        </p:txBody>
      </p:sp>
      <p:sp>
        <p:nvSpPr>
          <p:cNvPr id="5322" name="Google Shape;5322;p49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3" name="Google Shape;5323;p49"/>
          <p:cNvSpPr txBox="1"/>
          <p:nvPr>
            <p:ph idx="4294967295" type="subTitle"/>
          </p:nvPr>
        </p:nvSpPr>
        <p:spPr>
          <a:xfrm>
            <a:off x="710113" y="4202325"/>
            <a:ext cx="759900" cy="4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20-35</a:t>
            </a:r>
            <a:endParaRPr sz="1400"/>
          </a:p>
        </p:txBody>
      </p:sp>
      <p:cxnSp>
        <p:nvCxnSpPr>
          <p:cNvPr id="5324" name="Google Shape;5324;p49"/>
          <p:cNvCxnSpPr>
            <a:stCxn id="5317" idx="1"/>
            <a:endCxn id="5323" idx="0"/>
          </p:cNvCxnSpPr>
          <p:nvPr/>
        </p:nvCxnSpPr>
        <p:spPr>
          <a:xfrm flipH="1">
            <a:off x="1089950" y="2437025"/>
            <a:ext cx="382800" cy="1765200"/>
          </a:xfrm>
          <a:prstGeom prst="bentConnector2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325" name="Google Shape;5325;p49"/>
          <p:cNvCxnSpPr>
            <a:stCxn id="5319" idx="2"/>
            <a:endCxn id="5251" idx="0"/>
          </p:cNvCxnSpPr>
          <p:nvPr/>
        </p:nvCxnSpPr>
        <p:spPr>
          <a:xfrm rot="5400000">
            <a:off x="1891925" y="3627750"/>
            <a:ext cx="1076700" cy="723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326" name="Google Shape;5326;p49"/>
          <p:cNvCxnSpPr>
            <a:stCxn id="5318" idx="3"/>
            <a:endCxn id="5320" idx="0"/>
          </p:cNvCxnSpPr>
          <p:nvPr/>
        </p:nvCxnSpPr>
        <p:spPr>
          <a:xfrm>
            <a:off x="3126925" y="2352050"/>
            <a:ext cx="558300" cy="1850400"/>
          </a:xfrm>
          <a:prstGeom prst="bentConnector2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0" name="Shape 5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1" name="Google Shape;5331;p50"/>
          <p:cNvSpPr txBox="1"/>
          <p:nvPr>
            <p:ph idx="8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COMPETITORS</a:t>
            </a:r>
            <a:endParaRPr/>
          </a:p>
        </p:txBody>
      </p:sp>
      <p:sp>
        <p:nvSpPr>
          <p:cNvPr id="5332" name="Google Shape;5332;p50"/>
          <p:cNvSpPr txBox="1"/>
          <p:nvPr>
            <p:ph idx="2" type="ctrTitle"/>
          </p:nvPr>
        </p:nvSpPr>
        <p:spPr>
          <a:xfrm>
            <a:off x="3401250" y="3167521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5333" name="Google Shape;5333;p50"/>
          <p:cNvSpPr txBox="1"/>
          <p:nvPr>
            <p:ph idx="3" type="subTitle"/>
          </p:nvPr>
        </p:nvSpPr>
        <p:spPr>
          <a:xfrm>
            <a:off x="3252025" y="3648763"/>
            <a:ext cx="2179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5334" name="Google Shape;5334;p50"/>
          <p:cNvSpPr txBox="1"/>
          <p:nvPr>
            <p:ph idx="4" type="ctrTitle"/>
          </p:nvPr>
        </p:nvSpPr>
        <p:spPr>
          <a:xfrm>
            <a:off x="6003707" y="3167521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335" name="Google Shape;5335;p50"/>
          <p:cNvSpPr txBox="1"/>
          <p:nvPr>
            <p:ph idx="5" type="subTitle"/>
          </p:nvPr>
        </p:nvSpPr>
        <p:spPr>
          <a:xfrm>
            <a:off x="5854389" y="3648763"/>
            <a:ext cx="2179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5336" name="Google Shape;5336;p50"/>
          <p:cNvSpPr txBox="1"/>
          <p:nvPr>
            <p:ph idx="6" type="ctrTitle"/>
          </p:nvPr>
        </p:nvSpPr>
        <p:spPr>
          <a:xfrm>
            <a:off x="6003707" y="1467733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5337" name="Google Shape;5337;p50"/>
          <p:cNvSpPr txBox="1"/>
          <p:nvPr>
            <p:ph idx="7" type="subTitle"/>
          </p:nvPr>
        </p:nvSpPr>
        <p:spPr>
          <a:xfrm>
            <a:off x="5854401" y="1955988"/>
            <a:ext cx="2179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5338" name="Google Shape;5338;p50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9" name="Google Shape;5339;p50"/>
          <p:cNvSpPr txBox="1"/>
          <p:nvPr>
            <p:ph type="ctrTitle"/>
          </p:nvPr>
        </p:nvSpPr>
        <p:spPr>
          <a:xfrm>
            <a:off x="3401250" y="1467733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340" name="Google Shape;5340;p50"/>
          <p:cNvSpPr txBox="1"/>
          <p:nvPr>
            <p:ph idx="1" type="subTitle"/>
          </p:nvPr>
        </p:nvSpPr>
        <p:spPr>
          <a:xfrm>
            <a:off x="3227225" y="1955988"/>
            <a:ext cx="2229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5341" name="Google Shape;5341;p50"/>
          <p:cNvSpPr/>
          <p:nvPr/>
        </p:nvSpPr>
        <p:spPr>
          <a:xfrm>
            <a:off x="4158925" y="1262200"/>
            <a:ext cx="366000" cy="36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2" name="Google Shape;5342;p50"/>
          <p:cNvSpPr/>
          <p:nvPr/>
        </p:nvSpPr>
        <p:spPr>
          <a:xfrm>
            <a:off x="6761361" y="1262200"/>
            <a:ext cx="366000" cy="36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3" name="Google Shape;5343;p50"/>
          <p:cNvSpPr/>
          <p:nvPr/>
        </p:nvSpPr>
        <p:spPr>
          <a:xfrm>
            <a:off x="4158900" y="2960064"/>
            <a:ext cx="366000" cy="366000"/>
          </a:xfrm>
          <a:prstGeom prst="rect">
            <a:avLst/>
          </a:prstGeom>
          <a:solidFill>
            <a:srgbClr val="8FDF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4" name="Google Shape;5344;p50"/>
          <p:cNvSpPr/>
          <p:nvPr/>
        </p:nvSpPr>
        <p:spPr>
          <a:xfrm>
            <a:off x="6761361" y="2960073"/>
            <a:ext cx="366000" cy="36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45" name="Google Shape;5345;p50"/>
          <p:cNvGrpSpPr/>
          <p:nvPr/>
        </p:nvGrpSpPr>
        <p:grpSpPr>
          <a:xfrm>
            <a:off x="-1139827" y="860371"/>
            <a:ext cx="3590569" cy="4771106"/>
            <a:chOff x="-1139827" y="860371"/>
            <a:chExt cx="3590569" cy="4771106"/>
          </a:xfrm>
        </p:grpSpPr>
        <p:grpSp>
          <p:nvGrpSpPr>
            <p:cNvPr id="5346" name="Google Shape;5346;p50"/>
            <p:cNvGrpSpPr/>
            <p:nvPr/>
          </p:nvGrpSpPr>
          <p:grpSpPr>
            <a:xfrm flipH="1">
              <a:off x="-1139827" y="860371"/>
              <a:ext cx="3590569" cy="4771106"/>
              <a:chOff x="5562975" y="1605400"/>
              <a:chExt cx="456525" cy="606625"/>
            </a:xfrm>
          </p:grpSpPr>
          <p:sp>
            <p:nvSpPr>
              <p:cNvPr id="5347" name="Google Shape;5347;p50"/>
              <p:cNvSpPr/>
              <p:nvPr/>
            </p:nvSpPr>
            <p:spPr>
              <a:xfrm>
                <a:off x="5562975" y="1605400"/>
                <a:ext cx="456525" cy="606625"/>
              </a:xfrm>
              <a:custGeom>
                <a:rect b="b" l="l" r="r" t="t"/>
                <a:pathLst>
                  <a:path extrusionOk="0" h="24265" w="18261">
                    <a:moveTo>
                      <a:pt x="16345" y="0"/>
                    </a:moveTo>
                    <a:lnTo>
                      <a:pt x="2056" y="8354"/>
                    </a:lnTo>
                    <a:lnTo>
                      <a:pt x="1472" y="8701"/>
                    </a:lnTo>
                    <a:lnTo>
                      <a:pt x="6797" y="11775"/>
                    </a:lnTo>
                    <a:lnTo>
                      <a:pt x="912" y="15194"/>
                    </a:lnTo>
                    <a:lnTo>
                      <a:pt x="342" y="15526"/>
                    </a:lnTo>
                    <a:lnTo>
                      <a:pt x="0" y="15725"/>
                    </a:lnTo>
                    <a:lnTo>
                      <a:pt x="14710" y="24264"/>
                    </a:lnTo>
                    <a:lnTo>
                      <a:pt x="16616" y="23156"/>
                    </a:lnTo>
                    <a:lnTo>
                      <a:pt x="3822" y="15722"/>
                    </a:lnTo>
                    <a:lnTo>
                      <a:pt x="10616" y="11773"/>
                    </a:lnTo>
                    <a:lnTo>
                      <a:pt x="9470" y="11112"/>
                    </a:lnTo>
                    <a:lnTo>
                      <a:pt x="9472" y="11111"/>
                    </a:lnTo>
                    <a:lnTo>
                      <a:pt x="5287" y="8695"/>
                    </a:lnTo>
                    <a:lnTo>
                      <a:pt x="18261" y="1107"/>
                    </a:lnTo>
                    <a:lnTo>
                      <a:pt x="16345" y="0"/>
                    </a:lnTo>
                    <a:close/>
                  </a:path>
                </a:pathLst>
              </a:custGeom>
              <a:solidFill>
                <a:srgbClr val="06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8" name="Google Shape;5348;p50"/>
              <p:cNvSpPr/>
              <p:nvPr/>
            </p:nvSpPr>
            <p:spPr>
              <a:xfrm>
                <a:off x="5581850" y="1610900"/>
                <a:ext cx="428025" cy="595425"/>
              </a:xfrm>
              <a:custGeom>
                <a:rect b="b" l="l" r="r" t="t"/>
                <a:pathLst>
                  <a:path extrusionOk="0" h="23817" w="17121">
                    <a:moveTo>
                      <a:pt x="15961" y="1"/>
                    </a:moveTo>
                    <a:lnTo>
                      <a:pt x="2065" y="8135"/>
                    </a:lnTo>
                    <a:lnTo>
                      <a:pt x="1472" y="8479"/>
                    </a:lnTo>
                    <a:lnTo>
                      <a:pt x="6797" y="11553"/>
                    </a:lnTo>
                    <a:lnTo>
                      <a:pt x="347" y="15302"/>
                    </a:lnTo>
                    <a:lnTo>
                      <a:pt x="349" y="15302"/>
                    </a:lnTo>
                    <a:lnTo>
                      <a:pt x="1" y="15503"/>
                    </a:lnTo>
                    <a:lnTo>
                      <a:pt x="14340" y="23816"/>
                    </a:lnTo>
                    <a:lnTo>
                      <a:pt x="15492" y="23147"/>
                    </a:lnTo>
                    <a:lnTo>
                      <a:pt x="2310" y="15503"/>
                    </a:lnTo>
                    <a:lnTo>
                      <a:pt x="9106" y="11555"/>
                    </a:lnTo>
                    <a:lnTo>
                      <a:pt x="7960" y="10893"/>
                    </a:lnTo>
                    <a:lnTo>
                      <a:pt x="7961" y="10892"/>
                    </a:lnTo>
                    <a:lnTo>
                      <a:pt x="3777" y="8476"/>
                    </a:lnTo>
                    <a:lnTo>
                      <a:pt x="17120" y="670"/>
                    </a:lnTo>
                    <a:lnTo>
                      <a:pt x="15961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9" name="Google Shape;5349;p50"/>
              <p:cNvSpPr/>
              <p:nvPr/>
            </p:nvSpPr>
            <p:spPr>
              <a:xfrm>
                <a:off x="5666800" y="1628200"/>
                <a:ext cx="310300" cy="182750"/>
              </a:xfrm>
              <a:custGeom>
                <a:rect b="b" l="l" r="r" t="t"/>
                <a:pathLst>
                  <a:path extrusionOk="0" h="7310" w="12412">
                    <a:moveTo>
                      <a:pt x="12392" y="0"/>
                    </a:moveTo>
                    <a:lnTo>
                      <a:pt x="12156" y="139"/>
                    </a:lnTo>
                    <a:lnTo>
                      <a:pt x="12176" y="173"/>
                    </a:lnTo>
                    <a:lnTo>
                      <a:pt x="12411" y="34"/>
                    </a:lnTo>
                    <a:lnTo>
                      <a:pt x="12392" y="0"/>
                    </a:lnTo>
                    <a:close/>
                    <a:moveTo>
                      <a:pt x="11582" y="476"/>
                    </a:moveTo>
                    <a:lnTo>
                      <a:pt x="11345" y="615"/>
                    </a:lnTo>
                    <a:lnTo>
                      <a:pt x="11366" y="648"/>
                    </a:lnTo>
                    <a:lnTo>
                      <a:pt x="11602" y="511"/>
                    </a:lnTo>
                    <a:lnTo>
                      <a:pt x="11582" y="476"/>
                    </a:lnTo>
                    <a:close/>
                    <a:moveTo>
                      <a:pt x="10771" y="951"/>
                    </a:moveTo>
                    <a:lnTo>
                      <a:pt x="10535" y="1091"/>
                    </a:lnTo>
                    <a:lnTo>
                      <a:pt x="10555" y="1124"/>
                    </a:lnTo>
                    <a:lnTo>
                      <a:pt x="10791" y="986"/>
                    </a:lnTo>
                    <a:lnTo>
                      <a:pt x="10771" y="951"/>
                    </a:lnTo>
                    <a:close/>
                    <a:moveTo>
                      <a:pt x="9961" y="1427"/>
                    </a:moveTo>
                    <a:lnTo>
                      <a:pt x="9726" y="1566"/>
                    </a:lnTo>
                    <a:lnTo>
                      <a:pt x="9745" y="1600"/>
                    </a:lnTo>
                    <a:lnTo>
                      <a:pt x="9981" y="1462"/>
                    </a:lnTo>
                    <a:lnTo>
                      <a:pt x="9961" y="1427"/>
                    </a:lnTo>
                    <a:close/>
                    <a:moveTo>
                      <a:pt x="9151" y="1904"/>
                    </a:moveTo>
                    <a:lnTo>
                      <a:pt x="8915" y="2042"/>
                    </a:lnTo>
                    <a:lnTo>
                      <a:pt x="8934" y="2077"/>
                    </a:lnTo>
                    <a:lnTo>
                      <a:pt x="9170" y="1938"/>
                    </a:lnTo>
                    <a:lnTo>
                      <a:pt x="9151" y="1904"/>
                    </a:lnTo>
                    <a:close/>
                    <a:moveTo>
                      <a:pt x="8339" y="2380"/>
                    </a:moveTo>
                    <a:lnTo>
                      <a:pt x="8104" y="2518"/>
                    </a:lnTo>
                    <a:lnTo>
                      <a:pt x="8125" y="2552"/>
                    </a:lnTo>
                    <a:lnTo>
                      <a:pt x="8360" y="2413"/>
                    </a:lnTo>
                    <a:lnTo>
                      <a:pt x="8339" y="2380"/>
                    </a:lnTo>
                    <a:close/>
                    <a:moveTo>
                      <a:pt x="7529" y="2855"/>
                    </a:moveTo>
                    <a:lnTo>
                      <a:pt x="7294" y="2995"/>
                    </a:lnTo>
                    <a:lnTo>
                      <a:pt x="7314" y="3028"/>
                    </a:lnTo>
                    <a:lnTo>
                      <a:pt x="7549" y="2889"/>
                    </a:lnTo>
                    <a:lnTo>
                      <a:pt x="7529" y="2855"/>
                    </a:lnTo>
                    <a:close/>
                    <a:moveTo>
                      <a:pt x="6720" y="3331"/>
                    </a:moveTo>
                    <a:lnTo>
                      <a:pt x="6483" y="3470"/>
                    </a:lnTo>
                    <a:lnTo>
                      <a:pt x="6504" y="3504"/>
                    </a:lnTo>
                    <a:lnTo>
                      <a:pt x="6739" y="3364"/>
                    </a:lnTo>
                    <a:lnTo>
                      <a:pt x="6720" y="3331"/>
                    </a:lnTo>
                    <a:close/>
                    <a:moveTo>
                      <a:pt x="5909" y="3807"/>
                    </a:moveTo>
                    <a:lnTo>
                      <a:pt x="5673" y="3946"/>
                    </a:lnTo>
                    <a:lnTo>
                      <a:pt x="5693" y="3979"/>
                    </a:lnTo>
                    <a:lnTo>
                      <a:pt x="5929" y="3840"/>
                    </a:lnTo>
                    <a:lnTo>
                      <a:pt x="5909" y="3807"/>
                    </a:lnTo>
                    <a:close/>
                    <a:moveTo>
                      <a:pt x="5098" y="4284"/>
                    </a:moveTo>
                    <a:lnTo>
                      <a:pt x="4862" y="4421"/>
                    </a:lnTo>
                    <a:lnTo>
                      <a:pt x="4882" y="4456"/>
                    </a:lnTo>
                    <a:lnTo>
                      <a:pt x="5117" y="4317"/>
                    </a:lnTo>
                    <a:lnTo>
                      <a:pt x="5098" y="4284"/>
                    </a:lnTo>
                    <a:close/>
                    <a:moveTo>
                      <a:pt x="4288" y="4759"/>
                    </a:moveTo>
                    <a:lnTo>
                      <a:pt x="4052" y="4897"/>
                    </a:lnTo>
                    <a:lnTo>
                      <a:pt x="4072" y="4932"/>
                    </a:lnTo>
                    <a:lnTo>
                      <a:pt x="4307" y="4793"/>
                    </a:lnTo>
                    <a:lnTo>
                      <a:pt x="4288" y="4759"/>
                    </a:lnTo>
                    <a:close/>
                    <a:moveTo>
                      <a:pt x="3477" y="5235"/>
                    </a:moveTo>
                    <a:lnTo>
                      <a:pt x="3241" y="5373"/>
                    </a:lnTo>
                    <a:lnTo>
                      <a:pt x="3261" y="5408"/>
                    </a:lnTo>
                    <a:lnTo>
                      <a:pt x="3496" y="5268"/>
                    </a:lnTo>
                    <a:lnTo>
                      <a:pt x="3477" y="5235"/>
                    </a:lnTo>
                    <a:close/>
                    <a:moveTo>
                      <a:pt x="2667" y="5711"/>
                    </a:moveTo>
                    <a:lnTo>
                      <a:pt x="2430" y="5850"/>
                    </a:lnTo>
                    <a:lnTo>
                      <a:pt x="2451" y="5883"/>
                    </a:lnTo>
                    <a:lnTo>
                      <a:pt x="2687" y="5744"/>
                    </a:lnTo>
                    <a:lnTo>
                      <a:pt x="2667" y="5711"/>
                    </a:lnTo>
                    <a:close/>
                    <a:moveTo>
                      <a:pt x="1856" y="6186"/>
                    </a:moveTo>
                    <a:lnTo>
                      <a:pt x="1621" y="6325"/>
                    </a:lnTo>
                    <a:lnTo>
                      <a:pt x="1640" y="6359"/>
                    </a:lnTo>
                    <a:lnTo>
                      <a:pt x="1876" y="6220"/>
                    </a:lnTo>
                    <a:lnTo>
                      <a:pt x="1856" y="6186"/>
                    </a:lnTo>
                    <a:close/>
                    <a:moveTo>
                      <a:pt x="1046" y="6662"/>
                    </a:moveTo>
                    <a:lnTo>
                      <a:pt x="811" y="6801"/>
                    </a:lnTo>
                    <a:lnTo>
                      <a:pt x="829" y="6834"/>
                    </a:lnTo>
                    <a:lnTo>
                      <a:pt x="1066" y="6695"/>
                    </a:lnTo>
                    <a:lnTo>
                      <a:pt x="1046" y="6662"/>
                    </a:lnTo>
                    <a:close/>
                    <a:moveTo>
                      <a:pt x="235" y="7137"/>
                    </a:moveTo>
                    <a:lnTo>
                      <a:pt x="0" y="7277"/>
                    </a:lnTo>
                    <a:lnTo>
                      <a:pt x="20" y="7310"/>
                    </a:lnTo>
                    <a:lnTo>
                      <a:pt x="255" y="7171"/>
                    </a:lnTo>
                    <a:lnTo>
                      <a:pt x="235" y="7137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0" name="Google Shape;5350;p50"/>
              <p:cNvSpPr/>
              <p:nvPr/>
            </p:nvSpPr>
            <p:spPr>
              <a:xfrm>
                <a:off x="5648775" y="1818525"/>
                <a:ext cx="4200" cy="4375"/>
              </a:xfrm>
              <a:custGeom>
                <a:rect b="b" l="l" r="r" t="t"/>
                <a:pathLst>
                  <a:path extrusionOk="0" h="175" w="168">
                    <a:moveTo>
                      <a:pt x="147" y="0"/>
                    </a:moveTo>
                    <a:lnTo>
                      <a:pt x="0" y="87"/>
                    </a:lnTo>
                    <a:lnTo>
                      <a:pt x="147" y="174"/>
                    </a:lnTo>
                    <a:lnTo>
                      <a:pt x="166" y="141"/>
                    </a:lnTo>
                    <a:lnTo>
                      <a:pt x="77" y="87"/>
                    </a:lnTo>
                    <a:lnTo>
                      <a:pt x="167" y="35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1" name="Google Shape;5351;p50"/>
              <p:cNvSpPr/>
              <p:nvPr/>
            </p:nvSpPr>
            <p:spPr>
              <a:xfrm>
                <a:off x="5667775" y="1831275"/>
                <a:ext cx="93700" cy="56825"/>
              </a:xfrm>
              <a:custGeom>
                <a:rect b="b" l="l" r="r" t="t"/>
                <a:pathLst>
                  <a:path extrusionOk="0" h="2273" w="3748">
                    <a:moveTo>
                      <a:pt x="20" y="0"/>
                    </a:moveTo>
                    <a:lnTo>
                      <a:pt x="0" y="34"/>
                    </a:lnTo>
                    <a:lnTo>
                      <a:pt x="254" y="186"/>
                    </a:lnTo>
                    <a:lnTo>
                      <a:pt x="274" y="153"/>
                    </a:lnTo>
                    <a:lnTo>
                      <a:pt x="20" y="0"/>
                    </a:lnTo>
                    <a:close/>
                    <a:moveTo>
                      <a:pt x="889" y="523"/>
                    </a:moveTo>
                    <a:lnTo>
                      <a:pt x="869" y="556"/>
                    </a:lnTo>
                    <a:lnTo>
                      <a:pt x="1123" y="708"/>
                    </a:lnTo>
                    <a:lnTo>
                      <a:pt x="1143" y="675"/>
                    </a:lnTo>
                    <a:lnTo>
                      <a:pt x="889" y="523"/>
                    </a:lnTo>
                    <a:close/>
                    <a:moveTo>
                      <a:pt x="1758" y="1045"/>
                    </a:moveTo>
                    <a:lnTo>
                      <a:pt x="1737" y="1078"/>
                    </a:lnTo>
                    <a:lnTo>
                      <a:pt x="1991" y="1229"/>
                    </a:lnTo>
                    <a:lnTo>
                      <a:pt x="2011" y="1195"/>
                    </a:lnTo>
                    <a:lnTo>
                      <a:pt x="1758" y="1045"/>
                    </a:lnTo>
                    <a:close/>
                    <a:moveTo>
                      <a:pt x="2625" y="1565"/>
                    </a:moveTo>
                    <a:lnTo>
                      <a:pt x="2605" y="1598"/>
                    </a:lnTo>
                    <a:lnTo>
                      <a:pt x="2858" y="1751"/>
                    </a:lnTo>
                    <a:lnTo>
                      <a:pt x="2879" y="1717"/>
                    </a:lnTo>
                    <a:lnTo>
                      <a:pt x="2625" y="1565"/>
                    </a:lnTo>
                    <a:close/>
                    <a:moveTo>
                      <a:pt x="3493" y="2087"/>
                    </a:moveTo>
                    <a:lnTo>
                      <a:pt x="3473" y="2120"/>
                    </a:lnTo>
                    <a:lnTo>
                      <a:pt x="3727" y="2273"/>
                    </a:lnTo>
                    <a:lnTo>
                      <a:pt x="3747" y="2239"/>
                    </a:lnTo>
                    <a:lnTo>
                      <a:pt x="3493" y="2087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2" name="Google Shape;5352;p50"/>
              <p:cNvSpPr/>
              <p:nvPr/>
            </p:nvSpPr>
            <p:spPr>
              <a:xfrm>
                <a:off x="5776300" y="1896450"/>
                <a:ext cx="4175" cy="4375"/>
              </a:xfrm>
              <a:custGeom>
                <a:rect b="b" l="l" r="r" t="t"/>
                <a:pathLst>
                  <a:path extrusionOk="0" h="175" w="167">
                    <a:moveTo>
                      <a:pt x="21" y="1"/>
                    </a:moveTo>
                    <a:lnTo>
                      <a:pt x="1" y="34"/>
                    </a:lnTo>
                    <a:lnTo>
                      <a:pt x="91" y="88"/>
                    </a:lnTo>
                    <a:lnTo>
                      <a:pt x="1" y="141"/>
                    </a:lnTo>
                    <a:lnTo>
                      <a:pt x="21" y="175"/>
                    </a:lnTo>
                    <a:lnTo>
                      <a:pt x="166" y="89"/>
                    </a:lnTo>
                    <a:lnTo>
                      <a:pt x="21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3" name="Google Shape;5353;p50"/>
              <p:cNvSpPr/>
              <p:nvPr/>
            </p:nvSpPr>
            <p:spPr>
              <a:xfrm>
                <a:off x="5630175" y="1908700"/>
                <a:ext cx="131875" cy="78725"/>
              </a:xfrm>
              <a:custGeom>
                <a:rect b="b" l="l" r="r" t="t"/>
                <a:pathLst>
                  <a:path extrusionOk="0" h="3149" w="5275">
                    <a:moveTo>
                      <a:pt x="5254" y="1"/>
                    </a:moveTo>
                    <a:lnTo>
                      <a:pt x="5010" y="146"/>
                    </a:lnTo>
                    <a:lnTo>
                      <a:pt x="5031" y="179"/>
                    </a:lnTo>
                    <a:lnTo>
                      <a:pt x="5274" y="36"/>
                    </a:lnTo>
                    <a:lnTo>
                      <a:pt x="5254" y="1"/>
                    </a:lnTo>
                    <a:close/>
                    <a:moveTo>
                      <a:pt x="4419" y="497"/>
                    </a:moveTo>
                    <a:lnTo>
                      <a:pt x="4175" y="642"/>
                    </a:lnTo>
                    <a:lnTo>
                      <a:pt x="4196" y="675"/>
                    </a:lnTo>
                    <a:lnTo>
                      <a:pt x="4439" y="530"/>
                    </a:lnTo>
                    <a:lnTo>
                      <a:pt x="4419" y="497"/>
                    </a:lnTo>
                    <a:close/>
                    <a:moveTo>
                      <a:pt x="3584" y="991"/>
                    </a:moveTo>
                    <a:lnTo>
                      <a:pt x="3340" y="1136"/>
                    </a:lnTo>
                    <a:lnTo>
                      <a:pt x="3360" y="1170"/>
                    </a:lnTo>
                    <a:lnTo>
                      <a:pt x="3604" y="1025"/>
                    </a:lnTo>
                    <a:lnTo>
                      <a:pt x="3584" y="991"/>
                    </a:lnTo>
                    <a:close/>
                    <a:moveTo>
                      <a:pt x="2748" y="1486"/>
                    </a:moveTo>
                    <a:lnTo>
                      <a:pt x="2505" y="1631"/>
                    </a:lnTo>
                    <a:lnTo>
                      <a:pt x="2525" y="1664"/>
                    </a:lnTo>
                    <a:lnTo>
                      <a:pt x="2769" y="1519"/>
                    </a:lnTo>
                    <a:lnTo>
                      <a:pt x="2748" y="1486"/>
                    </a:lnTo>
                    <a:close/>
                    <a:moveTo>
                      <a:pt x="1915" y="1980"/>
                    </a:moveTo>
                    <a:lnTo>
                      <a:pt x="1671" y="2125"/>
                    </a:lnTo>
                    <a:lnTo>
                      <a:pt x="1690" y="2160"/>
                    </a:lnTo>
                    <a:lnTo>
                      <a:pt x="1933" y="2015"/>
                    </a:lnTo>
                    <a:lnTo>
                      <a:pt x="1915" y="1980"/>
                    </a:lnTo>
                    <a:close/>
                    <a:moveTo>
                      <a:pt x="1079" y="2476"/>
                    </a:moveTo>
                    <a:lnTo>
                      <a:pt x="836" y="2621"/>
                    </a:lnTo>
                    <a:lnTo>
                      <a:pt x="856" y="2654"/>
                    </a:lnTo>
                    <a:lnTo>
                      <a:pt x="1100" y="2509"/>
                    </a:lnTo>
                    <a:lnTo>
                      <a:pt x="1079" y="2476"/>
                    </a:lnTo>
                    <a:close/>
                    <a:moveTo>
                      <a:pt x="244" y="2971"/>
                    </a:moveTo>
                    <a:lnTo>
                      <a:pt x="0" y="3116"/>
                    </a:lnTo>
                    <a:lnTo>
                      <a:pt x="21" y="3149"/>
                    </a:lnTo>
                    <a:lnTo>
                      <a:pt x="264" y="3004"/>
                    </a:lnTo>
                    <a:lnTo>
                      <a:pt x="244" y="297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4" name="Google Shape;5354;p50"/>
              <p:cNvSpPr/>
              <p:nvPr/>
            </p:nvSpPr>
            <p:spPr>
              <a:xfrm>
                <a:off x="5611725" y="1995350"/>
                <a:ext cx="4200" cy="4350"/>
              </a:xfrm>
              <a:custGeom>
                <a:rect b="b" l="l" r="r" t="t"/>
                <a:pathLst>
                  <a:path extrusionOk="0" h="174" w="168">
                    <a:moveTo>
                      <a:pt x="147" y="0"/>
                    </a:moveTo>
                    <a:lnTo>
                      <a:pt x="0" y="86"/>
                    </a:lnTo>
                    <a:lnTo>
                      <a:pt x="148" y="173"/>
                    </a:lnTo>
                    <a:lnTo>
                      <a:pt x="167" y="138"/>
                    </a:lnTo>
                    <a:lnTo>
                      <a:pt x="79" y="86"/>
                    </a:lnTo>
                    <a:lnTo>
                      <a:pt x="167" y="34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5" name="Google Shape;5355;p50"/>
              <p:cNvSpPr/>
              <p:nvPr/>
            </p:nvSpPr>
            <p:spPr>
              <a:xfrm>
                <a:off x="5629625" y="2007050"/>
                <a:ext cx="308000" cy="180750"/>
              </a:xfrm>
              <a:custGeom>
                <a:rect b="b" l="l" r="r" t="t"/>
                <a:pathLst>
                  <a:path extrusionOk="0" h="7230" w="12320">
                    <a:moveTo>
                      <a:pt x="21" y="1"/>
                    </a:moveTo>
                    <a:lnTo>
                      <a:pt x="1" y="36"/>
                    </a:lnTo>
                    <a:lnTo>
                      <a:pt x="236" y="172"/>
                    </a:lnTo>
                    <a:lnTo>
                      <a:pt x="256" y="139"/>
                    </a:lnTo>
                    <a:lnTo>
                      <a:pt x="21" y="1"/>
                    </a:lnTo>
                    <a:close/>
                    <a:moveTo>
                      <a:pt x="826" y="472"/>
                    </a:moveTo>
                    <a:lnTo>
                      <a:pt x="806" y="505"/>
                    </a:lnTo>
                    <a:lnTo>
                      <a:pt x="1040" y="642"/>
                    </a:lnTo>
                    <a:lnTo>
                      <a:pt x="1059" y="608"/>
                    </a:lnTo>
                    <a:lnTo>
                      <a:pt x="826" y="472"/>
                    </a:lnTo>
                    <a:close/>
                    <a:moveTo>
                      <a:pt x="1629" y="943"/>
                    </a:moveTo>
                    <a:lnTo>
                      <a:pt x="1610" y="977"/>
                    </a:lnTo>
                    <a:lnTo>
                      <a:pt x="1844" y="1113"/>
                    </a:lnTo>
                    <a:lnTo>
                      <a:pt x="1864" y="1080"/>
                    </a:lnTo>
                    <a:lnTo>
                      <a:pt x="1629" y="943"/>
                    </a:lnTo>
                    <a:close/>
                    <a:moveTo>
                      <a:pt x="2434" y="1413"/>
                    </a:moveTo>
                    <a:lnTo>
                      <a:pt x="2414" y="1447"/>
                    </a:lnTo>
                    <a:lnTo>
                      <a:pt x="2649" y="1584"/>
                    </a:lnTo>
                    <a:lnTo>
                      <a:pt x="2669" y="1550"/>
                    </a:lnTo>
                    <a:lnTo>
                      <a:pt x="2434" y="1413"/>
                    </a:lnTo>
                    <a:close/>
                    <a:moveTo>
                      <a:pt x="3239" y="1885"/>
                    </a:moveTo>
                    <a:lnTo>
                      <a:pt x="3218" y="1918"/>
                    </a:lnTo>
                    <a:lnTo>
                      <a:pt x="3453" y="2056"/>
                    </a:lnTo>
                    <a:lnTo>
                      <a:pt x="3472" y="2021"/>
                    </a:lnTo>
                    <a:lnTo>
                      <a:pt x="3239" y="1885"/>
                    </a:lnTo>
                    <a:close/>
                    <a:moveTo>
                      <a:pt x="4042" y="2354"/>
                    </a:moveTo>
                    <a:lnTo>
                      <a:pt x="4023" y="2388"/>
                    </a:lnTo>
                    <a:lnTo>
                      <a:pt x="4257" y="2525"/>
                    </a:lnTo>
                    <a:lnTo>
                      <a:pt x="4277" y="2492"/>
                    </a:lnTo>
                    <a:lnTo>
                      <a:pt x="4042" y="2354"/>
                    </a:lnTo>
                    <a:close/>
                    <a:moveTo>
                      <a:pt x="4847" y="2824"/>
                    </a:moveTo>
                    <a:lnTo>
                      <a:pt x="4827" y="2859"/>
                    </a:lnTo>
                    <a:lnTo>
                      <a:pt x="5061" y="2995"/>
                    </a:lnTo>
                    <a:lnTo>
                      <a:pt x="5082" y="2962"/>
                    </a:lnTo>
                    <a:lnTo>
                      <a:pt x="4847" y="2824"/>
                    </a:lnTo>
                    <a:close/>
                    <a:moveTo>
                      <a:pt x="5650" y="3295"/>
                    </a:moveTo>
                    <a:lnTo>
                      <a:pt x="5631" y="3329"/>
                    </a:lnTo>
                    <a:lnTo>
                      <a:pt x="5866" y="3467"/>
                    </a:lnTo>
                    <a:lnTo>
                      <a:pt x="5885" y="3432"/>
                    </a:lnTo>
                    <a:lnTo>
                      <a:pt x="5650" y="3295"/>
                    </a:lnTo>
                    <a:close/>
                    <a:moveTo>
                      <a:pt x="6455" y="3765"/>
                    </a:moveTo>
                    <a:lnTo>
                      <a:pt x="6435" y="3799"/>
                    </a:lnTo>
                    <a:lnTo>
                      <a:pt x="6670" y="3936"/>
                    </a:lnTo>
                    <a:lnTo>
                      <a:pt x="6690" y="3903"/>
                    </a:lnTo>
                    <a:lnTo>
                      <a:pt x="6455" y="3765"/>
                    </a:lnTo>
                    <a:close/>
                    <a:moveTo>
                      <a:pt x="7260" y="4235"/>
                    </a:moveTo>
                    <a:lnTo>
                      <a:pt x="7239" y="4270"/>
                    </a:lnTo>
                    <a:lnTo>
                      <a:pt x="7474" y="4406"/>
                    </a:lnTo>
                    <a:lnTo>
                      <a:pt x="7493" y="4373"/>
                    </a:lnTo>
                    <a:lnTo>
                      <a:pt x="7260" y="4235"/>
                    </a:lnTo>
                    <a:close/>
                    <a:moveTo>
                      <a:pt x="8063" y="4706"/>
                    </a:moveTo>
                    <a:lnTo>
                      <a:pt x="8044" y="4740"/>
                    </a:lnTo>
                    <a:lnTo>
                      <a:pt x="8278" y="4876"/>
                    </a:lnTo>
                    <a:lnTo>
                      <a:pt x="8298" y="4843"/>
                    </a:lnTo>
                    <a:lnTo>
                      <a:pt x="8063" y="4706"/>
                    </a:lnTo>
                    <a:close/>
                    <a:moveTo>
                      <a:pt x="8868" y="5178"/>
                    </a:moveTo>
                    <a:lnTo>
                      <a:pt x="8848" y="5211"/>
                    </a:lnTo>
                    <a:lnTo>
                      <a:pt x="9083" y="5347"/>
                    </a:lnTo>
                    <a:lnTo>
                      <a:pt x="9101" y="5314"/>
                    </a:lnTo>
                    <a:lnTo>
                      <a:pt x="8868" y="5178"/>
                    </a:lnTo>
                    <a:close/>
                    <a:moveTo>
                      <a:pt x="9673" y="5646"/>
                    </a:moveTo>
                    <a:lnTo>
                      <a:pt x="9652" y="5679"/>
                    </a:lnTo>
                    <a:lnTo>
                      <a:pt x="9887" y="5817"/>
                    </a:lnTo>
                    <a:lnTo>
                      <a:pt x="9906" y="5784"/>
                    </a:lnTo>
                    <a:lnTo>
                      <a:pt x="9673" y="5646"/>
                    </a:lnTo>
                    <a:close/>
                    <a:moveTo>
                      <a:pt x="10476" y="6116"/>
                    </a:moveTo>
                    <a:lnTo>
                      <a:pt x="10457" y="6151"/>
                    </a:lnTo>
                    <a:lnTo>
                      <a:pt x="10691" y="6287"/>
                    </a:lnTo>
                    <a:lnTo>
                      <a:pt x="10711" y="6254"/>
                    </a:lnTo>
                    <a:lnTo>
                      <a:pt x="10476" y="6116"/>
                    </a:lnTo>
                    <a:close/>
                    <a:moveTo>
                      <a:pt x="11281" y="6587"/>
                    </a:moveTo>
                    <a:lnTo>
                      <a:pt x="11261" y="6620"/>
                    </a:lnTo>
                    <a:lnTo>
                      <a:pt x="11495" y="6758"/>
                    </a:lnTo>
                    <a:lnTo>
                      <a:pt x="11516" y="6723"/>
                    </a:lnTo>
                    <a:lnTo>
                      <a:pt x="11281" y="6587"/>
                    </a:lnTo>
                    <a:close/>
                    <a:moveTo>
                      <a:pt x="12086" y="7058"/>
                    </a:moveTo>
                    <a:lnTo>
                      <a:pt x="12065" y="7092"/>
                    </a:lnTo>
                    <a:lnTo>
                      <a:pt x="12300" y="7229"/>
                    </a:lnTo>
                    <a:lnTo>
                      <a:pt x="12319" y="7195"/>
                    </a:lnTo>
                    <a:lnTo>
                      <a:pt x="12086" y="7058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6" name="Google Shape;5356;p50"/>
              <p:cNvSpPr/>
              <p:nvPr/>
            </p:nvSpPr>
            <p:spPr>
              <a:xfrm>
                <a:off x="5739475" y="1883450"/>
                <a:ext cx="750" cy="18000"/>
              </a:xfrm>
              <a:custGeom>
                <a:rect b="b" l="l" r="r" t="t"/>
                <a:pathLst>
                  <a:path extrusionOk="0" h="720" w="30">
                    <a:moveTo>
                      <a:pt x="0" y="0"/>
                    </a:moveTo>
                    <a:lnTo>
                      <a:pt x="0" y="702"/>
                    </a:lnTo>
                    <a:lnTo>
                      <a:pt x="29" y="719"/>
                    </a:lnTo>
                    <a:lnTo>
                      <a:pt x="29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7" name="Google Shape;5357;p50"/>
              <p:cNvSpPr/>
              <p:nvPr/>
            </p:nvSpPr>
            <p:spPr>
              <a:xfrm>
                <a:off x="5740200" y="1883450"/>
                <a:ext cx="750" cy="18000"/>
              </a:xfrm>
              <a:custGeom>
                <a:rect b="b" l="l" r="r" t="t"/>
                <a:pathLst>
                  <a:path extrusionOk="0" h="720" w="30">
                    <a:moveTo>
                      <a:pt x="29" y="0"/>
                    </a:moveTo>
                    <a:lnTo>
                      <a:pt x="0" y="16"/>
                    </a:lnTo>
                    <a:lnTo>
                      <a:pt x="0" y="719"/>
                    </a:lnTo>
                    <a:lnTo>
                      <a:pt x="29" y="702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8" name="Google Shape;5358;p50"/>
              <p:cNvSpPr/>
              <p:nvPr/>
            </p:nvSpPr>
            <p:spPr>
              <a:xfrm>
                <a:off x="5737975" y="1876450"/>
                <a:ext cx="2275" cy="8425"/>
              </a:xfrm>
              <a:custGeom>
                <a:rect b="b" l="l" r="r" t="t"/>
                <a:pathLst>
                  <a:path extrusionOk="0" h="337" w="91">
                    <a:moveTo>
                      <a:pt x="2" y="0"/>
                    </a:moveTo>
                    <a:lnTo>
                      <a:pt x="1" y="286"/>
                    </a:lnTo>
                    <a:lnTo>
                      <a:pt x="89" y="337"/>
                    </a:lnTo>
                    <a:lnTo>
                      <a:pt x="91" y="51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9" name="Google Shape;5359;p50"/>
              <p:cNvSpPr/>
              <p:nvPr/>
            </p:nvSpPr>
            <p:spPr>
              <a:xfrm>
                <a:off x="5740200" y="1876450"/>
                <a:ext cx="2225" cy="8425"/>
              </a:xfrm>
              <a:custGeom>
                <a:rect b="b" l="l" r="r" t="t"/>
                <a:pathLst>
                  <a:path extrusionOk="0" h="337" w="89">
                    <a:moveTo>
                      <a:pt x="89" y="0"/>
                    </a:moveTo>
                    <a:lnTo>
                      <a:pt x="2" y="51"/>
                    </a:lnTo>
                    <a:lnTo>
                      <a:pt x="0" y="337"/>
                    </a:lnTo>
                    <a:lnTo>
                      <a:pt x="89" y="286"/>
                    </a:lnTo>
                    <a:lnTo>
                      <a:pt x="8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0" name="Google Shape;5360;p50"/>
              <p:cNvSpPr/>
              <p:nvPr/>
            </p:nvSpPr>
            <p:spPr>
              <a:xfrm>
                <a:off x="5738025" y="1875175"/>
                <a:ext cx="4400" cy="2575"/>
              </a:xfrm>
              <a:custGeom>
                <a:rect b="b" l="l" r="r" t="t"/>
                <a:pathLst>
                  <a:path extrusionOk="0" h="103" w="176">
                    <a:moveTo>
                      <a:pt x="87" y="1"/>
                    </a:moveTo>
                    <a:lnTo>
                      <a:pt x="0" y="51"/>
                    </a:lnTo>
                    <a:lnTo>
                      <a:pt x="89" y="102"/>
                    </a:lnTo>
                    <a:lnTo>
                      <a:pt x="176" y="51"/>
                    </a:lnTo>
                    <a:lnTo>
                      <a:pt x="87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1" name="Google Shape;5361;p50"/>
              <p:cNvSpPr/>
              <p:nvPr/>
            </p:nvSpPr>
            <p:spPr>
              <a:xfrm>
                <a:off x="5740775" y="1882325"/>
                <a:ext cx="1075" cy="1375"/>
              </a:xfrm>
              <a:custGeom>
                <a:rect b="b" l="l" r="r" t="t"/>
                <a:pathLst>
                  <a:path extrusionOk="0" h="55" w="43">
                    <a:moveTo>
                      <a:pt x="31" y="1"/>
                    </a:moveTo>
                    <a:cubicBezTo>
                      <a:pt x="29" y="1"/>
                      <a:pt x="26" y="1"/>
                      <a:pt x="22" y="3"/>
                    </a:cubicBezTo>
                    <a:cubicBezTo>
                      <a:pt x="9" y="12"/>
                      <a:pt x="2" y="25"/>
                      <a:pt x="1" y="39"/>
                    </a:cubicBezTo>
                    <a:cubicBezTo>
                      <a:pt x="1" y="50"/>
                      <a:pt x="6" y="55"/>
                      <a:pt x="13" y="55"/>
                    </a:cubicBezTo>
                    <a:cubicBezTo>
                      <a:pt x="16" y="55"/>
                      <a:pt x="19" y="54"/>
                      <a:pt x="22" y="52"/>
                    </a:cubicBezTo>
                    <a:cubicBezTo>
                      <a:pt x="34" y="44"/>
                      <a:pt x="43" y="31"/>
                      <a:pt x="43" y="16"/>
                    </a:cubicBezTo>
                    <a:cubicBezTo>
                      <a:pt x="43" y="6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2" name="Google Shape;5362;p50"/>
              <p:cNvSpPr/>
              <p:nvPr/>
            </p:nvSpPr>
            <p:spPr>
              <a:xfrm>
                <a:off x="5740775" y="1880100"/>
                <a:ext cx="1075" cy="1375"/>
              </a:xfrm>
              <a:custGeom>
                <a:rect b="b" l="l" r="r" t="t"/>
                <a:pathLst>
                  <a:path extrusionOk="0" h="55" w="43">
                    <a:moveTo>
                      <a:pt x="32" y="0"/>
                    </a:moveTo>
                    <a:cubicBezTo>
                      <a:pt x="29" y="0"/>
                      <a:pt x="26" y="1"/>
                      <a:pt x="22" y="4"/>
                    </a:cubicBezTo>
                    <a:cubicBezTo>
                      <a:pt x="9" y="11"/>
                      <a:pt x="2" y="25"/>
                      <a:pt x="1" y="40"/>
                    </a:cubicBezTo>
                    <a:cubicBezTo>
                      <a:pt x="1" y="49"/>
                      <a:pt x="6" y="55"/>
                      <a:pt x="13" y="55"/>
                    </a:cubicBezTo>
                    <a:cubicBezTo>
                      <a:pt x="16" y="55"/>
                      <a:pt x="19" y="54"/>
                      <a:pt x="22" y="51"/>
                    </a:cubicBezTo>
                    <a:cubicBezTo>
                      <a:pt x="34" y="44"/>
                      <a:pt x="43" y="30"/>
                      <a:pt x="43" y="15"/>
                    </a:cubicBezTo>
                    <a:cubicBezTo>
                      <a:pt x="43" y="6"/>
                      <a:pt x="38" y="0"/>
                      <a:pt x="32" y="0"/>
                    </a:cubicBez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3" name="Google Shape;5363;p50"/>
              <p:cNvSpPr/>
              <p:nvPr/>
            </p:nvSpPr>
            <p:spPr>
              <a:xfrm>
                <a:off x="5740775" y="1877950"/>
                <a:ext cx="1075" cy="1375"/>
              </a:xfrm>
              <a:custGeom>
                <a:rect b="b" l="l" r="r" t="t"/>
                <a:pathLst>
                  <a:path extrusionOk="0" h="55" w="43">
                    <a:moveTo>
                      <a:pt x="32" y="1"/>
                    </a:moveTo>
                    <a:cubicBezTo>
                      <a:pt x="29" y="1"/>
                      <a:pt x="26" y="2"/>
                      <a:pt x="22" y="4"/>
                    </a:cubicBezTo>
                    <a:cubicBezTo>
                      <a:pt x="9" y="11"/>
                      <a:pt x="2" y="24"/>
                      <a:pt x="1" y="40"/>
                    </a:cubicBezTo>
                    <a:cubicBezTo>
                      <a:pt x="1" y="50"/>
                      <a:pt x="6" y="54"/>
                      <a:pt x="13" y="54"/>
                    </a:cubicBezTo>
                    <a:cubicBezTo>
                      <a:pt x="16" y="54"/>
                      <a:pt x="19" y="54"/>
                      <a:pt x="22" y="52"/>
                    </a:cubicBezTo>
                    <a:cubicBezTo>
                      <a:pt x="34" y="43"/>
                      <a:pt x="41" y="30"/>
                      <a:pt x="43" y="16"/>
                    </a:cubicBezTo>
                    <a:cubicBezTo>
                      <a:pt x="43" y="7"/>
                      <a:pt x="38" y="1"/>
                      <a:pt x="32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4" name="Google Shape;5364;p50"/>
              <p:cNvSpPr/>
              <p:nvPr/>
            </p:nvSpPr>
            <p:spPr>
              <a:xfrm>
                <a:off x="5615175" y="2008300"/>
                <a:ext cx="775" cy="18000"/>
              </a:xfrm>
              <a:custGeom>
                <a:rect b="b" l="l" r="r" t="t"/>
                <a:pathLst>
                  <a:path extrusionOk="0" h="720" w="31">
                    <a:moveTo>
                      <a:pt x="0" y="0"/>
                    </a:moveTo>
                    <a:lnTo>
                      <a:pt x="0" y="703"/>
                    </a:lnTo>
                    <a:lnTo>
                      <a:pt x="29" y="719"/>
                    </a:lnTo>
                    <a:lnTo>
                      <a:pt x="31" y="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5" name="Google Shape;5365;p50"/>
              <p:cNvSpPr/>
              <p:nvPr/>
            </p:nvSpPr>
            <p:spPr>
              <a:xfrm>
                <a:off x="5615900" y="2008300"/>
                <a:ext cx="775" cy="18000"/>
              </a:xfrm>
              <a:custGeom>
                <a:rect b="b" l="l" r="r" t="t"/>
                <a:pathLst>
                  <a:path extrusionOk="0" h="720" w="31">
                    <a:moveTo>
                      <a:pt x="31" y="0"/>
                    </a:moveTo>
                    <a:lnTo>
                      <a:pt x="2" y="18"/>
                    </a:lnTo>
                    <a:lnTo>
                      <a:pt x="0" y="719"/>
                    </a:lnTo>
                    <a:lnTo>
                      <a:pt x="29" y="703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6" name="Google Shape;5366;p50"/>
              <p:cNvSpPr/>
              <p:nvPr/>
            </p:nvSpPr>
            <p:spPr>
              <a:xfrm>
                <a:off x="5613725" y="2001325"/>
                <a:ext cx="2225" cy="8400"/>
              </a:xfrm>
              <a:custGeom>
                <a:rect b="b" l="l" r="r" t="t"/>
                <a:pathLst>
                  <a:path extrusionOk="0" h="336" w="89">
                    <a:moveTo>
                      <a:pt x="0" y="1"/>
                    </a:moveTo>
                    <a:lnTo>
                      <a:pt x="0" y="285"/>
                    </a:lnTo>
                    <a:lnTo>
                      <a:pt x="87" y="336"/>
                    </a:lnTo>
                    <a:lnTo>
                      <a:pt x="89" y="5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7" name="Google Shape;5367;p50"/>
              <p:cNvSpPr/>
              <p:nvPr/>
            </p:nvSpPr>
            <p:spPr>
              <a:xfrm>
                <a:off x="5615900" y="2001325"/>
                <a:ext cx="2225" cy="8400"/>
              </a:xfrm>
              <a:custGeom>
                <a:rect b="b" l="l" r="r" t="t"/>
                <a:pathLst>
                  <a:path extrusionOk="0" h="336" w="89">
                    <a:moveTo>
                      <a:pt x="89" y="1"/>
                    </a:moveTo>
                    <a:lnTo>
                      <a:pt x="2" y="52"/>
                    </a:lnTo>
                    <a:lnTo>
                      <a:pt x="0" y="336"/>
                    </a:lnTo>
                    <a:lnTo>
                      <a:pt x="89" y="285"/>
                    </a:lnTo>
                    <a:lnTo>
                      <a:pt x="8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8" name="Google Shape;5368;p50"/>
              <p:cNvSpPr/>
              <p:nvPr/>
            </p:nvSpPr>
            <p:spPr>
              <a:xfrm>
                <a:off x="5613725" y="2000025"/>
                <a:ext cx="4400" cy="2600"/>
              </a:xfrm>
              <a:custGeom>
                <a:rect b="b" l="l" r="r" t="t"/>
                <a:pathLst>
                  <a:path extrusionOk="0" h="104" w="176">
                    <a:moveTo>
                      <a:pt x="89" y="1"/>
                    </a:moveTo>
                    <a:lnTo>
                      <a:pt x="0" y="53"/>
                    </a:lnTo>
                    <a:lnTo>
                      <a:pt x="89" y="104"/>
                    </a:lnTo>
                    <a:lnTo>
                      <a:pt x="176" y="53"/>
                    </a:lnTo>
                    <a:lnTo>
                      <a:pt x="8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9" name="Google Shape;5369;p50"/>
              <p:cNvSpPr/>
              <p:nvPr/>
            </p:nvSpPr>
            <p:spPr>
              <a:xfrm>
                <a:off x="5616500" y="2007200"/>
                <a:ext cx="1075" cy="1350"/>
              </a:xfrm>
              <a:custGeom>
                <a:rect b="b" l="l" r="r" t="t"/>
                <a:pathLst>
                  <a:path extrusionOk="0" h="54" w="43">
                    <a:moveTo>
                      <a:pt x="31" y="0"/>
                    </a:moveTo>
                    <a:cubicBezTo>
                      <a:pt x="28" y="0"/>
                      <a:pt x="25" y="1"/>
                      <a:pt x="21" y="4"/>
                    </a:cubicBezTo>
                    <a:cubicBezTo>
                      <a:pt x="8" y="11"/>
                      <a:pt x="1" y="24"/>
                      <a:pt x="1" y="40"/>
                    </a:cubicBezTo>
                    <a:cubicBezTo>
                      <a:pt x="1" y="49"/>
                      <a:pt x="5" y="54"/>
                      <a:pt x="12" y="54"/>
                    </a:cubicBezTo>
                    <a:cubicBezTo>
                      <a:pt x="15" y="54"/>
                      <a:pt x="18" y="53"/>
                      <a:pt x="21" y="51"/>
                    </a:cubicBezTo>
                    <a:cubicBezTo>
                      <a:pt x="34" y="43"/>
                      <a:pt x="41" y="30"/>
                      <a:pt x="43" y="15"/>
                    </a:cubicBezTo>
                    <a:cubicBezTo>
                      <a:pt x="43" y="6"/>
                      <a:pt x="38" y="0"/>
                      <a:pt x="31" y="0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0" name="Google Shape;5370;p50"/>
              <p:cNvSpPr/>
              <p:nvPr/>
            </p:nvSpPr>
            <p:spPr>
              <a:xfrm>
                <a:off x="5616475" y="2004975"/>
                <a:ext cx="1075" cy="1375"/>
              </a:xfrm>
              <a:custGeom>
                <a:rect b="b" l="l" r="r" t="t"/>
                <a:pathLst>
                  <a:path extrusionOk="0" h="55" w="43">
                    <a:moveTo>
                      <a:pt x="32" y="1"/>
                    </a:moveTo>
                    <a:cubicBezTo>
                      <a:pt x="29" y="1"/>
                      <a:pt x="26" y="2"/>
                      <a:pt x="22" y="4"/>
                    </a:cubicBezTo>
                    <a:cubicBezTo>
                      <a:pt x="9" y="11"/>
                      <a:pt x="2" y="24"/>
                      <a:pt x="0" y="39"/>
                    </a:cubicBezTo>
                    <a:cubicBezTo>
                      <a:pt x="0" y="49"/>
                      <a:pt x="6" y="54"/>
                      <a:pt x="13" y="54"/>
                    </a:cubicBezTo>
                    <a:cubicBezTo>
                      <a:pt x="16" y="54"/>
                      <a:pt x="19" y="54"/>
                      <a:pt x="22" y="52"/>
                    </a:cubicBezTo>
                    <a:cubicBezTo>
                      <a:pt x="34" y="43"/>
                      <a:pt x="42" y="30"/>
                      <a:pt x="42" y="16"/>
                    </a:cubicBezTo>
                    <a:cubicBezTo>
                      <a:pt x="42" y="7"/>
                      <a:pt x="38" y="1"/>
                      <a:pt x="32" y="1"/>
                    </a:cubicBez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1" name="Google Shape;5371;p50"/>
              <p:cNvSpPr/>
              <p:nvPr/>
            </p:nvSpPr>
            <p:spPr>
              <a:xfrm>
                <a:off x="5616475" y="2002825"/>
                <a:ext cx="1075" cy="1375"/>
              </a:xfrm>
              <a:custGeom>
                <a:rect b="b" l="l" r="r" t="t"/>
                <a:pathLst>
                  <a:path extrusionOk="0" h="55" w="43">
                    <a:moveTo>
                      <a:pt x="31" y="1"/>
                    </a:moveTo>
                    <a:cubicBezTo>
                      <a:pt x="29" y="1"/>
                      <a:pt x="25" y="1"/>
                      <a:pt x="22" y="3"/>
                    </a:cubicBezTo>
                    <a:cubicBezTo>
                      <a:pt x="9" y="12"/>
                      <a:pt x="2" y="25"/>
                      <a:pt x="0" y="39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15" y="54"/>
                      <a:pt x="19" y="53"/>
                      <a:pt x="22" y="51"/>
                    </a:cubicBezTo>
                    <a:cubicBezTo>
                      <a:pt x="34" y="44"/>
                      <a:pt x="42" y="31"/>
                      <a:pt x="42" y="15"/>
                    </a:cubicBezTo>
                    <a:cubicBezTo>
                      <a:pt x="42" y="5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2" name="Google Shape;5372;p50"/>
              <p:cNvSpPr/>
              <p:nvPr/>
            </p:nvSpPr>
            <p:spPr>
              <a:xfrm>
                <a:off x="5681825" y="2032325"/>
                <a:ext cx="25725" cy="14900"/>
              </a:xfrm>
              <a:custGeom>
                <a:rect b="b" l="l" r="r" t="t"/>
                <a:pathLst>
                  <a:path extrusionOk="0" h="596" w="1029">
                    <a:moveTo>
                      <a:pt x="708" y="1"/>
                    </a:moveTo>
                    <a:lnTo>
                      <a:pt x="1" y="408"/>
                    </a:lnTo>
                    <a:lnTo>
                      <a:pt x="326" y="595"/>
                    </a:lnTo>
                    <a:lnTo>
                      <a:pt x="1029" y="186"/>
                    </a:lnTo>
                    <a:lnTo>
                      <a:pt x="708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3" name="Google Shape;5373;p50"/>
              <p:cNvSpPr/>
              <p:nvPr/>
            </p:nvSpPr>
            <p:spPr>
              <a:xfrm>
                <a:off x="5643075" y="2010550"/>
                <a:ext cx="22425" cy="12925"/>
              </a:xfrm>
              <a:custGeom>
                <a:rect b="b" l="l" r="r" t="t"/>
                <a:pathLst>
                  <a:path extrusionOk="0" h="517" w="897">
                    <a:moveTo>
                      <a:pt x="679" y="0"/>
                    </a:moveTo>
                    <a:lnTo>
                      <a:pt x="1" y="383"/>
                    </a:lnTo>
                    <a:lnTo>
                      <a:pt x="230" y="516"/>
                    </a:lnTo>
                    <a:lnTo>
                      <a:pt x="897" y="125"/>
                    </a:lnTo>
                    <a:lnTo>
                      <a:pt x="679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4" name="Google Shape;5374;p50"/>
              <p:cNvSpPr/>
              <p:nvPr/>
            </p:nvSpPr>
            <p:spPr>
              <a:xfrm>
                <a:off x="5652350" y="2012175"/>
                <a:ext cx="43750" cy="25325"/>
              </a:xfrm>
              <a:custGeom>
                <a:rect b="b" l="l" r="r" t="t"/>
                <a:pathLst>
                  <a:path extrusionOk="0" h="1013" w="1750">
                    <a:moveTo>
                      <a:pt x="704" y="0"/>
                    </a:moveTo>
                    <a:lnTo>
                      <a:pt x="1" y="409"/>
                    </a:lnTo>
                    <a:lnTo>
                      <a:pt x="1046" y="1012"/>
                    </a:lnTo>
                    <a:lnTo>
                      <a:pt x="1750" y="604"/>
                    </a:lnTo>
                    <a:lnTo>
                      <a:pt x="704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5" name="Google Shape;5375;p50"/>
              <p:cNvSpPr/>
              <p:nvPr/>
            </p:nvSpPr>
            <p:spPr>
              <a:xfrm>
                <a:off x="5678500" y="2027250"/>
                <a:ext cx="21075" cy="15250"/>
              </a:xfrm>
              <a:custGeom>
                <a:rect b="b" l="l" r="r" t="t"/>
                <a:pathLst>
                  <a:path extrusionOk="0" h="610" w="843">
                    <a:moveTo>
                      <a:pt x="704" y="1"/>
                    </a:moveTo>
                    <a:lnTo>
                      <a:pt x="0" y="409"/>
                    </a:lnTo>
                    <a:lnTo>
                      <a:pt x="138" y="610"/>
                    </a:lnTo>
                    <a:lnTo>
                      <a:pt x="843" y="204"/>
                    </a:lnTo>
                    <a:lnTo>
                      <a:pt x="704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6" name="Google Shape;5376;p50"/>
              <p:cNvSpPr/>
              <p:nvPr/>
            </p:nvSpPr>
            <p:spPr>
              <a:xfrm>
                <a:off x="5647675" y="2022400"/>
                <a:ext cx="34475" cy="20350"/>
              </a:xfrm>
              <a:custGeom>
                <a:rect b="b" l="l" r="r" t="t"/>
                <a:pathLst>
                  <a:path extrusionOk="0" h="814" w="1379">
                    <a:moveTo>
                      <a:pt x="188" y="0"/>
                    </a:moveTo>
                    <a:lnTo>
                      <a:pt x="1" y="54"/>
                    </a:lnTo>
                    <a:lnTo>
                      <a:pt x="1378" y="814"/>
                    </a:lnTo>
                    <a:lnTo>
                      <a:pt x="1233" y="603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7" name="Google Shape;5377;p50"/>
              <p:cNvSpPr/>
              <p:nvPr/>
            </p:nvSpPr>
            <p:spPr>
              <a:xfrm>
                <a:off x="5647675" y="2012350"/>
                <a:ext cx="22175" cy="11400"/>
              </a:xfrm>
              <a:custGeom>
                <a:rect b="b" l="l" r="r" t="t"/>
                <a:pathLst>
                  <a:path extrusionOk="0" h="456" w="887">
                    <a:moveTo>
                      <a:pt x="887" y="1"/>
                    </a:moveTo>
                    <a:lnTo>
                      <a:pt x="706" y="56"/>
                    </a:lnTo>
                    <a:lnTo>
                      <a:pt x="1" y="456"/>
                    </a:lnTo>
                    <a:lnTo>
                      <a:pt x="1" y="456"/>
                    </a:lnTo>
                    <a:lnTo>
                      <a:pt x="188" y="402"/>
                    </a:lnTo>
                    <a:lnTo>
                      <a:pt x="88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8" name="Google Shape;5378;p50"/>
              <p:cNvSpPr/>
              <p:nvPr/>
            </p:nvSpPr>
            <p:spPr>
              <a:xfrm>
                <a:off x="5643075" y="2020100"/>
                <a:ext cx="46900" cy="33450"/>
              </a:xfrm>
              <a:custGeom>
                <a:rect b="b" l="l" r="r" t="t"/>
                <a:pathLst>
                  <a:path extrusionOk="0" h="1338" w="1876">
                    <a:moveTo>
                      <a:pt x="1" y="1"/>
                    </a:moveTo>
                    <a:lnTo>
                      <a:pt x="1" y="255"/>
                    </a:lnTo>
                    <a:lnTo>
                      <a:pt x="1874" y="1338"/>
                    </a:lnTo>
                    <a:lnTo>
                      <a:pt x="1876" y="108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9" name="Google Shape;5379;p50"/>
              <p:cNvSpPr/>
              <p:nvPr/>
            </p:nvSpPr>
            <p:spPr>
              <a:xfrm>
                <a:off x="5689925" y="2036975"/>
                <a:ext cx="17600" cy="16575"/>
              </a:xfrm>
              <a:custGeom>
                <a:rect b="b" l="l" r="r" t="t"/>
                <a:pathLst>
                  <a:path extrusionOk="0" h="663" w="704">
                    <a:moveTo>
                      <a:pt x="703" y="0"/>
                    </a:moveTo>
                    <a:lnTo>
                      <a:pt x="2" y="409"/>
                    </a:lnTo>
                    <a:lnTo>
                      <a:pt x="0" y="663"/>
                    </a:lnTo>
                    <a:lnTo>
                      <a:pt x="703" y="252"/>
                    </a:lnTo>
                    <a:lnTo>
                      <a:pt x="703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0" name="Google Shape;5380;p50"/>
              <p:cNvSpPr/>
              <p:nvPr/>
            </p:nvSpPr>
            <p:spPr>
              <a:xfrm>
                <a:off x="5671600" y="2041975"/>
                <a:ext cx="2925" cy="825"/>
              </a:xfrm>
              <a:custGeom>
                <a:rect b="b" l="l" r="r" t="t"/>
                <a:pathLst>
                  <a:path extrusionOk="0" h="33" w="117">
                    <a:moveTo>
                      <a:pt x="58" y="1"/>
                    </a:moveTo>
                    <a:cubicBezTo>
                      <a:pt x="46" y="1"/>
                      <a:pt x="34" y="3"/>
                      <a:pt x="24" y="9"/>
                    </a:cubicBezTo>
                    <a:lnTo>
                      <a:pt x="1" y="22"/>
                    </a:lnTo>
                    <a:cubicBezTo>
                      <a:pt x="11" y="17"/>
                      <a:pt x="22" y="14"/>
                      <a:pt x="35" y="14"/>
                    </a:cubicBezTo>
                    <a:cubicBezTo>
                      <a:pt x="52" y="14"/>
                      <a:pt x="73" y="19"/>
                      <a:pt x="94" y="32"/>
                    </a:cubicBezTo>
                    <a:lnTo>
                      <a:pt x="117" y="18"/>
                    </a:lnTo>
                    <a:cubicBezTo>
                      <a:pt x="96" y="6"/>
                      <a:pt x="76" y="1"/>
                      <a:pt x="58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1" name="Google Shape;5381;p50"/>
              <p:cNvSpPr/>
              <p:nvPr/>
            </p:nvSpPr>
            <p:spPr>
              <a:xfrm>
                <a:off x="5673925" y="2042400"/>
                <a:ext cx="3900" cy="8175"/>
              </a:xfrm>
              <a:custGeom>
                <a:rect b="b" l="l" r="r" t="t"/>
                <a:pathLst>
                  <a:path extrusionOk="0" h="327" w="156">
                    <a:moveTo>
                      <a:pt x="24" y="1"/>
                    </a:moveTo>
                    <a:lnTo>
                      <a:pt x="1" y="15"/>
                    </a:lnTo>
                    <a:cubicBezTo>
                      <a:pt x="79" y="64"/>
                      <a:pt x="127" y="150"/>
                      <a:pt x="133" y="241"/>
                    </a:cubicBezTo>
                    <a:cubicBezTo>
                      <a:pt x="133" y="282"/>
                      <a:pt x="119" y="310"/>
                      <a:pt x="97" y="325"/>
                    </a:cubicBezTo>
                    <a:lnTo>
                      <a:pt x="97" y="325"/>
                    </a:lnTo>
                    <a:lnTo>
                      <a:pt x="117" y="312"/>
                    </a:lnTo>
                    <a:cubicBezTo>
                      <a:pt x="141" y="299"/>
                      <a:pt x="156" y="270"/>
                      <a:pt x="156" y="228"/>
                    </a:cubicBezTo>
                    <a:cubicBezTo>
                      <a:pt x="150" y="136"/>
                      <a:pt x="102" y="51"/>
                      <a:pt x="24" y="1"/>
                    </a:cubicBezTo>
                    <a:close/>
                    <a:moveTo>
                      <a:pt x="97" y="325"/>
                    </a:moveTo>
                    <a:lnTo>
                      <a:pt x="94" y="327"/>
                    </a:lnTo>
                    <a:cubicBezTo>
                      <a:pt x="95" y="326"/>
                      <a:pt x="96" y="326"/>
                      <a:pt x="97" y="325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2" name="Google Shape;5382;p50"/>
              <p:cNvSpPr/>
              <p:nvPr/>
            </p:nvSpPr>
            <p:spPr>
              <a:xfrm>
                <a:off x="5670625" y="2042325"/>
                <a:ext cx="6625" cy="8450"/>
              </a:xfrm>
              <a:custGeom>
                <a:rect b="b" l="l" r="r" t="t"/>
                <a:pathLst>
                  <a:path extrusionOk="0" h="338" w="265">
                    <a:moveTo>
                      <a:pt x="74" y="0"/>
                    </a:moveTo>
                    <a:cubicBezTo>
                      <a:pt x="31" y="0"/>
                      <a:pt x="2" y="34"/>
                      <a:pt x="1" y="94"/>
                    </a:cubicBezTo>
                    <a:cubicBezTo>
                      <a:pt x="7" y="185"/>
                      <a:pt x="54" y="269"/>
                      <a:pt x="133" y="320"/>
                    </a:cubicBezTo>
                    <a:cubicBezTo>
                      <a:pt x="154" y="332"/>
                      <a:pt x="174" y="338"/>
                      <a:pt x="192" y="338"/>
                    </a:cubicBezTo>
                    <a:cubicBezTo>
                      <a:pt x="235" y="338"/>
                      <a:pt x="265" y="304"/>
                      <a:pt x="265" y="244"/>
                    </a:cubicBezTo>
                    <a:cubicBezTo>
                      <a:pt x="259" y="153"/>
                      <a:pt x="211" y="67"/>
                      <a:pt x="133" y="18"/>
                    </a:cubicBezTo>
                    <a:cubicBezTo>
                      <a:pt x="111" y="6"/>
                      <a:pt x="91" y="0"/>
                      <a:pt x="74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3" name="Google Shape;5383;p50"/>
              <p:cNvSpPr/>
              <p:nvPr/>
            </p:nvSpPr>
            <p:spPr>
              <a:xfrm>
                <a:off x="5649600" y="2028850"/>
                <a:ext cx="2975" cy="825"/>
              </a:xfrm>
              <a:custGeom>
                <a:rect b="b" l="l" r="r" t="t"/>
                <a:pathLst>
                  <a:path extrusionOk="0" h="33" w="119">
                    <a:moveTo>
                      <a:pt x="58" y="1"/>
                    </a:moveTo>
                    <a:cubicBezTo>
                      <a:pt x="45" y="1"/>
                      <a:pt x="34" y="4"/>
                      <a:pt x="24" y="9"/>
                    </a:cubicBezTo>
                    <a:lnTo>
                      <a:pt x="1" y="22"/>
                    </a:lnTo>
                    <a:cubicBezTo>
                      <a:pt x="11" y="17"/>
                      <a:pt x="23" y="14"/>
                      <a:pt x="36" y="14"/>
                    </a:cubicBezTo>
                    <a:cubicBezTo>
                      <a:pt x="54" y="14"/>
                      <a:pt x="74" y="20"/>
                      <a:pt x="95" y="32"/>
                    </a:cubicBezTo>
                    <a:lnTo>
                      <a:pt x="118" y="18"/>
                    </a:lnTo>
                    <a:cubicBezTo>
                      <a:pt x="96" y="6"/>
                      <a:pt x="76" y="1"/>
                      <a:pt x="58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4" name="Google Shape;5384;p50"/>
              <p:cNvSpPr/>
              <p:nvPr/>
            </p:nvSpPr>
            <p:spPr>
              <a:xfrm>
                <a:off x="5651950" y="2029275"/>
                <a:ext cx="3875" cy="8200"/>
              </a:xfrm>
              <a:custGeom>
                <a:rect b="b" l="l" r="r" t="t"/>
                <a:pathLst>
                  <a:path extrusionOk="0" h="328" w="155">
                    <a:moveTo>
                      <a:pt x="24" y="1"/>
                    </a:moveTo>
                    <a:lnTo>
                      <a:pt x="1" y="15"/>
                    </a:lnTo>
                    <a:cubicBezTo>
                      <a:pt x="78" y="65"/>
                      <a:pt x="127" y="150"/>
                      <a:pt x="131" y="241"/>
                    </a:cubicBezTo>
                    <a:cubicBezTo>
                      <a:pt x="131" y="284"/>
                      <a:pt x="117" y="313"/>
                      <a:pt x="94" y="327"/>
                    </a:cubicBezTo>
                    <a:lnTo>
                      <a:pt x="117" y="313"/>
                    </a:lnTo>
                    <a:cubicBezTo>
                      <a:pt x="140" y="299"/>
                      <a:pt x="155" y="270"/>
                      <a:pt x="155" y="228"/>
                    </a:cubicBezTo>
                    <a:cubicBezTo>
                      <a:pt x="150" y="136"/>
                      <a:pt x="101" y="52"/>
                      <a:pt x="24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5" name="Google Shape;5385;p50"/>
              <p:cNvSpPr/>
              <p:nvPr/>
            </p:nvSpPr>
            <p:spPr>
              <a:xfrm>
                <a:off x="5648675" y="2029200"/>
                <a:ext cx="6575" cy="8475"/>
              </a:xfrm>
              <a:custGeom>
                <a:rect b="b" l="l" r="r" t="t"/>
                <a:pathLst>
                  <a:path extrusionOk="0" h="339" w="263">
                    <a:moveTo>
                      <a:pt x="73" y="0"/>
                    </a:moveTo>
                    <a:cubicBezTo>
                      <a:pt x="30" y="0"/>
                      <a:pt x="0" y="34"/>
                      <a:pt x="0" y="94"/>
                    </a:cubicBezTo>
                    <a:cubicBezTo>
                      <a:pt x="4" y="185"/>
                      <a:pt x="54" y="269"/>
                      <a:pt x="131" y="320"/>
                    </a:cubicBezTo>
                    <a:cubicBezTo>
                      <a:pt x="152" y="332"/>
                      <a:pt x="172" y="338"/>
                      <a:pt x="190" y="338"/>
                    </a:cubicBezTo>
                    <a:cubicBezTo>
                      <a:pt x="233" y="338"/>
                      <a:pt x="262" y="304"/>
                      <a:pt x="262" y="244"/>
                    </a:cubicBezTo>
                    <a:cubicBezTo>
                      <a:pt x="258" y="153"/>
                      <a:pt x="209" y="68"/>
                      <a:pt x="132" y="18"/>
                    </a:cubicBezTo>
                    <a:cubicBezTo>
                      <a:pt x="111" y="6"/>
                      <a:pt x="91" y="0"/>
                      <a:pt x="73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6" name="Google Shape;5386;p50"/>
              <p:cNvSpPr/>
              <p:nvPr/>
            </p:nvSpPr>
            <p:spPr>
              <a:xfrm>
                <a:off x="5655650" y="1986175"/>
                <a:ext cx="800" cy="18000"/>
              </a:xfrm>
              <a:custGeom>
                <a:rect b="b" l="l" r="r" t="t"/>
                <a:pathLst>
                  <a:path extrusionOk="0" h="720" w="32">
                    <a:moveTo>
                      <a:pt x="2" y="1"/>
                    </a:moveTo>
                    <a:lnTo>
                      <a:pt x="1" y="704"/>
                    </a:lnTo>
                    <a:lnTo>
                      <a:pt x="31" y="720"/>
                    </a:lnTo>
                    <a:lnTo>
                      <a:pt x="31" y="18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7" name="Google Shape;5387;p50"/>
              <p:cNvSpPr/>
              <p:nvPr/>
            </p:nvSpPr>
            <p:spPr>
              <a:xfrm>
                <a:off x="5656425" y="1986175"/>
                <a:ext cx="750" cy="18000"/>
              </a:xfrm>
              <a:custGeom>
                <a:rect b="b" l="l" r="r" t="t"/>
                <a:pathLst>
                  <a:path extrusionOk="0" h="720" w="30">
                    <a:moveTo>
                      <a:pt x="29" y="1"/>
                    </a:moveTo>
                    <a:lnTo>
                      <a:pt x="0" y="18"/>
                    </a:lnTo>
                    <a:lnTo>
                      <a:pt x="0" y="720"/>
                    </a:lnTo>
                    <a:lnTo>
                      <a:pt x="29" y="704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8" name="Google Shape;5388;p50"/>
              <p:cNvSpPr/>
              <p:nvPr/>
            </p:nvSpPr>
            <p:spPr>
              <a:xfrm>
                <a:off x="5654200" y="1979225"/>
                <a:ext cx="2250" cy="8400"/>
              </a:xfrm>
              <a:custGeom>
                <a:rect b="b" l="l" r="r" t="t"/>
                <a:pathLst>
                  <a:path extrusionOk="0" h="336" w="90">
                    <a:moveTo>
                      <a:pt x="1" y="0"/>
                    </a:moveTo>
                    <a:lnTo>
                      <a:pt x="1" y="284"/>
                    </a:lnTo>
                    <a:lnTo>
                      <a:pt x="89" y="335"/>
                    </a:lnTo>
                    <a:lnTo>
                      <a:pt x="89" y="5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9" name="Google Shape;5389;p50"/>
              <p:cNvSpPr/>
              <p:nvPr/>
            </p:nvSpPr>
            <p:spPr>
              <a:xfrm>
                <a:off x="5656425" y="1979225"/>
                <a:ext cx="2225" cy="8400"/>
              </a:xfrm>
              <a:custGeom>
                <a:rect b="b" l="l" r="r" t="t"/>
                <a:pathLst>
                  <a:path extrusionOk="0" h="336" w="89">
                    <a:moveTo>
                      <a:pt x="89" y="0"/>
                    </a:moveTo>
                    <a:lnTo>
                      <a:pt x="0" y="51"/>
                    </a:lnTo>
                    <a:lnTo>
                      <a:pt x="0" y="335"/>
                    </a:lnTo>
                    <a:lnTo>
                      <a:pt x="87" y="284"/>
                    </a:lnTo>
                    <a:lnTo>
                      <a:pt x="8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0" name="Google Shape;5390;p50"/>
              <p:cNvSpPr/>
              <p:nvPr/>
            </p:nvSpPr>
            <p:spPr>
              <a:xfrm>
                <a:off x="5654200" y="1977925"/>
                <a:ext cx="4450" cy="2575"/>
              </a:xfrm>
              <a:custGeom>
                <a:rect b="b" l="l" r="r" t="t"/>
                <a:pathLst>
                  <a:path extrusionOk="0" h="103" w="178">
                    <a:moveTo>
                      <a:pt x="89" y="0"/>
                    </a:moveTo>
                    <a:lnTo>
                      <a:pt x="1" y="52"/>
                    </a:lnTo>
                    <a:lnTo>
                      <a:pt x="89" y="103"/>
                    </a:lnTo>
                    <a:lnTo>
                      <a:pt x="178" y="52"/>
                    </a:lnTo>
                    <a:lnTo>
                      <a:pt x="8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1" name="Google Shape;5391;p50"/>
              <p:cNvSpPr/>
              <p:nvPr/>
            </p:nvSpPr>
            <p:spPr>
              <a:xfrm>
                <a:off x="5657000" y="1985075"/>
                <a:ext cx="1075" cy="1400"/>
              </a:xfrm>
              <a:custGeom>
                <a:rect b="b" l="l" r="r" t="t"/>
                <a:pathLst>
                  <a:path extrusionOk="0" h="56" w="43">
                    <a:moveTo>
                      <a:pt x="31" y="1"/>
                    </a:moveTo>
                    <a:cubicBezTo>
                      <a:pt x="28" y="1"/>
                      <a:pt x="24" y="2"/>
                      <a:pt x="21" y="4"/>
                    </a:cubicBezTo>
                    <a:cubicBezTo>
                      <a:pt x="9" y="11"/>
                      <a:pt x="1" y="26"/>
                      <a:pt x="1" y="40"/>
                    </a:cubicBezTo>
                    <a:cubicBezTo>
                      <a:pt x="1" y="49"/>
                      <a:pt x="5" y="55"/>
                      <a:pt x="11" y="55"/>
                    </a:cubicBezTo>
                    <a:cubicBezTo>
                      <a:pt x="14" y="55"/>
                      <a:pt x="17" y="54"/>
                      <a:pt x="21" y="52"/>
                    </a:cubicBezTo>
                    <a:cubicBezTo>
                      <a:pt x="34" y="45"/>
                      <a:pt x="41" y="30"/>
                      <a:pt x="43" y="16"/>
                    </a:cubicBezTo>
                    <a:cubicBezTo>
                      <a:pt x="43" y="6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2" name="Google Shape;5392;p50"/>
              <p:cNvSpPr/>
              <p:nvPr/>
            </p:nvSpPr>
            <p:spPr>
              <a:xfrm>
                <a:off x="5657000" y="1982875"/>
                <a:ext cx="1075" cy="1350"/>
              </a:xfrm>
              <a:custGeom>
                <a:rect b="b" l="l" r="r" t="t"/>
                <a:pathLst>
                  <a:path extrusionOk="0" h="54" w="43">
                    <a:moveTo>
                      <a:pt x="31" y="0"/>
                    </a:moveTo>
                    <a:cubicBezTo>
                      <a:pt x="28" y="0"/>
                      <a:pt x="24" y="1"/>
                      <a:pt x="21" y="4"/>
                    </a:cubicBezTo>
                    <a:cubicBezTo>
                      <a:pt x="9" y="11"/>
                      <a:pt x="1" y="24"/>
                      <a:pt x="1" y="38"/>
                    </a:cubicBezTo>
                    <a:cubicBezTo>
                      <a:pt x="1" y="49"/>
                      <a:pt x="5" y="54"/>
                      <a:pt x="12" y="54"/>
                    </a:cubicBezTo>
                    <a:cubicBezTo>
                      <a:pt x="14" y="54"/>
                      <a:pt x="18" y="53"/>
                      <a:pt x="21" y="51"/>
                    </a:cubicBezTo>
                    <a:cubicBezTo>
                      <a:pt x="34" y="43"/>
                      <a:pt x="41" y="30"/>
                      <a:pt x="43" y="15"/>
                    </a:cubicBezTo>
                    <a:cubicBezTo>
                      <a:pt x="43" y="6"/>
                      <a:pt x="38" y="0"/>
                      <a:pt x="31" y="0"/>
                    </a:cubicBez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3" name="Google Shape;5393;p50"/>
              <p:cNvSpPr/>
              <p:nvPr/>
            </p:nvSpPr>
            <p:spPr>
              <a:xfrm>
                <a:off x="5657000" y="1980725"/>
                <a:ext cx="1050" cy="1350"/>
              </a:xfrm>
              <a:custGeom>
                <a:rect b="b" l="l" r="r" t="t"/>
                <a:pathLst>
                  <a:path extrusionOk="0" h="54" w="42">
                    <a:moveTo>
                      <a:pt x="30" y="0"/>
                    </a:moveTo>
                    <a:cubicBezTo>
                      <a:pt x="27" y="0"/>
                      <a:pt x="24" y="1"/>
                      <a:pt x="21" y="3"/>
                    </a:cubicBezTo>
                    <a:cubicBezTo>
                      <a:pt x="8" y="11"/>
                      <a:pt x="1" y="24"/>
                      <a:pt x="1" y="39"/>
                    </a:cubicBezTo>
                    <a:cubicBezTo>
                      <a:pt x="1" y="48"/>
                      <a:pt x="5" y="54"/>
                      <a:pt x="11" y="54"/>
                    </a:cubicBezTo>
                    <a:cubicBezTo>
                      <a:pt x="14" y="54"/>
                      <a:pt x="17" y="53"/>
                      <a:pt x="21" y="50"/>
                    </a:cubicBezTo>
                    <a:cubicBezTo>
                      <a:pt x="34" y="43"/>
                      <a:pt x="41" y="30"/>
                      <a:pt x="41" y="14"/>
                    </a:cubicBezTo>
                    <a:cubicBezTo>
                      <a:pt x="41" y="5"/>
                      <a:pt x="37" y="0"/>
                      <a:pt x="30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4" name="Google Shape;5394;p50"/>
              <p:cNvSpPr/>
              <p:nvPr/>
            </p:nvSpPr>
            <p:spPr>
              <a:xfrm>
                <a:off x="5695100" y="1757675"/>
                <a:ext cx="199625" cy="115575"/>
              </a:xfrm>
              <a:custGeom>
                <a:rect b="b" l="l" r="r" t="t"/>
                <a:pathLst>
                  <a:path extrusionOk="0" h="4623" w="7985">
                    <a:moveTo>
                      <a:pt x="4496" y="1"/>
                    </a:moveTo>
                    <a:lnTo>
                      <a:pt x="1" y="2608"/>
                    </a:lnTo>
                    <a:lnTo>
                      <a:pt x="3489" y="4622"/>
                    </a:lnTo>
                    <a:lnTo>
                      <a:pt x="7985" y="2015"/>
                    </a:lnTo>
                    <a:lnTo>
                      <a:pt x="449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5" name="Google Shape;5395;p50"/>
              <p:cNvSpPr/>
              <p:nvPr/>
            </p:nvSpPr>
            <p:spPr>
              <a:xfrm>
                <a:off x="5728350" y="1814825"/>
                <a:ext cx="64575" cy="36475"/>
              </a:xfrm>
              <a:custGeom>
                <a:rect b="b" l="l" r="r" t="t"/>
                <a:pathLst>
                  <a:path extrusionOk="0" h="1459" w="2583">
                    <a:moveTo>
                      <a:pt x="1946" y="0"/>
                    </a:moveTo>
                    <a:lnTo>
                      <a:pt x="0" y="1085"/>
                    </a:lnTo>
                    <a:lnTo>
                      <a:pt x="640" y="1459"/>
                    </a:lnTo>
                    <a:lnTo>
                      <a:pt x="2583" y="361"/>
                    </a:lnTo>
                    <a:lnTo>
                      <a:pt x="1946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6" name="Google Shape;5396;p50"/>
              <p:cNvSpPr/>
              <p:nvPr/>
            </p:nvSpPr>
            <p:spPr>
              <a:xfrm>
                <a:off x="5792875" y="1725250"/>
                <a:ext cx="41700" cy="122625"/>
              </a:xfrm>
              <a:custGeom>
                <a:rect b="b" l="l" r="r" t="t"/>
                <a:pathLst>
                  <a:path extrusionOk="0" h="4905" w="1668">
                    <a:moveTo>
                      <a:pt x="1668" y="0"/>
                    </a:moveTo>
                    <a:lnTo>
                      <a:pt x="12" y="961"/>
                    </a:lnTo>
                    <a:lnTo>
                      <a:pt x="0" y="4904"/>
                    </a:lnTo>
                    <a:lnTo>
                      <a:pt x="1656" y="3943"/>
                    </a:lnTo>
                    <a:lnTo>
                      <a:pt x="166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7" name="Google Shape;5397;p50"/>
              <p:cNvSpPr/>
              <p:nvPr/>
            </p:nvSpPr>
            <p:spPr>
              <a:xfrm>
                <a:off x="5747675" y="1698950"/>
                <a:ext cx="86900" cy="50350"/>
              </a:xfrm>
              <a:custGeom>
                <a:rect b="b" l="l" r="r" t="t"/>
                <a:pathLst>
                  <a:path extrusionOk="0" h="2014" w="3476">
                    <a:moveTo>
                      <a:pt x="1656" y="1"/>
                    </a:moveTo>
                    <a:lnTo>
                      <a:pt x="0" y="964"/>
                    </a:lnTo>
                    <a:lnTo>
                      <a:pt x="1820" y="2013"/>
                    </a:lnTo>
                    <a:lnTo>
                      <a:pt x="3476" y="1052"/>
                    </a:lnTo>
                    <a:lnTo>
                      <a:pt x="165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8" name="Google Shape;5398;p50"/>
              <p:cNvSpPr/>
              <p:nvPr/>
            </p:nvSpPr>
            <p:spPr>
              <a:xfrm>
                <a:off x="5747425" y="1723025"/>
                <a:ext cx="45750" cy="124850"/>
              </a:xfrm>
              <a:custGeom>
                <a:rect b="b" l="l" r="r" t="t"/>
                <a:pathLst>
                  <a:path extrusionOk="0" h="4994" w="1830">
                    <a:moveTo>
                      <a:pt x="10" y="1"/>
                    </a:moveTo>
                    <a:lnTo>
                      <a:pt x="0" y="3943"/>
                    </a:lnTo>
                    <a:lnTo>
                      <a:pt x="1818" y="4993"/>
                    </a:lnTo>
                    <a:lnTo>
                      <a:pt x="1830" y="1050"/>
                    </a:ln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9" name="Google Shape;5399;p50"/>
              <p:cNvSpPr/>
              <p:nvPr/>
            </p:nvSpPr>
            <p:spPr>
              <a:xfrm>
                <a:off x="5770650" y="1750350"/>
                <a:ext cx="200" cy="1050"/>
              </a:xfrm>
              <a:custGeom>
                <a:rect b="b" l="l" r="r" t="t"/>
                <a:pathLst>
                  <a:path extrusionOk="0" h="42" w="8">
                    <a:moveTo>
                      <a:pt x="8" y="1"/>
                    </a:moveTo>
                    <a:lnTo>
                      <a:pt x="0" y="5"/>
                    </a:lnTo>
                    <a:lnTo>
                      <a:pt x="0" y="39"/>
                    </a:lnTo>
                    <a:lnTo>
                      <a:pt x="8" y="42"/>
                    </a:lnTo>
                    <a:lnTo>
                      <a:pt x="8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0" name="Google Shape;5400;p50"/>
              <p:cNvSpPr/>
              <p:nvPr/>
            </p:nvSpPr>
            <p:spPr>
              <a:xfrm>
                <a:off x="5757575" y="1739200"/>
                <a:ext cx="950" cy="5100"/>
              </a:xfrm>
              <a:custGeom>
                <a:rect b="b" l="l" r="r" t="t"/>
                <a:pathLst>
                  <a:path extrusionOk="0" h="204" w="38">
                    <a:moveTo>
                      <a:pt x="0" y="0"/>
                    </a:moveTo>
                    <a:lnTo>
                      <a:pt x="0" y="182"/>
                    </a:lnTo>
                    <a:lnTo>
                      <a:pt x="38" y="203"/>
                    </a:lnTo>
                    <a:lnTo>
                      <a:pt x="38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1" name="Google Shape;5401;p50"/>
              <p:cNvSpPr/>
              <p:nvPr/>
            </p:nvSpPr>
            <p:spPr>
              <a:xfrm>
                <a:off x="5757575" y="1736800"/>
                <a:ext cx="950" cy="2975"/>
              </a:xfrm>
              <a:custGeom>
                <a:rect b="b" l="l" r="r" t="t"/>
                <a:pathLst>
                  <a:path extrusionOk="0" h="119" w="38">
                    <a:moveTo>
                      <a:pt x="1" y="1"/>
                    </a:moveTo>
                    <a:lnTo>
                      <a:pt x="0" y="96"/>
                    </a:lnTo>
                    <a:lnTo>
                      <a:pt x="38" y="118"/>
                    </a:lnTo>
                    <a:lnTo>
                      <a:pt x="38" y="2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2" name="Google Shape;5402;p50"/>
              <p:cNvSpPr/>
              <p:nvPr/>
            </p:nvSpPr>
            <p:spPr>
              <a:xfrm>
                <a:off x="5758500" y="1739750"/>
                <a:ext cx="3250" cy="3700"/>
              </a:xfrm>
              <a:custGeom>
                <a:rect b="b" l="l" r="r" t="t"/>
                <a:pathLst>
                  <a:path extrusionOk="0" h="148" w="130">
                    <a:moveTo>
                      <a:pt x="1" y="0"/>
                    </a:moveTo>
                    <a:lnTo>
                      <a:pt x="1" y="148"/>
                    </a:lnTo>
                    <a:lnTo>
                      <a:pt x="130" y="7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3" name="Google Shape;5403;p50"/>
              <p:cNvSpPr/>
              <p:nvPr/>
            </p:nvSpPr>
            <p:spPr>
              <a:xfrm>
                <a:off x="5758500" y="1741600"/>
                <a:ext cx="5225" cy="3375"/>
              </a:xfrm>
              <a:custGeom>
                <a:rect b="b" l="l" r="r" t="t"/>
                <a:pathLst>
                  <a:path extrusionOk="0" h="135" w="209">
                    <a:moveTo>
                      <a:pt x="130" y="0"/>
                    </a:moveTo>
                    <a:lnTo>
                      <a:pt x="1" y="74"/>
                    </a:lnTo>
                    <a:lnTo>
                      <a:pt x="1" y="107"/>
                    </a:lnTo>
                    <a:lnTo>
                      <a:pt x="49" y="135"/>
                    </a:lnTo>
                    <a:lnTo>
                      <a:pt x="208" y="45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4" name="Google Shape;5404;p50"/>
              <p:cNvSpPr/>
              <p:nvPr/>
            </p:nvSpPr>
            <p:spPr>
              <a:xfrm>
                <a:off x="5759700" y="1742700"/>
                <a:ext cx="5100" cy="2925"/>
              </a:xfrm>
              <a:custGeom>
                <a:rect b="b" l="l" r="r" t="t"/>
                <a:pathLst>
                  <a:path extrusionOk="0" h="117" w="204">
                    <a:moveTo>
                      <a:pt x="160" y="1"/>
                    </a:moveTo>
                    <a:lnTo>
                      <a:pt x="1" y="91"/>
                    </a:lnTo>
                    <a:lnTo>
                      <a:pt x="46" y="117"/>
                    </a:lnTo>
                    <a:lnTo>
                      <a:pt x="204" y="26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5" name="Google Shape;5405;p50"/>
              <p:cNvSpPr/>
              <p:nvPr/>
            </p:nvSpPr>
            <p:spPr>
              <a:xfrm>
                <a:off x="5760825" y="1743325"/>
                <a:ext cx="4800" cy="2775"/>
              </a:xfrm>
              <a:custGeom>
                <a:rect b="b" l="l" r="r" t="t"/>
                <a:pathLst>
                  <a:path extrusionOk="0" h="111" w="192">
                    <a:moveTo>
                      <a:pt x="159" y="1"/>
                    </a:moveTo>
                    <a:lnTo>
                      <a:pt x="1" y="92"/>
                    </a:lnTo>
                    <a:lnTo>
                      <a:pt x="34" y="111"/>
                    </a:lnTo>
                    <a:lnTo>
                      <a:pt x="192" y="21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6" name="Google Shape;5406;p50"/>
              <p:cNvSpPr/>
              <p:nvPr/>
            </p:nvSpPr>
            <p:spPr>
              <a:xfrm>
                <a:off x="5758500" y="1737350"/>
                <a:ext cx="5325" cy="4275"/>
              </a:xfrm>
              <a:custGeom>
                <a:rect b="b" l="l" r="r" t="t"/>
                <a:pathLst>
                  <a:path extrusionOk="0" h="171" w="213">
                    <a:moveTo>
                      <a:pt x="1" y="0"/>
                    </a:moveTo>
                    <a:lnTo>
                      <a:pt x="1" y="96"/>
                    </a:lnTo>
                    <a:lnTo>
                      <a:pt x="130" y="170"/>
                    </a:lnTo>
                    <a:lnTo>
                      <a:pt x="212" y="12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7" name="Google Shape;5407;p50"/>
              <p:cNvSpPr/>
              <p:nvPr/>
            </p:nvSpPr>
            <p:spPr>
              <a:xfrm>
                <a:off x="5761725" y="1740425"/>
                <a:ext cx="4050" cy="2300"/>
              </a:xfrm>
              <a:custGeom>
                <a:rect b="b" l="l" r="r" t="t"/>
                <a:pathLst>
                  <a:path extrusionOk="0" h="92" w="162">
                    <a:moveTo>
                      <a:pt x="83" y="1"/>
                    </a:moveTo>
                    <a:lnTo>
                      <a:pt x="1" y="47"/>
                    </a:lnTo>
                    <a:lnTo>
                      <a:pt x="79" y="92"/>
                    </a:lnTo>
                    <a:lnTo>
                      <a:pt x="162" y="4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8" name="Google Shape;5408;p50"/>
              <p:cNvSpPr/>
              <p:nvPr/>
            </p:nvSpPr>
            <p:spPr>
              <a:xfrm>
                <a:off x="5763700" y="1741550"/>
                <a:ext cx="3175" cy="1800"/>
              </a:xfrm>
              <a:custGeom>
                <a:rect b="b" l="l" r="r" t="t"/>
                <a:pathLst>
                  <a:path extrusionOk="0" h="72" w="127">
                    <a:moveTo>
                      <a:pt x="83" y="1"/>
                    </a:moveTo>
                    <a:lnTo>
                      <a:pt x="0" y="47"/>
                    </a:lnTo>
                    <a:lnTo>
                      <a:pt x="44" y="72"/>
                    </a:lnTo>
                    <a:lnTo>
                      <a:pt x="126" y="25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9" name="Google Shape;5409;p50"/>
              <p:cNvSpPr/>
              <p:nvPr/>
            </p:nvSpPr>
            <p:spPr>
              <a:xfrm>
                <a:off x="5764775" y="1742175"/>
                <a:ext cx="2925" cy="1675"/>
              </a:xfrm>
              <a:custGeom>
                <a:rect b="b" l="l" r="r" t="t"/>
                <a:pathLst>
                  <a:path extrusionOk="0" h="67" w="117">
                    <a:moveTo>
                      <a:pt x="83" y="0"/>
                    </a:moveTo>
                    <a:lnTo>
                      <a:pt x="1" y="47"/>
                    </a:lnTo>
                    <a:lnTo>
                      <a:pt x="34" y="67"/>
                    </a:lnTo>
                    <a:lnTo>
                      <a:pt x="117" y="21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0" name="Google Shape;5410;p50"/>
              <p:cNvSpPr/>
              <p:nvPr/>
            </p:nvSpPr>
            <p:spPr>
              <a:xfrm>
                <a:off x="5761650" y="1743825"/>
                <a:ext cx="8300" cy="7075"/>
              </a:xfrm>
              <a:custGeom>
                <a:rect b="b" l="l" r="r" t="t"/>
                <a:pathLst>
                  <a:path extrusionOk="0" h="283" w="332">
                    <a:moveTo>
                      <a:pt x="159" y="1"/>
                    </a:moveTo>
                    <a:lnTo>
                      <a:pt x="1" y="91"/>
                    </a:lnTo>
                    <a:lnTo>
                      <a:pt x="331" y="282"/>
                    </a:lnTo>
                    <a:lnTo>
                      <a:pt x="331" y="101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1" name="Google Shape;5411;p50"/>
              <p:cNvSpPr/>
              <p:nvPr/>
            </p:nvSpPr>
            <p:spPr>
              <a:xfrm>
                <a:off x="5747625" y="1733475"/>
                <a:ext cx="3250" cy="3725"/>
              </a:xfrm>
              <a:custGeom>
                <a:rect b="b" l="l" r="r" t="t"/>
                <a:pathLst>
                  <a:path extrusionOk="0" h="149" w="130">
                    <a:moveTo>
                      <a:pt x="1" y="0"/>
                    </a:moveTo>
                    <a:lnTo>
                      <a:pt x="1" y="148"/>
                    </a:lnTo>
                    <a:lnTo>
                      <a:pt x="130" y="7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2" name="Google Shape;5412;p50"/>
              <p:cNvSpPr/>
              <p:nvPr/>
            </p:nvSpPr>
            <p:spPr>
              <a:xfrm>
                <a:off x="5752825" y="1735275"/>
                <a:ext cx="3175" cy="1800"/>
              </a:xfrm>
              <a:custGeom>
                <a:rect b="b" l="l" r="r" t="t"/>
                <a:pathLst>
                  <a:path extrusionOk="0" h="72" w="127">
                    <a:moveTo>
                      <a:pt x="83" y="1"/>
                    </a:moveTo>
                    <a:lnTo>
                      <a:pt x="0" y="47"/>
                    </a:lnTo>
                    <a:lnTo>
                      <a:pt x="44" y="72"/>
                    </a:lnTo>
                    <a:lnTo>
                      <a:pt x="126" y="25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3" name="Google Shape;5413;p50"/>
              <p:cNvSpPr/>
              <p:nvPr/>
            </p:nvSpPr>
            <p:spPr>
              <a:xfrm>
                <a:off x="5747625" y="1735325"/>
                <a:ext cx="5225" cy="3400"/>
              </a:xfrm>
              <a:custGeom>
                <a:rect b="b" l="l" r="r" t="t"/>
                <a:pathLst>
                  <a:path extrusionOk="0" h="136" w="209">
                    <a:moveTo>
                      <a:pt x="130" y="0"/>
                    </a:moveTo>
                    <a:lnTo>
                      <a:pt x="1" y="74"/>
                    </a:lnTo>
                    <a:lnTo>
                      <a:pt x="1" y="107"/>
                    </a:lnTo>
                    <a:lnTo>
                      <a:pt x="50" y="135"/>
                    </a:lnTo>
                    <a:lnTo>
                      <a:pt x="208" y="45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4" name="Google Shape;5414;p50"/>
              <p:cNvSpPr/>
              <p:nvPr/>
            </p:nvSpPr>
            <p:spPr>
              <a:xfrm>
                <a:off x="5748875" y="1736450"/>
                <a:ext cx="5050" cy="2925"/>
              </a:xfrm>
              <a:custGeom>
                <a:rect b="b" l="l" r="r" t="t"/>
                <a:pathLst>
                  <a:path extrusionOk="0" h="117" w="202">
                    <a:moveTo>
                      <a:pt x="158" y="0"/>
                    </a:moveTo>
                    <a:lnTo>
                      <a:pt x="0" y="90"/>
                    </a:lnTo>
                    <a:lnTo>
                      <a:pt x="44" y="116"/>
                    </a:lnTo>
                    <a:lnTo>
                      <a:pt x="202" y="25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5" name="Google Shape;5415;p50"/>
              <p:cNvSpPr/>
              <p:nvPr/>
            </p:nvSpPr>
            <p:spPr>
              <a:xfrm>
                <a:off x="5749950" y="1737050"/>
                <a:ext cx="4850" cy="2775"/>
              </a:xfrm>
              <a:custGeom>
                <a:rect b="b" l="l" r="r" t="t"/>
                <a:pathLst>
                  <a:path extrusionOk="0" h="111" w="194">
                    <a:moveTo>
                      <a:pt x="159" y="1"/>
                    </a:moveTo>
                    <a:lnTo>
                      <a:pt x="1" y="92"/>
                    </a:lnTo>
                    <a:lnTo>
                      <a:pt x="34" y="111"/>
                    </a:lnTo>
                    <a:lnTo>
                      <a:pt x="193" y="21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6" name="Google Shape;5416;p50"/>
              <p:cNvSpPr/>
              <p:nvPr/>
            </p:nvSpPr>
            <p:spPr>
              <a:xfrm>
                <a:off x="5747625" y="1731075"/>
                <a:ext cx="5325" cy="4275"/>
              </a:xfrm>
              <a:custGeom>
                <a:rect b="b" l="l" r="r" t="t"/>
                <a:pathLst>
                  <a:path extrusionOk="0" h="171" w="213">
                    <a:moveTo>
                      <a:pt x="2" y="1"/>
                    </a:moveTo>
                    <a:lnTo>
                      <a:pt x="1" y="96"/>
                    </a:lnTo>
                    <a:lnTo>
                      <a:pt x="130" y="170"/>
                    </a:lnTo>
                    <a:lnTo>
                      <a:pt x="212" y="124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7" name="Google Shape;5417;p50"/>
              <p:cNvSpPr/>
              <p:nvPr/>
            </p:nvSpPr>
            <p:spPr>
              <a:xfrm>
                <a:off x="5750850" y="1734150"/>
                <a:ext cx="4050" cy="2325"/>
              </a:xfrm>
              <a:custGeom>
                <a:rect b="b" l="l" r="r" t="t"/>
                <a:pathLst>
                  <a:path extrusionOk="0" h="93" w="162">
                    <a:moveTo>
                      <a:pt x="83" y="1"/>
                    </a:moveTo>
                    <a:lnTo>
                      <a:pt x="1" y="47"/>
                    </a:lnTo>
                    <a:lnTo>
                      <a:pt x="79" y="92"/>
                    </a:lnTo>
                    <a:lnTo>
                      <a:pt x="162" y="4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8" name="Google Shape;5418;p50"/>
              <p:cNvSpPr/>
              <p:nvPr/>
            </p:nvSpPr>
            <p:spPr>
              <a:xfrm>
                <a:off x="5753900" y="1735900"/>
                <a:ext cx="2975" cy="1700"/>
              </a:xfrm>
              <a:custGeom>
                <a:rect b="b" l="l" r="r" t="t"/>
                <a:pathLst>
                  <a:path extrusionOk="0" h="68" w="119">
                    <a:moveTo>
                      <a:pt x="83" y="0"/>
                    </a:moveTo>
                    <a:lnTo>
                      <a:pt x="1" y="47"/>
                    </a:lnTo>
                    <a:lnTo>
                      <a:pt x="35" y="67"/>
                    </a:lnTo>
                    <a:lnTo>
                      <a:pt x="118" y="19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9" name="Google Shape;5419;p50"/>
              <p:cNvSpPr/>
              <p:nvPr/>
            </p:nvSpPr>
            <p:spPr>
              <a:xfrm>
                <a:off x="5754775" y="1736375"/>
                <a:ext cx="2850" cy="2850"/>
              </a:xfrm>
              <a:custGeom>
                <a:rect b="b" l="l" r="r" t="t"/>
                <a:pathLst>
                  <a:path extrusionOk="0" h="114" w="114">
                    <a:moveTo>
                      <a:pt x="83" y="0"/>
                    </a:moveTo>
                    <a:lnTo>
                      <a:pt x="0" y="48"/>
                    </a:lnTo>
                    <a:lnTo>
                      <a:pt x="112" y="113"/>
                    </a:lnTo>
                    <a:lnTo>
                      <a:pt x="113" y="18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0" name="Google Shape;5420;p50"/>
              <p:cNvSpPr/>
              <p:nvPr/>
            </p:nvSpPr>
            <p:spPr>
              <a:xfrm>
                <a:off x="5750775" y="1737575"/>
                <a:ext cx="6825" cy="6175"/>
              </a:xfrm>
              <a:custGeom>
                <a:rect b="b" l="l" r="r" t="t"/>
                <a:pathLst>
                  <a:path extrusionOk="0" h="247" w="273">
                    <a:moveTo>
                      <a:pt x="160" y="0"/>
                    </a:moveTo>
                    <a:lnTo>
                      <a:pt x="1" y="90"/>
                    </a:lnTo>
                    <a:lnTo>
                      <a:pt x="272" y="247"/>
                    </a:lnTo>
                    <a:lnTo>
                      <a:pt x="272" y="65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1" name="Google Shape;5421;p50"/>
              <p:cNvSpPr/>
              <p:nvPr/>
            </p:nvSpPr>
            <p:spPr>
              <a:xfrm>
                <a:off x="5769925" y="1746325"/>
                <a:ext cx="925" cy="5000"/>
              </a:xfrm>
              <a:custGeom>
                <a:rect b="b" l="l" r="r" t="t"/>
                <a:pathLst>
                  <a:path extrusionOk="0" h="200" w="37">
                    <a:moveTo>
                      <a:pt x="0" y="1"/>
                    </a:moveTo>
                    <a:lnTo>
                      <a:pt x="0" y="182"/>
                    </a:lnTo>
                    <a:lnTo>
                      <a:pt x="29" y="200"/>
                    </a:lnTo>
                    <a:lnTo>
                      <a:pt x="29" y="166"/>
                    </a:lnTo>
                    <a:lnTo>
                      <a:pt x="37" y="162"/>
                    </a:lnTo>
                    <a:lnTo>
                      <a:pt x="37" y="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2" name="Google Shape;5422;p50"/>
              <p:cNvSpPr/>
              <p:nvPr/>
            </p:nvSpPr>
            <p:spPr>
              <a:xfrm>
                <a:off x="5765600" y="1742675"/>
                <a:ext cx="4350" cy="3675"/>
              </a:xfrm>
              <a:custGeom>
                <a:rect b="b" l="l" r="r" t="t"/>
                <a:pathLst>
                  <a:path extrusionOk="0" h="147" w="174">
                    <a:moveTo>
                      <a:pt x="84" y="1"/>
                    </a:moveTo>
                    <a:lnTo>
                      <a:pt x="1" y="47"/>
                    </a:lnTo>
                    <a:lnTo>
                      <a:pt x="173" y="147"/>
                    </a:lnTo>
                    <a:lnTo>
                      <a:pt x="173" y="51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3" name="Google Shape;5423;p50"/>
              <p:cNvSpPr/>
              <p:nvPr/>
            </p:nvSpPr>
            <p:spPr>
              <a:xfrm>
                <a:off x="5769925" y="1743950"/>
                <a:ext cx="975" cy="2925"/>
              </a:xfrm>
              <a:custGeom>
                <a:rect b="b" l="l" r="r" t="t"/>
                <a:pathLst>
                  <a:path extrusionOk="0" h="117" w="39">
                    <a:moveTo>
                      <a:pt x="0" y="0"/>
                    </a:moveTo>
                    <a:lnTo>
                      <a:pt x="0" y="96"/>
                    </a:lnTo>
                    <a:lnTo>
                      <a:pt x="37" y="116"/>
                    </a:lnTo>
                    <a:lnTo>
                      <a:pt x="38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4" name="Google Shape;5424;p50"/>
              <p:cNvSpPr/>
              <p:nvPr/>
            </p:nvSpPr>
            <p:spPr>
              <a:xfrm>
                <a:off x="5770825" y="1746850"/>
                <a:ext cx="3075" cy="3525"/>
              </a:xfrm>
              <a:custGeom>
                <a:rect b="b" l="l" r="r" t="t"/>
                <a:pathLst>
                  <a:path extrusionOk="0" h="141" w="123">
                    <a:moveTo>
                      <a:pt x="1" y="0"/>
                    </a:moveTo>
                    <a:lnTo>
                      <a:pt x="1" y="141"/>
                    </a:lnTo>
                    <a:lnTo>
                      <a:pt x="123" y="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5" name="Google Shape;5425;p50"/>
              <p:cNvSpPr/>
              <p:nvPr/>
            </p:nvSpPr>
            <p:spPr>
              <a:xfrm>
                <a:off x="5770825" y="1748625"/>
                <a:ext cx="5025" cy="3400"/>
              </a:xfrm>
              <a:custGeom>
                <a:rect b="b" l="l" r="r" t="t"/>
                <a:pathLst>
                  <a:path extrusionOk="0" h="136" w="201">
                    <a:moveTo>
                      <a:pt x="123" y="0"/>
                    </a:moveTo>
                    <a:lnTo>
                      <a:pt x="1" y="70"/>
                    </a:lnTo>
                    <a:lnTo>
                      <a:pt x="1" y="111"/>
                    </a:lnTo>
                    <a:lnTo>
                      <a:pt x="43" y="135"/>
                    </a:lnTo>
                    <a:lnTo>
                      <a:pt x="201" y="45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6" name="Google Shape;5426;p50"/>
              <p:cNvSpPr/>
              <p:nvPr/>
            </p:nvSpPr>
            <p:spPr>
              <a:xfrm>
                <a:off x="5771875" y="1749750"/>
                <a:ext cx="5075" cy="2875"/>
              </a:xfrm>
              <a:custGeom>
                <a:rect b="b" l="l" r="r" t="t"/>
                <a:pathLst>
                  <a:path extrusionOk="0" h="115" w="203">
                    <a:moveTo>
                      <a:pt x="159" y="0"/>
                    </a:moveTo>
                    <a:lnTo>
                      <a:pt x="1" y="90"/>
                    </a:lnTo>
                    <a:lnTo>
                      <a:pt x="44" y="115"/>
                    </a:lnTo>
                    <a:lnTo>
                      <a:pt x="202" y="25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7" name="Google Shape;5427;p50"/>
              <p:cNvSpPr/>
              <p:nvPr/>
            </p:nvSpPr>
            <p:spPr>
              <a:xfrm>
                <a:off x="5777800" y="1749675"/>
                <a:ext cx="4475" cy="3800"/>
              </a:xfrm>
              <a:custGeom>
                <a:rect b="b" l="l" r="r" t="t"/>
                <a:pathLst>
                  <a:path extrusionOk="0" h="152" w="179">
                    <a:moveTo>
                      <a:pt x="83" y="0"/>
                    </a:moveTo>
                    <a:lnTo>
                      <a:pt x="0" y="48"/>
                    </a:lnTo>
                    <a:lnTo>
                      <a:pt x="179" y="151"/>
                    </a:lnTo>
                    <a:lnTo>
                      <a:pt x="179" y="57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8" name="Google Shape;5428;p50"/>
              <p:cNvSpPr/>
              <p:nvPr/>
            </p:nvSpPr>
            <p:spPr>
              <a:xfrm>
                <a:off x="5772975" y="1750350"/>
                <a:ext cx="4850" cy="2800"/>
              </a:xfrm>
              <a:custGeom>
                <a:rect b="b" l="l" r="r" t="t"/>
                <a:pathLst>
                  <a:path extrusionOk="0" h="112" w="194">
                    <a:moveTo>
                      <a:pt x="158" y="1"/>
                    </a:moveTo>
                    <a:lnTo>
                      <a:pt x="0" y="91"/>
                    </a:lnTo>
                    <a:lnTo>
                      <a:pt x="34" y="111"/>
                    </a:lnTo>
                    <a:lnTo>
                      <a:pt x="193" y="21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9" name="Google Shape;5429;p50"/>
              <p:cNvSpPr/>
              <p:nvPr/>
            </p:nvSpPr>
            <p:spPr>
              <a:xfrm>
                <a:off x="5770825" y="1744500"/>
                <a:ext cx="5150" cy="4150"/>
              </a:xfrm>
              <a:custGeom>
                <a:rect b="b" l="l" r="r" t="t"/>
                <a:pathLst>
                  <a:path extrusionOk="0" h="166" w="206">
                    <a:moveTo>
                      <a:pt x="2" y="0"/>
                    </a:moveTo>
                    <a:lnTo>
                      <a:pt x="1" y="94"/>
                    </a:lnTo>
                    <a:lnTo>
                      <a:pt x="123" y="165"/>
                    </a:lnTo>
                    <a:lnTo>
                      <a:pt x="205" y="117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0" name="Google Shape;5430;p50"/>
              <p:cNvSpPr/>
              <p:nvPr/>
            </p:nvSpPr>
            <p:spPr>
              <a:xfrm>
                <a:off x="5783150" y="1757650"/>
                <a:ext cx="25" cy="900"/>
              </a:xfrm>
              <a:custGeom>
                <a:rect b="b" l="l" r="r" t="t"/>
                <a:pathLst>
                  <a:path extrusionOk="0" h="36" w="1">
                    <a:moveTo>
                      <a:pt x="1" y="0"/>
                    </a:moveTo>
                    <a:lnTo>
                      <a:pt x="1" y="35"/>
                    </a:lnTo>
                    <a:lnTo>
                      <a:pt x="1" y="35"/>
                    </a:ln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1" name="Google Shape;5431;p50"/>
              <p:cNvSpPr/>
              <p:nvPr/>
            </p:nvSpPr>
            <p:spPr>
              <a:xfrm>
                <a:off x="5773875" y="1747425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3" y="0"/>
                    </a:moveTo>
                    <a:lnTo>
                      <a:pt x="1" y="48"/>
                    </a:lnTo>
                    <a:lnTo>
                      <a:pt x="79" y="93"/>
                    </a:lnTo>
                    <a:lnTo>
                      <a:pt x="162" y="4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2" name="Google Shape;5432;p50"/>
              <p:cNvSpPr/>
              <p:nvPr/>
            </p:nvSpPr>
            <p:spPr>
              <a:xfrm>
                <a:off x="5775825" y="1748550"/>
                <a:ext cx="3175" cy="1825"/>
              </a:xfrm>
              <a:custGeom>
                <a:rect b="b" l="l" r="r" t="t"/>
                <a:pathLst>
                  <a:path extrusionOk="0" h="73" w="127">
                    <a:moveTo>
                      <a:pt x="84" y="0"/>
                    </a:moveTo>
                    <a:lnTo>
                      <a:pt x="1" y="48"/>
                    </a:lnTo>
                    <a:lnTo>
                      <a:pt x="44" y="73"/>
                    </a:lnTo>
                    <a:lnTo>
                      <a:pt x="127" y="27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3" name="Google Shape;5433;p50"/>
              <p:cNvSpPr/>
              <p:nvPr/>
            </p:nvSpPr>
            <p:spPr>
              <a:xfrm>
                <a:off x="5776925" y="1749200"/>
                <a:ext cx="2950" cy="1700"/>
              </a:xfrm>
              <a:custGeom>
                <a:rect b="b" l="l" r="r" t="t"/>
                <a:pathLst>
                  <a:path extrusionOk="0" h="68" w="118">
                    <a:moveTo>
                      <a:pt x="83" y="1"/>
                    </a:moveTo>
                    <a:lnTo>
                      <a:pt x="0" y="47"/>
                    </a:lnTo>
                    <a:lnTo>
                      <a:pt x="35" y="67"/>
                    </a:lnTo>
                    <a:lnTo>
                      <a:pt x="118" y="19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4" name="Google Shape;5434;p50"/>
              <p:cNvSpPr/>
              <p:nvPr/>
            </p:nvSpPr>
            <p:spPr>
              <a:xfrm>
                <a:off x="5773800" y="1750875"/>
                <a:ext cx="8475" cy="7125"/>
              </a:xfrm>
              <a:custGeom>
                <a:rect b="b" l="l" r="r" t="t"/>
                <a:pathLst>
                  <a:path extrusionOk="0" h="285" w="339">
                    <a:moveTo>
                      <a:pt x="160" y="0"/>
                    </a:moveTo>
                    <a:lnTo>
                      <a:pt x="1" y="90"/>
                    </a:lnTo>
                    <a:lnTo>
                      <a:pt x="339" y="284"/>
                    </a:lnTo>
                    <a:lnTo>
                      <a:pt x="339" y="103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5" name="Google Shape;5435;p50"/>
              <p:cNvSpPr/>
              <p:nvPr/>
            </p:nvSpPr>
            <p:spPr>
              <a:xfrm>
                <a:off x="5783200" y="1751600"/>
                <a:ext cx="5275" cy="4250"/>
              </a:xfrm>
              <a:custGeom>
                <a:rect b="b" l="l" r="r" t="t"/>
                <a:pathLst>
                  <a:path extrusionOk="0" h="170" w="211">
                    <a:moveTo>
                      <a:pt x="0" y="0"/>
                    </a:moveTo>
                    <a:lnTo>
                      <a:pt x="0" y="96"/>
                    </a:lnTo>
                    <a:lnTo>
                      <a:pt x="128" y="170"/>
                    </a:lnTo>
                    <a:lnTo>
                      <a:pt x="210" y="1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6" name="Google Shape;5436;p50"/>
              <p:cNvSpPr/>
              <p:nvPr/>
            </p:nvSpPr>
            <p:spPr>
              <a:xfrm>
                <a:off x="5782250" y="1753450"/>
                <a:ext cx="975" cy="5100"/>
              </a:xfrm>
              <a:custGeom>
                <a:rect b="b" l="l" r="r" t="t"/>
                <a:pathLst>
                  <a:path extrusionOk="0" h="204" w="39">
                    <a:moveTo>
                      <a:pt x="1" y="0"/>
                    </a:moveTo>
                    <a:lnTo>
                      <a:pt x="1" y="181"/>
                    </a:lnTo>
                    <a:lnTo>
                      <a:pt x="37" y="203"/>
                    </a:lnTo>
                    <a:lnTo>
                      <a:pt x="37" y="170"/>
                    </a:lnTo>
                    <a:lnTo>
                      <a:pt x="37" y="168"/>
                    </a:lnTo>
                    <a:lnTo>
                      <a:pt x="38" y="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7" name="Google Shape;5437;p50"/>
              <p:cNvSpPr/>
              <p:nvPr/>
            </p:nvSpPr>
            <p:spPr>
              <a:xfrm>
                <a:off x="5782250" y="1751075"/>
                <a:ext cx="975" cy="2925"/>
              </a:xfrm>
              <a:custGeom>
                <a:rect b="b" l="l" r="r" t="t"/>
                <a:pathLst>
                  <a:path extrusionOk="0" h="117" w="39">
                    <a:moveTo>
                      <a:pt x="1" y="1"/>
                    </a:moveTo>
                    <a:lnTo>
                      <a:pt x="1" y="95"/>
                    </a:lnTo>
                    <a:lnTo>
                      <a:pt x="38" y="117"/>
                    </a:lnTo>
                    <a:lnTo>
                      <a:pt x="38" y="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8" name="Google Shape;5438;p50"/>
              <p:cNvSpPr/>
              <p:nvPr/>
            </p:nvSpPr>
            <p:spPr>
              <a:xfrm>
                <a:off x="5783150" y="1753975"/>
                <a:ext cx="3250" cy="3700"/>
              </a:xfrm>
              <a:custGeom>
                <a:rect b="b" l="l" r="r" t="t"/>
                <a:pathLst>
                  <a:path extrusionOk="0" h="148" w="130">
                    <a:moveTo>
                      <a:pt x="2" y="1"/>
                    </a:moveTo>
                    <a:lnTo>
                      <a:pt x="1" y="147"/>
                    </a:lnTo>
                    <a:lnTo>
                      <a:pt x="130" y="75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9" name="Google Shape;5439;p50"/>
              <p:cNvSpPr/>
              <p:nvPr/>
            </p:nvSpPr>
            <p:spPr>
              <a:xfrm>
                <a:off x="5783150" y="1755825"/>
                <a:ext cx="5225" cy="3400"/>
              </a:xfrm>
              <a:custGeom>
                <a:rect b="b" l="l" r="r" t="t"/>
                <a:pathLst>
                  <a:path extrusionOk="0" h="136" w="209">
                    <a:moveTo>
                      <a:pt x="130" y="1"/>
                    </a:moveTo>
                    <a:lnTo>
                      <a:pt x="1" y="73"/>
                    </a:lnTo>
                    <a:lnTo>
                      <a:pt x="1" y="108"/>
                    </a:lnTo>
                    <a:lnTo>
                      <a:pt x="50" y="136"/>
                    </a:lnTo>
                    <a:lnTo>
                      <a:pt x="208" y="46"/>
                    </a:lnTo>
                    <a:lnTo>
                      <a:pt x="13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0" name="Google Shape;5440;p50"/>
              <p:cNvSpPr/>
              <p:nvPr/>
            </p:nvSpPr>
            <p:spPr>
              <a:xfrm>
                <a:off x="5784400" y="1756950"/>
                <a:ext cx="5050" cy="2925"/>
              </a:xfrm>
              <a:custGeom>
                <a:rect b="b" l="l" r="r" t="t"/>
                <a:pathLst>
                  <a:path extrusionOk="0" h="117" w="202">
                    <a:moveTo>
                      <a:pt x="158" y="1"/>
                    </a:moveTo>
                    <a:lnTo>
                      <a:pt x="0" y="91"/>
                    </a:lnTo>
                    <a:lnTo>
                      <a:pt x="44" y="117"/>
                    </a:lnTo>
                    <a:lnTo>
                      <a:pt x="202" y="26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1" name="Google Shape;5441;p50"/>
              <p:cNvSpPr/>
              <p:nvPr/>
            </p:nvSpPr>
            <p:spPr>
              <a:xfrm>
                <a:off x="5747625" y="1738000"/>
                <a:ext cx="45500" cy="27325"/>
              </a:xfrm>
              <a:custGeom>
                <a:rect b="b" l="l" r="r" t="t"/>
                <a:pathLst>
                  <a:path extrusionOk="0" h="1093" w="1820">
                    <a:moveTo>
                      <a:pt x="1" y="0"/>
                    </a:moveTo>
                    <a:lnTo>
                      <a:pt x="1" y="41"/>
                    </a:lnTo>
                    <a:lnTo>
                      <a:pt x="14" y="50"/>
                    </a:lnTo>
                    <a:lnTo>
                      <a:pt x="57" y="74"/>
                    </a:lnTo>
                    <a:lnTo>
                      <a:pt x="91" y="93"/>
                    </a:lnTo>
                    <a:lnTo>
                      <a:pt x="398" y="272"/>
                    </a:lnTo>
                    <a:lnTo>
                      <a:pt x="436" y="292"/>
                    </a:lnTo>
                    <a:lnTo>
                      <a:pt x="449" y="301"/>
                    </a:lnTo>
                    <a:lnTo>
                      <a:pt x="492" y="325"/>
                    </a:lnTo>
                    <a:lnTo>
                      <a:pt x="526" y="344"/>
                    </a:lnTo>
                    <a:lnTo>
                      <a:pt x="891" y="556"/>
                    </a:lnTo>
                    <a:lnTo>
                      <a:pt x="935" y="580"/>
                    </a:lnTo>
                    <a:lnTo>
                      <a:pt x="978" y="607"/>
                    </a:lnTo>
                    <a:lnTo>
                      <a:pt x="1011" y="625"/>
                    </a:lnTo>
                    <a:lnTo>
                      <a:pt x="1386" y="842"/>
                    </a:lnTo>
                    <a:lnTo>
                      <a:pt x="1435" y="869"/>
                    </a:lnTo>
                    <a:lnTo>
                      <a:pt x="1478" y="895"/>
                    </a:lnTo>
                    <a:lnTo>
                      <a:pt x="1512" y="914"/>
                    </a:lnTo>
                    <a:lnTo>
                      <a:pt x="1819" y="1092"/>
                    </a:lnTo>
                    <a:lnTo>
                      <a:pt x="1819" y="1050"/>
                    </a:lnTo>
                    <a:lnTo>
                      <a:pt x="1548" y="894"/>
                    </a:lnTo>
                    <a:lnTo>
                      <a:pt x="1515" y="875"/>
                    </a:lnTo>
                    <a:lnTo>
                      <a:pt x="1471" y="849"/>
                    </a:lnTo>
                    <a:lnTo>
                      <a:pt x="1422" y="821"/>
                    </a:lnTo>
                    <a:lnTo>
                      <a:pt x="1386" y="799"/>
                    </a:lnTo>
                    <a:lnTo>
                      <a:pt x="1048" y="605"/>
                    </a:lnTo>
                    <a:lnTo>
                      <a:pt x="1014" y="585"/>
                    </a:lnTo>
                    <a:lnTo>
                      <a:pt x="971" y="560"/>
                    </a:lnTo>
                    <a:lnTo>
                      <a:pt x="929" y="536"/>
                    </a:lnTo>
                    <a:lnTo>
                      <a:pt x="921" y="533"/>
                    </a:lnTo>
                    <a:lnTo>
                      <a:pt x="892" y="515"/>
                    </a:lnTo>
                    <a:lnTo>
                      <a:pt x="562" y="324"/>
                    </a:lnTo>
                    <a:lnTo>
                      <a:pt x="529" y="305"/>
                    </a:lnTo>
                    <a:lnTo>
                      <a:pt x="484" y="279"/>
                    </a:lnTo>
                    <a:lnTo>
                      <a:pt x="436" y="251"/>
                    </a:lnTo>
                    <a:lnTo>
                      <a:pt x="398" y="230"/>
                    </a:lnTo>
                    <a:lnTo>
                      <a:pt x="127" y="73"/>
                    </a:lnTo>
                    <a:lnTo>
                      <a:pt x="94" y="54"/>
                    </a:lnTo>
                    <a:lnTo>
                      <a:pt x="50" y="2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2" name="Google Shape;5442;p50"/>
              <p:cNvSpPr/>
              <p:nvPr/>
            </p:nvSpPr>
            <p:spPr>
              <a:xfrm>
                <a:off x="5785475" y="1757575"/>
                <a:ext cx="4800" cy="2775"/>
              </a:xfrm>
              <a:custGeom>
                <a:rect b="b" l="l" r="r" t="t"/>
                <a:pathLst>
                  <a:path extrusionOk="0" h="111" w="192">
                    <a:moveTo>
                      <a:pt x="159" y="1"/>
                    </a:moveTo>
                    <a:lnTo>
                      <a:pt x="1" y="92"/>
                    </a:lnTo>
                    <a:lnTo>
                      <a:pt x="34" y="111"/>
                    </a:lnTo>
                    <a:lnTo>
                      <a:pt x="192" y="21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3" name="Google Shape;5443;p50"/>
              <p:cNvSpPr/>
              <p:nvPr/>
            </p:nvSpPr>
            <p:spPr>
              <a:xfrm>
                <a:off x="5786375" y="1754650"/>
                <a:ext cx="4050" cy="2325"/>
              </a:xfrm>
              <a:custGeom>
                <a:rect b="b" l="l" r="r" t="t"/>
                <a:pathLst>
                  <a:path extrusionOk="0" h="93" w="162">
                    <a:moveTo>
                      <a:pt x="83" y="0"/>
                    </a:moveTo>
                    <a:lnTo>
                      <a:pt x="1" y="48"/>
                    </a:lnTo>
                    <a:lnTo>
                      <a:pt x="79" y="93"/>
                    </a:lnTo>
                    <a:lnTo>
                      <a:pt x="162" y="4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4" name="Google Shape;5444;p50"/>
              <p:cNvSpPr/>
              <p:nvPr/>
            </p:nvSpPr>
            <p:spPr>
              <a:xfrm>
                <a:off x="5786300" y="1758075"/>
                <a:ext cx="6850" cy="6200"/>
              </a:xfrm>
              <a:custGeom>
                <a:rect b="b" l="l" r="r" t="t"/>
                <a:pathLst>
                  <a:path extrusionOk="0" h="248" w="274">
                    <a:moveTo>
                      <a:pt x="159" y="1"/>
                    </a:moveTo>
                    <a:lnTo>
                      <a:pt x="1" y="91"/>
                    </a:lnTo>
                    <a:lnTo>
                      <a:pt x="272" y="247"/>
                    </a:lnTo>
                    <a:lnTo>
                      <a:pt x="274" y="66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5" name="Google Shape;5445;p50"/>
              <p:cNvSpPr/>
              <p:nvPr/>
            </p:nvSpPr>
            <p:spPr>
              <a:xfrm>
                <a:off x="5788350" y="1755750"/>
                <a:ext cx="3175" cy="1850"/>
              </a:xfrm>
              <a:custGeom>
                <a:rect b="b" l="l" r="r" t="t"/>
                <a:pathLst>
                  <a:path extrusionOk="0" h="74" w="127">
                    <a:moveTo>
                      <a:pt x="83" y="1"/>
                    </a:moveTo>
                    <a:lnTo>
                      <a:pt x="0" y="49"/>
                    </a:lnTo>
                    <a:lnTo>
                      <a:pt x="44" y="74"/>
                    </a:lnTo>
                    <a:lnTo>
                      <a:pt x="126" y="27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6" name="Google Shape;5446;p50"/>
              <p:cNvSpPr/>
              <p:nvPr/>
            </p:nvSpPr>
            <p:spPr>
              <a:xfrm>
                <a:off x="5789425" y="1756425"/>
                <a:ext cx="2975" cy="1675"/>
              </a:xfrm>
              <a:custGeom>
                <a:rect b="b" l="l" r="r" t="t"/>
                <a:pathLst>
                  <a:path extrusionOk="0" h="67" w="119">
                    <a:moveTo>
                      <a:pt x="83" y="0"/>
                    </a:moveTo>
                    <a:lnTo>
                      <a:pt x="1" y="47"/>
                    </a:lnTo>
                    <a:lnTo>
                      <a:pt x="34" y="67"/>
                    </a:lnTo>
                    <a:lnTo>
                      <a:pt x="118" y="19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7" name="Google Shape;5447;p50"/>
              <p:cNvSpPr/>
              <p:nvPr/>
            </p:nvSpPr>
            <p:spPr>
              <a:xfrm>
                <a:off x="5790250" y="1756875"/>
                <a:ext cx="2900" cy="2875"/>
              </a:xfrm>
              <a:custGeom>
                <a:rect b="b" l="l" r="r" t="t"/>
                <a:pathLst>
                  <a:path extrusionOk="0" h="115" w="116">
                    <a:moveTo>
                      <a:pt x="85" y="1"/>
                    </a:moveTo>
                    <a:lnTo>
                      <a:pt x="1" y="49"/>
                    </a:lnTo>
                    <a:lnTo>
                      <a:pt x="116" y="114"/>
                    </a:lnTo>
                    <a:lnTo>
                      <a:pt x="116" y="20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8" name="Google Shape;5448;p50"/>
              <p:cNvSpPr/>
              <p:nvPr/>
            </p:nvSpPr>
            <p:spPr>
              <a:xfrm>
                <a:off x="5760800" y="1755650"/>
                <a:ext cx="4825" cy="2775"/>
              </a:xfrm>
              <a:custGeom>
                <a:rect b="b" l="l" r="r" t="t"/>
                <a:pathLst>
                  <a:path extrusionOk="0" h="111" w="193">
                    <a:moveTo>
                      <a:pt x="158" y="1"/>
                    </a:moveTo>
                    <a:lnTo>
                      <a:pt x="0" y="91"/>
                    </a:lnTo>
                    <a:lnTo>
                      <a:pt x="33" y="111"/>
                    </a:lnTo>
                    <a:lnTo>
                      <a:pt x="193" y="1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9" name="Google Shape;5449;p50"/>
              <p:cNvSpPr/>
              <p:nvPr/>
            </p:nvSpPr>
            <p:spPr>
              <a:xfrm>
                <a:off x="5758500" y="1749675"/>
                <a:ext cx="5325" cy="4275"/>
              </a:xfrm>
              <a:custGeom>
                <a:rect b="b" l="l" r="r" t="t"/>
                <a:pathLst>
                  <a:path extrusionOk="0" h="171" w="213">
                    <a:moveTo>
                      <a:pt x="1" y="0"/>
                    </a:moveTo>
                    <a:lnTo>
                      <a:pt x="1" y="95"/>
                    </a:lnTo>
                    <a:lnTo>
                      <a:pt x="130" y="170"/>
                    </a:lnTo>
                    <a:lnTo>
                      <a:pt x="212" y="1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0" name="Google Shape;5450;p50"/>
              <p:cNvSpPr/>
              <p:nvPr/>
            </p:nvSpPr>
            <p:spPr>
              <a:xfrm>
                <a:off x="5763650" y="1753850"/>
                <a:ext cx="3175" cy="1825"/>
              </a:xfrm>
              <a:custGeom>
                <a:rect b="b" l="l" r="r" t="t"/>
                <a:pathLst>
                  <a:path extrusionOk="0" h="73" w="127">
                    <a:moveTo>
                      <a:pt x="83" y="0"/>
                    </a:moveTo>
                    <a:lnTo>
                      <a:pt x="1" y="48"/>
                    </a:lnTo>
                    <a:lnTo>
                      <a:pt x="44" y="73"/>
                    </a:lnTo>
                    <a:lnTo>
                      <a:pt x="127" y="2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1" name="Google Shape;5451;p50"/>
              <p:cNvSpPr/>
              <p:nvPr/>
            </p:nvSpPr>
            <p:spPr>
              <a:xfrm>
                <a:off x="5761725" y="1752725"/>
                <a:ext cx="4025" cy="2325"/>
              </a:xfrm>
              <a:custGeom>
                <a:rect b="b" l="l" r="r" t="t"/>
                <a:pathLst>
                  <a:path extrusionOk="0" h="93" w="161">
                    <a:moveTo>
                      <a:pt x="83" y="0"/>
                    </a:moveTo>
                    <a:lnTo>
                      <a:pt x="1" y="48"/>
                    </a:lnTo>
                    <a:lnTo>
                      <a:pt x="78" y="93"/>
                    </a:lnTo>
                    <a:lnTo>
                      <a:pt x="160" y="4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2" name="Google Shape;5452;p50"/>
              <p:cNvSpPr/>
              <p:nvPr/>
            </p:nvSpPr>
            <p:spPr>
              <a:xfrm>
                <a:off x="5764750" y="1754450"/>
                <a:ext cx="2950" cy="1700"/>
              </a:xfrm>
              <a:custGeom>
                <a:rect b="b" l="l" r="r" t="t"/>
                <a:pathLst>
                  <a:path extrusionOk="0" h="68" w="118">
                    <a:moveTo>
                      <a:pt x="83" y="1"/>
                    </a:moveTo>
                    <a:lnTo>
                      <a:pt x="0" y="49"/>
                    </a:lnTo>
                    <a:lnTo>
                      <a:pt x="35" y="67"/>
                    </a:lnTo>
                    <a:lnTo>
                      <a:pt x="118" y="21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3" name="Google Shape;5453;p50"/>
              <p:cNvSpPr/>
              <p:nvPr/>
            </p:nvSpPr>
            <p:spPr>
              <a:xfrm>
                <a:off x="5758475" y="1753925"/>
                <a:ext cx="5200" cy="3375"/>
              </a:xfrm>
              <a:custGeom>
                <a:rect b="b" l="l" r="r" t="t"/>
                <a:pathLst>
                  <a:path extrusionOk="0" h="135" w="208">
                    <a:moveTo>
                      <a:pt x="131" y="0"/>
                    </a:moveTo>
                    <a:lnTo>
                      <a:pt x="0" y="73"/>
                    </a:lnTo>
                    <a:lnTo>
                      <a:pt x="0" y="106"/>
                    </a:lnTo>
                    <a:lnTo>
                      <a:pt x="50" y="135"/>
                    </a:lnTo>
                    <a:lnTo>
                      <a:pt x="208" y="4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4" name="Google Shape;5454;p50"/>
              <p:cNvSpPr/>
              <p:nvPr/>
            </p:nvSpPr>
            <p:spPr>
              <a:xfrm>
                <a:off x="5770650" y="1762650"/>
                <a:ext cx="200" cy="1075"/>
              </a:xfrm>
              <a:custGeom>
                <a:rect b="b" l="l" r="r" t="t"/>
                <a:pathLst>
                  <a:path extrusionOk="0" h="43" w="8">
                    <a:moveTo>
                      <a:pt x="8" y="1"/>
                    </a:moveTo>
                    <a:lnTo>
                      <a:pt x="0" y="5"/>
                    </a:lnTo>
                    <a:lnTo>
                      <a:pt x="0" y="38"/>
                    </a:lnTo>
                    <a:lnTo>
                      <a:pt x="8" y="43"/>
                    </a:lnTo>
                    <a:lnTo>
                      <a:pt x="8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5" name="Google Shape;5455;p50"/>
              <p:cNvSpPr/>
              <p:nvPr/>
            </p:nvSpPr>
            <p:spPr>
              <a:xfrm>
                <a:off x="5785450" y="1769900"/>
                <a:ext cx="4825" cy="2750"/>
              </a:xfrm>
              <a:custGeom>
                <a:rect b="b" l="l" r="r" t="t"/>
                <a:pathLst>
                  <a:path extrusionOk="0" h="110" w="193">
                    <a:moveTo>
                      <a:pt x="160" y="1"/>
                    </a:moveTo>
                    <a:lnTo>
                      <a:pt x="0" y="90"/>
                    </a:lnTo>
                    <a:lnTo>
                      <a:pt x="35" y="109"/>
                    </a:lnTo>
                    <a:lnTo>
                      <a:pt x="193" y="19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6" name="Google Shape;5456;p50"/>
              <p:cNvSpPr/>
              <p:nvPr/>
            </p:nvSpPr>
            <p:spPr>
              <a:xfrm>
                <a:off x="5757575" y="1749125"/>
                <a:ext cx="950" cy="2925"/>
              </a:xfrm>
              <a:custGeom>
                <a:rect b="b" l="l" r="r" t="t"/>
                <a:pathLst>
                  <a:path extrusionOk="0" h="117" w="38">
                    <a:moveTo>
                      <a:pt x="0" y="1"/>
                    </a:moveTo>
                    <a:lnTo>
                      <a:pt x="0" y="95"/>
                    </a:lnTo>
                    <a:lnTo>
                      <a:pt x="38" y="117"/>
                    </a:lnTo>
                    <a:lnTo>
                      <a:pt x="38" y="2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7" name="Google Shape;5457;p50"/>
              <p:cNvSpPr/>
              <p:nvPr/>
            </p:nvSpPr>
            <p:spPr>
              <a:xfrm>
                <a:off x="5747625" y="1745750"/>
                <a:ext cx="3250" cy="3725"/>
              </a:xfrm>
              <a:custGeom>
                <a:rect b="b" l="l" r="r" t="t"/>
                <a:pathLst>
                  <a:path extrusionOk="0" h="149" w="130">
                    <a:moveTo>
                      <a:pt x="1" y="1"/>
                    </a:moveTo>
                    <a:lnTo>
                      <a:pt x="1" y="149"/>
                    </a:lnTo>
                    <a:lnTo>
                      <a:pt x="130" y="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8" name="Google Shape;5458;p50"/>
              <p:cNvSpPr/>
              <p:nvPr/>
            </p:nvSpPr>
            <p:spPr>
              <a:xfrm>
                <a:off x="5747600" y="1747600"/>
                <a:ext cx="5250" cy="3775"/>
              </a:xfrm>
              <a:custGeom>
                <a:rect b="b" l="l" r="r" t="t"/>
                <a:pathLst>
                  <a:path extrusionOk="0" h="151" w="210">
                    <a:moveTo>
                      <a:pt x="131" y="1"/>
                    </a:moveTo>
                    <a:lnTo>
                      <a:pt x="2" y="75"/>
                    </a:lnTo>
                    <a:lnTo>
                      <a:pt x="0" y="150"/>
                    </a:lnTo>
                    <a:lnTo>
                      <a:pt x="2" y="108"/>
                    </a:lnTo>
                    <a:lnTo>
                      <a:pt x="50" y="137"/>
                    </a:lnTo>
                    <a:lnTo>
                      <a:pt x="209" y="47"/>
                    </a:lnTo>
                    <a:lnTo>
                      <a:pt x="131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9" name="Google Shape;5459;p50"/>
              <p:cNvSpPr/>
              <p:nvPr/>
            </p:nvSpPr>
            <p:spPr>
              <a:xfrm>
                <a:off x="5748825" y="1748775"/>
                <a:ext cx="5100" cy="2875"/>
              </a:xfrm>
              <a:custGeom>
                <a:rect b="b" l="l" r="r" t="t"/>
                <a:pathLst>
                  <a:path extrusionOk="0" h="115" w="204">
                    <a:moveTo>
                      <a:pt x="160" y="0"/>
                    </a:moveTo>
                    <a:lnTo>
                      <a:pt x="1" y="90"/>
                    </a:lnTo>
                    <a:lnTo>
                      <a:pt x="44" y="115"/>
                    </a:lnTo>
                    <a:lnTo>
                      <a:pt x="204" y="25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0" name="Google Shape;5460;p50"/>
              <p:cNvSpPr/>
              <p:nvPr/>
            </p:nvSpPr>
            <p:spPr>
              <a:xfrm>
                <a:off x="5749925" y="1749375"/>
                <a:ext cx="4825" cy="2775"/>
              </a:xfrm>
              <a:custGeom>
                <a:rect b="b" l="l" r="r" t="t"/>
                <a:pathLst>
                  <a:path extrusionOk="0" h="111" w="193">
                    <a:moveTo>
                      <a:pt x="160" y="1"/>
                    </a:moveTo>
                    <a:lnTo>
                      <a:pt x="0" y="91"/>
                    </a:lnTo>
                    <a:lnTo>
                      <a:pt x="35" y="111"/>
                    </a:lnTo>
                    <a:lnTo>
                      <a:pt x="193" y="20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1" name="Google Shape;5461;p50"/>
              <p:cNvSpPr/>
              <p:nvPr/>
            </p:nvSpPr>
            <p:spPr>
              <a:xfrm>
                <a:off x="5747625" y="1743400"/>
                <a:ext cx="5325" cy="4225"/>
              </a:xfrm>
              <a:custGeom>
                <a:rect b="b" l="l" r="r" t="t"/>
                <a:pathLst>
                  <a:path extrusionOk="0" h="169" w="213">
                    <a:moveTo>
                      <a:pt x="1" y="1"/>
                    </a:moveTo>
                    <a:lnTo>
                      <a:pt x="1" y="95"/>
                    </a:lnTo>
                    <a:lnTo>
                      <a:pt x="130" y="169"/>
                    </a:lnTo>
                    <a:lnTo>
                      <a:pt x="212" y="12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2" name="Google Shape;5462;p50"/>
              <p:cNvSpPr/>
              <p:nvPr/>
            </p:nvSpPr>
            <p:spPr>
              <a:xfrm>
                <a:off x="5752825" y="1747575"/>
                <a:ext cx="3175" cy="1825"/>
              </a:xfrm>
              <a:custGeom>
                <a:rect b="b" l="l" r="r" t="t"/>
                <a:pathLst>
                  <a:path extrusionOk="0" h="73" w="127">
                    <a:moveTo>
                      <a:pt x="83" y="0"/>
                    </a:moveTo>
                    <a:lnTo>
                      <a:pt x="0" y="48"/>
                    </a:lnTo>
                    <a:lnTo>
                      <a:pt x="44" y="73"/>
                    </a:lnTo>
                    <a:lnTo>
                      <a:pt x="126" y="2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3" name="Google Shape;5463;p50"/>
              <p:cNvSpPr/>
              <p:nvPr/>
            </p:nvSpPr>
            <p:spPr>
              <a:xfrm>
                <a:off x="5750850" y="1746450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3" y="0"/>
                    </a:moveTo>
                    <a:lnTo>
                      <a:pt x="1" y="47"/>
                    </a:lnTo>
                    <a:lnTo>
                      <a:pt x="79" y="93"/>
                    </a:lnTo>
                    <a:lnTo>
                      <a:pt x="162" y="4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4" name="Google Shape;5464;p50"/>
              <p:cNvSpPr/>
              <p:nvPr/>
            </p:nvSpPr>
            <p:spPr>
              <a:xfrm>
                <a:off x="5750775" y="1749850"/>
                <a:ext cx="6825" cy="6225"/>
              </a:xfrm>
              <a:custGeom>
                <a:rect b="b" l="l" r="r" t="t"/>
                <a:pathLst>
                  <a:path extrusionOk="0" h="249" w="273">
                    <a:moveTo>
                      <a:pt x="159" y="1"/>
                    </a:moveTo>
                    <a:lnTo>
                      <a:pt x="1" y="92"/>
                    </a:lnTo>
                    <a:lnTo>
                      <a:pt x="272" y="249"/>
                    </a:lnTo>
                    <a:lnTo>
                      <a:pt x="272" y="66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5" name="Google Shape;5465;p50"/>
              <p:cNvSpPr/>
              <p:nvPr/>
            </p:nvSpPr>
            <p:spPr>
              <a:xfrm>
                <a:off x="5757575" y="1751475"/>
                <a:ext cx="950" cy="5100"/>
              </a:xfrm>
              <a:custGeom>
                <a:rect b="b" l="l" r="r" t="t"/>
                <a:pathLst>
                  <a:path extrusionOk="0" h="204" w="38">
                    <a:moveTo>
                      <a:pt x="0" y="1"/>
                    </a:moveTo>
                    <a:lnTo>
                      <a:pt x="0" y="184"/>
                    </a:lnTo>
                    <a:lnTo>
                      <a:pt x="36" y="204"/>
                    </a:lnTo>
                    <a:lnTo>
                      <a:pt x="38" y="2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6" name="Google Shape;5466;p50"/>
              <p:cNvSpPr/>
              <p:nvPr/>
            </p:nvSpPr>
            <p:spPr>
              <a:xfrm>
                <a:off x="5753900" y="1748175"/>
                <a:ext cx="2925" cy="1700"/>
              </a:xfrm>
              <a:custGeom>
                <a:rect b="b" l="l" r="r" t="t"/>
                <a:pathLst>
                  <a:path extrusionOk="0" h="68" w="117">
                    <a:moveTo>
                      <a:pt x="83" y="1"/>
                    </a:moveTo>
                    <a:lnTo>
                      <a:pt x="1" y="49"/>
                    </a:lnTo>
                    <a:lnTo>
                      <a:pt x="34" y="68"/>
                    </a:lnTo>
                    <a:lnTo>
                      <a:pt x="117" y="21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7" name="Google Shape;5467;p50"/>
              <p:cNvSpPr/>
              <p:nvPr/>
            </p:nvSpPr>
            <p:spPr>
              <a:xfrm>
                <a:off x="5754725" y="1748700"/>
                <a:ext cx="2875" cy="2800"/>
              </a:xfrm>
              <a:custGeom>
                <a:rect b="b" l="l" r="r" t="t"/>
                <a:pathLst>
                  <a:path extrusionOk="0" h="112" w="115">
                    <a:moveTo>
                      <a:pt x="84" y="0"/>
                    </a:moveTo>
                    <a:lnTo>
                      <a:pt x="1" y="47"/>
                    </a:lnTo>
                    <a:lnTo>
                      <a:pt x="114" y="112"/>
                    </a:lnTo>
                    <a:lnTo>
                      <a:pt x="114" y="18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8" name="Google Shape;5468;p50"/>
              <p:cNvSpPr/>
              <p:nvPr/>
            </p:nvSpPr>
            <p:spPr>
              <a:xfrm>
                <a:off x="5758475" y="1752025"/>
                <a:ext cx="3275" cy="3725"/>
              </a:xfrm>
              <a:custGeom>
                <a:rect b="b" l="l" r="r" t="t"/>
                <a:pathLst>
                  <a:path extrusionOk="0" h="149" w="131">
                    <a:moveTo>
                      <a:pt x="2" y="1"/>
                    </a:moveTo>
                    <a:lnTo>
                      <a:pt x="0" y="149"/>
                    </a:lnTo>
                    <a:lnTo>
                      <a:pt x="131" y="76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9" name="Google Shape;5469;p50"/>
              <p:cNvSpPr/>
              <p:nvPr/>
            </p:nvSpPr>
            <p:spPr>
              <a:xfrm>
                <a:off x="5759700" y="1755025"/>
                <a:ext cx="5075" cy="2900"/>
              </a:xfrm>
              <a:custGeom>
                <a:rect b="b" l="l" r="r" t="t"/>
                <a:pathLst>
                  <a:path extrusionOk="0" h="116" w="203">
                    <a:moveTo>
                      <a:pt x="159" y="1"/>
                    </a:moveTo>
                    <a:lnTo>
                      <a:pt x="1" y="91"/>
                    </a:lnTo>
                    <a:lnTo>
                      <a:pt x="44" y="116"/>
                    </a:lnTo>
                    <a:lnTo>
                      <a:pt x="202" y="26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0" name="Google Shape;5470;p50"/>
              <p:cNvSpPr/>
              <p:nvPr/>
            </p:nvSpPr>
            <p:spPr>
              <a:xfrm>
                <a:off x="5761625" y="1756125"/>
                <a:ext cx="8300" cy="7050"/>
              </a:xfrm>
              <a:custGeom>
                <a:rect b="b" l="l" r="r" t="t"/>
                <a:pathLst>
                  <a:path extrusionOk="0" h="282" w="332">
                    <a:moveTo>
                      <a:pt x="160" y="0"/>
                    </a:moveTo>
                    <a:lnTo>
                      <a:pt x="0" y="92"/>
                    </a:lnTo>
                    <a:lnTo>
                      <a:pt x="331" y="282"/>
                    </a:lnTo>
                    <a:lnTo>
                      <a:pt x="331" y="101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1" name="Google Shape;5471;p50"/>
              <p:cNvSpPr/>
              <p:nvPr/>
            </p:nvSpPr>
            <p:spPr>
              <a:xfrm>
                <a:off x="5769900" y="1758625"/>
                <a:ext cx="950" cy="5000"/>
              </a:xfrm>
              <a:custGeom>
                <a:rect b="b" l="l" r="r" t="t"/>
                <a:pathLst>
                  <a:path extrusionOk="0" h="200" w="38">
                    <a:moveTo>
                      <a:pt x="0" y="1"/>
                    </a:moveTo>
                    <a:lnTo>
                      <a:pt x="0" y="182"/>
                    </a:lnTo>
                    <a:lnTo>
                      <a:pt x="30" y="199"/>
                    </a:lnTo>
                    <a:lnTo>
                      <a:pt x="30" y="166"/>
                    </a:lnTo>
                    <a:lnTo>
                      <a:pt x="38" y="162"/>
                    </a:lnTo>
                    <a:lnTo>
                      <a:pt x="38" y="2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2" name="Google Shape;5472;p50"/>
              <p:cNvSpPr/>
              <p:nvPr/>
            </p:nvSpPr>
            <p:spPr>
              <a:xfrm>
                <a:off x="5765600" y="1754975"/>
                <a:ext cx="4350" cy="3675"/>
              </a:xfrm>
              <a:custGeom>
                <a:rect b="b" l="l" r="r" t="t"/>
                <a:pathLst>
                  <a:path extrusionOk="0" h="147" w="174">
                    <a:moveTo>
                      <a:pt x="84" y="0"/>
                    </a:moveTo>
                    <a:lnTo>
                      <a:pt x="1" y="46"/>
                    </a:lnTo>
                    <a:lnTo>
                      <a:pt x="172" y="147"/>
                    </a:lnTo>
                    <a:lnTo>
                      <a:pt x="173" y="52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3" name="Google Shape;5473;p50"/>
              <p:cNvSpPr/>
              <p:nvPr/>
            </p:nvSpPr>
            <p:spPr>
              <a:xfrm>
                <a:off x="5769900" y="1756275"/>
                <a:ext cx="950" cy="2925"/>
              </a:xfrm>
              <a:custGeom>
                <a:rect b="b" l="l" r="r" t="t"/>
                <a:pathLst>
                  <a:path extrusionOk="0" h="117" w="38">
                    <a:moveTo>
                      <a:pt x="1" y="0"/>
                    </a:moveTo>
                    <a:lnTo>
                      <a:pt x="0" y="95"/>
                    </a:lnTo>
                    <a:lnTo>
                      <a:pt x="38" y="116"/>
                    </a:lnTo>
                    <a:lnTo>
                      <a:pt x="38" y="2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4" name="Google Shape;5474;p50"/>
              <p:cNvSpPr/>
              <p:nvPr/>
            </p:nvSpPr>
            <p:spPr>
              <a:xfrm>
                <a:off x="5770825" y="1759175"/>
                <a:ext cx="3075" cy="3500"/>
              </a:xfrm>
              <a:custGeom>
                <a:rect b="b" l="l" r="r" t="t"/>
                <a:pathLst>
                  <a:path extrusionOk="0" h="140" w="123">
                    <a:moveTo>
                      <a:pt x="1" y="0"/>
                    </a:moveTo>
                    <a:lnTo>
                      <a:pt x="1" y="140"/>
                    </a:lnTo>
                    <a:lnTo>
                      <a:pt x="123" y="7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5" name="Google Shape;5475;p50"/>
              <p:cNvSpPr/>
              <p:nvPr/>
            </p:nvSpPr>
            <p:spPr>
              <a:xfrm>
                <a:off x="5770825" y="1760900"/>
                <a:ext cx="5025" cy="3400"/>
              </a:xfrm>
              <a:custGeom>
                <a:rect b="b" l="l" r="r" t="t"/>
                <a:pathLst>
                  <a:path extrusionOk="0" h="136" w="201">
                    <a:moveTo>
                      <a:pt x="123" y="1"/>
                    </a:moveTo>
                    <a:lnTo>
                      <a:pt x="1" y="71"/>
                    </a:lnTo>
                    <a:lnTo>
                      <a:pt x="1" y="113"/>
                    </a:lnTo>
                    <a:lnTo>
                      <a:pt x="41" y="136"/>
                    </a:lnTo>
                    <a:lnTo>
                      <a:pt x="201" y="46"/>
                    </a:lnTo>
                    <a:lnTo>
                      <a:pt x="123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6" name="Google Shape;5476;p50"/>
              <p:cNvSpPr/>
              <p:nvPr/>
            </p:nvSpPr>
            <p:spPr>
              <a:xfrm>
                <a:off x="5771850" y="1762025"/>
                <a:ext cx="5100" cy="2925"/>
              </a:xfrm>
              <a:custGeom>
                <a:rect b="b" l="l" r="r" t="t"/>
                <a:pathLst>
                  <a:path extrusionOk="0" h="117" w="204">
                    <a:moveTo>
                      <a:pt x="160" y="1"/>
                    </a:moveTo>
                    <a:lnTo>
                      <a:pt x="0" y="91"/>
                    </a:lnTo>
                    <a:lnTo>
                      <a:pt x="44" y="117"/>
                    </a:lnTo>
                    <a:lnTo>
                      <a:pt x="203" y="27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7" name="Google Shape;5477;p50"/>
              <p:cNvSpPr/>
              <p:nvPr/>
            </p:nvSpPr>
            <p:spPr>
              <a:xfrm>
                <a:off x="5772925" y="1762675"/>
                <a:ext cx="4850" cy="2750"/>
              </a:xfrm>
              <a:custGeom>
                <a:rect b="b" l="l" r="r" t="t"/>
                <a:pathLst>
                  <a:path extrusionOk="0" h="110" w="194">
                    <a:moveTo>
                      <a:pt x="160" y="1"/>
                    </a:moveTo>
                    <a:lnTo>
                      <a:pt x="1" y="91"/>
                    </a:lnTo>
                    <a:lnTo>
                      <a:pt x="36" y="110"/>
                    </a:lnTo>
                    <a:lnTo>
                      <a:pt x="194" y="20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8" name="Google Shape;5478;p50"/>
              <p:cNvSpPr/>
              <p:nvPr/>
            </p:nvSpPr>
            <p:spPr>
              <a:xfrm>
                <a:off x="5770825" y="1756775"/>
                <a:ext cx="5150" cy="4150"/>
              </a:xfrm>
              <a:custGeom>
                <a:rect b="b" l="l" r="r" t="t"/>
                <a:pathLst>
                  <a:path extrusionOk="0" h="166" w="206">
                    <a:moveTo>
                      <a:pt x="1" y="1"/>
                    </a:moveTo>
                    <a:lnTo>
                      <a:pt x="1" y="96"/>
                    </a:lnTo>
                    <a:lnTo>
                      <a:pt x="123" y="166"/>
                    </a:lnTo>
                    <a:lnTo>
                      <a:pt x="205" y="1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9" name="Google Shape;5479;p50"/>
              <p:cNvSpPr/>
              <p:nvPr/>
            </p:nvSpPr>
            <p:spPr>
              <a:xfrm>
                <a:off x="5783125" y="1769975"/>
                <a:ext cx="50" cy="850"/>
              </a:xfrm>
              <a:custGeom>
                <a:rect b="b" l="l" r="r" t="t"/>
                <a:pathLst>
                  <a:path extrusionOk="0" h="34" w="2">
                    <a:moveTo>
                      <a:pt x="0" y="0"/>
                    </a:moveTo>
                    <a:lnTo>
                      <a:pt x="0" y="34"/>
                    </a:lnTo>
                    <a:lnTo>
                      <a:pt x="2" y="3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0" name="Google Shape;5480;p50"/>
              <p:cNvSpPr/>
              <p:nvPr/>
            </p:nvSpPr>
            <p:spPr>
              <a:xfrm>
                <a:off x="5773875" y="1759750"/>
                <a:ext cx="4050" cy="2300"/>
              </a:xfrm>
              <a:custGeom>
                <a:rect b="b" l="l" r="r" t="t"/>
                <a:pathLst>
                  <a:path extrusionOk="0" h="92" w="162">
                    <a:moveTo>
                      <a:pt x="83" y="1"/>
                    </a:moveTo>
                    <a:lnTo>
                      <a:pt x="1" y="47"/>
                    </a:lnTo>
                    <a:lnTo>
                      <a:pt x="79" y="92"/>
                    </a:lnTo>
                    <a:lnTo>
                      <a:pt x="162" y="45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1" name="Google Shape;5481;p50"/>
              <p:cNvSpPr/>
              <p:nvPr/>
            </p:nvSpPr>
            <p:spPr>
              <a:xfrm>
                <a:off x="5775825" y="1760875"/>
                <a:ext cx="3175" cy="1825"/>
              </a:xfrm>
              <a:custGeom>
                <a:rect b="b" l="l" r="r" t="t"/>
                <a:pathLst>
                  <a:path extrusionOk="0" h="73" w="127">
                    <a:moveTo>
                      <a:pt x="84" y="0"/>
                    </a:moveTo>
                    <a:lnTo>
                      <a:pt x="1" y="47"/>
                    </a:lnTo>
                    <a:lnTo>
                      <a:pt x="44" y="73"/>
                    </a:lnTo>
                    <a:lnTo>
                      <a:pt x="127" y="25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2" name="Google Shape;5482;p50"/>
              <p:cNvSpPr/>
              <p:nvPr/>
            </p:nvSpPr>
            <p:spPr>
              <a:xfrm>
                <a:off x="5776925" y="1761500"/>
                <a:ext cx="2925" cy="1675"/>
              </a:xfrm>
              <a:custGeom>
                <a:rect b="b" l="l" r="r" t="t"/>
                <a:pathLst>
                  <a:path extrusionOk="0" h="67" w="117">
                    <a:moveTo>
                      <a:pt x="83" y="0"/>
                    </a:moveTo>
                    <a:lnTo>
                      <a:pt x="0" y="48"/>
                    </a:lnTo>
                    <a:lnTo>
                      <a:pt x="34" y="67"/>
                    </a:lnTo>
                    <a:lnTo>
                      <a:pt x="116" y="20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3" name="Google Shape;5483;p50"/>
              <p:cNvSpPr/>
              <p:nvPr/>
            </p:nvSpPr>
            <p:spPr>
              <a:xfrm>
                <a:off x="5773800" y="1763150"/>
                <a:ext cx="8475" cy="7175"/>
              </a:xfrm>
              <a:custGeom>
                <a:rect b="b" l="l" r="r" t="t"/>
                <a:pathLst>
                  <a:path extrusionOk="0" h="287" w="339">
                    <a:moveTo>
                      <a:pt x="159" y="1"/>
                    </a:moveTo>
                    <a:lnTo>
                      <a:pt x="1" y="91"/>
                    </a:lnTo>
                    <a:lnTo>
                      <a:pt x="337" y="286"/>
                    </a:lnTo>
                    <a:lnTo>
                      <a:pt x="339" y="104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4" name="Google Shape;5484;p50"/>
              <p:cNvSpPr/>
              <p:nvPr/>
            </p:nvSpPr>
            <p:spPr>
              <a:xfrm>
                <a:off x="5782225" y="1765725"/>
                <a:ext cx="950" cy="5100"/>
              </a:xfrm>
              <a:custGeom>
                <a:rect b="b" l="l" r="r" t="t"/>
                <a:pathLst>
                  <a:path extrusionOk="0" h="204" w="38">
                    <a:moveTo>
                      <a:pt x="2" y="1"/>
                    </a:moveTo>
                    <a:lnTo>
                      <a:pt x="0" y="183"/>
                    </a:lnTo>
                    <a:lnTo>
                      <a:pt x="36" y="204"/>
                    </a:lnTo>
                    <a:lnTo>
                      <a:pt x="36" y="170"/>
                    </a:lnTo>
                    <a:lnTo>
                      <a:pt x="38" y="170"/>
                    </a:lnTo>
                    <a:lnTo>
                      <a:pt x="38" y="2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5" name="Google Shape;5485;p50"/>
              <p:cNvSpPr/>
              <p:nvPr/>
            </p:nvSpPr>
            <p:spPr>
              <a:xfrm>
                <a:off x="5777750" y="1762000"/>
                <a:ext cx="4525" cy="3750"/>
              </a:xfrm>
              <a:custGeom>
                <a:rect b="b" l="l" r="r" t="t"/>
                <a:pathLst>
                  <a:path extrusionOk="0" h="150" w="181">
                    <a:moveTo>
                      <a:pt x="83" y="0"/>
                    </a:moveTo>
                    <a:lnTo>
                      <a:pt x="1" y="47"/>
                    </a:lnTo>
                    <a:lnTo>
                      <a:pt x="181" y="150"/>
                    </a:lnTo>
                    <a:lnTo>
                      <a:pt x="181" y="56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6" name="Google Shape;5486;p50"/>
              <p:cNvSpPr/>
              <p:nvPr/>
            </p:nvSpPr>
            <p:spPr>
              <a:xfrm>
                <a:off x="5782250" y="1763375"/>
                <a:ext cx="925" cy="2925"/>
              </a:xfrm>
              <a:custGeom>
                <a:rect b="b" l="l" r="r" t="t"/>
                <a:pathLst>
                  <a:path extrusionOk="0" h="117" w="37">
                    <a:moveTo>
                      <a:pt x="1" y="1"/>
                    </a:moveTo>
                    <a:lnTo>
                      <a:pt x="1" y="95"/>
                    </a:lnTo>
                    <a:lnTo>
                      <a:pt x="37" y="117"/>
                    </a:lnTo>
                    <a:lnTo>
                      <a:pt x="37" y="2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7" name="Google Shape;5487;p50"/>
              <p:cNvSpPr/>
              <p:nvPr/>
            </p:nvSpPr>
            <p:spPr>
              <a:xfrm>
                <a:off x="5783150" y="1766275"/>
                <a:ext cx="3250" cy="3725"/>
              </a:xfrm>
              <a:custGeom>
                <a:rect b="b" l="l" r="r" t="t"/>
                <a:pathLst>
                  <a:path extrusionOk="0" h="149" w="130">
                    <a:moveTo>
                      <a:pt x="1" y="1"/>
                    </a:moveTo>
                    <a:lnTo>
                      <a:pt x="1" y="148"/>
                    </a:lnTo>
                    <a:lnTo>
                      <a:pt x="130" y="7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8" name="Google Shape;5488;p50"/>
              <p:cNvSpPr/>
              <p:nvPr/>
            </p:nvSpPr>
            <p:spPr>
              <a:xfrm>
                <a:off x="5783150" y="1768125"/>
                <a:ext cx="5225" cy="3425"/>
              </a:xfrm>
              <a:custGeom>
                <a:rect b="b" l="l" r="r" t="t"/>
                <a:pathLst>
                  <a:path extrusionOk="0" h="137" w="209">
                    <a:moveTo>
                      <a:pt x="130" y="0"/>
                    </a:moveTo>
                    <a:lnTo>
                      <a:pt x="1" y="74"/>
                    </a:lnTo>
                    <a:lnTo>
                      <a:pt x="1" y="108"/>
                    </a:lnTo>
                    <a:lnTo>
                      <a:pt x="49" y="137"/>
                    </a:lnTo>
                    <a:lnTo>
                      <a:pt x="208" y="45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9" name="Google Shape;5489;p50"/>
              <p:cNvSpPr/>
              <p:nvPr/>
            </p:nvSpPr>
            <p:spPr>
              <a:xfrm>
                <a:off x="5747600" y="1750300"/>
                <a:ext cx="45525" cy="27300"/>
              </a:xfrm>
              <a:custGeom>
                <a:rect b="b" l="l" r="r" t="t"/>
                <a:pathLst>
                  <a:path extrusionOk="0" h="1092" w="1821">
                    <a:moveTo>
                      <a:pt x="2" y="0"/>
                    </a:moveTo>
                    <a:lnTo>
                      <a:pt x="0" y="42"/>
                    </a:lnTo>
                    <a:lnTo>
                      <a:pt x="13" y="49"/>
                    </a:lnTo>
                    <a:lnTo>
                      <a:pt x="57" y="74"/>
                    </a:lnTo>
                    <a:lnTo>
                      <a:pt x="92" y="94"/>
                    </a:lnTo>
                    <a:lnTo>
                      <a:pt x="399" y="271"/>
                    </a:lnTo>
                    <a:lnTo>
                      <a:pt x="435" y="293"/>
                    </a:lnTo>
                    <a:lnTo>
                      <a:pt x="448" y="300"/>
                    </a:lnTo>
                    <a:lnTo>
                      <a:pt x="492" y="325"/>
                    </a:lnTo>
                    <a:lnTo>
                      <a:pt x="525" y="345"/>
                    </a:lnTo>
                    <a:lnTo>
                      <a:pt x="892" y="557"/>
                    </a:lnTo>
                    <a:lnTo>
                      <a:pt x="936" y="582"/>
                    </a:lnTo>
                    <a:lnTo>
                      <a:pt x="978" y="606"/>
                    </a:lnTo>
                    <a:lnTo>
                      <a:pt x="1012" y="626"/>
                    </a:lnTo>
                    <a:lnTo>
                      <a:pt x="1385" y="841"/>
                    </a:lnTo>
                    <a:lnTo>
                      <a:pt x="1434" y="870"/>
                    </a:lnTo>
                    <a:lnTo>
                      <a:pt x="1478" y="895"/>
                    </a:lnTo>
                    <a:lnTo>
                      <a:pt x="1513" y="915"/>
                    </a:lnTo>
                    <a:lnTo>
                      <a:pt x="1820" y="1092"/>
                    </a:lnTo>
                    <a:lnTo>
                      <a:pt x="1820" y="1051"/>
                    </a:lnTo>
                    <a:lnTo>
                      <a:pt x="1549" y="893"/>
                    </a:lnTo>
                    <a:lnTo>
                      <a:pt x="1514" y="874"/>
                    </a:lnTo>
                    <a:lnTo>
                      <a:pt x="1471" y="850"/>
                    </a:lnTo>
                    <a:lnTo>
                      <a:pt x="1421" y="821"/>
                    </a:lnTo>
                    <a:lnTo>
                      <a:pt x="1385" y="800"/>
                    </a:lnTo>
                    <a:lnTo>
                      <a:pt x="1049" y="605"/>
                    </a:lnTo>
                    <a:lnTo>
                      <a:pt x="1014" y="586"/>
                    </a:lnTo>
                    <a:lnTo>
                      <a:pt x="970" y="560"/>
                    </a:lnTo>
                    <a:lnTo>
                      <a:pt x="930" y="537"/>
                    </a:lnTo>
                    <a:lnTo>
                      <a:pt x="922" y="532"/>
                    </a:lnTo>
                    <a:lnTo>
                      <a:pt x="892" y="515"/>
                    </a:lnTo>
                    <a:lnTo>
                      <a:pt x="561" y="325"/>
                    </a:lnTo>
                    <a:lnTo>
                      <a:pt x="528" y="305"/>
                    </a:lnTo>
                    <a:lnTo>
                      <a:pt x="485" y="280"/>
                    </a:lnTo>
                    <a:lnTo>
                      <a:pt x="435" y="251"/>
                    </a:lnTo>
                    <a:lnTo>
                      <a:pt x="399" y="231"/>
                    </a:lnTo>
                    <a:lnTo>
                      <a:pt x="128" y="74"/>
                    </a:lnTo>
                    <a:lnTo>
                      <a:pt x="93" y="54"/>
                    </a:lnTo>
                    <a:lnTo>
                      <a:pt x="50" y="29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0" name="Google Shape;5490;p50"/>
              <p:cNvSpPr/>
              <p:nvPr/>
            </p:nvSpPr>
            <p:spPr>
              <a:xfrm>
                <a:off x="5784350" y="1769250"/>
                <a:ext cx="5100" cy="2925"/>
              </a:xfrm>
              <a:custGeom>
                <a:rect b="b" l="l" r="r" t="t"/>
                <a:pathLst>
                  <a:path extrusionOk="0" h="117" w="204">
                    <a:moveTo>
                      <a:pt x="160" y="0"/>
                    </a:moveTo>
                    <a:lnTo>
                      <a:pt x="1" y="92"/>
                    </a:lnTo>
                    <a:lnTo>
                      <a:pt x="44" y="116"/>
                    </a:lnTo>
                    <a:lnTo>
                      <a:pt x="204" y="27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1" name="Google Shape;5491;p50"/>
              <p:cNvSpPr/>
              <p:nvPr/>
            </p:nvSpPr>
            <p:spPr>
              <a:xfrm>
                <a:off x="5783150" y="1763925"/>
                <a:ext cx="5325" cy="4225"/>
              </a:xfrm>
              <a:custGeom>
                <a:rect b="b" l="l" r="r" t="t"/>
                <a:pathLst>
                  <a:path extrusionOk="0" h="169" w="213">
                    <a:moveTo>
                      <a:pt x="1" y="0"/>
                    </a:moveTo>
                    <a:lnTo>
                      <a:pt x="1" y="95"/>
                    </a:lnTo>
                    <a:lnTo>
                      <a:pt x="130" y="168"/>
                    </a:lnTo>
                    <a:lnTo>
                      <a:pt x="212" y="1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2" name="Google Shape;5492;p50"/>
              <p:cNvSpPr/>
              <p:nvPr/>
            </p:nvSpPr>
            <p:spPr>
              <a:xfrm>
                <a:off x="5786375" y="1766975"/>
                <a:ext cx="4050" cy="2300"/>
              </a:xfrm>
              <a:custGeom>
                <a:rect b="b" l="l" r="r" t="t"/>
                <a:pathLst>
                  <a:path extrusionOk="0" h="92" w="162">
                    <a:moveTo>
                      <a:pt x="83" y="0"/>
                    </a:moveTo>
                    <a:lnTo>
                      <a:pt x="1" y="46"/>
                    </a:lnTo>
                    <a:lnTo>
                      <a:pt x="79" y="91"/>
                    </a:lnTo>
                    <a:lnTo>
                      <a:pt x="162" y="4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3" name="Google Shape;5493;p50"/>
              <p:cNvSpPr/>
              <p:nvPr/>
            </p:nvSpPr>
            <p:spPr>
              <a:xfrm>
                <a:off x="5788350" y="1768100"/>
                <a:ext cx="3175" cy="1825"/>
              </a:xfrm>
              <a:custGeom>
                <a:rect b="b" l="l" r="r" t="t"/>
                <a:pathLst>
                  <a:path extrusionOk="0" h="73" w="127">
                    <a:moveTo>
                      <a:pt x="83" y="0"/>
                    </a:moveTo>
                    <a:lnTo>
                      <a:pt x="0" y="46"/>
                    </a:lnTo>
                    <a:lnTo>
                      <a:pt x="44" y="73"/>
                    </a:lnTo>
                    <a:lnTo>
                      <a:pt x="126" y="2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4" name="Google Shape;5494;p50"/>
              <p:cNvSpPr/>
              <p:nvPr/>
            </p:nvSpPr>
            <p:spPr>
              <a:xfrm>
                <a:off x="5789425" y="1768700"/>
                <a:ext cx="2925" cy="1700"/>
              </a:xfrm>
              <a:custGeom>
                <a:rect b="b" l="l" r="r" t="t"/>
                <a:pathLst>
                  <a:path extrusionOk="0" h="68" w="117">
                    <a:moveTo>
                      <a:pt x="83" y="1"/>
                    </a:moveTo>
                    <a:lnTo>
                      <a:pt x="1" y="49"/>
                    </a:lnTo>
                    <a:lnTo>
                      <a:pt x="34" y="67"/>
                    </a:lnTo>
                    <a:lnTo>
                      <a:pt x="117" y="21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5" name="Google Shape;5495;p50"/>
              <p:cNvSpPr/>
              <p:nvPr/>
            </p:nvSpPr>
            <p:spPr>
              <a:xfrm>
                <a:off x="5790250" y="1769200"/>
                <a:ext cx="2900" cy="2825"/>
              </a:xfrm>
              <a:custGeom>
                <a:rect b="b" l="l" r="r" t="t"/>
                <a:pathLst>
                  <a:path extrusionOk="0" h="113" w="116">
                    <a:moveTo>
                      <a:pt x="84" y="1"/>
                    </a:moveTo>
                    <a:lnTo>
                      <a:pt x="1" y="47"/>
                    </a:lnTo>
                    <a:lnTo>
                      <a:pt x="116" y="113"/>
                    </a:lnTo>
                    <a:lnTo>
                      <a:pt x="116" y="18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6" name="Google Shape;5496;p50"/>
              <p:cNvSpPr/>
              <p:nvPr/>
            </p:nvSpPr>
            <p:spPr>
              <a:xfrm>
                <a:off x="5786300" y="1770375"/>
                <a:ext cx="6850" cy="6225"/>
              </a:xfrm>
              <a:custGeom>
                <a:rect b="b" l="l" r="r" t="t"/>
                <a:pathLst>
                  <a:path extrusionOk="0" h="249" w="274">
                    <a:moveTo>
                      <a:pt x="159" y="0"/>
                    </a:moveTo>
                    <a:lnTo>
                      <a:pt x="1" y="90"/>
                    </a:lnTo>
                    <a:lnTo>
                      <a:pt x="272" y="248"/>
                    </a:lnTo>
                    <a:lnTo>
                      <a:pt x="274" y="66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7" name="Google Shape;5497;p50"/>
              <p:cNvSpPr/>
              <p:nvPr/>
            </p:nvSpPr>
            <p:spPr>
              <a:xfrm>
                <a:off x="5772925" y="1774975"/>
                <a:ext cx="4825" cy="2775"/>
              </a:xfrm>
              <a:custGeom>
                <a:rect b="b" l="l" r="r" t="t"/>
                <a:pathLst>
                  <a:path extrusionOk="0" h="111" w="193">
                    <a:moveTo>
                      <a:pt x="159" y="1"/>
                    </a:moveTo>
                    <a:lnTo>
                      <a:pt x="1" y="90"/>
                    </a:lnTo>
                    <a:lnTo>
                      <a:pt x="34" y="111"/>
                    </a:lnTo>
                    <a:lnTo>
                      <a:pt x="192" y="19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8" name="Google Shape;5498;p50"/>
              <p:cNvSpPr/>
              <p:nvPr/>
            </p:nvSpPr>
            <p:spPr>
              <a:xfrm>
                <a:off x="5747600" y="1755700"/>
                <a:ext cx="5300" cy="4250"/>
              </a:xfrm>
              <a:custGeom>
                <a:rect b="b" l="l" r="r" t="t"/>
                <a:pathLst>
                  <a:path extrusionOk="0" h="170" w="212">
                    <a:moveTo>
                      <a:pt x="0" y="0"/>
                    </a:moveTo>
                    <a:lnTo>
                      <a:pt x="0" y="96"/>
                    </a:lnTo>
                    <a:lnTo>
                      <a:pt x="129" y="170"/>
                    </a:lnTo>
                    <a:lnTo>
                      <a:pt x="212" y="1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9" name="Google Shape;5499;p50"/>
              <p:cNvSpPr/>
              <p:nvPr/>
            </p:nvSpPr>
            <p:spPr>
              <a:xfrm>
                <a:off x="5750825" y="1758725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3" y="1"/>
                    </a:moveTo>
                    <a:lnTo>
                      <a:pt x="0" y="49"/>
                    </a:lnTo>
                    <a:lnTo>
                      <a:pt x="79" y="94"/>
                    </a:lnTo>
                    <a:lnTo>
                      <a:pt x="161" y="4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0" name="Google Shape;5500;p50"/>
              <p:cNvSpPr/>
              <p:nvPr/>
            </p:nvSpPr>
            <p:spPr>
              <a:xfrm>
                <a:off x="5750750" y="1762175"/>
                <a:ext cx="6800" cy="6200"/>
              </a:xfrm>
              <a:custGeom>
                <a:rect b="b" l="l" r="r" t="t"/>
                <a:pathLst>
                  <a:path extrusionOk="0" h="248" w="272">
                    <a:moveTo>
                      <a:pt x="158" y="1"/>
                    </a:moveTo>
                    <a:lnTo>
                      <a:pt x="0" y="91"/>
                    </a:lnTo>
                    <a:lnTo>
                      <a:pt x="272" y="247"/>
                    </a:lnTo>
                    <a:lnTo>
                      <a:pt x="272" y="66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1" name="Google Shape;5501;p50"/>
              <p:cNvSpPr/>
              <p:nvPr/>
            </p:nvSpPr>
            <p:spPr>
              <a:xfrm>
                <a:off x="5753875" y="1760500"/>
                <a:ext cx="2925" cy="1700"/>
              </a:xfrm>
              <a:custGeom>
                <a:rect b="b" l="l" r="r" t="t"/>
                <a:pathLst>
                  <a:path extrusionOk="0" h="68" w="117">
                    <a:moveTo>
                      <a:pt x="83" y="1"/>
                    </a:moveTo>
                    <a:lnTo>
                      <a:pt x="0" y="47"/>
                    </a:lnTo>
                    <a:lnTo>
                      <a:pt x="33" y="68"/>
                    </a:lnTo>
                    <a:lnTo>
                      <a:pt x="116" y="20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2" name="Google Shape;5502;p50"/>
              <p:cNvSpPr/>
              <p:nvPr/>
            </p:nvSpPr>
            <p:spPr>
              <a:xfrm>
                <a:off x="5752775" y="1759850"/>
                <a:ext cx="3175" cy="1850"/>
              </a:xfrm>
              <a:custGeom>
                <a:rect b="b" l="l" r="r" t="t"/>
                <a:pathLst>
                  <a:path extrusionOk="0" h="74" w="127">
                    <a:moveTo>
                      <a:pt x="83" y="1"/>
                    </a:moveTo>
                    <a:lnTo>
                      <a:pt x="1" y="49"/>
                    </a:lnTo>
                    <a:lnTo>
                      <a:pt x="44" y="73"/>
                    </a:lnTo>
                    <a:lnTo>
                      <a:pt x="127" y="27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3" name="Google Shape;5503;p50"/>
              <p:cNvSpPr/>
              <p:nvPr/>
            </p:nvSpPr>
            <p:spPr>
              <a:xfrm>
                <a:off x="5757525" y="1763800"/>
                <a:ext cx="975" cy="5100"/>
              </a:xfrm>
              <a:custGeom>
                <a:rect b="b" l="l" r="r" t="t"/>
                <a:pathLst>
                  <a:path extrusionOk="0" h="204" w="39">
                    <a:moveTo>
                      <a:pt x="1" y="1"/>
                    </a:moveTo>
                    <a:lnTo>
                      <a:pt x="1" y="182"/>
                    </a:lnTo>
                    <a:lnTo>
                      <a:pt x="37" y="204"/>
                    </a:lnTo>
                    <a:lnTo>
                      <a:pt x="38" y="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4" name="Google Shape;5504;p50"/>
              <p:cNvSpPr/>
              <p:nvPr/>
            </p:nvSpPr>
            <p:spPr>
              <a:xfrm>
                <a:off x="5754700" y="1760975"/>
                <a:ext cx="2850" cy="2850"/>
              </a:xfrm>
              <a:custGeom>
                <a:rect b="b" l="l" r="r" t="t"/>
                <a:pathLst>
                  <a:path extrusionOk="0" h="114" w="114">
                    <a:moveTo>
                      <a:pt x="83" y="1"/>
                    </a:moveTo>
                    <a:lnTo>
                      <a:pt x="0" y="49"/>
                    </a:lnTo>
                    <a:lnTo>
                      <a:pt x="114" y="114"/>
                    </a:lnTo>
                    <a:lnTo>
                      <a:pt x="114" y="20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5" name="Google Shape;5505;p50"/>
              <p:cNvSpPr/>
              <p:nvPr/>
            </p:nvSpPr>
            <p:spPr>
              <a:xfrm>
                <a:off x="5757525" y="1761450"/>
                <a:ext cx="975" cy="2925"/>
              </a:xfrm>
              <a:custGeom>
                <a:rect b="b" l="l" r="r" t="t"/>
                <a:pathLst>
                  <a:path extrusionOk="0" h="117" w="39">
                    <a:moveTo>
                      <a:pt x="1" y="1"/>
                    </a:moveTo>
                    <a:lnTo>
                      <a:pt x="1" y="95"/>
                    </a:lnTo>
                    <a:lnTo>
                      <a:pt x="38" y="117"/>
                    </a:lnTo>
                    <a:lnTo>
                      <a:pt x="38" y="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6" name="Google Shape;5506;p50"/>
              <p:cNvSpPr/>
              <p:nvPr/>
            </p:nvSpPr>
            <p:spPr>
              <a:xfrm>
                <a:off x="5758425" y="1764350"/>
                <a:ext cx="3300" cy="3725"/>
              </a:xfrm>
              <a:custGeom>
                <a:rect b="b" l="l" r="r" t="t"/>
                <a:pathLst>
                  <a:path extrusionOk="0" h="149" w="132">
                    <a:moveTo>
                      <a:pt x="2" y="1"/>
                    </a:moveTo>
                    <a:lnTo>
                      <a:pt x="1" y="149"/>
                    </a:lnTo>
                    <a:lnTo>
                      <a:pt x="131" y="75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7" name="Google Shape;5507;p50"/>
              <p:cNvSpPr/>
              <p:nvPr/>
            </p:nvSpPr>
            <p:spPr>
              <a:xfrm>
                <a:off x="5758425" y="1766200"/>
                <a:ext cx="5225" cy="3400"/>
              </a:xfrm>
              <a:custGeom>
                <a:rect b="b" l="l" r="r" t="t"/>
                <a:pathLst>
                  <a:path extrusionOk="0" h="136" w="209">
                    <a:moveTo>
                      <a:pt x="131" y="1"/>
                    </a:moveTo>
                    <a:lnTo>
                      <a:pt x="1" y="75"/>
                    </a:lnTo>
                    <a:lnTo>
                      <a:pt x="1" y="108"/>
                    </a:lnTo>
                    <a:lnTo>
                      <a:pt x="50" y="135"/>
                    </a:lnTo>
                    <a:lnTo>
                      <a:pt x="208" y="46"/>
                    </a:lnTo>
                    <a:lnTo>
                      <a:pt x="131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8" name="Google Shape;5508;p50"/>
              <p:cNvSpPr/>
              <p:nvPr/>
            </p:nvSpPr>
            <p:spPr>
              <a:xfrm>
                <a:off x="5759675" y="1767325"/>
                <a:ext cx="5050" cy="2925"/>
              </a:xfrm>
              <a:custGeom>
                <a:rect b="b" l="l" r="r" t="t"/>
                <a:pathLst>
                  <a:path extrusionOk="0" h="117" w="202">
                    <a:moveTo>
                      <a:pt x="158" y="1"/>
                    </a:moveTo>
                    <a:lnTo>
                      <a:pt x="0" y="90"/>
                    </a:lnTo>
                    <a:lnTo>
                      <a:pt x="44" y="117"/>
                    </a:lnTo>
                    <a:lnTo>
                      <a:pt x="202" y="25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9" name="Google Shape;5509;p50"/>
              <p:cNvSpPr/>
              <p:nvPr/>
            </p:nvSpPr>
            <p:spPr>
              <a:xfrm>
                <a:off x="5760750" y="1767950"/>
                <a:ext cx="4850" cy="2775"/>
              </a:xfrm>
              <a:custGeom>
                <a:rect b="b" l="l" r="r" t="t"/>
                <a:pathLst>
                  <a:path extrusionOk="0" h="111" w="194">
                    <a:moveTo>
                      <a:pt x="159" y="0"/>
                    </a:moveTo>
                    <a:lnTo>
                      <a:pt x="1" y="92"/>
                    </a:lnTo>
                    <a:lnTo>
                      <a:pt x="35" y="110"/>
                    </a:lnTo>
                    <a:lnTo>
                      <a:pt x="193" y="21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0" name="Google Shape;5510;p50"/>
              <p:cNvSpPr/>
              <p:nvPr/>
            </p:nvSpPr>
            <p:spPr>
              <a:xfrm>
                <a:off x="5758475" y="1761950"/>
                <a:ext cx="5300" cy="4275"/>
              </a:xfrm>
              <a:custGeom>
                <a:rect b="b" l="l" r="r" t="t"/>
                <a:pathLst>
                  <a:path extrusionOk="0" h="171" w="212">
                    <a:moveTo>
                      <a:pt x="0" y="1"/>
                    </a:moveTo>
                    <a:lnTo>
                      <a:pt x="0" y="97"/>
                    </a:lnTo>
                    <a:lnTo>
                      <a:pt x="129" y="171"/>
                    </a:lnTo>
                    <a:lnTo>
                      <a:pt x="212" y="12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1" name="Google Shape;5511;p50"/>
              <p:cNvSpPr/>
              <p:nvPr/>
            </p:nvSpPr>
            <p:spPr>
              <a:xfrm>
                <a:off x="5770625" y="1774975"/>
                <a:ext cx="200" cy="1050"/>
              </a:xfrm>
              <a:custGeom>
                <a:rect b="b" l="l" r="r" t="t"/>
                <a:pathLst>
                  <a:path extrusionOk="0" h="42" w="8">
                    <a:moveTo>
                      <a:pt x="7" y="1"/>
                    </a:moveTo>
                    <a:lnTo>
                      <a:pt x="0" y="3"/>
                    </a:lnTo>
                    <a:lnTo>
                      <a:pt x="0" y="37"/>
                    </a:lnTo>
                    <a:lnTo>
                      <a:pt x="7" y="41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2" name="Google Shape;5512;p50"/>
              <p:cNvSpPr/>
              <p:nvPr/>
            </p:nvSpPr>
            <p:spPr>
              <a:xfrm>
                <a:off x="5761700" y="1765000"/>
                <a:ext cx="4000" cy="2350"/>
              </a:xfrm>
              <a:custGeom>
                <a:rect b="b" l="l" r="r" t="t"/>
                <a:pathLst>
                  <a:path extrusionOk="0" h="94" w="160">
                    <a:moveTo>
                      <a:pt x="83" y="1"/>
                    </a:moveTo>
                    <a:lnTo>
                      <a:pt x="0" y="49"/>
                    </a:lnTo>
                    <a:lnTo>
                      <a:pt x="77" y="94"/>
                    </a:lnTo>
                    <a:lnTo>
                      <a:pt x="160" y="4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3" name="Google Shape;5513;p50"/>
              <p:cNvSpPr/>
              <p:nvPr/>
            </p:nvSpPr>
            <p:spPr>
              <a:xfrm>
                <a:off x="5763750" y="1765000"/>
                <a:ext cx="2000" cy="1150"/>
              </a:xfrm>
              <a:custGeom>
                <a:rect b="b" l="l" r="r" t="t"/>
                <a:pathLst>
                  <a:path extrusionOk="0" h="46" w="80">
                    <a:moveTo>
                      <a:pt x="1" y="1"/>
                    </a:moveTo>
                    <a:lnTo>
                      <a:pt x="78" y="46"/>
                    </a:lnTo>
                    <a:lnTo>
                      <a:pt x="79" y="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4" name="Google Shape;5514;p50"/>
              <p:cNvSpPr/>
              <p:nvPr/>
            </p:nvSpPr>
            <p:spPr>
              <a:xfrm>
                <a:off x="5763625" y="1766125"/>
                <a:ext cx="3200" cy="1850"/>
              </a:xfrm>
              <a:custGeom>
                <a:rect b="b" l="l" r="r" t="t"/>
                <a:pathLst>
                  <a:path extrusionOk="0" h="74" w="128">
                    <a:moveTo>
                      <a:pt x="83" y="1"/>
                    </a:moveTo>
                    <a:lnTo>
                      <a:pt x="0" y="49"/>
                    </a:lnTo>
                    <a:lnTo>
                      <a:pt x="44" y="73"/>
                    </a:lnTo>
                    <a:lnTo>
                      <a:pt x="128" y="27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5" name="Google Shape;5515;p50"/>
              <p:cNvSpPr/>
              <p:nvPr/>
            </p:nvSpPr>
            <p:spPr>
              <a:xfrm>
                <a:off x="5764700" y="1766775"/>
                <a:ext cx="2975" cy="1700"/>
              </a:xfrm>
              <a:custGeom>
                <a:rect b="b" l="l" r="r" t="t"/>
                <a:pathLst>
                  <a:path extrusionOk="0" h="68" w="119">
                    <a:moveTo>
                      <a:pt x="85" y="1"/>
                    </a:moveTo>
                    <a:lnTo>
                      <a:pt x="1" y="47"/>
                    </a:lnTo>
                    <a:lnTo>
                      <a:pt x="35" y="68"/>
                    </a:lnTo>
                    <a:lnTo>
                      <a:pt x="118" y="20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6" name="Google Shape;5516;p50"/>
              <p:cNvSpPr/>
              <p:nvPr/>
            </p:nvSpPr>
            <p:spPr>
              <a:xfrm>
                <a:off x="5766800" y="1766775"/>
                <a:ext cx="875" cy="500"/>
              </a:xfrm>
              <a:custGeom>
                <a:rect b="b" l="l" r="r" t="t"/>
                <a:pathLst>
                  <a:path extrusionOk="0" h="20" w="35">
                    <a:moveTo>
                      <a:pt x="34" y="20"/>
                    </a:moveTo>
                    <a:lnTo>
                      <a:pt x="34" y="20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7" name="Google Shape;5517;p50"/>
              <p:cNvSpPr/>
              <p:nvPr/>
            </p:nvSpPr>
            <p:spPr>
              <a:xfrm>
                <a:off x="5761625" y="1768450"/>
                <a:ext cx="8250" cy="7050"/>
              </a:xfrm>
              <a:custGeom>
                <a:rect b="b" l="l" r="r" t="t"/>
                <a:pathLst>
                  <a:path extrusionOk="0" h="282" w="330">
                    <a:moveTo>
                      <a:pt x="158" y="1"/>
                    </a:moveTo>
                    <a:lnTo>
                      <a:pt x="0" y="90"/>
                    </a:lnTo>
                    <a:lnTo>
                      <a:pt x="330" y="282"/>
                    </a:lnTo>
                    <a:lnTo>
                      <a:pt x="330" y="9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8" name="Google Shape;5518;p50"/>
              <p:cNvSpPr/>
              <p:nvPr/>
            </p:nvSpPr>
            <p:spPr>
              <a:xfrm>
                <a:off x="5769850" y="1770925"/>
                <a:ext cx="975" cy="4975"/>
              </a:xfrm>
              <a:custGeom>
                <a:rect b="b" l="l" r="r" t="t"/>
                <a:pathLst>
                  <a:path extrusionOk="0" h="199" w="39">
                    <a:moveTo>
                      <a:pt x="1" y="0"/>
                    </a:moveTo>
                    <a:lnTo>
                      <a:pt x="1" y="183"/>
                    </a:lnTo>
                    <a:lnTo>
                      <a:pt x="31" y="199"/>
                    </a:lnTo>
                    <a:lnTo>
                      <a:pt x="31" y="165"/>
                    </a:lnTo>
                    <a:lnTo>
                      <a:pt x="38" y="163"/>
                    </a:lnTo>
                    <a:lnTo>
                      <a:pt x="38" y="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9" name="Google Shape;5519;p50"/>
              <p:cNvSpPr/>
              <p:nvPr/>
            </p:nvSpPr>
            <p:spPr>
              <a:xfrm>
                <a:off x="5765575" y="1767250"/>
                <a:ext cx="4350" cy="3700"/>
              </a:xfrm>
              <a:custGeom>
                <a:rect b="b" l="l" r="r" t="t"/>
                <a:pathLst>
                  <a:path extrusionOk="0" h="148" w="174">
                    <a:moveTo>
                      <a:pt x="83" y="1"/>
                    </a:moveTo>
                    <a:lnTo>
                      <a:pt x="0" y="49"/>
                    </a:lnTo>
                    <a:lnTo>
                      <a:pt x="172" y="147"/>
                    </a:lnTo>
                    <a:lnTo>
                      <a:pt x="173" y="53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0" name="Google Shape;5520;p50"/>
              <p:cNvSpPr/>
              <p:nvPr/>
            </p:nvSpPr>
            <p:spPr>
              <a:xfrm>
                <a:off x="5769850" y="1768550"/>
                <a:ext cx="975" cy="2925"/>
              </a:xfrm>
              <a:custGeom>
                <a:rect b="b" l="l" r="r" t="t"/>
                <a:pathLst>
                  <a:path extrusionOk="0" h="117" w="39">
                    <a:moveTo>
                      <a:pt x="2" y="1"/>
                    </a:moveTo>
                    <a:lnTo>
                      <a:pt x="1" y="95"/>
                    </a:lnTo>
                    <a:lnTo>
                      <a:pt x="38" y="117"/>
                    </a:lnTo>
                    <a:lnTo>
                      <a:pt x="38" y="2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1" name="Google Shape;5521;p50"/>
              <p:cNvSpPr/>
              <p:nvPr/>
            </p:nvSpPr>
            <p:spPr>
              <a:xfrm>
                <a:off x="5770800" y="1773225"/>
                <a:ext cx="5025" cy="3400"/>
              </a:xfrm>
              <a:custGeom>
                <a:rect b="b" l="l" r="r" t="t"/>
                <a:pathLst>
                  <a:path extrusionOk="0" h="136" w="201">
                    <a:moveTo>
                      <a:pt x="122" y="1"/>
                    </a:moveTo>
                    <a:lnTo>
                      <a:pt x="0" y="71"/>
                    </a:lnTo>
                    <a:lnTo>
                      <a:pt x="0" y="111"/>
                    </a:lnTo>
                    <a:lnTo>
                      <a:pt x="42" y="136"/>
                    </a:lnTo>
                    <a:lnTo>
                      <a:pt x="200" y="46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2" name="Google Shape;5522;p50"/>
              <p:cNvSpPr/>
              <p:nvPr/>
            </p:nvSpPr>
            <p:spPr>
              <a:xfrm>
                <a:off x="5771850" y="1774350"/>
                <a:ext cx="5050" cy="2900"/>
              </a:xfrm>
              <a:custGeom>
                <a:rect b="b" l="l" r="r" t="t"/>
                <a:pathLst>
                  <a:path extrusionOk="0" h="116" w="202">
                    <a:moveTo>
                      <a:pt x="158" y="1"/>
                    </a:moveTo>
                    <a:lnTo>
                      <a:pt x="0" y="91"/>
                    </a:lnTo>
                    <a:lnTo>
                      <a:pt x="44" y="115"/>
                    </a:lnTo>
                    <a:lnTo>
                      <a:pt x="202" y="26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3" name="Google Shape;5523;p50"/>
              <p:cNvSpPr/>
              <p:nvPr/>
            </p:nvSpPr>
            <p:spPr>
              <a:xfrm>
                <a:off x="5773850" y="1772050"/>
                <a:ext cx="4050" cy="2325"/>
              </a:xfrm>
              <a:custGeom>
                <a:rect b="b" l="l" r="r" t="t"/>
                <a:pathLst>
                  <a:path extrusionOk="0" h="93" w="162">
                    <a:moveTo>
                      <a:pt x="83" y="0"/>
                    </a:moveTo>
                    <a:lnTo>
                      <a:pt x="0" y="48"/>
                    </a:lnTo>
                    <a:lnTo>
                      <a:pt x="78" y="93"/>
                    </a:lnTo>
                    <a:lnTo>
                      <a:pt x="161" y="4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4" name="Google Shape;5524;p50"/>
              <p:cNvSpPr/>
              <p:nvPr/>
            </p:nvSpPr>
            <p:spPr>
              <a:xfrm>
                <a:off x="5770800" y="1769100"/>
                <a:ext cx="5125" cy="4150"/>
              </a:xfrm>
              <a:custGeom>
                <a:rect b="b" l="l" r="r" t="t"/>
                <a:pathLst>
                  <a:path extrusionOk="0" h="166" w="205">
                    <a:moveTo>
                      <a:pt x="0" y="1"/>
                    </a:moveTo>
                    <a:lnTo>
                      <a:pt x="0" y="95"/>
                    </a:lnTo>
                    <a:lnTo>
                      <a:pt x="122" y="166"/>
                    </a:lnTo>
                    <a:lnTo>
                      <a:pt x="205" y="1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5" name="Google Shape;5525;p50"/>
              <p:cNvSpPr/>
              <p:nvPr/>
            </p:nvSpPr>
            <p:spPr>
              <a:xfrm>
                <a:off x="5783125" y="1782250"/>
                <a:ext cx="25" cy="900"/>
              </a:xfrm>
              <a:custGeom>
                <a:rect b="b" l="l" r="r" t="t"/>
                <a:pathLst>
                  <a:path extrusionOk="0" h="36" w="1">
                    <a:moveTo>
                      <a:pt x="0" y="1"/>
                    </a:moveTo>
                    <a:lnTo>
                      <a:pt x="0" y="36"/>
                    </a:lnTo>
                    <a:lnTo>
                      <a:pt x="0" y="36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6" name="Google Shape;5526;p50"/>
              <p:cNvSpPr/>
              <p:nvPr/>
            </p:nvSpPr>
            <p:spPr>
              <a:xfrm>
                <a:off x="5775900" y="1772050"/>
                <a:ext cx="2000" cy="1150"/>
              </a:xfrm>
              <a:custGeom>
                <a:rect b="b" l="l" r="r" t="t"/>
                <a:pathLst>
                  <a:path extrusionOk="0" h="46" w="80">
                    <a:moveTo>
                      <a:pt x="79" y="45"/>
                    </a:moveTo>
                    <a:lnTo>
                      <a:pt x="79" y="45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7" name="Google Shape;5527;p50"/>
              <p:cNvSpPr/>
              <p:nvPr/>
            </p:nvSpPr>
            <p:spPr>
              <a:xfrm>
                <a:off x="5775800" y="1773175"/>
                <a:ext cx="3175" cy="1825"/>
              </a:xfrm>
              <a:custGeom>
                <a:rect b="b" l="l" r="r" t="t"/>
                <a:pathLst>
                  <a:path extrusionOk="0" h="73" w="127">
                    <a:moveTo>
                      <a:pt x="83" y="0"/>
                    </a:moveTo>
                    <a:lnTo>
                      <a:pt x="0" y="48"/>
                    </a:lnTo>
                    <a:lnTo>
                      <a:pt x="44" y="73"/>
                    </a:lnTo>
                    <a:lnTo>
                      <a:pt x="127" y="2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8" name="Google Shape;5528;p50"/>
              <p:cNvSpPr/>
              <p:nvPr/>
            </p:nvSpPr>
            <p:spPr>
              <a:xfrm>
                <a:off x="5776875" y="1773775"/>
                <a:ext cx="2925" cy="1700"/>
              </a:xfrm>
              <a:custGeom>
                <a:rect b="b" l="l" r="r" t="t"/>
                <a:pathLst>
                  <a:path extrusionOk="0" h="68" w="117">
                    <a:moveTo>
                      <a:pt x="84" y="1"/>
                    </a:moveTo>
                    <a:lnTo>
                      <a:pt x="1" y="49"/>
                    </a:lnTo>
                    <a:lnTo>
                      <a:pt x="34" y="67"/>
                    </a:lnTo>
                    <a:lnTo>
                      <a:pt x="117" y="21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9" name="Google Shape;5529;p50"/>
              <p:cNvSpPr/>
              <p:nvPr/>
            </p:nvSpPr>
            <p:spPr>
              <a:xfrm>
                <a:off x="5778950" y="1773775"/>
                <a:ext cx="850" cy="525"/>
              </a:xfrm>
              <a:custGeom>
                <a:rect b="b" l="l" r="r" t="t"/>
                <a:pathLst>
                  <a:path extrusionOk="0" h="21" w="34">
                    <a:moveTo>
                      <a:pt x="34" y="21"/>
                    </a:moveTo>
                    <a:lnTo>
                      <a:pt x="34" y="2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0" name="Google Shape;5530;p50"/>
              <p:cNvSpPr/>
              <p:nvPr/>
            </p:nvSpPr>
            <p:spPr>
              <a:xfrm>
                <a:off x="5773775" y="1775450"/>
                <a:ext cx="8475" cy="7175"/>
              </a:xfrm>
              <a:custGeom>
                <a:rect b="b" l="l" r="r" t="t"/>
                <a:pathLst>
                  <a:path extrusionOk="0" h="287" w="339">
                    <a:moveTo>
                      <a:pt x="158" y="0"/>
                    </a:moveTo>
                    <a:lnTo>
                      <a:pt x="0" y="92"/>
                    </a:lnTo>
                    <a:lnTo>
                      <a:pt x="338" y="286"/>
                    </a:lnTo>
                    <a:lnTo>
                      <a:pt x="338" y="105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1" name="Google Shape;5531;p50"/>
              <p:cNvSpPr/>
              <p:nvPr/>
            </p:nvSpPr>
            <p:spPr>
              <a:xfrm>
                <a:off x="5782225" y="1778050"/>
                <a:ext cx="925" cy="5100"/>
              </a:xfrm>
              <a:custGeom>
                <a:rect b="b" l="l" r="r" t="t"/>
                <a:pathLst>
                  <a:path extrusionOk="0" h="204" w="37">
                    <a:moveTo>
                      <a:pt x="0" y="1"/>
                    </a:moveTo>
                    <a:lnTo>
                      <a:pt x="0" y="182"/>
                    </a:lnTo>
                    <a:lnTo>
                      <a:pt x="36" y="204"/>
                    </a:lnTo>
                    <a:lnTo>
                      <a:pt x="36" y="170"/>
                    </a:lnTo>
                    <a:lnTo>
                      <a:pt x="36" y="169"/>
                    </a:lnTo>
                    <a:lnTo>
                      <a:pt x="36" y="2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2" name="Google Shape;5532;p50"/>
              <p:cNvSpPr/>
              <p:nvPr/>
            </p:nvSpPr>
            <p:spPr>
              <a:xfrm>
                <a:off x="5777725" y="1774275"/>
                <a:ext cx="4525" cy="3800"/>
              </a:xfrm>
              <a:custGeom>
                <a:rect b="b" l="l" r="r" t="t"/>
                <a:pathLst>
                  <a:path extrusionOk="0" h="152" w="181">
                    <a:moveTo>
                      <a:pt x="83" y="1"/>
                    </a:moveTo>
                    <a:lnTo>
                      <a:pt x="0" y="47"/>
                    </a:lnTo>
                    <a:lnTo>
                      <a:pt x="180" y="152"/>
                    </a:lnTo>
                    <a:lnTo>
                      <a:pt x="180" y="58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3" name="Google Shape;5533;p50"/>
              <p:cNvSpPr/>
              <p:nvPr/>
            </p:nvSpPr>
            <p:spPr>
              <a:xfrm>
                <a:off x="5782225" y="1775700"/>
                <a:ext cx="950" cy="2925"/>
              </a:xfrm>
              <a:custGeom>
                <a:rect b="b" l="l" r="r" t="t"/>
                <a:pathLst>
                  <a:path extrusionOk="0" h="117" w="38">
                    <a:moveTo>
                      <a:pt x="0" y="1"/>
                    </a:moveTo>
                    <a:lnTo>
                      <a:pt x="0" y="95"/>
                    </a:lnTo>
                    <a:lnTo>
                      <a:pt x="36" y="117"/>
                    </a:lnTo>
                    <a:lnTo>
                      <a:pt x="38" y="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4" name="Google Shape;5534;p50"/>
              <p:cNvSpPr/>
              <p:nvPr/>
            </p:nvSpPr>
            <p:spPr>
              <a:xfrm>
                <a:off x="5783125" y="1778600"/>
                <a:ext cx="3250" cy="3675"/>
              </a:xfrm>
              <a:custGeom>
                <a:rect b="b" l="l" r="r" t="t"/>
                <a:pathLst>
                  <a:path extrusionOk="0" h="147" w="130">
                    <a:moveTo>
                      <a:pt x="0" y="1"/>
                    </a:moveTo>
                    <a:lnTo>
                      <a:pt x="0" y="147"/>
                    </a:lnTo>
                    <a:lnTo>
                      <a:pt x="129" y="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5" name="Google Shape;5535;p50"/>
              <p:cNvSpPr/>
              <p:nvPr/>
            </p:nvSpPr>
            <p:spPr>
              <a:xfrm>
                <a:off x="5783125" y="1780450"/>
                <a:ext cx="5200" cy="3400"/>
              </a:xfrm>
              <a:custGeom>
                <a:rect b="b" l="l" r="r" t="t"/>
                <a:pathLst>
                  <a:path extrusionOk="0" h="136" w="208">
                    <a:moveTo>
                      <a:pt x="129" y="0"/>
                    </a:moveTo>
                    <a:lnTo>
                      <a:pt x="0" y="73"/>
                    </a:lnTo>
                    <a:lnTo>
                      <a:pt x="0" y="108"/>
                    </a:lnTo>
                    <a:lnTo>
                      <a:pt x="48" y="135"/>
                    </a:lnTo>
                    <a:lnTo>
                      <a:pt x="208" y="45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6" name="Google Shape;5536;p50"/>
              <p:cNvSpPr/>
              <p:nvPr/>
            </p:nvSpPr>
            <p:spPr>
              <a:xfrm>
                <a:off x="5747600" y="1762625"/>
                <a:ext cx="45475" cy="27300"/>
              </a:xfrm>
              <a:custGeom>
                <a:rect b="b" l="l" r="r" t="t"/>
                <a:pathLst>
                  <a:path extrusionOk="0" h="1092" w="1819">
                    <a:moveTo>
                      <a:pt x="0" y="0"/>
                    </a:moveTo>
                    <a:lnTo>
                      <a:pt x="0" y="41"/>
                    </a:lnTo>
                    <a:lnTo>
                      <a:pt x="13" y="49"/>
                    </a:lnTo>
                    <a:lnTo>
                      <a:pt x="57" y="74"/>
                    </a:lnTo>
                    <a:lnTo>
                      <a:pt x="90" y="93"/>
                    </a:lnTo>
                    <a:lnTo>
                      <a:pt x="398" y="271"/>
                    </a:lnTo>
                    <a:lnTo>
                      <a:pt x="434" y="292"/>
                    </a:lnTo>
                    <a:lnTo>
                      <a:pt x="447" y="300"/>
                    </a:lnTo>
                    <a:lnTo>
                      <a:pt x="490" y="325"/>
                    </a:lnTo>
                    <a:lnTo>
                      <a:pt x="525" y="344"/>
                    </a:lnTo>
                    <a:lnTo>
                      <a:pt x="891" y="555"/>
                    </a:lnTo>
                    <a:lnTo>
                      <a:pt x="934" y="580"/>
                    </a:lnTo>
                    <a:lnTo>
                      <a:pt x="978" y="606"/>
                    </a:lnTo>
                    <a:lnTo>
                      <a:pt x="1011" y="625"/>
                    </a:lnTo>
                    <a:lnTo>
                      <a:pt x="1385" y="841"/>
                    </a:lnTo>
                    <a:lnTo>
                      <a:pt x="1433" y="869"/>
                    </a:lnTo>
                    <a:lnTo>
                      <a:pt x="1478" y="895"/>
                    </a:lnTo>
                    <a:lnTo>
                      <a:pt x="1511" y="914"/>
                    </a:lnTo>
                    <a:lnTo>
                      <a:pt x="1819" y="1092"/>
                    </a:lnTo>
                    <a:lnTo>
                      <a:pt x="1819" y="1050"/>
                    </a:lnTo>
                    <a:lnTo>
                      <a:pt x="1547" y="893"/>
                    </a:lnTo>
                    <a:lnTo>
                      <a:pt x="1514" y="873"/>
                    </a:lnTo>
                    <a:lnTo>
                      <a:pt x="1469" y="848"/>
                    </a:lnTo>
                    <a:lnTo>
                      <a:pt x="1421" y="821"/>
                    </a:lnTo>
                    <a:lnTo>
                      <a:pt x="1385" y="799"/>
                    </a:lnTo>
                    <a:lnTo>
                      <a:pt x="1047" y="605"/>
                    </a:lnTo>
                    <a:lnTo>
                      <a:pt x="1014" y="584"/>
                    </a:lnTo>
                    <a:lnTo>
                      <a:pt x="970" y="560"/>
                    </a:lnTo>
                    <a:lnTo>
                      <a:pt x="928" y="535"/>
                    </a:lnTo>
                    <a:lnTo>
                      <a:pt x="921" y="531"/>
                    </a:lnTo>
                    <a:lnTo>
                      <a:pt x="891" y="515"/>
                    </a:lnTo>
                    <a:lnTo>
                      <a:pt x="561" y="323"/>
                    </a:lnTo>
                    <a:lnTo>
                      <a:pt x="527" y="305"/>
                    </a:lnTo>
                    <a:lnTo>
                      <a:pt x="483" y="278"/>
                    </a:lnTo>
                    <a:lnTo>
                      <a:pt x="434" y="251"/>
                    </a:lnTo>
                    <a:lnTo>
                      <a:pt x="398" y="229"/>
                    </a:lnTo>
                    <a:lnTo>
                      <a:pt x="126" y="73"/>
                    </a:lnTo>
                    <a:lnTo>
                      <a:pt x="93" y="54"/>
                    </a:lnTo>
                    <a:lnTo>
                      <a:pt x="50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7" name="Google Shape;5537;p50"/>
              <p:cNvSpPr/>
              <p:nvPr/>
            </p:nvSpPr>
            <p:spPr>
              <a:xfrm>
                <a:off x="5784325" y="1781575"/>
                <a:ext cx="5100" cy="2875"/>
              </a:xfrm>
              <a:custGeom>
                <a:rect b="b" l="l" r="r" t="t"/>
                <a:pathLst>
                  <a:path extrusionOk="0" h="115" w="204">
                    <a:moveTo>
                      <a:pt x="160" y="0"/>
                    </a:moveTo>
                    <a:lnTo>
                      <a:pt x="0" y="90"/>
                    </a:lnTo>
                    <a:lnTo>
                      <a:pt x="45" y="115"/>
                    </a:lnTo>
                    <a:lnTo>
                      <a:pt x="203" y="25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8" name="Google Shape;5538;p50"/>
              <p:cNvSpPr/>
              <p:nvPr/>
            </p:nvSpPr>
            <p:spPr>
              <a:xfrm>
                <a:off x="5785450" y="1782200"/>
                <a:ext cx="4800" cy="2775"/>
              </a:xfrm>
              <a:custGeom>
                <a:rect b="b" l="l" r="r" t="t"/>
                <a:pathLst>
                  <a:path extrusionOk="0" h="111" w="192">
                    <a:moveTo>
                      <a:pt x="158" y="0"/>
                    </a:moveTo>
                    <a:lnTo>
                      <a:pt x="0" y="90"/>
                    </a:lnTo>
                    <a:lnTo>
                      <a:pt x="33" y="110"/>
                    </a:lnTo>
                    <a:lnTo>
                      <a:pt x="192" y="20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9" name="Google Shape;5539;p50"/>
              <p:cNvSpPr/>
              <p:nvPr/>
            </p:nvSpPr>
            <p:spPr>
              <a:xfrm>
                <a:off x="5786350" y="1779250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3" y="1"/>
                    </a:moveTo>
                    <a:lnTo>
                      <a:pt x="0" y="48"/>
                    </a:lnTo>
                    <a:lnTo>
                      <a:pt x="79" y="93"/>
                    </a:lnTo>
                    <a:lnTo>
                      <a:pt x="161" y="4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0" name="Google Shape;5540;p50"/>
              <p:cNvSpPr/>
              <p:nvPr/>
            </p:nvSpPr>
            <p:spPr>
              <a:xfrm>
                <a:off x="5783125" y="1776200"/>
                <a:ext cx="5325" cy="4275"/>
              </a:xfrm>
              <a:custGeom>
                <a:rect b="b" l="l" r="r" t="t"/>
                <a:pathLst>
                  <a:path extrusionOk="0" h="171" w="213">
                    <a:moveTo>
                      <a:pt x="2" y="1"/>
                    </a:moveTo>
                    <a:lnTo>
                      <a:pt x="0" y="97"/>
                    </a:lnTo>
                    <a:lnTo>
                      <a:pt x="129" y="170"/>
                    </a:lnTo>
                    <a:lnTo>
                      <a:pt x="212" y="12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1" name="Google Shape;5541;p50"/>
              <p:cNvSpPr/>
              <p:nvPr/>
            </p:nvSpPr>
            <p:spPr>
              <a:xfrm>
                <a:off x="5788425" y="1779250"/>
                <a:ext cx="1975" cy="1150"/>
              </a:xfrm>
              <a:custGeom>
                <a:rect b="b" l="l" r="r" t="t"/>
                <a:pathLst>
                  <a:path extrusionOk="0" h="46" w="79">
                    <a:moveTo>
                      <a:pt x="78" y="46"/>
                    </a:moveTo>
                    <a:lnTo>
                      <a:pt x="78" y="46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2" name="Google Shape;5542;p50"/>
              <p:cNvSpPr/>
              <p:nvPr/>
            </p:nvSpPr>
            <p:spPr>
              <a:xfrm>
                <a:off x="5786275" y="1782700"/>
                <a:ext cx="6850" cy="6175"/>
              </a:xfrm>
              <a:custGeom>
                <a:rect b="b" l="l" r="r" t="t"/>
                <a:pathLst>
                  <a:path extrusionOk="0" h="247" w="274">
                    <a:moveTo>
                      <a:pt x="159" y="0"/>
                    </a:moveTo>
                    <a:lnTo>
                      <a:pt x="0" y="90"/>
                    </a:lnTo>
                    <a:lnTo>
                      <a:pt x="272" y="247"/>
                    </a:lnTo>
                    <a:lnTo>
                      <a:pt x="273" y="66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3" name="Google Shape;5543;p50"/>
              <p:cNvSpPr/>
              <p:nvPr/>
            </p:nvSpPr>
            <p:spPr>
              <a:xfrm>
                <a:off x="5788300" y="1780375"/>
                <a:ext cx="3175" cy="1850"/>
              </a:xfrm>
              <a:custGeom>
                <a:rect b="b" l="l" r="r" t="t"/>
                <a:pathLst>
                  <a:path extrusionOk="0" h="74" w="127">
                    <a:moveTo>
                      <a:pt x="83" y="1"/>
                    </a:moveTo>
                    <a:lnTo>
                      <a:pt x="1" y="48"/>
                    </a:lnTo>
                    <a:lnTo>
                      <a:pt x="44" y="73"/>
                    </a:lnTo>
                    <a:lnTo>
                      <a:pt x="127" y="27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4" name="Google Shape;5544;p50"/>
              <p:cNvSpPr/>
              <p:nvPr/>
            </p:nvSpPr>
            <p:spPr>
              <a:xfrm>
                <a:off x="5789400" y="1781025"/>
                <a:ext cx="2925" cy="1700"/>
              </a:xfrm>
              <a:custGeom>
                <a:rect b="b" l="l" r="r" t="t"/>
                <a:pathLst>
                  <a:path extrusionOk="0" h="68" w="117">
                    <a:moveTo>
                      <a:pt x="83" y="1"/>
                    </a:moveTo>
                    <a:lnTo>
                      <a:pt x="0" y="47"/>
                    </a:lnTo>
                    <a:lnTo>
                      <a:pt x="34" y="67"/>
                    </a:lnTo>
                    <a:lnTo>
                      <a:pt x="116" y="20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5" name="Google Shape;5545;p50"/>
              <p:cNvSpPr/>
              <p:nvPr/>
            </p:nvSpPr>
            <p:spPr>
              <a:xfrm>
                <a:off x="5790225" y="1781500"/>
                <a:ext cx="2900" cy="2850"/>
              </a:xfrm>
              <a:custGeom>
                <a:rect b="b" l="l" r="r" t="t"/>
                <a:pathLst>
                  <a:path extrusionOk="0" h="114" w="116">
                    <a:moveTo>
                      <a:pt x="83" y="1"/>
                    </a:moveTo>
                    <a:lnTo>
                      <a:pt x="1" y="48"/>
                    </a:lnTo>
                    <a:lnTo>
                      <a:pt x="115" y="114"/>
                    </a:lnTo>
                    <a:lnTo>
                      <a:pt x="115" y="19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6" name="Google Shape;5546;p50"/>
              <p:cNvSpPr/>
              <p:nvPr/>
            </p:nvSpPr>
            <p:spPr>
              <a:xfrm>
                <a:off x="5749925" y="1761675"/>
                <a:ext cx="4800" cy="2775"/>
              </a:xfrm>
              <a:custGeom>
                <a:rect b="b" l="l" r="r" t="t"/>
                <a:pathLst>
                  <a:path extrusionOk="0" h="111" w="192">
                    <a:moveTo>
                      <a:pt x="158" y="0"/>
                    </a:moveTo>
                    <a:lnTo>
                      <a:pt x="0" y="92"/>
                    </a:lnTo>
                    <a:lnTo>
                      <a:pt x="33" y="111"/>
                    </a:lnTo>
                    <a:lnTo>
                      <a:pt x="191" y="21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7" name="Google Shape;5547;p50"/>
              <p:cNvSpPr/>
              <p:nvPr/>
            </p:nvSpPr>
            <p:spPr>
              <a:xfrm>
                <a:off x="5748825" y="1761050"/>
                <a:ext cx="5075" cy="2925"/>
              </a:xfrm>
              <a:custGeom>
                <a:rect b="b" l="l" r="r" t="t"/>
                <a:pathLst>
                  <a:path extrusionOk="0" h="117" w="203">
                    <a:moveTo>
                      <a:pt x="159" y="1"/>
                    </a:moveTo>
                    <a:lnTo>
                      <a:pt x="1" y="91"/>
                    </a:lnTo>
                    <a:lnTo>
                      <a:pt x="44" y="117"/>
                    </a:lnTo>
                    <a:lnTo>
                      <a:pt x="202" y="25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8" name="Google Shape;5548;p50"/>
              <p:cNvSpPr/>
              <p:nvPr/>
            </p:nvSpPr>
            <p:spPr>
              <a:xfrm>
                <a:off x="5747600" y="1759925"/>
                <a:ext cx="5200" cy="3400"/>
              </a:xfrm>
              <a:custGeom>
                <a:rect b="b" l="l" r="r" t="t"/>
                <a:pathLst>
                  <a:path extrusionOk="0" h="136" w="208">
                    <a:moveTo>
                      <a:pt x="129" y="1"/>
                    </a:moveTo>
                    <a:lnTo>
                      <a:pt x="0" y="75"/>
                    </a:lnTo>
                    <a:lnTo>
                      <a:pt x="0" y="108"/>
                    </a:lnTo>
                    <a:lnTo>
                      <a:pt x="50" y="136"/>
                    </a:lnTo>
                    <a:lnTo>
                      <a:pt x="208" y="46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9" name="Google Shape;5549;p50"/>
              <p:cNvSpPr/>
              <p:nvPr/>
            </p:nvSpPr>
            <p:spPr>
              <a:xfrm>
                <a:off x="5747600" y="1758075"/>
                <a:ext cx="3250" cy="3725"/>
              </a:xfrm>
              <a:custGeom>
                <a:rect b="b" l="l" r="r" t="t"/>
                <a:pathLst>
                  <a:path extrusionOk="0" h="149" w="130">
                    <a:moveTo>
                      <a:pt x="0" y="1"/>
                    </a:moveTo>
                    <a:lnTo>
                      <a:pt x="0" y="149"/>
                    </a:lnTo>
                    <a:lnTo>
                      <a:pt x="129" y="7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0" name="Google Shape;5550;p50"/>
              <p:cNvSpPr/>
              <p:nvPr/>
            </p:nvSpPr>
            <p:spPr>
              <a:xfrm>
                <a:off x="5770800" y="1771450"/>
                <a:ext cx="3075" cy="3550"/>
              </a:xfrm>
              <a:custGeom>
                <a:rect b="b" l="l" r="r" t="t"/>
                <a:pathLst>
                  <a:path extrusionOk="0" h="142" w="123">
                    <a:moveTo>
                      <a:pt x="0" y="1"/>
                    </a:moveTo>
                    <a:lnTo>
                      <a:pt x="0" y="142"/>
                    </a:lnTo>
                    <a:lnTo>
                      <a:pt x="122" y="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1" name="Google Shape;5551;p50"/>
              <p:cNvSpPr/>
              <p:nvPr/>
            </p:nvSpPr>
            <p:spPr>
              <a:xfrm>
                <a:off x="5752875" y="1758725"/>
                <a:ext cx="2000" cy="1150"/>
              </a:xfrm>
              <a:custGeom>
                <a:rect b="b" l="l" r="r" t="t"/>
                <a:pathLst>
                  <a:path extrusionOk="0" h="46" w="80">
                    <a:moveTo>
                      <a:pt x="79" y="46"/>
                    </a:moveTo>
                    <a:lnTo>
                      <a:pt x="79" y="46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2" name="Google Shape;5552;p50"/>
              <p:cNvSpPr/>
              <p:nvPr/>
            </p:nvSpPr>
            <p:spPr>
              <a:xfrm>
                <a:off x="5755925" y="1760500"/>
                <a:ext cx="875" cy="500"/>
              </a:xfrm>
              <a:custGeom>
                <a:rect b="b" l="l" r="r" t="t"/>
                <a:pathLst>
                  <a:path extrusionOk="0" h="20" w="35">
                    <a:moveTo>
                      <a:pt x="34" y="20"/>
                    </a:moveTo>
                    <a:lnTo>
                      <a:pt x="34" y="20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3" name="Google Shape;5553;p50"/>
              <p:cNvSpPr/>
              <p:nvPr/>
            </p:nvSpPr>
            <p:spPr>
              <a:xfrm>
                <a:off x="5791450" y="1781000"/>
                <a:ext cx="875" cy="525"/>
              </a:xfrm>
              <a:custGeom>
                <a:rect b="b" l="l" r="r" t="t"/>
                <a:pathLst>
                  <a:path extrusionOk="0" h="21" w="35">
                    <a:moveTo>
                      <a:pt x="1" y="0"/>
                    </a:moveTo>
                    <a:lnTo>
                      <a:pt x="1" y="2"/>
                    </a:lnTo>
                    <a:lnTo>
                      <a:pt x="34" y="21"/>
                    </a:lnTo>
                    <a:lnTo>
                      <a:pt x="34" y="2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4" name="Google Shape;5554;p50"/>
              <p:cNvSpPr/>
              <p:nvPr/>
            </p:nvSpPr>
            <p:spPr>
              <a:xfrm>
                <a:off x="5750675" y="1774475"/>
                <a:ext cx="6850" cy="6175"/>
              </a:xfrm>
              <a:custGeom>
                <a:rect b="b" l="l" r="r" t="t"/>
                <a:pathLst>
                  <a:path extrusionOk="0" h="247" w="274">
                    <a:moveTo>
                      <a:pt x="160" y="0"/>
                    </a:moveTo>
                    <a:lnTo>
                      <a:pt x="1" y="92"/>
                    </a:lnTo>
                    <a:lnTo>
                      <a:pt x="272" y="247"/>
                    </a:lnTo>
                    <a:lnTo>
                      <a:pt x="273" y="65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5" name="Google Shape;5555;p50"/>
              <p:cNvSpPr/>
              <p:nvPr/>
            </p:nvSpPr>
            <p:spPr>
              <a:xfrm>
                <a:off x="5757450" y="1776100"/>
                <a:ext cx="975" cy="5100"/>
              </a:xfrm>
              <a:custGeom>
                <a:rect b="b" l="l" r="r" t="t"/>
                <a:pathLst>
                  <a:path extrusionOk="0" h="204" w="39">
                    <a:moveTo>
                      <a:pt x="2" y="0"/>
                    </a:moveTo>
                    <a:lnTo>
                      <a:pt x="1" y="182"/>
                    </a:lnTo>
                    <a:lnTo>
                      <a:pt x="38" y="203"/>
                    </a:lnTo>
                    <a:lnTo>
                      <a:pt x="38" y="2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6" name="Google Shape;5556;p50"/>
              <p:cNvSpPr/>
              <p:nvPr/>
            </p:nvSpPr>
            <p:spPr>
              <a:xfrm>
                <a:off x="5783050" y="1794600"/>
                <a:ext cx="50" cy="850"/>
              </a:xfrm>
              <a:custGeom>
                <a:rect b="b" l="l" r="r" t="t"/>
                <a:pathLst>
                  <a:path extrusionOk="0" h="34" w="2">
                    <a:moveTo>
                      <a:pt x="0" y="0"/>
                    </a:moveTo>
                    <a:lnTo>
                      <a:pt x="0" y="33"/>
                    </a:lnTo>
                    <a:lnTo>
                      <a:pt x="2" y="3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7" name="Google Shape;5557;p50"/>
              <p:cNvSpPr/>
              <p:nvPr/>
            </p:nvSpPr>
            <p:spPr>
              <a:xfrm>
                <a:off x="5783075" y="1788525"/>
                <a:ext cx="5300" cy="4250"/>
              </a:xfrm>
              <a:custGeom>
                <a:rect b="b" l="l" r="r" t="t"/>
                <a:pathLst>
                  <a:path extrusionOk="0" h="170" w="212">
                    <a:moveTo>
                      <a:pt x="1" y="1"/>
                    </a:moveTo>
                    <a:lnTo>
                      <a:pt x="1" y="95"/>
                    </a:lnTo>
                    <a:lnTo>
                      <a:pt x="128" y="169"/>
                    </a:lnTo>
                    <a:lnTo>
                      <a:pt x="211" y="1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8" name="Google Shape;5558;p50"/>
              <p:cNvSpPr/>
              <p:nvPr/>
            </p:nvSpPr>
            <p:spPr>
              <a:xfrm>
                <a:off x="5782150" y="1790350"/>
                <a:ext cx="950" cy="5100"/>
              </a:xfrm>
              <a:custGeom>
                <a:rect b="b" l="l" r="r" t="t"/>
                <a:pathLst>
                  <a:path extrusionOk="0" h="204" w="38">
                    <a:moveTo>
                      <a:pt x="0" y="0"/>
                    </a:moveTo>
                    <a:lnTo>
                      <a:pt x="0" y="183"/>
                    </a:lnTo>
                    <a:lnTo>
                      <a:pt x="36" y="203"/>
                    </a:lnTo>
                    <a:lnTo>
                      <a:pt x="36" y="170"/>
                    </a:lnTo>
                    <a:lnTo>
                      <a:pt x="38" y="170"/>
                    </a:lnTo>
                    <a:lnTo>
                      <a:pt x="38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9" name="Google Shape;5559;p50"/>
              <p:cNvSpPr/>
              <p:nvPr/>
            </p:nvSpPr>
            <p:spPr>
              <a:xfrm>
                <a:off x="5782150" y="1788000"/>
                <a:ext cx="950" cy="2925"/>
              </a:xfrm>
              <a:custGeom>
                <a:rect b="b" l="l" r="r" t="t"/>
                <a:pathLst>
                  <a:path extrusionOk="0" h="117" w="38">
                    <a:moveTo>
                      <a:pt x="0" y="0"/>
                    </a:moveTo>
                    <a:lnTo>
                      <a:pt x="0" y="94"/>
                    </a:lnTo>
                    <a:lnTo>
                      <a:pt x="38" y="116"/>
                    </a:lnTo>
                    <a:lnTo>
                      <a:pt x="38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0" name="Google Shape;5560;p50"/>
              <p:cNvSpPr/>
              <p:nvPr/>
            </p:nvSpPr>
            <p:spPr>
              <a:xfrm>
                <a:off x="5770550" y="1787275"/>
                <a:ext cx="200" cy="1075"/>
              </a:xfrm>
              <a:custGeom>
                <a:rect b="b" l="l" r="r" t="t"/>
                <a:pathLst>
                  <a:path extrusionOk="0" h="43" w="8">
                    <a:moveTo>
                      <a:pt x="7" y="0"/>
                    </a:moveTo>
                    <a:lnTo>
                      <a:pt x="0" y="4"/>
                    </a:lnTo>
                    <a:lnTo>
                      <a:pt x="0" y="38"/>
                    </a:lnTo>
                    <a:lnTo>
                      <a:pt x="7" y="42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1" name="Google Shape;5561;p50"/>
              <p:cNvSpPr/>
              <p:nvPr/>
            </p:nvSpPr>
            <p:spPr>
              <a:xfrm>
                <a:off x="5769825" y="1783250"/>
                <a:ext cx="950" cy="4975"/>
              </a:xfrm>
              <a:custGeom>
                <a:rect b="b" l="l" r="r" t="t"/>
                <a:pathLst>
                  <a:path extrusionOk="0" h="199" w="38">
                    <a:moveTo>
                      <a:pt x="0" y="0"/>
                    </a:moveTo>
                    <a:lnTo>
                      <a:pt x="0" y="181"/>
                    </a:lnTo>
                    <a:lnTo>
                      <a:pt x="29" y="199"/>
                    </a:lnTo>
                    <a:lnTo>
                      <a:pt x="29" y="165"/>
                    </a:lnTo>
                    <a:lnTo>
                      <a:pt x="36" y="161"/>
                    </a:lnTo>
                    <a:lnTo>
                      <a:pt x="38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2" name="Google Shape;5562;p50"/>
              <p:cNvSpPr/>
              <p:nvPr/>
            </p:nvSpPr>
            <p:spPr>
              <a:xfrm>
                <a:off x="5769825" y="1780850"/>
                <a:ext cx="950" cy="2950"/>
              </a:xfrm>
              <a:custGeom>
                <a:rect b="b" l="l" r="r" t="t"/>
                <a:pathLst>
                  <a:path extrusionOk="0" h="118" w="38">
                    <a:moveTo>
                      <a:pt x="0" y="0"/>
                    </a:moveTo>
                    <a:lnTo>
                      <a:pt x="0" y="96"/>
                    </a:lnTo>
                    <a:lnTo>
                      <a:pt x="38" y="118"/>
                    </a:lnTo>
                    <a:lnTo>
                      <a:pt x="38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3" name="Google Shape;5563;p50"/>
              <p:cNvSpPr/>
              <p:nvPr/>
            </p:nvSpPr>
            <p:spPr>
              <a:xfrm>
                <a:off x="5770725" y="1783775"/>
                <a:ext cx="3075" cy="3525"/>
              </a:xfrm>
              <a:custGeom>
                <a:rect b="b" l="l" r="r" t="t"/>
                <a:pathLst>
                  <a:path extrusionOk="0" h="141" w="123">
                    <a:moveTo>
                      <a:pt x="2" y="1"/>
                    </a:moveTo>
                    <a:lnTo>
                      <a:pt x="0" y="140"/>
                    </a:lnTo>
                    <a:lnTo>
                      <a:pt x="122" y="71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4" name="Google Shape;5564;p50"/>
              <p:cNvSpPr/>
              <p:nvPr/>
            </p:nvSpPr>
            <p:spPr>
              <a:xfrm>
                <a:off x="5770725" y="1785525"/>
                <a:ext cx="5025" cy="3400"/>
              </a:xfrm>
              <a:custGeom>
                <a:rect b="b" l="l" r="r" t="t"/>
                <a:pathLst>
                  <a:path extrusionOk="0" h="136" w="201">
                    <a:moveTo>
                      <a:pt x="122" y="1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42" y="135"/>
                    </a:lnTo>
                    <a:lnTo>
                      <a:pt x="201" y="45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5" name="Google Shape;5565;p50"/>
              <p:cNvSpPr/>
              <p:nvPr/>
            </p:nvSpPr>
            <p:spPr>
              <a:xfrm>
                <a:off x="5771775" y="1786650"/>
                <a:ext cx="5050" cy="2925"/>
              </a:xfrm>
              <a:custGeom>
                <a:rect b="b" l="l" r="r" t="t"/>
                <a:pathLst>
                  <a:path extrusionOk="0" h="117" w="202">
                    <a:moveTo>
                      <a:pt x="159" y="0"/>
                    </a:moveTo>
                    <a:lnTo>
                      <a:pt x="0" y="90"/>
                    </a:lnTo>
                    <a:lnTo>
                      <a:pt x="44" y="116"/>
                    </a:lnTo>
                    <a:lnTo>
                      <a:pt x="202" y="25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6" name="Google Shape;5566;p50"/>
              <p:cNvSpPr/>
              <p:nvPr/>
            </p:nvSpPr>
            <p:spPr>
              <a:xfrm>
                <a:off x="5772850" y="1787275"/>
                <a:ext cx="4850" cy="2775"/>
              </a:xfrm>
              <a:custGeom>
                <a:rect b="b" l="l" r="r" t="t"/>
                <a:pathLst>
                  <a:path extrusionOk="0" h="111" w="194">
                    <a:moveTo>
                      <a:pt x="159" y="0"/>
                    </a:moveTo>
                    <a:lnTo>
                      <a:pt x="1" y="91"/>
                    </a:lnTo>
                    <a:lnTo>
                      <a:pt x="34" y="110"/>
                    </a:lnTo>
                    <a:lnTo>
                      <a:pt x="194" y="20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7" name="Google Shape;5567;p50"/>
              <p:cNvSpPr/>
              <p:nvPr/>
            </p:nvSpPr>
            <p:spPr>
              <a:xfrm>
                <a:off x="5770750" y="1781400"/>
                <a:ext cx="5150" cy="4150"/>
              </a:xfrm>
              <a:custGeom>
                <a:rect b="b" l="l" r="r" t="t"/>
                <a:pathLst>
                  <a:path extrusionOk="0" h="166" w="206">
                    <a:moveTo>
                      <a:pt x="1" y="0"/>
                    </a:moveTo>
                    <a:lnTo>
                      <a:pt x="1" y="96"/>
                    </a:lnTo>
                    <a:lnTo>
                      <a:pt x="121" y="166"/>
                    </a:lnTo>
                    <a:lnTo>
                      <a:pt x="205" y="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8" name="Google Shape;5568;p50"/>
              <p:cNvSpPr/>
              <p:nvPr/>
            </p:nvSpPr>
            <p:spPr>
              <a:xfrm>
                <a:off x="5773775" y="1784325"/>
                <a:ext cx="4075" cy="2350"/>
              </a:xfrm>
              <a:custGeom>
                <a:rect b="b" l="l" r="r" t="t"/>
                <a:pathLst>
                  <a:path extrusionOk="0" h="94" w="163">
                    <a:moveTo>
                      <a:pt x="84" y="1"/>
                    </a:moveTo>
                    <a:lnTo>
                      <a:pt x="0" y="49"/>
                    </a:lnTo>
                    <a:lnTo>
                      <a:pt x="79" y="93"/>
                    </a:lnTo>
                    <a:lnTo>
                      <a:pt x="163" y="46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9" name="Google Shape;5569;p50"/>
              <p:cNvSpPr/>
              <p:nvPr/>
            </p:nvSpPr>
            <p:spPr>
              <a:xfrm>
                <a:off x="5775725" y="1785450"/>
                <a:ext cx="3225" cy="1850"/>
              </a:xfrm>
              <a:custGeom>
                <a:rect b="b" l="l" r="r" t="t"/>
                <a:pathLst>
                  <a:path extrusionOk="0" h="74" w="129">
                    <a:moveTo>
                      <a:pt x="85" y="1"/>
                    </a:moveTo>
                    <a:lnTo>
                      <a:pt x="1" y="48"/>
                    </a:lnTo>
                    <a:lnTo>
                      <a:pt x="44" y="73"/>
                    </a:lnTo>
                    <a:lnTo>
                      <a:pt x="128" y="27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0" name="Google Shape;5570;p50"/>
              <p:cNvSpPr/>
              <p:nvPr/>
            </p:nvSpPr>
            <p:spPr>
              <a:xfrm>
                <a:off x="5776825" y="1786100"/>
                <a:ext cx="2950" cy="1700"/>
              </a:xfrm>
              <a:custGeom>
                <a:rect b="b" l="l" r="r" t="t"/>
                <a:pathLst>
                  <a:path extrusionOk="0" h="68" w="118">
                    <a:moveTo>
                      <a:pt x="84" y="1"/>
                    </a:moveTo>
                    <a:lnTo>
                      <a:pt x="0" y="47"/>
                    </a:lnTo>
                    <a:lnTo>
                      <a:pt x="35" y="67"/>
                    </a:lnTo>
                    <a:lnTo>
                      <a:pt x="117" y="20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1" name="Google Shape;5571;p50"/>
              <p:cNvSpPr/>
              <p:nvPr/>
            </p:nvSpPr>
            <p:spPr>
              <a:xfrm>
                <a:off x="5773700" y="1787775"/>
                <a:ext cx="8475" cy="7175"/>
              </a:xfrm>
              <a:custGeom>
                <a:rect b="b" l="l" r="r" t="t"/>
                <a:pathLst>
                  <a:path extrusionOk="0" h="287" w="339">
                    <a:moveTo>
                      <a:pt x="160" y="0"/>
                    </a:moveTo>
                    <a:lnTo>
                      <a:pt x="0" y="90"/>
                    </a:lnTo>
                    <a:lnTo>
                      <a:pt x="338" y="286"/>
                    </a:lnTo>
                    <a:lnTo>
                      <a:pt x="338" y="103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2" name="Google Shape;5572;p50"/>
              <p:cNvSpPr/>
              <p:nvPr/>
            </p:nvSpPr>
            <p:spPr>
              <a:xfrm>
                <a:off x="5777675" y="1786575"/>
                <a:ext cx="4500" cy="3800"/>
              </a:xfrm>
              <a:custGeom>
                <a:rect b="b" l="l" r="r" t="t"/>
                <a:pathLst>
                  <a:path extrusionOk="0" h="152" w="180">
                    <a:moveTo>
                      <a:pt x="83" y="1"/>
                    </a:moveTo>
                    <a:lnTo>
                      <a:pt x="1" y="48"/>
                    </a:lnTo>
                    <a:lnTo>
                      <a:pt x="179" y="151"/>
                    </a:lnTo>
                    <a:lnTo>
                      <a:pt x="179" y="57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3" name="Google Shape;5573;p50"/>
              <p:cNvSpPr/>
              <p:nvPr/>
            </p:nvSpPr>
            <p:spPr>
              <a:xfrm>
                <a:off x="5788225" y="1792700"/>
                <a:ext cx="3175" cy="1850"/>
              </a:xfrm>
              <a:custGeom>
                <a:rect b="b" l="l" r="r" t="t"/>
                <a:pathLst>
                  <a:path extrusionOk="0" h="74" w="127">
                    <a:moveTo>
                      <a:pt x="83" y="1"/>
                    </a:moveTo>
                    <a:lnTo>
                      <a:pt x="1" y="47"/>
                    </a:lnTo>
                    <a:lnTo>
                      <a:pt x="44" y="73"/>
                    </a:lnTo>
                    <a:lnTo>
                      <a:pt x="127" y="25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4" name="Google Shape;5574;p50"/>
              <p:cNvSpPr/>
              <p:nvPr/>
            </p:nvSpPr>
            <p:spPr>
              <a:xfrm>
                <a:off x="5786275" y="1791550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3" y="0"/>
                    </a:moveTo>
                    <a:lnTo>
                      <a:pt x="0" y="48"/>
                    </a:lnTo>
                    <a:lnTo>
                      <a:pt x="79" y="93"/>
                    </a:lnTo>
                    <a:lnTo>
                      <a:pt x="161" y="47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5" name="Google Shape;5575;p50"/>
              <p:cNvSpPr/>
              <p:nvPr/>
            </p:nvSpPr>
            <p:spPr>
              <a:xfrm>
                <a:off x="5747525" y="1770375"/>
                <a:ext cx="3250" cy="3725"/>
              </a:xfrm>
              <a:custGeom>
                <a:rect b="b" l="l" r="r" t="t"/>
                <a:pathLst>
                  <a:path extrusionOk="0" h="149" w="130">
                    <a:moveTo>
                      <a:pt x="0" y="0"/>
                    </a:moveTo>
                    <a:lnTo>
                      <a:pt x="0" y="148"/>
                    </a:lnTo>
                    <a:lnTo>
                      <a:pt x="129" y="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6" name="Google Shape;5576;p50"/>
              <p:cNvSpPr/>
              <p:nvPr/>
            </p:nvSpPr>
            <p:spPr>
              <a:xfrm>
                <a:off x="5747525" y="1774900"/>
                <a:ext cx="45525" cy="27325"/>
              </a:xfrm>
              <a:custGeom>
                <a:rect b="b" l="l" r="r" t="t"/>
                <a:pathLst>
                  <a:path extrusionOk="0" h="1093" w="1821">
                    <a:moveTo>
                      <a:pt x="0" y="1"/>
                    </a:moveTo>
                    <a:lnTo>
                      <a:pt x="0" y="43"/>
                    </a:lnTo>
                    <a:lnTo>
                      <a:pt x="13" y="50"/>
                    </a:lnTo>
                    <a:lnTo>
                      <a:pt x="57" y="75"/>
                    </a:lnTo>
                    <a:lnTo>
                      <a:pt x="90" y="95"/>
                    </a:lnTo>
                    <a:lnTo>
                      <a:pt x="398" y="272"/>
                    </a:lnTo>
                    <a:lnTo>
                      <a:pt x="435" y="294"/>
                    </a:lnTo>
                    <a:lnTo>
                      <a:pt x="448" y="301"/>
                    </a:lnTo>
                    <a:lnTo>
                      <a:pt x="492" y="325"/>
                    </a:lnTo>
                    <a:lnTo>
                      <a:pt x="525" y="346"/>
                    </a:lnTo>
                    <a:lnTo>
                      <a:pt x="892" y="557"/>
                    </a:lnTo>
                    <a:lnTo>
                      <a:pt x="934" y="582"/>
                    </a:lnTo>
                    <a:lnTo>
                      <a:pt x="978" y="607"/>
                    </a:lnTo>
                    <a:lnTo>
                      <a:pt x="1013" y="626"/>
                    </a:lnTo>
                    <a:lnTo>
                      <a:pt x="1385" y="842"/>
                    </a:lnTo>
                    <a:lnTo>
                      <a:pt x="1434" y="871"/>
                    </a:lnTo>
                    <a:lnTo>
                      <a:pt x="1478" y="895"/>
                    </a:lnTo>
                    <a:lnTo>
                      <a:pt x="1511" y="916"/>
                    </a:lnTo>
                    <a:lnTo>
                      <a:pt x="1820" y="1093"/>
                    </a:lnTo>
                    <a:lnTo>
                      <a:pt x="1820" y="1052"/>
                    </a:lnTo>
                    <a:lnTo>
                      <a:pt x="1548" y="894"/>
                    </a:lnTo>
                    <a:lnTo>
                      <a:pt x="1514" y="875"/>
                    </a:lnTo>
                    <a:lnTo>
                      <a:pt x="1471" y="850"/>
                    </a:lnTo>
                    <a:lnTo>
                      <a:pt x="1421" y="821"/>
                    </a:lnTo>
                    <a:lnTo>
                      <a:pt x="1385" y="801"/>
                    </a:lnTo>
                    <a:lnTo>
                      <a:pt x="1047" y="605"/>
                    </a:lnTo>
                    <a:lnTo>
                      <a:pt x="1014" y="586"/>
                    </a:lnTo>
                    <a:lnTo>
                      <a:pt x="970" y="560"/>
                    </a:lnTo>
                    <a:lnTo>
                      <a:pt x="928" y="537"/>
                    </a:lnTo>
                    <a:lnTo>
                      <a:pt x="921" y="533"/>
                    </a:lnTo>
                    <a:lnTo>
                      <a:pt x="892" y="515"/>
                    </a:lnTo>
                    <a:lnTo>
                      <a:pt x="562" y="325"/>
                    </a:lnTo>
                    <a:lnTo>
                      <a:pt x="528" y="305"/>
                    </a:lnTo>
                    <a:lnTo>
                      <a:pt x="485" y="280"/>
                    </a:lnTo>
                    <a:lnTo>
                      <a:pt x="435" y="251"/>
                    </a:lnTo>
                    <a:lnTo>
                      <a:pt x="398" y="230"/>
                    </a:lnTo>
                    <a:lnTo>
                      <a:pt x="127" y="75"/>
                    </a:lnTo>
                    <a:lnTo>
                      <a:pt x="93" y="54"/>
                    </a:lnTo>
                    <a:lnTo>
                      <a:pt x="50" y="3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7" name="Google Shape;5577;p50"/>
              <p:cNvSpPr/>
              <p:nvPr/>
            </p:nvSpPr>
            <p:spPr>
              <a:xfrm>
                <a:off x="5747525" y="1772225"/>
                <a:ext cx="5200" cy="3425"/>
              </a:xfrm>
              <a:custGeom>
                <a:rect b="b" l="l" r="r" t="t"/>
                <a:pathLst>
                  <a:path extrusionOk="0" h="137" w="208">
                    <a:moveTo>
                      <a:pt x="129" y="0"/>
                    </a:moveTo>
                    <a:lnTo>
                      <a:pt x="0" y="74"/>
                    </a:lnTo>
                    <a:lnTo>
                      <a:pt x="0" y="108"/>
                    </a:lnTo>
                    <a:lnTo>
                      <a:pt x="50" y="137"/>
                    </a:lnTo>
                    <a:lnTo>
                      <a:pt x="208" y="45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8" name="Google Shape;5578;p50"/>
              <p:cNvSpPr/>
              <p:nvPr/>
            </p:nvSpPr>
            <p:spPr>
              <a:xfrm>
                <a:off x="5748750" y="1773350"/>
                <a:ext cx="5075" cy="2925"/>
              </a:xfrm>
              <a:custGeom>
                <a:rect b="b" l="l" r="r" t="t"/>
                <a:pathLst>
                  <a:path extrusionOk="0" h="117" w="203">
                    <a:moveTo>
                      <a:pt x="159" y="0"/>
                    </a:moveTo>
                    <a:lnTo>
                      <a:pt x="1" y="92"/>
                    </a:lnTo>
                    <a:lnTo>
                      <a:pt x="44" y="116"/>
                    </a:lnTo>
                    <a:lnTo>
                      <a:pt x="202" y="26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9" name="Google Shape;5579;p50"/>
              <p:cNvSpPr/>
              <p:nvPr/>
            </p:nvSpPr>
            <p:spPr>
              <a:xfrm>
                <a:off x="5749850" y="1774000"/>
                <a:ext cx="4850" cy="2775"/>
              </a:xfrm>
              <a:custGeom>
                <a:rect b="b" l="l" r="r" t="t"/>
                <a:pathLst>
                  <a:path extrusionOk="0" h="111" w="194">
                    <a:moveTo>
                      <a:pt x="158" y="0"/>
                    </a:moveTo>
                    <a:lnTo>
                      <a:pt x="0" y="90"/>
                    </a:lnTo>
                    <a:lnTo>
                      <a:pt x="34" y="111"/>
                    </a:lnTo>
                    <a:lnTo>
                      <a:pt x="193" y="19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0" name="Google Shape;5580;p50"/>
              <p:cNvSpPr/>
              <p:nvPr/>
            </p:nvSpPr>
            <p:spPr>
              <a:xfrm>
                <a:off x="5747525" y="1767975"/>
                <a:ext cx="5350" cy="4275"/>
              </a:xfrm>
              <a:custGeom>
                <a:rect b="b" l="l" r="r" t="t"/>
                <a:pathLst>
                  <a:path extrusionOk="0" h="171" w="214">
                    <a:moveTo>
                      <a:pt x="2" y="1"/>
                    </a:moveTo>
                    <a:lnTo>
                      <a:pt x="0" y="96"/>
                    </a:lnTo>
                    <a:lnTo>
                      <a:pt x="129" y="170"/>
                    </a:lnTo>
                    <a:lnTo>
                      <a:pt x="214" y="124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1" name="Google Shape;5581;p50"/>
              <p:cNvSpPr/>
              <p:nvPr/>
            </p:nvSpPr>
            <p:spPr>
              <a:xfrm>
                <a:off x="5750750" y="1771050"/>
                <a:ext cx="4050" cy="2325"/>
              </a:xfrm>
              <a:custGeom>
                <a:rect b="b" l="l" r="r" t="t"/>
                <a:pathLst>
                  <a:path extrusionOk="0" h="93" w="162">
                    <a:moveTo>
                      <a:pt x="85" y="1"/>
                    </a:moveTo>
                    <a:lnTo>
                      <a:pt x="0" y="47"/>
                    </a:lnTo>
                    <a:lnTo>
                      <a:pt x="79" y="92"/>
                    </a:lnTo>
                    <a:lnTo>
                      <a:pt x="161" y="46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2" name="Google Shape;5582;p50"/>
              <p:cNvSpPr/>
              <p:nvPr/>
            </p:nvSpPr>
            <p:spPr>
              <a:xfrm>
                <a:off x="5752700" y="1772175"/>
                <a:ext cx="3175" cy="1850"/>
              </a:xfrm>
              <a:custGeom>
                <a:rect b="b" l="l" r="r" t="t"/>
                <a:pathLst>
                  <a:path extrusionOk="0" h="74" w="127">
                    <a:moveTo>
                      <a:pt x="83" y="1"/>
                    </a:moveTo>
                    <a:lnTo>
                      <a:pt x="1" y="47"/>
                    </a:lnTo>
                    <a:lnTo>
                      <a:pt x="44" y="73"/>
                    </a:lnTo>
                    <a:lnTo>
                      <a:pt x="127" y="2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3" name="Google Shape;5583;p50"/>
              <p:cNvSpPr/>
              <p:nvPr/>
            </p:nvSpPr>
            <p:spPr>
              <a:xfrm>
                <a:off x="5753800" y="1772800"/>
                <a:ext cx="2950" cy="1700"/>
              </a:xfrm>
              <a:custGeom>
                <a:rect b="b" l="l" r="r" t="t"/>
                <a:pathLst>
                  <a:path extrusionOk="0" h="68" w="118">
                    <a:moveTo>
                      <a:pt x="83" y="1"/>
                    </a:moveTo>
                    <a:lnTo>
                      <a:pt x="0" y="48"/>
                    </a:lnTo>
                    <a:lnTo>
                      <a:pt x="35" y="67"/>
                    </a:lnTo>
                    <a:lnTo>
                      <a:pt x="118" y="21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4" name="Google Shape;5584;p50"/>
              <p:cNvSpPr/>
              <p:nvPr/>
            </p:nvSpPr>
            <p:spPr>
              <a:xfrm>
                <a:off x="5754675" y="1773300"/>
                <a:ext cx="2850" cy="2825"/>
              </a:xfrm>
              <a:custGeom>
                <a:rect b="b" l="l" r="r" t="t"/>
                <a:pathLst>
                  <a:path extrusionOk="0" h="113" w="114">
                    <a:moveTo>
                      <a:pt x="83" y="1"/>
                    </a:moveTo>
                    <a:lnTo>
                      <a:pt x="0" y="47"/>
                    </a:lnTo>
                    <a:lnTo>
                      <a:pt x="113" y="112"/>
                    </a:lnTo>
                    <a:lnTo>
                      <a:pt x="113" y="18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5" name="Google Shape;5585;p50"/>
              <p:cNvSpPr/>
              <p:nvPr/>
            </p:nvSpPr>
            <p:spPr>
              <a:xfrm>
                <a:off x="5757500" y="1773750"/>
                <a:ext cx="925" cy="2925"/>
              </a:xfrm>
              <a:custGeom>
                <a:rect b="b" l="l" r="r" t="t"/>
                <a:pathLst>
                  <a:path extrusionOk="0" h="117" w="37">
                    <a:moveTo>
                      <a:pt x="0" y="0"/>
                    </a:moveTo>
                    <a:lnTo>
                      <a:pt x="0" y="94"/>
                    </a:lnTo>
                    <a:lnTo>
                      <a:pt x="36" y="116"/>
                    </a:lnTo>
                    <a:lnTo>
                      <a:pt x="36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6" name="Google Shape;5586;p50"/>
              <p:cNvSpPr/>
              <p:nvPr/>
            </p:nvSpPr>
            <p:spPr>
              <a:xfrm>
                <a:off x="5758400" y="1776650"/>
                <a:ext cx="3250" cy="3725"/>
              </a:xfrm>
              <a:custGeom>
                <a:rect b="b" l="l" r="r" t="t"/>
                <a:pathLst>
                  <a:path extrusionOk="0" h="149" w="130">
                    <a:moveTo>
                      <a:pt x="0" y="0"/>
                    </a:moveTo>
                    <a:lnTo>
                      <a:pt x="0" y="148"/>
                    </a:lnTo>
                    <a:lnTo>
                      <a:pt x="129" y="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7" name="Google Shape;5587;p50"/>
              <p:cNvSpPr/>
              <p:nvPr/>
            </p:nvSpPr>
            <p:spPr>
              <a:xfrm>
                <a:off x="5758400" y="1778500"/>
                <a:ext cx="5200" cy="3425"/>
              </a:xfrm>
              <a:custGeom>
                <a:rect b="b" l="l" r="r" t="t"/>
                <a:pathLst>
                  <a:path extrusionOk="0" h="137" w="208">
                    <a:moveTo>
                      <a:pt x="129" y="0"/>
                    </a:moveTo>
                    <a:lnTo>
                      <a:pt x="0" y="74"/>
                    </a:lnTo>
                    <a:lnTo>
                      <a:pt x="0" y="107"/>
                    </a:lnTo>
                    <a:lnTo>
                      <a:pt x="50" y="136"/>
                    </a:lnTo>
                    <a:lnTo>
                      <a:pt x="208" y="45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8" name="Google Shape;5588;p50"/>
              <p:cNvSpPr/>
              <p:nvPr/>
            </p:nvSpPr>
            <p:spPr>
              <a:xfrm>
                <a:off x="5759625" y="1779625"/>
                <a:ext cx="5075" cy="2925"/>
              </a:xfrm>
              <a:custGeom>
                <a:rect b="b" l="l" r="r" t="t"/>
                <a:pathLst>
                  <a:path extrusionOk="0" h="117" w="203">
                    <a:moveTo>
                      <a:pt x="159" y="0"/>
                    </a:moveTo>
                    <a:lnTo>
                      <a:pt x="1" y="91"/>
                    </a:lnTo>
                    <a:lnTo>
                      <a:pt x="44" y="116"/>
                    </a:lnTo>
                    <a:lnTo>
                      <a:pt x="202" y="26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50"/>
              <p:cNvSpPr/>
              <p:nvPr/>
            </p:nvSpPr>
            <p:spPr>
              <a:xfrm>
                <a:off x="5760725" y="1780275"/>
                <a:ext cx="4800" cy="2775"/>
              </a:xfrm>
              <a:custGeom>
                <a:rect b="b" l="l" r="r" t="t"/>
                <a:pathLst>
                  <a:path extrusionOk="0" h="111" w="192">
                    <a:moveTo>
                      <a:pt x="158" y="0"/>
                    </a:moveTo>
                    <a:lnTo>
                      <a:pt x="0" y="90"/>
                    </a:lnTo>
                    <a:lnTo>
                      <a:pt x="34" y="110"/>
                    </a:lnTo>
                    <a:lnTo>
                      <a:pt x="192" y="19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50"/>
              <p:cNvSpPr/>
              <p:nvPr/>
            </p:nvSpPr>
            <p:spPr>
              <a:xfrm>
                <a:off x="5758400" y="1774275"/>
                <a:ext cx="5325" cy="4250"/>
              </a:xfrm>
              <a:custGeom>
                <a:rect b="b" l="l" r="r" t="t"/>
                <a:pathLst>
                  <a:path extrusionOk="0" h="170" w="213">
                    <a:moveTo>
                      <a:pt x="0" y="1"/>
                    </a:moveTo>
                    <a:lnTo>
                      <a:pt x="0" y="95"/>
                    </a:lnTo>
                    <a:lnTo>
                      <a:pt x="129" y="169"/>
                    </a:lnTo>
                    <a:lnTo>
                      <a:pt x="212" y="12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50"/>
              <p:cNvSpPr/>
              <p:nvPr/>
            </p:nvSpPr>
            <p:spPr>
              <a:xfrm>
                <a:off x="5761625" y="1777325"/>
                <a:ext cx="4050" cy="2325"/>
              </a:xfrm>
              <a:custGeom>
                <a:rect b="b" l="l" r="r" t="t"/>
                <a:pathLst>
                  <a:path extrusionOk="0" h="93" w="162">
                    <a:moveTo>
                      <a:pt x="83" y="1"/>
                    </a:moveTo>
                    <a:lnTo>
                      <a:pt x="0" y="47"/>
                    </a:lnTo>
                    <a:lnTo>
                      <a:pt x="79" y="92"/>
                    </a:lnTo>
                    <a:lnTo>
                      <a:pt x="161" y="4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50"/>
              <p:cNvSpPr/>
              <p:nvPr/>
            </p:nvSpPr>
            <p:spPr>
              <a:xfrm>
                <a:off x="5763575" y="1778450"/>
                <a:ext cx="3175" cy="1850"/>
              </a:xfrm>
              <a:custGeom>
                <a:rect b="b" l="l" r="r" t="t"/>
                <a:pathLst>
                  <a:path extrusionOk="0" h="74" w="127">
                    <a:moveTo>
                      <a:pt x="83" y="1"/>
                    </a:moveTo>
                    <a:lnTo>
                      <a:pt x="1" y="47"/>
                    </a:lnTo>
                    <a:lnTo>
                      <a:pt x="44" y="73"/>
                    </a:lnTo>
                    <a:lnTo>
                      <a:pt x="127" y="25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50"/>
              <p:cNvSpPr/>
              <p:nvPr/>
            </p:nvSpPr>
            <p:spPr>
              <a:xfrm>
                <a:off x="5764675" y="1779075"/>
                <a:ext cx="2925" cy="1700"/>
              </a:xfrm>
              <a:custGeom>
                <a:rect b="b" l="l" r="r" t="t"/>
                <a:pathLst>
                  <a:path extrusionOk="0" h="68" w="117">
                    <a:moveTo>
                      <a:pt x="83" y="0"/>
                    </a:moveTo>
                    <a:lnTo>
                      <a:pt x="0" y="48"/>
                    </a:lnTo>
                    <a:lnTo>
                      <a:pt x="34" y="67"/>
                    </a:lnTo>
                    <a:lnTo>
                      <a:pt x="116" y="21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50"/>
              <p:cNvSpPr/>
              <p:nvPr/>
            </p:nvSpPr>
            <p:spPr>
              <a:xfrm>
                <a:off x="5761550" y="1780750"/>
                <a:ext cx="8300" cy="7050"/>
              </a:xfrm>
              <a:custGeom>
                <a:rect b="b" l="l" r="r" t="t"/>
                <a:pathLst>
                  <a:path extrusionOk="0" h="282" w="332">
                    <a:moveTo>
                      <a:pt x="159" y="0"/>
                    </a:moveTo>
                    <a:lnTo>
                      <a:pt x="1" y="91"/>
                    </a:lnTo>
                    <a:lnTo>
                      <a:pt x="331" y="281"/>
                    </a:lnTo>
                    <a:lnTo>
                      <a:pt x="331" y="100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50"/>
              <p:cNvSpPr/>
              <p:nvPr/>
            </p:nvSpPr>
            <p:spPr>
              <a:xfrm>
                <a:off x="5765500" y="1779575"/>
                <a:ext cx="4350" cy="3700"/>
              </a:xfrm>
              <a:custGeom>
                <a:rect b="b" l="l" r="r" t="t"/>
                <a:pathLst>
                  <a:path extrusionOk="0" h="148" w="174">
                    <a:moveTo>
                      <a:pt x="83" y="1"/>
                    </a:moveTo>
                    <a:lnTo>
                      <a:pt x="1" y="47"/>
                    </a:lnTo>
                    <a:lnTo>
                      <a:pt x="173" y="147"/>
                    </a:lnTo>
                    <a:lnTo>
                      <a:pt x="173" y="51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50"/>
              <p:cNvSpPr/>
              <p:nvPr/>
            </p:nvSpPr>
            <p:spPr>
              <a:xfrm>
                <a:off x="5783075" y="1790900"/>
                <a:ext cx="3225" cy="3725"/>
              </a:xfrm>
              <a:custGeom>
                <a:rect b="b" l="l" r="r" t="t"/>
                <a:pathLst>
                  <a:path extrusionOk="0" h="149" w="129">
                    <a:moveTo>
                      <a:pt x="1" y="0"/>
                    </a:moveTo>
                    <a:lnTo>
                      <a:pt x="1" y="148"/>
                    </a:lnTo>
                    <a:lnTo>
                      <a:pt x="128" y="7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50"/>
              <p:cNvSpPr/>
              <p:nvPr/>
            </p:nvSpPr>
            <p:spPr>
              <a:xfrm>
                <a:off x="5783075" y="1792750"/>
                <a:ext cx="5175" cy="3425"/>
              </a:xfrm>
              <a:custGeom>
                <a:rect b="b" l="l" r="r" t="t"/>
                <a:pathLst>
                  <a:path extrusionOk="0" h="137" w="207">
                    <a:moveTo>
                      <a:pt x="128" y="0"/>
                    </a:moveTo>
                    <a:lnTo>
                      <a:pt x="1" y="74"/>
                    </a:lnTo>
                    <a:lnTo>
                      <a:pt x="1" y="107"/>
                    </a:lnTo>
                    <a:lnTo>
                      <a:pt x="49" y="136"/>
                    </a:lnTo>
                    <a:lnTo>
                      <a:pt x="207" y="45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50"/>
              <p:cNvSpPr/>
              <p:nvPr/>
            </p:nvSpPr>
            <p:spPr>
              <a:xfrm>
                <a:off x="5784275" y="1793875"/>
                <a:ext cx="5075" cy="2925"/>
              </a:xfrm>
              <a:custGeom>
                <a:rect b="b" l="l" r="r" t="t"/>
                <a:pathLst>
                  <a:path extrusionOk="0" h="117" w="203">
                    <a:moveTo>
                      <a:pt x="159" y="0"/>
                    </a:moveTo>
                    <a:lnTo>
                      <a:pt x="1" y="91"/>
                    </a:lnTo>
                    <a:lnTo>
                      <a:pt x="44" y="116"/>
                    </a:lnTo>
                    <a:lnTo>
                      <a:pt x="202" y="26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50"/>
              <p:cNvSpPr/>
              <p:nvPr/>
            </p:nvSpPr>
            <p:spPr>
              <a:xfrm>
                <a:off x="5785375" y="1794525"/>
                <a:ext cx="4850" cy="2725"/>
              </a:xfrm>
              <a:custGeom>
                <a:rect b="b" l="l" r="r" t="t"/>
                <a:pathLst>
                  <a:path extrusionOk="0" h="109" w="194">
                    <a:moveTo>
                      <a:pt x="158" y="0"/>
                    </a:moveTo>
                    <a:lnTo>
                      <a:pt x="0" y="90"/>
                    </a:lnTo>
                    <a:lnTo>
                      <a:pt x="34" y="109"/>
                    </a:lnTo>
                    <a:lnTo>
                      <a:pt x="193" y="19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50"/>
              <p:cNvSpPr/>
              <p:nvPr/>
            </p:nvSpPr>
            <p:spPr>
              <a:xfrm>
                <a:off x="5789325" y="1793325"/>
                <a:ext cx="2950" cy="1675"/>
              </a:xfrm>
              <a:custGeom>
                <a:rect b="b" l="l" r="r" t="t"/>
                <a:pathLst>
                  <a:path extrusionOk="0" h="67" w="118">
                    <a:moveTo>
                      <a:pt x="83" y="0"/>
                    </a:moveTo>
                    <a:lnTo>
                      <a:pt x="0" y="48"/>
                    </a:lnTo>
                    <a:lnTo>
                      <a:pt x="35" y="67"/>
                    </a:lnTo>
                    <a:lnTo>
                      <a:pt x="118" y="19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50"/>
              <p:cNvSpPr/>
              <p:nvPr/>
            </p:nvSpPr>
            <p:spPr>
              <a:xfrm>
                <a:off x="5790200" y="1793800"/>
                <a:ext cx="2850" cy="2850"/>
              </a:xfrm>
              <a:custGeom>
                <a:rect b="b" l="l" r="r" t="t"/>
                <a:pathLst>
                  <a:path extrusionOk="0" h="114" w="114">
                    <a:moveTo>
                      <a:pt x="83" y="0"/>
                    </a:moveTo>
                    <a:lnTo>
                      <a:pt x="0" y="48"/>
                    </a:lnTo>
                    <a:lnTo>
                      <a:pt x="113" y="113"/>
                    </a:lnTo>
                    <a:lnTo>
                      <a:pt x="113" y="19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2" name="Google Shape;5602;p50"/>
              <p:cNvSpPr/>
              <p:nvPr/>
            </p:nvSpPr>
            <p:spPr>
              <a:xfrm>
                <a:off x="5786200" y="1794975"/>
                <a:ext cx="6850" cy="6225"/>
              </a:xfrm>
              <a:custGeom>
                <a:rect b="b" l="l" r="r" t="t"/>
                <a:pathLst>
                  <a:path extrusionOk="0" h="249" w="274">
                    <a:moveTo>
                      <a:pt x="160" y="1"/>
                    </a:moveTo>
                    <a:lnTo>
                      <a:pt x="1" y="91"/>
                    </a:lnTo>
                    <a:lnTo>
                      <a:pt x="273" y="249"/>
                    </a:lnTo>
                    <a:lnTo>
                      <a:pt x="273" y="66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3" name="Google Shape;5603;p50"/>
              <p:cNvSpPr/>
              <p:nvPr/>
            </p:nvSpPr>
            <p:spPr>
              <a:xfrm>
                <a:off x="5769825" y="1793175"/>
                <a:ext cx="950" cy="2925"/>
              </a:xfrm>
              <a:custGeom>
                <a:rect b="b" l="l" r="r" t="t"/>
                <a:pathLst>
                  <a:path extrusionOk="0" h="117" w="38">
                    <a:moveTo>
                      <a:pt x="0" y="0"/>
                    </a:moveTo>
                    <a:lnTo>
                      <a:pt x="0" y="95"/>
                    </a:lnTo>
                    <a:lnTo>
                      <a:pt x="38" y="116"/>
                    </a:lnTo>
                    <a:lnTo>
                      <a:pt x="38" y="2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4" name="Google Shape;5604;p50"/>
              <p:cNvSpPr/>
              <p:nvPr/>
            </p:nvSpPr>
            <p:spPr>
              <a:xfrm>
                <a:off x="5782175" y="1800275"/>
                <a:ext cx="925" cy="2975"/>
              </a:xfrm>
              <a:custGeom>
                <a:rect b="b" l="l" r="r" t="t"/>
                <a:pathLst>
                  <a:path extrusionOk="0" h="119" w="37">
                    <a:moveTo>
                      <a:pt x="1" y="1"/>
                    </a:moveTo>
                    <a:lnTo>
                      <a:pt x="1" y="96"/>
                    </a:lnTo>
                    <a:lnTo>
                      <a:pt x="37" y="118"/>
                    </a:lnTo>
                    <a:lnTo>
                      <a:pt x="37" y="2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5" name="Google Shape;5605;p50"/>
              <p:cNvSpPr/>
              <p:nvPr/>
            </p:nvSpPr>
            <p:spPr>
              <a:xfrm>
                <a:off x="5747525" y="1782650"/>
                <a:ext cx="3275" cy="3775"/>
              </a:xfrm>
              <a:custGeom>
                <a:rect b="b" l="l" r="r" t="t"/>
                <a:pathLst>
                  <a:path extrusionOk="0" h="151" w="131">
                    <a:moveTo>
                      <a:pt x="2" y="1"/>
                    </a:moveTo>
                    <a:lnTo>
                      <a:pt x="0" y="150"/>
                    </a:lnTo>
                    <a:lnTo>
                      <a:pt x="0" y="150"/>
                    </a:lnTo>
                    <a:lnTo>
                      <a:pt x="131" y="76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6" name="Google Shape;5606;p50"/>
              <p:cNvSpPr/>
              <p:nvPr/>
            </p:nvSpPr>
            <p:spPr>
              <a:xfrm>
                <a:off x="5747525" y="1787225"/>
                <a:ext cx="45525" cy="27300"/>
              </a:xfrm>
              <a:custGeom>
                <a:rect b="b" l="l" r="r" t="t"/>
                <a:pathLst>
                  <a:path extrusionOk="0" h="1092" w="1821">
                    <a:moveTo>
                      <a:pt x="0" y="1"/>
                    </a:moveTo>
                    <a:lnTo>
                      <a:pt x="0" y="41"/>
                    </a:lnTo>
                    <a:lnTo>
                      <a:pt x="13" y="49"/>
                    </a:lnTo>
                    <a:lnTo>
                      <a:pt x="57" y="75"/>
                    </a:lnTo>
                    <a:lnTo>
                      <a:pt x="92" y="93"/>
                    </a:lnTo>
                    <a:lnTo>
                      <a:pt x="399" y="270"/>
                    </a:lnTo>
                    <a:lnTo>
                      <a:pt x="435" y="292"/>
                    </a:lnTo>
                    <a:lnTo>
                      <a:pt x="448" y="299"/>
                    </a:lnTo>
                    <a:lnTo>
                      <a:pt x="492" y="325"/>
                    </a:lnTo>
                    <a:lnTo>
                      <a:pt x="525" y="344"/>
                    </a:lnTo>
                    <a:lnTo>
                      <a:pt x="892" y="556"/>
                    </a:lnTo>
                    <a:lnTo>
                      <a:pt x="934" y="581"/>
                    </a:lnTo>
                    <a:lnTo>
                      <a:pt x="978" y="605"/>
                    </a:lnTo>
                    <a:lnTo>
                      <a:pt x="1013" y="626"/>
                    </a:lnTo>
                    <a:lnTo>
                      <a:pt x="1385" y="840"/>
                    </a:lnTo>
                    <a:lnTo>
                      <a:pt x="1434" y="869"/>
                    </a:lnTo>
                    <a:lnTo>
                      <a:pt x="1478" y="894"/>
                    </a:lnTo>
                    <a:lnTo>
                      <a:pt x="1513" y="914"/>
                    </a:lnTo>
                    <a:lnTo>
                      <a:pt x="1820" y="1091"/>
                    </a:lnTo>
                    <a:lnTo>
                      <a:pt x="1820" y="1051"/>
                    </a:lnTo>
                    <a:lnTo>
                      <a:pt x="1548" y="894"/>
                    </a:lnTo>
                    <a:lnTo>
                      <a:pt x="1514" y="874"/>
                    </a:lnTo>
                    <a:lnTo>
                      <a:pt x="1471" y="849"/>
                    </a:lnTo>
                    <a:lnTo>
                      <a:pt x="1421" y="820"/>
                    </a:lnTo>
                    <a:lnTo>
                      <a:pt x="1385" y="800"/>
                    </a:lnTo>
                    <a:lnTo>
                      <a:pt x="1049" y="605"/>
                    </a:lnTo>
                    <a:lnTo>
                      <a:pt x="1014" y="585"/>
                    </a:lnTo>
                    <a:lnTo>
                      <a:pt x="970" y="560"/>
                    </a:lnTo>
                    <a:lnTo>
                      <a:pt x="928" y="536"/>
                    </a:lnTo>
                    <a:lnTo>
                      <a:pt x="921" y="531"/>
                    </a:lnTo>
                    <a:lnTo>
                      <a:pt x="892" y="514"/>
                    </a:lnTo>
                    <a:lnTo>
                      <a:pt x="562" y="324"/>
                    </a:lnTo>
                    <a:lnTo>
                      <a:pt x="528" y="304"/>
                    </a:lnTo>
                    <a:lnTo>
                      <a:pt x="485" y="279"/>
                    </a:lnTo>
                    <a:lnTo>
                      <a:pt x="435" y="252"/>
                    </a:lnTo>
                    <a:lnTo>
                      <a:pt x="399" y="230"/>
                    </a:lnTo>
                    <a:lnTo>
                      <a:pt x="128" y="73"/>
                    </a:lnTo>
                    <a:lnTo>
                      <a:pt x="93" y="53"/>
                    </a:lnTo>
                    <a:lnTo>
                      <a:pt x="50" y="2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7" name="Google Shape;5607;p50"/>
              <p:cNvSpPr/>
              <p:nvPr/>
            </p:nvSpPr>
            <p:spPr>
              <a:xfrm>
                <a:off x="5747525" y="1784550"/>
                <a:ext cx="5200" cy="3400"/>
              </a:xfrm>
              <a:custGeom>
                <a:rect b="b" l="l" r="r" t="t"/>
                <a:pathLst>
                  <a:path extrusionOk="0" h="136" w="208">
                    <a:moveTo>
                      <a:pt x="131" y="0"/>
                    </a:moveTo>
                    <a:lnTo>
                      <a:pt x="0" y="74"/>
                    </a:lnTo>
                    <a:lnTo>
                      <a:pt x="0" y="108"/>
                    </a:lnTo>
                    <a:lnTo>
                      <a:pt x="50" y="135"/>
                    </a:lnTo>
                    <a:lnTo>
                      <a:pt x="208" y="4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8" name="Google Shape;5608;p50"/>
              <p:cNvSpPr/>
              <p:nvPr/>
            </p:nvSpPr>
            <p:spPr>
              <a:xfrm>
                <a:off x="5748750" y="1785675"/>
                <a:ext cx="5075" cy="2875"/>
              </a:xfrm>
              <a:custGeom>
                <a:rect b="b" l="l" r="r" t="t"/>
                <a:pathLst>
                  <a:path extrusionOk="0" h="115" w="203">
                    <a:moveTo>
                      <a:pt x="159" y="0"/>
                    </a:moveTo>
                    <a:lnTo>
                      <a:pt x="1" y="90"/>
                    </a:lnTo>
                    <a:lnTo>
                      <a:pt x="44" y="115"/>
                    </a:lnTo>
                    <a:lnTo>
                      <a:pt x="202" y="25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9" name="Google Shape;5609;p50"/>
              <p:cNvSpPr/>
              <p:nvPr/>
            </p:nvSpPr>
            <p:spPr>
              <a:xfrm>
                <a:off x="5749850" y="1786275"/>
                <a:ext cx="4850" cy="2800"/>
              </a:xfrm>
              <a:custGeom>
                <a:rect b="b" l="l" r="r" t="t"/>
                <a:pathLst>
                  <a:path extrusionOk="0" h="112" w="194">
                    <a:moveTo>
                      <a:pt x="158" y="1"/>
                    </a:moveTo>
                    <a:lnTo>
                      <a:pt x="0" y="91"/>
                    </a:lnTo>
                    <a:lnTo>
                      <a:pt x="35" y="111"/>
                    </a:lnTo>
                    <a:lnTo>
                      <a:pt x="193" y="21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0" name="Google Shape;5610;p50"/>
              <p:cNvSpPr/>
              <p:nvPr/>
            </p:nvSpPr>
            <p:spPr>
              <a:xfrm>
                <a:off x="5750775" y="1783350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4" y="0"/>
                    </a:moveTo>
                    <a:lnTo>
                      <a:pt x="1" y="48"/>
                    </a:lnTo>
                    <a:lnTo>
                      <a:pt x="78" y="93"/>
                    </a:lnTo>
                    <a:lnTo>
                      <a:pt x="162" y="45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1" name="Google Shape;5611;p50"/>
              <p:cNvSpPr/>
              <p:nvPr/>
            </p:nvSpPr>
            <p:spPr>
              <a:xfrm>
                <a:off x="5747550" y="1780300"/>
                <a:ext cx="5325" cy="4275"/>
              </a:xfrm>
              <a:custGeom>
                <a:rect b="b" l="l" r="r" t="t"/>
                <a:pathLst>
                  <a:path extrusionOk="0" h="171" w="213">
                    <a:moveTo>
                      <a:pt x="1" y="1"/>
                    </a:moveTo>
                    <a:lnTo>
                      <a:pt x="1" y="95"/>
                    </a:lnTo>
                    <a:lnTo>
                      <a:pt x="130" y="170"/>
                    </a:lnTo>
                    <a:lnTo>
                      <a:pt x="213" y="12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2" name="Google Shape;5612;p50"/>
              <p:cNvSpPr/>
              <p:nvPr/>
            </p:nvSpPr>
            <p:spPr>
              <a:xfrm>
                <a:off x="5750700" y="1786800"/>
                <a:ext cx="6825" cy="6175"/>
              </a:xfrm>
              <a:custGeom>
                <a:rect b="b" l="l" r="r" t="t"/>
                <a:pathLst>
                  <a:path extrusionOk="0" h="247" w="273">
                    <a:moveTo>
                      <a:pt x="159" y="0"/>
                    </a:moveTo>
                    <a:lnTo>
                      <a:pt x="1" y="90"/>
                    </a:lnTo>
                    <a:lnTo>
                      <a:pt x="272" y="247"/>
                    </a:lnTo>
                    <a:lnTo>
                      <a:pt x="272" y="66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3" name="Google Shape;5613;p50"/>
              <p:cNvSpPr/>
              <p:nvPr/>
            </p:nvSpPr>
            <p:spPr>
              <a:xfrm>
                <a:off x="5752700" y="1784475"/>
                <a:ext cx="3225" cy="1825"/>
              </a:xfrm>
              <a:custGeom>
                <a:rect b="b" l="l" r="r" t="t"/>
                <a:pathLst>
                  <a:path extrusionOk="0" h="73" w="129">
                    <a:moveTo>
                      <a:pt x="85" y="0"/>
                    </a:moveTo>
                    <a:lnTo>
                      <a:pt x="1" y="48"/>
                    </a:lnTo>
                    <a:lnTo>
                      <a:pt x="44" y="73"/>
                    </a:lnTo>
                    <a:lnTo>
                      <a:pt x="128" y="27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4" name="Google Shape;5614;p50"/>
              <p:cNvSpPr/>
              <p:nvPr/>
            </p:nvSpPr>
            <p:spPr>
              <a:xfrm>
                <a:off x="5757500" y="1788425"/>
                <a:ext cx="950" cy="5100"/>
              </a:xfrm>
              <a:custGeom>
                <a:rect b="b" l="l" r="r" t="t"/>
                <a:pathLst>
                  <a:path extrusionOk="0" h="204" w="38">
                    <a:moveTo>
                      <a:pt x="0" y="1"/>
                    </a:moveTo>
                    <a:lnTo>
                      <a:pt x="0" y="182"/>
                    </a:lnTo>
                    <a:lnTo>
                      <a:pt x="36" y="204"/>
                    </a:lnTo>
                    <a:lnTo>
                      <a:pt x="38" y="2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5" name="Google Shape;5615;p50"/>
              <p:cNvSpPr/>
              <p:nvPr/>
            </p:nvSpPr>
            <p:spPr>
              <a:xfrm>
                <a:off x="5753800" y="1785125"/>
                <a:ext cx="2950" cy="1700"/>
              </a:xfrm>
              <a:custGeom>
                <a:rect b="b" l="l" r="r" t="t"/>
                <a:pathLst>
                  <a:path extrusionOk="0" h="68" w="118">
                    <a:moveTo>
                      <a:pt x="84" y="1"/>
                    </a:moveTo>
                    <a:lnTo>
                      <a:pt x="0" y="47"/>
                    </a:lnTo>
                    <a:lnTo>
                      <a:pt x="35" y="67"/>
                    </a:lnTo>
                    <a:lnTo>
                      <a:pt x="118" y="19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6" name="Google Shape;5616;p50"/>
              <p:cNvSpPr/>
              <p:nvPr/>
            </p:nvSpPr>
            <p:spPr>
              <a:xfrm>
                <a:off x="5754675" y="1785600"/>
                <a:ext cx="2850" cy="2850"/>
              </a:xfrm>
              <a:custGeom>
                <a:rect b="b" l="l" r="r" t="t"/>
                <a:pathLst>
                  <a:path extrusionOk="0" h="114" w="114">
                    <a:moveTo>
                      <a:pt x="83" y="0"/>
                    </a:moveTo>
                    <a:lnTo>
                      <a:pt x="0" y="48"/>
                    </a:lnTo>
                    <a:lnTo>
                      <a:pt x="113" y="114"/>
                    </a:lnTo>
                    <a:lnTo>
                      <a:pt x="113" y="18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7" name="Google Shape;5617;p50"/>
              <p:cNvSpPr/>
              <p:nvPr/>
            </p:nvSpPr>
            <p:spPr>
              <a:xfrm>
                <a:off x="5757500" y="1786025"/>
                <a:ext cx="950" cy="2975"/>
              </a:xfrm>
              <a:custGeom>
                <a:rect b="b" l="l" r="r" t="t"/>
                <a:pathLst>
                  <a:path extrusionOk="0" h="119" w="38">
                    <a:moveTo>
                      <a:pt x="0" y="1"/>
                    </a:moveTo>
                    <a:lnTo>
                      <a:pt x="0" y="97"/>
                    </a:lnTo>
                    <a:lnTo>
                      <a:pt x="38" y="118"/>
                    </a:lnTo>
                    <a:lnTo>
                      <a:pt x="38" y="2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8" name="Google Shape;5618;p50"/>
              <p:cNvSpPr/>
              <p:nvPr/>
            </p:nvSpPr>
            <p:spPr>
              <a:xfrm>
                <a:off x="5758400" y="1788975"/>
                <a:ext cx="3250" cy="3725"/>
              </a:xfrm>
              <a:custGeom>
                <a:rect b="b" l="l" r="r" t="t"/>
                <a:pathLst>
                  <a:path extrusionOk="0" h="149" w="130">
                    <a:moveTo>
                      <a:pt x="2" y="0"/>
                    </a:moveTo>
                    <a:lnTo>
                      <a:pt x="0" y="148"/>
                    </a:lnTo>
                    <a:lnTo>
                      <a:pt x="0" y="148"/>
                    </a:lnTo>
                    <a:lnTo>
                      <a:pt x="129" y="7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9" name="Google Shape;5619;p50"/>
              <p:cNvSpPr/>
              <p:nvPr/>
            </p:nvSpPr>
            <p:spPr>
              <a:xfrm>
                <a:off x="5758400" y="1790825"/>
                <a:ext cx="5200" cy="3400"/>
              </a:xfrm>
              <a:custGeom>
                <a:rect b="b" l="l" r="r" t="t"/>
                <a:pathLst>
                  <a:path extrusionOk="0" h="136" w="208">
                    <a:moveTo>
                      <a:pt x="129" y="0"/>
                    </a:moveTo>
                    <a:lnTo>
                      <a:pt x="0" y="74"/>
                    </a:lnTo>
                    <a:lnTo>
                      <a:pt x="0" y="108"/>
                    </a:lnTo>
                    <a:lnTo>
                      <a:pt x="50" y="135"/>
                    </a:lnTo>
                    <a:lnTo>
                      <a:pt x="208" y="45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0" name="Google Shape;5620;p50"/>
              <p:cNvSpPr/>
              <p:nvPr/>
            </p:nvSpPr>
            <p:spPr>
              <a:xfrm>
                <a:off x="5759625" y="1791950"/>
                <a:ext cx="5075" cy="2875"/>
              </a:xfrm>
              <a:custGeom>
                <a:rect b="b" l="l" r="r" t="t"/>
                <a:pathLst>
                  <a:path extrusionOk="0" h="115" w="203">
                    <a:moveTo>
                      <a:pt x="159" y="0"/>
                    </a:moveTo>
                    <a:lnTo>
                      <a:pt x="1" y="90"/>
                    </a:lnTo>
                    <a:lnTo>
                      <a:pt x="44" y="115"/>
                    </a:lnTo>
                    <a:lnTo>
                      <a:pt x="202" y="25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1" name="Google Shape;5621;p50"/>
              <p:cNvSpPr/>
              <p:nvPr/>
            </p:nvSpPr>
            <p:spPr>
              <a:xfrm>
                <a:off x="5760725" y="1792550"/>
                <a:ext cx="4850" cy="2800"/>
              </a:xfrm>
              <a:custGeom>
                <a:rect b="b" l="l" r="r" t="t"/>
                <a:pathLst>
                  <a:path extrusionOk="0" h="112" w="194">
                    <a:moveTo>
                      <a:pt x="158" y="1"/>
                    </a:moveTo>
                    <a:lnTo>
                      <a:pt x="0" y="91"/>
                    </a:lnTo>
                    <a:lnTo>
                      <a:pt x="34" y="111"/>
                    </a:lnTo>
                    <a:lnTo>
                      <a:pt x="193" y="21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2" name="Google Shape;5622;p50"/>
              <p:cNvSpPr/>
              <p:nvPr/>
            </p:nvSpPr>
            <p:spPr>
              <a:xfrm>
                <a:off x="5758425" y="1786575"/>
                <a:ext cx="5325" cy="4275"/>
              </a:xfrm>
              <a:custGeom>
                <a:rect b="b" l="l" r="r" t="t"/>
                <a:pathLst>
                  <a:path extrusionOk="0" h="171" w="213">
                    <a:moveTo>
                      <a:pt x="1" y="1"/>
                    </a:moveTo>
                    <a:lnTo>
                      <a:pt x="1" y="96"/>
                    </a:lnTo>
                    <a:lnTo>
                      <a:pt x="128" y="170"/>
                    </a:lnTo>
                    <a:lnTo>
                      <a:pt x="213" y="12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3" name="Google Shape;5623;p50"/>
              <p:cNvSpPr/>
              <p:nvPr/>
            </p:nvSpPr>
            <p:spPr>
              <a:xfrm>
                <a:off x="5770550" y="1799550"/>
                <a:ext cx="225" cy="1075"/>
              </a:xfrm>
              <a:custGeom>
                <a:rect b="b" l="l" r="r" t="t"/>
                <a:pathLst>
                  <a:path extrusionOk="0" h="43" w="9">
                    <a:moveTo>
                      <a:pt x="9" y="1"/>
                    </a:moveTo>
                    <a:lnTo>
                      <a:pt x="2" y="5"/>
                    </a:lnTo>
                    <a:lnTo>
                      <a:pt x="0" y="38"/>
                    </a:lnTo>
                    <a:lnTo>
                      <a:pt x="7" y="43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4" name="Google Shape;5624;p50"/>
              <p:cNvSpPr/>
              <p:nvPr/>
            </p:nvSpPr>
            <p:spPr>
              <a:xfrm>
                <a:off x="5761625" y="1789625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5" y="0"/>
                    </a:moveTo>
                    <a:lnTo>
                      <a:pt x="0" y="48"/>
                    </a:lnTo>
                    <a:lnTo>
                      <a:pt x="79" y="93"/>
                    </a:lnTo>
                    <a:lnTo>
                      <a:pt x="161" y="45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5" name="Google Shape;5625;p50"/>
              <p:cNvSpPr/>
              <p:nvPr/>
            </p:nvSpPr>
            <p:spPr>
              <a:xfrm>
                <a:off x="5763575" y="1790750"/>
                <a:ext cx="3175" cy="1825"/>
              </a:xfrm>
              <a:custGeom>
                <a:rect b="b" l="l" r="r" t="t"/>
                <a:pathLst>
                  <a:path extrusionOk="0" h="73" w="127">
                    <a:moveTo>
                      <a:pt x="83" y="0"/>
                    </a:moveTo>
                    <a:lnTo>
                      <a:pt x="1" y="48"/>
                    </a:lnTo>
                    <a:lnTo>
                      <a:pt x="44" y="73"/>
                    </a:lnTo>
                    <a:lnTo>
                      <a:pt x="127" y="26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6" name="Google Shape;5626;p50"/>
              <p:cNvSpPr/>
              <p:nvPr/>
            </p:nvSpPr>
            <p:spPr>
              <a:xfrm>
                <a:off x="5764675" y="1791400"/>
                <a:ext cx="2950" cy="1700"/>
              </a:xfrm>
              <a:custGeom>
                <a:rect b="b" l="l" r="r" t="t"/>
                <a:pathLst>
                  <a:path extrusionOk="0" h="68" w="118">
                    <a:moveTo>
                      <a:pt x="83" y="0"/>
                    </a:moveTo>
                    <a:lnTo>
                      <a:pt x="0" y="47"/>
                    </a:lnTo>
                    <a:lnTo>
                      <a:pt x="35" y="67"/>
                    </a:lnTo>
                    <a:lnTo>
                      <a:pt x="118" y="19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7" name="Google Shape;5627;p50"/>
              <p:cNvSpPr/>
              <p:nvPr/>
            </p:nvSpPr>
            <p:spPr>
              <a:xfrm>
                <a:off x="5761550" y="1793075"/>
                <a:ext cx="8300" cy="7000"/>
              </a:xfrm>
              <a:custGeom>
                <a:rect b="b" l="l" r="r" t="t"/>
                <a:pathLst>
                  <a:path extrusionOk="0" h="280" w="332">
                    <a:moveTo>
                      <a:pt x="160" y="0"/>
                    </a:moveTo>
                    <a:lnTo>
                      <a:pt x="1" y="90"/>
                    </a:lnTo>
                    <a:lnTo>
                      <a:pt x="331" y="280"/>
                    </a:lnTo>
                    <a:lnTo>
                      <a:pt x="331" y="99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8" name="Google Shape;5628;p50"/>
              <p:cNvSpPr/>
              <p:nvPr/>
            </p:nvSpPr>
            <p:spPr>
              <a:xfrm>
                <a:off x="5769825" y="1795525"/>
                <a:ext cx="950" cy="5000"/>
              </a:xfrm>
              <a:custGeom>
                <a:rect b="b" l="l" r="r" t="t"/>
                <a:pathLst>
                  <a:path extrusionOk="0" h="200" w="38">
                    <a:moveTo>
                      <a:pt x="0" y="1"/>
                    </a:moveTo>
                    <a:lnTo>
                      <a:pt x="0" y="182"/>
                    </a:lnTo>
                    <a:lnTo>
                      <a:pt x="29" y="199"/>
                    </a:lnTo>
                    <a:lnTo>
                      <a:pt x="31" y="166"/>
                    </a:lnTo>
                    <a:lnTo>
                      <a:pt x="38" y="162"/>
                    </a:lnTo>
                    <a:lnTo>
                      <a:pt x="38" y="2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9" name="Google Shape;5629;p50"/>
              <p:cNvSpPr/>
              <p:nvPr/>
            </p:nvSpPr>
            <p:spPr>
              <a:xfrm>
                <a:off x="5765550" y="1791875"/>
                <a:ext cx="4300" cy="3675"/>
              </a:xfrm>
              <a:custGeom>
                <a:rect b="b" l="l" r="r" t="t"/>
                <a:pathLst>
                  <a:path extrusionOk="0" h="147" w="172">
                    <a:moveTo>
                      <a:pt x="83" y="0"/>
                    </a:moveTo>
                    <a:lnTo>
                      <a:pt x="0" y="48"/>
                    </a:lnTo>
                    <a:lnTo>
                      <a:pt x="171" y="147"/>
                    </a:lnTo>
                    <a:lnTo>
                      <a:pt x="171" y="52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0" name="Google Shape;5630;p50"/>
              <p:cNvSpPr/>
              <p:nvPr/>
            </p:nvSpPr>
            <p:spPr>
              <a:xfrm>
                <a:off x="5770750" y="1796075"/>
                <a:ext cx="3075" cy="3500"/>
              </a:xfrm>
              <a:custGeom>
                <a:rect b="b" l="l" r="r" t="t"/>
                <a:pathLst>
                  <a:path extrusionOk="0" h="140" w="123">
                    <a:moveTo>
                      <a:pt x="1" y="0"/>
                    </a:moveTo>
                    <a:lnTo>
                      <a:pt x="1" y="140"/>
                    </a:lnTo>
                    <a:lnTo>
                      <a:pt x="123" y="7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1" name="Google Shape;5631;p50"/>
              <p:cNvSpPr/>
              <p:nvPr/>
            </p:nvSpPr>
            <p:spPr>
              <a:xfrm>
                <a:off x="5770725" y="1797825"/>
                <a:ext cx="5050" cy="3425"/>
              </a:xfrm>
              <a:custGeom>
                <a:rect b="b" l="l" r="r" t="t"/>
                <a:pathLst>
                  <a:path extrusionOk="0" h="137" w="202">
                    <a:moveTo>
                      <a:pt x="124" y="0"/>
                    </a:moveTo>
                    <a:lnTo>
                      <a:pt x="2" y="70"/>
                    </a:lnTo>
                    <a:lnTo>
                      <a:pt x="0" y="112"/>
                    </a:lnTo>
                    <a:lnTo>
                      <a:pt x="42" y="136"/>
                    </a:lnTo>
                    <a:lnTo>
                      <a:pt x="202" y="46"/>
                    </a:lnTo>
                    <a:lnTo>
                      <a:pt x="124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2" name="Google Shape;5632;p50"/>
              <p:cNvSpPr/>
              <p:nvPr/>
            </p:nvSpPr>
            <p:spPr>
              <a:xfrm>
                <a:off x="5771775" y="1798975"/>
                <a:ext cx="5100" cy="2900"/>
              </a:xfrm>
              <a:custGeom>
                <a:rect b="b" l="l" r="r" t="t"/>
                <a:pathLst>
                  <a:path extrusionOk="0" h="116" w="204">
                    <a:moveTo>
                      <a:pt x="160" y="0"/>
                    </a:moveTo>
                    <a:lnTo>
                      <a:pt x="0" y="90"/>
                    </a:lnTo>
                    <a:lnTo>
                      <a:pt x="44" y="115"/>
                    </a:lnTo>
                    <a:lnTo>
                      <a:pt x="203" y="25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3" name="Google Shape;5633;p50"/>
              <p:cNvSpPr/>
              <p:nvPr/>
            </p:nvSpPr>
            <p:spPr>
              <a:xfrm>
                <a:off x="5772850" y="1799600"/>
                <a:ext cx="4850" cy="2775"/>
              </a:xfrm>
              <a:custGeom>
                <a:rect b="b" l="l" r="r" t="t"/>
                <a:pathLst>
                  <a:path extrusionOk="0" h="111" w="194">
                    <a:moveTo>
                      <a:pt x="160" y="0"/>
                    </a:moveTo>
                    <a:lnTo>
                      <a:pt x="1" y="90"/>
                    </a:lnTo>
                    <a:lnTo>
                      <a:pt x="36" y="110"/>
                    </a:lnTo>
                    <a:lnTo>
                      <a:pt x="194" y="19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4" name="Google Shape;5634;p50"/>
              <p:cNvSpPr/>
              <p:nvPr/>
            </p:nvSpPr>
            <p:spPr>
              <a:xfrm>
                <a:off x="5770750" y="1793675"/>
                <a:ext cx="5150" cy="4175"/>
              </a:xfrm>
              <a:custGeom>
                <a:rect b="b" l="l" r="r" t="t"/>
                <a:pathLst>
                  <a:path extrusionOk="0" h="167" w="206">
                    <a:moveTo>
                      <a:pt x="1" y="1"/>
                    </a:moveTo>
                    <a:lnTo>
                      <a:pt x="1" y="96"/>
                    </a:lnTo>
                    <a:lnTo>
                      <a:pt x="123" y="166"/>
                    </a:lnTo>
                    <a:lnTo>
                      <a:pt x="205" y="1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5" name="Google Shape;5635;p50"/>
              <p:cNvSpPr/>
              <p:nvPr/>
            </p:nvSpPr>
            <p:spPr>
              <a:xfrm>
                <a:off x="5783050" y="1806875"/>
                <a:ext cx="50" cy="900"/>
              </a:xfrm>
              <a:custGeom>
                <a:rect b="b" l="l" r="r" t="t"/>
                <a:pathLst>
                  <a:path extrusionOk="0" h="36" w="2">
                    <a:moveTo>
                      <a:pt x="0" y="1"/>
                    </a:moveTo>
                    <a:lnTo>
                      <a:pt x="0" y="34"/>
                    </a:lnTo>
                    <a:lnTo>
                      <a:pt x="2" y="35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6" name="Google Shape;5636;p50"/>
              <p:cNvSpPr/>
              <p:nvPr/>
            </p:nvSpPr>
            <p:spPr>
              <a:xfrm>
                <a:off x="5773800" y="1796650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3" y="1"/>
                    </a:moveTo>
                    <a:lnTo>
                      <a:pt x="1" y="47"/>
                    </a:lnTo>
                    <a:lnTo>
                      <a:pt x="79" y="93"/>
                    </a:lnTo>
                    <a:lnTo>
                      <a:pt x="162" y="4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7" name="Google Shape;5637;p50"/>
              <p:cNvSpPr/>
              <p:nvPr/>
            </p:nvSpPr>
            <p:spPr>
              <a:xfrm>
                <a:off x="5775750" y="1797775"/>
                <a:ext cx="3200" cy="1850"/>
              </a:xfrm>
              <a:custGeom>
                <a:rect b="b" l="l" r="r" t="t"/>
                <a:pathLst>
                  <a:path extrusionOk="0" h="74" w="128">
                    <a:moveTo>
                      <a:pt x="84" y="1"/>
                    </a:moveTo>
                    <a:lnTo>
                      <a:pt x="1" y="48"/>
                    </a:lnTo>
                    <a:lnTo>
                      <a:pt x="44" y="73"/>
                    </a:lnTo>
                    <a:lnTo>
                      <a:pt x="127" y="25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8" name="Google Shape;5638;p50"/>
              <p:cNvSpPr/>
              <p:nvPr/>
            </p:nvSpPr>
            <p:spPr>
              <a:xfrm>
                <a:off x="5776850" y="1798400"/>
                <a:ext cx="2925" cy="1675"/>
              </a:xfrm>
              <a:custGeom>
                <a:rect b="b" l="l" r="r" t="t"/>
                <a:pathLst>
                  <a:path extrusionOk="0" h="67" w="117">
                    <a:moveTo>
                      <a:pt x="83" y="0"/>
                    </a:moveTo>
                    <a:lnTo>
                      <a:pt x="0" y="48"/>
                    </a:lnTo>
                    <a:lnTo>
                      <a:pt x="34" y="67"/>
                    </a:lnTo>
                    <a:lnTo>
                      <a:pt x="116" y="21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9" name="Google Shape;5639;p50"/>
              <p:cNvSpPr/>
              <p:nvPr/>
            </p:nvSpPr>
            <p:spPr>
              <a:xfrm>
                <a:off x="5782150" y="1802675"/>
                <a:ext cx="950" cy="5050"/>
              </a:xfrm>
              <a:custGeom>
                <a:rect b="b" l="l" r="r" t="t"/>
                <a:pathLst>
                  <a:path extrusionOk="0" h="202" w="38">
                    <a:moveTo>
                      <a:pt x="2" y="0"/>
                    </a:moveTo>
                    <a:lnTo>
                      <a:pt x="0" y="182"/>
                    </a:lnTo>
                    <a:lnTo>
                      <a:pt x="36" y="202"/>
                    </a:lnTo>
                    <a:lnTo>
                      <a:pt x="36" y="169"/>
                    </a:lnTo>
                    <a:lnTo>
                      <a:pt x="38" y="169"/>
                    </a:lnTo>
                    <a:lnTo>
                      <a:pt x="38" y="2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0" name="Google Shape;5640;p50"/>
              <p:cNvSpPr/>
              <p:nvPr/>
            </p:nvSpPr>
            <p:spPr>
              <a:xfrm>
                <a:off x="5777675" y="1798900"/>
                <a:ext cx="4525" cy="3800"/>
              </a:xfrm>
              <a:custGeom>
                <a:rect b="b" l="l" r="r" t="t"/>
                <a:pathLst>
                  <a:path extrusionOk="0" h="152" w="181">
                    <a:moveTo>
                      <a:pt x="83" y="1"/>
                    </a:moveTo>
                    <a:lnTo>
                      <a:pt x="1" y="47"/>
                    </a:lnTo>
                    <a:lnTo>
                      <a:pt x="181" y="151"/>
                    </a:lnTo>
                    <a:lnTo>
                      <a:pt x="181" y="5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1" name="Google Shape;5641;p50"/>
              <p:cNvSpPr/>
              <p:nvPr/>
            </p:nvSpPr>
            <p:spPr>
              <a:xfrm>
                <a:off x="5783075" y="1803225"/>
                <a:ext cx="3250" cy="3675"/>
              </a:xfrm>
              <a:custGeom>
                <a:rect b="b" l="l" r="r" t="t"/>
                <a:pathLst>
                  <a:path extrusionOk="0" h="147" w="130">
                    <a:moveTo>
                      <a:pt x="1" y="0"/>
                    </a:moveTo>
                    <a:lnTo>
                      <a:pt x="1" y="147"/>
                    </a:lnTo>
                    <a:lnTo>
                      <a:pt x="130" y="7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2" name="Google Shape;5642;p50"/>
              <p:cNvSpPr/>
              <p:nvPr/>
            </p:nvSpPr>
            <p:spPr>
              <a:xfrm>
                <a:off x="5783075" y="1805075"/>
                <a:ext cx="5175" cy="3375"/>
              </a:xfrm>
              <a:custGeom>
                <a:rect b="b" l="l" r="r" t="t"/>
                <a:pathLst>
                  <a:path extrusionOk="0" h="135" w="207">
                    <a:moveTo>
                      <a:pt x="130" y="0"/>
                    </a:moveTo>
                    <a:lnTo>
                      <a:pt x="1" y="73"/>
                    </a:lnTo>
                    <a:lnTo>
                      <a:pt x="1" y="107"/>
                    </a:lnTo>
                    <a:lnTo>
                      <a:pt x="49" y="135"/>
                    </a:lnTo>
                    <a:lnTo>
                      <a:pt x="207" y="45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3" name="Google Shape;5643;p50"/>
              <p:cNvSpPr/>
              <p:nvPr/>
            </p:nvSpPr>
            <p:spPr>
              <a:xfrm>
                <a:off x="5784275" y="1806200"/>
                <a:ext cx="5075" cy="2875"/>
              </a:xfrm>
              <a:custGeom>
                <a:rect b="b" l="l" r="r" t="t"/>
                <a:pathLst>
                  <a:path extrusionOk="0" h="115" w="203">
                    <a:moveTo>
                      <a:pt x="159" y="0"/>
                    </a:moveTo>
                    <a:lnTo>
                      <a:pt x="1" y="90"/>
                    </a:lnTo>
                    <a:lnTo>
                      <a:pt x="44" y="115"/>
                    </a:lnTo>
                    <a:lnTo>
                      <a:pt x="202" y="25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4" name="Google Shape;5644;p50"/>
              <p:cNvSpPr/>
              <p:nvPr/>
            </p:nvSpPr>
            <p:spPr>
              <a:xfrm>
                <a:off x="5785375" y="1806800"/>
                <a:ext cx="4850" cy="2775"/>
              </a:xfrm>
              <a:custGeom>
                <a:rect b="b" l="l" r="r" t="t"/>
                <a:pathLst>
                  <a:path extrusionOk="0" h="111" w="194">
                    <a:moveTo>
                      <a:pt x="158" y="1"/>
                    </a:moveTo>
                    <a:lnTo>
                      <a:pt x="0" y="91"/>
                    </a:lnTo>
                    <a:lnTo>
                      <a:pt x="34" y="111"/>
                    </a:lnTo>
                    <a:lnTo>
                      <a:pt x="193" y="20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5" name="Google Shape;5645;p50"/>
              <p:cNvSpPr/>
              <p:nvPr/>
            </p:nvSpPr>
            <p:spPr>
              <a:xfrm>
                <a:off x="5783075" y="1800825"/>
                <a:ext cx="5325" cy="4275"/>
              </a:xfrm>
              <a:custGeom>
                <a:rect b="b" l="l" r="r" t="t"/>
                <a:pathLst>
                  <a:path extrusionOk="0" h="171" w="213">
                    <a:moveTo>
                      <a:pt x="1" y="0"/>
                    </a:moveTo>
                    <a:lnTo>
                      <a:pt x="1" y="96"/>
                    </a:lnTo>
                    <a:lnTo>
                      <a:pt x="130" y="170"/>
                    </a:lnTo>
                    <a:lnTo>
                      <a:pt x="213" y="1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6" name="Google Shape;5646;p50"/>
              <p:cNvSpPr/>
              <p:nvPr/>
            </p:nvSpPr>
            <p:spPr>
              <a:xfrm>
                <a:off x="5786300" y="1803875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4" y="0"/>
                    </a:moveTo>
                    <a:lnTo>
                      <a:pt x="1" y="48"/>
                    </a:lnTo>
                    <a:lnTo>
                      <a:pt x="78" y="93"/>
                    </a:lnTo>
                    <a:lnTo>
                      <a:pt x="162" y="45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7" name="Google Shape;5647;p50"/>
              <p:cNvSpPr/>
              <p:nvPr/>
            </p:nvSpPr>
            <p:spPr>
              <a:xfrm>
                <a:off x="5786200" y="1807275"/>
                <a:ext cx="6850" cy="6225"/>
              </a:xfrm>
              <a:custGeom>
                <a:rect b="b" l="l" r="r" t="t"/>
                <a:pathLst>
                  <a:path extrusionOk="0" h="249" w="274">
                    <a:moveTo>
                      <a:pt x="160" y="1"/>
                    </a:moveTo>
                    <a:lnTo>
                      <a:pt x="1" y="92"/>
                    </a:lnTo>
                    <a:lnTo>
                      <a:pt x="273" y="249"/>
                    </a:lnTo>
                    <a:lnTo>
                      <a:pt x="273" y="67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8" name="Google Shape;5648;p50"/>
              <p:cNvSpPr/>
              <p:nvPr/>
            </p:nvSpPr>
            <p:spPr>
              <a:xfrm>
                <a:off x="5788225" y="1805000"/>
                <a:ext cx="3225" cy="1825"/>
              </a:xfrm>
              <a:custGeom>
                <a:rect b="b" l="l" r="r" t="t"/>
                <a:pathLst>
                  <a:path extrusionOk="0" h="73" w="129">
                    <a:moveTo>
                      <a:pt x="85" y="0"/>
                    </a:moveTo>
                    <a:lnTo>
                      <a:pt x="1" y="48"/>
                    </a:lnTo>
                    <a:lnTo>
                      <a:pt x="44" y="73"/>
                    </a:lnTo>
                    <a:lnTo>
                      <a:pt x="128" y="25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9" name="Google Shape;5649;p50"/>
              <p:cNvSpPr/>
              <p:nvPr/>
            </p:nvSpPr>
            <p:spPr>
              <a:xfrm>
                <a:off x="5789325" y="1805600"/>
                <a:ext cx="2950" cy="1700"/>
              </a:xfrm>
              <a:custGeom>
                <a:rect b="b" l="l" r="r" t="t"/>
                <a:pathLst>
                  <a:path extrusionOk="0" h="68" w="118">
                    <a:moveTo>
                      <a:pt x="84" y="1"/>
                    </a:moveTo>
                    <a:lnTo>
                      <a:pt x="0" y="49"/>
                    </a:lnTo>
                    <a:lnTo>
                      <a:pt x="35" y="68"/>
                    </a:lnTo>
                    <a:lnTo>
                      <a:pt x="118" y="21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0" name="Google Shape;5650;p50"/>
              <p:cNvSpPr/>
              <p:nvPr/>
            </p:nvSpPr>
            <p:spPr>
              <a:xfrm>
                <a:off x="5790200" y="1806125"/>
                <a:ext cx="2875" cy="2850"/>
              </a:xfrm>
              <a:custGeom>
                <a:rect b="b" l="l" r="r" t="t"/>
                <a:pathLst>
                  <a:path extrusionOk="0" h="114" w="115">
                    <a:moveTo>
                      <a:pt x="83" y="0"/>
                    </a:moveTo>
                    <a:lnTo>
                      <a:pt x="0" y="47"/>
                    </a:lnTo>
                    <a:lnTo>
                      <a:pt x="113" y="113"/>
                    </a:lnTo>
                    <a:lnTo>
                      <a:pt x="115" y="18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1" name="Google Shape;5651;p50"/>
              <p:cNvSpPr/>
              <p:nvPr/>
            </p:nvSpPr>
            <p:spPr>
              <a:xfrm>
                <a:off x="5773725" y="1800050"/>
                <a:ext cx="8475" cy="7175"/>
              </a:xfrm>
              <a:custGeom>
                <a:rect b="b" l="l" r="r" t="t"/>
                <a:pathLst>
                  <a:path extrusionOk="0" h="287" w="339">
                    <a:moveTo>
                      <a:pt x="159" y="1"/>
                    </a:moveTo>
                    <a:lnTo>
                      <a:pt x="1" y="92"/>
                    </a:lnTo>
                    <a:lnTo>
                      <a:pt x="337" y="287"/>
                    </a:lnTo>
                    <a:lnTo>
                      <a:pt x="339" y="105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2" name="Google Shape;5652;p50"/>
              <p:cNvSpPr/>
              <p:nvPr/>
            </p:nvSpPr>
            <p:spPr>
              <a:xfrm>
                <a:off x="5747425" y="1796825"/>
                <a:ext cx="5200" cy="3450"/>
              </a:xfrm>
              <a:custGeom>
                <a:rect b="b" l="l" r="r" t="t"/>
                <a:pathLst>
                  <a:path extrusionOk="0" h="138" w="208">
                    <a:moveTo>
                      <a:pt x="129" y="1"/>
                    </a:moveTo>
                    <a:lnTo>
                      <a:pt x="0" y="75"/>
                    </a:lnTo>
                    <a:lnTo>
                      <a:pt x="0" y="108"/>
                    </a:lnTo>
                    <a:lnTo>
                      <a:pt x="48" y="137"/>
                    </a:lnTo>
                    <a:lnTo>
                      <a:pt x="207" y="46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3" name="Google Shape;5653;p50"/>
              <p:cNvSpPr/>
              <p:nvPr/>
            </p:nvSpPr>
            <p:spPr>
              <a:xfrm>
                <a:off x="5770425" y="1811875"/>
                <a:ext cx="225" cy="1075"/>
              </a:xfrm>
              <a:custGeom>
                <a:rect b="b" l="l" r="r" t="t"/>
                <a:pathLst>
                  <a:path extrusionOk="0" h="43" w="9">
                    <a:moveTo>
                      <a:pt x="8" y="1"/>
                    </a:moveTo>
                    <a:lnTo>
                      <a:pt x="1" y="5"/>
                    </a:lnTo>
                    <a:lnTo>
                      <a:pt x="1" y="38"/>
                    </a:lnTo>
                    <a:lnTo>
                      <a:pt x="8" y="43"/>
                    </a:lnTo>
                    <a:lnTo>
                      <a:pt x="8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4" name="Google Shape;5654;p50"/>
              <p:cNvSpPr/>
              <p:nvPr/>
            </p:nvSpPr>
            <p:spPr>
              <a:xfrm>
                <a:off x="5747425" y="1794975"/>
                <a:ext cx="3250" cy="3725"/>
              </a:xfrm>
              <a:custGeom>
                <a:rect b="b" l="l" r="r" t="t"/>
                <a:pathLst>
                  <a:path extrusionOk="0" h="149" w="130">
                    <a:moveTo>
                      <a:pt x="0" y="1"/>
                    </a:moveTo>
                    <a:lnTo>
                      <a:pt x="0" y="149"/>
                    </a:lnTo>
                    <a:lnTo>
                      <a:pt x="129" y="7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5" name="Google Shape;5655;p50"/>
              <p:cNvSpPr/>
              <p:nvPr/>
            </p:nvSpPr>
            <p:spPr>
              <a:xfrm>
                <a:off x="5748600" y="1797950"/>
                <a:ext cx="5100" cy="2925"/>
              </a:xfrm>
              <a:custGeom>
                <a:rect b="b" l="l" r="r" t="t"/>
                <a:pathLst>
                  <a:path extrusionOk="0" h="117" w="204">
                    <a:moveTo>
                      <a:pt x="160" y="1"/>
                    </a:moveTo>
                    <a:lnTo>
                      <a:pt x="1" y="92"/>
                    </a:lnTo>
                    <a:lnTo>
                      <a:pt x="46" y="117"/>
                    </a:lnTo>
                    <a:lnTo>
                      <a:pt x="204" y="27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6" name="Google Shape;5656;p50"/>
              <p:cNvSpPr/>
              <p:nvPr/>
            </p:nvSpPr>
            <p:spPr>
              <a:xfrm>
                <a:off x="5749725" y="1798600"/>
                <a:ext cx="4825" cy="2750"/>
              </a:xfrm>
              <a:custGeom>
                <a:rect b="b" l="l" r="r" t="t"/>
                <a:pathLst>
                  <a:path extrusionOk="0" h="110" w="193">
                    <a:moveTo>
                      <a:pt x="159" y="1"/>
                    </a:moveTo>
                    <a:lnTo>
                      <a:pt x="1" y="91"/>
                    </a:lnTo>
                    <a:lnTo>
                      <a:pt x="34" y="110"/>
                    </a:lnTo>
                    <a:lnTo>
                      <a:pt x="192" y="20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7" name="Google Shape;5657;p50"/>
              <p:cNvSpPr/>
              <p:nvPr/>
            </p:nvSpPr>
            <p:spPr>
              <a:xfrm>
                <a:off x="5747425" y="1792600"/>
                <a:ext cx="5300" cy="4250"/>
              </a:xfrm>
              <a:custGeom>
                <a:rect b="b" l="l" r="r" t="t"/>
                <a:pathLst>
                  <a:path extrusionOk="0" h="170" w="212">
                    <a:moveTo>
                      <a:pt x="0" y="0"/>
                    </a:moveTo>
                    <a:lnTo>
                      <a:pt x="0" y="96"/>
                    </a:lnTo>
                    <a:lnTo>
                      <a:pt x="129" y="170"/>
                    </a:lnTo>
                    <a:lnTo>
                      <a:pt x="212" y="1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8" name="Google Shape;5658;p50"/>
              <p:cNvSpPr/>
              <p:nvPr/>
            </p:nvSpPr>
            <p:spPr>
              <a:xfrm>
                <a:off x="5750650" y="1795675"/>
                <a:ext cx="4050" cy="2300"/>
              </a:xfrm>
              <a:custGeom>
                <a:rect b="b" l="l" r="r" t="t"/>
                <a:pathLst>
                  <a:path extrusionOk="0" h="92" w="162">
                    <a:moveTo>
                      <a:pt x="83" y="1"/>
                    </a:moveTo>
                    <a:lnTo>
                      <a:pt x="0" y="47"/>
                    </a:lnTo>
                    <a:lnTo>
                      <a:pt x="78" y="92"/>
                    </a:lnTo>
                    <a:lnTo>
                      <a:pt x="161" y="45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9" name="Google Shape;5659;p50"/>
              <p:cNvSpPr/>
              <p:nvPr/>
            </p:nvSpPr>
            <p:spPr>
              <a:xfrm>
                <a:off x="5752600" y="1796800"/>
                <a:ext cx="3175" cy="1825"/>
              </a:xfrm>
              <a:custGeom>
                <a:rect b="b" l="l" r="r" t="t"/>
                <a:pathLst>
                  <a:path extrusionOk="0" h="73" w="127">
                    <a:moveTo>
                      <a:pt x="83" y="0"/>
                    </a:moveTo>
                    <a:lnTo>
                      <a:pt x="0" y="47"/>
                    </a:lnTo>
                    <a:lnTo>
                      <a:pt x="44" y="73"/>
                    </a:lnTo>
                    <a:lnTo>
                      <a:pt x="127" y="2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0" name="Google Shape;5660;p50"/>
              <p:cNvSpPr/>
              <p:nvPr/>
            </p:nvSpPr>
            <p:spPr>
              <a:xfrm>
                <a:off x="5757350" y="1800725"/>
                <a:ext cx="975" cy="5100"/>
              </a:xfrm>
              <a:custGeom>
                <a:rect b="b" l="l" r="r" t="t"/>
                <a:pathLst>
                  <a:path extrusionOk="0" h="204" w="39">
                    <a:moveTo>
                      <a:pt x="0" y="0"/>
                    </a:moveTo>
                    <a:lnTo>
                      <a:pt x="0" y="181"/>
                    </a:lnTo>
                    <a:lnTo>
                      <a:pt x="38" y="203"/>
                    </a:lnTo>
                    <a:lnTo>
                      <a:pt x="38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1" name="Google Shape;5661;p50"/>
              <p:cNvSpPr/>
              <p:nvPr/>
            </p:nvSpPr>
            <p:spPr>
              <a:xfrm>
                <a:off x="5753675" y="1797425"/>
                <a:ext cx="2925" cy="1675"/>
              </a:xfrm>
              <a:custGeom>
                <a:rect b="b" l="l" r="r" t="t"/>
                <a:pathLst>
                  <a:path extrusionOk="0" h="67" w="117">
                    <a:moveTo>
                      <a:pt x="84" y="0"/>
                    </a:moveTo>
                    <a:lnTo>
                      <a:pt x="1" y="48"/>
                    </a:lnTo>
                    <a:lnTo>
                      <a:pt x="34" y="67"/>
                    </a:lnTo>
                    <a:lnTo>
                      <a:pt x="117" y="20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2" name="Google Shape;5662;p50"/>
              <p:cNvSpPr/>
              <p:nvPr/>
            </p:nvSpPr>
            <p:spPr>
              <a:xfrm>
                <a:off x="5754525" y="1797925"/>
                <a:ext cx="2875" cy="2825"/>
              </a:xfrm>
              <a:custGeom>
                <a:rect b="b" l="l" r="r" t="t"/>
                <a:pathLst>
                  <a:path extrusionOk="0" h="113" w="115">
                    <a:moveTo>
                      <a:pt x="83" y="0"/>
                    </a:moveTo>
                    <a:lnTo>
                      <a:pt x="0" y="47"/>
                    </a:lnTo>
                    <a:lnTo>
                      <a:pt x="113" y="112"/>
                    </a:lnTo>
                    <a:lnTo>
                      <a:pt x="115" y="18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3" name="Google Shape;5663;p50"/>
              <p:cNvSpPr/>
              <p:nvPr/>
            </p:nvSpPr>
            <p:spPr>
              <a:xfrm>
                <a:off x="5757350" y="1798350"/>
                <a:ext cx="975" cy="2925"/>
              </a:xfrm>
              <a:custGeom>
                <a:rect b="b" l="l" r="r" t="t"/>
                <a:pathLst>
                  <a:path extrusionOk="0" h="117" w="39">
                    <a:moveTo>
                      <a:pt x="2" y="1"/>
                    </a:moveTo>
                    <a:lnTo>
                      <a:pt x="0" y="95"/>
                    </a:lnTo>
                    <a:lnTo>
                      <a:pt x="38" y="117"/>
                    </a:lnTo>
                    <a:lnTo>
                      <a:pt x="38" y="21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4" name="Google Shape;5664;p50"/>
              <p:cNvSpPr/>
              <p:nvPr/>
            </p:nvSpPr>
            <p:spPr>
              <a:xfrm>
                <a:off x="5758300" y="1803100"/>
                <a:ext cx="5150" cy="3450"/>
              </a:xfrm>
              <a:custGeom>
                <a:rect b="b" l="l" r="r" t="t"/>
                <a:pathLst>
                  <a:path extrusionOk="0" h="138" w="206">
                    <a:moveTo>
                      <a:pt x="129" y="1"/>
                    </a:moveTo>
                    <a:lnTo>
                      <a:pt x="0" y="75"/>
                    </a:lnTo>
                    <a:lnTo>
                      <a:pt x="0" y="108"/>
                    </a:lnTo>
                    <a:lnTo>
                      <a:pt x="48" y="137"/>
                    </a:lnTo>
                    <a:lnTo>
                      <a:pt x="206" y="46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5" name="Google Shape;5665;p50"/>
              <p:cNvSpPr/>
              <p:nvPr/>
            </p:nvSpPr>
            <p:spPr>
              <a:xfrm>
                <a:off x="5758300" y="1801250"/>
                <a:ext cx="3250" cy="3725"/>
              </a:xfrm>
              <a:custGeom>
                <a:rect b="b" l="l" r="r" t="t"/>
                <a:pathLst>
                  <a:path extrusionOk="0" h="149" w="130">
                    <a:moveTo>
                      <a:pt x="0" y="1"/>
                    </a:moveTo>
                    <a:lnTo>
                      <a:pt x="0" y="149"/>
                    </a:lnTo>
                    <a:lnTo>
                      <a:pt x="129" y="7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6" name="Google Shape;5666;p50"/>
              <p:cNvSpPr/>
              <p:nvPr/>
            </p:nvSpPr>
            <p:spPr>
              <a:xfrm>
                <a:off x="5759475" y="1804225"/>
                <a:ext cx="5075" cy="2925"/>
              </a:xfrm>
              <a:custGeom>
                <a:rect b="b" l="l" r="r" t="t"/>
                <a:pathLst>
                  <a:path extrusionOk="0" h="117" w="203">
                    <a:moveTo>
                      <a:pt x="159" y="1"/>
                    </a:moveTo>
                    <a:lnTo>
                      <a:pt x="1" y="92"/>
                    </a:lnTo>
                    <a:lnTo>
                      <a:pt x="44" y="117"/>
                    </a:lnTo>
                    <a:lnTo>
                      <a:pt x="202" y="27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7" name="Google Shape;5667;p50"/>
              <p:cNvSpPr/>
              <p:nvPr/>
            </p:nvSpPr>
            <p:spPr>
              <a:xfrm>
                <a:off x="5760575" y="1804875"/>
                <a:ext cx="4850" cy="2750"/>
              </a:xfrm>
              <a:custGeom>
                <a:rect b="b" l="l" r="r" t="t"/>
                <a:pathLst>
                  <a:path extrusionOk="0" h="110" w="194">
                    <a:moveTo>
                      <a:pt x="158" y="1"/>
                    </a:moveTo>
                    <a:lnTo>
                      <a:pt x="0" y="91"/>
                    </a:lnTo>
                    <a:lnTo>
                      <a:pt x="35" y="110"/>
                    </a:lnTo>
                    <a:lnTo>
                      <a:pt x="193" y="20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8" name="Google Shape;5668;p50"/>
              <p:cNvSpPr/>
              <p:nvPr/>
            </p:nvSpPr>
            <p:spPr>
              <a:xfrm>
                <a:off x="5758300" y="1798875"/>
                <a:ext cx="5300" cy="4250"/>
              </a:xfrm>
              <a:custGeom>
                <a:rect b="b" l="l" r="r" t="t"/>
                <a:pathLst>
                  <a:path extrusionOk="0" h="170" w="212">
                    <a:moveTo>
                      <a:pt x="0" y="0"/>
                    </a:moveTo>
                    <a:lnTo>
                      <a:pt x="0" y="96"/>
                    </a:lnTo>
                    <a:lnTo>
                      <a:pt x="129" y="170"/>
                    </a:lnTo>
                    <a:lnTo>
                      <a:pt x="212" y="1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9" name="Google Shape;5669;p50"/>
              <p:cNvSpPr/>
              <p:nvPr/>
            </p:nvSpPr>
            <p:spPr>
              <a:xfrm>
                <a:off x="5763425" y="1803075"/>
                <a:ext cx="3225" cy="1825"/>
              </a:xfrm>
              <a:custGeom>
                <a:rect b="b" l="l" r="r" t="t"/>
                <a:pathLst>
                  <a:path extrusionOk="0" h="73" w="129">
                    <a:moveTo>
                      <a:pt x="85" y="0"/>
                    </a:moveTo>
                    <a:lnTo>
                      <a:pt x="1" y="47"/>
                    </a:lnTo>
                    <a:lnTo>
                      <a:pt x="44" y="73"/>
                    </a:lnTo>
                    <a:lnTo>
                      <a:pt x="129" y="25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0" name="Google Shape;5670;p50"/>
              <p:cNvSpPr/>
              <p:nvPr/>
            </p:nvSpPr>
            <p:spPr>
              <a:xfrm>
                <a:off x="5761525" y="1801950"/>
                <a:ext cx="4050" cy="2300"/>
              </a:xfrm>
              <a:custGeom>
                <a:rect b="b" l="l" r="r" t="t"/>
                <a:pathLst>
                  <a:path extrusionOk="0" h="92" w="162">
                    <a:moveTo>
                      <a:pt x="83" y="0"/>
                    </a:moveTo>
                    <a:lnTo>
                      <a:pt x="0" y="47"/>
                    </a:lnTo>
                    <a:lnTo>
                      <a:pt x="77" y="92"/>
                    </a:lnTo>
                    <a:lnTo>
                      <a:pt x="161" y="4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1" name="Google Shape;5671;p50"/>
              <p:cNvSpPr/>
              <p:nvPr/>
            </p:nvSpPr>
            <p:spPr>
              <a:xfrm>
                <a:off x="5764525" y="1803675"/>
                <a:ext cx="2950" cy="1700"/>
              </a:xfrm>
              <a:custGeom>
                <a:rect b="b" l="l" r="r" t="t"/>
                <a:pathLst>
                  <a:path extrusionOk="0" h="68" w="118">
                    <a:moveTo>
                      <a:pt x="85" y="1"/>
                    </a:moveTo>
                    <a:lnTo>
                      <a:pt x="0" y="49"/>
                    </a:lnTo>
                    <a:lnTo>
                      <a:pt x="35" y="68"/>
                    </a:lnTo>
                    <a:lnTo>
                      <a:pt x="118" y="2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2" name="Google Shape;5672;p50"/>
              <p:cNvSpPr/>
              <p:nvPr/>
            </p:nvSpPr>
            <p:spPr>
              <a:xfrm>
                <a:off x="5769675" y="1807850"/>
                <a:ext cx="975" cy="5000"/>
              </a:xfrm>
              <a:custGeom>
                <a:rect b="b" l="l" r="r" t="t"/>
                <a:pathLst>
                  <a:path extrusionOk="0" h="200" w="39">
                    <a:moveTo>
                      <a:pt x="2" y="1"/>
                    </a:moveTo>
                    <a:lnTo>
                      <a:pt x="0" y="182"/>
                    </a:lnTo>
                    <a:lnTo>
                      <a:pt x="31" y="199"/>
                    </a:lnTo>
                    <a:lnTo>
                      <a:pt x="31" y="166"/>
                    </a:lnTo>
                    <a:lnTo>
                      <a:pt x="38" y="162"/>
                    </a:lnTo>
                    <a:lnTo>
                      <a:pt x="38" y="21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3" name="Google Shape;5673;p50"/>
              <p:cNvSpPr/>
              <p:nvPr/>
            </p:nvSpPr>
            <p:spPr>
              <a:xfrm>
                <a:off x="5765400" y="1804200"/>
                <a:ext cx="4325" cy="3675"/>
              </a:xfrm>
              <a:custGeom>
                <a:rect b="b" l="l" r="r" t="t"/>
                <a:pathLst>
                  <a:path extrusionOk="0" h="147" w="173">
                    <a:moveTo>
                      <a:pt x="83" y="0"/>
                    </a:moveTo>
                    <a:lnTo>
                      <a:pt x="0" y="47"/>
                    </a:lnTo>
                    <a:lnTo>
                      <a:pt x="173" y="147"/>
                    </a:lnTo>
                    <a:lnTo>
                      <a:pt x="173" y="51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4" name="Google Shape;5674;p50"/>
              <p:cNvSpPr/>
              <p:nvPr/>
            </p:nvSpPr>
            <p:spPr>
              <a:xfrm>
                <a:off x="5769700" y="1805475"/>
                <a:ext cx="950" cy="2925"/>
              </a:xfrm>
              <a:custGeom>
                <a:rect b="b" l="l" r="r" t="t"/>
                <a:pathLst>
                  <a:path extrusionOk="0" h="117" w="38">
                    <a:moveTo>
                      <a:pt x="1" y="0"/>
                    </a:moveTo>
                    <a:lnTo>
                      <a:pt x="1" y="96"/>
                    </a:lnTo>
                    <a:lnTo>
                      <a:pt x="37" y="116"/>
                    </a:lnTo>
                    <a:lnTo>
                      <a:pt x="37" y="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5" name="Google Shape;5675;p50"/>
              <p:cNvSpPr/>
              <p:nvPr/>
            </p:nvSpPr>
            <p:spPr>
              <a:xfrm>
                <a:off x="5770625" y="1808375"/>
                <a:ext cx="3050" cy="3525"/>
              </a:xfrm>
              <a:custGeom>
                <a:rect b="b" l="l" r="r" t="t"/>
                <a:pathLst>
                  <a:path extrusionOk="0" h="141" w="122">
                    <a:moveTo>
                      <a:pt x="0" y="0"/>
                    </a:moveTo>
                    <a:lnTo>
                      <a:pt x="0" y="141"/>
                    </a:lnTo>
                    <a:lnTo>
                      <a:pt x="122" y="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6" name="Google Shape;5676;p50"/>
              <p:cNvSpPr/>
              <p:nvPr/>
            </p:nvSpPr>
            <p:spPr>
              <a:xfrm>
                <a:off x="5770625" y="1810150"/>
                <a:ext cx="5025" cy="3375"/>
              </a:xfrm>
              <a:custGeom>
                <a:rect b="b" l="l" r="r" t="t"/>
                <a:pathLst>
                  <a:path extrusionOk="0" h="135" w="201">
                    <a:moveTo>
                      <a:pt x="122" y="0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42" y="135"/>
                    </a:lnTo>
                    <a:lnTo>
                      <a:pt x="200" y="45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7" name="Google Shape;5677;p50"/>
              <p:cNvSpPr/>
              <p:nvPr/>
            </p:nvSpPr>
            <p:spPr>
              <a:xfrm>
                <a:off x="5771675" y="1811275"/>
                <a:ext cx="5050" cy="2925"/>
              </a:xfrm>
              <a:custGeom>
                <a:rect b="b" l="l" r="r" t="t"/>
                <a:pathLst>
                  <a:path extrusionOk="0" h="117" w="202">
                    <a:moveTo>
                      <a:pt x="158" y="0"/>
                    </a:moveTo>
                    <a:lnTo>
                      <a:pt x="0" y="90"/>
                    </a:lnTo>
                    <a:lnTo>
                      <a:pt x="44" y="116"/>
                    </a:lnTo>
                    <a:lnTo>
                      <a:pt x="202" y="25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8" name="Google Shape;5678;p50"/>
              <p:cNvSpPr/>
              <p:nvPr/>
            </p:nvSpPr>
            <p:spPr>
              <a:xfrm>
                <a:off x="5772750" y="1811875"/>
                <a:ext cx="4800" cy="2775"/>
              </a:xfrm>
              <a:custGeom>
                <a:rect b="b" l="l" r="r" t="t"/>
                <a:pathLst>
                  <a:path extrusionOk="0" h="111" w="192">
                    <a:moveTo>
                      <a:pt x="159" y="1"/>
                    </a:moveTo>
                    <a:lnTo>
                      <a:pt x="1" y="92"/>
                    </a:lnTo>
                    <a:lnTo>
                      <a:pt x="34" y="111"/>
                    </a:lnTo>
                    <a:lnTo>
                      <a:pt x="192" y="21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9" name="Google Shape;5679;p50"/>
              <p:cNvSpPr/>
              <p:nvPr/>
            </p:nvSpPr>
            <p:spPr>
              <a:xfrm>
                <a:off x="5770625" y="1806000"/>
                <a:ext cx="5125" cy="4175"/>
              </a:xfrm>
              <a:custGeom>
                <a:rect b="b" l="l" r="r" t="t"/>
                <a:pathLst>
                  <a:path extrusionOk="0" h="167" w="205">
                    <a:moveTo>
                      <a:pt x="0" y="1"/>
                    </a:moveTo>
                    <a:lnTo>
                      <a:pt x="0" y="95"/>
                    </a:lnTo>
                    <a:lnTo>
                      <a:pt x="122" y="166"/>
                    </a:lnTo>
                    <a:lnTo>
                      <a:pt x="205" y="1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0" name="Google Shape;5680;p50"/>
              <p:cNvSpPr/>
              <p:nvPr/>
            </p:nvSpPr>
            <p:spPr>
              <a:xfrm>
                <a:off x="5782950" y="1819200"/>
                <a:ext cx="25" cy="850"/>
              </a:xfrm>
              <a:custGeom>
                <a:rect b="b" l="l" r="r" t="t"/>
                <a:pathLst>
                  <a:path extrusionOk="0" h="34" w="1">
                    <a:moveTo>
                      <a:pt x="0" y="1"/>
                    </a:moveTo>
                    <a:lnTo>
                      <a:pt x="0" y="34"/>
                    </a:lnTo>
                    <a:lnTo>
                      <a:pt x="0" y="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1" name="Google Shape;5681;p50"/>
              <p:cNvSpPr/>
              <p:nvPr/>
            </p:nvSpPr>
            <p:spPr>
              <a:xfrm>
                <a:off x="5773650" y="1808950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4" y="0"/>
                    </a:moveTo>
                    <a:lnTo>
                      <a:pt x="1" y="48"/>
                    </a:lnTo>
                    <a:lnTo>
                      <a:pt x="79" y="93"/>
                    </a:lnTo>
                    <a:lnTo>
                      <a:pt x="162" y="45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2" name="Google Shape;5682;p50"/>
              <p:cNvSpPr/>
              <p:nvPr/>
            </p:nvSpPr>
            <p:spPr>
              <a:xfrm>
                <a:off x="5775625" y="1810075"/>
                <a:ext cx="3175" cy="1825"/>
              </a:xfrm>
              <a:custGeom>
                <a:rect b="b" l="l" r="r" t="t"/>
                <a:pathLst>
                  <a:path extrusionOk="0" h="73" w="127">
                    <a:moveTo>
                      <a:pt x="83" y="0"/>
                    </a:moveTo>
                    <a:lnTo>
                      <a:pt x="0" y="48"/>
                    </a:lnTo>
                    <a:lnTo>
                      <a:pt x="44" y="73"/>
                    </a:lnTo>
                    <a:lnTo>
                      <a:pt x="126" y="26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3" name="Google Shape;5683;p50"/>
              <p:cNvSpPr/>
              <p:nvPr/>
            </p:nvSpPr>
            <p:spPr>
              <a:xfrm>
                <a:off x="5776700" y="1810725"/>
                <a:ext cx="2975" cy="1675"/>
              </a:xfrm>
              <a:custGeom>
                <a:rect b="b" l="l" r="r" t="t"/>
                <a:pathLst>
                  <a:path extrusionOk="0" h="67" w="119">
                    <a:moveTo>
                      <a:pt x="83" y="0"/>
                    </a:moveTo>
                    <a:lnTo>
                      <a:pt x="1" y="47"/>
                    </a:lnTo>
                    <a:lnTo>
                      <a:pt x="34" y="67"/>
                    </a:lnTo>
                    <a:lnTo>
                      <a:pt x="118" y="19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4" name="Google Shape;5684;p50"/>
              <p:cNvSpPr/>
              <p:nvPr/>
            </p:nvSpPr>
            <p:spPr>
              <a:xfrm>
                <a:off x="5773575" y="1812400"/>
                <a:ext cx="8475" cy="7150"/>
              </a:xfrm>
              <a:custGeom>
                <a:rect b="b" l="l" r="r" t="t"/>
                <a:pathLst>
                  <a:path extrusionOk="0" h="286" w="339">
                    <a:moveTo>
                      <a:pt x="159" y="0"/>
                    </a:moveTo>
                    <a:lnTo>
                      <a:pt x="1" y="90"/>
                    </a:lnTo>
                    <a:lnTo>
                      <a:pt x="339" y="286"/>
                    </a:lnTo>
                    <a:lnTo>
                      <a:pt x="339" y="103"/>
                    </a:lnTo>
                    <a:lnTo>
                      <a:pt x="15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5" name="Google Shape;5685;p50"/>
              <p:cNvSpPr/>
              <p:nvPr/>
            </p:nvSpPr>
            <p:spPr>
              <a:xfrm>
                <a:off x="5782025" y="1814950"/>
                <a:ext cx="975" cy="5100"/>
              </a:xfrm>
              <a:custGeom>
                <a:rect b="b" l="l" r="r" t="t"/>
                <a:pathLst>
                  <a:path extrusionOk="0" h="204" w="39">
                    <a:moveTo>
                      <a:pt x="1" y="1"/>
                    </a:moveTo>
                    <a:lnTo>
                      <a:pt x="1" y="184"/>
                    </a:lnTo>
                    <a:lnTo>
                      <a:pt x="37" y="204"/>
                    </a:lnTo>
                    <a:lnTo>
                      <a:pt x="37" y="171"/>
                    </a:lnTo>
                    <a:lnTo>
                      <a:pt x="39" y="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6" name="Google Shape;5686;p50"/>
              <p:cNvSpPr/>
              <p:nvPr/>
            </p:nvSpPr>
            <p:spPr>
              <a:xfrm>
                <a:off x="5777550" y="1811200"/>
                <a:ext cx="4500" cy="3775"/>
              </a:xfrm>
              <a:custGeom>
                <a:rect b="b" l="l" r="r" t="t"/>
                <a:pathLst>
                  <a:path extrusionOk="0" h="151" w="180">
                    <a:moveTo>
                      <a:pt x="84" y="0"/>
                    </a:moveTo>
                    <a:lnTo>
                      <a:pt x="0" y="48"/>
                    </a:lnTo>
                    <a:lnTo>
                      <a:pt x="180" y="151"/>
                    </a:lnTo>
                    <a:lnTo>
                      <a:pt x="180" y="57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7" name="Google Shape;5687;p50"/>
              <p:cNvSpPr/>
              <p:nvPr/>
            </p:nvSpPr>
            <p:spPr>
              <a:xfrm>
                <a:off x="5782025" y="1812600"/>
                <a:ext cx="975" cy="2925"/>
              </a:xfrm>
              <a:custGeom>
                <a:rect b="b" l="l" r="r" t="t"/>
                <a:pathLst>
                  <a:path extrusionOk="0" h="117" w="39">
                    <a:moveTo>
                      <a:pt x="1" y="1"/>
                    </a:moveTo>
                    <a:lnTo>
                      <a:pt x="1" y="95"/>
                    </a:lnTo>
                    <a:lnTo>
                      <a:pt x="39" y="117"/>
                    </a:lnTo>
                    <a:lnTo>
                      <a:pt x="39" y="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8" name="Google Shape;5688;p50"/>
              <p:cNvSpPr/>
              <p:nvPr/>
            </p:nvSpPr>
            <p:spPr>
              <a:xfrm>
                <a:off x="5782950" y="1815500"/>
                <a:ext cx="3250" cy="3725"/>
              </a:xfrm>
              <a:custGeom>
                <a:rect b="b" l="l" r="r" t="t"/>
                <a:pathLst>
                  <a:path extrusionOk="0" h="149" w="130">
                    <a:moveTo>
                      <a:pt x="2" y="1"/>
                    </a:moveTo>
                    <a:lnTo>
                      <a:pt x="0" y="149"/>
                    </a:lnTo>
                    <a:lnTo>
                      <a:pt x="129" y="75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9" name="Google Shape;5689;p50"/>
              <p:cNvSpPr/>
              <p:nvPr/>
            </p:nvSpPr>
            <p:spPr>
              <a:xfrm>
                <a:off x="5782950" y="1817350"/>
                <a:ext cx="5200" cy="3400"/>
              </a:xfrm>
              <a:custGeom>
                <a:rect b="b" l="l" r="r" t="t"/>
                <a:pathLst>
                  <a:path extrusionOk="0" h="136" w="208">
                    <a:moveTo>
                      <a:pt x="129" y="1"/>
                    </a:moveTo>
                    <a:lnTo>
                      <a:pt x="0" y="75"/>
                    </a:lnTo>
                    <a:lnTo>
                      <a:pt x="0" y="108"/>
                    </a:lnTo>
                    <a:lnTo>
                      <a:pt x="48" y="136"/>
                    </a:lnTo>
                    <a:lnTo>
                      <a:pt x="207" y="46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0" name="Google Shape;5690;p50"/>
              <p:cNvSpPr/>
              <p:nvPr/>
            </p:nvSpPr>
            <p:spPr>
              <a:xfrm>
                <a:off x="5747425" y="1799525"/>
                <a:ext cx="45475" cy="27325"/>
              </a:xfrm>
              <a:custGeom>
                <a:rect b="b" l="l" r="r" t="t"/>
                <a:pathLst>
                  <a:path extrusionOk="0" h="1093" w="1819">
                    <a:moveTo>
                      <a:pt x="0" y="0"/>
                    </a:moveTo>
                    <a:lnTo>
                      <a:pt x="0" y="41"/>
                    </a:lnTo>
                    <a:lnTo>
                      <a:pt x="13" y="50"/>
                    </a:lnTo>
                    <a:lnTo>
                      <a:pt x="57" y="74"/>
                    </a:lnTo>
                    <a:lnTo>
                      <a:pt x="90" y="93"/>
                    </a:lnTo>
                    <a:lnTo>
                      <a:pt x="397" y="271"/>
                    </a:lnTo>
                    <a:lnTo>
                      <a:pt x="434" y="293"/>
                    </a:lnTo>
                    <a:lnTo>
                      <a:pt x="447" y="300"/>
                    </a:lnTo>
                    <a:lnTo>
                      <a:pt x="490" y="325"/>
                    </a:lnTo>
                    <a:lnTo>
                      <a:pt x="525" y="345"/>
                    </a:lnTo>
                    <a:lnTo>
                      <a:pt x="890" y="556"/>
                    </a:lnTo>
                    <a:lnTo>
                      <a:pt x="934" y="580"/>
                    </a:lnTo>
                    <a:lnTo>
                      <a:pt x="977" y="606"/>
                    </a:lnTo>
                    <a:lnTo>
                      <a:pt x="1011" y="625"/>
                    </a:lnTo>
                    <a:lnTo>
                      <a:pt x="1385" y="841"/>
                    </a:lnTo>
                    <a:lnTo>
                      <a:pt x="1434" y="869"/>
                    </a:lnTo>
                    <a:lnTo>
                      <a:pt x="1478" y="895"/>
                    </a:lnTo>
                    <a:lnTo>
                      <a:pt x="1511" y="914"/>
                    </a:lnTo>
                    <a:lnTo>
                      <a:pt x="1818" y="1092"/>
                    </a:lnTo>
                    <a:lnTo>
                      <a:pt x="1818" y="1050"/>
                    </a:lnTo>
                    <a:lnTo>
                      <a:pt x="1547" y="893"/>
                    </a:lnTo>
                    <a:lnTo>
                      <a:pt x="1512" y="875"/>
                    </a:lnTo>
                    <a:lnTo>
                      <a:pt x="1469" y="849"/>
                    </a:lnTo>
                    <a:lnTo>
                      <a:pt x="1421" y="821"/>
                    </a:lnTo>
                    <a:lnTo>
                      <a:pt x="1385" y="801"/>
                    </a:lnTo>
                    <a:lnTo>
                      <a:pt x="1047" y="605"/>
                    </a:lnTo>
                    <a:lnTo>
                      <a:pt x="1014" y="586"/>
                    </a:lnTo>
                    <a:lnTo>
                      <a:pt x="970" y="560"/>
                    </a:lnTo>
                    <a:lnTo>
                      <a:pt x="928" y="537"/>
                    </a:lnTo>
                    <a:lnTo>
                      <a:pt x="921" y="532"/>
                    </a:lnTo>
                    <a:lnTo>
                      <a:pt x="890" y="515"/>
                    </a:lnTo>
                    <a:lnTo>
                      <a:pt x="561" y="324"/>
                    </a:lnTo>
                    <a:lnTo>
                      <a:pt x="526" y="305"/>
                    </a:lnTo>
                    <a:lnTo>
                      <a:pt x="483" y="280"/>
                    </a:lnTo>
                    <a:lnTo>
                      <a:pt x="435" y="251"/>
                    </a:lnTo>
                    <a:lnTo>
                      <a:pt x="397" y="229"/>
                    </a:lnTo>
                    <a:lnTo>
                      <a:pt x="126" y="73"/>
                    </a:lnTo>
                    <a:lnTo>
                      <a:pt x="93" y="54"/>
                    </a:lnTo>
                    <a:lnTo>
                      <a:pt x="48" y="2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1" name="Google Shape;5691;p50"/>
              <p:cNvSpPr/>
              <p:nvPr/>
            </p:nvSpPr>
            <p:spPr>
              <a:xfrm>
                <a:off x="5784125" y="1818475"/>
                <a:ext cx="5100" cy="2925"/>
              </a:xfrm>
              <a:custGeom>
                <a:rect b="b" l="l" r="r" t="t"/>
                <a:pathLst>
                  <a:path extrusionOk="0" h="117" w="204">
                    <a:moveTo>
                      <a:pt x="160" y="1"/>
                    </a:moveTo>
                    <a:lnTo>
                      <a:pt x="1" y="91"/>
                    </a:lnTo>
                    <a:lnTo>
                      <a:pt x="44" y="117"/>
                    </a:lnTo>
                    <a:lnTo>
                      <a:pt x="204" y="25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2" name="Google Shape;5692;p50"/>
              <p:cNvSpPr/>
              <p:nvPr/>
            </p:nvSpPr>
            <p:spPr>
              <a:xfrm>
                <a:off x="5785225" y="1819100"/>
                <a:ext cx="4850" cy="2775"/>
              </a:xfrm>
              <a:custGeom>
                <a:rect b="b" l="l" r="r" t="t"/>
                <a:pathLst>
                  <a:path extrusionOk="0" h="111" w="194">
                    <a:moveTo>
                      <a:pt x="160" y="0"/>
                    </a:moveTo>
                    <a:lnTo>
                      <a:pt x="0" y="92"/>
                    </a:lnTo>
                    <a:lnTo>
                      <a:pt x="35" y="110"/>
                    </a:lnTo>
                    <a:lnTo>
                      <a:pt x="193" y="21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3" name="Google Shape;5693;p50"/>
              <p:cNvSpPr/>
              <p:nvPr/>
            </p:nvSpPr>
            <p:spPr>
              <a:xfrm>
                <a:off x="5782975" y="1813125"/>
                <a:ext cx="5275" cy="4250"/>
              </a:xfrm>
              <a:custGeom>
                <a:rect b="b" l="l" r="r" t="t"/>
                <a:pathLst>
                  <a:path extrusionOk="0" h="170" w="211">
                    <a:moveTo>
                      <a:pt x="1" y="0"/>
                    </a:moveTo>
                    <a:lnTo>
                      <a:pt x="1" y="96"/>
                    </a:lnTo>
                    <a:lnTo>
                      <a:pt x="128" y="170"/>
                    </a:lnTo>
                    <a:lnTo>
                      <a:pt x="211" y="1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4" name="Google Shape;5694;p50"/>
              <p:cNvSpPr/>
              <p:nvPr/>
            </p:nvSpPr>
            <p:spPr>
              <a:xfrm>
                <a:off x="5786175" y="1816150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3" y="1"/>
                    </a:moveTo>
                    <a:lnTo>
                      <a:pt x="0" y="49"/>
                    </a:lnTo>
                    <a:lnTo>
                      <a:pt x="78" y="94"/>
                    </a:lnTo>
                    <a:lnTo>
                      <a:pt x="161" y="4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5" name="Google Shape;5695;p50"/>
              <p:cNvSpPr/>
              <p:nvPr/>
            </p:nvSpPr>
            <p:spPr>
              <a:xfrm>
                <a:off x="5788125" y="1817275"/>
                <a:ext cx="3175" cy="1850"/>
              </a:xfrm>
              <a:custGeom>
                <a:rect b="b" l="l" r="r" t="t"/>
                <a:pathLst>
                  <a:path extrusionOk="0" h="74" w="127">
                    <a:moveTo>
                      <a:pt x="83" y="1"/>
                    </a:moveTo>
                    <a:lnTo>
                      <a:pt x="0" y="49"/>
                    </a:lnTo>
                    <a:lnTo>
                      <a:pt x="44" y="73"/>
                    </a:lnTo>
                    <a:lnTo>
                      <a:pt x="127" y="27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6" name="Google Shape;5696;p50"/>
              <p:cNvSpPr/>
              <p:nvPr/>
            </p:nvSpPr>
            <p:spPr>
              <a:xfrm>
                <a:off x="5789200" y="1817925"/>
                <a:ext cx="2925" cy="1700"/>
              </a:xfrm>
              <a:custGeom>
                <a:rect b="b" l="l" r="r" t="t"/>
                <a:pathLst>
                  <a:path extrusionOk="0" h="68" w="117">
                    <a:moveTo>
                      <a:pt x="84" y="1"/>
                    </a:moveTo>
                    <a:lnTo>
                      <a:pt x="1" y="47"/>
                    </a:lnTo>
                    <a:lnTo>
                      <a:pt x="34" y="68"/>
                    </a:lnTo>
                    <a:lnTo>
                      <a:pt x="117" y="20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7" name="Google Shape;5697;p50"/>
              <p:cNvSpPr/>
              <p:nvPr/>
            </p:nvSpPr>
            <p:spPr>
              <a:xfrm>
                <a:off x="5790050" y="1818400"/>
                <a:ext cx="2875" cy="2850"/>
              </a:xfrm>
              <a:custGeom>
                <a:rect b="b" l="l" r="r" t="t"/>
                <a:pathLst>
                  <a:path extrusionOk="0" h="114" w="115">
                    <a:moveTo>
                      <a:pt x="83" y="1"/>
                    </a:moveTo>
                    <a:lnTo>
                      <a:pt x="0" y="49"/>
                    </a:lnTo>
                    <a:lnTo>
                      <a:pt x="115" y="114"/>
                    </a:lnTo>
                    <a:lnTo>
                      <a:pt x="115" y="20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8" name="Google Shape;5698;p50"/>
              <p:cNvSpPr/>
              <p:nvPr/>
            </p:nvSpPr>
            <p:spPr>
              <a:xfrm>
                <a:off x="5786100" y="1819600"/>
                <a:ext cx="6825" cy="6200"/>
              </a:xfrm>
              <a:custGeom>
                <a:rect b="b" l="l" r="r" t="t"/>
                <a:pathLst>
                  <a:path extrusionOk="0" h="248" w="273">
                    <a:moveTo>
                      <a:pt x="158" y="1"/>
                    </a:moveTo>
                    <a:lnTo>
                      <a:pt x="0" y="90"/>
                    </a:lnTo>
                    <a:lnTo>
                      <a:pt x="271" y="247"/>
                    </a:lnTo>
                    <a:lnTo>
                      <a:pt x="273" y="66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9" name="Google Shape;5699;p50"/>
              <p:cNvSpPr/>
              <p:nvPr/>
            </p:nvSpPr>
            <p:spPr>
              <a:xfrm>
                <a:off x="5750575" y="1799075"/>
                <a:ext cx="6800" cy="6200"/>
              </a:xfrm>
              <a:custGeom>
                <a:rect b="b" l="l" r="r" t="t"/>
                <a:pathLst>
                  <a:path extrusionOk="0" h="248" w="272">
                    <a:moveTo>
                      <a:pt x="158" y="1"/>
                    </a:moveTo>
                    <a:lnTo>
                      <a:pt x="0" y="91"/>
                    </a:lnTo>
                    <a:lnTo>
                      <a:pt x="271" y="247"/>
                    </a:lnTo>
                    <a:lnTo>
                      <a:pt x="271" y="66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0" name="Google Shape;5700;p50"/>
              <p:cNvSpPr/>
              <p:nvPr/>
            </p:nvSpPr>
            <p:spPr>
              <a:xfrm>
                <a:off x="5761450" y="1805350"/>
                <a:ext cx="8275" cy="7050"/>
              </a:xfrm>
              <a:custGeom>
                <a:rect b="b" l="l" r="r" t="t"/>
                <a:pathLst>
                  <a:path extrusionOk="0" h="282" w="331">
                    <a:moveTo>
                      <a:pt x="158" y="1"/>
                    </a:moveTo>
                    <a:lnTo>
                      <a:pt x="0" y="91"/>
                    </a:lnTo>
                    <a:lnTo>
                      <a:pt x="329" y="282"/>
                    </a:lnTo>
                    <a:lnTo>
                      <a:pt x="331" y="101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1" name="Google Shape;5701;p50"/>
              <p:cNvSpPr/>
              <p:nvPr/>
            </p:nvSpPr>
            <p:spPr>
              <a:xfrm>
                <a:off x="5770425" y="1824175"/>
                <a:ext cx="225" cy="1075"/>
              </a:xfrm>
              <a:custGeom>
                <a:rect b="b" l="l" r="r" t="t"/>
                <a:pathLst>
                  <a:path extrusionOk="0" h="43" w="9">
                    <a:moveTo>
                      <a:pt x="8" y="0"/>
                    </a:moveTo>
                    <a:lnTo>
                      <a:pt x="1" y="5"/>
                    </a:lnTo>
                    <a:lnTo>
                      <a:pt x="1" y="38"/>
                    </a:lnTo>
                    <a:lnTo>
                      <a:pt x="8" y="42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2" name="Google Shape;5702;p50"/>
              <p:cNvSpPr/>
              <p:nvPr/>
            </p:nvSpPr>
            <p:spPr>
              <a:xfrm>
                <a:off x="5747425" y="1807275"/>
                <a:ext cx="3250" cy="3750"/>
              </a:xfrm>
              <a:custGeom>
                <a:rect b="b" l="l" r="r" t="t"/>
                <a:pathLst>
                  <a:path extrusionOk="0" h="150" w="130">
                    <a:moveTo>
                      <a:pt x="0" y="1"/>
                    </a:moveTo>
                    <a:lnTo>
                      <a:pt x="0" y="150"/>
                    </a:lnTo>
                    <a:lnTo>
                      <a:pt x="129" y="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3" name="Google Shape;5703;p50"/>
              <p:cNvSpPr/>
              <p:nvPr/>
            </p:nvSpPr>
            <p:spPr>
              <a:xfrm>
                <a:off x="5747425" y="1809150"/>
                <a:ext cx="5200" cy="3400"/>
              </a:xfrm>
              <a:custGeom>
                <a:rect b="b" l="l" r="r" t="t"/>
                <a:pathLst>
                  <a:path extrusionOk="0" h="136" w="208">
                    <a:moveTo>
                      <a:pt x="129" y="1"/>
                    </a:moveTo>
                    <a:lnTo>
                      <a:pt x="0" y="75"/>
                    </a:lnTo>
                    <a:lnTo>
                      <a:pt x="0" y="108"/>
                    </a:lnTo>
                    <a:lnTo>
                      <a:pt x="48" y="136"/>
                    </a:lnTo>
                    <a:lnTo>
                      <a:pt x="207" y="46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4" name="Google Shape;5704;p50"/>
              <p:cNvSpPr/>
              <p:nvPr/>
            </p:nvSpPr>
            <p:spPr>
              <a:xfrm>
                <a:off x="5748600" y="1810275"/>
                <a:ext cx="5100" cy="2900"/>
              </a:xfrm>
              <a:custGeom>
                <a:rect b="b" l="l" r="r" t="t"/>
                <a:pathLst>
                  <a:path extrusionOk="0" h="116" w="204">
                    <a:moveTo>
                      <a:pt x="160" y="1"/>
                    </a:moveTo>
                    <a:lnTo>
                      <a:pt x="1" y="91"/>
                    </a:lnTo>
                    <a:lnTo>
                      <a:pt x="46" y="115"/>
                    </a:lnTo>
                    <a:lnTo>
                      <a:pt x="204" y="26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5" name="Google Shape;5705;p50"/>
              <p:cNvSpPr/>
              <p:nvPr/>
            </p:nvSpPr>
            <p:spPr>
              <a:xfrm>
                <a:off x="5749725" y="1810900"/>
                <a:ext cx="4825" cy="2775"/>
              </a:xfrm>
              <a:custGeom>
                <a:rect b="b" l="l" r="r" t="t"/>
                <a:pathLst>
                  <a:path extrusionOk="0" h="111" w="193">
                    <a:moveTo>
                      <a:pt x="159" y="1"/>
                    </a:moveTo>
                    <a:lnTo>
                      <a:pt x="1" y="90"/>
                    </a:lnTo>
                    <a:lnTo>
                      <a:pt x="34" y="111"/>
                    </a:lnTo>
                    <a:lnTo>
                      <a:pt x="192" y="21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6" name="Google Shape;5706;p50"/>
              <p:cNvSpPr/>
              <p:nvPr/>
            </p:nvSpPr>
            <p:spPr>
              <a:xfrm>
                <a:off x="5747425" y="1804925"/>
                <a:ext cx="5300" cy="4250"/>
              </a:xfrm>
              <a:custGeom>
                <a:rect b="b" l="l" r="r" t="t"/>
                <a:pathLst>
                  <a:path extrusionOk="0" h="170" w="212">
                    <a:moveTo>
                      <a:pt x="0" y="0"/>
                    </a:moveTo>
                    <a:lnTo>
                      <a:pt x="0" y="95"/>
                    </a:lnTo>
                    <a:lnTo>
                      <a:pt x="129" y="170"/>
                    </a:lnTo>
                    <a:lnTo>
                      <a:pt x="212" y="1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7" name="Google Shape;5707;p50"/>
              <p:cNvSpPr/>
              <p:nvPr/>
            </p:nvSpPr>
            <p:spPr>
              <a:xfrm>
                <a:off x="5750650" y="1807975"/>
                <a:ext cx="4050" cy="2325"/>
              </a:xfrm>
              <a:custGeom>
                <a:rect b="b" l="l" r="r" t="t"/>
                <a:pathLst>
                  <a:path extrusionOk="0" h="93" w="162">
                    <a:moveTo>
                      <a:pt x="83" y="0"/>
                    </a:moveTo>
                    <a:lnTo>
                      <a:pt x="0" y="48"/>
                    </a:lnTo>
                    <a:lnTo>
                      <a:pt x="78" y="93"/>
                    </a:lnTo>
                    <a:lnTo>
                      <a:pt x="161" y="4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8" name="Google Shape;5708;p50"/>
              <p:cNvSpPr/>
              <p:nvPr/>
            </p:nvSpPr>
            <p:spPr>
              <a:xfrm>
                <a:off x="5750575" y="1811400"/>
                <a:ext cx="6800" cy="6200"/>
              </a:xfrm>
              <a:custGeom>
                <a:rect b="b" l="l" r="r" t="t"/>
                <a:pathLst>
                  <a:path extrusionOk="0" h="248" w="272">
                    <a:moveTo>
                      <a:pt x="158" y="1"/>
                    </a:moveTo>
                    <a:lnTo>
                      <a:pt x="0" y="91"/>
                    </a:lnTo>
                    <a:lnTo>
                      <a:pt x="271" y="247"/>
                    </a:lnTo>
                    <a:lnTo>
                      <a:pt x="271" y="66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9" name="Google Shape;5709;p50"/>
              <p:cNvSpPr/>
              <p:nvPr/>
            </p:nvSpPr>
            <p:spPr>
              <a:xfrm>
                <a:off x="5752600" y="1809100"/>
                <a:ext cx="3175" cy="1825"/>
              </a:xfrm>
              <a:custGeom>
                <a:rect b="b" l="l" r="r" t="t"/>
                <a:pathLst>
                  <a:path extrusionOk="0" h="73" w="127">
                    <a:moveTo>
                      <a:pt x="83" y="0"/>
                    </a:moveTo>
                    <a:lnTo>
                      <a:pt x="0" y="48"/>
                    </a:lnTo>
                    <a:lnTo>
                      <a:pt x="44" y="73"/>
                    </a:lnTo>
                    <a:lnTo>
                      <a:pt x="127" y="2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0" name="Google Shape;5710;p50"/>
              <p:cNvSpPr/>
              <p:nvPr/>
            </p:nvSpPr>
            <p:spPr>
              <a:xfrm>
                <a:off x="5757350" y="1813050"/>
                <a:ext cx="975" cy="5100"/>
              </a:xfrm>
              <a:custGeom>
                <a:rect b="b" l="l" r="r" t="t"/>
                <a:pathLst>
                  <a:path extrusionOk="0" h="204" w="39">
                    <a:moveTo>
                      <a:pt x="0" y="0"/>
                    </a:moveTo>
                    <a:lnTo>
                      <a:pt x="0" y="181"/>
                    </a:lnTo>
                    <a:lnTo>
                      <a:pt x="38" y="203"/>
                    </a:lnTo>
                    <a:lnTo>
                      <a:pt x="38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1" name="Google Shape;5711;p50"/>
              <p:cNvSpPr/>
              <p:nvPr/>
            </p:nvSpPr>
            <p:spPr>
              <a:xfrm>
                <a:off x="5753675" y="1809700"/>
                <a:ext cx="2925" cy="1725"/>
              </a:xfrm>
              <a:custGeom>
                <a:rect b="b" l="l" r="r" t="t"/>
                <a:pathLst>
                  <a:path extrusionOk="0" h="69" w="117">
                    <a:moveTo>
                      <a:pt x="84" y="1"/>
                    </a:moveTo>
                    <a:lnTo>
                      <a:pt x="1" y="49"/>
                    </a:lnTo>
                    <a:lnTo>
                      <a:pt x="34" y="69"/>
                    </a:lnTo>
                    <a:lnTo>
                      <a:pt x="117" y="21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2" name="Google Shape;5712;p50"/>
              <p:cNvSpPr/>
              <p:nvPr/>
            </p:nvSpPr>
            <p:spPr>
              <a:xfrm>
                <a:off x="5754525" y="1810200"/>
                <a:ext cx="2875" cy="2875"/>
              </a:xfrm>
              <a:custGeom>
                <a:rect b="b" l="l" r="r" t="t"/>
                <a:pathLst>
                  <a:path extrusionOk="0" h="115" w="115">
                    <a:moveTo>
                      <a:pt x="83" y="1"/>
                    </a:moveTo>
                    <a:lnTo>
                      <a:pt x="0" y="49"/>
                    </a:lnTo>
                    <a:lnTo>
                      <a:pt x="113" y="114"/>
                    </a:lnTo>
                    <a:lnTo>
                      <a:pt x="115" y="18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3" name="Google Shape;5713;p50"/>
              <p:cNvSpPr/>
              <p:nvPr/>
            </p:nvSpPr>
            <p:spPr>
              <a:xfrm>
                <a:off x="5757350" y="1810650"/>
                <a:ext cx="975" cy="2925"/>
              </a:xfrm>
              <a:custGeom>
                <a:rect b="b" l="l" r="r" t="t"/>
                <a:pathLst>
                  <a:path extrusionOk="0" h="117" w="39">
                    <a:moveTo>
                      <a:pt x="2" y="0"/>
                    </a:moveTo>
                    <a:lnTo>
                      <a:pt x="0" y="96"/>
                    </a:lnTo>
                    <a:lnTo>
                      <a:pt x="38" y="116"/>
                    </a:lnTo>
                    <a:lnTo>
                      <a:pt x="38" y="2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4" name="Google Shape;5714;p50"/>
              <p:cNvSpPr/>
              <p:nvPr/>
            </p:nvSpPr>
            <p:spPr>
              <a:xfrm>
                <a:off x="5758300" y="1813550"/>
                <a:ext cx="3250" cy="3750"/>
              </a:xfrm>
              <a:custGeom>
                <a:rect b="b" l="l" r="r" t="t"/>
                <a:pathLst>
                  <a:path extrusionOk="0" h="150" w="130">
                    <a:moveTo>
                      <a:pt x="0" y="0"/>
                    </a:moveTo>
                    <a:lnTo>
                      <a:pt x="0" y="150"/>
                    </a:lnTo>
                    <a:lnTo>
                      <a:pt x="129" y="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5" name="Google Shape;5715;p50"/>
              <p:cNvSpPr/>
              <p:nvPr/>
            </p:nvSpPr>
            <p:spPr>
              <a:xfrm>
                <a:off x="5758300" y="1815425"/>
                <a:ext cx="5150" cy="3400"/>
              </a:xfrm>
              <a:custGeom>
                <a:rect b="b" l="l" r="r" t="t"/>
                <a:pathLst>
                  <a:path extrusionOk="0" h="136" w="206">
                    <a:moveTo>
                      <a:pt x="129" y="1"/>
                    </a:moveTo>
                    <a:lnTo>
                      <a:pt x="0" y="75"/>
                    </a:lnTo>
                    <a:lnTo>
                      <a:pt x="0" y="108"/>
                    </a:lnTo>
                    <a:lnTo>
                      <a:pt x="48" y="136"/>
                    </a:lnTo>
                    <a:lnTo>
                      <a:pt x="206" y="46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6" name="Google Shape;5716;p50"/>
              <p:cNvSpPr/>
              <p:nvPr/>
            </p:nvSpPr>
            <p:spPr>
              <a:xfrm>
                <a:off x="5759475" y="1816550"/>
                <a:ext cx="5075" cy="2900"/>
              </a:xfrm>
              <a:custGeom>
                <a:rect b="b" l="l" r="r" t="t"/>
                <a:pathLst>
                  <a:path extrusionOk="0" h="116" w="203">
                    <a:moveTo>
                      <a:pt x="159" y="1"/>
                    </a:moveTo>
                    <a:lnTo>
                      <a:pt x="1" y="91"/>
                    </a:lnTo>
                    <a:lnTo>
                      <a:pt x="44" y="115"/>
                    </a:lnTo>
                    <a:lnTo>
                      <a:pt x="202" y="25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7" name="Google Shape;5717;p50"/>
              <p:cNvSpPr/>
              <p:nvPr/>
            </p:nvSpPr>
            <p:spPr>
              <a:xfrm>
                <a:off x="5760575" y="1817175"/>
                <a:ext cx="4850" cy="2775"/>
              </a:xfrm>
              <a:custGeom>
                <a:rect b="b" l="l" r="r" t="t"/>
                <a:pathLst>
                  <a:path extrusionOk="0" h="111" w="194">
                    <a:moveTo>
                      <a:pt x="158" y="0"/>
                    </a:moveTo>
                    <a:lnTo>
                      <a:pt x="0" y="90"/>
                    </a:lnTo>
                    <a:lnTo>
                      <a:pt x="35" y="111"/>
                    </a:lnTo>
                    <a:lnTo>
                      <a:pt x="193" y="21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8" name="Google Shape;5718;p50"/>
              <p:cNvSpPr/>
              <p:nvPr/>
            </p:nvSpPr>
            <p:spPr>
              <a:xfrm>
                <a:off x="5758300" y="1811200"/>
                <a:ext cx="5300" cy="4250"/>
              </a:xfrm>
              <a:custGeom>
                <a:rect b="b" l="l" r="r" t="t"/>
                <a:pathLst>
                  <a:path extrusionOk="0" h="170" w="212">
                    <a:moveTo>
                      <a:pt x="0" y="0"/>
                    </a:moveTo>
                    <a:lnTo>
                      <a:pt x="0" y="94"/>
                    </a:lnTo>
                    <a:lnTo>
                      <a:pt x="129" y="170"/>
                    </a:lnTo>
                    <a:lnTo>
                      <a:pt x="212" y="1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9" name="Google Shape;5719;p50"/>
              <p:cNvSpPr/>
              <p:nvPr/>
            </p:nvSpPr>
            <p:spPr>
              <a:xfrm>
                <a:off x="5763425" y="1815350"/>
                <a:ext cx="3225" cy="1850"/>
              </a:xfrm>
              <a:custGeom>
                <a:rect b="b" l="l" r="r" t="t"/>
                <a:pathLst>
                  <a:path extrusionOk="0" h="74" w="129">
                    <a:moveTo>
                      <a:pt x="85" y="1"/>
                    </a:moveTo>
                    <a:lnTo>
                      <a:pt x="1" y="49"/>
                    </a:lnTo>
                    <a:lnTo>
                      <a:pt x="44" y="73"/>
                    </a:lnTo>
                    <a:lnTo>
                      <a:pt x="129" y="26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0" name="Google Shape;5720;p50"/>
              <p:cNvSpPr/>
              <p:nvPr/>
            </p:nvSpPr>
            <p:spPr>
              <a:xfrm>
                <a:off x="5761525" y="1814225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3" y="1"/>
                    </a:moveTo>
                    <a:lnTo>
                      <a:pt x="0" y="49"/>
                    </a:lnTo>
                    <a:lnTo>
                      <a:pt x="77" y="94"/>
                    </a:lnTo>
                    <a:lnTo>
                      <a:pt x="161" y="4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1" name="Google Shape;5721;p50"/>
              <p:cNvSpPr/>
              <p:nvPr/>
            </p:nvSpPr>
            <p:spPr>
              <a:xfrm>
                <a:off x="5764525" y="1815975"/>
                <a:ext cx="2950" cy="1725"/>
              </a:xfrm>
              <a:custGeom>
                <a:rect b="b" l="l" r="r" t="t"/>
                <a:pathLst>
                  <a:path extrusionOk="0" h="69" w="118">
                    <a:moveTo>
                      <a:pt x="85" y="1"/>
                    </a:moveTo>
                    <a:lnTo>
                      <a:pt x="0" y="48"/>
                    </a:lnTo>
                    <a:lnTo>
                      <a:pt x="35" y="69"/>
                    </a:lnTo>
                    <a:lnTo>
                      <a:pt x="118" y="21"/>
                    </a:lnTo>
                    <a:lnTo>
                      <a:pt x="8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2" name="Google Shape;5722;p50"/>
              <p:cNvSpPr/>
              <p:nvPr/>
            </p:nvSpPr>
            <p:spPr>
              <a:xfrm>
                <a:off x="5761450" y="1817675"/>
                <a:ext cx="8275" cy="7025"/>
              </a:xfrm>
              <a:custGeom>
                <a:rect b="b" l="l" r="r" t="t"/>
                <a:pathLst>
                  <a:path extrusionOk="0" h="281" w="331">
                    <a:moveTo>
                      <a:pt x="158" y="1"/>
                    </a:moveTo>
                    <a:lnTo>
                      <a:pt x="0" y="91"/>
                    </a:lnTo>
                    <a:lnTo>
                      <a:pt x="329" y="281"/>
                    </a:lnTo>
                    <a:lnTo>
                      <a:pt x="331" y="9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3" name="Google Shape;5723;p50"/>
              <p:cNvSpPr/>
              <p:nvPr/>
            </p:nvSpPr>
            <p:spPr>
              <a:xfrm>
                <a:off x="5769675" y="1820150"/>
                <a:ext cx="975" cy="4975"/>
              </a:xfrm>
              <a:custGeom>
                <a:rect b="b" l="l" r="r" t="t"/>
                <a:pathLst>
                  <a:path extrusionOk="0" h="199" w="39">
                    <a:moveTo>
                      <a:pt x="2" y="0"/>
                    </a:moveTo>
                    <a:lnTo>
                      <a:pt x="0" y="182"/>
                    </a:lnTo>
                    <a:lnTo>
                      <a:pt x="31" y="199"/>
                    </a:lnTo>
                    <a:lnTo>
                      <a:pt x="31" y="166"/>
                    </a:lnTo>
                    <a:lnTo>
                      <a:pt x="38" y="161"/>
                    </a:lnTo>
                    <a:lnTo>
                      <a:pt x="38" y="2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4" name="Google Shape;5724;p50"/>
              <p:cNvSpPr/>
              <p:nvPr/>
            </p:nvSpPr>
            <p:spPr>
              <a:xfrm>
                <a:off x="5765400" y="1816475"/>
                <a:ext cx="4325" cy="3700"/>
              </a:xfrm>
              <a:custGeom>
                <a:rect b="b" l="l" r="r" t="t"/>
                <a:pathLst>
                  <a:path extrusionOk="0" h="148" w="173">
                    <a:moveTo>
                      <a:pt x="83" y="1"/>
                    </a:moveTo>
                    <a:lnTo>
                      <a:pt x="0" y="49"/>
                    </a:lnTo>
                    <a:lnTo>
                      <a:pt x="173" y="147"/>
                    </a:lnTo>
                    <a:lnTo>
                      <a:pt x="173" y="53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5" name="Google Shape;5725;p50"/>
              <p:cNvSpPr/>
              <p:nvPr/>
            </p:nvSpPr>
            <p:spPr>
              <a:xfrm>
                <a:off x="5769700" y="1817800"/>
                <a:ext cx="950" cy="2925"/>
              </a:xfrm>
              <a:custGeom>
                <a:rect b="b" l="l" r="r" t="t"/>
                <a:pathLst>
                  <a:path extrusionOk="0" h="117" w="38">
                    <a:moveTo>
                      <a:pt x="1" y="0"/>
                    </a:moveTo>
                    <a:lnTo>
                      <a:pt x="1" y="94"/>
                    </a:lnTo>
                    <a:lnTo>
                      <a:pt x="37" y="116"/>
                    </a:lnTo>
                    <a:lnTo>
                      <a:pt x="37" y="2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6" name="Google Shape;5726;p50"/>
              <p:cNvSpPr/>
              <p:nvPr/>
            </p:nvSpPr>
            <p:spPr>
              <a:xfrm>
                <a:off x="5770625" y="1820700"/>
                <a:ext cx="3050" cy="3500"/>
              </a:xfrm>
              <a:custGeom>
                <a:rect b="b" l="l" r="r" t="t"/>
                <a:pathLst>
                  <a:path extrusionOk="0" h="140" w="122">
                    <a:moveTo>
                      <a:pt x="0" y="0"/>
                    </a:moveTo>
                    <a:lnTo>
                      <a:pt x="0" y="139"/>
                    </a:lnTo>
                    <a:lnTo>
                      <a:pt x="122" y="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7" name="Google Shape;5727;p50"/>
              <p:cNvSpPr/>
              <p:nvPr/>
            </p:nvSpPr>
            <p:spPr>
              <a:xfrm>
                <a:off x="5770625" y="1822425"/>
                <a:ext cx="5025" cy="3425"/>
              </a:xfrm>
              <a:custGeom>
                <a:rect b="b" l="l" r="r" t="t"/>
                <a:pathLst>
                  <a:path extrusionOk="0" h="137" w="201">
                    <a:moveTo>
                      <a:pt x="122" y="1"/>
                    </a:moveTo>
                    <a:lnTo>
                      <a:pt x="0" y="70"/>
                    </a:lnTo>
                    <a:lnTo>
                      <a:pt x="0" y="112"/>
                    </a:lnTo>
                    <a:lnTo>
                      <a:pt x="42" y="137"/>
                    </a:lnTo>
                    <a:lnTo>
                      <a:pt x="200" y="46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8" name="Google Shape;5728;p50"/>
              <p:cNvSpPr/>
              <p:nvPr/>
            </p:nvSpPr>
            <p:spPr>
              <a:xfrm>
                <a:off x="5771675" y="1823550"/>
                <a:ext cx="5050" cy="2925"/>
              </a:xfrm>
              <a:custGeom>
                <a:rect b="b" l="l" r="r" t="t"/>
                <a:pathLst>
                  <a:path extrusionOk="0" h="117" w="202">
                    <a:moveTo>
                      <a:pt x="158" y="1"/>
                    </a:moveTo>
                    <a:lnTo>
                      <a:pt x="0" y="92"/>
                    </a:lnTo>
                    <a:lnTo>
                      <a:pt x="44" y="117"/>
                    </a:lnTo>
                    <a:lnTo>
                      <a:pt x="202" y="27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9" name="Google Shape;5729;p50"/>
              <p:cNvSpPr/>
              <p:nvPr/>
            </p:nvSpPr>
            <p:spPr>
              <a:xfrm>
                <a:off x="5772750" y="1824200"/>
                <a:ext cx="4800" cy="2775"/>
              </a:xfrm>
              <a:custGeom>
                <a:rect b="b" l="l" r="r" t="t"/>
                <a:pathLst>
                  <a:path extrusionOk="0" h="111" w="192">
                    <a:moveTo>
                      <a:pt x="159" y="1"/>
                    </a:moveTo>
                    <a:lnTo>
                      <a:pt x="1" y="91"/>
                    </a:lnTo>
                    <a:lnTo>
                      <a:pt x="34" y="111"/>
                    </a:lnTo>
                    <a:lnTo>
                      <a:pt x="192" y="20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0" name="Google Shape;5730;p50"/>
              <p:cNvSpPr/>
              <p:nvPr/>
            </p:nvSpPr>
            <p:spPr>
              <a:xfrm>
                <a:off x="5770625" y="1818300"/>
                <a:ext cx="5125" cy="4150"/>
              </a:xfrm>
              <a:custGeom>
                <a:rect b="b" l="l" r="r" t="t"/>
                <a:pathLst>
                  <a:path extrusionOk="0" h="166" w="205">
                    <a:moveTo>
                      <a:pt x="0" y="0"/>
                    </a:moveTo>
                    <a:lnTo>
                      <a:pt x="0" y="96"/>
                    </a:lnTo>
                    <a:lnTo>
                      <a:pt x="122" y="166"/>
                    </a:lnTo>
                    <a:lnTo>
                      <a:pt x="205" y="1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1" name="Google Shape;5731;p50"/>
              <p:cNvSpPr/>
              <p:nvPr/>
            </p:nvSpPr>
            <p:spPr>
              <a:xfrm>
                <a:off x="5782950" y="1831500"/>
                <a:ext cx="25" cy="875"/>
              </a:xfrm>
              <a:custGeom>
                <a:rect b="b" l="l" r="r" t="t"/>
                <a:pathLst>
                  <a:path extrusionOk="0" h="35" w="1">
                    <a:moveTo>
                      <a:pt x="0" y="0"/>
                    </a:moveTo>
                    <a:lnTo>
                      <a:pt x="0" y="35"/>
                    </a:lnTo>
                    <a:lnTo>
                      <a:pt x="0" y="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2" name="Google Shape;5732;p50"/>
              <p:cNvSpPr/>
              <p:nvPr/>
            </p:nvSpPr>
            <p:spPr>
              <a:xfrm>
                <a:off x="5773650" y="1821275"/>
                <a:ext cx="4050" cy="2300"/>
              </a:xfrm>
              <a:custGeom>
                <a:rect b="b" l="l" r="r" t="t"/>
                <a:pathLst>
                  <a:path extrusionOk="0" h="92" w="162">
                    <a:moveTo>
                      <a:pt x="84" y="0"/>
                    </a:moveTo>
                    <a:lnTo>
                      <a:pt x="1" y="47"/>
                    </a:lnTo>
                    <a:lnTo>
                      <a:pt x="79" y="92"/>
                    </a:lnTo>
                    <a:lnTo>
                      <a:pt x="162" y="45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3" name="Google Shape;5733;p50"/>
              <p:cNvSpPr/>
              <p:nvPr/>
            </p:nvSpPr>
            <p:spPr>
              <a:xfrm>
                <a:off x="5775625" y="1822400"/>
                <a:ext cx="3175" cy="1825"/>
              </a:xfrm>
              <a:custGeom>
                <a:rect b="b" l="l" r="r" t="t"/>
                <a:pathLst>
                  <a:path extrusionOk="0" h="73" w="127">
                    <a:moveTo>
                      <a:pt x="83" y="0"/>
                    </a:moveTo>
                    <a:lnTo>
                      <a:pt x="0" y="47"/>
                    </a:lnTo>
                    <a:lnTo>
                      <a:pt x="44" y="73"/>
                    </a:lnTo>
                    <a:lnTo>
                      <a:pt x="126" y="25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4" name="Google Shape;5734;p50"/>
              <p:cNvSpPr/>
              <p:nvPr/>
            </p:nvSpPr>
            <p:spPr>
              <a:xfrm>
                <a:off x="5776700" y="1823000"/>
                <a:ext cx="2975" cy="1700"/>
              </a:xfrm>
              <a:custGeom>
                <a:rect b="b" l="l" r="r" t="t"/>
                <a:pathLst>
                  <a:path extrusionOk="0" h="68" w="119">
                    <a:moveTo>
                      <a:pt x="83" y="1"/>
                    </a:moveTo>
                    <a:lnTo>
                      <a:pt x="1" y="49"/>
                    </a:lnTo>
                    <a:lnTo>
                      <a:pt x="34" y="68"/>
                    </a:lnTo>
                    <a:lnTo>
                      <a:pt x="118" y="21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5" name="Google Shape;5735;p50"/>
              <p:cNvSpPr/>
              <p:nvPr/>
            </p:nvSpPr>
            <p:spPr>
              <a:xfrm>
                <a:off x="5773575" y="1824675"/>
                <a:ext cx="8475" cy="7175"/>
              </a:xfrm>
              <a:custGeom>
                <a:rect b="b" l="l" r="r" t="t"/>
                <a:pathLst>
                  <a:path extrusionOk="0" h="287" w="339">
                    <a:moveTo>
                      <a:pt x="159" y="1"/>
                    </a:moveTo>
                    <a:lnTo>
                      <a:pt x="1" y="92"/>
                    </a:lnTo>
                    <a:lnTo>
                      <a:pt x="339" y="286"/>
                    </a:lnTo>
                    <a:lnTo>
                      <a:pt x="339" y="105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6" name="Google Shape;5736;p50"/>
              <p:cNvSpPr/>
              <p:nvPr/>
            </p:nvSpPr>
            <p:spPr>
              <a:xfrm>
                <a:off x="5782025" y="1827275"/>
                <a:ext cx="975" cy="5075"/>
              </a:xfrm>
              <a:custGeom>
                <a:rect b="b" l="l" r="r" t="t"/>
                <a:pathLst>
                  <a:path extrusionOk="0" h="203" w="39">
                    <a:moveTo>
                      <a:pt x="1" y="1"/>
                    </a:moveTo>
                    <a:lnTo>
                      <a:pt x="1" y="182"/>
                    </a:lnTo>
                    <a:lnTo>
                      <a:pt x="37" y="203"/>
                    </a:lnTo>
                    <a:lnTo>
                      <a:pt x="37" y="169"/>
                    </a:lnTo>
                    <a:lnTo>
                      <a:pt x="39" y="2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7" name="Google Shape;5737;p50"/>
              <p:cNvSpPr/>
              <p:nvPr/>
            </p:nvSpPr>
            <p:spPr>
              <a:xfrm>
                <a:off x="5777550" y="1823525"/>
                <a:ext cx="4500" cy="3775"/>
              </a:xfrm>
              <a:custGeom>
                <a:rect b="b" l="l" r="r" t="t"/>
                <a:pathLst>
                  <a:path extrusionOk="0" h="151" w="180">
                    <a:moveTo>
                      <a:pt x="84" y="0"/>
                    </a:moveTo>
                    <a:lnTo>
                      <a:pt x="0" y="47"/>
                    </a:lnTo>
                    <a:lnTo>
                      <a:pt x="180" y="151"/>
                    </a:lnTo>
                    <a:lnTo>
                      <a:pt x="180" y="55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8" name="Google Shape;5738;p50"/>
              <p:cNvSpPr/>
              <p:nvPr/>
            </p:nvSpPr>
            <p:spPr>
              <a:xfrm>
                <a:off x="5782025" y="1824900"/>
                <a:ext cx="975" cy="2925"/>
              </a:xfrm>
              <a:custGeom>
                <a:rect b="b" l="l" r="r" t="t"/>
                <a:pathLst>
                  <a:path extrusionOk="0" h="117" w="39">
                    <a:moveTo>
                      <a:pt x="1" y="0"/>
                    </a:moveTo>
                    <a:lnTo>
                      <a:pt x="1" y="96"/>
                    </a:lnTo>
                    <a:lnTo>
                      <a:pt x="39" y="116"/>
                    </a:lnTo>
                    <a:lnTo>
                      <a:pt x="39" y="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9" name="Google Shape;5739;p50"/>
              <p:cNvSpPr/>
              <p:nvPr/>
            </p:nvSpPr>
            <p:spPr>
              <a:xfrm>
                <a:off x="5782950" y="1827800"/>
                <a:ext cx="3250" cy="3725"/>
              </a:xfrm>
              <a:custGeom>
                <a:rect b="b" l="l" r="r" t="t"/>
                <a:pathLst>
                  <a:path extrusionOk="0" h="149" w="130">
                    <a:moveTo>
                      <a:pt x="2" y="0"/>
                    </a:moveTo>
                    <a:lnTo>
                      <a:pt x="0" y="148"/>
                    </a:lnTo>
                    <a:lnTo>
                      <a:pt x="129" y="76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0" name="Google Shape;5740;p50"/>
              <p:cNvSpPr/>
              <p:nvPr/>
            </p:nvSpPr>
            <p:spPr>
              <a:xfrm>
                <a:off x="5782950" y="1829675"/>
                <a:ext cx="5200" cy="3400"/>
              </a:xfrm>
              <a:custGeom>
                <a:rect b="b" l="l" r="r" t="t"/>
                <a:pathLst>
                  <a:path extrusionOk="0" h="136" w="208">
                    <a:moveTo>
                      <a:pt x="129" y="1"/>
                    </a:moveTo>
                    <a:lnTo>
                      <a:pt x="0" y="73"/>
                    </a:lnTo>
                    <a:lnTo>
                      <a:pt x="0" y="108"/>
                    </a:lnTo>
                    <a:lnTo>
                      <a:pt x="48" y="136"/>
                    </a:lnTo>
                    <a:lnTo>
                      <a:pt x="207" y="46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1" name="Google Shape;5741;p50"/>
              <p:cNvSpPr/>
              <p:nvPr/>
            </p:nvSpPr>
            <p:spPr>
              <a:xfrm>
                <a:off x="5786100" y="1831900"/>
                <a:ext cx="6825" cy="6225"/>
              </a:xfrm>
              <a:custGeom>
                <a:rect b="b" l="l" r="r" t="t"/>
                <a:pathLst>
                  <a:path extrusionOk="0" h="249" w="273">
                    <a:moveTo>
                      <a:pt x="158" y="0"/>
                    </a:moveTo>
                    <a:lnTo>
                      <a:pt x="0" y="91"/>
                    </a:lnTo>
                    <a:lnTo>
                      <a:pt x="271" y="248"/>
                    </a:lnTo>
                    <a:lnTo>
                      <a:pt x="273" y="67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2" name="Google Shape;5742;p50"/>
              <p:cNvSpPr/>
              <p:nvPr/>
            </p:nvSpPr>
            <p:spPr>
              <a:xfrm>
                <a:off x="5747425" y="1811850"/>
                <a:ext cx="45475" cy="27275"/>
              </a:xfrm>
              <a:custGeom>
                <a:rect b="b" l="l" r="r" t="t"/>
                <a:pathLst>
                  <a:path extrusionOk="0" h="1091" w="1819">
                    <a:moveTo>
                      <a:pt x="0" y="0"/>
                    </a:moveTo>
                    <a:lnTo>
                      <a:pt x="0" y="41"/>
                    </a:lnTo>
                    <a:lnTo>
                      <a:pt x="13" y="48"/>
                    </a:lnTo>
                    <a:lnTo>
                      <a:pt x="57" y="73"/>
                    </a:lnTo>
                    <a:lnTo>
                      <a:pt x="90" y="93"/>
                    </a:lnTo>
                    <a:lnTo>
                      <a:pt x="397" y="270"/>
                    </a:lnTo>
                    <a:lnTo>
                      <a:pt x="434" y="292"/>
                    </a:lnTo>
                    <a:lnTo>
                      <a:pt x="447" y="299"/>
                    </a:lnTo>
                    <a:lnTo>
                      <a:pt x="490" y="324"/>
                    </a:lnTo>
                    <a:lnTo>
                      <a:pt x="525" y="344"/>
                    </a:lnTo>
                    <a:lnTo>
                      <a:pt x="890" y="556"/>
                    </a:lnTo>
                    <a:lnTo>
                      <a:pt x="934" y="580"/>
                    </a:lnTo>
                    <a:lnTo>
                      <a:pt x="977" y="605"/>
                    </a:lnTo>
                    <a:lnTo>
                      <a:pt x="1011" y="625"/>
                    </a:lnTo>
                    <a:lnTo>
                      <a:pt x="1385" y="840"/>
                    </a:lnTo>
                    <a:lnTo>
                      <a:pt x="1434" y="869"/>
                    </a:lnTo>
                    <a:lnTo>
                      <a:pt x="1478" y="893"/>
                    </a:lnTo>
                    <a:lnTo>
                      <a:pt x="1511" y="914"/>
                    </a:lnTo>
                    <a:lnTo>
                      <a:pt x="1818" y="1091"/>
                    </a:lnTo>
                    <a:lnTo>
                      <a:pt x="1818" y="1050"/>
                    </a:lnTo>
                    <a:lnTo>
                      <a:pt x="1547" y="893"/>
                    </a:lnTo>
                    <a:lnTo>
                      <a:pt x="1512" y="873"/>
                    </a:lnTo>
                    <a:lnTo>
                      <a:pt x="1469" y="849"/>
                    </a:lnTo>
                    <a:lnTo>
                      <a:pt x="1421" y="820"/>
                    </a:lnTo>
                    <a:lnTo>
                      <a:pt x="1385" y="799"/>
                    </a:lnTo>
                    <a:lnTo>
                      <a:pt x="1047" y="605"/>
                    </a:lnTo>
                    <a:lnTo>
                      <a:pt x="1014" y="585"/>
                    </a:lnTo>
                    <a:lnTo>
                      <a:pt x="970" y="560"/>
                    </a:lnTo>
                    <a:lnTo>
                      <a:pt x="928" y="535"/>
                    </a:lnTo>
                    <a:lnTo>
                      <a:pt x="921" y="531"/>
                    </a:lnTo>
                    <a:lnTo>
                      <a:pt x="890" y="514"/>
                    </a:lnTo>
                    <a:lnTo>
                      <a:pt x="561" y="324"/>
                    </a:lnTo>
                    <a:lnTo>
                      <a:pt x="526" y="303"/>
                    </a:lnTo>
                    <a:lnTo>
                      <a:pt x="483" y="279"/>
                    </a:lnTo>
                    <a:lnTo>
                      <a:pt x="435" y="251"/>
                    </a:lnTo>
                    <a:lnTo>
                      <a:pt x="397" y="229"/>
                    </a:lnTo>
                    <a:lnTo>
                      <a:pt x="126" y="73"/>
                    </a:lnTo>
                    <a:lnTo>
                      <a:pt x="93" y="52"/>
                    </a:lnTo>
                    <a:lnTo>
                      <a:pt x="48" y="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3" name="Google Shape;5743;p50"/>
              <p:cNvSpPr/>
              <p:nvPr/>
            </p:nvSpPr>
            <p:spPr>
              <a:xfrm>
                <a:off x="5784125" y="1830800"/>
                <a:ext cx="5100" cy="2900"/>
              </a:xfrm>
              <a:custGeom>
                <a:rect b="b" l="l" r="r" t="t"/>
                <a:pathLst>
                  <a:path extrusionOk="0" h="116" w="204">
                    <a:moveTo>
                      <a:pt x="160" y="1"/>
                    </a:moveTo>
                    <a:lnTo>
                      <a:pt x="1" y="91"/>
                    </a:lnTo>
                    <a:lnTo>
                      <a:pt x="44" y="115"/>
                    </a:lnTo>
                    <a:lnTo>
                      <a:pt x="204" y="25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4" name="Google Shape;5744;p50"/>
              <p:cNvSpPr/>
              <p:nvPr/>
            </p:nvSpPr>
            <p:spPr>
              <a:xfrm>
                <a:off x="5785225" y="1831425"/>
                <a:ext cx="4850" cy="2775"/>
              </a:xfrm>
              <a:custGeom>
                <a:rect b="b" l="l" r="r" t="t"/>
                <a:pathLst>
                  <a:path extrusionOk="0" h="111" w="194">
                    <a:moveTo>
                      <a:pt x="160" y="0"/>
                    </a:moveTo>
                    <a:lnTo>
                      <a:pt x="0" y="90"/>
                    </a:lnTo>
                    <a:lnTo>
                      <a:pt x="35" y="110"/>
                    </a:lnTo>
                    <a:lnTo>
                      <a:pt x="193" y="19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5" name="Google Shape;5745;p50"/>
              <p:cNvSpPr/>
              <p:nvPr/>
            </p:nvSpPr>
            <p:spPr>
              <a:xfrm>
                <a:off x="5782975" y="1825450"/>
                <a:ext cx="5275" cy="4250"/>
              </a:xfrm>
              <a:custGeom>
                <a:rect b="b" l="l" r="r" t="t"/>
                <a:pathLst>
                  <a:path extrusionOk="0" h="170" w="211">
                    <a:moveTo>
                      <a:pt x="1" y="0"/>
                    </a:moveTo>
                    <a:lnTo>
                      <a:pt x="1" y="94"/>
                    </a:lnTo>
                    <a:lnTo>
                      <a:pt x="128" y="170"/>
                    </a:lnTo>
                    <a:lnTo>
                      <a:pt x="211" y="12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6" name="Google Shape;5746;p50"/>
              <p:cNvSpPr/>
              <p:nvPr/>
            </p:nvSpPr>
            <p:spPr>
              <a:xfrm>
                <a:off x="5786175" y="1828475"/>
                <a:ext cx="4050" cy="2350"/>
              </a:xfrm>
              <a:custGeom>
                <a:rect b="b" l="l" r="r" t="t"/>
                <a:pathLst>
                  <a:path extrusionOk="0" h="94" w="162">
                    <a:moveTo>
                      <a:pt x="83" y="1"/>
                    </a:moveTo>
                    <a:lnTo>
                      <a:pt x="0" y="49"/>
                    </a:lnTo>
                    <a:lnTo>
                      <a:pt x="78" y="94"/>
                    </a:lnTo>
                    <a:lnTo>
                      <a:pt x="161" y="4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7" name="Google Shape;5747;p50"/>
              <p:cNvSpPr/>
              <p:nvPr/>
            </p:nvSpPr>
            <p:spPr>
              <a:xfrm>
                <a:off x="5788125" y="1829600"/>
                <a:ext cx="3175" cy="1850"/>
              </a:xfrm>
              <a:custGeom>
                <a:rect b="b" l="l" r="r" t="t"/>
                <a:pathLst>
                  <a:path extrusionOk="0" h="74" w="127">
                    <a:moveTo>
                      <a:pt x="83" y="1"/>
                    </a:moveTo>
                    <a:lnTo>
                      <a:pt x="0" y="49"/>
                    </a:lnTo>
                    <a:lnTo>
                      <a:pt x="44" y="73"/>
                    </a:lnTo>
                    <a:lnTo>
                      <a:pt x="127" y="25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8" name="Google Shape;5748;p50"/>
              <p:cNvSpPr/>
              <p:nvPr/>
            </p:nvSpPr>
            <p:spPr>
              <a:xfrm>
                <a:off x="5789200" y="1830225"/>
                <a:ext cx="2925" cy="1700"/>
              </a:xfrm>
              <a:custGeom>
                <a:rect b="b" l="l" r="r" t="t"/>
                <a:pathLst>
                  <a:path extrusionOk="0" h="68" w="117">
                    <a:moveTo>
                      <a:pt x="84" y="0"/>
                    </a:moveTo>
                    <a:lnTo>
                      <a:pt x="1" y="48"/>
                    </a:lnTo>
                    <a:lnTo>
                      <a:pt x="34" y="67"/>
                    </a:lnTo>
                    <a:lnTo>
                      <a:pt x="117" y="21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9" name="Google Shape;5749;p50"/>
              <p:cNvSpPr/>
              <p:nvPr/>
            </p:nvSpPr>
            <p:spPr>
              <a:xfrm>
                <a:off x="5790050" y="1830725"/>
                <a:ext cx="2875" cy="2850"/>
              </a:xfrm>
              <a:custGeom>
                <a:rect b="b" l="l" r="r" t="t"/>
                <a:pathLst>
                  <a:path extrusionOk="0" h="114" w="115">
                    <a:moveTo>
                      <a:pt x="83" y="1"/>
                    </a:moveTo>
                    <a:lnTo>
                      <a:pt x="0" y="47"/>
                    </a:lnTo>
                    <a:lnTo>
                      <a:pt x="115" y="114"/>
                    </a:lnTo>
                    <a:lnTo>
                      <a:pt x="115" y="18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0" name="Google Shape;5750;p50"/>
              <p:cNvSpPr/>
              <p:nvPr/>
            </p:nvSpPr>
            <p:spPr>
              <a:xfrm>
                <a:off x="5809250" y="1819500"/>
                <a:ext cx="3975" cy="4650"/>
              </a:xfrm>
              <a:custGeom>
                <a:rect b="b" l="l" r="r" t="t"/>
                <a:pathLst>
                  <a:path extrusionOk="0" h="186" w="159">
                    <a:moveTo>
                      <a:pt x="157" y="0"/>
                    </a:moveTo>
                    <a:lnTo>
                      <a:pt x="76" y="48"/>
                    </a:lnTo>
                    <a:lnTo>
                      <a:pt x="1" y="186"/>
                    </a:lnTo>
                    <a:lnTo>
                      <a:pt x="159" y="94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1" name="Google Shape;5751;p50"/>
              <p:cNvSpPr/>
              <p:nvPr/>
            </p:nvSpPr>
            <p:spPr>
              <a:xfrm>
                <a:off x="5804900" y="1824125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5" y="1"/>
                    </a:moveTo>
                    <a:lnTo>
                      <a:pt x="144" y="18"/>
                    </a:lnTo>
                    <a:lnTo>
                      <a:pt x="1" y="284"/>
                    </a:lnTo>
                    <a:lnTo>
                      <a:pt x="1" y="284"/>
                    </a:lnTo>
                    <a:lnTo>
                      <a:pt x="31" y="265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2" name="Google Shape;5752;p50"/>
              <p:cNvSpPr/>
              <p:nvPr/>
            </p:nvSpPr>
            <p:spPr>
              <a:xfrm>
                <a:off x="5808500" y="1820700"/>
                <a:ext cx="2675" cy="3900"/>
              </a:xfrm>
              <a:custGeom>
                <a:rect b="b" l="l" r="r" t="t"/>
                <a:pathLst>
                  <a:path extrusionOk="0" h="156" w="107">
                    <a:moveTo>
                      <a:pt x="106" y="0"/>
                    </a:moveTo>
                    <a:lnTo>
                      <a:pt x="76" y="17"/>
                    </a:lnTo>
                    <a:lnTo>
                      <a:pt x="0" y="155"/>
                    </a:lnTo>
                    <a:lnTo>
                      <a:pt x="31" y="138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3" name="Google Shape;5753;p50"/>
              <p:cNvSpPr/>
              <p:nvPr/>
            </p:nvSpPr>
            <p:spPr>
              <a:xfrm>
                <a:off x="5807525" y="1821125"/>
                <a:ext cx="2875" cy="4050"/>
              </a:xfrm>
              <a:custGeom>
                <a:rect b="b" l="l" r="r" t="t"/>
                <a:pathLst>
                  <a:path extrusionOk="0" h="162" w="115">
                    <a:moveTo>
                      <a:pt x="115" y="0"/>
                    </a:moveTo>
                    <a:lnTo>
                      <a:pt x="74" y="24"/>
                    </a:lnTo>
                    <a:lnTo>
                      <a:pt x="0" y="161"/>
                    </a:lnTo>
                    <a:lnTo>
                      <a:pt x="0" y="161"/>
                    </a:lnTo>
                    <a:lnTo>
                      <a:pt x="39" y="13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4" name="Google Shape;5754;p50"/>
              <p:cNvSpPr/>
              <p:nvPr/>
            </p:nvSpPr>
            <p:spPr>
              <a:xfrm>
                <a:off x="5813900" y="1824900"/>
                <a:ext cx="175" cy="1150"/>
              </a:xfrm>
              <a:custGeom>
                <a:rect b="b" l="l" r="r" t="t"/>
                <a:pathLst>
                  <a:path extrusionOk="0" h="46" w="7">
                    <a:moveTo>
                      <a:pt x="6" y="0"/>
                    </a:moveTo>
                    <a:lnTo>
                      <a:pt x="0" y="12"/>
                    </a:lnTo>
                    <a:lnTo>
                      <a:pt x="0" y="45"/>
                    </a:lnTo>
                    <a:lnTo>
                      <a:pt x="6" y="4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5" name="Google Shape;5755;p50"/>
              <p:cNvSpPr/>
              <p:nvPr/>
            </p:nvSpPr>
            <p:spPr>
              <a:xfrm>
                <a:off x="5828175" y="1809625"/>
                <a:ext cx="6225" cy="8150"/>
              </a:xfrm>
              <a:custGeom>
                <a:rect b="b" l="l" r="r" t="t"/>
                <a:pathLst>
                  <a:path extrusionOk="0" h="326" w="249">
                    <a:moveTo>
                      <a:pt x="247" y="1"/>
                    </a:moveTo>
                    <a:lnTo>
                      <a:pt x="144" y="62"/>
                    </a:lnTo>
                    <a:lnTo>
                      <a:pt x="1" y="326"/>
                    </a:lnTo>
                    <a:lnTo>
                      <a:pt x="249" y="184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6" name="Google Shape;5756;p50"/>
              <p:cNvSpPr/>
              <p:nvPr/>
            </p:nvSpPr>
            <p:spPr>
              <a:xfrm>
                <a:off x="5830975" y="1807675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0"/>
                    </a:moveTo>
                    <a:lnTo>
                      <a:pt x="76" y="19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32" y="140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7" name="Google Shape;5757;p50"/>
              <p:cNvSpPr/>
              <p:nvPr/>
            </p:nvSpPr>
            <p:spPr>
              <a:xfrm>
                <a:off x="5831775" y="1807275"/>
                <a:ext cx="2600" cy="3900"/>
              </a:xfrm>
              <a:custGeom>
                <a:rect b="b" l="l" r="r" t="t"/>
                <a:pathLst>
                  <a:path extrusionOk="0" h="156" w="104">
                    <a:moveTo>
                      <a:pt x="103" y="1"/>
                    </a:moveTo>
                    <a:lnTo>
                      <a:pt x="74" y="16"/>
                    </a:lnTo>
                    <a:lnTo>
                      <a:pt x="0" y="156"/>
                    </a:lnTo>
                    <a:lnTo>
                      <a:pt x="103" y="95"/>
                    </a:lnTo>
                    <a:lnTo>
                      <a:pt x="10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8" name="Google Shape;5758;p50"/>
              <p:cNvSpPr/>
              <p:nvPr/>
            </p:nvSpPr>
            <p:spPr>
              <a:xfrm>
                <a:off x="5826400" y="1811600"/>
                <a:ext cx="4600" cy="7200"/>
              </a:xfrm>
              <a:custGeom>
                <a:rect b="b" l="l" r="r" t="t"/>
                <a:pathLst>
                  <a:path extrusionOk="0" h="288" w="184">
                    <a:moveTo>
                      <a:pt x="183" y="0"/>
                    </a:moveTo>
                    <a:lnTo>
                      <a:pt x="144" y="23"/>
                    </a:lnTo>
                    <a:lnTo>
                      <a:pt x="1" y="287"/>
                    </a:lnTo>
                    <a:lnTo>
                      <a:pt x="40" y="265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9" name="Google Shape;5759;p50"/>
              <p:cNvSpPr/>
              <p:nvPr/>
            </p:nvSpPr>
            <p:spPr>
              <a:xfrm>
                <a:off x="5825325" y="1812175"/>
                <a:ext cx="4700" cy="7275"/>
              </a:xfrm>
              <a:custGeom>
                <a:rect b="b" l="l" r="r" t="t"/>
                <a:pathLst>
                  <a:path extrusionOk="0" h="291" w="188">
                    <a:moveTo>
                      <a:pt x="187" y="0"/>
                    </a:moveTo>
                    <a:lnTo>
                      <a:pt x="116" y="41"/>
                    </a:lnTo>
                    <a:lnTo>
                      <a:pt x="0" y="256"/>
                    </a:lnTo>
                    <a:lnTo>
                      <a:pt x="0" y="290"/>
                    </a:lnTo>
                    <a:lnTo>
                      <a:pt x="44" y="264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0" name="Google Shape;5760;p50"/>
              <p:cNvSpPr/>
              <p:nvPr/>
            </p:nvSpPr>
            <p:spPr>
              <a:xfrm>
                <a:off x="5828225" y="1808725"/>
                <a:ext cx="3675" cy="4475"/>
              </a:xfrm>
              <a:custGeom>
                <a:rect b="b" l="l" r="r" t="t"/>
                <a:pathLst>
                  <a:path extrusionOk="0" h="179" w="147">
                    <a:moveTo>
                      <a:pt x="147" y="1"/>
                    </a:moveTo>
                    <a:lnTo>
                      <a:pt x="76" y="41"/>
                    </a:lnTo>
                    <a:lnTo>
                      <a:pt x="0" y="179"/>
                    </a:lnTo>
                    <a:lnTo>
                      <a:pt x="71" y="138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1" name="Google Shape;5761;p50"/>
              <p:cNvSpPr/>
              <p:nvPr/>
            </p:nvSpPr>
            <p:spPr>
              <a:xfrm>
                <a:off x="5830000" y="1808150"/>
                <a:ext cx="2875" cy="4050"/>
              </a:xfrm>
              <a:custGeom>
                <a:rect b="b" l="l" r="r" t="t"/>
                <a:pathLst>
                  <a:path extrusionOk="0" h="162" w="115">
                    <a:moveTo>
                      <a:pt x="115" y="0"/>
                    </a:moveTo>
                    <a:lnTo>
                      <a:pt x="76" y="24"/>
                    </a:lnTo>
                    <a:lnTo>
                      <a:pt x="0" y="161"/>
                    </a:lnTo>
                    <a:lnTo>
                      <a:pt x="39" y="13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2" name="Google Shape;5762;p50"/>
              <p:cNvSpPr/>
              <p:nvPr/>
            </p:nvSpPr>
            <p:spPr>
              <a:xfrm>
                <a:off x="5827375" y="1811150"/>
                <a:ext cx="4425" cy="7100"/>
              </a:xfrm>
              <a:custGeom>
                <a:rect b="b" l="l" r="r" t="t"/>
                <a:pathLst>
                  <a:path extrusionOk="0" h="284" w="177">
                    <a:moveTo>
                      <a:pt x="176" y="1"/>
                    </a:moveTo>
                    <a:lnTo>
                      <a:pt x="144" y="18"/>
                    </a:lnTo>
                    <a:lnTo>
                      <a:pt x="1" y="283"/>
                    </a:lnTo>
                    <a:lnTo>
                      <a:pt x="33" y="265"/>
                    </a:lnTo>
                    <a:lnTo>
                      <a:pt x="17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3" name="Google Shape;5763;p50"/>
              <p:cNvSpPr/>
              <p:nvPr/>
            </p:nvSpPr>
            <p:spPr>
              <a:xfrm>
                <a:off x="5825275" y="1818550"/>
                <a:ext cx="75" cy="900"/>
              </a:xfrm>
              <a:custGeom>
                <a:rect b="b" l="l" r="r" t="t"/>
                <a:pathLst>
                  <a:path extrusionOk="0" h="36" w="3">
                    <a:moveTo>
                      <a:pt x="2" y="1"/>
                    </a:moveTo>
                    <a:lnTo>
                      <a:pt x="1" y="2"/>
                    </a:lnTo>
                    <a:lnTo>
                      <a:pt x="1" y="35"/>
                    </a:lnTo>
                    <a:lnTo>
                      <a:pt x="2" y="35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4" name="Google Shape;5764;p50"/>
              <p:cNvSpPr/>
              <p:nvPr/>
            </p:nvSpPr>
            <p:spPr>
              <a:xfrm>
                <a:off x="5825275" y="1813175"/>
                <a:ext cx="2975" cy="5400"/>
              </a:xfrm>
              <a:custGeom>
                <a:rect b="b" l="l" r="r" t="t"/>
                <a:pathLst>
                  <a:path extrusionOk="0" h="216" w="119">
                    <a:moveTo>
                      <a:pt x="118" y="1"/>
                    </a:moveTo>
                    <a:lnTo>
                      <a:pt x="1" y="69"/>
                    </a:lnTo>
                    <a:lnTo>
                      <a:pt x="2" y="216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5" name="Google Shape;5765;p50"/>
              <p:cNvSpPr/>
              <p:nvPr/>
            </p:nvSpPr>
            <p:spPr>
              <a:xfrm>
                <a:off x="5824450" y="1814900"/>
                <a:ext cx="900" cy="5025"/>
              </a:xfrm>
              <a:custGeom>
                <a:rect b="b" l="l" r="r" t="t"/>
                <a:pathLst>
                  <a:path extrusionOk="0" h="201" w="36">
                    <a:moveTo>
                      <a:pt x="34" y="0"/>
                    </a:moveTo>
                    <a:lnTo>
                      <a:pt x="0" y="19"/>
                    </a:lnTo>
                    <a:lnTo>
                      <a:pt x="0" y="200"/>
                    </a:lnTo>
                    <a:lnTo>
                      <a:pt x="34" y="181"/>
                    </a:lnTo>
                    <a:lnTo>
                      <a:pt x="34" y="148"/>
                    </a:lnTo>
                    <a:lnTo>
                      <a:pt x="35" y="147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6" name="Google Shape;5766;p50"/>
              <p:cNvSpPr/>
              <p:nvPr/>
            </p:nvSpPr>
            <p:spPr>
              <a:xfrm>
                <a:off x="5825275" y="1809750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4" y="0"/>
                    </a:moveTo>
                    <a:lnTo>
                      <a:pt x="1" y="110"/>
                    </a:lnTo>
                    <a:lnTo>
                      <a:pt x="1" y="206"/>
                    </a:lnTo>
                    <a:lnTo>
                      <a:pt x="118" y="138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7" name="Google Shape;5767;p50"/>
              <p:cNvSpPr/>
              <p:nvPr/>
            </p:nvSpPr>
            <p:spPr>
              <a:xfrm>
                <a:off x="5824450" y="1812500"/>
                <a:ext cx="850" cy="2875"/>
              </a:xfrm>
              <a:custGeom>
                <a:rect b="b" l="l" r="r" t="t"/>
                <a:pathLst>
                  <a:path extrusionOk="0" h="115" w="34">
                    <a:moveTo>
                      <a:pt x="34" y="0"/>
                    </a:moveTo>
                    <a:lnTo>
                      <a:pt x="0" y="21"/>
                    </a:lnTo>
                    <a:lnTo>
                      <a:pt x="0" y="115"/>
                    </a:lnTo>
                    <a:lnTo>
                      <a:pt x="34" y="96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8" name="Google Shape;5768;p50"/>
              <p:cNvSpPr/>
              <p:nvPr/>
            </p:nvSpPr>
            <p:spPr>
              <a:xfrm>
                <a:off x="5816750" y="1815350"/>
                <a:ext cx="7725" cy="9025"/>
              </a:xfrm>
              <a:custGeom>
                <a:rect b="b" l="l" r="r" t="t"/>
                <a:pathLst>
                  <a:path extrusionOk="0" h="361" w="309">
                    <a:moveTo>
                      <a:pt x="308" y="1"/>
                    </a:moveTo>
                    <a:lnTo>
                      <a:pt x="145" y="95"/>
                    </a:lnTo>
                    <a:lnTo>
                      <a:pt x="1" y="361"/>
                    </a:lnTo>
                    <a:lnTo>
                      <a:pt x="1" y="361"/>
                    </a:lnTo>
                    <a:lnTo>
                      <a:pt x="308" y="182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9" name="Google Shape;5769;p50"/>
              <p:cNvSpPr/>
              <p:nvPr/>
            </p:nvSpPr>
            <p:spPr>
              <a:xfrm>
                <a:off x="5820350" y="1813000"/>
                <a:ext cx="4125" cy="4750"/>
              </a:xfrm>
              <a:custGeom>
                <a:rect b="b" l="l" r="r" t="t"/>
                <a:pathLst>
                  <a:path extrusionOk="0" h="190" w="165">
                    <a:moveTo>
                      <a:pt x="164" y="1"/>
                    </a:moveTo>
                    <a:lnTo>
                      <a:pt x="76" y="51"/>
                    </a:lnTo>
                    <a:lnTo>
                      <a:pt x="1" y="189"/>
                    </a:lnTo>
                    <a:lnTo>
                      <a:pt x="1" y="189"/>
                    </a:lnTo>
                    <a:lnTo>
                      <a:pt x="164" y="95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0" name="Google Shape;5770;p50"/>
              <p:cNvSpPr/>
              <p:nvPr/>
            </p:nvSpPr>
            <p:spPr>
              <a:xfrm>
                <a:off x="5814975" y="1818200"/>
                <a:ext cx="4650" cy="7200"/>
              </a:xfrm>
              <a:custGeom>
                <a:rect b="b" l="l" r="r" t="t"/>
                <a:pathLst>
                  <a:path extrusionOk="0" h="288" w="186">
                    <a:moveTo>
                      <a:pt x="185" y="0"/>
                    </a:moveTo>
                    <a:lnTo>
                      <a:pt x="144" y="22"/>
                    </a:lnTo>
                    <a:lnTo>
                      <a:pt x="1" y="287"/>
                    </a:lnTo>
                    <a:lnTo>
                      <a:pt x="42" y="264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1" name="Google Shape;5771;p50"/>
              <p:cNvSpPr/>
              <p:nvPr/>
            </p:nvSpPr>
            <p:spPr>
              <a:xfrm>
                <a:off x="5816000" y="1817725"/>
                <a:ext cx="4375" cy="7075"/>
              </a:xfrm>
              <a:custGeom>
                <a:rect b="b" l="l" r="r" t="t"/>
                <a:pathLst>
                  <a:path extrusionOk="0" h="283" w="175">
                    <a:moveTo>
                      <a:pt x="175" y="0"/>
                    </a:moveTo>
                    <a:lnTo>
                      <a:pt x="144" y="19"/>
                    </a:lnTo>
                    <a:lnTo>
                      <a:pt x="1" y="283"/>
                    </a:lnTo>
                    <a:lnTo>
                      <a:pt x="1" y="283"/>
                    </a:lnTo>
                    <a:lnTo>
                      <a:pt x="31" y="266"/>
                    </a:lnTo>
                    <a:lnTo>
                      <a:pt x="17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2" name="Google Shape;5772;p50"/>
              <p:cNvSpPr/>
              <p:nvPr/>
            </p:nvSpPr>
            <p:spPr>
              <a:xfrm>
                <a:off x="5819600" y="1814275"/>
                <a:ext cx="2650" cy="3950"/>
              </a:xfrm>
              <a:custGeom>
                <a:rect b="b" l="l" r="r" t="t"/>
                <a:pathLst>
                  <a:path extrusionOk="0" h="158" w="106">
                    <a:moveTo>
                      <a:pt x="106" y="0"/>
                    </a:moveTo>
                    <a:lnTo>
                      <a:pt x="76" y="18"/>
                    </a:lnTo>
                    <a:lnTo>
                      <a:pt x="0" y="157"/>
                    </a:lnTo>
                    <a:lnTo>
                      <a:pt x="31" y="138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3" name="Google Shape;5773;p50"/>
              <p:cNvSpPr/>
              <p:nvPr/>
            </p:nvSpPr>
            <p:spPr>
              <a:xfrm>
                <a:off x="5816825" y="1815300"/>
                <a:ext cx="3650" cy="4500"/>
              </a:xfrm>
              <a:custGeom>
                <a:rect b="b" l="l" r="r" t="t"/>
                <a:pathLst>
                  <a:path extrusionOk="0" h="180" w="146">
                    <a:moveTo>
                      <a:pt x="146" y="0"/>
                    </a:moveTo>
                    <a:lnTo>
                      <a:pt x="75" y="41"/>
                    </a:lnTo>
                    <a:lnTo>
                      <a:pt x="1" y="180"/>
                    </a:lnTo>
                    <a:lnTo>
                      <a:pt x="70" y="138"/>
                    </a:lnTo>
                    <a:lnTo>
                      <a:pt x="14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4" name="Google Shape;5774;p50"/>
              <p:cNvSpPr/>
              <p:nvPr/>
            </p:nvSpPr>
            <p:spPr>
              <a:xfrm>
                <a:off x="5818575" y="1814700"/>
                <a:ext cx="2925" cy="4050"/>
              </a:xfrm>
              <a:custGeom>
                <a:rect b="b" l="l" r="r" t="t"/>
                <a:pathLst>
                  <a:path extrusionOk="0" h="162" w="117">
                    <a:moveTo>
                      <a:pt x="117" y="1"/>
                    </a:moveTo>
                    <a:lnTo>
                      <a:pt x="76" y="24"/>
                    </a:lnTo>
                    <a:lnTo>
                      <a:pt x="0" y="162"/>
                    </a:lnTo>
                    <a:lnTo>
                      <a:pt x="41" y="140"/>
                    </a:lnTo>
                    <a:lnTo>
                      <a:pt x="11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5" name="Google Shape;5775;p50"/>
              <p:cNvSpPr/>
              <p:nvPr/>
            </p:nvSpPr>
            <p:spPr>
              <a:xfrm>
                <a:off x="5814050" y="1816300"/>
                <a:ext cx="4650" cy="5100"/>
              </a:xfrm>
              <a:custGeom>
                <a:rect b="b" l="l" r="r" t="t"/>
                <a:pathLst>
                  <a:path extrusionOk="0" h="204" w="186">
                    <a:moveTo>
                      <a:pt x="186" y="1"/>
                    </a:moveTo>
                    <a:lnTo>
                      <a:pt x="0" y="109"/>
                    </a:lnTo>
                    <a:lnTo>
                      <a:pt x="0" y="204"/>
                    </a:lnTo>
                    <a:lnTo>
                      <a:pt x="112" y="140"/>
                    </a:lnTo>
                    <a:lnTo>
                      <a:pt x="18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6" name="Google Shape;5776;p50"/>
              <p:cNvSpPr/>
              <p:nvPr/>
            </p:nvSpPr>
            <p:spPr>
              <a:xfrm>
                <a:off x="5814050" y="1818725"/>
                <a:ext cx="4550" cy="7200"/>
              </a:xfrm>
              <a:custGeom>
                <a:rect b="b" l="l" r="r" t="t"/>
                <a:pathLst>
                  <a:path extrusionOk="0" h="288" w="182">
                    <a:moveTo>
                      <a:pt x="181" y="1"/>
                    </a:moveTo>
                    <a:lnTo>
                      <a:pt x="112" y="43"/>
                    </a:lnTo>
                    <a:lnTo>
                      <a:pt x="0" y="247"/>
                    </a:lnTo>
                    <a:lnTo>
                      <a:pt x="0" y="288"/>
                    </a:lnTo>
                    <a:lnTo>
                      <a:pt x="38" y="266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7" name="Google Shape;5777;p50"/>
              <p:cNvSpPr/>
              <p:nvPr/>
            </p:nvSpPr>
            <p:spPr>
              <a:xfrm>
                <a:off x="5814050" y="1819775"/>
                <a:ext cx="2800" cy="5150"/>
              </a:xfrm>
              <a:custGeom>
                <a:rect b="b" l="l" r="r" t="t"/>
                <a:pathLst>
                  <a:path extrusionOk="0" h="206" w="112">
                    <a:moveTo>
                      <a:pt x="112" y="1"/>
                    </a:moveTo>
                    <a:lnTo>
                      <a:pt x="0" y="65"/>
                    </a:lnTo>
                    <a:lnTo>
                      <a:pt x="0" y="205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8" name="Google Shape;5778;p50"/>
              <p:cNvSpPr/>
              <p:nvPr/>
            </p:nvSpPr>
            <p:spPr>
              <a:xfrm>
                <a:off x="5813200" y="1821375"/>
                <a:ext cx="875" cy="5075"/>
              </a:xfrm>
              <a:custGeom>
                <a:rect b="b" l="l" r="r" t="t"/>
                <a:pathLst>
                  <a:path extrusionOk="0" h="203" w="35">
                    <a:moveTo>
                      <a:pt x="34" y="1"/>
                    </a:moveTo>
                    <a:lnTo>
                      <a:pt x="1" y="19"/>
                    </a:lnTo>
                    <a:lnTo>
                      <a:pt x="1" y="202"/>
                    </a:lnTo>
                    <a:lnTo>
                      <a:pt x="28" y="186"/>
                    </a:lnTo>
                    <a:lnTo>
                      <a:pt x="28" y="153"/>
                    </a:lnTo>
                    <a:lnTo>
                      <a:pt x="34" y="141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9" name="Google Shape;5779;p50"/>
              <p:cNvSpPr/>
              <p:nvPr/>
            </p:nvSpPr>
            <p:spPr>
              <a:xfrm>
                <a:off x="5813175" y="1819025"/>
                <a:ext cx="900" cy="2850"/>
              </a:xfrm>
              <a:custGeom>
                <a:rect b="b" l="l" r="r" t="t"/>
                <a:pathLst>
                  <a:path extrusionOk="0" h="114" w="36">
                    <a:moveTo>
                      <a:pt x="35" y="0"/>
                    </a:moveTo>
                    <a:lnTo>
                      <a:pt x="0" y="19"/>
                    </a:lnTo>
                    <a:lnTo>
                      <a:pt x="2" y="113"/>
                    </a:lnTo>
                    <a:lnTo>
                      <a:pt x="35" y="95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0" name="Google Shape;5780;p50"/>
              <p:cNvSpPr/>
              <p:nvPr/>
            </p:nvSpPr>
            <p:spPr>
              <a:xfrm>
                <a:off x="5805675" y="1821850"/>
                <a:ext cx="7550" cy="8900"/>
              </a:xfrm>
              <a:custGeom>
                <a:rect b="b" l="l" r="r" t="t"/>
                <a:pathLst>
                  <a:path extrusionOk="0" h="356" w="302">
                    <a:moveTo>
                      <a:pt x="302" y="0"/>
                    </a:moveTo>
                    <a:lnTo>
                      <a:pt x="144" y="92"/>
                    </a:lnTo>
                    <a:lnTo>
                      <a:pt x="0" y="356"/>
                    </a:lnTo>
                    <a:lnTo>
                      <a:pt x="0" y="356"/>
                    </a:lnTo>
                    <a:lnTo>
                      <a:pt x="302" y="183"/>
                    </a:lnTo>
                    <a:lnTo>
                      <a:pt x="302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1" name="Google Shape;5781;p50"/>
              <p:cNvSpPr/>
              <p:nvPr/>
            </p:nvSpPr>
            <p:spPr>
              <a:xfrm>
                <a:off x="5803925" y="1824575"/>
                <a:ext cx="4600" cy="7225"/>
              </a:xfrm>
              <a:custGeom>
                <a:rect b="b" l="l" r="r" t="t"/>
                <a:pathLst>
                  <a:path extrusionOk="0" h="289" w="184">
                    <a:moveTo>
                      <a:pt x="183" y="0"/>
                    </a:moveTo>
                    <a:lnTo>
                      <a:pt x="144" y="23"/>
                    </a:lnTo>
                    <a:lnTo>
                      <a:pt x="1" y="289"/>
                    </a:lnTo>
                    <a:lnTo>
                      <a:pt x="40" y="26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2" name="Google Shape;5782;p50"/>
              <p:cNvSpPr/>
              <p:nvPr/>
            </p:nvSpPr>
            <p:spPr>
              <a:xfrm>
                <a:off x="5802800" y="1825150"/>
                <a:ext cx="4750" cy="7275"/>
              </a:xfrm>
              <a:custGeom>
                <a:rect b="b" l="l" r="r" t="t"/>
                <a:pathLst>
                  <a:path extrusionOk="0" h="291" w="190">
                    <a:moveTo>
                      <a:pt x="189" y="0"/>
                    </a:moveTo>
                    <a:lnTo>
                      <a:pt x="118" y="41"/>
                    </a:lnTo>
                    <a:lnTo>
                      <a:pt x="1" y="257"/>
                    </a:lnTo>
                    <a:lnTo>
                      <a:pt x="1" y="290"/>
                    </a:lnTo>
                    <a:lnTo>
                      <a:pt x="46" y="266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3" name="Google Shape;5783;p50"/>
              <p:cNvSpPr/>
              <p:nvPr/>
            </p:nvSpPr>
            <p:spPr>
              <a:xfrm>
                <a:off x="5805750" y="1821700"/>
                <a:ext cx="3650" cy="4500"/>
              </a:xfrm>
              <a:custGeom>
                <a:rect b="b" l="l" r="r" t="t"/>
                <a:pathLst>
                  <a:path extrusionOk="0" h="180" w="146">
                    <a:moveTo>
                      <a:pt x="145" y="1"/>
                    </a:moveTo>
                    <a:lnTo>
                      <a:pt x="74" y="41"/>
                    </a:lnTo>
                    <a:lnTo>
                      <a:pt x="0" y="179"/>
                    </a:lnTo>
                    <a:lnTo>
                      <a:pt x="71" y="138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4" name="Google Shape;5784;p50"/>
              <p:cNvSpPr/>
              <p:nvPr/>
            </p:nvSpPr>
            <p:spPr>
              <a:xfrm>
                <a:off x="5802800" y="1826175"/>
                <a:ext cx="2975" cy="5425"/>
              </a:xfrm>
              <a:custGeom>
                <a:rect b="b" l="l" r="r" t="t"/>
                <a:pathLst>
                  <a:path extrusionOk="0" h="217" w="119">
                    <a:moveTo>
                      <a:pt x="118" y="0"/>
                    </a:moveTo>
                    <a:lnTo>
                      <a:pt x="1" y="68"/>
                    </a:lnTo>
                    <a:lnTo>
                      <a:pt x="1" y="216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5" name="Google Shape;5785;p50"/>
              <p:cNvSpPr/>
              <p:nvPr/>
            </p:nvSpPr>
            <p:spPr>
              <a:xfrm>
                <a:off x="5801925" y="1827875"/>
                <a:ext cx="900" cy="5050"/>
              </a:xfrm>
              <a:custGeom>
                <a:rect b="b" l="l" r="r" t="t"/>
                <a:pathLst>
                  <a:path extrusionOk="0" h="202" w="36">
                    <a:moveTo>
                      <a:pt x="36" y="0"/>
                    </a:moveTo>
                    <a:lnTo>
                      <a:pt x="1" y="20"/>
                    </a:lnTo>
                    <a:lnTo>
                      <a:pt x="2" y="202"/>
                    </a:lnTo>
                    <a:lnTo>
                      <a:pt x="36" y="18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6" name="Google Shape;5786;p50"/>
              <p:cNvSpPr/>
              <p:nvPr/>
            </p:nvSpPr>
            <p:spPr>
              <a:xfrm>
                <a:off x="5802775" y="1822725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3" y="0"/>
                    </a:moveTo>
                    <a:lnTo>
                      <a:pt x="0" y="112"/>
                    </a:lnTo>
                    <a:lnTo>
                      <a:pt x="2" y="206"/>
                    </a:lnTo>
                    <a:lnTo>
                      <a:pt x="119" y="138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7" name="Google Shape;5787;p50"/>
              <p:cNvSpPr/>
              <p:nvPr/>
            </p:nvSpPr>
            <p:spPr>
              <a:xfrm>
                <a:off x="5801925" y="1825500"/>
                <a:ext cx="900" cy="2900"/>
              </a:xfrm>
              <a:custGeom>
                <a:rect b="b" l="l" r="r" t="t"/>
                <a:pathLst>
                  <a:path extrusionOk="0" h="116" w="36">
                    <a:moveTo>
                      <a:pt x="34" y="1"/>
                    </a:moveTo>
                    <a:lnTo>
                      <a:pt x="1" y="20"/>
                    </a:lnTo>
                    <a:lnTo>
                      <a:pt x="1" y="115"/>
                    </a:lnTo>
                    <a:lnTo>
                      <a:pt x="36" y="95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8" name="Google Shape;5788;p50"/>
              <p:cNvSpPr/>
              <p:nvPr/>
            </p:nvSpPr>
            <p:spPr>
              <a:xfrm>
                <a:off x="5795775" y="1828375"/>
                <a:ext cx="6225" cy="8100"/>
              </a:xfrm>
              <a:custGeom>
                <a:rect b="b" l="l" r="r" t="t"/>
                <a:pathLst>
                  <a:path extrusionOk="0" h="324" w="249">
                    <a:moveTo>
                      <a:pt x="247" y="0"/>
                    </a:moveTo>
                    <a:lnTo>
                      <a:pt x="144" y="60"/>
                    </a:lnTo>
                    <a:lnTo>
                      <a:pt x="0" y="324"/>
                    </a:lnTo>
                    <a:lnTo>
                      <a:pt x="248" y="182"/>
                    </a:lnTo>
                    <a:lnTo>
                      <a:pt x="24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9" name="Google Shape;5789;p50"/>
              <p:cNvSpPr/>
              <p:nvPr/>
            </p:nvSpPr>
            <p:spPr>
              <a:xfrm>
                <a:off x="5799350" y="1825975"/>
                <a:ext cx="2600" cy="3900"/>
              </a:xfrm>
              <a:custGeom>
                <a:rect b="b" l="l" r="r" t="t"/>
                <a:pathLst>
                  <a:path extrusionOk="0" h="156" w="104">
                    <a:moveTo>
                      <a:pt x="104" y="1"/>
                    </a:moveTo>
                    <a:lnTo>
                      <a:pt x="76" y="17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104" y="96"/>
                    </a:ln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0" name="Google Shape;5790;p50"/>
              <p:cNvSpPr/>
              <p:nvPr/>
            </p:nvSpPr>
            <p:spPr>
              <a:xfrm>
                <a:off x="5795000" y="1829850"/>
                <a:ext cx="4375" cy="7075"/>
              </a:xfrm>
              <a:custGeom>
                <a:rect b="b" l="l" r="r" t="t"/>
                <a:pathLst>
                  <a:path extrusionOk="0" h="283" w="175">
                    <a:moveTo>
                      <a:pt x="175" y="1"/>
                    </a:moveTo>
                    <a:lnTo>
                      <a:pt x="145" y="18"/>
                    </a:lnTo>
                    <a:lnTo>
                      <a:pt x="1" y="282"/>
                    </a:lnTo>
                    <a:lnTo>
                      <a:pt x="31" y="265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1" name="Google Shape;5791;p50"/>
              <p:cNvSpPr/>
              <p:nvPr/>
            </p:nvSpPr>
            <p:spPr>
              <a:xfrm>
                <a:off x="5798600" y="1826375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1"/>
                    </a:moveTo>
                    <a:lnTo>
                      <a:pt x="76" y="20"/>
                    </a:lnTo>
                    <a:lnTo>
                      <a:pt x="1" y="157"/>
                    </a:lnTo>
                    <a:lnTo>
                      <a:pt x="1" y="157"/>
                    </a:lnTo>
                    <a:lnTo>
                      <a:pt x="31" y="140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2" name="Google Shape;5792;p50"/>
              <p:cNvSpPr/>
              <p:nvPr/>
            </p:nvSpPr>
            <p:spPr>
              <a:xfrm>
                <a:off x="5794000" y="1830300"/>
                <a:ext cx="4625" cy="7200"/>
              </a:xfrm>
              <a:custGeom>
                <a:rect b="b" l="l" r="r" t="t"/>
                <a:pathLst>
                  <a:path extrusionOk="0" h="288" w="185">
                    <a:moveTo>
                      <a:pt x="185" y="0"/>
                    </a:moveTo>
                    <a:lnTo>
                      <a:pt x="144" y="24"/>
                    </a:lnTo>
                    <a:lnTo>
                      <a:pt x="0" y="287"/>
                    </a:lnTo>
                    <a:lnTo>
                      <a:pt x="0" y="287"/>
                    </a:lnTo>
                    <a:lnTo>
                      <a:pt x="41" y="264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3" name="Google Shape;5793;p50"/>
              <p:cNvSpPr/>
              <p:nvPr/>
            </p:nvSpPr>
            <p:spPr>
              <a:xfrm>
                <a:off x="5797575" y="1826850"/>
                <a:ext cx="2925" cy="4050"/>
              </a:xfrm>
              <a:custGeom>
                <a:rect b="b" l="l" r="r" t="t"/>
                <a:pathLst>
                  <a:path extrusionOk="0" h="162" w="117">
                    <a:moveTo>
                      <a:pt x="117" y="1"/>
                    </a:moveTo>
                    <a:lnTo>
                      <a:pt x="76" y="22"/>
                    </a:lnTo>
                    <a:lnTo>
                      <a:pt x="1" y="162"/>
                    </a:lnTo>
                    <a:lnTo>
                      <a:pt x="42" y="138"/>
                    </a:lnTo>
                    <a:lnTo>
                      <a:pt x="11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4" name="Google Shape;5794;p50"/>
              <p:cNvSpPr/>
              <p:nvPr/>
            </p:nvSpPr>
            <p:spPr>
              <a:xfrm>
                <a:off x="5792875" y="1830875"/>
                <a:ext cx="4725" cy="8325"/>
              </a:xfrm>
              <a:custGeom>
                <a:rect b="b" l="l" r="r" t="t"/>
                <a:pathLst>
                  <a:path extrusionOk="0" h="333" w="189">
                    <a:moveTo>
                      <a:pt x="189" y="1"/>
                    </a:moveTo>
                    <a:lnTo>
                      <a:pt x="118" y="41"/>
                    </a:lnTo>
                    <a:lnTo>
                      <a:pt x="0" y="257"/>
                    </a:lnTo>
                    <a:lnTo>
                      <a:pt x="1" y="290"/>
                    </a:lnTo>
                    <a:lnTo>
                      <a:pt x="45" y="264"/>
                    </a:lnTo>
                    <a:lnTo>
                      <a:pt x="189" y="1"/>
                    </a:lnTo>
                    <a:close/>
                    <a:moveTo>
                      <a:pt x="1" y="290"/>
                    </a:moveTo>
                    <a:lnTo>
                      <a:pt x="0" y="291"/>
                    </a:lnTo>
                    <a:lnTo>
                      <a:pt x="2" y="333"/>
                    </a:lnTo>
                    <a:lnTo>
                      <a:pt x="1" y="29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5" name="Google Shape;5795;p50"/>
              <p:cNvSpPr/>
              <p:nvPr/>
            </p:nvSpPr>
            <p:spPr>
              <a:xfrm>
                <a:off x="5792875" y="1814200"/>
                <a:ext cx="41525" cy="25000"/>
              </a:xfrm>
              <a:custGeom>
                <a:rect b="b" l="l" r="r" t="t"/>
                <a:pathLst>
                  <a:path extrusionOk="0" h="1000" w="1661">
                    <a:moveTo>
                      <a:pt x="1661" y="1"/>
                    </a:moveTo>
                    <a:lnTo>
                      <a:pt x="1413" y="143"/>
                    </a:lnTo>
                    <a:lnTo>
                      <a:pt x="1381" y="161"/>
                    </a:lnTo>
                    <a:lnTo>
                      <a:pt x="1342" y="183"/>
                    </a:lnTo>
                    <a:lnTo>
                      <a:pt x="1297" y="209"/>
                    </a:lnTo>
                    <a:lnTo>
                      <a:pt x="1263" y="228"/>
                    </a:lnTo>
                    <a:lnTo>
                      <a:pt x="956" y="407"/>
                    </a:lnTo>
                    <a:lnTo>
                      <a:pt x="926" y="424"/>
                    </a:lnTo>
                    <a:lnTo>
                      <a:pt x="885" y="447"/>
                    </a:lnTo>
                    <a:lnTo>
                      <a:pt x="847" y="469"/>
                    </a:lnTo>
                    <a:lnTo>
                      <a:pt x="841" y="473"/>
                    </a:lnTo>
                    <a:lnTo>
                      <a:pt x="814" y="489"/>
                    </a:lnTo>
                    <a:lnTo>
                      <a:pt x="512" y="662"/>
                    </a:lnTo>
                    <a:lnTo>
                      <a:pt x="482" y="681"/>
                    </a:lnTo>
                    <a:lnTo>
                      <a:pt x="443" y="704"/>
                    </a:lnTo>
                    <a:lnTo>
                      <a:pt x="398" y="728"/>
                    </a:lnTo>
                    <a:lnTo>
                      <a:pt x="364" y="749"/>
                    </a:lnTo>
                    <a:lnTo>
                      <a:pt x="116" y="891"/>
                    </a:lnTo>
                    <a:lnTo>
                      <a:pt x="86" y="908"/>
                    </a:lnTo>
                    <a:lnTo>
                      <a:pt x="45" y="931"/>
                    </a:lnTo>
                    <a:lnTo>
                      <a:pt x="0" y="958"/>
                    </a:lnTo>
                    <a:lnTo>
                      <a:pt x="2" y="1000"/>
                    </a:lnTo>
                    <a:lnTo>
                      <a:pt x="13" y="992"/>
                    </a:lnTo>
                    <a:lnTo>
                      <a:pt x="53" y="969"/>
                    </a:lnTo>
                    <a:lnTo>
                      <a:pt x="84" y="952"/>
                    </a:lnTo>
                    <a:lnTo>
                      <a:pt x="364" y="789"/>
                    </a:lnTo>
                    <a:lnTo>
                      <a:pt x="398" y="770"/>
                    </a:lnTo>
                    <a:lnTo>
                      <a:pt x="409" y="763"/>
                    </a:lnTo>
                    <a:lnTo>
                      <a:pt x="448" y="740"/>
                    </a:lnTo>
                    <a:lnTo>
                      <a:pt x="480" y="723"/>
                    </a:lnTo>
                    <a:lnTo>
                      <a:pt x="814" y="530"/>
                    </a:lnTo>
                    <a:lnTo>
                      <a:pt x="853" y="508"/>
                    </a:lnTo>
                    <a:lnTo>
                      <a:pt x="892" y="485"/>
                    </a:lnTo>
                    <a:lnTo>
                      <a:pt x="924" y="466"/>
                    </a:lnTo>
                    <a:lnTo>
                      <a:pt x="1263" y="270"/>
                    </a:lnTo>
                    <a:lnTo>
                      <a:pt x="1308" y="244"/>
                    </a:lnTo>
                    <a:lnTo>
                      <a:pt x="1349" y="221"/>
                    </a:lnTo>
                    <a:lnTo>
                      <a:pt x="1379" y="204"/>
                    </a:lnTo>
                    <a:lnTo>
                      <a:pt x="1661" y="41"/>
                    </a:lnTo>
                    <a:lnTo>
                      <a:pt x="16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6" name="Google Shape;5796;p50"/>
              <p:cNvSpPr/>
              <p:nvPr/>
            </p:nvSpPr>
            <p:spPr>
              <a:xfrm>
                <a:off x="5795800" y="1827400"/>
                <a:ext cx="3700" cy="4525"/>
              </a:xfrm>
              <a:custGeom>
                <a:rect b="b" l="l" r="r" t="t"/>
                <a:pathLst>
                  <a:path extrusionOk="0" h="181" w="148">
                    <a:moveTo>
                      <a:pt x="147" y="0"/>
                    </a:moveTo>
                    <a:lnTo>
                      <a:pt x="76" y="42"/>
                    </a:lnTo>
                    <a:lnTo>
                      <a:pt x="1" y="180"/>
                    </a:lnTo>
                    <a:lnTo>
                      <a:pt x="72" y="140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7" name="Google Shape;5797;p50"/>
              <p:cNvSpPr/>
              <p:nvPr/>
            </p:nvSpPr>
            <p:spPr>
              <a:xfrm>
                <a:off x="5792875" y="1831900"/>
                <a:ext cx="2950" cy="5425"/>
              </a:xfrm>
              <a:custGeom>
                <a:rect b="b" l="l" r="r" t="t"/>
                <a:pathLst>
                  <a:path extrusionOk="0" h="217" w="118">
                    <a:moveTo>
                      <a:pt x="118" y="0"/>
                    </a:moveTo>
                    <a:lnTo>
                      <a:pt x="0" y="68"/>
                    </a:lnTo>
                    <a:lnTo>
                      <a:pt x="0" y="216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8" name="Google Shape;5798;p50"/>
              <p:cNvSpPr/>
              <p:nvPr/>
            </p:nvSpPr>
            <p:spPr>
              <a:xfrm>
                <a:off x="5792875" y="1828450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3" y="0"/>
                    </a:moveTo>
                    <a:lnTo>
                      <a:pt x="0" y="112"/>
                    </a:lnTo>
                    <a:lnTo>
                      <a:pt x="0" y="206"/>
                    </a:lnTo>
                    <a:lnTo>
                      <a:pt x="118" y="138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9" name="Google Shape;5799;p50"/>
              <p:cNvSpPr/>
              <p:nvPr/>
            </p:nvSpPr>
            <p:spPr>
              <a:xfrm>
                <a:off x="5828175" y="1797300"/>
                <a:ext cx="6225" cy="8150"/>
              </a:xfrm>
              <a:custGeom>
                <a:rect b="b" l="l" r="r" t="t"/>
                <a:pathLst>
                  <a:path extrusionOk="0" h="326" w="249">
                    <a:moveTo>
                      <a:pt x="247" y="1"/>
                    </a:moveTo>
                    <a:lnTo>
                      <a:pt x="144" y="62"/>
                    </a:lnTo>
                    <a:lnTo>
                      <a:pt x="1" y="326"/>
                    </a:lnTo>
                    <a:lnTo>
                      <a:pt x="249" y="183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0" name="Google Shape;5800;p50"/>
              <p:cNvSpPr/>
              <p:nvPr/>
            </p:nvSpPr>
            <p:spPr>
              <a:xfrm>
                <a:off x="5830975" y="1795350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0"/>
                    </a:moveTo>
                    <a:lnTo>
                      <a:pt x="76" y="19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32" y="140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1" name="Google Shape;5801;p50"/>
              <p:cNvSpPr/>
              <p:nvPr/>
            </p:nvSpPr>
            <p:spPr>
              <a:xfrm>
                <a:off x="5831775" y="1794950"/>
                <a:ext cx="2600" cy="3900"/>
              </a:xfrm>
              <a:custGeom>
                <a:rect b="b" l="l" r="r" t="t"/>
                <a:pathLst>
                  <a:path extrusionOk="0" h="156" w="104">
                    <a:moveTo>
                      <a:pt x="103" y="1"/>
                    </a:moveTo>
                    <a:lnTo>
                      <a:pt x="74" y="16"/>
                    </a:lnTo>
                    <a:lnTo>
                      <a:pt x="0" y="156"/>
                    </a:lnTo>
                    <a:lnTo>
                      <a:pt x="103" y="95"/>
                    </a:lnTo>
                    <a:lnTo>
                      <a:pt x="10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2" name="Google Shape;5802;p50"/>
              <p:cNvSpPr/>
              <p:nvPr/>
            </p:nvSpPr>
            <p:spPr>
              <a:xfrm>
                <a:off x="5827375" y="1798825"/>
                <a:ext cx="4425" cy="7100"/>
              </a:xfrm>
              <a:custGeom>
                <a:rect b="b" l="l" r="r" t="t"/>
                <a:pathLst>
                  <a:path extrusionOk="0" h="284" w="177">
                    <a:moveTo>
                      <a:pt x="176" y="1"/>
                    </a:moveTo>
                    <a:lnTo>
                      <a:pt x="144" y="18"/>
                    </a:lnTo>
                    <a:lnTo>
                      <a:pt x="1" y="283"/>
                    </a:lnTo>
                    <a:lnTo>
                      <a:pt x="33" y="265"/>
                    </a:lnTo>
                    <a:lnTo>
                      <a:pt x="17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3" name="Google Shape;5803;p50"/>
              <p:cNvSpPr/>
              <p:nvPr/>
            </p:nvSpPr>
            <p:spPr>
              <a:xfrm>
                <a:off x="5826400" y="1799275"/>
                <a:ext cx="4600" cy="7200"/>
              </a:xfrm>
              <a:custGeom>
                <a:rect b="b" l="l" r="r" t="t"/>
                <a:pathLst>
                  <a:path extrusionOk="0" h="288" w="184">
                    <a:moveTo>
                      <a:pt x="183" y="0"/>
                    </a:moveTo>
                    <a:lnTo>
                      <a:pt x="144" y="23"/>
                    </a:lnTo>
                    <a:lnTo>
                      <a:pt x="1" y="287"/>
                    </a:lnTo>
                    <a:lnTo>
                      <a:pt x="40" y="265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4" name="Google Shape;5804;p50"/>
              <p:cNvSpPr/>
              <p:nvPr/>
            </p:nvSpPr>
            <p:spPr>
              <a:xfrm>
                <a:off x="5825325" y="1799850"/>
                <a:ext cx="4700" cy="7275"/>
              </a:xfrm>
              <a:custGeom>
                <a:rect b="b" l="l" r="r" t="t"/>
                <a:pathLst>
                  <a:path extrusionOk="0" h="291" w="188">
                    <a:moveTo>
                      <a:pt x="187" y="0"/>
                    </a:moveTo>
                    <a:lnTo>
                      <a:pt x="116" y="41"/>
                    </a:lnTo>
                    <a:lnTo>
                      <a:pt x="0" y="255"/>
                    </a:lnTo>
                    <a:lnTo>
                      <a:pt x="0" y="290"/>
                    </a:lnTo>
                    <a:lnTo>
                      <a:pt x="44" y="264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5" name="Google Shape;5805;p50"/>
              <p:cNvSpPr/>
              <p:nvPr/>
            </p:nvSpPr>
            <p:spPr>
              <a:xfrm>
                <a:off x="5828225" y="1796400"/>
                <a:ext cx="3675" cy="4475"/>
              </a:xfrm>
              <a:custGeom>
                <a:rect b="b" l="l" r="r" t="t"/>
                <a:pathLst>
                  <a:path extrusionOk="0" h="179" w="147">
                    <a:moveTo>
                      <a:pt x="147" y="1"/>
                    </a:moveTo>
                    <a:lnTo>
                      <a:pt x="76" y="41"/>
                    </a:lnTo>
                    <a:lnTo>
                      <a:pt x="0" y="179"/>
                    </a:lnTo>
                    <a:lnTo>
                      <a:pt x="0" y="179"/>
                    </a:lnTo>
                    <a:lnTo>
                      <a:pt x="71" y="138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6" name="Google Shape;5806;p50"/>
              <p:cNvSpPr/>
              <p:nvPr/>
            </p:nvSpPr>
            <p:spPr>
              <a:xfrm>
                <a:off x="5830000" y="1795825"/>
                <a:ext cx="2875" cy="4050"/>
              </a:xfrm>
              <a:custGeom>
                <a:rect b="b" l="l" r="r" t="t"/>
                <a:pathLst>
                  <a:path extrusionOk="0" h="162" w="115">
                    <a:moveTo>
                      <a:pt x="115" y="0"/>
                    </a:moveTo>
                    <a:lnTo>
                      <a:pt x="76" y="24"/>
                    </a:lnTo>
                    <a:lnTo>
                      <a:pt x="0" y="161"/>
                    </a:lnTo>
                    <a:lnTo>
                      <a:pt x="39" y="13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7" name="Google Shape;5807;p50"/>
              <p:cNvSpPr/>
              <p:nvPr/>
            </p:nvSpPr>
            <p:spPr>
              <a:xfrm>
                <a:off x="5825275" y="1806225"/>
                <a:ext cx="75" cy="900"/>
              </a:xfrm>
              <a:custGeom>
                <a:rect b="b" l="l" r="r" t="t"/>
                <a:pathLst>
                  <a:path extrusionOk="0" h="36" w="3">
                    <a:moveTo>
                      <a:pt x="2" y="0"/>
                    </a:moveTo>
                    <a:lnTo>
                      <a:pt x="1" y="2"/>
                    </a:lnTo>
                    <a:lnTo>
                      <a:pt x="1" y="35"/>
                    </a:lnTo>
                    <a:lnTo>
                      <a:pt x="2" y="3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8" name="Google Shape;5808;p50"/>
              <p:cNvSpPr/>
              <p:nvPr/>
            </p:nvSpPr>
            <p:spPr>
              <a:xfrm>
                <a:off x="5825275" y="1800850"/>
                <a:ext cx="2975" cy="5400"/>
              </a:xfrm>
              <a:custGeom>
                <a:rect b="b" l="l" r="r" t="t"/>
                <a:pathLst>
                  <a:path extrusionOk="0" h="216" w="119">
                    <a:moveTo>
                      <a:pt x="118" y="1"/>
                    </a:moveTo>
                    <a:lnTo>
                      <a:pt x="1" y="69"/>
                    </a:lnTo>
                    <a:lnTo>
                      <a:pt x="2" y="215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9" name="Google Shape;5809;p50"/>
              <p:cNvSpPr/>
              <p:nvPr/>
            </p:nvSpPr>
            <p:spPr>
              <a:xfrm>
                <a:off x="5824450" y="1802575"/>
                <a:ext cx="900" cy="5025"/>
              </a:xfrm>
              <a:custGeom>
                <a:rect b="b" l="l" r="r" t="t"/>
                <a:pathLst>
                  <a:path extrusionOk="0" h="201" w="36">
                    <a:moveTo>
                      <a:pt x="34" y="0"/>
                    </a:moveTo>
                    <a:lnTo>
                      <a:pt x="0" y="19"/>
                    </a:lnTo>
                    <a:lnTo>
                      <a:pt x="0" y="200"/>
                    </a:lnTo>
                    <a:lnTo>
                      <a:pt x="34" y="181"/>
                    </a:lnTo>
                    <a:lnTo>
                      <a:pt x="34" y="148"/>
                    </a:lnTo>
                    <a:lnTo>
                      <a:pt x="35" y="146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0" name="Google Shape;5810;p50"/>
              <p:cNvSpPr/>
              <p:nvPr/>
            </p:nvSpPr>
            <p:spPr>
              <a:xfrm>
                <a:off x="5825275" y="1797425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4" y="0"/>
                    </a:moveTo>
                    <a:lnTo>
                      <a:pt x="1" y="110"/>
                    </a:lnTo>
                    <a:lnTo>
                      <a:pt x="1" y="206"/>
                    </a:lnTo>
                    <a:lnTo>
                      <a:pt x="118" y="138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1" name="Google Shape;5811;p50"/>
              <p:cNvSpPr/>
              <p:nvPr/>
            </p:nvSpPr>
            <p:spPr>
              <a:xfrm>
                <a:off x="5824450" y="1800175"/>
                <a:ext cx="850" cy="2875"/>
              </a:xfrm>
              <a:custGeom>
                <a:rect b="b" l="l" r="r" t="t"/>
                <a:pathLst>
                  <a:path extrusionOk="0" h="115" w="34">
                    <a:moveTo>
                      <a:pt x="34" y="0"/>
                    </a:moveTo>
                    <a:lnTo>
                      <a:pt x="0" y="21"/>
                    </a:lnTo>
                    <a:lnTo>
                      <a:pt x="0" y="115"/>
                    </a:lnTo>
                    <a:lnTo>
                      <a:pt x="34" y="96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2" name="Google Shape;5812;p50"/>
              <p:cNvSpPr/>
              <p:nvPr/>
            </p:nvSpPr>
            <p:spPr>
              <a:xfrm>
                <a:off x="5816750" y="1803025"/>
                <a:ext cx="7725" cy="9025"/>
              </a:xfrm>
              <a:custGeom>
                <a:rect b="b" l="l" r="r" t="t"/>
                <a:pathLst>
                  <a:path extrusionOk="0" h="361" w="309">
                    <a:moveTo>
                      <a:pt x="308" y="1"/>
                    </a:moveTo>
                    <a:lnTo>
                      <a:pt x="145" y="95"/>
                    </a:lnTo>
                    <a:lnTo>
                      <a:pt x="1" y="361"/>
                    </a:lnTo>
                    <a:lnTo>
                      <a:pt x="308" y="182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3" name="Google Shape;5813;p50"/>
              <p:cNvSpPr/>
              <p:nvPr/>
            </p:nvSpPr>
            <p:spPr>
              <a:xfrm>
                <a:off x="5820350" y="1800675"/>
                <a:ext cx="4125" cy="4750"/>
              </a:xfrm>
              <a:custGeom>
                <a:rect b="b" l="l" r="r" t="t"/>
                <a:pathLst>
                  <a:path extrusionOk="0" h="190" w="165">
                    <a:moveTo>
                      <a:pt x="164" y="1"/>
                    </a:moveTo>
                    <a:lnTo>
                      <a:pt x="76" y="51"/>
                    </a:lnTo>
                    <a:lnTo>
                      <a:pt x="1" y="189"/>
                    </a:lnTo>
                    <a:lnTo>
                      <a:pt x="164" y="95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4" name="Google Shape;5814;p50"/>
              <p:cNvSpPr/>
              <p:nvPr/>
            </p:nvSpPr>
            <p:spPr>
              <a:xfrm>
                <a:off x="5816000" y="1805400"/>
                <a:ext cx="4375" cy="7075"/>
              </a:xfrm>
              <a:custGeom>
                <a:rect b="b" l="l" r="r" t="t"/>
                <a:pathLst>
                  <a:path extrusionOk="0" h="283" w="175">
                    <a:moveTo>
                      <a:pt x="175" y="0"/>
                    </a:moveTo>
                    <a:lnTo>
                      <a:pt x="144" y="19"/>
                    </a:lnTo>
                    <a:lnTo>
                      <a:pt x="1" y="283"/>
                    </a:lnTo>
                    <a:lnTo>
                      <a:pt x="31" y="266"/>
                    </a:lnTo>
                    <a:lnTo>
                      <a:pt x="17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5" name="Google Shape;5815;p50"/>
              <p:cNvSpPr/>
              <p:nvPr/>
            </p:nvSpPr>
            <p:spPr>
              <a:xfrm>
                <a:off x="5819600" y="1801950"/>
                <a:ext cx="2650" cy="3925"/>
              </a:xfrm>
              <a:custGeom>
                <a:rect b="b" l="l" r="r" t="t"/>
                <a:pathLst>
                  <a:path extrusionOk="0" h="157" w="106">
                    <a:moveTo>
                      <a:pt x="106" y="0"/>
                    </a:moveTo>
                    <a:lnTo>
                      <a:pt x="76" y="18"/>
                    </a:lnTo>
                    <a:lnTo>
                      <a:pt x="0" y="157"/>
                    </a:lnTo>
                    <a:lnTo>
                      <a:pt x="31" y="138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6" name="Google Shape;5816;p50"/>
              <p:cNvSpPr/>
              <p:nvPr/>
            </p:nvSpPr>
            <p:spPr>
              <a:xfrm>
                <a:off x="5816825" y="1802950"/>
                <a:ext cx="3650" cy="4525"/>
              </a:xfrm>
              <a:custGeom>
                <a:rect b="b" l="l" r="r" t="t"/>
                <a:pathLst>
                  <a:path extrusionOk="0" h="181" w="146">
                    <a:moveTo>
                      <a:pt x="146" y="1"/>
                    </a:moveTo>
                    <a:lnTo>
                      <a:pt x="75" y="42"/>
                    </a:lnTo>
                    <a:lnTo>
                      <a:pt x="1" y="181"/>
                    </a:lnTo>
                    <a:lnTo>
                      <a:pt x="70" y="139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7" name="Google Shape;5817;p50"/>
              <p:cNvSpPr/>
              <p:nvPr/>
            </p:nvSpPr>
            <p:spPr>
              <a:xfrm>
                <a:off x="5818575" y="1802375"/>
                <a:ext cx="2925" cy="4050"/>
              </a:xfrm>
              <a:custGeom>
                <a:rect b="b" l="l" r="r" t="t"/>
                <a:pathLst>
                  <a:path extrusionOk="0" h="162" w="117">
                    <a:moveTo>
                      <a:pt x="117" y="1"/>
                    </a:moveTo>
                    <a:lnTo>
                      <a:pt x="76" y="24"/>
                    </a:lnTo>
                    <a:lnTo>
                      <a:pt x="0" y="162"/>
                    </a:lnTo>
                    <a:lnTo>
                      <a:pt x="41" y="140"/>
                    </a:lnTo>
                    <a:lnTo>
                      <a:pt x="11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8" name="Google Shape;5818;p50"/>
              <p:cNvSpPr/>
              <p:nvPr/>
            </p:nvSpPr>
            <p:spPr>
              <a:xfrm>
                <a:off x="5813900" y="1812575"/>
                <a:ext cx="175" cy="1150"/>
              </a:xfrm>
              <a:custGeom>
                <a:rect b="b" l="l" r="r" t="t"/>
                <a:pathLst>
                  <a:path extrusionOk="0" h="46" w="7">
                    <a:moveTo>
                      <a:pt x="6" y="0"/>
                    </a:moveTo>
                    <a:lnTo>
                      <a:pt x="0" y="12"/>
                    </a:lnTo>
                    <a:lnTo>
                      <a:pt x="0" y="45"/>
                    </a:lnTo>
                    <a:lnTo>
                      <a:pt x="6" y="4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9" name="Google Shape;5819;p50"/>
              <p:cNvSpPr/>
              <p:nvPr/>
            </p:nvSpPr>
            <p:spPr>
              <a:xfrm>
                <a:off x="5814050" y="1806400"/>
                <a:ext cx="4550" cy="7200"/>
              </a:xfrm>
              <a:custGeom>
                <a:rect b="b" l="l" r="r" t="t"/>
                <a:pathLst>
                  <a:path extrusionOk="0" h="288" w="182">
                    <a:moveTo>
                      <a:pt x="181" y="1"/>
                    </a:moveTo>
                    <a:lnTo>
                      <a:pt x="112" y="43"/>
                    </a:lnTo>
                    <a:lnTo>
                      <a:pt x="0" y="247"/>
                    </a:lnTo>
                    <a:lnTo>
                      <a:pt x="0" y="288"/>
                    </a:lnTo>
                    <a:lnTo>
                      <a:pt x="38" y="266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0" name="Google Shape;5820;p50"/>
              <p:cNvSpPr/>
              <p:nvPr/>
            </p:nvSpPr>
            <p:spPr>
              <a:xfrm>
                <a:off x="5813200" y="1809050"/>
                <a:ext cx="875" cy="5075"/>
              </a:xfrm>
              <a:custGeom>
                <a:rect b="b" l="l" r="r" t="t"/>
                <a:pathLst>
                  <a:path extrusionOk="0" h="203" w="35">
                    <a:moveTo>
                      <a:pt x="34" y="1"/>
                    </a:moveTo>
                    <a:lnTo>
                      <a:pt x="1" y="19"/>
                    </a:lnTo>
                    <a:lnTo>
                      <a:pt x="1" y="202"/>
                    </a:lnTo>
                    <a:lnTo>
                      <a:pt x="28" y="186"/>
                    </a:lnTo>
                    <a:lnTo>
                      <a:pt x="28" y="153"/>
                    </a:lnTo>
                    <a:lnTo>
                      <a:pt x="34" y="141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1" name="Google Shape;5821;p50"/>
              <p:cNvSpPr/>
              <p:nvPr/>
            </p:nvSpPr>
            <p:spPr>
              <a:xfrm>
                <a:off x="5814050" y="1803975"/>
                <a:ext cx="4650" cy="5100"/>
              </a:xfrm>
              <a:custGeom>
                <a:rect b="b" l="l" r="r" t="t"/>
                <a:pathLst>
                  <a:path extrusionOk="0" h="204" w="186">
                    <a:moveTo>
                      <a:pt x="186" y="1"/>
                    </a:moveTo>
                    <a:lnTo>
                      <a:pt x="0" y="109"/>
                    </a:lnTo>
                    <a:lnTo>
                      <a:pt x="0" y="204"/>
                    </a:lnTo>
                    <a:lnTo>
                      <a:pt x="112" y="140"/>
                    </a:lnTo>
                    <a:lnTo>
                      <a:pt x="18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2" name="Google Shape;5822;p50"/>
              <p:cNvSpPr/>
              <p:nvPr/>
            </p:nvSpPr>
            <p:spPr>
              <a:xfrm>
                <a:off x="5813175" y="1806700"/>
                <a:ext cx="900" cy="2850"/>
              </a:xfrm>
              <a:custGeom>
                <a:rect b="b" l="l" r="r" t="t"/>
                <a:pathLst>
                  <a:path extrusionOk="0" h="114" w="36">
                    <a:moveTo>
                      <a:pt x="35" y="0"/>
                    </a:moveTo>
                    <a:lnTo>
                      <a:pt x="0" y="19"/>
                    </a:lnTo>
                    <a:lnTo>
                      <a:pt x="2" y="113"/>
                    </a:lnTo>
                    <a:lnTo>
                      <a:pt x="35" y="95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3" name="Google Shape;5823;p50"/>
              <p:cNvSpPr/>
              <p:nvPr/>
            </p:nvSpPr>
            <p:spPr>
              <a:xfrm>
                <a:off x="5809250" y="1807175"/>
                <a:ext cx="3975" cy="4650"/>
              </a:xfrm>
              <a:custGeom>
                <a:rect b="b" l="l" r="r" t="t"/>
                <a:pathLst>
                  <a:path extrusionOk="0" h="186" w="159">
                    <a:moveTo>
                      <a:pt x="157" y="0"/>
                    </a:moveTo>
                    <a:lnTo>
                      <a:pt x="76" y="48"/>
                    </a:lnTo>
                    <a:lnTo>
                      <a:pt x="1" y="186"/>
                    </a:lnTo>
                    <a:lnTo>
                      <a:pt x="159" y="94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4" name="Google Shape;5824;p50"/>
              <p:cNvSpPr/>
              <p:nvPr/>
            </p:nvSpPr>
            <p:spPr>
              <a:xfrm>
                <a:off x="5804900" y="1811800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5" y="1"/>
                    </a:moveTo>
                    <a:lnTo>
                      <a:pt x="144" y="18"/>
                    </a:lnTo>
                    <a:lnTo>
                      <a:pt x="1" y="284"/>
                    </a:lnTo>
                    <a:lnTo>
                      <a:pt x="1" y="284"/>
                    </a:lnTo>
                    <a:lnTo>
                      <a:pt x="31" y="265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5" name="Google Shape;5825;p50"/>
              <p:cNvSpPr/>
              <p:nvPr/>
            </p:nvSpPr>
            <p:spPr>
              <a:xfrm>
                <a:off x="5808500" y="1808375"/>
                <a:ext cx="2675" cy="3900"/>
              </a:xfrm>
              <a:custGeom>
                <a:rect b="b" l="l" r="r" t="t"/>
                <a:pathLst>
                  <a:path extrusionOk="0" h="156" w="107">
                    <a:moveTo>
                      <a:pt x="106" y="0"/>
                    </a:moveTo>
                    <a:lnTo>
                      <a:pt x="76" y="17"/>
                    </a:lnTo>
                    <a:lnTo>
                      <a:pt x="0" y="155"/>
                    </a:lnTo>
                    <a:lnTo>
                      <a:pt x="0" y="155"/>
                    </a:lnTo>
                    <a:lnTo>
                      <a:pt x="31" y="138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6" name="Google Shape;5826;p50"/>
              <p:cNvSpPr/>
              <p:nvPr/>
            </p:nvSpPr>
            <p:spPr>
              <a:xfrm>
                <a:off x="5802800" y="1812825"/>
                <a:ext cx="4750" cy="7275"/>
              </a:xfrm>
              <a:custGeom>
                <a:rect b="b" l="l" r="r" t="t"/>
                <a:pathLst>
                  <a:path extrusionOk="0" h="291" w="190">
                    <a:moveTo>
                      <a:pt x="189" y="0"/>
                    </a:moveTo>
                    <a:lnTo>
                      <a:pt x="118" y="41"/>
                    </a:lnTo>
                    <a:lnTo>
                      <a:pt x="1" y="257"/>
                    </a:lnTo>
                    <a:lnTo>
                      <a:pt x="1" y="290"/>
                    </a:lnTo>
                    <a:lnTo>
                      <a:pt x="46" y="266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7" name="Google Shape;5827;p50"/>
              <p:cNvSpPr/>
              <p:nvPr/>
            </p:nvSpPr>
            <p:spPr>
              <a:xfrm>
                <a:off x="5805750" y="1809375"/>
                <a:ext cx="3650" cy="4475"/>
              </a:xfrm>
              <a:custGeom>
                <a:rect b="b" l="l" r="r" t="t"/>
                <a:pathLst>
                  <a:path extrusionOk="0" h="179" w="146">
                    <a:moveTo>
                      <a:pt x="145" y="1"/>
                    </a:moveTo>
                    <a:lnTo>
                      <a:pt x="74" y="41"/>
                    </a:lnTo>
                    <a:lnTo>
                      <a:pt x="0" y="179"/>
                    </a:lnTo>
                    <a:lnTo>
                      <a:pt x="71" y="138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8" name="Google Shape;5828;p50"/>
              <p:cNvSpPr/>
              <p:nvPr/>
            </p:nvSpPr>
            <p:spPr>
              <a:xfrm>
                <a:off x="5802800" y="1813850"/>
                <a:ext cx="2975" cy="5425"/>
              </a:xfrm>
              <a:custGeom>
                <a:rect b="b" l="l" r="r" t="t"/>
                <a:pathLst>
                  <a:path extrusionOk="0" h="217" w="119">
                    <a:moveTo>
                      <a:pt x="118" y="0"/>
                    </a:moveTo>
                    <a:lnTo>
                      <a:pt x="1" y="68"/>
                    </a:lnTo>
                    <a:lnTo>
                      <a:pt x="1" y="216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9" name="Google Shape;5829;p50"/>
              <p:cNvSpPr/>
              <p:nvPr/>
            </p:nvSpPr>
            <p:spPr>
              <a:xfrm>
                <a:off x="5801925" y="1815550"/>
                <a:ext cx="900" cy="5050"/>
              </a:xfrm>
              <a:custGeom>
                <a:rect b="b" l="l" r="r" t="t"/>
                <a:pathLst>
                  <a:path extrusionOk="0" h="202" w="36">
                    <a:moveTo>
                      <a:pt x="36" y="0"/>
                    </a:moveTo>
                    <a:lnTo>
                      <a:pt x="1" y="20"/>
                    </a:lnTo>
                    <a:lnTo>
                      <a:pt x="2" y="202"/>
                    </a:lnTo>
                    <a:lnTo>
                      <a:pt x="36" y="18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0" name="Google Shape;5830;p50"/>
              <p:cNvSpPr/>
              <p:nvPr/>
            </p:nvSpPr>
            <p:spPr>
              <a:xfrm>
                <a:off x="5802775" y="1810400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3" y="0"/>
                    </a:moveTo>
                    <a:lnTo>
                      <a:pt x="0" y="112"/>
                    </a:lnTo>
                    <a:lnTo>
                      <a:pt x="2" y="206"/>
                    </a:lnTo>
                    <a:lnTo>
                      <a:pt x="119" y="138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1" name="Google Shape;5831;p50"/>
              <p:cNvSpPr/>
              <p:nvPr/>
            </p:nvSpPr>
            <p:spPr>
              <a:xfrm>
                <a:off x="5801925" y="1813175"/>
                <a:ext cx="900" cy="2900"/>
              </a:xfrm>
              <a:custGeom>
                <a:rect b="b" l="l" r="r" t="t"/>
                <a:pathLst>
                  <a:path extrusionOk="0" h="116" w="36">
                    <a:moveTo>
                      <a:pt x="34" y="1"/>
                    </a:moveTo>
                    <a:lnTo>
                      <a:pt x="1" y="20"/>
                    </a:lnTo>
                    <a:lnTo>
                      <a:pt x="1" y="115"/>
                    </a:lnTo>
                    <a:lnTo>
                      <a:pt x="36" y="95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2" name="Google Shape;5832;p50"/>
              <p:cNvSpPr/>
              <p:nvPr/>
            </p:nvSpPr>
            <p:spPr>
              <a:xfrm>
                <a:off x="5798600" y="1814050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1"/>
                    </a:moveTo>
                    <a:lnTo>
                      <a:pt x="76" y="20"/>
                    </a:lnTo>
                    <a:lnTo>
                      <a:pt x="1" y="157"/>
                    </a:lnTo>
                    <a:lnTo>
                      <a:pt x="31" y="140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3" name="Google Shape;5833;p50"/>
              <p:cNvSpPr/>
              <p:nvPr/>
            </p:nvSpPr>
            <p:spPr>
              <a:xfrm>
                <a:off x="5799350" y="1813650"/>
                <a:ext cx="2600" cy="3900"/>
              </a:xfrm>
              <a:custGeom>
                <a:rect b="b" l="l" r="r" t="t"/>
                <a:pathLst>
                  <a:path extrusionOk="0" h="156" w="104">
                    <a:moveTo>
                      <a:pt x="104" y="1"/>
                    </a:moveTo>
                    <a:lnTo>
                      <a:pt x="76" y="17"/>
                    </a:lnTo>
                    <a:lnTo>
                      <a:pt x="1" y="156"/>
                    </a:lnTo>
                    <a:lnTo>
                      <a:pt x="104" y="96"/>
                    </a:ln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4" name="Google Shape;5834;p50"/>
              <p:cNvSpPr/>
              <p:nvPr/>
            </p:nvSpPr>
            <p:spPr>
              <a:xfrm>
                <a:off x="5795000" y="1817525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5" y="1"/>
                    </a:moveTo>
                    <a:lnTo>
                      <a:pt x="145" y="18"/>
                    </a:lnTo>
                    <a:lnTo>
                      <a:pt x="1" y="284"/>
                    </a:lnTo>
                    <a:lnTo>
                      <a:pt x="31" y="265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5" name="Google Shape;5835;p50"/>
              <p:cNvSpPr/>
              <p:nvPr/>
            </p:nvSpPr>
            <p:spPr>
              <a:xfrm>
                <a:off x="5794000" y="1817975"/>
                <a:ext cx="4625" cy="7200"/>
              </a:xfrm>
              <a:custGeom>
                <a:rect b="b" l="l" r="r" t="t"/>
                <a:pathLst>
                  <a:path extrusionOk="0" h="288" w="185">
                    <a:moveTo>
                      <a:pt x="185" y="0"/>
                    </a:moveTo>
                    <a:lnTo>
                      <a:pt x="144" y="24"/>
                    </a:lnTo>
                    <a:lnTo>
                      <a:pt x="0" y="287"/>
                    </a:lnTo>
                    <a:lnTo>
                      <a:pt x="41" y="266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6" name="Google Shape;5836;p50"/>
              <p:cNvSpPr/>
              <p:nvPr/>
            </p:nvSpPr>
            <p:spPr>
              <a:xfrm>
                <a:off x="5795800" y="1815075"/>
                <a:ext cx="3700" cy="4525"/>
              </a:xfrm>
              <a:custGeom>
                <a:rect b="b" l="l" r="r" t="t"/>
                <a:pathLst>
                  <a:path extrusionOk="0" h="181" w="148">
                    <a:moveTo>
                      <a:pt x="147" y="0"/>
                    </a:moveTo>
                    <a:lnTo>
                      <a:pt x="76" y="42"/>
                    </a:lnTo>
                    <a:lnTo>
                      <a:pt x="1" y="180"/>
                    </a:lnTo>
                    <a:lnTo>
                      <a:pt x="1" y="180"/>
                    </a:lnTo>
                    <a:lnTo>
                      <a:pt x="72" y="140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7" name="Google Shape;5837;p50"/>
              <p:cNvSpPr/>
              <p:nvPr/>
            </p:nvSpPr>
            <p:spPr>
              <a:xfrm>
                <a:off x="5797575" y="1814525"/>
                <a:ext cx="2925" cy="4050"/>
              </a:xfrm>
              <a:custGeom>
                <a:rect b="b" l="l" r="r" t="t"/>
                <a:pathLst>
                  <a:path extrusionOk="0" h="162" w="117">
                    <a:moveTo>
                      <a:pt x="117" y="1"/>
                    </a:moveTo>
                    <a:lnTo>
                      <a:pt x="76" y="22"/>
                    </a:lnTo>
                    <a:lnTo>
                      <a:pt x="1" y="162"/>
                    </a:lnTo>
                    <a:lnTo>
                      <a:pt x="42" y="138"/>
                    </a:lnTo>
                    <a:lnTo>
                      <a:pt x="11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8" name="Google Shape;5838;p50"/>
              <p:cNvSpPr/>
              <p:nvPr/>
            </p:nvSpPr>
            <p:spPr>
              <a:xfrm>
                <a:off x="5792875" y="1801875"/>
                <a:ext cx="41525" cy="25000"/>
              </a:xfrm>
              <a:custGeom>
                <a:rect b="b" l="l" r="r" t="t"/>
                <a:pathLst>
                  <a:path extrusionOk="0" h="1000" w="1661">
                    <a:moveTo>
                      <a:pt x="1661" y="0"/>
                    </a:moveTo>
                    <a:lnTo>
                      <a:pt x="1413" y="143"/>
                    </a:lnTo>
                    <a:lnTo>
                      <a:pt x="1381" y="161"/>
                    </a:lnTo>
                    <a:lnTo>
                      <a:pt x="1342" y="183"/>
                    </a:lnTo>
                    <a:lnTo>
                      <a:pt x="1297" y="209"/>
                    </a:lnTo>
                    <a:lnTo>
                      <a:pt x="1263" y="228"/>
                    </a:lnTo>
                    <a:lnTo>
                      <a:pt x="956" y="407"/>
                    </a:lnTo>
                    <a:lnTo>
                      <a:pt x="926" y="424"/>
                    </a:lnTo>
                    <a:lnTo>
                      <a:pt x="885" y="447"/>
                    </a:lnTo>
                    <a:lnTo>
                      <a:pt x="847" y="469"/>
                    </a:lnTo>
                    <a:lnTo>
                      <a:pt x="841" y="473"/>
                    </a:lnTo>
                    <a:lnTo>
                      <a:pt x="814" y="489"/>
                    </a:lnTo>
                    <a:lnTo>
                      <a:pt x="512" y="662"/>
                    </a:lnTo>
                    <a:lnTo>
                      <a:pt x="482" y="681"/>
                    </a:lnTo>
                    <a:lnTo>
                      <a:pt x="443" y="704"/>
                    </a:lnTo>
                    <a:lnTo>
                      <a:pt x="398" y="728"/>
                    </a:lnTo>
                    <a:lnTo>
                      <a:pt x="364" y="749"/>
                    </a:lnTo>
                    <a:lnTo>
                      <a:pt x="116" y="891"/>
                    </a:lnTo>
                    <a:lnTo>
                      <a:pt x="86" y="910"/>
                    </a:lnTo>
                    <a:lnTo>
                      <a:pt x="45" y="931"/>
                    </a:lnTo>
                    <a:lnTo>
                      <a:pt x="0" y="958"/>
                    </a:lnTo>
                    <a:lnTo>
                      <a:pt x="2" y="1000"/>
                    </a:lnTo>
                    <a:lnTo>
                      <a:pt x="13" y="992"/>
                    </a:lnTo>
                    <a:lnTo>
                      <a:pt x="53" y="969"/>
                    </a:lnTo>
                    <a:lnTo>
                      <a:pt x="84" y="952"/>
                    </a:lnTo>
                    <a:lnTo>
                      <a:pt x="364" y="789"/>
                    </a:lnTo>
                    <a:lnTo>
                      <a:pt x="398" y="770"/>
                    </a:lnTo>
                    <a:lnTo>
                      <a:pt x="409" y="763"/>
                    </a:lnTo>
                    <a:lnTo>
                      <a:pt x="448" y="740"/>
                    </a:lnTo>
                    <a:lnTo>
                      <a:pt x="480" y="723"/>
                    </a:lnTo>
                    <a:lnTo>
                      <a:pt x="814" y="530"/>
                    </a:lnTo>
                    <a:lnTo>
                      <a:pt x="853" y="508"/>
                    </a:lnTo>
                    <a:lnTo>
                      <a:pt x="892" y="485"/>
                    </a:lnTo>
                    <a:lnTo>
                      <a:pt x="924" y="466"/>
                    </a:lnTo>
                    <a:lnTo>
                      <a:pt x="1263" y="270"/>
                    </a:lnTo>
                    <a:lnTo>
                      <a:pt x="1308" y="244"/>
                    </a:lnTo>
                    <a:lnTo>
                      <a:pt x="1349" y="221"/>
                    </a:lnTo>
                    <a:lnTo>
                      <a:pt x="1379" y="203"/>
                    </a:lnTo>
                    <a:lnTo>
                      <a:pt x="1661" y="41"/>
                    </a:lnTo>
                    <a:lnTo>
                      <a:pt x="16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9" name="Google Shape;5839;p50"/>
              <p:cNvSpPr/>
              <p:nvPr/>
            </p:nvSpPr>
            <p:spPr>
              <a:xfrm>
                <a:off x="5792875" y="1818550"/>
                <a:ext cx="4725" cy="8325"/>
              </a:xfrm>
              <a:custGeom>
                <a:rect b="b" l="l" r="r" t="t"/>
                <a:pathLst>
                  <a:path extrusionOk="0" h="333" w="189">
                    <a:moveTo>
                      <a:pt x="189" y="1"/>
                    </a:moveTo>
                    <a:lnTo>
                      <a:pt x="118" y="41"/>
                    </a:lnTo>
                    <a:lnTo>
                      <a:pt x="0" y="257"/>
                    </a:lnTo>
                    <a:lnTo>
                      <a:pt x="1" y="290"/>
                    </a:lnTo>
                    <a:lnTo>
                      <a:pt x="45" y="264"/>
                    </a:lnTo>
                    <a:lnTo>
                      <a:pt x="189" y="1"/>
                    </a:lnTo>
                    <a:close/>
                    <a:moveTo>
                      <a:pt x="1" y="290"/>
                    </a:moveTo>
                    <a:lnTo>
                      <a:pt x="0" y="291"/>
                    </a:lnTo>
                    <a:lnTo>
                      <a:pt x="2" y="333"/>
                    </a:lnTo>
                    <a:lnTo>
                      <a:pt x="1" y="29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0" name="Google Shape;5840;p50"/>
              <p:cNvSpPr/>
              <p:nvPr/>
            </p:nvSpPr>
            <p:spPr>
              <a:xfrm>
                <a:off x="5792875" y="1819575"/>
                <a:ext cx="2950" cy="5425"/>
              </a:xfrm>
              <a:custGeom>
                <a:rect b="b" l="l" r="r" t="t"/>
                <a:pathLst>
                  <a:path extrusionOk="0" h="217" w="118">
                    <a:moveTo>
                      <a:pt x="118" y="0"/>
                    </a:moveTo>
                    <a:lnTo>
                      <a:pt x="0" y="68"/>
                    </a:lnTo>
                    <a:lnTo>
                      <a:pt x="0" y="216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1" name="Google Shape;5841;p50"/>
              <p:cNvSpPr/>
              <p:nvPr/>
            </p:nvSpPr>
            <p:spPr>
              <a:xfrm>
                <a:off x="5792875" y="1816125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3" y="0"/>
                    </a:moveTo>
                    <a:lnTo>
                      <a:pt x="0" y="112"/>
                    </a:lnTo>
                    <a:lnTo>
                      <a:pt x="0" y="206"/>
                    </a:lnTo>
                    <a:lnTo>
                      <a:pt x="118" y="138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50"/>
              <p:cNvSpPr/>
              <p:nvPr/>
            </p:nvSpPr>
            <p:spPr>
              <a:xfrm>
                <a:off x="5795775" y="1816050"/>
                <a:ext cx="6225" cy="8100"/>
              </a:xfrm>
              <a:custGeom>
                <a:rect b="b" l="l" r="r" t="t"/>
                <a:pathLst>
                  <a:path extrusionOk="0" h="324" w="249">
                    <a:moveTo>
                      <a:pt x="247" y="0"/>
                    </a:moveTo>
                    <a:lnTo>
                      <a:pt x="144" y="60"/>
                    </a:lnTo>
                    <a:lnTo>
                      <a:pt x="0" y="324"/>
                    </a:lnTo>
                    <a:lnTo>
                      <a:pt x="248" y="182"/>
                    </a:lnTo>
                    <a:lnTo>
                      <a:pt x="24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50"/>
              <p:cNvSpPr/>
              <p:nvPr/>
            </p:nvSpPr>
            <p:spPr>
              <a:xfrm>
                <a:off x="5807525" y="1808800"/>
                <a:ext cx="2875" cy="4050"/>
              </a:xfrm>
              <a:custGeom>
                <a:rect b="b" l="l" r="r" t="t"/>
                <a:pathLst>
                  <a:path extrusionOk="0" h="162" w="115">
                    <a:moveTo>
                      <a:pt x="115" y="0"/>
                    </a:moveTo>
                    <a:lnTo>
                      <a:pt x="74" y="24"/>
                    </a:lnTo>
                    <a:lnTo>
                      <a:pt x="0" y="161"/>
                    </a:lnTo>
                    <a:lnTo>
                      <a:pt x="39" y="13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50"/>
              <p:cNvSpPr/>
              <p:nvPr/>
            </p:nvSpPr>
            <p:spPr>
              <a:xfrm>
                <a:off x="5805675" y="1809525"/>
                <a:ext cx="7550" cy="8900"/>
              </a:xfrm>
              <a:custGeom>
                <a:rect b="b" l="l" r="r" t="t"/>
                <a:pathLst>
                  <a:path extrusionOk="0" h="356" w="302">
                    <a:moveTo>
                      <a:pt x="302" y="0"/>
                    </a:moveTo>
                    <a:lnTo>
                      <a:pt x="144" y="92"/>
                    </a:lnTo>
                    <a:lnTo>
                      <a:pt x="0" y="356"/>
                    </a:lnTo>
                    <a:lnTo>
                      <a:pt x="0" y="356"/>
                    </a:lnTo>
                    <a:lnTo>
                      <a:pt x="302" y="183"/>
                    </a:lnTo>
                    <a:lnTo>
                      <a:pt x="302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50"/>
              <p:cNvSpPr/>
              <p:nvPr/>
            </p:nvSpPr>
            <p:spPr>
              <a:xfrm>
                <a:off x="5803925" y="1812250"/>
                <a:ext cx="4600" cy="7225"/>
              </a:xfrm>
              <a:custGeom>
                <a:rect b="b" l="l" r="r" t="t"/>
                <a:pathLst>
                  <a:path extrusionOk="0" h="289" w="184">
                    <a:moveTo>
                      <a:pt x="183" y="0"/>
                    </a:moveTo>
                    <a:lnTo>
                      <a:pt x="144" y="23"/>
                    </a:lnTo>
                    <a:lnTo>
                      <a:pt x="1" y="289"/>
                    </a:lnTo>
                    <a:lnTo>
                      <a:pt x="40" y="26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50"/>
              <p:cNvSpPr/>
              <p:nvPr/>
            </p:nvSpPr>
            <p:spPr>
              <a:xfrm>
                <a:off x="5814975" y="1805850"/>
                <a:ext cx="4650" cy="7225"/>
              </a:xfrm>
              <a:custGeom>
                <a:rect b="b" l="l" r="r" t="t"/>
                <a:pathLst>
                  <a:path extrusionOk="0" h="289" w="186">
                    <a:moveTo>
                      <a:pt x="185" y="1"/>
                    </a:moveTo>
                    <a:lnTo>
                      <a:pt x="144" y="23"/>
                    </a:lnTo>
                    <a:lnTo>
                      <a:pt x="1" y="288"/>
                    </a:lnTo>
                    <a:lnTo>
                      <a:pt x="1" y="288"/>
                    </a:lnTo>
                    <a:lnTo>
                      <a:pt x="42" y="26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50"/>
              <p:cNvSpPr/>
              <p:nvPr/>
            </p:nvSpPr>
            <p:spPr>
              <a:xfrm>
                <a:off x="5814050" y="1807450"/>
                <a:ext cx="2800" cy="5150"/>
              </a:xfrm>
              <a:custGeom>
                <a:rect b="b" l="l" r="r" t="t"/>
                <a:pathLst>
                  <a:path extrusionOk="0" h="206" w="112">
                    <a:moveTo>
                      <a:pt x="112" y="1"/>
                    </a:moveTo>
                    <a:lnTo>
                      <a:pt x="0" y="65"/>
                    </a:lnTo>
                    <a:lnTo>
                      <a:pt x="0" y="205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8" name="Google Shape;5848;p50"/>
              <p:cNvSpPr/>
              <p:nvPr/>
            </p:nvSpPr>
            <p:spPr>
              <a:xfrm>
                <a:off x="5825275" y="1788525"/>
                <a:ext cx="2975" cy="5400"/>
              </a:xfrm>
              <a:custGeom>
                <a:rect b="b" l="l" r="r" t="t"/>
                <a:pathLst>
                  <a:path extrusionOk="0" h="216" w="119">
                    <a:moveTo>
                      <a:pt x="118" y="1"/>
                    </a:moveTo>
                    <a:lnTo>
                      <a:pt x="1" y="69"/>
                    </a:lnTo>
                    <a:lnTo>
                      <a:pt x="2" y="215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9" name="Google Shape;5849;p50"/>
              <p:cNvSpPr/>
              <p:nvPr/>
            </p:nvSpPr>
            <p:spPr>
              <a:xfrm>
                <a:off x="5795775" y="1803725"/>
                <a:ext cx="6225" cy="8100"/>
              </a:xfrm>
              <a:custGeom>
                <a:rect b="b" l="l" r="r" t="t"/>
                <a:pathLst>
                  <a:path extrusionOk="0" h="324" w="249">
                    <a:moveTo>
                      <a:pt x="247" y="0"/>
                    </a:moveTo>
                    <a:lnTo>
                      <a:pt x="144" y="60"/>
                    </a:lnTo>
                    <a:lnTo>
                      <a:pt x="0" y="324"/>
                    </a:lnTo>
                    <a:lnTo>
                      <a:pt x="0" y="324"/>
                    </a:lnTo>
                    <a:lnTo>
                      <a:pt x="248" y="182"/>
                    </a:lnTo>
                    <a:lnTo>
                      <a:pt x="24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0" name="Google Shape;5850;p50"/>
              <p:cNvSpPr/>
              <p:nvPr/>
            </p:nvSpPr>
            <p:spPr>
              <a:xfrm>
                <a:off x="5828175" y="1784975"/>
                <a:ext cx="6225" cy="8150"/>
              </a:xfrm>
              <a:custGeom>
                <a:rect b="b" l="l" r="r" t="t"/>
                <a:pathLst>
                  <a:path extrusionOk="0" h="326" w="249">
                    <a:moveTo>
                      <a:pt x="247" y="1"/>
                    </a:moveTo>
                    <a:lnTo>
                      <a:pt x="144" y="62"/>
                    </a:lnTo>
                    <a:lnTo>
                      <a:pt x="1" y="326"/>
                    </a:lnTo>
                    <a:lnTo>
                      <a:pt x="249" y="183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1" name="Google Shape;5851;p50"/>
              <p:cNvSpPr/>
              <p:nvPr/>
            </p:nvSpPr>
            <p:spPr>
              <a:xfrm>
                <a:off x="5830975" y="1783025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0"/>
                    </a:moveTo>
                    <a:lnTo>
                      <a:pt x="76" y="19"/>
                    </a:lnTo>
                    <a:lnTo>
                      <a:pt x="0" y="157"/>
                    </a:lnTo>
                    <a:lnTo>
                      <a:pt x="32" y="140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2" name="Google Shape;5852;p50"/>
              <p:cNvSpPr/>
              <p:nvPr/>
            </p:nvSpPr>
            <p:spPr>
              <a:xfrm>
                <a:off x="5831775" y="1782625"/>
                <a:ext cx="2600" cy="3900"/>
              </a:xfrm>
              <a:custGeom>
                <a:rect b="b" l="l" r="r" t="t"/>
                <a:pathLst>
                  <a:path extrusionOk="0" h="156" w="104">
                    <a:moveTo>
                      <a:pt x="103" y="0"/>
                    </a:moveTo>
                    <a:lnTo>
                      <a:pt x="74" y="16"/>
                    </a:lnTo>
                    <a:lnTo>
                      <a:pt x="0" y="156"/>
                    </a:lnTo>
                    <a:lnTo>
                      <a:pt x="103" y="95"/>
                    </a:lnTo>
                    <a:lnTo>
                      <a:pt x="10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3" name="Google Shape;5853;p50"/>
              <p:cNvSpPr/>
              <p:nvPr/>
            </p:nvSpPr>
            <p:spPr>
              <a:xfrm>
                <a:off x="5827375" y="1786500"/>
                <a:ext cx="4425" cy="7100"/>
              </a:xfrm>
              <a:custGeom>
                <a:rect b="b" l="l" r="r" t="t"/>
                <a:pathLst>
                  <a:path extrusionOk="0" h="284" w="177">
                    <a:moveTo>
                      <a:pt x="176" y="1"/>
                    </a:moveTo>
                    <a:lnTo>
                      <a:pt x="144" y="18"/>
                    </a:lnTo>
                    <a:lnTo>
                      <a:pt x="1" y="283"/>
                    </a:lnTo>
                    <a:lnTo>
                      <a:pt x="1" y="283"/>
                    </a:lnTo>
                    <a:lnTo>
                      <a:pt x="33" y="265"/>
                    </a:lnTo>
                    <a:lnTo>
                      <a:pt x="17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4" name="Google Shape;5854;p50"/>
              <p:cNvSpPr/>
              <p:nvPr/>
            </p:nvSpPr>
            <p:spPr>
              <a:xfrm>
                <a:off x="5826400" y="1786950"/>
                <a:ext cx="4600" cy="7200"/>
              </a:xfrm>
              <a:custGeom>
                <a:rect b="b" l="l" r="r" t="t"/>
                <a:pathLst>
                  <a:path extrusionOk="0" h="288" w="184">
                    <a:moveTo>
                      <a:pt x="183" y="0"/>
                    </a:moveTo>
                    <a:lnTo>
                      <a:pt x="144" y="23"/>
                    </a:lnTo>
                    <a:lnTo>
                      <a:pt x="1" y="287"/>
                    </a:lnTo>
                    <a:lnTo>
                      <a:pt x="40" y="265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5" name="Google Shape;5855;p50"/>
              <p:cNvSpPr/>
              <p:nvPr/>
            </p:nvSpPr>
            <p:spPr>
              <a:xfrm>
                <a:off x="5830000" y="1783500"/>
                <a:ext cx="2875" cy="4050"/>
              </a:xfrm>
              <a:custGeom>
                <a:rect b="b" l="l" r="r" t="t"/>
                <a:pathLst>
                  <a:path extrusionOk="0" h="162" w="115">
                    <a:moveTo>
                      <a:pt x="115" y="0"/>
                    </a:moveTo>
                    <a:lnTo>
                      <a:pt x="76" y="22"/>
                    </a:lnTo>
                    <a:lnTo>
                      <a:pt x="0" y="161"/>
                    </a:lnTo>
                    <a:lnTo>
                      <a:pt x="39" y="13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6" name="Google Shape;5856;p50"/>
              <p:cNvSpPr/>
              <p:nvPr/>
            </p:nvSpPr>
            <p:spPr>
              <a:xfrm>
                <a:off x="5825275" y="1793900"/>
                <a:ext cx="75" cy="900"/>
              </a:xfrm>
              <a:custGeom>
                <a:rect b="b" l="l" r="r" t="t"/>
                <a:pathLst>
                  <a:path extrusionOk="0" h="36" w="3">
                    <a:moveTo>
                      <a:pt x="2" y="0"/>
                    </a:moveTo>
                    <a:lnTo>
                      <a:pt x="1" y="2"/>
                    </a:lnTo>
                    <a:lnTo>
                      <a:pt x="1" y="35"/>
                    </a:lnTo>
                    <a:lnTo>
                      <a:pt x="2" y="3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7" name="Google Shape;5857;p50"/>
              <p:cNvSpPr/>
              <p:nvPr/>
            </p:nvSpPr>
            <p:spPr>
              <a:xfrm>
                <a:off x="5825275" y="1785100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4" y="0"/>
                    </a:moveTo>
                    <a:lnTo>
                      <a:pt x="1" y="110"/>
                    </a:lnTo>
                    <a:lnTo>
                      <a:pt x="1" y="206"/>
                    </a:lnTo>
                    <a:lnTo>
                      <a:pt x="118" y="138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8" name="Google Shape;5858;p50"/>
              <p:cNvSpPr/>
              <p:nvPr/>
            </p:nvSpPr>
            <p:spPr>
              <a:xfrm>
                <a:off x="5825325" y="1787525"/>
                <a:ext cx="4700" cy="7275"/>
              </a:xfrm>
              <a:custGeom>
                <a:rect b="b" l="l" r="r" t="t"/>
                <a:pathLst>
                  <a:path extrusionOk="0" h="291" w="188">
                    <a:moveTo>
                      <a:pt x="187" y="0"/>
                    </a:moveTo>
                    <a:lnTo>
                      <a:pt x="116" y="41"/>
                    </a:lnTo>
                    <a:lnTo>
                      <a:pt x="0" y="255"/>
                    </a:lnTo>
                    <a:lnTo>
                      <a:pt x="0" y="290"/>
                    </a:lnTo>
                    <a:lnTo>
                      <a:pt x="44" y="264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9" name="Google Shape;5859;p50"/>
              <p:cNvSpPr/>
              <p:nvPr/>
            </p:nvSpPr>
            <p:spPr>
              <a:xfrm>
                <a:off x="5828225" y="1784050"/>
                <a:ext cx="3675" cy="4500"/>
              </a:xfrm>
              <a:custGeom>
                <a:rect b="b" l="l" r="r" t="t"/>
                <a:pathLst>
                  <a:path extrusionOk="0" h="180" w="147">
                    <a:moveTo>
                      <a:pt x="147" y="0"/>
                    </a:moveTo>
                    <a:lnTo>
                      <a:pt x="76" y="42"/>
                    </a:lnTo>
                    <a:lnTo>
                      <a:pt x="0" y="180"/>
                    </a:lnTo>
                    <a:lnTo>
                      <a:pt x="71" y="139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0" name="Google Shape;5860;p50"/>
              <p:cNvSpPr/>
              <p:nvPr/>
            </p:nvSpPr>
            <p:spPr>
              <a:xfrm>
                <a:off x="5824450" y="1790250"/>
                <a:ext cx="900" cy="5025"/>
              </a:xfrm>
              <a:custGeom>
                <a:rect b="b" l="l" r="r" t="t"/>
                <a:pathLst>
                  <a:path extrusionOk="0" h="201" w="36">
                    <a:moveTo>
                      <a:pt x="34" y="0"/>
                    </a:moveTo>
                    <a:lnTo>
                      <a:pt x="0" y="19"/>
                    </a:lnTo>
                    <a:lnTo>
                      <a:pt x="0" y="200"/>
                    </a:lnTo>
                    <a:lnTo>
                      <a:pt x="34" y="181"/>
                    </a:lnTo>
                    <a:lnTo>
                      <a:pt x="34" y="148"/>
                    </a:lnTo>
                    <a:lnTo>
                      <a:pt x="35" y="146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1" name="Google Shape;5861;p50"/>
              <p:cNvSpPr/>
              <p:nvPr/>
            </p:nvSpPr>
            <p:spPr>
              <a:xfrm>
                <a:off x="5824450" y="1787850"/>
                <a:ext cx="850" cy="2875"/>
              </a:xfrm>
              <a:custGeom>
                <a:rect b="b" l="l" r="r" t="t"/>
                <a:pathLst>
                  <a:path extrusionOk="0" h="115" w="34">
                    <a:moveTo>
                      <a:pt x="34" y="0"/>
                    </a:moveTo>
                    <a:lnTo>
                      <a:pt x="0" y="21"/>
                    </a:lnTo>
                    <a:lnTo>
                      <a:pt x="0" y="115"/>
                    </a:lnTo>
                    <a:lnTo>
                      <a:pt x="34" y="96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2" name="Google Shape;5862;p50"/>
              <p:cNvSpPr/>
              <p:nvPr/>
            </p:nvSpPr>
            <p:spPr>
              <a:xfrm>
                <a:off x="5816750" y="1790700"/>
                <a:ext cx="7725" cy="9025"/>
              </a:xfrm>
              <a:custGeom>
                <a:rect b="b" l="l" r="r" t="t"/>
                <a:pathLst>
                  <a:path extrusionOk="0" h="361" w="309">
                    <a:moveTo>
                      <a:pt x="308" y="1"/>
                    </a:moveTo>
                    <a:lnTo>
                      <a:pt x="145" y="95"/>
                    </a:lnTo>
                    <a:lnTo>
                      <a:pt x="1" y="360"/>
                    </a:lnTo>
                    <a:lnTo>
                      <a:pt x="308" y="182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3" name="Google Shape;5863;p50"/>
              <p:cNvSpPr/>
              <p:nvPr/>
            </p:nvSpPr>
            <p:spPr>
              <a:xfrm>
                <a:off x="5820350" y="1788350"/>
                <a:ext cx="4125" cy="4750"/>
              </a:xfrm>
              <a:custGeom>
                <a:rect b="b" l="l" r="r" t="t"/>
                <a:pathLst>
                  <a:path extrusionOk="0" h="190" w="165">
                    <a:moveTo>
                      <a:pt x="164" y="1"/>
                    </a:moveTo>
                    <a:lnTo>
                      <a:pt x="76" y="51"/>
                    </a:lnTo>
                    <a:lnTo>
                      <a:pt x="1" y="189"/>
                    </a:lnTo>
                    <a:lnTo>
                      <a:pt x="1" y="189"/>
                    </a:lnTo>
                    <a:lnTo>
                      <a:pt x="164" y="95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4" name="Google Shape;5864;p50"/>
              <p:cNvSpPr/>
              <p:nvPr/>
            </p:nvSpPr>
            <p:spPr>
              <a:xfrm>
                <a:off x="5816000" y="1793075"/>
                <a:ext cx="4375" cy="7075"/>
              </a:xfrm>
              <a:custGeom>
                <a:rect b="b" l="l" r="r" t="t"/>
                <a:pathLst>
                  <a:path extrusionOk="0" h="283" w="175">
                    <a:moveTo>
                      <a:pt x="175" y="0"/>
                    </a:moveTo>
                    <a:lnTo>
                      <a:pt x="144" y="19"/>
                    </a:lnTo>
                    <a:lnTo>
                      <a:pt x="1" y="283"/>
                    </a:lnTo>
                    <a:lnTo>
                      <a:pt x="31" y="265"/>
                    </a:lnTo>
                    <a:lnTo>
                      <a:pt x="17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5" name="Google Shape;5865;p50"/>
              <p:cNvSpPr/>
              <p:nvPr/>
            </p:nvSpPr>
            <p:spPr>
              <a:xfrm>
                <a:off x="5819600" y="1789625"/>
                <a:ext cx="2650" cy="3925"/>
              </a:xfrm>
              <a:custGeom>
                <a:rect b="b" l="l" r="r" t="t"/>
                <a:pathLst>
                  <a:path extrusionOk="0" h="157" w="106">
                    <a:moveTo>
                      <a:pt x="106" y="0"/>
                    </a:moveTo>
                    <a:lnTo>
                      <a:pt x="76" y="18"/>
                    </a:lnTo>
                    <a:lnTo>
                      <a:pt x="0" y="157"/>
                    </a:lnTo>
                    <a:lnTo>
                      <a:pt x="31" y="138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6" name="Google Shape;5866;p50"/>
              <p:cNvSpPr/>
              <p:nvPr/>
            </p:nvSpPr>
            <p:spPr>
              <a:xfrm>
                <a:off x="5814975" y="1793525"/>
                <a:ext cx="4650" cy="7225"/>
              </a:xfrm>
              <a:custGeom>
                <a:rect b="b" l="l" r="r" t="t"/>
                <a:pathLst>
                  <a:path extrusionOk="0" h="289" w="186">
                    <a:moveTo>
                      <a:pt x="185" y="1"/>
                    </a:moveTo>
                    <a:lnTo>
                      <a:pt x="144" y="24"/>
                    </a:lnTo>
                    <a:lnTo>
                      <a:pt x="1" y="288"/>
                    </a:lnTo>
                    <a:lnTo>
                      <a:pt x="42" y="26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7" name="Google Shape;5867;p50"/>
              <p:cNvSpPr/>
              <p:nvPr/>
            </p:nvSpPr>
            <p:spPr>
              <a:xfrm>
                <a:off x="5818575" y="1790050"/>
                <a:ext cx="2925" cy="4100"/>
              </a:xfrm>
              <a:custGeom>
                <a:rect b="b" l="l" r="r" t="t"/>
                <a:pathLst>
                  <a:path extrusionOk="0" h="164" w="117">
                    <a:moveTo>
                      <a:pt x="117" y="1"/>
                    </a:moveTo>
                    <a:lnTo>
                      <a:pt x="76" y="24"/>
                    </a:lnTo>
                    <a:lnTo>
                      <a:pt x="0" y="163"/>
                    </a:lnTo>
                    <a:lnTo>
                      <a:pt x="41" y="140"/>
                    </a:lnTo>
                    <a:lnTo>
                      <a:pt x="11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8" name="Google Shape;5868;p50"/>
              <p:cNvSpPr/>
              <p:nvPr/>
            </p:nvSpPr>
            <p:spPr>
              <a:xfrm>
                <a:off x="5813900" y="1800250"/>
                <a:ext cx="175" cy="1150"/>
              </a:xfrm>
              <a:custGeom>
                <a:rect b="b" l="l" r="r" t="t"/>
                <a:pathLst>
                  <a:path extrusionOk="0" h="46" w="7">
                    <a:moveTo>
                      <a:pt x="6" y="0"/>
                    </a:moveTo>
                    <a:lnTo>
                      <a:pt x="0" y="12"/>
                    </a:lnTo>
                    <a:lnTo>
                      <a:pt x="0" y="45"/>
                    </a:lnTo>
                    <a:lnTo>
                      <a:pt x="6" y="4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9" name="Google Shape;5869;p50"/>
              <p:cNvSpPr/>
              <p:nvPr/>
            </p:nvSpPr>
            <p:spPr>
              <a:xfrm>
                <a:off x="5814050" y="1794125"/>
                <a:ext cx="4550" cy="7150"/>
              </a:xfrm>
              <a:custGeom>
                <a:rect b="b" l="l" r="r" t="t"/>
                <a:pathLst>
                  <a:path extrusionOk="0" h="286" w="182">
                    <a:moveTo>
                      <a:pt x="181" y="0"/>
                    </a:moveTo>
                    <a:lnTo>
                      <a:pt x="110" y="41"/>
                    </a:lnTo>
                    <a:lnTo>
                      <a:pt x="0" y="245"/>
                    </a:lnTo>
                    <a:lnTo>
                      <a:pt x="0" y="286"/>
                    </a:lnTo>
                    <a:lnTo>
                      <a:pt x="38" y="264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0" name="Google Shape;5870;p50"/>
              <p:cNvSpPr/>
              <p:nvPr/>
            </p:nvSpPr>
            <p:spPr>
              <a:xfrm>
                <a:off x="5816800" y="1790625"/>
                <a:ext cx="3675" cy="4525"/>
              </a:xfrm>
              <a:custGeom>
                <a:rect b="b" l="l" r="r" t="t"/>
                <a:pathLst>
                  <a:path extrusionOk="0" h="181" w="147">
                    <a:moveTo>
                      <a:pt x="147" y="1"/>
                    </a:moveTo>
                    <a:lnTo>
                      <a:pt x="76" y="42"/>
                    </a:lnTo>
                    <a:lnTo>
                      <a:pt x="0" y="181"/>
                    </a:lnTo>
                    <a:lnTo>
                      <a:pt x="71" y="140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1" name="Google Shape;5871;p50"/>
              <p:cNvSpPr/>
              <p:nvPr/>
            </p:nvSpPr>
            <p:spPr>
              <a:xfrm>
                <a:off x="5814050" y="1795125"/>
                <a:ext cx="2775" cy="5150"/>
              </a:xfrm>
              <a:custGeom>
                <a:rect b="b" l="l" r="r" t="t"/>
                <a:pathLst>
                  <a:path extrusionOk="0" h="206" w="111">
                    <a:moveTo>
                      <a:pt x="110" y="1"/>
                    </a:moveTo>
                    <a:lnTo>
                      <a:pt x="0" y="65"/>
                    </a:lnTo>
                    <a:lnTo>
                      <a:pt x="0" y="205"/>
                    </a:lnTo>
                    <a:lnTo>
                      <a:pt x="11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2" name="Google Shape;5872;p50"/>
              <p:cNvSpPr/>
              <p:nvPr/>
            </p:nvSpPr>
            <p:spPr>
              <a:xfrm>
                <a:off x="5814050" y="1791650"/>
                <a:ext cx="4650" cy="5100"/>
              </a:xfrm>
              <a:custGeom>
                <a:rect b="b" l="l" r="r" t="t"/>
                <a:pathLst>
                  <a:path extrusionOk="0" h="204" w="186">
                    <a:moveTo>
                      <a:pt x="186" y="1"/>
                    </a:moveTo>
                    <a:lnTo>
                      <a:pt x="0" y="108"/>
                    </a:lnTo>
                    <a:lnTo>
                      <a:pt x="0" y="204"/>
                    </a:lnTo>
                    <a:lnTo>
                      <a:pt x="110" y="140"/>
                    </a:lnTo>
                    <a:lnTo>
                      <a:pt x="18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3" name="Google Shape;5873;p50"/>
              <p:cNvSpPr/>
              <p:nvPr/>
            </p:nvSpPr>
            <p:spPr>
              <a:xfrm>
                <a:off x="5813175" y="1794325"/>
                <a:ext cx="900" cy="2900"/>
              </a:xfrm>
              <a:custGeom>
                <a:rect b="b" l="l" r="r" t="t"/>
                <a:pathLst>
                  <a:path extrusionOk="0" h="116" w="36">
                    <a:moveTo>
                      <a:pt x="35" y="1"/>
                    </a:moveTo>
                    <a:lnTo>
                      <a:pt x="0" y="21"/>
                    </a:lnTo>
                    <a:lnTo>
                      <a:pt x="2" y="115"/>
                    </a:lnTo>
                    <a:lnTo>
                      <a:pt x="35" y="97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4" name="Google Shape;5874;p50"/>
              <p:cNvSpPr/>
              <p:nvPr/>
            </p:nvSpPr>
            <p:spPr>
              <a:xfrm>
                <a:off x="5792875" y="1789550"/>
                <a:ext cx="41525" cy="25000"/>
              </a:xfrm>
              <a:custGeom>
                <a:rect b="b" l="l" r="r" t="t"/>
                <a:pathLst>
                  <a:path extrusionOk="0" h="1000" w="1661">
                    <a:moveTo>
                      <a:pt x="1661" y="0"/>
                    </a:moveTo>
                    <a:lnTo>
                      <a:pt x="1413" y="143"/>
                    </a:lnTo>
                    <a:lnTo>
                      <a:pt x="1381" y="161"/>
                    </a:lnTo>
                    <a:lnTo>
                      <a:pt x="1342" y="183"/>
                    </a:lnTo>
                    <a:lnTo>
                      <a:pt x="1297" y="209"/>
                    </a:lnTo>
                    <a:lnTo>
                      <a:pt x="1263" y="228"/>
                    </a:lnTo>
                    <a:lnTo>
                      <a:pt x="956" y="406"/>
                    </a:lnTo>
                    <a:lnTo>
                      <a:pt x="926" y="424"/>
                    </a:lnTo>
                    <a:lnTo>
                      <a:pt x="885" y="447"/>
                    </a:lnTo>
                    <a:lnTo>
                      <a:pt x="847" y="469"/>
                    </a:lnTo>
                    <a:lnTo>
                      <a:pt x="841" y="473"/>
                    </a:lnTo>
                    <a:lnTo>
                      <a:pt x="814" y="489"/>
                    </a:lnTo>
                    <a:lnTo>
                      <a:pt x="512" y="662"/>
                    </a:lnTo>
                    <a:lnTo>
                      <a:pt x="482" y="681"/>
                    </a:lnTo>
                    <a:lnTo>
                      <a:pt x="443" y="704"/>
                    </a:lnTo>
                    <a:lnTo>
                      <a:pt x="398" y="728"/>
                    </a:lnTo>
                    <a:lnTo>
                      <a:pt x="364" y="749"/>
                    </a:lnTo>
                    <a:lnTo>
                      <a:pt x="116" y="891"/>
                    </a:lnTo>
                    <a:lnTo>
                      <a:pt x="86" y="910"/>
                    </a:lnTo>
                    <a:lnTo>
                      <a:pt x="45" y="931"/>
                    </a:lnTo>
                    <a:lnTo>
                      <a:pt x="0" y="958"/>
                    </a:lnTo>
                    <a:lnTo>
                      <a:pt x="2" y="1000"/>
                    </a:lnTo>
                    <a:lnTo>
                      <a:pt x="13" y="992"/>
                    </a:lnTo>
                    <a:lnTo>
                      <a:pt x="53" y="969"/>
                    </a:lnTo>
                    <a:lnTo>
                      <a:pt x="84" y="952"/>
                    </a:lnTo>
                    <a:lnTo>
                      <a:pt x="364" y="789"/>
                    </a:lnTo>
                    <a:lnTo>
                      <a:pt x="398" y="770"/>
                    </a:lnTo>
                    <a:lnTo>
                      <a:pt x="409" y="763"/>
                    </a:lnTo>
                    <a:lnTo>
                      <a:pt x="450" y="740"/>
                    </a:lnTo>
                    <a:lnTo>
                      <a:pt x="480" y="723"/>
                    </a:lnTo>
                    <a:lnTo>
                      <a:pt x="814" y="530"/>
                    </a:lnTo>
                    <a:lnTo>
                      <a:pt x="853" y="508"/>
                    </a:lnTo>
                    <a:lnTo>
                      <a:pt x="892" y="485"/>
                    </a:lnTo>
                    <a:lnTo>
                      <a:pt x="924" y="466"/>
                    </a:lnTo>
                    <a:lnTo>
                      <a:pt x="1263" y="270"/>
                    </a:lnTo>
                    <a:lnTo>
                      <a:pt x="1308" y="244"/>
                    </a:lnTo>
                    <a:lnTo>
                      <a:pt x="1349" y="221"/>
                    </a:lnTo>
                    <a:lnTo>
                      <a:pt x="1379" y="203"/>
                    </a:lnTo>
                    <a:lnTo>
                      <a:pt x="1661" y="41"/>
                    </a:lnTo>
                    <a:lnTo>
                      <a:pt x="16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5" name="Google Shape;5875;p50"/>
              <p:cNvSpPr/>
              <p:nvPr/>
            </p:nvSpPr>
            <p:spPr>
              <a:xfrm>
                <a:off x="5799350" y="1801325"/>
                <a:ext cx="2600" cy="3900"/>
              </a:xfrm>
              <a:custGeom>
                <a:rect b="b" l="l" r="r" t="t"/>
                <a:pathLst>
                  <a:path extrusionOk="0" h="156" w="104">
                    <a:moveTo>
                      <a:pt x="104" y="1"/>
                    </a:moveTo>
                    <a:lnTo>
                      <a:pt x="76" y="17"/>
                    </a:lnTo>
                    <a:lnTo>
                      <a:pt x="1" y="156"/>
                    </a:lnTo>
                    <a:lnTo>
                      <a:pt x="104" y="96"/>
                    </a:ln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6" name="Google Shape;5876;p50"/>
              <p:cNvSpPr/>
              <p:nvPr/>
            </p:nvSpPr>
            <p:spPr>
              <a:xfrm>
                <a:off x="5795000" y="1805200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5" y="1"/>
                    </a:moveTo>
                    <a:lnTo>
                      <a:pt x="145" y="18"/>
                    </a:lnTo>
                    <a:lnTo>
                      <a:pt x="1" y="284"/>
                    </a:lnTo>
                    <a:lnTo>
                      <a:pt x="31" y="265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7" name="Google Shape;5877;p50"/>
              <p:cNvSpPr/>
              <p:nvPr/>
            </p:nvSpPr>
            <p:spPr>
              <a:xfrm>
                <a:off x="5798600" y="1801725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1"/>
                    </a:moveTo>
                    <a:lnTo>
                      <a:pt x="76" y="18"/>
                    </a:lnTo>
                    <a:lnTo>
                      <a:pt x="1" y="157"/>
                    </a:lnTo>
                    <a:lnTo>
                      <a:pt x="31" y="140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8" name="Google Shape;5878;p50"/>
              <p:cNvSpPr/>
              <p:nvPr/>
            </p:nvSpPr>
            <p:spPr>
              <a:xfrm>
                <a:off x="5792875" y="1806225"/>
                <a:ext cx="4725" cy="8325"/>
              </a:xfrm>
              <a:custGeom>
                <a:rect b="b" l="l" r="r" t="t"/>
                <a:pathLst>
                  <a:path extrusionOk="0" h="333" w="189">
                    <a:moveTo>
                      <a:pt x="189" y="0"/>
                    </a:moveTo>
                    <a:lnTo>
                      <a:pt x="118" y="41"/>
                    </a:lnTo>
                    <a:lnTo>
                      <a:pt x="0" y="257"/>
                    </a:lnTo>
                    <a:lnTo>
                      <a:pt x="1" y="290"/>
                    </a:lnTo>
                    <a:lnTo>
                      <a:pt x="45" y="264"/>
                    </a:lnTo>
                    <a:lnTo>
                      <a:pt x="189" y="0"/>
                    </a:lnTo>
                    <a:close/>
                    <a:moveTo>
                      <a:pt x="1" y="290"/>
                    </a:moveTo>
                    <a:lnTo>
                      <a:pt x="0" y="291"/>
                    </a:lnTo>
                    <a:lnTo>
                      <a:pt x="2" y="333"/>
                    </a:lnTo>
                    <a:lnTo>
                      <a:pt x="1" y="29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9" name="Google Shape;5879;p50"/>
              <p:cNvSpPr/>
              <p:nvPr/>
            </p:nvSpPr>
            <p:spPr>
              <a:xfrm>
                <a:off x="5794000" y="1805650"/>
                <a:ext cx="4625" cy="7200"/>
              </a:xfrm>
              <a:custGeom>
                <a:rect b="b" l="l" r="r" t="t"/>
                <a:pathLst>
                  <a:path extrusionOk="0" h="288" w="185">
                    <a:moveTo>
                      <a:pt x="185" y="0"/>
                    </a:moveTo>
                    <a:lnTo>
                      <a:pt x="144" y="23"/>
                    </a:lnTo>
                    <a:lnTo>
                      <a:pt x="0" y="287"/>
                    </a:lnTo>
                    <a:lnTo>
                      <a:pt x="41" y="266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0" name="Google Shape;5880;p50"/>
              <p:cNvSpPr/>
              <p:nvPr/>
            </p:nvSpPr>
            <p:spPr>
              <a:xfrm>
                <a:off x="5797575" y="1802175"/>
                <a:ext cx="2925" cy="4075"/>
              </a:xfrm>
              <a:custGeom>
                <a:rect b="b" l="l" r="r" t="t"/>
                <a:pathLst>
                  <a:path extrusionOk="0" h="163" w="117">
                    <a:moveTo>
                      <a:pt x="117" y="0"/>
                    </a:moveTo>
                    <a:lnTo>
                      <a:pt x="76" y="23"/>
                    </a:lnTo>
                    <a:lnTo>
                      <a:pt x="1" y="162"/>
                    </a:lnTo>
                    <a:lnTo>
                      <a:pt x="1" y="162"/>
                    </a:lnTo>
                    <a:lnTo>
                      <a:pt x="42" y="13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1" name="Google Shape;5881;p50"/>
              <p:cNvSpPr/>
              <p:nvPr/>
            </p:nvSpPr>
            <p:spPr>
              <a:xfrm>
                <a:off x="5795800" y="1802750"/>
                <a:ext cx="3700" cy="4525"/>
              </a:xfrm>
              <a:custGeom>
                <a:rect b="b" l="l" r="r" t="t"/>
                <a:pathLst>
                  <a:path extrusionOk="0" h="181" w="148">
                    <a:moveTo>
                      <a:pt x="147" y="0"/>
                    </a:moveTo>
                    <a:lnTo>
                      <a:pt x="76" y="42"/>
                    </a:lnTo>
                    <a:lnTo>
                      <a:pt x="1" y="180"/>
                    </a:lnTo>
                    <a:lnTo>
                      <a:pt x="72" y="139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2" name="Google Shape;5882;p50"/>
              <p:cNvSpPr/>
              <p:nvPr/>
            </p:nvSpPr>
            <p:spPr>
              <a:xfrm>
                <a:off x="5792875" y="1803800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3" y="0"/>
                    </a:moveTo>
                    <a:lnTo>
                      <a:pt x="0" y="111"/>
                    </a:lnTo>
                    <a:lnTo>
                      <a:pt x="0" y="206"/>
                    </a:lnTo>
                    <a:lnTo>
                      <a:pt x="118" y="138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3" name="Google Shape;5883;p50"/>
              <p:cNvSpPr/>
              <p:nvPr/>
            </p:nvSpPr>
            <p:spPr>
              <a:xfrm>
                <a:off x="5792875" y="1807250"/>
                <a:ext cx="2950" cy="5425"/>
              </a:xfrm>
              <a:custGeom>
                <a:rect b="b" l="l" r="r" t="t"/>
                <a:pathLst>
                  <a:path extrusionOk="0" h="217" w="118">
                    <a:moveTo>
                      <a:pt x="118" y="0"/>
                    </a:moveTo>
                    <a:lnTo>
                      <a:pt x="0" y="68"/>
                    </a:lnTo>
                    <a:lnTo>
                      <a:pt x="0" y="216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4" name="Google Shape;5884;p50"/>
              <p:cNvSpPr/>
              <p:nvPr/>
            </p:nvSpPr>
            <p:spPr>
              <a:xfrm>
                <a:off x="5803925" y="1799925"/>
                <a:ext cx="4600" cy="7225"/>
              </a:xfrm>
              <a:custGeom>
                <a:rect b="b" l="l" r="r" t="t"/>
                <a:pathLst>
                  <a:path extrusionOk="0" h="289" w="184">
                    <a:moveTo>
                      <a:pt x="183" y="0"/>
                    </a:moveTo>
                    <a:lnTo>
                      <a:pt x="144" y="23"/>
                    </a:lnTo>
                    <a:lnTo>
                      <a:pt x="1" y="289"/>
                    </a:lnTo>
                    <a:lnTo>
                      <a:pt x="40" y="26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5" name="Google Shape;5885;p50"/>
              <p:cNvSpPr/>
              <p:nvPr/>
            </p:nvSpPr>
            <p:spPr>
              <a:xfrm>
                <a:off x="5813200" y="1796725"/>
                <a:ext cx="875" cy="5075"/>
              </a:xfrm>
              <a:custGeom>
                <a:rect b="b" l="l" r="r" t="t"/>
                <a:pathLst>
                  <a:path extrusionOk="0" h="203" w="35">
                    <a:moveTo>
                      <a:pt x="34" y="1"/>
                    </a:moveTo>
                    <a:lnTo>
                      <a:pt x="1" y="19"/>
                    </a:lnTo>
                    <a:lnTo>
                      <a:pt x="1" y="202"/>
                    </a:lnTo>
                    <a:lnTo>
                      <a:pt x="28" y="186"/>
                    </a:lnTo>
                    <a:lnTo>
                      <a:pt x="28" y="153"/>
                    </a:lnTo>
                    <a:lnTo>
                      <a:pt x="34" y="141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6" name="Google Shape;5886;p50"/>
              <p:cNvSpPr/>
              <p:nvPr/>
            </p:nvSpPr>
            <p:spPr>
              <a:xfrm>
                <a:off x="5805675" y="1797200"/>
                <a:ext cx="7550" cy="8900"/>
              </a:xfrm>
              <a:custGeom>
                <a:rect b="b" l="l" r="r" t="t"/>
                <a:pathLst>
                  <a:path extrusionOk="0" h="356" w="302">
                    <a:moveTo>
                      <a:pt x="302" y="0"/>
                    </a:moveTo>
                    <a:lnTo>
                      <a:pt x="144" y="92"/>
                    </a:lnTo>
                    <a:lnTo>
                      <a:pt x="0" y="356"/>
                    </a:lnTo>
                    <a:lnTo>
                      <a:pt x="0" y="356"/>
                    </a:lnTo>
                    <a:lnTo>
                      <a:pt x="302" y="183"/>
                    </a:lnTo>
                    <a:lnTo>
                      <a:pt x="302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7" name="Google Shape;5887;p50"/>
              <p:cNvSpPr/>
              <p:nvPr/>
            </p:nvSpPr>
            <p:spPr>
              <a:xfrm>
                <a:off x="5808500" y="1796000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1"/>
                    </a:moveTo>
                    <a:lnTo>
                      <a:pt x="76" y="19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31" y="140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8" name="Google Shape;5888;p50"/>
              <p:cNvSpPr/>
              <p:nvPr/>
            </p:nvSpPr>
            <p:spPr>
              <a:xfrm>
                <a:off x="5807525" y="1796475"/>
                <a:ext cx="2875" cy="4050"/>
              </a:xfrm>
              <a:custGeom>
                <a:rect b="b" l="l" r="r" t="t"/>
                <a:pathLst>
                  <a:path extrusionOk="0" h="162" w="115">
                    <a:moveTo>
                      <a:pt x="115" y="0"/>
                    </a:moveTo>
                    <a:lnTo>
                      <a:pt x="74" y="22"/>
                    </a:lnTo>
                    <a:lnTo>
                      <a:pt x="0" y="161"/>
                    </a:lnTo>
                    <a:lnTo>
                      <a:pt x="39" y="13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9" name="Google Shape;5889;p50"/>
              <p:cNvSpPr/>
              <p:nvPr/>
            </p:nvSpPr>
            <p:spPr>
              <a:xfrm>
                <a:off x="5802800" y="1800500"/>
                <a:ext cx="4750" cy="7275"/>
              </a:xfrm>
              <a:custGeom>
                <a:rect b="b" l="l" r="r" t="t"/>
                <a:pathLst>
                  <a:path extrusionOk="0" h="291" w="190">
                    <a:moveTo>
                      <a:pt x="189" y="0"/>
                    </a:moveTo>
                    <a:lnTo>
                      <a:pt x="118" y="41"/>
                    </a:lnTo>
                    <a:lnTo>
                      <a:pt x="1" y="257"/>
                    </a:lnTo>
                    <a:lnTo>
                      <a:pt x="1" y="290"/>
                    </a:lnTo>
                    <a:lnTo>
                      <a:pt x="46" y="266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0" name="Google Shape;5890;p50"/>
              <p:cNvSpPr/>
              <p:nvPr/>
            </p:nvSpPr>
            <p:spPr>
              <a:xfrm>
                <a:off x="5802775" y="1798075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3" y="0"/>
                    </a:moveTo>
                    <a:lnTo>
                      <a:pt x="0" y="112"/>
                    </a:lnTo>
                    <a:lnTo>
                      <a:pt x="2" y="206"/>
                    </a:lnTo>
                    <a:lnTo>
                      <a:pt x="119" y="138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1" name="Google Shape;5891;p50"/>
              <p:cNvSpPr/>
              <p:nvPr/>
            </p:nvSpPr>
            <p:spPr>
              <a:xfrm>
                <a:off x="5805750" y="1797025"/>
                <a:ext cx="3650" cy="4500"/>
              </a:xfrm>
              <a:custGeom>
                <a:rect b="b" l="l" r="r" t="t"/>
                <a:pathLst>
                  <a:path extrusionOk="0" h="180" w="146">
                    <a:moveTo>
                      <a:pt x="145" y="0"/>
                    </a:moveTo>
                    <a:lnTo>
                      <a:pt x="74" y="42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71" y="139"/>
                    </a:lnTo>
                    <a:lnTo>
                      <a:pt x="14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2" name="Google Shape;5892;p50"/>
              <p:cNvSpPr/>
              <p:nvPr/>
            </p:nvSpPr>
            <p:spPr>
              <a:xfrm>
                <a:off x="5802800" y="1801500"/>
                <a:ext cx="2975" cy="5450"/>
              </a:xfrm>
              <a:custGeom>
                <a:rect b="b" l="l" r="r" t="t"/>
                <a:pathLst>
                  <a:path extrusionOk="0" h="218" w="119">
                    <a:moveTo>
                      <a:pt x="118" y="1"/>
                    </a:moveTo>
                    <a:lnTo>
                      <a:pt x="1" y="69"/>
                    </a:lnTo>
                    <a:lnTo>
                      <a:pt x="1" y="217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3" name="Google Shape;5893;p50"/>
              <p:cNvSpPr/>
              <p:nvPr/>
            </p:nvSpPr>
            <p:spPr>
              <a:xfrm>
                <a:off x="5801925" y="1800850"/>
                <a:ext cx="900" cy="2900"/>
              </a:xfrm>
              <a:custGeom>
                <a:rect b="b" l="l" r="r" t="t"/>
                <a:pathLst>
                  <a:path extrusionOk="0" h="116" w="36">
                    <a:moveTo>
                      <a:pt x="34" y="1"/>
                    </a:moveTo>
                    <a:lnTo>
                      <a:pt x="1" y="20"/>
                    </a:lnTo>
                    <a:lnTo>
                      <a:pt x="1" y="115"/>
                    </a:lnTo>
                    <a:lnTo>
                      <a:pt x="36" y="95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4" name="Google Shape;5894;p50"/>
              <p:cNvSpPr/>
              <p:nvPr/>
            </p:nvSpPr>
            <p:spPr>
              <a:xfrm>
                <a:off x="5801925" y="1803225"/>
                <a:ext cx="900" cy="5050"/>
              </a:xfrm>
              <a:custGeom>
                <a:rect b="b" l="l" r="r" t="t"/>
                <a:pathLst>
                  <a:path extrusionOk="0" h="202" w="36">
                    <a:moveTo>
                      <a:pt x="36" y="0"/>
                    </a:moveTo>
                    <a:lnTo>
                      <a:pt x="1" y="20"/>
                    </a:lnTo>
                    <a:lnTo>
                      <a:pt x="2" y="202"/>
                    </a:lnTo>
                    <a:lnTo>
                      <a:pt x="36" y="18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5" name="Google Shape;5895;p50"/>
              <p:cNvSpPr/>
              <p:nvPr/>
            </p:nvSpPr>
            <p:spPr>
              <a:xfrm>
                <a:off x="5809250" y="1794850"/>
                <a:ext cx="3975" cy="4650"/>
              </a:xfrm>
              <a:custGeom>
                <a:rect b="b" l="l" r="r" t="t"/>
                <a:pathLst>
                  <a:path extrusionOk="0" h="186" w="159">
                    <a:moveTo>
                      <a:pt x="157" y="0"/>
                    </a:moveTo>
                    <a:lnTo>
                      <a:pt x="76" y="47"/>
                    </a:lnTo>
                    <a:lnTo>
                      <a:pt x="1" y="186"/>
                    </a:lnTo>
                    <a:lnTo>
                      <a:pt x="159" y="94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6" name="Google Shape;5896;p50"/>
              <p:cNvSpPr/>
              <p:nvPr/>
            </p:nvSpPr>
            <p:spPr>
              <a:xfrm>
                <a:off x="5804900" y="1799475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5" y="1"/>
                    </a:moveTo>
                    <a:lnTo>
                      <a:pt x="144" y="18"/>
                    </a:lnTo>
                    <a:lnTo>
                      <a:pt x="1" y="284"/>
                    </a:lnTo>
                    <a:lnTo>
                      <a:pt x="1" y="284"/>
                    </a:lnTo>
                    <a:lnTo>
                      <a:pt x="31" y="265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7" name="Google Shape;5897;p50"/>
              <p:cNvSpPr/>
              <p:nvPr/>
            </p:nvSpPr>
            <p:spPr>
              <a:xfrm>
                <a:off x="5813900" y="1787925"/>
                <a:ext cx="175" cy="1150"/>
              </a:xfrm>
              <a:custGeom>
                <a:rect b="b" l="l" r="r" t="t"/>
                <a:pathLst>
                  <a:path extrusionOk="0" h="46" w="7">
                    <a:moveTo>
                      <a:pt x="6" y="0"/>
                    </a:moveTo>
                    <a:lnTo>
                      <a:pt x="0" y="12"/>
                    </a:lnTo>
                    <a:lnTo>
                      <a:pt x="0" y="45"/>
                    </a:lnTo>
                    <a:lnTo>
                      <a:pt x="6" y="4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8" name="Google Shape;5898;p50"/>
              <p:cNvSpPr/>
              <p:nvPr/>
            </p:nvSpPr>
            <p:spPr>
              <a:xfrm>
                <a:off x="5828175" y="1772650"/>
                <a:ext cx="6225" cy="8150"/>
              </a:xfrm>
              <a:custGeom>
                <a:rect b="b" l="l" r="r" t="t"/>
                <a:pathLst>
                  <a:path extrusionOk="0" h="326" w="249">
                    <a:moveTo>
                      <a:pt x="247" y="1"/>
                    </a:moveTo>
                    <a:lnTo>
                      <a:pt x="144" y="62"/>
                    </a:lnTo>
                    <a:lnTo>
                      <a:pt x="1" y="326"/>
                    </a:lnTo>
                    <a:lnTo>
                      <a:pt x="249" y="183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9" name="Google Shape;5899;p50"/>
              <p:cNvSpPr/>
              <p:nvPr/>
            </p:nvSpPr>
            <p:spPr>
              <a:xfrm>
                <a:off x="5830975" y="1770700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0"/>
                    </a:moveTo>
                    <a:lnTo>
                      <a:pt x="76" y="19"/>
                    </a:lnTo>
                    <a:lnTo>
                      <a:pt x="0" y="157"/>
                    </a:lnTo>
                    <a:lnTo>
                      <a:pt x="32" y="140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0" name="Google Shape;5900;p50"/>
              <p:cNvSpPr/>
              <p:nvPr/>
            </p:nvSpPr>
            <p:spPr>
              <a:xfrm>
                <a:off x="5831775" y="1770300"/>
                <a:ext cx="2600" cy="3900"/>
              </a:xfrm>
              <a:custGeom>
                <a:rect b="b" l="l" r="r" t="t"/>
                <a:pathLst>
                  <a:path extrusionOk="0" h="156" w="104">
                    <a:moveTo>
                      <a:pt x="103" y="0"/>
                    </a:moveTo>
                    <a:lnTo>
                      <a:pt x="74" y="16"/>
                    </a:lnTo>
                    <a:lnTo>
                      <a:pt x="0" y="156"/>
                    </a:lnTo>
                    <a:lnTo>
                      <a:pt x="103" y="95"/>
                    </a:lnTo>
                    <a:lnTo>
                      <a:pt x="10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1" name="Google Shape;5901;p50"/>
              <p:cNvSpPr/>
              <p:nvPr/>
            </p:nvSpPr>
            <p:spPr>
              <a:xfrm>
                <a:off x="5827375" y="1774175"/>
                <a:ext cx="4425" cy="7100"/>
              </a:xfrm>
              <a:custGeom>
                <a:rect b="b" l="l" r="r" t="t"/>
                <a:pathLst>
                  <a:path extrusionOk="0" h="284" w="177">
                    <a:moveTo>
                      <a:pt x="176" y="1"/>
                    </a:moveTo>
                    <a:lnTo>
                      <a:pt x="144" y="18"/>
                    </a:lnTo>
                    <a:lnTo>
                      <a:pt x="1" y="283"/>
                    </a:lnTo>
                    <a:lnTo>
                      <a:pt x="1" y="283"/>
                    </a:lnTo>
                    <a:lnTo>
                      <a:pt x="33" y="265"/>
                    </a:lnTo>
                    <a:lnTo>
                      <a:pt x="17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2" name="Google Shape;5902;p50"/>
              <p:cNvSpPr/>
              <p:nvPr/>
            </p:nvSpPr>
            <p:spPr>
              <a:xfrm>
                <a:off x="5826400" y="1774625"/>
                <a:ext cx="4600" cy="7200"/>
              </a:xfrm>
              <a:custGeom>
                <a:rect b="b" l="l" r="r" t="t"/>
                <a:pathLst>
                  <a:path extrusionOk="0" h="288" w="184">
                    <a:moveTo>
                      <a:pt x="183" y="0"/>
                    </a:moveTo>
                    <a:lnTo>
                      <a:pt x="144" y="23"/>
                    </a:lnTo>
                    <a:lnTo>
                      <a:pt x="1" y="287"/>
                    </a:lnTo>
                    <a:lnTo>
                      <a:pt x="1" y="287"/>
                    </a:lnTo>
                    <a:lnTo>
                      <a:pt x="40" y="265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3" name="Google Shape;5903;p50"/>
              <p:cNvSpPr/>
              <p:nvPr/>
            </p:nvSpPr>
            <p:spPr>
              <a:xfrm>
                <a:off x="5830000" y="1771175"/>
                <a:ext cx="2875" cy="4050"/>
              </a:xfrm>
              <a:custGeom>
                <a:rect b="b" l="l" r="r" t="t"/>
                <a:pathLst>
                  <a:path extrusionOk="0" h="162" w="115">
                    <a:moveTo>
                      <a:pt x="115" y="0"/>
                    </a:moveTo>
                    <a:lnTo>
                      <a:pt x="76" y="22"/>
                    </a:lnTo>
                    <a:lnTo>
                      <a:pt x="0" y="161"/>
                    </a:lnTo>
                    <a:lnTo>
                      <a:pt x="39" y="13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4" name="Google Shape;5904;p50"/>
              <p:cNvSpPr/>
              <p:nvPr/>
            </p:nvSpPr>
            <p:spPr>
              <a:xfrm>
                <a:off x="5825275" y="1781575"/>
                <a:ext cx="75" cy="900"/>
              </a:xfrm>
              <a:custGeom>
                <a:rect b="b" l="l" r="r" t="t"/>
                <a:pathLst>
                  <a:path extrusionOk="0" h="36" w="3">
                    <a:moveTo>
                      <a:pt x="2" y="0"/>
                    </a:moveTo>
                    <a:lnTo>
                      <a:pt x="1" y="2"/>
                    </a:lnTo>
                    <a:lnTo>
                      <a:pt x="1" y="35"/>
                    </a:lnTo>
                    <a:lnTo>
                      <a:pt x="2" y="3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5" name="Google Shape;5905;p50"/>
              <p:cNvSpPr/>
              <p:nvPr/>
            </p:nvSpPr>
            <p:spPr>
              <a:xfrm>
                <a:off x="5825325" y="1775200"/>
                <a:ext cx="4700" cy="7275"/>
              </a:xfrm>
              <a:custGeom>
                <a:rect b="b" l="l" r="r" t="t"/>
                <a:pathLst>
                  <a:path extrusionOk="0" h="291" w="188">
                    <a:moveTo>
                      <a:pt x="187" y="0"/>
                    </a:moveTo>
                    <a:lnTo>
                      <a:pt x="116" y="41"/>
                    </a:lnTo>
                    <a:lnTo>
                      <a:pt x="0" y="255"/>
                    </a:lnTo>
                    <a:lnTo>
                      <a:pt x="0" y="290"/>
                    </a:lnTo>
                    <a:lnTo>
                      <a:pt x="44" y="264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6" name="Google Shape;5906;p50"/>
              <p:cNvSpPr/>
              <p:nvPr/>
            </p:nvSpPr>
            <p:spPr>
              <a:xfrm>
                <a:off x="5828225" y="1771725"/>
                <a:ext cx="3675" cy="4500"/>
              </a:xfrm>
              <a:custGeom>
                <a:rect b="b" l="l" r="r" t="t"/>
                <a:pathLst>
                  <a:path extrusionOk="0" h="180" w="147">
                    <a:moveTo>
                      <a:pt x="147" y="0"/>
                    </a:moveTo>
                    <a:lnTo>
                      <a:pt x="76" y="42"/>
                    </a:lnTo>
                    <a:lnTo>
                      <a:pt x="0" y="180"/>
                    </a:lnTo>
                    <a:lnTo>
                      <a:pt x="71" y="139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7" name="Google Shape;5907;p50"/>
              <p:cNvSpPr/>
              <p:nvPr/>
            </p:nvSpPr>
            <p:spPr>
              <a:xfrm>
                <a:off x="5824450" y="1777900"/>
                <a:ext cx="900" cy="5050"/>
              </a:xfrm>
              <a:custGeom>
                <a:rect b="b" l="l" r="r" t="t"/>
                <a:pathLst>
                  <a:path extrusionOk="0" h="202" w="36">
                    <a:moveTo>
                      <a:pt x="34" y="1"/>
                    </a:moveTo>
                    <a:lnTo>
                      <a:pt x="0" y="20"/>
                    </a:lnTo>
                    <a:lnTo>
                      <a:pt x="0" y="201"/>
                    </a:lnTo>
                    <a:lnTo>
                      <a:pt x="34" y="182"/>
                    </a:lnTo>
                    <a:lnTo>
                      <a:pt x="34" y="149"/>
                    </a:lnTo>
                    <a:lnTo>
                      <a:pt x="35" y="147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8" name="Google Shape;5908;p50"/>
              <p:cNvSpPr/>
              <p:nvPr/>
            </p:nvSpPr>
            <p:spPr>
              <a:xfrm>
                <a:off x="5825275" y="1772775"/>
                <a:ext cx="4850" cy="5150"/>
              </a:xfrm>
              <a:custGeom>
                <a:rect b="b" l="l" r="r" t="t"/>
                <a:pathLst>
                  <a:path extrusionOk="0" h="206" w="194">
                    <a:moveTo>
                      <a:pt x="194" y="0"/>
                    </a:moveTo>
                    <a:lnTo>
                      <a:pt x="1" y="110"/>
                    </a:lnTo>
                    <a:lnTo>
                      <a:pt x="1" y="206"/>
                    </a:lnTo>
                    <a:lnTo>
                      <a:pt x="118" y="138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9" name="Google Shape;5909;p50"/>
              <p:cNvSpPr/>
              <p:nvPr/>
            </p:nvSpPr>
            <p:spPr>
              <a:xfrm>
                <a:off x="5824450" y="1775525"/>
                <a:ext cx="850" cy="2875"/>
              </a:xfrm>
              <a:custGeom>
                <a:rect b="b" l="l" r="r" t="t"/>
                <a:pathLst>
                  <a:path extrusionOk="0" h="115" w="34">
                    <a:moveTo>
                      <a:pt x="34" y="0"/>
                    </a:moveTo>
                    <a:lnTo>
                      <a:pt x="0" y="21"/>
                    </a:lnTo>
                    <a:lnTo>
                      <a:pt x="0" y="115"/>
                    </a:lnTo>
                    <a:lnTo>
                      <a:pt x="34" y="96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0" name="Google Shape;5910;p50"/>
              <p:cNvSpPr/>
              <p:nvPr/>
            </p:nvSpPr>
            <p:spPr>
              <a:xfrm>
                <a:off x="5816750" y="1778375"/>
                <a:ext cx="7725" cy="9025"/>
              </a:xfrm>
              <a:custGeom>
                <a:rect b="b" l="l" r="r" t="t"/>
                <a:pathLst>
                  <a:path extrusionOk="0" h="361" w="309">
                    <a:moveTo>
                      <a:pt x="308" y="1"/>
                    </a:moveTo>
                    <a:lnTo>
                      <a:pt x="145" y="95"/>
                    </a:lnTo>
                    <a:lnTo>
                      <a:pt x="1" y="360"/>
                    </a:lnTo>
                    <a:lnTo>
                      <a:pt x="1" y="360"/>
                    </a:lnTo>
                    <a:lnTo>
                      <a:pt x="308" y="182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1" name="Google Shape;5911;p50"/>
              <p:cNvSpPr/>
              <p:nvPr/>
            </p:nvSpPr>
            <p:spPr>
              <a:xfrm>
                <a:off x="5820350" y="1776025"/>
                <a:ext cx="4125" cy="4750"/>
              </a:xfrm>
              <a:custGeom>
                <a:rect b="b" l="l" r="r" t="t"/>
                <a:pathLst>
                  <a:path extrusionOk="0" h="190" w="165">
                    <a:moveTo>
                      <a:pt x="164" y="1"/>
                    </a:moveTo>
                    <a:lnTo>
                      <a:pt x="76" y="51"/>
                    </a:lnTo>
                    <a:lnTo>
                      <a:pt x="1" y="189"/>
                    </a:lnTo>
                    <a:lnTo>
                      <a:pt x="164" y="95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2" name="Google Shape;5912;p50"/>
              <p:cNvSpPr/>
              <p:nvPr/>
            </p:nvSpPr>
            <p:spPr>
              <a:xfrm>
                <a:off x="5816000" y="1780750"/>
                <a:ext cx="4375" cy="7075"/>
              </a:xfrm>
              <a:custGeom>
                <a:rect b="b" l="l" r="r" t="t"/>
                <a:pathLst>
                  <a:path extrusionOk="0" h="283" w="175">
                    <a:moveTo>
                      <a:pt x="175" y="0"/>
                    </a:moveTo>
                    <a:lnTo>
                      <a:pt x="144" y="19"/>
                    </a:lnTo>
                    <a:lnTo>
                      <a:pt x="1" y="283"/>
                    </a:lnTo>
                    <a:lnTo>
                      <a:pt x="1" y="283"/>
                    </a:lnTo>
                    <a:lnTo>
                      <a:pt x="31" y="265"/>
                    </a:lnTo>
                    <a:lnTo>
                      <a:pt x="17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3" name="Google Shape;5913;p50"/>
              <p:cNvSpPr/>
              <p:nvPr/>
            </p:nvSpPr>
            <p:spPr>
              <a:xfrm>
                <a:off x="5819600" y="1777300"/>
                <a:ext cx="2650" cy="3925"/>
              </a:xfrm>
              <a:custGeom>
                <a:rect b="b" l="l" r="r" t="t"/>
                <a:pathLst>
                  <a:path extrusionOk="0" h="157" w="106">
                    <a:moveTo>
                      <a:pt x="106" y="0"/>
                    </a:moveTo>
                    <a:lnTo>
                      <a:pt x="76" y="18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31" y="138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4" name="Google Shape;5914;p50"/>
              <p:cNvSpPr/>
              <p:nvPr/>
            </p:nvSpPr>
            <p:spPr>
              <a:xfrm>
                <a:off x="5814975" y="1781200"/>
                <a:ext cx="4650" cy="7225"/>
              </a:xfrm>
              <a:custGeom>
                <a:rect b="b" l="l" r="r" t="t"/>
                <a:pathLst>
                  <a:path extrusionOk="0" h="289" w="186">
                    <a:moveTo>
                      <a:pt x="185" y="1"/>
                    </a:moveTo>
                    <a:lnTo>
                      <a:pt x="144" y="24"/>
                    </a:lnTo>
                    <a:lnTo>
                      <a:pt x="1" y="288"/>
                    </a:lnTo>
                    <a:lnTo>
                      <a:pt x="42" y="26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5" name="Google Shape;5915;p50"/>
              <p:cNvSpPr/>
              <p:nvPr/>
            </p:nvSpPr>
            <p:spPr>
              <a:xfrm>
                <a:off x="5818575" y="1777725"/>
                <a:ext cx="2925" cy="4100"/>
              </a:xfrm>
              <a:custGeom>
                <a:rect b="b" l="l" r="r" t="t"/>
                <a:pathLst>
                  <a:path extrusionOk="0" h="164" w="117">
                    <a:moveTo>
                      <a:pt x="117" y="1"/>
                    </a:moveTo>
                    <a:lnTo>
                      <a:pt x="76" y="24"/>
                    </a:lnTo>
                    <a:lnTo>
                      <a:pt x="0" y="163"/>
                    </a:lnTo>
                    <a:lnTo>
                      <a:pt x="41" y="140"/>
                    </a:lnTo>
                    <a:lnTo>
                      <a:pt x="11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6" name="Google Shape;5916;p50"/>
              <p:cNvSpPr/>
              <p:nvPr/>
            </p:nvSpPr>
            <p:spPr>
              <a:xfrm>
                <a:off x="5814050" y="1781800"/>
                <a:ext cx="4550" cy="7150"/>
              </a:xfrm>
              <a:custGeom>
                <a:rect b="b" l="l" r="r" t="t"/>
                <a:pathLst>
                  <a:path extrusionOk="0" h="286" w="182">
                    <a:moveTo>
                      <a:pt x="181" y="0"/>
                    </a:moveTo>
                    <a:lnTo>
                      <a:pt x="110" y="41"/>
                    </a:lnTo>
                    <a:lnTo>
                      <a:pt x="0" y="245"/>
                    </a:lnTo>
                    <a:lnTo>
                      <a:pt x="0" y="286"/>
                    </a:lnTo>
                    <a:lnTo>
                      <a:pt x="38" y="264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7" name="Google Shape;5917;p50"/>
              <p:cNvSpPr/>
              <p:nvPr/>
            </p:nvSpPr>
            <p:spPr>
              <a:xfrm>
                <a:off x="5814050" y="1779325"/>
                <a:ext cx="4650" cy="5100"/>
              </a:xfrm>
              <a:custGeom>
                <a:rect b="b" l="l" r="r" t="t"/>
                <a:pathLst>
                  <a:path extrusionOk="0" h="204" w="186">
                    <a:moveTo>
                      <a:pt x="186" y="1"/>
                    </a:moveTo>
                    <a:lnTo>
                      <a:pt x="0" y="108"/>
                    </a:lnTo>
                    <a:lnTo>
                      <a:pt x="0" y="204"/>
                    </a:lnTo>
                    <a:lnTo>
                      <a:pt x="110" y="140"/>
                    </a:lnTo>
                    <a:lnTo>
                      <a:pt x="18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8" name="Google Shape;5918;p50"/>
              <p:cNvSpPr/>
              <p:nvPr/>
            </p:nvSpPr>
            <p:spPr>
              <a:xfrm>
                <a:off x="5816800" y="1778300"/>
                <a:ext cx="3675" cy="4525"/>
              </a:xfrm>
              <a:custGeom>
                <a:rect b="b" l="l" r="r" t="t"/>
                <a:pathLst>
                  <a:path extrusionOk="0" h="181" w="147">
                    <a:moveTo>
                      <a:pt x="147" y="1"/>
                    </a:moveTo>
                    <a:lnTo>
                      <a:pt x="76" y="42"/>
                    </a:lnTo>
                    <a:lnTo>
                      <a:pt x="0" y="181"/>
                    </a:lnTo>
                    <a:lnTo>
                      <a:pt x="0" y="181"/>
                    </a:lnTo>
                    <a:lnTo>
                      <a:pt x="71" y="140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9" name="Google Shape;5919;p50"/>
              <p:cNvSpPr/>
              <p:nvPr/>
            </p:nvSpPr>
            <p:spPr>
              <a:xfrm>
                <a:off x="5814050" y="1782800"/>
                <a:ext cx="2775" cy="5150"/>
              </a:xfrm>
              <a:custGeom>
                <a:rect b="b" l="l" r="r" t="t"/>
                <a:pathLst>
                  <a:path extrusionOk="0" h="206" w="111">
                    <a:moveTo>
                      <a:pt x="110" y="1"/>
                    </a:moveTo>
                    <a:lnTo>
                      <a:pt x="0" y="65"/>
                    </a:lnTo>
                    <a:lnTo>
                      <a:pt x="0" y="205"/>
                    </a:lnTo>
                    <a:lnTo>
                      <a:pt x="110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0" name="Google Shape;5920;p50"/>
              <p:cNvSpPr/>
              <p:nvPr/>
            </p:nvSpPr>
            <p:spPr>
              <a:xfrm>
                <a:off x="5813200" y="1784400"/>
                <a:ext cx="875" cy="5075"/>
              </a:xfrm>
              <a:custGeom>
                <a:rect b="b" l="l" r="r" t="t"/>
                <a:pathLst>
                  <a:path extrusionOk="0" h="203" w="35">
                    <a:moveTo>
                      <a:pt x="34" y="1"/>
                    </a:moveTo>
                    <a:lnTo>
                      <a:pt x="1" y="21"/>
                    </a:lnTo>
                    <a:lnTo>
                      <a:pt x="1" y="202"/>
                    </a:lnTo>
                    <a:lnTo>
                      <a:pt x="28" y="186"/>
                    </a:lnTo>
                    <a:lnTo>
                      <a:pt x="28" y="153"/>
                    </a:lnTo>
                    <a:lnTo>
                      <a:pt x="34" y="141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1" name="Google Shape;5921;p50"/>
              <p:cNvSpPr/>
              <p:nvPr/>
            </p:nvSpPr>
            <p:spPr>
              <a:xfrm>
                <a:off x="5813175" y="1782000"/>
                <a:ext cx="900" cy="2925"/>
              </a:xfrm>
              <a:custGeom>
                <a:rect b="b" l="l" r="r" t="t"/>
                <a:pathLst>
                  <a:path extrusionOk="0" h="117" w="36">
                    <a:moveTo>
                      <a:pt x="35" y="1"/>
                    </a:moveTo>
                    <a:lnTo>
                      <a:pt x="0" y="21"/>
                    </a:lnTo>
                    <a:lnTo>
                      <a:pt x="2" y="117"/>
                    </a:lnTo>
                    <a:lnTo>
                      <a:pt x="35" y="97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2" name="Google Shape;5922;p50"/>
              <p:cNvSpPr/>
              <p:nvPr/>
            </p:nvSpPr>
            <p:spPr>
              <a:xfrm>
                <a:off x="5809250" y="1782525"/>
                <a:ext cx="3975" cy="4650"/>
              </a:xfrm>
              <a:custGeom>
                <a:rect b="b" l="l" r="r" t="t"/>
                <a:pathLst>
                  <a:path extrusionOk="0" h="186" w="159">
                    <a:moveTo>
                      <a:pt x="157" y="0"/>
                    </a:moveTo>
                    <a:lnTo>
                      <a:pt x="76" y="47"/>
                    </a:lnTo>
                    <a:lnTo>
                      <a:pt x="1" y="186"/>
                    </a:lnTo>
                    <a:lnTo>
                      <a:pt x="1" y="186"/>
                    </a:lnTo>
                    <a:lnTo>
                      <a:pt x="159" y="96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3" name="Google Shape;5923;p50"/>
              <p:cNvSpPr/>
              <p:nvPr/>
            </p:nvSpPr>
            <p:spPr>
              <a:xfrm>
                <a:off x="5804900" y="1787150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5" y="1"/>
                    </a:moveTo>
                    <a:lnTo>
                      <a:pt x="144" y="18"/>
                    </a:lnTo>
                    <a:lnTo>
                      <a:pt x="1" y="284"/>
                    </a:lnTo>
                    <a:lnTo>
                      <a:pt x="1" y="284"/>
                    </a:lnTo>
                    <a:lnTo>
                      <a:pt x="31" y="266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4" name="Google Shape;5924;p50"/>
              <p:cNvSpPr/>
              <p:nvPr/>
            </p:nvSpPr>
            <p:spPr>
              <a:xfrm>
                <a:off x="5808500" y="1783675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1"/>
                    </a:moveTo>
                    <a:lnTo>
                      <a:pt x="76" y="19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31" y="140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5" name="Google Shape;5925;p50"/>
              <p:cNvSpPr/>
              <p:nvPr/>
            </p:nvSpPr>
            <p:spPr>
              <a:xfrm>
                <a:off x="5803925" y="1787600"/>
                <a:ext cx="4600" cy="7225"/>
              </a:xfrm>
              <a:custGeom>
                <a:rect b="b" l="l" r="r" t="t"/>
                <a:pathLst>
                  <a:path extrusionOk="0" h="289" w="184">
                    <a:moveTo>
                      <a:pt x="183" y="0"/>
                    </a:moveTo>
                    <a:lnTo>
                      <a:pt x="144" y="23"/>
                    </a:lnTo>
                    <a:lnTo>
                      <a:pt x="1" y="289"/>
                    </a:lnTo>
                    <a:lnTo>
                      <a:pt x="1" y="289"/>
                    </a:lnTo>
                    <a:lnTo>
                      <a:pt x="40" y="26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6" name="Google Shape;5926;p50"/>
              <p:cNvSpPr/>
              <p:nvPr/>
            </p:nvSpPr>
            <p:spPr>
              <a:xfrm>
                <a:off x="5807525" y="1784150"/>
                <a:ext cx="2875" cy="4050"/>
              </a:xfrm>
              <a:custGeom>
                <a:rect b="b" l="l" r="r" t="t"/>
                <a:pathLst>
                  <a:path extrusionOk="0" h="162" w="115">
                    <a:moveTo>
                      <a:pt x="115" y="0"/>
                    </a:moveTo>
                    <a:lnTo>
                      <a:pt x="74" y="24"/>
                    </a:lnTo>
                    <a:lnTo>
                      <a:pt x="0" y="161"/>
                    </a:lnTo>
                    <a:lnTo>
                      <a:pt x="39" y="13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7" name="Google Shape;5927;p50"/>
              <p:cNvSpPr/>
              <p:nvPr/>
            </p:nvSpPr>
            <p:spPr>
              <a:xfrm>
                <a:off x="5802800" y="1789175"/>
                <a:ext cx="2975" cy="5450"/>
              </a:xfrm>
              <a:custGeom>
                <a:rect b="b" l="l" r="r" t="t"/>
                <a:pathLst>
                  <a:path extrusionOk="0" h="218" w="119">
                    <a:moveTo>
                      <a:pt x="118" y="1"/>
                    </a:moveTo>
                    <a:lnTo>
                      <a:pt x="1" y="69"/>
                    </a:lnTo>
                    <a:lnTo>
                      <a:pt x="1" y="217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8" name="Google Shape;5928;p50"/>
              <p:cNvSpPr/>
              <p:nvPr/>
            </p:nvSpPr>
            <p:spPr>
              <a:xfrm>
                <a:off x="5802800" y="1788175"/>
                <a:ext cx="4750" cy="7275"/>
              </a:xfrm>
              <a:custGeom>
                <a:rect b="b" l="l" r="r" t="t"/>
                <a:pathLst>
                  <a:path extrusionOk="0" h="291" w="190">
                    <a:moveTo>
                      <a:pt x="189" y="0"/>
                    </a:moveTo>
                    <a:lnTo>
                      <a:pt x="118" y="41"/>
                    </a:lnTo>
                    <a:lnTo>
                      <a:pt x="1" y="257"/>
                    </a:lnTo>
                    <a:lnTo>
                      <a:pt x="1" y="290"/>
                    </a:lnTo>
                    <a:lnTo>
                      <a:pt x="46" y="266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9" name="Google Shape;5929;p50"/>
              <p:cNvSpPr/>
              <p:nvPr/>
            </p:nvSpPr>
            <p:spPr>
              <a:xfrm>
                <a:off x="5805750" y="1784725"/>
                <a:ext cx="3650" cy="4475"/>
              </a:xfrm>
              <a:custGeom>
                <a:rect b="b" l="l" r="r" t="t"/>
                <a:pathLst>
                  <a:path extrusionOk="0" h="179" w="146">
                    <a:moveTo>
                      <a:pt x="145" y="1"/>
                    </a:moveTo>
                    <a:lnTo>
                      <a:pt x="74" y="41"/>
                    </a:lnTo>
                    <a:lnTo>
                      <a:pt x="0" y="179"/>
                    </a:lnTo>
                    <a:lnTo>
                      <a:pt x="71" y="138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0" name="Google Shape;5930;p50"/>
              <p:cNvSpPr/>
              <p:nvPr/>
            </p:nvSpPr>
            <p:spPr>
              <a:xfrm>
                <a:off x="5801925" y="1790900"/>
                <a:ext cx="900" cy="5050"/>
              </a:xfrm>
              <a:custGeom>
                <a:rect b="b" l="l" r="r" t="t"/>
                <a:pathLst>
                  <a:path extrusionOk="0" h="202" w="36">
                    <a:moveTo>
                      <a:pt x="36" y="0"/>
                    </a:moveTo>
                    <a:lnTo>
                      <a:pt x="1" y="20"/>
                    </a:lnTo>
                    <a:lnTo>
                      <a:pt x="2" y="202"/>
                    </a:lnTo>
                    <a:lnTo>
                      <a:pt x="36" y="18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1" name="Google Shape;5931;p50"/>
              <p:cNvSpPr/>
              <p:nvPr/>
            </p:nvSpPr>
            <p:spPr>
              <a:xfrm>
                <a:off x="5802775" y="1785750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3" y="0"/>
                    </a:moveTo>
                    <a:lnTo>
                      <a:pt x="0" y="112"/>
                    </a:lnTo>
                    <a:lnTo>
                      <a:pt x="2" y="206"/>
                    </a:lnTo>
                    <a:lnTo>
                      <a:pt x="119" y="138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2" name="Google Shape;5932;p50"/>
              <p:cNvSpPr/>
              <p:nvPr/>
            </p:nvSpPr>
            <p:spPr>
              <a:xfrm>
                <a:off x="5801925" y="1788525"/>
                <a:ext cx="900" cy="2900"/>
              </a:xfrm>
              <a:custGeom>
                <a:rect b="b" l="l" r="r" t="t"/>
                <a:pathLst>
                  <a:path extrusionOk="0" h="116" w="36">
                    <a:moveTo>
                      <a:pt x="34" y="1"/>
                    </a:moveTo>
                    <a:lnTo>
                      <a:pt x="1" y="20"/>
                    </a:lnTo>
                    <a:lnTo>
                      <a:pt x="1" y="115"/>
                    </a:lnTo>
                    <a:lnTo>
                      <a:pt x="36" y="95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3" name="Google Shape;5933;p50"/>
              <p:cNvSpPr/>
              <p:nvPr/>
            </p:nvSpPr>
            <p:spPr>
              <a:xfrm>
                <a:off x="5795775" y="1791400"/>
                <a:ext cx="6225" cy="8100"/>
              </a:xfrm>
              <a:custGeom>
                <a:rect b="b" l="l" r="r" t="t"/>
                <a:pathLst>
                  <a:path extrusionOk="0" h="324" w="249">
                    <a:moveTo>
                      <a:pt x="247" y="0"/>
                    </a:moveTo>
                    <a:lnTo>
                      <a:pt x="144" y="60"/>
                    </a:lnTo>
                    <a:lnTo>
                      <a:pt x="0" y="324"/>
                    </a:lnTo>
                    <a:lnTo>
                      <a:pt x="248" y="182"/>
                    </a:lnTo>
                    <a:lnTo>
                      <a:pt x="24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4" name="Google Shape;5934;p50"/>
              <p:cNvSpPr/>
              <p:nvPr/>
            </p:nvSpPr>
            <p:spPr>
              <a:xfrm>
                <a:off x="5799350" y="1789000"/>
                <a:ext cx="2600" cy="3900"/>
              </a:xfrm>
              <a:custGeom>
                <a:rect b="b" l="l" r="r" t="t"/>
                <a:pathLst>
                  <a:path extrusionOk="0" h="156" w="104">
                    <a:moveTo>
                      <a:pt x="104" y="1"/>
                    </a:moveTo>
                    <a:lnTo>
                      <a:pt x="76" y="17"/>
                    </a:lnTo>
                    <a:lnTo>
                      <a:pt x="1" y="156"/>
                    </a:lnTo>
                    <a:lnTo>
                      <a:pt x="104" y="96"/>
                    </a:ln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5" name="Google Shape;5935;p50"/>
              <p:cNvSpPr/>
              <p:nvPr/>
            </p:nvSpPr>
            <p:spPr>
              <a:xfrm>
                <a:off x="5792875" y="1777225"/>
                <a:ext cx="41525" cy="25000"/>
              </a:xfrm>
              <a:custGeom>
                <a:rect b="b" l="l" r="r" t="t"/>
                <a:pathLst>
                  <a:path extrusionOk="0" h="1000" w="1661">
                    <a:moveTo>
                      <a:pt x="1661" y="0"/>
                    </a:moveTo>
                    <a:lnTo>
                      <a:pt x="1413" y="143"/>
                    </a:lnTo>
                    <a:lnTo>
                      <a:pt x="1381" y="161"/>
                    </a:lnTo>
                    <a:lnTo>
                      <a:pt x="1342" y="183"/>
                    </a:lnTo>
                    <a:lnTo>
                      <a:pt x="1297" y="209"/>
                    </a:lnTo>
                    <a:lnTo>
                      <a:pt x="1263" y="228"/>
                    </a:lnTo>
                    <a:lnTo>
                      <a:pt x="956" y="406"/>
                    </a:lnTo>
                    <a:lnTo>
                      <a:pt x="926" y="424"/>
                    </a:lnTo>
                    <a:lnTo>
                      <a:pt x="885" y="447"/>
                    </a:lnTo>
                    <a:lnTo>
                      <a:pt x="847" y="469"/>
                    </a:lnTo>
                    <a:lnTo>
                      <a:pt x="841" y="473"/>
                    </a:lnTo>
                    <a:lnTo>
                      <a:pt x="814" y="489"/>
                    </a:lnTo>
                    <a:lnTo>
                      <a:pt x="512" y="663"/>
                    </a:lnTo>
                    <a:lnTo>
                      <a:pt x="482" y="681"/>
                    </a:lnTo>
                    <a:lnTo>
                      <a:pt x="443" y="704"/>
                    </a:lnTo>
                    <a:lnTo>
                      <a:pt x="398" y="728"/>
                    </a:lnTo>
                    <a:lnTo>
                      <a:pt x="364" y="749"/>
                    </a:lnTo>
                    <a:lnTo>
                      <a:pt x="116" y="891"/>
                    </a:lnTo>
                    <a:lnTo>
                      <a:pt x="86" y="910"/>
                    </a:lnTo>
                    <a:lnTo>
                      <a:pt x="45" y="931"/>
                    </a:lnTo>
                    <a:lnTo>
                      <a:pt x="0" y="957"/>
                    </a:lnTo>
                    <a:lnTo>
                      <a:pt x="2" y="1000"/>
                    </a:lnTo>
                    <a:lnTo>
                      <a:pt x="13" y="992"/>
                    </a:lnTo>
                    <a:lnTo>
                      <a:pt x="53" y="969"/>
                    </a:lnTo>
                    <a:lnTo>
                      <a:pt x="84" y="952"/>
                    </a:lnTo>
                    <a:lnTo>
                      <a:pt x="364" y="789"/>
                    </a:lnTo>
                    <a:lnTo>
                      <a:pt x="398" y="770"/>
                    </a:lnTo>
                    <a:lnTo>
                      <a:pt x="409" y="763"/>
                    </a:lnTo>
                    <a:lnTo>
                      <a:pt x="450" y="740"/>
                    </a:lnTo>
                    <a:lnTo>
                      <a:pt x="480" y="723"/>
                    </a:lnTo>
                    <a:lnTo>
                      <a:pt x="814" y="530"/>
                    </a:lnTo>
                    <a:lnTo>
                      <a:pt x="853" y="508"/>
                    </a:lnTo>
                    <a:lnTo>
                      <a:pt x="892" y="485"/>
                    </a:lnTo>
                    <a:lnTo>
                      <a:pt x="924" y="467"/>
                    </a:lnTo>
                    <a:lnTo>
                      <a:pt x="1263" y="270"/>
                    </a:lnTo>
                    <a:lnTo>
                      <a:pt x="1308" y="244"/>
                    </a:lnTo>
                    <a:lnTo>
                      <a:pt x="1349" y="221"/>
                    </a:lnTo>
                    <a:lnTo>
                      <a:pt x="1379" y="203"/>
                    </a:lnTo>
                    <a:lnTo>
                      <a:pt x="1661" y="41"/>
                    </a:lnTo>
                    <a:lnTo>
                      <a:pt x="16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6" name="Google Shape;5936;p50"/>
              <p:cNvSpPr/>
              <p:nvPr/>
            </p:nvSpPr>
            <p:spPr>
              <a:xfrm>
                <a:off x="5792875" y="1793900"/>
                <a:ext cx="4725" cy="8325"/>
              </a:xfrm>
              <a:custGeom>
                <a:rect b="b" l="l" r="r" t="t"/>
                <a:pathLst>
                  <a:path extrusionOk="0" h="333" w="189">
                    <a:moveTo>
                      <a:pt x="189" y="0"/>
                    </a:moveTo>
                    <a:lnTo>
                      <a:pt x="118" y="41"/>
                    </a:lnTo>
                    <a:lnTo>
                      <a:pt x="0" y="257"/>
                    </a:lnTo>
                    <a:lnTo>
                      <a:pt x="1" y="290"/>
                    </a:lnTo>
                    <a:lnTo>
                      <a:pt x="45" y="264"/>
                    </a:lnTo>
                    <a:lnTo>
                      <a:pt x="189" y="0"/>
                    </a:lnTo>
                    <a:close/>
                    <a:moveTo>
                      <a:pt x="1" y="290"/>
                    </a:moveTo>
                    <a:lnTo>
                      <a:pt x="0" y="290"/>
                    </a:lnTo>
                    <a:lnTo>
                      <a:pt x="2" y="333"/>
                    </a:lnTo>
                    <a:lnTo>
                      <a:pt x="1" y="29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7" name="Google Shape;5937;p50"/>
              <p:cNvSpPr/>
              <p:nvPr/>
            </p:nvSpPr>
            <p:spPr>
              <a:xfrm>
                <a:off x="5797575" y="1789850"/>
                <a:ext cx="2925" cy="4075"/>
              </a:xfrm>
              <a:custGeom>
                <a:rect b="b" l="l" r="r" t="t"/>
                <a:pathLst>
                  <a:path extrusionOk="0" h="163" w="117">
                    <a:moveTo>
                      <a:pt x="117" y="0"/>
                    </a:moveTo>
                    <a:lnTo>
                      <a:pt x="76" y="23"/>
                    </a:lnTo>
                    <a:lnTo>
                      <a:pt x="1" y="162"/>
                    </a:lnTo>
                    <a:lnTo>
                      <a:pt x="42" y="13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8" name="Google Shape;5938;p50"/>
              <p:cNvSpPr/>
              <p:nvPr/>
            </p:nvSpPr>
            <p:spPr>
              <a:xfrm>
                <a:off x="5798600" y="1789400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1"/>
                    </a:moveTo>
                    <a:lnTo>
                      <a:pt x="76" y="18"/>
                    </a:lnTo>
                    <a:lnTo>
                      <a:pt x="1" y="157"/>
                    </a:lnTo>
                    <a:lnTo>
                      <a:pt x="31" y="140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9" name="Google Shape;5939;p50"/>
              <p:cNvSpPr/>
              <p:nvPr/>
            </p:nvSpPr>
            <p:spPr>
              <a:xfrm>
                <a:off x="5794000" y="1793325"/>
                <a:ext cx="4625" cy="7200"/>
              </a:xfrm>
              <a:custGeom>
                <a:rect b="b" l="l" r="r" t="t"/>
                <a:pathLst>
                  <a:path extrusionOk="0" h="288" w="185">
                    <a:moveTo>
                      <a:pt x="185" y="0"/>
                    </a:moveTo>
                    <a:lnTo>
                      <a:pt x="144" y="23"/>
                    </a:lnTo>
                    <a:lnTo>
                      <a:pt x="0" y="287"/>
                    </a:lnTo>
                    <a:lnTo>
                      <a:pt x="41" y="266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0" name="Google Shape;5940;p50"/>
              <p:cNvSpPr/>
              <p:nvPr/>
            </p:nvSpPr>
            <p:spPr>
              <a:xfrm>
                <a:off x="5795800" y="1790425"/>
                <a:ext cx="3700" cy="4525"/>
              </a:xfrm>
              <a:custGeom>
                <a:rect b="b" l="l" r="r" t="t"/>
                <a:pathLst>
                  <a:path extrusionOk="0" h="181" w="148">
                    <a:moveTo>
                      <a:pt x="147" y="0"/>
                    </a:moveTo>
                    <a:lnTo>
                      <a:pt x="76" y="42"/>
                    </a:lnTo>
                    <a:lnTo>
                      <a:pt x="1" y="180"/>
                    </a:lnTo>
                    <a:lnTo>
                      <a:pt x="1" y="180"/>
                    </a:lnTo>
                    <a:lnTo>
                      <a:pt x="72" y="139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1" name="Google Shape;5941;p50"/>
              <p:cNvSpPr/>
              <p:nvPr/>
            </p:nvSpPr>
            <p:spPr>
              <a:xfrm>
                <a:off x="5792875" y="1794925"/>
                <a:ext cx="2950" cy="5425"/>
              </a:xfrm>
              <a:custGeom>
                <a:rect b="b" l="l" r="r" t="t"/>
                <a:pathLst>
                  <a:path extrusionOk="0" h="217" w="118">
                    <a:moveTo>
                      <a:pt x="118" y="0"/>
                    </a:moveTo>
                    <a:lnTo>
                      <a:pt x="0" y="68"/>
                    </a:lnTo>
                    <a:lnTo>
                      <a:pt x="0" y="216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2" name="Google Shape;5942;p50"/>
              <p:cNvSpPr/>
              <p:nvPr/>
            </p:nvSpPr>
            <p:spPr>
              <a:xfrm>
                <a:off x="5792875" y="1791475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3" y="0"/>
                    </a:moveTo>
                    <a:lnTo>
                      <a:pt x="0" y="112"/>
                    </a:lnTo>
                    <a:lnTo>
                      <a:pt x="0" y="206"/>
                    </a:lnTo>
                    <a:lnTo>
                      <a:pt x="118" y="138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3" name="Google Shape;5943;p50"/>
              <p:cNvSpPr/>
              <p:nvPr/>
            </p:nvSpPr>
            <p:spPr>
              <a:xfrm>
                <a:off x="5805675" y="1784900"/>
                <a:ext cx="7550" cy="8925"/>
              </a:xfrm>
              <a:custGeom>
                <a:rect b="b" l="l" r="r" t="t"/>
                <a:pathLst>
                  <a:path extrusionOk="0" h="357" w="302">
                    <a:moveTo>
                      <a:pt x="302" y="1"/>
                    </a:moveTo>
                    <a:lnTo>
                      <a:pt x="144" y="91"/>
                    </a:lnTo>
                    <a:lnTo>
                      <a:pt x="0" y="356"/>
                    </a:lnTo>
                    <a:lnTo>
                      <a:pt x="302" y="182"/>
                    </a:lnTo>
                    <a:lnTo>
                      <a:pt x="30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4" name="Google Shape;5944;p50"/>
              <p:cNvSpPr/>
              <p:nvPr/>
            </p:nvSpPr>
            <p:spPr>
              <a:xfrm>
                <a:off x="5825275" y="1776200"/>
                <a:ext cx="2975" cy="5400"/>
              </a:xfrm>
              <a:custGeom>
                <a:rect b="b" l="l" r="r" t="t"/>
                <a:pathLst>
                  <a:path extrusionOk="0" h="216" w="119">
                    <a:moveTo>
                      <a:pt x="118" y="1"/>
                    </a:moveTo>
                    <a:lnTo>
                      <a:pt x="1" y="69"/>
                    </a:lnTo>
                    <a:lnTo>
                      <a:pt x="2" y="215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5" name="Google Shape;5945;p50"/>
              <p:cNvSpPr/>
              <p:nvPr/>
            </p:nvSpPr>
            <p:spPr>
              <a:xfrm>
                <a:off x="5795000" y="1792875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5" y="1"/>
                    </a:moveTo>
                    <a:lnTo>
                      <a:pt x="145" y="18"/>
                    </a:lnTo>
                    <a:lnTo>
                      <a:pt x="1" y="284"/>
                    </a:lnTo>
                    <a:lnTo>
                      <a:pt x="1" y="284"/>
                    </a:lnTo>
                    <a:lnTo>
                      <a:pt x="31" y="265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6" name="Google Shape;5946;p50"/>
              <p:cNvSpPr/>
              <p:nvPr/>
            </p:nvSpPr>
            <p:spPr>
              <a:xfrm>
                <a:off x="5799500" y="1776800"/>
                <a:ext cx="2600" cy="3900"/>
              </a:xfrm>
              <a:custGeom>
                <a:rect b="b" l="l" r="r" t="t"/>
                <a:pathLst>
                  <a:path extrusionOk="0" h="156" w="104">
                    <a:moveTo>
                      <a:pt x="104" y="0"/>
                    </a:moveTo>
                    <a:lnTo>
                      <a:pt x="76" y="16"/>
                    </a:lnTo>
                    <a:lnTo>
                      <a:pt x="1" y="155"/>
                    </a:lnTo>
                    <a:lnTo>
                      <a:pt x="104" y="96"/>
                    </a:lnTo>
                    <a:lnTo>
                      <a:pt x="10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7" name="Google Shape;5947;p50"/>
              <p:cNvSpPr/>
              <p:nvPr/>
            </p:nvSpPr>
            <p:spPr>
              <a:xfrm>
                <a:off x="5805825" y="1772700"/>
                <a:ext cx="7550" cy="8900"/>
              </a:xfrm>
              <a:custGeom>
                <a:rect b="b" l="l" r="r" t="t"/>
                <a:pathLst>
                  <a:path extrusionOk="0" h="356" w="302">
                    <a:moveTo>
                      <a:pt x="300" y="0"/>
                    </a:moveTo>
                    <a:lnTo>
                      <a:pt x="144" y="90"/>
                    </a:lnTo>
                    <a:lnTo>
                      <a:pt x="0" y="355"/>
                    </a:lnTo>
                    <a:lnTo>
                      <a:pt x="302" y="181"/>
                    </a:lnTo>
                    <a:lnTo>
                      <a:pt x="30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8" name="Google Shape;5948;p50"/>
              <p:cNvSpPr/>
              <p:nvPr/>
            </p:nvSpPr>
            <p:spPr>
              <a:xfrm>
                <a:off x="5824600" y="1765700"/>
                <a:ext cx="850" cy="5025"/>
              </a:xfrm>
              <a:custGeom>
                <a:rect b="b" l="l" r="r" t="t"/>
                <a:pathLst>
                  <a:path extrusionOk="0" h="201" w="34">
                    <a:moveTo>
                      <a:pt x="34" y="0"/>
                    </a:moveTo>
                    <a:lnTo>
                      <a:pt x="0" y="19"/>
                    </a:lnTo>
                    <a:lnTo>
                      <a:pt x="0" y="200"/>
                    </a:lnTo>
                    <a:lnTo>
                      <a:pt x="34" y="182"/>
                    </a:lnTo>
                    <a:lnTo>
                      <a:pt x="34" y="148"/>
                    </a:lnTo>
                    <a:lnTo>
                      <a:pt x="34" y="147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9" name="Google Shape;5949;p50"/>
              <p:cNvSpPr/>
              <p:nvPr/>
            </p:nvSpPr>
            <p:spPr>
              <a:xfrm>
                <a:off x="5825425" y="1769350"/>
                <a:ext cx="50" cy="900"/>
              </a:xfrm>
              <a:custGeom>
                <a:rect b="b" l="l" r="r" t="t"/>
                <a:pathLst>
                  <a:path extrusionOk="0" h="36" w="2">
                    <a:moveTo>
                      <a:pt x="1" y="1"/>
                    </a:moveTo>
                    <a:lnTo>
                      <a:pt x="1" y="2"/>
                    </a:lnTo>
                    <a:lnTo>
                      <a:pt x="1" y="36"/>
                    </a:lnTo>
                    <a:lnTo>
                      <a:pt x="2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0" name="Google Shape;5950;p50"/>
              <p:cNvSpPr/>
              <p:nvPr/>
            </p:nvSpPr>
            <p:spPr>
              <a:xfrm>
                <a:off x="5808650" y="1771450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1"/>
                    </a:moveTo>
                    <a:lnTo>
                      <a:pt x="76" y="20"/>
                    </a:lnTo>
                    <a:lnTo>
                      <a:pt x="0" y="157"/>
                    </a:lnTo>
                    <a:lnTo>
                      <a:pt x="31" y="140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1" name="Google Shape;5951;p50"/>
              <p:cNvSpPr/>
              <p:nvPr/>
            </p:nvSpPr>
            <p:spPr>
              <a:xfrm>
                <a:off x="5830150" y="1758950"/>
                <a:ext cx="2875" cy="4050"/>
              </a:xfrm>
              <a:custGeom>
                <a:rect b="b" l="l" r="r" t="t"/>
                <a:pathLst>
                  <a:path extrusionOk="0" h="162" w="115">
                    <a:moveTo>
                      <a:pt x="115" y="1"/>
                    </a:moveTo>
                    <a:lnTo>
                      <a:pt x="75" y="22"/>
                    </a:lnTo>
                    <a:lnTo>
                      <a:pt x="0" y="162"/>
                    </a:lnTo>
                    <a:lnTo>
                      <a:pt x="39" y="138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2" name="Google Shape;5952;p50"/>
              <p:cNvSpPr/>
              <p:nvPr/>
            </p:nvSpPr>
            <p:spPr>
              <a:xfrm>
                <a:off x="5828375" y="1759500"/>
                <a:ext cx="3675" cy="4525"/>
              </a:xfrm>
              <a:custGeom>
                <a:rect b="b" l="l" r="r" t="t"/>
                <a:pathLst>
                  <a:path extrusionOk="0" h="181" w="147">
                    <a:moveTo>
                      <a:pt x="146" y="0"/>
                    </a:moveTo>
                    <a:lnTo>
                      <a:pt x="75" y="42"/>
                    </a:lnTo>
                    <a:lnTo>
                      <a:pt x="0" y="180"/>
                    </a:lnTo>
                    <a:lnTo>
                      <a:pt x="71" y="140"/>
                    </a:lnTo>
                    <a:lnTo>
                      <a:pt x="14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3" name="Google Shape;5953;p50"/>
              <p:cNvSpPr/>
              <p:nvPr/>
            </p:nvSpPr>
            <p:spPr>
              <a:xfrm>
                <a:off x="5831125" y="1758475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1"/>
                    </a:moveTo>
                    <a:lnTo>
                      <a:pt x="76" y="20"/>
                    </a:lnTo>
                    <a:lnTo>
                      <a:pt x="0" y="157"/>
                    </a:lnTo>
                    <a:lnTo>
                      <a:pt x="31" y="140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4" name="Google Shape;5954;p50"/>
              <p:cNvSpPr/>
              <p:nvPr/>
            </p:nvSpPr>
            <p:spPr>
              <a:xfrm>
                <a:off x="5831875" y="1758075"/>
                <a:ext cx="2650" cy="3900"/>
              </a:xfrm>
              <a:custGeom>
                <a:rect b="b" l="l" r="r" t="t"/>
                <a:pathLst>
                  <a:path extrusionOk="0" h="156" w="106">
                    <a:moveTo>
                      <a:pt x="105" y="1"/>
                    </a:moveTo>
                    <a:lnTo>
                      <a:pt x="76" y="17"/>
                    </a:lnTo>
                    <a:lnTo>
                      <a:pt x="1" y="156"/>
                    </a:lnTo>
                    <a:lnTo>
                      <a:pt x="105" y="95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5" name="Google Shape;5955;p50"/>
              <p:cNvSpPr/>
              <p:nvPr/>
            </p:nvSpPr>
            <p:spPr>
              <a:xfrm>
                <a:off x="5827525" y="1761950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5" y="1"/>
                    </a:moveTo>
                    <a:lnTo>
                      <a:pt x="144" y="18"/>
                    </a:lnTo>
                    <a:lnTo>
                      <a:pt x="1" y="284"/>
                    </a:lnTo>
                    <a:lnTo>
                      <a:pt x="31" y="265"/>
                    </a:lnTo>
                    <a:lnTo>
                      <a:pt x="17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6" name="Google Shape;5956;p50"/>
              <p:cNvSpPr/>
              <p:nvPr/>
            </p:nvSpPr>
            <p:spPr>
              <a:xfrm>
                <a:off x="5825425" y="1762975"/>
                <a:ext cx="4750" cy="7275"/>
              </a:xfrm>
              <a:custGeom>
                <a:rect b="b" l="l" r="r" t="t"/>
                <a:pathLst>
                  <a:path extrusionOk="0" h="291" w="190">
                    <a:moveTo>
                      <a:pt x="189" y="1"/>
                    </a:moveTo>
                    <a:lnTo>
                      <a:pt x="118" y="41"/>
                    </a:lnTo>
                    <a:lnTo>
                      <a:pt x="1" y="256"/>
                    </a:lnTo>
                    <a:lnTo>
                      <a:pt x="2" y="291"/>
                    </a:lnTo>
                    <a:lnTo>
                      <a:pt x="46" y="266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7" name="Google Shape;5957;p50"/>
              <p:cNvSpPr/>
              <p:nvPr/>
            </p:nvSpPr>
            <p:spPr>
              <a:xfrm>
                <a:off x="5825425" y="1764000"/>
                <a:ext cx="2950" cy="5375"/>
              </a:xfrm>
              <a:custGeom>
                <a:rect b="b" l="l" r="r" t="t"/>
                <a:pathLst>
                  <a:path extrusionOk="0" h="215" w="118">
                    <a:moveTo>
                      <a:pt x="118" y="0"/>
                    </a:moveTo>
                    <a:lnTo>
                      <a:pt x="1" y="68"/>
                    </a:lnTo>
                    <a:lnTo>
                      <a:pt x="1" y="215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8" name="Google Shape;5958;p50"/>
              <p:cNvSpPr/>
              <p:nvPr/>
            </p:nvSpPr>
            <p:spPr>
              <a:xfrm>
                <a:off x="5825425" y="1760550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3" y="0"/>
                    </a:moveTo>
                    <a:lnTo>
                      <a:pt x="1" y="111"/>
                    </a:lnTo>
                    <a:lnTo>
                      <a:pt x="1" y="206"/>
                    </a:lnTo>
                    <a:lnTo>
                      <a:pt x="118" y="138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9" name="Google Shape;5959;p50"/>
              <p:cNvSpPr/>
              <p:nvPr/>
            </p:nvSpPr>
            <p:spPr>
              <a:xfrm>
                <a:off x="5824600" y="1763300"/>
                <a:ext cx="850" cy="2900"/>
              </a:xfrm>
              <a:custGeom>
                <a:rect b="b" l="l" r="r" t="t"/>
                <a:pathLst>
                  <a:path extrusionOk="0" h="116" w="34">
                    <a:moveTo>
                      <a:pt x="34" y="1"/>
                    </a:moveTo>
                    <a:lnTo>
                      <a:pt x="0" y="21"/>
                    </a:lnTo>
                    <a:lnTo>
                      <a:pt x="0" y="115"/>
                    </a:lnTo>
                    <a:lnTo>
                      <a:pt x="34" y="96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0" name="Google Shape;5960;p50"/>
              <p:cNvSpPr/>
              <p:nvPr/>
            </p:nvSpPr>
            <p:spPr>
              <a:xfrm>
                <a:off x="5816900" y="1766175"/>
                <a:ext cx="7725" cy="9000"/>
              </a:xfrm>
              <a:custGeom>
                <a:rect b="b" l="l" r="r" t="t"/>
                <a:pathLst>
                  <a:path extrusionOk="0" h="360" w="309">
                    <a:moveTo>
                      <a:pt x="308" y="0"/>
                    </a:moveTo>
                    <a:lnTo>
                      <a:pt x="144" y="94"/>
                    </a:lnTo>
                    <a:lnTo>
                      <a:pt x="1" y="360"/>
                    </a:lnTo>
                    <a:lnTo>
                      <a:pt x="308" y="181"/>
                    </a:lnTo>
                    <a:lnTo>
                      <a:pt x="30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1" name="Google Shape;5961;p50"/>
              <p:cNvSpPr/>
              <p:nvPr/>
            </p:nvSpPr>
            <p:spPr>
              <a:xfrm>
                <a:off x="5820500" y="1763800"/>
                <a:ext cx="4125" cy="4750"/>
              </a:xfrm>
              <a:custGeom>
                <a:rect b="b" l="l" r="r" t="t"/>
                <a:pathLst>
                  <a:path extrusionOk="0" h="190" w="165">
                    <a:moveTo>
                      <a:pt x="164" y="1"/>
                    </a:moveTo>
                    <a:lnTo>
                      <a:pt x="76" y="52"/>
                    </a:lnTo>
                    <a:lnTo>
                      <a:pt x="0" y="189"/>
                    </a:lnTo>
                    <a:lnTo>
                      <a:pt x="0" y="189"/>
                    </a:lnTo>
                    <a:lnTo>
                      <a:pt x="164" y="95"/>
                    </a:lnTo>
                    <a:lnTo>
                      <a:pt x="16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2" name="Google Shape;5962;p50"/>
              <p:cNvSpPr/>
              <p:nvPr/>
            </p:nvSpPr>
            <p:spPr>
              <a:xfrm>
                <a:off x="5816150" y="1768525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4" y="0"/>
                    </a:moveTo>
                    <a:lnTo>
                      <a:pt x="144" y="19"/>
                    </a:lnTo>
                    <a:lnTo>
                      <a:pt x="0" y="283"/>
                    </a:lnTo>
                    <a:lnTo>
                      <a:pt x="31" y="266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3" name="Google Shape;5963;p50"/>
              <p:cNvSpPr/>
              <p:nvPr/>
            </p:nvSpPr>
            <p:spPr>
              <a:xfrm>
                <a:off x="5818725" y="1765525"/>
                <a:ext cx="2925" cy="4075"/>
              </a:xfrm>
              <a:custGeom>
                <a:rect b="b" l="l" r="r" t="t"/>
                <a:pathLst>
                  <a:path extrusionOk="0" h="163" w="117">
                    <a:moveTo>
                      <a:pt x="116" y="0"/>
                    </a:moveTo>
                    <a:lnTo>
                      <a:pt x="76" y="23"/>
                    </a:lnTo>
                    <a:lnTo>
                      <a:pt x="0" y="162"/>
                    </a:lnTo>
                    <a:lnTo>
                      <a:pt x="41" y="139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4" name="Google Shape;5964;p50"/>
              <p:cNvSpPr/>
              <p:nvPr/>
            </p:nvSpPr>
            <p:spPr>
              <a:xfrm>
                <a:off x="5819725" y="1765075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7" y="1"/>
                    </a:moveTo>
                    <a:lnTo>
                      <a:pt x="76" y="18"/>
                    </a:lnTo>
                    <a:lnTo>
                      <a:pt x="1" y="157"/>
                    </a:lnTo>
                    <a:lnTo>
                      <a:pt x="1" y="157"/>
                    </a:lnTo>
                    <a:lnTo>
                      <a:pt x="31" y="138"/>
                    </a:lnTo>
                    <a:lnTo>
                      <a:pt x="10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5" name="Google Shape;5965;p50"/>
              <p:cNvSpPr/>
              <p:nvPr/>
            </p:nvSpPr>
            <p:spPr>
              <a:xfrm>
                <a:off x="5814200" y="1767100"/>
                <a:ext cx="4650" cy="5100"/>
              </a:xfrm>
              <a:custGeom>
                <a:rect b="b" l="l" r="r" t="t"/>
                <a:pathLst>
                  <a:path extrusionOk="0" h="204" w="186">
                    <a:moveTo>
                      <a:pt x="186" y="1"/>
                    </a:moveTo>
                    <a:lnTo>
                      <a:pt x="0" y="108"/>
                    </a:lnTo>
                    <a:lnTo>
                      <a:pt x="0" y="204"/>
                    </a:lnTo>
                    <a:lnTo>
                      <a:pt x="110" y="140"/>
                    </a:lnTo>
                    <a:lnTo>
                      <a:pt x="18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6" name="Google Shape;5966;p50"/>
              <p:cNvSpPr/>
              <p:nvPr/>
            </p:nvSpPr>
            <p:spPr>
              <a:xfrm>
                <a:off x="5814200" y="1769575"/>
                <a:ext cx="4550" cy="7175"/>
              </a:xfrm>
              <a:custGeom>
                <a:rect b="b" l="l" r="r" t="t"/>
                <a:pathLst>
                  <a:path extrusionOk="0" h="287" w="182">
                    <a:moveTo>
                      <a:pt x="181" y="0"/>
                    </a:moveTo>
                    <a:lnTo>
                      <a:pt x="110" y="41"/>
                    </a:lnTo>
                    <a:lnTo>
                      <a:pt x="0" y="246"/>
                    </a:lnTo>
                    <a:lnTo>
                      <a:pt x="0" y="286"/>
                    </a:lnTo>
                    <a:lnTo>
                      <a:pt x="38" y="264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7" name="Google Shape;5967;p50"/>
              <p:cNvSpPr/>
              <p:nvPr/>
            </p:nvSpPr>
            <p:spPr>
              <a:xfrm>
                <a:off x="5815125" y="1769000"/>
                <a:ext cx="4625" cy="7200"/>
              </a:xfrm>
              <a:custGeom>
                <a:rect b="b" l="l" r="r" t="t"/>
                <a:pathLst>
                  <a:path extrusionOk="0" h="288" w="185">
                    <a:moveTo>
                      <a:pt x="185" y="0"/>
                    </a:moveTo>
                    <a:lnTo>
                      <a:pt x="144" y="23"/>
                    </a:lnTo>
                    <a:lnTo>
                      <a:pt x="1" y="287"/>
                    </a:lnTo>
                    <a:lnTo>
                      <a:pt x="41" y="264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8" name="Google Shape;5968;p50"/>
              <p:cNvSpPr/>
              <p:nvPr/>
            </p:nvSpPr>
            <p:spPr>
              <a:xfrm>
                <a:off x="5814050" y="1775700"/>
                <a:ext cx="175" cy="1150"/>
              </a:xfrm>
              <a:custGeom>
                <a:rect b="b" l="l" r="r" t="t"/>
                <a:pathLst>
                  <a:path extrusionOk="0" h="46" w="7">
                    <a:moveTo>
                      <a:pt x="6" y="1"/>
                    </a:moveTo>
                    <a:lnTo>
                      <a:pt x="0" y="12"/>
                    </a:lnTo>
                    <a:lnTo>
                      <a:pt x="0" y="45"/>
                    </a:lnTo>
                    <a:lnTo>
                      <a:pt x="6" y="41"/>
                    </a:ln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9" name="Google Shape;5969;p50"/>
              <p:cNvSpPr/>
              <p:nvPr/>
            </p:nvSpPr>
            <p:spPr>
              <a:xfrm>
                <a:off x="5816950" y="1766100"/>
                <a:ext cx="3675" cy="4525"/>
              </a:xfrm>
              <a:custGeom>
                <a:rect b="b" l="l" r="r" t="t"/>
                <a:pathLst>
                  <a:path extrusionOk="0" h="181" w="147">
                    <a:moveTo>
                      <a:pt x="147" y="0"/>
                    </a:moveTo>
                    <a:lnTo>
                      <a:pt x="76" y="41"/>
                    </a:lnTo>
                    <a:lnTo>
                      <a:pt x="0" y="180"/>
                    </a:lnTo>
                    <a:lnTo>
                      <a:pt x="71" y="139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0" name="Google Shape;5970;p50"/>
              <p:cNvSpPr/>
              <p:nvPr/>
            </p:nvSpPr>
            <p:spPr>
              <a:xfrm>
                <a:off x="5814200" y="1770600"/>
                <a:ext cx="2775" cy="5125"/>
              </a:xfrm>
              <a:custGeom>
                <a:rect b="b" l="l" r="r" t="t"/>
                <a:pathLst>
                  <a:path extrusionOk="0" h="205" w="111">
                    <a:moveTo>
                      <a:pt x="110" y="0"/>
                    </a:moveTo>
                    <a:lnTo>
                      <a:pt x="0" y="64"/>
                    </a:lnTo>
                    <a:lnTo>
                      <a:pt x="0" y="205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1" name="Google Shape;5971;p50"/>
              <p:cNvSpPr/>
              <p:nvPr/>
            </p:nvSpPr>
            <p:spPr>
              <a:xfrm>
                <a:off x="5813325" y="1772175"/>
                <a:ext cx="900" cy="5075"/>
              </a:xfrm>
              <a:custGeom>
                <a:rect b="b" l="l" r="r" t="t"/>
                <a:pathLst>
                  <a:path extrusionOk="0" h="203" w="36">
                    <a:moveTo>
                      <a:pt x="35" y="1"/>
                    </a:moveTo>
                    <a:lnTo>
                      <a:pt x="0" y="21"/>
                    </a:lnTo>
                    <a:lnTo>
                      <a:pt x="2" y="202"/>
                    </a:lnTo>
                    <a:lnTo>
                      <a:pt x="29" y="186"/>
                    </a:lnTo>
                    <a:lnTo>
                      <a:pt x="29" y="153"/>
                    </a:lnTo>
                    <a:lnTo>
                      <a:pt x="35" y="142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2" name="Google Shape;5972;p50"/>
              <p:cNvSpPr/>
              <p:nvPr/>
            </p:nvSpPr>
            <p:spPr>
              <a:xfrm>
                <a:off x="5813325" y="1769800"/>
                <a:ext cx="900" cy="2925"/>
              </a:xfrm>
              <a:custGeom>
                <a:rect b="b" l="l" r="r" t="t"/>
                <a:pathLst>
                  <a:path extrusionOk="0" h="117" w="36">
                    <a:moveTo>
                      <a:pt x="35" y="0"/>
                    </a:moveTo>
                    <a:lnTo>
                      <a:pt x="0" y="20"/>
                    </a:lnTo>
                    <a:lnTo>
                      <a:pt x="0" y="116"/>
                    </a:lnTo>
                    <a:lnTo>
                      <a:pt x="35" y="96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3" name="Google Shape;5973;p50"/>
              <p:cNvSpPr/>
              <p:nvPr/>
            </p:nvSpPr>
            <p:spPr>
              <a:xfrm>
                <a:off x="5809400" y="1770300"/>
                <a:ext cx="3950" cy="4675"/>
              </a:xfrm>
              <a:custGeom>
                <a:rect b="b" l="l" r="r" t="t"/>
                <a:pathLst>
                  <a:path extrusionOk="0" h="187" w="158">
                    <a:moveTo>
                      <a:pt x="157" y="0"/>
                    </a:moveTo>
                    <a:lnTo>
                      <a:pt x="76" y="47"/>
                    </a:lnTo>
                    <a:lnTo>
                      <a:pt x="1" y="186"/>
                    </a:lnTo>
                    <a:lnTo>
                      <a:pt x="157" y="96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4" name="Google Shape;5974;p50"/>
              <p:cNvSpPr/>
              <p:nvPr/>
            </p:nvSpPr>
            <p:spPr>
              <a:xfrm>
                <a:off x="5804050" y="1775375"/>
                <a:ext cx="4625" cy="7250"/>
              </a:xfrm>
              <a:custGeom>
                <a:rect b="b" l="l" r="r" t="t"/>
                <a:pathLst>
                  <a:path extrusionOk="0" h="290" w="185">
                    <a:moveTo>
                      <a:pt x="184" y="0"/>
                    </a:moveTo>
                    <a:lnTo>
                      <a:pt x="144" y="24"/>
                    </a:lnTo>
                    <a:lnTo>
                      <a:pt x="0" y="289"/>
                    </a:lnTo>
                    <a:lnTo>
                      <a:pt x="0" y="289"/>
                    </a:lnTo>
                    <a:lnTo>
                      <a:pt x="41" y="266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5" name="Google Shape;5975;p50"/>
              <p:cNvSpPr/>
              <p:nvPr/>
            </p:nvSpPr>
            <p:spPr>
              <a:xfrm>
                <a:off x="5805050" y="1774950"/>
                <a:ext cx="4375" cy="7075"/>
              </a:xfrm>
              <a:custGeom>
                <a:rect b="b" l="l" r="r" t="t"/>
                <a:pathLst>
                  <a:path extrusionOk="0" h="283" w="175">
                    <a:moveTo>
                      <a:pt x="175" y="0"/>
                    </a:moveTo>
                    <a:lnTo>
                      <a:pt x="144" y="17"/>
                    </a:lnTo>
                    <a:lnTo>
                      <a:pt x="1" y="283"/>
                    </a:lnTo>
                    <a:lnTo>
                      <a:pt x="31" y="265"/>
                    </a:lnTo>
                    <a:lnTo>
                      <a:pt x="17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6" name="Google Shape;5976;p50"/>
              <p:cNvSpPr/>
              <p:nvPr/>
            </p:nvSpPr>
            <p:spPr>
              <a:xfrm>
                <a:off x="5807625" y="1771925"/>
                <a:ext cx="2925" cy="4050"/>
              </a:xfrm>
              <a:custGeom>
                <a:rect b="b" l="l" r="r" t="t"/>
                <a:pathLst>
                  <a:path extrusionOk="0" h="162" w="117">
                    <a:moveTo>
                      <a:pt x="117" y="1"/>
                    </a:moveTo>
                    <a:lnTo>
                      <a:pt x="76" y="24"/>
                    </a:lnTo>
                    <a:lnTo>
                      <a:pt x="1" y="162"/>
                    </a:lnTo>
                    <a:lnTo>
                      <a:pt x="41" y="138"/>
                    </a:lnTo>
                    <a:lnTo>
                      <a:pt x="11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7" name="Google Shape;5977;p50"/>
              <p:cNvSpPr/>
              <p:nvPr/>
            </p:nvSpPr>
            <p:spPr>
              <a:xfrm>
                <a:off x="5802925" y="1773525"/>
                <a:ext cx="4825" cy="5175"/>
              </a:xfrm>
              <a:custGeom>
                <a:rect b="b" l="l" r="r" t="t"/>
                <a:pathLst>
                  <a:path extrusionOk="0" h="207" w="193">
                    <a:moveTo>
                      <a:pt x="193" y="1"/>
                    </a:moveTo>
                    <a:lnTo>
                      <a:pt x="0" y="112"/>
                    </a:lnTo>
                    <a:lnTo>
                      <a:pt x="0" y="206"/>
                    </a:lnTo>
                    <a:lnTo>
                      <a:pt x="119" y="138"/>
                    </a:lnTo>
                    <a:lnTo>
                      <a:pt x="19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8" name="Google Shape;5978;p50"/>
              <p:cNvSpPr/>
              <p:nvPr/>
            </p:nvSpPr>
            <p:spPr>
              <a:xfrm>
                <a:off x="5802950" y="1775950"/>
                <a:ext cx="4700" cy="7275"/>
              </a:xfrm>
              <a:custGeom>
                <a:rect b="b" l="l" r="r" t="t"/>
                <a:pathLst>
                  <a:path extrusionOk="0" h="291" w="188">
                    <a:moveTo>
                      <a:pt x="188" y="1"/>
                    </a:moveTo>
                    <a:lnTo>
                      <a:pt x="118" y="41"/>
                    </a:lnTo>
                    <a:lnTo>
                      <a:pt x="1" y="257"/>
                    </a:lnTo>
                    <a:lnTo>
                      <a:pt x="1" y="291"/>
                    </a:lnTo>
                    <a:lnTo>
                      <a:pt x="44" y="266"/>
                    </a:lnTo>
                    <a:lnTo>
                      <a:pt x="18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9" name="Google Shape;5979;p50"/>
              <p:cNvSpPr/>
              <p:nvPr/>
            </p:nvSpPr>
            <p:spPr>
              <a:xfrm>
                <a:off x="5805875" y="1772500"/>
                <a:ext cx="3650" cy="4500"/>
              </a:xfrm>
              <a:custGeom>
                <a:rect b="b" l="l" r="r" t="t"/>
                <a:pathLst>
                  <a:path extrusionOk="0" h="180" w="146">
                    <a:moveTo>
                      <a:pt x="146" y="1"/>
                    </a:moveTo>
                    <a:lnTo>
                      <a:pt x="75" y="42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71" y="139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0" name="Google Shape;5980;p50"/>
              <p:cNvSpPr/>
              <p:nvPr/>
            </p:nvSpPr>
            <p:spPr>
              <a:xfrm>
                <a:off x="5802925" y="1776975"/>
                <a:ext cx="2975" cy="5425"/>
              </a:xfrm>
              <a:custGeom>
                <a:rect b="b" l="l" r="r" t="t"/>
                <a:pathLst>
                  <a:path extrusionOk="0" h="217" w="119">
                    <a:moveTo>
                      <a:pt x="119" y="0"/>
                    </a:moveTo>
                    <a:lnTo>
                      <a:pt x="0" y="68"/>
                    </a:lnTo>
                    <a:lnTo>
                      <a:pt x="2" y="216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1" name="Google Shape;5981;p50"/>
              <p:cNvSpPr/>
              <p:nvPr/>
            </p:nvSpPr>
            <p:spPr>
              <a:xfrm>
                <a:off x="5802075" y="1778675"/>
                <a:ext cx="900" cy="5050"/>
              </a:xfrm>
              <a:custGeom>
                <a:rect b="b" l="l" r="r" t="t"/>
                <a:pathLst>
                  <a:path extrusionOk="0" h="202" w="36">
                    <a:moveTo>
                      <a:pt x="34" y="0"/>
                    </a:moveTo>
                    <a:lnTo>
                      <a:pt x="1" y="21"/>
                    </a:lnTo>
                    <a:lnTo>
                      <a:pt x="2" y="202"/>
                    </a:lnTo>
                    <a:lnTo>
                      <a:pt x="36" y="182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2" name="Google Shape;5982;p50"/>
              <p:cNvSpPr/>
              <p:nvPr/>
            </p:nvSpPr>
            <p:spPr>
              <a:xfrm>
                <a:off x="5802075" y="1776325"/>
                <a:ext cx="875" cy="2875"/>
              </a:xfrm>
              <a:custGeom>
                <a:rect b="b" l="l" r="r" t="t"/>
                <a:pathLst>
                  <a:path extrusionOk="0" h="115" w="35">
                    <a:moveTo>
                      <a:pt x="34" y="0"/>
                    </a:moveTo>
                    <a:lnTo>
                      <a:pt x="1" y="19"/>
                    </a:lnTo>
                    <a:lnTo>
                      <a:pt x="1" y="115"/>
                    </a:lnTo>
                    <a:lnTo>
                      <a:pt x="34" y="9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3" name="Google Shape;5983;p50"/>
              <p:cNvSpPr/>
              <p:nvPr/>
            </p:nvSpPr>
            <p:spPr>
              <a:xfrm>
                <a:off x="5795925" y="1779175"/>
                <a:ext cx="6225" cy="8125"/>
              </a:xfrm>
              <a:custGeom>
                <a:rect b="b" l="l" r="r" t="t"/>
                <a:pathLst>
                  <a:path extrusionOk="0" h="325" w="249">
                    <a:moveTo>
                      <a:pt x="247" y="1"/>
                    </a:moveTo>
                    <a:lnTo>
                      <a:pt x="144" y="60"/>
                    </a:lnTo>
                    <a:lnTo>
                      <a:pt x="0" y="324"/>
                    </a:lnTo>
                    <a:lnTo>
                      <a:pt x="248" y="182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4" name="Google Shape;5984;p50"/>
              <p:cNvSpPr/>
              <p:nvPr/>
            </p:nvSpPr>
            <p:spPr>
              <a:xfrm>
                <a:off x="5795150" y="1780675"/>
                <a:ext cx="4375" cy="7075"/>
              </a:xfrm>
              <a:custGeom>
                <a:rect b="b" l="l" r="r" t="t"/>
                <a:pathLst>
                  <a:path extrusionOk="0" h="283" w="175">
                    <a:moveTo>
                      <a:pt x="175" y="0"/>
                    </a:moveTo>
                    <a:lnTo>
                      <a:pt x="144" y="18"/>
                    </a:lnTo>
                    <a:lnTo>
                      <a:pt x="1" y="283"/>
                    </a:lnTo>
                    <a:lnTo>
                      <a:pt x="31" y="264"/>
                    </a:lnTo>
                    <a:lnTo>
                      <a:pt x="17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5" name="Google Shape;5985;p50"/>
              <p:cNvSpPr/>
              <p:nvPr/>
            </p:nvSpPr>
            <p:spPr>
              <a:xfrm>
                <a:off x="5797725" y="1777625"/>
                <a:ext cx="2925" cy="4075"/>
              </a:xfrm>
              <a:custGeom>
                <a:rect b="b" l="l" r="r" t="t"/>
                <a:pathLst>
                  <a:path extrusionOk="0" h="163" w="117">
                    <a:moveTo>
                      <a:pt x="117" y="0"/>
                    </a:moveTo>
                    <a:lnTo>
                      <a:pt x="76" y="24"/>
                    </a:lnTo>
                    <a:lnTo>
                      <a:pt x="1" y="163"/>
                    </a:lnTo>
                    <a:lnTo>
                      <a:pt x="41" y="140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6" name="Google Shape;5986;p50"/>
              <p:cNvSpPr/>
              <p:nvPr/>
            </p:nvSpPr>
            <p:spPr>
              <a:xfrm>
                <a:off x="5798750" y="1777175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1"/>
                    </a:moveTo>
                    <a:lnTo>
                      <a:pt x="76" y="18"/>
                    </a:lnTo>
                    <a:lnTo>
                      <a:pt x="0" y="158"/>
                    </a:lnTo>
                    <a:lnTo>
                      <a:pt x="0" y="158"/>
                    </a:lnTo>
                    <a:lnTo>
                      <a:pt x="31" y="140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7" name="Google Shape;5987;p50"/>
              <p:cNvSpPr/>
              <p:nvPr/>
            </p:nvSpPr>
            <p:spPr>
              <a:xfrm>
                <a:off x="5793050" y="1765000"/>
                <a:ext cx="41500" cy="24975"/>
              </a:xfrm>
              <a:custGeom>
                <a:rect b="b" l="l" r="r" t="t"/>
                <a:pathLst>
                  <a:path extrusionOk="0" h="999" w="1660">
                    <a:moveTo>
                      <a:pt x="1660" y="1"/>
                    </a:moveTo>
                    <a:lnTo>
                      <a:pt x="1410" y="143"/>
                    </a:lnTo>
                    <a:lnTo>
                      <a:pt x="1380" y="162"/>
                    </a:lnTo>
                    <a:lnTo>
                      <a:pt x="1341" y="185"/>
                    </a:lnTo>
                    <a:lnTo>
                      <a:pt x="1296" y="210"/>
                    </a:lnTo>
                    <a:lnTo>
                      <a:pt x="1262" y="228"/>
                    </a:lnTo>
                    <a:lnTo>
                      <a:pt x="955" y="407"/>
                    </a:lnTo>
                    <a:lnTo>
                      <a:pt x="924" y="424"/>
                    </a:lnTo>
                    <a:lnTo>
                      <a:pt x="884" y="447"/>
                    </a:lnTo>
                    <a:lnTo>
                      <a:pt x="846" y="469"/>
                    </a:lnTo>
                    <a:lnTo>
                      <a:pt x="840" y="473"/>
                    </a:lnTo>
                    <a:lnTo>
                      <a:pt x="813" y="489"/>
                    </a:lnTo>
                    <a:lnTo>
                      <a:pt x="511" y="663"/>
                    </a:lnTo>
                    <a:lnTo>
                      <a:pt x="481" y="681"/>
                    </a:lnTo>
                    <a:lnTo>
                      <a:pt x="440" y="704"/>
                    </a:lnTo>
                    <a:lnTo>
                      <a:pt x="397" y="729"/>
                    </a:lnTo>
                    <a:lnTo>
                      <a:pt x="363" y="749"/>
                    </a:lnTo>
                    <a:lnTo>
                      <a:pt x="115" y="891"/>
                    </a:lnTo>
                    <a:lnTo>
                      <a:pt x="85" y="910"/>
                    </a:lnTo>
                    <a:lnTo>
                      <a:pt x="44" y="933"/>
                    </a:lnTo>
                    <a:lnTo>
                      <a:pt x="1" y="958"/>
                    </a:lnTo>
                    <a:lnTo>
                      <a:pt x="1" y="998"/>
                    </a:lnTo>
                    <a:lnTo>
                      <a:pt x="12" y="993"/>
                    </a:lnTo>
                    <a:lnTo>
                      <a:pt x="51" y="969"/>
                    </a:lnTo>
                    <a:lnTo>
                      <a:pt x="83" y="952"/>
                    </a:lnTo>
                    <a:lnTo>
                      <a:pt x="363" y="790"/>
                    </a:lnTo>
                    <a:lnTo>
                      <a:pt x="397" y="771"/>
                    </a:lnTo>
                    <a:lnTo>
                      <a:pt x="408" y="764"/>
                    </a:lnTo>
                    <a:lnTo>
                      <a:pt x="447" y="740"/>
                    </a:lnTo>
                    <a:lnTo>
                      <a:pt x="479" y="723"/>
                    </a:lnTo>
                    <a:lnTo>
                      <a:pt x="813" y="530"/>
                    </a:lnTo>
                    <a:lnTo>
                      <a:pt x="852" y="507"/>
                    </a:lnTo>
                    <a:lnTo>
                      <a:pt x="891" y="485"/>
                    </a:lnTo>
                    <a:lnTo>
                      <a:pt x="923" y="466"/>
                    </a:lnTo>
                    <a:lnTo>
                      <a:pt x="1262" y="270"/>
                    </a:lnTo>
                    <a:lnTo>
                      <a:pt x="1307" y="244"/>
                    </a:lnTo>
                    <a:lnTo>
                      <a:pt x="1348" y="221"/>
                    </a:lnTo>
                    <a:lnTo>
                      <a:pt x="1378" y="204"/>
                    </a:lnTo>
                    <a:lnTo>
                      <a:pt x="1660" y="41"/>
                    </a:lnTo>
                    <a:lnTo>
                      <a:pt x="1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8" name="Google Shape;5988;p50"/>
              <p:cNvSpPr/>
              <p:nvPr/>
            </p:nvSpPr>
            <p:spPr>
              <a:xfrm>
                <a:off x="5793050" y="1781675"/>
                <a:ext cx="4700" cy="7275"/>
              </a:xfrm>
              <a:custGeom>
                <a:rect b="b" l="l" r="r" t="t"/>
                <a:pathLst>
                  <a:path extrusionOk="0" h="291" w="188">
                    <a:moveTo>
                      <a:pt x="188" y="1"/>
                    </a:moveTo>
                    <a:lnTo>
                      <a:pt x="117" y="41"/>
                    </a:lnTo>
                    <a:lnTo>
                      <a:pt x="1" y="257"/>
                    </a:lnTo>
                    <a:lnTo>
                      <a:pt x="1" y="291"/>
                    </a:lnTo>
                    <a:lnTo>
                      <a:pt x="44" y="266"/>
                    </a:lnTo>
                    <a:lnTo>
                      <a:pt x="18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9" name="Google Shape;5989;p50"/>
              <p:cNvSpPr/>
              <p:nvPr/>
            </p:nvSpPr>
            <p:spPr>
              <a:xfrm>
                <a:off x="5794150" y="1781100"/>
                <a:ext cx="4625" cy="7250"/>
              </a:xfrm>
              <a:custGeom>
                <a:rect b="b" l="l" r="r" t="t"/>
                <a:pathLst>
                  <a:path extrusionOk="0" h="290" w="185">
                    <a:moveTo>
                      <a:pt x="184" y="1"/>
                    </a:moveTo>
                    <a:lnTo>
                      <a:pt x="144" y="24"/>
                    </a:lnTo>
                    <a:lnTo>
                      <a:pt x="0" y="289"/>
                    </a:lnTo>
                    <a:lnTo>
                      <a:pt x="41" y="266"/>
                    </a:lnTo>
                    <a:lnTo>
                      <a:pt x="184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0" name="Google Shape;5990;p50"/>
              <p:cNvSpPr/>
              <p:nvPr/>
            </p:nvSpPr>
            <p:spPr>
              <a:xfrm>
                <a:off x="5795950" y="1778200"/>
                <a:ext cx="3700" cy="4525"/>
              </a:xfrm>
              <a:custGeom>
                <a:rect b="b" l="l" r="r" t="t"/>
                <a:pathLst>
                  <a:path extrusionOk="0" h="181" w="148">
                    <a:moveTo>
                      <a:pt x="147" y="1"/>
                    </a:moveTo>
                    <a:lnTo>
                      <a:pt x="76" y="43"/>
                    </a:lnTo>
                    <a:lnTo>
                      <a:pt x="1" y="180"/>
                    </a:lnTo>
                    <a:lnTo>
                      <a:pt x="72" y="140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1" name="Google Shape;5991;p50"/>
              <p:cNvSpPr/>
              <p:nvPr/>
            </p:nvSpPr>
            <p:spPr>
              <a:xfrm>
                <a:off x="5793025" y="1782700"/>
                <a:ext cx="2950" cy="5425"/>
              </a:xfrm>
              <a:custGeom>
                <a:rect b="b" l="l" r="r" t="t"/>
                <a:pathLst>
                  <a:path extrusionOk="0" h="217" w="118">
                    <a:moveTo>
                      <a:pt x="118" y="0"/>
                    </a:moveTo>
                    <a:lnTo>
                      <a:pt x="0" y="69"/>
                    </a:lnTo>
                    <a:lnTo>
                      <a:pt x="2" y="216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2" name="Google Shape;5992;p50"/>
              <p:cNvSpPr/>
              <p:nvPr/>
            </p:nvSpPr>
            <p:spPr>
              <a:xfrm>
                <a:off x="5793025" y="1779250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3" y="1"/>
                    </a:moveTo>
                    <a:lnTo>
                      <a:pt x="0" y="111"/>
                    </a:lnTo>
                    <a:lnTo>
                      <a:pt x="0" y="207"/>
                    </a:lnTo>
                    <a:lnTo>
                      <a:pt x="118" y="138"/>
                    </a:lnTo>
                    <a:lnTo>
                      <a:pt x="19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3" name="Google Shape;5993;p50"/>
              <p:cNvSpPr/>
              <p:nvPr/>
            </p:nvSpPr>
            <p:spPr>
              <a:xfrm>
                <a:off x="5826550" y="1762400"/>
                <a:ext cx="4600" cy="7225"/>
              </a:xfrm>
              <a:custGeom>
                <a:rect b="b" l="l" r="r" t="t"/>
                <a:pathLst>
                  <a:path extrusionOk="0" h="289" w="184">
                    <a:moveTo>
                      <a:pt x="183" y="0"/>
                    </a:moveTo>
                    <a:lnTo>
                      <a:pt x="144" y="24"/>
                    </a:lnTo>
                    <a:lnTo>
                      <a:pt x="1" y="289"/>
                    </a:lnTo>
                    <a:lnTo>
                      <a:pt x="1" y="289"/>
                    </a:lnTo>
                    <a:lnTo>
                      <a:pt x="40" y="26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4" name="Google Shape;5994;p50"/>
              <p:cNvSpPr/>
              <p:nvPr/>
            </p:nvSpPr>
            <p:spPr>
              <a:xfrm>
                <a:off x="5828300" y="1760450"/>
                <a:ext cx="6250" cy="8125"/>
              </a:xfrm>
              <a:custGeom>
                <a:rect b="b" l="l" r="r" t="t"/>
                <a:pathLst>
                  <a:path extrusionOk="0" h="325" w="250">
                    <a:moveTo>
                      <a:pt x="248" y="0"/>
                    </a:moveTo>
                    <a:lnTo>
                      <a:pt x="144" y="61"/>
                    </a:lnTo>
                    <a:lnTo>
                      <a:pt x="0" y="325"/>
                    </a:lnTo>
                    <a:lnTo>
                      <a:pt x="0" y="325"/>
                    </a:lnTo>
                    <a:lnTo>
                      <a:pt x="250" y="183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5" name="Google Shape;5995;p50"/>
              <p:cNvSpPr/>
              <p:nvPr/>
            </p:nvSpPr>
            <p:spPr>
              <a:xfrm>
                <a:off x="5831925" y="1745725"/>
                <a:ext cx="2625" cy="3900"/>
              </a:xfrm>
              <a:custGeom>
                <a:rect b="b" l="l" r="r" t="t"/>
                <a:pathLst>
                  <a:path extrusionOk="0" h="156" w="105">
                    <a:moveTo>
                      <a:pt x="103" y="0"/>
                    </a:moveTo>
                    <a:lnTo>
                      <a:pt x="76" y="18"/>
                    </a:lnTo>
                    <a:lnTo>
                      <a:pt x="0" y="155"/>
                    </a:lnTo>
                    <a:lnTo>
                      <a:pt x="0" y="155"/>
                    </a:lnTo>
                    <a:lnTo>
                      <a:pt x="105" y="96"/>
                    </a:lnTo>
                    <a:lnTo>
                      <a:pt x="10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6" name="Google Shape;5996;p50"/>
              <p:cNvSpPr/>
              <p:nvPr/>
            </p:nvSpPr>
            <p:spPr>
              <a:xfrm>
                <a:off x="5826550" y="1750025"/>
                <a:ext cx="4625" cy="7250"/>
              </a:xfrm>
              <a:custGeom>
                <a:rect b="b" l="l" r="r" t="t"/>
                <a:pathLst>
                  <a:path extrusionOk="0" h="290" w="185">
                    <a:moveTo>
                      <a:pt x="185" y="1"/>
                    </a:moveTo>
                    <a:lnTo>
                      <a:pt x="144" y="24"/>
                    </a:lnTo>
                    <a:lnTo>
                      <a:pt x="1" y="289"/>
                    </a:lnTo>
                    <a:lnTo>
                      <a:pt x="1" y="289"/>
                    </a:lnTo>
                    <a:lnTo>
                      <a:pt x="41" y="266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7" name="Google Shape;5997;p50"/>
              <p:cNvSpPr/>
              <p:nvPr/>
            </p:nvSpPr>
            <p:spPr>
              <a:xfrm>
                <a:off x="5830150" y="1746600"/>
                <a:ext cx="2925" cy="4050"/>
              </a:xfrm>
              <a:custGeom>
                <a:rect b="b" l="l" r="r" t="t"/>
                <a:pathLst>
                  <a:path extrusionOk="0" h="162" w="117">
                    <a:moveTo>
                      <a:pt x="116" y="0"/>
                    </a:moveTo>
                    <a:lnTo>
                      <a:pt x="75" y="23"/>
                    </a:lnTo>
                    <a:lnTo>
                      <a:pt x="0" y="161"/>
                    </a:lnTo>
                    <a:lnTo>
                      <a:pt x="41" y="138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8" name="Google Shape;5998;p50"/>
              <p:cNvSpPr/>
              <p:nvPr/>
            </p:nvSpPr>
            <p:spPr>
              <a:xfrm>
                <a:off x="5827575" y="1749600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4" y="0"/>
                    </a:moveTo>
                    <a:lnTo>
                      <a:pt x="144" y="18"/>
                    </a:lnTo>
                    <a:lnTo>
                      <a:pt x="0" y="283"/>
                    </a:lnTo>
                    <a:lnTo>
                      <a:pt x="31" y="264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9" name="Google Shape;5999;p50"/>
              <p:cNvSpPr/>
              <p:nvPr/>
            </p:nvSpPr>
            <p:spPr>
              <a:xfrm>
                <a:off x="5828325" y="1748125"/>
                <a:ext cx="6225" cy="8100"/>
              </a:xfrm>
              <a:custGeom>
                <a:rect b="b" l="l" r="r" t="t"/>
                <a:pathLst>
                  <a:path extrusionOk="0" h="324" w="249">
                    <a:moveTo>
                      <a:pt x="249" y="0"/>
                    </a:moveTo>
                    <a:lnTo>
                      <a:pt x="144" y="59"/>
                    </a:lnTo>
                    <a:lnTo>
                      <a:pt x="1" y="323"/>
                    </a:lnTo>
                    <a:lnTo>
                      <a:pt x="249" y="181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0" name="Google Shape;6000;p50"/>
              <p:cNvSpPr/>
              <p:nvPr/>
            </p:nvSpPr>
            <p:spPr>
              <a:xfrm>
                <a:off x="5831150" y="1746150"/>
                <a:ext cx="2675" cy="3900"/>
              </a:xfrm>
              <a:custGeom>
                <a:rect b="b" l="l" r="r" t="t"/>
                <a:pathLst>
                  <a:path extrusionOk="0" h="156" w="107">
                    <a:moveTo>
                      <a:pt x="107" y="1"/>
                    </a:moveTo>
                    <a:lnTo>
                      <a:pt x="76" y="18"/>
                    </a:lnTo>
                    <a:lnTo>
                      <a:pt x="1" y="156"/>
                    </a:lnTo>
                    <a:lnTo>
                      <a:pt x="31" y="138"/>
                    </a:lnTo>
                    <a:lnTo>
                      <a:pt x="10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1" name="Google Shape;6001;p50"/>
              <p:cNvSpPr/>
              <p:nvPr/>
            </p:nvSpPr>
            <p:spPr>
              <a:xfrm>
                <a:off x="5825425" y="1757000"/>
                <a:ext cx="50" cy="900"/>
              </a:xfrm>
              <a:custGeom>
                <a:rect b="b" l="l" r="r" t="t"/>
                <a:pathLst>
                  <a:path extrusionOk="0" h="36" w="2">
                    <a:moveTo>
                      <a:pt x="2" y="0"/>
                    </a:moveTo>
                    <a:lnTo>
                      <a:pt x="1" y="2"/>
                    </a:lnTo>
                    <a:lnTo>
                      <a:pt x="2" y="3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2" name="Google Shape;6002;p50"/>
              <p:cNvSpPr/>
              <p:nvPr/>
            </p:nvSpPr>
            <p:spPr>
              <a:xfrm>
                <a:off x="5825475" y="1751625"/>
                <a:ext cx="2900" cy="5400"/>
              </a:xfrm>
              <a:custGeom>
                <a:rect b="b" l="l" r="r" t="t"/>
                <a:pathLst>
                  <a:path extrusionOk="0" h="216" w="116">
                    <a:moveTo>
                      <a:pt x="116" y="1"/>
                    </a:moveTo>
                    <a:lnTo>
                      <a:pt x="0" y="69"/>
                    </a:lnTo>
                    <a:lnTo>
                      <a:pt x="0" y="215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3" name="Google Shape;6003;p50"/>
              <p:cNvSpPr/>
              <p:nvPr/>
            </p:nvSpPr>
            <p:spPr>
              <a:xfrm>
                <a:off x="5825475" y="1748175"/>
                <a:ext cx="4800" cy="5175"/>
              </a:xfrm>
              <a:custGeom>
                <a:rect b="b" l="l" r="r" t="t"/>
                <a:pathLst>
                  <a:path extrusionOk="0" h="207" w="192">
                    <a:moveTo>
                      <a:pt x="191" y="1"/>
                    </a:moveTo>
                    <a:lnTo>
                      <a:pt x="0" y="113"/>
                    </a:lnTo>
                    <a:lnTo>
                      <a:pt x="0" y="207"/>
                    </a:lnTo>
                    <a:lnTo>
                      <a:pt x="116" y="139"/>
                    </a:lnTo>
                    <a:lnTo>
                      <a:pt x="19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4" name="Google Shape;6004;p50"/>
              <p:cNvSpPr/>
              <p:nvPr/>
            </p:nvSpPr>
            <p:spPr>
              <a:xfrm>
                <a:off x="5825475" y="1750625"/>
                <a:ext cx="4700" cy="7275"/>
              </a:xfrm>
              <a:custGeom>
                <a:rect b="b" l="l" r="r" t="t"/>
                <a:pathLst>
                  <a:path extrusionOk="0" h="291" w="188">
                    <a:moveTo>
                      <a:pt x="187" y="0"/>
                    </a:moveTo>
                    <a:lnTo>
                      <a:pt x="116" y="41"/>
                    </a:lnTo>
                    <a:lnTo>
                      <a:pt x="0" y="255"/>
                    </a:lnTo>
                    <a:lnTo>
                      <a:pt x="0" y="290"/>
                    </a:lnTo>
                    <a:lnTo>
                      <a:pt x="44" y="265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5" name="Google Shape;6005;p50"/>
              <p:cNvSpPr/>
              <p:nvPr/>
            </p:nvSpPr>
            <p:spPr>
              <a:xfrm>
                <a:off x="5828375" y="1747175"/>
                <a:ext cx="3675" cy="4475"/>
              </a:xfrm>
              <a:custGeom>
                <a:rect b="b" l="l" r="r" t="t"/>
                <a:pathLst>
                  <a:path extrusionOk="0" h="179" w="147">
                    <a:moveTo>
                      <a:pt x="146" y="0"/>
                    </a:moveTo>
                    <a:lnTo>
                      <a:pt x="75" y="41"/>
                    </a:lnTo>
                    <a:lnTo>
                      <a:pt x="0" y="179"/>
                    </a:lnTo>
                    <a:lnTo>
                      <a:pt x="0" y="179"/>
                    </a:lnTo>
                    <a:lnTo>
                      <a:pt x="71" y="138"/>
                    </a:lnTo>
                    <a:lnTo>
                      <a:pt x="14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6" name="Google Shape;6006;p50"/>
              <p:cNvSpPr/>
              <p:nvPr/>
            </p:nvSpPr>
            <p:spPr>
              <a:xfrm>
                <a:off x="5824600" y="1753325"/>
                <a:ext cx="875" cy="5075"/>
              </a:xfrm>
              <a:custGeom>
                <a:rect b="b" l="l" r="r" t="t"/>
                <a:pathLst>
                  <a:path extrusionOk="0" h="203" w="35">
                    <a:moveTo>
                      <a:pt x="35" y="1"/>
                    </a:moveTo>
                    <a:lnTo>
                      <a:pt x="0" y="20"/>
                    </a:lnTo>
                    <a:lnTo>
                      <a:pt x="2" y="202"/>
                    </a:lnTo>
                    <a:lnTo>
                      <a:pt x="35" y="182"/>
                    </a:lnTo>
                    <a:lnTo>
                      <a:pt x="34" y="149"/>
                    </a:lnTo>
                    <a:lnTo>
                      <a:pt x="35" y="147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7" name="Google Shape;6007;p50"/>
              <p:cNvSpPr/>
              <p:nvPr/>
            </p:nvSpPr>
            <p:spPr>
              <a:xfrm>
                <a:off x="5824600" y="1750975"/>
                <a:ext cx="875" cy="2850"/>
              </a:xfrm>
              <a:custGeom>
                <a:rect b="b" l="l" r="r" t="t"/>
                <a:pathLst>
                  <a:path extrusionOk="0" h="114" w="35">
                    <a:moveTo>
                      <a:pt x="35" y="1"/>
                    </a:moveTo>
                    <a:lnTo>
                      <a:pt x="0" y="19"/>
                    </a:lnTo>
                    <a:lnTo>
                      <a:pt x="0" y="114"/>
                    </a:lnTo>
                    <a:lnTo>
                      <a:pt x="35" y="95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8" name="Google Shape;6008;p50"/>
              <p:cNvSpPr/>
              <p:nvPr/>
            </p:nvSpPr>
            <p:spPr>
              <a:xfrm>
                <a:off x="5816950" y="1753800"/>
                <a:ext cx="7700" cy="9025"/>
              </a:xfrm>
              <a:custGeom>
                <a:rect b="b" l="l" r="r" t="t"/>
                <a:pathLst>
                  <a:path extrusionOk="0" h="361" w="308">
                    <a:moveTo>
                      <a:pt x="306" y="1"/>
                    </a:moveTo>
                    <a:lnTo>
                      <a:pt x="144" y="95"/>
                    </a:lnTo>
                    <a:lnTo>
                      <a:pt x="0" y="360"/>
                    </a:lnTo>
                    <a:lnTo>
                      <a:pt x="308" y="183"/>
                    </a:lnTo>
                    <a:lnTo>
                      <a:pt x="30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9" name="Google Shape;6009;p50"/>
              <p:cNvSpPr/>
              <p:nvPr/>
            </p:nvSpPr>
            <p:spPr>
              <a:xfrm>
                <a:off x="5820525" y="1751450"/>
                <a:ext cx="4100" cy="4725"/>
              </a:xfrm>
              <a:custGeom>
                <a:rect b="b" l="l" r="r" t="t"/>
                <a:pathLst>
                  <a:path extrusionOk="0" h="189" w="164">
                    <a:moveTo>
                      <a:pt x="163" y="0"/>
                    </a:moveTo>
                    <a:lnTo>
                      <a:pt x="75" y="51"/>
                    </a:lnTo>
                    <a:lnTo>
                      <a:pt x="1" y="189"/>
                    </a:lnTo>
                    <a:lnTo>
                      <a:pt x="163" y="95"/>
                    </a:lnTo>
                    <a:lnTo>
                      <a:pt x="16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0" name="Google Shape;6010;p50"/>
              <p:cNvSpPr/>
              <p:nvPr/>
            </p:nvSpPr>
            <p:spPr>
              <a:xfrm>
                <a:off x="5816150" y="1756150"/>
                <a:ext cx="4400" cy="7100"/>
              </a:xfrm>
              <a:custGeom>
                <a:rect b="b" l="l" r="r" t="t"/>
                <a:pathLst>
                  <a:path extrusionOk="0" h="284" w="176">
                    <a:moveTo>
                      <a:pt x="176" y="1"/>
                    </a:moveTo>
                    <a:lnTo>
                      <a:pt x="144" y="20"/>
                    </a:lnTo>
                    <a:lnTo>
                      <a:pt x="0" y="284"/>
                    </a:lnTo>
                    <a:lnTo>
                      <a:pt x="32" y="266"/>
                    </a:lnTo>
                    <a:lnTo>
                      <a:pt x="17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1" name="Google Shape;6011;p50"/>
              <p:cNvSpPr/>
              <p:nvPr/>
            </p:nvSpPr>
            <p:spPr>
              <a:xfrm>
                <a:off x="5818750" y="1753150"/>
                <a:ext cx="2900" cy="4075"/>
              </a:xfrm>
              <a:custGeom>
                <a:rect b="b" l="l" r="r" t="t"/>
                <a:pathLst>
                  <a:path extrusionOk="0" h="163" w="116">
                    <a:moveTo>
                      <a:pt x="115" y="1"/>
                    </a:moveTo>
                    <a:lnTo>
                      <a:pt x="76" y="24"/>
                    </a:lnTo>
                    <a:lnTo>
                      <a:pt x="1" y="163"/>
                    </a:lnTo>
                    <a:lnTo>
                      <a:pt x="1" y="163"/>
                    </a:lnTo>
                    <a:lnTo>
                      <a:pt x="40" y="140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2" name="Google Shape;6012;p50"/>
              <p:cNvSpPr/>
              <p:nvPr/>
            </p:nvSpPr>
            <p:spPr>
              <a:xfrm>
                <a:off x="5819725" y="1752725"/>
                <a:ext cx="2675" cy="3925"/>
              </a:xfrm>
              <a:custGeom>
                <a:rect b="b" l="l" r="r" t="t"/>
                <a:pathLst>
                  <a:path extrusionOk="0" h="157" w="107">
                    <a:moveTo>
                      <a:pt x="107" y="0"/>
                    </a:moveTo>
                    <a:lnTo>
                      <a:pt x="76" y="18"/>
                    </a:lnTo>
                    <a:lnTo>
                      <a:pt x="1" y="157"/>
                    </a:lnTo>
                    <a:lnTo>
                      <a:pt x="33" y="138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3" name="Google Shape;6013;p50"/>
              <p:cNvSpPr/>
              <p:nvPr/>
            </p:nvSpPr>
            <p:spPr>
              <a:xfrm>
                <a:off x="5815175" y="1756625"/>
                <a:ext cx="4575" cy="7200"/>
              </a:xfrm>
              <a:custGeom>
                <a:rect b="b" l="l" r="r" t="t"/>
                <a:pathLst>
                  <a:path extrusionOk="0" h="288" w="183">
                    <a:moveTo>
                      <a:pt x="183" y="1"/>
                    </a:moveTo>
                    <a:lnTo>
                      <a:pt x="144" y="24"/>
                    </a:lnTo>
                    <a:lnTo>
                      <a:pt x="0" y="288"/>
                    </a:lnTo>
                    <a:lnTo>
                      <a:pt x="0" y="288"/>
                    </a:lnTo>
                    <a:lnTo>
                      <a:pt x="39" y="265"/>
                    </a:lnTo>
                    <a:lnTo>
                      <a:pt x="183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4" name="Google Shape;6014;p50"/>
              <p:cNvSpPr/>
              <p:nvPr/>
            </p:nvSpPr>
            <p:spPr>
              <a:xfrm>
                <a:off x="5814050" y="1763300"/>
                <a:ext cx="200" cy="1200"/>
              </a:xfrm>
              <a:custGeom>
                <a:rect b="b" l="l" r="r" t="t"/>
                <a:pathLst>
                  <a:path extrusionOk="0" h="48" w="8">
                    <a:moveTo>
                      <a:pt x="7" y="1"/>
                    </a:moveTo>
                    <a:lnTo>
                      <a:pt x="0" y="14"/>
                    </a:lnTo>
                    <a:lnTo>
                      <a:pt x="0" y="47"/>
                    </a:lnTo>
                    <a:lnTo>
                      <a:pt x="7" y="43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5" name="Google Shape;6015;p50"/>
              <p:cNvSpPr/>
              <p:nvPr/>
            </p:nvSpPr>
            <p:spPr>
              <a:xfrm>
                <a:off x="5814200" y="1758225"/>
                <a:ext cx="2800" cy="5100"/>
              </a:xfrm>
              <a:custGeom>
                <a:rect b="b" l="l" r="r" t="t"/>
                <a:pathLst>
                  <a:path extrusionOk="0" h="204" w="112">
                    <a:moveTo>
                      <a:pt x="112" y="1"/>
                    </a:moveTo>
                    <a:lnTo>
                      <a:pt x="0" y="64"/>
                    </a:lnTo>
                    <a:lnTo>
                      <a:pt x="1" y="204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6" name="Google Shape;6016;p50"/>
              <p:cNvSpPr/>
              <p:nvPr/>
            </p:nvSpPr>
            <p:spPr>
              <a:xfrm>
                <a:off x="5814225" y="1757225"/>
                <a:ext cx="4550" cy="7150"/>
              </a:xfrm>
              <a:custGeom>
                <a:rect b="b" l="l" r="r" t="t"/>
                <a:pathLst>
                  <a:path extrusionOk="0" h="286" w="182">
                    <a:moveTo>
                      <a:pt x="182" y="0"/>
                    </a:moveTo>
                    <a:lnTo>
                      <a:pt x="111" y="41"/>
                    </a:lnTo>
                    <a:lnTo>
                      <a:pt x="0" y="244"/>
                    </a:lnTo>
                    <a:lnTo>
                      <a:pt x="0" y="286"/>
                    </a:lnTo>
                    <a:lnTo>
                      <a:pt x="38" y="264"/>
                    </a:lnTo>
                    <a:lnTo>
                      <a:pt x="182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7" name="Google Shape;6017;p50"/>
              <p:cNvSpPr/>
              <p:nvPr/>
            </p:nvSpPr>
            <p:spPr>
              <a:xfrm>
                <a:off x="5816975" y="1753725"/>
                <a:ext cx="3700" cy="4525"/>
              </a:xfrm>
              <a:custGeom>
                <a:rect b="b" l="l" r="r" t="t"/>
                <a:pathLst>
                  <a:path extrusionOk="0" h="181" w="148">
                    <a:moveTo>
                      <a:pt x="147" y="1"/>
                    </a:moveTo>
                    <a:lnTo>
                      <a:pt x="76" y="43"/>
                    </a:lnTo>
                    <a:lnTo>
                      <a:pt x="1" y="181"/>
                    </a:lnTo>
                    <a:lnTo>
                      <a:pt x="72" y="140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8" name="Google Shape;6018;p50"/>
              <p:cNvSpPr/>
              <p:nvPr/>
            </p:nvSpPr>
            <p:spPr>
              <a:xfrm>
                <a:off x="5813350" y="1759825"/>
                <a:ext cx="900" cy="5050"/>
              </a:xfrm>
              <a:custGeom>
                <a:rect b="b" l="l" r="r" t="t"/>
                <a:pathLst>
                  <a:path extrusionOk="0" h="202" w="36">
                    <a:moveTo>
                      <a:pt x="34" y="0"/>
                    </a:moveTo>
                    <a:lnTo>
                      <a:pt x="1" y="21"/>
                    </a:lnTo>
                    <a:lnTo>
                      <a:pt x="2" y="202"/>
                    </a:lnTo>
                    <a:lnTo>
                      <a:pt x="28" y="186"/>
                    </a:lnTo>
                    <a:lnTo>
                      <a:pt x="28" y="153"/>
                    </a:lnTo>
                    <a:lnTo>
                      <a:pt x="35" y="140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9" name="Google Shape;6019;p50"/>
              <p:cNvSpPr/>
              <p:nvPr/>
            </p:nvSpPr>
            <p:spPr>
              <a:xfrm>
                <a:off x="5814200" y="1754775"/>
                <a:ext cx="4700" cy="5075"/>
              </a:xfrm>
              <a:custGeom>
                <a:rect b="b" l="l" r="r" t="t"/>
                <a:pathLst>
                  <a:path extrusionOk="0" h="203" w="188">
                    <a:moveTo>
                      <a:pt x="187" y="1"/>
                    </a:moveTo>
                    <a:lnTo>
                      <a:pt x="0" y="108"/>
                    </a:lnTo>
                    <a:lnTo>
                      <a:pt x="0" y="202"/>
                    </a:lnTo>
                    <a:lnTo>
                      <a:pt x="112" y="139"/>
                    </a:lnTo>
                    <a:lnTo>
                      <a:pt x="18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0" name="Google Shape;6020;p50"/>
              <p:cNvSpPr/>
              <p:nvPr/>
            </p:nvSpPr>
            <p:spPr>
              <a:xfrm>
                <a:off x="5813350" y="1757475"/>
                <a:ext cx="875" cy="2875"/>
              </a:xfrm>
              <a:custGeom>
                <a:rect b="b" l="l" r="r" t="t"/>
                <a:pathLst>
                  <a:path extrusionOk="0" h="115" w="35">
                    <a:moveTo>
                      <a:pt x="34" y="0"/>
                    </a:moveTo>
                    <a:lnTo>
                      <a:pt x="1" y="19"/>
                    </a:lnTo>
                    <a:lnTo>
                      <a:pt x="1" y="115"/>
                    </a:lnTo>
                    <a:lnTo>
                      <a:pt x="34" y="9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1" name="Google Shape;6021;p50"/>
              <p:cNvSpPr/>
              <p:nvPr/>
            </p:nvSpPr>
            <p:spPr>
              <a:xfrm>
                <a:off x="5805850" y="1760325"/>
                <a:ext cx="7575" cy="8900"/>
              </a:xfrm>
              <a:custGeom>
                <a:rect b="b" l="l" r="r" t="t"/>
                <a:pathLst>
                  <a:path extrusionOk="0" h="356" w="303">
                    <a:moveTo>
                      <a:pt x="301" y="1"/>
                    </a:moveTo>
                    <a:lnTo>
                      <a:pt x="144" y="91"/>
                    </a:lnTo>
                    <a:lnTo>
                      <a:pt x="1" y="356"/>
                    </a:lnTo>
                    <a:lnTo>
                      <a:pt x="302" y="182"/>
                    </a:lnTo>
                    <a:lnTo>
                      <a:pt x="301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2" name="Google Shape;6022;p50"/>
              <p:cNvSpPr/>
              <p:nvPr/>
            </p:nvSpPr>
            <p:spPr>
              <a:xfrm>
                <a:off x="5809450" y="1757950"/>
                <a:ext cx="3925" cy="4650"/>
              </a:xfrm>
              <a:custGeom>
                <a:rect b="b" l="l" r="r" t="t"/>
                <a:pathLst>
                  <a:path extrusionOk="0" h="186" w="157">
                    <a:moveTo>
                      <a:pt x="157" y="0"/>
                    </a:moveTo>
                    <a:lnTo>
                      <a:pt x="75" y="48"/>
                    </a:lnTo>
                    <a:lnTo>
                      <a:pt x="0" y="186"/>
                    </a:lnTo>
                    <a:lnTo>
                      <a:pt x="157" y="96"/>
                    </a:ln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3" name="Google Shape;6023;p50"/>
              <p:cNvSpPr/>
              <p:nvPr/>
            </p:nvSpPr>
            <p:spPr>
              <a:xfrm>
                <a:off x="5805100" y="1762575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4" y="1"/>
                    </a:moveTo>
                    <a:lnTo>
                      <a:pt x="144" y="18"/>
                    </a:lnTo>
                    <a:lnTo>
                      <a:pt x="0" y="283"/>
                    </a:lnTo>
                    <a:lnTo>
                      <a:pt x="31" y="266"/>
                    </a:lnTo>
                    <a:lnTo>
                      <a:pt x="174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4" name="Google Shape;6024;p50"/>
              <p:cNvSpPr/>
              <p:nvPr/>
            </p:nvSpPr>
            <p:spPr>
              <a:xfrm>
                <a:off x="5807675" y="1759575"/>
                <a:ext cx="2875" cy="4050"/>
              </a:xfrm>
              <a:custGeom>
                <a:rect b="b" l="l" r="r" t="t"/>
                <a:pathLst>
                  <a:path extrusionOk="0" h="162" w="115">
                    <a:moveTo>
                      <a:pt x="115" y="0"/>
                    </a:moveTo>
                    <a:lnTo>
                      <a:pt x="75" y="23"/>
                    </a:lnTo>
                    <a:lnTo>
                      <a:pt x="0" y="161"/>
                    </a:lnTo>
                    <a:lnTo>
                      <a:pt x="41" y="13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5" name="Google Shape;6025;p50"/>
              <p:cNvSpPr/>
              <p:nvPr/>
            </p:nvSpPr>
            <p:spPr>
              <a:xfrm>
                <a:off x="5808675" y="1759125"/>
                <a:ext cx="2675" cy="3925"/>
              </a:xfrm>
              <a:custGeom>
                <a:rect b="b" l="l" r="r" t="t"/>
                <a:pathLst>
                  <a:path extrusionOk="0" h="157" w="107">
                    <a:moveTo>
                      <a:pt x="106" y="1"/>
                    </a:moveTo>
                    <a:lnTo>
                      <a:pt x="75" y="18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31" y="139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6" name="Google Shape;6026;p50"/>
              <p:cNvSpPr/>
              <p:nvPr/>
            </p:nvSpPr>
            <p:spPr>
              <a:xfrm>
                <a:off x="5804075" y="1763025"/>
                <a:ext cx="4625" cy="7225"/>
              </a:xfrm>
              <a:custGeom>
                <a:rect b="b" l="l" r="r" t="t"/>
                <a:pathLst>
                  <a:path extrusionOk="0" h="289" w="185">
                    <a:moveTo>
                      <a:pt x="185" y="0"/>
                    </a:moveTo>
                    <a:lnTo>
                      <a:pt x="144" y="23"/>
                    </a:lnTo>
                    <a:lnTo>
                      <a:pt x="0" y="289"/>
                    </a:lnTo>
                    <a:lnTo>
                      <a:pt x="41" y="265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7" name="Google Shape;6027;p50"/>
              <p:cNvSpPr/>
              <p:nvPr/>
            </p:nvSpPr>
            <p:spPr>
              <a:xfrm>
                <a:off x="5802950" y="1763600"/>
                <a:ext cx="4750" cy="7300"/>
              </a:xfrm>
              <a:custGeom>
                <a:rect b="b" l="l" r="r" t="t"/>
                <a:pathLst>
                  <a:path extrusionOk="0" h="292" w="190">
                    <a:moveTo>
                      <a:pt x="189" y="0"/>
                    </a:moveTo>
                    <a:lnTo>
                      <a:pt x="118" y="41"/>
                    </a:lnTo>
                    <a:lnTo>
                      <a:pt x="1" y="258"/>
                    </a:lnTo>
                    <a:lnTo>
                      <a:pt x="1" y="292"/>
                    </a:lnTo>
                    <a:lnTo>
                      <a:pt x="45" y="266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8" name="Google Shape;6028;p50"/>
              <p:cNvSpPr/>
              <p:nvPr/>
            </p:nvSpPr>
            <p:spPr>
              <a:xfrm>
                <a:off x="5805875" y="1760150"/>
                <a:ext cx="3700" cy="4475"/>
              </a:xfrm>
              <a:custGeom>
                <a:rect b="b" l="l" r="r" t="t"/>
                <a:pathLst>
                  <a:path extrusionOk="0" h="179" w="148">
                    <a:moveTo>
                      <a:pt x="147" y="0"/>
                    </a:moveTo>
                    <a:lnTo>
                      <a:pt x="76" y="41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72" y="138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9" name="Google Shape;6029;p50"/>
              <p:cNvSpPr/>
              <p:nvPr/>
            </p:nvSpPr>
            <p:spPr>
              <a:xfrm>
                <a:off x="5802950" y="1764600"/>
                <a:ext cx="2950" cy="5475"/>
              </a:xfrm>
              <a:custGeom>
                <a:rect b="b" l="l" r="r" t="t"/>
                <a:pathLst>
                  <a:path extrusionOk="0" h="219" w="118">
                    <a:moveTo>
                      <a:pt x="118" y="1"/>
                    </a:moveTo>
                    <a:lnTo>
                      <a:pt x="1" y="69"/>
                    </a:lnTo>
                    <a:lnTo>
                      <a:pt x="1" y="218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0" name="Google Shape;6030;p50"/>
              <p:cNvSpPr/>
              <p:nvPr/>
            </p:nvSpPr>
            <p:spPr>
              <a:xfrm>
                <a:off x="5802125" y="1766300"/>
                <a:ext cx="850" cy="5075"/>
              </a:xfrm>
              <a:custGeom>
                <a:rect b="b" l="l" r="r" t="t"/>
                <a:pathLst>
                  <a:path extrusionOk="0" h="203" w="34">
                    <a:moveTo>
                      <a:pt x="34" y="1"/>
                    </a:moveTo>
                    <a:lnTo>
                      <a:pt x="0" y="21"/>
                    </a:lnTo>
                    <a:lnTo>
                      <a:pt x="0" y="203"/>
                    </a:lnTo>
                    <a:lnTo>
                      <a:pt x="34" y="184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1" name="Google Shape;6031;p50"/>
              <p:cNvSpPr/>
              <p:nvPr/>
            </p:nvSpPr>
            <p:spPr>
              <a:xfrm>
                <a:off x="5802950" y="1761175"/>
                <a:ext cx="4850" cy="5150"/>
              </a:xfrm>
              <a:custGeom>
                <a:rect b="b" l="l" r="r" t="t"/>
                <a:pathLst>
                  <a:path extrusionOk="0" h="206" w="194">
                    <a:moveTo>
                      <a:pt x="193" y="0"/>
                    </a:moveTo>
                    <a:lnTo>
                      <a:pt x="1" y="112"/>
                    </a:lnTo>
                    <a:lnTo>
                      <a:pt x="1" y="206"/>
                    </a:lnTo>
                    <a:lnTo>
                      <a:pt x="118" y="138"/>
                    </a:lnTo>
                    <a:lnTo>
                      <a:pt x="19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2" name="Google Shape;6032;p50"/>
              <p:cNvSpPr/>
              <p:nvPr/>
            </p:nvSpPr>
            <p:spPr>
              <a:xfrm>
                <a:off x="5802075" y="1763950"/>
                <a:ext cx="900" cy="2900"/>
              </a:xfrm>
              <a:custGeom>
                <a:rect b="b" l="l" r="r" t="t"/>
                <a:pathLst>
                  <a:path extrusionOk="0" h="116" w="36">
                    <a:moveTo>
                      <a:pt x="36" y="1"/>
                    </a:moveTo>
                    <a:lnTo>
                      <a:pt x="1" y="20"/>
                    </a:lnTo>
                    <a:lnTo>
                      <a:pt x="2" y="115"/>
                    </a:lnTo>
                    <a:lnTo>
                      <a:pt x="36" y="95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3" name="Google Shape;6033;p50"/>
              <p:cNvSpPr/>
              <p:nvPr/>
            </p:nvSpPr>
            <p:spPr>
              <a:xfrm>
                <a:off x="5795950" y="1766825"/>
                <a:ext cx="6200" cy="8100"/>
              </a:xfrm>
              <a:custGeom>
                <a:rect b="b" l="l" r="r" t="t"/>
                <a:pathLst>
                  <a:path extrusionOk="0" h="324" w="248">
                    <a:moveTo>
                      <a:pt x="247" y="0"/>
                    </a:moveTo>
                    <a:lnTo>
                      <a:pt x="144" y="60"/>
                    </a:lnTo>
                    <a:lnTo>
                      <a:pt x="1" y="324"/>
                    </a:lnTo>
                    <a:lnTo>
                      <a:pt x="247" y="182"/>
                    </a:lnTo>
                    <a:lnTo>
                      <a:pt x="24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4" name="Google Shape;6034;p50"/>
              <p:cNvSpPr/>
              <p:nvPr/>
            </p:nvSpPr>
            <p:spPr>
              <a:xfrm>
                <a:off x="5799550" y="1764425"/>
                <a:ext cx="2600" cy="3900"/>
              </a:xfrm>
              <a:custGeom>
                <a:rect b="b" l="l" r="r" t="t"/>
                <a:pathLst>
                  <a:path extrusionOk="0" h="156" w="104">
                    <a:moveTo>
                      <a:pt x="102" y="1"/>
                    </a:moveTo>
                    <a:lnTo>
                      <a:pt x="74" y="17"/>
                    </a:lnTo>
                    <a:lnTo>
                      <a:pt x="0" y="156"/>
                    </a:lnTo>
                    <a:lnTo>
                      <a:pt x="103" y="96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5" name="Google Shape;6035;p50"/>
              <p:cNvSpPr/>
              <p:nvPr/>
            </p:nvSpPr>
            <p:spPr>
              <a:xfrm>
                <a:off x="5795150" y="1768300"/>
                <a:ext cx="4425" cy="7100"/>
              </a:xfrm>
              <a:custGeom>
                <a:rect b="b" l="l" r="r" t="t"/>
                <a:pathLst>
                  <a:path extrusionOk="0" h="284" w="177">
                    <a:moveTo>
                      <a:pt x="176" y="1"/>
                    </a:moveTo>
                    <a:lnTo>
                      <a:pt x="144" y="18"/>
                    </a:lnTo>
                    <a:lnTo>
                      <a:pt x="1" y="283"/>
                    </a:lnTo>
                    <a:lnTo>
                      <a:pt x="1" y="283"/>
                    </a:lnTo>
                    <a:lnTo>
                      <a:pt x="33" y="265"/>
                    </a:lnTo>
                    <a:lnTo>
                      <a:pt x="17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6" name="Google Shape;6036;p50"/>
              <p:cNvSpPr/>
              <p:nvPr/>
            </p:nvSpPr>
            <p:spPr>
              <a:xfrm>
                <a:off x="5798750" y="1764825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1"/>
                    </a:moveTo>
                    <a:lnTo>
                      <a:pt x="76" y="19"/>
                    </a:lnTo>
                    <a:lnTo>
                      <a:pt x="0" y="157"/>
                    </a:lnTo>
                    <a:lnTo>
                      <a:pt x="32" y="140"/>
                    </a:lnTo>
                    <a:lnTo>
                      <a:pt x="10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7" name="Google Shape;6037;p50"/>
              <p:cNvSpPr/>
              <p:nvPr/>
            </p:nvSpPr>
            <p:spPr>
              <a:xfrm>
                <a:off x="5794175" y="1768750"/>
                <a:ext cx="4600" cy="7200"/>
              </a:xfrm>
              <a:custGeom>
                <a:rect b="b" l="l" r="r" t="t"/>
                <a:pathLst>
                  <a:path extrusionOk="0" h="288" w="184">
                    <a:moveTo>
                      <a:pt x="183" y="0"/>
                    </a:moveTo>
                    <a:lnTo>
                      <a:pt x="144" y="23"/>
                    </a:lnTo>
                    <a:lnTo>
                      <a:pt x="1" y="287"/>
                    </a:lnTo>
                    <a:lnTo>
                      <a:pt x="40" y="265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8" name="Google Shape;6038;p50"/>
              <p:cNvSpPr/>
              <p:nvPr/>
            </p:nvSpPr>
            <p:spPr>
              <a:xfrm>
                <a:off x="5797775" y="1765300"/>
                <a:ext cx="2875" cy="4050"/>
              </a:xfrm>
              <a:custGeom>
                <a:rect b="b" l="l" r="r" t="t"/>
                <a:pathLst>
                  <a:path extrusionOk="0" h="162" w="115">
                    <a:moveTo>
                      <a:pt x="115" y="0"/>
                    </a:moveTo>
                    <a:lnTo>
                      <a:pt x="76" y="24"/>
                    </a:lnTo>
                    <a:lnTo>
                      <a:pt x="0" y="161"/>
                    </a:lnTo>
                    <a:lnTo>
                      <a:pt x="39" y="13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9" name="Google Shape;6039;p50"/>
              <p:cNvSpPr/>
              <p:nvPr/>
            </p:nvSpPr>
            <p:spPr>
              <a:xfrm>
                <a:off x="5793050" y="1752650"/>
                <a:ext cx="41500" cy="25000"/>
              </a:xfrm>
              <a:custGeom>
                <a:rect b="b" l="l" r="r" t="t"/>
                <a:pathLst>
                  <a:path extrusionOk="0" h="1000" w="1660">
                    <a:moveTo>
                      <a:pt x="1660" y="0"/>
                    </a:moveTo>
                    <a:lnTo>
                      <a:pt x="1412" y="142"/>
                    </a:lnTo>
                    <a:lnTo>
                      <a:pt x="1381" y="161"/>
                    </a:lnTo>
                    <a:lnTo>
                      <a:pt x="1341" y="184"/>
                    </a:lnTo>
                    <a:lnTo>
                      <a:pt x="1297" y="209"/>
                    </a:lnTo>
                    <a:lnTo>
                      <a:pt x="1264" y="229"/>
                    </a:lnTo>
                    <a:lnTo>
                      <a:pt x="956" y="406"/>
                    </a:lnTo>
                    <a:lnTo>
                      <a:pt x="924" y="424"/>
                    </a:lnTo>
                    <a:lnTo>
                      <a:pt x="885" y="447"/>
                    </a:lnTo>
                    <a:lnTo>
                      <a:pt x="847" y="469"/>
                    </a:lnTo>
                    <a:lnTo>
                      <a:pt x="840" y="473"/>
                    </a:lnTo>
                    <a:lnTo>
                      <a:pt x="814" y="489"/>
                    </a:lnTo>
                    <a:lnTo>
                      <a:pt x="513" y="663"/>
                    </a:lnTo>
                    <a:lnTo>
                      <a:pt x="482" y="680"/>
                    </a:lnTo>
                    <a:lnTo>
                      <a:pt x="441" y="704"/>
                    </a:lnTo>
                    <a:lnTo>
                      <a:pt x="397" y="730"/>
                    </a:lnTo>
                    <a:lnTo>
                      <a:pt x="363" y="749"/>
                    </a:lnTo>
                    <a:lnTo>
                      <a:pt x="117" y="891"/>
                    </a:lnTo>
                    <a:lnTo>
                      <a:pt x="85" y="909"/>
                    </a:lnTo>
                    <a:lnTo>
                      <a:pt x="46" y="931"/>
                    </a:lnTo>
                    <a:lnTo>
                      <a:pt x="1" y="957"/>
                    </a:lnTo>
                    <a:lnTo>
                      <a:pt x="1" y="999"/>
                    </a:lnTo>
                    <a:lnTo>
                      <a:pt x="12" y="992"/>
                    </a:lnTo>
                    <a:lnTo>
                      <a:pt x="53" y="969"/>
                    </a:lnTo>
                    <a:lnTo>
                      <a:pt x="83" y="952"/>
                    </a:lnTo>
                    <a:lnTo>
                      <a:pt x="363" y="789"/>
                    </a:lnTo>
                    <a:lnTo>
                      <a:pt x="397" y="770"/>
                    </a:lnTo>
                    <a:lnTo>
                      <a:pt x="410" y="763"/>
                    </a:lnTo>
                    <a:lnTo>
                      <a:pt x="449" y="740"/>
                    </a:lnTo>
                    <a:lnTo>
                      <a:pt x="479" y="722"/>
                    </a:lnTo>
                    <a:lnTo>
                      <a:pt x="814" y="530"/>
                    </a:lnTo>
                    <a:lnTo>
                      <a:pt x="852" y="508"/>
                    </a:lnTo>
                    <a:lnTo>
                      <a:pt x="892" y="485"/>
                    </a:lnTo>
                    <a:lnTo>
                      <a:pt x="923" y="467"/>
                    </a:lnTo>
                    <a:lnTo>
                      <a:pt x="1264" y="270"/>
                    </a:lnTo>
                    <a:lnTo>
                      <a:pt x="1309" y="244"/>
                    </a:lnTo>
                    <a:lnTo>
                      <a:pt x="1348" y="221"/>
                    </a:lnTo>
                    <a:lnTo>
                      <a:pt x="1380" y="203"/>
                    </a:lnTo>
                    <a:lnTo>
                      <a:pt x="1660" y="41"/>
                    </a:lnTo>
                    <a:lnTo>
                      <a:pt x="16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0" name="Google Shape;6040;p50"/>
              <p:cNvSpPr/>
              <p:nvPr/>
            </p:nvSpPr>
            <p:spPr>
              <a:xfrm>
                <a:off x="5793050" y="1769325"/>
                <a:ext cx="4750" cy="7275"/>
              </a:xfrm>
              <a:custGeom>
                <a:rect b="b" l="l" r="r" t="t"/>
                <a:pathLst>
                  <a:path extrusionOk="0" h="291" w="190">
                    <a:moveTo>
                      <a:pt x="189" y="0"/>
                    </a:moveTo>
                    <a:lnTo>
                      <a:pt x="118" y="41"/>
                    </a:lnTo>
                    <a:lnTo>
                      <a:pt x="1" y="257"/>
                    </a:lnTo>
                    <a:lnTo>
                      <a:pt x="1" y="290"/>
                    </a:lnTo>
                    <a:lnTo>
                      <a:pt x="46" y="26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1" name="Google Shape;6041;p50"/>
              <p:cNvSpPr/>
              <p:nvPr/>
            </p:nvSpPr>
            <p:spPr>
              <a:xfrm>
                <a:off x="5793050" y="1766900"/>
                <a:ext cx="4850" cy="5175"/>
              </a:xfrm>
              <a:custGeom>
                <a:rect b="b" l="l" r="r" t="t"/>
                <a:pathLst>
                  <a:path extrusionOk="0" h="207" w="194">
                    <a:moveTo>
                      <a:pt x="194" y="0"/>
                    </a:moveTo>
                    <a:lnTo>
                      <a:pt x="1" y="112"/>
                    </a:lnTo>
                    <a:lnTo>
                      <a:pt x="1" y="206"/>
                    </a:lnTo>
                    <a:lnTo>
                      <a:pt x="118" y="138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2" name="Google Shape;6042;p50"/>
              <p:cNvSpPr/>
              <p:nvPr/>
            </p:nvSpPr>
            <p:spPr>
              <a:xfrm>
                <a:off x="5796000" y="1765875"/>
                <a:ext cx="3675" cy="4475"/>
              </a:xfrm>
              <a:custGeom>
                <a:rect b="b" l="l" r="r" t="t"/>
                <a:pathLst>
                  <a:path extrusionOk="0" h="179" w="147">
                    <a:moveTo>
                      <a:pt x="147" y="1"/>
                    </a:moveTo>
                    <a:lnTo>
                      <a:pt x="76" y="41"/>
                    </a:lnTo>
                    <a:lnTo>
                      <a:pt x="0" y="179"/>
                    </a:lnTo>
                    <a:lnTo>
                      <a:pt x="71" y="138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3" name="Google Shape;6043;p50"/>
              <p:cNvSpPr/>
              <p:nvPr/>
            </p:nvSpPr>
            <p:spPr>
              <a:xfrm>
                <a:off x="5793050" y="1770325"/>
                <a:ext cx="2975" cy="5425"/>
              </a:xfrm>
              <a:custGeom>
                <a:rect b="b" l="l" r="r" t="t"/>
                <a:pathLst>
                  <a:path extrusionOk="0" h="217" w="119">
                    <a:moveTo>
                      <a:pt x="118" y="1"/>
                    </a:moveTo>
                    <a:lnTo>
                      <a:pt x="1" y="69"/>
                    </a:lnTo>
                    <a:lnTo>
                      <a:pt x="1" y="217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4" name="Google Shape;6044;p50"/>
              <p:cNvSpPr/>
              <p:nvPr/>
            </p:nvSpPr>
            <p:spPr>
              <a:xfrm>
                <a:off x="5814050" y="1750975"/>
                <a:ext cx="200" cy="1150"/>
              </a:xfrm>
              <a:custGeom>
                <a:rect b="b" l="l" r="r" t="t"/>
                <a:pathLst>
                  <a:path extrusionOk="0" h="46" w="8">
                    <a:moveTo>
                      <a:pt x="7" y="1"/>
                    </a:moveTo>
                    <a:lnTo>
                      <a:pt x="0" y="12"/>
                    </a:lnTo>
                    <a:lnTo>
                      <a:pt x="0" y="46"/>
                    </a:lnTo>
                    <a:lnTo>
                      <a:pt x="7" y="43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5" name="Google Shape;6045;p50"/>
              <p:cNvSpPr/>
              <p:nvPr/>
            </p:nvSpPr>
            <p:spPr>
              <a:xfrm>
                <a:off x="5831925" y="1733400"/>
                <a:ext cx="2625" cy="3900"/>
              </a:xfrm>
              <a:custGeom>
                <a:rect b="b" l="l" r="r" t="t"/>
                <a:pathLst>
                  <a:path extrusionOk="0" h="156" w="105">
                    <a:moveTo>
                      <a:pt x="103" y="0"/>
                    </a:moveTo>
                    <a:lnTo>
                      <a:pt x="76" y="16"/>
                    </a:lnTo>
                    <a:lnTo>
                      <a:pt x="0" y="155"/>
                    </a:lnTo>
                    <a:lnTo>
                      <a:pt x="105" y="95"/>
                    </a:lnTo>
                    <a:lnTo>
                      <a:pt x="10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6" name="Google Shape;6046;p50"/>
              <p:cNvSpPr/>
              <p:nvPr/>
            </p:nvSpPr>
            <p:spPr>
              <a:xfrm>
                <a:off x="5827575" y="1737275"/>
                <a:ext cx="4375" cy="7050"/>
              </a:xfrm>
              <a:custGeom>
                <a:rect b="b" l="l" r="r" t="t"/>
                <a:pathLst>
                  <a:path extrusionOk="0" h="282" w="175">
                    <a:moveTo>
                      <a:pt x="174" y="0"/>
                    </a:moveTo>
                    <a:lnTo>
                      <a:pt x="144" y="18"/>
                    </a:lnTo>
                    <a:lnTo>
                      <a:pt x="0" y="282"/>
                    </a:lnTo>
                    <a:lnTo>
                      <a:pt x="31" y="264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7" name="Google Shape;6047;p50"/>
              <p:cNvSpPr/>
              <p:nvPr/>
            </p:nvSpPr>
            <p:spPr>
              <a:xfrm>
                <a:off x="5831150" y="1733800"/>
                <a:ext cx="2675" cy="3925"/>
              </a:xfrm>
              <a:custGeom>
                <a:rect b="b" l="l" r="r" t="t"/>
                <a:pathLst>
                  <a:path extrusionOk="0" h="157" w="107">
                    <a:moveTo>
                      <a:pt x="107" y="0"/>
                    </a:moveTo>
                    <a:lnTo>
                      <a:pt x="76" y="18"/>
                    </a:lnTo>
                    <a:lnTo>
                      <a:pt x="1" y="157"/>
                    </a:lnTo>
                    <a:lnTo>
                      <a:pt x="31" y="139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8" name="Google Shape;6048;p50"/>
              <p:cNvSpPr/>
              <p:nvPr/>
            </p:nvSpPr>
            <p:spPr>
              <a:xfrm>
                <a:off x="5826550" y="1737700"/>
                <a:ext cx="4625" cy="7200"/>
              </a:xfrm>
              <a:custGeom>
                <a:rect b="b" l="l" r="r" t="t"/>
                <a:pathLst>
                  <a:path extrusionOk="0" h="288" w="185">
                    <a:moveTo>
                      <a:pt x="185" y="1"/>
                    </a:moveTo>
                    <a:lnTo>
                      <a:pt x="144" y="24"/>
                    </a:lnTo>
                    <a:lnTo>
                      <a:pt x="1" y="288"/>
                    </a:lnTo>
                    <a:lnTo>
                      <a:pt x="41" y="26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9" name="Google Shape;6049;p50"/>
              <p:cNvSpPr/>
              <p:nvPr/>
            </p:nvSpPr>
            <p:spPr>
              <a:xfrm>
                <a:off x="5830150" y="1734225"/>
                <a:ext cx="2925" cy="4100"/>
              </a:xfrm>
              <a:custGeom>
                <a:rect b="b" l="l" r="r" t="t"/>
                <a:pathLst>
                  <a:path extrusionOk="0" h="164" w="117">
                    <a:moveTo>
                      <a:pt x="116" y="1"/>
                    </a:moveTo>
                    <a:lnTo>
                      <a:pt x="75" y="24"/>
                    </a:lnTo>
                    <a:lnTo>
                      <a:pt x="0" y="163"/>
                    </a:lnTo>
                    <a:lnTo>
                      <a:pt x="41" y="140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0" name="Google Shape;6050;p50"/>
              <p:cNvSpPr/>
              <p:nvPr/>
            </p:nvSpPr>
            <p:spPr>
              <a:xfrm>
                <a:off x="5825425" y="1744675"/>
                <a:ext cx="50" cy="900"/>
              </a:xfrm>
              <a:custGeom>
                <a:rect b="b" l="l" r="r" t="t"/>
                <a:pathLst>
                  <a:path extrusionOk="0" h="36" w="2">
                    <a:moveTo>
                      <a:pt x="2" y="0"/>
                    </a:moveTo>
                    <a:lnTo>
                      <a:pt x="1" y="2"/>
                    </a:lnTo>
                    <a:lnTo>
                      <a:pt x="2" y="3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1" name="Google Shape;6051;p50"/>
              <p:cNvSpPr/>
              <p:nvPr/>
            </p:nvSpPr>
            <p:spPr>
              <a:xfrm>
                <a:off x="5825475" y="1738300"/>
                <a:ext cx="4700" cy="7275"/>
              </a:xfrm>
              <a:custGeom>
                <a:rect b="b" l="l" r="r" t="t"/>
                <a:pathLst>
                  <a:path extrusionOk="0" h="291" w="188">
                    <a:moveTo>
                      <a:pt x="187" y="0"/>
                    </a:moveTo>
                    <a:lnTo>
                      <a:pt x="116" y="41"/>
                    </a:lnTo>
                    <a:lnTo>
                      <a:pt x="0" y="255"/>
                    </a:lnTo>
                    <a:lnTo>
                      <a:pt x="0" y="290"/>
                    </a:lnTo>
                    <a:lnTo>
                      <a:pt x="44" y="264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2" name="Google Shape;6052;p50"/>
              <p:cNvSpPr/>
              <p:nvPr/>
            </p:nvSpPr>
            <p:spPr>
              <a:xfrm>
                <a:off x="5828375" y="1734800"/>
                <a:ext cx="3675" cy="4525"/>
              </a:xfrm>
              <a:custGeom>
                <a:rect b="b" l="l" r="r" t="t"/>
                <a:pathLst>
                  <a:path extrusionOk="0" h="181" w="147">
                    <a:moveTo>
                      <a:pt x="146" y="1"/>
                    </a:moveTo>
                    <a:lnTo>
                      <a:pt x="75" y="41"/>
                    </a:lnTo>
                    <a:lnTo>
                      <a:pt x="0" y="181"/>
                    </a:lnTo>
                    <a:lnTo>
                      <a:pt x="0" y="181"/>
                    </a:lnTo>
                    <a:lnTo>
                      <a:pt x="71" y="140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3" name="Google Shape;6053;p50"/>
              <p:cNvSpPr/>
              <p:nvPr/>
            </p:nvSpPr>
            <p:spPr>
              <a:xfrm>
                <a:off x="5825475" y="1739300"/>
                <a:ext cx="2900" cy="5400"/>
              </a:xfrm>
              <a:custGeom>
                <a:rect b="b" l="l" r="r" t="t"/>
                <a:pathLst>
                  <a:path extrusionOk="0" h="216" w="116">
                    <a:moveTo>
                      <a:pt x="116" y="1"/>
                    </a:moveTo>
                    <a:lnTo>
                      <a:pt x="0" y="67"/>
                    </a:lnTo>
                    <a:lnTo>
                      <a:pt x="0" y="215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4" name="Google Shape;6054;p50"/>
              <p:cNvSpPr/>
              <p:nvPr/>
            </p:nvSpPr>
            <p:spPr>
              <a:xfrm>
                <a:off x="5824600" y="1740975"/>
                <a:ext cx="875" cy="5050"/>
              </a:xfrm>
              <a:custGeom>
                <a:rect b="b" l="l" r="r" t="t"/>
                <a:pathLst>
                  <a:path extrusionOk="0" h="202" w="35">
                    <a:moveTo>
                      <a:pt x="35" y="0"/>
                    </a:moveTo>
                    <a:lnTo>
                      <a:pt x="0" y="21"/>
                    </a:lnTo>
                    <a:lnTo>
                      <a:pt x="2" y="202"/>
                    </a:lnTo>
                    <a:lnTo>
                      <a:pt x="35" y="183"/>
                    </a:lnTo>
                    <a:lnTo>
                      <a:pt x="34" y="150"/>
                    </a:lnTo>
                    <a:lnTo>
                      <a:pt x="35" y="148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5" name="Google Shape;6055;p50"/>
              <p:cNvSpPr/>
              <p:nvPr/>
            </p:nvSpPr>
            <p:spPr>
              <a:xfrm>
                <a:off x="5825475" y="1735825"/>
                <a:ext cx="4800" cy="5175"/>
              </a:xfrm>
              <a:custGeom>
                <a:rect b="b" l="l" r="r" t="t"/>
                <a:pathLst>
                  <a:path extrusionOk="0" h="207" w="192">
                    <a:moveTo>
                      <a:pt x="191" y="0"/>
                    </a:moveTo>
                    <a:lnTo>
                      <a:pt x="0" y="112"/>
                    </a:lnTo>
                    <a:lnTo>
                      <a:pt x="0" y="206"/>
                    </a:lnTo>
                    <a:lnTo>
                      <a:pt x="116" y="140"/>
                    </a:lnTo>
                    <a:lnTo>
                      <a:pt x="19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6" name="Google Shape;6056;p50"/>
              <p:cNvSpPr/>
              <p:nvPr/>
            </p:nvSpPr>
            <p:spPr>
              <a:xfrm>
                <a:off x="5824600" y="1738625"/>
                <a:ext cx="875" cy="2875"/>
              </a:xfrm>
              <a:custGeom>
                <a:rect b="b" l="l" r="r" t="t"/>
                <a:pathLst>
                  <a:path extrusionOk="0" h="115" w="35">
                    <a:moveTo>
                      <a:pt x="35" y="0"/>
                    </a:moveTo>
                    <a:lnTo>
                      <a:pt x="0" y="19"/>
                    </a:lnTo>
                    <a:lnTo>
                      <a:pt x="0" y="115"/>
                    </a:lnTo>
                    <a:lnTo>
                      <a:pt x="35" y="94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7" name="Google Shape;6057;p50"/>
              <p:cNvSpPr/>
              <p:nvPr/>
            </p:nvSpPr>
            <p:spPr>
              <a:xfrm>
                <a:off x="5816900" y="1741475"/>
                <a:ext cx="7750" cy="9025"/>
              </a:xfrm>
              <a:custGeom>
                <a:rect b="b" l="l" r="r" t="t"/>
                <a:pathLst>
                  <a:path extrusionOk="0" h="361" w="310">
                    <a:moveTo>
                      <a:pt x="308" y="1"/>
                    </a:moveTo>
                    <a:lnTo>
                      <a:pt x="146" y="95"/>
                    </a:lnTo>
                    <a:lnTo>
                      <a:pt x="1" y="360"/>
                    </a:lnTo>
                    <a:lnTo>
                      <a:pt x="310" y="182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8" name="Google Shape;6058;p50"/>
              <p:cNvSpPr/>
              <p:nvPr/>
            </p:nvSpPr>
            <p:spPr>
              <a:xfrm>
                <a:off x="5820525" y="1739075"/>
                <a:ext cx="4100" cy="4775"/>
              </a:xfrm>
              <a:custGeom>
                <a:rect b="b" l="l" r="r" t="t"/>
                <a:pathLst>
                  <a:path extrusionOk="0" h="191" w="164">
                    <a:moveTo>
                      <a:pt x="163" y="1"/>
                    </a:moveTo>
                    <a:lnTo>
                      <a:pt x="75" y="52"/>
                    </a:lnTo>
                    <a:lnTo>
                      <a:pt x="1" y="191"/>
                    </a:lnTo>
                    <a:lnTo>
                      <a:pt x="1" y="191"/>
                    </a:lnTo>
                    <a:lnTo>
                      <a:pt x="163" y="97"/>
                    </a:lnTo>
                    <a:lnTo>
                      <a:pt x="16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9" name="Google Shape;6059;p50"/>
              <p:cNvSpPr/>
              <p:nvPr/>
            </p:nvSpPr>
            <p:spPr>
              <a:xfrm>
                <a:off x="5815175" y="1744275"/>
                <a:ext cx="4575" cy="7225"/>
              </a:xfrm>
              <a:custGeom>
                <a:rect b="b" l="l" r="r" t="t"/>
                <a:pathLst>
                  <a:path extrusionOk="0" h="289" w="183">
                    <a:moveTo>
                      <a:pt x="183" y="0"/>
                    </a:moveTo>
                    <a:lnTo>
                      <a:pt x="144" y="24"/>
                    </a:lnTo>
                    <a:lnTo>
                      <a:pt x="0" y="289"/>
                    </a:lnTo>
                    <a:lnTo>
                      <a:pt x="39" y="266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0" name="Google Shape;6060;p50"/>
              <p:cNvSpPr/>
              <p:nvPr/>
            </p:nvSpPr>
            <p:spPr>
              <a:xfrm>
                <a:off x="5816150" y="1743825"/>
                <a:ext cx="4400" cy="7100"/>
              </a:xfrm>
              <a:custGeom>
                <a:rect b="b" l="l" r="r" t="t"/>
                <a:pathLst>
                  <a:path extrusionOk="0" h="284" w="176">
                    <a:moveTo>
                      <a:pt x="176" y="1"/>
                    </a:moveTo>
                    <a:lnTo>
                      <a:pt x="144" y="18"/>
                    </a:lnTo>
                    <a:lnTo>
                      <a:pt x="0" y="284"/>
                    </a:lnTo>
                    <a:lnTo>
                      <a:pt x="0" y="284"/>
                    </a:lnTo>
                    <a:lnTo>
                      <a:pt x="31" y="266"/>
                    </a:lnTo>
                    <a:lnTo>
                      <a:pt x="17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1" name="Google Shape;6061;p50"/>
              <p:cNvSpPr/>
              <p:nvPr/>
            </p:nvSpPr>
            <p:spPr>
              <a:xfrm>
                <a:off x="5819725" y="1740350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7" y="1"/>
                    </a:moveTo>
                    <a:lnTo>
                      <a:pt x="76" y="20"/>
                    </a:lnTo>
                    <a:lnTo>
                      <a:pt x="1" y="157"/>
                    </a:lnTo>
                    <a:lnTo>
                      <a:pt x="1" y="157"/>
                    </a:lnTo>
                    <a:lnTo>
                      <a:pt x="33" y="140"/>
                    </a:lnTo>
                    <a:lnTo>
                      <a:pt x="10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2" name="Google Shape;6062;p50"/>
              <p:cNvSpPr/>
              <p:nvPr/>
            </p:nvSpPr>
            <p:spPr>
              <a:xfrm>
                <a:off x="5818750" y="1740825"/>
                <a:ext cx="2900" cy="4050"/>
              </a:xfrm>
              <a:custGeom>
                <a:rect b="b" l="l" r="r" t="t"/>
                <a:pathLst>
                  <a:path extrusionOk="0" h="162" w="116">
                    <a:moveTo>
                      <a:pt x="115" y="1"/>
                    </a:moveTo>
                    <a:lnTo>
                      <a:pt x="76" y="24"/>
                    </a:lnTo>
                    <a:lnTo>
                      <a:pt x="1" y="162"/>
                    </a:lnTo>
                    <a:lnTo>
                      <a:pt x="40" y="138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3" name="Google Shape;6063;p50"/>
              <p:cNvSpPr/>
              <p:nvPr/>
            </p:nvSpPr>
            <p:spPr>
              <a:xfrm>
                <a:off x="5814200" y="1745875"/>
                <a:ext cx="2800" cy="5125"/>
              </a:xfrm>
              <a:custGeom>
                <a:rect b="b" l="l" r="r" t="t"/>
                <a:pathLst>
                  <a:path extrusionOk="0" h="205" w="112">
                    <a:moveTo>
                      <a:pt x="112" y="0"/>
                    </a:moveTo>
                    <a:lnTo>
                      <a:pt x="0" y="65"/>
                    </a:lnTo>
                    <a:lnTo>
                      <a:pt x="1" y="20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4" name="Google Shape;6064;p50"/>
              <p:cNvSpPr/>
              <p:nvPr/>
            </p:nvSpPr>
            <p:spPr>
              <a:xfrm>
                <a:off x="5814225" y="1744850"/>
                <a:ext cx="4550" cy="7200"/>
              </a:xfrm>
              <a:custGeom>
                <a:rect b="b" l="l" r="r" t="t"/>
                <a:pathLst>
                  <a:path extrusionOk="0" h="288" w="182">
                    <a:moveTo>
                      <a:pt x="182" y="1"/>
                    </a:moveTo>
                    <a:lnTo>
                      <a:pt x="111" y="41"/>
                    </a:lnTo>
                    <a:lnTo>
                      <a:pt x="0" y="246"/>
                    </a:lnTo>
                    <a:lnTo>
                      <a:pt x="0" y="288"/>
                    </a:lnTo>
                    <a:lnTo>
                      <a:pt x="38" y="266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5" name="Google Shape;6065;p50"/>
              <p:cNvSpPr/>
              <p:nvPr/>
            </p:nvSpPr>
            <p:spPr>
              <a:xfrm>
                <a:off x="5816975" y="1741400"/>
                <a:ext cx="3700" cy="4500"/>
              </a:xfrm>
              <a:custGeom>
                <a:rect b="b" l="l" r="r" t="t"/>
                <a:pathLst>
                  <a:path extrusionOk="0" h="180" w="148">
                    <a:moveTo>
                      <a:pt x="147" y="1"/>
                    </a:moveTo>
                    <a:lnTo>
                      <a:pt x="76" y="41"/>
                    </a:lnTo>
                    <a:lnTo>
                      <a:pt x="1" y="179"/>
                    </a:lnTo>
                    <a:lnTo>
                      <a:pt x="72" y="139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6" name="Google Shape;6066;p50"/>
              <p:cNvSpPr/>
              <p:nvPr/>
            </p:nvSpPr>
            <p:spPr>
              <a:xfrm>
                <a:off x="5813350" y="1747500"/>
                <a:ext cx="900" cy="5025"/>
              </a:xfrm>
              <a:custGeom>
                <a:rect b="b" l="l" r="r" t="t"/>
                <a:pathLst>
                  <a:path extrusionOk="0" h="201" w="36">
                    <a:moveTo>
                      <a:pt x="34" y="0"/>
                    </a:moveTo>
                    <a:lnTo>
                      <a:pt x="1" y="19"/>
                    </a:lnTo>
                    <a:lnTo>
                      <a:pt x="2" y="200"/>
                    </a:lnTo>
                    <a:lnTo>
                      <a:pt x="28" y="185"/>
                    </a:lnTo>
                    <a:lnTo>
                      <a:pt x="28" y="151"/>
                    </a:lnTo>
                    <a:lnTo>
                      <a:pt x="35" y="140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7" name="Google Shape;6067;p50"/>
              <p:cNvSpPr/>
              <p:nvPr/>
            </p:nvSpPr>
            <p:spPr>
              <a:xfrm>
                <a:off x="5814200" y="1742425"/>
                <a:ext cx="4700" cy="5100"/>
              </a:xfrm>
              <a:custGeom>
                <a:rect b="b" l="l" r="r" t="t"/>
                <a:pathLst>
                  <a:path extrusionOk="0" h="204" w="188">
                    <a:moveTo>
                      <a:pt x="187" y="0"/>
                    </a:moveTo>
                    <a:lnTo>
                      <a:pt x="0" y="108"/>
                    </a:lnTo>
                    <a:lnTo>
                      <a:pt x="0" y="203"/>
                    </a:lnTo>
                    <a:lnTo>
                      <a:pt x="112" y="138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8" name="Google Shape;6068;p50"/>
              <p:cNvSpPr/>
              <p:nvPr/>
            </p:nvSpPr>
            <p:spPr>
              <a:xfrm>
                <a:off x="5813350" y="1745100"/>
                <a:ext cx="875" cy="2900"/>
              </a:xfrm>
              <a:custGeom>
                <a:rect b="b" l="l" r="r" t="t"/>
                <a:pathLst>
                  <a:path extrusionOk="0" h="116" w="35">
                    <a:moveTo>
                      <a:pt x="34" y="1"/>
                    </a:moveTo>
                    <a:lnTo>
                      <a:pt x="1" y="20"/>
                    </a:lnTo>
                    <a:lnTo>
                      <a:pt x="1" y="115"/>
                    </a:lnTo>
                    <a:lnTo>
                      <a:pt x="34" y="96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9" name="Google Shape;6069;p50"/>
              <p:cNvSpPr/>
              <p:nvPr/>
            </p:nvSpPr>
            <p:spPr>
              <a:xfrm>
                <a:off x="5805850" y="1747975"/>
                <a:ext cx="7575" cy="8900"/>
              </a:xfrm>
              <a:custGeom>
                <a:rect b="b" l="l" r="r" t="t"/>
                <a:pathLst>
                  <a:path extrusionOk="0" h="356" w="303">
                    <a:moveTo>
                      <a:pt x="301" y="0"/>
                    </a:moveTo>
                    <a:lnTo>
                      <a:pt x="144" y="92"/>
                    </a:lnTo>
                    <a:lnTo>
                      <a:pt x="1" y="356"/>
                    </a:lnTo>
                    <a:lnTo>
                      <a:pt x="1" y="356"/>
                    </a:lnTo>
                    <a:lnTo>
                      <a:pt x="302" y="181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0" name="Google Shape;6070;p50"/>
              <p:cNvSpPr/>
              <p:nvPr/>
            </p:nvSpPr>
            <p:spPr>
              <a:xfrm>
                <a:off x="5809450" y="1745575"/>
                <a:ext cx="3925" cy="4700"/>
              </a:xfrm>
              <a:custGeom>
                <a:rect b="b" l="l" r="r" t="t"/>
                <a:pathLst>
                  <a:path extrusionOk="0" h="188" w="157">
                    <a:moveTo>
                      <a:pt x="157" y="1"/>
                    </a:moveTo>
                    <a:lnTo>
                      <a:pt x="75" y="48"/>
                    </a:lnTo>
                    <a:lnTo>
                      <a:pt x="0" y="188"/>
                    </a:lnTo>
                    <a:lnTo>
                      <a:pt x="0" y="188"/>
                    </a:lnTo>
                    <a:lnTo>
                      <a:pt x="157" y="96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1" name="Google Shape;6071;p50"/>
              <p:cNvSpPr/>
              <p:nvPr/>
            </p:nvSpPr>
            <p:spPr>
              <a:xfrm>
                <a:off x="5805050" y="1750250"/>
                <a:ext cx="4425" cy="7050"/>
              </a:xfrm>
              <a:custGeom>
                <a:rect b="b" l="l" r="r" t="t"/>
                <a:pathLst>
                  <a:path extrusionOk="0" h="282" w="177">
                    <a:moveTo>
                      <a:pt x="176" y="1"/>
                    </a:moveTo>
                    <a:lnTo>
                      <a:pt x="144" y="18"/>
                    </a:lnTo>
                    <a:lnTo>
                      <a:pt x="1" y="282"/>
                    </a:lnTo>
                    <a:lnTo>
                      <a:pt x="1" y="282"/>
                    </a:lnTo>
                    <a:lnTo>
                      <a:pt x="33" y="265"/>
                    </a:lnTo>
                    <a:lnTo>
                      <a:pt x="17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2" name="Google Shape;6072;p50"/>
              <p:cNvSpPr/>
              <p:nvPr/>
            </p:nvSpPr>
            <p:spPr>
              <a:xfrm>
                <a:off x="5808650" y="1746775"/>
                <a:ext cx="2700" cy="3925"/>
              </a:xfrm>
              <a:custGeom>
                <a:rect b="b" l="l" r="r" t="t"/>
                <a:pathLst>
                  <a:path extrusionOk="0" h="157" w="108">
                    <a:moveTo>
                      <a:pt x="107" y="0"/>
                    </a:moveTo>
                    <a:lnTo>
                      <a:pt x="76" y="18"/>
                    </a:lnTo>
                    <a:lnTo>
                      <a:pt x="0" y="157"/>
                    </a:lnTo>
                    <a:lnTo>
                      <a:pt x="32" y="140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3" name="Google Shape;6073;p50"/>
              <p:cNvSpPr/>
              <p:nvPr/>
            </p:nvSpPr>
            <p:spPr>
              <a:xfrm>
                <a:off x="5804075" y="1750675"/>
                <a:ext cx="4600" cy="7225"/>
              </a:xfrm>
              <a:custGeom>
                <a:rect b="b" l="l" r="r" t="t"/>
                <a:pathLst>
                  <a:path extrusionOk="0" h="289" w="184">
                    <a:moveTo>
                      <a:pt x="183" y="1"/>
                    </a:moveTo>
                    <a:lnTo>
                      <a:pt x="144" y="24"/>
                    </a:lnTo>
                    <a:lnTo>
                      <a:pt x="0" y="288"/>
                    </a:lnTo>
                    <a:lnTo>
                      <a:pt x="0" y="288"/>
                    </a:lnTo>
                    <a:lnTo>
                      <a:pt x="40" y="265"/>
                    </a:lnTo>
                    <a:lnTo>
                      <a:pt x="183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4" name="Google Shape;6074;p50"/>
              <p:cNvSpPr/>
              <p:nvPr/>
            </p:nvSpPr>
            <p:spPr>
              <a:xfrm>
                <a:off x="5805875" y="1747775"/>
                <a:ext cx="3700" cy="4525"/>
              </a:xfrm>
              <a:custGeom>
                <a:rect b="b" l="l" r="r" t="t"/>
                <a:pathLst>
                  <a:path extrusionOk="0" h="181" w="148">
                    <a:moveTo>
                      <a:pt x="147" y="1"/>
                    </a:moveTo>
                    <a:lnTo>
                      <a:pt x="76" y="42"/>
                    </a:lnTo>
                    <a:lnTo>
                      <a:pt x="1" y="181"/>
                    </a:lnTo>
                    <a:lnTo>
                      <a:pt x="72" y="140"/>
                    </a:ln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5" name="Google Shape;6075;p50"/>
              <p:cNvSpPr/>
              <p:nvPr/>
            </p:nvSpPr>
            <p:spPr>
              <a:xfrm>
                <a:off x="5807675" y="1747200"/>
                <a:ext cx="2875" cy="4100"/>
              </a:xfrm>
              <a:custGeom>
                <a:rect b="b" l="l" r="r" t="t"/>
                <a:pathLst>
                  <a:path extrusionOk="0" h="164" w="115">
                    <a:moveTo>
                      <a:pt x="115" y="1"/>
                    </a:moveTo>
                    <a:lnTo>
                      <a:pt x="75" y="24"/>
                    </a:lnTo>
                    <a:lnTo>
                      <a:pt x="0" y="163"/>
                    </a:lnTo>
                    <a:lnTo>
                      <a:pt x="39" y="140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6" name="Google Shape;6076;p50"/>
              <p:cNvSpPr/>
              <p:nvPr/>
            </p:nvSpPr>
            <p:spPr>
              <a:xfrm>
                <a:off x="5802950" y="1751275"/>
                <a:ext cx="4750" cy="7275"/>
              </a:xfrm>
              <a:custGeom>
                <a:rect b="b" l="l" r="r" t="t"/>
                <a:pathLst>
                  <a:path extrusionOk="0" h="291" w="190">
                    <a:moveTo>
                      <a:pt x="189" y="0"/>
                    </a:moveTo>
                    <a:lnTo>
                      <a:pt x="118" y="41"/>
                    </a:lnTo>
                    <a:lnTo>
                      <a:pt x="1" y="257"/>
                    </a:lnTo>
                    <a:lnTo>
                      <a:pt x="1" y="290"/>
                    </a:lnTo>
                    <a:lnTo>
                      <a:pt x="45" y="26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7" name="Google Shape;6077;p50"/>
              <p:cNvSpPr/>
              <p:nvPr/>
            </p:nvSpPr>
            <p:spPr>
              <a:xfrm>
                <a:off x="5802125" y="1753975"/>
                <a:ext cx="850" cy="5050"/>
              </a:xfrm>
              <a:custGeom>
                <a:rect b="b" l="l" r="r" t="t"/>
                <a:pathLst>
                  <a:path extrusionOk="0" h="202" w="34">
                    <a:moveTo>
                      <a:pt x="34" y="1"/>
                    </a:moveTo>
                    <a:lnTo>
                      <a:pt x="0" y="20"/>
                    </a:lnTo>
                    <a:lnTo>
                      <a:pt x="0" y="201"/>
                    </a:lnTo>
                    <a:lnTo>
                      <a:pt x="34" y="182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8" name="Google Shape;6078;p50"/>
              <p:cNvSpPr/>
              <p:nvPr/>
            </p:nvSpPr>
            <p:spPr>
              <a:xfrm>
                <a:off x="5802950" y="1748800"/>
                <a:ext cx="4850" cy="5200"/>
              </a:xfrm>
              <a:custGeom>
                <a:rect b="b" l="l" r="r" t="t"/>
                <a:pathLst>
                  <a:path extrusionOk="0" h="208" w="194">
                    <a:moveTo>
                      <a:pt x="193" y="1"/>
                    </a:moveTo>
                    <a:lnTo>
                      <a:pt x="1" y="112"/>
                    </a:lnTo>
                    <a:lnTo>
                      <a:pt x="1" y="208"/>
                    </a:lnTo>
                    <a:lnTo>
                      <a:pt x="118" y="140"/>
                    </a:lnTo>
                    <a:lnTo>
                      <a:pt x="19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9" name="Google Shape;6079;p50"/>
              <p:cNvSpPr/>
              <p:nvPr/>
            </p:nvSpPr>
            <p:spPr>
              <a:xfrm>
                <a:off x="5802075" y="1751600"/>
                <a:ext cx="900" cy="2875"/>
              </a:xfrm>
              <a:custGeom>
                <a:rect b="b" l="l" r="r" t="t"/>
                <a:pathLst>
                  <a:path extrusionOk="0" h="115" w="36">
                    <a:moveTo>
                      <a:pt x="36" y="0"/>
                    </a:moveTo>
                    <a:lnTo>
                      <a:pt x="1" y="21"/>
                    </a:lnTo>
                    <a:lnTo>
                      <a:pt x="2" y="115"/>
                    </a:lnTo>
                    <a:lnTo>
                      <a:pt x="36" y="96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0" name="Google Shape;6080;p50"/>
              <p:cNvSpPr/>
              <p:nvPr/>
            </p:nvSpPr>
            <p:spPr>
              <a:xfrm>
                <a:off x="5795925" y="1754450"/>
                <a:ext cx="6225" cy="8150"/>
              </a:xfrm>
              <a:custGeom>
                <a:rect b="b" l="l" r="r" t="t"/>
                <a:pathLst>
                  <a:path extrusionOk="0" h="326" w="249">
                    <a:moveTo>
                      <a:pt x="248" y="1"/>
                    </a:moveTo>
                    <a:lnTo>
                      <a:pt x="144" y="60"/>
                    </a:lnTo>
                    <a:lnTo>
                      <a:pt x="0" y="326"/>
                    </a:lnTo>
                    <a:lnTo>
                      <a:pt x="248" y="182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1" name="Google Shape;6081;p50"/>
              <p:cNvSpPr/>
              <p:nvPr/>
            </p:nvSpPr>
            <p:spPr>
              <a:xfrm>
                <a:off x="5799500" y="1752100"/>
                <a:ext cx="2650" cy="3875"/>
              </a:xfrm>
              <a:custGeom>
                <a:rect b="b" l="l" r="r" t="t"/>
                <a:pathLst>
                  <a:path extrusionOk="0" h="155" w="106">
                    <a:moveTo>
                      <a:pt x="104" y="1"/>
                    </a:moveTo>
                    <a:lnTo>
                      <a:pt x="76" y="16"/>
                    </a:lnTo>
                    <a:lnTo>
                      <a:pt x="1" y="154"/>
                    </a:lnTo>
                    <a:lnTo>
                      <a:pt x="105" y="95"/>
                    </a:ln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2" name="Google Shape;6082;p50"/>
              <p:cNvSpPr/>
              <p:nvPr/>
            </p:nvSpPr>
            <p:spPr>
              <a:xfrm>
                <a:off x="5795150" y="1755950"/>
                <a:ext cx="4375" cy="7100"/>
              </a:xfrm>
              <a:custGeom>
                <a:rect b="b" l="l" r="r" t="t"/>
                <a:pathLst>
                  <a:path extrusionOk="0" h="284" w="175">
                    <a:moveTo>
                      <a:pt x="175" y="0"/>
                    </a:moveTo>
                    <a:lnTo>
                      <a:pt x="144" y="19"/>
                    </a:lnTo>
                    <a:lnTo>
                      <a:pt x="1" y="283"/>
                    </a:lnTo>
                    <a:lnTo>
                      <a:pt x="31" y="266"/>
                    </a:lnTo>
                    <a:lnTo>
                      <a:pt x="175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3" name="Google Shape;6083;p50"/>
              <p:cNvSpPr/>
              <p:nvPr/>
            </p:nvSpPr>
            <p:spPr>
              <a:xfrm>
                <a:off x="5798750" y="1752500"/>
                <a:ext cx="2675" cy="3950"/>
              </a:xfrm>
              <a:custGeom>
                <a:rect b="b" l="l" r="r" t="t"/>
                <a:pathLst>
                  <a:path extrusionOk="0" h="158" w="107">
                    <a:moveTo>
                      <a:pt x="106" y="0"/>
                    </a:moveTo>
                    <a:lnTo>
                      <a:pt x="76" y="18"/>
                    </a:lnTo>
                    <a:lnTo>
                      <a:pt x="0" y="157"/>
                    </a:lnTo>
                    <a:lnTo>
                      <a:pt x="31" y="138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4" name="Google Shape;6084;p50"/>
              <p:cNvSpPr/>
              <p:nvPr/>
            </p:nvSpPr>
            <p:spPr>
              <a:xfrm>
                <a:off x="5794175" y="1756425"/>
                <a:ext cx="4600" cy="7200"/>
              </a:xfrm>
              <a:custGeom>
                <a:rect b="b" l="l" r="r" t="t"/>
                <a:pathLst>
                  <a:path extrusionOk="0" h="288" w="184">
                    <a:moveTo>
                      <a:pt x="183" y="0"/>
                    </a:moveTo>
                    <a:lnTo>
                      <a:pt x="144" y="23"/>
                    </a:lnTo>
                    <a:lnTo>
                      <a:pt x="1" y="287"/>
                    </a:lnTo>
                    <a:lnTo>
                      <a:pt x="40" y="264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5" name="Google Shape;6085;p50"/>
              <p:cNvSpPr/>
              <p:nvPr/>
            </p:nvSpPr>
            <p:spPr>
              <a:xfrm>
                <a:off x="5797775" y="1752925"/>
                <a:ext cx="2875" cy="4100"/>
              </a:xfrm>
              <a:custGeom>
                <a:rect b="b" l="l" r="r" t="t"/>
                <a:pathLst>
                  <a:path extrusionOk="0" h="164" w="115">
                    <a:moveTo>
                      <a:pt x="115" y="1"/>
                    </a:moveTo>
                    <a:lnTo>
                      <a:pt x="76" y="24"/>
                    </a:lnTo>
                    <a:lnTo>
                      <a:pt x="0" y="163"/>
                    </a:lnTo>
                    <a:lnTo>
                      <a:pt x="39" y="140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6" name="Google Shape;6086;p50"/>
              <p:cNvSpPr/>
              <p:nvPr/>
            </p:nvSpPr>
            <p:spPr>
              <a:xfrm>
                <a:off x="5793050" y="1740275"/>
                <a:ext cx="41500" cy="25000"/>
              </a:xfrm>
              <a:custGeom>
                <a:rect b="b" l="l" r="r" t="t"/>
                <a:pathLst>
                  <a:path extrusionOk="0" h="1000" w="1660">
                    <a:moveTo>
                      <a:pt x="1660" y="1"/>
                    </a:moveTo>
                    <a:lnTo>
                      <a:pt x="1412" y="144"/>
                    </a:lnTo>
                    <a:lnTo>
                      <a:pt x="1381" y="162"/>
                    </a:lnTo>
                    <a:lnTo>
                      <a:pt x="1341" y="185"/>
                    </a:lnTo>
                    <a:lnTo>
                      <a:pt x="1297" y="211"/>
                    </a:lnTo>
                    <a:lnTo>
                      <a:pt x="1264" y="230"/>
                    </a:lnTo>
                    <a:lnTo>
                      <a:pt x="955" y="408"/>
                    </a:lnTo>
                    <a:lnTo>
                      <a:pt x="924" y="426"/>
                    </a:lnTo>
                    <a:lnTo>
                      <a:pt x="885" y="449"/>
                    </a:lnTo>
                    <a:lnTo>
                      <a:pt x="847" y="471"/>
                    </a:lnTo>
                    <a:lnTo>
                      <a:pt x="840" y="474"/>
                    </a:lnTo>
                    <a:lnTo>
                      <a:pt x="814" y="489"/>
                    </a:lnTo>
                    <a:lnTo>
                      <a:pt x="513" y="664"/>
                    </a:lnTo>
                    <a:lnTo>
                      <a:pt x="481" y="681"/>
                    </a:lnTo>
                    <a:lnTo>
                      <a:pt x="441" y="704"/>
                    </a:lnTo>
                    <a:lnTo>
                      <a:pt x="397" y="730"/>
                    </a:lnTo>
                    <a:lnTo>
                      <a:pt x="363" y="749"/>
                    </a:lnTo>
                    <a:lnTo>
                      <a:pt x="115" y="893"/>
                    </a:lnTo>
                    <a:lnTo>
                      <a:pt x="85" y="910"/>
                    </a:lnTo>
                    <a:lnTo>
                      <a:pt x="46" y="933"/>
                    </a:lnTo>
                    <a:lnTo>
                      <a:pt x="1" y="959"/>
                    </a:lnTo>
                    <a:lnTo>
                      <a:pt x="1" y="1000"/>
                    </a:lnTo>
                    <a:lnTo>
                      <a:pt x="12" y="993"/>
                    </a:lnTo>
                    <a:lnTo>
                      <a:pt x="53" y="971"/>
                    </a:lnTo>
                    <a:lnTo>
                      <a:pt x="83" y="952"/>
                    </a:lnTo>
                    <a:lnTo>
                      <a:pt x="363" y="791"/>
                    </a:lnTo>
                    <a:lnTo>
                      <a:pt x="397" y="771"/>
                    </a:lnTo>
                    <a:lnTo>
                      <a:pt x="410" y="765"/>
                    </a:lnTo>
                    <a:lnTo>
                      <a:pt x="449" y="742"/>
                    </a:lnTo>
                    <a:lnTo>
                      <a:pt x="479" y="724"/>
                    </a:lnTo>
                    <a:lnTo>
                      <a:pt x="814" y="532"/>
                    </a:lnTo>
                    <a:lnTo>
                      <a:pt x="852" y="508"/>
                    </a:lnTo>
                    <a:lnTo>
                      <a:pt x="892" y="485"/>
                    </a:lnTo>
                    <a:lnTo>
                      <a:pt x="923" y="468"/>
                    </a:lnTo>
                    <a:lnTo>
                      <a:pt x="1264" y="271"/>
                    </a:lnTo>
                    <a:lnTo>
                      <a:pt x="1309" y="244"/>
                    </a:lnTo>
                    <a:lnTo>
                      <a:pt x="1348" y="223"/>
                    </a:lnTo>
                    <a:lnTo>
                      <a:pt x="1380" y="204"/>
                    </a:lnTo>
                    <a:lnTo>
                      <a:pt x="1660" y="43"/>
                    </a:lnTo>
                    <a:lnTo>
                      <a:pt x="16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7" name="Google Shape;6087;p50"/>
              <p:cNvSpPr/>
              <p:nvPr/>
            </p:nvSpPr>
            <p:spPr>
              <a:xfrm>
                <a:off x="5793050" y="1757000"/>
                <a:ext cx="4750" cy="7275"/>
              </a:xfrm>
              <a:custGeom>
                <a:rect b="b" l="l" r="r" t="t"/>
                <a:pathLst>
                  <a:path extrusionOk="0" h="291" w="190">
                    <a:moveTo>
                      <a:pt x="189" y="0"/>
                    </a:moveTo>
                    <a:lnTo>
                      <a:pt x="118" y="41"/>
                    </a:lnTo>
                    <a:lnTo>
                      <a:pt x="1" y="257"/>
                    </a:lnTo>
                    <a:lnTo>
                      <a:pt x="1" y="290"/>
                    </a:lnTo>
                    <a:lnTo>
                      <a:pt x="46" y="26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8" name="Google Shape;6088;p50"/>
              <p:cNvSpPr/>
              <p:nvPr/>
            </p:nvSpPr>
            <p:spPr>
              <a:xfrm>
                <a:off x="5796000" y="1753525"/>
                <a:ext cx="3675" cy="4500"/>
              </a:xfrm>
              <a:custGeom>
                <a:rect b="b" l="l" r="r" t="t"/>
                <a:pathLst>
                  <a:path extrusionOk="0" h="180" w="147">
                    <a:moveTo>
                      <a:pt x="147" y="0"/>
                    </a:moveTo>
                    <a:lnTo>
                      <a:pt x="76" y="41"/>
                    </a:lnTo>
                    <a:lnTo>
                      <a:pt x="0" y="180"/>
                    </a:lnTo>
                    <a:lnTo>
                      <a:pt x="71" y="139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9" name="Google Shape;6089;p50"/>
              <p:cNvSpPr/>
              <p:nvPr/>
            </p:nvSpPr>
            <p:spPr>
              <a:xfrm>
                <a:off x="5793050" y="1758000"/>
                <a:ext cx="2975" cy="5425"/>
              </a:xfrm>
              <a:custGeom>
                <a:rect b="b" l="l" r="r" t="t"/>
                <a:pathLst>
                  <a:path extrusionOk="0" h="217" w="119">
                    <a:moveTo>
                      <a:pt x="118" y="1"/>
                    </a:moveTo>
                    <a:lnTo>
                      <a:pt x="1" y="69"/>
                    </a:lnTo>
                    <a:lnTo>
                      <a:pt x="1" y="217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0" name="Google Shape;6090;p50"/>
              <p:cNvSpPr/>
              <p:nvPr/>
            </p:nvSpPr>
            <p:spPr>
              <a:xfrm>
                <a:off x="5793050" y="1754525"/>
                <a:ext cx="4850" cy="5225"/>
              </a:xfrm>
              <a:custGeom>
                <a:rect b="b" l="l" r="r" t="t"/>
                <a:pathLst>
                  <a:path extrusionOk="0" h="209" w="194">
                    <a:moveTo>
                      <a:pt x="194" y="1"/>
                    </a:moveTo>
                    <a:lnTo>
                      <a:pt x="1" y="112"/>
                    </a:lnTo>
                    <a:lnTo>
                      <a:pt x="1" y="208"/>
                    </a:lnTo>
                    <a:lnTo>
                      <a:pt x="118" y="140"/>
                    </a:lnTo>
                    <a:lnTo>
                      <a:pt x="19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1" name="Google Shape;6091;p50"/>
              <p:cNvSpPr/>
              <p:nvPr/>
            </p:nvSpPr>
            <p:spPr>
              <a:xfrm>
                <a:off x="5828325" y="1735750"/>
                <a:ext cx="6225" cy="8150"/>
              </a:xfrm>
              <a:custGeom>
                <a:rect b="b" l="l" r="r" t="t"/>
                <a:pathLst>
                  <a:path extrusionOk="0" h="326" w="249">
                    <a:moveTo>
                      <a:pt x="249" y="1"/>
                    </a:moveTo>
                    <a:lnTo>
                      <a:pt x="144" y="61"/>
                    </a:lnTo>
                    <a:lnTo>
                      <a:pt x="1" y="325"/>
                    </a:lnTo>
                    <a:lnTo>
                      <a:pt x="249" y="182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2" name="Google Shape;6092;p50"/>
              <p:cNvSpPr/>
              <p:nvPr/>
            </p:nvSpPr>
            <p:spPr>
              <a:xfrm>
                <a:off x="5802950" y="1752275"/>
                <a:ext cx="2950" cy="5425"/>
              </a:xfrm>
              <a:custGeom>
                <a:rect b="b" l="l" r="r" t="t"/>
                <a:pathLst>
                  <a:path extrusionOk="0" h="217" w="118">
                    <a:moveTo>
                      <a:pt x="118" y="1"/>
                    </a:moveTo>
                    <a:lnTo>
                      <a:pt x="1" y="69"/>
                    </a:lnTo>
                    <a:lnTo>
                      <a:pt x="1" y="217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3" name="Google Shape;6093;p50"/>
              <p:cNvSpPr/>
              <p:nvPr/>
            </p:nvSpPr>
            <p:spPr>
              <a:xfrm>
                <a:off x="5658100" y="1947725"/>
                <a:ext cx="173925" cy="100750"/>
              </a:xfrm>
              <a:custGeom>
                <a:rect b="b" l="l" r="r" t="t"/>
                <a:pathLst>
                  <a:path extrusionOk="0" h="4030" w="6957">
                    <a:moveTo>
                      <a:pt x="3467" y="0"/>
                    </a:moveTo>
                    <a:lnTo>
                      <a:pt x="0" y="2016"/>
                    </a:lnTo>
                    <a:lnTo>
                      <a:pt x="3489" y="4030"/>
                    </a:lnTo>
                    <a:lnTo>
                      <a:pt x="6956" y="2016"/>
                    </a:lnTo>
                    <a:lnTo>
                      <a:pt x="346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4" name="Google Shape;6094;p50"/>
              <p:cNvSpPr/>
              <p:nvPr/>
            </p:nvSpPr>
            <p:spPr>
              <a:xfrm>
                <a:off x="5739100" y="1966650"/>
                <a:ext cx="48400" cy="57900"/>
              </a:xfrm>
              <a:custGeom>
                <a:rect b="b" l="l" r="r" t="t"/>
                <a:pathLst>
                  <a:path extrusionOk="0" h="2316" w="1936">
                    <a:moveTo>
                      <a:pt x="1935" y="0"/>
                    </a:moveTo>
                    <a:lnTo>
                      <a:pt x="5" y="1121"/>
                    </a:lnTo>
                    <a:lnTo>
                      <a:pt x="1" y="2316"/>
                    </a:lnTo>
                    <a:lnTo>
                      <a:pt x="1931" y="1195"/>
                    </a:lnTo>
                    <a:lnTo>
                      <a:pt x="1935" y="0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5" name="Google Shape;6095;p50"/>
              <p:cNvSpPr/>
              <p:nvPr/>
            </p:nvSpPr>
            <p:spPr>
              <a:xfrm>
                <a:off x="5701200" y="1944675"/>
                <a:ext cx="86300" cy="50000"/>
              </a:xfrm>
              <a:custGeom>
                <a:rect b="b" l="l" r="r" t="t"/>
                <a:pathLst>
                  <a:path extrusionOk="0" h="2000" w="3452">
                    <a:moveTo>
                      <a:pt x="1930" y="0"/>
                    </a:moveTo>
                    <a:lnTo>
                      <a:pt x="0" y="1121"/>
                    </a:lnTo>
                    <a:lnTo>
                      <a:pt x="1521" y="2000"/>
                    </a:lnTo>
                    <a:lnTo>
                      <a:pt x="3451" y="879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6" name="Google Shape;6096;p50"/>
              <p:cNvSpPr/>
              <p:nvPr/>
            </p:nvSpPr>
            <p:spPr>
              <a:xfrm>
                <a:off x="5701075" y="1968750"/>
                <a:ext cx="38175" cy="55800"/>
              </a:xfrm>
              <a:custGeom>
                <a:rect b="b" l="l" r="r" t="t"/>
                <a:pathLst>
                  <a:path extrusionOk="0" h="2232" w="1527">
                    <a:moveTo>
                      <a:pt x="772" y="0"/>
                    </a:moveTo>
                    <a:lnTo>
                      <a:pt x="5" y="158"/>
                    </a:lnTo>
                    <a:lnTo>
                      <a:pt x="1" y="1353"/>
                    </a:lnTo>
                    <a:lnTo>
                      <a:pt x="1522" y="2232"/>
                    </a:lnTo>
                    <a:lnTo>
                      <a:pt x="1526" y="1037"/>
                    </a:lnTo>
                    <a:lnTo>
                      <a:pt x="772" y="0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7" name="Google Shape;6097;p50"/>
              <p:cNvSpPr/>
              <p:nvPr/>
            </p:nvSpPr>
            <p:spPr>
              <a:xfrm>
                <a:off x="5716850" y="1940000"/>
                <a:ext cx="72900" cy="58200"/>
              </a:xfrm>
              <a:custGeom>
                <a:rect b="b" l="l" r="r" t="t"/>
                <a:pathLst>
                  <a:path extrusionOk="0" h="2328" w="2916">
                    <a:moveTo>
                      <a:pt x="2100" y="0"/>
                    </a:moveTo>
                    <a:lnTo>
                      <a:pt x="1" y="1195"/>
                    </a:lnTo>
                    <a:lnTo>
                      <a:pt x="987" y="2328"/>
                    </a:lnTo>
                    <a:lnTo>
                      <a:pt x="2915" y="1207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8" name="Google Shape;6098;p50"/>
              <p:cNvSpPr/>
              <p:nvPr/>
            </p:nvSpPr>
            <p:spPr>
              <a:xfrm>
                <a:off x="5697850" y="1940000"/>
                <a:ext cx="71525" cy="33725"/>
              </a:xfrm>
              <a:custGeom>
                <a:rect b="b" l="l" r="r" t="t"/>
                <a:pathLst>
                  <a:path extrusionOk="0" h="1349" w="2861">
                    <a:moveTo>
                      <a:pt x="2860" y="0"/>
                    </a:moveTo>
                    <a:lnTo>
                      <a:pt x="1969" y="211"/>
                    </a:lnTo>
                    <a:lnTo>
                      <a:pt x="1" y="1349"/>
                    </a:lnTo>
                    <a:lnTo>
                      <a:pt x="762" y="1195"/>
                    </a:lnTo>
                    <a:lnTo>
                      <a:pt x="2860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9" name="Google Shape;6099;p50"/>
              <p:cNvSpPr/>
              <p:nvPr/>
            </p:nvSpPr>
            <p:spPr>
              <a:xfrm>
                <a:off x="5766725" y="1995825"/>
                <a:ext cx="500" cy="775"/>
              </a:xfrm>
              <a:custGeom>
                <a:rect b="b" l="l" r="r" t="t"/>
                <a:pathLst>
                  <a:path extrusionOk="0" h="31" w="20">
                    <a:moveTo>
                      <a:pt x="20" y="0"/>
                    </a:moveTo>
                    <a:lnTo>
                      <a:pt x="1" y="31"/>
                    </a:lnTo>
                    <a:lnTo>
                      <a:pt x="20" y="21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0" name="Google Shape;6100;p50"/>
              <p:cNvSpPr/>
              <p:nvPr/>
            </p:nvSpPr>
            <p:spPr>
              <a:xfrm>
                <a:off x="5764775" y="1997375"/>
                <a:ext cx="2450" cy="3800"/>
              </a:xfrm>
              <a:custGeom>
                <a:rect b="b" l="l" r="r" t="t"/>
                <a:pathLst>
                  <a:path extrusionOk="0" h="152" w="98">
                    <a:moveTo>
                      <a:pt x="98" y="1"/>
                    </a:moveTo>
                    <a:lnTo>
                      <a:pt x="83" y="9"/>
                    </a:lnTo>
                    <a:lnTo>
                      <a:pt x="1" y="152"/>
                    </a:lnTo>
                    <a:lnTo>
                      <a:pt x="98" y="95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1" name="Google Shape;6101;p50"/>
              <p:cNvSpPr/>
              <p:nvPr/>
            </p:nvSpPr>
            <p:spPr>
              <a:xfrm>
                <a:off x="5766850" y="1996950"/>
                <a:ext cx="375" cy="675"/>
              </a:xfrm>
              <a:custGeom>
                <a:rect b="b" l="l" r="r" t="t"/>
                <a:pathLst>
                  <a:path extrusionOk="0" h="27" w="15">
                    <a:moveTo>
                      <a:pt x="15" y="0"/>
                    </a:moveTo>
                    <a:lnTo>
                      <a:pt x="0" y="26"/>
                    </a:lnTo>
                    <a:lnTo>
                      <a:pt x="0" y="26"/>
                    </a:lnTo>
                    <a:lnTo>
                      <a:pt x="15" y="18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2" name="Google Shape;6102;p50"/>
              <p:cNvSpPr/>
              <p:nvPr/>
            </p:nvSpPr>
            <p:spPr>
              <a:xfrm>
                <a:off x="5763800" y="1997600"/>
                <a:ext cx="3075" cy="4150"/>
              </a:xfrm>
              <a:custGeom>
                <a:rect b="b" l="l" r="r" t="t"/>
                <a:pathLst>
                  <a:path extrusionOk="0" h="166" w="123">
                    <a:moveTo>
                      <a:pt x="122" y="0"/>
                    </a:moveTo>
                    <a:lnTo>
                      <a:pt x="83" y="22"/>
                    </a:lnTo>
                    <a:lnTo>
                      <a:pt x="0" y="166"/>
                    </a:lnTo>
                    <a:lnTo>
                      <a:pt x="0" y="166"/>
                    </a:lnTo>
                    <a:lnTo>
                      <a:pt x="40" y="143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3" name="Google Shape;6103;p50"/>
              <p:cNvSpPr/>
              <p:nvPr/>
            </p:nvSpPr>
            <p:spPr>
              <a:xfrm>
                <a:off x="5761225" y="1996575"/>
                <a:ext cx="5525" cy="4275"/>
              </a:xfrm>
              <a:custGeom>
                <a:rect b="b" l="l" r="r" t="t"/>
                <a:pathLst>
                  <a:path extrusionOk="0" h="171" w="221">
                    <a:moveTo>
                      <a:pt x="221" y="1"/>
                    </a:moveTo>
                    <a:lnTo>
                      <a:pt x="0" y="130"/>
                    </a:lnTo>
                    <a:lnTo>
                      <a:pt x="0" y="170"/>
                    </a:lnTo>
                    <a:lnTo>
                      <a:pt x="186" y="63"/>
                    </a:lnTo>
                    <a:lnTo>
                      <a:pt x="221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4" name="Google Shape;6104;p50"/>
              <p:cNvSpPr/>
              <p:nvPr/>
            </p:nvSpPr>
            <p:spPr>
              <a:xfrm>
                <a:off x="5765875" y="1996325"/>
                <a:ext cx="1350" cy="1850"/>
              </a:xfrm>
              <a:custGeom>
                <a:rect b="b" l="l" r="r" t="t"/>
                <a:pathLst>
                  <a:path extrusionOk="0" h="74" w="54">
                    <a:moveTo>
                      <a:pt x="54" y="1"/>
                    </a:moveTo>
                    <a:lnTo>
                      <a:pt x="35" y="11"/>
                    </a:lnTo>
                    <a:lnTo>
                      <a:pt x="0" y="73"/>
                    </a:lnTo>
                    <a:lnTo>
                      <a:pt x="39" y="51"/>
                    </a:lnTo>
                    <a:lnTo>
                      <a:pt x="54" y="2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5" name="Google Shape;6105;p50"/>
              <p:cNvSpPr/>
              <p:nvPr/>
            </p:nvSpPr>
            <p:spPr>
              <a:xfrm>
                <a:off x="5761225" y="1998150"/>
                <a:ext cx="4675" cy="5100"/>
              </a:xfrm>
              <a:custGeom>
                <a:rect b="b" l="l" r="r" t="t"/>
                <a:pathLst>
                  <a:path extrusionOk="0" h="204" w="187">
                    <a:moveTo>
                      <a:pt x="186" y="0"/>
                    </a:moveTo>
                    <a:lnTo>
                      <a:pt x="0" y="107"/>
                    </a:lnTo>
                    <a:lnTo>
                      <a:pt x="0" y="203"/>
                    </a:lnTo>
                    <a:lnTo>
                      <a:pt x="103" y="144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6" name="Google Shape;6106;p50"/>
              <p:cNvSpPr/>
              <p:nvPr/>
            </p:nvSpPr>
            <p:spPr>
              <a:xfrm>
                <a:off x="5763950" y="1991900"/>
                <a:ext cx="3250" cy="2925"/>
              </a:xfrm>
              <a:custGeom>
                <a:rect b="b" l="l" r="r" t="t"/>
                <a:pathLst>
                  <a:path extrusionOk="0" h="117" w="130">
                    <a:moveTo>
                      <a:pt x="129" y="1"/>
                    </a:moveTo>
                    <a:lnTo>
                      <a:pt x="36" y="54"/>
                    </a:lnTo>
                    <a:lnTo>
                      <a:pt x="0" y="117"/>
                    </a:lnTo>
                    <a:lnTo>
                      <a:pt x="129" y="41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7" name="Google Shape;6107;p50"/>
              <p:cNvSpPr/>
              <p:nvPr/>
            </p:nvSpPr>
            <p:spPr>
              <a:xfrm>
                <a:off x="5761225" y="1998350"/>
                <a:ext cx="675" cy="1225"/>
              </a:xfrm>
              <a:custGeom>
                <a:rect b="b" l="l" r="r" t="t"/>
                <a:pathLst>
                  <a:path extrusionOk="0" h="49" w="27">
                    <a:moveTo>
                      <a:pt x="27" y="1"/>
                    </a:moveTo>
                    <a:lnTo>
                      <a:pt x="0" y="17"/>
                    </a:lnTo>
                    <a:lnTo>
                      <a:pt x="0" y="49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8" name="Google Shape;6108;p50"/>
              <p:cNvSpPr/>
              <p:nvPr/>
            </p:nvSpPr>
            <p:spPr>
              <a:xfrm>
                <a:off x="5761225" y="1995325"/>
                <a:ext cx="6000" cy="4500"/>
              </a:xfrm>
              <a:custGeom>
                <a:rect b="b" l="l" r="r" t="t"/>
                <a:pathLst>
                  <a:path extrusionOk="0" h="180" w="240">
                    <a:moveTo>
                      <a:pt x="240" y="0"/>
                    </a:moveTo>
                    <a:lnTo>
                      <a:pt x="27" y="122"/>
                    </a:lnTo>
                    <a:lnTo>
                      <a:pt x="0" y="170"/>
                    </a:lnTo>
                    <a:lnTo>
                      <a:pt x="0" y="180"/>
                    </a:lnTo>
                    <a:lnTo>
                      <a:pt x="221" y="51"/>
                    </a:lnTo>
                    <a:lnTo>
                      <a:pt x="240" y="20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9" name="Google Shape;6109;p50"/>
              <p:cNvSpPr/>
              <p:nvPr/>
            </p:nvSpPr>
            <p:spPr>
              <a:xfrm>
                <a:off x="5761225" y="1994800"/>
                <a:ext cx="2750" cy="3975"/>
              </a:xfrm>
              <a:custGeom>
                <a:rect b="b" l="l" r="r" t="t"/>
                <a:pathLst>
                  <a:path extrusionOk="0" h="159" w="110">
                    <a:moveTo>
                      <a:pt x="109" y="1"/>
                    </a:moveTo>
                    <a:lnTo>
                      <a:pt x="72" y="22"/>
                    </a:lnTo>
                    <a:lnTo>
                      <a:pt x="0" y="146"/>
                    </a:lnTo>
                    <a:lnTo>
                      <a:pt x="0" y="159"/>
                    </a:lnTo>
                    <a:lnTo>
                      <a:pt x="27" y="143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0" name="Google Shape;6110;p50"/>
              <p:cNvSpPr/>
              <p:nvPr/>
            </p:nvSpPr>
            <p:spPr>
              <a:xfrm>
                <a:off x="5763000" y="1993250"/>
                <a:ext cx="1875" cy="2125"/>
              </a:xfrm>
              <a:custGeom>
                <a:rect b="b" l="l" r="r" t="t"/>
                <a:pathLst>
                  <a:path extrusionOk="0" h="85" w="75">
                    <a:moveTo>
                      <a:pt x="74" y="0"/>
                    </a:moveTo>
                    <a:lnTo>
                      <a:pt x="35" y="24"/>
                    </a:lnTo>
                    <a:lnTo>
                      <a:pt x="1" y="84"/>
                    </a:lnTo>
                    <a:lnTo>
                      <a:pt x="38" y="63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1" name="Google Shape;6111;p50"/>
              <p:cNvSpPr/>
              <p:nvPr/>
            </p:nvSpPr>
            <p:spPr>
              <a:xfrm>
                <a:off x="5761200" y="1995350"/>
                <a:ext cx="1825" cy="3100"/>
              </a:xfrm>
              <a:custGeom>
                <a:rect b="b" l="l" r="r" t="t"/>
                <a:pathLst>
                  <a:path extrusionOk="0" h="124" w="73">
                    <a:moveTo>
                      <a:pt x="73" y="0"/>
                    </a:moveTo>
                    <a:lnTo>
                      <a:pt x="0" y="43"/>
                    </a:lnTo>
                    <a:lnTo>
                      <a:pt x="1" y="124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2" name="Google Shape;6112;p50"/>
              <p:cNvSpPr/>
              <p:nvPr/>
            </p:nvSpPr>
            <p:spPr>
              <a:xfrm>
                <a:off x="5760725" y="1990975"/>
                <a:ext cx="7025" cy="13175"/>
              </a:xfrm>
              <a:custGeom>
                <a:rect b="b" l="l" r="r" t="t"/>
                <a:pathLst>
                  <a:path extrusionOk="0" h="527" w="281">
                    <a:moveTo>
                      <a:pt x="260" y="38"/>
                    </a:moveTo>
                    <a:lnTo>
                      <a:pt x="260" y="174"/>
                    </a:lnTo>
                    <a:lnTo>
                      <a:pt x="260" y="239"/>
                    </a:lnTo>
                    <a:lnTo>
                      <a:pt x="260" y="351"/>
                    </a:lnTo>
                    <a:lnTo>
                      <a:pt x="20" y="489"/>
                    </a:lnTo>
                    <a:lnTo>
                      <a:pt x="20" y="177"/>
                    </a:lnTo>
                    <a:lnTo>
                      <a:pt x="128" y="115"/>
                    </a:lnTo>
                    <a:lnTo>
                      <a:pt x="165" y="93"/>
                    </a:lnTo>
                    <a:lnTo>
                      <a:pt x="260" y="38"/>
                    </a:lnTo>
                    <a:close/>
                    <a:moveTo>
                      <a:pt x="279" y="0"/>
                    </a:moveTo>
                    <a:lnTo>
                      <a:pt x="0" y="161"/>
                    </a:lnTo>
                    <a:lnTo>
                      <a:pt x="0" y="526"/>
                    </a:lnTo>
                    <a:lnTo>
                      <a:pt x="280" y="365"/>
                    </a:lnTo>
                    <a:lnTo>
                      <a:pt x="2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3" name="Google Shape;6113;p50"/>
              <p:cNvSpPr/>
              <p:nvPr/>
            </p:nvSpPr>
            <p:spPr>
              <a:xfrm>
                <a:off x="5761875" y="1992925"/>
                <a:ext cx="5350" cy="5450"/>
              </a:xfrm>
              <a:custGeom>
                <a:rect b="b" l="l" r="r" t="t"/>
                <a:pathLst>
                  <a:path extrusionOk="0" h="218" w="214">
                    <a:moveTo>
                      <a:pt x="212" y="0"/>
                    </a:moveTo>
                    <a:lnTo>
                      <a:pt x="83" y="76"/>
                    </a:lnTo>
                    <a:lnTo>
                      <a:pt x="1" y="218"/>
                    </a:lnTo>
                    <a:lnTo>
                      <a:pt x="1" y="218"/>
                    </a:lnTo>
                    <a:lnTo>
                      <a:pt x="214" y="96"/>
                    </a:lnTo>
                    <a:lnTo>
                      <a:pt x="212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4" name="Google Shape;6114;p50"/>
              <p:cNvSpPr/>
              <p:nvPr/>
            </p:nvSpPr>
            <p:spPr>
              <a:xfrm>
                <a:off x="5761200" y="1993825"/>
                <a:ext cx="2700" cy="2600"/>
              </a:xfrm>
              <a:custGeom>
                <a:rect b="b" l="l" r="r" t="t"/>
                <a:pathLst>
                  <a:path extrusionOk="0" h="104" w="108">
                    <a:moveTo>
                      <a:pt x="107" y="1"/>
                    </a:moveTo>
                    <a:lnTo>
                      <a:pt x="0" y="61"/>
                    </a:lnTo>
                    <a:lnTo>
                      <a:pt x="0" y="104"/>
                    </a:lnTo>
                    <a:lnTo>
                      <a:pt x="73" y="61"/>
                    </a:lnTo>
                    <a:lnTo>
                      <a:pt x="107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5" name="Google Shape;6115;p50"/>
              <p:cNvSpPr/>
              <p:nvPr/>
            </p:nvSpPr>
            <p:spPr>
              <a:xfrm>
                <a:off x="5753250" y="2004775"/>
                <a:ext cx="375" cy="675"/>
              </a:xfrm>
              <a:custGeom>
                <a:rect b="b" l="l" r="r" t="t"/>
                <a:pathLst>
                  <a:path extrusionOk="0" h="27" w="15">
                    <a:moveTo>
                      <a:pt x="15" y="1"/>
                    </a:moveTo>
                    <a:lnTo>
                      <a:pt x="0" y="27"/>
                    </a:lnTo>
                    <a:lnTo>
                      <a:pt x="15" y="18"/>
                    </a:ln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6" name="Google Shape;6116;p50"/>
              <p:cNvSpPr/>
              <p:nvPr/>
            </p:nvSpPr>
            <p:spPr>
              <a:xfrm>
                <a:off x="5750200" y="2005425"/>
                <a:ext cx="3075" cy="4150"/>
              </a:xfrm>
              <a:custGeom>
                <a:rect b="b" l="l" r="r" t="t"/>
                <a:pathLst>
                  <a:path extrusionOk="0" h="166" w="123">
                    <a:moveTo>
                      <a:pt x="122" y="1"/>
                    </a:moveTo>
                    <a:lnTo>
                      <a:pt x="83" y="22"/>
                    </a:lnTo>
                    <a:lnTo>
                      <a:pt x="1" y="166"/>
                    </a:lnTo>
                    <a:lnTo>
                      <a:pt x="40" y="143"/>
                    </a:lnTo>
                    <a:lnTo>
                      <a:pt x="122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7" name="Google Shape;6117;p50"/>
              <p:cNvSpPr/>
              <p:nvPr/>
            </p:nvSpPr>
            <p:spPr>
              <a:xfrm>
                <a:off x="5753175" y="2003700"/>
                <a:ext cx="450" cy="775"/>
              </a:xfrm>
              <a:custGeom>
                <a:rect b="b" l="l" r="r" t="t"/>
                <a:pathLst>
                  <a:path extrusionOk="0" h="31" w="18">
                    <a:moveTo>
                      <a:pt x="18" y="0"/>
                    </a:moveTo>
                    <a:lnTo>
                      <a:pt x="1" y="30"/>
                    </a:lnTo>
                    <a:lnTo>
                      <a:pt x="1" y="30"/>
                    </a:lnTo>
                    <a:lnTo>
                      <a:pt x="18" y="20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8" name="Google Shape;6118;p50"/>
              <p:cNvSpPr/>
              <p:nvPr/>
            </p:nvSpPr>
            <p:spPr>
              <a:xfrm>
                <a:off x="5747625" y="2005975"/>
                <a:ext cx="4675" cy="5100"/>
              </a:xfrm>
              <a:custGeom>
                <a:rect b="b" l="l" r="r" t="t"/>
                <a:pathLst>
                  <a:path extrusionOk="0" h="204" w="187">
                    <a:moveTo>
                      <a:pt x="186" y="0"/>
                    </a:moveTo>
                    <a:lnTo>
                      <a:pt x="1" y="108"/>
                    </a:lnTo>
                    <a:lnTo>
                      <a:pt x="1" y="203"/>
                    </a:lnTo>
                    <a:lnTo>
                      <a:pt x="104" y="144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9" name="Google Shape;6119;p50"/>
              <p:cNvSpPr/>
              <p:nvPr/>
            </p:nvSpPr>
            <p:spPr>
              <a:xfrm>
                <a:off x="5752275" y="2004200"/>
                <a:ext cx="1350" cy="1800"/>
              </a:xfrm>
              <a:custGeom>
                <a:rect b="b" l="l" r="r" t="t"/>
                <a:pathLst>
                  <a:path extrusionOk="0" h="72" w="54">
                    <a:moveTo>
                      <a:pt x="54" y="0"/>
                    </a:moveTo>
                    <a:lnTo>
                      <a:pt x="37" y="10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39" y="50"/>
                    </a:lnTo>
                    <a:lnTo>
                      <a:pt x="54" y="24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0" name="Google Shape;6120;p50"/>
              <p:cNvSpPr/>
              <p:nvPr/>
            </p:nvSpPr>
            <p:spPr>
              <a:xfrm>
                <a:off x="5748325" y="2000800"/>
                <a:ext cx="5300" cy="5450"/>
              </a:xfrm>
              <a:custGeom>
                <a:rect b="b" l="l" r="r" t="t"/>
                <a:pathLst>
                  <a:path extrusionOk="0" h="218" w="212">
                    <a:moveTo>
                      <a:pt x="212" y="0"/>
                    </a:moveTo>
                    <a:lnTo>
                      <a:pt x="81" y="74"/>
                    </a:lnTo>
                    <a:lnTo>
                      <a:pt x="0" y="218"/>
                    </a:lnTo>
                    <a:lnTo>
                      <a:pt x="212" y="94"/>
                    </a:lnTo>
                    <a:lnTo>
                      <a:pt x="212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1" name="Google Shape;6121;p50"/>
              <p:cNvSpPr/>
              <p:nvPr/>
            </p:nvSpPr>
            <p:spPr>
              <a:xfrm>
                <a:off x="5747625" y="2004450"/>
                <a:ext cx="5575" cy="4225"/>
              </a:xfrm>
              <a:custGeom>
                <a:rect b="b" l="l" r="r" t="t"/>
                <a:pathLst>
                  <a:path extrusionOk="0" h="169" w="223">
                    <a:moveTo>
                      <a:pt x="223" y="0"/>
                    </a:moveTo>
                    <a:lnTo>
                      <a:pt x="1" y="128"/>
                    </a:lnTo>
                    <a:lnTo>
                      <a:pt x="1" y="169"/>
                    </a:lnTo>
                    <a:lnTo>
                      <a:pt x="186" y="61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2" name="Google Shape;6122;p50"/>
              <p:cNvSpPr/>
              <p:nvPr/>
            </p:nvSpPr>
            <p:spPr>
              <a:xfrm>
                <a:off x="5747625" y="2006225"/>
                <a:ext cx="725" cy="1175"/>
              </a:xfrm>
              <a:custGeom>
                <a:rect b="b" l="l" r="r" t="t"/>
                <a:pathLst>
                  <a:path extrusionOk="0" h="47" w="29">
                    <a:moveTo>
                      <a:pt x="28" y="1"/>
                    </a:moveTo>
                    <a:lnTo>
                      <a:pt x="1" y="16"/>
                    </a:lnTo>
                    <a:lnTo>
                      <a:pt x="1" y="47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3" name="Google Shape;6123;p50"/>
              <p:cNvSpPr/>
              <p:nvPr/>
            </p:nvSpPr>
            <p:spPr>
              <a:xfrm>
                <a:off x="5747625" y="2003150"/>
                <a:ext cx="6000" cy="4525"/>
              </a:xfrm>
              <a:custGeom>
                <a:rect b="b" l="l" r="r" t="t"/>
                <a:pathLst>
                  <a:path extrusionOk="0" h="181" w="240">
                    <a:moveTo>
                      <a:pt x="240" y="0"/>
                    </a:moveTo>
                    <a:lnTo>
                      <a:pt x="28" y="124"/>
                    </a:lnTo>
                    <a:lnTo>
                      <a:pt x="1" y="170"/>
                    </a:lnTo>
                    <a:lnTo>
                      <a:pt x="1" y="180"/>
                    </a:lnTo>
                    <a:lnTo>
                      <a:pt x="223" y="52"/>
                    </a:lnTo>
                    <a:lnTo>
                      <a:pt x="240" y="22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4" name="Google Shape;6124;p50"/>
              <p:cNvSpPr/>
              <p:nvPr/>
            </p:nvSpPr>
            <p:spPr>
              <a:xfrm>
                <a:off x="5747625" y="2002625"/>
                <a:ext cx="2750" cy="4025"/>
              </a:xfrm>
              <a:custGeom>
                <a:rect b="b" l="l" r="r" t="t"/>
                <a:pathLst>
                  <a:path extrusionOk="0" h="161" w="110">
                    <a:moveTo>
                      <a:pt x="109" y="1"/>
                    </a:moveTo>
                    <a:lnTo>
                      <a:pt x="72" y="24"/>
                    </a:lnTo>
                    <a:lnTo>
                      <a:pt x="1" y="147"/>
                    </a:lnTo>
                    <a:lnTo>
                      <a:pt x="1" y="160"/>
                    </a:lnTo>
                    <a:lnTo>
                      <a:pt x="28" y="145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5" name="Google Shape;6125;p50"/>
              <p:cNvSpPr/>
              <p:nvPr/>
            </p:nvSpPr>
            <p:spPr>
              <a:xfrm>
                <a:off x="5747625" y="2001650"/>
                <a:ext cx="2700" cy="2600"/>
              </a:xfrm>
              <a:custGeom>
                <a:rect b="b" l="l" r="r" t="t"/>
                <a:pathLst>
                  <a:path extrusionOk="0" h="104" w="108">
                    <a:moveTo>
                      <a:pt x="108" y="1"/>
                    </a:moveTo>
                    <a:lnTo>
                      <a:pt x="1" y="63"/>
                    </a:lnTo>
                    <a:lnTo>
                      <a:pt x="1" y="104"/>
                    </a:lnTo>
                    <a:lnTo>
                      <a:pt x="72" y="63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6" name="Google Shape;6126;p50"/>
              <p:cNvSpPr/>
              <p:nvPr/>
            </p:nvSpPr>
            <p:spPr>
              <a:xfrm>
                <a:off x="5747125" y="1998825"/>
                <a:ext cx="7025" cy="13200"/>
              </a:xfrm>
              <a:custGeom>
                <a:rect b="b" l="l" r="r" t="t"/>
                <a:pathLst>
                  <a:path extrusionOk="0" h="528" w="281">
                    <a:moveTo>
                      <a:pt x="260" y="38"/>
                    </a:moveTo>
                    <a:lnTo>
                      <a:pt x="260" y="175"/>
                    </a:lnTo>
                    <a:lnTo>
                      <a:pt x="260" y="215"/>
                    </a:lnTo>
                    <a:lnTo>
                      <a:pt x="260" y="240"/>
                    </a:lnTo>
                    <a:lnTo>
                      <a:pt x="260" y="352"/>
                    </a:lnTo>
                    <a:lnTo>
                      <a:pt x="21" y="489"/>
                    </a:lnTo>
                    <a:lnTo>
                      <a:pt x="21" y="394"/>
                    </a:lnTo>
                    <a:lnTo>
                      <a:pt x="21" y="176"/>
                    </a:lnTo>
                    <a:lnTo>
                      <a:pt x="128" y="115"/>
                    </a:lnTo>
                    <a:lnTo>
                      <a:pt x="167" y="92"/>
                    </a:lnTo>
                    <a:lnTo>
                      <a:pt x="260" y="38"/>
                    </a:lnTo>
                    <a:close/>
                    <a:moveTo>
                      <a:pt x="279" y="1"/>
                    </a:moveTo>
                    <a:lnTo>
                      <a:pt x="0" y="162"/>
                    </a:lnTo>
                    <a:lnTo>
                      <a:pt x="0" y="527"/>
                    </a:lnTo>
                    <a:lnTo>
                      <a:pt x="280" y="366"/>
                    </a:lnTo>
                    <a:lnTo>
                      <a:pt x="27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7" name="Google Shape;6127;p50"/>
              <p:cNvSpPr/>
              <p:nvPr/>
            </p:nvSpPr>
            <p:spPr>
              <a:xfrm>
                <a:off x="5751175" y="2005200"/>
                <a:ext cx="2450" cy="3800"/>
              </a:xfrm>
              <a:custGeom>
                <a:rect b="b" l="l" r="r" t="t"/>
                <a:pathLst>
                  <a:path extrusionOk="0" h="152" w="98">
                    <a:moveTo>
                      <a:pt x="98" y="1"/>
                    </a:moveTo>
                    <a:lnTo>
                      <a:pt x="83" y="10"/>
                    </a:lnTo>
                    <a:lnTo>
                      <a:pt x="1" y="152"/>
                    </a:lnTo>
                    <a:lnTo>
                      <a:pt x="98" y="97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8" name="Google Shape;6128;p50"/>
              <p:cNvSpPr/>
              <p:nvPr/>
            </p:nvSpPr>
            <p:spPr>
              <a:xfrm>
                <a:off x="5750350" y="1999775"/>
                <a:ext cx="3275" cy="2875"/>
              </a:xfrm>
              <a:custGeom>
                <a:rect b="b" l="l" r="r" t="t"/>
                <a:pathLst>
                  <a:path extrusionOk="0" h="115" w="131">
                    <a:moveTo>
                      <a:pt x="131" y="0"/>
                    </a:moveTo>
                    <a:lnTo>
                      <a:pt x="37" y="54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131" y="41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9" name="Google Shape;6129;p50"/>
              <p:cNvSpPr/>
              <p:nvPr/>
            </p:nvSpPr>
            <p:spPr>
              <a:xfrm>
                <a:off x="5749400" y="2001125"/>
                <a:ext cx="1875" cy="2125"/>
              </a:xfrm>
              <a:custGeom>
                <a:rect b="b" l="l" r="r" t="t"/>
                <a:pathLst>
                  <a:path extrusionOk="0" h="85" w="75">
                    <a:moveTo>
                      <a:pt x="75" y="0"/>
                    </a:moveTo>
                    <a:lnTo>
                      <a:pt x="37" y="22"/>
                    </a:lnTo>
                    <a:lnTo>
                      <a:pt x="1" y="84"/>
                    </a:lnTo>
                    <a:lnTo>
                      <a:pt x="38" y="61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0" name="Google Shape;6130;p50"/>
              <p:cNvSpPr/>
              <p:nvPr/>
            </p:nvSpPr>
            <p:spPr>
              <a:xfrm>
                <a:off x="5747625" y="2003225"/>
                <a:ext cx="1800" cy="3100"/>
              </a:xfrm>
              <a:custGeom>
                <a:rect b="b" l="l" r="r" t="t"/>
                <a:pathLst>
                  <a:path extrusionOk="0" h="124" w="72">
                    <a:moveTo>
                      <a:pt x="72" y="0"/>
                    </a:moveTo>
                    <a:lnTo>
                      <a:pt x="1" y="41"/>
                    </a:lnTo>
                    <a:lnTo>
                      <a:pt x="1" y="123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50"/>
              <p:cNvSpPr/>
              <p:nvPr/>
            </p:nvSpPr>
            <p:spPr>
              <a:xfrm>
                <a:off x="5780400" y="1989125"/>
                <a:ext cx="425" cy="625"/>
              </a:xfrm>
              <a:custGeom>
                <a:rect b="b" l="l" r="r" t="t"/>
                <a:pathLst>
                  <a:path extrusionOk="0" h="25" w="17">
                    <a:moveTo>
                      <a:pt x="17" y="0"/>
                    </a:moveTo>
                    <a:lnTo>
                      <a:pt x="1" y="25"/>
                    </a:lnTo>
                    <a:lnTo>
                      <a:pt x="17" y="16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50"/>
              <p:cNvSpPr/>
              <p:nvPr/>
            </p:nvSpPr>
            <p:spPr>
              <a:xfrm>
                <a:off x="5780325" y="1988000"/>
                <a:ext cx="500" cy="775"/>
              </a:xfrm>
              <a:custGeom>
                <a:rect b="b" l="l" r="r" t="t"/>
                <a:pathLst>
                  <a:path extrusionOk="0" h="31" w="20">
                    <a:moveTo>
                      <a:pt x="20" y="0"/>
                    </a:moveTo>
                    <a:lnTo>
                      <a:pt x="1" y="31"/>
                    </a:lnTo>
                    <a:lnTo>
                      <a:pt x="1" y="31"/>
                    </a:lnTo>
                    <a:lnTo>
                      <a:pt x="20" y="2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50"/>
              <p:cNvSpPr/>
              <p:nvPr/>
            </p:nvSpPr>
            <p:spPr>
              <a:xfrm>
                <a:off x="5774775" y="1988750"/>
                <a:ext cx="5575" cy="4275"/>
              </a:xfrm>
              <a:custGeom>
                <a:rect b="b" l="l" r="r" t="t"/>
                <a:pathLst>
                  <a:path extrusionOk="0" h="171" w="223">
                    <a:moveTo>
                      <a:pt x="223" y="1"/>
                    </a:moveTo>
                    <a:lnTo>
                      <a:pt x="1" y="128"/>
                    </a:lnTo>
                    <a:lnTo>
                      <a:pt x="2" y="170"/>
                    </a:lnTo>
                    <a:lnTo>
                      <a:pt x="188" y="63"/>
                    </a:lnTo>
                    <a:lnTo>
                      <a:pt x="223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4" name="Google Shape;6134;p50"/>
              <p:cNvSpPr/>
              <p:nvPr/>
            </p:nvSpPr>
            <p:spPr>
              <a:xfrm>
                <a:off x="5774825" y="1990300"/>
                <a:ext cx="4650" cy="5075"/>
              </a:xfrm>
              <a:custGeom>
                <a:rect b="b" l="l" r="r" t="t"/>
                <a:pathLst>
                  <a:path extrusionOk="0" h="203" w="186">
                    <a:moveTo>
                      <a:pt x="186" y="1"/>
                    </a:moveTo>
                    <a:lnTo>
                      <a:pt x="0" y="108"/>
                    </a:lnTo>
                    <a:lnTo>
                      <a:pt x="0" y="202"/>
                    </a:lnTo>
                    <a:lnTo>
                      <a:pt x="103" y="143"/>
                    </a:lnTo>
                    <a:lnTo>
                      <a:pt x="186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5" name="Google Shape;6135;p50"/>
              <p:cNvSpPr/>
              <p:nvPr/>
            </p:nvSpPr>
            <p:spPr>
              <a:xfrm>
                <a:off x="5779450" y="1988500"/>
                <a:ext cx="1375" cy="1825"/>
              </a:xfrm>
              <a:custGeom>
                <a:rect b="b" l="l" r="r" t="t"/>
                <a:pathLst>
                  <a:path extrusionOk="0" h="73" w="55">
                    <a:moveTo>
                      <a:pt x="55" y="0"/>
                    </a:moveTo>
                    <a:lnTo>
                      <a:pt x="36" y="11"/>
                    </a:lnTo>
                    <a:lnTo>
                      <a:pt x="1" y="73"/>
                    </a:lnTo>
                    <a:lnTo>
                      <a:pt x="39" y="50"/>
                    </a:lnTo>
                    <a:lnTo>
                      <a:pt x="55" y="25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6" name="Google Shape;6136;p50"/>
              <p:cNvSpPr/>
              <p:nvPr/>
            </p:nvSpPr>
            <p:spPr>
              <a:xfrm>
                <a:off x="5775475" y="1985100"/>
                <a:ext cx="5325" cy="5450"/>
              </a:xfrm>
              <a:custGeom>
                <a:rect b="b" l="l" r="r" t="t"/>
                <a:pathLst>
                  <a:path extrusionOk="0" h="218" w="213">
                    <a:moveTo>
                      <a:pt x="212" y="0"/>
                    </a:moveTo>
                    <a:lnTo>
                      <a:pt x="83" y="74"/>
                    </a:lnTo>
                    <a:lnTo>
                      <a:pt x="0" y="218"/>
                    </a:lnTo>
                    <a:lnTo>
                      <a:pt x="212" y="96"/>
                    </a:lnTo>
                    <a:lnTo>
                      <a:pt x="212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7" name="Google Shape;6137;p50"/>
              <p:cNvSpPr/>
              <p:nvPr/>
            </p:nvSpPr>
            <p:spPr>
              <a:xfrm>
                <a:off x="5774775" y="1987475"/>
                <a:ext cx="6050" cy="4500"/>
              </a:xfrm>
              <a:custGeom>
                <a:rect b="b" l="l" r="r" t="t"/>
                <a:pathLst>
                  <a:path extrusionOk="0" h="180" w="242">
                    <a:moveTo>
                      <a:pt x="240" y="1"/>
                    </a:moveTo>
                    <a:lnTo>
                      <a:pt x="28" y="123"/>
                    </a:lnTo>
                    <a:lnTo>
                      <a:pt x="1" y="170"/>
                    </a:lnTo>
                    <a:lnTo>
                      <a:pt x="1" y="179"/>
                    </a:lnTo>
                    <a:lnTo>
                      <a:pt x="223" y="52"/>
                    </a:lnTo>
                    <a:lnTo>
                      <a:pt x="242" y="21"/>
                    </a:lnTo>
                    <a:lnTo>
                      <a:pt x="24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8" name="Google Shape;6138;p50"/>
              <p:cNvSpPr/>
              <p:nvPr/>
            </p:nvSpPr>
            <p:spPr>
              <a:xfrm>
                <a:off x="5774775" y="1990525"/>
                <a:ext cx="725" cy="1225"/>
              </a:xfrm>
              <a:custGeom>
                <a:rect b="b" l="l" r="r" t="t"/>
                <a:pathLst>
                  <a:path extrusionOk="0" h="49" w="29">
                    <a:moveTo>
                      <a:pt x="28" y="1"/>
                    </a:moveTo>
                    <a:lnTo>
                      <a:pt x="1" y="17"/>
                    </a:lnTo>
                    <a:lnTo>
                      <a:pt x="1" y="48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9" name="Google Shape;6139;p50"/>
              <p:cNvSpPr/>
              <p:nvPr/>
            </p:nvSpPr>
            <p:spPr>
              <a:xfrm>
                <a:off x="5774775" y="1987525"/>
                <a:ext cx="1800" cy="3100"/>
              </a:xfrm>
              <a:custGeom>
                <a:rect b="b" l="l" r="r" t="t"/>
                <a:pathLst>
                  <a:path extrusionOk="0" h="124" w="72">
                    <a:moveTo>
                      <a:pt x="72" y="0"/>
                    </a:moveTo>
                    <a:lnTo>
                      <a:pt x="1" y="41"/>
                    </a:lnTo>
                    <a:lnTo>
                      <a:pt x="1" y="124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0" name="Google Shape;6140;p50"/>
              <p:cNvSpPr/>
              <p:nvPr/>
            </p:nvSpPr>
            <p:spPr>
              <a:xfrm>
                <a:off x="5774275" y="1983125"/>
                <a:ext cx="7050" cy="13200"/>
              </a:xfrm>
              <a:custGeom>
                <a:rect b="b" l="l" r="r" t="t"/>
                <a:pathLst>
                  <a:path extrusionOk="0" h="528" w="282">
                    <a:moveTo>
                      <a:pt x="262" y="39"/>
                    </a:moveTo>
                    <a:lnTo>
                      <a:pt x="262" y="173"/>
                    </a:lnTo>
                    <a:lnTo>
                      <a:pt x="262" y="239"/>
                    </a:lnTo>
                    <a:lnTo>
                      <a:pt x="262" y="352"/>
                    </a:lnTo>
                    <a:lnTo>
                      <a:pt x="22" y="489"/>
                    </a:lnTo>
                    <a:lnTo>
                      <a:pt x="22" y="176"/>
                    </a:lnTo>
                    <a:lnTo>
                      <a:pt x="130" y="114"/>
                    </a:lnTo>
                    <a:lnTo>
                      <a:pt x="167" y="92"/>
                    </a:lnTo>
                    <a:lnTo>
                      <a:pt x="262" y="39"/>
                    </a:lnTo>
                    <a:close/>
                    <a:moveTo>
                      <a:pt x="280" y="1"/>
                    </a:moveTo>
                    <a:lnTo>
                      <a:pt x="1" y="162"/>
                    </a:lnTo>
                    <a:lnTo>
                      <a:pt x="2" y="527"/>
                    </a:lnTo>
                    <a:lnTo>
                      <a:pt x="282" y="366"/>
                    </a:lnTo>
                    <a:lnTo>
                      <a:pt x="2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1" name="Google Shape;6141;p50"/>
              <p:cNvSpPr/>
              <p:nvPr/>
            </p:nvSpPr>
            <p:spPr>
              <a:xfrm>
                <a:off x="5777400" y="1989725"/>
                <a:ext cx="3025" cy="4175"/>
              </a:xfrm>
              <a:custGeom>
                <a:rect b="b" l="l" r="r" t="t"/>
                <a:pathLst>
                  <a:path extrusionOk="0" h="167" w="121">
                    <a:moveTo>
                      <a:pt x="121" y="1"/>
                    </a:moveTo>
                    <a:lnTo>
                      <a:pt x="83" y="24"/>
                    </a:lnTo>
                    <a:lnTo>
                      <a:pt x="0" y="166"/>
                    </a:lnTo>
                    <a:lnTo>
                      <a:pt x="38" y="144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2" name="Google Shape;6142;p50"/>
              <p:cNvSpPr/>
              <p:nvPr/>
            </p:nvSpPr>
            <p:spPr>
              <a:xfrm>
                <a:off x="5777550" y="1984075"/>
                <a:ext cx="3250" cy="2900"/>
              </a:xfrm>
              <a:custGeom>
                <a:rect b="b" l="l" r="r" t="t"/>
                <a:pathLst>
                  <a:path extrusionOk="0" h="116" w="130">
                    <a:moveTo>
                      <a:pt x="129" y="1"/>
                    </a:moveTo>
                    <a:lnTo>
                      <a:pt x="36" y="54"/>
                    </a:lnTo>
                    <a:lnTo>
                      <a:pt x="0" y="115"/>
                    </a:lnTo>
                    <a:lnTo>
                      <a:pt x="129" y="41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3" name="Google Shape;6143;p50"/>
              <p:cNvSpPr/>
              <p:nvPr/>
            </p:nvSpPr>
            <p:spPr>
              <a:xfrm>
                <a:off x="5774775" y="1986950"/>
                <a:ext cx="2775" cy="4000"/>
              </a:xfrm>
              <a:custGeom>
                <a:rect b="b" l="l" r="r" t="t"/>
                <a:pathLst>
                  <a:path extrusionOk="0" h="160" w="111">
                    <a:moveTo>
                      <a:pt x="111" y="0"/>
                    </a:moveTo>
                    <a:lnTo>
                      <a:pt x="72" y="23"/>
                    </a:lnTo>
                    <a:lnTo>
                      <a:pt x="1" y="147"/>
                    </a:lnTo>
                    <a:lnTo>
                      <a:pt x="1" y="160"/>
                    </a:lnTo>
                    <a:lnTo>
                      <a:pt x="28" y="144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4" name="Google Shape;6144;p50"/>
              <p:cNvSpPr/>
              <p:nvPr/>
            </p:nvSpPr>
            <p:spPr>
              <a:xfrm>
                <a:off x="5776550" y="1985425"/>
                <a:ext cx="1925" cy="2125"/>
              </a:xfrm>
              <a:custGeom>
                <a:rect b="b" l="l" r="r" t="t"/>
                <a:pathLst>
                  <a:path extrusionOk="0" h="85" w="77">
                    <a:moveTo>
                      <a:pt x="76" y="0"/>
                    </a:moveTo>
                    <a:lnTo>
                      <a:pt x="37" y="22"/>
                    </a:lnTo>
                    <a:lnTo>
                      <a:pt x="1" y="84"/>
                    </a:lnTo>
                    <a:lnTo>
                      <a:pt x="40" y="61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5" name="Google Shape;6145;p50"/>
              <p:cNvSpPr/>
              <p:nvPr/>
            </p:nvSpPr>
            <p:spPr>
              <a:xfrm>
                <a:off x="5774775" y="1985950"/>
                <a:ext cx="2725" cy="2600"/>
              </a:xfrm>
              <a:custGeom>
                <a:rect b="b" l="l" r="r" t="t"/>
                <a:pathLst>
                  <a:path extrusionOk="0" h="104" w="109">
                    <a:moveTo>
                      <a:pt x="108" y="1"/>
                    </a:moveTo>
                    <a:lnTo>
                      <a:pt x="1" y="63"/>
                    </a:lnTo>
                    <a:lnTo>
                      <a:pt x="1" y="104"/>
                    </a:lnTo>
                    <a:lnTo>
                      <a:pt x="72" y="63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6" name="Google Shape;6146;p50"/>
              <p:cNvSpPr/>
              <p:nvPr/>
            </p:nvSpPr>
            <p:spPr>
              <a:xfrm>
                <a:off x="5778325" y="1989525"/>
                <a:ext cx="2500" cy="3825"/>
              </a:xfrm>
              <a:custGeom>
                <a:rect b="b" l="l" r="r" t="t"/>
                <a:pathLst>
                  <a:path extrusionOk="0" h="153" w="100">
                    <a:moveTo>
                      <a:pt x="100" y="0"/>
                    </a:moveTo>
                    <a:lnTo>
                      <a:pt x="84" y="9"/>
                    </a:lnTo>
                    <a:lnTo>
                      <a:pt x="1" y="152"/>
                    </a:lnTo>
                    <a:lnTo>
                      <a:pt x="1" y="152"/>
                    </a:lnTo>
                    <a:lnTo>
                      <a:pt x="100" y="96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7" name="Google Shape;6147;p50"/>
              <p:cNvSpPr/>
              <p:nvPr/>
            </p:nvSpPr>
            <p:spPr>
              <a:xfrm>
                <a:off x="5711875" y="1989125"/>
                <a:ext cx="425" cy="475"/>
              </a:xfrm>
              <a:custGeom>
                <a:rect b="b" l="l" r="r" t="t"/>
                <a:pathLst>
                  <a:path extrusionOk="0" h="19" w="17">
                    <a:moveTo>
                      <a:pt x="17" y="0"/>
                    </a:moveTo>
                    <a:lnTo>
                      <a:pt x="1" y="10"/>
                    </a:lnTo>
                    <a:lnTo>
                      <a:pt x="17" y="19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8" name="Google Shape;6148;p50"/>
              <p:cNvSpPr/>
              <p:nvPr/>
            </p:nvSpPr>
            <p:spPr>
              <a:xfrm>
                <a:off x="5707800" y="1981675"/>
                <a:ext cx="2000" cy="1150"/>
              </a:xfrm>
              <a:custGeom>
                <a:rect b="b" l="l" r="r" t="t"/>
                <a:pathLst>
                  <a:path extrusionOk="0" h="46" w="80">
                    <a:moveTo>
                      <a:pt x="39" y="1"/>
                    </a:moveTo>
                    <a:lnTo>
                      <a:pt x="0" y="23"/>
                    </a:lnTo>
                    <a:lnTo>
                      <a:pt x="42" y="46"/>
                    </a:lnTo>
                    <a:lnTo>
                      <a:pt x="80" y="24"/>
                    </a:lnTo>
                    <a:lnTo>
                      <a:pt x="39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9" name="Google Shape;6149;p50"/>
              <p:cNvSpPr/>
              <p:nvPr/>
            </p:nvSpPr>
            <p:spPr>
              <a:xfrm>
                <a:off x="5705875" y="1983675"/>
                <a:ext cx="750" cy="850"/>
              </a:xfrm>
              <a:custGeom>
                <a:rect b="b" l="l" r="r" t="t"/>
                <a:pathLst>
                  <a:path extrusionOk="0" h="34" w="30">
                    <a:moveTo>
                      <a:pt x="0" y="1"/>
                    </a:moveTo>
                    <a:lnTo>
                      <a:pt x="0" y="34"/>
                    </a:lnTo>
                    <a:lnTo>
                      <a:pt x="29" y="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0" name="Google Shape;6150;p50"/>
              <p:cNvSpPr/>
              <p:nvPr/>
            </p:nvSpPr>
            <p:spPr>
              <a:xfrm>
                <a:off x="5705875" y="1985900"/>
                <a:ext cx="5025" cy="4150"/>
              </a:xfrm>
              <a:custGeom>
                <a:rect b="b" l="l" r="r" t="t"/>
                <a:pathLst>
                  <a:path extrusionOk="0" h="166" w="201">
                    <a:moveTo>
                      <a:pt x="0" y="0"/>
                    </a:moveTo>
                    <a:lnTo>
                      <a:pt x="0" y="102"/>
                    </a:lnTo>
                    <a:lnTo>
                      <a:pt x="110" y="165"/>
                    </a:lnTo>
                    <a:lnTo>
                      <a:pt x="200" y="11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1" name="Google Shape;6151;p50"/>
              <p:cNvSpPr/>
              <p:nvPr/>
            </p:nvSpPr>
            <p:spPr>
              <a:xfrm>
                <a:off x="5709675" y="1989375"/>
                <a:ext cx="2625" cy="2800"/>
              </a:xfrm>
              <a:custGeom>
                <a:rect b="b" l="l" r="r" t="t"/>
                <a:pathLst>
                  <a:path extrusionOk="0" h="112" w="105">
                    <a:moveTo>
                      <a:pt x="89" y="0"/>
                    </a:moveTo>
                    <a:lnTo>
                      <a:pt x="0" y="51"/>
                    </a:lnTo>
                    <a:lnTo>
                      <a:pt x="105" y="112"/>
                    </a:lnTo>
                    <a:lnTo>
                      <a:pt x="105" y="9"/>
                    </a:lnTo>
                    <a:lnTo>
                      <a:pt x="89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2" name="Google Shape;6152;p50"/>
              <p:cNvSpPr/>
              <p:nvPr/>
            </p:nvSpPr>
            <p:spPr>
              <a:xfrm>
                <a:off x="5705875" y="1982225"/>
                <a:ext cx="3000" cy="1900"/>
              </a:xfrm>
              <a:custGeom>
                <a:rect b="b" l="l" r="r" t="t"/>
                <a:pathLst>
                  <a:path extrusionOk="0" h="76" w="120">
                    <a:moveTo>
                      <a:pt x="77" y="1"/>
                    </a:moveTo>
                    <a:lnTo>
                      <a:pt x="0" y="44"/>
                    </a:lnTo>
                    <a:lnTo>
                      <a:pt x="0" y="59"/>
                    </a:lnTo>
                    <a:lnTo>
                      <a:pt x="29" y="76"/>
                    </a:lnTo>
                    <a:lnTo>
                      <a:pt x="119" y="24"/>
                    </a:lnTo>
                    <a:lnTo>
                      <a:pt x="77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3" name="Google Shape;6153;p50"/>
              <p:cNvSpPr/>
              <p:nvPr/>
            </p:nvSpPr>
            <p:spPr>
              <a:xfrm>
                <a:off x="5711825" y="1987950"/>
                <a:ext cx="475" cy="575"/>
              </a:xfrm>
              <a:custGeom>
                <a:rect b="b" l="l" r="r" t="t"/>
                <a:pathLst>
                  <a:path extrusionOk="0" h="23" w="19">
                    <a:moveTo>
                      <a:pt x="19" y="1"/>
                    </a:moveTo>
                    <a:lnTo>
                      <a:pt x="0" y="11"/>
                    </a:lnTo>
                    <a:lnTo>
                      <a:pt x="19" y="2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4" name="Google Shape;6154;p50"/>
              <p:cNvSpPr/>
              <p:nvPr/>
            </p:nvSpPr>
            <p:spPr>
              <a:xfrm>
                <a:off x="5705875" y="1984100"/>
                <a:ext cx="6425" cy="4125"/>
              </a:xfrm>
              <a:custGeom>
                <a:rect b="b" l="l" r="r" t="t"/>
                <a:pathLst>
                  <a:path extrusionOk="0" h="165" w="257">
                    <a:moveTo>
                      <a:pt x="29" y="1"/>
                    </a:moveTo>
                    <a:lnTo>
                      <a:pt x="0" y="17"/>
                    </a:lnTo>
                    <a:lnTo>
                      <a:pt x="0" y="27"/>
                    </a:lnTo>
                    <a:lnTo>
                      <a:pt x="238" y="165"/>
                    </a:lnTo>
                    <a:lnTo>
                      <a:pt x="257" y="155"/>
                    </a:lnTo>
                    <a:lnTo>
                      <a:pt x="257" y="13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5" name="Google Shape;6155;p50"/>
              <p:cNvSpPr/>
              <p:nvPr/>
            </p:nvSpPr>
            <p:spPr>
              <a:xfrm>
                <a:off x="5705325" y="1979000"/>
                <a:ext cx="7525" cy="14200"/>
              </a:xfrm>
              <a:custGeom>
                <a:rect b="b" l="l" r="r" t="t"/>
                <a:pathLst>
                  <a:path extrusionOk="0" h="568" w="301">
                    <a:moveTo>
                      <a:pt x="22" y="41"/>
                    </a:moveTo>
                    <a:lnTo>
                      <a:pt x="137" y="108"/>
                    </a:lnTo>
                    <a:lnTo>
                      <a:pt x="179" y="131"/>
                    </a:lnTo>
                    <a:lnTo>
                      <a:pt x="279" y="189"/>
                    </a:lnTo>
                    <a:lnTo>
                      <a:pt x="279" y="335"/>
                    </a:lnTo>
                    <a:lnTo>
                      <a:pt x="279" y="405"/>
                    </a:lnTo>
                    <a:lnTo>
                      <a:pt x="279" y="527"/>
                    </a:lnTo>
                    <a:lnTo>
                      <a:pt x="22" y="378"/>
                    </a:lnTo>
                    <a:lnTo>
                      <a:pt x="22" y="276"/>
                    </a:lnTo>
                    <a:lnTo>
                      <a:pt x="22" y="188"/>
                    </a:lnTo>
                    <a:lnTo>
                      <a:pt x="22" y="85"/>
                    </a:lnTo>
                    <a:lnTo>
                      <a:pt x="22" y="41"/>
                    </a:lnTo>
                    <a:close/>
                    <a:moveTo>
                      <a:pt x="2" y="1"/>
                    </a:moveTo>
                    <a:lnTo>
                      <a:pt x="0" y="393"/>
                    </a:lnTo>
                    <a:lnTo>
                      <a:pt x="301" y="567"/>
                    </a:lnTo>
                    <a:lnTo>
                      <a:pt x="301" y="17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6" name="Google Shape;6156;p50"/>
              <p:cNvSpPr/>
              <p:nvPr/>
            </p:nvSpPr>
            <p:spPr>
              <a:xfrm>
                <a:off x="5708625" y="1988750"/>
                <a:ext cx="3275" cy="1900"/>
              </a:xfrm>
              <a:custGeom>
                <a:rect b="b" l="l" r="r" t="t"/>
                <a:pathLst>
                  <a:path extrusionOk="0" h="76" w="131">
                    <a:moveTo>
                      <a:pt x="90" y="1"/>
                    </a:moveTo>
                    <a:lnTo>
                      <a:pt x="0" y="51"/>
                    </a:lnTo>
                    <a:lnTo>
                      <a:pt x="42" y="76"/>
                    </a:lnTo>
                    <a:lnTo>
                      <a:pt x="131" y="25"/>
                    </a:lnTo>
                    <a:lnTo>
                      <a:pt x="90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7" name="Google Shape;6157;p50"/>
              <p:cNvSpPr/>
              <p:nvPr/>
            </p:nvSpPr>
            <p:spPr>
              <a:xfrm>
                <a:off x="5705875" y="1981100"/>
                <a:ext cx="1950" cy="2250"/>
              </a:xfrm>
              <a:custGeom>
                <a:rect b="b" l="l" r="r" t="t"/>
                <a:pathLst>
                  <a:path extrusionOk="0" h="90" w="78">
                    <a:moveTo>
                      <a:pt x="0" y="1"/>
                    </a:moveTo>
                    <a:lnTo>
                      <a:pt x="0" y="89"/>
                    </a:lnTo>
                    <a:lnTo>
                      <a:pt x="77" y="4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8" name="Google Shape;6158;p50"/>
              <p:cNvSpPr/>
              <p:nvPr/>
            </p:nvSpPr>
            <p:spPr>
              <a:xfrm>
                <a:off x="5705875" y="1984775"/>
                <a:ext cx="5975" cy="4000"/>
              </a:xfrm>
              <a:custGeom>
                <a:rect b="b" l="l" r="r" t="t"/>
                <a:pathLst>
                  <a:path extrusionOk="0" h="160" w="239">
                    <a:moveTo>
                      <a:pt x="0" y="0"/>
                    </a:moveTo>
                    <a:lnTo>
                      <a:pt x="0" y="45"/>
                    </a:lnTo>
                    <a:lnTo>
                      <a:pt x="200" y="160"/>
                    </a:lnTo>
                    <a:lnTo>
                      <a:pt x="238" y="1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9" name="Google Shape;6159;p50"/>
              <p:cNvSpPr/>
              <p:nvPr/>
            </p:nvSpPr>
            <p:spPr>
              <a:xfrm>
                <a:off x="5710875" y="1988200"/>
                <a:ext cx="1425" cy="1200"/>
              </a:xfrm>
              <a:custGeom>
                <a:rect b="b" l="l" r="r" t="t"/>
                <a:pathLst>
                  <a:path extrusionOk="0" h="48" w="57">
                    <a:moveTo>
                      <a:pt x="38" y="1"/>
                    </a:moveTo>
                    <a:lnTo>
                      <a:pt x="0" y="23"/>
                    </a:lnTo>
                    <a:lnTo>
                      <a:pt x="41" y="47"/>
                    </a:lnTo>
                    <a:lnTo>
                      <a:pt x="57" y="37"/>
                    </a:lnTo>
                    <a:lnTo>
                      <a:pt x="57" y="12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0" name="Google Shape;6160;p50"/>
              <p:cNvSpPr/>
              <p:nvPr/>
            </p:nvSpPr>
            <p:spPr>
              <a:xfrm>
                <a:off x="5705875" y="1980025"/>
                <a:ext cx="2925" cy="2225"/>
              </a:xfrm>
              <a:custGeom>
                <a:rect b="b" l="l" r="r" t="t"/>
                <a:pathLst>
                  <a:path extrusionOk="0" h="89" w="117">
                    <a:moveTo>
                      <a:pt x="0" y="0"/>
                    </a:moveTo>
                    <a:lnTo>
                      <a:pt x="0" y="44"/>
                    </a:lnTo>
                    <a:lnTo>
                      <a:pt x="77" y="89"/>
                    </a:lnTo>
                    <a:lnTo>
                      <a:pt x="116" y="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1" name="Google Shape;6161;p50"/>
              <p:cNvSpPr/>
              <p:nvPr/>
            </p:nvSpPr>
            <p:spPr>
              <a:xfrm>
                <a:off x="5706600" y="1982800"/>
                <a:ext cx="5750" cy="4600"/>
              </a:xfrm>
              <a:custGeom>
                <a:rect b="b" l="l" r="r" t="t"/>
                <a:pathLst>
                  <a:path extrusionOk="0" h="184" w="230">
                    <a:moveTo>
                      <a:pt x="90" y="1"/>
                    </a:moveTo>
                    <a:lnTo>
                      <a:pt x="0" y="53"/>
                    </a:lnTo>
                    <a:lnTo>
                      <a:pt x="228" y="183"/>
                    </a:lnTo>
                    <a:lnTo>
                      <a:pt x="229" y="82"/>
                    </a:lnTo>
                    <a:lnTo>
                      <a:pt x="90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2" name="Google Shape;6162;p50"/>
              <p:cNvSpPr/>
              <p:nvPr/>
            </p:nvSpPr>
            <p:spPr>
              <a:xfrm>
                <a:off x="5708850" y="1982275"/>
                <a:ext cx="3500" cy="2575"/>
              </a:xfrm>
              <a:custGeom>
                <a:rect b="b" l="l" r="r" t="t"/>
                <a:pathLst>
                  <a:path extrusionOk="0" h="103" w="140">
                    <a:moveTo>
                      <a:pt x="38" y="0"/>
                    </a:moveTo>
                    <a:lnTo>
                      <a:pt x="0" y="22"/>
                    </a:lnTo>
                    <a:lnTo>
                      <a:pt x="139" y="103"/>
                    </a:lnTo>
                    <a:lnTo>
                      <a:pt x="139" y="58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3" name="Google Shape;6163;p50"/>
              <p:cNvSpPr/>
              <p:nvPr/>
            </p:nvSpPr>
            <p:spPr>
              <a:xfrm>
                <a:off x="5724725" y="1994550"/>
                <a:ext cx="750" cy="850"/>
              </a:xfrm>
              <a:custGeom>
                <a:rect b="b" l="l" r="r" t="t"/>
                <a:pathLst>
                  <a:path extrusionOk="0" h="34" w="30">
                    <a:moveTo>
                      <a:pt x="0" y="1"/>
                    </a:moveTo>
                    <a:lnTo>
                      <a:pt x="0" y="34"/>
                    </a:lnTo>
                    <a:lnTo>
                      <a:pt x="29" y="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4" name="Google Shape;6164;p50"/>
              <p:cNvSpPr/>
              <p:nvPr/>
            </p:nvSpPr>
            <p:spPr>
              <a:xfrm>
                <a:off x="5724675" y="1996775"/>
                <a:ext cx="5025" cy="4150"/>
              </a:xfrm>
              <a:custGeom>
                <a:rect b="b" l="l" r="r" t="t"/>
                <a:pathLst>
                  <a:path extrusionOk="0" h="166" w="201">
                    <a:moveTo>
                      <a:pt x="1" y="0"/>
                    </a:moveTo>
                    <a:lnTo>
                      <a:pt x="1" y="102"/>
                    </a:lnTo>
                    <a:lnTo>
                      <a:pt x="112" y="165"/>
                    </a:lnTo>
                    <a:lnTo>
                      <a:pt x="201" y="11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5" name="Google Shape;6165;p50"/>
              <p:cNvSpPr/>
              <p:nvPr/>
            </p:nvSpPr>
            <p:spPr>
              <a:xfrm>
                <a:off x="5728500" y="2000250"/>
                <a:ext cx="2650" cy="2800"/>
              </a:xfrm>
              <a:custGeom>
                <a:rect b="b" l="l" r="r" t="t"/>
                <a:pathLst>
                  <a:path extrusionOk="0" h="112" w="106">
                    <a:moveTo>
                      <a:pt x="90" y="0"/>
                    </a:moveTo>
                    <a:lnTo>
                      <a:pt x="0" y="51"/>
                    </a:lnTo>
                    <a:lnTo>
                      <a:pt x="106" y="112"/>
                    </a:lnTo>
                    <a:lnTo>
                      <a:pt x="106" y="9"/>
                    </a:lnTo>
                    <a:lnTo>
                      <a:pt x="90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6" name="Google Shape;6166;p50"/>
              <p:cNvSpPr/>
              <p:nvPr/>
            </p:nvSpPr>
            <p:spPr>
              <a:xfrm>
                <a:off x="5724675" y="1995650"/>
                <a:ext cx="6025" cy="4000"/>
              </a:xfrm>
              <a:custGeom>
                <a:rect b="b" l="l" r="r" t="t"/>
                <a:pathLst>
                  <a:path extrusionOk="0" h="160" w="241">
                    <a:moveTo>
                      <a:pt x="2" y="0"/>
                    </a:moveTo>
                    <a:lnTo>
                      <a:pt x="1" y="45"/>
                    </a:lnTo>
                    <a:lnTo>
                      <a:pt x="201" y="160"/>
                    </a:lnTo>
                    <a:lnTo>
                      <a:pt x="240" y="138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7" name="Google Shape;6167;p50"/>
              <p:cNvSpPr/>
              <p:nvPr/>
            </p:nvSpPr>
            <p:spPr>
              <a:xfrm>
                <a:off x="5729675" y="1999075"/>
                <a:ext cx="1475" cy="1200"/>
              </a:xfrm>
              <a:custGeom>
                <a:rect b="b" l="l" r="r" t="t"/>
                <a:pathLst>
                  <a:path extrusionOk="0" h="48" w="59">
                    <a:moveTo>
                      <a:pt x="40" y="1"/>
                    </a:moveTo>
                    <a:lnTo>
                      <a:pt x="1" y="23"/>
                    </a:lnTo>
                    <a:lnTo>
                      <a:pt x="43" y="47"/>
                    </a:lnTo>
                    <a:lnTo>
                      <a:pt x="59" y="39"/>
                    </a:lnTo>
                    <a:lnTo>
                      <a:pt x="59" y="12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8" name="Google Shape;6168;p50"/>
              <p:cNvSpPr/>
              <p:nvPr/>
            </p:nvSpPr>
            <p:spPr>
              <a:xfrm>
                <a:off x="5730725" y="2000025"/>
                <a:ext cx="425" cy="450"/>
              </a:xfrm>
              <a:custGeom>
                <a:rect b="b" l="l" r="r" t="t"/>
                <a:pathLst>
                  <a:path extrusionOk="0" h="18" w="17">
                    <a:moveTo>
                      <a:pt x="17" y="1"/>
                    </a:moveTo>
                    <a:lnTo>
                      <a:pt x="1" y="9"/>
                    </a:lnTo>
                    <a:lnTo>
                      <a:pt x="17" y="18"/>
                    </a:lnTo>
                    <a:lnTo>
                      <a:pt x="17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9" name="Google Shape;6169;p50"/>
              <p:cNvSpPr/>
              <p:nvPr/>
            </p:nvSpPr>
            <p:spPr>
              <a:xfrm>
                <a:off x="5724725" y="1993100"/>
                <a:ext cx="3000" cy="1900"/>
              </a:xfrm>
              <a:custGeom>
                <a:rect b="b" l="l" r="r" t="t"/>
                <a:pathLst>
                  <a:path extrusionOk="0" h="76" w="120">
                    <a:moveTo>
                      <a:pt x="77" y="1"/>
                    </a:moveTo>
                    <a:lnTo>
                      <a:pt x="0" y="44"/>
                    </a:lnTo>
                    <a:lnTo>
                      <a:pt x="0" y="59"/>
                    </a:lnTo>
                    <a:lnTo>
                      <a:pt x="29" y="76"/>
                    </a:lnTo>
                    <a:lnTo>
                      <a:pt x="119" y="24"/>
                    </a:lnTo>
                    <a:lnTo>
                      <a:pt x="77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0" name="Google Shape;6170;p50"/>
              <p:cNvSpPr/>
              <p:nvPr/>
            </p:nvSpPr>
            <p:spPr>
              <a:xfrm>
                <a:off x="5730675" y="1998825"/>
                <a:ext cx="475" cy="575"/>
              </a:xfrm>
              <a:custGeom>
                <a:rect b="b" l="l" r="r" t="t"/>
                <a:pathLst>
                  <a:path extrusionOk="0" h="23" w="19">
                    <a:moveTo>
                      <a:pt x="19" y="1"/>
                    </a:moveTo>
                    <a:lnTo>
                      <a:pt x="0" y="11"/>
                    </a:lnTo>
                    <a:lnTo>
                      <a:pt x="19" y="22"/>
                    </a:lnTo>
                    <a:lnTo>
                      <a:pt x="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1" name="Google Shape;6171;p50"/>
              <p:cNvSpPr/>
              <p:nvPr/>
            </p:nvSpPr>
            <p:spPr>
              <a:xfrm>
                <a:off x="5724725" y="1994975"/>
                <a:ext cx="6425" cy="4125"/>
              </a:xfrm>
              <a:custGeom>
                <a:rect b="b" l="l" r="r" t="t"/>
                <a:pathLst>
                  <a:path extrusionOk="0" h="165" w="257">
                    <a:moveTo>
                      <a:pt x="29" y="1"/>
                    </a:moveTo>
                    <a:lnTo>
                      <a:pt x="0" y="17"/>
                    </a:lnTo>
                    <a:lnTo>
                      <a:pt x="0" y="27"/>
                    </a:lnTo>
                    <a:lnTo>
                      <a:pt x="238" y="165"/>
                    </a:lnTo>
                    <a:lnTo>
                      <a:pt x="257" y="155"/>
                    </a:lnTo>
                    <a:lnTo>
                      <a:pt x="257" y="132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2" name="Google Shape;6172;p50"/>
              <p:cNvSpPr/>
              <p:nvPr/>
            </p:nvSpPr>
            <p:spPr>
              <a:xfrm>
                <a:off x="5726650" y="1992550"/>
                <a:ext cx="2000" cy="1150"/>
              </a:xfrm>
              <a:custGeom>
                <a:rect b="b" l="l" r="r" t="t"/>
                <a:pathLst>
                  <a:path extrusionOk="0" h="46" w="80">
                    <a:moveTo>
                      <a:pt x="38" y="1"/>
                    </a:moveTo>
                    <a:lnTo>
                      <a:pt x="0" y="23"/>
                    </a:lnTo>
                    <a:lnTo>
                      <a:pt x="42" y="46"/>
                    </a:lnTo>
                    <a:lnTo>
                      <a:pt x="80" y="24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3" name="Google Shape;6173;p50"/>
              <p:cNvSpPr/>
              <p:nvPr/>
            </p:nvSpPr>
            <p:spPr>
              <a:xfrm>
                <a:off x="5725450" y="1993675"/>
                <a:ext cx="5700" cy="4600"/>
              </a:xfrm>
              <a:custGeom>
                <a:rect b="b" l="l" r="r" t="t"/>
                <a:pathLst>
                  <a:path extrusionOk="0" h="184" w="228">
                    <a:moveTo>
                      <a:pt x="90" y="1"/>
                    </a:moveTo>
                    <a:lnTo>
                      <a:pt x="0" y="53"/>
                    </a:lnTo>
                    <a:lnTo>
                      <a:pt x="228" y="184"/>
                    </a:lnTo>
                    <a:lnTo>
                      <a:pt x="228" y="82"/>
                    </a:lnTo>
                    <a:lnTo>
                      <a:pt x="90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4" name="Google Shape;6174;p50"/>
              <p:cNvSpPr/>
              <p:nvPr/>
            </p:nvSpPr>
            <p:spPr>
              <a:xfrm>
                <a:off x="5727700" y="1993150"/>
                <a:ext cx="3450" cy="2575"/>
              </a:xfrm>
              <a:custGeom>
                <a:rect b="b" l="l" r="r" t="t"/>
                <a:pathLst>
                  <a:path extrusionOk="0" h="103" w="138">
                    <a:moveTo>
                      <a:pt x="38" y="0"/>
                    </a:moveTo>
                    <a:lnTo>
                      <a:pt x="0" y="22"/>
                    </a:lnTo>
                    <a:lnTo>
                      <a:pt x="138" y="103"/>
                    </a:lnTo>
                    <a:lnTo>
                      <a:pt x="138" y="58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5" name="Google Shape;6175;p50"/>
              <p:cNvSpPr/>
              <p:nvPr/>
            </p:nvSpPr>
            <p:spPr>
              <a:xfrm>
                <a:off x="5724150" y="1989875"/>
                <a:ext cx="7550" cy="14200"/>
              </a:xfrm>
              <a:custGeom>
                <a:rect b="b" l="l" r="r" t="t"/>
                <a:pathLst>
                  <a:path extrusionOk="0" h="568" w="302">
                    <a:moveTo>
                      <a:pt x="23" y="41"/>
                    </a:moveTo>
                    <a:lnTo>
                      <a:pt x="138" y="108"/>
                    </a:lnTo>
                    <a:lnTo>
                      <a:pt x="180" y="131"/>
                    </a:lnTo>
                    <a:lnTo>
                      <a:pt x="280" y="189"/>
                    </a:lnTo>
                    <a:lnTo>
                      <a:pt x="280" y="336"/>
                    </a:lnTo>
                    <a:lnTo>
                      <a:pt x="280" y="407"/>
                    </a:lnTo>
                    <a:lnTo>
                      <a:pt x="280" y="527"/>
                    </a:lnTo>
                    <a:lnTo>
                      <a:pt x="23" y="378"/>
                    </a:lnTo>
                    <a:lnTo>
                      <a:pt x="23" y="41"/>
                    </a:lnTo>
                    <a:close/>
                    <a:moveTo>
                      <a:pt x="2" y="1"/>
                    </a:moveTo>
                    <a:lnTo>
                      <a:pt x="0" y="394"/>
                    </a:lnTo>
                    <a:lnTo>
                      <a:pt x="300" y="568"/>
                    </a:lnTo>
                    <a:lnTo>
                      <a:pt x="302" y="17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6" name="Google Shape;6176;p50"/>
              <p:cNvSpPr/>
              <p:nvPr/>
            </p:nvSpPr>
            <p:spPr>
              <a:xfrm>
                <a:off x="5727475" y="1999625"/>
                <a:ext cx="3275" cy="1900"/>
              </a:xfrm>
              <a:custGeom>
                <a:rect b="b" l="l" r="r" t="t"/>
                <a:pathLst>
                  <a:path extrusionOk="0" h="76" w="131">
                    <a:moveTo>
                      <a:pt x="89" y="1"/>
                    </a:moveTo>
                    <a:lnTo>
                      <a:pt x="0" y="51"/>
                    </a:lnTo>
                    <a:lnTo>
                      <a:pt x="41" y="76"/>
                    </a:lnTo>
                    <a:lnTo>
                      <a:pt x="131" y="25"/>
                    </a:lnTo>
                    <a:lnTo>
                      <a:pt x="89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7" name="Google Shape;6177;p50"/>
              <p:cNvSpPr/>
              <p:nvPr/>
            </p:nvSpPr>
            <p:spPr>
              <a:xfrm>
                <a:off x="5724725" y="1990900"/>
                <a:ext cx="2875" cy="2225"/>
              </a:xfrm>
              <a:custGeom>
                <a:rect b="b" l="l" r="r" t="t"/>
                <a:pathLst>
                  <a:path extrusionOk="0" h="89" w="115">
                    <a:moveTo>
                      <a:pt x="0" y="0"/>
                    </a:moveTo>
                    <a:lnTo>
                      <a:pt x="0" y="44"/>
                    </a:lnTo>
                    <a:lnTo>
                      <a:pt x="77" y="89"/>
                    </a:lnTo>
                    <a:lnTo>
                      <a:pt x="115" y="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8" name="Google Shape;6178;p50"/>
              <p:cNvSpPr/>
              <p:nvPr/>
            </p:nvSpPr>
            <p:spPr>
              <a:xfrm>
                <a:off x="5724725" y="1991975"/>
                <a:ext cx="1950" cy="2250"/>
              </a:xfrm>
              <a:custGeom>
                <a:rect b="b" l="l" r="r" t="t"/>
                <a:pathLst>
                  <a:path extrusionOk="0" h="90" w="78">
                    <a:moveTo>
                      <a:pt x="0" y="1"/>
                    </a:moveTo>
                    <a:lnTo>
                      <a:pt x="0" y="89"/>
                    </a:lnTo>
                    <a:lnTo>
                      <a:pt x="77" y="4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9" name="Google Shape;6179;p50"/>
              <p:cNvSpPr/>
              <p:nvPr/>
            </p:nvSpPr>
            <p:spPr>
              <a:xfrm>
                <a:off x="5715000" y="1990900"/>
                <a:ext cx="3500" cy="2925"/>
              </a:xfrm>
              <a:custGeom>
                <a:rect b="b" l="l" r="r" t="t"/>
                <a:pathLst>
                  <a:path extrusionOk="0" h="117" w="140">
                    <a:moveTo>
                      <a:pt x="135" y="34"/>
                    </a:moveTo>
                    <a:lnTo>
                      <a:pt x="140" y="36"/>
                    </a:lnTo>
                    <a:cubicBezTo>
                      <a:pt x="138" y="35"/>
                      <a:pt x="136" y="34"/>
                      <a:pt x="135" y="34"/>
                    </a:cubicBezTo>
                    <a:close/>
                    <a:moveTo>
                      <a:pt x="56" y="1"/>
                    </a:moveTo>
                    <a:cubicBezTo>
                      <a:pt x="24" y="1"/>
                      <a:pt x="2" y="26"/>
                      <a:pt x="2" y="71"/>
                    </a:cubicBezTo>
                    <a:lnTo>
                      <a:pt x="1" y="111"/>
                    </a:lnTo>
                    <a:lnTo>
                      <a:pt x="1" y="111"/>
                    </a:lnTo>
                    <a:cubicBezTo>
                      <a:pt x="4" y="52"/>
                      <a:pt x="35" y="18"/>
                      <a:pt x="79" y="18"/>
                    </a:cubicBezTo>
                    <a:cubicBezTo>
                      <a:pt x="96" y="18"/>
                      <a:pt x="115" y="23"/>
                      <a:pt x="135" y="34"/>
                    </a:cubicBezTo>
                    <a:lnTo>
                      <a:pt x="135" y="34"/>
                    </a:lnTo>
                    <a:lnTo>
                      <a:pt x="101" y="15"/>
                    </a:lnTo>
                    <a:cubicBezTo>
                      <a:pt x="84" y="5"/>
                      <a:pt x="69" y="1"/>
                      <a:pt x="56" y="1"/>
                    </a:cubicBezTo>
                    <a:close/>
                    <a:moveTo>
                      <a:pt x="1" y="111"/>
                    </a:moveTo>
                    <a:lnTo>
                      <a:pt x="1" y="111"/>
                    </a:lnTo>
                    <a:cubicBezTo>
                      <a:pt x="1" y="112"/>
                      <a:pt x="1" y="114"/>
                      <a:pt x="1" y="116"/>
                    </a:cubicBezTo>
                    <a:lnTo>
                      <a:pt x="1" y="11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0" name="Google Shape;6180;p50"/>
              <p:cNvSpPr/>
              <p:nvPr/>
            </p:nvSpPr>
            <p:spPr>
              <a:xfrm>
                <a:off x="5718475" y="1991800"/>
                <a:ext cx="3525" cy="6050"/>
              </a:xfrm>
              <a:custGeom>
                <a:rect b="b" l="l" r="r" t="t"/>
                <a:pathLst>
                  <a:path extrusionOk="0" h="242" w="141">
                    <a:moveTo>
                      <a:pt x="1" y="0"/>
                    </a:moveTo>
                    <a:lnTo>
                      <a:pt x="1" y="0"/>
                    </a:lnTo>
                    <a:cubicBezTo>
                      <a:pt x="83" y="54"/>
                      <a:pt x="134" y="142"/>
                      <a:pt x="140" y="241"/>
                    </a:cubicBezTo>
                    <a:lnTo>
                      <a:pt x="140" y="195"/>
                    </a:lnTo>
                    <a:cubicBezTo>
                      <a:pt x="136" y="125"/>
                      <a:pt x="99" y="61"/>
                      <a:pt x="41" y="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1" name="Google Shape;6181;p50"/>
              <p:cNvSpPr/>
              <p:nvPr/>
            </p:nvSpPr>
            <p:spPr>
              <a:xfrm>
                <a:off x="5715000" y="1991325"/>
                <a:ext cx="6950" cy="8575"/>
              </a:xfrm>
              <a:custGeom>
                <a:rect b="b" l="l" r="r" t="t"/>
                <a:pathLst>
                  <a:path extrusionOk="0" h="343" w="278">
                    <a:moveTo>
                      <a:pt x="79" y="1"/>
                    </a:moveTo>
                    <a:cubicBezTo>
                      <a:pt x="34" y="1"/>
                      <a:pt x="2" y="37"/>
                      <a:pt x="1" y="99"/>
                    </a:cubicBezTo>
                    <a:lnTo>
                      <a:pt x="1" y="183"/>
                    </a:lnTo>
                    <a:cubicBezTo>
                      <a:pt x="1" y="121"/>
                      <a:pt x="33" y="85"/>
                      <a:pt x="78" y="85"/>
                    </a:cubicBezTo>
                    <a:cubicBezTo>
                      <a:pt x="97" y="85"/>
                      <a:pt x="118" y="91"/>
                      <a:pt x="140" y="103"/>
                    </a:cubicBezTo>
                    <a:cubicBezTo>
                      <a:pt x="217" y="147"/>
                      <a:pt x="278" y="256"/>
                      <a:pt x="278" y="343"/>
                    </a:cubicBezTo>
                    <a:lnTo>
                      <a:pt x="278" y="260"/>
                    </a:lnTo>
                    <a:cubicBezTo>
                      <a:pt x="273" y="161"/>
                      <a:pt x="221" y="73"/>
                      <a:pt x="140" y="19"/>
                    </a:cubicBezTo>
                    <a:cubicBezTo>
                      <a:pt x="118" y="7"/>
                      <a:pt x="98" y="1"/>
                      <a:pt x="79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2" name="Google Shape;6182;p50"/>
              <p:cNvSpPr/>
              <p:nvPr/>
            </p:nvSpPr>
            <p:spPr>
              <a:xfrm>
                <a:off x="5714975" y="1993425"/>
                <a:ext cx="7025" cy="21225"/>
              </a:xfrm>
              <a:custGeom>
                <a:rect b="b" l="l" r="r" t="t"/>
                <a:pathLst>
                  <a:path extrusionOk="0" h="849" w="281">
                    <a:moveTo>
                      <a:pt x="79" y="1"/>
                    </a:moveTo>
                    <a:cubicBezTo>
                      <a:pt x="34" y="1"/>
                      <a:pt x="2" y="37"/>
                      <a:pt x="2" y="99"/>
                    </a:cubicBezTo>
                    <a:lnTo>
                      <a:pt x="0" y="689"/>
                    </a:lnTo>
                    <a:lnTo>
                      <a:pt x="277" y="849"/>
                    </a:lnTo>
                    <a:lnTo>
                      <a:pt x="279" y="259"/>
                    </a:lnTo>
                    <a:cubicBezTo>
                      <a:pt x="280" y="172"/>
                      <a:pt x="218" y="63"/>
                      <a:pt x="141" y="19"/>
                    </a:cubicBezTo>
                    <a:cubicBezTo>
                      <a:pt x="119" y="7"/>
                      <a:pt x="98" y="1"/>
                      <a:pt x="79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83" name="Google Shape;6183;p50"/>
            <p:cNvGrpSpPr/>
            <p:nvPr/>
          </p:nvGrpSpPr>
          <p:grpSpPr>
            <a:xfrm rot="-145214">
              <a:off x="1100357" y="2826109"/>
              <a:ext cx="1005203" cy="644708"/>
              <a:chOff x="5220825" y="1189250"/>
              <a:chExt cx="207875" cy="133325"/>
            </a:xfrm>
          </p:grpSpPr>
          <p:sp>
            <p:nvSpPr>
              <p:cNvPr id="6184" name="Google Shape;6184;p50"/>
              <p:cNvSpPr/>
              <p:nvPr/>
            </p:nvSpPr>
            <p:spPr>
              <a:xfrm>
                <a:off x="5220825" y="1202225"/>
                <a:ext cx="207875" cy="120350"/>
              </a:xfrm>
              <a:custGeom>
                <a:rect b="b" l="l" r="r" t="t"/>
                <a:pathLst>
                  <a:path extrusionOk="0" h="4814" w="8315">
                    <a:moveTo>
                      <a:pt x="4200" y="1"/>
                    </a:moveTo>
                    <a:lnTo>
                      <a:pt x="0" y="2228"/>
                    </a:lnTo>
                    <a:lnTo>
                      <a:pt x="4113" y="4814"/>
                    </a:lnTo>
                    <a:lnTo>
                      <a:pt x="8315" y="2378"/>
                    </a:lnTo>
                    <a:lnTo>
                      <a:pt x="420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5" name="Google Shape;6185;p50"/>
              <p:cNvSpPr/>
              <p:nvPr/>
            </p:nvSpPr>
            <p:spPr>
              <a:xfrm>
                <a:off x="5259175" y="1212925"/>
                <a:ext cx="44075" cy="53475"/>
              </a:xfrm>
              <a:custGeom>
                <a:rect b="b" l="l" r="r" t="t"/>
                <a:pathLst>
                  <a:path extrusionOk="0" h="2139" w="1763">
                    <a:moveTo>
                      <a:pt x="21" y="1"/>
                    </a:moveTo>
                    <a:lnTo>
                      <a:pt x="0" y="1110"/>
                    </a:lnTo>
                    <a:lnTo>
                      <a:pt x="1710" y="2138"/>
                    </a:lnTo>
                    <a:lnTo>
                      <a:pt x="1762" y="948"/>
                    </a:lnTo>
                    <a:lnTo>
                      <a:pt x="21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6" name="Google Shape;6186;p50"/>
              <p:cNvSpPr/>
              <p:nvPr/>
            </p:nvSpPr>
            <p:spPr>
              <a:xfrm>
                <a:off x="5301800" y="1229175"/>
                <a:ext cx="38775" cy="66975"/>
              </a:xfrm>
              <a:custGeom>
                <a:rect b="b" l="l" r="r" t="t"/>
                <a:pathLst>
                  <a:path extrusionOk="0" h="2679" w="1551">
                    <a:moveTo>
                      <a:pt x="33" y="0"/>
                    </a:moveTo>
                    <a:lnTo>
                      <a:pt x="1" y="1761"/>
                    </a:lnTo>
                    <a:lnTo>
                      <a:pt x="1520" y="2679"/>
                    </a:lnTo>
                    <a:lnTo>
                      <a:pt x="1551" y="994"/>
                    </a:lnTo>
                    <a:lnTo>
                      <a:pt x="1430" y="525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7" name="Google Shape;6187;p50"/>
              <p:cNvSpPr/>
              <p:nvPr/>
            </p:nvSpPr>
            <p:spPr>
              <a:xfrm>
                <a:off x="5298300" y="1236900"/>
                <a:ext cx="23950" cy="3575"/>
              </a:xfrm>
              <a:custGeom>
                <a:rect b="b" l="l" r="r" t="t"/>
                <a:pathLst>
                  <a:path extrusionOk="0" h="143" w="958">
                    <a:moveTo>
                      <a:pt x="861" y="0"/>
                    </a:moveTo>
                    <a:lnTo>
                      <a:pt x="0" y="100"/>
                    </a:lnTo>
                    <a:lnTo>
                      <a:pt x="68" y="142"/>
                    </a:lnTo>
                    <a:lnTo>
                      <a:pt x="957" y="41"/>
                    </a:lnTo>
                    <a:lnTo>
                      <a:pt x="86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8" name="Google Shape;6188;p50"/>
              <p:cNvSpPr/>
              <p:nvPr/>
            </p:nvSpPr>
            <p:spPr>
              <a:xfrm>
                <a:off x="5319775" y="1206250"/>
                <a:ext cx="72325" cy="56950"/>
              </a:xfrm>
              <a:custGeom>
                <a:rect b="b" l="l" r="r" t="t"/>
                <a:pathLst>
                  <a:path extrusionOk="0" h="2278" w="2893">
                    <a:moveTo>
                      <a:pt x="2121" y="1"/>
                    </a:moveTo>
                    <a:lnTo>
                      <a:pt x="1" y="1225"/>
                    </a:lnTo>
                    <a:lnTo>
                      <a:pt x="756" y="2277"/>
                    </a:lnTo>
                    <a:lnTo>
                      <a:pt x="2892" y="1080"/>
                    </a:lnTo>
                    <a:lnTo>
                      <a:pt x="212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9" name="Google Shape;6189;p50"/>
              <p:cNvSpPr/>
              <p:nvPr/>
            </p:nvSpPr>
            <p:spPr>
              <a:xfrm>
                <a:off x="5298300" y="1206250"/>
                <a:ext cx="74650" cy="33175"/>
              </a:xfrm>
              <a:custGeom>
                <a:rect b="b" l="l" r="r" t="t"/>
                <a:pathLst>
                  <a:path extrusionOk="0" h="1327" w="2986">
                    <a:moveTo>
                      <a:pt x="2986" y="1"/>
                    </a:moveTo>
                    <a:lnTo>
                      <a:pt x="2161" y="95"/>
                    </a:lnTo>
                    <a:lnTo>
                      <a:pt x="0" y="1326"/>
                    </a:lnTo>
                    <a:lnTo>
                      <a:pt x="860" y="1226"/>
                    </a:lnTo>
                    <a:lnTo>
                      <a:pt x="2986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0" name="Google Shape;6190;p50"/>
              <p:cNvSpPr/>
              <p:nvPr/>
            </p:nvSpPr>
            <p:spPr>
              <a:xfrm>
                <a:off x="5318225" y="1236900"/>
                <a:ext cx="20475" cy="26300"/>
              </a:xfrm>
              <a:custGeom>
                <a:rect b="b" l="l" r="r" t="t"/>
                <a:pathLst>
                  <a:path extrusionOk="0" h="1052" w="819">
                    <a:moveTo>
                      <a:pt x="64" y="0"/>
                    </a:moveTo>
                    <a:lnTo>
                      <a:pt x="1" y="7"/>
                    </a:lnTo>
                    <a:lnTo>
                      <a:pt x="769" y="1050"/>
                    </a:lnTo>
                    <a:lnTo>
                      <a:pt x="818" y="1051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1" name="Google Shape;6191;p50"/>
              <p:cNvSpPr/>
              <p:nvPr/>
            </p:nvSpPr>
            <p:spPr>
              <a:xfrm>
                <a:off x="5253375" y="1189250"/>
                <a:ext cx="78300" cy="50175"/>
              </a:xfrm>
              <a:custGeom>
                <a:rect b="b" l="l" r="r" t="t"/>
                <a:pathLst>
                  <a:path extrusionOk="0" h="2007" w="3132">
                    <a:moveTo>
                      <a:pt x="699" y="1"/>
                    </a:moveTo>
                    <a:lnTo>
                      <a:pt x="0" y="907"/>
                    </a:lnTo>
                    <a:lnTo>
                      <a:pt x="1804" y="2006"/>
                    </a:lnTo>
                    <a:lnTo>
                      <a:pt x="3131" y="1526"/>
                    </a:lnTo>
                    <a:lnTo>
                      <a:pt x="699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2" name="Google Shape;6192;p50"/>
              <p:cNvSpPr/>
              <p:nvPr/>
            </p:nvSpPr>
            <p:spPr>
              <a:xfrm>
                <a:off x="5270725" y="1189250"/>
                <a:ext cx="62575" cy="38200"/>
              </a:xfrm>
              <a:custGeom>
                <a:rect b="b" l="l" r="r" t="t"/>
                <a:pathLst>
                  <a:path extrusionOk="0" h="1528" w="2503">
                    <a:moveTo>
                      <a:pt x="1" y="1"/>
                    </a:moveTo>
                    <a:lnTo>
                      <a:pt x="2437" y="1528"/>
                    </a:lnTo>
                    <a:lnTo>
                      <a:pt x="2502" y="1219"/>
                    </a:lnTo>
                    <a:lnTo>
                      <a:pt x="709" y="11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3" name="Google Shape;6193;p50"/>
              <p:cNvSpPr/>
              <p:nvPr/>
            </p:nvSpPr>
            <p:spPr>
              <a:xfrm>
                <a:off x="5339800" y="1235250"/>
                <a:ext cx="47625" cy="60900"/>
              </a:xfrm>
              <a:custGeom>
                <a:rect b="b" l="l" r="r" t="t"/>
                <a:pathLst>
                  <a:path extrusionOk="0" h="2436" w="1905">
                    <a:moveTo>
                      <a:pt x="1904" y="1"/>
                    </a:moveTo>
                    <a:lnTo>
                      <a:pt x="25" y="1078"/>
                    </a:lnTo>
                    <a:lnTo>
                      <a:pt x="0" y="2436"/>
                    </a:lnTo>
                    <a:lnTo>
                      <a:pt x="1880" y="1306"/>
                    </a:lnTo>
                    <a:lnTo>
                      <a:pt x="1904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4" name="Google Shape;6194;p50"/>
              <p:cNvSpPr/>
              <p:nvPr/>
            </p:nvSpPr>
            <p:spPr>
              <a:xfrm>
                <a:off x="5268375" y="1225800"/>
                <a:ext cx="25475" cy="35550"/>
              </a:xfrm>
              <a:custGeom>
                <a:rect b="b" l="l" r="r" t="t"/>
                <a:pathLst>
                  <a:path extrusionOk="0" h="1422" w="1019">
                    <a:moveTo>
                      <a:pt x="15" y="0"/>
                    </a:moveTo>
                    <a:lnTo>
                      <a:pt x="1" y="817"/>
                    </a:lnTo>
                    <a:lnTo>
                      <a:pt x="1004" y="1422"/>
                    </a:lnTo>
                    <a:lnTo>
                      <a:pt x="1019" y="609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5" name="Google Shape;6195;p50"/>
              <p:cNvSpPr/>
              <p:nvPr/>
            </p:nvSpPr>
            <p:spPr>
              <a:xfrm>
                <a:off x="5270000" y="1241250"/>
                <a:ext cx="22050" cy="14775"/>
              </a:xfrm>
              <a:custGeom>
                <a:rect b="b" l="l" r="r" t="t"/>
                <a:pathLst>
                  <a:path extrusionOk="0" h="591" w="882">
                    <a:moveTo>
                      <a:pt x="1" y="0"/>
                    </a:moveTo>
                    <a:lnTo>
                      <a:pt x="1" y="58"/>
                    </a:lnTo>
                    <a:lnTo>
                      <a:pt x="881" y="590"/>
                    </a:lnTo>
                    <a:lnTo>
                      <a:pt x="881" y="5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6" name="Google Shape;6196;p50"/>
              <p:cNvSpPr/>
              <p:nvPr/>
            </p:nvSpPr>
            <p:spPr>
              <a:xfrm>
                <a:off x="5270000" y="1239825"/>
                <a:ext cx="22075" cy="14750"/>
              </a:xfrm>
              <a:custGeom>
                <a:rect b="b" l="l" r="r" t="t"/>
                <a:pathLst>
                  <a:path extrusionOk="0" h="590" w="883">
                    <a:moveTo>
                      <a:pt x="2" y="1"/>
                    </a:moveTo>
                    <a:lnTo>
                      <a:pt x="1" y="57"/>
                    </a:lnTo>
                    <a:lnTo>
                      <a:pt x="881" y="589"/>
                    </a:lnTo>
                    <a:lnTo>
                      <a:pt x="883" y="53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7" name="Google Shape;6197;p50"/>
              <p:cNvSpPr/>
              <p:nvPr/>
            </p:nvSpPr>
            <p:spPr>
              <a:xfrm>
                <a:off x="5270050" y="1238375"/>
                <a:ext cx="22075" cy="14775"/>
              </a:xfrm>
              <a:custGeom>
                <a:rect b="b" l="l" r="r" t="t"/>
                <a:pathLst>
                  <a:path extrusionOk="0" h="591" w="883">
                    <a:moveTo>
                      <a:pt x="2" y="1"/>
                    </a:moveTo>
                    <a:lnTo>
                      <a:pt x="0" y="59"/>
                    </a:lnTo>
                    <a:lnTo>
                      <a:pt x="881" y="591"/>
                    </a:lnTo>
                    <a:lnTo>
                      <a:pt x="882" y="53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8" name="Google Shape;6198;p50"/>
              <p:cNvSpPr/>
              <p:nvPr/>
            </p:nvSpPr>
            <p:spPr>
              <a:xfrm>
                <a:off x="5269975" y="1242700"/>
                <a:ext cx="22075" cy="14775"/>
              </a:xfrm>
              <a:custGeom>
                <a:rect b="b" l="l" r="r" t="t"/>
                <a:pathLst>
                  <a:path extrusionOk="0" h="591" w="883">
                    <a:moveTo>
                      <a:pt x="2" y="0"/>
                    </a:moveTo>
                    <a:lnTo>
                      <a:pt x="1" y="57"/>
                    </a:lnTo>
                    <a:lnTo>
                      <a:pt x="881" y="590"/>
                    </a:lnTo>
                    <a:lnTo>
                      <a:pt x="882" y="53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9" name="Google Shape;6199;p50"/>
              <p:cNvSpPr/>
              <p:nvPr/>
            </p:nvSpPr>
            <p:spPr>
              <a:xfrm>
                <a:off x="5270075" y="1236925"/>
                <a:ext cx="22075" cy="14775"/>
              </a:xfrm>
              <a:custGeom>
                <a:rect b="b" l="l" r="r" t="t"/>
                <a:pathLst>
                  <a:path extrusionOk="0" h="591" w="883">
                    <a:moveTo>
                      <a:pt x="2" y="1"/>
                    </a:moveTo>
                    <a:lnTo>
                      <a:pt x="1" y="59"/>
                    </a:lnTo>
                    <a:lnTo>
                      <a:pt x="881" y="591"/>
                    </a:lnTo>
                    <a:lnTo>
                      <a:pt x="883" y="53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0" name="Google Shape;6200;p50"/>
              <p:cNvSpPr/>
              <p:nvPr/>
            </p:nvSpPr>
            <p:spPr>
              <a:xfrm>
                <a:off x="5269900" y="1245550"/>
                <a:ext cx="22075" cy="14900"/>
              </a:xfrm>
              <a:custGeom>
                <a:rect b="b" l="l" r="r" t="t"/>
                <a:pathLst>
                  <a:path extrusionOk="0" h="596" w="883">
                    <a:moveTo>
                      <a:pt x="2" y="1"/>
                    </a:moveTo>
                    <a:lnTo>
                      <a:pt x="1" y="65"/>
                    </a:lnTo>
                    <a:lnTo>
                      <a:pt x="881" y="595"/>
                    </a:lnTo>
                    <a:lnTo>
                      <a:pt x="882" y="53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1" name="Google Shape;6201;p50"/>
              <p:cNvSpPr/>
              <p:nvPr/>
            </p:nvSpPr>
            <p:spPr>
              <a:xfrm>
                <a:off x="5269950" y="1244100"/>
                <a:ext cx="22050" cy="14775"/>
              </a:xfrm>
              <a:custGeom>
                <a:rect b="b" l="l" r="r" t="t"/>
                <a:pathLst>
                  <a:path extrusionOk="0" h="591" w="882">
                    <a:moveTo>
                      <a:pt x="2" y="1"/>
                    </a:moveTo>
                    <a:lnTo>
                      <a:pt x="0" y="59"/>
                    </a:lnTo>
                    <a:lnTo>
                      <a:pt x="880" y="591"/>
                    </a:lnTo>
                    <a:lnTo>
                      <a:pt x="882" y="534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2" name="Google Shape;6202;p50"/>
              <p:cNvSpPr/>
              <p:nvPr/>
            </p:nvSpPr>
            <p:spPr>
              <a:xfrm>
                <a:off x="5270200" y="1229750"/>
                <a:ext cx="22050" cy="14775"/>
              </a:xfrm>
              <a:custGeom>
                <a:rect b="b" l="l" r="r" t="t"/>
                <a:pathLst>
                  <a:path extrusionOk="0" h="591" w="882">
                    <a:moveTo>
                      <a:pt x="2" y="1"/>
                    </a:moveTo>
                    <a:lnTo>
                      <a:pt x="0" y="59"/>
                    </a:lnTo>
                    <a:lnTo>
                      <a:pt x="880" y="591"/>
                    </a:lnTo>
                    <a:lnTo>
                      <a:pt x="882" y="53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3" name="Google Shape;6203;p50"/>
              <p:cNvSpPr/>
              <p:nvPr/>
            </p:nvSpPr>
            <p:spPr>
              <a:xfrm>
                <a:off x="5270200" y="1231200"/>
                <a:ext cx="22025" cy="14775"/>
              </a:xfrm>
              <a:custGeom>
                <a:rect b="b" l="l" r="r" t="t"/>
                <a:pathLst>
                  <a:path extrusionOk="0" h="591" w="881">
                    <a:moveTo>
                      <a:pt x="0" y="1"/>
                    </a:moveTo>
                    <a:lnTo>
                      <a:pt x="0" y="57"/>
                    </a:lnTo>
                    <a:lnTo>
                      <a:pt x="880" y="591"/>
                    </a:lnTo>
                    <a:lnTo>
                      <a:pt x="880" y="5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4" name="Google Shape;6204;p50"/>
              <p:cNvSpPr/>
              <p:nvPr/>
            </p:nvSpPr>
            <p:spPr>
              <a:xfrm>
                <a:off x="5270225" y="1228550"/>
                <a:ext cx="22075" cy="14525"/>
              </a:xfrm>
              <a:custGeom>
                <a:rect b="b" l="l" r="r" t="t"/>
                <a:pathLst>
                  <a:path extrusionOk="0" h="581" w="883">
                    <a:moveTo>
                      <a:pt x="2" y="1"/>
                    </a:moveTo>
                    <a:lnTo>
                      <a:pt x="1" y="49"/>
                    </a:lnTo>
                    <a:lnTo>
                      <a:pt x="881" y="581"/>
                    </a:lnTo>
                    <a:lnTo>
                      <a:pt x="882" y="53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5" name="Google Shape;6205;p50"/>
              <p:cNvSpPr/>
              <p:nvPr/>
            </p:nvSpPr>
            <p:spPr>
              <a:xfrm>
                <a:off x="5270150" y="1232625"/>
                <a:ext cx="22075" cy="14775"/>
              </a:xfrm>
              <a:custGeom>
                <a:rect b="b" l="l" r="r" t="t"/>
                <a:pathLst>
                  <a:path extrusionOk="0" h="591" w="883">
                    <a:moveTo>
                      <a:pt x="2" y="0"/>
                    </a:moveTo>
                    <a:lnTo>
                      <a:pt x="1" y="58"/>
                    </a:lnTo>
                    <a:lnTo>
                      <a:pt x="881" y="590"/>
                    </a:lnTo>
                    <a:lnTo>
                      <a:pt x="882" y="53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6" name="Google Shape;6206;p50"/>
              <p:cNvSpPr/>
              <p:nvPr/>
            </p:nvSpPr>
            <p:spPr>
              <a:xfrm>
                <a:off x="5270125" y="1235525"/>
                <a:ext cx="22025" cy="14725"/>
              </a:xfrm>
              <a:custGeom>
                <a:rect b="b" l="l" r="r" t="t"/>
                <a:pathLst>
                  <a:path extrusionOk="0" h="589" w="881">
                    <a:moveTo>
                      <a:pt x="0" y="0"/>
                    </a:moveTo>
                    <a:lnTo>
                      <a:pt x="0" y="57"/>
                    </a:lnTo>
                    <a:lnTo>
                      <a:pt x="881" y="589"/>
                    </a:lnTo>
                    <a:lnTo>
                      <a:pt x="881" y="5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7" name="Google Shape;6207;p50"/>
              <p:cNvSpPr/>
              <p:nvPr/>
            </p:nvSpPr>
            <p:spPr>
              <a:xfrm>
                <a:off x="5270125" y="1234075"/>
                <a:ext cx="22050" cy="14775"/>
              </a:xfrm>
              <a:custGeom>
                <a:rect b="b" l="l" r="r" t="t"/>
                <a:pathLst>
                  <a:path extrusionOk="0" h="591" w="882">
                    <a:moveTo>
                      <a:pt x="2" y="0"/>
                    </a:moveTo>
                    <a:lnTo>
                      <a:pt x="0" y="58"/>
                    </a:lnTo>
                    <a:lnTo>
                      <a:pt x="881" y="590"/>
                    </a:lnTo>
                    <a:lnTo>
                      <a:pt x="882" y="53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8" name="Google Shape;6208;p50"/>
              <p:cNvSpPr/>
              <p:nvPr/>
            </p:nvSpPr>
            <p:spPr>
              <a:xfrm>
                <a:off x="5314975" y="1254700"/>
                <a:ext cx="11750" cy="33800"/>
              </a:xfrm>
              <a:custGeom>
                <a:rect b="b" l="l" r="r" t="t"/>
                <a:pathLst>
                  <a:path extrusionOk="0" h="1352" w="470">
                    <a:moveTo>
                      <a:pt x="19" y="0"/>
                    </a:moveTo>
                    <a:lnTo>
                      <a:pt x="0" y="1080"/>
                    </a:lnTo>
                    <a:lnTo>
                      <a:pt x="451" y="1352"/>
                    </a:lnTo>
                    <a:lnTo>
                      <a:pt x="470" y="268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9" name="Google Shape;6209;p50"/>
              <p:cNvSpPr/>
              <p:nvPr/>
            </p:nvSpPr>
            <p:spPr>
              <a:xfrm>
                <a:off x="5315975" y="1256500"/>
                <a:ext cx="9750" cy="30150"/>
              </a:xfrm>
              <a:custGeom>
                <a:rect b="b" l="l" r="r" t="t"/>
                <a:pathLst>
                  <a:path extrusionOk="0" h="1206" w="390">
                    <a:moveTo>
                      <a:pt x="18" y="1"/>
                    </a:moveTo>
                    <a:lnTo>
                      <a:pt x="17" y="107"/>
                    </a:lnTo>
                    <a:lnTo>
                      <a:pt x="15" y="144"/>
                    </a:lnTo>
                    <a:lnTo>
                      <a:pt x="2" y="906"/>
                    </a:lnTo>
                    <a:lnTo>
                      <a:pt x="2" y="924"/>
                    </a:lnTo>
                    <a:lnTo>
                      <a:pt x="1" y="981"/>
                    </a:lnTo>
                    <a:lnTo>
                      <a:pt x="24" y="994"/>
                    </a:lnTo>
                    <a:lnTo>
                      <a:pt x="59" y="1016"/>
                    </a:lnTo>
                    <a:lnTo>
                      <a:pt x="73" y="1023"/>
                    </a:lnTo>
                    <a:lnTo>
                      <a:pt x="85" y="1030"/>
                    </a:lnTo>
                    <a:lnTo>
                      <a:pt x="372" y="1206"/>
                    </a:lnTo>
                    <a:lnTo>
                      <a:pt x="375" y="1048"/>
                    </a:lnTo>
                    <a:lnTo>
                      <a:pt x="375" y="1032"/>
                    </a:lnTo>
                    <a:lnTo>
                      <a:pt x="376" y="1016"/>
                    </a:lnTo>
                    <a:lnTo>
                      <a:pt x="376" y="969"/>
                    </a:lnTo>
                    <a:lnTo>
                      <a:pt x="389" y="224"/>
                    </a:lnTo>
                    <a:lnTo>
                      <a:pt x="182" y="96"/>
                    </a:lnTo>
                    <a:lnTo>
                      <a:pt x="167" y="88"/>
                    </a:lnTo>
                    <a:lnTo>
                      <a:pt x="131" y="66"/>
                    </a:lnTo>
                    <a:lnTo>
                      <a:pt x="102" y="50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0" name="Google Shape;6210;p50"/>
              <p:cNvSpPr/>
              <p:nvPr/>
            </p:nvSpPr>
            <p:spPr>
              <a:xfrm>
                <a:off x="5315425" y="1254700"/>
                <a:ext cx="11300" cy="7400"/>
              </a:xfrm>
              <a:custGeom>
                <a:rect b="b" l="l" r="r" t="t"/>
                <a:pathLst>
                  <a:path extrusionOk="0" h="296" w="452">
                    <a:moveTo>
                      <a:pt x="1" y="0"/>
                    </a:moveTo>
                    <a:lnTo>
                      <a:pt x="40" y="73"/>
                    </a:lnTo>
                    <a:lnTo>
                      <a:pt x="411" y="296"/>
                    </a:lnTo>
                    <a:lnTo>
                      <a:pt x="452" y="26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1" name="Google Shape;6211;p50"/>
              <p:cNvSpPr/>
              <p:nvPr/>
            </p:nvSpPr>
            <p:spPr>
              <a:xfrm>
                <a:off x="5314975" y="1281000"/>
                <a:ext cx="11300" cy="7500"/>
              </a:xfrm>
              <a:custGeom>
                <a:rect b="b" l="l" r="r" t="t"/>
                <a:pathLst>
                  <a:path extrusionOk="0" h="300" w="452">
                    <a:moveTo>
                      <a:pt x="41" y="1"/>
                    </a:moveTo>
                    <a:lnTo>
                      <a:pt x="0" y="28"/>
                    </a:lnTo>
                    <a:lnTo>
                      <a:pt x="451" y="300"/>
                    </a:lnTo>
                    <a:lnTo>
                      <a:pt x="412" y="226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2" name="Google Shape;6212;p50"/>
              <p:cNvSpPr/>
              <p:nvPr/>
            </p:nvSpPr>
            <p:spPr>
              <a:xfrm>
                <a:off x="5315975" y="1280750"/>
                <a:ext cx="9300" cy="5900"/>
              </a:xfrm>
              <a:custGeom>
                <a:rect b="b" l="l" r="r" t="t"/>
                <a:pathLst>
                  <a:path extrusionOk="0" h="236" w="372">
                    <a:moveTo>
                      <a:pt x="12" y="1"/>
                    </a:moveTo>
                    <a:lnTo>
                      <a:pt x="1" y="11"/>
                    </a:lnTo>
                    <a:lnTo>
                      <a:pt x="372" y="236"/>
                    </a:lnTo>
                    <a:lnTo>
                      <a:pt x="372" y="218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3" name="Google Shape;6213;p50"/>
              <p:cNvSpPr/>
              <p:nvPr/>
            </p:nvSpPr>
            <p:spPr>
              <a:xfrm>
                <a:off x="5315975" y="1256500"/>
                <a:ext cx="750" cy="24525"/>
              </a:xfrm>
              <a:custGeom>
                <a:rect b="b" l="l" r="r" t="t"/>
                <a:pathLst>
                  <a:path extrusionOk="0" h="981" w="30">
                    <a:moveTo>
                      <a:pt x="18" y="1"/>
                    </a:moveTo>
                    <a:lnTo>
                      <a:pt x="1" y="981"/>
                    </a:lnTo>
                    <a:lnTo>
                      <a:pt x="1" y="981"/>
                    </a:lnTo>
                    <a:lnTo>
                      <a:pt x="12" y="971"/>
                    </a:lnTo>
                    <a:lnTo>
                      <a:pt x="30" y="8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4" name="Google Shape;6214;p50"/>
              <p:cNvSpPr/>
              <p:nvPr/>
            </p:nvSpPr>
            <p:spPr>
              <a:xfrm>
                <a:off x="5326250" y="1261100"/>
                <a:ext cx="875" cy="27400"/>
              </a:xfrm>
              <a:custGeom>
                <a:rect b="b" l="l" r="r" t="t"/>
                <a:pathLst>
                  <a:path extrusionOk="0" h="1096" w="35">
                    <a:moveTo>
                      <a:pt x="35" y="1"/>
                    </a:moveTo>
                    <a:lnTo>
                      <a:pt x="19" y="12"/>
                    </a:lnTo>
                    <a:lnTo>
                      <a:pt x="0" y="1096"/>
                    </a:lnTo>
                    <a:lnTo>
                      <a:pt x="16" y="1084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5" name="Google Shape;6215;p50"/>
              <p:cNvSpPr/>
              <p:nvPr/>
            </p:nvSpPr>
            <p:spPr>
              <a:xfrm>
                <a:off x="5315425" y="1254400"/>
                <a:ext cx="11700" cy="7025"/>
              </a:xfrm>
              <a:custGeom>
                <a:rect b="b" l="l" r="r" t="t"/>
                <a:pathLst>
                  <a:path extrusionOk="0" h="281" w="468">
                    <a:moveTo>
                      <a:pt x="17" y="1"/>
                    </a:moveTo>
                    <a:lnTo>
                      <a:pt x="1" y="12"/>
                    </a:lnTo>
                    <a:lnTo>
                      <a:pt x="452" y="280"/>
                    </a:lnTo>
                    <a:lnTo>
                      <a:pt x="468" y="269"/>
                    </a:lnTo>
                    <a:lnTo>
                      <a:pt x="17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6" name="Google Shape;6216;p50"/>
              <p:cNvSpPr/>
              <p:nvPr/>
            </p:nvSpPr>
            <p:spPr>
              <a:xfrm>
                <a:off x="5330925" y="1262925"/>
                <a:ext cx="5450" cy="9600"/>
              </a:xfrm>
              <a:custGeom>
                <a:rect b="b" l="l" r="r" t="t"/>
                <a:pathLst>
                  <a:path extrusionOk="0" h="384" w="218">
                    <a:moveTo>
                      <a:pt x="4" y="0"/>
                    </a:moveTo>
                    <a:lnTo>
                      <a:pt x="0" y="250"/>
                    </a:lnTo>
                    <a:lnTo>
                      <a:pt x="213" y="383"/>
                    </a:lnTo>
                    <a:lnTo>
                      <a:pt x="218" y="131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7" name="Google Shape;6217;p50"/>
              <p:cNvSpPr/>
              <p:nvPr/>
            </p:nvSpPr>
            <p:spPr>
              <a:xfrm>
                <a:off x="5331650" y="1264225"/>
                <a:ext cx="3975" cy="6950"/>
              </a:xfrm>
              <a:custGeom>
                <a:rect b="b" l="l" r="r" t="t"/>
                <a:pathLst>
                  <a:path extrusionOk="0" h="278" w="159">
                    <a:moveTo>
                      <a:pt x="3" y="1"/>
                    </a:moveTo>
                    <a:lnTo>
                      <a:pt x="3" y="73"/>
                    </a:lnTo>
                    <a:lnTo>
                      <a:pt x="2" y="99"/>
                    </a:lnTo>
                    <a:lnTo>
                      <a:pt x="2" y="131"/>
                    </a:lnTo>
                    <a:lnTo>
                      <a:pt x="2" y="143"/>
                    </a:lnTo>
                    <a:lnTo>
                      <a:pt x="0" y="182"/>
                    </a:lnTo>
                    <a:lnTo>
                      <a:pt x="18" y="192"/>
                    </a:lnTo>
                    <a:lnTo>
                      <a:pt x="44" y="209"/>
                    </a:lnTo>
                    <a:lnTo>
                      <a:pt x="54" y="215"/>
                    </a:lnTo>
                    <a:lnTo>
                      <a:pt x="62" y="221"/>
                    </a:lnTo>
                    <a:lnTo>
                      <a:pt x="155" y="277"/>
                    </a:lnTo>
                    <a:lnTo>
                      <a:pt x="157" y="169"/>
                    </a:lnTo>
                    <a:lnTo>
                      <a:pt x="157" y="159"/>
                    </a:lnTo>
                    <a:lnTo>
                      <a:pt x="157" y="147"/>
                    </a:lnTo>
                    <a:lnTo>
                      <a:pt x="158" y="115"/>
                    </a:lnTo>
                    <a:lnTo>
                      <a:pt x="158" y="95"/>
                    </a:lnTo>
                    <a:lnTo>
                      <a:pt x="125" y="74"/>
                    </a:lnTo>
                    <a:lnTo>
                      <a:pt x="115" y="69"/>
                    </a:lnTo>
                    <a:lnTo>
                      <a:pt x="87" y="53"/>
                    </a:lnTo>
                    <a:lnTo>
                      <a:pt x="65" y="38"/>
                    </a:lnTo>
                    <a:lnTo>
                      <a:pt x="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8" name="Google Shape;6218;p50"/>
              <p:cNvSpPr/>
              <p:nvPr/>
            </p:nvSpPr>
            <p:spPr>
              <a:xfrm>
                <a:off x="5331675" y="1265925"/>
                <a:ext cx="3100" cy="1875"/>
              </a:xfrm>
              <a:custGeom>
                <a:rect b="b" l="l" r="r" t="t"/>
                <a:pathLst>
                  <a:path extrusionOk="0" h="75" w="124">
                    <a:moveTo>
                      <a:pt x="114" y="1"/>
                    </a:moveTo>
                    <a:lnTo>
                      <a:pt x="1" y="63"/>
                    </a:lnTo>
                    <a:lnTo>
                      <a:pt x="1" y="75"/>
                    </a:lnTo>
                    <a:lnTo>
                      <a:pt x="124" y="6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9" name="Google Shape;6219;p50"/>
              <p:cNvSpPr/>
              <p:nvPr/>
            </p:nvSpPr>
            <p:spPr>
              <a:xfrm>
                <a:off x="5331675" y="1265525"/>
                <a:ext cx="2850" cy="2000"/>
              </a:xfrm>
              <a:custGeom>
                <a:rect b="b" l="l" r="r" t="t"/>
                <a:pathLst>
                  <a:path extrusionOk="0" h="80" w="114">
                    <a:moveTo>
                      <a:pt x="86" y="1"/>
                    </a:moveTo>
                    <a:lnTo>
                      <a:pt x="1" y="47"/>
                    </a:lnTo>
                    <a:lnTo>
                      <a:pt x="1" y="79"/>
                    </a:lnTo>
                    <a:lnTo>
                      <a:pt x="114" y="17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0" name="Google Shape;6220;p50"/>
              <p:cNvSpPr/>
              <p:nvPr/>
            </p:nvSpPr>
            <p:spPr>
              <a:xfrm>
                <a:off x="5331675" y="1265175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64" y="0"/>
                    </a:moveTo>
                    <a:lnTo>
                      <a:pt x="2" y="35"/>
                    </a:lnTo>
                    <a:lnTo>
                      <a:pt x="1" y="61"/>
                    </a:lnTo>
                    <a:lnTo>
                      <a:pt x="86" y="15"/>
                    </a:lnTo>
                    <a:lnTo>
                      <a:pt x="64" y="0"/>
                    </a:lnTo>
                    <a:close/>
                    <a:moveTo>
                      <a:pt x="1" y="61"/>
                    </a:moveTo>
                    <a:lnTo>
                      <a:pt x="1" y="61"/>
                    </a:lnTo>
                    <a:lnTo>
                      <a:pt x="1" y="6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1" name="Google Shape;6221;p50"/>
              <p:cNvSpPr/>
              <p:nvPr/>
            </p:nvSpPr>
            <p:spPr>
              <a:xfrm>
                <a:off x="5331725" y="1264225"/>
                <a:ext cx="1575" cy="1850"/>
              </a:xfrm>
              <a:custGeom>
                <a:rect b="b" l="l" r="r" t="t"/>
                <a:pathLst>
                  <a:path extrusionOk="0" h="74" w="63">
                    <a:moveTo>
                      <a:pt x="0" y="1"/>
                    </a:moveTo>
                    <a:lnTo>
                      <a:pt x="0" y="73"/>
                    </a:lnTo>
                    <a:lnTo>
                      <a:pt x="62" y="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2" name="Google Shape;6222;p50"/>
              <p:cNvSpPr/>
              <p:nvPr/>
            </p:nvSpPr>
            <p:spPr>
              <a:xfrm>
                <a:off x="5332075" y="1267100"/>
                <a:ext cx="3550" cy="2375"/>
              </a:xfrm>
              <a:custGeom>
                <a:rect b="b" l="l" r="r" t="t"/>
                <a:pathLst>
                  <a:path extrusionOk="0" h="95" w="142">
                    <a:moveTo>
                      <a:pt x="141" y="0"/>
                    </a:moveTo>
                    <a:lnTo>
                      <a:pt x="1" y="77"/>
                    </a:lnTo>
                    <a:lnTo>
                      <a:pt x="27" y="94"/>
                    </a:lnTo>
                    <a:lnTo>
                      <a:pt x="140" y="32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3" name="Google Shape;6223;p50"/>
              <p:cNvSpPr/>
              <p:nvPr/>
            </p:nvSpPr>
            <p:spPr>
              <a:xfrm>
                <a:off x="5331650" y="1266075"/>
                <a:ext cx="3975" cy="2950"/>
              </a:xfrm>
              <a:custGeom>
                <a:rect b="b" l="l" r="r" t="t"/>
                <a:pathLst>
                  <a:path extrusionOk="0" h="118" w="159">
                    <a:moveTo>
                      <a:pt x="125" y="0"/>
                    </a:moveTo>
                    <a:lnTo>
                      <a:pt x="2" y="69"/>
                    </a:lnTo>
                    <a:lnTo>
                      <a:pt x="0" y="108"/>
                    </a:lnTo>
                    <a:lnTo>
                      <a:pt x="18" y="118"/>
                    </a:lnTo>
                    <a:lnTo>
                      <a:pt x="158" y="41"/>
                    </a:lnTo>
                    <a:lnTo>
                      <a:pt x="158" y="21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4" name="Google Shape;6224;p50"/>
              <p:cNvSpPr/>
              <p:nvPr/>
            </p:nvSpPr>
            <p:spPr>
              <a:xfrm>
                <a:off x="5333200" y="1268425"/>
                <a:ext cx="2375" cy="2750"/>
              </a:xfrm>
              <a:custGeom>
                <a:rect b="b" l="l" r="r" t="t"/>
                <a:pathLst>
                  <a:path extrusionOk="0" h="110" w="95">
                    <a:moveTo>
                      <a:pt x="95" y="1"/>
                    </a:moveTo>
                    <a:lnTo>
                      <a:pt x="0" y="53"/>
                    </a:lnTo>
                    <a:lnTo>
                      <a:pt x="93" y="109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5" name="Google Shape;6225;p50"/>
              <p:cNvSpPr/>
              <p:nvPr/>
            </p:nvSpPr>
            <p:spPr>
              <a:xfrm>
                <a:off x="5332975" y="1268175"/>
                <a:ext cx="2600" cy="1575"/>
              </a:xfrm>
              <a:custGeom>
                <a:rect b="b" l="l" r="r" t="t"/>
                <a:pathLst>
                  <a:path extrusionOk="0" h="63" w="104">
                    <a:moveTo>
                      <a:pt x="104" y="1"/>
                    </a:moveTo>
                    <a:lnTo>
                      <a:pt x="1" y="57"/>
                    </a:lnTo>
                    <a:lnTo>
                      <a:pt x="9" y="63"/>
                    </a:lnTo>
                    <a:lnTo>
                      <a:pt x="104" y="11"/>
                    </a:ln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6" name="Google Shape;6226;p50"/>
              <p:cNvSpPr/>
              <p:nvPr/>
            </p:nvSpPr>
            <p:spPr>
              <a:xfrm>
                <a:off x="5332725" y="1267875"/>
                <a:ext cx="2850" cy="1750"/>
              </a:xfrm>
              <a:custGeom>
                <a:rect b="b" l="l" r="r" t="t"/>
                <a:pathLst>
                  <a:path extrusionOk="0" h="70" w="114">
                    <a:moveTo>
                      <a:pt x="114" y="1"/>
                    </a:moveTo>
                    <a:lnTo>
                      <a:pt x="1" y="63"/>
                    </a:lnTo>
                    <a:lnTo>
                      <a:pt x="11" y="69"/>
                    </a:lnTo>
                    <a:lnTo>
                      <a:pt x="114" y="13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7" name="Google Shape;6227;p50"/>
              <p:cNvSpPr/>
              <p:nvPr/>
            </p:nvSpPr>
            <p:spPr>
              <a:xfrm>
                <a:off x="5331025" y="1262925"/>
                <a:ext cx="5350" cy="3675"/>
              </a:xfrm>
              <a:custGeom>
                <a:rect b="b" l="l" r="r" t="t"/>
                <a:pathLst>
                  <a:path extrusionOk="0" h="147" w="214">
                    <a:moveTo>
                      <a:pt x="0" y="0"/>
                    </a:moveTo>
                    <a:lnTo>
                      <a:pt x="28" y="53"/>
                    </a:lnTo>
                    <a:lnTo>
                      <a:pt x="183" y="147"/>
                    </a:lnTo>
                    <a:lnTo>
                      <a:pt x="214" y="1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8" name="Google Shape;6228;p50"/>
              <p:cNvSpPr/>
              <p:nvPr/>
            </p:nvSpPr>
            <p:spPr>
              <a:xfrm>
                <a:off x="5330925" y="1268750"/>
                <a:ext cx="5350" cy="3775"/>
              </a:xfrm>
              <a:custGeom>
                <a:rect b="b" l="l" r="r" t="t"/>
                <a:pathLst>
                  <a:path extrusionOk="0" h="151" w="214">
                    <a:moveTo>
                      <a:pt x="29" y="1"/>
                    </a:moveTo>
                    <a:lnTo>
                      <a:pt x="0" y="17"/>
                    </a:lnTo>
                    <a:lnTo>
                      <a:pt x="213" y="150"/>
                    </a:lnTo>
                    <a:lnTo>
                      <a:pt x="184" y="96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9" name="Google Shape;6229;p50"/>
              <p:cNvSpPr/>
              <p:nvPr/>
            </p:nvSpPr>
            <p:spPr>
              <a:xfrm>
                <a:off x="5331650" y="1268575"/>
                <a:ext cx="3900" cy="2600"/>
              </a:xfrm>
              <a:custGeom>
                <a:rect b="b" l="l" r="r" t="t"/>
                <a:pathLst>
                  <a:path extrusionOk="0" h="104" w="156">
                    <a:moveTo>
                      <a:pt x="9" y="1"/>
                    </a:moveTo>
                    <a:lnTo>
                      <a:pt x="0" y="8"/>
                    </a:lnTo>
                    <a:lnTo>
                      <a:pt x="155" y="103"/>
                    </a:lnTo>
                    <a:lnTo>
                      <a:pt x="155" y="9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0" name="Google Shape;6230;p50"/>
              <p:cNvSpPr/>
              <p:nvPr/>
            </p:nvSpPr>
            <p:spPr>
              <a:xfrm>
                <a:off x="5331650" y="1264225"/>
                <a:ext cx="300" cy="4550"/>
              </a:xfrm>
              <a:custGeom>
                <a:rect b="b" l="l" r="r" t="t"/>
                <a:pathLst>
                  <a:path extrusionOk="0" h="182" w="12">
                    <a:moveTo>
                      <a:pt x="3" y="1"/>
                    </a:moveTo>
                    <a:lnTo>
                      <a:pt x="0" y="182"/>
                    </a:lnTo>
                    <a:lnTo>
                      <a:pt x="9" y="175"/>
                    </a:lnTo>
                    <a:lnTo>
                      <a:pt x="12" y="6"/>
                    </a:lnTo>
                    <a:lnTo>
                      <a:pt x="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1" name="Google Shape;6231;p50"/>
              <p:cNvSpPr/>
              <p:nvPr/>
            </p:nvSpPr>
            <p:spPr>
              <a:xfrm>
                <a:off x="5336250" y="1266000"/>
                <a:ext cx="425" cy="6525"/>
              </a:xfrm>
              <a:custGeom>
                <a:rect b="b" l="l" r="r" t="t"/>
                <a:pathLst>
                  <a:path extrusionOk="0" h="261" w="17">
                    <a:moveTo>
                      <a:pt x="16" y="1"/>
                    </a:moveTo>
                    <a:lnTo>
                      <a:pt x="5" y="8"/>
                    </a:lnTo>
                    <a:lnTo>
                      <a:pt x="0" y="260"/>
                    </a:lnTo>
                    <a:lnTo>
                      <a:pt x="12" y="253"/>
                    </a:lnTo>
                    <a:lnTo>
                      <a:pt x="1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2" name="Google Shape;6232;p50"/>
              <p:cNvSpPr/>
              <p:nvPr/>
            </p:nvSpPr>
            <p:spPr>
              <a:xfrm>
                <a:off x="5331025" y="1262750"/>
                <a:ext cx="5650" cy="3450"/>
              </a:xfrm>
              <a:custGeom>
                <a:rect b="b" l="l" r="r" t="t"/>
                <a:pathLst>
                  <a:path extrusionOk="0" h="138" w="226">
                    <a:moveTo>
                      <a:pt x="11" y="0"/>
                    </a:moveTo>
                    <a:lnTo>
                      <a:pt x="0" y="7"/>
                    </a:lnTo>
                    <a:lnTo>
                      <a:pt x="214" y="138"/>
                    </a:lnTo>
                    <a:lnTo>
                      <a:pt x="225" y="13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3" name="Google Shape;6233;p50"/>
              <p:cNvSpPr/>
              <p:nvPr/>
            </p:nvSpPr>
            <p:spPr>
              <a:xfrm>
                <a:off x="5330725" y="1272750"/>
                <a:ext cx="5475" cy="9600"/>
              </a:xfrm>
              <a:custGeom>
                <a:rect b="b" l="l" r="r" t="t"/>
                <a:pathLst>
                  <a:path extrusionOk="0" h="384" w="219">
                    <a:moveTo>
                      <a:pt x="5" y="0"/>
                    </a:moveTo>
                    <a:lnTo>
                      <a:pt x="1" y="250"/>
                    </a:lnTo>
                    <a:lnTo>
                      <a:pt x="214" y="383"/>
                    </a:lnTo>
                    <a:lnTo>
                      <a:pt x="218" y="131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4" name="Google Shape;6234;p50"/>
              <p:cNvSpPr/>
              <p:nvPr/>
            </p:nvSpPr>
            <p:spPr>
              <a:xfrm>
                <a:off x="5331450" y="1274050"/>
                <a:ext cx="3975" cy="6950"/>
              </a:xfrm>
              <a:custGeom>
                <a:rect b="b" l="l" r="r" t="t"/>
                <a:pathLst>
                  <a:path extrusionOk="0" h="278" w="159">
                    <a:moveTo>
                      <a:pt x="5" y="0"/>
                    </a:moveTo>
                    <a:lnTo>
                      <a:pt x="4" y="73"/>
                    </a:lnTo>
                    <a:lnTo>
                      <a:pt x="2" y="99"/>
                    </a:lnTo>
                    <a:lnTo>
                      <a:pt x="2" y="130"/>
                    </a:lnTo>
                    <a:lnTo>
                      <a:pt x="2" y="143"/>
                    </a:lnTo>
                    <a:lnTo>
                      <a:pt x="1" y="182"/>
                    </a:lnTo>
                    <a:lnTo>
                      <a:pt x="18" y="192"/>
                    </a:lnTo>
                    <a:lnTo>
                      <a:pt x="44" y="209"/>
                    </a:lnTo>
                    <a:lnTo>
                      <a:pt x="55" y="215"/>
                    </a:lnTo>
                    <a:lnTo>
                      <a:pt x="63" y="221"/>
                    </a:lnTo>
                    <a:lnTo>
                      <a:pt x="156" y="277"/>
                    </a:lnTo>
                    <a:lnTo>
                      <a:pt x="157" y="169"/>
                    </a:lnTo>
                    <a:lnTo>
                      <a:pt x="157" y="159"/>
                    </a:lnTo>
                    <a:lnTo>
                      <a:pt x="159" y="147"/>
                    </a:lnTo>
                    <a:lnTo>
                      <a:pt x="159" y="115"/>
                    </a:lnTo>
                    <a:lnTo>
                      <a:pt x="159" y="95"/>
                    </a:lnTo>
                    <a:lnTo>
                      <a:pt x="126" y="74"/>
                    </a:lnTo>
                    <a:lnTo>
                      <a:pt x="115" y="69"/>
                    </a:lnTo>
                    <a:lnTo>
                      <a:pt x="88" y="51"/>
                    </a:lnTo>
                    <a:lnTo>
                      <a:pt x="66" y="38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5" name="Google Shape;6235;p50"/>
              <p:cNvSpPr/>
              <p:nvPr/>
            </p:nvSpPr>
            <p:spPr>
              <a:xfrm>
                <a:off x="5331500" y="1275750"/>
                <a:ext cx="3100" cy="1875"/>
              </a:xfrm>
              <a:custGeom>
                <a:rect b="b" l="l" r="r" t="t"/>
                <a:pathLst>
                  <a:path extrusionOk="0" h="75" w="124">
                    <a:moveTo>
                      <a:pt x="113" y="1"/>
                    </a:moveTo>
                    <a:lnTo>
                      <a:pt x="0" y="62"/>
                    </a:lnTo>
                    <a:lnTo>
                      <a:pt x="0" y="75"/>
                    </a:lnTo>
                    <a:lnTo>
                      <a:pt x="124" y="6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6" name="Google Shape;6236;p50"/>
              <p:cNvSpPr/>
              <p:nvPr/>
            </p:nvSpPr>
            <p:spPr>
              <a:xfrm>
                <a:off x="5331500" y="1275325"/>
                <a:ext cx="2850" cy="1975"/>
              </a:xfrm>
              <a:custGeom>
                <a:rect b="b" l="l" r="r" t="t"/>
                <a:pathLst>
                  <a:path extrusionOk="0" h="79" w="114">
                    <a:moveTo>
                      <a:pt x="86" y="0"/>
                    </a:moveTo>
                    <a:lnTo>
                      <a:pt x="0" y="48"/>
                    </a:lnTo>
                    <a:lnTo>
                      <a:pt x="0" y="79"/>
                    </a:lnTo>
                    <a:lnTo>
                      <a:pt x="113" y="18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7" name="Google Shape;6237;p50"/>
              <p:cNvSpPr/>
              <p:nvPr/>
            </p:nvSpPr>
            <p:spPr>
              <a:xfrm>
                <a:off x="5331500" y="1275000"/>
                <a:ext cx="2150" cy="1550"/>
              </a:xfrm>
              <a:custGeom>
                <a:rect b="b" l="l" r="r" t="t"/>
                <a:pathLst>
                  <a:path extrusionOk="0" h="62" w="86">
                    <a:moveTo>
                      <a:pt x="64" y="0"/>
                    </a:moveTo>
                    <a:lnTo>
                      <a:pt x="2" y="35"/>
                    </a:lnTo>
                    <a:lnTo>
                      <a:pt x="0" y="61"/>
                    </a:lnTo>
                    <a:lnTo>
                      <a:pt x="86" y="13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8" name="Google Shape;6238;p50"/>
              <p:cNvSpPr/>
              <p:nvPr/>
            </p:nvSpPr>
            <p:spPr>
              <a:xfrm>
                <a:off x="5331525" y="1274050"/>
                <a:ext cx="1600" cy="1825"/>
              </a:xfrm>
              <a:custGeom>
                <a:rect b="b" l="l" r="r" t="t"/>
                <a:pathLst>
                  <a:path extrusionOk="0" h="73" w="64">
                    <a:moveTo>
                      <a:pt x="2" y="0"/>
                    </a:moveTo>
                    <a:lnTo>
                      <a:pt x="1" y="73"/>
                    </a:lnTo>
                    <a:lnTo>
                      <a:pt x="63" y="38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9" name="Google Shape;6239;p50"/>
              <p:cNvSpPr/>
              <p:nvPr/>
            </p:nvSpPr>
            <p:spPr>
              <a:xfrm>
                <a:off x="5331900" y="1276925"/>
                <a:ext cx="3525" cy="2375"/>
              </a:xfrm>
              <a:custGeom>
                <a:rect b="b" l="l" r="r" t="t"/>
                <a:pathLst>
                  <a:path extrusionOk="0" h="95" w="141">
                    <a:moveTo>
                      <a:pt x="141" y="0"/>
                    </a:moveTo>
                    <a:lnTo>
                      <a:pt x="0" y="77"/>
                    </a:lnTo>
                    <a:lnTo>
                      <a:pt x="26" y="94"/>
                    </a:lnTo>
                    <a:lnTo>
                      <a:pt x="141" y="32"/>
                    </a:lnTo>
                    <a:lnTo>
                      <a:pt x="14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0" name="Google Shape;6240;p50"/>
              <p:cNvSpPr/>
              <p:nvPr/>
            </p:nvSpPr>
            <p:spPr>
              <a:xfrm>
                <a:off x="5331450" y="1275900"/>
                <a:ext cx="3975" cy="2950"/>
              </a:xfrm>
              <a:custGeom>
                <a:rect b="b" l="l" r="r" t="t"/>
                <a:pathLst>
                  <a:path extrusionOk="0" h="118" w="159">
                    <a:moveTo>
                      <a:pt x="126" y="0"/>
                    </a:moveTo>
                    <a:lnTo>
                      <a:pt x="2" y="69"/>
                    </a:lnTo>
                    <a:lnTo>
                      <a:pt x="1" y="108"/>
                    </a:lnTo>
                    <a:lnTo>
                      <a:pt x="18" y="118"/>
                    </a:lnTo>
                    <a:lnTo>
                      <a:pt x="159" y="41"/>
                    </a:lnTo>
                    <a:lnTo>
                      <a:pt x="159" y="21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1" name="Google Shape;6241;p50"/>
              <p:cNvSpPr/>
              <p:nvPr/>
            </p:nvSpPr>
            <p:spPr>
              <a:xfrm>
                <a:off x="5333025" y="1278250"/>
                <a:ext cx="2375" cy="2750"/>
              </a:xfrm>
              <a:custGeom>
                <a:rect b="b" l="l" r="r" t="t"/>
                <a:pathLst>
                  <a:path extrusionOk="0" h="110" w="95">
                    <a:moveTo>
                      <a:pt x="94" y="1"/>
                    </a:moveTo>
                    <a:lnTo>
                      <a:pt x="0" y="53"/>
                    </a:lnTo>
                    <a:lnTo>
                      <a:pt x="93" y="109"/>
                    </a:lnTo>
                    <a:lnTo>
                      <a:pt x="9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2" name="Google Shape;6242;p50"/>
              <p:cNvSpPr/>
              <p:nvPr/>
            </p:nvSpPr>
            <p:spPr>
              <a:xfrm>
                <a:off x="5332800" y="1278000"/>
                <a:ext cx="2600" cy="1575"/>
              </a:xfrm>
              <a:custGeom>
                <a:rect b="b" l="l" r="r" t="t"/>
                <a:pathLst>
                  <a:path extrusionOk="0" h="63" w="104">
                    <a:moveTo>
                      <a:pt x="103" y="1"/>
                    </a:moveTo>
                    <a:lnTo>
                      <a:pt x="1" y="57"/>
                    </a:lnTo>
                    <a:lnTo>
                      <a:pt x="9" y="63"/>
                    </a:lnTo>
                    <a:lnTo>
                      <a:pt x="103" y="11"/>
                    </a:lnTo>
                    <a:lnTo>
                      <a:pt x="10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3" name="Google Shape;6243;p50"/>
              <p:cNvSpPr/>
              <p:nvPr/>
            </p:nvSpPr>
            <p:spPr>
              <a:xfrm>
                <a:off x="5332550" y="1277700"/>
                <a:ext cx="2875" cy="1750"/>
              </a:xfrm>
              <a:custGeom>
                <a:rect b="b" l="l" r="r" t="t"/>
                <a:pathLst>
                  <a:path extrusionOk="0" h="70" w="115">
                    <a:moveTo>
                      <a:pt x="115" y="1"/>
                    </a:moveTo>
                    <a:lnTo>
                      <a:pt x="0" y="63"/>
                    </a:lnTo>
                    <a:lnTo>
                      <a:pt x="11" y="69"/>
                    </a:lnTo>
                    <a:lnTo>
                      <a:pt x="113" y="13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4" name="Google Shape;6244;p50"/>
              <p:cNvSpPr/>
              <p:nvPr/>
            </p:nvSpPr>
            <p:spPr>
              <a:xfrm>
                <a:off x="5330850" y="1272750"/>
                <a:ext cx="5350" cy="3675"/>
              </a:xfrm>
              <a:custGeom>
                <a:rect b="b" l="l" r="r" t="t"/>
                <a:pathLst>
                  <a:path extrusionOk="0" h="147" w="214">
                    <a:moveTo>
                      <a:pt x="0" y="0"/>
                    </a:moveTo>
                    <a:lnTo>
                      <a:pt x="29" y="52"/>
                    </a:lnTo>
                    <a:lnTo>
                      <a:pt x="183" y="147"/>
                    </a:lnTo>
                    <a:lnTo>
                      <a:pt x="213" y="1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5" name="Google Shape;6245;p50"/>
              <p:cNvSpPr/>
              <p:nvPr/>
            </p:nvSpPr>
            <p:spPr>
              <a:xfrm>
                <a:off x="5330725" y="1278575"/>
                <a:ext cx="5375" cy="3775"/>
              </a:xfrm>
              <a:custGeom>
                <a:rect b="b" l="l" r="r" t="t"/>
                <a:pathLst>
                  <a:path extrusionOk="0" h="151" w="215">
                    <a:moveTo>
                      <a:pt x="30" y="1"/>
                    </a:moveTo>
                    <a:lnTo>
                      <a:pt x="1" y="17"/>
                    </a:lnTo>
                    <a:lnTo>
                      <a:pt x="214" y="150"/>
                    </a:lnTo>
                    <a:lnTo>
                      <a:pt x="185" y="96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6" name="Google Shape;6246;p50"/>
              <p:cNvSpPr/>
              <p:nvPr/>
            </p:nvSpPr>
            <p:spPr>
              <a:xfrm>
                <a:off x="5331450" y="1278400"/>
                <a:ext cx="3925" cy="2600"/>
              </a:xfrm>
              <a:custGeom>
                <a:rect b="b" l="l" r="r" t="t"/>
                <a:pathLst>
                  <a:path extrusionOk="0" h="104" w="157">
                    <a:moveTo>
                      <a:pt x="10" y="1"/>
                    </a:moveTo>
                    <a:lnTo>
                      <a:pt x="1" y="8"/>
                    </a:lnTo>
                    <a:lnTo>
                      <a:pt x="156" y="103"/>
                    </a:lnTo>
                    <a:lnTo>
                      <a:pt x="156" y="92"/>
                    </a:lnTo>
                    <a:lnTo>
                      <a:pt x="1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7" name="Google Shape;6247;p50"/>
              <p:cNvSpPr/>
              <p:nvPr/>
            </p:nvSpPr>
            <p:spPr>
              <a:xfrm>
                <a:off x="5331450" y="1274050"/>
                <a:ext cx="325" cy="4550"/>
              </a:xfrm>
              <a:custGeom>
                <a:rect b="b" l="l" r="r" t="t"/>
                <a:pathLst>
                  <a:path extrusionOk="0" h="182" w="13">
                    <a:moveTo>
                      <a:pt x="5" y="0"/>
                    </a:moveTo>
                    <a:lnTo>
                      <a:pt x="1" y="182"/>
                    </a:lnTo>
                    <a:lnTo>
                      <a:pt x="10" y="175"/>
                    </a:lnTo>
                    <a:lnTo>
                      <a:pt x="12" y="5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8" name="Google Shape;6248;p50"/>
              <p:cNvSpPr/>
              <p:nvPr/>
            </p:nvSpPr>
            <p:spPr>
              <a:xfrm>
                <a:off x="5336075" y="1275825"/>
                <a:ext cx="400" cy="6525"/>
              </a:xfrm>
              <a:custGeom>
                <a:rect b="b" l="l" r="r" t="t"/>
                <a:pathLst>
                  <a:path extrusionOk="0" h="261" w="16">
                    <a:moveTo>
                      <a:pt x="16" y="1"/>
                    </a:moveTo>
                    <a:lnTo>
                      <a:pt x="4" y="8"/>
                    </a:lnTo>
                    <a:lnTo>
                      <a:pt x="0" y="260"/>
                    </a:lnTo>
                    <a:lnTo>
                      <a:pt x="12" y="253"/>
                    </a:lnTo>
                    <a:lnTo>
                      <a:pt x="1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9" name="Google Shape;6249;p50"/>
              <p:cNvSpPr/>
              <p:nvPr/>
            </p:nvSpPr>
            <p:spPr>
              <a:xfrm>
                <a:off x="5330850" y="1272575"/>
                <a:ext cx="5625" cy="3450"/>
              </a:xfrm>
              <a:custGeom>
                <a:rect b="b" l="l" r="r" t="t"/>
                <a:pathLst>
                  <a:path extrusionOk="0" h="138" w="225">
                    <a:moveTo>
                      <a:pt x="12" y="0"/>
                    </a:moveTo>
                    <a:lnTo>
                      <a:pt x="0" y="7"/>
                    </a:lnTo>
                    <a:lnTo>
                      <a:pt x="213" y="138"/>
                    </a:lnTo>
                    <a:lnTo>
                      <a:pt x="225" y="13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0" name="Google Shape;6250;p50"/>
              <p:cNvSpPr/>
              <p:nvPr/>
            </p:nvSpPr>
            <p:spPr>
              <a:xfrm>
                <a:off x="5305950" y="1247775"/>
                <a:ext cx="5475" cy="9600"/>
              </a:xfrm>
              <a:custGeom>
                <a:rect b="b" l="l" r="r" t="t"/>
                <a:pathLst>
                  <a:path extrusionOk="0" h="384" w="219">
                    <a:moveTo>
                      <a:pt x="4" y="0"/>
                    </a:moveTo>
                    <a:lnTo>
                      <a:pt x="0" y="250"/>
                    </a:lnTo>
                    <a:lnTo>
                      <a:pt x="213" y="383"/>
                    </a:lnTo>
                    <a:lnTo>
                      <a:pt x="219" y="131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1" name="Google Shape;6251;p50"/>
              <p:cNvSpPr/>
              <p:nvPr/>
            </p:nvSpPr>
            <p:spPr>
              <a:xfrm>
                <a:off x="5306700" y="1249075"/>
                <a:ext cx="3975" cy="6950"/>
              </a:xfrm>
              <a:custGeom>
                <a:rect b="b" l="l" r="r" t="t"/>
                <a:pathLst>
                  <a:path extrusionOk="0" h="278" w="159">
                    <a:moveTo>
                      <a:pt x="3" y="0"/>
                    </a:moveTo>
                    <a:lnTo>
                      <a:pt x="2" y="73"/>
                    </a:lnTo>
                    <a:lnTo>
                      <a:pt x="2" y="99"/>
                    </a:lnTo>
                    <a:lnTo>
                      <a:pt x="2" y="129"/>
                    </a:lnTo>
                    <a:lnTo>
                      <a:pt x="0" y="143"/>
                    </a:lnTo>
                    <a:lnTo>
                      <a:pt x="0" y="182"/>
                    </a:lnTo>
                    <a:lnTo>
                      <a:pt x="18" y="192"/>
                    </a:lnTo>
                    <a:lnTo>
                      <a:pt x="44" y="209"/>
                    </a:lnTo>
                    <a:lnTo>
                      <a:pt x="54" y="215"/>
                    </a:lnTo>
                    <a:lnTo>
                      <a:pt x="63" y="221"/>
                    </a:lnTo>
                    <a:lnTo>
                      <a:pt x="156" y="277"/>
                    </a:lnTo>
                    <a:lnTo>
                      <a:pt x="157" y="169"/>
                    </a:lnTo>
                    <a:lnTo>
                      <a:pt x="157" y="158"/>
                    </a:lnTo>
                    <a:lnTo>
                      <a:pt x="157" y="147"/>
                    </a:lnTo>
                    <a:lnTo>
                      <a:pt x="159" y="115"/>
                    </a:lnTo>
                    <a:lnTo>
                      <a:pt x="159" y="95"/>
                    </a:lnTo>
                    <a:lnTo>
                      <a:pt x="125" y="74"/>
                    </a:lnTo>
                    <a:lnTo>
                      <a:pt x="114" y="69"/>
                    </a:lnTo>
                    <a:lnTo>
                      <a:pt x="87" y="51"/>
                    </a:lnTo>
                    <a:lnTo>
                      <a:pt x="66" y="38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2" name="Google Shape;6252;p50"/>
              <p:cNvSpPr/>
              <p:nvPr/>
            </p:nvSpPr>
            <p:spPr>
              <a:xfrm>
                <a:off x="5306700" y="1250775"/>
                <a:ext cx="3150" cy="1875"/>
              </a:xfrm>
              <a:custGeom>
                <a:rect b="b" l="l" r="r" t="t"/>
                <a:pathLst>
                  <a:path extrusionOk="0" h="75" w="126">
                    <a:moveTo>
                      <a:pt x="114" y="1"/>
                    </a:moveTo>
                    <a:lnTo>
                      <a:pt x="2" y="61"/>
                    </a:lnTo>
                    <a:lnTo>
                      <a:pt x="0" y="75"/>
                    </a:lnTo>
                    <a:lnTo>
                      <a:pt x="125" y="6"/>
                    </a:lnTo>
                    <a:lnTo>
                      <a:pt x="114" y="1"/>
                    </a:lnTo>
                    <a:close/>
                    <a:moveTo>
                      <a:pt x="0" y="75"/>
                    </a:moveTo>
                    <a:lnTo>
                      <a:pt x="0" y="75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3" name="Google Shape;6253;p50"/>
              <p:cNvSpPr/>
              <p:nvPr/>
            </p:nvSpPr>
            <p:spPr>
              <a:xfrm>
                <a:off x="5306725" y="1250350"/>
                <a:ext cx="2825" cy="1975"/>
              </a:xfrm>
              <a:custGeom>
                <a:rect b="b" l="l" r="r" t="t"/>
                <a:pathLst>
                  <a:path extrusionOk="0" h="79" w="113">
                    <a:moveTo>
                      <a:pt x="86" y="0"/>
                    </a:moveTo>
                    <a:lnTo>
                      <a:pt x="1" y="48"/>
                    </a:lnTo>
                    <a:lnTo>
                      <a:pt x="1" y="78"/>
                    </a:lnTo>
                    <a:lnTo>
                      <a:pt x="113" y="18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4" name="Google Shape;6254;p50"/>
              <p:cNvSpPr/>
              <p:nvPr/>
            </p:nvSpPr>
            <p:spPr>
              <a:xfrm>
                <a:off x="5306725" y="1250025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65" y="0"/>
                    </a:moveTo>
                    <a:lnTo>
                      <a:pt x="1" y="35"/>
                    </a:lnTo>
                    <a:lnTo>
                      <a:pt x="1" y="61"/>
                    </a:lnTo>
                    <a:lnTo>
                      <a:pt x="86" y="13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5" name="Google Shape;6255;p50"/>
              <p:cNvSpPr/>
              <p:nvPr/>
            </p:nvSpPr>
            <p:spPr>
              <a:xfrm>
                <a:off x="5306725" y="1249075"/>
                <a:ext cx="1625" cy="1825"/>
              </a:xfrm>
              <a:custGeom>
                <a:rect b="b" l="l" r="r" t="t"/>
                <a:pathLst>
                  <a:path extrusionOk="0" h="73" w="65">
                    <a:moveTo>
                      <a:pt x="2" y="0"/>
                    </a:moveTo>
                    <a:lnTo>
                      <a:pt x="1" y="73"/>
                    </a:lnTo>
                    <a:lnTo>
                      <a:pt x="65" y="38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6" name="Google Shape;6256;p50"/>
              <p:cNvSpPr/>
              <p:nvPr/>
            </p:nvSpPr>
            <p:spPr>
              <a:xfrm>
                <a:off x="5307125" y="1251925"/>
                <a:ext cx="3550" cy="2400"/>
              </a:xfrm>
              <a:custGeom>
                <a:rect b="b" l="l" r="r" t="t"/>
                <a:pathLst>
                  <a:path extrusionOk="0" h="96" w="142">
                    <a:moveTo>
                      <a:pt x="142" y="1"/>
                    </a:moveTo>
                    <a:lnTo>
                      <a:pt x="1" y="78"/>
                    </a:lnTo>
                    <a:lnTo>
                      <a:pt x="27" y="95"/>
                    </a:lnTo>
                    <a:lnTo>
                      <a:pt x="140" y="33"/>
                    </a:lnTo>
                    <a:lnTo>
                      <a:pt x="14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7" name="Google Shape;6257;p50"/>
              <p:cNvSpPr/>
              <p:nvPr/>
            </p:nvSpPr>
            <p:spPr>
              <a:xfrm>
                <a:off x="5306700" y="1250925"/>
                <a:ext cx="3975" cy="2950"/>
              </a:xfrm>
              <a:custGeom>
                <a:rect b="b" l="l" r="r" t="t"/>
                <a:pathLst>
                  <a:path extrusionOk="0" h="118" w="159">
                    <a:moveTo>
                      <a:pt x="125" y="0"/>
                    </a:moveTo>
                    <a:lnTo>
                      <a:pt x="0" y="69"/>
                    </a:lnTo>
                    <a:lnTo>
                      <a:pt x="0" y="108"/>
                    </a:lnTo>
                    <a:lnTo>
                      <a:pt x="18" y="118"/>
                    </a:lnTo>
                    <a:lnTo>
                      <a:pt x="159" y="41"/>
                    </a:lnTo>
                    <a:lnTo>
                      <a:pt x="159" y="21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8" name="Google Shape;6258;p50"/>
              <p:cNvSpPr/>
              <p:nvPr/>
            </p:nvSpPr>
            <p:spPr>
              <a:xfrm>
                <a:off x="5308250" y="1253275"/>
                <a:ext cx="2400" cy="2750"/>
              </a:xfrm>
              <a:custGeom>
                <a:rect b="b" l="l" r="r" t="t"/>
                <a:pathLst>
                  <a:path extrusionOk="0" h="110" w="96">
                    <a:moveTo>
                      <a:pt x="95" y="1"/>
                    </a:moveTo>
                    <a:lnTo>
                      <a:pt x="1" y="53"/>
                    </a:lnTo>
                    <a:lnTo>
                      <a:pt x="94" y="109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9" name="Google Shape;6259;p50"/>
              <p:cNvSpPr/>
              <p:nvPr/>
            </p:nvSpPr>
            <p:spPr>
              <a:xfrm>
                <a:off x="5308050" y="1253025"/>
                <a:ext cx="2600" cy="1575"/>
              </a:xfrm>
              <a:custGeom>
                <a:rect b="b" l="l" r="r" t="t"/>
                <a:pathLst>
                  <a:path extrusionOk="0" h="63" w="104">
                    <a:moveTo>
                      <a:pt x="103" y="0"/>
                    </a:moveTo>
                    <a:lnTo>
                      <a:pt x="0" y="57"/>
                    </a:lnTo>
                    <a:lnTo>
                      <a:pt x="9" y="63"/>
                    </a:lnTo>
                    <a:lnTo>
                      <a:pt x="103" y="11"/>
                    </a:lnTo>
                    <a:lnTo>
                      <a:pt x="10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0" name="Google Shape;6260;p50"/>
              <p:cNvSpPr/>
              <p:nvPr/>
            </p:nvSpPr>
            <p:spPr>
              <a:xfrm>
                <a:off x="5307775" y="1252725"/>
                <a:ext cx="2875" cy="1750"/>
              </a:xfrm>
              <a:custGeom>
                <a:rect b="b" l="l" r="r" t="t"/>
                <a:pathLst>
                  <a:path extrusionOk="0" h="70" w="115">
                    <a:moveTo>
                      <a:pt x="114" y="1"/>
                    </a:moveTo>
                    <a:lnTo>
                      <a:pt x="1" y="63"/>
                    </a:lnTo>
                    <a:lnTo>
                      <a:pt x="11" y="69"/>
                    </a:lnTo>
                    <a:lnTo>
                      <a:pt x="114" y="12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1" name="Google Shape;6261;p50"/>
              <p:cNvSpPr/>
              <p:nvPr/>
            </p:nvSpPr>
            <p:spPr>
              <a:xfrm>
                <a:off x="5306050" y="1247775"/>
                <a:ext cx="5375" cy="3675"/>
              </a:xfrm>
              <a:custGeom>
                <a:rect b="b" l="l" r="r" t="t"/>
                <a:pathLst>
                  <a:path extrusionOk="0" h="147" w="215">
                    <a:moveTo>
                      <a:pt x="0" y="0"/>
                    </a:moveTo>
                    <a:lnTo>
                      <a:pt x="29" y="52"/>
                    </a:lnTo>
                    <a:lnTo>
                      <a:pt x="185" y="147"/>
                    </a:lnTo>
                    <a:lnTo>
                      <a:pt x="215" y="1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2" name="Google Shape;6262;p50"/>
              <p:cNvSpPr/>
              <p:nvPr/>
            </p:nvSpPr>
            <p:spPr>
              <a:xfrm>
                <a:off x="5305950" y="1253600"/>
                <a:ext cx="5350" cy="3775"/>
              </a:xfrm>
              <a:custGeom>
                <a:rect b="b" l="l" r="r" t="t"/>
                <a:pathLst>
                  <a:path extrusionOk="0" h="151" w="214">
                    <a:moveTo>
                      <a:pt x="30" y="1"/>
                    </a:moveTo>
                    <a:lnTo>
                      <a:pt x="0" y="17"/>
                    </a:lnTo>
                    <a:lnTo>
                      <a:pt x="213" y="150"/>
                    </a:lnTo>
                    <a:lnTo>
                      <a:pt x="186" y="96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3" name="Google Shape;6263;p50"/>
              <p:cNvSpPr/>
              <p:nvPr/>
            </p:nvSpPr>
            <p:spPr>
              <a:xfrm>
                <a:off x="5306700" y="1253425"/>
                <a:ext cx="3900" cy="2600"/>
              </a:xfrm>
              <a:custGeom>
                <a:rect b="b" l="l" r="r" t="t"/>
                <a:pathLst>
                  <a:path extrusionOk="0" h="104" w="156">
                    <a:moveTo>
                      <a:pt x="9" y="0"/>
                    </a:moveTo>
                    <a:lnTo>
                      <a:pt x="0" y="8"/>
                    </a:lnTo>
                    <a:lnTo>
                      <a:pt x="156" y="103"/>
                    </a:lnTo>
                    <a:lnTo>
                      <a:pt x="156" y="9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4" name="Google Shape;6264;p50"/>
              <p:cNvSpPr/>
              <p:nvPr/>
            </p:nvSpPr>
            <p:spPr>
              <a:xfrm>
                <a:off x="5306700" y="1249075"/>
                <a:ext cx="325" cy="4550"/>
              </a:xfrm>
              <a:custGeom>
                <a:rect b="b" l="l" r="r" t="t"/>
                <a:pathLst>
                  <a:path extrusionOk="0" h="182" w="13">
                    <a:moveTo>
                      <a:pt x="3" y="0"/>
                    </a:moveTo>
                    <a:lnTo>
                      <a:pt x="0" y="182"/>
                    </a:lnTo>
                    <a:lnTo>
                      <a:pt x="9" y="174"/>
                    </a:lnTo>
                    <a:lnTo>
                      <a:pt x="12" y="6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5" name="Google Shape;6265;p50"/>
              <p:cNvSpPr/>
              <p:nvPr/>
            </p:nvSpPr>
            <p:spPr>
              <a:xfrm>
                <a:off x="5311275" y="1250850"/>
                <a:ext cx="450" cy="6525"/>
              </a:xfrm>
              <a:custGeom>
                <a:rect b="b" l="l" r="r" t="t"/>
                <a:pathLst>
                  <a:path extrusionOk="0" h="261" w="18">
                    <a:moveTo>
                      <a:pt x="18" y="0"/>
                    </a:moveTo>
                    <a:lnTo>
                      <a:pt x="6" y="8"/>
                    </a:lnTo>
                    <a:lnTo>
                      <a:pt x="0" y="260"/>
                    </a:lnTo>
                    <a:lnTo>
                      <a:pt x="12" y="25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6" name="Google Shape;6266;p50"/>
              <p:cNvSpPr/>
              <p:nvPr/>
            </p:nvSpPr>
            <p:spPr>
              <a:xfrm>
                <a:off x="5306050" y="1247575"/>
                <a:ext cx="5675" cy="3475"/>
              </a:xfrm>
              <a:custGeom>
                <a:rect b="b" l="l" r="r" t="t"/>
                <a:pathLst>
                  <a:path extrusionOk="0" h="139" w="227">
                    <a:moveTo>
                      <a:pt x="12" y="1"/>
                    </a:moveTo>
                    <a:lnTo>
                      <a:pt x="0" y="8"/>
                    </a:lnTo>
                    <a:lnTo>
                      <a:pt x="215" y="139"/>
                    </a:lnTo>
                    <a:lnTo>
                      <a:pt x="227" y="131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7" name="Google Shape;6267;p50"/>
              <p:cNvSpPr/>
              <p:nvPr/>
            </p:nvSpPr>
            <p:spPr>
              <a:xfrm>
                <a:off x="5305750" y="1257600"/>
                <a:ext cx="5500" cy="9550"/>
              </a:xfrm>
              <a:custGeom>
                <a:rect b="b" l="l" r="r" t="t"/>
                <a:pathLst>
                  <a:path extrusionOk="0" h="382" w="220">
                    <a:moveTo>
                      <a:pt x="7" y="0"/>
                    </a:moveTo>
                    <a:lnTo>
                      <a:pt x="1" y="250"/>
                    </a:lnTo>
                    <a:lnTo>
                      <a:pt x="215" y="382"/>
                    </a:lnTo>
                    <a:lnTo>
                      <a:pt x="220" y="131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8" name="Google Shape;6268;p50"/>
              <p:cNvSpPr/>
              <p:nvPr/>
            </p:nvSpPr>
            <p:spPr>
              <a:xfrm>
                <a:off x="5306525" y="1258900"/>
                <a:ext cx="3975" cy="6950"/>
              </a:xfrm>
              <a:custGeom>
                <a:rect b="b" l="l" r="r" t="t"/>
                <a:pathLst>
                  <a:path extrusionOk="0" h="278" w="159">
                    <a:moveTo>
                      <a:pt x="3" y="0"/>
                    </a:moveTo>
                    <a:lnTo>
                      <a:pt x="2" y="73"/>
                    </a:lnTo>
                    <a:lnTo>
                      <a:pt x="2" y="99"/>
                    </a:lnTo>
                    <a:lnTo>
                      <a:pt x="2" y="129"/>
                    </a:lnTo>
                    <a:lnTo>
                      <a:pt x="2" y="142"/>
                    </a:lnTo>
                    <a:lnTo>
                      <a:pt x="0" y="182"/>
                    </a:lnTo>
                    <a:lnTo>
                      <a:pt x="18" y="192"/>
                    </a:lnTo>
                    <a:lnTo>
                      <a:pt x="44" y="208"/>
                    </a:lnTo>
                    <a:lnTo>
                      <a:pt x="54" y="215"/>
                    </a:lnTo>
                    <a:lnTo>
                      <a:pt x="63" y="221"/>
                    </a:lnTo>
                    <a:lnTo>
                      <a:pt x="155" y="277"/>
                    </a:lnTo>
                    <a:lnTo>
                      <a:pt x="157" y="169"/>
                    </a:lnTo>
                    <a:lnTo>
                      <a:pt x="157" y="158"/>
                    </a:lnTo>
                    <a:lnTo>
                      <a:pt x="157" y="147"/>
                    </a:lnTo>
                    <a:lnTo>
                      <a:pt x="158" y="115"/>
                    </a:lnTo>
                    <a:lnTo>
                      <a:pt x="158" y="95"/>
                    </a:lnTo>
                    <a:lnTo>
                      <a:pt x="125" y="74"/>
                    </a:lnTo>
                    <a:lnTo>
                      <a:pt x="115" y="67"/>
                    </a:lnTo>
                    <a:lnTo>
                      <a:pt x="87" y="51"/>
                    </a:lnTo>
                    <a:lnTo>
                      <a:pt x="65" y="38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9" name="Google Shape;6269;p50"/>
              <p:cNvSpPr/>
              <p:nvPr/>
            </p:nvSpPr>
            <p:spPr>
              <a:xfrm>
                <a:off x="5306550" y="1260575"/>
                <a:ext cx="3100" cy="1900"/>
              </a:xfrm>
              <a:custGeom>
                <a:rect b="b" l="l" r="r" t="t"/>
                <a:pathLst>
                  <a:path extrusionOk="0" h="76" w="124">
                    <a:moveTo>
                      <a:pt x="114" y="0"/>
                    </a:moveTo>
                    <a:lnTo>
                      <a:pt x="1" y="62"/>
                    </a:lnTo>
                    <a:lnTo>
                      <a:pt x="1" y="75"/>
                    </a:lnTo>
                    <a:lnTo>
                      <a:pt x="124" y="7"/>
                    </a:lnTo>
                    <a:lnTo>
                      <a:pt x="11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0" name="Google Shape;6270;p50"/>
              <p:cNvSpPr/>
              <p:nvPr/>
            </p:nvSpPr>
            <p:spPr>
              <a:xfrm>
                <a:off x="5306550" y="1260175"/>
                <a:ext cx="2850" cy="1975"/>
              </a:xfrm>
              <a:custGeom>
                <a:rect b="b" l="l" r="r" t="t"/>
                <a:pathLst>
                  <a:path extrusionOk="0" h="79" w="114">
                    <a:moveTo>
                      <a:pt x="86" y="0"/>
                    </a:moveTo>
                    <a:lnTo>
                      <a:pt x="1" y="48"/>
                    </a:lnTo>
                    <a:lnTo>
                      <a:pt x="1" y="78"/>
                    </a:lnTo>
                    <a:lnTo>
                      <a:pt x="114" y="16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1" name="Google Shape;6271;p50"/>
              <p:cNvSpPr/>
              <p:nvPr/>
            </p:nvSpPr>
            <p:spPr>
              <a:xfrm>
                <a:off x="5306550" y="1259850"/>
                <a:ext cx="2175" cy="1525"/>
              </a:xfrm>
              <a:custGeom>
                <a:rect b="b" l="l" r="r" t="t"/>
                <a:pathLst>
                  <a:path extrusionOk="0" h="61" w="87">
                    <a:moveTo>
                      <a:pt x="64" y="0"/>
                    </a:moveTo>
                    <a:lnTo>
                      <a:pt x="1" y="35"/>
                    </a:lnTo>
                    <a:lnTo>
                      <a:pt x="1" y="61"/>
                    </a:lnTo>
                    <a:lnTo>
                      <a:pt x="86" y="13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2" name="Google Shape;6272;p50"/>
              <p:cNvSpPr/>
              <p:nvPr/>
            </p:nvSpPr>
            <p:spPr>
              <a:xfrm>
                <a:off x="5306550" y="1258900"/>
                <a:ext cx="1625" cy="1825"/>
              </a:xfrm>
              <a:custGeom>
                <a:rect b="b" l="l" r="r" t="t"/>
                <a:pathLst>
                  <a:path extrusionOk="0" h="73" w="65">
                    <a:moveTo>
                      <a:pt x="2" y="0"/>
                    </a:moveTo>
                    <a:lnTo>
                      <a:pt x="1" y="73"/>
                    </a:lnTo>
                    <a:lnTo>
                      <a:pt x="64" y="38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3" name="Google Shape;6273;p50"/>
              <p:cNvSpPr/>
              <p:nvPr/>
            </p:nvSpPr>
            <p:spPr>
              <a:xfrm>
                <a:off x="5306950" y="1261750"/>
                <a:ext cx="3550" cy="2350"/>
              </a:xfrm>
              <a:custGeom>
                <a:rect b="b" l="l" r="r" t="t"/>
                <a:pathLst>
                  <a:path extrusionOk="0" h="94" w="142">
                    <a:moveTo>
                      <a:pt x="141" y="1"/>
                    </a:moveTo>
                    <a:lnTo>
                      <a:pt x="1" y="78"/>
                    </a:lnTo>
                    <a:lnTo>
                      <a:pt x="27" y="94"/>
                    </a:lnTo>
                    <a:lnTo>
                      <a:pt x="140" y="33"/>
                    </a:lnTo>
                    <a:lnTo>
                      <a:pt x="14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4" name="Google Shape;6274;p50"/>
              <p:cNvSpPr/>
              <p:nvPr/>
            </p:nvSpPr>
            <p:spPr>
              <a:xfrm>
                <a:off x="5306525" y="1260750"/>
                <a:ext cx="3975" cy="2950"/>
              </a:xfrm>
              <a:custGeom>
                <a:rect b="b" l="l" r="r" t="t"/>
                <a:pathLst>
                  <a:path extrusionOk="0" h="118" w="159">
                    <a:moveTo>
                      <a:pt x="125" y="0"/>
                    </a:moveTo>
                    <a:lnTo>
                      <a:pt x="2" y="68"/>
                    </a:lnTo>
                    <a:lnTo>
                      <a:pt x="0" y="108"/>
                    </a:lnTo>
                    <a:lnTo>
                      <a:pt x="18" y="118"/>
                    </a:lnTo>
                    <a:lnTo>
                      <a:pt x="158" y="41"/>
                    </a:lnTo>
                    <a:lnTo>
                      <a:pt x="158" y="21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5" name="Google Shape;6275;p50"/>
              <p:cNvSpPr/>
              <p:nvPr/>
            </p:nvSpPr>
            <p:spPr>
              <a:xfrm>
                <a:off x="5308075" y="1263100"/>
                <a:ext cx="2375" cy="2750"/>
              </a:xfrm>
              <a:custGeom>
                <a:rect b="b" l="l" r="r" t="t"/>
                <a:pathLst>
                  <a:path extrusionOk="0" h="110" w="95">
                    <a:moveTo>
                      <a:pt x="95" y="1"/>
                    </a:moveTo>
                    <a:lnTo>
                      <a:pt x="1" y="53"/>
                    </a:lnTo>
                    <a:lnTo>
                      <a:pt x="93" y="109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6" name="Google Shape;6276;p50"/>
              <p:cNvSpPr/>
              <p:nvPr/>
            </p:nvSpPr>
            <p:spPr>
              <a:xfrm>
                <a:off x="5307850" y="1262850"/>
                <a:ext cx="2600" cy="1575"/>
              </a:xfrm>
              <a:custGeom>
                <a:rect b="b" l="l" r="r" t="t"/>
                <a:pathLst>
                  <a:path extrusionOk="0" h="63" w="104">
                    <a:moveTo>
                      <a:pt x="104" y="0"/>
                    </a:moveTo>
                    <a:lnTo>
                      <a:pt x="1" y="57"/>
                    </a:lnTo>
                    <a:lnTo>
                      <a:pt x="10" y="63"/>
                    </a:lnTo>
                    <a:lnTo>
                      <a:pt x="104" y="11"/>
                    </a:lnTo>
                    <a:lnTo>
                      <a:pt x="10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7" name="Google Shape;6277;p50"/>
              <p:cNvSpPr/>
              <p:nvPr/>
            </p:nvSpPr>
            <p:spPr>
              <a:xfrm>
                <a:off x="5307600" y="1262550"/>
                <a:ext cx="2850" cy="1725"/>
              </a:xfrm>
              <a:custGeom>
                <a:rect b="b" l="l" r="r" t="t"/>
                <a:pathLst>
                  <a:path extrusionOk="0" h="69" w="114">
                    <a:moveTo>
                      <a:pt x="114" y="1"/>
                    </a:moveTo>
                    <a:lnTo>
                      <a:pt x="1" y="62"/>
                    </a:lnTo>
                    <a:lnTo>
                      <a:pt x="11" y="69"/>
                    </a:lnTo>
                    <a:lnTo>
                      <a:pt x="114" y="12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8" name="Google Shape;6278;p50"/>
              <p:cNvSpPr/>
              <p:nvPr/>
            </p:nvSpPr>
            <p:spPr>
              <a:xfrm>
                <a:off x="5305900" y="1257600"/>
                <a:ext cx="5350" cy="3675"/>
              </a:xfrm>
              <a:custGeom>
                <a:rect b="b" l="l" r="r" t="t"/>
                <a:pathLst>
                  <a:path extrusionOk="0" h="147" w="214">
                    <a:moveTo>
                      <a:pt x="1" y="0"/>
                    </a:moveTo>
                    <a:lnTo>
                      <a:pt x="28" y="52"/>
                    </a:lnTo>
                    <a:lnTo>
                      <a:pt x="183" y="147"/>
                    </a:lnTo>
                    <a:lnTo>
                      <a:pt x="214" y="13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9" name="Google Shape;6279;p50"/>
              <p:cNvSpPr/>
              <p:nvPr/>
            </p:nvSpPr>
            <p:spPr>
              <a:xfrm>
                <a:off x="5305750" y="1263425"/>
                <a:ext cx="5400" cy="3725"/>
              </a:xfrm>
              <a:custGeom>
                <a:rect b="b" l="l" r="r" t="t"/>
                <a:pathLst>
                  <a:path extrusionOk="0" h="149" w="216">
                    <a:moveTo>
                      <a:pt x="31" y="1"/>
                    </a:moveTo>
                    <a:lnTo>
                      <a:pt x="1" y="17"/>
                    </a:lnTo>
                    <a:lnTo>
                      <a:pt x="215" y="149"/>
                    </a:lnTo>
                    <a:lnTo>
                      <a:pt x="186" y="96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0" name="Google Shape;6280;p50"/>
              <p:cNvSpPr/>
              <p:nvPr/>
            </p:nvSpPr>
            <p:spPr>
              <a:xfrm>
                <a:off x="5306525" y="1263250"/>
                <a:ext cx="3900" cy="2600"/>
              </a:xfrm>
              <a:custGeom>
                <a:rect b="b" l="l" r="r" t="t"/>
                <a:pathLst>
                  <a:path extrusionOk="0" h="104" w="156">
                    <a:moveTo>
                      <a:pt x="9" y="0"/>
                    </a:moveTo>
                    <a:lnTo>
                      <a:pt x="0" y="8"/>
                    </a:lnTo>
                    <a:lnTo>
                      <a:pt x="155" y="103"/>
                    </a:lnTo>
                    <a:lnTo>
                      <a:pt x="155" y="9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1" name="Google Shape;6281;p50"/>
              <p:cNvSpPr/>
              <p:nvPr/>
            </p:nvSpPr>
            <p:spPr>
              <a:xfrm>
                <a:off x="5306525" y="1258900"/>
                <a:ext cx="300" cy="4550"/>
              </a:xfrm>
              <a:custGeom>
                <a:rect b="b" l="l" r="r" t="t"/>
                <a:pathLst>
                  <a:path extrusionOk="0" h="182" w="12">
                    <a:moveTo>
                      <a:pt x="3" y="0"/>
                    </a:moveTo>
                    <a:lnTo>
                      <a:pt x="0" y="182"/>
                    </a:lnTo>
                    <a:lnTo>
                      <a:pt x="9" y="174"/>
                    </a:lnTo>
                    <a:lnTo>
                      <a:pt x="12" y="5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2" name="Google Shape;6282;p50"/>
              <p:cNvSpPr/>
              <p:nvPr/>
            </p:nvSpPr>
            <p:spPr>
              <a:xfrm>
                <a:off x="5311125" y="1260675"/>
                <a:ext cx="425" cy="6475"/>
              </a:xfrm>
              <a:custGeom>
                <a:rect b="b" l="l" r="r" t="t"/>
                <a:pathLst>
                  <a:path extrusionOk="0" h="259" w="17">
                    <a:moveTo>
                      <a:pt x="16" y="0"/>
                    </a:moveTo>
                    <a:lnTo>
                      <a:pt x="5" y="8"/>
                    </a:lnTo>
                    <a:lnTo>
                      <a:pt x="0" y="259"/>
                    </a:lnTo>
                    <a:lnTo>
                      <a:pt x="12" y="253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3" name="Google Shape;6283;p50"/>
              <p:cNvSpPr/>
              <p:nvPr/>
            </p:nvSpPr>
            <p:spPr>
              <a:xfrm>
                <a:off x="5305900" y="1257375"/>
                <a:ext cx="5650" cy="3500"/>
              </a:xfrm>
              <a:custGeom>
                <a:rect b="b" l="l" r="r" t="t"/>
                <a:pathLst>
                  <a:path extrusionOk="0" h="140" w="226">
                    <a:moveTo>
                      <a:pt x="11" y="0"/>
                    </a:moveTo>
                    <a:lnTo>
                      <a:pt x="1" y="9"/>
                    </a:lnTo>
                    <a:lnTo>
                      <a:pt x="214" y="140"/>
                    </a:lnTo>
                    <a:lnTo>
                      <a:pt x="225" y="132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4" name="Google Shape;6284;p50"/>
              <p:cNvSpPr/>
              <p:nvPr/>
            </p:nvSpPr>
            <p:spPr>
              <a:xfrm>
                <a:off x="5348325" y="1263325"/>
                <a:ext cx="5550" cy="9400"/>
              </a:xfrm>
              <a:custGeom>
                <a:rect b="b" l="l" r="r" t="t"/>
                <a:pathLst>
                  <a:path extrusionOk="0" h="376" w="222">
                    <a:moveTo>
                      <a:pt x="222" y="0"/>
                    </a:moveTo>
                    <a:lnTo>
                      <a:pt x="4" y="124"/>
                    </a:lnTo>
                    <a:lnTo>
                      <a:pt x="0" y="376"/>
                    </a:lnTo>
                    <a:lnTo>
                      <a:pt x="218" y="251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5" name="Google Shape;6285;p50"/>
              <p:cNvSpPr/>
              <p:nvPr/>
            </p:nvSpPr>
            <p:spPr>
              <a:xfrm>
                <a:off x="5349075" y="1264625"/>
                <a:ext cx="4050" cy="6800"/>
              </a:xfrm>
              <a:custGeom>
                <a:rect b="b" l="l" r="r" t="t"/>
                <a:pathLst>
                  <a:path extrusionOk="0" h="272" w="162">
                    <a:moveTo>
                      <a:pt x="162" y="0"/>
                    </a:moveTo>
                    <a:lnTo>
                      <a:pt x="98" y="35"/>
                    </a:lnTo>
                    <a:lnTo>
                      <a:pt x="76" y="48"/>
                    </a:lnTo>
                    <a:lnTo>
                      <a:pt x="48" y="64"/>
                    </a:lnTo>
                    <a:lnTo>
                      <a:pt x="37" y="70"/>
                    </a:lnTo>
                    <a:lnTo>
                      <a:pt x="3" y="89"/>
                    </a:lnTo>
                    <a:lnTo>
                      <a:pt x="3" y="109"/>
                    </a:lnTo>
                    <a:lnTo>
                      <a:pt x="2" y="141"/>
                    </a:lnTo>
                    <a:lnTo>
                      <a:pt x="2" y="153"/>
                    </a:lnTo>
                    <a:lnTo>
                      <a:pt x="2" y="163"/>
                    </a:lnTo>
                    <a:lnTo>
                      <a:pt x="1" y="272"/>
                    </a:lnTo>
                    <a:lnTo>
                      <a:pt x="95" y="218"/>
                    </a:lnTo>
                    <a:lnTo>
                      <a:pt x="104" y="212"/>
                    </a:lnTo>
                    <a:lnTo>
                      <a:pt x="114" y="206"/>
                    </a:lnTo>
                    <a:lnTo>
                      <a:pt x="141" y="192"/>
                    </a:lnTo>
                    <a:lnTo>
                      <a:pt x="159" y="182"/>
                    </a:lnTo>
                    <a:lnTo>
                      <a:pt x="159" y="143"/>
                    </a:lnTo>
                    <a:lnTo>
                      <a:pt x="159" y="130"/>
                    </a:lnTo>
                    <a:lnTo>
                      <a:pt x="160" y="99"/>
                    </a:lnTo>
                    <a:lnTo>
                      <a:pt x="160" y="73"/>
                    </a:lnTo>
                    <a:lnTo>
                      <a:pt x="1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6" name="Google Shape;6286;p50"/>
              <p:cNvSpPr/>
              <p:nvPr/>
            </p:nvSpPr>
            <p:spPr>
              <a:xfrm>
                <a:off x="5349975" y="1266225"/>
                <a:ext cx="3075" cy="1975"/>
              </a:xfrm>
              <a:custGeom>
                <a:rect b="b" l="l" r="r" t="t"/>
                <a:pathLst>
                  <a:path extrusionOk="0" h="79" w="123">
                    <a:moveTo>
                      <a:pt x="12" y="0"/>
                    </a:moveTo>
                    <a:lnTo>
                      <a:pt x="1" y="6"/>
                    </a:lnTo>
                    <a:lnTo>
                      <a:pt x="123" y="79"/>
                    </a:lnTo>
                    <a:lnTo>
                      <a:pt x="123" y="66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7" name="Google Shape;6287;p50"/>
              <p:cNvSpPr/>
              <p:nvPr/>
            </p:nvSpPr>
            <p:spPr>
              <a:xfrm>
                <a:off x="5350275" y="1265825"/>
                <a:ext cx="2825" cy="2050"/>
              </a:xfrm>
              <a:custGeom>
                <a:rect b="b" l="l" r="r" t="t"/>
                <a:pathLst>
                  <a:path extrusionOk="0" h="82" w="113">
                    <a:moveTo>
                      <a:pt x="28" y="0"/>
                    </a:moveTo>
                    <a:lnTo>
                      <a:pt x="0" y="16"/>
                    </a:lnTo>
                    <a:lnTo>
                      <a:pt x="111" y="82"/>
                    </a:lnTo>
                    <a:lnTo>
                      <a:pt x="112" y="51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8" name="Google Shape;6288;p50"/>
              <p:cNvSpPr/>
              <p:nvPr/>
            </p:nvSpPr>
            <p:spPr>
              <a:xfrm>
                <a:off x="5350950" y="1265500"/>
                <a:ext cx="2150" cy="1625"/>
              </a:xfrm>
              <a:custGeom>
                <a:rect b="b" l="l" r="r" t="t"/>
                <a:pathLst>
                  <a:path extrusionOk="0" h="65" w="86">
                    <a:moveTo>
                      <a:pt x="23" y="0"/>
                    </a:moveTo>
                    <a:lnTo>
                      <a:pt x="1" y="13"/>
                    </a:lnTo>
                    <a:lnTo>
                      <a:pt x="85" y="64"/>
                    </a:lnTo>
                    <a:lnTo>
                      <a:pt x="85" y="38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9" name="Google Shape;6289;p50"/>
              <p:cNvSpPr/>
              <p:nvPr/>
            </p:nvSpPr>
            <p:spPr>
              <a:xfrm>
                <a:off x="5351500" y="1264625"/>
                <a:ext cx="1625" cy="1825"/>
              </a:xfrm>
              <a:custGeom>
                <a:rect b="b" l="l" r="r" t="t"/>
                <a:pathLst>
                  <a:path extrusionOk="0" h="73" w="65">
                    <a:moveTo>
                      <a:pt x="65" y="0"/>
                    </a:moveTo>
                    <a:lnTo>
                      <a:pt x="1" y="35"/>
                    </a:lnTo>
                    <a:lnTo>
                      <a:pt x="63" y="73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0" name="Google Shape;6290;p50"/>
              <p:cNvSpPr/>
              <p:nvPr/>
            </p:nvSpPr>
            <p:spPr>
              <a:xfrm>
                <a:off x="5349125" y="1267350"/>
                <a:ext cx="3500" cy="2450"/>
              </a:xfrm>
              <a:custGeom>
                <a:rect b="b" l="l" r="r" t="t"/>
                <a:pathLst>
                  <a:path extrusionOk="0" h="98" w="140">
                    <a:moveTo>
                      <a:pt x="1" y="0"/>
                    </a:moveTo>
                    <a:lnTo>
                      <a:pt x="0" y="32"/>
                    </a:lnTo>
                    <a:lnTo>
                      <a:pt x="112" y="97"/>
                    </a:lnTo>
                    <a:lnTo>
                      <a:pt x="139" y="8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1" name="Google Shape;6291;p50"/>
              <p:cNvSpPr/>
              <p:nvPr/>
            </p:nvSpPr>
            <p:spPr>
              <a:xfrm>
                <a:off x="5349150" y="1266375"/>
                <a:ext cx="3900" cy="3050"/>
              </a:xfrm>
              <a:custGeom>
                <a:rect b="b" l="l" r="r" t="t"/>
                <a:pathLst>
                  <a:path extrusionOk="0" h="122" w="156">
                    <a:moveTo>
                      <a:pt x="34" y="0"/>
                    </a:moveTo>
                    <a:lnTo>
                      <a:pt x="0" y="19"/>
                    </a:lnTo>
                    <a:lnTo>
                      <a:pt x="0" y="39"/>
                    </a:lnTo>
                    <a:lnTo>
                      <a:pt x="138" y="122"/>
                    </a:lnTo>
                    <a:lnTo>
                      <a:pt x="156" y="112"/>
                    </a:lnTo>
                    <a:lnTo>
                      <a:pt x="156" y="7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2" name="Google Shape;6292;p50"/>
              <p:cNvSpPr/>
              <p:nvPr/>
            </p:nvSpPr>
            <p:spPr>
              <a:xfrm>
                <a:off x="5349075" y="1268675"/>
                <a:ext cx="2375" cy="2750"/>
              </a:xfrm>
              <a:custGeom>
                <a:rect b="b" l="l" r="r" t="t"/>
                <a:pathLst>
                  <a:path extrusionOk="0" h="110" w="95">
                    <a:moveTo>
                      <a:pt x="2" y="1"/>
                    </a:moveTo>
                    <a:lnTo>
                      <a:pt x="1" y="110"/>
                    </a:lnTo>
                    <a:lnTo>
                      <a:pt x="95" y="56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3" name="Google Shape;6293;p50"/>
              <p:cNvSpPr/>
              <p:nvPr/>
            </p:nvSpPr>
            <p:spPr>
              <a:xfrm>
                <a:off x="5349125" y="1268425"/>
                <a:ext cx="2550" cy="1650"/>
              </a:xfrm>
              <a:custGeom>
                <a:rect b="b" l="l" r="r" t="t"/>
                <a:pathLst>
                  <a:path extrusionOk="0" h="66" w="102">
                    <a:moveTo>
                      <a:pt x="0" y="1"/>
                    </a:moveTo>
                    <a:lnTo>
                      <a:pt x="0" y="11"/>
                    </a:lnTo>
                    <a:lnTo>
                      <a:pt x="93" y="66"/>
                    </a:lnTo>
                    <a:lnTo>
                      <a:pt x="102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4" name="Google Shape;6294;p50"/>
              <p:cNvSpPr/>
              <p:nvPr/>
            </p:nvSpPr>
            <p:spPr>
              <a:xfrm>
                <a:off x="5349125" y="1268150"/>
                <a:ext cx="2800" cy="1800"/>
              </a:xfrm>
              <a:custGeom>
                <a:rect b="b" l="l" r="r" t="t"/>
                <a:pathLst>
                  <a:path extrusionOk="0" h="72" w="112">
                    <a:moveTo>
                      <a:pt x="0" y="0"/>
                    </a:moveTo>
                    <a:lnTo>
                      <a:pt x="0" y="12"/>
                    </a:lnTo>
                    <a:lnTo>
                      <a:pt x="102" y="71"/>
                    </a:lnTo>
                    <a:lnTo>
                      <a:pt x="112" y="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5" name="Google Shape;6295;p50"/>
              <p:cNvSpPr/>
              <p:nvPr/>
            </p:nvSpPr>
            <p:spPr>
              <a:xfrm>
                <a:off x="5348425" y="1263325"/>
                <a:ext cx="5450" cy="3525"/>
              </a:xfrm>
              <a:custGeom>
                <a:rect b="b" l="l" r="r" t="t"/>
                <a:pathLst>
                  <a:path extrusionOk="0" h="141" w="218">
                    <a:moveTo>
                      <a:pt x="218" y="0"/>
                    </a:moveTo>
                    <a:lnTo>
                      <a:pt x="0" y="124"/>
                    </a:lnTo>
                    <a:lnTo>
                      <a:pt x="29" y="141"/>
                    </a:lnTo>
                    <a:lnTo>
                      <a:pt x="188" y="52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6" name="Google Shape;6296;p50"/>
              <p:cNvSpPr/>
              <p:nvPr/>
            </p:nvSpPr>
            <p:spPr>
              <a:xfrm>
                <a:off x="5348325" y="1269150"/>
                <a:ext cx="5450" cy="3575"/>
              </a:xfrm>
              <a:custGeom>
                <a:rect b="b" l="l" r="r" t="t"/>
                <a:pathLst>
                  <a:path extrusionOk="0" h="143" w="218">
                    <a:moveTo>
                      <a:pt x="189" y="1"/>
                    </a:moveTo>
                    <a:lnTo>
                      <a:pt x="31" y="91"/>
                    </a:lnTo>
                    <a:lnTo>
                      <a:pt x="0" y="143"/>
                    </a:lnTo>
                    <a:lnTo>
                      <a:pt x="218" y="18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7" name="Google Shape;6297;p50"/>
              <p:cNvSpPr/>
              <p:nvPr/>
            </p:nvSpPr>
            <p:spPr>
              <a:xfrm>
                <a:off x="5349075" y="1268975"/>
                <a:ext cx="3975" cy="2450"/>
              </a:xfrm>
              <a:custGeom>
                <a:rect b="b" l="l" r="r" t="t"/>
                <a:pathLst>
                  <a:path extrusionOk="0" h="98" w="159">
                    <a:moveTo>
                      <a:pt x="150" y="0"/>
                    </a:moveTo>
                    <a:lnTo>
                      <a:pt x="1" y="86"/>
                    </a:lnTo>
                    <a:lnTo>
                      <a:pt x="1" y="98"/>
                    </a:lnTo>
                    <a:lnTo>
                      <a:pt x="159" y="8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8" name="Google Shape;6298;p50"/>
              <p:cNvSpPr/>
              <p:nvPr/>
            </p:nvSpPr>
            <p:spPr>
              <a:xfrm>
                <a:off x="5352800" y="1264625"/>
                <a:ext cx="325" cy="4550"/>
              </a:xfrm>
              <a:custGeom>
                <a:rect b="b" l="l" r="r" t="t"/>
                <a:pathLst>
                  <a:path extrusionOk="0" h="182" w="13">
                    <a:moveTo>
                      <a:pt x="13" y="0"/>
                    </a:moveTo>
                    <a:lnTo>
                      <a:pt x="4" y="5"/>
                    </a:lnTo>
                    <a:lnTo>
                      <a:pt x="1" y="174"/>
                    </a:lnTo>
                    <a:lnTo>
                      <a:pt x="10" y="182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9" name="Google Shape;6299;p50"/>
              <p:cNvSpPr/>
              <p:nvPr/>
            </p:nvSpPr>
            <p:spPr>
              <a:xfrm>
                <a:off x="5348025" y="1266225"/>
                <a:ext cx="425" cy="6500"/>
              </a:xfrm>
              <a:custGeom>
                <a:rect b="b" l="l" r="r" t="t"/>
                <a:pathLst>
                  <a:path extrusionOk="0" h="260" w="17">
                    <a:moveTo>
                      <a:pt x="5" y="0"/>
                    </a:moveTo>
                    <a:lnTo>
                      <a:pt x="1" y="253"/>
                    </a:lnTo>
                    <a:lnTo>
                      <a:pt x="12" y="260"/>
                    </a:lnTo>
                    <a:lnTo>
                      <a:pt x="16" y="8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0" name="Google Shape;6300;p50"/>
              <p:cNvSpPr/>
              <p:nvPr/>
            </p:nvSpPr>
            <p:spPr>
              <a:xfrm>
                <a:off x="5348125" y="1263150"/>
                <a:ext cx="5750" cy="3275"/>
              </a:xfrm>
              <a:custGeom>
                <a:rect b="b" l="l" r="r" t="t"/>
                <a:pathLst>
                  <a:path extrusionOk="0" h="131" w="230">
                    <a:moveTo>
                      <a:pt x="218" y="0"/>
                    </a:moveTo>
                    <a:lnTo>
                      <a:pt x="1" y="123"/>
                    </a:lnTo>
                    <a:lnTo>
                      <a:pt x="12" y="131"/>
                    </a:lnTo>
                    <a:lnTo>
                      <a:pt x="230" y="7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1" name="Google Shape;6301;p50"/>
              <p:cNvSpPr/>
              <p:nvPr/>
            </p:nvSpPr>
            <p:spPr>
              <a:xfrm>
                <a:off x="5348125" y="1273150"/>
                <a:ext cx="5575" cy="9400"/>
              </a:xfrm>
              <a:custGeom>
                <a:rect b="b" l="l" r="r" t="t"/>
                <a:pathLst>
                  <a:path extrusionOk="0" h="376" w="223">
                    <a:moveTo>
                      <a:pt x="223" y="0"/>
                    </a:moveTo>
                    <a:lnTo>
                      <a:pt x="5" y="124"/>
                    </a:lnTo>
                    <a:lnTo>
                      <a:pt x="1" y="376"/>
                    </a:lnTo>
                    <a:lnTo>
                      <a:pt x="218" y="251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2" name="Google Shape;6302;p50"/>
              <p:cNvSpPr/>
              <p:nvPr/>
            </p:nvSpPr>
            <p:spPr>
              <a:xfrm>
                <a:off x="5348900" y="1274450"/>
                <a:ext cx="4050" cy="6800"/>
              </a:xfrm>
              <a:custGeom>
                <a:rect b="b" l="l" r="r" t="t"/>
                <a:pathLst>
                  <a:path extrusionOk="0" h="272" w="162">
                    <a:moveTo>
                      <a:pt x="161" y="0"/>
                    </a:moveTo>
                    <a:lnTo>
                      <a:pt x="98" y="35"/>
                    </a:lnTo>
                    <a:lnTo>
                      <a:pt x="76" y="48"/>
                    </a:lnTo>
                    <a:lnTo>
                      <a:pt x="48" y="64"/>
                    </a:lnTo>
                    <a:lnTo>
                      <a:pt x="38" y="70"/>
                    </a:lnTo>
                    <a:lnTo>
                      <a:pt x="3" y="89"/>
                    </a:lnTo>
                    <a:lnTo>
                      <a:pt x="3" y="109"/>
                    </a:lnTo>
                    <a:lnTo>
                      <a:pt x="2" y="141"/>
                    </a:lnTo>
                    <a:lnTo>
                      <a:pt x="2" y="153"/>
                    </a:lnTo>
                    <a:lnTo>
                      <a:pt x="2" y="163"/>
                    </a:lnTo>
                    <a:lnTo>
                      <a:pt x="0" y="272"/>
                    </a:lnTo>
                    <a:lnTo>
                      <a:pt x="95" y="218"/>
                    </a:lnTo>
                    <a:lnTo>
                      <a:pt x="103" y="212"/>
                    </a:lnTo>
                    <a:lnTo>
                      <a:pt x="113" y="206"/>
                    </a:lnTo>
                    <a:lnTo>
                      <a:pt x="141" y="190"/>
                    </a:lnTo>
                    <a:lnTo>
                      <a:pt x="158" y="182"/>
                    </a:lnTo>
                    <a:lnTo>
                      <a:pt x="158" y="143"/>
                    </a:lnTo>
                    <a:lnTo>
                      <a:pt x="158" y="130"/>
                    </a:lnTo>
                    <a:lnTo>
                      <a:pt x="160" y="98"/>
                    </a:lnTo>
                    <a:lnTo>
                      <a:pt x="160" y="73"/>
                    </a:lnTo>
                    <a:lnTo>
                      <a:pt x="1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3" name="Google Shape;6303;p50"/>
              <p:cNvSpPr/>
              <p:nvPr/>
            </p:nvSpPr>
            <p:spPr>
              <a:xfrm>
                <a:off x="5349850" y="1276050"/>
                <a:ext cx="3025" cy="1975"/>
              </a:xfrm>
              <a:custGeom>
                <a:rect b="b" l="l" r="r" t="t"/>
                <a:pathLst>
                  <a:path extrusionOk="0" h="79" w="121">
                    <a:moveTo>
                      <a:pt x="10" y="0"/>
                    </a:moveTo>
                    <a:lnTo>
                      <a:pt x="0" y="6"/>
                    </a:lnTo>
                    <a:lnTo>
                      <a:pt x="120" y="79"/>
                    </a:lnTo>
                    <a:lnTo>
                      <a:pt x="120" y="66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4" name="Google Shape;6304;p50"/>
              <p:cNvSpPr/>
              <p:nvPr/>
            </p:nvSpPr>
            <p:spPr>
              <a:xfrm>
                <a:off x="5350100" y="1275650"/>
                <a:ext cx="2800" cy="2050"/>
              </a:xfrm>
              <a:custGeom>
                <a:rect b="b" l="l" r="r" t="t"/>
                <a:pathLst>
                  <a:path extrusionOk="0" h="82" w="112">
                    <a:moveTo>
                      <a:pt x="28" y="0"/>
                    </a:moveTo>
                    <a:lnTo>
                      <a:pt x="0" y="16"/>
                    </a:lnTo>
                    <a:lnTo>
                      <a:pt x="110" y="82"/>
                    </a:lnTo>
                    <a:lnTo>
                      <a:pt x="112" y="5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5" name="Google Shape;6305;p50"/>
              <p:cNvSpPr/>
              <p:nvPr/>
            </p:nvSpPr>
            <p:spPr>
              <a:xfrm>
                <a:off x="5350775" y="1275325"/>
                <a:ext cx="2125" cy="1575"/>
              </a:xfrm>
              <a:custGeom>
                <a:rect b="b" l="l" r="r" t="t"/>
                <a:pathLst>
                  <a:path extrusionOk="0" h="63" w="85">
                    <a:moveTo>
                      <a:pt x="23" y="0"/>
                    </a:moveTo>
                    <a:lnTo>
                      <a:pt x="1" y="13"/>
                    </a:lnTo>
                    <a:lnTo>
                      <a:pt x="85" y="63"/>
                    </a:lnTo>
                    <a:lnTo>
                      <a:pt x="85" y="38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6" name="Google Shape;6306;p50"/>
              <p:cNvSpPr/>
              <p:nvPr/>
            </p:nvSpPr>
            <p:spPr>
              <a:xfrm>
                <a:off x="5351325" y="1274450"/>
                <a:ext cx="1625" cy="1825"/>
              </a:xfrm>
              <a:custGeom>
                <a:rect b="b" l="l" r="r" t="t"/>
                <a:pathLst>
                  <a:path extrusionOk="0" h="73" w="65">
                    <a:moveTo>
                      <a:pt x="64" y="0"/>
                    </a:moveTo>
                    <a:lnTo>
                      <a:pt x="1" y="35"/>
                    </a:lnTo>
                    <a:lnTo>
                      <a:pt x="63" y="73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7" name="Google Shape;6307;p50"/>
              <p:cNvSpPr/>
              <p:nvPr/>
            </p:nvSpPr>
            <p:spPr>
              <a:xfrm>
                <a:off x="5348925" y="1277175"/>
                <a:ext cx="3500" cy="2450"/>
              </a:xfrm>
              <a:custGeom>
                <a:rect b="b" l="l" r="r" t="t"/>
                <a:pathLst>
                  <a:path extrusionOk="0" h="98" w="140">
                    <a:moveTo>
                      <a:pt x="2" y="0"/>
                    </a:moveTo>
                    <a:lnTo>
                      <a:pt x="1" y="32"/>
                    </a:lnTo>
                    <a:lnTo>
                      <a:pt x="112" y="97"/>
                    </a:lnTo>
                    <a:lnTo>
                      <a:pt x="140" y="81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8" name="Google Shape;6308;p50"/>
              <p:cNvSpPr/>
              <p:nvPr/>
            </p:nvSpPr>
            <p:spPr>
              <a:xfrm>
                <a:off x="5348975" y="1276200"/>
                <a:ext cx="3900" cy="3025"/>
              </a:xfrm>
              <a:custGeom>
                <a:rect b="b" l="l" r="r" t="t"/>
                <a:pathLst>
                  <a:path extrusionOk="0" h="121" w="156">
                    <a:moveTo>
                      <a:pt x="35" y="0"/>
                    </a:moveTo>
                    <a:lnTo>
                      <a:pt x="0" y="19"/>
                    </a:lnTo>
                    <a:lnTo>
                      <a:pt x="0" y="39"/>
                    </a:lnTo>
                    <a:lnTo>
                      <a:pt x="138" y="120"/>
                    </a:lnTo>
                    <a:lnTo>
                      <a:pt x="155" y="112"/>
                    </a:lnTo>
                    <a:lnTo>
                      <a:pt x="155" y="73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9" name="Google Shape;6309;p50"/>
              <p:cNvSpPr/>
              <p:nvPr/>
            </p:nvSpPr>
            <p:spPr>
              <a:xfrm>
                <a:off x="5348900" y="1278500"/>
                <a:ext cx="2375" cy="2750"/>
              </a:xfrm>
              <a:custGeom>
                <a:rect b="b" l="l" r="r" t="t"/>
                <a:pathLst>
                  <a:path extrusionOk="0" h="110" w="95">
                    <a:moveTo>
                      <a:pt x="2" y="1"/>
                    </a:moveTo>
                    <a:lnTo>
                      <a:pt x="0" y="110"/>
                    </a:lnTo>
                    <a:lnTo>
                      <a:pt x="95" y="56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0" name="Google Shape;6310;p50"/>
              <p:cNvSpPr/>
              <p:nvPr/>
            </p:nvSpPr>
            <p:spPr>
              <a:xfrm>
                <a:off x="5348925" y="1278250"/>
                <a:ext cx="2575" cy="1650"/>
              </a:xfrm>
              <a:custGeom>
                <a:rect b="b" l="l" r="r" t="t"/>
                <a:pathLst>
                  <a:path extrusionOk="0" h="66" w="103">
                    <a:moveTo>
                      <a:pt x="1" y="1"/>
                    </a:moveTo>
                    <a:lnTo>
                      <a:pt x="1" y="11"/>
                    </a:lnTo>
                    <a:lnTo>
                      <a:pt x="94" y="66"/>
                    </a:lnTo>
                    <a:lnTo>
                      <a:pt x="10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1" name="Google Shape;6311;p50"/>
              <p:cNvSpPr/>
              <p:nvPr/>
            </p:nvSpPr>
            <p:spPr>
              <a:xfrm>
                <a:off x="5348925" y="1277975"/>
                <a:ext cx="2825" cy="1800"/>
              </a:xfrm>
              <a:custGeom>
                <a:rect b="b" l="l" r="r" t="t"/>
                <a:pathLst>
                  <a:path extrusionOk="0" h="72" w="113">
                    <a:moveTo>
                      <a:pt x="1" y="0"/>
                    </a:moveTo>
                    <a:lnTo>
                      <a:pt x="1" y="12"/>
                    </a:lnTo>
                    <a:lnTo>
                      <a:pt x="102" y="71"/>
                    </a:lnTo>
                    <a:lnTo>
                      <a:pt x="112" y="6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2" name="Google Shape;6312;p50"/>
              <p:cNvSpPr/>
              <p:nvPr/>
            </p:nvSpPr>
            <p:spPr>
              <a:xfrm>
                <a:off x="5348250" y="1273150"/>
                <a:ext cx="5450" cy="3525"/>
              </a:xfrm>
              <a:custGeom>
                <a:rect b="b" l="l" r="r" t="t"/>
                <a:pathLst>
                  <a:path extrusionOk="0" h="141" w="218">
                    <a:moveTo>
                      <a:pt x="218" y="0"/>
                    </a:moveTo>
                    <a:lnTo>
                      <a:pt x="0" y="124"/>
                    </a:lnTo>
                    <a:lnTo>
                      <a:pt x="29" y="141"/>
                    </a:lnTo>
                    <a:lnTo>
                      <a:pt x="187" y="52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3" name="Google Shape;6313;p50"/>
              <p:cNvSpPr/>
              <p:nvPr/>
            </p:nvSpPr>
            <p:spPr>
              <a:xfrm>
                <a:off x="5348125" y="1278975"/>
                <a:ext cx="5475" cy="3575"/>
              </a:xfrm>
              <a:custGeom>
                <a:rect b="b" l="l" r="r" t="t"/>
                <a:pathLst>
                  <a:path extrusionOk="0" h="143" w="219">
                    <a:moveTo>
                      <a:pt x="189" y="1"/>
                    </a:moveTo>
                    <a:lnTo>
                      <a:pt x="31" y="91"/>
                    </a:lnTo>
                    <a:lnTo>
                      <a:pt x="1" y="143"/>
                    </a:lnTo>
                    <a:lnTo>
                      <a:pt x="218" y="18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4" name="Google Shape;6314;p50"/>
              <p:cNvSpPr/>
              <p:nvPr/>
            </p:nvSpPr>
            <p:spPr>
              <a:xfrm>
                <a:off x="5348900" y="1278800"/>
                <a:ext cx="3975" cy="2450"/>
              </a:xfrm>
              <a:custGeom>
                <a:rect b="b" l="l" r="r" t="t"/>
                <a:pathLst>
                  <a:path extrusionOk="0" h="98" w="159">
                    <a:moveTo>
                      <a:pt x="150" y="0"/>
                    </a:moveTo>
                    <a:lnTo>
                      <a:pt x="0" y="86"/>
                    </a:lnTo>
                    <a:lnTo>
                      <a:pt x="0" y="98"/>
                    </a:lnTo>
                    <a:lnTo>
                      <a:pt x="158" y="8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5" name="Google Shape;6315;p50"/>
              <p:cNvSpPr/>
              <p:nvPr/>
            </p:nvSpPr>
            <p:spPr>
              <a:xfrm>
                <a:off x="5352625" y="1274450"/>
                <a:ext cx="325" cy="4550"/>
              </a:xfrm>
              <a:custGeom>
                <a:rect b="b" l="l" r="r" t="t"/>
                <a:pathLst>
                  <a:path extrusionOk="0" h="182" w="13">
                    <a:moveTo>
                      <a:pt x="12" y="0"/>
                    </a:moveTo>
                    <a:lnTo>
                      <a:pt x="4" y="5"/>
                    </a:lnTo>
                    <a:lnTo>
                      <a:pt x="1" y="174"/>
                    </a:lnTo>
                    <a:lnTo>
                      <a:pt x="9" y="182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6" name="Google Shape;6316;p50"/>
              <p:cNvSpPr/>
              <p:nvPr/>
            </p:nvSpPr>
            <p:spPr>
              <a:xfrm>
                <a:off x="5347850" y="1276050"/>
                <a:ext cx="425" cy="6500"/>
              </a:xfrm>
              <a:custGeom>
                <a:rect b="b" l="l" r="r" t="t"/>
                <a:pathLst>
                  <a:path extrusionOk="0" h="260" w="17">
                    <a:moveTo>
                      <a:pt x="5" y="0"/>
                    </a:moveTo>
                    <a:lnTo>
                      <a:pt x="0" y="253"/>
                    </a:lnTo>
                    <a:lnTo>
                      <a:pt x="12" y="260"/>
                    </a:lnTo>
                    <a:lnTo>
                      <a:pt x="16" y="8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7" name="Google Shape;6317;p50"/>
              <p:cNvSpPr/>
              <p:nvPr/>
            </p:nvSpPr>
            <p:spPr>
              <a:xfrm>
                <a:off x="5347950" y="1272950"/>
                <a:ext cx="5750" cy="3300"/>
              </a:xfrm>
              <a:custGeom>
                <a:rect b="b" l="l" r="r" t="t"/>
                <a:pathLst>
                  <a:path extrusionOk="0" h="132" w="230">
                    <a:moveTo>
                      <a:pt x="218" y="1"/>
                    </a:moveTo>
                    <a:lnTo>
                      <a:pt x="1" y="124"/>
                    </a:lnTo>
                    <a:lnTo>
                      <a:pt x="12" y="132"/>
                    </a:lnTo>
                    <a:lnTo>
                      <a:pt x="230" y="8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8" name="Google Shape;6318;p50"/>
              <p:cNvSpPr/>
              <p:nvPr/>
            </p:nvSpPr>
            <p:spPr>
              <a:xfrm>
                <a:off x="5373775" y="1249075"/>
                <a:ext cx="5600" cy="9400"/>
              </a:xfrm>
              <a:custGeom>
                <a:rect b="b" l="l" r="r" t="t"/>
                <a:pathLst>
                  <a:path extrusionOk="0" h="376" w="224">
                    <a:moveTo>
                      <a:pt x="223" y="0"/>
                    </a:moveTo>
                    <a:lnTo>
                      <a:pt x="6" y="124"/>
                    </a:lnTo>
                    <a:lnTo>
                      <a:pt x="0" y="376"/>
                    </a:lnTo>
                    <a:lnTo>
                      <a:pt x="219" y="251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9" name="Google Shape;6319;p50"/>
              <p:cNvSpPr/>
              <p:nvPr/>
            </p:nvSpPr>
            <p:spPr>
              <a:xfrm>
                <a:off x="5374550" y="1250375"/>
                <a:ext cx="4050" cy="6800"/>
              </a:xfrm>
              <a:custGeom>
                <a:rect b="b" l="l" r="r" t="t"/>
                <a:pathLst>
                  <a:path extrusionOk="0" h="272" w="162">
                    <a:moveTo>
                      <a:pt x="162" y="1"/>
                    </a:moveTo>
                    <a:lnTo>
                      <a:pt x="98" y="35"/>
                    </a:lnTo>
                    <a:lnTo>
                      <a:pt x="76" y="48"/>
                    </a:lnTo>
                    <a:lnTo>
                      <a:pt x="49" y="64"/>
                    </a:lnTo>
                    <a:lnTo>
                      <a:pt x="37" y="70"/>
                    </a:lnTo>
                    <a:lnTo>
                      <a:pt x="4" y="89"/>
                    </a:lnTo>
                    <a:lnTo>
                      <a:pt x="4" y="109"/>
                    </a:lnTo>
                    <a:lnTo>
                      <a:pt x="2" y="141"/>
                    </a:lnTo>
                    <a:lnTo>
                      <a:pt x="2" y="153"/>
                    </a:lnTo>
                    <a:lnTo>
                      <a:pt x="2" y="163"/>
                    </a:lnTo>
                    <a:lnTo>
                      <a:pt x="1" y="272"/>
                    </a:lnTo>
                    <a:lnTo>
                      <a:pt x="94" y="218"/>
                    </a:lnTo>
                    <a:lnTo>
                      <a:pt x="104" y="212"/>
                    </a:lnTo>
                    <a:lnTo>
                      <a:pt x="114" y="207"/>
                    </a:lnTo>
                    <a:lnTo>
                      <a:pt x="142" y="192"/>
                    </a:lnTo>
                    <a:lnTo>
                      <a:pt x="158" y="182"/>
                    </a:lnTo>
                    <a:lnTo>
                      <a:pt x="159" y="143"/>
                    </a:lnTo>
                    <a:lnTo>
                      <a:pt x="159" y="130"/>
                    </a:lnTo>
                    <a:lnTo>
                      <a:pt x="159" y="98"/>
                    </a:lnTo>
                    <a:lnTo>
                      <a:pt x="161" y="73"/>
                    </a:lnTo>
                    <a:lnTo>
                      <a:pt x="1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0" name="Google Shape;6320;p50"/>
              <p:cNvSpPr/>
              <p:nvPr/>
            </p:nvSpPr>
            <p:spPr>
              <a:xfrm>
                <a:off x="5375475" y="1251975"/>
                <a:ext cx="3075" cy="1975"/>
              </a:xfrm>
              <a:custGeom>
                <a:rect b="b" l="l" r="r" t="t"/>
                <a:pathLst>
                  <a:path extrusionOk="0" h="79" w="123">
                    <a:moveTo>
                      <a:pt x="12" y="0"/>
                    </a:moveTo>
                    <a:lnTo>
                      <a:pt x="0" y="6"/>
                    </a:lnTo>
                    <a:lnTo>
                      <a:pt x="122" y="79"/>
                    </a:lnTo>
                    <a:lnTo>
                      <a:pt x="122" y="66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1" name="Google Shape;6321;p50"/>
              <p:cNvSpPr/>
              <p:nvPr/>
            </p:nvSpPr>
            <p:spPr>
              <a:xfrm>
                <a:off x="5375750" y="1251575"/>
                <a:ext cx="2800" cy="2050"/>
              </a:xfrm>
              <a:custGeom>
                <a:rect b="b" l="l" r="r" t="t"/>
                <a:pathLst>
                  <a:path extrusionOk="0" h="82" w="112">
                    <a:moveTo>
                      <a:pt x="28" y="0"/>
                    </a:moveTo>
                    <a:lnTo>
                      <a:pt x="1" y="16"/>
                    </a:lnTo>
                    <a:lnTo>
                      <a:pt x="111" y="82"/>
                    </a:lnTo>
                    <a:lnTo>
                      <a:pt x="111" y="5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2" name="Google Shape;6322;p50"/>
              <p:cNvSpPr/>
              <p:nvPr/>
            </p:nvSpPr>
            <p:spPr>
              <a:xfrm>
                <a:off x="5376450" y="1251250"/>
                <a:ext cx="2125" cy="1575"/>
              </a:xfrm>
              <a:custGeom>
                <a:rect b="b" l="l" r="r" t="t"/>
                <a:pathLst>
                  <a:path extrusionOk="0" h="63" w="85">
                    <a:moveTo>
                      <a:pt x="22" y="0"/>
                    </a:moveTo>
                    <a:lnTo>
                      <a:pt x="0" y="13"/>
                    </a:lnTo>
                    <a:lnTo>
                      <a:pt x="83" y="63"/>
                    </a:lnTo>
                    <a:lnTo>
                      <a:pt x="85" y="3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3" name="Google Shape;6323;p50"/>
              <p:cNvSpPr/>
              <p:nvPr/>
            </p:nvSpPr>
            <p:spPr>
              <a:xfrm>
                <a:off x="5377000" y="1250375"/>
                <a:ext cx="1600" cy="1850"/>
              </a:xfrm>
              <a:custGeom>
                <a:rect b="b" l="l" r="r" t="t"/>
                <a:pathLst>
                  <a:path extrusionOk="0" h="74" w="64">
                    <a:moveTo>
                      <a:pt x="64" y="1"/>
                    </a:moveTo>
                    <a:lnTo>
                      <a:pt x="0" y="35"/>
                    </a:lnTo>
                    <a:lnTo>
                      <a:pt x="63" y="73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4" name="Google Shape;6324;p50"/>
              <p:cNvSpPr/>
              <p:nvPr/>
            </p:nvSpPr>
            <p:spPr>
              <a:xfrm>
                <a:off x="5374600" y="1253100"/>
                <a:ext cx="3500" cy="2450"/>
              </a:xfrm>
              <a:custGeom>
                <a:rect b="b" l="l" r="r" t="t"/>
                <a:pathLst>
                  <a:path extrusionOk="0" h="98" w="140">
                    <a:moveTo>
                      <a:pt x="2" y="0"/>
                    </a:moveTo>
                    <a:lnTo>
                      <a:pt x="0" y="32"/>
                    </a:lnTo>
                    <a:lnTo>
                      <a:pt x="112" y="98"/>
                    </a:lnTo>
                    <a:lnTo>
                      <a:pt x="140" y="8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5" name="Google Shape;6325;p50"/>
              <p:cNvSpPr/>
              <p:nvPr/>
            </p:nvSpPr>
            <p:spPr>
              <a:xfrm>
                <a:off x="5374625" y="1252125"/>
                <a:ext cx="3925" cy="3075"/>
              </a:xfrm>
              <a:custGeom>
                <a:rect b="b" l="l" r="r" t="t"/>
                <a:pathLst>
                  <a:path extrusionOk="0" h="123" w="157">
                    <a:moveTo>
                      <a:pt x="34" y="0"/>
                    </a:moveTo>
                    <a:lnTo>
                      <a:pt x="1" y="19"/>
                    </a:lnTo>
                    <a:lnTo>
                      <a:pt x="1" y="39"/>
                    </a:lnTo>
                    <a:lnTo>
                      <a:pt x="139" y="122"/>
                    </a:lnTo>
                    <a:lnTo>
                      <a:pt x="155" y="112"/>
                    </a:lnTo>
                    <a:lnTo>
                      <a:pt x="156" y="7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6" name="Google Shape;6326;p50"/>
              <p:cNvSpPr/>
              <p:nvPr/>
            </p:nvSpPr>
            <p:spPr>
              <a:xfrm>
                <a:off x="5374550" y="1254450"/>
                <a:ext cx="2350" cy="2725"/>
              </a:xfrm>
              <a:custGeom>
                <a:rect b="b" l="l" r="r" t="t"/>
                <a:pathLst>
                  <a:path extrusionOk="0" h="109" w="94">
                    <a:moveTo>
                      <a:pt x="2" y="0"/>
                    </a:moveTo>
                    <a:lnTo>
                      <a:pt x="1" y="109"/>
                    </a:lnTo>
                    <a:lnTo>
                      <a:pt x="94" y="5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7" name="Google Shape;6327;p50"/>
              <p:cNvSpPr/>
              <p:nvPr/>
            </p:nvSpPr>
            <p:spPr>
              <a:xfrm>
                <a:off x="5374600" y="1254175"/>
                <a:ext cx="2550" cy="1675"/>
              </a:xfrm>
              <a:custGeom>
                <a:rect b="b" l="l" r="r" t="t"/>
                <a:pathLst>
                  <a:path extrusionOk="0" h="67" w="102">
                    <a:moveTo>
                      <a:pt x="0" y="1"/>
                    </a:moveTo>
                    <a:lnTo>
                      <a:pt x="0" y="11"/>
                    </a:lnTo>
                    <a:lnTo>
                      <a:pt x="92" y="66"/>
                    </a:lnTo>
                    <a:lnTo>
                      <a:pt x="102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8" name="Google Shape;6328;p50"/>
              <p:cNvSpPr/>
              <p:nvPr/>
            </p:nvSpPr>
            <p:spPr>
              <a:xfrm>
                <a:off x="5374600" y="1253900"/>
                <a:ext cx="2825" cy="1800"/>
              </a:xfrm>
              <a:custGeom>
                <a:rect b="b" l="l" r="r" t="t"/>
                <a:pathLst>
                  <a:path extrusionOk="0" h="72" w="113">
                    <a:moveTo>
                      <a:pt x="0" y="0"/>
                    </a:moveTo>
                    <a:lnTo>
                      <a:pt x="0" y="12"/>
                    </a:lnTo>
                    <a:lnTo>
                      <a:pt x="102" y="71"/>
                    </a:lnTo>
                    <a:lnTo>
                      <a:pt x="112" y="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9" name="Google Shape;6329;p50"/>
              <p:cNvSpPr/>
              <p:nvPr/>
            </p:nvSpPr>
            <p:spPr>
              <a:xfrm>
                <a:off x="5373900" y="1249075"/>
                <a:ext cx="5475" cy="3550"/>
              </a:xfrm>
              <a:custGeom>
                <a:rect b="b" l="l" r="r" t="t"/>
                <a:pathLst>
                  <a:path extrusionOk="0" h="142" w="219">
                    <a:moveTo>
                      <a:pt x="218" y="0"/>
                    </a:moveTo>
                    <a:lnTo>
                      <a:pt x="1" y="124"/>
                    </a:lnTo>
                    <a:lnTo>
                      <a:pt x="30" y="141"/>
                    </a:lnTo>
                    <a:lnTo>
                      <a:pt x="188" y="53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0" name="Google Shape;6330;p50"/>
              <p:cNvSpPr/>
              <p:nvPr/>
            </p:nvSpPr>
            <p:spPr>
              <a:xfrm>
                <a:off x="5373775" y="1254900"/>
                <a:ext cx="5500" cy="3575"/>
              </a:xfrm>
              <a:custGeom>
                <a:rect b="b" l="l" r="r" t="t"/>
                <a:pathLst>
                  <a:path extrusionOk="0" h="143" w="220">
                    <a:moveTo>
                      <a:pt x="189" y="1"/>
                    </a:moveTo>
                    <a:lnTo>
                      <a:pt x="32" y="91"/>
                    </a:lnTo>
                    <a:lnTo>
                      <a:pt x="0" y="143"/>
                    </a:lnTo>
                    <a:lnTo>
                      <a:pt x="219" y="18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1" name="Google Shape;6331;p50"/>
              <p:cNvSpPr/>
              <p:nvPr/>
            </p:nvSpPr>
            <p:spPr>
              <a:xfrm>
                <a:off x="5374550" y="1254725"/>
                <a:ext cx="3950" cy="2450"/>
              </a:xfrm>
              <a:custGeom>
                <a:rect b="b" l="l" r="r" t="t"/>
                <a:pathLst>
                  <a:path extrusionOk="0" h="98" w="158">
                    <a:moveTo>
                      <a:pt x="150" y="1"/>
                    </a:moveTo>
                    <a:lnTo>
                      <a:pt x="1" y="86"/>
                    </a:lnTo>
                    <a:lnTo>
                      <a:pt x="1" y="98"/>
                    </a:lnTo>
                    <a:lnTo>
                      <a:pt x="158" y="8"/>
                    </a:lnTo>
                    <a:lnTo>
                      <a:pt x="15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2" name="Google Shape;6332;p50"/>
              <p:cNvSpPr/>
              <p:nvPr/>
            </p:nvSpPr>
            <p:spPr>
              <a:xfrm>
                <a:off x="5378300" y="1250375"/>
                <a:ext cx="300" cy="4550"/>
              </a:xfrm>
              <a:custGeom>
                <a:rect b="b" l="l" r="r" t="t"/>
                <a:pathLst>
                  <a:path extrusionOk="0" h="182" w="12">
                    <a:moveTo>
                      <a:pt x="12" y="1"/>
                    </a:moveTo>
                    <a:lnTo>
                      <a:pt x="3" y="5"/>
                    </a:lnTo>
                    <a:lnTo>
                      <a:pt x="0" y="175"/>
                    </a:lnTo>
                    <a:lnTo>
                      <a:pt x="8" y="182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3" name="Google Shape;6333;p50"/>
              <p:cNvSpPr/>
              <p:nvPr/>
            </p:nvSpPr>
            <p:spPr>
              <a:xfrm>
                <a:off x="5373500" y="1251975"/>
                <a:ext cx="425" cy="6500"/>
              </a:xfrm>
              <a:custGeom>
                <a:rect b="b" l="l" r="r" t="t"/>
                <a:pathLst>
                  <a:path extrusionOk="0" h="260" w="17">
                    <a:moveTo>
                      <a:pt x="5" y="0"/>
                    </a:moveTo>
                    <a:lnTo>
                      <a:pt x="1" y="253"/>
                    </a:lnTo>
                    <a:lnTo>
                      <a:pt x="11" y="260"/>
                    </a:lnTo>
                    <a:lnTo>
                      <a:pt x="17" y="8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4" name="Google Shape;6334;p50"/>
              <p:cNvSpPr/>
              <p:nvPr/>
            </p:nvSpPr>
            <p:spPr>
              <a:xfrm>
                <a:off x="5373625" y="1248900"/>
                <a:ext cx="5750" cy="3275"/>
              </a:xfrm>
              <a:custGeom>
                <a:rect b="b" l="l" r="r" t="t"/>
                <a:pathLst>
                  <a:path extrusionOk="0" h="131" w="230">
                    <a:moveTo>
                      <a:pt x="218" y="0"/>
                    </a:moveTo>
                    <a:lnTo>
                      <a:pt x="0" y="123"/>
                    </a:lnTo>
                    <a:lnTo>
                      <a:pt x="12" y="131"/>
                    </a:lnTo>
                    <a:lnTo>
                      <a:pt x="229" y="7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5" name="Google Shape;6335;p50"/>
              <p:cNvSpPr/>
              <p:nvPr/>
            </p:nvSpPr>
            <p:spPr>
              <a:xfrm>
                <a:off x="5373625" y="1258900"/>
                <a:ext cx="5575" cy="9375"/>
              </a:xfrm>
              <a:custGeom>
                <a:rect b="b" l="l" r="r" t="t"/>
                <a:pathLst>
                  <a:path extrusionOk="0" h="375" w="223">
                    <a:moveTo>
                      <a:pt x="222" y="0"/>
                    </a:moveTo>
                    <a:lnTo>
                      <a:pt x="5" y="124"/>
                    </a:lnTo>
                    <a:lnTo>
                      <a:pt x="0" y="374"/>
                    </a:lnTo>
                    <a:lnTo>
                      <a:pt x="218" y="250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6" name="Google Shape;6336;p50"/>
              <p:cNvSpPr/>
              <p:nvPr/>
            </p:nvSpPr>
            <p:spPr>
              <a:xfrm>
                <a:off x="5374375" y="1260200"/>
                <a:ext cx="4050" cy="6800"/>
              </a:xfrm>
              <a:custGeom>
                <a:rect b="b" l="l" r="r" t="t"/>
                <a:pathLst>
                  <a:path extrusionOk="0" h="272" w="162">
                    <a:moveTo>
                      <a:pt x="162" y="1"/>
                    </a:moveTo>
                    <a:lnTo>
                      <a:pt x="98" y="35"/>
                    </a:lnTo>
                    <a:lnTo>
                      <a:pt x="76" y="48"/>
                    </a:lnTo>
                    <a:lnTo>
                      <a:pt x="49" y="63"/>
                    </a:lnTo>
                    <a:lnTo>
                      <a:pt x="37" y="70"/>
                    </a:lnTo>
                    <a:lnTo>
                      <a:pt x="4" y="89"/>
                    </a:lnTo>
                    <a:lnTo>
                      <a:pt x="4" y="109"/>
                    </a:lnTo>
                    <a:lnTo>
                      <a:pt x="2" y="140"/>
                    </a:lnTo>
                    <a:lnTo>
                      <a:pt x="2" y="151"/>
                    </a:lnTo>
                    <a:lnTo>
                      <a:pt x="2" y="163"/>
                    </a:lnTo>
                    <a:lnTo>
                      <a:pt x="1" y="272"/>
                    </a:lnTo>
                    <a:lnTo>
                      <a:pt x="95" y="218"/>
                    </a:lnTo>
                    <a:lnTo>
                      <a:pt x="104" y="212"/>
                    </a:lnTo>
                    <a:lnTo>
                      <a:pt x="114" y="206"/>
                    </a:lnTo>
                    <a:lnTo>
                      <a:pt x="141" y="191"/>
                    </a:lnTo>
                    <a:lnTo>
                      <a:pt x="159" y="182"/>
                    </a:lnTo>
                    <a:lnTo>
                      <a:pt x="159" y="143"/>
                    </a:lnTo>
                    <a:lnTo>
                      <a:pt x="159" y="130"/>
                    </a:lnTo>
                    <a:lnTo>
                      <a:pt x="160" y="98"/>
                    </a:lnTo>
                    <a:lnTo>
                      <a:pt x="160" y="73"/>
                    </a:lnTo>
                    <a:lnTo>
                      <a:pt x="1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7" name="Google Shape;6337;p50"/>
              <p:cNvSpPr/>
              <p:nvPr/>
            </p:nvSpPr>
            <p:spPr>
              <a:xfrm>
                <a:off x="5375275" y="1261750"/>
                <a:ext cx="3075" cy="2025"/>
              </a:xfrm>
              <a:custGeom>
                <a:rect b="b" l="l" r="r" t="t"/>
                <a:pathLst>
                  <a:path extrusionOk="0" h="81" w="123">
                    <a:moveTo>
                      <a:pt x="13" y="1"/>
                    </a:moveTo>
                    <a:lnTo>
                      <a:pt x="1" y="8"/>
                    </a:lnTo>
                    <a:lnTo>
                      <a:pt x="123" y="81"/>
                    </a:lnTo>
                    <a:lnTo>
                      <a:pt x="123" y="68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8" name="Google Shape;6338;p50"/>
              <p:cNvSpPr/>
              <p:nvPr/>
            </p:nvSpPr>
            <p:spPr>
              <a:xfrm>
                <a:off x="5375575" y="1261400"/>
                <a:ext cx="2825" cy="2050"/>
              </a:xfrm>
              <a:custGeom>
                <a:rect b="b" l="l" r="r" t="t"/>
                <a:pathLst>
                  <a:path extrusionOk="0" h="82" w="113">
                    <a:moveTo>
                      <a:pt x="28" y="0"/>
                    </a:moveTo>
                    <a:lnTo>
                      <a:pt x="1" y="15"/>
                    </a:lnTo>
                    <a:lnTo>
                      <a:pt x="111" y="82"/>
                    </a:lnTo>
                    <a:lnTo>
                      <a:pt x="112" y="5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9" name="Google Shape;6339;p50"/>
              <p:cNvSpPr/>
              <p:nvPr/>
            </p:nvSpPr>
            <p:spPr>
              <a:xfrm>
                <a:off x="5376275" y="1261075"/>
                <a:ext cx="2125" cy="1575"/>
              </a:xfrm>
              <a:custGeom>
                <a:rect b="b" l="l" r="r" t="t"/>
                <a:pathLst>
                  <a:path extrusionOk="0" h="63" w="85">
                    <a:moveTo>
                      <a:pt x="22" y="0"/>
                    </a:moveTo>
                    <a:lnTo>
                      <a:pt x="0" y="13"/>
                    </a:lnTo>
                    <a:lnTo>
                      <a:pt x="84" y="63"/>
                    </a:lnTo>
                    <a:lnTo>
                      <a:pt x="84" y="38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0" name="Google Shape;6340;p50"/>
              <p:cNvSpPr/>
              <p:nvPr/>
            </p:nvSpPr>
            <p:spPr>
              <a:xfrm>
                <a:off x="5376800" y="1260200"/>
                <a:ext cx="1625" cy="1850"/>
              </a:xfrm>
              <a:custGeom>
                <a:rect b="b" l="l" r="r" t="t"/>
                <a:pathLst>
                  <a:path extrusionOk="0" h="74" w="65">
                    <a:moveTo>
                      <a:pt x="65" y="1"/>
                    </a:moveTo>
                    <a:lnTo>
                      <a:pt x="1" y="35"/>
                    </a:lnTo>
                    <a:lnTo>
                      <a:pt x="63" y="73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1" name="Google Shape;6341;p50"/>
              <p:cNvSpPr/>
              <p:nvPr/>
            </p:nvSpPr>
            <p:spPr>
              <a:xfrm>
                <a:off x="5374425" y="1262925"/>
                <a:ext cx="3500" cy="2450"/>
              </a:xfrm>
              <a:custGeom>
                <a:rect b="b" l="l" r="r" t="t"/>
                <a:pathLst>
                  <a:path extrusionOk="0" h="98" w="140">
                    <a:moveTo>
                      <a:pt x="2" y="0"/>
                    </a:moveTo>
                    <a:lnTo>
                      <a:pt x="0" y="31"/>
                    </a:lnTo>
                    <a:lnTo>
                      <a:pt x="112" y="97"/>
                    </a:lnTo>
                    <a:lnTo>
                      <a:pt x="139" y="8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2" name="Google Shape;6342;p50"/>
              <p:cNvSpPr/>
              <p:nvPr/>
            </p:nvSpPr>
            <p:spPr>
              <a:xfrm>
                <a:off x="5374450" y="1261950"/>
                <a:ext cx="3900" cy="3025"/>
              </a:xfrm>
              <a:custGeom>
                <a:rect b="b" l="l" r="r" t="t"/>
                <a:pathLst>
                  <a:path extrusionOk="0" h="121" w="156">
                    <a:moveTo>
                      <a:pt x="34" y="0"/>
                    </a:moveTo>
                    <a:lnTo>
                      <a:pt x="1" y="19"/>
                    </a:lnTo>
                    <a:lnTo>
                      <a:pt x="1" y="39"/>
                    </a:lnTo>
                    <a:lnTo>
                      <a:pt x="138" y="121"/>
                    </a:lnTo>
                    <a:lnTo>
                      <a:pt x="156" y="112"/>
                    </a:lnTo>
                    <a:lnTo>
                      <a:pt x="156" y="73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3" name="Google Shape;6343;p50"/>
              <p:cNvSpPr/>
              <p:nvPr/>
            </p:nvSpPr>
            <p:spPr>
              <a:xfrm>
                <a:off x="5374375" y="1264250"/>
                <a:ext cx="2375" cy="2750"/>
              </a:xfrm>
              <a:custGeom>
                <a:rect b="b" l="l" r="r" t="t"/>
                <a:pathLst>
                  <a:path extrusionOk="0" h="110" w="95">
                    <a:moveTo>
                      <a:pt x="2" y="1"/>
                    </a:moveTo>
                    <a:lnTo>
                      <a:pt x="1" y="110"/>
                    </a:lnTo>
                    <a:lnTo>
                      <a:pt x="95" y="56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4" name="Google Shape;6344;p50"/>
              <p:cNvSpPr/>
              <p:nvPr/>
            </p:nvSpPr>
            <p:spPr>
              <a:xfrm>
                <a:off x="5374425" y="1263975"/>
                <a:ext cx="2550" cy="1700"/>
              </a:xfrm>
              <a:custGeom>
                <a:rect b="b" l="l" r="r" t="t"/>
                <a:pathLst>
                  <a:path extrusionOk="0" h="68" w="102">
                    <a:moveTo>
                      <a:pt x="0" y="0"/>
                    </a:moveTo>
                    <a:lnTo>
                      <a:pt x="0" y="12"/>
                    </a:lnTo>
                    <a:lnTo>
                      <a:pt x="93" y="67"/>
                    </a:lnTo>
                    <a:lnTo>
                      <a:pt x="102" y="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5" name="Google Shape;6345;p50"/>
              <p:cNvSpPr/>
              <p:nvPr/>
            </p:nvSpPr>
            <p:spPr>
              <a:xfrm>
                <a:off x="5374425" y="1263675"/>
                <a:ext cx="2800" cy="1850"/>
              </a:xfrm>
              <a:custGeom>
                <a:rect b="b" l="l" r="r" t="t"/>
                <a:pathLst>
                  <a:path extrusionOk="0" h="74" w="112">
                    <a:moveTo>
                      <a:pt x="0" y="1"/>
                    </a:moveTo>
                    <a:lnTo>
                      <a:pt x="0" y="12"/>
                    </a:lnTo>
                    <a:lnTo>
                      <a:pt x="102" y="73"/>
                    </a:lnTo>
                    <a:lnTo>
                      <a:pt x="112" y="6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6" name="Google Shape;6346;p50"/>
              <p:cNvSpPr/>
              <p:nvPr/>
            </p:nvSpPr>
            <p:spPr>
              <a:xfrm>
                <a:off x="5373725" y="1258900"/>
                <a:ext cx="5475" cy="3550"/>
              </a:xfrm>
              <a:custGeom>
                <a:rect b="b" l="l" r="r" t="t"/>
                <a:pathLst>
                  <a:path extrusionOk="0" h="142" w="219">
                    <a:moveTo>
                      <a:pt x="218" y="0"/>
                    </a:moveTo>
                    <a:lnTo>
                      <a:pt x="1" y="124"/>
                    </a:lnTo>
                    <a:lnTo>
                      <a:pt x="30" y="141"/>
                    </a:lnTo>
                    <a:lnTo>
                      <a:pt x="188" y="53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7" name="Google Shape;6347;p50"/>
              <p:cNvSpPr/>
              <p:nvPr/>
            </p:nvSpPr>
            <p:spPr>
              <a:xfrm>
                <a:off x="5373625" y="1264725"/>
                <a:ext cx="5450" cy="3550"/>
              </a:xfrm>
              <a:custGeom>
                <a:rect b="b" l="l" r="r" t="t"/>
                <a:pathLst>
                  <a:path extrusionOk="0" h="142" w="218">
                    <a:moveTo>
                      <a:pt x="189" y="1"/>
                    </a:moveTo>
                    <a:lnTo>
                      <a:pt x="31" y="91"/>
                    </a:lnTo>
                    <a:lnTo>
                      <a:pt x="0" y="141"/>
                    </a:lnTo>
                    <a:lnTo>
                      <a:pt x="218" y="17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8" name="Google Shape;6348;p50"/>
              <p:cNvSpPr/>
              <p:nvPr/>
            </p:nvSpPr>
            <p:spPr>
              <a:xfrm>
                <a:off x="5374375" y="1264550"/>
                <a:ext cx="3975" cy="2450"/>
              </a:xfrm>
              <a:custGeom>
                <a:rect b="b" l="l" r="r" t="t"/>
                <a:pathLst>
                  <a:path extrusionOk="0" h="98" w="159">
                    <a:moveTo>
                      <a:pt x="150" y="1"/>
                    </a:moveTo>
                    <a:lnTo>
                      <a:pt x="1" y="86"/>
                    </a:lnTo>
                    <a:lnTo>
                      <a:pt x="1" y="98"/>
                    </a:lnTo>
                    <a:lnTo>
                      <a:pt x="159" y="8"/>
                    </a:lnTo>
                    <a:lnTo>
                      <a:pt x="15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9" name="Google Shape;6349;p50"/>
              <p:cNvSpPr/>
              <p:nvPr/>
            </p:nvSpPr>
            <p:spPr>
              <a:xfrm>
                <a:off x="5378125" y="1260200"/>
                <a:ext cx="300" cy="4550"/>
              </a:xfrm>
              <a:custGeom>
                <a:rect b="b" l="l" r="r" t="t"/>
                <a:pathLst>
                  <a:path extrusionOk="0" h="182" w="12">
                    <a:moveTo>
                      <a:pt x="12" y="1"/>
                    </a:moveTo>
                    <a:lnTo>
                      <a:pt x="3" y="5"/>
                    </a:lnTo>
                    <a:lnTo>
                      <a:pt x="0" y="175"/>
                    </a:lnTo>
                    <a:lnTo>
                      <a:pt x="9" y="182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0" name="Google Shape;6350;p50"/>
              <p:cNvSpPr/>
              <p:nvPr/>
            </p:nvSpPr>
            <p:spPr>
              <a:xfrm>
                <a:off x="5373325" y="1261750"/>
                <a:ext cx="425" cy="6525"/>
              </a:xfrm>
              <a:custGeom>
                <a:rect b="b" l="l" r="r" t="t"/>
                <a:pathLst>
                  <a:path extrusionOk="0" h="261" w="17">
                    <a:moveTo>
                      <a:pt x="5" y="1"/>
                    </a:moveTo>
                    <a:lnTo>
                      <a:pt x="1" y="255"/>
                    </a:lnTo>
                    <a:lnTo>
                      <a:pt x="12" y="260"/>
                    </a:lnTo>
                    <a:lnTo>
                      <a:pt x="17" y="10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1" name="Google Shape;6351;p50"/>
              <p:cNvSpPr/>
              <p:nvPr/>
            </p:nvSpPr>
            <p:spPr>
              <a:xfrm>
                <a:off x="5373450" y="1258725"/>
                <a:ext cx="5750" cy="3275"/>
              </a:xfrm>
              <a:custGeom>
                <a:rect b="b" l="l" r="r" t="t"/>
                <a:pathLst>
                  <a:path extrusionOk="0" h="131" w="230">
                    <a:moveTo>
                      <a:pt x="218" y="0"/>
                    </a:moveTo>
                    <a:lnTo>
                      <a:pt x="0" y="122"/>
                    </a:lnTo>
                    <a:lnTo>
                      <a:pt x="12" y="131"/>
                    </a:lnTo>
                    <a:lnTo>
                      <a:pt x="229" y="7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2" name="Google Shape;6352;p50"/>
              <p:cNvSpPr/>
              <p:nvPr/>
            </p:nvSpPr>
            <p:spPr>
              <a:xfrm>
                <a:off x="5303100" y="1276400"/>
                <a:ext cx="6200" cy="4775"/>
              </a:xfrm>
              <a:custGeom>
                <a:rect b="b" l="l" r="r" t="t"/>
                <a:pathLst>
                  <a:path extrusionOk="0" h="191" w="248">
                    <a:moveTo>
                      <a:pt x="2" y="1"/>
                    </a:moveTo>
                    <a:lnTo>
                      <a:pt x="1" y="67"/>
                    </a:lnTo>
                    <a:lnTo>
                      <a:pt x="194" y="191"/>
                    </a:lnTo>
                    <a:lnTo>
                      <a:pt x="247" y="162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3" name="Google Shape;6353;p50"/>
              <p:cNvSpPr/>
              <p:nvPr/>
            </p:nvSpPr>
            <p:spPr>
              <a:xfrm>
                <a:off x="5296725" y="1276400"/>
                <a:ext cx="6450" cy="4500"/>
              </a:xfrm>
              <a:custGeom>
                <a:rect b="b" l="l" r="r" t="t"/>
                <a:pathLst>
                  <a:path extrusionOk="0" h="180" w="258">
                    <a:moveTo>
                      <a:pt x="257" y="1"/>
                    </a:moveTo>
                    <a:lnTo>
                      <a:pt x="1" y="149"/>
                    </a:lnTo>
                    <a:lnTo>
                      <a:pt x="51" y="179"/>
                    </a:lnTo>
                    <a:lnTo>
                      <a:pt x="256" y="67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4" name="Google Shape;6354;p50"/>
              <p:cNvSpPr/>
              <p:nvPr/>
            </p:nvSpPr>
            <p:spPr>
              <a:xfrm>
                <a:off x="5298000" y="1278075"/>
                <a:ext cx="9950" cy="5825"/>
              </a:xfrm>
              <a:custGeom>
                <a:rect b="b" l="l" r="r" t="t"/>
                <a:pathLst>
                  <a:path extrusionOk="0" h="233" w="398">
                    <a:moveTo>
                      <a:pt x="205" y="0"/>
                    </a:moveTo>
                    <a:lnTo>
                      <a:pt x="0" y="112"/>
                    </a:lnTo>
                    <a:lnTo>
                      <a:pt x="201" y="232"/>
                    </a:lnTo>
                    <a:lnTo>
                      <a:pt x="398" y="124"/>
                    </a:ln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5" name="Google Shape;6355;p50"/>
              <p:cNvSpPr/>
              <p:nvPr/>
            </p:nvSpPr>
            <p:spPr>
              <a:xfrm>
                <a:off x="5294600" y="1275125"/>
                <a:ext cx="16575" cy="5300"/>
              </a:xfrm>
              <a:custGeom>
                <a:rect b="b" l="l" r="r" t="t"/>
                <a:pathLst>
                  <a:path extrusionOk="0" h="212" w="663">
                    <a:moveTo>
                      <a:pt x="344" y="1"/>
                    </a:moveTo>
                    <a:lnTo>
                      <a:pt x="0" y="200"/>
                    </a:lnTo>
                    <a:lnTo>
                      <a:pt x="87" y="201"/>
                    </a:lnTo>
                    <a:lnTo>
                      <a:pt x="87" y="201"/>
                    </a:lnTo>
                    <a:lnTo>
                      <a:pt x="86" y="200"/>
                    </a:lnTo>
                    <a:lnTo>
                      <a:pt x="342" y="52"/>
                    </a:lnTo>
                    <a:lnTo>
                      <a:pt x="582" y="210"/>
                    </a:lnTo>
                    <a:lnTo>
                      <a:pt x="663" y="211"/>
                    </a:lnTo>
                    <a:lnTo>
                      <a:pt x="663" y="211"/>
                    </a:lnTo>
                    <a:lnTo>
                      <a:pt x="344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6" name="Google Shape;6356;p50"/>
              <p:cNvSpPr/>
              <p:nvPr/>
            </p:nvSpPr>
            <p:spPr>
              <a:xfrm>
                <a:off x="5306125" y="127252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50" y="367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7" name="Google Shape;6357;p50"/>
              <p:cNvSpPr/>
              <p:nvPr/>
            </p:nvSpPr>
            <p:spPr>
              <a:xfrm>
                <a:off x="5304925" y="127132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50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8" name="Google Shape;6358;p50"/>
              <p:cNvSpPr/>
              <p:nvPr/>
            </p:nvSpPr>
            <p:spPr>
              <a:xfrm>
                <a:off x="5303975" y="127075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1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9" name="Google Shape;6359;p50"/>
              <p:cNvSpPr/>
              <p:nvPr/>
            </p:nvSpPr>
            <p:spPr>
              <a:xfrm>
                <a:off x="5303375" y="12713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0"/>
                    </a:moveTo>
                    <a:lnTo>
                      <a:pt x="0" y="409"/>
                    </a:lnTo>
                    <a:lnTo>
                      <a:pt x="49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0" name="Google Shape;6360;p50"/>
              <p:cNvSpPr/>
              <p:nvPr/>
            </p:nvSpPr>
            <p:spPr>
              <a:xfrm>
                <a:off x="5301850" y="1270025"/>
                <a:ext cx="1250" cy="10225"/>
              </a:xfrm>
              <a:custGeom>
                <a:rect b="b" l="l" r="r" t="t"/>
                <a:pathLst>
                  <a:path extrusionOk="0" h="409" w="50">
                    <a:moveTo>
                      <a:pt x="29" y="1"/>
                    </a:moveTo>
                    <a:lnTo>
                      <a:pt x="0" y="408"/>
                    </a:lnTo>
                    <a:lnTo>
                      <a:pt x="49" y="366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1" name="Google Shape;6361;p50"/>
              <p:cNvSpPr/>
              <p:nvPr/>
            </p:nvSpPr>
            <p:spPr>
              <a:xfrm>
                <a:off x="5301050" y="127105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0"/>
                    </a:moveTo>
                    <a:lnTo>
                      <a:pt x="0" y="409"/>
                    </a:lnTo>
                    <a:lnTo>
                      <a:pt x="50" y="36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2" name="Google Shape;6362;p50"/>
              <p:cNvSpPr/>
              <p:nvPr/>
            </p:nvSpPr>
            <p:spPr>
              <a:xfrm>
                <a:off x="5302750" y="12713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0"/>
                    </a:moveTo>
                    <a:lnTo>
                      <a:pt x="0" y="409"/>
                    </a:lnTo>
                    <a:lnTo>
                      <a:pt x="50" y="36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3" name="Google Shape;6363;p50"/>
              <p:cNvSpPr/>
              <p:nvPr/>
            </p:nvSpPr>
            <p:spPr>
              <a:xfrm>
                <a:off x="5300425" y="127125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30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4" name="Google Shape;6364;p50"/>
              <p:cNvSpPr/>
              <p:nvPr/>
            </p:nvSpPr>
            <p:spPr>
              <a:xfrm>
                <a:off x="5299600" y="12714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09"/>
                    </a:lnTo>
                    <a:lnTo>
                      <a:pt x="50" y="367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5" name="Google Shape;6365;p50"/>
              <p:cNvSpPr/>
              <p:nvPr/>
            </p:nvSpPr>
            <p:spPr>
              <a:xfrm>
                <a:off x="5299025" y="12710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1"/>
                    </a:moveTo>
                    <a:lnTo>
                      <a:pt x="0" y="410"/>
                    </a:lnTo>
                    <a:lnTo>
                      <a:pt x="49" y="368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6" name="Google Shape;6366;p50"/>
              <p:cNvSpPr/>
              <p:nvPr/>
            </p:nvSpPr>
            <p:spPr>
              <a:xfrm>
                <a:off x="5298350" y="1272500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30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7" name="Google Shape;6367;p50"/>
              <p:cNvSpPr/>
              <p:nvPr/>
            </p:nvSpPr>
            <p:spPr>
              <a:xfrm>
                <a:off x="5299225" y="1273575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28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8" name="Google Shape;6368;p50"/>
              <p:cNvSpPr/>
              <p:nvPr/>
            </p:nvSpPr>
            <p:spPr>
              <a:xfrm>
                <a:off x="5300175" y="1274050"/>
                <a:ext cx="1225" cy="10250"/>
              </a:xfrm>
              <a:custGeom>
                <a:rect b="b" l="l" r="r" t="t"/>
                <a:pathLst>
                  <a:path extrusionOk="0" h="410" w="49">
                    <a:moveTo>
                      <a:pt x="28" y="0"/>
                    </a:moveTo>
                    <a:lnTo>
                      <a:pt x="0" y="409"/>
                    </a:lnTo>
                    <a:lnTo>
                      <a:pt x="48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9" name="Google Shape;6369;p50"/>
              <p:cNvSpPr/>
              <p:nvPr/>
            </p:nvSpPr>
            <p:spPr>
              <a:xfrm>
                <a:off x="5300975" y="12751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09"/>
                    </a:lnTo>
                    <a:lnTo>
                      <a:pt x="50" y="367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0" name="Google Shape;6370;p50"/>
              <p:cNvSpPr/>
              <p:nvPr/>
            </p:nvSpPr>
            <p:spPr>
              <a:xfrm>
                <a:off x="5301575" y="1273950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30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1" name="Google Shape;6371;p50"/>
              <p:cNvSpPr/>
              <p:nvPr/>
            </p:nvSpPr>
            <p:spPr>
              <a:xfrm>
                <a:off x="5302200" y="1274875"/>
                <a:ext cx="1225" cy="10250"/>
              </a:xfrm>
              <a:custGeom>
                <a:rect b="b" l="l" r="r" t="t"/>
                <a:pathLst>
                  <a:path extrusionOk="0" h="410" w="49">
                    <a:moveTo>
                      <a:pt x="28" y="1"/>
                    </a:moveTo>
                    <a:lnTo>
                      <a:pt x="1" y="410"/>
                    </a:lnTo>
                    <a:lnTo>
                      <a:pt x="49" y="368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2" name="Google Shape;6372;p50"/>
              <p:cNvSpPr/>
              <p:nvPr/>
            </p:nvSpPr>
            <p:spPr>
              <a:xfrm>
                <a:off x="5303000" y="12748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3" name="Google Shape;6373;p50"/>
              <p:cNvSpPr/>
              <p:nvPr/>
            </p:nvSpPr>
            <p:spPr>
              <a:xfrm>
                <a:off x="5303625" y="12743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1"/>
                    </a:moveTo>
                    <a:lnTo>
                      <a:pt x="0" y="409"/>
                    </a:lnTo>
                    <a:lnTo>
                      <a:pt x="50" y="367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4" name="Google Shape;6374;p50"/>
              <p:cNvSpPr/>
              <p:nvPr/>
            </p:nvSpPr>
            <p:spPr>
              <a:xfrm>
                <a:off x="5304425" y="12743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1"/>
                    </a:moveTo>
                    <a:lnTo>
                      <a:pt x="0" y="409"/>
                    </a:lnTo>
                    <a:lnTo>
                      <a:pt x="49" y="367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5" name="Google Shape;6375;p50"/>
              <p:cNvSpPr/>
              <p:nvPr/>
            </p:nvSpPr>
            <p:spPr>
              <a:xfrm>
                <a:off x="5305250" y="1274025"/>
                <a:ext cx="1250" cy="10200"/>
              </a:xfrm>
              <a:custGeom>
                <a:rect b="b" l="l" r="r" t="t"/>
                <a:pathLst>
                  <a:path extrusionOk="0" h="408" w="50">
                    <a:moveTo>
                      <a:pt x="29" y="0"/>
                    </a:moveTo>
                    <a:lnTo>
                      <a:pt x="0" y="408"/>
                    </a:lnTo>
                    <a:lnTo>
                      <a:pt x="50" y="36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6" name="Google Shape;6376;p50"/>
              <p:cNvSpPr/>
              <p:nvPr/>
            </p:nvSpPr>
            <p:spPr>
              <a:xfrm>
                <a:off x="5302975" y="1280550"/>
                <a:ext cx="8400" cy="6550"/>
              </a:xfrm>
              <a:custGeom>
                <a:rect b="b" l="l" r="r" t="t"/>
                <a:pathLst>
                  <a:path extrusionOk="0" h="262" w="336">
                    <a:moveTo>
                      <a:pt x="335" y="0"/>
                    </a:moveTo>
                    <a:lnTo>
                      <a:pt x="2" y="183"/>
                    </a:lnTo>
                    <a:lnTo>
                      <a:pt x="0" y="261"/>
                    </a:lnTo>
                    <a:lnTo>
                      <a:pt x="335" y="71"/>
                    </a:lnTo>
                    <a:lnTo>
                      <a:pt x="335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7" name="Google Shape;6377;p50"/>
              <p:cNvSpPr/>
              <p:nvPr/>
            </p:nvSpPr>
            <p:spPr>
              <a:xfrm>
                <a:off x="5294550" y="1280100"/>
                <a:ext cx="8475" cy="7000"/>
              </a:xfrm>
              <a:custGeom>
                <a:rect b="b" l="l" r="r" t="t"/>
                <a:pathLst>
                  <a:path extrusionOk="0" h="280" w="339">
                    <a:moveTo>
                      <a:pt x="2" y="1"/>
                    </a:moveTo>
                    <a:lnTo>
                      <a:pt x="1" y="76"/>
                    </a:lnTo>
                    <a:lnTo>
                      <a:pt x="337" y="279"/>
                    </a:lnTo>
                    <a:lnTo>
                      <a:pt x="339" y="201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8" name="Google Shape;6378;p50"/>
              <p:cNvSpPr/>
              <p:nvPr/>
            </p:nvSpPr>
            <p:spPr>
              <a:xfrm>
                <a:off x="5294600" y="1280100"/>
                <a:ext cx="16775" cy="5025"/>
              </a:xfrm>
              <a:custGeom>
                <a:rect b="b" l="l" r="r" t="t"/>
                <a:pathLst>
                  <a:path extrusionOk="0" h="201" w="671">
                    <a:moveTo>
                      <a:pt x="0" y="1"/>
                    </a:moveTo>
                    <a:lnTo>
                      <a:pt x="337" y="201"/>
                    </a:lnTo>
                    <a:lnTo>
                      <a:pt x="670" y="18"/>
                    </a:lnTo>
                    <a:lnTo>
                      <a:pt x="663" y="12"/>
                    </a:lnTo>
                    <a:lnTo>
                      <a:pt x="582" y="11"/>
                    </a:lnTo>
                    <a:lnTo>
                      <a:pt x="587" y="14"/>
                    </a:lnTo>
                    <a:lnTo>
                      <a:pt x="337" y="151"/>
                    </a:lnTo>
                    <a:lnTo>
                      <a:pt x="87" y="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9" name="Google Shape;6379;p50"/>
              <p:cNvSpPr/>
              <p:nvPr/>
            </p:nvSpPr>
            <p:spPr>
              <a:xfrm>
                <a:off x="5327500" y="1291425"/>
                <a:ext cx="6200" cy="4775"/>
              </a:xfrm>
              <a:custGeom>
                <a:rect b="b" l="l" r="r" t="t"/>
                <a:pathLst>
                  <a:path extrusionOk="0" h="191" w="248">
                    <a:moveTo>
                      <a:pt x="2" y="0"/>
                    </a:moveTo>
                    <a:lnTo>
                      <a:pt x="1" y="67"/>
                    </a:lnTo>
                    <a:lnTo>
                      <a:pt x="194" y="190"/>
                    </a:lnTo>
                    <a:lnTo>
                      <a:pt x="247" y="161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0" name="Google Shape;6380;p50"/>
              <p:cNvSpPr/>
              <p:nvPr/>
            </p:nvSpPr>
            <p:spPr>
              <a:xfrm>
                <a:off x="5321125" y="1291425"/>
                <a:ext cx="6450" cy="4475"/>
              </a:xfrm>
              <a:custGeom>
                <a:rect b="b" l="l" r="r" t="t"/>
                <a:pathLst>
                  <a:path extrusionOk="0" h="179" w="258">
                    <a:moveTo>
                      <a:pt x="257" y="0"/>
                    </a:moveTo>
                    <a:lnTo>
                      <a:pt x="1" y="148"/>
                    </a:lnTo>
                    <a:lnTo>
                      <a:pt x="51" y="178"/>
                    </a:lnTo>
                    <a:lnTo>
                      <a:pt x="256" y="67"/>
                    </a:lnTo>
                    <a:lnTo>
                      <a:pt x="257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1" name="Google Shape;6381;p50"/>
              <p:cNvSpPr/>
              <p:nvPr/>
            </p:nvSpPr>
            <p:spPr>
              <a:xfrm>
                <a:off x="5322400" y="1293075"/>
                <a:ext cx="9950" cy="5825"/>
              </a:xfrm>
              <a:custGeom>
                <a:rect b="b" l="l" r="r" t="t"/>
                <a:pathLst>
                  <a:path extrusionOk="0" h="233" w="398">
                    <a:moveTo>
                      <a:pt x="205" y="1"/>
                    </a:moveTo>
                    <a:lnTo>
                      <a:pt x="0" y="112"/>
                    </a:lnTo>
                    <a:lnTo>
                      <a:pt x="202" y="233"/>
                    </a:lnTo>
                    <a:lnTo>
                      <a:pt x="398" y="124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2" name="Google Shape;6382;p50"/>
              <p:cNvSpPr/>
              <p:nvPr/>
            </p:nvSpPr>
            <p:spPr>
              <a:xfrm>
                <a:off x="5319000" y="1290150"/>
                <a:ext cx="16625" cy="5275"/>
              </a:xfrm>
              <a:custGeom>
                <a:rect b="b" l="l" r="r" t="t"/>
                <a:pathLst>
                  <a:path extrusionOk="0" h="211" w="665">
                    <a:moveTo>
                      <a:pt x="344" y="0"/>
                    </a:moveTo>
                    <a:lnTo>
                      <a:pt x="0" y="199"/>
                    </a:lnTo>
                    <a:lnTo>
                      <a:pt x="87" y="200"/>
                    </a:lnTo>
                    <a:lnTo>
                      <a:pt x="86" y="199"/>
                    </a:lnTo>
                    <a:lnTo>
                      <a:pt x="342" y="51"/>
                    </a:lnTo>
                    <a:lnTo>
                      <a:pt x="583" y="209"/>
                    </a:lnTo>
                    <a:lnTo>
                      <a:pt x="664" y="211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3" name="Google Shape;6383;p50"/>
              <p:cNvSpPr/>
              <p:nvPr/>
            </p:nvSpPr>
            <p:spPr>
              <a:xfrm>
                <a:off x="5330525" y="128752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0" y="410"/>
                    </a:lnTo>
                    <a:lnTo>
                      <a:pt x="49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4" name="Google Shape;6384;p50"/>
              <p:cNvSpPr/>
              <p:nvPr/>
            </p:nvSpPr>
            <p:spPr>
              <a:xfrm>
                <a:off x="5329350" y="1286350"/>
                <a:ext cx="1225" cy="10225"/>
              </a:xfrm>
              <a:custGeom>
                <a:rect b="b" l="l" r="r" t="t"/>
                <a:pathLst>
                  <a:path extrusionOk="0" h="409" w="49">
                    <a:moveTo>
                      <a:pt x="28" y="0"/>
                    </a:moveTo>
                    <a:lnTo>
                      <a:pt x="1" y="409"/>
                    </a:lnTo>
                    <a:lnTo>
                      <a:pt x="49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5" name="Google Shape;6385;p50"/>
              <p:cNvSpPr/>
              <p:nvPr/>
            </p:nvSpPr>
            <p:spPr>
              <a:xfrm>
                <a:off x="5328375" y="128575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30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6" name="Google Shape;6386;p50"/>
              <p:cNvSpPr/>
              <p:nvPr/>
            </p:nvSpPr>
            <p:spPr>
              <a:xfrm>
                <a:off x="5327750" y="1286300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30" y="1"/>
                    </a:moveTo>
                    <a:lnTo>
                      <a:pt x="1" y="410"/>
                    </a:lnTo>
                    <a:lnTo>
                      <a:pt x="50" y="367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7" name="Google Shape;6387;p50"/>
              <p:cNvSpPr/>
              <p:nvPr/>
            </p:nvSpPr>
            <p:spPr>
              <a:xfrm>
                <a:off x="5326275" y="12850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0"/>
                    </a:moveTo>
                    <a:lnTo>
                      <a:pt x="0" y="409"/>
                    </a:lnTo>
                    <a:lnTo>
                      <a:pt x="50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8" name="Google Shape;6388;p50"/>
              <p:cNvSpPr/>
              <p:nvPr/>
            </p:nvSpPr>
            <p:spPr>
              <a:xfrm>
                <a:off x="5325450" y="1286050"/>
                <a:ext cx="1250" cy="10200"/>
              </a:xfrm>
              <a:custGeom>
                <a:rect b="b" l="l" r="r" t="t"/>
                <a:pathLst>
                  <a:path extrusionOk="0" h="408" w="50">
                    <a:moveTo>
                      <a:pt x="29" y="0"/>
                    </a:moveTo>
                    <a:lnTo>
                      <a:pt x="0" y="408"/>
                    </a:lnTo>
                    <a:lnTo>
                      <a:pt x="49" y="36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9" name="Google Shape;6389;p50"/>
              <p:cNvSpPr/>
              <p:nvPr/>
            </p:nvSpPr>
            <p:spPr>
              <a:xfrm>
                <a:off x="5327150" y="12863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50" y="367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0" name="Google Shape;6390;p50"/>
              <p:cNvSpPr/>
              <p:nvPr/>
            </p:nvSpPr>
            <p:spPr>
              <a:xfrm>
                <a:off x="5324850" y="1286275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28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1" name="Google Shape;6391;p50"/>
              <p:cNvSpPr/>
              <p:nvPr/>
            </p:nvSpPr>
            <p:spPr>
              <a:xfrm>
                <a:off x="5324025" y="1286475"/>
                <a:ext cx="1225" cy="10250"/>
              </a:xfrm>
              <a:custGeom>
                <a:rect b="b" l="l" r="r" t="t"/>
                <a:pathLst>
                  <a:path extrusionOk="0" h="410" w="49">
                    <a:moveTo>
                      <a:pt x="28" y="1"/>
                    </a:moveTo>
                    <a:lnTo>
                      <a:pt x="1" y="410"/>
                    </a:lnTo>
                    <a:lnTo>
                      <a:pt x="1" y="410"/>
                    </a:lnTo>
                    <a:lnTo>
                      <a:pt x="48" y="368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2" name="Google Shape;6392;p50"/>
              <p:cNvSpPr/>
              <p:nvPr/>
            </p:nvSpPr>
            <p:spPr>
              <a:xfrm>
                <a:off x="5323400" y="1286025"/>
                <a:ext cx="1275" cy="10200"/>
              </a:xfrm>
              <a:custGeom>
                <a:rect b="b" l="l" r="r" t="t"/>
                <a:pathLst>
                  <a:path extrusionOk="0" h="408" w="51">
                    <a:moveTo>
                      <a:pt x="30" y="0"/>
                    </a:moveTo>
                    <a:lnTo>
                      <a:pt x="1" y="407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3" name="Google Shape;6393;p50"/>
              <p:cNvSpPr/>
              <p:nvPr/>
            </p:nvSpPr>
            <p:spPr>
              <a:xfrm>
                <a:off x="5322800" y="12875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0"/>
                    </a:moveTo>
                    <a:lnTo>
                      <a:pt x="0" y="409"/>
                    </a:lnTo>
                    <a:lnTo>
                      <a:pt x="50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4" name="Google Shape;6394;p50"/>
              <p:cNvSpPr/>
              <p:nvPr/>
            </p:nvSpPr>
            <p:spPr>
              <a:xfrm>
                <a:off x="5323625" y="12885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30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5" name="Google Shape;6395;p50"/>
              <p:cNvSpPr/>
              <p:nvPr/>
            </p:nvSpPr>
            <p:spPr>
              <a:xfrm>
                <a:off x="5324575" y="128905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50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6" name="Google Shape;6396;p50"/>
              <p:cNvSpPr/>
              <p:nvPr/>
            </p:nvSpPr>
            <p:spPr>
              <a:xfrm>
                <a:off x="5325375" y="12901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50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7" name="Google Shape;6397;p50"/>
              <p:cNvSpPr/>
              <p:nvPr/>
            </p:nvSpPr>
            <p:spPr>
              <a:xfrm>
                <a:off x="5326025" y="128895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0"/>
                    </a:moveTo>
                    <a:lnTo>
                      <a:pt x="0" y="409"/>
                    </a:lnTo>
                    <a:lnTo>
                      <a:pt x="50" y="36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8" name="Google Shape;6398;p50"/>
              <p:cNvSpPr/>
              <p:nvPr/>
            </p:nvSpPr>
            <p:spPr>
              <a:xfrm>
                <a:off x="5326600" y="12899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30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9" name="Google Shape;6399;p50"/>
              <p:cNvSpPr/>
              <p:nvPr/>
            </p:nvSpPr>
            <p:spPr>
              <a:xfrm>
                <a:off x="5327400" y="12899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0"/>
                    </a:moveTo>
                    <a:lnTo>
                      <a:pt x="0" y="409"/>
                    </a:lnTo>
                    <a:lnTo>
                      <a:pt x="50" y="36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0" name="Google Shape;6400;p50"/>
              <p:cNvSpPr/>
              <p:nvPr/>
            </p:nvSpPr>
            <p:spPr>
              <a:xfrm>
                <a:off x="5328025" y="12893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49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1" name="Google Shape;6401;p50"/>
              <p:cNvSpPr/>
              <p:nvPr/>
            </p:nvSpPr>
            <p:spPr>
              <a:xfrm>
                <a:off x="5328825" y="12893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49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2" name="Google Shape;6402;p50"/>
              <p:cNvSpPr/>
              <p:nvPr/>
            </p:nvSpPr>
            <p:spPr>
              <a:xfrm>
                <a:off x="5329675" y="1288975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30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3" name="Google Shape;6403;p50"/>
              <p:cNvSpPr/>
              <p:nvPr/>
            </p:nvSpPr>
            <p:spPr>
              <a:xfrm>
                <a:off x="5327375" y="1295500"/>
                <a:ext cx="8425" cy="6600"/>
              </a:xfrm>
              <a:custGeom>
                <a:rect b="b" l="l" r="r" t="t"/>
                <a:pathLst>
                  <a:path extrusionOk="0" h="264" w="337">
                    <a:moveTo>
                      <a:pt x="336" y="1"/>
                    </a:moveTo>
                    <a:lnTo>
                      <a:pt x="1" y="185"/>
                    </a:lnTo>
                    <a:lnTo>
                      <a:pt x="0" y="263"/>
                    </a:lnTo>
                    <a:lnTo>
                      <a:pt x="335" y="73"/>
                    </a:lnTo>
                    <a:lnTo>
                      <a:pt x="336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4" name="Google Shape;6404;p50"/>
              <p:cNvSpPr/>
              <p:nvPr/>
            </p:nvSpPr>
            <p:spPr>
              <a:xfrm>
                <a:off x="5318950" y="1295100"/>
                <a:ext cx="8475" cy="7000"/>
              </a:xfrm>
              <a:custGeom>
                <a:rect b="b" l="l" r="r" t="t"/>
                <a:pathLst>
                  <a:path extrusionOk="0" h="280" w="339">
                    <a:moveTo>
                      <a:pt x="2" y="1"/>
                    </a:moveTo>
                    <a:lnTo>
                      <a:pt x="1" y="76"/>
                    </a:lnTo>
                    <a:lnTo>
                      <a:pt x="337" y="279"/>
                    </a:lnTo>
                    <a:lnTo>
                      <a:pt x="338" y="201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5" name="Google Shape;6405;p50"/>
              <p:cNvSpPr/>
              <p:nvPr/>
            </p:nvSpPr>
            <p:spPr>
              <a:xfrm>
                <a:off x="5319000" y="1295100"/>
                <a:ext cx="16800" cy="5050"/>
              </a:xfrm>
              <a:custGeom>
                <a:rect b="b" l="l" r="r" t="t"/>
                <a:pathLst>
                  <a:path extrusionOk="0" h="202" w="672">
                    <a:moveTo>
                      <a:pt x="0" y="1"/>
                    </a:moveTo>
                    <a:lnTo>
                      <a:pt x="336" y="201"/>
                    </a:lnTo>
                    <a:lnTo>
                      <a:pt x="671" y="17"/>
                    </a:lnTo>
                    <a:lnTo>
                      <a:pt x="664" y="13"/>
                    </a:lnTo>
                    <a:lnTo>
                      <a:pt x="583" y="11"/>
                    </a:lnTo>
                    <a:lnTo>
                      <a:pt x="583" y="11"/>
                    </a:lnTo>
                    <a:lnTo>
                      <a:pt x="587" y="14"/>
                    </a:lnTo>
                    <a:lnTo>
                      <a:pt x="338" y="152"/>
                    </a:lnTo>
                    <a:lnTo>
                      <a:pt x="87" y="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6" name="Google Shape;6406;p50"/>
              <p:cNvSpPr/>
              <p:nvPr/>
            </p:nvSpPr>
            <p:spPr>
              <a:xfrm>
                <a:off x="5293600" y="1282050"/>
                <a:ext cx="6200" cy="4825"/>
              </a:xfrm>
              <a:custGeom>
                <a:rect b="b" l="l" r="r" t="t"/>
                <a:pathLst>
                  <a:path extrusionOk="0" h="193" w="248">
                    <a:moveTo>
                      <a:pt x="2" y="1"/>
                    </a:moveTo>
                    <a:lnTo>
                      <a:pt x="1" y="68"/>
                    </a:lnTo>
                    <a:lnTo>
                      <a:pt x="194" y="192"/>
                    </a:lnTo>
                    <a:lnTo>
                      <a:pt x="247" y="16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7" name="Google Shape;6407;p50"/>
              <p:cNvSpPr/>
              <p:nvPr/>
            </p:nvSpPr>
            <p:spPr>
              <a:xfrm>
                <a:off x="5287225" y="1282050"/>
                <a:ext cx="6450" cy="4525"/>
              </a:xfrm>
              <a:custGeom>
                <a:rect b="b" l="l" r="r" t="t"/>
                <a:pathLst>
                  <a:path extrusionOk="0" h="181" w="258">
                    <a:moveTo>
                      <a:pt x="257" y="1"/>
                    </a:moveTo>
                    <a:lnTo>
                      <a:pt x="1" y="150"/>
                    </a:lnTo>
                    <a:lnTo>
                      <a:pt x="52" y="181"/>
                    </a:lnTo>
                    <a:lnTo>
                      <a:pt x="256" y="68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8" name="Google Shape;6408;p50"/>
              <p:cNvSpPr/>
              <p:nvPr/>
            </p:nvSpPr>
            <p:spPr>
              <a:xfrm>
                <a:off x="5288500" y="1283725"/>
                <a:ext cx="9950" cy="5825"/>
              </a:xfrm>
              <a:custGeom>
                <a:rect b="b" l="l" r="r" t="t"/>
                <a:pathLst>
                  <a:path extrusionOk="0" h="233" w="398">
                    <a:moveTo>
                      <a:pt x="205" y="1"/>
                    </a:moveTo>
                    <a:lnTo>
                      <a:pt x="1" y="114"/>
                    </a:lnTo>
                    <a:lnTo>
                      <a:pt x="202" y="233"/>
                    </a:lnTo>
                    <a:lnTo>
                      <a:pt x="398" y="125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9" name="Google Shape;6409;p50"/>
              <p:cNvSpPr/>
              <p:nvPr/>
            </p:nvSpPr>
            <p:spPr>
              <a:xfrm>
                <a:off x="5285100" y="1280800"/>
                <a:ext cx="16625" cy="5275"/>
              </a:xfrm>
              <a:custGeom>
                <a:rect b="b" l="l" r="r" t="t"/>
                <a:pathLst>
                  <a:path extrusionOk="0" h="211" w="665">
                    <a:moveTo>
                      <a:pt x="86" y="200"/>
                    </a:moveTo>
                    <a:lnTo>
                      <a:pt x="86" y="200"/>
                    </a:lnTo>
                    <a:lnTo>
                      <a:pt x="87" y="200"/>
                    </a:lnTo>
                    <a:lnTo>
                      <a:pt x="86" y="200"/>
                    </a:lnTo>
                    <a:close/>
                    <a:moveTo>
                      <a:pt x="344" y="0"/>
                    </a:moveTo>
                    <a:lnTo>
                      <a:pt x="0" y="199"/>
                    </a:lnTo>
                    <a:lnTo>
                      <a:pt x="86" y="200"/>
                    </a:lnTo>
                    <a:lnTo>
                      <a:pt x="86" y="200"/>
                    </a:lnTo>
                    <a:lnTo>
                      <a:pt x="342" y="51"/>
                    </a:lnTo>
                    <a:lnTo>
                      <a:pt x="583" y="209"/>
                    </a:lnTo>
                    <a:lnTo>
                      <a:pt x="664" y="210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0" name="Google Shape;6410;p50"/>
              <p:cNvSpPr/>
              <p:nvPr/>
            </p:nvSpPr>
            <p:spPr>
              <a:xfrm>
                <a:off x="5296625" y="12781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50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1" name="Google Shape;6411;p50"/>
              <p:cNvSpPr/>
              <p:nvPr/>
            </p:nvSpPr>
            <p:spPr>
              <a:xfrm>
                <a:off x="5295450" y="1276975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28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2" name="Google Shape;6412;p50"/>
              <p:cNvSpPr/>
              <p:nvPr/>
            </p:nvSpPr>
            <p:spPr>
              <a:xfrm>
                <a:off x="5294475" y="1276450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30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3" name="Google Shape;6413;p50"/>
              <p:cNvSpPr/>
              <p:nvPr/>
            </p:nvSpPr>
            <p:spPr>
              <a:xfrm>
                <a:off x="5293875" y="12769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49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4" name="Google Shape;6414;p50"/>
              <p:cNvSpPr/>
              <p:nvPr/>
            </p:nvSpPr>
            <p:spPr>
              <a:xfrm>
                <a:off x="5292375" y="12756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30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5" name="Google Shape;6415;p50"/>
              <p:cNvSpPr/>
              <p:nvPr/>
            </p:nvSpPr>
            <p:spPr>
              <a:xfrm>
                <a:off x="5291575" y="1276700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28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6" name="Google Shape;6416;p50"/>
              <p:cNvSpPr/>
              <p:nvPr/>
            </p:nvSpPr>
            <p:spPr>
              <a:xfrm>
                <a:off x="5293275" y="1276950"/>
                <a:ext cx="1225" cy="10250"/>
              </a:xfrm>
              <a:custGeom>
                <a:rect b="b" l="l" r="r" t="t"/>
                <a:pathLst>
                  <a:path extrusionOk="0" h="410" w="49">
                    <a:moveTo>
                      <a:pt x="28" y="1"/>
                    </a:moveTo>
                    <a:lnTo>
                      <a:pt x="1" y="409"/>
                    </a:lnTo>
                    <a:lnTo>
                      <a:pt x="49" y="367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7" name="Google Shape;6417;p50"/>
              <p:cNvSpPr/>
              <p:nvPr/>
            </p:nvSpPr>
            <p:spPr>
              <a:xfrm>
                <a:off x="5290975" y="1276925"/>
                <a:ext cx="1250" cy="10225"/>
              </a:xfrm>
              <a:custGeom>
                <a:rect b="b" l="l" r="r" t="t"/>
                <a:pathLst>
                  <a:path extrusionOk="0" h="409" w="50">
                    <a:moveTo>
                      <a:pt x="29" y="0"/>
                    </a:moveTo>
                    <a:lnTo>
                      <a:pt x="0" y="409"/>
                    </a:lnTo>
                    <a:lnTo>
                      <a:pt x="49" y="36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8" name="Google Shape;6418;p50"/>
              <p:cNvSpPr/>
              <p:nvPr/>
            </p:nvSpPr>
            <p:spPr>
              <a:xfrm>
                <a:off x="5290125" y="1277175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28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9" name="Google Shape;6419;p50"/>
              <p:cNvSpPr/>
              <p:nvPr/>
            </p:nvSpPr>
            <p:spPr>
              <a:xfrm>
                <a:off x="5289525" y="127665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49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0" name="Google Shape;6420;p50"/>
              <p:cNvSpPr/>
              <p:nvPr/>
            </p:nvSpPr>
            <p:spPr>
              <a:xfrm>
                <a:off x="5288900" y="12781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1"/>
                    </a:moveTo>
                    <a:lnTo>
                      <a:pt x="0" y="410"/>
                    </a:lnTo>
                    <a:lnTo>
                      <a:pt x="50" y="368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1" name="Google Shape;6421;p50"/>
              <p:cNvSpPr/>
              <p:nvPr/>
            </p:nvSpPr>
            <p:spPr>
              <a:xfrm>
                <a:off x="5289725" y="1279225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30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2" name="Google Shape;6422;p50"/>
              <p:cNvSpPr/>
              <p:nvPr/>
            </p:nvSpPr>
            <p:spPr>
              <a:xfrm>
                <a:off x="5290675" y="12797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30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3" name="Google Shape;6423;p50"/>
              <p:cNvSpPr/>
              <p:nvPr/>
            </p:nvSpPr>
            <p:spPr>
              <a:xfrm>
                <a:off x="5291500" y="1280750"/>
                <a:ext cx="1225" cy="10250"/>
              </a:xfrm>
              <a:custGeom>
                <a:rect b="b" l="l" r="r" t="t"/>
                <a:pathLst>
                  <a:path extrusionOk="0" h="410" w="49">
                    <a:moveTo>
                      <a:pt x="28" y="1"/>
                    </a:moveTo>
                    <a:lnTo>
                      <a:pt x="1" y="410"/>
                    </a:lnTo>
                    <a:lnTo>
                      <a:pt x="49" y="368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4" name="Google Shape;6424;p50"/>
              <p:cNvSpPr/>
              <p:nvPr/>
            </p:nvSpPr>
            <p:spPr>
              <a:xfrm>
                <a:off x="5292125" y="12796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30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5" name="Google Shape;6425;p50"/>
              <p:cNvSpPr/>
              <p:nvPr/>
            </p:nvSpPr>
            <p:spPr>
              <a:xfrm>
                <a:off x="5292700" y="1280550"/>
                <a:ext cx="1275" cy="10225"/>
              </a:xfrm>
              <a:custGeom>
                <a:rect b="b" l="l" r="r" t="t"/>
                <a:pathLst>
                  <a:path extrusionOk="0" h="409" w="51">
                    <a:moveTo>
                      <a:pt x="30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6" name="Google Shape;6426;p50"/>
              <p:cNvSpPr/>
              <p:nvPr/>
            </p:nvSpPr>
            <p:spPr>
              <a:xfrm>
                <a:off x="5293500" y="12805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30" y="1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7" name="Google Shape;6427;p50"/>
              <p:cNvSpPr/>
              <p:nvPr/>
            </p:nvSpPr>
            <p:spPr>
              <a:xfrm>
                <a:off x="5294125" y="128002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50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8" name="Google Shape;6428;p50"/>
              <p:cNvSpPr/>
              <p:nvPr/>
            </p:nvSpPr>
            <p:spPr>
              <a:xfrm>
                <a:off x="5294925" y="1280075"/>
                <a:ext cx="1250" cy="10200"/>
              </a:xfrm>
              <a:custGeom>
                <a:rect b="b" l="l" r="r" t="t"/>
                <a:pathLst>
                  <a:path extrusionOk="0" h="408" w="50">
                    <a:moveTo>
                      <a:pt x="29" y="0"/>
                    </a:moveTo>
                    <a:lnTo>
                      <a:pt x="0" y="408"/>
                    </a:lnTo>
                    <a:lnTo>
                      <a:pt x="49" y="36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9" name="Google Shape;6429;p50"/>
              <p:cNvSpPr/>
              <p:nvPr/>
            </p:nvSpPr>
            <p:spPr>
              <a:xfrm>
                <a:off x="5295775" y="1279675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30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0" name="Google Shape;6430;p50"/>
              <p:cNvSpPr/>
              <p:nvPr/>
            </p:nvSpPr>
            <p:spPr>
              <a:xfrm>
                <a:off x="5293475" y="1286200"/>
                <a:ext cx="8425" cy="6550"/>
              </a:xfrm>
              <a:custGeom>
                <a:rect b="b" l="l" r="r" t="t"/>
                <a:pathLst>
                  <a:path extrusionOk="0" h="262" w="337">
                    <a:moveTo>
                      <a:pt x="337" y="0"/>
                    </a:moveTo>
                    <a:lnTo>
                      <a:pt x="2" y="184"/>
                    </a:lnTo>
                    <a:lnTo>
                      <a:pt x="0" y="261"/>
                    </a:lnTo>
                    <a:lnTo>
                      <a:pt x="335" y="71"/>
                    </a:lnTo>
                    <a:lnTo>
                      <a:pt x="337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1" name="Google Shape;6431;p50"/>
              <p:cNvSpPr/>
              <p:nvPr/>
            </p:nvSpPr>
            <p:spPr>
              <a:xfrm>
                <a:off x="5285050" y="1285750"/>
                <a:ext cx="8475" cy="7000"/>
              </a:xfrm>
              <a:custGeom>
                <a:rect b="b" l="l" r="r" t="t"/>
                <a:pathLst>
                  <a:path extrusionOk="0" h="280" w="339">
                    <a:moveTo>
                      <a:pt x="2" y="1"/>
                    </a:moveTo>
                    <a:lnTo>
                      <a:pt x="1" y="78"/>
                    </a:lnTo>
                    <a:lnTo>
                      <a:pt x="337" y="279"/>
                    </a:lnTo>
                    <a:lnTo>
                      <a:pt x="339" y="202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2" name="Google Shape;6432;p50"/>
              <p:cNvSpPr/>
              <p:nvPr/>
            </p:nvSpPr>
            <p:spPr>
              <a:xfrm>
                <a:off x="5285100" y="1285750"/>
                <a:ext cx="16800" cy="5075"/>
              </a:xfrm>
              <a:custGeom>
                <a:rect b="b" l="l" r="r" t="t"/>
                <a:pathLst>
                  <a:path extrusionOk="0" h="203" w="672">
                    <a:moveTo>
                      <a:pt x="0" y="1"/>
                    </a:moveTo>
                    <a:lnTo>
                      <a:pt x="337" y="202"/>
                    </a:lnTo>
                    <a:lnTo>
                      <a:pt x="672" y="18"/>
                    </a:lnTo>
                    <a:lnTo>
                      <a:pt x="664" y="12"/>
                    </a:lnTo>
                    <a:lnTo>
                      <a:pt x="583" y="11"/>
                    </a:lnTo>
                    <a:lnTo>
                      <a:pt x="587" y="15"/>
                    </a:lnTo>
                    <a:lnTo>
                      <a:pt x="338" y="152"/>
                    </a:lnTo>
                    <a:lnTo>
                      <a:pt x="87" y="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3" name="Google Shape;6433;p50"/>
              <p:cNvSpPr/>
              <p:nvPr/>
            </p:nvSpPr>
            <p:spPr>
              <a:xfrm>
                <a:off x="5318050" y="1297075"/>
                <a:ext cx="6175" cy="4800"/>
              </a:xfrm>
              <a:custGeom>
                <a:rect b="b" l="l" r="r" t="t"/>
                <a:pathLst>
                  <a:path extrusionOk="0" h="192" w="247">
                    <a:moveTo>
                      <a:pt x="2" y="0"/>
                    </a:moveTo>
                    <a:lnTo>
                      <a:pt x="0" y="67"/>
                    </a:lnTo>
                    <a:lnTo>
                      <a:pt x="193" y="192"/>
                    </a:lnTo>
                    <a:lnTo>
                      <a:pt x="247" y="161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4" name="Google Shape;6434;p50"/>
              <p:cNvSpPr/>
              <p:nvPr/>
            </p:nvSpPr>
            <p:spPr>
              <a:xfrm>
                <a:off x="5311675" y="1297075"/>
                <a:ext cx="6425" cy="4475"/>
              </a:xfrm>
              <a:custGeom>
                <a:rect b="b" l="l" r="r" t="t"/>
                <a:pathLst>
                  <a:path extrusionOk="0" h="179" w="257">
                    <a:moveTo>
                      <a:pt x="257" y="0"/>
                    </a:moveTo>
                    <a:lnTo>
                      <a:pt x="0" y="148"/>
                    </a:lnTo>
                    <a:lnTo>
                      <a:pt x="51" y="179"/>
                    </a:lnTo>
                    <a:lnTo>
                      <a:pt x="255" y="67"/>
                    </a:lnTo>
                    <a:lnTo>
                      <a:pt x="257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5" name="Google Shape;6435;p50"/>
              <p:cNvSpPr/>
              <p:nvPr/>
            </p:nvSpPr>
            <p:spPr>
              <a:xfrm>
                <a:off x="5312925" y="1298725"/>
                <a:ext cx="9975" cy="5850"/>
              </a:xfrm>
              <a:custGeom>
                <a:rect b="b" l="l" r="r" t="t"/>
                <a:pathLst>
                  <a:path extrusionOk="0" h="234" w="399">
                    <a:moveTo>
                      <a:pt x="205" y="1"/>
                    </a:moveTo>
                    <a:lnTo>
                      <a:pt x="1" y="113"/>
                    </a:lnTo>
                    <a:lnTo>
                      <a:pt x="201" y="233"/>
                    </a:lnTo>
                    <a:lnTo>
                      <a:pt x="398" y="126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6" name="Google Shape;6436;p50"/>
              <p:cNvSpPr/>
              <p:nvPr/>
            </p:nvSpPr>
            <p:spPr>
              <a:xfrm>
                <a:off x="5309525" y="1295800"/>
                <a:ext cx="16600" cy="5275"/>
              </a:xfrm>
              <a:custGeom>
                <a:rect b="b" l="l" r="r" t="t"/>
                <a:pathLst>
                  <a:path extrusionOk="0" h="211" w="664">
                    <a:moveTo>
                      <a:pt x="344" y="1"/>
                    </a:moveTo>
                    <a:lnTo>
                      <a:pt x="1" y="199"/>
                    </a:lnTo>
                    <a:lnTo>
                      <a:pt x="88" y="201"/>
                    </a:lnTo>
                    <a:lnTo>
                      <a:pt x="86" y="199"/>
                    </a:lnTo>
                    <a:lnTo>
                      <a:pt x="343" y="51"/>
                    </a:lnTo>
                    <a:lnTo>
                      <a:pt x="582" y="209"/>
                    </a:lnTo>
                    <a:lnTo>
                      <a:pt x="663" y="211"/>
                    </a:lnTo>
                    <a:lnTo>
                      <a:pt x="344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7" name="Google Shape;6437;p50"/>
              <p:cNvSpPr/>
              <p:nvPr/>
            </p:nvSpPr>
            <p:spPr>
              <a:xfrm>
                <a:off x="5321050" y="12932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30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8" name="Google Shape;6438;p50"/>
              <p:cNvSpPr/>
              <p:nvPr/>
            </p:nvSpPr>
            <p:spPr>
              <a:xfrm>
                <a:off x="5319850" y="1292000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30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9" name="Google Shape;6439;p50"/>
              <p:cNvSpPr/>
              <p:nvPr/>
            </p:nvSpPr>
            <p:spPr>
              <a:xfrm>
                <a:off x="5318925" y="129145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1"/>
                    </a:moveTo>
                    <a:lnTo>
                      <a:pt x="0" y="409"/>
                    </a:lnTo>
                    <a:lnTo>
                      <a:pt x="0" y="409"/>
                    </a:lnTo>
                    <a:lnTo>
                      <a:pt x="49" y="367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0" name="Google Shape;6440;p50"/>
              <p:cNvSpPr/>
              <p:nvPr/>
            </p:nvSpPr>
            <p:spPr>
              <a:xfrm>
                <a:off x="5318300" y="1292000"/>
                <a:ext cx="1250" cy="10200"/>
              </a:xfrm>
              <a:custGeom>
                <a:rect b="b" l="l" r="r" t="t"/>
                <a:pathLst>
                  <a:path extrusionOk="0" h="408" w="50">
                    <a:moveTo>
                      <a:pt x="28" y="0"/>
                    </a:moveTo>
                    <a:lnTo>
                      <a:pt x="0" y="408"/>
                    </a:lnTo>
                    <a:lnTo>
                      <a:pt x="50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1" name="Google Shape;6441;p50"/>
              <p:cNvSpPr/>
              <p:nvPr/>
            </p:nvSpPr>
            <p:spPr>
              <a:xfrm>
                <a:off x="5316775" y="1290700"/>
                <a:ext cx="1250" cy="10225"/>
              </a:xfrm>
              <a:custGeom>
                <a:rect b="b" l="l" r="r" t="t"/>
                <a:pathLst>
                  <a:path extrusionOk="0" h="409" w="50">
                    <a:moveTo>
                      <a:pt x="30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2" name="Google Shape;6442;p50"/>
              <p:cNvSpPr/>
              <p:nvPr/>
            </p:nvSpPr>
            <p:spPr>
              <a:xfrm>
                <a:off x="5315975" y="12917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30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3" name="Google Shape;6443;p50"/>
              <p:cNvSpPr/>
              <p:nvPr/>
            </p:nvSpPr>
            <p:spPr>
              <a:xfrm>
                <a:off x="5317675" y="1291950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30" y="1"/>
                    </a:moveTo>
                    <a:lnTo>
                      <a:pt x="1" y="410"/>
                    </a:lnTo>
                    <a:lnTo>
                      <a:pt x="50" y="368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4" name="Google Shape;6444;p50"/>
              <p:cNvSpPr/>
              <p:nvPr/>
            </p:nvSpPr>
            <p:spPr>
              <a:xfrm>
                <a:off x="5315375" y="129192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0"/>
                    </a:moveTo>
                    <a:lnTo>
                      <a:pt x="0" y="409"/>
                    </a:lnTo>
                    <a:lnTo>
                      <a:pt x="49" y="36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5" name="Google Shape;6445;p50"/>
              <p:cNvSpPr/>
              <p:nvPr/>
            </p:nvSpPr>
            <p:spPr>
              <a:xfrm>
                <a:off x="5314525" y="12921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30" y="1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6" name="Google Shape;6446;p50"/>
              <p:cNvSpPr/>
              <p:nvPr/>
            </p:nvSpPr>
            <p:spPr>
              <a:xfrm>
                <a:off x="5313950" y="1291675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0"/>
                    </a:moveTo>
                    <a:lnTo>
                      <a:pt x="0" y="409"/>
                    </a:lnTo>
                    <a:lnTo>
                      <a:pt x="50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7" name="Google Shape;6447;p50"/>
              <p:cNvSpPr/>
              <p:nvPr/>
            </p:nvSpPr>
            <p:spPr>
              <a:xfrm>
                <a:off x="5313300" y="1293200"/>
                <a:ext cx="1250" cy="10200"/>
              </a:xfrm>
              <a:custGeom>
                <a:rect b="b" l="l" r="r" t="t"/>
                <a:pathLst>
                  <a:path extrusionOk="0" h="408" w="50">
                    <a:moveTo>
                      <a:pt x="29" y="0"/>
                    </a:moveTo>
                    <a:lnTo>
                      <a:pt x="0" y="408"/>
                    </a:lnTo>
                    <a:lnTo>
                      <a:pt x="50" y="36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8" name="Google Shape;6448;p50"/>
              <p:cNvSpPr/>
              <p:nvPr/>
            </p:nvSpPr>
            <p:spPr>
              <a:xfrm>
                <a:off x="5314175" y="129425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0"/>
                    </a:moveTo>
                    <a:lnTo>
                      <a:pt x="0" y="409"/>
                    </a:lnTo>
                    <a:lnTo>
                      <a:pt x="0" y="409"/>
                    </a:lnTo>
                    <a:lnTo>
                      <a:pt x="49" y="367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9" name="Google Shape;6449;p50"/>
              <p:cNvSpPr/>
              <p:nvPr/>
            </p:nvSpPr>
            <p:spPr>
              <a:xfrm>
                <a:off x="5315100" y="1294725"/>
                <a:ext cx="1225" cy="10225"/>
              </a:xfrm>
              <a:custGeom>
                <a:rect b="b" l="l" r="r" t="t"/>
                <a:pathLst>
                  <a:path extrusionOk="0" h="409" w="49">
                    <a:moveTo>
                      <a:pt x="28" y="0"/>
                    </a:moveTo>
                    <a:lnTo>
                      <a:pt x="1" y="409"/>
                    </a:lnTo>
                    <a:lnTo>
                      <a:pt x="49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0" name="Google Shape;6450;p50"/>
              <p:cNvSpPr/>
              <p:nvPr/>
            </p:nvSpPr>
            <p:spPr>
              <a:xfrm>
                <a:off x="5315900" y="1295775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30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1" name="Google Shape;6451;p50"/>
              <p:cNvSpPr/>
              <p:nvPr/>
            </p:nvSpPr>
            <p:spPr>
              <a:xfrm>
                <a:off x="5316525" y="129460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9" y="1"/>
                    </a:moveTo>
                    <a:lnTo>
                      <a:pt x="0" y="410"/>
                    </a:lnTo>
                    <a:lnTo>
                      <a:pt x="50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2" name="Google Shape;6452;p50"/>
              <p:cNvSpPr/>
              <p:nvPr/>
            </p:nvSpPr>
            <p:spPr>
              <a:xfrm>
                <a:off x="5317150" y="1295550"/>
                <a:ext cx="1200" cy="10250"/>
              </a:xfrm>
              <a:custGeom>
                <a:rect b="b" l="l" r="r" t="t"/>
                <a:pathLst>
                  <a:path extrusionOk="0" h="410" w="48">
                    <a:moveTo>
                      <a:pt x="28" y="0"/>
                    </a:moveTo>
                    <a:lnTo>
                      <a:pt x="0" y="409"/>
                    </a:lnTo>
                    <a:lnTo>
                      <a:pt x="48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3" name="Google Shape;6453;p50"/>
              <p:cNvSpPr/>
              <p:nvPr/>
            </p:nvSpPr>
            <p:spPr>
              <a:xfrm>
                <a:off x="5317925" y="1295575"/>
                <a:ext cx="1275" cy="10225"/>
              </a:xfrm>
              <a:custGeom>
                <a:rect b="b" l="l" r="r" t="t"/>
                <a:pathLst>
                  <a:path extrusionOk="0" h="409" w="51">
                    <a:moveTo>
                      <a:pt x="29" y="1"/>
                    </a:moveTo>
                    <a:lnTo>
                      <a:pt x="1" y="408"/>
                    </a:lnTo>
                    <a:lnTo>
                      <a:pt x="50" y="368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4" name="Google Shape;6454;p50"/>
              <p:cNvSpPr/>
              <p:nvPr/>
            </p:nvSpPr>
            <p:spPr>
              <a:xfrm>
                <a:off x="5318550" y="1295050"/>
                <a:ext cx="1250" cy="10250"/>
              </a:xfrm>
              <a:custGeom>
                <a:rect b="b" l="l" r="r" t="t"/>
                <a:pathLst>
                  <a:path extrusionOk="0" h="410" w="50">
                    <a:moveTo>
                      <a:pt x="28" y="0"/>
                    </a:moveTo>
                    <a:lnTo>
                      <a:pt x="1" y="409"/>
                    </a:lnTo>
                    <a:lnTo>
                      <a:pt x="50" y="36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5" name="Google Shape;6455;p50"/>
              <p:cNvSpPr/>
              <p:nvPr/>
            </p:nvSpPr>
            <p:spPr>
              <a:xfrm>
                <a:off x="5319350" y="1295075"/>
                <a:ext cx="1250" cy="10225"/>
              </a:xfrm>
              <a:custGeom>
                <a:rect b="b" l="l" r="r" t="t"/>
                <a:pathLst>
                  <a:path extrusionOk="0" h="409" w="50">
                    <a:moveTo>
                      <a:pt x="28" y="1"/>
                    </a:moveTo>
                    <a:lnTo>
                      <a:pt x="1" y="408"/>
                    </a:lnTo>
                    <a:lnTo>
                      <a:pt x="50" y="366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6" name="Google Shape;6456;p50"/>
              <p:cNvSpPr/>
              <p:nvPr/>
            </p:nvSpPr>
            <p:spPr>
              <a:xfrm>
                <a:off x="5320175" y="1294675"/>
                <a:ext cx="1275" cy="10250"/>
              </a:xfrm>
              <a:custGeom>
                <a:rect b="b" l="l" r="r" t="t"/>
                <a:pathLst>
                  <a:path extrusionOk="0" h="410" w="51">
                    <a:moveTo>
                      <a:pt x="30" y="1"/>
                    </a:moveTo>
                    <a:lnTo>
                      <a:pt x="1" y="410"/>
                    </a:lnTo>
                    <a:lnTo>
                      <a:pt x="50" y="367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7" name="Google Shape;6457;p50"/>
              <p:cNvSpPr/>
              <p:nvPr/>
            </p:nvSpPr>
            <p:spPr>
              <a:xfrm>
                <a:off x="5317900" y="1301200"/>
                <a:ext cx="8400" cy="6550"/>
              </a:xfrm>
              <a:custGeom>
                <a:rect b="b" l="l" r="r" t="t"/>
                <a:pathLst>
                  <a:path extrusionOk="0" h="262" w="336">
                    <a:moveTo>
                      <a:pt x="335" y="1"/>
                    </a:moveTo>
                    <a:lnTo>
                      <a:pt x="2" y="183"/>
                    </a:lnTo>
                    <a:lnTo>
                      <a:pt x="1" y="262"/>
                    </a:lnTo>
                    <a:lnTo>
                      <a:pt x="335" y="72"/>
                    </a:lnTo>
                    <a:lnTo>
                      <a:pt x="335" y="1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8" name="Google Shape;6458;p50"/>
              <p:cNvSpPr/>
              <p:nvPr/>
            </p:nvSpPr>
            <p:spPr>
              <a:xfrm>
                <a:off x="5309500" y="1300775"/>
                <a:ext cx="8450" cy="6975"/>
              </a:xfrm>
              <a:custGeom>
                <a:rect b="b" l="l" r="r" t="t"/>
                <a:pathLst>
                  <a:path extrusionOk="0" h="279" w="338">
                    <a:moveTo>
                      <a:pt x="2" y="0"/>
                    </a:moveTo>
                    <a:lnTo>
                      <a:pt x="0" y="77"/>
                    </a:lnTo>
                    <a:lnTo>
                      <a:pt x="337" y="279"/>
                    </a:lnTo>
                    <a:lnTo>
                      <a:pt x="338" y="20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9" name="Google Shape;6459;p50"/>
              <p:cNvSpPr/>
              <p:nvPr/>
            </p:nvSpPr>
            <p:spPr>
              <a:xfrm>
                <a:off x="5309525" y="1300775"/>
                <a:ext cx="16775" cy="5025"/>
              </a:xfrm>
              <a:custGeom>
                <a:rect b="b" l="l" r="r" t="t"/>
                <a:pathLst>
                  <a:path extrusionOk="0" h="201" w="671">
                    <a:moveTo>
                      <a:pt x="1" y="0"/>
                    </a:moveTo>
                    <a:lnTo>
                      <a:pt x="337" y="200"/>
                    </a:lnTo>
                    <a:lnTo>
                      <a:pt x="670" y="18"/>
                    </a:lnTo>
                    <a:lnTo>
                      <a:pt x="663" y="12"/>
                    </a:lnTo>
                    <a:lnTo>
                      <a:pt x="582" y="10"/>
                    </a:lnTo>
                    <a:lnTo>
                      <a:pt x="582" y="10"/>
                    </a:lnTo>
                    <a:lnTo>
                      <a:pt x="588" y="13"/>
                    </a:lnTo>
                    <a:lnTo>
                      <a:pt x="337" y="151"/>
                    </a:lnTo>
                    <a:lnTo>
                      <a:pt x="88" y="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3" name="Shape 6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64" name="Google Shape;6464;p51"/>
          <p:cNvGrpSpPr/>
          <p:nvPr/>
        </p:nvGrpSpPr>
        <p:grpSpPr>
          <a:xfrm>
            <a:off x="5889355" y="2123262"/>
            <a:ext cx="2311339" cy="1583151"/>
            <a:chOff x="6391200" y="2366900"/>
            <a:chExt cx="430425" cy="294825"/>
          </a:xfrm>
        </p:grpSpPr>
        <p:sp>
          <p:nvSpPr>
            <p:cNvPr id="6465" name="Google Shape;6465;p51"/>
            <p:cNvSpPr/>
            <p:nvPr/>
          </p:nvSpPr>
          <p:spPr>
            <a:xfrm>
              <a:off x="6391200" y="2456850"/>
              <a:ext cx="430425" cy="204875"/>
            </a:xfrm>
            <a:custGeom>
              <a:rect b="b" l="l" r="r" t="t"/>
              <a:pathLst>
                <a:path extrusionOk="0" h="8195" w="17217">
                  <a:moveTo>
                    <a:pt x="8608" y="1"/>
                  </a:moveTo>
                  <a:cubicBezTo>
                    <a:pt x="6602" y="1"/>
                    <a:pt x="4595" y="401"/>
                    <a:pt x="3063" y="1201"/>
                  </a:cubicBezTo>
                  <a:cubicBezTo>
                    <a:pt x="1" y="2801"/>
                    <a:pt x="1" y="5394"/>
                    <a:pt x="3063" y="6995"/>
                  </a:cubicBezTo>
                  <a:cubicBezTo>
                    <a:pt x="4595" y="7795"/>
                    <a:pt x="6602" y="8195"/>
                    <a:pt x="8608" y="8195"/>
                  </a:cubicBezTo>
                  <a:cubicBezTo>
                    <a:pt x="10615" y="8195"/>
                    <a:pt x="12622" y="7795"/>
                    <a:pt x="14154" y="6995"/>
                  </a:cubicBezTo>
                  <a:cubicBezTo>
                    <a:pt x="17216" y="5394"/>
                    <a:pt x="17216" y="2801"/>
                    <a:pt x="14154" y="1201"/>
                  </a:cubicBezTo>
                  <a:cubicBezTo>
                    <a:pt x="12622" y="401"/>
                    <a:pt x="10615" y="1"/>
                    <a:pt x="8608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1"/>
            <p:cNvSpPr/>
            <p:nvPr/>
          </p:nvSpPr>
          <p:spPr>
            <a:xfrm>
              <a:off x="6703525" y="2413150"/>
              <a:ext cx="7075" cy="16300"/>
            </a:xfrm>
            <a:custGeom>
              <a:rect b="b" l="l" r="r" t="t"/>
              <a:pathLst>
                <a:path extrusionOk="0" h="652" w="283">
                  <a:moveTo>
                    <a:pt x="0" y="1"/>
                  </a:moveTo>
                  <a:lnTo>
                    <a:pt x="0" y="489"/>
                  </a:lnTo>
                  <a:lnTo>
                    <a:pt x="283" y="652"/>
                  </a:lnTo>
                  <a:lnTo>
                    <a:pt x="283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1"/>
            <p:cNvSpPr/>
            <p:nvPr/>
          </p:nvSpPr>
          <p:spPr>
            <a:xfrm>
              <a:off x="6550725" y="2366900"/>
              <a:ext cx="152825" cy="197525"/>
            </a:xfrm>
            <a:custGeom>
              <a:rect b="b" l="l" r="r" t="t"/>
              <a:pathLst>
                <a:path extrusionOk="0" h="7901" w="6113">
                  <a:moveTo>
                    <a:pt x="4844" y="0"/>
                  </a:moveTo>
                  <a:cubicBezTo>
                    <a:pt x="4819" y="0"/>
                    <a:pt x="4793" y="7"/>
                    <a:pt x="4769" y="22"/>
                  </a:cubicBezTo>
                  <a:lnTo>
                    <a:pt x="263" y="2625"/>
                  </a:lnTo>
                  <a:cubicBezTo>
                    <a:pt x="87" y="2726"/>
                    <a:pt x="0" y="2858"/>
                    <a:pt x="0" y="2989"/>
                  </a:cubicBezTo>
                  <a:lnTo>
                    <a:pt x="0" y="7383"/>
                  </a:lnTo>
                  <a:cubicBezTo>
                    <a:pt x="0" y="7514"/>
                    <a:pt x="87" y="7645"/>
                    <a:pt x="263" y="7746"/>
                  </a:cubicBezTo>
                  <a:lnTo>
                    <a:pt x="268" y="7749"/>
                  </a:lnTo>
                  <a:cubicBezTo>
                    <a:pt x="442" y="7850"/>
                    <a:pt x="671" y="7901"/>
                    <a:pt x="899" y="7901"/>
                  </a:cubicBezTo>
                  <a:cubicBezTo>
                    <a:pt x="1128" y="7901"/>
                    <a:pt x="1356" y="7850"/>
                    <a:pt x="1530" y="7749"/>
                  </a:cubicBezTo>
                  <a:lnTo>
                    <a:pt x="6037" y="5148"/>
                  </a:lnTo>
                  <a:cubicBezTo>
                    <a:pt x="6082" y="5119"/>
                    <a:pt x="6109" y="5071"/>
                    <a:pt x="6112" y="5017"/>
                  </a:cubicBezTo>
                  <a:lnTo>
                    <a:pt x="6112" y="712"/>
                  </a:lnTo>
                  <a:lnTo>
                    <a:pt x="6041" y="672"/>
                  </a:lnTo>
                  <a:cubicBezTo>
                    <a:pt x="6019" y="660"/>
                    <a:pt x="5996" y="655"/>
                    <a:pt x="5972" y="655"/>
                  </a:cubicBezTo>
                  <a:cubicBezTo>
                    <a:pt x="5946" y="655"/>
                    <a:pt x="5920" y="661"/>
                    <a:pt x="5896" y="673"/>
                  </a:cubicBezTo>
                  <a:lnTo>
                    <a:pt x="4986" y="1199"/>
                  </a:lnTo>
                  <a:lnTo>
                    <a:pt x="4986" y="147"/>
                  </a:lnTo>
                  <a:cubicBezTo>
                    <a:pt x="4989" y="62"/>
                    <a:pt x="4919" y="0"/>
                    <a:pt x="4844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1"/>
            <p:cNvSpPr/>
            <p:nvPr/>
          </p:nvSpPr>
          <p:spPr>
            <a:xfrm>
              <a:off x="6548575" y="2367000"/>
              <a:ext cx="154175" cy="87600"/>
            </a:xfrm>
            <a:custGeom>
              <a:rect b="b" l="l" r="r" t="t"/>
              <a:pathLst>
                <a:path extrusionOk="0" h="3504" w="6167">
                  <a:moveTo>
                    <a:pt x="4930" y="1"/>
                  </a:moveTo>
                  <a:cubicBezTo>
                    <a:pt x="4904" y="1"/>
                    <a:pt x="4879" y="7"/>
                    <a:pt x="4855" y="19"/>
                  </a:cubicBezTo>
                  <a:lnTo>
                    <a:pt x="349" y="2621"/>
                  </a:lnTo>
                  <a:cubicBezTo>
                    <a:pt x="1" y="2821"/>
                    <a:pt x="1" y="3149"/>
                    <a:pt x="349" y="3350"/>
                  </a:cubicBezTo>
                  <a:lnTo>
                    <a:pt x="356" y="3353"/>
                  </a:lnTo>
                  <a:cubicBezTo>
                    <a:pt x="529" y="3453"/>
                    <a:pt x="758" y="3503"/>
                    <a:pt x="986" y="3503"/>
                  </a:cubicBezTo>
                  <a:cubicBezTo>
                    <a:pt x="1215" y="3503"/>
                    <a:pt x="1443" y="3453"/>
                    <a:pt x="1617" y="3353"/>
                  </a:cubicBezTo>
                  <a:lnTo>
                    <a:pt x="6123" y="750"/>
                  </a:lnTo>
                  <a:cubicBezTo>
                    <a:pt x="6163" y="727"/>
                    <a:pt x="6166" y="689"/>
                    <a:pt x="6127" y="666"/>
                  </a:cubicBezTo>
                  <a:cubicBezTo>
                    <a:pt x="6105" y="656"/>
                    <a:pt x="6081" y="651"/>
                    <a:pt x="6058" y="651"/>
                  </a:cubicBezTo>
                  <a:cubicBezTo>
                    <a:pt x="6032" y="651"/>
                    <a:pt x="6006" y="657"/>
                    <a:pt x="5982" y="669"/>
                  </a:cubicBezTo>
                  <a:lnTo>
                    <a:pt x="1600" y="3199"/>
                  </a:lnTo>
                  <a:cubicBezTo>
                    <a:pt x="1559" y="3223"/>
                    <a:pt x="1491" y="3262"/>
                    <a:pt x="1448" y="3282"/>
                  </a:cubicBezTo>
                  <a:cubicBezTo>
                    <a:pt x="1304" y="3347"/>
                    <a:pt x="1132" y="3380"/>
                    <a:pt x="966" y="3380"/>
                  </a:cubicBezTo>
                  <a:cubicBezTo>
                    <a:pt x="824" y="3380"/>
                    <a:pt x="685" y="3356"/>
                    <a:pt x="569" y="3308"/>
                  </a:cubicBezTo>
                  <a:cubicBezTo>
                    <a:pt x="517" y="3285"/>
                    <a:pt x="466" y="3256"/>
                    <a:pt x="420" y="3221"/>
                  </a:cubicBezTo>
                  <a:cubicBezTo>
                    <a:pt x="244" y="3076"/>
                    <a:pt x="263" y="2873"/>
                    <a:pt x="466" y="2721"/>
                  </a:cubicBezTo>
                  <a:cubicBezTo>
                    <a:pt x="514" y="2688"/>
                    <a:pt x="563" y="2657"/>
                    <a:pt x="614" y="2630"/>
                  </a:cubicBezTo>
                  <a:lnTo>
                    <a:pt x="4996" y="101"/>
                  </a:lnTo>
                  <a:cubicBezTo>
                    <a:pt x="5037" y="76"/>
                    <a:pt x="5040" y="38"/>
                    <a:pt x="5000" y="17"/>
                  </a:cubicBezTo>
                  <a:cubicBezTo>
                    <a:pt x="4978" y="6"/>
                    <a:pt x="4954" y="1"/>
                    <a:pt x="493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1"/>
            <p:cNvSpPr/>
            <p:nvPr/>
          </p:nvSpPr>
          <p:spPr>
            <a:xfrm>
              <a:off x="6548575" y="2367000"/>
              <a:ext cx="154175" cy="87600"/>
            </a:xfrm>
            <a:custGeom>
              <a:rect b="b" l="l" r="r" t="t"/>
              <a:pathLst>
                <a:path extrusionOk="0" h="3504" w="6167">
                  <a:moveTo>
                    <a:pt x="4930" y="1"/>
                  </a:moveTo>
                  <a:cubicBezTo>
                    <a:pt x="4904" y="1"/>
                    <a:pt x="4879" y="7"/>
                    <a:pt x="4855" y="19"/>
                  </a:cubicBezTo>
                  <a:lnTo>
                    <a:pt x="349" y="2621"/>
                  </a:lnTo>
                  <a:cubicBezTo>
                    <a:pt x="1" y="2821"/>
                    <a:pt x="1" y="3149"/>
                    <a:pt x="349" y="3350"/>
                  </a:cubicBezTo>
                  <a:lnTo>
                    <a:pt x="356" y="3353"/>
                  </a:lnTo>
                  <a:cubicBezTo>
                    <a:pt x="529" y="3453"/>
                    <a:pt x="758" y="3503"/>
                    <a:pt x="986" y="3503"/>
                  </a:cubicBezTo>
                  <a:cubicBezTo>
                    <a:pt x="1215" y="3503"/>
                    <a:pt x="1443" y="3453"/>
                    <a:pt x="1617" y="3353"/>
                  </a:cubicBezTo>
                  <a:lnTo>
                    <a:pt x="6123" y="750"/>
                  </a:lnTo>
                  <a:cubicBezTo>
                    <a:pt x="6163" y="727"/>
                    <a:pt x="6166" y="689"/>
                    <a:pt x="6127" y="666"/>
                  </a:cubicBezTo>
                  <a:cubicBezTo>
                    <a:pt x="6105" y="656"/>
                    <a:pt x="6081" y="651"/>
                    <a:pt x="6058" y="651"/>
                  </a:cubicBezTo>
                  <a:cubicBezTo>
                    <a:pt x="6032" y="651"/>
                    <a:pt x="6006" y="657"/>
                    <a:pt x="5982" y="669"/>
                  </a:cubicBezTo>
                  <a:lnTo>
                    <a:pt x="1600" y="3199"/>
                  </a:lnTo>
                  <a:cubicBezTo>
                    <a:pt x="1559" y="3223"/>
                    <a:pt x="1491" y="3262"/>
                    <a:pt x="1448" y="3282"/>
                  </a:cubicBezTo>
                  <a:cubicBezTo>
                    <a:pt x="1304" y="3347"/>
                    <a:pt x="1132" y="3380"/>
                    <a:pt x="966" y="3380"/>
                  </a:cubicBezTo>
                  <a:cubicBezTo>
                    <a:pt x="824" y="3380"/>
                    <a:pt x="685" y="3356"/>
                    <a:pt x="569" y="3308"/>
                  </a:cubicBezTo>
                  <a:cubicBezTo>
                    <a:pt x="517" y="3285"/>
                    <a:pt x="466" y="3256"/>
                    <a:pt x="420" y="3221"/>
                  </a:cubicBezTo>
                  <a:cubicBezTo>
                    <a:pt x="244" y="3076"/>
                    <a:pt x="263" y="2873"/>
                    <a:pt x="466" y="2721"/>
                  </a:cubicBezTo>
                  <a:cubicBezTo>
                    <a:pt x="514" y="2688"/>
                    <a:pt x="563" y="2657"/>
                    <a:pt x="614" y="2630"/>
                  </a:cubicBezTo>
                  <a:lnTo>
                    <a:pt x="4996" y="101"/>
                  </a:lnTo>
                  <a:cubicBezTo>
                    <a:pt x="5037" y="76"/>
                    <a:pt x="5040" y="38"/>
                    <a:pt x="5000" y="17"/>
                  </a:cubicBezTo>
                  <a:cubicBezTo>
                    <a:pt x="4978" y="6"/>
                    <a:pt x="4954" y="1"/>
                    <a:pt x="49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1"/>
            <p:cNvSpPr/>
            <p:nvPr/>
          </p:nvSpPr>
          <p:spPr>
            <a:xfrm>
              <a:off x="6552375" y="2454900"/>
              <a:ext cx="2575" cy="2400"/>
            </a:xfrm>
            <a:custGeom>
              <a:rect b="b" l="l" r="r" t="t"/>
              <a:pathLst>
                <a:path extrusionOk="0" h="96" w="103">
                  <a:moveTo>
                    <a:pt x="25" y="1"/>
                  </a:moveTo>
                  <a:cubicBezTo>
                    <a:pt x="12" y="1"/>
                    <a:pt x="0" y="17"/>
                    <a:pt x="11" y="30"/>
                  </a:cubicBezTo>
                  <a:cubicBezTo>
                    <a:pt x="30" y="52"/>
                    <a:pt x="50" y="72"/>
                    <a:pt x="72" y="91"/>
                  </a:cubicBezTo>
                  <a:cubicBezTo>
                    <a:pt x="75" y="94"/>
                    <a:pt x="79" y="95"/>
                    <a:pt x="84" y="95"/>
                  </a:cubicBezTo>
                  <a:cubicBezTo>
                    <a:pt x="88" y="95"/>
                    <a:pt x="94" y="94"/>
                    <a:pt x="97" y="89"/>
                  </a:cubicBezTo>
                  <a:cubicBezTo>
                    <a:pt x="102" y="82"/>
                    <a:pt x="102" y="72"/>
                    <a:pt x="95" y="66"/>
                  </a:cubicBezTo>
                  <a:cubicBezTo>
                    <a:pt x="73" y="47"/>
                    <a:pt x="55" y="29"/>
                    <a:pt x="37" y="7"/>
                  </a:cubicBezTo>
                  <a:cubicBezTo>
                    <a:pt x="34" y="2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1"/>
            <p:cNvSpPr/>
            <p:nvPr/>
          </p:nvSpPr>
          <p:spPr>
            <a:xfrm>
              <a:off x="6557525" y="2399675"/>
              <a:ext cx="134050" cy="63500"/>
            </a:xfrm>
            <a:custGeom>
              <a:rect b="b" l="l" r="r" t="t"/>
              <a:pathLst>
                <a:path extrusionOk="0" h="2540" w="5362">
                  <a:moveTo>
                    <a:pt x="5337" y="0"/>
                  </a:moveTo>
                  <a:cubicBezTo>
                    <a:pt x="5334" y="0"/>
                    <a:pt x="5331" y="1"/>
                    <a:pt x="5328" y="3"/>
                  </a:cubicBezTo>
                  <a:lnTo>
                    <a:pt x="5180" y="89"/>
                  </a:lnTo>
                  <a:cubicBezTo>
                    <a:pt x="5172" y="93"/>
                    <a:pt x="5169" y="103"/>
                    <a:pt x="5173" y="112"/>
                  </a:cubicBezTo>
                  <a:cubicBezTo>
                    <a:pt x="5176" y="116"/>
                    <a:pt x="5182" y="120"/>
                    <a:pt x="5189" y="120"/>
                  </a:cubicBezTo>
                  <a:lnTo>
                    <a:pt x="5189" y="119"/>
                  </a:lnTo>
                  <a:cubicBezTo>
                    <a:pt x="5192" y="119"/>
                    <a:pt x="5195" y="119"/>
                    <a:pt x="5196" y="118"/>
                  </a:cubicBezTo>
                  <a:lnTo>
                    <a:pt x="5346" y="32"/>
                  </a:lnTo>
                  <a:cubicBezTo>
                    <a:pt x="5362" y="22"/>
                    <a:pt x="5352" y="0"/>
                    <a:pt x="5337" y="0"/>
                  </a:cubicBezTo>
                  <a:close/>
                  <a:moveTo>
                    <a:pt x="5040" y="171"/>
                  </a:moveTo>
                  <a:cubicBezTo>
                    <a:pt x="5038" y="171"/>
                    <a:pt x="5034" y="172"/>
                    <a:pt x="5031" y="174"/>
                  </a:cubicBezTo>
                  <a:lnTo>
                    <a:pt x="4883" y="260"/>
                  </a:lnTo>
                  <a:cubicBezTo>
                    <a:pt x="4874" y="264"/>
                    <a:pt x="4873" y="274"/>
                    <a:pt x="4877" y="283"/>
                  </a:cubicBezTo>
                  <a:cubicBezTo>
                    <a:pt x="4880" y="287"/>
                    <a:pt x="4886" y="292"/>
                    <a:pt x="4892" y="292"/>
                  </a:cubicBezTo>
                  <a:cubicBezTo>
                    <a:pt x="4895" y="292"/>
                    <a:pt x="4898" y="290"/>
                    <a:pt x="4901" y="289"/>
                  </a:cubicBezTo>
                  <a:lnTo>
                    <a:pt x="5049" y="203"/>
                  </a:lnTo>
                  <a:cubicBezTo>
                    <a:pt x="5064" y="193"/>
                    <a:pt x="5056" y="171"/>
                    <a:pt x="5040" y="171"/>
                  </a:cubicBezTo>
                  <a:close/>
                  <a:moveTo>
                    <a:pt x="4743" y="343"/>
                  </a:moveTo>
                  <a:cubicBezTo>
                    <a:pt x="4740" y="343"/>
                    <a:pt x="4738" y="344"/>
                    <a:pt x="4735" y="345"/>
                  </a:cubicBezTo>
                  <a:lnTo>
                    <a:pt x="4587" y="431"/>
                  </a:lnTo>
                  <a:cubicBezTo>
                    <a:pt x="4579" y="435"/>
                    <a:pt x="4576" y="445"/>
                    <a:pt x="4580" y="454"/>
                  </a:cubicBezTo>
                  <a:cubicBezTo>
                    <a:pt x="4583" y="460"/>
                    <a:pt x="4589" y="463"/>
                    <a:pt x="4595" y="463"/>
                  </a:cubicBezTo>
                  <a:lnTo>
                    <a:pt x="4595" y="461"/>
                  </a:lnTo>
                  <a:cubicBezTo>
                    <a:pt x="4598" y="461"/>
                    <a:pt x="4600" y="461"/>
                    <a:pt x="4603" y="460"/>
                  </a:cubicBezTo>
                  <a:lnTo>
                    <a:pt x="4753" y="374"/>
                  </a:lnTo>
                  <a:cubicBezTo>
                    <a:pt x="4766" y="364"/>
                    <a:pt x="4758" y="343"/>
                    <a:pt x="4743" y="343"/>
                  </a:cubicBezTo>
                  <a:close/>
                  <a:moveTo>
                    <a:pt x="4446" y="515"/>
                  </a:moveTo>
                  <a:cubicBezTo>
                    <a:pt x="4443" y="515"/>
                    <a:pt x="4441" y="515"/>
                    <a:pt x="4438" y="516"/>
                  </a:cubicBezTo>
                  <a:lnTo>
                    <a:pt x="4290" y="602"/>
                  </a:lnTo>
                  <a:cubicBezTo>
                    <a:pt x="4281" y="606"/>
                    <a:pt x="4279" y="616"/>
                    <a:pt x="4284" y="625"/>
                  </a:cubicBezTo>
                  <a:cubicBezTo>
                    <a:pt x="4287" y="631"/>
                    <a:pt x="4293" y="634"/>
                    <a:pt x="4299" y="634"/>
                  </a:cubicBezTo>
                  <a:lnTo>
                    <a:pt x="4299" y="632"/>
                  </a:lnTo>
                  <a:cubicBezTo>
                    <a:pt x="4300" y="633"/>
                    <a:pt x="4301" y="633"/>
                    <a:pt x="4301" y="633"/>
                  </a:cubicBezTo>
                  <a:cubicBezTo>
                    <a:pt x="4303" y="633"/>
                    <a:pt x="4305" y="632"/>
                    <a:pt x="4308" y="631"/>
                  </a:cubicBezTo>
                  <a:lnTo>
                    <a:pt x="4455" y="545"/>
                  </a:lnTo>
                  <a:cubicBezTo>
                    <a:pt x="4470" y="535"/>
                    <a:pt x="4461" y="515"/>
                    <a:pt x="4446" y="515"/>
                  </a:cubicBezTo>
                  <a:close/>
                  <a:moveTo>
                    <a:pt x="4152" y="684"/>
                  </a:moveTo>
                  <a:cubicBezTo>
                    <a:pt x="4149" y="684"/>
                    <a:pt x="4145" y="685"/>
                    <a:pt x="4142" y="687"/>
                  </a:cubicBezTo>
                  <a:lnTo>
                    <a:pt x="3993" y="773"/>
                  </a:lnTo>
                  <a:cubicBezTo>
                    <a:pt x="3986" y="777"/>
                    <a:pt x="3983" y="789"/>
                    <a:pt x="3987" y="796"/>
                  </a:cubicBezTo>
                  <a:cubicBezTo>
                    <a:pt x="3990" y="802"/>
                    <a:pt x="3996" y="805"/>
                    <a:pt x="4002" y="805"/>
                  </a:cubicBezTo>
                  <a:cubicBezTo>
                    <a:pt x="4004" y="805"/>
                    <a:pt x="4007" y="803"/>
                    <a:pt x="4010" y="803"/>
                  </a:cubicBezTo>
                  <a:lnTo>
                    <a:pt x="4158" y="716"/>
                  </a:lnTo>
                  <a:cubicBezTo>
                    <a:pt x="4177" y="708"/>
                    <a:pt x="4167" y="684"/>
                    <a:pt x="4152" y="684"/>
                  </a:cubicBezTo>
                  <a:close/>
                  <a:moveTo>
                    <a:pt x="3853" y="856"/>
                  </a:moveTo>
                  <a:cubicBezTo>
                    <a:pt x="3850" y="856"/>
                    <a:pt x="3848" y="857"/>
                    <a:pt x="3845" y="859"/>
                  </a:cubicBezTo>
                  <a:lnTo>
                    <a:pt x="3697" y="944"/>
                  </a:lnTo>
                  <a:cubicBezTo>
                    <a:pt x="3688" y="950"/>
                    <a:pt x="3685" y="960"/>
                    <a:pt x="3690" y="967"/>
                  </a:cubicBezTo>
                  <a:cubicBezTo>
                    <a:pt x="3693" y="973"/>
                    <a:pt x="3698" y="976"/>
                    <a:pt x="3706" y="976"/>
                  </a:cubicBezTo>
                  <a:cubicBezTo>
                    <a:pt x="3709" y="976"/>
                    <a:pt x="3712" y="975"/>
                    <a:pt x="3713" y="975"/>
                  </a:cubicBezTo>
                  <a:lnTo>
                    <a:pt x="3862" y="889"/>
                  </a:lnTo>
                  <a:cubicBezTo>
                    <a:pt x="3878" y="879"/>
                    <a:pt x="3868" y="856"/>
                    <a:pt x="3853" y="856"/>
                  </a:cubicBezTo>
                  <a:close/>
                  <a:moveTo>
                    <a:pt x="3555" y="1028"/>
                  </a:moveTo>
                  <a:cubicBezTo>
                    <a:pt x="3553" y="1028"/>
                    <a:pt x="3550" y="1028"/>
                    <a:pt x="3548" y="1030"/>
                  </a:cubicBezTo>
                  <a:lnTo>
                    <a:pt x="3400" y="1115"/>
                  </a:lnTo>
                  <a:cubicBezTo>
                    <a:pt x="3391" y="1121"/>
                    <a:pt x="3390" y="1131"/>
                    <a:pt x="3394" y="1138"/>
                  </a:cubicBezTo>
                  <a:cubicBezTo>
                    <a:pt x="3397" y="1144"/>
                    <a:pt x="3403" y="1147"/>
                    <a:pt x="3408" y="1147"/>
                  </a:cubicBezTo>
                  <a:cubicBezTo>
                    <a:pt x="3411" y="1147"/>
                    <a:pt x="3414" y="1147"/>
                    <a:pt x="3417" y="1146"/>
                  </a:cubicBezTo>
                  <a:lnTo>
                    <a:pt x="3565" y="1060"/>
                  </a:lnTo>
                  <a:cubicBezTo>
                    <a:pt x="3580" y="1049"/>
                    <a:pt x="3570" y="1028"/>
                    <a:pt x="3555" y="1028"/>
                  </a:cubicBezTo>
                  <a:close/>
                  <a:moveTo>
                    <a:pt x="3260" y="1200"/>
                  </a:moveTo>
                  <a:cubicBezTo>
                    <a:pt x="3258" y="1200"/>
                    <a:pt x="3255" y="1201"/>
                    <a:pt x="3252" y="1202"/>
                  </a:cubicBezTo>
                  <a:lnTo>
                    <a:pt x="3104" y="1288"/>
                  </a:lnTo>
                  <a:cubicBezTo>
                    <a:pt x="3088" y="1295"/>
                    <a:pt x="3093" y="1318"/>
                    <a:pt x="3110" y="1318"/>
                  </a:cubicBezTo>
                  <a:cubicBezTo>
                    <a:pt x="3110" y="1318"/>
                    <a:pt x="3111" y="1318"/>
                    <a:pt x="3111" y="1318"/>
                  </a:cubicBezTo>
                  <a:cubicBezTo>
                    <a:pt x="3114" y="1318"/>
                    <a:pt x="3117" y="1318"/>
                    <a:pt x="3120" y="1317"/>
                  </a:cubicBezTo>
                  <a:lnTo>
                    <a:pt x="3269" y="1231"/>
                  </a:lnTo>
                  <a:cubicBezTo>
                    <a:pt x="3283" y="1220"/>
                    <a:pt x="3275" y="1200"/>
                    <a:pt x="3260" y="1200"/>
                  </a:cubicBezTo>
                  <a:close/>
                  <a:moveTo>
                    <a:pt x="2962" y="1372"/>
                  </a:moveTo>
                  <a:cubicBezTo>
                    <a:pt x="2960" y="1372"/>
                    <a:pt x="2957" y="1372"/>
                    <a:pt x="2955" y="1373"/>
                  </a:cubicBezTo>
                  <a:lnTo>
                    <a:pt x="2807" y="1459"/>
                  </a:lnTo>
                  <a:cubicBezTo>
                    <a:pt x="2798" y="1463"/>
                    <a:pt x="2795" y="1473"/>
                    <a:pt x="2801" y="1482"/>
                  </a:cubicBezTo>
                  <a:cubicBezTo>
                    <a:pt x="2804" y="1486"/>
                    <a:pt x="2810" y="1491"/>
                    <a:pt x="2815" y="1491"/>
                  </a:cubicBezTo>
                  <a:lnTo>
                    <a:pt x="2815" y="1489"/>
                  </a:lnTo>
                  <a:cubicBezTo>
                    <a:pt x="2818" y="1489"/>
                    <a:pt x="2821" y="1489"/>
                    <a:pt x="2824" y="1488"/>
                  </a:cubicBezTo>
                  <a:lnTo>
                    <a:pt x="2972" y="1402"/>
                  </a:lnTo>
                  <a:cubicBezTo>
                    <a:pt x="2987" y="1392"/>
                    <a:pt x="2977" y="1372"/>
                    <a:pt x="2962" y="1372"/>
                  </a:cubicBezTo>
                  <a:close/>
                  <a:moveTo>
                    <a:pt x="2667" y="1541"/>
                  </a:moveTo>
                  <a:cubicBezTo>
                    <a:pt x="2664" y="1541"/>
                    <a:pt x="2661" y="1542"/>
                    <a:pt x="2659" y="1544"/>
                  </a:cubicBezTo>
                  <a:lnTo>
                    <a:pt x="2509" y="1630"/>
                  </a:lnTo>
                  <a:cubicBezTo>
                    <a:pt x="2502" y="1634"/>
                    <a:pt x="2499" y="1644"/>
                    <a:pt x="2504" y="1653"/>
                  </a:cubicBezTo>
                  <a:cubicBezTo>
                    <a:pt x="2507" y="1658"/>
                    <a:pt x="2512" y="1662"/>
                    <a:pt x="2518" y="1662"/>
                  </a:cubicBezTo>
                  <a:lnTo>
                    <a:pt x="2518" y="1660"/>
                  </a:lnTo>
                  <a:cubicBezTo>
                    <a:pt x="2521" y="1660"/>
                    <a:pt x="2524" y="1660"/>
                    <a:pt x="2527" y="1659"/>
                  </a:cubicBezTo>
                  <a:lnTo>
                    <a:pt x="2675" y="1573"/>
                  </a:lnTo>
                  <a:cubicBezTo>
                    <a:pt x="2683" y="1569"/>
                    <a:pt x="2686" y="1559"/>
                    <a:pt x="2682" y="1550"/>
                  </a:cubicBezTo>
                  <a:cubicBezTo>
                    <a:pt x="2678" y="1545"/>
                    <a:pt x="2673" y="1541"/>
                    <a:pt x="2667" y="1541"/>
                  </a:cubicBezTo>
                  <a:close/>
                  <a:moveTo>
                    <a:pt x="2370" y="1713"/>
                  </a:moveTo>
                  <a:cubicBezTo>
                    <a:pt x="2368" y="1713"/>
                    <a:pt x="2365" y="1714"/>
                    <a:pt x="2362" y="1716"/>
                  </a:cubicBezTo>
                  <a:lnTo>
                    <a:pt x="2214" y="1801"/>
                  </a:lnTo>
                  <a:cubicBezTo>
                    <a:pt x="2205" y="1805"/>
                    <a:pt x="2202" y="1816"/>
                    <a:pt x="2206" y="1824"/>
                  </a:cubicBezTo>
                  <a:cubicBezTo>
                    <a:pt x="2209" y="1830"/>
                    <a:pt x="2215" y="1833"/>
                    <a:pt x="2222" y="1833"/>
                  </a:cubicBezTo>
                  <a:lnTo>
                    <a:pt x="2222" y="1832"/>
                  </a:lnTo>
                  <a:cubicBezTo>
                    <a:pt x="2224" y="1832"/>
                    <a:pt x="2228" y="1832"/>
                    <a:pt x="2230" y="1830"/>
                  </a:cubicBezTo>
                  <a:lnTo>
                    <a:pt x="2379" y="1745"/>
                  </a:lnTo>
                  <a:cubicBezTo>
                    <a:pt x="2395" y="1735"/>
                    <a:pt x="2385" y="1713"/>
                    <a:pt x="2370" y="1713"/>
                  </a:cubicBezTo>
                  <a:close/>
                  <a:moveTo>
                    <a:pt x="2072" y="1885"/>
                  </a:moveTo>
                  <a:cubicBezTo>
                    <a:pt x="2069" y="1885"/>
                    <a:pt x="2067" y="1885"/>
                    <a:pt x="2064" y="1887"/>
                  </a:cubicBezTo>
                  <a:lnTo>
                    <a:pt x="1916" y="1972"/>
                  </a:lnTo>
                  <a:cubicBezTo>
                    <a:pt x="1908" y="1977"/>
                    <a:pt x="1906" y="1987"/>
                    <a:pt x="1911" y="1995"/>
                  </a:cubicBezTo>
                  <a:cubicBezTo>
                    <a:pt x="1913" y="2001"/>
                    <a:pt x="1919" y="2004"/>
                    <a:pt x="1925" y="2004"/>
                  </a:cubicBezTo>
                  <a:lnTo>
                    <a:pt x="1925" y="2003"/>
                  </a:lnTo>
                  <a:cubicBezTo>
                    <a:pt x="1926" y="2003"/>
                    <a:pt x="1927" y="2003"/>
                    <a:pt x="1928" y="2003"/>
                  </a:cubicBezTo>
                  <a:cubicBezTo>
                    <a:pt x="1930" y="2003"/>
                    <a:pt x="1932" y="2002"/>
                    <a:pt x="1934" y="2001"/>
                  </a:cubicBezTo>
                  <a:lnTo>
                    <a:pt x="2082" y="1916"/>
                  </a:lnTo>
                  <a:cubicBezTo>
                    <a:pt x="2097" y="1906"/>
                    <a:pt x="2087" y="1885"/>
                    <a:pt x="2072" y="1885"/>
                  </a:cubicBezTo>
                  <a:close/>
                  <a:moveTo>
                    <a:pt x="1776" y="2056"/>
                  </a:moveTo>
                  <a:cubicBezTo>
                    <a:pt x="1774" y="2056"/>
                    <a:pt x="1771" y="2057"/>
                    <a:pt x="1768" y="2058"/>
                  </a:cubicBezTo>
                  <a:lnTo>
                    <a:pt x="1621" y="2143"/>
                  </a:lnTo>
                  <a:cubicBezTo>
                    <a:pt x="1605" y="2152"/>
                    <a:pt x="1610" y="2175"/>
                    <a:pt x="1628" y="2175"/>
                  </a:cubicBezTo>
                  <a:cubicBezTo>
                    <a:pt x="1631" y="2175"/>
                    <a:pt x="1634" y="2174"/>
                    <a:pt x="1636" y="2174"/>
                  </a:cubicBezTo>
                  <a:lnTo>
                    <a:pt x="1786" y="2087"/>
                  </a:lnTo>
                  <a:cubicBezTo>
                    <a:pt x="1800" y="2077"/>
                    <a:pt x="1791" y="2056"/>
                    <a:pt x="1776" y="2056"/>
                  </a:cubicBezTo>
                  <a:close/>
                  <a:moveTo>
                    <a:pt x="1479" y="2227"/>
                  </a:moveTo>
                  <a:cubicBezTo>
                    <a:pt x="1476" y="2227"/>
                    <a:pt x="1474" y="2228"/>
                    <a:pt x="1471" y="2229"/>
                  </a:cubicBezTo>
                  <a:lnTo>
                    <a:pt x="1323" y="2314"/>
                  </a:lnTo>
                  <a:cubicBezTo>
                    <a:pt x="1315" y="2320"/>
                    <a:pt x="1312" y="2330"/>
                    <a:pt x="1317" y="2338"/>
                  </a:cubicBezTo>
                  <a:cubicBezTo>
                    <a:pt x="1320" y="2343"/>
                    <a:pt x="1326" y="2346"/>
                    <a:pt x="1332" y="2346"/>
                  </a:cubicBezTo>
                  <a:cubicBezTo>
                    <a:pt x="1335" y="2346"/>
                    <a:pt x="1338" y="2345"/>
                    <a:pt x="1341" y="2345"/>
                  </a:cubicBezTo>
                  <a:lnTo>
                    <a:pt x="1489" y="2259"/>
                  </a:lnTo>
                  <a:cubicBezTo>
                    <a:pt x="1504" y="2248"/>
                    <a:pt x="1494" y="2227"/>
                    <a:pt x="1479" y="2227"/>
                  </a:cubicBezTo>
                  <a:close/>
                  <a:moveTo>
                    <a:pt x="19" y="2368"/>
                  </a:moveTo>
                  <a:cubicBezTo>
                    <a:pt x="12" y="2368"/>
                    <a:pt x="7" y="2371"/>
                    <a:pt x="4" y="2377"/>
                  </a:cubicBezTo>
                  <a:cubicBezTo>
                    <a:pt x="1" y="2384"/>
                    <a:pt x="4" y="2394"/>
                    <a:pt x="11" y="2399"/>
                  </a:cubicBezTo>
                  <a:cubicBezTo>
                    <a:pt x="62" y="2426"/>
                    <a:pt x="115" y="2449"/>
                    <a:pt x="170" y="2468"/>
                  </a:cubicBezTo>
                  <a:cubicBezTo>
                    <a:pt x="172" y="2468"/>
                    <a:pt x="175" y="2470"/>
                    <a:pt x="176" y="2470"/>
                  </a:cubicBezTo>
                  <a:lnTo>
                    <a:pt x="176" y="2468"/>
                  </a:lnTo>
                  <a:cubicBezTo>
                    <a:pt x="184" y="2468"/>
                    <a:pt x="189" y="2464"/>
                    <a:pt x="192" y="2458"/>
                  </a:cubicBezTo>
                  <a:cubicBezTo>
                    <a:pt x="195" y="2448"/>
                    <a:pt x="191" y="2439"/>
                    <a:pt x="182" y="2436"/>
                  </a:cubicBezTo>
                  <a:cubicBezTo>
                    <a:pt x="128" y="2417"/>
                    <a:pt x="76" y="2396"/>
                    <a:pt x="27" y="2370"/>
                  </a:cubicBezTo>
                  <a:cubicBezTo>
                    <a:pt x="24" y="2368"/>
                    <a:pt x="21" y="2368"/>
                    <a:pt x="19" y="2368"/>
                  </a:cubicBezTo>
                  <a:close/>
                  <a:moveTo>
                    <a:pt x="1183" y="2393"/>
                  </a:moveTo>
                  <a:cubicBezTo>
                    <a:pt x="1180" y="2393"/>
                    <a:pt x="1177" y="2394"/>
                    <a:pt x="1174" y="2396"/>
                  </a:cubicBezTo>
                  <a:cubicBezTo>
                    <a:pt x="1123" y="2419"/>
                    <a:pt x="1070" y="2438"/>
                    <a:pt x="1016" y="2454"/>
                  </a:cubicBezTo>
                  <a:cubicBezTo>
                    <a:pt x="997" y="2459"/>
                    <a:pt x="1001" y="2487"/>
                    <a:pt x="1020" y="2487"/>
                  </a:cubicBezTo>
                  <a:lnTo>
                    <a:pt x="1025" y="2487"/>
                  </a:lnTo>
                  <a:cubicBezTo>
                    <a:pt x="1081" y="2471"/>
                    <a:pt x="1135" y="2451"/>
                    <a:pt x="1188" y="2428"/>
                  </a:cubicBezTo>
                  <a:cubicBezTo>
                    <a:pt x="1208" y="2420"/>
                    <a:pt x="1200" y="2393"/>
                    <a:pt x="1183" y="2393"/>
                  </a:cubicBezTo>
                  <a:close/>
                  <a:moveTo>
                    <a:pt x="340" y="2478"/>
                  </a:moveTo>
                  <a:cubicBezTo>
                    <a:pt x="320" y="2478"/>
                    <a:pt x="316" y="2509"/>
                    <a:pt x="339" y="2512"/>
                  </a:cubicBezTo>
                  <a:cubicBezTo>
                    <a:pt x="395" y="2523"/>
                    <a:pt x="452" y="2530"/>
                    <a:pt x="510" y="2535"/>
                  </a:cubicBezTo>
                  <a:lnTo>
                    <a:pt x="511" y="2535"/>
                  </a:lnTo>
                  <a:cubicBezTo>
                    <a:pt x="532" y="2533"/>
                    <a:pt x="533" y="2504"/>
                    <a:pt x="513" y="2501"/>
                  </a:cubicBezTo>
                  <a:cubicBezTo>
                    <a:pt x="456" y="2497"/>
                    <a:pt x="401" y="2490"/>
                    <a:pt x="344" y="2478"/>
                  </a:cubicBezTo>
                  <a:cubicBezTo>
                    <a:pt x="343" y="2478"/>
                    <a:pt x="341" y="2478"/>
                    <a:pt x="340" y="2478"/>
                  </a:cubicBezTo>
                  <a:close/>
                  <a:moveTo>
                    <a:pt x="853" y="2488"/>
                  </a:moveTo>
                  <a:cubicBezTo>
                    <a:pt x="852" y="2488"/>
                    <a:pt x="852" y="2488"/>
                    <a:pt x="851" y="2488"/>
                  </a:cubicBezTo>
                  <a:cubicBezTo>
                    <a:pt x="795" y="2497"/>
                    <a:pt x="739" y="2503"/>
                    <a:pt x="682" y="2504"/>
                  </a:cubicBezTo>
                  <a:cubicBezTo>
                    <a:pt x="662" y="2507"/>
                    <a:pt x="662" y="2536"/>
                    <a:pt x="682" y="2539"/>
                  </a:cubicBezTo>
                  <a:lnTo>
                    <a:pt x="684" y="2539"/>
                  </a:lnTo>
                  <a:cubicBezTo>
                    <a:pt x="742" y="2536"/>
                    <a:pt x="798" y="2530"/>
                    <a:pt x="856" y="2523"/>
                  </a:cubicBezTo>
                  <a:cubicBezTo>
                    <a:pt x="877" y="2519"/>
                    <a:pt x="874" y="2488"/>
                    <a:pt x="853" y="2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1"/>
            <p:cNvSpPr/>
            <p:nvPr/>
          </p:nvSpPr>
          <p:spPr>
            <a:xfrm>
              <a:off x="6694000" y="2396425"/>
              <a:ext cx="2950" cy="3000"/>
            </a:xfrm>
            <a:custGeom>
              <a:rect b="b" l="l" r="r" t="t"/>
              <a:pathLst>
                <a:path extrusionOk="0" h="120" w="118">
                  <a:moveTo>
                    <a:pt x="100" y="1"/>
                  </a:moveTo>
                  <a:cubicBezTo>
                    <a:pt x="97" y="1"/>
                    <a:pt x="94" y="2"/>
                    <a:pt x="91" y="4"/>
                  </a:cubicBezTo>
                  <a:lnTo>
                    <a:pt x="19" y="46"/>
                  </a:lnTo>
                  <a:cubicBezTo>
                    <a:pt x="1" y="54"/>
                    <a:pt x="10" y="78"/>
                    <a:pt x="25" y="78"/>
                  </a:cubicBezTo>
                  <a:cubicBezTo>
                    <a:pt x="28" y="78"/>
                    <a:pt x="31" y="77"/>
                    <a:pt x="35" y="75"/>
                  </a:cubicBezTo>
                  <a:lnTo>
                    <a:pt x="83" y="47"/>
                  </a:lnTo>
                  <a:lnTo>
                    <a:pt x="83" y="103"/>
                  </a:lnTo>
                  <a:cubicBezTo>
                    <a:pt x="83" y="113"/>
                    <a:pt x="91" y="120"/>
                    <a:pt x="100" y="120"/>
                  </a:cubicBezTo>
                  <a:cubicBezTo>
                    <a:pt x="109" y="120"/>
                    <a:pt x="117" y="113"/>
                    <a:pt x="117" y="103"/>
                  </a:cubicBezTo>
                  <a:lnTo>
                    <a:pt x="117" y="18"/>
                  </a:lnTo>
                  <a:cubicBezTo>
                    <a:pt x="117" y="13"/>
                    <a:pt x="113" y="7"/>
                    <a:pt x="109" y="4"/>
                  </a:cubicBezTo>
                  <a:cubicBezTo>
                    <a:pt x="106" y="2"/>
                    <a:pt x="103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1"/>
            <p:cNvSpPr/>
            <p:nvPr/>
          </p:nvSpPr>
          <p:spPr>
            <a:xfrm>
              <a:off x="6696025" y="2402875"/>
              <a:ext cx="950" cy="81650"/>
            </a:xfrm>
            <a:custGeom>
              <a:rect b="b" l="l" r="r" t="t"/>
              <a:pathLst>
                <a:path extrusionOk="0" h="3266" w="38">
                  <a:moveTo>
                    <a:pt x="19" y="0"/>
                  </a:moveTo>
                  <a:cubicBezTo>
                    <a:pt x="11" y="0"/>
                    <a:pt x="3" y="6"/>
                    <a:pt x="2" y="16"/>
                  </a:cubicBezTo>
                  <a:lnTo>
                    <a:pt x="2" y="185"/>
                  </a:lnTo>
                  <a:cubicBezTo>
                    <a:pt x="2" y="194"/>
                    <a:pt x="10" y="203"/>
                    <a:pt x="19" y="203"/>
                  </a:cubicBezTo>
                  <a:cubicBezTo>
                    <a:pt x="28" y="203"/>
                    <a:pt x="36" y="194"/>
                    <a:pt x="36" y="185"/>
                  </a:cubicBezTo>
                  <a:lnTo>
                    <a:pt x="36" y="16"/>
                  </a:lnTo>
                  <a:cubicBezTo>
                    <a:pt x="35" y="6"/>
                    <a:pt x="27" y="0"/>
                    <a:pt x="19" y="0"/>
                  </a:cubicBezTo>
                  <a:close/>
                  <a:moveTo>
                    <a:pt x="19" y="336"/>
                  </a:moveTo>
                  <a:cubicBezTo>
                    <a:pt x="10" y="336"/>
                    <a:pt x="1" y="343"/>
                    <a:pt x="2" y="355"/>
                  </a:cubicBezTo>
                  <a:lnTo>
                    <a:pt x="2" y="526"/>
                  </a:lnTo>
                  <a:cubicBezTo>
                    <a:pt x="2" y="535"/>
                    <a:pt x="10" y="542"/>
                    <a:pt x="19" y="542"/>
                  </a:cubicBezTo>
                  <a:lnTo>
                    <a:pt x="19" y="543"/>
                  </a:lnTo>
                  <a:cubicBezTo>
                    <a:pt x="29" y="543"/>
                    <a:pt x="36" y="535"/>
                    <a:pt x="36" y="526"/>
                  </a:cubicBezTo>
                  <a:lnTo>
                    <a:pt x="36" y="355"/>
                  </a:lnTo>
                  <a:cubicBezTo>
                    <a:pt x="38" y="343"/>
                    <a:pt x="29" y="336"/>
                    <a:pt x="19" y="336"/>
                  </a:cubicBezTo>
                  <a:close/>
                  <a:moveTo>
                    <a:pt x="19" y="677"/>
                  </a:moveTo>
                  <a:cubicBezTo>
                    <a:pt x="10" y="677"/>
                    <a:pt x="1" y="683"/>
                    <a:pt x="2" y="696"/>
                  </a:cubicBezTo>
                  <a:lnTo>
                    <a:pt x="2" y="865"/>
                  </a:lnTo>
                  <a:cubicBezTo>
                    <a:pt x="2" y="876"/>
                    <a:pt x="10" y="883"/>
                    <a:pt x="19" y="883"/>
                  </a:cubicBezTo>
                  <a:cubicBezTo>
                    <a:pt x="28" y="883"/>
                    <a:pt x="36" y="876"/>
                    <a:pt x="36" y="865"/>
                  </a:cubicBezTo>
                  <a:lnTo>
                    <a:pt x="36" y="696"/>
                  </a:lnTo>
                  <a:cubicBezTo>
                    <a:pt x="38" y="683"/>
                    <a:pt x="29" y="677"/>
                    <a:pt x="19" y="677"/>
                  </a:cubicBezTo>
                  <a:close/>
                  <a:moveTo>
                    <a:pt x="19" y="1017"/>
                  </a:moveTo>
                  <a:cubicBezTo>
                    <a:pt x="10" y="1017"/>
                    <a:pt x="1" y="1023"/>
                    <a:pt x="2" y="1037"/>
                  </a:cubicBezTo>
                  <a:lnTo>
                    <a:pt x="2" y="1206"/>
                  </a:lnTo>
                  <a:cubicBezTo>
                    <a:pt x="2" y="1215"/>
                    <a:pt x="10" y="1224"/>
                    <a:pt x="19" y="1224"/>
                  </a:cubicBezTo>
                  <a:cubicBezTo>
                    <a:pt x="28" y="1224"/>
                    <a:pt x="36" y="1215"/>
                    <a:pt x="36" y="1206"/>
                  </a:cubicBezTo>
                  <a:lnTo>
                    <a:pt x="36" y="1037"/>
                  </a:lnTo>
                  <a:cubicBezTo>
                    <a:pt x="38" y="1023"/>
                    <a:pt x="29" y="1017"/>
                    <a:pt x="19" y="1017"/>
                  </a:cubicBezTo>
                  <a:close/>
                  <a:moveTo>
                    <a:pt x="19" y="1357"/>
                  </a:moveTo>
                  <a:cubicBezTo>
                    <a:pt x="10" y="1357"/>
                    <a:pt x="1" y="1363"/>
                    <a:pt x="2" y="1376"/>
                  </a:cubicBezTo>
                  <a:lnTo>
                    <a:pt x="2" y="1547"/>
                  </a:lnTo>
                  <a:cubicBezTo>
                    <a:pt x="2" y="1556"/>
                    <a:pt x="10" y="1563"/>
                    <a:pt x="19" y="1563"/>
                  </a:cubicBezTo>
                  <a:cubicBezTo>
                    <a:pt x="28" y="1563"/>
                    <a:pt x="36" y="1556"/>
                    <a:pt x="36" y="1547"/>
                  </a:cubicBezTo>
                  <a:lnTo>
                    <a:pt x="36" y="1376"/>
                  </a:lnTo>
                  <a:cubicBezTo>
                    <a:pt x="38" y="1363"/>
                    <a:pt x="29" y="1357"/>
                    <a:pt x="19" y="1357"/>
                  </a:cubicBezTo>
                  <a:close/>
                  <a:moveTo>
                    <a:pt x="19" y="1698"/>
                  </a:moveTo>
                  <a:cubicBezTo>
                    <a:pt x="10" y="1698"/>
                    <a:pt x="1" y="1704"/>
                    <a:pt x="2" y="1717"/>
                  </a:cubicBezTo>
                  <a:lnTo>
                    <a:pt x="2" y="1886"/>
                  </a:lnTo>
                  <a:cubicBezTo>
                    <a:pt x="2" y="1896"/>
                    <a:pt x="10" y="1904"/>
                    <a:pt x="19" y="1904"/>
                  </a:cubicBezTo>
                  <a:cubicBezTo>
                    <a:pt x="28" y="1904"/>
                    <a:pt x="35" y="1896"/>
                    <a:pt x="36" y="1886"/>
                  </a:cubicBezTo>
                  <a:lnTo>
                    <a:pt x="36" y="1717"/>
                  </a:lnTo>
                  <a:cubicBezTo>
                    <a:pt x="38" y="1704"/>
                    <a:pt x="29" y="1698"/>
                    <a:pt x="19" y="1698"/>
                  </a:cubicBezTo>
                  <a:close/>
                  <a:moveTo>
                    <a:pt x="19" y="2041"/>
                  </a:moveTo>
                  <a:cubicBezTo>
                    <a:pt x="11" y="2041"/>
                    <a:pt x="3" y="2046"/>
                    <a:pt x="2" y="2056"/>
                  </a:cubicBezTo>
                  <a:lnTo>
                    <a:pt x="2" y="2227"/>
                  </a:lnTo>
                  <a:cubicBezTo>
                    <a:pt x="2" y="2236"/>
                    <a:pt x="10" y="2244"/>
                    <a:pt x="19" y="2244"/>
                  </a:cubicBezTo>
                  <a:cubicBezTo>
                    <a:pt x="28" y="2244"/>
                    <a:pt x="36" y="2236"/>
                    <a:pt x="36" y="2227"/>
                  </a:cubicBezTo>
                  <a:lnTo>
                    <a:pt x="36" y="2056"/>
                  </a:lnTo>
                  <a:cubicBezTo>
                    <a:pt x="35" y="2046"/>
                    <a:pt x="27" y="2041"/>
                    <a:pt x="19" y="2041"/>
                  </a:cubicBezTo>
                  <a:close/>
                  <a:moveTo>
                    <a:pt x="19" y="2381"/>
                  </a:moveTo>
                  <a:cubicBezTo>
                    <a:pt x="11" y="2381"/>
                    <a:pt x="3" y="2387"/>
                    <a:pt x="2" y="2397"/>
                  </a:cubicBezTo>
                  <a:lnTo>
                    <a:pt x="2" y="2566"/>
                  </a:lnTo>
                  <a:cubicBezTo>
                    <a:pt x="2" y="2576"/>
                    <a:pt x="10" y="2584"/>
                    <a:pt x="19" y="2584"/>
                  </a:cubicBezTo>
                  <a:cubicBezTo>
                    <a:pt x="28" y="2584"/>
                    <a:pt x="36" y="2576"/>
                    <a:pt x="36" y="2566"/>
                  </a:cubicBezTo>
                  <a:lnTo>
                    <a:pt x="36" y="2397"/>
                  </a:lnTo>
                  <a:cubicBezTo>
                    <a:pt x="35" y="2387"/>
                    <a:pt x="27" y="2381"/>
                    <a:pt x="19" y="2381"/>
                  </a:cubicBezTo>
                  <a:close/>
                  <a:moveTo>
                    <a:pt x="19" y="2718"/>
                  </a:moveTo>
                  <a:cubicBezTo>
                    <a:pt x="10" y="2718"/>
                    <a:pt x="1" y="2724"/>
                    <a:pt x="2" y="2737"/>
                  </a:cubicBezTo>
                  <a:lnTo>
                    <a:pt x="2" y="2907"/>
                  </a:lnTo>
                  <a:cubicBezTo>
                    <a:pt x="2" y="2917"/>
                    <a:pt x="10" y="2924"/>
                    <a:pt x="19" y="2924"/>
                  </a:cubicBezTo>
                  <a:cubicBezTo>
                    <a:pt x="29" y="2924"/>
                    <a:pt x="36" y="2916"/>
                    <a:pt x="36" y="2907"/>
                  </a:cubicBezTo>
                  <a:lnTo>
                    <a:pt x="36" y="2737"/>
                  </a:lnTo>
                  <a:cubicBezTo>
                    <a:pt x="38" y="2724"/>
                    <a:pt x="29" y="2718"/>
                    <a:pt x="19" y="2718"/>
                  </a:cubicBezTo>
                  <a:close/>
                  <a:moveTo>
                    <a:pt x="19" y="3059"/>
                  </a:moveTo>
                  <a:cubicBezTo>
                    <a:pt x="10" y="3059"/>
                    <a:pt x="1" y="3065"/>
                    <a:pt x="2" y="3078"/>
                  </a:cubicBezTo>
                  <a:lnTo>
                    <a:pt x="2" y="3248"/>
                  </a:lnTo>
                  <a:cubicBezTo>
                    <a:pt x="2" y="3257"/>
                    <a:pt x="10" y="3264"/>
                    <a:pt x="19" y="3265"/>
                  </a:cubicBezTo>
                  <a:cubicBezTo>
                    <a:pt x="28" y="3265"/>
                    <a:pt x="36" y="3257"/>
                    <a:pt x="36" y="3248"/>
                  </a:cubicBezTo>
                  <a:lnTo>
                    <a:pt x="36" y="3078"/>
                  </a:lnTo>
                  <a:cubicBezTo>
                    <a:pt x="38" y="3065"/>
                    <a:pt x="29" y="3059"/>
                    <a:pt x="19" y="30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1"/>
            <p:cNvSpPr/>
            <p:nvPr/>
          </p:nvSpPr>
          <p:spPr>
            <a:xfrm>
              <a:off x="6694175" y="2487850"/>
              <a:ext cx="2800" cy="4100"/>
            </a:xfrm>
            <a:custGeom>
              <a:rect b="b" l="l" r="r" t="t"/>
              <a:pathLst>
                <a:path extrusionOk="0" h="164" w="112">
                  <a:moveTo>
                    <a:pt x="93" y="0"/>
                  </a:moveTo>
                  <a:cubicBezTo>
                    <a:pt x="84" y="0"/>
                    <a:pt x="75" y="6"/>
                    <a:pt x="76" y="19"/>
                  </a:cubicBezTo>
                  <a:lnTo>
                    <a:pt x="76" y="94"/>
                  </a:lnTo>
                  <a:lnTo>
                    <a:pt x="12" y="132"/>
                  </a:lnTo>
                  <a:cubicBezTo>
                    <a:pt x="3" y="136"/>
                    <a:pt x="0" y="146"/>
                    <a:pt x="4" y="155"/>
                  </a:cubicBezTo>
                  <a:cubicBezTo>
                    <a:pt x="7" y="159"/>
                    <a:pt x="13" y="164"/>
                    <a:pt x="19" y="164"/>
                  </a:cubicBezTo>
                  <a:cubicBezTo>
                    <a:pt x="22" y="164"/>
                    <a:pt x="25" y="162"/>
                    <a:pt x="28" y="161"/>
                  </a:cubicBezTo>
                  <a:lnTo>
                    <a:pt x="102" y="119"/>
                  </a:lnTo>
                  <a:cubicBezTo>
                    <a:pt x="106" y="116"/>
                    <a:pt x="110" y="110"/>
                    <a:pt x="110" y="104"/>
                  </a:cubicBezTo>
                  <a:lnTo>
                    <a:pt x="110" y="19"/>
                  </a:lnTo>
                  <a:cubicBezTo>
                    <a:pt x="112" y="6"/>
                    <a:pt x="103" y="0"/>
                    <a:pt x="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1"/>
            <p:cNvSpPr/>
            <p:nvPr/>
          </p:nvSpPr>
          <p:spPr>
            <a:xfrm>
              <a:off x="6557500" y="2493225"/>
              <a:ext cx="134050" cy="63475"/>
            </a:xfrm>
            <a:custGeom>
              <a:rect b="b" l="l" r="r" t="t"/>
              <a:pathLst>
                <a:path extrusionOk="0" h="2539" w="5362">
                  <a:moveTo>
                    <a:pt x="5337" y="0"/>
                  </a:moveTo>
                  <a:cubicBezTo>
                    <a:pt x="5335" y="0"/>
                    <a:pt x="5332" y="1"/>
                    <a:pt x="5329" y="2"/>
                  </a:cubicBezTo>
                  <a:lnTo>
                    <a:pt x="5181" y="88"/>
                  </a:lnTo>
                  <a:cubicBezTo>
                    <a:pt x="5173" y="92"/>
                    <a:pt x="5170" y="102"/>
                    <a:pt x="5176" y="111"/>
                  </a:cubicBezTo>
                  <a:cubicBezTo>
                    <a:pt x="5179" y="117"/>
                    <a:pt x="5184" y="120"/>
                    <a:pt x="5190" y="120"/>
                  </a:cubicBezTo>
                  <a:cubicBezTo>
                    <a:pt x="5193" y="120"/>
                    <a:pt x="5196" y="118"/>
                    <a:pt x="5199" y="117"/>
                  </a:cubicBezTo>
                  <a:lnTo>
                    <a:pt x="5347" y="31"/>
                  </a:lnTo>
                  <a:cubicBezTo>
                    <a:pt x="5362" y="21"/>
                    <a:pt x="5352" y="0"/>
                    <a:pt x="5337" y="0"/>
                  </a:cubicBezTo>
                  <a:close/>
                  <a:moveTo>
                    <a:pt x="5041" y="171"/>
                  </a:moveTo>
                  <a:cubicBezTo>
                    <a:pt x="5038" y="171"/>
                    <a:pt x="5036" y="172"/>
                    <a:pt x="5034" y="173"/>
                  </a:cubicBezTo>
                  <a:lnTo>
                    <a:pt x="4884" y="259"/>
                  </a:lnTo>
                  <a:cubicBezTo>
                    <a:pt x="4870" y="268"/>
                    <a:pt x="4875" y="291"/>
                    <a:pt x="4893" y="291"/>
                  </a:cubicBezTo>
                  <a:cubicBezTo>
                    <a:pt x="4896" y="291"/>
                    <a:pt x="4899" y="289"/>
                    <a:pt x="4902" y="288"/>
                  </a:cubicBezTo>
                  <a:lnTo>
                    <a:pt x="5050" y="202"/>
                  </a:lnTo>
                  <a:cubicBezTo>
                    <a:pt x="5058" y="198"/>
                    <a:pt x="5061" y="188"/>
                    <a:pt x="5057" y="179"/>
                  </a:cubicBezTo>
                  <a:cubicBezTo>
                    <a:pt x="5053" y="174"/>
                    <a:pt x="5047" y="171"/>
                    <a:pt x="5041" y="171"/>
                  </a:cubicBezTo>
                  <a:close/>
                  <a:moveTo>
                    <a:pt x="4745" y="342"/>
                  </a:moveTo>
                  <a:cubicBezTo>
                    <a:pt x="4742" y="342"/>
                    <a:pt x="4739" y="343"/>
                    <a:pt x="4736" y="344"/>
                  </a:cubicBezTo>
                  <a:lnTo>
                    <a:pt x="4588" y="430"/>
                  </a:lnTo>
                  <a:cubicBezTo>
                    <a:pt x="4572" y="439"/>
                    <a:pt x="4580" y="462"/>
                    <a:pt x="4597" y="462"/>
                  </a:cubicBezTo>
                  <a:cubicBezTo>
                    <a:pt x="4600" y="462"/>
                    <a:pt x="4603" y="462"/>
                    <a:pt x="4604" y="460"/>
                  </a:cubicBezTo>
                  <a:lnTo>
                    <a:pt x="4754" y="373"/>
                  </a:lnTo>
                  <a:cubicBezTo>
                    <a:pt x="4770" y="365"/>
                    <a:pt x="4760" y="342"/>
                    <a:pt x="4745" y="342"/>
                  </a:cubicBezTo>
                  <a:close/>
                  <a:moveTo>
                    <a:pt x="4447" y="514"/>
                  </a:moveTo>
                  <a:cubicBezTo>
                    <a:pt x="4444" y="514"/>
                    <a:pt x="4442" y="514"/>
                    <a:pt x="4439" y="515"/>
                  </a:cubicBezTo>
                  <a:lnTo>
                    <a:pt x="4291" y="601"/>
                  </a:lnTo>
                  <a:cubicBezTo>
                    <a:pt x="4277" y="610"/>
                    <a:pt x="4282" y="633"/>
                    <a:pt x="4300" y="633"/>
                  </a:cubicBezTo>
                  <a:cubicBezTo>
                    <a:pt x="4303" y="633"/>
                    <a:pt x="4306" y="633"/>
                    <a:pt x="4309" y="632"/>
                  </a:cubicBezTo>
                  <a:lnTo>
                    <a:pt x="4456" y="546"/>
                  </a:lnTo>
                  <a:cubicBezTo>
                    <a:pt x="4471" y="535"/>
                    <a:pt x="4462" y="514"/>
                    <a:pt x="4447" y="514"/>
                  </a:cubicBezTo>
                  <a:close/>
                  <a:moveTo>
                    <a:pt x="4151" y="685"/>
                  </a:moveTo>
                  <a:cubicBezTo>
                    <a:pt x="4148" y="685"/>
                    <a:pt x="4146" y="685"/>
                    <a:pt x="4143" y="687"/>
                  </a:cubicBezTo>
                  <a:lnTo>
                    <a:pt x="3995" y="774"/>
                  </a:lnTo>
                  <a:cubicBezTo>
                    <a:pt x="3987" y="778"/>
                    <a:pt x="3984" y="788"/>
                    <a:pt x="3988" y="797"/>
                  </a:cubicBezTo>
                  <a:cubicBezTo>
                    <a:pt x="3991" y="801"/>
                    <a:pt x="3997" y="804"/>
                    <a:pt x="4003" y="804"/>
                  </a:cubicBezTo>
                  <a:cubicBezTo>
                    <a:pt x="4005" y="804"/>
                    <a:pt x="4008" y="804"/>
                    <a:pt x="4011" y="803"/>
                  </a:cubicBezTo>
                  <a:lnTo>
                    <a:pt x="4161" y="717"/>
                  </a:lnTo>
                  <a:cubicBezTo>
                    <a:pt x="4174" y="706"/>
                    <a:pt x="4165" y="685"/>
                    <a:pt x="4151" y="685"/>
                  </a:cubicBezTo>
                  <a:close/>
                  <a:moveTo>
                    <a:pt x="3854" y="857"/>
                  </a:moveTo>
                  <a:cubicBezTo>
                    <a:pt x="3852" y="857"/>
                    <a:pt x="3849" y="858"/>
                    <a:pt x="3846" y="859"/>
                  </a:cubicBezTo>
                  <a:lnTo>
                    <a:pt x="3698" y="945"/>
                  </a:lnTo>
                  <a:cubicBezTo>
                    <a:pt x="3683" y="953"/>
                    <a:pt x="3689" y="975"/>
                    <a:pt x="3705" y="975"/>
                  </a:cubicBezTo>
                  <a:cubicBezTo>
                    <a:pt x="3706" y="975"/>
                    <a:pt x="3706" y="975"/>
                    <a:pt x="3707" y="975"/>
                  </a:cubicBezTo>
                  <a:cubicBezTo>
                    <a:pt x="3710" y="975"/>
                    <a:pt x="3713" y="975"/>
                    <a:pt x="3715" y="974"/>
                  </a:cubicBezTo>
                  <a:lnTo>
                    <a:pt x="3863" y="888"/>
                  </a:lnTo>
                  <a:cubicBezTo>
                    <a:pt x="3878" y="877"/>
                    <a:pt x="3869" y="857"/>
                    <a:pt x="3854" y="857"/>
                  </a:cubicBezTo>
                  <a:close/>
                  <a:moveTo>
                    <a:pt x="3559" y="1028"/>
                  </a:moveTo>
                  <a:cubicBezTo>
                    <a:pt x="3556" y="1028"/>
                    <a:pt x="3553" y="1028"/>
                    <a:pt x="3550" y="1030"/>
                  </a:cubicBezTo>
                  <a:lnTo>
                    <a:pt x="3401" y="1116"/>
                  </a:lnTo>
                  <a:cubicBezTo>
                    <a:pt x="3386" y="1125"/>
                    <a:pt x="3392" y="1148"/>
                    <a:pt x="3409" y="1148"/>
                  </a:cubicBezTo>
                  <a:cubicBezTo>
                    <a:pt x="3412" y="1148"/>
                    <a:pt x="3415" y="1146"/>
                    <a:pt x="3418" y="1145"/>
                  </a:cubicBezTo>
                  <a:lnTo>
                    <a:pt x="3566" y="1059"/>
                  </a:lnTo>
                  <a:cubicBezTo>
                    <a:pt x="3583" y="1050"/>
                    <a:pt x="3574" y="1028"/>
                    <a:pt x="3559" y="1028"/>
                  </a:cubicBezTo>
                  <a:close/>
                  <a:moveTo>
                    <a:pt x="3260" y="1200"/>
                  </a:moveTo>
                  <a:cubicBezTo>
                    <a:pt x="3258" y="1200"/>
                    <a:pt x="3255" y="1200"/>
                    <a:pt x="3253" y="1201"/>
                  </a:cubicBezTo>
                  <a:lnTo>
                    <a:pt x="3105" y="1287"/>
                  </a:lnTo>
                  <a:cubicBezTo>
                    <a:pt x="3089" y="1296"/>
                    <a:pt x="3095" y="1319"/>
                    <a:pt x="3114" y="1319"/>
                  </a:cubicBezTo>
                  <a:cubicBezTo>
                    <a:pt x="3117" y="1319"/>
                    <a:pt x="3119" y="1317"/>
                    <a:pt x="3121" y="1316"/>
                  </a:cubicBezTo>
                  <a:lnTo>
                    <a:pt x="3270" y="1230"/>
                  </a:lnTo>
                  <a:cubicBezTo>
                    <a:pt x="3285" y="1220"/>
                    <a:pt x="3275" y="1200"/>
                    <a:pt x="3260" y="1200"/>
                  </a:cubicBezTo>
                  <a:close/>
                  <a:moveTo>
                    <a:pt x="2965" y="1370"/>
                  </a:moveTo>
                  <a:cubicBezTo>
                    <a:pt x="2962" y="1370"/>
                    <a:pt x="2959" y="1371"/>
                    <a:pt x="2956" y="1372"/>
                  </a:cubicBezTo>
                  <a:lnTo>
                    <a:pt x="2808" y="1458"/>
                  </a:lnTo>
                  <a:cubicBezTo>
                    <a:pt x="2793" y="1467"/>
                    <a:pt x="2799" y="1490"/>
                    <a:pt x="2816" y="1490"/>
                  </a:cubicBezTo>
                  <a:cubicBezTo>
                    <a:pt x="2819" y="1490"/>
                    <a:pt x="2822" y="1488"/>
                    <a:pt x="2825" y="1487"/>
                  </a:cubicBezTo>
                  <a:lnTo>
                    <a:pt x="2973" y="1401"/>
                  </a:lnTo>
                  <a:cubicBezTo>
                    <a:pt x="2990" y="1392"/>
                    <a:pt x="2981" y="1370"/>
                    <a:pt x="2965" y="1370"/>
                  </a:cubicBezTo>
                  <a:close/>
                  <a:moveTo>
                    <a:pt x="2667" y="1542"/>
                  </a:moveTo>
                  <a:cubicBezTo>
                    <a:pt x="2665" y="1542"/>
                    <a:pt x="2662" y="1542"/>
                    <a:pt x="2660" y="1544"/>
                  </a:cubicBezTo>
                  <a:lnTo>
                    <a:pt x="2512" y="1629"/>
                  </a:lnTo>
                  <a:cubicBezTo>
                    <a:pt x="2503" y="1634"/>
                    <a:pt x="2500" y="1644"/>
                    <a:pt x="2505" y="1652"/>
                  </a:cubicBezTo>
                  <a:cubicBezTo>
                    <a:pt x="2508" y="1658"/>
                    <a:pt x="2513" y="1661"/>
                    <a:pt x="2519" y="1661"/>
                  </a:cubicBezTo>
                  <a:cubicBezTo>
                    <a:pt x="2522" y="1661"/>
                    <a:pt x="2525" y="1660"/>
                    <a:pt x="2528" y="1658"/>
                  </a:cubicBezTo>
                  <a:lnTo>
                    <a:pt x="2677" y="1573"/>
                  </a:lnTo>
                  <a:cubicBezTo>
                    <a:pt x="2691" y="1563"/>
                    <a:pt x="2682" y="1542"/>
                    <a:pt x="2667" y="1542"/>
                  </a:cubicBezTo>
                  <a:close/>
                  <a:moveTo>
                    <a:pt x="2370" y="1713"/>
                  </a:moveTo>
                  <a:cubicBezTo>
                    <a:pt x="2368" y="1713"/>
                    <a:pt x="2365" y="1713"/>
                    <a:pt x="2363" y="1715"/>
                  </a:cubicBezTo>
                  <a:lnTo>
                    <a:pt x="2215" y="1800"/>
                  </a:lnTo>
                  <a:cubicBezTo>
                    <a:pt x="2200" y="1809"/>
                    <a:pt x="2206" y="1832"/>
                    <a:pt x="2223" y="1832"/>
                  </a:cubicBezTo>
                  <a:cubicBezTo>
                    <a:pt x="2226" y="1832"/>
                    <a:pt x="2229" y="1832"/>
                    <a:pt x="2232" y="1829"/>
                  </a:cubicBezTo>
                  <a:lnTo>
                    <a:pt x="2380" y="1744"/>
                  </a:lnTo>
                  <a:cubicBezTo>
                    <a:pt x="2395" y="1734"/>
                    <a:pt x="2385" y="1713"/>
                    <a:pt x="2370" y="1713"/>
                  </a:cubicBezTo>
                  <a:close/>
                  <a:moveTo>
                    <a:pt x="2075" y="1884"/>
                  </a:moveTo>
                  <a:cubicBezTo>
                    <a:pt x="2072" y="1884"/>
                    <a:pt x="2069" y="1884"/>
                    <a:pt x="2067" y="1886"/>
                  </a:cubicBezTo>
                  <a:lnTo>
                    <a:pt x="1917" y="1971"/>
                  </a:lnTo>
                  <a:cubicBezTo>
                    <a:pt x="1903" y="1980"/>
                    <a:pt x="1909" y="2003"/>
                    <a:pt x="1926" y="2003"/>
                  </a:cubicBezTo>
                  <a:cubicBezTo>
                    <a:pt x="1929" y="2003"/>
                    <a:pt x="1932" y="2003"/>
                    <a:pt x="1935" y="2002"/>
                  </a:cubicBezTo>
                  <a:lnTo>
                    <a:pt x="2083" y="1916"/>
                  </a:lnTo>
                  <a:cubicBezTo>
                    <a:pt x="2100" y="1906"/>
                    <a:pt x="2090" y="1884"/>
                    <a:pt x="2075" y="1884"/>
                  </a:cubicBezTo>
                  <a:close/>
                  <a:moveTo>
                    <a:pt x="1779" y="2054"/>
                  </a:moveTo>
                  <a:cubicBezTo>
                    <a:pt x="1776" y="2054"/>
                    <a:pt x="1773" y="2055"/>
                    <a:pt x="1769" y="2057"/>
                  </a:cubicBezTo>
                  <a:lnTo>
                    <a:pt x="1622" y="2142"/>
                  </a:lnTo>
                  <a:cubicBezTo>
                    <a:pt x="1606" y="2153"/>
                    <a:pt x="1613" y="2174"/>
                    <a:pt x="1630" y="2174"/>
                  </a:cubicBezTo>
                  <a:cubicBezTo>
                    <a:pt x="1633" y="2174"/>
                    <a:pt x="1636" y="2174"/>
                    <a:pt x="1637" y="2173"/>
                  </a:cubicBezTo>
                  <a:lnTo>
                    <a:pt x="1787" y="2087"/>
                  </a:lnTo>
                  <a:cubicBezTo>
                    <a:pt x="1805" y="2078"/>
                    <a:pt x="1795" y="2054"/>
                    <a:pt x="1779" y="2054"/>
                  </a:cubicBezTo>
                  <a:close/>
                  <a:moveTo>
                    <a:pt x="1480" y="2226"/>
                  </a:moveTo>
                  <a:cubicBezTo>
                    <a:pt x="1477" y="2226"/>
                    <a:pt x="1475" y="2227"/>
                    <a:pt x="1472" y="2228"/>
                  </a:cubicBezTo>
                  <a:lnTo>
                    <a:pt x="1324" y="2315"/>
                  </a:lnTo>
                  <a:cubicBezTo>
                    <a:pt x="1317" y="2319"/>
                    <a:pt x="1314" y="2330"/>
                    <a:pt x="1318" y="2338"/>
                  </a:cubicBezTo>
                  <a:cubicBezTo>
                    <a:pt x="1321" y="2343"/>
                    <a:pt x="1327" y="2345"/>
                    <a:pt x="1333" y="2345"/>
                  </a:cubicBezTo>
                  <a:lnTo>
                    <a:pt x="1333" y="2347"/>
                  </a:lnTo>
                  <a:cubicBezTo>
                    <a:pt x="1336" y="2347"/>
                    <a:pt x="1339" y="2345"/>
                    <a:pt x="1342" y="2344"/>
                  </a:cubicBezTo>
                  <a:lnTo>
                    <a:pt x="1490" y="2258"/>
                  </a:lnTo>
                  <a:cubicBezTo>
                    <a:pt x="1505" y="2247"/>
                    <a:pt x="1495" y="2226"/>
                    <a:pt x="1480" y="2226"/>
                  </a:cubicBezTo>
                  <a:close/>
                  <a:moveTo>
                    <a:pt x="22" y="2368"/>
                  </a:moveTo>
                  <a:cubicBezTo>
                    <a:pt x="16" y="2368"/>
                    <a:pt x="9" y="2371"/>
                    <a:pt x="6" y="2376"/>
                  </a:cubicBezTo>
                  <a:cubicBezTo>
                    <a:pt x="0" y="2385"/>
                    <a:pt x="5" y="2395"/>
                    <a:pt x="12" y="2399"/>
                  </a:cubicBezTo>
                  <a:cubicBezTo>
                    <a:pt x="64" y="2427"/>
                    <a:pt x="116" y="2450"/>
                    <a:pt x="171" y="2467"/>
                  </a:cubicBezTo>
                  <a:cubicBezTo>
                    <a:pt x="174" y="2469"/>
                    <a:pt x="176" y="2469"/>
                    <a:pt x="177" y="2469"/>
                  </a:cubicBezTo>
                  <a:cubicBezTo>
                    <a:pt x="198" y="2469"/>
                    <a:pt x="202" y="2441"/>
                    <a:pt x="183" y="2435"/>
                  </a:cubicBezTo>
                  <a:cubicBezTo>
                    <a:pt x="129" y="2418"/>
                    <a:pt x="79" y="2396"/>
                    <a:pt x="28" y="2369"/>
                  </a:cubicBezTo>
                  <a:cubicBezTo>
                    <a:pt x="26" y="2368"/>
                    <a:pt x="24" y="2368"/>
                    <a:pt x="22" y="2368"/>
                  </a:cubicBezTo>
                  <a:close/>
                  <a:moveTo>
                    <a:pt x="1185" y="2393"/>
                  </a:moveTo>
                  <a:cubicBezTo>
                    <a:pt x="1182" y="2393"/>
                    <a:pt x="1178" y="2394"/>
                    <a:pt x="1175" y="2396"/>
                  </a:cubicBezTo>
                  <a:cubicBezTo>
                    <a:pt x="1124" y="2419"/>
                    <a:pt x="1072" y="2438"/>
                    <a:pt x="1017" y="2453"/>
                  </a:cubicBezTo>
                  <a:cubicBezTo>
                    <a:pt x="998" y="2459"/>
                    <a:pt x="1002" y="2486"/>
                    <a:pt x="1021" y="2486"/>
                  </a:cubicBezTo>
                  <a:cubicBezTo>
                    <a:pt x="1022" y="2487"/>
                    <a:pt x="1022" y="2487"/>
                    <a:pt x="1023" y="2487"/>
                  </a:cubicBezTo>
                  <a:cubicBezTo>
                    <a:pt x="1024" y="2487"/>
                    <a:pt x="1026" y="2486"/>
                    <a:pt x="1027" y="2486"/>
                  </a:cubicBezTo>
                  <a:cubicBezTo>
                    <a:pt x="1082" y="2470"/>
                    <a:pt x="1137" y="2450"/>
                    <a:pt x="1189" y="2427"/>
                  </a:cubicBezTo>
                  <a:cubicBezTo>
                    <a:pt x="1210" y="2419"/>
                    <a:pt x="1201" y="2393"/>
                    <a:pt x="1185" y="2393"/>
                  </a:cubicBezTo>
                  <a:close/>
                  <a:moveTo>
                    <a:pt x="344" y="2479"/>
                  </a:moveTo>
                  <a:cubicBezTo>
                    <a:pt x="325" y="2479"/>
                    <a:pt x="320" y="2507"/>
                    <a:pt x="340" y="2512"/>
                  </a:cubicBezTo>
                  <a:cubicBezTo>
                    <a:pt x="396" y="2524"/>
                    <a:pt x="454" y="2531"/>
                    <a:pt x="512" y="2535"/>
                  </a:cubicBezTo>
                  <a:cubicBezTo>
                    <a:pt x="535" y="2535"/>
                    <a:pt x="537" y="2502"/>
                    <a:pt x="514" y="2501"/>
                  </a:cubicBezTo>
                  <a:cubicBezTo>
                    <a:pt x="457" y="2498"/>
                    <a:pt x="402" y="2489"/>
                    <a:pt x="347" y="2479"/>
                  </a:cubicBezTo>
                  <a:cubicBezTo>
                    <a:pt x="346" y="2479"/>
                    <a:pt x="345" y="2479"/>
                    <a:pt x="344" y="2479"/>
                  </a:cubicBezTo>
                  <a:close/>
                  <a:moveTo>
                    <a:pt x="856" y="2489"/>
                  </a:moveTo>
                  <a:cubicBezTo>
                    <a:pt x="855" y="2489"/>
                    <a:pt x="854" y="2489"/>
                    <a:pt x="853" y="2489"/>
                  </a:cubicBezTo>
                  <a:cubicBezTo>
                    <a:pt x="796" y="2498"/>
                    <a:pt x="740" y="2502"/>
                    <a:pt x="685" y="2505"/>
                  </a:cubicBezTo>
                  <a:cubicBezTo>
                    <a:pt x="663" y="2506"/>
                    <a:pt x="663" y="2537"/>
                    <a:pt x="685" y="2538"/>
                  </a:cubicBezTo>
                  <a:cubicBezTo>
                    <a:pt x="743" y="2537"/>
                    <a:pt x="801" y="2531"/>
                    <a:pt x="857" y="2522"/>
                  </a:cubicBezTo>
                  <a:cubicBezTo>
                    <a:pt x="880" y="2520"/>
                    <a:pt x="875" y="2489"/>
                    <a:pt x="856" y="24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1"/>
            <p:cNvSpPr/>
            <p:nvPr/>
          </p:nvSpPr>
          <p:spPr>
            <a:xfrm>
              <a:off x="6552400" y="2548500"/>
              <a:ext cx="2550" cy="2350"/>
            </a:xfrm>
            <a:custGeom>
              <a:rect b="b" l="l" r="r" t="t"/>
              <a:pathLst>
                <a:path extrusionOk="0" h="94" w="102">
                  <a:moveTo>
                    <a:pt x="25" y="0"/>
                  </a:moveTo>
                  <a:cubicBezTo>
                    <a:pt x="12" y="0"/>
                    <a:pt x="0" y="15"/>
                    <a:pt x="10" y="27"/>
                  </a:cubicBezTo>
                  <a:cubicBezTo>
                    <a:pt x="29" y="50"/>
                    <a:pt x="49" y="71"/>
                    <a:pt x="71" y="90"/>
                  </a:cubicBezTo>
                  <a:cubicBezTo>
                    <a:pt x="74" y="92"/>
                    <a:pt x="78" y="94"/>
                    <a:pt x="83" y="94"/>
                  </a:cubicBezTo>
                  <a:cubicBezTo>
                    <a:pt x="87" y="94"/>
                    <a:pt x="93" y="92"/>
                    <a:pt x="96" y="88"/>
                  </a:cubicBezTo>
                  <a:cubicBezTo>
                    <a:pt x="101" y="81"/>
                    <a:pt x="101" y="71"/>
                    <a:pt x="94" y="65"/>
                  </a:cubicBezTo>
                  <a:cubicBezTo>
                    <a:pt x="72" y="46"/>
                    <a:pt x="54" y="27"/>
                    <a:pt x="36" y="5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1"/>
            <p:cNvSpPr/>
            <p:nvPr/>
          </p:nvSpPr>
          <p:spPr>
            <a:xfrm>
              <a:off x="6552050" y="2375025"/>
              <a:ext cx="123325" cy="78825"/>
            </a:xfrm>
            <a:custGeom>
              <a:rect b="b" l="l" r="r" t="t"/>
              <a:pathLst>
                <a:path extrusionOk="0" h="3153" w="4933">
                  <a:moveTo>
                    <a:pt x="4792" y="0"/>
                  </a:moveTo>
                  <a:cubicBezTo>
                    <a:pt x="4772" y="0"/>
                    <a:pt x="4751" y="5"/>
                    <a:pt x="4732" y="15"/>
                  </a:cubicBezTo>
                  <a:lnTo>
                    <a:pt x="1" y="2745"/>
                  </a:lnTo>
                  <a:lnTo>
                    <a:pt x="706" y="3153"/>
                  </a:lnTo>
                  <a:lnTo>
                    <a:pt x="4872" y="747"/>
                  </a:lnTo>
                  <a:cubicBezTo>
                    <a:pt x="4908" y="724"/>
                    <a:pt x="4930" y="684"/>
                    <a:pt x="4933" y="642"/>
                  </a:cubicBezTo>
                  <a:lnTo>
                    <a:pt x="4933" y="131"/>
                  </a:lnTo>
                  <a:cubicBezTo>
                    <a:pt x="4931" y="89"/>
                    <a:pt x="4908" y="49"/>
                    <a:pt x="4873" y="26"/>
                  </a:cubicBezTo>
                  <a:lnTo>
                    <a:pt x="4851" y="15"/>
                  </a:lnTo>
                  <a:cubicBezTo>
                    <a:pt x="4832" y="5"/>
                    <a:pt x="4812" y="0"/>
                    <a:pt x="479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1"/>
            <p:cNvSpPr/>
            <p:nvPr/>
          </p:nvSpPr>
          <p:spPr>
            <a:xfrm>
              <a:off x="6552050" y="2375025"/>
              <a:ext cx="122675" cy="70700"/>
            </a:xfrm>
            <a:custGeom>
              <a:rect b="b" l="l" r="r" t="t"/>
              <a:pathLst>
                <a:path extrusionOk="0" h="2828" w="4907">
                  <a:moveTo>
                    <a:pt x="4791" y="0"/>
                  </a:moveTo>
                  <a:cubicBezTo>
                    <a:pt x="4771" y="0"/>
                    <a:pt x="4751" y="5"/>
                    <a:pt x="4732" y="15"/>
                  </a:cubicBezTo>
                  <a:lnTo>
                    <a:pt x="1" y="2746"/>
                  </a:lnTo>
                  <a:lnTo>
                    <a:pt x="141" y="2828"/>
                  </a:lnTo>
                  <a:lnTo>
                    <a:pt x="4873" y="96"/>
                  </a:lnTo>
                  <a:cubicBezTo>
                    <a:pt x="4906" y="77"/>
                    <a:pt x="4906" y="46"/>
                    <a:pt x="4873" y="26"/>
                  </a:cubicBezTo>
                  <a:lnTo>
                    <a:pt x="4851" y="15"/>
                  </a:lnTo>
                  <a:cubicBezTo>
                    <a:pt x="4832" y="5"/>
                    <a:pt x="4812" y="0"/>
                    <a:pt x="4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1"/>
            <p:cNvSpPr/>
            <p:nvPr/>
          </p:nvSpPr>
          <p:spPr>
            <a:xfrm>
              <a:off x="6559100" y="2379075"/>
              <a:ext cx="123300" cy="78825"/>
            </a:xfrm>
            <a:custGeom>
              <a:rect b="b" l="l" r="r" t="t"/>
              <a:pathLst>
                <a:path extrusionOk="0" h="3153" w="4932">
                  <a:moveTo>
                    <a:pt x="4792" y="1"/>
                  </a:moveTo>
                  <a:cubicBezTo>
                    <a:pt x="4771" y="1"/>
                    <a:pt x="4751" y="6"/>
                    <a:pt x="4732" y="15"/>
                  </a:cubicBezTo>
                  <a:lnTo>
                    <a:pt x="0" y="2747"/>
                  </a:lnTo>
                  <a:lnTo>
                    <a:pt x="705" y="3153"/>
                  </a:lnTo>
                  <a:lnTo>
                    <a:pt x="4872" y="747"/>
                  </a:lnTo>
                  <a:cubicBezTo>
                    <a:pt x="4907" y="724"/>
                    <a:pt x="4930" y="686"/>
                    <a:pt x="4932" y="644"/>
                  </a:cubicBezTo>
                  <a:lnTo>
                    <a:pt x="4932" y="131"/>
                  </a:lnTo>
                  <a:cubicBezTo>
                    <a:pt x="4930" y="89"/>
                    <a:pt x="4907" y="51"/>
                    <a:pt x="4872" y="28"/>
                  </a:cubicBezTo>
                  <a:lnTo>
                    <a:pt x="4852" y="15"/>
                  </a:lnTo>
                  <a:cubicBezTo>
                    <a:pt x="4833" y="6"/>
                    <a:pt x="4813" y="1"/>
                    <a:pt x="479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1"/>
            <p:cNvSpPr/>
            <p:nvPr/>
          </p:nvSpPr>
          <p:spPr>
            <a:xfrm>
              <a:off x="6559100" y="2379075"/>
              <a:ext cx="122650" cy="70725"/>
            </a:xfrm>
            <a:custGeom>
              <a:rect b="b" l="l" r="r" t="t"/>
              <a:pathLst>
                <a:path extrusionOk="0" h="2829" w="4906">
                  <a:moveTo>
                    <a:pt x="4792" y="1"/>
                  </a:moveTo>
                  <a:cubicBezTo>
                    <a:pt x="4771" y="1"/>
                    <a:pt x="4751" y="6"/>
                    <a:pt x="4732" y="15"/>
                  </a:cubicBezTo>
                  <a:lnTo>
                    <a:pt x="0" y="2747"/>
                  </a:lnTo>
                  <a:lnTo>
                    <a:pt x="142" y="2828"/>
                  </a:lnTo>
                  <a:lnTo>
                    <a:pt x="4872" y="96"/>
                  </a:lnTo>
                  <a:cubicBezTo>
                    <a:pt x="4906" y="77"/>
                    <a:pt x="4906" y="47"/>
                    <a:pt x="4872" y="28"/>
                  </a:cubicBezTo>
                  <a:lnTo>
                    <a:pt x="4852" y="15"/>
                  </a:lnTo>
                  <a:cubicBezTo>
                    <a:pt x="4833" y="6"/>
                    <a:pt x="4813" y="1"/>
                    <a:pt x="4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1"/>
            <p:cNvSpPr/>
            <p:nvPr/>
          </p:nvSpPr>
          <p:spPr>
            <a:xfrm>
              <a:off x="6566150" y="2383175"/>
              <a:ext cx="123325" cy="78825"/>
            </a:xfrm>
            <a:custGeom>
              <a:rect b="b" l="l" r="r" t="t"/>
              <a:pathLst>
                <a:path extrusionOk="0" h="3153" w="4933">
                  <a:moveTo>
                    <a:pt x="4791" y="1"/>
                  </a:moveTo>
                  <a:cubicBezTo>
                    <a:pt x="4771" y="1"/>
                    <a:pt x="4750" y="5"/>
                    <a:pt x="4731" y="15"/>
                  </a:cubicBezTo>
                  <a:lnTo>
                    <a:pt x="1" y="2745"/>
                  </a:lnTo>
                  <a:lnTo>
                    <a:pt x="704" y="3153"/>
                  </a:lnTo>
                  <a:lnTo>
                    <a:pt x="4872" y="747"/>
                  </a:lnTo>
                  <a:cubicBezTo>
                    <a:pt x="4907" y="724"/>
                    <a:pt x="4930" y="685"/>
                    <a:pt x="4933" y="643"/>
                  </a:cubicBezTo>
                  <a:lnTo>
                    <a:pt x="4933" y="131"/>
                  </a:lnTo>
                  <a:cubicBezTo>
                    <a:pt x="4930" y="89"/>
                    <a:pt x="4908" y="50"/>
                    <a:pt x="4872" y="26"/>
                  </a:cubicBezTo>
                  <a:lnTo>
                    <a:pt x="4851" y="15"/>
                  </a:lnTo>
                  <a:cubicBezTo>
                    <a:pt x="4833" y="5"/>
                    <a:pt x="4812" y="1"/>
                    <a:pt x="479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1"/>
            <p:cNvSpPr/>
            <p:nvPr/>
          </p:nvSpPr>
          <p:spPr>
            <a:xfrm>
              <a:off x="6566150" y="2383150"/>
              <a:ext cx="122650" cy="70700"/>
            </a:xfrm>
            <a:custGeom>
              <a:rect b="b" l="l" r="r" t="t"/>
              <a:pathLst>
                <a:path extrusionOk="0" h="2828" w="4906">
                  <a:moveTo>
                    <a:pt x="4791" y="0"/>
                  </a:moveTo>
                  <a:cubicBezTo>
                    <a:pt x="4771" y="0"/>
                    <a:pt x="4750" y="5"/>
                    <a:pt x="4731" y="14"/>
                  </a:cubicBezTo>
                  <a:lnTo>
                    <a:pt x="1" y="2746"/>
                  </a:lnTo>
                  <a:lnTo>
                    <a:pt x="142" y="2828"/>
                  </a:lnTo>
                  <a:lnTo>
                    <a:pt x="4872" y="96"/>
                  </a:lnTo>
                  <a:cubicBezTo>
                    <a:pt x="4905" y="77"/>
                    <a:pt x="4905" y="46"/>
                    <a:pt x="4872" y="27"/>
                  </a:cubicBezTo>
                  <a:lnTo>
                    <a:pt x="4851" y="14"/>
                  </a:lnTo>
                  <a:cubicBezTo>
                    <a:pt x="4833" y="5"/>
                    <a:pt x="4812" y="0"/>
                    <a:pt x="4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1"/>
            <p:cNvSpPr/>
            <p:nvPr/>
          </p:nvSpPr>
          <p:spPr>
            <a:xfrm>
              <a:off x="6654225" y="2413150"/>
              <a:ext cx="63425" cy="65625"/>
            </a:xfrm>
            <a:custGeom>
              <a:rect b="b" l="l" r="r" t="t"/>
              <a:pathLst>
                <a:path extrusionOk="0" h="2625" w="2537">
                  <a:moveTo>
                    <a:pt x="1972" y="1"/>
                  </a:moveTo>
                  <a:lnTo>
                    <a:pt x="1972" y="164"/>
                  </a:lnTo>
                  <a:lnTo>
                    <a:pt x="2194" y="292"/>
                  </a:lnTo>
                  <a:cubicBezTo>
                    <a:pt x="2225" y="309"/>
                    <a:pt x="2227" y="335"/>
                    <a:pt x="2203" y="354"/>
                  </a:cubicBezTo>
                  <a:cubicBezTo>
                    <a:pt x="2200" y="357"/>
                    <a:pt x="2197" y="359"/>
                    <a:pt x="2194" y="362"/>
                  </a:cubicBezTo>
                  <a:lnTo>
                    <a:pt x="484" y="1348"/>
                  </a:lnTo>
                  <a:cubicBezTo>
                    <a:pt x="215" y="1519"/>
                    <a:pt x="0" y="1891"/>
                    <a:pt x="0" y="2196"/>
                  </a:cubicBezTo>
                  <a:cubicBezTo>
                    <a:pt x="0" y="2344"/>
                    <a:pt x="51" y="2448"/>
                    <a:pt x="134" y="2503"/>
                  </a:cubicBezTo>
                  <a:cubicBezTo>
                    <a:pt x="160" y="2519"/>
                    <a:pt x="266" y="2582"/>
                    <a:pt x="295" y="2596"/>
                  </a:cubicBezTo>
                  <a:cubicBezTo>
                    <a:pt x="331" y="2615"/>
                    <a:pt x="372" y="2625"/>
                    <a:pt x="418" y="2625"/>
                  </a:cubicBezTo>
                  <a:cubicBezTo>
                    <a:pt x="487" y="2625"/>
                    <a:pt x="565" y="2602"/>
                    <a:pt x="648" y="2554"/>
                  </a:cubicBezTo>
                  <a:lnTo>
                    <a:pt x="653" y="2553"/>
                  </a:lnTo>
                  <a:lnTo>
                    <a:pt x="2477" y="1500"/>
                  </a:lnTo>
                  <a:cubicBezTo>
                    <a:pt x="2512" y="1477"/>
                    <a:pt x="2533" y="1438"/>
                    <a:pt x="2536" y="1395"/>
                  </a:cubicBezTo>
                  <a:lnTo>
                    <a:pt x="2536" y="395"/>
                  </a:lnTo>
                  <a:cubicBezTo>
                    <a:pt x="2536" y="391"/>
                    <a:pt x="2536" y="388"/>
                    <a:pt x="2535" y="383"/>
                  </a:cubicBezTo>
                  <a:cubicBezTo>
                    <a:pt x="2529" y="346"/>
                    <a:pt x="2507" y="311"/>
                    <a:pt x="2475" y="291"/>
                  </a:cubicBezTo>
                  <a:lnTo>
                    <a:pt x="197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1"/>
            <p:cNvSpPr/>
            <p:nvPr/>
          </p:nvSpPr>
          <p:spPr>
            <a:xfrm>
              <a:off x="6654225" y="2413150"/>
              <a:ext cx="63425" cy="65625"/>
            </a:xfrm>
            <a:custGeom>
              <a:rect b="b" l="l" r="r" t="t"/>
              <a:pathLst>
                <a:path extrusionOk="0" h="2625" w="2537">
                  <a:moveTo>
                    <a:pt x="1972" y="1"/>
                  </a:moveTo>
                  <a:lnTo>
                    <a:pt x="1972" y="164"/>
                  </a:lnTo>
                  <a:lnTo>
                    <a:pt x="2194" y="292"/>
                  </a:lnTo>
                  <a:cubicBezTo>
                    <a:pt x="2225" y="309"/>
                    <a:pt x="2227" y="335"/>
                    <a:pt x="2203" y="354"/>
                  </a:cubicBezTo>
                  <a:cubicBezTo>
                    <a:pt x="2200" y="357"/>
                    <a:pt x="2197" y="359"/>
                    <a:pt x="2194" y="362"/>
                  </a:cubicBezTo>
                  <a:lnTo>
                    <a:pt x="484" y="1348"/>
                  </a:lnTo>
                  <a:cubicBezTo>
                    <a:pt x="215" y="1519"/>
                    <a:pt x="0" y="1891"/>
                    <a:pt x="0" y="2196"/>
                  </a:cubicBezTo>
                  <a:cubicBezTo>
                    <a:pt x="0" y="2344"/>
                    <a:pt x="51" y="2448"/>
                    <a:pt x="134" y="2503"/>
                  </a:cubicBezTo>
                  <a:cubicBezTo>
                    <a:pt x="160" y="2519"/>
                    <a:pt x="266" y="2582"/>
                    <a:pt x="295" y="2596"/>
                  </a:cubicBezTo>
                  <a:cubicBezTo>
                    <a:pt x="331" y="2615"/>
                    <a:pt x="372" y="2625"/>
                    <a:pt x="418" y="2625"/>
                  </a:cubicBezTo>
                  <a:cubicBezTo>
                    <a:pt x="487" y="2625"/>
                    <a:pt x="565" y="2602"/>
                    <a:pt x="648" y="2554"/>
                  </a:cubicBezTo>
                  <a:lnTo>
                    <a:pt x="653" y="2553"/>
                  </a:lnTo>
                  <a:lnTo>
                    <a:pt x="2477" y="1500"/>
                  </a:lnTo>
                  <a:cubicBezTo>
                    <a:pt x="2512" y="1477"/>
                    <a:pt x="2533" y="1438"/>
                    <a:pt x="2536" y="1395"/>
                  </a:cubicBezTo>
                  <a:lnTo>
                    <a:pt x="2536" y="395"/>
                  </a:lnTo>
                  <a:cubicBezTo>
                    <a:pt x="2536" y="391"/>
                    <a:pt x="2536" y="388"/>
                    <a:pt x="2535" y="383"/>
                  </a:cubicBezTo>
                  <a:cubicBezTo>
                    <a:pt x="2529" y="346"/>
                    <a:pt x="2507" y="311"/>
                    <a:pt x="2475" y="291"/>
                  </a:cubicBezTo>
                  <a:lnTo>
                    <a:pt x="19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1"/>
            <p:cNvSpPr/>
            <p:nvPr/>
          </p:nvSpPr>
          <p:spPr>
            <a:xfrm>
              <a:off x="6657725" y="2421950"/>
              <a:ext cx="59925" cy="56825"/>
            </a:xfrm>
            <a:custGeom>
              <a:rect b="b" l="l" r="r" t="t"/>
              <a:pathLst>
                <a:path extrusionOk="0" h="2273" w="2397">
                  <a:moveTo>
                    <a:pt x="2363" y="1"/>
                  </a:moveTo>
                  <a:cubicBezTo>
                    <a:pt x="2355" y="1"/>
                    <a:pt x="2346" y="3"/>
                    <a:pt x="2337" y="8"/>
                  </a:cubicBezTo>
                  <a:lnTo>
                    <a:pt x="2256" y="56"/>
                  </a:lnTo>
                  <a:lnTo>
                    <a:pt x="513" y="1062"/>
                  </a:lnTo>
                  <a:cubicBezTo>
                    <a:pt x="230" y="1225"/>
                    <a:pt x="1" y="1612"/>
                    <a:pt x="1" y="1927"/>
                  </a:cubicBezTo>
                  <a:cubicBezTo>
                    <a:pt x="1" y="2038"/>
                    <a:pt x="30" y="2127"/>
                    <a:pt x="81" y="2186"/>
                  </a:cubicBezTo>
                  <a:cubicBezTo>
                    <a:pt x="129" y="2243"/>
                    <a:pt x="196" y="2273"/>
                    <a:pt x="276" y="2273"/>
                  </a:cubicBezTo>
                  <a:cubicBezTo>
                    <a:pt x="346" y="2273"/>
                    <a:pt x="425" y="2250"/>
                    <a:pt x="508" y="2202"/>
                  </a:cubicBezTo>
                  <a:lnTo>
                    <a:pt x="513" y="2201"/>
                  </a:lnTo>
                  <a:lnTo>
                    <a:pt x="2337" y="1148"/>
                  </a:lnTo>
                  <a:cubicBezTo>
                    <a:pt x="2372" y="1125"/>
                    <a:pt x="2393" y="1086"/>
                    <a:pt x="2396" y="1043"/>
                  </a:cubicBezTo>
                  <a:lnTo>
                    <a:pt x="2396" y="43"/>
                  </a:lnTo>
                  <a:cubicBezTo>
                    <a:pt x="2396" y="40"/>
                    <a:pt x="2396" y="36"/>
                    <a:pt x="2395" y="31"/>
                  </a:cubicBezTo>
                  <a:cubicBezTo>
                    <a:pt x="2392" y="12"/>
                    <a:pt x="2380" y="1"/>
                    <a:pt x="2363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1"/>
            <p:cNvSpPr/>
            <p:nvPr/>
          </p:nvSpPr>
          <p:spPr>
            <a:xfrm>
              <a:off x="6668325" y="2454125"/>
              <a:ext cx="10575" cy="13675"/>
            </a:xfrm>
            <a:custGeom>
              <a:rect b="b" l="l" r="r" t="t"/>
              <a:pathLst>
                <a:path extrusionOk="0" h="547" w="423">
                  <a:moveTo>
                    <a:pt x="306" y="0"/>
                  </a:moveTo>
                  <a:cubicBezTo>
                    <a:pt x="278" y="0"/>
                    <a:pt x="246" y="10"/>
                    <a:pt x="212" y="29"/>
                  </a:cubicBezTo>
                  <a:cubicBezTo>
                    <a:pt x="94" y="97"/>
                    <a:pt x="0" y="260"/>
                    <a:pt x="0" y="395"/>
                  </a:cubicBezTo>
                  <a:cubicBezTo>
                    <a:pt x="0" y="491"/>
                    <a:pt x="48" y="546"/>
                    <a:pt x="118" y="546"/>
                  </a:cubicBezTo>
                  <a:cubicBezTo>
                    <a:pt x="146" y="546"/>
                    <a:pt x="178" y="537"/>
                    <a:pt x="212" y="518"/>
                  </a:cubicBezTo>
                  <a:cubicBezTo>
                    <a:pt x="328" y="450"/>
                    <a:pt x="422" y="286"/>
                    <a:pt x="422" y="151"/>
                  </a:cubicBezTo>
                  <a:cubicBezTo>
                    <a:pt x="422" y="55"/>
                    <a:pt x="375" y="0"/>
                    <a:pt x="306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1"/>
            <p:cNvSpPr/>
            <p:nvPr/>
          </p:nvSpPr>
          <p:spPr>
            <a:xfrm>
              <a:off x="6669850" y="2454575"/>
              <a:ext cx="9225" cy="13875"/>
            </a:xfrm>
            <a:custGeom>
              <a:rect b="b" l="l" r="r" t="t"/>
              <a:pathLst>
                <a:path extrusionOk="0" h="555" w="369">
                  <a:moveTo>
                    <a:pt x="306" y="1"/>
                  </a:moveTo>
                  <a:lnTo>
                    <a:pt x="0" y="514"/>
                  </a:lnTo>
                  <a:lnTo>
                    <a:pt x="73" y="555"/>
                  </a:lnTo>
                  <a:lnTo>
                    <a:pt x="368" y="36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1"/>
            <p:cNvSpPr/>
            <p:nvPr/>
          </p:nvSpPr>
          <p:spPr>
            <a:xfrm>
              <a:off x="6670100" y="2455150"/>
              <a:ext cx="10600" cy="13650"/>
            </a:xfrm>
            <a:custGeom>
              <a:rect b="b" l="l" r="r" t="t"/>
              <a:pathLst>
                <a:path extrusionOk="0" h="546" w="424">
                  <a:moveTo>
                    <a:pt x="306" y="0"/>
                  </a:moveTo>
                  <a:cubicBezTo>
                    <a:pt x="278" y="0"/>
                    <a:pt x="246" y="9"/>
                    <a:pt x="212" y="29"/>
                  </a:cubicBezTo>
                  <a:cubicBezTo>
                    <a:pt x="95" y="97"/>
                    <a:pt x="0" y="261"/>
                    <a:pt x="0" y="396"/>
                  </a:cubicBezTo>
                  <a:cubicBezTo>
                    <a:pt x="0" y="490"/>
                    <a:pt x="48" y="546"/>
                    <a:pt x="118" y="546"/>
                  </a:cubicBezTo>
                  <a:cubicBezTo>
                    <a:pt x="146" y="546"/>
                    <a:pt x="178" y="537"/>
                    <a:pt x="212" y="517"/>
                  </a:cubicBezTo>
                  <a:cubicBezTo>
                    <a:pt x="328" y="449"/>
                    <a:pt x="424" y="285"/>
                    <a:pt x="424" y="151"/>
                  </a:cubicBezTo>
                  <a:cubicBezTo>
                    <a:pt x="424" y="55"/>
                    <a:pt x="376" y="0"/>
                    <a:pt x="306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1"/>
            <p:cNvSpPr/>
            <p:nvPr/>
          </p:nvSpPr>
          <p:spPr>
            <a:xfrm>
              <a:off x="6508950" y="2466750"/>
              <a:ext cx="137475" cy="183925"/>
            </a:xfrm>
            <a:custGeom>
              <a:rect b="b" l="l" r="r" t="t"/>
              <a:pathLst>
                <a:path extrusionOk="0" h="7357" w="5499">
                  <a:moveTo>
                    <a:pt x="5354" y="1"/>
                  </a:moveTo>
                  <a:cubicBezTo>
                    <a:pt x="5329" y="1"/>
                    <a:pt x="5303" y="8"/>
                    <a:pt x="5279" y="23"/>
                  </a:cubicBezTo>
                  <a:lnTo>
                    <a:pt x="76" y="3027"/>
                  </a:lnTo>
                  <a:cubicBezTo>
                    <a:pt x="31" y="3055"/>
                    <a:pt x="4" y="3104"/>
                    <a:pt x="1" y="3157"/>
                  </a:cubicBezTo>
                  <a:lnTo>
                    <a:pt x="1" y="7215"/>
                  </a:lnTo>
                  <a:cubicBezTo>
                    <a:pt x="2" y="7266"/>
                    <a:pt x="28" y="7312"/>
                    <a:pt x="72" y="7341"/>
                  </a:cubicBezTo>
                  <a:cubicBezTo>
                    <a:pt x="93" y="7352"/>
                    <a:pt x="117" y="7357"/>
                    <a:pt x="141" y="7357"/>
                  </a:cubicBezTo>
                  <a:cubicBezTo>
                    <a:pt x="167" y="7357"/>
                    <a:pt x="193" y="7351"/>
                    <a:pt x="217" y="7339"/>
                  </a:cubicBezTo>
                  <a:lnTo>
                    <a:pt x="5421" y="4334"/>
                  </a:lnTo>
                  <a:cubicBezTo>
                    <a:pt x="5465" y="4305"/>
                    <a:pt x="5492" y="4257"/>
                    <a:pt x="5495" y="4203"/>
                  </a:cubicBezTo>
                  <a:lnTo>
                    <a:pt x="5495" y="148"/>
                  </a:lnTo>
                  <a:cubicBezTo>
                    <a:pt x="5498" y="63"/>
                    <a:pt x="5430" y="1"/>
                    <a:pt x="535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1"/>
            <p:cNvSpPr/>
            <p:nvPr/>
          </p:nvSpPr>
          <p:spPr>
            <a:xfrm>
              <a:off x="6508900" y="2543800"/>
              <a:ext cx="7150" cy="106975"/>
            </a:xfrm>
            <a:custGeom>
              <a:rect b="b" l="l" r="r" t="t"/>
              <a:pathLst>
                <a:path extrusionOk="0" h="4279" w="286">
                  <a:moveTo>
                    <a:pt x="26" y="1"/>
                  </a:moveTo>
                  <a:cubicBezTo>
                    <a:pt x="11" y="24"/>
                    <a:pt x="4" y="48"/>
                    <a:pt x="4" y="75"/>
                  </a:cubicBezTo>
                  <a:lnTo>
                    <a:pt x="4" y="4132"/>
                  </a:lnTo>
                  <a:cubicBezTo>
                    <a:pt x="1" y="4217"/>
                    <a:pt x="70" y="4278"/>
                    <a:pt x="145" y="4278"/>
                  </a:cubicBezTo>
                  <a:cubicBezTo>
                    <a:pt x="170" y="4278"/>
                    <a:pt x="196" y="4271"/>
                    <a:pt x="220" y="4257"/>
                  </a:cubicBezTo>
                  <a:lnTo>
                    <a:pt x="285" y="4219"/>
                  </a:lnTo>
                  <a:lnTo>
                    <a:pt x="285" y="151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1"/>
            <p:cNvSpPr/>
            <p:nvPr/>
          </p:nvSpPr>
          <p:spPr>
            <a:xfrm>
              <a:off x="6512475" y="2469075"/>
              <a:ext cx="133850" cy="181400"/>
            </a:xfrm>
            <a:custGeom>
              <a:rect b="b" l="l" r="r" t="t"/>
              <a:pathLst>
                <a:path extrusionOk="0" h="7256" w="5354">
                  <a:moveTo>
                    <a:pt x="5313" y="1"/>
                  </a:moveTo>
                  <a:cubicBezTo>
                    <a:pt x="5303" y="1"/>
                    <a:pt x="5292" y="4"/>
                    <a:pt x="5280" y="11"/>
                  </a:cubicBezTo>
                  <a:lnTo>
                    <a:pt x="76" y="3016"/>
                  </a:lnTo>
                  <a:cubicBezTo>
                    <a:pt x="31" y="3045"/>
                    <a:pt x="3" y="3093"/>
                    <a:pt x="0" y="3145"/>
                  </a:cubicBezTo>
                  <a:lnTo>
                    <a:pt x="0" y="7202"/>
                  </a:lnTo>
                  <a:cubicBezTo>
                    <a:pt x="0" y="7236"/>
                    <a:pt x="17" y="7255"/>
                    <a:pt x="42" y="7255"/>
                  </a:cubicBezTo>
                  <a:cubicBezTo>
                    <a:pt x="52" y="7255"/>
                    <a:pt x="64" y="7252"/>
                    <a:pt x="76" y="7246"/>
                  </a:cubicBezTo>
                  <a:lnTo>
                    <a:pt x="5280" y="4241"/>
                  </a:lnTo>
                  <a:cubicBezTo>
                    <a:pt x="5324" y="4212"/>
                    <a:pt x="5351" y="4164"/>
                    <a:pt x="5354" y="4110"/>
                  </a:cubicBezTo>
                  <a:lnTo>
                    <a:pt x="5354" y="55"/>
                  </a:lnTo>
                  <a:cubicBezTo>
                    <a:pt x="5354" y="21"/>
                    <a:pt x="5337" y="1"/>
                    <a:pt x="531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1"/>
            <p:cNvSpPr/>
            <p:nvPr/>
          </p:nvSpPr>
          <p:spPr>
            <a:xfrm>
              <a:off x="6523050" y="2558575"/>
              <a:ext cx="24675" cy="32925"/>
            </a:xfrm>
            <a:custGeom>
              <a:rect b="b" l="l" r="r" t="t"/>
              <a:pathLst>
                <a:path extrusionOk="0" h="1317" w="987">
                  <a:moveTo>
                    <a:pt x="945" y="0"/>
                  </a:moveTo>
                  <a:cubicBezTo>
                    <a:pt x="935" y="0"/>
                    <a:pt x="924" y="3"/>
                    <a:pt x="911" y="10"/>
                  </a:cubicBezTo>
                  <a:lnTo>
                    <a:pt x="75" y="493"/>
                  </a:lnTo>
                  <a:cubicBezTo>
                    <a:pt x="31" y="522"/>
                    <a:pt x="4" y="571"/>
                    <a:pt x="1" y="623"/>
                  </a:cubicBezTo>
                  <a:lnTo>
                    <a:pt x="1" y="1263"/>
                  </a:lnTo>
                  <a:cubicBezTo>
                    <a:pt x="1" y="1297"/>
                    <a:pt x="18" y="1317"/>
                    <a:pt x="42" y="1317"/>
                  </a:cubicBezTo>
                  <a:cubicBezTo>
                    <a:pt x="52" y="1317"/>
                    <a:pt x="63" y="1313"/>
                    <a:pt x="75" y="1306"/>
                  </a:cubicBezTo>
                  <a:lnTo>
                    <a:pt x="911" y="823"/>
                  </a:lnTo>
                  <a:cubicBezTo>
                    <a:pt x="956" y="794"/>
                    <a:pt x="984" y="747"/>
                    <a:pt x="987" y="694"/>
                  </a:cubicBezTo>
                  <a:lnTo>
                    <a:pt x="987" y="53"/>
                  </a:lnTo>
                  <a:cubicBezTo>
                    <a:pt x="987" y="19"/>
                    <a:pt x="970" y="0"/>
                    <a:pt x="945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1"/>
            <p:cNvSpPr/>
            <p:nvPr/>
          </p:nvSpPr>
          <p:spPr>
            <a:xfrm>
              <a:off x="6519325" y="2561500"/>
              <a:ext cx="32150" cy="19075"/>
            </a:xfrm>
            <a:custGeom>
              <a:rect b="b" l="l" r="r" t="t"/>
              <a:pathLst>
                <a:path extrusionOk="0" h="763" w="1286">
                  <a:moveTo>
                    <a:pt x="1269" y="0"/>
                  </a:moveTo>
                  <a:lnTo>
                    <a:pt x="0" y="734"/>
                  </a:lnTo>
                  <a:lnTo>
                    <a:pt x="18" y="763"/>
                  </a:lnTo>
                  <a:lnTo>
                    <a:pt x="1285" y="31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1"/>
            <p:cNvSpPr/>
            <p:nvPr/>
          </p:nvSpPr>
          <p:spPr>
            <a:xfrm>
              <a:off x="6529650" y="2574000"/>
              <a:ext cx="900" cy="8175"/>
            </a:xfrm>
            <a:custGeom>
              <a:rect b="b" l="l" r="r" t="t"/>
              <a:pathLst>
                <a:path extrusionOk="0" h="327" w="36">
                  <a:moveTo>
                    <a:pt x="1" y="0"/>
                  </a:moveTo>
                  <a:lnTo>
                    <a:pt x="1" y="327"/>
                  </a:lnTo>
                  <a:lnTo>
                    <a:pt x="35" y="327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1"/>
            <p:cNvSpPr/>
            <p:nvPr/>
          </p:nvSpPr>
          <p:spPr>
            <a:xfrm>
              <a:off x="6540250" y="2567900"/>
              <a:ext cx="850" cy="8200"/>
            </a:xfrm>
            <a:custGeom>
              <a:rect b="b" l="l" r="r" t="t"/>
              <a:pathLst>
                <a:path extrusionOk="0" h="328" w="34">
                  <a:moveTo>
                    <a:pt x="0" y="1"/>
                  </a:moveTo>
                  <a:lnTo>
                    <a:pt x="0" y="327"/>
                  </a:lnTo>
                  <a:lnTo>
                    <a:pt x="33" y="327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1"/>
            <p:cNvSpPr/>
            <p:nvPr/>
          </p:nvSpPr>
          <p:spPr>
            <a:xfrm>
              <a:off x="6519325" y="2569675"/>
              <a:ext cx="32150" cy="19075"/>
            </a:xfrm>
            <a:custGeom>
              <a:rect b="b" l="l" r="r" t="t"/>
              <a:pathLst>
                <a:path extrusionOk="0" h="763" w="1286">
                  <a:moveTo>
                    <a:pt x="1269" y="1"/>
                  </a:moveTo>
                  <a:lnTo>
                    <a:pt x="0" y="733"/>
                  </a:lnTo>
                  <a:lnTo>
                    <a:pt x="18" y="762"/>
                  </a:lnTo>
                  <a:lnTo>
                    <a:pt x="1285" y="30"/>
                  </a:lnTo>
                  <a:lnTo>
                    <a:pt x="1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1"/>
            <p:cNvSpPr/>
            <p:nvPr/>
          </p:nvSpPr>
          <p:spPr>
            <a:xfrm>
              <a:off x="6523825" y="2546900"/>
              <a:ext cx="7675" cy="12800"/>
            </a:xfrm>
            <a:custGeom>
              <a:rect b="b" l="l" r="r" t="t"/>
              <a:pathLst>
                <a:path extrusionOk="0" h="512" w="307">
                  <a:moveTo>
                    <a:pt x="284" y="0"/>
                  </a:moveTo>
                  <a:cubicBezTo>
                    <a:pt x="273" y="0"/>
                    <a:pt x="261" y="2"/>
                    <a:pt x="250" y="4"/>
                  </a:cubicBezTo>
                  <a:cubicBezTo>
                    <a:pt x="229" y="9"/>
                    <a:pt x="209" y="17"/>
                    <a:pt x="186" y="30"/>
                  </a:cubicBezTo>
                  <a:cubicBezTo>
                    <a:pt x="128" y="64"/>
                    <a:pt x="83" y="110"/>
                    <a:pt x="51" y="168"/>
                  </a:cubicBezTo>
                  <a:cubicBezTo>
                    <a:pt x="18" y="227"/>
                    <a:pt x="0" y="293"/>
                    <a:pt x="0" y="362"/>
                  </a:cubicBezTo>
                  <a:cubicBezTo>
                    <a:pt x="0" y="432"/>
                    <a:pt x="18" y="478"/>
                    <a:pt x="51" y="499"/>
                  </a:cubicBezTo>
                  <a:cubicBezTo>
                    <a:pt x="64" y="507"/>
                    <a:pt x="78" y="512"/>
                    <a:pt x="95" y="512"/>
                  </a:cubicBezTo>
                  <a:cubicBezTo>
                    <a:pt x="120" y="512"/>
                    <a:pt x="151" y="501"/>
                    <a:pt x="186" y="481"/>
                  </a:cubicBezTo>
                  <a:cubicBezTo>
                    <a:pt x="208" y="468"/>
                    <a:pt x="229" y="454"/>
                    <a:pt x="250" y="435"/>
                  </a:cubicBezTo>
                  <a:cubicBezTo>
                    <a:pt x="268" y="416"/>
                    <a:pt x="289" y="394"/>
                    <a:pt x="306" y="371"/>
                  </a:cubicBezTo>
                  <a:lnTo>
                    <a:pt x="306" y="309"/>
                  </a:lnTo>
                  <a:cubicBezTo>
                    <a:pt x="289" y="338"/>
                    <a:pt x="270" y="362"/>
                    <a:pt x="251" y="383"/>
                  </a:cubicBezTo>
                  <a:cubicBezTo>
                    <a:pt x="231" y="403"/>
                    <a:pt x="210" y="419"/>
                    <a:pt x="189" y="432"/>
                  </a:cubicBezTo>
                  <a:cubicBezTo>
                    <a:pt x="163" y="447"/>
                    <a:pt x="141" y="454"/>
                    <a:pt x="122" y="454"/>
                  </a:cubicBezTo>
                  <a:cubicBezTo>
                    <a:pt x="109" y="454"/>
                    <a:pt x="98" y="451"/>
                    <a:pt x="89" y="444"/>
                  </a:cubicBezTo>
                  <a:cubicBezTo>
                    <a:pt x="67" y="426"/>
                    <a:pt x="55" y="388"/>
                    <a:pt x="55" y="332"/>
                  </a:cubicBezTo>
                  <a:cubicBezTo>
                    <a:pt x="55" y="274"/>
                    <a:pt x="67" y="223"/>
                    <a:pt x="89" y="180"/>
                  </a:cubicBezTo>
                  <a:cubicBezTo>
                    <a:pt x="112" y="136"/>
                    <a:pt x="145" y="101"/>
                    <a:pt x="189" y="77"/>
                  </a:cubicBezTo>
                  <a:cubicBezTo>
                    <a:pt x="210" y="64"/>
                    <a:pt x="231" y="56"/>
                    <a:pt x="251" y="55"/>
                  </a:cubicBezTo>
                  <a:cubicBezTo>
                    <a:pt x="254" y="55"/>
                    <a:pt x="257" y="55"/>
                    <a:pt x="260" y="55"/>
                  </a:cubicBezTo>
                  <a:cubicBezTo>
                    <a:pt x="276" y="55"/>
                    <a:pt x="292" y="58"/>
                    <a:pt x="306" y="65"/>
                  </a:cubicBezTo>
                  <a:lnTo>
                    <a:pt x="306" y="3"/>
                  </a:lnTo>
                  <a:cubicBezTo>
                    <a:pt x="299" y="1"/>
                    <a:pt x="291" y="0"/>
                    <a:pt x="2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1"/>
            <p:cNvSpPr/>
            <p:nvPr/>
          </p:nvSpPr>
          <p:spPr>
            <a:xfrm>
              <a:off x="6533450" y="2542625"/>
              <a:ext cx="7400" cy="13225"/>
            </a:xfrm>
            <a:custGeom>
              <a:rect b="b" l="l" r="r" t="t"/>
              <a:pathLst>
                <a:path extrusionOk="0" h="529" w="296">
                  <a:moveTo>
                    <a:pt x="160" y="61"/>
                  </a:moveTo>
                  <a:cubicBezTo>
                    <a:pt x="164" y="61"/>
                    <a:pt x="168" y="62"/>
                    <a:pt x="172" y="64"/>
                  </a:cubicBezTo>
                  <a:cubicBezTo>
                    <a:pt x="185" y="69"/>
                    <a:pt x="191" y="85"/>
                    <a:pt x="191" y="110"/>
                  </a:cubicBezTo>
                  <a:cubicBezTo>
                    <a:pt x="191" y="136"/>
                    <a:pt x="185" y="159"/>
                    <a:pt x="172" y="180"/>
                  </a:cubicBezTo>
                  <a:cubicBezTo>
                    <a:pt x="159" y="200"/>
                    <a:pt x="142" y="216"/>
                    <a:pt x="117" y="230"/>
                  </a:cubicBezTo>
                  <a:lnTo>
                    <a:pt x="52" y="268"/>
                  </a:lnTo>
                  <a:lnTo>
                    <a:pt x="52" y="113"/>
                  </a:lnTo>
                  <a:lnTo>
                    <a:pt x="117" y="77"/>
                  </a:lnTo>
                  <a:cubicBezTo>
                    <a:pt x="135" y="66"/>
                    <a:pt x="148" y="61"/>
                    <a:pt x="160" y="61"/>
                  </a:cubicBezTo>
                  <a:close/>
                  <a:moveTo>
                    <a:pt x="193" y="1"/>
                  </a:moveTo>
                  <a:cubicBezTo>
                    <a:pt x="174" y="1"/>
                    <a:pt x="148" y="9"/>
                    <a:pt x="117" y="27"/>
                  </a:cubicBezTo>
                  <a:lnTo>
                    <a:pt x="1" y="94"/>
                  </a:lnTo>
                  <a:lnTo>
                    <a:pt x="1" y="529"/>
                  </a:lnTo>
                  <a:lnTo>
                    <a:pt x="52" y="500"/>
                  </a:lnTo>
                  <a:lnTo>
                    <a:pt x="52" y="316"/>
                  </a:lnTo>
                  <a:lnTo>
                    <a:pt x="108" y="284"/>
                  </a:lnTo>
                  <a:cubicBezTo>
                    <a:pt x="124" y="275"/>
                    <a:pt x="138" y="270"/>
                    <a:pt x="149" y="270"/>
                  </a:cubicBezTo>
                  <a:cubicBezTo>
                    <a:pt x="151" y="270"/>
                    <a:pt x="154" y="270"/>
                    <a:pt x="156" y="271"/>
                  </a:cubicBezTo>
                  <a:cubicBezTo>
                    <a:pt x="168" y="274"/>
                    <a:pt x="179" y="285"/>
                    <a:pt x="192" y="307"/>
                  </a:cubicBezTo>
                  <a:lnTo>
                    <a:pt x="240" y="391"/>
                  </a:lnTo>
                  <a:lnTo>
                    <a:pt x="295" y="359"/>
                  </a:lnTo>
                  <a:lnTo>
                    <a:pt x="243" y="271"/>
                  </a:lnTo>
                  <a:cubicBezTo>
                    <a:pt x="233" y="252"/>
                    <a:pt x="223" y="239"/>
                    <a:pt x="213" y="232"/>
                  </a:cubicBezTo>
                  <a:cubicBezTo>
                    <a:pt x="204" y="224"/>
                    <a:pt x="195" y="221"/>
                    <a:pt x="186" y="221"/>
                  </a:cubicBezTo>
                  <a:cubicBezTo>
                    <a:pt x="184" y="221"/>
                    <a:pt x="182" y="221"/>
                    <a:pt x="181" y="222"/>
                  </a:cubicBezTo>
                  <a:cubicBezTo>
                    <a:pt x="201" y="203"/>
                    <a:pt x="217" y="181"/>
                    <a:pt x="229" y="156"/>
                  </a:cubicBezTo>
                  <a:cubicBezTo>
                    <a:pt x="240" y="133"/>
                    <a:pt x="245" y="107"/>
                    <a:pt x="245" y="79"/>
                  </a:cubicBezTo>
                  <a:cubicBezTo>
                    <a:pt x="245" y="37"/>
                    <a:pt x="234" y="11"/>
                    <a:pt x="213" y="4"/>
                  </a:cubicBezTo>
                  <a:cubicBezTo>
                    <a:pt x="207" y="2"/>
                    <a:pt x="201" y="1"/>
                    <a:pt x="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1"/>
            <p:cNvSpPr/>
            <p:nvPr/>
          </p:nvSpPr>
          <p:spPr>
            <a:xfrm>
              <a:off x="6542500" y="2536325"/>
              <a:ext cx="6100" cy="14350"/>
            </a:xfrm>
            <a:custGeom>
              <a:rect b="b" l="l" r="r" t="t"/>
              <a:pathLst>
                <a:path extrusionOk="0" h="574" w="244">
                  <a:moveTo>
                    <a:pt x="239" y="1"/>
                  </a:moveTo>
                  <a:lnTo>
                    <a:pt x="0" y="139"/>
                  </a:lnTo>
                  <a:lnTo>
                    <a:pt x="0" y="574"/>
                  </a:lnTo>
                  <a:lnTo>
                    <a:pt x="244" y="433"/>
                  </a:lnTo>
                  <a:lnTo>
                    <a:pt x="244" y="384"/>
                  </a:lnTo>
                  <a:lnTo>
                    <a:pt x="51" y="495"/>
                  </a:lnTo>
                  <a:lnTo>
                    <a:pt x="51" y="337"/>
                  </a:lnTo>
                  <a:lnTo>
                    <a:pt x="231" y="234"/>
                  </a:lnTo>
                  <a:lnTo>
                    <a:pt x="231" y="184"/>
                  </a:lnTo>
                  <a:lnTo>
                    <a:pt x="51" y="288"/>
                  </a:lnTo>
                  <a:lnTo>
                    <a:pt x="51" y="159"/>
                  </a:lnTo>
                  <a:lnTo>
                    <a:pt x="239" y="50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1"/>
            <p:cNvSpPr/>
            <p:nvPr/>
          </p:nvSpPr>
          <p:spPr>
            <a:xfrm>
              <a:off x="6550675" y="2532400"/>
              <a:ext cx="8000" cy="13575"/>
            </a:xfrm>
            <a:custGeom>
              <a:rect b="b" l="l" r="r" t="t"/>
              <a:pathLst>
                <a:path extrusionOk="0" h="543" w="320">
                  <a:moveTo>
                    <a:pt x="203" y="59"/>
                  </a:moveTo>
                  <a:cubicBezTo>
                    <a:pt x="213" y="59"/>
                    <a:pt x="221" y="61"/>
                    <a:pt x="228" y="65"/>
                  </a:cubicBezTo>
                  <a:cubicBezTo>
                    <a:pt x="253" y="78"/>
                    <a:pt x="265" y="114"/>
                    <a:pt x="265" y="172"/>
                  </a:cubicBezTo>
                  <a:cubicBezTo>
                    <a:pt x="265" y="230"/>
                    <a:pt x="253" y="281"/>
                    <a:pt x="228" y="322"/>
                  </a:cubicBezTo>
                  <a:cubicBezTo>
                    <a:pt x="205" y="364"/>
                    <a:pt x="166" y="399"/>
                    <a:pt x="114" y="429"/>
                  </a:cubicBezTo>
                  <a:lnTo>
                    <a:pt x="53" y="464"/>
                  </a:lnTo>
                  <a:lnTo>
                    <a:pt x="53" y="126"/>
                  </a:lnTo>
                  <a:lnTo>
                    <a:pt x="114" y="90"/>
                  </a:lnTo>
                  <a:cubicBezTo>
                    <a:pt x="150" y="69"/>
                    <a:pt x="180" y="59"/>
                    <a:pt x="203" y="59"/>
                  </a:cubicBezTo>
                  <a:close/>
                  <a:moveTo>
                    <a:pt x="235" y="0"/>
                  </a:moveTo>
                  <a:cubicBezTo>
                    <a:pt x="203" y="0"/>
                    <a:pt x="159" y="16"/>
                    <a:pt x="107" y="46"/>
                  </a:cubicBezTo>
                  <a:lnTo>
                    <a:pt x="1" y="107"/>
                  </a:lnTo>
                  <a:lnTo>
                    <a:pt x="1" y="542"/>
                  </a:lnTo>
                  <a:lnTo>
                    <a:pt x="107" y="481"/>
                  </a:lnTo>
                  <a:cubicBezTo>
                    <a:pt x="179" y="439"/>
                    <a:pt x="233" y="391"/>
                    <a:pt x="268" y="336"/>
                  </a:cubicBezTo>
                  <a:cubicBezTo>
                    <a:pt x="302" y="281"/>
                    <a:pt x="320" y="216"/>
                    <a:pt x="320" y="142"/>
                  </a:cubicBezTo>
                  <a:cubicBezTo>
                    <a:pt x="320" y="67"/>
                    <a:pt x="302" y="22"/>
                    <a:pt x="268" y="7"/>
                  </a:cubicBezTo>
                  <a:cubicBezTo>
                    <a:pt x="258" y="3"/>
                    <a:pt x="248" y="0"/>
                    <a:pt x="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1"/>
            <p:cNvSpPr/>
            <p:nvPr/>
          </p:nvSpPr>
          <p:spPr>
            <a:xfrm>
              <a:off x="6560675" y="2528575"/>
              <a:ext cx="1300" cy="11675"/>
            </a:xfrm>
            <a:custGeom>
              <a:rect b="b" l="l" r="r" t="t"/>
              <a:pathLst>
                <a:path extrusionOk="0" h="467" w="52">
                  <a:moveTo>
                    <a:pt x="52" y="1"/>
                  </a:moveTo>
                  <a:lnTo>
                    <a:pt x="1" y="31"/>
                  </a:lnTo>
                  <a:lnTo>
                    <a:pt x="1" y="466"/>
                  </a:lnTo>
                  <a:lnTo>
                    <a:pt x="52" y="436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1"/>
            <p:cNvSpPr/>
            <p:nvPr/>
          </p:nvSpPr>
          <p:spPr>
            <a:xfrm>
              <a:off x="6563200" y="2523275"/>
              <a:ext cx="8025" cy="13550"/>
            </a:xfrm>
            <a:custGeom>
              <a:rect b="b" l="l" r="r" t="t"/>
              <a:pathLst>
                <a:path extrusionOk="0" h="542" w="321">
                  <a:moveTo>
                    <a:pt x="320" y="1"/>
                  </a:moveTo>
                  <a:lnTo>
                    <a:pt x="0" y="185"/>
                  </a:lnTo>
                  <a:lnTo>
                    <a:pt x="0" y="234"/>
                  </a:lnTo>
                  <a:lnTo>
                    <a:pt x="135" y="157"/>
                  </a:lnTo>
                  <a:lnTo>
                    <a:pt x="135" y="542"/>
                  </a:lnTo>
                  <a:lnTo>
                    <a:pt x="186" y="513"/>
                  </a:lnTo>
                  <a:lnTo>
                    <a:pt x="186" y="127"/>
                  </a:lnTo>
                  <a:lnTo>
                    <a:pt x="320" y="50"/>
                  </a:lnTo>
                  <a:lnTo>
                    <a:pt x="3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1"/>
            <p:cNvSpPr/>
            <p:nvPr/>
          </p:nvSpPr>
          <p:spPr>
            <a:xfrm>
              <a:off x="6565700" y="2522825"/>
              <a:ext cx="7625" cy="12850"/>
            </a:xfrm>
            <a:custGeom>
              <a:rect b="b" l="l" r="r" t="t"/>
              <a:pathLst>
                <a:path extrusionOk="0" h="514" w="305">
                  <a:moveTo>
                    <a:pt x="282" y="1"/>
                  </a:moveTo>
                  <a:cubicBezTo>
                    <a:pt x="271" y="1"/>
                    <a:pt x="260" y="2"/>
                    <a:pt x="248" y="6"/>
                  </a:cubicBezTo>
                  <a:cubicBezTo>
                    <a:pt x="228" y="10"/>
                    <a:pt x="207" y="19"/>
                    <a:pt x="184" y="32"/>
                  </a:cubicBezTo>
                  <a:cubicBezTo>
                    <a:pt x="128" y="64"/>
                    <a:pt x="83" y="110"/>
                    <a:pt x="49" y="170"/>
                  </a:cubicBezTo>
                  <a:cubicBezTo>
                    <a:pt x="16" y="229"/>
                    <a:pt x="0" y="293"/>
                    <a:pt x="0" y="364"/>
                  </a:cubicBezTo>
                  <a:cubicBezTo>
                    <a:pt x="0" y="434"/>
                    <a:pt x="16" y="479"/>
                    <a:pt x="49" y="500"/>
                  </a:cubicBezTo>
                  <a:cubicBezTo>
                    <a:pt x="63" y="509"/>
                    <a:pt x="78" y="513"/>
                    <a:pt x="94" y="513"/>
                  </a:cubicBezTo>
                  <a:cubicBezTo>
                    <a:pt x="120" y="513"/>
                    <a:pt x="150" y="503"/>
                    <a:pt x="184" y="483"/>
                  </a:cubicBezTo>
                  <a:cubicBezTo>
                    <a:pt x="207" y="470"/>
                    <a:pt x="228" y="454"/>
                    <a:pt x="248" y="436"/>
                  </a:cubicBezTo>
                  <a:cubicBezTo>
                    <a:pt x="268" y="418"/>
                    <a:pt x="287" y="396"/>
                    <a:pt x="305" y="371"/>
                  </a:cubicBezTo>
                  <a:lnTo>
                    <a:pt x="305" y="310"/>
                  </a:lnTo>
                  <a:cubicBezTo>
                    <a:pt x="287" y="338"/>
                    <a:pt x="270" y="362"/>
                    <a:pt x="249" y="383"/>
                  </a:cubicBezTo>
                  <a:cubicBezTo>
                    <a:pt x="231" y="403"/>
                    <a:pt x="209" y="420"/>
                    <a:pt x="187" y="432"/>
                  </a:cubicBezTo>
                  <a:cubicBezTo>
                    <a:pt x="161" y="447"/>
                    <a:pt x="139" y="454"/>
                    <a:pt x="121" y="454"/>
                  </a:cubicBezTo>
                  <a:cubicBezTo>
                    <a:pt x="109" y="454"/>
                    <a:pt x="98" y="451"/>
                    <a:pt x="89" y="444"/>
                  </a:cubicBezTo>
                  <a:cubicBezTo>
                    <a:pt x="65" y="426"/>
                    <a:pt x="54" y="390"/>
                    <a:pt x="54" y="332"/>
                  </a:cubicBezTo>
                  <a:cubicBezTo>
                    <a:pt x="54" y="275"/>
                    <a:pt x="65" y="225"/>
                    <a:pt x="89" y="181"/>
                  </a:cubicBezTo>
                  <a:cubicBezTo>
                    <a:pt x="112" y="138"/>
                    <a:pt x="144" y="103"/>
                    <a:pt x="187" y="78"/>
                  </a:cubicBezTo>
                  <a:cubicBezTo>
                    <a:pt x="209" y="65"/>
                    <a:pt x="231" y="58"/>
                    <a:pt x="249" y="57"/>
                  </a:cubicBezTo>
                  <a:cubicBezTo>
                    <a:pt x="255" y="56"/>
                    <a:pt x="259" y="55"/>
                    <a:pt x="264" y="55"/>
                  </a:cubicBezTo>
                  <a:cubicBezTo>
                    <a:pt x="278" y="55"/>
                    <a:pt x="292" y="59"/>
                    <a:pt x="305" y="65"/>
                  </a:cubicBezTo>
                  <a:lnTo>
                    <a:pt x="305" y="3"/>
                  </a:lnTo>
                  <a:cubicBezTo>
                    <a:pt x="297" y="2"/>
                    <a:pt x="290" y="1"/>
                    <a:pt x="2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1"/>
            <p:cNvSpPr/>
            <p:nvPr/>
          </p:nvSpPr>
          <p:spPr>
            <a:xfrm>
              <a:off x="6572650" y="2519550"/>
              <a:ext cx="8700" cy="13800"/>
            </a:xfrm>
            <a:custGeom>
              <a:rect b="b" l="l" r="r" t="t"/>
              <a:pathLst>
                <a:path extrusionOk="0" h="552" w="348">
                  <a:moveTo>
                    <a:pt x="173" y="74"/>
                  </a:moveTo>
                  <a:lnTo>
                    <a:pt x="243" y="251"/>
                  </a:lnTo>
                  <a:lnTo>
                    <a:pt x="103" y="331"/>
                  </a:lnTo>
                  <a:lnTo>
                    <a:pt x="173" y="74"/>
                  </a:lnTo>
                  <a:close/>
                  <a:moveTo>
                    <a:pt x="202" y="0"/>
                  </a:moveTo>
                  <a:lnTo>
                    <a:pt x="144" y="34"/>
                  </a:lnTo>
                  <a:lnTo>
                    <a:pt x="0" y="551"/>
                  </a:lnTo>
                  <a:lnTo>
                    <a:pt x="54" y="521"/>
                  </a:lnTo>
                  <a:lnTo>
                    <a:pt x="89" y="389"/>
                  </a:lnTo>
                  <a:lnTo>
                    <a:pt x="259" y="290"/>
                  </a:lnTo>
                  <a:lnTo>
                    <a:pt x="293" y="383"/>
                  </a:lnTo>
                  <a:lnTo>
                    <a:pt x="347" y="353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1"/>
            <p:cNvSpPr/>
            <p:nvPr/>
          </p:nvSpPr>
          <p:spPr>
            <a:xfrm>
              <a:off x="6582700" y="2514325"/>
              <a:ext cx="7375" cy="13250"/>
            </a:xfrm>
            <a:custGeom>
              <a:rect b="b" l="l" r="r" t="t"/>
              <a:pathLst>
                <a:path extrusionOk="0" h="530" w="295">
                  <a:moveTo>
                    <a:pt x="158" y="62"/>
                  </a:moveTo>
                  <a:cubicBezTo>
                    <a:pt x="163" y="62"/>
                    <a:pt x="167" y="63"/>
                    <a:pt x="171" y="64"/>
                  </a:cubicBezTo>
                  <a:cubicBezTo>
                    <a:pt x="184" y="70"/>
                    <a:pt x="190" y="85"/>
                    <a:pt x="190" y="111"/>
                  </a:cubicBezTo>
                  <a:cubicBezTo>
                    <a:pt x="190" y="136"/>
                    <a:pt x="184" y="159"/>
                    <a:pt x="171" y="179"/>
                  </a:cubicBezTo>
                  <a:cubicBezTo>
                    <a:pt x="158" y="199"/>
                    <a:pt x="139" y="217"/>
                    <a:pt x="115" y="231"/>
                  </a:cubicBezTo>
                  <a:lnTo>
                    <a:pt x="51" y="267"/>
                  </a:lnTo>
                  <a:lnTo>
                    <a:pt x="51" y="114"/>
                  </a:lnTo>
                  <a:lnTo>
                    <a:pt x="115" y="76"/>
                  </a:lnTo>
                  <a:cubicBezTo>
                    <a:pt x="132" y="67"/>
                    <a:pt x="147" y="62"/>
                    <a:pt x="158" y="62"/>
                  </a:cubicBezTo>
                  <a:close/>
                  <a:moveTo>
                    <a:pt x="193" y="0"/>
                  </a:moveTo>
                  <a:cubicBezTo>
                    <a:pt x="173" y="0"/>
                    <a:pt x="147" y="10"/>
                    <a:pt x="115" y="28"/>
                  </a:cubicBezTo>
                  <a:lnTo>
                    <a:pt x="0" y="95"/>
                  </a:lnTo>
                  <a:lnTo>
                    <a:pt x="0" y="530"/>
                  </a:lnTo>
                  <a:lnTo>
                    <a:pt x="51" y="501"/>
                  </a:lnTo>
                  <a:lnTo>
                    <a:pt x="51" y="317"/>
                  </a:lnTo>
                  <a:lnTo>
                    <a:pt x="106" y="285"/>
                  </a:lnTo>
                  <a:cubicBezTo>
                    <a:pt x="122" y="276"/>
                    <a:pt x="136" y="271"/>
                    <a:pt x="146" y="271"/>
                  </a:cubicBezTo>
                  <a:cubicBezTo>
                    <a:pt x="149" y="271"/>
                    <a:pt x="152" y="271"/>
                    <a:pt x="154" y="272"/>
                  </a:cubicBezTo>
                  <a:cubicBezTo>
                    <a:pt x="167" y="273"/>
                    <a:pt x="179" y="286"/>
                    <a:pt x="192" y="308"/>
                  </a:cubicBezTo>
                  <a:lnTo>
                    <a:pt x="239" y="392"/>
                  </a:lnTo>
                  <a:lnTo>
                    <a:pt x="295" y="360"/>
                  </a:lnTo>
                  <a:lnTo>
                    <a:pt x="242" y="272"/>
                  </a:lnTo>
                  <a:cubicBezTo>
                    <a:pt x="232" y="253"/>
                    <a:pt x="222" y="240"/>
                    <a:pt x="210" y="231"/>
                  </a:cubicBezTo>
                  <a:cubicBezTo>
                    <a:pt x="202" y="225"/>
                    <a:pt x="193" y="222"/>
                    <a:pt x="184" y="222"/>
                  </a:cubicBezTo>
                  <a:cubicBezTo>
                    <a:pt x="182" y="222"/>
                    <a:pt x="180" y="222"/>
                    <a:pt x="179" y="223"/>
                  </a:cubicBezTo>
                  <a:cubicBezTo>
                    <a:pt x="200" y="204"/>
                    <a:pt x="216" y="182"/>
                    <a:pt x="228" y="157"/>
                  </a:cubicBezTo>
                  <a:cubicBezTo>
                    <a:pt x="238" y="133"/>
                    <a:pt x="244" y="107"/>
                    <a:pt x="244" y="79"/>
                  </a:cubicBezTo>
                  <a:cubicBezTo>
                    <a:pt x="244" y="37"/>
                    <a:pt x="234" y="12"/>
                    <a:pt x="212" y="4"/>
                  </a:cubicBezTo>
                  <a:cubicBezTo>
                    <a:pt x="206" y="1"/>
                    <a:pt x="200" y="0"/>
                    <a:pt x="1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1"/>
            <p:cNvSpPr/>
            <p:nvPr/>
          </p:nvSpPr>
          <p:spPr>
            <a:xfrm>
              <a:off x="6591725" y="2508825"/>
              <a:ext cx="7950" cy="13575"/>
            </a:xfrm>
            <a:custGeom>
              <a:rect b="b" l="l" r="r" t="t"/>
              <a:pathLst>
                <a:path extrusionOk="0" h="543" w="318">
                  <a:moveTo>
                    <a:pt x="202" y="60"/>
                  </a:moveTo>
                  <a:cubicBezTo>
                    <a:pt x="212" y="60"/>
                    <a:pt x="220" y="62"/>
                    <a:pt x="228" y="66"/>
                  </a:cubicBezTo>
                  <a:cubicBezTo>
                    <a:pt x="251" y="79"/>
                    <a:pt x="264" y="115"/>
                    <a:pt x="264" y="173"/>
                  </a:cubicBezTo>
                  <a:cubicBezTo>
                    <a:pt x="264" y="231"/>
                    <a:pt x="251" y="282"/>
                    <a:pt x="228" y="322"/>
                  </a:cubicBezTo>
                  <a:cubicBezTo>
                    <a:pt x="203" y="363"/>
                    <a:pt x="166" y="399"/>
                    <a:pt x="113" y="429"/>
                  </a:cubicBezTo>
                  <a:lnTo>
                    <a:pt x="51" y="464"/>
                  </a:lnTo>
                  <a:lnTo>
                    <a:pt x="51" y="126"/>
                  </a:lnTo>
                  <a:lnTo>
                    <a:pt x="113" y="90"/>
                  </a:lnTo>
                  <a:cubicBezTo>
                    <a:pt x="150" y="70"/>
                    <a:pt x="179" y="60"/>
                    <a:pt x="202" y="60"/>
                  </a:cubicBezTo>
                  <a:close/>
                  <a:moveTo>
                    <a:pt x="235" y="0"/>
                  </a:moveTo>
                  <a:cubicBezTo>
                    <a:pt x="203" y="0"/>
                    <a:pt x="159" y="16"/>
                    <a:pt x="105" y="47"/>
                  </a:cubicBezTo>
                  <a:lnTo>
                    <a:pt x="0" y="108"/>
                  </a:lnTo>
                  <a:lnTo>
                    <a:pt x="0" y="543"/>
                  </a:lnTo>
                  <a:lnTo>
                    <a:pt x="105" y="482"/>
                  </a:lnTo>
                  <a:cubicBezTo>
                    <a:pt x="177" y="440"/>
                    <a:pt x="232" y="392"/>
                    <a:pt x="266" y="337"/>
                  </a:cubicBezTo>
                  <a:cubicBezTo>
                    <a:pt x="300" y="282"/>
                    <a:pt x="318" y="216"/>
                    <a:pt x="318" y="141"/>
                  </a:cubicBezTo>
                  <a:cubicBezTo>
                    <a:pt x="318" y="67"/>
                    <a:pt x="300" y="22"/>
                    <a:pt x="266" y="6"/>
                  </a:cubicBezTo>
                  <a:cubicBezTo>
                    <a:pt x="257" y="2"/>
                    <a:pt x="247" y="0"/>
                    <a:pt x="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1"/>
            <p:cNvSpPr/>
            <p:nvPr/>
          </p:nvSpPr>
          <p:spPr>
            <a:xfrm>
              <a:off x="6523050" y="2589050"/>
              <a:ext cx="24675" cy="20750"/>
            </a:xfrm>
            <a:custGeom>
              <a:rect b="b" l="l" r="r" t="t"/>
              <a:pathLst>
                <a:path extrusionOk="0" h="830" w="987">
                  <a:moveTo>
                    <a:pt x="945" y="1"/>
                  </a:moveTo>
                  <a:cubicBezTo>
                    <a:pt x="935" y="1"/>
                    <a:pt x="924" y="4"/>
                    <a:pt x="911" y="10"/>
                  </a:cubicBezTo>
                  <a:lnTo>
                    <a:pt x="75" y="493"/>
                  </a:lnTo>
                  <a:cubicBezTo>
                    <a:pt x="31" y="522"/>
                    <a:pt x="4" y="572"/>
                    <a:pt x="1" y="624"/>
                  </a:cubicBezTo>
                  <a:lnTo>
                    <a:pt x="1" y="776"/>
                  </a:lnTo>
                  <a:cubicBezTo>
                    <a:pt x="1" y="810"/>
                    <a:pt x="18" y="829"/>
                    <a:pt x="42" y="829"/>
                  </a:cubicBezTo>
                  <a:cubicBezTo>
                    <a:pt x="52" y="829"/>
                    <a:pt x="63" y="826"/>
                    <a:pt x="75" y="820"/>
                  </a:cubicBezTo>
                  <a:lnTo>
                    <a:pt x="911" y="337"/>
                  </a:lnTo>
                  <a:cubicBezTo>
                    <a:pt x="956" y="308"/>
                    <a:pt x="984" y="260"/>
                    <a:pt x="987" y="206"/>
                  </a:cubicBezTo>
                  <a:lnTo>
                    <a:pt x="987" y="54"/>
                  </a:lnTo>
                  <a:cubicBezTo>
                    <a:pt x="987" y="20"/>
                    <a:pt x="970" y="1"/>
                    <a:pt x="94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1"/>
            <p:cNvSpPr/>
            <p:nvPr/>
          </p:nvSpPr>
          <p:spPr>
            <a:xfrm>
              <a:off x="6552375" y="2572125"/>
              <a:ext cx="24675" cy="20725"/>
            </a:xfrm>
            <a:custGeom>
              <a:rect b="b" l="l" r="r" t="t"/>
              <a:pathLst>
                <a:path extrusionOk="0" h="829" w="987">
                  <a:moveTo>
                    <a:pt x="946" y="0"/>
                  </a:moveTo>
                  <a:cubicBezTo>
                    <a:pt x="936" y="0"/>
                    <a:pt x="925" y="4"/>
                    <a:pt x="913" y="10"/>
                  </a:cubicBezTo>
                  <a:lnTo>
                    <a:pt x="76" y="493"/>
                  </a:lnTo>
                  <a:cubicBezTo>
                    <a:pt x="33" y="522"/>
                    <a:pt x="4" y="570"/>
                    <a:pt x="1" y="624"/>
                  </a:cubicBezTo>
                  <a:lnTo>
                    <a:pt x="1" y="774"/>
                  </a:lnTo>
                  <a:cubicBezTo>
                    <a:pt x="1" y="808"/>
                    <a:pt x="18" y="828"/>
                    <a:pt x="43" y="828"/>
                  </a:cubicBezTo>
                  <a:cubicBezTo>
                    <a:pt x="53" y="828"/>
                    <a:pt x="64" y="825"/>
                    <a:pt x="76" y="818"/>
                  </a:cubicBezTo>
                  <a:lnTo>
                    <a:pt x="913" y="335"/>
                  </a:lnTo>
                  <a:cubicBezTo>
                    <a:pt x="956" y="306"/>
                    <a:pt x="984" y="258"/>
                    <a:pt x="987" y="206"/>
                  </a:cubicBezTo>
                  <a:lnTo>
                    <a:pt x="987" y="54"/>
                  </a:lnTo>
                  <a:cubicBezTo>
                    <a:pt x="987" y="20"/>
                    <a:pt x="970" y="0"/>
                    <a:pt x="94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1"/>
            <p:cNvSpPr/>
            <p:nvPr/>
          </p:nvSpPr>
          <p:spPr>
            <a:xfrm>
              <a:off x="6581750" y="2555150"/>
              <a:ext cx="24675" cy="20750"/>
            </a:xfrm>
            <a:custGeom>
              <a:rect b="b" l="l" r="r" t="t"/>
              <a:pathLst>
                <a:path extrusionOk="0" h="830" w="987">
                  <a:moveTo>
                    <a:pt x="944" y="1"/>
                  </a:moveTo>
                  <a:cubicBezTo>
                    <a:pt x="934" y="1"/>
                    <a:pt x="923" y="4"/>
                    <a:pt x="911" y="11"/>
                  </a:cubicBezTo>
                  <a:lnTo>
                    <a:pt x="74" y="493"/>
                  </a:lnTo>
                  <a:cubicBezTo>
                    <a:pt x="31" y="522"/>
                    <a:pt x="2" y="572"/>
                    <a:pt x="0" y="624"/>
                  </a:cubicBezTo>
                  <a:lnTo>
                    <a:pt x="0" y="776"/>
                  </a:lnTo>
                  <a:cubicBezTo>
                    <a:pt x="0" y="810"/>
                    <a:pt x="17" y="830"/>
                    <a:pt x="42" y="830"/>
                  </a:cubicBezTo>
                  <a:cubicBezTo>
                    <a:pt x="52" y="830"/>
                    <a:pt x="63" y="826"/>
                    <a:pt x="74" y="820"/>
                  </a:cubicBezTo>
                  <a:lnTo>
                    <a:pt x="911" y="337"/>
                  </a:lnTo>
                  <a:cubicBezTo>
                    <a:pt x="955" y="308"/>
                    <a:pt x="984" y="260"/>
                    <a:pt x="986" y="206"/>
                  </a:cubicBezTo>
                  <a:lnTo>
                    <a:pt x="986" y="54"/>
                  </a:lnTo>
                  <a:cubicBezTo>
                    <a:pt x="986" y="20"/>
                    <a:pt x="969" y="1"/>
                    <a:pt x="94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1"/>
            <p:cNvSpPr/>
            <p:nvPr/>
          </p:nvSpPr>
          <p:spPr>
            <a:xfrm>
              <a:off x="6611125" y="2538225"/>
              <a:ext cx="24675" cy="20725"/>
            </a:xfrm>
            <a:custGeom>
              <a:rect b="b" l="l" r="r" t="t"/>
              <a:pathLst>
                <a:path extrusionOk="0" h="829" w="987">
                  <a:moveTo>
                    <a:pt x="944" y="1"/>
                  </a:moveTo>
                  <a:cubicBezTo>
                    <a:pt x="934" y="1"/>
                    <a:pt x="923" y="4"/>
                    <a:pt x="911" y="10"/>
                  </a:cubicBezTo>
                  <a:lnTo>
                    <a:pt x="75" y="493"/>
                  </a:lnTo>
                  <a:cubicBezTo>
                    <a:pt x="30" y="522"/>
                    <a:pt x="3" y="570"/>
                    <a:pt x="0" y="624"/>
                  </a:cubicBezTo>
                  <a:lnTo>
                    <a:pt x="0" y="775"/>
                  </a:lnTo>
                  <a:cubicBezTo>
                    <a:pt x="0" y="809"/>
                    <a:pt x="17" y="829"/>
                    <a:pt x="42" y="829"/>
                  </a:cubicBezTo>
                  <a:cubicBezTo>
                    <a:pt x="52" y="829"/>
                    <a:pt x="63" y="825"/>
                    <a:pt x="75" y="818"/>
                  </a:cubicBezTo>
                  <a:lnTo>
                    <a:pt x="911" y="335"/>
                  </a:lnTo>
                  <a:cubicBezTo>
                    <a:pt x="956" y="306"/>
                    <a:pt x="983" y="258"/>
                    <a:pt x="986" y="206"/>
                  </a:cubicBezTo>
                  <a:lnTo>
                    <a:pt x="986" y="54"/>
                  </a:lnTo>
                  <a:cubicBezTo>
                    <a:pt x="986" y="20"/>
                    <a:pt x="969" y="1"/>
                    <a:pt x="94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1"/>
            <p:cNvSpPr/>
            <p:nvPr/>
          </p:nvSpPr>
          <p:spPr>
            <a:xfrm>
              <a:off x="6618150" y="2558225"/>
              <a:ext cx="7050" cy="7150"/>
            </a:xfrm>
            <a:custGeom>
              <a:rect b="b" l="l" r="r" t="t"/>
              <a:pathLst>
                <a:path extrusionOk="0" h="286" w="282">
                  <a:moveTo>
                    <a:pt x="257" y="0"/>
                  </a:moveTo>
                  <a:cubicBezTo>
                    <a:pt x="251" y="0"/>
                    <a:pt x="244" y="2"/>
                    <a:pt x="237" y="6"/>
                  </a:cubicBezTo>
                  <a:lnTo>
                    <a:pt x="45" y="117"/>
                  </a:lnTo>
                  <a:cubicBezTo>
                    <a:pt x="19" y="134"/>
                    <a:pt x="2" y="163"/>
                    <a:pt x="0" y="195"/>
                  </a:cubicBezTo>
                  <a:lnTo>
                    <a:pt x="0" y="254"/>
                  </a:lnTo>
                  <a:cubicBezTo>
                    <a:pt x="0" y="274"/>
                    <a:pt x="11" y="286"/>
                    <a:pt x="26" y="286"/>
                  </a:cubicBezTo>
                  <a:cubicBezTo>
                    <a:pt x="32" y="286"/>
                    <a:pt x="38" y="284"/>
                    <a:pt x="45" y="281"/>
                  </a:cubicBezTo>
                  <a:lnTo>
                    <a:pt x="237" y="169"/>
                  </a:lnTo>
                  <a:cubicBezTo>
                    <a:pt x="264" y="152"/>
                    <a:pt x="280" y="123"/>
                    <a:pt x="282" y="91"/>
                  </a:cubicBezTo>
                  <a:lnTo>
                    <a:pt x="282" y="33"/>
                  </a:lnTo>
                  <a:cubicBezTo>
                    <a:pt x="282" y="12"/>
                    <a:pt x="272" y="0"/>
                    <a:pt x="257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1"/>
            <p:cNvSpPr/>
            <p:nvPr/>
          </p:nvSpPr>
          <p:spPr>
            <a:xfrm>
              <a:off x="6628725" y="2552150"/>
              <a:ext cx="7075" cy="7125"/>
            </a:xfrm>
            <a:custGeom>
              <a:rect b="b" l="l" r="r" t="t"/>
              <a:pathLst>
                <a:path extrusionOk="0" h="285" w="283">
                  <a:moveTo>
                    <a:pt x="257" y="0"/>
                  </a:moveTo>
                  <a:cubicBezTo>
                    <a:pt x="251" y="0"/>
                    <a:pt x="244" y="2"/>
                    <a:pt x="237" y="6"/>
                  </a:cubicBezTo>
                  <a:lnTo>
                    <a:pt x="46" y="116"/>
                  </a:lnTo>
                  <a:cubicBezTo>
                    <a:pt x="18" y="133"/>
                    <a:pt x="2" y="162"/>
                    <a:pt x="1" y="194"/>
                  </a:cubicBezTo>
                  <a:lnTo>
                    <a:pt x="1" y="252"/>
                  </a:lnTo>
                  <a:cubicBezTo>
                    <a:pt x="1" y="273"/>
                    <a:pt x="11" y="285"/>
                    <a:pt x="26" y="285"/>
                  </a:cubicBezTo>
                  <a:cubicBezTo>
                    <a:pt x="32" y="285"/>
                    <a:pt x="38" y="283"/>
                    <a:pt x="46" y="278"/>
                  </a:cubicBezTo>
                  <a:lnTo>
                    <a:pt x="237" y="168"/>
                  </a:lnTo>
                  <a:cubicBezTo>
                    <a:pt x="263" y="151"/>
                    <a:pt x="281" y="122"/>
                    <a:pt x="282" y="90"/>
                  </a:cubicBezTo>
                  <a:lnTo>
                    <a:pt x="282" y="32"/>
                  </a:lnTo>
                  <a:cubicBezTo>
                    <a:pt x="282" y="11"/>
                    <a:pt x="272" y="0"/>
                    <a:pt x="257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1"/>
            <p:cNvSpPr/>
            <p:nvPr/>
          </p:nvSpPr>
          <p:spPr>
            <a:xfrm>
              <a:off x="6572250" y="2562675"/>
              <a:ext cx="63425" cy="41075"/>
            </a:xfrm>
            <a:custGeom>
              <a:rect b="b" l="l" r="r" t="t"/>
              <a:pathLst>
                <a:path extrusionOk="0" h="1643" w="2537">
                  <a:moveTo>
                    <a:pt x="2495" y="1"/>
                  </a:moveTo>
                  <a:cubicBezTo>
                    <a:pt x="2485" y="1"/>
                    <a:pt x="2474" y="4"/>
                    <a:pt x="2461" y="11"/>
                  </a:cubicBezTo>
                  <a:lnTo>
                    <a:pt x="76" y="1389"/>
                  </a:lnTo>
                  <a:cubicBezTo>
                    <a:pt x="31" y="1418"/>
                    <a:pt x="3" y="1466"/>
                    <a:pt x="1" y="1518"/>
                  </a:cubicBezTo>
                  <a:lnTo>
                    <a:pt x="1" y="1589"/>
                  </a:lnTo>
                  <a:cubicBezTo>
                    <a:pt x="1" y="1623"/>
                    <a:pt x="18" y="1643"/>
                    <a:pt x="43" y="1643"/>
                  </a:cubicBezTo>
                  <a:cubicBezTo>
                    <a:pt x="53" y="1643"/>
                    <a:pt x="64" y="1640"/>
                    <a:pt x="76" y="1632"/>
                  </a:cubicBezTo>
                  <a:lnTo>
                    <a:pt x="2461" y="255"/>
                  </a:lnTo>
                  <a:cubicBezTo>
                    <a:pt x="2506" y="226"/>
                    <a:pt x="2534" y="178"/>
                    <a:pt x="2537" y="124"/>
                  </a:cubicBezTo>
                  <a:lnTo>
                    <a:pt x="2537" y="55"/>
                  </a:lnTo>
                  <a:cubicBezTo>
                    <a:pt x="2537" y="21"/>
                    <a:pt x="2520" y="1"/>
                    <a:pt x="2495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4" name="Google Shape;6514;p51"/>
          <p:cNvGrpSpPr/>
          <p:nvPr/>
        </p:nvGrpSpPr>
        <p:grpSpPr>
          <a:xfrm>
            <a:off x="3346801" y="2118893"/>
            <a:ext cx="2259040" cy="1635101"/>
            <a:chOff x="5920438" y="2369275"/>
            <a:chExt cx="430400" cy="311525"/>
          </a:xfrm>
        </p:grpSpPr>
        <p:sp>
          <p:nvSpPr>
            <p:cNvPr id="6515" name="Google Shape;6515;p51"/>
            <p:cNvSpPr/>
            <p:nvPr/>
          </p:nvSpPr>
          <p:spPr>
            <a:xfrm>
              <a:off x="5920438" y="2463350"/>
              <a:ext cx="430400" cy="204825"/>
            </a:xfrm>
            <a:custGeom>
              <a:rect b="b" l="l" r="r" t="t"/>
              <a:pathLst>
                <a:path extrusionOk="0" h="8193" w="17216">
                  <a:moveTo>
                    <a:pt x="8607" y="0"/>
                  </a:moveTo>
                  <a:cubicBezTo>
                    <a:pt x="6601" y="0"/>
                    <a:pt x="4594" y="400"/>
                    <a:pt x="3063" y="1200"/>
                  </a:cubicBezTo>
                  <a:cubicBezTo>
                    <a:pt x="0" y="2799"/>
                    <a:pt x="2" y="5393"/>
                    <a:pt x="3063" y="6993"/>
                  </a:cubicBezTo>
                  <a:cubicBezTo>
                    <a:pt x="4595" y="7793"/>
                    <a:pt x="6602" y="8192"/>
                    <a:pt x="8608" y="8192"/>
                  </a:cubicBezTo>
                  <a:cubicBezTo>
                    <a:pt x="10615" y="8192"/>
                    <a:pt x="12622" y="7793"/>
                    <a:pt x="14153" y="6993"/>
                  </a:cubicBezTo>
                  <a:cubicBezTo>
                    <a:pt x="17215" y="5393"/>
                    <a:pt x="17215" y="2799"/>
                    <a:pt x="14153" y="1200"/>
                  </a:cubicBezTo>
                  <a:cubicBezTo>
                    <a:pt x="12621" y="400"/>
                    <a:pt x="10614" y="0"/>
                    <a:pt x="8607" y="0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1"/>
            <p:cNvSpPr/>
            <p:nvPr/>
          </p:nvSpPr>
          <p:spPr>
            <a:xfrm>
              <a:off x="5997725" y="2568450"/>
              <a:ext cx="267450" cy="112325"/>
            </a:xfrm>
            <a:custGeom>
              <a:rect b="b" l="l" r="r" t="t"/>
              <a:pathLst>
                <a:path extrusionOk="0" h="4493" w="10698">
                  <a:moveTo>
                    <a:pt x="112" y="1"/>
                  </a:moveTo>
                  <a:cubicBezTo>
                    <a:pt x="46" y="51"/>
                    <a:pt x="5" y="128"/>
                    <a:pt x="1" y="212"/>
                  </a:cubicBezTo>
                  <a:lnTo>
                    <a:pt x="1" y="381"/>
                  </a:lnTo>
                  <a:cubicBezTo>
                    <a:pt x="5" y="470"/>
                    <a:pt x="52" y="552"/>
                    <a:pt x="127" y="601"/>
                  </a:cubicBezTo>
                  <a:lnTo>
                    <a:pt x="6816" y="4462"/>
                  </a:lnTo>
                  <a:cubicBezTo>
                    <a:pt x="6856" y="4483"/>
                    <a:pt x="6899" y="4493"/>
                    <a:pt x="6943" y="4493"/>
                  </a:cubicBezTo>
                  <a:cubicBezTo>
                    <a:pt x="6986" y="4493"/>
                    <a:pt x="7030" y="4483"/>
                    <a:pt x="7070" y="4462"/>
                  </a:cubicBezTo>
                  <a:lnTo>
                    <a:pt x="10570" y="2443"/>
                  </a:lnTo>
                  <a:cubicBezTo>
                    <a:pt x="10646" y="2393"/>
                    <a:pt x="10694" y="2311"/>
                    <a:pt x="10698" y="2222"/>
                  </a:cubicBezTo>
                  <a:lnTo>
                    <a:pt x="10698" y="2054"/>
                  </a:lnTo>
                  <a:cubicBezTo>
                    <a:pt x="10694" y="1971"/>
                    <a:pt x="10653" y="1894"/>
                    <a:pt x="10588" y="1844"/>
                  </a:cubicBezTo>
                  <a:lnTo>
                    <a:pt x="10588" y="1844"/>
                  </a:lnTo>
                  <a:cubicBezTo>
                    <a:pt x="10640" y="1884"/>
                    <a:pt x="10634" y="1942"/>
                    <a:pt x="10570" y="1980"/>
                  </a:cubicBezTo>
                  <a:lnTo>
                    <a:pt x="7071" y="4000"/>
                  </a:lnTo>
                  <a:cubicBezTo>
                    <a:pt x="7031" y="4020"/>
                    <a:pt x="6987" y="4030"/>
                    <a:pt x="6943" y="4030"/>
                  </a:cubicBezTo>
                  <a:cubicBezTo>
                    <a:pt x="6899" y="4030"/>
                    <a:pt x="6856" y="4020"/>
                    <a:pt x="6816" y="4000"/>
                  </a:cubicBezTo>
                  <a:lnTo>
                    <a:pt x="127" y="138"/>
                  </a:lnTo>
                  <a:cubicBezTo>
                    <a:pt x="63" y="101"/>
                    <a:pt x="57" y="43"/>
                    <a:pt x="11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1"/>
            <p:cNvSpPr/>
            <p:nvPr/>
          </p:nvSpPr>
          <p:spPr>
            <a:xfrm>
              <a:off x="5999175" y="2516950"/>
              <a:ext cx="264600" cy="152275"/>
            </a:xfrm>
            <a:custGeom>
              <a:rect b="b" l="l" r="r" t="t"/>
              <a:pathLst>
                <a:path extrusionOk="0" h="6091" w="10584">
                  <a:moveTo>
                    <a:pt x="4296" y="535"/>
                  </a:moveTo>
                  <a:cubicBezTo>
                    <a:pt x="4319" y="535"/>
                    <a:pt x="4341" y="540"/>
                    <a:pt x="4363" y="553"/>
                  </a:cubicBezTo>
                  <a:lnTo>
                    <a:pt x="9605" y="3580"/>
                  </a:lnTo>
                  <a:cubicBezTo>
                    <a:pt x="9665" y="3615"/>
                    <a:pt x="9665" y="3670"/>
                    <a:pt x="9605" y="3706"/>
                  </a:cubicBezTo>
                  <a:lnTo>
                    <a:pt x="6423" y="5544"/>
                  </a:lnTo>
                  <a:cubicBezTo>
                    <a:pt x="6389" y="5561"/>
                    <a:pt x="6352" y="5570"/>
                    <a:pt x="6314" y="5570"/>
                  </a:cubicBezTo>
                  <a:cubicBezTo>
                    <a:pt x="6277" y="5570"/>
                    <a:pt x="6240" y="5561"/>
                    <a:pt x="6206" y="5544"/>
                  </a:cubicBezTo>
                  <a:lnTo>
                    <a:pt x="997" y="2536"/>
                  </a:lnTo>
                  <a:cubicBezTo>
                    <a:pt x="938" y="2501"/>
                    <a:pt x="938" y="2446"/>
                    <a:pt x="997" y="2412"/>
                  </a:cubicBezTo>
                  <a:lnTo>
                    <a:pt x="4180" y="573"/>
                  </a:lnTo>
                  <a:cubicBezTo>
                    <a:pt x="4218" y="551"/>
                    <a:pt x="4258" y="535"/>
                    <a:pt x="4296" y="535"/>
                  </a:cubicBezTo>
                  <a:close/>
                  <a:moveTo>
                    <a:pt x="3698" y="0"/>
                  </a:moveTo>
                  <a:cubicBezTo>
                    <a:pt x="3654" y="0"/>
                    <a:pt x="3611" y="10"/>
                    <a:pt x="3571" y="31"/>
                  </a:cubicBezTo>
                  <a:lnTo>
                    <a:pt x="70" y="2052"/>
                  </a:lnTo>
                  <a:cubicBezTo>
                    <a:pt x="1" y="2093"/>
                    <a:pt x="1" y="2158"/>
                    <a:pt x="70" y="2198"/>
                  </a:cubicBezTo>
                  <a:lnTo>
                    <a:pt x="6760" y="6060"/>
                  </a:lnTo>
                  <a:cubicBezTo>
                    <a:pt x="6799" y="6080"/>
                    <a:pt x="6843" y="6090"/>
                    <a:pt x="6886" y="6090"/>
                  </a:cubicBezTo>
                  <a:cubicBezTo>
                    <a:pt x="6930" y="6090"/>
                    <a:pt x="6973" y="6080"/>
                    <a:pt x="7013" y="6060"/>
                  </a:cubicBezTo>
                  <a:lnTo>
                    <a:pt x="10514" y="4040"/>
                  </a:lnTo>
                  <a:cubicBezTo>
                    <a:pt x="10583" y="3999"/>
                    <a:pt x="10583" y="3933"/>
                    <a:pt x="10512" y="3892"/>
                  </a:cubicBezTo>
                  <a:lnTo>
                    <a:pt x="3825" y="31"/>
                  </a:lnTo>
                  <a:cubicBezTo>
                    <a:pt x="3785" y="10"/>
                    <a:pt x="3741" y="0"/>
                    <a:pt x="3698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1"/>
            <p:cNvSpPr/>
            <p:nvPr/>
          </p:nvSpPr>
          <p:spPr>
            <a:xfrm>
              <a:off x="5997700" y="2568450"/>
              <a:ext cx="173600" cy="112350"/>
            </a:xfrm>
            <a:custGeom>
              <a:rect b="b" l="l" r="r" t="t"/>
              <a:pathLst>
                <a:path extrusionOk="0" h="4494" w="6944">
                  <a:moveTo>
                    <a:pt x="113" y="1"/>
                  </a:moveTo>
                  <a:lnTo>
                    <a:pt x="113" y="1"/>
                  </a:lnTo>
                  <a:cubicBezTo>
                    <a:pt x="111" y="2"/>
                    <a:pt x="109" y="4"/>
                    <a:pt x="108" y="5"/>
                  </a:cubicBezTo>
                  <a:lnTo>
                    <a:pt x="108" y="5"/>
                  </a:lnTo>
                  <a:cubicBezTo>
                    <a:pt x="110" y="4"/>
                    <a:pt x="111" y="2"/>
                    <a:pt x="113" y="1"/>
                  </a:cubicBezTo>
                  <a:close/>
                  <a:moveTo>
                    <a:pt x="108" y="5"/>
                  </a:moveTo>
                  <a:cubicBezTo>
                    <a:pt x="44" y="56"/>
                    <a:pt x="5" y="131"/>
                    <a:pt x="0" y="212"/>
                  </a:cubicBezTo>
                  <a:lnTo>
                    <a:pt x="0" y="381"/>
                  </a:lnTo>
                  <a:cubicBezTo>
                    <a:pt x="5" y="469"/>
                    <a:pt x="53" y="552"/>
                    <a:pt x="128" y="601"/>
                  </a:cubicBezTo>
                  <a:lnTo>
                    <a:pt x="6816" y="4462"/>
                  </a:lnTo>
                  <a:cubicBezTo>
                    <a:pt x="6853" y="4482"/>
                    <a:pt x="6893" y="4493"/>
                    <a:pt x="6936" y="4493"/>
                  </a:cubicBezTo>
                  <a:cubicBezTo>
                    <a:pt x="6938" y="4493"/>
                    <a:pt x="6941" y="4493"/>
                    <a:pt x="6943" y="4493"/>
                  </a:cubicBezTo>
                  <a:lnTo>
                    <a:pt x="6943" y="4030"/>
                  </a:lnTo>
                  <a:cubicBezTo>
                    <a:pt x="6941" y="4030"/>
                    <a:pt x="6938" y="4030"/>
                    <a:pt x="6936" y="4030"/>
                  </a:cubicBezTo>
                  <a:cubicBezTo>
                    <a:pt x="6893" y="4030"/>
                    <a:pt x="6853" y="4019"/>
                    <a:pt x="6816" y="4000"/>
                  </a:cubicBezTo>
                  <a:lnTo>
                    <a:pt x="128" y="138"/>
                  </a:lnTo>
                  <a:cubicBezTo>
                    <a:pt x="65" y="103"/>
                    <a:pt x="59" y="46"/>
                    <a:pt x="108" y="5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1"/>
            <p:cNvSpPr/>
            <p:nvPr/>
          </p:nvSpPr>
          <p:spPr>
            <a:xfrm>
              <a:off x="6047575" y="2544950"/>
              <a:ext cx="6650" cy="3500"/>
            </a:xfrm>
            <a:custGeom>
              <a:rect b="b" l="l" r="r" t="t"/>
              <a:pathLst>
                <a:path extrusionOk="0" h="140" w="266">
                  <a:moveTo>
                    <a:pt x="133" y="1"/>
                  </a:moveTo>
                  <a:cubicBezTo>
                    <a:pt x="104" y="1"/>
                    <a:pt x="75" y="7"/>
                    <a:pt x="48" y="21"/>
                  </a:cubicBezTo>
                  <a:cubicBezTo>
                    <a:pt x="1" y="47"/>
                    <a:pt x="1" y="92"/>
                    <a:pt x="48" y="120"/>
                  </a:cubicBezTo>
                  <a:cubicBezTo>
                    <a:pt x="75" y="133"/>
                    <a:pt x="104" y="139"/>
                    <a:pt x="133" y="139"/>
                  </a:cubicBezTo>
                  <a:cubicBezTo>
                    <a:pt x="162" y="139"/>
                    <a:pt x="191" y="133"/>
                    <a:pt x="218" y="120"/>
                  </a:cubicBezTo>
                  <a:cubicBezTo>
                    <a:pt x="266" y="92"/>
                    <a:pt x="266" y="47"/>
                    <a:pt x="218" y="21"/>
                  </a:cubicBezTo>
                  <a:cubicBezTo>
                    <a:pt x="191" y="7"/>
                    <a:pt x="162" y="1"/>
                    <a:pt x="13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1"/>
            <p:cNvSpPr/>
            <p:nvPr/>
          </p:nvSpPr>
          <p:spPr>
            <a:xfrm>
              <a:off x="6202150" y="2632900"/>
              <a:ext cx="15625" cy="9050"/>
            </a:xfrm>
            <a:custGeom>
              <a:rect b="b" l="l" r="r" t="t"/>
              <a:pathLst>
                <a:path extrusionOk="0" fill="none" h="362" w="625">
                  <a:moveTo>
                    <a:pt x="514" y="297"/>
                  </a:moveTo>
                  <a:cubicBezTo>
                    <a:pt x="624" y="233"/>
                    <a:pt x="624" y="128"/>
                    <a:pt x="514" y="65"/>
                  </a:cubicBezTo>
                  <a:cubicBezTo>
                    <a:pt x="402" y="1"/>
                    <a:pt x="224" y="1"/>
                    <a:pt x="112" y="65"/>
                  </a:cubicBezTo>
                  <a:cubicBezTo>
                    <a:pt x="1" y="128"/>
                    <a:pt x="1" y="233"/>
                    <a:pt x="112" y="297"/>
                  </a:cubicBezTo>
                  <a:cubicBezTo>
                    <a:pt x="223" y="360"/>
                    <a:pt x="402" y="362"/>
                    <a:pt x="514" y="297"/>
                  </a:cubicBezTo>
                  <a:close/>
                </a:path>
              </a:pathLst>
            </a:custGeom>
            <a:noFill/>
            <a:ln cap="flat" cmpd="sng" w="475">
              <a:solidFill>
                <a:srgbClr val="595959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1"/>
            <p:cNvSpPr/>
            <p:nvPr/>
          </p:nvSpPr>
          <p:spPr>
            <a:xfrm>
              <a:off x="6046575" y="2544200"/>
              <a:ext cx="21875" cy="12350"/>
            </a:xfrm>
            <a:custGeom>
              <a:rect b="b" l="l" r="r" t="t"/>
              <a:pathLst>
                <a:path extrusionOk="0" h="494" w="875">
                  <a:moveTo>
                    <a:pt x="771" y="1"/>
                  </a:moveTo>
                  <a:cubicBezTo>
                    <a:pt x="746" y="1"/>
                    <a:pt x="722" y="7"/>
                    <a:pt x="700" y="18"/>
                  </a:cubicBezTo>
                  <a:lnTo>
                    <a:pt x="41" y="399"/>
                  </a:lnTo>
                  <a:cubicBezTo>
                    <a:pt x="1" y="422"/>
                    <a:pt x="0" y="457"/>
                    <a:pt x="36" y="479"/>
                  </a:cubicBezTo>
                  <a:cubicBezTo>
                    <a:pt x="57" y="489"/>
                    <a:pt x="80" y="494"/>
                    <a:pt x="103" y="494"/>
                  </a:cubicBezTo>
                  <a:cubicBezTo>
                    <a:pt x="127" y="494"/>
                    <a:pt x="152" y="488"/>
                    <a:pt x="174" y="476"/>
                  </a:cubicBezTo>
                  <a:lnTo>
                    <a:pt x="834" y="96"/>
                  </a:lnTo>
                  <a:cubicBezTo>
                    <a:pt x="873" y="73"/>
                    <a:pt x="874" y="37"/>
                    <a:pt x="838" y="16"/>
                  </a:cubicBezTo>
                  <a:cubicBezTo>
                    <a:pt x="816" y="6"/>
                    <a:pt x="793" y="1"/>
                    <a:pt x="7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1"/>
            <p:cNvSpPr/>
            <p:nvPr/>
          </p:nvSpPr>
          <p:spPr>
            <a:xfrm>
              <a:off x="6022525" y="2530300"/>
              <a:ext cx="218275" cy="125900"/>
            </a:xfrm>
            <a:custGeom>
              <a:rect b="b" l="l" r="r" t="t"/>
              <a:pathLst>
                <a:path extrusionOk="0" h="5036" w="8731">
                  <a:moveTo>
                    <a:pt x="3361" y="0"/>
                  </a:moveTo>
                  <a:cubicBezTo>
                    <a:pt x="3322" y="0"/>
                    <a:pt x="3282" y="17"/>
                    <a:pt x="3244" y="39"/>
                  </a:cubicBezTo>
                  <a:lnTo>
                    <a:pt x="62" y="1876"/>
                  </a:lnTo>
                  <a:cubicBezTo>
                    <a:pt x="2" y="1911"/>
                    <a:pt x="1" y="1967"/>
                    <a:pt x="62" y="2002"/>
                  </a:cubicBezTo>
                  <a:lnTo>
                    <a:pt x="5270" y="5010"/>
                  </a:lnTo>
                  <a:cubicBezTo>
                    <a:pt x="5304" y="5027"/>
                    <a:pt x="5341" y="5036"/>
                    <a:pt x="5378" y="5036"/>
                  </a:cubicBezTo>
                  <a:cubicBezTo>
                    <a:pt x="5416" y="5036"/>
                    <a:pt x="5453" y="5027"/>
                    <a:pt x="5488" y="5010"/>
                  </a:cubicBezTo>
                  <a:lnTo>
                    <a:pt x="8669" y="3172"/>
                  </a:lnTo>
                  <a:cubicBezTo>
                    <a:pt x="8730" y="3138"/>
                    <a:pt x="8730" y="3081"/>
                    <a:pt x="8669" y="3046"/>
                  </a:cubicBezTo>
                  <a:lnTo>
                    <a:pt x="3427" y="19"/>
                  </a:lnTo>
                  <a:cubicBezTo>
                    <a:pt x="3405" y="6"/>
                    <a:pt x="3383" y="0"/>
                    <a:pt x="3361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1"/>
            <p:cNvSpPr/>
            <p:nvPr/>
          </p:nvSpPr>
          <p:spPr>
            <a:xfrm>
              <a:off x="6022525" y="2530300"/>
              <a:ext cx="218275" cy="125900"/>
            </a:xfrm>
            <a:custGeom>
              <a:rect b="b" l="l" r="r" t="t"/>
              <a:pathLst>
                <a:path extrusionOk="0" h="5036" w="8731">
                  <a:moveTo>
                    <a:pt x="3361" y="0"/>
                  </a:moveTo>
                  <a:cubicBezTo>
                    <a:pt x="3322" y="0"/>
                    <a:pt x="3282" y="17"/>
                    <a:pt x="3244" y="39"/>
                  </a:cubicBezTo>
                  <a:lnTo>
                    <a:pt x="62" y="1876"/>
                  </a:lnTo>
                  <a:cubicBezTo>
                    <a:pt x="2" y="1911"/>
                    <a:pt x="1" y="1967"/>
                    <a:pt x="62" y="2002"/>
                  </a:cubicBezTo>
                  <a:lnTo>
                    <a:pt x="5270" y="5010"/>
                  </a:lnTo>
                  <a:cubicBezTo>
                    <a:pt x="5304" y="5027"/>
                    <a:pt x="5341" y="5036"/>
                    <a:pt x="5378" y="5036"/>
                  </a:cubicBezTo>
                  <a:cubicBezTo>
                    <a:pt x="5416" y="5036"/>
                    <a:pt x="5453" y="5027"/>
                    <a:pt x="5488" y="5010"/>
                  </a:cubicBezTo>
                  <a:lnTo>
                    <a:pt x="8669" y="3172"/>
                  </a:lnTo>
                  <a:cubicBezTo>
                    <a:pt x="8730" y="3138"/>
                    <a:pt x="8730" y="3081"/>
                    <a:pt x="8669" y="3046"/>
                  </a:cubicBezTo>
                  <a:lnTo>
                    <a:pt x="3427" y="19"/>
                  </a:lnTo>
                  <a:cubicBezTo>
                    <a:pt x="3405" y="6"/>
                    <a:pt x="3383" y="0"/>
                    <a:pt x="33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1"/>
            <p:cNvSpPr/>
            <p:nvPr/>
          </p:nvSpPr>
          <p:spPr>
            <a:xfrm>
              <a:off x="6032200" y="2580325"/>
              <a:ext cx="2000" cy="1100"/>
            </a:xfrm>
            <a:custGeom>
              <a:rect b="b" l="l" r="r" t="t"/>
              <a:pathLst>
                <a:path extrusionOk="0" h="44" w="80">
                  <a:moveTo>
                    <a:pt x="25" y="1"/>
                  </a:moveTo>
                  <a:cubicBezTo>
                    <a:pt x="20" y="1"/>
                    <a:pt x="15" y="2"/>
                    <a:pt x="11" y="4"/>
                  </a:cubicBezTo>
                  <a:lnTo>
                    <a:pt x="8" y="6"/>
                  </a:lnTo>
                  <a:cubicBezTo>
                    <a:pt x="1" y="8"/>
                    <a:pt x="1" y="19"/>
                    <a:pt x="8" y="22"/>
                  </a:cubicBezTo>
                  <a:lnTo>
                    <a:pt x="41" y="40"/>
                  </a:lnTo>
                  <a:cubicBezTo>
                    <a:pt x="46" y="43"/>
                    <a:pt x="50" y="44"/>
                    <a:pt x="55" y="44"/>
                  </a:cubicBezTo>
                  <a:cubicBezTo>
                    <a:pt x="60" y="44"/>
                    <a:pt x="64" y="43"/>
                    <a:pt x="67" y="40"/>
                  </a:cubicBezTo>
                  <a:lnTo>
                    <a:pt x="72" y="39"/>
                  </a:lnTo>
                  <a:cubicBezTo>
                    <a:pt x="79" y="35"/>
                    <a:pt x="79" y="27"/>
                    <a:pt x="72" y="23"/>
                  </a:cubicBezTo>
                  <a:lnTo>
                    <a:pt x="38" y="4"/>
                  </a:lnTo>
                  <a:cubicBezTo>
                    <a:pt x="34" y="2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1"/>
            <p:cNvSpPr/>
            <p:nvPr/>
          </p:nvSpPr>
          <p:spPr>
            <a:xfrm>
              <a:off x="6033075" y="2579100"/>
              <a:ext cx="2625" cy="1450"/>
            </a:xfrm>
            <a:custGeom>
              <a:rect b="b" l="l" r="r" t="t"/>
              <a:pathLst>
                <a:path extrusionOk="0" h="58" w="105">
                  <a:moveTo>
                    <a:pt x="26" y="1"/>
                  </a:moveTo>
                  <a:cubicBezTo>
                    <a:pt x="21" y="1"/>
                    <a:pt x="17" y="2"/>
                    <a:pt x="12" y="4"/>
                  </a:cubicBezTo>
                  <a:lnTo>
                    <a:pt x="9" y="5"/>
                  </a:lnTo>
                  <a:cubicBezTo>
                    <a:pt x="1" y="10"/>
                    <a:pt x="2" y="17"/>
                    <a:pt x="9" y="21"/>
                  </a:cubicBezTo>
                  <a:lnTo>
                    <a:pt x="67" y="55"/>
                  </a:lnTo>
                  <a:cubicBezTo>
                    <a:pt x="72" y="57"/>
                    <a:pt x="76" y="58"/>
                    <a:pt x="80" y="58"/>
                  </a:cubicBezTo>
                  <a:cubicBezTo>
                    <a:pt x="85" y="58"/>
                    <a:pt x="89" y="57"/>
                    <a:pt x="93" y="55"/>
                  </a:cubicBezTo>
                  <a:lnTo>
                    <a:pt x="98" y="53"/>
                  </a:lnTo>
                  <a:cubicBezTo>
                    <a:pt x="105" y="50"/>
                    <a:pt x="105" y="40"/>
                    <a:pt x="98" y="37"/>
                  </a:cubicBezTo>
                  <a:lnTo>
                    <a:pt x="38" y="4"/>
                  </a:lnTo>
                  <a:cubicBezTo>
                    <a:pt x="35" y="2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1"/>
            <p:cNvSpPr/>
            <p:nvPr/>
          </p:nvSpPr>
          <p:spPr>
            <a:xfrm>
              <a:off x="6033975" y="2577875"/>
              <a:ext cx="3250" cy="1825"/>
            </a:xfrm>
            <a:custGeom>
              <a:rect b="b" l="l" r="r" t="t"/>
              <a:pathLst>
                <a:path extrusionOk="0" h="73" w="130">
                  <a:moveTo>
                    <a:pt x="25" y="0"/>
                  </a:moveTo>
                  <a:cubicBezTo>
                    <a:pt x="20" y="0"/>
                    <a:pt x="16" y="1"/>
                    <a:pt x="12" y="4"/>
                  </a:cubicBezTo>
                  <a:lnTo>
                    <a:pt x="8" y="5"/>
                  </a:lnTo>
                  <a:cubicBezTo>
                    <a:pt x="1" y="9"/>
                    <a:pt x="1" y="17"/>
                    <a:pt x="8" y="21"/>
                  </a:cubicBezTo>
                  <a:lnTo>
                    <a:pt x="92" y="69"/>
                  </a:lnTo>
                  <a:cubicBezTo>
                    <a:pt x="96" y="71"/>
                    <a:pt x="100" y="72"/>
                    <a:pt x="105" y="72"/>
                  </a:cubicBezTo>
                  <a:cubicBezTo>
                    <a:pt x="109" y="72"/>
                    <a:pt x="114" y="71"/>
                    <a:pt x="118" y="69"/>
                  </a:cubicBezTo>
                  <a:lnTo>
                    <a:pt x="123" y="67"/>
                  </a:lnTo>
                  <a:cubicBezTo>
                    <a:pt x="130" y="64"/>
                    <a:pt x="130" y="54"/>
                    <a:pt x="123" y="51"/>
                  </a:cubicBezTo>
                  <a:lnTo>
                    <a:pt x="39" y="4"/>
                  </a:lnTo>
                  <a:cubicBezTo>
                    <a:pt x="34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1"/>
            <p:cNvSpPr/>
            <p:nvPr/>
          </p:nvSpPr>
          <p:spPr>
            <a:xfrm>
              <a:off x="6033975" y="2576125"/>
              <a:ext cx="4750" cy="2700"/>
            </a:xfrm>
            <a:custGeom>
              <a:rect b="b" l="l" r="r" t="t"/>
              <a:pathLst>
                <a:path extrusionOk="0" h="108" w="190">
                  <a:moveTo>
                    <a:pt x="25" y="1"/>
                  </a:moveTo>
                  <a:cubicBezTo>
                    <a:pt x="20" y="1"/>
                    <a:pt x="16" y="2"/>
                    <a:pt x="12" y="4"/>
                  </a:cubicBezTo>
                  <a:lnTo>
                    <a:pt x="8" y="5"/>
                  </a:lnTo>
                  <a:cubicBezTo>
                    <a:pt x="1" y="8"/>
                    <a:pt x="1" y="18"/>
                    <a:pt x="8" y="21"/>
                  </a:cubicBezTo>
                  <a:lnTo>
                    <a:pt x="152" y="104"/>
                  </a:lnTo>
                  <a:cubicBezTo>
                    <a:pt x="156" y="106"/>
                    <a:pt x="161" y="107"/>
                    <a:pt x="165" y="107"/>
                  </a:cubicBezTo>
                  <a:cubicBezTo>
                    <a:pt x="170" y="107"/>
                    <a:pt x="175" y="106"/>
                    <a:pt x="179" y="104"/>
                  </a:cubicBezTo>
                  <a:lnTo>
                    <a:pt x="182" y="103"/>
                  </a:lnTo>
                  <a:cubicBezTo>
                    <a:pt x="189" y="100"/>
                    <a:pt x="189" y="89"/>
                    <a:pt x="182" y="87"/>
                  </a:cubicBezTo>
                  <a:lnTo>
                    <a:pt x="39" y="4"/>
                  </a:lnTo>
                  <a:cubicBezTo>
                    <a:pt x="34" y="2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1"/>
            <p:cNvSpPr/>
            <p:nvPr/>
          </p:nvSpPr>
          <p:spPr>
            <a:xfrm>
              <a:off x="6039050" y="2574350"/>
              <a:ext cx="3650" cy="2850"/>
            </a:xfrm>
            <a:custGeom>
              <a:rect b="b" l="l" r="r" t="t"/>
              <a:pathLst>
                <a:path extrusionOk="0" h="114" w="146">
                  <a:moveTo>
                    <a:pt x="28" y="29"/>
                  </a:moveTo>
                  <a:lnTo>
                    <a:pt x="82" y="59"/>
                  </a:lnTo>
                  <a:lnTo>
                    <a:pt x="33" y="88"/>
                  </a:lnTo>
                  <a:lnTo>
                    <a:pt x="28" y="29"/>
                  </a:lnTo>
                  <a:close/>
                  <a:moveTo>
                    <a:pt x="23" y="1"/>
                  </a:moveTo>
                  <a:cubicBezTo>
                    <a:pt x="20" y="1"/>
                    <a:pt x="17" y="2"/>
                    <a:pt x="15" y="4"/>
                  </a:cubicBezTo>
                  <a:lnTo>
                    <a:pt x="5" y="10"/>
                  </a:lnTo>
                  <a:cubicBezTo>
                    <a:pt x="4" y="10"/>
                    <a:pt x="2" y="11"/>
                    <a:pt x="1" y="13"/>
                  </a:cubicBezTo>
                  <a:cubicBezTo>
                    <a:pt x="1" y="14"/>
                    <a:pt x="1" y="15"/>
                    <a:pt x="1" y="15"/>
                  </a:cubicBezTo>
                  <a:lnTo>
                    <a:pt x="5" y="101"/>
                  </a:lnTo>
                  <a:cubicBezTo>
                    <a:pt x="5" y="102"/>
                    <a:pt x="5" y="104"/>
                    <a:pt x="7" y="104"/>
                  </a:cubicBezTo>
                  <a:cubicBezTo>
                    <a:pt x="7" y="105"/>
                    <a:pt x="8" y="107"/>
                    <a:pt x="10" y="107"/>
                  </a:cubicBezTo>
                  <a:lnTo>
                    <a:pt x="17" y="111"/>
                  </a:lnTo>
                  <a:cubicBezTo>
                    <a:pt x="18" y="113"/>
                    <a:pt x="20" y="113"/>
                    <a:pt x="22" y="113"/>
                  </a:cubicBezTo>
                  <a:cubicBezTo>
                    <a:pt x="24" y="113"/>
                    <a:pt x="25" y="113"/>
                    <a:pt x="27" y="111"/>
                  </a:cubicBezTo>
                  <a:lnTo>
                    <a:pt x="95" y="72"/>
                  </a:lnTo>
                  <a:lnTo>
                    <a:pt x="115" y="85"/>
                  </a:lnTo>
                  <a:cubicBezTo>
                    <a:pt x="118" y="85"/>
                    <a:pt x="120" y="87"/>
                    <a:pt x="123" y="87"/>
                  </a:cubicBezTo>
                  <a:cubicBezTo>
                    <a:pt x="126" y="85"/>
                    <a:pt x="127" y="85"/>
                    <a:pt x="130" y="84"/>
                  </a:cubicBezTo>
                  <a:lnTo>
                    <a:pt x="140" y="76"/>
                  </a:lnTo>
                  <a:cubicBezTo>
                    <a:pt x="143" y="75"/>
                    <a:pt x="146" y="73"/>
                    <a:pt x="146" y="72"/>
                  </a:cubicBezTo>
                  <a:cubicBezTo>
                    <a:pt x="146" y="71"/>
                    <a:pt x="144" y="69"/>
                    <a:pt x="143" y="68"/>
                  </a:cubicBezTo>
                  <a:lnTo>
                    <a:pt x="121" y="56"/>
                  </a:lnTo>
                  <a:lnTo>
                    <a:pt x="136" y="47"/>
                  </a:lnTo>
                  <a:cubicBezTo>
                    <a:pt x="139" y="46"/>
                    <a:pt x="140" y="44"/>
                    <a:pt x="140" y="43"/>
                  </a:cubicBezTo>
                  <a:cubicBezTo>
                    <a:pt x="141" y="42"/>
                    <a:pt x="140" y="40"/>
                    <a:pt x="137" y="39"/>
                  </a:cubicBezTo>
                  <a:lnTo>
                    <a:pt x="133" y="36"/>
                  </a:lnTo>
                  <a:cubicBezTo>
                    <a:pt x="131" y="36"/>
                    <a:pt x="128" y="34"/>
                    <a:pt x="126" y="34"/>
                  </a:cubicBezTo>
                  <a:cubicBezTo>
                    <a:pt x="123" y="34"/>
                    <a:pt x="121" y="36"/>
                    <a:pt x="118" y="37"/>
                  </a:cubicBezTo>
                  <a:lnTo>
                    <a:pt x="104" y="46"/>
                  </a:lnTo>
                  <a:lnTo>
                    <a:pt x="30" y="4"/>
                  </a:lnTo>
                  <a:cubicBezTo>
                    <a:pt x="27" y="2"/>
                    <a:pt x="25" y="1"/>
                    <a:pt x="2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1"/>
            <p:cNvSpPr/>
            <p:nvPr/>
          </p:nvSpPr>
          <p:spPr>
            <a:xfrm>
              <a:off x="6041300" y="2572125"/>
              <a:ext cx="5425" cy="3075"/>
            </a:xfrm>
            <a:custGeom>
              <a:rect b="b" l="l" r="r" t="t"/>
              <a:pathLst>
                <a:path extrusionOk="0" h="123" w="217">
                  <a:moveTo>
                    <a:pt x="102" y="0"/>
                  </a:moveTo>
                  <a:cubicBezTo>
                    <a:pt x="101" y="0"/>
                    <a:pt x="100" y="1"/>
                    <a:pt x="99" y="2"/>
                  </a:cubicBezTo>
                  <a:cubicBezTo>
                    <a:pt x="91" y="3"/>
                    <a:pt x="81" y="4"/>
                    <a:pt x="72" y="9"/>
                  </a:cubicBezTo>
                  <a:cubicBezTo>
                    <a:pt x="62" y="13"/>
                    <a:pt x="51" y="17"/>
                    <a:pt x="41" y="23"/>
                  </a:cubicBezTo>
                  <a:cubicBezTo>
                    <a:pt x="18" y="36"/>
                    <a:pt x="5" y="51"/>
                    <a:pt x="2" y="65"/>
                  </a:cubicBezTo>
                  <a:cubicBezTo>
                    <a:pt x="1" y="80"/>
                    <a:pt x="11" y="93"/>
                    <a:pt x="31" y="104"/>
                  </a:cubicBezTo>
                  <a:cubicBezTo>
                    <a:pt x="51" y="116"/>
                    <a:pt x="72" y="122"/>
                    <a:pt x="93" y="122"/>
                  </a:cubicBezTo>
                  <a:cubicBezTo>
                    <a:pt x="96" y="122"/>
                    <a:pt x="98" y="122"/>
                    <a:pt x="101" y="122"/>
                  </a:cubicBezTo>
                  <a:cubicBezTo>
                    <a:pt x="127" y="120"/>
                    <a:pt x="152" y="112"/>
                    <a:pt x="175" y="99"/>
                  </a:cubicBezTo>
                  <a:cubicBezTo>
                    <a:pt x="192" y="90"/>
                    <a:pt x="207" y="77"/>
                    <a:pt x="217" y="61"/>
                  </a:cubicBezTo>
                  <a:lnTo>
                    <a:pt x="217" y="58"/>
                  </a:lnTo>
                  <a:cubicBezTo>
                    <a:pt x="217" y="57"/>
                    <a:pt x="215" y="57"/>
                    <a:pt x="214" y="55"/>
                  </a:cubicBezTo>
                  <a:lnTo>
                    <a:pt x="165" y="28"/>
                  </a:lnTo>
                  <a:cubicBezTo>
                    <a:pt x="162" y="26"/>
                    <a:pt x="159" y="25"/>
                    <a:pt x="157" y="25"/>
                  </a:cubicBezTo>
                  <a:cubicBezTo>
                    <a:pt x="153" y="25"/>
                    <a:pt x="150" y="26"/>
                    <a:pt x="149" y="28"/>
                  </a:cubicBezTo>
                  <a:lnTo>
                    <a:pt x="104" y="54"/>
                  </a:lnTo>
                  <a:cubicBezTo>
                    <a:pt x="101" y="55"/>
                    <a:pt x="98" y="57"/>
                    <a:pt x="98" y="58"/>
                  </a:cubicBezTo>
                  <a:cubicBezTo>
                    <a:pt x="98" y="60"/>
                    <a:pt x="99" y="61"/>
                    <a:pt x="102" y="62"/>
                  </a:cubicBezTo>
                  <a:lnTo>
                    <a:pt x="107" y="65"/>
                  </a:lnTo>
                  <a:cubicBezTo>
                    <a:pt x="108" y="67"/>
                    <a:pt x="111" y="67"/>
                    <a:pt x="114" y="67"/>
                  </a:cubicBezTo>
                  <a:cubicBezTo>
                    <a:pt x="115" y="67"/>
                    <a:pt x="118" y="65"/>
                    <a:pt x="121" y="64"/>
                  </a:cubicBezTo>
                  <a:lnTo>
                    <a:pt x="149" y="48"/>
                  </a:lnTo>
                  <a:lnTo>
                    <a:pt x="183" y="68"/>
                  </a:lnTo>
                  <a:cubicBezTo>
                    <a:pt x="181" y="71"/>
                    <a:pt x="178" y="74"/>
                    <a:pt x="173" y="77"/>
                  </a:cubicBezTo>
                  <a:cubicBezTo>
                    <a:pt x="169" y="81"/>
                    <a:pt x="163" y="84"/>
                    <a:pt x="157" y="87"/>
                  </a:cubicBezTo>
                  <a:cubicBezTo>
                    <a:pt x="143" y="96"/>
                    <a:pt x="127" y="102"/>
                    <a:pt x="110" y="102"/>
                  </a:cubicBezTo>
                  <a:cubicBezTo>
                    <a:pt x="107" y="102"/>
                    <a:pt x="105" y="102"/>
                    <a:pt x="103" y="102"/>
                  </a:cubicBezTo>
                  <a:cubicBezTo>
                    <a:pt x="88" y="102"/>
                    <a:pt x="73" y="97"/>
                    <a:pt x="59" y="89"/>
                  </a:cubicBezTo>
                  <a:cubicBezTo>
                    <a:pt x="43" y="80"/>
                    <a:pt x="36" y="70"/>
                    <a:pt x="37" y="60"/>
                  </a:cubicBezTo>
                  <a:cubicBezTo>
                    <a:pt x="38" y="51"/>
                    <a:pt x="47" y="41"/>
                    <a:pt x="63" y="31"/>
                  </a:cubicBezTo>
                  <a:cubicBezTo>
                    <a:pt x="76" y="23"/>
                    <a:pt x="91" y="19"/>
                    <a:pt x="105" y="16"/>
                  </a:cubicBezTo>
                  <a:lnTo>
                    <a:pt x="108" y="15"/>
                  </a:lnTo>
                  <a:cubicBezTo>
                    <a:pt x="110" y="13"/>
                    <a:pt x="110" y="13"/>
                    <a:pt x="108" y="12"/>
                  </a:cubicBezTo>
                  <a:lnTo>
                    <a:pt x="105" y="3"/>
                  </a:lnTo>
                  <a:cubicBezTo>
                    <a:pt x="105" y="2"/>
                    <a:pt x="105" y="2"/>
                    <a:pt x="104" y="2"/>
                  </a:cubicBezTo>
                  <a:cubicBezTo>
                    <a:pt x="104" y="1"/>
                    <a:pt x="103" y="0"/>
                    <a:pt x="10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1"/>
            <p:cNvSpPr/>
            <p:nvPr/>
          </p:nvSpPr>
          <p:spPr>
            <a:xfrm>
              <a:off x="6067125" y="2557100"/>
              <a:ext cx="4900" cy="2800"/>
            </a:xfrm>
            <a:custGeom>
              <a:rect b="b" l="l" r="r" t="t"/>
              <a:pathLst>
                <a:path extrusionOk="0" h="112" w="196">
                  <a:moveTo>
                    <a:pt x="99" y="0"/>
                  </a:moveTo>
                  <a:cubicBezTo>
                    <a:pt x="95" y="0"/>
                    <a:pt x="91" y="1"/>
                    <a:pt x="87" y="4"/>
                  </a:cubicBezTo>
                  <a:lnTo>
                    <a:pt x="7" y="50"/>
                  </a:lnTo>
                  <a:cubicBezTo>
                    <a:pt x="0" y="51"/>
                    <a:pt x="0" y="60"/>
                    <a:pt x="7" y="62"/>
                  </a:cubicBezTo>
                  <a:lnTo>
                    <a:pt x="87" y="108"/>
                  </a:lnTo>
                  <a:cubicBezTo>
                    <a:pt x="91" y="110"/>
                    <a:pt x="95" y="111"/>
                    <a:pt x="99" y="111"/>
                  </a:cubicBezTo>
                  <a:cubicBezTo>
                    <a:pt x="102" y="111"/>
                    <a:pt x="106" y="110"/>
                    <a:pt x="109" y="108"/>
                  </a:cubicBezTo>
                  <a:lnTo>
                    <a:pt x="190" y="62"/>
                  </a:lnTo>
                  <a:cubicBezTo>
                    <a:pt x="196" y="59"/>
                    <a:pt x="196" y="53"/>
                    <a:pt x="190" y="50"/>
                  </a:cubicBezTo>
                  <a:lnTo>
                    <a:pt x="109" y="4"/>
                  </a:lnTo>
                  <a:cubicBezTo>
                    <a:pt x="106" y="1"/>
                    <a:pt x="102" y="0"/>
                    <a:pt x="99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1"/>
            <p:cNvSpPr/>
            <p:nvPr/>
          </p:nvSpPr>
          <p:spPr>
            <a:xfrm>
              <a:off x="6066575" y="2556900"/>
              <a:ext cx="2825" cy="1400"/>
            </a:xfrm>
            <a:custGeom>
              <a:rect b="b" l="l" r="r" t="t"/>
              <a:pathLst>
                <a:path extrusionOk="0" h="56" w="113">
                  <a:moveTo>
                    <a:pt x="51" y="0"/>
                  </a:moveTo>
                  <a:cubicBezTo>
                    <a:pt x="38" y="0"/>
                    <a:pt x="27" y="1"/>
                    <a:pt x="16" y="7"/>
                  </a:cubicBezTo>
                  <a:cubicBezTo>
                    <a:pt x="0" y="16"/>
                    <a:pt x="0" y="30"/>
                    <a:pt x="16" y="39"/>
                  </a:cubicBezTo>
                  <a:lnTo>
                    <a:pt x="44" y="55"/>
                  </a:lnTo>
                  <a:lnTo>
                    <a:pt x="64" y="51"/>
                  </a:lnTo>
                  <a:lnTo>
                    <a:pt x="37" y="36"/>
                  </a:lnTo>
                  <a:cubicBezTo>
                    <a:pt x="25" y="32"/>
                    <a:pt x="25" y="16"/>
                    <a:pt x="37" y="12"/>
                  </a:cubicBezTo>
                  <a:cubicBezTo>
                    <a:pt x="41" y="9"/>
                    <a:pt x="45" y="7"/>
                    <a:pt x="51" y="7"/>
                  </a:cubicBezTo>
                  <a:cubicBezTo>
                    <a:pt x="56" y="7"/>
                    <a:pt x="60" y="9"/>
                    <a:pt x="64" y="12"/>
                  </a:cubicBezTo>
                  <a:lnTo>
                    <a:pt x="92" y="28"/>
                  </a:lnTo>
                  <a:lnTo>
                    <a:pt x="112" y="23"/>
                  </a:lnTo>
                  <a:lnTo>
                    <a:pt x="85" y="7"/>
                  </a:lnTo>
                  <a:cubicBezTo>
                    <a:pt x="74" y="1"/>
                    <a:pt x="63" y="0"/>
                    <a:pt x="5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1"/>
            <p:cNvSpPr/>
            <p:nvPr/>
          </p:nvSpPr>
          <p:spPr>
            <a:xfrm>
              <a:off x="6098650" y="2536000"/>
              <a:ext cx="9750" cy="5350"/>
            </a:xfrm>
            <a:custGeom>
              <a:rect b="b" l="l" r="r" t="t"/>
              <a:pathLst>
                <a:path extrusionOk="0" h="214" w="390">
                  <a:moveTo>
                    <a:pt x="260" y="10"/>
                  </a:moveTo>
                  <a:cubicBezTo>
                    <a:pt x="266" y="10"/>
                    <a:pt x="270" y="11"/>
                    <a:pt x="276" y="14"/>
                  </a:cubicBezTo>
                  <a:lnTo>
                    <a:pt x="350" y="57"/>
                  </a:lnTo>
                  <a:cubicBezTo>
                    <a:pt x="363" y="62"/>
                    <a:pt x="363" y="79"/>
                    <a:pt x="350" y="83"/>
                  </a:cubicBezTo>
                  <a:lnTo>
                    <a:pt x="147" y="201"/>
                  </a:lnTo>
                  <a:cubicBezTo>
                    <a:pt x="141" y="204"/>
                    <a:pt x="137" y="205"/>
                    <a:pt x="131" y="205"/>
                  </a:cubicBezTo>
                  <a:cubicBezTo>
                    <a:pt x="125" y="205"/>
                    <a:pt x="120" y="204"/>
                    <a:pt x="114" y="201"/>
                  </a:cubicBezTo>
                  <a:lnTo>
                    <a:pt x="40" y="159"/>
                  </a:lnTo>
                  <a:cubicBezTo>
                    <a:pt x="27" y="153"/>
                    <a:pt x="27" y="136"/>
                    <a:pt x="40" y="131"/>
                  </a:cubicBezTo>
                  <a:lnTo>
                    <a:pt x="243" y="14"/>
                  </a:lnTo>
                  <a:cubicBezTo>
                    <a:pt x="247" y="12"/>
                    <a:pt x="250" y="11"/>
                    <a:pt x="255" y="10"/>
                  </a:cubicBezTo>
                  <a:close/>
                  <a:moveTo>
                    <a:pt x="260" y="1"/>
                  </a:moveTo>
                  <a:cubicBezTo>
                    <a:pt x="246" y="1"/>
                    <a:pt x="233" y="4"/>
                    <a:pt x="221" y="10"/>
                  </a:cubicBezTo>
                  <a:lnTo>
                    <a:pt x="18" y="127"/>
                  </a:lnTo>
                  <a:cubicBezTo>
                    <a:pt x="1" y="137"/>
                    <a:pt x="1" y="153"/>
                    <a:pt x="18" y="163"/>
                  </a:cubicBezTo>
                  <a:lnTo>
                    <a:pt x="92" y="205"/>
                  </a:lnTo>
                  <a:cubicBezTo>
                    <a:pt x="104" y="211"/>
                    <a:pt x="117" y="214"/>
                    <a:pt x="131" y="214"/>
                  </a:cubicBezTo>
                  <a:cubicBezTo>
                    <a:pt x="137" y="214"/>
                    <a:pt x="143" y="214"/>
                    <a:pt x="149" y="213"/>
                  </a:cubicBezTo>
                  <a:cubicBezTo>
                    <a:pt x="156" y="211"/>
                    <a:pt x="163" y="208"/>
                    <a:pt x="169" y="205"/>
                  </a:cubicBezTo>
                  <a:lnTo>
                    <a:pt x="372" y="88"/>
                  </a:lnTo>
                  <a:cubicBezTo>
                    <a:pt x="389" y="78"/>
                    <a:pt x="389" y="62"/>
                    <a:pt x="372" y="52"/>
                  </a:cubicBezTo>
                  <a:lnTo>
                    <a:pt x="298" y="10"/>
                  </a:lnTo>
                  <a:cubicBezTo>
                    <a:pt x="286" y="4"/>
                    <a:pt x="273" y="1"/>
                    <a:pt x="260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1"/>
            <p:cNvSpPr/>
            <p:nvPr/>
          </p:nvSpPr>
          <p:spPr>
            <a:xfrm>
              <a:off x="6100075" y="2536600"/>
              <a:ext cx="6900" cy="4175"/>
            </a:xfrm>
            <a:custGeom>
              <a:rect b="b" l="l" r="r" t="t"/>
              <a:pathLst>
                <a:path extrusionOk="0" h="167" w="276">
                  <a:moveTo>
                    <a:pt x="196" y="0"/>
                  </a:moveTo>
                  <a:cubicBezTo>
                    <a:pt x="196" y="0"/>
                    <a:pt x="195" y="0"/>
                    <a:pt x="193" y="1"/>
                  </a:cubicBezTo>
                  <a:lnTo>
                    <a:pt x="10" y="107"/>
                  </a:lnTo>
                  <a:cubicBezTo>
                    <a:pt x="0" y="110"/>
                    <a:pt x="0" y="123"/>
                    <a:pt x="10" y="128"/>
                  </a:cubicBezTo>
                  <a:lnTo>
                    <a:pt x="77" y="165"/>
                  </a:lnTo>
                  <a:cubicBezTo>
                    <a:pt x="79" y="167"/>
                    <a:pt x="80" y="167"/>
                    <a:pt x="80" y="167"/>
                  </a:cubicBezTo>
                  <a:cubicBezTo>
                    <a:pt x="82" y="167"/>
                    <a:pt x="83" y="167"/>
                    <a:pt x="83" y="165"/>
                  </a:cubicBezTo>
                  <a:lnTo>
                    <a:pt x="266" y="59"/>
                  </a:lnTo>
                  <a:cubicBezTo>
                    <a:pt x="276" y="57"/>
                    <a:pt x="276" y="44"/>
                    <a:pt x="266" y="39"/>
                  </a:cubicBezTo>
                  <a:lnTo>
                    <a:pt x="199" y="1"/>
                  </a:lnTo>
                  <a:cubicBezTo>
                    <a:pt x="199" y="0"/>
                    <a:pt x="198" y="0"/>
                    <a:pt x="19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1"/>
            <p:cNvSpPr/>
            <p:nvPr/>
          </p:nvSpPr>
          <p:spPr>
            <a:xfrm>
              <a:off x="6106050" y="2536050"/>
              <a:ext cx="2275" cy="1250"/>
            </a:xfrm>
            <a:custGeom>
              <a:rect b="b" l="l" r="r" t="t"/>
              <a:pathLst>
                <a:path extrusionOk="0" h="50" w="91">
                  <a:moveTo>
                    <a:pt x="25" y="1"/>
                  </a:moveTo>
                  <a:cubicBezTo>
                    <a:pt x="21" y="1"/>
                    <a:pt x="17" y="1"/>
                    <a:pt x="14" y="2"/>
                  </a:cubicBezTo>
                  <a:lnTo>
                    <a:pt x="1" y="9"/>
                  </a:lnTo>
                  <a:lnTo>
                    <a:pt x="70" y="50"/>
                  </a:lnTo>
                  <a:lnTo>
                    <a:pt x="83" y="42"/>
                  </a:lnTo>
                  <a:cubicBezTo>
                    <a:pt x="90" y="37"/>
                    <a:pt x="83" y="26"/>
                    <a:pt x="69" y="18"/>
                  </a:cubicBezTo>
                  <a:lnTo>
                    <a:pt x="54" y="9"/>
                  </a:lnTo>
                  <a:cubicBezTo>
                    <a:pt x="46" y="4"/>
                    <a:pt x="35" y="1"/>
                    <a:pt x="2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1"/>
            <p:cNvSpPr/>
            <p:nvPr/>
          </p:nvSpPr>
          <p:spPr>
            <a:xfrm>
              <a:off x="6066975" y="2576700"/>
              <a:ext cx="20400" cy="11025"/>
            </a:xfrm>
            <a:custGeom>
              <a:rect b="b" l="l" r="r" t="t"/>
              <a:pathLst>
                <a:path extrusionOk="0" h="441" w="816">
                  <a:moveTo>
                    <a:pt x="330" y="72"/>
                  </a:moveTo>
                  <a:cubicBezTo>
                    <a:pt x="370" y="72"/>
                    <a:pt x="415" y="82"/>
                    <a:pt x="463" y="103"/>
                  </a:cubicBezTo>
                  <a:cubicBezTo>
                    <a:pt x="467" y="148"/>
                    <a:pt x="440" y="182"/>
                    <a:pt x="402" y="204"/>
                  </a:cubicBezTo>
                  <a:cubicBezTo>
                    <a:pt x="365" y="225"/>
                    <a:pt x="329" y="236"/>
                    <a:pt x="293" y="236"/>
                  </a:cubicBezTo>
                  <a:cubicBezTo>
                    <a:pt x="264" y="236"/>
                    <a:pt x="236" y="229"/>
                    <a:pt x="209" y="213"/>
                  </a:cubicBezTo>
                  <a:cubicBezTo>
                    <a:pt x="150" y="178"/>
                    <a:pt x="160" y="133"/>
                    <a:pt x="215" y="103"/>
                  </a:cubicBezTo>
                  <a:cubicBezTo>
                    <a:pt x="248" y="83"/>
                    <a:pt x="287" y="72"/>
                    <a:pt x="330" y="72"/>
                  </a:cubicBezTo>
                  <a:close/>
                  <a:moveTo>
                    <a:pt x="384" y="1"/>
                  </a:moveTo>
                  <a:cubicBezTo>
                    <a:pt x="301" y="1"/>
                    <a:pt x="219" y="22"/>
                    <a:pt x="145" y="64"/>
                  </a:cubicBezTo>
                  <a:cubicBezTo>
                    <a:pt x="32" y="129"/>
                    <a:pt x="0" y="219"/>
                    <a:pt x="99" y="277"/>
                  </a:cubicBezTo>
                  <a:cubicBezTo>
                    <a:pt x="143" y="302"/>
                    <a:pt x="191" y="313"/>
                    <a:pt x="240" y="313"/>
                  </a:cubicBezTo>
                  <a:cubicBezTo>
                    <a:pt x="308" y="313"/>
                    <a:pt x="379" y="291"/>
                    <a:pt x="444" y="254"/>
                  </a:cubicBezTo>
                  <a:cubicBezTo>
                    <a:pt x="492" y="226"/>
                    <a:pt x="528" y="181"/>
                    <a:pt x="531" y="138"/>
                  </a:cubicBezTo>
                  <a:cubicBezTo>
                    <a:pt x="662" y="220"/>
                    <a:pt x="640" y="285"/>
                    <a:pt x="557" y="333"/>
                  </a:cubicBezTo>
                  <a:cubicBezTo>
                    <a:pt x="514" y="356"/>
                    <a:pt x="464" y="370"/>
                    <a:pt x="415" y="372"/>
                  </a:cubicBezTo>
                  <a:lnTo>
                    <a:pt x="405" y="441"/>
                  </a:lnTo>
                  <a:cubicBezTo>
                    <a:pt x="486" y="436"/>
                    <a:pt x="566" y="412"/>
                    <a:pt x="637" y="371"/>
                  </a:cubicBezTo>
                  <a:cubicBezTo>
                    <a:pt x="773" y="293"/>
                    <a:pt x="815" y="177"/>
                    <a:pt x="624" y="65"/>
                  </a:cubicBezTo>
                  <a:cubicBezTo>
                    <a:pt x="550" y="22"/>
                    <a:pt x="467" y="1"/>
                    <a:pt x="38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1"/>
            <p:cNvSpPr/>
            <p:nvPr/>
          </p:nvSpPr>
          <p:spPr>
            <a:xfrm>
              <a:off x="6083150" y="2573350"/>
              <a:ext cx="12275" cy="6725"/>
            </a:xfrm>
            <a:custGeom>
              <a:rect b="b" l="l" r="r" t="t"/>
              <a:pathLst>
                <a:path extrusionOk="0" h="269" w="491">
                  <a:moveTo>
                    <a:pt x="135" y="1"/>
                  </a:moveTo>
                  <a:cubicBezTo>
                    <a:pt x="107" y="1"/>
                    <a:pt x="77" y="8"/>
                    <a:pt x="52" y="22"/>
                  </a:cubicBezTo>
                  <a:cubicBezTo>
                    <a:pt x="9" y="48"/>
                    <a:pt x="0" y="83"/>
                    <a:pt x="35" y="102"/>
                  </a:cubicBezTo>
                  <a:cubicBezTo>
                    <a:pt x="50" y="111"/>
                    <a:pt x="69" y="115"/>
                    <a:pt x="91" y="115"/>
                  </a:cubicBezTo>
                  <a:cubicBezTo>
                    <a:pt x="119" y="115"/>
                    <a:pt x="149" y="107"/>
                    <a:pt x="174" y="93"/>
                  </a:cubicBezTo>
                  <a:cubicBezTo>
                    <a:pt x="218" y="67"/>
                    <a:pt x="225" y="34"/>
                    <a:pt x="190" y="13"/>
                  </a:cubicBezTo>
                  <a:cubicBezTo>
                    <a:pt x="175" y="5"/>
                    <a:pt x="156" y="1"/>
                    <a:pt x="135" y="1"/>
                  </a:cubicBezTo>
                  <a:close/>
                  <a:moveTo>
                    <a:pt x="400" y="154"/>
                  </a:moveTo>
                  <a:cubicBezTo>
                    <a:pt x="373" y="154"/>
                    <a:pt x="343" y="162"/>
                    <a:pt x="318" y="176"/>
                  </a:cubicBezTo>
                  <a:cubicBezTo>
                    <a:pt x="274" y="202"/>
                    <a:pt x="265" y="235"/>
                    <a:pt x="302" y="256"/>
                  </a:cubicBezTo>
                  <a:cubicBezTo>
                    <a:pt x="316" y="264"/>
                    <a:pt x="336" y="268"/>
                    <a:pt x="356" y="268"/>
                  </a:cubicBezTo>
                  <a:cubicBezTo>
                    <a:pt x="384" y="268"/>
                    <a:pt x="414" y="261"/>
                    <a:pt x="440" y="245"/>
                  </a:cubicBezTo>
                  <a:cubicBezTo>
                    <a:pt x="483" y="221"/>
                    <a:pt x="490" y="187"/>
                    <a:pt x="455" y="167"/>
                  </a:cubicBezTo>
                  <a:cubicBezTo>
                    <a:pt x="441" y="158"/>
                    <a:pt x="421" y="154"/>
                    <a:pt x="400" y="154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1"/>
            <p:cNvSpPr/>
            <p:nvPr/>
          </p:nvSpPr>
          <p:spPr>
            <a:xfrm>
              <a:off x="6088075" y="2564800"/>
              <a:ext cx="19675" cy="10250"/>
            </a:xfrm>
            <a:custGeom>
              <a:rect b="b" l="l" r="r" t="t"/>
              <a:pathLst>
                <a:path extrusionOk="0" h="410" w="787">
                  <a:moveTo>
                    <a:pt x="299" y="74"/>
                  </a:moveTo>
                  <a:cubicBezTo>
                    <a:pt x="352" y="74"/>
                    <a:pt x="417" y="93"/>
                    <a:pt x="501" y="141"/>
                  </a:cubicBezTo>
                  <a:cubicBezTo>
                    <a:pt x="640" y="221"/>
                    <a:pt x="643" y="277"/>
                    <a:pt x="579" y="313"/>
                  </a:cubicBezTo>
                  <a:cubicBezTo>
                    <a:pt x="554" y="328"/>
                    <a:pt x="525" y="336"/>
                    <a:pt x="489" y="336"/>
                  </a:cubicBezTo>
                  <a:cubicBezTo>
                    <a:pt x="434" y="336"/>
                    <a:pt x="365" y="316"/>
                    <a:pt x="280" y="267"/>
                  </a:cubicBezTo>
                  <a:cubicBezTo>
                    <a:pt x="141" y="187"/>
                    <a:pt x="142" y="135"/>
                    <a:pt x="206" y="97"/>
                  </a:cubicBezTo>
                  <a:cubicBezTo>
                    <a:pt x="232" y="83"/>
                    <a:pt x="263" y="74"/>
                    <a:pt x="299" y="74"/>
                  </a:cubicBezTo>
                  <a:close/>
                  <a:moveTo>
                    <a:pt x="351" y="0"/>
                  </a:moveTo>
                  <a:cubicBezTo>
                    <a:pt x="274" y="0"/>
                    <a:pt x="201" y="20"/>
                    <a:pt x="137" y="57"/>
                  </a:cubicBezTo>
                  <a:cubicBezTo>
                    <a:pt x="0" y="136"/>
                    <a:pt x="0" y="237"/>
                    <a:pt x="167" y="334"/>
                  </a:cubicBezTo>
                  <a:cubicBezTo>
                    <a:pt x="256" y="385"/>
                    <a:pt x="349" y="410"/>
                    <a:pt x="437" y="410"/>
                  </a:cubicBezTo>
                  <a:cubicBezTo>
                    <a:pt x="513" y="410"/>
                    <a:pt x="586" y="391"/>
                    <a:pt x="650" y="354"/>
                  </a:cubicBezTo>
                  <a:cubicBezTo>
                    <a:pt x="786" y="274"/>
                    <a:pt x="780" y="171"/>
                    <a:pt x="614" y="76"/>
                  </a:cubicBezTo>
                  <a:cubicBezTo>
                    <a:pt x="527" y="24"/>
                    <a:pt x="437" y="0"/>
                    <a:pt x="35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1"/>
            <p:cNvSpPr/>
            <p:nvPr/>
          </p:nvSpPr>
          <p:spPr>
            <a:xfrm>
              <a:off x="6101350" y="2557125"/>
              <a:ext cx="19650" cy="10275"/>
            </a:xfrm>
            <a:custGeom>
              <a:rect b="b" l="l" r="r" t="t"/>
              <a:pathLst>
                <a:path extrusionOk="0" h="411" w="786">
                  <a:moveTo>
                    <a:pt x="300" y="74"/>
                  </a:moveTo>
                  <a:cubicBezTo>
                    <a:pt x="353" y="74"/>
                    <a:pt x="418" y="93"/>
                    <a:pt x="500" y="140"/>
                  </a:cubicBezTo>
                  <a:cubicBezTo>
                    <a:pt x="641" y="222"/>
                    <a:pt x="642" y="277"/>
                    <a:pt x="580" y="313"/>
                  </a:cubicBezTo>
                  <a:cubicBezTo>
                    <a:pt x="555" y="327"/>
                    <a:pt x="525" y="336"/>
                    <a:pt x="489" y="336"/>
                  </a:cubicBezTo>
                  <a:cubicBezTo>
                    <a:pt x="434" y="336"/>
                    <a:pt x="365" y="316"/>
                    <a:pt x="281" y="268"/>
                  </a:cubicBezTo>
                  <a:cubicBezTo>
                    <a:pt x="141" y="187"/>
                    <a:pt x="142" y="135"/>
                    <a:pt x="207" y="98"/>
                  </a:cubicBezTo>
                  <a:cubicBezTo>
                    <a:pt x="233" y="83"/>
                    <a:pt x="264" y="74"/>
                    <a:pt x="300" y="74"/>
                  </a:cubicBezTo>
                  <a:close/>
                  <a:moveTo>
                    <a:pt x="352" y="0"/>
                  </a:moveTo>
                  <a:cubicBezTo>
                    <a:pt x="275" y="0"/>
                    <a:pt x="202" y="20"/>
                    <a:pt x="136" y="58"/>
                  </a:cubicBezTo>
                  <a:cubicBezTo>
                    <a:pt x="0" y="136"/>
                    <a:pt x="0" y="238"/>
                    <a:pt x="167" y="333"/>
                  </a:cubicBezTo>
                  <a:cubicBezTo>
                    <a:pt x="256" y="385"/>
                    <a:pt x="348" y="410"/>
                    <a:pt x="435" y="410"/>
                  </a:cubicBezTo>
                  <a:cubicBezTo>
                    <a:pt x="512" y="410"/>
                    <a:pt x="585" y="391"/>
                    <a:pt x="650" y="354"/>
                  </a:cubicBezTo>
                  <a:cubicBezTo>
                    <a:pt x="786" y="275"/>
                    <a:pt x="780" y="172"/>
                    <a:pt x="615" y="75"/>
                  </a:cubicBezTo>
                  <a:cubicBezTo>
                    <a:pt x="527" y="25"/>
                    <a:pt x="437" y="0"/>
                    <a:pt x="35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1"/>
            <p:cNvSpPr/>
            <p:nvPr/>
          </p:nvSpPr>
          <p:spPr>
            <a:xfrm>
              <a:off x="6082700" y="2565450"/>
              <a:ext cx="91850" cy="52650"/>
            </a:xfrm>
            <a:custGeom>
              <a:rect b="b" l="l" r="r" t="t"/>
              <a:pathLst>
                <a:path extrusionOk="0" h="2106" w="3674">
                  <a:moveTo>
                    <a:pt x="2833" y="1"/>
                  </a:moveTo>
                  <a:cubicBezTo>
                    <a:pt x="2798" y="1"/>
                    <a:pt x="2762" y="9"/>
                    <a:pt x="2730" y="25"/>
                  </a:cubicBezTo>
                  <a:lnTo>
                    <a:pt x="57" y="1568"/>
                  </a:lnTo>
                  <a:cubicBezTo>
                    <a:pt x="1" y="1601"/>
                    <a:pt x="1" y="1653"/>
                    <a:pt x="57" y="1687"/>
                  </a:cubicBezTo>
                  <a:lnTo>
                    <a:pt x="740" y="2081"/>
                  </a:lnTo>
                  <a:cubicBezTo>
                    <a:pt x="772" y="2097"/>
                    <a:pt x="807" y="2105"/>
                    <a:pt x="842" y="2105"/>
                  </a:cubicBezTo>
                  <a:cubicBezTo>
                    <a:pt x="878" y="2105"/>
                    <a:pt x="913" y="2097"/>
                    <a:pt x="945" y="2081"/>
                  </a:cubicBezTo>
                  <a:lnTo>
                    <a:pt x="3617" y="537"/>
                  </a:lnTo>
                  <a:cubicBezTo>
                    <a:pt x="3674" y="505"/>
                    <a:pt x="3674" y="453"/>
                    <a:pt x="3617" y="419"/>
                  </a:cubicBezTo>
                  <a:lnTo>
                    <a:pt x="2934" y="25"/>
                  </a:lnTo>
                  <a:cubicBezTo>
                    <a:pt x="2902" y="9"/>
                    <a:pt x="2868" y="1"/>
                    <a:pt x="283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1"/>
            <p:cNvSpPr/>
            <p:nvPr/>
          </p:nvSpPr>
          <p:spPr>
            <a:xfrm>
              <a:off x="6090650" y="2594250"/>
              <a:ext cx="33000" cy="18875"/>
            </a:xfrm>
            <a:custGeom>
              <a:rect b="b" l="l" r="r" t="t"/>
              <a:pathLst>
                <a:path extrusionOk="0" h="755" w="1320">
                  <a:moveTo>
                    <a:pt x="774" y="0"/>
                  </a:moveTo>
                  <a:cubicBezTo>
                    <a:pt x="759" y="0"/>
                    <a:pt x="743" y="4"/>
                    <a:pt x="730" y="11"/>
                  </a:cubicBezTo>
                  <a:lnTo>
                    <a:pt x="25" y="417"/>
                  </a:lnTo>
                  <a:cubicBezTo>
                    <a:pt x="0" y="432"/>
                    <a:pt x="0" y="455"/>
                    <a:pt x="25" y="468"/>
                  </a:cubicBezTo>
                  <a:lnTo>
                    <a:pt x="503" y="745"/>
                  </a:lnTo>
                  <a:cubicBezTo>
                    <a:pt x="517" y="751"/>
                    <a:pt x="532" y="755"/>
                    <a:pt x="547" y="755"/>
                  </a:cubicBezTo>
                  <a:cubicBezTo>
                    <a:pt x="562" y="755"/>
                    <a:pt x="577" y="751"/>
                    <a:pt x="592" y="745"/>
                  </a:cubicBezTo>
                  <a:lnTo>
                    <a:pt x="1297" y="337"/>
                  </a:lnTo>
                  <a:cubicBezTo>
                    <a:pt x="1320" y="323"/>
                    <a:pt x="1320" y="301"/>
                    <a:pt x="1297" y="287"/>
                  </a:cubicBezTo>
                  <a:lnTo>
                    <a:pt x="818" y="11"/>
                  </a:lnTo>
                  <a:cubicBezTo>
                    <a:pt x="804" y="4"/>
                    <a:pt x="789" y="0"/>
                    <a:pt x="7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1"/>
            <p:cNvSpPr/>
            <p:nvPr/>
          </p:nvSpPr>
          <p:spPr>
            <a:xfrm>
              <a:off x="6090800" y="2594225"/>
              <a:ext cx="32725" cy="18925"/>
            </a:xfrm>
            <a:custGeom>
              <a:rect b="b" l="l" r="r" t="t"/>
              <a:pathLst>
                <a:path extrusionOk="0" h="757" w="1309">
                  <a:moveTo>
                    <a:pt x="766" y="1"/>
                  </a:moveTo>
                  <a:lnTo>
                    <a:pt x="673" y="378"/>
                  </a:lnTo>
                  <a:lnTo>
                    <a:pt x="0" y="444"/>
                  </a:lnTo>
                  <a:lnTo>
                    <a:pt x="0" y="444"/>
                  </a:lnTo>
                  <a:lnTo>
                    <a:pt x="550" y="418"/>
                  </a:lnTo>
                  <a:lnTo>
                    <a:pt x="537" y="756"/>
                  </a:lnTo>
                  <a:lnTo>
                    <a:pt x="579" y="417"/>
                  </a:lnTo>
                  <a:lnTo>
                    <a:pt x="735" y="410"/>
                  </a:lnTo>
                  <a:lnTo>
                    <a:pt x="741" y="337"/>
                  </a:lnTo>
                  <a:lnTo>
                    <a:pt x="1308" y="314"/>
                  </a:lnTo>
                  <a:lnTo>
                    <a:pt x="744" y="307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1"/>
            <p:cNvSpPr/>
            <p:nvPr/>
          </p:nvSpPr>
          <p:spPr>
            <a:xfrm>
              <a:off x="6115950" y="2580600"/>
              <a:ext cx="21625" cy="12225"/>
            </a:xfrm>
            <a:custGeom>
              <a:rect b="b" l="l" r="r" t="t"/>
              <a:pathLst>
                <a:path extrusionOk="0" h="489" w="865">
                  <a:moveTo>
                    <a:pt x="780" y="1"/>
                  </a:moveTo>
                  <a:cubicBezTo>
                    <a:pt x="760" y="1"/>
                    <a:pt x="741" y="5"/>
                    <a:pt x="724" y="15"/>
                  </a:cubicBezTo>
                  <a:lnTo>
                    <a:pt x="34" y="412"/>
                  </a:lnTo>
                  <a:cubicBezTo>
                    <a:pt x="2" y="430"/>
                    <a:pt x="0" y="459"/>
                    <a:pt x="29" y="476"/>
                  </a:cubicBezTo>
                  <a:cubicBezTo>
                    <a:pt x="47" y="484"/>
                    <a:pt x="65" y="488"/>
                    <a:pt x="83" y="488"/>
                  </a:cubicBezTo>
                  <a:cubicBezTo>
                    <a:pt x="103" y="488"/>
                    <a:pt x="123" y="484"/>
                    <a:pt x="141" y="475"/>
                  </a:cubicBezTo>
                  <a:lnTo>
                    <a:pt x="833" y="77"/>
                  </a:lnTo>
                  <a:cubicBezTo>
                    <a:pt x="863" y="58"/>
                    <a:pt x="865" y="31"/>
                    <a:pt x="834" y="13"/>
                  </a:cubicBezTo>
                  <a:cubicBezTo>
                    <a:pt x="817" y="5"/>
                    <a:pt x="798" y="1"/>
                    <a:pt x="7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1"/>
            <p:cNvSpPr/>
            <p:nvPr/>
          </p:nvSpPr>
          <p:spPr>
            <a:xfrm>
              <a:off x="6121275" y="2573375"/>
              <a:ext cx="39350" cy="22500"/>
            </a:xfrm>
            <a:custGeom>
              <a:rect b="b" l="l" r="r" t="t"/>
              <a:pathLst>
                <a:path extrusionOk="0" h="900" w="1574">
                  <a:moveTo>
                    <a:pt x="1491" y="0"/>
                  </a:moveTo>
                  <a:cubicBezTo>
                    <a:pt x="1471" y="0"/>
                    <a:pt x="1451" y="5"/>
                    <a:pt x="1433" y="14"/>
                  </a:cubicBezTo>
                  <a:lnTo>
                    <a:pt x="33" y="823"/>
                  </a:lnTo>
                  <a:cubicBezTo>
                    <a:pt x="1" y="842"/>
                    <a:pt x="1" y="869"/>
                    <a:pt x="30" y="887"/>
                  </a:cubicBezTo>
                  <a:cubicBezTo>
                    <a:pt x="47" y="895"/>
                    <a:pt x="66" y="900"/>
                    <a:pt x="85" y="900"/>
                  </a:cubicBezTo>
                  <a:cubicBezTo>
                    <a:pt x="104" y="900"/>
                    <a:pt x="124" y="895"/>
                    <a:pt x="141" y="885"/>
                  </a:cubicBezTo>
                  <a:lnTo>
                    <a:pt x="1542" y="76"/>
                  </a:lnTo>
                  <a:cubicBezTo>
                    <a:pt x="1572" y="59"/>
                    <a:pt x="1574" y="31"/>
                    <a:pt x="1543" y="12"/>
                  </a:cubicBezTo>
                  <a:cubicBezTo>
                    <a:pt x="1527" y="4"/>
                    <a:pt x="1509" y="0"/>
                    <a:pt x="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1"/>
            <p:cNvSpPr/>
            <p:nvPr/>
          </p:nvSpPr>
          <p:spPr>
            <a:xfrm>
              <a:off x="6126575" y="2576425"/>
              <a:ext cx="39400" cy="22525"/>
            </a:xfrm>
            <a:custGeom>
              <a:rect b="b" l="l" r="r" t="t"/>
              <a:pathLst>
                <a:path extrusionOk="0" h="901" w="1576">
                  <a:moveTo>
                    <a:pt x="1490" y="1"/>
                  </a:moveTo>
                  <a:cubicBezTo>
                    <a:pt x="1470" y="1"/>
                    <a:pt x="1451" y="6"/>
                    <a:pt x="1433" y="15"/>
                  </a:cubicBezTo>
                  <a:lnTo>
                    <a:pt x="34" y="824"/>
                  </a:lnTo>
                  <a:cubicBezTo>
                    <a:pt x="2" y="842"/>
                    <a:pt x="0" y="871"/>
                    <a:pt x="31" y="888"/>
                  </a:cubicBezTo>
                  <a:cubicBezTo>
                    <a:pt x="48" y="897"/>
                    <a:pt x="67" y="901"/>
                    <a:pt x="85" y="901"/>
                  </a:cubicBezTo>
                  <a:cubicBezTo>
                    <a:pt x="105" y="901"/>
                    <a:pt x="125" y="896"/>
                    <a:pt x="142" y="887"/>
                  </a:cubicBezTo>
                  <a:lnTo>
                    <a:pt x="1542" y="77"/>
                  </a:lnTo>
                  <a:cubicBezTo>
                    <a:pt x="1574" y="60"/>
                    <a:pt x="1575" y="31"/>
                    <a:pt x="1545" y="14"/>
                  </a:cubicBezTo>
                  <a:cubicBezTo>
                    <a:pt x="1528" y="5"/>
                    <a:pt x="1509" y="1"/>
                    <a:pt x="1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1"/>
            <p:cNvSpPr/>
            <p:nvPr/>
          </p:nvSpPr>
          <p:spPr>
            <a:xfrm>
              <a:off x="6076475" y="2399850"/>
              <a:ext cx="119975" cy="157075"/>
            </a:xfrm>
            <a:custGeom>
              <a:rect b="b" l="l" r="r" t="t"/>
              <a:pathLst>
                <a:path extrusionOk="0" h="6283" w="4799">
                  <a:moveTo>
                    <a:pt x="4532" y="0"/>
                  </a:moveTo>
                  <a:lnTo>
                    <a:pt x="0" y="2616"/>
                  </a:lnTo>
                  <a:lnTo>
                    <a:pt x="0" y="6059"/>
                  </a:lnTo>
                  <a:cubicBezTo>
                    <a:pt x="3" y="6118"/>
                    <a:pt x="35" y="6173"/>
                    <a:pt x="84" y="6207"/>
                  </a:cubicBezTo>
                  <a:lnTo>
                    <a:pt x="182" y="6262"/>
                  </a:lnTo>
                  <a:cubicBezTo>
                    <a:pt x="208" y="6276"/>
                    <a:pt x="237" y="6282"/>
                    <a:pt x="266" y="6282"/>
                  </a:cubicBezTo>
                  <a:cubicBezTo>
                    <a:pt x="295" y="6282"/>
                    <a:pt x="324" y="6276"/>
                    <a:pt x="351" y="6262"/>
                  </a:cubicBezTo>
                  <a:lnTo>
                    <a:pt x="4713" y="3743"/>
                  </a:lnTo>
                  <a:cubicBezTo>
                    <a:pt x="4764" y="3711"/>
                    <a:pt x="4794" y="3656"/>
                    <a:pt x="4799" y="3597"/>
                  </a:cubicBezTo>
                  <a:lnTo>
                    <a:pt x="4799" y="253"/>
                  </a:lnTo>
                  <a:cubicBezTo>
                    <a:pt x="4794" y="193"/>
                    <a:pt x="4764" y="138"/>
                    <a:pt x="4713" y="105"/>
                  </a:cubicBezTo>
                  <a:lnTo>
                    <a:pt x="453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1"/>
            <p:cNvSpPr/>
            <p:nvPr/>
          </p:nvSpPr>
          <p:spPr>
            <a:xfrm>
              <a:off x="6076475" y="2399850"/>
              <a:ext cx="119975" cy="157075"/>
            </a:xfrm>
            <a:custGeom>
              <a:rect b="b" l="l" r="r" t="t"/>
              <a:pathLst>
                <a:path extrusionOk="0" h="6283" w="4799">
                  <a:moveTo>
                    <a:pt x="4532" y="0"/>
                  </a:moveTo>
                  <a:lnTo>
                    <a:pt x="0" y="2616"/>
                  </a:lnTo>
                  <a:lnTo>
                    <a:pt x="0" y="6059"/>
                  </a:lnTo>
                  <a:cubicBezTo>
                    <a:pt x="3" y="6118"/>
                    <a:pt x="35" y="6173"/>
                    <a:pt x="84" y="6207"/>
                  </a:cubicBezTo>
                  <a:lnTo>
                    <a:pt x="182" y="6262"/>
                  </a:lnTo>
                  <a:cubicBezTo>
                    <a:pt x="208" y="6276"/>
                    <a:pt x="237" y="6282"/>
                    <a:pt x="266" y="6282"/>
                  </a:cubicBezTo>
                  <a:cubicBezTo>
                    <a:pt x="295" y="6282"/>
                    <a:pt x="324" y="6276"/>
                    <a:pt x="351" y="6262"/>
                  </a:cubicBezTo>
                  <a:lnTo>
                    <a:pt x="4713" y="3743"/>
                  </a:lnTo>
                  <a:cubicBezTo>
                    <a:pt x="4764" y="3711"/>
                    <a:pt x="4794" y="3656"/>
                    <a:pt x="4799" y="3597"/>
                  </a:cubicBezTo>
                  <a:lnTo>
                    <a:pt x="4799" y="253"/>
                  </a:lnTo>
                  <a:cubicBezTo>
                    <a:pt x="4794" y="193"/>
                    <a:pt x="4764" y="138"/>
                    <a:pt x="4713" y="105"/>
                  </a:cubicBezTo>
                  <a:lnTo>
                    <a:pt x="453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1"/>
            <p:cNvSpPr/>
            <p:nvPr/>
          </p:nvSpPr>
          <p:spPr>
            <a:xfrm>
              <a:off x="6076475" y="2372350"/>
              <a:ext cx="113300" cy="93925"/>
            </a:xfrm>
            <a:custGeom>
              <a:rect b="b" l="l" r="r" t="t"/>
              <a:pathLst>
                <a:path extrusionOk="0" h="3757" w="4532">
                  <a:moveTo>
                    <a:pt x="2400" y="1"/>
                  </a:moveTo>
                  <a:cubicBezTo>
                    <a:pt x="2357" y="1"/>
                    <a:pt x="2315" y="20"/>
                    <a:pt x="2289" y="56"/>
                  </a:cubicBezTo>
                  <a:lnTo>
                    <a:pt x="58" y="3315"/>
                  </a:lnTo>
                  <a:cubicBezTo>
                    <a:pt x="24" y="3371"/>
                    <a:pt x="3" y="3435"/>
                    <a:pt x="0" y="3500"/>
                  </a:cubicBezTo>
                  <a:lnTo>
                    <a:pt x="0" y="3716"/>
                  </a:lnTo>
                  <a:lnTo>
                    <a:pt x="70" y="3757"/>
                  </a:lnTo>
                  <a:lnTo>
                    <a:pt x="4532" y="1100"/>
                  </a:lnTo>
                  <a:lnTo>
                    <a:pt x="4532" y="884"/>
                  </a:lnTo>
                  <a:cubicBezTo>
                    <a:pt x="4530" y="857"/>
                    <a:pt x="4522" y="829"/>
                    <a:pt x="4506" y="806"/>
                  </a:cubicBezTo>
                  <a:lnTo>
                    <a:pt x="4525" y="796"/>
                  </a:lnTo>
                  <a:lnTo>
                    <a:pt x="4453" y="755"/>
                  </a:lnTo>
                  <a:cubicBezTo>
                    <a:pt x="4448" y="752"/>
                    <a:pt x="4442" y="749"/>
                    <a:pt x="4436" y="747"/>
                  </a:cubicBezTo>
                  <a:lnTo>
                    <a:pt x="2442" y="7"/>
                  </a:lnTo>
                  <a:cubicBezTo>
                    <a:pt x="2428" y="3"/>
                    <a:pt x="2414" y="1"/>
                    <a:pt x="2400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1"/>
            <p:cNvSpPr/>
            <p:nvPr/>
          </p:nvSpPr>
          <p:spPr>
            <a:xfrm>
              <a:off x="6076825" y="2373125"/>
              <a:ext cx="59150" cy="85450"/>
            </a:xfrm>
            <a:custGeom>
              <a:rect b="b" l="l" r="r" t="t"/>
              <a:pathLst>
                <a:path extrusionOk="0" h="3418" w="2366">
                  <a:moveTo>
                    <a:pt x="2296" y="1"/>
                  </a:moveTo>
                  <a:cubicBezTo>
                    <a:pt x="2292" y="4"/>
                    <a:pt x="2289" y="8"/>
                    <a:pt x="2285" y="12"/>
                  </a:cubicBezTo>
                  <a:cubicBezTo>
                    <a:pt x="2280" y="17"/>
                    <a:pt x="2276" y="21"/>
                    <a:pt x="2273" y="25"/>
                  </a:cubicBezTo>
                  <a:lnTo>
                    <a:pt x="43" y="3284"/>
                  </a:lnTo>
                  <a:cubicBezTo>
                    <a:pt x="39" y="3289"/>
                    <a:pt x="34" y="3297"/>
                    <a:pt x="30" y="3302"/>
                  </a:cubicBezTo>
                  <a:cubicBezTo>
                    <a:pt x="30" y="3304"/>
                    <a:pt x="30" y="3305"/>
                    <a:pt x="28" y="3305"/>
                  </a:cubicBezTo>
                  <a:cubicBezTo>
                    <a:pt x="25" y="3313"/>
                    <a:pt x="23" y="3318"/>
                    <a:pt x="20" y="3326"/>
                  </a:cubicBezTo>
                  <a:lnTo>
                    <a:pt x="20" y="3327"/>
                  </a:lnTo>
                  <a:cubicBezTo>
                    <a:pt x="12" y="3343"/>
                    <a:pt x="7" y="3360"/>
                    <a:pt x="1" y="3376"/>
                  </a:cubicBezTo>
                  <a:lnTo>
                    <a:pt x="70" y="3417"/>
                  </a:lnTo>
                  <a:cubicBezTo>
                    <a:pt x="79" y="3384"/>
                    <a:pt x="94" y="3352"/>
                    <a:pt x="112" y="3323"/>
                  </a:cubicBezTo>
                  <a:lnTo>
                    <a:pt x="2344" y="66"/>
                  </a:lnTo>
                  <a:cubicBezTo>
                    <a:pt x="2350" y="56"/>
                    <a:pt x="2357" y="49"/>
                    <a:pt x="2366" y="41"/>
                  </a:cubicBezTo>
                  <a:lnTo>
                    <a:pt x="229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1"/>
            <p:cNvSpPr/>
            <p:nvPr/>
          </p:nvSpPr>
          <p:spPr>
            <a:xfrm>
              <a:off x="6134250" y="2372350"/>
              <a:ext cx="55350" cy="19900"/>
            </a:xfrm>
            <a:custGeom>
              <a:rect b="b" l="l" r="r" t="t"/>
              <a:pathLst>
                <a:path extrusionOk="0" h="796" w="2214">
                  <a:moveTo>
                    <a:pt x="89" y="0"/>
                  </a:moveTo>
                  <a:cubicBezTo>
                    <a:pt x="57" y="0"/>
                    <a:pt x="26" y="11"/>
                    <a:pt x="1" y="32"/>
                  </a:cubicBezTo>
                  <a:lnTo>
                    <a:pt x="70" y="72"/>
                  </a:lnTo>
                  <a:cubicBezTo>
                    <a:pt x="95" y="51"/>
                    <a:pt x="126" y="41"/>
                    <a:pt x="158" y="41"/>
                  </a:cubicBezTo>
                  <a:cubicBezTo>
                    <a:pt x="172" y="41"/>
                    <a:pt x="187" y="43"/>
                    <a:pt x="201" y="48"/>
                  </a:cubicBezTo>
                  <a:lnTo>
                    <a:pt x="2195" y="787"/>
                  </a:lnTo>
                  <a:cubicBezTo>
                    <a:pt x="2202" y="789"/>
                    <a:pt x="2208" y="793"/>
                    <a:pt x="2214" y="796"/>
                  </a:cubicBezTo>
                  <a:lnTo>
                    <a:pt x="2144" y="755"/>
                  </a:lnTo>
                  <a:cubicBezTo>
                    <a:pt x="2138" y="752"/>
                    <a:pt x="2131" y="749"/>
                    <a:pt x="2125" y="747"/>
                  </a:cubicBezTo>
                  <a:lnTo>
                    <a:pt x="131" y="7"/>
                  </a:lnTo>
                  <a:cubicBezTo>
                    <a:pt x="118" y="3"/>
                    <a:pt x="103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1"/>
            <p:cNvSpPr/>
            <p:nvPr/>
          </p:nvSpPr>
          <p:spPr>
            <a:xfrm>
              <a:off x="6077600" y="2455200"/>
              <a:ext cx="300" cy="500"/>
            </a:xfrm>
            <a:custGeom>
              <a:rect b="b" l="l" r="r" t="t"/>
              <a:pathLst>
                <a:path extrusionOk="0" h="20" w="12">
                  <a:moveTo>
                    <a:pt x="12" y="1"/>
                  </a:moveTo>
                  <a:cubicBezTo>
                    <a:pt x="7" y="6"/>
                    <a:pt x="3" y="14"/>
                    <a:pt x="0" y="19"/>
                  </a:cubicBezTo>
                  <a:cubicBezTo>
                    <a:pt x="5" y="14"/>
                    <a:pt x="8" y="6"/>
                    <a:pt x="12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1"/>
            <p:cNvSpPr/>
            <p:nvPr/>
          </p:nvSpPr>
          <p:spPr>
            <a:xfrm>
              <a:off x="6133925" y="2373125"/>
              <a:ext cx="350" cy="325"/>
            </a:xfrm>
            <a:custGeom>
              <a:rect b="b" l="l" r="r" t="t"/>
              <a:pathLst>
                <a:path extrusionOk="0" h="13" w="14">
                  <a:moveTo>
                    <a:pt x="1" y="12"/>
                  </a:moveTo>
                  <a:cubicBezTo>
                    <a:pt x="5" y="8"/>
                    <a:pt x="9" y="4"/>
                    <a:pt x="14" y="1"/>
                  </a:cubicBezTo>
                  <a:cubicBezTo>
                    <a:pt x="9" y="4"/>
                    <a:pt x="5" y="8"/>
                    <a:pt x="1" y="12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1"/>
            <p:cNvSpPr/>
            <p:nvPr/>
          </p:nvSpPr>
          <p:spPr>
            <a:xfrm>
              <a:off x="6076825" y="2456300"/>
              <a:ext cx="500" cy="1250"/>
            </a:xfrm>
            <a:custGeom>
              <a:rect b="b" l="l" r="r" t="t"/>
              <a:pathLst>
                <a:path extrusionOk="0" h="50" w="20">
                  <a:moveTo>
                    <a:pt x="1" y="49"/>
                  </a:moveTo>
                  <a:cubicBezTo>
                    <a:pt x="7" y="33"/>
                    <a:pt x="12" y="16"/>
                    <a:pt x="20" y="0"/>
                  </a:cubicBezTo>
                  <a:cubicBezTo>
                    <a:pt x="12" y="16"/>
                    <a:pt x="7" y="33"/>
                    <a:pt x="1" y="49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1"/>
            <p:cNvSpPr/>
            <p:nvPr/>
          </p:nvSpPr>
          <p:spPr>
            <a:xfrm>
              <a:off x="6077300" y="2455775"/>
              <a:ext cx="275" cy="500"/>
            </a:xfrm>
            <a:custGeom>
              <a:rect b="b" l="l" r="r" t="t"/>
              <a:pathLst>
                <a:path extrusionOk="0" h="20" w="11">
                  <a:moveTo>
                    <a:pt x="1" y="20"/>
                  </a:moveTo>
                  <a:cubicBezTo>
                    <a:pt x="4" y="12"/>
                    <a:pt x="8" y="7"/>
                    <a:pt x="11" y="1"/>
                  </a:cubicBezTo>
                  <a:cubicBezTo>
                    <a:pt x="8" y="7"/>
                    <a:pt x="4" y="12"/>
                    <a:pt x="1" y="2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1"/>
            <p:cNvSpPr/>
            <p:nvPr/>
          </p:nvSpPr>
          <p:spPr>
            <a:xfrm>
              <a:off x="6077300" y="2456250"/>
              <a:ext cx="25" cy="75"/>
            </a:xfrm>
            <a:custGeom>
              <a:rect b="b" l="l" r="r" t="t"/>
              <a:pathLst>
                <a:path extrusionOk="0" h="3" w="1">
                  <a:moveTo>
                    <a:pt x="1" y="2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1"/>
            <p:cNvSpPr/>
            <p:nvPr/>
          </p:nvSpPr>
          <p:spPr>
            <a:xfrm>
              <a:off x="6076825" y="24575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1"/>
            <p:cNvSpPr/>
            <p:nvPr/>
          </p:nvSpPr>
          <p:spPr>
            <a:xfrm>
              <a:off x="6134250" y="2373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1"/>
            <p:cNvSpPr/>
            <p:nvPr/>
          </p:nvSpPr>
          <p:spPr>
            <a:xfrm>
              <a:off x="6077550" y="2455675"/>
              <a:ext cx="75" cy="125"/>
            </a:xfrm>
            <a:custGeom>
              <a:rect b="b" l="l" r="r" t="t"/>
              <a:pathLst>
                <a:path extrusionOk="0" h="5" w="3">
                  <a:moveTo>
                    <a:pt x="1" y="5"/>
                  </a:moveTo>
                  <a:lnTo>
                    <a:pt x="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1"/>
            <p:cNvSpPr/>
            <p:nvPr/>
          </p:nvSpPr>
          <p:spPr>
            <a:xfrm>
              <a:off x="6133675" y="2373425"/>
              <a:ext cx="275" cy="350"/>
            </a:xfrm>
            <a:custGeom>
              <a:rect b="b" l="l" r="r" t="t"/>
              <a:pathLst>
                <a:path extrusionOk="0" h="14" w="11">
                  <a:moveTo>
                    <a:pt x="1" y="13"/>
                  </a:moveTo>
                  <a:cubicBezTo>
                    <a:pt x="3" y="9"/>
                    <a:pt x="8" y="5"/>
                    <a:pt x="11" y="0"/>
                  </a:cubicBezTo>
                  <a:cubicBezTo>
                    <a:pt x="8" y="5"/>
                    <a:pt x="3" y="9"/>
                    <a:pt x="1" y="1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1"/>
            <p:cNvSpPr/>
            <p:nvPr/>
          </p:nvSpPr>
          <p:spPr>
            <a:xfrm>
              <a:off x="6078175" y="2373375"/>
              <a:ext cx="113300" cy="92900"/>
            </a:xfrm>
            <a:custGeom>
              <a:rect b="b" l="l" r="r" t="t"/>
              <a:pathLst>
                <a:path extrusionOk="0" h="3716" w="4532">
                  <a:moveTo>
                    <a:pt x="2400" y="0"/>
                  </a:moveTo>
                  <a:cubicBezTo>
                    <a:pt x="2357" y="0"/>
                    <a:pt x="2315" y="20"/>
                    <a:pt x="2289" y="56"/>
                  </a:cubicBezTo>
                  <a:lnTo>
                    <a:pt x="57" y="3314"/>
                  </a:lnTo>
                  <a:cubicBezTo>
                    <a:pt x="22" y="3371"/>
                    <a:pt x="3" y="3435"/>
                    <a:pt x="0" y="3500"/>
                  </a:cubicBezTo>
                  <a:lnTo>
                    <a:pt x="0" y="3716"/>
                  </a:lnTo>
                  <a:lnTo>
                    <a:pt x="4532" y="1100"/>
                  </a:lnTo>
                  <a:lnTo>
                    <a:pt x="4532" y="884"/>
                  </a:lnTo>
                  <a:cubicBezTo>
                    <a:pt x="4529" y="823"/>
                    <a:pt x="4491" y="769"/>
                    <a:pt x="4436" y="746"/>
                  </a:cubicBezTo>
                  <a:lnTo>
                    <a:pt x="2442" y="7"/>
                  </a:lnTo>
                  <a:cubicBezTo>
                    <a:pt x="2428" y="2"/>
                    <a:pt x="2414" y="0"/>
                    <a:pt x="2400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1"/>
            <p:cNvSpPr/>
            <p:nvPr/>
          </p:nvSpPr>
          <p:spPr>
            <a:xfrm>
              <a:off x="6085975" y="2424400"/>
              <a:ext cx="4725" cy="120625"/>
            </a:xfrm>
            <a:custGeom>
              <a:rect b="b" l="l" r="r" t="t"/>
              <a:pathLst>
                <a:path extrusionOk="0" h="4825" w="189">
                  <a:moveTo>
                    <a:pt x="42" y="0"/>
                  </a:moveTo>
                  <a:cubicBezTo>
                    <a:pt x="16" y="39"/>
                    <a:pt x="3" y="84"/>
                    <a:pt x="0" y="131"/>
                  </a:cubicBezTo>
                  <a:lnTo>
                    <a:pt x="0" y="4659"/>
                  </a:lnTo>
                  <a:cubicBezTo>
                    <a:pt x="0" y="4698"/>
                    <a:pt x="15" y="4726"/>
                    <a:pt x="36" y="4739"/>
                  </a:cubicBezTo>
                  <a:lnTo>
                    <a:pt x="38" y="4740"/>
                  </a:lnTo>
                  <a:lnTo>
                    <a:pt x="183" y="4824"/>
                  </a:lnTo>
                  <a:cubicBezTo>
                    <a:pt x="161" y="4811"/>
                    <a:pt x="148" y="4784"/>
                    <a:pt x="148" y="4745"/>
                  </a:cubicBezTo>
                  <a:lnTo>
                    <a:pt x="148" y="216"/>
                  </a:lnTo>
                  <a:cubicBezTo>
                    <a:pt x="150" y="170"/>
                    <a:pt x="164" y="125"/>
                    <a:pt x="189" y="86"/>
                  </a:cubicBezTo>
                  <a:lnTo>
                    <a:pt x="4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1"/>
            <p:cNvSpPr/>
            <p:nvPr/>
          </p:nvSpPr>
          <p:spPr>
            <a:xfrm>
              <a:off x="6089675" y="2371400"/>
              <a:ext cx="97250" cy="173850"/>
            </a:xfrm>
            <a:custGeom>
              <a:rect b="b" l="l" r="r" t="t"/>
              <a:pathLst>
                <a:path extrusionOk="0" h="6954" w="3890">
                  <a:moveTo>
                    <a:pt x="3820" y="1"/>
                  </a:moveTo>
                  <a:cubicBezTo>
                    <a:pt x="3804" y="1"/>
                    <a:pt x="3785" y="6"/>
                    <a:pt x="3765" y="17"/>
                  </a:cubicBezTo>
                  <a:lnTo>
                    <a:pt x="125" y="2119"/>
                  </a:lnTo>
                  <a:cubicBezTo>
                    <a:pt x="51" y="2168"/>
                    <a:pt x="4" y="2248"/>
                    <a:pt x="0" y="2336"/>
                  </a:cubicBezTo>
                  <a:lnTo>
                    <a:pt x="0" y="6865"/>
                  </a:lnTo>
                  <a:cubicBezTo>
                    <a:pt x="0" y="6921"/>
                    <a:pt x="29" y="6954"/>
                    <a:pt x="70" y="6954"/>
                  </a:cubicBezTo>
                  <a:cubicBezTo>
                    <a:pt x="86" y="6954"/>
                    <a:pt x="105" y="6948"/>
                    <a:pt x="125" y="6937"/>
                  </a:cubicBezTo>
                  <a:lnTo>
                    <a:pt x="3765" y="4836"/>
                  </a:lnTo>
                  <a:cubicBezTo>
                    <a:pt x="3838" y="4788"/>
                    <a:pt x="3885" y="4707"/>
                    <a:pt x="3889" y="4619"/>
                  </a:cubicBezTo>
                  <a:lnTo>
                    <a:pt x="3889" y="90"/>
                  </a:lnTo>
                  <a:cubicBezTo>
                    <a:pt x="3889" y="33"/>
                    <a:pt x="3861" y="1"/>
                    <a:pt x="382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1"/>
            <p:cNvSpPr/>
            <p:nvPr/>
          </p:nvSpPr>
          <p:spPr>
            <a:xfrm>
              <a:off x="6086975" y="2369275"/>
              <a:ext cx="98925" cy="57275"/>
            </a:xfrm>
            <a:custGeom>
              <a:rect b="b" l="l" r="r" t="t"/>
              <a:pathLst>
                <a:path extrusionOk="0" h="2291" w="3957">
                  <a:moveTo>
                    <a:pt x="3781" y="0"/>
                  </a:moveTo>
                  <a:cubicBezTo>
                    <a:pt x="3764" y="0"/>
                    <a:pt x="3746" y="6"/>
                    <a:pt x="3725" y="17"/>
                  </a:cubicBezTo>
                  <a:lnTo>
                    <a:pt x="85" y="2119"/>
                  </a:lnTo>
                  <a:cubicBezTo>
                    <a:pt x="50" y="2140"/>
                    <a:pt x="21" y="2170"/>
                    <a:pt x="1" y="2205"/>
                  </a:cubicBezTo>
                  <a:lnTo>
                    <a:pt x="149" y="2291"/>
                  </a:lnTo>
                  <a:cubicBezTo>
                    <a:pt x="169" y="2256"/>
                    <a:pt x="198" y="2225"/>
                    <a:pt x="233" y="2205"/>
                  </a:cubicBezTo>
                  <a:lnTo>
                    <a:pt x="3873" y="104"/>
                  </a:lnTo>
                  <a:cubicBezTo>
                    <a:pt x="3888" y="92"/>
                    <a:pt x="3906" y="86"/>
                    <a:pt x="3924" y="86"/>
                  </a:cubicBezTo>
                  <a:cubicBezTo>
                    <a:pt x="3935" y="86"/>
                    <a:pt x="3946" y="88"/>
                    <a:pt x="3957" y="92"/>
                  </a:cubicBezTo>
                  <a:lnTo>
                    <a:pt x="3813" y="10"/>
                  </a:lnTo>
                  <a:lnTo>
                    <a:pt x="3815" y="10"/>
                  </a:lnTo>
                  <a:cubicBezTo>
                    <a:pt x="3805" y="3"/>
                    <a:pt x="3794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1"/>
            <p:cNvSpPr/>
            <p:nvPr/>
          </p:nvSpPr>
          <p:spPr>
            <a:xfrm>
              <a:off x="6098050" y="2386350"/>
              <a:ext cx="79375" cy="48225"/>
            </a:xfrm>
            <a:custGeom>
              <a:rect b="b" l="l" r="r" t="t"/>
              <a:pathLst>
                <a:path extrusionOk="0" h="1929" w="3175">
                  <a:moveTo>
                    <a:pt x="3135" y="0"/>
                  </a:moveTo>
                  <a:cubicBezTo>
                    <a:pt x="3125" y="0"/>
                    <a:pt x="3113" y="4"/>
                    <a:pt x="3100" y="11"/>
                  </a:cubicBezTo>
                  <a:lnTo>
                    <a:pt x="74" y="1758"/>
                  </a:lnTo>
                  <a:cubicBezTo>
                    <a:pt x="31" y="1785"/>
                    <a:pt x="3" y="1831"/>
                    <a:pt x="0" y="1880"/>
                  </a:cubicBezTo>
                  <a:cubicBezTo>
                    <a:pt x="0" y="1911"/>
                    <a:pt x="16" y="1929"/>
                    <a:pt x="39" y="1929"/>
                  </a:cubicBezTo>
                  <a:cubicBezTo>
                    <a:pt x="50" y="1929"/>
                    <a:pt x="62" y="1925"/>
                    <a:pt x="74" y="1918"/>
                  </a:cubicBezTo>
                  <a:lnTo>
                    <a:pt x="3100" y="171"/>
                  </a:lnTo>
                  <a:cubicBezTo>
                    <a:pt x="3142" y="143"/>
                    <a:pt x="3170" y="98"/>
                    <a:pt x="3174" y="47"/>
                  </a:cubicBezTo>
                  <a:cubicBezTo>
                    <a:pt x="3174" y="17"/>
                    <a:pt x="3158" y="0"/>
                    <a:pt x="313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1"/>
            <p:cNvSpPr/>
            <p:nvPr/>
          </p:nvSpPr>
          <p:spPr>
            <a:xfrm>
              <a:off x="6098050" y="2394275"/>
              <a:ext cx="79375" cy="48250"/>
            </a:xfrm>
            <a:custGeom>
              <a:rect b="b" l="l" r="r" t="t"/>
              <a:pathLst>
                <a:path extrusionOk="0" h="1930" w="3175">
                  <a:moveTo>
                    <a:pt x="3135" y="0"/>
                  </a:moveTo>
                  <a:cubicBezTo>
                    <a:pt x="3125" y="0"/>
                    <a:pt x="3113" y="4"/>
                    <a:pt x="3100" y="12"/>
                  </a:cubicBezTo>
                  <a:lnTo>
                    <a:pt x="74" y="1759"/>
                  </a:lnTo>
                  <a:cubicBezTo>
                    <a:pt x="31" y="1785"/>
                    <a:pt x="3" y="1831"/>
                    <a:pt x="0" y="1881"/>
                  </a:cubicBezTo>
                  <a:cubicBezTo>
                    <a:pt x="0" y="1912"/>
                    <a:pt x="16" y="1929"/>
                    <a:pt x="39" y="1929"/>
                  </a:cubicBezTo>
                  <a:cubicBezTo>
                    <a:pt x="50" y="1929"/>
                    <a:pt x="62" y="1926"/>
                    <a:pt x="74" y="1918"/>
                  </a:cubicBezTo>
                  <a:lnTo>
                    <a:pt x="3100" y="171"/>
                  </a:lnTo>
                  <a:cubicBezTo>
                    <a:pt x="3144" y="144"/>
                    <a:pt x="3170" y="99"/>
                    <a:pt x="3174" y="48"/>
                  </a:cubicBezTo>
                  <a:cubicBezTo>
                    <a:pt x="3174" y="18"/>
                    <a:pt x="3159" y="0"/>
                    <a:pt x="313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1"/>
            <p:cNvSpPr/>
            <p:nvPr/>
          </p:nvSpPr>
          <p:spPr>
            <a:xfrm>
              <a:off x="6098050" y="2402225"/>
              <a:ext cx="79375" cy="48225"/>
            </a:xfrm>
            <a:custGeom>
              <a:rect b="b" l="l" r="r" t="t"/>
              <a:pathLst>
                <a:path extrusionOk="0" h="1929" w="3175">
                  <a:moveTo>
                    <a:pt x="3135" y="1"/>
                  </a:moveTo>
                  <a:cubicBezTo>
                    <a:pt x="3125" y="1"/>
                    <a:pt x="3113" y="4"/>
                    <a:pt x="3100" y="11"/>
                  </a:cubicBezTo>
                  <a:lnTo>
                    <a:pt x="74" y="1759"/>
                  </a:lnTo>
                  <a:cubicBezTo>
                    <a:pt x="31" y="1786"/>
                    <a:pt x="3" y="1831"/>
                    <a:pt x="0" y="1882"/>
                  </a:cubicBezTo>
                  <a:cubicBezTo>
                    <a:pt x="0" y="1912"/>
                    <a:pt x="16" y="1929"/>
                    <a:pt x="39" y="1929"/>
                  </a:cubicBezTo>
                  <a:cubicBezTo>
                    <a:pt x="50" y="1929"/>
                    <a:pt x="61" y="1925"/>
                    <a:pt x="74" y="1918"/>
                  </a:cubicBezTo>
                  <a:lnTo>
                    <a:pt x="3100" y="171"/>
                  </a:lnTo>
                  <a:cubicBezTo>
                    <a:pt x="3142" y="143"/>
                    <a:pt x="3170" y="98"/>
                    <a:pt x="3174" y="49"/>
                  </a:cubicBezTo>
                  <a:cubicBezTo>
                    <a:pt x="3174" y="18"/>
                    <a:pt x="3158" y="1"/>
                    <a:pt x="313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1"/>
            <p:cNvSpPr/>
            <p:nvPr/>
          </p:nvSpPr>
          <p:spPr>
            <a:xfrm>
              <a:off x="6098050" y="2410175"/>
              <a:ext cx="79375" cy="48225"/>
            </a:xfrm>
            <a:custGeom>
              <a:rect b="b" l="l" r="r" t="t"/>
              <a:pathLst>
                <a:path extrusionOk="0" h="1929" w="3175">
                  <a:moveTo>
                    <a:pt x="3135" y="0"/>
                  </a:moveTo>
                  <a:cubicBezTo>
                    <a:pt x="3125" y="0"/>
                    <a:pt x="3113" y="4"/>
                    <a:pt x="3100" y="11"/>
                  </a:cubicBezTo>
                  <a:lnTo>
                    <a:pt x="74" y="1758"/>
                  </a:lnTo>
                  <a:cubicBezTo>
                    <a:pt x="31" y="1786"/>
                    <a:pt x="3" y="1831"/>
                    <a:pt x="0" y="1880"/>
                  </a:cubicBezTo>
                  <a:cubicBezTo>
                    <a:pt x="0" y="1911"/>
                    <a:pt x="16" y="1928"/>
                    <a:pt x="39" y="1928"/>
                  </a:cubicBezTo>
                  <a:cubicBezTo>
                    <a:pt x="50" y="1928"/>
                    <a:pt x="62" y="1925"/>
                    <a:pt x="74" y="1918"/>
                  </a:cubicBezTo>
                  <a:lnTo>
                    <a:pt x="3100" y="170"/>
                  </a:lnTo>
                  <a:cubicBezTo>
                    <a:pt x="3144" y="143"/>
                    <a:pt x="3170" y="98"/>
                    <a:pt x="3174" y="48"/>
                  </a:cubicBezTo>
                  <a:cubicBezTo>
                    <a:pt x="3174" y="17"/>
                    <a:pt x="3158" y="0"/>
                    <a:pt x="313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1"/>
            <p:cNvSpPr/>
            <p:nvPr/>
          </p:nvSpPr>
          <p:spPr>
            <a:xfrm>
              <a:off x="6098050" y="2418100"/>
              <a:ext cx="79375" cy="48225"/>
            </a:xfrm>
            <a:custGeom>
              <a:rect b="b" l="l" r="r" t="t"/>
              <a:pathLst>
                <a:path extrusionOk="0" h="1929" w="3175">
                  <a:moveTo>
                    <a:pt x="3135" y="1"/>
                  </a:moveTo>
                  <a:cubicBezTo>
                    <a:pt x="3125" y="1"/>
                    <a:pt x="3113" y="4"/>
                    <a:pt x="3100" y="11"/>
                  </a:cubicBezTo>
                  <a:lnTo>
                    <a:pt x="74" y="1759"/>
                  </a:lnTo>
                  <a:cubicBezTo>
                    <a:pt x="31" y="1786"/>
                    <a:pt x="3" y="1831"/>
                    <a:pt x="0" y="1880"/>
                  </a:cubicBezTo>
                  <a:cubicBezTo>
                    <a:pt x="0" y="1912"/>
                    <a:pt x="16" y="1929"/>
                    <a:pt x="39" y="1929"/>
                  </a:cubicBezTo>
                  <a:cubicBezTo>
                    <a:pt x="50" y="1929"/>
                    <a:pt x="62" y="1925"/>
                    <a:pt x="74" y="1918"/>
                  </a:cubicBezTo>
                  <a:lnTo>
                    <a:pt x="3100" y="171"/>
                  </a:lnTo>
                  <a:cubicBezTo>
                    <a:pt x="3142" y="143"/>
                    <a:pt x="3170" y="98"/>
                    <a:pt x="3174" y="49"/>
                  </a:cubicBezTo>
                  <a:cubicBezTo>
                    <a:pt x="3174" y="18"/>
                    <a:pt x="3158" y="1"/>
                    <a:pt x="313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1"/>
            <p:cNvSpPr/>
            <p:nvPr/>
          </p:nvSpPr>
          <p:spPr>
            <a:xfrm>
              <a:off x="6098050" y="2426050"/>
              <a:ext cx="79375" cy="48225"/>
            </a:xfrm>
            <a:custGeom>
              <a:rect b="b" l="l" r="r" t="t"/>
              <a:pathLst>
                <a:path extrusionOk="0" h="1929" w="3175">
                  <a:moveTo>
                    <a:pt x="3135" y="0"/>
                  </a:moveTo>
                  <a:cubicBezTo>
                    <a:pt x="3125" y="0"/>
                    <a:pt x="3113" y="4"/>
                    <a:pt x="3100" y="11"/>
                  </a:cubicBezTo>
                  <a:lnTo>
                    <a:pt x="74" y="1758"/>
                  </a:lnTo>
                  <a:cubicBezTo>
                    <a:pt x="31" y="1786"/>
                    <a:pt x="3" y="1831"/>
                    <a:pt x="0" y="1880"/>
                  </a:cubicBezTo>
                  <a:cubicBezTo>
                    <a:pt x="0" y="1911"/>
                    <a:pt x="16" y="1928"/>
                    <a:pt x="39" y="1928"/>
                  </a:cubicBezTo>
                  <a:cubicBezTo>
                    <a:pt x="50" y="1928"/>
                    <a:pt x="62" y="1925"/>
                    <a:pt x="74" y="1918"/>
                  </a:cubicBezTo>
                  <a:lnTo>
                    <a:pt x="3100" y="170"/>
                  </a:lnTo>
                  <a:cubicBezTo>
                    <a:pt x="3144" y="143"/>
                    <a:pt x="3170" y="98"/>
                    <a:pt x="3174" y="49"/>
                  </a:cubicBezTo>
                  <a:cubicBezTo>
                    <a:pt x="3174" y="18"/>
                    <a:pt x="3158" y="0"/>
                    <a:pt x="313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1"/>
            <p:cNvSpPr/>
            <p:nvPr/>
          </p:nvSpPr>
          <p:spPr>
            <a:xfrm>
              <a:off x="6098050" y="2433975"/>
              <a:ext cx="79375" cy="48250"/>
            </a:xfrm>
            <a:custGeom>
              <a:rect b="b" l="l" r="r" t="t"/>
              <a:pathLst>
                <a:path extrusionOk="0" h="1930" w="3175">
                  <a:moveTo>
                    <a:pt x="3135" y="1"/>
                  </a:moveTo>
                  <a:cubicBezTo>
                    <a:pt x="3125" y="1"/>
                    <a:pt x="3113" y="4"/>
                    <a:pt x="3100" y="11"/>
                  </a:cubicBezTo>
                  <a:lnTo>
                    <a:pt x="74" y="1759"/>
                  </a:lnTo>
                  <a:cubicBezTo>
                    <a:pt x="31" y="1786"/>
                    <a:pt x="3" y="1831"/>
                    <a:pt x="0" y="1882"/>
                  </a:cubicBezTo>
                  <a:cubicBezTo>
                    <a:pt x="0" y="1912"/>
                    <a:pt x="16" y="1930"/>
                    <a:pt x="39" y="1930"/>
                  </a:cubicBezTo>
                  <a:cubicBezTo>
                    <a:pt x="49" y="1930"/>
                    <a:pt x="61" y="1926"/>
                    <a:pt x="74" y="1918"/>
                  </a:cubicBezTo>
                  <a:lnTo>
                    <a:pt x="3100" y="171"/>
                  </a:lnTo>
                  <a:cubicBezTo>
                    <a:pt x="3142" y="145"/>
                    <a:pt x="3170" y="98"/>
                    <a:pt x="3174" y="49"/>
                  </a:cubicBezTo>
                  <a:cubicBezTo>
                    <a:pt x="3174" y="18"/>
                    <a:pt x="3158" y="1"/>
                    <a:pt x="313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1"/>
            <p:cNvSpPr/>
            <p:nvPr/>
          </p:nvSpPr>
          <p:spPr>
            <a:xfrm>
              <a:off x="6098050" y="2441925"/>
              <a:ext cx="79375" cy="48225"/>
            </a:xfrm>
            <a:custGeom>
              <a:rect b="b" l="l" r="r" t="t"/>
              <a:pathLst>
                <a:path extrusionOk="0" h="1929" w="3175">
                  <a:moveTo>
                    <a:pt x="3135" y="0"/>
                  </a:moveTo>
                  <a:cubicBezTo>
                    <a:pt x="3125" y="0"/>
                    <a:pt x="3113" y="4"/>
                    <a:pt x="3100" y="11"/>
                  </a:cubicBezTo>
                  <a:lnTo>
                    <a:pt x="74" y="1760"/>
                  </a:lnTo>
                  <a:cubicBezTo>
                    <a:pt x="31" y="1786"/>
                    <a:pt x="4" y="1831"/>
                    <a:pt x="0" y="1880"/>
                  </a:cubicBezTo>
                  <a:cubicBezTo>
                    <a:pt x="0" y="1911"/>
                    <a:pt x="16" y="1928"/>
                    <a:pt x="40" y="1928"/>
                  </a:cubicBezTo>
                  <a:cubicBezTo>
                    <a:pt x="50" y="1928"/>
                    <a:pt x="62" y="1925"/>
                    <a:pt x="74" y="1918"/>
                  </a:cubicBezTo>
                  <a:lnTo>
                    <a:pt x="3100" y="169"/>
                  </a:lnTo>
                  <a:cubicBezTo>
                    <a:pt x="3144" y="143"/>
                    <a:pt x="3170" y="98"/>
                    <a:pt x="3174" y="47"/>
                  </a:cubicBezTo>
                  <a:cubicBezTo>
                    <a:pt x="3174" y="17"/>
                    <a:pt x="3158" y="0"/>
                    <a:pt x="313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1"/>
            <p:cNvSpPr/>
            <p:nvPr/>
          </p:nvSpPr>
          <p:spPr>
            <a:xfrm>
              <a:off x="6082225" y="2468300"/>
              <a:ext cx="111325" cy="87300"/>
            </a:xfrm>
            <a:custGeom>
              <a:rect b="b" l="l" r="r" t="t"/>
              <a:pathLst>
                <a:path extrusionOk="0" h="3492" w="4453">
                  <a:moveTo>
                    <a:pt x="2354" y="0"/>
                  </a:moveTo>
                  <a:cubicBezTo>
                    <a:pt x="2245" y="0"/>
                    <a:pt x="2138" y="56"/>
                    <a:pt x="2077" y="155"/>
                  </a:cubicBezTo>
                  <a:lnTo>
                    <a:pt x="1" y="3486"/>
                  </a:lnTo>
                  <a:cubicBezTo>
                    <a:pt x="8" y="3489"/>
                    <a:pt x="16" y="3491"/>
                    <a:pt x="24" y="3491"/>
                  </a:cubicBezTo>
                  <a:cubicBezTo>
                    <a:pt x="36" y="3491"/>
                    <a:pt x="48" y="3487"/>
                    <a:pt x="59" y="3480"/>
                  </a:cubicBezTo>
                  <a:lnTo>
                    <a:pt x="133" y="3437"/>
                  </a:lnTo>
                  <a:lnTo>
                    <a:pt x="2151" y="197"/>
                  </a:lnTo>
                  <a:cubicBezTo>
                    <a:pt x="2212" y="99"/>
                    <a:pt x="2318" y="44"/>
                    <a:pt x="2429" y="44"/>
                  </a:cubicBezTo>
                  <a:cubicBezTo>
                    <a:pt x="2473" y="44"/>
                    <a:pt x="2517" y="52"/>
                    <a:pt x="2560" y="71"/>
                  </a:cubicBezTo>
                  <a:lnTo>
                    <a:pt x="4448" y="909"/>
                  </a:lnTo>
                  <a:cubicBezTo>
                    <a:pt x="4450" y="906"/>
                    <a:pt x="4451" y="905"/>
                    <a:pt x="4453" y="902"/>
                  </a:cubicBezTo>
                  <a:lnTo>
                    <a:pt x="2485" y="28"/>
                  </a:lnTo>
                  <a:cubicBezTo>
                    <a:pt x="2443" y="9"/>
                    <a:pt x="2398" y="0"/>
                    <a:pt x="2354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1"/>
            <p:cNvSpPr/>
            <p:nvPr/>
          </p:nvSpPr>
          <p:spPr>
            <a:xfrm>
              <a:off x="6082225" y="2479500"/>
              <a:ext cx="49275" cy="76100"/>
            </a:xfrm>
            <a:custGeom>
              <a:rect b="b" l="l" r="r" t="t"/>
              <a:pathLst>
                <a:path extrusionOk="0" h="3044" w="1971">
                  <a:moveTo>
                    <a:pt x="1893" y="0"/>
                  </a:moveTo>
                  <a:lnTo>
                    <a:pt x="1" y="3038"/>
                  </a:lnTo>
                  <a:cubicBezTo>
                    <a:pt x="8" y="3041"/>
                    <a:pt x="16" y="3043"/>
                    <a:pt x="24" y="3043"/>
                  </a:cubicBezTo>
                  <a:cubicBezTo>
                    <a:pt x="36" y="3043"/>
                    <a:pt x="48" y="3039"/>
                    <a:pt x="59" y="3032"/>
                  </a:cubicBezTo>
                  <a:lnTo>
                    <a:pt x="133" y="2989"/>
                  </a:lnTo>
                  <a:lnTo>
                    <a:pt x="1970" y="39"/>
                  </a:lnTo>
                  <a:lnTo>
                    <a:pt x="1970" y="39"/>
                  </a:lnTo>
                  <a:lnTo>
                    <a:pt x="1966" y="44"/>
                  </a:lnTo>
                  <a:lnTo>
                    <a:pt x="18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1"/>
            <p:cNvSpPr/>
            <p:nvPr/>
          </p:nvSpPr>
          <p:spPr>
            <a:xfrm>
              <a:off x="6134150" y="2468325"/>
              <a:ext cx="59400" cy="22725"/>
            </a:xfrm>
            <a:custGeom>
              <a:rect b="b" l="l" r="r" t="t"/>
              <a:pathLst>
                <a:path extrusionOk="0" h="909" w="2376">
                  <a:moveTo>
                    <a:pt x="276" y="0"/>
                  </a:moveTo>
                  <a:cubicBezTo>
                    <a:pt x="167" y="0"/>
                    <a:pt x="61" y="55"/>
                    <a:pt x="0" y="153"/>
                  </a:cubicBezTo>
                  <a:lnTo>
                    <a:pt x="74" y="196"/>
                  </a:lnTo>
                  <a:cubicBezTo>
                    <a:pt x="135" y="98"/>
                    <a:pt x="241" y="43"/>
                    <a:pt x="352" y="43"/>
                  </a:cubicBezTo>
                  <a:cubicBezTo>
                    <a:pt x="396" y="43"/>
                    <a:pt x="440" y="51"/>
                    <a:pt x="483" y="70"/>
                  </a:cubicBezTo>
                  <a:lnTo>
                    <a:pt x="2371" y="908"/>
                  </a:lnTo>
                  <a:cubicBezTo>
                    <a:pt x="2373" y="907"/>
                    <a:pt x="2374" y="904"/>
                    <a:pt x="2376" y="901"/>
                  </a:cubicBezTo>
                  <a:lnTo>
                    <a:pt x="408" y="28"/>
                  </a:lnTo>
                  <a:cubicBezTo>
                    <a:pt x="365" y="9"/>
                    <a:pt x="320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1"/>
            <p:cNvSpPr/>
            <p:nvPr/>
          </p:nvSpPr>
          <p:spPr>
            <a:xfrm>
              <a:off x="6084275" y="2400850"/>
              <a:ext cx="112150" cy="81275"/>
            </a:xfrm>
            <a:custGeom>
              <a:rect b="b" l="l" r="r" t="t"/>
              <a:pathLst>
                <a:path extrusionOk="0" h="3251" w="4486">
                  <a:moveTo>
                    <a:pt x="4484" y="186"/>
                  </a:moveTo>
                  <a:lnTo>
                    <a:pt x="4484" y="186"/>
                  </a:lnTo>
                  <a:cubicBezTo>
                    <a:pt x="4484" y="187"/>
                    <a:pt x="4485" y="189"/>
                    <a:pt x="4485" y="191"/>
                  </a:cubicBezTo>
                  <a:cubicBezTo>
                    <a:pt x="4485" y="189"/>
                    <a:pt x="4484" y="187"/>
                    <a:pt x="4484" y="186"/>
                  </a:cubicBezTo>
                  <a:close/>
                  <a:moveTo>
                    <a:pt x="4289" y="1"/>
                  </a:moveTo>
                  <a:lnTo>
                    <a:pt x="4221" y="40"/>
                  </a:lnTo>
                  <a:lnTo>
                    <a:pt x="4382" y="134"/>
                  </a:lnTo>
                  <a:cubicBezTo>
                    <a:pt x="4375" y="139"/>
                    <a:pt x="4368" y="146"/>
                    <a:pt x="4362" y="153"/>
                  </a:cubicBezTo>
                  <a:lnTo>
                    <a:pt x="2490" y="2760"/>
                  </a:lnTo>
                  <a:lnTo>
                    <a:pt x="2211" y="3148"/>
                  </a:lnTo>
                  <a:cubicBezTo>
                    <a:pt x="2182" y="3186"/>
                    <a:pt x="2136" y="3207"/>
                    <a:pt x="2089" y="3207"/>
                  </a:cubicBezTo>
                  <a:cubicBezTo>
                    <a:pt x="2078" y="3207"/>
                    <a:pt x="2068" y="3206"/>
                    <a:pt x="2058" y="3204"/>
                  </a:cubicBezTo>
                  <a:lnTo>
                    <a:pt x="1818" y="3148"/>
                  </a:lnTo>
                  <a:lnTo>
                    <a:pt x="51" y="2727"/>
                  </a:lnTo>
                  <a:lnTo>
                    <a:pt x="0" y="2756"/>
                  </a:lnTo>
                  <a:cubicBezTo>
                    <a:pt x="4" y="2755"/>
                    <a:pt x="9" y="2753"/>
                    <a:pt x="13" y="2752"/>
                  </a:cubicBezTo>
                  <a:cubicBezTo>
                    <a:pt x="19" y="2751"/>
                    <a:pt x="24" y="2751"/>
                    <a:pt x="29" y="2751"/>
                  </a:cubicBezTo>
                  <a:cubicBezTo>
                    <a:pt x="37" y="2751"/>
                    <a:pt x="44" y="2751"/>
                    <a:pt x="51" y="2753"/>
                  </a:cubicBezTo>
                  <a:lnTo>
                    <a:pt x="1884" y="3190"/>
                  </a:lnTo>
                  <a:lnTo>
                    <a:pt x="2124" y="3248"/>
                  </a:lnTo>
                  <a:cubicBezTo>
                    <a:pt x="2134" y="3249"/>
                    <a:pt x="2143" y="3250"/>
                    <a:pt x="2153" y="3250"/>
                  </a:cubicBezTo>
                  <a:cubicBezTo>
                    <a:pt x="2201" y="3250"/>
                    <a:pt x="2247" y="3229"/>
                    <a:pt x="2278" y="3190"/>
                  </a:cubicBezTo>
                  <a:lnTo>
                    <a:pt x="2557" y="2802"/>
                  </a:lnTo>
                  <a:lnTo>
                    <a:pt x="4420" y="207"/>
                  </a:lnTo>
                  <a:lnTo>
                    <a:pt x="4429" y="194"/>
                  </a:lnTo>
                  <a:cubicBezTo>
                    <a:pt x="4434" y="185"/>
                    <a:pt x="4442" y="178"/>
                    <a:pt x="4450" y="172"/>
                  </a:cubicBezTo>
                  <a:cubicBezTo>
                    <a:pt x="4456" y="168"/>
                    <a:pt x="4461" y="166"/>
                    <a:pt x="4466" y="166"/>
                  </a:cubicBezTo>
                  <a:cubicBezTo>
                    <a:pt x="4474" y="166"/>
                    <a:pt x="4481" y="173"/>
                    <a:pt x="4484" y="186"/>
                  </a:cubicBezTo>
                  <a:lnTo>
                    <a:pt x="4484" y="186"/>
                  </a:lnTo>
                  <a:cubicBezTo>
                    <a:pt x="4473" y="137"/>
                    <a:pt x="4443" y="94"/>
                    <a:pt x="4401" y="66"/>
                  </a:cubicBezTo>
                  <a:lnTo>
                    <a:pt x="428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1"/>
            <p:cNvSpPr/>
            <p:nvPr/>
          </p:nvSpPr>
          <p:spPr>
            <a:xfrm>
              <a:off x="6131350" y="2469950"/>
              <a:ext cx="16825" cy="12150"/>
            </a:xfrm>
            <a:custGeom>
              <a:rect b="b" l="l" r="r" t="t"/>
              <a:pathLst>
                <a:path extrusionOk="0" h="486" w="673">
                  <a:moveTo>
                    <a:pt x="603" y="1"/>
                  </a:moveTo>
                  <a:lnTo>
                    <a:pt x="327" y="384"/>
                  </a:lnTo>
                  <a:cubicBezTo>
                    <a:pt x="297" y="422"/>
                    <a:pt x="252" y="443"/>
                    <a:pt x="205" y="443"/>
                  </a:cubicBezTo>
                  <a:cubicBezTo>
                    <a:pt x="195" y="443"/>
                    <a:pt x="185" y="442"/>
                    <a:pt x="175" y="440"/>
                  </a:cubicBezTo>
                  <a:lnTo>
                    <a:pt x="17" y="404"/>
                  </a:lnTo>
                  <a:lnTo>
                    <a:pt x="5" y="421"/>
                  </a:lnTo>
                  <a:lnTo>
                    <a:pt x="1" y="426"/>
                  </a:lnTo>
                  <a:lnTo>
                    <a:pt x="241" y="482"/>
                  </a:lnTo>
                  <a:cubicBezTo>
                    <a:pt x="251" y="484"/>
                    <a:pt x="261" y="485"/>
                    <a:pt x="271" y="485"/>
                  </a:cubicBezTo>
                  <a:cubicBezTo>
                    <a:pt x="318" y="485"/>
                    <a:pt x="364" y="463"/>
                    <a:pt x="394" y="426"/>
                  </a:cubicBezTo>
                  <a:lnTo>
                    <a:pt x="672" y="37"/>
                  </a:lnTo>
                  <a:lnTo>
                    <a:pt x="6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1"/>
            <p:cNvSpPr/>
            <p:nvPr/>
          </p:nvSpPr>
          <p:spPr>
            <a:xfrm>
              <a:off x="6146425" y="2400850"/>
              <a:ext cx="49950" cy="70050"/>
            </a:xfrm>
            <a:custGeom>
              <a:rect b="b" l="l" r="r" t="t"/>
              <a:pathLst>
                <a:path extrusionOk="0" h="2802" w="1998">
                  <a:moveTo>
                    <a:pt x="1803" y="1"/>
                  </a:moveTo>
                  <a:lnTo>
                    <a:pt x="1735" y="39"/>
                  </a:lnTo>
                  <a:lnTo>
                    <a:pt x="1898" y="133"/>
                  </a:lnTo>
                  <a:cubicBezTo>
                    <a:pt x="1889" y="137"/>
                    <a:pt x="1882" y="145"/>
                    <a:pt x="1876" y="152"/>
                  </a:cubicBezTo>
                  <a:lnTo>
                    <a:pt x="2" y="2760"/>
                  </a:lnTo>
                  <a:lnTo>
                    <a:pt x="1" y="2763"/>
                  </a:lnTo>
                  <a:lnTo>
                    <a:pt x="69" y="2801"/>
                  </a:lnTo>
                  <a:lnTo>
                    <a:pt x="1934" y="208"/>
                  </a:lnTo>
                  <a:lnTo>
                    <a:pt x="1943" y="194"/>
                  </a:lnTo>
                  <a:cubicBezTo>
                    <a:pt x="1948" y="187"/>
                    <a:pt x="1956" y="178"/>
                    <a:pt x="1964" y="172"/>
                  </a:cubicBezTo>
                  <a:cubicBezTo>
                    <a:pt x="1970" y="168"/>
                    <a:pt x="1975" y="167"/>
                    <a:pt x="1979" y="167"/>
                  </a:cubicBezTo>
                  <a:cubicBezTo>
                    <a:pt x="1988" y="167"/>
                    <a:pt x="1995" y="175"/>
                    <a:pt x="1998" y="192"/>
                  </a:cubicBezTo>
                  <a:cubicBezTo>
                    <a:pt x="1989" y="140"/>
                    <a:pt x="1959" y="94"/>
                    <a:pt x="1915" y="65"/>
                  </a:cubicBezTo>
                  <a:lnTo>
                    <a:pt x="180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1"/>
            <p:cNvSpPr/>
            <p:nvPr/>
          </p:nvSpPr>
          <p:spPr>
            <a:xfrm>
              <a:off x="6076425" y="2465250"/>
              <a:ext cx="10050" cy="91675"/>
            </a:xfrm>
            <a:custGeom>
              <a:rect b="b" l="l" r="r" t="t"/>
              <a:pathLst>
                <a:path extrusionOk="0" h="3667" w="402">
                  <a:moveTo>
                    <a:pt x="1" y="0"/>
                  </a:moveTo>
                  <a:lnTo>
                    <a:pt x="1" y="3443"/>
                  </a:lnTo>
                  <a:cubicBezTo>
                    <a:pt x="5" y="3502"/>
                    <a:pt x="36" y="3557"/>
                    <a:pt x="86" y="3591"/>
                  </a:cubicBezTo>
                  <a:lnTo>
                    <a:pt x="182" y="3646"/>
                  </a:lnTo>
                  <a:cubicBezTo>
                    <a:pt x="209" y="3660"/>
                    <a:pt x="238" y="3666"/>
                    <a:pt x="268" y="3666"/>
                  </a:cubicBezTo>
                  <a:cubicBezTo>
                    <a:pt x="297" y="3666"/>
                    <a:pt x="326" y="3660"/>
                    <a:pt x="353" y="3646"/>
                  </a:cubicBezTo>
                  <a:lnTo>
                    <a:pt x="401" y="3618"/>
                  </a:lnTo>
                  <a:lnTo>
                    <a:pt x="401" y="2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1"/>
            <p:cNvSpPr/>
            <p:nvPr/>
          </p:nvSpPr>
          <p:spPr>
            <a:xfrm>
              <a:off x="6083075" y="2406050"/>
              <a:ext cx="111700" cy="149525"/>
            </a:xfrm>
            <a:custGeom>
              <a:rect b="b" l="l" r="r" t="t"/>
              <a:pathLst>
                <a:path extrusionOk="0" h="5981" w="4468">
                  <a:moveTo>
                    <a:pt x="4468" y="0"/>
                  </a:moveTo>
                  <a:lnTo>
                    <a:pt x="2605" y="2593"/>
                  </a:lnTo>
                  <a:lnTo>
                    <a:pt x="2326" y="2982"/>
                  </a:lnTo>
                  <a:cubicBezTo>
                    <a:pt x="2296" y="3020"/>
                    <a:pt x="2251" y="3041"/>
                    <a:pt x="2203" y="3041"/>
                  </a:cubicBezTo>
                  <a:cubicBezTo>
                    <a:pt x="2193" y="3041"/>
                    <a:pt x="2183" y="3040"/>
                    <a:pt x="2172" y="3038"/>
                  </a:cubicBezTo>
                  <a:lnTo>
                    <a:pt x="1933" y="2982"/>
                  </a:lnTo>
                  <a:lnTo>
                    <a:pt x="99" y="2545"/>
                  </a:lnTo>
                  <a:cubicBezTo>
                    <a:pt x="92" y="2543"/>
                    <a:pt x="85" y="2542"/>
                    <a:pt x="78" y="2542"/>
                  </a:cubicBezTo>
                  <a:cubicBezTo>
                    <a:pt x="36" y="2542"/>
                    <a:pt x="1" y="2577"/>
                    <a:pt x="3" y="2621"/>
                  </a:cubicBezTo>
                  <a:lnTo>
                    <a:pt x="3" y="5964"/>
                  </a:lnTo>
                  <a:cubicBezTo>
                    <a:pt x="3" y="5969"/>
                    <a:pt x="3" y="5975"/>
                    <a:pt x="5" y="5980"/>
                  </a:cubicBezTo>
                  <a:cubicBezTo>
                    <a:pt x="9" y="5977"/>
                    <a:pt x="15" y="5975"/>
                    <a:pt x="21" y="5972"/>
                  </a:cubicBezTo>
                  <a:lnTo>
                    <a:pt x="4382" y="3454"/>
                  </a:lnTo>
                  <a:cubicBezTo>
                    <a:pt x="4384" y="3453"/>
                    <a:pt x="4385" y="3451"/>
                    <a:pt x="4388" y="3450"/>
                  </a:cubicBezTo>
                  <a:lnTo>
                    <a:pt x="4391" y="3449"/>
                  </a:lnTo>
                  <a:cubicBezTo>
                    <a:pt x="4411" y="3434"/>
                    <a:pt x="4429" y="3415"/>
                    <a:pt x="4440" y="3392"/>
                  </a:cubicBezTo>
                  <a:cubicBezTo>
                    <a:pt x="4456" y="3367"/>
                    <a:pt x="4466" y="3337"/>
                    <a:pt x="4468" y="3306"/>
                  </a:cubicBezTo>
                  <a:lnTo>
                    <a:pt x="4468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1"/>
            <p:cNvSpPr/>
            <p:nvPr/>
          </p:nvSpPr>
          <p:spPr>
            <a:xfrm>
              <a:off x="6083075" y="2405000"/>
              <a:ext cx="113375" cy="151675"/>
            </a:xfrm>
            <a:custGeom>
              <a:rect b="b" l="l" r="r" t="t"/>
              <a:pathLst>
                <a:path extrusionOk="0" h="6067" w="4535">
                  <a:moveTo>
                    <a:pt x="4513" y="0"/>
                  </a:moveTo>
                  <a:cubicBezTo>
                    <a:pt x="4503" y="0"/>
                    <a:pt x="4490" y="9"/>
                    <a:pt x="4477" y="28"/>
                  </a:cubicBezTo>
                  <a:lnTo>
                    <a:pt x="4468" y="42"/>
                  </a:lnTo>
                  <a:lnTo>
                    <a:pt x="2605" y="2635"/>
                  </a:lnTo>
                  <a:lnTo>
                    <a:pt x="2326" y="3024"/>
                  </a:lnTo>
                  <a:cubicBezTo>
                    <a:pt x="2296" y="3062"/>
                    <a:pt x="2251" y="3083"/>
                    <a:pt x="2203" y="3083"/>
                  </a:cubicBezTo>
                  <a:cubicBezTo>
                    <a:pt x="2193" y="3083"/>
                    <a:pt x="2183" y="3082"/>
                    <a:pt x="2172" y="3080"/>
                  </a:cubicBezTo>
                  <a:lnTo>
                    <a:pt x="1933" y="3024"/>
                  </a:lnTo>
                  <a:lnTo>
                    <a:pt x="99" y="2587"/>
                  </a:lnTo>
                  <a:cubicBezTo>
                    <a:pt x="92" y="2585"/>
                    <a:pt x="85" y="2584"/>
                    <a:pt x="78" y="2584"/>
                  </a:cubicBezTo>
                  <a:cubicBezTo>
                    <a:pt x="36" y="2584"/>
                    <a:pt x="1" y="2619"/>
                    <a:pt x="3" y="2663"/>
                  </a:cubicBezTo>
                  <a:lnTo>
                    <a:pt x="3" y="6006"/>
                  </a:lnTo>
                  <a:cubicBezTo>
                    <a:pt x="3" y="6011"/>
                    <a:pt x="3" y="6017"/>
                    <a:pt x="5" y="6021"/>
                  </a:cubicBezTo>
                  <a:cubicBezTo>
                    <a:pt x="5" y="6038"/>
                    <a:pt x="15" y="6053"/>
                    <a:pt x="29" y="6062"/>
                  </a:cubicBezTo>
                  <a:cubicBezTo>
                    <a:pt x="37" y="6065"/>
                    <a:pt x="45" y="6067"/>
                    <a:pt x="52" y="6067"/>
                  </a:cubicBezTo>
                  <a:cubicBezTo>
                    <a:pt x="65" y="6067"/>
                    <a:pt x="77" y="6063"/>
                    <a:pt x="87" y="6056"/>
                  </a:cubicBezTo>
                  <a:lnTo>
                    <a:pt x="4449" y="3537"/>
                  </a:lnTo>
                  <a:cubicBezTo>
                    <a:pt x="4451" y="3537"/>
                    <a:pt x="4452" y="3536"/>
                    <a:pt x="4455" y="3534"/>
                  </a:cubicBezTo>
                  <a:lnTo>
                    <a:pt x="4458" y="3533"/>
                  </a:lnTo>
                  <a:cubicBezTo>
                    <a:pt x="4478" y="3517"/>
                    <a:pt x="4495" y="3498"/>
                    <a:pt x="4507" y="3476"/>
                  </a:cubicBezTo>
                  <a:cubicBezTo>
                    <a:pt x="4524" y="3450"/>
                    <a:pt x="4533" y="3421"/>
                    <a:pt x="4535" y="3391"/>
                  </a:cubicBezTo>
                  <a:lnTo>
                    <a:pt x="4535" y="47"/>
                  </a:lnTo>
                  <a:cubicBezTo>
                    <a:pt x="4535" y="16"/>
                    <a:pt x="4526" y="0"/>
                    <a:pt x="4513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1"/>
            <p:cNvSpPr/>
            <p:nvPr/>
          </p:nvSpPr>
          <p:spPr>
            <a:xfrm>
              <a:off x="6148175" y="2470900"/>
              <a:ext cx="48275" cy="30500"/>
            </a:xfrm>
            <a:custGeom>
              <a:rect b="b" l="l" r="r" t="t"/>
              <a:pathLst>
                <a:path extrusionOk="0" h="1220" w="1931">
                  <a:moveTo>
                    <a:pt x="1" y="0"/>
                  </a:moveTo>
                  <a:lnTo>
                    <a:pt x="1293" y="1220"/>
                  </a:lnTo>
                  <a:lnTo>
                    <a:pt x="1845" y="901"/>
                  </a:lnTo>
                  <a:cubicBezTo>
                    <a:pt x="1847" y="901"/>
                    <a:pt x="1849" y="900"/>
                    <a:pt x="1851" y="898"/>
                  </a:cubicBezTo>
                  <a:lnTo>
                    <a:pt x="1854" y="897"/>
                  </a:lnTo>
                  <a:cubicBezTo>
                    <a:pt x="1874" y="881"/>
                    <a:pt x="1891" y="862"/>
                    <a:pt x="1905" y="840"/>
                  </a:cubicBezTo>
                  <a:cubicBezTo>
                    <a:pt x="1920" y="814"/>
                    <a:pt x="1929" y="785"/>
                    <a:pt x="1931" y="75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1"/>
            <p:cNvSpPr/>
            <p:nvPr/>
          </p:nvSpPr>
          <p:spPr>
            <a:xfrm>
              <a:off x="6148175" y="2470900"/>
              <a:ext cx="48275" cy="30500"/>
            </a:xfrm>
            <a:custGeom>
              <a:rect b="b" l="l" r="r" t="t"/>
              <a:pathLst>
                <a:path extrusionOk="0" h="1220" w="1931">
                  <a:moveTo>
                    <a:pt x="1" y="0"/>
                  </a:moveTo>
                  <a:lnTo>
                    <a:pt x="1293" y="1220"/>
                  </a:lnTo>
                  <a:lnTo>
                    <a:pt x="1845" y="901"/>
                  </a:lnTo>
                  <a:cubicBezTo>
                    <a:pt x="1847" y="901"/>
                    <a:pt x="1849" y="900"/>
                    <a:pt x="1851" y="898"/>
                  </a:cubicBezTo>
                  <a:lnTo>
                    <a:pt x="1854" y="897"/>
                  </a:lnTo>
                  <a:cubicBezTo>
                    <a:pt x="1874" y="881"/>
                    <a:pt x="1891" y="862"/>
                    <a:pt x="1905" y="840"/>
                  </a:cubicBezTo>
                  <a:cubicBezTo>
                    <a:pt x="1920" y="814"/>
                    <a:pt x="1929" y="785"/>
                    <a:pt x="1931" y="75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1"/>
            <p:cNvSpPr/>
            <p:nvPr/>
          </p:nvSpPr>
          <p:spPr>
            <a:xfrm>
              <a:off x="6083025" y="2480575"/>
              <a:ext cx="48350" cy="76100"/>
            </a:xfrm>
            <a:custGeom>
              <a:rect b="b" l="l" r="r" t="t"/>
              <a:pathLst>
                <a:path extrusionOk="0" h="3044" w="1934">
                  <a:moveTo>
                    <a:pt x="1934" y="1"/>
                  </a:moveTo>
                  <a:lnTo>
                    <a:pt x="4" y="2928"/>
                  </a:lnTo>
                  <a:lnTo>
                    <a:pt x="4" y="2983"/>
                  </a:lnTo>
                  <a:cubicBezTo>
                    <a:pt x="1" y="3005"/>
                    <a:pt x="12" y="3027"/>
                    <a:pt x="31" y="3040"/>
                  </a:cubicBezTo>
                  <a:cubicBezTo>
                    <a:pt x="38" y="3043"/>
                    <a:pt x="45" y="3044"/>
                    <a:pt x="53" y="3044"/>
                  </a:cubicBezTo>
                  <a:cubicBezTo>
                    <a:pt x="65" y="3044"/>
                    <a:pt x="78" y="3040"/>
                    <a:pt x="89" y="3033"/>
                  </a:cubicBezTo>
                  <a:lnTo>
                    <a:pt x="1590" y="2166"/>
                  </a:lnTo>
                  <a:lnTo>
                    <a:pt x="193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1"/>
            <p:cNvSpPr/>
            <p:nvPr/>
          </p:nvSpPr>
          <p:spPr>
            <a:xfrm>
              <a:off x="6083075" y="2472125"/>
              <a:ext cx="52950" cy="84450"/>
            </a:xfrm>
            <a:custGeom>
              <a:rect b="b" l="l" r="r" t="t"/>
              <a:pathLst>
                <a:path extrusionOk="0" h="3378" w="2118">
                  <a:moveTo>
                    <a:pt x="2042" y="1"/>
                  </a:moveTo>
                  <a:lnTo>
                    <a:pt x="1859" y="295"/>
                  </a:lnTo>
                  <a:lnTo>
                    <a:pt x="1845" y="318"/>
                  </a:lnTo>
                  <a:lnTo>
                    <a:pt x="2" y="3266"/>
                  </a:lnTo>
                  <a:lnTo>
                    <a:pt x="2" y="3321"/>
                  </a:lnTo>
                  <a:cubicBezTo>
                    <a:pt x="0" y="3343"/>
                    <a:pt x="10" y="3365"/>
                    <a:pt x="29" y="3378"/>
                  </a:cubicBezTo>
                  <a:lnTo>
                    <a:pt x="2117" y="44"/>
                  </a:lnTo>
                  <a:lnTo>
                    <a:pt x="204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1"/>
            <p:cNvSpPr/>
            <p:nvPr/>
          </p:nvSpPr>
          <p:spPr>
            <a:xfrm>
              <a:off x="6083800" y="2469350"/>
              <a:ext cx="111975" cy="87325"/>
            </a:xfrm>
            <a:custGeom>
              <a:rect b="b" l="l" r="r" t="t"/>
              <a:pathLst>
                <a:path extrusionOk="0" h="3493" w="4479">
                  <a:moveTo>
                    <a:pt x="2368" y="0"/>
                  </a:moveTo>
                  <a:cubicBezTo>
                    <a:pt x="2258" y="0"/>
                    <a:pt x="2150" y="56"/>
                    <a:pt x="2088" y="154"/>
                  </a:cubicBezTo>
                  <a:lnTo>
                    <a:pt x="0" y="3488"/>
                  </a:lnTo>
                  <a:cubicBezTo>
                    <a:pt x="8" y="3491"/>
                    <a:pt x="16" y="3493"/>
                    <a:pt x="23" y="3493"/>
                  </a:cubicBezTo>
                  <a:cubicBezTo>
                    <a:pt x="36" y="3493"/>
                    <a:pt x="48" y="3489"/>
                    <a:pt x="58" y="3482"/>
                  </a:cubicBezTo>
                  <a:lnTo>
                    <a:pt x="4426" y="960"/>
                  </a:lnTo>
                  <a:lnTo>
                    <a:pt x="4429" y="957"/>
                  </a:lnTo>
                  <a:cubicBezTo>
                    <a:pt x="4449" y="943"/>
                    <a:pt x="4466" y="924"/>
                    <a:pt x="4478" y="902"/>
                  </a:cubicBezTo>
                  <a:lnTo>
                    <a:pt x="2499" y="28"/>
                  </a:lnTo>
                  <a:cubicBezTo>
                    <a:pt x="2456" y="9"/>
                    <a:pt x="2412" y="0"/>
                    <a:pt x="2368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1"/>
            <p:cNvSpPr/>
            <p:nvPr/>
          </p:nvSpPr>
          <p:spPr>
            <a:xfrm>
              <a:off x="6083800" y="2490975"/>
              <a:ext cx="111975" cy="65700"/>
            </a:xfrm>
            <a:custGeom>
              <a:rect b="b" l="l" r="r" t="t"/>
              <a:pathLst>
                <a:path extrusionOk="0" h="2628" w="4479">
                  <a:moveTo>
                    <a:pt x="4398" y="1"/>
                  </a:moveTo>
                  <a:cubicBezTo>
                    <a:pt x="4387" y="20"/>
                    <a:pt x="4371" y="37"/>
                    <a:pt x="4353" y="50"/>
                  </a:cubicBezTo>
                  <a:lnTo>
                    <a:pt x="4350" y="52"/>
                  </a:lnTo>
                  <a:lnTo>
                    <a:pt x="58" y="2530"/>
                  </a:lnTo>
                  <a:lnTo>
                    <a:pt x="0" y="2623"/>
                  </a:lnTo>
                  <a:cubicBezTo>
                    <a:pt x="8" y="2626"/>
                    <a:pt x="16" y="2628"/>
                    <a:pt x="23" y="2628"/>
                  </a:cubicBezTo>
                  <a:cubicBezTo>
                    <a:pt x="36" y="2628"/>
                    <a:pt x="48" y="2624"/>
                    <a:pt x="58" y="2617"/>
                  </a:cubicBezTo>
                  <a:lnTo>
                    <a:pt x="4426" y="95"/>
                  </a:lnTo>
                  <a:lnTo>
                    <a:pt x="4429" y="92"/>
                  </a:lnTo>
                  <a:cubicBezTo>
                    <a:pt x="4449" y="78"/>
                    <a:pt x="4466" y="59"/>
                    <a:pt x="4478" y="37"/>
                  </a:cubicBezTo>
                  <a:lnTo>
                    <a:pt x="4398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1"/>
            <p:cNvSpPr/>
            <p:nvPr/>
          </p:nvSpPr>
          <p:spPr>
            <a:xfrm>
              <a:off x="6076425" y="2457525"/>
              <a:ext cx="2175" cy="8750"/>
            </a:xfrm>
            <a:custGeom>
              <a:rect b="b" l="l" r="r" t="t"/>
              <a:pathLst>
                <a:path extrusionOk="0" h="350" w="87">
                  <a:moveTo>
                    <a:pt x="17" y="0"/>
                  </a:moveTo>
                  <a:cubicBezTo>
                    <a:pt x="8" y="31"/>
                    <a:pt x="2" y="61"/>
                    <a:pt x="1" y="93"/>
                  </a:cubicBezTo>
                  <a:lnTo>
                    <a:pt x="1" y="309"/>
                  </a:lnTo>
                  <a:lnTo>
                    <a:pt x="70" y="350"/>
                  </a:lnTo>
                  <a:lnTo>
                    <a:pt x="70" y="134"/>
                  </a:lnTo>
                  <a:cubicBezTo>
                    <a:pt x="72" y="102"/>
                    <a:pt x="76" y="70"/>
                    <a:pt x="86" y="41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1"/>
            <p:cNvSpPr/>
            <p:nvPr/>
          </p:nvSpPr>
          <p:spPr>
            <a:xfrm>
              <a:off x="6078175" y="2465275"/>
              <a:ext cx="8950" cy="4500"/>
            </a:xfrm>
            <a:custGeom>
              <a:rect b="b" l="l" r="r" t="t"/>
              <a:pathLst>
                <a:path extrusionOk="0" h="180" w="358">
                  <a:moveTo>
                    <a:pt x="67" y="1"/>
                  </a:moveTo>
                  <a:lnTo>
                    <a:pt x="0" y="40"/>
                  </a:lnTo>
                  <a:lnTo>
                    <a:pt x="173" y="138"/>
                  </a:lnTo>
                  <a:lnTo>
                    <a:pt x="243" y="179"/>
                  </a:lnTo>
                  <a:lnTo>
                    <a:pt x="293" y="150"/>
                  </a:lnTo>
                  <a:lnTo>
                    <a:pt x="357" y="166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1"/>
            <p:cNvSpPr/>
            <p:nvPr/>
          </p:nvSpPr>
          <p:spPr>
            <a:xfrm>
              <a:off x="6078175" y="2465275"/>
              <a:ext cx="51350" cy="14825"/>
            </a:xfrm>
            <a:custGeom>
              <a:rect b="b" l="l" r="r" t="t"/>
              <a:pathLst>
                <a:path extrusionOk="0" h="593" w="2054">
                  <a:moveTo>
                    <a:pt x="67" y="1"/>
                  </a:moveTo>
                  <a:lnTo>
                    <a:pt x="0" y="40"/>
                  </a:lnTo>
                  <a:lnTo>
                    <a:pt x="173" y="138"/>
                  </a:lnTo>
                  <a:lnTo>
                    <a:pt x="243" y="179"/>
                  </a:lnTo>
                  <a:cubicBezTo>
                    <a:pt x="247" y="178"/>
                    <a:pt x="251" y="176"/>
                    <a:pt x="256" y="176"/>
                  </a:cubicBezTo>
                  <a:cubicBezTo>
                    <a:pt x="262" y="175"/>
                    <a:pt x="268" y="174"/>
                    <a:pt x="275" y="174"/>
                  </a:cubicBezTo>
                  <a:cubicBezTo>
                    <a:pt x="281" y="174"/>
                    <a:pt x="287" y="175"/>
                    <a:pt x="293" y="176"/>
                  </a:cubicBezTo>
                  <a:lnTo>
                    <a:pt x="434" y="211"/>
                  </a:lnTo>
                  <a:lnTo>
                    <a:pt x="2039" y="592"/>
                  </a:lnTo>
                  <a:lnTo>
                    <a:pt x="2054" y="569"/>
                  </a:lnTo>
                  <a:lnTo>
                    <a:pt x="357" y="166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1"/>
            <p:cNvSpPr/>
            <p:nvPr/>
          </p:nvSpPr>
          <p:spPr>
            <a:xfrm>
              <a:off x="6175250" y="2466775"/>
              <a:ext cx="41325" cy="53200"/>
            </a:xfrm>
            <a:custGeom>
              <a:rect b="b" l="l" r="r" t="t"/>
              <a:pathLst>
                <a:path extrusionOk="0" h="2128" w="1653">
                  <a:moveTo>
                    <a:pt x="1127" y="0"/>
                  </a:moveTo>
                  <a:cubicBezTo>
                    <a:pt x="1022" y="0"/>
                    <a:pt x="905" y="34"/>
                    <a:pt x="779" y="106"/>
                  </a:cubicBezTo>
                  <a:cubicBezTo>
                    <a:pt x="350" y="354"/>
                    <a:pt x="1" y="959"/>
                    <a:pt x="1" y="1456"/>
                  </a:cubicBezTo>
                  <a:cubicBezTo>
                    <a:pt x="1" y="1704"/>
                    <a:pt x="88" y="1878"/>
                    <a:pt x="228" y="1959"/>
                  </a:cubicBezTo>
                  <a:lnTo>
                    <a:pt x="521" y="2127"/>
                  </a:lnTo>
                  <a:lnTo>
                    <a:pt x="591" y="2013"/>
                  </a:lnTo>
                  <a:cubicBezTo>
                    <a:pt x="669" y="1995"/>
                    <a:pt x="745" y="1966"/>
                    <a:pt x="814" y="1926"/>
                  </a:cubicBezTo>
                  <a:cubicBezTo>
                    <a:pt x="1245" y="1678"/>
                    <a:pt x="1594" y="1075"/>
                    <a:pt x="1594" y="577"/>
                  </a:cubicBezTo>
                  <a:cubicBezTo>
                    <a:pt x="1594" y="509"/>
                    <a:pt x="1586" y="442"/>
                    <a:pt x="1570" y="377"/>
                  </a:cubicBezTo>
                  <a:lnTo>
                    <a:pt x="1652" y="239"/>
                  </a:lnTo>
                  <a:lnTo>
                    <a:pt x="1330" y="52"/>
                  </a:lnTo>
                  <a:lnTo>
                    <a:pt x="1328" y="51"/>
                  </a:lnTo>
                  <a:cubicBezTo>
                    <a:pt x="1269" y="18"/>
                    <a:pt x="1201" y="0"/>
                    <a:pt x="1127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1"/>
            <p:cNvSpPr/>
            <p:nvPr/>
          </p:nvSpPr>
          <p:spPr>
            <a:xfrm>
              <a:off x="6175250" y="2496650"/>
              <a:ext cx="25650" cy="23350"/>
            </a:xfrm>
            <a:custGeom>
              <a:rect b="b" l="l" r="r" t="t"/>
              <a:pathLst>
                <a:path extrusionOk="0" h="934" w="1026">
                  <a:moveTo>
                    <a:pt x="30" y="0"/>
                  </a:moveTo>
                  <a:cubicBezTo>
                    <a:pt x="11" y="86"/>
                    <a:pt x="1" y="173"/>
                    <a:pt x="1" y="261"/>
                  </a:cubicBezTo>
                  <a:cubicBezTo>
                    <a:pt x="1" y="509"/>
                    <a:pt x="88" y="683"/>
                    <a:pt x="227" y="766"/>
                  </a:cubicBezTo>
                  <a:lnTo>
                    <a:pt x="521" y="934"/>
                  </a:lnTo>
                  <a:lnTo>
                    <a:pt x="591" y="818"/>
                  </a:lnTo>
                  <a:cubicBezTo>
                    <a:pt x="669" y="800"/>
                    <a:pt x="745" y="771"/>
                    <a:pt x="814" y="731"/>
                  </a:cubicBezTo>
                  <a:cubicBezTo>
                    <a:pt x="890" y="687"/>
                    <a:pt x="961" y="634"/>
                    <a:pt x="1026" y="574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1"/>
            <p:cNvSpPr/>
            <p:nvPr/>
          </p:nvSpPr>
          <p:spPr>
            <a:xfrm>
              <a:off x="6182900" y="2471200"/>
              <a:ext cx="39000" cy="50300"/>
            </a:xfrm>
            <a:custGeom>
              <a:rect b="b" l="l" r="r" t="t"/>
              <a:pathLst>
                <a:path extrusionOk="0" h="2012" w="1560">
                  <a:moveTo>
                    <a:pt x="1128" y="0"/>
                  </a:moveTo>
                  <a:cubicBezTo>
                    <a:pt x="1023" y="0"/>
                    <a:pt x="905" y="34"/>
                    <a:pt x="779" y="106"/>
                  </a:cubicBezTo>
                  <a:cubicBezTo>
                    <a:pt x="350" y="355"/>
                    <a:pt x="1" y="959"/>
                    <a:pt x="1" y="1456"/>
                  </a:cubicBezTo>
                  <a:cubicBezTo>
                    <a:pt x="1" y="1809"/>
                    <a:pt x="176" y="2012"/>
                    <a:pt x="431" y="2012"/>
                  </a:cubicBezTo>
                  <a:cubicBezTo>
                    <a:pt x="536" y="2012"/>
                    <a:pt x="654" y="1978"/>
                    <a:pt x="779" y="1905"/>
                  </a:cubicBezTo>
                  <a:cubicBezTo>
                    <a:pt x="1210" y="1658"/>
                    <a:pt x="1560" y="1054"/>
                    <a:pt x="1560" y="555"/>
                  </a:cubicBezTo>
                  <a:cubicBezTo>
                    <a:pt x="1560" y="203"/>
                    <a:pt x="1384" y="0"/>
                    <a:pt x="1128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1"/>
            <p:cNvSpPr/>
            <p:nvPr/>
          </p:nvSpPr>
          <p:spPr>
            <a:xfrm>
              <a:off x="6192225" y="2479900"/>
              <a:ext cx="21050" cy="31450"/>
            </a:xfrm>
            <a:custGeom>
              <a:rect b="b" l="l" r="r" t="t"/>
              <a:pathLst>
                <a:path extrusionOk="0" h="1258" w="842">
                  <a:moveTo>
                    <a:pt x="537" y="1"/>
                  </a:moveTo>
                  <a:cubicBezTo>
                    <a:pt x="501" y="1"/>
                    <a:pt x="461" y="12"/>
                    <a:pt x="419" y="36"/>
                  </a:cubicBezTo>
                  <a:cubicBezTo>
                    <a:pt x="256" y="131"/>
                    <a:pt x="124" y="383"/>
                    <a:pt x="124" y="600"/>
                  </a:cubicBezTo>
                  <a:lnTo>
                    <a:pt x="124" y="772"/>
                  </a:lnTo>
                  <a:cubicBezTo>
                    <a:pt x="119" y="889"/>
                    <a:pt x="86" y="1004"/>
                    <a:pt x="24" y="1105"/>
                  </a:cubicBezTo>
                  <a:cubicBezTo>
                    <a:pt x="9" y="1131"/>
                    <a:pt x="0" y="1162"/>
                    <a:pt x="0" y="1192"/>
                  </a:cubicBezTo>
                  <a:cubicBezTo>
                    <a:pt x="0" y="1232"/>
                    <a:pt x="19" y="1257"/>
                    <a:pt x="46" y="1257"/>
                  </a:cubicBezTo>
                  <a:cubicBezTo>
                    <a:pt x="55" y="1257"/>
                    <a:pt x="64" y="1254"/>
                    <a:pt x="74" y="1249"/>
                  </a:cubicBezTo>
                  <a:lnTo>
                    <a:pt x="765" y="850"/>
                  </a:lnTo>
                  <a:cubicBezTo>
                    <a:pt x="807" y="825"/>
                    <a:pt x="840" y="761"/>
                    <a:pt x="840" y="706"/>
                  </a:cubicBezTo>
                  <a:cubicBezTo>
                    <a:pt x="841" y="686"/>
                    <a:pt x="833" y="664"/>
                    <a:pt x="818" y="650"/>
                  </a:cubicBezTo>
                  <a:lnTo>
                    <a:pt x="817" y="650"/>
                  </a:lnTo>
                  <a:cubicBezTo>
                    <a:pt x="754" y="622"/>
                    <a:pt x="715" y="553"/>
                    <a:pt x="715" y="450"/>
                  </a:cubicBezTo>
                  <a:lnTo>
                    <a:pt x="715" y="260"/>
                  </a:lnTo>
                  <a:cubicBezTo>
                    <a:pt x="715" y="98"/>
                    <a:pt x="641" y="1"/>
                    <a:pt x="5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1"/>
            <p:cNvSpPr/>
            <p:nvPr/>
          </p:nvSpPr>
          <p:spPr>
            <a:xfrm>
              <a:off x="6199150" y="2505550"/>
              <a:ext cx="7125" cy="7250"/>
            </a:xfrm>
            <a:custGeom>
              <a:rect b="b" l="l" r="r" t="t"/>
              <a:pathLst>
                <a:path extrusionOk="0" h="290" w="285">
                  <a:moveTo>
                    <a:pt x="285" y="1"/>
                  </a:moveTo>
                  <a:lnTo>
                    <a:pt x="0" y="165"/>
                  </a:lnTo>
                  <a:cubicBezTo>
                    <a:pt x="0" y="242"/>
                    <a:pt x="36" y="289"/>
                    <a:pt x="86" y="289"/>
                  </a:cubicBezTo>
                  <a:cubicBezTo>
                    <a:pt x="103" y="289"/>
                    <a:pt x="122" y="284"/>
                    <a:pt x="142" y="272"/>
                  </a:cubicBezTo>
                  <a:cubicBezTo>
                    <a:pt x="221" y="227"/>
                    <a:pt x="285" y="10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94" name="Google Shape;6594;p51"/>
          <p:cNvSpPr txBox="1"/>
          <p:nvPr>
            <p:ph idx="6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MODEL</a:t>
            </a:r>
            <a:endParaRPr/>
          </a:p>
        </p:txBody>
      </p:sp>
      <p:sp>
        <p:nvSpPr>
          <p:cNvPr id="6595" name="Google Shape;6595;p51"/>
          <p:cNvSpPr txBox="1"/>
          <p:nvPr>
            <p:ph idx="1" type="subTitle"/>
          </p:nvPr>
        </p:nvSpPr>
        <p:spPr>
          <a:xfrm>
            <a:off x="1024216" y="3803825"/>
            <a:ext cx="19227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6596" name="Google Shape;6596;p51"/>
          <p:cNvSpPr txBox="1"/>
          <p:nvPr>
            <p:ph idx="2" type="subTitle"/>
          </p:nvPr>
        </p:nvSpPr>
        <p:spPr>
          <a:xfrm>
            <a:off x="3542989" y="3803825"/>
            <a:ext cx="1830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6597" name="Google Shape;6597;p51"/>
          <p:cNvSpPr txBox="1"/>
          <p:nvPr>
            <p:ph type="ctrTitle"/>
          </p:nvPr>
        </p:nvSpPr>
        <p:spPr>
          <a:xfrm>
            <a:off x="1174254" y="1592050"/>
            <a:ext cx="16227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Search</a:t>
            </a:r>
            <a:endParaRPr/>
          </a:p>
        </p:txBody>
      </p:sp>
      <p:sp>
        <p:nvSpPr>
          <p:cNvPr id="6598" name="Google Shape;6598;p51"/>
          <p:cNvSpPr txBox="1"/>
          <p:nvPr>
            <p:ph idx="4" type="subTitle"/>
          </p:nvPr>
        </p:nvSpPr>
        <p:spPr>
          <a:xfrm>
            <a:off x="6056613" y="3803825"/>
            <a:ext cx="20817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6599" name="Google Shape;6599;p51"/>
          <p:cNvSpPr txBox="1"/>
          <p:nvPr>
            <p:ph idx="5" type="ctrTitle"/>
          </p:nvPr>
        </p:nvSpPr>
        <p:spPr>
          <a:xfrm>
            <a:off x="6014350" y="1592050"/>
            <a:ext cx="2002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Secure Payment</a:t>
            </a:r>
            <a:endParaRPr/>
          </a:p>
        </p:txBody>
      </p:sp>
      <p:sp>
        <p:nvSpPr>
          <p:cNvPr id="6600" name="Google Shape;6600;p51"/>
          <p:cNvSpPr txBox="1"/>
          <p:nvPr>
            <p:ph idx="3" type="ctrTitle"/>
          </p:nvPr>
        </p:nvSpPr>
        <p:spPr>
          <a:xfrm>
            <a:off x="3475215" y="1592050"/>
            <a:ext cx="2002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Real-time Chat</a:t>
            </a:r>
            <a:endParaRPr/>
          </a:p>
        </p:txBody>
      </p:sp>
      <p:sp>
        <p:nvSpPr>
          <p:cNvPr id="6601" name="Google Shape;6601;p51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2" name="Google Shape;6602;p51"/>
          <p:cNvSpPr txBox="1"/>
          <p:nvPr>
            <p:ph type="ctrTitle"/>
          </p:nvPr>
        </p:nvSpPr>
        <p:spPr>
          <a:xfrm>
            <a:off x="1174254" y="1275505"/>
            <a:ext cx="16227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603" name="Google Shape;6603;p51"/>
          <p:cNvSpPr txBox="1"/>
          <p:nvPr>
            <p:ph idx="5" type="ctrTitle"/>
          </p:nvPr>
        </p:nvSpPr>
        <p:spPr>
          <a:xfrm>
            <a:off x="6218380" y="1275505"/>
            <a:ext cx="1653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604" name="Google Shape;6604;p51"/>
          <p:cNvSpPr txBox="1"/>
          <p:nvPr>
            <p:ph idx="3" type="ctrTitle"/>
          </p:nvPr>
        </p:nvSpPr>
        <p:spPr>
          <a:xfrm>
            <a:off x="3475215" y="1275505"/>
            <a:ext cx="2002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02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6605" name="Google Shape;6605;p51"/>
          <p:cNvGrpSpPr/>
          <p:nvPr/>
        </p:nvGrpSpPr>
        <p:grpSpPr>
          <a:xfrm>
            <a:off x="930750" y="2109301"/>
            <a:ext cx="2155333" cy="1597333"/>
            <a:chOff x="930750" y="2109301"/>
            <a:chExt cx="2155333" cy="1597333"/>
          </a:xfrm>
        </p:grpSpPr>
        <p:sp>
          <p:nvSpPr>
            <p:cNvPr id="6606" name="Google Shape;6606;p51"/>
            <p:cNvSpPr/>
            <p:nvPr/>
          </p:nvSpPr>
          <p:spPr>
            <a:xfrm>
              <a:off x="2196455" y="2109426"/>
              <a:ext cx="347361" cy="221127"/>
            </a:xfrm>
            <a:custGeom>
              <a:rect b="b" l="l" r="r" t="t"/>
              <a:pathLst>
                <a:path extrusionOk="0" h="1771" w="2782">
                  <a:moveTo>
                    <a:pt x="2428" y="1"/>
                  </a:moveTo>
                  <a:cubicBezTo>
                    <a:pt x="2407" y="1"/>
                    <a:pt x="2387" y="5"/>
                    <a:pt x="2370" y="14"/>
                  </a:cubicBezTo>
                  <a:cubicBezTo>
                    <a:pt x="2095" y="152"/>
                    <a:pt x="164" y="1389"/>
                    <a:pt x="41" y="1450"/>
                  </a:cubicBezTo>
                  <a:lnTo>
                    <a:pt x="40" y="1451"/>
                  </a:lnTo>
                  <a:cubicBezTo>
                    <a:pt x="17" y="1464"/>
                    <a:pt x="2" y="1490"/>
                    <a:pt x="1" y="1531"/>
                  </a:cubicBezTo>
                  <a:cubicBezTo>
                    <a:pt x="2" y="1619"/>
                    <a:pt x="46" y="1701"/>
                    <a:pt x="118" y="1751"/>
                  </a:cubicBezTo>
                  <a:cubicBezTo>
                    <a:pt x="138" y="1764"/>
                    <a:pt x="158" y="1770"/>
                    <a:pt x="175" y="1770"/>
                  </a:cubicBezTo>
                  <a:cubicBezTo>
                    <a:pt x="187" y="1770"/>
                    <a:pt x="197" y="1768"/>
                    <a:pt x="207" y="1763"/>
                  </a:cubicBezTo>
                  <a:lnTo>
                    <a:pt x="208" y="1763"/>
                  </a:lnTo>
                  <a:cubicBezTo>
                    <a:pt x="404" y="1656"/>
                    <a:pt x="2309" y="844"/>
                    <a:pt x="2698" y="635"/>
                  </a:cubicBezTo>
                  <a:cubicBezTo>
                    <a:pt x="2744" y="609"/>
                    <a:pt x="2773" y="554"/>
                    <a:pt x="2776" y="475"/>
                  </a:cubicBezTo>
                  <a:cubicBezTo>
                    <a:pt x="2782" y="317"/>
                    <a:pt x="2677" y="122"/>
                    <a:pt x="2543" y="37"/>
                  </a:cubicBezTo>
                  <a:cubicBezTo>
                    <a:pt x="2502" y="12"/>
                    <a:pt x="2463" y="1"/>
                    <a:pt x="2428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1"/>
            <p:cNvSpPr/>
            <p:nvPr/>
          </p:nvSpPr>
          <p:spPr>
            <a:xfrm>
              <a:off x="2196455" y="2109301"/>
              <a:ext cx="337247" cy="203522"/>
            </a:xfrm>
            <a:custGeom>
              <a:rect b="b" l="l" r="r" t="t"/>
              <a:pathLst>
                <a:path extrusionOk="0" h="1630" w="2701">
                  <a:moveTo>
                    <a:pt x="2429" y="0"/>
                  </a:moveTo>
                  <a:cubicBezTo>
                    <a:pt x="2408" y="0"/>
                    <a:pt x="2389" y="5"/>
                    <a:pt x="2371" y="14"/>
                  </a:cubicBezTo>
                  <a:lnTo>
                    <a:pt x="2366" y="17"/>
                  </a:lnTo>
                  <a:cubicBezTo>
                    <a:pt x="2115" y="146"/>
                    <a:pt x="678" y="1062"/>
                    <a:pt x="195" y="1359"/>
                  </a:cubicBezTo>
                  <a:lnTo>
                    <a:pt x="191" y="1362"/>
                  </a:lnTo>
                  <a:lnTo>
                    <a:pt x="172" y="1374"/>
                  </a:lnTo>
                  <a:lnTo>
                    <a:pt x="166" y="1377"/>
                  </a:lnTo>
                  <a:lnTo>
                    <a:pt x="154" y="1384"/>
                  </a:lnTo>
                  <a:lnTo>
                    <a:pt x="141" y="1391"/>
                  </a:lnTo>
                  <a:cubicBezTo>
                    <a:pt x="89" y="1423"/>
                    <a:pt x="56" y="1444"/>
                    <a:pt x="41" y="1449"/>
                  </a:cubicBezTo>
                  <a:lnTo>
                    <a:pt x="40" y="1451"/>
                  </a:lnTo>
                  <a:cubicBezTo>
                    <a:pt x="35" y="1454"/>
                    <a:pt x="33" y="1457"/>
                    <a:pt x="28" y="1460"/>
                  </a:cubicBezTo>
                  <a:cubicBezTo>
                    <a:pt x="11" y="1478"/>
                    <a:pt x="1" y="1504"/>
                    <a:pt x="1" y="1531"/>
                  </a:cubicBezTo>
                  <a:cubicBezTo>
                    <a:pt x="1" y="1539"/>
                    <a:pt x="1" y="1549"/>
                    <a:pt x="2" y="1558"/>
                  </a:cubicBezTo>
                  <a:cubicBezTo>
                    <a:pt x="2" y="1561"/>
                    <a:pt x="4" y="1565"/>
                    <a:pt x="4" y="1568"/>
                  </a:cubicBezTo>
                  <a:cubicBezTo>
                    <a:pt x="5" y="1573"/>
                    <a:pt x="6" y="1580"/>
                    <a:pt x="8" y="1586"/>
                  </a:cubicBezTo>
                  <a:cubicBezTo>
                    <a:pt x="9" y="1591"/>
                    <a:pt x="9" y="1594"/>
                    <a:pt x="11" y="1599"/>
                  </a:cubicBezTo>
                  <a:cubicBezTo>
                    <a:pt x="12" y="1603"/>
                    <a:pt x="15" y="1610"/>
                    <a:pt x="17" y="1615"/>
                  </a:cubicBezTo>
                  <a:cubicBezTo>
                    <a:pt x="18" y="1620"/>
                    <a:pt x="19" y="1623"/>
                    <a:pt x="21" y="1626"/>
                  </a:cubicBezTo>
                  <a:lnTo>
                    <a:pt x="21" y="1629"/>
                  </a:lnTo>
                  <a:lnTo>
                    <a:pt x="2701" y="210"/>
                  </a:lnTo>
                  <a:cubicBezTo>
                    <a:pt x="2663" y="140"/>
                    <a:pt x="2608" y="82"/>
                    <a:pt x="2543" y="38"/>
                  </a:cubicBezTo>
                  <a:cubicBezTo>
                    <a:pt x="2502" y="12"/>
                    <a:pt x="2464" y="0"/>
                    <a:pt x="2429" y="0"/>
                  </a:cubicBez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1"/>
            <p:cNvSpPr/>
            <p:nvPr/>
          </p:nvSpPr>
          <p:spPr>
            <a:xfrm>
              <a:off x="2196455" y="2289723"/>
              <a:ext cx="30591" cy="40704"/>
            </a:xfrm>
            <a:custGeom>
              <a:rect b="b" l="l" r="r" t="t"/>
              <a:pathLst>
                <a:path extrusionOk="0" h="326" w="245">
                  <a:moveTo>
                    <a:pt x="70" y="1"/>
                  </a:moveTo>
                  <a:cubicBezTo>
                    <a:pt x="31" y="1"/>
                    <a:pt x="3" y="32"/>
                    <a:pt x="1" y="87"/>
                  </a:cubicBezTo>
                  <a:cubicBezTo>
                    <a:pt x="2" y="174"/>
                    <a:pt x="46" y="257"/>
                    <a:pt x="118" y="307"/>
                  </a:cubicBezTo>
                  <a:cubicBezTo>
                    <a:pt x="138" y="320"/>
                    <a:pt x="158" y="326"/>
                    <a:pt x="175" y="326"/>
                  </a:cubicBezTo>
                  <a:cubicBezTo>
                    <a:pt x="214" y="326"/>
                    <a:pt x="242" y="295"/>
                    <a:pt x="244" y="239"/>
                  </a:cubicBezTo>
                  <a:cubicBezTo>
                    <a:pt x="243" y="151"/>
                    <a:pt x="199" y="70"/>
                    <a:pt x="127" y="19"/>
                  </a:cubicBezTo>
                  <a:cubicBezTo>
                    <a:pt x="106" y="7"/>
                    <a:pt x="87" y="1"/>
                    <a:pt x="70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1"/>
            <p:cNvSpPr/>
            <p:nvPr/>
          </p:nvSpPr>
          <p:spPr>
            <a:xfrm>
              <a:off x="2138770" y="2295342"/>
              <a:ext cx="82283" cy="62180"/>
            </a:xfrm>
            <a:custGeom>
              <a:rect b="b" l="l" r="r" t="t"/>
              <a:pathLst>
                <a:path extrusionOk="0" h="498" w="659">
                  <a:moveTo>
                    <a:pt x="525" y="0"/>
                  </a:moveTo>
                  <a:cubicBezTo>
                    <a:pt x="516" y="0"/>
                    <a:pt x="507" y="2"/>
                    <a:pt x="499" y="6"/>
                  </a:cubicBezTo>
                  <a:lnTo>
                    <a:pt x="32" y="254"/>
                  </a:lnTo>
                  <a:cubicBezTo>
                    <a:pt x="12" y="267"/>
                    <a:pt x="0" y="290"/>
                    <a:pt x="3" y="315"/>
                  </a:cubicBezTo>
                  <a:cubicBezTo>
                    <a:pt x="4" y="383"/>
                    <a:pt x="38" y="445"/>
                    <a:pt x="93" y="483"/>
                  </a:cubicBezTo>
                  <a:cubicBezTo>
                    <a:pt x="105" y="493"/>
                    <a:pt x="120" y="498"/>
                    <a:pt x="135" y="498"/>
                  </a:cubicBezTo>
                  <a:cubicBezTo>
                    <a:pt x="144" y="498"/>
                    <a:pt x="152" y="496"/>
                    <a:pt x="161" y="493"/>
                  </a:cubicBezTo>
                  <a:lnTo>
                    <a:pt x="628" y="244"/>
                  </a:lnTo>
                  <a:cubicBezTo>
                    <a:pt x="647" y="231"/>
                    <a:pt x="658" y="207"/>
                    <a:pt x="657" y="183"/>
                  </a:cubicBezTo>
                  <a:cubicBezTo>
                    <a:pt x="655" y="116"/>
                    <a:pt x="622" y="52"/>
                    <a:pt x="567" y="14"/>
                  </a:cubicBezTo>
                  <a:cubicBezTo>
                    <a:pt x="554" y="5"/>
                    <a:pt x="540" y="0"/>
                    <a:pt x="525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1"/>
            <p:cNvSpPr/>
            <p:nvPr/>
          </p:nvSpPr>
          <p:spPr>
            <a:xfrm>
              <a:off x="2138770" y="2295342"/>
              <a:ext cx="77413" cy="48446"/>
            </a:xfrm>
            <a:custGeom>
              <a:rect b="b" l="l" r="r" t="t"/>
              <a:pathLst>
                <a:path extrusionOk="0" h="388" w="620">
                  <a:moveTo>
                    <a:pt x="526" y="0"/>
                  </a:moveTo>
                  <a:cubicBezTo>
                    <a:pt x="517" y="0"/>
                    <a:pt x="508" y="2"/>
                    <a:pt x="500" y="6"/>
                  </a:cubicBezTo>
                  <a:lnTo>
                    <a:pt x="33" y="254"/>
                  </a:lnTo>
                  <a:cubicBezTo>
                    <a:pt x="12" y="267"/>
                    <a:pt x="0" y="290"/>
                    <a:pt x="3" y="315"/>
                  </a:cubicBezTo>
                  <a:cubicBezTo>
                    <a:pt x="3" y="339"/>
                    <a:pt x="7" y="364"/>
                    <a:pt x="17" y="387"/>
                  </a:cubicBezTo>
                  <a:lnTo>
                    <a:pt x="619" y="67"/>
                  </a:lnTo>
                  <a:cubicBezTo>
                    <a:pt x="605" y="45"/>
                    <a:pt x="587" y="28"/>
                    <a:pt x="567" y="14"/>
                  </a:cubicBezTo>
                  <a:cubicBezTo>
                    <a:pt x="555" y="5"/>
                    <a:pt x="540" y="0"/>
                    <a:pt x="526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1"/>
            <p:cNvSpPr/>
            <p:nvPr/>
          </p:nvSpPr>
          <p:spPr>
            <a:xfrm>
              <a:off x="1708128" y="2240404"/>
              <a:ext cx="505808" cy="360845"/>
            </a:xfrm>
            <a:custGeom>
              <a:rect b="b" l="l" r="r" t="t"/>
              <a:pathLst>
                <a:path extrusionOk="0" h="2890" w="4051">
                  <a:moveTo>
                    <a:pt x="2025" y="196"/>
                  </a:moveTo>
                  <a:cubicBezTo>
                    <a:pt x="2533" y="196"/>
                    <a:pt x="3007" y="308"/>
                    <a:pt x="3359" y="512"/>
                  </a:cubicBezTo>
                  <a:cubicBezTo>
                    <a:pt x="3680" y="697"/>
                    <a:pt x="3855" y="929"/>
                    <a:pt x="3855" y="1169"/>
                  </a:cubicBezTo>
                  <a:cubicBezTo>
                    <a:pt x="3855" y="1409"/>
                    <a:pt x="3678" y="1642"/>
                    <a:pt x="3359" y="1826"/>
                  </a:cubicBezTo>
                  <a:cubicBezTo>
                    <a:pt x="3007" y="2031"/>
                    <a:pt x="2533" y="2142"/>
                    <a:pt x="2025" y="2142"/>
                  </a:cubicBezTo>
                  <a:cubicBezTo>
                    <a:pt x="1519" y="2142"/>
                    <a:pt x="1045" y="2031"/>
                    <a:pt x="691" y="1826"/>
                  </a:cubicBezTo>
                  <a:cubicBezTo>
                    <a:pt x="372" y="1642"/>
                    <a:pt x="197" y="1409"/>
                    <a:pt x="197" y="1169"/>
                  </a:cubicBezTo>
                  <a:cubicBezTo>
                    <a:pt x="197" y="929"/>
                    <a:pt x="372" y="697"/>
                    <a:pt x="691" y="512"/>
                  </a:cubicBezTo>
                  <a:cubicBezTo>
                    <a:pt x="1045" y="308"/>
                    <a:pt x="1519" y="196"/>
                    <a:pt x="2025" y="196"/>
                  </a:cubicBezTo>
                  <a:close/>
                  <a:moveTo>
                    <a:pt x="2025" y="0"/>
                  </a:moveTo>
                  <a:cubicBezTo>
                    <a:pt x="1507" y="0"/>
                    <a:pt x="989" y="114"/>
                    <a:pt x="594" y="343"/>
                  </a:cubicBezTo>
                  <a:cubicBezTo>
                    <a:pt x="198" y="570"/>
                    <a:pt x="1" y="871"/>
                    <a:pt x="1" y="1169"/>
                  </a:cubicBezTo>
                  <a:lnTo>
                    <a:pt x="1" y="1720"/>
                  </a:lnTo>
                  <a:cubicBezTo>
                    <a:pt x="1" y="2019"/>
                    <a:pt x="198" y="2319"/>
                    <a:pt x="594" y="2547"/>
                  </a:cubicBezTo>
                  <a:cubicBezTo>
                    <a:pt x="989" y="2775"/>
                    <a:pt x="1507" y="2890"/>
                    <a:pt x="2025" y="2890"/>
                  </a:cubicBezTo>
                  <a:cubicBezTo>
                    <a:pt x="2543" y="2890"/>
                    <a:pt x="3062" y="2775"/>
                    <a:pt x="3458" y="2547"/>
                  </a:cubicBezTo>
                  <a:cubicBezTo>
                    <a:pt x="3852" y="2319"/>
                    <a:pt x="4051" y="2019"/>
                    <a:pt x="4051" y="1720"/>
                  </a:cubicBezTo>
                  <a:lnTo>
                    <a:pt x="4051" y="1169"/>
                  </a:lnTo>
                  <a:cubicBezTo>
                    <a:pt x="4051" y="871"/>
                    <a:pt x="3852" y="570"/>
                    <a:pt x="3458" y="343"/>
                  </a:cubicBezTo>
                  <a:cubicBezTo>
                    <a:pt x="3062" y="114"/>
                    <a:pt x="2543" y="0"/>
                    <a:pt x="2025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1"/>
            <p:cNvSpPr/>
            <p:nvPr/>
          </p:nvSpPr>
          <p:spPr>
            <a:xfrm>
              <a:off x="1683406" y="2240404"/>
              <a:ext cx="555377" cy="292048"/>
            </a:xfrm>
            <a:custGeom>
              <a:rect b="b" l="l" r="r" t="t"/>
              <a:pathLst>
                <a:path extrusionOk="0" h="2339" w="4448">
                  <a:moveTo>
                    <a:pt x="2223" y="196"/>
                  </a:moveTo>
                  <a:cubicBezTo>
                    <a:pt x="2731" y="196"/>
                    <a:pt x="3205" y="308"/>
                    <a:pt x="3557" y="512"/>
                  </a:cubicBezTo>
                  <a:cubicBezTo>
                    <a:pt x="3878" y="697"/>
                    <a:pt x="4053" y="929"/>
                    <a:pt x="4053" y="1169"/>
                  </a:cubicBezTo>
                  <a:cubicBezTo>
                    <a:pt x="4053" y="1409"/>
                    <a:pt x="3878" y="1642"/>
                    <a:pt x="3557" y="1826"/>
                  </a:cubicBezTo>
                  <a:cubicBezTo>
                    <a:pt x="3205" y="2031"/>
                    <a:pt x="2731" y="2142"/>
                    <a:pt x="2223" y="2142"/>
                  </a:cubicBezTo>
                  <a:cubicBezTo>
                    <a:pt x="1717" y="2142"/>
                    <a:pt x="1243" y="2031"/>
                    <a:pt x="890" y="1826"/>
                  </a:cubicBezTo>
                  <a:cubicBezTo>
                    <a:pt x="570" y="1642"/>
                    <a:pt x="395" y="1409"/>
                    <a:pt x="395" y="1169"/>
                  </a:cubicBezTo>
                  <a:cubicBezTo>
                    <a:pt x="395" y="930"/>
                    <a:pt x="570" y="697"/>
                    <a:pt x="890" y="512"/>
                  </a:cubicBezTo>
                  <a:cubicBezTo>
                    <a:pt x="1243" y="308"/>
                    <a:pt x="1717" y="196"/>
                    <a:pt x="2223" y="196"/>
                  </a:cubicBezTo>
                  <a:close/>
                  <a:moveTo>
                    <a:pt x="2224" y="0"/>
                  </a:moveTo>
                  <a:cubicBezTo>
                    <a:pt x="1706" y="0"/>
                    <a:pt x="1188" y="114"/>
                    <a:pt x="792" y="343"/>
                  </a:cubicBezTo>
                  <a:cubicBezTo>
                    <a:pt x="2" y="800"/>
                    <a:pt x="0" y="1539"/>
                    <a:pt x="792" y="1996"/>
                  </a:cubicBezTo>
                  <a:cubicBezTo>
                    <a:pt x="1187" y="2224"/>
                    <a:pt x="1705" y="2338"/>
                    <a:pt x="2224" y="2338"/>
                  </a:cubicBezTo>
                  <a:cubicBezTo>
                    <a:pt x="2742" y="2338"/>
                    <a:pt x="3261" y="2224"/>
                    <a:pt x="3656" y="1996"/>
                  </a:cubicBezTo>
                  <a:cubicBezTo>
                    <a:pt x="4447" y="1539"/>
                    <a:pt x="4446" y="800"/>
                    <a:pt x="3656" y="343"/>
                  </a:cubicBezTo>
                  <a:cubicBezTo>
                    <a:pt x="3261" y="114"/>
                    <a:pt x="2743" y="0"/>
                    <a:pt x="2224" y="0"/>
                  </a:cubicBez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1"/>
            <p:cNvSpPr/>
            <p:nvPr/>
          </p:nvSpPr>
          <p:spPr>
            <a:xfrm>
              <a:off x="1732600" y="2264876"/>
              <a:ext cx="456988" cy="155950"/>
            </a:xfrm>
            <a:custGeom>
              <a:rect b="b" l="l" r="r" t="t"/>
              <a:pathLst>
                <a:path extrusionOk="0" h="1249" w="3660">
                  <a:moveTo>
                    <a:pt x="1831" y="0"/>
                  </a:moveTo>
                  <a:cubicBezTo>
                    <a:pt x="1323" y="0"/>
                    <a:pt x="849" y="112"/>
                    <a:pt x="496" y="316"/>
                  </a:cubicBezTo>
                  <a:cubicBezTo>
                    <a:pt x="176" y="501"/>
                    <a:pt x="1" y="736"/>
                    <a:pt x="1" y="973"/>
                  </a:cubicBezTo>
                  <a:cubicBezTo>
                    <a:pt x="1" y="1071"/>
                    <a:pt x="28" y="1166"/>
                    <a:pt x="79" y="1249"/>
                  </a:cubicBezTo>
                  <a:cubicBezTo>
                    <a:pt x="160" y="1110"/>
                    <a:pt x="301" y="979"/>
                    <a:pt x="496" y="868"/>
                  </a:cubicBezTo>
                  <a:cubicBezTo>
                    <a:pt x="849" y="664"/>
                    <a:pt x="1323" y="551"/>
                    <a:pt x="1831" y="551"/>
                  </a:cubicBezTo>
                  <a:cubicBezTo>
                    <a:pt x="2338" y="551"/>
                    <a:pt x="2811" y="664"/>
                    <a:pt x="3163" y="868"/>
                  </a:cubicBezTo>
                  <a:cubicBezTo>
                    <a:pt x="3359" y="981"/>
                    <a:pt x="3500" y="1111"/>
                    <a:pt x="3581" y="1249"/>
                  </a:cubicBezTo>
                  <a:cubicBezTo>
                    <a:pt x="3632" y="1166"/>
                    <a:pt x="3658" y="1071"/>
                    <a:pt x="3659" y="973"/>
                  </a:cubicBezTo>
                  <a:cubicBezTo>
                    <a:pt x="3659" y="734"/>
                    <a:pt x="3484" y="501"/>
                    <a:pt x="3165" y="316"/>
                  </a:cubicBezTo>
                  <a:cubicBezTo>
                    <a:pt x="2811" y="112"/>
                    <a:pt x="2337" y="0"/>
                    <a:pt x="183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1"/>
            <p:cNvSpPr/>
            <p:nvPr/>
          </p:nvSpPr>
          <p:spPr>
            <a:xfrm>
              <a:off x="1732600" y="2264876"/>
              <a:ext cx="456988" cy="155950"/>
            </a:xfrm>
            <a:custGeom>
              <a:rect b="b" l="l" r="r" t="t"/>
              <a:pathLst>
                <a:path extrusionOk="0" h="1249" w="3660">
                  <a:moveTo>
                    <a:pt x="1831" y="0"/>
                  </a:moveTo>
                  <a:cubicBezTo>
                    <a:pt x="1323" y="0"/>
                    <a:pt x="849" y="112"/>
                    <a:pt x="496" y="316"/>
                  </a:cubicBezTo>
                  <a:cubicBezTo>
                    <a:pt x="176" y="501"/>
                    <a:pt x="1" y="736"/>
                    <a:pt x="1" y="973"/>
                  </a:cubicBezTo>
                  <a:cubicBezTo>
                    <a:pt x="1" y="1071"/>
                    <a:pt x="28" y="1166"/>
                    <a:pt x="79" y="1249"/>
                  </a:cubicBezTo>
                  <a:cubicBezTo>
                    <a:pt x="160" y="1110"/>
                    <a:pt x="301" y="979"/>
                    <a:pt x="496" y="868"/>
                  </a:cubicBezTo>
                  <a:cubicBezTo>
                    <a:pt x="849" y="664"/>
                    <a:pt x="1323" y="551"/>
                    <a:pt x="1831" y="551"/>
                  </a:cubicBezTo>
                  <a:cubicBezTo>
                    <a:pt x="2338" y="551"/>
                    <a:pt x="2811" y="664"/>
                    <a:pt x="3163" y="868"/>
                  </a:cubicBezTo>
                  <a:cubicBezTo>
                    <a:pt x="3359" y="981"/>
                    <a:pt x="3500" y="1111"/>
                    <a:pt x="3581" y="1249"/>
                  </a:cubicBezTo>
                  <a:cubicBezTo>
                    <a:pt x="3632" y="1166"/>
                    <a:pt x="3658" y="1071"/>
                    <a:pt x="3659" y="973"/>
                  </a:cubicBezTo>
                  <a:cubicBezTo>
                    <a:pt x="3659" y="734"/>
                    <a:pt x="3484" y="501"/>
                    <a:pt x="3165" y="316"/>
                  </a:cubicBezTo>
                  <a:cubicBezTo>
                    <a:pt x="2811" y="112"/>
                    <a:pt x="2337" y="0"/>
                    <a:pt x="183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1"/>
            <p:cNvSpPr/>
            <p:nvPr/>
          </p:nvSpPr>
          <p:spPr>
            <a:xfrm>
              <a:off x="1734598" y="2295966"/>
              <a:ext cx="452742" cy="212012"/>
            </a:xfrm>
            <a:custGeom>
              <a:rect b="b" l="l" r="r" t="t"/>
              <a:pathLst>
                <a:path extrusionOk="0" h="1698" w="3626">
                  <a:moveTo>
                    <a:pt x="1813" y="1"/>
                  </a:moveTo>
                  <a:cubicBezTo>
                    <a:pt x="1307" y="1"/>
                    <a:pt x="833" y="112"/>
                    <a:pt x="479" y="317"/>
                  </a:cubicBezTo>
                  <a:cubicBezTo>
                    <a:pt x="217" y="469"/>
                    <a:pt x="50" y="655"/>
                    <a:pt x="0" y="849"/>
                  </a:cubicBezTo>
                  <a:cubicBezTo>
                    <a:pt x="50" y="1043"/>
                    <a:pt x="215" y="1229"/>
                    <a:pt x="479" y="1381"/>
                  </a:cubicBezTo>
                  <a:cubicBezTo>
                    <a:pt x="833" y="1586"/>
                    <a:pt x="1306" y="1697"/>
                    <a:pt x="1813" y="1697"/>
                  </a:cubicBezTo>
                  <a:cubicBezTo>
                    <a:pt x="2321" y="1697"/>
                    <a:pt x="2795" y="1586"/>
                    <a:pt x="3147" y="1381"/>
                  </a:cubicBezTo>
                  <a:cubicBezTo>
                    <a:pt x="3411" y="1230"/>
                    <a:pt x="3576" y="1043"/>
                    <a:pt x="3626" y="849"/>
                  </a:cubicBezTo>
                  <a:cubicBezTo>
                    <a:pt x="3576" y="655"/>
                    <a:pt x="3411" y="469"/>
                    <a:pt x="3147" y="317"/>
                  </a:cubicBezTo>
                  <a:cubicBezTo>
                    <a:pt x="2795" y="112"/>
                    <a:pt x="2321" y="1"/>
                    <a:pt x="18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1"/>
            <p:cNvSpPr/>
            <p:nvPr/>
          </p:nvSpPr>
          <p:spPr>
            <a:xfrm>
              <a:off x="1707753" y="2363765"/>
              <a:ext cx="193658" cy="233488"/>
            </a:xfrm>
            <a:custGeom>
              <a:rect b="b" l="l" r="r" t="t"/>
              <a:pathLst>
                <a:path extrusionOk="0" h="1870" w="1551">
                  <a:moveTo>
                    <a:pt x="27" y="0"/>
                  </a:moveTo>
                  <a:lnTo>
                    <a:pt x="27" y="0"/>
                  </a:lnTo>
                  <a:cubicBezTo>
                    <a:pt x="8" y="71"/>
                    <a:pt x="0" y="142"/>
                    <a:pt x="4" y="214"/>
                  </a:cubicBezTo>
                  <a:lnTo>
                    <a:pt x="4" y="214"/>
                  </a:lnTo>
                  <a:lnTo>
                    <a:pt x="4" y="181"/>
                  </a:lnTo>
                  <a:cubicBezTo>
                    <a:pt x="4" y="120"/>
                    <a:pt x="11" y="60"/>
                    <a:pt x="27" y="0"/>
                  </a:cubicBezTo>
                  <a:close/>
                  <a:moveTo>
                    <a:pt x="4" y="214"/>
                  </a:moveTo>
                  <a:lnTo>
                    <a:pt x="4" y="732"/>
                  </a:lnTo>
                  <a:cubicBezTo>
                    <a:pt x="4" y="1031"/>
                    <a:pt x="201" y="1331"/>
                    <a:pt x="597" y="1559"/>
                  </a:cubicBezTo>
                  <a:cubicBezTo>
                    <a:pt x="869" y="1717"/>
                    <a:pt x="1202" y="1820"/>
                    <a:pt x="1551" y="1869"/>
                  </a:cubicBezTo>
                  <a:lnTo>
                    <a:pt x="1551" y="1318"/>
                  </a:lnTo>
                  <a:cubicBezTo>
                    <a:pt x="1202" y="1269"/>
                    <a:pt x="869" y="1166"/>
                    <a:pt x="597" y="1008"/>
                  </a:cubicBezTo>
                  <a:cubicBezTo>
                    <a:pt x="216" y="787"/>
                    <a:pt x="18" y="501"/>
                    <a:pt x="4" y="214"/>
                  </a:cubicBez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1"/>
            <p:cNvSpPr/>
            <p:nvPr/>
          </p:nvSpPr>
          <p:spPr>
            <a:xfrm>
              <a:off x="930750" y="2654314"/>
              <a:ext cx="2155333" cy="1052320"/>
            </a:xfrm>
            <a:custGeom>
              <a:rect b="b" l="l" r="r" t="t"/>
              <a:pathLst>
                <a:path extrusionOk="0" h="8428" w="17262">
                  <a:moveTo>
                    <a:pt x="8630" y="1"/>
                  </a:moveTo>
                  <a:cubicBezTo>
                    <a:pt x="6618" y="1"/>
                    <a:pt x="4607" y="412"/>
                    <a:pt x="3071" y="1234"/>
                  </a:cubicBezTo>
                  <a:cubicBezTo>
                    <a:pt x="0" y="2880"/>
                    <a:pt x="2" y="5547"/>
                    <a:pt x="3071" y="7193"/>
                  </a:cubicBezTo>
                  <a:cubicBezTo>
                    <a:pt x="4607" y="8016"/>
                    <a:pt x="6619" y="8427"/>
                    <a:pt x="8632" y="8427"/>
                  </a:cubicBezTo>
                  <a:cubicBezTo>
                    <a:pt x="10644" y="8427"/>
                    <a:pt x="12656" y="8016"/>
                    <a:pt x="14191" y="7193"/>
                  </a:cubicBezTo>
                  <a:cubicBezTo>
                    <a:pt x="17262" y="5547"/>
                    <a:pt x="17262" y="2879"/>
                    <a:pt x="14191" y="1234"/>
                  </a:cubicBezTo>
                  <a:cubicBezTo>
                    <a:pt x="12655" y="412"/>
                    <a:pt x="10643" y="1"/>
                    <a:pt x="8630" y="1"/>
                  </a:cubicBezTo>
                  <a:close/>
                </a:path>
              </a:pathLst>
            </a:cu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1"/>
            <p:cNvSpPr/>
            <p:nvPr/>
          </p:nvSpPr>
          <p:spPr>
            <a:xfrm>
              <a:off x="1096939" y="2837733"/>
              <a:ext cx="634289" cy="382196"/>
            </a:xfrm>
            <a:custGeom>
              <a:rect b="b" l="l" r="r" t="t"/>
              <a:pathLst>
                <a:path extrusionOk="0" h="3061" w="5080">
                  <a:moveTo>
                    <a:pt x="2650" y="0"/>
                  </a:moveTo>
                  <a:lnTo>
                    <a:pt x="0" y="1530"/>
                  </a:lnTo>
                  <a:lnTo>
                    <a:pt x="0" y="1658"/>
                  </a:lnTo>
                  <a:lnTo>
                    <a:pt x="2429" y="3060"/>
                  </a:lnTo>
                  <a:lnTo>
                    <a:pt x="5080" y="1530"/>
                  </a:lnTo>
                  <a:lnTo>
                    <a:pt x="5080" y="1403"/>
                  </a:lnTo>
                  <a:lnTo>
                    <a:pt x="26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1"/>
            <p:cNvSpPr/>
            <p:nvPr/>
          </p:nvSpPr>
          <p:spPr>
            <a:xfrm>
              <a:off x="1096939" y="3028768"/>
              <a:ext cx="303410" cy="191161"/>
            </a:xfrm>
            <a:custGeom>
              <a:rect b="b" l="l" r="r" t="t"/>
              <a:pathLst>
                <a:path extrusionOk="0" h="1531" w="2430">
                  <a:moveTo>
                    <a:pt x="0" y="0"/>
                  </a:moveTo>
                  <a:lnTo>
                    <a:pt x="0" y="128"/>
                  </a:lnTo>
                  <a:lnTo>
                    <a:pt x="2429" y="1530"/>
                  </a:lnTo>
                  <a:lnTo>
                    <a:pt x="2429" y="14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1"/>
            <p:cNvSpPr/>
            <p:nvPr/>
          </p:nvSpPr>
          <p:spPr>
            <a:xfrm>
              <a:off x="1400223" y="3012786"/>
              <a:ext cx="331004" cy="207143"/>
            </a:xfrm>
            <a:custGeom>
              <a:rect b="b" l="l" r="r" t="t"/>
              <a:pathLst>
                <a:path extrusionOk="0" h="1659" w="2651">
                  <a:moveTo>
                    <a:pt x="2651" y="1"/>
                  </a:moveTo>
                  <a:lnTo>
                    <a:pt x="0" y="1530"/>
                  </a:lnTo>
                  <a:lnTo>
                    <a:pt x="0" y="1658"/>
                  </a:lnTo>
                  <a:lnTo>
                    <a:pt x="2651" y="128"/>
                  </a:lnTo>
                  <a:lnTo>
                    <a:pt x="265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1"/>
            <p:cNvSpPr/>
            <p:nvPr/>
          </p:nvSpPr>
          <p:spPr>
            <a:xfrm>
              <a:off x="1687027" y="2953727"/>
              <a:ext cx="15233" cy="26970"/>
            </a:xfrm>
            <a:custGeom>
              <a:rect b="b" l="l" r="r" t="t"/>
              <a:pathLst>
                <a:path extrusionOk="0" h="216" w="122">
                  <a:moveTo>
                    <a:pt x="105" y="1"/>
                  </a:moveTo>
                  <a:lnTo>
                    <a:pt x="0" y="207"/>
                  </a:lnTo>
                  <a:lnTo>
                    <a:pt x="18" y="215"/>
                  </a:lnTo>
                  <a:lnTo>
                    <a:pt x="122" y="10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1"/>
            <p:cNvSpPr/>
            <p:nvPr/>
          </p:nvSpPr>
          <p:spPr>
            <a:xfrm>
              <a:off x="1675040" y="2951979"/>
              <a:ext cx="14983" cy="21975"/>
            </a:xfrm>
            <a:custGeom>
              <a:rect b="b" l="l" r="r" t="t"/>
              <a:pathLst>
                <a:path extrusionOk="0" h="176" w="120">
                  <a:moveTo>
                    <a:pt x="16" y="0"/>
                  </a:moveTo>
                  <a:lnTo>
                    <a:pt x="0" y="11"/>
                  </a:lnTo>
                  <a:lnTo>
                    <a:pt x="103" y="176"/>
                  </a:lnTo>
                  <a:lnTo>
                    <a:pt x="119" y="16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1"/>
            <p:cNvSpPr/>
            <p:nvPr/>
          </p:nvSpPr>
          <p:spPr>
            <a:xfrm>
              <a:off x="1687651" y="2950856"/>
              <a:ext cx="4120" cy="63429"/>
            </a:xfrm>
            <a:custGeom>
              <a:rect b="b" l="l" r="r" t="t"/>
              <a:pathLst>
                <a:path extrusionOk="0" h="508" w="33">
                  <a:moveTo>
                    <a:pt x="1" y="1"/>
                  </a:moveTo>
                  <a:lnTo>
                    <a:pt x="1" y="498"/>
                  </a:lnTo>
                  <a:cubicBezTo>
                    <a:pt x="1" y="501"/>
                    <a:pt x="4" y="504"/>
                    <a:pt x="5" y="505"/>
                  </a:cubicBezTo>
                  <a:cubicBezTo>
                    <a:pt x="9" y="507"/>
                    <a:pt x="13" y="507"/>
                    <a:pt x="17" y="507"/>
                  </a:cubicBezTo>
                  <a:cubicBezTo>
                    <a:pt x="21" y="507"/>
                    <a:pt x="25" y="507"/>
                    <a:pt x="28" y="505"/>
                  </a:cubicBezTo>
                  <a:cubicBezTo>
                    <a:pt x="31" y="504"/>
                    <a:pt x="33" y="501"/>
                    <a:pt x="33" y="498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1"/>
            <p:cNvSpPr/>
            <p:nvPr/>
          </p:nvSpPr>
          <p:spPr>
            <a:xfrm>
              <a:off x="1671169" y="2902660"/>
              <a:ext cx="67549" cy="57935"/>
            </a:xfrm>
            <a:custGeom>
              <a:rect b="b" l="l" r="r" t="t"/>
              <a:pathLst>
                <a:path extrusionOk="0" h="464" w="541">
                  <a:moveTo>
                    <a:pt x="310" y="1"/>
                  </a:moveTo>
                  <a:cubicBezTo>
                    <a:pt x="104" y="1"/>
                    <a:pt x="1" y="250"/>
                    <a:pt x="146" y="395"/>
                  </a:cubicBezTo>
                  <a:cubicBezTo>
                    <a:pt x="193" y="442"/>
                    <a:pt x="251" y="463"/>
                    <a:pt x="307" y="463"/>
                  </a:cubicBezTo>
                  <a:cubicBezTo>
                    <a:pt x="426" y="463"/>
                    <a:pt x="540" y="371"/>
                    <a:pt x="540" y="233"/>
                  </a:cubicBezTo>
                  <a:cubicBezTo>
                    <a:pt x="540" y="105"/>
                    <a:pt x="436" y="1"/>
                    <a:pt x="310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1"/>
            <p:cNvSpPr/>
            <p:nvPr/>
          </p:nvSpPr>
          <p:spPr>
            <a:xfrm>
              <a:off x="1678037" y="2902660"/>
              <a:ext cx="54189" cy="57935"/>
            </a:xfrm>
            <a:custGeom>
              <a:rect b="b" l="l" r="r" t="t"/>
              <a:pathLst>
                <a:path extrusionOk="0" h="464" w="434">
                  <a:moveTo>
                    <a:pt x="255" y="1"/>
                  </a:moveTo>
                  <a:cubicBezTo>
                    <a:pt x="120" y="1"/>
                    <a:pt x="0" y="123"/>
                    <a:pt x="29" y="274"/>
                  </a:cubicBezTo>
                  <a:cubicBezTo>
                    <a:pt x="50" y="393"/>
                    <a:pt x="153" y="463"/>
                    <a:pt x="257" y="463"/>
                  </a:cubicBezTo>
                  <a:cubicBezTo>
                    <a:pt x="321" y="463"/>
                    <a:pt x="386" y="437"/>
                    <a:pt x="433" y="379"/>
                  </a:cubicBezTo>
                  <a:lnTo>
                    <a:pt x="433" y="379"/>
                  </a:lnTo>
                  <a:cubicBezTo>
                    <a:pt x="427" y="381"/>
                    <a:pt x="421" y="382"/>
                    <a:pt x="415" y="382"/>
                  </a:cubicBezTo>
                  <a:cubicBezTo>
                    <a:pt x="352" y="382"/>
                    <a:pt x="291" y="285"/>
                    <a:pt x="327" y="174"/>
                  </a:cubicBezTo>
                  <a:cubicBezTo>
                    <a:pt x="358" y="79"/>
                    <a:pt x="390" y="43"/>
                    <a:pt x="369" y="31"/>
                  </a:cubicBezTo>
                  <a:cubicBezTo>
                    <a:pt x="332" y="10"/>
                    <a:pt x="293" y="1"/>
                    <a:pt x="25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1"/>
            <p:cNvSpPr/>
            <p:nvPr/>
          </p:nvSpPr>
          <p:spPr>
            <a:xfrm>
              <a:off x="1636958" y="2919391"/>
              <a:ext cx="47821" cy="40954"/>
            </a:xfrm>
            <a:custGeom>
              <a:rect b="b" l="l" r="r" t="t"/>
              <a:pathLst>
                <a:path extrusionOk="0" h="328" w="383">
                  <a:moveTo>
                    <a:pt x="218" y="0"/>
                  </a:moveTo>
                  <a:cubicBezTo>
                    <a:pt x="73" y="0"/>
                    <a:pt x="1" y="176"/>
                    <a:pt x="102" y="279"/>
                  </a:cubicBezTo>
                  <a:cubicBezTo>
                    <a:pt x="136" y="312"/>
                    <a:pt x="177" y="327"/>
                    <a:pt x="217" y="327"/>
                  </a:cubicBezTo>
                  <a:cubicBezTo>
                    <a:pt x="301" y="327"/>
                    <a:pt x="382" y="262"/>
                    <a:pt x="382" y="164"/>
                  </a:cubicBezTo>
                  <a:cubicBezTo>
                    <a:pt x="382" y="73"/>
                    <a:pt x="308" y="0"/>
                    <a:pt x="218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1"/>
            <p:cNvSpPr/>
            <p:nvPr/>
          </p:nvSpPr>
          <p:spPr>
            <a:xfrm>
              <a:off x="1646822" y="2919516"/>
              <a:ext cx="43077" cy="40829"/>
            </a:xfrm>
            <a:custGeom>
              <a:rect b="b" l="l" r="r" t="t"/>
              <a:pathLst>
                <a:path extrusionOk="0" h="327" w="345">
                  <a:moveTo>
                    <a:pt x="143" y="1"/>
                  </a:moveTo>
                  <a:cubicBezTo>
                    <a:pt x="142" y="1"/>
                    <a:pt x="141" y="1"/>
                    <a:pt x="141" y="1"/>
                  </a:cubicBezTo>
                  <a:cubicBezTo>
                    <a:pt x="106" y="1"/>
                    <a:pt x="73" y="11"/>
                    <a:pt x="45" y="31"/>
                  </a:cubicBezTo>
                  <a:cubicBezTo>
                    <a:pt x="41" y="130"/>
                    <a:pt x="125" y="227"/>
                    <a:pt x="102" y="259"/>
                  </a:cubicBezTo>
                  <a:cubicBezTo>
                    <a:pt x="93" y="271"/>
                    <a:pt x="80" y="276"/>
                    <a:pt x="65" y="276"/>
                  </a:cubicBezTo>
                  <a:cubicBezTo>
                    <a:pt x="41" y="276"/>
                    <a:pt x="13" y="262"/>
                    <a:pt x="0" y="244"/>
                  </a:cubicBezTo>
                  <a:lnTo>
                    <a:pt x="0" y="244"/>
                  </a:lnTo>
                  <a:cubicBezTo>
                    <a:pt x="31" y="299"/>
                    <a:pt x="87" y="327"/>
                    <a:pt x="142" y="327"/>
                  </a:cubicBezTo>
                  <a:cubicBezTo>
                    <a:pt x="197" y="327"/>
                    <a:pt x="252" y="299"/>
                    <a:pt x="283" y="244"/>
                  </a:cubicBezTo>
                  <a:cubicBezTo>
                    <a:pt x="345" y="136"/>
                    <a:pt x="266" y="1"/>
                    <a:pt x="14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1"/>
            <p:cNvSpPr/>
            <p:nvPr/>
          </p:nvSpPr>
          <p:spPr>
            <a:xfrm>
              <a:off x="1652440" y="2880685"/>
              <a:ext cx="74541" cy="74541"/>
            </a:xfrm>
            <a:custGeom>
              <a:rect b="b" l="l" r="r" t="t"/>
              <a:pathLst>
                <a:path extrusionOk="0" h="597" w="597">
                  <a:moveTo>
                    <a:pt x="299" y="0"/>
                  </a:moveTo>
                  <a:cubicBezTo>
                    <a:pt x="134" y="0"/>
                    <a:pt x="0" y="133"/>
                    <a:pt x="0" y="299"/>
                  </a:cubicBezTo>
                  <a:cubicBezTo>
                    <a:pt x="0" y="463"/>
                    <a:pt x="134" y="596"/>
                    <a:pt x="299" y="596"/>
                  </a:cubicBezTo>
                  <a:cubicBezTo>
                    <a:pt x="463" y="596"/>
                    <a:pt x="596" y="463"/>
                    <a:pt x="596" y="299"/>
                  </a:cubicBezTo>
                  <a:cubicBezTo>
                    <a:pt x="596" y="133"/>
                    <a:pt x="463" y="0"/>
                    <a:pt x="299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1"/>
            <p:cNvSpPr/>
            <p:nvPr/>
          </p:nvSpPr>
          <p:spPr>
            <a:xfrm>
              <a:off x="1645823" y="2885554"/>
              <a:ext cx="80160" cy="69672"/>
            </a:xfrm>
            <a:custGeom>
              <a:rect b="b" l="l" r="r" t="t"/>
              <a:pathLst>
                <a:path extrusionOk="0" h="558" w="642">
                  <a:moveTo>
                    <a:pt x="205" y="0"/>
                  </a:moveTo>
                  <a:cubicBezTo>
                    <a:pt x="18" y="106"/>
                    <a:pt x="1" y="369"/>
                    <a:pt x="172" y="498"/>
                  </a:cubicBezTo>
                  <a:cubicBezTo>
                    <a:pt x="227" y="539"/>
                    <a:pt x="289" y="557"/>
                    <a:pt x="351" y="557"/>
                  </a:cubicBezTo>
                  <a:cubicBezTo>
                    <a:pt x="482" y="557"/>
                    <a:pt x="608" y="470"/>
                    <a:pt x="642" y="328"/>
                  </a:cubicBezTo>
                  <a:lnTo>
                    <a:pt x="642" y="328"/>
                  </a:lnTo>
                  <a:cubicBezTo>
                    <a:pt x="585" y="387"/>
                    <a:pt x="507" y="421"/>
                    <a:pt x="424" y="421"/>
                  </a:cubicBezTo>
                  <a:cubicBezTo>
                    <a:pt x="401" y="427"/>
                    <a:pt x="379" y="430"/>
                    <a:pt x="357" y="430"/>
                  </a:cubicBezTo>
                  <a:cubicBezTo>
                    <a:pt x="146" y="430"/>
                    <a:pt x="25" y="153"/>
                    <a:pt x="20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1"/>
            <p:cNvSpPr/>
            <p:nvPr/>
          </p:nvSpPr>
          <p:spPr>
            <a:xfrm>
              <a:off x="1135645" y="2969585"/>
              <a:ext cx="15358" cy="26845"/>
            </a:xfrm>
            <a:custGeom>
              <a:rect b="b" l="l" r="r" t="t"/>
              <a:pathLst>
                <a:path extrusionOk="0" h="215" w="123">
                  <a:moveTo>
                    <a:pt x="105" y="0"/>
                  </a:moveTo>
                  <a:lnTo>
                    <a:pt x="1" y="206"/>
                  </a:lnTo>
                  <a:lnTo>
                    <a:pt x="18" y="215"/>
                  </a:lnTo>
                  <a:lnTo>
                    <a:pt x="122" y="9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1"/>
            <p:cNvSpPr/>
            <p:nvPr/>
          </p:nvSpPr>
          <p:spPr>
            <a:xfrm>
              <a:off x="1123659" y="2967712"/>
              <a:ext cx="14983" cy="21975"/>
            </a:xfrm>
            <a:custGeom>
              <a:rect b="b" l="l" r="r" t="t"/>
              <a:pathLst>
                <a:path extrusionOk="0" h="176" w="120">
                  <a:moveTo>
                    <a:pt x="17" y="1"/>
                  </a:moveTo>
                  <a:lnTo>
                    <a:pt x="1" y="11"/>
                  </a:lnTo>
                  <a:lnTo>
                    <a:pt x="104" y="176"/>
                  </a:lnTo>
                  <a:lnTo>
                    <a:pt x="120" y="166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1"/>
            <p:cNvSpPr/>
            <p:nvPr/>
          </p:nvSpPr>
          <p:spPr>
            <a:xfrm>
              <a:off x="1136394" y="2966838"/>
              <a:ext cx="4120" cy="63179"/>
            </a:xfrm>
            <a:custGeom>
              <a:rect b="b" l="l" r="r" t="t"/>
              <a:pathLst>
                <a:path extrusionOk="0" h="506" w="33">
                  <a:moveTo>
                    <a:pt x="0" y="0"/>
                  </a:moveTo>
                  <a:lnTo>
                    <a:pt x="0" y="496"/>
                  </a:lnTo>
                  <a:cubicBezTo>
                    <a:pt x="0" y="499"/>
                    <a:pt x="2" y="502"/>
                    <a:pt x="5" y="502"/>
                  </a:cubicBezTo>
                  <a:cubicBezTo>
                    <a:pt x="8" y="504"/>
                    <a:pt x="12" y="505"/>
                    <a:pt x="16" y="505"/>
                  </a:cubicBezTo>
                  <a:cubicBezTo>
                    <a:pt x="19" y="505"/>
                    <a:pt x="23" y="504"/>
                    <a:pt x="27" y="502"/>
                  </a:cubicBezTo>
                  <a:cubicBezTo>
                    <a:pt x="29" y="502"/>
                    <a:pt x="31" y="499"/>
                    <a:pt x="32" y="496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1"/>
            <p:cNvSpPr/>
            <p:nvPr/>
          </p:nvSpPr>
          <p:spPr>
            <a:xfrm>
              <a:off x="1119913" y="2918642"/>
              <a:ext cx="67424" cy="57810"/>
            </a:xfrm>
            <a:custGeom>
              <a:rect b="b" l="l" r="r" t="t"/>
              <a:pathLst>
                <a:path extrusionOk="0" h="463" w="540">
                  <a:moveTo>
                    <a:pt x="309" y="1"/>
                  </a:moveTo>
                  <a:cubicBezTo>
                    <a:pt x="103" y="1"/>
                    <a:pt x="0" y="249"/>
                    <a:pt x="145" y="394"/>
                  </a:cubicBezTo>
                  <a:cubicBezTo>
                    <a:pt x="193" y="441"/>
                    <a:pt x="251" y="462"/>
                    <a:pt x="308" y="462"/>
                  </a:cubicBezTo>
                  <a:cubicBezTo>
                    <a:pt x="426" y="462"/>
                    <a:pt x="540" y="370"/>
                    <a:pt x="540" y="231"/>
                  </a:cubicBezTo>
                  <a:cubicBezTo>
                    <a:pt x="540" y="104"/>
                    <a:pt x="435" y="1"/>
                    <a:pt x="30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1"/>
            <p:cNvSpPr/>
            <p:nvPr/>
          </p:nvSpPr>
          <p:spPr>
            <a:xfrm>
              <a:off x="1126530" y="2918517"/>
              <a:ext cx="54189" cy="57810"/>
            </a:xfrm>
            <a:custGeom>
              <a:rect b="b" l="l" r="r" t="t"/>
              <a:pathLst>
                <a:path extrusionOk="0" h="463" w="434">
                  <a:moveTo>
                    <a:pt x="256" y="0"/>
                  </a:moveTo>
                  <a:cubicBezTo>
                    <a:pt x="121" y="0"/>
                    <a:pt x="0" y="123"/>
                    <a:pt x="29" y="274"/>
                  </a:cubicBezTo>
                  <a:cubicBezTo>
                    <a:pt x="51" y="393"/>
                    <a:pt x="153" y="463"/>
                    <a:pt x="256" y="463"/>
                  </a:cubicBezTo>
                  <a:cubicBezTo>
                    <a:pt x="321" y="463"/>
                    <a:pt x="386" y="436"/>
                    <a:pt x="433" y="379"/>
                  </a:cubicBezTo>
                  <a:lnTo>
                    <a:pt x="433" y="379"/>
                  </a:lnTo>
                  <a:cubicBezTo>
                    <a:pt x="427" y="380"/>
                    <a:pt x="422" y="381"/>
                    <a:pt x="416" y="381"/>
                  </a:cubicBezTo>
                  <a:cubicBezTo>
                    <a:pt x="353" y="381"/>
                    <a:pt x="293" y="284"/>
                    <a:pt x="329" y="173"/>
                  </a:cubicBezTo>
                  <a:cubicBezTo>
                    <a:pt x="358" y="78"/>
                    <a:pt x="390" y="42"/>
                    <a:pt x="369" y="31"/>
                  </a:cubicBezTo>
                  <a:cubicBezTo>
                    <a:pt x="332" y="10"/>
                    <a:pt x="294" y="0"/>
                    <a:pt x="25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1"/>
            <p:cNvSpPr/>
            <p:nvPr/>
          </p:nvSpPr>
          <p:spPr>
            <a:xfrm>
              <a:off x="1085701" y="2935123"/>
              <a:ext cx="47697" cy="40954"/>
            </a:xfrm>
            <a:custGeom>
              <a:rect b="b" l="l" r="r" t="t"/>
              <a:pathLst>
                <a:path extrusionOk="0" h="328" w="382">
                  <a:moveTo>
                    <a:pt x="218" y="1"/>
                  </a:moveTo>
                  <a:cubicBezTo>
                    <a:pt x="73" y="1"/>
                    <a:pt x="0" y="177"/>
                    <a:pt x="102" y="279"/>
                  </a:cubicBezTo>
                  <a:cubicBezTo>
                    <a:pt x="135" y="312"/>
                    <a:pt x="176" y="327"/>
                    <a:pt x="217" y="327"/>
                  </a:cubicBezTo>
                  <a:cubicBezTo>
                    <a:pt x="301" y="327"/>
                    <a:pt x="382" y="262"/>
                    <a:pt x="382" y="164"/>
                  </a:cubicBezTo>
                  <a:cubicBezTo>
                    <a:pt x="382" y="74"/>
                    <a:pt x="308" y="1"/>
                    <a:pt x="218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1"/>
            <p:cNvSpPr/>
            <p:nvPr/>
          </p:nvSpPr>
          <p:spPr>
            <a:xfrm>
              <a:off x="1095440" y="2935248"/>
              <a:ext cx="43202" cy="40954"/>
            </a:xfrm>
            <a:custGeom>
              <a:rect b="b" l="l" r="r" t="t"/>
              <a:pathLst>
                <a:path extrusionOk="0" h="328" w="346">
                  <a:moveTo>
                    <a:pt x="143" y="1"/>
                  </a:moveTo>
                  <a:cubicBezTo>
                    <a:pt x="143" y="1"/>
                    <a:pt x="142" y="1"/>
                    <a:pt x="141" y="1"/>
                  </a:cubicBezTo>
                  <a:cubicBezTo>
                    <a:pt x="107" y="1"/>
                    <a:pt x="73" y="11"/>
                    <a:pt x="46" y="31"/>
                  </a:cubicBezTo>
                  <a:cubicBezTo>
                    <a:pt x="41" y="130"/>
                    <a:pt x="125" y="227"/>
                    <a:pt x="102" y="261"/>
                  </a:cubicBezTo>
                  <a:cubicBezTo>
                    <a:pt x="94" y="272"/>
                    <a:pt x="81" y="277"/>
                    <a:pt x="67" y="277"/>
                  </a:cubicBezTo>
                  <a:cubicBezTo>
                    <a:pt x="42" y="277"/>
                    <a:pt x="14" y="262"/>
                    <a:pt x="1" y="245"/>
                  </a:cubicBezTo>
                  <a:lnTo>
                    <a:pt x="1" y="245"/>
                  </a:lnTo>
                  <a:cubicBezTo>
                    <a:pt x="32" y="300"/>
                    <a:pt x="87" y="327"/>
                    <a:pt x="142" y="327"/>
                  </a:cubicBezTo>
                  <a:cubicBezTo>
                    <a:pt x="197" y="327"/>
                    <a:pt x="252" y="300"/>
                    <a:pt x="283" y="245"/>
                  </a:cubicBezTo>
                  <a:cubicBezTo>
                    <a:pt x="345" y="136"/>
                    <a:pt x="267" y="1"/>
                    <a:pt x="14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1"/>
            <p:cNvSpPr/>
            <p:nvPr/>
          </p:nvSpPr>
          <p:spPr>
            <a:xfrm>
              <a:off x="1101059" y="2896542"/>
              <a:ext cx="74541" cy="74417"/>
            </a:xfrm>
            <a:custGeom>
              <a:rect b="b" l="l" r="r" t="t"/>
              <a:pathLst>
                <a:path extrusionOk="0" h="596" w="597">
                  <a:moveTo>
                    <a:pt x="299" y="1"/>
                  </a:moveTo>
                  <a:cubicBezTo>
                    <a:pt x="134" y="1"/>
                    <a:pt x="1" y="134"/>
                    <a:pt x="1" y="298"/>
                  </a:cubicBezTo>
                  <a:cubicBezTo>
                    <a:pt x="1" y="463"/>
                    <a:pt x="134" y="595"/>
                    <a:pt x="299" y="595"/>
                  </a:cubicBezTo>
                  <a:cubicBezTo>
                    <a:pt x="463" y="595"/>
                    <a:pt x="597" y="463"/>
                    <a:pt x="597" y="298"/>
                  </a:cubicBezTo>
                  <a:cubicBezTo>
                    <a:pt x="597" y="134"/>
                    <a:pt x="463" y="1"/>
                    <a:pt x="29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1"/>
            <p:cNvSpPr/>
            <p:nvPr/>
          </p:nvSpPr>
          <p:spPr>
            <a:xfrm>
              <a:off x="1096564" y="2901286"/>
              <a:ext cx="78162" cy="69672"/>
            </a:xfrm>
            <a:custGeom>
              <a:rect b="b" l="l" r="r" t="t"/>
              <a:pathLst>
                <a:path extrusionOk="0" h="558" w="626">
                  <a:moveTo>
                    <a:pt x="189" y="0"/>
                  </a:moveTo>
                  <a:cubicBezTo>
                    <a:pt x="180" y="5"/>
                    <a:pt x="172" y="11"/>
                    <a:pt x="163" y="17"/>
                  </a:cubicBezTo>
                  <a:lnTo>
                    <a:pt x="163" y="17"/>
                  </a:lnTo>
                  <a:cubicBezTo>
                    <a:pt x="171" y="11"/>
                    <a:pt x="180" y="5"/>
                    <a:pt x="189" y="0"/>
                  </a:cubicBezTo>
                  <a:close/>
                  <a:moveTo>
                    <a:pt x="163" y="17"/>
                  </a:moveTo>
                  <a:cubicBezTo>
                    <a:pt x="151" y="25"/>
                    <a:pt x="140" y="34"/>
                    <a:pt x="130" y="44"/>
                  </a:cubicBezTo>
                  <a:lnTo>
                    <a:pt x="130" y="44"/>
                  </a:lnTo>
                  <a:cubicBezTo>
                    <a:pt x="140" y="34"/>
                    <a:pt x="152" y="25"/>
                    <a:pt x="163" y="17"/>
                  </a:cubicBezTo>
                  <a:close/>
                  <a:moveTo>
                    <a:pt x="130" y="44"/>
                  </a:moveTo>
                  <a:cubicBezTo>
                    <a:pt x="126" y="48"/>
                    <a:pt x="122" y="52"/>
                    <a:pt x="118" y="55"/>
                  </a:cubicBezTo>
                  <a:cubicBezTo>
                    <a:pt x="118" y="56"/>
                    <a:pt x="118" y="56"/>
                    <a:pt x="118" y="56"/>
                  </a:cubicBezTo>
                  <a:lnTo>
                    <a:pt x="118" y="56"/>
                  </a:lnTo>
                  <a:cubicBezTo>
                    <a:pt x="122" y="52"/>
                    <a:pt x="126" y="48"/>
                    <a:pt x="130" y="44"/>
                  </a:cubicBezTo>
                  <a:close/>
                  <a:moveTo>
                    <a:pt x="118" y="56"/>
                  </a:moveTo>
                  <a:lnTo>
                    <a:pt x="118" y="56"/>
                  </a:lnTo>
                  <a:cubicBezTo>
                    <a:pt x="1" y="181"/>
                    <a:pt x="10" y="389"/>
                    <a:pt x="156" y="498"/>
                  </a:cubicBezTo>
                  <a:cubicBezTo>
                    <a:pt x="210" y="539"/>
                    <a:pt x="273" y="558"/>
                    <a:pt x="334" y="558"/>
                  </a:cubicBezTo>
                  <a:cubicBezTo>
                    <a:pt x="466" y="558"/>
                    <a:pt x="592" y="471"/>
                    <a:pt x="625" y="328"/>
                  </a:cubicBezTo>
                  <a:lnTo>
                    <a:pt x="625" y="328"/>
                  </a:lnTo>
                  <a:cubicBezTo>
                    <a:pt x="569" y="388"/>
                    <a:pt x="491" y="421"/>
                    <a:pt x="408" y="421"/>
                  </a:cubicBezTo>
                  <a:cubicBezTo>
                    <a:pt x="217" y="421"/>
                    <a:pt x="75" y="243"/>
                    <a:pt x="118" y="56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1"/>
            <p:cNvSpPr/>
            <p:nvPr/>
          </p:nvSpPr>
          <p:spPr>
            <a:xfrm>
              <a:off x="1502858" y="3069972"/>
              <a:ext cx="87777" cy="50818"/>
            </a:xfrm>
            <a:custGeom>
              <a:rect b="b" l="l" r="r" t="t"/>
              <a:pathLst>
                <a:path extrusionOk="0" h="407" w="703">
                  <a:moveTo>
                    <a:pt x="370" y="1"/>
                  </a:moveTo>
                  <a:lnTo>
                    <a:pt x="0" y="215"/>
                  </a:lnTo>
                  <a:lnTo>
                    <a:pt x="332" y="407"/>
                  </a:lnTo>
                  <a:lnTo>
                    <a:pt x="702" y="1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1"/>
            <p:cNvSpPr/>
            <p:nvPr/>
          </p:nvSpPr>
          <p:spPr>
            <a:xfrm>
              <a:off x="1179596" y="2885304"/>
              <a:ext cx="220752" cy="270821"/>
            </a:xfrm>
            <a:custGeom>
              <a:rect b="b" l="l" r="r" t="t"/>
              <a:pathLst>
                <a:path extrusionOk="0" h="2169" w="1768">
                  <a:moveTo>
                    <a:pt x="1" y="1"/>
                  </a:moveTo>
                  <a:lnTo>
                    <a:pt x="1" y="1149"/>
                  </a:lnTo>
                  <a:lnTo>
                    <a:pt x="1767" y="2169"/>
                  </a:lnTo>
                  <a:lnTo>
                    <a:pt x="1767" y="10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1"/>
            <p:cNvSpPr/>
            <p:nvPr/>
          </p:nvSpPr>
          <p:spPr>
            <a:xfrm>
              <a:off x="1179596" y="2885304"/>
              <a:ext cx="220752" cy="184418"/>
            </a:xfrm>
            <a:custGeom>
              <a:rect b="b" l="l" r="r" t="t"/>
              <a:pathLst>
                <a:path extrusionOk="0" h="1477" w="1768">
                  <a:moveTo>
                    <a:pt x="1" y="1"/>
                  </a:moveTo>
                  <a:lnTo>
                    <a:pt x="1" y="456"/>
                  </a:lnTo>
                  <a:lnTo>
                    <a:pt x="1767" y="1477"/>
                  </a:lnTo>
                  <a:lnTo>
                    <a:pt x="1767" y="10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1"/>
            <p:cNvSpPr/>
            <p:nvPr/>
          </p:nvSpPr>
          <p:spPr>
            <a:xfrm>
              <a:off x="1400223" y="2837733"/>
              <a:ext cx="248347" cy="318393"/>
            </a:xfrm>
            <a:custGeom>
              <a:rect b="b" l="l" r="r" t="t"/>
              <a:pathLst>
                <a:path extrusionOk="0" h="2550" w="1989">
                  <a:moveTo>
                    <a:pt x="1326" y="0"/>
                  </a:moveTo>
                  <a:lnTo>
                    <a:pt x="0" y="1403"/>
                  </a:lnTo>
                  <a:lnTo>
                    <a:pt x="0" y="2550"/>
                  </a:lnTo>
                  <a:lnTo>
                    <a:pt x="1988" y="1403"/>
                  </a:lnTo>
                  <a:lnTo>
                    <a:pt x="1988" y="286"/>
                  </a:lnTo>
                  <a:lnTo>
                    <a:pt x="1326" y="127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1"/>
            <p:cNvSpPr/>
            <p:nvPr/>
          </p:nvSpPr>
          <p:spPr>
            <a:xfrm>
              <a:off x="1565663" y="2837733"/>
              <a:ext cx="96642" cy="39705"/>
            </a:xfrm>
            <a:custGeom>
              <a:rect b="b" l="l" r="r" t="t"/>
              <a:pathLst>
                <a:path extrusionOk="0" h="318" w="774">
                  <a:moveTo>
                    <a:pt x="1" y="0"/>
                  </a:moveTo>
                  <a:lnTo>
                    <a:pt x="1" y="127"/>
                  </a:lnTo>
                  <a:lnTo>
                    <a:pt x="773" y="318"/>
                  </a:lnTo>
                  <a:lnTo>
                    <a:pt x="773" y="1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1"/>
            <p:cNvSpPr/>
            <p:nvPr/>
          </p:nvSpPr>
          <p:spPr>
            <a:xfrm>
              <a:off x="1344910" y="2710251"/>
              <a:ext cx="317394" cy="151330"/>
            </a:xfrm>
            <a:custGeom>
              <a:rect b="b" l="l" r="r" t="t"/>
              <a:pathLst>
                <a:path extrusionOk="0" h="1212" w="2542">
                  <a:moveTo>
                    <a:pt x="1" y="1"/>
                  </a:moveTo>
                  <a:lnTo>
                    <a:pt x="1769" y="1021"/>
                  </a:lnTo>
                  <a:lnTo>
                    <a:pt x="2541" y="1211"/>
                  </a:lnTo>
                  <a:lnTo>
                    <a:pt x="775" y="1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1"/>
            <p:cNvSpPr/>
            <p:nvPr/>
          </p:nvSpPr>
          <p:spPr>
            <a:xfrm>
              <a:off x="1372629" y="2821751"/>
              <a:ext cx="193158" cy="223000"/>
            </a:xfrm>
            <a:custGeom>
              <a:rect b="b" l="l" r="r" t="t"/>
              <a:pathLst>
                <a:path extrusionOk="0" h="1786" w="1547">
                  <a:moveTo>
                    <a:pt x="1547" y="1"/>
                  </a:moveTo>
                  <a:lnTo>
                    <a:pt x="1" y="1786"/>
                  </a:lnTo>
                  <a:lnTo>
                    <a:pt x="1" y="1786"/>
                  </a:lnTo>
                  <a:lnTo>
                    <a:pt x="111" y="1722"/>
                  </a:lnTo>
                  <a:lnTo>
                    <a:pt x="1547" y="128"/>
                  </a:lnTo>
                  <a:lnTo>
                    <a:pt x="1547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1"/>
            <p:cNvSpPr/>
            <p:nvPr/>
          </p:nvSpPr>
          <p:spPr>
            <a:xfrm>
              <a:off x="1152002" y="2694269"/>
              <a:ext cx="413786" cy="350732"/>
            </a:xfrm>
            <a:custGeom>
              <a:rect b="b" l="l" r="r" t="t"/>
              <a:pathLst>
                <a:path extrusionOk="0" h="2809" w="3314">
                  <a:moveTo>
                    <a:pt x="1547" y="1"/>
                  </a:moveTo>
                  <a:lnTo>
                    <a:pt x="0" y="1786"/>
                  </a:lnTo>
                  <a:lnTo>
                    <a:pt x="1771" y="2808"/>
                  </a:lnTo>
                  <a:lnTo>
                    <a:pt x="3314" y="1022"/>
                  </a:lnTo>
                  <a:lnTo>
                    <a:pt x="1547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1"/>
            <p:cNvSpPr/>
            <p:nvPr/>
          </p:nvSpPr>
          <p:spPr>
            <a:xfrm>
              <a:off x="1275988" y="2900787"/>
              <a:ext cx="27844" cy="56312"/>
            </a:xfrm>
            <a:custGeom>
              <a:rect b="b" l="l" r="r" t="t"/>
              <a:pathLst>
                <a:path extrusionOk="0" h="451" w="223">
                  <a:moveTo>
                    <a:pt x="0" y="0"/>
                  </a:moveTo>
                  <a:lnTo>
                    <a:pt x="0" y="323"/>
                  </a:lnTo>
                  <a:lnTo>
                    <a:pt x="222" y="451"/>
                  </a:lnTo>
                  <a:lnTo>
                    <a:pt x="222" y="1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1"/>
            <p:cNvSpPr/>
            <p:nvPr/>
          </p:nvSpPr>
          <p:spPr>
            <a:xfrm>
              <a:off x="1303707" y="2900787"/>
              <a:ext cx="27844" cy="56312"/>
            </a:xfrm>
            <a:custGeom>
              <a:rect b="b" l="l" r="r" t="t"/>
              <a:pathLst>
                <a:path extrusionOk="0" h="451" w="223">
                  <a:moveTo>
                    <a:pt x="222" y="0"/>
                  </a:moveTo>
                  <a:lnTo>
                    <a:pt x="0" y="129"/>
                  </a:lnTo>
                  <a:lnTo>
                    <a:pt x="0" y="451"/>
                  </a:lnTo>
                  <a:lnTo>
                    <a:pt x="222" y="196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1"/>
            <p:cNvSpPr/>
            <p:nvPr/>
          </p:nvSpPr>
          <p:spPr>
            <a:xfrm>
              <a:off x="1273116" y="2873443"/>
              <a:ext cx="61306" cy="43576"/>
            </a:xfrm>
            <a:custGeom>
              <a:rect b="b" l="l" r="r" t="t"/>
              <a:pathLst>
                <a:path extrusionOk="0" h="349" w="491">
                  <a:moveTo>
                    <a:pt x="245" y="0"/>
                  </a:moveTo>
                  <a:lnTo>
                    <a:pt x="0" y="142"/>
                  </a:lnTo>
                  <a:lnTo>
                    <a:pt x="0" y="206"/>
                  </a:lnTo>
                  <a:lnTo>
                    <a:pt x="245" y="348"/>
                  </a:lnTo>
                  <a:lnTo>
                    <a:pt x="490" y="206"/>
                  </a:lnTo>
                  <a:lnTo>
                    <a:pt x="490" y="142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1"/>
            <p:cNvSpPr/>
            <p:nvPr/>
          </p:nvSpPr>
          <p:spPr>
            <a:xfrm>
              <a:off x="1273116" y="2891173"/>
              <a:ext cx="30716" cy="25846"/>
            </a:xfrm>
            <a:custGeom>
              <a:rect b="b" l="l" r="r" t="t"/>
              <a:pathLst>
                <a:path extrusionOk="0" h="207" w="246">
                  <a:moveTo>
                    <a:pt x="0" y="0"/>
                  </a:moveTo>
                  <a:lnTo>
                    <a:pt x="0" y="64"/>
                  </a:lnTo>
                  <a:lnTo>
                    <a:pt x="245" y="206"/>
                  </a:lnTo>
                  <a:lnTo>
                    <a:pt x="245" y="1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1"/>
            <p:cNvSpPr/>
            <p:nvPr/>
          </p:nvSpPr>
          <p:spPr>
            <a:xfrm>
              <a:off x="1303707" y="2891173"/>
              <a:ext cx="30716" cy="25846"/>
            </a:xfrm>
            <a:custGeom>
              <a:rect b="b" l="l" r="r" t="t"/>
              <a:pathLst>
                <a:path extrusionOk="0" h="207" w="246">
                  <a:moveTo>
                    <a:pt x="245" y="0"/>
                  </a:moveTo>
                  <a:lnTo>
                    <a:pt x="0" y="141"/>
                  </a:lnTo>
                  <a:lnTo>
                    <a:pt x="0" y="206"/>
                  </a:lnTo>
                  <a:lnTo>
                    <a:pt x="245" y="6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1"/>
            <p:cNvSpPr/>
            <p:nvPr/>
          </p:nvSpPr>
          <p:spPr>
            <a:xfrm>
              <a:off x="1283230" y="2879311"/>
              <a:ext cx="40829" cy="23723"/>
            </a:xfrm>
            <a:custGeom>
              <a:rect b="b" l="l" r="r" t="t"/>
              <a:pathLst>
                <a:path extrusionOk="0" h="190" w="327">
                  <a:moveTo>
                    <a:pt x="164" y="1"/>
                  </a:moveTo>
                  <a:lnTo>
                    <a:pt x="0" y="95"/>
                  </a:lnTo>
                  <a:lnTo>
                    <a:pt x="164" y="189"/>
                  </a:lnTo>
                  <a:lnTo>
                    <a:pt x="327" y="95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1"/>
            <p:cNvSpPr/>
            <p:nvPr/>
          </p:nvSpPr>
          <p:spPr>
            <a:xfrm>
              <a:off x="1283230" y="2879311"/>
              <a:ext cx="20602" cy="23723"/>
            </a:xfrm>
            <a:custGeom>
              <a:rect b="b" l="l" r="r" t="t"/>
              <a:pathLst>
                <a:path extrusionOk="0" h="190" w="165">
                  <a:moveTo>
                    <a:pt x="164" y="1"/>
                  </a:moveTo>
                  <a:lnTo>
                    <a:pt x="0" y="95"/>
                  </a:lnTo>
                  <a:lnTo>
                    <a:pt x="164" y="189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1"/>
            <p:cNvSpPr/>
            <p:nvPr/>
          </p:nvSpPr>
          <p:spPr>
            <a:xfrm>
              <a:off x="1303707" y="2879311"/>
              <a:ext cx="20352" cy="23723"/>
            </a:xfrm>
            <a:custGeom>
              <a:rect b="b" l="l" r="r" t="t"/>
              <a:pathLst>
                <a:path extrusionOk="0" h="190" w="163">
                  <a:moveTo>
                    <a:pt x="0" y="1"/>
                  </a:moveTo>
                  <a:lnTo>
                    <a:pt x="0" y="189"/>
                  </a:lnTo>
                  <a:lnTo>
                    <a:pt x="163" y="9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1"/>
            <p:cNvSpPr/>
            <p:nvPr/>
          </p:nvSpPr>
          <p:spPr>
            <a:xfrm>
              <a:off x="1418078" y="3014409"/>
              <a:ext cx="62305" cy="83656"/>
            </a:xfrm>
            <a:custGeom>
              <a:rect b="b" l="l" r="r" t="t"/>
              <a:pathLst>
                <a:path extrusionOk="0" h="670" w="499">
                  <a:moveTo>
                    <a:pt x="498" y="1"/>
                  </a:moveTo>
                  <a:lnTo>
                    <a:pt x="1" y="286"/>
                  </a:lnTo>
                  <a:lnTo>
                    <a:pt x="1" y="669"/>
                  </a:lnTo>
                  <a:lnTo>
                    <a:pt x="498" y="382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1"/>
            <p:cNvSpPr/>
            <p:nvPr/>
          </p:nvSpPr>
          <p:spPr>
            <a:xfrm>
              <a:off x="1418078" y="3015908"/>
              <a:ext cx="59308" cy="79036"/>
            </a:xfrm>
            <a:custGeom>
              <a:rect b="b" l="l" r="r" t="t"/>
              <a:pathLst>
                <a:path extrusionOk="0" h="633" w="475">
                  <a:moveTo>
                    <a:pt x="475" y="0"/>
                  </a:moveTo>
                  <a:lnTo>
                    <a:pt x="1" y="274"/>
                  </a:lnTo>
                  <a:lnTo>
                    <a:pt x="1" y="632"/>
                  </a:lnTo>
                  <a:lnTo>
                    <a:pt x="475" y="358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1"/>
            <p:cNvSpPr/>
            <p:nvPr/>
          </p:nvSpPr>
          <p:spPr>
            <a:xfrm>
              <a:off x="1418078" y="3060607"/>
              <a:ext cx="62305" cy="37458"/>
            </a:xfrm>
            <a:custGeom>
              <a:rect b="b" l="l" r="r" t="t"/>
              <a:pathLst>
                <a:path extrusionOk="0" h="300" w="499">
                  <a:moveTo>
                    <a:pt x="475" y="0"/>
                  </a:moveTo>
                  <a:lnTo>
                    <a:pt x="1" y="274"/>
                  </a:lnTo>
                  <a:lnTo>
                    <a:pt x="1" y="299"/>
                  </a:lnTo>
                  <a:lnTo>
                    <a:pt x="498" y="12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1"/>
            <p:cNvSpPr/>
            <p:nvPr/>
          </p:nvSpPr>
          <p:spPr>
            <a:xfrm>
              <a:off x="1418078" y="3035011"/>
              <a:ext cx="62305" cy="39081"/>
            </a:xfrm>
            <a:custGeom>
              <a:rect b="b" l="l" r="r" t="t"/>
              <a:pathLst>
                <a:path extrusionOk="0" h="313" w="499">
                  <a:moveTo>
                    <a:pt x="498" y="1"/>
                  </a:moveTo>
                  <a:lnTo>
                    <a:pt x="1" y="288"/>
                  </a:lnTo>
                  <a:lnTo>
                    <a:pt x="1" y="313"/>
                  </a:lnTo>
                  <a:lnTo>
                    <a:pt x="498" y="27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1"/>
            <p:cNvSpPr/>
            <p:nvPr/>
          </p:nvSpPr>
          <p:spPr>
            <a:xfrm>
              <a:off x="1569783" y="2926758"/>
              <a:ext cx="62055" cy="83781"/>
            </a:xfrm>
            <a:custGeom>
              <a:rect b="b" l="l" r="r" t="t"/>
              <a:pathLst>
                <a:path extrusionOk="0" h="671" w="497">
                  <a:moveTo>
                    <a:pt x="497" y="1"/>
                  </a:moveTo>
                  <a:lnTo>
                    <a:pt x="1" y="288"/>
                  </a:lnTo>
                  <a:lnTo>
                    <a:pt x="1" y="671"/>
                  </a:lnTo>
                  <a:lnTo>
                    <a:pt x="497" y="38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1"/>
            <p:cNvSpPr/>
            <p:nvPr/>
          </p:nvSpPr>
          <p:spPr>
            <a:xfrm>
              <a:off x="1569783" y="2928381"/>
              <a:ext cx="59433" cy="78912"/>
            </a:xfrm>
            <a:custGeom>
              <a:rect b="b" l="l" r="r" t="t"/>
              <a:pathLst>
                <a:path extrusionOk="0" h="632" w="476">
                  <a:moveTo>
                    <a:pt x="475" y="1"/>
                  </a:moveTo>
                  <a:lnTo>
                    <a:pt x="1" y="275"/>
                  </a:lnTo>
                  <a:lnTo>
                    <a:pt x="1" y="632"/>
                  </a:lnTo>
                  <a:lnTo>
                    <a:pt x="475" y="35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1"/>
            <p:cNvSpPr/>
            <p:nvPr/>
          </p:nvSpPr>
          <p:spPr>
            <a:xfrm>
              <a:off x="1569783" y="2972956"/>
              <a:ext cx="62055" cy="37583"/>
            </a:xfrm>
            <a:custGeom>
              <a:rect b="b" l="l" r="r" t="t"/>
              <a:pathLst>
                <a:path extrusionOk="0" h="301" w="497">
                  <a:moveTo>
                    <a:pt x="475" y="1"/>
                  </a:moveTo>
                  <a:lnTo>
                    <a:pt x="1" y="275"/>
                  </a:lnTo>
                  <a:lnTo>
                    <a:pt x="1" y="301"/>
                  </a:lnTo>
                  <a:lnTo>
                    <a:pt x="497" y="14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1"/>
            <p:cNvSpPr/>
            <p:nvPr/>
          </p:nvSpPr>
          <p:spPr>
            <a:xfrm>
              <a:off x="1569783" y="2947485"/>
              <a:ext cx="62055" cy="39206"/>
            </a:xfrm>
            <a:custGeom>
              <a:rect b="b" l="l" r="r" t="t"/>
              <a:pathLst>
                <a:path extrusionOk="0" h="314" w="497">
                  <a:moveTo>
                    <a:pt x="497" y="0"/>
                  </a:moveTo>
                  <a:lnTo>
                    <a:pt x="1" y="287"/>
                  </a:lnTo>
                  <a:lnTo>
                    <a:pt x="1" y="313"/>
                  </a:lnTo>
                  <a:lnTo>
                    <a:pt x="497" y="26"/>
                  </a:lnTo>
                  <a:lnTo>
                    <a:pt x="49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1"/>
            <p:cNvSpPr/>
            <p:nvPr/>
          </p:nvSpPr>
          <p:spPr>
            <a:xfrm>
              <a:off x="1502858" y="2974579"/>
              <a:ext cx="46323" cy="122363"/>
            </a:xfrm>
            <a:custGeom>
              <a:rect b="b" l="l" r="r" t="t"/>
              <a:pathLst>
                <a:path extrusionOk="0" h="980" w="371">
                  <a:moveTo>
                    <a:pt x="370" y="1"/>
                  </a:moveTo>
                  <a:lnTo>
                    <a:pt x="0" y="214"/>
                  </a:lnTo>
                  <a:lnTo>
                    <a:pt x="0" y="979"/>
                  </a:lnTo>
                  <a:lnTo>
                    <a:pt x="370" y="76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1"/>
            <p:cNvSpPr/>
            <p:nvPr/>
          </p:nvSpPr>
          <p:spPr>
            <a:xfrm>
              <a:off x="1502858" y="2975453"/>
              <a:ext cx="44700" cy="119366"/>
            </a:xfrm>
            <a:custGeom>
              <a:rect b="b" l="l" r="r" t="t"/>
              <a:pathLst>
                <a:path extrusionOk="0" h="956" w="358">
                  <a:moveTo>
                    <a:pt x="357" y="1"/>
                  </a:moveTo>
                  <a:lnTo>
                    <a:pt x="0" y="207"/>
                  </a:lnTo>
                  <a:lnTo>
                    <a:pt x="0" y="955"/>
                  </a:lnTo>
                  <a:lnTo>
                    <a:pt x="357" y="749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1"/>
            <p:cNvSpPr/>
            <p:nvPr/>
          </p:nvSpPr>
          <p:spPr>
            <a:xfrm>
              <a:off x="1547433" y="2974579"/>
              <a:ext cx="1748" cy="95518"/>
            </a:xfrm>
            <a:custGeom>
              <a:rect b="b" l="l" r="r" t="t"/>
              <a:pathLst>
                <a:path extrusionOk="0" h="765" w="14">
                  <a:moveTo>
                    <a:pt x="13" y="1"/>
                  </a:moveTo>
                  <a:lnTo>
                    <a:pt x="0" y="8"/>
                  </a:lnTo>
                  <a:lnTo>
                    <a:pt x="0" y="756"/>
                  </a:lnTo>
                  <a:lnTo>
                    <a:pt x="13" y="76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1"/>
            <p:cNvSpPr/>
            <p:nvPr/>
          </p:nvSpPr>
          <p:spPr>
            <a:xfrm>
              <a:off x="1317441" y="3012786"/>
              <a:ext cx="32588" cy="66550"/>
            </a:xfrm>
            <a:custGeom>
              <a:rect b="b" l="l" r="r" t="t"/>
              <a:pathLst>
                <a:path extrusionOk="0" h="533" w="261">
                  <a:moveTo>
                    <a:pt x="1" y="1"/>
                  </a:moveTo>
                  <a:lnTo>
                    <a:pt x="1" y="382"/>
                  </a:lnTo>
                  <a:lnTo>
                    <a:pt x="260" y="533"/>
                  </a:lnTo>
                  <a:lnTo>
                    <a:pt x="260" y="1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1"/>
            <p:cNvSpPr/>
            <p:nvPr/>
          </p:nvSpPr>
          <p:spPr>
            <a:xfrm>
              <a:off x="1320188" y="3014409"/>
              <a:ext cx="29842" cy="61681"/>
            </a:xfrm>
            <a:custGeom>
              <a:rect b="b" l="l" r="r" t="t"/>
              <a:pathLst>
                <a:path extrusionOk="0" h="494" w="239">
                  <a:moveTo>
                    <a:pt x="0" y="1"/>
                  </a:moveTo>
                  <a:lnTo>
                    <a:pt x="0" y="357"/>
                  </a:lnTo>
                  <a:lnTo>
                    <a:pt x="238" y="494"/>
                  </a:lnTo>
                  <a:lnTo>
                    <a:pt x="238" y="1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1"/>
            <p:cNvSpPr/>
            <p:nvPr/>
          </p:nvSpPr>
          <p:spPr>
            <a:xfrm>
              <a:off x="1317441" y="3058984"/>
              <a:ext cx="32588" cy="20352"/>
            </a:xfrm>
            <a:custGeom>
              <a:rect b="b" l="l" r="r" t="t"/>
              <a:pathLst>
                <a:path extrusionOk="0" h="163" w="261">
                  <a:moveTo>
                    <a:pt x="22" y="0"/>
                  </a:moveTo>
                  <a:lnTo>
                    <a:pt x="1" y="12"/>
                  </a:lnTo>
                  <a:lnTo>
                    <a:pt x="260" y="163"/>
                  </a:lnTo>
                  <a:lnTo>
                    <a:pt x="260" y="1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1"/>
            <p:cNvSpPr/>
            <p:nvPr/>
          </p:nvSpPr>
          <p:spPr>
            <a:xfrm>
              <a:off x="1317441" y="3033388"/>
              <a:ext cx="32588" cy="21851"/>
            </a:xfrm>
            <a:custGeom>
              <a:rect b="b" l="l" r="r" t="t"/>
              <a:pathLst>
                <a:path extrusionOk="0" h="175" w="261">
                  <a:moveTo>
                    <a:pt x="1" y="1"/>
                  </a:moveTo>
                  <a:lnTo>
                    <a:pt x="1" y="26"/>
                  </a:lnTo>
                  <a:lnTo>
                    <a:pt x="260" y="175"/>
                  </a:lnTo>
                  <a:lnTo>
                    <a:pt x="260" y="1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1"/>
            <p:cNvSpPr/>
            <p:nvPr/>
          </p:nvSpPr>
          <p:spPr>
            <a:xfrm>
              <a:off x="1320188" y="3014409"/>
              <a:ext cx="29842" cy="26345"/>
            </a:xfrm>
            <a:custGeom>
              <a:rect b="b" l="l" r="r" t="t"/>
              <a:pathLst>
                <a:path extrusionOk="0" h="211" w="239">
                  <a:moveTo>
                    <a:pt x="0" y="1"/>
                  </a:moveTo>
                  <a:lnTo>
                    <a:pt x="0" y="75"/>
                  </a:lnTo>
                  <a:lnTo>
                    <a:pt x="238" y="211"/>
                  </a:lnTo>
                  <a:lnTo>
                    <a:pt x="238" y="1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1"/>
            <p:cNvSpPr/>
            <p:nvPr/>
          </p:nvSpPr>
          <p:spPr>
            <a:xfrm>
              <a:off x="1220924" y="2956974"/>
              <a:ext cx="32588" cy="66675"/>
            </a:xfrm>
            <a:custGeom>
              <a:rect b="b" l="l" r="r" t="t"/>
              <a:pathLst>
                <a:path extrusionOk="0" h="534" w="261">
                  <a:moveTo>
                    <a:pt x="1" y="1"/>
                  </a:moveTo>
                  <a:lnTo>
                    <a:pt x="1" y="384"/>
                  </a:lnTo>
                  <a:lnTo>
                    <a:pt x="260" y="533"/>
                  </a:lnTo>
                  <a:lnTo>
                    <a:pt x="260" y="1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1"/>
            <p:cNvSpPr/>
            <p:nvPr/>
          </p:nvSpPr>
          <p:spPr>
            <a:xfrm>
              <a:off x="1223671" y="2958722"/>
              <a:ext cx="29842" cy="61681"/>
            </a:xfrm>
            <a:custGeom>
              <a:rect b="b" l="l" r="r" t="t"/>
              <a:pathLst>
                <a:path extrusionOk="0" h="494" w="239">
                  <a:moveTo>
                    <a:pt x="0" y="0"/>
                  </a:moveTo>
                  <a:lnTo>
                    <a:pt x="0" y="357"/>
                  </a:lnTo>
                  <a:lnTo>
                    <a:pt x="238" y="493"/>
                  </a:lnTo>
                  <a:lnTo>
                    <a:pt x="238" y="1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1"/>
            <p:cNvSpPr/>
            <p:nvPr/>
          </p:nvSpPr>
          <p:spPr>
            <a:xfrm>
              <a:off x="1220924" y="3003172"/>
              <a:ext cx="32588" cy="20477"/>
            </a:xfrm>
            <a:custGeom>
              <a:rect b="b" l="l" r="r" t="t"/>
              <a:pathLst>
                <a:path extrusionOk="0" h="164" w="261">
                  <a:moveTo>
                    <a:pt x="22" y="1"/>
                  </a:moveTo>
                  <a:lnTo>
                    <a:pt x="1" y="14"/>
                  </a:lnTo>
                  <a:lnTo>
                    <a:pt x="260" y="163"/>
                  </a:lnTo>
                  <a:lnTo>
                    <a:pt x="260" y="137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1"/>
            <p:cNvSpPr/>
            <p:nvPr/>
          </p:nvSpPr>
          <p:spPr>
            <a:xfrm>
              <a:off x="1220924" y="2977701"/>
              <a:ext cx="32588" cy="21851"/>
            </a:xfrm>
            <a:custGeom>
              <a:rect b="b" l="l" r="r" t="t"/>
              <a:pathLst>
                <a:path extrusionOk="0" h="175" w="261">
                  <a:moveTo>
                    <a:pt x="1" y="0"/>
                  </a:moveTo>
                  <a:lnTo>
                    <a:pt x="1" y="26"/>
                  </a:lnTo>
                  <a:lnTo>
                    <a:pt x="260" y="174"/>
                  </a:lnTo>
                  <a:lnTo>
                    <a:pt x="260" y="1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1"/>
            <p:cNvSpPr/>
            <p:nvPr/>
          </p:nvSpPr>
          <p:spPr>
            <a:xfrm>
              <a:off x="1223671" y="2958722"/>
              <a:ext cx="29842" cy="25971"/>
            </a:xfrm>
            <a:custGeom>
              <a:rect b="b" l="l" r="r" t="t"/>
              <a:pathLst>
                <a:path extrusionOk="0" h="208" w="239">
                  <a:moveTo>
                    <a:pt x="0" y="0"/>
                  </a:moveTo>
                  <a:lnTo>
                    <a:pt x="0" y="71"/>
                  </a:lnTo>
                  <a:lnTo>
                    <a:pt x="238" y="207"/>
                  </a:lnTo>
                  <a:lnTo>
                    <a:pt x="238" y="1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1"/>
            <p:cNvSpPr/>
            <p:nvPr/>
          </p:nvSpPr>
          <p:spPr>
            <a:xfrm>
              <a:off x="2244401" y="2823748"/>
              <a:ext cx="661883" cy="398054"/>
            </a:xfrm>
            <a:custGeom>
              <a:rect b="b" l="l" r="r" t="t"/>
              <a:pathLst>
                <a:path extrusionOk="0" h="3188" w="5301">
                  <a:moveTo>
                    <a:pt x="2652" y="1"/>
                  </a:moveTo>
                  <a:lnTo>
                    <a:pt x="1" y="1531"/>
                  </a:lnTo>
                  <a:lnTo>
                    <a:pt x="1" y="1658"/>
                  </a:lnTo>
                  <a:lnTo>
                    <a:pt x="2652" y="3188"/>
                  </a:lnTo>
                  <a:lnTo>
                    <a:pt x="5301" y="1658"/>
                  </a:lnTo>
                  <a:lnTo>
                    <a:pt x="5301" y="1531"/>
                  </a:lnTo>
                  <a:lnTo>
                    <a:pt x="26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1"/>
            <p:cNvSpPr/>
            <p:nvPr/>
          </p:nvSpPr>
          <p:spPr>
            <a:xfrm>
              <a:off x="2244401" y="3014784"/>
              <a:ext cx="331129" cy="207018"/>
            </a:xfrm>
            <a:custGeom>
              <a:rect b="b" l="l" r="r" t="t"/>
              <a:pathLst>
                <a:path extrusionOk="0" h="1658" w="2652">
                  <a:moveTo>
                    <a:pt x="1" y="1"/>
                  </a:moveTo>
                  <a:lnTo>
                    <a:pt x="1" y="128"/>
                  </a:lnTo>
                  <a:lnTo>
                    <a:pt x="2652" y="1658"/>
                  </a:lnTo>
                  <a:lnTo>
                    <a:pt x="2652" y="15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1"/>
            <p:cNvSpPr/>
            <p:nvPr/>
          </p:nvSpPr>
          <p:spPr>
            <a:xfrm>
              <a:off x="2575405" y="3014784"/>
              <a:ext cx="330879" cy="207018"/>
            </a:xfrm>
            <a:custGeom>
              <a:rect b="b" l="l" r="r" t="t"/>
              <a:pathLst>
                <a:path extrusionOk="0" h="1658" w="2650">
                  <a:moveTo>
                    <a:pt x="2650" y="1"/>
                  </a:moveTo>
                  <a:lnTo>
                    <a:pt x="1" y="1530"/>
                  </a:lnTo>
                  <a:lnTo>
                    <a:pt x="1" y="1658"/>
                  </a:lnTo>
                  <a:lnTo>
                    <a:pt x="2650" y="128"/>
                  </a:lnTo>
                  <a:lnTo>
                    <a:pt x="265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1"/>
            <p:cNvSpPr/>
            <p:nvPr/>
          </p:nvSpPr>
          <p:spPr>
            <a:xfrm>
              <a:off x="2863082" y="2956100"/>
              <a:ext cx="15358" cy="27095"/>
            </a:xfrm>
            <a:custGeom>
              <a:rect b="b" l="l" r="r" t="t"/>
              <a:pathLst>
                <a:path extrusionOk="0" h="217" w="123">
                  <a:moveTo>
                    <a:pt x="105" y="1"/>
                  </a:moveTo>
                  <a:lnTo>
                    <a:pt x="1" y="208"/>
                  </a:lnTo>
                  <a:lnTo>
                    <a:pt x="18" y="217"/>
                  </a:lnTo>
                  <a:lnTo>
                    <a:pt x="123" y="9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1"/>
            <p:cNvSpPr/>
            <p:nvPr/>
          </p:nvSpPr>
          <p:spPr>
            <a:xfrm>
              <a:off x="2851221" y="2954102"/>
              <a:ext cx="14858" cy="22100"/>
            </a:xfrm>
            <a:custGeom>
              <a:rect b="b" l="l" r="r" t="t"/>
              <a:pathLst>
                <a:path extrusionOk="0" h="177" w="119">
                  <a:moveTo>
                    <a:pt x="16" y="1"/>
                  </a:moveTo>
                  <a:lnTo>
                    <a:pt x="0" y="11"/>
                  </a:lnTo>
                  <a:lnTo>
                    <a:pt x="103" y="176"/>
                  </a:lnTo>
                  <a:lnTo>
                    <a:pt x="119" y="16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1"/>
            <p:cNvSpPr/>
            <p:nvPr/>
          </p:nvSpPr>
          <p:spPr>
            <a:xfrm>
              <a:off x="2863831" y="2953353"/>
              <a:ext cx="4120" cy="63429"/>
            </a:xfrm>
            <a:custGeom>
              <a:rect b="b" l="l" r="r" t="t"/>
              <a:pathLst>
                <a:path extrusionOk="0" h="508" w="33">
                  <a:moveTo>
                    <a:pt x="1" y="1"/>
                  </a:moveTo>
                  <a:lnTo>
                    <a:pt x="1" y="498"/>
                  </a:lnTo>
                  <a:cubicBezTo>
                    <a:pt x="1" y="501"/>
                    <a:pt x="2" y="504"/>
                    <a:pt x="5" y="506"/>
                  </a:cubicBezTo>
                  <a:cubicBezTo>
                    <a:pt x="9" y="507"/>
                    <a:pt x="13" y="508"/>
                    <a:pt x="17" y="508"/>
                  </a:cubicBezTo>
                  <a:cubicBezTo>
                    <a:pt x="21" y="508"/>
                    <a:pt x="25" y="507"/>
                    <a:pt x="28" y="506"/>
                  </a:cubicBezTo>
                  <a:cubicBezTo>
                    <a:pt x="31" y="504"/>
                    <a:pt x="32" y="501"/>
                    <a:pt x="32" y="498"/>
                  </a:cubicBezTo>
                  <a:lnTo>
                    <a:pt x="3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1"/>
            <p:cNvSpPr/>
            <p:nvPr/>
          </p:nvSpPr>
          <p:spPr>
            <a:xfrm>
              <a:off x="2847350" y="2905282"/>
              <a:ext cx="67549" cy="57935"/>
            </a:xfrm>
            <a:custGeom>
              <a:rect b="b" l="l" r="r" t="t"/>
              <a:pathLst>
                <a:path extrusionOk="0" h="464" w="541">
                  <a:moveTo>
                    <a:pt x="309" y="0"/>
                  </a:moveTo>
                  <a:cubicBezTo>
                    <a:pt x="104" y="0"/>
                    <a:pt x="1" y="250"/>
                    <a:pt x="146" y="395"/>
                  </a:cubicBezTo>
                  <a:cubicBezTo>
                    <a:pt x="193" y="442"/>
                    <a:pt x="251" y="463"/>
                    <a:pt x="308" y="463"/>
                  </a:cubicBezTo>
                  <a:cubicBezTo>
                    <a:pt x="427" y="463"/>
                    <a:pt x="540" y="371"/>
                    <a:pt x="540" y="232"/>
                  </a:cubicBezTo>
                  <a:cubicBezTo>
                    <a:pt x="540" y="105"/>
                    <a:pt x="437" y="0"/>
                    <a:pt x="309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1"/>
            <p:cNvSpPr/>
            <p:nvPr/>
          </p:nvSpPr>
          <p:spPr>
            <a:xfrm>
              <a:off x="2854092" y="2905407"/>
              <a:ext cx="54189" cy="57810"/>
            </a:xfrm>
            <a:custGeom>
              <a:rect b="b" l="l" r="r" t="t"/>
              <a:pathLst>
                <a:path extrusionOk="0" h="463" w="434">
                  <a:moveTo>
                    <a:pt x="256" y="0"/>
                  </a:moveTo>
                  <a:cubicBezTo>
                    <a:pt x="120" y="0"/>
                    <a:pt x="1" y="123"/>
                    <a:pt x="28" y="273"/>
                  </a:cubicBezTo>
                  <a:cubicBezTo>
                    <a:pt x="50" y="393"/>
                    <a:pt x="152" y="462"/>
                    <a:pt x="257" y="462"/>
                  </a:cubicBezTo>
                  <a:cubicBezTo>
                    <a:pt x="321" y="462"/>
                    <a:pt x="386" y="436"/>
                    <a:pt x="434" y="378"/>
                  </a:cubicBezTo>
                  <a:lnTo>
                    <a:pt x="434" y="378"/>
                  </a:lnTo>
                  <a:cubicBezTo>
                    <a:pt x="428" y="379"/>
                    <a:pt x="422" y="380"/>
                    <a:pt x="416" y="380"/>
                  </a:cubicBezTo>
                  <a:cubicBezTo>
                    <a:pt x="354" y="380"/>
                    <a:pt x="292" y="283"/>
                    <a:pt x="328" y="173"/>
                  </a:cubicBezTo>
                  <a:cubicBezTo>
                    <a:pt x="358" y="79"/>
                    <a:pt x="389" y="43"/>
                    <a:pt x="370" y="31"/>
                  </a:cubicBezTo>
                  <a:cubicBezTo>
                    <a:pt x="333" y="10"/>
                    <a:pt x="294" y="0"/>
                    <a:pt x="25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1"/>
            <p:cNvSpPr/>
            <p:nvPr/>
          </p:nvSpPr>
          <p:spPr>
            <a:xfrm>
              <a:off x="2813138" y="2921888"/>
              <a:ext cx="47697" cy="40954"/>
            </a:xfrm>
            <a:custGeom>
              <a:rect b="b" l="l" r="r" t="t"/>
              <a:pathLst>
                <a:path extrusionOk="0" h="328" w="382">
                  <a:moveTo>
                    <a:pt x="220" y="1"/>
                  </a:moveTo>
                  <a:cubicBezTo>
                    <a:pt x="73" y="1"/>
                    <a:pt x="1" y="176"/>
                    <a:pt x="104" y="279"/>
                  </a:cubicBezTo>
                  <a:cubicBezTo>
                    <a:pt x="137" y="312"/>
                    <a:pt x="178" y="327"/>
                    <a:pt x="218" y="327"/>
                  </a:cubicBezTo>
                  <a:cubicBezTo>
                    <a:pt x="302" y="327"/>
                    <a:pt x="382" y="263"/>
                    <a:pt x="382" y="165"/>
                  </a:cubicBezTo>
                  <a:cubicBezTo>
                    <a:pt x="382" y="73"/>
                    <a:pt x="309" y="1"/>
                    <a:pt x="220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1"/>
            <p:cNvSpPr/>
            <p:nvPr/>
          </p:nvSpPr>
          <p:spPr>
            <a:xfrm>
              <a:off x="2822877" y="2922138"/>
              <a:ext cx="43451" cy="40704"/>
            </a:xfrm>
            <a:custGeom>
              <a:rect b="b" l="l" r="r" t="t"/>
              <a:pathLst>
                <a:path extrusionOk="0" h="326" w="348">
                  <a:moveTo>
                    <a:pt x="144" y="0"/>
                  </a:moveTo>
                  <a:cubicBezTo>
                    <a:pt x="143" y="0"/>
                    <a:pt x="142" y="0"/>
                    <a:pt x="142" y="0"/>
                  </a:cubicBezTo>
                  <a:cubicBezTo>
                    <a:pt x="108" y="0"/>
                    <a:pt x="75" y="10"/>
                    <a:pt x="47" y="31"/>
                  </a:cubicBezTo>
                  <a:cubicBezTo>
                    <a:pt x="43" y="129"/>
                    <a:pt x="127" y="226"/>
                    <a:pt x="102" y="258"/>
                  </a:cubicBezTo>
                  <a:cubicBezTo>
                    <a:pt x="94" y="271"/>
                    <a:pt x="80" y="276"/>
                    <a:pt x="66" y="276"/>
                  </a:cubicBezTo>
                  <a:cubicBezTo>
                    <a:pt x="41" y="276"/>
                    <a:pt x="14" y="261"/>
                    <a:pt x="1" y="244"/>
                  </a:cubicBezTo>
                  <a:lnTo>
                    <a:pt x="1" y="244"/>
                  </a:lnTo>
                  <a:cubicBezTo>
                    <a:pt x="32" y="298"/>
                    <a:pt x="88" y="326"/>
                    <a:pt x="143" y="326"/>
                  </a:cubicBezTo>
                  <a:cubicBezTo>
                    <a:pt x="198" y="326"/>
                    <a:pt x="253" y="299"/>
                    <a:pt x="284" y="244"/>
                  </a:cubicBezTo>
                  <a:cubicBezTo>
                    <a:pt x="347" y="136"/>
                    <a:pt x="269" y="0"/>
                    <a:pt x="144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1"/>
            <p:cNvSpPr/>
            <p:nvPr/>
          </p:nvSpPr>
          <p:spPr>
            <a:xfrm>
              <a:off x="2828746" y="2883182"/>
              <a:ext cx="74292" cy="74541"/>
            </a:xfrm>
            <a:custGeom>
              <a:rect b="b" l="l" r="r" t="t"/>
              <a:pathLst>
                <a:path extrusionOk="0" h="597" w="595">
                  <a:moveTo>
                    <a:pt x="298" y="0"/>
                  </a:moveTo>
                  <a:cubicBezTo>
                    <a:pt x="134" y="0"/>
                    <a:pt x="0" y="134"/>
                    <a:pt x="0" y="299"/>
                  </a:cubicBezTo>
                  <a:cubicBezTo>
                    <a:pt x="0" y="463"/>
                    <a:pt x="134" y="596"/>
                    <a:pt x="298" y="596"/>
                  </a:cubicBezTo>
                  <a:cubicBezTo>
                    <a:pt x="461" y="596"/>
                    <a:pt x="595" y="463"/>
                    <a:pt x="595" y="299"/>
                  </a:cubicBezTo>
                  <a:cubicBezTo>
                    <a:pt x="595" y="134"/>
                    <a:pt x="461" y="0"/>
                    <a:pt x="298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1"/>
            <p:cNvSpPr/>
            <p:nvPr/>
          </p:nvSpPr>
          <p:spPr>
            <a:xfrm>
              <a:off x="2822003" y="2888051"/>
              <a:ext cx="80160" cy="69672"/>
            </a:xfrm>
            <a:custGeom>
              <a:rect b="b" l="l" r="r" t="t"/>
              <a:pathLst>
                <a:path extrusionOk="0" h="558" w="642">
                  <a:moveTo>
                    <a:pt x="205" y="0"/>
                  </a:moveTo>
                  <a:cubicBezTo>
                    <a:pt x="18" y="106"/>
                    <a:pt x="1" y="369"/>
                    <a:pt x="173" y="498"/>
                  </a:cubicBezTo>
                  <a:cubicBezTo>
                    <a:pt x="228" y="539"/>
                    <a:pt x="290" y="558"/>
                    <a:pt x="351" y="558"/>
                  </a:cubicBezTo>
                  <a:cubicBezTo>
                    <a:pt x="482" y="558"/>
                    <a:pt x="608" y="471"/>
                    <a:pt x="642" y="328"/>
                  </a:cubicBezTo>
                  <a:lnTo>
                    <a:pt x="642" y="328"/>
                  </a:lnTo>
                  <a:cubicBezTo>
                    <a:pt x="585" y="388"/>
                    <a:pt x="507" y="421"/>
                    <a:pt x="425" y="421"/>
                  </a:cubicBezTo>
                  <a:cubicBezTo>
                    <a:pt x="402" y="427"/>
                    <a:pt x="380" y="430"/>
                    <a:pt x="358" y="430"/>
                  </a:cubicBezTo>
                  <a:cubicBezTo>
                    <a:pt x="147" y="430"/>
                    <a:pt x="26" y="153"/>
                    <a:pt x="20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1"/>
            <p:cNvSpPr/>
            <p:nvPr/>
          </p:nvSpPr>
          <p:spPr>
            <a:xfrm>
              <a:off x="2283233" y="2954851"/>
              <a:ext cx="15233" cy="26970"/>
            </a:xfrm>
            <a:custGeom>
              <a:rect b="b" l="l" r="r" t="t"/>
              <a:pathLst>
                <a:path extrusionOk="0" h="216" w="122">
                  <a:moveTo>
                    <a:pt x="105" y="1"/>
                  </a:moveTo>
                  <a:lnTo>
                    <a:pt x="0" y="206"/>
                  </a:lnTo>
                  <a:lnTo>
                    <a:pt x="18" y="215"/>
                  </a:lnTo>
                  <a:lnTo>
                    <a:pt x="122" y="9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1"/>
            <p:cNvSpPr/>
            <p:nvPr/>
          </p:nvSpPr>
          <p:spPr>
            <a:xfrm>
              <a:off x="2271246" y="2952729"/>
              <a:ext cx="14983" cy="21975"/>
            </a:xfrm>
            <a:custGeom>
              <a:rect b="b" l="l" r="r" t="t"/>
              <a:pathLst>
                <a:path extrusionOk="0" h="176" w="120">
                  <a:moveTo>
                    <a:pt x="16" y="0"/>
                  </a:moveTo>
                  <a:lnTo>
                    <a:pt x="0" y="10"/>
                  </a:lnTo>
                  <a:lnTo>
                    <a:pt x="103" y="176"/>
                  </a:lnTo>
                  <a:lnTo>
                    <a:pt x="119" y="16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1"/>
            <p:cNvSpPr/>
            <p:nvPr/>
          </p:nvSpPr>
          <p:spPr>
            <a:xfrm>
              <a:off x="2283857" y="2952104"/>
              <a:ext cx="4120" cy="63429"/>
            </a:xfrm>
            <a:custGeom>
              <a:rect b="b" l="l" r="r" t="t"/>
              <a:pathLst>
                <a:path extrusionOk="0" h="508" w="33">
                  <a:moveTo>
                    <a:pt x="1" y="1"/>
                  </a:moveTo>
                  <a:lnTo>
                    <a:pt x="1" y="498"/>
                  </a:lnTo>
                  <a:cubicBezTo>
                    <a:pt x="1" y="501"/>
                    <a:pt x="4" y="503"/>
                    <a:pt x="5" y="504"/>
                  </a:cubicBezTo>
                  <a:cubicBezTo>
                    <a:pt x="9" y="506"/>
                    <a:pt x="13" y="507"/>
                    <a:pt x="17" y="507"/>
                  </a:cubicBezTo>
                  <a:cubicBezTo>
                    <a:pt x="21" y="507"/>
                    <a:pt x="25" y="506"/>
                    <a:pt x="29" y="504"/>
                  </a:cubicBezTo>
                  <a:cubicBezTo>
                    <a:pt x="31" y="503"/>
                    <a:pt x="33" y="501"/>
                    <a:pt x="33" y="498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1"/>
            <p:cNvSpPr/>
            <p:nvPr/>
          </p:nvSpPr>
          <p:spPr>
            <a:xfrm>
              <a:off x="2267500" y="2904033"/>
              <a:ext cx="67424" cy="57685"/>
            </a:xfrm>
            <a:custGeom>
              <a:rect b="b" l="l" r="r" t="t"/>
              <a:pathLst>
                <a:path extrusionOk="0" h="462" w="540">
                  <a:moveTo>
                    <a:pt x="309" y="0"/>
                  </a:moveTo>
                  <a:cubicBezTo>
                    <a:pt x="103" y="0"/>
                    <a:pt x="0" y="248"/>
                    <a:pt x="145" y="393"/>
                  </a:cubicBezTo>
                  <a:cubicBezTo>
                    <a:pt x="193" y="441"/>
                    <a:pt x="251" y="462"/>
                    <a:pt x="308" y="462"/>
                  </a:cubicBezTo>
                  <a:cubicBezTo>
                    <a:pt x="426" y="462"/>
                    <a:pt x="539" y="370"/>
                    <a:pt x="539" y="231"/>
                  </a:cubicBezTo>
                  <a:cubicBezTo>
                    <a:pt x="539" y="103"/>
                    <a:pt x="437" y="0"/>
                    <a:pt x="309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1"/>
            <p:cNvSpPr/>
            <p:nvPr/>
          </p:nvSpPr>
          <p:spPr>
            <a:xfrm>
              <a:off x="2274118" y="2903908"/>
              <a:ext cx="54314" cy="57810"/>
            </a:xfrm>
            <a:custGeom>
              <a:rect b="b" l="l" r="r" t="t"/>
              <a:pathLst>
                <a:path extrusionOk="0" h="463" w="435">
                  <a:moveTo>
                    <a:pt x="257" y="0"/>
                  </a:moveTo>
                  <a:cubicBezTo>
                    <a:pt x="121" y="0"/>
                    <a:pt x="1" y="123"/>
                    <a:pt x="28" y="274"/>
                  </a:cubicBezTo>
                  <a:cubicBezTo>
                    <a:pt x="51" y="393"/>
                    <a:pt x="153" y="463"/>
                    <a:pt x="257" y="463"/>
                  </a:cubicBezTo>
                  <a:cubicBezTo>
                    <a:pt x="322" y="463"/>
                    <a:pt x="387" y="436"/>
                    <a:pt x="434" y="378"/>
                  </a:cubicBezTo>
                  <a:lnTo>
                    <a:pt x="434" y="378"/>
                  </a:lnTo>
                  <a:cubicBezTo>
                    <a:pt x="429" y="380"/>
                    <a:pt x="423" y="381"/>
                    <a:pt x="417" y="381"/>
                  </a:cubicBezTo>
                  <a:cubicBezTo>
                    <a:pt x="354" y="381"/>
                    <a:pt x="293" y="284"/>
                    <a:pt x="328" y="172"/>
                  </a:cubicBezTo>
                  <a:cubicBezTo>
                    <a:pt x="359" y="79"/>
                    <a:pt x="389" y="42"/>
                    <a:pt x="370" y="30"/>
                  </a:cubicBezTo>
                  <a:cubicBezTo>
                    <a:pt x="333" y="9"/>
                    <a:pt x="295" y="0"/>
                    <a:pt x="25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1"/>
            <p:cNvSpPr/>
            <p:nvPr/>
          </p:nvSpPr>
          <p:spPr>
            <a:xfrm>
              <a:off x="2233289" y="2920640"/>
              <a:ext cx="47697" cy="40704"/>
            </a:xfrm>
            <a:custGeom>
              <a:rect b="b" l="l" r="r" t="t"/>
              <a:pathLst>
                <a:path extrusionOk="0" h="326" w="382">
                  <a:moveTo>
                    <a:pt x="217" y="1"/>
                  </a:moveTo>
                  <a:cubicBezTo>
                    <a:pt x="73" y="1"/>
                    <a:pt x="0" y="175"/>
                    <a:pt x="103" y="277"/>
                  </a:cubicBezTo>
                  <a:cubicBezTo>
                    <a:pt x="136" y="311"/>
                    <a:pt x="177" y="326"/>
                    <a:pt x="217" y="326"/>
                  </a:cubicBezTo>
                  <a:cubicBezTo>
                    <a:pt x="301" y="326"/>
                    <a:pt x="381" y="261"/>
                    <a:pt x="381" y="163"/>
                  </a:cubicBezTo>
                  <a:cubicBezTo>
                    <a:pt x="381" y="73"/>
                    <a:pt x="309" y="1"/>
                    <a:pt x="219" y="1"/>
                  </a:cubicBezTo>
                  <a:cubicBezTo>
                    <a:pt x="218" y="1"/>
                    <a:pt x="218" y="1"/>
                    <a:pt x="217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1"/>
            <p:cNvSpPr/>
            <p:nvPr/>
          </p:nvSpPr>
          <p:spPr>
            <a:xfrm>
              <a:off x="2243028" y="2920640"/>
              <a:ext cx="43326" cy="40829"/>
            </a:xfrm>
            <a:custGeom>
              <a:rect b="b" l="l" r="r" t="t"/>
              <a:pathLst>
                <a:path extrusionOk="0" h="327" w="347">
                  <a:moveTo>
                    <a:pt x="143" y="0"/>
                  </a:moveTo>
                  <a:cubicBezTo>
                    <a:pt x="142" y="0"/>
                    <a:pt x="142" y="1"/>
                    <a:pt x="141" y="1"/>
                  </a:cubicBezTo>
                  <a:cubicBezTo>
                    <a:pt x="108" y="1"/>
                    <a:pt x="74" y="11"/>
                    <a:pt x="47" y="31"/>
                  </a:cubicBezTo>
                  <a:cubicBezTo>
                    <a:pt x="42" y="130"/>
                    <a:pt x="126" y="227"/>
                    <a:pt x="103" y="260"/>
                  </a:cubicBezTo>
                  <a:cubicBezTo>
                    <a:pt x="94" y="272"/>
                    <a:pt x="81" y="276"/>
                    <a:pt x="67" y="276"/>
                  </a:cubicBezTo>
                  <a:cubicBezTo>
                    <a:pt x="42" y="276"/>
                    <a:pt x="13" y="262"/>
                    <a:pt x="0" y="244"/>
                  </a:cubicBezTo>
                  <a:lnTo>
                    <a:pt x="0" y="244"/>
                  </a:lnTo>
                  <a:cubicBezTo>
                    <a:pt x="32" y="299"/>
                    <a:pt x="87" y="327"/>
                    <a:pt x="142" y="327"/>
                  </a:cubicBezTo>
                  <a:cubicBezTo>
                    <a:pt x="197" y="327"/>
                    <a:pt x="252" y="300"/>
                    <a:pt x="283" y="246"/>
                  </a:cubicBezTo>
                  <a:cubicBezTo>
                    <a:pt x="347" y="136"/>
                    <a:pt x="268" y="0"/>
                    <a:pt x="14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1"/>
            <p:cNvSpPr/>
            <p:nvPr/>
          </p:nvSpPr>
          <p:spPr>
            <a:xfrm>
              <a:off x="2248771" y="2881933"/>
              <a:ext cx="74541" cy="74541"/>
            </a:xfrm>
            <a:custGeom>
              <a:rect b="b" l="l" r="r" t="t"/>
              <a:pathLst>
                <a:path extrusionOk="0" h="597" w="597">
                  <a:moveTo>
                    <a:pt x="298" y="0"/>
                  </a:moveTo>
                  <a:cubicBezTo>
                    <a:pt x="134" y="0"/>
                    <a:pt x="1" y="134"/>
                    <a:pt x="1" y="297"/>
                  </a:cubicBezTo>
                  <a:cubicBezTo>
                    <a:pt x="1" y="463"/>
                    <a:pt x="134" y="596"/>
                    <a:pt x="298" y="596"/>
                  </a:cubicBezTo>
                  <a:cubicBezTo>
                    <a:pt x="463" y="596"/>
                    <a:pt x="597" y="463"/>
                    <a:pt x="597" y="297"/>
                  </a:cubicBezTo>
                  <a:cubicBezTo>
                    <a:pt x="597" y="134"/>
                    <a:pt x="463" y="0"/>
                    <a:pt x="298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1"/>
            <p:cNvSpPr/>
            <p:nvPr/>
          </p:nvSpPr>
          <p:spPr>
            <a:xfrm>
              <a:off x="2242154" y="2886803"/>
              <a:ext cx="80035" cy="69672"/>
            </a:xfrm>
            <a:custGeom>
              <a:rect b="b" l="l" r="r" t="t"/>
              <a:pathLst>
                <a:path extrusionOk="0" h="558" w="641">
                  <a:moveTo>
                    <a:pt x="204" y="0"/>
                  </a:moveTo>
                  <a:cubicBezTo>
                    <a:pt x="17" y="105"/>
                    <a:pt x="0" y="369"/>
                    <a:pt x="173" y="498"/>
                  </a:cubicBezTo>
                  <a:cubicBezTo>
                    <a:pt x="227" y="539"/>
                    <a:pt x="288" y="557"/>
                    <a:pt x="349" y="557"/>
                  </a:cubicBezTo>
                  <a:cubicBezTo>
                    <a:pt x="481" y="557"/>
                    <a:pt x="607" y="469"/>
                    <a:pt x="641" y="327"/>
                  </a:cubicBezTo>
                  <a:lnTo>
                    <a:pt x="641" y="327"/>
                  </a:lnTo>
                  <a:cubicBezTo>
                    <a:pt x="584" y="386"/>
                    <a:pt x="506" y="419"/>
                    <a:pt x="425" y="419"/>
                  </a:cubicBezTo>
                  <a:cubicBezTo>
                    <a:pt x="402" y="426"/>
                    <a:pt x="379" y="428"/>
                    <a:pt x="358" y="428"/>
                  </a:cubicBezTo>
                  <a:cubicBezTo>
                    <a:pt x="146" y="428"/>
                    <a:pt x="26" y="152"/>
                    <a:pt x="204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1"/>
            <p:cNvSpPr/>
            <p:nvPr/>
          </p:nvSpPr>
          <p:spPr>
            <a:xfrm>
              <a:off x="2642080" y="2740717"/>
              <a:ext cx="27844" cy="48196"/>
            </a:xfrm>
            <a:custGeom>
              <a:rect b="b" l="l" r="r" t="t"/>
              <a:pathLst>
                <a:path extrusionOk="0" h="386" w="223">
                  <a:moveTo>
                    <a:pt x="0" y="0"/>
                  </a:moveTo>
                  <a:lnTo>
                    <a:pt x="0" y="257"/>
                  </a:lnTo>
                  <a:lnTo>
                    <a:pt x="222" y="386"/>
                  </a:lnTo>
                  <a:lnTo>
                    <a:pt x="222" y="1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1"/>
            <p:cNvSpPr/>
            <p:nvPr/>
          </p:nvSpPr>
          <p:spPr>
            <a:xfrm>
              <a:off x="2669799" y="2740717"/>
              <a:ext cx="27969" cy="64178"/>
            </a:xfrm>
            <a:custGeom>
              <a:rect b="b" l="l" r="r" t="t"/>
              <a:pathLst>
                <a:path extrusionOk="0" h="514" w="224">
                  <a:moveTo>
                    <a:pt x="223" y="0"/>
                  </a:moveTo>
                  <a:lnTo>
                    <a:pt x="0" y="129"/>
                  </a:lnTo>
                  <a:lnTo>
                    <a:pt x="0" y="386"/>
                  </a:lnTo>
                  <a:lnTo>
                    <a:pt x="223" y="513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1"/>
            <p:cNvSpPr/>
            <p:nvPr/>
          </p:nvSpPr>
          <p:spPr>
            <a:xfrm>
              <a:off x="2639208" y="2713372"/>
              <a:ext cx="61306" cy="43576"/>
            </a:xfrm>
            <a:custGeom>
              <a:rect b="b" l="l" r="r" t="t"/>
              <a:pathLst>
                <a:path extrusionOk="0" h="349" w="491">
                  <a:moveTo>
                    <a:pt x="245" y="0"/>
                  </a:moveTo>
                  <a:lnTo>
                    <a:pt x="0" y="142"/>
                  </a:lnTo>
                  <a:lnTo>
                    <a:pt x="0" y="206"/>
                  </a:lnTo>
                  <a:lnTo>
                    <a:pt x="245" y="348"/>
                  </a:lnTo>
                  <a:lnTo>
                    <a:pt x="490" y="206"/>
                  </a:lnTo>
                  <a:lnTo>
                    <a:pt x="490" y="142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1"/>
            <p:cNvSpPr/>
            <p:nvPr/>
          </p:nvSpPr>
          <p:spPr>
            <a:xfrm>
              <a:off x="2639208" y="2731103"/>
              <a:ext cx="30716" cy="25846"/>
            </a:xfrm>
            <a:custGeom>
              <a:rect b="b" l="l" r="r" t="t"/>
              <a:pathLst>
                <a:path extrusionOk="0" h="207" w="246">
                  <a:moveTo>
                    <a:pt x="0" y="0"/>
                  </a:moveTo>
                  <a:lnTo>
                    <a:pt x="0" y="64"/>
                  </a:lnTo>
                  <a:lnTo>
                    <a:pt x="245" y="206"/>
                  </a:lnTo>
                  <a:lnTo>
                    <a:pt x="245" y="1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1"/>
            <p:cNvSpPr/>
            <p:nvPr/>
          </p:nvSpPr>
          <p:spPr>
            <a:xfrm>
              <a:off x="2669799" y="2731103"/>
              <a:ext cx="30716" cy="25846"/>
            </a:xfrm>
            <a:custGeom>
              <a:rect b="b" l="l" r="r" t="t"/>
              <a:pathLst>
                <a:path extrusionOk="0" h="207" w="246">
                  <a:moveTo>
                    <a:pt x="245" y="0"/>
                  </a:moveTo>
                  <a:lnTo>
                    <a:pt x="0" y="141"/>
                  </a:lnTo>
                  <a:lnTo>
                    <a:pt x="0" y="206"/>
                  </a:lnTo>
                  <a:lnTo>
                    <a:pt x="245" y="64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1"/>
            <p:cNvSpPr/>
            <p:nvPr/>
          </p:nvSpPr>
          <p:spPr>
            <a:xfrm>
              <a:off x="2649447" y="2719366"/>
              <a:ext cx="40829" cy="23599"/>
            </a:xfrm>
            <a:custGeom>
              <a:rect b="b" l="l" r="r" t="t"/>
              <a:pathLst>
                <a:path extrusionOk="0" h="189" w="327">
                  <a:moveTo>
                    <a:pt x="163" y="0"/>
                  </a:moveTo>
                  <a:lnTo>
                    <a:pt x="1" y="94"/>
                  </a:lnTo>
                  <a:lnTo>
                    <a:pt x="163" y="189"/>
                  </a:lnTo>
                  <a:lnTo>
                    <a:pt x="327" y="94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1"/>
            <p:cNvSpPr/>
            <p:nvPr/>
          </p:nvSpPr>
          <p:spPr>
            <a:xfrm>
              <a:off x="2649447" y="2719366"/>
              <a:ext cx="20477" cy="23599"/>
            </a:xfrm>
            <a:custGeom>
              <a:rect b="b" l="l" r="r" t="t"/>
              <a:pathLst>
                <a:path extrusionOk="0" h="189" w="164">
                  <a:moveTo>
                    <a:pt x="163" y="0"/>
                  </a:moveTo>
                  <a:lnTo>
                    <a:pt x="1" y="94"/>
                  </a:lnTo>
                  <a:lnTo>
                    <a:pt x="163" y="189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1"/>
            <p:cNvSpPr/>
            <p:nvPr/>
          </p:nvSpPr>
          <p:spPr>
            <a:xfrm>
              <a:off x="2669799" y="2719366"/>
              <a:ext cx="20477" cy="23599"/>
            </a:xfrm>
            <a:custGeom>
              <a:rect b="b" l="l" r="r" t="t"/>
              <a:pathLst>
                <a:path extrusionOk="0" h="189" w="164">
                  <a:moveTo>
                    <a:pt x="0" y="0"/>
                  </a:moveTo>
                  <a:lnTo>
                    <a:pt x="0" y="189"/>
                  </a:lnTo>
                  <a:lnTo>
                    <a:pt x="164" y="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1"/>
            <p:cNvSpPr/>
            <p:nvPr/>
          </p:nvSpPr>
          <p:spPr>
            <a:xfrm>
              <a:off x="2575405" y="2919141"/>
              <a:ext cx="82657" cy="191161"/>
            </a:xfrm>
            <a:custGeom>
              <a:rect b="b" l="l" r="r" t="t"/>
              <a:pathLst>
                <a:path extrusionOk="0" h="1531" w="662">
                  <a:moveTo>
                    <a:pt x="1" y="1"/>
                  </a:moveTo>
                  <a:lnTo>
                    <a:pt x="1" y="1149"/>
                  </a:lnTo>
                  <a:lnTo>
                    <a:pt x="662" y="1531"/>
                  </a:lnTo>
                  <a:lnTo>
                    <a:pt x="662" y="3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1"/>
            <p:cNvSpPr/>
            <p:nvPr/>
          </p:nvSpPr>
          <p:spPr>
            <a:xfrm>
              <a:off x="2575405" y="2919141"/>
              <a:ext cx="82657" cy="105007"/>
            </a:xfrm>
            <a:custGeom>
              <a:rect b="b" l="l" r="r" t="t"/>
              <a:pathLst>
                <a:path extrusionOk="0" h="841" w="662">
                  <a:moveTo>
                    <a:pt x="1" y="1"/>
                  </a:moveTo>
                  <a:lnTo>
                    <a:pt x="1" y="459"/>
                  </a:lnTo>
                  <a:lnTo>
                    <a:pt x="662" y="840"/>
                  </a:lnTo>
                  <a:lnTo>
                    <a:pt x="662" y="3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1"/>
            <p:cNvSpPr/>
            <p:nvPr/>
          </p:nvSpPr>
          <p:spPr>
            <a:xfrm>
              <a:off x="2657937" y="2823748"/>
              <a:ext cx="165689" cy="286554"/>
            </a:xfrm>
            <a:custGeom>
              <a:rect b="b" l="l" r="r" t="t"/>
              <a:pathLst>
                <a:path extrusionOk="0" h="2295" w="1327">
                  <a:moveTo>
                    <a:pt x="664" y="1"/>
                  </a:moveTo>
                  <a:lnTo>
                    <a:pt x="1" y="1148"/>
                  </a:lnTo>
                  <a:lnTo>
                    <a:pt x="1" y="2295"/>
                  </a:lnTo>
                  <a:lnTo>
                    <a:pt x="1326" y="1531"/>
                  </a:lnTo>
                  <a:lnTo>
                    <a:pt x="1326" y="384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1"/>
            <p:cNvSpPr/>
            <p:nvPr/>
          </p:nvSpPr>
          <p:spPr>
            <a:xfrm>
              <a:off x="2630468" y="2807891"/>
              <a:ext cx="110376" cy="191036"/>
            </a:xfrm>
            <a:custGeom>
              <a:rect b="b" l="l" r="r" t="t"/>
              <a:pathLst>
                <a:path extrusionOk="0" h="1530" w="884">
                  <a:moveTo>
                    <a:pt x="884" y="0"/>
                  </a:moveTo>
                  <a:lnTo>
                    <a:pt x="0" y="1530"/>
                  </a:lnTo>
                  <a:lnTo>
                    <a:pt x="112" y="1466"/>
                  </a:lnTo>
                  <a:lnTo>
                    <a:pt x="884" y="128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1"/>
            <p:cNvSpPr/>
            <p:nvPr/>
          </p:nvSpPr>
          <p:spPr>
            <a:xfrm>
              <a:off x="2575405" y="2712249"/>
              <a:ext cx="165440" cy="286679"/>
            </a:xfrm>
            <a:custGeom>
              <a:rect b="b" l="l" r="r" t="t"/>
              <a:pathLst>
                <a:path extrusionOk="0" h="2296" w="1325">
                  <a:moveTo>
                    <a:pt x="1" y="0"/>
                  </a:moveTo>
                  <a:lnTo>
                    <a:pt x="1" y="2041"/>
                  </a:lnTo>
                  <a:lnTo>
                    <a:pt x="441" y="2296"/>
                  </a:lnTo>
                  <a:lnTo>
                    <a:pt x="1325" y="7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1"/>
            <p:cNvSpPr/>
            <p:nvPr/>
          </p:nvSpPr>
          <p:spPr>
            <a:xfrm>
              <a:off x="2740719" y="2807891"/>
              <a:ext cx="110626" cy="71545"/>
            </a:xfrm>
            <a:custGeom>
              <a:rect b="b" l="l" r="r" t="t"/>
              <a:pathLst>
                <a:path extrusionOk="0" h="573" w="886">
                  <a:moveTo>
                    <a:pt x="1" y="0"/>
                  </a:moveTo>
                  <a:lnTo>
                    <a:pt x="1" y="128"/>
                  </a:lnTo>
                  <a:lnTo>
                    <a:pt x="775" y="573"/>
                  </a:lnTo>
                  <a:lnTo>
                    <a:pt x="885" y="5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1"/>
            <p:cNvSpPr/>
            <p:nvPr/>
          </p:nvSpPr>
          <p:spPr>
            <a:xfrm>
              <a:off x="2775306" y="2931502"/>
              <a:ext cx="32588" cy="66426"/>
            </a:xfrm>
            <a:custGeom>
              <a:rect b="b" l="l" r="r" t="t"/>
              <a:pathLst>
                <a:path extrusionOk="0" h="532" w="261">
                  <a:moveTo>
                    <a:pt x="260" y="1"/>
                  </a:moveTo>
                  <a:lnTo>
                    <a:pt x="0" y="150"/>
                  </a:lnTo>
                  <a:lnTo>
                    <a:pt x="0" y="531"/>
                  </a:lnTo>
                  <a:lnTo>
                    <a:pt x="260" y="383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1"/>
            <p:cNvSpPr/>
            <p:nvPr/>
          </p:nvSpPr>
          <p:spPr>
            <a:xfrm>
              <a:off x="2775306" y="2933126"/>
              <a:ext cx="29592" cy="61681"/>
            </a:xfrm>
            <a:custGeom>
              <a:rect b="b" l="l" r="r" t="t"/>
              <a:pathLst>
                <a:path extrusionOk="0" h="494" w="237">
                  <a:moveTo>
                    <a:pt x="237" y="1"/>
                  </a:moveTo>
                  <a:lnTo>
                    <a:pt x="0" y="137"/>
                  </a:lnTo>
                  <a:lnTo>
                    <a:pt x="0" y="494"/>
                  </a:lnTo>
                  <a:lnTo>
                    <a:pt x="237" y="357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1"/>
            <p:cNvSpPr/>
            <p:nvPr/>
          </p:nvSpPr>
          <p:spPr>
            <a:xfrm>
              <a:off x="2775306" y="2977701"/>
              <a:ext cx="32588" cy="20227"/>
            </a:xfrm>
            <a:custGeom>
              <a:rect b="b" l="l" r="r" t="t"/>
              <a:pathLst>
                <a:path extrusionOk="0" h="162" w="261">
                  <a:moveTo>
                    <a:pt x="237" y="0"/>
                  </a:moveTo>
                  <a:lnTo>
                    <a:pt x="0" y="137"/>
                  </a:lnTo>
                  <a:lnTo>
                    <a:pt x="0" y="161"/>
                  </a:lnTo>
                  <a:lnTo>
                    <a:pt x="260" y="13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1"/>
            <p:cNvSpPr/>
            <p:nvPr/>
          </p:nvSpPr>
          <p:spPr>
            <a:xfrm>
              <a:off x="2775306" y="2952104"/>
              <a:ext cx="32588" cy="22100"/>
            </a:xfrm>
            <a:custGeom>
              <a:rect b="b" l="l" r="r" t="t"/>
              <a:pathLst>
                <a:path extrusionOk="0" h="177" w="261">
                  <a:moveTo>
                    <a:pt x="260" y="1"/>
                  </a:moveTo>
                  <a:lnTo>
                    <a:pt x="0" y="150"/>
                  </a:lnTo>
                  <a:lnTo>
                    <a:pt x="0" y="176"/>
                  </a:lnTo>
                  <a:lnTo>
                    <a:pt x="260" y="2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1"/>
            <p:cNvSpPr/>
            <p:nvPr/>
          </p:nvSpPr>
          <p:spPr>
            <a:xfrm>
              <a:off x="2673545" y="2990187"/>
              <a:ext cx="32588" cy="66550"/>
            </a:xfrm>
            <a:custGeom>
              <a:rect b="b" l="l" r="r" t="t"/>
              <a:pathLst>
                <a:path extrusionOk="0" h="533" w="261">
                  <a:moveTo>
                    <a:pt x="260" y="0"/>
                  </a:moveTo>
                  <a:lnTo>
                    <a:pt x="1" y="150"/>
                  </a:lnTo>
                  <a:lnTo>
                    <a:pt x="1" y="533"/>
                  </a:lnTo>
                  <a:lnTo>
                    <a:pt x="260" y="383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1"/>
            <p:cNvSpPr/>
            <p:nvPr/>
          </p:nvSpPr>
          <p:spPr>
            <a:xfrm>
              <a:off x="2673545" y="2991810"/>
              <a:ext cx="29842" cy="61681"/>
            </a:xfrm>
            <a:custGeom>
              <a:rect b="b" l="l" r="r" t="t"/>
              <a:pathLst>
                <a:path extrusionOk="0" h="494" w="239">
                  <a:moveTo>
                    <a:pt x="238" y="0"/>
                  </a:moveTo>
                  <a:lnTo>
                    <a:pt x="1" y="137"/>
                  </a:lnTo>
                  <a:lnTo>
                    <a:pt x="1" y="493"/>
                  </a:lnTo>
                  <a:lnTo>
                    <a:pt x="238" y="357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1"/>
            <p:cNvSpPr/>
            <p:nvPr/>
          </p:nvSpPr>
          <p:spPr>
            <a:xfrm>
              <a:off x="2673545" y="3036385"/>
              <a:ext cx="32588" cy="20352"/>
            </a:xfrm>
            <a:custGeom>
              <a:rect b="b" l="l" r="r" t="t"/>
              <a:pathLst>
                <a:path extrusionOk="0" h="163" w="261">
                  <a:moveTo>
                    <a:pt x="238" y="0"/>
                  </a:moveTo>
                  <a:lnTo>
                    <a:pt x="1" y="136"/>
                  </a:lnTo>
                  <a:lnTo>
                    <a:pt x="1" y="163"/>
                  </a:lnTo>
                  <a:lnTo>
                    <a:pt x="260" y="13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1"/>
            <p:cNvSpPr/>
            <p:nvPr/>
          </p:nvSpPr>
          <p:spPr>
            <a:xfrm>
              <a:off x="2673545" y="3010788"/>
              <a:ext cx="32588" cy="22100"/>
            </a:xfrm>
            <a:custGeom>
              <a:rect b="b" l="l" r="r" t="t"/>
              <a:pathLst>
                <a:path extrusionOk="0" h="177" w="261">
                  <a:moveTo>
                    <a:pt x="260" y="1"/>
                  </a:moveTo>
                  <a:lnTo>
                    <a:pt x="1" y="150"/>
                  </a:lnTo>
                  <a:lnTo>
                    <a:pt x="1" y="176"/>
                  </a:lnTo>
                  <a:lnTo>
                    <a:pt x="260" y="2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1"/>
            <p:cNvSpPr/>
            <p:nvPr/>
          </p:nvSpPr>
          <p:spPr>
            <a:xfrm>
              <a:off x="2720118" y="2871570"/>
              <a:ext cx="41329" cy="59683"/>
            </a:xfrm>
            <a:custGeom>
              <a:rect b="b" l="l" r="r" t="t"/>
              <a:pathLst>
                <a:path extrusionOk="0" h="478" w="331">
                  <a:moveTo>
                    <a:pt x="331" y="1"/>
                  </a:moveTo>
                  <a:lnTo>
                    <a:pt x="0" y="191"/>
                  </a:lnTo>
                  <a:lnTo>
                    <a:pt x="0" y="478"/>
                  </a:lnTo>
                  <a:lnTo>
                    <a:pt x="331" y="286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1"/>
            <p:cNvSpPr/>
            <p:nvPr/>
          </p:nvSpPr>
          <p:spPr>
            <a:xfrm>
              <a:off x="2720118" y="2873068"/>
              <a:ext cx="38707" cy="54938"/>
            </a:xfrm>
            <a:custGeom>
              <a:rect b="b" l="l" r="r" t="t"/>
              <a:pathLst>
                <a:path extrusionOk="0" h="440" w="310">
                  <a:moveTo>
                    <a:pt x="309" y="0"/>
                  </a:moveTo>
                  <a:lnTo>
                    <a:pt x="0" y="179"/>
                  </a:lnTo>
                  <a:lnTo>
                    <a:pt x="0" y="440"/>
                  </a:lnTo>
                  <a:lnTo>
                    <a:pt x="309" y="263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1"/>
            <p:cNvSpPr/>
            <p:nvPr/>
          </p:nvSpPr>
          <p:spPr>
            <a:xfrm>
              <a:off x="2720118" y="2905781"/>
              <a:ext cx="41329" cy="25471"/>
            </a:xfrm>
            <a:custGeom>
              <a:rect b="b" l="l" r="r" t="t"/>
              <a:pathLst>
                <a:path extrusionOk="0" h="204" w="331">
                  <a:moveTo>
                    <a:pt x="309" y="1"/>
                  </a:moveTo>
                  <a:lnTo>
                    <a:pt x="0" y="178"/>
                  </a:lnTo>
                  <a:lnTo>
                    <a:pt x="0" y="204"/>
                  </a:lnTo>
                  <a:lnTo>
                    <a:pt x="331" y="12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1"/>
            <p:cNvSpPr/>
            <p:nvPr/>
          </p:nvSpPr>
          <p:spPr>
            <a:xfrm>
              <a:off x="2823502" y="2871570"/>
              <a:ext cx="13984" cy="7866"/>
            </a:xfrm>
            <a:custGeom>
              <a:rect b="b" l="l" r="r" t="t"/>
              <a:pathLst>
                <a:path extrusionOk="0" h="63" w="112">
                  <a:moveTo>
                    <a:pt x="0" y="1"/>
                  </a:moveTo>
                  <a:lnTo>
                    <a:pt x="0" y="63"/>
                  </a:lnTo>
                  <a:lnTo>
                    <a:pt x="112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1"/>
            <p:cNvSpPr/>
            <p:nvPr/>
          </p:nvSpPr>
          <p:spPr>
            <a:xfrm>
              <a:off x="2717496" y="2953603"/>
              <a:ext cx="46323" cy="122363"/>
            </a:xfrm>
            <a:custGeom>
              <a:rect b="b" l="l" r="r" t="t"/>
              <a:pathLst>
                <a:path extrusionOk="0" h="980" w="371">
                  <a:moveTo>
                    <a:pt x="371" y="0"/>
                  </a:moveTo>
                  <a:lnTo>
                    <a:pt x="1" y="215"/>
                  </a:lnTo>
                  <a:lnTo>
                    <a:pt x="1" y="979"/>
                  </a:lnTo>
                  <a:lnTo>
                    <a:pt x="371" y="766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1"/>
            <p:cNvSpPr/>
            <p:nvPr/>
          </p:nvSpPr>
          <p:spPr>
            <a:xfrm>
              <a:off x="2717496" y="2954726"/>
              <a:ext cx="44700" cy="118992"/>
            </a:xfrm>
            <a:custGeom>
              <a:rect b="b" l="l" r="r" t="t"/>
              <a:pathLst>
                <a:path extrusionOk="0" h="953" w="358">
                  <a:moveTo>
                    <a:pt x="358" y="0"/>
                  </a:moveTo>
                  <a:lnTo>
                    <a:pt x="1" y="206"/>
                  </a:lnTo>
                  <a:lnTo>
                    <a:pt x="1" y="953"/>
                  </a:lnTo>
                  <a:lnTo>
                    <a:pt x="358" y="747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1"/>
            <p:cNvSpPr/>
            <p:nvPr/>
          </p:nvSpPr>
          <p:spPr>
            <a:xfrm>
              <a:off x="2762071" y="2953603"/>
              <a:ext cx="1748" cy="95768"/>
            </a:xfrm>
            <a:custGeom>
              <a:rect b="b" l="l" r="r" t="t"/>
              <a:pathLst>
                <a:path extrusionOk="0" h="767" w="14">
                  <a:moveTo>
                    <a:pt x="14" y="0"/>
                  </a:moveTo>
                  <a:lnTo>
                    <a:pt x="1" y="9"/>
                  </a:lnTo>
                  <a:lnTo>
                    <a:pt x="1" y="756"/>
                  </a:lnTo>
                  <a:lnTo>
                    <a:pt x="14" y="766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1"/>
            <p:cNvSpPr/>
            <p:nvPr/>
          </p:nvSpPr>
          <p:spPr>
            <a:xfrm>
              <a:off x="2492873" y="2919141"/>
              <a:ext cx="82657" cy="191161"/>
            </a:xfrm>
            <a:custGeom>
              <a:rect b="b" l="l" r="r" t="t"/>
              <a:pathLst>
                <a:path extrusionOk="0" h="1531" w="662">
                  <a:moveTo>
                    <a:pt x="662" y="1"/>
                  </a:moveTo>
                  <a:lnTo>
                    <a:pt x="0" y="384"/>
                  </a:lnTo>
                  <a:lnTo>
                    <a:pt x="0" y="1531"/>
                  </a:lnTo>
                  <a:lnTo>
                    <a:pt x="662" y="1149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1"/>
            <p:cNvSpPr/>
            <p:nvPr/>
          </p:nvSpPr>
          <p:spPr>
            <a:xfrm>
              <a:off x="2492873" y="2919141"/>
              <a:ext cx="82657" cy="105007"/>
            </a:xfrm>
            <a:custGeom>
              <a:rect b="b" l="l" r="r" t="t"/>
              <a:pathLst>
                <a:path extrusionOk="0" h="841" w="662">
                  <a:moveTo>
                    <a:pt x="662" y="1"/>
                  </a:moveTo>
                  <a:lnTo>
                    <a:pt x="0" y="384"/>
                  </a:lnTo>
                  <a:lnTo>
                    <a:pt x="0" y="840"/>
                  </a:lnTo>
                  <a:lnTo>
                    <a:pt x="662" y="459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1"/>
            <p:cNvSpPr/>
            <p:nvPr/>
          </p:nvSpPr>
          <p:spPr>
            <a:xfrm>
              <a:off x="2327183" y="2823748"/>
              <a:ext cx="165814" cy="286554"/>
            </a:xfrm>
            <a:custGeom>
              <a:rect b="b" l="l" r="r" t="t"/>
              <a:pathLst>
                <a:path extrusionOk="0" h="2295" w="1328">
                  <a:moveTo>
                    <a:pt x="665" y="1"/>
                  </a:moveTo>
                  <a:lnTo>
                    <a:pt x="1" y="384"/>
                  </a:lnTo>
                  <a:lnTo>
                    <a:pt x="1" y="1531"/>
                  </a:lnTo>
                  <a:lnTo>
                    <a:pt x="1327" y="2295"/>
                  </a:lnTo>
                  <a:lnTo>
                    <a:pt x="1327" y="1148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1"/>
            <p:cNvSpPr/>
            <p:nvPr/>
          </p:nvSpPr>
          <p:spPr>
            <a:xfrm>
              <a:off x="2410090" y="2807891"/>
              <a:ext cx="110251" cy="191036"/>
            </a:xfrm>
            <a:custGeom>
              <a:rect b="b" l="l" r="r" t="t"/>
              <a:pathLst>
                <a:path extrusionOk="0" h="1530" w="883">
                  <a:moveTo>
                    <a:pt x="1" y="0"/>
                  </a:moveTo>
                  <a:lnTo>
                    <a:pt x="1" y="128"/>
                  </a:lnTo>
                  <a:lnTo>
                    <a:pt x="772" y="1466"/>
                  </a:lnTo>
                  <a:lnTo>
                    <a:pt x="882" y="1530"/>
                  </a:lnTo>
                  <a:lnTo>
                    <a:pt x="882" y="15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1"/>
            <p:cNvSpPr/>
            <p:nvPr/>
          </p:nvSpPr>
          <p:spPr>
            <a:xfrm>
              <a:off x="2410090" y="2712249"/>
              <a:ext cx="165440" cy="286679"/>
            </a:xfrm>
            <a:custGeom>
              <a:rect b="b" l="l" r="r" t="t"/>
              <a:pathLst>
                <a:path extrusionOk="0" h="2296" w="1325">
                  <a:moveTo>
                    <a:pt x="1325" y="0"/>
                  </a:moveTo>
                  <a:lnTo>
                    <a:pt x="1" y="766"/>
                  </a:lnTo>
                  <a:lnTo>
                    <a:pt x="882" y="2296"/>
                  </a:lnTo>
                  <a:lnTo>
                    <a:pt x="1325" y="2041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1"/>
            <p:cNvSpPr/>
            <p:nvPr/>
          </p:nvSpPr>
          <p:spPr>
            <a:xfrm>
              <a:off x="2299714" y="2807891"/>
              <a:ext cx="110501" cy="71545"/>
            </a:xfrm>
            <a:custGeom>
              <a:rect b="b" l="l" r="r" t="t"/>
              <a:pathLst>
                <a:path extrusionOk="0" h="573" w="885">
                  <a:moveTo>
                    <a:pt x="885" y="0"/>
                  </a:moveTo>
                  <a:lnTo>
                    <a:pt x="0" y="511"/>
                  </a:lnTo>
                  <a:lnTo>
                    <a:pt x="110" y="573"/>
                  </a:lnTo>
                  <a:lnTo>
                    <a:pt x="885" y="128"/>
                  </a:lnTo>
                  <a:lnTo>
                    <a:pt x="885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1"/>
            <p:cNvSpPr/>
            <p:nvPr/>
          </p:nvSpPr>
          <p:spPr>
            <a:xfrm>
              <a:off x="2354902" y="2935123"/>
              <a:ext cx="32464" cy="66550"/>
            </a:xfrm>
            <a:custGeom>
              <a:rect b="b" l="l" r="r" t="t"/>
              <a:pathLst>
                <a:path extrusionOk="0" h="533" w="260">
                  <a:moveTo>
                    <a:pt x="0" y="1"/>
                  </a:moveTo>
                  <a:lnTo>
                    <a:pt x="0" y="383"/>
                  </a:lnTo>
                  <a:lnTo>
                    <a:pt x="260" y="533"/>
                  </a:lnTo>
                  <a:lnTo>
                    <a:pt x="260" y="1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1"/>
            <p:cNvSpPr/>
            <p:nvPr/>
          </p:nvSpPr>
          <p:spPr>
            <a:xfrm>
              <a:off x="2357649" y="2936747"/>
              <a:ext cx="29717" cy="61681"/>
            </a:xfrm>
            <a:custGeom>
              <a:rect b="b" l="l" r="r" t="t"/>
              <a:pathLst>
                <a:path extrusionOk="0" h="494" w="238">
                  <a:moveTo>
                    <a:pt x="0" y="1"/>
                  </a:moveTo>
                  <a:lnTo>
                    <a:pt x="0" y="357"/>
                  </a:lnTo>
                  <a:lnTo>
                    <a:pt x="238" y="494"/>
                  </a:lnTo>
                  <a:lnTo>
                    <a:pt x="238" y="1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1"/>
            <p:cNvSpPr/>
            <p:nvPr/>
          </p:nvSpPr>
          <p:spPr>
            <a:xfrm>
              <a:off x="2357649" y="2936747"/>
              <a:ext cx="29717" cy="23099"/>
            </a:xfrm>
            <a:custGeom>
              <a:rect b="b" l="l" r="r" t="t"/>
              <a:pathLst>
                <a:path extrusionOk="0" h="185" w="238">
                  <a:moveTo>
                    <a:pt x="0" y="1"/>
                  </a:moveTo>
                  <a:lnTo>
                    <a:pt x="0" y="48"/>
                  </a:lnTo>
                  <a:lnTo>
                    <a:pt x="238" y="185"/>
                  </a:lnTo>
                  <a:lnTo>
                    <a:pt x="238" y="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1"/>
            <p:cNvSpPr/>
            <p:nvPr/>
          </p:nvSpPr>
          <p:spPr>
            <a:xfrm>
              <a:off x="2435437" y="2981696"/>
              <a:ext cx="29842" cy="23099"/>
            </a:xfrm>
            <a:custGeom>
              <a:rect b="b" l="l" r="r" t="t"/>
              <a:pathLst>
                <a:path extrusionOk="0" h="185" w="239">
                  <a:moveTo>
                    <a:pt x="1" y="0"/>
                  </a:moveTo>
                  <a:lnTo>
                    <a:pt x="1" y="49"/>
                  </a:lnTo>
                  <a:lnTo>
                    <a:pt x="239" y="184"/>
                  </a:lnTo>
                  <a:lnTo>
                    <a:pt x="239" y="1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1"/>
            <p:cNvSpPr/>
            <p:nvPr/>
          </p:nvSpPr>
          <p:spPr>
            <a:xfrm>
              <a:off x="2354902" y="2981321"/>
              <a:ext cx="32464" cy="20352"/>
            </a:xfrm>
            <a:custGeom>
              <a:rect b="b" l="l" r="r" t="t"/>
              <a:pathLst>
                <a:path extrusionOk="0" h="163" w="260">
                  <a:moveTo>
                    <a:pt x="22" y="0"/>
                  </a:moveTo>
                  <a:lnTo>
                    <a:pt x="0" y="13"/>
                  </a:lnTo>
                  <a:lnTo>
                    <a:pt x="260" y="163"/>
                  </a:lnTo>
                  <a:lnTo>
                    <a:pt x="260" y="13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1"/>
            <p:cNvSpPr/>
            <p:nvPr/>
          </p:nvSpPr>
          <p:spPr>
            <a:xfrm>
              <a:off x="2354902" y="2955725"/>
              <a:ext cx="32464" cy="22100"/>
            </a:xfrm>
            <a:custGeom>
              <a:rect b="b" l="l" r="r" t="t"/>
              <a:pathLst>
                <a:path extrusionOk="0" h="177" w="260">
                  <a:moveTo>
                    <a:pt x="0" y="1"/>
                  </a:moveTo>
                  <a:lnTo>
                    <a:pt x="0" y="27"/>
                  </a:lnTo>
                  <a:lnTo>
                    <a:pt x="260" y="176"/>
                  </a:lnTo>
                  <a:lnTo>
                    <a:pt x="260" y="1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1"/>
            <p:cNvSpPr/>
            <p:nvPr/>
          </p:nvSpPr>
          <p:spPr>
            <a:xfrm>
              <a:off x="2389489" y="2871570"/>
              <a:ext cx="41329" cy="59683"/>
            </a:xfrm>
            <a:custGeom>
              <a:rect b="b" l="l" r="r" t="t"/>
              <a:pathLst>
                <a:path extrusionOk="0" h="478" w="331">
                  <a:moveTo>
                    <a:pt x="0" y="1"/>
                  </a:moveTo>
                  <a:lnTo>
                    <a:pt x="0" y="286"/>
                  </a:lnTo>
                  <a:lnTo>
                    <a:pt x="331" y="478"/>
                  </a:lnTo>
                  <a:lnTo>
                    <a:pt x="331" y="1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1"/>
            <p:cNvSpPr/>
            <p:nvPr/>
          </p:nvSpPr>
          <p:spPr>
            <a:xfrm>
              <a:off x="2392235" y="2873068"/>
              <a:ext cx="38582" cy="54938"/>
            </a:xfrm>
            <a:custGeom>
              <a:rect b="b" l="l" r="r" t="t"/>
              <a:pathLst>
                <a:path extrusionOk="0" h="440" w="309">
                  <a:moveTo>
                    <a:pt x="0" y="0"/>
                  </a:moveTo>
                  <a:lnTo>
                    <a:pt x="0" y="263"/>
                  </a:lnTo>
                  <a:lnTo>
                    <a:pt x="309" y="440"/>
                  </a:lnTo>
                  <a:lnTo>
                    <a:pt x="309" y="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1"/>
            <p:cNvSpPr/>
            <p:nvPr/>
          </p:nvSpPr>
          <p:spPr>
            <a:xfrm>
              <a:off x="2392235" y="2873068"/>
              <a:ext cx="38582" cy="28343"/>
            </a:xfrm>
            <a:custGeom>
              <a:rect b="b" l="l" r="r" t="t"/>
              <a:pathLst>
                <a:path extrusionOk="0" h="227" w="309">
                  <a:moveTo>
                    <a:pt x="0" y="0"/>
                  </a:moveTo>
                  <a:lnTo>
                    <a:pt x="0" y="49"/>
                  </a:lnTo>
                  <a:lnTo>
                    <a:pt x="309" y="226"/>
                  </a:lnTo>
                  <a:lnTo>
                    <a:pt x="309" y="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1"/>
            <p:cNvSpPr/>
            <p:nvPr/>
          </p:nvSpPr>
          <p:spPr>
            <a:xfrm>
              <a:off x="2389489" y="2905781"/>
              <a:ext cx="41329" cy="25471"/>
            </a:xfrm>
            <a:custGeom>
              <a:rect b="b" l="l" r="r" t="t"/>
              <a:pathLst>
                <a:path extrusionOk="0" h="204" w="331">
                  <a:moveTo>
                    <a:pt x="22" y="1"/>
                  </a:moveTo>
                  <a:lnTo>
                    <a:pt x="0" y="12"/>
                  </a:lnTo>
                  <a:lnTo>
                    <a:pt x="331" y="204"/>
                  </a:lnTo>
                  <a:lnTo>
                    <a:pt x="331" y="178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1"/>
            <p:cNvSpPr/>
            <p:nvPr/>
          </p:nvSpPr>
          <p:spPr>
            <a:xfrm>
              <a:off x="2313449" y="2871570"/>
              <a:ext cx="13859" cy="7866"/>
            </a:xfrm>
            <a:custGeom>
              <a:rect b="b" l="l" r="r" t="t"/>
              <a:pathLst>
                <a:path extrusionOk="0" h="63" w="111">
                  <a:moveTo>
                    <a:pt x="111" y="1"/>
                  </a:moveTo>
                  <a:lnTo>
                    <a:pt x="0" y="63"/>
                  </a:lnTo>
                  <a:lnTo>
                    <a:pt x="111" y="63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1"/>
            <p:cNvSpPr/>
            <p:nvPr/>
          </p:nvSpPr>
          <p:spPr>
            <a:xfrm>
              <a:off x="2432690" y="2980198"/>
              <a:ext cx="32588" cy="66550"/>
            </a:xfrm>
            <a:custGeom>
              <a:rect b="b" l="l" r="r" t="t"/>
              <a:pathLst>
                <a:path extrusionOk="0" h="533" w="261">
                  <a:moveTo>
                    <a:pt x="1" y="1"/>
                  </a:moveTo>
                  <a:lnTo>
                    <a:pt x="1" y="382"/>
                  </a:lnTo>
                  <a:lnTo>
                    <a:pt x="261" y="533"/>
                  </a:lnTo>
                  <a:lnTo>
                    <a:pt x="261" y="1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1"/>
            <p:cNvSpPr/>
            <p:nvPr/>
          </p:nvSpPr>
          <p:spPr>
            <a:xfrm>
              <a:off x="2435437" y="2981696"/>
              <a:ext cx="29842" cy="61806"/>
            </a:xfrm>
            <a:custGeom>
              <a:rect b="b" l="l" r="r" t="t"/>
              <a:pathLst>
                <a:path extrusionOk="0" h="495" w="239">
                  <a:moveTo>
                    <a:pt x="1" y="0"/>
                  </a:moveTo>
                  <a:lnTo>
                    <a:pt x="1" y="357"/>
                  </a:lnTo>
                  <a:lnTo>
                    <a:pt x="239" y="495"/>
                  </a:lnTo>
                  <a:lnTo>
                    <a:pt x="239" y="1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1"/>
            <p:cNvSpPr/>
            <p:nvPr/>
          </p:nvSpPr>
          <p:spPr>
            <a:xfrm>
              <a:off x="2432690" y="3026146"/>
              <a:ext cx="32588" cy="20602"/>
            </a:xfrm>
            <a:custGeom>
              <a:rect b="b" l="l" r="r" t="t"/>
              <a:pathLst>
                <a:path extrusionOk="0" h="165" w="261">
                  <a:moveTo>
                    <a:pt x="23" y="1"/>
                  </a:moveTo>
                  <a:lnTo>
                    <a:pt x="1" y="14"/>
                  </a:lnTo>
                  <a:lnTo>
                    <a:pt x="261" y="165"/>
                  </a:lnTo>
                  <a:lnTo>
                    <a:pt x="261" y="139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1"/>
            <p:cNvSpPr/>
            <p:nvPr/>
          </p:nvSpPr>
          <p:spPr>
            <a:xfrm>
              <a:off x="2432690" y="3000800"/>
              <a:ext cx="32588" cy="21851"/>
            </a:xfrm>
            <a:custGeom>
              <a:rect b="b" l="l" r="r" t="t"/>
              <a:pathLst>
                <a:path extrusionOk="0" h="175" w="261">
                  <a:moveTo>
                    <a:pt x="1" y="1"/>
                  </a:moveTo>
                  <a:lnTo>
                    <a:pt x="1" y="26"/>
                  </a:lnTo>
                  <a:lnTo>
                    <a:pt x="261" y="175"/>
                  </a:lnTo>
                  <a:lnTo>
                    <a:pt x="261" y="1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1"/>
            <p:cNvSpPr/>
            <p:nvPr/>
          </p:nvSpPr>
          <p:spPr>
            <a:xfrm>
              <a:off x="2435437" y="2981696"/>
              <a:ext cx="29842" cy="23099"/>
            </a:xfrm>
            <a:custGeom>
              <a:rect b="b" l="l" r="r" t="t"/>
              <a:pathLst>
                <a:path extrusionOk="0" h="185" w="239">
                  <a:moveTo>
                    <a:pt x="1" y="0"/>
                  </a:moveTo>
                  <a:lnTo>
                    <a:pt x="1" y="49"/>
                  </a:lnTo>
                  <a:lnTo>
                    <a:pt x="239" y="184"/>
                  </a:lnTo>
                  <a:lnTo>
                    <a:pt x="239" y="1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1"/>
            <p:cNvSpPr/>
            <p:nvPr/>
          </p:nvSpPr>
          <p:spPr>
            <a:xfrm>
              <a:off x="2589140" y="2974954"/>
              <a:ext cx="41454" cy="68049"/>
            </a:xfrm>
            <a:custGeom>
              <a:rect b="b" l="l" r="r" t="t"/>
              <a:pathLst>
                <a:path extrusionOk="0" h="545" w="332">
                  <a:moveTo>
                    <a:pt x="1" y="1"/>
                  </a:moveTo>
                  <a:lnTo>
                    <a:pt x="1" y="353"/>
                  </a:lnTo>
                  <a:lnTo>
                    <a:pt x="331" y="544"/>
                  </a:lnTo>
                  <a:lnTo>
                    <a:pt x="331" y="1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1"/>
            <p:cNvSpPr/>
            <p:nvPr/>
          </p:nvSpPr>
          <p:spPr>
            <a:xfrm>
              <a:off x="2591762" y="2976452"/>
              <a:ext cx="38831" cy="63679"/>
            </a:xfrm>
            <a:custGeom>
              <a:rect b="b" l="l" r="r" t="t"/>
              <a:pathLst>
                <a:path extrusionOk="0" h="510" w="311">
                  <a:moveTo>
                    <a:pt x="0" y="0"/>
                  </a:moveTo>
                  <a:lnTo>
                    <a:pt x="0" y="329"/>
                  </a:lnTo>
                  <a:lnTo>
                    <a:pt x="310" y="509"/>
                  </a:lnTo>
                  <a:lnTo>
                    <a:pt x="31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1"/>
            <p:cNvSpPr/>
            <p:nvPr/>
          </p:nvSpPr>
          <p:spPr>
            <a:xfrm>
              <a:off x="2591762" y="2976452"/>
              <a:ext cx="38831" cy="32089"/>
            </a:xfrm>
            <a:custGeom>
              <a:rect b="b" l="l" r="r" t="t"/>
              <a:pathLst>
                <a:path extrusionOk="0" h="257" w="311">
                  <a:moveTo>
                    <a:pt x="0" y="0"/>
                  </a:moveTo>
                  <a:lnTo>
                    <a:pt x="0" y="77"/>
                  </a:lnTo>
                  <a:lnTo>
                    <a:pt x="310" y="257"/>
                  </a:lnTo>
                  <a:lnTo>
                    <a:pt x="310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1"/>
            <p:cNvSpPr/>
            <p:nvPr/>
          </p:nvSpPr>
          <p:spPr>
            <a:xfrm>
              <a:off x="2589140" y="3017531"/>
              <a:ext cx="41454" cy="25471"/>
            </a:xfrm>
            <a:custGeom>
              <a:rect b="b" l="l" r="r" t="t"/>
              <a:pathLst>
                <a:path extrusionOk="0" h="204" w="332">
                  <a:moveTo>
                    <a:pt x="21" y="0"/>
                  </a:moveTo>
                  <a:lnTo>
                    <a:pt x="1" y="12"/>
                  </a:lnTo>
                  <a:lnTo>
                    <a:pt x="331" y="203"/>
                  </a:lnTo>
                  <a:lnTo>
                    <a:pt x="331" y="18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1"/>
            <p:cNvSpPr/>
            <p:nvPr/>
          </p:nvSpPr>
          <p:spPr>
            <a:xfrm>
              <a:off x="2589140" y="2995431"/>
              <a:ext cx="41454" cy="25596"/>
            </a:xfrm>
            <a:custGeom>
              <a:rect b="b" l="l" r="r" t="t"/>
              <a:pathLst>
                <a:path extrusionOk="0" h="205" w="332">
                  <a:moveTo>
                    <a:pt x="21" y="0"/>
                  </a:moveTo>
                  <a:lnTo>
                    <a:pt x="1" y="12"/>
                  </a:lnTo>
                  <a:lnTo>
                    <a:pt x="331" y="205"/>
                  </a:lnTo>
                  <a:lnTo>
                    <a:pt x="331" y="18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1"/>
            <p:cNvSpPr/>
            <p:nvPr/>
          </p:nvSpPr>
          <p:spPr>
            <a:xfrm>
              <a:off x="2608867" y="2986316"/>
              <a:ext cx="2747" cy="45574"/>
            </a:xfrm>
            <a:custGeom>
              <a:rect b="b" l="l" r="r" t="t"/>
              <a:pathLst>
                <a:path extrusionOk="0" h="365" w="22">
                  <a:moveTo>
                    <a:pt x="1" y="1"/>
                  </a:moveTo>
                  <a:lnTo>
                    <a:pt x="1" y="353"/>
                  </a:lnTo>
                  <a:lnTo>
                    <a:pt x="21" y="365"/>
                  </a:lnTo>
                  <a:lnTo>
                    <a:pt x="21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1"/>
            <p:cNvSpPr/>
            <p:nvPr/>
          </p:nvSpPr>
          <p:spPr>
            <a:xfrm>
              <a:off x="2522714" y="3024898"/>
              <a:ext cx="35460" cy="70046"/>
            </a:xfrm>
            <a:custGeom>
              <a:rect b="b" l="l" r="r" t="t"/>
              <a:pathLst>
                <a:path extrusionOk="0" h="561" w="284">
                  <a:moveTo>
                    <a:pt x="77" y="1"/>
                  </a:moveTo>
                  <a:cubicBezTo>
                    <a:pt x="70" y="1"/>
                    <a:pt x="64" y="2"/>
                    <a:pt x="59" y="4"/>
                  </a:cubicBezTo>
                  <a:cubicBezTo>
                    <a:pt x="12" y="23"/>
                    <a:pt x="1" y="78"/>
                    <a:pt x="85" y="186"/>
                  </a:cubicBezTo>
                  <a:cubicBezTo>
                    <a:pt x="134" y="250"/>
                    <a:pt x="196" y="385"/>
                    <a:pt x="196" y="560"/>
                  </a:cubicBezTo>
                  <a:lnTo>
                    <a:pt x="256" y="526"/>
                  </a:lnTo>
                  <a:cubicBezTo>
                    <a:pt x="256" y="526"/>
                    <a:pt x="283" y="371"/>
                    <a:pt x="263" y="237"/>
                  </a:cubicBezTo>
                  <a:cubicBezTo>
                    <a:pt x="236" y="71"/>
                    <a:pt x="132" y="1"/>
                    <a:pt x="77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1"/>
            <p:cNvSpPr/>
            <p:nvPr/>
          </p:nvSpPr>
          <p:spPr>
            <a:xfrm>
              <a:off x="2522714" y="3024898"/>
              <a:ext cx="35460" cy="70046"/>
            </a:xfrm>
            <a:custGeom>
              <a:rect b="b" l="l" r="r" t="t"/>
              <a:pathLst>
                <a:path extrusionOk="0" h="561" w="284">
                  <a:moveTo>
                    <a:pt x="77" y="1"/>
                  </a:moveTo>
                  <a:cubicBezTo>
                    <a:pt x="70" y="1"/>
                    <a:pt x="64" y="2"/>
                    <a:pt x="59" y="4"/>
                  </a:cubicBezTo>
                  <a:cubicBezTo>
                    <a:pt x="12" y="23"/>
                    <a:pt x="1" y="78"/>
                    <a:pt x="85" y="186"/>
                  </a:cubicBezTo>
                  <a:cubicBezTo>
                    <a:pt x="134" y="250"/>
                    <a:pt x="196" y="385"/>
                    <a:pt x="196" y="560"/>
                  </a:cubicBezTo>
                  <a:lnTo>
                    <a:pt x="256" y="526"/>
                  </a:lnTo>
                  <a:cubicBezTo>
                    <a:pt x="256" y="526"/>
                    <a:pt x="283" y="371"/>
                    <a:pt x="263" y="237"/>
                  </a:cubicBezTo>
                  <a:cubicBezTo>
                    <a:pt x="236" y="71"/>
                    <a:pt x="132" y="1"/>
                    <a:pt x="77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1"/>
            <p:cNvSpPr/>
            <p:nvPr/>
          </p:nvSpPr>
          <p:spPr>
            <a:xfrm>
              <a:off x="2533452" y="3028144"/>
              <a:ext cx="19978" cy="57436"/>
            </a:xfrm>
            <a:custGeom>
              <a:rect b="b" l="l" r="r" t="t"/>
              <a:pathLst>
                <a:path extrusionOk="0" h="460" w="160">
                  <a:moveTo>
                    <a:pt x="5" y="0"/>
                  </a:moveTo>
                  <a:cubicBezTo>
                    <a:pt x="3" y="0"/>
                    <a:pt x="2" y="1"/>
                    <a:pt x="2" y="2"/>
                  </a:cubicBezTo>
                  <a:cubicBezTo>
                    <a:pt x="0" y="4"/>
                    <a:pt x="0" y="5"/>
                    <a:pt x="2" y="8"/>
                  </a:cubicBezTo>
                  <a:cubicBezTo>
                    <a:pt x="81" y="85"/>
                    <a:pt x="152" y="278"/>
                    <a:pt x="128" y="453"/>
                  </a:cubicBezTo>
                  <a:cubicBezTo>
                    <a:pt x="128" y="456"/>
                    <a:pt x="129" y="458"/>
                    <a:pt x="131" y="459"/>
                  </a:cubicBezTo>
                  <a:cubicBezTo>
                    <a:pt x="134" y="459"/>
                    <a:pt x="135" y="458"/>
                    <a:pt x="135" y="455"/>
                  </a:cubicBezTo>
                  <a:cubicBezTo>
                    <a:pt x="160" y="276"/>
                    <a:pt x="89" y="81"/>
                    <a:pt x="7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1"/>
            <p:cNvSpPr/>
            <p:nvPr/>
          </p:nvSpPr>
          <p:spPr>
            <a:xfrm>
              <a:off x="2511851" y="3045000"/>
              <a:ext cx="40829" cy="61681"/>
            </a:xfrm>
            <a:custGeom>
              <a:rect b="b" l="l" r="r" t="t"/>
              <a:pathLst>
                <a:path extrusionOk="0" h="494" w="327">
                  <a:moveTo>
                    <a:pt x="68" y="0"/>
                  </a:moveTo>
                  <a:cubicBezTo>
                    <a:pt x="57" y="0"/>
                    <a:pt x="47" y="3"/>
                    <a:pt x="38" y="9"/>
                  </a:cubicBezTo>
                  <a:cubicBezTo>
                    <a:pt x="27" y="21"/>
                    <a:pt x="25" y="38"/>
                    <a:pt x="31" y="53"/>
                  </a:cubicBezTo>
                  <a:cubicBezTo>
                    <a:pt x="37" y="67"/>
                    <a:pt x="46" y="82"/>
                    <a:pt x="53" y="95"/>
                  </a:cubicBezTo>
                  <a:cubicBezTo>
                    <a:pt x="57" y="101"/>
                    <a:pt x="60" y="108"/>
                    <a:pt x="60" y="115"/>
                  </a:cubicBezTo>
                  <a:cubicBezTo>
                    <a:pt x="62" y="127"/>
                    <a:pt x="57" y="138"/>
                    <a:pt x="50" y="149"/>
                  </a:cubicBezTo>
                  <a:cubicBezTo>
                    <a:pt x="41" y="162"/>
                    <a:pt x="28" y="173"/>
                    <a:pt x="18" y="186"/>
                  </a:cubicBezTo>
                  <a:cubicBezTo>
                    <a:pt x="8" y="198"/>
                    <a:pt x="2" y="214"/>
                    <a:pt x="1" y="230"/>
                  </a:cubicBezTo>
                  <a:cubicBezTo>
                    <a:pt x="4" y="252"/>
                    <a:pt x="15" y="269"/>
                    <a:pt x="33" y="279"/>
                  </a:cubicBezTo>
                  <a:cubicBezTo>
                    <a:pt x="59" y="289"/>
                    <a:pt x="72" y="320"/>
                    <a:pt x="62" y="346"/>
                  </a:cubicBezTo>
                  <a:cubicBezTo>
                    <a:pt x="59" y="355"/>
                    <a:pt x="56" y="363"/>
                    <a:pt x="53" y="372"/>
                  </a:cubicBezTo>
                  <a:cubicBezTo>
                    <a:pt x="50" y="381"/>
                    <a:pt x="48" y="389"/>
                    <a:pt x="47" y="398"/>
                  </a:cubicBezTo>
                  <a:cubicBezTo>
                    <a:pt x="44" y="415"/>
                    <a:pt x="47" y="433"/>
                    <a:pt x="54" y="447"/>
                  </a:cubicBezTo>
                  <a:cubicBezTo>
                    <a:pt x="62" y="462"/>
                    <a:pt x="72" y="473"/>
                    <a:pt x="85" y="482"/>
                  </a:cubicBezTo>
                  <a:cubicBezTo>
                    <a:pt x="91" y="486"/>
                    <a:pt x="104" y="494"/>
                    <a:pt x="114" y="494"/>
                  </a:cubicBezTo>
                  <a:cubicBezTo>
                    <a:pt x="117" y="494"/>
                    <a:pt x="119" y="493"/>
                    <a:pt x="121" y="492"/>
                  </a:cubicBezTo>
                  <a:cubicBezTo>
                    <a:pt x="121" y="492"/>
                    <a:pt x="282" y="398"/>
                    <a:pt x="282" y="398"/>
                  </a:cubicBezTo>
                  <a:cubicBezTo>
                    <a:pt x="294" y="382"/>
                    <a:pt x="304" y="366"/>
                    <a:pt x="312" y="349"/>
                  </a:cubicBezTo>
                  <a:cubicBezTo>
                    <a:pt x="320" y="331"/>
                    <a:pt x="325" y="314"/>
                    <a:pt x="325" y="295"/>
                  </a:cubicBezTo>
                  <a:cubicBezTo>
                    <a:pt x="327" y="283"/>
                    <a:pt x="325" y="272"/>
                    <a:pt x="320" y="262"/>
                  </a:cubicBezTo>
                  <a:cubicBezTo>
                    <a:pt x="307" y="240"/>
                    <a:pt x="282" y="231"/>
                    <a:pt x="275" y="207"/>
                  </a:cubicBezTo>
                  <a:cubicBezTo>
                    <a:pt x="265" y="179"/>
                    <a:pt x="289" y="146"/>
                    <a:pt x="276" y="120"/>
                  </a:cubicBezTo>
                  <a:cubicBezTo>
                    <a:pt x="267" y="107"/>
                    <a:pt x="254" y="98"/>
                    <a:pt x="240" y="95"/>
                  </a:cubicBezTo>
                  <a:cubicBezTo>
                    <a:pt x="225" y="94"/>
                    <a:pt x="211" y="89"/>
                    <a:pt x="196" y="85"/>
                  </a:cubicBezTo>
                  <a:cubicBezTo>
                    <a:pt x="162" y="70"/>
                    <a:pt x="141" y="31"/>
                    <a:pt x="108" y="12"/>
                  </a:cubicBezTo>
                  <a:cubicBezTo>
                    <a:pt x="98" y="7"/>
                    <a:pt x="86" y="2"/>
                    <a:pt x="75" y="1"/>
                  </a:cubicBezTo>
                  <a:cubicBezTo>
                    <a:pt x="72" y="0"/>
                    <a:pt x="70" y="0"/>
                    <a:pt x="68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1"/>
            <p:cNvSpPr/>
            <p:nvPr/>
          </p:nvSpPr>
          <p:spPr>
            <a:xfrm>
              <a:off x="2511851" y="3045000"/>
              <a:ext cx="40829" cy="61681"/>
            </a:xfrm>
            <a:custGeom>
              <a:rect b="b" l="l" r="r" t="t"/>
              <a:pathLst>
                <a:path extrusionOk="0" h="494" w="327">
                  <a:moveTo>
                    <a:pt x="68" y="0"/>
                  </a:moveTo>
                  <a:cubicBezTo>
                    <a:pt x="57" y="0"/>
                    <a:pt x="47" y="3"/>
                    <a:pt x="38" y="9"/>
                  </a:cubicBezTo>
                  <a:cubicBezTo>
                    <a:pt x="27" y="21"/>
                    <a:pt x="25" y="38"/>
                    <a:pt x="31" y="53"/>
                  </a:cubicBezTo>
                  <a:cubicBezTo>
                    <a:pt x="37" y="67"/>
                    <a:pt x="46" y="82"/>
                    <a:pt x="53" y="95"/>
                  </a:cubicBezTo>
                  <a:cubicBezTo>
                    <a:pt x="57" y="101"/>
                    <a:pt x="60" y="108"/>
                    <a:pt x="60" y="115"/>
                  </a:cubicBezTo>
                  <a:cubicBezTo>
                    <a:pt x="62" y="127"/>
                    <a:pt x="57" y="138"/>
                    <a:pt x="50" y="149"/>
                  </a:cubicBezTo>
                  <a:cubicBezTo>
                    <a:pt x="41" y="162"/>
                    <a:pt x="28" y="173"/>
                    <a:pt x="18" y="186"/>
                  </a:cubicBezTo>
                  <a:cubicBezTo>
                    <a:pt x="8" y="198"/>
                    <a:pt x="2" y="214"/>
                    <a:pt x="1" y="230"/>
                  </a:cubicBezTo>
                  <a:cubicBezTo>
                    <a:pt x="4" y="252"/>
                    <a:pt x="15" y="269"/>
                    <a:pt x="33" y="279"/>
                  </a:cubicBezTo>
                  <a:cubicBezTo>
                    <a:pt x="59" y="289"/>
                    <a:pt x="72" y="320"/>
                    <a:pt x="62" y="346"/>
                  </a:cubicBezTo>
                  <a:cubicBezTo>
                    <a:pt x="59" y="355"/>
                    <a:pt x="56" y="363"/>
                    <a:pt x="53" y="372"/>
                  </a:cubicBezTo>
                  <a:cubicBezTo>
                    <a:pt x="50" y="381"/>
                    <a:pt x="48" y="389"/>
                    <a:pt x="47" y="398"/>
                  </a:cubicBezTo>
                  <a:cubicBezTo>
                    <a:pt x="44" y="415"/>
                    <a:pt x="47" y="433"/>
                    <a:pt x="54" y="447"/>
                  </a:cubicBezTo>
                  <a:cubicBezTo>
                    <a:pt x="62" y="462"/>
                    <a:pt x="72" y="473"/>
                    <a:pt x="85" y="482"/>
                  </a:cubicBezTo>
                  <a:cubicBezTo>
                    <a:pt x="91" y="486"/>
                    <a:pt x="104" y="494"/>
                    <a:pt x="114" y="494"/>
                  </a:cubicBezTo>
                  <a:cubicBezTo>
                    <a:pt x="117" y="494"/>
                    <a:pt x="119" y="493"/>
                    <a:pt x="121" y="492"/>
                  </a:cubicBezTo>
                  <a:cubicBezTo>
                    <a:pt x="121" y="492"/>
                    <a:pt x="282" y="398"/>
                    <a:pt x="282" y="398"/>
                  </a:cubicBezTo>
                  <a:cubicBezTo>
                    <a:pt x="294" y="382"/>
                    <a:pt x="304" y="366"/>
                    <a:pt x="312" y="349"/>
                  </a:cubicBezTo>
                  <a:cubicBezTo>
                    <a:pt x="320" y="331"/>
                    <a:pt x="325" y="314"/>
                    <a:pt x="325" y="295"/>
                  </a:cubicBezTo>
                  <a:cubicBezTo>
                    <a:pt x="327" y="283"/>
                    <a:pt x="325" y="272"/>
                    <a:pt x="320" y="262"/>
                  </a:cubicBezTo>
                  <a:cubicBezTo>
                    <a:pt x="307" y="240"/>
                    <a:pt x="282" y="231"/>
                    <a:pt x="275" y="207"/>
                  </a:cubicBezTo>
                  <a:cubicBezTo>
                    <a:pt x="265" y="179"/>
                    <a:pt x="289" y="146"/>
                    <a:pt x="276" y="120"/>
                  </a:cubicBezTo>
                  <a:cubicBezTo>
                    <a:pt x="267" y="107"/>
                    <a:pt x="254" y="98"/>
                    <a:pt x="240" y="95"/>
                  </a:cubicBezTo>
                  <a:cubicBezTo>
                    <a:pt x="225" y="94"/>
                    <a:pt x="211" y="89"/>
                    <a:pt x="196" y="85"/>
                  </a:cubicBezTo>
                  <a:cubicBezTo>
                    <a:pt x="162" y="70"/>
                    <a:pt x="141" y="31"/>
                    <a:pt x="108" y="12"/>
                  </a:cubicBezTo>
                  <a:cubicBezTo>
                    <a:pt x="98" y="7"/>
                    <a:pt x="86" y="2"/>
                    <a:pt x="75" y="1"/>
                  </a:cubicBezTo>
                  <a:cubicBezTo>
                    <a:pt x="72" y="0"/>
                    <a:pt x="70" y="0"/>
                    <a:pt x="68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1"/>
            <p:cNvSpPr/>
            <p:nvPr/>
          </p:nvSpPr>
          <p:spPr>
            <a:xfrm>
              <a:off x="2521840" y="3048371"/>
              <a:ext cx="18354" cy="51817"/>
            </a:xfrm>
            <a:custGeom>
              <a:rect b="b" l="l" r="r" t="t"/>
              <a:pathLst>
                <a:path extrusionOk="0" h="415" w="147">
                  <a:moveTo>
                    <a:pt x="5" y="0"/>
                  </a:moveTo>
                  <a:cubicBezTo>
                    <a:pt x="4" y="0"/>
                    <a:pt x="3" y="1"/>
                    <a:pt x="2" y="1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60" y="61"/>
                    <a:pt x="138" y="245"/>
                    <a:pt x="131" y="410"/>
                  </a:cubicBezTo>
                  <a:cubicBezTo>
                    <a:pt x="131" y="413"/>
                    <a:pt x="132" y="415"/>
                    <a:pt x="135" y="415"/>
                  </a:cubicBezTo>
                  <a:cubicBezTo>
                    <a:pt x="137" y="415"/>
                    <a:pt x="140" y="413"/>
                    <a:pt x="140" y="412"/>
                  </a:cubicBezTo>
                  <a:cubicBezTo>
                    <a:pt x="147" y="242"/>
                    <a:pt x="66" y="56"/>
                    <a:pt x="8" y="1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1"/>
            <p:cNvSpPr/>
            <p:nvPr/>
          </p:nvSpPr>
          <p:spPr>
            <a:xfrm>
              <a:off x="2519842" y="3072095"/>
              <a:ext cx="16357" cy="3621"/>
            </a:xfrm>
            <a:custGeom>
              <a:rect b="b" l="l" r="r" t="t"/>
              <a:pathLst>
                <a:path extrusionOk="0" h="29" w="131">
                  <a:moveTo>
                    <a:pt x="3" y="1"/>
                  </a:moveTo>
                  <a:cubicBezTo>
                    <a:pt x="1" y="1"/>
                    <a:pt x="0" y="3"/>
                    <a:pt x="0" y="4"/>
                  </a:cubicBezTo>
                  <a:cubicBezTo>
                    <a:pt x="0" y="7"/>
                    <a:pt x="2" y="8"/>
                    <a:pt x="3" y="8"/>
                  </a:cubicBezTo>
                  <a:cubicBezTo>
                    <a:pt x="45" y="11"/>
                    <a:pt x="85" y="17"/>
                    <a:pt x="125" y="29"/>
                  </a:cubicBezTo>
                  <a:lnTo>
                    <a:pt x="127" y="29"/>
                  </a:lnTo>
                  <a:cubicBezTo>
                    <a:pt x="128" y="29"/>
                    <a:pt x="129" y="27"/>
                    <a:pt x="129" y="26"/>
                  </a:cubicBezTo>
                  <a:cubicBezTo>
                    <a:pt x="131" y="23"/>
                    <a:pt x="129" y="22"/>
                    <a:pt x="127" y="20"/>
                  </a:cubicBezTo>
                  <a:cubicBezTo>
                    <a:pt x="87" y="10"/>
                    <a:pt x="45" y="3"/>
                    <a:pt x="5" y="1"/>
                  </a:cubicBezTo>
                  <a:cubicBezTo>
                    <a:pt x="4" y="1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1"/>
            <p:cNvSpPr/>
            <p:nvPr/>
          </p:nvSpPr>
          <p:spPr>
            <a:xfrm>
              <a:off x="2717496" y="3049245"/>
              <a:ext cx="87777" cy="50568"/>
            </a:xfrm>
            <a:custGeom>
              <a:rect b="b" l="l" r="r" t="t"/>
              <a:pathLst>
                <a:path extrusionOk="0" h="405" w="703">
                  <a:moveTo>
                    <a:pt x="371" y="0"/>
                  </a:moveTo>
                  <a:lnTo>
                    <a:pt x="1" y="213"/>
                  </a:lnTo>
                  <a:lnTo>
                    <a:pt x="333" y="405"/>
                  </a:lnTo>
                  <a:lnTo>
                    <a:pt x="703" y="191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1"/>
            <p:cNvSpPr/>
            <p:nvPr/>
          </p:nvSpPr>
          <p:spPr>
            <a:xfrm>
              <a:off x="1567286" y="3145013"/>
              <a:ext cx="822078" cy="492698"/>
            </a:xfrm>
            <a:custGeom>
              <a:rect b="b" l="l" r="r" t="t"/>
              <a:pathLst>
                <a:path extrusionOk="0" h="3946" w="6584">
                  <a:moveTo>
                    <a:pt x="3230" y="0"/>
                  </a:moveTo>
                  <a:lnTo>
                    <a:pt x="1" y="1865"/>
                  </a:lnTo>
                  <a:lnTo>
                    <a:pt x="1" y="2008"/>
                  </a:lnTo>
                  <a:lnTo>
                    <a:pt x="3353" y="3946"/>
                  </a:lnTo>
                  <a:lnTo>
                    <a:pt x="6584" y="2081"/>
                  </a:lnTo>
                  <a:lnTo>
                    <a:pt x="6584" y="1937"/>
                  </a:lnTo>
                  <a:lnTo>
                    <a:pt x="32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1"/>
            <p:cNvSpPr/>
            <p:nvPr/>
          </p:nvSpPr>
          <p:spPr>
            <a:xfrm>
              <a:off x="2156625" y="3422701"/>
              <a:ext cx="123986" cy="71794"/>
            </a:xfrm>
            <a:custGeom>
              <a:rect b="b" l="l" r="r" t="t"/>
              <a:pathLst>
                <a:path extrusionOk="0" h="575" w="993">
                  <a:moveTo>
                    <a:pt x="621" y="1"/>
                  </a:moveTo>
                  <a:lnTo>
                    <a:pt x="1" y="359"/>
                  </a:lnTo>
                  <a:lnTo>
                    <a:pt x="370" y="575"/>
                  </a:lnTo>
                  <a:lnTo>
                    <a:pt x="992" y="217"/>
                  </a:lnTo>
                  <a:lnTo>
                    <a:pt x="62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1"/>
            <p:cNvSpPr/>
            <p:nvPr/>
          </p:nvSpPr>
          <p:spPr>
            <a:xfrm>
              <a:off x="1567286" y="3377751"/>
              <a:ext cx="418780" cy="259959"/>
            </a:xfrm>
            <a:custGeom>
              <a:rect b="b" l="l" r="r" t="t"/>
              <a:pathLst>
                <a:path extrusionOk="0" h="2082" w="3354">
                  <a:moveTo>
                    <a:pt x="1" y="1"/>
                  </a:moveTo>
                  <a:lnTo>
                    <a:pt x="1" y="144"/>
                  </a:lnTo>
                  <a:lnTo>
                    <a:pt x="3353" y="2082"/>
                  </a:lnTo>
                  <a:lnTo>
                    <a:pt x="3353" y="19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1"/>
            <p:cNvSpPr/>
            <p:nvPr/>
          </p:nvSpPr>
          <p:spPr>
            <a:xfrm>
              <a:off x="1985941" y="3386866"/>
              <a:ext cx="403423" cy="250844"/>
            </a:xfrm>
            <a:custGeom>
              <a:rect b="b" l="l" r="r" t="t"/>
              <a:pathLst>
                <a:path extrusionOk="0" h="2009" w="3231">
                  <a:moveTo>
                    <a:pt x="3231" y="0"/>
                  </a:moveTo>
                  <a:lnTo>
                    <a:pt x="0" y="1865"/>
                  </a:lnTo>
                  <a:lnTo>
                    <a:pt x="0" y="2009"/>
                  </a:lnTo>
                  <a:lnTo>
                    <a:pt x="3231" y="144"/>
                  </a:lnTo>
                  <a:lnTo>
                    <a:pt x="323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1"/>
            <p:cNvSpPr/>
            <p:nvPr/>
          </p:nvSpPr>
          <p:spPr>
            <a:xfrm>
              <a:off x="2327059" y="3308704"/>
              <a:ext cx="20852" cy="36959"/>
            </a:xfrm>
            <a:custGeom>
              <a:rect b="b" l="l" r="r" t="t"/>
              <a:pathLst>
                <a:path extrusionOk="0" h="296" w="167">
                  <a:moveTo>
                    <a:pt x="144" y="0"/>
                  </a:moveTo>
                  <a:lnTo>
                    <a:pt x="0" y="284"/>
                  </a:lnTo>
                  <a:lnTo>
                    <a:pt x="23" y="296"/>
                  </a:lnTo>
                  <a:lnTo>
                    <a:pt x="167" y="1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1"/>
            <p:cNvSpPr/>
            <p:nvPr/>
          </p:nvSpPr>
          <p:spPr>
            <a:xfrm>
              <a:off x="2307456" y="3303085"/>
              <a:ext cx="20352" cy="30091"/>
            </a:xfrm>
            <a:custGeom>
              <a:rect b="b" l="l" r="r" t="t"/>
              <a:pathLst>
                <a:path extrusionOk="0" h="241" w="163">
                  <a:moveTo>
                    <a:pt x="22" y="0"/>
                  </a:moveTo>
                  <a:lnTo>
                    <a:pt x="1" y="15"/>
                  </a:lnTo>
                  <a:lnTo>
                    <a:pt x="141" y="241"/>
                  </a:lnTo>
                  <a:lnTo>
                    <a:pt x="163" y="22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1"/>
            <p:cNvSpPr/>
            <p:nvPr/>
          </p:nvSpPr>
          <p:spPr>
            <a:xfrm>
              <a:off x="2324686" y="3301212"/>
              <a:ext cx="5494" cy="87027"/>
            </a:xfrm>
            <a:custGeom>
              <a:rect b="b" l="l" r="r" t="t"/>
              <a:pathLst>
                <a:path extrusionOk="0" h="697" w="44">
                  <a:moveTo>
                    <a:pt x="0" y="1"/>
                  </a:moveTo>
                  <a:lnTo>
                    <a:pt x="0" y="684"/>
                  </a:lnTo>
                  <a:cubicBezTo>
                    <a:pt x="0" y="688"/>
                    <a:pt x="3" y="691"/>
                    <a:pt x="6" y="692"/>
                  </a:cubicBezTo>
                  <a:cubicBezTo>
                    <a:pt x="11" y="695"/>
                    <a:pt x="17" y="697"/>
                    <a:pt x="22" y="697"/>
                  </a:cubicBezTo>
                  <a:cubicBezTo>
                    <a:pt x="27" y="697"/>
                    <a:pt x="32" y="695"/>
                    <a:pt x="37" y="692"/>
                  </a:cubicBezTo>
                  <a:cubicBezTo>
                    <a:pt x="41" y="691"/>
                    <a:pt x="42" y="688"/>
                    <a:pt x="44" y="684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1"/>
            <p:cNvSpPr/>
            <p:nvPr/>
          </p:nvSpPr>
          <p:spPr>
            <a:xfrm>
              <a:off x="2315197" y="3235161"/>
              <a:ext cx="79411" cy="79161"/>
            </a:xfrm>
            <a:custGeom>
              <a:rect b="b" l="l" r="r" t="t"/>
              <a:pathLst>
                <a:path extrusionOk="0" h="634" w="636">
                  <a:moveTo>
                    <a:pt x="318" y="0"/>
                  </a:moveTo>
                  <a:cubicBezTo>
                    <a:pt x="143" y="0"/>
                    <a:pt x="1" y="142"/>
                    <a:pt x="1" y="318"/>
                  </a:cubicBezTo>
                  <a:cubicBezTo>
                    <a:pt x="1" y="492"/>
                    <a:pt x="143" y="634"/>
                    <a:pt x="318" y="634"/>
                  </a:cubicBezTo>
                  <a:cubicBezTo>
                    <a:pt x="494" y="634"/>
                    <a:pt x="636" y="492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1"/>
            <p:cNvSpPr/>
            <p:nvPr/>
          </p:nvSpPr>
          <p:spPr>
            <a:xfrm>
              <a:off x="2311201" y="3234912"/>
              <a:ext cx="74417" cy="79536"/>
            </a:xfrm>
            <a:custGeom>
              <a:rect b="b" l="l" r="r" t="t"/>
              <a:pathLst>
                <a:path extrusionOk="0" h="637" w="596">
                  <a:moveTo>
                    <a:pt x="351" y="1"/>
                  </a:moveTo>
                  <a:cubicBezTo>
                    <a:pt x="165" y="1"/>
                    <a:pt x="0" y="170"/>
                    <a:pt x="39" y="376"/>
                  </a:cubicBezTo>
                  <a:cubicBezTo>
                    <a:pt x="68" y="541"/>
                    <a:pt x="209" y="637"/>
                    <a:pt x="352" y="637"/>
                  </a:cubicBezTo>
                  <a:cubicBezTo>
                    <a:pt x="440" y="637"/>
                    <a:pt x="530" y="600"/>
                    <a:pt x="595" y="521"/>
                  </a:cubicBezTo>
                  <a:lnTo>
                    <a:pt x="595" y="521"/>
                  </a:lnTo>
                  <a:cubicBezTo>
                    <a:pt x="588" y="524"/>
                    <a:pt x="580" y="525"/>
                    <a:pt x="572" y="525"/>
                  </a:cubicBezTo>
                  <a:cubicBezTo>
                    <a:pt x="485" y="525"/>
                    <a:pt x="401" y="391"/>
                    <a:pt x="450" y="239"/>
                  </a:cubicBezTo>
                  <a:cubicBezTo>
                    <a:pt x="491" y="110"/>
                    <a:pt x="535" y="59"/>
                    <a:pt x="507" y="43"/>
                  </a:cubicBezTo>
                  <a:cubicBezTo>
                    <a:pt x="456" y="14"/>
                    <a:pt x="402" y="1"/>
                    <a:pt x="35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1"/>
            <p:cNvSpPr/>
            <p:nvPr/>
          </p:nvSpPr>
          <p:spPr>
            <a:xfrm>
              <a:off x="2264504" y="3258136"/>
              <a:ext cx="55937" cy="55688"/>
            </a:xfrm>
            <a:custGeom>
              <a:rect b="b" l="l" r="r" t="t"/>
              <a:pathLst>
                <a:path extrusionOk="0" h="446" w="448">
                  <a:moveTo>
                    <a:pt x="224" y="0"/>
                  </a:moveTo>
                  <a:cubicBezTo>
                    <a:pt x="101" y="0"/>
                    <a:pt x="1" y="100"/>
                    <a:pt x="1" y="224"/>
                  </a:cubicBezTo>
                  <a:cubicBezTo>
                    <a:pt x="1" y="346"/>
                    <a:pt x="101" y="446"/>
                    <a:pt x="224" y="446"/>
                  </a:cubicBezTo>
                  <a:cubicBezTo>
                    <a:pt x="347" y="446"/>
                    <a:pt x="447" y="346"/>
                    <a:pt x="447" y="224"/>
                  </a:cubicBezTo>
                  <a:cubicBezTo>
                    <a:pt x="447" y="100"/>
                    <a:pt x="347" y="0"/>
                    <a:pt x="224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1"/>
            <p:cNvSpPr/>
            <p:nvPr/>
          </p:nvSpPr>
          <p:spPr>
            <a:xfrm>
              <a:off x="2268374" y="3258136"/>
              <a:ext cx="58934" cy="55688"/>
            </a:xfrm>
            <a:custGeom>
              <a:rect b="b" l="l" r="r" t="t"/>
              <a:pathLst>
                <a:path extrusionOk="0" h="446" w="472">
                  <a:moveTo>
                    <a:pt x="193" y="0"/>
                  </a:moveTo>
                  <a:cubicBezTo>
                    <a:pt x="147" y="0"/>
                    <a:pt x="102" y="15"/>
                    <a:pt x="63" y="42"/>
                  </a:cubicBezTo>
                  <a:cubicBezTo>
                    <a:pt x="57" y="179"/>
                    <a:pt x="171" y="311"/>
                    <a:pt x="141" y="356"/>
                  </a:cubicBezTo>
                  <a:cubicBezTo>
                    <a:pt x="129" y="372"/>
                    <a:pt x="111" y="379"/>
                    <a:pt x="91" y="379"/>
                  </a:cubicBezTo>
                  <a:cubicBezTo>
                    <a:pt x="56" y="379"/>
                    <a:pt x="18" y="359"/>
                    <a:pt x="0" y="335"/>
                  </a:cubicBezTo>
                  <a:lnTo>
                    <a:pt x="0" y="335"/>
                  </a:lnTo>
                  <a:cubicBezTo>
                    <a:pt x="44" y="409"/>
                    <a:pt x="118" y="446"/>
                    <a:pt x="193" y="446"/>
                  </a:cubicBezTo>
                  <a:cubicBezTo>
                    <a:pt x="269" y="446"/>
                    <a:pt x="344" y="408"/>
                    <a:pt x="387" y="334"/>
                  </a:cubicBezTo>
                  <a:cubicBezTo>
                    <a:pt x="472" y="186"/>
                    <a:pt x="364" y="0"/>
                    <a:pt x="193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1"/>
            <p:cNvSpPr/>
            <p:nvPr/>
          </p:nvSpPr>
          <p:spPr>
            <a:xfrm>
              <a:off x="2269998" y="3204071"/>
              <a:ext cx="112499" cy="102260"/>
            </a:xfrm>
            <a:custGeom>
              <a:rect b="b" l="l" r="r" t="t"/>
              <a:pathLst>
                <a:path extrusionOk="0" h="819" w="901">
                  <a:moveTo>
                    <a:pt x="450" y="0"/>
                  </a:moveTo>
                  <a:cubicBezTo>
                    <a:pt x="265" y="0"/>
                    <a:pt x="97" y="127"/>
                    <a:pt x="53" y="316"/>
                  </a:cubicBezTo>
                  <a:cubicBezTo>
                    <a:pt x="0" y="535"/>
                    <a:pt x="137" y="755"/>
                    <a:pt x="357" y="808"/>
                  </a:cubicBezTo>
                  <a:cubicBezTo>
                    <a:pt x="389" y="815"/>
                    <a:pt x="420" y="819"/>
                    <a:pt x="451" y="819"/>
                  </a:cubicBezTo>
                  <a:cubicBezTo>
                    <a:pt x="636" y="819"/>
                    <a:pt x="804" y="692"/>
                    <a:pt x="849" y="503"/>
                  </a:cubicBezTo>
                  <a:cubicBezTo>
                    <a:pt x="901" y="284"/>
                    <a:pt x="765" y="64"/>
                    <a:pt x="544" y="11"/>
                  </a:cubicBezTo>
                  <a:cubicBezTo>
                    <a:pt x="513" y="4"/>
                    <a:pt x="481" y="0"/>
                    <a:pt x="45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1"/>
            <p:cNvSpPr/>
            <p:nvPr/>
          </p:nvSpPr>
          <p:spPr>
            <a:xfrm>
              <a:off x="2269748" y="3211438"/>
              <a:ext cx="107380" cy="95643"/>
            </a:xfrm>
            <a:custGeom>
              <a:rect b="b" l="l" r="r" t="t"/>
              <a:pathLst>
                <a:path extrusionOk="0" h="766" w="860">
                  <a:moveTo>
                    <a:pt x="260" y="0"/>
                  </a:moveTo>
                  <a:cubicBezTo>
                    <a:pt x="238" y="13"/>
                    <a:pt x="218" y="27"/>
                    <a:pt x="199" y="43"/>
                  </a:cubicBezTo>
                  <a:lnTo>
                    <a:pt x="199" y="43"/>
                  </a:lnTo>
                  <a:cubicBezTo>
                    <a:pt x="218" y="27"/>
                    <a:pt x="238" y="13"/>
                    <a:pt x="260" y="0"/>
                  </a:cubicBezTo>
                  <a:close/>
                  <a:moveTo>
                    <a:pt x="199" y="43"/>
                  </a:moveTo>
                  <a:cubicBezTo>
                    <a:pt x="2" y="206"/>
                    <a:pt x="1" y="522"/>
                    <a:pt x="215" y="683"/>
                  </a:cubicBezTo>
                  <a:cubicBezTo>
                    <a:pt x="291" y="739"/>
                    <a:pt x="376" y="765"/>
                    <a:pt x="460" y="765"/>
                  </a:cubicBezTo>
                  <a:cubicBezTo>
                    <a:pt x="641" y="765"/>
                    <a:pt x="814" y="646"/>
                    <a:pt x="859" y="450"/>
                  </a:cubicBezTo>
                  <a:lnTo>
                    <a:pt x="859" y="450"/>
                  </a:lnTo>
                  <a:cubicBezTo>
                    <a:pt x="781" y="534"/>
                    <a:pt x="672" y="578"/>
                    <a:pt x="562" y="578"/>
                  </a:cubicBezTo>
                  <a:cubicBezTo>
                    <a:pt x="496" y="578"/>
                    <a:pt x="429" y="562"/>
                    <a:pt x="368" y="530"/>
                  </a:cubicBezTo>
                  <a:cubicBezTo>
                    <a:pt x="205" y="441"/>
                    <a:pt x="121" y="256"/>
                    <a:pt x="165" y="76"/>
                  </a:cubicBezTo>
                  <a:cubicBezTo>
                    <a:pt x="176" y="64"/>
                    <a:pt x="187" y="53"/>
                    <a:pt x="199" y="43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1"/>
            <p:cNvSpPr/>
            <p:nvPr/>
          </p:nvSpPr>
          <p:spPr>
            <a:xfrm>
              <a:off x="1627219" y="3296343"/>
              <a:ext cx="21101" cy="36834"/>
            </a:xfrm>
            <a:custGeom>
              <a:rect b="b" l="l" r="r" t="t"/>
              <a:pathLst>
                <a:path extrusionOk="0" h="295" w="169">
                  <a:moveTo>
                    <a:pt x="146" y="0"/>
                  </a:moveTo>
                  <a:lnTo>
                    <a:pt x="1" y="283"/>
                  </a:lnTo>
                  <a:lnTo>
                    <a:pt x="24" y="295"/>
                  </a:lnTo>
                  <a:lnTo>
                    <a:pt x="169" y="12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1"/>
            <p:cNvSpPr/>
            <p:nvPr/>
          </p:nvSpPr>
          <p:spPr>
            <a:xfrm>
              <a:off x="1609988" y="3293221"/>
              <a:ext cx="20477" cy="30091"/>
            </a:xfrm>
            <a:custGeom>
              <a:rect b="b" l="l" r="r" t="t"/>
              <a:pathLst>
                <a:path extrusionOk="0" h="241" w="164">
                  <a:moveTo>
                    <a:pt x="23" y="1"/>
                  </a:moveTo>
                  <a:lnTo>
                    <a:pt x="1" y="14"/>
                  </a:lnTo>
                  <a:lnTo>
                    <a:pt x="141" y="240"/>
                  </a:lnTo>
                  <a:lnTo>
                    <a:pt x="163" y="227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1"/>
            <p:cNvSpPr/>
            <p:nvPr/>
          </p:nvSpPr>
          <p:spPr>
            <a:xfrm>
              <a:off x="1627219" y="3291223"/>
              <a:ext cx="5619" cy="87027"/>
            </a:xfrm>
            <a:custGeom>
              <a:rect b="b" l="l" r="r" t="t"/>
              <a:pathLst>
                <a:path extrusionOk="0" h="697" w="45">
                  <a:moveTo>
                    <a:pt x="1" y="1"/>
                  </a:moveTo>
                  <a:lnTo>
                    <a:pt x="1" y="684"/>
                  </a:lnTo>
                  <a:cubicBezTo>
                    <a:pt x="1" y="688"/>
                    <a:pt x="3" y="691"/>
                    <a:pt x="6" y="692"/>
                  </a:cubicBezTo>
                  <a:cubicBezTo>
                    <a:pt x="11" y="695"/>
                    <a:pt x="17" y="697"/>
                    <a:pt x="22" y="697"/>
                  </a:cubicBezTo>
                  <a:cubicBezTo>
                    <a:pt x="27" y="697"/>
                    <a:pt x="32" y="695"/>
                    <a:pt x="37" y="692"/>
                  </a:cubicBezTo>
                  <a:cubicBezTo>
                    <a:pt x="41" y="691"/>
                    <a:pt x="43" y="688"/>
                    <a:pt x="44" y="684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1"/>
            <p:cNvSpPr/>
            <p:nvPr/>
          </p:nvSpPr>
          <p:spPr>
            <a:xfrm>
              <a:off x="1617854" y="3225173"/>
              <a:ext cx="79411" cy="79286"/>
            </a:xfrm>
            <a:custGeom>
              <a:rect b="b" l="l" r="r" t="t"/>
              <a:pathLst>
                <a:path extrusionOk="0" h="635" w="636">
                  <a:moveTo>
                    <a:pt x="318" y="1"/>
                  </a:moveTo>
                  <a:cubicBezTo>
                    <a:pt x="142" y="1"/>
                    <a:pt x="0" y="143"/>
                    <a:pt x="0" y="317"/>
                  </a:cubicBezTo>
                  <a:cubicBezTo>
                    <a:pt x="0" y="492"/>
                    <a:pt x="142" y="634"/>
                    <a:pt x="318" y="634"/>
                  </a:cubicBezTo>
                  <a:cubicBezTo>
                    <a:pt x="493" y="634"/>
                    <a:pt x="635" y="492"/>
                    <a:pt x="635" y="317"/>
                  </a:cubicBezTo>
                  <a:cubicBezTo>
                    <a:pt x="635" y="143"/>
                    <a:pt x="493" y="1"/>
                    <a:pt x="31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1"/>
            <p:cNvSpPr/>
            <p:nvPr/>
          </p:nvSpPr>
          <p:spPr>
            <a:xfrm>
              <a:off x="1609114" y="3225173"/>
              <a:ext cx="79036" cy="79411"/>
            </a:xfrm>
            <a:custGeom>
              <a:rect b="b" l="l" r="r" t="t"/>
              <a:pathLst>
                <a:path extrusionOk="0" h="636" w="633">
                  <a:moveTo>
                    <a:pt x="388" y="1"/>
                  </a:moveTo>
                  <a:cubicBezTo>
                    <a:pt x="154" y="1"/>
                    <a:pt x="1" y="243"/>
                    <a:pt x="101" y="453"/>
                  </a:cubicBezTo>
                  <a:cubicBezTo>
                    <a:pt x="156" y="572"/>
                    <a:pt x="272" y="635"/>
                    <a:pt x="389" y="635"/>
                  </a:cubicBezTo>
                  <a:cubicBezTo>
                    <a:pt x="478" y="635"/>
                    <a:pt x="569" y="598"/>
                    <a:pt x="633" y="520"/>
                  </a:cubicBezTo>
                  <a:lnTo>
                    <a:pt x="633" y="520"/>
                  </a:lnTo>
                  <a:cubicBezTo>
                    <a:pt x="625" y="522"/>
                    <a:pt x="617" y="523"/>
                    <a:pt x="609" y="523"/>
                  </a:cubicBezTo>
                  <a:cubicBezTo>
                    <a:pt x="522" y="523"/>
                    <a:pt x="439" y="390"/>
                    <a:pt x="488" y="237"/>
                  </a:cubicBezTo>
                  <a:cubicBezTo>
                    <a:pt x="528" y="108"/>
                    <a:pt x="572" y="57"/>
                    <a:pt x="544" y="41"/>
                  </a:cubicBezTo>
                  <a:cubicBezTo>
                    <a:pt x="496" y="14"/>
                    <a:pt x="443" y="1"/>
                    <a:pt x="38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1"/>
            <p:cNvSpPr/>
            <p:nvPr/>
          </p:nvSpPr>
          <p:spPr>
            <a:xfrm>
              <a:off x="1567161" y="3248147"/>
              <a:ext cx="55812" cy="55688"/>
            </a:xfrm>
            <a:custGeom>
              <a:rect b="b" l="l" r="r" t="t"/>
              <a:pathLst>
                <a:path extrusionOk="0" h="446" w="447">
                  <a:moveTo>
                    <a:pt x="223" y="1"/>
                  </a:moveTo>
                  <a:cubicBezTo>
                    <a:pt x="100" y="1"/>
                    <a:pt x="0" y="101"/>
                    <a:pt x="0" y="224"/>
                  </a:cubicBezTo>
                  <a:cubicBezTo>
                    <a:pt x="0" y="346"/>
                    <a:pt x="100" y="446"/>
                    <a:pt x="223" y="446"/>
                  </a:cubicBezTo>
                  <a:cubicBezTo>
                    <a:pt x="347" y="446"/>
                    <a:pt x="447" y="346"/>
                    <a:pt x="447" y="224"/>
                  </a:cubicBezTo>
                  <a:cubicBezTo>
                    <a:pt x="447" y="101"/>
                    <a:pt x="347" y="1"/>
                    <a:pt x="223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1"/>
            <p:cNvSpPr/>
            <p:nvPr/>
          </p:nvSpPr>
          <p:spPr>
            <a:xfrm>
              <a:off x="1570907" y="3248147"/>
              <a:ext cx="58934" cy="55688"/>
            </a:xfrm>
            <a:custGeom>
              <a:rect b="b" l="l" r="r" t="t"/>
              <a:pathLst>
                <a:path extrusionOk="0" h="446" w="472">
                  <a:moveTo>
                    <a:pt x="193" y="1"/>
                  </a:moveTo>
                  <a:cubicBezTo>
                    <a:pt x="147" y="1"/>
                    <a:pt x="102" y="15"/>
                    <a:pt x="63" y="43"/>
                  </a:cubicBezTo>
                  <a:cubicBezTo>
                    <a:pt x="57" y="179"/>
                    <a:pt x="172" y="311"/>
                    <a:pt x="141" y="356"/>
                  </a:cubicBezTo>
                  <a:cubicBezTo>
                    <a:pt x="130" y="373"/>
                    <a:pt x="111" y="379"/>
                    <a:pt x="91" y="379"/>
                  </a:cubicBezTo>
                  <a:cubicBezTo>
                    <a:pt x="57" y="379"/>
                    <a:pt x="19" y="359"/>
                    <a:pt x="1" y="336"/>
                  </a:cubicBezTo>
                  <a:lnTo>
                    <a:pt x="1" y="336"/>
                  </a:lnTo>
                  <a:cubicBezTo>
                    <a:pt x="44" y="409"/>
                    <a:pt x="119" y="446"/>
                    <a:pt x="194" y="446"/>
                  </a:cubicBezTo>
                  <a:cubicBezTo>
                    <a:pt x="269" y="446"/>
                    <a:pt x="345" y="409"/>
                    <a:pt x="388" y="334"/>
                  </a:cubicBezTo>
                  <a:cubicBezTo>
                    <a:pt x="472" y="186"/>
                    <a:pt x="365" y="1"/>
                    <a:pt x="193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1"/>
            <p:cNvSpPr/>
            <p:nvPr/>
          </p:nvSpPr>
          <p:spPr>
            <a:xfrm>
              <a:off x="1573779" y="3194832"/>
              <a:ext cx="112249" cy="102260"/>
            </a:xfrm>
            <a:custGeom>
              <a:rect b="b" l="l" r="r" t="t"/>
              <a:pathLst>
                <a:path extrusionOk="0" h="819" w="899">
                  <a:moveTo>
                    <a:pt x="450" y="1"/>
                  </a:moveTo>
                  <a:cubicBezTo>
                    <a:pt x="345" y="1"/>
                    <a:pt x="240" y="41"/>
                    <a:pt x="160" y="120"/>
                  </a:cubicBezTo>
                  <a:cubicBezTo>
                    <a:pt x="1" y="280"/>
                    <a:pt x="1" y="539"/>
                    <a:pt x="160" y="699"/>
                  </a:cubicBezTo>
                  <a:cubicBezTo>
                    <a:pt x="240" y="779"/>
                    <a:pt x="345" y="818"/>
                    <a:pt x="450" y="818"/>
                  </a:cubicBezTo>
                  <a:cubicBezTo>
                    <a:pt x="554" y="818"/>
                    <a:pt x="659" y="779"/>
                    <a:pt x="739" y="699"/>
                  </a:cubicBezTo>
                  <a:cubicBezTo>
                    <a:pt x="898" y="539"/>
                    <a:pt x="898" y="280"/>
                    <a:pt x="739" y="120"/>
                  </a:cubicBezTo>
                  <a:cubicBezTo>
                    <a:pt x="659" y="41"/>
                    <a:pt x="554" y="1"/>
                    <a:pt x="45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1"/>
            <p:cNvSpPr/>
            <p:nvPr/>
          </p:nvSpPr>
          <p:spPr>
            <a:xfrm>
              <a:off x="1569658" y="3201449"/>
              <a:ext cx="110002" cy="95643"/>
            </a:xfrm>
            <a:custGeom>
              <a:rect b="b" l="l" r="r" t="t"/>
              <a:pathLst>
                <a:path extrusionOk="0" h="766" w="881">
                  <a:moveTo>
                    <a:pt x="282" y="1"/>
                  </a:moveTo>
                  <a:lnTo>
                    <a:pt x="282" y="1"/>
                  </a:lnTo>
                  <a:cubicBezTo>
                    <a:pt x="25" y="146"/>
                    <a:pt x="0" y="507"/>
                    <a:pt x="237" y="684"/>
                  </a:cubicBezTo>
                  <a:cubicBezTo>
                    <a:pt x="312" y="740"/>
                    <a:pt x="397" y="766"/>
                    <a:pt x="481" y="766"/>
                  </a:cubicBezTo>
                  <a:cubicBezTo>
                    <a:pt x="662" y="766"/>
                    <a:pt x="835" y="646"/>
                    <a:pt x="881" y="450"/>
                  </a:cubicBezTo>
                  <a:lnTo>
                    <a:pt x="881" y="450"/>
                  </a:lnTo>
                  <a:cubicBezTo>
                    <a:pt x="807" y="535"/>
                    <a:pt x="703" y="579"/>
                    <a:pt x="598" y="579"/>
                  </a:cubicBezTo>
                  <a:cubicBezTo>
                    <a:pt x="519" y="579"/>
                    <a:pt x="440" y="554"/>
                    <a:pt x="373" y="504"/>
                  </a:cubicBezTo>
                  <a:cubicBezTo>
                    <a:pt x="215" y="385"/>
                    <a:pt x="176" y="166"/>
                    <a:pt x="282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1"/>
            <p:cNvSpPr/>
            <p:nvPr/>
          </p:nvSpPr>
          <p:spPr>
            <a:xfrm>
              <a:off x="1753452" y="3037633"/>
              <a:ext cx="325635" cy="474593"/>
            </a:xfrm>
            <a:custGeom>
              <a:rect b="b" l="l" r="r" t="t"/>
              <a:pathLst>
                <a:path extrusionOk="0" h="3801" w="2608">
                  <a:moveTo>
                    <a:pt x="0" y="0"/>
                  </a:moveTo>
                  <a:lnTo>
                    <a:pt x="0" y="2296"/>
                  </a:lnTo>
                  <a:lnTo>
                    <a:pt x="2608" y="3801"/>
                  </a:lnTo>
                  <a:lnTo>
                    <a:pt x="2608" y="15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1"/>
            <p:cNvSpPr/>
            <p:nvPr/>
          </p:nvSpPr>
          <p:spPr>
            <a:xfrm>
              <a:off x="1660307" y="3216682"/>
              <a:ext cx="325760" cy="349358"/>
            </a:xfrm>
            <a:custGeom>
              <a:rect b="b" l="l" r="r" t="t"/>
              <a:pathLst>
                <a:path extrusionOk="0" h="2798" w="2609">
                  <a:moveTo>
                    <a:pt x="1" y="0"/>
                  </a:moveTo>
                  <a:lnTo>
                    <a:pt x="1" y="1291"/>
                  </a:lnTo>
                  <a:lnTo>
                    <a:pt x="2608" y="2798"/>
                  </a:lnTo>
                  <a:lnTo>
                    <a:pt x="2608" y="15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1"/>
            <p:cNvSpPr/>
            <p:nvPr/>
          </p:nvSpPr>
          <p:spPr>
            <a:xfrm>
              <a:off x="1660307" y="3216682"/>
              <a:ext cx="325760" cy="241979"/>
            </a:xfrm>
            <a:custGeom>
              <a:rect b="b" l="l" r="r" t="t"/>
              <a:pathLst>
                <a:path extrusionOk="0" h="1938" w="2609">
                  <a:moveTo>
                    <a:pt x="1" y="0"/>
                  </a:moveTo>
                  <a:lnTo>
                    <a:pt x="1" y="431"/>
                  </a:lnTo>
                  <a:lnTo>
                    <a:pt x="2608" y="1938"/>
                  </a:lnTo>
                  <a:lnTo>
                    <a:pt x="2608" y="15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1"/>
            <p:cNvSpPr/>
            <p:nvPr/>
          </p:nvSpPr>
          <p:spPr>
            <a:xfrm>
              <a:off x="1753452" y="3037633"/>
              <a:ext cx="325635" cy="241854"/>
            </a:xfrm>
            <a:custGeom>
              <a:rect b="b" l="l" r="r" t="t"/>
              <a:pathLst>
                <a:path extrusionOk="0" h="1937" w="2608">
                  <a:moveTo>
                    <a:pt x="0" y="0"/>
                  </a:moveTo>
                  <a:lnTo>
                    <a:pt x="0" y="431"/>
                  </a:lnTo>
                  <a:lnTo>
                    <a:pt x="2608" y="1936"/>
                  </a:lnTo>
                  <a:lnTo>
                    <a:pt x="2608" y="15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1"/>
            <p:cNvSpPr/>
            <p:nvPr/>
          </p:nvSpPr>
          <p:spPr>
            <a:xfrm>
              <a:off x="2078962" y="3100188"/>
              <a:ext cx="217381" cy="412038"/>
            </a:xfrm>
            <a:custGeom>
              <a:rect b="b" l="l" r="r" t="t"/>
              <a:pathLst>
                <a:path extrusionOk="0" h="3300" w="1741">
                  <a:moveTo>
                    <a:pt x="1741" y="1"/>
                  </a:moveTo>
                  <a:lnTo>
                    <a:pt x="1" y="1006"/>
                  </a:lnTo>
                  <a:lnTo>
                    <a:pt x="1" y="3300"/>
                  </a:lnTo>
                  <a:lnTo>
                    <a:pt x="1741" y="2296"/>
                  </a:lnTo>
                  <a:lnTo>
                    <a:pt x="174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1"/>
            <p:cNvSpPr/>
            <p:nvPr/>
          </p:nvSpPr>
          <p:spPr>
            <a:xfrm>
              <a:off x="1985941" y="3315196"/>
              <a:ext cx="93146" cy="250844"/>
            </a:xfrm>
            <a:custGeom>
              <a:rect b="b" l="l" r="r" t="t"/>
              <a:pathLst>
                <a:path extrusionOk="0" h="2009" w="746">
                  <a:moveTo>
                    <a:pt x="746" y="0"/>
                  </a:moveTo>
                  <a:lnTo>
                    <a:pt x="0" y="718"/>
                  </a:lnTo>
                  <a:lnTo>
                    <a:pt x="0" y="2009"/>
                  </a:lnTo>
                  <a:lnTo>
                    <a:pt x="746" y="1578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1"/>
            <p:cNvSpPr/>
            <p:nvPr/>
          </p:nvSpPr>
          <p:spPr>
            <a:xfrm>
              <a:off x="2078962" y="3037633"/>
              <a:ext cx="217381" cy="188164"/>
            </a:xfrm>
            <a:custGeom>
              <a:rect b="b" l="l" r="r" t="t"/>
              <a:pathLst>
                <a:path extrusionOk="0" h="1507" w="1741">
                  <a:moveTo>
                    <a:pt x="871" y="0"/>
                  </a:moveTo>
                  <a:lnTo>
                    <a:pt x="1" y="1507"/>
                  </a:lnTo>
                  <a:lnTo>
                    <a:pt x="1741" y="502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1"/>
            <p:cNvSpPr/>
            <p:nvPr/>
          </p:nvSpPr>
          <p:spPr>
            <a:xfrm>
              <a:off x="2063604" y="3024148"/>
              <a:ext cx="124111" cy="228494"/>
            </a:xfrm>
            <a:custGeom>
              <a:rect b="b" l="l" r="r" t="t"/>
              <a:pathLst>
                <a:path extrusionOk="0" h="1830" w="994">
                  <a:moveTo>
                    <a:pt x="994" y="1"/>
                  </a:moveTo>
                  <a:lnTo>
                    <a:pt x="0" y="1722"/>
                  </a:lnTo>
                  <a:lnTo>
                    <a:pt x="0" y="1829"/>
                  </a:lnTo>
                  <a:lnTo>
                    <a:pt x="994" y="108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1"/>
            <p:cNvSpPr/>
            <p:nvPr/>
          </p:nvSpPr>
          <p:spPr>
            <a:xfrm>
              <a:off x="2063604" y="3024148"/>
              <a:ext cx="124111" cy="228494"/>
            </a:xfrm>
            <a:custGeom>
              <a:rect b="b" l="l" r="r" t="t"/>
              <a:pathLst>
                <a:path extrusionOk="0" h="1830" w="994">
                  <a:moveTo>
                    <a:pt x="994" y="1"/>
                  </a:moveTo>
                  <a:lnTo>
                    <a:pt x="0" y="1722"/>
                  </a:lnTo>
                  <a:lnTo>
                    <a:pt x="0" y="1829"/>
                  </a:lnTo>
                  <a:lnTo>
                    <a:pt x="994" y="108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1"/>
            <p:cNvSpPr/>
            <p:nvPr/>
          </p:nvSpPr>
          <p:spPr>
            <a:xfrm>
              <a:off x="1737845" y="2836234"/>
              <a:ext cx="449995" cy="403173"/>
            </a:xfrm>
            <a:custGeom>
              <a:rect b="b" l="l" r="r" t="t"/>
              <a:pathLst>
                <a:path extrusionOk="0" h="3229" w="3604">
                  <a:moveTo>
                    <a:pt x="995" y="1"/>
                  </a:moveTo>
                  <a:lnTo>
                    <a:pt x="1" y="1722"/>
                  </a:lnTo>
                  <a:lnTo>
                    <a:pt x="2609" y="3229"/>
                  </a:lnTo>
                  <a:lnTo>
                    <a:pt x="3604" y="1507"/>
                  </a:lnTo>
                  <a:lnTo>
                    <a:pt x="99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1"/>
            <p:cNvSpPr/>
            <p:nvPr/>
          </p:nvSpPr>
          <p:spPr>
            <a:xfrm>
              <a:off x="1737845" y="3050993"/>
              <a:ext cx="325885" cy="201649"/>
            </a:xfrm>
            <a:custGeom>
              <a:rect b="b" l="l" r="r" t="t"/>
              <a:pathLst>
                <a:path extrusionOk="0" h="1615" w="2610">
                  <a:moveTo>
                    <a:pt x="1" y="1"/>
                  </a:moveTo>
                  <a:lnTo>
                    <a:pt x="1" y="108"/>
                  </a:lnTo>
                  <a:lnTo>
                    <a:pt x="2609" y="1614"/>
                  </a:lnTo>
                  <a:lnTo>
                    <a:pt x="2609" y="15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1"/>
            <p:cNvSpPr/>
            <p:nvPr/>
          </p:nvSpPr>
          <p:spPr>
            <a:xfrm>
              <a:off x="1737845" y="3050993"/>
              <a:ext cx="325885" cy="201649"/>
            </a:xfrm>
            <a:custGeom>
              <a:rect b="b" l="l" r="r" t="t"/>
              <a:pathLst>
                <a:path extrusionOk="0" h="1615" w="2610">
                  <a:moveTo>
                    <a:pt x="1" y="1"/>
                  </a:moveTo>
                  <a:lnTo>
                    <a:pt x="1" y="108"/>
                  </a:lnTo>
                  <a:lnTo>
                    <a:pt x="2609" y="1614"/>
                  </a:lnTo>
                  <a:lnTo>
                    <a:pt x="2609" y="15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1"/>
            <p:cNvSpPr/>
            <p:nvPr/>
          </p:nvSpPr>
          <p:spPr>
            <a:xfrm>
              <a:off x="2187590" y="3024148"/>
              <a:ext cx="135973" cy="85279"/>
            </a:xfrm>
            <a:custGeom>
              <a:rect b="b" l="l" r="r" t="t"/>
              <a:pathLst>
                <a:path extrusionOk="0" h="683" w="1089">
                  <a:moveTo>
                    <a:pt x="1" y="1"/>
                  </a:moveTo>
                  <a:lnTo>
                    <a:pt x="1" y="108"/>
                  </a:lnTo>
                  <a:lnTo>
                    <a:pt x="994" y="682"/>
                  </a:lnTo>
                  <a:lnTo>
                    <a:pt x="1088" y="6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1"/>
            <p:cNvSpPr/>
            <p:nvPr/>
          </p:nvSpPr>
          <p:spPr>
            <a:xfrm>
              <a:off x="2187590" y="3024148"/>
              <a:ext cx="135973" cy="85279"/>
            </a:xfrm>
            <a:custGeom>
              <a:rect b="b" l="l" r="r" t="t"/>
              <a:pathLst>
                <a:path extrusionOk="0" h="683" w="1089">
                  <a:moveTo>
                    <a:pt x="1" y="1"/>
                  </a:moveTo>
                  <a:lnTo>
                    <a:pt x="1" y="108"/>
                  </a:lnTo>
                  <a:lnTo>
                    <a:pt x="994" y="682"/>
                  </a:lnTo>
                  <a:lnTo>
                    <a:pt x="1088" y="6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1"/>
            <p:cNvSpPr/>
            <p:nvPr/>
          </p:nvSpPr>
          <p:spPr>
            <a:xfrm>
              <a:off x="2296218" y="3100188"/>
              <a:ext cx="15483" cy="9240"/>
            </a:xfrm>
            <a:custGeom>
              <a:rect b="b" l="l" r="r" t="t"/>
              <a:pathLst>
                <a:path extrusionOk="0" h="74" w="124">
                  <a:moveTo>
                    <a:pt x="1" y="1"/>
                  </a:moveTo>
                  <a:lnTo>
                    <a:pt x="1" y="73"/>
                  </a:lnTo>
                  <a:lnTo>
                    <a:pt x="124" y="7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1"/>
            <p:cNvSpPr/>
            <p:nvPr/>
          </p:nvSpPr>
          <p:spPr>
            <a:xfrm>
              <a:off x="2296218" y="3100188"/>
              <a:ext cx="15483" cy="9240"/>
            </a:xfrm>
            <a:custGeom>
              <a:rect b="b" l="l" r="r" t="t"/>
              <a:pathLst>
                <a:path extrusionOk="0" h="74" w="124">
                  <a:moveTo>
                    <a:pt x="1" y="1"/>
                  </a:moveTo>
                  <a:lnTo>
                    <a:pt x="1" y="73"/>
                  </a:lnTo>
                  <a:lnTo>
                    <a:pt x="124" y="7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1"/>
            <p:cNvSpPr/>
            <p:nvPr/>
          </p:nvSpPr>
          <p:spPr>
            <a:xfrm>
              <a:off x="1803271" y="2962593"/>
              <a:ext cx="74292" cy="128856"/>
            </a:xfrm>
            <a:custGeom>
              <a:rect b="b" l="l" r="r" t="t"/>
              <a:pathLst>
                <a:path extrusionOk="0" h="1032" w="595">
                  <a:moveTo>
                    <a:pt x="299" y="1"/>
                  </a:moveTo>
                  <a:lnTo>
                    <a:pt x="0" y="172"/>
                  </a:lnTo>
                  <a:lnTo>
                    <a:pt x="0" y="688"/>
                  </a:lnTo>
                  <a:lnTo>
                    <a:pt x="595" y="1032"/>
                  </a:lnTo>
                  <a:lnTo>
                    <a:pt x="595" y="514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1"/>
            <p:cNvSpPr/>
            <p:nvPr/>
          </p:nvSpPr>
          <p:spPr>
            <a:xfrm>
              <a:off x="1788787" y="2955725"/>
              <a:ext cx="51817" cy="33462"/>
            </a:xfrm>
            <a:custGeom>
              <a:rect b="b" l="l" r="r" t="t"/>
              <a:pathLst>
                <a:path extrusionOk="0" h="268" w="415">
                  <a:moveTo>
                    <a:pt x="415" y="1"/>
                  </a:moveTo>
                  <a:lnTo>
                    <a:pt x="0" y="240"/>
                  </a:lnTo>
                  <a:lnTo>
                    <a:pt x="48" y="268"/>
                  </a:lnTo>
                  <a:lnTo>
                    <a:pt x="415" y="56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1"/>
            <p:cNvSpPr/>
            <p:nvPr/>
          </p:nvSpPr>
          <p:spPr>
            <a:xfrm>
              <a:off x="1877438" y="2994307"/>
              <a:ext cx="56062" cy="97141"/>
            </a:xfrm>
            <a:custGeom>
              <a:rect b="b" l="l" r="r" t="t"/>
              <a:pathLst>
                <a:path extrusionOk="0" h="778" w="449">
                  <a:moveTo>
                    <a:pt x="449" y="1"/>
                  </a:moveTo>
                  <a:lnTo>
                    <a:pt x="1" y="259"/>
                  </a:lnTo>
                  <a:lnTo>
                    <a:pt x="1" y="778"/>
                  </a:lnTo>
                  <a:lnTo>
                    <a:pt x="296" y="263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1"/>
            <p:cNvSpPr/>
            <p:nvPr/>
          </p:nvSpPr>
          <p:spPr>
            <a:xfrm>
              <a:off x="1794656" y="2984068"/>
              <a:ext cx="8740" cy="5119"/>
            </a:xfrm>
            <a:custGeom>
              <a:rect b="b" l="l" r="r" t="t"/>
              <a:pathLst>
                <a:path extrusionOk="0" h="41" w="70">
                  <a:moveTo>
                    <a:pt x="69" y="0"/>
                  </a:moveTo>
                  <a:lnTo>
                    <a:pt x="1" y="41"/>
                  </a:lnTo>
                  <a:lnTo>
                    <a:pt x="69" y="4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1"/>
            <p:cNvSpPr/>
            <p:nvPr/>
          </p:nvSpPr>
          <p:spPr>
            <a:xfrm>
              <a:off x="1840479" y="2955725"/>
              <a:ext cx="51567" cy="89649"/>
            </a:xfrm>
            <a:custGeom>
              <a:rect b="b" l="l" r="r" t="t"/>
              <a:pathLst>
                <a:path extrusionOk="0" h="718" w="413">
                  <a:moveTo>
                    <a:pt x="1" y="1"/>
                  </a:moveTo>
                  <a:lnTo>
                    <a:pt x="1" y="56"/>
                  </a:lnTo>
                  <a:lnTo>
                    <a:pt x="368" y="691"/>
                  </a:lnTo>
                  <a:lnTo>
                    <a:pt x="413" y="7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1"/>
            <p:cNvSpPr/>
            <p:nvPr/>
          </p:nvSpPr>
          <p:spPr>
            <a:xfrm>
              <a:off x="1840479" y="2955725"/>
              <a:ext cx="51567" cy="89649"/>
            </a:xfrm>
            <a:custGeom>
              <a:rect b="b" l="l" r="r" t="t"/>
              <a:pathLst>
                <a:path extrusionOk="0" h="718" w="413">
                  <a:moveTo>
                    <a:pt x="1" y="1"/>
                  </a:moveTo>
                  <a:lnTo>
                    <a:pt x="1" y="56"/>
                  </a:lnTo>
                  <a:lnTo>
                    <a:pt x="368" y="691"/>
                  </a:lnTo>
                  <a:lnTo>
                    <a:pt x="413" y="7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1"/>
            <p:cNvSpPr/>
            <p:nvPr/>
          </p:nvSpPr>
          <p:spPr>
            <a:xfrm>
              <a:off x="1840479" y="2925010"/>
              <a:ext cx="105007" cy="120365"/>
            </a:xfrm>
            <a:custGeom>
              <a:rect b="b" l="l" r="r" t="t"/>
              <a:pathLst>
                <a:path extrusionOk="0" h="964" w="841">
                  <a:moveTo>
                    <a:pt x="427" y="0"/>
                  </a:moveTo>
                  <a:lnTo>
                    <a:pt x="1" y="247"/>
                  </a:lnTo>
                  <a:lnTo>
                    <a:pt x="413" y="963"/>
                  </a:lnTo>
                  <a:lnTo>
                    <a:pt x="840" y="717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1"/>
            <p:cNvSpPr/>
            <p:nvPr/>
          </p:nvSpPr>
          <p:spPr>
            <a:xfrm>
              <a:off x="1840479" y="2925010"/>
              <a:ext cx="105007" cy="120365"/>
            </a:xfrm>
            <a:custGeom>
              <a:rect b="b" l="l" r="r" t="t"/>
              <a:pathLst>
                <a:path extrusionOk="0" h="964" w="841">
                  <a:moveTo>
                    <a:pt x="427" y="0"/>
                  </a:moveTo>
                  <a:lnTo>
                    <a:pt x="1" y="247"/>
                  </a:lnTo>
                  <a:lnTo>
                    <a:pt x="413" y="963"/>
                  </a:lnTo>
                  <a:lnTo>
                    <a:pt x="840" y="717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1"/>
            <p:cNvSpPr/>
            <p:nvPr/>
          </p:nvSpPr>
          <p:spPr>
            <a:xfrm>
              <a:off x="1821875" y="2994931"/>
              <a:ext cx="37208" cy="64178"/>
            </a:xfrm>
            <a:custGeom>
              <a:rect b="b" l="l" r="r" t="t"/>
              <a:pathLst>
                <a:path extrusionOk="0" h="514" w="298">
                  <a:moveTo>
                    <a:pt x="0" y="0"/>
                  </a:moveTo>
                  <a:lnTo>
                    <a:pt x="0" y="342"/>
                  </a:lnTo>
                  <a:lnTo>
                    <a:pt x="298" y="513"/>
                  </a:lnTo>
                  <a:lnTo>
                    <a:pt x="298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1"/>
            <p:cNvSpPr/>
            <p:nvPr/>
          </p:nvSpPr>
          <p:spPr>
            <a:xfrm>
              <a:off x="1825621" y="2997054"/>
              <a:ext cx="33462" cy="57685"/>
            </a:xfrm>
            <a:custGeom>
              <a:rect b="b" l="l" r="r" t="t"/>
              <a:pathLst>
                <a:path extrusionOk="0" h="462" w="268">
                  <a:moveTo>
                    <a:pt x="1" y="0"/>
                  </a:moveTo>
                  <a:lnTo>
                    <a:pt x="1" y="308"/>
                  </a:lnTo>
                  <a:lnTo>
                    <a:pt x="268" y="462"/>
                  </a:lnTo>
                  <a:lnTo>
                    <a:pt x="268" y="1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1"/>
            <p:cNvSpPr/>
            <p:nvPr/>
          </p:nvSpPr>
          <p:spPr>
            <a:xfrm>
              <a:off x="1821875" y="3035386"/>
              <a:ext cx="37208" cy="23723"/>
            </a:xfrm>
            <a:custGeom>
              <a:rect b="b" l="l" r="r" t="t"/>
              <a:pathLst>
                <a:path extrusionOk="0" h="190" w="298">
                  <a:moveTo>
                    <a:pt x="31" y="1"/>
                  </a:moveTo>
                  <a:lnTo>
                    <a:pt x="0" y="18"/>
                  </a:lnTo>
                  <a:lnTo>
                    <a:pt x="298" y="189"/>
                  </a:lnTo>
                  <a:lnTo>
                    <a:pt x="298" y="155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1"/>
            <p:cNvSpPr/>
            <p:nvPr/>
          </p:nvSpPr>
          <p:spPr>
            <a:xfrm>
              <a:off x="1958347" y="3052117"/>
              <a:ext cx="74167" cy="128856"/>
            </a:xfrm>
            <a:custGeom>
              <a:rect b="b" l="l" r="r" t="t"/>
              <a:pathLst>
                <a:path extrusionOk="0" h="1032" w="594">
                  <a:moveTo>
                    <a:pt x="298" y="0"/>
                  </a:moveTo>
                  <a:lnTo>
                    <a:pt x="1" y="173"/>
                  </a:lnTo>
                  <a:lnTo>
                    <a:pt x="1" y="689"/>
                  </a:lnTo>
                  <a:lnTo>
                    <a:pt x="594" y="1031"/>
                  </a:lnTo>
                  <a:lnTo>
                    <a:pt x="594" y="514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1"/>
            <p:cNvSpPr/>
            <p:nvPr/>
          </p:nvSpPr>
          <p:spPr>
            <a:xfrm>
              <a:off x="1943863" y="3045375"/>
              <a:ext cx="51817" cy="33213"/>
            </a:xfrm>
            <a:custGeom>
              <a:rect b="b" l="l" r="r" t="t"/>
              <a:pathLst>
                <a:path extrusionOk="0" h="266" w="415">
                  <a:moveTo>
                    <a:pt x="414" y="1"/>
                  </a:moveTo>
                  <a:lnTo>
                    <a:pt x="1" y="240"/>
                  </a:lnTo>
                  <a:lnTo>
                    <a:pt x="47" y="266"/>
                  </a:lnTo>
                  <a:lnTo>
                    <a:pt x="414" y="5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1"/>
            <p:cNvSpPr/>
            <p:nvPr/>
          </p:nvSpPr>
          <p:spPr>
            <a:xfrm>
              <a:off x="2032389" y="3083831"/>
              <a:ext cx="56062" cy="97141"/>
            </a:xfrm>
            <a:custGeom>
              <a:rect b="b" l="l" r="r" t="t"/>
              <a:pathLst>
                <a:path extrusionOk="0" h="778" w="449">
                  <a:moveTo>
                    <a:pt x="449" y="0"/>
                  </a:moveTo>
                  <a:lnTo>
                    <a:pt x="1" y="260"/>
                  </a:lnTo>
                  <a:lnTo>
                    <a:pt x="1" y="777"/>
                  </a:lnTo>
                  <a:lnTo>
                    <a:pt x="298" y="264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1"/>
            <p:cNvSpPr/>
            <p:nvPr/>
          </p:nvSpPr>
          <p:spPr>
            <a:xfrm>
              <a:off x="1949732" y="3073593"/>
              <a:ext cx="8740" cy="4994"/>
            </a:xfrm>
            <a:custGeom>
              <a:rect b="b" l="l" r="r" t="t"/>
              <a:pathLst>
                <a:path extrusionOk="0" h="40" w="70">
                  <a:moveTo>
                    <a:pt x="70" y="1"/>
                  </a:moveTo>
                  <a:lnTo>
                    <a:pt x="0" y="40"/>
                  </a:lnTo>
                  <a:lnTo>
                    <a:pt x="70" y="40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1"/>
            <p:cNvSpPr/>
            <p:nvPr/>
          </p:nvSpPr>
          <p:spPr>
            <a:xfrm>
              <a:off x="1995555" y="3045375"/>
              <a:ext cx="51692" cy="89525"/>
            </a:xfrm>
            <a:custGeom>
              <a:rect b="b" l="l" r="r" t="t"/>
              <a:pathLst>
                <a:path extrusionOk="0" h="717" w="414">
                  <a:moveTo>
                    <a:pt x="0" y="1"/>
                  </a:moveTo>
                  <a:lnTo>
                    <a:pt x="0" y="54"/>
                  </a:lnTo>
                  <a:lnTo>
                    <a:pt x="367" y="689"/>
                  </a:lnTo>
                  <a:lnTo>
                    <a:pt x="413" y="7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1"/>
            <p:cNvSpPr/>
            <p:nvPr/>
          </p:nvSpPr>
          <p:spPr>
            <a:xfrm>
              <a:off x="1995555" y="3045375"/>
              <a:ext cx="51692" cy="89525"/>
            </a:xfrm>
            <a:custGeom>
              <a:rect b="b" l="l" r="r" t="t"/>
              <a:pathLst>
                <a:path extrusionOk="0" h="717" w="414">
                  <a:moveTo>
                    <a:pt x="0" y="1"/>
                  </a:moveTo>
                  <a:lnTo>
                    <a:pt x="0" y="54"/>
                  </a:lnTo>
                  <a:lnTo>
                    <a:pt x="367" y="689"/>
                  </a:lnTo>
                  <a:lnTo>
                    <a:pt x="413" y="7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1"/>
            <p:cNvSpPr/>
            <p:nvPr/>
          </p:nvSpPr>
          <p:spPr>
            <a:xfrm>
              <a:off x="1995555" y="3014659"/>
              <a:ext cx="104882" cy="120240"/>
            </a:xfrm>
            <a:custGeom>
              <a:rect b="b" l="l" r="r" t="t"/>
              <a:pathLst>
                <a:path extrusionOk="0" h="963" w="840">
                  <a:moveTo>
                    <a:pt x="426" y="0"/>
                  </a:moveTo>
                  <a:lnTo>
                    <a:pt x="0" y="247"/>
                  </a:lnTo>
                  <a:lnTo>
                    <a:pt x="413" y="963"/>
                  </a:lnTo>
                  <a:lnTo>
                    <a:pt x="840" y="715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1"/>
            <p:cNvSpPr/>
            <p:nvPr/>
          </p:nvSpPr>
          <p:spPr>
            <a:xfrm>
              <a:off x="1995555" y="3014659"/>
              <a:ext cx="104882" cy="120240"/>
            </a:xfrm>
            <a:custGeom>
              <a:rect b="b" l="l" r="r" t="t"/>
              <a:pathLst>
                <a:path extrusionOk="0" h="963" w="840">
                  <a:moveTo>
                    <a:pt x="426" y="0"/>
                  </a:moveTo>
                  <a:lnTo>
                    <a:pt x="0" y="247"/>
                  </a:lnTo>
                  <a:lnTo>
                    <a:pt x="413" y="963"/>
                  </a:lnTo>
                  <a:lnTo>
                    <a:pt x="840" y="715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1"/>
            <p:cNvSpPr/>
            <p:nvPr/>
          </p:nvSpPr>
          <p:spPr>
            <a:xfrm>
              <a:off x="1976826" y="3084456"/>
              <a:ext cx="37208" cy="64303"/>
            </a:xfrm>
            <a:custGeom>
              <a:rect b="b" l="l" r="r" t="t"/>
              <a:pathLst>
                <a:path extrusionOk="0" h="515" w="298">
                  <a:moveTo>
                    <a:pt x="1" y="1"/>
                  </a:moveTo>
                  <a:lnTo>
                    <a:pt x="1" y="343"/>
                  </a:lnTo>
                  <a:lnTo>
                    <a:pt x="298" y="514"/>
                  </a:lnTo>
                  <a:lnTo>
                    <a:pt x="298" y="1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1"/>
            <p:cNvSpPr/>
            <p:nvPr/>
          </p:nvSpPr>
          <p:spPr>
            <a:xfrm>
              <a:off x="1980697" y="3086703"/>
              <a:ext cx="33338" cy="57685"/>
            </a:xfrm>
            <a:custGeom>
              <a:rect b="b" l="l" r="r" t="t"/>
              <a:pathLst>
                <a:path extrusionOk="0" h="462" w="267">
                  <a:moveTo>
                    <a:pt x="0" y="0"/>
                  </a:moveTo>
                  <a:lnTo>
                    <a:pt x="0" y="308"/>
                  </a:lnTo>
                  <a:lnTo>
                    <a:pt x="267" y="461"/>
                  </a:lnTo>
                  <a:lnTo>
                    <a:pt x="267" y="1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1"/>
            <p:cNvSpPr/>
            <p:nvPr/>
          </p:nvSpPr>
          <p:spPr>
            <a:xfrm>
              <a:off x="1976826" y="3125035"/>
              <a:ext cx="37208" cy="23723"/>
            </a:xfrm>
            <a:custGeom>
              <a:rect b="b" l="l" r="r" t="t"/>
              <a:pathLst>
                <a:path extrusionOk="0" h="190" w="298">
                  <a:moveTo>
                    <a:pt x="31" y="1"/>
                  </a:moveTo>
                  <a:lnTo>
                    <a:pt x="1" y="18"/>
                  </a:lnTo>
                  <a:lnTo>
                    <a:pt x="298" y="189"/>
                  </a:lnTo>
                  <a:lnTo>
                    <a:pt x="298" y="154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1"/>
            <p:cNvSpPr/>
            <p:nvPr/>
          </p:nvSpPr>
          <p:spPr>
            <a:xfrm>
              <a:off x="1644824" y="3115046"/>
              <a:ext cx="434263" cy="316645"/>
            </a:xfrm>
            <a:custGeom>
              <a:rect b="b" l="l" r="r" t="t"/>
              <a:pathLst>
                <a:path extrusionOk="0" h="2536" w="3478">
                  <a:moveTo>
                    <a:pt x="870" y="1"/>
                  </a:moveTo>
                  <a:lnTo>
                    <a:pt x="0" y="933"/>
                  </a:lnTo>
                  <a:lnTo>
                    <a:pt x="0" y="1030"/>
                  </a:lnTo>
                  <a:lnTo>
                    <a:pt x="2609" y="2536"/>
                  </a:lnTo>
                  <a:lnTo>
                    <a:pt x="3478" y="1603"/>
                  </a:lnTo>
                  <a:lnTo>
                    <a:pt x="3478" y="1506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1"/>
            <p:cNvSpPr/>
            <p:nvPr/>
          </p:nvSpPr>
          <p:spPr>
            <a:xfrm>
              <a:off x="1644824" y="3115046"/>
              <a:ext cx="434263" cy="304534"/>
            </a:xfrm>
            <a:custGeom>
              <a:rect b="b" l="l" r="r" t="t"/>
              <a:pathLst>
                <a:path extrusionOk="0" h="2439" w="3478">
                  <a:moveTo>
                    <a:pt x="870" y="1"/>
                  </a:moveTo>
                  <a:lnTo>
                    <a:pt x="0" y="933"/>
                  </a:lnTo>
                  <a:lnTo>
                    <a:pt x="2609" y="2438"/>
                  </a:lnTo>
                  <a:lnTo>
                    <a:pt x="3478" y="1506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1"/>
            <p:cNvSpPr/>
            <p:nvPr/>
          </p:nvSpPr>
          <p:spPr>
            <a:xfrm>
              <a:off x="1970459" y="3303085"/>
              <a:ext cx="108628" cy="128606"/>
            </a:xfrm>
            <a:custGeom>
              <a:rect b="b" l="l" r="r" t="t"/>
              <a:pathLst>
                <a:path extrusionOk="0" h="1030" w="870">
                  <a:moveTo>
                    <a:pt x="870" y="0"/>
                  </a:moveTo>
                  <a:lnTo>
                    <a:pt x="1" y="932"/>
                  </a:lnTo>
                  <a:lnTo>
                    <a:pt x="1" y="1030"/>
                  </a:lnTo>
                  <a:lnTo>
                    <a:pt x="870" y="97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1"/>
            <p:cNvSpPr/>
            <p:nvPr/>
          </p:nvSpPr>
          <p:spPr>
            <a:xfrm>
              <a:off x="1644824" y="3231540"/>
              <a:ext cx="325760" cy="200151"/>
            </a:xfrm>
            <a:custGeom>
              <a:rect b="b" l="l" r="r" t="t"/>
              <a:pathLst>
                <a:path extrusionOk="0" h="1603" w="2609">
                  <a:moveTo>
                    <a:pt x="0" y="0"/>
                  </a:moveTo>
                  <a:lnTo>
                    <a:pt x="0" y="97"/>
                  </a:lnTo>
                  <a:lnTo>
                    <a:pt x="2609" y="1603"/>
                  </a:lnTo>
                  <a:lnTo>
                    <a:pt x="2609" y="15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1"/>
            <p:cNvSpPr/>
            <p:nvPr/>
          </p:nvSpPr>
          <p:spPr>
            <a:xfrm>
              <a:off x="1706879" y="3279362"/>
              <a:ext cx="77663" cy="127357"/>
            </a:xfrm>
            <a:custGeom>
              <a:rect b="b" l="l" r="r" t="t"/>
              <a:pathLst>
                <a:path extrusionOk="0" h="1020" w="622">
                  <a:moveTo>
                    <a:pt x="1" y="0"/>
                  </a:moveTo>
                  <a:lnTo>
                    <a:pt x="1" y="660"/>
                  </a:lnTo>
                  <a:lnTo>
                    <a:pt x="621" y="1019"/>
                  </a:lnTo>
                  <a:lnTo>
                    <a:pt x="621" y="3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1"/>
            <p:cNvSpPr/>
            <p:nvPr/>
          </p:nvSpPr>
          <p:spPr>
            <a:xfrm>
              <a:off x="1711624" y="3282233"/>
              <a:ext cx="72918" cy="118867"/>
            </a:xfrm>
            <a:custGeom>
              <a:rect b="b" l="l" r="r" t="t"/>
              <a:pathLst>
                <a:path extrusionOk="0" h="952" w="584">
                  <a:moveTo>
                    <a:pt x="0" y="0"/>
                  </a:moveTo>
                  <a:lnTo>
                    <a:pt x="0" y="615"/>
                  </a:lnTo>
                  <a:lnTo>
                    <a:pt x="583" y="952"/>
                  </a:lnTo>
                  <a:lnTo>
                    <a:pt x="583" y="3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1"/>
            <p:cNvSpPr/>
            <p:nvPr/>
          </p:nvSpPr>
          <p:spPr>
            <a:xfrm>
              <a:off x="1711624" y="3282234"/>
              <a:ext cx="72918" cy="59808"/>
            </a:xfrm>
            <a:custGeom>
              <a:rect b="b" l="l" r="r" t="t"/>
              <a:pathLst>
                <a:path extrusionOk="0" h="479" w="584">
                  <a:moveTo>
                    <a:pt x="0" y="0"/>
                  </a:moveTo>
                  <a:lnTo>
                    <a:pt x="0" y="144"/>
                  </a:lnTo>
                  <a:lnTo>
                    <a:pt x="583" y="479"/>
                  </a:lnTo>
                  <a:lnTo>
                    <a:pt x="583" y="3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1"/>
            <p:cNvSpPr/>
            <p:nvPr/>
          </p:nvSpPr>
          <p:spPr>
            <a:xfrm>
              <a:off x="1706879" y="3359022"/>
              <a:ext cx="77663" cy="47697"/>
            </a:xfrm>
            <a:custGeom>
              <a:rect b="b" l="l" r="r" t="t"/>
              <a:pathLst>
                <a:path extrusionOk="0" h="382" w="622">
                  <a:moveTo>
                    <a:pt x="38" y="0"/>
                  </a:moveTo>
                  <a:lnTo>
                    <a:pt x="1" y="22"/>
                  </a:lnTo>
                  <a:lnTo>
                    <a:pt x="621" y="381"/>
                  </a:lnTo>
                  <a:lnTo>
                    <a:pt x="621" y="337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1"/>
            <p:cNvSpPr/>
            <p:nvPr/>
          </p:nvSpPr>
          <p:spPr>
            <a:xfrm>
              <a:off x="1706879" y="3317819"/>
              <a:ext cx="77663" cy="47572"/>
            </a:xfrm>
            <a:custGeom>
              <a:rect b="b" l="l" r="r" t="t"/>
              <a:pathLst>
                <a:path extrusionOk="0" h="381" w="622">
                  <a:moveTo>
                    <a:pt x="38" y="1"/>
                  </a:moveTo>
                  <a:lnTo>
                    <a:pt x="1" y="23"/>
                  </a:lnTo>
                  <a:lnTo>
                    <a:pt x="621" y="381"/>
                  </a:lnTo>
                  <a:lnTo>
                    <a:pt x="621" y="337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1"/>
            <p:cNvSpPr/>
            <p:nvPr/>
          </p:nvSpPr>
          <p:spPr>
            <a:xfrm>
              <a:off x="1743963" y="3300838"/>
              <a:ext cx="4870" cy="85279"/>
            </a:xfrm>
            <a:custGeom>
              <a:rect b="b" l="l" r="r" t="t"/>
              <a:pathLst>
                <a:path extrusionOk="0" h="683" w="39">
                  <a:moveTo>
                    <a:pt x="1" y="1"/>
                  </a:moveTo>
                  <a:lnTo>
                    <a:pt x="1" y="660"/>
                  </a:lnTo>
                  <a:lnTo>
                    <a:pt x="39" y="682"/>
                  </a:lnTo>
                  <a:lnTo>
                    <a:pt x="39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1"/>
            <p:cNvSpPr/>
            <p:nvPr/>
          </p:nvSpPr>
          <p:spPr>
            <a:xfrm>
              <a:off x="1846348" y="3359896"/>
              <a:ext cx="77788" cy="127357"/>
            </a:xfrm>
            <a:custGeom>
              <a:rect b="b" l="l" r="r" t="t"/>
              <a:pathLst>
                <a:path extrusionOk="0" h="1020" w="623">
                  <a:moveTo>
                    <a:pt x="0" y="0"/>
                  </a:moveTo>
                  <a:lnTo>
                    <a:pt x="0" y="662"/>
                  </a:lnTo>
                  <a:lnTo>
                    <a:pt x="622" y="1020"/>
                  </a:lnTo>
                  <a:lnTo>
                    <a:pt x="622" y="3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1"/>
            <p:cNvSpPr/>
            <p:nvPr/>
          </p:nvSpPr>
          <p:spPr>
            <a:xfrm>
              <a:off x="1851217" y="3362768"/>
              <a:ext cx="72918" cy="118867"/>
            </a:xfrm>
            <a:custGeom>
              <a:rect b="b" l="l" r="r" t="t"/>
              <a:pathLst>
                <a:path extrusionOk="0" h="952" w="584">
                  <a:moveTo>
                    <a:pt x="0" y="1"/>
                  </a:moveTo>
                  <a:lnTo>
                    <a:pt x="0" y="615"/>
                  </a:lnTo>
                  <a:lnTo>
                    <a:pt x="583" y="952"/>
                  </a:lnTo>
                  <a:lnTo>
                    <a:pt x="583" y="3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1"/>
            <p:cNvSpPr/>
            <p:nvPr/>
          </p:nvSpPr>
          <p:spPr>
            <a:xfrm>
              <a:off x="1851217" y="3362768"/>
              <a:ext cx="72918" cy="60058"/>
            </a:xfrm>
            <a:custGeom>
              <a:rect b="b" l="l" r="r" t="t"/>
              <a:pathLst>
                <a:path extrusionOk="0" h="481" w="584">
                  <a:moveTo>
                    <a:pt x="0" y="1"/>
                  </a:moveTo>
                  <a:lnTo>
                    <a:pt x="0" y="144"/>
                  </a:lnTo>
                  <a:lnTo>
                    <a:pt x="583" y="481"/>
                  </a:lnTo>
                  <a:lnTo>
                    <a:pt x="583" y="33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1"/>
            <p:cNvSpPr/>
            <p:nvPr/>
          </p:nvSpPr>
          <p:spPr>
            <a:xfrm>
              <a:off x="1846348" y="3439557"/>
              <a:ext cx="77788" cy="47697"/>
            </a:xfrm>
            <a:custGeom>
              <a:rect b="b" l="l" r="r" t="t"/>
              <a:pathLst>
                <a:path extrusionOk="0" h="382" w="623">
                  <a:moveTo>
                    <a:pt x="39" y="0"/>
                  </a:moveTo>
                  <a:lnTo>
                    <a:pt x="0" y="24"/>
                  </a:lnTo>
                  <a:lnTo>
                    <a:pt x="622" y="382"/>
                  </a:lnTo>
                  <a:lnTo>
                    <a:pt x="622" y="337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1"/>
            <p:cNvSpPr/>
            <p:nvPr/>
          </p:nvSpPr>
          <p:spPr>
            <a:xfrm>
              <a:off x="1846348" y="3398478"/>
              <a:ext cx="77788" cy="47572"/>
            </a:xfrm>
            <a:custGeom>
              <a:rect b="b" l="l" r="r" t="t"/>
              <a:pathLst>
                <a:path extrusionOk="0" h="381" w="623">
                  <a:moveTo>
                    <a:pt x="39" y="0"/>
                  </a:moveTo>
                  <a:lnTo>
                    <a:pt x="0" y="22"/>
                  </a:lnTo>
                  <a:lnTo>
                    <a:pt x="622" y="380"/>
                  </a:lnTo>
                  <a:lnTo>
                    <a:pt x="622" y="337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1"/>
            <p:cNvSpPr/>
            <p:nvPr/>
          </p:nvSpPr>
          <p:spPr>
            <a:xfrm>
              <a:off x="1883556" y="3381372"/>
              <a:ext cx="4870" cy="85279"/>
            </a:xfrm>
            <a:custGeom>
              <a:rect b="b" l="l" r="r" t="t"/>
              <a:pathLst>
                <a:path extrusionOk="0" h="683" w="39">
                  <a:moveTo>
                    <a:pt x="1" y="1"/>
                  </a:moveTo>
                  <a:lnTo>
                    <a:pt x="1" y="661"/>
                  </a:lnTo>
                  <a:lnTo>
                    <a:pt x="39" y="682"/>
                  </a:lnTo>
                  <a:lnTo>
                    <a:pt x="39" y="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1"/>
            <p:cNvSpPr/>
            <p:nvPr/>
          </p:nvSpPr>
          <p:spPr>
            <a:xfrm>
              <a:off x="2032389" y="3368886"/>
              <a:ext cx="77788" cy="127232"/>
            </a:xfrm>
            <a:custGeom>
              <a:rect b="b" l="l" r="r" t="t"/>
              <a:pathLst>
                <a:path extrusionOk="0" h="1019" w="623">
                  <a:moveTo>
                    <a:pt x="623" y="1"/>
                  </a:moveTo>
                  <a:lnTo>
                    <a:pt x="1" y="359"/>
                  </a:lnTo>
                  <a:lnTo>
                    <a:pt x="1" y="1019"/>
                  </a:lnTo>
                  <a:lnTo>
                    <a:pt x="623" y="661"/>
                  </a:lnTo>
                  <a:lnTo>
                    <a:pt x="623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1"/>
            <p:cNvSpPr/>
            <p:nvPr/>
          </p:nvSpPr>
          <p:spPr>
            <a:xfrm>
              <a:off x="2032389" y="3371633"/>
              <a:ext cx="72918" cy="119116"/>
            </a:xfrm>
            <a:custGeom>
              <a:rect b="b" l="l" r="r" t="t"/>
              <a:pathLst>
                <a:path extrusionOk="0" h="954" w="584">
                  <a:moveTo>
                    <a:pt x="584" y="1"/>
                  </a:moveTo>
                  <a:lnTo>
                    <a:pt x="1" y="337"/>
                  </a:lnTo>
                  <a:lnTo>
                    <a:pt x="1" y="953"/>
                  </a:lnTo>
                  <a:lnTo>
                    <a:pt x="584" y="617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1"/>
            <p:cNvSpPr/>
            <p:nvPr/>
          </p:nvSpPr>
          <p:spPr>
            <a:xfrm>
              <a:off x="2032389" y="3371633"/>
              <a:ext cx="72918" cy="50069"/>
            </a:xfrm>
            <a:custGeom>
              <a:rect b="b" l="l" r="r" t="t"/>
              <a:pathLst>
                <a:path extrusionOk="0" h="401" w="584">
                  <a:moveTo>
                    <a:pt x="584" y="1"/>
                  </a:moveTo>
                  <a:lnTo>
                    <a:pt x="1" y="337"/>
                  </a:lnTo>
                  <a:lnTo>
                    <a:pt x="1" y="401"/>
                  </a:lnTo>
                  <a:lnTo>
                    <a:pt x="584" y="64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1"/>
            <p:cNvSpPr/>
            <p:nvPr/>
          </p:nvSpPr>
          <p:spPr>
            <a:xfrm>
              <a:off x="2032389" y="3448547"/>
              <a:ext cx="77788" cy="47572"/>
            </a:xfrm>
            <a:custGeom>
              <a:rect b="b" l="l" r="r" t="t"/>
              <a:pathLst>
                <a:path extrusionOk="0" h="381" w="623">
                  <a:moveTo>
                    <a:pt x="584" y="1"/>
                  </a:moveTo>
                  <a:lnTo>
                    <a:pt x="1" y="337"/>
                  </a:lnTo>
                  <a:lnTo>
                    <a:pt x="1" y="381"/>
                  </a:lnTo>
                  <a:lnTo>
                    <a:pt x="623" y="23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1"/>
            <p:cNvSpPr/>
            <p:nvPr/>
          </p:nvSpPr>
          <p:spPr>
            <a:xfrm>
              <a:off x="2032389" y="3407343"/>
              <a:ext cx="77788" cy="47697"/>
            </a:xfrm>
            <a:custGeom>
              <a:rect b="b" l="l" r="r" t="t"/>
              <a:pathLst>
                <a:path extrusionOk="0" h="382" w="623">
                  <a:moveTo>
                    <a:pt x="584" y="0"/>
                  </a:moveTo>
                  <a:lnTo>
                    <a:pt x="1" y="337"/>
                  </a:lnTo>
                  <a:lnTo>
                    <a:pt x="1" y="382"/>
                  </a:lnTo>
                  <a:lnTo>
                    <a:pt x="623" y="22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1"/>
            <p:cNvSpPr/>
            <p:nvPr/>
          </p:nvSpPr>
          <p:spPr>
            <a:xfrm>
              <a:off x="2068099" y="3390237"/>
              <a:ext cx="4870" cy="85404"/>
            </a:xfrm>
            <a:custGeom>
              <a:rect b="b" l="l" r="r" t="t"/>
              <a:pathLst>
                <a:path extrusionOk="0" h="684" w="39">
                  <a:moveTo>
                    <a:pt x="38" y="1"/>
                  </a:moveTo>
                  <a:lnTo>
                    <a:pt x="1" y="24"/>
                  </a:lnTo>
                  <a:lnTo>
                    <a:pt x="1" y="684"/>
                  </a:lnTo>
                  <a:lnTo>
                    <a:pt x="38" y="661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1"/>
            <p:cNvSpPr/>
            <p:nvPr/>
          </p:nvSpPr>
          <p:spPr>
            <a:xfrm>
              <a:off x="2155126" y="3102435"/>
              <a:ext cx="77663" cy="127232"/>
            </a:xfrm>
            <a:custGeom>
              <a:rect b="b" l="l" r="r" t="t"/>
              <a:pathLst>
                <a:path extrusionOk="0" h="1019" w="622">
                  <a:moveTo>
                    <a:pt x="622" y="0"/>
                  </a:moveTo>
                  <a:lnTo>
                    <a:pt x="1" y="359"/>
                  </a:lnTo>
                  <a:lnTo>
                    <a:pt x="1" y="1018"/>
                  </a:lnTo>
                  <a:lnTo>
                    <a:pt x="622" y="660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1"/>
            <p:cNvSpPr/>
            <p:nvPr/>
          </p:nvSpPr>
          <p:spPr>
            <a:xfrm>
              <a:off x="2155126" y="3105182"/>
              <a:ext cx="72918" cy="118867"/>
            </a:xfrm>
            <a:custGeom>
              <a:rect b="b" l="l" r="r" t="t"/>
              <a:pathLst>
                <a:path extrusionOk="0" h="952" w="584">
                  <a:moveTo>
                    <a:pt x="584" y="0"/>
                  </a:moveTo>
                  <a:lnTo>
                    <a:pt x="1" y="337"/>
                  </a:lnTo>
                  <a:lnTo>
                    <a:pt x="1" y="951"/>
                  </a:lnTo>
                  <a:lnTo>
                    <a:pt x="584" y="615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1"/>
            <p:cNvSpPr/>
            <p:nvPr/>
          </p:nvSpPr>
          <p:spPr>
            <a:xfrm>
              <a:off x="2155126" y="3105182"/>
              <a:ext cx="72918" cy="49819"/>
            </a:xfrm>
            <a:custGeom>
              <a:rect b="b" l="l" r="r" t="t"/>
              <a:pathLst>
                <a:path extrusionOk="0" h="399" w="584">
                  <a:moveTo>
                    <a:pt x="584" y="0"/>
                  </a:moveTo>
                  <a:lnTo>
                    <a:pt x="1" y="337"/>
                  </a:lnTo>
                  <a:lnTo>
                    <a:pt x="1" y="399"/>
                  </a:lnTo>
                  <a:lnTo>
                    <a:pt x="584" y="62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1"/>
            <p:cNvSpPr/>
            <p:nvPr/>
          </p:nvSpPr>
          <p:spPr>
            <a:xfrm>
              <a:off x="2155126" y="3181846"/>
              <a:ext cx="77663" cy="47821"/>
            </a:xfrm>
            <a:custGeom>
              <a:rect b="b" l="l" r="r" t="t"/>
              <a:pathLst>
                <a:path extrusionOk="0" h="383" w="622">
                  <a:moveTo>
                    <a:pt x="584" y="1"/>
                  </a:moveTo>
                  <a:lnTo>
                    <a:pt x="1" y="337"/>
                  </a:lnTo>
                  <a:lnTo>
                    <a:pt x="1" y="382"/>
                  </a:lnTo>
                  <a:lnTo>
                    <a:pt x="622" y="24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1"/>
            <p:cNvSpPr/>
            <p:nvPr/>
          </p:nvSpPr>
          <p:spPr>
            <a:xfrm>
              <a:off x="2155126" y="3140767"/>
              <a:ext cx="77663" cy="47572"/>
            </a:xfrm>
            <a:custGeom>
              <a:rect b="b" l="l" r="r" t="t"/>
              <a:pathLst>
                <a:path extrusionOk="0" h="381" w="622">
                  <a:moveTo>
                    <a:pt x="584" y="1"/>
                  </a:moveTo>
                  <a:lnTo>
                    <a:pt x="1" y="337"/>
                  </a:lnTo>
                  <a:lnTo>
                    <a:pt x="1" y="381"/>
                  </a:lnTo>
                  <a:lnTo>
                    <a:pt x="622" y="23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1"/>
            <p:cNvSpPr/>
            <p:nvPr/>
          </p:nvSpPr>
          <p:spPr>
            <a:xfrm>
              <a:off x="2190836" y="3123786"/>
              <a:ext cx="4870" cy="85279"/>
            </a:xfrm>
            <a:custGeom>
              <a:rect b="b" l="l" r="r" t="t"/>
              <a:pathLst>
                <a:path extrusionOk="0" h="683" w="39">
                  <a:moveTo>
                    <a:pt x="38" y="0"/>
                  </a:moveTo>
                  <a:lnTo>
                    <a:pt x="1" y="22"/>
                  </a:lnTo>
                  <a:lnTo>
                    <a:pt x="1" y="682"/>
                  </a:lnTo>
                  <a:lnTo>
                    <a:pt x="38" y="66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1"/>
            <p:cNvSpPr/>
            <p:nvPr/>
          </p:nvSpPr>
          <p:spPr>
            <a:xfrm>
              <a:off x="2156625" y="3279362"/>
              <a:ext cx="77663" cy="188164"/>
            </a:xfrm>
            <a:custGeom>
              <a:rect b="b" l="l" r="r" t="t"/>
              <a:pathLst>
                <a:path extrusionOk="0" h="1507" w="622">
                  <a:moveTo>
                    <a:pt x="621" y="0"/>
                  </a:moveTo>
                  <a:lnTo>
                    <a:pt x="1" y="360"/>
                  </a:lnTo>
                  <a:lnTo>
                    <a:pt x="1" y="1507"/>
                  </a:lnTo>
                  <a:lnTo>
                    <a:pt x="621" y="1149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1"/>
            <p:cNvSpPr/>
            <p:nvPr/>
          </p:nvSpPr>
          <p:spPr>
            <a:xfrm>
              <a:off x="2156625" y="3280985"/>
              <a:ext cx="74916" cy="182795"/>
            </a:xfrm>
            <a:custGeom>
              <a:rect b="b" l="l" r="r" t="t"/>
              <a:pathLst>
                <a:path extrusionOk="0" h="1464" w="600">
                  <a:moveTo>
                    <a:pt x="599" y="0"/>
                  </a:moveTo>
                  <a:lnTo>
                    <a:pt x="1" y="347"/>
                  </a:lnTo>
                  <a:lnTo>
                    <a:pt x="1" y="1463"/>
                  </a:lnTo>
                  <a:lnTo>
                    <a:pt x="599" y="1118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1"/>
            <p:cNvSpPr/>
            <p:nvPr/>
          </p:nvSpPr>
          <p:spPr>
            <a:xfrm>
              <a:off x="2231416" y="3279362"/>
              <a:ext cx="2872" cy="143464"/>
            </a:xfrm>
            <a:custGeom>
              <a:rect b="b" l="l" r="r" t="t"/>
              <a:pathLst>
                <a:path extrusionOk="0" h="1149" w="23">
                  <a:moveTo>
                    <a:pt x="22" y="0"/>
                  </a:moveTo>
                  <a:lnTo>
                    <a:pt x="0" y="13"/>
                  </a:lnTo>
                  <a:lnTo>
                    <a:pt x="0" y="1131"/>
                  </a:lnTo>
                  <a:lnTo>
                    <a:pt x="22" y="114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6" name="Shape 6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7" name="Google Shape;6857;p52"/>
          <p:cNvSpPr txBox="1"/>
          <p:nvPr>
            <p:ph type="title"/>
          </p:nvPr>
        </p:nvSpPr>
        <p:spPr>
          <a:xfrm>
            <a:off x="609055" y="354650"/>
            <a:ext cx="252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TIMING</a:t>
            </a:r>
            <a:endParaRPr sz="3000"/>
          </a:p>
        </p:txBody>
      </p:sp>
      <p:sp>
        <p:nvSpPr>
          <p:cNvPr id="6858" name="Google Shape;6858;p52"/>
          <p:cNvSpPr/>
          <p:nvPr/>
        </p:nvSpPr>
        <p:spPr>
          <a:xfrm>
            <a:off x="3897388" y="4058271"/>
            <a:ext cx="727" cy="699"/>
          </a:xfrm>
          <a:custGeom>
            <a:rect b="b" l="l" r="r" t="t"/>
            <a:pathLst>
              <a:path extrusionOk="0" h="25" w="26">
                <a:moveTo>
                  <a:pt x="25" y="0"/>
                </a:moveTo>
                <a:lnTo>
                  <a:pt x="1" y="21"/>
                </a:lnTo>
                <a:lnTo>
                  <a:pt x="5" y="25"/>
                </a:lnTo>
                <a:lnTo>
                  <a:pt x="25" y="0"/>
                </a:lnTo>
                <a:close/>
              </a:path>
            </a:pathLst>
          </a:custGeom>
          <a:solidFill>
            <a:srgbClr val="EC64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9" name="Google Shape;6859;p52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0" name="Google Shape;6860;p52"/>
          <p:cNvSpPr txBox="1"/>
          <p:nvPr>
            <p:ph idx="4294967295" type="ctrTitle"/>
          </p:nvPr>
        </p:nvSpPr>
        <p:spPr>
          <a:xfrm>
            <a:off x="915225" y="3569737"/>
            <a:ext cx="1881300" cy="52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61" name="Google Shape;6861;p52"/>
          <p:cNvSpPr txBox="1"/>
          <p:nvPr>
            <p:ph idx="4294967295" type="subTitle"/>
          </p:nvPr>
        </p:nvSpPr>
        <p:spPr>
          <a:xfrm>
            <a:off x="1178298" y="3937661"/>
            <a:ext cx="1618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the ringed one and also a gas giant</a:t>
            </a:r>
            <a:endParaRPr sz="1400"/>
          </a:p>
        </p:txBody>
      </p:sp>
      <p:sp>
        <p:nvSpPr>
          <p:cNvPr id="6862" name="Google Shape;6862;p52"/>
          <p:cNvSpPr txBox="1"/>
          <p:nvPr>
            <p:ph idx="4294967295" type="ctrTitle"/>
          </p:nvPr>
        </p:nvSpPr>
        <p:spPr>
          <a:xfrm>
            <a:off x="6117725" y="2587963"/>
            <a:ext cx="1881300" cy="52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Venus</a:t>
            </a:r>
            <a:endParaRPr sz="1800"/>
          </a:p>
        </p:txBody>
      </p:sp>
      <p:sp>
        <p:nvSpPr>
          <p:cNvPr id="6863" name="Google Shape;6863;p52"/>
          <p:cNvSpPr txBox="1"/>
          <p:nvPr>
            <p:ph idx="4294967295" type="subTitle"/>
          </p:nvPr>
        </p:nvSpPr>
        <p:spPr>
          <a:xfrm>
            <a:off x="6117727" y="2955886"/>
            <a:ext cx="179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Venus has a very poisonous atmosphere</a:t>
            </a:r>
            <a:endParaRPr sz="1400"/>
          </a:p>
        </p:txBody>
      </p:sp>
      <p:sp>
        <p:nvSpPr>
          <p:cNvPr id="6864" name="Google Shape;6864;p52"/>
          <p:cNvSpPr txBox="1"/>
          <p:nvPr>
            <p:ph idx="4294967295" type="ctrTitle"/>
          </p:nvPr>
        </p:nvSpPr>
        <p:spPr>
          <a:xfrm>
            <a:off x="6347475" y="452375"/>
            <a:ext cx="1881300" cy="52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6865" name="Google Shape;6865;p52"/>
          <p:cNvSpPr txBox="1"/>
          <p:nvPr>
            <p:ph idx="4294967295" type="subTitle"/>
          </p:nvPr>
        </p:nvSpPr>
        <p:spPr>
          <a:xfrm>
            <a:off x="6347477" y="82029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This is </a:t>
            </a:r>
            <a:r>
              <a:rPr lang="en" sz="1400"/>
              <a:t>the biggest planet in the Solar System</a:t>
            </a:r>
            <a:endParaRPr sz="1400"/>
          </a:p>
        </p:txBody>
      </p:sp>
      <p:sp>
        <p:nvSpPr>
          <p:cNvPr id="6866" name="Google Shape;6866;p52"/>
          <p:cNvSpPr txBox="1"/>
          <p:nvPr>
            <p:ph idx="4294967295" type="ctrTitle"/>
          </p:nvPr>
        </p:nvSpPr>
        <p:spPr>
          <a:xfrm>
            <a:off x="1453025" y="1609383"/>
            <a:ext cx="1881300" cy="52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6867" name="Google Shape;6867;p52"/>
          <p:cNvSpPr txBox="1"/>
          <p:nvPr>
            <p:ph idx="4294967295" type="subTitle"/>
          </p:nvPr>
        </p:nvSpPr>
        <p:spPr>
          <a:xfrm>
            <a:off x="1571923" y="1977382"/>
            <a:ext cx="1762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actually a cold place</a:t>
            </a:r>
            <a:endParaRPr sz="1400"/>
          </a:p>
        </p:txBody>
      </p:sp>
      <p:grpSp>
        <p:nvGrpSpPr>
          <p:cNvPr id="6868" name="Google Shape;6868;p52"/>
          <p:cNvGrpSpPr/>
          <p:nvPr/>
        </p:nvGrpSpPr>
        <p:grpSpPr>
          <a:xfrm>
            <a:off x="3005193" y="776256"/>
            <a:ext cx="3057022" cy="4970539"/>
            <a:chOff x="3005193" y="776256"/>
            <a:chExt cx="3057022" cy="4970539"/>
          </a:xfrm>
        </p:grpSpPr>
        <p:sp>
          <p:nvSpPr>
            <p:cNvPr id="6869" name="Google Shape;6869;p52"/>
            <p:cNvSpPr/>
            <p:nvPr/>
          </p:nvSpPr>
          <p:spPr>
            <a:xfrm>
              <a:off x="5327827" y="1139059"/>
              <a:ext cx="76408" cy="4607737"/>
            </a:xfrm>
            <a:custGeom>
              <a:rect b="b" l="l" r="r" t="t"/>
              <a:pathLst>
                <a:path extrusionOk="0" h="150089" w="2732">
                  <a:moveTo>
                    <a:pt x="0" y="1"/>
                  </a:moveTo>
                  <a:lnTo>
                    <a:pt x="2731" y="1"/>
                  </a:lnTo>
                  <a:lnTo>
                    <a:pt x="2731" y="150089"/>
                  </a:lnTo>
                  <a:lnTo>
                    <a:pt x="0" y="15008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2"/>
            <p:cNvSpPr/>
            <p:nvPr/>
          </p:nvSpPr>
          <p:spPr>
            <a:xfrm>
              <a:off x="4317244" y="2391376"/>
              <a:ext cx="76407" cy="3355249"/>
            </a:xfrm>
            <a:custGeom>
              <a:rect b="b" l="l" r="r" t="t"/>
              <a:pathLst>
                <a:path extrusionOk="0" h="105304" w="2732">
                  <a:moveTo>
                    <a:pt x="0" y="0"/>
                  </a:moveTo>
                  <a:lnTo>
                    <a:pt x="2731" y="0"/>
                  </a:lnTo>
                  <a:lnTo>
                    <a:pt x="2731" y="105304"/>
                  </a:lnTo>
                  <a:lnTo>
                    <a:pt x="0" y="10530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2"/>
            <p:cNvSpPr/>
            <p:nvPr/>
          </p:nvSpPr>
          <p:spPr>
            <a:xfrm>
              <a:off x="5038000" y="3375322"/>
              <a:ext cx="76408" cy="2371368"/>
            </a:xfrm>
            <a:custGeom>
              <a:rect b="b" l="l" r="r" t="t"/>
              <a:pathLst>
                <a:path extrusionOk="0" h="70116" w="2732">
                  <a:moveTo>
                    <a:pt x="0" y="0"/>
                  </a:moveTo>
                  <a:lnTo>
                    <a:pt x="2732" y="0"/>
                  </a:lnTo>
                  <a:lnTo>
                    <a:pt x="2732" y="70116"/>
                  </a:lnTo>
                  <a:lnTo>
                    <a:pt x="0" y="7011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2"/>
            <p:cNvSpPr/>
            <p:nvPr/>
          </p:nvSpPr>
          <p:spPr>
            <a:xfrm>
              <a:off x="3633866" y="4300965"/>
              <a:ext cx="76408" cy="1445719"/>
            </a:xfrm>
            <a:custGeom>
              <a:rect b="b" l="l" r="r" t="t"/>
              <a:pathLst>
                <a:path extrusionOk="0" h="37012" w="2732">
                  <a:moveTo>
                    <a:pt x="1" y="1"/>
                  </a:moveTo>
                  <a:lnTo>
                    <a:pt x="2732" y="1"/>
                  </a:lnTo>
                  <a:lnTo>
                    <a:pt x="2732" y="37012"/>
                  </a:lnTo>
                  <a:lnTo>
                    <a:pt x="1" y="3701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73" name="Google Shape;6873;p52"/>
            <p:cNvGrpSpPr/>
            <p:nvPr/>
          </p:nvGrpSpPr>
          <p:grpSpPr>
            <a:xfrm>
              <a:off x="3005193" y="776256"/>
              <a:ext cx="3057022" cy="3997072"/>
              <a:chOff x="3005193" y="776256"/>
              <a:chExt cx="3057022" cy="3997072"/>
            </a:xfrm>
          </p:grpSpPr>
          <p:sp>
            <p:nvSpPr>
              <p:cNvPr id="6874" name="Google Shape;6874;p52"/>
              <p:cNvSpPr/>
              <p:nvPr/>
            </p:nvSpPr>
            <p:spPr>
              <a:xfrm>
                <a:off x="4693608" y="776256"/>
                <a:ext cx="1368607" cy="792709"/>
              </a:xfrm>
              <a:custGeom>
                <a:rect b="b" l="l" r="r" t="t"/>
                <a:pathLst>
                  <a:path extrusionOk="0" h="28349" w="48940">
                    <a:moveTo>
                      <a:pt x="24387" y="1"/>
                    </a:moveTo>
                    <a:lnTo>
                      <a:pt x="0" y="14176"/>
                    </a:lnTo>
                    <a:lnTo>
                      <a:pt x="24552" y="28348"/>
                    </a:lnTo>
                    <a:lnTo>
                      <a:pt x="48939" y="14176"/>
                    </a:lnTo>
                    <a:lnTo>
                      <a:pt x="2438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5" name="Google Shape;6875;p52"/>
              <p:cNvSpPr/>
              <p:nvPr/>
            </p:nvSpPr>
            <p:spPr>
              <a:xfrm>
                <a:off x="5379953" y="1172653"/>
                <a:ext cx="682262" cy="469910"/>
              </a:xfrm>
              <a:custGeom>
                <a:rect b="b" l="l" r="r" t="t"/>
                <a:pathLst>
                  <a:path extrusionOk="0" h="16805" w="24397">
                    <a:moveTo>
                      <a:pt x="24396" y="0"/>
                    </a:moveTo>
                    <a:lnTo>
                      <a:pt x="9" y="14172"/>
                    </a:lnTo>
                    <a:lnTo>
                      <a:pt x="1" y="16804"/>
                    </a:lnTo>
                    <a:lnTo>
                      <a:pt x="24388" y="2633"/>
                    </a:lnTo>
                    <a:lnTo>
                      <a:pt x="243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6" name="Google Shape;6876;p52"/>
              <p:cNvSpPr/>
              <p:nvPr/>
            </p:nvSpPr>
            <p:spPr>
              <a:xfrm>
                <a:off x="4693356" y="1172653"/>
                <a:ext cx="686876" cy="469910"/>
              </a:xfrm>
              <a:custGeom>
                <a:rect b="b" l="l" r="r" t="t"/>
                <a:pathLst>
                  <a:path extrusionOk="0" h="16805" w="24562">
                    <a:moveTo>
                      <a:pt x="9" y="0"/>
                    </a:moveTo>
                    <a:lnTo>
                      <a:pt x="1" y="2633"/>
                    </a:lnTo>
                    <a:lnTo>
                      <a:pt x="24553" y="16804"/>
                    </a:lnTo>
                    <a:lnTo>
                      <a:pt x="24561" y="1417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7" name="Google Shape;6877;p52"/>
              <p:cNvSpPr/>
              <p:nvPr/>
            </p:nvSpPr>
            <p:spPr>
              <a:xfrm>
                <a:off x="4382189" y="2920756"/>
                <a:ext cx="1368607" cy="792709"/>
              </a:xfrm>
              <a:custGeom>
                <a:rect b="b" l="l" r="r" t="t"/>
                <a:pathLst>
                  <a:path extrusionOk="0" h="28349" w="48940">
                    <a:moveTo>
                      <a:pt x="24388" y="1"/>
                    </a:moveTo>
                    <a:lnTo>
                      <a:pt x="1" y="14173"/>
                    </a:lnTo>
                    <a:lnTo>
                      <a:pt x="24549" y="28348"/>
                    </a:lnTo>
                    <a:lnTo>
                      <a:pt x="48940" y="14177"/>
                    </a:lnTo>
                    <a:lnTo>
                      <a:pt x="243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8" name="Google Shape;6878;p52"/>
              <p:cNvSpPr/>
              <p:nvPr/>
            </p:nvSpPr>
            <p:spPr>
              <a:xfrm>
                <a:off x="5068562" y="3317153"/>
                <a:ext cx="682234" cy="469910"/>
              </a:xfrm>
              <a:custGeom>
                <a:rect b="b" l="l" r="r" t="t"/>
                <a:pathLst>
                  <a:path extrusionOk="0" h="16805" w="24396">
                    <a:moveTo>
                      <a:pt x="24396" y="1"/>
                    </a:moveTo>
                    <a:lnTo>
                      <a:pt x="5" y="14172"/>
                    </a:lnTo>
                    <a:lnTo>
                      <a:pt x="1" y="16805"/>
                    </a:lnTo>
                    <a:lnTo>
                      <a:pt x="24388" y="2633"/>
                    </a:lnTo>
                    <a:lnTo>
                      <a:pt x="2439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9" name="Google Shape;6879;p52"/>
              <p:cNvSpPr/>
              <p:nvPr/>
            </p:nvSpPr>
            <p:spPr>
              <a:xfrm>
                <a:off x="4381966" y="3317041"/>
                <a:ext cx="686737" cy="470022"/>
              </a:xfrm>
              <a:custGeom>
                <a:rect b="b" l="l" r="r" t="t"/>
                <a:pathLst>
                  <a:path extrusionOk="0" h="16809" w="24557">
                    <a:moveTo>
                      <a:pt x="9" y="1"/>
                    </a:moveTo>
                    <a:lnTo>
                      <a:pt x="1" y="2633"/>
                    </a:lnTo>
                    <a:lnTo>
                      <a:pt x="24553" y="16809"/>
                    </a:lnTo>
                    <a:lnTo>
                      <a:pt x="24557" y="14176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0" name="Google Shape;6880;p52"/>
              <p:cNvSpPr/>
              <p:nvPr/>
            </p:nvSpPr>
            <p:spPr>
              <a:xfrm>
                <a:off x="3671151" y="1926801"/>
                <a:ext cx="1368607" cy="792681"/>
              </a:xfrm>
              <a:custGeom>
                <a:rect b="b" l="l" r="r" t="t"/>
                <a:pathLst>
                  <a:path extrusionOk="0" h="28348" w="48940">
                    <a:moveTo>
                      <a:pt x="24387" y="0"/>
                    </a:moveTo>
                    <a:lnTo>
                      <a:pt x="0" y="14176"/>
                    </a:lnTo>
                    <a:lnTo>
                      <a:pt x="24552" y="28348"/>
                    </a:lnTo>
                    <a:lnTo>
                      <a:pt x="48939" y="14176"/>
                    </a:lnTo>
                    <a:lnTo>
                      <a:pt x="243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1" name="Google Shape;6881;p52"/>
              <p:cNvSpPr/>
              <p:nvPr/>
            </p:nvSpPr>
            <p:spPr>
              <a:xfrm>
                <a:off x="4357524" y="2323170"/>
                <a:ext cx="682234" cy="469910"/>
              </a:xfrm>
              <a:custGeom>
                <a:rect b="b" l="l" r="r" t="t"/>
                <a:pathLst>
                  <a:path extrusionOk="0" h="16805" w="24396">
                    <a:moveTo>
                      <a:pt x="24395" y="1"/>
                    </a:moveTo>
                    <a:lnTo>
                      <a:pt x="8" y="14173"/>
                    </a:lnTo>
                    <a:lnTo>
                      <a:pt x="0" y="16805"/>
                    </a:lnTo>
                    <a:lnTo>
                      <a:pt x="24387" y="2633"/>
                    </a:lnTo>
                    <a:lnTo>
                      <a:pt x="2439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2" name="Google Shape;6882;p52"/>
              <p:cNvSpPr/>
              <p:nvPr/>
            </p:nvSpPr>
            <p:spPr>
              <a:xfrm>
                <a:off x="3670900" y="2323170"/>
                <a:ext cx="686876" cy="469910"/>
              </a:xfrm>
              <a:custGeom>
                <a:rect b="b" l="l" r="r" t="t"/>
                <a:pathLst>
                  <a:path extrusionOk="0" h="16805" w="24562">
                    <a:moveTo>
                      <a:pt x="9" y="1"/>
                    </a:moveTo>
                    <a:lnTo>
                      <a:pt x="1" y="2629"/>
                    </a:lnTo>
                    <a:lnTo>
                      <a:pt x="24553" y="16805"/>
                    </a:lnTo>
                    <a:lnTo>
                      <a:pt x="24561" y="14173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3" name="Google Shape;6883;p52"/>
              <p:cNvSpPr/>
              <p:nvPr/>
            </p:nvSpPr>
            <p:spPr>
              <a:xfrm>
                <a:off x="3005416" y="3907022"/>
                <a:ext cx="1368607" cy="792681"/>
              </a:xfrm>
              <a:custGeom>
                <a:rect b="b" l="l" r="r" t="t"/>
                <a:pathLst>
                  <a:path extrusionOk="0" h="28348" w="48940">
                    <a:moveTo>
                      <a:pt x="24388" y="0"/>
                    </a:moveTo>
                    <a:lnTo>
                      <a:pt x="1" y="14176"/>
                    </a:lnTo>
                    <a:lnTo>
                      <a:pt x="24553" y="28348"/>
                    </a:lnTo>
                    <a:lnTo>
                      <a:pt x="48940" y="14176"/>
                    </a:lnTo>
                    <a:lnTo>
                      <a:pt x="2438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4" name="Google Shape;6884;p52"/>
              <p:cNvSpPr/>
              <p:nvPr/>
            </p:nvSpPr>
            <p:spPr>
              <a:xfrm>
                <a:off x="3691789" y="4303418"/>
                <a:ext cx="682234" cy="469910"/>
              </a:xfrm>
              <a:custGeom>
                <a:rect b="b" l="l" r="r" t="t"/>
                <a:pathLst>
                  <a:path extrusionOk="0" h="16805" w="24396">
                    <a:moveTo>
                      <a:pt x="24396" y="0"/>
                    </a:moveTo>
                    <a:lnTo>
                      <a:pt x="9" y="14172"/>
                    </a:lnTo>
                    <a:lnTo>
                      <a:pt x="1" y="16804"/>
                    </a:lnTo>
                    <a:lnTo>
                      <a:pt x="1" y="16804"/>
                    </a:lnTo>
                    <a:lnTo>
                      <a:pt x="24388" y="2632"/>
                    </a:lnTo>
                    <a:lnTo>
                      <a:pt x="243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5" name="Google Shape;6885;p52"/>
              <p:cNvSpPr/>
              <p:nvPr/>
            </p:nvSpPr>
            <p:spPr>
              <a:xfrm>
                <a:off x="3005193" y="4303418"/>
                <a:ext cx="686848" cy="469910"/>
              </a:xfrm>
              <a:custGeom>
                <a:rect b="b" l="l" r="r" t="t"/>
                <a:pathLst>
                  <a:path extrusionOk="0" h="16805" w="24561">
                    <a:moveTo>
                      <a:pt x="9" y="0"/>
                    </a:moveTo>
                    <a:lnTo>
                      <a:pt x="1" y="2628"/>
                    </a:lnTo>
                    <a:lnTo>
                      <a:pt x="24553" y="16804"/>
                    </a:lnTo>
                    <a:lnTo>
                      <a:pt x="24561" y="1417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86" name="Google Shape;6886;p52"/>
            <p:cNvGrpSpPr/>
            <p:nvPr/>
          </p:nvGrpSpPr>
          <p:grpSpPr>
            <a:xfrm>
              <a:off x="3005193" y="1172653"/>
              <a:ext cx="2375039" cy="3600675"/>
              <a:chOff x="3005193" y="1172653"/>
              <a:chExt cx="2375039" cy="3600675"/>
            </a:xfrm>
          </p:grpSpPr>
          <p:sp>
            <p:nvSpPr>
              <p:cNvPr id="6887" name="Google Shape;6887;p52"/>
              <p:cNvSpPr/>
              <p:nvPr/>
            </p:nvSpPr>
            <p:spPr>
              <a:xfrm>
                <a:off x="4693356" y="1172653"/>
                <a:ext cx="686876" cy="469910"/>
              </a:xfrm>
              <a:custGeom>
                <a:rect b="b" l="l" r="r" t="t"/>
                <a:pathLst>
                  <a:path extrusionOk="0" h="16805" w="24562">
                    <a:moveTo>
                      <a:pt x="9" y="0"/>
                    </a:moveTo>
                    <a:lnTo>
                      <a:pt x="1" y="2633"/>
                    </a:lnTo>
                    <a:lnTo>
                      <a:pt x="24553" y="16804"/>
                    </a:lnTo>
                    <a:lnTo>
                      <a:pt x="24561" y="1417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8" name="Google Shape;6888;p52"/>
              <p:cNvSpPr/>
              <p:nvPr/>
            </p:nvSpPr>
            <p:spPr>
              <a:xfrm>
                <a:off x="4381966" y="3317041"/>
                <a:ext cx="686737" cy="470022"/>
              </a:xfrm>
              <a:custGeom>
                <a:rect b="b" l="l" r="r" t="t"/>
                <a:pathLst>
                  <a:path extrusionOk="0" h="16809" w="24557">
                    <a:moveTo>
                      <a:pt x="9" y="1"/>
                    </a:moveTo>
                    <a:lnTo>
                      <a:pt x="1" y="2633"/>
                    </a:lnTo>
                    <a:lnTo>
                      <a:pt x="24553" y="16809"/>
                    </a:lnTo>
                    <a:lnTo>
                      <a:pt x="24557" y="14176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9" name="Google Shape;6889;p52"/>
              <p:cNvSpPr/>
              <p:nvPr/>
            </p:nvSpPr>
            <p:spPr>
              <a:xfrm>
                <a:off x="3670900" y="2323170"/>
                <a:ext cx="686876" cy="469910"/>
              </a:xfrm>
              <a:custGeom>
                <a:rect b="b" l="l" r="r" t="t"/>
                <a:pathLst>
                  <a:path extrusionOk="0" h="16805" w="24562">
                    <a:moveTo>
                      <a:pt x="9" y="1"/>
                    </a:moveTo>
                    <a:lnTo>
                      <a:pt x="1" y="2629"/>
                    </a:lnTo>
                    <a:lnTo>
                      <a:pt x="24553" y="16805"/>
                    </a:lnTo>
                    <a:lnTo>
                      <a:pt x="24561" y="14173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0" name="Google Shape;6890;p52"/>
              <p:cNvSpPr/>
              <p:nvPr/>
            </p:nvSpPr>
            <p:spPr>
              <a:xfrm>
                <a:off x="3005193" y="4303418"/>
                <a:ext cx="686848" cy="469910"/>
              </a:xfrm>
              <a:custGeom>
                <a:rect b="b" l="l" r="r" t="t"/>
                <a:pathLst>
                  <a:path extrusionOk="0" h="16805" w="24561">
                    <a:moveTo>
                      <a:pt x="9" y="0"/>
                    </a:moveTo>
                    <a:lnTo>
                      <a:pt x="1" y="2628"/>
                    </a:lnTo>
                    <a:lnTo>
                      <a:pt x="24553" y="16804"/>
                    </a:lnTo>
                    <a:lnTo>
                      <a:pt x="24561" y="14172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91" name="Google Shape;6891;p52"/>
            <p:cNvGrpSpPr/>
            <p:nvPr/>
          </p:nvGrpSpPr>
          <p:grpSpPr>
            <a:xfrm>
              <a:off x="3691789" y="1172653"/>
              <a:ext cx="2370425" cy="3600675"/>
              <a:chOff x="3691789" y="1172653"/>
              <a:chExt cx="2370425" cy="3600675"/>
            </a:xfrm>
          </p:grpSpPr>
          <p:sp>
            <p:nvSpPr>
              <p:cNvPr id="6892" name="Google Shape;6892;p52"/>
              <p:cNvSpPr/>
              <p:nvPr/>
            </p:nvSpPr>
            <p:spPr>
              <a:xfrm>
                <a:off x="5379953" y="1172653"/>
                <a:ext cx="682262" cy="469910"/>
              </a:xfrm>
              <a:custGeom>
                <a:rect b="b" l="l" r="r" t="t"/>
                <a:pathLst>
                  <a:path extrusionOk="0" h="16805" w="24397">
                    <a:moveTo>
                      <a:pt x="24396" y="0"/>
                    </a:moveTo>
                    <a:lnTo>
                      <a:pt x="9" y="14172"/>
                    </a:lnTo>
                    <a:lnTo>
                      <a:pt x="1" y="16804"/>
                    </a:lnTo>
                    <a:lnTo>
                      <a:pt x="24388" y="2633"/>
                    </a:lnTo>
                    <a:lnTo>
                      <a:pt x="24396" y="0"/>
                    </a:lnTo>
                    <a:close/>
                  </a:path>
                </a:pathLst>
              </a:custGeom>
              <a:solidFill>
                <a:srgbClr val="595959">
                  <a:alpha val="301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3" name="Google Shape;6893;p52"/>
              <p:cNvSpPr/>
              <p:nvPr/>
            </p:nvSpPr>
            <p:spPr>
              <a:xfrm>
                <a:off x="5068562" y="3317153"/>
                <a:ext cx="682234" cy="469910"/>
              </a:xfrm>
              <a:custGeom>
                <a:rect b="b" l="l" r="r" t="t"/>
                <a:pathLst>
                  <a:path extrusionOk="0" h="16805" w="24396">
                    <a:moveTo>
                      <a:pt x="24396" y="1"/>
                    </a:moveTo>
                    <a:lnTo>
                      <a:pt x="5" y="14172"/>
                    </a:lnTo>
                    <a:lnTo>
                      <a:pt x="1" y="16805"/>
                    </a:lnTo>
                    <a:lnTo>
                      <a:pt x="24388" y="2633"/>
                    </a:lnTo>
                    <a:lnTo>
                      <a:pt x="24396" y="1"/>
                    </a:lnTo>
                    <a:close/>
                  </a:path>
                </a:pathLst>
              </a:custGeom>
              <a:solidFill>
                <a:srgbClr val="595959">
                  <a:alpha val="301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4" name="Google Shape;6894;p52"/>
              <p:cNvSpPr/>
              <p:nvPr/>
            </p:nvSpPr>
            <p:spPr>
              <a:xfrm>
                <a:off x="4357524" y="2323170"/>
                <a:ext cx="682234" cy="469910"/>
              </a:xfrm>
              <a:custGeom>
                <a:rect b="b" l="l" r="r" t="t"/>
                <a:pathLst>
                  <a:path extrusionOk="0" h="16805" w="24396">
                    <a:moveTo>
                      <a:pt x="24395" y="1"/>
                    </a:moveTo>
                    <a:lnTo>
                      <a:pt x="8" y="14173"/>
                    </a:lnTo>
                    <a:lnTo>
                      <a:pt x="0" y="16805"/>
                    </a:lnTo>
                    <a:lnTo>
                      <a:pt x="24387" y="2633"/>
                    </a:lnTo>
                    <a:lnTo>
                      <a:pt x="24395" y="1"/>
                    </a:lnTo>
                    <a:close/>
                  </a:path>
                </a:pathLst>
              </a:custGeom>
              <a:solidFill>
                <a:srgbClr val="595959">
                  <a:alpha val="301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5" name="Google Shape;6895;p52"/>
              <p:cNvSpPr/>
              <p:nvPr/>
            </p:nvSpPr>
            <p:spPr>
              <a:xfrm>
                <a:off x="3691789" y="4303418"/>
                <a:ext cx="682234" cy="469910"/>
              </a:xfrm>
              <a:custGeom>
                <a:rect b="b" l="l" r="r" t="t"/>
                <a:pathLst>
                  <a:path extrusionOk="0" h="16805" w="24396">
                    <a:moveTo>
                      <a:pt x="24396" y="0"/>
                    </a:moveTo>
                    <a:lnTo>
                      <a:pt x="9" y="14172"/>
                    </a:lnTo>
                    <a:lnTo>
                      <a:pt x="1" y="16804"/>
                    </a:lnTo>
                    <a:lnTo>
                      <a:pt x="1" y="16804"/>
                    </a:lnTo>
                    <a:lnTo>
                      <a:pt x="24388" y="2632"/>
                    </a:lnTo>
                    <a:lnTo>
                      <a:pt x="24396" y="0"/>
                    </a:lnTo>
                    <a:close/>
                  </a:path>
                </a:pathLst>
              </a:custGeom>
              <a:solidFill>
                <a:srgbClr val="595959">
                  <a:alpha val="301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96" name="Google Shape;6896;p52"/>
            <p:cNvSpPr/>
            <p:nvPr/>
          </p:nvSpPr>
          <p:spPr>
            <a:xfrm>
              <a:off x="5276818" y="1578500"/>
              <a:ext cx="8222" cy="125328"/>
            </a:xfrm>
            <a:custGeom>
              <a:rect b="b" l="l" r="r" t="t"/>
              <a:pathLst>
                <a:path extrusionOk="0" h="4482" w="294">
                  <a:moveTo>
                    <a:pt x="294" y="1"/>
                  </a:moveTo>
                  <a:lnTo>
                    <a:pt x="13" y="166"/>
                  </a:lnTo>
                  <a:lnTo>
                    <a:pt x="1" y="4481"/>
                  </a:lnTo>
                  <a:lnTo>
                    <a:pt x="285" y="4316"/>
                  </a:lnTo>
                  <a:lnTo>
                    <a:pt x="294" y="1"/>
                  </a:lnTo>
                  <a:close/>
                </a:path>
              </a:pathLst>
            </a:custGeom>
            <a:solidFill>
              <a:srgbClr val="E7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2"/>
            <p:cNvSpPr/>
            <p:nvPr/>
          </p:nvSpPr>
          <p:spPr>
            <a:xfrm>
              <a:off x="4446593" y="2320765"/>
              <a:ext cx="40046" cy="91969"/>
            </a:xfrm>
            <a:custGeom>
              <a:rect b="b" l="l" r="r" t="t"/>
              <a:pathLst>
                <a:path extrusionOk="0" h="3289" w="1432">
                  <a:moveTo>
                    <a:pt x="1432" y="0"/>
                  </a:moveTo>
                  <a:lnTo>
                    <a:pt x="8" y="829"/>
                  </a:lnTo>
                  <a:lnTo>
                    <a:pt x="0" y="3288"/>
                  </a:lnTo>
                  <a:lnTo>
                    <a:pt x="1423" y="2463"/>
                  </a:lnTo>
                  <a:lnTo>
                    <a:pt x="1432" y="0"/>
                  </a:lnTo>
                  <a:close/>
                </a:path>
              </a:pathLst>
            </a:custGeom>
            <a:solidFill>
              <a:srgbClr val="C01F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2"/>
            <p:cNvSpPr/>
            <p:nvPr/>
          </p:nvSpPr>
          <p:spPr>
            <a:xfrm>
              <a:off x="4694419" y="2915220"/>
              <a:ext cx="110210" cy="74800"/>
            </a:xfrm>
            <a:custGeom>
              <a:rect b="b" l="l" r="r" t="t"/>
              <a:pathLst>
                <a:path extrusionOk="0" h="2675" w="3941">
                  <a:moveTo>
                    <a:pt x="3940" y="1"/>
                  </a:moveTo>
                  <a:lnTo>
                    <a:pt x="3763" y="100"/>
                  </a:lnTo>
                  <a:lnTo>
                    <a:pt x="173" y="2175"/>
                  </a:lnTo>
                  <a:lnTo>
                    <a:pt x="0" y="2274"/>
                  </a:lnTo>
                  <a:lnTo>
                    <a:pt x="0" y="2674"/>
                  </a:lnTo>
                  <a:lnTo>
                    <a:pt x="173" y="2571"/>
                  </a:lnTo>
                  <a:lnTo>
                    <a:pt x="3763" y="500"/>
                  </a:lnTo>
                  <a:lnTo>
                    <a:pt x="3940" y="397"/>
                  </a:lnTo>
                  <a:lnTo>
                    <a:pt x="394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2"/>
            <p:cNvSpPr/>
            <p:nvPr/>
          </p:nvSpPr>
          <p:spPr>
            <a:xfrm>
              <a:off x="4694642" y="3028160"/>
              <a:ext cx="110322" cy="74912"/>
            </a:xfrm>
            <a:custGeom>
              <a:rect b="b" l="l" r="r" t="t"/>
              <a:pathLst>
                <a:path extrusionOk="0" h="2679" w="3945">
                  <a:moveTo>
                    <a:pt x="3940" y="1"/>
                  </a:moveTo>
                  <a:lnTo>
                    <a:pt x="3767" y="104"/>
                  </a:lnTo>
                  <a:lnTo>
                    <a:pt x="178" y="2175"/>
                  </a:lnTo>
                  <a:lnTo>
                    <a:pt x="0" y="2278"/>
                  </a:lnTo>
                  <a:lnTo>
                    <a:pt x="4" y="2678"/>
                  </a:lnTo>
                  <a:lnTo>
                    <a:pt x="178" y="2575"/>
                  </a:lnTo>
                  <a:lnTo>
                    <a:pt x="3767" y="504"/>
                  </a:lnTo>
                  <a:lnTo>
                    <a:pt x="3944" y="401"/>
                  </a:lnTo>
                  <a:lnTo>
                    <a:pt x="394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00" name="Google Shape;6900;p52"/>
            <p:cNvGrpSpPr/>
            <p:nvPr/>
          </p:nvGrpSpPr>
          <p:grpSpPr>
            <a:xfrm>
              <a:off x="4657253" y="2448917"/>
              <a:ext cx="152661" cy="751856"/>
              <a:chOff x="4657253" y="2448917"/>
              <a:chExt cx="152661" cy="751856"/>
            </a:xfrm>
          </p:grpSpPr>
          <p:sp>
            <p:nvSpPr>
              <p:cNvPr id="6901" name="Google Shape;6901;p52"/>
              <p:cNvSpPr/>
              <p:nvPr/>
            </p:nvSpPr>
            <p:spPr>
              <a:xfrm>
                <a:off x="4693356" y="2576063"/>
                <a:ext cx="110350" cy="74772"/>
              </a:xfrm>
              <a:custGeom>
                <a:rect b="b" l="l" r="r" t="t"/>
                <a:pathLst>
                  <a:path extrusionOk="0" h="2674" w="3946">
                    <a:moveTo>
                      <a:pt x="3941" y="0"/>
                    </a:moveTo>
                    <a:lnTo>
                      <a:pt x="3768" y="99"/>
                    </a:lnTo>
                    <a:lnTo>
                      <a:pt x="174" y="2175"/>
                    </a:lnTo>
                    <a:lnTo>
                      <a:pt x="1" y="2274"/>
                    </a:lnTo>
                    <a:lnTo>
                      <a:pt x="1" y="2674"/>
                    </a:lnTo>
                    <a:lnTo>
                      <a:pt x="178" y="2571"/>
                    </a:lnTo>
                    <a:lnTo>
                      <a:pt x="3768" y="500"/>
                    </a:lnTo>
                    <a:lnTo>
                      <a:pt x="3945" y="396"/>
                    </a:lnTo>
                    <a:lnTo>
                      <a:pt x="394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2" name="Google Shape;6902;p52"/>
              <p:cNvSpPr/>
              <p:nvPr/>
            </p:nvSpPr>
            <p:spPr>
              <a:xfrm>
                <a:off x="4693719" y="2689115"/>
                <a:ext cx="110210" cy="74772"/>
              </a:xfrm>
              <a:custGeom>
                <a:rect b="b" l="l" r="r" t="t"/>
                <a:pathLst>
                  <a:path extrusionOk="0" h="2674" w="3941">
                    <a:moveTo>
                      <a:pt x="3940" y="1"/>
                    </a:moveTo>
                    <a:lnTo>
                      <a:pt x="3767" y="100"/>
                    </a:lnTo>
                    <a:lnTo>
                      <a:pt x="174" y="2175"/>
                    </a:lnTo>
                    <a:lnTo>
                      <a:pt x="0" y="2274"/>
                    </a:lnTo>
                    <a:lnTo>
                      <a:pt x="0" y="2674"/>
                    </a:lnTo>
                    <a:lnTo>
                      <a:pt x="178" y="2571"/>
                    </a:lnTo>
                    <a:lnTo>
                      <a:pt x="3767" y="500"/>
                    </a:lnTo>
                    <a:lnTo>
                      <a:pt x="3940" y="397"/>
                    </a:lnTo>
                    <a:lnTo>
                      <a:pt x="39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3" name="Google Shape;6903;p52"/>
              <p:cNvSpPr/>
              <p:nvPr/>
            </p:nvSpPr>
            <p:spPr>
              <a:xfrm>
                <a:off x="4694055" y="2802167"/>
                <a:ext cx="110210" cy="74800"/>
              </a:xfrm>
              <a:custGeom>
                <a:rect b="b" l="l" r="r" t="t"/>
                <a:pathLst>
                  <a:path extrusionOk="0" h="2675" w="3941">
                    <a:moveTo>
                      <a:pt x="3941" y="1"/>
                    </a:moveTo>
                    <a:lnTo>
                      <a:pt x="3763" y="100"/>
                    </a:lnTo>
                    <a:lnTo>
                      <a:pt x="174" y="2175"/>
                    </a:lnTo>
                    <a:lnTo>
                      <a:pt x="1" y="2274"/>
                    </a:lnTo>
                    <a:lnTo>
                      <a:pt x="1" y="2674"/>
                    </a:lnTo>
                    <a:lnTo>
                      <a:pt x="174" y="2571"/>
                    </a:lnTo>
                    <a:lnTo>
                      <a:pt x="3767" y="500"/>
                    </a:lnTo>
                    <a:lnTo>
                      <a:pt x="3941" y="397"/>
                    </a:lnTo>
                    <a:lnTo>
                      <a:pt x="39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4" name="Google Shape;6904;p52"/>
              <p:cNvSpPr/>
              <p:nvPr/>
            </p:nvSpPr>
            <p:spPr>
              <a:xfrm>
                <a:off x="4657253" y="2511665"/>
                <a:ext cx="42842" cy="689108"/>
              </a:xfrm>
              <a:custGeom>
                <a:rect b="b" l="l" r="r" t="t"/>
                <a:pathLst>
                  <a:path extrusionOk="0" h="24644" w="1532">
                    <a:moveTo>
                      <a:pt x="646" y="1"/>
                    </a:moveTo>
                    <a:cubicBezTo>
                      <a:pt x="327" y="1"/>
                      <a:pt x="29" y="204"/>
                      <a:pt x="1" y="670"/>
                    </a:cubicBezTo>
                    <a:lnTo>
                      <a:pt x="368" y="690"/>
                    </a:lnTo>
                    <a:cubicBezTo>
                      <a:pt x="380" y="480"/>
                      <a:pt x="479" y="368"/>
                      <a:pt x="652" y="368"/>
                    </a:cubicBezTo>
                    <a:cubicBezTo>
                      <a:pt x="987" y="368"/>
                      <a:pt x="1115" y="599"/>
                      <a:pt x="1115" y="950"/>
                    </a:cubicBezTo>
                    <a:lnTo>
                      <a:pt x="1181" y="24644"/>
                    </a:lnTo>
                    <a:lnTo>
                      <a:pt x="1531" y="24446"/>
                    </a:lnTo>
                    <a:lnTo>
                      <a:pt x="1515" y="21046"/>
                    </a:lnTo>
                    <a:lnTo>
                      <a:pt x="1341" y="21149"/>
                    </a:lnTo>
                    <a:lnTo>
                      <a:pt x="1341" y="20753"/>
                    </a:lnTo>
                    <a:lnTo>
                      <a:pt x="1515" y="20650"/>
                    </a:lnTo>
                    <a:lnTo>
                      <a:pt x="1502" y="17003"/>
                    </a:lnTo>
                    <a:lnTo>
                      <a:pt x="1329" y="17106"/>
                    </a:lnTo>
                    <a:lnTo>
                      <a:pt x="1329" y="16710"/>
                    </a:lnTo>
                    <a:lnTo>
                      <a:pt x="1502" y="16607"/>
                    </a:lnTo>
                    <a:lnTo>
                      <a:pt x="1494" y="12960"/>
                    </a:lnTo>
                    <a:lnTo>
                      <a:pt x="1317" y="13063"/>
                    </a:lnTo>
                    <a:lnTo>
                      <a:pt x="1317" y="12667"/>
                    </a:lnTo>
                    <a:lnTo>
                      <a:pt x="1494" y="12564"/>
                    </a:lnTo>
                    <a:lnTo>
                      <a:pt x="1482" y="8917"/>
                    </a:lnTo>
                    <a:lnTo>
                      <a:pt x="1308" y="9020"/>
                    </a:lnTo>
                    <a:lnTo>
                      <a:pt x="1308" y="8624"/>
                    </a:lnTo>
                    <a:lnTo>
                      <a:pt x="1482" y="8521"/>
                    </a:lnTo>
                    <a:lnTo>
                      <a:pt x="1473" y="4878"/>
                    </a:lnTo>
                    <a:lnTo>
                      <a:pt x="1296" y="4981"/>
                    </a:lnTo>
                    <a:lnTo>
                      <a:pt x="1296" y="4581"/>
                    </a:lnTo>
                    <a:lnTo>
                      <a:pt x="1473" y="4478"/>
                    </a:lnTo>
                    <a:lnTo>
                      <a:pt x="1461" y="777"/>
                    </a:lnTo>
                    <a:lnTo>
                      <a:pt x="1461" y="752"/>
                    </a:lnTo>
                    <a:cubicBezTo>
                      <a:pt x="1445" y="228"/>
                      <a:pt x="1057" y="9"/>
                      <a:pt x="665" y="1"/>
                    </a:cubicBezTo>
                    <a:cubicBezTo>
                      <a:pt x="658" y="1"/>
                      <a:pt x="652" y="1"/>
                      <a:pt x="6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5" name="Google Shape;6905;p52"/>
              <p:cNvSpPr/>
              <p:nvPr/>
            </p:nvSpPr>
            <p:spPr>
              <a:xfrm>
                <a:off x="4767211" y="2448917"/>
                <a:ext cx="42703" cy="688409"/>
              </a:xfrm>
              <a:custGeom>
                <a:rect b="b" l="l" r="r" t="t"/>
                <a:pathLst>
                  <a:path extrusionOk="0" h="24619" w="1527">
                    <a:moveTo>
                      <a:pt x="646" y="1"/>
                    </a:moveTo>
                    <a:cubicBezTo>
                      <a:pt x="327" y="1"/>
                      <a:pt x="29" y="204"/>
                      <a:pt x="0" y="673"/>
                    </a:cubicBezTo>
                    <a:lnTo>
                      <a:pt x="368" y="694"/>
                    </a:lnTo>
                    <a:cubicBezTo>
                      <a:pt x="380" y="479"/>
                      <a:pt x="479" y="372"/>
                      <a:pt x="652" y="372"/>
                    </a:cubicBezTo>
                    <a:cubicBezTo>
                      <a:pt x="986" y="372"/>
                      <a:pt x="1118" y="603"/>
                      <a:pt x="1118" y="954"/>
                    </a:cubicBezTo>
                    <a:lnTo>
                      <a:pt x="1127" y="4650"/>
                    </a:lnTo>
                    <a:lnTo>
                      <a:pt x="1304" y="4547"/>
                    </a:lnTo>
                    <a:lnTo>
                      <a:pt x="1304" y="4948"/>
                    </a:lnTo>
                    <a:lnTo>
                      <a:pt x="1127" y="5051"/>
                    </a:lnTo>
                    <a:lnTo>
                      <a:pt x="1139" y="8694"/>
                    </a:lnTo>
                    <a:lnTo>
                      <a:pt x="1312" y="8591"/>
                    </a:lnTo>
                    <a:lnTo>
                      <a:pt x="1312" y="8991"/>
                    </a:lnTo>
                    <a:lnTo>
                      <a:pt x="1139" y="9094"/>
                    </a:lnTo>
                    <a:lnTo>
                      <a:pt x="1147" y="12737"/>
                    </a:lnTo>
                    <a:lnTo>
                      <a:pt x="1325" y="12634"/>
                    </a:lnTo>
                    <a:lnTo>
                      <a:pt x="1325" y="13034"/>
                    </a:lnTo>
                    <a:lnTo>
                      <a:pt x="1147" y="13137"/>
                    </a:lnTo>
                    <a:lnTo>
                      <a:pt x="1160" y="16780"/>
                    </a:lnTo>
                    <a:lnTo>
                      <a:pt x="1333" y="16677"/>
                    </a:lnTo>
                    <a:lnTo>
                      <a:pt x="1333" y="17077"/>
                    </a:lnTo>
                    <a:lnTo>
                      <a:pt x="1160" y="17180"/>
                    </a:lnTo>
                    <a:lnTo>
                      <a:pt x="1168" y="20823"/>
                    </a:lnTo>
                    <a:lnTo>
                      <a:pt x="1345" y="20720"/>
                    </a:lnTo>
                    <a:lnTo>
                      <a:pt x="1345" y="21120"/>
                    </a:lnTo>
                    <a:lnTo>
                      <a:pt x="1168" y="21223"/>
                    </a:lnTo>
                    <a:lnTo>
                      <a:pt x="1180" y="24619"/>
                    </a:lnTo>
                    <a:lnTo>
                      <a:pt x="1527" y="24417"/>
                    </a:lnTo>
                    <a:lnTo>
                      <a:pt x="1461" y="719"/>
                    </a:lnTo>
                    <a:lnTo>
                      <a:pt x="1457" y="723"/>
                    </a:lnTo>
                    <a:cubicBezTo>
                      <a:pt x="1432" y="220"/>
                      <a:pt x="1048" y="9"/>
                      <a:pt x="665" y="1"/>
                    </a:cubicBezTo>
                    <a:cubicBezTo>
                      <a:pt x="658" y="1"/>
                      <a:pt x="652" y="1"/>
                      <a:pt x="6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06" name="Google Shape;6906;p52"/>
            <p:cNvGrpSpPr/>
            <p:nvPr/>
          </p:nvGrpSpPr>
          <p:grpSpPr>
            <a:xfrm>
              <a:off x="3889082" y="3208882"/>
              <a:ext cx="956039" cy="989341"/>
              <a:chOff x="3889082" y="3208882"/>
              <a:chExt cx="956039" cy="989341"/>
            </a:xfrm>
          </p:grpSpPr>
          <p:sp>
            <p:nvSpPr>
              <p:cNvPr id="6907" name="Google Shape;6907;p52"/>
              <p:cNvSpPr/>
              <p:nvPr/>
            </p:nvSpPr>
            <p:spPr>
              <a:xfrm>
                <a:off x="3889082" y="4046918"/>
                <a:ext cx="117956" cy="151305"/>
              </a:xfrm>
              <a:custGeom>
                <a:rect b="b" l="l" r="r" t="t"/>
                <a:pathLst>
                  <a:path extrusionOk="0" h="5411" w="4218">
                    <a:moveTo>
                      <a:pt x="1170" y="1"/>
                    </a:moveTo>
                    <a:cubicBezTo>
                      <a:pt x="481" y="1"/>
                      <a:pt x="8" y="546"/>
                      <a:pt x="5" y="1491"/>
                    </a:cubicBezTo>
                    <a:cubicBezTo>
                      <a:pt x="1" y="2824"/>
                      <a:pt x="937" y="4453"/>
                      <a:pt x="2101" y="5122"/>
                    </a:cubicBezTo>
                    <a:cubicBezTo>
                      <a:pt x="2440" y="5318"/>
                      <a:pt x="2761" y="5411"/>
                      <a:pt x="3045" y="5411"/>
                    </a:cubicBezTo>
                    <a:cubicBezTo>
                      <a:pt x="3735" y="5411"/>
                      <a:pt x="4210" y="4864"/>
                      <a:pt x="4213" y="3917"/>
                    </a:cubicBezTo>
                    <a:cubicBezTo>
                      <a:pt x="4217" y="2580"/>
                      <a:pt x="3277" y="959"/>
                      <a:pt x="2117" y="291"/>
                    </a:cubicBezTo>
                    <a:cubicBezTo>
                      <a:pt x="1777" y="94"/>
                      <a:pt x="1455" y="1"/>
                      <a:pt x="11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8" name="Google Shape;6908;p52"/>
              <p:cNvSpPr/>
              <p:nvPr/>
            </p:nvSpPr>
            <p:spPr>
              <a:xfrm>
                <a:off x="3905134" y="4030756"/>
                <a:ext cx="117928" cy="151333"/>
              </a:xfrm>
              <a:custGeom>
                <a:rect b="b" l="l" r="r" t="t"/>
                <a:pathLst>
                  <a:path extrusionOk="0" h="5412" w="4217">
                    <a:moveTo>
                      <a:pt x="1174" y="1"/>
                    </a:moveTo>
                    <a:cubicBezTo>
                      <a:pt x="485" y="1"/>
                      <a:pt x="10" y="546"/>
                      <a:pt x="4" y="1492"/>
                    </a:cubicBezTo>
                    <a:cubicBezTo>
                      <a:pt x="0" y="2824"/>
                      <a:pt x="941" y="4454"/>
                      <a:pt x="2104" y="5122"/>
                    </a:cubicBezTo>
                    <a:cubicBezTo>
                      <a:pt x="2444" y="5318"/>
                      <a:pt x="2764" y="5411"/>
                      <a:pt x="3048" y="5411"/>
                    </a:cubicBezTo>
                    <a:cubicBezTo>
                      <a:pt x="3737" y="5411"/>
                      <a:pt x="4210" y="4864"/>
                      <a:pt x="4213" y="3917"/>
                    </a:cubicBezTo>
                    <a:cubicBezTo>
                      <a:pt x="4217" y="2581"/>
                      <a:pt x="3280" y="959"/>
                      <a:pt x="2121" y="291"/>
                    </a:cubicBezTo>
                    <a:cubicBezTo>
                      <a:pt x="1780" y="94"/>
                      <a:pt x="1459" y="1"/>
                      <a:pt x="11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9" name="Google Shape;6909;p52"/>
              <p:cNvSpPr/>
              <p:nvPr/>
            </p:nvSpPr>
            <p:spPr>
              <a:xfrm>
                <a:off x="3903512" y="3208882"/>
                <a:ext cx="941610" cy="973990"/>
              </a:xfrm>
              <a:custGeom>
                <a:rect b="b" l="l" r="r" t="t"/>
                <a:pathLst>
                  <a:path extrusionOk="0" h="34832" w="33671">
                    <a:moveTo>
                      <a:pt x="30628" y="0"/>
                    </a:moveTo>
                    <a:cubicBezTo>
                      <a:pt x="30253" y="0"/>
                      <a:pt x="29941" y="162"/>
                      <a:pt x="29734" y="461"/>
                    </a:cubicBezTo>
                    <a:lnTo>
                      <a:pt x="29730" y="453"/>
                    </a:lnTo>
                    <a:lnTo>
                      <a:pt x="0" y="30182"/>
                    </a:lnTo>
                    <a:cubicBezTo>
                      <a:pt x="183" y="30044"/>
                      <a:pt x="406" y="29971"/>
                      <a:pt x="658" y="29971"/>
                    </a:cubicBezTo>
                    <a:cubicBezTo>
                      <a:pt x="942" y="29971"/>
                      <a:pt x="1263" y="30064"/>
                      <a:pt x="1601" y="30261"/>
                    </a:cubicBezTo>
                    <a:cubicBezTo>
                      <a:pt x="2761" y="30929"/>
                      <a:pt x="3701" y="32554"/>
                      <a:pt x="3697" y="33887"/>
                    </a:cubicBezTo>
                    <a:cubicBezTo>
                      <a:pt x="3693" y="34275"/>
                      <a:pt x="3615" y="34588"/>
                      <a:pt x="3474" y="34832"/>
                    </a:cubicBezTo>
                    <a:lnTo>
                      <a:pt x="33018" y="5288"/>
                    </a:lnTo>
                    <a:cubicBezTo>
                      <a:pt x="33414" y="5077"/>
                      <a:pt x="33666" y="4603"/>
                      <a:pt x="33666" y="3922"/>
                    </a:cubicBezTo>
                    <a:cubicBezTo>
                      <a:pt x="33670" y="2590"/>
                      <a:pt x="32730" y="960"/>
                      <a:pt x="31570" y="287"/>
                    </a:cubicBezTo>
                    <a:cubicBezTo>
                      <a:pt x="31231" y="92"/>
                      <a:pt x="30912" y="0"/>
                      <a:pt x="306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0" name="Google Shape;6910;p52"/>
              <p:cNvSpPr/>
              <p:nvPr/>
            </p:nvSpPr>
            <p:spPr>
              <a:xfrm>
                <a:off x="4029942" y="3908112"/>
                <a:ext cx="115775" cy="152703"/>
              </a:xfrm>
              <a:custGeom>
                <a:rect b="b" l="l" r="r" t="t"/>
                <a:pathLst>
                  <a:path extrusionOk="0" h="5461" w="4140">
                    <a:moveTo>
                      <a:pt x="911" y="1"/>
                    </a:moveTo>
                    <a:cubicBezTo>
                      <a:pt x="630" y="1"/>
                      <a:pt x="373" y="81"/>
                      <a:pt x="158" y="242"/>
                    </a:cubicBezTo>
                    <a:cubicBezTo>
                      <a:pt x="1" y="359"/>
                      <a:pt x="112" y="574"/>
                      <a:pt x="265" y="574"/>
                    </a:cubicBezTo>
                    <a:cubicBezTo>
                      <a:pt x="301" y="574"/>
                      <a:pt x="339" y="562"/>
                      <a:pt x="377" y="535"/>
                    </a:cubicBezTo>
                    <a:cubicBezTo>
                      <a:pt x="528" y="422"/>
                      <a:pt x="711" y="366"/>
                      <a:pt x="915" y="366"/>
                    </a:cubicBezTo>
                    <a:cubicBezTo>
                      <a:pt x="1172" y="366"/>
                      <a:pt x="1463" y="455"/>
                      <a:pt x="1767" y="630"/>
                    </a:cubicBezTo>
                    <a:cubicBezTo>
                      <a:pt x="2877" y="1269"/>
                      <a:pt x="3776" y="2829"/>
                      <a:pt x="3772" y="4099"/>
                    </a:cubicBezTo>
                    <a:cubicBezTo>
                      <a:pt x="3772" y="4557"/>
                      <a:pt x="3652" y="4920"/>
                      <a:pt x="3434" y="5151"/>
                    </a:cubicBezTo>
                    <a:cubicBezTo>
                      <a:pt x="3322" y="5267"/>
                      <a:pt x="3405" y="5461"/>
                      <a:pt x="3566" y="5461"/>
                    </a:cubicBezTo>
                    <a:lnTo>
                      <a:pt x="3566" y="5457"/>
                    </a:lnTo>
                    <a:cubicBezTo>
                      <a:pt x="3615" y="5457"/>
                      <a:pt x="3665" y="5436"/>
                      <a:pt x="3698" y="5403"/>
                    </a:cubicBezTo>
                    <a:cubicBezTo>
                      <a:pt x="3982" y="5102"/>
                      <a:pt x="4135" y="4656"/>
                      <a:pt x="4139" y="4103"/>
                    </a:cubicBezTo>
                    <a:cubicBezTo>
                      <a:pt x="4139" y="2713"/>
                      <a:pt x="3161" y="1013"/>
                      <a:pt x="1953" y="316"/>
                    </a:cubicBezTo>
                    <a:cubicBezTo>
                      <a:pt x="1591" y="106"/>
                      <a:pt x="1235" y="1"/>
                      <a:pt x="9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1" name="Google Shape;6911;p52"/>
              <p:cNvSpPr/>
              <p:nvPr/>
            </p:nvSpPr>
            <p:spPr>
              <a:xfrm>
                <a:off x="4198655" y="3738995"/>
                <a:ext cx="116306" cy="152591"/>
              </a:xfrm>
              <a:custGeom>
                <a:rect b="b" l="l" r="r" t="t"/>
                <a:pathLst>
                  <a:path extrusionOk="0" h="5457" w="4159">
                    <a:moveTo>
                      <a:pt x="929" y="0"/>
                    </a:moveTo>
                    <a:cubicBezTo>
                      <a:pt x="646" y="0"/>
                      <a:pt x="389" y="80"/>
                      <a:pt x="173" y="242"/>
                    </a:cubicBezTo>
                    <a:cubicBezTo>
                      <a:pt x="1" y="354"/>
                      <a:pt x="119" y="579"/>
                      <a:pt x="275" y="579"/>
                    </a:cubicBezTo>
                    <a:cubicBezTo>
                      <a:pt x="313" y="579"/>
                      <a:pt x="353" y="566"/>
                      <a:pt x="392" y="535"/>
                    </a:cubicBezTo>
                    <a:cubicBezTo>
                      <a:pt x="543" y="421"/>
                      <a:pt x="727" y="366"/>
                      <a:pt x="931" y="366"/>
                    </a:cubicBezTo>
                    <a:cubicBezTo>
                      <a:pt x="1189" y="366"/>
                      <a:pt x="1481" y="455"/>
                      <a:pt x="1782" y="629"/>
                    </a:cubicBezTo>
                    <a:cubicBezTo>
                      <a:pt x="2892" y="1269"/>
                      <a:pt x="3791" y="2828"/>
                      <a:pt x="3787" y="4099"/>
                    </a:cubicBezTo>
                    <a:cubicBezTo>
                      <a:pt x="3787" y="4557"/>
                      <a:pt x="3668" y="4920"/>
                      <a:pt x="3449" y="5147"/>
                    </a:cubicBezTo>
                    <a:cubicBezTo>
                      <a:pt x="3379" y="5221"/>
                      <a:pt x="3383" y="5337"/>
                      <a:pt x="3453" y="5407"/>
                    </a:cubicBezTo>
                    <a:cubicBezTo>
                      <a:pt x="3490" y="5440"/>
                      <a:pt x="3536" y="5456"/>
                      <a:pt x="3581" y="5456"/>
                    </a:cubicBezTo>
                    <a:cubicBezTo>
                      <a:pt x="3631" y="5456"/>
                      <a:pt x="3680" y="5436"/>
                      <a:pt x="3713" y="5403"/>
                    </a:cubicBezTo>
                    <a:cubicBezTo>
                      <a:pt x="4002" y="5102"/>
                      <a:pt x="4155" y="4652"/>
                      <a:pt x="4155" y="4103"/>
                    </a:cubicBezTo>
                    <a:cubicBezTo>
                      <a:pt x="4159" y="2709"/>
                      <a:pt x="3177" y="1013"/>
                      <a:pt x="1968" y="312"/>
                    </a:cubicBezTo>
                    <a:cubicBezTo>
                      <a:pt x="1607" y="105"/>
                      <a:pt x="1252" y="0"/>
                      <a:pt x="9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2" name="Google Shape;6912;p52"/>
              <p:cNvSpPr/>
              <p:nvPr/>
            </p:nvSpPr>
            <p:spPr>
              <a:xfrm>
                <a:off x="4367983" y="3569794"/>
                <a:ext cx="116111" cy="152675"/>
              </a:xfrm>
              <a:custGeom>
                <a:rect b="b" l="l" r="r" t="t"/>
                <a:pathLst>
                  <a:path extrusionOk="0" h="5460" w="4152">
                    <a:moveTo>
                      <a:pt x="923" y="1"/>
                    </a:moveTo>
                    <a:cubicBezTo>
                      <a:pt x="642" y="1"/>
                      <a:pt x="384" y="81"/>
                      <a:pt x="166" y="240"/>
                    </a:cubicBezTo>
                    <a:cubicBezTo>
                      <a:pt x="1" y="356"/>
                      <a:pt x="115" y="577"/>
                      <a:pt x="269" y="577"/>
                    </a:cubicBezTo>
                    <a:cubicBezTo>
                      <a:pt x="307" y="577"/>
                      <a:pt x="346" y="564"/>
                      <a:pt x="385" y="533"/>
                    </a:cubicBezTo>
                    <a:cubicBezTo>
                      <a:pt x="537" y="422"/>
                      <a:pt x="720" y="366"/>
                      <a:pt x="925" y="366"/>
                    </a:cubicBezTo>
                    <a:cubicBezTo>
                      <a:pt x="1183" y="366"/>
                      <a:pt x="1476" y="455"/>
                      <a:pt x="1780" y="632"/>
                    </a:cubicBezTo>
                    <a:cubicBezTo>
                      <a:pt x="2885" y="1272"/>
                      <a:pt x="3785" y="2827"/>
                      <a:pt x="3781" y="4102"/>
                    </a:cubicBezTo>
                    <a:cubicBezTo>
                      <a:pt x="3781" y="4560"/>
                      <a:pt x="3665" y="4919"/>
                      <a:pt x="3442" y="5150"/>
                    </a:cubicBezTo>
                    <a:cubicBezTo>
                      <a:pt x="3372" y="5224"/>
                      <a:pt x="3376" y="5340"/>
                      <a:pt x="3451" y="5410"/>
                    </a:cubicBezTo>
                    <a:cubicBezTo>
                      <a:pt x="3484" y="5443"/>
                      <a:pt x="3529" y="5459"/>
                      <a:pt x="3574" y="5459"/>
                    </a:cubicBezTo>
                    <a:cubicBezTo>
                      <a:pt x="3624" y="5459"/>
                      <a:pt x="3673" y="5439"/>
                      <a:pt x="3706" y="5401"/>
                    </a:cubicBezTo>
                    <a:cubicBezTo>
                      <a:pt x="3995" y="5104"/>
                      <a:pt x="4148" y="4655"/>
                      <a:pt x="4148" y="4102"/>
                    </a:cubicBezTo>
                    <a:cubicBezTo>
                      <a:pt x="4152" y="2712"/>
                      <a:pt x="3170" y="1016"/>
                      <a:pt x="1961" y="315"/>
                    </a:cubicBezTo>
                    <a:cubicBezTo>
                      <a:pt x="1600" y="105"/>
                      <a:pt x="1246" y="1"/>
                      <a:pt x="9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3" name="Google Shape;6913;p52"/>
              <p:cNvSpPr/>
              <p:nvPr/>
            </p:nvSpPr>
            <p:spPr>
              <a:xfrm>
                <a:off x="4537367" y="3400677"/>
                <a:ext cx="115887" cy="152647"/>
              </a:xfrm>
              <a:custGeom>
                <a:rect b="b" l="l" r="r" t="t"/>
                <a:pathLst>
                  <a:path extrusionOk="0" h="5459" w="4144">
                    <a:moveTo>
                      <a:pt x="913" y="0"/>
                    </a:moveTo>
                    <a:cubicBezTo>
                      <a:pt x="631" y="0"/>
                      <a:pt x="373" y="80"/>
                      <a:pt x="158" y="240"/>
                    </a:cubicBezTo>
                    <a:cubicBezTo>
                      <a:pt x="1" y="357"/>
                      <a:pt x="115" y="572"/>
                      <a:pt x="267" y="572"/>
                    </a:cubicBezTo>
                    <a:cubicBezTo>
                      <a:pt x="302" y="572"/>
                      <a:pt x="340" y="560"/>
                      <a:pt x="376" y="533"/>
                    </a:cubicBezTo>
                    <a:cubicBezTo>
                      <a:pt x="528" y="422"/>
                      <a:pt x="711" y="366"/>
                      <a:pt x="916" y="366"/>
                    </a:cubicBezTo>
                    <a:cubicBezTo>
                      <a:pt x="1175" y="366"/>
                      <a:pt x="1467" y="455"/>
                      <a:pt x="1771" y="632"/>
                    </a:cubicBezTo>
                    <a:cubicBezTo>
                      <a:pt x="2881" y="1271"/>
                      <a:pt x="3776" y="2827"/>
                      <a:pt x="3776" y="4102"/>
                    </a:cubicBezTo>
                    <a:cubicBezTo>
                      <a:pt x="3776" y="4560"/>
                      <a:pt x="3656" y="4919"/>
                      <a:pt x="3434" y="5150"/>
                    </a:cubicBezTo>
                    <a:cubicBezTo>
                      <a:pt x="3322" y="5265"/>
                      <a:pt x="3405" y="5459"/>
                      <a:pt x="3566" y="5459"/>
                    </a:cubicBezTo>
                    <a:lnTo>
                      <a:pt x="3570" y="5459"/>
                    </a:lnTo>
                    <a:cubicBezTo>
                      <a:pt x="3619" y="5459"/>
                      <a:pt x="3665" y="5438"/>
                      <a:pt x="3698" y="5401"/>
                    </a:cubicBezTo>
                    <a:cubicBezTo>
                      <a:pt x="3986" y="5104"/>
                      <a:pt x="4139" y="4654"/>
                      <a:pt x="4139" y="4102"/>
                    </a:cubicBezTo>
                    <a:cubicBezTo>
                      <a:pt x="4143" y="2711"/>
                      <a:pt x="3161" y="1011"/>
                      <a:pt x="1952" y="314"/>
                    </a:cubicBezTo>
                    <a:cubicBezTo>
                      <a:pt x="1591" y="105"/>
                      <a:pt x="1236" y="0"/>
                      <a:pt x="9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14" name="Google Shape;6914;p52"/>
            <p:cNvGrpSpPr/>
            <p:nvPr/>
          </p:nvGrpSpPr>
          <p:grpSpPr>
            <a:xfrm>
              <a:off x="5254194" y="776256"/>
              <a:ext cx="170447" cy="440493"/>
              <a:chOff x="5254194" y="776256"/>
              <a:chExt cx="170447" cy="440493"/>
            </a:xfrm>
          </p:grpSpPr>
          <p:grpSp>
            <p:nvGrpSpPr>
              <p:cNvPr id="6915" name="Google Shape;6915;p52"/>
              <p:cNvGrpSpPr/>
              <p:nvPr/>
            </p:nvGrpSpPr>
            <p:grpSpPr>
              <a:xfrm>
                <a:off x="5254194" y="776256"/>
                <a:ext cx="170447" cy="440493"/>
                <a:chOff x="5254194" y="776256"/>
                <a:chExt cx="170447" cy="440493"/>
              </a:xfrm>
            </p:grpSpPr>
            <p:sp>
              <p:nvSpPr>
                <p:cNvPr id="6916" name="Google Shape;6916;p52"/>
                <p:cNvSpPr/>
                <p:nvPr/>
              </p:nvSpPr>
              <p:spPr>
                <a:xfrm>
                  <a:off x="5254194" y="799437"/>
                  <a:ext cx="130652" cy="417312"/>
                </a:xfrm>
                <a:custGeom>
                  <a:rect b="b" l="l" r="r" t="t"/>
                  <a:pathLst>
                    <a:path extrusionOk="0" h="14924" w="4672">
                      <a:moveTo>
                        <a:pt x="9" y="1"/>
                      </a:moveTo>
                      <a:lnTo>
                        <a:pt x="1" y="2497"/>
                      </a:lnTo>
                      <a:lnTo>
                        <a:pt x="1961" y="3627"/>
                      </a:lnTo>
                      <a:lnTo>
                        <a:pt x="1932" y="13364"/>
                      </a:lnTo>
                      <a:lnTo>
                        <a:pt x="4638" y="14923"/>
                      </a:lnTo>
                      <a:lnTo>
                        <a:pt x="4671" y="2691"/>
                      </a:lnTo>
                      <a:lnTo>
                        <a:pt x="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7" name="Google Shape;6917;p52"/>
                <p:cNvSpPr/>
                <p:nvPr/>
              </p:nvSpPr>
              <p:spPr>
                <a:xfrm>
                  <a:off x="5383896" y="851587"/>
                  <a:ext cx="40745" cy="365162"/>
                </a:xfrm>
                <a:custGeom>
                  <a:rect b="b" l="l" r="r" t="t"/>
                  <a:pathLst>
                    <a:path extrusionOk="0" h="13059" w="1457">
                      <a:moveTo>
                        <a:pt x="1457" y="1"/>
                      </a:moveTo>
                      <a:lnTo>
                        <a:pt x="33" y="826"/>
                      </a:lnTo>
                      <a:lnTo>
                        <a:pt x="0" y="13058"/>
                      </a:lnTo>
                      <a:lnTo>
                        <a:pt x="1424" y="12233"/>
                      </a:lnTo>
                      <a:lnTo>
                        <a:pt x="145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8" name="Google Shape;6918;p52"/>
                <p:cNvSpPr/>
                <p:nvPr/>
              </p:nvSpPr>
              <p:spPr>
                <a:xfrm>
                  <a:off x="5254446" y="776256"/>
                  <a:ext cx="170195" cy="98428"/>
                </a:xfrm>
                <a:custGeom>
                  <a:rect b="b" l="l" r="r" t="t"/>
                  <a:pathLst>
                    <a:path extrusionOk="0" h="3520" w="6086">
                      <a:moveTo>
                        <a:pt x="1424" y="1"/>
                      </a:moveTo>
                      <a:lnTo>
                        <a:pt x="0" y="830"/>
                      </a:lnTo>
                      <a:lnTo>
                        <a:pt x="4662" y="3520"/>
                      </a:lnTo>
                      <a:lnTo>
                        <a:pt x="6086" y="2695"/>
                      </a:lnTo>
                      <a:lnTo>
                        <a:pt x="14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919" name="Google Shape;6919;p52"/>
              <p:cNvSpPr/>
              <p:nvPr/>
            </p:nvSpPr>
            <p:spPr>
              <a:xfrm>
                <a:off x="5254194" y="799437"/>
                <a:ext cx="130652" cy="417312"/>
              </a:xfrm>
              <a:custGeom>
                <a:rect b="b" l="l" r="r" t="t"/>
                <a:pathLst>
                  <a:path extrusionOk="0" h="14924" w="4672">
                    <a:moveTo>
                      <a:pt x="9" y="1"/>
                    </a:moveTo>
                    <a:lnTo>
                      <a:pt x="1" y="2497"/>
                    </a:lnTo>
                    <a:lnTo>
                      <a:pt x="1961" y="3627"/>
                    </a:lnTo>
                    <a:lnTo>
                      <a:pt x="1932" y="13364"/>
                    </a:lnTo>
                    <a:lnTo>
                      <a:pt x="4638" y="14923"/>
                    </a:lnTo>
                    <a:lnTo>
                      <a:pt x="4671" y="2691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20" name="Google Shape;6920;p52"/>
            <p:cNvGrpSpPr/>
            <p:nvPr/>
          </p:nvGrpSpPr>
          <p:grpSpPr>
            <a:xfrm>
              <a:off x="4524112" y="1353654"/>
              <a:ext cx="760928" cy="917981"/>
              <a:chOff x="4524112" y="1353654"/>
              <a:chExt cx="760928" cy="917981"/>
            </a:xfrm>
          </p:grpSpPr>
          <p:grpSp>
            <p:nvGrpSpPr>
              <p:cNvPr id="6921" name="Google Shape;6921;p52"/>
              <p:cNvGrpSpPr/>
              <p:nvPr/>
            </p:nvGrpSpPr>
            <p:grpSpPr>
              <a:xfrm>
                <a:off x="4524112" y="1353654"/>
                <a:ext cx="760928" cy="917981"/>
                <a:chOff x="4524112" y="1353654"/>
                <a:chExt cx="760928" cy="917981"/>
              </a:xfrm>
            </p:grpSpPr>
            <p:sp>
              <p:nvSpPr>
                <p:cNvPr id="6922" name="Google Shape;6922;p52"/>
                <p:cNvSpPr/>
                <p:nvPr/>
              </p:nvSpPr>
              <p:spPr>
                <a:xfrm>
                  <a:off x="4524112" y="1980545"/>
                  <a:ext cx="485640" cy="281862"/>
                </a:xfrm>
                <a:custGeom>
                  <a:rect b="b" l="l" r="r" t="t"/>
                  <a:pathLst>
                    <a:path extrusionOk="0" h="10080" w="17366">
                      <a:moveTo>
                        <a:pt x="3520" y="1"/>
                      </a:moveTo>
                      <a:lnTo>
                        <a:pt x="1" y="2035"/>
                      </a:lnTo>
                      <a:lnTo>
                        <a:pt x="13842" y="10080"/>
                      </a:lnTo>
                      <a:lnTo>
                        <a:pt x="17366" y="8046"/>
                      </a:lnTo>
                      <a:lnTo>
                        <a:pt x="352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3" name="Google Shape;6923;p52"/>
                <p:cNvSpPr/>
                <p:nvPr/>
              </p:nvSpPr>
              <p:spPr>
                <a:xfrm>
                  <a:off x="4524112" y="2037421"/>
                  <a:ext cx="387119" cy="234214"/>
                </a:xfrm>
                <a:custGeom>
                  <a:rect b="b" l="l" r="r" t="t"/>
                  <a:pathLst>
                    <a:path extrusionOk="0" h="8376" w="13843">
                      <a:moveTo>
                        <a:pt x="1" y="1"/>
                      </a:moveTo>
                      <a:lnTo>
                        <a:pt x="1" y="331"/>
                      </a:lnTo>
                      <a:lnTo>
                        <a:pt x="13842" y="8376"/>
                      </a:lnTo>
                      <a:lnTo>
                        <a:pt x="13842" y="804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4" name="Google Shape;6924;p52"/>
                <p:cNvSpPr/>
                <p:nvPr/>
              </p:nvSpPr>
              <p:spPr>
                <a:xfrm>
                  <a:off x="4911203" y="2205503"/>
                  <a:ext cx="98549" cy="66131"/>
                </a:xfrm>
                <a:custGeom>
                  <a:rect b="b" l="l" r="r" t="t"/>
                  <a:pathLst>
                    <a:path extrusionOk="0" h="2365" w="3524">
                      <a:moveTo>
                        <a:pt x="3524" y="1"/>
                      </a:moveTo>
                      <a:lnTo>
                        <a:pt x="0" y="2035"/>
                      </a:lnTo>
                      <a:lnTo>
                        <a:pt x="0" y="2365"/>
                      </a:lnTo>
                      <a:lnTo>
                        <a:pt x="3524" y="331"/>
                      </a:lnTo>
                      <a:lnTo>
                        <a:pt x="35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5" name="Google Shape;6925;p52"/>
                <p:cNvSpPr/>
                <p:nvPr/>
              </p:nvSpPr>
              <p:spPr>
                <a:xfrm>
                  <a:off x="4613991" y="1872806"/>
                  <a:ext cx="389888" cy="338039"/>
                </a:xfrm>
                <a:custGeom>
                  <a:rect b="b" l="l" r="r" t="t"/>
                  <a:pathLst>
                    <a:path extrusionOk="0" h="12089" w="13942">
                      <a:moveTo>
                        <a:pt x="13" y="0"/>
                      </a:moveTo>
                      <a:lnTo>
                        <a:pt x="0" y="4047"/>
                      </a:lnTo>
                      <a:lnTo>
                        <a:pt x="13933" y="12088"/>
                      </a:lnTo>
                      <a:lnTo>
                        <a:pt x="13941" y="8041"/>
                      </a:lnTo>
                      <a:lnTo>
                        <a:pt x="1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6" name="Google Shape;6926;p52"/>
                <p:cNvSpPr/>
                <p:nvPr/>
              </p:nvSpPr>
              <p:spPr>
                <a:xfrm>
                  <a:off x="5003600" y="2090829"/>
                  <a:ext cx="10431" cy="127397"/>
                </a:xfrm>
                <a:custGeom>
                  <a:rect b="b" l="l" r="r" t="t"/>
                  <a:pathLst>
                    <a:path extrusionOk="0" h="4556" w="373">
                      <a:moveTo>
                        <a:pt x="372" y="1"/>
                      </a:moveTo>
                      <a:lnTo>
                        <a:pt x="9" y="244"/>
                      </a:lnTo>
                      <a:lnTo>
                        <a:pt x="1" y="4555"/>
                      </a:lnTo>
                      <a:lnTo>
                        <a:pt x="364" y="4312"/>
                      </a:lnTo>
                      <a:lnTo>
                        <a:pt x="3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7" name="Google Shape;6927;p52"/>
                <p:cNvSpPr/>
                <p:nvPr/>
              </p:nvSpPr>
              <p:spPr>
                <a:xfrm>
                  <a:off x="4616536" y="1865983"/>
                  <a:ext cx="397495" cy="229488"/>
                </a:xfrm>
                <a:custGeom>
                  <a:rect b="b" l="l" r="r" t="t"/>
                  <a:pathLst>
                    <a:path extrusionOk="0" h="8207" w="14214">
                      <a:moveTo>
                        <a:pt x="285" y="1"/>
                      </a:moveTo>
                      <a:lnTo>
                        <a:pt x="0" y="166"/>
                      </a:lnTo>
                      <a:lnTo>
                        <a:pt x="13933" y="8207"/>
                      </a:lnTo>
                      <a:lnTo>
                        <a:pt x="14213" y="8042"/>
                      </a:lnTo>
                      <a:lnTo>
                        <a:pt x="2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8" name="Google Shape;6928;p52"/>
                <p:cNvSpPr/>
                <p:nvPr/>
              </p:nvSpPr>
              <p:spPr>
                <a:xfrm>
                  <a:off x="4616648" y="1807373"/>
                  <a:ext cx="485640" cy="281750"/>
                </a:xfrm>
                <a:custGeom>
                  <a:rect b="b" l="l" r="r" t="t"/>
                  <a:pathLst>
                    <a:path extrusionOk="0" h="10076" w="17366">
                      <a:moveTo>
                        <a:pt x="3520" y="1"/>
                      </a:moveTo>
                      <a:lnTo>
                        <a:pt x="0" y="2031"/>
                      </a:lnTo>
                      <a:lnTo>
                        <a:pt x="13846" y="10076"/>
                      </a:lnTo>
                      <a:lnTo>
                        <a:pt x="17365" y="8046"/>
                      </a:lnTo>
                      <a:lnTo>
                        <a:pt x="352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9" name="Google Shape;6929;p52"/>
                <p:cNvSpPr/>
                <p:nvPr/>
              </p:nvSpPr>
              <p:spPr>
                <a:xfrm>
                  <a:off x="4616648" y="1864137"/>
                  <a:ext cx="387231" cy="234214"/>
                </a:xfrm>
                <a:custGeom>
                  <a:rect b="b" l="l" r="r" t="t"/>
                  <a:pathLst>
                    <a:path extrusionOk="0" h="8376" w="13847">
                      <a:moveTo>
                        <a:pt x="0" y="1"/>
                      </a:moveTo>
                      <a:lnTo>
                        <a:pt x="4" y="331"/>
                      </a:lnTo>
                      <a:lnTo>
                        <a:pt x="13846" y="8376"/>
                      </a:lnTo>
                      <a:lnTo>
                        <a:pt x="13846" y="804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0" name="Google Shape;6930;p52"/>
                <p:cNvSpPr/>
                <p:nvPr/>
              </p:nvSpPr>
              <p:spPr>
                <a:xfrm>
                  <a:off x="5003851" y="2032360"/>
                  <a:ext cx="98437" cy="65992"/>
                </a:xfrm>
                <a:custGeom>
                  <a:rect b="b" l="l" r="r" t="t"/>
                  <a:pathLst>
                    <a:path extrusionOk="0" h="2360" w="3520">
                      <a:moveTo>
                        <a:pt x="3519" y="0"/>
                      </a:moveTo>
                      <a:lnTo>
                        <a:pt x="0" y="2030"/>
                      </a:lnTo>
                      <a:lnTo>
                        <a:pt x="0" y="2360"/>
                      </a:lnTo>
                      <a:lnTo>
                        <a:pt x="3519" y="326"/>
                      </a:lnTo>
                      <a:lnTo>
                        <a:pt x="351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1" name="Google Shape;6931;p52"/>
                <p:cNvSpPr/>
                <p:nvPr/>
              </p:nvSpPr>
              <p:spPr>
                <a:xfrm>
                  <a:off x="4706639" y="1699522"/>
                  <a:ext cx="389888" cy="338151"/>
                </a:xfrm>
                <a:custGeom>
                  <a:rect b="b" l="l" r="r" t="t"/>
                  <a:pathLst>
                    <a:path extrusionOk="0" h="12093" w="13942">
                      <a:moveTo>
                        <a:pt x="9" y="0"/>
                      </a:moveTo>
                      <a:lnTo>
                        <a:pt x="0" y="4048"/>
                      </a:lnTo>
                      <a:lnTo>
                        <a:pt x="13929" y="12093"/>
                      </a:lnTo>
                      <a:lnTo>
                        <a:pt x="13941" y="8046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2" name="Google Shape;6932;p52"/>
                <p:cNvSpPr/>
                <p:nvPr/>
              </p:nvSpPr>
              <p:spPr>
                <a:xfrm>
                  <a:off x="5096136" y="1919867"/>
                  <a:ext cx="8334" cy="125188"/>
                </a:xfrm>
                <a:custGeom>
                  <a:rect b="b" l="l" r="r" t="t"/>
                  <a:pathLst>
                    <a:path extrusionOk="0" h="4477" w="298">
                      <a:moveTo>
                        <a:pt x="298" y="0"/>
                      </a:moveTo>
                      <a:lnTo>
                        <a:pt x="13" y="166"/>
                      </a:lnTo>
                      <a:lnTo>
                        <a:pt x="1" y="4477"/>
                      </a:lnTo>
                      <a:lnTo>
                        <a:pt x="285" y="4312"/>
                      </a:lnTo>
                      <a:lnTo>
                        <a:pt x="29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3" name="Google Shape;6933;p52"/>
                <p:cNvSpPr/>
                <p:nvPr/>
              </p:nvSpPr>
              <p:spPr>
                <a:xfrm>
                  <a:off x="4706863" y="1694908"/>
                  <a:ext cx="397606" cy="229600"/>
                </a:xfrm>
                <a:custGeom>
                  <a:rect b="b" l="l" r="r" t="t"/>
                  <a:pathLst>
                    <a:path extrusionOk="0" h="8211" w="14218">
                      <a:moveTo>
                        <a:pt x="285" y="0"/>
                      </a:moveTo>
                      <a:lnTo>
                        <a:pt x="1" y="165"/>
                      </a:lnTo>
                      <a:lnTo>
                        <a:pt x="13933" y="8211"/>
                      </a:lnTo>
                      <a:lnTo>
                        <a:pt x="14218" y="8045"/>
                      </a:lnTo>
                      <a:lnTo>
                        <a:pt x="2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4" name="Google Shape;6934;p52"/>
                <p:cNvSpPr/>
                <p:nvPr/>
              </p:nvSpPr>
              <p:spPr>
                <a:xfrm>
                  <a:off x="4706863" y="1637110"/>
                  <a:ext cx="485640" cy="281862"/>
                </a:xfrm>
                <a:custGeom>
                  <a:rect b="b" l="l" r="r" t="t"/>
                  <a:pathLst>
                    <a:path extrusionOk="0" h="10080" w="17366">
                      <a:moveTo>
                        <a:pt x="3524" y="0"/>
                      </a:moveTo>
                      <a:lnTo>
                        <a:pt x="1" y="2034"/>
                      </a:lnTo>
                      <a:lnTo>
                        <a:pt x="13842" y="10079"/>
                      </a:lnTo>
                      <a:lnTo>
                        <a:pt x="17366" y="8046"/>
                      </a:lnTo>
                      <a:lnTo>
                        <a:pt x="35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5" name="Google Shape;6935;p52"/>
                <p:cNvSpPr/>
                <p:nvPr/>
              </p:nvSpPr>
              <p:spPr>
                <a:xfrm>
                  <a:off x="4706863" y="1693985"/>
                  <a:ext cx="387231" cy="234102"/>
                </a:xfrm>
                <a:custGeom>
                  <a:rect b="b" l="l" r="r" t="t"/>
                  <a:pathLst>
                    <a:path extrusionOk="0" h="8372" w="13847">
                      <a:moveTo>
                        <a:pt x="1" y="0"/>
                      </a:moveTo>
                      <a:lnTo>
                        <a:pt x="1" y="326"/>
                      </a:lnTo>
                      <a:lnTo>
                        <a:pt x="13846" y="8371"/>
                      </a:lnTo>
                      <a:lnTo>
                        <a:pt x="13846" y="8371"/>
                      </a:lnTo>
                      <a:lnTo>
                        <a:pt x="13842" y="804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6" name="Google Shape;6936;p52"/>
                <p:cNvSpPr/>
                <p:nvPr/>
              </p:nvSpPr>
              <p:spPr>
                <a:xfrm>
                  <a:off x="5093954" y="1862068"/>
                  <a:ext cx="98549" cy="66019"/>
                </a:xfrm>
                <a:custGeom>
                  <a:rect b="b" l="l" r="r" t="t"/>
                  <a:pathLst>
                    <a:path extrusionOk="0" h="2361" w="3524">
                      <a:moveTo>
                        <a:pt x="3524" y="1"/>
                      </a:moveTo>
                      <a:lnTo>
                        <a:pt x="0" y="2034"/>
                      </a:lnTo>
                      <a:lnTo>
                        <a:pt x="4" y="2360"/>
                      </a:lnTo>
                      <a:lnTo>
                        <a:pt x="3524" y="326"/>
                      </a:lnTo>
                      <a:lnTo>
                        <a:pt x="35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7" name="Google Shape;6937;p52"/>
                <p:cNvSpPr/>
                <p:nvPr/>
              </p:nvSpPr>
              <p:spPr>
                <a:xfrm>
                  <a:off x="4796854" y="1529230"/>
                  <a:ext cx="389888" cy="338178"/>
                </a:xfrm>
                <a:custGeom>
                  <a:rect b="b" l="l" r="r" t="t"/>
                  <a:pathLst>
                    <a:path extrusionOk="0" h="12094" w="13942">
                      <a:moveTo>
                        <a:pt x="9" y="1"/>
                      </a:moveTo>
                      <a:lnTo>
                        <a:pt x="1" y="4048"/>
                      </a:lnTo>
                      <a:lnTo>
                        <a:pt x="13929" y="12093"/>
                      </a:lnTo>
                      <a:lnTo>
                        <a:pt x="13941" y="8046"/>
                      </a:lnTo>
                      <a:lnTo>
                        <a:pt x="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8" name="Google Shape;6938;p52"/>
                <p:cNvSpPr/>
                <p:nvPr/>
              </p:nvSpPr>
              <p:spPr>
                <a:xfrm>
                  <a:off x="5186379" y="1749575"/>
                  <a:ext cx="8334" cy="125104"/>
                </a:xfrm>
                <a:custGeom>
                  <a:rect b="b" l="l" r="r" t="t"/>
                  <a:pathLst>
                    <a:path extrusionOk="0" h="4474" w="298">
                      <a:moveTo>
                        <a:pt x="297" y="1"/>
                      </a:moveTo>
                      <a:lnTo>
                        <a:pt x="12" y="166"/>
                      </a:lnTo>
                      <a:lnTo>
                        <a:pt x="0" y="4473"/>
                      </a:lnTo>
                      <a:lnTo>
                        <a:pt x="285" y="4308"/>
                      </a:lnTo>
                      <a:lnTo>
                        <a:pt x="29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9" name="Google Shape;6939;p52"/>
                <p:cNvSpPr/>
                <p:nvPr/>
              </p:nvSpPr>
              <p:spPr>
                <a:xfrm>
                  <a:off x="4797078" y="1524617"/>
                  <a:ext cx="397634" cy="229600"/>
                </a:xfrm>
                <a:custGeom>
                  <a:rect b="b" l="l" r="r" t="t"/>
                  <a:pathLst>
                    <a:path extrusionOk="0" h="8211" w="14219">
                      <a:moveTo>
                        <a:pt x="286" y="1"/>
                      </a:moveTo>
                      <a:lnTo>
                        <a:pt x="1" y="166"/>
                      </a:lnTo>
                      <a:lnTo>
                        <a:pt x="13933" y="8211"/>
                      </a:lnTo>
                      <a:lnTo>
                        <a:pt x="14218" y="8046"/>
                      </a:lnTo>
                      <a:lnTo>
                        <a:pt x="28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0" name="Google Shape;6940;p52"/>
                <p:cNvSpPr/>
                <p:nvPr/>
              </p:nvSpPr>
              <p:spPr>
                <a:xfrm>
                  <a:off x="4797330" y="1466035"/>
                  <a:ext cx="485528" cy="281862"/>
                </a:xfrm>
                <a:custGeom>
                  <a:rect b="b" l="l" r="r" t="t"/>
                  <a:pathLst>
                    <a:path extrusionOk="0" h="10080" w="17362">
                      <a:moveTo>
                        <a:pt x="3519" y="0"/>
                      </a:moveTo>
                      <a:lnTo>
                        <a:pt x="0" y="2034"/>
                      </a:lnTo>
                      <a:lnTo>
                        <a:pt x="13842" y="10079"/>
                      </a:lnTo>
                      <a:lnTo>
                        <a:pt x="17361" y="8045"/>
                      </a:lnTo>
                      <a:lnTo>
                        <a:pt x="351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1" name="Google Shape;6941;p52"/>
                <p:cNvSpPr/>
                <p:nvPr/>
              </p:nvSpPr>
              <p:spPr>
                <a:xfrm>
                  <a:off x="4797330" y="1522911"/>
                  <a:ext cx="389413" cy="234214"/>
                </a:xfrm>
                <a:custGeom>
                  <a:rect b="b" l="l" r="r" t="t"/>
                  <a:pathLst>
                    <a:path extrusionOk="0" h="8376" w="13925">
                      <a:moveTo>
                        <a:pt x="0" y="0"/>
                      </a:moveTo>
                      <a:lnTo>
                        <a:pt x="0" y="330"/>
                      </a:lnTo>
                      <a:lnTo>
                        <a:pt x="13924" y="8375"/>
                      </a:lnTo>
                      <a:lnTo>
                        <a:pt x="13924" y="804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2" name="Google Shape;6942;p52"/>
                <p:cNvSpPr/>
                <p:nvPr/>
              </p:nvSpPr>
              <p:spPr>
                <a:xfrm>
                  <a:off x="5186379" y="1690993"/>
                  <a:ext cx="96479" cy="64845"/>
                </a:xfrm>
                <a:custGeom>
                  <a:rect b="b" l="l" r="r" t="t"/>
                  <a:pathLst>
                    <a:path extrusionOk="0" h="2319" w="3450">
                      <a:moveTo>
                        <a:pt x="3449" y="0"/>
                      </a:moveTo>
                      <a:lnTo>
                        <a:pt x="0" y="1993"/>
                      </a:lnTo>
                      <a:lnTo>
                        <a:pt x="0" y="2319"/>
                      </a:lnTo>
                      <a:lnTo>
                        <a:pt x="3449" y="330"/>
                      </a:lnTo>
                      <a:lnTo>
                        <a:pt x="344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3" name="Google Shape;6943;p52"/>
                <p:cNvSpPr/>
                <p:nvPr/>
              </p:nvSpPr>
              <p:spPr>
                <a:xfrm>
                  <a:off x="4887209" y="1358268"/>
                  <a:ext cx="389972" cy="338039"/>
                </a:xfrm>
                <a:custGeom>
                  <a:rect b="b" l="l" r="r" t="t"/>
                  <a:pathLst>
                    <a:path extrusionOk="0" h="12089" w="13945">
                      <a:moveTo>
                        <a:pt x="12" y="1"/>
                      </a:moveTo>
                      <a:lnTo>
                        <a:pt x="0" y="4048"/>
                      </a:lnTo>
                      <a:lnTo>
                        <a:pt x="13933" y="12089"/>
                      </a:lnTo>
                      <a:lnTo>
                        <a:pt x="13945" y="8042"/>
                      </a:lnTo>
                      <a:lnTo>
                        <a:pt x="1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4" name="Google Shape;6944;p52"/>
                <p:cNvSpPr/>
                <p:nvPr/>
              </p:nvSpPr>
              <p:spPr>
                <a:xfrm>
                  <a:off x="4887545" y="1353654"/>
                  <a:ext cx="397495" cy="229488"/>
                </a:xfrm>
                <a:custGeom>
                  <a:rect b="b" l="l" r="r" t="t"/>
                  <a:pathLst>
                    <a:path extrusionOk="0" h="8207" w="14214">
                      <a:moveTo>
                        <a:pt x="285" y="1"/>
                      </a:moveTo>
                      <a:lnTo>
                        <a:pt x="0" y="166"/>
                      </a:lnTo>
                      <a:lnTo>
                        <a:pt x="13933" y="8207"/>
                      </a:lnTo>
                      <a:lnTo>
                        <a:pt x="14214" y="8042"/>
                      </a:lnTo>
                      <a:lnTo>
                        <a:pt x="2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45" name="Google Shape;6945;p52"/>
              <p:cNvGrpSpPr/>
              <p:nvPr/>
            </p:nvGrpSpPr>
            <p:grpSpPr>
              <a:xfrm>
                <a:off x="4524112" y="1466035"/>
                <a:ext cx="758746" cy="796372"/>
                <a:chOff x="4524112" y="1466035"/>
                <a:chExt cx="758746" cy="796372"/>
              </a:xfrm>
            </p:grpSpPr>
            <p:sp>
              <p:nvSpPr>
                <p:cNvPr id="6946" name="Google Shape;6946;p52"/>
                <p:cNvSpPr/>
                <p:nvPr/>
              </p:nvSpPr>
              <p:spPr>
                <a:xfrm>
                  <a:off x="4524112" y="1980545"/>
                  <a:ext cx="485640" cy="281862"/>
                </a:xfrm>
                <a:custGeom>
                  <a:rect b="b" l="l" r="r" t="t"/>
                  <a:pathLst>
                    <a:path extrusionOk="0" h="10080" w="17366">
                      <a:moveTo>
                        <a:pt x="3520" y="1"/>
                      </a:moveTo>
                      <a:lnTo>
                        <a:pt x="1" y="2035"/>
                      </a:lnTo>
                      <a:lnTo>
                        <a:pt x="13842" y="10080"/>
                      </a:lnTo>
                      <a:lnTo>
                        <a:pt x="17366" y="8046"/>
                      </a:lnTo>
                      <a:lnTo>
                        <a:pt x="3520" y="1"/>
                      </a:lnTo>
                      <a:close/>
                    </a:path>
                  </a:pathLst>
                </a:custGeom>
                <a:solidFill>
                  <a:srgbClr val="FFFFFF">
                    <a:alpha val="234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7" name="Google Shape;6947;p52"/>
                <p:cNvSpPr/>
                <p:nvPr/>
              </p:nvSpPr>
              <p:spPr>
                <a:xfrm>
                  <a:off x="4616648" y="1807373"/>
                  <a:ext cx="485640" cy="281750"/>
                </a:xfrm>
                <a:custGeom>
                  <a:rect b="b" l="l" r="r" t="t"/>
                  <a:pathLst>
                    <a:path extrusionOk="0" h="10076" w="17366">
                      <a:moveTo>
                        <a:pt x="3520" y="1"/>
                      </a:moveTo>
                      <a:lnTo>
                        <a:pt x="0" y="2031"/>
                      </a:lnTo>
                      <a:lnTo>
                        <a:pt x="13846" y="10076"/>
                      </a:lnTo>
                      <a:lnTo>
                        <a:pt x="17365" y="8046"/>
                      </a:lnTo>
                      <a:lnTo>
                        <a:pt x="3520" y="1"/>
                      </a:lnTo>
                      <a:close/>
                    </a:path>
                  </a:pathLst>
                </a:custGeom>
                <a:solidFill>
                  <a:srgbClr val="FFFFFF">
                    <a:alpha val="234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8" name="Google Shape;6948;p52"/>
                <p:cNvSpPr/>
                <p:nvPr/>
              </p:nvSpPr>
              <p:spPr>
                <a:xfrm>
                  <a:off x="4706863" y="1637110"/>
                  <a:ext cx="485640" cy="281862"/>
                </a:xfrm>
                <a:custGeom>
                  <a:rect b="b" l="l" r="r" t="t"/>
                  <a:pathLst>
                    <a:path extrusionOk="0" h="10080" w="17366">
                      <a:moveTo>
                        <a:pt x="3524" y="0"/>
                      </a:moveTo>
                      <a:lnTo>
                        <a:pt x="1" y="2034"/>
                      </a:lnTo>
                      <a:lnTo>
                        <a:pt x="13842" y="10079"/>
                      </a:lnTo>
                      <a:lnTo>
                        <a:pt x="17366" y="8046"/>
                      </a:lnTo>
                      <a:lnTo>
                        <a:pt x="3524" y="0"/>
                      </a:lnTo>
                      <a:close/>
                    </a:path>
                  </a:pathLst>
                </a:custGeom>
                <a:solidFill>
                  <a:srgbClr val="FFFFFF">
                    <a:alpha val="234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9" name="Google Shape;6949;p52"/>
                <p:cNvSpPr/>
                <p:nvPr/>
              </p:nvSpPr>
              <p:spPr>
                <a:xfrm>
                  <a:off x="4797330" y="1466035"/>
                  <a:ext cx="485528" cy="281862"/>
                </a:xfrm>
                <a:custGeom>
                  <a:rect b="b" l="l" r="r" t="t"/>
                  <a:pathLst>
                    <a:path extrusionOk="0" h="10080" w="17362">
                      <a:moveTo>
                        <a:pt x="3519" y="0"/>
                      </a:moveTo>
                      <a:lnTo>
                        <a:pt x="0" y="2034"/>
                      </a:lnTo>
                      <a:lnTo>
                        <a:pt x="13842" y="10079"/>
                      </a:lnTo>
                      <a:lnTo>
                        <a:pt x="17361" y="8045"/>
                      </a:lnTo>
                      <a:lnTo>
                        <a:pt x="3519" y="0"/>
                      </a:lnTo>
                      <a:close/>
                    </a:path>
                  </a:pathLst>
                </a:custGeom>
                <a:solidFill>
                  <a:srgbClr val="FFFFFF">
                    <a:alpha val="2346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950" name="Google Shape;6950;p52"/>
            <p:cNvGrpSpPr/>
            <p:nvPr/>
          </p:nvGrpSpPr>
          <p:grpSpPr>
            <a:xfrm>
              <a:off x="4216301" y="1956469"/>
              <a:ext cx="270338" cy="456376"/>
              <a:chOff x="4216301" y="1956469"/>
              <a:chExt cx="270338" cy="456376"/>
            </a:xfrm>
          </p:grpSpPr>
          <p:grpSp>
            <p:nvGrpSpPr>
              <p:cNvPr id="6951" name="Google Shape;6951;p52"/>
              <p:cNvGrpSpPr/>
              <p:nvPr/>
            </p:nvGrpSpPr>
            <p:grpSpPr>
              <a:xfrm>
                <a:off x="4216301" y="1956469"/>
                <a:ext cx="270338" cy="456376"/>
                <a:chOff x="4216301" y="1956469"/>
                <a:chExt cx="270338" cy="456376"/>
              </a:xfrm>
            </p:grpSpPr>
            <p:sp>
              <p:nvSpPr>
                <p:cNvPr id="6952" name="Google Shape;6952;p52"/>
                <p:cNvSpPr/>
                <p:nvPr/>
              </p:nvSpPr>
              <p:spPr>
                <a:xfrm>
                  <a:off x="4321505" y="2209558"/>
                  <a:ext cx="100310" cy="62077"/>
                </a:xfrm>
                <a:custGeom>
                  <a:rect b="b" l="l" r="r" t="t"/>
                  <a:pathLst>
                    <a:path extrusionOk="0" h="2220" w="3587">
                      <a:moveTo>
                        <a:pt x="3586" y="0"/>
                      </a:moveTo>
                      <a:lnTo>
                        <a:pt x="2167" y="829"/>
                      </a:lnTo>
                      <a:lnTo>
                        <a:pt x="1" y="2220"/>
                      </a:lnTo>
                      <a:lnTo>
                        <a:pt x="1424" y="1390"/>
                      </a:lnTo>
                      <a:lnTo>
                        <a:pt x="358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53" name="Google Shape;6953;p52"/>
                <p:cNvSpPr/>
                <p:nvPr/>
              </p:nvSpPr>
              <p:spPr>
                <a:xfrm>
                  <a:off x="4321505" y="2248426"/>
                  <a:ext cx="165133" cy="95548"/>
                </a:xfrm>
                <a:custGeom>
                  <a:rect b="b" l="l" r="r" t="t"/>
                  <a:pathLst>
                    <a:path extrusionOk="0" h="3417" w="5905">
                      <a:moveTo>
                        <a:pt x="1424" y="0"/>
                      </a:moveTo>
                      <a:lnTo>
                        <a:pt x="1" y="830"/>
                      </a:lnTo>
                      <a:lnTo>
                        <a:pt x="4481" y="3416"/>
                      </a:lnTo>
                      <a:lnTo>
                        <a:pt x="5905" y="2587"/>
                      </a:lnTo>
                      <a:lnTo>
                        <a:pt x="14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54" name="Google Shape;6954;p52"/>
                <p:cNvSpPr/>
                <p:nvPr/>
              </p:nvSpPr>
              <p:spPr>
                <a:xfrm>
                  <a:off x="4216413" y="1956469"/>
                  <a:ext cx="261808" cy="276186"/>
                </a:xfrm>
                <a:custGeom>
                  <a:rect b="b" l="l" r="r" t="t"/>
                  <a:pathLst>
                    <a:path extrusionOk="0" h="9877" w="9362">
                      <a:moveTo>
                        <a:pt x="2767" y="1"/>
                      </a:moveTo>
                      <a:cubicBezTo>
                        <a:pt x="2669" y="1"/>
                        <a:pt x="2572" y="4"/>
                        <a:pt x="2476" y="12"/>
                      </a:cubicBezTo>
                      <a:lnTo>
                        <a:pt x="2463" y="12"/>
                      </a:lnTo>
                      <a:cubicBezTo>
                        <a:pt x="2377" y="16"/>
                        <a:pt x="2294" y="32"/>
                        <a:pt x="2212" y="41"/>
                      </a:cubicBezTo>
                      <a:cubicBezTo>
                        <a:pt x="2125" y="49"/>
                        <a:pt x="2043" y="57"/>
                        <a:pt x="1960" y="69"/>
                      </a:cubicBezTo>
                      <a:lnTo>
                        <a:pt x="1948" y="74"/>
                      </a:lnTo>
                      <a:cubicBezTo>
                        <a:pt x="1770" y="102"/>
                        <a:pt x="1601" y="144"/>
                        <a:pt x="1432" y="189"/>
                      </a:cubicBezTo>
                      <a:lnTo>
                        <a:pt x="1424" y="189"/>
                      </a:lnTo>
                      <a:lnTo>
                        <a:pt x="0" y="1014"/>
                      </a:lnTo>
                      <a:cubicBezTo>
                        <a:pt x="169" y="965"/>
                        <a:pt x="347" y="928"/>
                        <a:pt x="520" y="899"/>
                      </a:cubicBezTo>
                      <a:cubicBezTo>
                        <a:pt x="607" y="882"/>
                        <a:pt x="698" y="874"/>
                        <a:pt x="784" y="866"/>
                      </a:cubicBezTo>
                      <a:cubicBezTo>
                        <a:pt x="871" y="853"/>
                        <a:pt x="953" y="841"/>
                        <a:pt x="1040" y="833"/>
                      </a:cubicBezTo>
                      <a:cubicBezTo>
                        <a:pt x="1161" y="827"/>
                        <a:pt x="1282" y="823"/>
                        <a:pt x="1402" y="823"/>
                      </a:cubicBezTo>
                      <a:cubicBezTo>
                        <a:pt x="1447" y="823"/>
                        <a:pt x="1491" y="823"/>
                        <a:pt x="1535" y="824"/>
                      </a:cubicBezTo>
                      <a:cubicBezTo>
                        <a:pt x="1568" y="824"/>
                        <a:pt x="1601" y="829"/>
                        <a:pt x="1634" y="833"/>
                      </a:cubicBezTo>
                      <a:cubicBezTo>
                        <a:pt x="1766" y="841"/>
                        <a:pt x="1898" y="849"/>
                        <a:pt x="2034" y="866"/>
                      </a:cubicBezTo>
                      <a:cubicBezTo>
                        <a:pt x="2080" y="874"/>
                        <a:pt x="2129" y="882"/>
                        <a:pt x="2175" y="890"/>
                      </a:cubicBezTo>
                      <a:cubicBezTo>
                        <a:pt x="2302" y="911"/>
                        <a:pt x="2434" y="936"/>
                        <a:pt x="2562" y="965"/>
                      </a:cubicBezTo>
                      <a:cubicBezTo>
                        <a:pt x="2599" y="973"/>
                        <a:pt x="2632" y="981"/>
                        <a:pt x="2670" y="989"/>
                      </a:cubicBezTo>
                      <a:cubicBezTo>
                        <a:pt x="2831" y="1031"/>
                        <a:pt x="2991" y="1080"/>
                        <a:pt x="3156" y="1138"/>
                      </a:cubicBezTo>
                      <a:cubicBezTo>
                        <a:pt x="3189" y="1150"/>
                        <a:pt x="3227" y="1163"/>
                        <a:pt x="3260" y="1175"/>
                      </a:cubicBezTo>
                      <a:cubicBezTo>
                        <a:pt x="3396" y="1225"/>
                        <a:pt x="3536" y="1282"/>
                        <a:pt x="3672" y="1344"/>
                      </a:cubicBezTo>
                      <a:cubicBezTo>
                        <a:pt x="3709" y="1365"/>
                        <a:pt x="3746" y="1381"/>
                        <a:pt x="3788" y="1398"/>
                      </a:cubicBezTo>
                      <a:cubicBezTo>
                        <a:pt x="3961" y="1480"/>
                        <a:pt x="4138" y="1571"/>
                        <a:pt x="4312" y="1674"/>
                      </a:cubicBezTo>
                      <a:cubicBezTo>
                        <a:pt x="4444" y="1749"/>
                        <a:pt x="4576" y="1827"/>
                        <a:pt x="4699" y="1910"/>
                      </a:cubicBezTo>
                      <a:cubicBezTo>
                        <a:pt x="4848" y="2009"/>
                        <a:pt x="4988" y="2108"/>
                        <a:pt x="5129" y="2211"/>
                      </a:cubicBezTo>
                      <a:cubicBezTo>
                        <a:pt x="5166" y="2240"/>
                        <a:pt x="5199" y="2264"/>
                        <a:pt x="5232" y="2293"/>
                      </a:cubicBezTo>
                      <a:cubicBezTo>
                        <a:pt x="5372" y="2400"/>
                        <a:pt x="5512" y="2516"/>
                        <a:pt x="5644" y="2632"/>
                      </a:cubicBezTo>
                      <a:cubicBezTo>
                        <a:pt x="5673" y="2656"/>
                        <a:pt x="5706" y="2681"/>
                        <a:pt x="5735" y="2710"/>
                      </a:cubicBezTo>
                      <a:cubicBezTo>
                        <a:pt x="5846" y="2809"/>
                        <a:pt x="5954" y="2912"/>
                        <a:pt x="6057" y="3019"/>
                      </a:cubicBezTo>
                      <a:lnTo>
                        <a:pt x="6090" y="3048"/>
                      </a:lnTo>
                      <a:cubicBezTo>
                        <a:pt x="6201" y="3164"/>
                        <a:pt x="6313" y="3283"/>
                        <a:pt x="6416" y="3403"/>
                      </a:cubicBezTo>
                      <a:cubicBezTo>
                        <a:pt x="6449" y="3440"/>
                        <a:pt x="6478" y="3477"/>
                        <a:pt x="6511" y="3519"/>
                      </a:cubicBezTo>
                      <a:cubicBezTo>
                        <a:pt x="6581" y="3601"/>
                        <a:pt x="6651" y="3688"/>
                        <a:pt x="6717" y="3774"/>
                      </a:cubicBezTo>
                      <a:cubicBezTo>
                        <a:pt x="6750" y="3820"/>
                        <a:pt x="6787" y="3869"/>
                        <a:pt x="6820" y="3915"/>
                      </a:cubicBezTo>
                      <a:cubicBezTo>
                        <a:pt x="6878" y="3997"/>
                        <a:pt x="6936" y="4080"/>
                        <a:pt x="6989" y="4162"/>
                      </a:cubicBezTo>
                      <a:cubicBezTo>
                        <a:pt x="7022" y="4212"/>
                        <a:pt x="7059" y="4265"/>
                        <a:pt x="7092" y="4315"/>
                      </a:cubicBezTo>
                      <a:cubicBezTo>
                        <a:pt x="7134" y="4381"/>
                        <a:pt x="7175" y="4451"/>
                        <a:pt x="7216" y="4517"/>
                      </a:cubicBezTo>
                      <a:cubicBezTo>
                        <a:pt x="7253" y="4587"/>
                        <a:pt x="7286" y="4645"/>
                        <a:pt x="7319" y="4707"/>
                      </a:cubicBezTo>
                      <a:cubicBezTo>
                        <a:pt x="7340" y="4740"/>
                        <a:pt x="7356" y="4777"/>
                        <a:pt x="7373" y="4810"/>
                      </a:cubicBezTo>
                      <a:cubicBezTo>
                        <a:pt x="7422" y="4913"/>
                        <a:pt x="7476" y="5016"/>
                        <a:pt x="7521" y="5123"/>
                      </a:cubicBezTo>
                      <a:cubicBezTo>
                        <a:pt x="7571" y="5235"/>
                        <a:pt x="7616" y="5350"/>
                        <a:pt x="7658" y="5462"/>
                      </a:cubicBezTo>
                      <a:cubicBezTo>
                        <a:pt x="7662" y="5478"/>
                        <a:pt x="7666" y="5491"/>
                        <a:pt x="7674" y="5503"/>
                      </a:cubicBezTo>
                      <a:cubicBezTo>
                        <a:pt x="7711" y="5614"/>
                        <a:pt x="7744" y="5726"/>
                        <a:pt x="7777" y="5837"/>
                      </a:cubicBezTo>
                      <a:cubicBezTo>
                        <a:pt x="7777" y="5850"/>
                        <a:pt x="7781" y="5862"/>
                        <a:pt x="7785" y="5874"/>
                      </a:cubicBezTo>
                      <a:cubicBezTo>
                        <a:pt x="7814" y="5982"/>
                        <a:pt x="7839" y="6093"/>
                        <a:pt x="7860" y="6204"/>
                      </a:cubicBezTo>
                      <a:cubicBezTo>
                        <a:pt x="7860" y="6217"/>
                        <a:pt x="7868" y="6229"/>
                        <a:pt x="7868" y="6241"/>
                      </a:cubicBezTo>
                      <a:cubicBezTo>
                        <a:pt x="7889" y="6353"/>
                        <a:pt x="7901" y="6460"/>
                        <a:pt x="7913" y="6567"/>
                      </a:cubicBezTo>
                      <a:cubicBezTo>
                        <a:pt x="7913" y="6584"/>
                        <a:pt x="7918" y="6600"/>
                        <a:pt x="7918" y="6617"/>
                      </a:cubicBezTo>
                      <a:cubicBezTo>
                        <a:pt x="7930" y="6732"/>
                        <a:pt x="7934" y="6848"/>
                        <a:pt x="7934" y="6963"/>
                      </a:cubicBezTo>
                      <a:cubicBezTo>
                        <a:pt x="7934" y="7108"/>
                        <a:pt x="7922" y="7252"/>
                        <a:pt x="7897" y="7397"/>
                      </a:cubicBezTo>
                      <a:cubicBezTo>
                        <a:pt x="7893" y="7430"/>
                        <a:pt x="7885" y="7463"/>
                        <a:pt x="7880" y="7500"/>
                      </a:cubicBezTo>
                      <a:cubicBezTo>
                        <a:pt x="7860" y="7599"/>
                        <a:pt x="7835" y="7694"/>
                        <a:pt x="7806" y="7789"/>
                      </a:cubicBezTo>
                      <a:cubicBezTo>
                        <a:pt x="7790" y="7834"/>
                        <a:pt x="7777" y="7879"/>
                        <a:pt x="7761" y="7925"/>
                      </a:cubicBezTo>
                      <a:cubicBezTo>
                        <a:pt x="7724" y="8024"/>
                        <a:pt x="7678" y="8127"/>
                        <a:pt x="7629" y="8222"/>
                      </a:cubicBezTo>
                      <a:cubicBezTo>
                        <a:pt x="7616" y="8247"/>
                        <a:pt x="7608" y="8275"/>
                        <a:pt x="7592" y="8296"/>
                      </a:cubicBezTo>
                      <a:cubicBezTo>
                        <a:pt x="7526" y="8416"/>
                        <a:pt x="7451" y="8527"/>
                        <a:pt x="7373" y="8638"/>
                      </a:cubicBezTo>
                      <a:cubicBezTo>
                        <a:pt x="7348" y="8667"/>
                        <a:pt x="7323" y="8696"/>
                        <a:pt x="7299" y="8725"/>
                      </a:cubicBezTo>
                      <a:cubicBezTo>
                        <a:pt x="7237" y="8804"/>
                        <a:pt x="7171" y="8882"/>
                        <a:pt x="7101" y="8956"/>
                      </a:cubicBezTo>
                      <a:cubicBezTo>
                        <a:pt x="7063" y="8993"/>
                        <a:pt x="7026" y="9030"/>
                        <a:pt x="6993" y="9063"/>
                      </a:cubicBezTo>
                      <a:cubicBezTo>
                        <a:pt x="6923" y="9129"/>
                        <a:pt x="6857" y="9191"/>
                        <a:pt x="6783" y="9257"/>
                      </a:cubicBezTo>
                      <a:cubicBezTo>
                        <a:pt x="6742" y="9290"/>
                        <a:pt x="6705" y="9323"/>
                        <a:pt x="6663" y="9360"/>
                      </a:cubicBezTo>
                      <a:cubicBezTo>
                        <a:pt x="6581" y="9422"/>
                        <a:pt x="6498" y="9484"/>
                        <a:pt x="6416" y="9546"/>
                      </a:cubicBezTo>
                      <a:cubicBezTo>
                        <a:pt x="6379" y="9571"/>
                        <a:pt x="6342" y="9600"/>
                        <a:pt x="6304" y="9629"/>
                      </a:cubicBezTo>
                      <a:cubicBezTo>
                        <a:pt x="6181" y="9708"/>
                        <a:pt x="6061" y="9792"/>
                        <a:pt x="5931" y="9868"/>
                      </a:cubicBezTo>
                      <a:lnTo>
                        <a:pt x="5931" y="9868"/>
                      </a:lnTo>
                      <a:lnTo>
                        <a:pt x="7340" y="9051"/>
                      </a:lnTo>
                      <a:cubicBezTo>
                        <a:pt x="7472" y="8969"/>
                        <a:pt x="7600" y="8886"/>
                        <a:pt x="7724" y="8804"/>
                      </a:cubicBezTo>
                      <a:cubicBezTo>
                        <a:pt x="7769" y="8779"/>
                        <a:pt x="7806" y="8750"/>
                        <a:pt x="7843" y="8721"/>
                      </a:cubicBezTo>
                      <a:cubicBezTo>
                        <a:pt x="7930" y="8663"/>
                        <a:pt x="8008" y="8601"/>
                        <a:pt x="8091" y="8535"/>
                      </a:cubicBezTo>
                      <a:cubicBezTo>
                        <a:pt x="8132" y="8502"/>
                        <a:pt x="8169" y="8469"/>
                        <a:pt x="8210" y="8432"/>
                      </a:cubicBezTo>
                      <a:cubicBezTo>
                        <a:pt x="8285" y="8370"/>
                        <a:pt x="8351" y="8304"/>
                        <a:pt x="8421" y="8242"/>
                      </a:cubicBezTo>
                      <a:cubicBezTo>
                        <a:pt x="8454" y="8205"/>
                        <a:pt x="8491" y="8168"/>
                        <a:pt x="8528" y="8135"/>
                      </a:cubicBezTo>
                      <a:cubicBezTo>
                        <a:pt x="8598" y="8057"/>
                        <a:pt x="8664" y="7983"/>
                        <a:pt x="8726" y="7904"/>
                      </a:cubicBezTo>
                      <a:cubicBezTo>
                        <a:pt x="8751" y="7871"/>
                        <a:pt x="8776" y="7846"/>
                        <a:pt x="8796" y="7813"/>
                      </a:cubicBezTo>
                      <a:cubicBezTo>
                        <a:pt x="8879" y="7706"/>
                        <a:pt x="8953" y="7591"/>
                        <a:pt x="9019" y="7471"/>
                      </a:cubicBezTo>
                      <a:cubicBezTo>
                        <a:pt x="9031" y="7450"/>
                        <a:pt x="9044" y="7421"/>
                        <a:pt x="9056" y="7397"/>
                      </a:cubicBezTo>
                      <a:cubicBezTo>
                        <a:pt x="9106" y="7302"/>
                        <a:pt x="9151" y="7203"/>
                        <a:pt x="9188" y="7100"/>
                      </a:cubicBezTo>
                      <a:cubicBezTo>
                        <a:pt x="9205" y="7058"/>
                        <a:pt x="9217" y="7013"/>
                        <a:pt x="9229" y="6968"/>
                      </a:cubicBezTo>
                      <a:cubicBezTo>
                        <a:pt x="9246" y="6922"/>
                        <a:pt x="9271" y="6864"/>
                        <a:pt x="9283" y="6807"/>
                      </a:cubicBezTo>
                      <a:cubicBezTo>
                        <a:pt x="9291" y="6765"/>
                        <a:pt x="9300" y="6720"/>
                        <a:pt x="9308" y="6675"/>
                      </a:cubicBezTo>
                      <a:cubicBezTo>
                        <a:pt x="9312" y="6642"/>
                        <a:pt x="9320" y="6609"/>
                        <a:pt x="9324" y="6572"/>
                      </a:cubicBezTo>
                      <a:cubicBezTo>
                        <a:pt x="9329" y="6547"/>
                        <a:pt x="9337" y="6522"/>
                        <a:pt x="9341" y="6497"/>
                      </a:cubicBezTo>
                      <a:cubicBezTo>
                        <a:pt x="9349" y="6423"/>
                        <a:pt x="9357" y="6340"/>
                        <a:pt x="9357" y="6266"/>
                      </a:cubicBezTo>
                      <a:cubicBezTo>
                        <a:pt x="9357" y="6225"/>
                        <a:pt x="9362" y="6180"/>
                        <a:pt x="9362" y="6138"/>
                      </a:cubicBezTo>
                      <a:lnTo>
                        <a:pt x="9362" y="6056"/>
                      </a:lnTo>
                      <a:cubicBezTo>
                        <a:pt x="9362" y="5982"/>
                        <a:pt x="9357" y="5911"/>
                        <a:pt x="9353" y="5837"/>
                      </a:cubicBezTo>
                      <a:cubicBezTo>
                        <a:pt x="9353" y="5821"/>
                        <a:pt x="9349" y="5808"/>
                        <a:pt x="9349" y="5792"/>
                      </a:cubicBezTo>
                      <a:lnTo>
                        <a:pt x="9341" y="5742"/>
                      </a:lnTo>
                      <a:cubicBezTo>
                        <a:pt x="9341" y="5709"/>
                        <a:pt x="9337" y="5676"/>
                        <a:pt x="9333" y="5639"/>
                      </a:cubicBezTo>
                      <a:cubicBezTo>
                        <a:pt x="9324" y="5577"/>
                        <a:pt x="9316" y="5515"/>
                        <a:pt x="9304" y="5449"/>
                      </a:cubicBezTo>
                      <a:cubicBezTo>
                        <a:pt x="9304" y="5441"/>
                        <a:pt x="9300" y="5429"/>
                        <a:pt x="9300" y="5420"/>
                      </a:cubicBezTo>
                      <a:cubicBezTo>
                        <a:pt x="9296" y="5408"/>
                        <a:pt x="9291" y="5396"/>
                        <a:pt x="9291" y="5379"/>
                      </a:cubicBezTo>
                      <a:cubicBezTo>
                        <a:pt x="9283" y="5342"/>
                        <a:pt x="9275" y="5305"/>
                        <a:pt x="9267" y="5264"/>
                      </a:cubicBezTo>
                      <a:cubicBezTo>
                        <a:pt x="9254" y="5206"/>
                        <a:pt x="9242" y="5144"/>
                        <a:pt x="9225" y="5082"/>
                      </a:cubicBezTo>
                      <a:lnTo>
                        <a:pt x="9217" y="5049"/>
                      </a:lnTo>
                      <a:lnTo>
                        <a:pt x="9205" y="5012"/>
                      </a:lnTo>
                      <a:cubicBezTo>
                        <a:pt x="9192" y="4975"/>
                        <a:pt x="9184" y="4938"/>
                        <a:pt x="9172" y="4901"/>
                      </a:cubicBezTo>
                      <a:cubicBezTo>
                        <a:pt x="9155" y="4835"/>
                        <a:pt x="9135" y="4773"/>
                        <a:pt x="9114" y="4711"/>
                      </a:cubicBezTo>
                      <a:lnTo>
                        <a:pt x="9102" y="4682"/>
                      </a:lnTo>
                      <a:lnTo>
                        <a:pt x="9085" y="4641"/>
                      </a:lnTo>
                      <a:cubicBezTo>
                        <a:pt x="9069" y="4595"/>
                        <a:pt x="9056" y="4554"/>
                        <a:pt x="9040" y="4513"/>
                      </a:cubicBezTo>
                      <a:cubicBezTo>
                        <a:pt x="9011" y="4439"/>
                        <a:pt x="8982" y="4368"/>
                        <a:pt x="8953" y="4298"/>
                      </a:cubicBezTo>
                      <a:cubicBezTo>
                        <a:pt x="8916" y="4224"/>
                        <a:pt x="8883" y="4146"/>
                        <a:pt x="8846" y="4067"/>
                      </a:cubicBezTo>
                      <a:cubicBezTo>
                        <a:pt x="8829" y="4042"/>
                        <a:pt x="8817" y="4018"/>
                        <a:pt x="8800" y="3989"/>
                      </a:cubicBezTo>
                      <a:cubicBezTo>
                        <a:pt x="8788" y="3956"/>
                        <a:pt x="8767" y="3919"/>
                        <a:pt x="8747" y="3886"/>
                      </a:cubicBezTo>
                      <a:cubicBezTo>
                        <a:pt x="8730" y="3853"/>
                        <a:pt x="8718" y="3824"/>
                        <a:pt x="8701" y="3795"/>
                      </a:cubicBezTo>
                      <a:cubicBezTo>
                        <a:pt x="8685" y="3766"/>
                        <a:pt x="8660" y="3729"/>
                        <a:pt x="8640" y="3696"/>
                      </a:cubicBezTo>
                      <a:cubicBezTo>
                        <a:pt x="8602" y="3626"/>
                        <a:pt x="8561" y="3560"/>
                        <a:pt x="8520" y="3494"/>
                      </a:cubicBezTo>
                      <a:cubicBezTo>
                        <a:pt x="8503" y="3469"/>
                        <a:pt x="8491" y="3440"/>
                        <a:pt x="8474" y="3415"/>
                      </a:cubicBezTo>
                      <a:cubicBezTo>
                        <a:pt x="8458" y="3391"/>
                        <a:pt x="8437" y="3366"/>
                        <a:pt x="8417" y="3337"/>
                      </a:cubicBezTo>
                      <a:cubicBezTo>
                        <a:pt x="8363" y="3254"/>
                        <a:pt x="8305" y="3172"/>
                        <a:pt x="8248" y="3094"/>
                      </a:cubicBezTo>
                      <a:cubicBezTo>
                        <a:pt x="8215" y="3044"/>
                        <a:pt x="8182" y="2999"/>
                        <a:pt x="8144" y="2953"/>
                      </a:cubicBezTo>
                      <a:cubicBezTo>
                        <a:pt x="8078" y="2867"/>
                        <a:pt x="8008" y="2780"/>
                        <a:pt x="7938" y="2693"/>
                      </a:cubicBezTo>
                      <a:cubicBezTo>
                        <a:pt x="7905" y="2656"/>
                        <a:pt x="7876" y="2619"/>
                        <a:pt x="7843" y="2582"/>
                      </a:cubicBezTo>
                      <a:cubicBezTo>
                        <a:pt x="7740" y="2458"/>
                        <a:pt x="7633" y="2339"/>
                        <a:pt x="7517" y="2223"/>
                      </a:cubicBezTo>
                      <a:cubicBezTo>
                        <a:pt x="7509" y="2215"/>
                        <a:pt x="7497" y="2207"/>
                        <a:pt x="7488" y="2194"/>
                      </a:cubicBezTo>
                      <a:cubicBezTo>
                        <a:pt x="7385" y="2091"/>
                        <a:pt x="7274" y="1988"/>
                        <a:pt x="7163" y="1885"/>
                      </a:cubicBezTo>
                      <a:lnTo>
                        <a:pt x="7134" y="1856"/>
                      </a:lnTo>
                      <a:cubicBezTo>
                        <a:pt x="7113" y="1839"/>
                        <a:pt x="7092" y="1827"/>
                        <a:pt x="7076" y="1806"/>
                      </a:cubicBezTo>
                      <a:cubicBezTo>
                        <a:pt x="6940" y="1691"/>
                        <a:pt x="6804" y="1575"/>
                        <a:pt x="6663" y="1468"/>
                      </a:cubicBezTo>
                      <a:cubicBezTo>
                        <a:pt x="6639" y="1452"/>
                        <a:pt x="6618" y="1431"/>
                        <a:pt x="6597" y="1419"/>
                      </a:cubicBezTo>
                      <a:cubicBezTo>
                        <a:pt x="6585" y="1406"/>
                        <a:pt x="6568" y="1398"/>
                        <a:pt x="6556" y="1390"/>
                      </a:cubicBezTo>
                      <a:cubicBezTo>
                        <a:pt x="6416" y="1287"/>
                        <a:pt x="6275" y="1183"/>
                        <a:pt x="6131" y="1088"/>
                      </a:cubicBezTo>
                      <a:cubicBezTo>
                        <a:pt x="6003" y="1006"/>
                        <a:pt x="5871" y="928"/>
                        <a:pt x="5743" y="849"/>
                      </a:cubicBezTo>
                      <a:lnTo>
                        <a:pt x="5686" y="816"/>
                      </a:lnTo>
                      <a:cubicBezTo>
                        <a:pt x="5549" y="742"/>
                        <a:pt x="5413" y="668"/>
                        <a:pt x="5281" y="606"/>
                      </a:cubicBezTo>
                      <a:cubicBezTo>
                        <a:pt x="5261" y="593"/>
                        <a:pt x="5236" y="585"/>
                        <a:pt x="5215" y="577"/>
                      </a:cubicBezTo>
                      <a:cubicBezTo>
                        <a:pt x="5178" y="556"/>
                        <a:pt x="5137" y="540"/>
                        <a:pt x="5100" y="523"/>
                      </a:cubicBezTo>
                      <a:cubicBezTo>
                        <a:pt x="5034" y="494"/>
                        <a:pt x="4964" y="461"/>
                        <a:pt x="4898" y="433"/>
                      </a:cubicBezTo>
                      <a:cubicBezTo>
                        <a:pt x="4831" y="404"/>
                        <a:pt x="4757" y="379"/>
                        <a:pt x="4687" y="354"/>
                      </a:cubicBezTo>
                      <a:cubicBezTo>
                        <a:pt x="4650" y="342"/>
                        <a:pt x="4617" y="325"/>
                        <a:pt x="4580" y="313"/>
                      </a:cubicBezTo>
                      <a:cubicBezTo>
                        <a:pt x="4559" y="309"/>
                        <a:pt x="4543" y="296"/>
                        <a:pt x="4522" y="292"/>
                      </a:cubicBezTo>
                      <a:cubicBezTo>
                        <a:pt x="4398" y="251"/>
                        <a:pt x="4270" y="210"/>
                        <a:pt x="4147" y="177"/>
                      </a:cubicBezTo>
                      <a:cubicBezTo>
                        <a:pt x="4130" y="173"/>
                        <a:pt x="4114" y="173"/>
                        <a:pt x="4097" y="168"/>
                      </a:cubicBezTo>
                      <a:cubicBezTo>
                        <a:pt x="4060" y="156"/>
                        <a:pt x="4023" y="152"/>
                        <a:pt x="3986" y="144"/>
                      </a:cubicBezTo>
                      <a:cubicBezTo>
                        <a:pt x="3911" y="123"/>
                        <a:pt x="3837" y="107"/>
                        <a:pt x="3763" y="90"/>
                      </a:cubicBezTo>
                      <a:cubicBezTo>
                        <a:pt x="3709" y="82"/>
                        <a:pt x="3656" y="74"/>
                        <a:pt x="3602" y="65"/>
                      </a:cubicBezTo>
                      <a:cubicBezTo>
                        <a:pt x="3544" y="57"/>
                        <a:pt x="3503" y="49"/>
                        <a:pt x="3458" y="45"/>
                      </a:cubicBezTo>
                      <a:cubicBezTo>
                        <a:pt x="3425" y="41"/>
                        <a:pt x="3396" y="32"/>
                        <a:pt x="3363" y="32"/>
                      </a:cubicBezTo>
                      <a:cubicBezTo>
                        <a:pt x="3260" y="20"/>
                        <a:pt x="3161" y="16"/>
                        <a:pt x="3062" y="8"/>
                      </a:cubicBezTo>
                      <a:cubicBezTo>
                        <a:pt x="3029" y="8"/>
                        <a:pt x="2996" y="3"/>
                        <a:pt x="2963" y="3"/>
                      </a:cubicBezTo>
                      <a:lnTo>
                        <a:pt x="2938" y="3"/>
                      </a:lnTo>
                      <a:cubicBezTo>
                        <a:pt x="2880" y="2"/>
                        <a:pt x="2824" y="1"/>
                        <a:pt x="2767" y="1"/>
                      </a:cubicBezTo>
                      <a:close/>
                      <a:moveTo>
                        <a:pt x="5931" y="9868"/>
                      </a:moveTo>
                      <a:lnTo>
                        <a:pt x="5917" y="9876"/>
                      </a:lnTo>
                      <a:cubicBezTo>
                        <a:pt x="5921" y="9873"/>
                        <a:pt x="5926" y="9871"/>
                        <a:pt x="5931" y="986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55" name="Google Shape;6955;p52"/>
                <p:cNvSpPr/>
                <p:nvPr/>
              </p:nvSpPr>
              <p:spPr>
                <a:xfrm>
                  <a:off x="4216301" y="1979650"/>
                  <a:ext cx="230543" cy="433195"/>
                </a:xfrm>
                <a:custGeom>
                  <a:rect b="b" l="l" r="r" t="t"/>
                  <a:pathLst>
                    <a:path extrusionOk="0" h="15492" w="8244">
                      <a:moveTo>
                        <a:pt x="1382" y="0"/>
                      </a:moveTo>
                      <a:cubicBezTo>
                        <a:pt x="910" y="0"/>
                        <a:pt x="449" y="67"/>
                        <a:pt x="0" y="193"/>
                      </a:cubicBezTo>
                      <a:lnTo>
                        <a:pt x="1015" y="3020"/>
                      </a:lnTo>
                      <a:cubicBezTo>
                        <a:pt x="1465" y="2837"/>
                        <a:pt x="1934" y="2742"/>
                        <a:pt x="2394" y="2742"/>
                      </a:cubicBezTo>
                      <a:cubicBezTo>
                        <a:pt x="2930" y="2742"/>
                        <a:pt x="3453" y="2871"/>
                        <a:pt x="3920" y="3139"/>
                      </a:cubicBezTo>
                      <a:cubicBezTo>
                        <a:pt x="4679" y="3577"/>
                        <a:pt x="5116" y="4253"/>
                        <a:pt x="5116" y="4950"/>
                      </a:cubicBezTo>
                      <a:cubicBezTo>
                        <a:pt x="5116" y="5507"/>
                        <a:pt x="4687" y="6081"/>
                        <a:pt x="4093" y="6456"/>
                      </a:cubicBezTo>
                      <a:lnTo>
                        <a:pt x="281" y="8886"/>
                      </a:lnTo>
                      <a:lnTo>
                        <a:pt x="277" y="10896"/>
                      </a:lnTo>
                      <a:lnTo>
                        <a:pt x="8235" y="15492"/>
                      </a:lnTo>
                      <a:lnTo>
                        <a:pt x="8243" y="13028"/>
                      </a:lnTo>
                      <a:lnTo>
                        <a:pt x="3763" y="10442"/>
                      </a:lnTo>
                      <a:lnTo>
                        <a:pt x="5929" y="9051"/>
                      </a:lnTo>
                      <a:cubicBezTo>
                        <a:pt x="7084" y="8358"/>
                        <a:pt x="7938" y="7467"/>
                        <a:pt x="7942" y="6139"/>
                      </a:cubicBezTo>
                      <a:cubicBezTo>
                        <a:pt x="7950" y="4204"/>
                        <a:pt x="6436" y="2071"/>
                        <a:pt x="4324" y="849"/>
                      </a:cubicBezTo>
                      <a:cubicBezTo>
                        <a:pt x="3312" y="266"/>
                        <a:pt x="2325" y="0"/>
                        <a:pt x="138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956" name="Google Shape;6956;p52"/>
              <p:cNvSpPr/>
              <p:nvPr/>
            </p:nvSpPr>
            <p:spPr>
              <a:xfrm>
                <a:off x="4216301" y="1979650"/>
                <a:ext cx="230543" cy="433195"/>
              </a:xfrm>
              <a:custGeom>
                <a:rect b="b" l="l" r="r" t="t"/>
                <a:pathLst>
                  <a:path extrusionOk="0" h="15492" w="8244">
                    <a:moveTo>
                      <a:pt x="1382" y="0"/>
                    </a:moveTo>
                    <a:cubicBezTo>
                      <a:pt x="910" y="0"/>
                      <a:pt x="449" y="67"/>
                      <a:pt x="0" y="193"/>
                    </a:cubicBezTo>
                    <a:lnTo>
                      <a:pt x="1015" y="3020"/>
                    </a:lnTo>
                    <a:cubicBezTo>
                      <a:pt x="1465" y="2837"/>
                      <a:pt x="1934" y="2742"/>
                      <a:pt x="2394" y="2742"/>
                    </a:cubicBezTo>
                    <a:cubicBezTo>
                      <a:pt x="2930" y="2742"/>
                      <a:pt x="3453" y="2871"/>
                      <a:pt x="3920" y="3139"/>
                    </a:cubicBezTo>
                    <a:cubicBezTo>
                      <a:pt x="4679" y="3577"/>
                      <a:pt x="5116" y="4253"/>
                      <a:pt x="5116" y="4950"/>
                    </a:cubicBezTo>
                    <a:cubicBezTo>
                      <a:pt x="5116" y="5507"/>
                      <a:pt x="4687" y="6081"/>
                      <a:pt x="4093" y="6456"/>
                    </a:cubicBezTo>
                    <a:lnTo>
                      <a:pt x="281" y="8886"/>
                    </a:lnTo>
                    <a:lnTo>
                      <a:pt x="277" y="10896"/>
                    </a:lnTo>
                    <a:lnTo>
                      <a:pt x="8235" y="15492"/>
                    </a:lnTo>
                    <a:lnTo>
                      <a:pt x="8243" y="13028"/>
                    </a:lnTo>
                    <a:lnTo>
                      <a:pt x="3763" y="10442"/>
                    </a:lnTo>
                    <a:lnTo>
                      <a:pt x="5929" y="9051"/>
                    </a:lnTo>
                    <a:cubicBezTo>
                      <a:pt x="7084" y="8358"/>
                      <a:pt x="7938" y="7467"/>
                      <a:pt x="7942" y="6139"/>
                    </a:cubicBezTo>
                    <a:cubicBezTo>
                      <a:pt x="7950" y="4204"/>
                      <a:pt x="6436" y="2071"/>
                      <a:pt x="4324" y="849"/>
                    </a:cubicBezTo>
                    <a:cubicBezTo>
                      <a:pt x="3312" y="266"/>
                      <a:pt x="2325" y="0"/>
                      <a:pt x="1382" y="0"/>
                    </a:cubicBez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57" name="Google Shape;6957;p52"/>
            <p:cNvGrpSpPr/>
            <p:nvPr/>
          </p:nvGrpSpPr>
          <p:grpSpPr>
            <a:xfrm>
              <a:off x="4958856" y="2901378"/>
              <a:ext cx="264801" cy="444072"/>
              <a:chOff x="4958856" y="2901378"/>
              <a:chExt cx="264801" cy="444072"/>
            </a:xfrm>
          </p:grpSpPr>
          <p:grpSp>
            <p:nvGrpSpPr>
              <p:cNvPr id="6958" name="Google Shape;6958;p52"/>
              <p:cNvGrpSpPr/>
              <p:nvPr/>
            </p:nvGrpSpPr>
            <p:grpSpPr>
              <a:xfrm>
                <a:off x="4958856" y="2901378"/>
                <a:ext cx="264801" cy="444072"/>
                <a:chOff x="4958856" y="2901378"/>
                <a:chExt cx="264801" cy="444072"/>
              </a:xfrm>
            </p:grpSpPr>
            <p:sp>
              <p:nvSpPr>
                <p:cNvPr id="6959" name="Google Shape;6959;p52"/>
                <p:cNvSpPr/>
                <p:nvPr/>
              </p:nvSpPr>
              <p:spPr>
                <a:xfrm>
                  <a:off x="5170662" y="3014682"/>
                  <a:ext cx="39962" cy="72339"/>
                </a:xfrm>
                <a:custGeom>
                  <a:rect b="b" l="l" r="r" t="t"/>
                  <a:pathLst>
                    <a:path extrusionOk="0" h="2587" w="1429">
                      <a:moveTo>
                        <a:pt x="1428" y="0"/>
                      </a:moveTo>
                      <a:lnTo>
                        <a:pt x="9" y="825"/>
                      </a:lnTo>
                      <a:lnTo>
                        <a:pt x="1" y="2587"/>
                      </a:lnTo>
                      <a:lnTo>
                        <a:pt x="1424" y="1762"/>
                      </a:lnTo>
                      <a:lnTo>
                        <a:pt x="142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960" name="Google Shape;6960;p52"/>
                <p:cNvGrpSpPr/>
                <p:nvPr/>
              </p:nvGrpSpPr>
              <p:grpSpPr>
                <a:xfrm>
                  <a:off x="4958856" y="2901378"/>
                  <a:ext cx="264801" cy="444072"/>
                  <a:chOff x="4958856" y="2901378"/>
                  <a:chExt cx="264801" cy="444072"/>
                </a:xfrm>
              </p:grpSpPr>
              <p:sp>
                <p:nvSpPr>
                  <p:cNvPr id="6961" name="Google Shape;6961;p52"/>
                  <p:cNvSpPr/>
                  <p:nvPr/>
                </p:nvSpPr>
                <p:spPr>
                  <a:xfrm>
                    <a:off x="4989645" y="3148147"/>
                    <a:ext cx="150032" cy="116548"/>
                  </a:xfrm>
                  <a:custGeom>
                    <a:rect b="b" l="l" r="r" t="t"/>
                    <a:pathLst>
                      <a:path extrusionOk="0" h="4168" w="5365">
                        <a:moveTo>
                          <a:pt x="1424" y="1"/>
                        </a:moveTo>
                        <a:lnTo>
                          <a:pt x="1" y="826"/>
                        </a:lnTo>
                        <a:cubicBezTo>
                          <a:pt x="13" y="846"/>
                          <a:pt x="25" y="867"/>
                          <a:pt x="34" y="888"/>
                        </a:cubicBezTo>
                        <a:cubicBezTo>
                          <a:pt x="54" y="921"/>
                          <a:pt x="71" y="949"/>
                          <a:pt x="91" y="978"/>
                        </a:cubicBezTo>
                        <a:cubicBezTo>
                          <a:pt x="186" y="1148"/>
                          <a:pt x="285" y="1313"/>
                          <a:pt x="384" y="1469"/>
                        </a:cubicBezTo>
                        <a:cubicBezTo>
                          <a:pt x="401" y="1498"/>
                          <a:pt x="417" y="1531"/>
                          <a:pt x="434" y="1556"/>
                        </a:cubicBezTo>
                        <a:cubicBezTo>
                          <a:pt x="463" y="1601"/>
                          <a:pt x="492" y="1638"/>
                          <a:pt x="521" y="1680"/>
                        </a:cubicBezTo>
                        <a:cubicBezTo>
                          <a:pt x="578" y="1771"/>
                          <a:pt x="636" y="1857"/>
                          <a:pt x="698" y="1940"/>
                        </a:cubicBezTo>
                        <a:cubicBezTo>
                          <a:pt x="747" y="2010"/>
                          <a:pt x="797" y="2076"/>
                          <a:pt x="847" y="2146"/>
                        </a:cubicBezTo>
                        <a:cubicBezTo>
                          <a:pt x="908" y="2224"/>
                          <a:pt x="970" y="2303"/>
                          <a:pt x="1032" y="2381"/>
                        </a:cubicBezTo>
                        <a:cubicBezTo>
                          <a:pt x="1082" y="2443"/>
                          <a:pt x="1135" y="2509"/>
                          <a:pt x="1185" y="2571"/>
                        </a:cubicBezTo>
                        <a:cubicBezTo>
                          <a:pt x="1247" y="2641"/>
                          <a:pt x="1309" y="2711"/>
                          <a:pt x="1375" y="2781"/>
                        </a:cubicBezTo>
                        <a:cubicBezTo>
                          <a:pt x="1424" y="2839"/>
                          <a:pt x="1478" y="2897"/>
                          <a:pt x="1531" y="2950"/>
                        </a:cubicBezTo>
                        <a:cubicBezTo>
                          <a:pt x="1597" y="3016"/>
                          <a:pt x="1659" y="3078"/>
                          <a:pt x="1725" y="3136"/>
                        </a:cubicBezTo>
                        <a:cubicBezTo>
                          <a:pt x="1762" y="3169"/>
                          <a:pt x="1795" y="3206"/>
                          <a:pt x="1828" y="3239"/>
                        </a:cubicBezTo>
                        <a:cubicBezTo>
                          <a:pt x="1849" y="3260"/>
                          <a:pt x="1870" y="3272"/>
                          <a:pt x="1886" y="3289"/>
                        </a:cubicBezTo>
                        <a:cubicBezTo>
                          <a:pt x="1944" y="3338"/>
                          <a:pt x="2002" y="3384"/>
                          <a:pt x="2059" y="3433"/>
                        </a:cubicBezTo>
                        <a:cubicBezTo>
                          <a:pt x="2101" y="3462"/>
                          <a:pt x="2138" y="3499"/>
                          <a:pt x="2179" y="3528"/>
                        </a:cubicBezTo>
                        <a:cubicBezTo>
                          <a:pt x="2200" y="3545"/>
                          <a:pt x="2224" y="3561"/>
                          <a:pt x="2249" y="3582"/>
                        </a:cubicBezTo>
                        <a:cubicBezTo>
                          <a:pt x="2282" y="3606"/>
                          <a:pt x="2315" y="3627"/>
                          <a:pt x="2352" y="3652"/>
                        </a:cubicBezTo>
                        <a:cubicBezTo>
                          <a:pt x="2390" y="3677"/>
                          <a:pt x="2418" y="3697"/>
                          <a:pt x="2447" y="3718"/>
                        </a:cubicBezTo>
                        <a:cubicBezTo>
                          <a:pt x="2517" y="3763"/>
                          <a:pt x="2583" y="3804"/>
                          <a:pt x="2654" y="3846"/>
                        </a:cubicBezTo>
                        <a:lnTo>
                          <a:pt x="2682" y="3862"/>
                        </a:lnTo>
                        <a:cubicBezTo>
                          <a:pt x="2720" y="3883"/>
                          <a:pt x="2753" y="3899"/>
                          <a:pt x="2786" y="3916"/>
                        </a:cubicBezTo>
                        <a:cubicBezTo>
                          <a:pt x="2823" y="3932"/>
                          <a:pt x="2847" y="3949"/>
                          <a:pt x="2876" y="3961"/>
                        </a:cubicBezTo>
                        <a:lnTo>
                          <a:pt x="2889" y="3969"/>
                        </a:lnTo>
                        <a:cubicBezTo>
                          <a:pt x="2942" y="3994"/>
                          <a:pt x="3000" y="4019"/>
                          <a:pt x="3050" y="4040"/>
                        </a:cubicBezTo>
                        <a:lnTo>
                          <a:pt x="3058" y="4040"/>
                        </a:lnTo>
                        <a:lnTo>
                          <a:pt x="3079" y="4052"/>
                        </a:lnTo>
                        <a:cubicBezTo>
                          <a:pt x="3116" y="4064"/>
                          <a:pt x="3153" y="4077"/>
                          <a:pt x="3186" y="4089"/>
                        </a:cubicBezTo>
                        <a:cubicBezTo>
                          <a:pt x="3202" y="4093"/>
                          <a:pt x="3211" y="4097"/>
                          <a:pt x="3223" y="4102"/>
                        </a:cubicBezTo>
                        <a:lnTo>
                          <a:pt x="3264" y="4114"/>
                        </a:lnTo>
                        <a:cubicBezTo>
                          <a:pt x="3277" y="4118"/>
                          <a:pt x="3293" y="4122"/>
                          <a:pt x="3305" y="4126"/>
                        </a:cubicBezTo>
                        <a:cubicBezTo>
                          <a:pt x="3338" y="4135"/>
                          <a:pt x="3376" y="4143"/>
                          <a:pt x="3409" y="4151"/>
                        </a:cubicBezTo>
                        <a:lnTo>
                          <a:pt x="3417" y="4151"/>
                        </a:lnTo>
                        <a:cubicBezTo>
                          <a:pt x="3446" y="4155"/>
                          <a:pt x="3475" y="4159"/>
                          <a:pt x="3503" y="4163"/>
                        </a:cubicBezTo>
                        <a:cubicBezTo>
                          <a:pt x="3520" y="4163"/>
                          <a:pt x="3536" y="4168"/>
                          <a:pt x="3553" y="4168"/>
                        </a:cubicBezTo>
                        <a:lnTo>
                          <a:pt x="3668" y="4168"/>
                        </a:lnTo>
                        <a:cubicBezTo>
                          <a:pt x="3677" y="4168"/>
                          <a:pt x="3685" y="4168"/>
                          <a:pt x="3693" y="4163"/>
                        </a:cubicBezTo>
                        <a:lnTo>
                          <a:pt x="3718" y="4163"/>
                        </a:lnTo>
                        <a:cubicBezTo>
                          <a:pt x="3726" y="4163"/>
                          <a:pt x="3734" y="4163"/>
                          <a:pt x="3743" y="4159"/>
                        </a:cubicBezTo>
                        <a:cubicBezTo>
                          <a:pt x="3772" y="4155"/>
                          <a:pt x="3796" y="4151"/>
                          <a:pt x="3821" y="4143"/>
                        </a:cubicBezTo>
                        <a:lnTo>
                          <a:pt x="3829" y="4143"/>
                        </a:lnTo>
                        <a:lnTo>
                          <a:pt x="3846" y="4139"/>
                        </a:lnTo>
                        <a:cubicBezTo>
                          <a:pt x="3862" y="4130"/>
                          <a:pt x="3879" y="4122"/>
                          <a:pt x="3900" y="4118"/>
                        </a:cubicBezTo>
                        <a:cubicBezTo>
                          <a:pt x="3916" y="4110"/>
                          <a:pt x="3928" y="4102"/>
                          <a:pt x="3945" y="4093"/>
                        </a:cubicBezTo>
                        <a:lnTo>
                          <a:pt x="5364" y="3268"/>
                        </a:lnTo>
                        <a:lnTo>
                          <a:pt x="5364" y="3268"/>
                        </a:lnTo>
                        <a:cubicBezTo>
                          <a:pt x="5335" y="3285"/>
                          <a:pt x="5302" y="3297"/>
                          <a:pt x="5269" y="3309"/>
                        </a:cubicBezTo>
                        <a:cubicBezTo>
                          <a:pt x="5261" y="3309"/>
                          <a:pt x="5257" y="3314"/>
                          <a:pt x="5253" y="3318"/>
                        </a:cubicBezTo>
                        <a:cubicBezTo>
                          <a:pt x="5216" y="3326"/>
                          <a:pt x="5178" y="3334"/>
                          <a:pt x="5141" y="3338"/>
                        </a:cubicBezTo>
                        <a:lnTo>
                          <a:pt x="5117" y="3338"/>
                        </a:lnTo>
                        <a:cubicBezTo>
                          <a:pt x="5079" y="3342"/>
                          <a:pt x="5038" y="3342"/>
                          <a:pt x="4997" y="3342"/>
                        </a:cubicBezTo>
                        <a:lnTo>
                          <a:pt x="4976" y="3342"/>
                        </a:lnTo>
                        <a:cubicBezTo>
                          <a:pt x="4931" y="3338"/>
                          <a:pt x="4886" y="3334"/>
                          <a:pt x="4840" y="3326"/>
                        </a:cubicBezTo>
                        <a:lnTo>
                          <a:pt x="4832" y="3326"/>
                        </a:lnTo>
                        <a:cubicBezTo>
                          <a:pt x="4782" y="3318"/>
                          <a:pt x="4733" y="3305"/>
                          <a:pt x="4688" y="3289"/>
                        </a:cubicBezTo>
                        <a:lnTo>
                          <a:pt x="4646" y="3276"/>
                        </a:lnTo>
                        <a:cubicBezTo>
                          <a:pt x="4601" y="3264"/>
                          <a:pt x="4551" y="3248"/>
                          <a:pt x="4502" y="3227"/>
                        </a:cubicBezTo>
                        <a:lnTo>
                          <a:pt x="4481" y="3219"/>
                        </a:lnTo>
                        <a:cubicBezTo>
                          <a:pt x="4419" y="3194"/>
                          <a:pt x="4362" y="3165"/>
                          <a:pt x="4300" y="3136"/>
                        </a:cubicBezTo>
                        <a:cubicBezTo>
                          <a:pt x="4271" y="3124"/>
                          <a:pt x="4238" y="3103"/>
                          <a:pt x="4209" y="3091"/>
                        </a:cubicBezTo>
                        <a:cubicBezTo>
                          <a:pt x="4168" y="3066"/>
                          <a:pt x="4122" y="3045"/>
                          <a:pt x="4077" y="3016"/>
                        </a:cubicBezTo>
                        <a:cubicBezTo>
                          <a:pt x="3974" y="2959"/>
                          <a:pt x="3875" y="2893"/>
                          <a:pt x="3776" y="2827"/>
                        </a:cubicBezTo>
                        <a:cubicBezTo>
                          <a:pt x="3743" y="2802"/>
                          <a:pt x="3710" y="2777"/>
                          <a:pt x="3673" y="2752"/>
                        </a:cubicBezTo>
                        <a:cubicBezTo>
                          <a:pt x="3611" y="2707"/>
                          <a:pt x="3549" y="2658"/>
                          <a:pt x="3487" y="2608"/>
                        </a:cubicBezTo>
                        <a:cubicBezTo>
                          <a:pt x="3421" y="2554"/>
                          <a:pt x="3367" y="2513"/>
                          <a:pt x="3310" y="2464"/>
                        </a:cubicBezTo>
                        <a:cubicBezTo>
                          <a:pt x="3252" y="2414"/>
                          <a:pt x="3202" y="2365"/>
                          <a:pt x="3149" y="2311"/>
                        </a:cubicBezTo>
                        <a:cubicBezTo>
                          <a:pt x="3083" y="2253"/>
                          <a:pt x="3017" y="2191"/>
                          <a:pt x="2955" y="2125"/>
                        </a:cubicBezTo>
                        <a:cubicBezTo>
                          <a:pt x="2901" y="2072"/>
                          <a:pt x="2847" y="2014"/>
                          <a:pt x="2794" y="1956"/>
                        </a:cubicBezTo>
                        <a:cubicBezTo>
                          <a:pt x="2732" y="1886"/>
                          <a:pt x="2670" y="1816"/>
                          <a:pt x="2608" y="1746"/>
                        </a:cubicBezTo>
                        <a:cubicBezTo>
                          <a:pt x="2555" y="1684"/>
                          <a:pt x="2505" y="1618"/>
                          <a:pt x="2451" y="1556"/>
                        </a:cubicBezTo>
                        <a:cubicBezTo>
                          <a:pt x="2390" y="1478"/>
                          <a:pt x="2332" y="1399"/>
                          <a:pt x="2270" y="1321"/>
                        </a:cubicBezTo>
                        <a:cubicBezTo>
                          <a:pt x="2216" y="1251"/>
                          <a:pt x="2167" y="1181"/>
                          <a:pt x="2117" y="1115"/>
                        </a:cubicBezTo>
                        <a:cubicBezTo>
                          <a:pt x="2059" y="1028"/>
                          <a:pt x="1998" y="941"/>
                          <a:pt x="1940" y="855"/>
                        </a:cubicBezTo>
                        <a:cubicBezTo>
                          <a:pt x="1894" y="784"/>
                          <a:pt x="1849" y="718"/>
                          <a:pt x="1804" y="644"/>
                        </a:cubicBezTo>
                        <a:cubicBezTo>
                          <a:pt x="1705" y="487"/>
                          <a:pt x="1610" y="327"/>
                          <a:pt x="1515" y="157"/>
                        </a:cubicBezTo>
                        <a:cubicBezTo>
                          <a:pt x="1482" y="104"/>
                          <a:pt x="1453" y="54"/>
                          <a:pt x="142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2" name="Google Shape;6962;p52"/>
                  <p:cNvSpPr/>
                  <p:nvPr/>
                </p:nvSpPr>
                <p:spPr>
                  <a:xfrm>
                    <a:off x="5096024" y="3063924"/>
                    <a:ext cx="127632" cy="275179"/>
                  </a:xfrm>
                  <a:custGeom>
                    <a:rect b="b" l="l" r="r" t="t"/>
                    <a:pathLst>
                      <a:path extrusionOk="0" h="9841" w="4564">
                        <a:moveTo>
                          <a:pt x="4093" y="1"/>
                        </a:moveTo>
                        <a:lnTo>
                          <a:pt x="2670" y="826"/>
                        </a:lnTo>
                        <a:lnTo>
                          <a:pt x="1" y="2468"/>
                        </a:lnTo>
                        <a:lnTo>
                          <a:pt x="504" y="2843"/>
                        </a:lnTo>
                        <a:cubicBezTo>
                          <a:pt x="644" y="2947"/>
                          <a:pt x="776" y="3058"/>
                          <a:pt x="908" y="3173"/>
                        </a:cubicBezTo>
                        <a:cubicBezTo>
                          <a:pt x="937" y="3202"/>
                          <a:pt x="966" y="3227"/>
                          <a:pt x="999" y="3256"/>
                        </a:cubicBezTo>
                        <a:cubicBezTo>
                          <a:pt x="1086" y="3334"/>
                          <a:pt x="1176" y="3421"/>
                          <a:pt x="1263" y="3508"/>
                        </a:cubicBezTo>
                        <a:cubicBezTo>
                          <a:pt x="1275" y="3524"/>
                          <a:pt x="1296" y="3537"/>
                          <a:pt x="1308" y="3553"/>
                        </a:cubicBezTo>
                        <a:cubicBezTo>
                          <a:pt x="1412" y="3656"/>
                          <a:pt x="1507" y="3759"/>
                          <a:pt x="1601" y="3871"/>
                        </a:cubicBezTo>
                        <a:lnTo>
                          <a:pt x="1676" y="3961"/>
                        </a:lnTo>
                        <a:cubicBezTo>
                          <a:pt x="1746" y="4044"/>
                          <a:pt x="1812" y="4127"/>
                          <a:pt x="1878" y="4209"/>
                        </a:cubicBezTo>
                        <a:lnTo>
                          <a:pt x="1960" y="4320"/>
                        </a:lnTo>
                        <a:cubicBezTo>
                          <a:pt x="2026" y="4411"/>
                          <a:pt x="2088" y="4502"/>
                          <a:pt x="2150" y="4597"/>
                        </a:cubicBezTo>
                        <a:cubicBezTo>
                          <a:pt x="2167" y="4622"/>
                          <a:pt x="2187" y="4646"/>
                          <a:pt x="2204" y="4675"/>
                        </a:cubicBezTo>
                        <a:cubicBezTo>
                          <a:pt x="2274" y="4787"/>
                          <a:pt x="2344" y="4902"/>
                          <a:pt x="2410" y="5018"/>
                        </a:cubicBezTo>
                        <a:cubicBezTo>
                          <a:pt x="2464" y="5117"/>
                          <a:pt x="2513" y="5216"/>
                          <a:pt x="2563" y="5315"/>
                        </a:cubicBezTo>
                        <a:cubicBezTo>
                          <a:pt x="2571" y="5331"/>
                          <a:pt x="2575" y="5344"/>
                          <a:pt x="2583" y="5360"/>
                        </a:cubicBezTo>
                        <a:cubicBezTo>
                          <a:pt x="2625" y="5443"/>
                          <a:pt x="2662" y="5525"/>
                          <a:pt x="2699" y="5612"/>
                        </a:cubicBezTo>
                        <a:cubicBezTo>
                          <a:pt x="2707" y="5637"/>
                          <a:pt x="2719" y="5665"/>
                          <a:pt x="2732" y="5690"/>
                        </a:cubicBezTo>
                        <a:cubicBezTo>
                          <a:pt x="2765" y="5777"/>
                          <a:pt x="2802" y="5868"/>
                          <a:pt x="2835" y="5958"/>
                        </a:cubicBezTo>
                        <a:cubicBezTo>
                          <a:pt x="2835" y="5967"/>
                          <a:pt x="2839" y="5975"/>
                          <a:pt x="2843" y="5983"/>
                        </a:cubicBezTo>
                        <a:cubicBezTo>
                          <a:pt x="2876" y="6082"/>
                          <a:pt x="2905" y="6181"/>
                          <a:pt x="2934" y="6280"/>
                        </a:cubicBezTo>
                        <a:cubicBezTo>
                          <a:pt x="2942" y="6301"/>
                          <a:pt x="2946" y="6321"/>
                          <a:pt x="2955" y="6342"/>
                        </a:cubicBezTo>
                        <a:cubicBezTo>
                          <a:pt x="2979" y="6441"/>
                          <a:pt x="3004" y="6544"/>
                          <a:pt x="3025" y="6643"/>
                        </a:cubicBezTo>
                        <a:cubicBezTo>
                          <a:pt x="3029" y="6656"/>
                          <a:pt x="3033" y="6672"/>
                          <a:pt x="3033" y="6684"/>
                        </a:cubicBezTo>
                        <a:cubicBezTo>
                          <a:pt x="3054" y="6775"/>
                          <a:pt x="3066" y="6866"/>
                          <a:pt x="3083" y="6957"/>
                        </a:cubicBezTo>
                        <a:cubicBezTo>
                          <a:pt x="3087" y="6981"/>
                          <a:pt x="3087" y="7002"/>
                          <a:pt x="3091" y="7027"/>
                        </a:cubicBezTo>
                        <a:cubicBezTo>
                          <a:pt x="3103" y="7130"/>
                          <a:pt x="3116" y="7233"/>
                          <a:pt x="3124" y="7336"/>
                        </a:cubicBezTo>
                        <a:cubicBezTo>
                          <a:pt x="3124" y="7357"/>
                          <a:pt x="3124" y="7382"/>
                          <a:pt x="3128" y="7402"/>
                        </a:cubicBezTo>
                        <a:cubicBezTo>
                          <a:pt x="3132" y="7501"/>
                          <a:pt x="3136" y="7600"/>
                          <a:pt x="3136" y="7699"/>
                        </a:cubicBezTo>
                        <a:cubicBezTo>
                          <a:pt x="3136" y="7803"/>
                          <a:pt x="3132" y="7902"/>
                          <a:pt x="3124" y="8001"/>
                        </a:cubicBezTo>
                        <a:cubicBezTo>
                          <a:pt x="3120" y="8054"/>
                          <a:pt x="3116" y="8104"/>
                          <a:pt x="3111" y="8157"/>
                        </a:cubicBezTo>
                        <a:cubicBezTo>
                          <a:pt x="3103" y="8215"/>
                          <a:pt x="3099" y="8273"/>
                          <a:pt x="3087" y="8326"/>
                        </a:cubicBezTo>
                        <a:cubicBezTo>
                          <a:pt x="3078" y="8397"/>
                          <a:pt x="3066" y="8467"/>
                          <a:pt x="3054" y="8533"/>
                        </a:cubicBezTo>
                        <a:cubicBezTo>
                          <a:pt x="3041" y="8578"/>
                          <a:pt x="3033" y="8624"/>
                          <a:pt x="3021" y="8665"/>
                        </a:cubicBezTo>
                        <a:cubicBezTo>
                          <a:pt x="2992" y="8768"/>
                          <a:pt x="2959" y="8871"/>
                          <a:pt x="2922" y="8970"/>
                        </a:cubicBezTo>
                        <a:cubicBezTo>
                          <a:pt x="2913" y="8987"/>
                          <a:pt x="2909" y="9007"/>
                          <a:pt x="2901" y="9024"/>
                        </a:cubicBezTo>
                        <a:cubicBezTo>
                          <a:pt x="2856" y="9131"/>
                          <a:pt x="2798" y="9230"/>
                          <a:pt x="2736" y="9329"/>
                        </a:cubicBezTo>
                        <a:cubicBezTo>
                          <a:pt x="2719" y="9354"/>
                          <a:pt x="2703" y="9374"/>
                          <a:pt x="2686" y="9399"/>
                        </a:cubicBezTo>
                        <a:cubicBezTo>
                          <a:pt x="2637" y="9465"/>
                          <a:pt x="2583" y="9527"/>
                          <a:pt x="2526" y="9585"/>
                        </a:cubicBezTo>
                        <a:cubicBezTo>
                          <a:pt x="2505" y="9610"/>
                          <a:pt x="2484" y="9630"/>
                          <a:pt x="2460" y="9651"/>
                        </a:cubicBezTo>
                        <a:cubicBezTo>
                          <a:pt x="2385" y="9721"/>
                          <a:pt x="2299" y="9783"/>
                          <a:pt x="2208" y="9841"/>
                        </a:cubicBezTo>
                        <a:lnTo>
                          <a:pt x="3631" y="9015"/>
                        </a:lnTo>
                        <a:cubicBezTo>
                          <a:pt x="3722" y="8958"/>
                          <a:pt x="3805" y="8896"/>
                          <a:pt x="3883" y="8826"/>
                        </a:cubicBezTo>
                        <a:cubicBezTo>
                          <a:pt x="3904" y="8805"/>
                          <a:pt x="3928" y="8784"/>
                          <a:pt x="3949" y="8764"/>
                        </a:cubicBezTo>
                        <a:cubicBezTo>
                          <a:pt x="4007" y="8702"/>
                          <a:pt x="4060" y="8640"/>
                          <a:pt x="4106" y="8574"/>
                        </a:cubicBezTo>
                        <a:cubicBezTo>
                          <a:pt x="4126" y="8549"/>
                          <a:pt x="4143" y="8529"/>
                          <a:pt x="4159" y="8504"/>
                        </a:cubicBezTo>
                        <a:cubicBezTo>
                          <a:pt x="4221" y="8405"/>
                          <a:pt x="4275" y="8306"/>
                          <a:pt x="4320" y="8199"/>
                        </a:cubicBezTo>
                        <a:cubicBezTo>
                          <a:pt x="4328" y="8182"/>
                          <a:pt x="4333" y="8166"/>
                          <a:pt x="4341" y="8145"/>
                        </a:cubicBezTo>
                        <a:cubicBezTo>
                          <a:pt x="4382" y="8046"/>
                          <a:pt x="4415" y="7943"/>
                          <a:pt x="4440" y="7840"/>
                        </a:cubicBezTo>
                        <a:cubicBezTo>
                          <a:pt x="4448" y="7823"/>
                          <a:pt x="4452" y="7807"/>
                          <a:pt x="4456" y="7790"/>
                        </a:cubicBezTo>
                        <a:cubicBezTo>
                          <a:pt x="4465" y="7761"/>
                          <a:pt x="4469" y="7732"/>
                          <a:pt x="4473" y="7708"/>
                        </a:cubicBezTo>
                        <a:cubicBezTo>
                          <a:pt x="4489" y="7642"/>
                          <a:pt x="4498" y="7571"/>
                          <a:pt x="4510" y="7501"/>
                        </a:cubicBezTo>
                        <a:cubicBezTo>
                          <a:pt x="4514" y="7472"/>
                          <a:pt x="4522" y="7448"/>
                          <a:pt x="4527" y="7419"/>
                        </a:cubicBezTo>
                        <a:cubicBezTo>
                          <a:pt x="4531" y="7390"/>
                          <a:pt x="4531" y="7361"/>
                          <a:pt x="4535" y="7332"/>
                        </a:cubicBezTo>
                        <a:cubicBezTo>
                          <a:pt x="4539" y="7279"/>
                          <a:pt x="4543" y="7229"/>
                          <a:pt x="4547" y="7175"/>
                        </a:cubicBezTo>
                        <a:cubicBezTo>
                          <a:pt x="4547" y="7147"/>
                          <a:pt x="4551" y="7114"/>
                          <a:pt x="4555" y="7081"/>
                        </a:cubicBezTo>
                        <a:cubicBezTo>
                          <a:pt x="4555" y="7015"/>
                          <a:pt x="4560" y="6944"/>
                          <a:pt x="4560" y="6874"/>
                        </a:cubicBezTo>
                        <a:cubicBezTo>
                          <a:pt x="4564" y="6841"/>
                          <a:pt x="4564" y="6804"/>
                          <a:pt x="4560" y="6767"/>
                        </a:cubicBezTo>
                        <a:cubicBezTo>
                          <a:pt x="4560" y="6705"/>
                          <a:pt x="4555" y="6643"/>
                          <a:pt x="4551" y="6581"/>
                        </a:cubicBezTo>
                        <a:cubicBezTo>
                          <a:pt x="4551" y="6557"/>
                          <a:pt x="4551" y="6536"/>
                          <a:pt x="4547" y="6511"/>
                        </a:cubicBezTo>
                        <a:lnTo>
                          <a:pt x="4547" y="6495"/>
                        </a:lnTo>
                        <a:cubicBezTo>
                          <a:pt x="4543" y="6412"/>
                          <a:pt x="4535" y="6330"/>
                          <a:pt x="4522" y="6247"/>
                        </a:cubicBezTo>
                        <a:cubicBezTo>
                          <a:pt x="4522" y="6231"/>
                          <a:pt x="4518" y="6218"/>
                          <a:pt x="4518" y="6202"/>
                        </a:cubicBezTo>
                        <a:cubicBezTo>
                          <a:pt x="4514" y="6181"/>
                          <a:pt x="4510" y="6156"/>
                          <a:pt x="4506" y="6132"/>
                        </a:cubicBezTo>
                        <a:cubicBezTo>
                          <a:pt x="4502" y="6094"/>
                          <a:pt x="4498" y="6053"/>
                          <a:pt x="4489" y="6016"/>
                        </a:cubicBezTo>
                        <a:cubicBezTo>
                          <a:pt x="4481" y="5962"/>
                          <a:pt x="4469" y="5913"/>
                          <a:pt x="4461" y="5859"/>
                        </a:cubicBezTo>
                        <a:cubicBezTo>
                          <a:pt x="4456" y="5847"/>
                          <a:pt x="4456" y="5830"/>
                          <a:pt x="4452" y="5818"/>
                        </a:cubicBezTo>
                        <a:cubicBezTo>
                          <a:pt x="4448" y="5802"/>
                          <a:pt x="4452" y="5802"/>
                          <a:pt x="4448" y="5797"/>
                        </a:cubicBezTo>
                        <a:cubicBezTo>
                          <a:pt x="4432" y="5727"/>
                          <a:pt x="4415" y="5657"/>
                          <a:pt x="4395" y="5587"/>
                        </a:cubicBezTo>
                        <a:cubicBezTo>
                          <a:pt x="4390" y="5562"/>
                          <a:pt x="4382" y="5542"/>
                          <a:pt x="4378" y="5517"/>
                        </a:cubicBezTo>
                        <a:cubicBezTo>
                          <a:pt x="4370" y="5496"/>
                          <a:pt x="4366" y="5476"/>
                          <a:pt x="4357" y="5455"/>
                        </a:cubicBezTo>
                        <a:cubicBezTo>
                          <a:pt x="4353" y="5434"/>
                          <a:pt x="4345" y="5405"/>
                          <a:pt x="4337" y="5377"/>
                        </a:cubicBezTo>
                        <a:cubicBezTo>
                          <a:pt x="4316" y="5306"/>
                          <a:pt x="4291" y="5236"/>
                          <a:pt x="4271" y="5166"/>
                        </a:cubicBezTo>
                        <a:lnTo>
                          <a:pt x="4267" y="5158"/>
                        </a:lnTo>
                        <a:lnTo>
                          <a:pt x="4258" y="5133"/>
                        </a:lnTo>
                        <a:cubicBezTo>
                          <a:pt x="4234" y="5071"/>
                          <a:pt x="4213" y="5014"/>
                          <a:pt x="4192" y="4952"/>
                        </a:cubicBezTo>
                        <a:cubicBezTo>
                          <a:pt x="4180" y="4923"/>
                          <a:pt x="4168" y="4894"/>
                          <a:pt x="4155" y="4865"/>
                        </a:cubicBezTo>
                        <a:cubicBezTo>
                          <a:pt x="4143" y="4836"/>
                          <a:pt x="4135" y="4811"/>
                          <a:pt x="4122" y="4787"/>
                        </a:cubicBezTo>
                        <a:cubicBezTo>
                          <a:pt x="4110" y="4762"/>
                          <a:pt x="4106" y="4745"/>
                          <a:pt x="4097" y="4725"/>
                        </a:cubicBezTo>
                        <a:cubicBezTo>
                          <a:pt x="4069" y="4663"/>
                          <a:pt x="4040" y="4597"/>
                          <a:pt x="4007" y="4535"/>
                        </a:cubicBezTo>
                        <a:cubicBezTo>
                          <a:pt x="4003" y="4518"/>
                          <a:pt x="3994" y="4506"/>
                          <a:pt x="3986" y="4490"/>
                        </a:cubicBezTo>
                        <a:lnTo>
                          <a:pt x="3982" y="4481"/>
                        </a:lnTo>
                        <a:cubicBezTo>
                          <a:pt x="3937" y="4386"/>
                          <a:pt x="3887" y="4296"/>
                          <a:pt x="3838" y="4201"/>
                        </a:cubicBezTo>
                        <a:lnTo>
                          <a:pt x="3833" y="4193"/>
                        </a:lnTo>
                        <a:cubicBezTo>
                          <a:pt x="3767" y="4077"/>
                          <a:pt x="3697" y="3961"/>
                          <a:pt x="3627" y="3850"/>
                        </a:cubicBezTo>
                        <a:cubicBezTo>
                          <a:pt x="3623" y="3846"/>
                          <a:pt x="3619" y="3838"/>
                          <a:pt x="3615" y="3829"/>
                        </a:cubicBezTo>
                        <a:cubicBezTo>
                          <a:pt x="3602" y="3809"/>
                          <a:pt x="3586" y="3792"/>
                          <a:pt x="3573" y="3772"/>
                        </a:cubicBezTo>
                        <a:cubicBezTo>
                          <a:pt x="3512" y="3677"/>
                          <a:pt x="3446" y="3586"/>
                          <a:pt x="3380" y="3495"/>
                        </a:cubicBezTo>
                        <a:cubicBezTo>
                          <a:pt x="3355" y="3458"/>
                          <a:pt x="3326" y="3421"/>
                          <a:pt x="3297" y="3384"/>
                        </a:cubicBezTo>
                        <a:cubicBezTo>
                          <a:pt x="3235" y="3301"/>
                          <a:pt x="3169" y="3219"/>
                          <a:pt x="3099" y="3136"/>
                        </a:cubicBezTo>
                        <a:cubicBezTo>
                          <a:pt x="3074" y="3107"/>
                          <a:pt x="3045" y="3074"/>
                          <a:pt x="3025" y="3046"/>
                        </a:cubicBezTo>
                        <a:cubicBezTo>
                          <a:pt x="2930" y="2938"/>
                          <a:pt x="2831" y="2831"/>
                          <a:pt x="2732" y="2728"/>
                        </a:cubicBezTo>
                        <a:cubicBezTo>
                          <a:pt x="2715" y="2711"/>
                          <a:pt x="2699" y="2699"/>
                          <a:pt x="2682" y="2683"/>
                        </a:cubicBezTo>
                        <a:cubicBezTo>
                          <a:pt x="2596" y="2596"/>
                          <a:pt x="2509" y="2509"/>
                          <a:pt x="2418" y="2431"/>
                        </a:cubicBezTo>
                        <a:cubicBezTo>
                          <a:pt x="2406" y="2418"/>
                          <a:pt x="2394" y="2402"/>
                          <a:pt x="2377" y="2390"/>
                        </a:cubicBezTo>
                        <a:cubicBezTo>
                          <a:pt x="2365" y="2377"/>
                          <a:pt x="2344" y="2365"/>
                          <a:pt x="2332" y="2348"/>
                        </a:cubicBezTo>
                        <a:cubicBezTo>
                          <a:pt x="2200" y="2233"/>
                          <a:pt x="2063" y="2121"/>
                          <a:pt x="1927" y="2018"/>
                        </a:cubicBezTo>
                        <a:lnTo>
                          <a:pt x="1424" y="1643"/>
                        </a:lnTo>
                        <a:lnTo>
                          <a:pt x="4093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3" name="Google Shape;6963;p52"/>
                  <p:cNvSpPr/>
                  <p:nvPr/>
                </p:nvSpPr>
                <p:spPr>
                  <a:xfrm>
                    <a:off x="4974656" y="2901378"/>
                    <a:ext cx="235969" cy="136401"/>
                  </a:xfrm>
                  <a:custGeom>
                    <a:rect b="b" l="l" r="r" t="t"/>
                    <a:pathLst>
                      <a:path extrusionOk="0" h="4878" w="8438">
                        <a:moveTo>
                          <a:pt x="1420" y="1"/>
                        </a:moveTo>
                        <a:lnTo>
                          <a:pt x="0" y="826"/>
                        </a:lnTo>
                        <a:lnTo>
                          <a:pt x="7018" y="4877"/>
                        </a:lnTo>
                        <a:lnTo>
                          <a:pt x="8437" y="4052"/>
                        </a:lnTo>
                        <a:lnTo>
                          <a:pt x="1420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64" name="Google Shape;6964;p52"/>
                  <p:cNvSpPr/>
                  <p:nvPr/>
                </p:nvSpPr>
                <p:spPr>
                  <a:xfrm>
                    <a:off x="4958856" y="2924447"/>
                    <a:ext cx="225118" cy="421003"/>
                  </a:xfrm>
                  <a:custGeom>
                    <a:rect b="b" l="l" r="r" t="t"/>
                    <a:pathLst>
                      <a:path extrusionOk="0" h="15056" w="8050">
                        <a:moveTo>
                          <a:pt x="565" y="1"/>
                        </a:moveTo>
                        <a:lnTo>
                          <a:pt x="561" y="2373"/>
                        </a:lnTo>
                        <a:lnTo>
                          <a:pt x="4431" y="4613"/>
                        </a:lnTo>
                        <a:lnTo>
                          <a:pt x="2055" y="6070"/>
                        </a:lnTo>
                        <a:lnTo>
                          <a:pt x="2051" y="7728"/>
                        </a:lnTo>
                        <a:lnTo>
                          <a:pt x="3750" y="8710"/>
                        </a:lnTo>
                        <a:cubicBezTo>
                          <a:pt x="4815" y="9325"/>
                          <a:pt x="5405" y="10171"/>
                          <a:pt x="5401" y="11202"/>
                        </a:cubicBezTo>
                        <a:cubicBezTo>
                          <a:pt x="5398" y="11838"/>
                          <a:pt x="5161" y="12173"/>
                          <a:pt x="4713" y="12173"/>
                        </a:cubicBezTo>
                        <a:cubicBezTo>
                          <a:pt x="4459" y="12173"/>
                          <a:pt x="4139" y="12066"/>
                          <a:pt x="3755" y="11846"/>
                        </a:cubicBezTo>
                        <a:cubicBezTo>
                          <a:pt x="2802" y="11293"/>
                          <a:pt x="1890" y="10257"/>
                          <a:pt x="1102" y="8826"/>
                        </a:cubicBezTo>
                        <a:lnTo>
                          <a:pt x="0" y="10550"/>
                        </a:lnTo>
                        <a:cubicBezTo>
                          <a:pt x="974" y="11998"/>
                          <a:pt x="2504" y="13479"/>
                          <a:pt x="3965" y="14321"/>
                        </a:cubicBezTo>
                        <a:cubicBezTo>
                          <a:pt x="4825" y="14818"/>
                          <a:pt x="5579" y="15056"/>
                          <a:pt x="6197" y="15056"/>
                        </a:cubicBezTo>
                        <a:cubicBezTo>
                          <a:pt x="7358" y="15056"/>
                          <a:pt x="8040" y="14218"/>
                          <a:pt x="8045" y="12691"/>
                        </a:cubicBezTo>
                        <a:cubicBezTo>
                          <a:pt x="8049" y="10810"/>
                          <a:pt x="6960" y="9007"/>
                          <a:pt x="5413" y="7831"/>
                        </a:cubicBezTo>
                        <a:lnTo>
                          <a:pt x="4910" y="7456"/>
                        </a:lnTo>
                        <a:lnTo>
                          <a:pt x="7575" y="5814"/>
                        </a:lnTo>
                        <a:lnTo>
                          <a:pt x="7583" y="4052"/>
                        </a:lnTo>
                        <a:lnTo>
                          <a:pt x="565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965" name="Google Shape;6965;p52"/>
              <p:cNvSpPr/>
              <p:nvPr/>
            </p:nvSpPr>
            <p:spPr>
              <a:xfrm>
                <a:off x="4958856" y="2924447"/>
                <a:ext cx="225118" cy="421003"/>
              </a:xfrm>
              <a:custGeom>
                <a:rect b="b" l="l" r="r" t="t"/>
                <a:pathLst>
                  <a:path extrusionOk="0" h="15056" w="8050">
                    <a:moveTo>
                      <a:pt x="565" y="1"/>
                    </a:moveTo>
                    <a:lnTo>
                      <a:pt x="561" y="2373"/>
                    </a:lnTo>
                    <a:lnTo>
                      <a:pt x="4431" y="4613"/>
                    </a:lnTo>
                    <a:lnTo>
                      <a:pt x="2055" y="6070"/>
                    </a:lnTo>
                    <a:lnTo>
                      <a:pt x="2051" y="7728"/>
                    </a:lnTo>
                    <a:lnTo>
                      <a:pt x="3750" y="8710"/>
                    </a:lnTo>
                    <a:cubicBezTo>
                      <a:pt x="4815" y="9325"/>
                      <a:pt x="5405" y="10171"/>
                      <a:pt x="5401" y="11202"/>
                    </a:cubicBezTo>
                    <a:cubicBezTo>
                      <a:pt x="5398" y="11838"/>
                      <a:pt x="5161" y="12173"/>
                      <a:pt x="4713" y="12173"/>
                    </a:cubicBezTo>
                    <a:cubicBezTo>
                      <a:pt x="4459" y="12173"/>
                      <a:pt x="4139" y="12066"/>
                      <a:pt x="3755" y="11846"/>
                    </a:cubicBezTo>
                    <a:cubicBezTo>
                      <a:pt x="2802" y="11293"/>
                      <a:pt x="1890" y="10257"/>
                      <a:pt x="1102" y="8826"/>
                    </a:cubicBezTo>
                    <a:lnTo>
                      <a:pt x="0" y="10550"/>
                    </a:lnTo>
                    <a:cubicBezTo>
                      <a:pt x="974" y="11998"/>
                      <a:pt x="2504" y="13479"/>
                      <a:pt x="3965" y="14321"/>
                    </a:cubicBezTo>
                    <a:cubicBezTo>
                      <a:pt x="4825" y="14818"/>
                      <a:pt x="5579" y="15056"/>
                      <a:pt x="6197" y="15056"/>
                    </a:cubicBezTo>
                    <a:cubicBezTo>
                      <a:pt x="7358" y="15056"/>
                      <a:pt x="8040" y="14218"/>
                      <a:pt x="8045" y="12691"/>
                    </a:cubicBezTo>
                    <a:cubicBezTo>
                      <a:pt x="8049" y="10810"/>
                      <a:pt x="6960" y="9007"/>
                      <a:pt x="5413" y="7831"/>
                    </a:cubicBezTo>
                    <a:lnTo>
                      <a:pt x="4910" y="7456"/>
                    </a:lnTo>
                    <a:lnTo>
                      <a:pt x="7575" y="5814"/>
                    </a:lnTo>
                    <a:lnTo>
                      <a:pt x="7583" y="4052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66" name="Google Shape;6966;p52"/>
            <p:cNvGrpSpPr/>
            <p:nvPr/>
          </p:nvGrpSpPr>
          <p:grpSpPr>
            <a:xfrm>
              <a:off x="3546315" y="3966889"/>
              <a:ext cx="291451" cy="432412"/>
              <a:chOff x="3546315" y="3966889"/>
              <a:chExt cx="291451" cy="432412"/>
            </a:xfrm>
          </p:grpSpPr>
          <p:grpSp>
            <p:nvGrpSpPr>
              <p:cNvPr id="6967" name="Google Shape;6967;p52"/>
              <p:cNvGrpSpPr/>
              <p:nvPr/>
            </p:nvGrpSpPr>
            <p:grpSpPr>
              <a:xfrm>
                <a:off x="3546315" y="3966889"/>
                <a:ext cx="291451" cy="432412"/>
                <a:chOff x="3546315" y="3966889"/>
                <a:chExt cx="291451" cy="432412"/>
              </a:xfrm>
            </p:grpSpPr>
            <p:sp>
              <p:nvSpPr>
                <p:cNvPr id="6968" name="Google Shape;6968;p52"/>
                <p:cNvSpPr/>
                <p:nvPr/>
              </p:nvSpPr>
              <p:spPr>
                <a:xfrm>
                  <a:off x="3624645" y="4158293"/>
                  <a:ext cx="102604" cy="59420"/>
                </a:xfrm>
                <a:custGeom>
                  <a:rect b="b" l="l" r="r" t="t"/>
                  <a:pathLst>
                    <a:path extrusionOk="0" h="2125" w="3669">
                      <a:moveTo>
                        <a:pt x="1424" y="0"/>
                      </a:moveTo>
                      <a:lnTo>
                        <a:pt x="1" y="829"/>
                      </a:lnTo>
                      <a:lnTo>
                        <a:pt x="2249" y="2125"/>
                      </a:lnTo>
                      <a:lnTo>
                        <a:pt x="3668" y="1300"/>
                      </a:lnTo>
                      <a:lnTo>
                        <a:pt x="14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69" name="Google Shape;6969;p52"/>
                <p:cNvSpPr/>
                <p:nvPr/>
              </p:nvSpPr>
              <p:spPr>
                <a:xfrm>
                  <a:off x="3757227" y="4300985"/>
                  <a:ext cx="39934" cy="98316"/>
                </a:xfrm>
                <a:custGeom>
                  <a:rect b="b" l="l" r="r" t="t"/>
                  <a:pathLst>
                    <a:path extrusionOk="0" h="3516" w="1428">
                      <a:moveTo>
                        <a:pt x="1428" y="1"/>
                      </a:moveTo>
                      <a:lnTo>
                        <a:pt x="8" y="826"/>
                      </a:lnTo>
                      <a:lnTo>
                        <a:pt x="0" y="3516"/>
                      </a:lnTo>
                      <a:lnTo>
                        <a:pt x="1419" y="2686"/>
                      </a:lnTo>
                      <a:lnTo>
                        <a:pt x="142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0" name="Google Shape;6970;p52"/>
                <p:cNvSpPr/>
                <p:nvPr/>
              </p:nvSpPr>
              <p:spPr>
                <a:xfrm>
                  <a:off x="3757563" y="4235106"/>
                  <a:ext cx="80204" cy="46418"/>
                </a:xfrm>
                <a:custGeom>
                  <a:rect b="b" l="l" r="r" t="t"/>
                  <a:pathLst>
                    <a:path extrusionOk="0" h="1660" w="2868">
                      <a:moveTo>
                        <a:pt x="1424" y="1"/>
                      </a:moveTo>
                      <a:lnTo>
                        <a:pt x="0" y="826"/>
                      </a:lnTo>
                      <a:lnTo>
                        <a:pt x="1444" y="1659"/>
                      </a:lnTo>
                      <a:lnTo>
                        <a:pt x="2868" y="830"/>
                      </a:lnTo>
                      <a:lnTo>
                        <a:pt x="14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1" name="Google Shape;6971;p52"/>
                <p:cNvSpPr/>
                <p:nvPr/>
              </p:nvSpPr>
              <p:spPr>
                <a:xfrm>
                  <a:off x="3797721" y="4258314"/>
                  <a:ext cx="40046" cy="89089"/>
                </a:xfrm>
                <a:custGeom>
                  <a:rect b="b" l="l" r="r" t="t"/>
                  <a:pathLst>
                    <a:path extrusionOk="0" h="3186" w="1432">
                      <a:moveTo>
                        <a:pt x="1432" y="0"/>
                      </a:moveTo>
                      <a:lnTo>
                        <a:pt x="8" y="829"/>
                      </a:lnTo>
                      <a:lnTo>
                        <a:pt x="0" y="3185"/>
                      </a:lnTo>
                      <a:lnTo>
                        <a:pt x="1424" y="2360"/>
                      </a:lnTo>
                      <a:lnTo>
                        <a:pt x="143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2" name="Google Shape;6972;p52"/>
                <p:cNvSpPr/>
                <p:nvPr/>
              </p:nvSpPr>
              <p:spPr>
                <a:xfrm>
                  <a:off x="3687651" y="4121354"/>
                  <a:ext cx="109986" cy="63727"/>
                </a:xfrm>
                <a:custGeom>
                  <a:rect b="b" l="l" r="r" t="t"/>
                  <a:pathLst>
                    <a:path extrusionOk="0" h="2279" w="3933">
                      <a:moveTo>
                        <a:pt x="1424" y="1"/>
                      </a:moveTo>
                      <a:lnTo>
                        <a:pt x="0" y="830"/>
                      </a:lnTo>
                      <a:lnTo>
                        <a:pt x="2509" y="2278"/>
                      </a:lnTo>
                      <a:lnTo>
                        <a:pt x="3932" y="1449"/>
                      </a:lnTo>
                      <a:lnTo>
                        <a:pt x="14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3" name="Google Shape;6973;p52"/>
                <p:cNvSpPr/>
                <p:nvPr/>
              </p:nvSpPr>
              <p:spPr>
                <a:xfrm>
                  <a:off x="3757563" y="4161844"/>
                  <a:ext cx="40074" cy="96359"/>
                </a:xfrm>
                <a:custGeom>
                  <a:rect b="b" l="l" r="r" t="t"/>
                  <a:pathLst>
                    <a:path extrusionOk="0" h="3446" w="1433">
                      <a:moveTo>
                        <a:pt x="1432" y="1"/>
                      </a:moveTo>
                      <a:lnTo>
                        <a:pt x="9" y="830"/>
                      </a:lnTo>
                      <a:lnTo>
                        <a:pt x="0" y="3446"/>
                      </a:lnTo>
                      <a:lnTo>
                        <a:pt x="1424" y="2621"/>
                      </a:lnTo>
                      <a:lnTo>
                        <a:pt x="143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4" name="Google Shape;6974;p52"/>
                <p:cNvSpPr/>
                <p:nvPr/>
              </p:nvSpPr>
              <p:spPr>
                <a:xfrm>
                  <a:off x="3640921" y="3966889"/>
                  <a:ext cx="112391" cy="65097"/>
                </a:xfrm>
                <a:custGeom>
                  <a:rect b="b" l="l" r="r" t="t"/>
                  <a:pathLst>
                    <a:path extrusionOk="0" h="2328" w="4019">
                      <a:moveTo>
                        <a:pt x="1424" y="1"/>
                      </a:moveTo>
                      <a:lnTo>
                        <a:pt x="0" y="826"/>
                      </a:lnTo>
                      <a:lnTo>
                        <a:pt x="2600" y="2327"/>
                      </a:lnTo>
                      <a:lnTo>
                        <a:pt x="4019" y="1498"/>
                      </a:lnTo>
                      <a:lnTo>
                        <a:pt x="14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5" name="Google Shape;6975;p52"/>
                <p:cNvSpPr/>
                <p:nvPr/>
              </p:nvSpPr>
              <p:spPr>
                <a:xfrm>
                  <a:off x="3546315" y="3989958"/>
                  <a:ext cx="251657" cy="409343"/>
                </a:xfrm>
                <a:custGeom>
                  <a:rect b="b" l="l" r="r" t="t"/>
                  <a:pathLst>
                    <a:path extrusionOk="0" h="14639" w="8999">
                      <a:moveTo>
                        <a:pt x="3383" y="1"/>
                      </a:moveTo>
                      <a:lnTo>
                        <a:pt x="4" y="5517"/>
                      </a:lnTo>
                      <a:lnTo>
                        <a:pt x="0" y="7592"/>
                      </a:lnTo>
                      <a:lnTo>
                        <a:pt x="5042" y="10501"/>
                      </a:lnTo>
                      <a:lnTo>
                        <a:pt x="5034" y="13190"/>
                      </a:lnTo>
                      <a:lnTo>
                        <a:pt x="7542" y="14639"/>
                      </a:lnTo>
                      <a:lnTo>
                        <a:pt x="7550" y="11949"/>
                      </a:lnTo>
                      <a:lnTo>
                        <a:pt x="8990" y="12782"/>
                      </a:lnTo>
                      <a:lnTo>
                        <a:pt x="8998" y="10426"/>
                      </a:lnTo>
                      <a:lnTo>
                        <a:pt x="7554" y="9593"/>
                      </a:lnTo>
                      <a:lnTo>
                        <a:pt x="7563" y="6977"/>
                      </a:lnTo>
                      <a:lnTo>
                        <a:pt x="5054" y="5529"/>
                      </a:lnTo>
                      <a:lnTo>
                        <a:pt x="5050" y="8145"/>
                      </a:lnTo>
                      <a:lnTo>
                        <a:pt x="2802" y="6849"/>
                      </a:lnTo>
                      <a:lnTo>
                        <a:pt x="5983" y="1502"/>
                      </a:lnTo>
                      <a:lnTo>
                        <a:pt x="338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6" name="Google Shape;6976;p52"/>
                <p:cNvSpPr/>
                <p:nvPr/>
              </p:nvSpPr>
              <p:spPr>
                <a:xfrm>
                  <a:off x="3624645" y="4008777"/>
                  <a:ext cx="128667" cy="172724"/>
                </a:xfrm>
                <a:custGeom>
                  <a:rect b="b" l="l" r="r" t="t"/>
                  <a:pathLst>
                    <a:path extrusionOk="0" h="6177" w="4601">
                      <a:moveTo>
                        <a:pt x="4601" y="0"/>
                      </a:moveTo>
                      <a:lnTo>
                        <a:pt x="3182" y="829"/>
                      </a:lnTo>
                      <a:lnTo>
                        <a:pt x="1" y="6176"/>
                      </a:lnTo>
                      <a:lnTo>
                        <a:pt x="1424" y="5347"/>
                      </a:lnTo>
                      <a:lnTo>
                        <a:pt x="460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977" name="Google Shape;6977;p52"/>
              <p:cNvSpPr/>
              <p:nvPr/>
            </p:nvSpPr>
            <p:spPr>
              <a:xfrm>
                <a:off x="3546315" y="3989958"/>
                <a:ext cx="251657" cy="409343"/>
              </a:xfrm>
              <a:custGeom>
                <a:rect b="b" l="l" r="r" t="t"/>
                <a:pathLst>
                  <a:path extrusionOk="0" h="14639" w="8999">
                    <a:moveTo>
                      <a:pt x="3383" y="1"/>
                    </a:moveTo>
                    <a:lnTo>
                      <a:pt x="4" y="5517"/>
                    </a:lnTo>
                    <a:lnTo>
                      <a:pt x="0" y="7592"/>
                    </a:lnTo>
                    <a:lnTo>
                      <a:pt x="5042" y="10501"/>
                    </a:lnTo>
                    <a:lnTo>
                      <a:pt x="5034" y="13190"/>
                    </a:lnTo>
                    <a:lnTo>
                      <a:pt x="7542" y="14639"/>
                    </a:lnTo>
                    <a:lnTo>
                      <a:pt x="7550" y="11949"/>
                    </a:lnTo>
                    <a:lnTo>
                      <a:pt x="8990" y="12782"/>
                    </a:lnTo>
                    <a:lnTo>
                      <a:pt x="8998" y="10426"/>
                    </a:lnTo>
                    <a:lnTo>
                      <a:pt x="7554" y="9593"/>
                    </a:lnTo>
                    <a:lnTo>
                      <a:pt x="7563" y="6977"/>
                    </a:lnTo>
                    <a:lnTo>
                      <a:pt x="5054" y="5529"/>
                    </a:lnTo>
                    <a:lnTo>
                      <a:pt x="5050" y="8145"/>
                    </a:lnTo>
                    <a:lnTo>
                      <a:pt x="2802" y="6849"/>
                    </a:lnTo>
                    <a:lnTo>
                      <a:pt x="5983" y="1502"/>
                    </a:lnTo>
                    <a:lnTo>
                      <a:pt x="3383" y="1"/>
                    </a:ln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1" name="Shape 6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2" name="Google Shape;6982;p53"/>
          <p:cNvSpPr txBox="1"/>
          <p:nvPr>
            <p:ph idx="8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PREDICTED GROW</a:t>
            </a:r>
            <a:endParaRPr/>
          </a:p>
        </p:txBody>
      </p:sp>
      <p:sp>
        <p:nvSpPr>
          <p:cNvPr id="6983" name="Google Shape;6983;p53"/>
          <p:cNvSpPr/>
          <p:nvPr/>
        </p:nvSpPr>
        <p:spPr>
          <a:xfrm>
            <a:off x="650925" y="3540551"/>
            <a:ext cx="4014000" cy="522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4" name="Google Shape;6984;p53"/>
          <p:cNvSpPr/>
          <p:nvPr/>
        </p:nvSpPr>
        <p:spPr>
          <a:xfrm>
            <a:off x="650925" y="1642300"/>
            <a:ext cx="4014000" cy="522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5" name="Google Shape;6985;p53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6" name="Google Shape;6986;p53"/>
          <p:cNvSpPr txBox="1"/>
          <p:nvPr>
            <p:ph type="title"/>
          </p:nvPr>
        </p:nvSpPr>
        <p:spPr>
          <a:xfrm>
            <a:off x="720000" y="1612000"/>
            <a:ext cx="1566000" cy="6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4.9M</a:t>
            </a:r>
            <a:endParaRPr/>
          </a:p>
        </p:txBody>
      </p:sp>
      <p:sp>
        <p:nvSpPr>
          <p:cNvPr id="6987" name="Google Shape;6987;p53"/>
          <p:cNvSpPr txBox="1"/>
          <p:nvPr>
            <p:ph idx="1" type="subTitle"/>
          </p:nvPr>
        </p:nvSpPr>
        <p:spPr>
          <a:xfrm>
            <a:off x="720000" y="2209375"/>
            <a:ext cx="1833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hosts in our app</a:t>
            </a:r>
            <a:endParaRPr/>
          </a:p>
        </p:txBody>
      </p:sp>
      <p:sp>
        <p:nvSpPr>
          <p:cNvPr id="6988" name="Google Shape;6988;p53"/>
          <p:cNvSpPr txBox="1"/>
          <p:nvPr>
            <p:ph idx="2" type="title"/>
          </p:nvPr>
        </p:nvSpPr>
        <p:spPr>
          <a:xfrm>
            <a:off x="2876875" y="1612000"/>
            <a:ext cx="1900500" cy="6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30,000</a:t>
            </a:r>
            <a:endParaRPr/>
          </a:p>
        </p:txBody>
      </p:sp>
      <p:sp>
        <p:nvSpPr>
          <p:cNvPr id="6989" name="Google Shape;6989;p53"/>
          <p:cNvSpPr txBox="1"/>
          <p:nvPr>
            <p:ph idx="3" type="subTitle"/>
          </p:nvPr>
        </p:nvSpPr>
        <p:spPr>
          <a:xfrm>
            <a:off x="2876875" y="2209375"/>
            <a:ext cx="175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clients every week</a:t>
            </a:r>
            <a:endParaRPr/>
          </a:p>
        </p:txBody>
      </p:sp>
      <p:sp>
        <p:nvSpPr>
          <p:cNvPr id="6990" name="Google Shape;6990;p53"/>
          <p:cNvSpPr txBox="1"/>
          <p:nvPr>
            <p:ph type="title"/>
          </p:nvPr>
        </p:nvSpPr>
        <p:spPr>
          <a:xfrm>
            <a:off x="603950" y="1217746"/>
            <a:ext cx="22983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Next Year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6991" name="Google Shape;6991;p53"/>
          <p:cNvSpPr txBox="1"/>
          <p:nvPr>
            <p:ph idx="4" type="title"/>
          </p:nvPr>
        </p:nvSpPr>
        <p:spPr>
          <a:xfrm>
            <a:off x="720000" y="3487450"/>
            <a:ext cx="1376700" cy="6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8.3M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992" name="Google Shape;6992;p53"/>
          <p:cNvSpPr txBox="1"/>
          <p:nvPr>
            <p:ph idx="5" type="subTitle"/>
          </p:nvPr>
        </p:nvSpPr>
        <p:spPr>
          <a:xfrm>
            <a:off x="720000" y="4098851"/>
            <a:ext cx="1833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hosts in our app</a:t>
            </a:r>
            <a:endParaRPr/>
          </a:p>
        </p:txBody>
      </p:sp>
      <p:sp>
        <p:nvSpPr>
          <p:cNvPr id="6993" name="Google Shape;6993;p53"/>
          <p:cNvSpPr txBox="1"/>
          <p:nvPr>
            <p:ph idx="6" type="title"/>
          </p:nvPr>
        </p:nvSpPr>
        <p:spPr>
          <a:xfrm>
            <a:off x="2876875" y="3487451"/>
            <a:ext cx="1900500" cy="6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80,000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994" name="Google Shape;6994;p53"/>
          <p:cNvSpPr txBox="1"/>
          <p:nvPr>
            <p:ph idx="7" type="subTitle"/>
          </p:nvPr>
        </p:nvSpPr>
        <p:spPr>
          <a:xfrm>
            <a:off x="2876875" y="4098851"/>
            <a:ext cx="1756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clients every week</a:t>
            </a:r>
            <a:endParaRPr/>
          </a:p>
        </p:txBody>
      </p:sp>
      <p:sp>
        <p:nvSpPr>
          <p:cNvPr id="6995" name="Google Shape;6995;p53"/>
          <p:cNvSpPr txBox="1"/>
          <p:nvPr>
            <p:ph type="title"/>
          </p:nvPr>
        </p:nvSpPr>
        <p:spPr>
          <a:xfrm>
            <a:off x="603950" y="3062297"/>
            <a:ext cx="22983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5 Next Years</a:t>
            </a:r>
            <a:endParaRPr sz="1800">
              <a:solidFill>
                <a:schemeClr val="dk1"/>
              </a:solidFill>
            </a:endParaRPr>
          </a:p>
        </p:txBody>
      </p:sp>
      <p:grpSp>
        <p:nvGrpSpPr>
          <p:cNvPr id="6996" name="Google Shape;6996;p53"/>
          <p:cNvGrpSpPr/>
          <p:nvPr/>
        </p:nvGrpSpPr>
        <p:grpSpPr>
          <a:xfrm>
            <a:off x="5488938" y="815903"/>
            <a:ext cx="1059054" cy="2350259"/>
            <a:chOff x="5488938" y="815903"/>
            <a:chExt cx="1059054" cy="2350259"/>
          </a:xfrm>
        </p:grpSpPr>
        <p:grpSp>
          <p:nvGrpSpPr>
            <p:cNvPr id="6997" name="Google Shape;6997;p53"/>
            <p:cNvGrpSpPr/>
            <p:nvPr/>
          </p:nvGrpSpPr>
          <p:grpSpPr>
            <a:xfrm>
              <a:off x="5488938" y="815903"/>
              <a:ext cx="1059054" cy="2350259"/>
              <a:chOff x="6937853" y="1457311"/>
              <a:chExt cx="1037779" cy="2303272"/>
            </a:xfrm>
          </p:grpSpPr>
          <p:sp>
            <p:nvSpPr>
              <p:cNvPr id="6998" name="Google Shape;6998;p53"/>
              <p:cNvSpPr/>
              <p:nvPr/>
            </p:nvSpPr>
            <p:spPr>
              <a:xfrm>
                <a:off x="7365034" y="1457311"/>
                <a:ext cx="610599" cy="2076550"/>
              </a:xfrm>
              <a:custGeom>
                <a:rect b="b" l="l" r="r" t="t"/>
                <a:pathLst>
                  <a:path extrusionOk="0" h="131116" w="38554">
                    <a:moveTo>
                      <a:pt x="19379" y="0"/>
                    </a:moveTo>
                    <a:cubicBezTo>
                      <a:pt x="17860" y="0"/>
                      <a:pt x="16187" y="479"/>
                      <a:pt x="14426" y="1493"/>
                    </a:cubicBezTo>
                    <a:lnTo>
                      <a:pt x="12553" y="2573"/>
                    </a:lnTo>
                    <a:cubicBezTo>
                      <a:pt x="5616" y="6574"/>
                      <a:pt x="0" y="17309"/>
                      <a:pt x="0" y="26554"/>
                    </a:cubicBezTo>
                    <a:lnTo>
                      <a:pt x="0" y="122135"/>
                    </a:lnTo>
                    <a:cubicBezTo>
                      <a:pt x="0" y="123533"/>
                      <a:pt x="520" y="124465"/>
                      <a:pt x="1305" y="124768"/>
                    </a:cubicBezTo>
                    <a:lnTo>
                      <a:pt x="1282" y="124893"/>
                    </a:lnTo>
                    <a:lnTo>
                      <a:pt x="12538" y="130812"/>
                    </a:lnTo>
                    <a:cubicBezTo>
                      <a:pt x="12812" y="131011"/>
                      <a:pt x="13133" y="131115"/>
                      <a:pt x="13487" y="131115"/>
                    </a:cubicBezTo>
                    <a:cubicBezTo>
                      <a:pt x="13867" y="131115"/>
                      <a:pt x="14287" y="130995"/>
                      <a:pt x="14729" y="130742"/>
                    </a:cubicBezTo>
                    <a:lnTo>
                      <a:pt x="35408" y="118795"/>
                    </a:lnTo>
                    <a:cubicBezTo>
                      <a:pt x="37148" y="117792"/>
                      <a:pt x="38554" y="115105"/>
                      <a:pt x="38554" y="112790"/>
                    </a:cubicBezTo>
                    <a:lnTo>
                      <a:pt x="38554" y="17201"/>
                    </a:lnTo>
                    <a:cubicBezTo>
                      <a:pt x="38554" y="11662"/>
                      <a:pt x="36526" y="7933"/>
                      <a:pt x="33411" y="6682"/>
                    </a:cubicBezTo>
                    <a:lnTo>
                      <a:pt x="33411" y="6667"/>
                    </a:lnTo>
                    <a:lnTo>
                      <a:pt x="22800" y="934"/>
                    </a:lnTo>
                    <a:lnTo>
                      <a:pt x="22800" y="957"/>
                    </a:lnTo>
                    <a:cubicBezTo>
                      <a:pt x="21792" y="330"/>
                      <a:pt x="20639" y="0"/>
                      <a:pt x="193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9" name="Google Shape;6999;p53"/>
              <p:cNvSpPr/>
              <p:nvPr/>
            </p:nvSpPr>
            <p:spPr>
              <a:xfrm>
                <a:off x="7548463" y="1555551"/>
                <a:ext cx="427169" cy="1978246"/>
              </a:xfrm>
              <a:custGeom>
                <a:rect b="b" l="l" r="r" t="t"/>
                <a:pathLst>
                  <a:path extrusionOk="0" h="124909" w="26972">
                    <a:moveTo>
                      <a:pt x="19396" y="1"/>
                    </a:moveTo>
                    <a:cubicBezTo>
                      <a:pt x="17870" y="1"/>
                      <a:pt x="16186" y="484"/>
                      <a:pt x="14418" y="1505"/>
                    </a:cubicBezTo>
                    <a:lnTo>
                      <a:pt x="12546" y="2585"/>
                    </a:lnTo>
                    <a:cubicBezTo>
                      <a:pt x="5617" y="6593"/>
                      <a:pt x="0" y="17329"/>
                      <a:pt x="0" y="26565"/>
                    </a:cubicBezTo>
                    <a:lnTo>
                      <a:pt x="0" y="122154"/>
                    </a:lnTo>
                    <a:cubicBezTo>
                      <a:pt x="0" y="123878"/>
                      <a:pt x="780" y="124908"/>
                      <a:pt x="1894" y="124908"/>
                    </a:cubicBezTo>
                    <a:cubicBezTo>
                      <a:pt x="2275" y="124908"/>
                      <a:pt x="2696" y="124787"/>
                      <a:pt x="3139" y="124531"/>
                    </a:cubicBezTo>
                    <a:lnTo>
                      <a:pt x="23826" y="112592"/>
                    </a:lnTo>
                    <a:cubicBezTo>
                      <a:pt x="25566" y="111589"/>
                      <a:pt x="26972" y="108894"/>
                      <a:pt x="26972" y="106579"/>
                    </a:cubicBezTo>
                    <a:lnTo>
                      <a:pt x="26972" y="10998"/>
                    </a:lnTo>
                    <a:cubicBezTo>
                      <a:pt x="26972" y="4118"/>
                      <a:pt x="23852" y="1"/>
                      <a:pt x="19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0" name="Google Shape;7000;p53"/>
              <p:cNvSpPr/>
              <p:nvPr/>
            </p:nvSpPr>
            <p:spPr>
              <a:xfrm>
                <a:off x="6937853" y="2054884"/>
                <a:ext cx="610615" cy="1705699"/>
              </a:xfrm>
              <a:custGeom>
                <a:rect b="b" l="l" r="r" t="t"/>
                <a:pathLst>
                  <a:path extrusionOk="0" h="107700" w="38555">
                    <a:moveTo>
                      <a:pt x="19369" y="0"/>
                    </a:moveTo>
                    <a:cubicBezTo>
                      <a:pt x="17851" y="0"/>
                      <a:pt x="16179" y="477"/>
                      <a:pt x="14419" y="1490"/>
                    </a:cubicBezTo>
                    <a:lnTo>
                      <a:pt x="12547" y="2578"/>
                    </a:lnTo>
                    <a:cubicBezTo>
                      <a:pt x="5617" y="6579"/>
                      <a:pt x="1" y="17314"/>
                      <a:pt x="1" y="26551"/>
                    </a:cubicBezTo>
                    <a:lnTo>
                      <a:pt x="1" y="98726"/>
                    </a:lnTo>
                    <a:cubicBezTo>
                      <a:pt x="1" y="100117"/>
                      <a:pt x="514" y="101057"/>
                      <a:pt x="1306" y="101360"/>
                    </a:cubicBezTo>
                    <a:lnTo>
                      <a:pt x="1283" y="101476"/>
                    </a:lnTo>
                    <a:lnTo>
                      <a:pt x="12531" y="107396"/>
                    </a:lnTo>
                    <a:cubicBezTo>
                      <a:pt x="12805" y="107594"/>
                      <a:pt x="13126" y="107699"/>
                      <a:pt x="13480" y="107699"/>
                    </a:cubicBezTo>
                    <a:cubicBezTo>
                      <a:pt x="13861" y="107699"/>
                      <a:pt x="14280" y="107579"/>
                      <a:pt x="14722" y="107326"/>
                    </a:cubicBezTo>
                    <a:lnTo>
                      <a:pt x="35409" y="95378"/>
                    </a:lnTo>
                    <a:cubicBezTo>
                      <a:pt x="37141" y="94376"/>
                      <a:pt x="38555" y="91688"/>
                      <a:pt x="38555" y="89373"/>
                    </a:cubicBezTo>
                    <a:lnTo>
                      <a:pt x="38555" y="17198"/>
                    </a:lnTo>
                    <a:cubicBezTo>
                      <a:pt x="38547" y="11659"/>
                      <a:pt x="36519" y="7938"/>
                      <a:pt x="33412" y="6687"/>
                    </a:cubicBezTo>
                    <a:lnTo>
                      <a:pt x="33412" y="6664"/>
                    </a:lnTo>
                    <a:lnTo>
                      <a:pt x="22801" y="939"/>
                    </a:lnTo>
                    <a:lnTo>
                      <a:pt x="22801" y="954"/>
                    </a:lnTo>
                    <a:cubicBezTo>
                      <a:pt x="21788" y="330"/>
                      <a:pt x="20632" y="0"/>
                      <a:pt x="193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1" name="Google Shape;7001;p53"/>
              <p:cNvSpPr/>
              <p:nvPr/>
            </p:nvSpPr>
            <p:spPr>
              <a:xfrm>
                <a:off x="7121172" y="2153061"/>
                <a:ext cx="427169" cy="1607459"/>
              </a:xfrm>
              <a:custGeom>
                <a:rect b="b" l="l" r="r" t="t"/>
                <a:pathLst>
                  <a:path extrusionOk="0" h="101497" w="26972">
                    <a:moveTo>
                      <a:pt x="19406" y="1"/>
                    </a:moveTo>
                    <a:cubicBezTo>
                      <a:pt x="17879" y="1"/>
                      <a:pt x="16195" y="485"/>
                      <a:pt x="14426" y="1506"/>
                    </a:cubicBezTo>
                    <a:lnTo>
                      <a:pt x="12554" y="2586"/>
                    </a:lnTo>
                    <a:cubicBezTo>
                      <a:pt x="5617" y="6594"/>
                      <a:pt x="1" y="17330"/>
                      <a:pt x="1" y="26567"/>
                    </a:cubicBezTo>
                    <a:lnTo>
                      <a:pt x="1" y="98742"/>
                    </a:lnTo>
                    <a:cubicBezTo>
                      <a:pt x="1" y="100466"/>
                      <a:pt x="780" y="101496"/>
                      <a:pt x="1897" y="101496"/>
                    </a:cubicBezTo>
                    <a:cubicBezTo>
                      <a:pt x="2280" y="101496"/>
                      <a:pt x="2702" y="101375"/>
                      <a:pt x="3147" y="101119"/>
                    </a:cubicBezTo>
                    <a:lnTo>
                      <a:pt x="23834" y="89179"/>
                    </a:lnTo>
                    <a:cubicBezTo>
                      <a:pt x="25566" y="88177"/>
                      <a:pt x="26972" y="85489"/>
                      <a:pt x="26972" y="83166"/>
                    </a:cubicBezTo>
                    <a:lnTo>
                      <a:pt x="26972" y="10999"/>
                    </a:lnTo>
                    <a:cubicBezTo>
                      <a:pt x="26972" y="4115"/>
                      <a:pt x="23857" y="1"/>
                      <a:pt x="19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02" name="Google Shape;7002;p53"/>
            <p:cNvGrpSpPr/>
            <p:nvPr/>
          </p:nvGrpSpPr>
          <p:grpSpPr>
            <a:xfrm>
              <a:off x="5676015" y="916148"/>
              <a:ext cx="871977" cy="2249950"/>
              <a:chOff x="7121172" y="1555551"/>
              <a:chExt cx="854460" cy="2204969"/>
            </a:xfrm>
          </p:grpSpPr>
          <p:sp>
            <p:nvSpPr>
              <p:cNvPr id="7003" name="Google Shape;7003;p53"/>
              <p:cNvSpPr/>
              <p:nvPr/>
            </p:nvSpPr>
            <p:spPr>
              <a:xfrm>
                <a:off x="7548463" y="1555551"/>
                <a:ext cx="427169" cy="1978246"/>
              </a:xfrm>
              <a:custGeom>
                <a:rect b="b" l="l" r="r" t="t"/>
                <a:pathLst>
                  <a:path extrusionOk="0" h="124909" w="26972">
                    <a:moveTo>
                      <a:pt x="19396" y="1"/>
                    </a:moveTo>
                    <a:cubicBezTo>
                      <a:pt x="17870" y="1"/>
                      <a:pt x="16186" y="484"/>
                      <a:pt x="14418" y="1505"/>
                    </a:cubicBezTo>
                    <a:lnTo>
                      <a:pt x="12546" y="2585"/>
                    </a:lnTo>
                    <a:cubicBezTo>
                      <a:pt x="5617" y="6593"/>
                      <a:pt x="0" y="17329"/>
                      <a:pt x="0" y="26565"/>
                    </a:cubicBezTo>
                    <a:lnTo>
                      <a:pt x="0" y="122154"/>
                    </a:lnTo>
                    <a:cubicBezTo>
                      <a:pt x="0" y="123878"/>
                      <a:pt x="780" y="124908"/>
                      <a:pt x="1894" y="124908"/>
                    </a:cubicBezTo>
                    <a:cubicBezTo>
                      <a:pt x="2275" y="124908"/>
                      <a:pt x="2696" y="124787"/>
                      <a:pt x="3139" y="124531"/>
                    </a:cubicBezTo>
                    <a:lnTo>
                      <a:pt x="23826" y="112592"/>
                    </a:lnTo>
                    <a:cubicBezTo>
                      <a:pt x="25566" y="111589"/>
                      <a:pt x="26972" y="108894"/>
                      <a:pt x="26972" y="106579"/>
                    </a:cubicBezTo>
                    <a:lnTo>
                      <a:pt x="26972" y="10998"/>
                    </a:lnTo>
                    <a:cubicBezTo>
                      <a:pt x="26972" y="4118"/>
                      <a:pt x="23852" y="1"/>
                      <a:pt x="19396" y="1"/>
                    </a:cubicBez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4" name="Google Shape;7004;p53"/>
              <p:cNvSpPr/>
              <p:nvPr/>
            </p:nvSpPr>
            <p:spPr>
              <a:xfrm>
                <a:off x="7121172" y="2153061"/>
                <a:ext cx="427169" cy="1607459"/>
              </a:xfrm>
              <a:custGeom>
                <a:rect b="b" l="l" r="r" t="t"/>
                <a:pathLst>
                  <a:path extrusionOk="0" h="101497" w="26972">
                    <a:moveTo>
                      <a:pt x="19406" y="1"/>
                    </a:moveTo>
                    <a:cubicBezTo>
                      <a:pt x="17879" y="1"/>
                      <a:pt x="16195" y="485"/>
                      <a:pt x="14426" y="1506"/>
                    </a:cubicBezTo>
                    <a:lnTo>
                      <a:pt x="12554" y="2586"/>
                    </a:lnTo>
                    <a:cubicBezTo>
                      <a:pt x="5617" y="6594"/>
                      <a:pt x="1" y="17330"/>
                      <a:pt x="1" y="26567"/>
                    </a:cubicBezTo>
                    <a:lnTo>
                      <a:pt x="1" y="98742"/>
                    </a:lnTo>
                    <a:cubicBezTo>
                      <a:pt x="1" y="100466"/>
                      <a:pt x="780" y="101496"/>
                      <a:pt x="1897" y="101496"/>
                    </a:cubicBezTo>
                    <a:cubicBezTo>
                      <a:pt x="2280" y="101496"/>
                      <a:pt x="2702" y="101375"/>
                      <a:pt x="3147" y="101119"/>
                    </a:cubicBezTo>
                    <a:lnTo>
                      <a:pt x="23834" y="89179"/>
                    </a:lnTo>
                    <a:cubicBezTo>
                      <a:pt x="25566" y="88177"/>
                      <a:pt x="26972" y="85489"/>
                      <a:pt x="26972" y="83166"/>
                    </a:cubicBezTo>
                    <a:lnTo>
                      <a:pt x="26972" y="10999"/>
                    </a:lnTo>
                    <a:cubicBezTo>
                      <a:pt x="26972" y="4115"/>
                      <a:pt x="23857" y="1"/>
                      <a:pt x="19406" y="1"/>
                    </a:cubicBez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005" name="Google Shape;7005;p53"/>
          <p:cNvGrpSpPr/>
          <p:nvPr/>
        </p:nvGrpSpPr>
        <p:grpSpPr>
          <a:xfrm>
            <a:off x="6742860" y="1284601"/>
            <a:ext cx="1011073" cy="2957258"/>
            <a:chOff x="6742860" y="1284601"/>
            <a:chExt cx="1011073" cy="2957258"/>
          </a:xfrm>
        </p:grpSpPr>
        <p:grpSp>
          <p:nvGrpSpPr>
            <p:cNvPr id="7006" name="Google Shape;7006;p53"/>
            <p:cNvGrpSpPr/>
            <p:nvPr/>
          </p:nvGrpSpPr>
          <p:grpSpPr>
            <a:xfrm>
              <a:off x="6742860" y="1284601"/>
              <a:ext cx="1011073" cy="2957258"/>
              <a:chOff x="6861802" y="1083715"/>
              <a:chExt cx="990762" cy="2898136"/>
            </a:xfrm>
          </p:grpSpPr>
          <p:sp>
            <p:nvSpPr>
              <p:cNvPr id="7007" name="Google Shape;7007;p53"/>
              <p:cNvSpPr/>
              <p:nvPr/>
            </p:nvSpPr>
            <p:spPr>
              <a:xfrm>
                <a:off x="7241838" y="1083715"/>
                <a:ext cx="610599" cy="2678897"/>
              </a:xfrm>
              <a:custGeom>
                <a:rect b="b" l="l" r="r" t="t"/>
                <a:pathLst>
                  <a:path extrusionOk="0" h="169149" w="38554">
                    <a:moveTo>
                      <a:pt x="19384" y="0"/>
                    </a:moveTo>
                    <a:cubicBezTo>
                      <a:pt x="17864" y="0"/>
                      <a:pt x="16189" y="481"/>
                      <a:pt x="14426" y="1500"/>
                    </a:cubicBezTo>
                    <a:lnTo>
                      <a:pt x="12554" y="2580"/>
                    </a:lnTo>
                    <a:cubicBezTo>
                      <a:pt x="5624" y="6581"/>
                      <a:pt x="0" y="17317"/>
                      <a:pt x="0" y="26553"/>
                    </a:cubicBezTo>
                    <a:lnTo>
                      <a:pt x="0" y="160168"/>
                    </a:lnTo>
                    <a:cubicBezTo>
                      <a:pt x="0" y="161566"/>
                      <a:pt x="521" y="162498"/>
                      <a:pt x="1305" y="162801"/>
                    </a:cubicBezTo>
                    <a:lnTo>
                      <a:pt x="1282" y="162926"/>
                    </a:lnTo>
                    <a:lnTo>
                      <a:pt x="12538" y="168845"/>
                    </a:lnTo>
                    <a:cubicBezTo>
                      <a:pt x="12812" y="169044"/>
                      <a:pt x="13133" y="169148"/>
                      <a:pt x="13487" y="169148"/>
                    </a:cubicBezTo>
                    <a:cubicBezTo>
                      <a:pt x="13868" y="169148"/>
                      <a:pt x="14287" y="169028"/>
                      <a:pt x="14729" y="168775"/>
                    </a:cubicBezTo>
                    <a:lnTo>
                      <a:pt x="35408" y="156828"/>
                    </a:lnTo>
                    <a:cubicBezTo>
                      <a:pt x="37148" y="155825"/>
                      <a:pt x="38554" y="153138"/>
                      <a:pt x="38554" y="150823"/>
                    </a:cubicBezTo>
                    <a:lnTo>
                      <a:pt x="38554" y="17208"/>
                    </a:lnTo>
                    <a:cubicBezTo>
                      <a:pt x="38554" y="11661"/>
                      <a:pt x="36526" y="7940"/>
                      <a:pt x="33419" y="6690"/>
                    </a:cubicBezTo>
                    <a:lnTo>
                      <a:pt x="33419" y="6666"/>
                    </a:lnTo>
                    <a:lnTo>
                      <a:pt x="22808" y="941"/>
                    </a:lnTo>
                    <a:lnTo>
                      <a:pt x="22808" y="957"/>
                    </a:lnTo>
                    <a:cubicBezTo>
                      <a:pt x="21798" y="330"/>
                      <a:pt x="20644" y="0"/>
                      <a:pt x="193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8" name="Google Shape;7008;p53"/>
              <p:cNvSpPr/>
              <p:nvPr/>
            </p:nvSpPr>
            <p:spPr>
              <a:xfrm>
                <a:off x="7425268" y="1182224"/>
                <a:ext cx="427296" cy="2580325"/>
              </a:xfrm>
              <a:custGeom>
                <a:rect b="b" l="l" r="r" t="t"/>
                <a:pathLst>
                  <a:path extrusionOk="0" h="162925" w="26980">
                    <a:moveTo>
                      <a:pt x="19412" y="1"/>
                    </a:moveTo>
                    <a:cubicBezTo>
                      <a:pt x="17883" y="1"/>
                      <a:pt x="16197" y="486"/>
                      <a:pt x="14426" y="1510"/>
                    </a:cubicBezTo>
                    <a:lnTo>
                      <a:pt x="12546" y="2590"/>
                    </a:lnTo>
                    <a:cubicBezTo>
                      <a:pt x="5617" y="6591"/>
                      <a:pt x="1" y="17327"/>
                      <a:pt x="1" y="26563"/>
                    </a:cubicBezTo>
                    <a:lnTo>
                      <a:pt x="1" y="160170"/>
                    </a:lnTo>
                    <a:cubicBezTo>
                      <a:pt x="1" y="161894"/>
                      <a:pt x="780" y="162924"/>
                      <a:pt x="1897" y="162924"/>
                    </a:cubicBezTo>
                    <a:cubicBezTo>
                      <a:pt x="2280" y="162924"/>
                      <a:pt x="2702" y="162803"/>
                      <a:pt x="3147" y="162547"/>
                    </a:cubicBezTo>
                    <a:lnTo>
                      <a:pt x="23826" y="150608"/>
                    </a:lnTo>
                    <a:cubicBezTo>
                      <a:pt x="25566" y="149598"/>
                      <a:pt x="26972" y="146918"/>
                      <a:pt x="26980" y="144595"/>
                    </a:cubicBezTo>
                    <a:lnTo>
                      <a:pt x="26980" y="10996"/>
                    </a:lnTo>
                    <a:cubicBezTo>
                      <a:pt x="26980" y="4114"/>
                      <a:pt x="23863" y="1"/>
                      <a:pt x="194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9" name="Google Shape;7009;p53"/>
              <p:cNvSpPr/>
              <p:nvPr/>
            </p:nvSpPr>
            <p:spPr>
              <a:xfrm>
                <a:off x="6861802" y="1905222"/>
                <a:ext cx="610599" cy="2076629"/>
              </a:xfrm>
              <a:custGeom>
                <a:rect b="b" l="l" r="r" t="t"/>
                <a:pathLst>
                  <a:path extrusionOk="0" h="131121" w="38554">
                    <a:moveTo>
                      <a:pt x="19371" y="0"/>
                    </a:moveTo>
                    <a:cubicBezTo>
                      <a:pt x="17852" y="0"/>
                      <a:pt x="16178" y="477"/>
                      <a:pt x="14418" y="1490"/>
                    </a:cubicBezTo>
                    <a:lnTo>
                      <a:pt x="12554" y="2578"/>
                    </a:lnTo>
                    <a:cubicBezTo>
                      <a:pt x="5616" y="6579"/>
                      <a:pt x="0" y="17315"/>
                      <a:pt x="0" y="26551"/>
                    </a:cubicBezTo>
                    <a:lnTo>
                      <a:pt x="0" y="122140"/>
                    </a:lnTo>
                    <a:cubicBezTo>
                      <a:pt x="0" y="123538"/>
                      <a:pt x="513" y="124471"/>
                      <a:pt x="1305" y="124773"/>
                    </a:cubicBezTo>
                    <a:lnTo>
                      <a:pt x="1274" y="124898"/>
                    </a:lnTo>
                    <a:lnTo>
                      <a:pt x="12530" y="130817"/>
                    </a:lnTo>
                    <a:cubicBezTo>
                      <a:pt x="12804" y="131016"/>
                      <a:pt x="13125" y="131121"/>
                      <a:pt x="13480" y="131121"/>
                    </a:cubicBezTo>
                    <a:cubicBezTo>
                      <a:pt x="13860" y="131121"/>
                      <a:pt x="14279" y="131000"/>
                      <a:pt x="14721" y="130747"/>
                    </a:cubicBezTo>
                    <a:lnTo>
                      <a:pt x="35408" y="118800"/>
                    </a:lnTo>
                    <a:cubicBezTo>
                      <a:pt x="37140" y="117798"/>
                      <a:pt x="38554" y="115110"/>
                      <a:pt x="38554" y="112795"/>
                    </a:cubicBezTo>
                    <a:lnTo>
                      <a:pt x="38554" y="17198"/>
                    </a:lnTo>
                    <a:cubicBezTo>
                      <a:pt x="38554" y="11659"/>
                      <a:pt x="36526" y="7938"/>
                      <a:pt x="33411" y="6687"/>
                    </a:cubicBezTo>
                    <a:lnTo>
                      <a:pt x="33411" y="6664"/>
                    </a:lnTo>
                    <a:lnTo>
                      <a:pt x="22800" y="939"/>
                    </a:lnTo>
                    <a:lnTo>
                      <a:pt x="22800" y="954"/>
                    </a:lnTo>
                    <a:cubicBezTo>
                      <a:pt x="21791" y="330"/>
                      <a:pt x="20635" y="0"/>
                      <a:pt x="193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0" name="Google Shape;7010;p53"/>
              <p:cNvSpPr/>
              <p:nvPr/>
            </p:nvSpPr>
            <p:spPr>
              <a:xfrm>
                <a:off x="7045232" y="2003525"/>
                <a:ext cx="427169" cy="1978262"/>
              </a:xfrm>
              <a:custGeom>
                <a:rect b="b" l="l" r="r" t="t"/>
                <a:pathLst>
                  <a:path extrusionOk="0" h="124910" w="26972">
                    <a:moveTo>
                      <a:pt x="19399" y="1"/>
                    </a:moveTo>
                    <a:cubicBezTo>
                      <a:pt x="17872" y="1"/>
                      <a:pt x="16188" y="484"/>
                      <a:pt x="14418" y="1506"/>
                    </a:cubicBezTo>
                    <a:lnTo>
                      <a:pt x="12546" y="2586"/>
                    </a:lnTo>
                    <a:cubicBezTo>
                      <a:pt x="5617" y="6586"/>
                      <a:pt x="0" y="17322"/>
                      <a:pt x="0" y="26566"/>
                    </a:cubicBezTo>
                    <a:lnTo>
                      <a:pt x="0" y="122155"/>
                    </a:lnTo>
                    <a:cubicBezTo>
                      <a:pt x="0" y="123879"/>
                      <a:pt x="780" y="124910"/>
                      <a:pt x="1894" y="124910"/>
                    </a:cubicBezTo>
                    <a:cubicBezTo>
                      <a:pt x="2275" y="124910"/>
                      <a:pt x="2697" y="124788"/>
                      <a:pt x="3139" y="124533"/>
                    </a:cubicBezTo>
                    <a:lnTo>
                      <a:pt x="23826" y="112593"/>
                    </a:lnTo>
                    <a:cubicBezTo>
                      <a:pt x="25566" y="111583"/>
                      <a:pt x="26972" y="108895"/>
                      <a:pt x="26972" y="106580"/>
                    </a:cubicBezTo>
                    <a:lnTo>
                      <a:pt x="26972" y="10999"/>
                    </a:lnTo>
                    <a:cubicBezTo>
                      <a:pt x="26972" y="4115"/>
                      <a:pt x="23853" y="1"/>
                      <a:pt x="193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11" name="Google Shape;7011;p53"/>
            <p:cNvGrpSpPr/>
            <p:nvPr/>
          </p:nvGrpSpPr>
          <p:grpSpPr>
            <a:xfrm>
              <a:off x="6930050" y="1385125"/>
              <a:ext cx="823867" cy="2856669"/>
              <a:chOff x="7045232" y="1182230"/>
              <a:chExt cx="807317" cy="2799558"/>
            </a:xfrm>
          </p:grpSpPr>
          <p:sp>
            <p:nvSpPr>
              <p:cNvPr id="7012" name="Google Shape;7012;p53"/>
              <p:cNvSpPr/>
              <p:nvPr/>
            </p:nvSpPr>
            <p:spPr>
              <a:xfrm>
                <a:off x="7472401" y="1182230"/>
                <a:ext cx="380148" cy="2580325"/>
              </a:xfrm>
              <a:custGeom>
                <a:rect b="b" l="l" r="r" t="t"/>
                <a:pathLst>
                  <a:path extrusionOk="0" h="162925" w="26980">
                    <a:moveTo>
                      <a:pt x="19412" y="1"/>
                    </a:moveTo>
                    <a:cubicBezTo>
                      <a:pt x="17883" y="1"/>
                      <a:pt x="16197" y="486"/>
                      <a:pt x="14426" y="1510"/>
                    </a:cubicBezTo>
                    <a:lnTo>
                      <a:pt x="12546" y="2590"/>
                    </a:lnTo>
                    <a:cubicBezTo>
                      <a:pt x="5617" y="6591"/>
                      <a:pt x="1" y="17327"/>
                      <a:pt x="1" y="26563"/>
                    </a:cubicBezTo>
                    <a:lnTo>
                      <a:pt x="1" y="160170"/>
                    </a:lnTo>
                    <a:cubicBezTo>
                      <a:pt x="1" y="161894"/>
                      <a:pt x="780" y="162924"/>
                      <a:pt x="1897" y="162924"/>
                    </a:cubicBezTo>
                    <a:cubicBezTo>
                      <a:pt x="2280" y="162924"/>
                      <a:pt x="2702" y="162803"/>
                      <a:pt x="3147" y="162547"/>
                    </a:cubicBezTo>
                    <a:lnTo>
                      <a:pt x="23826" y="150608"/>
                    </a:lnTo>
                    <a:cubicBezTo>
                      <a:pt x="25566" y="149598"/>
                      <a:pt x="26972" y="146918"/>
                      <a:pt x="26980" y="144595"/>
                    </a:cubicBezTo>
                    <a:lnTo>
                      <a:pt x="26980" y="10996"/>
                    </a:lnTo>
                    <a:cubicBezTo>
                      <a:pt x="26980" y="4114"/>
                      <a:pt x="23863" y="1"/>
                      <a:pt x="19412" y="1"/>
                    </a:cubicBez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3" name="Google Shape;7013;p53"/>
              <p:cNvSpPr/>
              <p:nvPr/>
            </p:nvSpPr>
            <p:spPr>
              <a:xfrm>
                <a:off x="7045232" y="2003525"/>
                <a:ext cx="427169" cy="1978262"/>
              </a:xfrm>
              <a:custGeom>
                <a:rect b="b" l="l" r="r" t="t"/>
                <a:pathLst>
                  <a:path extrusionOk="0" h="124910" w="26972">
                    <a:moveTo>
                      <a:pt x="19399" y="1"/>
                    </a:moveTo>
                    <a:cubicBezTo>
                      <a:pt x="17872" y="1"/>
                      <a:pt x="16188" y="484"/>
                      <a:pt x="14418" y="1506"/>
                    </a:cubicBezTo>
                    <a:lnTo>
                      <a:pt x="12546" y="2586"/>
                    </a:lnTo>
                    <a:cubicBezTo>
                      <a:pt x="5617" y="6586"/>
                      <a:pt x="0" y="17322"/>
                      <a:pt x="0" y="26566"/>
                    </a:cubicBezTo>
                    <a:lnTo>
                      <a:pt x="0" y="122155"/>
                    </a:lnTo>
                    <a:cubicBezTo>
                      <a:pt x="0" y="123879"/>
                      <a:pt x="780" y="124910"/>
                      <a:pt x="1894" y="124910"/>
                    </a:cubicBezTo>
                    <a:cubicBezTo>
                      <a:pt x="2275" y="124910"/>
                      <a:pt x="2697" y="124788"/>
                      <a:pt x="3139" y="124533"/>
                    </a:cubicBezTo>
                    <a:lnTo>
                      <a:pt x="23826" y="112593"/>
                    </a:lnTo>
                    <a:cubicBezTo>
                      <a:pt x="25566" y="111583"/>
                      <a:pt x="26972" y="108895"/>
                      <a:pt x="26972" y="106580"/>
                    </a:cubicBezTo>
                    <a:lnTo>
                      <a:pt x="26972" y="10999"/>
                    </a:lnTo>
                    <a:cubicBezTo>
                      <a:pt x="26972" y="4115"/>
                      <a:pt x="23853" y="1"/>
                      <a:pt x="19399" y="1"/>
                    </a:cubicBezTo>
                    <a:close/>
                  </a:path>
                </a:pathLst>
              </a:custGeom>
              <a:solidFill>
                <a:srgbClr val="FFFFFF">
                  <a:alpha val="234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7" name="Shape 7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8" name="Google Shape;7018;p54"/>
          <p:cNvSpPr txBox="1"/>
          <p:nvPr>
            <p:ph type="title"/>
          </p:nvPr>
        </p:nvSpPr>
        <p:spPr>
          <a:xfrm>
            <a:off x="609054" y="354650"/>
            <a:ext cx="33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INVESTMENT</a:t>
            </a:r>
            <a:endParaRPr/>
          </a:p>
        </p:txBody>
      </p:sp>
      <p:sp>
        <p:nvSpPr>
          <p:cNvPr id="7019" name="Google Shape;7019;p54"/>
          <p:cNvSpPr txBox="1"/>
          <p:nvPr>
            <p:ph idx="4294967295" type="subTitle"/>
          </p:nvPr>
        </p:nvSpPr>
        <p:spPr>
          <a:xfrm>
            <a:off x="465851" y="3068125"/>
            <a:ext cx="18450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it’s a cold place</a:t>
            </a:r>
            <a:endParaRPr sz="1400"/>
          </a:p>
        </p:txBody>
      </p:sp>
      <p:sp>
        <p:nvSpPr>
          <p:cNvPr id="7020" name="Google Shape;7020;p54"/>
          <p:cNvSpPr txBox="1"/>
          <p:nvPr>
            <p:ph idx="4294967295" type="ctrTitle"/>
          </p:nvPr>
        </p:nvSpPr>
        <p:spPr>
          <a:xfrm>
            <a:off x="688118" y="2766575"/>
            <a:ext cx="1622700" cy="4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7021" name="Google Shape;7021;p54"/>
          <p:cNvSpPr txBox="1"/>
          <p:nvPr>
            <p:ph idx="4294967295" type="ctrTitle"/>
          </p:nvPr>
        </p:nvSpPr>
        <p:spPr>
          <a:xfrm>
            <a:off x="1208625" y="2223300"/>
            <a:ext cx="1102200" cy="65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</a:rPr>
              <a:t>35</a:t>
            </a:r>
            <a:r>
              <a:rPr lang="en" sz="3000">
                <a:solidFill>
                  <a:schemeClr val="accent5"/>
                </a:solidFill>
              </a:rPr>
              <a:t>%</a:t>
            </a:r>
            <a:endParaRPr sz="3000">
              <a:solidFill>
                <a:schemeClr val="accent5"/>
              </a:solidFill>
            </a:endParaRPr>
          </a:p>
        </p:txBody>
      </p:sp>
      <p:sp>
        <p:nvSpPr>
          <p:cNvPr id="7022" name="Google Shape;7022;p54"/>
          <p:cNvSpPr txBox="1"/>
          <p:nvPr>
            <p:ph idx="4294967295" type="subTitle"/>
          </p:nvPr>
        </p:nvSpPr>
        <p:spPr>
          <a:xfrm>
            <a:off x="4041901" y="1662800"/>
            <a:ext cx="19056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It’s the ringed one and a gas giant</a:t>
            </a:r>
            <a:endParaRPr sz="1400"/>
          </a:p>
        </p:txBody>
      </p:sp>
      <p:sp>
        <p:nvSpPr>
          <p:cNvPr id="7023" name="Google Shape;7023;p54"/>
          <p:cNvSpPr txBox="1"/>
          <p:nvPr>
            <p:ph idx="4294967295" type="ctrTitle"/>
          </p:nvPr>
        </p:nvSpPr>
        <p:spPr>
          <a:xfrm>
            <a:off x="4041893" y="1361238"/>
            <a:ext cx="1622700" cy="4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24" name="Google Shape;7024;p54"/>
          <p:cNvSpPr txBox="1"/>
          <p:nvPr>
            <p:ph idx="4294967295" type="ctrTitle"/>
          </p:nvPr>
        </p:nvSpPr>
        <p:spPr>
          <a:xfrm>
            <a:off x="4041900" y="855122"/>
            <a:ext cx="1102200" cy="6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</a:rPr>
              <a:t>1</a:t>
            </a:r>
            <a:r>
              <a:rPr lang="en" sz="3000">
                <a:solidFill>
                  <a:schemeClr val="accent3"/>
                </a:solidFill>
              </a:rPr>
              <a:t>0%</a:t>
            </a:r>
            <a:endParaRPr sz="3000">
              <a:solidFill>
                <a:schemeClr val="accent3"/>
              </a:solidFill>
            </a:endParaRPr>
          </a:p>
        </p:txBody>
      </p:sp>
      <p:sp>
        <p:nvSpPr>
          <p:cNvPr id="7025" name="Google Shape;7025;p54"/>
          <p:cNvSpPr txBox="1"/>
          <p:nvPr>
            <p:ph idx="4294967295" type="subTitle"/>
          </p:nvPr>
        </p:nvSpPr>
        <p:spPr>
          <a:xfrm>
            <a:off x="6762993" y="3263275"/>
            <a:ext cx="1622700" cy="8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Its atmosphere is poisonous</a:t>
            </a:r>
            <a:endParaRPr sz="1400"/>
          </a:p>
        </p:txBody>
      </p:sp>
      <p:sp>
        <p:nvSpPr>
          <p:cNvPr id="7026" name="Google Shape;7026;p54"/>
          <p:cNvSpPr txBox="1"/>
          <p:nvPr>
            <p:ph idx="4294967295" type="ctrTitle"/>
          </p:nvPr>
        </p:nvSpPr>
        <p:spPr>
          <a:xfrm>
            <a:off x="6762993" y="2961725"/>
            <a:ext cx="1622700" cy="4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Venus</a:t>
            </a:r>
            <a:endParaRPr sz="1800"/>
          </a:p>
        </p:txBody>
      </p:sp>
      <p:sp>
        <p:nvSpPr>
          <p:cNvPr id="7027" name="Google Shape;7027;p54"/>
          <p:cNvSpPr txBox="1"/>
          <p:nvPr>
            <p:ph idx="4294967295" type="ctrTitle"/>
          </p:nvPr>
        </p:nvSpPr>
        <p:spPr>
          <a:xfrm>
            <a:off x="6763000" y="2419500"/>
            <a:ext cx="1102200" cy="65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55</a:t>
            </a:r>
            <a:r>
              <a:rPr lang="en" sz="3000">
                <a:solidFill>
                  <a:schemeClr val="accent1"/>
                </a:solidFill>
              </a:rPr>
              <a:t>%</a:t>
            </a:r>
            <a:endParaRPr sz="3000">
              <a:solidFill>
                <a:schemeClr val="accent1"/>
              </a:solidFill>
            </a:endParaRPr>
          </a:p>
        </p:txBody>
      </p:sp>
      <p:pic>
        <p:nvPicPr>
          <p:cNvPr id="7028" name="Google Shape;7028;p54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12403" l="0" r="0" t="0"/>
          <a:stretch/>
        </p:blipFill>
        <p:spPr>
          <a:xfrm>
            <a:off x="2661100" y="1982099"/>
            <a:ext cx="3400651" cy="30777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29" name="Google Shape;7029;p54"/>
          <p:cNvCxnSpPr>
            <a:stCxn id="7024" idx="1"/>
          </p:cNvCxnSpPr>
          <p:nvPr/>
        </p:nvCxnSpPr>
        <p:spPr>
          <a:xfrm flipH="1">
            <a:off x="3918300" y="1165322"/>
            <a:ext cx="123600" cy="3225300"/>
          </a:xfrm>
          <a:prstGeom prst="bentConnector2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7030" name="Google Shape;7030;p54"/>
          <p:cNvCxnSpPr>
            <a:stCxn id="7021" idx="3"/>
          </p:cNvCxnSpPr>
          <p:nvPr/>
        </p:nvCxnSpPr>
        <p:spPr>
          <a:xfrm>
            <a:off x="2310825" y="2548950"/>
            <a:ext cx="1007700" cy="495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7031" name="Google Shape;7031;p54"/>
          <p:cNvCxnSpPr>
            <a:stCxn id="7027" idx="1"/>
          </p:cNvCxnSpPr>
          <p:nvPr/>
        </p:nvCxnSpPr>
        <p:spPr>
          <a:xfrm flipH="1">
            <a:off x="5532700" y="2745150"/>
            <a:ext cx="1230300" cy="739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diamond"/>
            <a:tailEnd len="med" w="med" type="none"/>
          </a:ln>
        </p:spPr>
      </p:cxnSp>
      <p:sp>
        <p:nvSpPr>
          <p:cNvPr id="7032" name="Google Shape;7032;p54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6" name="Shape 7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37" name="Google Shape;7037;p55"/>
          <p:cNvGrpSpPr/>
          <p:nvPr/>
        </p:nvGrpSpPr>
        <p:grpSpPr>
          <a:xfrm>
            <a:off x="4007402" y="1156643"/>
            <a:ext cx="4961680" cy="3494232"/>
            <a:chOff x="6245200" y="806800"/>
            <a:chExt cx="1464400" cy="1031325"/>
          </a:xfrm>
        </p:grpSpPr>
        <p:sp>
          <p:nvSpPr>
            <p:cNvPr id="7038" name="Google Shape;7038;p55"/>
            <p:cNvSpPr/>
            <p:nvPr/>
          </p:nvSpPr>
          <p:spPr>
            <a:xfrm>
              <a:off x="6315475" y="1430600"/>
              <a:ext cx="3475" cy="2625"/>
            </a:xfrm>
            <a:custGeom>
              <a:rect b="b" l="l" r="r" t="t"/>
              <a:pathLst>
                <a:path extrusionOk="0" h="105" w="139">
                  <a:moveTo>
                    <a:pt x="118" y="0"/>
                  </a:moveTo>
                  <a:lnTo>
                    <a:pt x="1" y="70"/>
                  </a:lnTo>
                  <a:lnTo>
                    <a:pt x="20" y="104"/>
                  </a:lnTo>
                  <a:lnTo>
                    <a:pt x="138" y="35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5"/>
            <p:cNvSpPr/>
            <p:nvPr/>
          </p:nvSpPr>
          <p:spPr>
            <a:xfrm>
              <a:off x="6245200" y="993400"/>
              <a:ext cx="1464400" cy="844725"/>
            </a:xfrm>
            <a:custGeom>
              <a:rect b="b" l="l" r="r" t="t"/>
              <a:pathLst>
                <a:path extrusionOk="0" h="33789" w="58576">
                  <a:moveTo>
                    <a:pt x="37967" y="1"/>
                  </a:moveTo>
                  <a:cubicBezTo>
                    <a:pt x="37554" y="1"/>
                    <a:pt x="37142" y="92"/>
                    <a:pt x="36828" y="273"/>
                  </a:cubicBezTo>
                  <a:lnTo>
                    <a:pt x="616" y="21322"/>
                  </a:lnTo>
                  <a:cubicBezTo>
                    <a:pt x="0" y="21685"/>
                    <a:pt x="0" y="22275"/>
                    <a:pt x="629" y="22637"/>
                  </a:cubicBezTo>
                  <a:lnTo>
                    <a:pt x="19480" y="33517"/>
                  </a:lnTo>
                  <a:cubicBezTo>
                    <a:pt x="19796" y="33698"/>
                    <a:pt x="20208" y="33789"/>
                    <a:pt x="20621" y="33789"/>
                  </a:cubicBezTo>
                  <a:cubicBezTo>
                    <a:pt x="21033" y="33789"/>
                    <a:pt x="21446" y="33698"/>
                    <a:pt x="21761" y="33517"/>
                  </a:cubicBezTo>
                  <a:lnTo>
                    <a:pt x="57958" y="12468"/>
                  </a:lnTo>
                  <a:cubicBezTo>
                    <a:pt x="58576" y="12105"/>
                    <a:pt x="58576" y="11515"/>
                    <a:pt x="57945" y="11153"/>
                  </a:cubicBezTo>
                  <a:lnTo>
                    <a:pt x="39107" y="273"/>
                  </a:lnTo>
                  <a:cubicBezTo>
                    <a:pt x="38792" y="92"/>
                    <a:pt x="38379" y="1"/>
                    <a:pt x="37967" y="1"/>
                  </a:cubicBezTo>
                  <a:close/>
                </a:path>
              </a:pathLst>
            </a:custGeom>
            <a:solidFill>
              <a:srgbClr val="595959">
                <a:alpha val="301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5"/>
            <p:cNvSpPr/>
            <p:nvPr/>
          </p:nvSpPr>
          <p:spPr>
            <a:xfrm>
              <a:off x="6245200" y="872325"/>
              <a:ext cx="1464400" cy="844725"/>
            </a:xfrm>
            <a:custGeom>
              <a:rect b="b" l="l" r="r" t="t"/>
              <a:pathLst>
                <a:path extrusionOk="0" h="33789" w="58576">
                  <a:moveTo>
                    <a:pt x="37967" y="1"/>
                  </a:moveTo>
                  <a:cubicBezTo>
                    <a:pt x="37554" y="1"/>
                    <a:pt x="37142" y="91"/>
                    <a:pt x="36828" y="273"/>
                  </a:cubicBezTo>
                  <a:lnTo>
                    <a:pt x="616" y="21322"/>
                  </a:lnTo>
                  <a:cubicBezTo>
                    <a:pt x="0" y="21684"/>
                    <a:pt x="0" y="22274"/>
                    <a:pt x="629" y="22637"/>
                  </a:cubicBezTo>
                  <a:lnTo>
                    <a:pt x="19480" y="33517"/>
                  </a:lnTo>
                  <a:cubicBezTo>
                    <a:pt x="19796" y="33698"/>
                    <a:pt x="20208" y="33789"/>
                    <a:pt x="20621" y="33789"/>
                  </a:cubicBezTo>
                  <a:cubicBezTo>
                    <a:pt x="21033" y="33789"/>
                    <a:pt x="21446" y="33698"/>
                    <a:pt x="21761" y="33517"/>
                  </a:cubicBezTo>
                  <a:lnTo>
                    <a:pt x="57958" y="12468"/>
                  </a:lnTo>
                  <a:cubicBezTo>
                    <a:pt x="58576" y="12105"/>
                    <a:pt x="58576" y="11515"/>
                    <a:pt x="57945" y="11152"/>
                  </a:cubicBezTo>
                  <a:lnTo>
                    <a:pt x="39107" y="273"/>
                  </a:lnTo>
                  <a:cubicBezTo>
                    <a:pt x="38792" y="91"/>
                    <a:pt x="38379" y="1"/>
                    <a:pt x="379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5"/>
            <p:cNvSpPr/>
            <p:nvPr/>
          </p:nvSpPr>
          <p:spPr>
            <a:xfrm>
              <a:off x="6368950" y="933100"/>
              <a:ext cx="1224950" cy="710425"/>
            </a:xfrm>
            <a:custGeom>
              <a:rect b="b" l="l" r="r" t="t"/>
              <a:pathLst>
                <a:path extrusionOk="0" h="28417" w="48998">
                  <a:moveTo>
                    <a:pt x="29395" y="1"/>
                  </a:moveTo>
                  <a:lnTo>
                    <a:pt x="1" y="17093"/>
                  </a:lnTo>
                  <a:lnTo>
                    <a:pt x="19588" y="28416"/>
                  </a:lnTo>
                  <a:lnTo>
                    <a:pt x="48997" y="11324"/>
                  </a:lnTo>
                  <a:lnTo>
                    <a:pt x="2939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5"/>
            <p:cNvSpPr/>
            <p:nvPr/>
          </p:nvSpPr>
          <p:spPr>
            <a:xfrm>
              <a:off x="7426550" y="1062675"/>
              <a:ext cx="23525" cy="12275"/>
            </a:xfrm>
            <a:custGeom>
              <a:rect b="b" l="l" r="r" t="t"/>
              <a:pathLst>
                <a:path extrusionOk="0" h="491" w="941">
                  <a:moveTo>
                    <a:pt x="469" y="1"/>
                  </a:moveTo>
                  <a:cubicBezTo>
                    <a:pt x="360" y="1"/>
                    <a:pt x="249" y="24"/>
                    <a:pt x="162" y="71"/>
                  </a:cubicBezTo>
                  <a:cubicBezTo>
                    <a:pt x="1" y="166"/>
                    <a:pt x="1" y="327"/>
                    <a:pt x="162" y="419"/>
                  </a:cubicBezTo>
                  <a:cubicBezTo>
                    <a:pt x="242" y="466"/>
                    <a:pt x="350" y="490"/>
                    <a:pt x="459" y="490"/>
                  </a:cubicBezTo>
                  <a:cubicBezTo>
                    <a:pt x="568" y="490"/>
                    <a:pt x="679" y="466"/>
                    <a:pt x="767" y="419"/>
                  </a:cubicBezTo>
                  <a:cubicBezTo>
                    <a:pt x="941" y="312"/>
                    <a:pt x="941" y="166"/>
                    <a:pt x="767" y="71"/>
                  </a:cubicBezTo>
                  <a:cubicBezTo>
                    <a:pt x="686" y="24"/>
                    <a:pt x="578" y="1"/>
                    <a:pt x="469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5"/>
            <p:cNvSpPr/>
            <p:nvPr/>
          </p:nvSpPr>
          <p:spPr>
            <a:xfrm>
              <a:off x="7333975" y="1008850"/>
              <a:ext cx="81225" cy="45800"/>
            </a:xfrm>
            <a:custGeom>
              <a:rect b="b" l="l" r="r" t="t"/>
              <a:pathLst>
                <a:path extrusionOk="0" h="1832" w="3249">
                  <a:moveTo>
                    <a:pt x="336" y="1"/>
                  </a:moveTo>
                  <a:cubicBezTo>
                    <a:pt x="259" y="1"/>
                    <a:pt x="182" y="17"/>
                    <a:pt x="122" y="51"/>
                  </a:cubicBezTo>
                  <a:cubicBezTo>
                    <a:pt x="1" y="117"/>
                    <a:pt x="1" y="225"/>
                    <a:pt x="122" y="291"/>
                  </a:cubicBezTo>
                  <a:lnTo>
                    <a:pt x="2698" y="1781"/>
                  </a:lnTo>
                  <a:cubicBezTo>
                    <a:pt x="2759" y="1815"/>
                    <a:pt x="2836" y="1832"/>
                    <a:pt x="2913" y="1832"/>
                  </a:cubicBezTo>
                  <a:cubicBezTo>
                    <a:pt x="2990" y="1832"/>
                    <a:pt x="3067" y="1815"/>
                    <a:pt x="3127" y="1781"/>
                  </a:cubicBezTo>
                  <a:cubicBezTo>
                    <a:pt x="3249" y="1714"/>
                    <a:pt x="3249" y="1607"/>
                    <a:pt x="3127" y="1527"/>
                  </a:cubicBezTo>
                  <a:lnTo>
                    <a:pt x="552" y="51"/>
                  </a:lnTo>
                  <a:cubicBezTo>
                    <a:pt x="491" y="17"/>
                    <a:pt x="413" y="1"/>
                    <a:pt x="336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5"/>
            <p:cNvSpPr/>
            <p:nvPr/>
          </p:nvSpPr>
          <p:spPr>
            <a:xfrm>
              <a:off x="6504425" y="1507925"/>
              <a:ext cx="107250" cy="56550"/>
            </a:xfrm>
            <a:custGeom>
              <a:rect b="b" l="l" r="r" t="t"/>
              <a:pathLst>
                <a:path extrusionOk="0" h="2262" w="4290">
                  <a:moveTo>
                    <a:pt x="2147" y="1"/>
                  </a:moveTo>
                  <a:cubicBezTo>
                    <a:pt x="1644" y="1"/>
                    <a:pt x="1141" y="113"/>
                    <a:pt x="759" y="336"/>
                  </a:cubicBezTo>
                  <a:cubicBezTo>
                    <a:pt x="0" y="779"/>
                    <a:pt x="6" y="1492"/>
                    <a:pt x="772" y="1933"/>
                  </a:cubicBezTo>
                  <a:cubicBezTo>
                    <a:pt x="1155" y="2152"/>
                    <a:pt x="1652" y="2262"/>
                    <a:pt x="2149" y="2262"/>
                  </a:cubicBezTo>
                  <a:cubicBezTo>
                    <a:pt x="2650" y="2262"/>
                    <a:pt x="3151" y="2151"/>
                    <a:pt x="3531" y="1929"/>
                  </a:cubicBezTo>
                  <a:cubicBezTo>
                    <a:pt x="4290" y="1485"/>
                    <a:pt x="4287" y="770"/>
                    <a:pt x="3518" y="328"/>
                  </a:cubicBezTo>
                  <a:cubicBezTo>
                    <a:pt x="3138" y="110"/>
                    <a:pt x="2643" y="1"/>
                    <a:pt x="214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5"/>
            <p:cNvSpPr/>
            <p:nvPr/>
          </p:nvSpPr>
          <p:spPr>
            <a:xfrm>
              <a:off x="6248850" y="1167550"/>
              <a:ext cx="1457050" cy="593625"/>
            </a:xfrm>
            <a:custGeom>
              <a:rect b="b" l="l" r="r" t="t"/>
              <a:pathLst>
                <a:path extrusionOk="0" h="23745" w="58282">
                  <a:moveTo>
                    <a:pt x="58282" y="0"/>
                  </a:moveTo>
                  <a:cubicBezTo>
                    <a:pt x="58282" y="243"/>
                    <a:pt x="58121" y="470"/>
                    <a:pt x="57812" y="659"/>
                  </a:cubicBezTo>
                  <a:lnTo>
                    <a:pt x="21602" y="21708"/>
                  </a:lnTo>
                  <a:cubicBezTo>
                    <a:pt x="21287" y="21889"/>
                    <a:pt x="20876" y="21979"/>
                    <a:pt x="20464" y="21979"/>
                  </a:cubicBezTo>
                  <a:cubicBezTo>
                    <a:pt x="20085" y="21979"/>
                    <a:pt x="19706" y="21903"/>
                    <a:pt x="19402" y="21750"/>
                  </a:cubicBezTo>
                  <a:lnTo>
                    <a:pt x="19402" y="21748"/>
                  </a:lnTo>
                  <a:lnTo>
                    <a:pt x="19321" y="21708"/>
                  </a:lnTo>
                  <a:lnTo>
                    <a:pt x="483" y="10828"/>
                  </a:lnTo>
                  <a:cubicBezTo>
                    <a:pt x="376" y="10760"/>
                    <a:pt x="259" y="10677"/>
                    <a:pt x="215" y="10626"/>
                  </a:cubicBezTo>
                  <a:cubicBezTo>
                    <a:pt x="151" y="10568"/>
                    <a:pt x="99" y="10500"/>
                    <a:pt x="61" y="10423"/>
                  </a:cubicBezTo>
                  <a:cubicBezTo>
                    <a:pt x="54" y="10409"/>
                    <a:pt x="50" y="10394"/>
                    <a:pt x="44" y="10380"/>
                  </a:cubicBezTo>
                  <a:cubicBezTo>
                    <a:pt x="35" y="10360"/>
                    <a:pt x="28" y="10338"/>
                    <a:pt x="22" y="10318"/>
                  </a:cubicBezTo>
                  <a:cubicBezTo>
                    <a:pt x="19" y="10303"/>
                    <a:pt x="15" y="10289"/>
                    <a:pt x="12" y="10276"/>
                  </a:cubicBezTo>
                  <a:cubicBezTo>
                    <a:pt x="5" y="10241"/>
                    <a:pt x="2" y="10206"/>
                    <a:pt x="0" y="10170"/>
                  </a:cubicBezTo>
                  <a:lnTo>
                    <a:pt x="0" y="11913"/>
                  </a:lnTo>
                  <a:cubicBezTo>
                    <a:pt x="0" y="11947"/>
                    <a:pt x="5" y="11982"/>
                    <a:pt x="12" y="12017"/>
                  </a:cubicBezTo>
                  <a:cubicBezTo>
                    <a:pt x="15" y="12032"/>
                    <a:pt x="19" y="12046"/>
                    <a:pt x="22" y="12059"/>
                  </a:cubicBezTo>
                  <a:cubicBezTo>
                    <a:pt x="28" y="12081"/>
                    <a:pt x="35" y="12101"/>
                    <a:pt x="44" y="12121"/>
                  </a:cubicBezTo>
                  <a:cubicBezTo>
                    <a:pt x="50" y="12136"/>
                    <a:pt x="54" y="12150"/>
                    <a:pt x="61" y="12165"/>
                  </a:cubicBezTo>
                  <a:cubicBezTo>
                    <a:pt x="134" y="12316"/>
                    <a:pt x="272" y="12456"/>
                    <a:pt x="470" y="12570"/>
                  </a:cubicBezTo>
                  <a:lnTo>
                    <a:pt x="19401" y="23504"/>
                  </a:lnTo>
                  <a:cubicBezTo>
                    <a:pt x="19836" y="23689"/>
                    <a:pt x="20213" y="23745"/>
                    <a:pt x="20511" y="23745"/>
                  </a:cubicBezTo>
                  <a:cubicBezTo>
                    <a:pt x="20970" y="23745"/>
                    <a:pt x="21240" y="23612"/>
                    <a:pt x="21240" y="23612"/>
                  </a:cubicBezTo>
                  <a:cubicBezTo>
                    <a:pt x="21375" y="23571"/>
                    <a:pt x="21495" y="23518"/>
                    <a:pt x="23769" y="22179"/>
                  </a:cubicBezTo>
                  <a:cubicBezTo>
                    <a:pt x="23769" y="22179"/>
                    <a:pt x="57853" y="2374"/>
                    <a:pt x="57880" y="2361"/>
                  </a:cubicBezTo>
                  <a:cubicBezTo>
                    <a:pt x="57887" y="2355"/>
                    <a:pt x="57895" y="2349"/>
                    <a:pt x="57903" y="2344"/>
                  </a:cubicBezTo>
                  <a:cubicBezTo>
                    <a:pt x="57918" y="2334"/>
                    <a:pt x="57931" y="2325"/>
                    <a:pt x="57944" y="2315"/>
                  </a:cubicBezTo>
                  <a:cubicBezTo>
                    <a:pt x="57963" y="2300"/>
                    <a:pt x="57980" y="2287"/>
                    <a:pt x="57998" y="2273"/>
                  </a:cubicBezTo>
                  <a:cubicBezTo>
                    <a:pt x="58009" y="2264"/>
                    <a:pt x="58019" y="2254"/>
                    <a:pt x="58031" y="2245"/>
                  </a:cubicBezTo>
                  <a:cubicBezTo>
                    <a:pt x="58050" y="2226"/>
                    <a:pt x="58069" y="2209"/>
                    <a:pt x="58086" y="2190"/>
                  </a:cubicBezTo>
                  <a:cubicBezTo>
                    <a:pt x="58092" y="2184"/>
                    <a:pt x="58098" y="2178"/>
                    <a:pt x="58102" y="2173"/>
                  </a:cubicBezTo>
                  <a:cubicBezTo>
                    <a:pt x="58124" y="2149"/>
                    <a:pt x="58143" y="2125"/>
                    <a:pt x="58161" y="2099"/>
                  </a:cubicBezTo>
                  <a:lnTo>
                    <a:pt x="58164" y="2096"/>
                  </a:lnTo>
                  <a:cubicBezTo>
                    <a:pt x="58219" y="2019"/>
                    <a:pt x="58257" y="1929"/>
                    <a:pt x="58275" y="1835"/>
                  </a:cubicBezTo>
                  <a:lnTo>
                    <a:pt x="58275" y="1833"/>
                  </a:lnTo>
                  <a:cubicBezTo>
                    <a:pt x="58279" y="1804"/>
                    <a:pt x="58282" y="1774"/>
                    <a:pt x="58282" y="1743"/>
                  </a:cubicBezTo>
                  <a:lnTo>
                    <a:pt x="5828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5"/>
            <p:cNvSpPr/>
            <p:nvPr/>
          </p:nvSpPr>
          <p:spPr>
            <a:xfrm>
              <a:off x="6417100" y="1215350"/>
              <a:ext cx="426200" cy="247525"/>
            </a:xfrm>
            <a:custGeom>
              <a:rect b="b" l="l" r="r" t="t"/>
              <a:pathLst>
                <a:path extrusionOk="0" h="9901" w="17048">
                  <a:moveTo>
                    <a:pt x="9875" y="1"/>
                  </a:moveTo>
                  <a:cubicBezTo>
                    <a:pt x="9817" y="1"/>
                    <a:pt x="9759" y="13"/>
                    <a:pt x="9716" y="39"/>
                  </a:cubicBezTo>
                  <a:lnTo>
                    <a:pt x="89" y="5637"/>
                  </a:lnTo>
                  <a:cubicBezTo>
                    <a:pt x="0" y="5690"/>
                    <a:pt x="0" y="5772"/>
                    <a:pt x="89" y="5823"/>
                  </a:cubicBezTo>
                  <a:lnTo>
                    <a:pt x="7013" y="9861"/>
                  </a:lnTo>
                  <a:cubicBezTo>
                    <a:pt x="7057" y="9888"/>
                    <a:pt x="7115" y="9901"/>
                    <a:pt x="7173" y="9901"/>
                  </a:cubicBezTo>
                  <a:cubicBezTo>
                    <a:pt x="7231" y="9901"/>
                    <a:pt x="7289" y="9888"/>
                    <a:pt x="7333" y="9861"/>
                  </a:cubicBezTo>
                  <a:lnTo>
                    <a:pt x="16960" y="4263"/>
                  </a:lnTo>
                  <a:cubicBezTo>
                    <a:pt x="17047" y="4212"/>
                    <a:pt x="17047" y="4128"/>
                    <a:pt x="16960" y="4077"/>
                  </a:cubicBezTo>
                  <a:lnTo>
                    <a:pt x="10036" y="39"/>
                  </a:lnTo>
                  <a:cubicBezTo>
                    <a:pt x="9992" y="13"/>
                    <a:pt x="9934" y="1"/>
                    <a:pt x="987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5"/>
            <p:cNvSpPr/>
            <p:nvPr/>
          </p:nvSpPr>
          <p:spPr>
            <a:xfrm>
              <a:off x="6926075" y="948525"/>
              <a:ext cx="340250" cy="197525"/>
            </a:xfrm>
            <a:custGeom>
              <a:rect b="b" l="l" r="r" t="t"/>
              <a:pathLst>
                <a:path extrusionOk="0" h="7901" w="13610">
                  <a:moveTo>
                    <a:pt x="7173" y="0"/>
                  </a:moveTo>
                  <a:cubicBezTo>
                    <a:pt x="7115" y="0"/>
                    <a:pt x="7057" y="13"/>
                    <a:pt x="7013" y="39"/>
                  </a:cubicBezTo>
                  <a:lnTo>
                    <a:pt x="89" y="4078"/>
                  </a:lnTo>
                  <a:cubicBezTo>
                    <a:pt x="0" y="4128"/>
                    <a:pt x="0" y="4211"/>
                    <a:pt x="87" y="4262"/>
                  </a:cubicBezTo>
                  <a:lnTo>
                    <a:pt x="6278" y="7862"/>
                  </a:lnTo>
                  <a:cubicBezTo>
                    <a:pt x="6321" y="7888"/>
                    <a:pt x="6379" y="7900"/>
                    <a:pt x="6437" y="7900"/>
                  </a:cubicBezTo>
                  <a:cubicBezTo>
                    <a:pt x="6494" y="7900"/>
                    <a:pt x="6552" y="7888"/>
                    <a:pt x="6597" y="7862"/>
                  </a:cubicBezTo>
                  <a:lnTo>
                    <a:pt x="13521" y="3824"/>
                  </a:lnTo>
                  <a:cubicBezTo>
                    <a:pt x="13609" y="3773"/>
                    <a:pt x="13609" y="3689"/>
                    <a:pt x="13522" y="3638"/>
                  </a:cubicBezTo>
                  <a:lnTo>
                    <a:pt x="7333" y="39"/>
                  </a:lnTo>
                  <a:cubicBezTo>
                    <a:pt x="7289" y="13"/>
                    <a:pt x="7231" y="0"/>
                    <a:pt x="717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5"/>
            <p:cNvSpPr/>
            <p:nvPr/>
          </p:nvSpPr>
          <p:spPr>
            <a:xfrm>
              <a:off x="7088050" y="973275"/>
              <a:ext cx="134250" cy="153725"/>
            </a:xfrm>
            <a:custGeom>
              <a:rect b="b" l="l" r="r" t="t"/>
              <a:pathLst>
                <a:path extrusionOk="0" h="6149" w="5370">
                  <a:moveTo>
                    <a:pt x="5319" y="0"/>
                  </a:moveTo>
                  <a:lnTo>
                    <a:pt x="0" y="3014"/>
                  </a:lnTo>
                  <a:lnTo>
                    <a:pt x="51" y="6149"/>
                  </a:lnTo>
                  <a:lnTo>
                    <a:pt x="5370" y="3135"/>
                  </a:lnTo>
                  <a:lnTo>
                    <a:pt x="531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5"/>
            <p:cNvSpPr/>
            <p:nvPr/>
          </p:nvSpPr>
          <p:spPr>
            <a:xfrm>
              <a:off x="6951325" y="970625"/>
              <a:ext cx="138000" cy="156375"/>
            </a:xfrm>
            <a:custGeom>
              <a:rect b="b" l="l" r="r" t="t"/>
              <a:pathLst>
                <a:path extrusionOk="0" h="6255" w="5520">
                  <a:moveTo>
                    <a:pt x="1" y="1"/>
                  </a:moveTo>
                  <a:lnTo>
                    <a:pt x="52" y="3136"/>
                  </a:lnTo>
                  <a:lnTo>
                    <a:pt x="5520" y="6255"/>
                  </a:lnTo>
                  <a:lnTo>
                    <a:pt x="5469" y="3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5"/>
            <p:cNvSpPr/>
            <p:nvPr/>
          </p:nvSpPr>
          <p:spPr>
            <a:xfrm>
              <a:off x="6951325" y="895300"/>
              <a:ext cx="269725" cy="153325"/>
            </a:xfrm>
            <a:custGeom>
              <a:rect b="b" l="l" r="r" t="t"/>
              <a:pathLst>
                <a:path extrusionOk="0" h="6133" w="10789">
                  <a:moveTo>
                    <a:pt x="5320" y="0"/>
                  </a:moveTo>
                  <a:lnTo>
                    <a:pt x="1" y="3014"/>
                  </a:lnTo>
                  <a:lnTo>
                    <a:pt x="5469" y="6133"/>
                  </a:lnTo>
                  <a:lnTo>
                    <a:pt x="10788" y="3119"/>
                  </a:lnTo>
                  <a:lnTo>
                    <a:pt x="532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5"/>
            <p:cNvSpPr/>
            <p:nvPr/>
          </p:nvSpPr>
          <p:spPr>
            <a:xfrm>
              <a:off x="6972025" y="1008500"/>
              <a:ext cx="100450" cy="85475"/>
            </a:xfrm>
            <a:custGeom>
              <a:rect b="b" l="l" r="r" t="t"/>
              <a:pathLst>
                <a:path extrusionOk="0" h="3419" w="4018">
                  <a:moveTo>
                    <a:pt x="5" y="1"/>
                  </a:moveTo>
                  <a:lnTo>
                    <a:pt x="1" y="1142"/>
                  </a:lnTo>
                  <a:lnTo>
                    <a:pt x="4015" y="3419"/>
                  </a:lnTo>
                  <a:lnTo>
                    <a:pt x="4015" y="3108"/>
                  </a:lnTo>
                  <a:lnTo>
                    <a:pt x="4018" y="2278"/>
                  </a:lnTo>
                  <a:lnTo>
                    <a:pt x="278" y="158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5"/>
            <p:cNvSpPr/>
            <p:nvPr/>
          </p:nvSpPr>
          <p:spPr>
            <a:xfrm>
              <a:off x="6967575" y="1005925"/>
              <a:ext cx="4600" cy="33750"/>
            </a:xfrm>
            <a:custGeom>
              <a:rect b="b" l="l" r="r" t="t"/>
              <a:pathLst>
                <a:path extrusionOk="0" h="1350" w="184">
                  <a:moveTo>
                    <a:pt x="5" y="1"/>
                  </a:moveTo>
                  <a:lnTo>
                    <a:pt x="1" y="1350"/>
                  </a:lnTo>
                  <a:lnTo>
                    <a:pt x="180" y="1245"/>
                  </a:lnTo>
                  <a:lnTo>
                    <a:pt x="183" y="104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5"/>
            <p:cNvSpPr/>
            <p:nvPr/>
          </p:nvSpPr>
          <p:spPr>
            <a:xfrm>
              <a:off x="6967575" y="1037050"/>
              <a:ext cx="104825" cy="62150"/>
            </a:xfrm>
            <a:custGeom>
              <a:rect b="b" l="l" r="r" t="t"/>
              <a:pathLst>
                <a:path extrusionOk="0" h="2486" w="4193">
                  <a:moveTo>
                    <a:pt x="180" y="0"/>
                  </a:moveTo>
                  <a:lnTo>
                    <a:pt x="1" y="105"/>
                  </a:lnTo>
                  <a:lnTo>
                    <a:pt x="4193" y="2486"/>
                  </a:lnTo>
                  <a:lnTo>
                    <a:pt x="4193" y="2277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5"/>
            <p:cNvSpPr/>
            <p:nvPr/>
          </p:nvSpPr>
          <p:spPr>
            <a:xfrm>
              <a:off x="7103200" y="1007825"/>
              <a:ext cx="100400" cy="85500"/>
            </a:xfrm>
            <a:custGeom>
              <a:rect b="b" l="l" r="r" t="t"/>
              <a:pathLst>
                <a:path extrusionOk="0" h="3420" w="4016">
                  <a:moveTo>
                    <a:pt x="4013" y="0"/>
                  </a:moveTo>
                  <a:lnTo>
                    <a:pt x="3740" y="158"/>
                  </a:lnTo>
                  <a:lnTo>
                    <a:pt x="0" y="2278"/>
                  </a:lnTo>
                  <a:lnTo>
                    <a:pt x="2" y="3108"/>
                  </a:lnTo>
                  <a:lnTo>
                    <a:pt x="3" y="3420"/>
                  </a:lnTo>
                  <a:lnTo>
                    <a:pt x="4016" y="1142"/>
                  </a:lnTo>
                  <a:lnTo>
                    <a:pt x="401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5"/>
            <p:cNvSpPr/>
            <p:nvPr/>
          </p:nvSpPr>
          <p:spPr>
            <a:xfrm>
              <a:off x="7203500" y="1005250"/>
              <a:ext cx="4550" cy="33725"/>
            </a:xfrm>
            <a:custGeom>
              <a:rect b="b" l="l" r="r" t="t"/>
              <a:pathLst>
                <a:path extrusionOk="0" h="1349" w="182">
                  <a:moveTo>
                    <a:pt x="179" y="0"/>
                  </a:moveTo>
                  <a:lnTo>
                    <a:pt x="1" y="103"/>
                  </a:lnTo>
                  <a:lnTo>
                    <a:pt x="4" y="1245"/>
                  </a:lnTo>
                  <a:lnTo>
                    <a:pt x="182" y="1349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5"/>
            <p:cNvSpPr/>
            <p:nvPr/>
          </p:nvSpPr>
          <p:spPr>
            <a:xfrm>
              <a:off x="7103275" y="1036350"/>
              <a:ext cx="104775" cy="62150"/>
            </a:xfrm>
            <a:custGeom>
              <a:rect b="b" l="l" r="r" t="t"/>
              <a:pathLst>
                <a:path extrusionOk="0" h="2486" w="4191">
                  <a:moveTo>
                    <a:pt x="4013" y="1"/>
                  </a:moveTo>
                  <a:lnTo>
                    <a:pt x="0" y="2279"/>
                  </a:lnTo>
                  <a:lnTo>
                    <a:pt x="0" y="2486"/>
                  </a:lnTo>
                  <a:lnTo>
                    <a:pt x="4191" y="105"/>
                  </a:lnTo>
                  <a:lnTo>
                    <a:pt x="401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5"/>
            <p:cNvSpPr/>
            <p:nvPr/>
          </p:nvSpPr>
          <p:spPr>
            <a:xfrm>
              <a:off x="7087825" y="909350"/>
              <a:ext cx="109425" cy="125275"/>
            </a:xfrm>
            <a:custGeom>
              <a:rect b="b" l="l" r="r" t="t"/>
              <a:pathLst>
                <a:path extrusionOk="0" h="5011" w="4377">
                  <a:moveTo>
                    <a:pt x="4335" y="1"/>
                  </a:moveTo>
                  <a:lnTo>
                    <a:pt x="1" y="2456"/>
                  </a:lnTo>
                  <a:lnTo>
                    <a:pt x="41" y="5011"/>
                  </a:lnTo>
                  <a:lnTo>
                    <a:pt x="4377" y="2556"/>
                  </a:lnTo>
                  <a:lnTo>
                    <a:pt x="433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5"/>
            <p:cNvSpPr/>
            <p:nvPr/>
          </p:nvSpPr>
          <p:spPr>
            <a:xfrm>
              <a:off x="6976425" y="907225"/>
              <a:ext cx="112450" cy="127400"/>
            </a:xfrm>
            <a:custGeom>
              <a:rect b="b" l="l" r="r" t="t"/>
              <a:pathLst>
                <a:path extrusionOk="0" h="5096" w="4498">
                  <a:moveTo>
                    <a:pt x="0" y="0"/>
                  </a:moveTo>
                  <a:lnTo>
                    <a:pt x="41" y="2555"/>
                  </a:lnTo>
                  <a:lnTo>
                    <a:pt x="4497" y="5096"/>
                  </a:lnTo>
                  <a:lnTo>
                    <a:pt x="4457" y="25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5"/>
            <p:cNvSpPr/>
            <p:nvPr/>
          </p:nvSpPr>
          <p:spPr>
            <a:xfrm>
              <a:off x="6976425" y="845800"/>
              <a:ext cx="219775" cy="124950"/>
            </a:xfrm>
            <a:custGeom>
              <a:rect b="b" l="l" r="r" t="t"/>
              <a:pathLst>
                <a:path extrusionOk="0" h="4998" w="8791">
                  <a:moveTo>
                    <a:pt x="4335" y="1"/>
                  </a:moveTo>
                  <a:lnTo>
                    <a:pt x="0" y="2457"/>
                  </a:lnTo>
                  <a:lnTo>
                    <a:pt x="4457" y="4998"/>
                  </a:lnTo>
                  <a:lnTo>
                    <a:pt x="8791" y="2543"/>
                  </a:lnTo>
                  <a:lnTo>
                    <a:pt x="433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5"/>
            <p:cNvSpPr/>
            <p:nvPr/>
          </p:nvSpPr>
          <p:spPr>
            <a:xfrm>
              <a:off x="6991975" y="935925"/>
              <a:ext cx="83150" cy="70800"/>
            </a:xfrm>
            <a:custGeom>
              <a:rect b="b" l="l" r="r" t="t"/>
              <a:pathLst>
                <a:path extrusionOk="0" h="2832" w="3326">
                  <a:moveTo>
                    <a:pt x="3" y="1"/>
                  </a:moveTo>
                  <a:lnTo>
                    <a:pt x="1" y="945"/>
                  </a:lnTo>
                  <a:lnTo>
                    <a:pt x="3323" y="2831"/>
                  </a:lnTo>
                  <a:lnTo>
                    <a:pt x="3324" y="2573"/>
                  </a:lnTo>
                  <a:lnTo>
                    <a:pt x="3326" y="1886"/>
                  </a:lnTo>
                  <a:lnTo>
                    <a:pt x="230" y="131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5"/>
            <p:cNvSpPr/>
            <p:nvPr/>
          </p:nvSpPr>
          <p:spPr>
            <a:xfrm>
              <a:off x="6988275" y="933800"/>
              <a:ext cx="3800" cy="27925"/>
            </a:xfrm>
            <a:custGeom>
              <a:rect b="b" l="l" r="r" t="t"/>
              <a:pathLst>
                <a:path extrusionOk="0" h="1117" w="152">
                  <a:moveTo>
                    <a:pt x="4" y="0"/>
                  </a:moveTo>
                  <a:lnTo>
                    <a:pt x="1" y="1117"/>
                  </a:lnTo>
                  <a:lnTo>
                    <a:pt x="149" y="1030"/>
                  </a:lnTo>
                  <a:lnTo>
                    <a:pt x="151" y="8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5"/>
            <p:cNvSpPr/>
            <p:nvPr/>
          </p:nvSpPr>
          <p:spPr>
            <a:xfrm>
              <a:off x="6988275" y="959525"/>
              <a:ext cx="86775" cy="51475"/>
            </a:xfrm>
            <a:custGeom>
              <a:rect b="b" l="l" r="r" t="t"/>
              <a:pathLst>
                <a:path extrusionOk="0" h="2059" w="3471">
                  <a:moveTo>
                    <a:pt x="149" y="1"/>
                  </a:moveTo>
                  <a:lnTo>
                    <a:pt x="1" y="88"/>
                  </a:lnTo>
                  <a:lnTo>
                    <a:pt x="3471" y="2059"/>
                  </a:lnTo>
                  <a:lnTo>
                    <a:pt x="3471" y="1887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5"/>
            <p:cNvSpPr/>
            <p:nvPr/>
          </p:nvSpPr>
          <p:spPr>
            <a:xfrm>
              <a:off x="7100550" y="935350"/>
              <a:ext cx="83125" cy="70800"/>
            </a:xfrm>
            <a:custGeom>
              <a:rect b="b" l="l" r="r" t="t"/>
              <a:pathLst>
                <a:path extrusionOk="0" h="2832" w="3325">
                  <a:moveTo>
                    <a:pt x="3321" y="1"/>
                  </a:moveTo>
                  <a:lnTo>
                    <a:pt x="3096" y="131"/>
                  </a:lnTo>
                  <a:lnTo>
                    <a:pt x="0" y="1887"/>
                  </a:lnTo>
                  <a:lnTo>
                    <a:pt x="2" y="2575"/>
                  </a:lnTo>
                  <a:lnTo>
                    <a:pt x="2" y="2831"/>
                  </a:lnTo>
                  <a:lnTo>
                    <a:pt x="3324" y="946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5"/>
            <p:cNvSpPr/>
            <p:nvPr/>
          </p:nvSpPr>
          <p:spPr>
            <a:xfrm>
              <a:off x="7183575" y="933250"/>
              <a:ext cx="3775" cy="27950"/>
            </a:xfrm>
            <a:custGeom>
              <a:rect b="b" l="l" r="r" t="t"/>
              <a:pathLst>
                <a:path extrusionOk="0" h="1118" w="151">
                  <a:moveTo>
                    <a:pt x="148" y="1"/>
                  </a:moveTo>
                  <a:lnTo>
                    <a:pt x="0" y="85"/>
                  </a:lnTo>
                  <a:lnTo>
                    <a:pt x="3" y="1030"/>
                  </a:lnTo>
                  <a:lnTo>
                    <a:pt x="151" y="1117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5"/>
            <p:cNvSpPr/>
            <p:nvPr/>
          </p:nvSpPr>
          <p:spPr>
            <a:xfrm>
              <a:off x="7100575" y="959000"/>
              <a:ext cx="86775" cy="51450"/>
            </a:xfrm>
            <a:custGeom>
              <a:rect b="b" l="l" r="r" t="t"/>
              <a:pathLst>
                <a:path extrusionOk="0" h="2058" w="3471">
                  <a:moveTo>
                    <a:pt x="3323" y="0"/>
                  </a:moveTo>
                  <a:lnTo>
                    <a:pt x="1" y="1885"/>
                  </a:lnTo>
                  <a:lnTo>
                    <a:pt x="1" y="2058"/>
                  </a:lnTo>
                  <a:lnTo>
                    <a:pt x="3471" y="87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5"/>
            <p:cNvSpPr/>
            <p:nvPr/>
          </p:nvSpPr>
          <p:spPr>
            <a:xfrm>
              <a:off x="7087600" y="857525"/>
              <a:ext cx="87325" cy="99975"/>
            </a:xfrm>
            <a:custGeom>
              <a:rect b="b" l="l" r="r" t="t"/>
              <a:pathLst>
                <a:path extrusionOk="0" h="3999" w="3493">
                  <a:moveTo>
                    <a:pt x="3461" y="0"/>
                  </a:moveTo>
                  <a:lnTo>
                    <a:pt x="1" y="1959"/>
                  </a:lnTo>
                  <a:lnTo>
                    <a:pt x="34" y="3998"/>
                  </a:lnTo>
                  <a:lnTo>
                    <a:pt x="3493" y="2039"/>
                  </a:lnTo>
                  <a:lnTo>
                    <a:pt x="346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5"/>
            <p:cNvSpPr/>
            <p:nvPr/>
          </p:nvSpPr>
          <p:spPr>
            <a:xfrm>
              <a:off x="6998725" y="855825"/>
              <a:ext cx="89750" cy="101675"/>
            </a:xfrm>
            <a:custGeom>
              <a:rect b="b" l="l" r="r" t="t"/>
              <a:pathLst>
                <a:path extrusionOk="0" h="4067" w="3590">
                  <a:moveTo>
                    <a:pt x="0" y="0"/>
                  </a:moveTo>
                  <a:lnTo>
                    <a:pt x="34" y="2039"/>
                  </a:lnTo>
                  <a:lnTo>
                    <a:pt x="3589" y="4066"/>
                  </a:lnTo>
                  <a:lnTo>
                    <a:pt x="3556" y="20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5"/>
            <p:cNvSpPr/>
            <p:nvPr/>
          </p:nvSpPr>
          <p:spPr>
            <a:xfrm>
              <a:off x="6998725" y="806800"/>
              <a:ext cx="175400" cy="99725"/>
            </a:xfrm>
            <a:custGeom>
              <a:rect b="b" l="l" r="r" t="t"/>
              <a:pathLst>
                <a:path extrusionOk="0" h="3989" w="7016">
                  <a:moveTo>
                    <a:pt x="3459" y="1"/>
                  </a:moveTo>
                  <a:lnTo>
                    <a:pt x="0" y="1961"/>
                  </a:lnTo>
                  <a:lnTo>
                    <a:pt x="3556" y="3988"/>
                  </a:lnTo>
                  <a:lnTo>
                    <a:pt x="7016" y="2029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5"/>
            <p:cNvSpPr/>
            <p:nvPr/>
          </p:nvSpPr>
          <p:spPr>
            <a:xfrm>
              <a:off x="6991975" y="935925"/>
              <a:ext cx="83150" cy="70800"/>
            </a:xfrm>
            <a:custGeom>
              <a:rect b="b" l="l" r="r" t="t"/>
              <a:pathLst>
                <a:path extrusionOk="0" h="2832" w="3326">
                  <a:moveTo>
                    <a:pt x="3" y="1"/>
                  </a:moveTo>
                  <a:lnTo>
                    <a:pt x="1" y="945"/>
                  </a:lnTo>
                  <a:lnTo>
                    <a:pt x="3323" y="2831"/>
                  </a:lnTo>
                  <a:lnTo>
                    <a:pt x="3324" y="2573"/>
                  </a:lnTo>
                  <a:lnTo>
                    <a:pt x="3326" y="1886"/>
                  </a:lnTo>
                  <a:lnTo>
                    <a:pt x="230" y="131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5"/>
            <p:cNvSpPr/>
            <p:nvPr/>
          </p:nvSpPr>
          <p:spPr>
            <a:xfrm>
              <a:off x="6988275" y="933800"/>
              <a:ext cx="3800" cy="27925"/>
            </a:xfrm>
            <a:custGeom>
              <a:rect b="b" l="l" r="r" t="t"/>
              <a:pathLst>
                <a:path extrusionOk="0" h="1117" w="152">
                  <a:moveTo>
                    <a:pt x="4" y="0"/>
                  </a:moveTo>
                  <a:lnTo>
                    <a:pt x="1" y="1117"/>
                  </a:lnTo>
                  <a:lnTo>
                    <a:pt x="149" y="1030"/>
                  </a:lnTo>
                  <a:lnTo>
                    <a:pt x="151" y="8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5"/>
            <p:cNvSpPr/>
            <p:nvPr/>
          </p:nvSpPr>
          <p:spPr>
            <a:xfrm>
              <a:off x="6988275" y="959525"/>
              <a:ext cx="86775" cy="51475"/>
            </a:xfrm>
            <a:custGeom>
              <a:rect b="b" l="l" r="r" t="t"/>
              <a:pathLst>
                <a:path extrusionOk="0" h="2059" w="3471">
                  <a:moveTo>
                    <a:pt x="149" y="1"/>
                  </a:moveTo>
                  <a:lnTo>
                    <a:pt x="1" y="88"/>
                  </a:lnTo>
                  <a:lnTo>
                    <a:pt x="3471" y="2059"/>
                  </a:lnTo>
                  <a:lnTo>
                    <a:pt x="3471" y="1887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5"/>
            <p:cNvSpPr/>
            <p:nvPr/>
          </p:nvSpPr>
          <p:spPr>
            <a:xfrm>
              <a:off x="7100550" y="935350"/>
              <a:ext cx="83125" cy="70800"/>
            </a:xfrm>
            <a:custGeom>
              <a:rect b="b" l="l" r="r" t="t"/>
              <a:pathLst>
                <a:path extrusionOk="0" h="2832" w="3325">
                  <a:moveTo>
                    <a:pt x="3321" y="1"/>
                  </a:moveTo>
                  <a:lnTo>
                    <a:pt x="3096" y="131"/>
                  </a:lnTo>
                  <a:lnTo>
                    <a:pt x="0" y="1887"/>
                  </a:lnTo>
                  <a:lnTo>
                    <a:pt x="2" y="2575"/>
                  </a:lnTo>
                  <a:lnTo>
                    <a:pt x="2" y="2831"/>
                  </a:lnTo>
                  <a:lnTo>
                    <a:pt x="3324" y="946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5"/>
            <p:cNvSpPr/>
            <p:nvPr/>
          </p:nvSpPr>
          <p:spPr>
            <a:xfrm>
              <a:off x="7183575" y="933250"/>
              <a:ext cx="3775" cy="27950"/>
            </a:xfrm>
            <a:custGeom>
              <a:rect b="b" l="l" r="r" t="t"/>
              <a:pathLst>
                <a:path extrusionOk="0" h="1118" w="151">
                  <a:moveTo>
                    <a:pt x="148" y="1"/>
                  </a:moveTo>
                  <a:lnTo>
                    <a:pt x="0" y="85"/>
                  </a:lnTo>
                  <a:lnTo>
                    <a:pt x="3" y="1030"/>
                  </a:lnTo>
                  <a:lnTo>
                    <a:pt x="151" y="1117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5"/>
            <p:cNvSpPr/>
            <p:nvPr/>
          </p:nvSpPr>
          <p:spPr>
            <a:xfrm>
              <a:off x="7100575" y="959000"/>
              <a:ext cx="86775" cy="51450"/>
            </a:xfrm>
            <a:custGeom>
              <a:rect b="b" l="l" r="r" t="t"/>
              <a:pathLst>
                <a:path extrusionOk="0" h="2058" w="3471">
                  <a:moveTo>
                    <a:pt x="3323" y="0"/>
                  </a:moveTo>
                  <a:lnTo>
                    <a:pt x="1" y="1885"/>
                  </a:lnTo>
                  <a:lnTo>
                    <a:pt x="1" y="2058"/>
                  </a:lnTo>
                  <a:lnTo>
                    <a:pt x="3471" y="87"/>
                  </a:lnTo>
                  <a:lnTo>
                    <a:pt x="332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5"/>
            <p:cNvSpPr/>
            <p:nvPr/>
          </p:nvSpPr>
          <p:spPr>
            <a:xfrm>
              <a:off x="7014125" y="878175"/>
              <a:ext cx="61700" cy="57250"/>
            </a:xfrm>
            <a:custGeom>
              <a:rect b="b" l="l" r="r" t="t"/>
              <a:pathLst>
                <a:path extrusionOk="0" h="2290" w="2468">
                  <a:moveTo>
                    <a:pt x="3" y="1"/>
                  </a:moveTo>
                  <a:lnTo>
                    <a:pt x="1" y="894"/>
                  </a:lnTo>
                  <a:lnTo>
                    <a:pt x="2464" y="2289"/>
                  </a:lnTo>
                  <a:lnTo>
                    <a:pt x="2466" y="2046"/>
                  </a:lnTo>
                  <a:lnTo>
                    <a:pt x="2467" y="1396"/>
                  </a:lnTo>
                  <a:lnTo>
                    <a:pt x="217" y="124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5"/>
            <p:cNvSpPr/>
            <p:nvPr/>
          </p:nvSpPr>
          <p:spPr>
            <a:xfrm>
              <a:off x="7010650" y="876150"/>
              <a:ext cx="3575" cy="26425"/>
            </a:xfrm>
            <a:custGeom>
              <a:rect b="b" l="l" r="r" t="t"/>
              <a:pathLst>
                <a:path extrusionOk="0" h="1057" w="143">
                  <a:moveTo>
                    <a:pt x="3" y="1"/>
                  </a:moveTo>
                  <a:lnTo>
                    <a:pt x="0" y="1056"/>
                  </a:lnTo>
                  <a:lnTo>
                    <a:pt x="140" y="974"/>
                  </a:lnTo>
                  <a:lnTo>
                    <a:pt x="142" y="82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5"/>
            <p:cNvSpPr/>
            <p:nvPr/>
          </p:nvSpPr>
          <p:spPr>
            <a:xfrm>
              <a:off x="7010650" y="900525"/>
              <a:ext cx="65100" cy="38950"/>
            </a:xfrm>
            <a:custGeom>
              <a:rect b="b" l="l" r="r" t="t"/>
              <a:pathLst>
                <a:path extrusionOk="0" h="1558" w="2604">
                  <a:moveTo>
                    <a:pt x="140" y="0"/>
                  </a:moveTo>
                  <a:lnTo>
                    <a:pt x="0" y="81"/>
                  </a:lnTo>
                  <a:lnTo>
                    <a:pt x="2603" y="1558"/>
                  </a:lnTo>
                  <a:lnTo>
                    <a:pt x="2603" y="1394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5"/>
            <p:cNvSpPr/>
            <p:nvPr/>
          </p:nvSpPr>
          <p:spPr>
            <a:xfrm>
              <a:off x="7099825" y="878175"/>
              <a:ext cx="60600" cy="56700"/>
            </a:xfrm>
            <a:custGeom>
              <a:rect b="b" l="l" r="r" t="t"/>
              <a:pathLst>
                <a:path extrusionOk="0" h="2268" w="2424">
                  <a:moveTo>
                    <a:pt x="2421" y="1"/>
                  </a:moveTo>
                  <a:lnTo>
                    <a:pt x="2208" y="124"/>
                  </a:lnTo>
                  <a:lnTo>
                    <a:pt x="0" y="1374"/>
                  </a:lnTo>
                  <a:lnTo>
                    <a:pt x="3" y="2024"/>
                  </a:lnTo>
                  <a:lnTo>
                    <a:pt x="3" y="2267"/>
                  </a:lnTo>
                  <a:lnTo>
                    <a:pt x="2424" y="894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5"/>
            <p:cNvSpPr/>
            <p:nvPr/>
          </p:nvSpPr>
          <p:spPr>
            <a:xfrm>
              <a:off x="7160325" y="876200"/>
              <a:ext cx="3575" cy="26400"/>
            </a:xfrm>
            <a:custGeom>
              <a:rect b="b" l="l" r="r" t="t"/>
              <a:pathLst>
                <a:path extrusionOk="0" h="1056" w="143">
                  <a:moveTo>
                    <a:pt x="140" y="0"/>
                  </a:moveTo>
                  <a:lnTo>
                    <a:pt x="1" y="80"/>
                  </a:lnTo>
                  <a:lnTo>
                    <a:pt x="2" y="973"/>
                  </a:lnTo>
                  <a:lnTo>
                    <a:pt x="143" y="1056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5"/>
            <p:cNvSpPr/>
            <p:nvPr/>
          </p:nvSpPr>
          <p:spPr>
            <a:xfrm>
              <a:off x="7099900" y="900525"/>
              <a:ext cx="64000" cy="38400"/>
            </a:xfrm>
            <a:custGeom>
              <a:rect b="b" l="l" r="r" t="t"/>
              <a:pathLst>
                <a:path extrusionOk="0" h="1536" w="2560">
                  <a:moveTo>
                    <a:pt x="2421" y="0"/>
                  </a:moveTo>
                  <a:lnTo>
                    <a:pt x="0" y="1373"/>
                  </a:lnTo>
                  <a:lnTo>
                    <a:pt x="0" y="1536"/>
                  </a:lnTo>
                  <a:lnTo>
                    <a:pt x="2560" y="83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5"/>
            <p:cNvSpPr/>
            <p:nvPr/>
          </p:nvSpPr>
          <p:spPr>
            <a:xfrm>
              <a:off x="7087125" y="841900"/>
              <a:ext cx="34000" cy="37725"/>
            </a:xfrm>
            <a:custGeom>
              <a:rect b="b" l="l" r="r" t="t"/>
              <a:pathLst>
                <a:path extrusionOk="0" h="1509" w="1360">
                  <a:moveTo>
                    <a:pt x="1347" y="0"/>
                  </a:moveTo>
                  <a:lnTo>
                    <a:pt x="1" y="763"/>
                  </a:lnTo>
                  <a:lnTo>
                    <a:pt x="14" y="1508"/>
                  </a:lnTo>
                  <a:lnTo>
                    <a:pt x="1360" y="746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5"/>
            <p:cNvSpPr/>
            <p:nvPr/>
          </p:nvSpPr>
          <p:spPr>
            <a:xfrm>
              <a:off x="7052550" y="841250"/>
              <a:ext cx="34925" cy="38375"/>
            </a:xfrm>
            <a:custGeom>
              <a:rect b="b" l="l" r="r" t="t"/>
              <a:pathLst>
                <a:path extrusionOk="0" h="1535" w="1397">
                  <a:moveTo>
                    <a:pt x="1" y="0"/>
                  </a:moveTo>
                  <a:lnTo>
                    <a:pt x="14" y="746"/>
                  </a:lnTo>
                  <a:lnTo>
                    <a:pt x="1397" y="1534"/>
                  </a:lnTo>
                  <a:lnTo>
                    <a:pt x="1384" y="78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5"/>
            <p:cNvSpPr/>
            <p:nvPr/>
          </p:nvSpPr>
          <p:spPr>
            <a:xfrm>
              <a:off x="6870725" y="1151225"/>
              <a:ext cx="377550" cy="218475"/>
            </a:xfrm>
            <a:custGeom>
              <a:rect b="b" l="l" r="r" t="t"/>
              <a:pathLst>
                <a:path extrusionOk="0" fill="none" h="8739" w="15102">
                  <a:moveTo>
                    <a:pt x="12394" y="1555"/>
                  </a:moveTo>
                  <a:cubicBezTo>
                    <a:pt x="15087" y="3110"/>
                    <a:pt x="15101" y="5630"/>
                    <a:pt x="12426" y="7184"/>
                  </a:cubicBezTo>
                  <a:cubicBezTo>
                    <a:pt x="9750" y="8739"/>
                    <a:pt x="5399" y="8739"/>
                    <a:pt x="2707" y="7184"/>
                  </a:cubicBezTo>
                  <a:cubicBezTo>
                    <a:pt x="15" y="5630"/>
                    <a:pt x="0" y="3110"/>
                    <a:pt x="2674" y="1555"/>
                  </a:cubicBezTo>
                  <a:cubicBezTo>
                    <a:pt x="5349" y="1"/>
                    <a:pt x="9701" y="1"/>
                    <a:pt x="12394" y="1555"/>
                  </a:cubicBezTo>
                  <a:close/>
                </a:path>
              </a:pathLst>
            </a:custGeom>
            <a:noFill/>
            <a:ln cap="flat" cmpd="sng" w="975">
              <a:solidFill>
                <a:srgbClr val="EEEEEE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5"/>
            <p:cNvSpPr/>
            <p:nvPr/>
          </p:nvSpPr>
          <p:spPr>
            <a:xfrm>
              <a:off x="6918975" y="1186375"/>
              <a:ext cx="281000" cy="148150"/>
            </a:xfrm>
            <a:custGeom>
              <a:rect b="b" l="l" r="r" t="t"/>
              <a:pathLst>
                <a:path extrusionOk="0" h="5926" w="11240">
                  <a:moveTo>
                    <a:pt x="5613" y="1665"/>
                  </a:moveTo>
                  <a:cubicBezTo>
                    <a:pt x="6187" y="1665"/>
                    <a:pt x="6761" y="1792"/>
                    <a:pt x="7200" y="2046"/>
                  </a:cubicBezTo>
                  <a:cubicBezTo>
                    <a:pt x="8078" y="2552"/>
                    <a:pt x="8083" y="3374"/>
                    <a:pt x="7210" y="3882"/>
                  </a:cubicBezTo>
                  <a:cubicBezTo>
                    <a:pt x="6774" y="4136"/>
                    <a:pt x="6201" y="4262"/>
                    <a:pt x="5628" y="4262"/>
                  </a:cubicBezTo>
                  <a:cubicBezTo>
                    <a:pt x="5054" y="4262"/>
                    <a:pt x="4479" y="4136"/>
                    <a:pt x="4040" y="3882"/>
                  </a:cubicBezTo>
                  <a:cubicBezTo>
                    <a:pt x="3161" y="3376"/>
                    <a:pt x="3157" y="2554"/>
                    <a:pt x="4030" y="2046"/>
                  </a:cubicBezTo>
                  <a:cubicBezTo>
                    <a:pt x="4466" y="1792"/>
                    <a:pt x="5039" y="1665"/>
                    <a:pt x="5613" y="1665"/>
                  </a:cubicBezTo>
                  <a:close/>
                  <a:moveTo>
                    <a:pt x="5603" y="1"/>
                  </a:moveTo>
                  <a:cubicBezTo>
                    <a:pt x="4294" y="1"/>
                    <a:pt x="2986" y="290"/>
                    <a:pt x="1991" y="869"/>
                  </a:cubicBezTo>
                  <a:cubicBezTo>
                    <a:pt x="0" y="2026"/>
                    <a:pt x="12" y="3902"/>
                    <a:pt x="2016" y="5059"/>
                  </a:cubicBezTo>
                  <a:cubicBezTo>
                    <a:pt x="3018" y="5637"/>
                    <a:pt x="4328" y="5926"/>
                    <a:pt x="5637" y="5926"/>
                  </a:cubicBezTo>
                  <a:cubicBezTo>
                    <a:pt x="6946" y="5926"/>
                    <a:pt x="8253" y="5637"/>
                    <a:pt x="9249" y="5059"/>
                  </a:cubicBezTo>
                  <a:cubicBezTo>
                    <a:pt x="11240" y="3902"/>
                    <a:pt x="11229" y="2026"/>
                    <a:pt x="9225" y="869"/>
                  </a:cubicBezTo>
                  <a:cubicBezTo>
                    <a:pt x="8223" y="290"/>
                    <a:pt x="6913" y="1"/>
                    <a:pt x="560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5"/>
            <p:cNvSpPr/>
            <p:nvPr/>
          </p:nvSpPr>
          <p:spPr>
            <a:xfrm>
              <a:off x="7017400" y="1214200"/>
              <a:ext cx="84075" cy="63875"/>
            </a:xfrm>
            <a:custGeom>
              <a:rect b="b" l="l" r="r" t="t"/>
              <a:pathLst>
                <a:path extrusionOk="0" h="2555" w="3363">
                  <a:moveTo>
                    <a:pt x="0" y="2542"/>
                  </a:moveTo>
                  <a:cubicBezTo>
                    <a:pt x="0" y="2543"/>
                    <a:pt x="0" y="2544"/>
                    <a:pt x="0" y="2545"/>
                  </a:cubicBezTo>
                  <a:lnTo>
                    <a:pt x="0" y="2542"/>
                  </a:lnTo>
                  <a:close/>
                  <a:moveTo>
                    <a:pt x="1676" y="0"/>
                  </a:moveTo>
                  <a:cubicBezTo>
                    <a:pt x="1247" y="0"/>
                    <a:pt x="818" y="95"/>
                    <a:pt x="492" y="285"/>
                  </a:cubicBezTo>
                  <a:cubicBezTo>
                    <a:pt x="167" y="473"/>
                    <a:pt x="4" y="721"/>
                    <a:pt x="4" y="968"/>
                  </a:cubicBezTo>
                  <a:lnTo>
                    <a:pt x="0" y="2542"/>
                  </a:lnTo>
                  <a:lnTo>
                    <a:pt x="0" y="2542"/>
                  </a:lnTo>
                  <a:cubicBezTo>
                    <a:pt x="1" y="2295"/>
                    <a:pt x="164" y="2050"/>
                    <a:pt x="487" y="1862"/>
                  </a:cubicBezTo>
                  <a:cubicBezTo>
                    <a:pt x="814" y="1672"/>
                    <a:pt x="1243" y="1576"/>
                    <a:pt x="1673" y="1576"/>
                  </a:cubicBezTo>
                  <a:cubicBezTo>
                    <a:pt x="2103" y="1576"/>
                    <a:pt x="2533" y="1672"/>
                    <a:pt x="2861" y="1862"/>
                  </a:cubicBezTo>
                  <a:cubicBezTo>
                    <a:pt x="3193" y="2054"/>
                    <a:pt x="3357" y="2305"/>
                    <a:pt x="3357" y="2554"/>
                  </a:cubicBezTo>
                  <a:lnTo>
                    <a:pt x="3361" y="978"/>
                  </a:lnTo>
                  <a:cubicBezTo>
                    <a:pt x="3363" y="727"/>
                    <a:pt x="3197" y="476"/>
                    <a:pt x="2867" y="285"/>
                  </a:cubicBezTo>
                  <a:cubicBezTo>
                    <a:pt x="2537" y="95"/>
                    <a:pt x="2107" y="0"/>
                    <a:pt x="1676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5"/>
            <p:cNvSpPr/>
            <p:nvPr/>
          </p:nvSpPr>
          <p:spPr>
            <a:xfrm>
              <a:off x="6963600" y="1238200"/>
              <a:ext cx="191650" cy="72900"/>
            </a:xfrm>
            <a:custGeom>
              <a:rect b="b" l="l" r="r" t="t"/>
              <a:pathLst>
                <a:path extrusionOk="0" h="2916" w="7666">
                  <a:moveTo>
                    <a:pt x="7665" y="24"/>
                  </a:moveTo>
                  <a:lnTo>
                    <a:pt x="7665" y="33"/>
                  </a:lnTo>
                  <a:lnTo>
                    <a:pt x="7665" y="33"/>
                  </a:lnTo>
                  <a:cubicBezTo>
                    <a:pt x="7665" y="30"/>
                    <a:pt x="7665" y="27"/>
                    <a:pt x="7665" y="24"/>
                  </a:cubicBezTo>
                  <a:close/>
                  <a:moveTo>
                    <a:pt x="6" y="1"/>
                  </a:moveTo>
                  <a:lnTo>
                    <a:pt x="2" y="686"/>
                  </a:lnTo>
                  <a:cubicBezTo>
                    <a:pt x="0" y="1258"/>
                    <a:pt x="377" y="1831"/>
                    <a:pt x="1133" y="2266"/>
                  </a:cubicBezTo>
                  <a:cubicBezTo>
                    <a:pt x="1882" y="2699"/>
                    <a:pt x="2863" y="2916"/>
                    <a:pt x="3843" y="2916"/>
                  </a:cubicBezTo>
                  <a:cubicBezTo>
                    <a:pt x="4823" y="2916"/>
                    <a:pt x="5802" y="2699"/>
                    <a:pt x="6547" y="2266"/>
                  </a:cubicBezTo>
                  <a:cubicBezTo>
                    <a:pt x="7288" y="1836"/>
                    <a:pt x="7659" y="1272"/>
                    <a:pt x="7661" y="708"/>
                  </a:cubicBezTo>
                  <a:lnTo>
                    <a:pt x="7665" y="34"/>
                  </a:lnTo>
                  <a:lnTo>
                    <a:pt x="7665" y="34"/>
                  </a:lnTo>
                  <a:cubicBezTo>
                    <a:pt x="7659" y="594"/>
                    <a:pt x="7288" y="1153"/>
                    <a:pt x="6552" y="1581"/>
                  </a:cubicBezTo>
                  <a:cubicBezTo>
                    <a:pt x="5806" y="2014"/>
                    <a:pt x="4827" y="2230"/>
                    <a:pt x="3848" y="2230"/>
                  </a:cubicBezTo>
                  <a:cubicBezTo>
                    <a:pt x="2868" y="2230"/>
                    <a:pt x="1887" y="2014"/>
                    <a:pt x="1137" y="1581"/>
                  </a:cubicBezTo>
                  <a:cubicBezTo>
                    <a:pt x="381" y="1145"/>
                    <a:pt x="4" y="572"/>
                    <a:pt x="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5"/>
            <p:cNvSpPr/>
            <p:nvPr/>
          </p:nvSpPr>
          <p:spPr>
            <a:xfrm>
              <a:off x="6954300" y="1183050"/>
              <a:ext cx="210375" cy="110950"/>
            </a:xfrm>
            <a:custGeom>
              <a:rect b="b" l="l" r="r" t="t"/>
              <a:pathLst>
                <a:path extrusionOk="0" h="4438" w="8415">
                  <a:moveTo>
                    <a:pt x="4202" y="1246"/>
                  </a:moveTo>
                  <a:cubicBezTo>
                    <a:pt x="4632" y="1246"/>
                    <a:pt x="5062" y="1341"/>
                    <a:pt x="5391" y="1531"/>
                  </a:cubicBezTo>
                  <a:cubicBezTo>
                    <a:pt x="6049" y="1911"/>
                    <a:pt x="6052" y="2527"/>
                    <a:pt x="5398" y="2907"/>
                  </a:cubicBezTo>
                  <a:cubicBezTo>
                    <a:pt x="5071" y="3096"/>
                    <a:pt x="4642" y="3191"/>
                    <a:pt x="4212" y="3191"/>
                  </a:cubicBezTo>
                  <a:cubicBezTo>
                    <a:pt x="3783" y="3191"/>
                    <a:pt x="3353" y="3096"/>
                    <a:pt x="3024" y="2907"/>
                  </a:cubicBezTo>
                  <a:cubicBezTo>
                    <a:pt x="2367" y="2527"/>
                    <a:pt x="2363" y="1912"/>
                    <a:pt x="3017" y="1531"/>
                  </a:cubicBezTo>
                  <a:cubicBezTo>
                    <a:pt x="3344" y="1341"/>
                    <a:pt x="3772" y="1246"/>
                    <a:pt x="4202" y="1246"/>
                  </a:cubicBezTo>
                  <a:close/>
                  <a:moveTo>
                    <a:pt x="4194" y="0"/>
                  </a:moveTo>
                  <a:cubicBezTo>
                    <a:pt x="3214" y="0"/>
                    <a:pt x="2235" y="217"/>
                    <a:pt x="1490" y="651"/>
                  </a:cubicBezTo>
                  <a:cubicBezTo>
                    <a:pt x="1" y="1516"/>
                    <a:pt x="8" y="2921"/>
                    <a:pt x="1509" y="3787"/>
                  </a:cubicBezTo>
                  <a:cubicBezTo>
                    <a:pt x="2259" y="4221"/>
                    <a:pt x="3241" y="4437"/>
                    <a:pt x="4221" y="4437"/>
                  </a:cubicBezTo>
                  <a:cubicBezTo>
                    <a:pt x="5201" y="4437"/>
                    <a:pt x="6180" y="4221"/>
                    <a:pt x="6925" y="3787"/>
                  </a:cubicBezTo>
                  <a:cubicBezTo>
                    <a:pt x="8414" y="2921"/>
                    <a:pt x="8407" y="1516"/>
                    <a:pt x="6906" y="651"/>
                  </a:cubicBezTo>
                  <a:cubicBezTo>
                    <a:pt x="6156" y="217"/>
                    <a:pt x="5174" y="0"/>
                    <a:pt x="4194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5"/>
            <p:cNvSpPr/>
            <p:nvPr/>
          </p:nvSpPr>
          <p:spPr>
            <a:xfrm>
              <a:off x="6972100" y="1188525"/>
              <a:ext cx="174725" cy="52600"/>
            </a:xfrm>
            <a:custGeom>
              <a:rect b="b" l="l" r="r" t="t"/>
              <a:pathLst>
                <a:path extrusionOk="0" h="2104" w="6989">
                  <a:moveTo>
                    <a:pt x="3484" y="0"/>
                  </a:moveTo>
                  <a:cubicBezTo>
                    <a:pt x="2600" y="0"/>
                    <a:pt x="1717" y="195"/>
                    <a:pt x="1045" y="585"/>
                  </a:cubicBezTo>
                  <a:cubicBezTo>
                    <a:pt x="334" y="1000"/>
                    <a:pt x="1" y="1550"/>
                    <a:pt x="47" y="2090"/>
                  </a:cubicBezTo>
                  <a:cubicBezTo>
                    <a:pt x="86" y="1613"/>
                    <a:pt x="419" y="1144"/>
                    <a:pt x="1045" y="780"/>
                  </a:cubicBezTo>
                  <a:cubicBezTo>
                    <a:pt x="1717" y="390"/>
                    <a:pt x="2600" y="195"/>
                    <a:pt x="3484" y="195"/>
                  </a:cubicBezTo>
                  <a:cubicBezTo>
                    <a:pt x="4367" y="195"/>
                    <a:pt x="5252" y="390"/>
                    <a:pt x="5929" y="780"/>
                  </a:cubicBezTo>
                  <a:cubicBezTo>
                    <a:pt x="6565" y="1148"/>
                    <a:pt x="6903" y="1622"/>
                    <a:pt x="6944" y="2104"/>
                  </a:cubicBezTo>
                  <a:cubicBezTo>
                    <a:pt x="6989" y="1558"/>
                    <a:pt x="6651" y="1003"/>
                    <a:pt x="5929" y="585"/>
                  </a:cubicBezTo>
                  <a:cubicBezTo>
                    <a:pt x="5252" y="195"/>
                    <a:pt x="4367" y="0"/>
                    <a:pt x="3484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5"/>
            <p:cNvSpPr/>
            <p:nvPr/>
          </p:nvSpPr>
          <p:spPr>
            <a:xfrm>
              <a:off x="6973225" y="1193350"/>
              <a:ext cx="172475" cy="95175"/>
            </a:xfrm>
            <a:custGeom>
              <a:rect b="b" l="l" r="r" t="t"/>
              <a:pathLst>
                <a:path extrusionOk="0" h="3807" w="6899">
                  <a:moveTo>
                    <a:pt x="3437" y="1"/>
                  </a:moveTo>
                  <a:cubicBezTo>
                    <a:pt x="2554" y="1"/>
                    <a:pt x="1672" y="196"/>
                    <a:pt x="1000" y="587"/>
                  </a:cubicBezTo>
                  <a:cubicBezTo>
                    <a:pt x="374" y="951"/>
                    <a:pt x="41" y="1420"/>
                    <a:pt x="1" y="1897"/>
                  </a:cubicBezTo>
                  <a:cubicBezTo>
                    <a:pt x="43" y="2379"/>
                    <a:pt x="381" y="2853"/>
                    <a:pt x="1017" y="3221"/>
                  </a:cubicBezTo>
                  <a:cubicBezTo>
                    <a:pt x="1693" y="3611"/>
                    <a:pt x="2578" y="3806"/>
                    <a:pt x="3461" y="3806"/>
                  </a:cubicBezTo>
                  <a:cubicBezTo>
                    <a:pt x="4345" y="3806"/>
                    <a:pt x="5228" y="3611"/>
                    <a:pt x="5900" y="3221"/>
                  </a:cubicBezTo>
                  <a:cubicBezTo>
                    <a:pt x="6526" y="2857"/>
                    <a:pt x="6858" y="2388"/>
                    <a:pt x="6899" y="1911"/>
                  </a:cubicBezTo>
                  <a:cubicBezTo>
                    <a:pt x="6858" y="1429"/>
                    <a:pt x="6520" y="955"/>
                    <a:pt x="5884" y="587"/>
                  </a:cubicBezTo>
                  <a:cubicBezTo>
                    <a:pt x="5207" y="196"/>
                    <a:pt x="4322" y="1"/>
                    <a:pt x="343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5"/>
            <p:cNvSpPr/>
            <p:nvPr/>
          </p:nvSpPr>
          <p:spPr>
            <a:xfrm>
              <a:off x="7005400" y="1222950"/>
              <a:ext cx="9825" cy="28075"/>
            </a:xfrm>
            <a:custGeom>
              <a:rect b="b" l="l" r="r" t="t"/>
              <a:pathLst>
                <a:path extrusionOk="0" fill="none" h="1123" w="393">
                  <a:moveTo>
                    <a:pt x="393" y="0"/>
                  </a:moveTo>
                  <a:cubicBezTo>
                    <a:pt x="36" y="341"/>
                    <a:pt x="0" y="764"/>
                    <a:pt x="286" y="1122"/>
                  </a:cubicBezTo>
                </a:path>
              </a:pathLst>
            </a:custGeom>
            <a:noFill/>
            <a:ln cap="rnd" cmpd="sng" w="475">
              <a:solidFill>
                <a:srgbClr val="008D8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5"/>
            <p:cNvSpPr/>
            <p:nvPr/>
          </p:nvSpPr>
          <p:spPr>
            <a:xfrm>
              <a:off x="7066325" y="1200350"/>
              <a:ext cx="39875" cy="11050"/>
            </a:xfrm>
            <a:custGeom>
              <a:rect b="b" l="l" r="r" t="t"/>
              <a:pathLst>
                <a:path extrusionOk="0" fill="none" h="442" w="1595">
                  <a:moveTo>
                    <a:pt x="1594" y="441"/>
                  </a:moveTo>
                  <a:cubicBezTo>
                    <a:pt x="1148" y="183"/>
                    <a:pt x="582" y="37"/>
                    <a:pt x="1" y="1"/>
                  </a:cubicBezTo>
                </a:path>
              </a:pathLst>
            </a:custGeom>
            <a:noFill/>
            <a:ln cap="rnd" cmpd="sng" w="475">
              <a:solidFill>
                <a:srgbClr val="008D8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5"/>
            <p:cNvSpPr/>
            <p:nvPr/>
          </p:nvSpPr>
          <p:spPr>
            <a:xfrm>
              <a:off x="7095475" y="1240300"/>
              <a:ext cx="30175" cy="30525"/>
            </a:xfrm>
            <a:custGeom>
              <a:rect b="b" l="l" r="r" t="t"/>
              <a:pathLst>
                <a:path extrusionOk="0" fill="none" h="1221" w="1207">
                  <a:moveTo>
                    <a:pt x="0" y="1220"/>
                  </a:moveTo>
                  <a:cubicBezTo>
                    <a:pt x="153" y="1164"/>
                    <a:pt x="299" y="1095"/>
                    <a:pt x="440" y="1014"/>
                  </a:cubicBezTo>
                  <a:cubicBezTo>
                    <a:pt x="924" y="733"/>
                    <a:pt x="1179" y="369"/>
                    <a:pt x="1207" y="1"/>
                  </a:cubicBezTo>
                </a:path>
              </a:pathLst>
            </a:custGeom>
            <a:noFill/>
            <a:ln cap="rnd" cmpd="sng" w="475">
              <a:solidFill>
                <a:srgbClr val="008D8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5"/>
            <p:cNvSpPr/>
            <p:nvPr/>
          </p:nvSpPr>
          <p:spPr>
            <a:xfrm>
              <a:off x="7041425" y="1222575"/>
              <a:ext cx="36025" cy="18950"/>
            </a:xfrm>
            <a:custGeom>
              <a:rect b="b" l="l" r="r" t="t"/>
              <a:pathLst>
                <a:path extrusionOk="0" h="758" w="1441">
                  <a:moveTo>
                    <a:pt x="0" y="751"/>
                  </a:moveTo>
                  <a:cubicBezTo>
                    <a:pt x="0" y="752"/>
                    <a:pt x="0" y="752"/>
                    <a:pt x="0" y="753"/>
                  </a:cubicBezTo>
                  <a:lnTo>
                    <a:pt x="0" y="751"/>
                  </a:lnTo>
                  <a:close/>
                  <a:moveTo>
                    <a:pt x="718" y="1"/>
                  </a:moveTo>
                  <a:cubicBezTo>
                    <a:pt x="534" y="1"/>
                    <a:pt x="351" y="42"/>
                    <a:pt x="211" y="124"/>
                  </a:cubicBezTo>
                  <a:cubicBezTo>
                    <a:pt x="71" y="204"/>
                    <a:pt x="2" y="309"/>
                    <a:pt x="2" y="415"/>
                  </a:cubicBezTo>
                  <a:lnTo>
                    <a:pt x="0" y="751"/>
                  </a:lnTo>
                  <a:lnTo>
                    <a:pt x="0" y="751"/>
                  </a:lnTo>
                  <a:cubicBezTo>
                    <a:pt x="1" y="646"/>
                    <a:pt x="71" y="541"/>
                    <a:pt x="209" y="462"/>
                  </a:cubicBezTo>
                  <a:cubicBezTo>
                    <a:pt x="349" y="380"/>
                    <a:pt x="533" y="339"/>
                    <a:pt x="717" y="339"/>
                  </a:cubicBezTo>
                  <a:cubicBezTo>
                    <a:pt x="901" y="339"/>
                    <a:pt x="1085" y="380"/>
                    <a:pt x="1226" y="462"/>
                  </a:cubicBezTo>
                  <a:cubicBezTo>
                    <a:pt x="1368" y="543"/>
                    <a:pt x="1437" y="650"/>
                    <a:pt x="1437" y="757"/>
                  </a:cubicBezTo>
                  <a:lnTo>
                    <a:pt x="1439" y="420"/>
                  </a:lnTo>
                  <a:cubicBezTo>
                    <a:pt x="1440" y="312"/>
                    <a:pt x="1369" y="205"/>
                    <a:pt x="1227" y="124"/>
                  </a:cubicBezTo>
                  <a:cubicBezTo>
                    <a:pt x="1087" y="42"/>
                    <a:pt x="902" y="1"/>
                    <a:pt x="718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5"/>
            <p:cNvSpPr/>
            <p:nvPr/>
          </p:nvSpPr>
          <p:spPr>
            <a:xfrm>
              <a:off x="7018375" y="1232900"/>
              <a:ext cx="82100" cy="31200"/>
            </a:xfrm>
            <a:custGeom>
              <a:rect b="b" l="l" r="r" t="t"/>
              <a:pathLst>
                <a:path extrusionOk="0" h="1248" w="3284">
                  <a:moveTo>
                    <a:pt x="3283" y="10"/>
                  </a:moveTo>
                  <a:lnTo>
                    <a:pt x="3283" y="14"/>
                  </a:lnTo>
                  <a:lnTo>
                    <a:pt x="3283" y="14"/>
                  </a:lnTo>
                  <a:cubicBezTo>
                    <a:pt x="3283" y="12"/>
                    <a:pt x="3283" y="11"/>
                    <a:pt x="3283" y="10"/>
                  </a:cubicBezTo>
                  <a:close/>
                  <a:moveTo>
                    <a:pt x="3" y="1"/>
                  </a:moveTo>
                  <a:lnTo>
                    <a:pt x="2" y="294"/>
                  </a:lnTo>
                  <a:cubicBezTo>
                    <a:pt x="0" y="539"/>
                    <a:pt x="161" y="784"/>
                    <a:pt x="484" y="969"/>
                  </a:cubicBezTo>
                  <a:cubicBezTo>
                    <a:pt x="806" y="1155"/>
                    <a:pt x="1226" y="1248"/>
                    <a:pt x="1646" y="1248"/>
                  </a:cubicBezTo>
                  <a:cubicBezTo>
                    <a:pt x="2066" y="1248"/>
                    <a:pt x="2486" y="1155"/>
                    <a:pt x="2805" y="969"/>
                  </a:cubicBezTo>
                  <a:cubicBezTo>
                    <a:pt x="3121" y="785"/>
                    <a:pt x="3280" y="545"/>
                    <a:pt x="3280" y="302"/>
                  </a:cubicBezTo>
                  <a:lnTo>
                    <a:pt x="3283" y="14"/>
                  </a:lnTo>
                  <a:lnTo>
                    <a:pt x="3283" y="14"/>
                  </a:lnTo>
                  <a:cubicBezTo>
                    <a:pt x="3280" y="255"/>
                    <a:pt x="3122" y="494"/>
                    <a:pt x="2806" y="677"/>
                  </a:cubicBezTo>
                  <a:cubicBezTo>
                    <a:pt x="2487" y="862"/>
                    <a:pt x="2068" y="955"/>
                    <a:pt x="1648" y="955"/>
                  </a:cubicBezTo>
                  <a:cubicBezTo>
                    <a:pt x="1229" y="955"/>
                    <a:pt x="809" y="862"/>
                    <a:pt x="487" y="677"/>
                  </a:cubicBezTo>
                  <a:cubicBezTo>
                    <a:pt x="164" y="489"/>
                    <a:pt x="3" y="244"/>
                    <a:pt x="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5"/>
            <p:cNvSpPr/>
            <p:nvPr/>
          </p:nvSpPr>
          <p:spPr>
            <a:xfrm>
              <a:off x="7014375" y="1209275"/>
              <a:ext cx="90125" cy="47500"/>
            </a:xfrm>
            <a:custGeom>
              <a:rect b="b" l="l" r="r" t="t"/>
              <a:pathLst>
                <a:path extrusionOk="0" h="1900" w="3605">
                  <a:moveTo>
                    <a:pt x="1799" y="533"/>
                  </a:moveTo>
                  <a:cubicBezTo>
                    <a:pt x="1984" y="533"/>
                    <a:pt x="2168" y="574"/>
                    <a:pt x="2309" y="656"/>
                  </a:cubicBezTo>
                  <a:cubicBezTo>
                    <a:pt x="2590" y="818"/>
                    <a:pt x="2592" y="1081"/>
                    <a:pt x="2312" y="1245"/>
                  </a:cubicBezTo>
                  <a:cubicBezTo>
                    <a:pt x="2173" y="1326"/>
                    <a:pt x="1989" y="1366"/>
                    <a:pt x="1806" y="1366"/>
                  </a:cubicBezTo>
                  <a:cubicBezTo>
                    <a:pt x="1622" y="1366"/>
                    <a:pt x="1438" y="1326"/>
                    <a:pt x="1297" y="1245"/>
                  </a:cubicBezTo>
                  <a:cubicBezTo>
                    <a:pt x="1014" y="1082"/>
                    <a:pt x="1013" y="818"/>
                    <a:pt x="1293" y="656"/>
                  </a:cubicBezTo>
                  <a:cubicBezTo>
                    <a:pt x="1432" y="574"/>
                    <a:pt x="1616" y="533"/>
                    <a:pt x="1799" y="533"/>
                  </a:cubicBezTo>
                  <a:close/>
                  <a:moveTo>
                    <a:pt x="1798" y="0"/>
                  </a:moveTo>
                  <a:cubicBezTo>
                    <a:pt x="1378" y="0"/>
                    <a:pt x="958" y="93"/>
                    <a:pt x="639" y="279"/>
                  </a:cubicBezTo>
                  <a:cubicBezTo>
                    <a:pt x="1" y="649"/>
                    <a:pt x="5" y="1250"/>
                    <a:pt x="647" y="1622"/>
                  </a:cubicBezTo>
                  <a:cubicBezTo>
                    <a:pt x="969" y="1807"/>
                    <a:pt x="1389" y="1900"/>
                    <a:pt x="1808" y="1900"/>
                  </a:cubicBezTo>
                  <a:cubicBezTo>
                    <a:pt x="2228" y="1900"/>
                    <a:pt x="2647" y="1807"/>
                    <a:pt x="2966" y="1622"/>
                  </a:cubicBezTo>
                  <a:cubicBezTo>
                    <a:pt x="3604" y="1250"/>
                    <a:pt x="3601" y="650"/>
                    <a:pt x="2959" y="279"/>
                  </a:cubicBezTo>
                  <a:cubicBezTo>
                    <a:pt x="2638" y="93"/>
                    <a:pt x="2217" y="0"/>
                    <a:pt x="1798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5"/>
            <p:cNvSpPr/>
            <p:nvPr/>
          </p:nvSpPr>
          <p:spPr>
            <a:xfrm>
              <a:off x="6635775" y="1432150"/>
              <a:ext cx="49825" cy="29325"/>
            </a:xfrm>
            <a:custGeom>
              <a:rect b="b" l="l" r="r" t="t"/>
              <a:pathLst>
                <a:path extrusionOk="0" h="1173" w="1993">
                  <a:moveTo>
                    <a:pt x="1663" y="0"/>
                  </a:moveTo>
                  <a:lnTo>
                    <a:pt x="0" y="985"/>
                  </a:lnTo>
                  <a:lnTo>
                    <a:pt x="339" y="1172"/>
                  </a:lnTo>
                  <a:lnTo>
                    <a:pt x="1992" y="196"/>
                  </a:lnTo>
                  <a:lnTo>
                    <a:pt x="1663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5"/>
            <p:cNvSpPr/>
            <p:nvPr/>
          </p:nvSpPr>
          <p:spPr>
            <a:xfrm>
              <a:off x="6650625" y="1440775"/>
              <a:ext cx="49800" cy="29325"/>
            </a:xfrm>
            <a:custGeom>
              <a:rect b="b" l="l" r="r" t="t"/>
              <a:pathLst>
                <a:path extrusionOk="0" h="1173" w="1992">
                  <a:moveTo>
                    <a:pt x="1664" y="1"/>
                  </a:moveTo>
                  <a:lnTo>
                    <a:pt x="1" y="984"/>
                  </a:lnTo>
                  <a:lnTo>
                    <a:pt x="338" y="1172"/>
                  </a:lnTo>
                  <a:lnTo>
                    <a:pt x="1992" y="196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5"/>
            <p:cNvSpPr/>
            <p:nvPr/>
          </p:nvSpPr>
          <p:spPr>
            <a:xfrm>
              <a:off x="6665275" y="1449175"/>
              <a:ext cx="49825" cy="29375"/>
            </a:xfrm>
            <a:custGeom>
              <a:rect b="b" l="l" r="r" t="t"/>
              <a:pathLst>
                <a:path extrusionOk="0" h="1175" w="1993">
                  <a:moveTo>
                    <a:pt x="1664" y="1"/>
                  </a:moveTo>
                  <a:lnTo>
                    <a:pt x="0" y="986"/>
                  </a:lnTo>
                  <a:lnTo>
                    <a:pt x="340" y="1174"/>
                  </a:lnTo>
                  <a:lnTo>
                    <a:pt x="1993" y="198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5"/>
            <p:cNvSpPr/>
            <p:nvPr/>
          </p:nvSpPr>
          <p:spPr>
            <a:xfrm>
              <a:off x="6680250" y="1457925"/>
              <a:ext cx="49825" cy="29325"/>
            </a:xfrm>
            <a:custGeom>
              <a:rect b="b" l="l" r="r" t="t"/>
              <a:pathLst>
                <a:path extrusionOk="0" h="1173" w="1993">
                  <a:moveTo>
                    <a:pt x="1664" y="0"/>
                  </a:moveTo>
                  <a:lnTo>
                    <a:pt x="0" y="985"/>
                  </a:lnTo>
                  <a:lnTo>
                    <a:pt x="340" y="1172"/>
                  </a:lnTo>
                  <a:lnTo>
                    <a:pt x="1993" y="196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5"/>
            <p:cNvSpPr/>
            <p:nvPr/>
          </p:nvSpPr>
          <p:spPr>
            <a:xfrm>
              <a:off x="6694925" y="1466625"/>
              <a:ext cx="49800" cy="29325"/>
            </a:xfrm>
            <a:custGeom>
              <a:rect b="b" l="l" r="r" t="t"/>
              <a:pathLst>
                <a:path extrusionOk="0" h="1173" w="1992">
                  <a:moveTo>
                    <a:pt x="1664" y="0"/>
                  </a:moveTo>
                  <a:lnTo>
                    <a:pt x="1" y="985"/>
                  </a:lnTo>
                  <a:lnTo>
                    <a:pt x="340" y="1172"/>
                  </a:lnTo>
                  <a:lnTo>
                    <a:pt x="1992" y="196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5"/>
            <p:cNvSpPr/>
            <p:nvPr/>
          </p:nvSpPr>
          <p:spPr>
            <a:xfrm>
              <a:off x="6702150" y="1373875"/>
              <a:ext cx="407775" cy="236075"/>
            </a:xfrm>
            <a:custGeom>
              <a:rect b="b" l="l" r="r" t="t"/>
              <a:pathLst>
                <a:path extrusionOk="0" h="9443" w="16311">
                  <a:moveTo>
                    <a:pt x="9875" y="1"/>
                  </a:moveTo>
                  <a:cubicBezTo>
                    <a:pt x="9817" y="1"/>
                    <a:pt x="9759" y="13"/>
                    <a:pt x="9716" y="39"/>
                  </a:cubicBezTo>
                  <a:lnTo>
                    <a:pt x="89" y="5639"/>
                  </a:lnTo>
                  <a:cubicBezTo>
                    <a:pt x="0" y="5690"/>
                    <a:pt x="0" y="5772"/>
                    <a:pt x="89" y="5825"/>
                  </a:cubicBezTo>
                  <a:lnTo>
                    <a:pt x="6275" y="9405"/>
                  </a:lnTo>
                  <a:cubicBezTo>
                    <a:pt x="6319" y="9430"/>
                    <a:pt x="6377" y="9443"/>
                    <a:pt x="6435" y="9443"/>
                  </a:cubicBezTo>
                  <a:cubicBezTo>
                    <a:pt x="6493" y="9443"/>
                    <a:pt x="6551" y="9430"/>
                    <a:pt x="6595" y="9405"/>
                  </a:cubicBezTo>
                  <a:lnTo>
                    <a:pt x="16222" y="3805"/>
                  </a:lnTo>
                  <a:cubicBezTo>
                    <a:pt x="16311" y="3754"/>
                    <a:pt x="16311" y="3670"/>
                    <a:pt x="16222" y="3619"/>
                  </a:cubicBezTo>
                  <a:lnTo>
                    <a:pt x="10036" y="39"/>
                  </a:lnTo>
                  <a:cubicBezTo>
                    <a:pt x="9992" y="13"/>
                    <a:pt x="9934" y="1"/>
                    <a:pt x="9875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5"/>
            <p:cNvSpPr/>
            <p:nvPr/>
          </p:nvSpPr>
          <p:spPr>
            <a:xfrm>
              <a:off x="6702175" y="1373800"/>
              <a:ext cx="407750" cy="236075"/>
            </a:xfrm>
            <a:custGeom>
              <a:rect b="b" l="l" r="r" t="t"/>
              <a:pathLst>
                <a:path extrusionOk="0" h="9443" w="16310">
                  <a:moveTo>
                    <a:pt x="9875" y="1"/>
                  </a:moveTo>
                  <a:cubicBezTo>
                    <a:pt x="9817" y="1"/>
                    <a:pt x="9759" y="14"/>
                    <a:pt x="9715" y="39"/>
                  </a:cubicBezTo>
                  <a:lnTo>
                    <a:pt x="88" y="5639"/>
                  </a:lnTo>
                  <a:cubicBezTo>
                    <a:pt x="1" y="5690"/>
                    <a:pt x="1" y="5773"/>
                    <a:pt x="89" y="5825"/>
                  </a:cubicBezTo>
                  <a:lnTo>
                    <a:pt x="6275" y="9405"/>
                  </a:lnTo>
                  <a:cubicBezTo>
                    <a:pt x="6319" y="9430"/>
                    <a:pt x="6377" y="9443"/>
                    <a:pt x="6435" y="9443"/>
                  </a:cubicBezTo>
                  <a:cubicBezTo>
                    <a:pt x="6493" y="9443"/>
                    <a:pt x="6551" y="9430"/>
                    <a:pt x="6594" y="9405"/>
                  </a:cubicBezTo>
                  <a:lnTo>
                    <a:pt x="16221" y="3805"/>
                  </a:lnTo>
                  <a:cubicBezTo>
                    <a:pt x="16310" y="3754"/>
                    <a:pt x="16310" y="3670"/>
                    <a:pt x="16221" y="3619"/>
                  </a:cubicBezTo>
                  <a:lnTo>
                    <a:pt x="10035" y="39"/>
                  </a:lnTo>
                  <a:cubicBezTo>
                    <a:pt x="9991" y="14"/>
                    <a:pt x="9933" y="1"/>
                    <a:pt x="987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5"/>
            <p:cNvSpPr/>
            <p:nvPr/>
          </p:nvSpPr>
          <p:spPr>
            <a:xfrm>
              <a:off x="6988350" y="1423875"/>
              <a:ext cx="10500" cy="32675"/>
            </a:xfrm>
            <a:custGeom>
              <a:rect b="b" l="l" r="r" t="t"/>
              <a:pathLst>
                <a:path extrusionOk="0" h="1307" w="420">
                  <a:moveTo>
                    <a:pt x="1" y="1"/>
                  </a:moveTo>
                  <a:lnTo>
                    <a:pt x="1" y="1185"/>
                  </a:lnTo>
                  <a:cubicBezTo>
                    <a:pt x="1" y="1217"/>
                    <a:pt x="21" y="1248"/>
                    <a:pt x="63" y="1271"/>
                  </a:cubicBezTo>
                  <a:cubicBezTo>
                    <a:pt x="104" y="1295"/>
                    <a:pt x="158" y="1307"/>
                    <a:pt x="211" y="1307"/>
                  </a:cubicBezTo>
                  <a:cubicBezTo>
                    <a:pt x="265" y="1307"/>
                    <a:pt x="318" y="1295"/>
                    <a:pt x="359" y="1271"/>
                  </a:cubicBezTo>
                  <a:cubicBezTo>
                    <a:pt x="399" y="1248"/>
                    <a:pt x="420" y="1217"/>
                    <a:pt x="420" y="1187"/>
                  </a:cubicBezTo>
                  <a:lnTo>
                    <a:pt x="420" y="1"/>
                  </a:lnTo>
                  <a:cubicBezTo>
                    <a:pt x="420" y="33"/>
                    <a:pt x="399" y="63"/>
                    <a:pt x="359" y="86"/>
                  </a:cubicBezTo>
                  <a:cubicBezTo>
                    <a:pt x="318" y="110"/>
                    <a:pt x="265" y="122"/>
                    <a:pt x="211" y="122"/>
                  </a:cubicBezTo>
                  <a:cubicBezTo>
                    <a:pt x="158" y="122"/>
                    <a:pt x="104" y="110"/>
                    <a:pt x="63" y="86"/>
                  </a:cubicBezTo>
                  <a:cubicBezTo>
                    <a:pt x="21" y="63"/>
                    <a:pt x="1" y="31"/>
                    <a:pt x="1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5"/>
            <p:cNvSpPr/>
            <p:nvPr/>
          </p:nvSpPr>
          <p:spPr>
            <a:xfrm>
              <a:off x="6987800" y="1420875"/>
              <a:ext cx="11550" cy="6075"/>
            </a:xfrm>
            <a:custGeom>
              <a:rect b="b" l="l" r="r" t="t"/>
              <a:pathLst>
                <a:path extrusionOk="0" h="243" w="462">
                  <a:moveTo>
                    <a:pt x="233" y="0"/>
                  </a:moveTo>
                  <a:cubicBezTo>
                    <a:pt x="179" y="0"/>
                    <a:pt x="125" y="12"/>
                    <a:pt x="83" y="37"/>
                  </a:cubicBezTo>
                  <a:cubicBezTo>
                    <a:pt x="1" y="85"/>
                    <a:pt x="2" y="160"/>
                    <a:pt x="85" y="206"/>
                  </a:cubicBezTo>
                  <a:cubicBezTo>
                    <a:pt x="125" y="230"/>
                    <a:pt x="179" y="242"/>
                    <a:pt x="233" y="242"/>
                  </a:cubicBezTo>
                  <a:cubicBezTo>
                    <a:pt x="286" y="242"/>
                    <a:pt x="340" y="230"/>
                    <a:pt x="381" y="206"/>
                  </a:cubicBezTo>
                  <a:cubicBezTo>
                    <a:pt x="462" y="160"/>
                    <a:pt x="462" y="83"/>
                    <a:pt x="379" y="35"/>
                  </a:cubicBezTo>
                  <a:cubicBezTo>
                    <a:pt x="339" y="12"/>
                    <a:pt x="286" y="0"/>
                    <a:pt x="233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5"/>
            <p:cNvSpPr/>
            <p:nvPr/>
          </p:nvSpPr>
          <p:spPr>
            <a:xfrm>
              <a:off x="6953550" y="1350500"/>
              <a:ext cx="81475" cy="77875"/>
            </a:xfrm>
            <a:custGeom>
              <a:rect b="b" l="l" r="r" t="t"/>
              <a:pathLst>
                <a:path extrusionOk="0" h="3115" w="3259">
                  <a:moveTo>
                    <a:pt x="1307" y="1"/>
                  </a:moveTo>
                  <a:cubicBezTo>
                    <a:pt x="1253" y="1"/>
                    <a:pt x="1199" y="8"/>
                    <a:pt x="1145" y="23"/>
                  </a:cubicBezTo>
                  <a:cubicBezTo>
                    <a:pt x="875" y="95"/>
                    <a:pt x="688" y="340"/>
                    <a:pt x="689" y="620"/>
                  </a:cubicBezTo>
                  <a:lnTo>
                    <a:pt x="689" y="626"/>
                  </a:lnTo>
                  <a:cubicBezTo>
                    <a:pt x="364" y="668"/>
                    <a:pt x="179" y="1017"/>
                    <a:pt x="325" y="1310"/>
                  </a:cubicBezTo>
                  <a:cubicBezTo>
                    <a:pt x="125" y="1418"/>
                    <a:pt x="0" y="1626"/>
                    <a:pt x="0" y="1854"/>
                  </a:cubicBezTo>
                  <a:cubicBezTo>
                    <a:pt x="0" y="2076"/>
                    <a:pt x="119" y="2282"/>
                    <a:pt x="314" y="2391"/>
                  </a:cubicBezTo>
                  <a:cubicBezTo>
                    <a:pt x="340" y="2637"/>
                    <a:pt x="548" y="2815"/>
                    <a:pt x="783" y="2815"/>
                  </a:cubicBezTo>
                  <a:cubicBezTo>
                    <a:pt x="821" y="2815"/>
                    <a:pt x="859" y="2810"/>
                    <a:pt x="897" y="2801"/>
                  </a:cubicBezTo>
                  <a:cubicBezTo>
                    <a:pt x="905" y="2807"/>
                    <a:pt x="913" y="2811"/>
                    <a:pt x="921" y="2817"/>
                  </a:cubicBezTo>
                  <a:cubicBezTo>
                    <a:pt x="1132" y="3018"/>
                    <a:pt x="1399" y="3115"/>
                    <a:pt x="1665" y="3115"/>
                  </a:cubicBezTo>
                  <a:cubicBezTo>
                    <a:pt x="2006" y="3115"/>
                    <a:pt x="2344" y="2955"/>
                    <a:pt x="2555" y="2647"/>
                  </a:cubicBezTo>
                  <a:cubicBezTo>
                    <a:pt x="2819" y="2589"/>
                    <a:pt x="2980" y="2321"/>
                    <a:pt x="2908" y="2060"/>
                  </a:cubicBezTo>
                  <a:cubicBezTo>
                    <a:pt x="3143" y="1900"/>
                    <a:pt x="3259" y="1616"/>
                    <a:pt x="3202" y="1338"/>
                  </a:cubicBezTo>
                  <a:cubicBezTo>
                    <a:pt x="3147" y="1059"/>
                    <a:pt x="2928" y="842"/>
                    <a:pt x="2650" y="787"/>
                  </a:cubicBezTo>
                  <a:cubicBezTo>
                    <a:pt x="2732" y="569"/>
                    <a:pt x="2647" y="323"/>
                    <a:pt x="2447" y="205"/>
                  </a:cubicBezTo>
                  <a:cubicBezTo>
                    <a:pt x="2370" y="160"/>
                    <a:pt x="2286" y="139"/>
                    <a:pt x="2203" y="139"/>
                  </a:cubicBezTo>
                  <a:cubicBezTo>
                    <a:pt x="2066" y="139"/>
                    <a:pt x="1932" y="197"/>
                    <a:pt x="1839" y="308"/>
                  </a:cubicBezTo>
                  <a:cubicBezTo>
                    <a:pt x="1727" y="115"/>
                    <a:pt x="1522" y="1"/>
                    <a:pt x="1307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5"/>
            <p:cNvSpPr/>
            <p:nvPr/>
          </p:nvSpPr>
          <p:spPr>
            <a:xfrm>
              <a:off x="7040625" y="1443825"/>
              <a:ext cx="10500" cy="32675"/>
            </a:xfrm>
            <a:custGeom>
              <a:rect b="b" l="l" r="r" t="t"/>
              <a:pathLst>
                <a:path extrusionOk="0" h="1307" w="420">
                  <a:moveTo>
                    <a:pt x="1" y="0"/>
                  </a:moveTo>
                  <a:lnTo>
                    <a:pt x="1" y="1185"/>
                  </a:lnTo>
                  <a:cubicBezTo>
                    <a:pt x="1" y="1217"/>
                    <a:pt x="21" y="1247"/>
                    <a:pt x="61" y="1271"/>
                  </a:cubicBezTo>
                  <a:cubicBezTo>
                    <a:pt x="103" y="1295"/>
                    <a:pt x="156" y="1306"/>
                    <a:pt x="210" y="1306"/>
                  </a:cubicBezTo>
                  <a:cubicBezTo>
                    <a:pt x="264" y="1306"/>
                    <a:pt x="317" y="1295"/>
                    <a:pt x="359" y="1271"/>
                  </a:cubicBezTo>
                  <a:cubicBezTo>
                    <a:pt x="399" y="1247"/>
                    <a:pt x="420" y="1217"/>
                    <a:pt x="420" y="1185"/>
                  </a:cubicBezTo>
                  <a:lnTo>
                    <a:pt x="420" y="0"/>
                  </a:lnTo>
                  <a:cubicBezTo>
                    <a:pt x="420" y="32"/>
                    <a:pt x="399" y="63"/>
                    <a:pt x="359" y="86"/>
                  </a:cubicBezTo>
                  <a:cubicBezTo>
                    <a:pt x="318" y="110"/>
                    <a:pt x="264" y="122"/>
                    <a:pt x="211" y="122"/>
                  </a:cubicBezTo>
                  <a:cubicBezTo>
                    <a:pt x="157" y="122"/>
                    <a:pt x="103" y="110"/>
                    <a:pt x="61" y="86"/>
                  </a:cubicBezTo>
                  <a:cubicBezTo>
                    <a:pt x="21" y="63"/>
                    <a:pt x="1" y="31"/>
                    <a:pt x="1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5"/>
            <p:cNvSpPr/>
            <p:nvPr/>
          </p:nvSpPr>
          <p:spPr>
            <a:xfrm>
              <a:off x="7040075" y="1440775"/>
              <a:ext cx="11550" cy="6100"/>
            </a:xfrm>
            <a:custGeom>
              <a:rect b="b" l="l" r="r" t="t"/>
              <a:pathLst>
                <a:path extrusionOk="0" h="244" w="462">
                  <a:moveTo>
                    <a:pt x="231" y="1"/>
                  </a:moveTo>
                  <a:cubicBezTo>
                    <a:pt x="177" y="1"/>
                    <a:pt x="124" y="13"/>
                    <a:pt x="83" y="37"/>
                  </a:cubicBezTo>
                  <a:cubicBezTo>
                    <a:pt x="1" y="83"/>
                    <a:pt x="2" y="161"/>
                    <a:pt x="83" y="208"/>
                  </a:cubicBezTo>
                  <a:cubicBezTo>
                    <a:pt x="125" y="232"/>
                    <a:pt x="179" y="244"/>
                    <a:pt x="233" y="244"/>
                  </a:cubicBezTo>
                  <a:cubicBezTo>
                    <a:pt x="286" y="244"/>
                    <a:pt x="340" y="232"/>
                    <a:pt x="381" y="208"/>
                  </a:cubicBezTo>
                  <a:cubicBezTo>
                    <a:pt x="462" y="161"/>
                    <a:pt x="462" y="83"/>
                    <a:pt x="379" y="37"/>
                  </a:cubicBezTo>
                  <a:cubicBezTo>
                    <a:pt x="338" y="13"/>
                    <a:pt x="284" y="1"/>
                    <a:pt x="231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5"/>
            <p:cNvSpPr/>
            <p:nvPr/>
          </p:nvSpPr>
          <p:spPr>
            <a:xfrm>
              <a:off x="7005825" y="1370425"/>
              <a:ext cx="81475" cy="77875"/>
            </a:xfrm>
            <a:custGeom>
              <a:rect b="b" l="l" r="r" t="t"/>
              <a:pathLst>
                <a:path extrusionOk="0" h="3115" w="3259">
                  <a:moveTo>
                    <a:pt x="1304" y="0"/>
                  </a:moveTo>
                  <a:cubicBezTo>
                    <a:pt x="1251" y="0"/>
                    <a:pt x="1198" y="7"/>
                    <a:pt x="1145" y="22"/>
                  </a:cubicBezTo>
                  <a:cubicBezTo>
                    <a:pt x="875" y="96"/>
                    <a:pt x="688" y="341"/>
                    <a:pt x="689" y="619"/>
                  </a:cubicBezTo>
                  <a:lnTo>
                    <a:pt x="689" y="626"/>
                  </a:lnTo>
                  <a:cubicBezTo>
                    <a:pt x="364" y="667"/>
                    <a:pt x="177" y="1018"/>
                    <a:pt x="325" y="1311"/>
                  </a:cubicBezTo>
                  <a:cubicBezTo>
                    <a:pt x="125" y="1418"/>
                    <a:pt x="0" y="1627"/>
                    <a:pt x="0" y="1855"/>
                  </a:cubicBezTo>
                  <a:cubicBezTo>
                    <a:pt x="0" y="2076"/>
                    <a:pt x="119" y="2281"/>
                    <a:pt x="314" y="2391"/>
                  </a:cubicBezTo>
                  <a:cubicBezTo>
                    <a:pt x="339" y="2637"/>
                    <a:pt x="548" y="2815"/>
                    <a:pt x="784" y="2815"/>
                  </a:cubicBezTo>
                  <a:cubicBezTo>
                    <a:pt x="821" y="2815"/>
                    <a:pt x="859" y="2811"/>
                    <a:pt x="897" y="2801"/>
                  </a:cubicBezTo>
                  <a:lnTo>
                    <a:pt x="921" y="2816"/>
                  </a:lnTo>
                  <a:cubicBezTo>
                    <a:pt x="1132" y="3017"/>
                    <a:pt x="1399" y="3114"/>
                    <a:pt x="1665" y="3114"/>
                  </a:cubicBezTo>
                  <a:cubicBezTo>
                    <a:pt x="2006" y="3114"/>
                    <a:pt x="2344" y="2954"/>
                    <a:pt x="2555" y="2646"/>
                  </a:cubicBezTo>
                  <a:cubicBezTo>
                    <a:pt x="2819" y="2588"/>
                    <a:pt x="2980" y="2320"/>
                    <a:pt x="2908" y="2060"/>
                  </a:cubicBezTo>
                  <a:cubicBezTo>
                    <a:pt x="3143" y="1901"/>
                    <a:pt x="3259" y="1615"/>
                    <a:pt x="3202" y="1337"/>
                  </a:cubicBezTo>
                  <a:cubicBezTo>
                    <a:pt x="3146" y="1058"/>
                    <a:pt x="2928" y="841"/>
                    <a:pt x="2650" y="786"/>
                  </a:cubicBezTo>
                  <a:cubicBezTo>
                    <a:pt x="2732" y="568"/>
                    <a:pt x="2647" y="323"/>
                    <a:pt x="2447" y="204"/>
                  </a:cubicBezTo>
                  <a:cubicBezTo>
                    <a:pt x="2370" y="159"/>
                    <a:pt x="2286" y="138"/>
                    <a:pt x="2203" y="138"/>
                  </a:cubicBezTo>
                  <a:cubicBezTo>
                    <a:pt x="2066" y="138"/>
                    <a:pt x="1932" y="196"/>
                    <a:pt x="1839" y="307"/>
                  </a:cubicBezTo>
                  <a:cubicBezTo>
                    <a:pt x="1726" y="114"/>
                    <a:pt x="1520" y="0"/>
                    <a:pt x="1304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5"/>
            <p:cNvSpPr/>
            <p:nvPr/>
          </p:nvSpPr>
          <p:spPr>
            <a:xfrm>
              <a:off x="6858250" y="1206800"/>
              <a:ext cx="122450" cy="311575"/>
            </a:xfrm>
            <a:custGeom>
              <a:rect b="b" l="l" r="r" t="t"/>
              <a:pathLst>
                <a:path extrusionOk="0" h="12463" w="4898">
                  <a:moveTo>
                    <a:pt x="0" y="1"/>
                  </a:moveTo>
                  <a:lnTo>
                    <a:pt x="45" y="8907"/>
                  </a:lnTo>
                  <a:lnTo>
                    <a:pt x="4897" y="12463"/>
                  </a:lnTo>
                  <a:lnTo>
                    <a:pt x="4852" y="27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5"/>
            <p:cNvSpPr/>
            <p:nvPr/>
          </p:nvSpPr>
          <p:spPr>
            <a:xfrm>
              <a:off x="6740200" y="1206800"/>
              <a:ext cx="118075" cy="309300"/>
            </a:xfrm>
            <a:custGeom>
              <a:rect b="b" l="l" r="r" t="t"/>
              <a:pathLst>
                <a:path extrusionOk="0" h="12372" w="4723">
                  <a:moveTo>
                    <a:pt x="4722" y="1"/>
                  </a:moveTo>
                  <a:lnTo>
                    <a:pt x="1" y="2676"/>
                  </a:lnTo>
                  <a:lnTo>
                    <a:pt x="46" y="12371"/>
                  </a:lnTo>
                  <a:lnTo>
                    <a:pt x="4677" y="8907"/>
                  </a:lnTo>
                  <a:lnTo>
                    <a:pt x="472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5"/>
            <p:cNvSpPr/>
            <p:nvPr/>
          </p:nvSpPr>
          <p:spPr>
            <a:xfrm>
              <a:off x="6861500" y="1276000"/>
              <a:ext cx="119150" cy="309275"/>
            </a:xfrm>
            <a:custGeom>
              <a:rect b="b" l="l" r="r" t="t"/>
              <a:pathLst>
                <a:path extrusionOk="0" h="12371" w="4766">
                  <a:moveTo>
                    <a:pt x="4721" y="1"/>
                  </a:moveTo>
                  <a:lnTo>
                    <a:pt x="1" y="2675"/>
                  </a:lnTo>
                  <a:lnTo>
                    <a:pt x="46" y="12370"/>
                  </a:lnTo>
                  <a:lnTo>
                    <a:pt x="4766" y="9696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5"/>
            <p:cNvSpPr/>
            <p:nvPr/>
          </p:nvSpPr>
          <p:spPr>
            <a:xfrm>
              <a:off x="6740200" y="1273700"/>
              <a:ext cx="122450" cy="311575"/>
            </a:xfrm>
            <a:custGeom>
              <a:rect b="b" l="l" r="r" t="t"/>
              <a:pathLst>
                <a:path extrusionOk="0" h="12463" w="4898">
                  <a:moveTo>
                    <a:pt x="1" y="0"/>
                  </a:moveTo>
                  <a:lnTo>
                    <a:pt x="46" y="9695"/>
                  </a:lnTo>
                  <a:lnTo>
                    <a:pt x="4898" y="12462"/>
                  </a:lnTo>
                  <a:lnTo>
                    <a:pt x="4898" y="12462"/>
                  </a:lnTo>
                  <a:lnTo>
                    <a:pt x="4853" y="27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5"/>
            <p:cNvSpPr/>
            <p:nvPr/>
          </p:nvSpPr>
          <p:spPr>
            <a:xfrm>
              <a:off x="6740200" y="1206850"/>
              <a:ext cx="239325" cy="136025"/>
            </a:xfrm>
            <a:custGeom>
              <a:rect b="b" l="l" r="r" t="t"/>
              <a:pathLst>
                <a:path extrusionOk="0" h="5441" w="9573">
                  <a:moveTo>
                    <a:pt x="4721" y="0"/>
                  </a:moveTo>
                  <a:lnTo>
                    <a:pt x="1" y="2674"/>
                  </a:lnTo>
                  <a:lnTo>
                    <a:pt x="4853" y="5441"/>
                  </a:lnTo>
                  <a:lnTo>
                    <a:pt x="9573" y="2767"/>
                  </a:lnTo>
                  <a:lnTo>
                    <a:pt x="472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5"/>
            <p:cNvSpPr/>
            <p:nvPr/>
          </p:nvSpPr>
          <p:spPr>
            <a:xfrm>
              <a:off x="6757175" y="1313250"/>
              <a:ext cx="22450" cy="38625"/>
            </a:xfrm>
            <a:custGeom>
              <a:rect b="b" l="l" r="r" t="t"/>
              <a:pathLst>
                <a:path extrusionOk="0" h="1545" w="898">
                  <a:moveTo>
                    <a:pt x="3" y="0"/>
                  </a:moveTo>
                  <a:lnTo>
                    <a:pt x="0" y="1028"/>
                  </a:lnTo>
                  <a:lnTo>
                    <a:pt x="895" y="1544"/>
                  </a:lnTo>
                  <a:lnTo>
                    <a:pt x="897" y="1265"/>
                  </a:lnTo>
                  <a:lnTo>
                    <a:pt x="898" y="516"/>
                  </a:lnTo>
                  <a:lnTo>
                    <a:pt x="250" y="14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5"/>
            <p:cNvSpPr/>
            <p:nvPr/>
          </p:nvSpPr>
          <p:spPr>
            <a:xfrm>
              <a:off x="6753150" y="1310875"/>
              <a:ext cx="4125" cy="30450"/>
            </a:xfrm>
            <a:custGeom>
              <a:rect b="b" l="l" r="r" t="t"/>
              <a:pathLst>
                <a:path extrusionOk="0" h="1218" w="165">
                  <a:moveTo>
                    <a:pt x="3" y="1"/>
                  </a:moveTo>
                  <a:lnTo>
                    <a:pt x="0" y="1218"/>
                  </a:lnTo>
                  <a:lnTo>
                    <a:pt x="161" y="1123"/>
                  </a:lnTo>
                  <a:lnTo>
                    <a:pt x="164" y="94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5"/>
            <p:cNvSpPr/>
            <p:nvPr/>
          </p:nvSpPr>
          <p:spPr>
            <a:xfrm>
              <a:off x="6753150" y="1338950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161" y="0"/>
                  </a:moveTo>
                  <a:lnTo>
                    <a:pt x="0" y="95"/>
                  </a:lnTo>
                  <a:lnTo>
                    <a:pt x="1056" y="704"/>
                  </a:lnTo>
                  <a:lnTo>
                    <a:pt x="1056" y="516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5"/>
            <p:cNvSpPr/>
            <p:nvPr/>
          </p:nvSpPr>
          <p:spPr>
            <a:xfrm>
              <a:off x="6791575" y="1332975"/>
              <a:ext cx="22475" cy="38650"/>
            </a:xfrm>
            <a:custGeom>
              <a:rect b="b" l="l" r="r" t="t"/>
              <a:pathLst>
                <a:path extrusionOk="0" h="1546" w="899">
                  <a:moveTo>
                    <a:pt x="3" y="0"/>
                  </a:moveTo>
                  <a:lnTo>
                    <a:pt x="1" y="1028"/>
                  </a:lnTo>
                  <a:lnTo>
                    <a:pt x="895" y="1546"/>
                  </a:lnTo>
                  <a:lnTo>
                    <a:pt x="897" y="1264"/>
                  </a:lnTo>
                  <a:lnTo>
                    <a:pt x="898" y="516"/>
                  </a:lnTo>
                  <a:lnTo>
                    <a:pt x="250" y="14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5"/>
            <p:cNvSpPr/>
            <p:nvPr/>
          </p:nvSpPr>
          <p:spPr>
            <a:xfrm>
              <a:off x="6787550" y="1330650"/>
              <a:ext cx="4125" cy="30400"/>
            </a:xfrm>
            <a:custGeom>
              <a:rect b="b" l="l" r="r" t="t"/>
              <a:pathLst>
                <a:path extrusionOk="0" h="1216" w="165">
                  <a:moveTo>
                    <a:pt x="3" y="0"/>
                  </a:moveTo>
                  <a:lnTo>
                    <a:pt x="1" y="1215"/>
                  </a:lnTo>
                  <a:lnTo>
                    <a:pt x="162" y="1121"/>
                  </a:lnTo>
                  <a:lnTo>
                    <a:pt x="164" y="9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5"/>
            <p:cNvSpPr/>
            <p:nvPr/>
          </p:nvSpPr>
          <p:spPr>
            <a:xfrm>
              <a:off x="6787550" y="1358675"/>
              <a:ext cx="26425" cy="17625"/>
            </a:xfrm>
            <a:custGeom>
              <a:rect b="b" l="l" r="r" t="t"/>
              <a:pathLst>
                <a:path extrusionOk="0" h="705" w="1057">
                  <a:moveTo>
                    <a:pt x="162" y="0"/>
                  </a:moveTo>
                  <a:lnTo>
                    <a:pt x="1" y="94"/>
                  </a:lnTo>
                  <a:lnTo>
                    <a:pt x="1056" y="705"/>
                  </a:lnTo>
                  <a:lnTo>
                    <a:pt x="1056" y="518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5"/>
            <p:cNvSpPr/>
            <p:nvPr/>
          </p:nvSpPr>
          <p:spPr>
            <a:xfrm>
              <a:off x="6825975" y="1352575"/>
              <a:ext cx="22475" cy="38675"/>
            </a:xfrm>
            <a:custGeom>
              <a:rect b="b" l="l" r="r" t="t"/>
              <a:pathLst>
                <a:path extrusionOk="0" h="1547" w="899">
                  <a:moveTo>
                    <a:pt x="4" y="0"/>
                  </a:moveTo>
                  <a:lnTo>
                    <a:pt x="1" y="1029"/>
                  </a:lnTo>
                  <a:lnTo>
                    <a:pt x="895" y="1546"/>
                  </a:lnTo>
                  <a:lnTo>
                    <a:pt x="897" y="1265"/>
                  </a:lnTo>
                  <a:lnTo>
                    <a:pt x="898" y="517"/>
                  </a:lnTo>
                  <a:lnTo>
                    <a:pt x="249" y="14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5"/>
            <p:cNvSpPr/>
            <p:nvPr/>
          </p:nvSpPr>
          <p:spPr>
            <a:xfrm>
              <a:off x="6821950" y="1350250"/>
              <a:ext cx="4125" cy="30400"/>
            </a:xfrm>
            <a:custGeom>
              <a:rect b="b" l="l" r="r" t="t"/>
              <a:pathLst>
                <a:path extrusionOk="0" h="1216" w="165">
                  <a:moveTo>
                    <a:pt x="4" y="1"/>
                  </a:moveTo>
                  <a:lnTo>
                    <a:pt x="1" y="1216"/>
                  </a:lnTo>
                  <a:lnTo>
                    <a:pt x="162" y="1122"/>
                  </a:lnTo>
                  <a:lnTo>
                    <a:pt x="165" y="9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5"/>
            <p:cNvSpPr/>
            <p:nvPr/>
          </p:nvSpPr>
          <p:spPr>
            <a:xfrm>
              <a:off x="6821950" y="1378275"/>
              <a:ext cx="26425" cy="17650"/>
            </a:xfrm>
            <a:custGeom>
              <a:rect b="b" l="l" r="r" t="t"/>
              <a:pathLst>
                <a:path extrusionOk="0" h="706" w="1057">
                  <a:moveTo>
                    <a:pt x="162" y="1"/>
                  </a:moveTo>
                  <a:lnTo>
                    <a:pt x="1" y="95"/>
                  </a:lnTo>
                  <a:lnTo>
                    <a:pt x="1056" y="705"/>
                  </a:lnTo>
                  <a:lnTo>
                    <a:pt x="1056" y="518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5"/>
            <p:cNvSpPr/>
            <p:nvPr/>
          </p:nvSpPr>
          <p:spPr>
            <a:xfrm>
              <a:off x="6757175" y="1361500"/>
              <a:ext cx="22450" cy="38650"/>
            </a:xfrm>
            <a:custGeom>
              <a:rect b="b" l="l" r="r" t="t"/>
              <a:pathLst>
                <a:path extrusionOk="0" h="1546" w="898">
                  <a:moveTo>
                    <a:pt x="3" y="0"/>
                  </a:moveTo>
                  <a:lnTo>
                    <a:pt x="0" y="1030"/>
                  </a:lnTo>
                  <a:lnTo>
                    <a:pt x="895" y="1546"/>
                  </a:lnTo>
                  <a:lnTo>
                    <a:pt x="897" y="1266"/>
                  </a:lnTo>
                  <a:lnTo>
                    <a:pt x="898" y="518"/>
                  </a:lnTo>
                  <a:lnTo>
                    <a:pt x="250" y="14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5"/>
            <p:cNvSpPr/>
            <p:nvPr/>
          </p:nvSpPr>
          <p:spPr>
            <a:xfrm>
              <a:off x="6753150" y="1359175"/>
              <a:ext cx="4125" cy="30450"/>
            </a:xfrm>
            <a:custGeom>
              <a:rect b="b" l="l" r="r" t="t"/>
              <a:pathLst>
                <a:path extrusionOk="0" h="1218" w="165">
                  <a:moveTo>
                    <a:pt x="3" y="0"/>
                  </a:moveTo>
                  <a:lnTo>
                    <a:pt x="0" y="1217"/>
                  </a:lnTo>
                  <a:lnTo>
                    <a:pt x="161" y="1123"/>
                  </a:lnTo>
                  <a:lnTo>
                    <a:pt x="164" y="9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5"/>
            <p:cNvSpPr/>
            <p:nvPr/>
          </p:nvSpPr>
          <p:spPr>
            <a:xfrm>
              <a:off x="6753150" y="1387225"/>
              <a:ext cx="26425" cy="17625"/>
            </a:xfrm>
            <a:custGeom>
              <a:rect b="b" l="l" r="r" t="t"/>
              <a:pathLst>
                <a:path extrusionOk="0" h="705" w="1057">
                  <a:moveTo>
                    <a:pt x="161" y="1"/>
                  </a:moveTo>
                  <a:lnTo>
                    <a:pt x="0" y="95"/>
                  </a:lnTo>
                  <a:lnTo>
                    <a:pt x="1056" y="704"/>
                  </a:lnTo>
                  <a:lnTo>
                    <a:pt x="1056" y="51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5"/>
            <p:cNvSpPr/>
            <p:nvPr/>
          </p:nvSpPr>
          <p:spPr>
            <a:xfrm>
              <a:off x="6791575" y="1381250"/>
              <a:ext cx="22475" cy="38625"/>
            </a:xfrm>
            <a:custGeom>
              <a:rect b="b" l="l" r="r" t="t"/>
              <a:pathLst>
                <a:path extrusionOk="0" h="1545" w="899">
                  <a:moveTo>
                    <a:pt x="3" y="0"/>
                  </a:moveTo>
                  <a:lnTo>
                    <a:pt x="1" y="1029"/>
                  </a:lnTo>
                  <a:lnTo>
                    <a:pt x="895" y="1545"/>
                  </a:lnTo>
                  <a:lnTo>
                    <a:pt x="897" y="1265"/>
                  </a:lnTo>
                  <a:lnTo>
                    <a:pt x="898" y="517"/>
                  </a:lnTo>
                  <a:lnTo>
                    <a:pt x="250" y="14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5"/>
            <p:cNvSpPr/>
            <p:nvPr/>
          </p:nvSpPr>
          <p:spPr>
            <a:xfrm>
              <a:off x="6787550" y="1378900"/>
              <a:ext cx="4125" cy="30425"/>
            </a:xfrm>
            <a:custGeom>
              <a:rect b="b" l="l" r="r" t="t"/>
              <a:pathLst>
                <a:path extrusionOk="0" h="1217" w="165">
                  <a:moveTo>
                    <a:pt x="3" y="0"/>
                  </a:moveTo>
                  <a:lnTo>
                    <a:pt x="1" y="1217"/>
                  </a:lnTo>
                  <a:lnTo>
                    <a:pt x="1" y="1217"/>
                  </a:lnTo>
                  <a:lnTo>
                    <a:pt x="162" y="1123"/>
                  </a:lnTo>
                  <a:lnTo>
                    <a:pt x="164" y="9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5"/>
            <p:cNvSpPr/>
            <p:nvPr/>
          </p:nvSpPr>
          <p:spPr>
            <a:xfrm>
              <a:off x="6787550" y="1406950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162" y="1"/>
                  </a:moveTo>
                  <a:lnTo>
                    <a:pt x="1" y="95"/>
                  </a:lnTo>
                  <a:lnTo>
                    <a:pt x="1056" y="704"/>
                  </a:lnTo>
                  <a:lnTo>
                    <a:pt x="1056" y="517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5"/>
            <p:cNvSpPr/>
            <p:nvPr/>
          </p:nvSpPr>
          <p:spPr>
            <a:xfrm>
              <a:off x="6825975" y="1400850"/>
              <a:ext cx="22475" cy="38675"/>
            </a:xfrm>
            <a:custGeom>
              <a:rect b="b" l="l" r="r" t="t"/>
              <a:pathLst>
                <a:path extrusionOk="0" h="1547" w="899">
                  <a:moveTo>
                    <a:pt x="4" y="1"/>
                  </a:moveTo>
                  <a:lnTo>
                    <a:pt x="1" y="1029"/>
                  </a:lnTo>
                  <a:lnTo>
                    <a:pt x="895" y="1547"/>
                  </a:lnTo>
                  <a:lnTo>
                    <a:pt x="897" y="1265"/>
                  </a:lnTo>
                  <a:lnTo>
                    <a:pt x="898" y="517"/>
                  </a:lnTo>
                  <a:lnTo>
                    <a:pt x="249" y="14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5"/>
            <p:cNvSpPr/>
            <p:nvPr/>
          </p:nvSpPr>
          <p:spPr>
            <a:xfrm>
              <a:off x="6821950" y="1398550"/>
              <a:ext cx="4125" cy="30400"/>
            </a:xfrm>
            <a:custGeom>
              <a:rect b="b" l="l" r="r" t="t"/>
              <a:pathLst>
                <a:path extrusionOk="0" h="1216" w="165">
                  <a:moveTo>
                    <a:pt x="4" y="0"/>
                  </a:moveTo>
                  <a:lnTo>
                    <a:pt x="1" y="1215"/>
                  </a:lnTo>
                  <a:lnTo>
                    <a:pt x="162" y="1121"/>
                  </a:lnTo>
                  <a:lnTo>
                    <a:pt x="165" y="9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5"/>
            <p:cNvSpPr/>
            <p:nvPr/>
          </p:nvSpPr>
          <p:spPr>
            <a:xfrm>
              <a:off x="6821950" y="1426575"/>
              <a:ext cx="26425" cy="17625"/>
            </a:xfrm>
            <a:custGeom>
              <a:rect b="b" l="l" r="r" t="t"/>
              <a:pathLst>
                <a:path extrusionOk="0" h="705" w="1057">
                  <a:moveTo>
                    <a:pt x="162" y="0"/>
                  </a:moveTo>
                  <a:lnTo>
                    <a:pt x="1" y="94"/>
                  </a:lnTo>
                  <a:lnTo>
                    <a:pt x="1056" y="705"/>
                  </a:lnTo>
                  <a:lnTo>
                    <a:pt x="1056" y="518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5"/>
            <p:cNvSpPr/>
            <p:nvPr/>
          </p:nvSpPr>
          <p:spPr>
            <a:xfrm>
              <a:off x="6757175" y="1409775"/>
              <a:ext cx="22450" cy="38675"/>
            </a:xfrm>
            <a:custGeom>
              <a:rect b="b" l="l" r="r" t="t"/>
              <a:pathLst>
                <a:path extrusionOk="0" h="1547" w="898">
                  <a:moveTo>
                    <a:pt x="3" y="1"/>
                  </a:moveTo>
                  <a:lnTo>
                    <a:pt x="0" y="1030"/>
                  </a:lnTo>
                  <a:lnTo>
                    <a:pt x="895" y="1546"/>
                  </a:lnTo>
                  <a:lnTo>
                    <a:pt x="897" y="1267"/>
                  </a:lnTo>
                  <a:lnTo>
                    <a:pt x="898" y="518"/>
                  </a:lnTo>
                  <a:lnTo>
                    <a:pt x="250" y="143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5"/>
            <p:cNvSpPr/>
            <p:nvPr/>
          </p:nvSpPr>
          <p:spPr>
            <a:xfrm>
              <a:off x="6753150" y="1407450"/>
              <a:ext cx="4125" cy="30425"/>
            </a:xfrm>
            <a:custGeom>
              <a:rect b="b" l="l" r="r" t="t"/>
              <a:pathLst>
                <a:path extrusionOk="0" h="1217" w="165">
                  <a:moveTo>
                    <a:pt x="3" y="1"/>
                  </a:moveTo>
                  <a:lnTo>
                    <a:pt x="0" y="1216"/>
                  </a:lnTo>
                  <a:lnTo>
                    <a:pt x="161" y="1122"/>
                  </a:lnTo>
                  <a:lnTo>
                    <a:pt x="164" y="94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5"/>
            <p:cNvSpPr/>
            <p:nvPr/>
          </p:nvSpPr>
          <p:spPr>
            <a:xfrm>
              <a:off x="6753150" y="1435525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161" y="0"/>
                  </a:moveTo>
                  <a:lnTo>
                    <a:pt x="0" y="93"/>
                  </a:lnTo>
                  <a:lnTo>
                    <a:pt x="1056" y="704"/>
                  </a:lnTo>
                  <a:lnTo>
                    <a:pt x="1056" y="516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5"/>
            <p:cNvSpPr/>
            <p:nvPr/>
          </p:nvSpPr>
          <p:spPr>
            <a:xfrm>
              <a:off x="6791575" y="1429500"/>
              <a:ext cx="22475" cy="38675"/>
            </a:xfrm>
            <a:custGeom>
              <a:rect b="b" l="l" r="r" t="t"/>
              <a:pathLst>
                <a:path extrusionOk="0" h="1547" w="899">
                  <a:moveTo>
                    <a:pt x="3" y="1"/>
                  </a:moveTo>
                  <a:lnTo>
                    <a:pt x="1" y="1030"/>
                  </a:lnTo>
                  <a:lnTo>
                    <a:pt x="895" y="1546"/>
                  </a:lnTo>
                  <a:lnTo>
                    <a:pt x="897" y="1266"/>
                  </a:lnTo>
                  <a:lnTo>
                    <a:pt x="898" y="518"/>
                  </a:lnTo>
                  <a:lnTo>
                    <a:pt x="250" y="143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5"/>
            <p:cNvSpPr/>
            <p:nvPr/>
          </p:nvSpPr>
          <p:spPr>
            <a:xfrm>
              <a:off x="6787550" y="1427175"/>
              <a:ext cx="4125" cy="30450"/>
            </a:xfrm>
            <a:custGeom>
              <a:rect b="b" l="l" r="r" t="t"/>
              <a:pathLst>
                <a:path extrusionOk="0" h="1218" w="165">
                  <a:moveTo>
                    <a:pt x="3" y="1"/>
                  </a:moveTo>
                  <a:lnTo>
                    <a:pt x="1" y="1217"/>
                  </a:lnTo>
                  <a:lnTo>
                    <a:pt x="1" y="1217"/>
                  </a:lnTo>
                  <a:lnTo>
                    <a:pt x="162" y="1123"/>
                  </a:lnTo>
                  <a:lnTo>
                    <a:pt x="164" y="94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5"/>
            <p:cNvSpPr/>
            <p:nvPr/>
          </p:nvSpPr>
          <p:spPr>
            <a:xfrm>
              <a:off x="6787550" y="1455250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162" y="0"/>
                  </a:moveTo>
                  <a:lnTo>
                    <a:pt x="1" y="94"/>
                  </a:lnTo>
                  <a:lnTo>
                    <a:pt x="1056" y="703"/>
                  </a:lnTo>
                  <a:lnTo>
                    <a:pt x="1056" y="516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5"/>
            <p:cNvSpPr/>
            <p:nvPr/>
          </p:nvSpPr>
          <p:spPr>
            <a:xfrm>
              <a:off x="6825975" y="1449150"/>
              <a:ext cx="22475" cy="38625"/>
            </a:xfrm>
            <a:custGeom>
              <a:rect b="b" l="l" r="r" t="t"/>
              <a:pathLst>
                <a:path extrusionOk="0" h="1545" w="899">
                  <a:moveTo>
                    <a:pt x="4" y="0"/>
                  </a:moveTo>
                  <a:lnTo>
                    <a:pt x="1" y="1029"/>
                  </a:lnTo>
                  <a:lnTo>
                    <a:pt x="895" y="1545"/>
                  </a:lnTo>
                  <a:lnTo>
                    <a:pt x="897" y="1265"/>
                  </a:lnTo>
                  <a:lnTo>
                    <a:pt x="898" y="517"/>
                  </a:lnTo>
                  <a:lnTo>
                    <a:pt x="249" y="14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5"/>
            <p:cNvSpPr/>
            <p:nvPr/>
          </p:nvSpPr>
          <p:spPr>
            <a:xfrm>
              <a:off x="6821950" y="1446800"/>
              <a:ext cx="4125" cy="30425"/>
            </a:xfrm>
            <a:custGeom>
              <a:rect b="b" l="l" r="r" t="t"/>
              <a:pathLst>
                <a:path extrusionOk="0" h="1217" w="165">
                  <a:moveTo>
                    <a:pt x="4" y="0"/>
                  </a:moveTo>
                  <a:lnTo>
                    <a:pt x="1" y="1217"/>
                  </a:lnTo>
                  <a:lnTo>
                    <a:pt x="162" y="1123"/>
                  </a:lnTo>
                  <a:lnTo>
                    <a:pt x="165" y="9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5"/>
            <p:cNvSpPr/>
            <p:nvPr/>
          </p:nvSpPr>
          <p:spPr>
            <a:xfrm>
              <a:off x="6821950" y="1474850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162" y="1"/>
                  </a:moveTo>
                  <a:lnTo>
                    <a:pt x="1" y="95"/>
                  </a:lnTo>
                  <a:lnTo>
                    <a:pt x="1056" y="704"/>
                  </a:lnTo>
                  <a:lnTo>
                    <a:pt x="1056" y="517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5"/>
            <p:cNvSpPr/>
            <p:nvPr/>
          </p:nvSpPr>
          <p:spPr>
            <a:xfrm>
              <a:off x="6757175" y="1458075"/>
              <a:ext cx="22450" cy="38650"/>
            </a:xfrm>
            <a:custGeom>
              <a:rect b="b" l="l" r="r" t="t"/>
              <a:pathLst>
                <a:path extrusionOk="0" h="1546" w="898">
                  <a:moveTo>
                    <a:pt x="3" y="0"/>
                  </a:moveTo>
                  <a:lnTo>
                    <a:pt x="0" y="1028"/>
                  </a:lnTo>
                  <a:lnTo>
                    <a:pt x="895" y="1546"/>
                  </a:lnTo>
                  <a:lnTo>
                    <a:pt x="897" y="1265"/>
                  </a:lnTo>
                  <a:lnTo>
                    <a:pt x="898" y="516"/>
                  </a:lnTo>
                  <a:lnTo>
                    <a:pt x="250" y="14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5"/>
            <p:cNvSpPr/>
            <p:nvPr/>
          </p:nvSpPr>
          <p:spPr>
            <a:xfrm>
              <a:off x="6753150" y="1455750"/>
              <a:ext cx="4125" cy="30400"/>
            </a:xfrm>
            <a:custGeom>
              <a:rect b="b" l="l" r="r" t="t"/>
              <a:pathLst>
                <a:path extrusionOk="0" h="1216" w="165">
                  <a:moveTo>
                    <a:pt x="3" y="0"/>
                  </a:moveTo>
                  <a:lnTo>
                    <a:pt x="0" y="1216"/>
                  </a:lnTo>
                  <a:lnTo>
                    <a:pt x="161" y="1121"/>
                  </a:lnTo>
                  <a:lnTo>
                    <a:pt x="164" y="9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5"/>
            <p:cNvSpPr/>
            <p:nvPr/>
          </p:nvSpPr>
          <p:spPr>
            <a:xfrm>
              <a:off x="6753150" y="1483775"/>
              <a:ext cx="26425" cy="17650"/>
            </a:xfrm>
            <a:custGeom>
              <a:rect b="b" l="l" r="r" t="t"/>
              <a:pathLst>
                <a:path extrusionOk="0" h="706" w="1057">
                  <a:moveTo>
                    <a:pt x="161" y="0"/>
                  </a:moveTo>
                  <a:lnTo>
                    <a:pt x="0" y="95"/>
                  </a:lnTo>
                  <a:lnTo>
                    <a:pt x="1056" y="705"/>
                  </a:lnTo>
                  <a:lnTo>
                    <a:pt x="1056" y="518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5"/>
            <p:cNvSpPr/>
            <p:nvPr/>
          </p:nvSpPr>
          <p:spPr>
            <a:xfrm>
              <a:off x="6791575" y="1477800"/>
              <a:ext cx="22475" cy="38650"/>
            </a:xfrm>
            <a:custGeom>
              <a:rect b="b" l="l" r="r" t="t"/>
              <a:pathLst>
                <a:path extrusionOk="0" h="1546" w="899">
                  <a:moveTo>
                    <a:pt x="3" y="0"/>
                  </a:moveTo>
                  <a:lnTo>
                    <a:pt x="1" y="1030"/>
                  </a:lnTo>
                  <a:lnTo>
                    <a:pt x="895" y="1546"/>
                  </a:lnTo>
                  <a:lnTo>
                    <a:pt x="897" y="1266"/>
                  </a:lnTo>
                  <a:lnTo>
                    <a:pt x="898" y="516"/>
                  </a:lnTo>
                  <a:lnTo>
                    <a:pt x="250" y="14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5"/>
            <p:cNvSpPr/>
            <p:nvPr/>
          </p:nvSpPr>
          <p:spPr>
            <a:xfrm>
              <a:off x="6787550" y="1475475"/>
              <a:ext cx="4125" cy="30400"/>
            </a:xfrm>
            <a:custGeom>
              <a:rect b="b" l="l" r="r" t="t"/>
              <a:pathLst>
                <a:path extrusionOk="0" h="1216" w="165">
                  <a:moveTo>
                    <a:pt x="3" y="0"/>
                  </a:moveTo>
                  <a:lnTo>
                    <a:pt x="1" y="1215"/>
                  </a:lnTo>
                  <a:lnTo>
                    <a:pt x="162" y="1121"/>
                  </a:lnTo>
                  <a:lnTo>
                    <a:pt x="164" y="9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5"/>
            <p:cNvSpPr/>
            <p:nvPr/>
          </p:nvSpPr>
          <p:spPr>
            <a:xfrm>
              <a:off x="6787550" y="1503525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162" y="1"/>
                  </a:moveTo>
                  <a:lnTo>
                    <a:pt x="1" y="95"/>
                  </a:lnTo>
                  <a:lnTo>
                    <a:pt x="1056" y="704"/>
                  </a:lnTo>
                  <a:lnTo>
                    <a:pt x="1056" y="517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5"/>
            <p:cNvSpPr/>
            <p:nvPr/>
          </p:nvSpPr>
          <p:spPr>
            <a:xfrm>
              <a:off x="6825975" y="1497400"/>
              <a:ext cx="22475" cy="38675"/>
            </a:xfrm>
            <a:custGeom>
              <a:rect b="b" l="l" r="r" t="t"/>
              <a:pathLst>
                <a:path extrusionOk="0" h="1547" w="899">
                  <a:moveTo>
                    <a:pt x="4" y="1"/>
                  </a:moveTo>
                  <a:lnTo>
                    <a:pt x="1" y="1030"/>
                  </a:lnTo>
                  <a:lnTo>
                    <a:pt x="895" y="1546"/>
                  </a:lnTo>
                  <a:lnTo>
                    <a:pt x="897" y="1266"/>
                  </a:lnTo>
                  <a:lnTo>
                    <a:pt x="898" y="518"/>
                  </a:lnTo>
                  <a:lnTo>
                    <a:pt x="249" y="14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5"/>
            <p:cNvSpPr/>
            <p:nvPr/>
          </p:nvSpPr>
          <p:spPr>
            <a:xfrm>
              <a:off x="6821950" y="1495075"/>
              <a:ext cx="4125" cy="30450"/>
            </a:xfrm>
            <a:custGeom>
              <a:rect b="b" l="l" r="r" t="t"/>
              <a:pathLst>
                <a:path extrusionOk="0" h="1218" w="165">
                  <a:moveTo>
                    <a:pt x="4" y="1"/>
                  </a:moveTo>
                  <a:lnTo>
                    <a:pt x="1" y="1217"/>
                  </a:lnTo>
                  <a:lnTo>
                    <a:pt x="162" y="1123"/>
                  </a:lnTo>
                  <a:lnTo>
                    <a:pt x="165" y="9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5"/>
            <p:cNvSpPr/>
            <p:nvPr/>
          </p:nvSpPr>
          <p:spPr>
            <a:xfrm>
              <a:off x="6821950" y="1523150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162" y="0"/>
                  </a:moveTo>
                  <a:lnTo>
                    <a:pt x="1" y="94"/>
                  </a:lnTo>
                  <a:lnTo>
                    <a:pt x="1056" y="703"/>
                  </a:lnTo>
                  <a:lnTo>
                    <a:pt x="1056" y="516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5"/>
            <p:cNvSpPr/>
            <p:nvPr/>
          </p:nvSpPr>
          <p:spPr>
            <a:xfrm>
              <a:off x="6942975" y="1313250"/>
              <a:ext cx="22450" cy="38625"/>
            </a:xfrm>
            <a:custGeom>
              <a:rect b="b" l="l" r="r" t="t"/>
              <a:pathLst>
                <a:path extrusionOk="0" h="1545" w="898">
                  <a:moveTo>
                    <a:pt x="895" y="0"/>
                  </a:moveTo>
                  <a:lnTo>
                    <a:pt x="650" y="141"/>
                  </a:lnTo>
                  <a:lnTo>
                    <a:pt x="0" y="516"/>
                  </a:lnTo>
                  <a:lnTo>
                    <a:pt x="1" y="1265"/>
                  </a:lnTo>
                  <a:lnTo>
                    <a:pt x="3" y="1544"/>
                  </a:lnTo>
                  <a:lnTo>
                    <a:pt x="898" y="102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5"/>
            <p:cNvSpPr/>
            <p:nvPr/>
          </p:nvSpPr>
          <p:spPr>
            <a:xfrm>
              <a:off x="6965325" y="1310875"/>
              <a:ext cx="4125" cy="30450"/>
            </a:xfrm>
            <a:custGeom>
              <a:rect b="b" l="l" r="r" t="t"/>
              <a:pathLst>
                <a:path extrusionOk="0" h="1218" w="165">
                  <a:moveTo>
                    <a:pt x="162" y="1"/>
                  </a:moveTo>
                  <a:lnTo>
                    <a:pt x="1" y="94"/>
                  </a:lnTo>
                  <a:lnTo>
                    <a:pt x="4" y="1123"/>
                  </a:lnTo>
                  <a:lnTo>
                    <a:pt x="165" y="1218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5"/>
            <p:cNvSpPr/>
            <p:nvPr/>
          </p:nvSpPr>
          <p:spPr>
            <a:xfrm>
              <a:off x="6943025" y="1338950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896" y="0"/>
                  </a:moveTo>
                  <a:lnTo>
                    <a:pt x="1" y="516"/>
                  </a:lnTo>
                  <a:lnTo>
                    <a:pt x="1" y="704"/>
                  </a:lnTo>
                  <a:lnTo>
                    <a:pt x="1057" y="9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5"/>
            <p:cNvSpPr/>
            <p:nvPr/>
          </p:nvSpPr>
          <p:spPr>
            <a:xfrm>
              <a:off x="6908550" y="1332975"/>
              <a:ext cx="22475" cy="38650"/>
            </a:xfrm>
            <a:custGeom>
              <a:rect b="b" l="l" r="r" t="t"/>
              <a:pathLst>
                <a:path extrusionOk="0" h="1546" w="899">
                  <a:moveTo>
                    <a:pt x="896" y="0"/>
                  </a:moveTo>
                  <a:lnTo>
                    <a:pt x="651" y="142"/>
                  </a:lnTo>
                  <a:lnTo>
                    <a:pt x="1" y="516"/>
                  </a:lnTo>
                  <a:lnTo>
                    <a:pt x="2" y="1264"/>
                  </a:lnTo>
                  <a:lnTo>
                    <a:pt x="4" y="1546"/>
                  </a:lnTo>
                  <a:lnTo>
                    <a:pt x="898" y="102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5"/>
            <p:cNvSpPr/>
            <p:nvPr/>
          </p:nvSpPr>
          <p:spPr>
            <a:xfrm>
              <a:off x="6930925" y="1330650"/>
              <a:ext cx="4125" cy="30400"/>
            </a:xfrm>
            <a:custGeom>
              <a:rect b="b" l="l" r="r" t="t"/>
              <a:pathLst>
                <a:path extrusionOk="0" h="1216" w="165">
                  <a:moveTo>
                    <a:pt x="162" y="0"/>
                  </a:moveTo>
                  <a:lnTo>
                    <a:pt x="1" y="93"/>
                  </a:lnTo>
                  <a:lnTo>
                    <a:pt x="3" y="1121"/>
                  </a:lnTo>
                  <a:lnTo>
                    <a:pt x="164" y="1215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5"/>
            <p:cNvSpPr/>
            <p:nvPr/>
          </p:nvSpPr>
          <p:spPr>
            <a:xfrm>
              <a:off x="6908625" y="1358675"/>
              <a:ext cx="26425" cy="17625"/>
            </a:xfrm>
            <a:custGeom>
              <a:rect b="b" l="l" r="r" t="t"/>
              <a:pathLst>
                <a:path extrusionOk="0" h="705" w="1057">
                  <a:moveTo>
                    <a:pt x="895" y="0"/>
                  </a:moveTo>
                  <a:lnTo>
                    <a:pt x="1" y="518"/>
                  </a:lnTo>
                  <a:lnTo>
                    <a:pt x="1" y="705"/>
                  </a:lnTo>
                  <a:lnTo>
                    <a:pt x="1056" y="94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5"/>
            <p:cNvSpPr/>
            <p:nvPr/>
          </p:nvSpPr>
          <p:spPr>
            <a:xfrm>
              <a:off x="6874150" y="1352575"/>
              <a:ext cx="22475" cy="38675"/>
            </a:xfrm>
            <a:custGeom>
              <a:rect b="b" l="l" r="r" t="t"/>
              <a:pathLst>
                <a:path extrusionOk="0" h="1547" w="899">
                  <a:moveTo>
                    <a:pt x="895" y="0"/>
                  </a:moveTo>
                  <a:lnTo>
                    <a:pt x="650" y="143"/>
                  </a:lnTo>
                  <a:lnTo>
                    <a:pt x="1" y="517"/>
                  </a:lnTo>
                  <a:lnTo>
                    <a:pt x="2" y="1265"/>
                  </a:lnTo>
                  <a:lnTo>
                    <a:pt x="4" y="1546"/>
                  </a:lnTo>
                  <a:lnTo>
                    <a:pt x="898" y="1029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5"/>
            <p:cNvSpPr/>
            <p:nvPr/>
          </p:nvSpPr>
          <p:spPr>
            <a:xfrm>
              <a:off x="6896525" y="1350250"/>
              <a:ext cx="4125" cy="30400"/>
            </a:xfrm>
            <a:custGeom>
              <a:rect b="b" l="l" r="r" t="t"/>
              <a:pathLst>
                <a:path extrusionOk="0" h="1216" w="165">
                  <a:moveTo>
                    <a:pt x="161" y="1"/>
                  </a:moveTo>
                  <a:lnTo>
                    <a:pt x="0" y="93"/>
                  </a:lnTo>
                  <a:lnTo>
                    <a:pt x="3" y="1122"/>
                  </a:lnTo>
                  <a:lnTo>
                    <a:pt x="164" y="1216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5"/>
            <p:cNvSpPr/>
            <p:nvPr/>
          </p:nvSpPr>
          <p:spPr>
            <a:xfrm>
              <a:off x="6874225" y="1378275"/>
              <a:ext cx="26425" cy="17650"/>
            </a:xfrm>
            <a:custGeom>
              <a:rect b="b" l="l" r="r" t="t"/>
              <a:pathLst>
                <a:path extrusionOk="0" h="706" w="1057">
                  <a:moveTo>
                    <a:pt x="895" y="1"/>
                  </a:moveTo>
                  <a:lnTo>
                    <a:pt x="1" y="518"/>
                  </a:lnTo>
                  <a:lnTo>
                    <a:pt x="1" y="705"/>
                  </a:lnTo>
                  <a:lnTo>
                    <a:pt x="1056" y="95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5"/>
            <p:cNvSpPr/>
            <p:nvPr/>
          </p:nvSpPr>
          <p:spPr>
            <a:xfrm>
              <a:off x="6942975" y="1361500"/>
              <a:ext cx="22450" cy="38650"/>
            </a:xfrm>
            <a:custGeom>
              <a:rect b="b" l="l" r="r" t="t"/>
              <a:pathLst>
                <a:path extrusionOk="0" h="1546" w="898">
                  <a:moveTo>
                    <a:pt x="895" y="0"/>
                  </a:moveTo>
                  <a:lnTo>
                    <a:pt x="650" y="142"/>
                  </a:lnTo>
                  <a:lnTo>
                    <a:pt x="0" y="518"/>
                  </a:lnTo>
                  <a:lnTo>
                    <a:pt x="1" y="1266"/>
                  </a:lnTo>
                  <a:lnTo>
                    <a:pt x="3" y="1546"/>
                  </a:lnTo>
                  <a:lnTo>
                    <a:pt x="898" y="1030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5"/>
            <p:cNvSpPr/>
            <p:nvPr/>
          </p:nvSpPr>
          <p:spPr>
            <a:xfrm>
              <a:off x="6965325" y="1359175"/>
              <a:ext cx="4125" cy="30450"/>
            </a:xfrm>
            <a:custGeom>
              <a:rect b="b" l="l" r="r" t="t"/>
              <a:pathLst>
                <a:path extrusionOk="0" h="1218" w="165">
                  <a:moveTo>
                    <a:pt x="162" y="0"/>
                  </a:moveTo>
                  <a:lnTo>
                    <a:pt x="1" y="93"/>
                  </a:lnTo>
                  <a:lnTo>
                    <a:pt x="4" y="1123"/>
                  </a:lnTo>
                  <a:lnTo>
                    <a:pt x="165" y="1217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5"/>
            <p:cNvSpPr/>
            <p:nvPr/>
          </p:nvSpPr>
          <p:spPr>
            <a:xfrm>
              <a:off x="6943025" y="1387225"/>
              <a:ext cx="26425" cy="17625"/>
            </a:xfrm>
            <a:custGeom>
              <a:rect b="b" l="l" r="r" t="t"/>
              <a:pathLst>
                <a:path extrusionOk="0" h="705" w="1057">
                  <a:moveTo>
                    <a:pt x="896" y="1"/>
                  </a:moveTo>
                  <a:lnTo>
                    <a:pt x="1" y="517"/>
                  </a:lnTo>
                  <a:lnTo>
                    <a:pt x="1" y="704"/>
                  </a:lnTo>
                  <a:lnTo>
                    <a:pt x="1057" y="9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5"/>
            <p:cNvSpPr/>
            <p:nvPr/>
          </p:nvSpPr>
          <p:spPr>
            <a:xfrm>
              <a:off x="6908550" y="1381250"/>
              <a:ext cx="22475" cy="38625"/>
            </a:xfrm>
            <a:custGeom>
              <a:rect b="b" l="l" r="r" t="t"/>
              <a:pathLst>
                <a:path extrusionOk="0" h="1545" w="899">
                  <a:moveTo>
                    <a:pt x="896" y="0"/>
                  </a:moveTo>
                  <a:lnTo>
                    <a:pt x="651" y="141"/>
                  </a:lnTo>
                  <a:lnTo>
                    <a:pt x="1" y="517"/>
                  </a:lnTo>
                  <a:lnTo>
                    <a:pt x="2" y="1265"/>
                  </a:lnTo>
                  <a:lnTo>
                    <a:pt x="4" y="1545"/>
                  </a:lnTo>
                  <a:lnTo>
                    <a:pt x="898" y="1029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5"/>
            <p:cNvSpPr/>
            <p:nvPr/>
          </p:nvSpPr>
          <p:spPr>
            <a:xfrm>
              <a:off x="6930925" y="1378900"/>
              <a:ext cx="4125" cy="30425"/>
            </a:xfrm>
            <a:custGeom>
              <a:rect b="b" l="l" r="r" t="t"/>
              <a:pathLst>
                <a:path extrusionOk="0" h="1217" w="165">
                  <a:moveTo>
                    <a:pt x="162" y="0"/>
                  </a:moveTo>
                  <a:lnTo>
                    <a:pt x="1" y="93"/>
                  </a:lnTo>
                  <a:lnTo>
                    <a:pt x="3" y="1123"/>
                  </a:lnTo>
                  <a:lnTo>
                    <a:pt x="164" y="1217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5"/>
            <p:cNvSpPr/>
            <p:nvPr/>
          </p:nvSpPr>
          <p:spPr>
            <a:xfrm>
              <a:off x="6908625" y="1406950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895" y="1"/>
                  </a:moveTo>
                  <a:lnTo>
                    <a:pt x="1" y="517"/>
                  </a:lnTo>
                  <a:lnTo>
                    <a:pt x="1" y="704"/>
                  </a:lnTo>
                  <a:lnTo>
                    <a:pt x="1056" y="95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5"/>
            <p:cNvSpPr/>
            <p:nvPr/>
          </p:nvSpPr>
          <p:spPr>
            <a:xfrm>
              <a:off x="6874150" y="1400850"/>
              <a:ext cx="22475" cy="38675"/>
            </a:xfrm>
            <a:custGeom>
              <a:rect b="b" l="l" r="r" t="t"/>
              <a:pathLst>
                <a:path extrusionOk="0" h="1547" w="899">
                  <a:moveTo>
                    <a:pt x="895" y="1"/>
                  </a:moveTo>
                  <a:lnTo>
                    <a:pt x="650" y="143"/>
                  </a:lnTo>
                  <a:lnTo>
                    <a:pt x="1" y="517"/>
                  </a:lnTo>
                  <a:lnTo>
                    <a:pt x="2" y="1265"/>
                  </a:lnTo>
                  <a:lnTo>
                    <a:pt x="4" y="1547"/>
                  </a:lnTo>
                  <a:lnTo>
                    <a:pt x="898" y="1029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5"/>
            <p:cNvSpPr/>
            <p:nvPr/>
          </p:nvSpPr>
          <p:spPr>
            <a:xfrm>
              <a:off x="6896525" y="1398550"/>
              <a:ext cx="4125" cy="30400"/>
            </a:xfrm>
            <a:custGeom>
              <a:rect b="b" l="l" r="r" t="t"/>
              <a:pathLst>
                <a:path extrusionOk="0" h="1216" w="165">
                  <a:moveTo>
                    <a:pt x="161" y="0"/>
                  </a:moveTo>
                  <a:lnTo>
                    <a:pt x="0" y="93"/>
                  </a:lnTo>
                  <a:lnTo>
                    <a:pt x="3" y="1121"/>
                  </a:lnTo>
                  <a:lnTo>
                    <a:pt x="164" y="1215"/>
                  </a:lnTo>
                  <a:lnTo>
                    <a:pt x="161" y="0"/>
                  </a:lnTo>
                  <a:close/>
                  <a:moveTo>
                    <a:pt x="164" y="1215"/>
                  </a:moveTo>
                  <a:lnTo>
                    <a:pt x="164" y="1215"/>
                  </a:lnTo>
                  <a:lnTo>
                    <a:pt x="164" y="1215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5"/>
            <p:cNvSpPr/>
            <p:nvPr/>
          </p:nvSpPr>
          <p:spPr>
            <a:xfrm>
              <a:off x="6874225" y="1426575"/>
              <a:ext cx="26425" cy="17625"/>
            </a:xfrm>
            <a:custGeom>
              <a:rect b="b" l="l" r="r" t="t"/>
              <a:pathLst>
                <a:path extrusionOk="0" h="705" w="1057">
                  <a:moveTo>
                    <a:pt x="895" y="0"/>
                  </a:moveTo>
                  <a:lnTo>
                    <a:pt x="1" y="518"/>
                  </a:lnTo>
                  <a:lnTo>
                    <a:pt x="1" y="705"/>
                  </a:lnTo>
                  <a:lnTo>
                    <a:pt x="1056" y="94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5"/>
            <p:cNvSpPr/>
            <p:nvPr/>
          </p:nvSpPr>
          <p:spPr>
            <a:xfrm>
              <a:off x="6942975" y="1409775"/>
              <a:ext cx="22450" cy="38675"/>
            </a:xfrm>
            <a:custGeom>
              <a:rect b="b" l="l" r="r" t="t"/>
              <a:pathLst>
                <a:path extrusionOk="0" h="1547" w="898">
                  <a:moveTo>
                    <a:pt x="895" y="1"/>
                  </a:moveTo>
                  <a:lnTo>
                    <a:pt x="650" y="143"/>
                  </a:lnTo>
                  <a:lnTo>
                    <a:pt x="0" y="518"/>
                  </a:lnTo>
                  <a:lnTo>
                    <a:pt x="1" y="1267"/>
                  </a:lnTo>
                  <a:lnTo>
                    <a:pt x="3" y="1546"/>
                  </a:lnTo>
                  <a:lnTo>
                    <a:pt x="898" y="1030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5"/>
            <p:cNvSpPr/>
            <p:nvPr/>
          </p:nvSpPr>
          <p:spPr>
            <a:xfrm>
              <a:off x="6965325" y="1407450"/>
              <a:ext cx="4125" cy="30425"/>
            </a:xfrm>
            <a:custGeom>
              <a:rect b="b" l="l" r="r" t="t"/>
              <a:pathLst>
                <a:path extrusionOk="0" h="1217" w="165">
                  <a:moveTo>
                    <a:pt x="162" y="1"/>
                  </a:moveTo>
                  <a:lnTo>
                    <a:pt x="1" y="94"/>
                  </a:lnTo>
                  <a:lnTo>
                    <a:pt x="4" y="1122"/>
                  </a:lnTo>
                  <a:lnTo>
                    <a:pt x="165" y="1216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5"/>
            <p:cNvSpPr/>
            <p:nvPr/>
          </p:nvSpPr>
          <p:spPr>
            <a:xfrm>
              <a:off x="6943025" y="1435525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896" y="0"/>
                  </a:moveTo>
                  <a:lnTo>
                    <a:pt x="1" y="516"/>
                  </a:lnTo>
                  <a:lnTo>
                    <a:pt x="1" y="704"/>
                  </a:lnTo>
                  <a:lnTo>
                    <a:pt x="1057" y="93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5"/>
            <p:cNvSpPr/>
            <p:nvPr/>
          </p:nvSpPr>
          <p:spPr>
            <a:xfrm>
              <a:off x="6908550" y="1429500"/>
              <a:ext cx="22475" cy="38675"/>
            </a:xfrm>
            <a:custGeom>
              <a:rect b="b" l="l" r="r" t="t"/>
              <a:pathLst>
                <a:path extrusionOk="0" h="1547" w="899">
                  <a:moveTo>
                    <a:pt x="896" y="1"/>
                  </a:moveTo>
                  <a:lnTo>
                    <a:pt x="651" y="143"/>
                  </a:lnTo>
                  <a:lnTo>
                    <a:pt x="1" y="518"/>
                  </a:lnTo>
                  <a:lnTo>
                    <a:pt x="2" y="1266"/>
                  </a:lnTo>
                  <a:lnTo>
                    <a:pt x="4" y="1546"/>
                  </a:lnTo>
                  <a:lnTo>
                    <a:pt x="898" y="1030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5"/>
            <p:cNvSpPr/>
            <p:nvPr/>
          </p:nvSpPr>
          <p:spPr>
            <a:xfrm>
              <a:off x="6930925" y="1427175"/>
              <a:ext cx="4125" cy="30450"/>
            </a:xfrm>
            <a:custGeom>
              <a:rect b="b" l="l" r="r" t="t"/>
              <a:pathLst>
                <a:path extrusionOk="0" h="1218" w="165">
                  <a:moveTo>
                    <a:pt x="162" y="1"/>
                  </a:moveTo>
                  <a:lnTo>
                    <a:pt x="1" y="94"/>
                  </a:lnTo>
                  <a:lnTo>
                    <a:pt x="3" y="1123"/>
                  </a:lnTo>
                  <a:lnTo>
                    <a:pt x="164" y="1217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5"/>
            <p:cNvSpPr/>
            <p:nvPr/>
          </p:nvSpPr>
          <p:spPr>
            <a:xfrm>
              <a:off x="6908625" y="1455250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895" y="0"/>
                  </a:moveTo>
                  <a:lnTo>
                    <a:pt x="1" y="516"/>
                  </a:lnTo>
                  <a:lnTo>
                    <a:pt x="1" y="703"/>
                  </a:lnTo>
                  <a:lnTo>
                    <a:pt x="1056" y="94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5"/>
            <p:cNvSpPr/>
            <p:nvPr/>
          </p:nvSpPr>
          <p:spPr>
            <a:xfrm>
              <a:off x="6874150" y="1449150"/>
              <a:ext cx="22475" cy="38625"/>
            </a:xfrm>
            <a:custGeom>
              <a:rect b="b" l="l" r="r" t="t"/>
              <a:pathLst>
                <a:path extrusionOk="0" h="1545" w="899">
                  <a:moveTo>
                    <a:pt x="895" y="0"/>
                  </a:moveTo>
                  <a:lnTo>
                    <a:pt x="650" y="141"/>
                  </a:lnTo>
                  <a:lnTo>
                    <a:pt x="1" y="517"/>
                  </a:lnTo>
                  <a:lnTo>
                    <a:pt x="2" y="1265"/>
                  </a:lnTo>
                  <a:lnTo>
                    <a:pt x="4" y="1545"/>
                  </a:lnTo>
                  <a:lnTo>
                    <a:pt x="898" y="1029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5"/>
            <p:cNvSpPr/>
            <p:nvPr/>
          </p:nvSpPr>
          <p:spPr>
            <a:xfrm>
              <a:off x="6896525" y="1446800"/>
              <a:ext cx="4125" cy="30425"/>
            </a:xfrm>
            <a:custGeom>
              <a:rect b="b" l="l" r="r" t="t"/>
              <a:pathLst>
                <a:path extrusionOk="0" h="1217" w="165">
                  <a:moveTo>
                    <a:pt x="161" y="0"/>
                  </a:moveTo>
                  <a:lnTo>
                    <a:pt x="0" y="93"/>
                  </a:lnTo>
                  <a:lnTo>
                    <a:pt x="3" y="1123"/>
                  </a:lnTo>
                  <a:lnTo>
                    <a:pt x="164" y="1217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5"/>
            <p:cNvSpPr/>
            <p:nvPr/>
          </p:nvSpPr>
          <p:spPr>
            <a:xfrm>
              <a:off x="6874225" y="1474850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895" y="1"/>
                  </a:moveTo>
                  <a:lnTo>
                    <a:pt x="1" y="517"/>
                  </a:lnTo>
                  <a:lnTo>
                    <a:pt x="1" y="704"/>
                  </a:lnTo>
                  <a:lnTo>
                    <a:pt x="1056" y="95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5"/>
            <p:cNvSpPr/>
            <p:nvPr/>
          </p:nvSpPr>
          <p:spPr>
            <a:xfrm>
              <a:off x="6942975" y="1458075"/>
              <a:ext cx="22450" cy="38650"/>
            </a:xfrm>
            <a:custGeom>
              <a:rect b="b" l="l" r="r" t="t"/>
              <a:pathLst>
                <a:path extrusionOk="0" h="1546" w="898">
                  <a:moveTo>
                    <a:pt x="895" y="0"/>
                  </a:moveTo>
                  <a:lnTo>
                    <a:pt x="650" y="142"/>
                  </a:lnTo>
                  <a:lnTo>
                    <a:pt x="0" y="516"/>
                  </a:lnTo>
                  <a:lnTo>
                    <a:pt x="1" y="1265"/>
                  </a:lnTo>
                  <a:lnTo>
                    <a:pt x="3" y="1546"/>
                  </a:lnTo>
                  <a:lnTo>
                    <a:pt x="898" y="102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5"/>
            <p:cNvSpPr/>
            <p:nvPr/>
          </p:nvSpPr>
          <p:spPr>
            <a:xfrm>
              <a:off x="6965325" y="1455750"/>
              <a:ext cx="4125" cy="30400"/>
            </a:xfrm>
            <a:custGeom>
              <a:rect b="b" l="l" r="r" t="t"/>
              <a:pathLst>
                <a:path extrusionOk="0" h="1216" w="165">
                  <a:moveTo>
                    <a:pt x="162" y="0"/>
                  </a:moveTo>
                  <a:lnTo>
                    <a:pt x="1" y="93"/>
                  </a:lnTo>
                  <a:lnTo>
                    <a:pt x="4" y="1121"/>
                  </a:lnTo>
                  <a:lnTo>
                    <a:pt x="165" y="1216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5"/>
            <p:cNvSpPr/>
            <p:nvPr/>
          </p:nvSpPr>
          <p:spPr>
            <a:xfrm>
              <a:off x="6943025" y="1483775"/>
              <a:ext cx="26425" cy="17650"/>
            </a:xfrm>
            <a:custGeom>
              <a:rect b="b" l="l" r="r" t="t"/>
              <a:pathLst>
                <a:path extrusionOk="0" h="706" w="1057">
                  <a:moveTo>
                    <a:pt x="896" y="0"/>
                  </a:moveTo>
                  <a:lnTo>
                    <a:pt x="1" y="518"/>
                  </a:lnTo>
                  <a:lnTo>
                    <a:pt x="1" y="705"/>
                  </a:lnTo>
                  <a:lnTo>
                    <a:pt x="1057" y="9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5"/>
            <p:cNvSpPr/>
            <p:nvPr/>
          </p:nvSpPr>
          <p:spPr>
            <a:xfrm>
              <a:off x="6908550" y="1477800"/>
              <a:ext cx="22475" cy="38650"/>
            </a:xfrm>
            <a:custGeom>
              <a:rect b="b" l="l" r="r" t="t"/>
              <a:pathLst>
                <a:path extrusionOk="0" h="1546" w="899">
                  <a:moveTo>
                    <a:pt x="896" y="0"/>
                  </a:moveTo>
                  <a:lnTo>
                    <a:pt x="651" y="142"/>
                  </a:lnTo>
                  <a:lnTo>
                    <a:pt x="1" y="516"/>
                  </a:lnTo>
                  <a:lnTo>
                    <a:pt x="2" y="1266"/>
                  </a:lnTo>
                  <a:lnTo>
                    <a:pt x="4" y="1546"/>
                  </a:lnTo>
                  <a:lnTo>
                    <a:pt x="898" y="1030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5"/>
            <p:cNvSpPr/>
            <p:nvPr/>
          </p:nvSpPr>
          <p:spPr>
            <a:xfrm>
              <a:off x="6930925" y="1475475"/>
              <a:ext cx="4125" cy="30400"/>
            </a:xfrm>
            <a:custGeom>
              <a:rect b="b" l="l" r="r" t="t"/>
              <a:pathLst>
                <a:path extrusionOk="0" h="1216" w="165">
                  <a:moveTo>
                    <a:pt x="162" y="0"/>
                  </a:moveTo>
                  <a:lnTo>
                    <a:pt x="1" y="93"/>
                  </a:lnTo>
                  <a:lnTo>
                    <a:pt x="3" y="1121"/>
                  </a:lnTo>
                  <a:lnTo>
                    <a:pt x="164" y="1215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5"/>
            <p:cNvSpPr/>
            <p:nvPr/>
          </p:nvSpPr>
          <p:spPr>
            <a:xfrm>
              <a:off x="6908625" y="1503525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895" y="1"/>
                  </a:moveTo>
                  <a:lnTo>
                    <a:pt x="1" y="517"/>
                  </a:lnTo>
                  <a:lnTo>
                    <a:pt x="1" y="704"/>
                  </a:lnTo>
                  <a:lnTo>
                    <a:pt x="1056" y="95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5"/>
            <p:cNvSpPr/>
            <p:nvPr/>
          </p:nvSpPr>
          <p:spPr>
            <a:xfrm>
              <a:off x="6874150" y="1497400"/>
              <a:ext cx="22475" cy="38675"/>
            </a:xfrm>
            <a:custGeom>
              <a:rect b="b" l="l" r="r" t="t"/>
              <a:pathLst>
                <a:path extrusionOk="0" h="1547" w="899">
                  <a:moveTo>
                    <a:pt x="895" y="1"/>
                  </a:moveTo>
                  <a:lnTo>
                    <a:pt x="650" y="143"/>
                  </a:lnTo>
                  <a:lnTo>
                    <a:pt x="1" y="518"/>
                  </a:lnTo>
                  <a:lnTo>
                    <a:pt x="2" y="1266"/>
                  </a:lnTo>
                  <a:lnTo>
                    <a:pt x="4" y="1546"/>
                  </a:lnTo>
                  <a:lnTo>
                    <a:pt x="898" y="1030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5"/>
            <p:cNvSpPr/>
            <p:nvPr/>
          </p:nvSpPr>
          <p:spPr>
            <a:xfrm>
              <a:off x="6896525" y="1495075"/>
              <a:ext cx="4125" cy="30450"/>
            </a:xfrm>
            <a:custGeom>
              <a:rect b="b" l="l" r="r" t="t"/>
              <a:pathLst>
                <a:path extrusionOk="0" h="1218" w="165">
                  <a:moveTo>
                    <a:pt x="161" y="1"/>
                  </a:moveTo>
                  <a:lnTo>
                    <a:pt x="0" y="94"/>
                  </a:lnTo>
                  <a:lnTo>
                    <a:pt x="3" y="1123"/>
                  </a:lnTo>
                  <a:lnTo>
                    <a:pt x="164" y="1217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5"/>
            <p:cNvSpPr/>
            <p:nvPr/>
          </p:nvSpPr>
          <p:spPr>
            <a:xfrm>
              <a:off x="6874225" y="1523150"/>
              <a:ext cx="26425" cy="17600"/>
            </a:xfrm>
            <a:custGeom>
              <a:rect b="b" l="l" r="r" t="t"/>
              <a:pathLst>
                <a:path extrusionOk="0" h="704" w="1057">
                  <a:moveTo>
                    <a:pt x="895" y="0"/>
                  </a:moveTo>
                  <a:lnTo>
                    <a:pt x="1" y="516"/>
                  </a:lnTo>
                  <a:lnTo>
                    <a:pt x="1" y="703"/>
                  </a:lnTo>
                  <a:lnTo>
                    <a:pt x="1056" y="94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5"/>
            <p:cNvSpPr/>
            <p:nvPr/>
          </p:nvSpPr>
          <p:spPr>
            <a:xfrm>
              <a:off x="6715925" y="1088475"/>
              <a:ext cx="242575" cy="142000"/>
            </a:xfrm>
            <a:custGeom>
              <a:rect b="b" l="l" r="r" t="t"/>
              <a:pathLst>
                <a:path extrusionOk="0" h="5680" w="9703">
                  <a:moveTo>
                    <a:pt x="6206" y="0"/>
                  </a:moveTo>
                  <a:cubicBezTo>
                    <a:pt x="6148" y="0"/>
                    <a:pt x="6090" y="13"/>
                    <a:pt x="6046" y="38"/>
                  </a:cubicBezTo>
                  <a:lnTo>
                    <a:pt x="90" y="3530"/>
                  </a:lnTo>
                  <a:cubicBezTo>
                    <a:pt x="2" y="3581"/>
                    <a:pt x="0" y="3664"/>
                    <a:pt x="89" y="3716"/>
                  </a:cubicBezTo>
                  <a:lnTo>
                    <a:pt x="3337" y="5642"/>
                  </a:lnTo>
                  <a:cubicBezTo>
                    <a:pt x="3381" y="5667"/>
                    <a:pt x="3439" y="5680"/>
                    <a:pt x="3497" y="5680"/>
                  </a:cubicBezTo>
                  <a:cubicBezTo>
                    <a:pt x="3555" y="5680"/>
                    <a:pt x="3613" y="5667"/>
                    <a:pt x="3657" y="5642"/>
                  </a:cubicBezTo>
                  <a:lnTo>
                    <a:pt x="9613" y="2151"/>
                  </a:lnTo>
                  <a:cubicBezTo>
                    <a:pt x="9701" y="2100"/>
                    <a:pt x="9703" y="2016"/>
                    <a:pt x="9614" y="1966"/>
                  </a:cubicBezTo>
                  <a:lnTo>
                    <a:pt x="6366" y="38"/>
                  </a:lnTo>
                  <a:cubicBezTo>
                    <a:pt x="6322" y="13"/>
                    <a:pt x="6264" y="0"/>
                    <a:pt x="620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5"/>
            <p:cNvSpPr/>
            <p:nvPr/>
          </p:nvSpPr>
          <p:spPr>
            <a:xfrm>
              <a:off x="6774425" y="1092575"/>
              <a:ext cx="57925" cy="105150"/>
            </a:xfrm>
            <a:custGeom>
              <a:rect b="b" l="l" r="r" t="t"/>
              <a:pathLst>
                <a:path extrusionOk="0" h="4206" w="2317">
                  <a:moveTo>
                    <a:pt x="1" y="1"/>
                  </a:moveTo>
                  <a:lnTo>
                    <a:pt x="8" y="2879"/>
                  </a:lnTo>
                  <a:cubicBezTo>
                    <a:pt x="8" y="2879"/>
                    <a:pt x="2306" y="4206"/>
                    <a:pt x="2316" y="4206"/>
                  </a:cubicBezTo>
                  <a:cubicBezTo>
                    <a:pt x="2316" y="4206"/>
                    <a:pt x="2316" y="4206"/>
                    <a:pt x="2316" y="4206"/>
                  </a:cubicBezTo>
                  <a:lnTo>
                    <a:pt x="2313" y="13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5"/>
            <p:cNvSpPr/>
            <p:nvPr/>
          </p:nvSpPr>
          <p:spPr>
            <a:xfrm>
              <a:off x="6774425" y="1046650"/>
              <a:ext cx="149525" cy="151075"/>
            </a:xfrm>
            <a:custGeom>
              <a:rect b="b" l="l" r="r" t="t"/>
              <a:pathLst>
                <a:path extrusionOk="0" h="6043" w="5981">
                  <a:moveTo>
                    <a:pt x="3666" y="0"/>
                  </a:moveTo>
                  <a:lnTo>
                    <a:pt x="1" y="1838"/>
                  </a:lnTo>
                  <a:lnTo>
                    <a:pt x="2302" y="3195"/>
                  </a:lnTo>
                  <a:lnTo>
                    <a:pt x="2313" y="3189"/>
                  </a:lnTo>
                  <a:lnTo>
                    <a:pt x="2319" y="6043"/>
                  </a:lnTo>
                  <a:lnTo>
                    <a:pt x="5981" y="3897"/>
                  </a:lnTo>
                  <a:lnTo>
                    <a:pt x="5975" y="1276"/>
                  </a:lnTo>
                  <a:lnTo>
                    <a:pt x="3666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5"/>
            <p:cNvSpPr/>
            <p:nvPr/>
          </p:nvSpPr>
          <p:spPr>
            <a:xfrm>
              <a:off x="6893775" y="1105675"/>
              <a:ext cx="21450" cy="51750"/>
            </a:xfrm>
            <a:custGeom>
              <a:rect b="b" l="l" r="r" t="t"/>
              <a:pathLst>
                <a:path extrusionOk="0" h="2070" w="858">
                  <a:moveTo>
                    <a:pt x="853" y="0"/>
                  </a:moveTo>
                  <a:lnTo>
                    <a:pt x="0" y="492"/>
                  </a:lnTo>
                  <a:lnTo>
                    <a:pt x="5" y="2069"/>
                  </a:lnTo>
                  <a:lnTo>
                    <a:pt x="86" y="2021"/>
                  </a:lnTo>
                  <a:lnTo>
                    <a:pt x="764" y="1630"/>
                  </a:lnTo>
                  <a:lnTo>
                    <a:pt x="857" y="1576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5"/>
            <p:cNvSpPr/>
            <p:nvPr/>
          </p:nvSpPr>
          <p:spPr>
            <a:xfrm>
              <a:off x="6892325" y="1117150"/>
              <a:ext cx="1575" cy="40275"/>
            </a:xfrm>
            <a:custGeom>
              <a:rect b="b" l="l" r="r" t="t"/>
              <a:pathLst>
                <a:path extrusionOk="0" h="1611" w="63">
                  <a:moveTo>
                    <a:pt x="0" y="1"/>
                  </a:moveTo>
                  <a:lnTo>
                    <a:pt x="5" y="1578"/>
                  </a:lnTo>
                  <a:lnTo>
                    <a:pt x="63" y="1610"/>
                  </a:lnTo>
                  <a:lnTo>
                    <a:pt x="58" y="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5"/>
            <p:cNvSpPr/>
            <p:nvPr/>
          </p:nvSpPr>
          <p:spPr>
            <a:xfrm>
              <a:off x="6911100" y="1109750"/>
              <a:ext cx="1800" cy="36675"/>
            </a:xfrm>
            <a:custGeom>
              <a:rect b="b" l="l" r="r" t="t"/>
              <a:pathLst>
                <a:path extrusionOk="0" h="1467" w="72">
                  <a:moveTo>
                    <a:pt x="69" y="1"/>
                  </a:moveTo>
                  <a:lnTo>
                    <a:pt x="0" y="43"/>
                  </a:lnTo>
                  <a:lnTo>
                    <a:pt x="2" y="1429"/>
                  </a:lnTo>
                  <a:lnTo>
                    <a:pt x="71" y="146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5"/>
            <p:cNvSpPr/>
            <p:nvPr/>
          </p:nvSpPr>
          <p:spPr>
            <a:xfrm>
              <a:off x="6895800" y="1110550"/>
              <a:ext cx="15750" cy="44400"/>
            </a:xfrm>
            <a:custGeom>
              <a:rect b="b" l="l" r="r" t="t"/>
              <a:pathLst>
                <a:path extrusionOk="0" h="1776" w="630">
                  <a:moveTo>
                    <a:pt x="628" y="1"/>
                  </a:moveTo>
                  <a:lnTo>
                    <a:pt x="0" y="366"/>
                  </a:lnTo>
                  <a:lnTo>
                    <a:pt x="5" y="1776"/>
                  </a:lnTo>
                  <a:lnTo>
                    <a:pt x="630" y="1416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5"/>
            <p:cNvSpPr/>
            <p:nvPr/>
          </p:nvSpPr>
          <p:spPr>
            <a:xfrm>
              <a:off x="6773375" y="1026350"/>
              <a:ext cx="101025" cy="100800"/>
            </a:xfrm>
            <a:custGeom>
              <a:rect b="b" l="l" r="r" t="t"/>
              <a:pathLst>
                <a:path extrusionOk="0" h="4032" w="4041">
                  <a:moveTo>
                    <a:pt x="1661" y="0"/>
                  </a:moveTo>
                  <a:lnTo>
                    <a:pt x="1" y="2655"/>
                  </a:lnTo>
                  <a:lnTo>
                    <a:pt x="2355" y="4032"/>
                  </a:lnTo>
                  <a:lnTo>
                    <a:pt x="4040" y="1339"/>
                  </a:lnTo>
                  <a:lnTo>
                    <a:pt x="166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5"/>
            <p:cNvSpPr/>
            <p:nvPr/>
          </p:nvSpPr>
          <p:spPr>
            <a:xfrm>
              <a:off x="6814875" y="1026350"/>
              <a:ext cx="110925" cy="52900"/>
            </a:xfrm>
            <a:custGeom>
              <a:rect b="b" l="l" r="r" t="t"/>
              <a:pathLst>
                <a:path extrusionOk="0" h="2116" w="4437">
                  <a:moveTo>
                    <a:pt x="1" y="0"/>
                  </a:moveTo>
                  <a:lnTo>
                    <a:pt x="2380" y="1339"/>
                  </a:lnTo>
                  <a:lnTo>
                    <a:pt x="4437" y="2116"/>
                  </a:lnTo>
                  <a:lnTo>
                    <a:pt x="2048" y="8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5"/>
            <p:cNvSpPr/>
            <p:nvPr/>
          </p:nvSpPr>
          <p:spPr>
            <a:xfrm>
              <a:off x="6895800" y="1131975"/>
              <a:ext cx="4225" cy="3575"/>
            </a:xfrm>
            <a:custGeom>
              <a:rect b="b" l="l" r="r" t="t"/>
              <a:pathLst>
                <a:path extrusionOk="0" h="143" w="169">
                  <a:moveTo>
                    <a:pt x="169" y="1"/>
                  </a:moveTo>
                  <a:lnTo>
                    <a:pt x="0" y="97"/>
                  </a:lnTo>
                  <a:cubicBezTo>
                    <a:pt x="4" y="126"/>
                    <a:pt x="22" y="142"/>
                    <a:pt x="47" y="142"/>
                  </a:cubicBezTo>
                  <a:cubicBezTo>
                    <a:pt x="58" y="142"/>
                    <a:pt x="70" y="139"/>
                    <a:pt x="83" y="133"/>
                  </a:cubicBezTo>
                  <a:cubicBezTo>
                    <a:pt x="131" y="105"/>
                    <a:pt x="163" y="56"/>
                    <a:pt x="16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5"/>
            <p:cNvSpPr/>
            <p:nvPr/>
          </p:nvSpPr>
          <p:spPr>
            <a:xfrm>
              <a:off x="6904175" y="1127125"/>
              <a:ext cx="4225" cy="3600"/>
            </a:xfrm>
            <a:custGeom>
              <a:rect b="b" l="l" r="r" t="t"/>
              <a:pathLst>
                <a:path extrusionOk="0" h="144" w="169">
                  <a:moveTo>
                    <a:pt x="169" y="1"/>
                  </a:moveTo>
                  <a:lnTo>
                    <a:pt x="0" y="96"/>
                  </a:lnTo>
                  <a:cubicBezTo>
                    <a:pt x="3" y="126"/>
                    <a:pt x="22" y="143"/>
                    <a:pt x="47" y="143"/>
                  </a:cubicBezTo>
                  <a:cubicBezTo>
                    <a:pt x="58" y="143"/>
                    <a:pt x="71" y="140"/>
                    <a:pt x="85" y="132"/>
                  </a:cubicBezTo>
                  <a:cubicBezTo>
                    <a:pt x="131" y="105"/>
                    <a:pt x="163" y="56"/>
                    <a:pt x="16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5"/>
            <p:cNvSpPr/>
            <p:nvPr/>
          </p:nvSpPr>
          <p:spPr>
            <a:xfrm>
              <a:off x="6912550" y="1122275"/>
              <a:ext cx="4225" cy="3600"/>
            </a:xfrm>
            <a:custGeom>
              <a:rect b="b" l="l" r="r" t="t"/>
              <a:pathLst>
                <a:path extrusionOk="0" h="144" w="169">
                  <a:moveTo>
                    <a:pt x="169" y="0"/>
                  </a:moveTo>
                  <a:lnTo>
                    <a:pt x="0" y="97"/>
                  </a:lnTo>
                  <a:cubicBezTo>
                    <a:pt x="3" y="127"/>
                    <a:pt x="22" y="143"/>
                    <a:pt x="48" y="143"/>
                  </a:cubicBezTo>
                  <a:cubicBezTo>
                    <a:pt x="59" y="143"/>
                    <a:pt x="71" y="140"/>
                    <a:pt x="85" y="134"/>
                  </a:cubicBezTo>
                  <a:cubicBezTo>
                    <a:pt x="131" y="105"/>
                    <a:pt x="163" y="55"/>
                    <a:pt x="169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5"/>
            <p:cNvSpPr/>
            <p:nvPr/>
          </p:nvSpPr>
          <p:spPr>
            <a:xfrm>
              <a:off x="6920925" y="1117400"/>
              <a:ext cx="4225" cy="3625"/>
            </a:xfrm>
            <a:custGeom>
              <a:rect b="b" l="l" r="r" t="t"/>
              <a:pathLst>
                <a:path extrusionOk="0" h="145" w="169">
                  <a:moveTo>
                    <a:pt x="169" y="1"/>
                  </a:moveTo>
                  <a:lnTo>
                    <a:pt x="0" y="98"/>
                  </a:lnTo>
                  <a:cubicBezTo>
                    <a:pt x="3" y="127"/>
                    <a:pt x="22" y="144"/>
                    <a:pt x="47" y="144"/>
                  </a:cubicBezTo>
                  <a:cubicBezTo>
                    <a:pt x="58" y="144"/>
                    <a:pt x="70" y="141"/>
                    <a:pt x="83" y="134"/>
                  </a:cubicBezTo>
                  <a:cubicBezTo>
                    <a:pt x="131" y="105"/>
                    <a:pt x="163" y="56"/>
                    <a:pt x="16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5"/>
            <p:cNvSpPr/>
            <p:nvPr/>
          </p:nvSpPr>
          <p:spPr>
            <a:xfrm>
              <a:off x="6929300" y="1112550"/>
              <a:ext cx="4225" cy="3600"/>
            </a:xfrm>
            <a:custGeom>
              <a:rect b="b" l="l" r="r" t="t"/>
              <a:pathLst>
                <a:path extrusionOk="0" h="144" w="169">
                  <a:moveTo>
                    <a:pt x="169" y="1"/>
                  </a:moveTo>
                  <a:lnTo>
                    <a:pt x="0" y="98"/>
                  </a:lnTo>
                  <a:cubicBezTo>
                    <a:pt x="4" y="127"/>
                    <a:pt x="23" y="144"/>
                    <a:pt x="48" y="144"/>
                  </a:cubicBezTo>
                  <a:cubicBezTo>
                    <a:pt x="59" y="144"/>
                    <a:pt x="71" y="141"/>
                    <a:pt x="84" y="134"/>
                  </a:cubicBezTo>
                  <a:cubicBezTo>
                    <a:pt x="132" y="105"/>
                    <a:pt x="163" y="56"/>
                    <a:pt x="16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5"/>
            <p:cNvSpPr/>
            <p:nvPr/>
          </p:nvSpPr>
          <p:spPr>
            <a:xfrm>
              <a:off x="6900000" y="1129550"/>
              <a:ext cx="4200" cy="3600"/>
            </a:xfrm>
            <a:custGeom>
              <a:rect b="b" l="l" r="r" t="t"/>
              <a:pathLst>
                <a:path extrusionOk="0" h="144" w="168">
                  <a:moveTo>
                    <a:pt x="167" y="1"/>
                  </a:moveTo>
                  <a:lnTo>
                    <a:pt x="1" y="96"/>
                  </a:lnTo>
                  <a:cubicBezTo>
                    <a:pt x="4" y="126"/>
                    <a:pt x="21" y="143"/>
                    <a:pt x="46" y="143"/>
                  </a:cubicBezTo>
                  <a:cubicBezTo>
                    <a:pt x="57" y="143"/>
                    <a:pt x="70" y="140"/>
                    <a:pt x="83" y="133"/>
                  </a:cubicBezTo>
                  <a:cubicBezTo>
                    <a:pt x="131" y="105"/>
                    <a:pt x="162" y="56"/>
                    <a:pt x="167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5"/>
            <p:cNvSpPr/>
            <p:nvPr/>
          </p:nvSpPr>
          <p:spPr>
            <a:xfrm>
              <a:off x="6908375" y="1124700"/>
              <a:ext cx="4200" cy="3575"/>
            </a:xfrm>
            <a:custGeom>
              <a:rect b="b" l="l" r="r" t="t"/>
              <a:pathLst>
                <a:path extrusionOk="0" h="143" w="168">
                  <a:moveTo>
                    <a:pt x="167" y="0"/>
                  </a:moveTo>
                  <a:lnTo>
                    <a:pt x="1" y="96"/>
                  </a:lnTo>
                  <a:cubicBezTo>
                    <a:pt x="4" y="126"/>
                    <a:pt x="21" y="143"/>
                    <a:pt x="46" y="143"/>
                  </a:cubicBezTo>
                  <a:cubicBezTo>
                    <a:pt x="57" y="143"/>
                    <a:pt x="70" y="140"/>
                    <a:pt x="83" y="132"/>
                  </a:cubicBezTo>
                  <a:cubicBezTo>
                    <a:pt x="131" y="105"/>
                    <a:pt x="162" y="55"/>
                    <a:pt x="167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5"/>
            <p:cNvSpPr/>
            <p:nvPr/>
          </p:nvSpPr>
          <p:spPr>
            <a:xfrm>
              <a:off x="6916750" y="1119850"/>
              <a:ext cx="4225" cy="3600"/>
            </a:xfrm>
            <a:custGeom>
              <a:rect b="b" l="l" r="r" t="t"/>
              <a:pathLst>
                <a:path extrusionOk="0" h="144" w="169">
                  <a:moveTo>
                    <a:pt x="169" y="0"/>
                  </a:moveTo>
                  <a:lnTo>
                    <a:pt x="1" y="97"/>
                  </a:lnTo>
                  <a:cubicBezTo>
                    <a:pt x="4" y="127"/>
                    <a:pt x="22" y="143"/>
                    <a:pt x="47" y="143"/>
                  </a:cubicBezTo>
                  <a:cubicBezTo>
                    <a:pt x="58" y="143"/>
                    <a:pt x="71" y="140"/>
                    <a:pt x="83" y="133"/>
                  </a:cubicBezTo>
                  <a:cubicBezTo>
                    <a:pt x="131" y="104"/>
                    <a:pt x="163" y="55"/>
                    <a:pt x="169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5"/>
            <p:cNvSpPr/>
            <p:nvPr/>
          </p:nvSpPr>
          <p:spPr>
            <a:xfrm>
              <a:off x="6925125" y="1114975"/>
              <a:ext cx="4200" cy="3600"/>
            </a:xfrm>
            <a:custGeom>
              <a:rect b="b" l="l" r="r" t="t"/>
              <a:pathLst>
                <a:path extrusionOk="0" h="144" w="168">
                  <a:moveTo>
                    <a:pt x="167" y="1"/>
                  </a:moveTo>
                  <a:lnTo>
                    <a:pt x="1" y="98"/>
                  </a:lnTo>
                  <a:cubicBezTo>
                    <a:pt x="4" y="127"/>
                    <a:pt x="21" y="144"/>
                    <a:pt x="47" y="144"/>
                  </a:cubicBezTo>
                  <a:cubicBezTo>
                    <a:pt x="58" y="144"/>
                    <a:pt x="70" y="141"/>
                    <a:pt x="83" y="134"/>
                  </a:cubicBezTo>
                  <a:cubicBezTo>
                    <a:pt x="131" y="105"/>
                    <a:pt x="163" y="56"/>
                    <a:pt x="167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5"/>
            <p:cNvSpPr/>
            <p:nvPr/>
          </p:nvSpPr>
          <p:spPr>
            <a:xfrm>
              <a:off x="6783375" y="1119400"/>
              <a:ext cx="42550" cy="53500"/>
            </a:xfrm>
            <a:custGeom>
              <a:rect b="b" l="l" r="r" t="t"/>
              <a:pathLst>
                <a:path extrusionOk="0" h="2140" w="1702">
                  <a:moveTo>
                    <a:pt x="4" y="1"/>
                  </a:moveTo>
                  <a:lnTo>
                    <a:pt x="1" y="1156"/>
                  </a:lnTo>
                  <a:lnTo>
                    <a:pt x="1699" y="2140"/>
                  </a:lnTo>
                  <a:lnTo>
                    <a:pt x="1699" y="1825"/>
                  </a:lnTo>
                  <a:lnTo>
                    <a:pt x="1702" y="984"/>
                  </a:lnTo>
                  <a:lnTo>
                    <a:pt x="281" y="160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5"/>
            <p:cNvSpPr/>
            <p:nvPr/>
          </p:nvSpPr>
          <p:spPr>
            <a:xfrm>
              <a:off x="6778875" y="1116800"/>
              <a:ext cx="4650" cy="34175"/>
            </a:xfrm>
            <a:custGeom>
              <a:rect b="b" l="l" r="r" t="t"/>
              <a:pathLst>
                <a:path extrusionOk="0" h="1367" w="186">
                  <a:moveTo>
                    <a:pt x="4" y="0"/>
                  </a:moveTo>
                  <a:lnTo>
                    <a:pt x="1" y="1366"/>
                  </a:lnTo>
                  <a:lnTo>
                    <a:pt x="181" y="1260"/>
                  </a:lnTo>
                  <a:lnTo>
                    <a:pt x="185" y="10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5"/>
            <p:cNvSpPr/>
            <p:nvPr/>
          </p:nvSpPr>
          <p:spPr>
            <a:xfrm>
              <a:off x="6778850" y="1148300"/>
              <a:ext cx="47000" cy="29850"/>
            </a:xfrm>
            <a:custGeom>
              <a:rect b="b" l="l" r="r" t="t"/>
              <a:pathLst>
                <a:path extrusionOk="0" h="1194" w="1880">
                  <a:moveTo>
                    <a:pt x="182" y="0"/>
                  </a:moveTo>
                  <a:lnTo>
                    <a:pt x="1" y="106"/>
                  </a:lnTo>
                  <a:lnTo>
                    <a:pt x="1880" y="1194"/>
                  </a:lnTo>
                  <a:lnTo>
                    <a:pt x="1880" y="984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5"/>
            <p:cNvSpPr/>
            <p:nvPr/>
          </p:nvSpPr>
          <p:spPr>
            <a:xfrm>
              <a:off x="6839200" y="1121575"/>
              <a:ext cx="42550" cy="53500"/>
            </a:xfrm>
            <a:custGeom>
              <a:rect b="b" l="l" r="r" t="t"/>
              <a:pathLst>
                <a:path extrusionOk="0" h="2140" w="1702">
                  <a:moveTo>
                    <a:pt x="1699" y="1"/>
                  </a:moveTo>
                  <a:lnTo>
                    <a:pt x="1422" y="160"/>
                  </a:lnTo>
                  <a:lnTo>
                    <a:pt x="1" y="984"/>
                  </a:lnTo>
                  <a:lnTo>
                    <a:pt x="4" y="1825"/>
                  </a:lnTo>
                  <a:lnTo>
                    <a:pt x="4" y="2140"/>
                  </a:lnTo>
                  <a:lnTo>
                    <a:pt x="1702" y="1156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5"/>
            <p:cNvSpPr/>
            <p:nvPr/>
          </p:nvSpPr>
          <p:spPr>
            <a:xfrm>
              <a:off x="6881625" y="1118975"/>
              <a:ext cx="4675" cy="34125"/>
            </a:xfrm>
            <a:custGeom>
              <a:rect b="b" l="l" r="r" t="t"/>
              <a:pathLst>
                <a:path extrusionOk="0" h="1365" w="187">
                  <a:moveTo>
                    <a:pt x="182" y="0"/>
                  </a:moveTo>
                  <a:lnTo>
                    <a:pt x="0" y="105"/>
                  </a:lnTo>
                  <a:lnTo>
                    <a:pt x="5" y="1260"/>
                  </a:lnTo>
                  <a:lnTo>
                    <a:pt x="186" y="1365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5"/>
            <p:cNvSpPr/>
            <p:nvPr/>
          </p:nvSpPr>
          <p:spPr>
            <a:xfrm>
              <a:off x="6839275" y="1150475"/>
              <a:ext cx="47025" cy="29850"/>
            </a:xfrm>
            <a:custGeom>
              <a:rect b="b" l="l" r="r" t="t"/>
              <a:pathLst>
                <a:path extrusionOk="0" h="1194" w="1881">
                  <a:moveTo>
                    <a:pt x="1699" y="0"/>
                  </a:moveTo>
                  <a:lnTo>
                    <a:pt x="1" y="984"/>
                  </a:lnTo>
                  <a:lnTo>
                    <a:pt x="1" y="1194"/>
                  </a:lnTo>
                  <a:lnTo>
                    <a:pt x="1880" y="106"/>
                  </a:lnTo>
                  <a:lnTo>
                    <a:pt x="169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5"/>
            <p:cNvSpPr/>
            <p:nvPr/>
          </p:nvSpPr>
          <p:spPr>
            <a:xfrm>
              <a:off x="6868875" y="1080225"/>
              <a:ext cx="19300" cy="30325"/>
            </a:xfrm>
            <a:custGeom>
              <a:rect b="b" l="l" r="r" t="t"/>
              <a:pathLst>
                <a:path extrusionOk="0" h="1213" w="772">
                  <a:moveTo>
                    <a:pt x="769" y="0"/>
                  </a:moveTo>
                  <a:lnTo>
                    <a:pt x="586" y="106"/>
                  </a:lnTo>
                  <a:lnTo>
                    <a:pt x="0" y="447"/>
                  </a:lnTo>
                  <a:lnTo>
                    <a:pt x="2" y="1004"/>
                  </a:lnTo>
                  <a:lnTo>
                    <a:pt x="2" y="1212"/>
                  </a:lnTo>
                  <a:lnTo>
                    <a:pt x="772" y="766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5"/>
            <p:cNvSpPr/>
            <p:nvPr/>
          </p:nvSpPr>
          <p:spPr>
            <a:xfrm>
              <a:off x="6888075" y="1078475"/>
              <a:ext cx="3100" cy="22650"/>
            </a:xfrm>
            <a:custGeom>
              <a:rect b="b" l="l" r="r" t="t"/>
              <a:pathLst>
                <a:path extrusionOk="0" h="906" w="124">
                  <a:moveTo>
                    <a:pt x="121" y="1"/>
                  </a:moveTo>
                  <a:lnTo>
                    <a:pt x="1" y="70"/>
                  </a:lnTo>
                  <a:lnTo>
                    <a:pt x="4" y="836"/>
                  </a:lnTo>
                  <a:lnTo>
                    <a:pt x="124" y="905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5"/>
            <p:cNvSpPr/>
            <p:nvPr/>
          </p:nvSpPr>
          <p:spPr>
            <a:xfrm>
              <a:off x="6868900" y="1099350"/>
              <a:ext cx="22275" cy="14675"/>
            </a:xfrm>
            <a:custGeom>
              <a:rect b="b" l="l" r="r" t="t"/>
              <a:pathLst>
                <a:path extrusionOk="0" h="587" w="891">
                  <a:moveTo>
                    <a:pt x="771" y="1"/>
                  </a:moveTo>
                  <a:lnTo>
                    <a:pt x="1" y="447"/>
                  </a:lnTo>
                  <a:lnTo>
                    <a:pt x="1" y="587"/>
                  </a:lnTo>
                  <a:lnTo>
                    <a:pt x="891" y="70"/>
                  </a:lnTo>
                  <a:lnTo>
                    <a:pt x="77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5"/>
            <p:cNvSpPr/>
            <p:nvPr/>
          </p:nvSpPr>
          <p:spPr>
            <a:xfrm>
              <a:off x="6880000" y="1097300"/>
              <a:ext cx="53525" cy="37100"/>
            </a:xfrm>
            <a:custGeom>
              <a:rect b="b" l="l" r="r" t="t"/>
              <a:pathLst>
                <a:path extrusionOk="0" h="1484" w="2141">
                  <a:moveTo>
                    <a:pt x="1505" y="0"/>
                  </a:moveTo>
                  <a:lnTo>
                    <a:pt x="0" y="870"/>
                  </a:lnTo>
                  <a:lnTo>
                    <a:pt x="632" y="1484"/>
                  </a:lnTo>
                  <a:lnTo>
                    <a:pt x="2141" y="611"/>
                  </a:lnTo>
                  <a:lnTo>
                    <a:pt x="150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5"/>
            <p:cNvSpPr/>
            <p:nvPr/>
          </p:nvSpPr>
          <p:spPr>
            <a:xfrm>
              <a:off x="6884200" y="1114375"/>
              <a:ext cx="19825" cy="17625"/>
            </a:xfrm>
            <a:custGeom>
              <a:rect b="b" l="l" r="r" t="t"/>
              <a:pathLst>
                <a:path extrusionOk="0" h="705" w="793">
                  <a:moveTo>
                    <a:pt x="157" y="0"/>
                  </a:moveTo>
                  <a:lnTo>
                    <a:pt x="0" y="91"/>
                  </a:lnTo>
                  <a:lnTo>
                    <a:pt x="633" y="705"/>
                  </a:lnTo>
                  <a:lnTo>
                    <a:pt x="792" y="616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5"/>
            <p:cNvSpPr/>
            <p:nvPr/>
          </p:nvSpPr>
          <p:spPr>
            <a:xfrm>
              <a:off x="6884200" y="1114150"/>
              <a:ext cx="20000" cy="17850"/>
            </a:xfrm>
            <a:custGeom>
              <a:rect b="b" l="l" r="r" t="t"/>
              <a:pathLst>
                <a:path extrusionOk="0" h="714" w="800">
                  <a:moveTo>
                    <a:pt x="166" y="0"/>
                  </a:moveTo>
                  <a:lnTo>
                    <a:pt x="0" y="100"/>
                  </a:lnTo>
                  <a:lnTo>
                    <a:pt x="633" y="714"/>
                  </a:lnTo>
                  <a:lnTo>
                    <a:pt x="799" y="615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5"/>
            <p:cNvSpPr/>
            <p:nvPr/>
          </p:nvSpPr>
          <p:spPr>
            <a:xfrm>
              <a:off x="6892575" y="1109350"/>
              <a:ext cx="20000" cy="17800"/>
            </a:xfrm>
            <a:custGeom>
              <a:rect b="b" l="l" r="r" t="t"/>
              <a:pathLst>
                <a:path extrusionOk="0" h="712" w="800">
                  <a:moveTo>
                    <a:pt x="167" y="1"/>
                  </a:moveTo>
                  <a:lnTo>
                    <a:pt x="0" y="97"/>
                  </a:lnTo>
                  <a:lnTo>
                    <a:pt x="633" y="712"/>
                  </a:lnTo>
                  <a:lnTo>
                    <a:pt x="799" y="614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5"/>
            <p:cNvSpPr/>
            <p:nvPr/>
          </p:nvSpPr>
          <p:spPr>
            <a:xfrm>
              <a:off x="6900950" y="1104425"/>
              <a:ext cx="20000" cy="17875"/>
            </a:xfrm>
            <a:custGeom>
              <a:rect b="b" l="l" r="r" t="t"/>
              <a:pathLst>
                <a:path extrusionOk="0" h="715" w="800">
                  <a:moveTo>
                    <a:pt x="166" y="1"/>
                  </a:moveTo>
                  <a:lnTo>
                    <a:pt x="0" y="99"/>
                  </a:lnTo>
                  <a:lnTo>
                    <a:pt x="633" y="714"/>
                  </a:lnTo>
                  <a:lnTo>
                    <a:pt x="799" y="617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5"/>
            <p:cNvSpPr/>
            <p:nvPr/>
          </p:nvSpPr>
          <p:spPr>
            <a:xfrm>
              <a:off x="6909325" y="1099650"/>
              <a:ext cx="20000" cy="17775"/>
            </a:xfrm>
            <a:custGeom>
              <a:rect b="b" l="l" r="r" t="t"/>
              <a:pathLst>
                <a:path extrusionOk="0" h="711" w="800">
                  <a:moveTo>
                    <a:pt x="167" y="0"/>
                  </a:moveTo>
                  <a:lnTo>
                    <a:pt x="0" y="98"/>
                  </a:lnTo>
                  <a:lnTo>
                    <a:pt x="633" y="711"/>
                  </a:lnTo>
                  <a:lnTo>
                    <a:pt x="799" y="61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5"/>
            <p:cNvSpPr/>
            <p:nvPr/>
          </p:nvSpPr>
          <p:spPr>
            <a:xfrm>
              <a:off x="6748875" y="1161900"/>
              <a:ext cx="10500" cy="32675"/>
            </a:xfrm>
            <a:custGeom>
              <a:rect b="b" l="l" r="r" t="t"/>
              <a:pathLst>
                <a:path extrusionOk="0" h="1307" w="420">
                  <a:moveTo>
                    <a:pt x="0" y="0"/>
                  </a:moveTo>
                  <a:lnTo>
                    <a:pt x="0" y="1185"/>
                  </a:lnTo>
                  <a:cubicBezTo>
                    <a:pt x="0" y="1217"/>
                    <a:pt x="22" y="1247"/>
                    <a:pt x="63" y="1270"/>
                  </a:cubicBezTo>
                  <a:cubicBezTo>
                    <a:pt x="104" y="1295"/>
                    <a:pt x="157" y="1307"/>
                    <a:pt x="210" y="1307"/>
                  </a:cubicBezTo>
                  <a:cubicBezTo>
                    <a:pt x="264" y="1307"/>
                    <a:pt x="318" y="1295"/>
                    <a:pt x="358" y="1270"/>
                  </a:cubicBezTo>
                  <a:cubicBezTo>
                    <a:pt x="399" y="1247"/>
                    <a:pt x="419" y="1217"/>
                    <a:pt x="419" y="1186"/>
                  </a:cubicBezTo>
                  <a:lnTo>
                    <a:pt x="419" y="2"/>
                  </a:lnTo>
                  <a:cubicBezTo>
                    <a:pt x="419" y="32"/>
                    <a:pt x="399" y="62"/>
                    <a:pt x="358" y="86"/>
                  </a:cubicBezTo>
                  <a:cubicBezTo>
                    <a:pt x="318" y="110"/>
                    <a:pt x="265" y="122"/>
                    <a:pt x="211" y="122"/>
                  </a:cubicBezTo>
                  <a:cubicBezTo>
                    <a:pt x="158" y="122"/>
                    <a:pt x="104" y="110"/>
                    <a:pt x="63" y="86"/>
                  </a:cubicBezTo>
                  <a:cubicBezTo>
                    <a:pt x="22" y="62"/>
                    <a:pt x="0" y="32"/>
                    <a:pt x="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5"/>
            <p:cNvSpPr/>
            <p:nvPr/>
          </p:nvSpPr>
          <p:spPr>
            <a:xfrm>
              <a:off x="6748375" y="1158875"/>
              <a:ext cx="11550" cy="6075"/>
            </a:xfrm>
            <a:custGeom>
              <a:rect b="b" l="l" r="r" t="t"/>
              <a:pathLst>
                <a:path extrusionOk="0" h="243" w="462">
                  <a:moveTo>
                    <a:pt x="231" y="0"/>
                  </a:moveTo>
                  <a:cubicBezTo>
                    <a:pt x="177" y="0"/>
                    <a:pt x="124" y="12"/>
                    <a:pt x="83" y="36"/>
                  </a:cubicBezTo>
                  <a:cubicBezTo>
                    <a:pt x="0" y="82"/>
                    <a:pt x="1" y="160"/>
                    <a:pt x="84" y="207"/>
                  </a:cubicBezTo>
                  <a:cubicBezTo>
                    <a:pt x="125" y="231"/>
                    <a:pt x="178" y="243"/>
                    <a:pt x="232" y="243"/>
                  </a:cubicBezTo>
                  <a:cubicBezTo>
                    <a:pt x="286" y="243"/>
                    <a:pt x="339" y="231"/>
                    <a:pt x="380" y="207"/>
                  </a:cubicBezTo>
                  <a:cubicBezTo>
                    <a:pt x="461" y="160"/>
                    <a:pt x="461" y="83"/>
                    <a:pt x="378" y="36"/>
                  </a:cubicBezTo>
                  <a:cubicBezTo>
                    <a:pt x="337" y="12"/>
                    <a:pt x="284" y="0"/>
                    <a:pt x="23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5"/>
            <p:cNvSpPr/>
            <p:nvPr/>
          </p:nvSpPr>
          <p:spPr>
            <a:xfrm>
              <a:off x="6714100" y="1088525"/>
              <a:ext cx="81475" cy="77875"/>
            </a:xfrm>
            <a:custGeom>
              <a:rect b="b" l="l" r="r" t="t"/>
              <a:pathLst>
                <a:path extrusionOk="0" h="3115" w="3259">
                  <a:moveTo>
                    <a:pt x="1307" y="0"/>
                  </a:moveTo>
                  <a:cubicBezTo>
                    <a:pt x="1253" y="0"/>
                    <a:pt x="1199" y="7"/>
                    <a:pt x="1145" y="22"/>
                  </a:cubicBezTo>
                  <a:cubicBezTo>
                    <a:pt x="875" y="94"/>
                    <a:pt x="688" y="340"/>
                    <a:pt x="689" y="619"/>
                  </a:cubicBezTo>
                  <a:lnTo>
                    <a:pt x="689" y="625"/>
                  </a:lnTo>
                  <a:cubicBezTo>
                    <a:pt x="365" y="667"/>
                    <a:pt x="178" y="1017"/>
                    <a:pt x="326" y="1310"/>
                  </a:cubicBezTo>
                  <a:cubicBezTo>
                    <a:pt x="125" y="1417"/>
                    <a:pt x="1" y="1626"/>
                    <a:pt x="1" y="1853"/>
                  </a:cubicBezTo>
                  <a:cubicBezTo>
                    <a:pt x="1" y="2075"/>
                    <a:pt x="120" y="2281"/>
                    <a:pt x="314" y="2390"/>
                  </a:cubicBezTo>
                  <a:cubicBezTo>
                    <a:pt x="339" y="2637"/>
                    <a:pt x="548" y="2814"/>
                    <a:pt x="784" y="2814"/>
                  </a:cubicBezTo>
                  <a:cubicBezTo>
                    <a:pt x="821" y="2814"/>
                    <a:pt x="859" y="2810"/>
                    <a:pt x="897" y="2800"/>
                  </a:cubicBezTo>
                  <a:cubicBezTo>
                    <a:pt x="904" y="2806"/>
                    <a:pt x="913" y="2810"/>
                    <a:pt x="921" y="2816"/>
                  </a:cubicBezTo>
                  <a:cubicBezTo>
                    <a:pt x="1132" y="3017"/>
                    <a:pt x="1399" y="3114"/>
                    <a:pt x="1664" y="3114"/>
                  </a:cubicBezTo>
                  <a:cubicBezTo>
                    <a:pt x="2005" y="3114"/>
                    <a:pt x="2344" y="2954"/>
                    <a:pt x="2556" y="2647"/>
                  </a:cubicBezTo>
                  <a:cubicBezTo>
                    <a:pt x="2820" y="2589"/>
                    <a:pt x="2981" y="2320"/>
                    <a:pt x="2908" y="2059"/>
                  </a:cubicBezTo>
                  <a:cubicBezTo>
                    <a:pt x="3143" y="1900"/>
                    <a:pt x="3259" y="1616"/>
                    <a:pt x="3202" y="1337"/>
                  </a:cubicBezTo>
                  <a:cubicBezTo>
                    <a:pt x="3146" y="1059"/>
                    <a:pt x="2928" y="841"/>
                    <a:pt x="2650" y="786"/>
                  </a:cubicBezTo>
                  <a:cubicBezTo>
                    <a:pt x="2733" y="569"/>
                    <a:pt x="2647" y="322"/>
                    <a:pt x="2447" y="205"/>
                  </a:cubicBezTo>
                  <a:cubicBezTo>
                    <a:pt x="2371" y="160"/>
                    <a:pt x="2287" y="138"/>
                    <a:pt x="2203" y="138"/>
                  </a:cubicBezTo>
                  <a:cubicBezTo>
                    <a:pt x="2067" y="138"/>
                    <a:pt x="1932" y="197"/>
                    <a:pt x="1839" y="308"/>
                  </a:cubicBezTo>
                  <a:cubicBezTo>
                    <a:pt x="1727" y="114"/>
                    <a:pt x="1522" y="0"/>
                    <a:pt x="1307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5"/>
            <p:cNvSpPr/>
            <p:nvPr/>
          </p:nvSpPr>
          <p:spPr>
            <a:xfrm>
              <a:off x="6801150" y="1181825"/>
              <a:ext cx="10500" cy="32675"/>
            </a:xfrm>
            <a:custGeom>
              <a:rect b="b" l="l" r="r" t="t"/>
              <a:pathLst>
                <a:path extrusionOk="0" h="1307" w="420">
                  <a:moveTo>
                    <a:pt x="0" y="1"/>
                  </a:moveTo>
                  <a:lnTo>
                    <a:pt x="0" y="1185"/>
                  </a:lnTo>
                  <a:cubicBezTo>
                    <a:pt x="0" y="1217"/>
                    <a:pt x="22" y="1248"/>
                    <a:pt x="63" y="1271"/>
                  </a:cubicBezTo>
                  <a:cubicBezTo>
                    <a:pt x="104" y="1295"/>
                    <a:pt x="158" y="1307"/>
                    <a:pt x="211" y="1307"/>
                  </a:cubicBezTo>
                  <a:cubicBezTo>
                    <a:pt x="265" y="1307"/>
                    <a:pt x="318" y="1295"/>
                    <a:pt x="358" y="1271"/>
                  </a:cubicBezTo>
                  <a:cubicBezTo>
                    <a:pt x="399" y="1248"/>
                    <a:pt x="419" y="1217"/>
                    <a:pt x="419" y="1185"/>
                  </a:cubicBezTo>
                  <a:lnTo>
                    <a:pt x="419" y="1"/>
                  </a:lnTo>
                  <a:cubicBezTo>
                    <a:pt x="419" y="33"/>
                    <a:pt x="399" y="63"/>
                    <a:pt x="358" y="86"/>
                  </a:cubicBezTo>
                  <a:cubicBezTo>
                    <a:pt x="318" y="110"/>
                    <a:pt x="265" y="122"/>
                    <a:pt x="211" y="122"/>
                  </a:cubicBezTo>
                  <a:cubicBezTo>
                    <a:pt x="158" y="122"/>
                    <a:pt x="104" y="110"/>
                    <a:pt x="63" y="86"/>
                  </a:cubicBezTo>
                  <a:cubicBezTo>
                    <a:pt x="22" y="63"/>
                    <a:pt x="0" y="31"/>
                    <a:pt x="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5"/>
            <p:cNvSpPr/>
            <p:nvPr/>
          </p:nvSpPr>
          <p:spPr>
            <a:xfrm>
              <a:off x="6800650" y="1178800"/>
              <a:ext cx="11500" cy="6100"/>
            </a:xfrm>
            <a:custGeom>
              <a:rect b="b" l="l" r="r" t="t"/>
              <a:pathLst>
                <a:path extrusionOk="0" h="244" w="460">
                  <a:moveTo>
                    <a:pt x="229" y="0"/>
                  </a:moveTo>
                  <a:cubicBezTo>
                    <a:pt x="175" y="0"/>
                    <a:pt x="122" y="12"/>
                    <a:pt x="81" y="36"/>
                  </a:cubicBezTo>
                  <a:cubicBezTo>
                    <a:pt x="0" y="83"/>
                    <a:pt x="0" y="161"/>
                    <a:pt x="83" y="207"/>
                  </a:cubicBezTo>
                  <a:cubicBezTo>
                    <a:pt x="124" y="231"/>
                    <a:pt x="178" y="243"/>
                    <a:pt x="231" y="243"/>
                  </a:cubicBezTo>
                  <a:cubicBezTo>
                    <a:pt x="285" y="243"/>
                    <a:pt x="338" y="231"/>
                    <a:pt x="378" y="207"/>
                  </a:cubicBezTo>
                  <a:cubicBezTo>
                    <a:pt x="460" y="161"/>
                    <a:pt x="460" y="83"/>
                    <a:pt x="377" y="36"/>
                  </a:cubicBezTo>
                  <a:cubicBezTo>
                    <a:pt x="336" y="12"/>
                    <a:pt x="282" y="0"/>
                    <a:pt x="229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5"/>
            <p:cNvSpPr/>
            <p:nvPr/>
          </p:nvSpPr>
          <p:spPr>
            <a:xfrm>
              <a:off x="6766375" y="1108425"/>
              <a:ext cx="81500" cy="77875"/>
            </a:xfrm>
            <a:custGeom>
              <a:rect b="b" l="l" r="r" t="t"/>
              <a:pathLst>
                <a:path extrusionOk="0" h="3115" w="3260">
                  <a:moveTo>
                    <a:pt x="1304" y="1"/>
                  </a:moveTo>
                  <a:cubicBezTo>
                    <a:pt x="1251" y="1"/>
                    <a:pt x="1197" y="8"/>
                    <a:pt x="1143" y="22"/>
                  </a:cubicBezTo>
                  <a:cubicBezTo>
                    <a:pt x="874" y="96"/>
                    <a:pt x="688" y="341"/>
                    <a:pt x="689" y="621"/>
                  </a:cubicBezTo>
                  <a:lnTo>
                    <a:pt x="689" y="627"/>
                  </a:lnTo>
                  <a:cubicBezTo>
                    <a:pt x="365" y="669"/>
                    <a:pt x="178" y="1018"/>
                    <a:pt x="326" y="1311"/>
                  </a:cubicBezTo>
                  <a:cubicBezTo>
                    <a:pt x="125" y="1418"/>
                    <a:pt x="1" y="1627"/>
                    <a:pt x="1" y="1855"/>
                  </a:cubicBezTo>
                  <a:cubicBezTo>
                    <a:pt x="1" y="2077"/>
                    <a:pt x="120" y="2281"/>
                    <a:pt x="312" y="2391"/>
                  </a:cubicBezTo>
                  <a:cubicBezTo>
                    <a:pt x="339" y="2638"/>
                    <a:pt x="547" y="2816"/>
                    <a:pt x="783" y="2816"/>
                  </a:cubicBezTo>
                  <a:cubicBezTo>
                    <a:pt x="821" y="2816"/>
                    <a:pt x="859" y="2811"/>
                    <a:pt x="897" y="2802"/>
                  </a:cubicBezTo>
                  <a:lnTo>
                    <a:pt x="920" y="2816"/>
                  </a:lnTo>
                  <a:cubicBezTo>
                    <a:pt x="1131" y="3017"/>
                    <a:pt x="1399" y="3115"/>
                    <a:pt x="1665" y="3115"/>
                  </a:cubicBezTo>
                  <a:cubicBezTo>
                    <a:pt x="2006" y="3115"/>
                    <a:pt x="2344" y="2955"/>
                    <a:pt x="2556" y="2648"/>
                  </a:cubicBezTo>
                  <a:cubicBezTo>
                    <a:pt x="2820" y="2589"/>
                    <a:pt x="2981" y="2320"/>
                    <a:pt x="2907" y="2061"/>
                  </a:cubicBezTo>
                  <a:cubicBezTo>
                    <a:pt x="3142" y="1901"/>
                    <a:pt x="3259" y="1617"/>
                    <a:pt x="3202" y="1339"/>
                  </a:cubicBezTo>
                  <a:cubicBezTo>
                    <a:pt x="3146" y="1060"/>
                    <a:pt x="2928" y="843"/>
                    <a:pt x="2650" y="788"/>
                  </a:cubicBezTo>
                  <a:cubicBezTo>
                    <a:pt x="2733" y="569"/>
                    <a:pt x="2647" y="324"/>
                    <a:pt x="2446" y="205"/>
                  </a:cubicBezTo>
                  <a:cubicBezTo>
                    <a:pt x="2370" y="160"/>
                    <a:pt x="2287" y="138"/>
                    <a:pt x="2204" y="138"/>
                  </a:cubicBezTo>
                  <a:cubicBezTo>
                    <a:pt x="2067" y="138"/>
                    <a:pt x="1932" y="197"/>
                    <a:pt x="1838" y="308"/>
                  </a:cubicBezTo>
                  <a:cubicBezTo>
                    <a:pt x="1726" y="115"/>
                    <a:pt x="1520" y="1"/>
                    <a:pt x="1304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5"/>
            <p:cNvSpPr/>
            <p:nvPr/>
          </p:nvSpPr>
          <p:spPr>
            <a:xfrm>
              <a:off x="6589325" y="904625"/>
              <a:ext cx="145650" cy="458275"/>
            </a:xfrm>
            <a:custGeom>
              <a:rect b="b" l="l" r="r" t="t"/>
              <a:pathLst>
                <a:path extrusionOk="0" h="18331" w="5826">
                  <a:moveTo>
                    <a:pt x="1" y="0"/>
                  </a:moveTo>
                  <a:lnTo>
                    <a:pt x="53" y="15039"/>
                  </a:lnTo>
                  <a:lnTo>
                    <a:pt x="5825" y="18330"/>
                  </a:lnTo>
                  <a:lnTo>
                    <a:pt x="5772" y="329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5"/>
            <p:cNvSpPr/>
            <p:nvPr/>
          </p:nvSpPr>
          <p:spPr>
            <a:xfrm>
              <a:off x="6448925" y="904625"/>
              <a:ext cx="140425" cy="455525"/>
            </a:xfrm>
            <a:custGeom>
              <a:rect b="b" l="l" r="r" t="t"/>
              <a:pathLst>
                <a:path extrusionOk="0" h="18221" w="5617">
                  <a:moveTo>
                    <a:pt x="5617" y="0"/>
                  </a:moveTo>
                  <a:lnTo>
                    <a:pt x="0" y="3183"/>
                  </a:lnTo>
                  <a:lnTo>
                    <a:pt x="54" y="18220"/>
                  </a:lnTo>
                  <a:lnTo>
                    <a:pt x="5563" y="15039"/>
                  </a:lnTo>
                  <a:lnTo>
                    <a:pt x="561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5"/>
            <p:cNvSpPr/>
            <p:nvPr/>
          </p:nvSpPr>
          <p:spPr>
            <a:xfrm>
              <a:off x="6593250" y="986950"/>
              <a:ext cx="141700" cy="455475"/>
            </a:xfrm>
            <a:custGeom>
              <a:rect b="b" l="l" r="r" t="t"/>
              <a:pathLst>
                <a:path extrusionOk="0" h="18219" w="5668">
                  <a:moveTo>
                    <a:pt x="5613" y="0"/>
                  </a:moveTo>
                  <a:lnTo>
                    <a:pt x="0" y="3182"/>
                  </a:lnTo>
                  <a:lnTo>
                    <a:pt x="52" y="18219"/>
                  </a:lnTo>
                  <a:lnTo>
                    <a:pt x="5667" y="15039"/>
                  </a:lnTo>
                  <a:lnTo>
                    <a:pt x="5613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5"/>
            <p:cNvSpPr/>
            <p:nvPr/>
          </p:nvSpPr>
          <p:spPr>
            <a:xfrm>
              <a:off x="6448925" y="984175"/>
              <a:ext cx="145650" cy="458250"/>
            </a:xfrm>
            <a:custGeom>
              <a:rect b="b" l="l" r="r" t="t"/>
              <a:pathLst>
                <a:path extrusionOk="0" h="18330" w="5826">
                  <a:moveTo>
                    <a:pt x="0" y="1"/>
                  </a:moveTo>
                  <a:lnTo>
                    <a:pt x="54" y="15038"/>
                  </a:lnTo>
                  <a:lnTo>
                    <a:pt x="5825" y="18330"/>
                  </a:lnTo>
                  <a:lnTo>
                    <a:pt x="5773" y="32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5"/>
            <p:cNvSpPr/>
            <p:nvPr/>
          </p:nvSpPr>
          <p:spPr>
            <a:xfrm>
              <a:off x="6448925" y="904675"/>
              <a:ext cx="284675" cy="161825"/>
            </a:xfrm>
            <a:custGeom>
              <a:rect b="b" l="l" r="r" t="t"/>
              <a:pathLst>
                <a:path extrusionOk="0" h="6473" w="11387">
                  <a:moveTo>
                    <a:pt x="5615" y="1"/>
                  </a:moveTo>
                  <a:lnTo>
                    <a:pt x="0" y="3181"/>
                  </a:lnTo>
                  <a:lnTo>
                    <a:pt x="5773" y="6473"/>
                  </a:lnTo>
                  <a:lnTo>
                    <a:pt x="11386" y="3291"/>
                  </a:lnTo>
                  <a:lnTo>
                    <a:pt x="561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5"/>
            <p:cNvSpPr/>
            <p:nvPr/>
          </p:nvSpPr>
          <p:spPr>
            <a:xfrm>
              <a:off x="6469075" y="108485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5"/>
                  </a:lnTo>
                  <a:lnTo>
                    <a:pt x="1066" y="1839"/>
                  </a:lnTo>
                  <a:lnTo>
                    <a:pt x="1068" y="1506"/>
                  </a:lnTo>
                  <a:lnTo>
                    <a:pt x="1069" y="616"/>
                  </a:lnTo>
                  <a:lnTo>
                    <a:pt x="298" y="16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5"/>
            <p:cNvSpPr/>
            <p:nvPr/>
          </p:nvSpPr>
          <p:spPr>
            <a:xfrm>
              <a:off x="6464300" y="1082100"/>
              <a:ext cx="4900" cy="36175"/>
            </a:xfrm>
            <a:custGeom>
              <a:rect b="b" l="l" r="r" t="t"/>
              <a:pathLst>
                <a:path extrusionOk="0" h="1447" w="196">
                  <a:moveTo>
                    <a:pt x="5" y="1"/>
                  </a:moveTo>
                  <a:lnTo>
                    <a:pt x="0" y="1446"/>
                  </a:lnTo>
                  <a:lnTo>
                    <a:pt x="193" y="1335"/>
                  </a:lnTo>
                  <a:lnTo>
                    <a:pt x="196" y="11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5"/>
            <p:cNvSpPr/>
            <p:nvPr/>
          </p:nvSpPr>
          <p:spPr>
            <a:xfrm>
              <a:off x="6464300" y="1115450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92" y="1"/>
                  </a:moveTo>
                  <a:lnTo>
                    <a:pt x="0" y="112"/>
                  </a:lnTo>
                  <a:lnTo>
                    <a:pt x="1257" y="837"/>
                  </a:lnTo>
                  <a:lnTo>
                    <a:pt x="1257" y="615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5"/>
            <p:cNvSpPr/>
            <p:nvPr/>
          </p:nvSpPr>
          <p:spPr>
            <a:xfrm>
              <a:off x="6510000" y="110830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5"/>
                  </a:lnTo>
                  <a:lnTo>
                    <a:pt x="1067" y="1840"/>
                  </a:lnTo>
                  <a:lnTo>
                    <a:pt x="1067" y="1506"/>
                  </a:lnTo>
                  <a:lnTo>
                    <a:pt x="1069" y="616"/>
                  </a:lnTo>
                  <a:lnTo>
                    <a:pt x="298" y="17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5"/>
            <p:cNvSpPr/>
            <p:nvPr/>
          </p:nvSpPr>
          <p:spPr>
            <a:xfrm>
              <a:off x="6505225" y="1105550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5" y="1"/>
                  </a:moveTo>
                  <a:lnTo>
                    <a:pt x="0" y="1446"/>
                  </a:lnTo>
                  <a:lnTo>
                    <a:pt x="193" y="1335"/>
                  </a:lnTo>
                  <a:lnTo>
                    <a:pt x="196" y="11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5"/>
            <p:cNvSpPr/>
            <p:nvPr/>
          </p:nvSpPr>
          <p:spPr>
            <a:xfrm>
              <a:off x="6505225" y="1138900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92" y="1"/>
                  </a:moveTo>
                  <a:lnTo>
                    <a:pt x="0" y="112"/>
                  </a:lnTo>
                  <a:lnTo>
                    <a:pt x="1258" y="839"/>
                  </a:lnTo>
                  <a:lnTo>
                    <a:pt x="1258" y="61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5"/>
            <p:cNvSpPr/>
            <p:nvPr/>
          </p:nvSpPr>
          <p:spPr>
            <a:xfrm>
              <a:off x="6550925" y="113165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5"/>
                  </a:lnTo>
                  <a:lnTo>
                    <a:pt x="1067" y="1839"/>
                  </a:lnTo>
                  <a:lnTo>
                    <a:pt x="1067" y="1506"/>
                  </a:lnTo>
                  <a:lnTo>
                    <a:pt x="1070" y="616"/>
                  </a:lnTo>
                  <a:lnTo>
                    <a:pt x="297" y="16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5"/>
            <p:cNvSpPr/>
            <p:nvPr/>
          </p:nvSpPr>
          <p:spPr>
            <a:xfrm>
              <a:off x="6546150" y="1128900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5" y="1"/>
                  </a:moveTo>
                  <a:lnTo>
                    <a:pt x="1" y="1446"/>
                  </a:lnTo>
                  <a:lnTo>
                    <a:pt x="192" y="1335"/>
                  </a:lnTo>
                  <a:lnTo>
                    <a:pt x="196" y="11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5"/>
            <p:cNvSpPr/>
            <p:nvPr/>
          </p:nvSpPr>
          <p:spPr>
            <a:xfrm>
              <a:off x="6546150" y="1162250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92" y="1"/>
                  </a:moveTo>
                  <a:lnTo>
                    <a:pt x="1" y="112"/>
                  </a:lnTo>
                  <a:lnTo>
                    <a:pt x="1258" y="837"/>
                  </a:lnTo>
                  <a:lnTo>
                    <a:pt x="1258" y="615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5"/>
            <p:cNvSpPr/>
            <p:nvPr/>
          </p:nvSpPr>
          <p:spPr>
            <a:xfrm>
              <a:off x="6469075" y="1142275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5"/>
                  </a:lnTo>
                  <a:lnTo>
                    <a:pt x="1066" y="1839"/>
                  </a:lnTo>
                  <a:lnTo>
                    <a:pt x="1068" y="1506"/>
                  </a:lnTo>
                  <a:lnTo>
                    <a:pt x="1069" y="615"/>
                  </a:lnTo>
                  <a:lnTo>
                    <a:pt x="298" y="17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5"/>
            <p:cNvSpPr/>
            <p:nvPr/>
          </p:nvSpPr>
          <p:spPr>
            <a:xfrm>
              <a:off x="6464300" y="1139525"/>
              <a:ext cx="4900" cy="36175"/>
            </a:xfrm>
            <a:custGeom>
              <a:rect b="b" l="l" r="r" t="t"/>
              <a:pathLst>
                <a:path extrusionOk="0" h="1447" w="196">
                  <a:moveTo>
                    <a:pt x="5" y="0"/>
                  </a:moveTo>
                  <a:lnTo>
                    <a:pt x="0" y="1446"/>
                  </a:lnTo>
                  <a:lnTo>
                    <a:pt x="193" y="1335"/>
                  </a:lnTo>
                  <a:lnTo>
                    <a:pt x="196" y="11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5"/>
            <p:cNvSpPr/>
            <p:nvPr/>
          </p:nvSpPr>
          <p:spPr>
            <a:xfrm>
              <a:off x="6464300" y="1172875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92" y="1"/>
                  </a:moveTo>
                  <a:lnTo>
                    <a:pt x="0" y="112"/>
                  </a:lnTo>
                  <a:lnTo>
                    <a:pt x="1257" y="839"/>
                  </a:lnTo>
                  <a:lnTo>
                    <a:pt x="1257" y="615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5"/>
            <p:cNvSpPr/>
            <p:nvPr/>
          </p:nvSpPr>
          <p:spPr>
            <a:xfrm>
              <a:off x="6510000" y="1165775"/>
              <a:ext cx="26750" cy="45950"/>
            </a:xfrm>
            <a:custGeom>
              <a:rect b="b" l="l" r="r" t="t"/>
              <a:pathLst>
                <a:path extrusionOk="0" h="1838" w="1070">
                  <a:moveTo>
                    <a:pt x="5" y="0"/>
                  </a:moveTo>
                  <a:lnTo>
                    <a:pt x="1" y="1223"/>
                  </a:lnTo>
                  <a:lnTo>
                    <a:pt x="1067" y="1838"/>
                  </a:lnTo>
                  <a:lnTo>
                    <a:pt x="1067" y="1504"/>
                  </a:lnTo>
                  <a:lnTo>
                    <a:pt x="1069" y="615"/>
                  </a:lnTo>
                  <a:lnTo>
                    <a:pt x="298" y="169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5"/>
            <p:cNvSpPr/>
            <p:nvPr/>
          </p:nvSpPr>
          <p:spPr>
            <a:xfrm>
              <a:off x="6505225" y="1162975"/>
              <a:ext cx="4925" cy="36200"/>
            </a:xfrm>
            <a:custGeom>
              <a:rect b="b" l="l" r="r" t="t"/>
              <a:pathLst>
                <a:path extrusionOk="0" h="1448" w="197">
                  <a:moveTo>
                    <a:pt x="5" y="1"/>
                  </a:moveTo>
                  <a:lnTo>
                    <a:pt x="0" y="1448"/>
                  </a:lnTo>
                  <a:lnTo>
                    <a:pt x="193" y="1335"/>
                  </a:lnTo>
                  <a:lnTo>
                    <a:pt x="196" y="11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5"/>
            <p:cNvSpPr/>
            <p:nvPr/>
          </p:nvSpPr>
          <p:spPr>
            <a:xfrm>
              <a:off x="6505225" y="1196325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92" y="1"/>
                  </a:moveTo>
                  <a:lnTo>
                    <a:pt x="0" y="114"/>
                  </a:lnTo>
                  <a:lnTo>
                    <a:pt x="1258" y="839"/>
                  </a:lnTo>
                  <a:lnTo>
                    <a:pt x="1258" y="61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5"/>
            <p:cNvSpPr/>
            <p:nvPr/>
          </p:nvSpPr>
          <p:spPr>
            <a:xfrm>
              <a:off x="6550925" y="1189075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5"/>
                  </a:lnTo>
                  <a:lnTo>
                    <a:pt x="1067" y="1839"/>
                  </a:lnTo>
                  <a:lnTo>
                    <a:pt x="1067" y="1506"/>
                  </a:lnTo>
                  <a:lnTo>
                    <a:pt x="1070" y="616"/>
                  </a:lnTo>
                  <a:lnTo>
                    <a:pt x="297" y="17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5"/>
            <p:cNvSpPr/>
            <p:nvPr/>
          </p:nvSpPr>
          <p:spPr>
            <a:xfrm>
              <a:off x="6546150" y="1186325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5" y="0"/>
                  </a:moveTo>
                  <a:lnTo>
                    <a:pt x="1" y="1446"/>
                  </a:lnTo>
                  <a:lnTo>
                    <a:pt x="192" y="1335"/>
                  </a:lnTo>
                  <a:lnTo>
                    <a:pt x="196" y="11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5"/>
            <p:cNvSpPr/>
            <p:nvPr/>
          </p:nvSpPr>
          <p:spPr>
            <a:xfrm>
              <a:off x="6546150" y="1219675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92" y="1"/>
                  </a:moveTo>
                  <a:lnTo>
                    <a:pt x="1" y="112"/>
                  </a:lnTo>
                  <a:lnTo>
                    <a:pt x="1258" y="839"/>
                  </a:lnTo>
                  <a:lnTo>
                    <a:pt x="1258" y="615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5"/>
            <p:cNvSpPr/>
            <p:nvPr/>
          </p:nvSpPr>
          <p:spPr>
            <a:xfrm>
              <a:off x="6469075" y="119970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4"/>
                  </a:lnTo>
                  <a:lnTo>
                    <a:pt x="1066" y="1839"/>
                  </a:lnTo>
                  <a:lnTo>
                    <a:pt x="1068" y="1506"/>
                  </a:lnTo>
                  <a:lnTo>
                    <a:pt x="1069" y="615"/>
                  </a:lnTo>
                  <a:lnTo>
                    <a:pt x="298" y="17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5"/>
            <p:cNvSpPr/>
            <p:nvPr/>
          </p:nvSpPr>
          <p:spPr>
            <a:xfrm>
              <a:off x="6464300" y="1196950"/>
              <a:ext cx="4900" cy="36175"/>
            </a:xfrm>
            <a:custGeom>
              <a:rect b="b" l="l" r="r" t="t"/>
              <a:pathLst>
                <a:path extrusionOk="0" h="1447" w="196">
                  <a:moveTo>
                    <a:pt x="5" y="0"/>
                  </a:moveTo>
                  <a:lnTo>
                    <a:pt x="0" y="1446"/>
                  </a:lnTo>
                  <a:lnTo>
                    <a:pt x="193" y="1334"/>
                  </a:lnTo>
                  <a:lnTo>
                    <a:pt x="196" y="11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5"/>
            <p:cNvSpPr/>
            <p:nvPr/>
          </p:nvSpPr>
          <p:spPr>
            <a:xfrm>
              <a:off x="6464300" y="1230300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92" y="0"/>
                  </a:moveTo>
                  <a:lnTo>
                    <a:pt x="0" y="114"/>
                  </a:lnTo>
                  <a:lnTo>
                    <a:pt x="1257" y="839"/>
                  </a:lnTo>
                  <a:lnTo>
                    <a:pt x="1257" y="615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5"/>
            <p:cNvSpPr/>
            <p:nvPr/>
          </p:nvSpPr>
          <p:spPr>
            <a:xfrm>
              <a:off x="6510000" y="1223200"/>
              <a:ext cx="26750" cy="45975"/>
            </a:xfrm>
            <a:custGeom>
              <a:rect b="b" l="l" r="r" t="t"/>
              <a:pathLst>
                <a:path extrusionOk="0" h="1839" w="1070">
                  <a:moveTo>
                    <a:pt x="5" y="0"/>
                  </a:moveTo>
                  <a:lnTo>
                    <a:pt x="1" y="1224"/>
                  </a:lnTo>
                  <a:lnTo>
                    <a:pt x="1067" y="1839"/>
                  </a:lnTo>
                  <a:lnTo>
                    <a:pt x="1067" y="1505"/>
                  </a:lnTo>
                  <a:lnTo>
                    <a:pt x="1069" y="615"/>
                  </a:lnTo>
                  <a:lnTo>
                    <a:pt x="298" y="16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5"/>
            <p:cNvSpPr/>
            <p:nvPr/>
          </p:nvSpPr>
          <p:spPr>
            <a:xfrm>
              <a:off x="6505225" y="1220400"/>
              <a:ext cx="4925" cy="36200"/>
            </a:xfrm>
            <a:custGeom>
              <a:rect b="b" l="l" r="r" t="t"/>
              <a:pathLst>
                <a:path extrusionOk="0" h="1448" w="197">
                  <a:moveTo>
                    <a:pt x="5" y="1"/>
                  </a:moveTo>
                  <a:lnTo>
                    <a:pt x="0" y="1448"/>
                  </a:lnTo>
                  <a:lnTo>
                    <a:pt x="193" y="1336"/>
                  </a:lnTo>
                  <a:lnTo>
                    <a:pt x="196" y="11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5"/>
            <p:cNvSpPr/>
            <p:nvPr/>
          </p:nvSpPr>
          <p:spPr>
            <a:xfrm>
              <a:off x="6505225" y="1253800"/>
              <a:ext cx="31450" cy="20925"/>
            </a:xfrm>
            <a:custGeom>
              <a:rect b="b" l="l" r="r" t="t"/>
              <a:pathLst>
                <a:path extrusionOk="0" h="837" w="1258">
                  <a:moveTo>
                    <a:pt x="192" y="0"/>
                  </a:moveTo>
                  <a:lnTo>
                    <a:pt x="0" y="112"/>
                  </a:lnTo>
                  <a:lnTo>
                    <a:pt x="1258" y="837"/>
                  </a:lnTo>
                  <a:lnTo>
                    <a:pt x="1258" y="615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5"/>
            <p:cNvSpPr/>
            <p:nvPr/>
          </p:nvSpPr>
          <p:spPr>
            <a:xfrm>
              <a:off x="6550925" y="1246550"/>
              <a:ext cx="26750" cy="45950"/>
            </a:xfrm>
            <a:custGeom>
              <a:rect b="b" l="l" r="r" t="t"/>
              <a:pathLst>
                <a:path extrusionOk="0" h="1838" w="1070">
                  <a:moveTo>
                    <a:pt x="5" y="0"/>
                  </a:moveTo>
                  <a:lnTo>
                    <a:pt x="1" y="1222"/>
                  </a:lnTo>
                  <a:lnTo>
                    <a:pt x="1067" y="1837"/>
                  </a:lnTo>
                  <a:lnTo>
                    <a:pt x="1067" y="1504"/>
                  </a:lnTo>
                  <a:lnTo>
                    <a:pt x="1070" y="615"/>
                  </a:lnTo>
                  <a:lnTo>
                    <a:pt x="297" y="16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5"/>
            <p:cNvSpPr/>
            <p:nvPr/>
          </p:nvSpPr>
          <p:spPr>
            <a:xfrm>
              <a:off x="6546150" y="1243750"/>
              <a:ext cx="4925" cy="36200"/>
            </a:xfrm>
            <a:custGeom>
              <a:rect b="b" l="l" r="r" t="t"/>
              <a:pathLst>
                <a:path extrusionOk="0" h="1448" w="197">
                  <a:moveTo>
                    <a:pt x="5" y="0"/>
                  </a:moveTo>
                  <a:lnTo>
                    <a:pt x="1" y="1448"/>
                  </a:lnTo>
                  <a:lnTo>
                    <a:pt x="192" y="1334"/>
                  </a:lnTo>
                  <a:lnTo>
                    <a:pt x="196" y="11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5"/>
            <p:cNvSpPr/>
            <p:nvPr/>
          </p:nvSpPr>
          <p:spPr>
            <a:xfrm>
              <a:off x="6546150" y="1277100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92" y="0"/>
                  </a:moveTo>
                  <a:lnTo>
                    <a:pt x="1" y="114"/>
                  </a:lnTo>
                  <a:lnTo>
                    <a:pt x="1258" y="839"/>
                  </a:lnTo>
                  <a:lnTo>
                    <a:pt x="1258" y="615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5"/>
            <p:cNvSpPr/>
            <p:nvPr/>
          </p:nvSpPr>
          <p:spPr>
            <a:xfrm>
              <a:off x="6469075" y="1257150"/>
              <a:ext cx="26750" cy="45975"/>
            </a:xfrm>
            <a:custGeom>
              <a:rect b="b" l="l" r="r" t="t"/>
              <a:pathLst>
                <a:path extrusionOk="0" h="1839" w="1070">
                  <a:moveTo>
                    <a:pt x="5" y="1"/>
                  </a:moveTo>
                  <a:lnTo>
                    <a:pt x="1" y="1225"/>
                  </a:lnTo>
                  <a:lnTo>
                    <a:pt x="1066" y="1838"/>
                  </a:lnTo>
                  <a:lnTo>
                    <a:pt x="1068" y="1506"/>
                  </a:lnTo>
                  <a:lnTo>
                    <a:pt x="1069" y="616"/>
                  </a:lnTo>
                  <a:lnTo>
                    <a:pt x="298" y="16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5"/>
            <p:cNvSpPr/>
            <p:nvPr/>
          </p:nvSpPr>
          <p:spPr>
            <a:xfrm>
              <a:off x="6464300" y="1254375"/>
              <a:ext cx="4900" cy="36200"/>
            </a:xfrm>
            <a:custGeom>
              <a:rect b="b" l="l" r="r" t="t"/>
              <a:pathLst>
                <a:path extrusionOk="0" h="1448" w="196">
                  <a:moveTo>
                    <a:pt x="5" y="0"/>
                  </a:moveTo>
                  <a:lnTo>
                    <a:pt x="0" y="1447"/>
                  </a:lnTo>
                  <a:lnTo>
                    <a:pt x="0" y="1447"/>
                  </a:lnTo>
                  <a:lnTo>
                    <a:pt x="193" y="1334"/>
                  </a:lnTo>
                  <a:lnTo>
                    <a:pt x="196" y="11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5"/>
            <p:cNvSpPr/>
            <p:nvPr/>
          </p:nvSpPr>
          <p:spPr>
            <a:xfrm>
              <a:off x="6464300" y="1287750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92" y="1"/>
                  </a:moveTo>
                  <a:lnTo>
                    <a:pt x="0" y="112"/>
                  </a:lnTo>
                  <a:lnTo>
                    <a:pt x="1257" y="837"/>
                  </a:lnTo>
                  <a:lnTo>
                    <a:pt x="1257" y="614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5"/>
            <p:cNvSpPr/>
            <p:nvPr/>
          </p:nvSpPr>
          <p:spPr>
            <a:xfrm>
              <a:off x="6510000" y="1280625"/>
              <a:ext cx="26750" cy="45975"/>
            </a:xfrm>
            <a:custGeom>
              <a:rect b="b" l="l" r="r" t="t"/>
              <a:pathLst>
                <a:path extrusionOk="0" h="1839" w="1070">
                  <a:moveTo>
                    <a:pt x="5" y="0"/>
                  </a:moveTo>
                  <a:lnTo>
                    <a:pt x="1" y="1224"/>
                  </a:lnTo>
                  <a:lnTo>
                    <a:pt x="1067" y="1839"/>
                  </a:lnTo>
                  <a:lnTo>
                    <a:pt x="1067" y="1505"/>
                  </a:lnTo>
                  <a:lnTo>
                    <a:pt x="1069" y="615"/>
                  </a:lnTo>
                  <a:lnTo>
                    <a:pt x="298" y="17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5"/>
            <p:cNvSpPr/>
            <p:nvPr/>
          </p:nvSpPr>
          <p:spPr>
            <a:xfrm>
              <a:off x="6505225" y="1277850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5" y="1"/>
                  </a:moveTo>
                  <a:lnTo>
                    <a:pt x="0" y="1447"/>
                  </a:lnTo>
                  <a:lnTo>
                    <a:pt x="193" y="1335"/>
                  </a:lnTo>
                  <a:lnTo>
                    <a:pt x="196" y="11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5"/>
            <p:cNvSpPr/>
            <p:nvPr/>
          </p:nvSpPr>
          <p:spPr>
            <a:xfrm>
              <a:off x="6505225" y="1311200"/>
              <a:ext cx="31450" cy="21000"/>
            </a:xfrm>
            <a:custGeom>
              <a:rect b="b" l="l" r="r" t="t"/>
              <a:pathLst>
                <a:path extrusionOk="0" h="840" w="1258">
                  <a:moveTo>
                    <a:pt x="192" y="1"/>
                  </a:moveTo>
                  <a:lnTo>
                    <a:pt x="0" y="113"/>
                  </a:lnTo>
                  <a:lnTo>
                    <a:pt x="1258" y="839"/>
                  </a:lnTo>
                  <a:lnTo>
                    <a:pt x="1258" y="61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5"/>
            <p:cNvSpPr/>
            <p:nvPr/>
          </p:nvSpPr>
          <p:spPr>
            <a:xfrm>
              <a:off x="6550925" y="130395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5"/>
                  </a:lnTo>
                  <a:lnTo>
                    <a:pt x="1067" y="1840"/>
                  </a:lnTo>
                  <a:lnTo>
                    <a:pt x="1067" y="1506"/>
                  </a:lnTo>
                  <a:lnTo>
                    <a:pt x="1070" y="616"/>
                  </a:lnTo>
                  <a:lnTo>
                    <a:pt x="297" y="16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5"/>
            <p:cNvSpPr/>
            <p:nvPr/>
          </p:nvSpPr>
          <p:spPr>
            <a:xfrm>
              <a:off x="6546150" y="1301175"/>
              <a:ext cx="4925" cy="36200"/>
            </a:xfrm>
            <a:custGeom>
              <a:rect b="b" l="l" r="r" t="t"/>
              <a:pathLst>
                <a:path extrusionOk="0" h="1448" w="197">
                  <a:moveTo>
                    <a:pt x="5" y="0"/>
                  </a:moveTo>
                  <a:lnTo>
                    <a:pt x="1" y="1447"/>
                  </a:lnTo>
                  <a:lnTo>
                    <a:pt x="192" y="1336"/>
                  </a:lnTo>
                  <a:lnTo>
                    <a:pt x="196" y="11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5"/>
            <p:cNvSpPr/>
            <p:nvPr/>
          </p:nvSpPr>
          <p:spPr>
            <a:xfrm>
              <a:off x="6546150" y="1334550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92" y="1"/>
                  </a:moveTo>
                  <a:lnTo>
                    <a:pt x="1" y="112"/>
                  </a:lnTo>
                  <a:lnTo>
                    <a:pt x="1258" y="837"/>
                  </a:lnTo>
                  <a:lnTo>
                    <a:pt x="1258" y="61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5"/>
            <p:cNvSpPr/>
            <p:nvPr/>
          </p:nvSpPr>
          <p:spPr>
            <a:xfrm>
              <a:off x="6469075" y="1314575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5"/>
                  </a:lnTo>
                  <a:lnTo>
                    <a:pt x="1066" y="1840"/>
                  </a:lnTo>
                  <a:lnTo>
                    <a:pt x="1068" y="1506"/>
                  </a:lnTo>
                  <a:lnTo>
                    <a:pt x="1069" y="616"/>
                  </a:lnTo>
                  <a:lnTo>
                    <a:pt x="298" y="16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5"/>
            <p:cNvSpPr/>
            <p:nvPr/>
          </p:nvSpPr>
          <p:spPr>
            <a:xfrm>
              <a:off x="6464300" y="1311825"/>
              <a:ext cx="4900" cy="36175"/>
            </a:xfrm>
            <a:custGeom>
              <a:rect b="b" l="l" r="r" t="t"/>
              <a:pathLst>
                <a:path extrusionOk="0" h="1447" w="196">
                  <a:moveTo>
                    <a:pt x="5" y="1"/>
                  </a:moveTo>
                  <a:lnTo>
                    <a:pt x="0" y="1446"/>
                  </a:lnTo>
                  <a:lnTo>
                    <a:pt x="193" y="1335"/>
                  </a:lnTo>
                  <a:lnTo>
                    <a:pt x="196" y="11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5"/>
            <p:cNvSpPr/>
            <p:nvPr/>
          </p:nvSpPr>
          <p:spPr>
            <a:xfrm>
              <a:off x="6464300" y="1345175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92" y="1"/>
                  </a:moveTo>
                  <a:lnTo>
                    <a:pt x="0" y="112"/>
                  </a:lnTo>
                  <a:lnTo>
                    <a:pt x="1257" y="837"/>
                  </a:lnTo>
                  <a:lnTo>
                    <a:pt x="1257" y="61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5"/>
            <p:cNvSpPr/>
            <p:nvPr/>
          </p:nvSpPr>
          <p:spPr>
            <a:xfrm>
              <a:off x="6510000" y="1338050"/>
              <a:ext cx="26750" cy="45975"/>
            </a:xfrm>
            <a:custGeom>
              <a:rect b="b" l="l" r="r" t="t"/>
              <a:pathLst>
                <a:path extrusionOk="0" h="1839" w="1070">
                  <a:moveTo>
                    <a:pt x="5" y="0"/>
                  </a:moveTo>
                  <a:lnTo>
                    <a:pt x="1" y="1224"/>
                  </a:lnTo>
                  <a:lnTo>
                    <a:pt x="1067" y="1839"/>
                  </a:lnTo>
                  <a:lnTo>
                    <a:pt x="1067" y="1505"/>
                  </a:lnTo>
                  <a:lnTo>
                    <a:pt x="1069" y="615"/>
                  </a:lnTo>
                  <a:lnTo>
                    <a:pt x="298" y="17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5"/>
            <p:cNvSpPr/>
            <p:nvPr/>
          </p:nvSpPr>
          <p:spPr>
            <a:xfrm>
              <a:off x="6505225" y="1335275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5" y="1"/>
                  </a:moveTo>
                  <a:lnTo>
                    <a:pt x="0" y="1447"/>
                  </a:lnTo>
                  <a:lnTo>
                    <a:pt x="193" y="1335"/>
                  </a:lnTo>
                  <a:lnTo>
                    <a:pt x="196" y="11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5"/>
            <p:cNvSpPr/>
            <p:nvPr/>
          </p:nvSpPr>
          <p:spPr>
            <a:xfrm>
              <a:off x="6505225" y="1368625"/>
              <a:ext cx="31450" cy="21000"/>
            </a:xfrm>
            <a:custGeom>
              <a:rect b="b" l="l" r="r" t="t"/>
              <a:pathLst>
                <a:path extrusionOk="0" h="840" w="1258">
                  <a:moveTo>
                    <a:pt x="192" y="1"/>
                  </a:moveTo>
                  <a:lnTo>
                    <a:pt x="0" y="113"/>
                  </a:lnTo>
                  <a:lnTo>
                    <a:pt x="1258" y="839"/>
                  </a:lnTo>
                  <a:lnTo>
                    <a:pt x="1258" y="61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5"/>
            <p:cNvSpPr/>
            <p:nvPr/>
          </p:nvSpPr>
          <p:spPr>
            <a:xfrm>
              <a:off x="6550925" y="1361375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5"/>
                  </a:lnTo>
                  <a:lnTo>
                    <a:pt x="1067" y="1840"/>
                  </a:lnTo>
                  <a:lnTo>
                    <a:pt x="1067" y="1506"/>
                  </a:lnTo>
                  <a:lnTo>
                    <a:pt x="1070" y="616"/>
                  </a:lnTo>
                  <a:lnTo>
                    <a:pt x="297" y="16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5"/>
            <p:cNvSpPr/>
            <p:nvPr/>
          </p:nvSpPr>
          <p:spPr>
            <a:xfrm>
              <a:off x="6546150" y="1358625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5" y="1"/>
                  </a:moveTo>
                  <a:lnTo>
                    <a:pt x="1" y="1446"/>
                  </a:lnTo>
                  <a:lnTo>
                    <a:pt x="192" y="1335"/>
                  </a:lnTo>
                  <a:lnTo>
                    <a:pt x="196" y="11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5"/>
            <p:cNvSpPr/>
            <p:nvPr/>
          </p:nvSpPr>
          <p:spPr>
            <a:xfrm>
              <a:off x="6546150" y="1391975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92" y="1"/>
                  </a:moveTo>
                  <a:lnTo>
                    <a:pt x="1" y="112"/>
                  </a:lnTo>
                  <a:lnTo>
                    <a:pt x="1258" y="837"/>
                  </a:lnTo>
                  <a:lnTo>
                    <a:pt x="1258" y="61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5"/>
            <p:cNvSpPr/>
            <p:nvPr/>
          </p:nvSpPr>
          <p:spPr>
            <a:xfrm>
              <a:off x="6690100" y="108485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5" y="1"/>
                  </a:moveTo>
                  <a:lnTo>
                    <a:pt x="772" y="169"/>
                  </a:lnTo>
                  <a:lnTo>
                    <a:pt x="1" y="616"/>
                  </a:lnTo>
                  <a:lnTo>
                    <a:pt x="4" y="1506"/>
                  </a:lnTo>
                  <a:lnTo>
                    <a:pt x="4" y="1839"/>
                  </a:lnTo>
                  <a:lnTo>
                    <a:pt x="1069" y="1225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5"/>
            <p:cNvSpPr/>
            <p:nvPr/>
          </p:nvSpPr>
          <p:spPr>
            <a:xfrm>
              <a:off x="6716725" y="1082100"/>
              <a:ext cx="4900" cy="36175"/>
            </a:xfrm>
            <a:custGeom>
              <a:rect b="b" l="l" r="r" t="t"/>
              <a:pathLst>
                <a:path extrusionOk="0" h="1447" w="196">
                  <a:moveTo>
                    <a:pt x="192" y="1"/>
                  </a:moveTo>
                  <a:lnTo>
                    <a:pt x="0" y="111"/>
                  </a:lnTo>
                  <a:lnTo>
                    <a:pt x="3" y="1335"/>
                  </a:lnTo>
                  <a:lnTo>
                    <a:pt x="196" y="144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5"/>
            <p:cNvSpPr/>
            <p:nvPr/>
          </p:nvSpPr>
          <p:spPr>
            <a:xfrm>
              <a:off x="6690175" y="1115450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066" y="1"/>
                  </a:moveTo>
                  <a:lnTo>
                    <a:pt x="1" y="615"/>
                  </a:lnTo>
                  <a:lnTo>
                    <a:pt x="1" y="837"/>
                  </a:lnTo>
                  <a:lnTo>
                    <a:pt x="1258" y="11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5"/>
            <p:cNvSpPr/>
            <p:nvPr/>
          </p:nvSpPr>
          <p:spPr>
            <a:xfrm>
              <a:off x="6649175" y="110830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5" y="1"/>
                  </a:moveTo>
                  <a:lnTo>
                    <a:pt x="774" y="171"/>
                  </a:lnTo>
                  <a:lnTo>
                    <a:pt x="1" y="616"/>
                  </a:lnTo>
                  <a:lnTo>
                    <a:pt x="4" y="1506"/>
                  </a:lnTo>
                  <a:lnTo>
                    <a:pt x="4" y="1840"/>
                  </a:lnTo>
                  <a:lnTo>
                    <a:pt x="1069" y="1225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5"/>
            <p:cNvSpPr/>
            <p:nvPr/>
          </p:nvSpPr>
          <p:spPr>
            <a:xfrm>
              <a:off x="6675775" y="1105550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192" y="1"/>
                  </a:moveTo>
                  <a:lnTo>
                    <a:pt x="1" y="111"/>
                  </a:lnTo>
                  <a:lnTo>
                    <a:pt x="4" y="1335"/>
                  </a:lnTo>
                  <a:lnTo>
                    <a:pt x="197" y="144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5"/>
            <p:cNvSpPr/>
            <p:nvPr/>
          </p:nvSpPr>
          <p:spPr>
            <a:xfrm>
              <a:off x="6649250" y="1138900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066" y="1"/>
                  </a:moveTo>
                  <a:lnTo>
                    <a:pt x="1" y="616"/>
                  </a:lnTo>
                  <a:lnTo>
                    <a:pt x="1" y="839"/>
                  </a:lnTo>
                  <a:lnTo>
                    <a:pt x="1258" y="11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5"/>
            <p:cNvSpPr/>
            <p:nvPr/>
          </p:nvSpPr>
          <p:spPr>
            <a:xfrm>
              <a:off x="6608250" y="113165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6" y="1"/>
                  </a:moveTo>
                  <a:lnTo>
                    <a:pt x="773" y="169"/>
                  </a:lnTo>
                  <a:lnTo>
                    <a:pt x="0" y="616"/>
                  </a:lnTo>
                  <a:lnTo>
                    <a:pt x="3" y="1506"/>
                  </a:lnTo>
                  <a:lnTo>
                    <a:pt x="5" y="1839"/>
                  </a:lnTo>
                  <a:lnTo>
                    <a:pt x="1069" y="1225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5"/>
            <p:cNvSpPr/>
            <p:nvPr/>
          </p:nvSpPr>
          <p:spPr>
            <a:xfrm>
              <a:off x="6634850" y="1128900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194" y="1"/>
                  </a:moveTo>
                  <a:lnTo>
                    <a:pt x="1" y="111"/>
                  </a:lnTo>
                  <a:lnTo>
                    <a:pt x="5" y="1335"/>
                  </a:lnTo>
                  <a:lnTo>
                    <a:pt x="197" y="1446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5"/>
            <p:cNvSpPr/>
            <p:nvPr/>
          </p:nvSpPr>
          <p:spPr>
            <a:xfrm>
              <a:off x="6608325" y="1162250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066" y="1"/>
                  </a:moveTo>
                  <a:lnTo>
                    <a:pt x="0" y="615"/>
                  </a:lnTo>
                  <a:lnTo>
                    <a:pt x="0" y="837"/>
                  </a:lnTo>
                  <a:lnTo>
                    <a:pt x="1258" y="11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5"/>
            <p:cNvSpPr/>
            <p:nvPr/>
          </p:nvSpPr>
          <p:spPr>
            <a:xfrm>
              <a:off x="6469075" y="102790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5"/>
                  </a:lnTo>
                  <a:lnTo>
                    <a:pt x="1066" y="1839"/>
                  </a:lnTo>
                  <a:lnTo>
                    <a:pt x="1068" y="1506"/>
                  </a:lnTo>
                  <a:lnTo>
                    <a:pt x="1069" y="616"/>
                  </a:lnTo>
                  <a:lnTo>
                    <a:pt x="298" y="16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5"/>
            <p:cNvSpPr/>
            <p:nvPr/>
          </p:nvSpPr>
          <p:spPr>
            <a:xfrm>
              <a:off x="6464300" y="1025150"/>
              <a:ext cx="4900" cy="36175"/>
            </a:xfrm>
            <a:custGeom>
              <a:rect b="b" l="l" r="r" t="t"/>
              <a:pathLst>
                <a:path extrusionOk="0" h="1447" w="196">
                  <a:moveTo>
                    <a:pt x="5" y="0"/>
                  </a:moveTo>
                  <a:lnTo>
                    <a:pt x="0" y="1446"/>
                  </a:lnTo>
                  <a:lnTo>
                    <a:pt x="193" y="1335"/>
                  </a:lnTo>
                  <a:lnTo>
                    <a:pt x="196" y="11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5"/>
            <p:cNvSpPr/>
            <p:nvPr/>
          </p:nvSpPr>
          <p:spPr>
            <a:xfrm>
              <a:off x="6464300" y="1058500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92" y="1"/>
                  </a:moveTo>
                  <a:lnTo>
                    <a:pt x="0" y="112"/>
                  </a:lnTo>
                  <a:lnTo>
                    <a:pt x="1257" y="837"/>
                  </a:lnTo>
                  <a:lnTo>
                    <a:pt x="1257" y="615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5"/>
            <p:cNvSpPr/>
            <p:nvPr/>
          </p:nvSpPr>
          <p:spPr>
            <a:xfrm>
              <a:off x="6510000" y="105135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5"/>
                  </a:lnTo>
                  <a:lnTo>
                    <a:pt x="1067" y="1840"/>
                  </a:lnTo>
                  <a:lnTo>
                    <a:pt x="1067" y="1506"/>
                  </a:lnTo>
                  <a:lnTo>
                    <a:pt x="1069" y="616"/>
                  </a:lnTo>
                  <a:lnTo>
                    <a:pt x="298" y="17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5"/>
            <p:cNvSpPr/>
            <p:nvPr/>
          </p:nvSpPr>
          <p:spPr>
            <a:xfrm>
              <a:off x="6505225" y="1048600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5" y="1"/>
                  </a:moveTo>
                  <a:lnTo>
                    <a:pt x="0" y="1446"/>
                  </a:lnTo>
                  <a:lnTo>
                    <a:pt x="193" y="1335"/>
                  </a:lnTo>
                  <a:lnTo>
                    <a:pt x="196" y="11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5"/>
            <p:cNvSpPr/>
            <p:nvPr/>
          </p:nvSpPr>
          <p:spPr>
            <a:xfrm>
              <a:off x="6505225" y="1081950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92" y="1"/>
                  </a:moveTo>
                  <a:lnTo>
                    <a:pt x="0" y="114"/>
                  </a:lnTo>
                  <a:lnTo>
                    <a:pt x="1258" y="839"/>
                  </a:lnTo>
                  <a:lnTo>
                    <a:pt x="1258" y="61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5"/>
            <p:cNvSpPr/>
            <p:nvPr/>
          </p:nvSpPr>
          <p:spPr>
            <a:xfrm>
              <a:off x="6550925" y="107470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5" y="1"/>
                  </a:moveTo>
                  <a:lnTo>
                    <a:pt x="1" y="1225"/>
                  </a:lnTo>
                  <a:lnTo>
                    <a:pt x="1067" y="1839"/>
                  </a:lnTo>
                  <a:lnTo>
                    <a:pt x="1067" y="1506"/>
                  </a:lnTo>
                  <a:lnTo>
                    <a:pt x="1070" y="616"/>
                  </a:lnTo>
                  <a:lnTo>
                    <a:pt x="297" y="17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5"/>
            <p:cNvSpPr/>
            <p:nvPr/>
          </p:nvSpPr>
          <p:spPr>
            <a:xfrm>
              <a:off x="6546150" y="1071950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5" y="1"/>
                  </a:moveTo>
                  <a:lnTo>
                    <a:pt x="1" y="1446"/>
                  </a:lnTo>
                  <a:lnTo>
                    <a:pt x="192" y="1335"/>
                  </a:lnTo>
                  <a:lnTo>
                    <a:pt x="196" y="11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5"/>
            <p:cNvSpPr/>
            <p:nvPr/>
          </p:nvSpPr>
          <p:spPr>
            <a:xfrm>
              <a:off x="6546150" y="1105300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92" y="1"/>
                  </a:moveTo>
                  <a:lnTo>
                    <a:pt x="1" y="112"/>
                  </a:lnTo>
                  <a:lnTo>
                    <a:pt x="1258" y="839"/>
                  </a:lnTo>
                  <a:lnTo>
                    <a:pt x="1258" y="615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5"/>
            <p:cNvSpPr/>
            <p:nvPr/>
          </p:nvSpPr>
          <p:spPr>
            <a:xfrm>
              <a:off x="6690100" y="102790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5" y="1"/>
                  </a:moveTo>
                  <a:lnTo>
                    <a:pt x="772" y="169"/>
                  </a:lnTo>
                  <a:lnTo>
                    <a:pt x="1" y="616"/>
                  </a:lnTo>
                  <a:lnTo>
                    <a:pt x="4" y="1506"/>
                  </a:lnTo>
                  <a:lnTo>
                    <a:pt x="4" y="1839"/>
                  </a:lnTo>
                  <a:lnTo>
                    <a:pt x="1069" y="1225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5"/>
            <p:cNvSpPr/>
            <p:nvPr/>
          </p:nvSpPr>
          <p:spPr>
            <a:xfrm>
              <a:off x="6716725" y="1025150"/>
              <a:ext cx="4900" cy="36175"/>
            </a:xfrm>
            <a:custGeom>
              <a:rect b="b" l="l" r="r" t="t"/>
              <a:pathLst>
                <a:path extrusionOk="0" h="1447" w="196">
                  <a:moveTo>
                    <a:pt x="192" y="0"/>
                  </a:moveTo>
                  <a:lnTo>
                    <a:pt x="0" y="111"/>
                  </a:lnTo>
                  <a:lnTo>
                    <a:pt x="3" y="1335"/>
                  </a:lnTo>
                  <a:lnTo>
                    <a:pt x="196" y="1446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5"/>
            <p:cNvSpPr/>
            <p:nvPr/>
          </p:nvSpPr>
          <p:spPr>
            <a:xfrm>
              <a:off x="6690175" y="1058500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066" y="1"/>
                  </a:moveTo>
                  <a:lnTo>
                    <a:pt x="1" y="615"/>
                  </a:lnTo>
                  <a:lnTo>
                    <a:pt x="1" y="837"/>
                  </a:lnTo>
                  <a:lnTo>
                    <a:pt x="1258" y="11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5"/>
            <p:cNvSpPr/>
            <p:nvPr/>
          </p:nvSpPr>
          <p:spPr>
            <a:xfrm>
              <a:off x="6649175" y="105135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5" y="1"/>
                  </a:moveTo>
                  <a:lnTo>
                    <a:pt x="774" y="171"/>
                  </a:lnTo>
                  <a:lnTo>
                    <a:pt x="1" y="616"/>
                  </a:lnTo>
                  <a:lnTo>
                    <a:pt x="4" y="1506"/>
                  </a:lnTo>
                  <a:lnTo>
                    <a:pt x="4" y="1840"/>
                  </a:lnTo>
                  <a:lnTo>
                    <a:pt x="1069" y="1225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5"/>
            <p:cNvSpPr/>
            <p:nvPr/>
          </p:nvSpPr>
          <p:spPr>
            <a:xfrm>
              <a:off x="6675775" y="1048600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192" y="1"/>
                  </a:moveTo>
                  <a:lnTo>
                    <a:pt x="1" y="111"/>
                  </a:lnTo>
                  <a:lnTo>
                    <a:pt x="4" y="1335"/>
                  </a:lnTo>
                  <a:lnTo>
                    <a:pt x="197" y="144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5"/>
            <p:cNvSpPr/>
            <p:nvPr/>
          </p:nvSpPr>
          <p:spPr>
            <a:xfrm>
              <a:off x="6649250" y="1081950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066" y="1"/>
                  </a:moveTo>
                  <a:lnTo>
                    <a:pt x="1" y="616"/>
                  </a:lnTo>
                  <a:lnTo>
                    <a:pt x="1" y="839"/>
                  </a:lnTo>
                  <a:lnTo>
                    <a:pt x="1258" y="114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5"/>
            <p:cNvSpPr/>
            <p:nvPr/>
          </p:nvSpPr>
          <p:spPr>
            <a:xfrm>
              <a:off x="6608250" y="107470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6" y="1"/>
                  </a:moveTo>
                  <a:lnTo>
                    <a:pt x="773" y="170"/>
                  </a:lnTo>
                  <a:lnTo>
                    <a:pt x="0" y="616"/>
                  </a:lnTo>
                  <a:lnTo>
                    <a:pt x="3" y="1506"/>
                  </a:lnTo>
                  <a:lnTo>
                    <a:pt x="5" y="1839"/>
                  </a:lnTo>
                  <a:lnTo>
                    <a:pt x="1069" y="1225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5"/>
            <p:cNvSpPr/>
            <p:nvPr/>
          </p:nvSpPr>
          <p:spPr>
            <a:xfrm>
              <a:off x="6634850" y="1071950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194" y="1"/>
                  </a:moveTo>
                  <a:lnTo>
                    <a:pt x="1" y="111"/>
                  </a:lnTo>
                  <a:lnTo>
                    <a:pt x="5" y="1335"/>
                  </a:lnTo>
                  <a:lnTo>
                    <a:pt x="197" y="1446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5"/>
            <p:cNvSpPr/>
            <p:nvPr/>
          </p:nvSpPr>
          <p:spPr>
            <a:xfrm>
              <a:off x="6608325" y="1105300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066" y="1"/>
                  </a:moveTo>
                  <a:lnTo>
                    <a:pt x="0" y="615"/>
                  </a:lnTo>
                  <a:lnTo>
                    <a:pt x="0" y="839"/>
                  </a:lnTo>
                  <a:lnTo>
                    <a:pt x="1258" y="11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5"/>
            <p:cNvSpPr/>
            <p:nvPr/>
          </p:nvSpPr>
          <p:spPr>
            <a:xfrm>
              <a:off x="6690100" y="1142275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5" y="1"/>
                  </a:moveTo>
                  <a:lnTo>
                    <a:pt x="772" y="170"/>
                  </a:lnTo>
                  <a:lnTo>
                    <a:pt x="1" y="615"/>
                  </a:lnTo>
                  <a:lnTo>
                    <a:pt x="4" y="1506"/>
                  </a:lnTo>
                  <a:lnTo>
                    <a:pt x="4" y="1839"/>
                  </a:lnTo>
                  <a:lnTo>
                    <a:pt x="1069" y="1225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5"/>
            <p:cNvSpPr/>
            <p:nvPr/>
          </p:nvSpPr>
          <p:spPr>
            <a:xfrm>
              <a:off x="6716725" y="1139525"/>
              <a:ext cx="4900" cy="36175"/>
            </a:xfrm>
            <a:custGeom>
              <a:rect b="b" l="l" r="r" t="t"/>
              <a:pathLst>
                <a:path extrusionOk="0" h="1447" w="196">
                  <a:moveTo>
                    <a:pt x="192" y="0"/>
                  </a:moveTo>
                  <a:lnTo>
                    <a:pt x="0" y="111"/>
                  </a:lnTo>
                  <a:lnTo>
                    <a:pt x="3" y="1335"/>
                  </a:lnTo>
                  <a:lnTo>
                    <a:pt x="196" y="1446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5"/>
            <p:cNvSpPr/>
            <p:nvPr/>
          </p:nvSpPr>
          <p:spPr>
            <a:xfrm>
              <a:off x="6690175" y="1172875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066" y="1"/>
                  </a:moveTo>
                  <a:lnTo>
                    <a:pt x="1" y="615"/>
                  </a:lnTo>
                  <a:lnTo>
                    <a:pt x="1" y="839"/>
                  </a:lnTo>
                  <a:lnTo>
                    <a:pt x="1258" y="11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5"/>
            <p:cNvSpPr/>
            <p:nvPr/>
          </p:nvSpPr>
          <p:spPr>
            <a:xfrm>
              <a:off x="6649175" y="1165775"/>
              <a:ext cx="26750" cy="45950"/>
            </a:xfrm>
            <a:custGeom>
              <a:rect b="b" l="l" r="r" t="t"/>
              <a:pathLst>
                <a:path extrusionOk="0" h="1838" w="1070">
                  <a:moveTo>
                    <a:pt x="1065" y="0"/>
                  </a:moveTo>
                  <a:lnTo>
                    <a:pt x="774" y="169"/>
                  </a:lnTo>
                  <a:lnTo>
                    <a:pt x="1" y="615"/>
                  </a:lnTo>
                  <a:lnTo>
                    <a:pt x="4" y="1504"/>
                  </a:lnTo>
                  <a:lnTo>
                    <a:pt x="4" y="1838"/>
                  </a:lnTo>
                  <a:lnTo>
                    <a:pt x="1069" y="1223"/>
                  </a:lnTo>
                  <a:lnTo>
                    <a:pt x="10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5"/>
            <p:cNvSpPr/>
            <p:nvPr/>
          </p:nvSpPr>
          <p:spPr>
            <a:xfrm>
              <a:off x="6675775" y="1162975"/>
              <a:ext cx="4925" cy="36200"/>
            </a:xfrm>
            <a:custGeom>
              <a:rect b="b" l="l" r="r" t="t"/>
              <a:pathLst>
                <a:path extrusionOk="0" h="1448" w="197">
                  <a:moveTo>
                    <a:pt x="192" y="1"/>
                  </a:moveTo>
                  <a:lnTo>
                    <a:pt x="1" y="111"/>
                  </a:lnTo>
                  <a:lnTo>
                    <a:pt x="4" y="1335"/>
                  </a:lnTo>
                  <a:lnTo>
                    <a:pt x="197" y="1448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5"/>
            <p:cNvSpPr/>
            <p:nvPr/>
          </p:nvSpPr>
          <p:spPr>
            <a:xfrm>
              <a:off x="6649250" y="1196325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066" y="1"/>
                  </a:moveTo>
                  <a:lnTo>
                    <a:pt x="1" y="616"/>
                  </a:lnTo>
                  <a:lnTo>
                    <a:pt x="1" y="839"/>
                  </a:lnTo>
                  <a:lnTo>
                    <a:pt x="1258" y="114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5"/>
            <p:cNvSpPr/>
            <p:nvPr/>
          </p:nvSpPr>
          <p:spPr>
            <a:xfrm>
              <a:off x="6608250" y="1189075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6" y="1"/>
                  </a:moveTo>
                  <a:lnTo>
                    <a:pt x="773" y="170"/>
                  </a:lnTo>
                  <a:lnTo>
                    <a:pt x="0" y="616"/>
                  </a:lnTo>
                  <a:lnTo>
                    <a:pt x="3" y="1506"/>
                  </a:lnTo>
                  <a:lnTo>
                    <a:pt x="5" y="1839"/>
                  </a:lnTo>
                  <a:lnTo>
                    <a:pt x="1069" y="1225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5"/>
            <p:cNvSpPr/>
            <p:nvPr/>
          </p:nvSpPr>
          <p:spPr>
            <a:xfrm>
              <a:off x="6634850" y="1186325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194" y="0"/>
                  </a:moveTo>
                  <a:lnTo>
                    <a:pt x="1" y="111"/>
                  </a:lnTo>
                  <a:lnTo>
                    <a:pt x="5" y="1335"/>
                  </a:lnTo>
                  <a:lnTo>
                    <a:pt x="197" y="1446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5"/>
            <p:cNvSpPr/>
            <p:nvPr/>
          </p:nvSpPr>
          <p:spPr>
            <a:xfrm>
              <a:off x="6608325" y="1219675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066" y="1"/>
                  </a:moveTo>
                  <a:lnTo>
                    <a:pt x="0" y="615"/>
                  </a:lnTo>
                  <a:lnTo>
                    <a:pt x="0" y="839"/>
                  </a:lnTo>
                  <a:lnTo>
                    <a:pt x="1258" y="11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5"/>
            <p:cNvSpPr/>
            <p:nvPr/>
          </p:nvSpPr>
          <p:spPr>
            <a:xfrm>
              <a:off x="6690100" y="119970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5" y="1"/>
                  </a:moveTo>
                  <a:lnTo>
                    <a:pt x="772" y="170"/>
                  </a:lnTo>
                  <a:lnTo>
                    <a:pt x="1" y="615"/>
                  </a:lnTo>
                  <a:lnTo>
                    <a:pt x="4" y="1506"/>
                  </a:lnTo>
                  <a:lnTo>
                    <a:pt x="4" y="1839"/>
                  </a:lnTo>
                  <a:lnTo>
                    <a:pt x="1069" y="1224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5"/>
            <p:cNvSpPr/>
            <p:nvPr/>
          </p:nvSpPr>
          <p:spPr>
            <a:xfrm>
              <a:off x="6716725" y="1196950"/>
              <a:ext cx="4900" cy="36175"/>
            </a:xfrm>
            <a:custGeom>
              <a:rect b="b" l="l" r="r" t="t"/>
              <a:pathLst>
                <a:path extrusionOk="0" h="1447" w="196">
                  <a:moveTo>
                    <a:pt x="192" y="0"/>
                  </a:moveTo>
                  <a:lnTo>
                    <a:pt x="0" y="111"/>
                  </a:lnTo>
                  <a:lnTo>
                    <a:pt x="3" y="1334"/>
                  </a:lnTo>
                  <a:lnTo>
                    <a:pt x="196" y="1446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5"/>
            <p:cNvSpPr/>
            <p:nvPr/>
          </p:nvSpPr>
          <p:spPr>
            <a:xfrm>
              <a:off x="6690175" y="1230300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066" y="0"/>
                  </a:moveTo>
                  <a:lnTo>
                    <a:pt x="1" y="615"/>
                  </a:lnTo>
                  <a:lnTo>
                    <a:pt x="1" y="839"/>
                  </a:lnTo>
                  <a:lnTo>
                    <a:pt x="1258" y="11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5"/>
            <p:cNvSpPr/>
            <p:nvPr/>
          </p:nvSpPr>
          <p:spPr>
            <a:xfrm>
              <a:off x="6649175" y="1223200"/>
              <a:ext cx="26750" cy="45975"/>
            </a:xfrm>
            <a:custGeom>
              <a:rect b="b" l="l" r="r" t="t"/>
              <a:pathLst>
                <a:path extrusionOk="0" h="1839" w="1070">
                  <a:moveTo>
                    <a:pt x="1065" y="0"/>
                  </a:moveTo>
                  <a:lnTo>
                    <a:pt x="774" y="168"/>
                  </a:lnTo>
                  <a:lnTo>
                    <a:pt x="1" y="615"/>
                  </a:lnTo>
                  <a:lnTo>
                    <a:pt x="4" y="1505"/>
                  </a:lnTo>
                  <a:lnTo>
                    <a:pt x="4" y="1839"/>
                  </a:lnTo>
                  <a:lnTo>
                    <a:pt x="1069" y="1224"/>
                  </a:lnTo>
                  <a:lnTo>
                    <a:pt x="10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5"/>
            <p:cNvSpPr/>
            <p:nvPr/>
          </p:nvSpPr>
          <p:spPr>
            <a:xfrm>
              <a:off x="6675775" y="1220400"/>
              <a:ext cx="4925" cy="36200"/>
            </a:xfrm>
            <a:custGeom>
              <a:rect b="b" l="l" r="r" t="t"/>
              <a:pathLst>
                <a:path extrusionOk="0" h="1448" w="197">
                  <a:moveTo>
                    <a:pt x="192" y="1"/>
                  </a:moveTo>
                  <a:lnTo>
                    <a:pt x="1" y="112"/>
                  </a:lnTo>
                  <a:lnTo>
                    <a:pt x="4" y="1336"/>
                  </a:lnTo>
                  <a:lnTo>
                    <a:pt x="197" y="1448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5"/>
            <p:cNvSpPr/>
            <p:nvPr/>
          </p:nvSpPr>
          <p:spPr>
            <a:xfrm>
              <a:off x="6649250" y="1253800"/>
              <a:ext cx="31450" cy="20925"/>
            </a:xfrm>
            <a:custGeom>
              <a:rect b="b" l="l" r="r" t="t"/>
              <a:pathLst>
                <a:path extrusionOk="0" h="837" w="1258">
                  <a:moveTo>
                    <a:pt x="1066" y="0"/>
                  </a:moveTo>
                  <a:lnTo>
                    <a:pt x="1" y="615"/>
                  </a:lnTo>
                  <a:lnTo>
                    <a:pt x="1" y="837"/>
                  </a:lnTo>
                  <a:lnTo>
                    <a:pt x="1258" y="112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5"/>
            <p:cNvSpPr/>
            <p:nvPr/>
          </p:nvSpPr>
          <p:spPr>
            <a:xfrm>
              <a:off x="6608250" y="1246550"/>
              <a:ext cx="26750" cy="45950"/>
            </a:xfrm>
            <a:custGeom>
              <a:rect b="b" l="l" r="r" t="t"/>
              <a:pathLst>
                <a:path extrusionOk="0" h="1838" w="1070">
                  <a:moveTo>
                    <a:pt x="1066" y="0"/>
                  </a:moveTo>
                  <a:lnTo>
                    <a:pt x="773" y="168"/>
                  </a:lnTo>
                  <a:lnTo>
                    <a:pt x="0" y="615"/>
                  </a:lnTo>
                  <a:lnTo>
                    <a:pt x="3" y="1504"/>
                  </a:lnTo>
                  <a:lnTo>
                    <a:pt x="5" y="1837"/>
                  </a:lnTo>
                  <a:lnTo>
                    <a:pt x="1069" y="1222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5"/>
            <p:cNvSpPr/>
            <p:nvPr/>
          </p:nvSpPr>
          <p:spPr>
            <a:xfrm>
              <a:off x="6634850" y="1243750"/>
              <a:ext cx="4925" cy="36200"/>
            </a:xfrm>
            <a:custGeom>
              <a:rect b="b" l="l" r="r" t="t"/>
              <a:pathLst>
                <a:path extrusionOk="0" h="1448" w="197">
                  <a:moveTo>
                    <a:pt x="194" y="0"/>
                  </a:moveTo>
                  <a:lnTo>
                    <a:pt x="1" y="111"/>
                  </a:lnTo>
                  <a:lnTo>
                    <a:pt x="5" y="1334"/>
                  </a:lnTo>
                  <a:lnTo>
                    <a:pt x="197" y="1448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5"/>
            <p:cNvSpPr/>
            <p:nvPr/>
          </p:nvSpPr>
          <p:spPr>
            <a:xfrm>
              <a:off x="6608325" y="1277100"/>
              <a:ext cx="31450" cy="20975"/>
            </a:xfrm>
            <a:custGeom>
              <a:rect b="b" l="l" r="r" t="t"/>
              <a:pathLst>
                <a:path extrusionOk="0" h="839" w="1258">
                  <a:moveTo>
                    <a:pt x="1066" y="0"/>
                  </a:moveTo>
                  <a:lnTo>
                    <a:pt x="0" y="615"/>
                  </a:lnTo>
                  <a:lnTo>
                    <a:pt x="0" y="839"/>
                  </a:lnTo>
                  <a:lnTo>
                    <a:pt x="1258" y="114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5"/>
            <p:cNvSpPr/>
            <p:nvPr/>
          </p:nvSpPr>
          <p:spPr>
            <a:xfrm>
              <a:off x="6690100" y="1257150"/>
              <a:ext cx="26750" cy="45975"/>
            </a:xfrm>
            <a:custGeom>
              <a:rect b="b" l="l" r="r" t="t"/>
              <a:pathLst>
                <a:path extrusionOk="0" h="1839" w="1070">
                  <a:moveTo>
                    <a:pt x="1065" y="1"/>
                  </a:moveTo>
                  <a:lnTo>
                    <a:pt x="772" y="169"/>
                  </a:lnTo>
                  <a:lnTo>
                    <a:pt x="1" y="616"/>
                  </a:lnTo>
                  <a:lnTo>
                    <a:pt x="4" y="1506"/>
                  </a:lnTo>
                  <a:lnTo>
                    <a:pt x="4" y="1838"/>
                  </a:lnTo>
                  <a:lnTo>
                    <a:pt x="1069" y="1225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5"/>
            <p:cNvSpPr/>
            <p:nvPr/>
          </p:nvSpPr>
          <p:spPr>
            <a:xfrm>
              <a:off x="6716725" y="1254375"/>
              <a:ext cx="4900" cy="36200"/>
            </a:xfrm>
            <a:custGeom>
              <a:rect b="b" l="l" r="r" t="t"/>
              <a:pathLst>
                <a:path extrusionOk="0" h="1448" w="196">
                  <a:moveTo>
                    <a:pt x="192" y="0"/>
                  </a:moveTo>
                  <a:lnTo>
                    <a:pt x="0" y="112"/>
                  </a:lnTo>
                  <a:lnTo>
                    <a:pt x="3" y="1334"/>
                  </a:lnTo>
                  <a:lnTo>
                    <a:pt x="196" y="1447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5"/>
            <p:cNvSpPr/>
            <p:nvPr/>
          </p:nvSpPr>
          <p:spPr>
            <a:xfrm>
              <a:off x="6690175" y="1287750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066" y="1"/>
                  </a:moveTo>
                  <a:lnTo>
                    <a:pt x="1" y="614"/>
                  </a:lnTo>
                  <a:lnTo>
                    <a:pt x="1" y="837"/>
                  </a:lnTo>
                  <a:lnTo>
                    <a:pt x="1258" y="11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5"/>
            <p:cNvSpPr/>
            <p:nvPr/>
          </p:nvSpPr>
          <p:spPr>
            <a:xfrm>
              <a:off x="6649175" y="1280625"/>
              <a:ext cx="26750" cy="45975"/>
            </a:xfrm>
            <a:custGeom>
              <a:rect b="b" l="l" r="r" t="t"/>
              <a:pathLst>
                <a:path extrusionOk="0" h="1839" w="1070">
                  <a:moveTo>
                    <a:pt x="1065" y="0"/>
                  </a:moveTo>
                  <a:lnTo>
                    <a:pt x="774" y="170"/>
                  </a:lnTo>
                  <a:lnTo>
                    <a:pt x="1" y="615"/>
                  </a:lnTo>
                  <a:lnTo>
                    <a:pt x="4" y="1505"/>
                  </a:lnTo>
                  <a:lnTo>
                    <a:pt x="4" y="1839"/>
                  </a:lnTo>
                  <a:lnTo>
                    <a:pt x="1069" y="1224"/>
                  </a:lnTo>
                  <a:lnTo>
                    <a:pt x="10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5"/>
            <p:cNvSpPr/>
            <p:nvPr/>
          </p:nvSpPr>
          <p:spPr>
            <a:xfrm>
              <a:off x="6675775" y="1277850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192" y="1"/>
                  </a:moveTo>
                  <a:lnTo>
                    <a:pt x="1" y="111"/>
                  </a:lnTo>
                  <a:lnTo>
                    <a:pt x="4" y="1335"/>
                  </a:lnTo>
                  <a:lnTo>
                    <a:pt x="197" y="1447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5"/>
            <p:cNvSpPr/>
            <p:nvPr/>
          </p:nvSpPr>
          <p:spPr>
            <a:xfrm>
              <a:off x="6649250" y="1311200"/>
              <a:ext cx="31450" cy="21000"/>
            </a:xfrm>
            <a:custGeom>
              <a:rect b="b" l="l" r="r" t="t"/>
              <a:pathLst>
                <a:path extrusionOk="0" h="840" w="1258">
                  <a:moveTo>
                    <a:pt x="1066" y="1"/>
                  </a:moveTo>
                  <a:lnTo>
                    <a:pt x="1" y="616"/>
                  </a:lnTo>
                  <a:lnTo>
                    <a:pt x="1" y="839"/>
                  </a:lnTo>
                  <a:lnTo>
                    <a:pt x="1258" y="113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5"/>
            <p:cNvSpPr/>
            <p:nvPr/>
          </p:nvSpPr>
          <p:spPr>
            <a:xfrm>
              <a:off x="6608250" y="1303950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6" y="1"/>
                  </a:moveTo>
                  <a:lnTo>
                    <a:pt x="773" y="169"/>
                  </a:lnTo>
                  <a:lnTo>
                    <a:pt x="0" y="616"/>
                  </a:lnTo>
                  <a:lnTo>
                    <a:pt x="3" y="1506"/>
                  </a:lnTo>
                  <a:lnTo>
                    <a:pt x="5" y="1840"/>
                  </a:lnTo>
                  <a:lnTo>
                    <a:pt x="1069" y="1225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5"/>
            <p:cNvSpPr/>
            <p:nvPr/>
          </p:nvSpPr>
          <p:spPr>
            <a:xfrm>
              <a:off x="6634850" y="1301175"/>
              <a:ext cx="4925" cy="36200"/>
            </a:xfrm>
            <a:custGeom>
              <a:rect b="b" l="l" r="r" t="t"/>
              <a:pathLst>
                <a:path extrusionOk="0" h="1448" w="197">
                  <a:moveTo>
                    <a:pt x="194" y="0"/>
                  </a:moveTo>
                  <a:lnTo>
                    <a:pt x="1" y="112"/>
                  </a:lnTo>
                  <a:lnTo>
                    <a:pt x="5" y="1336"/>
                  </a:lnTo>
                  <a:lnTo>
                    <a:pt x="197" y="144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5"/>
            <p:cNvSpPr/>
            <p:nvPr/>
          </p:nvSpPr>
          <p:spPr>
            <a:xfrm>
              <a:off x="6608325" y="1334550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066" y="1"/>
                  </a:moveTo>
                  <a:lnTo>
                    <a:pt x="0" y="616"/>
                  </a:lnTo>
                  <a:lnTo>
                    <a:pt x="0" y="837"/>
                  </a:lnTo>
                  <a:lnTo>
                    <a:pt x="1258" y="11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5"/>
            <p:cNvSpPr/>
            <p:nvPr/>
          </p:nvSpPr>
          <p:spPr>
            <a:xfrm>
              <a:off x="6690100" y="1314575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5" y="1"/>
                  </a:moveTo>
                  <a:lnTo>
                    <a:pt x="772" y="169"/>
                  </a:lnTo>
                  <a:lnTo>
                    <a:pt x="1" y="616"/>
                  </a:lnTo>
                  <a:lnTo>
                    <a:pt x="4" y="1506"/>
                  </a:lnTo>
                  <a:lnTo>
                    <a:pt x="4" y="1840"/>
                  </a:lnTo>
                  <a:lnTo>
                    <a:pt x="1069" y="1225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5"/>
            <p:cNvSpPr/>
            <p:nvPr/>
          </p:nvSpPr>
          <p:spPr>
            <a:xfrm>
              <a:off x="6716725" y="1311825"/>
              <a:ext cx="4900" cy="36175"/>
            </a:xfrm>
            <a:custGeom>
              <a:rect b="b" l="l" r="r" t="t"/>
              <a:pathLst>
                <a:path extrusionOk="0" h="1447" w="196">
                  <a:moveTo>
                    <a:pt x="192" y="1"/>
                  </a:moveTo>
                  <a:lnTo>
                    <a:pt x="0" y="111"/>
                  </a:lnTo>
                  <a:lnTo>
                    <a:pt x="3" y="1335"/>
                  </a:lnTo>
                  <a:lnTo>
                    <a:pt x="196" y="1446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5"/>
            <p:cNvSpPr/>
            <p:nvPr/>
          </p:nvSpPr>
          <p:spPr>
            <a:xfrm>
              <a:off x="6690175" y="1345175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066" y="1"/>
                  </a:moveTo>
                  <a:lnTo>
                    <a:pt x="1" y="616"/>
                  </a:lnTo>
                  <a:lnTo>
                    <a:pt x="1" y="837"/>
                  </a:lnTo>
                  <a:lnTo>
                    <a:pt x="1258" y="11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5"/>
            <p:cNvSpPr/>
            <p:nvPr/>
          </p:nvSpPr>
          <p:spPr>
            <a:xfrm>
              <a:off x="6649175" y="1338050"/>
              <a:ext cx="26750" cy="45975"/>
            </a:xfrm>
            <a:custGeom>
              <a:rect b="b" l="l" r="r" t="t"/>
              <a:pathLst>
                <a:path extrusionOk="0" h="1839" w="1070">
                  <a:moveTo>
                    <a:pt x="1065" y="0"/>
                  </a:moveTo>
                  <a:lnTo>
                    <a:pt x="774" y="170"/>
                  </a:lnTo>
                  <a:lnTo>
                    <a:pt x="1" y="615"/>
                  </a:lnTo>
                  <a:lnTo>
                    <a:pt x="4" y="1505"/>
                  </a:lnTo>
                  <a:lnTo>
                    <a:pt x="4" y="1839"/>
                  </a:lnTo>
                  <a:lnTo>
                    <a:pt x="1069" y="1224"/>
                  </a:lnTo>
                  <a:lnTo>
                    <a:pt x="10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5"/>
            <p:cNvSpPr/>
            <p:nvPr/>
          </p:nvSpPr>
          <p:spPr>
            <a:xfrm>
              <a:off x="6675775" y="1335275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192" y="1"/>
                  </a:moveTo>
                  <a:lnTo>
                    <a:pt x="1" y="111"/>
                  </a:lnTo>
                  <a:lnTo>
                    <a:pt x="4" y="1335"/>
                  </a:lnTo>
                  <a:lnTo>
                    <a:pt x="197" y="1447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5"/>
            <p:cNvSpPr/>
            <p:nvPr/>
          </p:nvSpPr>
          <p:spPr>
            <a:xfrm>
              <a:off x="6649250" y="1368625"/>
              <a:ext cx="31450" cy="21000"/>
            </a:xfrm>
            <a:custGeom>
              <a:rect b="b" l="l" r="r" t="t"/>
              <a:pathLst>
                <a:path extrusionOk="0" h="840" w="1258">
                  <a:moveTo>
                    <a:pt x="1066" y="1"/>
                  </a:moveTo>
                  <a:lnTo>
                    <a:pt x="1" y="616"/>
                  </a:lnTo>
                  <a:lnTo>
                    <a:pt x="1" y="839"/>
                  </a:lnTo>
                  <a:lnTo>
                    <a:pt x="1258" y="113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5"/>
            <p:cNvSpPr/>
            <p:nvPr/>
          </p:nvSpPr>
          <p:spPr>
            <a:xfrm>
              <a:off x="6608250" y="1361375"/>
              <a:ext cx="26750" cy="46000"/>
            </a:xfrm>
            <a:custGeom>
              <a:rect b="b" l="l" r="r" t="t"/>
              <a:pathLst>
                <a:path extrusionOk="0" h="1840" w="1070">
                  <a:moveTo>
                    <a:pt x="1066" y="1"/>
                  </a:moveTo>
                  <a:lnTo>
                    <a:pt x="773" y="169"/>
                  </a:lnTo>
                  <a:lnTo>
                    <a:pt x="0" y="616"/>
                  </a:lnTo>
                  <a:lnTo>
                    <a:pt x="3" y="1506"/>
                  </a:lnTo>
                  <a:lnTo>
                    <a:pt x="5" y="1840"/>
                  </a:lnTo>
                  <a:lnTo>
                    <a:pt x="1069" y="1225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5"/>
            <p:cNvSpPr/>
            <p:nvPr/>
          </p:nvSpPr>
          <p:spPr>
            <a:xfrm>
              <a:off x="6634850" y="1358625"/>
              <a:ext cx="4925" cy="36175"/>
            </a:xfrm>
            <a:custGeom>
              <a:rect b="b" l="l" r="r" t="t"/>
              <a:pathLst>
                <a:path extrusionOk="0" h="1447" w="197">
                  <a:moveTo>
                    <a:pt x="194" y="1"/>
                  </a:moveTo>
                  <a:lnTo>
                    <a:pt x="1" y="111"/>
                  </a:lnTo>
                  <a:lnTo>
                    <a:pt x="5" y="1335"/>
                  </a:lnTo>
                  <a:lnTo>
                    <a:pt x="197" y="1446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5"/>
            <p:cNvSpPr/>
            <p:nvPr/>
          </p:nvSpPr>
          <p:spPr>
            <a:xfrm>
              <a:off x="6608325" y="1391975"/>
              <a:ext cx="31450" cy="20950"/>
            </a:xfrm>
            <a:custGeom>
              <a:rect b="b" l="l" r="r" t="t"/>
              <a:pathLst>
                <a:path extrusionOk="0" h="838" w="1258">
                  <a:moveTo>
                    <a:pt x="1066" y="1"/>
                  </a:moveTo>
                  <a:lnTo>
                    <a:pt x="0" y="616"/>
                  </a:lnTo>
                  <a:lnTo>
                    <a:pt x="0" y="837"/>
                  </a:lnTo>
                  <a:lnTo>
                    <a:pt x="1258" y="11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5"/>
            <p:cNvSpPr/>
            <p:nvPr/>
          </p:nvSpPr>
          <p:spPr>
            <a:xfrm>
              <a:off x="6594075" y="895150"/>
              <a:ext cx="91525" cy="144900"/>
            </a:xfrm>
            <a:custGeom>
              <a:rect b="b" l="l" r="r" t="t"/>
              <a:pathLst>
                <a:path extrusionOk="0" h="5796" w="3661">
                  <a:moveTo>
                    <a:pt x="3626" y="1"/>
                  </a:moveTo>
                  <a:lnTo>
                    <a:pt x="1" y="2054"/>
                  </a:lnTo>
                  <a:lnTo>
                    <a:pt x="35" y="5795"/>
                  </a:lnTo>
                  <a:lnTo>
                    <a:pt x="3660" y="3740"/>
                  </a:lnTo>
                  <a:lnTo>
                    <a:pt x="3626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5"/>
            <p:cNvSpPr/>
            <p:nvPr/>
          </p:nvSpPr>
          <p:spPr>
            <a:xfrm>
              <a:off x="6500875" y="893350"/>
              <a:ext cx="94100" cy="146700"/>
            </a:xfrm>
            <a:custGeom>
              <a:rect b="b" l="l" r="r" t="t"/>
              <a:pathLst>
                <a:path extrusionOk="0" h="5868" w="3764">
                  <a:moveTo>
                    <a:pt x="0" y="0"/>
                  </a:moveTo>
                  <a:lnTo>
                    <a:pt x="35" y="3741"/>
                  </a:lnTo>
                  <a:lnTo>
                    <a:pt x="3763" y="5867"/>
                  </a:lnTo>
                  <a:lnTo>
                    <a:pt x="3729" y="2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5"/>
            <p:cNvSpPr/>
            <p:nvPr/>
          </p:nvSpPr>
          <p:spPr>
            <a:xfrm>
              <a:off x="6500875" y="842000"/>
              <a:ext cx="183850" cy="104500"/>
            </a:xfrm>
            <a:custGeom>
              <a:rect b="b" l="l" r="r" t="t"/>
              <a:pathLst>
                <a:path extrusionOk="0" h="4180" w="7354">
                  <a:moveTo>
                    <a:pt x="3627" y="1"/>
                  </a:moveTo>
                  <a:lnTo>
                    <a:pt x="0" y="2054"/>
                  </a:lnTo>
                  <a:lnTo>
                    <a:pt x="3729" y="4180"/>
                  </a:lnTo>
                  <a:lnTo>
                    <a:pt x="7354" y="2127"/>
                  </a:lnTo>
                  <a:lnTo>
                    <a:pt x="362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5"/>
            <p:cNvSpPr/>
            <p:nvPr/>
          </p:nvSpPr>
          <p:spPr>
            <a:xfrm>
              <a:off x="6513925" y="957475"/>
              <a:ext cx="17250" cy="29675"/>
            </a:xfrm>
            <a:custGeom>
              <a:rect b="b" l="l" r="r" t="t"/>
              <a:pathLst>
                <a:path extrusionOk="0" h="1187" w="690">
                  <a:moveTo>
                    <a:pt x="2" y="0"/>
                  </a:moveTo>
                  <a:lnTo>
                    <a:pt x="0" y="790"/>
                  </a:lnTo>
                  <a:lnTo>
                    <a:pt x="688" y="1186"/>
                  </a:lnTo>
                  <a:lnTo>
                    <a:pt x="688" y="972"/>
                  </a:lnTo>
                  <a:lnTo>
                    <a:pt x="689" y="396"/>
                  </a:lnTo>
                  <a:lnTo>
                    <a:pt x="190" y="109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5"/>
            <p:cNvSpPr/>
            <p:nvPr/>
          </p:nvSpPr>
          <p:spPr>
            <a:xfrm>
              <a:off x="6510800" y="955650"/>
              <a:ext cx="3175" cy="23375"/>
            </a:xfrm>
            <a:custGeom>
              <a:rect b="b" l="l" r="r" t="t"/>
              <a:pathLst>
                <a:path extrusionOk="0" h="935" w="127">
                  <a:moveTo>
                    <a:pt x="4" y="1"/>
                  </a:moveTo>
                  <a:lnTo>
                    <a:pt x="1" y="935"/>
                  </a:lnTo>
                  <a:lnTo>
                    <a:pt x="125" y="863"/>
                  </a:lnTo>
                  <a:lnTo>
                    <a:pt x="127" y="7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5"/>
            <p:cNvSpPr/>
            <p:nvPr/>
          </p:nvSpPr>
          <p:spPr>
            <a:xfrm>
              <a:off x="6510800" y="977225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125" y="0"/>
                  </a:moveTo>
                  <a:lnTo>
                    <a:pt x="1" y="72"/>
                  </a:lnTo>
                  <a:lnTo>
                    <a:pt x="813" y="541"/>
                  </a:lnTo>
                  <a:lnTo>
                    <a:pt x="813" y="396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5"/>
            <p:cNvSpPr/>
            <p:nvPr/>
          </p:nvSpPr>
          <p:spPr>
            <a:xfrm>
              <a:off x="6540350" y="972625"/>
              <a:ext cx="17275" cy="29700"/>
            </a:xfrm>
            <a:custGeom>
              <a:rect b="b" l="l" r="r" t="t"/>
              <a:pathLst>
                <a:path extrusionOk="0" h="1188" w="691">
                  <a:moveTo>
                    <a:pt x="2" y="0"/>
                  </a:moveTo>
                  <a:lnTo>
                    <a:pt x="0" y="791"/>
                  </a:lnTo>
                  <a:lnTo>
                    <a:pt x="688" y="1188"/>
                  </a:lnTo>
                  <a:lnTo>
                    <a:pt x="688" y="972"/>
                  </a:lnTo>
                  <a:lnTo>
                    <a:pt x="691" y="398"/>
                  </a:lnTo>
                  <a:lnTo>
                    <a:pt x="192" y="109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5"/>
            <p:cNvSpPr/>
            <p:nvPr/>
          </p:nvSpPr>
          <p:spPr>
            <a:xfrm>
              <a:off x="6537225" y="970800"/>
              <a:ext cx="3175" cy="23425"/>
            </a:xfrm>
            <a:custGeom>
              <a:rect b="b" l="l" r="r" t="t"/>
              <a:pathLst>
                <a:path extrusionOk="0" h="937" w="127">
                  <a:moveTo>
                    <a:pt x="4" y="1"/>
                  </a:moveTo>
                  <a:lnTo>
                    <a:pt x="1" y="936"/>
                  </a:lnTo>
                  <a:lnTo>
                    <a:pt x="125" y="864"/>
                  </a:lnTo>
                  <a:lnTo>
                    <a:pt x="127" y="73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5"/>
            <p:cNvSpPr/>
            <p:nvPr/>
          </p:nvSpPr>
          <p:spPr>
            <a:xfrm>
              <a:off x="6537225" y="992375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125" y="1"/>
                  </a:moveTo>
                  <a:lnTo>
                    <a:pt x="1" y="73"/>
                  </a:lnTo>
                  <a:lnTo>
                    <a:pt x="813" y="541"/>
                  </a:lnTo>
                  <a:lnTo>
                    <a:pt x="813" y="39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5"/>
            <p:cNvSpPr/>
            <p:nvPr/>
          </p:nvSpPr>
          <p:spPr>
            <a:xfrm>
              <a:off x="6566775" y="987675"/>
              <a:ext cx="17250" cy="29700"/>
            </a:xfrm>
            <a:custGeom>
              <a:rect b="b" l="l" r="r" t="t"/>
              <a:pathLst>
                <a:path extrusionOk="0" h="1188" w="690">
                  <a:moveTo>
                    <a:pt x="2" y="0"/>
                  </a:moveTo>
                  <a:lnTo>
                    <a:pt x="1" y="790"/>
                  </a:lnTo>
                  <a:lnTo>
                    <a:pt x="688" y="1188"/>
                  </a:lnTo>
                  <a:lnTo>
                    <a:pt x="688" y="973"/>
                  </a:lnTo>
                  <a:lnTo>
                    <a:pt x="689" y="397"/>
                  </a:lnTo>
                  <a:lnTo>
                    <a:pt x="191" y="11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5"/>
            <p:cNvSpPr/>
            <p:nvPr/>
          </p:nvSpPr>
          <p:spPr>
            <a:xfrm>
              <a:off x="6563650" y="985900"/>
              <a:ext cx="3200" cy="23350"/>
            </a:xfrm>
            <a:custGeom>
              <a:rect b="b" l="l" r="r" t="t"/>
              <a:pathLst>
                <a:path extrusionOk="0" h="934" w="128">
                  <a:moveTo>
                    <a:pt x="4" y="0"/>
                  </a:moveTo>
                  <a:lnTo>
                    <a:pt x="1" y="934"/>
                  </a:lnTo>
                  <a:lnTo>
                    <a:pt x="126" y="861"/>
                  </a:lnTo>
                  <a:lnTo>
                    <a:pt x="127" y="7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5"/>
            <p:cNvSpPr/>
            <p:nvPr/>
          </p:nvSpPr>
          <p:spPr>
            <a:xfrm>
              <a:off x="6563650" y="1007425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126" y="0"/>
                  </a:moveTo>
                  <a:lnTo>
                    <a:pt x="1" y="73"/>
                  </a:lnTo>
                  <a:lnTo>
                    <a:pt x="813" y="541"/>
                  </a:lnTo>
                  <a:lnTo>
                    <a:pt x="813" y="398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5"/>
            <p:cNvSpPr/>
            <p:nvPr/>
          </p:nvSpPr>
          <p:spPr>
            <a:xfrm>
              <a:off x="6656650" y="957475"/>
              <a:ext cx="17250" cy="29675"/>
            </a:xfrm>
            <a:custGeom>
              <a:rect b="b" l="l" r="r" t="t"/>
              <a:pathLst>
                <a:path extrusionOk="0" h="1187" w="690">
                  <a:moveTo>
                    <a:pt x="688" y="0"/>
                  </a:moveTo>
                  <a:lnTo>
                    <a:pt x="499" y="109"/>
                  </a:lnTo>
                  <a:lnTo>
                    <a:pt x="0" y="396"/>
                  </a:lnTo>
                  <a:lnTo>
                    <a:pt x="2" y="972"/>
                  </a:lnTo>
                  <a:lnTo>
                    <a:pt x="2" y="1186"/>
                  </a:lnTo>
                  <a:lnTo>
                    <a:pt x="689" y="790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5"/>
            <p:cNvSpPr/>
            <p:nvPr/>
          </p:nvSpPr>
          <p:spPr>
            <a:xfrm>
              <a:off x="6673825" y="955650"/>
              <a:ext cx="3175" cy="23375"/>
            </a:xfrm>
            <a:custGeom>
              <a:rect b="b" l="l" r="r" t="t"/>
              <a:pathLst>
                <a:path extrusionOk="0" h="935" w="127">
                  <a:moveTo>
                    <a:pt x="124" y="1"/>
                  </a:moveTo>
                  <a:lnTo>
                    <a:pt x="1" y="73"/>
                  </a:lnTo>
                  <a:lnTo>
                    <a:pt x="2" y="863"/>
                  </a:lnTo>
                  <a:lnTo>
                    <a:pt x="127" y="935"/>
                  </a:lnTo>
                  <a:lnTo>
                    <a:pt x="124" y="1"/>
                  </a:lnTo>
                  <a:close/>
                  <a:moveTo>
                    <a:pt x="127" y="935"/>
                  </a:moveTo>
                  <a:lnTo>
                    <a:pt x="127" y="935"/>
                  </a:lnTo>
                  <a:lnTo>
                    <a:pt x="127" y="935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5"/>
            <p:cNvSpPr/>
            <p:nvPr/>
          </p:nvSpPr>
          <p:spPr>
            <a:xfrm>
              <a:off x="6656675" y="977225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688" y="0"/>
                  </a:moveTo>
                  <a:lnTo>
                    <a:pt x="1" y="396"/>
                  </a:lnTo>
                  <a:lnTo>
                    <a:pt x="1" y="541"/>
                  </a:lnTo>
                  <a:lnTo>
                    <a:pt x="813" y="72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5"/>
            <p:cNvSpPr/>
            <p:nvPr/>
          </p:nvSpPr>
          <p:spPr>
            <a:xfrm>
              <a:off x="6630225" y="972625"/>
              <a:ext cx="17250" cy="29700"/>
            </a:xfrm>
            <a:custGeom>
              <a:rect b="b" l="l" r="r" t="t"/>
              <a:pathLst>
                <a:path extrusionOk="0" h="1188" w="690">
                  <a:moveTo>
                    <a:pt x="688" y="0"/>
                  </a:moveTo>
                  <a:lnTo>
                    <a:pt x="499" y="109"/>
                  </a:lnTo>
                  <a:lnTo>
                    <a:pt x="0" y="398"/>
                  </a:lnTo>
                  <a:lnTo>
                    <a:pt x="2" y="972"/>
                  </a:lnTo>
                  <a:lnTo>
                    <a:pt x="2" y="1188"/>
                  </a:lnTo>
                  <a:lnTo>
                    <a:pt x="689" y="791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5"/>
            <p:cNvSpPr/>
            <p:nvPr/>
          </p:nvSpPr>
          <p:spPr>
            <a:xfrm>
              <a:off x="6647400" y="970800"/>
              <a:ext cx="3175" cy="23425"/>
            </a:xfrm>
            <a:custGeom>
              <a:rect b="b" l="l" r="r" t="t"/>
              <a:pathLst>
                <a:path extrusionOk="0" h="937" w="127">
                  <a:moveTo>
                    <a:pt x="124" y="1"/>
                  </a:moveTo>
                  <a:lnTo>
                    <a:pt x="1" y="73"/>
                  </a:lnTo>
                  <a:lnTo>
                    <a:pt x="2" y="864"/>
                  </a:lnTo>
                  <a:lnTo>
                    <a:pt x="127" y="936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5"/>
            <p:cNvSpPr/>
            <p:nvPr/>
          </p:nvSpPr>
          <p:spPr>
            <a:xfrm>
              <a:off x="6630250" y="992375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688" y="1"/>
                  </a:moveTo>
                  <a:lnTo>
                    <a:pt x="1" y="398"/>
                  </a:lnTo>
                  <a:lnTo>
                    <a:pt x="1" y="541"/>
                  </a:lnTo>
                  <a:lnTo>
                    <a:pt x="813" y="73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5"/>
            <p:cNvSpPr/>
            <p:nvPr/>
          </p:nvSpPr>
          <p:spPr>
            <a:xfrm>
              <a:off x="6603800" y="987675"/>
              <a:ext cx="17225" cy="29700"/>
            </a:xfrm>
            <a:custGeom>
              <a:rect b="b" l="l" r="r" t="t"/>
              <a:pathLst>
                <a:path extrusionOk="0" h="1188" w="689">
                  <a:moveTo>
                    <a:pt x="687" y="0"/>
                  </a:moveTo>
                  <a:lnTo>
                    <a:pt x="499" y="110"/>
                  </a:lnTo>
                  <a:lnTo>
                    <a:pt x="0" y="397"/>
                  </a:lnTo>
                  <a:lnTo>
                    <a:pt x="2" y="973"/>
                  </a:lnTo>
                  <a:lnTo>
                    <a:pt x="2" y="1188"/>
                  </a:lnTo>
                  <a:lnTo>
                    <a:pt x="689" y="790"/>
                  </a:lnTo>
                  <a:lnTo>
                    <a:pt x="68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5"/>
            <p:cNvSpPr/>
            <p:nvPr/>
          </p:nvSpPr>
          <p:spPr>
            <a:xfrm>
              <a:off x="6620975" y="985900"/>
              <a:ext cx="3175" cy="23350"/>
            </a:xfrm>
            <a:custGeom>
              <a:rect b="b" l="l" r="r" t="t"/>
              <a:pathLst>
                <a:path extrusionOk="0" h="934" w="127">
                  <a:moveTo>
                    <a:pt x="124" y="0"/>
                  </a:moveTo>
                  <a:lnTo>
                    <a:pt x="0" y="71"/>
                  </a:lnTo>
                  <a:lnTo>
                    <a:pt x="2" y="861"/>
                  </a:lnTo>
                  <a:lnTo>
                    <a:pt x="127" y="934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5"/>
            <p:cNvSpPr/>
            <p:nvPr/>
          </p:nvSpPr>
          <p:spPr>
            <a:xfrm>
              <a:off x="6603825" y="1007425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688" y="0"/>
                  </a:moveTo>
                  <a:lnTo>
                    <a:pt x="1" y="398"/>
                  </a:lnTo>
                  <a:lnTo>
                    <a:pt x="1" y="541"/>
                  </a:lnTo>
                  <a:lnTo>
                    <a:pt x="813" y="73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5"/>
            <p:cNvSpPr/>
            <p:nvPr/>
          </p:nvSpPr>
          <p:spPr>
            <a:xfrm>
              <a:off x="6513925" y="921675"/>
              <a:ext cx="17250" cy="29725"/>
            </a:xfrm>
            <a:custGeom>
              <a:rect b="b" l="l" r="r" t="t"/>
              <a:pathLst>
                <a:path extrusionOk="0" h="1189" w="690">
                  <a:moveTo>
                    <a:pt x="2" y="1"/>
                  </a:moveTo>
                  <a:lnTo>
                    <a:pt x="0" y="791"/>
                  </a:lnTo>
                  <a:lnTo>
                    <a:pt x="688" y="1189"/>
                  </a:lnTo>
                  <a:lnTo>
                    <a:pt x="688" y="974"/>
                  </a:lnTo>
                  <a:lnTo>
                    <a:pt x="689" y="398"/>
                  </a:lnTo>
                  <a:lnTo>
                    <a:pt x="190" y="111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5"/>
            <p:cNvSpPr/>
            <p:nvPr/>
          </p:nvSpPr>
          <p:spPr>
            <a:xfrm>
              <a:off x="6510800" y="919900"/>
              <a:ext cx="3175" cy="23375"/>
            </a:xfrm>
            <a:custGeom>
              <a:rect b="b" l="l" r="r" t="t"/>
              <a:pathLst>
                <a:path extrusionOk="0" h="935" w="127">
                  <a:moveTo>
                    <a:pt x="4" y="1"/>
                  </a:moveTo>
                  <a:lnTo>
                    <a:pt x="1" y="935"/>
                  </a:lnTo>
                  <a:lnTo>
                    <a:pt x="125" y="862"/>
                  </a:lnTo>
                  <a:lnTo>
                    <a:pt x="127" y="72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5"/>
            <p:cNvSpPr/>
            <p:nvPr/>
          </p:nvSpPr>
          <p:spPr>
            <a:xfrm>
              <a:off x="6510800" y="941450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125" y="0"/>
                  </a:moveTo>
                  <a:lnTo>
                    <a:pt x="1" y="73"/>
                  </a:lnTo>
                  <a:lnTo>
                    <a:pt x="813" y="541"/>
                  </a:lnTo>
                  <a:lnTo>
                    <a:pt x="813" y="398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5"/>
            <p:cNvSpPr/>
            <p:nvPr/>
          </p:nvSpPr>
          <p:spPr>
            <a:xfrm>
              <a:off x="6540350" y="936875"/>
              <a:ext cx="17275" cy="29675"/>
            </a:xfrm>
            <a:custGeom>
              <a:rect b="b" l="l" r="r" t="t"/>
              <a:pathLst>
                <a:path extrusionOk="0" h="1187" w="691">
                  <a:moveTo>
                    <a:pt x="2" y="1"/>
                  </a:moveTo>
                  <a:lnTo>
                    <a:pt x="0" y="791"/>
                  </a:lnTo>
                  <a:lnTo>
                    <a:pt x="688" y="1187"/>
                  </a:lnTo>
                  <a:lnTo>
                    <a:pt x="688" y="972"/>
                  </a:lnTo>
                  <a:lnTo>
                    <a:pt x="691" y="396"/>
                  </a:lnTo>
                  <a:lnTo>
                    <a:pt x="192" y="109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5"/>
            <p:cNvSpPr/>
            <p:nvPr/>
          </p:nvSpPr>
          <p:spPr>
            <a:xfrm>
              <a:off x="6537225" y="935075"/>
              <a:ext cx="3175" cy="23350"/>
            </a:xfrm>
            <a:custGeom>
              <a:rect b="b" l="l" r="r" t="t"/>
              <a:pathLst>
                <a:path extrusionOk="0" h="934" w="127">
                  <a:moveTo>
                    <a:pt x="4" y="0"/>
                  </a:moveTo>
                  <a:lnTo>
                    <a:pt x="1" y="934"/>
                  </a:lnTo>
                  <a:lnTo>
                    <a:pt x="125" y="861"/>
                  </a:lnTo>
                  <a:lnTo>
                    <a:pt x="127" y="7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5"/>
            <p:cNvSpPr/>
            <p:nvPr/>
          </p:nvSpPr>
          <p:spPr>
            <a:xfrm>
              <a:off x="6537225" y="956600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125" y="0"/>
                  </a:moveTo>
                  <a:lnTo>
                    <a:pt x="1" y="73"/>
                  </a:lnTo>
                  <a:lnTo>
                    <a:pt x="813" y="541"/>
                  </a:lnTo>
                  <a:lnTo>
                    <a:pt x="813" y="398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5"/>
            <p:cNvSpPr/>
            <p:nvPr/>
          </p:nvSpPr>
          <p:spPr>
            <a:xfrm>
              <a:off x="6566775" y="951925"/>
              <a:ext cx="17250" cy="29700"/>
            </a:xfrm>
            <a:custGeom>
              <a:rect b="b" l="l" r="r" t="t"/>
              <a:pathLst>
                <a:path extrusionOk="0" h="1188" w="690">
                  <a:moveTo>
                    <a:pt x="2" y="0"/>
                  </a:moveTo>
                  <a:lnTo>
                    <a:pt x="1" y="791"/>
                  </a:lnTo>
                  <a:lnTo>
                    <a:pt x="688" y="1188"/>
                  </a:lnTo>
                  <a:lnTo>
                    <a:pt x="688" y="973"/>
                  </a:lnTo>
                  <a:lnTo>
                    <a:pt x="689" y="398"/>
                  </a:lnTo>
                  <a:lnTo>
                    <a:pt x="191" y="109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5"/>
            <p:cNvSpPr/>
            <p:nvPr/>
          </p:nvSpPr>
          <p:spPr>
            <a:xfrm>
              <a:off x="6563650" y="950150"/>
              <a:ext cx="3200" cy="23375"/>
            </a:xfrm>
            <a:custGeom>
              <a:rect b="b" l="l" r="r" t="t"/>
              <a:pathLst>
                <a:path extrusionOk="0" h="935" w="128">
                  <a:moveTo>
                    <a:pt x="4" y="0"/>
                  </a:moveTo>
                  <a:lnTo>
                    <a:pt x="1" y="934"/>
                  </a:lnTo>
                  <a:lnTo>
                    <a:pt x="126" y="862"/>
                  </a:lnTo>
                  <a:lnTo>
                    <a:pt x="127" y="7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5"/>
            <p:cNvSpPr/>
            <p:nvPr/>
          </p:nvSpPr>
          <p:spPr>
            <a:xfrm>
              <a:off x="6563650" y="971675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126" y="1"/>
                  </a:moveTo>
                  <a:lnTo>
                    <a:pt x="1" y="73"/>
                  </a:lnTo>
                  <a:lnTo>
                    <a:pt x="813" y="542"/>
                  </a:lnTo>
                  <a:lnTo>
                    <a:pt x="813" y="398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5"/>
            <p:cNvSpPr/>
            <p:nvPr/>
          </p:nvSpPr>
          <p:spPr>
            <a:xfrm>
              <a:off x="6656650" y="921675"/>
              <a:ext cx="17250" cy="29725"/>
            </a:xfrm>
            <a:custGeom>
              <a:rect b="b" l="l" r="r" t="t"/>
              <a:pathLst>
                <a:path extrusionOk="0" h="1189" w="690">
                  <a:moveTo>
                    <a:pt x="688" y="1"/>
                  </a:moveTo>
                  <a:lnTo>
                    <a:pt x="499" y="111"/>
                  </a:lnTo>
                  <a:lnTo>
                    <a:pt x="0" y="398"/>
                  </a:lnTo>
                  <a:lnTo>
                    <a:pt x="2" y="974"/>
                  </a:lnTo>
                  <a:lnTo>
                    <a:pt x="2" y="1189"/>
                  </a:lnTo>
                  <a:lnTo>
                    <a:pt x="689" y="791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5"/>
            <p:cNvSpPr/>
            <p:nvPr/>
          </p:nvSpPr>
          <p:spPr>
            <a:xfrm>
              <a:off x="6673825" y="919900"/>
              <a:ext cx="3175" cy="23375"/>
            </a:xfrm>
            <a:custGeom>
              <a:rect b="b" l="l" r="r" t="t"/>
              <a:pathLst>
                <a:path extrusionOk="0" h="935" w="127">
                  <a:moveTo>
                    <a:pt x="124" y="1"/>
                  </a:moveTo>
                  <a:lnTo>
                    <a:pt x="1" y="72"/>
                  </a:lnTo>
                  <a:lnTo>
                    <a:pt x="2" y="862"/>
                  </a:lnTo>
                  <a:lnTo>
                    <a:pt x="127" y="935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5"/>
            <p:cNvSpPr/>
            <p:nvPr/>
          </p:nvSpPr>
          <p:spPr>
            <a:xfrm>
              <a:off x="6656675" y="941450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688" y="0"/>
                  </a:moveTo>
                  <a:lnTo>
                    <a:pt x="1" y="398"/>
                  </a:lnTo>
                  <a:lnTo>
                    <a:pt x="1" y="541"/>
                  </a:lnTo>
                  <a:lnTo>
                    <a:pt x="813" y="73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5"/>
            <p:cNvSpPr/>
            <p:nvPr/>
          </p:nvSpPr>
          <p:spPr>
            <a:xfrm>
              <a:off x="6630225" y="936875"/>
              <a:ext cx="17250" cy="29675"/>
            </a:xfrm>
            <a:custGeom>
              <a:rect b="b" l="l" r="r" t="t"/>
              <a:pathLst>
                <a:path extrusionOk="0" h="1187" w="690">
                  <a:moveTo>
                    <a:pt x="688" y="1"/>
                  </a:moveTo>
                  <a:lnTo>
                    <a:pt x="499" y="109"/>
                  </a:lnTo>
                  <a:lnTo>
                    <a:pt x="0" y="396"/>
                  </a:lnTo>
                  <a:lnTo>
                    <a:pt x="2" y="972"/>
                  </a:lnTo>
                  <a:lnTo>
                    <a:pt x="2" y="1187"/>
                  </a:lnTo>
                  <a:lnTo>
                    <a:pt x="689" y="791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5"/>
            <p:cNvSpPr/>
            <p:nvPr/>
          </p:nvSpPr>
          <p:spPr>
            <a:xfrm>
              <a:off x="6647400" y="935075"/>
              <a:ext cx="3175" cy="23350"/>
            </a:xfrm>
            <a:custGeom>
              <a:rect b="b" l="l" r="r" t="t"/>
              <a:pathLst>
                <a:path extrusionOk="0" h="934" w="127">
                  <a:moveTo>
                    <a:pt x="124" y="0"/>
                  </a:moveTo>
                  <a:lnTo>
                    <a:pt x="1" y="71"/>
                  </a:lnTo>
                  <a:lnTo>
                    <a:pt x="2" y="861"/>
                  </a:lnTo>
                  <a:lnTo>
                    <a:pt x="127" y="934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5"/>
            <p:cNvSpPr/>
            <p:nvPr/>
          </p:nvSpPr>
          <p:spPr>
            <a:xfrm>
              <a:off x="6630250" y="956600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688" y="0"/>
                  </a:moveTo>
                  <a:lnTo>
                    <a:pt x="1" y="398"/>
                  </a:lnTo>
                  <a:lnTo>
                    <a:pt x="1" y="541"/>
                  </a:lnTo>
                  <a:lnTo>
                    <a:pt x="813" y="73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5"/>
            <p:cNvSpPr/>
            <p:nvPr/>
          </p:nvSpPr>
          <p:spPr>
            <a:xfrm>
              <a:off x="6603800" y="951925"/>
              <a:ext cx="17225" cy="29700"/>
            </a:xfrm>
            <a:custGeom>
              <a:rect b="b" l="l" r="r" t="t"/>
              <a:pathLst>
                <a:path extrusionOk="0" h="1188" w="689">
                  <a:moveTo>
                    <a:pt x="687" y="0"/>
                  </a:moveTo>
                  <a:lnTo>
                    <a:pt x="499" y="109"/>
                  </a:lnTo>
                  <a:lnTo>
                    <a:pt x="0" y="398"/>
                  </a:lnTo>
                  <a:lnTo>
                    <a:pt x="2" y="973"/>
                  </a:lnTo>
                  <a:lnTo>
                    <a:pt x="2" y="1188"/>
                  </a:lnTo>
                  <a:lnTo>
                    <a:pt x="689" y="791"/>
                  </a:lnTo>
                  <a:lnTo>
                    <a:pt x="68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5"/>
            <p:cNvSpPr/>
            <p:nvPr/>
          </p:nvSpPr>
          <p:spPr>
            <a:xfrm>
              <a:off x="6620975" y="950150"/>
              <a:ext cx="3175" cy="23375"/>
            </a:xfrm>
            <a:custGeom>
              <a:rect b="b" l="l" r="r" t="t"/>
              <a:pathLst>
                <a:path extrusionOk="0" h="935" w="127">
                  <a:moveTo>
                    <a:pt x="124" y="0"/>
                  </a:moveTo>
                  <a:lnTo>
                    <a:pt x="0" y="71"/>
                  </a:lnTo>
                  <a:lnTo>
                    <a:pt x="2" y="862"/>
                  </a:lnTo>
                  <a:lnTo>
                    <a:pt x="127" y="934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5"/>
            <p:cNvSpPr/>
            <p:nvPr/>
          </p:nvSpPr>
          <p:spPr>
            <a:xfrm>
              <a:off x="6603825" y="971675"/>
              <a:ext cx="20325" cy="13550"/>
            </a:xfrm>
            <a:custGeom>
              <a:rect b="b" l="l" r="r" t="t"/>
              <a:pathLst>
                <a:path extrusionOk="0" h="542" w="813">
                  <a:moveTo>
                    <a:pt x="688" y="1"/>
                  </a:moveTo>
                  <a:lnTo>
                    <a:pt x="1" y="398"/>
                  </a:lnTo>
                  <a:lnTo>
                    <a:pt x="1" y="542"/>
                  </a:lnTo>
                  <a:lnTo>
                    <a:pt x="813" y="73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5"/>
            <p:cNvSpPr/>
            <p:nvPr/>
          </p:nvSpPr>
          <p:spPr>
            <a:xfrm>
              <a:off x="7161750" y="1066600"/>
              <a:ext cx="399150" cy="229825"/>
            </a:xfrm>
            <a:custGeom>
              <a:rect b="b" l="l" r="r" t="t"/>
              <a:pathLst>
                <a:path extrusionOk="0" h="9193" w="15966">
                  <a:moveTo>
                    <a:pt x="5343" y="1"/>
                  </a:moveTo>
                  <a:cubicBezTo>
                    <a:pt x="5285" y="1"/>
                    <a:pt x="5227" y="14"/>
                    <a:pt x="5183" y="39"/>
                  </a:cubicBezTo>
                  <a:lnTo>
                    <a:pt x="90" y="3022"/>
                  </a:lnTo>
                  <a:cubicBezTo>
                    <a:pt x="2" y="3073"/>
                    <a:pt x="0" y="3155"/>
                    <a:pt x="89" y="3207"/>
                  </a:cubicBezTo>
                  <a:lnTo>
                    <a:pt x="10464" y="9154"/>
                  </a:lnTo>
                  <a:cubicBezTo>
                    <a:pt x="10507" y="9180"/>
                    <a:pt x="10565" y="9192"/>
                    <a:pt x="10623" y="9192"/>
                  </a:cubicBezTo>
                  <a:cubicBezTo>
                    <a:pt x="10681" y="9192"/>
                    <a:pt x="10739" y="9180"/>
                    <a:pt x="10783" y="9154"/>
                  </a:cubicBezTo>
                  <a:lnTo>
                    <a:pt x="15877" y="6173"/>
                  </a:lnTo>
                  <a:cubicBezTo>
                    <a:pt x="15966" y="6121"/>
                    <a:pt x="15966" y="6038"/>
                    <a:pt x="15879" y="5987"/>
                  </a:cubicBezTo>
                  <a:lnTo>
                    <a:pt x="5503" y="39"/>
                  </a:lnTo>
                  <a:cubicBezTo>
                    <a:pt x="5459" y="14"/>
                    <a:pt x="5401" y="1"/>
                    <a:pt x="534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5"/>
            <p:cNvSpPr/>
            <p:nvPr/>
          </p:nvSpPr>
          <p:spPr>
            <a:xfrm>
              <a:off x="7264600" y="1092650"/>
              <a:ext cx="10500" cy="32725"/>
            </a:xfrm>
            <a:custGeom>
              <a:rect b="b" l="l" r="r" t="t"/>
              <a:pathLst>
                <a:path extrusionOk="0" h="1309" w="420">
                  <a:moveTo>
                    <a:pt x="419" y="1"/>
                  </a:moveTo>
                  <a:cubicBezTo>
                    <a:pt x="419" y="32"/>
                    <a:pt x="399" y="63"/>
                    <a:pt x="357" y="88"/>
                  </a:cubicBezTo>
                  <a:cubicBezTo>
                    <a:pt x="316" y="111"/>
                    <a:pt x="263" y="123"/>
                    <a:pt x="210" y="123"/>
                  </a:cubicBezTo>
                  <a:cubicBezTo>
                    <a:pt x="156" y="123"/>
                    <a:pt x="102" y="111"/>
                    <a:pt x="61" y="88"/>
                  </a:cubicBezTo>
                  <a:cubicBezTo>
                    <a:pt x="20" y="64"/>
                    <a:pt x="0" y="32"/>
                    <a:pt x="0" y="2"/>
                  </a:cubicBezTo>
                  <a:lnTo>
                    <a:pt x="0" y="1187"/>
                  </a:lnTo>
                  <a:cubicBezTo>
                    <a:pt x="0" y="1217"/>
                    <a:pt x="20" y="1249"/>
                    <a:pt x="61" y="1272"/>
                  </a:cubicBezTo>
                  <a:cubicBezTo>
                    <a:pt x="102" y="1296"/>
                    <a:pt x="155" y="1308"/>
                    <a:pt x="208" y="1308"/>
                  </a:cubicBezTo>
                  <a:cubicBezTo>
                    <a:pt x="262" y="1308"/>
                    <a:pt x="315" y="1296"/>
                    <a:pt x="357" y="1272"/>
                  </a:cubicBezTo>
                  <a:cubicBezTo>
                    <a:pt x="399" y="1249"/>
                    <a:pt x="419" y="1217"/>
                    <a:pt x="419" y="1187"/>
                  </a:cubicBezTo>
                  <a:lnTo>
                    <a:pt x="41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5"/>
            <p:cNvSpPr/>
            <p:nvPr/>
          </p:nvSpPr>
          <p:spPr>
            <a:xfrm>
              <a:off x="7264075" y="1089650"/>
              <a:ext cx="11525" cy="6075"/>
            </a:xfrm>
            <a:custGeom>
              <a:rect b="b" l="l" r="r" t="t"/>
              <a:pathLst>
                <a:path extrusionOk="0" h="243" w="461">
                  <a:moveTo>
                    <a:pt x="232" y="0"/>
                  </a:moveTo>
                  <a:cubicBezTo>
                    <a:pt x="178" y="0"/>
                    <a:pt x="125" y="12"/>
                    <a:pt x="83" y="35"/>
                  </a:cubicBezTo>
                  <a:cubicBezTo>
                    <a:pt x="1" y="83"/>
                    <a:pt x="1" y="160"/>
                    <a:pt x="82" y="208"/>
                  </a:cubicBezTo>
                  <a:cubicBezTo>
                    <a:pt x="123" y="231"/>
                    <a:pt x="177" y="243"/>
                    <a:pt x="231" y="243"/>
                  </a:cubicBezTo>
                  <a:cubicBezTo>
                    <a:pt x="284" y="243"/>
                    <a:pt x="337" y="231"/>
                    <a:pt x="378" y="208"/>
                  </a:cubicBezTo>
                  <a:cubicBezTo>
                    <a:pt x="460" y="160"/>
                    <a:pt x="460" y="83"/>
                    <a:pt x="379" y="35"/>
                  </a:cubicBezTo>
                  <a:cubicBezTo>
                    <a:pt x="339" y="12"/>
                    <a:pt x="285" y="0"/>
                    <a:pt x="232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5"/>
            <p:cNvSpPr/>
            <p:nvPr/>
          </p:nvSpPr>
          <p:spPr>
            <a:xfrm>
              <a:off x="7228375" y="1019275"/>
              <a:ext cx="81525" cy="77875"/>
            </a:xfrm>
            <a:custGeom>
              <a:rect b="b" l="l" r="r" t="t"/>
              <a:pathLst>
                <a:path extrusionOk="0" h="3115" w="3261">
                  <a:moveTo>
                    <a:pt x="1955" y="1"/>
                  </a:moveTo>
                  <a:cubicBezTo>
                    <a:pt x="1739" y="1"/>
                    <a:pt x="1533" y="114"/>
                    <a:pt x="1422" y="308"/>
                  </a:cubicBezTo>
                  <a:cubicBezTo>
                    <a:pt x="1328" y="198"/>
                    <a:pt x="1193" y="139"/>
                    <a:pt x="1056" y="139"/>
                  </a:cubicBezTo>
                  <a:cubicBezTo>
                    <a:pt x="973" y="139"/>
                    <a:pt x="889" y="161"/>
                    <a:pt x="814" y="205"/>
                  </a:cubicBezTo>
                  <a:cubicBezTo>
                    <a:pt x="614" y="324"/>
                    <a:pt x="527" y="569"/>
                    <a:pt x="611" y="787"/>
                  </a:cubicBezTo>
                  <a:cubicBezTo>
                    <a:pt x="331" y="842"/>
                    <a:pt x="114" y="1059"/>
                    <a:pt x="57" y="1338"/>
                  </a:cubicBezTo>
                  <a:cubicBezTo>
                    <a:pt x="0" y="1616"/>
                    <a:pt x="118" y="1902"/>
                    <a:pt x="353" y="2061"/>
                  </a:cubicBezTo>
                  <a:cubicBezTo>
                    <a:pt x="341" y="2100"/>
                    <a:pt x="335" y="2141"/>
                    <a:pt x="335" y="2181"/>
                  </a:cubicBezTo>
                  <a:cubicBezTo>
                    <a:pt x="335" y="2403"/>
                    <a:pt x="488" y="2596"/>
                    <a:pt x="704" y="2647"/>
                  </a:cubicBezTo>
                  <a:cubicBezTo>
                    <a:pt x="916" y="2955"/>
                    <a:pt x="1254" y="3115"/>
                    <a:pt x="1594" y="3115"/>
                  </a:cubicBezTo>
                  <a:cubicBezTo>
                    <a:pt x="1860" y="3115"/>
                    <a:pt x="2128" y="3017"/>
                    <a:pt x="2338" y="2817"/>
                  </a:cubicBezTo>
                  <a:cubicBezTo>
                    <a:pt x="2347" y="2811"/>
                    <a:pt x="2355" y="2806"/>
                    <a:pt x="2363" y="2802"/>
                  </a:cubicBezTo>
                  <a:cubicBezTo>
                    <a:pt x="2400" y="2811"/>
                    <a:pt x="2438" y="2816"/>
                    <a:pt x="2475" y="2816"/>
                  </a:cubicBezTo>
                  <a:cubicBezTo>
                    <a:pt x="2711" y="2816"/>
                    <a:pt x="2920" y="2637"/>
                    <a:pt x="2946" y="2392"/>
                  </a:cubicBezTo>
                  <a:cubicBezTo>
                    <a:pt x="3140" y="2282"/>
                    <a:pt x="3259" y="2077"/>
                    <a:pt x="3260" y="1855"/>
                  </a:cubicBezTo>
                  <a:cubicBezTo>
                    <a:pt x="3260" y="1628"/>
                    <a:pt x="3136" y="1419"/>
                    <a:pt x="2935" y="1311"/>
                  </a:cubicBezTo>
                  <a:cubicBezTo>
                    <a:pt x="3082" y="1019"/>
                    <a:pt x="2896" y="668"/>
                    <a:pt x="2571" y="627"/>
                  </a:cubicBezTo>
                  <a:lnTo>
                    <a:pt x="2571" y="620"/>
                  </a:lnTo>
                  <a:cubicBezTo>
                    <a:pt x="2571" y="341"/>
                    <a:pt x="2386" y="96"/>
                    <a:pt x="2116" y="22"/>
                  </a:cubicBezTo>
                  <a:cubicBezTo>
                    <a:pt x="2062" y="8"/>
                    <a:pt x="2008" y="1"/>
                    <a:pt x="195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5"/>
            <p:cNvSpPr/>
            <p:nvPr/>
          </p:nvSpPr>
          <p:spPr>
            <a:xfrm>
              <a:off x="7212325" y="1112600"/>
              <a:ext cx="10500" cy="32700"/>
            </a:xfrm>
            <a:custGeom>
              <a:rect b="b" l="l" r="r" t="t"/>
              <a:pathLst>
                <a:path extrusionOk="0" h="1308" w="420">
                  <a:moveTo>
                    <a:pt x="419" y="0"/>
                  </a:moveTo>
                  <a:cubicBezTo>
                    <a:pt x="419" y="32"/>
                    <a:pt x="399" y="62"/>
                    <a:pt x="357" y="87"/>
                  </a:cubicBezTo>
                  <a:cubicBezTo>
                    <a:pt x="315" y="110"/>
                    <a:pt x="262" y="122"/>
                    <a:pt x="208" y="122"/>
                  </a:cubicBezTo>
                  <a:cubicBezTo>
                    <a:pt x="155" y="122"/>
                    <a:pt x="102" y="110"/>
                    <a:pt x="61" y="87"/>
                  </a:cubicBezTo>
                  <a:cubicBezTo>
                    <a:pt x="20" y="62"/>
                    <a:pt x="0" y="32"/>
                    <a:pt x="0" y="1"/>
                  </a:cubicBezTo>
                  <a:lnTo>
                    <a:pt x="0" y="1186"/>
                  </a:lnTo>
                  <a:cubicBezTo>
                    <a:pt x="0" y="1217"/>
                    <a:pt x="20" y="1247"/>
                    <a:pt x="61" y="1272"/>
                  </a:cubicBezTo>
                  <a:cubicBezTo>
                    <a:pt x="102" y="1296"/>
                    <a:pt x="155" y="1308"/>
                    <a:pt x="208" y="1308"/>
                  </a:cubicBezTo>
                  <a:cubicBezTo>
                    <a:pt x="262" y="1308"/>
                    <a:pt x="315" y="1296"/>
                    <a:pt x="357" y="1272"/>
                  </a:cubicBezTo>
                  <a:cubicBezTo>
                    <a:pt x="399" y="1247"/>
                    <a:pt x="419" y="1217"/>
                    <a:pt x="419" y="1185"/>
                  </a:cubicBezTo>
                  <a:lnTo>
                    <a:pt x="41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5"/>
            <p:cNvSpPr/>
            <p:nvPr/>
          </p:nvSpPr>
          <p:spPr>
            <a:xfrm>
              <a:off x="7211800" y="1109575"/>
              <a:ext cx="11525" cy="6075"/>
            </a:xfrm>
            <a:custGeom>
              <a:rect b="b" l="l" r="r" t="t"/>
              <a:pathLst>
                <a:path extrusionOk="0" h="243" w="461">
                  <a:moveTo>
                    <a:pt x="231" y="0"/>
                  </a:moveTo>
                  <a:cubicBezTo>
                    <a:pt x="178" y="0"/>
                    <a:pt x="124" y="12"/>
                    <a:pt x="83" y="35"/>
                  </a:cubicBezTo>
                  <a:cubicBezTo>
                    <a:pt x="1" y="83"/>
                    <a:pt x="1" y="160"/>
                    <a:pt x="82" y="208"/>
                  </a:cubicBezTo>
                  <a:cubicBezTo>
                    <a:pt x="123" y="231"/>
                    <a:pt x="176" y="243"/>
                    <a:pt x="229" y="243"/>
                  </a:cubicBezTo>
                  <a:cubicBezTo>
                    <a:pt x="283" y="243"/>
                    <a:pt x="336" y="231"/>
                    <a:pt x="378" y="208"/>
                  </a:cubicBezTo>
                  <a:cubicBezTo>
                    <a:pt x="460" y="160"/>
                    <a:pt x="460" y="82"/>
                    <a:pt x="379" y="35"/>
                  </a:cubicBezTo>
                  <a:cubicBezTo>
                    <a:pt x="338" y="12"/>
                    <a:pt x="285" y="0"/>
                    <a:pt x="23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5"/>
            <p:cNvSpPr/>
            <p:nvPr/>
          </p:nvSpPr>
          <p:spPr>
            <a:xfrm>
              <a:off x="7176100" y="1039225"/>
              <a:ext cx="81525" cy="77850"/>
            </a:xfrm>
            <a:custGeom>
              <a:rect b="b" l="l" r="r" t="t"/>
              <a:pathLst>
                <a:path extrusionOk="0" h="3114" w="3261">
                  <a:moveTo>
                    <a:pt x="1955" y="0"/>
                  </a:moveTo>
                  <a:cubicBezTo>
                    <a:pt x="1739" y="0"/>
                    <a:pt x="1534" y="114"/>
                    <a:pt x="1422" y="308"/>
                  </a:cubicBezTo>
                  <a:cubicBezTo>
                    <a:pt x="1328" y="197"/>
                    <a:pt x="1193" y="138"/>
                    <a:pt x="1056" y="138"/>
                  </a:cubicBezTo>
                  <a:cubicBezTo>
                    <a:pt x="973" y="138"/>
                    <a:pt x="890" y="160"/>
                    <a:pt x="814" y="205"/>
                  </a:cubicBezTo>
                  <a:cubicBezTo>
                    <a:pt x="614" y="322"/>
                    <a:pt x="527" y="569"/>
                    <a:pt x="611" y="786"/>
                  </a:cubicBezTo>
                  <a:cubicBezTo>
                    <a:pt x="331" y="841"/>
                    <a:pt x="114" y="1059"/>
                    <a:pt x="57" y="1337"/>
                  </a:cubicBezTo>
                  <a:cubicBezTo>
                    <a:pt x="0" y="1615"/>
                    <a:pt x="118" y="1901"/>
                    <a:pt x="353" y="2059"/>
                  </a:cubicBezTo>
                  <a:cubicBezTo>
                    <a:pt x="280" y="2320"/>
                    <a:pt x="440" y="2588"/>
                    <a:pt x="704" y="2646"/>
                  </a:cubicBezTo>
                  <a:cubicBezTo>
                    <a:pt x="916" y="2954"/>
                    <a:pt x="1254" y="3114"/>
                    <a:pt x="1595" y="3114"/>
                  </a:cubicBezTo>
                  <a:cubicBezTo>
                    <a:pt x="1861" y="3114"/>
                    <a:pt x="2129" y="3017"/>
                    <a:pt x="2339" y="2816"/>
                  </a:cubicBezTo>
                  <a:lnTo>
                    <a:pt x="2364" y="2800"/>
                  </a:lnTo>
                  <a:cubicBezTo>
                    <a:pt x="2402" y="2809"/>
                    <a:pt x="2440" y="2814"/>
                    <a:pt x="2477" y="2814"/>
                  </a:cubicBezTo>
                  <a:cubicBezTo>
                    <a:pt x="2713" y="2814"/>
                    <a:pt x="2921" y="2636"/>
                    <a:pt x="2947" y="2390"/>
                  </a:cubicBezTo>
                  <a:cubicBezTo>
                    <a:pt x="3140" y="2281"/>
                    <a:pt x="3260" y="2075"/>
                    <a:pt x="3260" y="1853"/>
                  </a:cubicBezTo>
                  <a:cubicBezTo>
                    <a:pt x="3260" y="1627"/>
                    <a:pt x="3136" y="1417"/>
                    <a:pt x="2935" y="1310"/>
                  </a:cubicBezTo>
                  <a:cubicBezTo>
                    <a:pt x="3082" y="1017"/>
                    <a:pt x="2896" y="667"/>
                    <a:pt x="2571" y="627"/>
                  </a:cubicBezTo>
                  <a:lnTo>
                    <a:pt x="2571" y="619"/>
                  </a:lnTo>
                  <a:cubicBezTo>
                    <a:pt x="2571" y="339"/>
                    <a:pt x="2386" y="94"/>
                    <a:pt x="2116" y="22"/>
                  </a:cubicBezTo>
                  <a:cubicBezTo>
                    <a:pt x="2062" y="7"/>
                    <a:pt x="2008" y="0"/>
                    <a:pt x="1955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5"/>
            <p:cNvSpPr/>
            <p:nvPr/>
          </p:nvSpPr>
          <p:spPr>
            <a:xfrm>
              <a:off x="7338400" y="1098150"/>
              <a:ext cx="57925" cy="105175"/>
            </a:xfrm>
            <a:custGeom>
              <a:rect b="b" l="l" r="r" t="t"/>
              <a:pathLst>
                <a:path extrusionOk="0" h="4207" w="2317">
                  <a:moveTo>
                    <a:pt x="2316" y="1"/>
                  </a:moveTo>
                  <a:lnTo>
                    <a:pt x="5" y="1349"/>
                  </a:lnTo>
                  <a:lnTo>
                    <a:pt x="0" y="4206"/>
                  </a:lnTo>
                  <a:cubicBezTo>
                    <a:pt x="0" y="4206"/>
                    <a:pt x="0" y="4206"/>
                    <a:pt x="0" y="4206"/>
                  </a:cubicBezTo>
                  <a:cubicBezTo>
                    <a:pt x="10" y="4206"/>
                    <a:pt x="2310" y="2879"/>
                    <a:pt x="2310" y="2879"/>
                  </a:cubicBezTo>
                  <a:lnTo>
                    <a:pt x="231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5"/>
            <p:cNvSpPr/>
            <p:nvPr/>
          </p:nvSpPr>
          <p:spPr>
            <a:xfrm>
              <a:off x="7246800" y="1052225"/>
              <a:ext cx="149525" cy="151100"/>
            </a:xfrm>
            <a:custGeom>
              <a:rect b="b" l="l" r="r" t="t"/>
              <a:pathLst>
                <a:path extrusionOk="0" h="6044" w="5981">
                  <a:moveTo>
                    <a:pt x="2314" y="1"/>
                  </a:moveTo>
                  <a:lnTo>
                    <a:pt x="7" y="1275"/>
                  </a:lnTo>
                  <a:lnTo>
                    <a:pt x="0" y="3897"/>
                  </a:lnTo>
                  <a:lnTo>
                    <a:pt x="3662" y="6043"/>
                  </a:lnTo>
                  <a:lnTo>
                    <a:pt x="3669" y="3189"/>
                  </a:lnTo>
                  <a:lnTo>
                    <a:pt x="3679" y="3194"/>
                  </a:lnTo>
                  <a:lnTo>
                    <a:pt x="5980" y="1838"/>
                  </a:lnTo>
                  <a:lnTo>
                    <a:pt x="2314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5"/>
            <p:cNvSpPr/>
            <p:nvPr/>
          </p:nvSpPr>
          <p:spPr>
            <a:xfrm>
              <a:off x="7255575" y="1111200"/>
              <a:ext cx="21425" cy="51800"/>
            </a:xfrm>
            <a:custGeom>
              <a:rect b="b" l="l" r="r" t="t"/>
              <a:pathLst>
                <a:path extrusionOk="0" h="2072" w="857">
                  <a:moveTo>
                    <a:pt x="4" y="1"/>
                  </a:moveTo>
                  <a:lnTo>
                    <a:pt x="0" y="1579"/>
                  </a:lnTo>
                  <a:lnTo>
                    <a:pt x="91" y="1632"/>
                  </a:lnTo>
                  <a:lnTo>
                    <a:pt x="770" y="2024"/>
                  </a:lnTo>
                  <a:lnTo>
                    <a:pt x="853" y="2072"/>
                  </a:lnTo>
                  <a:lnTo>
                    <a:pt x="857" y="494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5"/>
            <p:cNvSpPr/>
            <p:nvPr/>
          </p:nvSpPr>
          <p:spPr>
            <a:xfrm>
              <a:off x="7276875" y="1122750"/>
              <a:ext cx="1575" cy="40250"/>
            </a:xfrm>
            <a:custGeom>
              <a:rect b="b" l="l" r="r" t="t"/>
              <a:pathLst>
                <a:path extrusionOk="0" h="1610" w="63">
                  <a:moveTo>
                    <a:pt x="63" y="0"/>
                  </a:moveTo>
                  <a:lnTo>
                    <a:pt x="5" y="32"/>
                  </a:lnTo>
                  <a:lnTo>
                    <a:pt x="1" y="1610"/>
                  </a:lnTo>
                  <a:lnTo>
                    <a:pt x="59" y="157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5"/>
            <p:cNvSpPr/>
            <p:nvPr/>
          </p:nvSpPr>
          <p:spPr>
            <a:xfrm>
              <a:off x="7257875" y="1115350"/>
              <a:ext cx="1800" cy="36625"/>
            </a:xfrm>
            <a:custGeom>
              <a:rect b="b" l="l" r="r" t="t"/>
              <a:pathLst>
                <a:path extrusionOk="0" h="1465" w="72">
                  <a:moveTo>
                    <a:pt x="2" y="0"/>
                  </a:moveTo>
                  <a:lnTo>
                    <a:pt x="1" y="1465"/>
                  </a:lnTo>
                  <a:lnTo>
                    <a:pt x="69" y="1429"/>
                  </a:lnTo>
                  <a:lnTo>
                    <a:pt x="72" y="4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5"/>
            <p:cNvSpPr/>
            <p:nvPr/>
          </p:nvSpPr>
          <p:spPr>
            <a:xfrm>
              <a:off x="7259200" y="1116150"/>
              <a:ext cx="15750" cy="44400"/>
            </a:xfrm>
            <a:custGeom>
              <a:rect b="b" l="l" r="r" t="t"/>
              <a:pathLst>
                <a:path extrusionOk="0" h="1776" w="630">
                  <a:moveTo>
                    <a:pt x="3" y="0"/>
                  </a:moveTo>
                  <a:lnTo>
                    <a:pt x="0" y="1414"/>
                  </a:lnTo>
                  <a:lnTo>
                    <a:pt x="625" y="1775"/>
                  </a:lnTo>
                  <a:lnTo>
                    <a:pt x="629" y="364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5"/>
            <p:cNvSpPr/>
            <p:nvPr/>
          </p:nvSpPr>
          <p:spPr>
            <a:xfrm>
              <a:off x="7296350" y="1031900"/>
              <a:ext cx="101025" cy="100800"/>
            </a:xfrm>
            <a:custGeom>
              <a:rect b="b" l="l" r="r" t="t"/>
              <a:pathLst>
                <a:path extrusionOk="0" h="4032" w="4041">
                  <a:moveTo>
                    <a:pt x="2381" y="0"/>
                  </a:moveTo>
                  <a:lnTo>
                    <a:pt x="0" y="1339"/>
                  </a:lnTo>
                  <a:lnTo>
                    <a:pt x="1687" y="4031"/>
                  </a:lnTo>
                  <a:lnTo>
                    <a:pt x="4040" y="2657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5"/>
            <p:cNvSpPr/>
            <p:nvPr/>
          </p:nvSpPr>
          <p:spPr>
            <a:xfrm>
              <a:off x="7244975" y="1031900"/>
              <a:ext cx="110925" cy="52900"/>
            </a:xfrm>
            <a:custGeom>
              <a:rect b="b" l="l" r="r" t="t"/>
              <a:pathLst>
                <a:path extrusionOk="0" h="2116" w="4437">
                  <a:moveTo>
                    <a:pt x="4436" y="0"/>
                  </a:moveTo>
                  <a:lnTo>
                    <a:pt x="2387" y="814"/>
                  </a:lnTo>
                  <a:lnTo>
                    <a:pt x="1" y="2116"/>
                  </a:lnTo>
                  <a:lnTo>
                    <a:pt x="2055" y="1339"/>
                  </a:lnTo>
                  <a:lnTo>
                    <a:pt x="443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5"/>
            <p:cNvSpPr/>
            <p:nvPr/>
          </p:nvSpPr>
          <p:spPr>
            <a:xfrm>
              <a:off x="7270750" y="1137525"/>
              <a:ext cx="4200" cy="3600"/>
            </a:xfrm>
            <a:custGeom>
              <a:rect b="b" l="l" r="r" t="t"/>
              <a:pathLst>
                <a:path extrusionOk="0" h="144" w="168">
                  <a:moveTo>
                    <a:pt x="1" y="1"/>
                  </a:moveTo>
                  <a:lnTo>
                    <a:pt x="1" y="1"/>
                  </a:lnTo>
                  <a:cubicBezTo>
                    <a:pt x="5" y="56"/>
                    <a:pt x="37" y="105"/>
                    <a:pt x="85" y="134"/>
                  </a:cubicBezTo>
                  <a:cubicBezTo>
                    <a:pt x="98" y="141"/>
                    <a:pt x="110" y="144"/>
                    <a:pt x="121" y="144"/>
                  </a:cubicBezTo>
                  <a:cubicBezTo>
                    <a:pt x="146" y="144"/>
                    <a:pt x="164" y="127"/>
                    <a:pt x="167" y="9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5"/>
            <p:cNvSpPr/>
            <p:nvPr/>
          </p:nvSpPr>
          <p:spPr>
            <a:xfrm>
              <a:off x="7262375" y="1132700"/>
              <a:ext cx="4200" cy="3575"/>
            </a:xfrm>
            <a:custGeom>
              <a:rect b="b" l="l" r="r" t="t"/>
              <a:pathLst>
                <a:path extrusionOk="0" h="143" w="168">
                  <a:moveTo>
                    <a:pt x="1" y="1"/>
                  </a:moveTo>
                  <a:cubicBezTo>
                    <a:pt x="5" y="54"/>
                    <a:pt x="37" y="104"/>
                    <a:pt x="85" y="133"/>
                  </a:cubicBezTo>
                  <a:cubicBezTo>
                    <a:pt x="98" y="139"/>
                    <a:pt x="110" y="142"/>
                    <a:pt x="121" y="142"/>
                  </a:cubicBezTo>
                  <a:cubicBezTo>
                    <a:pt x="146" y="142"/>
                    <a:pt x="164" y="126"/>
                    <a:pt x="167" y="9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5"/>
            <p:cNvSpPr/>
            <p:nvPr/>
          </p:nvSpPr>
          <p:spPr>
            <a:xfrm>
              <a:off x="7254000" y="1127850"/>
              <a:ext cx="4200" cy="3600"/>
            </a:xfrm>
            <a:custGeom>
              <a:rect b="b" l="l" r="r" t="t"/>
              <a:pathLst>
                <a:path extrusionOk="0" h="144" w="168">
                  <a:moveTo>
                    <a:pt x="1" y="1"/>
                  </a:moveTo>
                  <a:cubicBezTo>
                    <a:pt x="5" y="56"/>
                    <a:pt x="37" y="105"/>
                    <a:pt x="85" y="132"/>
                  </a:cubicBezTo>
                  <a:cubicBezTo>
                    <a:pt x="98" y="140"/>
                    <a:pt x="111" y="143"/>
                    <a:pt x="122" y="143"/>
                  </a:cubicBezTo>
                  <a:cubicBezTo>
                    <a:pt x="147" y="143"/>
                    <a:pt x="164" y="126"/>
                    <a:pt x="167" y="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5"/>
            <p:cNvSpPr/>
            <p:nvPr/>
          </p:nvSpPr>
          <p:spPr>
            <a:xfrm>
              <a:off x="7245625" y="1123000"/>
              <a:ext cx="4225" cy="3550"/>
            </a:xfrm>
            <a:custGeom>
              <a:rect b="b" l="l" r="r" t="t"/>
              <a:pathLst>
                <a:path extrusionOk="0" h="142" w="169">
                  <a:moveTo>
                    <a:pt x="1" y="0"/>
                  </a:moveTo>
                  <a:cubicBezTo>
                    <a:pt x="6" y="55"/>
                    <a:pt x="37" y="103"/>
                    <a:pt x="85" y="132"/>
                  </a:cubicBezTo>
                  <a:cubicBezTo>
                    <a:pt x="98" y="139"/>
                    <a:pt x="110" y="142"/>
                    <a:pt x="121" y="142"/>
                  </a:cubicBezTo>
                  <a:cubicBezTo>
                    <a:pt x="147" y="142"/>
                    <a:pt x="165" y="125"/>
                    <a:pt x="169" y="9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5"/>
            <p:cNvSpPr/>
            <p:nvPr/>
          </p:nvSpPr>
          <p:spPr>
            <a:xfrm>
              <a:off x="7237225" y="1118125"/>
              <a:ext cx="4225" cy="3600"/>
            </a:xfrm>
            <a:custGeom>
              <a:rect b="b" l="l" r="r" t="t"/>
              <a:pathLst>
                <a:path extrusionOk="0" h="144" w="169">
                  <a:moveTo>
                    <a:pt x="0" y="1"/>
                  </a:moveTo>
                  <a:lnTo>
                    <a:pt x="0" y="1"/>
                  </a:lnTo>
                  <a:cubicBezTo>
                    <a:pt x="6" y="56"/>
                    <a:pt x="38" y="105"/>
                    <a:pt x="86" y="133"/>
                  </a:cubicBezTo>
                  <a:cubicBezTo>
                    <a:pt x="99" y="140"/>
                    <a:pt x="111" y="143"/>
                    <a:pt x="123" y="143"/>
                  </a:cubicBezTo>
                  <a:cubicBezTo>
                    <a:pt x="147" y="143"/>
                    <a:pt x="165" y="127"/>
                    <a:pt x="168" y="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5"/>
            <p:cNvSpPr/>
            <p:nvPr/>
          </p:nvSpPr>
          <p:spPr>
            <a:xfrm>
              <a:off x="7266550" y="1135125"/>
              <a:ext cx="4225" cy="3575"/>
            </a:xfrm>
            <a:custGeom>
              <a:rect b="b" l="l" r="r" t="t"/>
              <a:pathLst>
                <a:path extrusionOk="0" h="143" w="169">
                  <a:moveTo>
                    <a:pt x="0" y="1"/>
                  </a:moveTo>
                  <a:lnTo>
                    <a:pt x="0" y="1"/>
                  </a:lnTo>
                  <a:cubicBezTo>
                    <a:pt x="6" y="56"/>
                    <a:pt x="38" y="105"/>
                    <a:pt x="84" y="133"/>
                  </a:cubicBezTo>
                  <a:cubicBezTo>
                    <a:pt x="98" y="140"/>
                    <a:pt x="110" y="143"/>
                    <a:pt x="121" y="143"/>
                  </a:cubicBezTo>
                  <a:cubicBezTo>
                    <a:pt x="147" y="143"/>
                    <a:pt x="166" y="126"/>
                    <a:pt x="169" y="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5"/>
            <p:cNvSpPr/>
            <p:nvPr/>
          </p:nvSpPr>
          <p:spPr>
            <a:xfrm>
              <a:off x="7258175" y="1130250"/>
              <a:ext cx="4225" cy="3600"/>
            </a:xfrm>
            <a:custGeom>
              <a:rect b="b" l="l" r="r" t="t"/>
              <a:pathLst>
                <a:path extrusionOk="0" h="144" w="169">
                  <a:moveTo>
                    <a:pt x="0" y="0"/>
                  </a:moveTo>
                  <a:lnTo>
                    <a:pt x="0" y="0"/>
                  </a:lnTo>
                  <a:cubicBezTo>
                    <a:pt x="6" y="55"/>
                    <a:pt x="37" y="105"/>
                    <a:pt x="85" y="134"/>
                  </a:cubicBezTo>
                  <a:cubicBezTo>
                    <a:pt x="98" y="140"/>
                    <a:pt x="110" y="143"/>
                    <a:pt x="121" y="143"/>
                  </a:cubicBezTo>
                  <a:cubicBezTo>
                    <a:pt x="146" y="143"/>
                    <a:pt x="165" y="127"/>
                    <a:pt x="169" y="9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5"/>
            <p:cNvSpPr/>
            <p:nvPr/>
          </p:nvSpPr>
          <p:spPr>
            <a:xfrm>
              <a:off x="7249800" y="1125425"/>
              <a:ext cx="4225" cy="3575"/>
            </a:xfrm>
            <a:custGeom>
              <a:rect b="b" l="l" r="r" t="t"/>
              <a:pathLst>
                <a:path extrusionOk="0" h="143" w="169">
                  <a:moveTo>
                    <a:pt x="0" y="0"/>
                  </a:moveTo>
                  <a:cubicBezTo>
                    <a:pt x="6" y="55"/>
                    <a:pt x="37" y="105"/>
                    <a:pt x="85" y="132"/>
                  </a:cubicBezTo>
                  <a:cubicBezTo>
                    <a:pt x="98" y="140"/>
                    <a:pt x="111" y="143"/>
                    <a:pt x="122" y="143"/>
                  </a:cubicBezTo>
                  <a:cubicBezTo>
                    <a:pt x="147" y="143"/>
                    <a:pt x="165" y="126"/>
                    <a:pt x="169" y="9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5"/>
            <p:cNvSpPr/>
            <p:nvPr/>
          </p:nvSpPr>
          <p:spPr>
            <a:xfrm>
              <a:off x="7241425" y="1120575"/>
              <a:ext cx="4225" cy="3600"/>
            </a:xfrm>
            <a:custGeom>
              <a:rect b="b" l="l" r="r" t="t"/>
              <a:pathLst>
                <a:path extrusionOk="0" h="144" w="169">
                  <a:moveTo>
                    <a:pt x="0" y="0"/>
                  </a:moveTo>
                  <a:lnTo>
                    <a:pt x="0" y="0"/>
                  </a:lnTo>
                  <a:cubicBezTo>
                    <a:pt x="6" y="55"/>
                    <a:pt x="37" y="104"/>
                    <a:pt x="85" y="133"/>
                  </a:cubicBezTo>
                  <a:cubicBezTo>
                    <a:pt x="98" y="140"/>
                    <a:pt x="110" y="143"/>
                    <a:pt x="121" y="143"/>
                  </a:cubicBezTo>
                  <a:cubicBezTo>
                    <a:pt x="146" y="143"/>
                    <a:pt x="165" y="127"/>
                    <a:pt x="169" y="9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5"/>
            <p:cNvSpPr/>
            <p:nvPr/>
          </p:nvSpPr>
          <p:spPr>
            <a:xfrm>
              <a:off x="7344825" y="1124975"/>
              <a:ext cx="42525" cy="53500"/>
            </a:xfrm>
            <a:custGeom>
              <a:rect b="b" l="l" r="r" t="t"/>
              <a:pathLst>
                <a:path extrusionOk="0" h="2140" w="1701">
                  <a:moveTo>
                    <a:pt x="1698" y="1"/>
                  </a:moveTo>
                  <a:lnTo>
                    <a:pt x="1423" y="160"/>
                  </a:lnTo>
                  <a:lnTo>
                    <a:pt x="0" y="984"/>
                  </a:lnTo>
                  <a:lnTo>
                    <a:pt x="3" y="1824"/>
                  </a:lnTo>
                  <a:lnTo>
                    <a:pt x="4" y="2140"/>
                  </a:lnTo>
                  <a:lnTo>
                    <a:pt x="1701" y="1155"/>
                  </a:lnTo>
                  <a:lnTo>
                    <a:pt x="1698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5"/>
            <p:cNvSpPr/>
            <p:nvPr/>
          </p:nvSpPr>
          <p:spPr>
            <a:xfrm>
              <a:off x="7387275" y="1122375"/>
              <a:ext cx="4625" cy="34150"/>
            </a:xfrm>
            <a:custGeom>
              <a:rect b="b" l="l" r="r" t="t"/>
              <a:pathLst>
                <a:path extrusionOk="0" h="1366" w="185">
                  <a:moveTo>
                    <a:pt x="181" y="1"/>
                  </a:moveTo>
                  <a:lnTo>
                    <a:pt x="0" y="105"/>
                  </a:lnTo>
                  <a:lnTo>
                    <a:pt x="3" y="1259"/>
                  </a:lnTo>
                  <a:lnTo>
                    <a:pt x="184" y="1365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5"/>
            <p:cNvSpPr/>
            <p:nvPr/>
          </p:nvSpPr>
          <p:spPr>
            <a:xfrm>
              <a:off x="7344925" y="1153850"/>
              <a:ext cx="46975" cy="29900"/>
            </a:xfrm>
            <a:custGeom>
              <a:rect b="b" l="l" r="r" t="t"/>
              <a:pathLst>
                <a:path extrusionOk="0" h="1196" w="1879">
                  <a:moveTo>
                    <a:pt x="1697" y="0"/>
                  </a:moveTo>
                  <a:lnTo>
                    <a:pt x="0" y="985"/>
                  </a:lnTo>
                  <a:lnTo>
                    <a:pt x="0" y="1195"/>
                  </a:lnTo>
                  <a:lnTo>
                    <a:pt x="1878" y="106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5"/>
            <p:cNvSpPr/>
            <p:nvPr/>
          </p:nvSpPr>
          <p:spPr>
            <a:xfrm>
              <a:off x="7289025" y="1127150"/>
              <a:ext cx="42500" cy="53475"/>
            </a:xfrm>
            <a:custGeom>
              <a:rect b="b" l="l" r="r" t="t"/>
              <a:pathLst>
                <a:path extrusionOk="0" h="2139" w="1700">
                  <a:moveTo>
                    <a:pt x="3" y="1"/>
                  </a:moveTo>
                  <a:lnTo>
                    <a:pt x="0" y="1155"/>
                  </a:lnTo>
                  <a:lnTo>
                    <a:pt x="1697" y="2138"/>
                  </a:lnTo>
                  <a:lnTo>
                    <a:pt x="1698" y="1824"/>
                  </a:lnTo>
                  <a:lnTo>
                    <a:pt x="1700" y="984"/>
                  </a:lnTo>
                  <a:lnTo>
                    <a:pt x="279" y="16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5"/>
            <p:cNvSpPr/>
            <p:nvPr/>
          </p:nvSpPr>
          <p:spPr>
            <a:xfrm>
              <a:off x="7284500" y="1124550"/>
              <a:ext cx="4625" cy="34150"/>
            </a:xfrm>
            <a:custGeom>
              <a:rect b="b" l="l" r="r" t="t"/>
              <a:pathLst>
                <a:path extrusionOk="0" h="1366" w="185">
                  <a:moveTo>
                    <a:pt x="3" y="1"/>
                  </a:moveTo>
                  <a:lnTo>
                    <a:pt x="0" y="1365"/>
                  </a:lnTo>
                  <a:lnTo>
                    <a:pt x="181" y="1259"/>
                  </a:lnTo>
                  <a:lnTo>
                    <a:pt x="184" y="104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5"/>
            <p:cNvSpPr/>
            <p:nvPr/>
          </p:nvSpPr>
          <p:spPr>
            <a:xfrm>
              <a:off x="7284500" y="1156025"/>
              <a:ext cx="46950" cy="29850"/>
            </a:xfrm>
            <a:custGeom>
              <a:rect b="b" l="l" r="r" t="t"/>
              <a:pathLst>
                <a:path extrusionOk="0" h="1194" w="1878">
                  <a:moveTo>
                    <a:pt x="181" y="0"/>
                  </a:moveTo>
                  <a:lnTo>
                    <a:pt x="0" y="106"/>
                  </a:lnTo>
                  <a:lnTo>
                    <a:pt x="1878" y="1194"/>
                  </a:lnTo>
                  <a:lnTo>
                    <a:pt x="1878" y="983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5"/>
            <p:cNvSpPr/>
            <p:nvPr/>
          </p:nvSpPr>
          <p:spPr>
            <a:xfrm>
              <a:off x="7282575" y="1085800"/>
              <a:ext cx="19300" cy="30325"/>
            </a:xfrm>
            <a:custGeom>
              <a:rect b="b" l="l" r="r" t="t"/>
              <a:pathLst>
                <a:path extrusionOk="0" h="1213" w="772">
                  <a:moveTo>
                    <a:pt x="3" y="0"/>
                  </a:moveTo>
                  <a:lnTo>
                    <a:pt x="0" y="766"/>
                  </a:lnTo>
                  <a:lnTo>
                    <a:pt x="770" y="1213"/>
                  </a:lnTo>
                  <a:lnTo>
                    <a:pt x="770" y="1004"/>
                  </a:lnTo>
                  <a:lnTo>
                    <a:pt x="772" y="447"/>
                  </a:lnTo>
                  <a:lnTo>
                    <a:pt x="186" y="105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5"/>
            <p:cNvSpPr/>
            <p:nvPr/>
          </p:nvSpPr>
          <p:spPr>
            <a:xfrm>
              <a:off x="7279600" y="1084050"/>
              <a:ext cx="3075" cy="22650"/>
            </a:xfrm>
            <a:custGeom>
              <a:rect b="b" l="l" r="r" t="t"/>
              <a:pathLst>
                <a:path extrusionOk="0" h="906" w="123">
                  <a:moveTo>
                    <a:pt x="2" y="1"/>
                  </a:moveTo>
                  <a:lnTo>
                    <a:pt x="0" y="906"/>
                  </a:lnTo>
                  <a:lnTo>
                    <a:pt x="121" y="836"/>
                  </a:lnTo>
                  <a:lnTo>
                    <a:pt x="122" y="69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5"/>
            <p:cNvSpPr/>
            <p:nvPr/>
          </p:nvSpPr>
          <p:spPr>
            <a:xfrm>
              <a:off x="7279600" y="1104950"/>
              <a:ext cx="22250" cy="14650"/>
            </a:xfrm>
            <a:custGeom>
              <a:rect b="b" l="l" r="r" t="t"/>
              <a:pathLst>
                <a:path extrusionOk="0" h="586" w="890">
                  <a:moveTo>
                    <a:pt x="119" y="0"/>
                  </a:moveTo>
                  <a:lnTo>
                    <a:pt x="0" y="70"/>
                  </a:lnTo>
                  <a:lnTo>
                    <a:pt x="889" y="586"/>
                  </a:lnTo>
                  <a:lnTo>
                    <a:pt x="889" y="447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5"/>
            <p:cNvSpPr/>
            <p:nvPr/>
          </p:nvSpPr>
          <p:spPr>
            <a:xfrm>
              <a:off x="7237225" y="1102875"/>
              <a:ext cx="53525" cy="37100"/>
            </a:xfrm>
            <a:custGeom>
              <a:rect b="b" l="l" r="r" t="t"/>
              <a:pathLst>
                <a:path extrusionOk="0" h="1484" w="2141">
                  <a:moveTo>
                    <a:pt x="637" y="0"/>
                  </a:moveTo>
                  <a:lnTo>
                    <a:pt x="0" y="609"/>
                  </a:lnTo>
                  <a:lnTo>
                    <a:pt x="1508" y="1484"/>
                  </a:lnTo>
                  <a:lnTo>
                    <a:pt x="2141" y="870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5"/>
            <p:cNvSpPr/>
            <p:nvPr/>
          </p:nvSpPr>
          <p:spPr>
            <a:xfrm>
              <a:off x="7266775" y="1119950"/>
              <a:ext cx="19775" cy="17600"/>
            </a:xfrm>
            <a:custGeom>
              <a:rect b="b" l="l" r="r" t="t"/>
              <a:pathLst>
                <a:path extrusionOk="0" h="704" w="791">
                  <a:moveTo>
                    <a:pt x="634" y="0"/>
                  </a:moveTo>
                  <a:lnTo>
                    <a:pt x="0" y="615"/>
                  </a:lnTo>
                  <a:lnTo>
                    <a:pt x="158" y="704"/>
                  </a:lnTo>
                  <a:lnTo>
                    <a:pt x="790" y="90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5"/>
            <p:cNvSpPr/>
            <p:nvPr/>
          </p:nvSpPr>
          <p:spPr>
            <a:xfrm>
              <a:off x="7266550" y="1119725"/>
              <a:ext cx="20000" cy="17825"/>
            </a:xfrm>
            <a:custGeom>
              <a:rect b="b" l="l" r="r" t="t"/>
              <a:pathLst>
                <a:path extrusionOk="0" h="713" w="800">
                  <a:moveTo>
                    <a:pt x="634" y="1"/>
                  </a:moveTo>
                  <a:lnTo>
                    <a:pt x="0" y="616"/>
                  </a:lnTo>
                  <a:lnTo>
                    <a:pt x="167" y="713"/>
                  </a:lnTo>
                  <a:lnTo>
                    <a:pt x="799" y="99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5"/>
            <p:cNvSpPr/>
            <p:nvPr/>
          </p:nvSpPr>
          <p:spPr>
            <a:xfrm>
              <a:off x="7258175" y="1114950"/>
              <a:ext cx="20025" cy="17750"/>
            </a:xfrm>
            <a:custGeom>
              <a:rect b="b" l="l" r="r" t="t"/>
              <a:pathLst>
                <a:path extrusionOk="0" h="710" w="801">
                  <a:moveTo>
                    <a:pt x="633" y="0"/>
                  </a:moveTo>
                  <a:lnTo>
                    <a:pt x="0" y="612"/>
                  </a:lnTo>
                  <a:lnTo>
                    <a:pt x="169" y="709"/>
                  </a:lnTo>
                  <a:lnTo>
                    <a:pt x="801" y="96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5"/>
            <p:cNvSpPr/>
            <p:nvPr/>
          </p:nvSpPr>
          <p:spPr>
            <a:xfrm>
              <a:off x="7249800" y="1110025"/>
              <a:ext cx="20025" cy="17825"/>
            </a:xfrm>
            <a:custGeom>
              <a:rect b="b" l="l" r="r" t="t"/>
              <a:pathLst>
                <a:path extrusionOk="0" h="713" w="801">
                  <a:moveTo>
                    <a:pt x="636" y="0"/>
                  </a:moveTo>
                  <a:lnTo>
                    <a:pt x="0" y="616"/>
                  </a:lnTo>
                  <a:lnTo>
                    <a:pt x="169" y="712"/>
                  </a:lnTo>
                  <a:lnTo>
                    <a:pt x="801" y="99"/>
                  </a:lnTo>
                  <a:lnTo>
                    <a:pt x="63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5"/>
            <p:cNvSpPr/>
            <p:nvPr/>
          </p:nvSpPr>
          <p:spPr>
            <a:xfrm>
              <a:off x="7241425" y="1105225"/>
              <a:ext cx="20025" cy="17750"/>
            </a:xfrm>
            <a:custGeom>
              <a:rect b="b" l="l" r="r" t="t"/>
              <a:pathLst>
                <a:path extrusionOk="0" h="710" w="801">
                  <a:moveTo>
                    <a:pt x="633" y="1"/>
                  </a:moveTo>
                  <a:lnTo>
                    <a:pt x="0" y="614"/>
                  </a:lnTo>
                  <a:lnTo>
                    <a:pt x="169" y="710"/>
                  </a:lnTo>
                  <a:lnTo>
                    <a:pt x="801" y="96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5"/>
            <p:cNvSpPr/>
            <p:nvPr/>
          </p:nvSpPr>
          <p:spPr>
            <a:xfrm>
              <a:off x="7443125" y="1120775"/>
              <a:ext cx="78575" cy="142875"/>
            </a:xfrm>
            <a:custGeom>
              <a:rect b="b" l="l" r="r" t="t"/>
              <a:pathLst>
                <a:path extrusionOk="0" h="5715" w="3143">
                  <a:moveTo>
                    <a:pt x="3143" y="1"/>
                  </a:moveTo>
                  <a:lnTo>
                    <a:pt x="12" y="1828"/>
                  </a:lnTo>
                  <a:lnTo>
                    <a:pt x="1" y="5714"/>
                  </a:lnTo>
                  <a:lnTo>
                    <a:pt x="3134" y="3901"/>
                  </a:lnTo>
                  <a:lnTo>
                    <a:pt x="3143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5"/>
            <p:cNvSpPr/>
            <p:nvPr/>
          </p:nvSpPr>
          <p:spPr>
            <a:xfrm>
              <a:off x="7319175" y="1058325"/>
              <a:ext cx="202575" cy="205325"/>
            </a:xfrm>
            <a:custGeom>
              <a:rect b="b" l="l" r="r" t="t"/>
              <a:pathLst>
                <a:path extrusionOk="0" h="8213" w="8103">
                  <a:moveTo>
                    <a:pt x="3683" y="0"/>
                  </a:moveTo>
                  <a:lnTo>
                    <a:pt x="11" y="1737"/>
                  </a:lnTo>
                  <a:lnTo>
                    <a:pt x="1" y="5306"/>
                  </a:lnTo>
                  <a:lnTo>
                    <a:pt x="4960" y="8212"/>
                  </a:lnTo>
                  <a:lnTo>
                    <a:pt x="4970" y="4329"/>
                  </a:lnTo>
                  <a:lnTo>
                    <a:pt x="4983" y="4337"/>
                  </a:lnTo>
                  <a:lnTo>
                    <a:pt x="8102" y="2499"/>
                  </a:lnTo>
                  <a:lnTo>
                    <a:pt x="3683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5"/>
            <p:cNvSpPr/>
            <p:nvPr/>
          </p:nvSpPr>
          <p:spPr>
            <a:xfrm>
              <a:off x="7386325" y="1051350"/>
              <a:ext cx="136800" cy="116225"/>
            </a:xfrm>
            <a:custGeom>
              <a:rect b="b" l="l" r="r" t="t"/>
              <a:pathLst>
                <a:path extrusionOk="0" h="4649" w="5472">
                  <a:moveTo>
                    <a:pt x="3224" y="1"/>
                  </a:moveTo>
                  <a:lnTo>
                    <a:pt x="0" y="1813"/>
                  </a:lnTo>
                  <a:lnTo>
                    <a:pt x="2284" y="4648"/>
                  </a:lnTo>
                  <a:lnTo>
                    <a:pt x="5472" y="2786"/>
                  </a:lnTo>
                  <a:lnTo>
                    <a:pt x="322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5"/>
            <p:cNvSpPr/>
            <p:nvPr/>
          </p:nvSpPr>
          <p:spPr>
            <a:xfrm>
              <a:off x="7316725" y="1051350"/>
              <a:ext cx="150200" cy="51375"/>
            </a:xfrm>
            <a:custGeom>
              <a:rect b="b" l="l" r="r" t="t"/>
              <a:pathLst>
                <a:path extrusionOk="0" h="2055" w="6008">
                  <a:moveTo>
                    <a:pt x="6008" y="1"/>
                  </a:moveTo>
                  <a:lnTo>
                    <a:pt x="3234" y="291"/>
                  </a:lnTo>
                  <a:lnTo>
                    <a:pt x="0" y="2054"/>
                  </a:lnTo>
                  <a:lnTo>
                    <a:pt x="0" y="2054"/>
                  </a:lnTo>
                  <a:lnTo>
                    <a:pt x="2784" y="1813"/>
                  </a:lnTo>
                  <a:lnTo>
                    <a:pt x="6008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5"/>
            <p:cNvSpPr/>
            <p:nvPr/>
          </p:nvSpPr>
          <p:spPr>
            <a:xfrm>
              <a:off x="7367400" y="1138725"/>
              <a:ext cx="17175" cy="11150"/>
            </a:xfrm>
            <a:custGeom>
              <a:rect b="b" l="l" r="r" t="t"/>
              <a:pathLst>
                <a:path extrusionOk="0" h="446" w="687">
                  <a:moveTo>
                    <a:pt x="95" y="1"/>
                  </a:moveTo>
                  <a:lnTo>
                    <a:pt x="0" y="44"/>
                  </a:lnTo>
                  <a:lnTo>
                    <a:pt x="685" y="446"/>
                  </a:lnTo>
                  <a:lnTo>
                    <a:pt x="686" y="346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5"/>
            <p:cNvSpPr/>
            <p:nvPr/>
          </p:nvSpPr>
          <p:spPr>
            <a:xfrm>
              <a:off x="7369750" y="1121550"/>
              <a:ext cx="14925" cy="25825"/>
            </a:xfrm>
            <a:custGeom>
              <a:rect b="b" l="l" r="r" t="t"/>
              <a:pathLst>
                <a:path extrusionOk="0" h="1033" w="597">
                  <a:moveTo>
                    <a:pt x="5" y="0"/>
                  </a:moveTo>
                  <a:lnTo>
                    <a:pt x="1" y="688"/>
                  </a:lnTo>
                  <a:lnTo>
                    <a:pt x="589" y="1033"/>
                  </a:lnTo>
                  <a:lnTo>
                    <a:pt x="597" y="34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5"/>
            <p:cNvSpPr/>
            <p:nvPr/>
          </p:nvSpPr>
          <p:spPr>
            <a:xfrm>
              <a:off x="7367400" y="1120125"/>
              <a:ext cx="2500" cy="19725"/>
            </a:xfrm>
            <a:custGeom>
              <a:rect b="b" l="l" r="r" t="t"/>
              <a:pathLst>
                <a:path extrusionOk="0" h="789" w="100">
                  <a:moveTo>
                    <a:pt x="9" y="1"/>
                  </a:moveTo>
                  <a:lnTo>
                    <a:pt x="0" y="788"/>
                  </a:lnTo>
                  <a:lnTo>
                    <a:pt x="95" y="745"/>
                  </a:lnTo>
                  <a:lnTo>
                    <a:pt x="99" y="57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5"/>
            <p:cNvSpPr/>
            <p:nvPr/>
          </p:nvSpPr>
          <p:spPr>
            <a:xfrm>
              <a:off x="7334050" y="1153775"/>
              <a:ext cx="26200" cy="63200"/>
            </a:xfrm>
            <a:custGeom>
              <a:rect b="b" l="l" r="r" t="t"/>
              <a:pathLst>
                <a:path extrusionOk="0" h="2528" w="1048">
                  <a:moveTo>
                    <a:pt x="6" y="0"/>
                  </a:moveTo>
                  <a:lnTo>
                    <a:pt x="0" y="1927"/>
                  </a:lnTo>
                  <a:lnTo>
                    <a:pt x="114" y="1993"/>
                  </a:lnTo>
                  <a:lnTo>
                    <a:pt x="942" y="2470"/>
                  </a:lnTo>
                  <a:lnTo>
                    <a:pt x="1042" y="2528"/>
                  </a:lnTo>
                  <a:lnTo>
                    <a:pt x="1047" y="60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5"/>
            <p:cNvSpPr/>
            <p:nvPr/>
          </p:nvSpPr>
          <p:spPr>
            <a:xfrm>
              <a:off x="7360075" y="1167825"/>
              <a:ext cx="1950" cy="49150"/>
            </a:xfrm>
            <a:custGeom>
              <a:rect b="b" l="l" r="r" t="t"/>
              <a:pathLst>
                <a:path extrusionOk="0" h="1966" w="78">
                  <a:moveTo>
                    <a:pt x="77" y="1"/>
                  </a:moveTo>
                  <a:lnTo>
                    <a:pt x="6" y="39"/>
                  </a:lnTo>
                  <a:lnTo>
                    <a:pt x="1" y="1966"/>
                  </a:lnTo>
                  <a:lnTo>
                    <a:pt x="72" y="1928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5"/>
            <p:cNvSpPr/>
            <p:nvPr/>
          </p:nvSpPr>
          <p:spPr>
            <a:xfrm>
              <a:off x="7336875" y="1158800"/>
              <a:ext cx="2200" cy="44775"/>
            </a:xfrm>
            <a:custGeom>
              <a:rect b="b" l="l" r="r" t="t"/>
              <a:pathLst>
                <a:path extrusionOk="0" h="1791" w="88">
                  <a:moveTo>
                    <a:pt x="3" y="1"/>
                  </a:moveTo>
                  <a:lnTo>
                    <a:pt x="1" y="1790"/>
                  </a:lnTo>
                  <a:lnTo>
                    <a:pt x="85" y="1745"/>
                  </a:lnTo>
                  <a:lnTo>
                    <a:pt x="88" y="52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5"/>
            <p:cNvSpPr/>
            <p:nvPr/>
          </p:nvSpPr>
          <p:spPr>
            <a:xfrm>
              <a:off x="7338500" y="1159750"/>
              <a:ext cx="19250" cy="54250"/>
            </a:xfrm>
            <a:custGeom>
              <a:rect b="b" l="l" r="r" t="t"/>
              <a:pathLst>
                <a:path extrusionOk="0" h="2170" w="770">
                  <a:moveTo>
                    <a:pt x="2" y="1"/>
                  </a:moveTo>
                  <a:lnTo>
                    <a:pt x="1" y="1729"/>
                  </a:lnTo>
                  <a:lnTo>
                    <a:pt x="764" y="2170"/>
                  </a:lnTo>
                  <a:lnTo>
                    <a:pt x="769" y="446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5"/>
            <p:cNvSpPr/>
            <p:nvPr/>
          </p:nvSpPr>
          <p:spPr>
            <a:xfrm>
              <a:off x="7311675" y="1143550"/>
              <a:ext cx="65350" cy="45325"/>
            </a:xfrm>
            <a:custGeom>
              <a:rect b="b" l="l" r="r" t="t"/>
              <a:pathLst>
                <a:path extrusionOk="0" h="1813" w="2614">
                  <a:moveTo>
                    <a:pt x="777" y="0"/>
                  </a:moveTo>
                  <a:lnTo>
                    <a:pt x="1" y="746"/>
                  </a:lnTo>
                  <a:lnTo>
                    <a:pt x="1842" y="1813"/>
                  </a:lnTo>
                  <a:lnTo>
                    <a:pt x="2614" y="1063"/>
                  </a:lnTo>
                  <a:lnTo>
                    <a:pt x="777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5"/>
            <p:cNvSpPr/>
            <p:nvPr/>
          </p:nvSpPr>
          <p:spPr>
            <a:xfrm>
              <a:off x="7347750" y="1164425"/>
              <a:ext cx="24175" cy="21525"/>
            </a:xfrm>
            <a:custGeom>
              <a:rect b="b" l="l" r="r" t="t"/>
              <a:pathLst>
                <a:path extrusionOk="0" h="861" w="967">
                  <a:moveTo>
                    <a:pt x="775" y="1"/>
                  </a:moveTo>
                  <a:lnTo>
                    <a:pt x="1" y="752"/>
                  </a:lnTo>
                  <a:lnTo>
                    <a:pt x="193" y="861"/>
                  </a:lnTo>
                  <a:lnTo>
                    <a:pt x="966" y="111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5"/>
            <p:cNvSpPr/>
            <p:nvPr/>
          </p:nvSpPr>
          <p:spPr>
            <a:xfrm>
              <a:off x="7347500" y="1164150"/>
              <a:ext cx="24425" cy="21800"/>
            </a:xfrm>
            <a:custGeom>
              <a:rect b="b" l="l" r="r" t="t"/>
              <a:pathLst>
                <a:path extrusionOk="0" h="872" w="977">
                  <a:moveTo>
                    <a:pt x="775" y="0"/>
                  </a:moveTo>
                  <a:lnTo>
                    <a:pt x="0" y="753"/>
                  </a:lnTo>
                  <a:lnTo>
                    <a:pt x="203" y="872"/>
                  </a:lnTo>
                  <a:lnTo>
                    <a:pt x="976" y="122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5"/>
            <p:cNvSpPr/>
            <p:nvPr/>
          </p:nvSpPr>
          <p:spPr>
            <a:xfrm>
              <a:off x="7337250" y="1158300"/>
              <a:ext cx="24450" cy="21700"/>
            </a:xfrm>
            <a:custGeom>
              <a:rect b="b" l="l" r="r" t="t"/>
              <a:pathLst>
                <a:path extrusionOk="0" h="868" w="978">
                  <a:moveTo>
                    <a:pt x="773" y="1"/>
                  </a:moveTo>
                  <a:lnTo>
                    <a:pt x="0" y="749"/>
                  </a:lnTo>
                  <a:lnTo>
                    <a:pt x="206" y="868"/>
                  </a:lnTo>
                  <a:lnTo>
                    <a:pt x="977" y="118"/>
                  </a:lnTo>
                  <a:lnTo>
                    <a:pt x="773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5"/>
            <p:cNvSpPr/>
            <p:nvPr/>
          </p:nvSpPr>
          <p:spPr>
            <a:xfrm>
              <a:off x="7327025" y="1152275"/>
              <a:ext cx="24450" cy="21775"/>
            </a:xfrm>
            <a:custGeom>
              <a:rect b="b" l="l" r="r" t="t"/>
              <a:pathLst>
                <a:path extrusionOk="0" h="871" w="978">
                  <a:moveTo>
                    <a:pt x="776" y="1"/>
                  </a:moveTo>
                  <a:lnTo>
                    <a:pt x="0" y="753"/>
                  </a:lnTo>
                  <a:lnTo>
                    <a:pt x="205" y="871"/>
                  </a:lnTo>
                  <a:lnTo>
                    <a:pt x="977" y="121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5"/>
            <p:cNvSpPr/>
            <p:nvPr/>
          </p:nvSpPr>
          <p:spPr>
            <a:xfrm>
              <a:off x="7316800" y="1146450"/>
              <a:ext cx="24450" cy="21700"/>
            </a:xfrm>
            <a:custGeom>
              <a:rect b="b" l="l" r="r" t="t"/>
              <a:pathLst>
                <a:path extrusionOk="0" h="868" w="978">
                  <a:moveTo>
                    <a:pt x="773" y="0"/>
                  </a:moveTo>
                  <a:lnTo>
                    <a:pt x="0" y="749"/>
                  </a:lnTo>
                  <a:lnTo>
                    <a:pt x="205" y="868"/>
                  </a:lnTo>
                  <a:lnTo>
                    <a:pt x="978" y="118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5"/>
            <p:cNvSpPr/>
            <p:nvPr/>
          </p:nvSpPr>
          <p:spPr>
            <a:xfrm>
              <a:off x="7388500" y="1216750"/>
              <a:ext cx="34400" cy="20825"/>
            </a:xfrm>
            <a:custGeom>
              <a:rect b="b" l="l" r="r" t="t"/>
              <a:pathLst>
                <a:path extrusionOk="0" h="833" w="1376">
                  <a:moveTo>
                    <a:pt x="85" y="0"/>
                  </a:moveTo>
                  <a:lnTo>
                    <a:pt x="0" y="39"/>
                  </a:lnTo>
                  <a:lnTo>
                    <a:pt x="1374" y="832"/>
                  </a:lnTo>
                  <a:lnTo>
                    <a:pt x="1375" y="743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5"/>
            <p:cNvSpPr/>
            <p:nvPr/>
          </p:nvSpPr>
          <p:spPr>
            <a:xfrm>
              <a:off x="7390600" y="1177775"/>
              <a:ext cx="32400" cy="57550"/>
            </a:xfrm>
            <a:custGeom>
              <a:rect b="b" l="l" r="r" t="t"/>
              <a:pathLst>
                <a:path extrusionOk="0" h="2302" w="1296">
                  <a:moveTo>
                    <a:pt x="5" y="0"/>
                  </a:moveTo>
                  <a:lnTo>
                    <a:pt x="1" y="1559"/>
                  </a:lnTo>
                  <a:lnTo>
                    <a:pt x="1288" y="2302"/>
                  </a:lnTo>
                  <a:lnTo>
                    <a:pt x="1295" y="74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5"/>
            <p:cNvSpPr/>
            <p:nvPr/>
          </p:nvSpPr>
          <p:spPr>
            <a:xfrm>
              <a:off x="7388500" y="1176500"/>
              <a:ext cx="2225" cy="41250"/>
            </a:xfrm>
            <a:custGeom>
              <a:rect b="b" l="l" r="r" t="t"/>
              <a:pathLst>
                <a:path extrusionOk="0" h="1650" w="89">
                  <a:moveTo>
                    <a:pt x="8" y="1"/>
                  </a:moveTo>
                  <a:lnTo>
                    <a:pt x="0" y="1649"/>
                  </a:lnTo>
                  <a:lnTo>
                    <a:pt x="85" y="1610"/>
                  </a:lnTo>
                  <a:lnTo>
                    <a:pt x="89" y="5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5"/>
            <p:cNvSpPr/>
            <p:nvPr/>
          </p:nvSpPr>
          <p:spPr>
            <a:xfrm>
              <a:off x="7467375" y="1208500"/>
              <a:ext cx="34400" cy="20875"/>
            </a:xfrm>
            <a:custGeom>
              <a:rect b="b" l="l" r="r" t="t"/>
              <a:pathLst>
                <a:path extrusionOk="0" h="835" w="1376">
                  <a:moveTo>
                    <a:pt x="1291" y="1"/>
                  </a:moveTo>
                  <a:lnTo>
                    <a:pt x="1" y="745"/>
                  </a:lnTo>
                  <a:lnTo>
                    <a:pt x="2" y="835"/>
                  </a:lnTo>
                  <a:lnTo>
                    <a:pt x="1375" y="40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5"/>
            <p:cNvSpPr/>
            <p:nvPr/>
          </p:nvSpPr>
          <p:spPr>
            <a:xfrm>
              <a:off x="7467275" y="1169575"/>
              <a:ext cx="32400" cy="57550"/>
            </a:xfrm>
            <a:custGeom>
              <a:rect b="b" l="l" r="r" t="t"/>
              <a:pathLst>
                <a:path extrusionOk="0" h="2302" w="1296">
                  <a:moveTo>
                    <a:pt x="1291" y="1"/>
                  </a:moveTo>
                  <a:lnTo>
                    <a:pt x="0" y="743"/>
                  </a:lnTo>
                  <a:lnTo>
                    <a:pt x="8" y="2302"/>
                  </a:lnTo>
                  <a:lnTo>
                    <a:pt x="1295" y="1558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5"/>
            <p:cNvSpPr/>
            <p:nvPr/>
          </p:nvSpPr>
          <p:spPr>
            <a:xfrm>
              <a:off x="7499525" y="1168275"/>
              <a:ext cx="2250" cy="41250"/>
            </a:xfrm>
            <a:custGeom>
              <a:rect b="b" l="l" r="r" t="t"/>
              <a:pathLst>
                <a:path extrusionOk="0" h="1650" w="90">
                  <a:moveTo>
                    <a:pt x="82" y="0"/>
                  </a:moveTo>
                  <a:lnTo>
                    <a:pt x="1" y="53"/>
                  </a:lnTo>
                  <a:lnTo>
                    <a:pt x="5" y="1610"/>
                  </a:lnTo>
                  <a:lnTo>
                    <a:pt x="89" y="1649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5"/>
            <p:cNvSpPr/>
            <p:nvPr/>
          </p:nvSpPr>
          <p:spPr>
            <a:xfrm>
              <a:off x="7133500" y="1237600"/>
              <a:ext cx="200400" cy="108300"/>
            </a:xfrm>
            <a:custGeom>
              <a:rect b="b" l="l" r="r" t="t"/>
              <a:pathLst>
                <a:path extrusionOk="0" h="4332" w="8016">
                  <a:moveTo>
                    <a:pt x="5723" y="0"/>
                  </a:moveTo>
                  <a:cubicBezTo>
                    <a:pt x="5531" y="0"/>
                    <a:pt x="5340" y="42"/>
                    <a:pt x="5195" y="126"/>
                  </a:cubicBezTo>
                  <a:lnTo>
                    <a:pt x="178" y="3052"/>
                  </a:lnTo>
                  <a:lnTo>
                    <a:pt x="125" y="3084"/>
                  </a:lnTo>
                  <a:cubicBezTo>
                    <a:pt x="79" y="3112"/>
                    <a:pt x="35" y="3147"/>
                    <a:pt x="1" y="3189"/>
                  </a:cubicBezTo>
                  <a:cubicBezTo>
                    <a:pt x="37" y="3220"/>
                    <a:pt x="77" y="3248"/>
                    <a:pt x="121" y="3273"/>
                  </a:cubicBezTo>
                  <a:lnTo>
                    <a:pt x="1693" y="4183"/>
                  </a:lnTo>
                  <a:cubicBezTo>
                    <a:pt x="1855" y="4278"/>
                    <a:pt x="2080" y="4331"/>
                    <a:pt x="2316" y="4331"/>
                  </a:cubicBezTo>
                  <a:cubicBezTo>
                    <a:pt x="2557" y="4331"/>
                    <a:pt x="2777" y="4278"/>
                    <a:pt x="2946" y="4183"/>
                  </a:cubicBezTo>
                  <a:lnTo>
                    <a:pt x="8009" y="1231"/>
                  </a:lnTo>
                  <a:cubicBezTo>
                    <a:pt x="8012" y="1231"/>
                    <a:pt x="8015" y="1228"/>
                    <a:pt x="8015" y="1225"/>
                  </a:cubicBezTo>
                  <a:cubicBezTo>
                    <a:pt x="7993" y="1173"/>
                    <a:pt x="7947" y="1121"/>
                    <a:pt x="7883" y="1079"/>
                  </a:cubicBezTo>
                  <a:cubicBezTo>
                    <a:pt x="7869" y="1064"/>
                    <a:pt x="7850" y="1051"/>
                    <a:pt x="7831" y="1042"/>
                  </a:cubicBezTo>
                  <a:lnTo>
                    <a:pt x="6263" y="130"/>
                  </a:lnTo>
                  <a:cubicBezTo>
                    <a:pt x="6113" y="44"/>
                    <a:pt x="5918" y="0"/>
                    <a:pt x="5723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5"/>
            <p:cNvSpPr/>
            <p:nvPr/>
          </p:nvSpPr>
          <p:spPr>
            <a:xfrm>
              <a:off x="7129300" y="1226600"/>
              <a:ext cx="212450" cy="122275"/>
            </a:xfrm>
            <a:custGeom>
              <a:rect b="b" l="l" r="r" t="t"/>
              <a:pathLst>
                <a:path extrusionOk="0" h="4891" w="8498">
                  <a:moveTo>
                    <a:pt x="6099" y="1"/>
                  </a:moveTo>
                  <a:cubicBezTo>
                    <a:pt x="5921" y="1"/>
                    <a:pt x="5759" y="40"/>
                    <a:pt x="5631" y="118"/>
                  </a:cubicBezTo>
                  <a:lnTo>
                    <a:pt x="241" y="3262"/>
                  </a:lnTo>
                  <a:cubicBezTo>
                    <a:pt x="45" y="3373"/>
                    <a:pt x="0" y="3546"/>
                    <a:pt x="106" y="3685"/>
                  </a:cubicBezTo>
                  <a:cubicBezTo>
                    <a:pt x="140" y="3736"/>
                    <a:pt x="186" y="3775"/>
                    <a:pt x="240" y="3803"/>
                  </a:cubicBezTo>
                  <a:lnTo>
                    <a:pt x="1907" y="4773"/>
                  </a:lnTo>
                  <a:cubicBezTo>
                    <a:pt x="2051" y="4850"/>
                    <a:pt x="2211" y="4890"/>
                    <a:pt x="2373" y="4890"/>
                  </a:cubicBezTo>
                  <a:cubicBezTo>
                    <a:pt x="2376" y="4890"/>
                    <a:pt x="2379" y="4890"/>
                    <a:pt x="2381" y="4890"/>
                  </a:cubicBezTo>
                  <a:cubicBezTo>
                    <a:pt x="2555" y="4890"/>
                    <a:pt x="2728" y="4845"/>
                    <a:pt x="2851" y="4773"/>
                  </a:cubicBezTo>
                  <a:lnTo>
                    <a:pt x="8241" y="1630"/>
                  </a:lnTo>
                  <a:cubicBezTo>
                    <a:pt x="8264" y="1617"/>
                    <a:pt x="8288" y="1603"/>
                    <a:pt x="8308" y="1585"/>
                  </a:cubicBezTo>
                  <a:cubicBezTo>
                    <a:pt x="8498" y="1435"/>
                    <a:pt x="8469" y="1223"/>
                    <a:pt x="8241" y="1090"/>
                  </a:cubicBezTo>
                  <a:lnTo>
                    <a:pt x="6574" y="118"/>
                  </a:lnTo>
                  <a:cubicBezTo>
                    <a:pt x="6450" y="45"/>
                    <a:pt x="6278" y="1"/>
                    <a:pt x="609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5"/>
            <p:cNvSpPr/>
            <p:nvPr/>
          </p:nvSpPr>
          <p:spPr>
            <a:xfrm>
              <a:off x="7114400" y="1259325"/>
              <a:ext cx="225750" cy="156575"/>
            </a:xfrm>
            <a:custGeom>
              <a:rect b="b" l="l" r="r" t="t"/>
              <a:pathLst>
                <a:path extrusionOk="0" h="6263" w="9030">
                  <a:moveTo>
                    <a:pt x="9030" y="1"/>
                  </a:moveTo>
                  <a:lnTo>
                    <a:pt x="9030" y="6"/>
                  </a:lnTo>
                  <a:lnTo>
                    <a:pt x="9030" y="6"/>
                  </a:lnTo>
                  <a:cubicBezTo>
                    <a:pt x="9030" y="4"/>
                    <a:pt x="9030" y="2"/>
                    <a:pt x="9030" y="1"/>
                  </a:cubicBezTo>
                  <a:close/>
                  <a:moveTo>
                    <a:pt x="9030" y="6"/>
                  </a:moveTo>
                  <a:lnTo>
                    <a:pt x="9030" y="6"/>
                  </a:lnTo>
                  <a:cubicBezTo>
                    <a:pt x="9028" y="134"/>
                    <a:pt x="8942" y="262"/>
                    <a:pt x="8773" y="359"/>
                  </a:cubicBezTo>
                  <a:lnTo>
                    <a:pt x="3708" y="3314"/>
                  </a:lnTo>
                  <a:cubicBezTo>
                    <a:pt x="3543" y="3410"/>
                    <a:pt x="3320" y="3464"/>
                    <a:pt x="3079" y="3464"/>
                  </a:cubicBezTo>
                  <a:cubicBezTo>
                    <a:pt x="2845" y="3464"/>
                    <a:pt x="2622" y="3410"/>
                    <a:pt x="2454" y="3314"/>
                  </a:cubicBezTo>
                  <a:lnTo>
                    <a:pt x="885" y="2401"/>
                  </a:lnTo>
                  <a:cubicBezTo>
                    <a:pt x="849" y="2380"/>
                    <a:pt x="820" y="2372"/>
                    <a:pt x="797" y="2372"/>
                  </a:cubicBezTo>
                  <a:cubicBezTo>
                    <a:pt x="737" y="2372"/>
                    <a:pt x="715" y="2422"/>
                    <a:pt x="707" y="2422"/>
                  </a:cubicBezTo>
                  <a:cubicBezTo>
                    <a:pt x="703" y="2422"/>
                    <a:pt x="702" y="2410"/>
                    <a:pt x="702" y="2376"/>
                  </a:cubicBezTo>
                  <a:lnTo>
                    <a:pt x="0" y="4837"/>
                  </a:lnTo>
                  <a:cubicBezTo>
                    <a:pt x="0" y="4969"/>
                    <a:pt x="86" y="5101"/>
                    <a:pt x="259" y="5199"/>
                  </a:cubicBezTo>
                  <a:lnTo>
                    <a:pt x="1829" y="6114"/>
                  </a:lnTo>
                  <a:cubicBezTo>
                    <a:pt x="1996" y="6210"/>
                    <a:pt x="2219" y="6262"/>
                    <a:pt x="2452" y="6262"/>
                  </a:cubicBezTo>
                  <a:cubicBezTo>
                    <a:pt x="2693" y="6262"/>
                    <a:pt x="2917" y="6210"/>
                    <a:pt x="3083" y="6114"/>
                  </a:cubicBezTo>
                  <a:lnTo>
                    <a:pt x="8756" y="2816"/>
                  </a:lnTo>
                  <a:cubicBezTo>
                    <a:pt x="8926" y="2717"/>
                    <a:pt x="9011" y="2586"/>
                    <a:pt x="9011" y="2456"/>
                  </a:cubicBezTo>
                  <a:lnTo>
                    <a:pt x="9030" y="6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5"/>
            <p:cNvSpPr/>
            <p:nvPr/>
          </p:nvSpPr>
          <p:spPr>
            <a:xfrm>
              <a:off x="7211200" y="1386000"/>
              <a:ext cx="10600" cy="8825"/>
            </a:xfrm>
            <a:custGeom>
              <a:rect b="b" l="l" r="r" t="t"/>
              <a:pathLst>
                <a:path extrusionOk="0" h="353" w="424">
                  <a:moveTo>
                    <a:pt x="244" y="1"/>
                  </a:moveTo>
                  <a:cubicBezTo>
                    <a:pt x="223" y="1"/>
                    <a:pt x="200" y="4"/>
                    <a:pt x="177" y="11"/>
                  </a:cubicBezTo>
                  <a:cubicBezTo>
                    <a:pt x="173" y="11"/>
                    <a:pt x="168" y="14"/>
                    <a:pt x="164" y="14"/>
                  </a:cubicBezTo>
                  <a:cubicBezTo>
                    <a:pt x="138" y="24"/>
                    <a:pt x="112" y="35"/>
                    <a:pt x="89" y="50"/>
                  </a:cubicBezTo>
                  <a:cubicBezTo>
                    <a:pt x="81" y="53"/>
                    <a:pt x="73" y="57"/>
                    <a:pt x="67" y="63"/>
                  </a:cubicBezTo>
                  <a:cubicBezTo>
                    <a:pt x="42" y="77"/>
                    <a:pt x="20" y="95"/>
                    <a:pt x="0" y="115"/>
                  </a:cubicBezTo>
                  <a:lnTo>
                    <a:pt x="54" y="145"/>
                  </a:lnTo>
                  <a:lnTo>
                    <a:pt x="405" y="353"/>
                  </a:lnTo>
                  <a:cubicBezTo>
                    <a:pt x="418" y="314"/>
                    <a:pt x="424" y="275"/>
                    <a:pt x="424" y="234"/>
                  </a:cubicBezTo>
                  <a:cubicBezTo>
                    <a:pt x="424" y="87"/>
                    <a:pt x="352" y="1"/>
                    <a:pt x="244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5"/>
            <p:cNvSpPr/>
            <p:nvPr/>
          </p:nvSpPr>
          <p:spPr>
            <a:xfrm>
              <a:off x="7205125" y="1386225"/>
              <a:ext cx="13925" cy="19925"/>
            </a:xfrm>
            <a:custGeom>
              <a:rect b="b" l="l" r="r" t="t"/>
              <a:pathLst>
                <a:path extrusionOk="0" h="797" w="557">
                  <a:moveTo>
                    <a:pt x="555" y="79"/>
                  </a:moveTo>
                  <a:lnTo>
                    <a:pt x="556" y="80"/>
                  </a:lnTo>
                  <a:cubicBezTo>
                    <a:pt x="556" y="80"/>
                    <a:pt x="555" y="79"/>
                    <a:pt x="555" y="79"/>
                  </a:cubicBezTo>
                  <a:close/>
                  <a:moveTo>
                    <a:pt x="420" y="0"/>
                  </a:moveTo>
                  <a:cubicBezTo>
                    <a:pt x="416" y="0"/>
                    <a:pt x="411" y="5"/>
                    <a:pt x="406" y="5"/>
                  </a:cubicBezTo>
                  <a:cubicBezTo>
                    <a:pt x="379" y="13"/>
                    <a:pt x="355" y="25"/>
                    <a:pt x="332" y="39"/>
                  </a:cubicBezTo>
                  <a:cubicBezTo>
                    <a:pt x="323" y="42"/>
                    <a:pt x="316" y="47"/>
                    <a:pt x="310" y="52"/>
                  </a:cubicBezTo>
                  <a:cubicBezTo>
                    <a:pt x="285" y="68"/>
                    <a:pt x="263" y="86"/>
                    <a:pt x="243" y="106"/>
                  </a:cubicBezTo>
                  <a:cubicBezTo>
                    <a:pt x="232" y="113"/>
                    <a:pt x="221" y="125"/>
                    <a:pt x="213" y="136"/>
                  </a:cubicBezTo>
                  <a:cubicBezTo>
                    <a:pt x="102" y="251"/>
                    <a:pt x="15" y="422"/>
                    <a:pt x="7" y="567"/>
                  </a:cubicBezTo>
                  <a:cubicBezTo>
                    <a:pt x="2" y="580"/>
                    <a:pt x="1" y="593"/>
                    <a:pt x="2" y="608"/>
                  </a:cubicBezTo>
                  <a:cubicBezTo>
                    <a:pt x="1" y="651"/>
                    <a:pt x="10" y="695"/>
                    <a:pt x="29" y="734"/>
                  </a:cubicBezTo>
                  <a:lnTo>
                    <a:pt x="139" y="796"/>
                  </a:lnTo>
                  <a:cubicBezTo>
                    <a:pt x="85" y="766"/>
                    <a:pt x="55" y="699"/>
                    <a:pt x="55" y="606"/>
                  </a:cubicBezTo>
                  <a:cubicBezTo>
                    <a:pt x="50" y="440"/>
                    <a:pt x="156" y="242"/>
                    <a:pt x="297" y="136"/>
                  </a:cubicBezTo>
                  <a:cubicBezTo>
                    <a:pt x="310" y="122"/>
                    <a:pt x="327" y="110"/>
                    <a:pt x="345" y="102"/>
                  </a:cubicBezTo>
                  <a:cubicBezTo>
                    <a:pt x="393" y="73"/>
                    <a:pt x="439" y="60"/>
                    <a:pt x="479" y="60"/>
                  </a:cubicBezTo>
                  <a:cubicBezTo>
                    <a:pt x="507" y="60"/>
                    <a:pt x="533" y="66"/>
                    <a:pt x="555" y="79"/>
                  </a:cubicBezTo>
                  <a:lnTo>
                    <a:pt x="555" y="79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5"/>
            <p:cNvSpPr/>
            <p:nvPr/>
          </p:nvSpPr>
          <p:spPr>
            <a:xfrm>
              <a:off x="7206400" y="1387725"/>
              <a:ext cx="14750" cy="18900"/>
            </a:xfrm>
            <a:custGeom>
              <a:rect b="b" l="l" r="r" t="t"/>
              <a:pathLst>
                <a:path extrusionOk="0" h="756" w="590">
                  <a:moveTo>
                    <a:pt x="426" y="0"/>
                  </a:moveTo>
                  <a:cubicBezTo>
                    <a:pt x="386" y="0"/>
                    <a:pt x="341" y="13"/>
                    <a:pt x="294" y="40"/>
                  </a:cubicBezTo>
                  <a:cubicBezTo>
                    <a:pt x="133" y="134"/>
                    <a:pt x="1" y="361"/>
                    <a:pt x="2" y="548"/>
                  </a:cubicBezTo>
                  <a:cubicBezTo>
                    <a:pt x="2" y="679"/>
                    <a:pt x="69" y="756"/>
                    <a:pt x="165" y="756"/>
                  </a:cubicBezTo>
                  <a:cubicBezTo>
                    <a:pt x="205" y="756"/>
                    <a:pt x="249" y="743"/>
                    <a:pt x="297" y="716"/>
                  </a:cubicBezTo>
                  <a:cubicBezTo>
                    <a:pt x="459" y="622"/>
                    <a:pt x="589" y="395"/>
                    <a:pt x="589" y="208"/>
                  </a:cubicBezTo>
                  <a:cubicBezTo>
                    <a:pt x="589" y="76"/>
                    <a:pt x="523" y="0"/>
                    <a:pt x="426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5"/>
            <p:cNvSpPr/>
            <p:nvPr/>
          </p:nvSpPr>
          <p:spPr>
            <a:xfrm>
              <a:off x="7303050" y="1332975"/>
              <a:ext cx="10575" cy="8825"/>
            </a:xfrm>
            <a:custGeom>
              <a:rect b="b" l="l" r="r" t="t"/>
              <a:pathLst>
                <a:path extrusionOk="0" h="353" w="423">
                  <a:moveTo>
                    <a:pt x="242" y="1"/>
                  </a:moveTo>
                  <a:cubicBezTo>
                    <a:pt x="221" y="1"/>
                    <a:pt x="199" y="4"/>
                    <a:pt x="176" y="10"/>
                  </a:cubicBezTo>
                  <a:cubicBezTo>
                    <a:pt x="172" y="10"/>
                    <a:pt x="167" y="15"/>
                    <a:pt x="163" y="15"/>
                  </a:cubicBezTo>
                  <a:cubicBezTo>
                    <a:pt x="137" y="23"/>
                    <a:pt x="112" y="35"/>
                    <a:pt x="89" y="49"/>
                  </a:cubicBezTo>
                  <a:cubicBezTo>
                    <a:pt x="80" y="52"/>
                    <a:pt x="73" y="57"/>
                    <a:pt x="67" y="62"/>
                  </a:cubicBezTo>
                  <a:cubicBezTo>
                    <a:pt x="43" y="77"/>
                    <a:pt x="19" y="96"/>
                    <a:pt x="1" y="116"/>
                  </a:cubicBezTo>
                  <a:lnTo>
                    <a:pt x="53" y="146"/>
                  </a:lnTo>
                  <a:lnTo>
                    <a:pt x="405" y="352"/>
                  </a:lnTo>
                  <a:cubicBezTo>
                    <a:pt x="417" y="315"/>
                    <a:pt x="423" y="274"/>
                    <a:pt x="423" y="233"/>
                  </a:cubicBezTo>
                  <a:cubicBezTo>
                    <a:pt x="423" y="86"/>
                    <a:pt x="351" y="1"/>
                    <a:pt x="242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5"/>
            <p:cNvSpPr/>
            <p:nvPr/>
          </p:nvSpPr>
          <p:spPr>
            <a:xfrm>
              <a:off x="7296950" y="1333175"/>
              <a:ext cx="13925" cy="19925"/>
            </a:xfrm>
            <a:custGeom>
              <a:rect b="b" l="l" r="r" t="t"/>
              <a:pathLst>
                <a:path extrusionOk="0" h="797" w="557">
                  <a:moveTo>
                    <a:pt x="420" y="1"/>
                  </a:moveTo>
                  <a:cubicBezTo>
                    <a:pt x="416" y="1"/>
                    <a:pt x="411" y="5"/>
                    <a:pt x="407" y="5"/>
                  </a:cubicBezTo>
                  <a:cubicBezTo>
                    <a:pt x="381" y="15"/>
                    <a:pt x="355" y="27"/>
                    <a:pt x="332" y="41"/>
                  </a:cubicBezTo>
                  <a:cubicBezTo>
                    <a:pt x="324" y="44"/>
                    <a:pt x="316" y="49"/>
                    <a:pt x="310" y="54"/>
                  </a:cubicBezTo>
                  <a:cubicBezTo>
                    <a:pt x="285" y="69"/>
                    <a:pt x="263" y="86"/>
                    <a:pt x="245" y="107"/>
                  </a:cubicBezTo>
                  <a:cubicBezTo>
                    <a:pt x="232" y="115"/>
                    <a:pt x="221" y="125"/>
                    <a:pt x="213" y="137"/>
                  </a:cubicBezTo>
                  <a:cubicBezTo>
                    <a:pt x="104" y="252"/>
                    <a:pt x="15" y="423"/>
                    <a:pt x="7" y="568"/>
                  </a:cubicBezTo>
                  <a:cubicBezTo>
                    <a:pt x="4" y="581"/>
                    <a:pt x="1" y="595"/>
                    <a:pt x="2" y="608"/>
                  </a:cubicBezTo>
                  <a:cubicBezTo>
                    <a:pt x="1" y="652"/>
                    <a:pt x="10" y="695"/>
                    <a:pt x="29" y="736"/>
                  </a:cubicBezTo>
                  <a:lnTo>
                    <a:pt x="139" y="797"/>
                  </a:lnTo>
                  <a:cubicBezTo>
                    <a:pt x="87" y="766"/>
                    <a:pt x="55" y="700"/>
                    <a:pt x="55" y="608"/>
                  </a:cubicBezTo>
                  <a:cubicBezTo>
                    <a:pt x="50" y="442"/>
                    <a:pt x="156" y="243"/>
                    <a:pt x="297" y="137"/>
                  </a:cubicBezTo>
                  <a:cubicBezTo>
                    <a:pt x="311" y="124"/>
                    <a:pt x="327" y="111"/>
                    <a:pt x="345" y="102"/>
                  </a:cubicBezTo>
                  <a:cubicBezTo>
                    <a:pt x="394" y="74"/>
                    <a:pt x="439" y="61"/>
                    <a:pt x="480" y="61"/>
                  </a:cubicBezTo>
                  <a:cubicBezTo>
                    <a:pt x="508" y="61"/>
                    <a:pt x="534" y="68"/>
                    <a:pt x="556" y="80"/>
                  </a:cubicBezTo>
                  <a:lnTo>
                    <a:pt x="42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5"/>
            <p:cNvSpPr/>
            <p:nvPr/>
          </p:nvSpPr>
          <p:spPr>
            <a:xfrm>
              <a:off x="7298275" y="1334725"/>
              <a:ext cx="14725" cy="18900"/>
            </a:xfrm>
            <a:custGeom>
              <a:rect b="b" l="l" r="r" t="t"/>
              <a:pathLst>
                <a:path extrusionOk="0" h="756" w="589">
                  <a:moveTo>
                    <a:pt x="425" y="0"/>
                  </a:moveTo>
                  <a:cubicBezTo>
                    <a:pt x="385" y="0"/>
                    <a:pt x="341" y="13"/>
                    <a:pt x="293" y="40"/>
                  </a:cubicBezTo>
                  <a:cubicBezTo>
                    <a:pt x="131" y="133"/>
                    <a:pt x="0" y="361"/>
                    <a:pt x="0" y="548"/>
                  </a:cubicBezTo>
                  <a:cubicBezTo>
                    <a:pt x="0" y="680"/>
                    <a:pt x="66" y="756"/>
                    <a:pt x="163" y="756"/>
                  </a:cubicBezTo>
                  <a:cubicBezTo>
                    <a:pt x="202" y="756"/>
                    <a:pt x="247" y="743"/>
                    <a:pt x="295" y="716"/>
                  </a:cubicBezTo>
                  <a:cubicBezTo>
                    <a:pt x="457" y="623"/>
                    <a:pt x="589" y="395"/>
                    <a:pt x="587" y="208"/>
                  </a:cubicBezTo>
                  <a:cubicBezTo>
                    <a:pt x="587" y="76"/>
                    <a:pt x="521" y="0"/>
                    <a:pt x="42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5"/>
            <p:cNvSpPr/>
            <p:nvPr/>
          </p:nvSpPr>
          <p:spPr>
            <a:xfrm>
              <a:off x="7113175" y="1311725"/>
              <a:ext cx="77800" cy="104200"/>
            </a:xfrm>
            <a:custGeom>
              <a:rect b="b" l="l" r="r" t="t"/>
              <a:pathLst>
                <a:path extrusionOk="0" h="4168" w="3112">
                  <a:moveTo>
                    <a:pt x="731" y="0"/>
                  </a:moveTo>
                  <a:cubicBezTo>
                    <a:pt x="722" y="14"/>
                    <a:pt x="716" y="27"/>
                    <a:pt x="711" y="40"/>
                  </a:cubicBezTo>
                  <a:lnTo>
                    <a:pt x="711" y="40"/>
                  </a:lnTo>
                  <a:lnTo>
                    <a:pt x="731" y="0"/>
                  </a:lnTo>
                  <a:close/>
                  <a:moveTo>
                    <a:pt x="711" y="40"/>
                  </a:moveTo>
                  <a:lnTo>
                    <a:pt x="595" y="267"/>
                  </a:lnTo>
                  <a:lnTo>
                    <a:pt x="33" y="2742"/>
                  </a:lnTo>
                  <a:cubicBezTo>
                    <a:pt x="0" y="2873"/>
                    <a:pt x="119" y="3005"/>
                    <a:pt x="292" y="3105"/>
                  </a:cubicBezTo>
                  <a:lnTo>
                    <a:pt x="1861" y="4018"/>
                  </a:lnTo>
                  <a:cubicBezTo>
                    <a:pt x="2029" y="4116"/>
                    <a:pt x="2252" y="4168"/>
                    <a:pt x="2486" y="4168"/>
                  </a:cubicBezTo>
                  <a:lnTo>
                    <a:pt x="3112" y="1368"/>
                  </a:lnTo>
                  <a:cubicBezTo>
                    <a:pt x="2890" y="1366"/>
                    <a:pt x="2671" y="1310"/>
                    <a:pt x="2477" y="1202"/>
                  </a:cubicBezTo>
                  <a:lnTo>
                    <a:pt x="912" y="292"/>
                  </a:lnTo>
                  <a:cubicBezTo>
                    <a:pt x="730" y="190"/>
                    <a:pt x="680" y="122"/>
                    <a:pt x="711" y="4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5"/>
            <p:cNvSpPr/>
            <p:nvPr/>
          </p:nvSpPr>
          <p:spPr>
            <a:xfrm>
              <a:off x="7307850" y="1280800"/>
              <a:ext cx="29750" cy="31125"/>
            </a:xfrm>
            <a:custGeom>
              <a:rect b="b" l="l" r="r" t="t"/>
              <a:pathLst>
                <a:path extrusionOk="0" h="1245" w="1190">
                  <a:moveTo>
                    <a:pt x="1131" y="1"/>
                  </a:moveTo>
                  <a:cubicBezTo>
                    <a:pt x="1119" y="1"/>
                    <a:pt x="1107" y="4"/>
                    <a:pt x="1093" y="12"/>
                  </a:cubicBezTo>
                  <a:lnTo>
                    <a:pt x="96" y="588"/>
                  </a:lnTo>
                  <a:cubicBezTo>
                    <a:pt x="44" y="618"/>
                    <a:pt x="0" y="699"/>
                    <a:pt x="0" y="770"/>
                  </a:cubicBezTo>
                  <a:lnTo>
                    <a:pt x="0" y="1162"/>
                  </a:lnTo>
                  <a:cubicBezTo>
                    <a:pt x="0" y="1214"/>
                    <a:pt x="24" y="1244"/>
                    <a:pt x="58" y="1244"/>
                  </a:cubicBezTo>
                  <a:cubicBezTo>
                    <a:pt x="69" y="1244"/>
                    <a:pt x="82" y="1241"/>
                    <a:pt x="96" y="1233"/>
                  </a:cubicBezTo>
                  <a:lnTo>
                    <a:pt x="1093" y="657"/>
                  </a:lnTo>
                  <a:cubicBezTo>
                    <a:pt x="1146" y="627"/>
                    <a:pt x="1189" y="546"/>
                    <a:pt x="1189" y="475"/>
                  </a:cubicBezTo>
                  <a:lnTo>
                    <a:pt x="1189" y="84"/>
                  </a:lnTo>
                  <a:cubicBezTo>
                    <a:pt x="1189" y="32"/>
                    <a:pt x="1165" y="1"/>
                    <a:pt x="113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5"/>
            <p:cNvSpPr/>
            <p:nvPr/>
          </p:nvSpPr>
          <p:spPr>
            <a:xfrm>
              <a:off x="7273950" y="1300325"/>
              <a:ext cx="29700" cy="31200"/>
            </a:xfrm>
            <a:custGeom>
              <a:rect b="b" l="l" r="r" t="t"/>
              <a:pathLst>
                <a:path extrusionOk="0" h="1248" w="1188">
                  <a:moveTo>
                    <a:pt x="1135" y="1"/>
                  </a:moveTo>
                  <a:cubicBezTo>
                    <a:pt x="1122" y="1"/>
                    <a:pt x="1108" y="5"/>
                    <a:pt x="1092" y="14"/>
                  </a:cubicBezTo>
                  <a:lnTo>
                    <a:pt x="96" y="590"/>
                  </a:lnTo>
                  <a:cubicBezTo>
                    <a:pt x="39" y="627"/>
                    <a:pt x="3" y="688"/>
                    <a:pt x="0" y="755"/>
                  </a:cubicBezTo>
                  <a:lnTo>
                    <a:pt x="0" y="1180"/>
                  </a:lnTo>
                  <a:cubicBezTo>
                    <a:pt x="0" y="1223"/>
                    <a:pt x="21" y="1248"/>
                    <a:pt x="53" y="1248"/>
                  </a:cubicBezTo>
                  <a:cubicBezTo>
                    <a:pt x="66" y="1248"/>
                    <a:pt x="80" y="1244"/>
                    <a:pt x="96" y="1235"/>
                  </a:cubicBezTo>
                  <a:lnTo>
                    <a:pt x="1092" y="659"/>
                  </a:lnTo>
                  <a:cubicBezTo>
                    <a:pt x="1149" y="623"/>
                    <a:pt x="1183" y="561"/>
                    <a:pt x="1188" y="494"/>
                  </a:cubicBezTo>
                  <a:lnTo>
                    <a:pt x="1188" y="69"/>
                  </a:lnTo>
                  <a:cubicBezTo>
                    <a:pt x="1188" y="26"/>
                    <a:pt x="1167" y="1"/>
                    <a:pt x="1135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5"/>
            <p:cNvSpPr/>
            <p:nvPr/>
          </p:nvSpPr>
          <p:spPr>
            <a:xfrm>
              <a:off x="7240000" y="1319950"/>
              <a:ext cx="29750" cy="31175"/>
            </a:xfrm>
            <a:custGeom>
              <a:rect b="b" l="l" r="r" t="t"/>
              <a:pathLst>
                <a:path extrusionOk="0" h="1247" w="1190">
                  <a:moveTo>
                    <a:pt x="1137" y="0"/>
                  </a:moveTo>
                  <a:cubicBezTo>
                    <a:pt x="1124" y="0"/>
                    <a:pt x="1109" y="5"/>
                    <a:pt x="1094" y="13"/>
                  </a:cubicBezTo>
                  <a:lnTo>
                    <a:pt x="97" y="589"/>
                  </a:lnTo>
                  <a:cubicBezTo>
                    <a:pt x="40" y="625"/>
                    <a:pt x="5" y="688"/>
                    <a:pt x="1" y="754"/>
                  </a:cubicBezTo>
                  <a:lnTo>
                    <a:pt x="1" y="1179"/>
                  </a:lnTo>
                  <a:cubicBezTo>
                    <a:pt x="1" y="1221"/>
                    <a:pt x="23" y="1246"/>
                    <a:pt x="54" y="1246"/>
                  </a:cubicBezTo>
                  <a:cubicBezTo>
                    <a:pt x="67" y="1246"/>
                    <a:pt x="81" y="1242"/>
                    <a:pt x="97" y="1233"/>
                  </a:cubicBezTo>
                  <a:lnTo>
                    <a:pt x="1094" y="657"/>
                  </a:lnTo>
                  <a:cubicBezTo>
                    <a:pt x="1149" y="621"/>
                    <a:pt x="1186" y="559"/>
                    <a:pt x="1190" y="492"/>
                  </a:cubicBezTo>
                  <a:lnTo>
                    <a:pt x="1190" y="69"/>
                  </a:lnTo>
                  <a:cubicBezTo>
                    <a:pt x="1190" y="25"/>
                    <a:pt x="1168" y="0"/>
                    <a:pt x="1137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5"/>
            <p:cNvSpPr/>
            <p:nvPr/>
          </p:nvSpPr>
          <p:spPr>
            <a:xfrm>
              <a:off x="7206125" y="1339525"/>
              <a:ext cx="29700" cy="31175"/>
            </a:xfrm>
            <a:custGeom>
              <a:rect b="b" l="l" r="r" t="t"/>
              <a:pathLst>
                <a:path extrusionOk="0" h="1247" w="1188">
                  <a:moveTo>
                    <a:pt x="1135" y="0"/>
                  </a:moveTo>
                  <a:cubicBezTo>
                    <a:pt x="1122" y="0"/>
                    <a:pt x="1108" y="5"/>
                    <a:pt x="1092" y="14"/>
                  </a:cubicBezTo>
                  <a:lnTo>
                    <a:pt x="96" y="589"/>
                  </a:lnTo>
                  <a:cubicBezTo>
                    <a:pt x="39" y="625"/>
                    <a:pt x="3" y="688"/>
                    <a:pt x="0" y="755"/>
                  </a:cubicBezTo>
                  <a:lnTo>
                    <a:pt x="0" y="1179"/>
                  </a:lnTo>
                  <a:cubicBezTo>
                    <a:pt x="0" y="1221"/>
                    <a:pt x="21" y="1246"/>
                    <a:pt x="53" y="1246"/>
                  </a:cubicBezTo>
                  <a:cubicBezTo>
                    <a:pt x="65" y="1246"/>
                    <a:pt x="80" y="1242"/>
                    <a:pt x="96" y="1233"/>
                  </a:cubicBezTo>
                  <a:lnTo>
                    <a:pt x="1092" y="657"/>
                  </a:lnTo>
                  <a:cubicBezTo>
                    <a:pt x="1149" y="621"/>
                    <a:pt x="1183" y="560"/>
                    <a:pt x="1188" y="492"/>
                  </a:cubicBezTo>
                  <a:lnTo>
                    <a:pt x="1188" y="69"/>
                  </a:lnTo>
                  <a:cubicBezTo>
                    <a:pt x="1188" y="25"/>
                    <a:pt x="1167" y="0"/>
                    <a:pt x="1135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5"/>
            <p:cNvSpPr/>
            <p:nvPr/>
          </p:nvSpPr>
          <p:spPr>
            <a:xfrm>
              <a:off x="7187225" y="1359100"/>
              <a:ext cx="14700" cy="22425"/>
            </a:xfrm>
            <a:custGeom>
              <a:rect b="b" l="l" r="r" t="t"/>
              <a:pathLst>
                <a:path extrusionOk="0" h="897" w="588">
                  <a:moveTo>
                    <a:pt x="530" y="1"/>
                  </a:moveTo>
                  <a:cubicBezTo>
                    <a:pt x="519" y="1"/>
                    <a:pt x="506" y="4"/>
                    <a:pt x="492" y="12"/>
                  </a:cubicBezTo>
                  <a:lnTo>
                    <a:pt x="192" y="193"/>
                  </a:lnTo>
                  <a:cubicBezTo>
                    <a:pt x="138" y="224"/>
                    <a:pt x="114" y="276"/>
                    <a:pt x="96" y="376"/>
                  </a:cubicBezTo>
                  <a:lnTo>
                    <a:pt x="2" y="813"/>
                  </a:lnTo>
                  <a:cubicBezTo>
                    <a:pt x="1" y="865"/>
                    <a:pt x="24" y="897"/>
                    <a:pt x="58" y="897"/>
                  </a:cubicBezTo>
                  <a:cubicBezTo>
                    <a:pt x="70" y="897"/>
                    <a:pt x="83" y="893"/>
                    <a:pt x="96" y="885"/>
                  </a:cubicBezTo>
                  <a:lnTo>
                    <a:pt x="492" y="657"/>
                  </a:lnTo>
                  <a:cubicBezTo>
                    <a:pt x="546" y="627"/>
                    <a:pt x="588" y="546"/>
                    <a:pt x="588" y="475"/>
                  </a:cubicBezTo>
                  <a:lnTo>
                    <a:pt x="588" y="85"/>
                  </a:lnTo>
                  <a:cubicBezTo>
                    <a:pt x="588" y="33"/>
                    <a:pt x="564" y="1"/>
                    <a:pt x="53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5"/>
            <p:cNvSpPr/>
            <p:nvPr/>
          </p:nvSpPr>
          <p:spPr>
            <a:xfrm>
              <a:off x="7121750" y="1338650"/>
              <a:ext cx="54800" cy="55025"/>
            </a:xfrm>
            <a:custGeom>
              <a:rect b="b" l="l" r="r" t="t"/>
              <a:pathLst>
                <a:path extrusionOk="0" h="2201" w="2192">
                  <a:moveTo>
                    <a:pt x="277" y="0"/>
                  </a:moveTo>
                  <a:cubicBezTo>
                    <a:pt x="244" y="0"/>
                    <a:pt x="215" y="20"/>
                    <a:pt x="198" y="66"/>
                  </a:cubicBezTo>
                  <a:lnTo>
                    <a:pt x="1" y="971"/>
                  </a:lnTo>
                  <a:cubicBezTo>
                    <a:pt x="1" y="1040"/>
                    <a:pt x="43" y="1123"/>
                    <a:pt x="96" y="1153"/>
                  </a:cubicBezTo>
                  <a:lnTo>
                    <a:pt x="1889" y="2189"/>
                  </a:lnTo>
                  <a:cubicBezTo>
                    <a:pt x="1902" y="2197"/>
                    <a:pt x="1914" y="2200"/>
                    <a:pt x="1923" y="2200"/>
                  </a:cubicBezTo>
                  <a:cubicBezTo>
                    <a:pt x="1952" y="2200"/>
                    <a:pt x="1967" y="2168"/>
                    <a:pt x="1984" y="2116"/>
                  </a:cubicBezTo>
                  <a:lnTo>
                    <a:pt x="2182" y="1211"/>
                  </a:lnTo>
                  <a:cubicBezTo>
                    <a:pt x="2192" y="1136"/>
                    <a:pt x="2154" y="1064"/>
                    <a:pt x="2087" y="1029"/>
                  </a:cubicBezTo>
                  <a:lnTo>
                    <a:pt x="333" y="17"/>
                  </a:lnTo>
                  <a:cubicBezTo>
                    <a:pt x="314" y="6"/>
                    <a:pt x="295" y="0"/>
                    <a:pt x="277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5" name="Google Shape;7455;p55"/>
          <p:cNvGrpSpPr/>
          <p:nvPr/>
        </p:nvGrpSpPr>
        <p:grpSpPr>
          <a:xfrm flipH="1">
            <a:off x="720132" y="537900"/>
            <a:ext cx="4010166" cy="2627337"/>
            <a:chOff x="4230215" y="407085"/>
            <a:chExt cx="4537927" cy="4243800"/>
          </a:xfrm>
        </p:grpSpPr>
        <p:sp>
          <p:nvSpPr>
            <p:cNvPr id="7456" name="Google Shape;7456;p55"/>
            <p:cNvSpPr/>
            <p:nvPr/>
          </p:nvSpPr>
          <p:spPr>
            <a:xfrm>
              <a:off x="4983043" y="407085"/>
              <a:ext cx="3785100" cy="4243800"/>
            </a:xfrm>
            <a:prstGeom prst="rect">
              <a:avLst/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5"/>
            <p:cNvSpPr/>
            <p:nvPr/>
          </p:nvSpPr>
          <p:spPr>
            <a:xfrm rot="10800000">
              <a:off x="4230215" y="1068373"/>
              <a:ext cx="758400" cy="1297200"/>
            </a:xfrm>
            <a:prstGeom prst="rtTriangle">
              <a:avLst/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8" name="Google Shape;7458;p55"/>
          <p:cNvSpPr txBox="1"/>
          <p:nvPr>
            <p:ph type="title"/>
          </p:nvPr>
        </p:nvSpPr>
        <p:spPr>
          <a:xfrm>
            <a:off x="973750" y="616200"/>
            <a:ext cx="30723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THANKS</a:t>
            </a:r>
            <a:endParaRPr sz="5200"/>
          </a:p>
        </p:txBody>
      </p:sp>
      <p:sp>
        <p:nvSpPr>
          <p:cNvPr id="7459" name="Google Shape;7459;p55"/>
          <p:cNvSpPr txBox="1"/>
          <p:nvPr>
            <p:ph idx="1" type="subTitle"/>
          </p:nvPr>
        </p:nvSpPr>
        <p:spPr>
          <a:xfrm>
            <a:off x="973748" y="1629977"/>
            <a:ext cx="2960400" cy="13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+91  620 421 838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7460" name="Google Shape;7460;p55"/>
          <p:cNvSpPr txBox="1"/>
          <p:nvPr/>
        </p:nvSpPr>
        <p:spPr>
          <a:xfrm>
            <a:off x="973749" y="4396000"/>
            <a:ext cx="27708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Please keep this slide for attribution</a:t>
            </a:r>
            <a:endParaRPr sz="11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29"/>
          <p:cNvGrpSpPr/>
          <p:nvPr/>
        </p:nvGrpSpPr>
        <p:grpSpPr>
          <a:xfrm>
            <a:off x="-1245327" y="922822"/>
            <a:ext cx="2500846" cy="3750376"/>
            <a:chOff x="1267275" y="726675"/>
            <a:chExt cx="420600" cy="630750"/>
          </a:xfrm>
        </p:grpSpPr>
        <p:sp>
          <p:nvSpPr>
            <p:cNvPr id="164" name="Google Shape;164;p29"/>
            <p:cNvSpPr/>
            <p:nvPr/>
          </p:nvSpPr>
          <p:spPr>
            <a:xfrm>
              <a:off x="1267275" y="847550"/>
              <a:ext cx="9125" cy="389000"/>
            </a:xfrm>
            <a:custGeom>
              <a:rect b="b" l="l" r="r" t="t"/>
              <a:pathLst>
                <a:path extrusionOk="0" h="15560" w="365">
                  <a:moveTo>
                    <a:pt x="0" y="0"/>
                  </a:moveTo>
                  <a:lnTo>
                    <a:pt x="0" y="15560"/>
                  </a:lnTo>
                  <a:lnTo>
                    <a:pt x="364" y="15355"/>
                  </a:lnTo>
                  <a:lnTo>
                    <a:pt x="364" y="2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9"/>
            <p:cNvSpPr/>
            <p:nvPr/>
          </p:nvSpPr>
          <p:spPr>
            <a:xfrm>
              <a:off x="1267675" y="1231450"/>
              <a:ext cx="209925" cy="125975"/>
            </a:xfrm>
            <a:custGeom>
              <a:rect b="b" l="l" r="r" t="t"/>
              <a:pathLst>
                <a:path extrusionOk="0" h="5039" w="8397">
                  <a:moveTo>
                    <a:pt x="332" y="1"/>
                  </a:moveTo>
                  <a:lnTo>
                    <a:pt x="0" y="204"/>
                  </a:lnTo>
                  <a:lnTo>
                    <a:pt x="8396" y="5038"/>
                  </a:lnTo>
                  <a:lnTo>
                    <a:pt x="8396" y="4642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9"/>
            <p:cNvSpPr/>
            <p:nvPr/>
          </p:nvSpPr>
          <p:spPr>
            <a:xfrm>
              <a:off x="1275975" y="736575"/>
              <a:ext cx="201625" cy="494875"/>
            </a:xfrm>
            <a:custGeom>
              <a:rect b="b" l="l" r="r" t="t"/>
              <a:pathLst>
                <a:path extrusionOk="0" h="19795" w="8065">
                  <a:moveTo>
                    <a:pt x="8064" y="1"/>
                  </a:moveTo>
                  <a:lnTo>
                    <a:pt x="0" y="4642"/>
                  </a:lnTo>
                  <a:lnTo>
                    <a:pt x="0" y="19794"/>
                  </a:lnTo>
                  <a:lnTo>
                    <a:pt x="8064" y="15151"/>
                  </a:lnTo>
                  <a:lnTo>
                    <a:pt x="80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9"/>
            <p:cNvSpPr/>
            <p:nvPr/>
          </p:nvSpPr>
          <p:spPr>
            <a:xfrm>
              <a:off x="1267675" y="726675"/>
              <a:ext cx="419800" cy="125975"/>
            </a:xfrm>
            <a:custGeom>
              <a:rect b="b" l="l" r="r" t="t"/>
              <a:pathLst>
                <a:path extrusionOk="0" h="5039" w="16792">
                  <a:moveTo>
                    <a:pt x="8396" y="1"/>
                  </a:moveTo>
                  <a:lnTo>
                    <a:pt x="0" y="4835"/>
                  </a:lnTo>
                  <a:lnTo>
                    <a:pt x="332" y="5038"/>
                  </a:lnTo>
                  <a:lnTo>
                    <a:pt x="8396" y="397"/>
                  </a:lnTo>
                  <a:lnTo>
                    <a:pt x="16458" y="5038"/>
                  </a:lnTo>
                  <a:lnTo>
                    <a:pt x="16792" y="4835"/>
                  </a:lnTo>
                  <a:lnTo>
                    <a:pt x="839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9"/>
            <p:cNvSpPr/>
            <p:nvPr/>
          </p:nvSpPr>
          <p:spPr>
            <a:xfrm>
              <a:off x="1311025" y="1033600"/>
              <a:ext cx="86525" cy="99275"/>
            </a:xfrm>
            <a:custGeom>
              <a:rect b="b" l="l" r="r" t="t"/>
              <a:pathLst>
                <a:path extrusionOk="0" h="3971" w="3461">
                  <a:moveTo>
                    <a:pt x="3460" y="0"/>
                  </a:moveTo>
                  <a:lnTo>
                    <a:pt x="0" y="1977"/>
                  </a:lnTo>
                  <a:lnTo>
                    <a:pt x="0" y="3970"/>
                  </a:lnTo>
                  <a:lnTo>
                    <a:pt x="3460" y="1994"/>
                  </a:lnTo>
                  <a:lnTo>
                    <a:pt x="346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9"/>
            <p:cNvSpPr/>
            <p:nvPr/>
          </p:nvSpPr>
          <p:spPr>
            <a:xfrm>
              <a:off x="1317800" y="1044725"/>
              <a:ext cx="72825" cy="77025"/>
            </a:xfrm>
            <a:custGeom>
              <a:rect b="b" l="l" r="r" t="t"/>
              <a:pathLst>
                <a:path extrusionOk="0" h="3081" w="2913">
                  <a:moveTo>
                    <a:pt x="2912" y="0"/>
                  </a:moveTo>
                  <a:lnTo>
                    <a:pt x="1" y="1681"/>
                  </a:lnTo>
                  <a:lnTo>
                    <a:pt x="1" y="3080"/>
                  </a:lnTo>
                  <a:lnTo>
                    <a:pt x="2912" y="1398"/>
                  </a:lnTo>
                  <a:lnTo>
                    <a:pt x="291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9"/>
            <p:cNvSpPr/>
            <p:nvPr/>
          </p:nvSpPr>
          <p:spPr>
            <a:xfrm>
              <a:off x="1317400" y="1077175"/>
              <a:ext cx="73625" cy="44575"/>
            </a:xfrm>
            <a:custGeom>
              <a:rect b="b" l="l" r="r" t="t"/>
              <a:pathLst>
                <a:path extrusionOk="0" h="1783" w="2945">
                  <a:moveTo>
                    <a:pt x="1517" y="0"/>
                  </a:moveTo>
                  <a:lnTo>
                    <a:pt x="1" y="1782"/>
                  </a:lnTo>
                  <a:lnTo>
                    <a:pt x="1" y="1782"/>
                  </a:lnTo>
                  <a:lnTo>
                    <a:pt x="2944" y="100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9"/>
            <p:cNvSpPr/>
            <p:nvPr/>
          </p:nvSpPr>
          <p:spPr>
            <a:xfrm>
              <a:off x="1678750" y="847550"/>
              <a:ext cx="9125" cy="389000"/>
            </a:xfrm>
            <a:custGeom>
              <a:rect b="b" l="l" r="r" t="t"/>
              <a:pathLst>
                <a:path extrusionOk="0" h="15560" w="365">
                  <a:moveTo>
                    <a:pt x="365" y="0"/>
                  </a:moveTo>
                  <a:lnTo>
                    <a:pt x="1" y="203"/>
                  </a:lnTo>
                  <a:lnTo>
                    <a:pt x="1" y="15355"/>
                  </a:lnTo>
                  <a:lnTo>
                    <a:pt x="365" y="15560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9"/>
            <p:cNvSpPr/>
            <p:nvPr/>
          </p:nvSpPr>
          <p:spPr>
            <a:xfrm>
              <a:off x="1477575" y="1231450"/>
              <a:ext cx="209900" cy="125975"/>
            </a:xfrm>
            <a:custGeom>
              <a:rect b="b" l="l" r="r" t="t"/>
              <a:pathLst>
                <a:path extrusionOk="0" h="5039" w="8396">
                  <a:moveTo>
                    <a:pt x="8062" y="1"/>
                  </a:moveTo>
                  <a:lnTo>
                    <a:pt x="0" y="4642"/>
                  </a:lnTo>
                  <a:lnTo>
                    <a:pt x="0" y="5038"/>
                  </a:lnTo>
                  <a:lnTo>
                    <a:pt x="8396" y="204"/>
                  </a:lnTo>
                  <a:lnTo>
                    <a:pt x="8062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9"/>
            <p:cNvSpPr/>
            <p:nvPr/>
          </p:nvSpPr>
          <p:spPr>
            <a:xfrm>
              <a:off x="1275975" y="1115350"/>
              <a:ext cx="403175" cy="232175"/>
            </a:xfrm>
            <a:custGeom>
              <a:rect b="b" l="l" r="r" t="t"/>
              <a:pathLst>
                <a:path extrusionOk="0" h="9287" w="16127">
                  <a:moveTo>
                    <a:pt x="8064" y="0"/>
                  </a:moveTo>
                  <a:lnTo>
                    <a:pt x="0" y="4643"/>
                  </a:lnTo>
                  <a:lnTo>
                    <a:pt x="8064" y="9286"/>
                  </a:lnTo>
                  <a:lnTo>
                    <a:pt x="16126" y="4645"/>
                  </a:lnTo>
                  <a:lnTo>
                    <a:pt x="806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9"/>
            <p:cNvSpPr/>
            <p:nvPr/>
          </p:nvSpPr>
          <p:spPr>
            <a:xfrm>
              <a:off x="1477575" y="736575"/>
              <a:ext cx="201575" cy="494875"/>
            </a:xfrm>
            <a:custGeom>
              <a:rect b="b" l="l" r="r" t="t"/>
              <a:pathLst>
                <a:path extrusionOk="0" h="19795" w="8063">
                  <a:moveTo>
                    <a:pt x="0" y="1"/>
                  </a:moveTo>
                  <a:lnTo>
                    <a:pt x="0" y="15151"/>
                  </a:lnTo>
                  <a:lnTo>
                    <a:pt x="8062" y="19794"/>
                  </a:lnTo>
                  <a:lnTo>
                    <a:pt x="8062" y="46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9"/>
            <p:cNvSpPr/>
            <p:nvPr/>
          </p:nvSpPr>
          <p:spPr>
            <a:xfrm>
              <a:off x="1354275" y="1157575"/>
              <a:ext cx="101175" cy="82925"/>
            </a:xfrm>
            <a:custGeom>
              <a:rect b="b" l="l" r="r" t="t"/>
              <a:pathLst>
                <a:path extrusionOk="0" h="3317" w="4047">
                  <a:moveTo>
                    <a:pt x="4046" y="0"/>
                  </a:moveTo>
                  <a:lnTo>
                    <a:pt x="0" y="2310"/>
                  </a:lnTo>
                  <a:lnTo>
                    <a:pt x="0" y="3317"/>
                  </a:lnTo>
                  <a:lnTo>
                    <a:pt x="4046" y="973"/>
                  </a:lnTo>
                  <a:lnTo>
                    <a:pt x="404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9"/>
            <p:cNvSpPr/>
            <p:nvPr/>
          </p:nvSpPr>
          <p:spPr>
            <a:xfrm>
              <a:off x="1312975" y="1103050"/>
              <a:ext cx="108600" cy="121400"/>
            </a:xfrm>
            <a:custGeom>
              <a:rect b="b" l="l" r="r" t="t"/>
              <a:pathLst>
                <a:path extrusionOk="0" h="4856" w="4344">
                  <a:moveTo>
                    <a:pt x="4344" y="1"/>
                  </a:moveTo>
                  <a:lnTo>
                    <a:pt x="1" y="2524"/>
                  </a:lnTo>
                  <a:lnTo>
                    <a:pt x="1" y="4855"/>
                  </a:lnTo>
                  <a:lnTo>
                    <a:pt x="4344" y="2332"/>
                  </a:lnTo>
                  <a:lnTo>
                    <a:pt x="434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9"/>
            <p:cNvSpPr/>
            <p:nvPr/>
          </p:nvSpPr>
          <p:spPr>
            <a:xfrm>
              <a:off x="1300700" y="1095575"/>
              <a:ext cx="120875" cy="70575"/>
            </a:xfrm>
            <a:custGeom>
              <a:rect b="b" l="l" r="r" t="t"/>
              <a:pathLst>
                <a:path extrusionOk="0" h="2823" w="4835">
                  <a:moveTo>
                    <a:pt x="4343" y="1"/>
                  </a:moveTo>
                  <a:lnTo>
                    <a:pt x="0" y="2524"/>
                  </a:lnTo>
                  <a:lnTo>
                    <a:pt x="492" y="2823"/>
                  </a:lnTo>
                  <a:lnTo>
                    <a:pt x="4835" y="300"/>
                  </a:lnTo>
                  <a:lnTo>
                    <a:pt x="4343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9"/>
            <p:cNvSpPr/>
            <p:nvPr/>
          </p:nvSpPr>
          <p:spPr>
            <a:xfrm>
              <a:off x="1300625" y="1158650"/>
              <a:ext cx="54350" cy="89950"/>
            </a:xfrm>
            <a:custGeom>
              <a:rect b="b" l="l" r="r" t="t"/>
              <a:pathLst>
                <a:path extrusionOk="0" h="3598" w="2174">
                  <a:moveTo>
                    <a:pt x="0" y="1"/>
                  </a:moveTo>
                  <a:lnTo>
                    <a:pt x="0" y="2333"/>
                  </a:lnTo>
                  <a:lnTo>
                    <a:pt x="2174" y="3597"/>
                  </a:lnTo>
                  <a:lnTo>
                    <a:pt x="2174" y="3597"/>
                  </a:lnTo>
                  <a:lnTo>
                    <a:pt x="2170" y="2267"/>
                  </a:lnTo>
                  <a:lnTo>
                    <a:pt x="527" y="1271"/>
                  </a:lnTo>
                  <a:lnTo>
                    <a:pt x="527" y="3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9"/>
            <p:cNvSpPr/>
            <p:nvPr/>
          </p:nvSpPr>
          <p:spPr>
            <a:xfrm>
              <a:off x="1319250" y="1136475"/>
              <a:ext cx="136200" cy="78875"/>
            </a:xfrm>
            <a:custGeom>
              <a:rect b="b" l="l" r="r" t="t"/>
              <a:pathLst>
                <a:path extrusionOk="0" h="3155" w="5448">
                  <a:moveTo>
                    <a:pt x="4065" y="0"/>
                  </a:moveTo>
                  <a:lnTo>
                    <a:pt x="1" y="2299"/>
                  </a:lnTo>
                  <a:lnTo>
                    <a:pt x="1401" y="3154"/>
                  </a:lnTo>
                  <a:lnTo>
                    <a:pt x="5447" y="844"/>
                  </a:lnTo>
                  <a:lnTo>
                    <a:pt x="406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9"/>
            <p:cNvSpPr/>
            <p:nvPr/>
          </p:nvSpPr>
          <p:spPr>
            <a:xfrm>
              <a:off x="1313275" y="1183100"/>
              <a:ext cx="55025" cy="32250"/>
            </a:xfrm>
            <a:custGeom>
              <a:rect b="b" l="l" r="r" t="t"/>
              <a:pathLst>
                <a:path extrusionOk="0" h="1290" w="2201">
                  <a:moveTo>
                    <a:pt x="512" y="0"/>
                  </a:moveTo>
                  <a:lnTo>
                    <a:pt x="0" y="293"/>
                  </a:lnTo>
                  <a:lnTo>
                    <a:pt x="1640" y="1289"/>
                  </a:lnTo>
                  <a:lnTo>
                    <a:pt x="2200" y="97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9"/>
            <p:cNvSpPr/>
            <p:nvPr/>
          </p:nvSpPr>
          <p:spPr>
            <a:xfrm>
              <a:off x="1354275" y="1207350"/>
              <a:ext cx="14200" cy="41250"/>
            </a:xfrm>
            <a:custGeom>
              <a:rect b="b" l="l" r="r" t="t"/>
              <a:pathLst>
                <a:path extrusionOk="0" h="1650" w="568">
                  <a:moveTo>
                    <a:pt x="560" y="0"/>
                  </a:moveTo>
                  <a:lnTo>
                    <a:pt x="0" y="319"/>
                  </a:lnTo>
                  <a:lnTo>
                    <a:pt x="25" y="1649"/>
                  </a:lnTo>
                  <a:lnTo>
                    <a:pt x="567" y="1321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9"/>
            <p:cNvSpPr/>
            <p:nvPr/>
          </p:nvSpPr>
          <p:spPr>
            <a:xfrm>
              <a:off x="1354275" y="1207350"/>
              <a:ext cx="14200" cy="41250"/>
            </a:xfrm>
            <a:custGeom>
              <a:rect b="b" l="l" r="r" t="t"/>
              <a:pathLst>
                <a:path extrusionOk="0" h="1650" w="568">
                  <a:moveTo>
                    <a:pt x="560" y="0"/>
                  </a:moveTo>
                  <a:lnTo>
                    <a:pt x="0" y="319"/>
                  </a:lnTo>
                  <a:lnTo>
                    <a:pt x="25" y="1649"/>
                  </a:lnTo>
                  <a:lnTo>
                    <a:pt x="567" y="1321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9"/>
            <p:cNvSpPr/>
            <p:nvPr/>
          </p:nvSpPr>
          <p:spPr>
            <a:xfrm>
              <a:off x="1408350" y="1127850"/>
              <a:ext cx="55025" cy="32250"/>
            </a:xfrm>
            <a:custGeom>
              <a:rect b="b" l="l" r="r" t="t"/>
              <a:pathLst>
                <a:path extrusionOk="0" h="1290" w="2201">
                  <a:moveTo>
                    <a:pt x="513" y="0"/>
                  </a:moveTo>
                  <a:lnTo>
                    <a:pt x="1" y="292"/>
                  </a:lnTo>
                  <a:lnTo>
                    <a:pt x="1641" y="1289"/>
                  </a:lnTo>
                  <a:lnTo>
                    <a:pt x="2201" y="969"/>
                  </a:lnTo>
                  <a:lnTo>
                    <a:pt x="51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9"/>
            <p:cNvSpPr/>
            <p:nvPr/>
          </p:nvSpPr>
          <p:spPr>
            <a:xfrm>
              <a:off x="1449150" y="1152075"/>
              <a:ext cx="14400" cy="41225"/>
            </a:xfrm>
            <a:custGeom>
              <a:rect b="b" l="l" r="r" t="t"/>
              <a:pathLst>
                <a:path extrusionOk="0" h="1649" w="576">
                  <a:moveTo>
                    <a:pt x="569" y="0"/>
                  </a:moveTo>
                  <a:lnTo>
                    <a:pt x="9" y="320"/>
                  </a:lnTo>
                  <a:lnTo>
                    <a:pt x="0" y="1649"/>
                  </a:lnTo>
                  <a:lnTo>
                    <a:pt x="576" y="1321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9"/>
            <p:cNvSpPr/>
            <p:nvPr/>
          </p:nvSpPr>
          <p:spPr>
            <a:xfrm>
              <a:off x="1449150" y="1152075"/>
              <a:ext cx="14400" cy="41225"/>
            </a:xfrm>
            <a:custGeom>
              <a:rect b="b" l="l" r="r" t="t"/>
              <a:pathLst>
                <a:path extrusionOk="0" h="1649" w="576">
                  <a:moveTo>
                    <a:pt x="569" y="0"/>
                  </a:moveTo>
                  <a:lnTo>
                    <a:pt x="9" y="320"/>
                  </a:lnTo>
                  <a:lnTo>
                    <a:pt x="0" y="1649"/>
                  </a:lnTo>
                  <a:lnTo>
                    <a:pt x="576" y="1321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9"/>
            <p:cNvSpPr/>
            <p:nvPr/>
          </p:nvSpPr>
          <p:spPr>
            <a:xfrm>
              <a:off x="1407775" y="1135125"/>
              <a:ext cx="41400" cy="58175"/>
            </a:xfrm>
            <a:custGeom>
              <a:rect b="b" l="l" r="r" t="t"/>
              <a:pathLst>
                <a:path extrusionOk="0" h="2327" w="1656">
                  <a:moveTo>
                    <a:pt x="1" y="1"/>
                  </a:moveTo>
                  <a:lnTo>
                    <a:pt x="1" y="318"/>
                  </a:lnTo>
                  <a:lnTo>
                    <a:pt x="1367" y="1097"/>
                  </a:lnTo>
                  <a:lnTo>
                    <a:pt x="1378" y="2173"/>
                  </a:lnTo>
                  <a:lnTo>
                    <a:pt x="1651" y="2327"/>
                  </a:lnTo>
                  <a:lnTo>
                    <a:pt x="1655" y="9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9"/>
            <p:cNvSpPr/>
            <p:nvPr/>
          </p:nvSpPr>
          <p:spPr>
            <a:xfrm>
              <a:off x="1560475" y="1035475"/>
              <a:ext cx="80900" cy="129225"/>
            </a:xfrm>
            <a:custGeom>
              <a:rect b="b" l="l" r="r" t="t"/>
              <a:pathLst>
                <a:path extrusionOk="0" h="5169" w="3236">
                  <a:moveTo>
                    <a:pt x="0" y="1"/>
                  </a:moveTo>
                  <a:lnTo>
                    <a:pt x="0" y="3315"/>
                  </a:lnTo>
                  <a:lnTo>
                    <a:pt x="3235" y="5169"/>
                  </a:lnTo>
                  <a:lnTo>
                    <a:pt x="3235" y="18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9"/>
            <p:cNvSpPr/>
            <p:nvPr/>
          </p:nvSpPr>
          <p:spPr>
            <a:xfrm>
              <a:off x="1566525" y="1046650"/>
              <a:ext cx="67775" cy="106900"/>
            </a:xfrm>
            <a:custGeom>
              <a:rect b="b" l="l" r="r" t="t"/>
              <a:pathLst>
                <a:path extrusionOk="0" h="4276" w="2711">
                  <a:moveTo>
                    <a:pt x="0" y="0"/>
                  </a:moveTo>
                  <a:lnTo>
                    <a:pt x="0" y="2719"/>
                  </a:lnTo>
                  <a:lnTo>
                    <a:pt x="2711" y="4275"/>
                  </a:lnTo>
                  <a:lnTo>
                    <a:pt x="2711" y="15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9"/>
            <p:cNvSpPr/>
            <p:nvPr/>
          </p:nvSpPr>
          <p:spPr>
            <a:xfrm>
              <a:off x="1563550" y="1040400"/>
              <a:ext cx="10175" cy="74250"/>
            </a:xfrm>
            <a:custGeom>
              <a:rect b="b" l="l" r="r" t="t"/>
              <a:pathLst>
                <a:path extrusionOk="0" h="2970" w="407">
                  <a:moveTo>
                    <a:pt x="1" y="1"/>
                  </a:moveTo>
                  <a:lnTo>
                    <a:pt x="105" y="2969"/>
                  </a:lnTo>
                  <a:lnTo>
                    <a:pt x="407" y="2795"/>
                  </a:lnTo>
                  <a:lnTo>
                    <a:pt x="405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9"/>
            <p:cNvSpPr/>
            <p:nvPr/>
          </p:nvSpPr>
          <p:spPr>
            <a:xfrm>
              <a:off x="1566150" y="1110275"/>
              <a:ext cx="72675" cy="45325"/>
            </a:xfrm>
            <a:custGeom>
              <a:rect b="b" l="l" r="r" t="t"/>
              <a:pathLst>
                <a:path extrusionOk="0" h="1813" w="2907">
                  <a:moveTo>
                    <a:pt x="303" y="0"/>
                  </a:moveTo>
                  <a:lnTo>
                    <a:pt x="1" y="174"/>
                  </a:lnTo>
                  <a:lnTo>
                    <a:pt x="2782" y="1813"/>
                  </a:lnTo>
                  <a:lnTo>
                    <a:pt x="2907" y="1457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9"/>
            <p:cNvSpPr/>
            <p:nvPr/>
          </p:nvSpPr>
          <p:spPr>
            <a:xfrm>
              <a:off x="1555400" y="1027750"/>
              <a:ext cx="90000" cy="91275"/>
            </a:xfrm>
            <a:custGeom>
              <a:rect b="b" l="l" r="r" t="t"/>
              <a:pathLst>
                <a:path extrusionOk="0" h="3651" w="3600">
                  <a:moveTo>
                    <a:pt x="0" y="1"/>
                  </a:moveTo>
                  <a:lnTo>
                    <a:pt x="0" y="1577"/>
                  </a:lnTo>
                  <a:lnTo>
                    <a:pt x="3599" y="3651"/>
                  </a:lnTo>
                  <a:lnTo>
                    <a:pt x="3599" y="20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9"/>
            <p:cNvSpPr/>
            <p:nvPr/>
          </p:nvSpPr>
          <p:spPr>
            <a:xfrm>
              <a:off x="1555400" y="1027750"/>
              <a:ext cx="90000" cy="64600"/>
            </a:xfrm>
            <a:custGeom>
              <a:rect b="b" l="l" r="r" t="t"/>
              <a:pathLst>
                <a:path extrusionOk="0" h="2584" w="3600">
                  <a:moveTo>
                    <a:pt x="0" y="1"/>
                  </a:moveTo>
                  <a:lnTo>
                    <a:pt x="0" y="510"/>
                  </a:lnTo>
                  <a:lnTo>
                    <a:pt x="3599" y="2583"/>
                  </a:lnTo>
                  <a:lnTo>
                    <a:pt x="3599" y="20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9"/>
            <p:cNvSpPr/>
            <p:nvPr/>
          </p:nvSpPr>
          <p:spPr>
            <a:xfrm>
              <a:off x="1494850" y="1155150"/>
              <a:ext cx="53475" cy="56200"/>
            </a:xfrm>
            <a:custGeom>
              <a:rect b="b" l="l" r="r" t="t"/>
              <a:pathLst>
                <a:path extrusionOk="0" h="2248" w="2139">
                  <a:moveTo>
                    <a:pt x="1" y="0"/>
                  </a:moveTo>
                  <a:lnTo>
                    <a:pt x="1" y="973"/>
                  </a:lnTo>
                  <a:lnTo>
                    <a:pt x="2138" y="2248"/>
                  </a:lnTo>
                  <a:lnTo>
                    <a:pt x="2138" y="124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9"/>
            <p:cNvSpPr/>
            <p:nvPr/>
          </p:nvSpPr>
          <p:spPr>
            <a:xfrm>
              <a:off x="1528725" y="1100625"/>
              <a:ext cx="60850" cy="94700"/>
            </a:xfrm>
            <a:custGeom>
              <a:rect b="b" l="l" r="r" t="t"/>
              <a:pathLst>
                <a:path extrusionOk="0" h="3788" w="2434">
                  <a:moveTo>
                    <a:pt x="0" y="0"/>
                  </a:moveTo>
                  <a:lnTo>
                    <a:pt x="0" y="2332"/>
                  </a:lnTo>
                  <a:lnTo>
                    <a:pt x="2433" y="3788"/>
                  </a:lnTo>
                  <a:lnTo>
                    <a:pt x="2433" y="14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9"/>
            <p:cNvSpPr/>
            <p:nvPr/>
          </p:nvSpPr>
          <p:spPr>
            <a:xfrm>
              <a:off x="1528725" y="1093150"/>
              <a:ext cx="73125" cy="43900"/>
            </a:xfrm>
            <a:custGeom>
              <a:rect b="b" l="l" r="r" t="t"/>
              <a:pathLst>
                <a:path extrusionOk="0" h="1756" w="2925">
                  <a:moveTo>
                    <a:pt x="490" y="1"/>
                  </a:moveTo>
                  <a:lnTo>
                    <a:pt x="0" y="299"/>
                  </a:lnTo>
                  <a:lnTo>
                    <a:pt x="2433" y="1755"/>
                  </a:lnTo>
                  <a:lnTo>
                    <a:pt x="2925" y="1457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9"/>
            <p:cNvSpPr/>
            <p:nvPr/>
          </p:nvSpPr>
          <p:spPr>
            <a:xfrm>
              <a:off x="1547575" y="1129550"/>
              <a:ext cx="54350" cy="89925"/>
            </a:xfrm>
            <a:custGeom>
              <a:rect b="b" l="l" r="r" t="t"/>
              <a:pathLst>
                <a:path extrusionOk="0" h="3597" w="2174">
                  <a:moveTo>
                    <a:pt x="2174" y="1"/>
                  </a:moveTo>
                  <a:lnTo>
                    <a:pt x="1649" y="299"/>
                  </a:lnTo>
                  <a:lnTo>
                    <a:pt x="1649" y="1269"/>
                  </a:lnTo>
                  <a:lnTo>
                    <a:pt x="4" y="2267"/>
                  </a:lnTo>
                  <a:lnTo>
                    <a:pt x="0" y="3597"/>
                  </a:lnTo>
                  <a:lnTo>
                    <a:pt x="0" y="3597"/>
                  </a:lnTo>
                  <a:lnTo>
                    <a:pt x="2174" y="2332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9"/>
            <p:cNvSpPr/>
            <p:nvPr/>
          </p:nvSpPr>
          <p:spPr>
            <a:xfrm>
              <a:off x="1494850" y="1134050"/>
              <a:ext cx="88475" cy="52175"/>
            </a:xfrm>
            <a:custGeom>
              <a:rect b="b" l="l" r="r" t="t"/>
              <a:pathLst>
                <a:path extrusionOk="0" h="2087" w="3539">
                  <a:moveTo>
                    <a:pt x="1383" y="0"/>
                  </a:moveTo>
                  <a:lnTo>
                    <a:pt x="1" y="844"/>
                  </a:lnTo>
                  <a:lnTo>
                    <a:pt x="2138" y="2087"/>
                  </a:lnTo>
                  <a:lnTo>
                    <a:pt x="3539" y="1231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9"/>
            <p:cNvSpPr/>
            <p:nvPr/>
          </p:nvSpPr>
          <p:spPr>
            <a:xfrm>
              <a:off x="1534250" y="1153975"/>
              <a:ext cx="55025" cy="32250"/>
            </a:xfrm>
            <a:custGeom>
              <a:rect b="b" l="l" r="r" t="t"/>
              <a:pathLst>
                <a:path extrusionOk="0" h="1290" w="2201">
                  <a:moveTo>
                    <a:pt x="1689" y="1"/>
                  </a:moveTo>
                  <a:lnTo>
                    <a:pt x="1" y="971"/>
                  </a:lnTo>
                  <a:lnTo>
                    <a:pt x="562" y="1290"/>
                  </a:lnTo>
                  <a:lnTo>
                    <a:pt x="2201" y="292"/>
                  </a:lnTo>
                  <a:lnTo>
                    <a:pt x="1689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9"/>
            <p:cNvSpPr/>
            <p:nvPr/>
          </p:nvSpPr>
          <p:spPr>
            <a:xfrm>
              <a:off x="1534075" y="1178225"/>
              <a:ext cx="14250" cy="41250"/>
            </a:xfrm>
            <a:custGeom>
              <a:rect b="b" l="l" r="r" t="t"/>
              <a:pathLst>
                <a:path extrusionOk="0" h="1650" w="570">
                  <a:moveTo>
                    <a:pt x="8" y="1"/>
                  </a:moveTo>
                  <a:lnTo>
                    <a:pt x="1" y="1321"/>
                  </a:lnTo>
                  <a:lnTo>
                    <a:pt x="544" y="1650"/>
                  </a:lnTo>
                  <a:lnTo>
                    <a:pt x="569" y="320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9"/>
            <p:cNvSpPr/>
            <p:nvPr/>
          </p:nvSpPr>
          <p:spPr>
            <a:xfrm>
              <a:off x="1534075" y="1178225"/>
              <a:ext cx="14250" cy="41250"/>
            </a:xfrm>
            <a:custGeom>
              <a:rect b="b" l="l" r="r" t="t"/>
              <a:pathLst>
                <a:path extrusionOk="0" h="1650" w="570">
                  <a:moveTo>
                    <a:pt x="8" y="1"/>
                  </a:moveTo>
                  <a:lnTo>
                    <a:pt x="1" y="1321"/>
                  </a:lnTo>
                  <a:lnTo>
                    <a:pt x="544" y="1650"/>
                  </a:lnTo>
                  <a:lnTo>
                    <a:pt x="569" y="320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9"/>
            <p:cNvSpPr/>
            <p:nvPr/>
          </p:nvSpPr>
          <p:spPr>
            <a:xfrm>
              <a:off x="1486925" y="1125425"/>
              <a:ext cx="55000" cy="32250"/>
            </a:xfrm>
            <a:custGeom>
              <a:rect b="b" l="l" r="r" t="t"/>
              <a:pathLst>
                <a:path extrusionOk="0" h="1290" w="2200">
                  <a:moveTo>
                    <a:pt x="1687" y="0"/>
                  </a:moveTo>
                  <a:lnTo>
                    <a:pt x="0" y="969"/>
                  </a:lnTo>
                  <a:lnTo>
                    <a:pt x="560" y="1289"/>
                  </a:lnTo>
                  <a:lnTo>
                    <a:pt x="2200" y="292"/>
                  </a:lnTo>
                  <a:lnTo>
                    <a:pt x="168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9"/>
            <p:cNvSpPr/>
            <p:nvPr/>
          </p:nvSpPr>
          <p:spPr>
            <a:xfrm>
              <a:off x="1486700" y="1149625"/>
              <a:ext cx="14450" cy="41250"/>
            </a:xfrm>
            <a:custGeom>
              <a:rect b="b" l="l" r="r" t="t"/>
              <a:pathLst>
                <a:path extrusionOk="0" h="1650" w="578">
                  <a:moveTo>
                    <a:pt x="9" y="1"/>
                  </a:moveTo>
                  <a:lnTo>
                    <a:pt x="0" y="1322"/>
                  </a:lnTo>
                  <a:lnTo>
                    <a:pt x="578" y="1650"/>
                  </a:lnTo>
                  <a:lnTo>
                    <a:pt x="569" y="321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9"/>
            <p:cNvSpPr/>
            <p:nvPr/>
          </p:nvSpPr>
          <p:spPr>
            <a:xfrm>
              <a:off x="1486700" y="1149625"/>
              <a:ext cx="14450" cy="41250"/>
            </a:xfrm>
            <a:custGeom>
              <a:rect b="b" l="l" r="r" t="t"/>
              <a:pathLst>
                <a:path extrusionOk="0" h="1650" w="578">
                  <a:moveTo>
                    <a:pt x="9" y="1"/>
                  </a:moveTo>
                  <a:lnTo>
                    <a:pt x="0" y="1322"/>
                  </a:lnTo>
                  <a:lnTo>
                    <a:pt x="578" y="1650"/>
                  </a:lnTo>
                  <a:lnTo>
                    <a:pt x="569" y="321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9"/>
            <p:cNvSpPr/>
            <p:nvPr/>
          </p:nvSpPr>
          <p:spPr>
            <a:xfrm>
              <a:off x="1501025" y="1132700"/>
              <a:ext cx="41275" cy="58175"/>
            </a:xfrm>
            <a:custGeom>
              <a:rect b="b" l="l" r="r" t="t"/>
              <a:pathLst>
                <a:path extrusionOk="0" h="2327" w="1651">
                  <a:moveTo>
                    <a:pt x="1650" y="1"/>
                  </a:moveTo>
                  <a:lnTo>
                    <a:pt x="0" y="998"/>
                  </a:lnTo>
                  <a:lnTo>
                    <a:pt x="6" y="2327"/>
                  </a:lnTo>
                  <a:lnTo>
                    <a:pt x="279" y="2173"/>
                  </a:lnTo>
                  <a:lnTo>
                    <a:pt x="289" y="1097"/>
                  </a:lnTo>
                  <a:lnTo>
                    <a:pt x="1650" y="31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1275975" y="921250"/>
              <a:ext cx="403175" cy="232175"/>
            </a:xfrm>
            <a:custGeom>
              <a:rect b="b" l="l" r="r" t="t"/>
              <a:pathLst>
                <a:path extrusionOk="0" h="9287" w="16127">
                  <a:moveTo>
                    <a:pt x="8064" y="0"/>
                  </a:moveTo>
                  <a:lnTo>
                    <a:pt x="0" y="4642"/>
                  </a:lnTo>
                  <a:lnTo>
                    <a:pt x="8064" y="9287"/>
                  </a:lnTo>
                  <a:lnTo>
                    <a:pt x="16126" y="4644"/>
                  </a:lnTo>
                  <a:lnTo>
                    <a:pt x="806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1267675" y="1037325"/>
              <a:ext cx="209925" cy="125975"/>
            </a:xfrm>
            <a:custGeom>
              <a:rect b="b" l="l" r="r" t="t"/>
              <a:pathLst>
                <a:path extrusionOk="0" h="5039" w="8397">
                  <a:moveTo>
                    <a:pt x="332" y="1"/>
                  </a:moveTo>
                  <a:lnTo>
                    <a:pt x="0" y="204"/>
                  </a:lnTo>
                  <a:lnTo>
                    <a:pt x="8396" y="5038"/>
                  </a:lnTo>
                  <a:lnTo>
                    <a:pt x="8396" y="4644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9"/>
            <p:cNvSpPr/>
            <p:nvPr/>
          </p:nvSpPr>
          <p:spPr>
            <a:xfrm>
              <a:off x="1477575" y="1037325"/>
              <a:ext cx="209900" cy="125975"/>
            </a:xfrm>
            <a:custGeom>
              <a:rect b="b" l="l" r="r" t="t"/>
              <a:pathLst>
                <a:path extrusionOk="0" h="5039" w="8396">
                  <a:moveTo>
                    <a:pt x="8062" y="1"/>
                  </a:moveTo>
                  <a:lnTo>
                    <a:pt x="0" y="4644"/>
                  </a:lnTo>
                  <a:lnTo>
                    <a:pt x="0" y="5038"/>
                  </a:lnTo>
                  <a:lnTo>
                    <a:pt x="8396" y="204"/>
                  </a:lnTo>
                  <a:lnTo>
                    <a:pt x="8062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1309675" y="959850"/>
              <a:ext cx="26600" cy="73700"/>
            </a:xfrm>
            <a:custGeom>
              <a:rect b="b" l="l" r="r" t="t"/>
              <a:pathLst>
                <a:path extrusionOk="0" h="2948" w="1064">
                  <a:moveTo>
                    <a:pt x="1" y="1"/>
                  </a:moveTo>
                  <a:lnTo>
                    <a:pt x="1" y="2332"/>
                  </a:lnTo>
                  <a:lnTo>
                    <a:pt x="1064" y="2947"/>
                  </a:lnTo>
                  <a:lnTo>
                    <a:pt x="1064" y="61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1336250" y="917475"/>
              <a:ext cx="101175" cy="116075"/>
            </a:xfrm>
            <a:custGeom>
              <a:rect b="b" l="l" r="r" t="t"/>
              <a:pathLst>
                <a:path extrusionOk="0" h="4643" w="4047">
                  <a:moveTo>
                    <a:pt x="4046" y="1"/>
                  </a:moveTo>
                  <a:lnTo>
                    <a:pt x="1" y="2312"/>
                  </a:lnTo>
                  <a:lnTo>
                    <a:pt x="1" y="4642"/>
                  </a:lnTo>
                  <a:lnTo>
                    <a:pt x="4046" y="2332"/>
                  </a:lnTo>
                  <a:lnTo>
                    <a:pt x="404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9"/>
            <p:cNvSpPr/>
            <p:nvPr/>
          </p:nvSpPr>
          <p:spPr>
            <a:xfrm>
              <a:off x="1336250" y="941775"/>
              <a:ext cx="101175" cy="67525"/>
            </a:xfrm>
            <a:custGeom>
              <a:rect b="b" l="l" r="r" t="t"/>
              <a:pathLst>
                <a:path extrusionOk="0" h="2701" w="4047">
                  <a:moveTo>
                    <a:pt x="4046" y="0"/>
                  </a:moveTo>
                  <a:lnTo>
                    <a:pt x="1" y="2310"/>
                  </a:lnTo>
                  <a:lnTo>
                    <a:pt x="1" y="2700"/>
                  </a:lnTo>
                  <a:lnTo>
                    <a:pt x="4046" y="390"/>
                  </a:lnTo>
                  <a:lnTo>
                    <a:pt x="404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9"/>
            <p:cNvSpPr/>
            <p:nvPr/>
          </p:nvSpPr>
          <p:spPr>
            <a:xfrm>
              <a:off x="1310150" y="902075"/>
              <a:ext cx="127275" cy="73225"/>
            </a:xfrm>
            <a:custGeom>
              <a:rect b="b" l="l" r="r" t="t"/>
              <a:pathLst>
                <a:path extrusionOk="0" h="2929" w="5091">
                  <a:moveTo>
                    <a:pt x="4046" y="0"/>
                  </a:moveTo>
                  <a:lnTo>
                    <a:pt x="1" y="2312"/>
                  </a:lnTo>
                  <a:lnTo>
                    <a:pt x="1045" y="2928"/>
                  </a:lnTo>
                  <a:lnTo>
                    <a:pt x="5090" y="617"/>
                  </a:lnTo>
                  <a:lnTo>
                    <a:pt x="404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9"/>
            <p:cNvSpPr/>
            <p:nvPr/>
          </p:nvSpPr>
          <p:spPr>
            <a:xfrm>
              <a:off x="1319825" y="907700"/>
              <a:ext cx="107925" cy="61975"/>
            </a:xfrm>
            <a:custGeom>
              <a:rect b="b" l="l" r="r" t="t"/>
              <a:pathLst>
                <a:path extrusionOk="0" h="2479" w="4317">
                  <a:moveTo>
                    <a:pt x="3658" y="0"/>
                  </a:moveTo>
                  <a:lnTo>
                    <a:pt x="1" y="2090"/>
                  </a:lnTo>
                  <a:lnTo>
                    <a:pt x="659" y="2478"/>
                  </a:lnTo>
                  <a:lnTo>
                    <a:pt x="4316" y="389"/>
                  </a:lnTo>
                  <a:lnTo>
                    <a:pt x="365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9"/>
            <p:cNvSpPr/>
            <p:nvPr/>
          </p:nvSpPr>
          <p:spPr>
            <a:xfrm>
              <a:off x="1330425" y="844150"/>
              <a:ext cx="61100" cy="78725"/>
            </a:xfrm>
            <a:custGeom>
              <a:rect b="b" l="l" r="r" t="t"/>
              <a:pathLst>
                <a:path extrusionOk="0" h="3149" w="2444">
                  <a:moveTo>
                    <a:pt x="1766" y="0"/>
                  </a:moveTo>
                  <a:cubicBezTo>
                    <a:pt x="1603" y="0"/>
                    <a:pt x="1419" y="53"/>
                    <a:pt x="1224" y="165"/>
                  </a:cubicBezTo>
                  <a:cubicBezTo>
                    <a:pt x="554" y="553"/>
                    <a:pt x="3" y="1504"/>
                    <a:pt x="2" y="2278"/>
                  </a:cubicBezTo>
                  <a:cubicBezTo>
                    <a:pt x="1" y="2829"/>
                    <a:pt x="278" y="3149"/>
                    <a:pt x="680" y="3149"/>
                  </a:cubicBezTo>
                  <a:cubicBezTo>
                    <a:pt x="843" y="3149"/>
                    <a:pt x="1027" y="3096"/>
                    <a:pt x="1221" y="2984"/>
                  </a:cubicBezTo>
                  <a:cubicBezTo>
                    <a:pt x="1893" y="2597"/>
                    <a:pt x="2442" y="1646"/>
                    <a:pt x="2444" y="870"/>
                  </a:cubicBezTo>
                  <a:cubicBezTo>
                    <a:pt x="2444" y="319"/>
                    <a:pt x="2167" y="0"/>
                    <a:pt x="1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9"/>
            <p:cNvSpPr/>
            <p:nvPr/>
          </p:nvSpPr>
          <p:spPr>
            <a:xfrm>
              <a:off x="1335300" y="849025"/>
              <a:ext cx="51375" cy="69700"/>
            </a:xfrm>
            <a:custGeom>
              <a:rect b="b" l="l" r="r" t="t"/>
              <a:pathLst>
                <a:path extrusionOk="0" h="2788" w="2055">
                  <a:moveTo>
                    <a:pt x="1571" y="1"/>
                  </a:moveTo>
                  <a:cubicBezTo>
                    <a:pt x="1439" y="1"/>
                    <a:pt x="1284" y="52"/>
                    <a:pt x="1128" y="142"/>
                  </a:cubicBezTo>
                  <a:cubicBezTo>
                    <a:pt x="517" y="494"/>
                    <a:pt x="1" y="1387"/>
                    <a:pt x="1" y="2090"/>
                  </a:cubicBezTo>
                  <a:cubicBezTo>
                    <a:pt x="1" y="2334"/>
                    <a:pt x="65" y="2539"/>
                    <a:pt x="179" y="2653"/>
                  </a:cubicBezTo>
                  <a:cubicBezTo>
                    <a:pt x="259" y="2737"/>
                    <a:pt x="369" y="2786"/>
                    <a:pt x="485" y="2788"/>
                  </a:cubicBezTo>
                  <a:cubicBezTo>
                    <a:pt x="617" y="2788"/>
                    <a:pt x="771" y="2726"/>
                    <a:pt x="929" y="2634"/>
                  </a:cubicBezTo>
                  <a:cubicBezTo>
                    <a:pt x="1538" y="2285"/>
                    <a:pt x="2054" y="1380"/>
                    <a:pt x="2054" y="675"/>
                  </a:cubicBezTo>
                  <a:cubicBezTo>
                    <a:pt x="2054" y="455"/>
                    <a:pt x="2005" y="275"/>
                    <a:pt x="1909" y="156"/>
                  </a:cubicBezTo>
                  <a:cubicBezTo>
                    <a:pt x="1827" y="52"/>
                    <a:pt x="1713" y="1"/>
                    <a:pt x="15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9"/>
            <p:cNvSpPr/>
            <p:nvPr/>
          </p:nvSpPr>
          <p:spPr>
            <a:xfrm>
              <a:off x="1335300" y="849000"/>
              <a:ext cx="45450" cy="55275"/>
            </a:xfrm>
            <a:custGeom>
              <a:rect b="b" l="l" r="r" t="t"/>
              <a:pathLst>
                <a:path extrusionOk="0" h="2211" w="1818">
                  <a:moveTo>
                    <a:pt x="1579" y="0"/>
                  </a:moveTo>
                  <a:cubicBezTo>
                    <a:pt x="1576" y="0"/>
                    <a:pt x="1574" y="0"/>
                    <a:pt x="1571" y="0"/>
                  </a:cubicBezTo>
                  <a:cubicBezTo>
                    <a:pt x="1438" y="0"/>
                    <a:pt x="1284" y="50"/>
                    <a:pt x="1126" y="141"/>
                  </a:cubicBezTo>
                  <a:cubicBezTo>
                    <a:pt x="517" y="492"/>
                    <a:pt x="2" y="1385"/>
                    <a:pt x="1" y="2087"/>
                  </a:cubicBezTo>
                  <a:cubicBezTo>
                    <a:pt x="1" y="2131"/>
                    <a:pt x="2" y="2171"/>
                    <a:pt x="7" y="2210"/>
                  </a:cubicBezTo>
                  <a:cubicBezTo>
                    <a:pt x="320" y="1295"/>
                    <a:pt x="967" y="531"/>
                    <a:pt x="1818" y="72"/>
                  </a:cubicBezTo>
                  <a:cubicBezTo>
                    <a:pt x="1747" y="25"/>
                    <a:pt x="1663" y="0"/>
                    <a:pt x="1579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9"/>
            <p:cNvSpPr/>
            <p:nvPr/>
          </p:nvSpPr>
          <p:spPr>
            <a:xfrm>
              <a:off x="1355325" y="858275"/>
              <a:ext cx="31375" cy="58075"/>
            </a:xfrm>
            <a:custGeom>
              <a:rect b="b" l="l" r="r" t="t"/>
              <a:pathLst>
                <a:path extrusionOk="0" h="2323" w="1255">
                  <a:moveTo>
                    <a:pt x="1214" y="1"/>
                  </a:moveTo>
                  <a:cubicBezTo>
                    <a:pt x="1081" y="888"/>
                    <a:pt x="653" y="1706"/>
                    <a:pt x="0" y="2322"/>
                  </a:cubicBezTo>
                  <a:cubicBezTo>
                    <a:pt x="42" y="2303"/>
                    <a:pt x="86" y="2282"/>
                    <a:pt x="128" y="2257"/>
                  </a:cubicBezTo>
                  <a:cubicBezTo>
                    <a:pt x="737" y="1906"/>
                    <a:pt x="1252" y="1010"/>
                    <a:pt x="1253" y="305"/>
                  </a:cubicBezTo>
                  <a:cubicBezTo>
                    <a:pt x="1255" y="202"/>
                    <a:pt x="1242" y="99"/>
                    <a:pt x="121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9"/>
            <p:cNvSpPr/>
            <p:nvPr/>
          </p:nvSpPr>
          <p:spPr>
            <a:xfrm>
              <a:off x="1560475" y="817900"/>
              <a:ext cx="80900" cy="129225"/>
            </a:xfrm>
            <a:custGeom>
              <a:rect b="b" l="l" r="r" t="t"/>
              <a:pathLst>
                <a:path extrusionOk="0" h="5169" w="3236">
                  <a:moveTo>
                    <a:pt x="0" y="0"/>
                  </a:moveTo>
                  <a:lnTo>
                    <a:pt x="0" y="3317"/>
                  </a:lnTo>
                  <a:lnTo>
                    <a:pt x="3235" y="5168"/>
                  </a:lnTo>
                  <a:lnTo>
                    <a:pt x="3235" y="18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9"/>
            <p:cNvSpPr/>
            <p:nvPr/>
          </p:nvSpPr>
          <p:spPr>
            <a:xfrm>
              <a:off x="1566525" y="829050"/>
              <a:ext cx="67775" cy="106950"/>
            </a:xfrm>
            <a:custGeom>
              <a:rect b="b" l="l" r="r" t="t"/>
              <a:pathLst>
                <a:path extrusionOk="0" h="4278" w="2711">
                  <a:moveTo>
                    <a:pt x="0" y="1"/>
                  </a:moveTo>
                  <a:lnTo>
                    <a:pt x="0" y="2720"/>
                  </a:lnTo>
                  <a:lnTo>
                    <a:pt x="2711" y="4277"/>
                  </a:lnTo>
                  <a:lnTo>
                    <a:pt x="2711" y="15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9"/>
            <p:cNvSpPr/>
            <p:nvPr/>
          </p:nvSpPr>
          <p:spPr>
            <a:xfrm>
              <a:off x="1563550" y="822850"/>
              <a:ext cx="10175" cy="74200"/>
            </a:xfrm>
            <a:custGeom>
              <a:rect b="b" l="l" r="r" t="t"/>
              <a:pathLst>
                <a:path extrusionOk="0" h="2968" w="407">
                  <a:moveTo>
                    <a:pt x="1" y="1"/>
                  </a:moveTo>
                  <a:lnTo>
                    <a:pt x="105" y="2968"/>
                  </a:lnTo>
                  <a:lnTo>
                    <a:pt x="407" y="2794"/>
                  </a:lnTo>
                  <a:lnTo>
                    <a:pt x="405" y="1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9"/>
            <p:cNvSpPr/>
            <p:nvPr/>
          </p:nvSpPr>
          <p:spPr>
            <a:xfrm>
              <a:off x="1566150" y="892675"/>
              <a:ext cx="72675" cy="45350"/>
            </a:xfrm>
            <a:custGeom>
              <a:rect b="b" l="l" r="r" t="t"/>
              <a:pathLst>
                <a:path extrusionOk="0" h="1814" w="2907">
                  <a:moveTo>
                    <a:pt x="303" y="1"/>
                  </a:moveTo>
                  <a:lnTo>
                    <a:pt x="1" y="175"/>
                  </a:lnTo>
                  <a:lnTo>
                    <a:pt x="2782" y="1813"/>
                  </a:lnTo>
                  <a:lnTo>
                    <a:pt x="2907" y="145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9"/>
            <p:cNvSpPr/>
            <p:nvPr/>
          </p:nvSpPr>
          <p:spPr>
            <a:xfrm>
              <a:off x="1555400" y="810175"/>
              <a:ext cx="90000" cy="91300"/>
            </a:xfrm>
            <a:custGeom>
              <a:rect b="b" l="l" r="r" t="t"/>
              <a:pathLst>
                <a:path extrusionOk="0" h="3652" w="3600">
                  <a:moveTo>
                    <a:pt x="0" y="0"/>
                  </a:moveTo>
                  <a:lnTo>
                    <a:pt x="0" y="1577"/>
                  </a:lnTo>
                  <a:lnTo>
                    <a:pt x="3599" y="3652"/>
                  </a:lnTo>
                  <a:lnTo>
                    <a:pt x="3599" y="20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9"/>
            <p:cNvSpPr/>
            <p:nvPr/>
          </p:nvSpPr>
          <p:spPr>
            <a:xfrm>
              <a:off x="1555400" y="810175"/>
              <a:ext cx="90000" cy="64625"/>
            </a:xfrm>
            <a:custGeom>
              <a:rect b="b" l="l" r="r" t="t"/>
              <a:pathLst>
                <a:path extrusionOk="0" h="2585" w="3600">
                  <a:moveTo>
                    <a:pt x="0" y="0"/>
                  </a:moveTo>
                  <a:lnTo>
                    <a:pt x="0" y="509"/>
                  </a:lnTo>
                  <a:lnTo>
                    <a:pt x="3599" y="2584"/>
                  </a:lnTo>
                  <a:lnTo>
                    <a:pt x="3599" y="20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1356700" y="1028200"/>
              <a:ext cx="170625" cy="97975"/>
            </a:xfrm>
            <a:custGeom>
              <a:rect b="b" l="l" r="r" t="t"/>
              <a:pathLst>
                <a:path extrusionOk="0" h="3919" w="6825">
                  <a:moveTo>
                    <a:pt x="1042" y="0"/>
                  </a:moveTo>
                  <a:lnTo>
                    <a:pt x="0" y="615"/>
                  </a:lnTo>
                  <a:lnTo>
                    <a:pt x="5783" y="3918"/>
                  </a:lnTo>
                  <a:lnTo>
                    <a:pt x="6825" y="3303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1639600" y="961450"/>
              <a:ext cx="8550" cy="63750"/>
            </a:xfrm>
            <a:custGeom>
              <a:rect b="b" l="l" r="r" t="t"/>
              <a:pathLst>
                <a:path extrusionOk="0" h="2550" w="342">
                  <a:moveTo>
                    <a:pt x="342" y="1"/>
                  </a:moveTo>
                  <a:lnTo>
                    <a:pt x="1" y="218"/>
                  </a:lnTo>
                  <a:lnTo>
                    <a:pt x="1" y="2550"/>
                  </a:lnTo>
                  <a:lnTo>
                    <a:pt x="342" y="2332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9"/>
            <p:cNvSpPr/>
            <p:nvPr/>
          </p:nvSpPr>
          <p:spPr>
            <a:xfrm>
              <a:off x="1538475" y="909150"/>
              <a:ext cx="101150" cy="116050"/>
            </a:xfrm>
            <a:custGeom>
              <a:rect b="b" l="l" r="r" t="t"/>
              <a:pathLst>
                <a:path extrusionOk="0" h="4642" w="4046">
                  <a:moveTo>
                    <a:pt x="0" y="0"/>
                  </a:moveTo>
                  <a:lnTo>
                    <a:pt x="0" y="2332"/>
                  </a:lnTo>
                  <a:lnTo>
                    <a:pt x="4046" y="4642"/>
                  </a:lnTo>
                  <a:lnTo>
                    <a:pt x="4046" y="23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9"/>
            <p:cNvSpPr/>
            <p:nvPr/>
          </p:nvSpPr>
          <p:spPr>
            <a:xfrm>
              <a:off x="1538475" y="903700"/>
              <a:ext cx="109200" cy="63225"/>
            </a:xfrm>
            <a:custGeom>
              <a:rect b="b" l="l" r="r" t="t"/>
              <a:pathLst>
                <a:path extrusionOk="0" h="2529" w="4368">
                  <a:moveTo>
                    <a:pt x="322" y="1"/>
                  </a:moveTo>
                  <a:lnTo>
                    <a:pt x="0" y="218"/>
                  </a:lnTo>
                  <a:lnTo>
                    <a:pt x="4046" y="2528"/>
                  </a:lnTo>
                  <a:lnTo>
                    <a:pt x="4368" y="231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9"/>
            <p:cNvSpPr/>
            <p:nvPr/>
          </p:nvSpPr>
          <p:spPr>
            <a:xfrm>
              <a:off x="1531725" y="991175"/>
              <a:ext cx="107900" cy="96275"/>
            </a:xfrm>
            <a:custGeom>
              <a:rect b="b" l="l" r="r" t="t"/>
              <a:pathLst>
                <a:path extrusionOk="0" h="3851" w="4316">
                  <a:moveTo>
                    <a:pt x="4316" y="1"/>
                  </a:moveTo>
                  <a:lnTo>
                    <a:pt x="0" y="2522"/>
                  </a:lnTo>
                  <a:lnTo>
                    <a:pt x="0" y="3851"/>
                  </a:lnTo>
                  <a:lnTo>
                    <a:pt x="4316" y="1361"/>
                  </a:lnTo>
                  <a:lnTo>
                    <a:pt x="43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9"/>
            <p:cNvSpPr/>
            <p:nvPr/>
          </p:nvSpPr>
          <p:spPr>
            <a:xfrm>
              <a:off x="1430575" y="996475"/>
              <a:ext cx="101175" cy="90975"/>
            </a:xfrm>
            <a:custGeom>
              <a:rect b="b" l="l" r="r" t="t"/>
              <a:pathLst>
                <a:path extrusionOk="0" h="3639" w="4047">
                  <a:moveTo>
                    <a:pt x="1" y="0"/>
                  </a:moveTo>
                  <a:lnTo>
                    <a:pt x="1" y="1360"/>
                  </a:lnTo>
                  <a:lnTo>
                    <a:pt x="4046" y="3639"/>
                  </a:lnTo>
                  <a:lnTo>
                    <a:pt x="4046" y="23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9"/>
            <p:cNvSpPr/>
            <p:nvPr/>
          </p:nvSpPr>
          <p:spPr>
            <a:xfrm>
              <a:off x="1430575" y="933400"/>
              <a:ext cx="208575" cy="120850"/>
            </a:xfrm>
            <a:custGeom>
              <a:rect b="b" l="l" r="r" t="t"/>
              <a:pathLst>
                <a:path extrusionOk="0" h="4834" w="8343">
                  <a:moveTo>
                    <a:pt x="4297" y="0"/>
                  </a:moveTo>
                  <a:lnTo>
                    <a:pt x="1" y="2523"/>
                  </a:lnTo>
                  <a:lnTo>
                    <a:pt x="4046" y="4833"/>
                  </a:lnTo>
                  <a:lnTo>
                    <a:pt x="8343" y="2312"/>
                  </a:lnTo>
                  <a:lnTo>
                    <a:pt x="429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1523675" y="1044725"/>
              <a:ext cx="8550" cy="47575"/>
            </a:xfrm>
            <a:custGeom>
              <a:rect b="b" l="l" r="r" t="t"/>
              <a:pathLst>
                <a:path extrusionOk="0" h="1903" w="342">
                  <a:moveTo>
                    <a:pt x="341" y="0"/>
                  </a:moveTo>
                  <a:lnTo>
                    <a:pt x="1" y="218"/>
                  </a:lnTo>
                  <a:lnTo>
                    <a:pt x="1" y="1903"/>
                  </a:lnTo>
                  <a:lnTo>
                    <a:pt x="341" y="1697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9"/>
            <p:cNvSpPr/>
            <p:nvPr/>
          </p:nvSpPr>
          <p:spPr>
            <a:xfrm>
              <a:off x="1422575" y="992400"/>
              <a:ext cx="101125" cy="99900"/>
            </a:xfrm>
            <a:custGeom>
              <a:rect b="b" l="l" r="r" t="t"/>
              <a:pathLst>
                <a:path extrusionOk="0" h="3996" w="4045">
                  <a:moveTo>
                    <a:pt x="0" y="1"/>
                  </a:moveTo>
                  <a:lnTo>
                    <a:pt x="0" y="1684"/>
                  </a:lnTo>
                  <a:lnTo>
                    <a:pt x="4045" y="3996"/>
                  </a:lnTo>
                  <a:lnTo>
                    <a:pt x="4045" y="23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9"/>
            <p:cNvSpPr/>
            <p:nvPr/>
          </p:nvSpPr>
          <p:spPr>
            <a:xfrm>
              <a:off x="1422575" y="986975"/>
              <a:ext cx="109175" cy="63200"/>
            </a:xfrm>
            <a:custGeom>
              <a:rect b="b" l="l" r="r" t="t"/>
              <a:pathLst>
                <a:path extrusionOk="0" h="2528" w="4367">
                  <a:moveTo>
                    <a:pt x="321" y="0"/>
                  </a:moveTo>
                  <a:lnTo>
                    <a:pt x="0" y="218"/>
                  </a:lnTo>
                  <a:lnTo>
                    <a:pt x="4045" y="2528"/>
                  </a:lnTo>
                  <a:lnTo>
                    <a:pt x="4366" y="2310"/>
                  </a:lnTo>
                  <a:lnTo>
                    <a:pt x="32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9"/>
            <p:cNvSpPr/>
            <p:nvPr/>
          </p:nvSpPr>
          <p:spPr>
            <a:xfrm>
              <a:off x="1532275" y="991175"/>
              <a:ext cx="107075" cy="73900"/>
            </a:xfrm>
            <a:custGeom>
              <a:rect b="b" l="l" r="r" t="t"/>
              <a:pathLst>
                <a:path extrusionOk="0" h="2956" w="4283">
                  <a:moveTo>
                    <a:pt x="4282" y="1"/>
                  </a:moveTo>
                  <a:lnTo>
                    <a:pt x="0" y="2515"/>
                  </a:lnTo>
                  <a:lnTo>
                    <a:pt x="0" y="2956"/>
                  </a:lnTo>
                  <a:lnTo>
                    <a:pt x="4282" y="450"/>
                  </a:lnTo>
                  <a:lnTo>
                    <a:pt x="428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9"/>
            <p:cNvSpPr/>
            <p:nvPr/>
          </p:nvSpPr>
          <p:spPr>
            <a:xfrm>
              <a:off x="1519625" y="929500"/>
              <a:ext cx="119725" cy="70675"/>
            </a:xfrm>
            <a:custGeom>
              <a:rect b="b" l="l" r="r" t="t"/>
              <a:pathLst>
                <a:path extrusionOk="0" h="2827" w="4789">
                  <a:moveTo>
                    <a:pt x="286" y="1"/>
                  </a:moveTo>
                  <a:cubicBezTo>
                    <a:pt x="272" y="1"/>
                    <a:pt x="257" y="5"/>
                    <a:pt x="245" y="13"/>
                  </a:cubicBezTo>
                  <a:cubicBezTo>
                    <a:pt x="94" y="105"/>
                    <a:pt x="2" y="269"/>
                    <a:pt x="0" y="446"/>
                  </a:cubicBezTo>
                  <a:lnTo>
                    <a:pt x="0" y="581"/>
                  </a:lnTo>
                  <a:cubicBezTo>
                    <a:pt x="0" y="610"/>
                    <a:pt x="16" y="636"/>
                    <a:pt x="41" y="651"/>
                  </a:cubicBezTo>
                  <a:lnTo>
                    <a:pt x="3702" y="2739"/>
                  </a:lnTo>
                  <a:cubicBezTo>
                    <a:pt x="3805" y="2797"/>
                    <a:pt x="3920" y="2827"/>
                    <a:pt x="4035" y="2827"/>
                  </a:cubicBezTo>
                  <a:cubicBezTo>
                    <a:pt x="4153" y="2827"/>
                    <a:pt x="4271" y="2796"/>
                    <a:pt x="4376" y="2733"/>
                  </a:cubicBezTo>
                  <a:lnTo>
                    <a:pt x="4749" y="2510"/>
                  </a:lnTo>
                  <a:cubicBezTo>
                    <a:pt x="4774" y="2494"/>
                    <a:pt x="4788" y="2468"/>
                    <a:pt x="4788" y="2440"/>
                  </a:cubicBezTo>
                  <a:lnTo>
                    <a:pt x="4788" y="2125"/>
                  </a:lnTo>
                  <a:cubicBezTo>
                    <a:pt x="4788" y="2079"/>
                    <a:pt x="4751" y="2045"/>
                    <a:pt x="4709" y="2045"/>
                  </a:cubicBezTo>
                  <a:cubicBezTo>
                    <a:pt x="4702" y="2045"/>
                    <a:pt x="4695" y="2045"/>
                    <a:pt x="4688" y="2047"/>
                  </a:cubicBezTo>
                  <a:lnTo>
                    <a:pt x="4044" y="2212"/>
                  </a:lnTo>
                  <a:lnTo>
                    <a:pt x="4044" y="2237"/>
                  </a:lnTo>
                  <a:lnTo>
                    <a:pt x="326" y="13"/>
                  </a:lnTo>
                  <a:cubicBezTo>
                    <a:pt x="314" y="5"/>
                    <a:pt x="300" y="1"/>
                    <a:pt x="286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1620975" y="980000"/>
              <a:ext cx="18375" cy="20125"/>
            </a:xfrm>
            <a:custGeom>
              <a:rect b="b" l="l" r="r" t="t"/>
              <a:pathLst>
                <a:path extrusionOk="0" h="805" w="735">
                  <a:moveTo>
                    <a:pt x="734" y="1"/>
                  </a:moveTo>
                  <a:lnTo>
                    <a:pt x="0" y="190"/>
                  </a:lnTo>
                  <a:lnTo>
                    <a:pt x="0" y="804"/>
                  </a:lnTo>
                  <a:cubicBezTo>
                    <a:pt x="114" y="801"/>
                    <a:pt x="224" y="770"/>
                    <a:pt x="321" y="712"/>
                  </a:cubicBezTo>
                  <a:lnTo>
                    <a:pt x="695" y="490"/>
                  </a:lnTo>
                  <a:cubicBezTo>
                    <a:pt x="720" y="474"/>
                    <a:pt x="734" y="448"/>
                    <a:pt x="734" y="420"/>
                  </a:cubicBezTo>
                  <a:lnTo>
                    <a:pt x="73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9"/>
            <p:cNvSpPr/>
            <p:nvPr/>
          </p:nvSpPr>
          <p:spPr>
            <a:xfrm>
              <a:off x="1522400" y="922275"/>
              <a:ext cx="116750" cy="67375"/>
            </a:xfrm>
            <a:custGeom>
              <a:rect b="b" l="l" r="r" t="t"/>
              <a:pathLst>
                <a:path extrusionOk="0" h="2695" w="4670">
                  <a:moveTo>
                    <a:pt x="624" y="0"/>
                  </a:moveTo>
                  <a:lnTo>
                    <a:pt x="83" y="336"/>
                  </a:lnTo>
                  <a:cubicBezTo>
                    <a:pt x="1" y="387"/>
                    <a:pt x="4" y="509"/>
                    <a:pt x="88" y="557"/>
                  </a:cubicBezTo>
                  <a:lnTo>
                    <a:pt x="3749" y="2645"/>
                  </a:lnTo>
                  <a:cubicBezTo>
                    <a:pt x="3806" y="2678"/>
                    <a:pt x="3870" y="2694"/>
                    <a:pt x="3934" y="2694"/>
                  </a:cubicBezTo>
                  <a:cubicBezTo>
                    <a:pt x="4001" y="2694"/>
                    <a:pt x="4069" y="2676"/>
                    <a:pt x="4129" y="2639"/>
                  </a:cubicBezTo>
                  <a:lnTo>
                    <a:pt x="4670" y="2310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9"/>
            <p:cNvSpPr/>
            <p:nvPr/>
          </p:nvSpPr>
          <p:spPr>
            <a:xfrm>
              <a:off x="1449725" y="969975"/>
              <a:ext cx="127775" cy="72875"/>
            </a:xfrm>
            <a:custGeom>
              <a:rect b="b" l="l" r="r" t="t"/>
              <a:pathLst>
                <a:path extrusionOk="0" h="2915" w="5111">
                  <a:moveTo>
                    <a:pt x="1042" y="0"/>
                  </a:moveTo>
                  <a:lnTo>
                    <a:pt x="0" y="615"/>
                  </a:lnTo>
                  <a:lnTo>
                    <a:pt x="4068" y="2915"/>
                  </a:lnTo>
                  <a:lnTo>
                    <a:pt x="5110" y="2300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9"/>
            <p:cNvSpPr/>
            <p:nvPr/>
          </p:nvSpPr>
          <p:spPr>
            <a:xfrm>
              <a:off x="1551375" y="1027475"/>
              <a:ext cx="26300" cy="26725"/>
            </a:xfrm>
            <a:custGeom>
              <a:rect b="b" l="l" r="r" t="t"/>
              <a:pathLst>
                <a:path extrusionOk="0" h="1069" w="1052">
                  <a:moveTo>
                    <a:pt x="1052" y="0"/>
                  </a:moveTo>
                  <a:lnTo>
                    <a:pt x="0" y="615"/>
                  </a:lnTo>
                  <a:lnTo>
                    <a:pt x="0" y="1069"/>
                  </a:lnTo>
                  <a:lnTo>
                    <a:pt x="1052" y="445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9"/>
            <p:cNvSpPr/>
            <p:nvPr/>
          </p:nvSpPr>
          <p:spPr>
            <a:xfrm>
              <a:off x="1451325" y="884375"/>
              <a:ext cx="49875" cy="69825"/>
            </a:xfrm>
            <a:custGeom>
              <a:rect b="b" l="l" r="r" t="t"/>
              <a:pathLst>
                <a:path extrusionOk="0" h="2793" w="1995">
                  <a:moveTo>
                    <a:pt x="0" y="1"/>
                  </a:moveTo>
                  <a:lnTo>
                    <a:pt x="0" y="2299"/>
                  </a:lnTo>
                  <a:cubicBezTo>
                    <a:pt x="0" y="2572"/>
                    <a:pt x="453" y="2792"/>
                    <a:pt x="996" y="2792"/>
                  </a:cubicBezTo>
                  <a:cubicBezTo>
                    <a:pt x="1542" y="2792"/>
                    <a:pt x="1994" y="2572"/>
                    <a:pt x="1994" y="2299"/>
                  </a:cubicBezTo>
                  <a:cubicBezTo>
                    <a:pt x="1994" y="2286"/>
                    <a:pt x="1985" y="4"/>
                    <a:pt x="1985" y="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9"/>
            <p:cNvSpPr/>
            <p:nvPr/>
          </p:nvSpPr>
          <p:spPr>
            <a:xfrm>
              <a:off x="1465425" y="884375"/>
              <a:ext cx="35775" cy="69825"/>
            </a:xfrm>
            <a:custGeom>
              <a:rect b="b" l="l" r="r" t="t"/>
              <a:pathLst>
                <a:path extrusionOk="0" h="2793" w="1431">
                  <a:moveTo>
                    <a:pt x="0" y="1"/>
                  </a:moveTo>
                  <a:lnTo>
                    <a:pt x="0" y="2746"/>
                  </a:lnTo>
                  <a:cubicBezTo>
                    <a:pt x="134" y="2776"/>
                    <a:pt x="270" y="2792"/>
                    <a:pt x="406" y="2792"/>
                  </a:cubicBezTo>
                  <a:cubicBezTo>
                    <a:pt x="412" y="2792"/>
                    <a:pt x="418" y="2792"/>
                    <a:pt x="424" y="2792"/>
                  </a:cubicBezTo>
                  <a:cubicBezTo>
                    <a:pt x="969" y="2792"/>
                    <a:pt x="1430" y="2572"/>
                    <a:pt x="1430" y="2299"/>
                  </a:cubicBezTo>
                  <a:cubicBezTo>
                    <a:pt x="1430" y="2286"/>
                    <a:pt x="1411" y="4"/>
                    <a:pt x="1411" y="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9"/>
            <p:cNvSpPr/>
            <p:nvPr/>
          </p:nvSpPr>
          <p:spPr>
            <a:xfrm>
              <a:off x="1477575" y="884425"/>
              <a:ext cx="23625" cy="69775"/>
            </a:xfrm>
            <a:custGeom>
              <a:rect b="b" l="l" r="r" t="t"/>
              <a:pathLst>
                <a:path extrusionOk="0" h="2791" w="945">
                  <a:moveTo>
                    <a:pt x="0" y="0"/>
                  </a:moveTo>
                  <a:lnTo>
                    <a:pt x="0" y="2790"/>
                  </a:lnTo>
                  <a:cubicBezTo>
                    <a:pt x="518" y="2774"/>
                    <a:pt x="944" y="2560"/>
                    <a:pt x="944" y="2297"/>
                  </a:cubicBezTo>
                  <a:cubicBezTo>
                    <a:pt x="944" y="2284"/>
                    <a:pt x="925" y="2"/>
                    <a:pt x="925" y="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9"/>
            <p:cNvSpPr/>
            <p:nvPr/>
          </p:nvSpPr>
          <p:spPr>
            <a:xfrm>
              <a:off x="1490500" y="884450"/>
              <a:ext cx="10700" cy="67450"/>
            </a:xfrm>
            <a:custGeom>
              <a:rect b="b" l="l" r="r" t="t"/>
              <a:pathLst>
                <a:path extrusionOk="0" h="2698" w="428">
                  <a:moveTo>
                    <a:pt x="1" y="1"/>
                  </a:moveTo>
                  <a:lnTo>
                    <a:pt x="1" y="2698"/>
                  </a:lnTo>
                  <a:cubicBezTo>
                    <a:pt x="256" y="2608"/>
                    <a:pt x="427" y="2463"/>
                    <a:pt x="427" y="2296"/>
                  </a:cubicBezTo>
                  <a:cubicBezTo>
                    <a:pt x="427" y="2283"/>
                    <a:pt x="408" y="1"/>
                    <a:pt x="408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9"/>
            <p:cNvSpPr/>
            <p:nvPr/>
          </p:nvSpPr>
          <p:spPr>
            <a:xfrm>
              <a:off x="1450850" y="871800"/>
              <a:ext cx="49875" cy="25050"/>
            </a:xfrm>
            <a:custGeom>
              <a:rect b="b" l="l" r="r" t="t"/>
              <a:pathLst>
                <a:path extrusionOk="0" h="1002" w="1995">
                  <a:moveTo>
                    <a:pt x="1994" y="501"/>
                  </a:moveTo>
                  <a:cubicBezTo>
                    <a:pt x="1994" y="776"/>
                    <a:pt x="1549" y="1001"/>
                    <a:pt x="998" y="1001"/>
                  </a:cubicBezTo>
                  <a:cubicBezTo>
                    <a:pt x="447" y="1001"/>
                    <a:pt x="0" y="776"/>
                    <a:pt x="0" y="501"/>
                  </a:cubicBezTo>
                  <a:cubicBezTo>
                    <a:pt x="0" y="224"/>
                    <a:pt x="447" y="1"/>
                    <a:pt x="998" y="1"/>
                  </a:cubicBezTo>
                  <a:cubicBezTo>
                    <a:pt x="1549" y="1"/>
                    <a:pt x="1994" y="224"/>
                    <a:pt x="1994" y="50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9"/>
            <p:cNvSpPr/>
            <p:nvPr/>
          </p:nvSpPr>
          <p:spPr>
            <a:xfrm>
              <a:off x="1462600" y="874400"/>
              <a:ext cx="26450" cy="13350"/>
            </a:xfrm>
            <a:custGeom>
              <a:rect b="b" l="l" r="r" t="t"/>
              <a:pathLst>
                <a:path extrusionOk="0" h="534" w="1058">
                  <a:moveTo>
                    <a:pt x="1057" y="266"/>
                  </a:moveTo>
                  <a:cubicBezTo>
                    <a:pt x="1057" y="414"/>
                    <a:pt x="821" y="533"/>
                    <a:pt x="528" y="533"/>
                  </a:cubicBezTo>
                  <a:cubicBezTo>
                    <a:pt x="236" y="533"/>
                    <a:pt x="0" y="414"/>
                    <a:pt x="0" y="266"/>
                  </a:cubicBezTo>
                  <a:cubicBezTo>
                    <a:pt x="0" y="120"/>
                    <a:pt x="236" y="1"/>
                    <a:pt x="528" y="1"/>
                  </a:cubicBezTo>
                  <a:cubicBezTo>
                    <a:pt x="821" y="1"/>
                    <a:pt x="1057" y="120"/>
                    <a:pt x="1057" y="266"/>
                  </a:cubicBezTo>
                  <a:close/>
                </a:path>
              </a:pathLst>
            </a:custGeom>
            <a:solidFill>
              <a:srgbClr val="F0C0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9"/>
            <p:cNvSpPr/>
            <p:nvPr/>
          </p:nvSpPr>
          <p:spPr>
            <a:xfrm>
              <a:off x="1472475" y="864650"/>
              <a:ext cx="6125" cy="16575"/>
            </a:xfrm>
            <a:custGeom>
              <a:rect b="b" l="l" r="r" t="t"/>
              <a:pathLst>
                <a:path extrusionOk="0" h="663" w="245">
                  <a:moveTo>
                    <a:pt x="1" y="1"/>
                  </a:moveTo>
                  <a:lnTo>
                    <a:pt x="1" y="600"/>
                  </a:lnTo>
                  <a:cubicBezTo>
                    <a:pt x="1" y="635"/>
                    <a:pt x="55" y="662"/>
                    <a:pt x="123" y="662"/>
                  </a:cubicBezTo>
                  <a:cubicBezTo>
                    <a:pt x="191" y="662"/>
                    <a:pt x="245" y="635"/>
                    <a:pt x="245" y="600"/>
                  </a:cubicBezTo>
                  <a:lnTo>
                    <a:pt x="245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9"/>
            <p:cNvSpPr/>
            <p:nvPr/>
          </p:nvSpPr>
          <p:spPr>
            <a:xfrm>
              <a:off x="1457375" y="835375"/>
              <a:ext cx="36850" cy="31950"/>
            </a:xfrm>
            <a:custGeom>
              <a:rect b="b" l="l" r="r" t="t"/>
              <a:pathLst>
                <a:path extrusionOk="0" h="1278" w="1474">
                  <a:moveTo>
                    <a:pt x="383" y="0"/>
                  </a:moveTo>
                  <a:cubicBezTo>
                    <a:pt x="196" y="358"/>
                    <a:pt x="0" y="912"/>
                    <a:pt x="0" y="921"/>
                  </a:cubicBezTo>
                  <a:cubicBezTo>
                    <a:pt x="0" y="1118"/>
                    <a:pt x="334" y="1278"/>
                    <a:pt x="737" y="1278"/>
                  </a:cubicBezTo>
                  <a:cubicBezTo>
                    <a:pt x="1142" y="1278"/>
                    <a:pt x="1474" y="1118"/>
                    <a:pt x="1474" y="921"/>
                  </a:cubicBezTo>
                  <a:cubicBezTo>
                    <a:pt x="1474" y="917"/>
                    <a:pt x="1266" y="360"/>
                    <a:pt x="10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9"/>
            <p:cNvSpPr/>
            <p:nvPr/>
          </p:nvSpPr>
          <p:spPr>
            <a:xfrm>
              <a:off x="1466975" y="832000"/>
              <a:ext cx="17075" cy="7550"/>
            </a:xfrm>
            <a:custGeom>
              <a:rect b="b" l="l" r="r" t="t"/>
              <a:pathLst>
                <a:path extrusionOk="0" h="302" w="683">
                  <a:moveTo>
                    <a:pt x="341" y="0"/>
                  </a:moveTo>
                  <a:cubicBezTo>
                    <a:pt x="154" y="0"/>
                    <a:pt x="1" y="69"/>
                    <a:pt x="1" y="151"/>
                  </a:cubicBezTo>
                  <a:cubicBezTo>
                    <a:pt x="1" y="234"/>
                    <a:pt x="154" y="302"/>
                    <a:pt x="341" y="302"/>
                  </a:cubicBezTo>
                  <a:cubicBezTo>
                    <a:pt x="530" y="302"/>
                    <a:pt x="682" y="234"/>
                    <a:pt x="682" y="151"/>
                  </a:cubicBezTo>
                  <a:cubicBezTo>
                    <a:pt x="682" y="69"/>
                    <a:pt x="530" y="0"/>
                    <a:pt x="341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9"/>
            <p:cNvSpPr/>
            <p:nvPr/>
          </p:nvSpPr>
          <p:spPr>
            <a:xfrm>
              <a:off x="1366425" y="1191575"/>
              <a:ext cx="171425" cy="98825"/>
            </a:xfrm>
            <a:custGeom>
              <a:rect b="b" l="l" r="r" t="t"/>
              <a:pathLst>
                <a:path extrusionOk="0" h="3953" w="6857">
                  <a:moveTo>
                    <a:pt x="4437" y="1"/>
                  </a:moveTo>
                  <a:lnTo>
                    <a:pt x="0" y="2557"/>
                  </a:lnTo>
                  <a:lnTo>
                    <a:pt x="2419" y="3952"/>
                  </a:lnTo>
                  <a:lnTo>
                    <a:pt x="6856" y="1396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1397050" y="1234025"/>
              <a:ext cx="26600" cy="38125"/>
            </a:xfrm>
            <a:custGeom>
              <a:rect b="b" l="l" r="r" t="t"/>
              <a:pathLst>
                <a:path extrusionOk="0" h="1525" w="1064">
                  <a:moveTo>
                    <a:pt x="0" y="1"/>
                  </a:moveTo>
                  <a:lnTo>
                    <a:pt x="0" y="908"/>
                  </a:lnTo>
                  <a:lnTo>
                    <a:pt x="1063" y="1525"/>
                  </a:lnTo>
                  <a:lnTo>
                    <a:pt x="1063" y="6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9"/>
            <p:cNvSpPr/>
            <p:nvPr/>
          </p:nvSpPr>
          <p:spPr>
            <a:xfrm>
              <a:off x="1423625" y="1201375"/>
              <a:ext cx="81725" cy="70775"/>
            </a:xfrm>
            <a:custGeom>
              <a:rect b="b" l="l" r="r" t="t"/>
              <a:pathLst>
                <a:path extrusionOk="0" h="2831" w="3269">
                  <a:moveTo>
                    <a:pt x="3269" y="0"/>
                  </a:moveTo>
                  <a:lnTo>
                    <a:pt x="0" y="1923"/>
                  </a:lnTo>
                  <a:lnTo>
                    <a:pt x="0" y="2831"/>
                  </a:lnTo>
                  <a:lnTo>
                    <a:pt x="3269" y="909"/>
                  </a:lnTo>
                  <a:lnTo>
                    <a:pt x="326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9"/>
            <p:cNvSpPr/>
            <p:nvPr/>
          </p:nvSpPr>
          <p:spPr>
            <a:xfrm>
              <a:off x="1397525" y="1186000"/>
              <a:ext cx="107825" cy="63450"/>
            </a:xfrm>
            <a:custGeom>
              <a:rect b="b" l="l" r="r" t="t"/>
              <a:pathLst>
                <a:path extrusionOk="0" h="2538" w="4313">
                  <a:moveTo>
                    <a:pt x="3269" y="0"/>
                  </a:moveTo>
                  <a:lnTo>
                    <a:pt x="0" y="1922"/>
                  </a:lnTo>
                  <a:lnTo>
                    <a:pt x="1044" y="2538"/>
                  </a:lnTo>
                  <a:lnTo>
                    <a:pt x="4313" y="615"/>
                  </a:lnTo>
                  <a:lnTo>
                    <a:pt x="326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1407200" y="1191575"/>
              <a:ext cx="88475" cy="52275"/>
            </a:xfrm>
            <a:custGeom>
              <a:rect b="b" l="l" r="r" t="t"/>
              <a:pathLst>
                <a:path extrusionOk="0" h="2091" w="3539">
                  <a:moveTo>
                    <a:pt x="2880" y="1"/>
                  </a:moveTo>
                  <a:lnTo>
                    <a:pt x="0" y="1702"/>
                  </a:lnTo>
                  <a:lnTo>
                    <a:pt x="657" y="2090"/>
                  </a:lnTo>
                  <a:lnTo>
                    <a:pt x="3539" y="391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1329875" y="950500"/>
              <a:ext cx="9950" cy="14300"/>
            </a:xfrm>
            <a:custGeom>
              <a:rect b="b" l="l" r="r" t="t"/>
              <a:pathLst>
                <a:path extrusionOk="0" h="572" w="398">
                  <a:moveTo>
                    <a:pt x="0" y="1"/>
                  </a:moveTo>
                  <a:lnTo>
                    <a:pt x="0" y="341"/>
                  </a:lnTo>
                  <a:lnTo>
                    <a:pt x="398" y="572"/>
                  </a:lnTo>
                  <a:lnTo>
                    <a:pt x="398" y="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1339800" y="946725"/>
              <a:ext cx="16225" cy="18075"/>
            </a:xfrm>
            <a:custGeom>
              <a:rect b="b" l="l" r="r" t="t"/>
              <a:pathLst>
                <a:path extrusionOk="0" h="723" w="649">
                  <a:moveTo>
                    <a:pt x="649" y="1"/>
                  </a:moveTo>
                  <a:lnTo>
                    <a:pt x="1" y="382"/>
                  </a:lnTo>
                  <a:lnTo>
                    <a:pt x="1" y="723"/>
                  </a:lnTo>
                  <a:lnTo>
                    <a:pt x="649" y="340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1330050" y="940975"/>
              <a:ext cx="25975" cy="15325"/>
            </a:xfrm>
            <a:custGeom>
              <a:rect b="b" l="l" r="r" t="t"/>
              <a:pathLst>
                <a:path extrusionOk="0" h="613" w="1039">
                  <a:moveTo>
                    <a:pt x="647" y="0"/>
                  </a:moveTo>
                  <a:lnTo>
                    <a:pt x="1" y="382"/>
                  </a:lnTo>
                  <a:lnTo>
                    <a:pt x="391" y="612"/>
                  </a:lnTo>
                  <a:lnTo>
                    <a:pt x="1039" y="231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1582700" y="1221200"/>
              <a:ext cx="40725" cy="13350"/>
            </a:xfrm>
            <a:custGeom>
              <a:rect b="b" l="l" r="r" t="t"/>
              <a:pathLst>
                <a:path extrusionOk="0" h="534" w="1629">
                  <a:moveTo>
                    <a:pt x="0" y="0"/>
                  </a:moveTo>
                  <a:lnTo>
                    <a:pt x="0" y="134"/>
                  </a:lnTo>
                  <a:cubicBezTo>
                    <a:pt x="0" y="354"/>
                    <a:pt x="371" y="534"/>
                    <a:pt x="815" y="534"/>
                  </a:cubicBezTo>
                  <a:cubicBezTo>
                    <a:pt x="1257" y="534"/>
                    <a:pt x="1629" y="354"/>
                    <a:pt x="1629" y="134"/>
                  </a:cubicBezTo>
                  <a:cubicBezTo>
                    <a:pt x="1629" y="122"/>
                    <a:pt x="1617" y="3"/>
                    <a:pt x="1617" y="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9"/>
            <p:cNvSpPr/>
            <p:nvPr/>
          </p:nvSpPr>
          <p:spPr>
            <a:xfrm>
              <a:off x="1582575" y="1210975"/>
              <a:ext cx="40500" cy="20350"/>
            </a:xfrm>
            <a:custGeom>
              <a:rect b="b" l="l" r="r" t="t"/>
              <a:pathLst>
                <a:path extrusionOk="0" h="814" w="1620">
                  <a:moveTo>
                    <a:pt x="1619" y="408"/>
                  </a:moveTo>
                  <a:cubicBezTo>
                    <a:pt x="1619" y="631"/>
                    <a:pt x="1257" y="814"/>
                    <a:pt x="810" y="814"/>
                  </a:cubicBezTo>
                  <a:cubicBezTo>
                    <a:pt x="363" y="814"/>
                    <a:pt x="1" y="633"/>
                    <a:pt x="1" y="408"/>
                  </a:cubicBezTo>
                  <a:cubicBezTo>
                    <a:pt x="1" y="182"/>
                    <a:pt x="363" y="0"/>
                    <a:pt x="810" y="0"/>
                  </a:cubicBezTo>
                  <a:cubicBezTo>
                    <a:pt x="1257" y="0"/>
                    <a:pt x="1619" y="183"/>
                    <a:pt x="1619" y="408"/>
                  </a:cubicBezTo>
                  <a:close/>
                </a:path>
              </a:pathLst>
            </a:custGeom>
            <a:solidFill>
              <a:srgbClr val="C6B3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9"/>
            <p:cNvSpPr/>
            <p:nvPr/>
          </p:nvSpPr>
          <p:spPr>
            <a:xfrm>
              <a:off x="1597875" y="1197275"/>
              <a:ext cx="9125" cy="25275"/>
            </a:xfrm>
            <a:custGeom>
              <a:rect b="b" l="l" r="r" t="t"/>
              <a:pathLst>
                <a:path extrusionOk="0" h="1011" w="365">
                  <a:moveTo>
                    <a:pt x="1" y="0"/>
                  </a:moveTo>
                  <a:lnTo>
                    <a:pt x="1" y="915"/>
                  </a:lnTo>
                  <a:cubicBezTo>
                    <a:pt x="1" y="967"/>
                    <a:pt x="79" y="1011"/>
                    <a:pt x="184" y="1011"/>
                  </a:cubicBezTo>
                  <a:cubicBezTo>
                    <a:pt x="288" y="1011"/>
                    <a:pt x="365" y="967"/>
                    <a:pt x="365" y="915"/>
                  </a:cubicBezTo>
                  <a:lnTo>
                    <a:pt x="365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9"/>
            <p:cNvSpPr/>
            <p:nvPr/>
          </p:nvSpPr>
          <p:spPr>
            <a:xfrm>
              <a:off x="1577650" y="1192525"/>
              <a:ext cx="50525" cy="19700"/>
            </a:xfrm>
            <a:custGeom>
              <a:rect b="b" l="l" r="r" t="t"/>
              <a:pathLst>
                <a:path extrusionOk="0" h="788" w="2021">
                  <a:moveTo>
                    <a:pt x="1" y="0"/>
                  </a:moveTo>
                  <a:lnTo>
                    <a:pt x="1" y="293"/>
                  </a:lnTo>
                  <a:cubicBezTo>
                    <a:pt x="1" y="566"/>
                    <a:pt x="465" y="788"/>
                    <a:pt x="1010" y="788"/>
                  </a:cubicBezTo>
                  <a:cubicBezTo>
                    <a:pt x="1555" y="788"/>
                    <a:pt x="2021" y="566"/>
                    <a:pt x="2021" y="293"/>
                  </a:cubicBezTo>
                  <a:cubicBezTo>
                    <a:pt x="2021" y="280"/>
                    <a:pt x="1997" y="3"/>
                    <a:pt x="1997" y="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9"/>
            <p:cNvSpPr/>
            <p:nvPr/>
          </p:nvSpPr>
          <p:spPr>
            <a:xfrm>
              <a:off x="1577825" y="1179950"/>
              <a:ext cx="49875" cy="25075"/>
            </a:xfrm>
            <a:custGeom>
              <a:rect b="b" l="l" r="r" t="t"/>
              <a:pathLst>
                <a:path extrusionOk="0" h="1003" w="1995">
                  <a:moveTo>
                    <a:pt x="1995" y="500"/>
                  </a:moveTo>
                  <a:cubicBezTo>
                    <a:pt x="1995" y="777"/>
                    <a:pt x="1548" y="1002"/>
                    <a:pt x="999" y="1002"/>
                  </a:cubicBezTo>
                  <a:cubicBezTo>
                    <a:pt x="448" y="1002"/>
                    <a:pt x="1" y="777"/>
                    <a:pt x="1" y="500"/>
                  </a:cubicBezTo>
                  <a:cubicBezTo>
                    <a:pt x="1" y="225"/>
                    <a:pt x="448" y="0"/>
                    <a:pt x="999" y="0"/>
                  </a:cubicBezTo>
                  <a:cubicBezTo>
                    <a:pt x="1548" y="0"/>
                    <a:pt x="1995" y="225"/>
                    <a:pt x="1995" y="500"/>
                  </a:cubicBezTo>
                  <a:close/>
                </a:path>
              </a:pathLst>
            </a:custGeom>
            <a:solidFill>
              <a:srgbClr val="C6B3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1596025" y="1168300"/>
              <a:ext cx="9925" cy="4375"/>
            </a:xfrm>
            <a:custGeom>
              <a:rect b="b" l="l" r="r" t="t"/>
              <a:pathLst>
                <a:path extrusionOk="0" h="175" w="397">
                  <a:moveTo>
                    <a:pt x="198" y="1"/>
                  </a:moveTo>
                  <a:cubicBezTo>
                    <a:pt x="89" y="1"/>
                    <a:pt x="1" y="40"/>
                    <a:pt x="1" y="88"/>
                  </a:cubicBezTo>
                  <a:cubicBezTo>
                    <a:pt x="1" y="136"/>
                    <a:pt x="89" y="175"/>
                    <a:pt x="198" y="175"/>
                  </a:cubicBezTo>
                  <a:cubicBezTo>
                    <a:pt x="308" y="175"/>
                    <a:pt x="397" y="136"/>
                    <a:pt x="397" y="88"/>
                  </a:cubicBezTo>
                  <a:cubicBezTo>
                    <a:pt x="397" y="40"/>
                    <a:pt x="308" y="1"/>
                    <a:pt x="198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9"/>
            <p:cNvSpPr/>
            <p:nvPr/>
          </p:nvSpPr>
          <p:spPr>
            <a:xfrm>
              <a:off x="1577475" y="1142275"/>
              <a:ext cx="25625" cy="34325"/>
            </a:xfrm>
            <a:custGeom>
              <a:rect b="b" l="l" r="r" t="t"/>
              <a:pathLst>
                <a:path extrusionOk="0" h="1373" w="1025">
                  <a:moveTo>
                    <a:pt x="1024" y="1372"/>
                  </a:moveTo>
                  <a:cubicBezTo>
                    <a:pt x="1024" y="1372"/>
                    <a:pt x="865" y="3"/>
                    <a:pt x="0" y="1"/>
                  </a:cubicBezTo>
                  <a:cubicBezTo>
                    <a:pt x="0" y="1"/>
                    <a:pt x="622" y="657"/>
                    <a:pt x="1024" y="1372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9"/>
            <p:cNvSpPr/>
            <p:nvPr/>
          </p:nvSpPr>
          <p:spPr>
            <a:xfrm>
              <a:off x="1589325" y="1124700"/>
              <a:ext cx="24450" cy="51850"/>
            </a:xfrm>
            <a:custGeom>
              <a:rect b="b" l="l" r="r" t="t"/>
              <a:pathLst>
                <a:path extrusionOk="0" h="2074" w="978">
                  <a:moveTo>
                    <a:pt x="463" y="2074"/>
                  </a:moveTo>
                  <a:cubicBezTo>
                    <a:pt x="463" y="2074"/>
                    <a:pt x="978" y="442"/>
                    <a:pt x="1" y="0"/>
                  </a:cubicBezTo>
                  <a:cubicBezTo>
                    <a:pt x="1" y="0"/>
                    <a:pt x="372" y="1060"/>
                    <a:pt x="463" y="2074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9"/>
            <p:cNvSpPr/>
            <p:nvPr/>
          </p:nvSpPr>
          <p:spPr>
            <a:xfrm>
              <a:off x="1595500" y="1137025"/>
              <a:ext cx="20900" cy="39650"/>
            </a:xfrm>
            <a:custGeom>
              <a:rect b="b" l="l" r="r" t="t"/>
              <a:pathLst>
                <a:path extrusionOk="0" h="1586" w="836">
                  <a:moveTo>
                    <a:pt x="190" y="1585"/>
                  </a:moveTo>
                  <a:cubicBezTo>
                    <a:pt x="190" y="1585"/>
                    <a:pt x="0" y="221"/>
                    <a:pt x="835" y="0"/>
                  </a:cubicBezTo>
                  <a:cubicBezTo>
                    <a:pt x="835" y="0"/>
                    <a:pt x="735" y="860"/>
                    <a:pt x="190" y="1585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9"/>
            <p:cNvSpPr/>
            <p:nvPr/>
          </p:nvSpPr>
          <p:spPr>
            <a:xfrm>
              <a:off x="1590850" y="1170125"/>
              <a:ext cx="20800" cy="27750"/>
            </a:xfrm>
            <a:custGeom>
              <a:rect b="b" l="l" r="r" t="t"/>
              <a:pathLst>
                <a:path extrusionOk="0" h="1110" w="832">
                  <a:moveTo>
                    <a:pt x="217" y="0"/>
                  </a:moveTo>
                  <a:cubicBezTo>
                    <a:pt x="111" y="334"/>
                    <a:pt x="0" y="851"/>
                    <a:pt x="0" y="859"/>
                  </a:cubicBezTo>
                  <a:cubicBezTo>
                    <a:pt x="0" y="1043"/>
                    <a:pt x="189" y="1109"/>
                    <a:pt x="417" y="1109"/>
                  </a:cubicBezTo>
                  <a:cubicBezTo>
                    <a:pt x="644" y="1109"/>
                    <a:pt x="831" y="1043"/>
                    <a:pt x="831" y="859"/>
                  </a:cubicBezTo>
                  <a:cubicBezTo>
                    <a:pt x="831" y="854"/>
                    <a:pt x="715" y="335"/>
                    <a:pt x="604" y="0"/>
                  </a:cubicBezTo>
                  <a:cubicBezTo>
                    <a:pt x="604" y="0"/>
                    <a:pt x="556" y="102"/>
                    <a:pt x="405" y="102"/>
                  </a:cubicBezTo>
                  <a:cubicBezTo>
                    <a:pt x="256" y="102"/>
                    <a:pt x="217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1401800" y="891700"/>
              <a:ext cx="10350" cy="2350"/>
            </a:xfrm>
            <a:custGeom>
              <a:rect b="b" l="l" r="r" t="t"/>
              <a:pathLst>
                <a:path extrusionOk="0" h="94" w="414">
                  <a:moveTo>
                    <a:pt x="208" y="1"/>
                  </a:moveTo>
                  <a:cubicBezTo>
                    <a:pt x="93" y="1"/>
                    <a:pt x="0" y="21"/>
                    <a:pt x="0" y="47"/>
                  </a:cubicBezTo>
                  <a:cubicBezTo>
                    <a:pt x="0" y="72"/>
                    <a:pt x="93" y="93"/>
                    <a:pt x="208" y="93"/>
                  </a:cubicBezTo>
                  <a:cubicBezTo>
                    <a:pt x="322" y="93"/>
                    <a:pt x="414" y="72"/>
                    <a:pt x="414" y="47"/>
                  </a:cubicBezTo>
                  <a:cubicBezTo>
                    <a:pt x="414" y="21"/>
                    <a:pt x="322" y="1"/>
                    <a:pt x="208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9"/>
            <p:cNvSpPr/>
            <p:nvPr/>
          </p:nvSpPr>
          <p:spPr>
            <a:xfrm>
              <a:off x="1382550" y="859125"/>
              <a:ext cx="24700" cy="39025"/>
            </a:xfrm>
            <a:custGeom>
              <a:rect b="b" l="l" r="r" t="t"/>
              <a:pathLst>
                <a:path extrusionOk="0" h="1561" w="988">
                  <a:moveTo>
                    <a:pt x="988" y="1560"/>
                  </a:moveTo>
                  <a:cubicBezTo>
                    <a:pt x="988" y="1560"/>
                    <a:pt x="611" y="297"/>
                    <a:pt x="0" y="145"/>
                  </a:cubicBezTo>
                  <a:cubicBezTo>
                    <a:pt x="2" y="145"/>
                    <a:pt x="817" y="0"/>
                    <a:pt x="988" y="1560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9"/>
            <p:cNvSpPr/>
            <p:nvPr/>
          </p:nvSpPr>
          <p:spPr>
            <a:xfrm>
              <a:off x="1404875" y="858925"/>
              <a:ext cx="20725" cy="39225"/>
            </a:xfrm>
            <a:custGeom>
              <a:rect b="b" l="l" r="r" t="t"/>
              <a:pathLst>
                <a:path extrusionOk="0" h="1569" w="829">
                  <a:moveTo>
                    <a:pt x="95" y="1568"/>
                  </a:moveTo>
                  <a:cubicBezTo>
                    <a:pt x="95" y="1568"/>
                    <a:pt x="254" y="260"/>
                    <a:pt x="829" y="5"/>
                  </a:cubicBezTo>
                  <a:cubicBezTo>
                    <a:pt x="829" y="5"/>
                    <a:pt x="1" y="1"/>
                    <a:pt x="95" y="1568"/>
                  </a:cubicBez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9"/>
            <p:cNvSpPr/>
            <p:nvPr/>
          </p:nvSpPr>
          <p:spPr>
            <a:xfrm>
              <a:off x="1393100" y="846100"/>
              <a:ext cx="16725" cy="52050"/>
            </a:xfrm>
            <a:custGeom>
              <a:rect b="b" l="l" r="r" t="t"/>
              <a:pathLst>
                <a:path extrusionOk="0" h="2082" w="669">
                  <a:moveTo>
                    <a:pt x="576" y="2013"/>
                  </a:moveTo>
                  <a:cubicBezTo>
                    <a:pt x="576" y="2013"/>
                    <a:pt x="569" y="683"/>
                    <a:pt x="0" y="0"/>
                  </a:cubicBezTo>
                  <a:cubicBezTo>
                    <a:pt x="0" y="0"/>
                    <a:pt x="447" y="259"/>
                    <a:pt x="557" y="914"/>
                  </a:cubicBezTo>
                  <a:cubicBezTo>
                    <a:pt x="669" y="1568"/>
                    <a:pt x="566" y="2081"/>
                    <a:pt x="566" y="2081"/>
                  </a:cubicBezTo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1401825" y="892975"/>
              <a:ext cx="10375" cy="28725"/>
            </a:xfrm>
            <a:custGeom>
              <a:rect b="b" l="l" r="r" t="t"/>
              <a:pathLst>
                <a:path extrusionOk="0" h="1149" w="415">
                  <a:moveTo>
                    <a:pt x="4" y="0"/>
                  </a:moveTo>
                  <a:cubicBezTo>
                    <a:pt x="4" y="3"/>
                    <a:pt x="2" y="6"/>
                    <a:pt x="1" y="9"/>
                  </a:cubicBezTo>
                  <a:lnTo>
                    <a:pt x="1" y="1085"/>
                  </a:lnTo>
                  <a:cubicBezTo>
                    <a:pt x="46" y="1127"/>
                    <a:pt x="146" y="1149"/>
                    <a:pt x="228" y="1149"/>
                  </a:cubicBezTo>
                  <a:cubicBezTo>
                    <a:pt x="294" y="1149"/>
                    <a:pt x="414" y="1111"/>
                    <a:pt x="414" y="1059"/>
                  </a:cubicBezTo>
                  <a:lnTo>
                    <a:pt x="414" y="3"/>
                  </a:lnTo>
                  <a:cubicBezTo>
                    <a:pt x="372" y="28"/>
                    <a:pt x="321" y="42"/>
                    <a:pt x="217" y="42"/>
                  </a:cubicBezTo>
                  <a:cubicBezTo>
                    <a:pt x="49" y="42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" name="Google Shape;271;p29"/>
          <p:cNvGrpSpPr/>
          <p:nvPr/>
        </p:nvGrpSpPr>
        <p:grpSpPr>
          <a:xfrm>
            <a:off x="7889770" y="922822"/>
            <a:ext cx="2500846" cy="3750376"/>
            <a:chOff x="1766175" y="726675"/>
            <a:chExt cx="420600" cy="630750"/>
          </a:xfrm>
        </p:grpSpPr>
        <p:sp>
          <p:nvSpPr>
            <p:cNvPr id="272" name="Google Shape;272;p29"/>
            <p:cNvSpPr/>
            <p:nvPr/>
          </p:nvSpPr>
          <p:spPr>
            <a:xfrm>
              <a:off x="2083850" y="1108150"/>
              <a:ext cx="25075" cy="14000"/>
            </a:xfrm>
            <a:custGeom>
              <a:rect b="b" l="l" r="r" t="t"/>
              <a:pathLst>
                <a:path extrusionOk="0" h="560" w="1003">
                  <a:moveTo>
                    <a:pt x="502" y="1"/>
                  </a:moveTo>
                  <a:cubicBezTo>
                    <a:pt x="225" y="1"/>
                    <a:pt x="0" y="126"/>
                    <a:pt x="0" y="281"/>
                  </a:cubicBezTo>
                  <a:cubicBezTo>
                    <a:pt x="0" y="435"/>
                    <a:pt x="225" y="559"/>
                    <a:pt x="502" y="559"/>
                  </a:cubicBezTo>
                  <a:cubicBezTo>
                    <a:pt x="779" y="559"/>
                    <a:pt x="1002" y="435"/>
                    <a:pt x="1002" y="281"/>
                  </a:cubicBezTo>
                  <a:cubicBezTo>
                    <a:pt x="1002" y="126"/>
                    <a:pt x="779" y="1"/>
                    <a:pt x="50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9"/>
            <p:cNvSpPr/>
            <p:nvPr/>
          </p:nvSpPr>
          <p:spPr>
            <a:xfrm>
              <a:off x="2083850" y="1107625"/>
              <a:ext cx="25075" cy="13975"/>
            </a:xfrm>
            <a:custGeom>
              <a:rect b="b" l="l" r="r" t="t"/>
              <a:pathLst>
                <a:path extrusionOk="0" h="559" w="1003">
                  <a:moveTo>
                    <a:pt x="502" y="0"/>
                  </a:moveTo>
                  <a:cubicBezTo>
                    <a:pt x="225" y="0"/>
                    <a:pt x="0" y="125"/>
                    <a:pt x="0" y="279"/>
                  </a:cubicBezTo>
                  <a:cubicBezTo>
                    <a:pt x="0" y="434"/>
                    <a:pt x="225" y="559"/>
                    <a:pt x="502" y="559"/>
                  </a:cubicBezTo>
                  <a:cubicBezTo>
                    <a:pt x="779" y="559"/>
                    <a:pt x="1002" y="434"/>
                    <a:pt x="1002" y="279"/>
                  </a:cubicBezTo>
                  <a:cubicBezTo>
                    <a:pt x="1002" y="125"/>
                    <a:pt x="779" y="0"/>
                    <a:pt x="5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2095450" y="1039925"/>
              <a:ext cx="1900" cy="75125"/>
            </a:xfrm>
            <a:custGeom>
              <a:rect b="b" l="l" r="r" t="t"/>
              <a:pathLst>
                <a:path extrusionOk="0" h="3005" w="76">
                  <a:moveTo>
                    <a:pt x="13" y="1"/>
                  </a:moveTo>
                  <a:cubicBezTo>
                    <a:pt x="6" y="1"/>
                    <a:pt x="0" y="7"/>
                    <a:pt x="0" y="14"/>
                  </a:cubicBezTo>
                  <a:lnTo>
                    <a:pt x="0" y="2991"/>
                  </a:lnTo>
                  <a:cubicBezTo>
                    <a:pt x="0" y="2998"/>
                    <a:pt x="6" y="3004"/>
                    <a:pt x="13" y="3004"/>
                  </a:cubicBezTo>
                  <a:lnTo>
                    <a:pt x="62" y="3004"/>
                  </a:lnTo>
                  <a:cubicBezTo>
                    <a:pt x="70" y="3004"/>
                    <a:pt x="75" y="2998"/>
                    <a:pt x="75" y="2991"/>
                  </a:cubicBezTo>
                  <a:lnTo>
                    <a:pt x="75" y="14"/>
                  </a:lnTo>
                  <a:cubicBezTo>
                    <a:pt x="75" y="7"/>
                    <a:pt x="70" y="1"/>
                    <a:pt x="6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2079850" y="1010675"/>
              <a:ext cx="33075" cy="40150"/>
            </a:xfrm>
            <a:custGeom>
              <a:rect b="b" l="l" r="r" t="t"/>
              <a:pathLst>
                <a:path extrusionOk="0" h="1606" w="1323">
                  <a:moveTo>
                    <a:pt x="1194" y="1"/>
                  </a:moveTo>
                  <a:lnTo>
                    <a:pt x="128" y="21"/>
                  </a:lnTo>
                  <a:lnTo>
                    <a:pt x="3" y="1204"/>
                  </a:lnTo>
                  <a:cubicBezTo>
                    <a:pt x="1" y="1216"/>
                    <a:pt x="1" y="1228"/>
                    <a:pt x="1" y="1238"/>
                  </a:cubicBezTo>
                  <a:cubicBezTo>
                    <a:pt x="1" y="1442"/>
                    <a:pt x="296" y="1606"/>
                    <a:pt x="662" y="1606"/>
                  </a:cubicBezTo>
                  <a:cubicBezTo>
                    <a:pt x="1026" y="1606"/>
                    <a:pt x="1323" y="1442"/>
                    <a:pt x="1323" y="1238"/>
                  </a:cubicBezTo>
                  <a:cubicBezTo>
                    <a:pt x="1323" y="1228"/>
                    <a:pt x="1322" y="1216"/>
                    <a:pt x="1320" y="1206"/>
                  </a:cubicBezTo>
                  <a:lnTo>
                    <a:pt x="1323" y="1204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9"/>
            <p:cNvSpPr/>
            <p:nvPr/>
          </p:nvSpPr>
          <p:spPr>
            <a:xfrm>
              <a:off x="2083050" y="1003750"/>
              <a:ext cx="26650" cy="14850"/>
            </a:xfrm>
            <a:custGeom>
              <a:rect b="b" l="l" r="r" t="t"/>
              <a:pathLst>
                <a:path extrusionOk="0" h="594" w="1066">
                  <a:moveTo>
                    <a:pt x="534" y="1"/>
                  </a:moveTo>
                  <a:cubicBezTo>
                    <a:pt x="239" y="1"/>
                    <a:pt x="0" y="134"/>
                    <a:pt x="0" y="298"/>
                  </a:cubicBezTo>
                  <a:cubicBezTo>
                    <a:pt x="0" y="462"/>
                    <a:pt x="239" y="594"/>
                    <a:pt x="534" y="594"/>
                  </a:cubicBezTo>
                  <a:cubicBezTo>
                    <a:pt x="828" y="594"/>
                    <a:pt x="1066" y="462"/>
                    <a:pt x="1066" y="298"/>
                  </a:cubicBezTo>
                  <a:cubicBezTo>
                    <a:pt x="1066" y="134"/>
                    <a:pt x="828" y="1"/>
                    <a:pt x="534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9"/>
            <p:cNvSpPr/>
            <p:nvPr/>
          </p:nvSpPr>
          <p:spPr>
            <a:xfrm>
              <a:off x="2084925" y="1004800"/>
              <a:ext cx="22900" cy="12750"/>
            </a:xfrm>
            <a:custGeom>
              <a:rect b="b" l="l" r="r" t="t"/>
              <a:pathLst>
                <a:path extrusionOk="0" h="510" w="916">
                  <a:moveTo>
                    <a:pt x="459" y="1"/>
                  </a:moveTo>
                  <a:cubicBezTo>
                    <a:pt x="206" y="1"/>
                    <a:pt x="1" y="115"/>
                    <a:pt x="1" y="256"/>
                  </a:cubicBezTo>
                  <a:cubicBezTo>
                    <a:pt x="1" y="397"/>
                    <a:pt x="206" y="510"/>
                    <a:pt x="459" y="510"/>
                  </a:cubicBezTo>
                  <a:cubicBezTo>
                    <a:pt x="711" y="510"/>
                    <a:pt x="916" y="397"/>
                    <a:pt x="916" y="256"/>
                  </a:cubicBezTo>
                  <a:cubicBezTo>
                    <a:pt x="916" y="115"/>
                    <a:pt x="711" y="1"/>
                    <a:pt x="45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9"/>
            <p:cNvSpPr/>
            <p:nvPr/>
          </p:nvSpPr>
          <p:spPr>
            <a:xfrm>
              <a:off x="1766175" y="847550"/>
              <a:ext cx="9125" cy="389000"/>
            </a:xfrm>
            <a:custGeom>
              <a:rect b="b" l="l" r="r" t="t"/>
              <a:pathLst>
                <a:path extrusionOk="0" h="15560" w="365">
                  <a:moveTo>
                    <a:pt x="0" y="0"/>
                  </a:moveTo>
                  <a:lnTo>
                    <a:pt x="0" y="15560"/>
                  </a:lnTo>
                  <a:lnTo>
                    <a:pt x="364" y="15355"/>
                  </a:lnTo>
                  <a:lnTo>
                    <a:pt x="364" y="2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9"/>
            <p:cNvSpPr/>
            <p:nvPr/>
          </p:nvSpPr>
          <p:spPr>
            <a:xfrm>
              <a:off x="1766550" y="1231450"/>
              <a:ext cx="209925" cy="125975"/>
            </a:xfrm>
            <a:custGeom>
              <a:rect b="b" l="l" r="r" t="t"/>
              <a:pathLst>
                <a:path extrusionOk="0" h="5039" w="8397">
                  <a:moveTo>
                    <a:pt x="335" y="1"/>
                  </a:moveTo>
                  <a:lnTo>
                    <a:pt x="1" y="204"/>
                  </a:lnTo>
                  <a:lnTo>
                    <a:pt x="8397" y="5038"/>
                  </a:lnTo>
                  <a:lnTo>
                    <a:pt x="8397" y="4642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9"/>
            <p:cNvSpPr/>
            <p:nvPr/>
          </p:nvSpPr>
          <p:spPr>
            <a:xfrm>
              <a:off x="1774900" y="736575"/>
              <a:ext cx="201575" cy="494875"/>
            </a:xfrm>
            <a:custGeom>
              <a:rect b="b" l="l" r="r" t="t"/>
              <a:pathLst>
                <a:path extrusionOk="0" h="19795" w="8063">
                  <a:moveTo>
                    <a:pt x="8063" y="1"/>
                  </a:moveTo>
                  <a:lnTo>
                    <a:pt x="1" y="4642"/>
                  </a:lnTo>
                  <a:lnTo>
                    <a:pt x="1" y="19794"/>
                  </a:lnTo>
                  <a:lnTo>
                    <a:pt x="8063" y="15151"/>
                  </a:lnTo>
                  <a:lnTo>
                    <a:pt x="806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9"/>
            <p:cNvSpPr/>
            <p:nvPr/>
          </p:nvSpPr>
          <p:spPr>
            <a:xfrm>
              <a:off x="1766550" y="726675"/>
              <a:ext cx="419825" cy="125975"/>
            </a:xfrm>
            <a:custGeom>
              <a:rect b="b" l="l" r="r" t="t"/>
              <a:pathLst>
                <a:path extrusionOk="0" h="5039" w="16793">
                  <a:moveTo>
                    <a:pt x="8397" y="1"/>
                  </a:moveTo>
                  <a:lnTo>
                    <a:pt x="1" y="4835"/>
                  </a:lnTo>
                  <a:lnTo>
                    <a:pt x="335" y="5038"/>
                  </a:lnTo>
                  <a:lnTo>
                    <a:pt x="8397" y="397"/>
                  </a:lnTo>
                  <a:lnTo>
                    <a:pt x="16461" y="5038"/>
                  </a:lnTo>
                  <a:lnTo>
                    <a:pt x="16793" y="4835"/>
                  </a:lnTo>
                  <a:lnTo>
                    <a:pt x="8397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2177650" y="847550"/>
              <a:ext cx="9125" cy="389000"/>
            </a:xfrm>
            <a:custGeom>
              <a:rect b="b" l="l" r="r" t="t"/>
              <a:pathLst>
                <a:path extrusionOk="0" h="15560" w="365">
                  <a:moveTo>
                    <a:pt x="365" y="0"/>
                  </a:moveTo>
                  <a:lnTo>
                    <a:pt x="1" y="203"/>
                  </a:lnTo>
                  <a:lnTo>
                    <a:pt x="1" y="15355"/>
                  </a:lnTo>
                  <a:lnTo>
                    <a:pt x="365" y="15560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1976450" y="1231450"/>
              <a:ext cx="209925" cy="125975"/>
            </a:xfrm>
            <a:custGeom>
              <a:rect b="b" l="l" r="r" t="t"/>
              <a:pathLst>
                <a:path extrusionOk="0" h="5039" w="8397">
                  <a:moveTo>
                    <a:pt x="8065" y="1"/>
                  </a:moveTo>
                  <a:lnTo>
                    <a:pt x="1" y="4642"/>
                  </a:lnTo>
                  <a:lnTo>
                    <a:pt x="1" y="5038"/>
                  </a:lnTo>
                  <a:lnTo>
                    <a:pt x="8397" y="204"/>
                  </a:lnTo>
                  <a:lnTo>
                    <a:pt x="806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1774900" y="1115350"/>
              <a:ext cx="403175" cy="232175"/>
            </a:xfrm>
            <a:custGeom>
              <a:rect b="b" l="l" r="r" t="t"/>
              <a:pathLst>
                <a:path extrusionOk="0" h="9287" w="16127">
                  <a:moveTo>
                    <a:pt x="8063" y="0"/>
                  </a:moveTo>
                  <a:lnTo>
                    <a:pt x="1" y="4643"/>
                  </a:lnTo>
                  <a:lnTo>
                    <a:pt x="8063" y="9286"/>
                  </a:lnTo>
                  <a:lnTo>
                    <a:pt x="16127" y="4645"/>
                  </a:lnTo>
                  <a:lnTo>
                    <a:pt x="806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1976450" y="736575"/>
              <a:ext cx="201625" cy="494875"/>
            </a:xfrm>
            <a:custGeom>
              <a:rect b="b" l="l" r="r" t="t"/>
              <a:pathLst>
                <a:path extrusionOk="0" h="19795" w="8065">
                  <a:moveTo>
                    <a:pt x="1" y="1"/>
                  </a:moveTo>
                  <a:lnTo>
                    <a:pt x="1" y="15151"/>
                  </a:lnTo>
                  <a:lnTo>
                    <a:pt x="8065" y="19794"/>
                  </a:lnTo>
                  <a:lnTo>
                    <a:pt x="8065" y="4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9"/>
            <p:cNvSpPr/>
            <p:nvPr/>
          </p:nvSpPr>
          <p:spPr>
            <a:xfrm>
              <a:off x="2059375" y="1035475"/>
              <a:ext cx="80900" cy="129225"/>
            </a:xfrm>
            <a:custGeom>
              <a:rect b="b" l="l" r="r" t="t"/>
              <a:pathLst>
                <a:path extrusionOk="0" h="5169" w="3236">
                  <a:moveTo>
                    <a:pt x="0" y="1"/>
                  </a:moveTo>
                  <a:lnTo>
                    <a:pt x="0" y="3315"/>
                  </a:lnTo>
                  <a:lnTo>
                    <a:pt x="3235" y="5169"/>
                  </a:lnTo>
                  <a:lnTo>
                    <a:pt x="3235" y="18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2065450" y="1046650"/>
              <a:ext cx="67750" cy="106900"/>
            </a:xfrm>
            <a:custGeom>
              <a:rect b="b" l="l" r="r" t="t"/>
              <a:pathLst>
                <a:path extrusionOk="0" h="4276" w="2710">
                  <a:moveTo>
                    <a:pt x="1" y="0"/>
                  </a:moveTo>
                  <a:lnTo>
                    <a:pt x="1" y="2719"/>
                  </a:lnTo>
                  <a:lnTo>
                    <a:pt x="2710" y="4275"/>
                  </a:lnTo>
                  <a:lnTo>
                    <a:pt x="2710" y="15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9"/>
            <p:cNvSpPr/>
            <p:nvPr/>
          </p:nvSpPr>
          <p:spPr>
            <a:xfrm>
              <a:off x="2062475" y="1040400"/>
              <a:ext cx="10175" cy="74250"/>
            </a:xfrm>
            <a:custGeom>
              <a:rect b="b" l="l" r="r" t="t"/>
              <a:pathLst>
                <a:path extrusionOk="0" h="2970" w="407">
                  <a:moveTo>
                    <a:pt x="1" y="1"/>
                  </a:moveTo>
                  <a:lnTo>
                    <a:pt x="105" y="2969"/>
                  </a:lnTo>
                  <a:lnTo>
                    <a:pt x="407" y="2795"/>
                  </a:lnTo>
                  <a:lnTo>
                    <a:pt x="406" y="1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2065100" y="1110275"/>
              <a:ext cx="72675" cy="45325"/>
            </a:xfrm>
            <a:custGeom>
              <a:rect b="b" l="l" r="r" t="t"/>
              <a:pathLst>
                <a:path extrusionOk="0" h="1813" w="2907">
                  <a:moveTo>
                    <a:pt x="302" y="0"/>
                  </a:moveTo>
                  <a:lnTo>
                    <a:pt x="0" y="174"/>
                  </a:lnTo>
                  <a:lnTo>
                    <a:pt x="2780" y="1813"/>
                  </a:lnTo>
                  <a:lnTo>
                    <a:pt x="2906" y="1457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2054325" y="1027750"/>
              <a:ext cx="90000" cy="91275"/>
            </a:xfrm>
            <a:custGeom>
              <a:rect b="b" l="l" r="r" t="t"/>
              <a:pathLst>
                <a:path extrusionOk="0" h="3651" w="3600">
                  <a:moveTo>
                    <a:pt x="1" y="1"/>
                  </a:moveTo>
                  <a:lnTo>
                    <a:pt x="1" y="1577"/>
                  </a:lnTo>
                  <a:lnTo>
                    <a:pt x="3600" y="3651"/>
                  </a:lnTo>
                  <a:lnTo>
                    <a:pt x="3600" y="20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2054325" y="1027750"/>
              <a:ext cx="90000" cy="64600"/>
            </a:xfrm>
            <a:custGeom>
              <a:rect b="b" l="l" r="r" t="t"/>
              <a:pathLst>
                <a:path extrusionOk="0" h="2584" w="3600">
                  <a:moveTo>
                    <a:pt x="1" y="1"/>
                  </a:moveTo>
                  <a:lnTo>
                    <a:pt x="1" y="510"/>
                  </a:lnTo>
                  <a:lnTo>
                    <a:pt x="3600" y="2583"/>
                  </a:lnTo>
                  <a:lnTo>
                    <a:pt x="3600" y="20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2082900" y="1206950"/>
              <a:ext cx="7275" cy="18150"/>
            </a:xfrm>
            <a:custGeom>
              <a:rect b="b" l="l" r="r" t="t"/>
              <a:pathLst>
                <a:path extrusionOk="0" h="726" w="291">
                  <a:moveTo>
                    <a:pt x="19" y="1"/>
                  </a:moveTo>
                  <a:cubicBezTo>
                    <a:pt x="7" y="1"/>
                    <a:pt x="0" y="10"/>
                    <a:pt x="0" y="35"/>
                  </a:cubicBezTo>
                  <a:lnTo>
                    <a:pt x="0" y="580"/>
                  </a:lnTo>
                  <a:cubicBezTo>
                    <a:pt x="0" y="660"/>
                    <a:pt x="64" y="725"/>
                    <a:pt x="145" y="725"/>
                  </a:cubicBezTo>
                  <a:cubicBezTo>
                    <a:pt x="146" y="725"/>
                    <a:pt x="147" y="725"/>
                    <a:pt x="148" y="725"/>
                  </a:cubicBezTo>
                  <a:cubicBezTo>
                    <a:pt x="225" y="725"/>
                    <a:pt x="289" y="661"/>
                    <a:pt x="290" y="583"/>
                  </a:cubicBezTo>
                  <a:lnTo>
                    <a:pt x="290" y="37"/>
                  </a:lnTo>
                  <a:cubicBezTo>
                    <a:pt x="290" y="11"/>
                    <a:pt x="283" y="2"/>
                    <a:pt x="271" y="2"/>
                  </a:cubicBezTo>
                  <a:cubicBezTo>
                    <a:pt x="246" y="2"/>
                    <a:pt x="198" y="41"/>
                    <a:pt x="145" y="41"/>
                  </a:cubicBezTo>
                  <a:cubicBezTo>
                    <a:pt x="91" y="40"/>
                    <a:pt x="44" y="1"/>
                    <a:pt x="19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1961825" y="1138300"/>
              <a:ext cx="7275" cy="14075"/>
            </a:xfrm>
            <a:custGeom>
              <a:rect b="b" l="l" r="r" t="t"/>
              <a:pathLst>
                <a:path extrusionOk="0" h="563" w="291">
                  <a:moveTo>
                    <a:pt x="7" y="0"/>
                  </a:moveTo>
                  <a:cubicBezTo>
                    <a:pt x="3" y="0"/>
                    <a:pt x="0" y="6"/>
                    <a:pt x="0" y="22"/>
                  </a:cubicBezTo>
                  <a:lnTo>
                    <a:pt x="0" y="418"/>
                  </a:lnTo>
                  <a:cubicBezTo>
                    <a:pt x="0" y="497"/>
                    <a:pt x="64" y="561"/>
                    <a:pt x="145" y="563"/>
                  </a:cubicBezTo>
                  <a:cubicBezTo>
                    <a:pt x="223" y="563"/>
                    <a:pt x="289" y="499"/>
                    <a:pt x="290" y="421"/>
                  </a:cubicBezTo>
                  <a:lnTo>
                    <a:pt x="290" y="23"/>
                  </a:lnTo>
                  <a:cubicBezTo>
                    <a:pt x="290" y="8"/>
                    <a:pt x="288" y="2"/>
                    <a:pt x="283" y="2"/>
                  </a:cubicBezTo>
                  <a:cubicBezTo>
                    <a:pt x="264" y="2"/>
                    <a:pt x="208" y="107"/>
                    <a:pt x="145" y="107"/>
                  </a:cubicBezTo>
                  <a:cubicBezTo>
                    <a:pt x="81" y="107"/>
                    <a:pt x="26" y="0"/>
                    <a:pt x="7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9"/>
            <p:cNvSpPr/>
            <p:nvPr/>
          </p:nvSpPr>
          <p:spPr>
            <a:xfrm>
              <a:off x="2116825" y="1192150"/>
              <a:ext cx="7275" cy="17625"/>
            </a:xfrm>
            <a:custGeom>
              <a:rect b="b" l="l" r="r" t="t"/>
              <a:pathLst>
                <a:path extrusionOk="0" h="705" w="291">
                  <a:moveTo>
                    <a:pt x="3" y="1"/>
                  </a:moveTo>
                  <a:cubicBezTo>
                    <a:pt x="1" y="1"/>
                    <a:pt x="1" y="5"/>
                    <a:pt x="1" y="14"/>
                  </a:cubicBezTo>
                  <a:lnTo>
                    <a:pt x="1" y="559"/>
                  </a:lnTo>
                  <a:cubicBezTo>
                    <a:pt x="1" y="639"/>
                    <a:pt x="66" y="704"/>
                    <a:pt x="146" y="704"/>
                  </a:cubicBezTo>
                  <a:cubicBezTo>
                    <a:pt x="147" y="704"/>
                    <a:pt x="147" y="704"/>
                    <a:pt x="148" y="704"/>
                  </a:cubicBezTo>
                  <a:cubicBezTo>
                    <a:pt x="227" y="704"/>
                    <a:pt x="291" y="641"/>
                    <a:pt x="291" y="562"/>
                  </a:cubicBezTo>
                  <a:lnTo>
                    <a:pt x="291" y="17"/>
                  </a:lnTo>
                  <a:cubicBezTo>
                    <a:pt x="291" y="8"/>
                    <a:pt x="290" y="4"/>
                    <a:pt x="288" y="4"/>
                  </a:cubicBezTo>
                  <a:cubicBezTo>
                    <a:pt x="276" y="4"/>
                    <a:pt x="216" y="250"/>
                    <a:pt x="146" y="250"/>
                  </a:cubicBezTo>
                  <a:cubicBezTo>
                    <a:pt x="75" y="250"/>
                    <a:pt x="15" y="1"/>
                    <a:pt x="3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9"/>
            <p:cNvSpPr/>
            <p:nvPr/>
          </p:nvSpPr>
          <p:spPr>
            <a:xfrm>
              <a:off x="1966425" y="1114500"/>
              <a:ext cx="134225" cy="82650"/>
            </a:xfrm>
            <a:custGeom>
              <a:rect b="b" l="l" r="r" t="t"/>
              <a:pathLst>
                <a:path extrusionOk="0" h="3306" w="5369">
                  <a:moveTo>
                    <a:pt x="1054" y="1"/>
                  </a:moveTo>
                  <a:lnTo>
                    <a:pt x="71" y="555"/>
                  </a:lnTo>
                  <a:lnTo>
                    <a:pt x="39" y="572"/>
                  </a:lnTo>
                  <a:lnTo>
                    <a:pt x="0" y="621"/>
                  </a:lnTo>
                  <a:lnTo>
                    <a:pt x="4678" y="3305"/>
                  </a:lnTo>
                  <a:lnTo>
                    <a:pt x="5368" y="2515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9"/>
            <p:cNvSpPr/>
            <p:nvPr/>
          </p:nvSpPr>
          <p:spPr>
            <a:xfrm>
              <a:off x="1959125" y="1124125"/>
              <a:ext cx="132275" cy="85825"/>
            </a:xfrm>
            <a:custGeom>
              <a:rect b="b" l="l" r="r" t="t"/>
              <a:pathLst>
                <a:path extrusionOk="0" h="3433" w="5291">
                  <a:moveTo>
                    <a:pt x="1" y="0"/>
                  </a:moveTo>
                  <a:lnTo>
                    <a:pt x="1" y="479"/>
                  </a:lnTo>
                  <a:lnTo>
                    <a:pt x="5291" y="3432"/>
                  </a:lnTo>
                  <a:lnTo>
                    <a:pt x="5291" y="30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9"/>
            <p:cNvSpPr/>
            <p:nvPr/>
          </p:nvSpPr>
          <p:spPr>
            <a:xfrm>
              <a:off x="1959125" y="1131250"/>
              <a:ext cx="132275" cy="85825"/>
            </a:xfrm>
            <a:custGeom>
              <a:rect b="b" l="l" r="r" t="t"/>
              <a:pathLst>
                <a:path extrusionOk="0" h="3433" w="5291">
                  <a:moveTo>
                    <a:pt x="1" y="1"/>
                  </a:moveTo>
                  <a:lnTo>
                    <a:pt x="1" y="330"/>
                  </a:lnTo>
                  <a:lnTo>
                    <a:pt x="5291" y="3433"/>
                  </a:lnTo>
                  <a:lnTo>
                    <a:pt x="5291" y="30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9"/>
            <p:cNvSpPr/>
            <p:nvPr/>
          </p:nvSpPr>
          <p:spPr>
            <a:xfrm>
              <a:off x="1959050" y="1063150"/>
              <a:ext cx="43525" cy="81250"/>
            </a:xfrm>
            <a:custGeom>
              <a:rect b="b" l="l" r="r" t="t"/>
              <a:pathLst>
                <a:path extrusionOk="0" h="3250" w="1741">
                  <a:moveTo>
                    <a:pt x="1407" y="0"/>
                  </a:moveTo>
                  <a:lnTo>
                    <a:pt x="1020" y="233"/>
                  </a:lnTo>
                  <a:lnTo>
                    <a:pt x="1020" y="1044"/>
                  </a:lnTo>
                  <a:lnTo>
                    <a:pt x="198" y="1508"/>
                  </a:lnTo>
                  <a:cubicBezTo>
                    <a:pt x="76" y="1576"/>
                    <a:pt x="1" y="1705"/>
                    <a:pt x="1" y="1844"/>
                  </a:cubicBezTo>
                  <a:lnTo>
                    <a:pt x="1" y="3054"/>
                  </a:lnTo>
                  <a:lnTo>
                    <a:pt x="334" y="3250"/>
                  </a:lnTo>
                  <a:lnTo>
                    <a:pt x="334" y="2047"/>
                  </a:lnTo>
                  <a:lnTo>
                    <a:pt x="1354" y="1689"/>
                  </a:lnTo>
                  <a:lnTo>
                    <a:pt x="1354" y="429"/>
                  </a:lnTo>
                  <a:lnTo>
                    <a:pt x="1741" y="196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9"/>
            <p:cNvSpPr/>
            <p:nvPr/>
          </p:nvSpPr>
          <p:spPr>
            <a:xfrm>
              <a:off x="1992875" y="1068025"/>
              <a:ext cx="125400" cy="72650"/>
            </a:xfrm>
            <a:custGeom>
              <a:rect b="b" l="l" r="r" t="t"/>
              <a:pathLst>
                <a:path extrusionOk="0" h="2906" w="5016">
                  <a:moveTo>
                    <a:pt x="388" y="1"/>
                  </a:moveTo>
                  <a:lnTo>
                    <a:pt x="1" y="234"/>
                  </a:lnTo>
                  <a:lnTo>
                    <a:pt x="4628" y="2905"/>
                  </a:lnTo>
                  <a:lnTo>
                    <a:pt x="5015" y="2672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9"/>
            <p:cNvSpPr/>
            <p:nvPr/>
          </p:nvSpPr>
          <p:spPr>
            <a:xfrm>
              <a:off x="1992875" y="1073875"/>
              <a:ext cx="115700" cy="108400"/>
            </a:xfrm>
            <a:custGeom>
              <a:rect b="b" l="l" r="r" t="t"/>
              <a:pathLst>
                <a:path extrusionOk="0" h="4336" w="4628">
                  <a:moveTo>
                    <a:pt x="1" y="0"/>
                  </a:moveTo>
                  <a:lnTo>
                    <a:pt x="1" y="1624"/>
                  </a:lnTo>
                  <a:lnTo>
                    <a:pt x="4628" y="4336"/>
                  </a:lnTo>
                  <a:lnTo>
                    <a:pt x="4628" y="26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9"/>
            <p:cNvSpPr/>
            <p:nvPr/>
          </p:nvSpPr>
          <p:spPr>
            <a:xfrm>
              <a:off x="1967400" y="1094175"/>
              <a:ext cx="25500" cy="34650"/>
            </a:xfrm>
            <a:custGeom>
              <a:rect b="b" l="l" r="r" t="t"/>
              <a:pathLst>
                <a:path extrusionOk="0" h="1386" w="1020">
                  <a:moveTo>
                    <a:pt x="1020" y="0"/>
                  </a:moveTo>
                  <a:lnTo>
                    <a:pt x="164" y="482"/>
                  </a:lnTo>
                  <a:cubicBezTo>
                    <a:pt x="63" y="538"/>
                    <a:pt x="0" y="647"/>
                    <a:pt x="0" y="763"/>
                  </a:cubicBezTo>
                  <a:lnTo>
                    <a:pt x="0" y="1385"/>
                  </a:lnTo>
                  <a:lnTo>
                    <a:pt x="1020" y="812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9"/>
            <p:cNvSpPr/>
            <p:nvPr/>
          </p:nvSpPr>
          <p:spPr>
            <a:xfrm>
              <a:off x="2083075" y="1134775"/>
              <a:ext cx="43500" cy="82300"/>
            </a:xfrm>
            <a:custGeom>
              <a:rect b="b" l="l" r="r" t="t"/>
              <a:pathLst>
                <a:path extrusionOk="0" h="3292" w="1740">
                  <a:moveTo>
                    <a:pt x="1406" y="0"/>
                  </a:moveTo>
                  <a:lnTo>
                    <a:pt x="1019" y="234"/>
                  </a:lnTo>
                  <a:lnTo>
                    <a:pt x="1019" y="1086"/>
                  </a:lnTo>
                  <a:lnTo>
                    <a:pt x="185" y="1558"/>
                  </a:lnTo>
                  <a:cubicBezTo>
                    <a:pt x="70" y="1622"/>
                    <a:pt x="1" y="1743"/>
                    <a:pt x="1" y="1875"/>
                  </a:cubicBezTo>
                  <a:lnTo>
                    <a:pt x="1" y="3096"/>
                  </a:lnTo>
                  <a:lnTo>
                    <a:pt x="333" y="3292"/>
                  </a:lnTo>
                  <a:lnTo>
                    <a:pt x="1407" y="2419"/>
                  </a:lnTo>
                  <a:lnTo>
                    <a:pt x="1739" y="196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9"/>
            <p:cNvSpPr/>
            <p:nvPr/>
          </p:nvSpPr>
          <p:spPr>
            <a:xfrm>
              <a:off x="2091375" y="1139700"/>
              <a:ext cx="35200" cy="77375"/>
            </a:xfrm>
            <a:custGeom>
              <a:rect b="b" l="l" r="r" t="t"/>
              <a:pathLst>
                <a:path extrusionOk="0" h="3095" w="1408">
                  <a:moveTo>
                    <a:pt x="1407" y="1"/>
                  </a:moveTo>
                  <a:lnTo>
                    <a:pt x="1020" y="234"/>
                  </a:lnTo>
                  <a:lnTo>
                    <a:pt x="1020" y="1087"/>
                  </a:lnTo>
                  <a:lnTo>
                    <a:pt x="205" y="1546"/>
                  </a:lnTo>
                  <a:cubicBezTo>
                    <a:pt x="79" y="1617"/>
                    <a:pt x="1" y="1751"/>
                    <a:pt x="1" y="1897"/>
                  </a:cubicBezTo>
                  <a:lnTo>
                    <a:pt x="1" y="3095"/>
                  </a:lnTo>
                  <a:lnTo>
                    <a:pt x="1407" y="2418"/>
                  </a:lnTo>
                  <a:lnTo>
                    <a:pt x="140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9"/>
            <p:cNvSpPr/>
            <p:nvPr/>
          </p:nvSpPr>
          <p:spPr>
            <a:xfrm>
              <a:off x="2023525" y="1139050"/>
              <a:ext cx="25150" cy="19850"/>
            </a:xfrm>
            <a:custGeom>
              <a:rect b="b" l="l" r="r" t="t"/>
              <a:pathLst>
                <a:path extrusionOk="0" h="794" w="1006">
                  <a:moveTo>
                    <a:pt x="1005" y="0"/>
                  </a:moveTo>
                  <a:lnTo>
                    <a:pt x="988" y="28"/>
                  </a:lnTo>
                  <a:lnTo>
                    <a:pt x="61" y="576"/>
                  </a:lnTo>
                  <a:lnTo>
                    <a:pt x="0" y="557"/>
                  </a:lnTo>
                  <a:lnTo>
                    <a:pt x="0" y="794"/>
                  </a:lnTo>
                  <a:cubicBezTo>
                    <a:pt x="18" y="792"/>
                    <a:pt x="35" y="788"/>
                    <a:pt x="49" y="779"/>
                  </a:cubicBezTo>
                  <a:lnTo>
                    <a:pt x="985" y="225"/>
                  </a:lnTo>
                  <a:cubicBezTo>
                    <a:pt x="998" y="218"/>
                    <a:pt x="1005" y="203"/>
                    <a:pt x="1005" y="189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9"/>
            <p:cNvSpPr/>
            <p:nvPr/>
          </p:nvSpPr>
          <p:spPr>
            <a:xfrm>
              <a:off x="1970400" y="1123675"/>
              <a:ext cx="53150" cy="35200"/>
            </a:xfrm>
            <a:custGeom>
              <a:rect b="b" l="l" r="r" t="t"/>
              <a:pathLst>
                <a:path extrusionOk="0" h="1408" w="2126">
                  <a:moveTo>
                    <a:pt x="2" y="1"/>
                  </a:moveTo>
                  <a:lnTo>
                    <a:pt x="2" y="189"/>
                  </a:lnTo>
                  <a:cubicBezTo>
                    <a:pt x="1" y="204"/>
                    <a:pt x="9" y="217"/>
                    <a:pt x="23" y="225"/>
                  </a:cubicBezTo>
                  <a:lnTo>
                    <a:pt x="2076" y="1391"/>
                  </a:lnTo>
                  <a:lnTo>
                    <a:pt x="2077" y="1393"/>
                  </a:lnTo>
                  <a:lnTo>
                    <a:pt x="2092" y="1400"/>
                  </a:lnTo>
                  <a:cubicBezTo>
                    <a:pt x="2102" y="1406"/>
                    <a:pt x="2114" y="1407"/>
                    <a:pt x="2125" y="1407"/>
                  </a:cubicBezTo>
                  <a:lnTo>
                    <a:pt x="2125" y="1185"/>
                  </a:lnTo>
                  <a:lnTo>
                    <a:pt x="2058" y="1185"/>
                  </a:lnTo>
                  <a:lnTo>
                    <a:pt x="20" y="28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9"/>
            <p:cNvSpPr/>
            <p:nvPr/>
          </p:nvSpPr>
          <p:spPr>
            <a:xfrm>
              <a:off x="1970300" y="1108825"/>
              <a:ext cx="78550" cy="44950"/>
            </a:xfrm>
            <a:custGeom>
              <a:rect b="b" l="l" r="r" t="t"/>
              <a:pathLst>
                <a:path extrusionOk="0" h="1798" w="3142">
                  <a:moveTo>
                    <a:pt x="1012" y="1"/>
                  </a:moveTo>
                  <a:cubicBezTo>
                    <a:pt x="987" y="1"/>
                    <a:pt x="962" y="8"/>
                    <a:pt x="940" y="20"/>
                  </a:cubicBezTo>
                  <a:lnTo>
                    <a:pt x="28" y="554"/>
                  </a:lnTo>
                  <a:cubicBezTo>
                    <a:pt x="0" y="570"/>
                    <a:pt x="0" y="608"/>
                    <a:pt x="28" y="624"/>
                  </a:cubicBezTo>
                  <a:lnTo>
                    <a:pt x="2058" y="1776"/>
                  </a:lnTo>
                  <a:cubicBezTo>
                    <a:pt x="2080" y="1790"/>
                    <a:pt x="2106" y="1797"/>
                    <a:pt x="2131" y="1797"/>
                  </a:cubicBezTo>
                  <a:cubicBezTo>
                    <a:pt x="2156" y="1797"/>
                    <a:pt x="2181" y="1791"/>
                    <a:pt x="2203" y="1778"/>
                  </a:cubicBezTo>
                  <a:lnTo>
                    <a:pt x="3114" y="1238"/>
                  </a:lnTo>
                  <a:cubicBezTo>
                    <a:pt x="3140" y="1222"/>
                    <a:pt x="3141" y="1185"/>
                    <a:pt x="3115" y="1169"/>
                  </a:cubicBezTo>
                  <a:lnTo>
                    <a:pt x="1085" y="22"/>
                  </a:lnTo>
                  <a:cubicBezTo>
                    <a:pt x="1062" y="8"/>
                    <a:pt x="1037" y="1"/>
                    <a:pt x="101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9"/>
            <p:cNvSpPr/>
            <p:nvPr/>
          </p:nvSpPr>
          <p:spPr>
            <a:xfrm>
              <a:off x="2081600" y="1185475"/>
              <a:ext cx="1500" cy="5900"/>
            </a:xfrm>
            <a:custGeom>
              <a:rect b="b" l="l" r="r" t="t"/>
              <a:pathLst>
                <a:path extrusionOk="0" h="236" w="60">
                  <a:moveTo>
                    <a:pt x="0" y="1"/>
                  </a:moveTo>
                  <a:lnTo>
                    <a:pt x="0" y="236"/>
                  </a:lnTo>
                  <a:cubicBezTo>
                    <a:pt x="18" y="236"/>
                    <a:pt x="35" y="230"/>
                    <a:pt x="49" y="221"/>
                  </a:cubicBezTo>
                  <a:lnTo>
                    <a:pt x="60" y="216"/>
                  </a:lnTo>
                  <a:lnTo>
                    <a:pt x="60" y="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9"/>
            <p:cNvSpPr/>
            <p:nvPr/>
          </p:nvSpPr>
          <p:spPr>
            <a:xfrm>
              <a:off x="2026450" y="1155000"/>
              <a:ext cx="55175" cy="36375"/>
            </a:xfrm>
            <a:custGeom>
              <a:rect b="b" l="l" r="r" t="t"/>
              <a:pathLst>
                <a:path extrusionOk="0" h="1455" w="2207">
                  <a:moveTo>
                    <a:pt x="1" y="0"/>
                  </a:moveTo>
                  <a:lnTo>
                    <a:pt x="1" y="189"/>
                  </a:lnTo>
                  <a:cubicBezTo>
                    <a:pt x="1" y="203"/>
                    <a:pt x="9" y="217"/>
                    <a:pt x="21" y="225"/>
                  </a:cubicBezTo>
                  <a:lnTo>
                    <a:pt x="2157" y="1439"/>
                  </a:lnTo>
                  <a:lnTo>
                    <a:pt x="2171" y="1448"/>
                  </a:lnTo>
                  <a:cubicBezTo>
                    <a:pt x="2183" y="1452"/>
                    <a:pt x="2195" y="1455"/>
                    <a:pt x="2206" y="1455"/>
                  </a:cubicBezTo>
                  <a:lnTo>
                    <a:pt x="2206" y="1233"/>
                  </a:lnTo>
                  <a:lnTo>
                    <a:pt x="2139" y="1233"/>
                  </a:lnTo>
                  <a:lnTo>
                    <a:pt x="19" y="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2026350" y="1140150"/>
              <a:ext cx="73350" cy="46100"/>
            </a:xfrm>
            <a:custGeom>
              <a:rect b="b" l="l" r="r" t="t"/>
              <a:pathLst>
                <a:path extrusionOk="0" h="1844" w="2934">
                  <a:moveTo>
                    <a:pt x="1011" y="1"/>
                  </a:moveTo>
                  <a:cubicBezTo>
                    <a:pt x="987" y="1"/>
                    <a:pt x="962" y="7"/>
                    <a:pt x="940" y="20"/>
                  </a:cubicBezTo>
                  <a:lnTo>
                    <a:pt x="28" y="554"/>
                  </a:lnTo>
                  <a:cubicBezTo>
                    <a:pt x="0" y="570"/>
                    <a:pt x="0" y="608"/>
                    <a:pt x="28" y="625"/>
                  </a:cubicBezTo>
                  <a:lnTo>
                    <a:pt x="2138" y="1824"/>
                  </a:lnTo>
                  <a:cubicBezTo>
                    <a:pt x="2160" y="1837"/>
                    <a:pt x="2186" y="1844"/>
                    <a:pt x="2211" y="1844"/>
                  </a:cubicBezTo>
                  <a:cubicBezTo>
                    <a:pt x="2231" y="1844"/>
                    <a:pt x="2251" y="1840"/>
                    <a:pt x="2270" y="1831"/>
                  </a:cubicBezTo>
                  <a:lnTo>
                    <a:pt x="2270" y="1697"/>
                  </a:lnTo>
                  <a:lnTo>
                    <a:pt x="2270" y="1660"/>
                  </a:lnTo>
                  <a:cubicBezTo>
                    <a:pt x="2270" y="1528"/>
                    <a:pt x="2339" y="1407"/>
                    <a:pt x="2454" y="1343"/>
                  </a:cubicBezTo>
                  <a:lnTo>
                    <a:pt x="2934" y="1072"/>
                  </a:lnTo>
                  <a:lnTo>
                    <a:pt x="1085" y="22"/>
                  </a:lnTo>
                  <a:cubicBezTo>
                    <a:pt x="1062" y="8"/>
                    <a:pt x="1037" y="1"/>
                    <a:pt x="101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1994550" y="1091450"/>
              <a:ext cx="20350" cy="35850"/>
            </a:xfrm>
            <a:custGeom>
              <a:rect b="b" l="l" r="r" t="t"/>
              <a:pathLst>
                <a:path extrusionOk="0" h="1434" w="814">
                  <a:moveTo>
                    <a:pt x="1" y="1"/>
                  </a:moveTo>
                  <a:lnTo>
                    <a:pt x="1" y="982"/>
                  </a:lnTo>
                  <a:lnTo>
                    <a:pt x="814" y="1433"/>
                  </a:lnTo>
                  <a:lnTo>
                    <a:pt x="814" y="4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2014875" y="1098950"/>
              <a:ext cx="6375" cy="28350"/>
            </a:xfrm>
            <a:custGeom>
              <a:rect b="b" l="l" r="r" t="t"/>
              <a:pathLst>
                <a:path extrusionOk="0" h="1134" w="255">
                  <a:moveTo>
                    <a:pt x="255" y="1"/>
                  </a:moveTo>
                  <a:lnTo>
                    <a:pt x="1" y="151"/>
                  </a:lnTo>
                  <a:lnTo>
                    <a:pt x="1" y="1133"/>
                  </a:lnTo>
                  <a:lnTo>
                    <a:pt x="255" y="982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9"/>
            <p:cNvSpPr/>
            <p:nvPr/>
          </p:nvSpPr>
          <p:spPr>
            <a:xfrm>
              <a:off x="1994550" y="1087800"/>
              <a:ext cx="26675" cy="14950"/>
            </a:xfrm>
            <a:custGeom>
              <a:rect b="b" l="l" r="r" t="t"/>
              <a:pathLst>
                <a:path extrusionOk="0" h="598" w="1067">
                  <a:moveTo>
                    <a:pt x="254" y="0"/>
                  </a:moveTo>
                  <a:lnTo>
                    <a:pt x="1" y="147"/>
                  </a:lnTo>
                  <a:lnTo>
                    <a:pt x="814" y="597"/>
                  </a:lnTo>
                  <a:lnTo>
                    <a:pt x="1066" y="447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9"/>
            <p:cNvSpPr/>
            <p:nvPr/>
          </p:nvSpPr>
          <p:spPr>
            <a:xfrm>
              <a:off x="2035300" y="1114225"/>
              <a:ext cx="20350" cy="35825"/>
            </a:xfrm>
            <a:custGeom>
              <a:rect b="b" l="l" r="r" t="t"/>
              <a:pathLst>
                <a:path extrusionOk="0" h="1433" w="814">
                  <a:moveTo>
                    <a:pt x="0" y="0"/>
                  </a:moveTo>
                  <a:lnTo>
                    <a:pt x="0" y="980"/>
                  </a:lnTo>
                  <a:lnTo>
                    <a:pt x="814" y="1433"/>
                  </a:lnTo>
                  <a:lnTo>
                    <a:pt x="814" y="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2055625" y="1121725"/>
              <a:ext cx="6375" cy="28325"/>
            </a:xfrm>
            <a:custGeom>
              <a:rect b="b" l="l" r="r" t="t"/>
              <a:pathLst>
                <a:path extrusionOk="0" h="1133" w="255">
                  <a:moveTo>
                    <a:pt x="255" y="0"/>
                  </a:moveTo>
                  <a:lnTo>
                    <a:pt x="1" y="151"/>
                  </a:lnTo>
                  <a:lnTo>
                    <a:pt x="1" y="1133"/>
                  </a:lnTo>
                  <a:lnTo>
                    <a:pt x="255" y="982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2035300" y="1110550"/>
              <a:ext cx="26675" cy="14975"/>
            </a:xfrm>
            <a:custGeom>
              <a:rect b="b" l="l" r="r" t="t"/>
              <a:pathLst>
                <a:path extrusionOk="0" h="599" w="1067">
                  <a:moveTo>
                    <a:pt x="254" y="1"/>
                  </a:moveTo>
                  <a:lnTo>
                    <a:pt x="0" y="146"/>
                  </a:lnTo>
                  <a:lnTo>
                    <a:pt x="814" y="598"/>
                  </a:lnTo>
                  <a:lnTo>
                    <a:pt x="1066" y="447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2069550" y="1133200"/>
              <a:ext cx="20325" cy="35900"/>
            </a:xfrm>
            <a:custGeom>
              <a:rect b="b" l="l" r="r" t="t"/>
              <a:pathLst>
                <a:path extrusionOk="0" h="1436" w="813">
                  <a:moveTo>
                    <a:pt x="1" y="1"/>
                  </a:moveTo>
                  <a:lnTo>
                    <a:pt x="1" y="983"/>
                  </a:lnTo>
                  <a:lnTo>
                    <a:pt x="813" y="1435"/>
                  </a:lnTo>
                  <a:lnTo>
                    <a:pt x="813" y="4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2089850" y="1140750"/>
              <a:ext cx="6375" cy="28350"/>
            </a:xfrm>
            <a:custGeom>
              <a:rect b="b" l="l" r="r" t="t"/>
              <a:pathLst>
                <a:path extrusionOk="0" h="1134" w="255">
                  <a:moveTo>
                    <a:pt x="255" y="1"/>
                  </a:moveTo>
                  <a:lnTo>
                    <a:pt x="1" y="151"/>
                  </a:lnTo>
                  <a:lnTo>
                    <a:pt x="1" y="1133"/>
                  </a:lnTo>
                  <a:lnTo>
                    <a:pt x="255" y="982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2069550" y="1129550"/>
              <a:ext cx="26675" cy="15000"/>
            </a:xfrm>
            <a:custGeom>
              <a:rect b="b" l="l" r="r" t="t"/>
              <a:pathLst>
                <a:path extrusionOk="0" h="600" w="1067">
                  <a:moveTo>
                    <a:pt x="254" y="1"/>
                  </a:moveTo>
                  <a:lnTo>
                    <a:pt x="1" y="147"/>
                  </a:lnTo>
                  <a:lnTo>
                    <a:pt x="813" y="599"/>
                  </a:lnTo>
                  <a:lnTo>
                    <a:pt x="1067" y="449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1819575" y="1139550"/>
              <a:ext cx="40225" cy="23925"/>
            </a:xfrm>
            <a:custGeom>
              <a:rect b="b" l="l" r="r" t="t"/>
              <a:pathLst>
                <a:path extrusionOk="0" h="957" w="1609">
                  <a:moveTo>
                    <a:pt x="1011" y="1"/>
                  </a:moveTo>
                  <a:lnTo>
                    <a:pt x="0" y="534"/>
                  </a:lnTo>
                  <a:lnTo>
                    <a:pt x="0" y="614"/>
                  </a:lnTo>
                  <a:lnTo>
                    <a:pt x="596" y="956"/>
                  </a:lnTo>
                  <a:lnTo>
                    <a:pt x="1608" y="375"/>
                  </a:lnTo>
                  <a:lnTo>
                    <a:pt x="1608" y="297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1819575" y="1138400"/>
              <a:ext cx="40225" cy="23075"/>
            </a:xfrm>
            <a:custGeom>
              <a:rect b="b" l="l" r="r" t="t"/>
              <a:pathLst>
                <a:path extrusionOk="0" h="923" w="1609">
                  <a:moveTo>
                    <a:pt x="1011" y="0"/>
                  </a:moveTo>
                  <a:lnTo>
                    <a:pt x="0" y="580"/>
                  </a:lnTo>
                  <a:lnTo>
                    <a:pt x="596" y="923"/>
                  </a:lnTo>
                  <a:lnTo>
                    <a:pt x="1608" y="343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1819575" y="1082375"/>
              <a:ext cx="40225" cy="23925"/>
            </a:xfrm>
            <a:custGeom>
              <a:rect b="b" l="l" r="r" t="t"/>
              <a:pathLst>
                <a:path extrusionOk="0" h="957" w="1609">
                  <a:moveTo>
                    <a:pt x="1011" y="1"/>
                  </a:moveTo>
                  <a:lnTo>
                    <a:pt x="0" y="535"/>
                  </a:lnTo>
                  <a:lnTo>
                    <a:pt x="0" y="614"/>
                  </a:lnTo>
                  <a:lnTo>
                    <a:pt x="596" y="957"/>
                  </a:lnTo>
                  <a:lnTo>
                    <a:pt x="1608" y="375"/>
                  </a:lnTo>
                  <a:lnTo>
                    <a:pt x="1608" y="297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1819575" y="1081200"/>
              <a:ext cx="40225" cy="23100"/>
            </a:xfrm>
            <a:custGeom>
              <a:rect b="b" l="l" r="r" t="t"/>
              <a:pathLst>
                <a:path extrusionOk="0" h="924" w="1609">
                  <a:moveTo>
                    <a:pt x="1011" y="0"/>
                  </a:moveTo>
                  <a:lnTo>
                    <a:pt x="0" y="582"/>
                  </a:lnTo>
                  <a:lnTo>
                    <a:pt x="596" y="924"/>
                  </a:lnTo>
                  <a:lnTo>
                    <a:pt x="1608" y="34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1823725" y="1065050"/>
              <a:ext cx="6700" cy="32200"/>
            </a:xfrm>
            <a:custGeom>
              <a:rect b="b" l="l" r="r" t="t"/>
              <a:pathLst>
                <a:path extrusionOk="0" h="1288" w="268">
                  <a:moveTo>
                    <a:pt x="1" y="1"/>
                  </a:moveTo>
                  <a:lnTo>
                    <a:pt x="1" y="1126"/>
                  </a:lnTo>
                  <a:lnTo>
                    <a:pt x="268" y="1287"/>
                  </a:lnTo>
                  <a:lnTo>
                    <a:pt x="268" y="1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1824575" y="1067600"/>
              <a:ext cx="5025" cy="21150"/>
            </a:xfrm>
            <a:custGeom>
              <a:rect b="b" l="l" r="r" t="t"/>
              <a:pathLst>
                <a:path extrusionOk="0" h="846" w="201">
                  <a:moveTo>
                    <a:pt x="0" y="0"/>
                  </a:moveTo>
                  <a:lnTo>
                    <a:pt x="0" y="725"/>
                  </a:lnTo>
                  <a:lnTo>
                    <a:pt x="200" y="846"/>
                  </a:lnTo>
                  <a:lnTo>
                    <a:pt x="200" y="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1824575" y="1087025"/>
              <a:ext cx="5025" cy="8300"/>
            </a:xfrm>
            <a:custGeom>
              <a:rect b="b" l="l" r="r" t="t"/>
              <a:pathLst>
                <a:path extrusionOk="0" h="332" w="201">
                  <a:moveTo>
                    <a:pt x="0" y="1"/>
                  </a:moveTo>
                  <a:lnTo>
                    <a:pt x="0" y="211"/>
                  </a:lnTo>
                  <a:lnTo>
                    <a:pt x="200" y="331"/>
                  </a:lnTo>
                  <a:lnTo>
                    <a:pt x="200" y="1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1825425" y="1055300"/>
              <a:ext cx="17550" cy="11750"/>
            </a:xfrm>
            <a:custGeom>
              <a:rect b="b" l="l" r="r" t="t"/>
              <a:pathLst>
                <a:path extrusionOk="0" h="470" w="702">
                  <a:moveTo>
                    <a:pt x="701" y="1"/>
                  </a:moveTo>
                  <a:lnTo>
                    <a:pt x="1" y="391"/>
                  </a:lnTo>
                  <a:lnTo>
                    <a:pt x="39" y="433"/>
                  </a:lnTo>
                  <a:lnTo>
                    <a:pt x="111" y="469"/>
                  </a:lnTo>
                  <a:lnTo>
                    <a:pt x="590" y="175"/>
                  </a:lnTo>
                  <a:lnTo>
                    <a:pt x="701" y="107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1826200" y="1057050"/>
              <a:ext cx="20400" cy="11525"/>
            </a:xfrm>
            <a:custGeom>
              <a:rect b="b" l="l" r="r" t="t"/>
              <a:pathLst>
                <a:path extrusionOk="0" h="461" w="816">
                  <a:moveTo>
                    <a:pt x="627" y="0"/>
                  </a:moveTo>
                  <a:lnTo>
                    <a:pt x="0" y="359"/>
                  </a:lnTo>
                  <a:lnTo>
                    <a:pt x="170" y="460"/>
                  </a:lnTo>
                  <a:lnTo>
                    <a:pt x="815" y="98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1830400" y="1058775"/>
              <a:ext cx="18375" cy="38475"/>
            </a:xfrm>
            <a:custGeom>
              <a:rect b="b" l="l" r="r" t="t"/>
              <a:pathLst>
                <a:path extrusionOk="0" h="1539" w="735">
                  <a:moveTo>
                    <a:pt x="734" y="1"/>
                  </a:moveTo>
                  <a:lnTo>
                    <a:pt x="1" y="414"/>
                  </a:lnTo>
                  <a:lnTo>
                    <a:pt x="1" y="1538"/>
                  </a:lnTo>
                  <a:lnTo>
                    <a:pt x="734" y="1126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1830400" y="1064225"/>
              <a:ext cx="18375" cy="24525"/>
            </a:xfrm>
            <a:custGeom>
              <a:rect b="b" l="l" r="r" t="t"/>
              <a:pathLst>
                <a:path extrusionOk="0" h="981" w="735">
                  <a:moveTo>
                    <a:pt x="734" y="1"/>
                  </a:moveTo>
                  <a:lnTo>
                    <a:pt x="1" y="415"/>
                  </a:lnTo>
                  <a:lnTo>
                    <a:pt x="1" y="981"/>
                  </a:lnTo>
                  <a:lnTo>
                    <a:pt x="734" y="566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1830400" y="1080200"/>
              <a:ext cx="18375" cy="12900"/>
            </a:xfrm>
            <a:custGeom>
              <a:rect b="b" l="l" r="r" t="t"/>
              <a:pathLst>
                <a:path extrusionOk="0" h="516" w="735">
                  <a:moveTo>
                    <a:pt x="734" y="1"/>
                  </a:moveTo>
                  <a:lnTo>
                    <a:pt x="1" y="416"/>
                  </a:lnTo>
                  <a:lnTo>
                    <a:pt x="1" y="516"/>
                  </a:lnTo>
                  <a:lnTo>
                    <a:pt x="734" y="100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1823725" y="1054550"/>
              <a:ext cx="25050" cy="14600"/>
            </a:xfrm>
            <a:custGeom>
              <a:rect b="b" l="l" r="r" t="t"/>
              <a:pathLst>
                <a:path extrusionOk="0" h="584" w="1002">
                  <a:moveTo>
                    <a:pt x="720" y="0"/>
                  </a:moveTo>
                  <a:lnTo>
                    <a:pt x="1" y="421"/>
                  </a:lnTo>
                  <a:lnTo>
                    <a:pt x="268" y="583"/>
                  </a:lnTo>
                  <a:lnTo>
                    <a:pt x="1001" y="171"/>
                  </a:lnTo>
                  <a:lnTo>
                    <a:pt x="952" y="141"/>
                  </a:lnTo>
                  <a:lnTo>
                    <a:pt x="269" y="525"/>
                  </a:lnTo>
                  <a:lnTo>
                    <a:pt x="99" y="422"/>
                  </a:lnTo>
                  <a:lnTo>
                    <a:pt x="769" y="31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1832325" y="1076250"/>
              <a:ext cx="5250" cy="25200"/>
            </a:xfrm>
            <a:custGeom>
              <a:rect b="b" l="l" r="r" t="t"/>
              <a:pathLst>
                <a:path extrusionOk="0" h="1008" w="210">
                  <a:moveTo>
                    <a:pt x="0" y="1"/>
                  </a:moveTo>
                  <a:lnTo>
                    <a:pt x="0" y="881"/>
                  </a:lnTo>
                  <a:lnTo>
                    <a:pt x="209" y="1007"/>
                  </a:lnTo>
                  <a:lnTo>
                    <a:pt x="209" y="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1833675" y="1068650"/>
              <a:ext cx="13675" cy="9150"/>
            </a:xfrm>
            <a:custGeom>
              <a:rect b="b" l="l" r="r" t="t"/>
              <a:pathLst>
                <a:path extrusionOk="0" h="366" w="547">
                  <a:moveTo>
                    <a:pt x="547" y="0"/>
                  </a:moveTo>
                  <a:lnTo>
                    <a:pt x="0" y="305"/>
                  </a:lnTo>
                  <a:lnTo>
                    <a:pt x="29" y="338"/>
                  </a:lnTo>
                  <a:lnTo>
                    <a:pt x="87" y="366"/>
                  </a:lnTo>
                  <a:lnTo>
                    <a:pt x="460" y="137"/>
                  </a:lnTo>
                  <a:lnTo>
                    <a:pt x="547" y="83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1834250" y="1070000"/>
              <a:ext cx="15975" cy="9050"/>
            </a:xfrm>
            <a:custGeom>
              <a:rect b="b" l="l" r="r" t="t"/>
              <a:pathLst>
                <a:path extrusionOk="0" h="362" w="639">
                  <a:moveTo>
                    <a:pt x="490" y="0"/>
                  </a:moveTo>
                  <a:lnTo>
                    <a:pt x="0" y="280"/>
                  </a:lnTo>
                  <a:lnTo>
                    <a:pt x="134" y="361"/>
                  </a:lnTo>
                  <a:lnTo>
                    <a:pt x="638" y="77"/>
                  </a:lnTo>
                  <a:lnTo>
                    <a:pt x="49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1837550" y="1071375"/>
              <a:ext cx="14375" cy="30075"/>
            </a:xfrm>
            <a:custGeom>
              <a:rect b="b" l="l" r="r" t="t"/>
              <a:pathLst>
                <a:path extrusionOk="0" h="1203" w="575">
                  <a:moveTo>
                    <a:pt x="574" y="0"/>
                  </a:moveTo>
                  <a:lnTo>
                    <a:pt x="0" y="322"/>
                  </a:lnTo>
                  <a:lnTo>
                    <a:pt x="0" y="1202"/>
                  </a:lnTo>
                  <a:lnTo>
                    <a:pt x="574" y="88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1837550" y="1075600"/>
              <a:ext cx="14375" cy="19200"/>
            </a:xfrm>
            <a:custGeom>
              <a:rect b="b" l="l" r="r" t="t"/>
              <a:pathLst>
                <a:path extrusionOk="0" h="768" w="575">
                  <a:moveTo>
                    <a:pt x="574" y="1"/>
                  </a:moveTo>
                  <a:lnTo>
                    <a:pt x="0" y="326"/>
                  </a:lnTo>
                  <a:lnTo>
                    <a:pt x="0" y="768"/>
                  </a:lnTo>
                  <a:lnTo>
                    <a:pt x="574" y="443"/>
                  </a:lnTo>
                  <a:lnTo>
                    <a:pt x="57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1832325" y="1068075"/>
              <a:ext cx="19600" cy="11400"/>
            </a:xfrm>
            <a:custGeom>
              <a:rect b="b" l="l" r="r" t="t"/>
              <a:pathLst>
                <a:path extrusionOk="0" h="456" w="784">
                  <a:moveTo>
                    <a:pt x="563" y="0"/>
                  </a:moveTo>
                  <a:lnTo>
                    <a:pt x="0" y="328"/>
                  </a:lnTo>
                  <a:lnTo>
                    <a:pt x="209" y="456"/>
                  </a:lnTo>
                  <a:lnTo>
                    <a:pt x="783" y="132"/>
                  </a:lnTo>
                  <a:lnTo>
                    <a:pt x="744" y="109"/>
                  </a:lnTo>
                  <a:lnTo>
                    <a:pt x="211" y="409"/>
                  </a:lnTo>
                  <a:lnTo>
                    <a:pt x="77" y="329"/>
                  </a:lnTo>
                  <a:lnTo>
                    <a:pt x="601" y="23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1823925" y="1124775"/>
              <a:ext cx="6175" cy="29625"/>
            </a:xfrm>
            <a:custGeom>
              <a:rect b="b" l="l" r="r" t="t"/>
              <a:pathLst>
                <a:path extrusionOk="0" h="1185" w="247">
                  <a:moveTo>
                    <a:pt x="0" y="0"/>
                  </a:moveTo>
                  <a:lnTo>
                    <a:pt x="0" y="1035"/>
                  </a:lnTo>
                  <a:lnTo>
                    <a:pt x="247" y="1185"/>
                  </a:lnTo>
                  <a:lnTo>
                    <a:pt x="247" y="1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9"/>
            <p:cNvSpPr/>
            <p:nvPr/>
          </p:nvSpPr>
          <p:spPr>
            <a:xfrm>
              <a:off x="1825475" y="1115775"/>
              <a:ext cx="16150" cy="10825"/>
            </a:xfrm>
            <a:custGeom>
              <a:rect b="b" l="l" r="r" t="t"/>
              <a:pathLst>
                <a:path extrusionOk="0" h="433" w="646">
                  <a:moveTo>
                    <a:pt x="646" y="1"/>
                  </a:moveTo>
                  <a:lnTo>
                    <a:pt x="0" y="360"/>
                  </a:lnTo>
                  <a:lnTo>
                    <a:pt x="35" y="399"/>
                  </a:lnTo>
                  <a:lnTo>
                    <a:pt x="103" y="433"/>
                  </a:lnTo>
                  <a:lnTo>
                    <a:pt x="543" y="161"/>
                  </a:lnTo>
                  <a:lnTo>
                    <a:pt x="646" y="98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1826200" y="1117375"/>
              <a:ext cx="18800" cy="10650"/>
            </a:xfrm>
            <a:custGeom>
              <a:rect b="b" l="l" r="r" t="t"/>
              <a:pathLst>
                <a:path extrusionOk="0" h="426" w="752">
                  <a:moveTo>
                    <a:pt x="577" y="0"/>
                  </a:moveTo>
                  <a:lnTo>
                    <a:pt x="0" y="329"/>
                  </a:lnTo>
                  <a:lnTo>
                    <a:pt x="157" y="425"/>
                  </a:lnTo>
                  <a:lnTo>
                    <a:pt x="752" y="90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9"/>
            <p:cNvSpPr/>
            <p:nvPr/>
          </p:nvSpPr>
          <p:spPr>
            <a:xfrm>
              <a:off x="1830075" y="1119000"/>
              <a:ext cx="16925" cy="35400"/>
            </a:xfrm>
            <a:custGeom>
              <a:rect b="b" l="l" r="r" t="t"/>
              <a:pathLst>
                <a:path extrusionOk="0" h="1416" w="677">
                  <a:moveTo>
                    <a:pt x="676" y="1"/>
                  </a:moveTo>
                  <a:lnTo>
                    <a:pt x="1" y="380"/>
                  </a:lnTo>
                  <a:lnTo>
                    <a:pt x="1" y="1416"/>
                  </a:lnTo>
                  <a:lnTo>
                    <a:pt x="676" y="1036"/>
                  </a:lnTo>
                  <a:lnTo>
                    <a:pt x="67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9"/>
            <p:cNvSpPr/>
            <p:nvPr/>
          </p:nvSpPr>
          <p:spPr>
            <a:xfrm>
              <a:off x="1830075" y="1138725"/>
              <a:ext cx="16925" cy="11875"/>
            </a:xfrm>
            <a:custGeom>
              <a:rect b="b" l="l" r="r" t="t"/>
              <a:pathLst>
                <a:path extrusionOk="0" h="475" w="677">
                  <a:moveTo>
                    <a:pt x="676" y="0"/>
                  </a:moveTo>
                  <a:lnTo>
                    <a:pt x="1" y="383"/>
                  </a:lnTo>
                  <a:lnTo>
                    <a:pt x="1" y="475"/>
                  </a:lnTo>
                  <a:lnTo>
                    <a:pt x="676" y="92"/>
                  </a:lnTo>
                  <a:lnTo>
                    <a:pt x="67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9"/>
            <p:cNvSpPr/>
            <p:nvPr/>
          </p:nvSpPr>
          <p:spPr>
            <a:xfrm>
              <a:off x="1830075" y="1134625"/>
              <a:ext cx="16925" cy="11875"/>
            </a:xfrm>
            <a:custGeom>
              <a:rect b="b" l="l" r="r" t="t"/>
              <a:pathLst>
                <a:path extrusionOk="0" h="475" w="677">
                  <a:moveTo>
                    <a:pt x="676" y="1"/>
                  </a:moveTo>
                  <a:lnTo>
                    <a:pt x="1" y="383"/>
                  </a:lnTo>
                  <a:lnTo>
                    <a:pt x="1" y="475"/>
                  </a:lnTo>
                  <a:lnTo>
                    <a:pt x="676" y="92"/>
                  </a:lnTo>
                  <a:lnTo>
                    <a:pt x="67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9"/>
            <p:cNvSpPr/>
            <p:nvPr/>
          </p:nvSpPr>
          <p:spPr>
            <a:xfrm>
              <a:off x="1830075" y="1130525"/>
              <a:ext cx="16925" cy="11875"/>
            </a:xfrm>
            <a:custGeom>
              <a:rect b="b" l="l" r="r" t="t"/>
              <a:pathLst>
                <a:path extrusionOk="0" h="475" w="677">
                  <a:moveTo>
                    <a:pt x="676" y="1"/>
                  </a:moveTo>
                  <a:lnTo>
                    <a:pt x="1" y="383"/>
                  </a:lnTo>
                  <a:lnTo>
                    <a:pt x="1" y="475"/>
                  </a:lnTo>
                  <a:lnTo>
                    <a:pt x="676" y="92"/>
                  </a:lnTo>
                  <a:lnTo>
                    <a:pt x="67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1823925" y="1115075"/>
              <a:ext cx="23075" cy="13450"/>
            </a:xfrm>
            <a:custGeom>
              <a:rect b="b" l="l" r="r" t="t"/>
              <a:pathLst>
                <a:path extrusionOk="0" h="538" w="923">
                  <a:moveTo>
                    <a:pt x="663" y="1"/>
                  </a:moveTo>
                  <a:lnTo>
                    <a:pt x="0" y="388"/>
                  </a:lnTo>
                  <a:lnTo>
                    <a:pt x="247" y="537"/>
                  </a:lnTo>
                  <a:lnTo>
                    <a:pt x="922" y="158"/>
                  </a:lnTo>
                  <a:lnTo>
                    <a:pt x="877" y="130"/>
                  </a:lnTo>
                  <a:lnTo>
                    <a:pt x="248" y="484"/>
                  </a:lnTo>
                  <a:lnTo>
                    <a:pt x="91" y="390"/>
                  </a:lnTo>
                  <a:lnTo>
                    <a:pt x="708" y="29"/>
                  </a:lnTo>
                  <a:lnTo>
                    <a:pt x="663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9"/>
            <p:cNvSpPr/>
            <p:nvPr/>
          </p:nvSpPr>
          <p:spPr>
            <a:xfrm>
              <a:off x="1825000" y="1127200"/>
              <a:ext cx="3400" cy="5600"/>
            </a:xfrm>
            <a:custGeom>
              <a:rect b="b" l="l" r="r" t="t"/>
              <a:pathLst>
                <a:path extrusionOk="0" h="224" w="136">
                  <a:moveTo>
                    <a:pt x="1" y="0"/>
                  </a:moveTo>
                  <a:lnTo>
                    <a:pt x="1" y="142"/>
                  </a:lnTo>
                  <a:lnTo>
                    <a:pt x="135" y="224"/>
                  </a:lnTo>
                  <a:lnTo>
                    <a:pt x="135" y="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9"/>
            <p:cNvSpPr/>
            <p:nvPr/>
          </p:nvSpPr>
          <p:spPr>
            <a:xfrm>
              <a:off x="1825000" y="1149525"/>
              <a:ext cx="3400" cy="2575"/>
            </a:xfrm>
            <a:custGeom>
              <a:rect b="b" l="l" r="r" t="t"/>
              <a:pathLst>
                <a:path extrusionOk="0" h="103" w="136">
                  <a:moveTo>
                    <a:pt x="1" y="1"/>
                  </a:moveTo>
                  <a:lnTo>
                    <a:pt x="1" y="21"/>
                  </a:lnTo>
                  <a:lnTo>
                    <a:pt x="135" y="102"/>
                  </a:lnTo>
                  <a:lnTo>
                    <a:pt x="135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9"/>
            <p:cNvSpPr/>
            <p:nvPr/>
          </p:nvSpPr>
          <p:spPr>
            <a:xfrm>
              <a:off x="1774900" y="921250"/>
              <a:ext cx="403175" cy="232175"/>
            </a:xfrm>
            <a:custGeom>
              <a:rect b="b" l="l" r="r" t="t"/>
              <a:pathLst>
                <a:path extrusionOk="0" h="9287" w="16127">
                  <a:moveTo>
                    <a:pt x="8063" y="0"/>
                  </a:moveTo>
                  <a:lnTo>
                    <a:pt x="1" y="4642"/>
                  </a:lnTo>
                  <a:lnTo>
                    <a:pt x="8063" y="9287"/>
                  </a:lnTo>
                  <a:lnTo>
                    <a:pt x="16127" y="4644"/>
                  </a:lnTo>
                  <a:lnTo>
                    <a:pt x="8063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9"/>
            <p:cNvSpPr/>
            <p:nvPr/>
          </p:nvSpPr>
          <p:spPr>
            <a:xfrm>
              <a:off x="1766550" y="1037325"/>
              <a:ext cx="209925" cy="125975"/>
            </a:xfrm>
            <a:custGeom>
              <a:rect b="b" l="l" r="r" t="t"/>
              <a:pathLst>
                <a:path extrusionOk="0" h="5039" w="8397">
                  <a:moveTo>
                    <a:pt x="335" y="1"/>
                  </a:moveTo>
                  <a:lnTo>
                    <a:pt x="1" y="204"/>
                  </a:lnTo>
                  <a:lnTo>
                    <a:pt x="8397" y="5038"/>
                  </a:lnTo>
                  <a:lnTo>
                    <a:pt x="8397" y="4644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1976450" y="1037325"/>
              <a:ext cx="209925" cy="125975"/>
            </a:xfrm>
            <a:custGeom>
              <a:rect b="b" l="l" r="r" t="t"/>
              <a:pathLst>
                <a:path extrusionOk="0" h="5039" w="8397">
                  <a:moveTo>
                    <a:pt x="8065" y="1"/>
                  </a:moveTo>
                  <a:lnTo>
                    <a:pt x="1" y="4644"/>
                  </a:lnTo>
                  <a:lnTo>
                    <a:pt x="1" y="5038"/>
                  </a:lnTo>
                  <a:lnTo>
                    <a:pt x="8397" y="204"/>
                  </a:lnTo>
                  <a:lnTo>
                    <a:pt x="806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9"/>
            <p:cNvSpPr/>
            <p:nvPr/>
          </p:nvSpPr>
          <p:spPr>
            <a:xfrm>
              <a:off x="2059375" y="817900"/>
              <a:ext cx="80900" cy="129225"/>
            </a:xfrm>
            <a:custGeom>
              <a:rect b="b" l="l" r="r" t="t"/>
              <a:pathLst>
                <a:path extrusionOk="0" h="5169" w="3236">
                  <a:moveTo>
                    <a:pt x="0" y="0"/>
                  </a:moveTo>
                  <a:lnTo>
                    <a:pt x="0" y="3317"/>
                  </a:lnTo>
                  <a:lnTo>
                    <a:pt x="3235" y="5168"/>
                  </a:lnTo>
                  <a:lnTo>
                    <a:pt x="3235" y="18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9"/>
            <p:cNvSpPr/>
            <p:nvPr/>
          </p:nvSpPr>
          <p:spPr>
            <a:xfrm>
              <a:off x="2065450" y="829050"/>
              <a:ext cx="67750" cy="106950"/>
            </a:xfrm>
            <a:custGeom>
              <a:rect b="b" l="l" r="r" t="t"/>
              <a:pathLst>
                <a:path extrusionOk="0" h="4278" w="2710">
                  <a:moveTo>
                    <a:pt x="1" y="1"/>
                  </a:moveTo>
                  <a:lnTo>
                    <a:pt x="1" y="2720"/>
                  </a:lnTo>
                  <a:lnTo>
                    <a:pt x="2710" y="4277"/>
                  </a:lnTo>
                  <a:lnTo>
                    <a:pt x="2710" y="15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9"/>
            <p:cNvSpPr/>
            <p:nvPr/>
          </p:nvSpPr>
          <p:spPr>
            <a:xfrm>
              <a:off x="2062475" y="822850"/>
              <a:ext cx="10175" cy="74200"/>
            </a:xfrm>
            <a:custGeom>
              <a:rect b="b" l="l" r="r" t="t"/>
              <a:pathLst>
                <a:path extrusionOk="0" h="2968" w="407">
                  <a:moveTo>
                    <a:pt x="1" y="1"/>
                  </a:moveTo>
                  <a:lnTo>
                    <a:pt x="105" y="2968"/>
                  </a:lnTo>
                  <a:lnTo>
                    <a:pt x="407" y="2794"/>
                  </a:lnTo>
                  <a:lnTo>
                    <a:pt x="406" y="1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2065100" y="892675"/>
              <a:ext cx="72675" cy="45350"/>
            </a:xfrm>
            <a:custGeom>
              <a:rect b="b" l="l" r="r" t="t"/>
              <a:pathLst>
                <a:path extrusionOk="0" h="1814" w="2907">
                  <a:moveTo>
                    <a:pt x="302" y="1"/>
                  </a:moveTo>
                  <a:lnTo>
                    <a:pt x="0" y="175"/>
                  </a:lnTo>
                  <a:lnTo>
                    <a:pt x="2780" y="1813"/>
                  </a:lnTo>
                  <a:lnTo>
                    <a:pt x="2906" y="145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2054325" y="810175"/>
              <a:ext cx="90000" cy="91300"/>
            </a:xfrm>
            <a:custGeom>
              <a:rect b="b" l="l" r="r" t="t"/>
              <a:pathLst>
                <a:path extrusionOk="0" h="3652" w="3600">
                  <a:moveTo>
                    <a:pt x="1" y="0"/>
                  </a:moveTo>
                  <a:lnTo>
                    <a:pt x="1" y="1577"/>
                  </a:lnTo>
                  <a:lnTo>
                    <a:pt x="3600" y="3652"/>
                  </a:lnTo>
                  <a:lnTo>
                    <a:pt x="3600" y="20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2054325" y="810175"/>
              <a:ext cx="90000" cy="64625"/>
            </a:xfrm>
            <a:custGeom>
              <a:rect b="b" l="l" r="r" t="t"/>
              <a:pathLst>
                <a:path extrusionOk="0" h="2585" w="3600">
                  <a:moveTo>
                    <a:pt x="1" y="0"/>
                  </a:moveTo>
                  <a:lnTo>
                    <a:pt x="1" y="509"/>
                  </a:lnTo>
                  <a:lnTo>
                    <a:pt x="3600" y="2584"/>
                  </a:lnTo>
                  <a:lnTo>
                    <a:pt x="3600" y="20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1931500" y="1294650"/>
              <a:ext cx="1150" cy="14875"/>
            </a:xfrm>
            <a:custGeom>
              <a:rect b="b" l="l" r="r" t="t"/>
              <a:pathLst>
                <a:path extrusionOk="0" h="595" w="46">
                  <a:moveTo>
                    <a:pt x="8" y="0"/>
                  </a:moveTo>
                  <a:cubicBezTo>
                    <a:pt x="4" y="0"/>
                    <a:pt x="1" y="3"/>
                    <a:pt x="1" y="7"/>
                  </a:cubicBezTo>
                  <a:lnTo>
                    <a:pt x="1" y="587"/>
                  </a:lnTo>
                  <a:cubicBezTo>
                    <a:pt x="1" y="592"/>
                    <a:pt x="4" y="595"/>
                    <a:pt x="8" y="595"/>
                  </a:cubicBezTo>
                  <a:lnTo>
                    <a:pt x="37" y="595"/>
                  </a:lnTo>
                  <a:cubicBezTo>
                    <a:pt x="43" y="595"/>
                    <a:pt x="46" y="592"/>
                    <a:pt x="46" y="587"/>
                  </a:cubicBezTo>
                  <a:lnTo>
                    <a:pt x="46" y="7"/>
                  </a:lnTo>
                  <a:cubicBezTo>
                    <a:pt x="46" y="3"/>
                    <a:pt x="43" y="0"/>
                    <a:pt x="3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1952025" y="1285175"/>
              <a:ext cx="1175" cy="14900"/>
            </a:xfrm>
            <a:custGeom>
              <a:rect b="b" l="l" r="r" t="t"/>
              <a:pathLst>
                <a:path extrusionOk="0" h="596" w="47">
                  <a:moveTo>
                    <a:pt x="9" y="1"/>
                  </a:moveTo>
                  <a:cubicBezTo>
                    <a:pt x="5" y="1"/>
                    <a:pt x="1" y="4"/>
                    <a:pt x="1" y="8"/>
                  </a:cubicBezTo>
                  <a:lnTo>
                    <a:pt x="1" y="586"/>
                  </a:lnTo>
                  <a:cubicBezTo>
                    <a:pt x="1" y="592"/>
                    <a:pt x="5" y="595"/>
                    <a:pt x="9" y="595"/>
                  </a:cubicBezTo>
                  <a:lnTo>
                    <a:pt x="38" y="595"/>
                  </a:lnTo>
                  <a:cubicBezTo>
                    <a:pt x="43" y="595"/>
                    <a:pt x="47" y="592"/>
                    <a:pt x="47" y="586"/>
                  </a:cubicBezTo>
                  <a:lnTo>
                    <a:pt x="47" y="8"/>
                  </a:lnTo>
                  <a:cubicBezTo>
                    <a:pt x="47" y="4"/>
                    <a:pt x="43" y="1"/>
                    <a:pt x="38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1816000" y="1228050"/>
              <a:ext cx="1150" cy="14875"/>
            </a:xfrm>
            <a:custGeom>
              <a:rect b="b" l="l" r="r" t="t"/>
              <a:pathLst>
                <a:path extrusionOk="0" h="595" w="46">
                  <a:moveTo>
                    <a:pt x="8" y="0"/>
                  </a:moveTo>
                  <a:cubicBezTo>
                    <a:pt x="4" y="0"/>
                    <a:pt x="1" y="3"/>
                    <a:pt x="1" y="8"/>
                  </a:cubicBezTo>
                  <a:lnTo>
                    <a:pt x="1" y="588"/>
                  </a:lnTo>
                  <a:cubicBezTo>
                    <a:pt x="1" y="592"/>
                    <a:pt x="4" y="595"/>
                    <a:pt x="8" y="595"/>
                  </a:cubicBezTo>
                  <a:lnTo>
                    <a:pt x="37" y="595"/>
                  </a:lnTo>
                  <a:cubicBezTo>
                    <a:pt x="41" y="595"/>
                    <a:pt x="46" y="592"/>
                    <a:pt x="46" y="588"/>
                  </a:cubicBezTo>
                  <a:lnTo>
                    <a:pt x="46" y="8"/>
                  </a:lnTo>
                  <a:cubicBezTo>
                    <a:pt x="46" y="3"/>
                    <a:pt x="41" y="0"/>
                    <a:pt x="3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1836525" y="1218575"/>
              <a:ext cx="1150" cy="14900"/>
            </a:xfrm>
            <a:custGeom>
              <a:rect b="b" l="l" r="r" t="t"/>
              <a:pathLst>
                <a:path extrusionOk="0" h="596" w="46">
                  <a:moveTo>
                    <a:pt x="9" y="1"/>
                  </a:moveTo>
                  <a:cubicBezTo>
                    <a:pt x="5" y="1"/>
                    <a:pt x="1" y="4"/>
                    <a:pt x="1" y="8"/>
                  </a:cubicBezTo>
                  <a:lnTo>
                    <a:pt x="1" y="588"/>
                  </a:lnTo>
                  <a:cubicBezTo>
                    <a:pt x="1" y="593"/>
                    <a:pt x="5" y="595"/>
                    <a:pt x="9" y="595"/>
                  </a:cubicBezTo>
                  <a:lnTo>
                    <a:pt x="38" y="595"/>
                  </a:lnTo>
                  <a:cubicBezTo>
                    <a:pt x="43" y="595"/>
                    <a:pt x="46" y="593"/>
                    <a:pt x="46" y="588"/>
                  </a:cubicBezTo>
                  <a:lnTo>
                    <a:pt x="46" y="8"/>
                  </a:lnTo>
                  <a:cubicBezTo>
                    <a:pt x="46" y="4"/>
                    <a:pt x="43" y="1"/>
                    <a:pt x="38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1814925" y="1215500"/>
              <a:ext cx="139000" cy="82075"/>
            </a:xfrm>
            <a:custGeom>
              <a:rect b="b" l="l" r="r" t="t"/>
              <a:pathLst>
                <a:path extrusionOk="0" h="3283" w="5560">
                  <a:moveTo>
                    <a:pt x="876" y="1"/>
                  </a:moveTo>
                  <a:lnTo>
                    <a:pt x="0" y="456"/>
                  </a:lnTo>
                  <a:lnTo>
                    <a:pt x="0" y="530"/>
                  </a:lnTo>
                  <a:lnTo>
                    <a:pt x="4684" y="3282"/>
                  </a:lnTo>
                  <a:lnTo>
                    <a:pt x="5560" y="2780"/>
                  </a:lnTo>
                  <a:lnTo>
                    <a:pt x="5560" y="2706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1814925" y="1214350"/>
              <a:ext cx="139000" cy="81375"/>
            </a:xfrm>
            <a:custGeom>
              <a:rect b="b" l="l" r="r" t="t"/>
              <a:pathLst>
                <a:path extrusionOk="0" h="3255" w="5560">
                  <a:moveTo>
                    <a:pt x="876" y="0"/>
                  </a:moveTo>
                  <a:lnTo>
                    <a:pt x="0" y="502"/>
                  </a:lnTo>
                  <a:lnTo>
                    <a:pt x="4684" y="3254"/>
                  </a:lnTo>
                  <a:lnTo>
                    <a:pt x="5560" y="2752"/>
                  </a:lnTo>
                  <a:lnTo>
                    <a:pt x="876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1930650" y="1277500"/>
              <a:ext cx="15650" cy="11775"/>
            </a:xfrm>
            <a:custGeom>
              <a:rect b="b" l="l" r="r" t="t"/>
              <a:pathLst>
                <a:path extrusionOk="0" fill="none" h="471" w="626">
                  <a:moveTo>
                    <a:pt x="0" y="470"/>
                  </a:moveTo>
                  <a:cubicBezTo>
                    <a:pt x="0" y="470"/>
                    <a:pt x="171" y="0"/>
                    <a:pt x="625" y="92"/>
                  </a:cubicBezTo>
                </a:path>
              </a:pathLst>
            </a:custGeom>
            <a:noFill/>
            <a:ln cap="rnd" cmpd="sng" w="900">
              <a:solidFill>
                <a:srgbClr val="0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1822525" y="1215475"/>
              <a:ext cx="17150" cy="11725"/>
            </a:xfrm>
            <a:custGeom>
              <a:rect b="b" l="l" r="r" t="t"/>
              <a:pathLst>
                <a:path extrusionOk="0" fill="none" h="469" w="686">
                  <a:moveTo>
                    <a:pt x="1" y="469"/>
                  </a:moveTo>
                  <a:cubicBezTo>
                    <a:pt x="1" y="469"/>
                    <a:pt x="233" y="0"/>
                    <a:pt x="685" y="183"/>
                  </a:cubicBezTo>
                </a:path>
              </a:pathLst>
            </a:custGeom>
            <a:noFill/>
            <a:ln cap="rnd" cmpd="sng" w="900">
              <a:solidFill>
                <a:srgbClr val="0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1815000" y="1129550"/>
              <a:ext cx="144275" cy="164350"/>
            </a:xfrm>
            <a:custGeom>
              <a:rect b="b" l="l" r="r" t="t"/>
              <a:pathLst>
                <a:path extrusionOk="0" h="6574" w="5771">
                  <a:moveTo>
                    <a:pt x="0" y="1"/>
                  </a:moveTo>
                  <a:lnTo>
                    <a:pt x="0" y="3123"/>
                  </a:lnTo>
                  <a:lnTo>
                    <a:pt x="5770" y="6574"/>
                  </a:lnTo>
                  <a:lnTo>
                    <a:pt x="5770" y="34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1951525" y="1259350"/>
              <a:ext cx="1900" cy="2525"/>
            </a:xfrm>
            <a:custGeom>
              <a:rect b="b" l="l" r="r" t="t"/>
              <a:pathLst>
                <a:path extrusionOk="0" h="101" w="76">
                  <a:moveTo>
                    <a:pt x="22" y="1"/>
                  </a:moveTo>
                  <a:cubicBezTo>
                    <a:pt x="9" y="1"/>
                    <a:pt x="0" y="11"/>
                    <a:pt x="0" y="29"/>
                  </a:cubicBezTo>
                  <a:cubicBezTo>
                    <a:pt x="2" y="55"/>
                    <a:pt x="16" y="80"/>
                    <a:pt x="38" y="95"/>
                  </a:cubicBezTo>
                  <a:cubicBezTo>
                    <a:pt x="44" y="99"/>
                    <a:pt x="49" y="100"/>
                    <a:pt x="54" y="100"/>
                  </a:cubicBezTo>
                  <a:cubicBezTo>
                    <a:pt x="67" y="100"/>
                    <a:pt x="76" y="90"/>
                    <a:pt x="76" y="72"/>
                  </a:cubicBezTo>
                  <a:cubicBezTo>
                    <a:pt x="74" y="46"/>
                    <a:pt x="60" y="22"/>
                    <a:pt x="38" y="6"/>
                  </a:cubicBezTo>
                  <a:cubicBezTo>
                    <a:pt x="32" y="2"/>
                    <a:pt x="27" y="1"/>
                    <a:pt x="22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1951525" y="1262800"/>
              <a:ext cx="1900" cy="2500"/>
            </a:xfrm>
            <a:custGeom>
              <a:rect b="b" l="l" r="r" t="t"/>
              <a:pathLst>
                <a:path extrusionOk="0" h="100" w="76">
                  <a:moveTo>
                    <a:pt x="22" y="1"/>
                  </a:moveTo>
                  <a:cubicBezTo>
                    <a:pt x="9" y="1"/>
                    <a:pt x="0" y="11"/>
                    <a:pt x="0" y="29"/>
                  </a:cubicBezTo>
                  <a:cubicBezTo>
                    <a:pt x="2" y="55"/>
                    <a:pt x="16" y="79"/>
                    <a:pt x="38" y="94"/>
                  </a:cubicBezTo>
                  <a:cubicBezTo>
                    <a:pt x="44" y="98"/>
                    <a:pt x="50" y="99"/>
                    <a:pt x="55" y="99"/>
                  </a:cubicBezTo>
                  <a:cubicBezTo>
                    <a:pt x="67" y="99"/>
                    <a:pt x="76" y="89"/>
                    <a:pt x="76" y="72"/>
                  </a:cubicBezTo>
                  <a:cubicBezTo>
                    <a:pt x="74" y="46"/>
                    <a:pt x="60" y="21"/>
                    <a:pt x="38" y="5"/>
                  </a:cubicBezTo>
                  <a:cubicBezTo>
                    <a:pt x="32" y="2"/>
                    <a:pt x="27" y="1"/>
                    <a:pt x="22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1951525" y="1265950"/>
              <a:ext cx="1900" cy="2525"/>
            </a:xfrm>
            <a:custGeom>
              <a:rect b="b" l="l" r="r" t="t"/>
              <a:pathLst>
                <a:path extrusionOk="0" h="101" w="76">
                  <a:moveTo>
                    <a:pt x="22" y="1"/>
                  </a:moveTo>
                  <a:cubicBezTo>
                    <a:pt x="9" y="1"/>
                    <a:pt x="0" y="11"/>
                    <a:pt x="0" y="29"/>
                  </a:cubicBezTo>
                  <a:cubicBezTo>
                    <a:pt x="2" y="55"/>
                    <a:pt x="16" y="79"/>
                    <a:pt x="38" y="95"/>
                  </a:cubicBezTo>
                  <a:cubicBezTo>
                    <a:pt x="44" y="99"/>
                    <a:pt x="49" y="100"/>
                    <a:pt x="54" y="100"/>
                  </a:cubicBezTo>
                  <a:cubicBezTo>
                    <a:pt x="67" y="100"/>
                    <a:pt x="76" y="90"/>
                    <a:pt x="76" y="72"/>
                  </a:cubicBezTo>
                  <a:cubicBezTo>
                    <a:pt x="74" y="46"/>
                    <a:pt x="60" y="21"/>
                    <a:pt x="38" y="5"/>
                  </a:cubicBezTo>
                  <a:cubicBezTo>
                    <a:pt x="32" y="2"/>
                    <a:pt x="27" y="1"/>
                    <a:pt x="2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1815000" y="1129550"/>
              <a:ext cx="144275" cy="86550"/>
            </a:xfrm>
            <a:custGeom>
              <a:rect b="b" l="l" r="r" t="t"/>
              <a:pathLst>
                <a:path extrusionOk="0" h="3462" w="5771">
                  <a:moveTo>
                    <a:pt x="0" y="1"/>
                  </a:moveTo>
                  <a:lnTo>
                    <a:pt x="0" y="12"/>
                  </a:lnTo>
                  <a:lnTo>
                    <a:pt x="5770" y="3462"/>
                  </a:lnTo>
                  <a:lnTo>
                    <a:pt x="5770" y="34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1938400" y="1262675"/>
              <a:ext cx="14925" cy="10575"/>
            </a:xfrm>
            <a:custGeom>
              <a:rect b="b" l="l" r="r" t="t"/>
              <a:pathLst>
                <a:path extrusionOk="0" h="423" w="597">
                  <a:moveTo>
                    <a:pt x="0" y="0"/>
                  </a:moveTo>
                  <a:lnTo>
                    <a:pt x="0" y="67"/>
                  </a:lnTo>
                  <a:lnTo>
                    <a:pt x="596" y="422"/>
                  </a:lnTo>
                  <a:lnTo>
                    <a:pt x="596" y="3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1938400" y="1268975"/>
              <a:ext cx="14925" cy="10575"/>
            </a:xfrm>
            <a:custGeom>
              <a:rect b="b" l="l" r="r" t="t"/>
              <a:pathLst>
                <a:path extrusionOk="0" h="423" w="597">
                  <a:moveTo>
                    <a:pt x="0" y="0"/>
                  </a:moveTo>
                  <a:lnTo>
                    <a:pt x="0" y="66"/>
                  </a:lnTo>
                  <a:lnTo>
                    <a:pt x="596" y="422"/>
                  </a:lnTo>
                  <a:lnTo>
                    <a:pt x="596" y="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1938400" y="1275275"/>
              <a:ext cx="14925" cy="10550"/>
            </a:xfrm>
            <a:custGeom>
              <a:rect b="b" l="l" r="r" t="t"/>
              <a:pathLst>
                <a:path extrusionOk="0" h="422" w="597">
                  <a:moveTo>
                    <a:pt x="0" y="1"/>
                  </a:moveTo>
                  <a:lnTo>
                    <a:pt x="0" y="66"/>
                  </a:lnTo>
                  <a:lnTo>
                    <a:pt x="596" y="421"/>
                  </a:lnTo>
                  <a:lnTo>
                    <a:pt x="596" y="3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1938400" y="1272025"/>
              <a:ext cx="14925" cy="10575"/>
            </a:xfrm>
            <a:custGeom>
              <a:rect b="b" l="l" r="r" t="t"/>
              <a:pathLst>
                <a:path extrusionOk="0" h="423" w="597">
                  <a:moveTo>
                    <a:pt x="0" y="0"/>
                  </a:moveTo>
                  <a:lnTo>
                    <a:pt x="0" y="66"/>
                  </a:lnTo>
                  <a:lnTo>
                    <a:pt x="596" y="422"/>
                  </a:lnTo>
                  <a:lnTo>
                    <a:pt x="596" y="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1938400" y="1265700"/>
              <a:ext cx="14925" cy="10575"/>
            </a:xfrm>
            <a:custGeom>
              <a:rect b="b" l="l" r="r" t="t"/>
              <a:pathLst>
                <a:path extrusionOk="0" h="423" w="597">
                  <a:moveTo>
                    <a:pt x="0" y="1"/>
                  </a:moveTo>
                  <a:lnTo>
                    <a:pt x="0" y="68"/>
                  </a:lnTo>
                  <a:lnTo>
                    <a:pt x="596" y="423"/>
                  </a:lnTo>
                  <a:lnTo>
                    <a:pt x="596" y="3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1852450" y="1188375"/>
              <a:ext cx="53925" cy="73875"/>
            </a:xfrm>
            <a:custGeom>
              <a:rect b="b" l="l" r="r" t="t"/>
              <a:pathLst>
                <a:path extrusionOk="0" h="2955" w="2157">
                  <a:moveTo>
                    <a:pt x="0" y="1"/>
                  </a:moveTo>
                  <a:lnTo>
                    <a:pt x="0" y="1666"/>
                  </a:lnTo>
                  <a:lnTo>
                    <a:pt x="2156" y="2955"/>
                  </a:lnTo>
                  <a:lnTo>
                    <a:pt x="2156" y="12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>
              <a:off x="1852450" y="1188375"/>
              <a:ext cx="53925" cy="32400"/>
            </a:xfrm>
            <a:custGeom>
              <a:rect b="b" l="l" r="r" t="t"/>
              <a:pathLst>
                <a:path extrusionOk="0" h="1296" w="2157">
                  <a:moveTo>
                    <a:pt x="0" y="1"/>
                  </a:moveTo>
                  <a:lnTo>
                    <a:pt x="0" y="7"/>
                  </a:lnTo>
                  <a:lnTo>
                    <a:pt x="2156" y="1296"/>
                  </a:lnTo>
                  <a:lnTo>
                    <a:pt x="2156" y="12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1859725" y="1178950"/>
              <a:ext cx="39375" cy="31725"/>
            </a:xfrm>
            <a:custGeom>
              <a:rect b="b" l="l" r="r" t="t"/>
              <a:pathLst>
                <a:path extrusionOk="0" h="1269" w="1575">
                  <a:moveTo>
                    <a:pt x="1" y="1"/>
                  </a:moveTo>
                  <a:lnTo>
                    <a:pt x="1" y="327"/>
                  </a:lnTo>
                  <a:lnTo>
                    <a:pt x="1574" y="1268"/>
                  </a:lnTo>
                  <a:lnTo>
                    <a:pt x="1574" y="9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1959250" y="1214300"/>
              <a:ext cx="2150" cy="79600"/>
            </a:xfrm>
            <a:custGeom>
              <a:rect b="b" l="l" r="r" t="t"/>
              <a:pathLst>
                <a:path extrusionOk="0" h="3184" w="86">
                  <a:moveTo>
                    <a:pt x="86" y="1"/>
                  </a:moveTo>
                  <a:lnTo>
                    <a:pt x="0" y="62"/>
                  </a:lnTo>
                  <a:lnTo>
                    <a:pt x="0" y="3184"/>
                  </a:lnTo>
                  <a:lnTo>
                    <a:pt x="86" y="3123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1815000" y="1128400"/>
              <a:ext cx="146400" cy="87450"/>
            </a:xfrm>
            <a:custGeom>
              <a:rect b="b" l="l" r="r" t="t"/>
              <a:pathLst>
                <a:path extrusionOk="0" h="3498" w="5856">
                  <a:moveTo>
                    <a:pt x="89" y="0"/>
                  </a:moveTo>
                  <a:lnTo>
                    <a:pt x="0" y="47"/>
                  </a:lnTo>
                  <a:lnTo>
                    <a:pt x="5770" y="3498"/>
                  </a:lnTo>
                  <a:lnTo>
                    <a:pt x="5856" y="3437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2127600" y="1214450"/>
              <a:ext cx="25100" cy="13950"/>
            </a:xfrm>
            <a:custGeom>
              <a:rect b="b" l="l" r="r" t="t"/>
              <a:pathLst>
                <a:path extrusionOk="0" h="558" w="1004">
                  <a:moveTo>
                    <a:pt x="502" y="1"/>
                  </a:moveTo>
                  <a:cubicBezTo>
                    <a:pt x="225" y="1"/>
                    <a:pt x="0" y="125"/>
                    <a:pt x="0" y="279"/>
                  </a:cubicBezTo>
                  <a:cubicBezTo>
                    <a:pt x="0" y="433"/>
                    <a:pt x="225" y="557"/>
                    <a:pt x="502" y="557"/>
                  </a:cubicBezTo>
                  <a:cubicBezTo>
                    <a:pt x="779" y="557"/>
                    <a:pt x="1004" y="433"/>
                    <a:pt x="1004" y="279"/>
                  </a:cubicBezTo>
                  <a:cubicBezTo>
                    <a:pt x="1004" y="125"/>
                    <a:pt x="779" y="1"/>
                    <a:pt x="50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2127600" y="1213875"/>
              <a:ext cx="25100" cy="13975"/>
            </a:xfrm>
            <a:custGeom>
              <a:rect b="b" l="l" r="r" t="t"/>
              <a:pathLst>
                <a:path extrusionOk="0" h="559" w="1004">
                  <a:moveTo>
                    <a:pt x="502" y="0"/>
                  </a:moveTo>
                  <a:cubicBezTo>
                    <a:pt x="225" y="0"/>
                    <a:pt x="0" y="127"/>
                    <a:pt x="0" y="280"/>
                  </a:cubicBezTo>
                  <a:cubicBezTo>
                    <a:pt x="0" y="434"/>
                    <a:pt x="225" y="559"/>
                    <a:pt x="502" y="559"/>
                  </a:cubicBezTo>
                  <a:cubicBezTo>
                    <a:pt x="779" y="559"/>
                    <a:pt x="1004" y="434"/>
                    <a:pt x="1004" y="280"/>
                  </a:cubicBezTo>
                  <a:cubicBezTo>
                    <a:pt x="1004" y="127"/>
                    <a:pt x="779" y="0"/>
                    <a:pt x="5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2139200" y="1146200"/>
              <a:ext cx="1900" cy="75100"/>
            </a:xfrm>
            <a:custGeom>
              <a:rect b="b" l="l" r="r" t="t"/>
              <a:pathLst>
                <a:path extrusionOk="0" h="3004" w="76">
                  <a:moveTo>
                    <a:pt x="13" y="0"/>
                  </a:moveTo>
                  <a:cubicBezTo>
                    <a:pt x="6" y="0"/>
                    <a:pt x="0" y="7"/>
                    <a:pt x="0" y="15"/>
                  </a:cubicBezTo>
                  <a:lnTo>
                    <a:pt x="0" y="2990"/>
                  </a:lnTo>
                  <a:cubicBezTo>
                    <a:pt x="0" y="2997"/>
                    <a:pt x="6" y="3003"/>
                    <a:pt x="13" y="3003"/>
                  </a:cubicBezTo>
                  <a:lnTo>
                    <a:pt x="63" y="3003"/>
                  </a:lnTo>
                  <a:cubicBezTo>
                    <a:pt x="70" y="3003"/>
                    <a:pt x="76" y="2997"/>
                    <a:pt x="76" y="2990"/>
                  </a:cubicBezTo>
                  <a:lnTo>
                    <a:pt x="76" y="15"/>
                  </a:lnTo>
                  <a:cubicBezTo>
                    <a:pt x="76" y="7"/>
                    <a:pt x="70" y="0"/>
                    <a:pt x="6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2123600" y="1116975"/>
              <a:ext cx="33100" cy="40125"/>
            </a:xfrm>
            <a:custGeom>
              <a:rect b="b" l="l" r="r" t="t"/>
              <a:pathLst>
                <a:path extrusionOk="0" h="1605" w="1324">
                  <a:moveTo>
                    <a:pt x="1196" y="0"/>
                  </a:moveTo>
                  <a:lnTo>
                    <a:pt x="130" y="19"/>
                  </a:lnTo>
                  <a:lnTo>
                    <a:pt x="4" y="1204"/>
                  </a:lnTo>
                  <a:cubicBezTo>
                    <a:pt x="2" y="1214"/>
                    <a:pt x="1" y="1226"/>
                    <a:pt x="1" y="1237"/>
                  </a:cubicBezTo>
                  <a:cubicBezTo>
                    <a:pt x="1" y="1440"/>
                    <a:pt x="297" y="1604"/>
                    <a:pt x="662" y="1604"/>
                  </a:cubicBezTo>
                  <a:cubicBezTo>
                    <a:pt x="1027" y="1604"/>
                    <a:pt x="1323" y="1440"/>
                    <a:pt x="1323" y="1237"/>
                  </a:cubicBezTo>
                  <a:cubicBezTo>
                    <a:pt x="1323" y="1226"/>
                    <a:pt x="1322" y="1216"/>
                    <a:pt x="1320" y="1204"/>
                  </a:cubicBezTo>
                  <a:lnTo>
                    <a:pt x="1323" y="1204"/>
                  </a:lnTo>
                  <a:lnTo>
                    <a:pt x="119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2126800" y="1110050"/>
              <a:ext cx="26700" cy="14850"/>
            </a:xfrm>
            <a:custGeom>
              <a:rect b="b" l="l" r="r" t="t"/>
              <a:pathLst>
                <a:path extrusionOk="0" h="594" w="1068">
                  <a:moveTo>
                    <a:pt x="534" y="0"/>
                  </a:moveTo>
                  <a:cubicBezTo>
                    <a:pt x="240" y="0"/>
                    <a:pt x="0" y="132"/>
                    <a:pt x="0" y="296"/>
                  </a:cubicBezTo>
                  <a:cubicBezTo>
                    <a:pt x="0" y="460"/>
                    <a:pt x="240" y="593"/>
                    <a:pt x="534" y="593"/>
                  </a:cubicBezTo>
                  <a:cubicBezTo>
                    <a:pt x="828" y="593"/>
                    <a:pt x="1068" y="460"/>
                    <a:pt x="1068" y="296"/>
                  </a:cubicBezTo>
                  <a:cubicBezTo>
                    <a:pt x="1068" y="132"/>
                    <a:pt x="828" y="0"/>
                    <a:pt x="534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2128725" y="1111100"/>
              <a:ext cx="22850" cy="12750"/>
            </a:xfrm>
            <a:custGeom>
              <a:rect b="b" l="l" r="r" t="t"/>
              <a:pathLst>
                <a:path extrusionOk="0" h="510" w="914">
                  <a:moveTo>
                    <a:pt x="457" y="0"/>
                  </a:moveTo>
                  <a:cubicBezTo>
                    <a:pt x="205" y="0"/>
                    <a:pt x="0" y="114"/>
                    <a:pt x="0" y="254"/>
                  </a:cubicBezTo>
                  <a:cubicBezTo>
                    <a:pt x="0" y="395"/>
                    <a:pt x="205" y="509"/>
                    <a:pt x="457" y="509"/>
                  </a:cubicBezTo>
                  <a:cubicBezTo>
                    <a:pt x="709" y="509"/>
                    <a:pt x="914" y="395"/>
                    <a:pt x="914" y="254"/>
                  </a:cubicBezTo>
                  <a:cubicBezTo>
                    <a:pt x="914" y="114"/>
                    <a:pt x="709" y="0"/>
                    <a:pt x="457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1931250" y="1163875"/>
              <a:ext cx="131850" cy="77175"/>
            </a:xfrm>
            <a:custGeom>
              <a:rect b="b" l="l" r="r" t="t"/>
              <a:pathLst>
                <a:path extrusionOk="0" h="3087" w="5274">
                  <a:moveTo>
                    <a:pt x="1491" y="1"/>
                  </a:moveTo>
                  <a:lnTo>
                    <a:pt x="1" y="872"/>
                  </a:lnTo>
                  <a:lnTo>
                    <a:pt x="3781" y="3086"/>
                  </a:lnTo>
                  <a:lnTo>
                    <a:pt x="5273" y="2215"/>
                  </a:lnTo>
                  <a:lnTo>
                    <a:pt x="149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1893925" y="1056100"/>
              <a:ext cx="101450" cy="52275"/>
            </a:xfrm>
            <a:custGeom>
              <a:rect b="b" l="l" r="r" t="t"/>
              <a:pathLst>
                <a:path extrusionOk="0" h="2091" w="4058">
                  <a:moveTo>
                    <a:pt x="2029" y="1"/>
                  </a:moveTo>
                  <a:cubicBezTo>
                    <a:pt x="908" y="1"/>
                    <a:pt x="0" y="468"/>
                    <a:pt x="0" y="1045"/>
                  </a:cubicBezTo>
                  <a:cubicBezTo>
                    <a:pt x="0" y="1622"/>
                    <a:pt x="908" y="2090"/>
                    <a:pt x="2029" y="2090"/>
                  </a:cubicBezTo>
                  <a:cubicBezTo>
                    <a:pt x="3150" y="2090"/>
                    <a:pt x="4057" y="1622"/>
                    <a:pt x="4057" y="1045"/>
                  </a:cubicBezTo>
                  <a:cubicBezTo>
                    <a:pt x="4057" y="468"/>
                    <a:pt x="3150" y="1"/>
                    <a:pt x="202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1910300" y="1064525"/>
              <a:ext cx="68675" cy="35400"/>
            </a:xfrm>
            <a:custGeom>
              <a:rect b="b" l="l" r="r" t="t"/>
              <a:pathLst>
                <a:path extrusionOk="0" h="1416" w="2747">
                  <a:moveTo>
                    <a:pt x="1374" y="0"/>
                  </a:moveTo>
                  <a:cubicBezTo>
                    <a:pt x="615" y="0"/>
                    <a:pt x="1" y="318"/>
                    <a:pt x="1" y="708"/>
                  </a:cubicBezTo>
                  <a:cubicBezTo>
                    <a:pt x="1" y="1099"/>
                    <a:pt x="615" y="1415"/>
                    <a:pt x="1374" y="1415"/>
                  </a:cubicBezTo>
                  <a:cubicBezTo>
                    <a:pt x="2132" y="1415"/>
                    <a:pt x="2747" y="1099"/>
                    <a:pt x="2747" y="708"/>
                  </a:cubicBezTo>
                  <a:cubicBezTo>
                    <a:pt x="2747" y="318"/>
                    <a:pt x="2132" y="0"/>
                    <a:pt x="13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1927925" y="1073625"/>
              <a:ext cx="33450" cy="17200"/>
            </a:xfrm>
            <a:custGeom>
              <a:rect b="b" l="l" r="r" t="t"/>
              <a:pathLst>
                <a:path extrusionOk="0" h="688" w="1338">
                  <a:moveTo>
                    <a:pt x="669" y="0"/>
                  </a:moveTo>
                  <a:cubicBezTo>
                    <a:pt x="300" y="0"/>
                    <a:pt x="0" y="154"/>
                    <a:pt x="0" y="344"/>
                  </a:cubicBezTo>
                  <a:cubicBezTo>
                    <a:pt x="0" y="534"/>
                    <a:pt x="300" y="687"/>
                    <a:pt x="669" y="687"/>
                  </a:cubicBezTo>
                  <a:cubicBezTo>
                    <a:pt x="1039" y="687"/>
                    <a:pt x="1337" y="534"/>
                    <a:pt x="1337" y="344"/>
                  </a:cubicBezTo>
                  <a:cubicBezTo>
                    <a:pt x="1337" y="154"/>
                    <a:pt x="1039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1839575" y="946400"/>
              <a:ext cx="197950" cy="125800"/>
            </a:xfrm>
            <a:custGeom>
              <a:rect b="b" l="l" r="r" t="t"/>
              <a:pathLst>
                <a:path extrusionOk="0" h="5032" w="7918">
                  <a:moveTo>
                    <a:pt x="3370" y="1"/>
                  </a:moveTo>
                  <a:lnTo>
                    <a:pt x="0" y="1774"/>
                  </a:lnTo>
                  <a:lnTo>
                    <a:pt x="0" y="2408"/>
                  </a:lnTo>
                  <a:lnTo>
                    <a:pt x="4538" y="5031"/>
                  </a:lnTo>
                  <a:lnTo>
                    <a:pt x="7918" y="3087"/>
                  </a:lnTo>
                  <a:lnTo>
                    <a:pt x="7918" y="2554"/>
                  </a:lnTo>
                  <a:lnTo>
                    <a:pt x="33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1839575" y="994575"/>
              <a:ext cx="113600" cy="77625"/>
            </a:xfrm>
            <a:custGeom>
              <a:rect b="b" l="l" r="r" t="t"/>
              <a:pathLst>
                <a:path extrusionOk="0" h="3105" w="4544">
                  <a:moveTo>
                    <a:pt x="0" y="1"/>
                  </a:moveTo>
                  <a:lnTo>
                    <a:pt x="0" y="481"/>
                  </a:lnTo>
                  <a:lnTo>
                    <a:pt x="4538" y="3104"/>
                  </a:lnTo>
                  <a:lnTo>
                    <a:pt x="4544" y="25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9"/>
            <p:cNvSpPr/>
            <p:nvPr/>
          </p:nvSpPr>
          <p:spPr>
            <a:xfrm>
              <a:off x="1953000" y="1010250"/>
              <a:ext cx="84525" cy="61950"/>
            </a:xfrm>
            <a:custGeom>
              <a:rect b="b" l="l" r="r" t="t"/>
              <a:pathLst>
                <a:path extrusionOk="0" h="2478" w="3381">
                  <a:moveTo>
                    <a:pt x="3381" y="0"/>
                  </a:moveTo>
                  <a:lnTo>
                    <a:pt x="7" y="1925"/>
                  </a:lnTo>
                  <a:lnTo>
                    <a:pt x="1" y="2477"/>
                  </a:lnTo>
                  <a:lnTo>
                    <a:pt x="3381" y="53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1847150" y="874700"/>
              <a:ext cx="93200" cy="124375"/>
            </a:xfrm>
            <a:custGeom>
              <a:rect b="b" l="l" r="r" t="t"/>
              <a:pathLst>
                <a:path extrusionOk="0" h="4975" w="3728">
                  <a:moveTo>
                    <a:pt x="3727" y="1"/>
                  </a:moveTo>
                  <a:lnTo>
                    <a:pt x="1" y="2141"/>
                  </a:lnTo>
                  <a:lnTo>
                    <a:pt x="1" y="4974"/>
                  </a:lnTo>
                  <a:lnTo>
                    <a:pt x="3727" y="2856"/>
                  </a:lnTo>
                  <a:lnTo>
                    <a:pt x="37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1839575" y="870250"/>
              <a:ext cx="100775" cy="57975"/>
            </a:xfrm>
            <a:custGeom>
              <a:rect b="b" l="l" r="r" t="t"/>
              <a:pathLst>
                <a:path extrusionOk="0" h="2319" w="4031">
                  <a:moveTo>
                    <a:pt x="3724" y="0"/>
                  </a:moveTo>
                  <a:lnTo>
                    <a:pt x="0" y="2117"/>
                  </a:lnTo>
                  <a:lnTo>
                    <a:pt x="304" y="2319"/>
                  </a:lnTo>
                  <a:lnTo>
                    <a:pt x="4030" y="179"/>
                  </a:lnTo>
                  <a:lnTo>
                    <a:pt x="37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1839575" y="923175"/>
              <a:ext cx="7600" cy="75900"/>
            </a:xfrm>
            <a:custGeom>
              <a:rect b="b" l="l" r="r" t="t"/>
              <a:pathLst>
                <a:path extrusionOk="0" h="3036" w="304">
                  <a:moveTo>
                    <a:pt x="0" y="0"/>
                  </a:moveTo>
                  <a:lnTo>
                    <a:pt x="0" y="2854"/>
                  </a:lnTo>
                  <a:lnTo>
                    <a:pt x="304" y="3035"/>
                  </a:lnTo>
                  <a:lnTo>
                    <a:pt x="304" y="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1860600" y="953875"/>
              <a:ext cx="11775" cy="11775"/>
            </a:xfrm>
            <a:custGeom>
              <a:rect b="b" l="l" r="r" t="t"/>
              <a:pathLst>
                <a:path extrusionOk="0" h="471" w="471">
                  <a:moveTo>
                    <a:pt x="235" y="0"/>
                  </a:moveTo>
                  <a:lnTo>
                    <a:pt x="190" y="215"/>
                  </a:lnTo>
                  <a:lnTo>
                    <a:pt x="0" y="363"/>
                  </a:lnTo>
                  <a:lnTo>
                    <a:pt x="0" y="363"/>
                  </a:lnTo>
                  <a:lnTo>
                    <a:pt x="190" y="306"/>
                  </a:lnTo>
                  <a:lnTo>
                    <a:pt x="235" y="470"/>
                  </a:lnTo>
                  <a:lnTo>
                    <a:pt x="282" y="257"/>
                  </a:lnTo>
                  <a:lnTo>
                    <a:pt x="470" y="108"/>
                  </a:lnTo>
                  <a:lnTo>
                    <a:pt x="282" y="164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1878800" y="943900"/>
              <a:ext cx="11775" cy="11775"/>
            </a:xfrm>
            <a:custGeom>
              <a:rect b="b" l="l" r="r" t="t"/>
              <a:pathLst>
                <a:path extrusionOk="0" h="471" w="471">
                  <a:moveTo>
                    <a:pt x="235" y="1"/>
                  </a:moveTo>
                  <a:lnTo>
                    <a:pt x="189" y="214"/>
                  </a:lnTo>
                  <a:lnTo>
                    <a:pt x="0" y="363"/>
                  </a:lnTo>
                  <a:lnTo>
                    <a:pt x="0" y="363"/>
                  </a:lnTo>
                  <a:lnTo>
                    <a:pt x="189" y="307"/>
                  </a:lnTo>
                  <a:lnTo>
                    <a:pt x="235" y="471"/>
                  </a:lnTo>
                  <a:lnTo>
                    <a:pt x="282" y="256"/>
                  </a:lnTo>
                  <a:lnTo>
                    <a:pt x="470" y="107"/>
                  </a:lnTo>
                  <a:lnTo>
                    <a:pt x="282" y="165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1896950" y="933150"/>
              <a:ext cx="11775" cy="11750"/>
            </a:xfrm>
            <a:custGeom>
              <a:rect b="b" l="l" r="r" t="t"/>
              <a:pathLst>
                <a:path extrusionOk="0" h="470" w="471">
                  <a:moveTo>
                    <a:pt x="236" y="0"/>
                  </a:moveTo>
                  <a:lnTo>
                    <a:pt x="189" y="215"/>
                  </a:lnTo>
                  <a:lnTo>
                    <a:pt x="1" y="363"/>
                  </a:lnTo>
                  <a:lnTo>
                    <a:pt x="189" y="306"/>
                  </a:lnTo>
                  <a:lnTo>
                    <a:pt x="236" y="470"/>
                  </a:lnTo>
                  <a:lnTo>
                    <a:pt x="282" y="255"/>
                  </a:lnTo>
                  <a:lnTo>
                    <a:pt x="471" y="107"/>
                  </a:lnTo>
                  <a:lnTo>
                    <a:pt x="282" y="16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1915150" y="923175"/>
              <a:ext cx="11775" cy="11775"/>
            </a:xfrm>
            <a:custGeom>
              <a:rect b="b" l="l" r="r" t="t"/>
              <a:pathLst>
                <a:path extrusionOk="0" h="471" w="471">
                  <a:moveTo>
                    <a:pt x="236" y="0"/>
                  </a:moveTo>
                  <a:lnTo>
                    <a:pt x="189" y="213"/>
                  </a:lnTo>
                  <a:lnTo>
                    <a:pt x="1" y="363"/>
                  </a:lnTo>
                  <a:lnTo>
                    <a:pt x="189" y="306"/>
                  </a:lnTo>
                  <a:lnTo>
                    <a:pt x="236" y="470"/>
                  </a:lnTo>
                  <a:lnTo>
                    <a:pt x="281" y="256"/>
                  </a:lnTo>
                  <a:lnTo>
                    <a:pt x="471" y="106"/>
                  </a:lnTo>
                  <a:lnTo>
                    <a:pt x="471" y="106"/>
                  </a:lnTo>
                  <a:lnTo>
                    <a:pt x="281" y="16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1860600" y="932625"/>
              <a:ext cx="11775" cy="11775"/>
            </a:xfrm>
            <a:custGeom>
              <a:rect b="b" l="l" r="r" t="t"/>
              <a:pathLst>
                <a:path extrusionOk="0" h="471" w="471">
                  <a:moveTo>
                    <a:pt x="235" y="1"/>
                  </a:moveTo>
                  <a:lnTo>
                    <a:pt x="190" y="215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190" y="307"/>
                  </a:lnTo>
                  <a:lnTo>
                    <a:pt x="235" y="471"/>
                  </a:lnTo>
                  <a:lnTo>
                    <a:pt x="282" y="257"/>
                  </a:lnTo>
                  <a:lnTo>
                    <a:pt x="470" y="108"/>
                  </a:lnTo>
                  <a:lnTo>
                    <a:pt x="282" y="165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1878800" y="922650"/>
              <a:ext cx="11775" cy="11775"/>
            </a:xfrm>
            <a:custGeom>
              <a:rect b="b" l="l" r="r" t="t"/>
              <a:pathLst>
                <a:path extrusionOk="0" h="471" w="471">
                  <a:moveTo>
                    <a:pt x="235" y="1"/>
                  </a:moveTo>
                  <a:lnTo>
                    <a:pt x="189" y="214"/>
                  </a:lnTo>
                  <a:lnTo>
                    <a:pt x="0" y="364"/>
                  </a:lnTo>
                  <a:lnTo>
                    <a:pt x="0" y="364"/>
                  </a:lnTo>
                  <a:lnTo>
                    <a:pt x="189" y="307"/>
                  </a:lnTo>
                  <a:lnTo>
                    <a:pt x="235" y="471"/>
                  </a:lnTo>
                  <a:lnTo>
                    <a:pt x="282" y="256"/>
                  </a:lnTo>
                  <a:lnTo>
                    <a:pt x="470" y="108"/>
                  </a:lnTo>
                  <a:lnTo>
                    <a:pt x="282" y="165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1896950" y="911900"/>
              <a:ext cx="11775" cy="11775"/>
            </a:xfrm>
            <a:custGeom>
              <a:rect b="b" l="l" r="r" t="t"/>
              <a:pathLst>
                <a:path extrusionOk="0" h="471" w="471">
                  <a:moveTo>
                    <a:pt x="236" y="0"/>
                  </a:moveTo>
                  <a:lnTo>
                    <a:pt x="189" y="215"/>
                  </a:lnTo>
                  <a:lnTo>
                    <a:pt x="1" y="364"/>
                  </a:lnTo>
                  <a:lnTo>
                    <a:pt x="189" y="306"/>
                  </a:lnTo>
                  <a:lnTo>
                    <a:pt x="236" y="470"/>
                  </a:lnTo>
                  <a:lnTo>
                    <a:pt x="282" y="257"/>
                  </a:lnTo>
                  <a:lnTo>
                    <a:pt x="471" y="108"/>
                  </a:lnTo>
                  <a:lnTo>
                    <a:pt x="282" y="16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1915150" y="901925"/>
              <a:ext cx="11775" cy="11775"/>
            </a:xfrm>
            <a:custGeom>
              <a:rect b="b" l="l" r="r" t="t"/>
              <a:pathLst>
                <a:path extrusionOk="0" h="471" w="471">
                  <a:moveTo>
                    <a:pt x="236" y="1"/>
                  </a:moveTo>
                  <a:lnTo>
                    <a:pt x="189" y="214"/>
                  </a:lnTo>
                  <a:lnTo>
                    <a:pt x="1" y="363"/>
                  </a:lnTo>
                  <a:lnTo>
                    <a:pt x="189" y="307"/>
                  </a:lnTo>
                  <a:lnTo>
                    <a:pt x="236" y="470"/>
                  </a:lnTo>
                  <a:lnTo>
                    <a:pt x="281" y="256"/>
                  </a:lnTo>
                  <a:lnTo>
                    <a:pt x="471" y="108"/>
                  </a:lnTo>
                  <a:lnTo>
                    <a:pt x="281" y="16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9"/>
            <p:cNvSpPr/>
            <p:nvPr/>
          </p:nvSpPr>
          <p:spPr>
            <a:xfrm>
              <a:off x="1851900" y="933150"/>
              <a:ext cx="185625" cy="121375"/>
            </a:xfrm>
            <a:custGeom>
              <a:rect b="b" l="l" r="r" t="t"/>
              <a:pathLst>
                <a:path extrusionOk="0" h="4855" w="7425">
                  <a:moveTo>
                    <a:pt x="3369" y="0"/>
                  </a:moveTo>
                  <a:lnTo>
                    <a:pt x="0" y="1895"/>
                  </a:lnTo>
                  <a:lnTo>
                    <a:pt x="0" y="2529"/>
                  </a:lnTo>
                  <a:lnTo>
                    <a:pt x="4045" y="4855"/>
                  </a:lnTo>
                  <a:lnTo>
                    <a:pt x="7425" y="2909"/>
                  </a:lnTo>
                  <a:lnTo>
                    <a:pt x="7425" y="2253"/>
                  </a:lnTo>
                  <a:lnTo>
                    <a:pt x="33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9"/>
            <p:cNvSpPr/>
            <p:nvPr/>
          </p:nvSpPr>
          <p:spPr>
            <a:xfrm>
              <a:off x="1851900" y="980525"/>
              <a:ext cx="101275" cy="74000"/>
            </a:xfrm>
            <a:custGeom>
              <a:rect b="b" l="l" r="r" t="t"/>
              <a:pathLst>
                <a:path extrusionOk="0" h="2960" w="4051">
                  <a:moveTo>
                    <a:pt x="0" y="0"/>
                  </a:moveTo>
                  <a:lnTo>
                    <a:pt x="0" y="634"/>
                  </a:lnTo>
                  <a:lnTo>
                    <a:pt x="4045" y="2960"/>
                  </a:lnTo>
                  <a:lnTo>
                    <a:pt x="4051" y="2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9"/>
            <p:cNvSpPr/>
            <p:nvPr/>
          </p:nvSpPr>
          <p:spPr>
            <a:xfrm>
              <a:off x="1953000" y="989475"/>
              <a:ext cx="84525" cy="65050"/>
            </a:xfrm>
            <a:custGeom>
              <a:rect b="b" l="l" r="r" t="t"/>
              <a:pathLst>
                <a:path extrusionOk="0" h="2602" w="3381">
                  <a:moveTo>
                    <a:pt x="3381" y="0"/>
                  </a:moveTo>
                  <a:lnTo>
                    <a:pt x="7" y="1896"/>
                  </a:lnTo>
                  <a:lnTo>
                    <a:pt x="1" y="2602"/>
                  </a:lnTo>
                  <a:lnTo>
                    <a:pt x="1" y="2602"/>
                  </a:lnTo>
                  <a:lnTo>
                    <a:pt x="3381" y="656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863075" y="955025"/>
              <a:ext cx="49800" cy="34700"/>
            </a:xfrm>
            <a:custGeom>
              <a:rect b="b" l="l" r="r" t="t"/>
              <a:pathLst>
                <a:path extrusionOk="0" h="1388" w="1992">
                  <a:moveTo>
                    <a:pt x="1246" y="1"/>
                  </a:moveTo>
                  <a:cubicBezTo>
                    <a:pt x="1205" y="1"/>
                    <a:pt x="1172" y="33"/>
                    <a:pt x="1172" y="33"/>
                  </a:cubicBezTo>
                  <a:cubicBezTo>
                    <a:pt x="902" y="368"/>
                    <a:pt x="104" y="700"/>
                    <a:pt x="104" y="700"/>
                  </a:cubicBezTo>
                  <a:cubicBezTo>
                    <a:pt x="0" y="756"/>
                    <a:pt x="75" y="843"/>
                    <a:pt x="75" y="843"/>
                  </a:cubicBezTo>
                  <a:cubicBezTo>
                    <a:pt x="75" y="843"/>
                    <a:pt x="660" y="1152"/>
                    <a:pt x="700" y="1315"/>
                  </a:cubicBezTo>
                  <a:cubicBezTo>
                    <a:pt x="714" y="1369"/>
                    <a:pt x="739" y="1387"/>
                    <a:pt x="766" y="1387"/>
                  </a:cubicBezTo>
                  <a:cubicBezTo>
                    <a:pt x="821" y="1387"/>
                    <a:pt x="885" y="1315"/>
                    <a:pt x="885" y="1315"/>
                  </a:cubicBezTo>
                  <a:cubicBezTo>
                    <a:pt x="1233" y="885"/>
                    <a:pt x="1765" y="803"/>
                    <a:pt x="1878" y="711"/>
                  </a:cubicBezTo>
                  <a:cubicBezTo>
                    <a:pt x="1991" y="622"/>
                    <a:pt x="1878" y="566"/>
                    <a:pt x="1878" y="566"/>
                  </a:cubicBezTo>
                  <a:cubicBezTo>
                    <a:pt x="1878" y="566"/>
                    <a:pt x="1437" y="362"/>
                    <a:pt x="1366" y="137"/>
                  </a:cubicBezTo>
                  <a:cubicBezTo>
                    <a:pt x="1332" y="29"/>
                    <a:pt x="1285" y="1"/>
                    <a:pt x="12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1861350" y="950150"/>
              <a:ext cx="49850" cy="34700"/>
            </a:xfrm>
            <a:custGeom>
              <a:rect b="b" l="l" r="r" t="t"/>
              <a:pathLst>
                <a:path extrusionOk="0" h="1388" w="1994">
                  <a:moveTo>
                    <a:pt x="1248" y="0"/>
                  </a:moveTo>
                  <a:cubicBezTo>
                    <a:pt x="1206" y="0"/>
                    <a:pt x="1174" y="32"/>
                    <a:pt x="1174" y="32"/>
                  </a:cubicBezTo>
                  <a:cubicBezTo>
                    <a:pt x="903" y="368"/>
                    <a:pt x="105" y="701"/>
                    <a:pt x="105" y="701"/>
                  </a:cubicBezTo>
                  <a:cubicBezTo>
                    <a:pt x="1" y="757"/>
                    <a:pt x="78" y="844"/>
                    <a:pt x="78" y="844"/>
                  </a:cubicBezTo>
                  <a:cubicBezTo>
                    <a:pt x="78" y="844"/>
                    <a:pt x="661" y="1151"/>
                    <a:pt x="701" y="1315"/>
                  </a:cubicBezTo>
                  <a:cubicBezTo>
                    <a:pt x="715" y="1369"/>
                    <a:pt x="741" y="1388"/>
                    <a:pt x="768" y="1388"/>
                  </a:cubicBezTo>
                  <a:cubicBezTo>
                    <a:pt x="823" y="1388"/>
                    <a:pt x="887" y="1315"/>
                    <a:pt x="887" y="1315"/>
                  </a:cubicBezTo>
                  <a:cubicBezTo>
                    <a:pt x="1235" y="886"/>
                    <a:pt x="1767" y="803"/>
                    <a:pt x="1880" y="712"/>
                  </a:cubicBezTo>
                  <a:cubicBezTo>
                    <a:pt x="1993" y="621"/>
                    <a:pt x="1880" y="567"/>
                    <a:pt x="1880" y="567"/>
                  </a:cubicBezTo>
                  <a:cubicBezTo>
                    <a:pt x="1880" y="567"/>
                    <a:pt x="1439" y="363"/>
                    <a:pt x="1368" y="138"/>
                  </a:cubicBezTo>
                  <a:cubicBezTo>
                    <a:pt x="1333" y="28"/>
                    <a:pt x="1287" y="0"/>
                    <a:pt x="12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1896450" y="934650"/>
              <a:ext cx="49850" cy="34725"/>
            </a:xfrm>
            <a:custGeom>
              <a:rect b="b" l="l" r="r" t="t"/>
              <a:pathLst>
                <a:path extrusionOk="0" h="1389" w="1994">
                  <a:moveTo>
                    <a:pt x="1247" y="1"/>
                  </a:moveTo>
                  <a:cubicBezTo>
                    <a:pt x="1205" y="1"/>
                    <a:pt x="1172" y="33"/>
                    <a:pt x="1172" y="33"/>
                  </a:cubicBezTo>
                  <a:cubicBezTo>
                    <a:pt x="903" y="369"/>
                    <a:pt x="105" y="701"/>
                    <a:pt x="105" y="701"/>
                  </a:cubicBezTo>
                  <a:cubicBezTo>
                    <a:pt x="1" y="758"/>
                    <a:pt x="77" y="845"/>
                    <a:pt x="77" y="845"/>
                  </a:cubicBezTo>
                  <a:cubicBezTo>
                    <a:pt x="77" y="845"/>
                    <a:pt x="660" y="1154"/>
                    <a:pt x="702" y="1316"/>
                  </a:cubicBezTo>
                  <a:cubicBezTo>
                    <a:pt x="716" y="1371"/>
                    <a:pt x="741" y="1389"/>
                    <a:pt x="768" y="1389"/>
                  </a:cubicBezTo>
                  <a:cubicBezTo>
                    <a:pt x="823" y="1389"/>
                    <a:pt x="887" y="1316"/>
                    <a:pt x="887" y="1316"/>
                  </a:cubicBezTo>
                  <a:cubicBezTo>
                    <a:pt x="1235" y="886"/>
                    <a:pt x="1767" y="804"/>
                    <a:pt x="1880" y="713"/>
                  </a:cubicBezTo>
                  <a:cubicBezTo>
                    <a:pt x="1993" y="623"/>
                    <a:pt x="1880" y="568"/>
                    <a:pt x="1880" y="568"/>
                  </a:cubicBezTo>
                  <a:cubicBezTo>
                    <a:pt x="1880" y="568"/>
                    <a:pt x="1439" y="363"/>
                    <a:pt x="1368" y="139"/>
                  </a:cubicBezTo>
                  <a:cubicBezTo>
                    <a:pt x="1333" y="29"/>
                    <a:pt x="1286" y="1"/>
                    <a:pt x="1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>
              <a:off x="1894775" y="929800"/>
              <a:ext cx="49850" cy="34725"/>
            </a:xfrm>
            <a:custGeom>
              <a:rect b="b" l="l" r="r" t="t"/>
              <a:pathLst>
                <a:path extrusionOk="0" h="1389" w="1994">
                  <a:moveTo>
                    <a:pt x="1247" y="0"/>
                  </a:moveTo>
                  <a:cubicBezTo>
                    <a:pt x="1206" y="0"/>
                    <a:pt x="1173" y="33"/>
                    <a:pt x="1173" y="33"/>
                  </a:cubicBezTo>
                  <a:cubicBezTo>
                    <a:pt x="903" y="369"/>
                    <a:pt x="105" y="700"/>
                    <a:pt x="105" y="700"/>
                  </a:cubicBezTo>
                  <a:cubicBezTo>
                    <a:pt x="1" y="758"/>
                    <a:pt x="76" y="845"/>
                    <a:pt x="76" y="845"/>
                  </a:cubicBezTo>
                  <a:cubicBezTo>
                    <a:pt x="76" y="845"/>
                    <a:pt x="661" y="1152"/>
                    <a:pt x="701" y="1316"/>
                  </a:cubicBezTo>
                  <a:cubicBezTo>
                    <a:pt x="715" y="1370"/>
                    <a:pt x="740" y="1388"/>
                    <a:pt x="767" y="1388"/>
                  </a:cubicBezTo>
                  <a:cubicBezTo>
                    <a:pt x="822" y="1388"/>
                    <a:pt x="885" y="1316"/>
                    <a:pt x="885" y="1316"/>
                  </a:cubicBezTo>
                  <a:cubicBezTo>
                    <a:pt x="1233" y="885"/>
                    <a:pt x="1767" y="804"/>
                    <a:pt x="1880" y="713"/>
                  </a:cubicBezTo>
                  <a:cubicBezTo>
                    <a:pt x="1993" y="623"/>
                    <a:pt x="1880" y="568"/>
                    <a:pt x="1880" y="568"/>
                  </a:cubicBezTo>
                  <a:cubicBezTo>
                    <a:pt x="1880" y="568"/>
                    <a:pt x="1439" y="363"/>
                    <a:pt x="1367" y="137"/>
                  </a:cubicBezTo>
                  <a:cubicBezTo>
                    <a:pt x="1333" y="28"/>
                    <a:pt x="1286" y="0"/>
                    <a:pt x="12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9"/>
            <p:cNvSpPr/>
            <p:nvPr/>
          </p:nvSpPr>
          <p:spPr>
            <a:xfrm>
              <a:off x="1910400" y="967025"/>
              <a:ext cx="123875" cy="68225"/>
            </a:xfrm>
            <a:custGeom>
              <a:rect b="b" l="l" r="r" t="t"/>
              <a:pathLst>
                <a:path extrusionOk="0" h="2729" w="4955">
                  <a:moveTo>
                    <a:pt x="3469" y="1"/>
                  </a:moveTo>
                  <a:lnTo>
                    <a:pt x="1" y="1828"/>
                  </a:lnTo>
                  <a:lnTo>
                    <a:pt x="1595" y="2728"/>
                  </a:lnTo>
                  <a:lnTo>
                    <a:pt x="4954" y="826"/>
                  </a:lnTo>
                  <a:lnTo>
                    <a:pt x="346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9"/>
            <p:cNvSpPr/>
            <p:nvPr/>
          </p:nvSpPr>
          <p:spPr>
            <a:xfrm>
              <a:off x="1910400" y="1012700"/>
              <a:ext cx="39875" cy="40250"/>
            </a:xfrm>
            <a:custGeom>
              <a:rect b="b" l="l" r="r" t="t"/>
              <a:pathLst>
                <a:path extrusionOk="0" h="1610" w="1595">
                  <a:moveTo>
                    <a:pt x="1" y="1"/>
                  </a:moveTo>
                  <a:lnTo>
                    <a:pt x="1" y="693"/>
                  </a:lnTo>
                  <a:lnTo>
                    <a:pt x="1595" y="1609"/>
                  </a:lnTo>
                  <a:lnTo>
                    <a:pt x="1595" y="9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9"/>
            <p:cNvSpPr/>
            <p:nvPr/>
          </p:nvSpPr>
          <p:spPr>
            <a:xfrm>
              <a:off x="1828200" y="995575"/>
              <a:ext cx="3500" cy="44375"/>
            </a:xfrm>
            <a:custGeom>
              <a:rect b="b" l="l" r="r" t="t"/>
              <a:pathLst>
                <a:path extrusionOk="0" h="1775" w="140">
                  <a:moveTo>
                    <a:pt x="0" y="0"/>
                  </a:moveTo>
                  <a:lnTo>
                    <a:pt x="0" y="1694"/>
                  </a:lnTo>
                  <a:lnTo>
                    <a:pt x="139" y="1775"/>
                  </a:lnTo>
                  <a:lnTo>
                    <a:pt x="139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9"/>
            <p:cNvSpPr/>
            <p:nvPr/>
          </p:nvSpPr>
          <p:spPr>
            <a:xfrm>
              <a:off x="1831675" y="995575"/>
              <a:ext cx="3500" cy="44375"/>
            </a:xfrm>
            <a:custGeom>
              <a:rect b="b" l="l" r="r" t="t"/>
              <a:pathLst>
                <a:path extrusionOk="0" h="1775" w="140">
                  <a:moveTo>
                    <a:pt x="140" y="0"/>
                  </a:moveTo>
                  <a:lnTo>
                    <a:pt x="0" y="81"/>
                  </a:lnTo>
                  <a:lnTo>
                    <a:pt x="0" y="1775"/>
                  </a:lnTo>
                  <a:lnTo>
                    <a:pt x="140" y="1694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9"/>
            <p:cNvSpPr/>
            <p:nvPr/>
          </p:nvSpPr>
          <p:spPr>
            <a:xfrm>
              <a:off x="1851825" y="981600"/>
              <a:ext cx="3500" cy="44400"/>
            </a:xfrm>
            <a:custGeom>
              <a:rect b="b" l="l" r="r" t="t"/>
              <a:pathLst>
                <a:path extrusionOk="0" h="1776" w="140">
                  <a:moveTo>
                    <a:pt x="1" y="1"/>
                  </a:moveTo>
                  <a:lnTo>
                    <a:pt x="1" y="1694"/>
                  </a:lnTo>
                  <a:lnTo>
                    <a:pt x="140" y="1776"/>
                  </a:lnTo>
                  <a:lnTo>
                    <a:pt x="140" y="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9"/>
            <p:cNvSpPr/>
            <p:nvPr/>
          </p:nvSpPr>
          <p:spPr>
            <a:xfrm>
              <a:off x="1855300" y="981600"/>
              <a:ext cx="3500" cy="44400"/>
            </a:xfrm>
            <a:custGeom>
              <a:rect b="b" l="l" r="r" t="t"/>
              <a:pathLst>
                <a:path extrusionOk="0" h="1776" w="140">
                  <a:moveTo>
                    <a:pt x="140" y="1"/>
                  </a:moveTo>
                  <a:lnTo>
                    <a:pt x="1" y="81"/>
                  </a:lnTo>
                  <a:lnTo>
                    <a:pt x="1" y="1776"/>
                  </a:lnTo>
                  <a:lnTo>
                    <a:pt x="140" y="1694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9"/>
            <p:cNvSpPr/>
            <p:nvPr/>
          </p:nvSpPr>
          <p:spPr>
            <a:xfrm>
              <a:off x="1804550" y="981600"/>
              <a:ext cx="3500" cy="44400"/>
            </a:xfrm>
            <a:custGeom>
              <a:rect b="b" l="l" r="r" t="t"/>
              <a:pathLst>
                <a:path extrusionOk="0" h="1776" w="140">
                  <a:moveTo>
                    <a:pt x="1" y="1"/>
                  </a:moveTo>
                  <a:lnTo>
                    <a:pt x="1" y="1694"/>
                  </a:lnTo>
                  <a:lnTo>
                    <a:pt x="140" y="1776"/>
                  </a:lnTo>
                  <a:lnTo>
                    <a:pt x="140" y="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9"/>
            <p:cNvSpPr/>
            <p:nvPr/>
          </p:nvSpPr>
          <p:spPr>
            <a:xfrm>
              <a:off x="1808025" y="981600"/>
              <a:ext cx="3525" cy="44400"/>
            </a:xfrm>
            <a:custGeom>
              <a:rect b="b" l="l" r="r" t="t"/>
              <a:pathLst>
                <a:path extrusionOk="0" h="1776" w="141">
                  <a:moveTo>
                    <a:pt x="140" y="1"/>
                  </a:moveTo>
                  <a:lnTo>
                    <a:pt x="1" y="81"/>
                  </a:lnTo>
                  <a:lnTo>
                    <a:pt x="1" y="1776"/>
                  </a:lnTo>
                  <a:lnTo>
                    <a:pt x="140" y="1694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9"/>
            <p:cNvSpPr/>
            <p:nvPr/>
          </p:nvSpPr>
          <p:spPr>
            <a:xfrm>
              <a:off x="1802825" y="980475"/>
              <a:ext cx="28875" cy="21100"/>
            </a:xfrm>
            <a:custGeom>
              <a:rect b="b" l="l" r="r" t="t"/>
              <a:pathLst>
                <a:path extrusionOk="0" h="844" w="1155">
                  <a:moveTo>
                    <a:pt x="0" y="1"/>
                  </a:moveTo>
                  <a:lnTo>
                    <a:pt x="0" y="173"/>
                  </a:lnTo>
                  <a:lnTo>
                    <a:pt x="1154" y="843"/>
                  </a:lnTo>
                  <a:lnTo>
                    <a:pt x="1154" y="6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9"/>
            <p:cNvSpPr/>
            <p:nvPr/>
          </p:nvSpPr>
          <p:spPr>
            <a:xfrm>
              <a:off x="1802825" y="963775"/>
              <a:ext cx="57725" cy="33475"/>
            </a:xfrm>
            <a:custGeom>
              <a:rect b="b" l="l" r="r" t="t"/>
              <a:pathLst>
                <a:path extrusionOk="0" h="1339" w="2309">
                  <a:moveTo>
                    <a:pt x="1154" y="0"/>
                  </a:moveTo>
                  <a:lnTo>
                    <a:pt x="0" y="669"/>
                  </a:lnTo>
                  <a:lnTo>
                    <a:pt x="1154" y="1339"/>
                  </a:lnTo>
                  <a:lnTo>
                    <a:pt x="2309" y="669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9"/>
            <p:cNvSpPr/>
            <p:nvPr/>
          </p:nvSpPr>
          <p:spPr>
            <a:xfrm>
              <a:off x="1831675" y="980475"/>
              <a:ext cx="28875" cy="21100"/>
            </a:xfrm>
            <a:custGeom>
              <a:rect b="b" l="l" r="r" t="t"/>
              <a:pathLst>
                <a:path extrusionOk="0" h="844" w="1155">
                  <a:moveTo>
                    <a:pt x="1155" y="1"/>
                  </a:moveTo>
                  <a:lnTo>
                    <a:pt x="0" y="671"/>
                  </a:lnTo>
                  <a:lnTo>
                    <a:pt x="0" y="843"/>
                  </a:lnTo>
                  <a:lnTo>
                    <a:pt x="1155" y="173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9"/>
            <p:cNvSpPr/>
            <p:nvPr/>
          </p:nvSpPr>
          <p:spPr>
            <a:xfrm>
              <a:off x="1802825" y="961600"/>
              <a:ext cx="28875" cy="21075"/>
            </a:xfrm>
            <a:custGeom>
              <a:rect b="b" l="l" r="r" t="t"/>
              <a:pathLst>
                <a:path extrusionOk="0" h="843" w="1155">
                  <a:moveTo>
                    <a:pt x="0" y="0"/>
                  </a:moveTo>
                  <a:lnTo>
                    <a:pt x="0" y="173"/>
                  </a:lnTo>
                  <a:lnTo>
                    <a:pt x="1154" y="843"/>
                  </a:lnTo>
                  <a:lnTo>
                    <a:pt x="1154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9"/>
            <p:cNvSpPr/>
            <p:nvPr/>
          </p:nvSpPr>
          <p:spPr>
            <a:xfrm>
              <a:off x="1802825" y="944850"/>
              <a:ext cx="57725" cy="33525"/>
            </a:xfrm>
            <a:custGeom>
              <a:rect b="b" l="l" r="r" t="t"/>
              <a:pathLst>
                <a:path extrusionOk="0" h="1341" w="2309">
                  <a:moveTo>
                    <a:pt x="1154" y="0"/>
                  </a:moveTo>
                  <a:lnTo>
                    <a:pt x="0" y="670"/>
                  </a:lnTo>
                  <a:lnTo>
                    <a:pt x="1154" y="1340"/>
                  </a:lnTo>
                  <a:lnTo>
                    <a:pt x="2309" y="670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9"/>
            <p:cNvSpPr/>
            <p:nvPr/>
          </p:nvSpPr>
          <p:spPr>
            <a:xfrm>
              <a:off x="1831675" y="961600"/>
              <a:ext cx="28875" cy="21075"/>
            </a:xfrm>
            <a:custGeom>
              <a:rect b="b" l="l" r="r" t="t"/>
              <a:pathLst>
                <a:path extrusionOk="0" h="843" w="1155">
                  <a:moveTo>
                    <a:pt x="1155" y="0"/>
                  </a:moveTo>
                  <a:lnTo>
                    <a:pt x="0" y="670"/>
                  </a:lnTo>
                  <a:lnTo>
                    <a:pt x="0" y="843"/>
                  </a:lnTo>
                  <a:lnTo>
                    <a:pt x="1155" y="173"/>
                  </a:lnTo>
                  <a:lnTo>
                    <a:pt x="1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9"/>
            <p:cNvSpPr/>
            <p:nvPr/>
          </p:nvSpPr>
          <p:spPr>
            <a:xfrm>
              <a:off x="1831675" y="967950"/>
              <a:ext cx="25400" cy="26650"/>
            </a:xfrm>
            <a:custGeom>
              <a:rect b="b" l="l" r="r" t="t"/>
              <a:pathLst>
                <a:path extrusionOk="0" h="1066" w="1016">
                  <a:moveTo>
                    <a:pt x="1015" y="0"/>
                  </a:moveTo>
                  <a:lnTo>
                    <a:pt x="0" y="589"/>
                  </a:lnTo>
                  <a:lnTo>
                    <a:pt x="0" y="1066"/>
                  </a:lnTo>
                  <a:lnTo>
                    <a:pt x="1015" y="502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9"/>
            <p:cNvSpPr/>
            <p:nvPr/>
          </p:nvSpPr>
          <p:spPr>
            <a:xfrm>
              <a:off x="1806225" y="967950"/>
              <a:ext cx="25475" cy="26650"/>
            </a:xfrm>
            <a:custGeom>
              <a:rect b="b" l="l" r="r" t="t"/>
              <a:pathLst>
                <a:path extrusionOk="0" h="1066" w="1019">
                  <a:moveTo>
                    <a:pt x="0" y="0"/>
                  </a:moveTo>
                  <a:lnTo>
                    <a:pt x="0" y="468"/>
                  </a:lnTo>
                  <a:lnTo>
                    <a:pt x="1018" y="1066"/>
                  </a:lnTo>
                  <a:lnTo>
                    <a:pt x="1018" y="5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9"/>
            <p:cNvSpPr/>
            <p:nvPr/>
          </p:nvSpPr>
          <p:spPr>
            <a:xfrm>
              <a:off x="1842700" y="978950"/>
              <a:ext cx="4850" cy="5325"/>
            </a:xfrm>
            <a:custGeom>
              <a:rect b="b" l="l" r="r" t="t"/>
              <a:pathLst>
                <a:path extrusionOk="0" h="213" w="194">
                  <a:moveTo>
                    <a:pt x="123" y="35"/>
                  </a:moveTo>
                  <a:cubicBezTo>
                    <a:pt x="145" y="35"/>
                    <a:pt x="161" y="51"/>
                    <a:pt x="161" y="78"/>
                  </a:cubicBezTo>
                  <a:cubicBezTo>
                    <a:pt x="157" y="118"/>
                    <a:pt x="132" y="153"/>
                    <a:pt x="96" y="171"/>
                  </a:cubicBezTo>
                  <a:cubicBezTo>
                    <a:pt x="86" y="175"/>
                    <a:pt x="77" y="177"/>
                    <a:pt x="69" y="177"/>
                  </a:cubicBezTo>
                  <a:cubicBezTo>
                    <a:pt x="47" y="177"/>
                    <a:pt x="32" y="161"/>
                    <a:pt x="32" y="134"/>
                  </a:cubicBezTo>
                  <a:cubicBezTo>
                    <a:pt x="35" y="94"/>
                    <a:pt x="60" y="59"/>
                    <a:pt x="96" y="42"/>
                  </a:cubicBezTo>
                  <a:cubicBezTo>
                    <a:pt x="105" y="37"/>
                    <a:pt x="114" y="35"/>
                    <a:pt x="123" y="35"/>
                  </a:cubicBezTo>
                  <a:close/>
                  <a:moveTo>
                    <a:pt x="135" y="1"/>
                  </a:moveTo>
                  <a:cubicBezTo>
                    <a:pt x="123" y="1"/>
                    <a:pt x="110" y="4"/>
                    <a:pt x="96" y="10"/>
                  </a:cubicBezTo>
                  <a:cubicBezTo>
                    <a:pt x="42" y="34"/>
                    <a:pt x="0" y="97"/>
                    <a:pt x="0" y="150"/>
                  </a:cubicBezTo>
                  <a:cubicBezTo>
                    <a:pt x="0" y="189"/>
                    <a:pt x="23" y="212"/>
                    <a:pt x="55" y="212"/>
                  </a:cubicBezTo>
                  <a:cubicBezTo>
                    <a:pt x="68" y="212"/>
                    <a:pt x="81" y="209"/>
                    <a:pt x="96" y="203"/>
                  </a:cubicBezTo>
                  <a:cubicBezTo>
                    <a:pt x="150" y="179"/>
                    <a:pt x="193" y="117"/>
                    <a:pt x="193" y="63"/>
                  </a:cubicBezTo>
                  <a:cubicBezTo>
                    <a:pt x="193" y="24"/>
                    <a:pt x="169" y="1"/>
                    <a:pt x="13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9"/>
            <p:cNvSpPr/>
            <p:nvPr/>
          </p:nvSpPr>
          <p:spPr>
            <a:xfrm>
              <a:off x="1843675" y="977975"/>
              <a:ext cx="2875" cy="3175"/>
            </a:xfrm>
            <a:custGeom>
              <a:rect b="b" l="l" r="r" t="t"/>
              <a:pathLst>
                <a:path extrusionOk="0" h="127" w="115">
                  <a:moveTo>
                    <a:pt x="81" y="1"/>
                  </a:moveTo>
                  <a:cubicBezTo>
                    <a:pt x="73" y="1"/>
                    <a:pt x="65" y="3"/>
                    <a:pt x="57" y="7"/>
                  </a:cubicBezTo>
                  <a:cubicBezTo>
                    <a:pt x="25" y="23"/>
                    <a:pt x="3" y="54"/>
                    <a:pt x="0" y="89"/>
                  </a:cubicBezTo>
                  <a:cubicBezTo>
                    <a:pt x="0" y="113"/>
                    <a:pt x="14" y="127"/>
                    <a:pt x="33" y="127"/>
                  </a:cubicBezTo>
                  <a:cubicBezTo>
                    <a:pt x="41" y="127"/>
                    <a:pt x="48" y="125"/>
                    <a:pt x="57" y="121"/>
                  </a:cubicBezTo>
                  <a:cubicBezTo>
                    <a:pt x="90" y="105"/>
                    <a:pt x="112" y="73"/>
                    <a:pt x="115" y="38"/>
                  </a:cubicBezTo>
                  <a:cubicBezTo>
                    <a:pt x="115" y="15"/>
                    <a:pt x="101" y="1"/>
                    <a:pt x="81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9"/>
            <p:cNvSpPr/>
            <p:nvPr/>
          </p:nvSpPr>
          <p:spPr>
            <a:xfrm>
              <a:off x="1821375" y="955075"/>
              <a:ext cx="20575" cy="11175"/>
            </a:xfrm>
            <a:custGeom>
              <a:rect b="b" l="l" r="r" t="t"/>
              <a:pathLst>
                <a:path extrusionOk="0" h="447" w="823">
                  <a:moveTo>
                    <a:pt x="412" y="0"/>
                  </a:moveTo>
                  <a:cubicBezTo>
                    <a:pt x="185" y="0"/>
                    <a:pt x="1" y="100"/>
                    <a:pt x="1" y="224"/>
                  </a:cubicBezTo>
                  <a:cubicBezTo>
                    <a:pt x="1" y="347"/>
                    <a:pt x="185" y="447"/>
                    <a:pt x="412" y="447"/>
                  </a:cubicBezTo>
                  <a:cubicBezTo>
                    <a:pt x="639" y="447"/>
                    <a:pt x="823" y="347"/>
                    <a:pt x="823" y="224"/>
                  </a:cubicBezTo>
                  <a:cubicBezTo>
                    <a:pt x="823" y="100"/>
                    <a:pt x="639" y="0"/>
                    <a:pt x="41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9"/>
            <p:cNvSpPr/>
            <p:nvPr/>
          </p:nvSpPr>
          <p:spPr>
            <a:xfrm>
              <a:off x="1821375" y="953650"/>
              <a:ext cx="20575" cy="11200"/>
            </a:xfrm>
            <a:custGeom>
              <a:rect b="b" l="l" r="r" t="t"/>
              <a:pathLst>
                <a:path extrusionOk="0" h="448" w="823">
                  <a:moveTo>
                    <a:pt x="412" y="1"/>
                  </a:moveTo>
                  <a:cubicBezTo>
                    <a:pt x="185" y="1"/>
                    <a:pt x="1" y="101"/>
                    <a:pt x="1" y="224"/>
                  </a:cubicBezTo>
                  <a:cubicBezTo>
                    <a:pt x="1" y="347"/>
                    <a:pt x="185" y="447"/>
                    <a:pt x="412" y="447"/>
                  </a:cubicBezTo>
                  <a:cubicBezTo>
                    <a:pt x="639" y="447"/>
                    <a:pt x="823" y="347"/>
                    <a:pt x="823" y="224"/>
                  </a:cubicBezTo>
                  <a:cubicBezTo>
                    <a:pt x="823" y="101"/>
                    <a:pt x="639" y="1"/>
                    <a:pt x="4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9"/>
            <p:cNvSpPr/>
            <p:nvPr/>
          </p:nvSpPr>
          <p:spPr>
            <a:xfrm>
              <a:off x="1830250" y="935600"/>
              <a:ext cx="3000" cy="23275"/>
            </a:xfrm>
            <a:custGeom>
              <a:rect b="b" l="l" r="r" t="t"/>
              <a:pathLst>
                <a:path extrusionOk="0" h="931" w="120">
                  <a:moveTo>
                    <a:pt x="1" y="1"/>
                  </a:moveTo>
                  <a:lnTo>
                    <a:pt x="1" y="895"/>
                  </a:lnTo>
                  <a:lnTo>
                    <a:pt x="1" y="898"/>
                  </a:lnTo>
                  <a:cubicBezTo>
                    <a:pt x="1" y="916"/>
                    <a:pt x="28" y="930"/>
                    <a:pt x="60" y="930"/>
                  </a:cubicBezTo>
                  <a:cubicBezTo>
                    <a:pt x="94" y="930"/>
                    <a:pt x="120" y="916"/>
                    <a:pt x="120" y="898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9"/>
            <p:cNvSpPr/>
            <p:nvPr/>
          </p:nvSpPr>
          <p:spPr>
            <a:xfrm>
              <a:off x="1820025" y="929625"/>
              <a:ext cx="23300" cy="22425"/>
            </a:xfrm>
            <a:custGeom>
              <a:rect b="b" l="l" r="r" t="t"/>
              <a:pathLst>
                <a:path extrusionOk="0" h="897" w="932">
                  <a:moveTo>
                    <a:pt x="1" y="0"/>
                  </a:moveTo>
                  <a:lnTo>
                    <a:pt x="1" y="643"/>
                  </a:lnTo>
                  <a:cubicBezTo>
                    <a:pt x="1" y="782"/>
                    <a:pt x="210" y="897"/>
                    <a:pt x="466" y="897"/>
                  </a:cubicBezTo>
                  <a:cubicBezTo>
                    <a:pt x="723" y="897"/>
                    <a:pt x="932" y="782"/>
                    <a:pt x="932" y="643"/>
                  </a:cubicBezTo>
                  <a:lnTo>
                    <a:pt x="9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9"/>
            <p:cNvSpPr/>
            <p:nvPr/>
          </p:nvSpPr>
          <p:spPr>
            <a:xfrm>
              <a:off x="1820000" y="923275"/>
              <a:ext cx="23325" cy="12675"/>
            </a:xfrm>
            <a:custGeom>
              <a:rect b="b" l="l" r="r" t="t"/>
              <a:pathLst>
                <a:path extrusionOk="0" h="507" w="933">
                  <a:moveTo>
                    <a:pt x="467" y="1"/>
                  </a:moveTo>
                  <a:cubicBezTo>
                    <a:pt x="209" y="1"/>
                    <a:pt x="0" y="114"/>
                    <a:pt x="0" y="254"/>
                  </a:cubicBezTo>
                  <a:cubicBezTo>
                    <a:pt x="0" y="394"/>
                    <a:pt x="209" y="507"/>
                    <a:pt x="467" y="507"/>
                  </a:cubicBezTo>
                  <a:cubicBezTo>
                    <a:pt x="724" y="507"/>
                    <a:pt x="933" y="394"/>
                    <a:pt x="933" y="254"/>
                  </a:cubicBezTo>
                  <a:cubicBezTo>
                    <a:pt x="933" y="114"/>
                    <a:pt x="724" y="1"/>
                    <a:pt x="4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9"/>
            <p:cNvSpPr/>
            <p:nvPr/>
          </p:nvSpPr>
          <p:spPr>
            <a:xfrm>
              <a:off x="1821750" y="924225"/>
              <a:ext cx="19875" cy="10800"/>
            </a:xfrm>
            <a:custGeom>
              <a:rect b="b" l="l" r="r" t="t"/>
              <a:pathLst>
                <a:path extrusionOk="0" h="432" w="795">
                  <a:moveTo>
                    <a:pt x="397" y="0"/>
                  </a:moveTo>
                  <a:cubicBezTo>
                    <a:pt x="178" y="0"/>
                    <a:pt x="0" y="96"/>
                    <a:pt x="0" y="216"/>
                  </a:cubicBezTo>
                  <a:cubicBezTo>
                    <a:pt x="0" y="335"/>
                    <a:pt x="178" y="431"/>
                    <a:pt x="397" y="431"/>
                  </a:cubicBezTo>
                  <a:cubicBezTo>
                    <a:pt x="616" y="431"/>
                    <a:pt x="795" y="335"/>
                    <a:pt x="795" y="216"/>
                  </a:cubicBezTo>
                  <a:cubicBezTo>
                    <a:pt x="795" y="96"/>
                    <a:pt x="616" y="0"/>
                    <a:pt x="397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9"/>
            <p:cNvSpPr/>
            <p:nvPr/>
          </p:nvSpPr>
          <p:spPr>
            <a:xfrm>
              <a:off x="1882175" y="786325"/>
              <a:ext cx="76000" cy="80325"/>
            </a:xfrm>
            <a:custGeom>
              <a:rect b="b" l="l" r="r" t="t"/>
              <a:pathLst>
                <a:path extrusionOk="0" h="3213" w="3040">
                  <a:moveTo>
                    <a:pt x="3040" y="0"/>
                  </a:moveTo>
                  <a:lnTo>
                    <a:pt x="0" y="1735"/>
                  </a:lnTo>
                  <a:lnTo>
                    <a:pt x="0" y="3212"/>
                  </a:lnTo>
                  <a:lnTo>
                    <a:pt x="3040" y="1466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9"/>
            <p:cNvSpPr/>
            <p:nvPr/>
          </p:nvSpPr>
          <p:spPr>
            <a:xfrm>
              <a:off x="1917850" y="809300"/>
              <a:ext cx="12675" cy="31575"/>
            </a:xfrm>
            <a:custGeom>
              <a:rect b="b" l="l" r="r" t="t"/>
              <a:pathLst>
                <a:path extrusionOk="0" h="1263" w="507">
                  <a:moveTo>
                    <a:pt x="360" y="1"/>
                  </a:moveTo>
                  <a:lnTo>
                    <a:pt x="125" y="131"/>
                  </a:lnTo>
                  <a:cubicBezTo>
                    <a:pt x="52" y="427"/>
                    <a:pt x="0" y="730"/>
                    <a:pt x="7" y="1033"/>
                  </a:cubicBezTo>
                  <a:cubicBezTo>
                    <a:pt x="9" y="1110"/>
                    <a:pt x="16" y="1185"/>
                    <a:pt x="26" y="1262"/>
                  </a:cubicBezTo>
                  <a:lnTo>
                    <a:pt x="506" y="990"/>
                  </a:lnTo>
                  <a:cubicBezTo>
                    <a:pt x="466" y="897"/>
                    <a:pt x="435" y="801"/>
                    <a:pt x="413" y="704"/>
                  </a:cubicBezTo>
                  <a:cubicBezTo>
                    <a:pt x="361" y="473"/>
                    <a:pt x="354" y="237"/>
                    <a:pt x="3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9"/>
            <p:cNvSpPr/>
            <p:nvPr/>
          </p:nvSpPr>
          <p:spPr>
            <a:xfrm>
              <a:off x="1886550" y="812575"/>
              <a:ext cx="34425" cy="46425"/>
            </a:xfrm>
            <a:custGeom>
              <a:rect b="b" l="l" r="r" t="t"/>
              <a:pathLst>
                <a:path extrusionOk="0" h="1857" w="1377">
                  <a:moveTo>
                    <a:pt x="1377" y="0"/>
                  </a:moveTo>
                  <a:lnTo>
                    <a:pt x="833" y="306"/>
                  </a:lnTo>
                  <a:cubicBezTo>
                    <a:pt x="743" y="680"/>
                    <a:pt x="568" y="1034"/>
                    <a:pt x="378" y="1372"/>
                  </a:cubicBezTo>
                  <a:cubicBezTo>
                    <a:pt x="278" y="1550"/>
                    <a:pt x="160" y="1734"/>
                    <a:pt x="1" y="1853"/>
                  </a:cubicBezTo>
                  <a:lnTo>
                    <a:pt x="1" y="1856"/>
                  </a:lnTo>
                  <a:lnTo>
                    <a:pt x="737" y="1437"/>
                  </a:lnTo>
                  <a:cubicBezTo>
                    <a:pt x="823" y="1327"/>
                    <a:pt x="884" y="1201"/>
                    <a:pt x="920" y="1066"/>
                  </a:cubicBezTo>
                  <a:lnTo>
                    <a:pt x="920" y="1066"/>
                  </a:lnTo>
                  <a:cubicBezTo>
                    <a:pt x="920" y="1066"/>
                    <a:pt x="919" y="1175"/>
                    <a:pt x="935" y="1325"/>
                  </a:cubicBezTo>
                  <a:lnTo>
                    <a:pt x="1280" y="1130"/>
                  </a:lnTo>
                  <a:cubicBezTo>
                    <a:pt x="1268" y="1054"/>
                    <a:pt x="1262" y="979"/>
                    <a:pt x="1261" y="902"/>
                  </a:cubicBezTo>
                  <a:cubicBezTo>
                    <a:pt x="1252" y="598"/>
                    <a:pt x="1306" y="296"/>
                    <a:pt x="137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9"/>
            <p:cNvSpPr/>
            <p:nvPr/>
          </p:nvSpPr>
          <p:spPr>
            <a:xfrm>
              <a:off x="1886525" y="826150"/>
              <a:ext cx="10250" cy="15650"/>
            </a:xfrm>
            <a:custGeom>
              <a:rect b="b" l="l" r="r" t="t"/>
              <a:pathLst>
                <a:path extrusionOk="0" h="626" w="410">
                  <a:moveTo>
                    <a:pt x="409" y="1"/>
                  </a:moveTo>
                  <a:lnTo>
                    <a:pt x="261" y="88"/>
                  </a:lnTo>
                  <a:lnTo>
                    <a:pt x="197" y="126"/>
                  </a:lnTo>
                  <a:lnTo>
                    <a:pt x="0" y="242"/>
                  </a:lnTo>
                  <a:lnTo>
                    <a:pt x="0" y="626"/>
                  </a:lnTo>
                  <a:cubicBezTo>
                    <a:pt x="163" y="436"/>
                    <a:pt x="300" y="226"/>
                    <a:pt x="409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9"/>
            <p:cNvSpPr/>
            <p:nvPr/>
          </p:nvSpPr>
          <p:spPr>
            <a:xfrm>
              <a:off x="1886525" y="820225"/>
              <a:ext cx="20875" cy="38700"/>
            </a:xfrm>
            <a:custGeom>
              <a:rect b="b" l="l" r="r" t="t"/>
              <a:pathLst>
                <a:path extrusionOk="0" h="1548" w="835">
                  <a:moveTo>
                    <a:pt x="834" y="0"/>
                  </a:moveTo>
                  <a:lnTo>
                    <a:pt x="421" y="231"/>
                  </a:lnTo>
                  <a:lnTo>
                    <a:pt x="409" y="238"/>
                  </a:lnTo>
                  <a:cubicBezTo>
                    <a:pt x="300" y="463"/>
                    <a:pt x="163" y="673"/>
                    <a:pt x="0" y="863"/>
                  </a:cubicBezTo>
                  <a:lnTo>
                    <a:pt x="0" y="1547"/>
                  </a:lnTo>
                  <a:cubicBezTo>
                    <a:pt x="160" y="1428"/>
                    <a:pt x="279" y="1243"/>
                    <a:pt x="377" y="1066"/>
                  </a:cubicBezTo>
                  <a:cubicBezTo>
                    <a:pt x="567" y="728"/>
                    <a:pt x="743" y="374"/>
                    <a:pt x="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9"/>
            <p:cNvSpPr/>
            <p:nvPr/>
          </p:nvSpPr>
          <p:spPr>
            <a:xfrm>
              <a:off x="1904975" y="839200"/>
              <a:ext cx="4950" cy="9325"/>
            </a:xfrm>
            <a:custGeom>
              <a:rect b="b" l="l" r="r" t="t"/>
              <a:pathLst>
                <a:path extrusionOk="0" h="373" w="198">
                  <a:moveTo>
                    <a:pt x="183" y="1"/>
                  </a:moveTo>
                  <a:lnTo>
                    <a:pt x="183" y="1"/>
                  </a:lnTo>
                  <a:cubicBezTo>
                    <a:pt x="147" y="136"/>
                    <a:pt x="84" y="262"/>
                    <a:pt x="0" y="372"/>
                  </a:cubicBezTo>
                  <a:lnTo>
                    <a:pt x="198" y="260"/>
                  </a:lnTo>
                  <a:cubicBezTo>
                    <a:pt x="182" y="110"/>
                    <a:pt x="183" y="1"/>
                    <a:pt x="1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9"/>
            <p:cNvSpPr/>
            <p:nvPr/>
          </p:nvSpPr>
          <p:spPr>
            <a:xfrm>
              <a:off x="1931975" y="803950"/>
              <a:ext cx="20475" cy="23275"/>
            </a:xfrm>
            <a:custGeom>
              <a:rect b="b" l="l" r="r" t="t"/>
              <a:pathLst>
                <a:path extrusionOk="0" h="931" w="819">
                  <a:moveTo>
                    <a:pt x="178" y="0"/>
                  </a:moveTo>
                  <a:lnTo>
                    <a:pt x="1" y="100"/>
                  </a:lnTo>
                  <a:cubicBezTo>
                    <a:pt x="78" y="405"/>
                    <a:pt x="223" y="687"/>
                    <a:pt x="423" y="931"/>
                  </a:cubicBezTo>
                  <a:lnTo>
                    <a:pt x="504" y="885"/>
                  </a:lnTo>
                  <a:lnTo>
                    <a:pt x="558" y="853"/>
                  </a:lnTo>
                  <a:lnTo>
                    <a:pt x="616" y="818"/>
                  </a:lnTo>
                  <a:lnTo>
                    <a:pt x="774" y="722"/>
                  </a:lnTo>
                  <a:lnTo>
                    <a:pt x="819" y="696"/>
                  </a:lnTo>
                  <a:cubicBezTo>
                    <a:pt x="547" y="525"/>
                    <a:pt x="325" y="284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9"/>
            <p:cNvSpPr/>
            <p:nvPr/>
          </p:nvSpPr>
          <p:spPr>
            <a:xfrm>
              <a:off x="1936400" y="799050"/>
              <a:ext cx="17425" cy="22325"/>
            </a:xfrm>
            <a:custGeom>
              <a:rect b="b" l="l" r="r" t="t"/>
              <a:pathLst>
                <a:path extrusionOk="0" h="893" w="697">
                  <a:moveTo>
                    <a:pt x="347" y="0"/>
                  </a:moveTo>
                  <a:lnTo>
                    <a:pt x="328" y="10"/>
                  </a:lnTo>
                  <a:lnTo>
                    <a:pt x="1" y="195"/>
                  </a:lnTo>
                  <a:cubicBezTo>
                    <a:pt x="148" y="479"/>
                    <a:pt x="369" y="719"/>
                    <a:pt x="640" y="892"/>
                  </a:cubicBezTo>
                  <a:lnTo>
                    <a:pt x="642" y="892"/>
                  </a:lnTo>
                  <a:lnTo>
                    <a:pt x="697" y="859"/>
                  </a:lnTo>
                  <a:lnTo>
                    <a:pt x="697" y="400"/>
                  </a:lnTo>
                  <a:cubicBezTo>
                    <a:pt x="615" y="335"/>
                    <a:pt x="541" y="263"/>
                    <a:pt x="475" y="183"/>
                  </a:cubicBezTo>
                  <a:cubicBezTo>
                    <a:pt x="427" y="126"/>
                    <a:pt x="385" y="64"/>
                    <a:pt x="34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9"/>
            <p:cNvSpPr/>
            <p:nvPr/>
          </p:nvSpPr>
          <p:spPr>
            <a:xfrm>
              <a:off x="1945075" y="793925"/>
              <a:ext cx="8750" cy="15150"/>
            </a:xfrm>
            <a:custGeom>
              <a:rect b="b" l="l" r="r" t="t"/>
              <a:pathLst>
                <a:path extrusionOk="0" h="606" w="350">
                  <a:moveTo>
                    <a:pt x="350" y="1"/>
                  </a:moveTo>
                  <a:lnTo>
                    <a:pt x="0" y="207"/>
                  </a:lnTo>
                  <a:cubicBezTo>
                    <a:pt x="38" y="271"/>
                    <a:pt x="80" y="331"/>
                    <a:pt x="128" y="389"/>
                  </a:cubicBezTo>
                  <a:cubicBezTo>
                    <a:pt x="194" y="468"/>
                    <a:pt x="268" y="540"/>
                    <a:pt x="350" y="605"/>
                  </a:cubicBezTo>
                  <a:lnTo>
                    <a:pt x="3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9"/>
            <p:cNvSpPr/>
            <p:nvPr/>
          </p:nvSpPr>
          <p:spPr>
            <a:xfrm>
              <a:off x="1926675" y="806450"/>
              <a:ext cx="15875" cy="27600"/>
            </a:xfrm>
            <a:custGeom>
              <a:rect b="b" l="l" r="r" t="t"/>
              <a:pathLst>
                <a:path extrusionOk="0" h="1104" w="635">
                  <a:moveTo>
                    <a:pt x="213" y="0"/>
                  </a:moveTo>
                  <a:lnTo>
                    <a:pt x="7" y="115"/>
                  </a:lnTo>
                  <a:cubicBezTo>
                    <a:pt x="1" y="351"/>
                    <a:pt x="8" y="587"/>
                    <a:pt x="60" y="818"/>
                  </a:cubicBezTo>
                  <a:cubicBezTo>
                    <a:pt x="82" y="915"/>
                    <a:pt x="113" y="1011"/>
                    <a:pt x="153" y="1104"/>
                  </a:cubicBezTo>
                  <a:lnTo>
                    <a:pt x="635" y="831"/>
                  </a:lnTo>
                  <a:cubicBezTo>
                    <a:pt x="435" y="587"/>
                    <a:pt x="290" y="305"/>
                    <a:pt x="21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9"/>
            <p:cNvSpPr/>
            <p:nvPr/>
          </p:nvSpPr>
          <p:spPr>
            <a:xfrm>
              <a:off x="1882175" y="786325"/>
              <a:ext cx="76000" cy="45875"/>
            </a:xfrm>
            <a:custGeom>
              <a:rect b="b" l="l" r="r" t="t"/>
              <a:pathLst>
                <a:path extrusionOk="0" h="1835" w="3040">
                  <a:moveTo>
                    <a:pt x="3040" y="0"/>
                  </a:moveTo>
                  <a:lnTo>
                    <a:pt x="0" y="1735"/>
                  </a:lnTo>
                  <a:lnTo>
                    <a:pt x="174" y="1835"/>
                  </a:lnTo>
                  <a:lnTo>
                    <a:pt x="2866" y="305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9"/>
            <p:cNvSpPr/>
            <p:nvPr/>
          </p:nvSpPr>
          <p:spPr>
            <a:xfrm>
              <a:off x="1882175" y="820500"/>
              <a:ext cx="76000" cy="46150"/>
            </a:xfrm>
            <a:custGeom>
              <a:rect b="b" l="l" r="r" t="t"/>
              <a:pathLst>
                <a:path extrusionOk="0" h="1846" w="3040">
                  <a:moveTo>
                    <a:pt x="2866" y="1"/>
                  </a:moveTo>
                  <a:lnTo>
                    <a:pt x="174" y="1539"/>
                  </a:lnTo>
                  <a:lnTo>
                    <a:pt x="0" y="1845"/>
                  </a:lnTo>
                  <a:lnTo>
                    <a:pt x="3040" y="99"/>
                  </a:lnTo>
                  <a:lnTo>
                    <a:pt x="286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9"/>
            <p:cNvSpPr/>
            <p:nvPr/>
          </p:nvSpPr>
          <p:spPr>
            <a:xfrm>
              <a:off x="1886525" y="819500"/>
              <a:ext cx="67300" cy="39500"/>
            </a:xfrm>
            <a:custGeom>
              <a:rect b="b" l="l" r="r" t="t"/>
              <a:pathLst>
                <a:path extrusionOk="0" h="1580" w="2692">
                  <a:moveTo>
                    <a:pt x="2642" y="0"/>
                  </a:moveTo>
                  <a:lnTo>
                    <a:pt x="0" y="1508"/>
                  </a:lnTo>
                  <a:lnTo>
                    <a:pt x="0" y="1579"/>
                  </a:lnTo>
                  <a:lnTo>
                    <a:pt x="2692" y="41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9"/>
            <p:cNvSpPr/>
            <p:nvPr/>
          </p:nvSpPr>
          <p:spPr>
            <a:xfrm>
              <a:off x="1952575" y="793925"/>
              <a:ext cx="1250" cy="26600"/>
            </a:xfrm>
            <a:custGeom>
              <a:rect b="b" l="l" r="r" t="t"/>
              <a:pathLst>
                <a:path extrusionOk="0" h="1064" w="50">
                  <a:moveTo>
                    <a:pt x="50" y="1"/>
                  </a:moveTo>
                  <a:lnTo>
                    <a:pt x="0" y="30"/>
                  </a:lnTo>
                  <a:lnTo>
                    <a:pt x="0" y="1023"/>
                  </a:lnTo>
                  <a:lnTo>
                    <a:pt x="50" y="1064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9"/>
            <p:cNvSpPr/>
            <p:nvPr/>
          </p:nvSpPr>
          <p:spPr>
            <a:xfrm>
              <a:off x="1880500" y="828550"/>
              <a:ext cx="1700" cy="38100"/>
            </a:xfrm>
            <a:custGeom>
              <a:rect b="b" l="l" r="r" t="t"/>
              <a:pathLst>
                <a:path extrusionOk="0" h="1524" w="68">
                  <a:moveTo>
                    <a:pt x="1" y="1"/>
                  </a:moveTo>
                  <a:lnTo>
                    <a:pt x="1" y="1483"/>
                  </a:lnTo>
                  <a:lnTo>
                    <a:pt x="67" y="1523"/>
                  </a:lnTo>
                  <a:lnTo>
                    <a:pt x="67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1880500" y="785150"/>
              <a:ext cx="77675" cy="44550"/>
            </a:xfrm>
            <a:custGeom>
              <a:rect b="b" l="l" r="r" t="t"/>
              <a:pathLst>
                <a:path extrusionOk="0" h="1782" w="3107">
                  <a:moveTo>
                    <a:pt x="3041" y="1"/>
                  </a:moveTo>
                  <a:lnTo>
                    <a:pt x="1" y="1737"/>
                  </a:lnTo>
                  <a:lnTo>
                    <a:pt x="67" y="1782"/>
                  </a:lnTo>
                  <a:lnTo>
                    <a:pt x="3107" y="47"/>
                  </a:lnTo>
                  <a:lnTo>
                    <a:pt x="304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9"/>
            <p:cNvSpPr/>
            <p:nvPr/>
          </p:nvSpPr>
          <p:spPr>
            <a:xfrm>
              <a:off x="2072500" y="1000500"/>
              <a:ext cx="63350" cy="42750"/>
            </a:xfrm>
            <a:custGeom>
              <a:rect b="b" l="l" r="r" t="t"/>
              <a:pathLst>
                <a:path extrusionOk="0" h="1710" w="2534">
                  <a:moveTo>
                    <a:pt x="0" y="0"/>
                  </a:moveTo>
                  <a:lnTo>
                    <a:pt x="0" y="241"/>
                  </a:lnTo>
                  <a:lnTo>
                    <a:pt x="2533" y="1710"/>
                  </a:lnTo>
                  <a:lnTo>
                    <a:pt x="2533" y="1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2072500" y="982375"/>
              <a:ext cx="94550" cy="54875"/>
            </a:xfrm>
            <a:custGeom>
              <a:rect b="b" l="l" r="r" t="t"/>
              <a:pathLst>
                <a:path extrusionOk="0" h="2195" w="3782">
                  <a:moveTo>
                    <a:pt x="1247" y="0"/>
                  </a:moveTo>
                  <a:lnTo>
                    <a:pt x="0" y="725"/>
                  </a:lnTo>
                  <a:lnTo>
                    <a:pt x="2533" y="2194"/>
                  </a:lnTo>
                  <a:lnTo>
                    <a:pt x="3782" y="1471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>
              <a:off x="2135825" y="1019125"/>
              <a:ext cx="31225" cy="24125"/>
            </a:xfrm>
            <a:custGeom>
              <a:rect b="b" l="l" r="r" t="t"/>
              <a:pathLst>
                <a:path extrusionOk="0" h="965" w="1249">
                  <a:moveTo>
                    <a:pt x="1249" y="1"/>
                  </a:moveTo>
                  <a:lnTo>
                    <a:pt x="0" y="724"/>
                  </a:lnTo>
                  <a:lnTo>
                    <a:pt x="0" y="965"/>
                  </a:lnTo>
                  <a:lnTo>
                    <a:pt x="1249" y="241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2072500" y="967975"/>
              <a:ext cx="63350" cy="56025"/>
            </a:xfrm>
            <a:custGeom>
              <a:rect b="b" l="l" r="r" t="t"/>
              <a:pathLst>
                <a:path extrusionOk="0" h="2241" w="2534">
                  <a:moveTo>
                    <a:pt x="0" y="1"/>
                  </a:moveTo>
                  <a:lnTo>
                    <a:pt x="0" y="771"/>
                  </a:lnTo>
                  <a:lnTo>
                    <a:pt x="2533" y="2241"/>
                  </a:lnTo>
                  <a:lnTo>
                    <a:pt x="2533" y="14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2072500" y="949875"/>
              <a:ext cx="94550" cy="54850"/>
            </a:xfrm>
            <a:custGeom>
              <a:rect b="b" l="l" r="r" t="t"/>
              <a:pathLst>
                <a:path extrusionOk="0" h="2194" w="3782">
                  <a:moveTo>
                    <a:pt x="1247" y="1"/>
                  </a:moveTo>
                  <a:lnTo>
                    <a:pt x="0" y="725"/>
                  </a:lnTo>
                  <a:lnTo>
                    <a:pt x="2533" y="2193"/>
                  </a:lnTo>
                  <a:lnTo>
                    <a:pt x="3782" y="1470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2135825" y="986600"/>
              <a:ext cx="31225" cy="37400"/>
            </a:xfrm>
            <a:custGeom>
              <a:rect b="b" l="l" r="r" t="t"/>
              <a:pathLst>
                <a:path extrusionOk="0" h="1496" w="1249">
                  <a:moveTo>
                    <a:pt x="1249" y="1"/>
                  </a:moveTo>
                  <a:lnTo>
                    <a:pt x="0" y="724"/>
                  </a:lnTo>
                  <a:lnTo>
                    <a:pt x="0" y="1496"/>
                  </a:lnTo>
                  <a:lnTo>
                    <a:pt x="1249" y="772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2161775" y="998500"/>
              <a:ext cx="5275" cy="26675"/>
            </a:xfrm>
            <a:custGeom>
              <a:rect b="b" l="l" r="r" t="t"/>
              <a:pathLst>
                <a:path extrusionOk="0" h="1067" w="211">
                  <a:moveTo>
                    <a:pt x="1" y="1"/>
                  </a:moveTo>
                  <a:lnTo>
                    <a:pt x="1" y="1066"/>
                  </a:lnTo>
                  <a:lnTo>
                    <a:pt x="211" y="1066"/>
                  </a:lnTo>
                  <a:lnTo>
                    <a:pt x="21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9"/>
            <p:cNvSpPr/>
            <p:nvPr/>
          </p:nvSpPr>
          <p:spPr>
            <a:xfrm>
              <a:off x="2150550" y="1008900"/>
              <a:ext cx="11250" cy="13300"/>
            </a:xfrm>
            <a:custGeom>
              <a:rect b="b" l="l" r="r" t="t"/>
              <a:pathLst>
                <a:path extrusionOk="0" h="532" w="450">
                  <a:moveTo>
                    <a:pt x="450" y="1"/>
                  </a:moveTo>
                  <a:lnTo>
                    <a:pt x="0" y="262"/>
                  </a:lnTo>
                  <a:lnTo>
                    <a:pt x="450" y="53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9"/>
            <p:cNvSpPr/>
            <p:nvPr/>
          </p:nvSpPr>
          <p:spPr>
            <a:xfrm>
              <a:off x="2135250" y="977825"/>
              <a:ext cx="10350" cy="16325"/>
            </a:xfrm>
            <a:custGeom>
              <a:rect b="b" l="l" r="r" t="t"/>
              <a:pathLst>
                <a:path extrusionOk="0" h="653" w="414">
                  <a:moveTo>
                    <a:pt x="414" y="1"/>
                  </a:moveTo>
                  <a:lnTo>
                    <a:pt x="0" y="237"/>
                  </a:lnTo>
                  <a:lnTo>
                    <a:pt x="0" y="652"/>
                  </a:lnTo>
                  <a:lnTo>
                    <a:pt x="361" y="44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2124700" y="977700"/>
              <a:ext cx="10575" cy="16450"/>
            </a:xfrm>
            <a:custGeom>
              <a:rect b="b" l="l" r="r" t="t"/>
              <a:pathLst>
                <a:path extrusionOk="0" h="658" w="423">
                  <a:moveTo>
                    <a:pt x="0" y="0"/>
                  </a:moveTo>
                  <a:lnTo>
                    <a:pt x="63" y="448"/>
                  </a:lnTo>
                  <a:lnTo>
                    <a:pt x="422" y="657"/>
                  </a:lnTo>
                  <a:lnTo>
                    <a:pt x="422" y="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2124700" y="971300"/>
              <a:ext cx="20900" cy="12475"/>
            </a:xfrm>
            <a:custGeom>
              <a:rect b="b" l="l" r="r" t="t"/>
              <a:pathLst>
                <a:path extrusionOk="0" h="499" w="836">
                  <a:moveTo>
                    <a:pt x="422" y="65"/>
                  </a:moveTo>
                  <a:lnTo>
                    <a:pt x="730" y="259"/>
                  </a:lnTo>
                  <a:lnTo>
                    <a:pt x="422" y="436"/>
                  </a:lnTo>
                  <a:lnTo>
                    <a:pt x="106" y="255"/>
                  </a:lnTo>
                  <a:lnTo>
                    <a:pt x="422" y="65"/>
                  </a:lnTo>
                  <a:close/>
                  <a:moveTo>
                    <a:pt x="422" y="1"/>
                  </a:moveTo>
                  <a:lnTo>
                    <a:pt x="0" y="256"/>
                  </a:lnTo>
                  <a:lnTo>
                    <a:pt x="422" y="498"/>
                  </a:lnTo>
                  <a:lnTo>
                    <a:pt x="836" y="262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2135250" y="972900"/>
              <a:ext cx="7750" cy="5825"/>
            </a:xfrm>
            <a:custGeom>
              <a:rect b="b" l="l" r="r" t="t"/>
              <a:pathLst>
                <a:path extrusionOk="0" h="233" w="310">
                  <a:moveTo>
                    <a:pt x="0" y="1"/>
                  </a:moveTo>
                  <a:lnTo>
                    <a:pt x="0" y="83"/>
                  </a:lnTo>
                  <a:lnTo>
                    <a:pt x="244" y="233"/>
                  </a:lnTo>
                  <a:lnTo>
                    <a:pt x="309" y="19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2127350" y="972900"/>
              <a:ext cx="7925" cy="5675"/>
            </a:xfrm>
            <a:custGeom>
              <a:rect b="b" l="l" r="r" t="t"/>
              <a:pathLst>
                <a:path extrusionOk="0" h="227" w="317">
                  <a:moveTo>
                    <a:pt x="316" y="1"/>
                  </a:moveTo>
                  <a:lnTo>
                    <a:pt x="0" y="191"/>
                  </a:lnTo>
                  <a:lnTo>
                    <a:pt x="64" y="227"/>
                  </a:lnTo>
                  <a:lnTo>
                    <a:pt x="316" y="83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2128925" y="974975"/>
              <a:ext cx="12425" cy="7225"/>
            </a:xfrm>
            <a:custGeom>
              <a:rect b="b" l="l" r="r" t="t"/>
              <a:pathLst>
                <a:path extrusionOk="0" h="289" w="497">
                  <a:moveTo>
                    <a:pt x="253" y="0"/>
                  </a:moveTo>
                  <a:lnTo>
                    <a:pt x="1" y="144"/>
                  </a:lnTo>
                  <a:lnTo>
                    <a:pt x="253" y="289"/>
                  </a:lnTo>
                  <a:lnTo>
                    <a:pt x="497" y="15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2126625" y="963700"/>
              <a:ext cx="17050" cy="17025"/>
            </a:xfrm>
            <a:custGeom>
              <a:rect b="b" l="l" r="r" t="t"/>
              <a:pathLst>
                <a:path extrusionOk="0" h="681" w="682">
                  <a:moveTo>
                    <a:pt x="341" y="0"/>
                  </a:moveTo>
                  <a:cubicBezTo>
                    <a:pt x="152" y="0"/>
                    <a:pt x="0" y="153"/>
                    <a:pt x="0" y="341"/>
                  </a:cubicBezTo>
                  <a:cubicBezTo>
                    <a:pt x="0" y="528"/>
                    <a:pt x="152" y="681"/>
                    <a:pt x="341" y="681"/>
                  </a:cubicBezTo>
                  <a:cubicBezTo>
                    <a:pt x="529" y="681"/>
                    <a:pt x="682" y="528"/>
                    <a:pt x="682" y="341"/>
                  </a:cubicBezTo>
                  <a:cubicBezTo>
                    <a:pt x="682" y="153"/>
                    <a:pt x="529" y="0"/>
                    <a:pt x="341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2127350" y="966600"/>
              <a:ext cx="17625" cy="14125"/>
            </a:xfrm>
            <a:custGeom>
              <a:rect b="b" l="l" r="r" t="t"/>
              <a:pathLst>
                <a:path extrusionOk="0" h="565" w="705">
                  <a:moveTo>
                    <a:pt x="569" y="0"/>
                  </a:moveTo>
                  <a:cubicBezTo>
                    <a:pt x="637" y="156"/>
                    <a:pt x="582" y="335"/>
                    <a:pt x="439" y="425"/>
                  </a:cubicBezTo>
                  <a:cubicBezTo>
                    <a:pt x="383" y="462"/>
                    <a:pt x="320" y="479"/>
                    <a:pt x="257" y="479"/>
                  </a:cubicBezTo>
                  <a:cubicBezTo>
                    <a:pt x="161" y="479"/>
                    <a:pt x="67" y="439"/>
                    <a:pt x="0" y="362"/>
                  </a:cubicBezTo>
                  <a:lnTo>
                    <a:pt x="0" y="362"/>
                  </a:lnTo>
                  <a:cubicBezTo>
                    <a:pt x="57" y="490"/>
                    <a:pt x="183" y="564"/>
                    <a:pt x="313" y="564"/>
                  </a:cubicBezTo>
                  <a:cubicBezTo>
                    <a:pt x="375" y="564"/>
                    <a:pt x="438" y="547"/>
                    <a:pt x="495" y="511"/>
                  </a:cubicBezTo>
                  <a:cubicBezTo>
                    <a:pt x="670" y="399"/>
                    <a:pt x="705" y="159"/>
                    <a:pt x="569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2137150" y="967850"/>
              <a:ext cx="2075" cy="850"/>
            </a:xfrm>
            <a:custGeom>
              <a:rect b="b" l="l" r="r" t="t"/>
              <a:pathLst>
                <a:path extrusionOk="0" h="34" w="83">
                  <a:moveTo>
                    <a:pt x="41" y="1"/>
                  </a:moveTo>
                  <a:cubicBezTo>
                    <a:pt x="21" y="1"/>
                    <a:pt x="0" y="11"/>
                    <a:pt x="7" y="33"/>
                  </a:cubicBezTo>
                  <a:cubicBezTo>
                    <a:pt x="11" y="18"/>
                    <a:pt x="24" y="8"/>
                    <a:pt x="39" y="8"/>
                  </a:cubicBezTo>
                  <a:cubicBezTo>
                    <a:pt x="40" y="8"/>
                    <a:pt x="41" y="8"/>
                    <a:pt x="42" y="8"/>
                  </a:cubicBezTo>
                  <a:cubicBezTo>
                    <a:pt x="43" y="8"/>
                    <a:pt x="44" y="8"/>
                    <a:pt x="44" y="8"/>
                  </a:cubicBezTo>
                  <a:cubicBezTo>
                    <a:pt x="58" y="8"/>
                    <a:pt x="71" y="18"/>
                    <a:pt x="76" y="33"/>
                  </a:cubicBezTo>
                  <a:cubicBezTo>
                    <a:pt x="82" y="11"/>
                    <a:pt x="62" y="1"/>
                    <a:pt x="4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2135425" y="970200"/>
              <a:ext cx="1875" cy="1250"/>
            </a:xfrm>
            <a:custGeom>
              <a:rect b="b" l="l" r="r" t="t"/>
              <a:pathLst>
                <a:path extrusionOk="0" h="50" w="75">
                  <a:moveTo>
                    <a:pt x="37" y="1"/>
                  </a:moveTo>
                  <a:cubicBezTo>
                    <a:pt x="19" y="1"/>
                    <a:pt x="0" y="13"/>
                    <a:pt x="0" y="38"/>
                  </a:cubicBezTo>
                  <a:cubicBezTo>
                    <a:pt x="0" y="42"/>
                    <a:pt x="0" y="46"/>
                    <a:pt x="3" y="49"/>
                  </a:cubicBezTo>
                  <a:cubicBezTo>
                    <a:pt x="8" y="35"/>
                    <a:pt x="22" y="25"/>
                    <a:pt x="38" y="25"/>
                  </a:cubicBezTo>
                  <a:cubicBezTo>
                    <a:pt x="53" y="25"/>
                    <a:pt x="67" y="35"/>
                    <a:pt x="73" y="49"/>
                  </a:cubicBezTo>
                  <a:cubicBezTo>
                    <a:pt x="73" y="46"/>
                    <a:pt x="74" y="42"/>
                    <a:pt x="74" y="38"/>
                  </a:cubicBezTo>
                  <a:cubicBezTo>
                    <a:pt x="74" y="13"/>
                    <a:pt x="56" y="1"/>
                    <a:pt x="37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9"/>
            <p:cNvSpPr/>
            <p:nvPr/>
          </p:nvSpPr>
          <p:spPr>
            <a:xfrm>
              <a:off x="2134325" y="966775"/>
              <a:ext cx="1950" cy="1075"/>
            </a:xfrm>
            <a:custGeom>
              <a:rect b="b" l="l" r="r" t="t"/>
              <a:pathLst>
                <a:path extrusionOk="0" h="43" w="78">
                  <a:moveTo>
                    <a:pt x="42" y="1"/>
                  </a:moveTo>
                  <a:cubicBezTo>
                    <a:pt x="21" y="1"/>
                    <a:pt x="0" y="16"/>
                    <a:pt x="5" y="43"/>
                  </a:cubicBezTo>
                  <a:cubicBezTo>
                    <a:pt x="10" y="28"/>
                    <a:pt x="24" y="18"/>
                    <a:pt x="40" y="18"/>
                  </a:cubicBezTo>
                  <a:cubicBezTo>
                    <a:pt x="56" y="18"/>
                    <a:pt x="71" y="28"/>
                    <a:pt x="75" y="43"/>
                  </a:cubicBezTo>
                  <a:cubicBezTo>
                    <a:pt x="76" y="40"/>
                    <a:pt x="78" y="36"/>
                    <a:pt x="78" y="31"/>
                  </a:cubicBezTo>
                  <a:cubicBezTo>
                    <a:pt x="74" y="10"/>
                    <a:pt x="58" y="1"/>
                    <a:pt x="42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9"/>
            <p:cNvSpPr/>
            <p:nvPr/>
          </p:nvSpPr>
          <p:spPr>
            <a:xfrm>
              <a:off x="2131800" y="967850"/>
              <a:ext cx="1875" cy="1250"/>
            </a:xfrm>
            <a:custGeom>
              <a:rect b="b" l="l" r="r" t="t"/>
              <a:pathLst>
                <a:path extrusionOk="0" h="50" w="75">
                  <a:moveTo>
                    <a:pt x="37" y="1"/>
                  </a:moveTo>
                  <a:cubicBezTo>
                    <a:pt x="19" y="1"/>
                    <a:pt x="0" y="13"/>
                    <a:pt x="0" y="37"/>
                  </a:cubicBezTo>
                  <a:cubicBezTo>
                    <a:pt x="0" y="42"/>
                    <a:pt x="2" y="45"/>
                    <a:pt x="3" y="49"/>
                  </a:cubicBezTo>
                  <a:cubicBezTo>
                    <a:pt x="8" y="35"/>
                    <a:pt x="22" y="24"/>
                    <a:pt x="38" y="24"/>
                  </a:cubicBezTo>
                  <a:cubicBezTo>
                    <a:pt x="53" y="24"/>
                    <a:pt x="67" y="35"/>
                    <a:pt x="73" y="49"/>
                  </a:cubicBezTo>
                  <a:cubicBezTo>
                    <a:pt x="74" y="45"/>
                    <a:pt x="74" y="42"/>
                    <a:pt x="74" y="37"/>
                  </a:cubicBezTo>
                  <a:cubicBezTo>
                    <a:pt x="74" y="13"/>
                    <a:pt x="56" y="1"/>
                    <a:pt x="37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2132275" y="965475"/>
              <a:ext cx="1025" cy="675"/>
            </a:xfrm>
            <a:custGeom>
              <a:rect b="b" l="l" r="r" t="t"/>
              <a:pathLst>
                <a:path extrusionOk="0" h="27" w="41">
                  <a:moveTo>
                    <a:pt x="21" y="0"/>
                  </a:moveTo>
                  <a:cubicBezTo>
                    <a:pt x="10" y="0"/>
                    <a:pt x="0" y="7"/>
                    <a:pt x="0" y="21"/>
                  </a:cubicBezTo>
                  <a:cubicBezTo>
                    <a:pt x="0" y="22"/>
                    <a:pt x="0" y="25"/>
                    <a:pt x="2" y="27"/>
                  </a:cubicBezTo>
                  <a:cubicBezTo>
                    <a:pt x="5" y="19"/>
                    <a:pt x="12" y="14"/>
                    <a:pt x="21" y="14"/>
                  </a:cubicBezTo>
                  <a:cubicBezTo>
                    <a:pt x="29" y="14"/>
                    <a:pt x="37" y="19"/>
                    <a:pt x="39" y="27"/>
                  </a:cubicBezTo>
                  <a:cubicBezTo>
                    <a:pt x="41" y="25"/>
                    <a:pt x="41" y="22"/>
                    <a:pt x="41" y="21"/>
                  </a:cubicBezTo>
                  <a:cubicBezTo>
                    <a:pt x="41" y="7"/>
                    <a:pt x="31" y="0"/>
                    <a:pt x="21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9"/>
            <p:cNvSpPr/>
            <p:nvPr/>
          </p:nvSpPr>
          <p:spPr>
            <a:xfrm>
              <a:off x="2139775" y="966900"/>
              <a:ext cx="1050" cy="700"/>
            </a:xfrm>
            <a:custGeom>
              <a:rect b="b" l="l" r="r" t="t"/>
              <a:pathLst>
                <a:path extrusionOk="0" h="28" w="42">
                  <a:moveTo>
                    <a:pt x="21" y="1"/>
                  </a:moveTo>
                  <a:cubicBezTo>
                    <a:pt x="11" y="1"/>
                    <a:pt x="1" y="7"/>
                    <a:pt x="1" y="20"/>
                  </a:cubicBezTo>
                  <a:cubicBezTo>
                    <a:pt x="1" y="23"/>
                    <a:pt x="1" y="25"/>
                    <a:pt x="2" y="28"/>
                  </a:cubicBezTo>
                  <a:cubicBezTo>
                    <a:pt x="5" y="19"/>
                    <a:pt x="12" y="13"/>
                    <a:pt x="21" y="13"/>
                  </a:cubicBezTo>
                  <a:cubicBezTo>
                    <a:pt x="30" y="13"/>
                    <a:pt x="37" y="19"/>
                    <a:pt x="40" y="28"/>
                  </a:cubicBezTo>
                  <a:cubicBezTo>
                    <a:pt x="41" y="25"/>
                    <a:pt x="41" y="23"/>
                    <a:pt x="41" y="20"/>
                  </a:cubicBezTo>
                  <a:cubicBezTo>
                    <a:pt x="41" y="7"/>
                    <a:pt x="31" y="1"/>
                    <a:pt x="2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9"/>
            <p:cNvSpPr/>
            <p:nvPr/>
          </p:nvSpPr>
          <p:spPr>
            <a:xfrm>
              <a:off x="2128750" y="970425"/>
              <a:ext cx="1875" cy="1250"/>
            </a:xfrm>
            <a:custGeom>
              <a:rect b="b" l="l" r="r" t="t"/>
              <a:pathLst>
                <a:path extrusionOk="0" h="50" w="75">
                  <a:moveTo>
                    <a:pt x="38" y="0"/>
                  </a:moveTo>
                  <a:cubicBezTo>
                    <a:pt x="19" y="0"/>
                    <a:pt x="1" y="13"/>
                    <a:pt x="1" y="37"/>
                  </a:cubicBezTo>
                  <a:cubicBezTo>
                    <a:pt x="1" y="42"/>
                    <a:pt x="1" y="46"/>
                    <a:pt x="2" y="49"/>
                  </a:cubicBezTo>
                  <a:cubicBezTo>
                    <a:pt x="6" y="35"/>
                    <a:pt x="21" y="24"/>
                    <a:pt x="37" y="24"/>
                  </a:cubicBezTo>
                  <a:cubicBezTo>
                    <a:pt x="53" y="24"/>
                    <a:pt x="67" y="35"/>
                    <a:pt x="72" y="49"/>
                  </a:cubicBezTo>
                  <a:cubicBezTo>
                    <a:pt x="73" y="46"/>
                    <a:pt x="73" y="42"/>
                    <a:pt x="75" y="37"/>
                  </a:cubicBezTo>
                  <a:cubicBezTo>
                    <a:pt x="75" y="13"/>
                    <a:pt x="56" y="0"/>
                    <a:pt x="38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2131225" y="972850"/>
              <a:ext cx="1875" cy="1250"/>
            </a:xfrm>
            <a:custGeom>
              <a:rect b="b" l="l" r="r" t="t"/>
              <a:pathLst>
                <a:path extrusionOk="0" h="50" w="75">
                  <a:moveTo>
                    <a:pt x="37" y="1"/>
                  </a:moveTo>
                  <a:cubicBezTo>
                    <a:pt x="19" y="1"/>
                    <a:pt x="0" y="13"/>
                    <a:pt x="0" y="38"/>
                  </a:cubicBezTo>
                  <a:cubicBezTo>
                    <a:pt x="0" y="42"/>
                    <a:pt x="2" y="46"/>
                    <a:pt x="3" y="49"/>
                  </a:cubicBezTo>
                  <a:cubicBezTo>
                    <a:pt x="8" y="35"/>
                    <a:pt x="22" y="25"/>
                    <a:pt x="38" y="25"/>
                  </a:cubicBezTo>
                  <a:cubicBezTo>
                    <a:pt x="54" y="25"/>
                    <a:pt x="67" y="35"/>
                    <a:pt x="73" y="49"/>
                  </a:cubicBezTo>
                  <a:cubicBezTo>
                    <a:pt x="74" y="46"/>
                    <a:pt x="74" y="42"/>
                    <a:pt x="74" y="38"/>
                  </a:cubicBezTo>
                  <a:cubicBezTo>
                    <a:pt x="74" y="13"/>
                    <a:pt x="56" y="1"/>
                    <a:pt x="37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2132850" y="970825"/>
              <a:ext cx="1875" cy="1225"/>
            </a:xfrm>
            <a:custGeom>
              <a:rect b="b" l="l" r="r" t="t"/>
              <a:pathLst>
                <a:path extrusionOk="0" h="49" w="75">
                  <a:moveTo>
                    <a:pt x="38" y="0"/>
                  </a:moveTo>
                  <a:cubicBezTo>
                    <a:pt x="19" y="0"/>
                    <a:pt x="1" y="13"/>
                    <a:pt x="1" y="37"/>
                  </a:cubicBezTo>
                  <a:cubicBezTo>
                    <a:pt x="1" y="42"/>
                    <a:pt x="1" y="46"/>
                    <a:pt x="2" y="49"/>
                  </a:cubicBezTo>
                  <a:cubicBezTo>
                    <a:pt x="8" y="34"/>
                    <a:pt x="21" y="24"/>
                    <a:pt x="37" y="24"/>
                  </a:cubicBezTo>
                  <a:cubicBezTo>
                    <a:pt x="53" y="24"/>
                    <a:pt x="67" y="34"/>
                    <a:pt x="72" y="49"/>
                  </a:cubicBezTo>
                  <a:cubicBezTo>
                    <a:pt x="73" y="46"/>
                    <a:pt x="74" y="42"/>
                    <a:pt x="74" y="37"/>
                  </a:cubicBezTo>
                  <a:cubicBezTo>
                    <a:pt x="74" y="13"/>
                    <a:pt x="56" y="0"/>
                    <a:pt x="38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2139075" y="970050"/>
              <a:ext cx="1875" cy="1250"/>
            </a:xfrm>
            <a:custGeom>
              <a:rect b="b" l="l" r="r" t="t"/>
              <a:pathLst>
                <a:path extrusionOk="0" h="50" w="75">
                  <a:moveTo>
                    <a:pt x="38" y="1"/>
                  </a:moveTo>
                  <a:cubicBezTo>
                    <a:pt x="19" y="1"/>
                    <a:pt x="1" y="13"/>
                    <a:pt x="1" y="38"/>
                  </a:cubicBezTo>
                  <a:cubicBezTo>
                    <a:pt x="1" y="41"/>
                    <a:pt x="2" y="45"/>
                    <a:pt x="4" y="50"/>
                  </a:cubicBezTo>
                  <a:cubicBezTo>
                    <a:pt x="8" y="35"/>
                    <a:pt x="23" y="25"/>
                    <a:pt x="39" y="25"/>
                  </a:cubicBezTo>
                  <a:cubicBezTo>
                    <a:pt x="55" y="25"/>
                    <a:pt x="68" y="35"/>
                    <a:pt x="73" y="50"/>
                  </a:cubicBezTo>
                  <a:cubicBezTo>
                    <a:pt x="75" y="45"/>
                    <a:pt x="75" y="41"/>
                    <a:pt x="75" y="38"/>
                  </a:cubicBezTo>
                  <a:cubicBezTo>
                    <a:pt x="75" y="13"/>
                    <a:pt x="56" y="1"/>
                    <a:pt x="38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2136625" y="972850"/>
              <a:ext cx="1875" cy="1250"/>
            </a:xfrm>
            <a:custGeom>
              <a:rect b="b" l="l" r="r" t="t"/>
              <a:pathLst>
                <a:path extrusionOk="0" h="50" w="75">
                  <a:moveTo>
                    <a:pt x="37" y="1"/>
                  </a:moveTo>
                  <a:cubicBezTo>
                    <a:pt x="19" y="1"/>
                    <a:pt x="0" y="13"/>
                    <a:pt x="0" y="38"/>
                  </a:cubicBezTo>
                  <a:cubicBezTo>
                    <a:pt x="0" y="42"/>
                    <a:pt x="2" y="46"/>
                    <a:pt x="3" y="49"/>
                  </a:cubicBezTo>
                  <a:cubicBezTo>
                    <a:pt x="8" y="35"/>
                    <a:pt x="22" y="25"/>
                    <a:pt x="38" y="25"/>
                  </a:cubicBezTo>
                  <a:cubicBezTo>
                    <a:pt x="53" y="25"/>
                    <a:pt x="67" y="35"/>
                    <a:pt x="73" y="49"/>
                  </a:cubicBezTo>
                  <a:cubicBezTo>
                    <a:pt x="73" y="46"/>
                    <a:pt x="74" y="42"/>
                    <a:pt x="74" y="38"/>
                  </a:cubicBezTo>
                  <a:cubicBezTo>
                    <a:pt x="74" y="13"/>
                    <a:pt x="56" y="1"/>
                    <a:pt x="37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2133350" y="974875"/>
              <a:ext cx="2075" cy="850"/>
            </a:xfrm>
            <a:custGeom>
              <a:rect b="b" l="l" r="r" t="t"/>
              <a:pathLst>
                <a:path extrusionOk="0" h="34" w="83">
                  <a:moveTo>
                    <a:pt x="41" y="1"/>
                  </a:moveTo>
                  <a:cubicBezTo>
                    <a:pt x="21" y="1"/>
                    <a:pt x="0" y="12"/>
                    <a:pt x="7" y="33"/>
                  </a:cubicBezTo>
                  <a:cubicBezTo>
                    <a:pt x="12" y="19"/>
                    <a:pt x="25" y="9"/>
                    <a:pt x="41" y="9"/>
                  </a:cubicBezTo>
                  <a:cubicBezTo>
                    <a:pt x="57" y="9"/>
                    <a:pt x="72" y="19"/>
                    <a:pt x="76" y="33"/>
                  </a:cubicBezTo>
                  <a:cubicBezTo>
                    <a:pt x="83" y="12"/>
                    <a:pt x="62" y="1"/>
                    <a:pt x="4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2128350" y="973625"/>
              <a:ext cx="1875" cy="1225"/>
            </a:xfrm>
            <a:custGeom>
              <a:rect b="b" l="l" r="r" t="t"/>
              <a:pathLst>
                <a:path extrusionOk="0" h="49" w="75">
                  <a:moveTo>
                    <a:pt x="38" y="0"/>
                  </a:moveTo>
                  <a:cubicBezTo>
                    <a:pt x="19" y="0"/>
                    <a:pt x="1" y="12"/>
                    <a:pt x="1" y="37"/>
                  </a:cubicBezTo>
                  <a:cubicBezTo>
                    <a:pt x="1" y="40"/>
                    <a:pt x="1" y="44"/>
                    <a:pt x="2" y="49"/>
                  </a:cubicBezTo>
                  <a:cubicBezTo>
                    <a:pt x="8" y="33"/>
                    <a:pt x="21" y="24"/>
                    <a:pt x="37" y="24"/>
                  </a:cubicBezTo>
                  <a:cubicBezTo>
                    <a:pt x="53" y="24"/>
                    <a:pt x="67" y="33"/>
                    <a:pt x="72" y="49"/>
                  </a:cubicBezTo>
                  <a:cubicBezTo>
                    <a:pt x="73" y="44"/>
                    <a:pt x="75" y="40"/>
                    <a:pt x="75" y="37"/>
                  </a:cubicBezTo>
                  <a:cubicBezTo>
                    <a:pt x="75" y="12"/>
                    <a:pt x="56" y="0"/>
                    <a:pt x="38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9"/>
            <p:cNvSpPr/>
            <p:nvPr/>
          </p:nvSpPr>
          <p:spPr>
            <a:xfrm>
              <a:off x="2129325" y="968250"/>
              <a:ext cx="1300" cy="850"/>
            </a:xfrm>
            <a:custGeom>
              <a:rect b="b" l="l" r="r" t="t"/>
              <a:pathLst>
                <a:path extrusionOk="0" h="34" w="52">
                  <a:moveTo>
                    <a:pt x="26" y="0"/>
                  </a:moveTo>
                  <a:cubicBezTo>
                    <a:pt x="14" y="0"/>
                    <a:pt x="1" y="8"/>
                    <a:pt x="1" y="24"/>
                  </a:cubicBezTo>
                  <a:cubicBezTo>
                    <a:pt x="1" y="27"/>
                    <a:pt x="1" y="30"/>
                    <a:pt x="2" y="33"/>
                  </a:cubicBezTo>
                  <a:cubicBezTo>
                    <a:pt x="5" y="23"/>
                    <a:pt x="15" y="17"/>
                    <a:pt x="26" y="17"/>
                  </a:cubicBezTo>
                  <a:cubicBezTo>
                    <a:pt x="37" y="17"/>
                    <a:pt x="46" y="23"/>
                    <a:pt x="50" y="33"/>
                  </a:cubicBezTo>
                  <a:cubicBezTo>
                    <a:pt x="50" y="30"/>
                    <a:pt x="50" y="27"/>
                    <a:pt x="52" y="24"/>
                  </a:cubicBezTo>
                  <a:cubicBezTo>
                    <a:pt x="52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9"/>
            <p:cNvSpPr/>
            <p:nvPr/>
          </p:nvSpPr>
          <p:spPr>
            <a:xfrm>
              <a:off x="2136325" y="964950"/>
              <a:ext cx="1300" cy="875"/>
            </a:xfrm>
            <a:custGeom>
              <a:rect b="b" l="l" r="r" t="t"/>
              <a:pathLst>
                <a:path extrusionOk="0" h="35" w="52">
                  <a:moveTo>
                    <a:pt x="26" y="1"/>
                  </a:moveTo>
                  <a:cubicBezTo>
                    <a:pt x="13" y="1"/>
                    <a:pt x="1" y="9"/>
                    <a:pt x="1" y="26"/>
                  </a:cubicBezTo>
                  <a:cubicBezTo>
                    <a:pt x="1" y="29"/>
                    <a:pt x="1" y="32"/>
                    <a:pt x="2" y="35"/>
                  </a:cubicBezTo>
                  <a:cubicBezTo>
                    <a:pt x="5" y="24"/>
                    <a:pt x="15" y="17"/>
                    <a:pt x="25" y="17"/>
                  </a:cubicBezTo>
                  <a:cubicBezTo>
                    <a:pt x="37" y="17"/>
                    <a:pt x="46" y="24"/>
                    <a:pt x="50" y="35"/>
                  </a:cubicBezTo>
                  <a:cubicBezTo>
                    <a:pt x="50" y="32"/>
                    <a:pt x="51" y="29"/>
                    <a:pt x="51" y="26"/>
                  </a:cubicBezTo>
                  <a:cubicBezTo>
                    <a:pt x="51" y="9"/>
                    <a:pt x="39" y="1"/>
                    <a:pt x="26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2" name="Google Shape;482;p29"/>
          <p:cNvSpPr txBox="1"/>
          <p:nvPr>
            <p:ph idx="15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3" name="Google Shape;483;p29"/>
          <p:cNvSpPr txBox="1"/>
          <p:nvPr>
            <p:ph idx="2" type="title"/>
          </p:nvPr>
        </p:nvSpPr>
        <p:spPr>
          <a:xfrm>
            <a:off x="1128456" y="1941871"/>
            <a:ext cx="818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84" name="Google Shape;484;p29"/>
          <p:cNvSpPr txBox="1"/>
          <p:nvPr>
            <p:ph idx="5" type="title"/>
          </p:nvPr>
        </p:nvSpPr>
        <p:spPr>
          <a:xfrm>
            <a:off x="1128456" y="3513438"/>
            <a:ext cx="818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5" name="Google Shape;485;p29"/>
          <p:cNvSpPr txBox="1"/>
          <p:nvPr>
            <p:ph idx="7" type="title"/>
          </p:nvPr>
        </p:nvSpPr>
        <p:spPr>
          <a:xfrm>
            <a:off x="7119587" y="1941871"/>
            <a:ext cx="906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6" name="Google Shape;486;p29"/>
          <p:cNvSpPr txBox="1"/>
          <p:nvPr>
            <p:ph idx="9" type="title"/>
          </p:nvPr>
        </p:nvSpPr>
        <p:spPr>
          <a:xfrm>
            <a:off x="7119577" y="3513438"/>
            <a:ext cx="968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487" name="Google Shape;487;p29"/>
          <p:cNvCxnSpPr/>
          <p:nvPr/>
        </p:nvCxnSpPr>
        <p:spPr>
          <a:xfrm>
            <a:off x="7216550" y="2513225"/>
            <a:ext cx="8472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lg" w="lg" type="diamond"/>
            <a:tailEnd len="lg" w="lg" type="none"/>
          </a:ln>
        </p:spPr>
      </p:cxnSp>
      <p:cxnSp>
        <p:nvCxnSpPr>
          <p:cNvPr id="488" name="Google Shape;488;p29"/>
          <p:cNvCxnSpPr/>
          <p:nvPr/>
        </p:nvCxnSpPr>
        <p:spPr>
          <a:xfrm>
            <a:off x="7224991" y="3505650"/>
            <a:ext cx="8472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lg" w="lg" type="diamond"/>
            <a:tailEnd len="lg" w="lg" type="none"/>
          </a:ln>
        </p:spPr>
      </p:cxnSp>
      <p:cxnSp>
        <p:nvCxnSpPr>
          <p:cNvPr id="489" name="Google Shape;489;p29"/>
          <p:cNvCxnSpPr/>
          <p:nvPr/>
        </p:nvCxnSpPr>
        <p:spPr>
          <a:xfrm rot="10800000">
            <a:off x="1108900" y="2513225"/>
            <a:ext cx="7371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lg" w="lg" type="diamond"/>
            <a:tailEnd len="lg" w="lg" type="none"/>
          </a:ln>
        </p:spPr>
      </p:cxnSp>
      <p:sp>
        <p:nvSpPr>
          <p:cNvPr id="490" name="Google Shape;490;p29"/>
          <p:cNvSpPr txBox="1"/>
          <p:nvPr>
            <p:ph idx="3" type="ctrTitle"/>
          </p:nvPr>
        </p:nvSpPr>
        <p:spPr>
          <a:xfrm>
            <a:off x="2207219" y="3363579"/>
            <a:ext cx="17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Product</a:t>
            </a:r>
            <a:endParaRPr/>
          </a:p>
        </p:txBody>
      </p:sp>
      <p:sp>
        <p:nvSpPr>
          <p:cNvPr id="491" name="Google Shape;491;p29"/>
          <p:cNvSpPr txBox="1"/>
          <p:nvPr>
            <p:ph type="ctrTitle"/>
          </p:nvPr>
        </p:nvSpPr>
        <p:spPr>
          <a:xfrm>
            <a:off x="2207219" y="181727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492" name="Google Shape;492;p29"/>
          <p:cNvSpPr txBox="1"/>
          <p:nvPr>
            <p:ph idx="1" type="subTitle"/>
          </p:nvPr>
        </p:nvSpPr>
        <p:spPr>
          <a:xfrm>
            <a:off x="2207219" y="2227025"/>
            <a:ext cx="2434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93" name="Google Shape;493;p29"/>
          <p:cNvSpPr txBox="1"/>
          <p:nvPr>
            <p:ph idx="4" type="subTitle"/>
          </p:nvPr>
        </p:nvSpPr>
        <p:spPr>
          <a:xfrm>
            <a:off x="2207219" y="3776725"/>
            <a:ext cx="2434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94" name="Google Shape;494;p29"/>
          <p:cNvSpPr txBox="1"/>
          <p:nvPr>
            <p:ph idx="6" type="ctrTitle"/>
          </p:nvPr>
        </p:nvSpPr>
        <p:spPr>
          <a:xfrm>
            <a:off x="4684981" y="1821441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&amp; Competition</a:t>
            </a:r>
            <a:endParaRPr/>
          </a:p>
        </p:txBody>
      </p:sp>
      <p:sp>
        <p:nvSpPr>
          <p:cNvPr id="495" name="Google Shape;495;p29"/>
          <p:cNvSpPr txBox="1"/>
          <p:nvPr>
            <p:ph idx="8" type="ctrTitle"/>
          </p:nvPr>
        </p:nvSpPr>
        <p:spPr>
          <a:xfrm>
            <a:off x="5182981" y="3363579"/>
            <a:ext cx="1753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Model</a:t>
            </a:r>
            <a:endParaRPr/>
          </a:p>
        </p:txBody>
      </p:sp>
      <p:sp>
        <p:nvSpPr>
          <p:cNvPr id="496" name="Google Shape;496;p29"/>
          <p:cNvSpPr txBox="1"/>
          <p:nvPr>
            <p:ph idx="13" type="subTitle"/>
          </p:nvPr>
        </p:nvSpPr>
        <p:spPr>
          <a:xfrm>
            <a:off x="4501981" y="2227032"/>
            <a:ext cx="2434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97" name="Google Shape;497;p29"/>
          <p:cNvSpPr txBox="1"/>
          <p:nvPr>
            <p:ph idx="14" type="subTitle"/>
          </p:nvPr>
        </p:nvSpPr>
        <p:spPr>
          <a:xfrm>
            <a:off x="4501981" y="3763876"/>
            <a:ext cx="2434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98" name="Google Shape;498;p29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99" name="Google Shape;499;p29"/>
          <p:cNvCxnSpPr/>
          <p:nvPr/>
        </p:nvCxnSpPr>
        <p:spPr>
          <a:xfrm rot="10800000">
            <a:off x="1128450" y="3505662"/>
            <a:ext cx="7371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lg" w="lg" type="diamond"/>
            <a:tailEnd len="lg" w="lg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4" name="Shape 7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65" name="Google Shape;7465;p56"/>
          <p:cNvGrpSpPr/>
          <p:nvPr/>
        </p:nvGrpSpPr>
        <p:grpSpPr>
          <a:xfrm>
            <a:off x="5908900" y="1129501"/>
            <a:ext cx="2782693" cy="2533014"/>
            <a:chOff x="1352125" y="3021750"/>
            <a:chExt cx="770125" cy="701025"/>
          </a:xfrm>
        </p:grpSpPr>
        <p:sp>
          <p:nvSpPr>
            <p:cNvPr id="7466" name="Google Shape;7466;p56"/>
            <p:cNvSpPr/>
            <p:nvPr/>
          </p:nvSpPr>
          <p:spPr>
            <a:xfrm>
              <a:off x="1527075" y="3377850"/>
              <a:ext cx="171650" cy="209125"/>
            </a:xfrm>
            <a:custGeom>
              <a:rect b="b" l="l" r="r" t="t"/>
              <a:pathLst>
                <a:path extrusionOk="0" h="8365" w="6866">
                  <a:moveTo>
                    <a:pt x="6865" y="0"/>
                  </a:moveTo>
                  <a:lnTo>
                    <a:pt x="1" y="3963"/>
                  </a:lnTo>
                  <a:lnTo>
                    <a:pt x="1" y="8364"/>
                  </a:lnTo>
                  <a:lnTo>
                    <a:pt x="6865" y="4401"/>
                  </a:lnTo>
                  <a:lnTo>
                    <a:pt x="6865" y="0"/>
                  </a:lnTo>
                  <a:close/>
                </a:path>
              </a:pathLst>
            </a:custGeom>
            <a:solidFill>
              <a:srgbClr val="DFFC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6"/>
            <p:cNvSpPr/>
            <p:nvPr/>
          </p:nvSpPr>
          <p:spPr>
            <a:xfrm>
              <a:off x="1527075" y="3476850"/>
              <a:ext cx="419550" cy="242175"/>
            </a:xfrm>
            <a:custGeom>
              <a:rect b="b" l="l" r="r" t="t"/>
              <a:pathLst>
                <a:path extrusionOk="0" h="9687" w="16782">
                  <a:moveTo>
                    <a:pt x="7628" y="0"/>
                  </a:moveTo>
                  <a:lnTo>
                    <a:pt x="1" y="4401"/>
                  </a:lnTo>
                  <a:lnTo>
                    <a:pt x="9154" y="9687"/>
                  </a:lnTo>
                  <a:lnTo>
                    <a:pt x="16781" y="5284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E7F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6"/>
            <p:cNvSpPr/>
            <p:nvPr/>
          </p:nvSpPr>
          <p:spPr>
            <a:xfrm>
              <a:off x="1711100" y="3504950"/>
              <a:ext cx="1025" cy="5575"/>
            </a:xfrm>
            <a:custGeom>
              <a:rect b="b" l="l" r="r" t="t"/>
              <a:pathLst>
                <a:path extrusionOk="0" h="223" w="41">
                  <a:moveTo>
                    <a:pt x="41" y="0"/>
                  </a:moveTo>
                  <a:lnTo>
                    <a:pt x="0" y="23"/>
                  </a:lnTo>
                  <a:lnTo>
                    <a:pt x="2" y="222"/>
                  </a:lnTo>
                  <a:lnTo>
                    <a:pt x="41" y="199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6"/>
            <p:cNvSpPr/>
            <p:nvPr/>
          </p:nvSpPr>
          <p:spPr>
            <a:xfrm>
              <a:off x="1710075" y="3504950"/>
              <a:ext cx="1075" cy="5575"/>
            </a:xfrm>
            <a:custGeom>
              <a:rect b="b" l="l" r="r" t="t"/>
              <a:pathLst>
                <a:path extrusionOk="0" h="223" w="43">
                  <a:moveTo>
                    <a:pt x="1" y="0"/>
                  </a:moveTo>
                  <a:lnTo>
                    <a:pt x="1" y="199"/>
                  </a:lnTo>
                  <a:lnTo>
                    <a:pt x="43" y="222"/>
                  </a:lnTo>
                  <a:lnTo>
                    <a:pt x="41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6"/>
            <p:cNvSpPr/>
            <p:nvPr/>
          </p:nvSpPr>
          <p:spPr>
            <a:xfrm>
              <a:off x="1710075" y="3504375"/>
              <a:ext cx="2050" cy="1175"/>
            </a:xfrm>
            <a:custGeom>
              <a:rect b="b" l="l" r="r" t="t"/>
              <a:pathLst>
                <a:path extrusionOk="0" h="47" w="82">
                  <a:moveTo>
                    <a:pt x="41" y="0"/>
                  </a:moveTo>
                  <a:lnTo>
                    <a:pt x="1" y="23"/>
                  </a:lnTo>
                  <a:lnTo>
                    <a:pt x="41" y="46"/>
                  </a:lnTo>
                  <a:lnTo>
                    <a:pt x="82" y="23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6"/>
            <p:cNvSpPr/>
            <p:nvPr/>
          </p:nvSpPr>
          <p:spPr>
            <a:xfrm>
              <a:off x="1673800" y="3526525"/>
              <a:ext cx="1025" cy="5600"/>
            </a:xfrm>
            <a:custGeom>
              <a:rect b="b" l="l" r="r" t="t"/>
              <a:pathLst>
                <a:path extrusionOk="0" h="224" w="41">
                  <a:moveTo>
                    <a:pt x="41" y="0"/>
                  </a:moveTo>
                  <a:lnTo>
                    <a:pt x="0" y="25"/>
                  </a:lnTo>
                  <a:lnTo>
                    <a:pt x="0" y="223"/>
                  </a:lnTo>
                  <a:lnTo>
                    <a:pt x="41" y="199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6"/>
            <p:cNvSpPr/>
            <p:nvPr/>
          </p:nvSpPr>
          <p:spPr>
            <a:xfrm>
              <a:off x="1672775" y="3526525"/>
              <a:ext cx="1050" cy="5600"/>
            </a:xfrm>
            <a:custGeom>
              <a:rect b="b" l="l" r="r" t="t"/>
              <a:pathLst>
                <a:path extrusionOk="0" h="224" w="42">
                  <a:moveTo>
                    <a:pt x="1" y="0"/>
                  </a:moveTo>
                  <a:lnTo>
                    <a:pt x="1" y="199"/>
                  </a:lnTo>
                  <a:lnTo>
                    <a:pt x="41" y="223"/>
                  </a:lnTo>
                  <a:lnTo>
                    <a:pt x="41" y="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6"/>
            <p:cNvSpPr/>
            <p:nvPr/>
          </p:nvSpPr>
          <p:spPr>
            <a:xfrm>
              <a:off x="1672775" y="3525925"/>
              <a:ext cx="2050" cy="1225"/>
            </a:xfrm>
            <a:custGeom>
              <a:rect b="b" l="l" r="r" t="t"/>
              <a:pathLst>
                <a:path extrusionOk="0" h="49" w="82">
                  <a:moveTo>
                    <a:pt x="41" y="1"/>
                  </a:moveTo>
                  <a:lnTo>
                    <a:pt x="1" y="24"/>
                  </a:lnTo>
                  <a:lnTo>
                    <a:pt x="41" y="49"/>
                  </a:lnTo>
                  <a:lnTo>
                    <a:pt x="82" y="24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6"/>
            <p:cNvSpPr/>
            <p:nvPr/>
          </p:nvSpPr>
          <p:spPr>
            <a:xfrm>
              <a:off x="1663325" y="3520525"/>
              <a:ext cx="1025" cy="5575"/>
            </a:xfrm>
            <a:custGeom>
              <a:rect b="b" l="l" r="r" t="t"/>
              <a:pathLst>
                <a:path extrusionOk="0" h="223" w="41">
                  <a:moveTo>
                    <a:pt x="41" y="1"/>
                  </a:moveTo>
                  <a:lnTo>
                    <a:pt x="0" y="24"/>
                  </a:lnTo>
                  <a:lnTo>
                    <a:pt x="2" y="223"/>
                  </a:lnTo>
                  <a:lnTo>
                    <a:pt x="41" y="198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6"/>
            <p:cNvSpPr/>
            <p:nvPr/>
          </p:nvSpPr>
          <p:spPr>
            <a:xfrm>
              <a:off x="1662300" y="3520525"/>
              <a:ext cx="1075" cy="5575"/>
            </a:xfrm>
            <a:custGeom>
              <a:rect b="b" l="l" r="r" t="t"/>
              <a:pathLst>
                <a:path extrusionOk="0" h="223" w="43">
                  <a:moveTo>
                    <a:pt x="1" y="1"/>
                  </a:moveTo>
                  <a:lnTo>
                    <a:pt x="1" y="198"/>
                  </a:lnTo>
                  <a:lnTo>
                    <a:pt x="43" y="223"/>
                  </a:lnTo>
                  <a:lnTo>
                    <a:pt x="41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6"/>
            <p:cNvSpPr/>
            <p:nvPr/>
          </p:nvSpPr>
          <p:spPr>
            <a:xfrm>
              <a:off x="1662300" y="3519925"/>
              <a:ext cx="2050" cy="1200"/>
            </a:xfrm>
            <a:custGeom>
              <a:rect b="b" l="l" r="r" t="t"/>
              <a:pathLst>
                <a:path extrusionOk="0" h="48" w="82">
                  <a:moveTo>
                    <a:pt x="41" y="0"/>
                  </a:moveTo>
                  <a:lnTo>
                    <a:pt x="1" y="25"/>
                  </a:lnTo>
                  <a:lnTo>
                    <a:pt x="41" y="48"/>
                  </a:lnTo>
                  <a:lnTo>
                    <a:pt x="82" y="25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6"/>
            <p:cNvSpPr/>
            <p:nvPr/>
          </p:nvSpPr>
          <p:spPr>
            <a:xfrm>
              <a:off x="1660775" y="3498200"/>
              <a:ext cx="52775" cy="30550"/>
            </a:xfrm>
            <a:custGeom>
              <a:rect b="b" l="l" r="r" t="t"/>
              <a:pathLst>
                <a:path extrusionOk="0" h="1222" w="2111">
                  <a:moveTo>
                    <a:pt x="1642" y="1"/>
                  </a:moveTo>
                  <a:lnTo>
                    <a:pt x="1" y="950"/>
                  </a:lnTo>
                  <a:lnTo>
                    <a:pt x="469" y="1221"/>
                  </a:lnTo>
                  <a:lnTo>
                    <a:pt x="2111" y="272"/>
                  </a:lnTo>
                  <a:lnTo>
                    <a:pt x="1642" y="1"/>
                  </a:lnTo>
                  <a:close/>
                </a:path>
              </a:pathLst>
            </a:custGeom>
            <a:solidFill>
              <a:srgbClr val="FD98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6"/>
            <p:cNvSpPr/>
            <p:nvPr/>
          </p:nvSpPr>
          <p:spPr>
            <a:xfrm>
              <a:off x="1672500" y="3504975"/>
              <a:ext cx="41050" cy="24650"/>
            </a:xfrm>
            <a:custGeom>
              <a:rect b="b" l="l" r="r" t="t"/>
              <a:pathLst>
                <a:path extrusionOk="0" h="986" w="1642">
                  <a:moveTo>
                    <a:pt x="1642" y="1"/>
                  </a:moveTo>
                  <a:lnTo>
                    <a:pt x="0" y="950"/>
                  </a:lnTo>
                  <a:lnTo>
                    <a:pt x="0" y="985"/>
                  </a:lnTo>
                  <a:lnTo>
                    <a:pt x="1642" y="37"/>
                  </a:lnTo>
                  <a:lnTo>
                    <a:pt x="1642" y="1"/>
                  </a:lnTo>
                  <a:close/>
                </a:path>
              </a:pathLst>
            </a:custGeom>
            <a:solidFill>
              <a:srgbClr val="FA8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6"/>
            <p:cNvSpPr/>
            <p:nvPr/>
          </p:nvSpPr>
          <p:spPr>
            <a:xfrm>
              <a:off x="1660775" y="3521950"/>
              <a:ext cx="11750" cy="7675"/>
            </a:xfrm>
            <a:custGeom>
              <a:rect b="b" l="l" r="r" t="t"/>
              <a:pathLst>
                <a:path extrusionOk="0" h="307" w="470">
                  <a:moveTo>
                    <a:pt x="1" y="0"/>
                  </a:moveTo>
                  <a:lnTo>
                    <a:pt x="1" y="37"/>
                  </a:lnTo>
                  <a:lnTo>
                    <a:pt x="469" y="306"/>
                  </a:lnTo>
                  <a:lnTo>
                    <a:pt x="469" y="2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6"/>
            <p:cNvSpPr/>
            <p:nvPr/>
          </p:nvSpPr>
          <p:spPr>
            <a:xfrm>
              <a:off x="1711100" y="3496600"/>
              <a:ext cx="1025" cy="8800"/>
            </a:xfrm>
            <a:custGeom>
              <a:rect b="b" l="l" r="r" t="t"/>
              <a:pathLst>
                <a:path extrusionOk="0" h="352" w="41">
                  <a:moveTo>
                    <a:pt x="41" y="1"/>
                  </a:moveTo>
                  <a:lnTo>
                    <a:pt x="0" y="25"/>
                  </a:lnTo>
                  <a:lnTo>
                    <a:pt x="2" y="352"/>
                  </a:lnTo>
                  <a:lnTo>
                    <a:pt x="41" y="327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6"/>
            <p:cNvSpPr/>
            <p:nvPr/>
          </p:nvSpPr>
          <p:spPr>
            <a:xfrm>
              <a:off x="1710075" y="3496600"/>
              <a:ext cx="1075" cy="8800"/>
            </a:xfrm>
            <a:custGeom>
              <a:rect b="b" l="l" r="r" t="t"/>
              <a:pathLst>
                <a:path extrusionOk="0" h="352" w="43">
                  <a:moveTo>
                    <a:pt x="1" y="1"/>
                  </a:moveTo>
                  <a:lnTo>
                    <a:pt x="1" y="327"/>
                  </a:lnTo>
                  <a:lnTo>
                    <a:pt x="43" y="352"/>
                  </a:lnTo>
                  <a:lnTo>
                    <a:pt x="41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6"/>
            <p:cNvSpPr/>
            <p:nvPr/>
          </p:nvSpPr>
          <p:spPr>
            <a:xfrm>
              <a:off x="1710075" y="3496025"/>
              <a:ext cx="2050" cy="1225"/>
            </a:xfrm>
            <a:custGeom>
              <a:rect b="b" l="l" r="r" t="t"/>
              <a:pathLst>
                <a:path extrusionOk="0" h="49" w="82">
                  <a:moveTo>
                    <a:pt x="41" y="0"/>
                  </a:moveTo>
                  <a:lnTo>
                    <a:pt x="1" y="24"/>
                  </a:lnTo>
                  <a:lnTo>
                    <a:pt x="41" y="48"/>
                  </a:lnTo>
                  <a:lnTo>
                    <a:pt x="82" y="24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6"/>
            <p:cNvSpPr/>
            <p:nvPr/>
          </p:nvSpPr>
          <p:spPr>
            <a:xfrm>
              <a:off x="1701900" y="3491425"/>
              <a:ext cx="1025" cy="8750"/>
            </a:xfrm>
            <a:custGeom>
              <a:rect b="b" l="l" r="r" t="t"/>
              <a:pathLst>
                <a:path extrusionOk="0" h="350" w="41">
                  <a:moveTo>
                    <a:pt x="41" y="0"/>
                  </a:moveTo>
                  <a:lnTo>
                    <a:pt x="0" y="24"/>
                  </a:lnTo>
                  <a:lnTo>
                    <a:pt x="0" y="350"/>
                  </a:lnTo>
                  <a:lnTo>
                    <a:pt x="41" y="327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5D5D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6"/>
            <p:cNvSpPr/>
            <p:nvPr/>
          </p:nvSpPr>
          <p:spPr>
            <a:xfrm>
              <a:off x="1700875" y="3491425"/>
              <a:ext cx="1050" cy="8750"/>
            </a:xfrm>
            <a:custGeom>
              <a:rect b="b" l="l" r="r" t="t"/>
              <a:pathLst>
                <a:path extrusionOk="0" h="350" w="42">
                  <a:moveTo>
                    <a:pt x="0" y="0"/>
                  </a:moveTo>
                  <a:lnTo>
                    <a:pt x="0" y="327"/>
                  </a:lnTo>
                  <a:lnTo>
                    <a:pt x="41" y="350"/>
                  </a:lnTo>
                  <a:lnTo>
                    <a:pt x="41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6"/>
            <p:cNvSpPr/>
            <p:nvPr/>
          </p:nvSpPr>
          <p:spPr>
            <a:xfrm>
              <a:off x="1700875" y="3490850"/>
              <a:ext cx="2050" cy="1175"/>
            </a:xfrm>
            <a:custGeom>
              <a:rect b="b" l="l" r="r" t="t"/>
              <a:pathLst>
                <a:path extrusionOk="0" h="47" w="82">
                  <a:moveTo>
                    <a:pt x="41" y="0"/>
                  </a:moveTo>
                  <a:lnTo>
                    <a:pt x="0" y="23"/>
                  </a:lnTo>
                  <a:lnTo>
                    <a:pt x="41" y="47"/>
                  </a:lnTo>
                  <a:lnTo>
                    <a:pt x="82" y="23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6"/>
            <p:cNvSpPr/>
            <p:nvPr/>
          </p:nvSpPr>
          <p:spPr>
            <a:xfrm>
              <a:off x="1672500" y="3518675"/>
              <a:ext cx="1025" cy="8800"/>
            </a:xfrm>
            <a:custGeom>
              <a:rect b="b" l="l" r="r" t="t"/>
              <a:pathLst>
                <a:path extrusionOk="0" h="352" w="41">
                  <a:moveTo>
                    <a:pt x="41" y="1"/>
                  </a:moveTo>
                  <a:lnTo>
                    <a:pt x="0" y="25"/>
                  </a:lnTo>
                  <a:lnTo>
                    <a:pt x="2" y="352"/>
                  </a:lnTo>
                  <a:lnTo>
                    <a:pt x="41" y="327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6"/>
            <p:cNvSpPr/>
            <p:nvPr/>
          </p:nvSpPr>
          <p:spPr>
            <a:xfrm>
              <a:off x="1671475" y="3518675"/>
              <a:ext cx="1075" cy="8800"/>
            </a:xfrm>
            <a:custGeom>
              <a:rect b="b" l="l" r="r" t="t"/>
              <a:pathLst>
                <a:path extrusionOk="0" h="352" w="43">
                  <a:moveTo>
                    <a:pt x="0" y="1"/>
                  </a:moveTo>
                  <a:lnTo>
                    <a:pt x="0" y="327"/>
                  </a:lnTo>
                  <a:lnTo>
                    <a:pt x="43" y="352"/>
                  </a:lnTo>
                  <a:lnTo>
                    <a:pt x="41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6"/>
            <p:cNvSpPr/>
            <p:nvPr/>
          </p:nvSpPr>
          <p:spPr>
            <a:xfrm>
              <a:off x="1671475" y="3518100"/>
              <a:ext cx="2050" cy="1225"/>
            </a:xfrm>
            <a:custGeom>
              <a:rect b="b" l="l" r="r" t="t"/>
              <a:pathLst>
                <a:path extrusionOk="0" h="49" w="82">
                  <a:moveTo>
                    <a:pt x="41" y="1"/>
                  </a:moveTo>
                  <a:lnTo>
                    <a:pt x="0" y="24"/>
                  </a:lnTo>
                  <a:lnTo>
                    <a:pt x="41" y="48"/>
                  </a:lnTo>
                  <a:lnTo>
                    <a:pt x="82" y="24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6"/>
            <p:cNvSpPr/>
            <p:nvPr/>
          </p:nvSpPr>
          <p:spPr>
            <a:xfrm>
              <a:off x="1663275" y="3513500"/>
              <a:ext cx="1050" cy="8750"/>
            </a:xfrm>
            <a:custGeom>
              <a:rect b="b" l="l" r="r" t="t"/>
              <a:pathLst>
                <a:path extrusionOk="0" h="350" w="42">
                  <a:moveTo>
                    <a:pt x="41" y="0"/>
                  </a:moveTo>
                  <a:lnTo>
                    <a:pt x="1" y="24"/>
                  </a:lnTo>
                  <a:lnTo>
                    <a:pt x="2" y="350"/>
                  </a:lnTo>
                  <a:lnTo>
                    <a:pt x="41" y="327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6"/>
            <p:cNvSpPr/>
            <p:nvPr/>
          </p:nvSpPr>
          <p:spPr>
            <a:xfrm>
              <a:off x="1662275" y="3513500"/>
              <a:ext cx="1075" cy="8750"/>
            </a:xfrm>
            <a:custGeom>
              <a:rect b="b" l="l" r="r" t="t"/>
              <a:pathLst>
                <a:path extrusionOk="0" h="350" w="43">
                  <a:moveTo>
                    <a:pt x="0" y="0"/>
                  </a:moveTo>
                  <a:lnTo>
                    <a:pt x="0" y="327"/>
                  </a:lnTo>
                  <a:lnTo>
                    <a:pt x="42" y="350"/>
                  </a:lnTo>
                  <a:lnTo>
                    <a:pt x="41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6"/>
            <p:cNvSpPr/>
            <p:nvPr/>
          </p:nvSpPr>
          <p:spPr>
            <a:xfrm>
              <a:off x="1662275" y="3512925"/>
              <a:ext cx="2050" cy="1175"/>
            </a:xfrm>
            <a:custGeom>
              <a:rect b="b" l="l" r="r" t="t"/>
              <a:pathLst>
                <a:path extrusionOk="0" h="47" w="82">
                  <a:moveTo>
                    <a:pt x="41" y="0"/>
                  </a:moveTo>
                  <a:lnTo>
                    <a:pt x="0" y="23"/>
                  </a:lnTo>
                  <a:lnTo>
                    <a:pt x="41" y="47"/>
                  </a:lnTo>
                  <a:lnTo>
                    <a:pt x="81" y="23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6"/>
            <p:cNvSpPr/>
            <p:nvPr/>
          </p:nvSpPr>
          <p:spPr>
            <a:xfrm>
              <a:off x="1660775" y="3488800"/>
              <a:ext cx="52775" cy="30525"/>
            </a:xfrm>
            <a:custGeom>
              <a:rect b="b" l="l" r="r" t="t"/>
              <a:pathLst>
                <a:path extrusionOk="0" h="1221" w="2111">
                  <a:moveTo>
                    <a:pt x="1642" y="1"/>
                  </a:moveTo>
                  <a:lnTo>
                    <a:pt x="1" y="949"/>
                  </a:lnTo>
                  <a:lnTo>
                    <a:pt x="469" y="1220"/>
                  </a:lnTo>
                  <a:lnTo>
                    <a:pt x="2111" y="271"/>
                  </a:lnTo>
                  <a:lnTo>
                    <a:pt x="1642" y="1"/>
                  </a:lnTo>
                  <a:close/>
                </a:path>
              </a:pathLst>
            </a:custGeom>
            <a:solidFill>
              <a:srgbClr val="FD98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6"/>
            <p:cNvSpPr/>
            <p:nvPr/>
          </p:nvSpPr>
          <p:spPr>
            <a:xfrm>
              <a:off x="1672500" y="3495550"/>
              <a:ext cx="41050" cy="24675"/>
            </a:xfrm>
            <a:custGeom>
              <a:rect b="b" l="l" r="r" t="t"/>
              <a:pathLst>
                <a:path extrusionOk="0" h="987" w="1642">
                  <a:moveTo>
                    <a:pt x="1642" y="1"/>
                  </a:moveTo>
                  <a:lnTo>
                    <a:pt x="0" y="950"/>
                  </a:lnTo>
                  <a:lnTo>
                    <a:pt x="0" y="987"/>
                  </a:lnTo>
                  <a:lnTo>
                    <a:pt x="1642" y="37"/>
                  </a:lnTo>
                  <a:lnTo>
                    <a:pt x="1642" y="1"/>
                  </a:lnTo>
                  <a:close/>
                </a:path>
              </a:pathLst>
            </a:custGeom>
            <a:solidFill>
              <a:srgbClr val="FA8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6"/>
            <p:cNvSpPr/>
            <p:nvPr/>
          </p:nvSpPr>
          <p:spPr>
            <a:xfrm>
              <a:off x="1660775" y="3512525"/>
              <a:ext cx="11750" cy="7700"/>
            </a:xfrm>
            <a:custGeom>
              <a:rect b="b" l="l" r="r" t="t"/>
              <a:pathLst>
                <a:path extrusionOk="0" h="308" w="470">
                  <a:moveTo>
                    <a:pt x="1" y="0"/>
                  </a:moveTo>
                  <a:lnTo>
                    <a:pt x="1" y="37"/>
                  </a:lnTo>
                  <a:lnTo>
                    <a:pt x="469" y="308"/>
                  </a:lnTo>
                  <a:lnTo>
                    <a:pt x="469" y="2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6"/>
            <p:cNvSpPr/>
            <p:nvPr/>
          </p:nvSpPr>
          <p:spPr>
            <a:xfrm>
              <a:off x="1633925" y="3537575"/>
              <a:ext cx="98475" cy="56900"/>
            </a:xfrm>
            <a:custGeom>
              <a:rect b="b" l="l" r="r" t="t"/>
              <a:pathLst>
                <a:path extrusionOk="0" h="2276" w="3939">
                  <a:moveTo>
                    <a:pt x="2252" y="0"/>
                  </a:moveTo>
                  <a:lnTo>
                    <a:pt x="0" y="1301"/>
                  </a:lnTo>
                  <a:lnTo>
                    <a:pt x="1687" y="2275"/>
                  </a:lnTo>
                  <a:lnTo>
                    <a:pt x="3939" y="976"/>
                  </a:lnTo>
                  <a:lnTo>
                    <a:pt x="2252" y="0"/>
                  </a:lnTo>
                  <a:close/>
                </a:path>
              </a:pathLst>
            </a:custGeom>
            <a:solidFill>
              <a:srgbClr val="006B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6"/>
            <p:cNvSpPr/>
            <p:nvPr/>
          </p:nvSpPr>
          <p:spPr>
            <a:xfrm>
              <a:off x="1717775" y="3377775"/>
              <a:ext cx="400450" cy="231200"/>
            </a:xfrm>
            <a:custGeom>
              <a:rect b="b" l="l" r="r" t="t"/>
              <a:pathLst>
                <a:path extrusionOk="0" h="9248" w="16018">
                  <a:moveTo>
                    <a:pt x="6865" y="0"/>
                  </a:moveTo>
                  <a:lnTo>
                    <a:pt x="0" y="3963"/>
                  </a:lnTo>
                  <a:lnTo>
                    <a:pt x="9153" y="9247"/>
                  </a:lnTo>
                  <a:lnTo>
                    <a:pt x="16018" y="5284"/>
                  </a:lnTo>
                  <a:lnTo>
                    <a:pt x="6865" y="0"/>
                  </a:lnTo>
                  <a:close/>
                </a:path>
              </a:pathLst>
            </a:custGeom>
            <a:solidFill>
              <a:srgbClr val="FFE8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6"/>
            <p:cNvSpPr/>
            <p:nvPr/>
          </p:nvSpPr>
          <p:spPr>
            <a:xfrm>
              <a:off x="1355475" y="3278775"/>
              <a:ext cx="343250" cy="198175"/>
            </a:xfrm>
            <a:custGeom>
              <a:rect b="b" l="l" r="r" t="t"/>
              <a:pathLst>
                <a:path extrusionOk="0" h="7927" w="13730">
                  <a:moveTo>
                    <a:pt x="6865" y="0"/>
                  </a:moveTo>
                  <a:lnTo>
                    <a:pt x="0" y="3963"/>
                  </a:lnTo>
                  <a:lnTo>
                    <a:pt x="6865" y="7926"/>
                  </a:lnTo>
                  <a:lnTo>
                    <a:pt x="13729" y="3963"/>
                  </a:lnTo>
                  <a:lnTo>
                    <a:pt x="6865" y="0"/>
                  </a:lnTo>
                  <a:close/>
                </a:path>
              </a:pathLst>
            </a:custGeom>
            <a:solidFill>
              <a:srgbClr val="FFE8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6"/>
            <p:cNvSpPr/>
            <p:nvPr/>
          </p:nvSpPr>
          <p:spPr>
            <a:xfrm>
              <a:off x="1527075" y="3179700"/>
              <a:ext cx="343275" cy="198175"/>
            </a:xfrm>
            <a:custGeom>
              <a:rect b="b" l="l" r="r" t="t"/>
              <a:pathLst>
                <a:path extrusionOk="0" h="7927" w="13731">
                  <a:moveTo>
                    <a:pt x="6865" y="0"/>
                  </a:moveTo>
                  <a:lnTo>
                    <a:pt x="1" y="3963"/>
                  </a:lnTo>
                  <a:lnTo>
                    <a:pt x="6865" y="7926"/>
                  </a:lnTo>
                  <a:lnTo>
                    <a:pt x="13730" y="3963"/>
                  </a:lnTo>
                  <a:lnTo>
                    <a:pt x="6865" y="0"/>
                  </a:lnTo>
                  <a:close/>
                </a:path>
              </a:pathLst>
            </a:custGeom>
            <a:solidFill>
              <a:srgbClr val="E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6"/>
            <p:cNvSpPr/>
            <p:nvPr/>
          </p:nvSpPr>
          <p:spPr>
            <a:xfrm>
              <a:off x="1527075" y="3025550"/>
              <a:ext cx="171650" cy="253250"/>
            </a:xfrm>
            <a:custGeom>
              <a:rect b="b" l="l" r="r" t="t"/>
              <a:pathLst>
                <a:path extrusionOk="0" h="10130" w="6866">
                  <a:moveTo>
                    <a:pt x="6865" y="1"/>
                  </a:moveTo>
                  <a:lnTo>
                    <a:pt x="1" y="3964"/>
                  </a:lnTo>
                  <a:lnTo>
                    <a:pt x="1" y="10129"/>
                  </a:lnTo>
                  <a:lnTo>
                    <a:pt x="6865" y="6166"/>
                  </a:lnTo>
                  <a:lnTo>
                    <a:pt x="686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6"/>
            <p:cNvSpPr/>
            <p:nvPr/>
          </p:nvSpPr>
          <p:spPr>
            <a:xfrm>
              <a:off x="1355475" y="3124625"/>
              <a:ext cx="171625" cy="253250"/>
            </a:xfrm>
            <a:custGeom>
              <a:rect b="b" l="l" r="r" t="t"/>
              <a:pathLst>
                <a:path extrusionOk="0" h="10130" w="6865">
                  <a:moveTo>
                    <a:pt x="6865" y="1"/>
                  </a:moveTo>
                  <a:lnTo>
                    <a:pt x="0" y="3964"/>
                  </a:lnTo>
                  <a:lnTo>
                    <a:pt x="0" y="10129"/>
                  </a:lnTo>
                  <a:lnTo>
                    <a:pt x="6865" y="6166"/>
                  </a:lnTo>
                  <a:lnTo>
                    <a:pt x="6865" y="1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6"/>
            <p:cNvSpPr/>
            <p:nvPr/>
          </p:nvSpPr>
          <p:spPr>
            <a:xfrm>
              <a:off x="1698700" y="3025550"/>
              <a:ext cx="171650" cy="253250"/>
            </a:xfrm>
            <a:custGeom>
              <a:rect b="b" l="l" r="r" t="t"/>
              <a:pathLst>
                <a:path extrusionOk="0" h="10130" w="6866">
                  <a:moveTo>
                    <a:pt x="0" y="1"/>
                  </a:moveTo>
                  <a:lnTo>
                    <a:pt x="0" y="6166"/>
                  </a:lnTo>
                  <a:lnTo>
                    <a:pt x="6865" y="10129"/>
                  </a:lnTo>
                  <a:lnTo>
                    <a:pt x="6865" y="39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5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6"/>
            <p:cNvSpPr/>
            <p:nvPr/>
          </p:nvSpPr>
          <p:spPr>
            <a:xfrm>
              <a:off x="1698700" y="3278775"/>
              <a:ext cx="171650" cy="103525"/>
            </a:xfrm>
            <a:custGeom>
              <a:rect b="b" l="l" r="r" t="t"/>
              <a:pathLst>
                <a:path extrusionOk="0" h="4141" w="6866">
                  <a:moveTo>
                    <a:pt x="6865" y="0"/>
                  </a:moveTo>
                  <a:lnTo>
                    <a:pt x="0" y="3963"/>
                  </a:lnTo>
                  <a:lnTo>
                    <a:pt x="0" y="4140"/>
                  </a:lnTo>
                  <a:lnTo>
                    <a:pt x="6865" y="177"/>
                  </a:lnTo>
                  <a:lnTo>
                    <a:pt x="6865" y="0"/>
                  </a:lnTo>
                  <a:close/>
                </a:path>
              </a:pathLst>
            </a:custGeom>
            <a:solidFill>
              <a:srgbClr val="87C9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6"/>
            <p:cNvSpPr/>
            <p:nvPr/>
          </p:nvSpPr>
          <p:spPr>
            <a:xfrm>
              <a:off x="1542275" y="3150875"/>
              <a:ext cx="22650" cy="12925"/>
            </a:xfrm>
            <a:custGeom>
              <a:rect b="b" l="l" r="r" t="t"/>
              <a:pathLst>
                <a:path extrusionOk="0" h="517" w="906">
                  <a:moveTo>
                    <a:pt x="859" y="0"/>
                  </a:moveTo>
                  <a:lnTo>
                    <a:pt x="0" y="491"/>
                  </a:lnTo>
                  <a:lnTo>
                    <a:pt x="48" y="517"/>
                  </a:lnTo>
                  <a:lnTo>
                    <a:pt x="905" y="27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C86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6"/>
            <p:cNvSpPr/>
            <p:nvPr/>
          </p:nvSpPr>
          <p:spPr>
            <a:xfrm>
              <a:off x="1542275" y="3163125"/>
              <a:ext cx="1225" cy="59625"/>
            </a:xfrm>
            <a:custGeom>
              <a:rect b="b" l="l" r="r" t="t"/>
              <a:pathLst>
                <a:path extrusionOk="0" h="2385" w="49">
                  <a:moveTo>
                    <a:pt x="0" y="1"/>
                  </a:moveTo>
                  <a:lnTo>
                    <a:pt x="0" y="2357"/>
                  </a:lnTo>
                  <a:lnTo>
                    <a:pt x="48" y="2384"/>
                  </a:lnTo>
                  <a:lnTo>
                    <a:pt x="48" y="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5C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6"/>
            <p:cNvSpPr/>
            <p:nvPr/>
          </p:nvSpPr>
          <p:spPr>
            <a:xfrm>
              <a:off x="1543475" y="3151525"/>
              <a:ext cx="21450" cy="71225"/>
            </a:xfrm>
            <a:custGeom>
              <a:rect b="b" l="l" r="r" t="t"/>
              <a:pathLst>
                <a:path extrusionOk="0" h="2849" w="858">
                  <a:moveTo>
                    <a:pt x="857" y="1"/>
                  </a:moveTo>
                  <a:lnTo>
                    <a:pt x="0" y="491"/>
                  </a:lnTo>
                  <a:lnTo>
                    <a:pt x="0" y="2848"/>
                  </a:lnTo>
                  <a:lnTo>
                    <a:pt x="857" y="2358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rgbClr val="8B4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6"/>
            <p:cNvSpPr/>
            <p:nvPr/>
          </p:nvSpPr>
          <p:spPr>
            <a:xfrm>
              <a:off x="1544125" y="3152950"/>
              <a:ext cx="20150" cy="68375"/>
            </a:xfrm>
            <a:custGeom>
              <a:rect b="b" l="l" r="r" t="t"/>
              <a:pathLst>
                <a:path extrusionOk="0" h="2735" w="806">
                  <a:moveTo>
                    <a:pt x="805" y="0"/>
                  </a:moveTo>
                  <a:lnTo>
                    <a:pt x="0" y="460"/>
                  </a:lnTo>
                  <a:lnTo>
                    <a:pt x="0" y="2735"/>
                  </a:lnTo>
                  <a:lnTo>
                    <a:pt x="805" y="2275"/>
                  </a:lnTo>
                  <a:lnTo>
                    <a:pt x="805" y="0"/>
                  </a:lnTo>
                  <a:close/>
                </a:path>
              </a:pathLst>
            </a:custGeom>
            <a:solidFill>
              <a:srgbClr val="F2FE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6"/>
            <p:cNvSpPr/>
            <p:nvPr/>
          </p:nvSpPr>
          <p:spPr>
            <a:xfrm>
              <a:off x="1544125" y="3152950"/>
              <a:ext cx="20150" cy="68375"/>
            </a:xfrm>
            <a:custGeom>
              <a:rect b="b" l="l" r="r" t="t"/>
              <a:pathLst>
                <a:path extrusionOk="0" h="2735" w="806">
                  <a:moveTo>
                    <a:pt x="805" y="0"/>
                  </a:moveTo>
                  <a:lnTo>
                    <a:pt x="778" y="16"/>
                  </a:lnTo>
                  <a:lnTo>
                    <a:pt x="778" y="2265"/>
                  </a:lnTo>
                  <a:lnTo>
                    <a:pt x="0" y="2709"/>
                  </a:lnTo>
                  <a:lnTo>
                    <a:pt x="0" y="2735"/>
                  </a:lnTo>
                  <a:lnTo>
                    <a:pt x="805" y="2275"/>
                  </a:lnTo>
                  <a:lnTo>
                    <a:pt x="805" y="0"/>
                  </a:lnTo>
                  <a:close/>
                </a:path>
              </a:pathLst>
            </a:custGeom>
            <a:solidFill>
              <a:srgbClr val="6536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6"/>
            <p:cNvSpPr/>
            <p:nvPr/>
          </p:nvSpPr>
          <p:spPr>
            <a:xfrm>
              <a:off x="1543175" y="3212100"/>
              <a:ext cx="44700" cy="25800"/>
            </a:xfrm>
            <a:custGeom>
              <a:rect b="b" l="l" r="r" t="t"/>
              <a:pathLst>
                <a:path extrusionOk="0" h="1032" w="1788">
                  <a:moveTo>
                    <a:pt x="1016" y="1"/>
                  </a:moveTo>
                  <a:lnTo>
                    <a:pt x="1" y="586"/>
                  </a:lnTo>
                  <a:lnTo>
                    <a:pt x="772" y="1032"/>
                  </a:lnTo>
                  <a:lnTo>
                    <a:pt x="1787" y="446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6"/>
            <p:cNvSpPr/>
            <p:nvPr/>
          </p:nvSpPr>
          <p:spPr>
            <a:xfrm>
              <a:off x="1543175" y="3226750"/>
              <a:ext cx="19325" cy="29375"/>
            </a:xfrm>
            <a:custGeom>
              <a:rect b="b" l="l" r="r" t="t"/>
              <a:pathLst>
                <a:path extrusionOk="0" h="1175" w="773">
                  <a:moveTo>
                    <a:pt x="1" y="0"/>
                  </a:moveTo>
                  <a:lnTo>
                    <a:pt x="1" y="731"/>
                  </a:lnTo>
                  <a:lnTo>
                    <a:pt x="772" y="1175"/>
                  </a:lnTo>
                  <a:lnTo>
                    <a:pt x="772" y="4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A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6"/>
            <p:cNvSpPr/>
            <p:nvPr/>
          </p:nvSpPr>
          <p:spPr>
            <a:xfrm>
              <a:off x="1562475" y="3223225"/>
              <a:ext cx="25400" cy="32900"/>
            </a:xfrm>
            <a:custGeom>
              <a:rect b="b" l="l" r="r" t="t"/>
              <a:pathLst>
                <a:path extrusionOk="0" h="1316" w="1016">
                  <a:moveTo>
                    <a:pt x="1015" y="1"/>
                  </a:moveTo>
                  <a:lnTo>
                    <a:pt x="0" y="587"/>
                  </a:lnTo>
                  <a:lnTo>
                    <a:pt x="0" y="1316"/>
                  </a:lnTo>
                  <a:lnTo>
                    <a:pt x="1015" y="730"/>
                  </a:lnTo>
                  <a:lnTo>
                    <a:pt x="1015" y="1"/>
                  </a:lnTo>
                  <a:close/>
                </a:path>
              </a:pathLst>
            </a:custGeom>
            <a:solidFill>
              <a:srgbClr val="F6B6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6"/>
            <p:cNvSpPr/>
            <p:nvPr/>
          </p:nvSpPr>
          <p:spPr>
            <a:xfrm>
              <a:off x="1543175" y="3212100"/>
              <a:ext cx="50950" cy="29400"/>
            </a:xfrm>
            <a:custGeom>
              <a:rect b="b" l="l" r="r" t="t"/>
              <a:pathLst>
                <a:path extrusionOk="0" h="1176" w="2038">
                  <a:moveTo>
                    <a:pt x="1016" y="1"/>
                  </a:moveTo>
                  <a:lnTo>
                    <a:pt x="1" y="586"/>
                  </a:lnTo>
                  <a:lnTo>
                    <a:pt x="1023" y="1175"/>
                  </a:lnTo>
                  <a:lnTo>
                    <a:pt x="2038" y="589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rgbClr val="FCE9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6"/>
            <p:cNvSpPr/>
            <p:nvPr/>
          </p:nvSpPr>
          <p:spPr>
            <a:xfrm>
              <a:off x="1543175" y="3226750"/>
              <a:ext cx="25575" cy="21625"/>
            </a:xfrm>
            <a:custGeom>
              <a:rect b="b" l="l" r="r" t="t"/>
              <a:pathLst>
                <a:path extrusionOk="0" h="865" w="1023">
                  <a:moveTo>
                    <a:pt x="1" y="0"/>
                  </a:moveTo>
                  <a:lnTo>
                    <a:pt x="1" y="276"/>
                  </a:lnTo>
                  <a:lnTo>
                    <a:pt x="1023" y="865"/>
                  </a:lnTo>
                  <a:lnTo>
                    <a:pt x="1023" y="58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A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6"/>
            <p:cNvSpPr/>
            <p:nvPr/>
          </p:nvSpPr>
          <p:spPr>
            <a:xfrm>
              <a:off x="1568725" y="3226825"/>
              <a:ext cx="25400" cy="21550"/>
            </a:xfrm>
            <a:custGeom>
              <a:rect b="b" l="l" r="r" t="t"/>
              <a:pathLst>
                <a:path extrusionOk="0" h="862" w="1016">
                  <a:moveTo>
                    <a:pt x="1016" y="0"/>
                  </a:moveTo>
                  <a:lnTo>
                    <a:pt x="1" y="586"/>
                  </a:lnTo>
                  <a:lnTo>
                    <a:pt x="1" y="862"/>
                  </a:lnTo>
                  <a:lnTo>
                    <a:pt x="1016" y="276"/>
                  </a:lnTo>
                  <a:lnTo>
                    <a:pt x="1016" y="0"/>
                  </a:lnTo>
                  <a:close/>
                </a:path>
              </a:pathLst>
            </a:custGeom>
            <a:solidFill>
              <a:srgbClr val="F7C4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6"/>
            <p:cNvSpPr/>
            <p:nvPr/>
          </p:nvSpPr>
          <p:spPr>
            <a:xfrm>
              <a:off x="1558075" y="3220575"/>
              <a:ext cx="23375" cy="15000"/>
            </a:xfrm>
            <a:custGeom>
              <a:rect b="b" l="l" r="r" t="t"/>
              <a:pathLst>
                <a:path extrusionOk="0" h="600" w="935">
                  <a:moveTo>
                    <a:pt x="468" y="1"/>
                  </a:moveTo>
                  <a:cubicBezTo>
                    <a:pt x="209" y="1"/>
                    <a:pt x="1" y="134"/>
                    <a:pt x="1" y="300"/>
                  </a:cubicBezTo>
                  <a:cubicBezTo>
                    <a:pt x="1" y="466"/>
                    <a:pt x="209" y="600"/>
                    <a:pt x="468" y="600"/>
                  </a:cubicBezTo>
                  <a:cubicBezTo>
                    <a:pt x="726" y="600"/>
                    <a:pt x="934" y="466"/>
                    <a:pt x="934" y="300"/>
                  </a:cubicBezTo>
                  <a:cubicBezTo>
                    <a:pt x="934" y="134"/>
                    <a:pt x="726" y="1"/>
                    <a:pt x="468" y="1"/>
                  </a:cubicBezTo>
                  <a:close/>
                </a:path>
              </a:pathLst>
            </a:custGeom>
            <a:solidFill>
              <a:srgbClr val="FEFB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6"/>
            <p:cNvSpPr/>
            <p:nvPr/>
          </p:nvSpPr>
          <p:spPr>
            <a:xfrm>
              <a:off x="1568600" y="3233175"/>
              <a:ext cx="2300" cy="1475"/>
            </a:xfrm>
            <a:custGeom>
              <a:rect b="b" l="l" r="r" t="t"/>
              <a:pathLst>
                <a:path extrusionOk="0" h="59" w="92">
                  <a:moveTo>
                    <a:pt x="47" y="0"/>
                  </a:moveTo>
                  <a:cubicBezTo>
                    <a:pt x="20" y="0"/>
                    <a:pt x="0" y="13"/>
                    <a:pt x="0" y="29"/>
                  </a:cubicBezTo>
                  <a:cubicBezTo>
                    <a:pt x="0" y="45"/>
                    <a:pt x="22" y="58"/>
                    <a:pt x="47" y="58"/>
                  </a:cubicBezTo>
                  <a:cubicBezTo>
                    <a:pt x="71" y="58"/>
                    <a:pt x="91" y="45"/>
                    <a:pt x="91" y="29"/>
                  </a:cubicBezTo>
                  <a:cubicBezTo>
                    <a:pt x="91" y="13"/>
                    <a:pt x="71" y="0"/>
                    <a:pt x="47" y="0"/>
                  </a:cubicBezTo>
                  <a:close/>
                </a:path>
              </a:pathLst>
            </a:custGeom>
            <a:solidFill>
              <a:srgbClr val="B57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6"/>
            <p:cNvSpPr/>
            <p:nvPr/>
          </p:nvSpPr>
          <p:spPr>
            <a:xfrm>
              <a:off x="1555425" y="3220125"/>
              <a:ext cx="5175" cy="3100"/>
            </a:xfrm>
            <a:custGeom>
              <a:rect b="b" l="l" r="r" t="t"/>
              <a:pathLst>
                <a:path extrusionOk="0" h="124" w="207">
                  <a:moveTo>
                    <a:pt x="205" y="0"/>
                  </a:moveTo>
                  <a:lnTo>
                    <a:pt x="1" y="4"/>
                  </a:lnTo>
                  <a:lnTo>
                    <a:pt x="1" y="59"/>
                  </a:lnTo>
                  <a:cubicBezTo>
                    <a:pt x="1" y="96"/>
                    <a:pt x="47" y="123"/>
                    <a:pt x="104" y="123"/>
                  </a:cubicBezTo>
                  <a:cubicBezTo>
                    <a:pt x="160" y="122"/>
                    <a:pt x="207" y="91"/>
                    <a:pt x="205" y="55"/>
                  </a:cubicBezTo>
                  <a:lnTo>
                    <a:pt x="205" y="0"/>
                  </a:lnTo>
                  <a:close/>
                </a:path>
              </a:pathLst>
            </a:custGeom>
            <a:solidFill>
              <a:srgbClr val="F7C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6"/>
            <p:cNvSpPr/>
            <p:nvPr/>
          </p:nvSpPr>
          <p:spPr>
            <a:xfrm>
              <a:off x="1555400" y="3218550"/>
              <a:ext cx="5200" cy="3300"/>
            </a:xfrm>
            <a:custGeom>
              <a:rect b="b" l="l" r="r" t="t"/>
              <a:pathLst>
                <a:path extrusionOk="0" h="132" w="208">
                  <a:moveTo>
                    <a:pt x="107" y="1"/>
                  </a:moveTo>
                  <a:cubicBezTo>
                    <a:pt x="106" y="1"/>
                    <a:pt x="105" y="1"/>
                    <a:pt x="103" y="1"/>
                  </a:cubicBezTo>
                  <a:cubicBezTo>
                    <a:pt x="47" y="1"/>
                    <a:pt x="0" y="31"/>
                    <a:pt x="2" y="67"/>
                  </a:cubicBezTo>
                  <a:cubicBezTo>
                    <a:pt x="2" y="103"/>
                    <a:pt x="46" y="131"/>
                    <a:pt x="101" y="131"/>
                  </a:cubicBezTo>
                  <a:cubicBezTo>
                    <a:pt x="102" y="131"/>
                    <a:pt x="103" y="131"/>
                    <a:pt x="105" y="131"/>
                  </a:cubicBezTo>
                  <a:cubicBezTo>
                    <a:pt x="161" y="131"/>
                    <a:pt x="208" y="101"/>
                    <a:pt x="206" y="64"/>
                  </a:cubicBezTo>
                  <a:cubicBezTo>
                    <a:pt x="206" y="29"/>
                    <a:pt x="162" y="1"/>
                    <a:pt x="107" y="1"/>
                  </a:cubicBezTo>
                  <a:close/>
                </a:path>
              </a:pathLst>
            </a:custGeom>
            <a:solidFill>
              <a:srgbClr val="FE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6"/>
            <p:cNvSpPr/>
            <p:nvPr/>
          </p:nvSpPr>
          <p:spPr>
            <a:xfrm>
              <a:off x="1556125" y="3219925"/>
              <a:ext cx="3800" cy="1550"/>
            </a:xfrm>
            <a:custGeom>
              <a:rect b="b" l="l" r="r" t="t"/>
              <a:pathLst>
                <a:path extrusionOk="0" h="62" w="152">
                  <a:moveTo>
                    <a:pt x="150" y="1"/>
                  </a:moveTo>
                  <a:lnTo>
                    <a:pt x="0" y="4"/>
                  </a:lnTo>
                  <a:lnTo>
                    <a:pt x="0" y="14"/>
                  </a:lnTo>
                  <a:cubicBezTo>
                    <a:pt x="0" y="41"/>
                    <a:pt x="34" y="62"/>
                    <a:pt x="76" y="62"/>
                  </a:cubicBezTo>
                  <a:cubicBezTo>
                    <a:pt x="118" y="62"/>
                    <a:pt x="151" y="38"/>
                    <a:pt x="150" y="12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rgbClr val="F7C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6"/>
            <p:cNvSpPr/>
            <p:nvPr/>
          </p:nvSpPr>
          <p:spPr>
            <a:xfrm>
              <a:off x="1556075" y="3218775"/>
              <a:ext cx="3850" cy="2450"/>
            </a:xfrm>
            <a:custGeom>
              <a:rect b="b" l="l" r="r" t="t"/>
              <a:pathLst>
                <a:path extrusionOk="0" h="98" w="154">
                  <a:moveTo>
                    <a:pt x="76" y="0"/>
                  </a:moveTo>
                  <a:cubicBezTo>
                    <a:pt x="34" y="0"/>
                    <a:pt x="1" y="24"/>
                    <a:pt x="2" y="50"/>
                  </a:cubicBezTo>
                  <a:cubicBezTo>
                    <a:pt x="2" y="77"/>
                    <a:pt x="36" y="98"/>
                    <a:pt x="78" y="98"/>
                  </a:cubicBezTo>
                  <a:cubicBezTo>
                    <a:pt x="120" y="96"/>
                    <a:pt x="153" y="74"/>
                    <a:pt x="152" y="48"/>
                  </a:cubicBezTo>
                  <a:cubicBezTo>
                    <a:pt x="152" y="21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E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6"/>
            <p:cNvSpPr/>
            <p:nvPr/>
          </p:nvSpPr>
          <p:spPr>
            <a:xfrm>
              <a:off x="1557425" y="3209400"/>
              <a:ext cx="9025" cy="11175"/>
            </a:xfrm>
            <a:custGeom>
              <a:rect b="b" l="l" r="r" t="t"/>
              <a:pathLst>
                <a:path extrusionOk="0" h="447" w="361">
                  <a:moveTo>
                    <a:pt x="133" y="1"/>
                  </a:moveTo>
                  <a:cubicBezTo>
                    <a:pt x="64" y="1"/>
                    <a:pt x="1" y="56"/>
                    <a:pt x="1" y="133"/>
                  </a:cubicBezTo>
                  <a:lnTo>
                    <a:pt x="1" y="423"/>
                  </a:lnTo>
                  <a:cubicBezTo>
                    <a:pt x="1" y="436"/>
                    <a:pt x="11" y="446"/>
                    <a:pt x="24" y="446"/>
                  </a:cubicBezTo>
                  <a:cubicBezTo>
                    <a:pt x="35" y="446"/>
                    <a:pt x="45" y="435"/>
                    <a:pt x="45" y="422"/>
                  </a:cubicBezTo>
                  <a:lnTo>
                    <a:pt x="45" y="132"/>
                  </a:lnTo>
                  <a:cubicBezTo>
                    <a:pt x="45" y="81"/>
                    <a:pt x="87" y="45"/>
                    <a:pt x="133" y="45"/>
                  </a:cubicBezTo>
                  <a:cubicBezTo>
                    <a:pt x="147" y="45"/>
                    <a:pt x="162" y="48"/>
                    <a:pt x="176" y="56"/>
                  </a:cubicBezTo>
                  <a:cubicBezTo>
                    <a:pt x="185" y="61"/>
                    <a:pt x="192" y="65"/>
                    <a:pt x="198" y="71"/>
                  </a:cubicBezTo>
                  <a:cubicBezTo>
                    <a:pt x="272" y="126"/>
                    <a:pt x="314" y="214"/>
                    <a:pt x="309" y="306"/>
                  </a:cubicBezTo>
                  <a:cubicBezTo>
                    <a:pt x="309" y="306"/>
                    <a:pt x="314" y="317"/>
                    <a:pt x="333" y="317"/>
                  </a:cubicBezTo>
                  <a:cubicBezTo>
                    <a:pt x="351" y="317"/>
                    <a:pt x="356" y="306"/>
                    <a:pt x="356" y="306"/>
                  </a:cubicBezTo>
                  <a:cubicBezTo>
                    <a:pt x="360" y="200"/>
                    <a:pt x="311" y="98"/>
                    <a:pt x="225" y="35"/>
                  </a:cubicBezTo>
                  <a:cubicBezTo>
                    <a:pt x="217" y="29"/>
                    <a:pt x="208" y="23"/>
                    <a:pt x="199" y="19"/>
                  </a:cubicBezTo>
                  <a:cubicBezTo>
                    <a:pt x="178" y="6"/>
                    <a:pt x="155" y="1"/>
                    <a:pt x="133" y="1"/>
                  </a:cubicBezTo>
                  <a:close/>
                </a:path>
              </a:pathLst>
            </a:custGeom>
            <a:solidFill>
              <a:srgbClr val="B57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6"/>
            <p:cNvSpPr/>
            <p:nvPr/>
          </p:nvSpPr>
          <p:spPr>
            <a:xfrm>
              <a:off x="1560900" y="3218375"/>
              <a:ext cx="2750" cy="1625"/>
            </a:xfrm>
            <a:custGeom>
              <a:rect b="b" l="l" r="r" t="t"/>
              <a:pathLst>
                <a:path extrusionOk="0" h="65" w="110">
                  <a:moveTo>
                    <a:pt x="108" y="0"/>
                  </a:moveTo>
                  <a:lnTo>
                    <a:pt x="1" y="3"/>
                  </a:lnTo>
                  <a:lnTo>
                    <a:pt x="1" y="31"/>
                  </a:lnTo>
                  <a:cubicBezTo>
                    <a:pt x="1" y="49"/>
                    <a:pt x="23" y="64"/>
                    <a:pt x="52" y="64"/>
                  </a:cubicBezTo>
                  <a:cubicBezTo>
                    <a:pt x="53" y="64"/>
                    <a:pt x="55" y="64"/>
                    <a:pt x="56" y="64"/>
                  </a:cubicBezTo>
                  <a:cubicBezTo>
                    <a:pt x="85" y="64"/>
                    <a:pt x="109" y="48"/>
                    <a:pt x="108" y="29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F7C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6"/>
            <p:cNvSpPr/>
            <p:nvPr/>
          </p:nvSpPr>
          <p:spPr>
            <a:xfrm>
              <a:off x="1560875" y="3217550"/>
              <a:ext cx="2775" cy="1750"/>
            </a:xfrm>
            <a:custGeom>
              <a:rect b="b" l="l" r="r" t="t"/>
              <a:pathLst>
                <a:path extrusionOk="0" h="70" w="111">
                  <a:moveTo>
                    <a:pt x="55" y="0"/>
                  </a:moveTo>
                  <a:cubicBezTo>
                    <a:pt x="25" y="0"/>
                    <a:pt x="0" y="16"/>
                    <a:pt x="2" y="35"/>
                  </a:cubicBezTo>
                  <a:cubicBezTo>
                    <a:pt x="3" y="55"/>
                    <a:pt x="26" y="70"/>
                    <a:pt x="55" y="70"/>
                  </a:cubicBezTo>
                  <a:cubicBezTo>
                    <a:pt x="86" y="68"/>
                    <a:pt x="110" y="52"/>
                    <a:pt x="109" y="33"/>
                  </a:cubicBezTo>
                  <a:cubicBezTo>
                    <a:pt x="108" y="15"/>
                    <a:pt x="84" y="0"/>
                    <a:pt x="55" y="0"/>
                  </a:cubicBezTo>
                  <a:close/>
                </a:path>
              </a:pathLst>
            </a:custGeom>
            <a:solidFill>
              <a:srgbClr val="FE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6"/>
            <p:cNvSpPr/>
            <p:nvPr/>
          </p:nvSpPr>
          <p:spPr>
            <a:xfrm>
              <a:off x="1561625" y="3216375"/>
              <a:ext cx="1475" cy="2350"/>
            </a:xfrm>
            <a:custGeom>
              <a:rect b="b" l="l" r="r" t="t"/>
              <a:pathLst>
                <a:path extrusionOk="0" h="94" w="59">
                  <a:moveTo>
                    <a:pt x="30" y="1"/>
                  </a:moveTo>
                  <a:cubicBezTo>
                    <a:pt x="14" y="1"/>
                    <a:pt x="1" y="9"/>
                    <a:pt x="1" y="18"/>
                  </a:cubicBezTo>
                  <a:lnTo>
                    <a:pt x="1" y="76"/>
                  </a:lnTo>
                  <a:cubicBezTo>
                    <a:pt x="1" y="86"/>
                    <a:pt x="15" y="93"/>
                    <a:pt x="30" y="93"/>
                  </a:cubicBezTo>
                  <a:cubicBezTo>
                    <a:pt x="46" y="93"/>
                    <a:pt x="59" y="85"/>
                    <a:pt x="59" y="76"/>
                  </a:cubicBezTo>
                  <a:lnTo>
                    <a:pt x="59" y="18"/>
                  </a:lnTo>
                  <a:cubicBezTo>
                    <a:pt x="59" y="9"/>
                    <a:pt x="46" y="1"/>
                    <a:pt x="30" y="1"/>
                  </a:cubicBezTo>
                  <a:close/>
                </a:path>
              </a:pathLst>
            </a:custGeom>
            <a:solidFill>
              <a:srgbClr val="B57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6"/>
            <p:cNvSpPr/>
            <p:nvPr/>
          </p:nvSpPr>
          <p:spPr>
            <a:xfrm>
              <a:off x="1559925" y="3215200"/>
              <a:ext cx="4925" cy="3100"/>
            </a:xfrm>
            <a:custGeom>
              <a:rect b="b" l="l" r="r" t="t"/>
              <a:pathLst>
                <a:path extrusionOk="0" h="124" w="197">
                  <a:moveTo>
                    <a:pt x="165" y="1"/>
                  </a:moveTo>
                  <a:cubicBezTo>
                    <a:pt x="161" y="1"/>
                    <a:pt x="157" y="2"/>
                    <a:pt x="153" y="4"/>
                  </a:cubicBezTo>
                  <a:lnTo>
                    <a:pt x="98" y="38"/>
                  </a:lnTo>
                  <a:lnTo>
                    <a:pt x="43" y="6"/>
                  </a:lnTo>
                  <a:cubicBezTo>
                    <a:pt x="39" y="4"/>
                    <a:pt x="36" y="3"/>
                    <a:pt x="33" y="3"/>
                  </a:cubicBezTo>
                  <a:cubicBezTo>
                    <a:pt x="14" y="3"/>
                    <a:pt x="2" y="31"/>
                    <a:pt x="21" y="43"/>
                  </a:cubicBezTo>
                  <a:lnTo>
                    <a:pt x="54" y="62"/>
                  </a:lnTo>
                  <a:lnTo>
                    <a:pt x="21" y="82"/>
                  </a:lnTo>
                  <a:cubicBezTo>
                    <a:pt x="0" y="95"/>
                    <a:pt x="12" y="123"/>
                    <a:pt x="31" y="123"/>
                  </a:cubicBezTo>
                  <a:cubicBezTo>
                    <a:pt x="35" y="123"/>
                    <a:pt x="39" y="122"/>
                    <a:pt x="43" y="120"/>
                  </a:cubicBezTo>
                  <a:lnTo>
                    <a:pt x="98" y="88"/>
                  </a:lnTo>
                  <a:lnTo>
                    <a:pt x="153" y="120"/>
                  </a:lnTo>
                  <a:cubicBezTo>
                    <a:pt x="157" y="122"/>
                    <a:pt x="160" y="123"/>
                    <a:pt x="164" y="123"/>
                  </a:cubicBezTo>
                  <a:cubicBezTo>
                    <a:pt x="172" y="123"/>
                    <a:pt x="179" y="119"/>
                    <a:pt x="183" y="111"/>
                  </a:cubicBezTo>
                  <a:cubicBezTo>
                    <a:pt x="189" y="101"/>
                    <a:pt x="186" y="88"/>
                    <a:pt x="176" y="82"/>
                  </a:cubicBezTo>
                  <a:lnTo>
                    <a:pt x="141" y="62"/>
                  </a:lnTo>
                  <a:lnTo>
                    <a:pt x="175" y="43"/>
                  </a:lnTo>
                  <a:cubicBezTo>
                    <a:pt x="197" y="30"/>
                    <a:pt x="185" y="1"/>
                    <a:pt x="165" y="1"/>
                  </a:cubicBezTo>
                  <a:close/>
                </a:path>
              </a:pathLst>
            </a:custGeom>
            <a:solidFill>
              <a:srgbClr val="B57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6"/>
            <p:cNvSpPr/>
            <p:nvPr/>
          </p:nvSpPr>
          <p:spPr>
            <a:xfrm>
              <a:off x="1551875" y="3223625"/>
              <a:ext cx="2750" cy="1625"/>
            </a:xfrm>
            <a:custGeom>
              <a:rect b="b" l="l" r="r" t="t"/>
              <a:pathLst>
                <a:path extrusionOk="0" h="65" w="110">
                  <a:moveTo>
                    <a:pt x="109" y="1"/>
                  </a:moveTo>
                  <a:lnTo>
                    <a:pt x="1" y="2"/>
                  </a:lnTo>
                  <a:lnTo>
                    <a:pt x="1" y="31"/>
                  </a:lnTo>
                  <a:cubicBezTo>
                    <a:pt x="2" y="50"/>
                    <a:pt x="25" y="64"/>
                    <a:pt x="56" y="64"/>
                  </a:cubicBezTo>
                  <a:cubicBezTo>
                    <a:pt x="86" y="64"/>
                    <a:pt x="109" y="49"/>
                    <a:pt x="109" y="30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rgbClr val="F7C0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6"/>
            <p:cNvSpPr/>
            <p:nvPr/>
          </p:nvSpPr>
          <p:spPr>
            <a:xfrm>
              <a:off x="1551875" y="3222800"/>
              <a:ext cx="2750" cy="1725"/>
            </a:xfrm>
            <a:custGeom>
              <a:rect b="b" l="l" r="r" t="t"/>
              <a:pathLst>
                <a:path extrusionOk="0" h="69" w="110">
                  <a:moveTo>
                    <a:pt x="54" y="0"/>
                  </a:moveTo>
                  <a:cubicBezTo>
                    <a:pt x="25" y="0"/>
                    <a:pt x="1" y="16"/>
                    <a:pt x="1" y="35"/>
                  </a:cubicBezTo>
                  <a:cubicBezTo>
                    <a:pt x="2" y="53"/>
                    <a:pt x="23" y="69"/>
                    <a:pt x="52" y="69"/>
                  </a:cubicBezTo>
                  <a:cubicBezTo>
                    <a:pt x="53" y="69"/>
                    <a:pt x="54" y="69"/>
                    <a:pt x="56" y="68"/>
                  </a:cubicBezTo>
                  <a:cubicBezTo>
                    <a:pt x="85" y="68"/>
                    <a:pt x="109" y="53"/>
                    <a:pt x="109" y="34"/>
                  </a:cubicBezTo>
                  <a:cubicBezTo>
                    <a:pt x="108" y="15"/>
                    <a:pt x="85" y="0"/>
                    <a:pt x="54" y="0"/>
                  </a:cubicBezTo>
                  <a:close/>
                </a:path>
              </a:pathLst>
            </a:custGeom>
            <a:solidFill>
              <a:srgbClr val="FE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6"/>
            <p:cNvSpPr/>
            <p:nvPr/>
          </p:nvSpPr>
          <p:spPr>
            <a:xfrm>
              <a:off x="1552600" y="3221625"/>
              <a:ext cx="1475" cy="2350"/>
            </a:xfrm>
            <a:custGeom>
              <a:rect b="b" l="l" r="r" t="t"/>
              <a:pathLst>
                <a:path extrusionOk="0" h="94" w="59">
                  <a:moveTo>
                    <a:pt x="30" y="1"/>
                  </a:moveTo>
                  <a:cubicBezTo>
                    <a:pt x="14" y="1"/>
                    <a:pt x="1" y="10"/>
                    <a:pt x="1" y="18"/>
                  </a:cubicBezTo>
                  <a:lnTo>
                    <a:pt x="1" y="76"/>
                  </a:lnTo>
                  <a:cubicBezTo>
                    <a:pt x="1" y="86"/>
                    <a:pt x="14" y="94"/>
                    <a:pt x="30" y="94"/>
                  </a:cubicBezTo>
                  <a:cubicBezTo>
                    <a:pt x="46" y="94"/>
                    <a:pt x="59" y="85"/>
                    <a:pt x="59" y="76"/>
                  </a:cubicBezTo>
                  <a:lnTo>
                    <a:pt x="59" y="18"/>
                  </a:lnTo>
                  <a:cubicBezTo>
                    <a:pt x="59" y="8"/>
                    <a:pt x="46" y="1"/>
                    <a:pt x="30" y="1"/>
                  </a:cubicBezTo>
                  <a:close/>
                </a:path>
              </a:pathLst>
            </a:custGeom>
            <a:solidFill>
              <a:srgbClr val="B57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6"/>
            <p:cNvSpPr/>
            <p:nvPr/>
          </p:nvSpPr>
          <p:spPr>
            <a:xfrm>
              <a:off x="1550950" y="3220500"/>
              <a:ext cx="4925" cy="3075"/>
            </a:xfrm>
            <a:custGeom>
              <a:rect b="b" l="l" r="r" t="t"/>
              <a:pathLst>
                <a:path extrusionOk="0" h="123" w="197">
                  <a:moveTo>
                    <a:pt x="162" y="0"/>
                  </a:moveTo>
                  <a:cubicBezTo>
                    <a:pt x="159" y="0"/>
                    <a:pt x="155" y="1"/>
                    <a:pt x="152" y="2"/>
                  </a:cubicBezTo>
                  <a:lnTo>
                    <a:pt x="96" y="36"/>
                  </a:lnTo>
                  <a:lnTo>
                    <a:pt x="42" y="4"/>
                  </a:lnTo>
                  <a:cubicBezTo>
                    <a:pt x="38" y="2"/>
                    <a:pt x="35" y="1"/>
                    <a:pt x="31" y="1"/>
                  </a:cubicBezTo>
                  <a:cubicBezTo>
                    <a:pt x="12" y="1"/>
                    <a:pt x="1" y="28"/>
                    <a:pt x="20" y="42"/>
                  </a:cubicBezTo>
                  <a:lnTo>
                    <a:pt x="54" y="60"/>
                  </a:lnTo>
                  <a:lnTo>
                    <a:pt x="20" y="81"/>
                  </a:lnTo>
                  <a:cubicBezTo>
                    <a:pt x="1" y="91"/>
                    <a:pt x="9" y="121"/>
                    <a:pt x="30" y="121"/>
                  </a:cubicBezTo>
                  <a:cubicBezTo>
                    <a:pt x="35" y="121"/>
                    <a:pt x="39" y="120"/>
                    <a:pt x="42" y="118"/>
                  </a:cubicBezTo>
                  <a:lnTo>
                    <a:pt x="97" y="85"/>
                  </a:lnTo>
                  <a:lnTo>
                    <a:pt x="152" y="118"/>
                  </a:lnTo>
                  <a:cubicBezTo>
                    <a:pt x="157" y="121"/>
                    <a:pt x="161" y="123"/>
                    <a:pt x="165" y="123"/>
                  </a:cubicBezTo>
                  <a:cubicBezTo>
                    <a:pt x="185" y="123"/>
                    <a:pt x="197" y="92"/>
                    <a:pt x="174" y="81"/>
                  </a:cubicBezTo>
                  <a:lnTo>
                    <a:pt x="139" y="60"/>
                  </a:lnTo>
                  <a:lnTo>
                    <a:pt x="174" y="40"/>
                  </a:lnTo>
                  <a:cubicBezTo>
                    <a:pt x="193" y="28"/>
                    <a:pt x="180" y="0"/>
                    <a:pt x="162" y="0"/>
                  </a:cubicBezTo>
                  <a:close/>
                </a:path>
              </a:pathLst>
            </a:custGeom>
            <a:solidFill>
              <a:srgbClr val="B57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6"/>
            <p:cNvSpPr/>
            <p:nvPr/>
          </p:nvSpPr>
          <p:spPr>
            <a:xfrm>
              <a:off x="1386125" y="3296425"/>
              <a:ext cx="231150" cy="133475"/>
            </a:xfrm>
            <a:custGeom>
              <a:rect b="b" l="l" r="r" t="t"/>
              <a:pathLst>
                <a:path extrusionOk="0" h="5339" w="9246">
                  <a:moveTo>
                    <a:pt x="4495" y="0"/>
                  </a:moveTo>
                  <a:lnTo>
                    <a:pt x="1" y="2595"/>
                  </a:lnTo>
                  <a:lnTo>
                    <a:pt x="4751" y="5338"/>
                  </a:lnTo>
                  <a:lnTo>
                    <a:pt x="9245" y="2744"/>
                  </a:lnTo>
                  <a:lnTo>
                    <a:pt x="4495" y="0"/>
                  </a:lnTo>
                  <a:close/>
                </a:path>
              </a:pathLst>
            </a:custGeom>
            <a:solidFill>
              <a:srgbClr val="FD89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6"/>
            <p:cNvSpPr/>
            <p:nvPr/>
          </p:nvSpPr>
          <p:spPr>
            <a:xfrm>
              <a:off x="1635625" y="3249900"/>
              <a:ext cx="62300" cy="36900"/>
            </a:xfrm>
            <a:custGeom>
              <a:rect b="b" l="l" r="r" t="t"/>
              <a:pathLst>
                <a:path extrusionOk="0" h="1476" w="2492">
                  <a:moveTo>
                    <a:pt x="1483" y="1"/>
                  </a:moveTo>
                  <a:cubicBezTo>
                    <a:pt x="1380" y="1"/>
                    <a:pt x="1277" y="28"/>
                    <a:pt x="1185" y="82"/>
                  </a:cubicBezTo>
                  <a:lnTo>
                    <a:pt x="109" y="719"/>
                  </a:lnTo>
                  <a:cubicBezTo>
                    <a:pt x="0" y="783"/>
                    <a:pt x="2" y="942"/>
                    <a:pt x="112" y="1004"/>
                  </a:cubicBezTo>
                  <a:lnTo>
                    <a:pt x="836" y="1424"/>
                  </a:lnTo>
                  <a:cubicBezTo>
                    <a:pt x="896" y="1458"/>
                    <a:pt x="964" y="1476"/>
                    <a:pt x="1032" y="1476"/>
                  </a:cubicBezTo>
                  <a:cubicBezTo>
                    <a:pt x="1102" y="1476"/>
                    <a:pt x="1172" y="1457"/>
                    <a:pt x="1234" y="1421"/>
                  </a:cubicBezTo>
                  <a:lnTo>
                    <a:pt x="2365" y="752"/>
                  </a:lnTo>
                  <a:cubicBezTo>
                    <a:pt x="2492" y="678"/>
                    <a:pt x="2492" y="493"/>
                    <a:pt x="2364" y="419"/>
                  </a:cubicBezTo>
                  <a:lnTo>
                    <a:pt x="1775" y="79"/>
                  </a:lnTo>
                  <a:cubicBezTo>
                    <a:pt x="1685" y="27"/>
                    <a:pt x="1584" y="1"/>
                    <a:pt x="1483" y="1"/>
                  </a:cubicBezTo>
                  <a:close/>
                </a:path>
              </a:pathLst>
            </a:custGeom>
            <a:solidFill>
              <a:srgbClr val="A9D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6"/>
            <p:cNvSpPr/>
            <p:nvPr/>
          </p:nvSpPr>
          <p:spPr>
            <a:xfrm>
              <a:off x="1889375" y="3223675"/>
              <a:ext cx="228850" cy="286225"/>
            </a:xfrm>
            <a:custGeom>
              <a:rect b="b" l="l" r="r" t="t"/>
              <a:pathLst>
                <a:path extrusionOk="0" h="11449" w="9154">
                  <a:moveTo>
                    <a:pt x="1" y="0"/>
                  </a:moveTo>
                  <a:lnTo>
                    <a:pt x="1" y="6164"/>
                  </a:lnTo>
                  <a:lnTo>
                    <a:pt x="9154" y="11448"/>
                  </a:lnTo>
                  <a:lnTo>
                    <a:pt x="9154" y="52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6"/>
            <p:cNvSpPr/>
            <p:nvPr/>
          </p:nvSpPr>
          <p:spPr>
            <a:xfrm>
              <a:off x="1628975" y="3551200"/>
              <a:ext cx="1775" cy="9750"/>
            </a:xfrm>
            <a:custGeom>
              <a:rect b="b" l="l" r="r" t="t"/>
              <a:pathLst>
                <a:path extrusionOk="0" h="390" w="71">
                  <a:moveTo>
                    <a:pt x="71" y="1"/>
                  </a:moveTo>
                  <a:lnTo>
                    <a:pt x="1" y="41"/>
                  </a:lnTo>
                  <a:lnTo>
                    <a:pt x="2" y="389"/>
                  </a:lnTo>
                  <a:lnTo>
                    <a:pt x="71" y="347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rgbClr val="AC5C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6"/>
            <p:cNvSpPr/>
            <p:nvPr/>
          </p:nvSpPr>
          <p:spPr>
            <a:xfrm>
              <a:off x="1627275" y="3551200"/>
              <a:ext cx="1775" cy="9750"/>
            </a:xfrm>
            <a:custGeom>
              <a:rect b="b" l="l" r="r" t="t"/>
              <a:pathLst>
                <a:path extrusionOk="0" h="390" w="71">
                  <a:moveTo>
                    <a:pt x="1" y="1"/>
                  </a:moveTo>
                  <a:lnTo>
                    <a:pt x="1" y="347"/>
                  </a:lnTo>
                  <a:lnTo>
                    <a:pt x="70" y="389"/>
                  </a:lnTo>
                  <a:lnTo>
                    <a:pt x="69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B4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6"/>
            <p:cNvSpPr/>
            <p:nvPr/>
          </p:nvSpPr>
          <p:spPr>
            <a:xfrm>
              <a:off x="1627275" y="3550225"/>
              <a:ext cx="3475" cy="2025"/>
            </a:xfrm>
            <a:custGeom>
              <a:rect b="b" l="l" r="r" t="t"/>
              <a:pathLst>
                <a:path extrusionOk="0" h="81" w="139">
                  <a:moveTo>
                    <a:pt x="69" y="0"/>
                  </a:moveTo>
                  <a:lnTo>
                    <a:pt x="1" y="40"/>
                  </a:lnTo>
                  <a:lnTo>
                    <a:pt x="69" y="80"/>
                  </a:lnTo>
                  <a:lnTo>
                    <a:pt x="139" y="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6"/>
            <p:cNvSpPr/>
            <p:nvPr/>
          </p:nvSpPr>
          <p:spPr>
            <a:xfrm>
              <a:off x="1657475" y="3534850"/>
              <a:ext cx="1775" cy="9700"/>
            </a:xfrm>
            <a:custGeom>
              <a:rect b="b" l="l" r="r" t="t"/>
              <a:pathLst>
                <a:path extrusionOk="0" h="388" w="71">
                  <a:moveTo>
                    <a:pt x="70" y="1"/>
                  </a:moveTo>
                  <a:lnTo>
                    <a:pt x="1" y="40"/>
                  </a:lnTo>
                  <a:lnTo>
                    <a:pt x="2" y="388"/>
                  </a:lnTo>
                  <a:lnTo>
                    <a:pt x="70" y="347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AC5C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6"/>
            <p:cNvSpPr/>
            <p:nvPr/>
          </p:nvSpPr>
          <p:spPr>
            <a:xfrm>
              <a:off x="1655775" y="3534850"/>
              <a:ext cx="1775" cy="9700"/>
            </a:xfrm>
            <a:custGeom>
              <a:rect b="b" l="l" r="r" t="t"/>
              <a:pathLst>
                <a:path extrusionOk="0" h="388" w="71">
                  <a:moveTo>
                    <a:pt x="1" y="1"/>
                  </a:moveTo>
                  <a:lnTo>
                    <a:pt x="1" y="347"/>
                  </a:lnTo>
                  <a:lnTo>
                    <a:pt x="70" y="388"/>
                  </a:lnTo>
                  <a:lnTo>
                    <a:pt x="69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B4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6"/>
            <p:cNvSpPr/>
            <p:nvPr/>
          </p:nvSpPr>
          <p:spPr>
            <a:xfrm>
              <a:off x="1655775" y="3533825"/>
              <a:ext cx="3475" cy="2025"/>
            </a:xfrm>
            <a:custGeom>
              <a:rect b="b" l="l" r="r" t="t"/>
              <a:pathLst>
                <a:path extrusionOk="0" h="81" w="139">
                  <a:moveTo>
                    <a:pt x="69" y="1"/>
                  </a:moveTo>
                  <a:lnTo>
                    <a:pt x="1" y="42"/>
                  </a:lnTo>
                  <a:lnTo>
                    <a:pt x="69" y="81"/>
                  </a:lnTo>
                  <a:lnTo>
                    <a:pt x="138" y="42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6"/>
            <p:cNvSpPr/>
            <p:nvPr/>
          </p:nvSpPr>
          <p:spPr>
            <a:xfrm>
              <a:off x="1616975" y="3544125"/>
              <a:ext cx="1750" cy="9700"/>
            </a:xfrm>
            <a:custGeom>
              <a:rect b="b" l="l" r="r" t="t"/>
              <a:pathLst>
                <a:path extrusionOk="0" h="388" w="70">
                  <a:moveTo>
                    <a:pt x="69" y="1"/>
                  </a:moveTo>
                  <a:lnTo>
                    <a:pt x="1" y="41"/>
                  </a:lnTo>
                  <a:lnTo>
                    <a:pt x="2" y="388"/>
                  </a:lnTo>
                  <a:lnTo>
                    <a:pt x="69" y="347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AC5C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6"/>
            <p:cNvSpPr/>
            <p:nvPr/>
          </p:nvSpPr>
          <p:spPr>
            <a:xfrm>
              <a:off x="1615250" y="3544125"/>
              <a:ext cx="1800" cy="9700"/>
            </a:xfrm>
            <a:custGeom>
              <a:rect b="b" l="l" r="r" t="t"/>
              <a:pathLst>
                <a:path extrusionOk="0" h="388" w="72">
                  <a:moveTo>
                    <a:pt x="0" y="1"/>
                  </a:moveTo>
                  <a:lnTo>
                    <a:pt x="0" y="347"/>
                  </a:lnTo>
                  <a:lnTo>
                    <a:pt x="71" y="388"/>
                  </a:lnTo>
                  <a:lnTo>
                    <a:pt x="70" y="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B4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6"/>
            <p:cNvSpPr/>
            <p:nvPr/>
          </p:nvSpPr>
          <p:spPr>
            <a:xfrm>
              <a:off x="1615250" y="3543150"/>
              <a:ext cx="3475" cy="2025"/>
            </a:xfrm>
            <a:custGeom>
              <a:rect b="b" l="l" r="r" t="t"/>
              <a:pathLst>
                <a:path extrusionOk="0" h="81" w="139">
                  <a:moveTo>
                    <a:pt x="70" y="1"/>
                  </a:moveTo>
                  <a:lnTo>
                    <a:pt x="0" y="40"/>
                  </a:lnTo>
                  <a:lnTo>
                    <a:pt x="70" y="80"/>
                  </a:lnTo>
                  <a:lnTo>
                    <a:pt x="138" y="40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6"/>
            <p:cNvSpPr/>
            <p:nvPr/>
          </p:nvSpPr>
          <p:spPr>
            <a:xfrm>
              <a:off x="1615100" y="3516975"/>
              <a:ext cx="44700" cy="25800"/>
            </a:xfrm>
            <a:custGeom>
              <a:rect b="b" l="l" r="r" t="t"/>
              <a:pathLst>
                <a:path extrusionOk="0" h="1032" w="1788">
                  <a:moveTo>
                    <a:pt x="1251" y="1"/>
                  </a:moveTo>
                  <a:lnTo>
                    <a:pt x="1" y="721"/>
                  </a:lnTo>
                  <a:lnTo>
                    <a:pt x="536" y="1032"/>
                  </a:lnTo>
                  <a:lnTo>
                    <a:pt x="1787" y="310"/>
                  </a:lnTo>
                  <a:lnTo>
                    <a:pt x="1251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6"/>
            <p:cNvSpPr/>
            <p:nvPr/>
          </p:nvSpPr>
          <p:spPr>
            <a:xfrm>
              <a:off x="1615100" y="3535000"/>
              <a:ext cx="13400" cy="24525"/>
            </a:xfrm>
            <a:custGeom>
              <a:rect b="b" l="l" r="r" t="t"/>
              <a:pathLst>
                <a:path extrusionOk="0" h="981" w="536">
                  <a:moveTo>
                    <a:pt x="1" y="0"/>
                  </a:moveTo>
                  <a:lnTo>
                    <a:pt x="1" y="672"/>
                  </a:lnTo>
                  <a:lnTo>
                    <a:pt x="536" y="981"/>
                  </a:lnTo>
                  <a:lnTo>
                    <a:pt x="536" y="3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C42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6"/>
            <p:cNvSpPr/>
            <p:nvPr/>
          </p:nvSpPr>
          <p:spPr>
            <a:xfrm>
              <a:off x="1628475" y="3524700"/>
              <a:ext cx="31325" cy="34825"/>
            </a:xfrm>
            <a:custGeom>
              <a:rect b="b" l="l" r="r" t="t"/>
              <a:pathLst>
                <a:path extrusionOk="0" h="1393" w="1253">
                  <a:moveTo>
                    <a:pt x="1252" y="1"/>
                  </a:moveTo>
                  <a:lnTo>
                    <a:pt x="1" y="723"/>
                  </a:lnTo>
                  <a:lnTo>
                    <a:pt x="1" y="1393"/>
                  </a:lnTo>
                  <a:lnTo>
                    <a:pt x="1252" y="670"/>
                  </a:lnTo>
                  <a:lnTo>
                    <a:pt x="1252" y="1"/>
                  </a:lnTo>
                  <a:close/>
                </a:path>
              </a:pathLst>
            </a:custGeom>
            <a:solidFill>
              <a:srgbClr val="9D54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6"/>
            <p:cNvSpPr/>
            <p:nvPr/>
          </p:nvSpPr>
          <p:spPr>
            <a:xfrm>
              <a:off x="1611250" y="3513075"/>
              <a:ext cx="52350" cy="30250"/>
            </a:xfrm>
            <a:custGeom>
              <a:rect b="b" l="l" r="r" t="t"/>
              <a:pathLst>
                <a:path extrusionOk="0" h="1210" w="2094">
                  <a:moveTo>
                    <a:pt x="1465" y="0"/>
                  </a:moveTo>
                  <a:lnTo>
                    <a:pt x="1" y="847"/>
                  </a:lnTo>
                  <a:lnTo>
                    <a:pt x="629" y="1209"/>
                  </a:lnTo>
                  <a:lnTo>
                    <a:pt x="2093" y="363"/>
                  </a:lnTo>
                  <a:lnTo>
                    <a:pt x="1465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6"/>
            <p:cNvSpPr/>
            <p:nvPr/>
          </p:nvSpPr>
          <p:spPr>
            <a:xfrm>
              <a:off x="1611250" y="3534225"/>
              <a:ext cx="15725" cy="10575"/>
            </a:xfrm>
            <a:custGeom>
              <a:rect b="b" l="l" r="r" t="t"/>
              <a:pathLst>
                <a:path extrusionOk="0" h="423" w="629">
                  <a:moveTo>
                    <a:pt x="1" y="1"/>
                  </a:moveTo>
                  <a:lnTo>
                    <a:pt x="1" y="60"/>
                  </a:lnTo>
                  <a:lnTo>
                    <a:pt x="629" y="423"/>
                  </a:lnTo>
                  <a:lnTo>
                    <a:pt x="629" y="3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B4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6"/>
            <p:cNvSpPr/>
            <p:nvPr/>
          </p:nvSpPr>
          <p:spPr>
            <a:xfrm>
              <a:off x="1626950" y="3522125"/>
              <a:ext cx="36650" cy="22675"/>
            </a:xfrm>
            <a:custGeom>
              <a:rect b="b" l="l" r="r" t="t"/>
              <a:pathLst>
                <a:path extrusionOk="0" h="907" w="1466">
                  <a:moveTo>
                    <a:pt x="1465" y="1"/>
                  </a:moveTo>
                  <a:lnTo>
                    <a:pt x="1" y="847"/>
                  </a:lnTo>
                  <a:lnTo>
                    <a:pt x="1" y="907"/>
                  </a:lnTo>
                  <a:lnTo>
                    <a:pt x="1465" y="61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rgbClr val="AC5C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6"/>
            <p:cNvSpPr/>
            <p:nvPr/>
          </p:nvSpPr>
          <p:spPr>
            <a:xfrm>
              <a:off x="1627350" y="3520950"/>
              <a:ext cx="21175" cy="12875"/>
            </a:xfrm>
            <a:custGeom>
              <a:rect b="b" l="l" r="r" t="t"/>
              <a:pathLst>
                <a:path extrusionOk="0" h="515" w="847">
                  <a:moveTo>
                    <a:pt x="676" y="1"/>
                  </a:moveTo>
                  <a:cubicBezTo>
                    <a:pt x="639" y="1"/>
                    <a:pt x="603" y="11"/>
                    <a:pt x="571" y="30"/>
                  </a:cubicBezTo>
                  <a:lnTo>
                    <a:pt x="63" y="322"/>
                  </a:lnTo>
                  <a:cubicBezTo>
                    <a:pt x="1" y="358"/>
                    <a:pt x="1" y="449"/>
                    <a:pt x="63" y="485"/>
                  </a:cubicBezTo>
                  <a:cubicBezTo>
                    <a:pt x="97" y="505"/>
                    <a:pt x="135" y="515"/>
                    <a:pt x="172" y="515"/>
                  </a:cubicBezTo>
                  <a:cubicBezTo>
                    <a:pt x="210" y="515"/>
                    <a:pt x="247" y="505"/>
                    <a:pt x="281" y="485"/>
                  </a:cubicBezTo>
                  <a:lnTo>
                    <a:pt x="781" y="198"/>
                  </a:lnTo>
                  <a:cubicBezTo>
                    <a:pt x="846" y="161"/>
                    <a:pt x="846" y="66"/>
                    <a:pt x="781" y="30"/>
                  </a:cubicBezTo>
                  <a:cubicBezTo>
                    <a:pt x="748" y="11"/>
                    <a:pt x="712" y="1"/>
                    <a:pt x="676" y="1"/>
                  </a:cubicBez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6"/>
            <p:cNvSpPr/>
            <p:nvPr/>
          </p:nvSpPr>
          <p:spPr>
            <a:xfrm>
              <a:off x="1627350" y="3520575"/>
              <a:ext cx="21175" cy="12900"/>
            </a:xfrm>
            <a:custGeom>
              <a:rect b="b" l="l" r="r" t="t"/>
              <a:pathLst>
                <a:path extrusionOk="0" h="516" w="847">
                  <a:moveTo>
                    <a:pt x="676" y="1"/>
                  </a:moveTo>
                  <a:cubicBezTo>
                    <a:pt x="639" y="1"/>
                    <a:pt x="603" y="10"/>
                    <a:pt x="571" y="29"/>
                  </a:cubicBezTo>
                  <a:lnTo>
                    <a:pt x="63" y="322"/>
                  </a:lnTo>
                  <a:cubicBezTo>
                    <a:pt x="1" y="358"/>
                    <a:pt x="1" y="450"/>
                    <a:pt x="63" y="486"/>
                  </a:cubicBezTo>
                  <a:cubicBezTo>
                    <a:pt x="97" y="506"/>
                    <a:pt x="135" y="515"/>
                    <a:pt x="172" y="515"/>
                  </a:cubicBezTo>
                  <a:cubicBezTo>
                    <a:pt x="210" y="515"/>
                    <a:pt x="247" y="506"/>
                    <a:pt x="281" y="486"/>
                  </a:cubicBezTo>
                  <a:lnTo>
                    <a:pt x="781" y="197"/>
                  </a:lnTo>
                  <a:cubicBezTo>
                    <a:pt x="846" y="160"/>
                    <a:pt x="846" y="67"/>
                    <a:pt x="781" y="29"/>
                  </a:cubicBezTo>
                  <a:cubicBezTo>
                    <a:pt x="748" y="10"/>
                    <a:pt x="712" y="1"/>
                    <a:pt x="676" y="1"/>
                  </a:cubicBez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6"/>
            <p:cNvSpPr/>
            <p:nvPr/>
          </p:nvSpPr>
          <p:spPr>
            <a:xfrm>
              <a:off x="1636950" y="3519775"/>
              <a:ext cx="2000" cy="8425"/>
            </a:xfrm>
            <a:custGeom>
              <a:rect b="b" l="l" r="r" t="t"/>
              <a:pathLst>
                <a:path extrusionOk="0" h="337" w="80">
                  <a:moveTo>
                    <a:pt x="79" y="0"/>
                  </a:moveTo>
                  <a:lnTo>
                    <a:pt x="1" y="47"/>
                  </a:lnTo>
                  <a:lnTo>
                    <a:pt x="1" y="337"/>
                  </a:lnTo>
                  <a:lnTo>
                    <a:pt x="79" y="29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6"/>
            <p:cNvSpPr/>
            <p:nvPr/>
          </p:nvSpPr>
          <p:spPr>
            <a:xfrm>
              <a:off x="1636450" y="3519475"/>
              <a:ext cx="2500" cy="1475"/>
            </a:xfrm>
            <a:custGeom>
              <a:rect b="b" l="l" r="r" t="t"/>
              <a:pathLst>
                <a:path extrusionOk="0" h="59" w="100">
                  <a:moveTo>
                    <a:pt x="79" y="1"/>
                  </a:moveTo>
                  <a:lnTo>
                    <a:pt x="1" y="46"/>
                  </a:lnTo>
                  <a:lnTo>
                    <a:pt x="21" y="59"/>
                  </a:lnTo>
                  <a:lnTo>
                    <a:pt x="99" y="12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6"/>
            <p:cNvSpPr/>
            <p:nvPr/>
          </p:nvSpPr>
          <p:spPr>
            <a:xfrm>
              <a:off x="1636450" y="3520600"/>
              <a:ext cx="525" cy="7600"/>
            </a:xfrm>
            <a:custGeom>
              <a:rect b="b" l="l" r="r" t="t"/>
              <a:pathLst>
                <a:path extrusionOk="0" h="304" w="21">
                  <a:moveTo>
                    <a:pt x="1" y="1"/>
                  </a:moveTo>
                  <a:lnTo>
                    <a:pt x="1" y="292"/>
                  </a:lnTo>
                  <a:lnTo>
                    <a:pt x="21" y="304"/>
                  </a:lnTo>
                  <a:lnTo>
                    <a:pt x="21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444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6"/>
            <p:cNvSpPr/>
            <p:nvPr/>
          </p:nvSpPr>
          <p:spPr>
            <a:xfrm>
              <a:off x="1618825" y="3480650"/>
              <a:ext cx="37750" cy="50850"/>
            </a:xfrm>
            <a:custGeom>
              <a:rect b="b" l="l" r="r" t="t"/>
              <a:pathLst>
                <a:path extrusionOk="0" h="2034" w="1510">
                  <a:moveTo>
                    <a:pt x="1509" y="1"/>
                  </a:moveTo>
                  <a:lnTo>
                    <a:pt x="1" y="872"/>
                  </a:lnTo>
                  <a:lnTo>
                    <a:pt x="1" y="2034"/>
                  </a:lnTo>
                  <a:lnTo>
                    <a:pt x="1509" y="1162"/>
                  </a:lnTo>
                  <a:lnTo>
                    <a:pt x="1509" y="1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6"/>
            <p:cNvSpPr/>
            <p:nvPr/>
          </p:nvSpPr>
          <p:spPr>
            <a:xfrm>
              <a:off x="1619750" y="3481875"/>
              <a:ext cx="35900" cy="48350"/>
            </a:xfrm>
            <a:custGeom>
              <a:rect b="b" l="l" r="r" t="t"/>
              <a:pathLst>
                <a:path extrusionOk="0" h="1934" w="1436">
                  <a:moveTo>
                    <a:pt x="1436" y="1"/>
                  </a:moveTo>
                  <a:lnTo>
                    <a:pt x="0" y="830"/>
                  </a:lnTo>
                  <a:lnTo>
                    <a:pt x="0" y="1934"/>
                  </a:lnTo>
                  <a:lnTo>
                    <a:pt x="1436" y="1106"/>
                  </a:lnTo>
                  <a:lnTo>
                    <a:pt x="1436" y="1"/>
                  </a:lnTo>
                  <a:close/>
                </a:path>
              </a:pathLst>
            </a:custGeom>
            <a:solidFill>
              <a:srgbClr val="444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6"/>
            <p:cNvSpPr/>
            <p:nvPr/>
          </p:nvSpPr>
          <p:spPr>
            <a:xfrm>
              <a:off x="1618300" y="3480375"/>
              <a:ext cx="38275" cy="22100"/>
            </a:xfrm>
            <a:custGeom>
              <a:rect b="b" l="l" r="r" t="t"/>
              <a:pathLst>
                <a:path extrusionOk="0" h="884" w="1531">
                  <a:moveTo>
                    <a:pt x="1510" y="0"/>
                  </a:moveTo>
                  <a:lnTo>
                    <a:pt x="0" y="872"/>
                  </a:lnTo>
                  <a:lnTo>
                    <a:pt x="22" y="883"/>
                  </a:lnTo>
                  <a:lnTo>
                    <a:pt x="1530" y="12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rgbClr val="4C4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6"/>
            <p:cNvSpPr/>
            <p:nvPr/>
          </p:nvSpPr>
          <p:spPr>
            <a:xfrm>
              <a:off x="1618300" y="3502150"/>
              <a:ext cx="550" cy="29350"/>
            </a:xfrm>
            <a:custGeom>
              <a:rect b="b" l="l" r="r" t="t"/>
              <a:pathLst>
                <a:path extrusionOk="0" h="1174" w="22">
                  <a:moveTo>
                    <a:pt x="0" y="1"/>
                  </a:moveTo>
                  <a:lnTo>
                    <a:pt x="0" y="1161"/>
                  </a:lnTo>
                  <a:lnTo>
                    <a:pt x="22" y="1174"/>
                  </a:lnTo>
                  <a:lnTo>
                    <a:pt x="22" y="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444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6"/>
            <p:cNvSpPr/>
            <p:nvPr/>
          </p:nvSpPr>
          <p:spPr>
            <a:xfrm>
              <a:off x="1706300" y="3596050"/>
              <a:ext cx="8075" cy="27975"/>
            </a:xfrm>
            <a:custGeom>
              <a:rect b="b" l="l" r="r" t="t"/>
              <a:pathLst>
                <a:path extrusionOk="0" h="1119" w="323">
                  <a:moveTo>
                    <a:pt x="323" y="0"/>
                  </a:moveTo>
                  <a:lnTo>
                    <a:pt x="1" y="186"/>
                  </a:lnTo>
                  <a:lnTo>
                    <a:pt x="1" y="1118"/>
                  </a:lnTo>
                  <a:lnTo>
                    <a:pt x="323" y="933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6"/>
            <p:cNvSpPr/>
            <p:nvPr/>
          </p:nvSpPr>
          <p:spPr>
            <a:xfrm>
              <a:off x="1686125" y="3589050"/>
              <a:ext cx="20200" cy="34975"/>
            </a:xfrm>
            <a:custGeom>
              <a:rect b="b" l="l" r="r" t="t"/>
              <a:pathLst>
                <a:path extrusionOk="0" h="1399" w="808">
                  <a:moveTo>
                    <a:pt x="0" y="0"/>
                  </a:moveTo>
                  <a:lnTo>
                    <a:pt x="0" y="933"/>
                  </a:lnTo>
                  <a:lnTo>
                    <a:pt x="808" y="1398"/>
                  </a:lnTo>
                  <a:lnTo>
                    <a:pt x="808" y="4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2A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6"/>
            <p:cNvSpPr/>
            <p:nvPr/>
          </p:nvSpPr>
          <p:spPr>
            <a:xfrm>
              <a:off x="1686125" y="3584375"/>
              <a:ext cx="28250" cy="16325"/>
            </a:xfrm>
            <a:custGeom>
              <a:rect b="b" l="l" r="r" t="t"/>
              <a:pathLst>
                <a:path extrusionOk="0" h="653" w="1130">
                  <a:moveTo>
                    <a:pt x="324" y="0"/>
                  </a:moveTo>
                  <a:lnTo>
                    <a:pt x="0" y="187"/>
                  </a:lnTo>
                  <a:lnTo>
                    <a:pt x="808" y="653"/>
                  </a:lnTo>
                  <a:lnTo>
                    <a:pt x="1130" y="467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D3FB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6"/>
            <p:cNvSpPr/>
            <p:nvPr/>
          </p:nvSpPr>
          <p:spPr>
            <a:xfrm>
              <a:off x="1762800" y="3563425"/>
              <a:ext cx="8100" cy="27975"/>
            </a:xfrm>
            <a:custGeom>
              <a:rect b="b" l="l" r="r" t="t"/>
              <a:pathLst>
                <a:path extrusionOk="0" h="1119" w="324">
                  <a:moveTo>
                    <a:pt x="324" y="0"/>
                  </a:moveTo>
                  <a:lnTo>
                    <a:pt x="0" y="187"/>
                  </a:lnTo>
                  <a:lnTo>
                    <a:pt x="0" y="1118"/>
                  </a:lnTo>
                  <a:lnTo>
                    <a:pt x="324" y="933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6"/>
            <p:cNvSpPr/>
            <p:nvPr/>
          </p:nvSpPr>
          <p:spPr>
            <a:xfrm>
              <a:off x="1742625" y="3556425"/>
              <a:ext cx="20200" cy="34975"/>
            </a:xfrm>
            <a:custGeom>
              <a:rect b="b" l="l" r="r" t="t"/>
              <a:pathLst>
                <a:path extrusionOk="0" h="1399" w="808">
                  <a:moveTo>
                    <a:pt x="1" y="0"/>
                  </a:moveTo>
                  <a:lnTo>
                    <a:pt x="1" y="933"/>
                  </a:lnTo>
                  <a:lnTo>
                    <a:pt x="807" y="1398"/>
                  </a:lnTo>
                  <a:lnTo>
                    <a:pt x="807" y="4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DD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6"/>
            <p:cNvSpPr/>
            <p:nvPr/>
          </p:nvSpPr>
          <p:spPr>
            <a:xfrm>
              <a:off x="1742625" y="3551775"/>
              <a:ext cx="28275" cy="16350"/>
            </a:xfrm>
            <a:custGeom>
              <a:rect b="b" l="l" r="r" t="t"/>
              <a:pathLst>
                <a:path extrusionOk="0" h="654" w="1131">
                  <a:moveTo>
                    <a:pt x="323" y="1"/>
                  </a:moveTo>
                  <a:lnTo>
                    <a:pt x="1" y="186"/>
                  </a:lnTo>
                  <a:lnTo>
                    <a:pt x="807" y="653"/>
                  </a:lnTo>
                  <a:lnTo>
                    <a:pt x="1131" y="466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D3FB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6"/>
            <p:cNvSpPr/>
            <p:nvPr/>
          </p:nvSpPr>
          <p:spPr>
            <a:xfrm>
              <a:off x="1714350" y="3558775"/>
              <a:ext cx="56550" cy="69925"/>
            </a:xfrm>
            <a:custGeom>
              <a:rect b="b" l="l" r="r" t="t"/>
              <a:pathLst>
                <a:path extrusionOk="0" h="2797" w="2262">
                  <a:moveTo>
                    <a:pt x="2262" y="1"/>
                  </a:moveTo>
                  <a:lnTo>
                    <a:pt x="1" y="1304"/>
                  </a:lnTo>
                  <a:lnTo>
                    <a:pt x="1" y="2796"/>
                  </a:lnTo>
                  <a:lnTo>
                    <a:pt x="2262" y="1491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ADD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6"/>
            <p:cNvSpPr/>
            <p:nvPr/>
          </p:nvSpPr>
          <p:spPr>
            <a:xfrm>
              <a:off x="1706300" y="3586725"/>
              <a:ext cx="8075" cy="41975"/>
            </a:xfrm>
            <a:custGeom>
              <a:rect b="b" l="l" r="r" t="t"/>
              <a:pathLst>
                <a:path extrusionOk="0" h="1679" w="323">
                  <a:moveTo>
                    <a:pt x="1" y="1"/>
                  </a:moveTo>
                  <a:lnTo>
                    <a:pt x="1" y="1491"/>
                  </a:lnTo>
                  <a:lnTo>
                    <a:pt x="323" y="1678"/>
                  </a:lnTo>
                  <a:lnTo>
                    <a:pt x="323" y="1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A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6"/>
            <p:cNvSpPr/>
            <p:nvPr/>
          </p:nvSpPr>
          <p:spPr>
            <a:xfrm>
              <a:off x="1706300" y="3554100"/>
              <a:ext cx="64600" cy="37300"/>
            </a:xfrm>
            <a:custGeom>
              <a:rect b="b" l="l" r="r" t="t"/>
              <a:pathLst>
                <a:path extrusionOk="0" h="1492" w="2584">
                  <a:moveTo>
                    <a:pt x="2260" y="1"/>
                  </a:moveTo>
                  <a:lnTo>
                    <a:pt x="1" y="1306"/>
                  </a:lnTo>
                  <a:lnTo>
                    <a:pt x="323" y="1491"/>
                  </a:lnTo>
                  <a:lnTo>
                    <a:pt x="2584" y="188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D3FB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6"/>
            <p:cNvSpPr/>
            <p:nvPr/>
          </p:nvSpPr>
          <p:spPr>
            <a:xfrm>
              <a:off x="1702250" y="3586725"/>
              <a:ext cx="4075" cy="4675"/>
            </a:xfrm>
            <a:custGeom>
              <a:rect b="b" l="l" r="r" t="t"/>
              <a:pathLst>
                <a:path extrusionOk="0" h="187" w="163">
                  <a:moveTo>
                    <a:pt x="163" y="1"/>
                  </a:moveTo>
                  <a:lnTo>
                    <a:pt x="1" y="93"/>
                  </a:lnTo>
                  <a:lnTo>
                    <a:pt x="163" y="186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rgbClr val="ADD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6"/>
            <p:cNvSpPr/>
            <p:nvPr/>
          </p:nvSpPr>
          <p:spPr>
            <a:xfrm>
              <a:off x="1636450" y="3600400"/>
              <a:ext cx="8075" cy="28000"/>
            </a:xfrm>
            <a:custGeom>
              <a:rect b="b" l="l" r="r" t="t"/>
              <a:pathLst>
                <a:path extrusionOk="0" h="1120" w="323">
                  <a:moveTo>
                    <a:pt x="1" y="0"/>
                  </a:moveTo>
                  <a:lnTo>
                    <a:pt x="1" y="933"/>
                  </a:lnTo>
                  <a:lnTo>
                    <a:pt x="323" y="1120"/>
                  </a:lnTo>
                  <a:lnTo>
                    <a:pt x="323" y="1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6"/>
            <p:cNvSpPr/>
            <p:nvPr/>
          </p:nvSpPr>
          <p:spPr>
            <a:xfrm>
              <a:off x="1644500" y="3593400"/>
              <a:ext cx="20225" cy="35000"/>
            </a:xfrm>
            <a:custGeom>
              <a:rect b="b" l="l" r="r" t="t"/>
              <a:pathLst>
                <a:path extrusionOk="0" h="1400" w="809">
                  <a:moveTo>
                    <a:pt x="808" y="0"/>
                  </a:moveTo>
                  <a:lnTo>
                    <a:pt x="1" y="467"/>
                  </a:lnTo>
                  <a:lnTo>
                    <a:pt x="1" y="1400"/>
                  </a:lnTo>
                  <a:lnTo>
                    <a:pt x="808" y="933"/>
                  </a:lnTo>
                  <a:lnTo>
                    <a:pt x="808" y="0"/>
                  </a:lnTo>
                  <a:close/>
                </a:path>
              </a:pathLst>
            </a:custGeom>
            <a:solidFill>
              <a:srgbClr val="ADD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6"/>
            <p:cNvSpPr/>
            <p:nvPr/>
          </p:nvSpPr>
          <p:spPr>
            <a:xfrm>
              <a:off x="1636450" y="3588750"/>
              <a:ext cx="28275" cy="16350"/>
            </a:xfrm>
            <a:custGeom>
              <a:rect b="b" l="l" r="r" t="t"/>
              <a:pathLst>
                <a:path extrusionOk="0" h="654" w="1131">
                  <a:moveTo>
                    <a:pt x="807" y="1"/>
                  </a:moveTo>
                  <a:lnTo>
                    <a:pt x="1" y="466"/>
                  </a:lnTo>
                  <a:lnTo>
                    <a:pt x="323" y="653"/>
                  </a:lnTo>
                  <a:lnTo>
                    <a:pt x="1130" y="186"/>
                  </a:lnTo>
                  <a:lnTo>
                    <a:pt x="807" y="1"/>
                  </a:lnTo>
                  <a:close/>
                </a:path>
              </a:pathLst>
            </a:custGeom>
            <a:solidFill>
              <a:srgbClr val="D3FB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6"/>
            <p:cNvSpPr/>
            <p:nvPr/>
          </p:nvSpPr>
          <p:spPr>
            <a:xfrm>
              <a:off x="1600600" y="3579725"/>
              <a:ext cx="8100" cy="27975"/>
            </a:xfrm>
            <a:custGeom>
              <a:rect b="b" l="l" r="r" t="t"/>
              <a:pathLst>
                <a:path extrusionOk="0" h="1119" w="324">
                  <a:moveTo>
                    <a:pt x="1" y="1"/>
                  </a:moveTo>
                  <a:lnTo>
                    <a:pt x="1" y="932"/>
                  </a:lnTo>
                  <a:lnTo>
                    <a:pt x="324" y="1119"/>
                  </a:lnTo>
                  <a:lnTo>
                    <a:pt x="324" y="1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6"/>
            <p:cNvSpPr/>
            <p:nvPr/>
          </p:nvSpPr>
          <p:spPr>
            <a:xfrm>
              <a:off x="1608675" y="3572725"/>
              <a:ext cx="20225" cy="34975"/>
            </a:xfrm>
            <a:custGeom>
              <a:rect b="b" l="l" r="r" t="t"/>
              <a:pathLst>
                <a:path extrusionOk="0" h="1399" w="809">
                  <a:moveTo>
                    <a:pt x="809" y="1"/>
                  </a:moveTo>
                  <a:lnTo>
                    <a:pt x="1" y="466"/>
                  </a:lnTo>
                  <a:lnTo>
                    <a:pt x="1" y="1399"/>
                  </a:lnTo>
                  <a:lnTo>
                    <a:pt x="809" y="933"/>
                  </a:lnTo>
                  <a:lnTo>
                    <a:pt x="809" y="1"/>
                  </a:lnTo>
                  <a:close/>
                </a:path>
              </a:pathLst>
            </a:custGeom>
            <a:solidFill>
              <a:srgbClr val="ADD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6"/>
            <p:cNvSpPr/>
            <p:nvPr/>
          </p:nvSpPr>
          <p:spPr>
            <a:xfrm>
              <a:off x="1600600" y="3568050"/>
              <a:ext cx="28300" cy="16350"/>
            </a:xfrm>
            <a:custGeom>
              <a:rect b="b" l="l" r="r" t="t"/>
              <a:pathLst>
                <a:path extrusionOk="0" h="654" w="1132">
                  <a:moveTo>
                    <a:pt x="808" y="1"/>
                  </a:moveTo>
                  <a:lnTo>
                    <a:pt x="1" y="468"/>
                  </a:lnTo>
                  <a:lnTo>
                    <a:pt x="324" y="653"/>
                  </a:lnTo>
                  <a:lnTo>
                    <a:pt x="1132" y="188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D3FB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6"/>
            <p:cNvSpPr/>
            <p:nvPr/>
          </p:nvSpPr>
          <p:spPr>
            <a:xfrm>
              <a:off x="1600600" y="3575050"/>
              <a:ext cx="35875" cy="58000"/>
            </a:xfrm>
            <a:custGeom>
              <a:rect b="b" l="l" r="r" t="t"/>
              <a:pathLst>
                <a:path extrusionOk="0" h="2320" w="1435">
                  <a:moveTo>
                    <a:pt x="1" y="1"/>
                  </a:moveTo>
                  <a:lnTo>
                    <a:pt x="1" y="1493"/>
                  </a:lnTo>
                  <a:lnTo>
                    <a:pt x="1435" y="2319"/>
                  </a:lnTo>
                  <a:lnTo>
                    <a:pt x="1435" y="8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A7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6"/>
            <p:cNvSpPr/>
            <p:nvPr/>
          </p:nvSpPr>
          <p:spPr>
            <a:xfrm>
              <a:off x="1636450" y="3591075"/>
              <a:ext cx="8075" cy="41975"/>
            </a:xfrm>
            <a:custGeom>
              <a:rect b="b" l="l" r="r" t="t"/>
              <a:pathLst>
                <a:path extrusionOk="0" h="1679" w="323">
                  <a:moveTo>
                    <a:pt x="323" y="1"/>
                  </a:moveTo>
                  <a:lnTo>
                    <a:pt x="1" y="188"/>
                  </a:lnTo>
                  <a:lnTo>
                    <a:pt x="1" y="1678"/>
                  </a:lnTo>
                  <a:lnTo>
                    <a:pt x="323" y="1491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rgbClr val="ADD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6"/>
            <p:cNvSpPr/>
            <p:nvPr/>
          </p:nvSpPr>
          <p:spPr>
            <a:xfrm>
              <a:off x="1600600" y="3570425"/>
              <a:ext cx="43925" cy="25350"/>
            </a:xfrm>
            <a:custGeom>
              <a:rect b="b" l="l" r="r" t="t"/>
              <a:pathLst>
                <a:path extrusionOk="0" h="1014" w="1757">
                  <a:moveTo>
                    <a:pt x="324" y="0"/>
                  </a:moveTo>
                  <a:lnTo>
                    <a:pt x="1" y="186"/>
                  </a:lnTo>
                  <a:lnTo>
                    <a:pt x="1435" y="1014"/>
                  </a:lnTo>
                  <a:lnTo>
                    <a:pt x="1757" y="827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D3FB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6"/>
            <p:cNvSpPr/>
            <p:nvPr/>
          </p:nvSpPr>
          <p:spPr>
            <a:xfrm>
              <a:off x="1644500" y="3591075"/>
              <a:ext cx="4050" cy="4700"/>
            </a:xfrm>
            <a:custGeom>
              <a:rect b="b" l="l" r="r" t="t"/>
              <a:pathLst>
                <a:path extrusionOk="0" h="188" w="162">
                  <a:moveTo>
                    <a:pt x="1" y="1"/>
                  </a:moveTo>
                  <a:lnTo>
                    <a:pt x="1" y="188"/>
                  </a:lnTo>
                  <a:lnTo>
                    <a:pt x="162" y="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DDE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6"/>
            <p:cNvSpPr/>
            <p:nvPr/>
          </p:nvSpPr>
          <p:spPr>
            <a:xfrm>
              <a:off x="1758325" y="3385100"/>
              <a:ext cx="57100" cy="86450"/>
            </a:xfrm>
            <a:custGeom>
              <a:rect b="b" l="l" r="r" t="t"/>
              <a:pathLst>
                <a:path extrusionOk="0" h="3458" w="2284">
                  <a:moveTo>
                    <a:pt x="2283" y="0"/>
                  </a:moveTo>
                  <a:lnTo>
                    <a:pt x="1191" y="424"/>
                  </a:lnTo>
                  <a:lnTo>
                    <a:pt x="1" y="1875"/>
                  </a:lnTo>
                  <a:lnTo>
                    <a:pt x="286" y="3457"/>
                  </a:lnTo>
                  <a:lnTo>
                    <a:pt x="2283" y="2304"/>
                  </a:lnTo>
                  <a:lnTo>
                    <a:pt x="2283" y="0"/>
                  </a:lnTo>
                  <a:close/>
                </a:path>
              </a:pathLst>
            </a:custGeom>
            <a:solidFill>
              <a:srgbClr val="FD9E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6"/>
            <p:cNvSpPr/>
            <p:nvPr/>
          </p:nvSpPr>
          <p:spPr>
            <a:xfrm>
              <a:off x="1765475" y="3389200"/>
              <a:ext cx="21425" cy="20600"/>
            </a:xfrm>
            <a:custGeom>
              <a:rect b="b" l="l" r="r" t="t"/>
              <a:pathLst>
                <a:path extrusionOk="0" h="824" w="857">
                  <a:moveTo>
                    <a:pt x="0" y="0"/>
                  </a:moveTo>
                  <a:lnTo>
                    <a:pt x="0" y="329"/>
                  </a:lnTo>
                  <a:lnTo>
                    <a:pt x="856" y="824"/>
                  </a:lnTo>
                  <a:lnTo>
                    <a:pt x="856" y="4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9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6"/>
            <p:cNvSpPr/>
            <p:nvPr/>
          </p:nvSpPr>
          <p:spPr>
            <a:xfrm>
              <a:off x="1758325" y="3397425"/>
              <a:ext cx="28575" cy="16475"/>
            </a:xfrm>
            <a:custGeom>
              <a:rect b="b" l="l" r="r" t="t"/>
              <a:pathLst>
                <a:path extrusionOk="0" h="659" w="1143">
                  <a:moveTo>
                    <a:pt x="286" y="0"/>
                  </a:moveTo>
                  <a:lnTo>
                    <a:pt x="1" y="166"/>
                  </a:lnTo>
                  <a:lnTo>
                    <a:pt x="856" y="659"/>
                  </a:lnTo>
                  <a:lnTo>
                    <a:pt x="1142" y="495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6"/>
            <p:cNvSpPr/>
            <p:nvPr/>
          </p:nvSpPr>
          <p:spPr>
            <a:xfrm>
              <a:off x="1765475" y="3385100"/>
              <a:ext cx="28525" cy="16475"/>
            </a:xfrm>
            <a:custGeom>
              <a:rect b="b" l="l" r="r" t="t"/>
              <a:pathLst>
                <a:path extrusionOk="0" h="659" w="1141">
                  <a:moveTo>
                    <a:pt x="285" y="0"/>
                  </a:moveTo>
                  <a:lnTo>
                    <a:pt x="0" y="164"/>
                  </a:lnTo>
                  <a:lnTo>
                    <a:pt x="856" y="659"/>
                  </a:lnTo>
                  <a:lnTo>
                    <a:pt x="1140" y="493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6"/>
            <p:cNvSpPr/>
            <p:nvPr/>
          </p:nvSpPr>
          <p:spPr>
            <a:xfrm>
              <a:off x="1751225" y="3409775"/>
              <a:ext cx="28525" cy="16500"/>
            </a:xfrm>
            <a:custGeom>
              <a:rect b="b" l="l" r="r" t="t"/>
              <a:pathLst>
                <a:path extrusionOk="0" h="660" w="1141">
                  <a:moveTo>
                    <a:pt x="285" y="1"/>
                  </a:moveTo>
                  <a:lnTo>
                    <a:pt x="1" y="165"/>
                  </a:lnTo>
                  <a:lnTo>
                    <a:pt x="855" y="659"/>
                  </a:lnTo>
                  <a:lnTo>
                    <a:pt x="1140" y="495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6"/>
            <p:cNvSpPr/>
            <p:nvPr/>
          </p:nvSpPr>
          <p:spPr>
            <a:xfrm>
              <a:off x="1758325" y="3401550"/>
              <a:ext cx="21425" cy="20625"/>
            </a:xfrm>
            <a:custGeom>
              <a:rect b="b" l="l" r="r" t="t"/>
              <a:pathLst>
                <a:path extrusionOk="0" h="825" w="857">
                  <a:moveTo>
                    <a:pt x="1" y="1"/>
                  </a:moveTo>
                  <a:lnTo>
                    <a:pt x="1" y="330"/>
                  </a:lnTo>
                  <a:lnTo>
                    <a:pt x="856" y="824"/>
                  </a:lnTo>
                  <a:lnTo>
                    <a:pt x="856" y="4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9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6"/>
            <p:cNvSpPr/>
            <p:nvPr/>
          </p:nvSpPr>
          <p:spPr>
            <a:xfrm>
              <a:off x="1751225" y="3413875"/>
              <a:ext cx="21375" cy="20625"/>
            </a:xfrm>
            <a:custGeom>
              <a:rect b="b" l="l" r="r" t="t"/>
              <a:pathLst>
                <a:path extrusionOk="0" h="825" w="855">
                  <a:moveTo>
                    <a:pt x="1" y="1"/>
                  </a:moveTo>
                  <a:lnTo>
                    <a:pt x="1" y="331"/>
                  </a:lnTo>
                  <a:lnTo>
                    <a:pt x="855" y="824"/>
                  </a:lnTo>
                  <a:lnTo>
                    <a:pt x="855" y="4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9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6"/>
            <p:cNvSpPr/>
            <p:nvPr/>
          </p:nvSpPr>
          <p:spPr>
            <a:xfrm>
              <a:off x="1744075" y="3422150"/>
              <a:ext cx="28525" cy="16475"/>
            </a:xfrm>
            <a:custGeom>
              <a:rect b="b" l="l" r="r" t="t"/>
              <a:pathLst>
                <a:path extrusionOk="0" h="659" w="1141">
                  <a:moveTo>
                    <a:pt x="287" y="0"/>
                  </a:moveTo>
                  <a:lnTo>
                    <a:pt x="1" y="164"/>
                  </a:lnTo>
                  <a:lnTo>
                    <a:pt x="856" y="659"/>
                  </a:lnTo>
                  <a:lnTo>
                    <a:pt x="1141" y="493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6"/>
            <p:cNvSpPr/>
            <p:nvPr/>
          </p:nvSpPr>
          <p:spPr>
            <a:xfrm>
              <a:off x="1744075" y="3426250"/>
              <a:ext cx="21425" cy="20600"/>
            </a:xfrm>
            <a:custGeom>
              <a:rect b="b" l="l" r="r" t="t"/>
              <a:pathLst>
                <a:path extrusionOk="0" h="824" w="857">
                  <a:moveTo>
                    <a:pt x="1" y="0"/>
                  </a:moveTo>
                  <a:lnTo>
                    <a:pt x="1" y="329"/>
                  </a:lnTo>
                  <a:lnTo>
                    <a:pt x="856" y="824"/>
                  </a:lnTo>
                  <a:lnTo>
                    <a:pt x="856" y="4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9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6"/>
            <p:cNvSpPr/>
            <p:nvPr/>
          </p:nvSpPr>
          <p:spPr>
            <a:xfrm>
              <a:off x="1722325" y="3446825"/>
              <a:ext cx="50275" cy="57625"/>
            </a:xfrm>
            <a:custGeom>
              <a:rect b="b" l="l" r="r" t="t"/>
              <a:pathLst>
                <a:path extrusionOk="0" h="2305" w="2011">
                  <a:moveTo>
                    <a:pt x="1" y="1"/>
                  </a:moveTo>
                  <a:lnTo>
                    <a:pt x="1" y="1317"/>
                  </a:lnTo>
                  <a:lnTo>
                    <a:pt x="1726" y="2305"/>
                  </a:lnTo>
                  <a:lnTo>
                    <a:pt x="2011" y="1710"/>
                  </a:lnTo>
                  <a:lnTo>
                    <a:pt x="820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9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6"/>
            <p:cNvSpPr/>
            <p:nvPr/>
          </p:nvSpPr>
          <p:spPr>
            <a:xfrm>
              <a:off x="1744075" y="3446825"/>
              <a:ext cx="21425" cy="20575"/>
            </a:xfrm>
            <a:custGeom>
              <a:rect b="b" l="l" r="r" t="t"/>
              <a:pathLst>
                <a:path extrusionOk="0" h="823" w="857">
                  <a:moveTo>
                    <a:pt x="856" y="1"/>
                  </a:moveTo>
                  <a:lnTo>
                    <a:pt x="1" y="494"/>
                  </a:lnTo>
                  <a:lnTo>
                    <a:pt x="1" y="823"/>
                  </a:lnTo>
                  <a:lnTo>
                    <a:pt x="856" y="330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FD9E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6"/>
            <p:cNvSpPr/>
            <p:nvPr/>
          </p:nvSpPr>
          <p:spPr>
            <a:xfrm>
              <a:off x="1744075" y="3455050"/>
              <a:ext cx="28525" cy="16500"/>
            </a:xfrm>
            <a:custGeom>
              <a:rect b="b" l="l" r="r" t="t"/>
              <a:pathLst>
                <a:path extrusionOk="0" h="660" w="1141">
                  <a:moveTo>
                    <a:pt x="856" y="1"/>
                  </a:moveTo>
                  <a:lnTo>
                    <a:pt x="1" y="494"/>
                  </a:lnTo>
                  <a:lnTo>
                    <a:pt x="287" y="659"/>
                  </a:lnTo>
                  <a:lnTo>
                    <a:pt x="1141" y="165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6"/>
            <p:cNvSpPr/>
            <p:nvPr/>
          </p:nvSpPr>
          <p:spPr>
            <a:xfrm>
              <a:off x="1736950" y="3442700"/>
              <a:ext cx="28550" cy="16475"/>
            </a:xfrm>
            <a:custGeom>
              <a:rect b="b" l="l" r="r" t="t"/>
              <a:pathLst>
                <a:path extrusionOk="0" h="659" w="1142">
                  <a:moveTo>
                    <a:pt x="856" y="0"/>
                  </a:moveTo>
                  <a:lnTo>
                    <a:pt x="0" y="495"/>
                  </a:lnTo>
                  <a:lnTo>
                    <a:pt x="286" y="659"/>
                  </a:lnTo>
                  <a:lnTo>
                    <a:pt x="1141" y="166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6"/>
            <p:cNvSpPr/>
            <p:nvPr/>
          </p:nvSpPr>
          <p:spPr>
            <a:xfrm>
              <a:off x="1751225" y="3467375"/>
              <a:ext cx="28525" cy="16500"/>
            </a:xfrm>
            <a:custGeom>
              <a:rect b="b" l="l" r="r" t="t"/>
              <a:pathLst>
                <a:path extrusionOk="0" h="660" w="1141">
                  <a:moveTo>
                    <a:pt x="855" y="1"/>
                  </a:moveTo>
                  <a:lnTo>
                    <a:pt x="1" y="495"/>
                  </a:lnTo>
                  <a:lnTo>
                    <a:pt x="285" y="659"/>
                  </a:lnTo>
                  <a:lnTo>
                    <a:pt x="1140" y="166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6"/>
            <p:cNvSpPr/>
            <p:nvPr/>
          </p:nvSpPr>
          <p:spPr>
            <a:xfrm>
              <a:off x="1751225" y="3459150"/>
              <a:ext cx="21375" cy="20625"/>
            </a:xfrm>
            <a:custGeom>
              <a:rect b="b" l="l" r="r" t="t"/>
              <a:pathLst>
                <a:path extrusionOk="0" h="825" w="855">
                  <a:moveTo>
                    <a:pt x="855" y="1"/>
                  </a:moveTo>
                  <a:lnTo>
                    <a:pt x="1" y="495"/>
                  </a:lnTo>
                  <a:lnTo>
                    <a:pt x="1" y="824"/>
                  </a:lnTo>
                  <a:lnTo>
                    <a:pt x="855" y="330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FD9E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6"/>
            <p:cNvSpPr/>
            <p:nvPr/>
          </p:nvSpPr>
          <p:spPr>
            <a:xfrm>
              <a:off x="1758325" y="3471525"/>
              <a:ext cx="21425" cy="20575"/>
            </a:xfrm>
            <a:custGeom>
              <a:rect b="b" l="l" r="r" t="t"/>
              <a:pathLst>
                <a:path extrusionOk="0" h="823" w="857">
                  <a:moveTo>
                    <a:pt x="856" y="0"/>
                  </a:moveTo>
                  <a:lnTo>
                    <a:pt x="1" y="493"/>
                  </a:lnTo>
                  <a:lnTo>
                    <a:pt x="1" y="822"/>
                  </a:lnTo>
                  <a:lnTo>
                    <a:pt x="856" y="329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FD9E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6"/>
            <p:cNvSpPr/>
            <p:nvPr/>
          </p:nvSpPr>
          <p:spPr>
            <a:xfrm>
              <a:off x="1758325" y="3479750"/>
              <a:ext cx="28575" cy="16475"/>
            </a:xfrm>
            <a:custGeom>
              <a:rect b="b" l="l" r="r" t="t"/>
              <a:pathLst>
                <a:path extrusionOk="0" h="659" w="1143">
                  <a:moveTo>
                    <a:pt x="856" y="0"/>
                  </a:moveTo>
                  <a:lnTo>
                    <a:pt x="1" y="493"/>
                  </a:lnTo>
                  <a:lnTo>
                    <a:pt x="286" y="659"/>
                  </a:lnTo>
                  <a:lnTo>
                    <a:pt x="1142" y="164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6"/>
            <p:cNvSpPr/>
            <p:nvPr/>
          </p:nvSpPr>
          <p:spPr>
            <a:xfrm>
              <a:off x="1765475" y="3483850"/>
              <a:ext cx="21425" cy="20600"/>
            </a:xfrm>
            <a:custGeom>
              <a:rect b="b" l="l" r="r" t="t"/>
              <a:pathLst>
                <a:path extrusionOk="0" h="824" w="857">
                  <a:moveTo>
                    <a:pt x="856" y="0"/>
                  </a:moveTo>
                  <a:lnTo>
                    <a:pt x="0" y="495"/>
                  </a:lnTo>
                  <a:lnTo>
                    <a:pt x="0" y="824"/>
                  </a:lnTo>
                  <a:lnTo>
                    <a:pt x="856" y="329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FD9E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6"/>
            <p:cNvSpPr/>
            <p:nvPr/>
          </p:nvSpPr>
          <p:spPr>
            <a:xfrm>
              <a:off x="1750750" y="3347750"/>
              <a:ext cx="21850" cy="37375"/>
            </a:xfrm>
            <a:custGeom>
              <a:rect b="b" l="l" r="r" t="t"/>
              <a:pathLst>
                <a:path extrusionOk="0" h="1495" w="874">
                  <a:moveTo>
                    <a:pt x="1" y="1"/>
                  </a:moveTo>
                  <a:lnTo>
                    <a:pt x="1" y="1000"/>
                  </a:lnTo>
                  <a:lnTo>
                    <a:pt x="874" y="1494"/>
                  </a:lnTo>
                  <a:lnTo>
                    <a:pt x="874" y="730"/>
                  </a:lnTo>
                  <a:lnTo>
                    <a:pt x="739" y="3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9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6"/>
            <p:cNvSpPr/>
            <p:nvPr/>
          </p:nvSpPr>
          <p:spPr>
            <a:xfrm>
              <a:off x="1750750" y="3335400"/>
              <a:ext cx="29000" cy="16800"/>
            </a:xfrm>
            <a:custGeom>
              <a:rect b="b" l="l" r="r" t="t"/>
              <a:pathLst>
                <a:path extrusionOk="0" h="672" w="1160">
                  <a:moveTo>
                    <a:pt x="856" y="0"/>
                  </a:moveTo>
                  <a:lnTo>
                    <a:pt x="1" y="495"/>
                  </a:lnTo>
                  <a:lnTo>
                    <a:pt x="305" y="672"/>
                  </a:lnTo>
                  <a:lnTo>
                    <a:pt x="1159" y="177"/>
                  </a:lnTo>
                  <a:lnTo>
                    <a:pt x="856" y="0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6"/>
            <p:cNvSpPr/>
            <p:nvPr/>
          </p:nvSpPr>
          <p:spPr>
            <a:xfrm>
              <a:off x="1758375" y="3348050"/>
              <a:ext cx="28525" cy="16475"/>
            </a:xfrm>
            <a:custGeom>
              <a:rect b="b" l="l" r="r" t="t"/>
              <a:pathLst>
                <a:path extrusionOk="0" h="659" w="1141">
                  <a:moveTo>
                    <a:pt x="854" y="0"/>
                  </a:moveTo>
                  <a:lnTo>
                    <a:pt x="0" y="495"/>
                  </a:lnTo>
                  <a:lnTo>
                    <a:pt x="284" y="659"/>
                  </a:lnTo>
                  <a:lnTo>
                    <a:pt x="1140" y="166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6"/>
            <p:cNvSpPr/>
            <p:nvPr/>
          </p:nvSpPr>
          <p:spPr>
            <a:xfrm>
              <a:off x="1758375" y="3339825"/>
              <a:ext cx="21375" cy="20600"/>
            </a:xfrm>
            <a:custGeom>
              <a:rect b="b" l="l" r="r" t="t"/>
              <a:pathLst>
                <a:path extrusionOk="0" h="824" w="855">
                  <a:moveTo>
                    <a:pt x="854" y="0"/>
                  </a:moveTo>
                  <a:lnTo>
                    <a:pt x="0" y="495"/>
                  </a:lnTo>
                  <a:lnTo>
                    <a:pt x="0" y="824"/>
                  </a:lnTo>
                  <a:lnTo>
                    <a:pt x="854" y="329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rgbClr val="FD9E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6"/>
            <p:cNvSpPr/>
            <p:nvPr/>
          </p:nvSpPr>
          <p:spPr>
            <a:xfrm>
              <a:off x="1765475" y="3352175"/>
              <a:ext cx="21425" cy="20575"/>
            </a:xfrm>
            <a:custGeom>
              <a:rect b="b" l="l" r="r" t="t"/>
              <a:pathLst>
                <a:path extrusionOk="0" h="823" w="857">
                  <a:moveTo>
                    <a:pt x="856" y="1"/>
                  </a:moveTo>
                  <a:lnTo>
                    <a:pt x="0" y="494"/>
                  </a:lnTo>
                  <a:lnTo>
                    <a:pt x="0" y="823"/>
                  </a:lnTo>
                  <a:lnTo>
                    <a:pt x="856" y="330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FD9E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6"/>
            <p:cNvSpPr/>
            <p:nvPr/>
          </p:nvSpPr>
          <p:spPr>
            <a:xfrm>
              <a:off x="1765475" y="3360400"/>
              <a:ext cx="28550" cy="16500"/>
            </a:xfrm>
            <a:custGeom>
              <a:rect b="b" l="l" r="r" t="t"/>
              <a:pathLst>
                <a:path extrusionOk="0" h="660" w="1142">
                  <a:moveTo>
                    <a:pt x="856" y="1"/>
                  </a:moveTo>
                  <a:lnTo>
                    <a:pt x="0" y="494"/>
                  </a:lnTo>
                  <a:lnTo>
                    <a:pt x="286" y="659"/>
                  </a:lnTo>
                  <a:lnTo>
                    <a:pt x="1142" y="165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6"/>
            <p:cNvSpPr/>
            <p:nvPr/>
          </p:nvSpPr>
          <p:spPr>
            <a:xfrm>
              <a:off x="1772625" y="3364500"/>
              <a:ext cx="21400" cy="20625"/>
            </a:xfrm>
            <a:custGeom>
              <a:rect b="b" l="l" r="r" t="t"/>
              <a:pathLst>
                <a:path extrusionOk="0" h="825" w="856">
                  <a:moveTo>
                    <a:pt x="856" y="1"/>
                  </a:moveTo>
                  <a:lnTo>
                    <a:pt x="0" y="495"/>
                  </a:lnTo>
                  <a:lnTo>
                    <a:pt x="0" y="824"/>
                  </a:lnTo>
                  <a:lnTo>
                    <a:pt x="856" y="330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FD9E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6"/>
            <p:cNvSpPr/>
            <p:nvPr/>
          </p:nvSpPr>
          <p:spPr>
            <a:xfrm>
              <a:off x="1722325" y="3434475"/>
              <a:ext cx="36025" cy="20600"/>
            </a:xfrm>
            <a:custGeom>
              <a:rect b="b" l="l" r="r" t="t"/>
              <a:pathLst>
                <a:path extrusionOk="0" h="824" w="1441">
                  <a:moveTo>
                    <a:pt x="871" y="0"/>
                  </a:moveTo>
                  <a:lnTo>
                    <a:pt x="1" y="495"/>
                  </a:lnTo>
                  <a:lnTo>
                    <a:pt x="585" y="824"/>
                  </a:lnTo>
                  <a:lnTo>
                    <a:pt x="1441" y="329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6"/>
            <p:cNvSpPr/>
            <p:nvPr/>
          </p:nvSpPr>
          <p:spPr>
            <a:xfrm>
              <a:off x="1772575" y="3372725"/>
              <a:ext cx="42850" cy="24725"/>
            </a:xfrm>
            <a:custGeom>
              <a:rect b="b" l="l" r="r" t="t"/>
              <a:pathLst>
                <a:path extrusionOk="0" h="989" w="1714">
                  <a:moveTo>
                    <a:pt x="858" y="1"/>
                  </a:moveTo>
                  <a:lnTo>
                    <a:pt x="1" y="495"/>
                  </a:lnTo>
                  <a:lnTo>
                    <a:pt x="856" y="988"/>
                  </a:lnTo>
                  <a:lnTo>
                    <a:pt x="1713" y="495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rgbClr val="FEB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6"/>
            <p:cNvSpPr/>
            <p:nvPr/>
          </p:nvSpPr>
          <p:spPr>
            <a:xfrm>
              <a:off x="1853250" y="3375675"/>
              <a:ext cx="67800" cy="38700"/>
            </a:xfrm>
            <a:custGeom>
              <a:rect b="b" l="l" r="r" t="t"/>
              <a:pathLst>
                <a:path extrusionOk="0" h="1548" w="2712">
                  <a:moveTo>
                    <a:pt x="1427" y="0"/>
                  </a:moveTo>
                  <a:lnTo>
                    <a:pt x="0" y="825"/>
                  </a:lnTo>
                  <a:lnTo>
                    <a:pt x="1252" y="1547"/>
                  </a:lnTo>
                  <a:lnTo>
                    <a:pt x="2712" y="699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CE8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6"/>
            <p:cNvSpPr/>
            <p:nvPr/>
          </p:nvSpPr>
          <p:spPr>
            <a:xfrm>
              <a:off x="1884525" y="3393150"/>
              <a:ext cx="36525" cy="25600"/>
            </a:xfrm>
            <a:custGeom>
              <a:rect b="b" l="l" r="r" t="t"/>
              <a:pathLst>
                <a:path extrusionOk="0" h="1024" w="1461">
                  <a:moveTo>
                    <a:pt x="1461" y="0"/>
                  </a:moveTo>
                  <a:lnTo>
                    <a:pt x="1" y="848"/>
                  </a:lnTo>
                  <a:lnTo>
                    <a:pt x="1" y="1024"/>
                  </a:lnTo>
                  <a:lnTo>
                    <a:pt x="1461" y="177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F9D1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6"/>
            <p:cNvSpPr/>
            <p:nvPr/>
          </p:nvSpPr>
          <p:spPr>
            <a:xfrm>
              <a:off x="1853250" y="3396300"/>
              <a:ext cx="31300" cy="22450"/>
            </a:xfrm>
            <a:custGeom>
              <a:rect b="b" l="l" r="r" t="t"/>
              <a:pathLst>
                <a:path extrusionOk="0" h="898" w="1252">
                  <a:moveTo>
                    <a:pt x="0" y="0"/>
                  </a:moveTo>
                  <a:lnTo>
                    <a:pt x="0" y="176"/>
                  </a:lnTo>
                  <a:lnTo>
                    <a:pt x="1252" y="898"/>
                  </a:lnTo>
                  <a:lnTo>
                    <a:pt x="1252" y="7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B3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6"/>
            <p:cNvSpPr/>
            <p:nvPr/>
          </p:nvSpPr>
          <p:spPr>
            <a:xfrm>
              <a:off x="1855125" y="3274700"/>
              <a:ext cx="64000" cy="37075"/>
            </a:xfrm>
            <a:custGeom>
              <a:rect b="b" l="l" r="r" t="t"/>
              <a:pathLst>
                <a:path extrusionOk="0" h="1483" w="2560">
                  <a:moveTo>
                    <a:pt x="1382" y="1"/>
                  </a:moveTo>
                  <a:lnTo>
                    <a:pt x="1" y="801"/>
                  </a:lnTo>
                  <a:lnTo>
                    <a:pt x="1181" y="1483"/>
                  </a:lnTo>
                  <a:lnTo>
                    <a:pt x="2560" y="682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FEF9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6"/>
            <p:cNvSpPr/>
            <p:nvPr/>
          </p:nvSpPr>
          <p:spPr>
            <a:xfrm>
              <a:off x="1884625" y="3291750"/>
              <a:ext cx="34500" cy="121400"/>
            </a:xfrm>
            <a:custGeom>
              <a:rect b="b" l="l" r="r" t="t"/>
              <a:pathLst>
                <a:path extrusionOk="0" h="4856" w="1380">
                  <a:moveTo>
                    <a:pt x="1380" y="0"/>
                  </a:moveTo>
                  <a:lnTo>
                    <a:pt x="1" y="801"/>
                  </a:lnTo>
                  <a:lnTo>
                    <a:pt x="1" y="4855"/>
                  </a:lnTo>
                  <a:lnTo>
                    <a:pt x="1380" y="405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FCE8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6"/>
            <p:cNvSpPr/>
            <p:nvPr/>
          </p:nvSpPr>
          <p:spPr>
            <a:xfrm>
              <a:off x="1855125" y="3294725"/>
              <a:ext cx="29525" cy="118425"/>
            </a:xfrm>
            <a:custGeom>
              <a:rect b="b" l="l" r="r" t="t"/>
              <a:pathLst>
                <a:path extrusionOk="0" h="4737" w="1181">
                  <a:moveTo>
                    <a:pt x="1" y="0"/>
                  </a:moveTo>
                  <a:lnTo>
                    <a:pt x="1" y="4056"/>
                  </a:lnTo>
                  <a:lnTo>
                    <a:pt x="1181" y="4736"/>
                  </a:lnTo>
                  <a:lnTo>
                    <a:pt x="1181" y="6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8CC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6"/>
            <p:cNvSpPr/>
            <p:nvPr/>
          </p:nvSpPr>
          <p:spPr>
            <a:xfrm>
              <a:off x="1855125" y="3364575"/>
              <a:ext cx="29525" cy="17350"/>
            </a:xfrm>
            <a:custGeom>
              <a:rect b="b" l="l" r="r" t="t"/>
              <a:pathLst>
                <a:path extrusionOk="0" h="694" w="1181">
                  <a:moveTo>
                    <a:pt x="1" y="1"/>
                  </a:moveTo>
                  <a:lnTo>
                    <a:pt x="1" y="12"/>
                  </a:lnTo>
                  <a:lnTo>
                    <a:pt x="1181" y="694"/>
                  </a:lnTo>
                  <a:lnTo>
                    <a:pt x="1181" y="6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68A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6"/>
            <p:cNvSpPr/>
            <p:nvPr/>
          </p:nvSpPr>
          <p:spPr>
            <a:xfrm>
              <a:off x="1869125" y="3302775"/>
              <a:ext cx="275" cy="70300"/>
            </a:xfrm>
            <a:custGeom>
              <a:rect b="b" l="l" r="r" t="t"/>
              <a:pathLst>
                <a:path extrusionOk="0" h="2812" w="11">
                  <a:moveTo>
                    <a:pt x="0" y="0"/>
                  </a:moveTo>
                  <a:lnTo>
                    <a:pt x="0" y="2805"/>
                  </a:lnTo>
                  <a:lnTo>
                    <a:pt x="10" y="2812"/>
                  </a:lnTo>
                  <a:lnTo>
                    <a:pt x="1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8A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6"/>
            <p:cNvSpPr/>
            <p:nvPr/>
          </p:nvSpPr>
          <p:spPr>
            <a:xfrm>
              <a:off x="1857675" y="3315700"/>
              <a:ext cx="8175" cy="38675"/>
            </a:xfrm>
            <a:custGeom>
              <a:rect b="b" l="l" r="r" t="t"/>
              <a:pathLst>
                <a:path extrusionOk="0" fill="none" h="1547" w="327">
                  <a:moveTo>
                    <a:pt x="326" y="1"/>
                  </a:moveTo>
                  <a:lnTo>
                    <a:pt x="255" y="26"/>
                  </a:lnTo>
                  <a:cubicBezTo>
                    <a:pt x="255" y="26"/>
                    <a:pt x="0" y="640"/>
                    <a:pt x="238" y="1547"/>
                  </a:cubicBezTo>
                  <a:lnTo>
                    <a:pt x="309" y="1522"/>
                  </a:lnTo>
                </a:path>
              </a:pathLst>
            </a:custGeom>
            <a:noFill/>
            <a:ln cap="rnd" cmpd="sng" w="375">
              <a:solidFill>
                <a:srgbClr val="D2928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6"/>
            <p:cNvSpPr/>
            <p:nvPr/>
          </p:nvSpPr>
          <p:spPr>
            <a:xfrm>
              <a:off x="1866475" y="3320350"/>
              <a:ext cx="8175" cy="38675"/>
            </a:xfrm>
            <a:custGeom>
              <a:rect b="b" l="l" r="r" t="t"/>
              <a:pathLst>
                <a:path extrusionOk="0" fill="none" h="1547" w="327">
                  <a:moveTo>
                    <a:pt x="327" y="0"/>
                  </a:moveTo>
                  <a:lnTo>
                    <a:pt x="256" y="25"/>
                  </a:lnTo>
                  <a:cubicBezTo>
                    <a:pt x="256" y="25"/>
                    <a:pt x="0" y="640"/>
                    <a:pt x="238" y="1546"/>
                  </a:cubicBezTo>
                  <a:lnTo>
                    <a:pt x="309" y="1522"/>
                  </a:lnTo>
                </a:path>
              </a:pathLst>
            </a:custGeom>
            <a:noFill/>
            <a:ln cap="rnd" cmpd="sng" w="375">
              <a:solidFill>
                <a:srgbClr val="D2928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6"/>
            <p:cNvSpPr/>
            <p:nvPr/>
          </p:nvSpPr>
          <p:spPr>
            <a:xfrm>
              <a:off x="1485025" y="3152325"/>
              <a:ext cx="64025" cy="37025"/>
            </a:xfrm>
            <a:custGeom>
              <a:rect b="b" l="l" r="r" t="t"/>
              <a:pathLst>
                <a:path extrusionOk="0" h="1481" w="2561">
                  <a:moveTo>
                    <a:pt x="1180" y="0"/>
                  </a:moveTo>
                  <a:lnTo>
                    <a:pt x="1" y="680"/>
                  </a:lnTo>
                  <a:lnTo>
                    <a:pt x="1381" y="1481"/>
                  </a:lnTo>
                  <a:lnTo>
                    <a:pt x="2560" y="799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FD8F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6"/>
            <p:cNvSpPr/>
            <p:nvPr/>
          </p:nvSpPr>
          <p:spPr>
            <a:xfrm>
              <a:off x="1485025" y="3169325"/>
              <a:ext cx="34550" cy="153525"/>
            </a:xfrm>
            <a:custGeom>
              <a:rect b="b" l="l" r="r" t="t"/>
              <a:pathLst>
                <a:path extrusionOk="0" h="6141" w="1382">
                  <a:moveTo>
                    <a:pt x="1" y="0"/>
                  </a:moveTo>
                  <a:lnTo>
                    <a:pt x="1" y="5341"/>
                  </a:lnTo>
                  <a:lnTo>
                    <a:pt x="1381" y="6140"/>
                  </a:lnTo>
                  <a:lnTo>
                    <a:pt x="1381" y="8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6"/>
            <p:cNvSpPr/>
            <p:nvPr/>
          </p:nvSpPr>
          <p:spPr>
            <a:xfrm>
              <a:off x="1519550" y="3172300"/>
              <a:ext cx="29500" cy="150550"/>
            </a:xfrm>
            <a:custGeom>
              <a:rect b="b" l="l" r="r" t="t"/>
              <a:pathLst>
                <a:path extrusionOk="0" h="6022" w="1180">
                  <a:moveTo>
                    <a:pt x="1179" y="0"/>
                  </a:moveTo>
                  <a:lnTo>
                    <a:pt x="0" y="682"/>
                  </a:lnTo>
                  <a:lnTo>
                    <a:pt x="0" y="6021"/>
                  </a:lnTo>
                  <a:lnTo>
                    <a:pt x="1179" y="5341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D57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6"/>
            <p:cNvSpPr/>
            <p:nvPr/>
          </p:nvSpPr>
          <p:spPr>
            <a:xfrm>
              <a:off x="1519550" y="3274275"/>
              <a:ext cx="29500" cy="17350"/>
            </a:xfrm>
            <a:custGeom>
              <a:rect b="b" l="l" r="r" t="t"/>
              <a:pathLst>
                <a:path extrusionOk="0" h="694" w="1180">
                  <a:moveTo>
                    <a:pt x="1179" y="0"/>
                  </a:moveTo>
                  <a:lnTo>
                    <a:pt x="0" y="682"/>
                  </a:lnTo>
                  <a:lnTo>
                    <a:pt x="0" y="694"/>
                  </a:lnTo>
                  <a:lnTo>
                    <a:pt x="1179" y="13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6"/>
            <p:cNvSpPr/>
            <p:nvPr/>
          </p:nvSpPr>
          <p:spPr>
            <a:xfrm>
              <a:off x="1519550" y="3284325"/>
              <a:ext cx="29500" cy="17350"/>
            </a:xfrm>
            <a:custGeom>
              <a:rect b="b" l="l" r="r" t="t"/>
              <a:pathLst>
                <a:path extrusionOk="0" h="694" w="1180">
                  <a:moveTo>
                    <a:pt x="1179" y="0"/>
                  </a:moveTo>
                  <a:lnTo>
                    <a:pt x="0" y="680"/>
                  </a:lnTo>
                  <a:lnTo>
                    <a:pt x="0" y="693"/>
                  </a:lnTo>
                  <a:lnTo>
                    <a:pt x="1179" y="12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6"/>
            <p:cNvSpPr/>
            <p:nvPr/>
          </p:nvSpPr>
          <p:spPr>
            <a:xfrm>
              <a:off x="1519550" y="3294325"/>
              <a:ext cx="29500" cy="17375"/>
            </a:xfrm>
            <a:custGeom>
              <a:rect b="b" l="l" r="r" t="t"/>
              <a:pathLst>
                <a:path extrusionOk="0" h="695" w="1180">
                  <a:moveTo>
                    <a:pt x="1179" y="0"/>
                  </a:moveTo>
                  <a:lnTo>
                    <a:pt x="0" y="682"/>
                  </a:lnTo>
                  <a:lnTo>
                    <a:pt x="0" y="695"/>
                  </a:lnTo>
                  <a:lnTo>
                    <a:pt x="1179" y="13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6"/>
            <p:cNvSpPr/>
            <p:nvPr/>
          </p:nvSpPr>
          <p:spPr>
            <a:xfrm>
              <a:off x="1534775" y="3180350"/>
              <a:ext cx="300" cy="102425"/>
            </a:xfrm>
            <a:custGeom>
              <a:rect b="b" l="l" r="r" t="t"/>
              <a:pathLst>
                <a:path extrusionOk="0" h="4097" w="12">
                  <a:moveTo>
                    <a:pt x="12" y="0"/>
                  </a:moveTo>
                  <a:lnTo>
                    <a:pt x="2" y="8"/>
                  </a:lnTo>
                  <a:lnTo>
                    <a:pt x="0" y="4097"/>
                  </a:lnTo>
                  <a:lnTo>
                    <a:pt x="0" y="4097"/>
                  </a:lnTo>
                  <a:lnTo>
                    <a:pt x="12" y="409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6"/>
            <p:cNvSpPr/>
            <p:nvPr/>
          </p:nvSpPr>
          <p:spPr>
            <a:xfrm>
              <a:off x="1537625" y="3223300"/>
              <a:ext cx="3325" cy="14925"/>
            </a:xfrm>
            <a:custGeom>
              <a:rect b="b" l="l" r="r" t="t"/>
              <a:pathLst>
                <a:path extrusionOk="0" fill="none" h="597" w="133">
                  <a:moveTo>
                    <a:pt x="1" y="1"/>
                  </a:moveTo>
                  <a:lnTo>
                    <a:pt x="75" y="40"/>
                  </a:lnTo>
                  <a:cubicBezTo>
                    <a:pt x="111" y="60"/>
                    <a:pt x="133" y="98"/>
                    <a:pt x="133" y="138"/>
                  </a:cubicBezTo>
                  <a:lnTo>
                    <a:pt x="131" y="543"/>
                  </a:lnTo>
                  <a:cubicBezTo>
                    <a:pt x="131" y="576"/>
                    <a:pt x="95" y="597"/>
                    <a:pt x="66" y="581"/>
                  </a:cubicBezTo>
                  <a:lnTo>
                    <a:pt x="5" y="546"/>
                  </a:lnTo>
                </a:path>
              </a:pathLst>
            </a:custGeom>
            <a:noFill/>
            <a:ln cap="rnd" cmpd="sng" w="225">
              <a:solidFill>
                <a:srgbClr val="FED1C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6"/>
            <p:cNvSpPr/>
            <p:nvPr/>
          </p:nvSpPr>
          <p:spPr>
            <a:xfrm>
              <a:off x="1530350" y="3227625"/>
              <a:ext cx="3275" cy="14950"/>
            </a:xfrm>
            <a:custGeom>
              <a:rect b="b" l="l" r="r" t="t"/>
              <a:pathLst>
                <a:path extrusionOk="0" fill="none" h="598" w="131">
                  <a:moveTo>
                    <a:pt x="0" y="0"/>
                  </a:moveTo>
                  <a:lnTo>
                    <a:pt x="73" y="41"/>
                  </a:lnTo>
                  <a:cubicBezTo>
                    <a:pt x="109" y="60"/>
                    <a:pt x="131" y="97"/>
                    <a:pt x="131" y="138"/>
                  </a:cubicBezTo>
                  <a:lnTo>
                    <a:pt x="129" y="543"/>
                  </a:lnTo>
                  <a:cubicBezTo>
                    <a:pt x="129" y="576"/>
                    <a:pt x="93" y="598"/>
                    <a:pt x="64" y="580"/>
                  </a:cubicBezTo>
                  <a:lnTo>
                    <a:pt x="3" y="545"/>
                  </a:lnTo>
                </a:path>
              </a:pathLst>
            </a:custGeom>
            <a:noFill/>
            <a:ln cap="rnd" cmpd="sng" w="225">
              <a:solidFill>
                <a:srgbClr val="FED1C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6"/>
            <p:cNvSpPr/>
            <p:nvPr/>
          </p:nvSpPr>
          <p:spPr>
            <a:xfrm>
              <a:off x="1523175" y="3195025"/>
              <a:ext cx="8900" cy="6875"/>
            </a:xfrm>
            <a:custGeom>
              <a:rect b="b" l="l" r="r" t="t"/>
              <a:pathLst>
                <a:path extrusionOk="0" h="275" w="356">
                  <a:moveTo>
                    <a:pt x="355" y="1"/>
                  </a:moveTo>
                  <a:lnTo>
                    <a:pt x="0" y="205"/>
                  </a:lnTo>
                  <a:lnTo>
                    <a:pt x="0" y="275"/>
                  </a:lnTo>
                  <a:lnTo>
                    <a:pt x="355" y="70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6"/>
            <p:cNvSpPr/>
            <p:nvPr/>
          </p:nvSpPr>
          <p:spPr>
            <a:xfrm>
              <a:off x="1523175" y="3195350"/>
              <a:ext cx="8275" cy="5750"/>
            </a:xfrm>
            <a:custGeom>
              <a:rect b="b" l="l" r="r" t="t"/>
              <a:pathLst>
                <a:path extrusionOk="0" h="230" w="331">
                  <a:moveTo>
                    <a:pt x="331" y="1"/>
                  </a:moveTo>
                  <a:lnTo>
                    <a:pt x="0" y="192"/>
                  </a:lnTo>
                  <a:lnTo>
                    <a:pt x="0" y="230"/>
                  </a:lnTo>
                  <a:lnTo>
                    <a:pt x="331" y="38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6"/>
            <p:cNvSpPr/>
            <p:nvPr/>
          </p:nvSpPr>
          <p:spPr>
            <a:xfrm>
              <a:off x="1523175" y="3201600"/>
              <a:ext cx="8900" cy="6900"/>
            </a:xfrm>
            <a:custGeom>
              <a:rect b="b" l="l" r="r" t="t"/>
              <a:pathLst>
                <a:path extrusionOk="0" h="276" w="356">
                  <a:moveTo>
                    <a:pt x="355" y="0"/>
                  </a:moveTo>
                  <a:lnTo>
                    <a:pt x="0" y="206"/>
                  </a:lnTo>
                  <a:lnTo>
                    <a:pt x="0" y="276"/>
                  </a:lnTo>
                  <a:lnTo>
                    <a:pt x="355" y="70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6"/>
            <p:cNvSpPr/>
            <p:nvPr/>
          </p:nvSpPr>
          <p:spPr>
            <a:xfrm>
              <a:off x="1523175" y="3201950"/>
              <a:ext cx="8275" cy="5750"/>
            </a:xfrm>
            <a:custGeom>
              <a:rect b="b" l="l" r="r" t="t"/>
              <a:pathLst>
                <a:path extrusionOk="0" h="230" w="331">
                  <a:moveTo>
                    <a:pt x="331" y="1"/>
                  </a:moveTo>
                  <a:lnTo>
                    <a:pt x="0" y="192"/>
                  </a:lnTo>
                  <a:lnTo>
                    <a:pt x="0" y="230"/>
                  </a:lnTo>
                  <a:lnTo>
                    <a:pt x="331" y="38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6"/>
            <p:cNvSpPr/>
            <p:nvPr/>
          </p:nvSpPr>
          <p:spPr>
            <a:xfrm>
              <a:off x="1523175" y="3208175"/>
              <a:ext cx="8900" cy="6925"/>
            </a:xfrm>
            <a:custGeom>
              <a:rect b="b" l="l" r="r" t="t"/>
              <a:pathLst>
                <a:path extrusionOk="0" h="277" w="356">
                  <a:moveTo>
                    <a:pt x="355" y="1"/>
                  </a:moveTo>
                  <a:lnTo>
                    <a:pt x="0" y="207"/>
                  </a:lnTo>
                  <a:lnTo>
                    <a:pt x="0" y="276"/>
                  </a:lnTo>
                  <a:lnTo>
                    <a:pt x="355" y="71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6"/>
            <p:cNvSpPr/>
            <p:nvPr/>
          </p:nvSpPr>
          <p:spPr>
            <a:xfrm>
              <a:off x="1523175" y="3208550"/>
              <a:ext cx="8275" cy="5725"/>
            </a:xfrm>
            <a:custGeom>
              <a:rect b="b" l="l" r="r" t="t"/>
              <a:pathLst>
                <a:path extrusionOk="0" h="229" w="331">
                  <a:moveTo>
                    <a:pt x="331" y="0"/>
                  </a:moveTo>
                  <a:lnTo>
                    <a:pt x="0" y="192"/>
                  </a:lnTo>
                  <a:lnTo>
                    <a:pt x="0" y="228"/>
                  </a:lnTo>
                  <a:lnTo>
                    <a:pt x="331" y="38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6"/>
            <p:cNvSpPr/>
            <p:nvPr/>
          </p:nvSpPr>
          <p:spPr>
            <a:xfrm>
              <a:off x="1523175" y="3214750"/>
              <a:ext cx="8900" cy="6900"/>
            </a:xfrm>
            <a:custGeom>
              <a:rect b="b" l="l" r="r" t="t"/>
              <a:pathLst>
                <a:path extrusionOk="0" h="276" w="356">
                  <a:moveTo>
                    <a:pt x="355" y="0"/>
                  </a:moveTo>
                  <a:lnTo>
                    <a:pt x="0" y="206"/>
                  </a:lnTo>
                  <a:lnTo>
                    <a:pt x="0" y="276"/>
                  </a:lnTo>
                  <a:lnTo>
                    <a:pt x="355" y="70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6"/>
            <p:cNvSpPr/>
            <p:nvPr/>
          </p:nvSpPr>
          <p:spPr>
            <a:xfrm>
              <a:off x="1523175" y="3215100"/>
              <a:ext cx="8275" cy="5775"/>
            </a:xfrm>
            <a:custGeom>
              <a:rect b="b" l="l" r="r" t="t"/>
              <a:pathLst>
                <a:path extrusionOk="0" h="231" w="331">
                  <a:moveTo>
                    <a:pt x="331" y="1"/>
                  </a:moveTo>
                  <a:lnTo>
                    <a:pt x="0" y="192"/>
                  </a:lnTo>
                  <a:lnTo>
                    <a:pt x="0" y="230"/>
                  </a:lnTo>
                  <a:lnTo>
                    <a:pt x="331" y="39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6"/>
            <p:cNvSpPr/>
            <p:nvPr/>
          </p:nvSpPr>
          <p:spPr>
            <a:xfrm>
              <a:off x="1523175" y="3221350"/>
              <a:ext cx="8900" cy="6900"/>
            </a:xfrm>
            <a:custGeom>
              <a:rect b="b" l="l" r="r" t="t"/>
              <a:pathLst>
                <a:path extrusionOk="0" h="276" w="356">
                  <a:moveTo>
                    <a:pt x="355" y="0"/>
                  </a:moveTo>
                  <a:lnTo>
                    <a:pt x="0" y="206"/>
                  </a:lnTo>
                  <a:lnTo>
                    <a:pt x="0" y="276"/>
                  </a:lnTo>
                  <a:lnTo>
                    <a:pt x="355" y="70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6"/>
            <p:cNvSpPr/>
            <p:nvPr/>
          </p:nvSpPr>
          <p:spPr>
            <a:xfrm>
              <a:off x="1523175" y="3221700"/>
              <a:ext cx="8275" cy="5750"/>
            </a:xfrm>
            <a:custGeom>
              <a:rect b="b" l="l" r="r" t="t"/>
              <a:pathLst>
                <a:path extrusionOk="0" h="230" w="331">
                  <a:moveTo>
                    <a:pt x="331" y="1"/>
                  </a:moveTo>
                  <a:lnTo>
                    <a:pt x="0" y="192"/>
                  </a:lnTo>
                  <a:lnTo>
                    <a:pt x="0" y="230"/>
                  </a:lnTo>
                  <a:lnTo>
                    <a:pt x="331" y="39"/>
                  </a:lnTo>
                  <a:lnTo>
                    <a:pt x="331" y="1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6"/>
            <p:cNvSpPr/>
            <p:nvPr/>
          </p:nvSpPr>
          <p:spPr>
            <a:xfrm>
              <a:off x="1537750" y="3186800"/>
              <a:ext cx="8925" cy="6875"/>
            </a:xfrm>
            <a:custGeom>
              <a:rect b="b" l="l" r="r" t="t"/>
              <a:pathLst>
                <a:path extrusionOk="0" h="275" w="357">
                  <a:moveTo>
                    <a:pt x="357" y="0"/>
                  </a:moveTo>
                  <a:lnTo>
                    <a:pt x="0" y="205"/>
                  </a:lnTo>
                  <a:lnTo>
                    <a:pt x="0" y="274"/>
                  </a:lnTo>
                  <a:lnTo>
                    <a:pt x="357" y="70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6"/>
            <p:cNvSpPr/>
            <p:nvPr/>
          </p:nvSpPr>
          <p:spPr>
            <a:xfrm>
              <a:off x="1537750" y="3187150"/>
              <a:ext cx="8325" cy="5725"/>
            </a:xfrm>
            <a:custGeom>
              <a:rect b="b" l="l" r="r" t="t"/>
              <a:pathLst>
                <a:path extrusionOk="0" h="229" w="333">
                  <a:moveTo>
                    <a:pt x="332" y="1"/>
                  </a:moveTo>
                  <a:lnTo>
                    <a:pt x="0" y="191"/>
                  </a:lnTo>
                  <a:lnTo>
                    <a:pt x="0" y="229"/>
                  </a:lnTo>
                  <a:lnTo>
                    <a:pt x="332" y="37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6"/>
            <p:cNvSpPr/>
            <p:nvPr/>
          </p:nvSpPr>
          <p:spPr>
            <a:xfrm>
              <a:off x="1537750" y="3193350"/>
              <a:ext cx="8925" cy="6925"/>
            </a:xfrm>
            <a:custGeom>
              <a:rect b="b" l="l" r="r" t="t"/>
              <a:pathLst>
                <a:path extrusionOk="0" h="277" w="357">
                  <a:moveTo>
                    <a:pt x="357" y="1"/>
                  </a:moveTo>
                  <a:lnTo>
                    <a:pt x="0" y="207"/>
                  </a:lnTo>
                  <a:lnTo>
                    <a:pt x="0" y="276"/>
                  </a:lnTo>
                  <a:lnTo>
                    <a:pt x="357" y="70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6"/>
            <p:cNvSpPr/>
            <p:nvPr/>
          </p:nvSpPr>
          <p:spPr>
            <a:xfrm>
              <a:off x="1537750" y="3193725"/>
              <a:ext cx="8325" cy="5750"/>
            </a:xfrm>
            <a:custGeom>
              <a:rect b="b" l="l" r="r" t="t"/>
              <a:pathLst>
                <a:path extrusionOk="0" h="230" w="333">
                  <a:moveTo>
                    <a:pt x="332" y="0"/>
                  </a:moveTo>
                  <a:lnTo>
                    <a:pt x="0" y="192"/>
                  </a:lnTo>
                  <a:lnTo>
                    <a:pt x="0" y="229"/>
                  </a:lnTo>
                  <a:lnTo>
                    <a:pt x="332" y="38"/>
                  </a:lnTo>
                  <a:lnTo>
                    <a:pt x="332" y="0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6"/>
            <p:cNvSpPr/>
            <p:nvPr/>
          </p:nvSpPr>
          <p:spPr>
            <a:xfrm>
              <a:off x="1537750" y="3199950"/>
              <a:ext cx="8925" cy="6925"/>
            </a:xfrm>
            <a:custGeom>
              <a:rect b="b" l="l" r="r" t="t"/>
              <a:pathLst>
                <a:path extrusionOk="0" h="277" w="357">
                  <a:moveTo>
                    <a:pt x="357" y="1"/>
                  </a:moveTo>
                  <a:lnTo>
                    <a:pt x="0" y="207"/>
                  </a:lnTo>
                  <a:lnTo>
                    <a:pt x="0" y="276"/>
                  </a:lnTo>
                  <a:lnTo>
                    <a:pt x="357" y="70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6"/>
            <p:cNvSpPr/>
            <p:nvPr/>
          </p:nvSpPr>
          <p:spPr>
            <a:xfrm>
              <a:off x="1537750" y="3200325"/>
              <a:ext cx="8325" cy="5750"/>
            </a:xfrm>
            <a:custGeom>
              <a:rect b="b" l="l" r="r" t="t"/>
              <a:pathLst>
                <a:path extrusionOk="0" h="230" w="333">
                  <a:moveTo>
                    <a:pt x="332" y="0"/>
                  </a:moveTo>
                  <a:lnTo>
                    <a:pt x="0" y="192"/>
                  </a:lnTo>
                  <a:lnTo>
                    <a:pt x="0" y="229"/>
                  </a:lnTo>
                  <a:lnTo>
                    <a:pt x="332" y="38"/>
                  </a:lnTo>
                  <a:lnTo>
                    <a:pt x="332" y="0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6"/>
            <p:cNvSpPr/>
            <p:nvPr/>
          </p:nvSpPr>
          <p:spPr>
            <a:xfrm>
              <a:off x="1537750" y="3206550"/>
              <a:ext cx="8925" cy="6875"/>
            </a:xfrm>
            <a:custGeom>
              <a:rect b="b" l="l" r="r" t="t"/>
              <a:pathLst>
                <a:path extrusionOk="0" h="275" w="357">
                  <a:moveTo>
                    <a:pt x="357" y="1"/>
                  </a:moveTo>
                  <a:lnTo>
                    <a:pt x="0" y="205"/>
                  </a:lnTo>
                  <a:lnTo>
                    <a:pt x="0" y="275"/>
                  </a:lnTo>
                  <a:lnTo>
                    <a:pt x="357" y="70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6"/>
            <p:cNvSpPr/>
            <p:nvPr/>
          </p:nvSpPr>
          <p:spPr>
            <a:xfrm>
              <a:off x="1537750" y="3206875"/>
              <a:ext cx="8325" cy="5750"/>
            </a:xfrm>
            <a:custGeom>
              <a:rect b="b" l="l" r="r" t="t"/>
              <a:pathLst>
                <a:path extrusionOk="0" h="230" w="333">
                  <a:moveTo>
                    <a:pt x="332" y="1"/>
                  </a:moveTo>
                  <a:lnTo>
                    <a:pt x="0" y="192"/>
                  </a:lnTo>
                  <a:lnTo>
                    <a:pt x="0" y="230"/>
                  </a:lnTo>
                  <a:lnTo>
                    <a:pt x="332" y="38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6"/>
            <p:cNvSpPr/>
            <p:nvPr/>
          </p:nvSpPr>
          <p:spPr>
            <a:xfrm>
              <a:off x="1537750" y="3213125"/>
              <a:ext cx="8925" cy="6900"/>
            </a:xfrm>
            <a:custGeom>
              <a:rect b="b" l="l" r="r" t="t"/>
              <a:pathLst>
                <a:path extrusionOk="0" h="276" w="357">
                  <a:moveTo>
                    <a:pt x="357" y="0"/>
                  </a:moveTo>
                  <a:lnTo>
                    <a:pt x="0" y="206"/>
                  </a:lnTo>
                  <a:lnTo>
                    <a:pt x="0" y="276"/>
                  </a:lnTo>
                  <a:lnTo>
                    <a:pt x="357" y="70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56"/>
            <p:cNvSpPr/>
            <p:nvPr/>
          </p:nvSpPr>
          <p:spPr>
            <a:xfrm>
              <a:off x="1537750" y="3213475"/>
              <a:ext cx="8325" cy="5750"/>
            </a:xfrm>
            <a:custGeom>
              <a:rect b="b" l="l" r="r" t="t"/>
              <a:pathLst>
                <a:path extrusionOk="0" h="230" w="333">
                  <a:moveTo>
                    <a:pt x="332" y="1"/>
                  </a:moveTo>
                  <a:lnTo>
                    <a:pt x="0" y="192"/>
                  </a:lnTo>
                  <a:lnTo>
                    <a:pt x="0" y="230"/>
                  </a:lnTo>
                  <a:lnTo>
                    <a:pt x="332" y="38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6"/>
            <p:cNvSpPr/>
            <p:nvPr/>
          </p:nvSpPr>
          <p:spPr>
            <a:xfrm>
              <a:off x="1534150" y="3284275"/>
              <a:ext cx="4450" cy="2675"/>
            </a:xfrm>
            <a:custGeom>
              <a:rect b="b" l="l" r="r" t="t"/>
              <a:pathLst>
                <a:path extrusionOk="0" fill="none" h="107" w="178">
                  <a:moveTo>
                    <a:pt x="1" y="88"/>
                  </a:moveTo>
                  <a:lnTo>
                    <a:pt x="12" y="93"/>
                  </a:lnTo>
                  <a:cubicBezTo>
                    <a:pt x="34" y="107"/>
                    <a:pt x="61" y="107"/>
                    <a:pt x="83" y="93"/>
                  </a:cubicBezTo>
                  <a:lnTo>
                    <a:pt x="162" y="49"/>
                  </a:lnTo>
                  <a:cubicBezTo>
                    <a:pt x="177" y="40"/>
                    <a:pt x="177" y="17"/>
                    <a:pt x="162" y="8"/>
                  </a:cubicBezTo>
                  <a:lnTo>
                    <a:pt x="150" y="1"/>
                  </a:lnTo>
                </a:path>
              </a:pathLst>
            </a:custGeom>
            <a:noFill/>
            <a:ln cap="rnd" cmpd="sng" w="225">
              <a:solidFill>
                <a:srgbClr val="FED1C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56"/>
            <p:cNvSpPr/>
            <p:nvPr/>
          </p:nvSpPr>
          <p:spPr>
            <a:xfrm>
              <a:off x="1534150" y="3294150"/>
              <a:ext cx="4425" cy="2625"/>
            </a:xfrm>
            <a:custGeom>
              <a:rect b="b" l="l" r="r" t="t"/>
              <a:pathLst>
                <a:path extrusionOk="0" fill="none" h="105" w="177">
                  <a:moveTo>
                    <a:pt x="1" y="86"/>
                  </a:moveTo>
                  <a:lnTo>
                    <a:pt x="12" y="93"/>
                  </a:lnTo>
                  <a:cubicBezTo>
                    <a:pt x="34" y="104"/>
                    <a:pt x="61" y="104"/>
                    <a:pt x="83" y="93"/>
                  </a:cubicBezTo>
                  <a:lnTo>
                    <a:pt x="162" y="48"/>
                  </a:lnTo>
                  <a:cubicBezTo>
                    <a:pt x="176" y="38"/>
                    <a:pt x="176" y="16"/>
                    <a:pt x="162" y="7"/>
                  </a:cubicBezTo>
                  <a:lnTo>
                    <a:pt x="150" y="0"/>
                  </a:lnTo>
                </a:path>
              </a:pathLst>
            </a:custGeom>
            <a:noFill/>
            <a:ln cap="rnd" cmpd="sng" w="225">
              <a:solidFill>
                <a:srgbClr val="FED1C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56"/>
            <p:cNvSpPr/>
            <p:nvPr/>
          </p:nvSpPr>
          <p:spPr>
            <a:xfrm>
              <a:off x="1534150" y="3303525"/>
              <a:ext cx="4450" cy="2675"/>
            </a:xfrm>
            <a:custGeom>
              <a:rect b="b" l="l" r="r" t="t"/>
              <a:pathLst>
                <a:path extrusionOk="0" fill="none" h="107" w="178">
                  <a:moveTo>
                    <a:pt x="1" y="88"/>
                  </a:moveTo>
                  <a:lnTo>
                    <a:pt x="12" y="93"/>
                  </a:lnTo>
                  <a:cubicBezTo>
                    <a:pt x="34" y="106"/>
                    <a:pt x="61" y="106"/>
                    <a:pt x="83" y="93"/>
                  </a:cubicBezTo>
                  <a:lnTo>
                    <a:pt x="162" y="50"/>
                  </a:lnTo>
                  <a:cubicBezTo>
                    <a:pt x="177" y="40"/>
                    <a:pt x="177" y="17"/>
                    <a:pt x="162" y="8"/>
                  </a:cubicBezTo>
                  <a:lnTo>
                    <a:pt x="150" y="1"/>
                  </a:lnTo>
                </a:path>
              </a:pathLst>
            </a:custGeom>
            <a:noFill/>
            <a:ln cap="rnd" cmpd="sng" w="225">
              <a:solidFill>
                <a:srgbClr val="FED1C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56"/>
            <p:cNvSpPr/>
            <p:nvPr/>
          </p:nvSpPr>
          <p:spPr>
            <a:xfrm>
              <a:off x="1895775" y="3364100"/>
              <a:ext cx="57900" cy="33175"/>
            </a:xfrm>
            <a:custGeom>
              <a:rect b="b" l="l" r="r" t="t"/>
              <a:pathLst>
                <a:path extrusionOk="0" h="1327" w="2316">
                  <a:moveTo>
                    <a:pt x="1156" y="1"/>
                  </a:moveTo>
                  <a:lnTo>
                    <a:pt x="0" y="668"/>
                  </a:lnTo>
                  <a:lnTo>
                    <a:pt x="1160" y="1326"/>
                  </a:lnTo>
                  <a:lnTo>
                    <a:pt x="2316" y="659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56"/>
            <p:cNvSpPr/>
            <p:nvPr/>
          </p:nvSpPr>
          <p:spPr>
            <a:xfrm>
              <a:off x="1924775" y="3380575"/>
              <a:ext cx="28900" cy="52825"/>
            </a:xfrm>
            <a:custGeom>
              <a:rect b="b" l="l" r="r" t="t"/>
              <a:pathLst>
                <a:path extrusionOk="0" h="2113" w="1156">
                  <a:moveTo>
                    <a:pt x="1156" y="0"/>
                  </a:moveTo>
                  <a:lnTo>
                    <a:pt x="0" y="667"/>
                  </a:lnTo>
                  <a:lnTo>
                    <a:pt x="0" y="2113"/>
                  </a:lnTo>
                  <a:lnTo>
                    <a:pt x="1156" y="1446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5CB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56"/>
            <p:cNvSpPr/>
            <p:nvPr/>
          </p:nvSpPr>
          <p:spPr>
            <a:xfrm>
              <a:off x="1895775" y="3380775"/>
              <a:ext cx="29025" cy="52625"/>
            </a:xfrm>
            <a:custGeom>
              <a:rect b="b" l="l" r="r" t="t"/>
              <a:pathLst>
                <a:path extrusionOk="0" h="2105" w="1161">
                  <a:moveTo>
                    <a:pt x="0" y="1"/>
                  </a:moveTo>
                  <a:lnTo>
                    <a:pt x="0" y="1446"/>
                  </a:lnTo>
                  <a:lnTo>
                    <a:pt x="1160" y="2105"/>
                  </a:lnTo>
                  <a:lnTo>
                    <a:pt x="1160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9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56"/>
            <p:cNvSpPr/>
            <p:nvPr/>
          </p:nvSpPr>
          <p:spPr>
            <a:xfrm>
              <a:off x="1894600" y="3359825"/>
              <a:ext cx="65825" cy="37650"/>
            </a:xfrm>
            <a:custGeom>
              <a:rect b="b" l="l" r="r" t="t"/>
              <a:pathLst>
                <a:path extrusionOk="0" h="1506" w="2633">
                  <a:moveTo>
                    <a:pt x="1355" y="1"/>
                  </a:moveTo>
                  <a:lnTo>
                    <a:pt x="1" y="782"/>
                  </a:lnTo>
                  <a:lnTo>
                    <a:pt x="1280" y="1506"/>
                  </a:lnTo>
                  <a:lnTo>
                    <a:pt x="2633" y="724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94CF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56"/>
            <p:cNvSpPr/>
            <p:nvPr/>
          </p:nvSpPr>
          <p:spPr>
            <a:xfrm>
              <a:off x="1926575" y="3377925"/>
              <a:ext cx="33850" cy="22825"/>
            </a:xfrm>
            <a:custGeom>
              <a:rect b="b" l="l" r="r" t="t"/>
              <a:pathLst>
                <a:path extrusionOk="0" h="913" w="1354">
                  <a:moveTo>
                    <a:pt x="1354" y="0"/>
                  </a:moveTo>
                  <a:lnTo>
                    <a:pt x="1" y="782"/>
                  </a:lnTo>
                  <a:lnTo>
                    <a:pt x="1" y="912"/>
                  </a:lnTo>
                  <a:lnTo>
                    <a:pt x="1354" y="131"/>
                  </a:lnTo>
                  <a:lnTo>
                    <a:pt x="1354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56"/>
            <p:cNvSpPr/>
            <p:nvPr/>
          </p:nvSpPr>
          <p:spPr>
            <a:xfrm>
              <a:off x="1894600" y="3379375"/>
              <a:ext cx="32000" cy="21375"/>
            </a:xfrm>
            <a:custGeom>
              <a:rect b="b" l="l" r="r" t="t"/>
              <a:pathLst>
                <a:path extrusionOk="0" h="855" w="1280">
                  <a:moveTo>
                    <a:pt x="1" y="0"/>
                  </a:moveTo>
                  <a:lnTo>
                    <a:pt x="1" y="131"/>
                  </a:lnTo>
                  <a:lnTo>
                    <a:pt x="1280" y="854"/>
                  </a:lnTo>
                  <a:lnTo>
                    <a:pt x="1280" y="7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F9B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56"/>
            <p:cNvSpPr/>
            <p:nvPr/>
          </p:nvSpPr>
          <p:spPr>
            <a:xfrm>
              <a:off x="1926625" y="3376150"/>
              <a:ext cx="63125" cy="34050"/>
            </a:xfrm>
            <a:custGeom>
              <a:rect b="b" l="l" r="r" t="t"/>
              <a:pathLst>
                <a:path extrusionOk="0" h="1362" w="2525">
                  <a:moveTo>
                    <a:pt x="1180" y="0"/>
                  </a:moveTo>
                  <a:lnTo>
                    <a:pt x="0" y="682"/>
                  </a:lnTo>
                  <a:lnTo>
                    <a:pt x="1180" y="1362"/>
                  </a:lnTo>
                  <a:lnTo>
                    <a:pt x="2525" y="585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56"/>
            <p:cNvSpPr/>
            <p:nvPr/>
          </p:nvSpPr>
          <p:spPr>
            <a:xfrm>
              <a:off x="1956125" y="3390750"/>
              <a:ext cx="33625" cy="64875"/>
            </a:xfrm>
            <a:custGeom>
              <a:rect b="b" l="l" r="r" t="t"/>
              <a:pathLst>
                <a:path extrusionOk="0" h="2595" w="1345">
                  <a:moveTo>
                    <a:pt x="1345" y="1"/>
                  </a:moveTo>
                  <a:lnTo>
                    <a:pt x="0" y="778"/>
                  </a:lnTo>
                  <a:lnTo>
                    <a:pt x="0" y="2595"/>
                  </a:lnTo>
                  <a:lnTo>
                    <a:pt x="1345" y="1817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FAD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56"/>
            <p:cNvSpPr/>
            <p:nvPr/>
          </p:nvSpPr>
          <p:spPr>
            <a:xfrm>
              <a:off x="1926625" y="3393175"/>
              <a:ext cx="29525" cy="62450"/>
            </a:xfrm>
            <a:custGeom>
              <a:rect b="b" l="l" r="r" t="t"/>
              <a:pathLst>
                <a:path extrusionOk="0" h="2498" w="1181">
                  <a:moveTo>
                    <a:pt x="0" y="1"/>
                  </a:moveTo>
                  <a:lnTo>
                    <a:pt x="0" y="1816"/>
                  </a:lnTo>
                  <a:lnTo>
                    <a:pt x="1180" y="2498"/>
                  </a:lnTo>
                  <a:lnTo>
                    <a:pt x="1180" y="6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B8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56"/>
            <p:cNvSpPr/>
            <p:nvPr/>
          </p:nvSpPr>
          <p:spPr>
            <a:xfrm>
              <a:off x="1926625" y="3370450"/>
              <a:ext cx="63125" cy="36500"/>
            </a:xfrm>
            <a:custGeom>
              <a:rect b="b" l="l" r="r" t="t"/>
              <a:pathLst>
                <a:path extrusionOk="0" h="1460" w="2525">
                  <a:moveTo>
                    <a:pt x="1346" y="0"/>
                  </a:moveTo>
                  <a:lnTo>
                    <a:pt x="0" y="778"/>
                  </a:lnTo>
                  <a:lnTo>
                    <a:pt x="1180" y="1459"/>
                  </a:lnTo>
                  <a:lnTo>
                    <a:pt x="2525" y="681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FCE9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56"/>
            <p:cNvSpPr/>
            <p:nvPr/>
          </p:nvSpPr>
          <p:spPr>
            <a:xfrm>
              <a:off x="1956125" y="3387450"/>
              <a:ext cx="33625" cy="22750"/>
            </a:xfrm>
            <a:custGeom>
              <a:rect b="b" l="l" r="r" t="t"/>
              <a:pathLst>
                <a:path extrusionOk="0" h="910" w="1345">
                  <a:moveTo>
                    <a:pt x="1345" y="1"/>
                  </a:moveTo>
                  <a:lnTo>
                    <a:pt x="0" y="779"/>
                  </a:lnTo>
                  <a:lnTo>
                    <a:pt x="0" y="910"/>
                  </a:lnTo>
                  <a:lnTo>
                    <a:pt x="1345" y="133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BC8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56"/>
            <p:cNvSpPr/>
            <p:nvPr/>
          </p:nvSpPr>
          <p:spPr>
            <a:xfrm>
              <a:off x="1926625" y="3389875"/>
              <a:ext cx="29525" cy="20325"/>
            </a:xfrm>
            <a:custGeom>
              <a:rect b="b" l="l" r="r" t="t"/>
              <a:pathLst>
                <a:path extrusionOk="0" h="813" w="1181">
                  <a:moveTo>
                    <a:pt x="0" y="1"/>
                  </a:moveTo>
                  <a:lnTo>
                    <a:pt x="0" y="133"/>
                  </a:lnTo>
                  <a:lnTo>
                    <a:pt x="1180" y="813"/>
                  </a:lnTo>
                  <a:lnTo>
                    <a:pt x="1180" y="6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C6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56"/>
            <p:cNvSpPr/>
            <p:nvPr/>
          </p:nvSpPr>
          <p:spPr>
            <a:xfrm>
              <a:off x="1929475" y="3406150"/>
              <a:ext cx="23775" cy="35525"/>
            </a:xfrm>
            <a:custGeom>
              <a:rect b="b" l="l" r="r" t="t"/>
              <a:pathLst>
                <a:path extrusionOk="0" h="1421" w="951">
                  <a:moveTo>
                    <a:pt x="1" y="1"/>
                  </a:moveTo>
                  <a:lnTo>
                    <a:pt x="1" y="871"/>
                  </a:lnTo>
                  <a:lnTo>
                    <a:pt x="950" y="1420"/>
                  </a:lnTo>
                  <a:lnTo>
                    <a:pt x="950" y="5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6"/>
            <p:cNvSpPr/>
            <p:nvPr/>
          </p:nvSpPr>
          <p:spPr>
            <a:xfrm>
              <a:off x="1926625" y="3400275"/>
              <a:ext cx="29525" cy="17350"/>
            </a:xfrm>
            <a:custGeom>
              <a:rect b="b" l="l" r="r" t="t"/>
              <a:pathLst>
                <a:path extrusionOk="0" h="694" w="1181">
                  <a:moveTo>
                    <a:pt x="0" y="1"/>
                  </a:moveTo>
                  <a:lnTo>
                    <a:pt x="0" y="12"/>
                  </a:lnTo>
                  <a:lnTo>
                    <a:pt x="1180" y="694"/>
                  </a:lnTo>
                  <a:lnTo>
                    <a:pt x="1180" y="6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D79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56"/>
            <p:cNvSpPr/>
            <p:nvPr/>
          </p:nvSpPr>
          <p:spPr>
            <a:xfrm>
              <a:off x="1926625" y="3429875"/>
              <a:ext cx="29525" cy="17350"/>
            </a:xfrm>
            <a:custGeom>
              <a:rect b="b" l="l" r="r" t="t"/>
              <a:pathLst>
                <a:path extrusionOk="0" h="694" w="1181">
                  <a:moveTo>
                    <a:pt x="0" y="0"/>
                  </a:moveTo>
                  <a:lnTo>
                    <a:pt x="0" y="13"/>
                  </a:lnTo>
                  <a:lnTo>
                    <a:pt x="1180" y="693"/>
                  </a:lnTo>
                  <a:lnTo>
                    <a:pt x="1180" y="6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D79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56"/>
            <p:cNvSpPr/>
            <p:nvPr/>
          </p:nvSpPr>
          <p:spPr>
            <a:xfrm>
              <a:off x="1932600" y="3410800"/>
              <a:ext cx="17575" cy="26200"/>
            </a:xfrm>
            <a:custGeom>
              <a:rect b="b" l="l" r="r" t="t"/>
              <a:pathLst>
                <a:path extrusionOk="0" h="1048" w="703">
                  <a:moveTo>
                    <a:pt x="0" y="0"/>
                  </a:moveTo>
                  <a:lnTo>
                    <a:pt x="0" y="643"/>
                  </a:lnTo>
                  <a:lnTo>
                    <a:pt x="702" y="1047"/>
                  </a:lnTo>
                  <a:lnTo>
                    <a:pt x="702" y="4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C6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56"/>
            <p:cNvSpPr/>
            <p:nvPr/>
          </p:nvSpPr>
          <p:spPr>
            <a:xfrm>
              <a:off x="1932425" y="3425400"/>
              <a:ext cx="17925" cy="10500"/>
            </a:xfrm>
            <a:custGeom>
              <a:rect b="b" l="l" r="r" t="t"/>
              <a:pathLst>
                <a:path extrusionOk="0" h="420" w="717">
                  <a:moveTo>
                    <a:pt x="0" y="1"/>
                  </a:moveTo>
                  <a:lnTo>
                    <a:pt x="0" y="7"/>
                  </a:lnTo>
                  <a:lnTo>
                    <a:pt x="716" y="420"/>
                  </a:lnTo>
                  <a:lnTo>
                    <a:pt x="716" y="4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56"/>
            <p:cNvSpPr/>
            <p:nvPr/>
          </p:nvSpPr>
          <p:spPr>
            <a:xfrm>
              <a:off x="1932425" y="3423875"/>
              <a:ext cx="17925" cy="10500"/>
            </a:xfrm>
            <a:custGeom>
              <a:rect b="b" l="l" r="r" t="t"/>
              <a:pathLst>
                <a:path extrusionOk="0" h="420" w="717">
                  <a:moveTo>
                    <a:pt x="0" y="1"/>
                  </a:moveTo>
                  <a:lnTo>
                    <a:pt x="0" y="8"/>
                  </a:lnTo>
                  <a:lnTo>
                    <a:pt x="716" y="420"/>
                  </a:lnTo>
                  <a:lnTo>
                    <a:pt x="716" y="4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56"/>
            <p:cNvSpPr/>
            <p:nvPr/>
          </p:nvSpPr>
          <p:spPr>
            <a:xfrm>
              <a:off x="1932425" y="3422400"/>
              <a:ext cx="17925" cy="10500"/>
            </a:xfrm>
            <a:custGeom>
              <a:rect b="b" l="l" r="r" t="t"/>
              <a:pathLst>
                <a:path extrusionOk="0" h="420" w="717">
                  <a:moveTo>
                    <a:pt x="0" y="0"/>
                  </a:moveTo>
                  <a:lnTo>
                    <a:pt x="0" y="6"/>
                  </a:lnTo>
                  <a:lnTo>
                    <a:pt x="716" y="419"/>
                  </a:lnTo>
                  <a:lnTo>
                    <a:pt x="716" y="4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56"/>
            <p:cNvSpPr/>
            <p:nvPr/>
          </p:nvSpPr>
          <p:spPr>
            <a:xfrm>
              <a:off x="1932425" y="3420875"/>
              <a:ext cx="17925" cy="10500"/>
            </a:xfrm>
            <a:custGeom>
              <a:rect b="b" l="l" r="r" t="t"/>
              <a:pathLst>
                <a:path extrusionOk="0" h="420" w="717">
                  <a:moveTo>
                    <a:pt x="0" y="1"/>
                  </a:moveTo>
                  <a:lnTo>
                    <a:pt x="0" y="8"/>
                  </a:lnTo>
                  <a:lnTo>
                    <a:pt x="716" y="420"/>
                  </a:lnTo>
                  <a:lnTo>
                    <a:pt x="716" y="4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56"/>
            <p:cNvSpPr/>
            <p:nvPr/>
          </p:nvSpPr>
          <p:spPr>
            <a:xfrm>
              <a:off x="1932425" y="3419400"/>
              <a:ext cx="17925" cy="10500"/>
            </a:xfrm>
            <a:custGeom>
              <a:rect b="b" l="l" r="r" t="t"/>
              <a:pathLst>
                <a:path extrusionOk="0" h="420" w="717">
                  <a:moveTo>
                    <a:pt x="0" y="0"/>
                  </a:moveTo>
                  <a:lnTo>
                    <a:pt x="0" y="6"/>
                  </a:lnTo>
                  <a:lnTo>
                    <a:pt x="716" y="419"/>
                  </a:lnTo>
                  <a:lnTo>
                    <a:pt x="716" y="4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56"/>
            <p:cNvSpPr/>
            <p:nvPr/>
          </p:nvSpPr>
          <p:spPr>
            <a:xfrm>
              <a:off x="1932425" y="3417875"/>
              <a:ext cx="17925" cy="10500"/>
            </a:xfrm>
            <a:custGeom>
              <a:rect b="b" l="l" r="r" t="t"/>
              <a:pathLst>
                <a:path extrusionOk="0" h="420" w="717">
                  <a:moveTo>
                    <a:pt x="0" y="0"/>
                  </a:moveTo>
                  <a:lnTo>
                    <a:pt x="0" y="6"/>
                  </a:lnTo>
                  <a:lnTo>
                    <a:pt x="716" y="419"/>
                  </a:lnTo>
                  <a:lnTo>
                    <a:pt x="716" y="4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56"/>
            <p:cNvSpPr/>
            <p:nvPr/>
          </p:nvSpPr>
          <p:spPr>
            <a:xfrm>
              <a:off x="1932425" y="3416375"/>
              <a:ext cx="17925" cy="10500"/>
            </a:xfrm>
            <a:custGeom>
              <a:rect b="b" l="l" r="r" t="t"/>
              <a:pathLst>
                <a:path extrusionOk="0" h="420" w="717">
                  <a:moveTo>
                    <a:pt x="0" y="1"/>
                  </a:moveTo>
                  <a:lnTo>
                    <a:pt x="0" y="7"/>
                  </a:lnTo>
                  <a:lnTo>
                    <a:pt x="716" y="420"/>
                  </a:lnTo>
                  <a:lnTo>
                    <a:pt x="716" y="4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56"/>
            <p:cNvSpPr/>
            <p:nvPr/>
          </p:nvSpPr>
          <p:spPr>
            <a:xfrm>
              <a:off x="1932425" y="3414850"/>
              <a:ext cx="17925" cy="10500"/>
            </a:xfrm>
            <a:custGeom>
              <a:rect b="b" l="l" r="r" t="t"/>
              <a:pathLst>
                <a:path extrusionOk="0" h="420" w="717">
                  <a:moveTo>
                    <a:pt x="0" y="1"/>
                  </a:moveTo>
                  <a:lnTo>
                    <a:pt x="0" y="7"/>
                  </a:lnTo>
                  <a:lnTo>
                    <a:pt x="716" y="420"/>
                  </a:lnTo>
                  <a:lnTo>
                    <a:pt x="716" y="4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56"/>
            <p:cNvSpPr/>
            <p:nvPr/>
          </p:nvSpPr>
          <p:spPr>
            <a:xfrm>
              <a:off x="1932425" y="3413375"/>
              <a:ext cx="17925" cy="10450"/>
            </a:xfrm>
            <a:custGeom>
              <a:rect b="b" l="l" r="r" t="t"/>
              <a:pathLst>
                <a:path extrusionOk="0" h="418" w="717">
                  <a:moveTo>
                    <a:pt x="0" y="0"/>
                  </a:moveTo>
                  <a:lnTo>
                    <a:pt x="0" y="6"/>
                  </a:lnTo>
                  <a:lnTo>
                    <a:pt x="716" y="418"/>
                  </a:lnTo>
                  <a:lnTo>
                    <a:pt x="716" y="4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56"/>
            <p:cNvSpPr/>
            <p:nvPr/>
          </p:nvSpPr>
          <p:spPr>
            <a:xfrm>
              <a:off x="1932425" y="3411850"/>
              <a:ext cx="17925" cy="10500"/>
            </a:xfrm>
            <a:custGeom>
              <a:rect b="b" l="l" r="r" t="t"/>
              <a:pathLst>
                <a:path extrusionOk="0" h="420" w="717">
                  <a:moveTo>
                    <a:pt x="0" y="0"/>
                  </a:moveTo>
                  <a:lnTo>
                    <a:pt x="0" y="6"/>
                  </a:lnTo>
                  <a:lnTo>
                    <a:pt x="716" y="420"/>
                  </a:lnTo>
                  <a:lnTo>
                    <a:pt x="716" y="4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56"/>
            <p:cNvSpPr/>
            <p:nvPr/>
          </p:nvSpPr>
          <p:spPr>
            <a:xfrm>
              <a:off x="1948875" y="3377525"/>
              <a:ext cx="12925" cy="8975"/>
            </a:xfrm>
            <a:custGeom>
              <a:rect b="b" l="l" r="r" t="t"/>
              <a:pathLst>
                <a:path extrusionOk="0" h="359" w="517">
                  <a:moveTo>
                    <a:pt x="259" y="0"/>
                  </a:moveTo>
                  <a:cubicBezTo>
                    <a:pt x="116" y="0"/>
                    <a:pt x="0" y="80"/>
                    <a:pt x="0" y="180"/>
                  </a:cubicBezTo>
                  <a:cubicBezTo>
                    <a:pt x="0" y="279"/>
                    <a:pt x="116" y="358"/>
                    <a:pt x="259" y="358"/>
                  </a:cubicBezTo>
                  <a:cubicBezTo>
                    <a:pt x="401" y="358"/>
                    <a:pt x="517" y="279"/>
                    <a:pt x="517" y="180"/>
                  </a:cubicBezTo>
                  <a:cubicBezTo>
                    <a:pt x="517" y="80"/>
                    <a:pt x="401" y="0"/>
                    <a:pt x="259" y="0"/>
                  </a:cubicBezTo>
                  <a:close/>
                </a:path>
              </a:pathLst>
            </a:custGeom>
            <a:solidFill>
              <a:srgbClr val="6D6D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56"/>
            <p:cNvSpPr/>
            <p:nvPr/>
          </p:nvSpPr>
          <p:spPr>
            <a:xfrm>
              <a:off x="1950425" y="3378450"/>
              <a:ext cx="9825" cy="6925"/>
            </a:xfrm>
            <a:custGeom>
              <a:rect b="b" l="l" r="r" t="t"/>
              <a:pathLst>
                <a:path extrusionOk="0" h="277" w="393">
                  <a:moveTo>
                    <a:pt x="197" y="13"/>
                  </a:moveTo>
                  <a:cubicBezTo>
                    <a:pt x="298" y="13"/>
                    <a:pt x="381" y="69"/>
                    <a:pt x="381" y="139"/>
                  </a:cubicBezTo>
                  <a:cubicBezTo>
                    <a:pt x="381" y="208"/>
                    <a:pt x="298" y="265"/>
                    <a:pt x="197" y="265"/>
                  </a:cubicBezTo>
                  <a:cubicBezTo>
                    <a:pt x="95" y="265"/>
                    <a:pt x="14" y="208"/>
                    <a:pt x="14" y="139"/>
                  </a:cubicBezTo>
                  <a:cubicBezTo>
                    <a:pt x="14" y="69"/>
                    <a:pt x="95" y="13"/>
                    <a:pt x="197" y="13"/>
                  </a:cubicBezTo>
                  <a:close/>
                  <a:moveTo>
                    <a:pt x="197" y="1"/>
                  </a:moveTo>
                  <a:cubicBezTo>
                    <a:pt x="89" y="1"/>
                    <a:pt x="1" y="62"/>
                    <a:pt x="1" y="139"/>
                  </a:cubicBezTo>
                  <a:cubicBezTo>
                    <a:pt x="1" y="214"/>
                    <a:pt x="88" y="276"/>
                    <a:pt x="197" y="276"/>
                  </a:cubicBezTo>
                  <a:cubicBezTo>
                    <a:pt x="304" y="276"/>
                    <a:pt x="392" y="214"/>
                    <a:pt x="392" y="139"/>
                  </a:cubicBezTo>
                  <a:cubicBezTo>
                    <a:pt x="392" y="62"/>
                    <a:pt x="305" y="1"/>
                    <a:pt x="197" y="1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56"/>
            <p:cNvSpPr/>
            <p:nvPr/>
          </p:nvSpPr>
          <p:spPr>
            <a:xfrm>
              <a:off x="1962725" y="3385375"/>
              <a:ext cx="12925" cy="9000"/>
            </a:xfrm>
            <a:custGeom>
              <a:rect b="b" l="l" r="r" t="t"/>
              <a:pathLst>
                <a:path extrusionOk="0" h="360" w="517">
                  <a:moveTo>
                    <a:pt x="258" y="1"/>
                  </a:moveTo>
                  <a:cubicBezTo>
                    <a:pt x="116" y="1"/>
                    <a:pt x="0" y="81"/>
                    <a:pt x="0" y="179"/>
                  </a:cubicBezTo>
                  <a:cubicBezTo>
                    <a:pt x="0" y="279"/>
                    <a:pt x="116" y="359"/>
                    <a:pt x="258" y="359"/>
                  </a:cubicBezTo>
                  <a:cubicBezTo>
                    <a:pt x="401" y="359"/>
                    <a:pt x="517" y="279"/>
                    <a:pt x="517" y="179"/>
                  </a:cubicBezTo>
                  <a:cubicBezTo>
                    <a:pt x="517" y="81"/>
                    <a:pt x="401" y="1"/>
                    <a:pt x="258" y="1"/>
                  </a:cubicBezTo>
                  <a:close/>
                </a:path>
              </a:pathLst>
            </a:custGeom>
            <a:solidFill>
              <a:srgbClr val="6D6D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56"/>
            <p:cNvSpPr/>
            <p:nvPr/>
          </p:nvSpPr>
          <p:spPr>
            <a:xfrm>
              <a:off x="1964275" y="3386325"/>
              <a:ext cx="9825" cy="6925"/>
            </a:xfrm>
            <a:custGeom>
              <a:rect b="b" l="l" r="r" t="t"/>
              <a:pathLst>
                <a:path extrusionOk="0" h="277" w="393">
                  <a:moveTo>
                    <a:pt x="196" y="12"/>
                  </a:moveTo>
                  <a:lnTo>
                    <a:pt x="196" y="14"/>
                  </a:lnTo>
                  <a:cubicBezTo>
                    <a:pt x="298" y="14"/>
                    <a:pt x="381" y="69"/>
                    <a:pt x="381" y="138"/>
                  </a:cubicBezTo>
                  <a:cubicBezTo>
                    <a:pt x="381" y="208"/>
                    <a:pt x="298" y="263"/>
                    <a:pt x="196" y="263"/>
                  </a:cubicBezTo>
                  <a:cubicBezTo>
                    <a:pt x="95" y="263"/>
                    <a:pt x="14" y="208"/>
                    <a:pt x="14" y="138"/>
                  </a:cubicBezTo>
                  <a:cubicBezTo>
                    <a:pt x="14" y="69"/>
                    <a:pt x="95" y="12"/>
                    <a:pt x="196" y="12"/>
                  </a:cubicBezTo>
                  <a:close/>
                  <a:moveTo>
                    <a:pt x="196" y="1"/>
                  </a:moveTo>
                  <a:cubicBezTo>
                    <a:pt x="89" y="1"/>
                    <a:pt x="1" y="61"/>
                    <a:pt x="1" y="138"/>
                  </a:cubicBezTo>
                  <a:cubicBezTo>
                    <a:pt x="1" y="214"/>
                    <a:pt x="88" y="276"/>
                    <a:pt x="196" y="276"/>
                  </a:cubicBezTo>
                  <a:cubicBezTo>
                    <a:pt x="304" y="276"/>
                    <a:pt x="392" y="214"/>
                    <a:pt x="392" y="138"/>
                  </a:cubicBezTo>
                  <a:cubicBezTo>
                    <a:pt x="392" y="61"/>
                    <a:pt x="305" y="1"/>
                    <a:pt x="196" y="1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56"/>
            <p:cNvSpPr/>
            <p:nvPr/>
          </p:nvSpPr>
          <p:spPr>
            <a:xfrm>
              <a:off x="1950075" y="3392575"/>
              <a:ext cx="12900" cy="9000"/>
            </a:xfrm>
            <a:custGeom>
              <a:rect b="b" l="l" r="r" t="t"/>
              <a:pathLst>
                <a:path extrusionOk="0" h="360" w="516">
                  <a:moveTo>
                    <a:pt x="258" y="0"/>
                  </a:moveTo>
                  <a:cubicBezTo>
                    <a:pt x="115" y="0"/>
                    <a:pt x="0" y="81"/>
                    <a:pt x="0" y="180"/>
                  </a:cubicBezTo>
                  <a:cubicBezTo>
                    <a:pt x="0" y="278"/>
                    <a:pt x="115" y="360"/>
                    <a:pt x="258" y="360"/>
                  </a:cubicBezTo>
                  <a:cubicBezTo>
                    <a:pt x="400" y="360"/>
                    <a:pt x="515" y="278"/>
                    <a:pt x="515" y="180"/>
                  </a:cubicBezTo>
                  <a:cubicBezTo>
                    <a:pt x="515" y="81"/>
                    <a:pt x="400" y="0"/>
                    <a:pt x="258" y="0"/>
                  </a:cubicBezTo>
                  <a:close/>
                </a:path>
              </a:pathLst>
            </a:custGeom>
            <a:solidFill>
              <a:srgbClr val="6D6D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56"/>
            <p:cNvSpPr/>
            <p:nvPr/>
          </p:nvSpPr>
          <p:spPr>
            <a:xfrm>
              <a:off x="1951625" y="3393550"/>
              <a:ext cx="9825" cy="6900"/>
            </a:xfrm>
            <a:custGeom>
              <a:rect b="b" l="l" r="r" t="t"/>
              <a:pathLst>
                <a:path extrusionOk="0" h="276" w="393">
                  <a:moveTo>
                    <a:pt x="196" y="12"/>
                  </a:moveTo>
                  <a:cubicBezTo>
                    <a:pt x="296" y="12"/>
                    <a:pt x="379" y="67"/>
                    <a:pt x="379" y="138"/>
                  </a:cubicBezTo>
                  <a:cubicBezTo>
                    <a:pt x="379" y="208"/>
                    <a:pt x="296" y="264"/>
                    <a:pt x="196" y="264"/>
                  </a:cubicBezTo>
                  <a:cubicBezTo>
                    <a:pt x="95" y="264"/>
                    <a:pt x="12" y="208"/>
                    <a:pt x="12" y="138"/>
                  </a:cubicBezTo>
                  <a:cubicBezTo>
                    <a:pt x="12" y="68"/>
                    <a:pt x="95" y="12"/>
                    <a:pt x="196" y="12"/>
                  </a:cubicBezTo>
                  <a:close/>
                  <a:moveTo>
                    <a:pt x="196" y="0"/>
                  </a:moveTo>
                  <a:cubicBezTo>
                    <a:pt x="88" y="0"/>
                    <a:pt x="1" y="61"/>
                    <a:pt x="1" y="138"/>
                  </a:cubicBezTo>
                  <a:cubicBezTo>
                    <a:pt x="1" y="213"/>
                    <a:pt x="88" y="276"/>
                    <a:pt x="196" y="276"/>
                  </a:cubicBezTo>
                  <a:cubicBezTo>
                    <a:pt x="304" y="276"/>
                    <a:pt x="392" y="213"/>
                    <a:pt x="392" y="138"/>
                  </a:cubicBezTo>
                  <a:cubicBezTo>
                    <a:pt x="392" y="61"/>
                    <a:pt x="304" y="0"/>
                    <a:pt x="196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56"/>
            <p:cNvSpPr/>
            <p:nvPr/>
          </p:nvSpPr>
          <p:spPr>
            <a:xfrm>
              <a:off x="1936225" y="3384800"/>
              <a:ext cx="12900" cy="8975"/>
            </a:xfrm>
            <a:custGeom>
              <a:rect b="b" l="l" r="r" t="t"/>
              <a:pathLst>
                <a:path extrusionOk="0" h="359" w="516">
                  <a:moveTo>
                    <a:pt x="258" y="1"/>
                  </a:moveTo>
                  <a:cubicBezTo>
                    <a:pt x="115" y="1"/>
                    <a:pt x="0" y="80"/>
                    <a:pt x="0" y="181"/>
                  </a:cubicBezTo>
                  <a:cubicBezTo>
                    <a:pt x="0" y="279"/>
                    <a:pt x="115" y="359"/>
                    <a:pt x="258" y="359"/>
                  </a:cubicBezTo>
                  <a:cubicBezTo>
                    <a:pt x="401" y="359"/>
                    <a:pt x="515" y="279"/>
                    <a:pt x="515" y="181"/>
                  </a:cubicBezTo>
                  <a:cubicBezTo>
                    <a:pt x="515" y="80"/>
                    <a:pt x="401" y="1"/>
                    <a:pt x="258" y="1"/>
                  </a:cubicBezTo>
                  <a:close/>
                </a:path>
              </a:pathLst>
            </a:custGeom>
            <a:solidFill>
              <a:srgbClr val="6D6D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56"/>
            <p:cNvSpPr/>
            <p:nvPr/>
          </p:nvSpPr>
          <p:spPr>
            <a:xfrm>
              <a:off x="1937775" y="3385750"/>
              <a:ext cx="9825" cy="6900"/>
            </a:xfrm>
            <a:custGeom>
              <a:rect b="b" l="l" r="r" t="t"/>
              <a:pathLst>
                <a:path extrusionOk="0" h="276" w="393">
                  <a:moveTo>
                    <a:pt x="196" y="12"/>
                  </a:moveTo>
                  <a:cubicBezTo>
                    <a:pt x="297" y="12"/>
                    <a:pt x="379" y="70"/>
                    <a:pt x="379" y="140"/>
                  </a:cubicBezTo>
                  <a:cubicBezTo>
                    <a:pt x="379" y="209"/>
                    <a:pt x="297" y="264"/>
                    <a:pt x="196" y="264"/>
                  </a:cubicBezTo>
                  <a:cubicBezTo>
                    <a:pt x="95" y="264"/>
                    <a:pt x="12" y="209"/>
                    <a:pt x="12" y="140"/>
                  </a:cubicBezTo>
                  <a:cubicBezTo>
                    <a:pt x="12" y="69"/>
                    <a:pt x="95" y="12"/>
                    <a:pt x="196" y="12"/>
                  </a:cubicBezTo>
                  <a:close/>
                  <a:moveTo>
                    <a:pt x="196" y="0"/>
                  </a:moveTo>
                  <a:cubicBezTo>
                    <a:pt x="88" y="0"/>
                    <a:pt x="1" y="63"/>
                    <a:pt x="1" y="138"/>
                  </a:cubicBezTo>
                  <a:cubicBezTo>
                    <a:pt x="1" y="215"/>
                    <a:pt x="88" y="276"/>
                    <a:pt x="196" y="276"/>
                  </a:cubicBezTo>
                  <a:cubicBezTo>
                    <a:pt x="304" y="276"/>
                    <a:pt x="392" y="215"/>
                    <a:pt x="392" y="138"/>
                  </a:cubicBezTo>
                  <a:cubicBezTo>
                    <a:pt x="392" y="61"/>
                    <a:pt x="304" y="0"/>
                    <a:pt x="196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56"/>
            <p:cNvSpPr/>
            <p:nvPr/>
          </p:nvSpPr>
          <p:spPr>
            <a:xfrm>
              <a:off x="1933875" y="3407025"/>
              <a:ext cx="13650" cy="7900"/>
            </a:xfrm>
            <a:custGeom>
              <a:rect b="b" l="l" r="r" t="t"/>
              <a:pathLst>
                <a:path extrusionOk="0" fill="none" h="316" w="546">
                  <a:moveTo>
                    <a:pt x="49" y="1"/>
                  </a:moveTo>
                  <a:lnTo>
                    <a:pt x="0" y="30"/>
                  </a:lnTo>
                  <a:cubicBezTo>
                    <a:pt x="0" y="30"/>
                    <a:pt x="154" y="225"/>
                    <a:pt x="495" y="315"/>
                  </a:cubicBezTo>
                  <a:lnTo>
                    <a:pt x="545" y="286"/>
                  </a:lnTo>
                </a:path>
              </a:pathLst>
            </a:custGeom>
            <a:noFill/>
            <a:ln cap="rnd" cmpd="sng" w="2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56"/>
            <p:cNvSpPr/>
            <p:nvPr/>
          </p:nvSpPr>
          <p:spPr>
            <a:xfrm>
              <a:off x="1929050" y="3397400"/>
              <a:ext cx="3425" cy="3925"/>
            </a:xfrm>
            <a:custGeom>
              <a:rect b="b" l="l" r="r" t="t"/>
              <a:pathLst>
                <a:path extrusionOk="0" h="157" w="137">
                  <a:moveTo>
                    <a:pt x="50" y="0"/>
                  </a:moveTo>
                  <a:cubicBezTo>
                    <a:pt x="44" y="0"/>
                    <a:pt x="39" y="1"/>
                    <a:pt x="34" y="4"/>
                  </a:cubicBezTo>
                  <a:lnTo>
                    <a:pt x="0" y="25"/>
                  </a:lnTo>
                  <a:lnTo>
                    <a:pt x="79" y="156"/>
                  </a:lnTo>
                  <a:lnTo>
                    <a:pt x="112" y="136"/>
                  </a:lnTo>
                  <a:cubicBezTo>
                    <a:pt x="137" y="123"/>
                    <a:pt x="137" y="83"/>
                    <a:pt x="115" y="46"/>
                  </a:cubicBezTo>
                  <a:cubicBezTo>
                    <a:pt x="98" y="18"/>
                    <a:pt x="72" y="0"/>
                    <a:pt x="50" y="0"/>
                  </a:cubicBez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56"/>
            <p:cNvSpPr/>
            <p:nvPr/>
          </p:nvSpPr>
          <p:spPr>
            <a:xfrm>
              <a:off x="1928425" y="3397900"/>
              <a:ext cx="3225" cy="3525"/>
            </a:xfrm>
            <a:custGeom>
              <a:rect b="b" l="l" r="r" t="t"/>
              <a:pathLst>
                <a:path extrusionOk="0" h="141" w="129">
                  <a:moveTo>
                    <a:pt x="42" y="0"/>
                  </a:moveTo>
                  <a:cubicBezTo>
                    <a:pt x="36" y="0"/>
                    <a:pt x="30" y="2"/>
                    <a:pt x="25" y="5"/>
                  </a:cubicBezTo>
                  <a:cubicBezTo>
                    <a:pt x="2" y="18"/>
                    <a:pt x="1" y="60"/>
                    <a:pt x="22" y="96"/>
                  </a:cubicBezTo>
                  <a:cubicBezTo>
                    <a:pt x="39" y="124"/>
                    <a:pt x="65" y="141"/>
                    <a:pt x="86" y="141"/>
                  </a:cubicBezTo>
                  <a:cubicBezTo>
                    <a:pt x="92" y="141"/>
                    <a:pt x="98" y="139"/>
                    <a:pt x="104" y="136"/>
                  </a:cubicBezTo>
                  <a:cubicBezTo>
                    <a:pt x="127" y="123"/>
                    <a:pt x="128" y="81"/>
                    <a:pt x="106" y="45"/>
                  </a:cubicBezTo>
                  <a:cubicBezTo>
                    <a:pt x="90" y="17"/>
                    <a:pt x="64" y="0"/>
                    <a:pt x="42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56"/>
            <p:cNvSpPr/>
            <p:nvPr/>
          </p:nvSpPr>
          <p:spPr>
            <a:xfrm>
              <a:off x="1934150" y="3400400"/>
              <a:ext cx="3475" cy="3925"/>
            </a:xfrm>
            <a:custGeom>
              <a:rect b="b" l="l" r="r" t="t"/>
              <a:pathLst>
                <a:path extrusionOk="0" h="157" w="139">
                  <a:moveTo>
                    <a:pt x="53" y="0"/>
                  </a:moveTo>
                  <a:cubicBezTo>
                    <a:pt x="47" y="0"/>
                    <a:pt x="41" y="2"/>
                    <a:pt x="35" y="5"/>
                  </a:cubicBezTo>
                  <a:lnTo>
                    <a:pt x="1" y="25"/>
                  </a:lnTo>
                  <a:lnTo>
                    <a:pt x="80" y="157"/>
                  </a:lnTo>
                  <a:lnTo>
                    <a:pt x="114" y="137"/>
                  </a:lnTo>
                  <a:cubicBezTo>
                    <a:pt x="137" y="122"/>
                    <a:pt x="138" y="81"/>
                    <a:pt x="117" y="45"/>
                  </a:cubicBezTo>
                  <a:cubicBezTo>
                    <a:pt x="100" y="17"/>
                    <a:pt x="74" y="0"/>
                    <a:pt x="53" y="0"/>
                  </a:cubicBez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56"/>
            <p:cNvSpPr/>
            <p:nvPr/>
          </p:nvSpPr>
          <p:spPr>
            <a:xfrm>
              <a:off x="1933575" y="3400900"/>
              <a:ext cx="3225" cy="3525"/>
            </a:xfrm>
            <a:custGeom>
              <a:rect b="b" l="l" r="r" t="t"/>
              <a:pathLst>
                <a:path extrusionOk="0" h="141" w="129">
                  <a:moveTo>
                    <a:pt x="42" y="1"/>
                  </a:moveTo>
                  <a:cubicBezTo>
                    <a:pt x="36" y="1"/>
                    <a:pt x="30" y="2"/>
                    <a:pt x="25" y="5"/>
                  </a:cubicBezTo>
                  <a:cubicBezTo>
                    <a:pt x="2" y="18"/>
                    <a:pt x="0" y="59"/>
                    <a:pt x="22" y="95"/>
                  </a:cubicBezTo>
                  <a:cubicBezTo>
                    <a:pt x="39" y="123"/>
                    <a:pt x="65" y="141"/>
                    <a:pt x="87" y="141"/>
                  </a:cubicBezTo>
                  <a:cubicBezTo>
                    <a:pt x="93" y="141"/>
                    <a:pt x="98" y="140"/>
                    <a:pt x="103" y="137"/>
                  </a:cubicBezTo>
                  <a:cubicBezTo>
                    <a:pt x="127" y="122"/>
                    <a:pt x="128" y="82"/>
                    <a:pt x="106" y="45"/>
                  </a:cubicBezTo>
                  <a:cubicBezTo>
                    <a:pt x="89" y="17"/>
                    <a:pt x="64" y="1"/>
                    <a:pt x="42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56"/>
            <p:cNvSpPr/>
            <p:nvPr/>
          </p:nvSpPr>
          <p:spPr>
            <a:xfrm>
              <a:off x="1939300" y="3403400"/>
              <a:ext cx="3475" cy="3900"/>
            </a:xfrm>
            <a:custGeom>
              <a:rect b="b" l="l" r="r" t="t"/>
              <a:pathLst>
                <a:path extrusionOk="0" h="156" w="139">
                  <a:moveTo>
                    <a:pt x="53" y="0"/>
                  </a:moveTo>
                  <a:cubicBezTo>
                    <a:pt x="47" y="0"/>
                    <a:pt x="41" y="2"/>
                    <a:pt x="35" y="5"/>
                  </a:cubicBezTo>
                  <a:lnTo>
                    <a:pt x="1" y="25"/>
                  </a:lnTo>
                  <a:lnTo>
                    <a:pt x="80" y="156"/>
                  </a:lnTo>
                  <a:lnTo>
                    <a:pt x="114" y="135"/>
                  </a:lnTo>
                  <a:cubicBezTo>
                    <a:pt x="137" y="122"/>
                    <a:pt x="138" y="82"/>
                    <a:pt x="117" y="46"/>
                  </a:cubicBezTo>
                  <a:cubicBezTo>
                    <a:pt x="100" y="18"/>
                    <a:pt x="75" y="0"/>
                    <a:pt x="53" y="0"/>
                  </a:cubicBez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56"/>
            <p:cNvSpPr/>
            <p:nvPr/>
          </p:nvSpPr>
          <p:spPr>
            <a:xfrm>
              <a:off x="1938725" y="3403875"/>
              <a:ext cx="3200" cy="3550"/>
            </a:xfrm>
            <a:custGeom>
              <a:rect b="b" l="l" r="r" t="t"/>
              <a:pathLst>
                <a:path extrusionOk="0" h="142" w="128">
                  <a:moveTo>
                    <a:pt x="42" y="1"/>
                  </a:moveTo>
                  <a:cubicBezTo>
                    <a:pt x="36" y="1"/>
                    <a:pt x="30" y="2"/>
                    <a:pt x="25" y="5"/>
                  </a:cubicBezTo>
                  <a:cubicBezTo>
                    <a:pt x="2" y="19"/>
                    <a:pt x="0" y="60"/>
                    <a:pt x="22" y="96"/>
                  </a:cubicBezTo>
                  <a:cubicBezTo>
                    <a:pt x="39" y="124"/>
                    <a:pt x="65" y="141"/>
                    <a:pt x="86" y="141"/>
                  </a:cubicBezTo>
                  <a:cubicBezTo>
                    <a:pt x="92" y="141"/>
                    <a:pt x="98" y="140"/>
                    <a:pt x="103" y="137"/>
                  </a:cubicBezTo>
                  <a:cubicBezTo>
                    <a:pt x="127" y="124"/>
                    <a:pt x="128" y="83"/>
                    <a:pt x="106" y="47"/>
                  </a:cubicBezTo>
                  <a:cubicBezTo>
                    <a:pt x="89" y="18"/>
                    <a:pt x="63" y="1"/>
                    <a:pt x="42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56"/>
            <p:cNvSpPr/>
            <p:nvPr/>
          </p:nvSpPr>
          <p:spPr>
            <a:xfrm>
              <a:off x="1944450" y="3406325"/>
              <a:ext cx="3475" cy="3925"/>
            </a:xfrm>
            <a:custGeom>
              <a:rect b="b" l="l" r="r" t="t"/>
              <a:pathLst>
                <a:path extrusionOk="0" h="157" w="139">
                  <a:moveTo>
                    <a:pt x="53" y="0"/>
                  </a:moveTo>
                  <a:cubicBezTo>
                    <a:pt x="47" y="0"/>
                    <a:pt x="41" y="2"/>
                    <a:pt x="35" y="5"/>
                  </a:cubicBezTo>
                  <a:lnTo>
                    <a:pt x="1" y="26"/>
                  </a:lnTo>
                  <a:lnTo>
                    <a:pt x="80" y="156"/>
                  </a:lnTo>
                  <a:lnTo>
                    <a:pt x="114" y="136"/>
                  </a:lnTo>
                  <a:cubicBezTo>
                    <a:pt x="137" y="123"/>
                    <a:pt x="138" y="84"/>
                    <a:pt x="117" y="46"/>
                  </a:cubicBezTo>
                  <a:cubicBezTo>
                    <a:pt x="100" y="18"/>
                    <a:pt x="74" y="0"/>
                    <a:pt x="53" y="0"/>
                  </a:cubicBez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56"/>
            <p:cNvSpPr/>
            <p:nvPr/>
          </p:nvSpPr>
          <p:spPr>
            <a:xfrm>
              <a:off x="1943875" y="3406825"/>
              <a:ext cx="3200" cy="3550"/>
            </a:xfrm>
            <a:custGeom>
              <a:rect b="b" l="l" r="r" t="t"/>
              <a:pathLst>
                <a:path extrusionOk="0" h="142" w="128">
                  <a:moveTo>
                    <a:pt x="43" y="1"/>
                  </a:moveTo>
                  <a:cubicBezTo>
                    <a:pt x="36" y="1"/>
                    <a:pt x="30" y="2"/>
                    <a:pt x="25" y="6"/>
                  </a:cubicBezTo>
                  <a:cubicBezTo>
                    <a:pt x="2" y="19"/>
                    <a:pt x="0" y="59"/>
                    <a:pt x="22" y="96"/>
                  </a:cubicBezTo>
                  <a:cubicBezTo>
                    <a:pt x="39" y="123"/>
                    <a:pt x="64" y="141"/>
                    <a:pt x="86" y="141"/>
                  </a:cubicBezTo>
                  <a:cubicBezTo>
                    <a:pt x="92" y="141"/>
                    <a:pt x="98" y="140"/>
                    <a:pt x="103" y="136"/>
                  </a:cubicBezTo>
                  <a:cubicBezTo>
                    <a:pt x="126" y="123"/>
                    <a:pt x="128" y="83"/>
                    <a:pt x="106" y="46"/>
                  </a:cubicBezTo>
                  <a:cubicBezTo>
                    <a:pt x="89" y="18"/>
                    <a:pt x="64" y="1"/>
                    <a:pt x="4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56"/>
            <p:cNvSpPr/>
            <p:nvPr/>
          </p:nvSpPr>
          <p:spPr>
            <a:xfrm>
              <a:off x="1949600" y="3409300"/>
              <a:ext cx="3475" cy="3950"/>
            </a:xfrm>
            <a:custGeom>
              <a:rect b="b" l="l" r="r" t="t"/>
              <a:pathLst>
                <a:path extrusionOk="0" h="158" w="139">
                  <a:moveTo>
                    <a:pt x="52" y="1"/>
                  </a:moveTo>
                  <a:cubicBezTo>
                    <a:pt x="46" y="1"/>
                    <a:pt x="40" y="2"/>
                    <a:pt x="35" y="5"/>
                  </a:cubicBezTo>
                  <a:lnTo>
                    <a:pt x="0" y="26"/>
                  </a:lnTo>
                  <a:lnTo>
                    <a:pt x="80" y="158"/>
                  </a:lnTo>
                  <a:lnTo>
                    <a:pt x="114" y="137"/>
                  </a:lnTo>
                  <a:cubicBezTo>
                    <a:pt x="137" y="124"/>
                    <a:pt x="138" y="84"/>
                    <a:pt x="116" y="46"/>
                  </a:cubicBezTo>
                  <a:cubicBezTo>
                    <a:pt x="100" y="18"/>
                    <a:pt x="74" y="1"/>
                    <a:pt x="52" y="1"/>
                  </a:cubicBez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56"/>
            <p:cNvSpPr/>
            <p:nvPr/>
          </p:nvSpPr>
          <p:spPr>
            <a:xfrm>
              <a:off x="1949025" y="3409825"/>
              <a:ext cx="3200" cy="3525"/>
            </a:xfrm>
            <a:custGeom>
              <a:rect b="b" l="l" r="r" t="t"/>
              <a:pathLst>
                <a:path extrusionOk="0" h="141" w="128">
                  <a:moveTo>
                    <a:pt x="42" y="0"/>
                  </a:moveTo>
                  <a:cubicBezTo>
                    <a:pt x="36" y="0"/>
                    <a:pt x="30" y="2"/>
                    <a:pt x="25" y="5"/>
                  </a:cubicBezTo>
                  <a:cubicBezTo>
                    <a:pt x="2" y="19"/>
                    <a:pt x="0" y="60"/>
                    <a:pt x="22" y="96"/>
                  </a:cubicBezTo>
                  <a:cubicBezTo>
                    <a:pt x="39" y="124"/>
                    <a:pt x="64" y="141"/>
                    <a:pt x="86" y="141"/>
                  </a:cubicBezTo>
                  <a:cubicBezTo>
                    <a:pt x="92" y="141"/>
                    <a:pt x="98" y="139"/>
                    <a:pt x="103" y="137"/>
                  </a:cubicBezTo>
                  <a:cubicBezTo>
                    <a:pt x="126" y="122"/>
                    <a:pt x="128" y="81"/>
                    <a:pt x="106" y="45"/>
                  </a:cubicBezTo>
                  <a:cubicBezTo>
                    <a:pt x="89" y="17"/>
                    <a:pt x="64" y="0"/>
                    <a:pt x="42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56"/>
            <p:cNvSpPr/>
            <p:nvPr/>
          </p:nvSpPr>
          <p:spPr>
            <a:xfrm>
              <a:off x="1957425" y="3361450"/>
              <a:ext cx="32250" cy="18600"/>
            </a:xfrm>
            <a:custGeom>
              <a:rect b="b" l="l" r="r" t="t"/>
              <a:pathLst>
                <a:path extrusionOk="0" h="744" w="1290">
                  <a:moveTo>
                    <a:pt x="111" y="1"/>
                  </a:moveTo>
                  <a:lnTo>
                    <a:pt x="1" y="62"/>
                  </a:lnTo>
                  <a:lnTo>
                    <a:pt x="1180" y="743"/>
                  </a:lnTo>
                  <a:lnTo>
                    <a:pt x="1290" y="681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FCE9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56"/>
            <p:cNvSpPr/>
            <p:nvPr/>
          </p:nvSpPr>
          <p:spPr>
            <a:xfrm>
              <a:off x="1985525" y="3378450"/>
              <a:ext cx="4150" cy="11425"/>
            </a:xfrm>
            <a:custGeom>
              <a:rect b="b" l="l" r="r" t="t"/>
              <a:pathLst>
                <a:path extrusionOk="0" h="457" w="166">
                  <a:moveTo>
                    <a:pt x="166" y="1"/>
                  </a:moveTo>
                  <a:lnTo>
                    <a:pt x="56" y="63"/>
                  </a:lnTo>
                  <a:lnTo>
                    <a:pt x="0" y="456"/>
                  </a:lnTo>
                  <a:lnTo>
                    <a:pt x="166" y="36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AD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56"/>
            <p:cNvSpPr/>
            <p:nvPr/>
          </p:nvSpPr>
          <p:spPr>
            <a:xfrm>
              <a:off x="1956025" y="3362975"/>
              <a:ext cx="30900" cy="26900"/>
            </a:xfrm>
            <a:custGeom>
              <a:rect b="b" l="l" r="r" t="t"/>
              <a:pathLst>
                <a:path extrusionOk="0" h="1076" w="1236">
                  <a:moveTo>
                    <a:pt x="57" y="1"/>
                  </a:moveTo>
                  <a:lnTo>
                    <a:pt x="0" y="395"/>
                  </a:lnTo>
                  <a:lnTo>
                    <a:pt x="1180" y="1075"/>
                  </a:lnTo>
                  <a:lnTo>
                    <a:pt x="1236" y="682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rgbClr val="F6B8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56"/>
            <p:cNvSpPr/>
            <p:nvPr/>
          </p:nvSpPr>
          <p:spPr>
            <a:xfrm>
              <a:off x="1967350" y="3372850"/>
              <a:ext cx="8275" cy="7200"/>
            </a:xfrm>
            <a:custGeom>
              <a:rect b="b" l="l" r="r" t="t"/>
              <a:pathLst>
                <a:path extrusionOk="0" h="288" w="331">
                  <a:moveTo>
                    <a:pt x="15" y="0"/>
                  </a:moveTo>
                  <a:lnTo>
                    <a:pt x="1" y="105"/>
                  </a:lnTo>
                  <a:lnTo>
                    <a:pt x="316" y="287"/>
                  </a:lnTo>
                  <a:lnTo>
                    <a:pt x="330" y="18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D6D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56"/>
            <p:cNvSpPr/>
            <p:nvPr/>
          </p:nvSpPr>
          <p:spPr>
            <a:xfrm>
              <a:off x="1964400" y="3403975"/>
              <a:ext cx="97850" cy="56550"/>
            </a:xfrm>
            <a:custGeom>
              <a:rect b="b" l="l" r="r" t="t"/>
              <a:pathLst>
                <a:path extrusionOk="0" h="2262" w="3914">
                  <a:moveTo>
                    <a:pt x="1156" y="1"/>
                  </a:moveTo>
                  <a:lnTo>
                    <a:pt x="0" y="668"/>
                  </a:lnTo>
                  <a:lnTo>
                    <a:pt x="2758" y="2261"/>
                  </a:lnTo>
                  <a:lnTo>
                    <a:pt x="3914" y="1594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56"/>
            <p:cNvSpPr/>
            <p:nvPr/>
          </p:nvSpPr>
          <p:spPr>
            <a:xfrm>
              <a:off x="2033350" y="3443825"/>
              <a:ext cx="28900" cy="52850"/>
            </a:xfrm>
            <a:custGeom>
              <a:rect b="b" l="l" r="r" t="t"/>
              <a:pathLst>
                <a:path extrusionOk="0" h="2114" w="1156">
                  <a:moveTo>
                    <a:pt x="1156" y="0"/>
                  </a:moveTo>
                  <a:lnTo>
                    <a:pt x="0" y="667"/>
                  </a:lnTo>
                  <a:lnTo>
                    <a:pt x="0" y="2113"/>
                  </a:lnTo>
                  <a:lnTo>
                    <a:pt x="1156" y="1446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5CB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56"/>
            <p:cNvSpPr/>
            <p:nvPr/>
          </p:nvSpPr>
          <p:spPr>
            <a:xfrm>
              <a:off x="1964400" y="3420650"/>
              <a:ext cx="68975" cy="76025"/>
            </a:xfrm>
            <a:custGeom>
              <a:rect b="b" l="l" r="r" t="t"/>
              <a:pathLst>
                <a:path extrusionOk="0" h="3041" w="2759">
                  <a:moveTo>
                    <a:pt x="0" y="1"/>
                  </a:moveTo>
                  <a:lnTo>
                    <a:pt x="0" y="1447"/>
                  </a:lnTo>
                  <a:lnTo>
                    <a:pt x="2758" y="3040"/>
                  </a:lnTo>
                  <a:lnTo>
                    <a:pt x="2758" y="15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9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56"/>
            <p:cNvSpPr/>
            <p:nvPr/>
          </p:nvSpPr>
          <p:spPr>
            <a:xfrm>
              <a:off x="2078575" y="3471375"/>
              <a:ext cx="32325" cy="18700"/>
            </a:xfrm>
            <a:custGeom>
              <a:rect b="b" l="l" r="r" t="t"/>
              <a:pathLst>
                <a:path extrusionOk="0" h="748" w="1293">
                  <a:moveTo>
                    <a:pt x="1156" y="0"/>
                  </a:moveTo>
                  <a:lnTo>
                    <a:pt x="1" y="667"/>
                  </a:lnTo>
                  <a:lnTo>
                    <a:pt x="137" y="747"/>
                  </a:lnTo>
                  <a:lnTo>
                    <a:pt x="1293" y="8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56"/>
            <p:cNvSpPr/>
            <p:nvPr/>
          </p:nvSpPr>
          <p:spPr>
            <a:xfrm>
              <a:off x="2082000" y="3473375"/>
              <a:ext cx="28900" cy="52800"/>
            </a:xfrm>
            <a:custGeom>
              <a:rect b="b" l="l" r="r" t="t"/>
              <a:pathLst>
                <a:path extrusionOk="0" h="2112" w="1156">
                  <a:moveTo>
                    <a:pt x="1156" y="0"/>
                  </a:moveTo>
                  <a:lnTo>
                    <a:pt x="0" y="667"/>
                  </a:lnTo>
                  <a:lnTo>
                    <a:pt x="0" y="2112"/>
                  </a:lnTo>
                  <a:lnTo>
                    <a:pt x="1156" y="1444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5CB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56"/>
            <p:cNvSpPr/>
            <p:nvPr/>
          </p:nvSpPr>
          <p:spPr>
            <a:xfrm>
              <a:off x="2078575" y="3488050"/>
              <a:ext cx="3450" cy="38125"/>
            </a:xfrm>
            <a:custGeom>
              <a:rect b="b" l="l" r="r" t="t"/>
              <a:pathLst>
                <a:path extrusionOk="0" h="1525" w="138">
                  <a:moveTo>
                    <a:pt x="1" y="0"/>
                  </a:moveTo>
                  <a:lnTo>
                    <a:pt x="1" y="1446"/>
                  </a:lnTo>
                  <a:lnTo>
                    <a:pt x="137" y="1525"/>
                  </a:lnTo>
                  <a:lnTo>
                    <a:pt x="137" y="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9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56"/>
            <p:cNvSpPr/>
            <p:nvPr/>
          </p:nvSpPr>
          <p:spPr>
            <a:xfrm>
              <a:off x="1956125" y="3395600"/>
              <a:ext cx="161600" cy="93275"/>
            </a:xfrm>
            <a:custGeom>
              <a:rect b="b" l="l" r="r" t="t"/>
              <a:pathLst>
                <a:path extrusionOk="0" h="3731" w="6464">
                  <a:moveTo>
                    <a:pt x="1355" y="1"/>
                  </a:moveTo>
                  <a:lnTo>
                    <a:pt x="0" y="782"/>
                  </a:lnTo>
                  <a:lnTo>
                    <a:pt x="5110" y="3730"/>
                  </a:lnTo>
                  <a:lnTo>
                    <a:pt x="6463" y="294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94CF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56"/>
            <p:cNvSpPr/>
            <p:nvPr/>
          </p:nvSpPr>
          <p:spPr>
            <a:xfrm>
              <a:off x="2083875" y="3469300"/>
              <a:ext cx="33850" cy="22825"/>
            </a:xfrm>
            <a:custGeom>
              <a:rect b="b" l="l" r="r" t="t"/>
              <a:pathLst>
                <a:path extrusionOk="0" h="913" w="1354">
                  <a:moveTo>
                    <a:pt x="1353" y="1"/>
                  </a:moveTo>
                  <a:lnTo>
                    <a:pt x="0" y="782"/>
                  </a:lnTo>
                  <a:lnTo>
                    <a:pt x="0" y="913"/>
                  </a:lnTo>
                  <a:lnTo>
                    <a:pt x="1353" y="131"/>
                  </a:lnTo>
                  <a:lnTo>
                    <a:pt x="1353" y="1"/>
                  </a:lnTo>
                  <a:close/>
                </a:path>
              </a:pathLst>
            </a:custGeom>
            <a:solidFill>
              <a:srgbClr val="47AD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56"/>
            <p:cNvSpPr/>
            <p:nvPr/>
          </p:nvSpPr>
          <p:spPr>
            <a:xfrm>
              <a:off x="1956125" y="3415150"/>
              <a:ext cx="127775" cy="76975"/>
            </a:xfrm>
            <a:custGeom>
              <a:rect b="b" l="l" r="r" t="t"/>
              <a:pathLst>
                <a:path extrusionOk="0" h="3079" w="5111">
                  <a:moveTo>
                    <a:pt x="0" y="0"/>
                  </a:moveTo>
                  <a:lnTo>
                    <a:pt x="0" y="131"/>
                  </a:lnTo>
                  <a:lnTo>
                    <a:pt x="5110" y="3079"/>
                  </a:lnTo>
                  <a:lnTo>
                    <a:pt x="5110" y="29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F9B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56"/>
            <p:cNvSpPr/>
            <p:nvPr/>
          </p:nvSpPr>
          <p:spPr>
            <a:xfrm>
              <a:off x="1927525" y="3280100"/>
              <a:ext cx="95900" cy="55350"/>
            </a:xfrm>
            <a:custGeom>
              <a:rect b="b" l="l" r="r" t="t"/>
              <a:pathLst>
                <a:path extrusionOk="0" h="2214" w="3836">
                  <a:moveTo>
                    <a:pt x="820" y="1"/>
                  </a:moveTo>
                  <a:lnTo>
                    <a:pt x="0" y="474"/>
                  </a:lnTo>
                  <a:lnTo>
                    <a:pt x="3016" y="2214"/>
                  </a:lnTo>
                  <a:lnTo>
                    <a:pt x="3836" y="1742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56"/>
            <p:cNvSpPr/>
            <p:nvPr/>
          </p:nvSpPr>
          <p:spPr>
            <a:xfrm>
              <a:off x="1927525" y="3280100"/>
              <a:ext cx="95900" cy="55350"/>
            </a:xfrm>
            <a:custGeom>
              <a:rect b="b" l="l" r="r" t="t"/>
              <a:pathLst>
                <a:path extrusionOk="0" h="2214" w="3836">
                  <a:moveTo>
                    <a:pt x="820" y="1"/>
                  </a:moveTo>
                  <a:lnTo>
                    <a:pt x="0" y="474"/>
                  </a:lnTo>
                  <a:lnTo>
                    <a:pt x="3016" y="2214"/>
                  </a:lnTo>
                  <a:lnTo>
                    <a:pt x="3836" y="1742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94CF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56"/>
            <p:cNvSpPr/>
            <p:nvPr/>
          </p:nvSpPr>
          <p:spPr>
            <a:xfrm>
              <a:off x="1932150" y="3282800"/>
              <a:ext cx="85925" cy="49575"/>
            </a:xfrm>
            <a:custGeom>
              <a:rect b="b" l="l" r="r" t="t"/>
              <a:pathLst>
                <a:path extrusionOk="0" h="1983" w="3437">
                  <a:moveTo>
                    <a:pt x="623" y="0"/>
                  </a:moveTo>
                  <a:lnTo>
                    <a:pt x="1" y="358"/>
                  </a:lnTo>
                  <a:lnTo>
                    <a:pt x="2814" y="1982"/>
                  </a:lnTo>
                  <a:lnTo>
                    <a:pt x="3436" y="1624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rgbClr val="5CB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56"/>
            <p:cNvSpPr/>
            <p:nvPr/>
          </p:nvSpPr>
          <p:spPr>
            <a:xfrm>
              <a:off x="1932150" y="3282800"/>
              <a:ext cx="85925" cy="41600"/>
            </a:xfrm>
            <a:custGeom>
              <a:rect b="b" l="l" r="r" t="t"/>
              <a:pathLst>
                <a:path extrusionOk="0" h="1664" w="3437">
                  <a:moveTo>
                    <a:pt x="623" y="0"/>
                  </a:moveTo>
                  <a:lnTo>
                    <a:pt x="1" y="358"/>
                  </a:lnTo>
                  <a:lnTo>
                    <a:pt x="69" y="398"/>
                  </a:lnTo>
                  <a:lnTo>
                    <a:pt x="623" y="80"/>
                  </a:lnTo>
                  <a:lnTo>
                    <a:pt x="3367" y="1663"/>
                  </a:lnTo>
                  <a:lnTo>
                    <a:pt x="3436" y="1624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rgbClr val="1F9B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56"/>
            <p:cNvSpPr/>
            <p:nvPr/>
          </p:nvSpPr>
          <p:spPr>
            <a:xfrm>
              <a:off x="2002925" y="3323650"/>
              <a:ext cx="20500" cy="38475"/>
            </a:xfrm>
            <a:custGeom>
              <a:rect b="b" l="l" r="r" t="t"/>
              <a:pathLst>
                <a:path extrusionOk="0" h="1539" w="820">
                  <a:moveTo>
                    <a:pt x="820" y="0"/>
                  </a:moveTo>
                  <a:lnTo>
                    <a:pt x="0" y="472"/>
                  </a:lnTo>
                  <a:lnTo>
                    <a:pt x="0" y="1539"/>
                  </a:lnTo>
                  <a:lnTo>
                    <a:pt x="820" y="1068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rgbClr val="5CB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56"/>
            <p:cNvSpPr/>
            <p:nvPr/>
          </p:nvSpPr>
          <p:spPr>
            <a:xfrm>
              <a:off x="1927525" y="3291925"/>
              <a:ext cx="75425" cy="70200"/>
            </a:xfrm>
            <a:custGeom>
              <a:rect b="b" l="l" r="r" t="t"/>
              <a:pathLst>
                <a:path extrusionOk="0" h="2808" w="3017">
                  <a:moveTo>
                    <a:pt x="0" y="1"/>
                  </a:moveTo>
                  <a:lnTo>
                    <a:pt x="0" y="1068"/>
                  </a:lnTo>
                  <a:lnTo>
                    <a:pt x="3016" y="2808"/>
                  </a:lnTo>
                  <a:lnTo>
                    <a:pt x="3016" y="1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9B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56"/>
            <p:cNvSpPr/>
            <p:nvPr/>
          </p:nvSpPr>
          <p:spPr>
            <a:xfrm>
              <a:off x="1951450" y="3305750"/>
              <a:ext cx="575" cy="26975"/>
            </a:xfrm>
            <a:custGeom>
              <a:rect b="b" l="l" r="r" t="t"/>
              <a:pathLst>
                <a:path extrusionOk="0" h="1079" w="23">
                  <a:moveTo>
                    <a:pt x="0" y="0"/>
                  </a:moveTo>
                  <a:lnTo>
                    <a:pt x="0" y="1067"/>
                  </a:lnTo>
                  <a:lnTo>
                    <a:pt x="22" y="1079"/>
                  </a:lnTo>
                  <a:lnTo>
                    <a:pt x="22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6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56"/>
            <p:cNvSpPr/>
            <p:nvPr/>
          </p:nvSpPr>
          <p:spPr>
            <a:xfrm>
              <a:off x="1975600" y="3319650"/>
              <a:ext cx="550" cy="27000"/>
            </a:xfrm>
            <a:custGeom>
              <a:rect b="b" l="l" r="r" t="t"/>
              <a:pathLst>
                <a:path extrusionOk="0" h="1080" w="22">
                  <a:moveTo>
                    <a:pt x="0" y="1"/>
                  </a:moveTo>
                  <a:lnTo>
                    <a:pt x="0" y="1068"/>
                  </a:lnTo>
                  <a:lnTo>
                    <a:pt x="22" y="1080"/>
                  </a:lnTo>
                  <a:lnTo>
                    <a:pt x="22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76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56"/>
            <p:cNvSpPr/>
            <p:nvPr/>
          </p:nvSpPr>
          <p:spPr>
            <a:xfrm>
              <a:off x="1946600" y="3315525"/>
              <a:ext cx="1925" cy="7900"/>
            </a:xfrm>
            <a:custGeom>
              <a:rect b="b" l="l" r="r" t="t"/>
              <a:pathLst>
                <a:path extrusionOk="0" fill="none" h="316" w="77">
                  <a:moveTo>
                    <a:pt x="77" y="1"/>
                  </a:moveTo>
                  <a:lnTo>
                    <a:pt x="48" y="17"/>
                  </a:lnTo>
                  <a:cubicBezTo>
                    <a:pt x="17" y="34"/>
                    <a:pt x="0" y="66"/>
                    <a:pt x="0" y="101"/>
                  </a:cubicBezTo>
                  <a:lnTo>
                    <a:pt x="3" y="269"/>
                  </a:lnTo>
                  <a:cubicBezTo>
                    <a:pt x="3" y="298"/>
                    <a:pt x="35" y="315"/>
                    <a:pt x="60" y="299"/>
                  </a:cubicBezTo>
                  <a:lnTo>
                    <a:pt x="77" y="288"/>
                  </a:lnTo>
                </a:path>
              </a:pathLst>
            </a:custGeom>
            <a:noFill/>
            <a:ln cap="rnd" cmpd="sng" w="225">
              <a:solidFill>
                <a:srgbClr val="FFFFFF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56"/>
            <p:cNvSpPr/>
            <p:nvPr/>
          </p:nvSpPr>
          <p:spPr>
            <a:xfrm>
              <a:off x="1971450" y="3329750"/>
              <a:ext cx="2000" cy="7850"/>
            </a:xfrm>
            <a:custGeom>
              <a:rect b="b" l="l" r="r" t="t"/>
              <a:pathLst>
                <a:path extrusionOk="0" fill="none" h="314" w="80">
                  <a:moveTo>
                    <a:pt x="78" y="0"/>
                  </a:moveTo>
                  <a:lnTo>
                    <a:pt x="49" y="16"/>
                  </a:lnTo>
                  <a:cubicBezTo>
                    <a:pt x="20" y="33"/>
                    <a:pt x="1" y="65"/>
                    <a:pt x="1" y="100"/>
                  </a:cubicBezTo>
                  <a:lnTo>
                    <a:pt x="5" y="268"/>
                  </a:lnTo>
                  <a:cubicBezTo>
                    <a:pt x="5" y="297"/>
                    <a:pt x="37" y="313"/>
                    <a:pt x="60" y="299"/>
                  </a:cubicBezTo>
                  <a:lnTo>
                    <a:pt x="79" y="287"/>
                  </a:lnTo>
                </a:path>
              </a:pathLst>
            </a:custGeom>
            <a:noFill/>
            <a:ln cap="rnd" cmpd="sng" w="225">
              <a:solidFill>
                <a:srgbClr val="FFFFFF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56"/>
            <p:cNvSpPr/>
            <p:nvPr/>
          </p:nvSpPr>
          <p:spPr>
            <a:xfrm>
              <a:off x="1998150" y="3345550"/>
              <a:ext cx="1975" cy="7850"/>
            </a:xfrm>
            <a:custGeom>
              <a:rect b="b" l="l" r="r" t="t"/>
              <a:pathLst>
                <a:path extrusionOk="0" fill="none" h="314" w="79">
                  <a:moveTo>
                    <a:pt x="77" y="0"/>
                  </a:moveTo>
                  <a:lnTo>
                    <a:pt x="49" y="16"/>
                  </a:lnTo>
                  <a:cubicBezTo>
                    <a:pt x="19" y="34"/>
                    <a:pt x="0" y="66"/>
                    <a:pt x="2" y="100"/>
                  </a:cubicBezTo>
                  <a:lnTo>
                    <a:pt x="4" y="269"/>
                  </a:lnTo>
                  <a:cubicBezTo>
                    <a:pt x="4" y="296"/>
                    <a:pt x="36" y="313"/>
                    <a:pt x="60" y="299"/>
                  </a:cubicBezTo>
                  <a:lnTo>
                    <a:pt x="78" y="287"/>
                  </a:lnTo>
                </a:path>
              </a:pathLst>
            </a:custGeom>
            <a:noFill/>
            <a:ln cap="rnd" cmpd="sng" w="225">
              <a:solidFill>
                <a:srgbClr val="FFFFFF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56"/>
            <p:cNvSpPr/>
            <p:nvPr/>
          </p:nvSpPr>
          <p:spPr>
            <a:xfrm>
              <a:off x="1673425" y="3172150"/>
              <a:ext cx="130150" cy="87475"/>
            </a:xfrm>
            <a:custGeom>
              <a:rect b="b" l="l" r="r" t="t"/>
              <a:pathLst>
                <a:path extrusionOk="0" h="3499" w="5206">
                  <a:moveTo>
                    <a:pt x="1075" y="1"/>
                  </a:moveTo>
                  <a:lnTo>
                    <a:pt x="1" y="526"/>
                  </a:lnTo>
                  <a:cubicBezTo>
                    <a:pt x="143" y="1403"/>
                    <a:pt x="191" y="1744"/>
                    <a:pt x="779" y="2048"/>
                  </a:cubicBezTo>
                  <a:cubicBezTo>
                    <a:pt x="1367" y="2353"/>
                    <a:pt x="2826" y="3320"/>
                    <a:pt x="2826" y="3320"/>
                  </a:cubicBezTo>
                  <a:cubicBezTo>
                    <a:pt x="2975" y="3412"/>
                    <a:pt x="3266" y="3498"/>
                    <a:pt x="3586" y="3498"/>
                  </a:cubicBezTo>
                  <a:cubicBezTo>
                    <a:pt x="4097" y="3498"/>
                    <a:pt x="4683" y="3279"/>
                    <a:pt x="4882" y="2518"/>
                  </a:cubicBezTo>
                  <a:cubicBezTo>
                    <a:pt x="5205" y="1280"/>
                    <a:pt x="1075" y="1"/>
                    <a:pt x="1075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56"/>
            <p:cNvSpPr/>
            <p:nvPr/>
          </p:nvSpPr>
          <p:spPr>
            <a:xfrm>
              <a:off x="1670575" y="3163650"/>
              <a:ext cx="132525" cy="79275"/>
            </a:xfrm>
            <a:custGeom>
              <a:rect b="b" l="l" r="r" t="t"/>
              <a:pathLst>
                <a:path extrusionOk="0" h="3171" w="5301">
                  <a:moveTo>
                    <a:pt x="1287" y="1"/>
                  </a:moveTo>
                  <a:cubicBezTo>
                    <a:pt x="997" y="1"/>
                    <a:pt x="707" y="76"/>
                    <a:pt x="447" y="226"/>
                  </a:cubicBezTo>
                  <a:cubicBezTo>
                    <a:pt x="0" y="484"/>
                    <a:pt x="0" y="1129"/>
                    <a:pt x="447" y="1386"/>
                  </a:cubicBezTo>
                  <a:lnTo>
                    <a:pt x="3148" y="2942"/>
                  </a:lnTo>
                  <a:cubicBezTo>
                    <a:pt x="3413" y="3094"/>
                    <a:pt x="3708" y="3170"/>
                    <a:pt x="4003" y="3170"/>
                  </a:cubicBezTo>
                  <a:cubicBezTo>
                    <a:pt x="4299" y="3170"/>
                    <a:pt x="4594" y="3094"/>
                    <a:pt x="4859" y="2941"/>
                  </a:cubicBezTo>
                  <a:cubicBezTo>
                    <a:pt x="5300" y="2687"/>
                    <a:pt x="5299" y="2053"/>
                    <a:pt x="4859" y="1799"/>
                  </a:cubicBezTo>
                  <a:lnTo>
                    <a:pt x="2125" y="225"/>
                  </a:lnTo>
                  <a:cubicBezTo>
                    <a:pt x="1865" y="75"/>
                    <a:pt x="1576" y="1"/>
                    <a:pt x="1287" y="1"/>
                  </a:cubicBez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56"/>
            <p:cNvSpPr/>
            <p:nvPr/>
          </p:nvSpPr>
          <p:spPr>
            <a:xfrm>
              <a:off x="1674800" y="3166225"/>
              <a:ext cx="124375" cy="74175"/>
            </a:xfrm>
            <a:custGeom>
              <a:rect b="b" l="l" r="r" t="t"/>
              <a:pathLst>
                <a:path extrusionOk="0" h="2967" w="4975">
                  <a:moveTo>
                    <a:pt x="1141" y="1"/>
                  </a:moveTo>
                  <a:cubicBezTo>
                    <a:pt x="884" y="1"/>
                    <a:pt x="627" y="67"/>
                    <a:pt x="397" y="200"/>
                  </a:cubicBezTo>
                  <a:cubicBezTo>
                    <a:pt x="1" y="429"/>
                    <a:pt x="1" y="1002"/>
                    <a:pt x="397" y="1231"/>
                  </a:cubicBezTo>
                  <a:lnTo>
                    <a:pt x="3066" y="2764"/>
                  </a:lnTo>
                  <a:cubicBezTo>
                    <a:pt x="3301" y="2899"/>
                    <a:pt x="3562" y="2967"/>
                    <a:pt x="3824" y="2967"/>
                  </a:cubicBezTo>
                  <a:cubicBezTo>
                    <a:pt x="4086" y="2967"/>
                    <a:pt x="4348" y="2899"/>
                    <a:pt x="4583" y="2764"/>
                  </a:cubicBezTo>
                  <a:cubicBezTo>
                    <a:pt x="4975" y="2539"/>
                    <a:pt x="4973" y="1976"/>
                    <a:pt x="4583" y="1750"/>
                  </a:cubicBezTo>
                  <a:lnTo>
                    <a:pt x="1886" y="200"/>
                  </a:lnTo>
                  <a:cubicBezTo>
                    <a:pt x="1655" y="67"/>
                    <a:pt x="1398" y="1"/>
                    <a:pt x="1141" y="1"/>
                  </a:cubicBez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56"/>
            <p:cNvSpPr/>
            <p:nvPr/>
          </p:nvSpPr>
          <p:spPr>
            <a:xfrm>
              <a:off x="1677825" y="3174000"/>
              <a:ext cx="118425" cy="66400"/>
            </a:xfrm>
            <a:custGeom>
              <a:rect b="b" l="l" r="r" t="t"/>
              <a:pathLst>
                <a:path extrusionOk="0" h="2656" w="4737">
                  <a:moveTo>
                    <a:pt x="1021" y="0"/>
                  </a:moveTo>
                  <a:cubicBezTo>
                    <a:pt x="764" y="0"/>
                    <a:pt x="507" y="67"/>
                    <a:pt x="277" y="199"/>
                  </a:cubicBezTo>
                  <a:cubicBezTo>
                    <a:pt x="139" y="278"/>
                    <a:pt x="39" y="407"/>
                    <a:pt x="0" y="559"/>
                  </a:cubicBezTo>
                  <a:cubicBezTo>
                    <a:pt x="39" y="713"/>
                    <a:pt x="139" y="842"/>
                    <a:pt x="277" y="920"/>
                  </a:cubicBezTo>
                  <a:lnTo>
                    <a:pt x="2945" y="2453"/>
                  </a:lnTo>
                  <a:cubicBezTo>
                    <a:pt x="3180" y="2588"/>
                    <a:pt x="3442" y="2656"/>
                    <a:pt x="3704" y="2656"/>
                  </a:cubicBezTo>
                  <a:cubicBezTo>
                    <a:pt x="3967" y="2656"/>
                    <a:pt x="4229" y="2588"/>
                    <a:pt x="4464" y="2453"/>
                  </a:cubicBezTo>
                  <a:cubicBezTo>
                    <a:pt x="4624" y="2412"/>
                    <a:pt x="4736" y="2267"/>
                    <a:pt x="4736" y="2102"/>
                  </a:cubicBezTo>
                  <a:cubicBezTo>
                    <a:pt x="4736" y="1935"/>
                    <a:pt x="4624" y="1790"/>
                    <a:pt x="4464" y="1749"/>
                  </a:cubicBezTo>
                  <a:lnTo>
                    <a:pt x="1765" y="199"/>
                  </a:lnTo>
                  <a:cubicBezTo>
                    <a:pt x="1534" y="67"/>
                    <a:pt x="1277" y="0"/>
                    <a:pt x="1021" y="0"/>
                  </a:cubicBezTo>
                  <a:close/>
                </a:path>
              </a:pathLst>
            </a:custGeom>
            <a:solidFill>
              <a:srgbClr val="F0FE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56"/>
            <p:cNvSpPr/>
            <p:nvPr/>
          </p:nvSpPr>
          <p:spPr>
            <a:xfrm>
              <a:off x="1965300" y="3485550"/>
              <a:ext cx="18400" cy="10325"/>
            </a:xfrm>
            <a:custGeom>
              <a:rect b="b" l="l" r="r" t="t"/>
              <a:pathLst>
                <a:path extrusionOk="0" h="413" w="736">
                  <a:moveTo>
                    <a:pt x="735" y="0"/>
                  </a:moveTo>
                  <a:lnTo>
                    <a:pt x="0" y="16"/>
                  </a:lnTo>
                  <a:lnTo>
                    <a:pt x="82" y="232"/>
                  </a:lnTo>
                  <a:cubicBezTo>
                    <a:pt x="83" y="333"/>
                    <a:pt x="211" y="412"/>
                    <a:pt x="367" y="412"/>
                  </a:cubicBezTo>
                  <a:cubicBezTo>
                    <a:pt x="369" y="412"/>
                    <a:pt x="370" y="412"/>
                    <a:pt x="372" y="412"/>
                  </a:cubicBezTo>
                  <a:cubicBezTo>
                    <a:pt x="531" y="409"/>
                    <a:pt x="659" y="325"/>
                    <a:pt x="656" y="224"/>
                  </a:cubicBezTo>
                  <a:lnTo>
                    <a:pt x="735" y="0"/>
                  </a:lnTo>
                  <a:close/>
                </a:path>
              </a:pathLst>
            </a:custGeom>
            <a:solidFill>
              <a:srgbClr val="C067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56"/>
            <p:cNvSpPr/>
            <p:nvPr/>
          </p:nvSpPr>
          <p:spPr>
            <a:xfrm>
              <a:off x="1965250" y="3479925"/>
              <a:ext cx="18525" cy="11775"/>
            </a:xfrm>
            <a:custGeom>
              <a:rect b="b" l="l" r="r" t="t"/>
              <a:pathLst>
                <a:path extrusionOk="0" h="471" w="741">
                  <a:moveTo>
                    <a:pt x="376" y="1"/>
                  </a:moveTo>
                  <a:cubicBezTo>
                    <a:pt x="373" y="1"/>
                    <a:pt x="371" y="1"/>
                    <a:pt x="368" y="1"/>
                  </a:cubicBezTo>
                  <a:cubicBezTo>
                    <a:pt x="165" y="4"/>
                    <a:pt x="1" y="111"/>
                    <a:pt x="4" y="241"/>
                  </a:cubicBezTo>
                  <a:cubicBezTo>
                    <a:pt x="5" y="369"/>
                    <a:pt x="167" y="471"/>
                    <a:pt x="367" y="471"/>
                  </a:cubicBezTo>
                  <a:cubicBezTo>
                    <a:pt x="369" y="471"/>
                    <a:pt x="372" y="471"/>
                    <a:pt x="375" y="470"/>
                  </a:cubicBezTo>
                  <a:cubicBezTo>
                    <a:pt x="578" y="468"/>
                    <a:pt x="740" y="359"/>
                    <a:pt x="739" y="230"/>
                  </a:cubicBezTo>
                  <a:cubicBezTo>
                    <a:pt x="736" y="101"/>
                    <a:pt x="575" y="1"/>
                    <a:pt x="37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56"/>
            <p:cNvSpPr/>
            <p:nvPr/>
          </p:nvSpPr>
          <p:spPr>
            <a:xfrm>
              <a:off x="1967725" y="3509825"/>
              <a:ext cx="13250" cy="8550"/>
            </a:xfrm>
            <a:custGeom>
              <a:rect b="b" l="l" r="r" t="t"/>
              <a:pathLst>
                <a:path extrusionOk="0" fill="none" h="342" w="530">
                  <a:moveTo>
                    <a:pt x="263" y="4"/>
                  </a:moveTo>
                  <a:cubicBezTo>
                    <a:pt x="118" y="5"/>
                    <a:pt x="0" y="82"/>
                    <a:pt x="2" y="175"/>
                  </a:cubicBezTo>
                  <a:cubicBezTo>
                    <a:pt x="3" y="268"/>
                    <a:pt x="122" y="342"/>
                    <a:pt x="267" y="339"/>
                  </a:cubicBezTo>
                  <a:cubicBezTo>
                    <a:pt x="412" y="336"/>
                    <a:pt x="530" y="259"/>
                    <a:pt x="528" y="166"/>
                  </a:cubicBezTo>
                  <a:cubicBezTo>
                    <a:pt x="527" y="73"/>
                    <a:pt x="408" y="1"/>
                    <a:pt x="263" y="4"/>
                  </a:cubicBezTo>
                  <a:close/>
                </a:path>
              </a:pathLst>
            </a:custGeom>
            <a:noFill/>
            <a:ln cap="rnd" cmpd="sng" w="225">
              <a:solidFill>
                <a:srgbClr val="999999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56"/>
            <p:cNvSpPr/>
            <p:nvPr/>
          </p:nvSpPr>
          <p:spPr>
            <a:xfrm>
              <a:off x="1966375" y="3493475"/>
              <a:ext cx="3475" cy="27600"/>
            </a:xfrm>
            <a:custGeom>
              <a:rect b="b" l="l" r="r" t="t"/>
              <a:pathLst>
                <a:path extrusionOk="0" fill="none" h="1104" w="139">
                  <a:moveTo>
                    <a:pt x="139" y="1"/>
                  </a:moveTo>
                  <a:lnTo>
                    <a:pt x="1" y="1103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56"/>
            <p:cNvSpPr/>
            <p:nvPr/>
          </p:nvSpPr>
          <p:spPr>
            <a:xfrm>
              <a:off x="1979175" y="3493475"/>
              <a:ext cx="3475" cy="27600"/>
            </a:xfrm>
            <a:custGeom>
              <a:rect b="b" l="l" r="r" t="t"/>
              <a:pathLst>
                <a:path extrusionOk="0" fill="none" h="1104" w="139">
                  <a:moveTo>
                    <a:pt x="1" y="1"/>
                  </a:moveTo>
                  <a:lnTo>
                    <a:pt x="138" y="1103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56"/>
            <p:cNvSpPr/>
            <p:nvPr/>
          </p:nvSpPr>
          <p:spPr>
            <a:xfrm>
              <a:off x="1974500" y="3493475"/>
              <a:ext cx="25" cy="32375"/>
            </a:xfrm>
            <a:custGeom>
              <a:rect b="b" l="l" r="r" t="t"/>
              <a:pathLst>
                <a:path extrusionOk="0" fill="none" h="1295" w="1">
                  <a:moveTo>
                    <a:pt x="1" y="1"/>
                  </a:moveTo>
                  <a:lnTo>
                    <a:pt x="1" y="1294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56"/>
            <p:cNvSpPr/>
            <p:nvPr/>
          </p:nvSpPr>
          <p:spPr>
            <a:xfrm>
              <a:off x="1942250" y="3473375"/>
              <a:ext cx="18400" cy="10275"/>
            </a:xfrm>
            <a:custGeom>
              <a:rect b="b" l="l" r="r" t="t"/>
              <a:pathLst>
                <a:path extrusionOk="0" h="411" w="736">
                  <a:moveTo>
                    <a:pt x="735" y="0"/>
                  </a:moveTo>
                  <a:lnTo>
                    <a:pt x="0" y="16"/>
                  </a:lnTo>
                  <a:lnTo>
                    <a:pt x="80" y="232"/>
                  </a:lnTo>
                  <a:cubicBezTo>
                    <a:pt x="81" y="332"/>
                    <a:pt x="207" y="411"/>
                    <a:pt x="363" y="411"/>
                  </a:cubicBezTo>
                  <a:cubicBezTo>
                    <a:pt x="366" y="411"/>
                    <a:pt x="368" y="411"/>
                    <a:pt x="371" y="411"/>
                  </a:cubicBezTo>
                  <a:cubicBezTo>
                    <a:pt x="529" y="409"/>
                    <a:pt x="657" y="325"/>
                    <a:pt x="655" y="222"/>
                  </a:cubicBezTo>
                  <a:lnTo>
                    <a:pt x="735" y="0"/>
                  </a:lnTo>
                  <a:close/>
                </a:path>
              </a:pathLst>
            </a:custGeom>
            <a:solidFill>
              <a:srgbClr val="C067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56"/>
            <p:cNvSpPr/>
            <p:nvPr/>
          </p:nvSpPr>
          <p:spPr>
            <a:xfrm>
              <a:off x="1942200" y="3467750"/>
              <a:ext cx="18525" cy="11775"/>
            </a:xfrm>
            <a:custGeom>
              <a:rect b="b" l="l" r="r" t="t"/>
              <a:pathLst>
                <a:path extrusionOk="0" h="471" w="741">
                  <a:moveTo>
                    <a:pt x="378" y="0"/>
                  </a:moveTo>
                  <a:cubicBezTo>
                    <a:pt x="374" y="0"/>
                    <a:pt x="370" y="0"/>
                    <a:pt x="366" y="0"/>
                  </a:cubicBezTo>
                  <a:cubicBezTo>
                    <a:pt x="163" y="3"/>
                    <a:pt x="1" y="112"/>
                    <a:pt x="2" y="241"/>
                  </a:cubicBezTo>
                  <a:cubicBezTo>
                    <a:pt x="5" y="368"/>
                    <a:pt x="166" y="470"/>
                    <a:pt x="365" y="470"/>
                  </a:cubicBezTo>
                  <a:cubicBezTo>
                    <a:pt x="368" y="470"/>
                    <a:pt x="370" y="470"/>
                    <a:pt x="373" y="470"/>
                  </a:cubicBezTo>
                  <a:cubicBezTo>
                    <a:pt x="576" y="467"/>
                    <a:pt x="740" y="359"/>
                    <a:pt x="737" y="230"/>
                  </a:cubicBezTo>
                  <a:cubicBezTo>
                    <a:pt x="736" y="102"/>
                    <a:pt x="576" y="0"/>
                    <a:pt x="378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56"/>
            <p:cNvSpPr/>
            <p:nvPr/>
          </p:nvSpPr>
          <p:spPr>
            <a:xfrm>
              <a:off x="1944625" y="3497650"/>
              <a:ext cx="13275" cy="8525"/>
            </a:xfrm>
            <a:custGeom>
              <a:rect b="b" l="l" r="r" t="t"/>
              <a:pathLst>
                <a:path extrusionOk="0" fill="none" h="341" w="531">
                  <a:moveTo>
                    <a:pt x="263" y="2"/>
                  </a:moveTo>
                  <a:cubicBezTo>
                    <a:pt x="118" y="5"/>
                    <a:pt x="1" y="82"/>
                    <a:pt x="2" y="175"/>
                  </a:cubicBezTo>
                  <a:cubicBezTo>
                    <a:pt x="4" y="268"/>
                    <a:pt x="123" y="340"/>
                    <a:pt x="269" y="337"/>
                  </a:cubicBezTo>
                  <a:cubicBezTo>
                    <a:pt x="414" y="334"/>
                    <a:pt x="530" y="259"/>
                    <a:pt x="529" y="166"/>
                  </a:cubicBezTo>
                  <a:cubicBezTo>
                    <a:pt x="527" y="73"/>
                    <a:pt x="408" y="1"/>
                    <a:pt x="263" y="2"/>
                  </a:cubicBezTo>
                  <a:close/>
                </a:path>
              </a:pathLst>
            </a:custGeom>
            <a:noFill/>
            <a:ln cap="rnd" cmpd="sng" w="225">
              <a:solidFill>
                <a:srgbClr val="999999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56"/>
            <p:cNvSpPr/>
            <p:nvPr/>
          </p:nvSpPr>
          <p:spPr>
            <a:xfrm>
              <a:off x="1943325" y="3481275"/>
              <a:ext cx="3475" cy="27600"/>
            </a:xfrm>
            <a:custGeom>
              <a:rect b="b" l="l" r="r" t="t"/>
              <a:pathLst>
                <a:path extrusionOk="0" fill="none" h="1104" w="139">
                  <a:moveTo>
                    <a:pt x="138" y="0"/>
                  </a:moveTo>
                  <a:lnTo>
                    <a:pt x="1" y="1104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56"/>
            <p:cNvSpPr/>
            <p:nvPr/>
          </p:nvSpPr>
          <p:spPr>
            <a:xfrm>
              <a:off x="1956075" y="3481275"/>
              <a:ext cx="3525" cy="27600"/>
            </a:xfrm>
            <a:custGeom>
              <a:rect b="b" l="l" r="r" t="t"/>
              <a:pathLst>
                <a:path extrusionOk="0" fill="none" h="1104" w="141">
                  <a:moveTo>
                    <a:pt x="1" y="0"/>
                  </a:moveTo>
                  <a:lnTo>
                    <a:pt x="140" y="1104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56"/>
            <p:cNvSpPr/>
            <p:nvPr/>
          </p:nvSpPr>
          <p:spPr>
            <a:xfrm>
              <a:off x="1951400" y="3481275"/>
              <a:ext cx="25" cy="32400"/>
            </a:xfrm>
            <a:custGeom>
              <a:rect b="b" l="l" r="r" t="t"/>
              <a:pathLst>
                <a:path extrusionOk="0" fill="none" h="1296" w="1">
                  <a:moveTo>
                    <a:pt x="1" y="0"/>
                  </a:moveTo>
                  <a:lnTo>
                    <a:pt x="1" y="1295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56"/>
            <p:cNvSpPr/>
            <p:nvPr/>
          </p:nvSpPr>
          <p:spPr>
            <a:xfrm>
              <a:off x="1918775" y="3459850"/>
              <a:ext cx="18425" cy="10325"/>
            </a:xfrm>
            <a:custGeom>
              <a:rect b="b" l="l" r="r" t="t"/>
              <a:pathLst>
                <a:path extrusionOk="0" h="413" w="737">
                  <a:moveTo>
                    <a:pt x="736" y="0"/>
                  </a:moveTo>
                  <a:lnTo>
                    <a:pt x="1" y="16"/>
                  </a:lnTo>
                  <a:lnTo>
                    <a:pt x="81" y="232"/>
                  </a:lnTo>
                  <a:cubicBezTo>
                    <a:pt x="82" y="333"/>
                    <a:pt x="208" y="412"/>
                    <a:pt x="364" y="412"/>
                  </a:cubicBezTo>
                  <a:cubicBezTo>
                    <a:pt x="366" y="412"/>
                    <a:pt x="369" y="412"/>
                    <a:pt x="372" y="412"/>
                  </a:cubicBezTo>
                  <a:cubicBezTo>
                    <a:pt x="530" y="409"/>
                    <a:pt x="658" y="325"/>
                    <a:pt x="656" y="224"/>
                  </a:cubicBezTo>
                  <a:lnTo>
                    <a:pt x="736" y="0"/>
                  </a:lnTo>
                  <a:close/>
                </a:path>
              </a:pathLst>
            </a:custGeom>
            <a:solidFill>
              <a:srgbClr val="C067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56"/>
            <p:cNvSpPr/>
            <p:nvPr/>
          </p:nvSpPr>
          <p:spPr>
            <a:xfrm>
              <a:off x="1918750" y="3454225"/>
              <a:ext cx="18500" cy="11775"/>
            </a:xfrm>
            <a:custGeom>
              <a:rect b="b" l="l" r="r" t="t"/>
              <a:pathLst>
                <a:path extrusionOk="0" h="471" w="740">
                  <a:moveTo>
                    <a:pt x="376" y="1"/>
                  </a:moveTo>
                  <a:cubicBezTo>
                    <a:pt x="373" y="1"/>
                    <a:pt x="370" y="1"/>
                    <a:pt x="367" y="1"/>
                  </a:cubicBezTo>
                  <a:cubicBezTo>
                    <a:pt x="164" y="3"/>
                    <a:pt x="0" y="112"/>
                    <a:pt x="3" y="241"/>
                  </a:cubicBezTo>
                  <a:cubicBezTo>
                    <a:pt x="5" y="370"/>
                    <a:pt x="167" y="470"/>
                    <a:pt x="366" y="470"/>
                  </a:cubicBezTo>
                  <a:cubicBezTo>
                    <a:pt x="369" y="470"/>
                    <a:pt x="372" y="470"/>
                    <a:pt x="375" y="470"/>
                  </a:cubicBezTo>
                  <a:cubicBezTo>
                    <a:pt x="578" y="467"/>
                    <a:pt x="740" y="360"/>
                    <a:pt x="738" y="230"/>
                  </a:cubicBezTo>
                  <a:cubicBezTo>
                    <a:pt x="736" y="102"/>
                    <a:pt x="573" y="1"/>
                    <a:pt x="37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56"/>
            <p:cNvSpPr/>
            <p:nvPr/>
          </p:nvSpPr>
          <p:spPr>
            <a:xfrm>
              <a:off x="1921225" y="3484125"/>
              <a:ext cx="13200" cy="8550"/>
            </a:xfrm>
            <a:custGeom>
              <a:rect b="b" l="l" r="r" t="t"/>
              <a:pathLst>
                <a:path extrusionOk="0" fill="none" h="342" w="528">
                  <a:moveTo>
                    <a:pt x="261" y="2"/>
                  </a:moveTo>
                  <a:cubicBezTo>
                    <a:pt x="116" y="5"/>
                    <a:pt x="0" y="82"/>
                    <a:pt x="1" y="175"/>
                  </a:cubicBezTo>
                  <a:cubicBezTo>
                    <a:pt x="3" y="268"/>
                    <a:pt x="122" y="342"/>
                    <a:pt x="267" y="339"/>
                  </a:cubicBezTo>
                  <a:cubicBezTo>
                    <a:pt x="412" y="336"/>
                    <a:pt x="528" y="259"/>
                    <a:pt x="526" y="166"/>
                  </a:cubicBezTo>
                  <a:cubicBezTo>
                    <a:pt x="525" y="73"/>
                    <a:pt x="406" y="1"/>
                    <a:pt x="261" y="2"/>
                  </a:cubicBezTo>
                  <a:close/>
                </a:path>
              </a:pathLst>
            </a:custGeom>
            <a:noFill/>
            <a:ln cap="rnd" cmpd="sng" w="225">
              <a:solidFill>
                <a:srgbClr val="999999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56"/>
            <p:cNvSpPr/>
            <p:nvPr/>
          </p:nvSpPr>
          <p:spPr>
            <a:xfrm>
              <a:off x="1919825" y="3467775"/>
              <a:ext cx="3525" cy="27575"/>
            </a:xfrm>
            <a:custGeom>
              <a:rect b="b" l="l" r="r" t="t"/>
              <a:pathLst>
                <a:path extrusionOk="0" fill="none" h="1103" w="141">
                  <a:moveTo>
                    <a:pt x="140" y="1"/>
                  </a:moveTo>
                  <a:lnTo>
                    <a:pt x="1" y="1103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56"/>
            <p:cNvSpPr/>
            <p:nvPr/>
          </p:nvSpPr>
          <p:spPr>
            <a:xfrm>
              <a:off x="1932675" y="3467775"/>
              <a:ext cx="3450" cy="27575"/>
            </a:xfrm>
            <a:custGeom>
              <a:rect b="b" l="l" r="r" t="t"/>
              <a:pathLst>
                <a:path extrusionOk="0" fill="none" h="1103" w="138">
                  <a:moveTo>
                    <a:pt x="0" y="1"/>
                  </a:moveTo>
                  <a:lnTo>
                    <a:pt x="138" y="1103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56"/>
            <p:cNvSpPr/>
            <p:nvPr/>
          </p:nvSpPr>
          <p:spPr>
            <a:xfrm>
              <a:off x="1927950" y="3467775"/>
              <a:ext cx="25" cy="32375"/>
            </a:xfrm>
            <a:custGeom>
              <a:rect b="b" l="l" r="r" t="t"/>
              <a:pathLst>
                <a:path extrusionOk="0" fill="none" h="1295" w="1">
                  <a:moveTo>
                    <a:pt x="1" y="1"/>
                  </a:moveTo>
                  <a:lnTo>
                    <a:pt x="1" y="1294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56"/>
            <p:cNvSpPr/>
            <p:nvPr/>
          </p:nvSpPr>
          <p:spPr>
            <a:xfrm>
              <a:off x="1870025" y="3454375"/>
              <a:ext cx="97225" cy="56025"/>
            </a:xfrm>
            <a:custGeom>
              <a:rect b="b" l="l" r="r" t="t"/>
              <a:pathLst>
                <a:path extrusionOk="0" h="2241" w="3889">
                  <a:moveTo>
                    <a:pt x="795" y="0"/>
                  </a:moveTo>
                  <a:lnTo>
                    <a:pt x="1" y="453"/>
                  </a:lnTo>
                  <a:lnTo>
                    <a:pt x="3094" y="2241"/>
                  </a:lnTo>
                  <a:lnTo>
                    <a:pt x="3888" y="1787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56"/>
            <p:cNvSpPr/>
            <p:nvPr/>
          </p:nvSpPr>
          <p:spPr>
            <a:xfrm>
              <a:off x="1947350" y="3499025"/>
              <a:ext cx="19900" cy="51900"/>
            </a:xfrm>
            <a:custGeom>
              <a:rect b="b" l="l" r="r" t="t"/>
              <a:pathLst>
                <a:path extrusionOk="0" h="2076" w="796">
                  <a:moveTo>
                    <a:pt x="795" y="1"/>
                  </a:moveTo>
                  <a:lnTo>
                    <a:pt x="1" y="455"/>
                  </a:lnTo>
                  <a:lnTo>
                    <a:pt x="1" y="2076"/>
                  </a:lnTo>
                  <a:lnTo>
                    <a:pt x="795" y="1623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rgbClr val="FD99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56"/>
            <p:cNvSpPr/>
            <p:nvPr/>
          </p:nvSpPr>
          <p:spPr>
            <a:xfrm>
              <a:off x="1870025" y="3465675"/>
              <a:ext cx="77350" cy="85250"/>
            </a:xfrm>
            <a:custGeom>
              <a:rect b="b" l="l" r="r" t="t"/>
              <a:pathLst>
                <a:path extrusionOk="0" h="3410" w="3094">
                  <a:moveTo>
                    <a:pt x="1" y="1"/>
                  </a:moveTo>
                  <a:lnTo>
                    <a:pt x="1" y="1623"/>
                  </a:lnTo>
                  <a:lnTo>
                    <a:pt x="3094" y="3410"/>
                  </a:lnTo>
                  <a:lnTo>
                    <a:pt x="3094" y="17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56"/>
            <p:cNvSpPr/>
            <p:nvPr/>
          </p:nvSpPr>
          <p:spPr>
            <a:xfrm>
              <a:off x="1854775" y="3446200"/>
              <a:ext cx="132525" cy="79275"/>
            </a:xfrm>
            <a:custGeom>
              <a:rect b="b" l="l" r="r" t="t"/>
              <a:pathLst>
                <a:path extrusionOk="0" h="3171" w="5301">
                  <a:moveTo>
                    <a:pt x="1286" y="0"/>
                  </a:moveTo>
                  <a:cubicBezTo>
                    <a:pt x="996" y="0"/>
                    <a:pt x="706" y="75"/>
                    <a:pt x="447" y="224"/>
                  </a:cubicBezTo>
                  <a:cubicBezTo>
                    <a:pt x="0" y="483"/>
                    <a:pt x="0" y="1129"/>
                    <a:pt x="447" y="1387"/>
                  </a:cubicBezTo>
                  <a:lnTo>
                    <a:pt x="3148" y="2942"/>
                  </a:lnTo>
                  <a:cubicBezTo>
                    <a:pt x="3412" y="3095"/>
                    <a:pt x="3708" y="3171"/>
                    <a:pt x="4003" y="3171"/>
                  </a:cubicBezTo>
                  <a:cubicBezTo>
                    <a:pt x="4298" y="3171"/>
                    <a:pt x="4594" y="3094"/>
                    <a:pt x="4859" y="2942"/>
                  </a:cubicBezTo>
                  <a:cubicBezTo>
                    <a:pt x="5300" y="2688"/>
                    <a:pt x="5299" y="2053"/>
                    <a:pt x="4859" y="1799"/>
                  </a:cubicBezTo>
                  <a:lnTo>
                    <a:pt x="2124" y="224"/>
                  </a:lnTo>
                  <a:cubicBezTo>
                    <a:pt x="1865" y="75"/>
                    <a:pt x="1575" y="0"/>
                    <a:pt x="1286" y="0"/>
                  </a:cubicBezTo>
                  <a:close/>
                </a:path>
              </a:pathLst>
            </a:custGeom>
            <a:solidFill>
              <a:srgbClr val="FD8C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56"/>
            <p:cNvSpPr/>
            <p:nvPr/>
          </p:nvSpPr>
          <p:spPr>
            <a:xfrm>
              <a:off x="1854775" y="3442350"/>
              <a:ext cx="132525" cy="79275"/>
            </a:xfrm>
            <a:custGeom>
              <a:rect b="b" l="l" r="r" t="t"/>
              <a:pathLst>
                <a:path extrusionOk="0" h="3171" w="5301">
                  <a:moveTo>
                    <a:pt x="1287" y="1"/>
                  </a:moveTo>
                  <a:cubicBezTo>
                    <a:pt x="997" y="1"/>
                    <a:pt x="707" y="76"/>
                    <a:pt x="447" y="226"/>
                  </a:cubicBezTo>
                  <a:cubicBezTo>
                    <a:pt x="0" y="484"/>
                    <a:pt x="0" y="1130"/>
                    <a:pt x="447" y="1386"/>
                  </a:cubicBezTo>
                  <a:lnTo>
                    <a:pt x="3148" y="2942"/>
                  </a:lnTo>
                  <a:cubicBezTo>
                    <a:pt x="3412" y="3094"/>
                    <a:pt x="3708" y="3170"/>
                    <a:pt x="4003" y="3170"/>
                  </a:cubicBezTo>
                  <a:cubicBezTo>
                    <a:pt x="4298" y="3170"/>
                    <a:pt x="4594" y="3094"/>
                    <a:pt x="4859" y="2941"/>
                  </a:cubicBezTo>
                  <a:cubicBezTo>
                    <a:pt x="5300" y="2687"/>
                    <a:pt x="5299" y="2053"/>
                    <a:pt x="4859" y="1799"/>
                  </a:cubicBezTo>
                  <a:lnTo>
                    <a:pt x="2124" y="225"/>
                  </a:lnTo>
                  <a:cubicBezTo>
                    <a:pt x="1865" y="76"/>
                    <a:pt x="1576" y="1"/>
                    <a:pt x="1287" y="1"/>
                  </a:cubicBezTo>
                  <a:close/>
                </a:path>
              </a:pathLst>
            </a:custGeom>
            <a:solidFill>
              <a:srgbClr val="FEC8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56"/>
            <p:cNvSpPr/>
            <p:nvPr/>
          </p:nvSpPr>
          <p:spPr>
            <a:xfrm>
              <a:off x="1901575" y="3524550"/>
              <a:ext cx="18400" cy="10325"/>
            </a:xfrm>
            <a:custGeom>
              <a:rect b="b" l="l" r="r" t="t"/>
              <a:pathLst>
                <a:path extrusionOk="0" h="413" w="736">
                  <a:moveTo>
                    <a:pt x="735" y="1"/>
                  </a:moveTo>
                  <a:lnTo>
                    <a:pt x="0" y="17"/>
                  </a:lnTo>
                  <a:lnTo>
                    <a:pt x="81" y="234"/>
                  </a:lnTo>
                  <a:cubicBezTo>
                    <a:pt x="83" y="334"/>
                    <a:pt x="209" y="413"/>
                    <a:pt x="363" y="413"/>
                  </a:cubicBezTo>
                  <a:cubicBezTo>
                    <a:pt x="366" y="413"/>
                    <a:pt x="368" y="413"/>
                    <a:pt x="371" y="413"/>
                  </a:cubicBezTo>
                  <a:cubicBezTo>
                    <a:pt x="531" y="410"/>
                    <a:pt x="657" y="326"/>
                    <a:pt x="656" y="224"/>
                  </a:cubicBezTo>
                  <a:lnTo>
                    <a:pt x="735" y="1"/>
                  </a:lnTo>
                  <a:close/>
                </a:path>
              </a:pathLst>
            </a:custGeom>
            <a:solidFill>
              <a:srgbClr val="C067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56"/>
            <p:cNvSpPr/>
            <p:nvPr/>
          </p:nvSpPr>
          <p:spPr>
            <a:xfrm>
              <a:off x="1901525" y="3518975"/>
              <a:ext cx="18525" cy="11775"/>
            </a:xfrm>
            <a:custGeom>
              <a:rect b="b" l="l" r="r" t="t"/>
              <a:pathLst>
                <a:path extrusionOk="0" h="471" w="741">
                  <a:moveTo>
                    <a:pt x="380" y="0"/>
                  </a:moveTo>
                  <a:cubicBezTo>
                    <a:pt x="376" y="0"/>
                    <a:pt x="372" y="0"/>
                    <a:pt x="367" y="0"/>
                  </a:cubicBezTo>
                  <a:cubicBezTo>
                    <a:pt x="164" y="3"/>
                    <a:pt x="1" y="111"/>
                    <a:pt x="4" y="241"/>
                  </a:cubicBezTo>
                  <a:cubicBezTo>
                    <a:pt x="5" y="368"/>
                    <a:pt x="167" y="470"/>
                    <a:pt x="366" y="470"/>
                  </a:cubicBezTo>
                  <a:cubicBezTo>
                    <a:pt x="369" y="470"/>
                    <a:pt x="372" y="470"/>
                    <a:pt x="375" y="470"/>
                  </a:cubicBezTo>
                  <a:cubicBezTo>
                    <a:pt x="578" y="466"/>
                    <a:pt x="740" y="359"/>
                    <a:pt x="739" y="230"/>
                  </a:cubicBezTo>
                  <a:cubicBezTo>
                    <a:pt x="736" y="102"/>
                    <a:pt x="576" y="0"/>
                    <a:pt x="38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56"/>
            <p:cNvSpPr/>
            <p:nvPr/>
          </p:nvSpPr>
          <p:spPr>
            <a:xfrm>
              <a:off x="1904000" y="3548875"/>
              <a:ext cx="13225" cy="8500"/>
            </a:xfrm>
            <a:custGeom>
              <a:rect b="b" l="l" r="r" t="t"/>
              <a:pathLst>
                <a:path extrusionOk="0" fill="none" h="340" w="529">
                  <a:moveTo>
                    <a:pt x="261" y="2"/>
                  </a:moveTo>
                  <a:cubicBezTo>
                    <a:pt x="116" y="4"/>
                    <a:pt x="0" y="80"/>
                    <a:pt x="2" y="173"/>
                  </a:cubicBezTo>
                  <a:cubicBezTo>
                    <a:pt x="3" y="266"/>
                    <a:pt x="122" y="340"/>
                    <a:pt x="267" y="337"/>
                  </a:cubicBezTo>
                  <a:cubicBezTo>
                    <a:pt x="412" y="334"/>
                    <a:pt x="528" y="257"/>
                    <a:pt x="527" y="165"/>
                  </a:cubicBezTo>
                  <a:cubicBezTo>
                    <a:pt x="525" y="72"/>
                    <a:pt x="406" y="1"/>
                    <a:pt x="261" y="2"/>
                  </a:cubicBezTo>
                  <a:close/>
                </a:path>
              </a:pathLst>
            </a:custGeom>
            <a:noFill/>
            <a:ln cap="flat" cmpd="sng" w="3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56"/>
            <p:cNvSpPr/>
            <p:nvPr/>
          </p:nvSpPr>
          <p:spPr>
            <a:xfrm>
              <a:off x="1902650" y="3532500"/>
              <a:ext cx="3475" cy="27600"/>
            </a:xfrm>
            <a:custGeom>
              <a:rect b="b" l="l" r="r" t="t"/>
              <a:pathLst>
                <a:path extrusionOk="0" fill="none" h="1104" w="139">
                  <a:moveTo>
                    <a:pt x="138" y="0"/>
                  </a:moveTo>
                  <a:lnTo>
                    <a:pt x="1" y="1104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56"/>
            <p:cNvSpPr/>
            <p:nvPr/>
          </p:nvSpPr>
          <p:spPr>
            <a:xfrm>
              <a:off x="1915450" y="3532500"/>
              <a:ext cx="3475" cy="27600"/>
            </a:xfrm>
            <a:custGeom>
              <a:rect b="b" l="l" r="r" t="t"/>
              <a:pathLst>
                <a:path extrusionOk="0" fill="none" h="1104" w="139">
                  <a:moveTo>
                    <a:pt x="0" y="0"/>
                  </a:moveTo>
                  <a:lnTo>
                    <a:pt x="138" y="1104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56"/>
            <p:cNvSpPr/>
            <p:nvPr/>
          </p:nvSpPr>
          <p:spPr>
            <a:xfrm>
              <a:off x="1910775" y="3532500"/>
              <a:ext cx="25" cy="32350"/>
            </a:xfrm>
            <a:custGeom>
              <a:rect b="b" l="l" r="r" t="t"/>
              <a:pathLst>
                <a:path extrusionOk="0" fill="none" h="1294" w="1">
                  <a:moveTo>
                    <a:pt x="0" y="0"/>
                  </a:moveTo>
                  <a:lnTo>
                    <a:pt x="0" y="1294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56"/>
            <p:cNvSpPr/>
            <p:nvPr/>
          </p:nvSpPr>
          <p:spPr>
            <a:xfrm>
              <a:off x="1878500" y="3512375"/>
              <a:ext cx="18425" cy="10325"/>
            </a:xfrm>
            <a:custGeom>
              <a:rect b="b" l="l" r="r" t="t"/>
              <a:pathLst>
                <a:path extrusionOk="0" h="413" w="737">
                  <a:moveTo>
                    <a:pt x="736" y="0"/>
                  </a:moveTo>
                  <a:lnTo>
                    <a:pt x="1" y="16"/>
                  </a:lnTo>
                  <a:lnTo>
                    <a:pt x="81" y="232"/>
                  </a:lnTo>
                  <a:cubicBezTo>
                    <a:pt x="82" y="332"/>
                    <a:pt x="208" y="412"/>
                    <a:pt x="362" y="412"/>
                  </a:cubicBezTo>
                  <a:cubicBezTo>
                    <a:pt x="365" y="412"/>
                    <a:pt x="368" y="412"/>
                    <a:pt x="371" y="412"/>
                  </a:cubicBezTo>
                  <a:cubicBezTo>
                    <a:pt x="530" y="409"/>
                    <a:pt x="658" y="325"/>
                    <a:pt x="656" y="224"/>
                  </a:cubicBezTo>
                  <a:lnTo>
                    <a:pt x="736" y="0"/>
                  </a:lnTo>
                  <a:close/>
                </a:path>
              </a:pathLst>
            </a:custGeom>
            <a:solidFill>
              <a:srgbClr val="C067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56"/>
            <p:cNvSpPr/>
            <p:nvPr/>
          </p:nvSpPr>
          <p:spPr>
            <a:xfrm>
              <a:off x="1878425" y="3506750"/>
              <a:ext cx="18525" cy="11775"/>
            </a:xfrm>
            <a:custGeom>
              <a:rect b="b" l="l" r="r" t="t"/>
              <a:pathLst>
                <a:path extrusionOk="0" h="471" w="741">
                  <a:moveTo>
                    <a:pt x="376" y="1"/>
                  </a:moveTo>
                  <a:cubicBezTo>
                    <a:pt x="373" y="1"/>
                    <a:pt x="371" y="1"/>
                    <a:pt x="368" y="1"/>
                  </a:cubicBezTo>
                  <a:cubicBezTo>
                    <a:pt x="165" y="4"/>
                    <a:pt x="1" y="112"/>
                    <a:pt x="4" y="241"/>
                  </a:cubicBezTo>
                  <a:cubicBezTo>
                    <a:pt x="5" y="369"/>
                    <a:pt x="167" y="471"/>
                    <a:pt x="367" y="471"/>
                  </a:cubicBezTo>
                  <a:cubicBezTo>
                    <a:pt x="369" y="471"/>
                    <a:pt x="372" y="471"/>
                    <a:pt x="375" y="471"/>
                  </a:cubicBezTo>
                  <a:cubicBezTo>
                    <a:pt x="578" y="468"/>
                    <a:pt x="740" y="359"/>
                    <a:pt x="739" y="230"/>
                  </a:cubicBezTo>
                  <a:cubicBezTo>
                    <a:pt x="736" y="101"/>
                    <a:pt x="575" y="1"/>
                    <a:pt x="37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56"/>
            <p:cNvSpPr/>
            <p:nvPr/>
          </p:nvSpPr>
          <p:spPr>
            <a:xfrm>
              <a:off x="1880900" y="3536675"/>
              <a:ext cx="13250" cy="8525"/>
            </a:xfrm>
            <a:custGeom>
              <a:rect b="b" l="l" r="r" t="t"/>
              <a:pathLst>
                <a:path extrusionOk="0" fill="none" h="341" w="530">
                  <a:moveTo>
                    <a:pt x="263" y="1"/>
                  </a:moveTo>
                  <a:cubicBezTo>
                    <a:pt x="118" y="4"/>
                    <a:pt x="1" y="81"/>
                    <a:pt x="2" y="174"/>
                  </a:cubicBezTo>
                  <a:cubicBezTo>
                    <a:pt x="3" y="267"/>
                    <a:pt x="122" y="341"/>
                    <a:pt x="267" y="338"/>
                  </a:cubicBezTo>
                  <a:cubicBezTo>
                    <a:pt x="414" y="335"/>
                    <a:pt x="530" y="258"/>
                    <a:pt x="528" y="165"/>
                  </a:cubicBezTo>
                  <a:cubicBezTo>
                    <a:pt x="527" y="73"/>
                    <a:pt x="408" y="0"/>
                    <a:pt x="263" y="1"/>
                  </a:cubicBezTo>
                  <a:close/>
                </a:path>
              </a:pathLst>
            </a:custGeom>
            <a:noFill/>
            <a:ln cap="flat" cmpd="sng" w="3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56"/>
            <p:cNvSpPr/>
            <p:nvPr/>
          </p:nvSpPr>
          <p:spPr>
            <a:xfrm>
              <a:off x="1879550" y="3520325"/>
              <a:ext cx="3475" cy="27575"/>
            </a:xfrm>
            <a:custGeom>
              <a:rect b="b" l="l" r="r" t="t"/>
              <a:pathLst>
                <a:path extrusionOk="0" fill="none" h="1103" w="139">
                  <a:moveTo>
                    <a:pt x="139" y="0"/>
                  </a:moveTo>
                  <a:lnTo>
                    <a:pt x="1" y="1102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56"/>
            <p:cNvSpPr/>
            <p:nvPr/>
          </p:nvSpPr>
          <p:spPr>
            <a:xfrm>
              <a:off x="1892350" y="3520325"/>
              <a:ext cx="3475" cy="27575"/>
            </a:xfrm>
            <a:custGeom>
              <a:rect b="b" l="l" r="r" t="t"/>
              <a:pathLst>
                <a:path extrusionOk="0" fill="none" h="1103" w="139">
                  <a:moveTo>
                    <a:pt x="1" y="0"/>
                  </a:moveTo>
                  <a:lnTo>
                    <a:pt x="139" y="1102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56"/>
            <p:cNvSpPr/>
            <p:nvPr/>
          </p:nvSpPr>
          <p:spPr>
            <a:xfrm>
              <a:off x="1887675" y="3520325"/>
              <a:ext cx="25" cy="32350"/>
            </a:xfrm>
            <a:custGeom>
              <a:rect b="b" l="l" r="r" t="t"/>
              <a:pathLst>
                <a:path extrusionOk="0" fill="none" h="1294" w="1">
                  <a:moveTo>
                    <a:pt x="1" y="0"/>
                  </a:moveTo>
                  <a:lnTo>
                    <a:pt x="1" y="1294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56"/>
            <p:cNvSpPr/>
            <p:nvPr/>
          </p:nvSpPr>
          <p:spPr>
            <a:xfrm>
              <a:off x="1855050" y="3498850"/>
              <a:ext cx="18400" cy="10325"/>
            </a:xfrm>
            <a:custGeom>
              <a:rect b="b" l="l" r="r" t="t"/>
              <a:pathLst>
                <a:path extrusionOk="0" h="413" w="736">
                  <a:moveTo>
                    <a:pt x="736" y="1"/>
                  </a:moveTo>
                  <a:lnTo>
                    <a:pt x="1" y="18"/>
                  </a:lnTo>
                  <a:lnTo>
                    <a:pt x="80" y="234"/>
                  </a:lnTo>
                  <a:cubicBezTo>
                    <a:pt x="82" y="334"/>
                    <a:pt x="208" y="413"/>
                    <a:pt x="363" y="413"/>
                  </a:cubicBezTo>
                  <a:cubicBezTo>
                    <a:pt x="366" y="413"/>
                    <a:pt x="369" y="412"/>
                    <a:pt x="372" y="412"/>
                  </a:cubicBezTo>
                  <a:cubicBezTo>
                    <a:pt x="530" y="411"/>
                    <a:pt x="658" y="325"/>
                    <a:pt x="656" y="224"/>
                  </a:cubicBezTo>
                  <a:lnTo>
                    <a:pt x="736" y="1"/>
                  </a:lnTo>
                  <a:close/>
                </a:path>
              </a:pathLst>
            </a:custGeom>
            <a:solidFill>
              <a:srgbClr val="C067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56"/>
            <p:cNvSpPr/>
            <p:nvPr/>
          </p:nvSpPr>
          <p:spPr>
            <a:xfrm>
              <a:off x="1854975" y="3493275"/>
              <a:ext cx="18525" cy="11775"/>
            </a:xfrm>
            <a:custGeom>
              <a:rect b="b" l="l" r="r" t="t"/>
              <a:pathLst>
                <a:path extrusionOk="0" h="471" w="741">
                  <a:moveTo>
                    <a:pt x="380" y="0"/>
                  </a:moveTo>
                  <a:cubicBezTo>
                    <a:pt x="376" y="0"/>
                    <a:pt x="372" y="0"/>
                    <a:pt x="368" y="0"/>
                  </a:cubicBezTo>
                  <a:cubicBezTo>
                    <a:pt x="165" y="3"/>
                    <a:pt x="1" y="110"/>
                    <a:pt x="4" y="241"/>
                  </a:cubicBezTo>
                  <a:cubicBezTo>
                    <a:pt x="5" y="368"/>
                    <a:pt x="167" y="470"/>
                    <a:pt x="366" y="470"/>
                  </a:cubicBezTo>
                  <a:cubicBezTo>
                    <a:pt x="369" y="470"/>
                    <a:pt x="372" y="470"/>
                    <a:pt x="375" y="470"/>
                  </a:cubicBezTo>
                  <a:cubicBezTo>
                    <a:pt x="578" y="466"/>
                    <a:pt x="740" y="358"/>
                    <a:pt x="739" y="228"/>
                  </a:cubicBezTo>
                  <a:cubicBezTo>
                    <a:pt x="736" y="102"/>
                    <a:pt x="577" y="0"/>
                    <a:pt x="380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56"/>
            <p:cNvSpPr/>
            <p:nvPr/>
          </p:nvSpPr>
          <p:spPr>
            <a:xfrm>
              <a:off x="1857475" y="3523150"/>
              <a:ext cx="13225" cy="8525"/>
            </a:xfrm>
            <a:custGeom>
              <a:rect b="b" l="l" r="r" t="t"/>
              <a:pathLst>
                <a:path extrusionOk="0" fill="none" h="341" w="529">
                  <a:moveTo>
                    <a:pt x="262" y="3"/>
                  </a:moveTo>
                  <a:cubicBezTo>
                    <a:pt x="117" y="5"/>
                    <a:pt x="1" y="83"/>
                    <a:pt x="2" y="176"/>
                  </a:cubicBezTo>
                  <a:cubicBezTo>
                    <a:pt x="4" y="267"/>
                    <a:pt x="123" y="341"/>
                    <a:pt x="268" y="338"/>
                  </a:cubicBezTo>
                  <a:cubicBezTo>
                    <a:pt x="413" y="335"/>
                    <a:pt x="529" y="258"/>
                    <a:pt x="527" y="165"/>
                  </a:cubicBezTo>
                  <a:cubicBezTo>
                    <a:pt x="526" y="73"/>
                    <a:pt x="407" y="0"/>
                    <a:pt x="262" y="3"/>
                  </a:cubicBezTo>
                  <a:close/>
                </a:path>
              </a:pathLst>
            </a:custGeom>
            <a:noFill/>
            <a:ln cap="flat" cmpd="sng" w="3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56"/>
            <p:cNvSpPr/>
            <p:nvPr/>
          </p:nvSpPr>
          <p:spPr>
            <a:xfrm>
              <a:off x="1856100" y="3506800"/>
              <a:ext cx="3475" cy="27600"/>
            </a:xfrm>
            <a:custGeom>
              <a:rect b="b" l="l" r="r" t="t"/>
              <a:pathLst>
                <a:path extrusionOk="0" fill="none" h="1104" w="139">
                  <a:moveTo>
                    <a:pt x="138" y="0"/>
                  </a:moveTo>
                  <a:lnTo>
                    <a:pt x="1" y="1104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56"/>
            <p:cNvSpPr/>
            <p:nvPr/>
          </p:nvSpPr>
          <p:spPr>
            <a:xfrm>
              <a:off x="1868900" y="3506800"/>
              <a:ext cx="3475" cy="27600"/>
            </a:xfrm>
            <a:custGeom>
              <a:rect b="b" l="l" r="r" t="t"/>
              <a:pathLst>
                <a:path extrusionOk="0" fill="none" h="1104" w="139">
                  <a:moveTo>
                    <a:pt x="1" y="0"/>
                  </a:moveTo>
                  <a:lnTo>
                    <a:pt x="138" y="1104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56"/>
            <p:cNvSpPr/>
            <p:nvPr/>
          </p:nvSpPr>
          <p:spPr>
            <a:xfrm>
              <a:off x="1864225" y="3506800"/>
              <a:ext cx="25" cy="32400"/>
            </a:xfrm>
            <a:custGeom>
              <a:rect b="b" l="l" r="r" t="t"/>
              <a:pathLst>
                <a:path extrusionOk="0" fill="none" h="1296" w="1">
                  <a:moveTo>
                    <a:pt x="0" y="0"/>
                  </a:moveTo>
                  <a:lnTo>
                    <a:pt x="0" y="1295"/>
                  </a:lnTo>
                </a:path>
              </a:pathLst>
            </a:custGeom>
            <a:noFill/>
            <a:ln cap="rnd" cmpd="sng" w="475">
              <a:solidFill>
                <a:srgbClr val="C06752"/>
              </a:solidFill>
              <a:prstDash val="solid"/>
              <a:miter lim="145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56"/>
            <p:cNvSpPr/>
            <p:nvPr/>
          </p:nvSpPr>
          <p:spPr>
            <a:xfrm>
              <a:off x="1569450" y="3461300"/>
              <a:ext cx="17650" cy="10175"/>
            </a:xfrm>
            <a:custGeom>
              <a:rect b="b" l="l" r="r" t="t"/>
              <a:pathLst>
                <a:path extrusionOk="0" h="407" w="706">
                  <a:moveTo>
                    <a:pt x="667" y="0"/>
                  </a:moveTo>
                  <a:lnTo>
                    <a:pt x="1" y="385"/>
                  </a:lnTo>
                  <a:lnTo>
                    <a:pt x="42" y="406"/>
                  </a:lnTo>
                  <a:lnTo>
                    <a:pt x="706" y="22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C86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56"/>
            <p:cNvSpPr/>
            <p:nvPr/>
          </p:nvSpPr>
          <p:spPr>
            <a:xfrm>
              <a:off x="1569450" y="3470900"/>
              <a:ext cx="1050" cy="26175"/>
            </a:xfrm>
            <a:custGeom>
              <a:rect b="b" l="l" r="r" t="t"/>
              <a:pathLst>
                <a:path extrusionOk="0" h="1047" w="42">
                  <a:moveTo>
                    <a:pt x="1" y="1"/>
                  </a:moveTo>
                  <a:lnTo>
                    <a:pt x="1" y="1024"/>
                  </a:lnTo>
                  <a:lnTo>
                    <a:pt x="42" y="1046"/>
                  </a:lnTo>
                  <a:lnTo>
                    <a:pt x="42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C5C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56"/>
            <p:cNvSpPr/>
            <p:nvPr/>
          </p:nvSpPr>
          <p:spPr>
            <a:xfrm>
              <a:off x="1570475" y="3461850"/>
              <a:ext cx="16625" cy="35225"/>
            </a:xfrm>
            <a:custGeom>
              <a:rect b="b" l="l" r="r" t="t"/>
              <a:pathLst>
                <a:path extrusionOk="0" h="1409" w="665">
                  <a:moveTo>
                    <a:pt x="665" y="0"/>
                  </a:moveTo>
                  <a:lnTo>
                    <a:pt x="1" y="384"/>
                  </a:lnTo>
                  <a:lnTo>
                    <a:pt x="1" y="1408"/>
                  </a:lnTo>
                  <a:lnTo>
                    <a:pt x="665" y="1024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8B4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56"/>
            <p:cNvSpPr/>
            <p:nvPr/>
          </p:nvSpPr>
          <p:spPr>
            <a:xfrm>
              <a:off x="1571025" y="3463000"/>
              <a:ext cx="15525" cy="32900"/>
            </a:xfrm>
            <a:custGeom>
              <a:rect b="b" l="l" r="r" t="t"/>
              <a:pathLst>
                <a:path extrusionOk="0" h="1316" w="621">
                  <a:moveTo>
                    <a:pt x="621" y="0"/>
                  </a:moveTo>
                  <a:lnTo>
                    <a:pt x="0" y="359"/>
                  </a:lnTo>
                  <a:lnTo>
                    <a:pt x="0" y="1316"/>
                  </a:lnTo>
                  <a:lnTo>
                    <a:pt x="621" y="956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85C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56"/>
            <p:cNvSpPr/>
            <p:nvPr/>
          </p:nvSpPr>
          <p:spPr>
            <a:xfrm>
              <a:off x="1571025" y="3463000"/>
              <a:ext cx="15525" cy="32900"/>
            </a:xfrm>
            <a:custGeom>
              <a:rect b="b" l="l" r="r" t="t"/>
              <a:pathLst>
                <a:path extrusionOk="0" h="1316" w="621">
                  <a:moveTo>
                    <a:pt x="621" y="0"/>
                  </a:moveTo>
                  <a:lnTo>
                    <a:pt x="598" y="14"/>
                  </a:lnTo>
                  <a:lnTo>
                    <a:pt x="598" y="949"/>
                  </a:lnTo>
                  <a:lnTo>
                    <a:pt x="0" y="1294"/>
                  </a:lnTo>
                  <a:lnTo>
                    <a:pt x="0" y="1316"/>
                  </a:lnTo>
                  <a:lnTo>
                    <a:pt x="621" y="956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6536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56"/>
            <p:cNvSpPr/>
            <p:nvPr/>
          </p:nvSpPr>
          <p:spPr>
            <a:xfrm>
              <a:off x="1406100" y="3198225"/>
              <a:ext cx="58050" cy="33550"/>
            </a:xfrm>
            <a:custGeom>
              <a:rect b="b" l="l" r="r" t="t"/>
              <a:pathLst>
                <a:path extrusionOk="0" h="1342" w="2322">
                  <a:moveTo>
                    <a:pt x="2273" y="0"/>
                  </a:moveTo>
                  <a:lnTo>
                    <a:pt x="1" y="1315"/>
                  </a:lnTo>
                  <a:lnTo>
                    <a:pt x="49" y="1342"/>
                  </a:lnTo>
                  <a:lnTo>
                    <a:pt x="2321" y="28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rgbClr val="C86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56"/>
            <p:cNvSpPr/>
            <p:nvPr/>
          </p:nvSpPr>
          <p:spPr>
            <a:xfrm>
              <a:off x="1406100" y="3231100"/>
              <a:ext cx="1225" cy="53575"/>
            </a:xfrm>
            <a:custGeom>
              <a:rect b="b" l="l" r="r" t="t"/>
              <a:pathLst>
                <a:path extrusionOk="0" h="2143" w="49">
                  <a:moveTo>
                    <a:pt x="1" y="0"/>
                  </a:moveTo>
                  <a:lnTo>
                    <a:pt x="1" y="2116"/>
                  </a:lnTo>
                  <a:lnTo>
                    <a:pt x="49" y="2142"/>
                  </a:lnTo>
                  <a:lnTo>
                    <a:pt x="49" y="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C5C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56"/>
            <p:cNvSpPr/>
            <p:nvPr/>
          </p:nvSpPr>
          <p:spPr>
            <a:xfrm>
              <a:off x="1407300" y="3198900"/>
              <a:ext cx="56850" cy="85775"/>
            </a:xfrm>
            <a:custGeom>
              <a:rect b="b" l="l" r="r" t="t"/>
              <a:pathLst>
                <a:path extrusionOk="0" h="3431" w="2274">
                  <a:moveTo>
                    <a:pt x="2273" y="1"/>
                  </a:moveTo>
                  <a:lnTo>
                    <a:pt x="1" y="1315"/>
                  </a:lnTo>
                  <a:lnTo>
                    <a:pt x="1" y="3430"/>
                  </a:lnTo>
                  <a:lnTo>
                    <a:pt x="2273" y="2116"/>
                  </a:lnTo>
                  <a:lnTo>
                    <a:pt x="2273" y="1"/>
                  </a:lnTo>
                  <a:close/>
                </a:path>
              </a:pathLst>
            </a:custGeom>
            <a:solidFill>
              <a:srgbClr val="8B4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56"/>
            <p:cNvSpPr/>
            <p:nvPr/>
          </p:nvSpPr>
          <p:spPr>
            <a:xfrm>
              <a:off x="1407950" y="3200275"/>
              <a:ext cx="55525" cy="83025"/>
            </a:xfrm>
            <a:custGeom>
              <a:rect b="b" l="l" r="r" t="t"/>
              <a:pathLst>
                <a:path extrusionOk="0" h="3321" w="2221">
                  <a:moveTo>
                    <a:pt x="2221" y="1"/>
                  </a:moveTo>
                  <a:lnTo>
                    <a:pt x="1" y="1286"/>
                  </a:lnTo>
                  <a:lnTo>
                    <a:pt x="1" y="3320"/>
                  </a:lnTo>
                  <a:lnTo>
                    <a:pt x="2221" y="2035"/>
                  </a:lnTo>
                  <a:lnTo>
                    <a:pt x="2221" y="1"/>
                  </a:lnTo>
                  <a:close/>
                </a:path>
              </a:pathLst>
            </a:custGeom>
            <a:solidFill>
              <a:srgbClr val="82C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56"/>
            <p:cNvSpPr/>
            <p:nvPr/>
          </p:nvSpPr>
          <p:spPr>
            <a:xfrm>
              <a:off x="1407950" y="3200275"/>
              <a:ext cx="55525" cy="83025"/>
            </a:xfrm>
            <a:custGeom>
              <a:rect b="b" l="l" r="r" t="t"/>
              <a:pathLst>
                <a:path extrusionOk="0" h="3321" w="2221">
                  <a:moveTo>
                    <a:pt x="2221" y="1"/>
                  </a:moveTo>
                  <a:lnTo>
                    <a:pt x="2192" y="18"/>
                  </a:lnTo>
                  <a:lnTo>
                    <a:pt x="2192" y="2027"/>
                  </a:lnTo>
                  <a:lnTo>
                    <a:pt x="1" y="3294"/>
                  </a:lnTo>
                  <a:lnTo>
                    <a:pt x="1" y="3320"/>
                  </a:lnTo>
                  <a:lnTo>
                    <a:pt x="2221" y="2035"/>
                  </a:lnTo>
                  <a:lnTo>
                    <a:pt x="2221" y="1"/>
                  </a:lnTo>
                  <a:close/>
                </a:path>
              </a:pathLst>
            </a:custGeom>
            <a:solidFill>
              <a:srgbClr val="6536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56"/>
            <p:cNvSpPr/>
            <p:nvPr/>
          </p:nvSpPr>
          <p:spPr>
            <a:xfrm>
              <a:off x="1548400" y="3490050"/>
              <a:ext cx="12700" cy="7300"/>
            </a:xfrm>
            <a:custGeom>
              <a:rect b="b" l="l" r="r" t="t"/>
              <a:pathLst>
                <a:path extrusionOk="0" h="292" w="508">
                  <a:moveTo>
                    <a:pt x="479" y="0"/>
                  </a:moveTo>
                  <a:lnTo>
                    <a:pt x="0" y="276"/>
                  </a:lnTo>
                  <a:lnTo>
                    <a:pt x="29" y="292"/>
                  </a:lnTo>
                  <a:lnTo>
                    <a:pt x="508" y="16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C86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56"/>
            <p:cNvSpPr/>
            <p:nvPr/>
          </p:nvSpPr>
          <p:spPr>
            <a:xfrm>
              <a:off x="1548400" y="3496925"/>
              <a:ext cx="750" cy="11950"/>
            </a:xfrm>
            <a:custGeom>
              <a:rect b="b" l="l" r="r" t="t"/>
              <a:pathLst>
                <a:path extrusionOk="0" h="478" w="30">
                  <a:moveTo>
                    <a:pt x="0" y="1"/>
                  </a:moveTo>
                  <a:lnTo>
                    <a:pt x="0" y="462"/>
                  </a:lnTo>
                  <a:lnTo>
                    <a:pt x="29" y="478"/>
                  </a:lnTo>
                  <a:lnTo>
                    <a:pt x="29" y="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5C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56"/>
            <p:cNvSpPr/>
            <p:nvPr/>
          </p:nvSpPr>
          <p:spPr>
            <a:xfrm>
              <a:off x="1549125" y="3490450"/>
              <a:ext cx="11975" cy="18425"/>
            </a:xfrm>
            <a:custGeom>
              <a:rect b="b" l="l" r="r" t="t"/>
              <a:pathLst>
                <a:path extrusionOk="0" h="737" w="479">
                  <a:moveTo>
                    <a:pt x="479" y="0"/>
                  </a:moveTo>
                  <a:lnTo>
                    <a:pt x="0" y="276"/>
                  </a:lnTo>
                  <a:lnTo>
                    <a:pt x="0" y="737"/>
                  </a:lnTo>
                  <a:lnTo>
                    <a:pt x="479" y="460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8B4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56"/>
            <p:cNvSpPr/>
            <p:nvPr/>
          </p:nvSpPr>
          <p:spPr>
            <a:xfrm>
              <a:off x="1549475" y="3491275"/>
              <a:ext cx="11250" cy="16775"/>
            </a:xfrm>
            <a:custGeom>
              <a:rect b="b" l="l" r="r" t="t"/>
              <a:pathLst>
                <a:path extrusionOk="0" h="671" w="450">
                  <a:moveTo>
                    <a:pt x="449" y="1"/>
                  </a:moveTo>
                  <a:lnTo>
                    <a:pt x="1" y="259"/>
                  </a:lnTo>
                  <a:lnTo>
                    <a:pt x="1" y="670"/>
                  </a:lnTo>
                  <a:lnTo>
                    <a:pt x="449" y="412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85C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56"/>
            <p:cNvSpPr/>
            <p:nvPr/>
          </p:nvSpPr>
          <p:spPr>
            <a:xfrm>
              <a:off x="1549475" y="3491275"/>
              <a:ext cx="11250" cy="16775"/>
            </a:xfrm>
            <a:custGeom>
              <a:rect b="b" l="l" r="r" t="t"/>
              <a:pathLst>
                <a:path extrusionOk="0" h="671" w="450">
                  <a:moveTo>
                    <a:pt x="449" y="1"/>
                  </a:moveTo>
                  <a:lnTo>
                    <a:pt x="432" y="9"/>
                  </a:lnTo>
                  <a:lnTo>
                    <a:pt x="432" y="407"/>
                  </a:lnTo>
                  <a:lnTo>
                    <a:pt x="1" y="655"/>
                  </a:lnTo>
                  <a:lnTo>
                    <a:pt x="1" y="670"/>
                  </a:lnTo>
                  <a:lnTo>
                    <a:pt x="449" y="412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rgbClr val="6536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56"/>
            <p:cNvSpPr/>
            <p:nvPr/>
          </p:nvSpPr>
          <p:spPr>
            <a:xfrm>
              <a:off x="1597025" y="3463000"/>
              <a:ext cx="12700" cy="7350"/>
            </a:xfrm>
            <a:custGeom>
              <a:rect b="b" l="l" r="r" t="t"/>
              <a:pathLst>
                <a:path extrusionOk="0" h="294" w="508">
                  <a:moveTo>
                    <a:pt x="479" y="0"/>
                  </a:moveTo>
                  <a:lnTo>
                    <a:pt x="0" y="277"/>
                  </a:lnTo>
                  <a:lnTo>
                    <a:pt x="29" y="293"/>
                  </a:lnTo>
                  <a:lnTo>
                    <a:pt x="508" y="16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C86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56"/>
            <p:cNvSpPr/>
            <p:nvPr/>
          </p:nvSpPr>
          <p:spPr>
            <a:xfrm>
              <a:off x="1597025" y="3469925"/>
              <a:ext cx="725" cy="11950"/>
            </a:xfrm>
            <a:custGeom>
              <a:rect b="b" l="l" r="r" t="t"/>
              <a:pathLst>
                <a:path extrusionOk="0" h="478" w="29">
                  <a:moveTo>
                    <a:pt x="0" y="0"/>
                  </a:moveTo>
                  <a:lnTo>
                    <a:pt x="0" y="462"/>
                  </a:lnTo>
                  <a:lnTo>
                    <a:pt x="29" y="478"/>
                  </a:lnTo>
                  <a:lnTo>
                    <a:pt x="29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5C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56"/>
            <p:cNvSpPr/>
            <p:nvPr/>
          </p:nvSpPr>
          <p:spPr>
            <a:xfrm>
              <a:off x="1597750" y="3463400"/>
              <a:ext cx="11975" cy="18475"/>
            </a:xfrm>
            <a:custGeom>
              <a:rect b="b" l="l" r="r" t="t"/>
              <a:pathLst>
                <a:path extrusionOk="0" h="739" w="479">
                  <a:moveTo>
                    <a:pt x="479" y="0"/>
                  </a:moveTo>
                  <a:lnTo>
                    <a:pt x="0" y="277"/>
                  </a:lnTo>
                  <a:lnTo>
                    <a:pt x="0" y="739"/>
                  </a:lnTo>
                  <a:lnTo>
                    <a:pt x="479" y="462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8B4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56"/>
            <p:cNvSpPr/>
            <p:nvPr/>
          </p:nvSpPr>
          <p:spPr>
            <a:xfrm>
              <a:off x="1598125" y="3464225"/>
              <a:ext cx="11200" cy="16775"/>
            </a:xfrm>
            <a:custGeom>
              <a:rect b="b" l="l" r="r" t="t"/>
              <a:pathLst>
                <a:path extrusionOk="0" h="671" w="448">
                  <a:moveTo>
                    <a:pt x="448" y="1"/>
                  </a:moveTo>
                  <a:lnTo>
                    <a:pt x="1" y="259"/>
                  </a:lnTo>
                  <a:lnTo>
                    <a:pt x="1" y="671"/>
                  </a:lnTo>
                  <a:lnTo>
                    <a:pt x="448" y="413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85C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56"/>
            <p:cNvSpPr/>
            <p:nvPr/>
          </p:nvSpPr>
          <p:spPr>
            <a:xfrm>
              <a:off x="1598125" y="3464225"/>
              <a:ext cx="11200" cy="16775"/>
            </a:xfrm>
            <a:custGeom>
              <a:rect b="b" l="l" r="r" t="t"/>
              <a:pathLst>
                <a:path extrusionOk="0" h="671" w="448">
                  <a:moveTo>
                    <a:pt x="448" y="1"/>
                  </a:moveTo>
                  <a:lnTo>
                    <a:pt x="430" y="11"/>
                  </a:lnTo>
                  <a:lnTo>
                    <a:pt x="430" y="407"/>
                  </a:lnTo>
                  <a:lnTo>
                    <a:pt x="1" y="656"/>
                  </a:lnTo>
                  <a:lnTo>
                    <a:pt x="1" y="671"/>
                  </a:lnTo>
                  <a:lnTo>
                    <a:pt x="448" y="413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6536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56"/>
            <p:cNvSpPr/>
            <p:nvPr/>
          </p:nvSpPr>
          <p:spPr>
            <a:xfrm>
              <a:off x="1608225" y="3562050"/>
              <a:ext cx="1025" cy="5550"/>
            </a:xfrm>
            <a:custGeom>
              <a:rect b="b" l="l" r="r" t="t"/>
              <a:pathLst>
                <a:path extrusionOk="0" h="222" w="41">
                  <a:moveTo>
                    <a:pt x="41" y="0"/>
                  </a:moveTo>
                  <a:lnTo>
                    <a:pt x="0" y="23"/>
                  </a:lnTo>
                  <a:lnTo>
                    <a:pt x="2" y="222"/>
                  </a:lnTo>
                  <a:lnTo>
                    <a:pt x="41" y="197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56"/>
            <p:cNvSpPr/>
            <p:nvPr/>
          </p:nvSpPr>
          <p:spPr>
            <a:xfrm>
              <a:off x="1607200" y="3562050"/>
              <a:ext cx="1075" cy="5550"/>
            </a:xfrm>
            <a:custGeom>
              <a:rect b="b" l="l" r="r" t="t"/>
              <a:pathLst>
                <a:path extrusionOk="0" h="222" w="43">
                  <a:moveTo>
                    <a:pt x="0" y="0"/>
                  </a:moveTo>
                  <a:lnTo>
                    <a:pt x="0" y="197"/>
                  </a:lnTo>
                  <a:lnTo>
                    <a:pt x="43" y="222"/>
                  </a:lnTo>
                  <a:lnTo>
                    <a:pt x="41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56"/>
            <p:cNvSpPr/>
            <p:nvPr/>
          </p:nvSpPr>
          <p:spPr>
            <a:xfrm>
              <a:off x="1607200" y="3561450"/>
              <a:ext cx="2050" cy="1200"/>
            </a:xfrm>
            <a:custGeom>
              <a:rect b="b" l="l" r="r" t="t"/>
              <a:pathLst>
                <a:path extrusionOk="0" h="48" w="82">
                  <a:moveTo>
                    <a:pt x="41" y="1"/>
                  </a:moveTo>
                  <a:lnTo>
                    <a:pt x="0" y="24"/>
                  </a:lnTo>
                  <a:lnTo>
                    <a:pt x="41" y="47"/>
                  </a:lnTo>
                  <a:lnTo>
                    <a:pt x="82" y="24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56"/>
            <p:cNvSpPr/>
            <p:nvPr/>
          </p:nvSpPr>
          <p:spPr>
            <a:xfrm>
              <a:off x="1570900" y="3583600"/>
              <a:ext cx="1050" cy="5575"/>
            </a:xfrm>
            <a:custGeom>
              <a:rect b="b" l="l" r="r" t="t"/>
              <a:pathLst>
                <a:path extrusionOk="0" h="223" w="42">
                  <a:moveTo>
                    <a:pt x="42" y="1"/>
                  </a:moveTo>
                  <a:lnTo>
                    <a:pt x="1" y="24"/>
                  </a:lnTo>
                  <a:lnTo>
                    <a:pt x="2" y="223"/>
                  </a:lnTo>
                  <a:lnTo>
                    <a:pt x="42" y="200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56"/>
            <p:cNvSpPr/>
            <p:nvPr/>
          </p:nvSpPr>
          <p:spPr>
            <a:xfrm>
              <a:off x="1569900" y="3583600"/>
              <a:ext cx="1075" cy="5575"/>
            </a:xfrm>
            <a:custGeom>
              <a:rect b="b" l="l" r="r" t="t"/>
              <a:pathLst>
                <a:path extrusionOk="0" h="223" w="43">
                  <a:moveTo>
                    <a:pt x="0" y="1"/>
                  </a:moveTo>
                  <a:lnTo>
                    <a:pt x="0" y="200"/>
                  </a:lnTo>
                  <a:lnTo>
                    <a:pt x="42" y="223"/>
                  </a:lnTo>
                  <a:lnTo>
                    <a:pt x="41" y="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56"/>
            <p:cNvSpPr/>
            <p:nvPr/>
          </p:nvSpPr>
          <p:spPr>
            <a:xfrm>
              <a:off x="1569900" y="3583025"/>
              <a:ext cx="2050" cy="1200"/>
            </a:xfrm>
            <a:custGeom>
              <a:rect b="b" l="l" r="r" t="t"/>
              <a:pathLst>
                <a:path extrusionOk="0" h="48" w="82">
                  <a:moveTo>
                    <a:pt x="41" y="1"/>
                  </a:moveTo>
                  <a:lnTo>
                    <a:pt x="0" y="24"/>
                  </a:lnTo>
                  <a:lnTo>
                    <a:pt x="41" y="47"/>
                  </a:lnTo>
                  <a:lnTo>
                    <a:pt x="82" y="24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56"/>
            <p:cNvSpPr/>
            <p:nvPr/>
          </p:nvSpPr>
          <p:spPr>
            <a:xfrm>
              <a:off x="1560475" y="3577600"/>
              <a:ext cx="1025" cy="5550"/>
            </a:xfrm>
            <a:custGeom>
              <a:rect b="b" l="l" r="r" t="t"/>
              <a:pathLst>
                <a:path extrusionOk="0" h="222" w="41">
                  <a:moveTo>
                    <a:pt x="41" y="0"/>
                  </a:moveTo>
                  <a:lnTo>
                    <a:pt x="0" y="23"/>
                  </a:lnTo>
                  <a:lnTo>
                    <a:pt x="2" y="222"/>
                  </a:lnTo>
                  <a:lnTo>
                    <a:pt x="41" y="199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56"/>
            <p:cNvSpPr/>
            <p:nvPr/>
          </p:nvSpPr>
          <p:spPr>
            <a:xfrm>
              <a:off x="1559450" y="3577600"/>
              <a:ext cx="1075" cy="5550"/>
            </a:xfrm>
            <a:custGeom>
              <a:rect b="b" l="l" r="r" t="t"/>
              <a:pathLst>
                <a:path extrusionOk="0" h="222" w="43">
                  <a:moveTo>
                    <a:pt x="1" y="0"/>
                  </a:moveTo>
                  <a:lnTo>
                    <a:pt x="1" y="199"/>
                  </a:lnTo>
                  <a:lnTo>
                    <a:pt x="43" y="222"/>
                  </a:lnTo>
                  <a:lnTo>
                    <a:pt x="41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56"/>
            <p:cNvSpPr/>
            <p:nvPr/>
          </p:nvSpPr>
          <p:spPr>
            <a:xfrm>
              <a:off x="1559450" y="3577000"/>
              <a:ext cx="2050" cy="1200"/>
            </a:xfrm>
            <a:custGeom>
              <a:rect b="b" l="l" r="r" t="t"/>
              <a:pathLst>
                <a:path extrusionOk="0" h="48" w="82">
                  <a:moveTo>
                    <a:pt x="41" y="1"/>
                  </a:moveTo>
                  <a:lnTo>
                    <a:pt x="1" y="24"/>
                  </a:lnTo>
                  <a:lnTo>
                    <a:pt x="41" y="47"/>
                  </a:lnTo>
                  <a:lnTo>
                    <a:pt x="82" y="24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56"/>
            <p:cNvSpPr/>
            <p:nvPr/>
          </p:nvSpPr>
          <p:spPr>
            <a:xfrm>
              <a:off x="1557900" y="3555300"/>
              <a:ext cx="52800" cy="30550"/>
            </a:xfrm>
            <a:custGeom>
              <a:rect b="b" l="l" r="r" t="t"/>
              <a:pathLst>
                <a:path extrusionOk="0" h="1222" w="2112">
                  <a:moveTo>
                    <a:pt x="1642" y="0"/>
                  </a:moveTo>
                  <a:lnTo>
                    <a:pt x="0" y="950"/>
                  </a:lnTo>
                  <a:lnTo>
                    <a:pt x="470" y="1221"/>
                  </a:lnTo>
                  <a:lnTo>
                    <a:pt x="2112" y="272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rgbClr val="FD98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56"/>
            <p:cNvSpPr/>
            <p:nvPr/>
          </p:nvSpPr>
          <p:spPr>
            <a:xfrm>
              <a:off x="1569650" y="3562075"/>
              <a:ext cx="41050" cy="24650"/>
            </a:xfrm>
            <a:custGeom>
              <a:rect b="b" l="l" r="r" t="t"/>
              <a:pathLst>
                <a:path extrusionOk="0" h="986" w="1642">
                  <a:moveTo>
                    <a:pt x="1642" y="1"/>
                  </a:moveTo>
                  <a:lnTo>
                    <a:pt x="0" y="950"/>
                  </a:lnTo>
                  <a:lnTo>
                    <a:pt x="0" y="985"/>
                  </a:lnTo>
                  <a:lnTo>
                    <a:pt x="1642" y="35"/>
                  </a:lnTo>
                  <a:lnTo>
                    <a:pt x="1642" y="1"/>
                  </a:lnTo>
                  <a:close/>
                </a:path>
              </a:pathLst>
            </a:custGeom>
            <a:solidFill>
              <a:srgbClr val="FA8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56"/>
            <p:cNvSpPr/>
            <p:nvPr/>
          </p:nvSpPr>
          <p:spPr>
            <a:xfrm>
              <a:off x="1557900" y="3579050"/>
              <a:ext cx="11775" cy="7675"/>
            </a:xfrm>
            <a:custGeom>
              <a:rect b="b" l="l" r="r" t="t"/>
              <a:pathLst>
                <a:path extrusionOk="0" h="307" w="471">
                  <a:moveTo>
                    <a:pt x="0" y="0"/>
                  </a:moveTo>
                  <a:lnTo>
                    <a:pt x="0" y="35"/>
                  </a:lnTo>
                  <a:lnTo>
                    <a:pt x="470" y="306"/>
                  </a:lnTo>
                  <a:lnTo>
                    <a:pt x="470" y="2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56"/>
            <p:cNvSpPr/>
            <p:nvPr/>
          </p:nvSpPr>
          <p:spPr>
            <a:xfrm>
              <a:off x="1608225" y="3553700"/>
              <a:ext cx="1025" cy="8775"/>
            </a:xfrm>
            <a:custGeom>
              <a:rect b="b" l="l" r="r" t="t"/>
              <a:pathLst>
                <a:path extrusionOk="0" h="351" w="41">
                  <a:moveTo>
                    <a:pt x="41" y="1"/>
                  </a:moveTo>
                  <a:lnTo>
                    <a:pt x="0" y="24"/>
                  </a:lnTo>
                  <a:lnTo>
                    <a:pt x="2" y="350"/>
                  </a:lnTo>
                  <a:lnTo>
                    <a:pt x="41" y="327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56"/>
            <p:cNvSpPr/>
            <p:nvPr/>
          </p:nvSpPr>
          <p:spPr>
            <a:xfrm>
              <a:off x="1607200" y="3553700"/>
              <a:ext cx="1075" cy="8775"/>
            </a:xfrm>
            <a:custGeom>
              <a:rect b="b" l="l" r="r" t="t"/>
              <a:pathLst>
                <a:path extrusionOk="0" h="351" w="43">
                  <a:moveTo>
                    <a:pt x="0" y="1"/>
                  </a:moveTo>
                  <a:lnTo>
                    <a:pt x="0" y="327"/>
                  </a:lnTo>
                  <a:lnTo>
                    <a:pt x="43" y="350"/>
                  </a:lnTo>
                  <a:lnTo>
                    <a:pt x="41" y="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56"/>
            <p:cNvSpPr/>
            <p:nvPr/>
          </p:nvSpPr>
          <p:spPr>
            <a:xfrm>
              <a:off x="1607200" y="3553125"/>
              <a:ext cx="2050" cy="1175"/>
            </a:xfrm>
            <a:custGeom>
              <a:rect b="b" l="l" r="r" t="t"/>
              <a:pathLst>
                <a:path extrusionOk="0" h="47" w="82">
                  <a:moveTo>
                    <a:pt x="41" y="0"/>
                  </a:moveTo>
                  <a:lnTo>
                    <a:pt x="0" y="24"/>
                  </a:lnTo>
                  <a:lnTo>
                    <a:pt x="41" y="47"/>
                  </a:lnTo>
                  <a:lnTo>
                    <a:pt x="82" y="24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56"/>
            <p:cNvSpPr/>
            <p:nvPr/>
          </p:nvSpPr>
          <p:spPr>
            <a:xfrm>
              <a:off x="1599000" y="3548475"/>
              <a:ext cx="1050" cy="8800"/>
            </a:xfrm>
            <a:custGeom>
              <a:rect b="b" l="l" r="r" t="t"/>
              <a:pathLst>
                <a:path extrusionOk="0" h="352" w="42">
                  <a:moveTo>
                    <a:pt x="41" y="1"/>
                  </a:moveTo>
                  <a:lnTo>
                    <a:pt x="1" y="25"/>
                  </a:lnTo>
                  <a:lnTo>
                    <a:pt x="2" y="352"/>
                  </a:lnTo>
                  <a:lnTo>
                    <a:pt x="41" y="327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5D5D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56"/>
            <p:cNvSpPr/>
            <p:nvPr/>
          </p:nvSpPr>
          <p:spPr>
            <a:xfrm>
              <a:off x="1598000" y="3548475"/>
              <a:ext cx="1075" cy="8800"/>
            </a:xfrm>
            <a:custGeom>
              <a:rect b="b" l="l" r="r" t="t"/>
              <a:pathLst>
                <a:path extrusionOk="0" h="352" w="43">
                  <a:moveTo>
                    <a:pt x="0" y="1"/>
                  </a:moveTo>
                  <a:lnTo>
                    <a:pt x="0" y="327"/>
                  </a:lnTo>
                  <a:lnTo>
                    <a:pt x="42" y="352"/>
                  </a:lnTo>
                  <a:lnTo>
                    <a:pt x="41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56"/>
            <p:cNvSpPr/>
            <p:nvPr/>
          </p:nvSpPr>
          <p:spPr>
            <a:xfrm>
              <a:off x="1598000" y="3547900"/>
              <a:ext cx="2050" cy="1225"/>
            </a:xfrm>
            <a:custGeom>
              <a:rect b="b" l="l" r="r" t="t"/>
              <a:pathLst>
                <a:path extrusionOk="0" h="49" w="82">
                  <a:moveTo>
                    <a:pt x="41" y="1"/>
                  </a:moveTo>
                  <a:lnTo>
                    <a:pt x="0" y="24"/>
                  </a:lnTo>
                  <a:lnTo>
                    <a:pt x="41" y="48"/>
                  </a:lnTo>
                  <a:lnTo>
                    <a:pt x="81" y="24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56"/>
            <p:cNvSpPr/>
            <p:nvPr/>
          </p:nvSpPr>
          <p:spPr>
            <a:xfrm>
              <a:off x="1569650" y="3575775"/>
              <a:ext cx="1025" cy="8800"/>
            </a:xfrm>
            <a:custGeom>
              <a:rect b="b" l="l" r="r" t="t"/>
              <a:pathLst>
                <a:path extrusionOk="0" h="352" w="41">
                  <a:moveTo>
                    <a:pt x="41" y="1"/>
                  </a:moveTo>
                  <a:lnTo>
                    <a:pt x="0" y="24"/>
                  </a:lnTo>
                  <a:lnTo>
                    <a:pt x="2" y="352"/>
                  </a:lnTo>
                  <a:lnTo>
                    <a:pt x="41" y="327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56"/>
            <p:cNvSpPr/>
            <p:nvPr/>
          </p:nvSpPr>
          <p:spPr>
            <a:xfrm>
              <a:off x="1568625" y="3575775"/>
              <a:ext cx="1075" cy="8800"/>
            </a:xfrm>
            <a:custGeom>
              <a:rect b="b" l="l" r="r" t="t"/>
              <a:pathLst>
                <a:path extrusionOk="0" h="352" w="43">
                  <a:moveTo>
                    <a:pt x="1" y="1"/>
                  </a:moveTo>
                  <a:lnTo>
                    <a:pt x="1" y="327"/>
                  </a:lnTo>
                  <a:lnTo>
                    <a:pt x="43" y="352"/>
                  </a:lnTo>
                  <a:lnTo>
                    <a:pt x="41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56"/>
            <p:cNvSpPr/>
            <p:nvPr/>
          </p:nvSpPr>
          <p:spPr>
            <a:xfrm>
              <a:off x="1568625" y="3575200"/>
              <a:ext cx="2050" cy="1175"/>
            </a:xfrm>
            <a:custGeom>
              <a:rect b="b" l="l" r="r" t="t"/>
              <a:pathLst>
                <a:path extrusionOk="0" h="47" w="82">
                  <a:moveTo>
                    <a:pt x="41" y="0"/>
                  </a:moveTo>
                  <a:lnTo>
                    <a:pt x="1" y="24"/>
                  </a:lnTo>
                  <a:lnTo>
                    <a:pt x="41" y="47"/>
                  </a:lnTo>
                  <a:lnTo>
                    <a:pt x="82" y="24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56"/>
            <p:cNvSpPr/>
            <p:nvPr/>
          </p:nvSpPr>
          <p:spPr>
            <a:xfrm>
              <a:off x="1560425" y="3570600"/>
              <a:ext cx="1050" cy="8750"/>
            </a:xfrm>
            <a:custGeom>
              <a:rect b="b" l="l" r="r" t="t"/>
              <a:pathLst>
                <a:path extrusionOk="0" h="350" w="42">
                  <a:moveTo>
                    <a:pt x="41" y="0"/>
                  </a:moveTo>
                  <a:lnTo>
                    <a:pt x="1" y="23"/>
                  </a:lnTo>
                  <a:lnTo>
                    <a:pt x="1" y="350"/>
                  </a:lnTo>
                  <a:lnTo>
                    <a:pt x="41" y="325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47A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56"/>
            <p:cNvSpPr/>
            <p:nvPr/>
          </p:nvSpPr>
          <p:spPr>
            <a:xfrm>
              <a:off x="1559425" y="3570550"/>
              <a:ext cx="1025" cy="8800"/>
            </a:xfrm>
            <a:custGeom>
              <a:rect b="b" l="l" r="r" t="t"/>
              <a:pathLst>
                <a:path extrusionOk="0" h="352" w="41">
                  <a:moveTo>
                    <a:pt x="0" y="1"/>
                  </a:moveTo>
                  <a:lnTo>
                    <a:pt x="0" y="327"/>
                  </a:lnTo>
                  <a:lnTo>
                    <a:pt x="41" y="352"/>
                  </a:lnTo>
                  <a:lnTo>
                    <a:pt x="41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56"/>
            <p:cNvSpPr/>
            <p:nvPr/>
          </p:nvSpPr>
          <p:spPr>
            <a:xfrm>
              <a:off x="1559425" y="3569975"/>
              <a:ext cx="2050" cy="1225"/>
            </a:xfrm>
            <a:custGeom>
              <a:rect b="b" l="l" r="r" t="t"/>
              <a:pathLst>
                <a:path extrusionOk="0" h="49" w="82">
                  <a:moveTo>
                    <a:pt x="41" y="1"/>
                  </a:moveTo>
                  <a:lnTo>
                    <a:pt x="0" y="24"/>
                  </a:lnTo>
                  <a:lnTo>
                    <a:pt x="41" y="48"/>
                  </a:lnTo>
                  <a:lnTo>
                    <a:pt x="81" y="25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080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56"/>
            <p:cNvSpPr/>
            <p:nvPr/>
          </p:nvSpPr>
          <p:spPr>
            <a:xfrm>
              <a:off x="1557900" y="3545875"/>
              <a:ext cx="52800" cy="30550"/>
            </a:xfrm>
            <a:custGeom>
              <a:rect b="b" l="l" r="r" t="t"/>
              <a:pathLst>
                <a:path extrusionOk="0" h="1222" w="2112">
                  <a:moveTo>
                    <a:pt x="1642" y="0"/>
                  </a:moveTo>
                  <a:lnTo>
                    <a:pt x="0" y="950"/>
                  </a:lnTo>
                  <a:lnTo>
                    <a:pt x="470" y="1221"/>
                  </a:lnTo>
                  <a:lnTo>
                    <a:pt x="2112" y="272"/>
                  </a:lnTo>
                  <a:lnTo>
                    <a:pt x="1642" y="0"/>
                  </a:lnTo>
                  <a:close/>
                </a:path>
              </a:pathLst>
            </a:custGeom>
            <a:solidFill>
              <a:srgbClr val="FD98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56"/>
            <p:cNvSpPr/>
            <p:nvPr/>
          </p:nvSpPr>
          <p:spPr>
            <a:xfrm>
              <a:off x="1569650" y="3552650"/>
              <a:ext cx="41050" cy="24650"/>
            </a:xfrm>
            <a:custGeom>
              <a:rect b="b" l="l" r="r" t="t"/>
              <a:pathLst>
                <a:path extrusionOk="0" h="986" w="1642">
                  <a:moveTo>
                    <a:pt x="1642" y="1"/>
                  </a:moveTo>
                  <a:lnTo>
                    <a:pt x="0" y="950"/>
                  </a:lnTo>
                  <a:lnTo>
                    <a:pt x="0" y="985"/>
                  </a:lnTo>
                  <a:lnTo>
                    <a:pt x="1642" y="37"/>
                  </a:lnTo>
                  <a:lnTo>
                    <a:pt x="1642" y="1"/>
                  </a:lnTo>
                  <a:close/>
                </a:path>
              </a:pathLst>
            </a:custGeom>
            <a:solidFill>
              <a:srgbClr val="FA86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56"/>
            <p:cNvSpPr/>
            <p:nvPr/>
          </p:nvSpPr>
          <p:spPr>
            <a:xfrm>
              <a:off x="1557900" y="3569625"/>
              <a:ext cx="11775" cy="7675"/>
            </a:xfrm>
            <a:custGeom>
              <a:rect b="b" l="l" r="r" t="t"/>
              <a:pathLst>
                <a:path extrusionOk="0" h="307" w="471">
                  <a:moveTo>
                    <a:pt x="0" y="0"/>
                  </a:moveTo>
                  <a:lnTo>
                    <a:pt x="0" y="36"/>
                  </a:lnTo>
                  <a:lnTo>
                    <a:pt x="470" y="306"/>
                  </a:lnTo>
                  <a:lnTo>
                    <a:pt x="470" y="2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56"/>
            <p:cNvSpPr/>
            <p:nvPr/>
          </p:nvSpPr>
          <p:spPr>
            <a:xfrm>
              <a:off x="1675575" y="3568275"/>
              <a:ext cx="9400" cy="3550"/>
            </a:xfrm>
            <a:custGeom>
              <a:rect b="b" l="l" r="r" t="t"/>
              <a:pathLst>
                <a:path extrusionOk="0" h="142" w="376">
                  <a:moveTo>
                    <a:pt x="374" y="0"/>
                  </a:moveTo>
                  <a:lnTo>
                    <a:pt x="0" y="8"/>
                  </a:lnTo>
                  <a:lnTo>
                    <a:pt x="0" y="24"/>
                  </a:lnTo>
                  <a:cubicBezTo>
                    <a:pt x="2" y="89"/>
                    <a:pt x="84" y="141"/>
                    <a:pt x="186" y="141"/>
                  </a:cubicBezTo>
                  <a:cubicBezTo>
                    <a:pt x="187" y="141"/>
                    <a:pt x="189" y="141"/>
                    <a:pt x="190" y="141"/>
                  </a:cubicBezTo>
                  <a:cubicBezTo>
                    <a:pt x="293" y="140"/>
                    <a:pt x="376" y="85"/>
                    <a:pt x="374" y="18"/>
                  </a:cubicBezTo>
                  <a:lnTo>
                    <a:pt x="374" y="0"/>
                  </a:lnTo>
                  <a:close/>
                </a:path>
              </a:pathLst>
            </a:custGeom>
            <a:solidFill>
              <a:srgbClr val="DC7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56"/>
            <p:cNvSpPr/>
            <p:nvPr/>
          </p:nvSpPr>
          <p:spPr>
            <a:xfrm>
              <a:off x="1675525" y="3565400"/>
              <a:ext cx="9450" cy="6025"/>
            </a:xfrm>
            <a:custGeom>
              <a:rect b="b" l="l" r="r" t="t"/>
              <a:pathLst>
                <a:path extrusionOk="0" h="241" w="378">
                  <a:moveTo>
                    <a:pt x="192" y="1"/>
                  </a:moveTo>
                  <a:cubicBezTo>
                    <a:pt x="191" y="1"/>
                    <a:pt x="189" y="1"/>
                    <a:pt x="188" y="1"/>
                  </a:cubicBezTo>
                  <a:cubicBezTo>
                    <a:pt x="85" y="2"/>
                    <a:pt x="1" y="57"/>
                    <a:pt x="2" y="123"/>
                  </a:cubicBezTo>
                  <a:cubicBezTo>
                    <a:pt x="4" y="189"/>
                    <a:pt x="86" y="240"/>
                    <a:pt x="188" y="240"/>
                  </a:cubicBezTo>
                  <a:cubicBezTo>
                    <a:pt x="189" y="240"/>
                    <a:pt x="191" y="240"/>
                    <a:pt x="192" y="240"/>
                  </a:cubicBezTo>
                  <a:cubicBezTo>
                    <a:pt x="295" y="239"/>
                    <a:pt x="378" y="184"/>
                    <a:pt x="376" y="117"/>
                  </a:cubicBezTo>
                  <a:cubicBezTo>
                    <a:pt x="375" y="53"/>
                    <a:pt x="293" y="1"/>
                    <a:pt x="192" y="1"/>
                  </a:cubicBezTo>
                  <a:close/>
                </a:path>
              </a:pathLst>
            </a:custGeom>
            <a:solidFill>
              <a:srgbClr val="FD9B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56"/>
            <p:cNvSpPr/>
            <p:nvPr/>
          </p:nvSpPr>
          <p:spPr>
            <a:xfrm>
              <a:off x="1679050" y="3555625"/>
              <a:ext cx="2425" cy="12600"/>
            </a:xfrm>
            <a:custGeom>
              <a:rect b="b" l="l" r="r" t="t"/>
              <a:pathLst>
                <a:path extrusionOk="0" h="504" w="97">
                  <a:moveTo>
                    <a:pt x="96" y="0"/>
                  </a:moveTo>
                  <a:lnTo>
                    <a:pt x="1" y="2"/>
                  </a:lnTo>
                  <a:lnTo>
                    <a:pt x="1" y="475"/>
                  </a:lnTo>
                  <a:cubicBezTo>
                    <a:pt x="2" y="491"/>
                    <a:pt x="20" y="504"/>
                    <a:pt x="46" y="504"/>
                  </a:cubicBezTo>
                  <a:cubicBezTo>
                    <a:pt x="47" y="504"/>
                    <a:pt x="48" y="504"/>
                    <a:pt x="50" y="504"/>
                  </a:cubicBezTo>
                  <a:cubicBezTo>
                    <a:pt x="76" y="504"/>
                    <a:pt x="96" y="491"/>
                    <a:pt x="96" y="473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rgbClr val="DC7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56"/>
            <p:cNvSpPr/>
            <p:nvPr/>
          </p:nvSpPr>
          <p:spPr>
            <a:xfrm>
              <a:off x="1679050" y="3554900"/>
              <a:ext cx="2425" cy="1550"/>
            </a:xfrm>
            <a:custGeom>
              <a:rect b="b" l="l" r="r" t="t"/>
              <a:pathLst>
                <a:path extrusionOk="0" h="62" w="97">
                  <a:moveTo>
                    <a:pt x="52" y="0"/>
                  </a:moveTo>
                  <a:cubicBezTo>
                    <a:pt x="51" y="0"/>
                    <a:pt x="50" y="0"/>
                    <a:pt x="48" y="0"/>
                  </a:cubicBezTo>
                  <a:cubicBezTo>
                    <a:pt x="22" y="0"/>
                    <a:pt x="1" y="13"/>
                    <a:pt x="1" y="31"/>
                  </a:cubicBezTo>
                  <a:cubicBezTo>
                    <a:pt x="1" y="48"/>
                    <a:pt x="22" y="61"/>
                    <a:pt x="48" y="61"/>
                  </a:cubicBezTo>
                  <a:cubicBezTo>
                    <a:pt x="76" y="60"/>
                    <a:pt x="96" y="47"/>
                    <a:pt x="96" y="29"/>
                  </a:cubicBezTo>
                  <a:cubicBezTo>
                    <a:pt x="96" y="14"/>
                    <a:pt x="76" y="0"/>
                    <a:pt x="52" y="0"/>
                  </a:cubicBez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56"/>
            <p:cNvSpPr/>
            <p:nvPr/>
          </p:nvSpPr>
          <p:spPr>
            <a:xfrm>
              <a:off x="1664000" y="3552650"/>
              <a:ext cx="32650" cy="12250"/>
            </a:xfrm>
            <a:custGeom>
              <a:rect b="b" l="l" r="r" t="t"/>
              <a:pathLst>
                <a:path extrusionOk="0" h="490" w="1306">
                  <a:moveTo>
                    <a:pt x="1301" y="1"/>
                  </a:moveTo>
                  <a:lnTo>
                    <a:pt x="1" y="30"/>
                  </a:lnTo>
                  <a:lnTo>
                    <a:pt x="1" y="85"/>
                  </a:lnTo>
                  <a:cubicBezTo>
                    <a:pt x="4" y="310"/>
                    <a:pt x="289" y="489"/>
                    <a:pt x="641" y="489"/>
                  </a:cubicBezTo>
                  <a:cubicBezTo>
                    <a:pt x="646" y="489"/>
                    <a:pt x="652" y="489"/>
                    <a:pt x="658" y="489"/>
                  </a:cubicBezTo>
                  <a:cubicBezTo>
                    <a:pt x="1017" y="485"/>
                    <a:pt x="1306" y="293"/>
                    <a:pt x="1301" y="64"/>
                  </a:cubicBezTo>
                  <a:lnTo>
                    <a:pt x="1301" y="1"/>
                  </a:lnTo>
                  <a:close/>
                </a:path>
              </a:pathLst>
            </a:custGeom>
            <a:solidFill>
              <a:srgbClr val="DC7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56"/>
            <p:cNvSpPr/>
            <p:nvPr/>
          </p:nvSpPr>
          <p:spPr>
            <a:xfrm>
              <a:off x="1663900" y="3542725"/>
              <a:ext cx="32725" cy="20825"/>
            </a:xfrm>
            <a:custGeom>
              <a:rect b="b" l="l" r="r" t="t"/>
              <a:pathLst>
                <a:path extrusionOk="0" h="833" w="1309">
                  <a:moveTo>
                    <a:pt x="665" y="0"/>
                  </a:moveTo>
                  <a:cubicBezTo>
                    <a:pt x="660" y="0"/>
                    <a:pt x="654" y="0"/>
                    <a:pt x="649" y="0"/>
                  </a:cubicBezTo>
                  <a:cubicBezTo>
                    <a:pt x="289" y="6"/>
                    <a:pt x="0" y="197"/>
                    <a:pt x="3" y="427"/>
                  </a:cubicBezTo>
                  <a:cubicBezTo>
                    <a:pt x="8" y="652"/>
                    <a:pt x="293" y="833"/>
                    <a:pt x="645" y="833"/>
                  </a:cubicBezTo>
                  <a:cubicBezTo>
                    <a:pt x="651" y="833"/>
                    <a:pt x="656" y="833"/>
                    <a:pt x="662" y="833"/>
                  </a:cubicBezTo>
                  <a:cubicBezTo>
                    <a:pt x="1021" y="825"/>
                    <a:pt x="1308" y="635"/>
                    <a:pt x="1305" y="406"/>
                  </a:cubicBezTo>
                  <a:cubicBezTo>
                    <a:pt x="1301" y="179"/>
                    <a:pt x="1017" y="0"/>
                    <a:pt x="665" y="0"/>
                  </a:cubicBezTo>
                  <a:close/>
                </a:path>
              </a:pathLst>
            </a:custGeom>
            <a:solidFill>
              <a:srgbClr val="FD9B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56"/>
            <p:cNvSpPr/>
            <p:nvPr/>
          </p:nvSpPr>
          <p:spPr>
            <a:xfrm>
              <a:off x="1505975" y="3390125"/>
              <a:ext cx="7100" cy="14200"/>
            </a:xfrm>
            <a:custGeom>
              <a:rect b="b" l="l" r="r" t="t"/>
              <a:pathLst>
                <a:path extrusionOk="0" h="568" w="284">
                  <a:moveTo>
                    <a:pt x="146" y="1"/>
                  </a:moveTo>
                  <a:cubicBezTo>
                    <a:pt x="144" y="1"/>
                    <a:pt x="143" y="1"/>
                    <a:pt x="142" y="1"/>
                  </a:cubicBezTo>
                  <a:cubicBezTo>
                    <a:pt x="65" y="2"/>
                    <a:pt x="1" y="44"/>
                    <a:pt x="2" y="94"/>
                  </a:cubicBezTo>
                  <a:lnTo>
                    <a:pt x="2" y="479"/>
                  </a:lnTo>
                  <a:cubicBezTo>
                    <a:pt x="2" y="529"/>
                    <a:pt x="64" y="568"/>
                    <a:pt x="140" y="568"/>
                  </a:cubicBezTo>
                  <a:cubicBezTo>
                    <a:pt x="142" y="568"/>
                    <a:pt x="143" y="568"/>
                    <a:pt x="144" y="568"/>
                  </a:cubicBezTo>
                  <a:cubicBezTo>
                    <a:pt x="221" y="566"/>
                    <a:pt x="284" y="526"/>
                    <a:pt x="284" y="475"/>
                  </a:cubicBezTo>
                  <a:lnTo>
                    <a:pt x="284" y="89"/>
                  </a:lnTo>
                  <a:lnTo>
                    <a:pt x="284" y="86"/>
                  </a:lnTo>
                  <a:cubicBezTo>
                    <a:pt x="281" y="39"/>
                    <a:pt x="221" y="1"/>
                    <a:pt x="146" y="1"/>
                  </a:cubicBezTo>
                  <a:close/>
                </a:path>
              </a:pathLst>
            </a:custGeom>
            <a:solidFill>
              <a:srgbClr val="0045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56"/>
            <p:cNvSpPr/>
            <p:nvPr/>
          </p:nvSpPr>
          <p:spPr>
            <a:xfrm>
              <a:off x="1415275" y="3336000"/>
              <a:ext cx="7100" cy="14175"/>
            </a:xfrm>
            <a:custGeom>
              <a:rect b="b" l="l" r="r" t="t"/>
              <a:pathLst>
                <a:path extrusionOk="0" h="567" w="284">
                  <a:moveTo>
                    <a:pt x="146" y="1"/>
                  </a:moveTo>
                  <a:cubicBezTo>
                    <a:pt x="144" y="1"/>
                    <a:pt x="143" y="1"/>
                    <a:pt x="141" y="1"/>
                  </a:cubicBezTo>
                  <a:cubicBezTo>
                    <a:pt x="65" y="2"/>
                    <a:pt x="1" y="43"/>
                    <a:pt x="2" y="92"/>
                  </a:cubicBezTo>
                  <a:lnTo>
                    <a:pt x="2" y="479"/>
                  </a:lnTo>
                  <a:cubicBezTo>
                    <a:pt x="2" y="528"/>
                    <a:pt x="64" y="566"/>
                    <a:pt x="140" y="566"/>
                  </a:cubicBezTo>
                  <a:cubicBezTo>
                    <a:pt x="142" y="566"/>
                    <a:pt x="143" y="566"/>
                    <a:pt x="144" y="566"/>
                  </a:cubicBezTo>
                  <a:cubicBezTo>
                    <a:pt x="221" y="565"/>
                    <a:pt x="284" y="524"/>
                    <a:pt x="284" y="475"/>
                  </a:cubicBezTo>
                  <a:lnTo>
                    <a:pt x="284" y="89"/>
                  </a:lnTo>
                  <a:lnTo>
                    <a:pt x="284" y="86"/>
                  </a:lnTo>
                  <a:cubicBezTo>
                    <a:pt x="281" y="38"/>
                    <a:pt x="221" y="1"/>
                    <a:pt x="146" y="1"/>
                  </a:cubicBezTo>
                  <a:close/>
                </a:path>
              </a:pathLst>
            </a:custGeom>
            <a:solidFill>
              <a:srgbClr val="7C7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56"/>
            <p:cNvSpPr/>
            <p:nvPr/>
          </p:nvSpPr>
          <p:spPr>
            <a:xfrm>
              <a:off x="1559300" y="3359475"/>
              <a:ext cx="7100" cy="14150"/>
            </a:xfrm>
            <a:custGeom>
              <a:rect b="b" l="l" r="r" t="t"/>
              <a:pathLst>
                <a:path extrusionOk="0" h="566" w="284">
                  <a:moveTo>
                    <a:pt x="144" y="0"/>
                  </a:moveTo>
                  <a:cubicBezTo>
                    <a:pt x="143" y="0"/>
                    <a:pt x="142" y="0"/>
                    <a:pt x="140" y="0"/>
                  </a:cubicBezTo>
                  <a:cubicBezTo>
                    <a:pt x="65" y="2"/>
                    <a:pt x="1" y="42"/>
                    <a:pt x="1" y="91"/>
                  </a:cubicBezTo>
                  <a:lnTo>
                    <a:pt x="1" y="479"/>
                  </a:lnTo>
                  <a:cubicBezTo>
                    <a:pt x="2" y="527"/>
                    <a:pt x="64" y="566"/>
                    <a:pt x="139" y="566"/>
                  </a:cubicBezTo>
                  <a:cubicBezTo>
                    <a:pt x="140" y="566"/>
                    <a:pt x="142" y="566"/>
                    <a:pt x="143" y="566"/>
                  </a:cubicBezTo>
                  <a:cubicBezTo>
                    <a:pt x="221" y="566"/>
                    <a:pt x="284" y="524"/>
                    <a:pt x="282" y="474"/>
                  </a:cubicBezTo>
                  <a:lnTo>
                    <a:pt x="282" y="89"/>
                  </a:lnTo>
                  <a:lnTo>
                    <a:pt x="282" y="86"/>
                  </a:lnTo>
                  <a:cubicBezTo>
                    <a:pt x="281" y="37"/>
                    <a:pt x="219" y="0"/>
                    <a:pt x="144" y="0"/>
                  </a:cubicBezTo>
                  <a:close/>
                </a:path>
              </a:pathLst>
            </a:custGeom>
            <a:solidFill>
              <a:srgbClr val="0045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56"/>
            <p:cNvSpPr/>
            <p:nvPr/>
          </p:nvSpPr>
          <p:spPr>
            <a:xfrm>
              <a:off x="1413550" y="3263350"/>
              <a:ext cx="59800" cy="34500"/>
            </a:xfrm>
            <a:custGeom>
              <a:rect b="b" l="l" r="r" t="t"/>
              <a:pathLst>
                <a:path extrusionOk="0" h="1380" w="2392">
                  <a:moveTo>
                    <a:pt x="2251" y="1"/>
                  </a:moveTo>
                  <a:lnTo>
                    <a:pt x="0" y="1299"/>
                  </a:lnTo>
                  <a:lnTo>
                    <a:pt x="141" y="1380"/>
                  </a:lnTo>
                  <a:lnTo>
                    <a:pt x="2391" y="82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56"/>
            <p:cNvSpPr/>
            <p:nvPr/>
          </p:nvSpPr>
          <p:spPr>
            <a:xfrm>
              <a:off x="1413550" y="3295800"/>
              <a:ext cx="3525" cy="51425"/>
            </a:xfrm>
            <a:custGeom>
              <a:rect b="b" l="l" r="r" t="t"/>
              <a:pathLst>
                <a:path extrusionOk="0" h="2057" w="141">
                  <a:moveTo>
                    <a:pt x="0" y="1"/>
                  </a:moveTo>
                  <a:lnTo>
                    <a:pt x="0" y="1976"/>
                  </a:lnTo>
                  <a:lnTo>
                    <a:pt x="141" y="2057"/>
                  </a:lnTo>
                  <a:lnTo>
                    <a:pt x="141" y="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5D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56"/>
            <p:cNvSpPr/>
            <p:nvPr/>
          </p:nvSpPr>
          <p:spPr>
            <a:xfrm>
              <a:off x="1417050" y="3265400"/>
              <a:ext cx="56300" cy="81825"/>
            </a:xfrm>
            <a:custGeom>
              <a:rect b="b" l="l" r="r" t="t"/>
              <a:pathLst>
                <a:path extrusionOk="0" h="3273" w="2252">
                  <a:moveTo>
                    <a:pt x="2251" y="0"/>
                  </a:moveTo>
                  <a:lnTo>
                    <a:pt x="1" y="1298"/>
                  </a:lnTo>
                  <a:lnTo>
                    <a:pt x="1" y="3273"/>
                  </a:lnTo>
                  <a:lnTo>
                    <a:pt x="2251" y="1974"/>
                  </a:lnTo>
                  <a:lnTo>
                    <a:pt x="2251" y="0"/>
                  </a:lnTo>
                  <a:close/>
                </a:path>
              </a:pathLst>
            </a:custGeom>
            <a:solidFill>
              <a:srgbClr val="0074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56"/>
            <p:cNvSpPr/>
            <p:nvPr/>
          </p:nvSpPr>
          <p:spPr>
            <a:xfrm>
              <a:off x="1417050" y="3304575"/>
              <a:ext cx="147675" cy="85300"/>
            </a:xfrm>
            <a:custGeom>
              <a:rect b="b" l="l" r="r" t="t"/>
              <a:pathLst>
                <a:path extrusionOk="0" h="3412" w="5907">
                  <a:moveTo>
                    <a:pt x="2251" y="1"/>
                  </a:moveTo>
                  <a:lnTo>
                    <a:pt x="1" y="1300"/>
                  </a:lnTo>
                  <a:lnTo>
                    <a:pt x="3656" y="3411"/>
                  </a:lnTo>
                  <a:lnTo>
                    <a:pt x="5907" y="2112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56"/>
            <p:cNvSpPr/>
            <p:nvPr/>
          </p:nvSpPr>
          <p:spPr>
            <a:xfrm>
              <a:off x="1417050" y="3337050"/>
              <a:ext cx="91425" cy="62975"/>
            </a:xfrm>
            <a:custGeom>
              <a:rect b="b" l="l" r="r" t="t"/>
              <a:pathLst>
                <a:path extrusionOk="0" h="2519" w="3657">
                  <a:moveTo>
                    <a:pt x="1" y="1"/>
                  </a:moveTo>
                  <a:lnTo>
                    <a:pt x="1" y="407"/>
                  </a:lnTo>
                  <a:lnTo>
                    <a:pt x="3656" y="2518"/>
                  </a:lnTo>
                  <a:lnTo>
                    <a:pt x="3656" y="2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5D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56"/>
            <p:cNvSpPr/>
            <p:nvPr/>
          </p:nvSpPr>
          <p:spPr>
            <a:xfrm>
              <a:off x="1508450" y="3357350"/>
              <a:ext cx="56275" cy="42675"/>
            </a:xfrm>
            <a:custGeom>
              <a:rect b="b" l="l" r="r" t="t"/>
              <a:pathLst>
                <a:path extrusionOk="0" h="1707" w="2251">
                  <a:moveTo>
                    <a:pt x="2251" y="1"/>
                  </a:moveTo>
                  <a:lnTo>
                    <a:pt x="0" y="1300"/>
                  </a:lnTo>
                  <a:lnTo>
                    <a:pt x="0" y="1706"/>
                  </a:lnTo>
                  <a:lnTo>
                    <a:pt x="2251" y="407"/>
                  </a:lnTo>
                  <a:lnTo>
                    <a:pt x="225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56"/>
            <p:cNvSpPr/>
            <p:nvPr/>
          </p:nvSpPr>
          <p:spPr>
            <a:xfrm>
              <a:off x="1417050" y="3296350"/>
              <a:ext cx="147675" cy="91550"/>
            </a:xfrm>
            <a:custGeom>
              <a:rect b="b" l="l" r="r" t="t"/>
              <a:pathLst>
                <a:path extrusionOk="0" h="3662" w="5907">
                  <a:moveTo>
                    <a:pt x="2249" y="1"/>
                  </a:moveTo>
                  <a:cubicBezTo>
                    <a:pt x="2157" y="1"/>
                    <a:pt x="2065" y="24"/>
                    <a:pt x="1983" y="72"/>
                  </a:cubicBezTo>
                  <a:lnTo>
                    <a:pt x="70" y="1178"/>
                  </a:lnTo>
                  <a:cubicBezTo>
                    <a:pt x="27" y="1203"/>
                    <a:pt x="1" y="1248"/>
                    <a:pt x="1" y="1297"/>
                  </a:cubicBezTo>
                  <a:lnTo>
                    <a:pt x="1" y="1497"/>
                  </a:lnTo>
                  <a:cubicBezTo>
                    <a:pt x="1" y="1575"/>
                    <a:pt x="43" y="1648"/>
                    <a:pt x="111" y="1687"/>
                  </a:cubicBezTo>
                  <a:lnTo>
                    <a:pt x="3420" y="3598"/>
                  </a:lnTo>
                  <a:cubicBezTo>
                    <a:pt x="3493" y="3640"/>
                    <a:pt x="3575" y="3661"/>
                    <a:pt x="3656" y="3661"/>
                  </a:cubicBezTo>
                  <a:cubicBezTo>
                    <a:pt x="3738" y="3661"/>
                    <a:pt x="3820" y="3640"/>
                    <a:pt x="3893" y="3598"/>
                  </a:cubicBezTo>
                  <a:lnTo>
                    <a:pt x="5800" y="2498"/>
                  </a:lnTo>
                  <a:cubicBezTo>
                    <a:pt x="5866" y="2458"/>
                    <a:pt x="5907" y="2387"/>
                    <a:pt x="5907" y="2310"/>
                  </a:cubicBezTo>
                  <a:lnTo>
                    <a:pt x="5907" y="2161"/>
                  </a:lnTo>
                  <a:cubicBezTo>
                    <a:pt x="5907" y="2078"/>
                    <a:pt x="5863" y="2005"/>
                    <a:pt x="5792" y="1964"/>
                  </a:cubicBezTo>
                  <a:lnTo>
                    <a:pt x="2518" y="73"/>
                  </a:lnTo>
                  <a:cubicBezTo>
                    <a:pt x="2435" y="25"/>
                    <a:pt x="2342" y="1"/>
                    <a:pt x="2249" y="1"/>
                  </a:cubicBezTo>
                  <a:close/>
                </a:path>
              </a:pathLst>
            </a:custGeom>
            <a:solidFill>
              <a:srgbClr val="9ED4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56"/>
            <p:cNvSpPr/>
            <p:nvPr/>
          </p:nvSpPr>
          <p:spPr>
            <a:xfrm>
              <a:off x="1508450" y="3349250"/>
              <a:ext cx="59800" cy="34525"/>
            </a:xfrm>
            <a:custGeom>
              <a:rect b="b" l="l" r="r" t="t"/>
              <a:pathLst>
                <a:path extrusionOk="0" h="1381" w="2392">
                  <a:moveTo>
                    <a:pt x="2251" y="0"/>
                  </a:moveTo>
                  <a:lnTo>
                    <a:pt x="0" y="1299"/>
                  </a:lnTo>
                  <a:lnTo>
                    <a:pt x="141" y="1381"/>
                  </a:lnTo>
                  <a:lnTo>
                    <a:pt x="2392" y="81"/>
                  </a:lnTo>
                  <a:lnTo>
                    <a:pt x="225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56"/>
            <p:cNvSpPr/>
            <p:nvPr/>
          </p:nvSpPr>
          <p:spPr>
            <a:xfrm>
              <a:off x="1508450" y="3381725"/>
              <a:ext cx="3550" cy="20325"/>
            </a:xfrm>
            <a:custGeom>
              <a:rect b="b" l="l" r="r" t="t"/>
              <a:pathLst>
                <a:path extrusionOk="0" h="813" w="142">
                  <a:moveTo>
                    <a:pt x="0" y="0"/>
                  </a:moveTo>
                  <a:lnTo>
                    <a:pt x="0" y="731"/>
                  </a:lnTo>
                  <a:lnTo>
                    <a:pt x="141" y="812"/>
                  </a:lnTo>
                  <a:lnTo>
                    <a:pt x="141" y="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B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56"/>
            <p:cNvSpPr/>
            <p:nvPr/>
          </p:nvSpPr>
          <p:spPr>
            <a:xfrm>
              <a:off x="1511975" y="3351275"/>
              <a:ext cx="56275" cy="50775"/>
            </a:xfrm>
            <a:custGeom>
              <a:rect b="b" l="l" r="r" t="t"/>
              <a:pathLst>
                <a:path extrusionOk="0" h="2031" w="2251">
                  <a:moveTo>
                    <a:pt x="2251" y="0"/>
                  </a:moveTo>
                  <a:lnTo>
                    <a:pt x="0" y="1300"/>
                  </a:lnTo>
                  <a:lnTo>
                    <a:pt x="0" y="2030"/>
                  </a:lnTo>
                  <a:lnTo>
                    <a:pt x="2251" y="731"/>
                  </a:lnTo>
                  <a:lnTo>
                    <a:pt x="2251" y="0"/>
                  </a:lnTo>
                  <a:close/>
                </a:path>
              </a:pathLst>
            </a:custGeom>
            <a:solidFill>
              <a:srgbClr val="005D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56"/>
            <p:cNvSpPr/>
            <p:nvPr/>
          </p:nvSpPr>
          <p:spPr>
            <a:xfrm>
              <a:off x="1448100" y="3296325"/>
              <a:ext cx="40750" cy="23700"/>
            </a:xfrm>
            <a:custGeom>
              <a:rect b="b" l="l" r="r" t="t"/>
              <a:pathLst>
                <a:path extrusionOk="0" h="948" w="1630">
                  <a:moveTo>
                    <a:pt x="975" y="1"/>
                  </a:moveTo>
                  <a:cubicBezTo>
                    <a:pt x="918" y="1"/>
                    <a:pt x="861" y="19"/>
                    <a:pt x="814" y="55"/>
                  </a:cubicBezTo>
                  <a:cubicBezTo>
                    <a:pt x="667" y="167"/>
                    <a:pt x="432" y="313"/>
                    <a:pt x="96" y="463"/>
                  </a:cubicBezTo>
                  <a:cubicBezTo>
                    <a:pt x="3" y="505"/>
                    <a:pt x="0" y="635"/>
                    <a:pt x="91" y="680"/>
                  </a:cubicBezTo>
                  <a:cubicBezTo>
                    <a:pt x="212" y="738"/>
                    <a:pt x="326" y="805"/>
                    <a:pt x="437" y="880"/>
                  </a:cubicBezTo>
                  <a:cubicBezTo>
                    <a:pt x="504" y="925"/>
                    <a:pt x="581" y="948"/>
                    <a:pt x="658" y="948"/>
                  </a:cubicBezTo>
                  <a:cubicBezTo>
                    <a:pt x="742" y="948"/>
                    <a:pt x="827" y="921"/>
                    <a:pt x="898" y="867"/>
                  </a:cubicBezTo>
                  <a:cubicBezTo>
                    <a:pt x="1104" y="708"/>
                    <a:pt x="1346" y="589"/>
                    <a:pt x="1530" y="511"/>
                  </a:cubicBezTo>
                  <a:cubicBezTo>
                    <a:pt x="1627" y="470"/>
                    <a:pt x="1630" y="334"/>
                    <a:pt x="1534" y="290"/>
                  </a:cubicBezTo>
                  <a:cubicBezTo>
                    <a:pt x="1394" y="225"/>
                    <a:pt x="1260" y="147"/>
                    <a:pt x="1136" y="55"/>
                  </a:cubicBezTo>
                  <a:cubicBezTo>
                    <a:pt x="1088" y="19"/>
                    <a:pt x="1031" y="1"/>
                    <a:pt x="975" y="1"/>
                  </a:cubicBezTo>
                  <a:close/>
                </a:path>
              </a:pathLst>
            </a:custGeom>
            <a:solidFill>
              <a:srgbClr val="0A9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56"/>
            <p:cNvSpPr/>
            <p:nvPr/>
          </p:nvSpPr>
          <p:spPr>
            <a:xfrm>
              <a:off x="1420000" y="3312900"/>
              <a:ext cx="40725" cy="23675"/>
            </a:xfrm>
            <a:custGeom>
              <a:rect b="b" l="l" r="r" t="t"/>
              <a:pathLst>
                <a:path extrusionOk="0" h="947" w="1629">
                  <a:moveTo>
                    <a:pt x="974" y="0"/>
                  </a:moveTo>
                  <a:cubicBezTo>
                    <a:pt x="917" y="0"/>
                    <a:pt x="861" y="18"/>
                    <a:pt x="814" y="53"/>
                  </a:cubicBezTo>
                  <a:cubicBezTo>
                    <a:pt x="666" y="165"/>
                    <a:pt x="431" y="312"/>
                    <a:pt x="95" y="462"/>
                  </a:cubicBezTo>
                  <a:cubicBezTo>
                    <a:pt x="2" y="503"/>
                    <a:pt x="0" y="633"/>
                    <a:pt x="92" y="678"/>
                  </a:cubicBezTo>
                  <a:cubicBezTo>
                    <a:pt x="211" y="738"/>
                    <a:pt x="325" y="805"/>
                    <a:pt x="435" y="880"/>
                  </a:cubicBezTo>
                  <a:cubicBezTo>
                    <a:pt x="502" y="925"/>
                    <a:pt x="579" y="947"/>
                    <a:pt x="656" y="947"/>
                  </a:cubicBezTo>
                  <a:cubicBezTo>
                    <a:pt x="741" y="947"/>
                    <a:pt x="826" y="920"/>
                    <a:pt x="896" y="867"/>
                  </a:cubicBezTo>
                  <a:cubicBezTo>
                    <a:pt x="1102" y="707"/>
                    <a:pt x="1345" y="587"/>
                    <a:pt x="1529" y="510"/>
                  </a:cubicBezTo>
                  <a:cubicBezTo>
                    <a:pt x="1626" y="468"/>
                    <a:pt x="1629" y="333"/>
                    <a:pt x="1533" y="288"/>
                  </a:cubicBezTo>
                  <a:cubicBezTo>
                    <a:pt x="1392" y="225"/>
                    <a:pt x="1259" y="145"/>
                    <a:pt x="1134" y="53"/>
                  </a:cubicBezTo>
                  <a:cubicBezTo>
                    <a:pt x="1087" y="18"/>
                    <a:pt x="1031" y="0"/>
                    <a:pt x="974" y="0"/>
                  </a:cubicBezTo>
                  <a:close/>
                </a:path>
              </a:pathLst>
            </a:custGeom>
            <a:solidFill>
              <a:srgbClr val="0A92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56"/>
            <p:cNvSpPr/>
            <p:nvPr/>
          </p:nvSpPr>
          <p:spPr>
            <a:xfrm>
              <a:off x="1367650" y="3321825"/>
              <a:ext cx="57925" cy="33200"/>
            </a:xfrm>
            <a:custGeom>
              <a:rect b="b" l="l" r="r" t="t"/>
              <a:pathLst>
                <a:path extrusionOk="0" h="1328" w="2317">
                  <a:moveTo>
                    <a:pt x="1156" y="1"/>
                  </a:moveTo>
                  <a:lnTo>
                    <a:pt x="0" y="668"/>
                  </a:lnTo>
                  <a:lnTo>
                    <a:pt x="1160" y="1328"/>
                  </a:lnTo>
                  <a:lnTo>
                    <a:pt x="2316" y="661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56"/>
            <p:cNvSpPr/>
            <p:nvPr/>
          </p:nvSpPr>
          <p:spPr>
            <a:xfrm>
              <a:off x="1396650" y="3338325"/>
              <a:ext cx="28925" cy="52800"/>
            </a:xfrm>
            <a:custGeom>
              <a:rect b="b" l="l" r="r" t="t"/>
              <a:pathLst>
                <a:path extrusionOk="0" h="2112" w="1157">
                  <a:moveTo>
                    <a:pt x="1156" y="1"/>
                  </a:moveTo>
                  <a:lnTo>
                    <a:pt x="0" y="668"/>
                  </a:lnTo>
                  <a:lnTo>
                    <a:pt x="0" y="2112"/>
                  </a:lnTo>
                  <a:lnTo>
                    <a:pt x="1156" y="1445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D57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56"/>
            <p:cNvSpPr/>
            <p:nvPr/>
          </p:nvSpPr>
          <p:spPr>
            <a:xfrm>
              <a:off x="1367650" y="3338500"/>
              <a:ext cx="29025" cy="52625"/>
            </a:xfrm>
            <a:custGeom>
              <a:rect b="b" l="l" r="r" t="t"/>
              <a:pathLst>
                <a:path extrusionOk="0" h="2105" w="1161">
                  <a:moveTo>
                    <a:pt x="0" y="1"/>
                  </a:moveTo>
                  <a:lnTo>
                    <a:pt x="0" y="1447"/>
                  </a:lnTo>
                  <a:lnTo>
                    <a:pt x="1160" y="2105"/>
                  </a:lnTo>
                  <a:lnTo>
                    <a:pt x="1160" y="6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25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56"/>
            <p:cNvSpPr/>
            <p:nvPr/>
          </p:nvSpPr>
          <p:spPr>
            <a:xfrm>
              <a:off x="1396650" y="3348875"/>
              <a:ext cx="28925" cy="17000"/>
            </a:xfrm>
            <a:custGeom>
              <a:rect b="b" l="l" r="r" t="t"/>
              <a:pathLst>
                <a:path extrusionOk="0" h="680" w="1157">
                  <a:moveTo>
                    <a:pt x="1156" y="1"/>
                  </a:moveTo>
                  <a:lnTo>
                    <a:pt x="0" y="668"/>
                  </a:lnTo>
                  <a:lnTo>
                    <a:pt x="0" y="679"/>
                  </a:lnTo>
                  <a:lnTo>
                    <a:pt x="1156" y="1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56"/>
            <p:cNvSpPr/>
            <p:nvPr/>
          </p:nvSpPr>
          <p:spPr>
            <a:xfrm>
              <a:off x="1410975" y="3349925"/>
              <a:ext cx="4400" cy="2675"/>
            </a:xfrm>
            <a:custGeom>
              <a:rect b="b" l="l" r="r" t="t"/>
              <a:pathLst>
                <a:path extrusionOk="0" fill="none" h="107" w="176">
                  <a:moveTo>
                    <a:pt x="0" y="88"/>
                  </a:moveTo>
                  <a:lnTo>
                    <a:pt x="12" y="94"/>
                  </a:lnTo>
                  <a:cubicBezTo>
                    <a:pt x="34" y="107"/>
                    <a:pt x="61" y="107"/>
                    <a:pt x="83" y="94"/>
                  </a:cubicBezTo>
                  <a:lnTo>
                    <a:pt x="161" y="49"/>
                  </a:lnTo>
                  <a:cubicBezTo>
                    <a:pt x="176" y="40"/>
                    <a:pt x="176" y="17"/>
                    <a:pt x="161" y="8"/>
                  </a:cubicBezTo>
                  <a:lnTo>
                    <a:pt x="148" y="1"/>
                  </a:lnTo>
                </a:path>
              </a:pathLst>
            </a:custGeom>
            <a:noFill/>
            <a:ln cap="rnd" cmpd="sng" w="225">
              <a:solidFill>
                <a:srgbClr val="FED0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56"/>
            <p:cNvSpPr/>
            <p:nvPr/>
          </p:nvSpPr>
          <p:spPr>
            <a:xfrm>
              <a:off x="1396650" y="3358925"/>
              <a:ext cx="28925" cy="17025"/>
            </a:xfrm>
            <a:custGeom>
              <a:rect b="b" l="l" r="r" t="t"/>
              <a:pathLst>
                <a:path extrusionOk="0" h="681" w="1157">
                  <a:moveTo>
                    <a:pt x="1156" y="0"/>
                  </a:moveTo>
                  <a:lnTo>
                    <a:pt x="0" y="667"/>
                  </a:lnTo>
                  <a:lnTo>
                    <a:pt x="0" y="680"/>
                  </a:lnTo>
                  <a:lnTo>
                    <a:pt x="1156" y="12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56"/>
            <p:cNvSpPr/>
            <p:nvPr/>
          </p:nvSpPr>
          <p:spPr>
            <a:xfrm>
              <a:off x="1410975" y="3359975"/>
              <a:ext cx="4400" cy="2675"/>
            </a:xfrm>
            <a:custGeom>
              <a:rect b="b" l="l" r="r" t="t"/>
              <a:pathLst>
                <a:path extrusionOk="0" fill="none" h="107" w="176">
                  <a:moveTo>
                    <a:pt x="0" y="87"/>
                  </a:moveTo>
                  <a:lnTo>
                    <a:pt x="12" y="93"/>
                  </a:lnTo>
                  <a:cubicBezTo>
                    <a:pt x="34" y="106"/>
                    <a:pt x="61" y="106"/>
                    <a:pt x="83" y="93"/>
                  </a:cubicBezTo>
                  <a:lnTo>
                    <a:pt x="161" y="48"/>
                  </a:lnTo>
                  <a:cubicBezTo>
                    <a:pt x="176" y="40"/>
                    <a:pt x="176" y="18"/>
                    <a:pt x="161" y="8"/>
                  </a:cubicBezTo>
                  <a:lnTo>
                    <a:pt x="148" y="0"/>
                  </a:lnTo>
                </a:path>
              </a:pathLst>
            </a:custGeom>
            <a:noFill/>
            <a:ln cap="rnd" cmpd="sng" w="225">
              <a:solidFill>
                <a:srgbClr val="FED0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56"/>
            <p:cNvSpPr/>
            <p:nvPr/>
          </p:nvSpPr>
          <p:spPr>
            <a:xfrm>
              <a:off x="1396650" y="3368975"/>
              <a:ext cx="28925" cy="17025"/>
            </a:xfrm>
            <a:custGeom>
              <a:rect b="b" l="l" r="r" t="t"/>
              <a:pathLst>
                <a:path extrusionOk="0" h="681" w="1157">
                  <a:moveTo>
                    <a:pt x="1156" y="0"/>
                  </a:moveTo>
                  <a:lnTo>
                    <a:pt x="0" y="667"/>
                  </a:lnTo>
                  <a:lnTo>
                    <a:pt x="0" y="680"/>
                  </a:lnTo>
                  <a:lnTo>
                    <a:pt x="1156" y="13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743E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56"/>
            <p:cNvSpPr/>
            <p:nvPr/>
          </p:nvSpPr>
          <p:spPr>
            <a:xfrm>
              <a:off x="1410975" y="3370050"/>
              <a:ext cx="4400" cy="2625"/>
            </a:xfrm>
            <a:custGeom>
              <a:rect b="b" l="l" r="r" t="t"/>
              <a:pathLst>
                <a:path extrusionOk="0" fill="none" h="105" w="176">
                  <a:moveTo>
                    <a:pt x="0" y="86"/>
                  </a:moveTo>
                  <a:lnTo>
                    <a:pt x="12" y="93"/>
                  </a:lnTo>
                  <a:cubicBezTo>
                    <a:pt x="34" y="105"/>
                    <a:pt x="61" y="105"/>
                    <a:pt x="83" y="93"/>
                  </a:cubicBezTo>
                  <a:lnTo>
                    <a:pt x="161" y="48"/>
                  </a:lnTo>
                  <a:cubicBezTo>
                    <a:pt x="176" y="38"/>
                    <a:pt x="176" y="16"/>
                    <a:pt x="161" y="8"/>
                  </a:cubicBezTo>
                  <a:lnTo>
                    <a:pt x="148" y="1"/>
                  </a:lnTo>
                </a:path>
              </a:pathLst>
            </a:custGeom>
            <a:noFill/>
            <a:ln cap="rnd" cmpd="sng" w="225">
              <a:solidFill>
                <a:srgbClr val="FED0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56"/>
            <p:cNvSpPr/>
            <p:nvPr/>
          </p:nvSpPr>
          <p:spPr>
            <a:xfrm>
              <a:off x="1366475" y="3320675"/>
              <a:ext cx="60975" cy="34575"/>
            </a:xfrm>
            <a:custGeom>
              <a:rect b="b" l="l" r="r" t="t"/>
              <a:pathLst>
                <a:path extrusionOk="0" h="1383" w="2439">
                  <a:moveTo>
                    <a:pt x="1161" y="1"/>
                  </a:moveTo>
                  <a:lnTo>
                    <a:pt x="1" y="657"/>
                  </a:lnTo>
                  <a:lnTo>
                    <a:pt x="1280" y="1382"/>
                  </a:lnTo>
                  <a:lnTo>
                    <a:pt x="2439" y="726"/>
                  </a:lnTo>
                  <a:lnTo>
                    <a:pt x="1161" y="1"/>
                  </a:lnTo>
                  <a:close/>
                </a:path>
              </a:pathLst>
            </a:custGeom>
            <a:solidFill>
              <a:srgbClr val="FD8F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56"/>
            <p:cNvSpPr/>
            <p:nvPr/>
          </p:nvSpPr>
          <p:spPr>
            <a:xfrm>
              <a:off x="1398450" y="3338800"/>
              <a:ext cx="29000" cy="19675"/>
            </a:xfrm>
            <a:custGeom>
              <a:rect b="b" l="l" r="r" t="t"/>
              <a:pathLst>
                <a:path extrusionOk="0" h="787" w="1160">
                  <a:moveTo>
                    <a:pt x="1160" y="1"/>
                  </a:moveTo>
                  <a:lnTo>
                    <a:pt x="1" y="657"/>
                  </a:lnTo>
                  <a:lnTo>
                    <a:pt x="1" y="786"/>
                  </a:lnTo>
                  <a:lnTo>
                    <a:pt x="1160" y="130"/>
                  </a:lnTo>
                  <a:lnTo>
                    <a:pt x="1160" y="1"/>
                  </a:lnTo>
                  <a:close/>
                </a:path>
              </a:pathLst>
            </a:custGeom>
            <a:solidFill>
              <a:srgbClr val="DC7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56"/>
            <p:cNvSpPr/>
            <p:nvPr/>
          </p:nvSpPr>
          <p:spPr>
            <a:xfrm>
              <a:off x="1366475" y="3337100"/>
              <a:ext cx="32000" cy="21375"/>
            </a:xfrm>
            <a:custGeom>
              <a:rect b="b" l="l" r="r" t="t"/>
              <a:pathLst>
                <a:path extrusionOk="0" h="855" w="1280">
                  <a:moveTo>
                    <a:pt x="1" y="0"/>
                  </a:moveTo>
                  <a:lnTo>
                    <a:pt x="1" y="131"/>
                  </a:lnTo>
                  <a:lnTo>
                    <a:pt x="1280" y="854"/>
                  </a:lnTo>
                  <a:lnTo>
                    <a:pt x="1280" y="7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067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56"/>
            <p:cNvSpPr/>
            <p:nvPr/>
          </p:nvSpPr>
          <p:spPr>
            <a:xfrm>
              <a:off x="1641500" y="3080500"/>
              <a:ext cx="76300" cy="176175"/>
            </a:xfrm>
            <a:custGeom>
              <a:rect b="b" l="l" r="r" t="t"/>
              <a:pathLst>
                <a:path extrusionOk="0" h="7047" w="3052">
                  <a:moveTo>
                    <a:pt x="0" y="1"/>
                  </a:moveTo>
                  <a:lnTo>
                    <a:pt x="0" y="5305"/>
                  </a:lnTo>
                  <a:lnTo>
                    <a:pt x="3051" y="7047"/>
                  </a:lnTo>
                  <a:lnTo>
                    <a:pt x="3051" y="17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EF4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56"/>
            <p:cNvSpPr/>
            <p:nvPr/>
          </p:nvSpPr>
          <p:spPr>
            <a:xfrm>
              <a:off x="1717775" y="3123750"/>
              <a:ext cx="1425" cy="132925"/>
            </a:xfrm>
            <a:custGeom>
              <a:rect b="b" l="l" r="r" t="t"/>
              <a:pathLst>
                <a:path extrusionOk="0" h="5317" w="57">
                  <a:moveTo>
                    <a:pt x="57" y="1"/>
                  </a:moveTo>
                  <a:lnTo>
                    <a:pt x="0" y="33"/>
                  </a:lnTo>
                  <a:lnTo>
                    <a:pt x="0" y="5317"/>
                  </a:lnTo>
                  <a:lnTo>
                    <a:pt x="57" y="5286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rgbClr val="D7FB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56"/>
            <p:cNvSpPr/>
            <p:nvPr/>
          </p:nvSpPr>
          <p:spPr>
            <a:xfrm>
              <a:off x="1641500" y="3079750"/>
              <a:ext cx="77700" cy="44825"/>
            </a:xfrm>
            <a:custGeom>
              <a:rect b="b" l="l" r="r" t="t"/>
              <a:pathLst>
                <a:path extrusionOk="0" h="1793" w="3108">
                  <a:moveTo>
                    <a:pt x="57" y="0"/>
                  </a:moveTo>
                  <a:lnTo>
                    <a:pt x="0" y="31"/>
                  </a:lnTo>
                  <a:lnTo>
                    <a:pt x="3051" y="1793"/>
                  </a:lnTo>
                  <a:lnTo>
                    <a:pt x="3108" y="1761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EAF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56"/>
            <p:cNvSpPr/>
            <p:nvPr/>
          </p:nvSpPr>
          <p:spPr>
            <a:xfrm>
              <a:off x="1774975" y="3124200"/>
              <a:ext cx="57075" cy="165500"/>
            </a:xfrm>
            <a:custGeom>
              <a:rect b="b" l="l" r="r" t="t"/>
              <a:pathLst>
                <a:path extrusionOk="0" h="6620" w="2283">
                  <a:moveTo>
                    <a:pt x="2283" y="0"/>
                  </a:moveTo>
                  <a:lnTo>
                    <a:pt x="0" y="1336"/>
                  </a:lnTo>
                  <a:lnTo>
                    <a:pt x="0" y="6620"/>
                  </a:lnTo>
                  <a:lnTo>
                    <a:pt x="2283" y="5303"/>
                  </a:lnTo>
                  <a:lnTo>
                    <a:pt x="2283" y="0"/>
                  </a:lnTo>
                  <a:close/>
                </a:path>
              </a:pathLst>
            </a:custGeom>
            <a:solidFill>
              <a:srgbClr val="D7FB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56"/>
            <p:cNvSpPr/>
            <p:nvPr/>
          </p:nvSpPr>
          <p:spPr>
            <a:xfrm>
              <a:off x="1773550" y="3156825"/>
              <a:ext cx="1450" cy="132875"/>
            </a:xfrm>
            <a:custGeom>
              <a:rect b="b" l="l" r="r" t="t"/>
              <a:pathLst>
                <a:path extrusionOk="0" h="5315" w="58">
                  <a:moveTo>
                    <a:pt x="1" y="0"/>
                  </a:moveTo>
                  <a:lnTo>
                    <a:pt x="1" y="5284"/>
                  </a:lnTo>
                  <a:lnTo>
                    <a:pt x="57" y="5315"/>
                  </a:lnTo>
                  <a:lnTo>
                    <a:pt x="57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F4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56"/>
            <p:cNvSpPr/>
            <p:nvPr/>
          </p:nvSpPr>
          <p:spPr>
            <a:xfrm>
              <a:off x="1773550" y="3123400"/>
              <a:ext cx="58500" cy="34200"/>
            </a:xfrm>
            <a:custGeom>
              <a:rect b="b" l="l" r="r" t="t"/>
              <a:pathLst>
                <a:path extrusionOk="0" h="1368" w="2340">
                  <a:moveTo>
                    <a:pt x="2283" y="0"/>
                  </a:moveTo>
                  <a:lnTo>
                    <a:pt x="1" y="1337"/>
                  </a:lnTo>
                  <a:lnTo>
                    <a:pt x="57" y="1368"/>
                  </a:lnTo>
                  <a:lnTo>
                    <a:pt x="2340" y="32"/>
                  </a:lnTo>
                  <a:lnTo>
                    <a:pt x="2283" y="0"/>
                  </a:lnTo>
                  <a:close/>
                </a:path>
              </a:pathLst>
            </a:custGeom>
            <a:solidFill>
              <a:srgbClr val="EAF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56"/>
            <p:cNvSpPr/>
            <p:nvPr/>
          </p:nvSpPr>
          <p:spPr>
            <a:xfrm>
              <a:off x="1601325" y="3216050"/>
              <a:ext cx="55675" cy="40000"/>
            </a:xfrm>
            <a:custGeom>
              <a:rect b="b" l="l" r="r" t="t"/>
              <a:pathLst>
                <a:path extrusionOk="0" h="1600" w="2227">
                  <a:moveTo>
                    <a:pt x="53" y="1"/>
                  </a:moveTo>
                  <a:cubicBezTo>
                    <a:pt x="1" y="314"/>
                    <a:pt x="282" y="684"/>
                    <a:pt x="276" y="1010"/>
                  </a:cubicBezTo>
                  <a:lnTo>
                    <a:pt x="1146" y="1512"/>
                  </a:lnTo>
                  <a:cubicBezTo>
                    <a:pt x="1248" y="1570"/>
                    <a:pt x="1361" y="1600"/>
                    <a:pt x="1474" y="1600"/>
                  </a:cubicBezTo>
                  <a:cubicBezTo>
                    <a:pt x="1587" y="1600"/>
                    <a:pt x="1699" y="1570"/>
                    <a:pt x="1800" y="1512"/>
                  </a:cubicBezTo>
                  <a:cubicBezTo>
                    <a:pt x="2084" y="1345"/>
                    <a:pt x="2013" y="901"/>
                    <a:pt x="2226" y="717"/>
                  </a:cubicBezTo>
                  <a:lnTo>
                    <a:pt x="2065" y="582"/>
                  </a:lnTo>
                  <a:lnTo>
                    <a:pt x="1506" y="666"/>
                  </a:lnTo>
                  <a:cubicBezTo>
                    <a:pt x="1506" y="666"/>
                    <a:pt x="1506" y="692"/>
                    <a:pt x="1509" y="734"/>
                  </a:cubicBezTo>
                  <a:lnTo>
                    <a:pt x="1387" y="663"/>
                  </a:lnTo>
                  <a:lnTo>
                    <a:pt x="1816" y="582"/>
                  </a:lnTo>
                  <a:lnTo>
                    <a:pt x="1281" y="178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rgbClr val="F9CD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56"/>
            <p:cNvSpPr/>
            <p:nvPr/>
          </p:nvSpPr>
          <p:spPr>
            <a:xfrm>
              <a:off x="1602625" y="3201250"/>
              <a:ext cx="60575" cy="35875"/>
            </a:xfrm>
            <a:custGeom>
              <a:rect b="b" l="l" r="r" t="t"/>
              <a:pathLst>
                <a:path extrusionOk="0" h="1435" w="2423">
                  <a:moveTo>
                    <a:pt x="1026" y="1"/>
                  </a:moveTo>
                  <a:lnTo>
                    <a:pt x="1" y="593"/>
                  </a:lnTo>
                  <a:lnTo>
                    <a:pt x="1242" y="1309"/>
                  </a:lnTo>
                  <a:cubicBezTo>
                    <a:pt x="1386" y="1392"/>
                    <a:pt x="1547" y="1434"/>
                    <a:pt x="1708" y="1434"/>
                  </a:cubicBezTo>
                  <a:cubicBezTo>
                    <a:pt x="1869" y="1434"/>
                    <a:pt x="2030" y="1392"/>
                    <a:pt x="2174" y="1309"/>
                  </a:cubicBezTo>
                  <a:cubicBezTo>
                    <a:pt x="2422" y="1165"/>
                    <a:pt x="2422" y="807"/>
                    <a:pt x="2174" y="665"/>
                  </a:cubicBezTo>
                  <a:lnTo>
                    <a:pt x="1026" y="1"/>
                  </a:lnTo>
                  <a:close/>
                </a:path>
              </a:pathLst>
            </a:custGeom>
            <a:solidFill>
              <a:srgbClr val="FDF1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56"/>
            <p:cNvSpPr/>
            <p:nvPr/>
          </p:nvSpPr>
          <p:spPr>
            <a:xfrm>
              <a:off x="1608175" y="3204775"/>
              <a:ext cx="55050" cy="32750"/>
            </a:xfrm>
            <a:custGeom>
              <a:rect b="b" l="l" r="r" t="t"/>
              <a:pathLst>
                <a:path extrusionOk="0" h="1310" w="2202">
                  <a:moveTo>
                    <a:pt x="1052" y="1"/>
                  </a:moveTo>
                  <a:lnTo>
                    <a:pt x="215" y="484"/>
                  </a:lnTo>
                  <a:cubicBezTo>
                    <a:pt x="141" y="494"/>
                    <a:pt x="1" y="514"/>
                    <a:pt x="1" y="514"/>
                  </a:cubicBezTo>
                  <a:lnTo>
                    <a:pt x="1" y="608"/>
                  </a:lnTo>
                  <a:lnTo>
                    <a:pt x="991" y="1181"/>
                  </a:lnTo>
                  <a:cubicBezTo>
                    <a:pt x="1139" y="1267"/>
                    <a:pt x="1304" y="1309"/>
                    <a:pt x="1470" y="1309"/>
                  </a:cubicBezTo>
                  <a:cubicBezTo>
                    <a:pt x="1635" y="1309"/>
                    <a:pt x="1800" y="1267"/>
                    <a:pt x="1948" y="1181"/>
                  </a:cubicBezTo>
                  <a:cubicBezTo>
                    <a:pt x="2202" y="1035"/>
                    <a:pt x="2202" y="668"/>
                    <a:pt x="1948" y="520"/>
                  </a:cubicBezTo>
                  <a:lnTo>
                    <a:pt x="1052" y="1"/>
                  </a:lnTo>
                  <a:close/>
                </a:path>
              </a:pathLst>
            </a:custGeom>
            <a:solidFill>
              <a:srgbClr val="D796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56"/>
            <p:cNvSpPr/>
            <p:nvPr/>
          </p:nvSpPr>
          <p:spPr>
            <a:xfrm>
              <a:off x="1608175" y="3202450"/>
              <a:ext cx="55050" cy="32725"/>
            </a:xfrm>
            <a:custGeom>
              <a:rect b="b" l="l" r="r" t="t"/>
              <a:pathLst>
                <a:path extrusionOk="0" h="1309" w="2202">
                  <a:moveTo>
                    <a:pt x="1052" y="1"/>
                  </a:moveTo>
                  <a:lnTo>
                    <a:pt x="1" y="607"/>
                  </a:lnTo>
                  <a:lnTo>
                    <a:pt x="991" y="1181"/>
                  </a:lnTo>
                  <a:cubicBezTo>
                    <a:pt x="1139" y="1266"/>
                    <a:pt x="1304" y="1308"/>
                    <a:pt x="1470" y="1308"/>
                  </a:cubicBezTo>
                  <a:cubicBezTo>
                    <a:pt x="1635" y="1308"/>
                    <a:pt x="1800" y="1266"/>
                    <a:pt x="1948" y="1181"/>
                  </a:cubicBezTo>
                  <a:cubicBezTo>
                    <a:pt x="2202" y="1033"/>
                    <a:pt x="2202" y="666"/>
                    <a:pt x="1948" y="520"/>
                  </a:cubicBezTo>
                  <a:lnTo>
                    <a:pt x="1052" y="1"/>
                  </a:lnTo>
                  <a:close/>
                </a:path>
              </a:pathLst>
            </a:custGeom>
            <a:solidFill>
              <a:srgbClr val="FBE0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56"/>
            <p:cNvSpPr/>
            <p:nvPr/>
          </p:nvSpPr>
          <p:spPr>
            <a:xfrm>
              <a:off x="1594100" y="3181550"/>
              <a:ext cx="8550" cy="34525"/>
            </a:xfrm>
            <a:custGeom>
              <a:rect b="b" l="l" r="r" t="t"/>
              <a:pathLst>
                <a:path extrusionOk="0" h="1381" w="342">
                  <a:moveTo>
                    <a:pt x="1" y="0"/>
                  </a:moveTo>
                  <a:lnTo>
                    <a:pt x="1" y="1018"/>
                  </a:lnTo>
                  <a:cubicBezTo>
                    <a:pt x="1" y="1121"/>
                    <a:pt x="55" y="1215"/>
                    <a:pt x="143" y="1266"/>
                  </a:cubicBezTo>
                  <a:lnTo>
                    <a:pt x="342" y="1381"/>
                  </a:lnTo>
                  <a:lnTo>
                    <a:pt x="342" y="1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56"/>
            <p:cNvSpPr/>
            <p:nvPr/>
          </p:nvSpPr>
          <p:spPr>
            <a:xfrm>
              <a:off x="1602625" y="3171675"/>
              <a:ext cx="25650" cy="44400"/>
            </a:xfrm>
            <a:custGeom>
              <a:rect b="b" l="l" r="r" t="t"/>
              <a:pathLst>
                <a:path extrusionOk="0" h="1776" w="1026">
                  <a:moveTo>
                    <a:pt x="1026" y="1"/>
                  </a:moveTo>
                  <a:lnTo>
                    <a:pt x="1" y="592"/>
                  </a:lnTo>
                  <a:lnTo>
                    <a:pt x="1" y="1776"/>
                  </a:lnTo>
                  <a:lnTo>
                    <a:pt x="1026" y="1184"/>
                  </a:lnTo>
                  <a:lnTo>
                    <a:pt x="1026" y="1"/>
                  </a:lnTo>
                  <a:close/>
                </a:path>
              </a:pathLst>
            </a:custGeom>
            <a:solidFill>
              <a:srgbClr val="F9D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56"/>
            <p:cNvSpPr/>
            <p:nvPr/>
          </p:nvSpPr>
          <p:spPr>
            <a:xfrm>
              <a:off x="1594100" y="3166750"/>
              <a:ext cx="34175" cy="19750"/>
            </a:xfrm>
            <a:custGeom>
              <a:rect b="b" l="l" r="r" t="t"/>
              <a:pathLst>
                <a:path extrusionOk="0" h="790" w="1367">
                  <a:moveTo>
                    <a:pt x="1025" y="1"/>
                  </a:moveTo>
                  <a:lnTo>
                    <a:pt x="1" y="592"/>
                  </a:lnTo>
                  <a:lnTo>
                    <a:pt x="342" y="789"/>
                  </a:lnTo>
                  <a:lnTo>
                    <a:pt x="1367" y="198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rgbClr val="FDF1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56"/>
            <p:cNvSpPr/>
            <p:nvPr/>
          </p:nvSpPr>
          <p:spPr>
            <a:xfrm>
              <a:off x="1589075" y="3142000"/>
              <a:ext cx="2825" cy="24775"/>
            </a:xfrm>
            <a:custGeom>
              <a:rect b="b" l="l" r="r" t="t"/>
              <a:pathLst>
                <a:path extrusionOk="0" h="991" w="113">
                  <a:moveTo>
                    <a:pt x="112" y="0"/>
                  </a:moveTo>
                  <a:lnTo>
                    <a:pt x="0" y="80"/>
                  </a:lnTo>
                  <a:lnTo>
                    <a:pt x="0" y="991"/>
                  </a:lnTo>
                  <a:lnTo>
                    <a:pt x="112" y="91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A5D4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56"/>
            <p:cNvSpPr/>
            <p:nvPr/>
          </p:nvSpPr>
          <p:spPr>
            <a:xfrm>
              <a:off x="1578675" y="3119950"/>
              <a:ext cx="43150" cy="24975"/>
            </a:xfrm>
            <a:custGeom>
              <a:rect b="b" l="l" r="r" t="t"/>
              <a:pathLst>
                <a:path extrusionOk="0" fill="none" h="999" w="1726">
                  <a:moveTo>
                    <a:pt x="0" y="871"/>
                  </a:moveTo>
                  <a:lnTo>
                    <a:pt x="135" y="953"/>
                  </a:lnTo>
                  <a:cubicBezTo>
                    <a:pt x="206" y="997"/>
                    <a:pt x="296" y="998"/>
                    <a:pt x="367" y="958"/>
                  </a:cubicBezTo>
                  <a:lnTo>
                    <a:pt x="1685" y="196"/>
                  </a:lnTo>
                  <a:cubicBezTo>
                    <a:pt x="1726" y="173"/>
                    <a:pt x="1726" y="114"/>
                    <a:pt x="1685" y="90"/>
                  </a:cubicBezTo>
                  <a:lnTo>
                    <a:pt x="1526" y="0"/>
                  </a:lnTo>
                </a:path>
              </a:pathLst>
            </a:custGeom>
            <a:noFill/>
            <a:ln cap="rnd" cmpd="sng" w="4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56"/>
            <p:cNvSpPr/>
            <p:nvPr/>
          </p:nvSpPr>
          <p:spPr>
            <a:xfrm>
              <a:off x="1589075" y="3124975"/>
              <a:ext cx="30875" cy="43650"/>
            </a:xfrm>
            <a:custGeom>
              <a:rect b="b" l="l" r="r" t="t"/>
              <a:pathLst>
                <a:path extrusionOk="0" h="1746" w="1235">
                  <a:moveTo>
                    <a:pt x="14" y="672"/>
                  </a:moveTo>
                  <a:cubicBezTo>
                    <a:pt x="9" y="673"/>
                    <a:pt x="4" y="676"/>
                    <a:pt x="0" y="680"/>
                  </a:cubicBezTo>
                  <a:lnTo>
                    <a:pt x="14" y="672"/>
                  </a:lnTo>
                  <a:close/>
                  <a:moveTo>
                    <a:pt x="1184" y="0"/>
                  </a:moveTo>
                  <a:cubicBezTo>
                    <a:pt x="1181" y="0"/>
                    <a:pt x="1177" y="0"/>
                    <a:pt x="1174" y="1"/>
                  </a:cubicBezTo>
                  <a:lnTo>
                    <a:pt x="14" y="672"/>
                  </a:lnTo>
                  <a:lnTo>
                    <a:pt x="14" y="672"/>
                  </a:lnTo>
                  <a:cubicBezTo>
                    <a:pt x="17" y="671"/>
                    <a:pt x="19" y="671"/>
                    <a:pt x="22" y="671"/>
                  </a:cubicBezTo>
                  <a:cubicBezTo>
                    <a:pt x="45" y="671"/>
                    <a:pt x="77" y="692"/>
                    <a:pt x="74" y="735"/>
                  </a:cubicBezTo>
                  <a:lnTo>
                    <a:pt x="74" y="1745"/>
                  </a:lnTo>
                  <a:lnTo>
                    <a:pt x="1234" y="1077"/>
                  </a:lnTo>
                  <a:lnTo>
                    <a:pt x="1234" y="71"/>
                  </a:lnTo>
                  <a:cubicBezTo>
                    <a:pt x="1234" y="22"/>
                    <a:pt x="1213" y="0"/>
                    <a:pt x="1184" y="0"/>
                  </a:cubicBezTo>
                  <a:close/>
                </a:path>
              </a:pathLst>
            </a:custGeom>
            <a:solidFill>
              <a:srgbClr val="D3FB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56"/>
            <p:cNvSpPr/>
            <p:nvPr/>
          </p:nvSpPr>
          <p:spPr>
            <a:xfrm>
              <a:off x="2034925" y="3328575"/>
              <a:ext cx="71375" cy="106075"/>
            </a:xfrm>
            <a:custGeom>
              <a:rect b="b" l="l" r="r" t="t"/>
              <a:pathLst>
                <a:path extrusionOk="0" h="4243" w="2855">
                  <a:moveTo>
                    <a:pt x="1" y="1"/>
                  </a:moveTo>
                  <a:lnTo>
                    <a:pt x="1" y="2595"/>
                  </a:lnTo>
                  <a:lnTo>
                    <a:pt x="2855" y="4242"/>
                  </a:lnTo>
                  <a:lnTo>
                    <a:pt x="2855" y="16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EDA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56"/>
            <p:cNvSpPr/>
            <p:nvPr/>
          </p:nvSpPr>
          <p:spPr>
            <a:xfrm>
              <a:off x="2031200" y="3326400"/>
              <a:ext cx="2175" cy="69375"/>
            </a:xfrm>
            <a:custGeom>
              <a:rect b="b" l="l" r="r" t="t"/>
              <a:pathLst>
                <a:path extrusionOk="0" h="2775" w="87">
                  <a:moveTo>
                    <a:pt x="1" y="1"/>
                  </a:moveTo>
                  <a:lnTo>
                    <a:pt x="1" y="2775"/>
                  </a:lnTo>
                  <a:lnTo>
                    <a:pt x="86" y="2725"/>
                  </a:lnTo>
                  <a:lnTo>
                    <a:pt x="86" y="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EDB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56"/>
            <p:cNvSpPr/>
            <p:nvPr/>
          </p:nvSpPr>
          <p:spPr>
            <a:xfrm>
              <a:off x="2031200" y="3394525"/>
              <a:ext cx="75100" cy="44575"/>
            </a:xfrm>
            <a:custGeom>
              <a:rect b="b" l="l" r="r" t="t"/>
              <a:pathLst>
                <a:path extrusionOk="0" h="1783" w="3004">
                  <a:moveTo>
                    <a:pt x="86" y="0"/>
                  </a:moveTo>
                  <a:lnTo>
                    <a:pt x="1" y="50"/>
                  </a:lnTo>
                  <a:lnTo>
                    <a:pt x="3004" y="1782"/>
                  </a:lnTo>
                  <a:lnTo>
                    <a:pt x="3004" y="1684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FECE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56"/>
            <p:cNvSpPr/>
            <p:nvPr/>
          </p:nvSpPr>
          <p:spPr>
            <a:xfrm>
              <a:off x="2034350" y="3393300"/>
              <a:ext cx="71950" cy="42075"/>
            </a:xfrm>
            <a:custGeom>
              <a:rect b="b" l="l" r="r" t="t"/>
              <a:pathLst>
                <a:path extrusionOk="0" h="1683" w="2878">
                  <a:moveTo>
                    <a:pt x="30" y="0"/>
                  </a:moveTo>
                  <a:lnTo>
                    <a:pt x="1" y="20"/>
                  </a:lnTo>
                  <a:lnTo>
                    <a:pt x="2878" y="1682"/>
                  </a:lnTo>
                  <a:lnTo>
                    <a:pt x="2878" y="1644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D8F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56"/>
            <p:cNvSpPr/>
            <p:nvPr/>
          </p:nvSpPr>
          <p:spPr>
            <a:xfrm>
              <a:off x="2034350" y="3328225"/>
              <a:ext cx="750" cy="65600"/>
            </a:xfrm>
            <a:custGeom>
              <a:rect b="b" l="l" r="r" t="t"/>
              <a:pathLst>
                <a:path extrusionOk="0" h="2624" w="30">
                  <a:moveTo>
                    <a:pt x="1" y="0"/>
                  </a:moveTo>
                  <a:lnTo>
                    <a:pt x="1" y="2623"/>
                  </a:lnTo>
                  <a:lnTo>
                    <a:pt x="30" y="2603"/>
                  </a:lnTo>
                  <a:lnTo>
                    <a:pt x="30" y="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EA7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56"/>
            <p:cNvSpPr/>
            <p:nvPr/>
          </p:nvSpPr>
          <p:spPr>
            <a:xfrm>
              <a:off x="2033350" y="3393800"/>
              <a:ext cx="72950" cy="42825"/>
            </a:xfrm>
            <a:custGeom>
              <a:rect b="b" l="l" r="r" t="t"/>
              <a:pathLst>
                <a:path extrusionOk="0" h="1713" w="2918">
                  <a:moveTo>
                    <a:pt x="41" y="0"/>
                  </a:moveTo>
                  <a:lnTo>
                    <a:pt x="0" y="29"/>
                  </a:lnTo>
                  <a:lnTo>
                    <a:pt x="2918" y="1713"/>
                  </a:lnTo>
                  <a:lnTo>
                    <a:pt x="2918" y="166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56"/>
            <p:cNvSpPr/>
            <p:nvPr/>
          </p:nvSpPr>
          <p:spPr>
            <a:xfrm>
              <a:off x="2033350" y="3327625"/>
              <a:ext cx="1025" cy="66925"/>
            </a:xfrm>
            <a:custGeom>
              <a:rect b="b" l="l" r="r" t="t"/>
              <a:pathLst>
                <a:path extrusionOk="0" h="2677" w="41">
                  <a:moveTo>
                    <a:pt x="0" y="1"/>
                  </a:moveTo>
                  <a:lnTo>
                    <a:pt x="0" y="2676"/>
                  </a:lnTo>
                  <a:lnTo>
                    <a:pt x="41" y="2647"/>
                  </a:lnTo>
                  <a:lnTo>
                    <a:pt x="41" y="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56"/>
            <p:cNvSpPr/>
            <p:nvPr/>
          </p:nvSpPr>
          <p:spPr>
            <a:xfrm>
              <a:off x="2068575" y="3347975"/>
              <a:ext cx="1725" cy="66550"/>
            </a:xfrm>
            <a:custGeom>
              <a:rect b="b" l="l" r="r" t="t"/>
              <a:pathLst>
                <a:path extrusionOk="0" h="2662" w="69">
                  <a:moveTo>
                    <a:pt x="1" y="0"/>
                  </a:moveTo>
                  <a:lnTo>
                    <a:pt x="1" y="2625"/>
                  </a:lnTo>
                  <a:lnTo>
                    <a:pt x="69" y="2661"/>
                  </a:lnTo>
                  <a:lnTo>
                    <a:pt x="69" y="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6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56"/>
            <p:cNvSpPr/>
            <p:nvPr/>
          </p:nvSpPr>
          <p:spPr>
            <a:xfrm>
              <a:off x="2070275" y="3348950"/>
              <a:ext cx="800" cy="65575"/>
            </a:xfrm>
            <a:custGeom>
              <a:rect b="b" l="l" r="r" t="t"/>
              <a:pathLst>
                <a:path extrusionOk="0" h="2623" w="32">
                  <a:moveTo>
                    <a:pt x="1" y="1"/>
                  </a:moveTo>
                  <a:lnTo>
                    <a:pt x="1" y="2622"/>
                  </a:lnTo>
                  <a:lnTo>
                    <a:pt x="31" y="2605"/>
                  </a:lnTo>
                  <a:lnTo>
                    <a:pt x="31" y="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EA7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56"/>
            <p:cNvSpPr/>
            <p:nvPr/>
          </p:nvSpPr>
          <p:spPr>
            <a:xfrm>
              <a:off x="1833400" y="3146950"/>
              <a:ext cx="31200" cy="17725"/>
            </a:xfrm>
            <a:custGeom>
              <a:rect b="b" l="l" r="r" t="t"/>
              <a:pathLst>
                <a:path extrusionOk="0" h="709" w="1248">
                  <a:moveTo>
                    <a:pt x="439" y="1"/>
                  </a:moveTo>
                  <a:lnTo>
                    <a:pt x="1" y="247"/>
                  </a:lnTo>
                  <a:lnTo>
                    <a:pt x="810" y="708"/>
                  </a:lnTo>
                  <a:lnTo>
                    <a:pt x="1248" y="460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FDF1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56"/>
            <p:cNvSpPr/>
            <p:nvPr/>
          </p:nvSpPr>
          <p:spPr>
            <a:xfrm>
              <a:off x="1853650" y="3158450"/>
              <a:ext cx="10950" cy="7450"/>
            </a:xfrm>
            <a:custGeom>
              <a:rect b="b" l="l" r="r" t="t"/>
              <a:pathLst>
                <a:path extrusionOk="0" h="298" w="438">
                  <a:moveTo>
                    <a:pt x="438" y="0"/>
                  </a:moveTo>
                  <a:lnTo>
                    <a:pt x="0" y="248"/>
                  </a:lnTo>
                  <a:lnTo>
                    <a:pt x="0" y="298"/>
                  </a:lnTo>
                  <a:lnTo>
                    <a:pt x="438" y="5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5B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56"/>
            <p:cNvSpPr/>
            <p:nvPr/>
          </p:nvSpPr>
          <p:spPr>
            <a:xfrm>
              <a:off x="1833400" y="3153125"/>
              <a:ext cx="20275" cy="12775"/>
            </a:xfrm>
            <a:custGeom>
              <a:rect b="b" l="l" r="r" t="t"/>
              <a:pathLst>
                <a:path extrusionOk="0" h="511" w="811">
                  <a:moveTo>
                    <a:pt x="1" y="0"/>
                  </a:moveTo>
                  <a:lnTo>
                    <a:pt x="1" y="50"/>
                  </a:lnTo>
                  <a:lnTo>
                    <a:pt x="810" y="511"/>
                  </a:lnTo>
                  <a:lnTo>
                    <a:pt x="810" y="4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796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56"/>
            <p:cNvSpPr/>
            <p:nvPr/>
          </p:nvSpPr>
          <p:spPr>
            <a:xfrm>
              <a:off x="1833400" y="3165875"/>
              <a:ext cx="31200" cy="17725"/>
            </a:xfrm>
            <a:custGeom>
              <a:rect b="b" l="l" r="r" t="t"/>
              <a:pathLst>
                <a:path extrusionOk="0" h="709" w="1248">
                  <a:moveTo>
                    <a:pt x="439" y="1"/>
                  </a:moveTo>
                  <a:lnTo>
                    <a:pt x="1" y="247"/>
                  </a:lnTo>
                  <a:lnTo>
                    <a:pt x="810" y="708"/>
                  </a:lnTo>
                  <a:lnTo>
                    <a:pt x="1248" y="460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FDF1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56"/>
            <p:cNvSpPr/>
            <p:nvPr/>
          </p:nvSpPr>
          <p:spPr>
            <a:xfrm>
              <a:off x="1853650" y="3177375"/>
              <a:ext cx="10950" cy="7450"/>
            </a:xfrm>
            <a:custGeom>
              <a:rect b="b" l="l" r="r" t="t"/>
              <a:pathLst>
                <a:path extrusionOk="0" h="298" w="438">
                  <a:moveTo>
                    <a:pt x="438" y="0"/>
                  </a:moveTo>
                  <a:lnTo>
                    <a:pt x="0" y="248"/>
                  </a:lnTo>
                  <a:lnTo>
                    <a:pt x="0" y="298"/>
                  </a:lnTo>
                  <a:lnTo>
                    <a:pt x="438" y="5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5B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56"/>
            <p:cNvSpPr/>
            <p:nvPr/>
          </p:nvSpPr>
          <p:spPr>
            <a:xfrm>
              <a:off x="1833400" y="3172050"/>
              <a:ext cx="20275" cy="12775"/>
            </a:xfrm>
            <a:custGeom>
              <a:rect b="b" l="l" r="r" t="t"/>
              <a:pathLst>
                <a:path extrusionOk="0" h="511" w="811">
                  <a:moveTo>
                    <a:pt x="1" y="0"/>
                  </a:moveTo>
                  <a:lnTo>
                    <a:pt x="1" y="50"/>
                  </a:lnTo>
                  <a:lnTo>
                    <a:pt x="810" y="511"/>
                  </a:lnTo>
                  <a:lnTo>
                    <a:pt x="810" y="4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796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56"/>
            <p:cNvSpPr/>
            <p:nvPr/>
          </p:nvSpPr>
          <p:spPr>
            <a:xfrm>
              <a:off x="1833400" y="3184800"/>
              <a:ext cx="31200" cy="17725"/>
            </a:xfrm>
            <a:custGeom>
              <a:rect b="b" l="l" r="r" t="t"/>
              <a:pathLst>
                <a:path extrusionOk="0" h="709" w="1248">
                  <a:moveTo>
                    <a:pt x="439" y="1"/>
                  </a:moveTo>
                  <a:lnTo>
                    <a:pt x="1" y="247"/>
                  </a:lnTo>
                  <a:lnTo>
                    <a:pt x="810" y="708"/>
                  </a:lnTo>
                  <a:lnTo>
                    <a:pt x="1248" y="460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FDF1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56"/>
            <p:cNvSpPr/>
            <p:nvPr/>
          </p:nvSpPr>
          <p:spPr>
            <a:xfrm>
              <a:off x="1853650" y="3196300"/>
              <a:ext cx="10950" cy="7425"/>
            </a:xfrm>
            <a:custGeom>
              <a:rect b="b" l="l" r="r" t="t"/>
              <a:pathLst>
                <a:path extrusionOk="0" h="297" w="438">
                  <a:moveTo>
                    <a:pt x="438" y="0"/>
                  </a:moveTo>
                  <a:lnTo>
                    <a:pt x="0" y="248"/>
                  </a:lnTo>
                  <a:lnTo>
                    <a:pt x="0" y="296"/>
                  </a:lnTo>
                  <a:lnTo>
                    <a:pt x="438" y="5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5B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56"/>
            <p:cNvSpPr/>
            <p:nvPr/>
          </p:nvSpPr>
          <p:spPr>
            <a:xfrm>
              <a:off x="1833400" y="3190975"/>
              <a:ext cx="20275" cy="12750"/>
            </a:xfrm>
            <a:custGeom>
              <a:rect b="b" l="l" r="r" t="t"/>
              <a:pathLst>
                <a:path extrusionOk="0" h="510" w="811">
                  <a:moveTo>
                    <a:pt x="1" y="0"/>
                  </a:moveTo>
                  <a:lnTo>
                    <a:pt x="1" y="49"/>
                  </a:lnTo>
                  <a:lnTo>
                    <a:pt x="810" y="509"/>
                  </a:lnTo>
                  <a:lnTo>
                    <a:pt x="810" y="4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796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56"/>
            <p:cNvSpPr/>
            <p:nvPr/>
          </p:nvSpPr>
          <p:spPr>
            <a:xfrm>
              <a:off x="1833400" y="3203700"/>
              <a:ext cx="31200" cy="17750"/>
            </a:xfrm>
            <a:custGeom>
              <a:rect b="b" l="l" r="r" t="t"/>
              <a:pathLst>
                <a:path extrusionOk="0" h="710" w="1248">
                  <a:moveTo>
                    <a:pt x="439" y="0"/>
                  </a:moveTo>
                  <a:lnTo>
                    <a:pt x="1" y="248"/>
                  </a:lnTo>
                  <a:lnTo>
                    <a:pt x="810" y="709"/>
                  </a:lnTo>
                  <a:lnTo>
                    <a:pt x="1248" y="461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FDF1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56"/>
            <p:cNvSpPr/>
            <p:nvPr/>
          </p:nvSpPr>
          <p:spPr>
            <a:xfrm>
              <a:off x="1853650" y="3215225"/>
              <a:ext cx="10950" cy="7425"/>
            </a:xfrm>
            <a:custGeom>
              <a:rect b="b" l="l" r="r" t="t"/>
              <a:pathLst>
                <a:path extrusionOk="0" h="297" w="438">
                  <a:moveTo>
                    <a:pt x="438" y="0"/>
                  </a:moveTo>
                  <a:lnTo>
                    <a:pt x="0" y="248"/>
                  </a:lnTo>
                  <a:lnTo>
                    <a:pt x="0" y="296"/>
                  </a:lnTo>
                  <a:lnTo>
                    <a:pt x="438" y="5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5B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56"/>
            <p:cNvSpPr/>
            <p:nvPr/>
          </p:nvSpPr>
          <p:spPr>
            <a:xfrm>
              <a:off x="1833400" y="3209900"/>
              <a:ext cx="20275" cy="12750"/>
            </a:xfrm>
            <a:custGeom>
              <a:rect b="b" l="l" r="r" t="t"/>
              <a:pathLst>
                <a:path extrusionOk="0" h="510" w="811">
                  <a:moveTo>
                    <a:pt x="1" y="0"/>
                  </a:moveTo>
                  <a:lnTo>
                    <a:pt x="1" y="49"/>
                  </a:lnTo>
                  <a:lnTo>
                    <a:pt x="810" y="509"/>
                  </a:lnTo>
                  <a:lnTo>
                    <a:pt x="810" y="4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796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56"/>
            <p:cNvSpPr/>
            <p:nvPr/>
          </p:nvSpPr>
          <p:spPr>
            <a:xfrm>
              <a:off x="1856825" y="3599450"/>
              <a:ext cx="1625" cy="25225"/>
            </a:xfrm>
            <a:custGeom>
              <a:rect b="b" l="l" r="r" t="t"/>
              <a:pathLst>
                <a:path extrusionOk="0" h="1009" w="65">
                  <a:moveTo>
                    <a:pt x="1" y="1"/>
                  </a:moveTo>
                  <a:lnTo>
                    <a:pt x="1" y="971"/>
                  </a:lnTo>
                  <a:lnTo>
                    <a:pt x="63" y="1008"/>
                  </a:lnTo>
                  <a:lnTo>
                    <a:pt x="64" y="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56"/>
            <p:cNvSpPr/>
            <p:nvPr/>
          </p:nvSpPr>
          <p:spPr>
            <a:xfrm>
              <a:off x="1858400" y="3599425"/>
              <a:ext cx="1650" cy="25250"/>
            </a:xfrm>
            <a:custGeom>
              <a:rect b="b" l="l" r="r" t="t"/>
              <a:pathLst>
                <a:path extrusionOk="0" h="1010" w="66">
                  <a:moveTo>
                    <a:pt x="65" y="0"/>
                  </a:moveTo>
                  <a:lnTo>
                    <a:pt x="1" y="38"/>
                  </a:lnTo>
                  <a:lnTo>
                    <a:pt x="0" y="1009"/>
                  </a:lnTo>
                  <a:lnTo>
                    <a:pt x="65" y="97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56"/>
            <p:cNvSpPr/>
            <p:nvPr/>
          </p:nvSpPr>
          <p:spPr>
            <a:xfrm>
              <a:off x="1856825" y="3598500"/>
              <a:ext cx="3225" cy="1875"/>
            </a:xfrm>
            <a:custGeom>
              <a:rect b="b" l="l" r="r" t="t"/>
              <a:pathLst>
                <a:path extrusionOk="0" h="75" w="129">
                  <a:moveTo>
                    <a:pt x="64" y="1"/>
                  </a:moveTo>
                  <a:lnTo>
                    <a:pt x="1" y="39"/>
                  </a:lnTo>
                  <a:lnTo>
                    <a:pt x="64" y="75"/>
                  </a:lnTo>
                  <a:lnTo>
                    <a:pt x="128" y="37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56"/>
            <p:cNvSpPr/>
            <p:nvPr/>
          </p:nvSpPr>
          <p:spPr>
            <a:xfrm>
              <a:off x="1839350" y="3589225"/>
              <a:ext cx="1625" cy="25225"/>
            </a:xfrm>
            <a:custGeom>
              <a:rect b="b" l="l" r="r" t="t"/>
              <a:pathLst>
                <a:path extrusionOk="0" h="1009" w="65">
                  <a:moveTo>
                    <a:pt x="1" y="1"/>
                  </a:moveTo>
                  <a:lnTo>
                    <a:pt x="1" y="971"/>
                  </a:lnTo>
                  <a:lnTo>
                    <a:pt x="63" y="1008"/>
                  </a:lnTo>
                  <a:lnTo>
                    <a:pt x="65" y="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E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56"/>
            <p:cNvSpPr/>
            <p:nvPr/>
          </p:nvSpPr>
          <p:spPr>
            <a:xfrm>
              <a:off x="1840925" y="3589225"/>
              <a:ext cx="1600" cy="25225"/>
            </a:xfrm>
            <a:custGeom>
              <a:rect b="b" l="l" r="r" t="t"/>
              <a:pathLst>
                <a:path extrusionOk="0" h="1009" w="64">
                  <a:moveTo>
                    <a:pt x="64" y="1"/>
                  </a:moveTo>
                  <a:lnTo>
                    <a:pt x="2" y="37"/>
                  </a:lnTo>
                  <a:lnTo>
                    <a:pt x="0" y="1008"/>
                  </a:lnTo>
                  <a:lnTo>
                    <a:pt x="64" y="97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56"/>
            <p:cNvSpPr/>
            <p:nvPr/>
          </p:nvSpPr>
          <p:spPr>
            <a:xfrm>
              <a:off x="1839350" y="3588325"/>
              <a:ext cx="3175" cy="1825"/>
            </a:xfrm>
            <a:custGeom>
              <a:rect b="b" l="l" r="r" t="t"/>
              <a:pathLst>
                <a:path extrusionOk="0" h="73" w="127">
                  <a:moveTo>
                    <a:pt x="65" y="0"/>
                  </a:moveTo>
                  <a:lnTo>
                    <a:pt x="1" y="37"/>
                  </a:lnTo>
                  <a:lnTo>
                    <a:pt x="65" y="73"/>
                  </a:lnTo>
                  <a:lnTo>
                    <a:pt x="127" y="3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56"/>
            <p:cNvSpPr/>
            <p:nvPr/>
          </p:nvSpPr>
          <p:spPr>
            <a:xfrm>
              <a:off x="1838675" y="3569950"/>
              <a:ext cx="19125" cy="37575"/>
            </a:xfrm>
            <a:custGeom>
              <a:rect b="b" l="l" r="r" t="t"/>
              <a:pathLst>
                <a:path extrusionOk="0" h="1503" w="765">
                  <a:moveTo>
                    <a:pt x="0" y="0"/>
                  </a:moveTo>
                  <a:lnTo>
                    <a:pt x="0" y="1063"/>
                  </a:lnTo>
                  <a:lnTo>
                    <a:pt x="764" y="1502"/>
                  </a:lnTo>
                  <a:lnTo>
                    <a:pt x="764" y="4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56"/>
            <p:cNvSpPr/>
            <p:nvPr/>
          </p:nvSpPr>
          <p:spPr>
            <a:xfrm>
              <a:off x="1838675" y="3568350"/>
              <a:ext cx="21875" cy="12600"/>
            </a:xfrm>
            <a:custGeom>
              <a:rect b="b" l="l" r="r" t="t"/>
              <a:pathLst>
                <a:path extrusionOk="0" h="504" w="875">
                  <a:moveTo>
                    <a:pt x="112" y="0"/>
                  </a:moveTo>
                  <a:lnTo>
                    <a:pt x="0" y="64"/>
                  </a:lnTo>
                  <a:lnTo>
                    <a:pt x="764" y="504"/>
                  </a:lnTo>
                  <a:lnTo>
                    <a:pt x="875" y="440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56"/>
            <p:cNvSpPr/>
            <p:nvPr/>
          </p:nvSpPr>
          <p:spPr>
            <a:xfrm>
              <a:off x="1857775" y="3579325"/>
              <a:ext cx="2775" cy="28200"/>
            </a:xfrm>
            <a:custGeom>
              <a:rect b="b" l="l" r="r" t="t"/>
              <a:pathLst>
                <a:path extrusionOk="0" h="1128" w="111">
                  <a:moveTo>
                    <a:pt x="111" y="1"/>
                  </a:moveTo>
                  <a:lnTo>
                    <a:pt x="0" y="65"/>
                  </a:lnTo>
                  <a:lnTo>
                    <a:pt x="0" y="1127"/>
                  </a:lnTo>
                  <a:lnTo>
                    <a:pt x="111" y="1064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56"/>
            <p:cNvSpPr/>
            <p:nvPr/>
          </p:nvSpPr>
          <p:spPr>
            <a:xfrm>
              <a:off x="1838675" y="3569950"/>
              <a:ext cx="19125" cy="37575"/>
            </a:xfrm>
            <a:custGeom>
              <a:rect b="b" l="l" r="r" t="t"/>
              <a:pathLst>
                <a:path extrusionOk="0" h="1503" w="765">
                  <a:moveTo>
                    <a:pt x="0" y="0"/>
                  </a:moveTo>
                  <a:lnTo>
                    <a:pt x="0" y="1063"/>
                  </a:lnTo>
                  <a:lnTo>
                    <a:pt x="764" y="1502"/>
                  </a:lnTo>
                  <a:lnTo>
                    <a:pt x="764" y="4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56"/>
            <p:cNvSpPr/>
            <p:nvPr/>
          </p:nvSpPr>
          <p:spPr>
            <a:xfrm>
              <a:off x="1838675" y="3568350"/>
              <a:ext cx="21875" cy="12600"/>
            </a:xfrm>
            <a:custGeom>
              <a:rect b="b" l="l" r="r" t="t"/>
              <a:pathLst>
                <a:path extrusionOk="0" h="504" w="875">
                  <a:moveTo>
                    <a:pt x="112" y="0"/>
                  </a:moveTo>
                  <a:lnTo>
                    <a:pt x="0" y="64"/>
                  </a:lnTo>
                  <a:lnTo>
                    <a:pt x="764" y="504"/>
                  </a:lnTo>
                  <a:lnTo>
                    <a:pt x="875" y="440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56"/>
            <p:cNvSpPr/>
            <p:nvPr/>
          </p:nvSpPr>
          <p:spPr>
            <a:xfrm>
              <a:off x="1857775" y="3579325"/>
              <a:ext cx="2775" cy="28200"/>
            </a:xfrm>
            <a:custGeom>
              <a:rect b="b" l="l" r="r" t="t"/>
              <a:pathLst>
                <a:path extrusionOk="0" h="1128" w="111">
                  <a:moveTo>
                    <a:pt x="111" y="1"/>
                  </a:moveTo>
                  <a:lnTo>
                    <a:pt x="0" y="65"/>
                  </a:lnTo>
                  <a:lnTo>
                    <a:pt x="0" y="1127"/>
                  </a:lnTo>
                  <a:lnTo>
                    <a:pt x="111" y="1064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56"/>
            <p:cNvSpPr/>
            <p:nvPr/>
          </p:nvSpPr>
          <p:spPr>
            <a:xfrm>
              <a:off x="1855450" y="3573450"/>
              <a:ext cx="2350" cy="7500"/>
            </a:xfrm>
            <a:custGeom>
              <a:rect b="b" l="l" r="r" t="t"/>
              <a:pathLst>
                <a:path extrusionOk="0" h="300" w="94">
                  <a:moveTo>
                    <a:pt x="1" y="1"/>
                  </a:moveTo>
                  <a:lnTo>
                    <a:pt x="1" y="247"/>
                  </a:lnTo>
                  <a:lnTo>
                    <a:pt x="93" y="300"/>
                  </a:lnTo>
                  <a:lnTo>
                    <a:pt x="93" y="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56"/>
            <p:cNvSpPr/>
            <p:nvPr/>
          </p:nvSpPr>
          <p:spPr>
            <a:xfrm>
              <a:off x="1855450" y="3571875"/>
              <a:ext cx="5100" cy="2925"/>
            </a:xfrm>
            <a:custGeom>
              <a:rect b="b" l="l" r="r" t="t"/>
              <a:pathLst>
                <a:path extrusionOk="0" h="117" w="204">
                  <a:moveTo>
                    <a:pt x="112" y="0"/>
                  </a:moveTo>
                  <a:lnTo>
                    <a:pt x="1" y="64"/>
                  </a:lnTo>
                  <a:lnTo>
                    <a:pt x="93" y="116"/>
                  </a:lnTo>
                  <a:lnTo>
                    <a:pt x="204" y="52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56"/>
            <p:cNvSpPr/>
            <p:nvPr/>
          </p:nvSpPr>
          <p:spPr>
            <a:xfrm>
              <a:off x="1857775" y="3573175"/>
              <a:ext cx="2775" cy="7775"/>
            </a:xfrm>
            <a:custGeom>
              <a:rect b="b" l="l" r="r" t="t"/>
              <a:pathLst>
                <a:path extrusionOk="0" h="311" w="111">
                  <a:moveTo>
                    <a:pt x="111" y="0"/>
                  </a:moveTo>
                  <a:lnTo>
                    <a:pt x="0" y="64"/>
                  </a:lnTo>
                  <a:lnTo>
                    <a:pt x="0" y="311"/>
                  </a:lnTo>
                  <a:lnTo>
                    <a:pt x="111" y="247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56"/>
            <p:cNvSpPr/>
            <p:nvPr/>
          </p:nvSpPr>
          <p:spPr>
            <a:xfrm>
              <a:off x="1838675" y="3563775"/>
              <a:ext cx="2325" cy="7525"/>
            </a:xfrm>
            <a:custGeom>
              <a:rect b="b" l="l" r="r" t="t"/>
              <a:pathLst>
                <a:path extrusionOk="0" h="301" w="93">
                  <a:moveTo>
                    <a:pt x="0" y="1"/>
                  </a:moveTo>
                  <a:lnTo>
                    <a:pt x="0" y="247"/>
                  </a:lnTo>
                  <a:lnTo>
                    <a:pt x="93" y="301"/>
                  </a:lnTo>
                  <a:lnTo>
                    <a:pt x="93" y="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56"/>
            <p:cNvSpPr/>
            <p:nvPr/>
          </p:nvSpPr>
          <p:spPr>
            <a:xfrm>
              <a:off x="1838675" y="3562175"/>
              <a:ext cx="5100" cy="2925"/>
            </a:xfrm>
            <a:custGeom>
              <a:rect b="b" l="l" r="r" t="t"/>
              <a:pathLst>
                <a:path extrusionOk="0" h="117" w="204">
                  <a:moveTo>
                    <a:pt x="112" y="1"/>
                  </a:moveTo>
                  <a:lnTo>
                    <a:pt x="0" y="65"/>
                  </a:lnTo>
                  <a:lnTo>
                    <a:pt x="93" y="117"/>
                  </a:lnTo>
                  <a:lnTo>
                    <a:pt x="203" y="53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56"/>
            <p:cNvSpPr/>
            <p:nvPr/>
          </p:nvSpPr>
          <p:spPr>
            <a:xfrm>
              <a:off x="1840975" y="3563500"/>
              <a:ext cx="2800" cy="7800"/>
            </a:xfrm>
            <a:custGeom>
              <a:rect b="b" l="l" r="r" t="t"/>
              <a:pathLst>
                <a:path extrusionOk="0" h="312" w="112">
                  <a:moveTo>
                    <a:pt x="111" y="0"/>
                  </a:moveTo>
                  <a:lnTo>
                    <a:pt x="1" y="64"/>
                  </a:lnTo>
                  <a:lnTo>
                    <a:pt x="1" y="312"/>
                  </a:lnTo>
                  <a:lnTo>
                    <a:pt x="111" y="247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56"/>
            <p:cNvSpPr/>
            <p:nvPr/>
          </p:nvSpPr>
          <p:spPr>
            <a:xfrm>
              <a:off x="1774075" y="3606375"/>
              <a:ext cx="1600" cy="25225"/>
            </a:xfrm>
            <a:custGeom>
              <a:rect b="b" l="l" r="r" t="t"/>
              <a:pathLst>
                <a:path extrusionOk="0" h="1009" w="64">
                  <a:moveTo>
                    <a:pt x="64" y="1"/>
                  </a:moveTo>
                  <a:lnTo>
                    <a:pt x="0" y="37"/>
                  </a:lnTo>
                  <a:lnTo>
                    <a:pt x="3" y="1008"/>
                  </a:lnTo>
                  <a:lnTo>
                    <a:pt x="64" y="97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56"/>
            <p:cNvSpPr/>
            <p:nvPr/>
          </p:nvSpPr>
          <p:spPr>
            <a:xfrm>
              <a:off x="1772500" y="3606375"/>
              <a:ext cx="1675" cy="25225"/>
            </a:xfrm>
            <a:custGeom>
              <a:rect b="b" l="l" r="r" t="t"/>
              <a:pathLst>
                <a:path extrusionOk="0" h="1009" w="67">
                  <a:moveTo>
                    <a:pt x="1" y="1"/>
                  </a:moveTo>
                  <a:lnTo>
                    <a:pt x="1" y="971"/>
                  </a:lnTo>
                  <a:lnTo>
                    <a:pt x="66" y="1008"/>
                  </a:lnTo>
                  <a:lnTo>
                    <a:pt x="66" y="1008"/>
                  </a:lnTo>
                  <a:lnTo>
                    <a:pt x="63" y="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56"/>
            <p:cNvSpPr/>
            <p:nvPr/>
          </p:nvSpPr>
          <p:spPr>
            <a:xfrm>
              <a:off x="1772500" y="3605475"/>
              <a:ext cx="3175" cy="1825"/>
            </a:xfrm>
            <a:custGeom>
              <a:rect b="b" l="l" r="r" t="t"/>
              <a:pathLst>
                <a:path extrusionOk="0" h="73" w="127">
                  <a:moveTo>
                    <a:pt x="63" y="0"/>
                  </a:moveTo>
                  <a:lnTo>
                    <a:pt x="1" y="37"/>
                  </a:lnTo>
                  <a:lnTo>
                    <a:pt x="63" y="73"/>
                  </a:lnTo>
                  <a:lnTo>
                    <a:pt x="127" y="37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56"/>
            <p:cNvSpPr/>
            <p:nvPr/>
          </p:nvSpPr>
          <p:spPr>
            <a:xfrm>
              <a:off x="1791575" y="3596150"/>
              <a:ext cx="1575" cy="25225"/>
            </a:xfrm>
            <a:custGeom>
              <a:rect b="b" l="l" r="r" t="t"/>
              <a:pathLst>
                <a:path extrusionOk="0" h="1009" w="63">
                  <a:moveTo>
                    <a:pt x="63" y="1"/>
                  </a:moveTo>
                  <a:lnTo>
                    <a:pt x="1" y="38"/>
                  </a:lnTo>
                  <a:lnTo>
                    <a:pt x="2" y="1008"/>
                  </a:lnTo>
                  <a:lnTo>
                    <a:pt x="63" y="972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56"/>
            <p:cNvSpPr/>
            <p:nvPr/>
          </p:nvSpPr>
          <p:spPr>
            <a:xfrm>
              <a:off x="1789975" y="3596150"/>
              <a:ext cx="1650" cy="25225"/>
            </a:xfrm>
            <a:custGeom>
              <a:rect b="b" l="l" r="r" t="t"/>
              <a:pathLst>
                <a:path extrusionOk="0" h="1009" w="66">
                  <a:moveTo>
                    <a:pt x="1" y="1"/>
                  </a:moveTo>
                  <a:lnTo>
                    <a:pt x="1" y="972"/>
                  </a:lnTo>
                  <a:lnTo>
                    <a:pt x="66" y="1008"/>
                  </a:lnTo>
                  <a:lnTo>
                    <a:pt x="65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56"/>
            <p:cNvSpPr/>
            <p:nvPr/>
          </p:nvSpPr>
          <p:spPr>
            <a:xfrm>
              <a:off x="1789975" y="3595250"/>
              <a:ext cx="3175" cy="1875"/>
            </a:xfrm>
            <a:custGeom>
              <a:rect b="b" l="l" r="r" t="t"/>
              <a:pathLst>
                <a:path extrusionOk="0" h="75" w="127">
                  <a:moveTo>
                    <a:pt x="65" y="0"/>
                  </a:moveTo>
                  <a:lnTo>
                    <a:pt x="1" y="37"/>
                  </a:lnTo>
                  <a:lnTo>
                    <a:pt x="65" y="74"/>
                  </a:lnTo>
                  <a:lnTo>
                    <a:pt x="127" y="37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56"/>
            <p:cNvSpPr/>
            <p:nvPr/>
          </p:nvSpPr>
          <p:spPr>
            <a:xfrm>
              <a:off x="1774725" y="3576900"/>
              <a:ext cx="19125" cy="37550"/>
            </a:xfrm>
            <a:custGeom>
              <a:rect b="b" l="l" r="r" t="t"/>
              <a:pathLst>
                <a:path extrusionOk="0" h="1502" w="765">
                  <a:moveTo>
                    <a:pt x="764" y="1"/>
                  </a:moveTo>
                  <a:lnTo>
                    <a:pt x="0" y="440"/>
                  </a:lnTo>
                  <a:lnTo>
                    <a:pt x="0" y="1501"/>
                  </a:lnTo>
                  <a:lnTo>
                    <a:pt x="764" y="1062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56"/>
            <p:cNvSpPr/>
            <p:nvPr/>
          </p:nvSpPr>
          <p:spPr>
            <a:xfrm>
              <a:off x="1772000" y="3575275"/>
              <a:ext cx="21850" cy="12625"/>
            </a:xfrm>
            <a:custGeom>
              <a:rect b="b" l="l" r="r" t="t"/>
              <a:pathLst>
                <a:path extrusionOk="0" h="505" w="874">
                  <a:moveTo>
                    <a:pt x="763" y="0"/>
                  </a:moveTo>
                  <a:lnTo>
                    <a:pt x="1" y="441"/>
                  </a:lnTo>
                  <a:lnTo>
                    <a:pt x="109" y="505"/>
                  </a:lnTo>
                  <a:lnTo>
                    <a:pt x="873" y="66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56"/>
            <p:cNvSpPr/>
            <p:nvPr/>
          </p:nvSpPr>
          <p:spPr>
            <a:xfrm>
              <a:off x="1772000" y="3586300"/>
              <a:ext cx="2750" cy="28150"/>
            </a:xfrm>
            <a:custGeom>
              <a:rect b="b" l="l" r="r" t="t"/>
              <a:pathLst>
                <a:path extrusionOk="0" h="1126" w="110">
                  <a:moveTo>
                    <a:pt x="1" y="0"/>
                  </a:moveTo>
                  <a:lnTo>
                    <a:pt x="1" y="1063"/>
                  </a:lnTo>
                  <a:lnTo>
                    <a:pt x="109" y="1125"/>
                  </a:lnTo>
                  <a:lnTo>
                    <a:pt x="109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56"/>
            <p:cNvSpPr/>
            <p:nvPr/>
          </p:nvSpPr>
          <p:spPr>
            <a:xfrm>
              <a:off x="1774725" y="3576900"/>
              <a:ext cx="19125" cy="37550"/>
            </a:xfrm>
            <a:custGeom>
              <a:rect b="b" l="l" r="r" t="t"/>
              <a:pathLst>
                <a:path extrusionOk="0" h="1502" w="765">
                  <a:moveTo>
                    <a:pt x="764" y="1"/>
                  </a:moveTo>
                  <a:lnTo>
                    <a:pt x="0" y="440"/>
                  </a:lnTo>
                  <a:lnTo>
                    <a:pt x="0" y="1501"/>
                  </a:lnTo>
                  <a:lnTo>
                    <a:pt x="764" y="1062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56"/>
            <p:cNvSpPr/>
            <p:nvPr/>
          </p:nvSpPr>
          <p:spPr>
            <a:xfrm>
              <a:off x="1772000" y="3575275"/>
              <a:ext cx="21850" cy="12625"/>
            </a:xfrm>
            <a:custGeom>
              <a:rect b="b" l="l" r="r" t="t"/>
              <a:pathLst>
                <a:path extrusionOk="0" h="505" w="874">
                  <a:moveTo>
                    <a:pt x="763" y="0"/>
                  </a:moveTo>
                  <a:lnTo>
                    <a:pt x="1" y="441"/>
                  </a:lnTo>
                  <a:lnTo>
                    <a:pt x="109" y="505"/>
                  </a:lnTo>
                  <a:lnTo>
                    <a:pt x="873" y="66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56"/>
            <p:cNvSpPr/>
            <p:nvPr/>
          </p:nvSpPr>
          <p:spPr>
            <a:xfrm>
              <a:off x="1772000" y="3586300"/>
              <a:ext cx="2750" cy="28150"/>
            </a:xfrm>
            <a:custGeom>
              <a:rect b="b" l="l" r="r" t="t"/>
              <a:pathLst>
                <a:path extrusionOk="0" h="1126" w="110">
                  <a:moveTo>
                    <a:pt x="1" y="0"/>
                  </a:moveTo>
                  <a:lnTo>
                    <a:pt x="1" y="1063"/>
                  </a:lnTo>
                  <a:lnTo>
                    <a:pt x="109" y="1125"/>
                  </a:lnTo>
                  <a:lnTo>
                    <a:pt x="109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56"/>
            <p:cNvSpPr/>
            <p:nvPr/>
          </p:nvSpPr>
          <p:spPr>
            <a:xfrm>
              <a:off x="1774725" y="3580425"/>
              <a:ext cx="2350" cy="7475"/>
            </a:xfrm>
            <a:custGeom>
              <a:rect b="b" l="l" r="r" t="t"/>
              <a:pathLst>
                <a:path extrusionOk="0" h="299" w="94">
                  <a:moveTo>
                    <a:pt x="93" y="0"/>
                  </a:moveTo>
                  <a:lnTo>
                    <a:pt x="0" y="51"/>
                  </a:lnTo>
                  <a:lnTo>
                    <a:pt x="0" y="299"/>
                  </a:lnTo>
                  <a:lnTo>
                    <a:pt x="93" y="247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56"/>
            <p:cNvSpPr/>
            <p:nvPr/>
          </p:nvSpPr>
          <p:spPr>
            <a:xfrm>
              <a:off x="1772000" y="3578800"/>
              <a:ext cx="5075" cy="2900"/>
            </a:xfrm>
            <a:custGeom>
              <a:rect b="b" l="l" r="r" t="t"/>
              <a:pathLst>
                <a:path extrusionOk="0" h="116" w="203">
                  <a:moveTo>
                    <a:pt x="92" y="0"/>
                  </a:moveTo>
                  <a:lnTo>
                    <a:pt x="1" y="54"/>
                  </a:lnTo>
                  <a:lnTo>
                    <a:pt x="109" y="116"/>
                  </a:lnTo>
                  <a:lnTo>
                    <a:pt x="202" y="65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56"/>
            <p:cNvSpPr/>
            <p:nvPr/>
          </p:nvSpPr>
          <p:spPr>
            <a:xfrm>
              <a:off x="1772000" y="3580125"/>
              <a:ext cx="2750" cy="7775"/>
            </a:xfrm>
            <a:custGeom>
              <a:rect b="b" l="l" r="r" t="t"/>
              <a:pathLst>
                <a:path extrusionOk="0" h="311" w="110">
                  <a:moveTo>
                    <a:pt x="1" y="1"/>
                  </a:moveTo>
                  <a:lnTo>
                    <a:pt x="1" y="247"/>
                  </a:lnTo>
                  <a:lnTo>
                    <a:pt x="109" y="311"/>
                  </a:lnTo>
                  <a:lnTo>
                    <a:pt x="109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56"/>
            <p:cNvSpPr/>
            <p:nvPr/>
          </p:nvSpPr>
          <p:spPr>
            <a:xfrm>
              <a:off x="1791500" y="3570700"/>
              <a:ext cx="2350" cy="7525"/>
            </a:xfrm>
            <a:custGeom>
              <a:rect b="b" l="l" r="r" t="t"/>
              <a:pathLst>
                <a:path extrusionOk="0" h="301" w="94">
                  <a:moveTo>
                    <a:pt x="93" y="1"/>
                  </a:moveTo>
                  <a:lnTo>
                    <a:pt x="1" y="53"/>
                  </a:lnTo>
                  <a:lnTo>
                    <a:pt x="2" y="301"/>
                  </a:lnTo>
                  <a:lnTo>
                    <a:pt x="93" y="249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56"/>
            <p:cNvSpPr/>
            <p:nvPr/>
          </p:nvSpPr>
          <p:spPr>
            <a:xfrm>
              <a:off x="1788775" y="3569100"/>
              <a:ext cx="5075" cy="2925"/>
            </a:xfrm>
            <a:custGeom>
              <a:rect b="b" l="l" r="r" t="t"/>
              <a:pathLst>
                <a:path extrusionOk="0" h="117" w="203">
                  <a:moveTo>
                    <a:pt x="92" y="1"/>
                  </a:moveTo>
                  <a:lnTo>
                    <a:pt x="1" y="53"/>
                  </a:lnTo>
                  <a:lnTo>
                    <a:pt x="110" y="117"/>
                  </a:lnTo>
                  <a:lnTo>
                    <a:pt x="202" y="65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56"/>
            <p:cNvSpPr/>
            <p:nvPr/>
          </p:nvSpPr>
          <p:spPr>
            <a:xfrm>
              <a:off x="1788775" y="3570425"/>
              <a:ext cx="2800" cy="7800"/>
            </a:xfrm>
            <a:custGeom>
              <a:rect b="b" l="l" r="r" t="t"/>
              <a:pathLst>
                <a:path extrusionOk="0" h="312" w="112">
                  <a:moveTo>
                    <a:pt x="1" y="0"/>
                  </a:moveTo>
                  <a:lnTo>
                    <a:pt x="1" y="248"/>
                  </a:lnTo>
                  <a:lnTo>
                    <a:pt x="111" y="312"/>
                  </a:lnTo>
                  <a:lnTo>
                    <a:pt x="110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56"/>
            <p:cNvSpPr/>
            <p:nvPr/>
          </p:nvSpPr>
          <p:spPr>
            <a:xfrm>
              <a:off x="1788375" y="3637700"/>
              <a:ext cx="2500" cy="39400"/>
            </a:xfrm>
            <a:custGeom>
              <a:rect b="b" l="l" r="r" t="t"/>
              <a:pathLst>
                <a:path extrusionOk="0" h="1576" w="100">
                  <a:moveTo>
                    <a:pt x="1" y="0"/>
                  </a:moveTo>
                  <a:lnTo>
                    <a:pt x="1" y="1516"/>
                  </a:lnTo>
                  <a:lnTo>
                    <a:pt x="97" y="1575"/>
                  </a:lnTo>
                  <a:lnTo>
                    <a:pt x="100" y="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77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56"/>
            <p:cNvSpPr/>
            <p:nvPr/>
          </p:nvSpPr>
          <p:spPr>
            <a:xfrm>
              <a:off x="1790775" y="3637700"/>
              <a:ext cx="2575" cy="39400"/>
            </a:xfrm>
            <a:custGeom>
              <a:rect b="b" l="l" r="r" t="t"/>
              <a:pathLst>
                <a:path extrusionOk="0" h="1576" w="103">
                  <a:moveTo>
                    <a:pt x="102" y="0"/>
                  </a:moveTo>
                  <a:lnTo>
                    <a:pt x="4" y="57"/>
                  </a:lnTo>
                  <a:lnTo>
                    <a:pt x="1" y="1575"/>
                  </a:lnTo>
                  <a:lnTo>
                    <a:pt x="102" y="1516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884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56"/>
            <p:cNvSpPr/>
            <p:nvPr/>
          </p:nvSpPr>
          <p:spPr>
            <a:xfrm>
              <a:off x="1788375" y="3636275"/>
              <a:ext cx="4975" cy="2850"/>
            </a:xfrm>
            <a:custGeom>
              <a:rect b="b" l="l" r="r" t="t"/>
              <a:pathLst>
                <a:path extrusionOk="0" h="114" w="199">
                  <a:moveTo>
                    <a:pt x="100" y="1"/>
                  </a:moveTo>
                  <a:lnTo>
                    <a:pt x="1" y="57"/>
                  </a:lnTo>
                  <a:lnTo>
                    <a:pt x="100" y="114"/>
                  </a:lnTo>
                  <a:lnTo>
                    <a:pt x="198" y="57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56"/>
            <p:cNvSpPr/>
            <p:nvPr/>
          </p:nvSpPr>
          <p:spPr>
            <a:xfrm>
              <a:off x="1755550" y="3623925"/>
              <a:ext cx="2475" cy="34175"/>
            </a:xfrm>
            <a:custGeom>
              <a:rect b="b" l="l" r="r" t="t"/>
              <a:pathLst>
                <a:path extrusionOk="0" h="1367" w="99">
                  <a:moveTo>
                    <a:pt x="0" y="0"/>
                  </a:moveTo>
                  <a:lnTo>
                    <a:pt x="0" y="1308"/>
                  </a:lnTo>
                  <a:lnTo>
                    <a:pt x="96" y="1366"/>
                  </a:lnTo>
                  <a:lnTo>
                    <a:pt x="99" y="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7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56"/>
            <p:cNvSpPr/>
            <p:nvPr/>
          </p:nvSpPr>
          <p:spPr>
            <a:xfrm>
              <a:off x="1757925" y="3623925"/>
              <a:ext cx="2575" cy="34175"/>
            </a:xfrm>
            <a:custGeom>
              <a:rect b="b" l="l" r="r" t="t"/>
              <a:pathLst>
                <a:path extrusionOk="0" h="1367" w="103">
                  <a:moveTo>
                    <a:pt x="102" y="0"/>
                  </a:moveTo>
                  <a:lnTo>
                    <a:pt x="4" y="58"/>
                  </a:lnTo>
                  <a:lnTo>
                    <a:pt x="1" y="1366"/>
                  </a:lnTo>
                  <a:lnTo>
                    <a:pt x="102" y="1308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884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56"/>
            <p:cNvSpPr/>
            <p:nvPr/>
          </p:nvSpPr>
          <p:spPr>
            <a:xfrm>
              <a:off x="1755550" y="3622500"/>
              <a:ext cx="4950" cy="2900"/>
            </a:xfrm>
            <a:custGeom>
              <a:rect b="b" l="l" r="r" t="t"/>
              <a:pathLst>
                <a:path extrusionOk="0" h="116" w="198">
                  <a:moveTo>
                    <a:pt x="99" y="1"/>
                  </a:moveTo>
                  <a:lnTo>
                    <a:pt x="0" y="57"/>
                  </a:lnTo>
                  <a:lnTo>
                    <a:pt x="99" y="115"/>
                  </a:lnTo>
                  <a:lnTo>
                    <a:pt x="197" y="57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56"/>
            <p:cNvSpPr/>
            <p:nvPr/>
          </p:nvSpPr>
          <p:spPr>
            <a:xfrm>
              <a:off x="1854550" y="3603775"/>
              <a:ext cx="2475" cy="35175"/>
            </a:xfrm>
            <a:custGeom>
              <a:rect b="b" l="l" r="r" t="t"/>
              <a:pathLst>
                <a:path extrusionOk="0" h="1407" w="99">
                  <a:moveTo>
                    <a:pt x="0" y="0"/>
                  </a:moveTo>
                  <a:lnTo>
                    <a:pt x="0" y="1349"/>
                  </a:lnTo>
                  <a:lnTo>
                    <a:pt x="96" y="1407"/>
                  </a:lnTo>
                  <a:lnTo>
                    <a:pt x="99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7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56"/>
            <p:cNvSpPr/>
            <p:nvPr/>
          </p:nvSpPr>
          <p:spPr>
            <a:xfrm>
              <a:off x="1856950" y="3603775"/>
              <a:ext cx="2550" cy="35175"/>
            </a:xfrm>
            <a:custGeom>
              <a:rect b="b" l="l" r="r" t="t"/>
              <a:pathLst>
                <a:path extrusionOk="0" h="1407" w="102">
                  <a:moveTo>
                    <a:pt x="102" y="0"/>
                  </a:moveTo>
                  <a:lnTo>
                    <a:pt x="3" y="57"/>
                  </a:lnTo>
                  <a:lnTo>
                    <a:pt x="0" y="1407"/>
                  </a:lnTo>
                  <a:lnTo>
                    <a:pt x="102" y="1349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884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56"/>
            <p:cNvSpPr/>
            <p:nvPr/>
          </p:nvSpPr>
          <p:spPr>
            <a:xfrm>
              <a:off x="1854550" y="3602350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99" y="1"/>
                  </a:moveTo>
                  <a:lnTo>
                    <a:pt x="0" y="57"/>
                  </a:lnTo>
                  <a:lnTo>
                    <a:pt x="99" y="114"/>
                  </a:lnTo>
                  <a:lnTo>
                    <a:pt x="198" y="57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56"/>
            <p:cNvSpPr/>
            <p:nvPr/>
          </p:nvSpPr>
          <p:spPr>
            <a:xfrm>
              <a:off x="1754825" y="3582675"/>
              <a:ext cx="105775" cy="60775"/>
            </a:xfrm>
            <a:custGeom>
              <a:rect b="b" l="l" r="r" t="t"/>
              <a:pathLst>
                <a:path extrusionOk="0" h="2431" w="4231">
                  <a:moveTo>
                    <a:pt x="2729" y="0"/>
                  </a:moveTo>
                  <a:lnTo>
                    <a:pt x="0" y="1569"/>
                  </a:lnTo>
                  <a:lnTo>
                    <a:pt x="1501" y="2430"/>
                  </a:lnTo>
                  <a:lnTo>
                    <a:pt x="4230" y="862"/>
                  </a:lnTo>
                  <a:lnTo>
                    <a:pt x="2729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56"/>
            <p:cNvSpPr/>
            <p:nvPr/>
          </p:nvSpPr>
          <p:spPr>
            <a:xfrm>
              <a:off x="1792325" y="3604200"/>
              <a:ext cx="68275" cy="43350"/>
            </a:xfrm>
            <a:custGeom>
              <a:rect b="b" l="l" r="r" t="t"/>
              <a:pathLst>
                <a:path extrusionOk="0" h="1734" w="2731">
                  <a:moveTo>
                    <a:pt x="2730" y="1"/>
                  </a:moveTo>
                  <a:lnTo>
                    <a:pt x="1" y="1569"/>
                  </a:lnTo>
                  <a:lnTo>
                    <a:pt x="1" y="1733"/>
                  </a:lnTo>
                  <a:lnTo>
                    <a:pt x="2730" y="164"/>
                  </a:lnTo>
                  <a:lnTo>
                    <a:pt x="2730" y="1"/>
                  </a:lnTo>
                  <a:close/>
                </a:path>
              </a:pathLst>
            </a:custGeom>
            <a:solidFill>
              <a:srgbClr val="D77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56"/>
            <p:cNvSpPr/>
            <p:nvPr/>
          </p:nvSpPr>
          <p:spPr>
            <a:xfrm>
              <a:off x="1754825" y="3621900"/>
              <a:ext cx="37525" cy="25650"/>
            </a:xfrm>
            <a:custGeom>
              <a:rect b="b" l="l" r="r" t="t"/>
              <a:pathLst>
                <a:path extrusionOk="0" h="1026" w="1501">
                  <a:moveTo>
                    <a:pt x="0" y="0"/>
                  </a:moveTo>
                  <a:lnTo>
                    <a:pt x="0" y="164"/>
                  </a:lnTo>
                  <a:lnTo>
                    <a:pt x="1501" y="1025"/>
                  </a:lnTo>
                  <a:lnTo>
                    <a:pt x="1501" y="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963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56"/>
            <p:cNvSpPr/>
            <p:nvPr/>
          </p:nvSpPr>
          <p:spPr>
            <a:xfrm>
              <a:off x="1752725" y="3580275"/>
              <a:ext cx="109975" cy="63175"/>
            </a:xfrm>
            <a:custGeom>
              <a:rect b="b" l="l" r="r" t="t"/>
              <a:pathLst>
                <a:path extrusionOk="0" h="2527" w="4399">
                  <a:moveTo>
                    <a:pt x="2834" y="0"/>
                  </a:moveTo>
                  <a:lnTo>
                    <a:pt x="0" y="1630"/>
                  </a:lnTo>
                  <a:lnTo>
                    <a:pt x="1565" y="2526"/>
                  </a:lnTo>
                  <a:lnTo>
                    <a:pt x="4398" y="897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FD9E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56"/>
            <p:cNvSpPr/>
            <p:nvPr/>
          </p:nvSpPr>
          <p:spPr>
            <a:xfrm>
              <a:off x="1791825" y="3602675"/>
              <a:ext cx="70875" cy="42525"/>
            </a:xfrm>
            <a:custGeom>
              <a:rect b="b" l="l" r="r" t="t"/>
              <a:pathLst>
                <a:path extrusionOk="0" h="1701" w="2835">
                  <a:moveTo>
                    <a:pt x="2834" y="1"/>
                  </a:moveTo>
                  <a:lnTo>
                    <a:pt x="1" y="1630"/>
                  </a:lnTo>
                  <a:lnTo>
                    <a:pt x="1" y="1700"/>
                  </a:lnTo>
                  <a:lnTo>
                    <a:pt x="2834" y="70"/>
                  </a:lnTo>
                  <a:lnTo>
                    <a:pt x="2834" y="1"/>
                  </a:lnTo>
                  <a:close/>
                </a:path>
              </a:pathLst>
            </a:custGeom>
            <a:solidFill>
              <a:srgbClr val="F884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56"/>
            <p:cNvSpPr/>
            <p:nvPr/>
          </p:nvSpPr>
          <p:spPr>
            <a:xfrm>
              <a:off x="1752725" y="3621025"/>
              <a:ext cx="39125" cy="24175"/>
            </a:xfrm>
            <a:custGeom>
              <a:rect b="b" l="l" r="r" t="t"/>
              <a:pathLst>
                <a:path extrusionOk="0" h="967" w="1565">
                  <a:moveTo>
                    <a:pt x="0" y="0"/>
                  </a:moveTo>
                  <a:lnTo>
                    <a:pt x="0" y="70"/>
                  </a:lnTo>
                  <a:lnTo>
                    <a:pt x="1565" y="966"/>
                  </a:lnTo>
                  <a:lnTo>
                    <a:pt x="1565" y="8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7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56"/>
            <p:cNvSpPr/>
            <p:nvPr/>
          </p:nvSpPr>
          <p:spPr>
            <a:xfrm>
              <a:off x="1764575" y="3661800"/>
              <a:ext cx="1575" cy="25250"/>
            </a:xfrm>
            <a:custGeom>
              <a:rect b="b" l="l" r="r" t="t"/>
              <a:pathLst>
                <a:path extrusionOk="0" h="1010" w="63">
                  <a:moveTo>
                    <a:pt x="0" y="1"/>
                  </a:moveTo>
                  <a:lnTo>
                    <a:pt x="0" y="972"/>
                  </a:lnTo>
                  <a:lnTo>
                    <a:pt x="61" y="1010"/>
                  </a:lnTo>
                  <a:lnTo>
                    <a:pt x="63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56"/>
            <p:cNvSpPr/>
            <p:nvPr/>
          </p:nvSpPr>
          <p:spPr>
            <a:xfrm>
              <a:off x="1766100" y="3661800"/>
              <a:ext cx="1650" cy="25250"/>
            </a:xfrm>
            <a:custGeom>
              <a:rect b="b" l="l" r="r" t="t"/>
              <a:pathLst>
                <a:path extrusionOk="0" h="1010" w="66">
                  <a:moveTo>
                    <a:pt x="65" y="1"/>
                  </a:moveTo>
                  <a:lnTo>
                    <a:pt x="2" y="38"/>
                  </a:lnTo>
                  <a:lnTo>
                    <a:pt x="0" y="1010"/>
                  </a:lnTo>
                  <a:lnTo>
                    <a:pt x="0" y="1010"/>
                  </a:lnTo>
                  <a:lnTo>
                    <a:pt x="65" y="97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56"/>
            <p:cNvSpPr/>
            <p:nvPr/>
          </p:nvSpPr>
          <p:spPr>
            <a:xfrm>
              <a:off x="1764575" y="3660900"/>
              <a:ext cx="3175" cy="1875"/>
            </a:xfrm>
            <a:custGeom>
              <a:rect b="b" l="l" r="r" t="t"/>
              <a:pathLst>
                <a:path extrusionOk="0" h="75" w="127">
                  <a:moveTo>
                    <a:pt x="63" y="0"/>
                  </a:moveTo>
                  <a:lnTo>
                    <a:pt x="0" y="37"/>
                  </a:lnTo>
                  <a:lnTo>
                    <a:pt x="63" y="74"/>
                  </a:lnTo>
                  <a:lnTo>
                    <a:pt x="126" y="37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56"/>
            <p:cNvSpPr/>
            <p:nvPr/>
          </p:nvSpPr>
          <p:spPr>
            <a:xfrm>
              <a:off x="1747050" y="3651625"/>
              <a:ext cx="1625" cy="25200"/>
            </a:xfrm>
            <a:custGeom>
              <a:rect b="b" l="l" r="r" t="t"/>
              <a:pathLst>
                <a:path extrusionOk="0" h="1008" w="65">
                  <a:moveTo>
                    <a:pt x="1" y="0"/>
                  </a:moveTo>
                  <a:lnTo>
                    <a:pt x="1" y="970"/>
                  </a:lnTo>
                  <a:lnTo>
                    <a:pt x="63" y="1008"/>
                  </a:lnTo>
                  <a:lnTo>
                    <a:pt x="65" y="3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56"/>
            <p:cNvSpPr/>
            <p:nvPr/>
          </p:nvSpPr>
          <p:spPr>
            <a:xfrm>
              <a:off x="1748625" y="3651625"/>
              <a:ext cx="1625" cy="25200"/>
            </a:xfrm>
            <a:custGeom>
              <a:rect b="b" l="l" r="r" t="t"/>
              <a:pathLst>
                <a:path extrusionOk="0" h="1008" w="65">
                  <a:moveTo>
                    <a:pt x="64" y="0"/>
                  </a:moveTo>
                  <a:lnTo>
                    <a:pt x="2" y="36"/>
                  </a:lnTo>
                  <a:lnTo>
                    <a:pt x="0" y="1008"/>
                  </a:lnTo>
                  <a:lnTo>
                    <a:pt x="64" y="97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56"/>
            <p:cNvSpPr/>
            <p:nvPr/>
          </p:nvSpPr>
          <p:spPr>
            <a:xfrm>
              <a:off x="1747050" y="3650675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65" y="0"/>
                  </a:moveTo>
                  <a:lnTo>
                    <a:pt x="1" y="38"/>
                  </a:lnTo>
                  <a:lnTo>
                    <a:pt x="65" y="74"/>
                  </a:lnTo>
                  <a:lnTo>
                    <a:pt x="127" y="38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56"/>
            <p:cNvSpPr/>
            <p:nvPr/>
          </p:nvSpPr>
          <p:spPr>
            <a:xfrm>
              <a:off x="1782550" y="3653650"/>
              <a:ext cx="1575" cy="23000"/>
            </a:xfrm>
            <a:custGeom>
              <a:rect b="b" l="l" r="r" t="t"/>
              <a:pathLst>
                <a:path extrusionOk="0" h="920" w="63">
                  <a:moveTo>
                    <a:pt x="0" y="0"/>
                  </a:moveTo>
                  <a:lnTo>
                    <a:pt x="0" y="882"/>
                  </a:lnTo>
                  <a:lnTo>
                    <a:pt x="61" y="920"/>
                  </a:lnTo>
                  <a:lnTo>
                    <a:pt x="63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56"/>
            <p:cNvSpPr/>
            <p:nvPr/>
          </p:nvSpPr>
          <p:spPr>
            <a:xfrm>
              <a:off x="1784075" y="3653650"/>
              <a:ext cx="1650" cy="23000"/>
            </a:xfrm>
            <a:custGeom>
              <a:rect b="b" l="l" r="r" t="t"/>
              <a:pathLst>
                <a:path extrusionOk="0" h="920" w="66">
                  <a:moveTo>
                    <a:pt x="66" y="0"/>
                  </a:moveTo>
                  <a:lnTo>
                    <a:pt x="2" y="37"/>
                  </a:lnTo>
                  <a:lnTo>
                    <a:pt x="0" y="920"/>
                  </a:lnTo>
                  <a:lnTo>
                    <a:pt x="66" y="88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56"/>
            <p:cNvSpPr/>
            <p:nvPr/>
          </p:nvSpPr>
          <p:spPr>
            <a:xfrm>
              <a:off x="1782550" y="3652750"/>
              <a:ext cx="3175" cy="1825"/>
            </a:xfrm>
            <a:custGeom>
              <a:rect b="b" l="l" r="r" t="t"/>
              <a:pathLst>
                <a:path extrusionOk="0" h="73" w="127">
                  <a:moveTo>
                    <a:pt x="63" y="0"/>
                  </a:moveTo>
                  <a:lnTo>
                    <a:pt x="0" y="36"/>
                  </a:lnTo>
                  <a:lnTo>
                    <a:pt x="63" y="73"/>
                  </a:lnTo>
                  <a:lnTo>
                    <a:pt x="127" y="36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56"/>
            <p:cNvSpPr/>
            <p:nvPr/>
          </p:nvSpPr>
          <p:spPr>
            <a:xfrm>
              <a:off x="1749750" y="3641725"/>
              <a:ext cx="37575" cy="22050"/>
            </a:xfrm>
            <a:custGeom>
              <a:rect b="b" l="l" r="r" t="t"/>
              <a:pathLst>
                <a:path extrusionOk="0" h="882" w="1503">
                  <a:moveTo>
                    <a:pt x="740" y="0"/>
                  </a:moveTo>
                  <a:lnTo>
                    <a:pt x="0" y="441"/>
                  </a:lnTo>
                  <a:lnTo>
                    <a:pt x="740" y="882"/>
                  </a:lnTo>
                  <a:lnTo>
                    <a:pt x="1502" y="441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56"/>
            <p:cNvSpPr/>
            <p:nvPr/>
          </p:nvSpPr>
          <p:spPr>
            <a:xfrm>
              <a:off x="1768225" y="3652750"/>
              <a:ext cx="19100" cy="15575"/>
            </a:xfrm>
            <a:custGeom>
              <a:rect b="b" l="l" r="r" t="t"/>
              <a:pathLst>
                <a:path extrusionOk="0" h="623" w="764">
                  <a:moveTo>
                    <a:pt x="763" y="0"/>
                  </a:moveTo>
                  <a:lnTo>
                    <a:pt x="1" y="441"/>
                  </a:lnTo>
                  <a:lnTo>
                    <a:pt x="1" y="622"/>
                  </a:lnTo>
                  <a:lnTo>
                    <a:pt x="763" y="18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56"/>
            <p:cNvSpPr/>
            <p:nvPr/>
          </p:nvSpPr>
          <p:spPr>
            <a:xfrm>
              <a:off x="1746375" y="3632325"/>
              <a:ext cx="19125" cy="37600"/>
            </a:xfrm>
            <a:custGeom>
              <a:rect b="b" l="l" r="r" t="t"/>
              <a:pathLst>
                <a:path extrusionOk="0" h="1504" w="765">
                  <a:moveTo>
                    <a:pt x="0" y="1"/>
                  </a:moveTo>
                  <a:lnTo>
                    <a:pt x="0" y="1062"/>
                  </a:lnTo>
                  <a:lnTo>
                    <a:pt x="764" y="1503"/>
                  </a:lnTo>
                  <a:lnTo>
                    <a:pt x="764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56"/>
            <p:cNvSpPr/>
            <p:nvPr/>
          </p:nvSpPr>
          <p:spPr>
            <a:xfrm>
              <a:off x="1746375" y="3630725"/>
              <a:ext cx="21875" cy="12625"/>
            </a:xfrm>
            <a:custGeom>
              <a:rect b="b" l="l" r="r" t="t"/>
              <a:pathLst>
                <a:path extrusionOk="0" h="505" w="875">
                  <a:moveTo>
                    <a:pt x="112" y="1"/>
                  </a:moveTo>
                  <a:lnTo>
                    <a:pt x="0" y="65"/>
                  </a:lnTo>
                  <a:lnTo>
                    <a:pt x="764" y="504"/>
                  </a:lnTo>
                  <a:lnTo>
                    <a:pt x="875" y="44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56"/>
            <p:cNvSpPr/>
            <p:nvPr/>
          </p:nvSpPr>
          <p:spPr>
            <a:xfrm>
              <a:off x="1765475" y="3641725"/>
              <a:ext cx="2775" cy="28200"/>
            </a:xfrm>
            <a:custGeom>
              <a:rect b="b" l="l" r="r" t="t"/>
              <a:pathLst>
                <a:path extrusionOk="0" h="1128" w="111">
                  <a:moveTo>
                    <a:pt x="111" y="0"/>
                  </a:moveTo>
                  <a:lnTo>
                    <a:pt x="0" y="64"/>
                  </a:lnTo>
                  <a:lnTo>
                    <a:pt x="0" y="1127"/>
                  </a:lnTo>
                  <a:lnTo>
                    <a:pt x="111" y="1063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56"/>
            <p:cNvSpPr/>
            <p:nvPr/>
          </p:nvSpPr>
          <p:spPr>
            <a:xfrm>
              <a:off x="1746375" y="3632325"/>
              <a:ext cx="19125" cy="37600"/>
            </a:xfrm>
            <a:custGeom>
              <a:rect b="b" l="l" r="r" t="t"/>
              <a:pathLst>
                <a:path extrusionOk="0" h="1504" w="765">
                  <a:moveTo>
                    <a:pt x="0" y="1"/>
                  </a:moveTo>
                  <a:lnTo>
                    <a:pt x="0" y="1062"/>
                  </a:lnTo>
                  <a:lnTo>
                    <a:pt x="764" y="1503"/>
                  </a:lnTo>
                  <a:lnTo>
                    <a:pt x="764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56"/>
            <p:cNvSpPr/>
            <p:nvPr/>
          </p:nvSpPr>
          <p:spPr>
            <a:xfrm>
              <a:off x="1746375" y="3630725"/>
              <a:ext cx="21875" cy="12625"/>
            </a:xfrm>
            <a:custGeom>
              <a:rect b="b" l="l" r="r" t="t"/>
              <a:pathLst>
                <a:path extrusionOk="0" h="505" w="875">
                  <a:moveTo>
                    <a:pt x="112" y="1"/>
                  </a:moveTo>
                  <a:lnTo>
                    <a:pt x="0" y="65"/>
                  </a:lnTo>
                  <a:lnTo>
                    <a:pt x="764" y="504"/>
                  </a:lnTo>
                  <a:lnTo>
                    <a:pt x="875" y="44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56"/>
            <p:cNvSpPr/>
            <p:nvPr/>
          </p:nvSpPr>
          <p:spPr>
            <a:xfrm>
              <a:off x="1765475" y="3641725"/>
              <a:ext cx="2775" cy="28200"/>
            </a:xfrm>
            <a:custGeom>
              <a:rect b="b" l="l" r="r" t="t"/>
              <a:pathLst>
                <a:path extrusionOk="0" h="1128" w="111">
                  <a:moveTo>
                    <a:pt x="111" y="0"/>
                  </a:moveTo>
                  <a:lnTo>
                    <a:pt x="0" y="64"/>
                  </a:lnTo>
                  <a:lnTo>
                    <a:pt x="0" y="1127"/>
                  </a:lnTo>
                  <a:lnTo>
                    <a:pt x="111" y="1063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56"/>
            <p:cNvSpPr/>
            <p:nvPr/>
          </p:nvSpPr>
          <p:spPr>
            <a:xfrm>
              <a:off x="1763150" y="3635850"/>
              <a:ext cx="2350" cy="8075"/>
            </a:xfrm>
            <a:custGeom>
              <a:rect b="b" l="l" r="r" t="t"/>
              <a:pathLst>
                <a:path extrusionOk="0" h="323" w="94">
                  <a:moveTo>
                    <a:pt x="1" y="0"/>
                  </a:moveTo>
                  <a:lnTo>
                    <a:pt x="1" y="270"/>
                  </a:lnTo>
                  <a:lnTo>
                    <a:pt x="93" y="322"/>
                  </a:lnTo>
                  <a:lnTo>
                    <a:pt x="93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56"/>
            <p:cNvSpPr/>
            <p:nvPr/>
          </p:nvSpPr>
          <p:spPr>
            <a:xfrm>
              <a:off x="1763150" y="3634250"/>
              <a:ext cx="5100" cy="2925"/>
            </a:xfrm>
            <a:custGeom>
              <a:rect b="b" l="l" r="r" t="t"/>
              <a:pathLst>
                <a:path extrusionOk="0" h="117" w="204">
                  <a:moveTo>
                    <a:pt x="112" y="1"/>
                  </a:moveTo>
                  <a:lnTo>
                    <a:pt x="1" y="64"/>
                  </a:lnTo>
                  <a:lnTo>
                    <a:pt x="93" y="117"/>
                  </a:lnTo>
                  <a:lnTo>
                    <a:pt x="204" y="53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56"/>
            <p:cNvSpPr/>
            <p:nvPr/>
          </p:nvSpPr>
          <p:spPr>
            <a:xfrm>
              <a:off x="1765475" y="3635550"/>
              <a:ext cx="2775" cy="7800"/>
            </a:xfrm>
            <a:custGeom>
              <a:rect b="b" l="l" r="r" t="t"/>
              <a:pathLst>
                <a:path extrusionOk="0" h="312" w="111">
                  <a:moveTo>
                    <a:pt x="111" y="1"/>
                  </a:moveTo>
                  <a:lnTo>
                    <a:pt x="0" y="65"/>
                  </a:lnTo>
                  <a:lnTo>
                    <a:pt x="0" y="311"/>
                  </a:lnTo>
                  <a:lnTo>
                    <a:pt x="111" y="247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56"/>
            <p:cNvSpPr/>
            <p:nvPr/>
          </p:nvSpPr>
          <p:spPr>
            <a:xfrm>
              <a:off x="1746375" y="3626175"/>
              <a:ext cx="2350" cy="8075"/>
            </a:xfrm>
            <a:custGeom>
              <a:rect b="b" l="l" r="r" t="t"/>
              <a:pathLst>
                <a:path extrusionOk="0" h="323" w="94">
                  <a:moveTo>
                    <a:pt x="0" y="0"/>
                  </a:moveTo>
                  <a:lnTo>
                    <a:pt x="0" y="270"/>
                  </a:lnTo>
                  <a:lnTo>
                    <a:pt x="93" y="322"/>
                  </a:lnTo>
                  <a:lnTo>
                    <a:pt x="93" y="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56"/>
            <p:cNvSpPr/>
            <p:nvPr/>
          </p:nvSpPr>
          <p:spPr>
            <a:xfrm>
              <a:off x="1746375" y="3624525"/>
              <a:ext cx="5100" cy="2925"/>
            </a:xfrm>
            <a:custGeom>
              <a:rect b="b" l="l" r="r" t="t"/>
              <a:pathLst>
                <a:path extrusionOk="0" h="117" w="204">
                  <a:moveTo>
                    <a:pt x="112" y="1"/>
                  </a:moveTo>
                  <a:lnTo>
                    <a:pt x="0" y="66"/>
                  </a:lnTo>
                  <a:lnTo>
                    <a:pt x="93" y="117"/>
                  </a:lnTo>
                  <a:lnTo>
                    <a:pt x="203" y="55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56"/>
            <p:cNvSpPr/>
            <p:nvPr/>
          </p:nvSpPr>
          <p:spPr>
            <a:xfrm>
              <a:off x="1748700" y="3625875"/>
              <a:ext cx="2775" cy="7775"/>
            </a:xfrm>
            <a:custGeom>
              <a:rect b="b" l="l" r="r" t="t"/>
              <a:pathLst>
                <a:path extrusionOk="0" h="311" w="111">
                  <a:moveTo>
                    <a:pt x="110" y="1"/>
                  </a:moveTo>
                  <a:lnTo>
                    <a:pt x="0" y="63"/>
                  </a:lnTo>
                  <a:lnTo>
                    <a:pt x="0" y="311"/>
                  </a:lnTo>
                  <a:lnTo>
                    <a:pt x="110" y="247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56"/>
            <p:cNvSpPr/>
            <p:nvPr/>
          </p:nvSpPr>
          <p:spPr>
            <a:xfrm>
              <a:off x="1832825" y="3645750"/>
              <a:ext cx="1600" cy="25225"/>
            </a:xfrm>
            <a:custGeom>
              <a:rect b="b" l="l" r="r" t="t"/>
              <a:pathLst>
                <a:path extrusionOk="0" h="1009" w="64">
                  <a:moveTo>
                    <a:pt x="63" y="0"/>
                  </a:moveTo>
                  <a:lnTo>
                    <a:pt x="1" y="37"/>
                  </a:lnTo>
                  <a:lnTo>
                    <a:pt x="2" y="1008"/>
                  </a:lnTo>
                  <a:lnTo>
                    <a:pt x="63" y="970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56"/>
            <p:cNvSpPr/>
            <p:nvPr/>
          </p:nvSpPr>
          <p:spPr>
            <a:xfrm>
              <a:off x="1831225" y="3645750"/>
              <a:ext cx="1675" cy="25225"/>
            </a:xfrm>
            <a:custGeom>
              <a:rect b="b" l="l" r="r" t="t"/>
              <a:pathLst>
                <a:path extrusionOk="0" h="1009" w="67">
                  <a:moveTo>
                    <a:pt x="1" y="0"/>
                  </a:moveTo>
                  <a:lnTo>
                    <a:pt x="1" y="970"/>
                  </a:lnTo>
                  <a:lnTo>
                    <a:pt x="66" y="1008"/>
                  </a:lnTo>
                  <a:lnTo>
                    <a:pt x="65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56"/>
            <p:cNvSpPr/>
            <p:nvPr/>
          </p:nvSpPr>
          <p:spPr>
            <a:xfrm>
              <a:off x="1831225" y="3644800"/>
              <a:ext cx="3200" cy="1875"/>
            </a:xfrm>
            <a:custGeom>
              <a:rect b="b" l="l" r="r" t="t"/>
              <a:pathLst>
                <a:path extrusionOk="0" h="75" w="128">
                  <a:moveTo>
                    <a:pt x="65" y="1"/>
                  </a:moveTo>
                  <a:lnTo>
                    <a:pt x="1" y="38"/>
                  </a:lnTo>
                  <a:lnTo>
                    <a:pt x="65" y="75"/>
                  </a:lnTo>
                  <a:lnTo>
                    <a:pt x="127" y="38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56"/>
            <p:cNvSpPr/>
            <p:nvPr/>
          </p:nvSpPr>
          <p:spPr>
            <a:xfrm>
              <a:off x="1850300" y="3635525"/>
              <a:ext cx="1625" cy="25225"/>
            </a:xfrm>
            <a:custGeom>
              <a:rect b="b" l="l" r="r" t="t"/>
              <a:pathLst>
                <a:path extrusionOk="0" h="1009" w="65">
                  <a:moveTo>
                    <a:pt x="64" y="0"/>
                  </a:moveTo>
                  <a:lnTo>
                    <a:pt x="1" y="37"/>
                  </a:lnTo>
                  <a:lnTo>
                    <a:pt x="2" y="1008"/>
                  </a:lnTo>
                  <a:lnTo>
                    <a:pt x="64" y="97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56"/>
            <p:cNvSpPr/>
            <p:nvPr/>
          </p:nvSpPr>
          <p:spPr>
            <a:xfrm>
              <a:off x="1848700" y="3635525"/>
              <a:ext cx="1675" cy="25225"/>
            </a:xfrm>
            <a:custGeom>
              <a:rect b="b" l="l" r="r" t="t"/>
              <a:pathLst>
                <a:path extrusionOk="0" h="1009" w="67">
                  <a:moveTo>
                    <a:pt x="1" y="0"/>
                  </a:moveTo>
                  <a:lnTo>
                    <a:pt x="1" y="970"/>
                  </a:lnTo>
                  <a:lnTo>
                    <a:pt x="66" y="1008"/>
                  </a:lnTo>
                  <a:lnTo>
                    <a:pt x="66" y="1008"/>
                  </a:lnTo>
                  <a:lnTo>
                    <a:pt x="65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56"/>
            <p:cNvSpPr/>
            <p:nvPr/>
          </p:nvSpPr>
          <p:spPr>
            <a:xfrm>
              <a:off x="1848700" y="3634625"/>
              <a:ext cx="3225" cy="1825"/>
            </a:xfrm>
            <a:custGeom>
              <a:rect b="b" l="l" r="r" t="t"/>
              <a:pathLst>
                <a:path extrusionOk="0" h="73" w="129">
                  <a:moveTo>
                    <a:pt x="65" y="0"/>
                  </a:moveTo>
                  <a:lnTo>
                    <a:pt x="1" y="36"/>
                  </a:lnTo>
                  <a:lnTo>
                    <a:pt x="65" y="73"/>
                  </a:lnTo>
                  <a:lnTo>
                    <a:pt x="128" y="36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56"/>
            <p:cNvSpPr/>
            <p:nvPr/>
          </p:nvSpPr>
          <p:spPr>
            <a:xfrm>
              <a:off x="1814850" y="3637550"/>
              <a:ext cx="1575" cy="23000"/>
            </a:xfrm>
            <a:custGeom>
              <a:rect b="b" l="l" r="r" t="t"/>
              <a:pathLst>
                <a:path extrusionOk="0" h="920" w="63">
                  <a:moveTo>
                    <a:pt x="63" y="1"/>
                  </a:moveTo>
                  <a:lnTo>
                    <a:pt x="0" y="38"/>
                  </a:lnTo>
                  <a:lnTo>
                    <a:pt x="2" y="920"/>
                  </a:lnTo>
                  <a:lnTo>
                    <a:pt x="63" y="882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56"/>
            <p:cNvSpPr/>
            <p:nvPr/>
          </p:nvSpPr>
          <p:spPr>
            <a:xfrm>
              <a:off x="1813250" y="3637550"/>
              <a:ext cx="1650" cy="23000"/>
            </a:xfrm>
            <a:custGeom>
              <a:rect b="b" l="l" r="r" t="t"/>
              <a:pathLst>
                <a:path extrusionOk="0" h="920" w="66">
                  <a:moveTo>
                    <a:pt x="1" y="1"/>
                  </a:moveTo>
                  <a:lnTo>
                    <a:pt x="1" y="882"/>
                  </a:lnTo>
                  <a:lnTo>
                    <a:pt x="66" y="920"/>
                  </a:lnTo>
                  <a:lnTo>
                    <a:pt x="64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56"/>
            <p:cNvSpPr/>
            <p:nvPr/>
          </p:nvSpPr>
          <p:spPr>
            <a:xfrm>
              <a:off x="1813250" y="3636650"/>
              <a:ext cx="3175" cy="1875"/>
            </a:xfrm>
            <a:custGeom>
              <a:rect b="b" l="l" r="r" t="t"/>
              <a:pathLst>
                <a:path extrusionOk="0" h="75" w="127">
                  <a:moveTo>
                    <a:pt x="64" y="0"/>
                  </a:moveTo>
                  <a:lnTo>
                    <a:pt x="1" y="37"/>
                  </a:lnTo>
                  <a:lnTo>
                    <a:pt x="64" y="74"/>
                  </a:lnTo>
                  <a:lnTo>
                    <a:pt x="127" y="37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56"/>
            <p:cNvSpPr/>
            <p:nvPr/>
          </p:nvSpPr>
          <p:spPr>
            <a:xfrm>
              <a:off x="1811650" y="3625625"/>
              <a:ext cx="37600" cy="22075"/>
            </a:xfrm>
            <a:custGeom>
              <a:rect b="b" l="l" r="r" t="t"/>
              <a:pathLst>
                <a:path extrusionOk="0" h="883" w="1504">
                  <a:moveTo>
                    <a:pt x="764" y="0"/>
                  </a:moveTo>
                  <a:lnTo>
                    <a:pt x="1" y="441"/>
                  </a:lnTo>
                  <a:lnTo>
                    <a:pt x="764" y="882"/>
                  </a:lnTo>
                  <a:lnTo>
                    <a:pt x="1503" y="441"/>
                  </a:lnTo>
                  <a:lnTo>
                    <a:pt x="764" y="0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56"/>
            <p:cNvSpPr/>
            <p:nvPr/>
          </p:nvSpPr>
          <p:spPr>
            <a:xfrm>
              <a:off x="1811650" y="3636650"/>
              <a:ext cx="19100" cy="15575"/>
            </a:xfrm>
            <a:custGeom>
              <a:rect b="b" l="l" r="r" t="t"/>
              <a:pathLst>
                <a:path extrusionOk="0" h="623" w="764">
                  <a:moveTo>
                    <a:pt x="1" y="0"/>
                  </a:moveTo>
                  <a:lnTo>
                    <a:pt x="1" y="182"/>
                  </a:lnTo>
                  <a:lnTo>
                    <a:pt x="764" y="622"/>
                  </a:lnTo>
                  <a:lnTo>
                    <a:pt x="764" y="4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56"/>
            <p:cNvSpPr/>
            <p:nvPr/>
          </p:nvSpPr>
          <p:spPr>
            <a:xfrm>
              <a:off x="1833475" y="3616225"/>
              <a:ext cx="19100" cy="37600"/>
            </a:xfrm>
            <a:custGeom>
              <a:rect b="b" l="l" r="r" t="t"/>
              <a:pathLst>
                <a:path extrusionOk="0" h="1504" w="764">
                  <a:moveTo>
                    <a:pt x="764" y="1"/>
                  </a:moveTo>
                  <a:lnTo>
                    <a:pt x="1" y="440"/>
                  </a:lnTo>
                  <a:lnTo>
                    <a:pt x="1" y="1503"/>
                  </a:lnTo>
                  <a:lnTo>
                    <a:pt x="764" y="1064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56"/>
            <p:cNvSpPr/>
            <p:nvPr/>
          </p:nvSpPr>
          <p:spPr>
            <a:xfrm>
              <a:off x="1830725" y="3614650"/>
              <a:ext cx="21850" cy="12600"/>
            </a:xfrm>
            <a:custGeom>
              <a:rect b="b" l="l" r="r" t="t"/>
              <a:pathLst>
                <a:path extrusionOk="0" h="504" w="874">
                  <a:moveTo>
                    <a:pt x="763" y="0"/>
                  </a:moveTo>
                  <a:lnTo>
                    <a:pt x="1" y="439"/>
                  </a:lnTo>
                  <a:lnTo>
                    <a:pt x="111" y="503"/>
                  </a:lnTo>
                  <a:lnTo>
                    <a:pt x="874" y="64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56"/>
            <p:cNvSpPr/>
            <p:nvPr/>
          </p:nvSpPr>
          <p:spPr>
            <a:xfrm>
              <a:off x="1830725" y="3625625"/>
              <a:ext cx="2775" cy="28200"/>
            </a:xfrm>
            <a:custGeom>
              <a:rect b="b" l="l" r="r" t="t"/>
              <a:pathLst>
                <a:path extrusionOk="0" h="1128" w="111">
                  <a:moveTo>
                    <a:pt x="1" y="0"/>
                  </a:moveTo>
                  <a:lnTo>
                    <a:pt x="1" y="1063"/>
                  </a:lnTo>
                  <a:lnTo>
                    <a:pt x="111" y="1127"/>
                  </a:lnTo>
                  <a:lnTo>
                    <a:pt x="1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56"/>
            <p:cNvSpPr/>
            <p:nvPr/>
          </p:nvSpPr>
          <p:spPr>
            <a:xfrm>
              <a:off x="1833475" y="3616225"/>
              <a:ext cx="19100" cy="37600"/>
            </a:xfrm>
            <a:custGeom>
              <a:rect b="b" l="l" r="r" t="t"/>
              <a:pathLst>
                <a:path extrusionOk="0" h="1504" w="764">
                  <a:moveTo>
                    <a:pt x="764" y="1"/>
                  </a:moveTo>
                  <a:lnTo>
                    <a:pt x="1" y="440"/>
                  </a:lnTo>
                  <a:lnTo>
                    <a:pt x="1" y="1503"/>
                  </a:lnTo>
                  <a:lnTo>
                    <a:pt x="764" y="1064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56"/>
            <p:cNvSpPr/>
            <p:nvPr/>
          </p:nvSpPr>
          <p:spPr>
            <a:xfrm>
              <a:off x="1830725" y="3614650"/>
              <a:ext cx="21850" cy="12600"/>
            </a:xfrm>
            <a:custGeom>
              <a:rect b="b" l="l" r="r" t="t"/>
              <a:pathLst>
                <a:path extrusionOk="0" h="504" w="874">
                  <a:moveTo>
                    <a:pt x="763" y="0"/>
                  </a:moveTo>
                  <a:lnTo>
                    <a:pt x="1" y="439"/>
                  </a:lnTo>
                  <a:lnTo>
                    <a:pt x="111" y="503"/>
                  </a:lnTo>
                  <a:lnTo>
                    <a:pt x="874" y="64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56"/>
            <p:cNvSpPr/>
            <p:nvPr/>
          </p:nvSpPr>
          <p:spPr>
            <a:xfrm>
              <a:off x="1830725" y="3625625"/>
              <a:ext cx="2775" cy="28200"/>
            </a:xfrm>
            <a:custGeom>
              <a:rect b="b" l="l" r="r" t="t"/>
              <a:pathLst>
                <a:path extrusionOk="0" h="1128" w="111">
                  <a:moveTo>
                    <a:pt x="1" y="0"/>
                  </a:moveTo>
                  <a:lnTo>
                    <a:pt x="1" y="1063"/>
                  </a:lnTo>
                  <a:lnTo>
                    <a:pt x="111" y="1127"/>
                  </a:lnTo>
                  <a:lnTo>
                    <a:pt x="1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56"/>
            <p:cNvSpPr/>
            <p:nvPr/>
          </p:nvSpPr>
          <p:spPr>
            <a:xfrm>
              <a:off x="1833475" y="3619750"/>
              <a:ext cx="2325" cy="8075"/>
            </a:xfrm>
            <a:custGeom>
              <a:rect b="b" l="l" r="r" t="t"/>
              <a:pathLst>
                <a:path extrusionOk="0" h="323" w="93">
                  <a:moveTo>
                    <a:pt x="92" y="1"/>
                  </a:moveTo>
                  <a:lnTo>
                    <a:pt x="1" y="53"/>
                  </a:lnTo>
                  <a:lnTo>
                    <a:pt x="1" y="322"/>
                  </a:lnTo>
                  <a:lnTo>
                    <a:pt x="92" y="270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56"/>
            <p:cNvSpPr/>
            <p:nvPr/>
          </p:nvSpPr>
          <p:spPr>
            <a:xfrm>
              <a:off x="1830725" y="3618150"/>
              <a:ext cx="5075" cy="2925"/>
            </a:xfrm>
            <a:custGeom>
              <a:rect b="b" l="l" r="r" t="t"/>
              <a:pathLst>
                <a:path extrusionOk="0" h="117" w="203">
                  <a:moveTo>
                    <a:pt x="92" y="1"/>
                  </a:moveTo>
                  <a:lnTo>
                    <a:pt x="1" y="53"/>
                  </a:lnTo>
                  <a:lnTo>
                    <a:pt x="111" y="117"/>
                  </a:lnTo>
                  <a:lnTo>
                    <a:pt x="202" y="65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56"/>
            <p:cNvSpPr/>
            <p:nvPr/>
          </p:nvSpPr>
          <p:spPr>
            <a:xfrm>
              <a:off x="1830725" y="3619450"/>
              <a:ext cx="2775" cy="7800"/>
            </a:xfrm>
            <a:custGeom>
              <a:rect b="b" l="l" r="r" t="t"/>
              <a:pathLst>
                <a:path extrusionOk="0" h="312" w="111">
                  <a:moveTo>
                    <a:pt x="1" y="1"/>
                  </a:moveTo>
                  <a:lnTo>
                    <a:pt x="1" y="247"/>
                  </a:lnTo>
                  <a:lnTo>
                    <a:pt x="111" y="311"/>
                  </a:lnTo>
                  <a:lnTo>
                    <a:pt x="111" y="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56"/>
            <p:cNvSpPr/>
            <p:nvPr/>
          </p:nvSpPr>
          <p:spPr>
            <a:xfrm>
              <a:off x="1850275" y="3610075"/>
              <a:ext cx="2300" cy="8075"/>
            </a:xfrm>
            <a:custGeom>
              <a:rect b="b" l="l" r="r" t="t"/>
              <a:pathLst>
                <a:path extrusionOk="0" h="323" w="92">
                  <a:moveTo>
                    <a:pt x="92" y="0"/>
                  </a:moveTo>
                  <a:lnTo>
                    <a:pt x="0" y="53"/>
                  </a:lnTo>
                  <a:lnTo>
                    <a:pt x="0" y="322"/>
                  </a:lnTo>
                  <a:lnTo>
                    <a:pt x="92" y="27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FEA6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56"/>
            <p:cNvSpPr/>
            <p:nvPr/>
          </p:nvSpPr>
          <p:spPr>
            <a:xfrm>
              <a:off x="1847525" y="3608475"/>
              <a:ext cx="5050" cy="2925"/>
            </a:xfrm>
            <a:custGeom>
              <a:rect b="b" l="l" r="r" t="t"/>
              <a:pathLst>
                <a:path extrusionOk="0" h="117" w="202">
                  <a:moveTo>
                    <a:pt x="91" y="1"/>
                  </a:moveTo>
                  <a:lnTo>
                    <a:pt x="0" y="53"/>
                  </a:lnTo>
                  <a:lnTo>
                    <a:pt x="110" y="117"/>
                  </a:lnTo>
                  <a:lnTo>
                    <a:pt x="202" y="64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56"/>
            <p:cNvSpPr/>
            <p:nvPr/>
          </p:nvSpPr>
          <p:spPr>
            <a:xfrm>
              <a:off x="1847525" y="3609775"/>
              <a:ext cx="2775" cy="7825"/>
            </a:xfrm>
            <a:custGeom>
              <a:rect b="b" l="l" r="r" t="t"/>
              <a:pathLst>
                <a:path extrusionOk="0" h="313" w="111">
                  <a:moveTo>
                    <a:pt x="0" y="1"/>
                  </a:moveTo>
                  <a:lnTo>
                    <a:pt x="0" y="247"/>
                  </a:lnTo>
                  <a:lnTo>
                    <a:pt x="110" y="313"/>
                  </a:lnTo>
                  <a:lnTo>
                    <a:pt x="110" y="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82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56"/>
            <p:cNvSpPr/>
            <p:nvPr/>
          </p:nvSpPr>
          <p:spPr>
            <a:xfrm>
              <a:off x="1527075" y="3586875"/>
              <a:ext cx="228900" cy="135900"/>
            </a:xfrm>
            <a:custGeom>
              <a:rect b="b" l="l" r="r" t="t"/>
              <a:pathLst>
                <a:path extrusionOk="0" h="5436" w="9156">
                  <a:moveTo>
                    <a:pt x="1" y="0"/>
                  </a:moveTo>
                  <a:lnTo>
                    <a:pt x="1" y="151"/>
                  </a:lnTo>
                  <a:lnTo>
                    <a:pt x="9155" y="5435"/>
                  </a:lnTo>
                  <a:lnTo>
                    <a:pt x="9155" y="528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9C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56"/>
            <p:cNvSpPr/>
            <p:nvPr/>
          </p:nvSpPr>
          <p:spPr>
            <a:xfrm>
              <a:off x="1755950" y="3608950"/>
              <a:ext cx="190675" cy="113825"/>
            </a:xfrm>
            <a:custGeom>
              <a:rect b="b" l="l" r="r" t="t"/>
              <a:pathLst>
                <a:path extrusionOk="0" h="4553" w="7627">
                  <a:moveTo>
                    <a:pt x="7626" y="0"/>
                  </a:moveTo>
                  <a:lnTo>
                    <a:pt x="0" y="4403"/>
                  </a:lnTo>
                  <a:lnTo>
                    <a:pt x="0" y="4552"/>
                  </a:lnTo>
                  <a:lnTo>
                    <a:pt x="7626" y="148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C2F9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56"/>
            <p:cNvSpPr/>
            <p:nvPr/>
          </p:nvSpPr>
          <p:spPr>
            <a:xfrm>
              <a:off x="1946600" y="3509875"/>
              <a:ext cx="171625" cy="102800"/>
            </a:xfrm>
            <a:custGeom>
              <a:rect b="b" l="l" r="r" t="t"/>
              <a:pathLst>
                <a:path extrusionOk="0" h="4112" w="6865">
                  <a:moveTo>
                    <a:pt x="6865" y="0"/>
                  </a:moveTo>
                  <a:lnTo>
                    <a:pt x="0" y="3963"/>
                  </a:lnTo>
                  <a:lnTo>
                    <a:pt x="0" y="4111"/>
                  </a:lnTo>
                  <a:lnTo>
                    <a:pt x="6844" y="137"/>
                  </a:lnTo>
                  <a:lnTo>
                    <a:pt x="6865" y="0"/>
                  </a:lnTo>
                  <a:close/>
                </a:path>
              </a:pathLst>
            </a:custGeom>
            <a:solidFill>
              <a:srgbClr val="DE24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56"/>
            <p:cNvSpPr/>
            <p:nvPr/>
          </p:nvSpPr>
          <p:spPr>
            <a:xfrm>
              <a:off x="1355475" y="3377850"/>
              <a:ext cx="171625" cy="102725"/>
            </a:xfrm>
            <a:custGeom>
              <a:rect b="b" l="l" r="r" t="t"/>
              <a:pathLst>
                <a:path extrusionOk="0" h="4109" w="6865">
                  <a:moveTo>
                    <a:pt x="0" y="0"/>
                  </a:moveTo>
                  <a:lnTo>
                    <a:pt x="0" y="153"/>
                  </a:lnTo>
                  <a:lnTo>
                    <a:pt x="6865" y="4108"/>
                  </a:lnTo>
                  <a:lnTo>
                    <a:pt x="6865" y="39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24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56"/>
            <p:cNvSpPr/>
            <p:nvPr/>
          </p:nvSpPr>
          <p:spPr>
            <a:xfrm>
              <a:off x="1524075" y="3475100"/>
              <a:ext cx="3025" cy="111800"/>
            </a:xfrm>
            <a:custGeom>
              <a:rect b="b" l="l" r="r" t="t"/>
              <a:pathLst>
                <a:path extrusionOk="0" h="4472" w="121">
                  <a:moveTo>
                    <a:pt x="0" y="1"/>
                  </a:moveTo>
                  <a:lnTo>
                    <a:pt x="0" y="4405"/>
                  </a:lnTo>
                  <a:lnTo>
                    <a:pt x="121" y="4471"/>
                  </a:lnTo>
                  <a:lnTo>
                    <a:pt x="121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9C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56"/>
            <p:cNvSpPr/>
            <p:nvPr/>
          </p:nvSpPr>
          <p:spPr>
            <a:xfrm>
              <a:off x="1352125" y="3221775"/>
              <a:ext cx="3375" cy="156100"/>
            </a:xfrm>
            <a:custGeom>
              <a:rect b="b" l="l" r="r" t="t"/>
              <a:pathLst>
                <a:path extrusionOk="0" h="6244" w="135">
                  <a:moveTo>
                    <a:pt x="1" y="1"/>
                  </a:moveTo>
                  <a:lnTo>
                    <a:pt x="1" y="6165"/>
                  </a:lnTo>
                  <a:lnTo>
                    <a:pt x="134" y="6243"/>
                  </a:lnTo>
                  <a:lnTo>
                    <a:pt x="134" y="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7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56"/>
            <p:cNvSpPr/>
            <p:nvPr/>
          </p:nvSpPr>
          <p:spPr>
            <a:xfrm>
              <a:off x="1352125" y="3122700"/>
              <a:ext cx="174975" cy="101025"/>
            </a:xfrm>
            <a:custGeom>
              <a:rect b="b" l="l" r="r" t="t"/>
              <a:pathLst>
                <a:path extrusionOk="0" h="4041" w="6999">
                  <a:moveTo>
                    <a:pt x="6865" y="1"/>
                  </a:moveTo>
                  <a:lnTo>
                    <a:pt x="1" y="3964"/>
                  </a:lnTo>
                  <a:lnTo>
                    <a:pt x="134" y="4041"/>
                  </a:lnTo>
                  <a:lnTo>
                    <a:pt x="6999" y="78"/>
                  </a:lnTo>
                  <a:lnTo>
                    <a:pt x="6865" y="1"/>
                  </a:lnTo>
                  <a:close/>
                </a:path>
              </a:pathLst>
            </a:custGeom>
            <a:solidFill>
              <a:srgbClr val="FEE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56"/>
            <p:cNvSpPr/>
            <p:nvPr/>
          </p:nvSpPr>
          <p:spPr>
            <a:xfrm>
              <a:off x="1523750" y="3021750"/>
              <a:ext cx="174975" cy="102900"/>
            </a:xfrm>
            <a:custGeom>
              <a:rect b="b" l="l" r="r" t="t"/>
              <a:pathLst>
                <a:path extrusionOk="0" h="4116" w="6999">
                  <a:moveTo>
                    <a:pt x="6998" y="0"/>
                  </a:moveTo>
                  <a:lnTo>
                    <a:pt x="0" y="4039"/>
                  </a:lnTo>
                  <a:lnTo>
                    <a:pt x="134" y="4116"/>
                  </a:lnTo>
                  <a:lnTo>
                    <a:pt x="6998" y="153"/>
                  </a:lnTo>
                  <a:lnTo>
                    <a:pt x="6998" y="0"/>
                  </a:lnTo>
                  <a:close/>
                </a:path>
              </a:pathLst>
            </a:custGeom>
            <a:solidFill>
              <a:srgbClr val="B2DD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56"/>
            <p:cNvSpPr/>
            <p:nvPr/>
          </p:nvSpPr>
          <p:spPr>
            <a:xfrm>
              <a:off x="1698700" y="3021750"/>
              <a:ext cx="174475" cy="102900"/>
            </a:xfrm>
            <a:custGeom>
              <a:rect b="b" l="l" r="r" t="t"/>
              <a:pathLst>
                <a:path extrusionOk="0" h="4116" w="6979">
                  <a:moveTo>
                    <a:pt x="0" y="0"/>
                  </a:moveTo>
                  <a:lnTo>
                    <a:pt x="0" y="153"/>
                  </a:lnTo>
                  <a:lnTo>
                    <a:pt x="6865" y="4116"/>
                  </a:lnTo>
                  <a:lnTo>
                    <a:pt x="6978" y="40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2DD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56"/>
            <p:cNvSpPr/>
            <p:nvPr/>
          </p:nvSpPr>
          <p:spPr>
            <a:xfrm>
              <a:off x="1870325" y="3122950"/>
              <a:ext cx="2850" cy="155850"/>
            </a:xfrm>
            <a:custGeom>
              <a:rect b="b" l="l" r="r" t="t"/>
              <a:pathLst>
                <a:path extrusionOk="0" h="6234" w="114">
                  <a:moveTo>
                    <a:pt x="113" y="1"/>
                  </a:moveTo>
                  <a:lnTo>
                    <a:pt x="0" y="68"/>
                  </a:lnTo>
                  <a:lnTo>
                    <a:pt x="0" y="6233"/>
                  </a:lnTo>
                  <a:lnTo>
                    <a:pt x="113" y="6167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0078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56"/>
            <p:cNvSpPr/>
            <p:nvPr/>
          </p:nvSpPr>
          <p:spPr>
            <a:xfrm>
              <a:off x="1889375" y="3221200"/>
              <a:ext cx="232875" cy="134600"/>
            </a:xfrm>
            <a:custGeom>
              <a:rect b="b" l="l" r="r" t="t"/>
              <a:pathLst>
                <a:path extrusionOk="0" h="5384" w="9315">
                  <a:moveTo>
                    <a:pt x="166" y="1"/>
                  </a:moveTo>
                  <a:lnTo>
                    <a:pt x="1" y="99"/>
                  </a:lnTo>
                  <a:lnTo>
                    <a:pt x="9154" y="5383"/>
                  </a:lnTo>
                  <a:lnTo>
                    <a:pt x="9315" y="5289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EE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56"/>
            <p:cNvSpPr/>
            <p:nvPr/>
          </p:nvSpPr>
          <p:spPr>
            <a:xfrm>
              <a:off x="2118200" y="3353400"/>
              <a:ext cx="4050" cy="156500"/>
            </a:xfrm>
            <a:custGeom>
              <a:rect b="b" l="l" r="r" t="t"/>
              <a:pathLst>
                <a:path extrusionOk="0" h="6260" w="162">
                  <a:moveTo>
                    <a:pt x="162" y="1"/>
                  </a:moveTo>
                  <a:lnTo>
                    <a:pt x="1" y="95"/>
                  </a:lnTo>
                  <a:lnTo>
                    <a:pt x="1" y="6259"/>
                  </a:lnTo>
                  <a:lnTo>
                    <a:pt x="162" y="6165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FECA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5" name="Google Shape;7985;p56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7986" name="Google Shape;7986;p56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7" name="Google Shape;7987;p56"/>
          <p:cNvGrpSpPr/>
          <p:nvPr/>
        </p:nvGrpSpPr>
        <p:grpSpPr>
          <a:xfrm>
            <a:off x="3764186" y="1881174"/>
            <a:ext cx="2022525" cy="1289062"/>
            <a:chOff x="3383186" y="1881174"/>
            <a:chExt cx="2022525" cy="1289062"/>
          </a:xfrm>
        </p:grpSpPr>
        <p:grpSp>
          <p:nvGrpSpPr>
            <p:cNvPr id="7988" name="Google Shape;7988;p56"/>
            <p:cNvGrpSpPr/>
            <p:nvPr/>
          </p:nvGrpSpPr>
          <p:grpSpPr>
            <a:xfrm>
              <a:off x="3982520" y="1881174"/>
              <a:ext cx="820124" cy="674925"/>
              <a:chOff x="3982520" y="1881174"/>
              <a:chExt cx="820124" cy="674925"/>
            </a:xfrm>
          </p:grpSpPr>
          <p:sp>
            <p:nvSpPr>
              <p:cNvPr id="7989" name="Google Shape;7989;p56"/>
              <p:cNvSpPr/>
              <p:nvPr/>
            </p:nvSpPr>
            <p:spPr>
              <a:xfrm>
                <a:off x="4020720" y="1881219"/>
                <a:ext cx="744667" cy="674880"/>
              </a:xfrm>
              <a:custGeom>
                <a:rect b="b" l="l" r="r" t="t"/>
                <a:pathLst>
                  <a:path extrusionOk="0" h="14999" w="16550">
                    <a:moveTo>
                      <a:pt x="8584" y="0"/>
                    </a:moveTo>
                    <a:cubicBezTo>
                      <a:pt x="6504" y="0"/>
                      <a:pt x="4309" y="505"/>
                      <a:pt x="2606" y="1488"/>
                    </a:cubicBezTo>
                    <a:cubicBezTo>
                      <a:pt x="922" y="2460"/>
                      <a:pt x="52" y="3709"/>
                      <a:pt x="32" y="4897"/>
                    </a:cubicBezTo>
                    <a:lnTo>
                      <a:pt x="32" y="4911"/>
                    </a:lnTo>
                    <a:cubicBezTo>
                      <a:pt x="32" y="4953"/>
                      <a:pt x="30" y="4996"/>
                      <a:pt x="32" y="5040"/>
                    </a:cubicBezTo>
                    <a:lnTo>
                      <a:pt x="30" y="8572"/>
                    </a:lnTo>
                    <a:lnTo>
                      <a:pt x="32" y="8572"/>
                    </a:lnTo>
                    <a:cubicBezTo>
                      <a:pt x="0" y="9592"/>
                      <a:pt x="596" y="10571"/>
                      <a:pt x="1848" y="11293"/>
                    </a:cubicBezTo>
                    <a:lnTo>
                      <a:pt x="8265" y="14998"/>
                    </a:lnTo>
                    <a:lnTo>
                      <a:pt x="13923" y="11730"/>
                    </a:lnTo>
                    <a:cubicBezTo>
                      <a:pt x="15675" y="10719"/>
                      <a:pt x="16549" y="9409"/>
                      <a:pt x="16498" y="8178"/>
                    </a:cubicBezTo>
                    <a:lnTo>
                      <a:pt x="16498" y="4556"/>
                    </a:lnTo>
                    <a:cubicBezTo>
                      <a:pt x="16492" y="3568"/>
                      <a:pt x="15896" y="2626"/>
                      <a:pt x="14682" y="1925"/>
                    </a:cubicBezTo>
                    <a:lnTo>
                      <a:pt x="13166" y="1051"/>
                    </a:lnTo>
                    <a:cubicBezTo>
                      <a:pt x="11946" y="346"/>
                      <a:pt x="10304" y="0"/>
                      <a:pt x="858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0" name="Google Shape;7990;p56"/>
              <p:cNvSpPr/>
              <p:nvPr/>
            </p:nvSpPr>
            <p:spPr>
              <a:xfrm>
                <a:off x="4392559" y="1881399"/>
                <a:ext cx="372829" cy="674700"/>
              </a:xfrm>
              <a:custGeom>
                <a:rect b="b" l="l" r="r" t="t"/>
                <a:pathLst>
                  <a:path extrusionOk="0" h="14995" w="8286">
                    <a:moveTo>
                      <a:pt x="313" y="0"/>
                    </a:moveTo>
                    <a:cubicBezTo>
                      <a:pt x="209" y="0"/>
                      <a:pt x="105" y="1"/>
                      <a:pt x="1" y="4"/>
                    </a:cubicBezTo>
                    <a:lnTo>
                      <a:pt x="1" y="14994"/>
                    </a:lnTo>
                    <a:lnTo>
                      <a:pt x="5659" y="11726"/>
                    </a:lnTo>
                    <a:cubicBezTo>
                      <a:pt x="7412" y="10715"/>
                      <a:pt x="8285" y="9405"/>
                      <a:pt x="8234" y="8173"/>
                    </a:cubicBezTo>
                    <a:lnTo>
                      <a:pt x="8234" y="4552"/>
                    </a:lnTo>
                    <a:cubicBezTo>
                      <a:pt x="8228" y="3564"/>
                      <a:pt x="7632" y="2622"/>
                      <a:pt x="6418" y="1921"/>
                    </a:cubicBezTo>
                    <a:lnTo>
                      <a:pt x="4902" y="1047"/>
                    </a:lnTo>
                    <a:cubicBezTo>
                      <a:pt x="3680" y="341"/>
                      <a:pt x="2036" y="0"/>
                      <a:pt x="3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1" name="Google Shape;7991;p56"/>
              <p:cNvSpPr/>
              <p:nvPr/>
            </p:nvSpPr>
            <p:spPr>
              <a:xfrm>
                <a:off x="3982520" y="1881174"/>
                <a:ext cx="820124" cy="507994"/>
              </a:xfrm>
              <a:custGeom>
                <a:rect b="b" l="l" r="r" t="t"/>
                <a:pathLst>
                  <a:path extrusionOk="0" h="11290" w="18227">
                    <a:moveTo>
                      <a:pt x="9431" y="1"/>
                    </a:moveTo>
                    <a:cubicBezTo>
                      <a:pt x="7351" y="1"/>
                      <a:pt x="5158" y="505"/>
                      <a:pt x="3455" y="1487"/>
                    </a:cubicBezTo>
                    <a:cubicBezTo>
                      <a:pt x="343" y="3285"/>
                      <a:pt x="1" y="6029"/>
                      <a:pt x="2697" y="7585"/>
                    </a:cubicBezTo>
                    <a:lnTo>
                      <a:pt x="9114" y="11290"/>
                    </a:lnTo>
                    <a:lnTo>
                      <a:pt x="14772" y="8022"/>
                    </a:lnTo>
                    <a:cubicBezTo>
                      <a:pt x="17886" y="6226"/>
                      <a:pt x="18226" y="3482"/>
                      <a:pt x="15530" y="1926"/>
                    </a:cubicBezTo>
                    <a:lnTo>
                      <a:pt x="14015" y="1050"/>
                    </a:lnTo>
                    <a:cubicBezTo>
                      <a:pt x="12794" y="346"/>
                      <a:pt x="11151" y="1"/>
                      <a:pt x="94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92" name="Google Shape;7992;p56"/>
            <p:cNvGrpSpPr/>
            <p:nvPr/>
          </p:nvGrpSpPr>
          <p:grpSpPr>
            <a:xfrm>
              <a:off x="3383186" y="2227186"/>
              <a:ext cx="919293" cy="594789"/>
              <a:chOff x="3383186" y="2227186"/>
              <a:chExt cx="919293" cy="594789"/>
            </a:xfrm>
          </p:grpSpPr>
          <p:sp>
            <p:nvSpPr>
              <p:cNvPr id="7993" name="Google Shape;7993;p56"/>
              <p:cNvSpPr/>
              <p:nvPr/>
            </p:nvSpPr>
            <p:spPr>
              <a:xfrm>
                <a:off x="3420892" y="2227186"/>
                <a:ext cx="881587" cy="594789"/>
              </a:xfrm>
              <a:custGeom>
                <a:rect b="b" l="l" r="r" t="t"/>
                <a:pathLst>
                  <a:path extrusionOk="0" h="13219" w="19593">
                    <a:moveTo>
                      <a:pt x="8592" y="1"/>
                    </a:moveTo>
                    <a:cubicBezTo>
                      <a:pt x="6513" y="1"/>
                      <a:pt x="4319" y="505"/>
                      <a:pt x="2617" y="1489"/>
                    </a:cubicBezTo>
                    <a:cubicBezTo>
                      <a:pt x="875" y="2495"/>
                      <a:pt x="0" y="3797"/>
                      <a:pt x="42" y="5021"/>
                    </a:cubicBezTo>
                    <a:lnTo>
                      <a:pt x="40" y="5021"/>
                    </a:lnTo>
                    <a:lnTo>
                      <a:pt x="41" y="8676"/>
                    </a:lnTo>
                    <a:lnTo>
                      <a:pt x="42" y="8676"/>
                    </a:lnTo>
                    <a:cubicBezTo>
                      <a:pt x="53" y="9659"/>
                      <a:pt x="649" y="10596"/>
                      <a:pt x="1858" y="11294"/>
                    </a:cubicBezTo>
                    <a:lnTo>
                      <a:pt x="3374" y="12168"/>
                    </a:lnTo>
                    <a:cubicBezTo>
                      <a:pt x="4595" y="12873"/>
                      <a:pt x="6237" y="13219"/>
                      <a:pt x="7958" y="13219"/>
                    </a:cubicBezTo>
                    <a:cubicBezTo>
                      <a:pt x="10037" y="13219"/>
                      <a:pt x="12231" y="12715"/>
                      <a:pt x="13934" y="11731"/>
                    </a:cubicBezTo>
                    <a:lnTo>
                      <a:pt x="19593" y="8464"/>
                    </a:lnTo>
                    <a:lnTo>
                      <a:pt x="19593" y="4755"/>
                    </a:lnTo>
                    <a:lnTo>
                      <a:pt x="13177" y="1052"/>
                    </a:lnTo>
                    <a:cubicBezTo>
                      <a:pt x="11956" y="346"/>
                      <a:pt x="10313" y="1"/>
                      <a:pt x="85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4" name="Google Shape;7994;p56"/>
              <p:cNvSpPr/>
              <p:nvPr/>
            </p:nvSpPr>
            <p:spPr>
              <a:xfrm>
                <a:off x="3383186" y="2227186"/>
                <a:ext cx="919293" cy="427947"/>
              </a:xfrm>
              <a:custGeom>
                <a:rect b="b" l="l" r="r" t="t"/>
                <a:pathLst>
                  <a:path extrusionOk="0" h="9511" w="20431">
                    <a:moveTo>
                      <a:pt x="9431" y="1"/>
                    </a:moveTo>
                    <a:cubicBezTo>
                      <a:pt x="7352" y="1"/>
                      <a:pt x="5158" y="505"/>
                      <a:pt x="3455" y="1489"/>
                    </a:cubicBezTo>
                    <a:cubicBezTo>
                      <a:pt x="341" y="3285"/>
                      <a:pt x="1" y="6029"/>
                      <a:pt x="2696" y="7585"/>
                    </a:cubicBezTo>
                    <a:lnTo>
                      <a:pt x="4212" y="8460"/>
                    </a:lnTo>
                    <a:cubicBezTo>
                      <a:pt x="5433" y="9165"/>
                      <a:pt x="7075" y="9510"/>
                      <a:pt x="8795" y="9510"/>
                    </a:cubicBezTo>
                    <a:cubicBezTo>
                      <a:pt x="10875" y="9510"/>
                      <a:pt x="13069" y="9006"/>
                      <a:pt x="14772" y="8023"/>
                    </a:cubicBezTo>
                    <a:lnTo>
                      <a:pt x="20431" y="4755"/>
                    </a:lnTo>
                    <a:lnTo>
                      <a:pt x="14015" y="1050"/>
                    </a:lnTo>
                    <a:cubicBezTo>
                      <a:pt x="12794" y="346"/>
                      <a:pt x="11152" y="1"/>
                      <a:pt x="94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95" name="Google Shape;7995;p56"/>
            <p:cNvGrpSpPr/>
            <p:nvPr/>
          </p:nvGrpSpPr>
          <p:grpSpPr>
            <a:xfrm>
              <a:off x="4486374" y="2229391"/>
              <a:ext cx="919338" cy="594744"/>
              <a:chOff x="4486374" y="2229391"/>
              <a:chExt cx="919338" cy="594744"/>
            </a:xfrm>
          </p:grpSpPr>
          <p:sp>
            <p:nvSpPr>
              <p:cNvPr id="7996" name="Google Shape;7996;p56"/>
              <p:cNvSpPr/>
              <p:nvPr/>
            </p:nvSpPr>
            <p:spPr>
              <a:xfrm>
                <a:off x="4486374" y="2229391"/>
                <a:ext cx="883477" cy="594744"/>
              </a:xfrm>
              <a:custGeom>
                <a:rect b="b" l="l" r="r" t="t"/>
                <a:pathLst>
                  <a:path extrusionOk="0" h="13218" w="19635">
                    <a:moveTo>
                      <a:pt x="11637" y="0"/>
                    </a:moveTo>
                    <a:cubicBezTo>
                      <a:pt x="9557" y="0"/>
                      <a:pt x="7363" y="504"/>
                      <a:pt x="5660" y="1487"/>
                    </a:cubicBezTo>
                    <a:lnTo>
                      <a:pt x="1" y="4755"/>
                    </a:lnTo>
                    <a:lnTo>
                      <a:pt x="1" y="8463"/>
                    </a:lnTo>
                    <a:lnTo>
                      <a:pt x="6419" y="12168"/>
                    </a:lnTo>
                    <a:cubicBezTo>
                      <a:pt x="7639" y="12873"/>
                      <a:pt x="9281" y="13218"/>
                      <a:pt x="11001" y="13218"/>
                    </a:cubicBezTo>
                    <a:cubicBezTo>
                      <a:pt x="13080" y="13218"/>
                      <a:pt x="15274" y="12713"/>
                      <a:pt x="16977" y="11730"/>
                    </a:cubicBezTo>
                    <a:cubicBezTo>
                      <a:pt x="18763" y="10699"/>
                      <a:pt x="19634" y="9358"/>
                      <a:pt x="19546" y="8106"/>
                    </a:cubicBezTo>
                    <a:lnTo>
                      <a:pt x="19554" y="8106"/>
                    </a:lnTo>
                    <a:lnTo>
                      <a:pt x="19554" y="4424"/>
                    </a:lnTo>
                    <a:lnTo>
                      <a:pt x="19549" y="4424"/>
                    </a:lnTo>
                    <a:cubicBezTo>
                      <a:pt x="19492" y="3484"/>
                      <a:pt x="18896" y="2595"/>
                      <a:pt x="17736" y="1926"/>
                    </a:cubicBezTo>
                    <a:lnTo>
                      <a:pt x="16220" y="1050"/>
                    </a:lnTo>
                    <a:cubicBezTo>
                      <a:pt x="14999" y="346"/>
                      <a:pt x="13357" y="0"/>
                      <a:pt x="116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7" name="Google Shape;7997;p56"/>
              <p:cNvSpPr/>
              <p:nvPr/>
            </p:nvSpPr>
            <p:spPr>
              <a:xfrm>
                <a:off x="4486374" y="2229391"/>
                <a:ext cx="919338" cy="427902"/>
              </a:xfrm>
              <a:custGeom>
                <a:rect b="b" l="l" r="r" t="t"/>
                <a:pathLst>
                  <a:path extrusionOk="0" h="9510" w="20432">
                    <a:moveTo>
                      <a:pt x="11637" y="0"/>
                    </a:moveTo>
                    <a:cubicBezTo>
                      <a:pt x="9557" y="0"/>
                      <a:pt x="7363" y="504"/>
                      <a:pt x="5660" y="1487"/>
                    </a:cubicBezTo>
                    <a:lnTo>
                      <a:pt x="1" y="4755"/>
                    </a:lnTo>
                    <a:lnTo>
                      <a:pt x="6419" y="8459"/>
                    </a:lnTo>
                    <a:cubicBezTo>
                      <a:pt x="7639" y="9164"/>
                      <a:pt x="9281" y="9510"/>
                      <a:pt x="11002" y="9510"/>
                    </a:cubicBezTo>
                    <a:cubicBezTo>
                      <a:pt x="13081" y="9510"/>
                      <a:pt x="15275" y="9005"/>
                      <a:pt x="16977" y="8022"/>
                    </a:cubicBezTo>
                    <a:cubicBezTo>
                      <a:pt x="20091" y="6226"/>
                      <a:pt x="20431" y="3482"/>
                      <a:pt x="17736" y="1926"/>
                    </a:cubicBezTo>
                    <a:lnTo>
                      <a:pt x="16220" y="1050"/>
                    </a:lnTo>
                    <a:cubicBezTo>
                      <a:pt x="14999" y="346"/>
                      <a:pt x="13357" y="0"/>
                      <a:pt x="116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98" name="Google Shape;7998;p56"/>
            <p:cNvGrpSpPr/>
            <p:nvPr/>
          </p:nvGrpSpPr>
          <p:grpSpPr>
            <a:xfrm>
              <a:off x="3986254" y="2495311"/>
              <a:ext cx="820124" cy="674925"/>
              <a:chOff x="3986254" y="2495311"/>
              <a:chExt cx="820124" cy="674925"/>
            </a:xfrm>
          </p:grpSpPr>
          <p:sp>
            <p:nvSpPr>
              <p:cNvPr id="7999" name="Google Shape;7999;p56"/>
              <p:cNvSpPr/>
              <p:nvPr/>
            </p:nvSpPr>
            <p:spPr>
              <a:xfrm>
                <a:off x="4023600" y="2495311"/>
                <a:ext cx="745972" cy="674925"/>
              </a:xfrm>
              <a:custGeom>
                <a:rect b="b" l="l" r="r" t="t"/>
                <a:pathLst>
                  <a:path extrusionOk="0" h="15000" w="16579">
                    <a:moveTo>
                      <a:pt x="8283" y="1"/>
                    </a:moveTo>
                    <a:lnTo>
                      <a:pt x="2625" y="3269"/>
                    </a:lnTo>
                    <a:cubicBezTo>
                      <a:pt x="873" y="4279"/>
                      <a:pt x="0" y="5590"/>
                      <a:pt x="50" y="6820"/>
                    </a:cubicBezTo>
                    <a:lnTo>
                      <a:pt x="50" y="10434"/>
                    </a:lnTo>
                    <a:cubicBezTo>
                      <a:pt x="53" y="11425"/>
                      <a:pt x="649" y="12370"/>
                      <a:pt x="1866" y="13074"/>
                    </a:cubicBezTo>
                    <a:lnTo>
                      <a:pt x="3382" y="13949"/>
                    </a:lnTo>
                    <a:cubicBezTo>
                      <a:pt x="4603" y="14654"/>
                      <a:pt x="6246" y="14999"/>
                      <a:pt x="7966" y="14999"/>
                    </a:cubicBezTo>
                    <a:cubicBezTo>
                      <a:pt x="10046" y="14999"/>
                      <a:pt x="12239" y="14495"/>
                      <a:pt x="13942" y="13512"/>
                    </a:cubicBezTo>
                    <a:cubicBezTo>
                      <a:pt x="15706" y="12494"/>
                      <a:pt x="16579" y="11170"/>
                      <a:pt x="16514" y="9932"/>
                    </a:cubicBezTo>
                    <a:lnTo>
                      <a:pt x="16515" y="9932"/>
                    </a:lnTo>
                    <a:lnTo>
                      <a:pt x="16519" y="6101"/>
                    </a:lnTo>
                    <a:lnTo>
                      <a:pt x="16504" y="6101"/>
                    </a:lnTo>
                    <a:cubicBezTo>
                      <a:pt x="16412" y="5199"/>
                      <a:pt x="15817" y="4351"/>
                      <a:pt x="14701" y="3706"/>
                    </a:cubicBezTo>
                    <a:lnTo>
                      <a:pt x="828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0" name="Google Shape;8000;p56"/>
              <p:cNvSpPr/>
              <p:nvPr/>
            </p:nvSpPr>
            <p:spPr>
              <a:xfrm>
                <a:off x="3986254" y="2495311"/>
                <a:ext cx="820124" cy="507994"/>
              </a:xfrm>
              <a:custGeom>
                <a:rect b="b" l="l" r="r" t="t"/>
                <a:pathLst>
                  <a:path extrusionOk="0" h="11290" w="18227">
                    <a:moveTo>
                      <a:pt x="9113" y="1"/>
                    </a:moveTo>
                    <a:lnTo>
                      <a:pt x="3455" y="3269"/>
                    </a:lnTo>
                    <a:cubicBezTo>
                      <a:pt x="343" y="5065"/>
                      <a:pt x="1" y="7809"/>
                      <a:pt x="2697" y="9365"/>
                    </a:cubicBezTo>
                    <a:lnTo>
                      <a:pt x="4212" y="10240"/>
                    </a:lnTo>
                    <a:cubicBezTo>
                      <a:pt x="5433" y="10945"/>
                      <a:pt x="7076" y="11290"/>
                      <a:pt x="8796" y="11290"/>
                    </a:cubicBezTo>
                    <a:cubicBezTo>
                      <a:pt x="10876" y="11290"/>
                      <a:pt x="13069" y="10786"/>
                      <a:pt x="14772" y="9803"/>
                    </a:cubicBezTo>
                    <a:cubicBezTo>
                      <a:pt x="17885" y="8005"/>
                      <a:pt x="18226" y="5262"/>
                      <a:pt x="15531" y="3706"/>
                    </a:cubicBezTo>
                    <a:lnTo>
                      <a:pt x="911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01" name="Google Shape;8001;p56"/>
            <p:cNvSpPr/>
            <p:nvPr/>
          </p:nvSpPr>
          <p:spPr>
            <a:xfrm>
              <a:off x="3982520" y="1881174"/>
              <a:ext cx="820124" cy="507994"/>
            </a:xfrm>
            <a:custGeom>
              <a:rect b="b" l="l" r="r" t="t"/>
              <a:pathLst>
                <a:path extrusionOk="0" h="11290" w="18227">
                  <a:moveTo>
                    <a:pt x="9431" y="1"/>
                  </a:moveTo>
                  <a:cubicBezTo>
                    <a:pt x="7351" y="1"/>
                    <a:pt x="5158" y="505"/>
                    <a:pt x="3455" y="1487"/>
                  </a:cubicBezTo>
                  <a:cubicBezTo>
                    <a:pt x="343" y="3285"/>
                    <a:pt x="1" y="6029"/>
                    <a:pt x="2697" y="7585"/>
                  </a:cubicBezTo>
                  <a:lnTo>
                    <a:pt x="9114" y="11290"/>
                  </a:lnTo>
                  <a:lnTo>
                    <a:pt x="14772" y="8022"/>
                  </a:lnTo>
                  <a:cubicBezTo>
                    <a:pt x="17886" y="6226"/>
                    <a:pt x="18226" y="3482"/>
                    <a:pt x="15530" y="1926"/>
                  </a:cubicBezTo>
                  <a:lnTo>
                    <a:pt x="14015" y="1050"/>
                  </a:lnTo>
                  <a:cubicBezTo>
                    <a:pt x="12794" y="346"/>
                    <a:pt x="11151" y="1"/>
                    <a:pt x="9431" y="1"/>
                  </a:cubicBez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56"/>
            <p:cNvSpPr/>
            <p:nvPr/>
          </p:nvSpPr>
          <p:spPr>
            <a:xfrm>
              <a:off x="4486374" y="2229391"/>
              <a:ext cx="919338" cy="427902"/>
            </a:xfrm>
            <a:custGeom>
              <a:rect b="b" l="l" r="r" t="t"/>
              <a:pathLst>
                <a:path extrusionOk="0" h="9510" w="20432">
                  <a:moveTo>
                    <a:pt x="11637" y="0"/>
                  </a:moveTo>
                  <a:cubicBezTo>
                    <a:pt x="9557" y="0"/>
                    <a:pt x="7363" y="504"/>
                    <a:pt x="5660" y="1487"/>
                  </a:cubicBezTo>
                  <a:lnTo>
                    <a:pt x="1" y="4755"/>
                  </a:lnTo>
                  <a:lnTo>
                    <a:pt x="6419" y="8459"/>
                  </a:lnTo>
                  <a:cubicBezTo>
                    <a:pt x="7639" y="9164"/>
                    <a:pt x="9281" y="9510"/>
                    <a:pt x="11002" y="9510"/>
                  </a:cubicBezTo>
                  <a:cubicBezTo>
                    <a:pt x="13081" y="9510"/>
                    <a:pt x="15275" y="9005"/>
                    <a:pt x="16977" y="8022"/>
                  </a:cubicBezTo>
                  <a:cubicBezTo>
                    <a:pt x="20091" y="6226"/>
                    <a:pt x="20431" y="3482"/>
                    <a:pt x="17736" y="1926"/>
                  </a:cubicBezTo>
                  <a:lnTo>
                    <a:pt x="16220" y="1050"/>
                  </a:lnTo>
                  <a:cubicBezTo>
                    <a:pt x="14999" y="346"/>
                    <a:pt x="13357" y="0"/>
                    <a:pt x="11637" y="0"/>
                  </a:cubicBez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56"/>
            <p:cNvSpPr/>
            <p:nvPr/>
          </p:nvSpPr>
          <p:spPr>
            <a:xfrm>
              <a:off x="3986254" y="2495311"/>
              <a:ext cx="820124" cy="507994"/>
            </a:xfrm>
            <a:custGeom>
              <a:rect b="b" l="l" r="r" t="t"/>
              <a:pathLst>
                <a:path extrusionOk="0" h="11290" w="18227">
                  <a:moveTo>
                    <a:pt x="9113" y="1"/>
                  </a:moveTo>
                  <a:lnTo>
                    <a:pt x="3455" y="3269"/>
                  </a:lnTo>
                  <a:cubicBezTo>
                    <a:pt x="343" y="5065"/>
                    <a:pt x="1" y="7809"/>
                    <a:pt x="2697" y="9365"/>
                  </a:cubicBezTo>
                  <a:lnTo>
                    <a:pt x="4212" y="10240"/>
                  </a:lnTo>
                  <a:cubicBezTo>
                    <a:pt x="5433" y="10945"/>
                    <a:pt x="7076" y="11290"/>
                    <a:pt x="8796" y="11290"/>
                  </a:cubicBezTo>
                  <a:cubicBezTo>
                    <a:pt x="10876" y="11290"/>
                    <a:pt x="13069" y="10786"/>
                    <a:pt x="14772" y="9803"/>
                  </a:cubicBezTo>
                  <a:cubicBezTo>
                    <a:pt x="17885" y="8005"/>
                    <a:pt x="18226" y="5262"/>
                    <a:pt x="15531" y="3706"/>
                  </a:cubicBezTo>
                  <a:lnTo>
                    <a:pt x="9113" y="1"/>
                  </a:ln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56"/>
            <p:cNvSpPr/>
            <p:nvPr/>
          </p:nvSpPr>
          <p:spPr>
            <a:xfrm>
              <a:off x="3383186" y="2227186"/>
              <a:ext cx="919293" cy="427947"/>
            </a:xfrm>
            <a:custGeom>
              <a:rect b="b" l="l" r="r" t="t"/>
              <a:pathLst>
                <a:path extrusionOk="0" h="9511" w="20431">
                  <a:moveTo>
                    <a:pt x="9431" y="1"/>
                  </a:moveTo>
                  <a:cubicBezTo>
                    <a:pt x="7352" y="1"/>
                    <a:pt x="5158" y="505"/>
                    <a:pt x="3455" y="1489"/>
                  </a:cubicBezTo>
                  <a:cubicBezTo>
                    <a:pt x="341" y="3285"/>
                    <a:pt x="1" y="6029"/>
                    <a:pt x="2696" y="7585"/>
                  </a:cubicBezTo>
                  <a:lnTo>
                    <a:pt x="4212" y="8460"/>
                  </a:lnTo>
                  <a:cubicBezTo>
                    <a:pt x="5433" y="9165"/>
                    <a:pt x="7075" y="9510"/>
                    <a:pt x="8795" y="9510"/>
                  </a:cubicBezTo>
                  <a:cubicBezTo>
                    <a:pt x="10875" y="9510"/>
                    <a:pt x="13069" y="9006"/>
                    <a:pt x="14772" y="8023"/>
                  </a:cubicBezTo>
                  <a:lnTo>
                    <a:pt x="20431" y="4755"/>
                  </a:lnTo>
                  <a:lnTo>
                    <a:pt x="14015" y="1050"/>
                  </a:lnTo>
                  <a:cubicBezTo>
                    <a:pt x="12794" y="346"/>
                    <a:pt x="11152" y="1"/>
                    <a:pt x="9431" y="1"/>
                  </a:cubicBez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5" name="Google Shape;8005;p56"/>
          <p:cNvGrpSpPr/>
          <p:nvPr/>
        </p:nvGrpSpPr>
        <p:grpSpPr>
          <a:xfrm>
            <a:off x="5278789" y="3525144"/>
            <a:ext cx="1589643" cy="1134991"/>
            <a:chOff x="4897789" y="3525144"/>
            <a:chExt cx="1589643" cy="1134991"/>
          </a:xfrm>
        </p:grpSpPr>
        <p:grpSp>
          <p:nvGrpSpPr>
            <p:cNvPr id="8006" name="Google Shape;8006;p56"/>
            <p:cNvGrpSpPr/>
            <p:nvPr/>
          </p:nvGrpSpPr>
          <p:grpSpPr>
            <a:xfrm>
              <a:off x="4898914" y="3994789"/>
              <a:ext cx="775078" cy="665347"/>
              <a:chOff x="4898914" y="3994789"/>
              <a:chExt cx="775078" cy="665347"/>
            </a:xfrm>
          </p:grpSpPr>
          <p:sp>
            <p:nvSpPr>
              <p:cNvPr id="8007" name="Google Shape;8007;p56"/>
              <p:cNvSpPr/>
              <p:nvPr/>
            </p:nvSpPr>
            <p:spPr>
              <a:xfrm>
                <a:off x="4898914" y="3994789"/>
                <a:ext cx="775078" cy="447490"/>
              </a:xfrm>
              <a:custGeom>
                <a:rect b="b" l="l" r="r" t="t"/>
                <a:pathLst>
                  <a:path extrusionOk="0" h="15048" w="26064">
                    <a:moveTo>
                      <a:pt x="13618" y="0"/>
                    </a:moveTo>
                    <a:lnTo>
                      <a:pt x="1047" y="7258"/>
                    </a:lnTo>
                    <a:lnTo>
                      <a:pt x="0" y="15047"/>
                    </a:lnTo>
                    <a:lnTo>
                      <a:pt x="13493" y="14443"/>
                    </a:lnTo>
                    <a:lnTo>
                      <a:pt x="26063" y="7187"/>
                    </a:lnTo>
                    <a:lnTo>
                      <a:pt x="12571" y="7791"/>
                    </a:lnTo>
                    <a:lnTo>
                      <a:pt x="1361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8" name="Google Shape;8008;p56"/>
              <p:cNvSpPr/>
              <p:nvPr/>
            </p:nvSpPr>
            <p:spPr>
              <a:xfrm>
                <a:off x="4898914" y="4424287"/>
                <a:ext cx="401248" cy="235848"/>
              </a:xfrm>
              <a:custGeom>
                <a:rect b="b" l="l" r="r" t="t"/>
                <a:pathLst>
                  <a:path extrusionOk="0" h="7931" w="13493">
                    <a:moveTo>
                      <a:pt x="13493" y="0"/>
                    </a:moveTo>
                    <a:lnTo>
                      <a:pt x="0" y="604"/>
                    </a:lnTo>
                    <a:lnTo>
                      <a:pt x="0" y="7931"/>
                    </a:lnTo>
                    <a:lnTo>
                      <a:pt x="13493" y="7326"/>
                    </a:lnTo>
                    <a:lnTo>
                      <a:pt x="1349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9" name="Google Shape;8009;p56"/>
              <p:cNvSpPr/>
              <p:nvPr/>
            </p:nvSpPr>
            <p:spPr>
              <a:xfrm>
                <a:off x="5300132" y="4208482"/>
                <a:ext cx="373860" cy="433692"/>
              </a:xfrm>
              <a:custGeom>
                <a:rect b="b" l="l" r="r" t="t"/>
                <a:pathLst>
                  <a:path extrusionOk="0" h="14584" w="12572">
                    <a:moveTo>
                      <a:pt x="12571" y="1"/>
                    </a:moveTo>
                    <a:lnTo>
                      <a:pt x="1" y="7257"/>
                    </a:lnTo>
                    <a:lnTo>
                      <a:pt x="1" y="14583"/>
                    </a:lnTo>
                    <a:lnTo>
                      <a:pt x="12571" y="7325"/>
                    </a:lnTo>
                    <a:lnTo>
                      <a:pt x="1257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10" name="Google Shape;8010;p56"/>
            <p:cNvGrpSpPr/>
            <p:nvPr/>
          </p:nvGrpSpPr>
          <p:grpSpPr>
            <a:xfrm>
              <a:off x="5272714" y="3769735"/>
              <a:ext cx="791047" cy="656604"/>
              <a:chOff x="5272714" y="3769735"/>
              <a:chExt cx="791047" cy="656604"/>
            </a:xfrm>
          </p:grpSpPr>
          <p:sp>
            <p:nvSpPr>
              <p:cNvPr id="8011" name="Google Shape;8011;p56"/>
              <p:cNvSpPr/>
              <p:nvPr/>
            </p:nvSpPr>
            <p:spPr>
              <a:xfrm>
                <a:off x="5272714" y="3769735"/>
                <a:ext cx="791047" cy="456738"/>
              </a:xfrm>
              <a:custGeom>
                <a:rect b="b" l="l" r="r" t="t"/>
                <a:pathLst>
                  <a:path extrusionOk="0" h="15359" w="26601">
                    <a:moveTo>
                      <a:pt x="14155" y="1"/>
                    </a:moveTo>
                    <a:lnTo>
                      <a:pt x="1048" y="7568"/>
                    </a:lnTo>
                    <a:lnTo>
                      <a:pt x="1" y="15359"/>
                    </a:lnTo>
                    <a:lnTo>
                      <a:pt x="13493" y="14755"/>
                    </a:lnTo>
                    <a:lnTo>
                      <a:pt x="26600" y="7187"/>
                    </a:lnTo>
                    <a:lnTo>
                      <a:pt x="13108" y="7791"/>
                    </a:lnTo>
                    <a:lnTo>
                      <a:pt x="1415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2" name="Google Shape;8012;p56"/>
              <p:cNvSpPr/>
              <p:nvPr/>
            </p:nvSpPr>
            <p:spPr>
              <a:xfrm>
                <a:off x="5673962" y="3983429"/>
                <a:ext cx="389799" cy="442910"/>
              </a:xfrm>
              <a:custGeom>
                <a:rect b="b" l="l" r="r" t="t"/>
                <a:pathLst>
                  <a:path extrusionOk="0" h="14894" w="13108">
                    <a:moveTo>
                      <a:pt x="13107" y="1"/>
                    </a:moveTo>
                    <a:lnTo>
                      <a:pt x="0" y="7569"/>
                    </a:lnTo>
                    <a:lnTo>
                      <a:pt x="0" y="14893"/>
                    </a:lnTo>
                    <a:lnTo>
                      <a:pt x="13107" y="7327"/>
                    </a:lnTo>
                    <a:lnTo>
                      <a:pt x="1310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13" name="Google Shape;8013;p56"/>
            <p:cNvGrpSpPr/>
            <p:nvPr/>
          </p:nvGrpSpPr>
          <p:grpSpPr>
            <a:xfrm>
              <a:off x="5662484" y="3525144"/>
              <a:ext cx="824948" cy="676171"/>
              <a:chOff x="5662484" y="3525144"/>
              <a:chExt cx="824948" cy="676171"/>
            </a:xfrm>
          </p:grpSpPr>
          <p:sp>
            <p:nvSpPr>
              <p:cNvPr id="8014" name="Google Shape;8014;p56"/>
              <p:cNvSpPr/>
              <p:nvPr/>
            </p:nvSpPr>
            <p:spPr>
              <a:xfrm>
                <a:off x="5662484" y="3525144"/>
                <a:ext cx="824948" cy="476276"/>
              </a:xfrm>
              <a:custGeom>
                <a:rect b="b" l="l" r="r" t="t"/>
                <a:pathLst>
                  <a:path extrusionOk="0" h="16016" w="27741">
                    <a:moveTo>
                      <a:pt x="15295" y="1"/>
                    </a:moveTo>
                    <a:lnTo>
                      <a:pt x="1048" y="8226"/>
                    </a:lnTo>
                    <a:lnTo>
                      <a:pt x="1" y="16016"/>
                    </a:lnTo>
                    <a:lnTo>
                      <a:pt x="13493" y="15412"/>
                    </a:lnTo>
                    <a:lnTo>
                      <a:pt x="27741" y="7186"/>
                    </a:lnTo>
                    <a:lnTo>
                      <a:pt x="14248" y="7790"/>
                    </a:lnTo>
                    <a:lnTo>
                      <a:pt x="14248" y="7790"/>
                    </a:lnTo>
                    <a:lnTo>
                      <a:pt x="1529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5" name="Google Shape;8015;p56"/>
              <p:cNvSpPr/>
              <p:nvPr/>
            </p:nvSpPr>
            <p:spPr>
              <a:xfrm>
                <a:off x="6063732" y="3738808"/>
                <a:ext cx="423700" cy="462507"/>
              </a:xfrm>
              <a:custGeom>
                <a:rect b="b" l="l" r="r" t="t"/>
                <a:pathLst>
                  <a:path extrusionOk="0" h="15553" w="14248">
                    <a:moveTo>
                      <a:pt x="14248" y="1"/>
                    </a:moveTo>
                    <a:lnTo>
                      <a:pt x="0" y="8227"/>
                    </a:lnTo>
                    <a:lnTo>
                      <a:pt x="0" y="15553"/>
                    </a:lnTo>
                    <a:lnTo>
                      <a:pt x="14248" y="7327"/>
                    </a:lnTo>
                    <a:lnTo>
                      <a:pt x="1424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16" name="Google Shape;8016;p56"/>
            <p:cNvSpPr/>
            <p:nvPr/>
          </p:nvSpPr>
          <p:spPr>
            <a:xfrm>
              <a:off x="4897789" y="3994789"/>
              <a:ext cx="775078" cy="447490"/>
            </a:xfrm>
            <a:custGeom>
              <a:rect b="b" l="l" r="r" t="t"/>
              <a:pathLst>
                <a:path extrusionOk="0" h="15048" w="26064">
                  <a:moveTo>
                    <a:pt x="13618" y="0"/>
                  </a:moveTo>
                  <a:lnTo>
                    <a:pt x="1047" y="7258"/>
                  </a:lnTo>
                  <a:lnTo>
                    <a:pt x="0" y="15047"/>
                  </a:lnTo>
                  <a:lnTo>
                    <a:pt x="13493" y="14443"/>
                  </a:lnTo>
                  <a:lnTo>
                    <a:pt x="26063" y="7187"/>
                  </a:lnTo>
                  <a:lnTo>
                    <a:pt x="12571" y="7791"/>
                  </a:lnTo>
                  <a:lnTo>
                    <a:pt x="13618" y="0"/>
                  </a:ln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56"/>
            <p:cNvSpPr/>
            <p:nvPr/>
          </p:nvSpPr>
          <p:spPr>
            <a:xfrm>
              <a:off x="5271589" y="3769735"/>
              <a:ext cx="791047" cy="456738"/>
            </a:xfrm>
            <a:custGeom>
              <a:rect b="b" l="l" r="r" t="t"/>
              <a:pathLst>
                <a:path extrusionOk="0" h="15359" w="26601">
                  <a:moveTo>
                    <a:pt x="14155" y="1"/>
                  </a:moveTo>
                  <a:lnTo>
                    <a:pt x="1048" y="7568"/>
                  </a:lnTo>
                  <a:lnTo>
                    <a:pt x="1" y="15359"/>
                  </a:lnTo>
                  <a:lnTo>
                    <a:pt x="13493" y="14755"/>
                  </a:lnTo>
                  <a:lnTo>
                    <a:pt x="26600" y="7187"/>
                  </a:lnTo>
                  <a:lnTo>
                    <a:pt x="13108" y="7791"/>
                  </a:lnTo>
                  <a:lnTo>
                    <a:pt x="14155" y="1"/>
                  </a:ln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56"/>
            <p:cNvSpPr/>
            <p:nvPr/>
          </p:nvSpPr>
          <p:spPr>
            <a:xfrm>
              <a:off x="5661359" y="3525144"/>
              <a:ext cx="824948" cy="476276"/>
            </a:xfrm>
            <a:custGeom>
              <a:rect b="b" l="l" r="r" t="t"/>
              <a:pathLst>
                <a:path extrusionOk="0" h="16016" w="27741">
                  <a:moveTo>
                    <a:pt x="15295" y="1"/>
                  </a:moveTo>
                  <a:lnTo>
                    <a:pt x="1048" y="8226"/>
                  </a:lnTo>
                  <a:lnTo>
                    <a:pt x="1" y="16016"/>
                  </a:lnTo>
                  <a:lnTo>
                    <a:pt x="13493" y="15412"/>
                  </a:lnTo>
                  <a:lnTo>
                    <a:pt x="27741" y="7186"/>
                  </a:lnTo>
                  <a:lnTo>
                    <a:pt x="14248" y="7790"/>
                  </a:lnTo>
                  <a:lnTo>
                    <a:pt x="14248" y="7790"/>
                  </a:lnTo>
                  <a:lnTo>
                    <a:pt x="15295" y="1"/>
                  </a:lnTo>
                  <a:close/>
                </a:path>
              </a:pathLst>
            </a:custGeom>
            <a:solidFill>
              <a:srgbClr val="FFFFFF">
                <a:alpha val="2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9" name="Google Shape;8019;p56"/>
          <p:cNvGrpSpPr/>
          <p:nvPr/>
        </p:nvGrpSpPr>
        <p:grpSpPr>
          <a:xfrm>
            <a:off x="1791977" y="2499928"/>
            <a:ext cx="2008870" cy="1279131"/>
            <a:chOff x="2310150" y="3156925"/>
            <a:chExt cx="293600" cy="186950"/>
          </a:xfrm>
        </p:grpSpPr>
        <p:sp>
          <p:nvSpPr>
            <p:cNvPr id="8020" name="Google Shape;8020;p56"/>
            <p:cNvSpPr/>
            <p:nvPr/>
          </p:nvSpPr>
          <p:spPr>
            <a:xfrm>
              <a:off x="2310150" y="3173850"/>
              <a:ext cx="293600" cy="170025"/>
            </a:xfrm>
            <a:custGeom>
              <a:rect b="b" l="l" r="r" t="t"/>
              <a:pathLst>
                <a:path extrusionOk="0" h="6801" w="11744">
                  <a:moveTo>
                    <a:pt x="5872" y="1"/>
                  </a:moveTo>
                  <a:lnTo>
                    <a:pt x="1" y="3253"/>
                  </a:lnTo>
                  <a:lnTo>
                    <a:pt x="5872" y="6800"/>
                  </a:lnTo>
                  <a:lnTo>
                    <a:pt x="11744" y="3253"/>
                  </a:lnTo>
                  <a:lnTo>
                    <a:pt x="587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56"/>
            <p:cNvSpPr/>
            <p:nvPr/>
          </p:nvSpPr>
          <p:spPr>
            <a:xfrm>
              <a:off x="2363850" y="3190650"/>
              <a:ext cx="62125" cy="74400"/>
            </a:xfrm>
            <a:custGeom>
              <a:rect b="b" l="l" r="r" t="t"/>
              <a:pathLst>
                <a:path extrusionOk="0" h="2976" w="2485">
                  <a:moveTo>
                    <a:pt x="0" y="0"/>
                  </a:moveTo>
                  <a:lnTo>
                    <a:pt x="0" y="1568"/>
                  </a:lnTo>
                  <a:lnTo>
                    <a:pt x="2442" y="2976"/>
                  </a:lnTo>
                  <a:lnTo>
                    <a:pt x="2484" y="12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56"/>
            <p:cNvSpPr/>
            <p:nvPr/>
          </p:nvSpPr>
          <p:spPr>
            <a:xfrm>
              <a:off x="2424900" y="3212500"/>
              <a:ext cx="54225" cy="93600"/>
            </a:xfrm>
            <a:custGeom>
              <a:rect b="b" l="l" r="r" t="t"/>
              <a:pathLst>
                <a:path extrusionOk="0" h="3744" w="2169">
                  <a:moveTo>
                    <a:pt x="0" y="1"/>
                  </a:moveTo>
                  <a:lnTo>
                    <a:pt x="0" y="2486"/>
                  </a:lnTo>
                  <a:lnTo>
                    <a:pt x="2168" y="3743"/>
                  </a:lnTo>
                  <a:lnTo>
                    <a:pt x="2168" y="1364"/>
                  </a:lnTo>
                  <a:lnTo>
                    <a:pt x="1987" y="7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56"/>
            <p:cNvSpPr/>
            <p:nvPr/>
          </p:nvSpPr>
          <p:spPr>
            <a:xfrm>
              <a:off x="2419100" y="3222950"/>
              <a:ext cx="33725" cy="5525"/>
            </a:xfrm>
            <a:custGeom>
              <a:rect b="b" l="l" r="r" t="t"/>
              <a:pathLst>
                <a:path extrusionOk="0" h="221" w="1349">
                  <a:moveTo>
                    <a:pt x="1211" y="0"/>
                  </a:moveTo>
                  <a:lnTo>
                    <a:pt x="0" y="164"/>
                  </a:lnTo>
                  <a:lnTo>
                    <a:pt x="96" y="221"/>
                  </a:lnTo>
                  <a:lnTo>
                    <a:pt x="1349" y="55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56"/>
            <p:cNvSpPr/>
            <p:nvPr/>
          </p:nvSpPr>
          <p:spPr>
            <a:xfrm>
              <a:off x="2449325" y="3178325"/>
              <a:ext cx="102050" cy="81250"/>
            </a:xfrm>
            <a:custGeom>
              <a:rect b="b" l="l" r="r" t="t"/>
              <a:pathLst>
                <a:path extrusionOk="0" h="3250" w="4082">
                  <a:moveTo>
                    <a:pt x="2963" y="0"/>
                  </a:moveTo>
                  <a:lnTo>
                    <a:pt x="1" y="1784"/>
                  </a:lnTo>
                  <a:lnTo>
                    <a:pt x="1095" y="3250"/>
                  </a:lnTo>
                  <a:lnTo>
                    <a:pt x="4081" y="1505"/>
                  </a:lnTo>
                  <a:lnTo>
                    <a:pt x="2963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56"/>
            <p:cNvSpPr/>
            <p:nvPr/>
          </p:nvSpPr>
          <p:spPr>
            <a:xfrm>
              <a:off x="2419100" y="3178325"/>
              <a:ext cx="104525" cy="48725"/>
            </a:xfrm>
            <a:custGeom>
              <a:rect b="b" l="l" r="r" t="t"/>
              <a:pathLst>
                <a:path extrusionOk="0" h="1949" w="4181">
                  <a:moveTo>
                    <a:pt x="4181" y="0"/>
                  </a:moveTo>
                  <a:lnTo>
                    <a:pt x="3019" y="155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1210" y="17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56"/>
            <p:cNvSpPr/>
            <p:nvPr/>
          </p:nvSpPr>
          <p:spPr>
            <a:xfrm>
              <a:off x="2447150" y="3222950"/>
              <a:ext cx="29575" cy="36625"/>
            </a:xfrm>
            <a:custGeom>
              <a:rect b="b" l="l" r="r" t="t"/>
              <a:pathLst>
                <a:path extrusionOk="0" h="1465" w="1183">
                  <a:moveTo>
                    <a:pt x="89" y="0"/>
                  </a:moveTo>
                  <a:lnTo>
                    <a:pt x="1" y="13"/>
                  </a:lnTo>
                  <a:lnTo>
                    <a:pt x="1113" y="1465"/>
                  </a:lnTo>
                  <a:lnTo>
                    <a:pt x="1182" y="1465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56"/>
            <p:cNvSpPr/>
            <p:nvPr/>
          </p:nvSpPr>
          <p:spPr>
            <a:xfrm>
              <a:off x="2354975" y="3156925"/>
              <a:ext cx="110900" cy="70125"/>
            </a:xfrm>
            <a:custGeom>
              <a:rect b="b" l="l" r="r" t="t"/>
              <a:pathLst>
                <a:path extrusionOk="0" h="2805" w="4436">
                  <a:moveTo>
                    <a:pt x="963" y="1"/>
                  </a:moveTo>
                  <a:lnTo>
                    <a:pt x="0" y="1298"/>
                  </a:lnTo>
                  <a:lnTo>
                    <a:pt x="2574" y="2805"/>
                  </a:lnTo>
                  <a:lnTo>
                    <a:pt x="4436" y="2093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56"/>
            <p:cNvSpPr/>
            <p:nvPr/>
          </p:nvSpPr>
          <p:spPr>
            <a:xfrm>
              <a:off x="2378900" y="3156925"/>
              <a:ext cx="89100" cy="52375"/>
            </a:xfrm>
            <a:custGeom>
              <a:rect b="b" l="l" r="r" t="t"/>
              <a:pathLst>
                <a:path extrusionOk="0" h="2095" w="3564">
                  <a:moveTo>
                    <a:pt x="0" y="1"/>
                  </a:moveTo>
                  <a:lnTo>
                    <a:pt x="3479" y="2094"/>
                  </a:lnTo>
                  <a:lnTo>
                    <a:pt x="3563" y="1657"/>
                  </a:lnTo>
                  <a:lnTo>
                    <a:pt x="1001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56"/>
            <p:cNvSpPr/>
            <p:nvPr/>
          </p:nvSpPr>
          <p:spPr>
            <a:xfrm>
              <a:off x="2479100" y="3218950"/>
              <a:ext cx="65700" cy="87150"/>
            </a:xfrm>
            <a:custGeom>
              <a:rect b="b" l="l" r="r" t="t"/>
              <a:pathLst>
                <a:path extrusionOk="0" h="3486" w="2628">
                  <a:moveTo>
                    <a:pt x="2628" y="1"/>
                  </a:moveTo>
                  <a:lnTo>
                    <a:pt x="0" y="1568"/>
                  </a:lnTo>
                  <a:lnTo>
                    <a:pt x="0" y="3485"/>
                  </a:lnTo>
                  <a:lnTo>
                    <a:pt x="2628" y="1844"/>
                  </a:lnTo>
                  <a:lnTo>
                    <a:pt x="262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56"/>
            <p:cNvSpPr/>
            <p:nvPr/>
          </p:nvSpPr>
          <p:spPr>
            <a:xfrm>
              <a:off x="2377000" y="3208575"/>
              <a:ext cx="35800" cy="49550"/>
            </a:xfrm>
            <a:custGeom>
              <a:rect b="b" l="l" r="r" t="t"/>
              <a:pathLst>
                <a:path extrusionOk="0" h="1982" w="1432">
                  <a:moveTo>
                    <a:pt x="1" y="1"/>
                  </a:moveTo>
                  <a:lnTo>
                    <a:pt x="1" y="1155"/>
                  </a:lnTo>
                  <a:lnTo>
                    <a:pt x="1432" y="1982"/>
                  </a:lnTo>
                  <a:lnTo>
                    <a:pt x="1432" y="8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56"/>
            <p:cNvSpPr/>
            <p:nvPr/>
          </p:nvSpPr>
          <p:spPr>
            <a:xfrm>
              <a:off x="2379175" y="3230375"/>
              <a:ext cx="31450" cy="20275"/>
            </a:xfrm>
            <a:custGeom>
              <a:rect b="b" l="l" r="r" t="t"/>
              <a:pathLst>
                <a:path extrusionOk="0" h="811" w="1258">
                  <a:moveTo>
                    <a:pt x="1" y="0"/>
                  </a:moveTo>
                  <a:lnTo>
                    <a:pt x="1" y="82"/>
                  </a:lnTo>
                  <a:lnTo>
                    <a:pt x="1258" y="811"/>
                  </a:lnTo>
                  <a:lnTo>
                    <a:pt x="1258" y="7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56"/>
            <p:cNvSpPr/>
            <p:nvPr/>
          </p:nvSpPr>
          <p:spPr>
            <a:xfrm>
              <a:off x="2379175" y="3228350"/>
              <a:ext cx="31450" cy="20275"/>
            </a:xfrm>
            <a:custGeom>
              <a:rect b="b" l="l" r="r" t="t"/>
              <a:pathLst>
                <a:path extrusionOk="0" h="811" w="1258">
                  <a:moveTo>
                    <a:pt x="1" y="0"/>
                  </a:moveTo>
                  <a:lnTo>
                    <a:pt x="1" y="81"/>
                  </a:lnTo>
                  <a:lnTo>
                    <a:pt x="1258" y="811"/>
                  </a:lnTo>
                  <a:lnTo>
                    <a:pt x="1258" y="7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56"/>
            <p:cNvSpPr/>
            <p:nvPr/>
          </p:nvSpPr>
          <p:spPr>
            <a:xfrm>
              <a:off x="2379175" y="3226300"/>
              <a:ext cx="31450" cy="20300"/>
            </a:xfrm>
            <a:custGeom>
              <a:rect b="b" l="l" r="r" t="t"/>
              <a:pathLst>
                <a:path extrusionOk="0" h="812" w="1258">
                  <a:moveTo>
                    <a:pt x="1" y="1"/>
                  </a:moveTo>
                  <a:lnTo>
                    <a:pt x="1" y="82"/>
                  </a:lnTo>
                  <a:lnTo>
                    <a:pt x="1258" y="812"/>
                  </a:lnTo>
                  <a:lnTo>
                    <a:pt x="1258" y="7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56"/>
            <p:cNvSpPr/>
            <p:nvPr/>
          </p:nvSpPr>
          <p:spPr>
            <a:xfrm>
              <a:off x="2379175" y="3232400"/>
              <a:ext cx="31450" cy="20300"/>
            </a:xfrm>
            <a:custGeom>
              <a:rect b="b" l="l" r="r" t="t"/>
              <a:pathLst>
                <a:path extrusionOk="0" h="812" w="1258">
                  <a:moveTo>
                    <a:pt x="1" y="1"/>
                  </a:moveTo>
                  <a:lnTo>
                    <a:pt x="1" y="82"/>
                  </a:lnTo>
                  <a:lnTo>
                    <a:pt x="1258" y="811"/>
                  </a:lnTo>
                  <a:lnTo>
                    <a:pt x="1258" y="7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56"/>
            <p:cNvSpPr/>
            <p:nvPr/>
          </p:nvSpPr>
          <p:spPr>
            <a:xfrm>
              <a:off x="2379175" y="3224275"/>
              <a:ext cx="31450" cy="20300"/>
            </a:xfrm>
            <a:custGeom>
              <a:rect b="b" l="l" r="r" t="t"/>
              <a:pathLst>
                <a:path extrusionOk="0" h="812" w="1258">
                  <a:moveTo>
                    <a:pt x="1" y="1"/>
                  </a:moveTo>
                  <a:lnTo>
                    <a:pt x="1" y="82"/>
                  </a:lnTo>
                  <a:lnTo>
                    <a:pt x="1258" y="811"/>
                  </a:lnTo>
                  <a:lnTo>
                    <a:pt x="1258" y="7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56"/>
            <p:cNvSpPr/>
            <p:nvPr/>
          </p:nvSpPr>
          <p:spPr>
            <a:xfrm>
              <a:off x="2379175" y="3236475"/>
              <a:ext cx="31450" cy="20425"/>
            </a:xfrm>
            <a:custGeom>
              <a:rect b="b" l="l" r="r" t="t"/>
              <a:pathLst>
                <a:path extrusionOk="0" h="817" w="1258">
                  <a:moveTo>
                    <a:pt x="1" y="0"/>
                  </a:moveTo>
                  <a:lnTo>
                    <a:pt x="1" y="90"/>
                  </a:lnTo>
                  <a:lnTo>
                    <a:pt x="1258" y="816"/>
                  </a:lnTo>
                  <a:lnTo>
                    <a:pt x="1258" y="7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56"/>
            <p:cNvSpPr/>
            <p:nvPr/>
          </p:nvSpPr>
          <p:spPr>
            <a:xfrm>
              <a:off x="2379175" y="3234425"/>
              <a:ext cx="31450" cy="20300"/>
            </a:xfrm>
            <a:custGeom>
              <a:rect b="b" l="l" r="r" t="t"/>
              <a:pathLst>
                <a:path extrusionOk="0" h="812" w="1258">
                  <a:moveTo>
                    <a:pt x="1" y="1"/>
                  </a:moveTo>
                  <a:lnTo>
                    <a:pt x="1" y="82"/>
                  </a:lnTo>
                  <a:lnTo>
                    <a:pt x="1258" y="811"/>
                  </a:lnTo>
                  <a:lnTo>
                    <a:pt x="1258" y="7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56"/>
            <p:cNvSpPr/>
            <p:nvPr/>
          </p:nvSpPr>
          <p:spPr>
            <a:xfrm>
              <a:off x="2379175" y="3214125"/>
              <a:ext cx="31450" cy="20300"/>
            </a:xfrm>
            <a:custGeom>
              <a:rect b="b" l="l" r="r" t="t"/>
              <a:pathLst>
                <a:path extrusionOk="0" h="812" w="1258">
                  <a:moveTo>
                    <a:pt x="1" y="1"/>
                  </a:moveTo>
                  <a:lnTo>
                    <a:pt x="1" y="82"/>
                  </a:lnTo>
                  <a:lnTo>
                    <a:pt x="1258" y="811"/>
                  </a:lnTo>
                  <a:lnTo>
                    <a:pt x="1258" y="7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56"/>
            <p:cNvSpPr/>
            <p:nvPr/>
          </p:nvSpPr>
          <p:spPr>
            <a:xfrm>
              <a:off x="2379175" y="3216150"/>
              <a:ext cx="31450" cy="20300"/>
            </a:xfrm>
            <a:custGeom>
              <a:rect b="b" l="l" r="r" t="t"/>
              <a:pathLst>
                <a:path extrusionOk="0" h="812" w="1258">
                  <a:moveTo>
                    <a:pt x="1" y="1"/>
                  </a:moveTo>
                  <a:lnTo>
                    <a:pt x="1" y="82"/>
                  </a:lnTo>
                  <a:lnTo>
                    <a:pt x="1258" y="812"/>
                  </a:lnTo>
                  <a:lnTo>
                    <a:pt x="1258" y="7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56"/>
            <p:cNvSpPr/>
            <p:nvPr/>
          </p:nvSpPr>
          <p:spPr>
            <a:xfrm>
              <a:off x="2379175" y="3212425"/>
              <a:ext cx="31450" cy="19975"/>
            </a:xfrm>
            <a:custGeom>
              <a:rect b="b" l="l" r="r" t="t"/>
              <a:pathLst>
                <a:path extrusionOk="0" h="799" w="1258">
                  <a:moveTo>
                    <a:pt x="1" y="1"/>
                  </a:moveTo>
                  <a:lnTo>
                    <a:pt x="1" y="69"/>
                  </a:lnTo>
                  <a:lnTo>
                    <a:pt x="1258" y="798"/>
                  </a:lnTo>
                  <a:lnTo>
                    <a:pt x="1258" y="7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56"/>
            <p:cNvSpPr/>
            <p:nvPr/>
          </p:nvSpPr>
          <p:spPr>
            <a:xfrm>
              <a:off x="2379175" y="3218200"/>
              <a:ext cx="31450" cy="20275"/>
            </a:xfrm>
            <a:custGeom>
              <a:rect b="b" l="l" r="r" t="t"/>
              <a:pathLst>
                <a:path extrusionOk="0" h="811" w="1258">
                  <a:moveTo>
                    <a:pt x="1" y="0"/>
                  </a:moveTo>
                  <a:lnTo>
                    <a:pt x="1" y="81"/>
                  </a:lnTo>
                  <a:lnTo>
                    <a:pt x="1258" y="811"/>
                  </a:lnTo>
                  <a:lnTo>
                    <a:pt x="1258" y="7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56"/>
            <p:cNvSpPr/>
            <p:nvPr/>
          </p:nvSpPr>
          <p:spPr>
            <a:xfrm>
              <a:off x="2379175" y="3222250"/>
              <a:ext cx="31450" cy="20300"/>
            </a:xfrm>
            <a:custGeom>
              <a:rect b="b" l="l" r="r" t="t"/>
              <a:pathLst>
                <a:path extrusionOk="0" h="812" w="1258">
                  <a:moveTo>
                    <a:pt x="1" y="1"/>
                  </a:moveTo>
                  <a:lnTo>
                    <a:pt x="1" y="82"/>
                  </a:lnTo>
                  <a:lnTo>
                    <a:pt x="1258" y="811"/>
                  </a:lnTo>
                  <a:lnTo>
                    <a:pt x="1258" y="7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56"/>
            <p:cNvSpPr/>
            <p:nvPr/>
          </p:nvSpPr>
          <p:spPr>
            <a:xfrm>
              <a:off x="2379175" y="3220225"/>
              <a:ext cx="31450" cy="20275"/>
            </a:xfrm>
            <a:custGeom>
              <a:rect b="b" l="l" r="r" t="t"/>
              <a:pathLst>
                <a:path extrusionOk="0" h="811" w="1258">
                  <a:moveTo>
                    <a:pt x="1" y="0"/>
                  </a:moveTo>
                  <a:lnTo>
                    <a:pt x="1" y="82"/>
                  </a:lnTo>
                  <a:lnTo>
                    <a:pt x="1258" y="811"/>
                  </a:lnTo>
                  <a:lnTo>
                    <a:pt x="1258" y="7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56"/>
            <p:cNvSpPr/>
            <p:nvPr/>
          </p:nvSpPr>
          <p:spPr>
            <a:xfrm>
              <a:off x="2443675" y="3248200"/>
              <a:ext cx="16125" cy="47425"/>
            </a:xfrm>
            <a:custGeom>
              <a:rect b="b" l="l" r="r" t="t"/>
              <a:pathLst>
                <a:path extrusionOk="0" h="1897" w="645">
                  <a:moveTo>
                    <a:pt x="0" y="1"/>
                  </a:moveTo>
                  <a:lnTo>
                    <a:pt x="0" y="1525"/>
                  </a:lnTo>
                  <a:lnTo>
                    <a:pt x="644" y="1896"/>
                  </a:lnTo>
                  <a:lnTo>
                    <a:pt x="644" y="3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56"/>
            <p:cNvSpPr/>
            <p:nvPr/>
          </p:nvSpPr>
          <p:spPr>
            <a:xfrm>
              <a:off x="2445100" y="3250750"/>
              <a:ext cx="13275" cy="42325"/>
            </a:xfrm>
            <a:custGeom>
              <a:rect b="b" l="l" r="r" t="t"/>
              <a:pathLst>
                <a:path extrusionOk="0" h="1693" w="531">
                  <a:moveTo>
                    <a:pt x="0" y="0"/>
                  </a:moveTo>
                  <a:lnTo>
                    <a:pt x="0" y="150"/>
                  </a:lnTo>
                  <a:lnTo>
                    <a:pt x="0" y="202"/>
                  </a:lnTo>
                  <a:lnTo>
                    <a:pt x="0" y="1279"/>
                  </a:lnTo>
                  <a:lnTo>
                    <a:pt x="0" y="1304"/>
                  </a:lnTo>
                  <a:lnTo>
                    <a:pt x="0" y="1385"/>
                  </a:lnTo>
                  <a:lnTo>
                    <a:pt x="33" y="1403"/>
                  </a:lnTo>
                  <a:lnTo>
                    <a:pt x="84" y="1432"/>
                  </a:lnTo>
                  <a:lnTo>
                    <a:pt x="103" y="1442"/>
                  </a:lnTo>
                  <a:lnTo>
                    <a:pt x="120" y="1452"/>
                  </a:lnTo>
                  <a:lnTo>
                    <a:pt x="531" y="1693"/>
                  </a:lnTo>
                  <a:lnTo>
                    <a:pt x="531" y="1469"/>
                  </a:lnTo>
                  <a:lnTo>
                    <a:pt x="531" y="1448"/>
                  </a:lnTo>
                  <a:lnTo>
                    <a:pt x="531" y="1423"/>
                  </a:lnTo>
                  <a:lnTo>
                    <a:pt x="531" y="1359"/>
                  </a:lnTo>
                  <a:lnTo>
                    <a:pt x="531" y="305"/>
                  </a:lnTo>
                  <a:lnTo>
                    <a:pt x="233" y="129"/>
                  </a:lnTo>
                  <a:lnTo>
                    <a:pt x="213" y="118"/>
                  </a:lnTo>
                  <a:lnTo>
                    <a:pt x="161" y="89"/>
                  </a:lnTo>
                  <a:lnTo>
                    <a:pt x="119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56"/>
            <p:cNvSpPr/>
            <p:nvPr/>
          </p:nvSpPr>
          <p:spPr>
            <a:xfrm>
              <a:off x="2443675" y="3248200"/>
              <a:ext cx="16125" cy="10175"/>
            </a:xfrm>
            <a:custGeom>
              <a:rect b="b" l="l" r="r" t="t"/>
              <a:pathLst>
                <a:path extrusionOk="0" h="407" w="645">
                  <a:moveTo>
                    <a:pt x="0" y="1"/>
                  </a:moveTo>
                  <a:lnTo>
                    <a:pt x="57" y="102"/>
                  </a:lnTo>
                  <a:lnTo>
                    <a:pt x="588" y="407"/>
                  </a:lnTo>
                  <a:lnTo>
                    <a:pt x="644" y="3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56"/>
            <p:cNvSpPr/>
            <p:nvPr/>
          </p:nvSpPr>
          <p:spPr>
            <a:xfrm>
              <a:off x="2443675" y="3285375"/>
              <a:ext cx="16125" cy="10250"/>
            </a:xfrm>
            <a:custGeom>
              <a:rect b="b" l="l" r="r" t="t"/>
              <a:pathLst>
                <a:path extrusionOk="0" h="410" w="645">
                  <a:moveTo>
                    <a:pt x="57" y="0"/>
                  </a:moveTo>
                  <a:lnTo>
                    <a:pt x="0" y="38"/>
                  </a:lnTo>
                  <a:lnTo>
                    <a:pt x="644" y="409"/>
                  </a:lnTo>
                  <a:lnTo>
                    <a:pt x="588" y="308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56"/>
            <p:cNvSpPr/>
            <p:nvPr/>
          </p:nvSpPr>
          <p:spPr>
            <a:xfrm>
              <a:off x="2445100" y="3284975"/>
              <a:ext cx="13275" cy="8100"/>
            </a:xfrm>
            <a:custGeom>
              <a:rect b="b" l="l" r="r" t="t"/>
              <a:pathLst>
                <a:path extrusionOk="0" h="324" w="531">
                  <a:moveTo>
                    <a:pt x="16" y="0"/>
                  </a:moveTo>
                  <a:lnTo>
                    <a:pt x="0" y="16"/>
                  </a:lnTo>
                  <a:lnTo>
                    <a:pt x="531" y="324"/>
                  </a:lnTo>
                  <a:lnTo>
                    <a:pt x="531" y="29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56"/>
            <p:cNvSpPr/>
            <p:nvPr/>
          </p:nvSpPr>
          <p:spPr>
            <a:xfrm>
              <a:off x="2445100" y="3250750"/>
              <a:ext cx="400" cy="34650"/>
            </a:xfrm>
            <a:custGeom>
              <a:rect b="b" l="l" r="r" t="t"/>
              <a:pathLst>
                <a:path extrusionOk="0" h="1386" w="16">
                  <a:moveTo>
                    <a:pt x="0" y="0"/>
                  </a:moveTo>
                  <a:lnTo>
                    <a:pt x="0" y="1385"/>
                  </a:lnTo>
                  <a:lnTo>
                    <a:pt x="16" y="1369"/>
                  </a:lnTo>
                  <a:lnTo>
                    <a:pt x="16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56"/>
            <p:cNvSpPr/>
            <p:nvPr/>
          </p:nvSpPr>
          <p:spPr>
            <a:xfrm>
              <a:off x="2459775" y="3256950"/>
              <a:ext cx="575" cy="38675"/>
            </a:xfrm>
            <a:custGeom>
              <a:rect b="b" l="l" r="r" t="t"/>
              <a:pathLst>
                <a:path extrusionOk="0" h="1547" w="23">
                  <a:moveTo>
                    <a:pt x="22" y="0"/>
                  </a:moveTo>
                  <a:lnTo>
                    <a:pt x="0" y="18"/>
                  </a:lnTo>
                  <a:lnTo>
                    <a:pt x="0" y="1546"/>
                  </a:lnTo>
                  <a:lnTo>
                    <a:pt x="22" y="153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56"/>
            <p:cNvSpPr/>
            <p:nvPr/>
          </p:nvSpPr>
          <p:spPr>
            <a:xfrm>
              <a:off x="2443675" y="3247775"/>
              <a:ext cx="16675" cy="9625"/>
            </a:xfrm>
            <a:custGeom>
              <a:rect b="b" l="l" r="r" t="t"/>
              <a:pathLst>
                <a:path extrusionOk="0" h="385" w="667">
                  <a:moveTo>
                    <a:pt x="22" y="0"/>
                  </a:moveTo>
                  <a:lnTo>
                    <a:pt x="0" y="18"/>
                  </a:lnTo>
                  <a:lnTo>
                    <a:pt x="644" y="385"/>
                  </a:lnTo>
                  <a:lnTo>
                    <a:pt x="666" y="36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56"/>
            <p:cNvSpPr/>
            <p:nvPr/>
          </p:nvSpPr>
          <p:spPr>
            <a:xfrm>
              <a:off x="2465850" y="3259400"/>
              <a:ext cx="7650" cy="13400"/>
            </a:xfrm>
            <a:custGeom>
              <a:rect b="b" l="l" r="r" t="t"/>
              <a:pathLst>
                <a:path extrusionOk="0" h="536" w="306">
                  <a:moveTo>
                    <a:pt x="1" y="1"/>
                  </a:moveTo>
                  <a:lnTo>
                    <a:pt x="1" y="355"/>
                  </a:lnTo>
                  <a:lnTo>
                    <a:pt x="305" y="536"/>
                  </a:lnTo>
                  <a:lnTo>
                    <a:pt x="305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56"/>
            <p:cNvSpPr/>
            <p:nvPr/>
          </p:nvSpPr>
          <p:spPr>
            <a:xfrm>
              <a:off x="2466900" y="3261250"/>
              <a:ext cx="5550" cy="9725"/>
            </a:xfrm>
            <a:custGeom>
              <a:rect b="b" l="l" r="r" t="t"/>
              <a:pathLst>
                <a:path extrusionOk="0" h="389" w="222">
                  <a:moveTo>
                    <a:pt x="1" y="1"/>
                  </a:moveTo>
                  <a:lnTo>
                    <a:pt x="1" y="102"/>
                  </a:lnTo>
                  <a:lnTo>
                    <a:pt x="1" y="139"/>
                  </a:lnTo>
                  <a:lnTo>
                    <a:pt x="1" y="184"/>
                  </a:lnTo>
                  <a:lnTo>
                    <a:pt x="1" y="201"/>
                  </a:lnTo>
                  <a:lnTo>
                    <a:pt x="1" y="256"/>
                  </a:lnTo>
                  <a:lnTo>
                    <a:pt x="26" y="271"/>
                  </a:lnTo>
                  <a:lnTo>
                    <a:pt x="63" y="294"/>
                  </a:lnTo>
                  <a:lnTo>
                    <a:pt x="78" y="302"/>
                  </a:lnTo>
                  <a:lnTo>
                    <a:pt x="89" y="310"/>
                  </a:lnTo>
                  <a:lnTo>
                    <a:pt x="221" y="388"/>
                  </a:lnTo>
                  <a:lnTo>
                    <a:pt x="221" y="234"/>
                  </a:lnTo>
                  <a:lnTo>
                    <a:pt x="221" y="220"/>
                  </a:lnTo>
                  <a:lnTo>
                    <a:pt x="221" y="202"/>
                  </a:lnTo>
                  <a:lnTo>
                    <a:pt x="221" y="159"/>
                  </a:lnTo>
                  <a:lnTo>
                    <a:pt x="221" y="130"/>
                  </a:lnTo>
                  <a:lnTo>
                    <a:pt x="174" y="102"/>
                  </a:lnTo>
                  <a:lnTo>
                    <a:pt x="159" y="94"/>
                  </a:lnTo>
                  <a:lnTo>
                    <a:pt x="120" y="70"/>
                  </a:lnTo>
                  <a:lnTo>
                    <a:pt x="89" y="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56"/>
            <p:cNvSpPr/>
            <p:nvPr/>
          </p:nvSpPr>
          <p:spPr>
            <a:xfrm>
              <a:off x="2466900" y="3263575"/>
              <a:ext cx="4350" cy="2700"/>
            </a:xfrm>
            <a:custGeom>
              <a:rect b="b" l="l" r="r" t="t"/>
              <a:pathLst>
                <a:path extrusionOk="0" h="108" w="174">
                  <a:moveTo>
                    <a:pt x="159" y="1"/>
                  </a:moveTo>
                  <a:lnTo>
                    <a:pt x="1" y="91"/>
                  </a:lnTo>
                  <a:lnTo>
                    <a:pt x="1" y="108"/>
                  </a:lnTo>
                  <a:lnTo>
                    <a:pt x="174" y="9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56"/>
            <p:cNvSpPr/>
            <p:nvPr/>
          </p:nvSpPr>
          <p:spPr>
            <a:xfrm>
              <a:off x="2466900" y="3263000"/>
              <a:ext cx="4000" cy="2850"/>
            </a:xfrm>
            <a:custGeom>
              <a:rect b="b" l="l" r="r" t="t"/>
              <a:pathLst>
                <a:path extrusionOk="0" h="114" w="160">
                  <a:moveTo>
                    <a:pt x="120" y="0"/>
                  </a:moveTo>
                  <a:lnTo>
                    <a:pt x="1" y="69"/>
                  </a:lnTo>
                  <a:lnTo>
                    <a:pt x="1" y="114"/>
                  </a:lnTo>
                  <a:lnTo>
                    <a:pt x="159" y="24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56"/>
            <p:cNvSpPr/>
            <p:nvPr/>
          </p:nvSpPr>
          <p:spPr>
            <a:xfrm>
              <a:off x="2466900" y="3262575"/>
              <a:ext cx="3000" cy="2150"/>
            </a:xfrm>
            <a:custGeom>
              <a:rect b="b" l="l" r="r" t="t"/>
              <a:pathLst>
                <a:path extrusionOk="0" h="86" w="120">
                  <a:moveTo>
                    <a:pt x="89" y="0"/>
                  </a:moveTo>
                  <a:lnTo>
                    <a:pt x="1" y="49"/>
                  </a:lnTo>
                  <a:lnTo>
                    <a:pt x="1" y="86"/>
                  </a:lnTo>
                  <a:lnTo>
                    <a:pt x="120" y="17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56"/>
            <p:cNvSpPr/>
            <p:nvPr/>
          </p:nvSpPr>
          <p:spPr>
            <a:xfrm>
              <a:off x="2466900" y="3261250"/>
              <a:ext cx="2250" cy="2575"/>
            </a:xfrm>
            <a:custGeom>
              <a:rect b="b" l="l" r="r" t="t"/>
              <a:pathLst>
                <a:path extrusionOk="0" h="103" w="90">
                  <a:moveTo>
                    <a:pt x="1" y="1"/>
                  </a:moveTo>
                  <a:lnTo>
                    <a:pt x="1" y="102"/>
                  </a:lnTo>
                  <a:lnTo>
                    <a:pt x="89" y="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56"/>
            <p:cNvSpPr/>
            <p:nvPr/>
          </p:nvSpPr>
          <p:spPr>
            <a:xfrm>
              <a:off x="2467525" y="3265200"/>
              <a:ext cx="4925" cy="3400"/>
            </a:xfrm>
            <a:custGeom>
              <a:rect b="b" l="l" r="r" t="t"/>
              <a:pathLst>
                <a:path extrusionOk="0" h="136" w="197">
                  <a:moveTo>
                    <a:pt x="196" y="1"/>
                  </a:moveTo>
                  <a:lnTo>
                    <a:pt x="1" y="113"/>
                  </a:lnTo>
                  <a:lnTo>
                    <a:pt x="38" y="136"/>
                  </a:lnTo>
                  <a:lnTo>
                    <a:pt x="196" y="44"/>
                  </a:lnTo>
                  <a:lnTo>
                    <a:pt x="19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56"/>
            <p:cNvSpPr/>
            <p:nvPr/>
          </p:nvSpPr>
          <p:spPr>
            <a:xfrm>
              <a:off x="2466900" y="3263800"/>
              <a:ext cx="5550" cy="4225"/>
            </a:xfrm>
            <a:custGeom>
              <a:rect b="b" l="l" r="r" t="t"/>
              <a:pathLst>
                <a:path extrusionOk="0" h="169" w="222">
                  <a:moveTo>
                    <a:pt x="174" y="0"/>
                  </a:moveTo>
                  <a:lnTo>
                    <a:pt x="1" y="99"/>
                  </a:lnTo>
                  <a:lnTo>
                    <a:pt x="1" y="154"/>
                  </a:lnTo>
                  <a:lnTo>
                    <a:pt x="26" y="169"/>
                  </a:lnTo>
                  <a:lnTo>
                    <a:pt x="221" y="57"/>
                  </a:lnTo>
                  <a:lnTo>
                    <a:pt x="221" y="28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56"/>
            <p:cNvSpPr/>
            <p:nvPr/>
          </p:nvSpPr>
          <p:spPr>
            <a:xfrm>
              <a:off x="2469125" y="3267100"/>
              <a:ext cx="3325" cy="3875"/>
            </a:xfrm>
            <a:custGeom>
              <a:rect b="b" l="l" r="r" t="t"/>
              <a:pathLst>
                <a:path extrusionOk="0" h="155" w="133">
                  <a:moveTo>
                    <a:pt x="132" y="0"/>
                  </a:moveTo>
                  <a:lnTo>
                    <a:pt x="0" y="76"/>
                  </a:lnTo>
                  <a:lnTo>
                    <a:pt x="132" y="154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56"/>
            <p:cNvSpPr/>
            <p:nvPr/>
          </p:nvSpPr>
          <p:spPr>
            <a:xfrm>
              <a:off x="2468825" y="3266725"/>
              <a:ext cx="3625" cy="2275"/>
            </a:xfrm>
            <a:custGeom>
              <a:rect b="b" l="l" r="r" t="t"/>
              <a:pathLst>
                <a:path extrusionOk="0" h="91" w="145">
                  <a:moveTo>
                    <a:pt x="144" y="1"/>
                  </a:moveTo>
                  <a:lnTo>
                    <a:pt x="1" y="83"/>
                  </a:lnTo>
                  <a:lnTo>
                    <a:pt x="12" y="91"/>
                  </a:lnTo>
                  <a:lnTo>
                    <a:pt x="144" y="15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56"/>
            <p:cNvSpPr/>
            <p:nvPr/>
          </p:nvSpPr>
          <p:spPr>
            <a:xfrm>
              <a:off x="2468475" y="3266300"/>
              <a:ext cx="3975" cy="2525"/>
            </a:xfrm>
            <a:custGeom>
              <a:rect b="b" l="l" r="r" t="t"/>
              <a:pathLst>
                <a:path extrusionOk="0" h="101" w="159">
                  <a:moveTo>
                    <a:pt x="158" y="0"/>
                  </a:moveTo>
                  <a:lnTo>
                    <a:pt x="0" y="92"/>
                  </a:lnTo>
                  <a:lnTo>
                    <a:pt x="15" y="100"/>
                  </a:lnTo>
                  <a:lnTo>
                    <a:pt x="158" y="1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56"/>
            <p:cNvSpPr/>
            <p:nvPr/>
          </p:nvSpPr>
          <p:spPr>
            <a:xfrm>
              <a:off x="2465850" y="3259400"/>
              <a:ext cx="7650" cy="5100"/>
            </a:xfrm>
            <a:custGeom>
              <a:rect b="b" l="l" r="r" t="t"/>
              <a:pathLst>
                <a:path extrusionOk="0" h="204" w="306">
                  <a:moveTo>
                    <a:pt x="1" y="1"/>
                  </a:moveTo>
                  <a:lnTo>
                    <a:pt x="43" y="75"/>
                  </a:lnTo>
                  <a:lnTo>
                    <a:pt x="263" y="204"/>
                  </a:lnTo>
                  <a:lnTo>
                    <a:pt x="305" y="1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56"/>
            <p:cNvSpPr/>
            <p:nvPr/>
          </p:nvSpPr>
          <p:spPr>
            <a:xfrm>
              <a:off x="2465850" y="3267650"/>
              <a:ext cx="7650" cy="5150"/>
            </a:xfrm>
            <a:custGeom>
              <a:rect b="b" l="l" r="r" t="t"/>
              <a:pathLst>
                <a:path extrusionOk="0" h="206" w="306">
                  <a:moveTo>
                    <a:pt x="43" y="0"/>
                  </a:moveTo>
                  <a:lnTo>
                    <a:pt x="1" y="25"/>
                  </a:lnTo>
                  <a:lnTo>
                    <a:pt x="305" y="206"/>
                  </a:lnTo>
                  <a:lnTo>
                    <a:pt x="263" y="132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56"/>
            <p:cNvSpPr/>
            <p:nvPr/>
          </p:nvSpPr>
          <p:spPr>
            <a:xfrm>
              <a:off x="2466900" y="3267375"/>
              <a:ext cx="5550" cy="3600"/>
            </a:xfrm>
            <a:custGeom>
              <a:rect b="b" l="l" r="r" t="t"/>
              <a:pathLst>
                <a:path extrusionOk="0" h="144" w="222">
                  <a:moveTo>
                    <a:pt x="13" y="1"/>
                  </a:moveTo>
                  <a:lnTo>
                    <a:pt x="1" y="11"/>
                  </a:lnTo>
                  <a:lnTo>
                    <a:pt x="221" y="143"/>
                  </a:lnTo>
                  <a:lnTo>
                    <a:pt x="221" y="126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56"/>
            <p:cNvSpPr/>
            <p:nvPr/>
          </p:nvSpPr>
          <p:spPr>
            <a:xfrm>
              <a:off x="2466900" y="3261250"/>
              <a:ext cx="325" cy="6425"/>
            </a:xfrm>
            <a:custGeom>
              <a:rect b="b" l="l" r="r" t="t"/>
              <a:pathLst>
                <a:path extrusionOk="0" h="257" w="13">
                  <a:moveTo>
                    <a:pt x="1" y="1"/>
                  </a:moveTo>
                  <a:lnTo>
                    <a:pt x="1" y="256"/>
                  </a:lnTo>
                  <a:lnTo>
                    <a:pt x="13" y="246"/>
                  </a:lnTo>
                  <a:lnTo>
                    <a:pt x="13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56"/>
            <p:cNvSpPr/>
            <p:nvPr/>
          </p:nvSpPr>
          <p:spPr>
            <a:xfrm>
              <a:off x="2473475" y="3263625"/>
              <a:ext cx="425" cy="9175"/>
            </a:xfrm>
            <a:custGeom>
              <a:rect b="b" l="l" r="r" t="t"/>
              <a:pathLst>
                <a:path extrusionOk="0" h="367" w="17">
                  <a:moveTo>
                    <a:pt x="16" y="0"/>
                  </a:moveTo>
                  <a:lnTo>
                    <a:pt x="0" y="12"/>
                  </a:lnTo>
                  <a:lnTo>
                    <a:pt x="0" y="367"/>
                  </a:lnTo>
                  <a:lnTo>
                    <a:pt x="16" y="357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56"/>
            <p:cNvSpPr/>
            <p:nvPr/>
          </p:nvSpPr>
          <p:spPr>
            <a:xfrm>
              <a:off x="2465850" y="3259125"/>
              <a:ext cx="8050" cy="4800"/>
            </a:xfrm>
            <a:custGeom>
              <a:rect b="b" l="l" r="r" t="t"/>
              <a:pathLst>
                <a:path extrusionOk="0" h="192" w="322">
                  <a:moveTo>
                    <a:pt x="17" y="0"/>
                  </a:moveTo>
                  <a:lnTo>
                    <a:pt x="1" y="12"/>
                  </a:lnTo>
                  <a:lnTo>
                    <a:pt x="305" y="192"/>
                  </a:lnTo>
                  <a:lnTo>
                    <a:pt x="321" y="18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56"/>
            <p:cNvSpPr/>
            <p:nvPr/>
          </p:nvSpPr>
          <p:spPr>
            <a:xfrm>
              <a:off x="2465850" y="3273300"/>
              <a:ext cx="7650" cy="13350"/>
            </a:xfrm>
            <a:custGeom>
              <a:rect b="b" l="l" r="r" t="t"/>
              <a:pathLst>
                <a:path extrusionOk="0" h="534" w="306">
                  <a:moveTo>
                    <a:pt x="1" y="0"/>
                  </a:moveTo>
                  <a:lnTo>
                    <a:pt x="1" y="353"/>
                  </a:lnTo>
                  <a:lnTo>
                    <a:pt x="305" y="534"/>
                  </a:lnTo>
                  <a:lnTo>
                    <a:pt x="305" y="1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56"/>
            <p:cNvSpPr/>
            <p:nvPr/>
          </p:nvSpPr>
          <p:spPr>
            <a:xfrm>
              <a:off x="2466900" y="3275100"/>
              <a:ext cx="5550" cy="9750"/>
            </a:xfrm>
            <a:custGeom>
              <a:rect b="b" l="l" r="r" t="t"/>
              <a:pathLst>
                <a:path extrusionOk="0" h="390" w="222">
                  <a:moveTo>
                    <a:pt x="1" y="1"/>
                  </a:moveTo>
                  <a:lnTo>
                    <a:pt x="1" y="104"/>
                  </a:lnTo>
                  <a:lnTo>
                    <a:pt x="1" y="140"/>
                  </a:lnTo>
                  <a:lnTo>
                    <a:pt x="1" y="183"/>
                  </a:lnTo>
                  <a:lnTo>
                    <a:pt x="1" y="202"/>
                  </a:lnTo>
                  <a:lnTo>
                    <a:pt x="1" y="257"/>
                  </a:lnTo>
                  <a:lnTo>
                    <a:pt x="26" y="272"/>
                  </a:lnTo>
                  <a:lnTo>
                    <a:pt x="63" y="294"/>
                  </a:lnTo>
                  <a:lnTo>
                    <a:pt x="78" y="302"/>
                  </a:lnTo>
                  <a:lnTo>
                    <a:pt x="89" y="310"/>
                  </a:lnTo>
                  <a:lnTo>
                    <a:pt x="221" y="389"/>
                  </a:lnTo>
                  <a:lnTo>
                    <a:pt x="221" y="236"/>
                  </a:lnTo>
                  <a:lnTo>
                    <a:pt x="221" y="220"/>
                  </a:lnTo>
                  <a:lnTo>
                    <a:pt x="221" y="204"/>
                  </a:lnTo>
                  <a:lnTo>
                    <a:pt x="221" y="159"/>
                  </a:lnTo>
                  <a:lnTo>
                    <a:pt x="221" y="131"/>
                  </a:lnTo>
                  <a:lnTo>
                    <a:pt x="174" y="102"/>
                  </a:lnTo>
                  <a:lnTo>
                    <a:pt x="159" y="94"/>
                  </a:lnTo>
                  <a:lnTo>
                    <a:pt x="120" y="72"/>
                  </a:lnTo>
                  <a:lnTo>
                    <a:pt x="89" y="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56"/>
            <p:cNvSpPr/>
            <p:nvPr/>
          </p:nvSpPr>
          <p:spPr>
            <a:xfrm>
              <a:off x="2466900" y="3277425"/>
              <a:ext cx="4350" cy="2750"/>
            </a:xfrm>
            <a:custGeom>
              <a:rect b="b" l="l" r="r" t="t"/>
              <a:pathLst>
                <a:path extrusionOk="0" h="110" w="174">
                  <a:moveTo>
                    <a:pt x="159" y="1"/>
                  </a:moveTo>
                  <a:lnTo>
                    <a:pt x="1" y="90"/>
                  </a:lnTo>
                  <a:lnTo>
                    <a:pt x="1" y="109"/>
                  </a:lnTo>
                  <a:lnTo>
                    <a:pt x="174" y="9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56"/>
            <p:cNvSpPr/>
            <p:nvPr/>
          </p:nvSpPr>
          <p:spPr>
            <a:xfrm>
              <a:off x="2466900" y="3276875"/>
              <a:ext cx="4000" cy="2825"/>
            </a:xfrm>
            <a:custGeom>
              <a:rect b="b" l="l" r="r" t="t"/>
              <a:pathLst>
                <a:path extrusionOk="0" h="113" w="160">
                  <a:moveTo>
                    <a:pt x="120" y="1"/>
                  </a:moveTo>
                  <a:lnTo>
                    <a:pt x="1" y="69"/>
                  </a:lnTo>
                  <a:lnTo>
                    <a:pt x="1" y="112"/>
                  </a:lnTo>
                  <a:lnTo>
                    <a:pt x="159" y="23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56"/>
            <p:cNvSpPr/>
            <p:nvPr/>
          </p:nvSpPr>
          <p:spPr>
            <a:xfrm>
              <a:off x="2466900" y="3276400"/>
              <a:ext cx="3000" cy="2200"/>
            </a:xfrm>
            <a:custGeom>
              <a:rect b="b" l="l" r="r" t="t"/>
              <a:pathLst>
                <a:path extrusionOk="0" h="88" w="120">
                  <a:moveTo>
                    <a:pt x="89" y="1"/>
                  </a:moveTo>
                  <a:lnTo>
                    <a:pt x="1" y="52"/>
                  </a:lnTo>
                  <a:lnTo>
                    <a:pt x="1" y="88"/>
                  </a:lnTo>
                  <a:lnTo>
                    <a:pt x="120" y="20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56"/>
            <p:cNvSpPr/>
            <p:nvPr/>
          </p:nvSpPr>
          <p:spPr>
            <a:xfrm>
              <a:off x="2466900" y="3275100"/>
              <a:ext cx="2250" cy="2600"/>
            </a:xfrm>
            <a:custGeom>
              <a:rect b="b" l="l" r="r" t="t"/>
              <a:pathLst>
                <a:path extrusionOk="0" h="104" w="90">
                  <a:moveTo>
                    <a:pt x="1" y="1"/>
                  </a:moveTo>
                  <a:lnTo>
                    <a:pt x="1" y="104"/>
                  </a:lnTo>
                  <a:lnTo>
                    <a:pt x="89" y="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56"/>
            <p:cNvSpPr/>
            <p:nvPr/>
          </p:nvSpPr>
          <p:spPr>
            <a:xfrm>
              <a:off x="2467525" y="3279050"/>
              <a:ext cx="4925" cy="3400"/>
            </a:xfrm>
            <a:custGeom>
              <a:rect b="b" l="l" r="r" t="t"/>
              <a:pathLst>
                <a:path extrusionOk="0" h="136" w="197">
                  <a:moveTo>
                    <a:pt x="196" y="1"/>
                  </a:moveTo>
                  <a:lnTo>
                    <a:pt x="1" y="114"/>
                  </a:lnTo>
                  <a:lnTo>
                    <a:pt x="38" y="136"/>
                  </a:lnTo>
                  <a:lnTo>
                    <a:pt x="196" y="46"/>
                  </a:lnTo>
                  <a:lnTo>
                    <a:pt x="19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56"/>
            <p:cNvSpPr/>
            <p:nvPr/>
          </p:nvSpPr>
          <p:spPr>
            <a:xfrm>
              <a:off x="2466900" y="3277650"/>
              <a:ext cx="5550" cy="4250"/>
            </a:xfrm>
            <a:custGeom>
              <a:rect b="b" l="l" r="r" t="t"/>
              <a:pathLst>
                <a:path extrusionOk="0" h="170" w="222">
                  <a:moveTo>
                    <a:pt x="174" y="0"/>
                  </a:moveTo>
                  <a:lnTo>
                    <a:pt x="1" y="100"/>
                  </a:lnTo>
                  <a:lnTo>
                    <a:pt x="1" y="155"/>
                  </a:lnTo>
                  <a:lnTo>
                    <a:pt x="26" y="170"/>
                  </a:lnTo>
                  <a:lnTo>
                    <a:pt x="221" y="57"/>
                  </a:lnTo>
                  <a:lnTo>
                    <a:pt x="221" y="29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56"/>
            <p:cNvSpPr/>
            <p:nvPr/>
          </p:nvSpPr>
          <p:spPr>
            <a:xfrm>
              <a:off x="2469125" y="3280975"/>
              <a:ext cx="3325" cy="3875"/>
            </a:xfrm>
            <a:custGeom>
              <a:rect b="b" l="l" r="r" t="t"/>
              <a:pathLst>
                <a:path extrusionOk="0" h="155" w="133">
                  <a:moveTo>
                    <a:pt x="132" y="1"/>
                  </a:moveTo>
                  <a:lnTo>
                    <a:pt x="0" y="75"/>
                  </a:lnTo>
                  <a:lnTo>
                    <a:pt x="132" y="154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56"/>
            <p:cNvSpPr/>
            <p:nvPr/>
          </p:nvSpPr>
          <p:spPr>
            <a:xfrm>
              <a:off x="2468825" y="3280575"/>
              <a:ext cx="3625" cy="2275"/>
            </a:xfrm>
            <a:custGeom>
              <a:rect b="b" l="l" r="r" t="t"/>
              <a:pathLst>
                <a:path extrusionOk="0" h="91" w="145">
                  <a:moveTo>
                    <a:pt x="144" y="1"/>
                  </a:moveTo>
                  <a:lnTo>
                    <a:pt x="1" y="83"/>
                  </a:lnTo>
                  <a:lnTo>
                    <a:pt x="12" y="91"/>
                  </a:lnTo>
                  <a:lnTo>
                    <a:pt x="144" y="17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56"/>
            <p:cNvSpPr/>
            <p:nvPr/>
          </p:nvSpPr>
          <p:spPr>
            <a:xfrm>
              <a:off x="2468475" y="3280175"/>
              <a:ext cx="3975" cy="2500"/>
            </a:xfrm>
            <a:custGeom>
              <a:rect b="b" l="l" r="r" t="t"/>
              <a:pathLst>
                <a:path extrusionOk="0" h="100" w="159">
                  <a:moveTo>
                    <a:pt x="158" y="1"/>
                  </a:moveTo>
                  <a:lnTo>
                    <a:pt x="0" y="91"/>
                  </a:lnTo>
                  <a:lnTo>
                    <a:pt x="15" y="99"/>
                  </a:lnTo>
                  <a:lnTo>
                    <a:pt x="158" y="17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56"/>
            <p:cNvSpPr/>
            <p:nvPr/>
          </p:nvSpPr>
          <p:spPr>
            <a:xfrm>
              <a:off x="2465850" y="3273300"/>
              <a:ext cx="7650" cy="5100"/>
            </a:xfrm>
            <a:custGeom>
              <a:rect b="b" l="l" r="r" t="t"/>
              <a:pathLst>
                <a:path extrusionOk="0" h="204" w="306">
                  <a:moveTo>
                    <a:pt x="1" y="0"/>
                  </a:moveTo>
                  <a:lnTo>
                    <a:pt x="43" y="73"/>
                  </a:lnTo>
                  <a:lnTo>
                    <a:pt x="263" y="203"/>
                  </a:lnTo>
                  <a:lnTo>
                    <a:pt x="305" y="1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56"/>
            <p:cNvSpPr/>
            <p:nvPr/>
          </p:nvSpPr>
          <p:spPr>
            <a:xfrm>
              <a:off x="2465850" y="3281525"/>
              <a:ext cx="7650" cy="5125"/>
            </a:xfrm>
            <a:custGeom>
              <a:rect b="b" l="l" r="r" t="t"/>
              <a:pathLst>
                <a:path extrusionOk="0" h="205" w="306">
                  <a:moveTo>
                    <a:pt x="43" y="0"/>
                  </a:moveTo>
                  <a:lnTo>
                    <a:pt x="1" y="24"/>
                  </a:lnTo>
                  <a:lnTo>
                    <a:pt x="305" y="205"/>
                  </a:lnTo>
                  <a:lnTo>
                    <a:pt x="263" y="132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56"/>
            <p:cNvSpPr/>
            <p:nvPr/>
          </p:nvSpPr>
          <p:spPr>
            <a:xfrm>
              <a:off x="2466900" y="3281275"/>
              <a:ext cx="5550" cy="3575"/>
            </a:xfrm>
            <a:custGeom>
              <a:rect b="b" l="l" r="r" t="t"/>
              <a:pathLst>
                <a:path extrusionOk="0" h="143" w="222">
                  <a:moveTo>
                    <a:pt x="13" y="0"/>
                  </a:moveTo>
                  <a:lnTo>
                    <a:pt x="1" y="10"/>
                  </a:lnTo>
                  <a:lnTo>
                    <a:pt x="221" y="142"/>
                  </a:lnTo>
                  <a:lnTo>
                    <a:pt x="221" y="125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56"/>
            <p:cNvSpPr/>
            <p:nvPr/>
          </p:nvSpPr>
          <p:spPr>
            <a:xfrm>
              <a:off x="2466900" y="3275100"/>
              <a:ext cx="325" cy="6450"/>
            </a:xfrm>
            <a:custGeom>
              <a:rect b="b" l="l" r="r" t="t"/>
              <a:pathLst>
                <a:path extrusionOk="0" h="258" w="13">
                  <a:moveTo>
                    <a:pt x="1" y="1"/>
                  </a:moveTo>
                  <a:lnTo>
                    <a:pt x="1" y="257"/>
                  </a:lnTo>
                  <a:lnTo>
                    <a:pt x="13" y="247"/>
                  </a:lnTo>
                  <a:lnTo>
                    <a:pt x="13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56"/>
            <p:cNvSpPr/>
            <p:nvPr/>
          </p:nvSpPr>
          <p:spPr>
            <a:xfrm>
              <a:off x="2473475" y="3277500"/>
              <a:ext cx="425" cy="9150"/>
            </a:xfrm>
            <a:custGeom>
              <a:rect b="b" l="l" r="r" t="t"/>
              <a:pathLst>
                <a:path extrusionOk="0" h="366" w="17">
                  <a:moveTo>
                    <a:pt x="16" y="0"/>
                  </a:moveTo>
                  <a:lnTo>
                    <a:pt x="0" y="11"/>
                  </a:lnTo>
                  <a:lnTo>
                    <a:pt x="0" y="366"/>
                  </a:lnTo>
                  <a:lnTo>
                    <a:pt x="16" y="357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56"/>
            <p:cNvSpPr/>
            <p:nvPr/>
          </p:nvSpPr>
          <p:spPr>
            <a:xfrm>
              <a:off x="2465850" y="3273000"/>
              <a:ext cx="8050" cy="4775"/>
            </a:xfrm>
            <a:custGeom>
              <a:rect b="b" l="l" r="r" t="t"/>
              <a:pathLst>
                <a:path extrusionOk="0" h="191" w="322">
                  <a:moveTo>
                    <a:pt x="17" y="1"/>
                  </a:moveTo>
                  <a:lnTo>
                    <a:pt x="1" y="12"/>
                  </a:lnTo>
                  <a:lnTo>
                    <a:pt x="305" y="191"/>
                  </a:lnTo>
                  <a:lnTo>
                    <a:pt x="321" y="180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56"/>
            <p:cNvSpPr/>
            <p:nvPr/>
          </p:nvSpPr>
          <p:spPr>
            <a:xfrm>
              <a:off x="2430250" y="3238650"/>
              <a:ext cx="7600" cy="13400"/>
            </a:xfrm>
            <a:custGeom>
              <a:rect b="b" l="l" r="r" t="t"/>
              <a:pathLst>
                <a:path extrusionOk="0" h="536" w="304">
                  <a:moveTo>
                    <a:pt x="1" y="0"/>
                  </a:moveTo>
                  <a:lnTo>
                    <a:pt x="1" y="354"/>
                  </a:lnTo>
                  <a:lnTo>
                    <a:pt x="304" y="535"/>
                  </a:lnTo>
                  <a:lnTo>
                    <a:pt x="304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56"/>
            <p:cNvSpPr/>
            <p:nvPr/>
          </p:nvSpPr>
          <p:spPr>
            <a:xfrm>
              <a:off x="2431300" y="3240475"/>
              <a:ext cx="5550" cy="9725"/>
            </a:xfrm>
            <a:custGeom>
              <a:rect b="b" l="l" r="r" t="t"/>
              <a:pathLst>
                <a:path extrusionOk="0" h="389" w="222">
                  <a:moveTo>
                    <a:pt x="1" y="1"/>
                  </a:moveTo>
                  <a:lnTo>
                    <a:pt x="1" y="102"/>
                  </a:lnTo>
                  <a:lnTo>
                    <a:pt x="1" y="139"/>
                  </a:lnTo>
                  <a:lnTo>
                    <a:pt x="1" y="184"/>
                  </a:lnTo>
                  <a:lnTo>
                    <a:pt x="1" y="201"/>
                  </a:lnTo>
                  <a:lnTo>
                    <a:pt x="1" y="256"/>
                  </a:lnTo>
                  <a:lnTo>
                    <a:pt x="24" y="271"/>
                  </a:lnTo>
                  <a:lnTo>
                    <a:pt x="62" y="294"/>
                  </a:lnTo>
                  <a:lnTo>
                    <a:pt x="76" y="303"/>
                  </a:lnTo>
                  <a:lnTo>
                    <a:pt x="89" y="310"/>
                  </a:lnTo>
                  <a:lnTo>
                    <a:pt x="221" y="388"/>
                  </a:lnTo>
                  <a:lnTo>
                    <a:pt x="221" y="234"/>
                  </a:lnTo>
                  <a:lnTo>
                    <a:pt x="221" y="220"/>
                  </a:lnTo>
                  <a:lnTo>
                    <a:pt x="221" y="203"/>
                  </a:lnTo>
                  <a:lnTo>
                    <a:pt x="221" y="159"/>
                  </a:lnTo>
                  <a:lnTo>
                    <a:pt x="221" y="130"/>
                  </a:lnTo>
                  <a:lnTo>
                    <a:pt x="174" y="102"/>
                  </a:lnTo>
                  <a:lnTo>
                    <a:pt x="158" y="94"/>
                  </a:lnTo>
                  <a:lnTo>
                    <a:pt x="120" y="71"/>
                  </a:lnTo>
                  <a:lnTo>
                    <a:pt x="89" y="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56"/>
            <p:cNvSpPr/>
            <p:nvPr/>
          </p:nvSpPr>
          <p:spPr>
            <a:xfrm>
              <a:off x="2431300" y="3242800"/>
              <a:ext cx="4350" cy="2725"/>
            </a:xfrm>
            <a:custGeom>
              <a:rect b="b" l="l" r="r" t="t"/>
              <a:pathLst>
                <a:path extrusionOk="0" h="109" w="174">
                  <a:moveTo>
                    <a:pt x="158" y="1"/>
                  </a:moveTo>
                  <a:lnTo>
                    <a:pt x="1" y="91"/>
                  </a:lnTo>
                  <a:lnTo>
                    <a:pt x="1" y="108"/>
                  </a:lnTo>
                  <a:lnTo>
                    <a:pt x="174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56"/>
            <p:cNvSpPr/>
            <p:nvPr/>
          </p:nvSpPr>
          <p:spPr>
            <a:xfrm>
              <a:off x="2431300" y="3242225"/>
              <a:ext cx="3950" cy="2850"/>
            </a:xfrm>
            <a:custGeom>
              <a:rect b="b" l="l" r="r" t="t"/>
              <a:pathLst>
                <a:path extrusionOk="0" h="114" w="158">
                  <a:moveTo>
                    <a:pt x="120" y="1"/>
                  </a:moveTo>
                  <a:lnTo>
                    <a:pt x="1" y="69"/>
                  </a:lnTo>
                  <a:lnTo>
                    <a:pt x="1" y="114"/>
                  </a:lnTo>
                  <a:lnTo>
                    <a:pt x="158" y="24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56"/>
            <p:cNvSpPr/>
            <p:nvPr/>
          </p:nvSpPr>
          <p:spPr>
            <a:xfrm>
              <a:off x="2431300" y="3241800"/>
              <a:ext cx="3000" cy="2150"/>
            </a:xfrm>
            <a:custGeom>
              <a:rect b="b" l="l" r="r" t="t"/>
              <a:pathLst>
                <a:path extrusionOk="0" h="86" w="120">
                  <a:moveTo>
                    <a:pt x="89" y="0"/>
                  </a:moveTo>
                  <a:lnTo>
                    <a:pt x="1" y="49"/>
                  </a:lnTo>
                  <a:lnTo>
                    <a:pt x="1" y="86"/>
                  </a:lnTo>
                  <a:lnTo>
                    <a:pt x="120" y="18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56"/>
            <p:cNvSpPr/>
            <p:nvPr/>
          </p:nvSpPr>
          <p:spPr>
            <a:xfrm>
              <a:off x="2431300" y="3240475"/>
              <a:ext cx="2250" cy="2575"/>
            </a:xfrm>
            <a:custGeom>
              <a:rect b="b" l="l" r="r" t="t"/>
              <a:pathLst>
                <a:path extrusionOk="0" h="103" w="90">
                  <a:moveTo>
                    <a:pt x="1" y="1"/>
                  </a:moveTo>
                  <a:lnTo>
                    <a:pt x="1" y="102"/>
                  </a:lnTo>
                  <a:lnTo>
                    <a:pt x="89" y="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56"/>
            <p:cNvSpPr/>
            <p:nvPr/>
          </p:nvSpPr>
          <p:spPr>
            <a:xfrm>
              <a:off x="2431900" y="3244450"/>
              <a:ext cx="4950" cy="3375"/>
            </a:xfrm>
            <a:custGeom>
              <a:rect b="b" l="l" r="r" t="t"/>
              <a:pathLst>
                <a:path extrusionOk="0" h="135" w="198">
                  <a:moveTo>
                    <a:pt x="197" y="0"/>
                  </a:moveTo>
                  <a:lnTo>
                    <a:pt x="0" y="112"/>
                  </a:lnTo>
                  <a:lnTo>
                    <a:pt x="38" y="135"/>
                  </a:lnTo>
                  <a:lnTo>
                    <a:pt x="197" y="44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56"/>
            <p:cNvSpPr/>
            <p:nvPr/>
          </p:nvSpPr>
          <p:spPr>
            <a:xfrm>
              <a:off x="2431300" y="3243025"/>
              <a:ext cx="5550" cy="4225"/>
            </a:xfrm>
            <a:custGeom>
              <a:rect b="b" l="l" r="r" t="t"/>
              <a:pathLst>
                <a:path extrusionOk="0" h="169" w="222">
                  <a:moveTo>
                    <a:pt x="174" y="0"/>
                  </a:moveTo>
                  <a:lnTo>
                    <a:pt x="1" y="99"/>
                  </a:lnTo>
                  <a:lnTo>
                    <a:pt x="1" y="154"/>
                  </a:lnTo>
                  <a:lnTo>
                    <a:pt x="24" y="169"/>
                  </a:lnTo>
                  <a:lnTo>
                    <a:pt x="221" y="57"/>
                  </a:lnTo>
                  <a:lnTo>
                    <a:pt x="221" y="28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56"/>
            <p:cNvSpPr/>
            <p:nvPr/>
          </p:nvSpPr>
          <p:spPr>
            <a:xfrm>
              <a:off x="2433525" y="3246325"/>
              <a:ext cx="3325" cy="3875"/>
            </a:xfrm>
            <a:custGeom>
              <a:rect b="b" l="l" r="r" t="t"/>
              <a:pathLst>
                <a:path extrusionOk="0" h="155" w="133">
                  <a:moveTo>
                    <a:pt x="132" y="0"/>
                  </a:moveTo>
                  <a:lnTo>
                    <a:pt x="0" y="76"/>
                  </a:lnTo>
                  <a:lnTo>
                    <a:pt x="132" y="154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56"/>
            <p:cNvSpPr/>
            <p:nvPr/>
          </p:nvSpPr>
          <p:spPr>
            <a:xfrm>
              <a:off x="2433200" y="3245950"/>
              <a:ext cx="3650" cy="2275"/>
            </a:xfrm>
            <a:custGeom>
              <a:rect b="b" l="l" r="r" t="t"/>
              <a:pathLst>
                <a:path extrusionOk="0" h="91" w="146">
                  <a:moveTo>
                    <a:pt x="145" y="1"/>
                  </a:moveTo>
                  <a:lnTo>
                    <a:pt x="0" y="84"/>
                  </a:lnTo>
                  <a:lnTo>
                    <a:pt x="13" y="91"/>
                  </a:lnTo>
                  <a:lnTo>
                    <a:pt x="145" y="15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56"/>
            <p:cNvSpPr/>
            <p:nvPr/>
          </p:nvSpPr>
          <p:spPr>
            <a:xfrm>
              <a:off x="2432825" y="3245525"/>
              <a:ext cx="4025" cy="2525"/>
            </a:xfrm>
            <a:custGeom>
              <a:rect b="b" l="l" r="r" t="t"/>
              <a:pathLst>
                <a:path extrusionOk="0" h="101" w="161">
                  <a:moveTo>
                    <a:pt x="160" y="1"/>
                  </a:moveTo>
                  <a:lnTo>
                    <a:pt x="1" y="92"/>
                  </a:lnTo>
                  <a:lnTo>
                    <a:pt x="15" y="101"/>
                  </a:lnTo>
                  <a:lnTo>
                    <a:pt x="160" y="18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56"/>
            <p:cNvSpPr/>
            <p:nvPr/>
          </p:nvSpPr>
          <p:spPr>
            <a:xfrm>
              <a:off x="2430250" y="3238650"/>
              <a:ext cx="7600" cy="5100"/>
            </a:xfrm>
            <a:custGeom>
              <a:rect b="b" l="l" r="r" t="t"/>
              <a:pathLst>
                <a:path extrusionOk="0" h="204" w="304">
                  <a:moveTo>
                    <a:pt x="1" y="0"/>
                  </a:moveTo>
                  <a:lnTo>
                    <a:pt x="43" y="74"/>
                  </a:lnTo>
                  <a:lnTo>
                    <a:pt x="263" y="203"/>
                  </a:lnTo>
                  <a:lnTo>
                    <a:pt x="304" y="1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56"/>
            <p:cNvSpPr/>
            <p:nvPr/>
          </p:nvSpPr>
          <p:spPr>
            <a:xfrm>
              <a:off x="2430250" y="3246875"/>
              <a:ext cx="7600" cy="5175"/>
            </a:xfrm>
            <a:custGeom>
              <a:rect b="b" l="l" r="r" t="t"/>
              <a:pathLst>
                <a:path extrusionOk="0" h="207" w="304">
                  <a:moveTo>
                    <a:pt x="43" y="0"/>
                  </a:moveTo>
                  <a:lnTo>
                    <a:pt x="1" y="25"/>
                  </a:lnTo>
                  <a:lnTo>
                    <a:pt x="304" y="206"/>
                  </a:lnTo>
                  <a:lnTo>
                    <a:pt x="263" y="132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56"/>
            <p:cNvSpPr/>
            <p:nvPr/>
          </p:nvSpPr>
          <p:spPr>
            <a:xfrm>
              <a:off x="2431300" y="3246625"/>
              <a:ext cx="5550" cy="3575"/>
            </a:xfrm>
            <a:custGeom>
              <a:rect b="b" l="l" r="r" t="t"/>
              <a:pathLst>
                <a:path extrusionOk="0" h="143" w="222">
                  <a:moveTo>
                    <a:pt x="13" y="0"/>
                  </a:moveTo>
                  <a:lnTo>
                    <a:pt x="1" y="10"/>
                  </a:lnTo>
                  <a:lnTo>
                    <a:pt x="221" y="142"/>
                  </a:lnTo>
                  <a:lnTo>
                    <a:pt x="221" y="125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56"/>
            <p:cNvSpPr/>
            <p:nvPr/>
          </p:nvSpPr>
          <p:spPr>
            <a:xfrm>
              <a:off x="2431300" y="3240475"/>
              <a:ext cx="325" cy="6425"/>
            </a:xfrm>
            <a:custGeom>
              <a:rect b="b" l="l" r="r" t="t"/>
              <a:pathLst>
                <a:path extrusionOk="0" h="257" w="13">
                  <a:moveTo>
                    <a:pt x="1" y="1"/>
                  </a:moveTo>
                  <a:lnTo>
                    <a:pt x="1" y="256"/>
                  </a:lnTo>
                  <a:lnTo>
                    <a:pt x="13" y="246"/>
                  </a:lnTo>
                  <a:lnTo>
                    <a:pt x="13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56"/>
            <p:cNvSpPr/>
            <p:nvPr/>
          </p:nvSpPr>
          <p:spPr>
            <a:xfrm>
              <a:off x="2437850" y="3242850"/>
              <a:ext cx="450" cy="9200"/>
            </a:xfrm>
            <a:custGeom>
              <a:rect b="b" l="l" r="r" t="t"/>
              <a:pathLst>
                <a:path extrusionOk="0" h="368" w="18">
                  <a:moveTo>
                    <a:pt x="17" y="0"/>
                  </a:moveTo>
                  <a:lnTo>
                    <a:pt x="0" y="12"/>
                  </a:lnTo>
                  <a:lnTo>
                    <a:pt x="0" y="367"/>
                  </a:lnTo>
                  <a:lnTo>
                    <a:pt x="17" y="35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56"/>
            <p:cNvSpPr/>
            <p:nvPr/>
          </p:nvSpPr>
          <p:spPr>
            <a:xfrm>
              <a:off x="2430250" y="3238375"/>
              <a:ext cx="8050" cy="4775"/>
            </a:xfrm>
            <a:custGeom>
              <a:rect b="b" l="l" r="r" t="t"/>
              <a:pathLst>
                <a:path extrusionOk="0" h="191" w="322">
                  <a:moveTo>
                    <a:pt x="15" y="1"/>
                  </a:moveTo>
                  <a:lnTo>
                    <a:pt x="1" y="11"/>
                  </a:lnTo>
                  <a:lnTo>
                    <a:pt x="304" y="191"/>
                  </a:lnTo>
                  <a:lnTo>
                    <a:pt x="321" y="179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56"/>
            <p:cNvSpPr/>
            <p:nvPr/>
          </p:nvSpPr>
          <p:spPr>
            <a:xfrm>
              <a:off x="2430250" y="3252525"/>
              <a:ext cx="7600" cy="13375"/>
            </a:xfrm>
            <a:custGeom>
              <a:rect b="b" l="l" r="r" t="t"/>
              <a:pathLst>
                <a:path extrusionOk="0" h="535" w="304">
                  <a:moveTo>
                    <a:pt x="1" y="0"/>
                  </a:moveTo>
                  <a:lnTo>
                    <a:pt x="1" y="353"/>
                  </a:lnTo>
                  <a:lnTo>
                    <a:pt x="304" y="534"/>
                  </a:lnTo>
                  <a:lnTo>
                    <a:pt x="304" y="1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56"/>
            <p:cNvSpPr/>
            <p:nvPr/>
          </p:nvSpPr>
          <p:spPr>
            <a:xfrm>
              <a:off x="2431300" y="3254325"/>
              <a:ext cx="5550" cy="9750"/>
            </a:xfrm>
            <a:custGeom>
              <a:rect b="b" l="l" r="r" t="t"/>
              <a:pathLst>
                <a:path extrusionOk="0" h="390" w="222">
                  <a:moveTo>
                    <a:pt x="1" y="1"/>
                  </a:moveTo>
                  <a:lnTo>
                    <a:pt x="1" y="104"/>
                  </a:lnTo>
                  <a:lnTo>
                    <a:pt x="1" y="140"/>
                  </a:lnTo>
                  <a:lnTo>
                    <a:pt x="1" y="184"/>
                  </a:lnTo>
                  <a:lnTo>
                    <a:pt x="1" y="202"/>
                  </a:lnTo>
                  <a:lnTo>
                    <a:pt x="1" y="258"/>
                  </a:lnTo>
                  <a:lnTo>
                    <a:pt x="24" y="272"/>
                  </a:lnTo>
                  <a:lnTo>
                    <a:pt x="62" y="294"/>
                  </a:lnTo>
                  <a:lnTo>
                    <a:pt x="76" y="303"/>
                  </a:lnTo>
                  <a:lnTo>
                    <a:pt x="89" y="310"/>
                  </a:lnTo>
                  <a:lnTo>
                    <a:pt x="221" y="390"/>
                  </a:lnTo>
                  <a:lnTo>
                    <a:pt x="221" y="236"/>
                  </a:lnTo>
                  <a:lnTo>
                    <a:pt x="221" y="220"/>
                  </a:lnTo>
                  <a:lnTo>
                    <a:pt x="221" y="204"/>
                  </a:lnTo>
                  <a:lnTo>
                    <a:pt x="221" y="159"/>
                  </a:lnTo>
                  <a:lnTo>
                    <a:pt x="221" y="131"/>
                  </a:lnTo>
                  <a:lnTo>
                    <a:pt x="174" y="102"/>
                  </a:lnTo>
                  <a:lnTo>
                    <a:pt x="158" y="94"/>
                  </a:lnTo>
                  <a:lnTo>
                    <a:pt x="120" y="72"/>
                  </a:lnTo>
                  <a:lnTo>
                    <a:pt x="89" y="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56"/>
            <p:cNvSpPr/>
            <p:nvPr/>
          </p:nvSpPr>
          <p:spPr>
            <a:xfrm>
              <a:off x="2431300" y="3256650"/>
              <a:ext cx="4350" cy="2750"/>
            </a:xfrm>
            <a:custGeom>
              <a:rect b="b" l="l" r="r" t="t"/>
              <a:pathLst>
                <a:path extrusionOk="0" h="110" w="174">
                  <a:moveTo>
                    <a:pt x="158" y="1"/>
                  </a:moveTo>
                  <a:lnTo>
                    <a:pt x="1" y="91"/>
                  </a:lnTo>
                  <a:lnTo>
                    <a:pt x="1" y="109"/>
                  </a:lnTo>
                  <a:lnTo>
                    <a:pt x="174" y="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56"/>
            <p:cNvSpPr/>
            <p:nvPr/>
          </p:nvSpPr>
          <p:spPr>
            <a:xfrm>
              <a:off x="2431300" y="3256100"/>
              <a:ext cx="3950" cy="2825"/>
            </a:xfrm>
            <a:custGeom>
              <a:rect b="b" l="l" r="r" t="t"/>
              <a:pathLst>
                <a:path extrusionOk="0" h="113" w="158">
                  <a:moveTo>
                    <a:pt x="120" y="1"/>
                  </a:moveTo>
                  <a:lnTo>
                    <a:pt x="1" y="69"/>
                  </a:lnTo>
                  <a:lnTo>
                    <a:pt x="1" y="113"/>
                  </a:lnTo>
                  <a:lnTo>
                    <a:pt x="158" y="23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56"/>
            <p:cNvSpPr/>
            <p:nvPr/>
          </p:nvSpPr>
          <p:spPr>
            <a:xfrm>
              <a:off x="2431300" y="3255650"/>
              <a:ext cx="3000" cy="2200"/>
            </a:xfrm>
            <a:custGeom>
              <a:rect b="b" l="l" r="r" t="t"/>
              <a:pathLst>
                <a:path extrusionOk="0" h="88" w="120">
                  <a:moveTo>
                    <a:pt x="89" y="0"/>
                  </a:moveTo>
                  <a:lnTo>
                    <a:pt x="1" y="51"/>
                  </a:lnTo>
                  <a:lnTo>
                    <a:pt x="1" y="87"/>
                  </a:lnTo>
                  <a:lnTo>
                    <a:pt x="120" y="19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56"/>
            <p:cNvSpPr/>
            <p:nvPr/>
          </p:nvSpPr>
          <p:spPr>
            <a:xfrm>
              <a:off x="2431300" y="3254325"/>
              <a:ext cx="2250" cy="2600"/>
            </a:xfrm>
            <a:custGeom>
              <a:rect b="b" l="l" r="r" t="t"/>
              <a:pathLst>
                <a:path extrusionOk="0" h="104" w="90">
                  <a:moveTo>
                    <a:pt x="1" y="1"/>
                  </a:moveTo>
                  <a:lnTo>
                    <a:pt x="1" y="104"/>
                  </a:lnTo>
                  <a:lnTo>
                    <a:pt x="89" y="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56"/>
            <p:cNvSpPr/>
            <p:nvPr/>
          </p:nvSpPr>
          <p:spPr>
            <a:xfrm>
              <a:off x="2431900" y="3258275"/>
              <a:ext cx="4950" cy="3400"/>
            </a:xfrm>
            <a:custGeom>
              <a:rect b="b" l="l" r="r" t="t"/>
              <a:pathLst>
                <a:path extrusionOk="0" h="136" w="198">
                  <a:moveTo>
                    <a:pt x="197" y="1"/>
                  </a:moveTo>
                  <a:lnTo>
                    <a:pt x="0" y="114"/>
                  </a:lnTo>
                  <a:lnTo>
                    <a:pt x="38" y="136"/>
                  </a:lnTo>
                  <a:lnTo>
                    <a:pt x="197" y="46"/>
                  </a:lnTo>
                  <a:lnTo>
                    <a:pt x="19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56"/>
            <p:cNvSpPr/>
            <p:nvPr/>
          </p:nvSpPr>
          <p:spPr>
            <a:xfrm>
              <a:off x="2431300" y="3256875"/>
              <a:ext cx="5550" cy="4275"/>
            </a:xfrm>
            <a:custGeom>
              <a:rect b="b" l="l" r="r" t="t"/>
              <a:pathLst>
                <a:path extrusionOk="0" h="171" w="222">
                  <a:moveTo>
                    <a:pt x="174" y="0"/>
                  </a:moveTo>
                  <a:lnTo>
                    <a:pt x="1" y="100"/>
                  </a:lnTo>
                  <a:lnTo>
                    <a:pt x="1" y="156"/>
                  </a:lnTo>
                  <a:lnTo>
                    <a:pt x="24" y="170"/>
                  </a:lnTo>
                  <a:lnTo>
                    <a:pt x="221" y="57"/>
                  </a:lnTo>
                  <a:lnTo>
                    <a:pt x="221" y="29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56"/>
            <p:cNvSpPr/>
            <p:nvPr/>
          </p:nvSpPr>
          <p:spPr>
            <a:xfrm>
              <a:off x="2433525" y="3260200"/>
              <a:ext cx="3325" cy="3875"/>
            </a:xfrm>
            <a:custGeom>
              <a:rect b="b" l="l" r="r" t="t"/>
              <a:pathLst>
                <a:path extrusionOk="0" h="155" w="133">
                  <a:moveTo>
                    <a:pt x="132" y="1"/>
                  </a:moveTo>
                  <a:lnTo>
                    <a:pt x="0" y="75"/>
                  </a:lnTo>
                  <a:lnTo>
                    <a:pt x="132" y="15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56"/>
            <p:cNvSpPr/>
            <p:nvPr/>
          </p:nvSpPr>
          <p:spPr>
            <a:xfrm>
              <a:off x="2433200" y="3259800"/>
              <a:ext cx="3650" cy="2275"/>
            </a:xfrm>
            <a:custGeom>
              <a:rect b="b" l="l" r="r" t="t"/>
              <a:pathLst>
                <a:path extrusionOk="0" h="91" w="146">
                  <a:moveTo>
                    <a:pt x="145" y="1"/>
                  </a:moveTo>
                  <a:lnTo>
                    <a:pt x="0" y="84"/>
                  </a:lnTo>
                  <a:lnTo>
                    <a:pt x="13" y="91"/>
                  </a:lnTo>
                  <a:lnTo>
                    <a:pt x="145" y="17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56"/>
            <p:cNvSpPr/>
            <p:nvPr/>
          </p:nvSpPr>
          <p:spPr>
            <a:xfrm>
              <a:off x="2432825" y="3259400"/>
              <a:ext cx="4025" cy="2500"/>
            </a:xfrm>
            <a:custGeom>
              <a:rect b="b" l="l" r="r" t="t"/>
              <a:pathLst>
                <a:path extrusionOk="0" h="100" w="161">
                  <a:moveTo>
                    <a:pt x="160" y="1"/>
                  </a:moveTo>
                  <a:lnTo>
                    <a:pt x="1" y="91"/>
                  </a:lnTo>
                  <a:lnTo>
                    <a:pt x="15" y="100"/>
                  </a:lnTo>
                  <a:lnTo>
                    <a:pt x="160" y="17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56"/>
            <p:cNvSpPr/>
            <p:nvPr/>
          </p:nvSpPr>
          <p:spPr>
            <a:xfrm>
              <a:off x="2430250" y="3252525"/>
              <a:ext cx="7600" cy="5100"/>
            </a:xfrm>
            <a:custGeom>
              <a:rect b="b" l="l" r="r" t="t"/>
              <a:pathLst>
                <a:path extrusionOk="0" h="204" w="304">
                  <a:moveTo>
                    <a:pt x="1" y="0"/>
                  </a:moveTo>
                  <a:lnTo>
                    <a:pt x="43" y="73"/>
                  </a:lnTo>
                  <a:lnTo>
                    <a:pt x="263" y="203"/>
                  </a:lnTo>
                  <a:lnTo>
                    <a:pt x="304" y="1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56"/>
            <p:cNvSpPr/>
            <p:nvPr/>
          </p:nvSpPr>
          <p:spPr>
            <a:xfrm>
              <a:off x="2430250" y="3260750"/>
              <a:ext cx="7600" cy="5150"/>
            </a:xfrm>
            <a:custGeom>
              <a:rect b="b" l="l" r="r" t="t"/>
              <a:pathLst>
                <a:path extrusionOk="0" h="206" w="304">
                  <a:moveTo>
                    <a:pt x="43" y="1"/>
                  </a:moveTo>
                  <a:lnTo>
                    <a:pt x="1" y="24"/>
                  </a:lnTo>
                  <a:lnTo>
                    <a:pt x="304" y="205"/>
                  </a:lnTo>
                  <a:lnTo>
                    <a:pt x="263" y="133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56"/>
            <p:cNvSpPr/>
            <p:nvPr/>
          </p:nvSpPr>
          <p:spPr>
            <a:xfrm>
              <a:off x="2431300" y="3260500"/>
              <a:ext cx="5550" cy="3575"/>
            </a:xfrm>
            <a:custGeom>
              <a:rect b="b" l="l" r="r" t="t"/>
              <a:pathLst>
                <a:path extrusionOk="0" h="143" w="222">
                  <a:moveTo>
                    <a:pt x="13" y="0"/>
                  </a:moveTo>
                  <a:lnTo>
                    <a:pt x="1" y="11"/>
                  </a:lnTo>
                  <a:lnTo>
                    <a:pt x="221" y="143"/>
                  </a:lnTo>
                  <a:lnTo>
                    <a:pt x="221" y="125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56"/>
            <p:cNvSpPr/>
            <p:nvPr/>
          </p:nvSpPr>
          <p:spPr>
            <a:xfrm>
              <a:off x="2431300" y="3254325"/>
              <a:ext cx="325" cy="6450"/>
            </a:xfrm>
            <a:custGeom>
              <a:rect b="b" l="l" r="r" t="t"/>
              <a:pathLst>
                <a:path extrusionOk="0" h="258" w="13">
                  <a:moveTo>
                    <a:pt x="1" y="1"/>
                  </a:moveTo>
                  <a:lnTo>
                    <a:pt x="1" y="258"/>
                  </a:lnTo>
                  <a:lnTo>
                    <a:pt x="13" y="247"/>
                  </a:lnTo>
                  <a:lnTo>
                    <a:pt x="13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56"/>
            <p:cNvSpPr/>
            <p:nvPr/>
          </p:nvSpPr>
          <p:spPr>
            <a:xfrm>
              <a:off x="2437850" y="3256725"/>
              <a:ext cx="450" cy="9175"/>
            </a:xfrm>
            <a:custGeom>
              <a:rect b="b" l="l" r="r" t="t"/>
              <a:pathLst>
                <a:path extrusionOk="0" h="367" w="18">
                  <a:moveTo>
                    <a:pt x="17" y="1"/>
                  </a:moveTo>
                  <a:lnTo>
                    <a:pt x="0" y="11"/>
                  </a:lnTo>
                  <a:lnTo>
                    <a:pt x="0" y="366"/>
                  </a:lnTo>
                  <a:lnTo>
                    <a:pt x="17" y="357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56"/>
            <p:cNvSpPr/>
            <p:nvPr/>
          </p:nvSpPr>
          <p:spPr>
            <a:xfrm>
              <a:off x="2430250" y="3252225"/>
              <a:ext cx="8050" cy="4775"/>
            </a:xfrm>
            <a:custGeom>
              <a:rect b="b" l="l" r="r" t="t"/>
              <a:pathLst>
                <a:path extrusionOk="0" h="191" w="322">
                  <a:moveTo>
                    <a:pt x="15" y="1"/>
                  </a:moveTo>
                  <a:lnTo>
                    <a:pt x="1" y="12"/>
                  </a:lnTo>
                  <a:lnTo>
                    <a:pt x="304" y="191"/>
                  </a:lnTo>
                  <a:lnTo>
                    <a:pt x="321" y="181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56"/>
            <p:cNvSpPr/>
            <p:nvPr/>
          </p:nvSpPr>
          <p:spPr>
            <a:xfrm>
              <a:off x="2490500" y="3259400"/>
              <a:ext cx="7650" cy="13400"/>
            </a:xfrm>
            <a:custGeom>
              <a:rect b="b" l="l" r="r" t="t"/>
              <a:pathLst>
                <a:path extrusionOk="0" h="536" w="306">
                  <a:moveTo>
                    <a:pt x="305" y="1"/>
                  </a:moveTo>
                  <a:lnTo>
                    <a:pt x="1" y="181"/>
                  </a:lnTo>
                  <a:lnTo>
                    <a:pt x="1" y="536"/>
                  </a:lnTo>
                  <a:lnTo>
                    <a:pt x="305" y="355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56"/>
            <p:cNvSpPr/>
            <p:nvPr/>
          </p:nvSpPr>
          <p:spPr>
            <a:xfrm>
              <a:off x="2491575" y="3261250"/>
              <a:ext cx="5550" cy="9725"/>
            </a:xfrm>
            <a:custGeom>
              <a:rect b="b" l="l" r="r" t="t"/>
              <a:pathLst>
                <a:path extrusionOk="0" h="389" w="222">
                  <a:moveTo>
                    <a:pt x="222" y="1"/>
                  </a:moveTo>
                  <a:lnTo>
                    <a:pt x="133" y="53"/>
                  </a:lnTo>
                  <a:lnTo>
                    <a:pt x="102" y="70"/>
                  </a:lnTo>
                  <a:lnTo>
                    <a:pt x="64" y="94"/>
                  </a:lnTo>
                  <a:lnTo>
                    <a:pt x="48" y="102"/>
                  </a:lnTo>
                  <a:lnTo>
                    <a:pt x="0" y="130"/>
                  </a:lnTo>
                  <a:lnTo>
                    <a:pt x="0" y="159"/>
                  </a:lnTo>
                  <a:lnTo>
                    <a:pt x="0" y="202"/>
                  </a:lnTo>
                  <a:lnTo>
                    <a:pt x="0" y="220"/>
                  </a:lnTo>
                  <a:lnTo>
                    <a:pt x="0" y="234"/>
                  </a:lnTo>
                  <a:lnTo>
                    <a:pt x="0" y="388"/>
                  </a:lnTo>
                  <a:lnTo>
                    <a:pt x="132" y="310"/>
                  </a:lnTo>
                  <a:lnTo>
                    <a:pt x="145" y="302"/>
                  </a:lnTo>
                  <a:lnTo>
                    <a:pt x="160" y="294"/>
                  </a:lnTo>
                  <a:lnTo>
                    <a:pt x="197" y="271"/>
                  </a:lnTo>
                  <a:lnTo>
                    <a:pt x="222" y="256"/>
                  </a:lnTo>
                  <a:lnTo>
                    <a:pt x="222" y="201"/>
                  </a:lnTo>
                  <a:lnTo>
                    <a:pt x="222" y="184"/>
                  </a:lnTo>
                  <a:lnTo>
                    <a:pt x="222" y="139"/>
                  </a:lnTo>
                  <a:lnTo>
                    <a:pt x="222" y="10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56"/>
            <p:cNvSpPr/>
            <p:nvPr/>
          </p:nvSpPr>
          <p:spPr>
            <a:xfrm>
              <a:off x="2492750" y="3263575"/>
              <a:ext cx="4375" cy="2700"/>
            </a:xfrm>
            <a:custGeom>
              <a:rect b="b" l="l" r="r" t="t"/>
              <a:pathLst>
                <a:path extrusionOk="0" h="108" w="175">
                  <a:moveTo>
                    <a:pt x="17" y="1"/>
                  </a:moveTo>
                  <a:lnTo>
                    <a:pt x="1" y="9"/>
                  </a:lnTo>
                  <a:lnTo>
                    <a:pt x="175" y="108"/>
                  </a:lnTo>
                  <a:lnTo>
                    <a:pt x="175" y="91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56"/>
            <p:cNvSpPr/>
            <p:nvPr/>
          </p:nvSpPr>
          <p:spPr>
            <a:xfrm>
              <a:off x="2493150" y="3263000"/>
              <a:ext cx="3975" cy="2850"/>
            </a:xfrm>
            <a:custGeom>
              <a:rect b="b" l="l" r="r" t="t"/>
              <a:pathLst>
                <a:path extrusionOk="0" h="114" w="159">
                  <a:moveTo>
                    <a:pt x="39" y="0"/>
                  </a:moveTo>
                  <a:lnTo>
                    <a:pt x="1" y="24"/>
                  </a:lnTo>
                  <a:lnTo>
                    <a:pt x="159" y="114"/>
                  </a:lnTo>
                  <a:lnTo>
                    <a:pt x="159" y="6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56"/>
            <p:cNvSpPr/>
            <p:nvPr/>
          </p:nvSpPr>
          <p:spPr>
            <a:xfrm>
              <a:off x="2494100" y="3262575"/>
              <a:ext cx="3025" cy="2150"/>
            </a:xfrm>
            <a:custGeom>
              <a:rect b="b" l="l" r="r" t="t"/>
              <a:pathLst>
                <a:path extrusionOk="0" h="86" w="121">
                  <a:moveTo>
                    <a:pt x="32" y="0"/>
                  </a:moveTo>
                  <a:lnTo>
                    <a:pt x="1" y="17"/>
                  </a:lnTo>
                  <a:lnTo>
                    <a:pt x="121" y="86"/>
                  </a:lnTo>
                  <a:lnTo>
                    <a:pt x="121" y="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56"/>
            <p:cNvSpPr/>
            <p:nvPr/>
          </p:nvSpPr>
          <p:spPr>
            <a:xfrm>
              <a:off x="2494900" y="3261250"/>
              <a:ext cx="2225" cy="2575"/>
            </a:xfrm>
            <a:custGeom>
              <a:rect b="b" l="l" r="r" t="t"/>
              <a:pathLst>
                <a:path extrusionOk="0" h="103" w="89">
                  <a:moveTo>
                    <a:pt x="89" y="1"/>
                  </a:moveTo>
                  <a:lnTo>
                    <a:pt x="0" y="53"/>
                  </a:lnTo>
                  <a:lnTo>
                    <a:pt x="89" y="102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56"/>
            <p:cNvSpPr/>
            <p:nvPr/>
          </p:nvSpPr>
          <p:spPr>
            <a:xfrm>
              <a:off x="2491575" y="3265200"/>
              <a:ext cx="4950" cy="3400"/>
            </a:xfrm>
            <a:custGeom>
              <a:rect b="b" l="l" r="r" t="t"/>
              <a:pathLst>
                <a:path extrusionOk="0" h="136" w="198">
                  <a:moveTo>
                    <a:pt x="0" y="1"/>
                  </a:moveTo>
                  <a:lnTo>
                    <a:pt x="0" y="44"/>
                  </a:lnTo>
                  <a:lnTo>
                    <a:pt x="160" y="136"/>
                  </a:lnTo>
                  <a:lnTo>
                    <a:pt x="197" y="1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56"/>
            <p:cNvSpPr/>
            <p:nvPr/>
          </p:nvSpPr>
          <p:spPr>
            <a:xfrm>
              <a:off x="2491575" y="3263800"/>
              <a:ext cx="5550" cy="4225"/>
            </a:xfrm>
            <a:custGeom>
              <a:rect b="b" l="l" r="r" t="t"/>
              <a:pathLst>
                <a:path extrusionOk="0" h="169" w="222">
                  <a:moveTo>
                    <a:pt x="48" y="0"/>
                  </a:moveTo>
                  <a:lnTo>
                    <a:pt x="0" y="28"/>
                  </a:lnTo>
                  <a:lnTo>
                    <a:pt x="0" y="57"/>
                  </a:lnTo>
                  <a:lnTo>
                    <a:pt x="197" y="169"/>
                  </a:lnTo>
                  <a:lnTo>
                    <a:pt x="222" y="154"/>
                  </a:lnTo>
                  <a:lnTo>
                    <a:pt x="222" y="9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56"/>
            <p:cNvSpPr/>
            <p:nvPr/>
          </p:nvSpPr>
          <p:spPr>
            <a:xfrm>
              <a:off x="2491575" y="3267100"/>
              <a:ext cx="3300" cy="3875"/>
            </a:xfrm>
            <a:custGeom>
              <a:rect b="b" l="l" r="r" t="t"/>
              <a:pathLst>
                <a:path extrusionOk="0" h="155" w="132">
                  <a:moveTo>
                    <a:pt x="0" y="0"/>
                  </a:moveTo>
                  <a:lnTo>
                    <a:pt x="0" y="154"/>
                  </a:lnTo>
                  <a:lnTo>
                    <a:pt x="132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56"/>
            <p:cNvSpPr/>
            <p:nvPr/>
          </p:nvSpPr>
          <p:spPr>
            <a:xfrm>
              <a:off x="2491575" y="3266725"/>
              <a:ext cx="3650" cy="2275"/>
            </a:xfrm>
            <a:custGeom>
              <a:rect b="b" l="l" r="r" t="t"/>
              <a:pathLst>
                <a:path extrusionOk="0" h="91" w="146">
                  <a:moveTo>
                    <a:pt x="0" y="1"/>
                  </a:moveTo>
                  <a:lnTo>
                    <a:pt x="0" y="15"/>
                  </a:lnTo>
                  <a:lnTo>
                    <a:pt x="132" y="91"/>
                  </a:lnTo>
                  <a:lnTo>
                    <a:pt x="145" y="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56"/>
            <p:cNvSpPr/>
            <p:nvPr/>
          </p:nvSpPr>
          <p:spPr>
            <a:xfrm>
              <a:off x="2491575" y="3266300"/>
              <a:ext cx="4000" cy="2525"/>
            </a:xfrm>
            <a:custGeom>
              <a:rect b="b" l="l" r="r" t="t"/>
              <a:pathLst>
                <a:path extrusionOk="0" h="101" w="160">
                  <a:moveTo>
                    <a:pt x="0" y="0"/>
                  </a:moveTo>
                  <a:lnTo>
                    <a:pt x="0" y="18"/>
                  </a:lnTo>
                  <a:lnTo>
                    <a:pt x="145" y="100"/>
                  </a:lnTo>
                  <a:lnTo>
                    <a:pt x="160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56"/>
            <p:cNvSpPr/>
            <p:nvPr/>
          </p:nvSpPr>
          <p:spPr>
            <a:xfrm>
              <a:off x="2490500" y="3259400"/>
              <a:ext cx="7650" cy="5100"/>
            </a:xfrm>
            <a:custGeom>
              <a:rect b="b" l="l" r="r" t="t"/>
              <a:pathLst>
                <a:path extrusionOk="0" h="204" w="306">
                  <a:moveTo>
                    <a:pt x="305" y="1"/>
                  </a:moveTo>
                  <a:lnTo>
                    <a:pt x="1" y="181"/>
                  </a:lnTo>
                  <a:lnTo>
                    <a:pt x="43" y="204"/>
                  </a:lnTo>
                  <a:lnTo>
                    <a:pt x="265" y="75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56"/>
            <p:cNvSpPr/>
            <p:nvPr/>
          </p:nvSpPr>
          <p:spPr>
            <a:xfrm>
              <a:off x="2490500" y="3267650"/>
              <a:ext cx="7650" cy="5150"/>
            </a:xfrm>
            <a:custGeom>
              <a:rect b="b" l="l" r="r" t="t"/>
              <a:pathLst>
                <a:path extrusionOk="0" h="206" w="306">
                  <a:moveTo>
                    <a:pt x="265" y="0"/>
                  </a:moveTo>
                  <a:lnTo>
                    <a:pt x="43" y="132"/>
                  </a:lnTo>
                  <a:lnTo>
                    <a:pt x="1" y="206"/>
                  </a:lnTo>
                  <a:lnTo>
                    <a:pt x="305" y="2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56"/>
            <p:cNvSpPr/>
            <p:nvPr/>
          </p:nvSpPr>
          <p:spPr>
            <a:xfrm>
              <a:off x="2491575" y="3267375"/>
              <a:ext cx="5550" cy="3600"/>
            </a:xfrm>
            <a:custGeom>
              <a:rect b="b" l="l" r="r" t="t"/>
              <a:pathLst>
                <a:path extrusionOk="0" h="144" w="222">
                  <a:moveTo>
                    <a:pt x="209" y="1"/>
                  </a:moveTo>
                  <a:lnTo>
                    <a:pt x="0" y="126"/>
                  </a:lnTo>
                  <a:lnTo>
                    <a:pt x="0" y="143"/>
                  </a:lnTo>
                  <a:lnTo>
                    <a:pt x="222" y="11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4" name="Google Shape;8134;p56"/>
            <p:cNvSpPr/>
            <p:nvPr/>
          </p:nvSpPr>
          <p:spPr>
            <a:xfrm>
              <a:off x="2496775" y="3261250"/>
              <a:ext cx="350" cy="6425"/>
            </a:xfrm>
            <a:custGeom>
              <a:rect b="b" l="l" r="r" t="t"/>
              <a:pathLst>
                <a:path extrusionOk="0" h="257" w="14">
                  <a:moveTo>
                    <a:pt x="14" y="1"/>
                  </a:moveTo>
                  <a:lnTo>
                    <a:pt x="1" y="7"/>
                  </a:lnTo>
                  <a:lnTo>
                    <a:pt x="1" y="246"/>
                  </a:lnTo>
                  <a:lnTo>
                    <a:pt x="14" y="256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5" name="Google Shape;8135;p56"/>
            <p:cNvSpPr/>
            <p:nvPr/>
          </p:nvSpPr>
          <p:spPr>
            <a:xfrm>
              <a:off x="2490125" y="3263625"/>
              <a:ext cx="400" cy="9175"/>
            </a:xfrm>
            <a:custGeom>
              <a:rect b="b" l="l" r="r" t="t"/>
              <a:pathLst>
                <a:path extrusionOk="0" h="367" w="16">
                  <a:moveTo>
                    <a:pt x="0" y="0"/>
                  </a:moveTo>
                  <a:lnTo>
                    <a:pt x="0" y="357"/>
                  </a:lnTo>
                  <a:lnTo>
                    <a:pt x="16" y="367"/>
                  </a:lnTo>
                  <a:lnTo>
                    <a:pt x="16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56"/>
            <p:cNvSpPr/>
            <p:nvPr/>
          </p:nvSpPr>
          <p:spPr>
            <a:xfrm>
              <a:off x="2490125" y="3259125"/>
              <a:ext cx="8025" cy="4800"/>
            </a:xfrm>
            <a:custGeom>
              <a:rect b="b" l="l" r="r" t="t"/>
              <a:pathLst>
                <a:path extrusionOk="0" h="192" w="321">
                  <a:moveTo>
                    <a:pt x="306" y="0"/>
                  </a:moveTo>
                  <a:lnTo>
                    <a:pt x="0" y="180"/>
                  </a:lnTo>
                  <a:lnTo>
                    <a:pt x="16" y="192"/>
                  </a:lnTo>
                  <a:lnTo>
                    <a:pt x="320" y="12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56"/>
            <p:cNvSpPr/>
            <p:nvPr/>
          </p:nvSpPr>
          <p:spPr>
            <a:xfrm>
              <a:off x="2490500" y="3273300"/>
              <a:ext cx="7650" cy="13350"/>
            </a:xfrm>
            <a:custGeom>
              <a:rect b="b" l="l" r="r" t="t"/>
              <a:pathLst>
                <a:path extrusionOk="0" h="534" w="306">
                  <a:moveTo>
                    <a:pt x="305" y="0"/>
                  </a:moveTo>
                  <a:lnTo>
                    <a:pt x="1" y="179"/>
                  </a:lnTo>
                  <a:lnTo>
                    <a:pt x="1" y="534"/>
                  </a:lnTo>
                  <a:lnTo>
                    <a:pt x="305" y="35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56"/>
            <p:cNvSpPr/>
            <p:nvPr/>
          </p:nvSpPr>
          <p:spPr>
            <a:xfrm>
              <a:off x="2491575" y="3275100"/>
              <a:ext cx="5550" cy="9750"/>
            </a:xfrm>
            <a:custGeom>
              <a:rect b="b" l="l" r="r" t="t"/>
              <a:pathLst>
                <a:path extrusionOk="0" h="390" w="222">
                  <a:moveTo>
                    <a:pt x="222" y="1"/>
                  </a:moveTo>
                  <a:lnTo>
                    <a:pt x="133" y="53"/>
                  </a:lnTo>
                  <a:lnTo>
                    <a:pt x="102" y="72"/>
                  </a:lnTo>
                  <a:lnTo>
                    <a:pt x="64" y="94"/>
                  </a:lnTo>
                  <a:lnTo>
                    <a:pt x="48" y="102"/>
                  </a:lnTo>
                  <a:lnTo>
                    <a:pt x="0" y="131"/>
                  </a:lnTo>
                  <a:lnTo>
                    <a:pt x="0" y="159"/>
                  </a:lnTo>
                  <a:lnTo>
                    <a:pt x="0" y="204"/>
                  </a:lnTo>
                  <a:lnTo>
                    <a:pt x="0" y="220"/>
                  </a:lnTo>
                  <a:lnTo>
                    <a:pt x="0" y="236"/>
                  </a:lnTo>
                  <a:lnTo>
                    <a:pt x="0" y="389"/>
                  </a:lnTo>
                  <a:lnTo>
                    <a:pt x="132" y="310"/>
                  </a:lnTo>
                  <a:lnTo>
                    <a:pt x="145" y="302"/>
                  </a:lnTo>
                  <a:lnTo>
                    <a:pt x="160" y="294"/>
                  </a:lnTo>
                  <a:lnTo>
                    <a:pt x="197" y="272"/>
                  </a:lnTo>
                  <a:lnTo>
                    <a:pt x="222" y="257"/>
                  </a:lnTo>
                  <a:lnTo>
                    <a:pt x="222" y="202"/>
                  </a:lnTo>
                  <a:lnTo>
                    <a:pt x="222" y="183"/>
                  </a:lnTo>
                  <a:lnTo>
                    <a:pt x="222" y="140"/>
                  </a:lnTo>
                  <a:lnTo>
                    <a:pt x="222" y="104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56"/>
            <p:cNvSpPr/>
            <p:nvPr/>
          </p:nvSpPr>
          <p:spPr>
            <a:xfrm>
              <a:off x="2492750" y="3277425"/>
              <a:ext cx="4375" cy="2750"/>
            </a:xfrm>
            <a:custGeom>
              <a:rect b="b" l="l" r="r" t="t"/>
              <a:pathLst>
                <a:path extrusionOk="0" h="110" w="175">
                  <a:moveTo>
                    <a:pt x="17" y="1"/>
                  </a:moveTo>
                  <a:lnTo>
                    <a:pt x="1" y="9"/>
                  </a:lnTo>
                  <a:lnTo>
                    <a:pt x="175" y="109"/>
                  </a:lnTo>
                  <a:lnTo>
                    <a:pt x="175" y="90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56"/>
            <p:cNvSpPr/>
            <p:nvPr/>
          </p:nvSpPr>
          <p:spPr>
            <a:xfrm>
              <a:off x="2493150" y="3276875"/>
              <a:ext cx="3975" cy="2825"/>
            </a:xfrm>
            <a:custGeom>
              <a:rect b="b" l="l" r="r" t="t"/>
              <a:pathLst>
                <a:path extrusionOk="0" h="113" w="159">
                  <a:moveTo>
                    <a:pt x="39" y="1"/>
                  </a:moveTo>
                  <a:lnTo>
                    <a:pt x="1" y="23"/>
                  </a:lnTo>
                  <a:lnTo>
                    <a:pt x="159" y="112"/>
                  </a:lnTo>
                  <a:lnTo>
                    <a:pt x="159" y="69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56"/>
            <p:cNvSpPr/>
            <p:nvPr/>
          </p:nvSpPr>
          <p:spPr>
            <a:xfrm>
              <a:off x="2494100" y="3276400"/>
              <a:ext cx="3025" cy="2200"/>
            </a:xfrm>
            <a:custGeom>
              <a:rect b="b" l="l" r="r" t="t"/>
              <a:pathLst>
                <a:path extrusionOk="0" h="88" w="121">
                  <a:moveTo>
                    <a:pt x="32" y="1"/>
                  </a:moveTo>
                  <a:lnTo>
                    <a:pt x="1" y="20"/>
                  </a:lnTo>
                  <a:lnTo>
                    <a:pt x="121" y="88"/>
                  </a:lnTo>
                  <a:lnTo>
                    <a:pt x="121" y="5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56"/>
            <p:cNvSpPr/>
            <p:nvPr/>
          </p:nvSpPr>
          <p:spPr>
            <a:xfrm>
              <a:off x="2494900" y="3275100"/>
              <a:ext cx="2225" cy="2600"/>
            </a:xfrm>
            <a:custGeom>
              <a:rect b="b" l="l" r="r" t="t"/>
              <a:pathLst>
                <a:path extrusionOk="0" h="104" w="89">
                  <a:moveTo>
                    <a:pt x="89" y="1"/>
                  </a:moveTo>
                  <a:lnTo>
                    <a:pt x="0" y="53"/>
                  </a:lnTo>
                  <a:lnTo>
                    <a:pt x="89" y="104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56"/>
            <p:cNvSpPr/>
            <p:nvPr/>
          </p:nvSpPr>
          <p:spPr>
            <a:xfrm>
              <a:off x="2491575" y="3279050"/>
              <a:ext cx="4950" cy="3400"/>
            </a:xfrm>
            <a:custGeom>
              <a:rect b="b" l="l" r="r" t="t"/>
              <a:pathLst>
                <a:path extrusionOk="0" h="136" w="198">
                  <a:moveTo>
                    <a:pt x="0" y="1"/>
                  </a:moveTo>
                  <a:lnTo>
                    <a:pt x="0" y="46"/>
                  </a:lnTo>
                  <a:lnTo>
                    <a:pt x="160" y="136"/>
                  </a:lnTo>
                  <a:lnTo>
                    <a:pt x="197" y="1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56"/>
            <p:cNvSpPr/>
            <p:nvPr/>
          </p:nvSpPr>
          <p:spPr>
            <a:xfrm>
              <a:off x="2491575" y="3277650"/>
              <a:ext cx="5550" cy="4250"/>
            </a:xfrm>
            <a:custGeom>
              <a:rect b="b" l="l" r="r" t="t"/>
              <a:pathLst>
                <a:path extrusionOk="0" h="170" w="222">
                  <a:moveTo>
                    <a:pt x="48" y="0"/>
                  </a:moveTo>
                  <a:lnTo>
                    <a:pt x="0" y="29"/>
                  </a:lnTo>
                  <a:lnTo>
                    <a:pt x="0" y="57"/>
                  </a:lnTo>
                  <a:lnTo>
                    <a:pt x="197" y="170"/>
                  </a:lnTo>
                  <a:lnTo>
                    <a:pt x="222" y="155"/>
                  </a:lnTo>
                  <a:lnTo>
                    <a:pt x="222" y="10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56"/>
            <p:cNvSpPr/>
            <p:nvPr/>
          </p:nvSpPr>
          <p:spPr>
            <a:xfrm>
              <a:off x="2491575" y="3280975"/>
              <a:ext cx="3300" cy="3875"/>
            </a:xfrm>
            <a:custGeom>
              <a:rect b="b" l="l" r="r" t="t"/>
              <a:pathLst>
                <a:path extrusionOk="0" h="155" w="132">
                  <a:moveTo>
                    <a:pt x="0" y="1"/>
                  </a:moveTo>
                  <a:lnTo>
                    <a:pt x="0" y="154"/>
                  </a:lnTo>
                  <a:lnTo>
                    <a:pt x="132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56"/>
            <p:cNvSpPr/>
            <p:nvPr/>
          </p:nvSpPr>
          <p:spPr>
            <a:xfrm>
              <a:off x="2491575" y="3280575"/>
              <a:ext cx="3650" cy="2275"/>
            </a:xfrm>
            <a:custGeom>
              <a:rect b="b" l="l" r="r" t="t"/>
              <a:pathLst>
                <a:path extrusionOk="0" h="91" w="146">
                  <a:moveTo>
                    <a:pt x="0" y="1"/>
                  </a:moveTo>
                  <a:lnTo>
                    <a:pt x="0" y="17"/>
                  </a:lnTo>
                  <a:lnTo>
                    <a:pt x="132" y="91"/>
                  </a:lnTo>
                  <a:lnTo>
                    <a:pt x="145" y="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56"/>
            <p:cNvSpPr/>
            <p:nvPr/>
          </p:nvSpPr>
          <p:spPr>
            <a:xfrm>
              <a:off x="2491575" y="3280175"/>
              <a:ext cx="4000" cy="2500"/>
            </a:xfrm>
            <a:custGeom>
              <a:rect b="b" l="l" r="r" t="t"/>
              <a:pathLst>
                <a:path extrusionOk="0" h="100" w="160">
                  <a:moveTo>
                    <a:pt x="0" y="1"/>
                  </a:moveTo>
                  <a:lnTo>
                    <a:pt x="0" y="17"/>
                  </a:lnTo>
                  <a:lnTo>
                    <a:pt x="145" y="99"/>
                  </a:lnTo>
                  <a:lnTo>
                    <a:pt x="160" y="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56"/>
            <p:cNvSpPr/>
            <p:nvPr/>
          </p:nvSpPr>
          <p:spPr>
            <a:xfrm>
              <a:off x="2490500" y="3273300"/>
              <a:ext cx="7650" cy="5100"/>
            </a:xfrm>
            <a:custGeom>
              <a:rect b="b" l="l" r="r" t="t"/>
              <a:pathLst>
                <a:path extrusionOk="0" h="204" w="306">
                  <a:moveTo>
                    <a:pt x="305" y="0"/>
                  </a:moveTo>
                  <a:lnTo>
                    <a:pt x="1" y="179"/>
                  </a:lnTo>
                  <a:lnTo>
                    <a:pt x="43" y="203"/>
                  </a:lnTo>
                  <a:lnTo>
                    <a:pt x="265" y="7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56"/>
            <p:cNvSpPr/>
            <p:nvPr/>
          </p:nvSpPr>
          <p:spPr>
            <a:xfrm>
              <a:off x="2490500" y="3281525"/>
              <a:ext cx="7650" cy="5125"/>
            </a:xfrm>
            <a:custGeom>
              <a:rect b="b" l="l" r="r" t="t"/>
              <a:pathLst>
                <a:path extrusionOk="0" h="205" w="306">
                  <a:moveTo>
                    <a:pt x="265" y="0"/>
                  </a:moveTo>
                  <a:lnTo>
                    <a:pt x="43" y="132"/>
                  </a:lnTo>
                  <a:lnTo>
                    <a:pt x="1" y="205"/>
                  </a:lnTo>
                  <a:lnTo>
                    <a:pt x="305" y="24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56"/>
            <p:cNvSpPr/>
            <p:nvPr/>
          </p:nvSpPr>
          <p:spPr>
            <a:xfrm>
              <a:off x="2491575" y="3281275"/>
              <a:ext cx="5550" cy="3575"/>
            </a:xfrm>
            <a:custGeom>
              <a:rect b="b" l="l" r="r" t="t"/>
              <a:pathLst>
                <a:path extrusionOk="0" h="143" w="222">
                  <a:moveTo>
                    <a:pt x="209" y="0"/>
                  </a:moveTo>
                  <a:lnTo>
                    <a:pt x="0" y="125"/>
                  </a:lnTo>
                  <a:lnTo>
                    <a:pt x="0" y="142"/>
                  </a:lnTo>
                  <a:lnTo>
                    <a:pt x="222" y="10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56"/>
            <p:cNvSpPr/>
            <p:nvPr/>
          </p:nvSpPr>
          <p:spPr>
            <a:xfrm>
              <a:off x="2496775" y="3275100"/>
              <a:ext cx="350" cy="6450"/>
            </a:xfrm>
            <a:custGeom>
              <a:rect b="b" l="l" r="r" t="t"/>
              <a:pathLst>
                <a:path extrusionOk="0" h="258" w="14">
                  <a:moveTo>
                    <a:pt x="14" y="1"/>
                  </a:moveTo>
                  <a:lnTo>
                    <a:pt x="1" y="8"/>
                  </a:lnTo>
                  <a:lnTo>
                    <a:pt x="1" y="247"/>
                  </a:lnTo>
                  <a:lnTo>
                    <a:pt x="14" y="257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56"/>
            <p:cNvSpPr/>
            <p:nvPr/>
          </p:nvSpPr>
          <p:spPr>
            <a:xfrm>
              <a:off x="2490125" y="3277500"/>
              <a:ext cx="400" cy="9150"/>
            </a:xfrm>
            <a:custGeom>
              <a:rect b="b" l="l" r="r" t="t"/>
              <a:pathLst>
                <a:path extrusionOk="0" h="366" w="16">
                  <a:moveTo>
                    <a:pt x="0" y="0"/>
                  </a:moveTo>
                  <a:lnTo>
                    <a:pt x="0" y="357"/>
                  </a:lnTo>
                  <a:lnTo>
                    <a:pt x="16" y="366"/>
                  </a:lnTo>
                  <a:lnTo>
                    <a:pt x="16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56"/>
            <p:cNvSpPr/>
            <p:nvPr/>
          </p:nvSpPr>
          <p:spPr>
            <a:xfrm>
              <a:off x="2490125" y="3273000"/>
              <a:ext cx="8025" cy="4775"/>
            </a:xfrm>
            <a:custGeom>
              <a:rect b="b" l="l" r="r" t="t"/>
              <a:pathLst>
                <a:path extrusionOk="0" h="191" w="321">
                  <a:moveTo>
                    <a:pt x="306" y="1"/>
                  </a:moveTo>
                  <a:lnTo>
                    <a:pt x="0" y="180"/>
                  </a:lnTo>
                  <a:lnTo>
                    <a:pt x="16" y="191"/>
                  </a:lnTo>
                  <a:lnTo>
                    <a:pt x="320" y="12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56"/>
            <p:cNvSpPr/>
            <p:nvPr/>
          </p:nvSpPr>
          <p:spPr>
            <a:xfrm>
              <a:off x="2526150" y="3238650"/>
              <a:ext cx="7625" cy="13400"/>
            </a:xfrm>
            <a:custGeom>
              <a:rect b="b" l="l" r="r" t="t"/>
              <a:pathLst>
                <a:path extrusionOk="0" h="536" w="305">
                  <a:moveTo>
                    <a:pt x="305" y="0"/>
                  </a:moveTo>
                  <a:lnTo>
                    <a:pt x="0" y="180"/>
                  </a:lnTo>
                  <a:lnTo>
                    <a:pt x="0" y="535"/>
                  </a:lnTo>
                  <a:lnTo>
                    <a:pt x="305" y="354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56"/>
            <p:cNvSpPr/>
            <p:nvPr/>
          </p:nvSpPr>
          <p:spPr>
            <a:xfrm>
              <a:off x="2527200" y="3240475"/>
              <a:ext cx="5525" cy="9725"/>
            </a:xfrm>
            <a:custGeom>
              <a:rect b="b" l="l" r="r" t="t"/>
              <a:pathLst>
                <a:path extrusionOk="0" h="389" w="221">
                  <a:moveTo>
                    <a:pt x="221" y="1"/>
                  </a:moveTo>
                  <a:lnTo>
                    <a:pt x="132" y="53"/>
                  </a:lnTo>
                  <a:lnTo>
                    <a:pt x="102" y="71"/>
                  </a:lnTo>
                  <a:lnTo>
                    <a:pt x="63" y="94"/>
                  </a:lnTo>
                  <a:lnTo>
                    <a:pt x="48" y="102"/>
                  </a:lnTo>
                  <a:lnTo>
                    <a:pt x="0" y="130"/>
                  </a:lnTo>
                  <a:lnTo>
                    <a:pt x="0" y="159"/>
                  </a:lnTo>
                  <a:lnTo>
                    <a:pt x="0" y="203"/>
                  </a:lnTo>
                  <a:lnTo>
                    <a:pt x="0" y="220"/>
                  </a:lnTo>
                  <a:lnTo>
                    <a:pt x="0" y="234"/>
                  </a:lnTo>
                  <a:lnTo>
                    <a:pt x="0" y="388"/>
                  </a:lnTo>
                  <a:lnTo>
                    <a:pt x="132" y="310"/>
                  </a:lnTo>
                  <a:lnTo>
                    <a:pt x="144" y="303"/>
                  </a:lnTo>
                  <a:lnTo>
                    <a:pt x="158" y="294"/>
                  </a:lnTo>
                  <a:lnTo>
                    <a:pt x="196" y="271"/>
                  </a:lnTo>
                  <a:lnTo>
                    <a:pt x="221" y="256"/>
                  </a:lnTo>
                  <a:lnTo>
                    <a:pt x="221" y="201"/>
                  </a:lnTo>
                  <a:lnTo>
                    <a:pt x="221" y="184"/>
                  </a:lnTo>
                  <a:lnTo>
                    <a:pt x="221" y="139"/>
                  </a:lnTo>
                  <a:lnTo>
                    <a:pt x="221" y="102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56"/>
            <p:cNvSpPr/>
            <p:nvPr/>
          </p:nvSpPr>
          <p:spPr>
            <a:xfrm>
              <a:off x="2528400" y="3242800"/>
              <a:ext cx="4325" cy="2725"/>
            </a:xfrm>
            <a:custGeom>
              <a:rect b="b" l="l" r="r" t="t"/>
              <a:pathLst>
                <a:path extrusionOk="0" h="109" w="173">
                  <a:moveTo>
                    <a:pt x="15" y="1"/>
                  </a:moveTo>
                  <a:lnTo>
                    <a:pt x="0" y="9"/>
                  </a:lnTo>
                  <a:lnTo>
                    <a:pt x="173" y="108"/>
                  </a:lnTo>
                  <a:lnTo>
                    <a:pt x="173" y="91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56"/>
            <p:cNvSpPr/>
            <p:nvPr/>
          </p:nvSpPr>
          <p:spPr>
            <a:xfrm>
              <a:off x="2528750" y="3242225"/>
              <a:ext cx="3975" cy="2850"/>
            </a:xfrm>
            <a:custGeom>
              <a:rect b="b" l="l" r="r" t="t"/>
              <a:pathLst>
                <a:path extrusionOk="0" h="114" w="159">
                  <a:moveTo>
                    <a:pt x="40" y="1"/>
                  </a:moveTo>
                  <a:lnTo>
                    <a:pt x="1" y="24"/>
                  </a:lnTo>
                  <a:lnTo>
                    <a:pt x="159" y="114"/>
                  </a:lnTo>
                  <a:lnTo>
                    <a:pt x="159" y="69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56"/>
            <p:cNvSpPr/>
            <p:nvPr/>
          </p:nvSpPr>
          <p:spPr>
            <a:xfrm>
              <a:off x="2529725" y="3241800"/>
              <a:ext cx="3000" cy="2150"/>
            </a:xfrm>
            <a:custGeom>
              <a:rect b="b" l="l" r="r" t="t"/>
              <a:pathLst>
                <a:path extrusionOk="0" h="86" w="120">
                  <a:moveTo>
                    <a:pt x="31" y="0"/>
                  </a:moveTo>
                  <a:lnTo>
                    <a:pt x="1" y="18"/>
                  </a:lnTo>
                  <a:lnTo>
                    <a:pt x="120" y="86"/>
                  </a:lnTo>
                  <a:lnTo>
                    <a:pt x="120" y="4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56"/>
            <p:cNvSpPr/>
            <p:nvPr/>
          </p:nvSpPr>
          <p:spPr>
            <a:xfrm>
              <a:off x="2530500" y="3240475"/>
              <a:ext cx="2225" cy="2575"/>
            </a:xfrm>
            <a:custGeom>
              <a:rect b="b" l="l" r="r" t="t"/>
              <a:pathLst>
                <a:path extrusionOk="0" h="103" w="89">
                  <a:moveTo>
                    <a:pt x="89" y="1"/>
                  </a:moveTo>
                  <a:lnTo>
                    <a:pt x="0" y="53"/>
                  </a:lnTo>
                  <a:lnTo>
                    <a:pt x="89" y="102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56"/>
            <p:cNvSpPr/>
            <p:nvPr/>
          </p:nvSpPr>
          <p:spPr>
            <a:xfrm>
              <a:off x="2527200" y="3244450"/>
              <a:ext cx="4925" cy="3375"/>
            </a:xfrm>
            <a:custGeom>
              <a:rect b="b" l="l" r="r" t="t"/>
              <a:pathLst>
                <a:path extrusionOk="0" h="135" w="197">
                  <a:moveTo>
                    <a:pt x="0" y="0"/>
                  </a:moveTo>
                  <a:lnTo>
                    <a:pt x="0" y="44"/>
                  </a:lnTo>
                  <a:lnTo>
                    <a:pt x="158" y="135"/>
                  </a:lnTo>
                  <a:lnTo>
                    <a:pt x="196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56"/>
            <p:cNvSpPr/>
            <p:nvPr/>
          </p:nvSpPr>
          <p:spPr>
            <a:xfrm>
              <a:off x="2527200" y="3243025"/>
              <a:ext cx="5525" cy="4225"/>
            </a:xfrm>
            <a:custGeom>
              <a:rect b="b" l="l" r="r" t="t"/>
              <a:pathLst>
                <a:path extrusionOk="0" h="169" w="221">
                  <a:moveTo>
                    <a:pt x="48" y="0"/>
                  </a:moveTo>
                  <a:lnTo>
                    <a:pt x="0" y="28"/>
                  </a:lnTo>
                  <a:lnTo>
                    <a:pt x="0" y="57"/>
                  </a:lnTo>
                  <a:lnTo>
                    <a:pt x="196" y="169"/>
                  </a:lnTo>
                  <a:lnTo>
                    <a:pt x="221" y="154"/>
                  </a:lnTo>
                  <a:lnTo>
                    <a:pt x="221" y="99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56"/>
            <p:cNvSpPr/>
            <p:nvPr/>
          </p:nvSpPr>
          <p:spPr>
            <a:xfrm>
              <a:off x="2527200" y="3246325"/>
              <a:ext cx="3325" cy="3875"/>
            </a:xfrm>
            <a:custGeom>
              <a:rect b="b" l="l" r="r" t="t"/>
              <a:pathLst>
                <a:path extrusionOk="0" h="155" w="133">
                  <a:moveTo>
                    <a:pt x="0" y="0"/>
                  </a:moveTo>
                  <a:lnTo>
                    <a:pt x="0" y="154"/>
                  </a:lnTo>
                  <a:lnTo>
                    <a:pt x="132" y="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56"/>
            <p:cNvSpPr/>
            <p:nvPr/>
          </p:nvSpPr>
          <p:spPr>
            <a:xfrm>
              <a:off x="2527200" y="3245950"/>
              <a:ext cx="3600" cy="2275"/>
            </a:xfrm>
            <a:custGeom>
              <a:rect b="b" l="l" r="r" t="t"/>
              <a:pathLst>
                <a:path extrusionOk="0" h="91" w="144">
                  <a:moveTo>
                    <a:pt x="0" y="1"/>
                  </a:moveTo>
                  <a:lnTo>
                    <a:pt x="0" y="15"/>
                  </a:lnTo>
                  <a:lnTo>
                    <a:pt x="132" y="91"/>
                  </a:lnTo>
                  <a:lnTo>
                    <a:pt x="144" y="8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56"/>
            <p:cNvSpPr/>
            <p:nvPr/>
          </p:nvSpPr>
          <p:spPr>
            <a:xfrm>
              <a:off x="2527200" y="3245525"/>
              <a:ext cx="3975" cy="2525"/>
            </a:xfrm>
            <a:custGeom>
              <a:rect b="b" l="l" r="r" t="t"/>
              <a:pathLst>
                <a:path extrusionOk="0" h="101" w="159">
                  <a:moveTo>
                    <a:pt x="0" y="1"/>
                  </a:moveTo>
                  <a:lnTo>
                    <a:pt x="0" y="18"/>
                  </a:lnTo>
                  <a:lnTo>
                    <a:pt x="144" y="101"/>
                  </a:lnTo>
                  <a:lnTo>
                    <a:pt x="158" y="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56"/>
            <p:cNvSpPr/>
            <p:nvPr/>
          </p:nvSpPr>
          <p:spPr>
            <a:xfrm>
              <a:off x="2526150" y="3238650"/>
              <a:ext cx="7625" cy="5100"/>
            </a:xfrm>
            <a:custGeom>
              <a:rect b="b" l="l" r="r" t="t"/>
              <a:pathLst>
                <a:path extrusionOk="0" h="204" w="305">
                  <a:moveTo>
                    <a:pt x="305" y="0"/>
                  </a:moveTo>
                  <a:lnTo>
                    <a:pt x="0" y="180"/>
                  </a:lnTo>
                  <a:lnTo>
                    <a:pt x="42" y="203"/>
                  </a:lnTo>
                  <a:lnTo>
                    <a:pt x="263" y="74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56"/>
            <p:cNvSpPr/>
            <p:nvPr/>
          </p:nvSpPr>
          <p:spPr>
            <a:xfrm>
              <a:off x="2526150" y="3246875"/>
              <a:ext cx="7625" cy="5175"/>
            </a:xfrm>
            <a:custGeom>
              <a:rect b="b" l="l" r="r" t="t"/>
              <a:pathLst>
                <a:path extrusionOk="0" h="207" w="305">
                  <a:moveTo>
                    <a:pt x="263" y="0"/>
                  </a:moveTo>
                  <a:lnTo>
                    <a:pt x="42" y="132"/>
                  </a:lnTo>
                  <a:lnTo>
                    <a:pt x="0" y="206"/>
                  </a:lnTo>
                  <a:lnTo>
                    <a:pt x="305" y="25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56"/>
            <p:cNvSpPr/>
            <p:nvPr/>
          </p:nvSpPr>
          <p:spPr>
            <a:xfrm>
              <a:off x="2527200" y="3246625"/>
              <a:ext cx="5525" cy="3575"/>
            </a:xfrm>
            <a:custGeom>
              <a:rect b="b" l="l" r="r" t="t"/>
              <a:pathLst>
                <a:path extrusionOk="0" h="143" w="221">
                  <a:moveTo>
                    <a:pt x="209" y="0"/>
                  </a:moveTo>
                  <a:lnTo>
                    <a:pt x="0" y="125"/>
                  </a:lnTo>
                  <a:lnTo>
                    <a:pt x="0" y="142"/>
                  </a:lnTo>
                  <a:lnTo>
                    <a:pt x="221" y="10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56"/>
            <p:cNvSpPr/>
            <p:nvPr/>
          </p:nvSpPr>
          <p:spPr>
            <a:xfrm>
              <a:off x="2532425" y="3240475"/>
              <a:ext cx="300" cy="6425"/>
            </a:xfrm>
            <a:custGeom>
              <a:rect b="b" l="l" r="r" t="t"/>
              <a:pathLst>
                <a:path extrusionOk="0" h="257" w="12">
                  <a:moveTo>
                    <a:pt x="12" y="1"/>
                  </a:moveTo>
                  <a:lnTo>
                    <a:pt x="0" y="8"/>
                  </a:lnTo>
                  <a:lnTo>
                    <a:pt x="0" y="246"/>
                  </a:lnTo>
                  <a:lnTo>
                    <a:pt x="12" y="256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56"/>
            <p:cNvSpPr/>
            <p:nvPr/>
          </p:nvSpPr>
          <p:spPr>
            <a:xfrm>
              <a:off x="2525750" y="3242850"/>
              <a:ext cx="425" cy="9200"/>
            </a:xfrm>
            <a:custGeom>
              <a:rect b="b" l="l" r="r" t="t"/>
              <a:pathLst>
                <a:path extrusionOk="0" h="368" w="17">
                  <a:moveTo>
                    <a:pt x="0" y="0"/>
                  </a:moveTo>
                  <a:lnTo>
                    <a:pt x="0" y="357"/>
                  </a:lnTo>
                  <a:lnTo>
                    <a:pt x="16" y="367"/>
                  </a:lnTo>
                  <a:lnTo>
                    <a:pt x="16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56"/>
            <p:cNvSpPr/>
            <p:nvPr/>
          </p:nvSpPr>
          <p:spPr>
            <a:xfrm>
              <a:off x="2525750" y="3238375"/>
              <a:ext cx="8025" cy="4775"/>
            </a:xfrm>
            <a:custGeom>
              <a:rect b="b" l="l" r="r" t="t"/>
              <a:pathLst>
                <a:path extrusionOk="0" h="191" w="321">
                  <a:moveTo>
                    <a:pt x="305" y="1"/>
                  </a:moveTo>
                  <a:lnTo>
                    <a:pt x="0" y="179"/>
                  </a:lnTo>
                  <a:lnTo>
                    <a:pt x="16" y="191"/>
                  </a:lnTo>
                  <a:lnTo>
                    <a:pt x="321" y="11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56"/>
            <p:cNvSpPr/>
            <p:nvPr/>
          </p:nvSpPr>
          <p:spPr>
            <a:xfrm>
              <a:off x="2526150" y="3252525"/>
              <a:ext cx="7625" cy="13375"/>
            </a:xfrm>
            <a:custGeom>
              <a:rect b="b" l="l" r="r" t="t"/>
              <a:pathLst>
                <a:path extrusionOk="0" h="535" w="305">
                  <a:moveTo>
                    <a:pt x="305" y="0"/>
                  </a:moveTo>
                  <a:lnTo>
                    <a:pt x="0" y="179"/>
                  </a:lnTo>
                  <a:lnTo>
                    <a:pt x="0" y="534"/>
                  </a:lnTo>
                  <a:lnTo>
                    <a:pt x="305" y="35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56"/>
            <p:cNvSpPr/>
            <p:nvPr/>
          </p:nvSpPr>
          <p:spPr>
            <a:xfrm>
              <a:off x="2527200" y="3254325"/>
              <a:ext cx="5525" cy="9750"/>
            </a:xfrm>
            <a:custGeom>
              <a:rect b="b" l="l" r="r" t="t"/>
              <a:pathLst>
                <a:path extrusionOk="0" h="390" w="221">
                  <a:moveTo>
                    <a:pt x="221" y="1"/>
                  </a:moveTo>
                  <a:lnTo>
                    <a:pt x="132" y="53"/>
                  </a:lnTo>
                  <a:lnTo>
                    <a:pt x="102" y="72"/>
                  </a:lnTo>
                  <a:lnTo>
                    <a:pt x="63" y="94"/>
                  </a:lnTo>
                  <a:lnTo>
                    <a:pt x="48" y="102"/>
                  </a:lnTo>
                  <a:lnTo>
                    <a:pt x="0" y="131"/>
                  </a:lnTo>
                  <a:lnTo>
                    <a:pt x="0" y="159"/>
                  </a:lnTo>
                  <a:lnTo>
                    <a:pt x="0" y="204"/>
                  </a:lnTo>
                  <a:lnTo>
                    <a:pt x="0" y="220"/>
                  </a:lnTo>
                  <a:lnTo>
                    <a:pt x="0" y="236"/>
                  </a:lnTo>
                  <a:lnTo>
                    <a:pt x="0" y="390"/>
                  </a:lnTo>
                  <a:lnTo>
                    <a:pt x="132" y="310"/>
                  </a:lnTo>
                  <a:lnTo>
                    <a:pt x="144" y="303"/>
                  </a:lnTo>
                  <a:lnTo>
                    <a:pt x="158" y="294"/>
                  </a:lnTo>
                  <a:lnTo>
                    <a:pt x="196" y="272"/>
                  </a:lnTo>
                  <a:lnTo>
                    <a:pt x="221" y="258"/>
                  </a:lnTo>
                  <a:lnTo>
                    <a:pt x="221" y="202"/>
                  </a:lnTo>
                  <a:lnTo>
                    <a:pt x="221" y="184"/>
                  </a:lnTo>
                  <a:lnTo>
                    <a:pt x="221" y="140"/>
                  </a:lnTo>
                  <a:lnTo>
                    <a:pt x="221" y="104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56"/>
            <p:cNvSpPr/>
            <p:nvPr/>
          </p:nvSpPr>
          <p:spPr>
            <a:xfrm>
              <a:off x="2528400" y="3256650"/>
              <a:ext cx="4325" cy="2750"/>
            </a:xfrm>
            <a:custGeom>
              <a:rect b="b" l="l" r="r" t="t"/>
              <a:pathLst>
                <a:path extrusionOk="0" h="110" w="173">
                  <a:moveTo>
                    <a:pt x="15" y="1"/>
                  </a:moveTo>
                  <a:lnTo>
                    <a:pt x="0" y="9"/>
                  </a:lnTo>
                  <a:lnTo>
                    <a:pt x="173" y="109"/>
                  </a:lnTo>
                  <a:lnTo>
                    <a:pt x="173" y="91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56"/>
            <p:cNvSpPr/>
            <p:nvPr/>
          </p:nvSpPr>
          <p:spPr>
            <a:xfrm>
              <a:off x="2528750" y="3256100"/>
              <a:ext cx="3975" cy="2825"/>
            </a:xfrm>
            <a:custGeom>
              <a:rect b="b" l="l" r="r" t="t"/>
              <a:pathLst>
                <a:path extrusionOk="0" h="113" w="159">
                  <a:moveTo>
                    <a:pt x="40" y="1"/>
                  </a:moveTo>
                  <a:lnTo>
                    <a:pt x="1" y="23"/>
                  </a:lnTo>
                  <a:lnTo>
                    <a:pt x="159" y="113"/>
                  </a:lnTo>
                  <a:lnTo>
                    <a:pt x="159" y="69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56"/>
            <p:cNvSpPr/>
            <p:nvPr/>
          </p:nvSpPr>
          <p:spPr>
            <a:xfrm>
              <a:off x="2529725" y="3255650"/>
              <a:ext cx="3000" cy="2200"/>
            </a:xfrm>
            <a:custGeom>
              <a:rect b="b" l="l" r="r" t="t"/>
              <a:pathLst>
                <a:path extrusionOk="0" h="88" w="120">
                  <a:moveTo>
                    <a:pt x="31" y="0"/>
                  </a:moveTo>
                  <a:lnTo>
                    <a:pt x="1" y="19"/>
                  </a:lnTo>
                  <a:lnTo>
                    <a:pt x="120" y="87"/>
                  </a:lnTo>
                  <a:lnTo>
                    <a:pt x="120" y="5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56"/>
            <p:cNvSpPr/>
            <p:nvPr/>
          </p:nvSpPr>
          <p:spPr>
            <a:xfrm>
              <a:off x="2530500" y="3254325"/>
              <a:ext cx="2225" cy="2600"/>
            </a:xfrm>
            <a:custGeom>
              <a:rect b="b" l="l" r="r" t="t"/>
              <a:pathLst>
                <a:path extrusionOk="0" h="104" w="89">
                  <a:moveTo>
                    <a:pt x="89" y="1"/>
                  </a:moveTo>
                  <a:lnTo>
                    <a:pt x="0" y="53"/>
                  </a:lnTo>
                  <a:lnTo>
                    <a:pt x="89" y="104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56"/>
            <p:cNvSpPr/>
            <p:nvPr/>
          </p:nvSpPr>
          <p:spPr>
            <a:xfrm>
              <a:off x="2527200" y="3258275"/>
              <a:ext cx="4925" cy="3400"/>
            </a:xfrm>
            <a:custGeom>
              <a:rect b="b" l="l" r="r" t="t"/>
              <a:pathLst>
                <a:path extrusionOk="0" h="136" w="197">
                  <a:moveTo>
                    <a:pt x="0" y="1"/>
                  </a:moveTo>
                  <a:lnTo>
                    <a:pt x="0" y="46"/>
                  </a:lnTo>
                  <a:lnTo>
                    <a:pt x="158" y="136"/>
                  </a:lnTo>
                  <a:lnTo>
                    <a:pt x="196" y="1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56"/>
            <p:cNvSpPr/>
            <p:nvPr/>
          </p:nvSpPr>
          <p:spPr>
            <a:xfrm>
              <a:off x="2527200" y="3256875"/>
              <a:ext cx="5525" cy="4275"/>
            </a:xfrm>
            <a:custGeom>
              <a:rect b="b" l="l" r="r" t="t"/>
              <a:pathLst>
                <a:path extrusionOk="0" h="171" w="221">
                  <a:moveTo>
                    <a:pt x="48" y="0"/>
                  </a:moveTo>
                  <a:lnTo>
                    <a:pt x="0" y="29"/>
                  </a:lnTo>
                  <a:lnTo>
                    <a:pt x="0" y="57"/>
                  </a:lnTo>
                  <a:lnTo>
                    <a:pt x="196" y="170"/>
                  </a:lnTo>
                  <a:lnTo>
                    <a:pt x="221" y="156"/>
                  </a:lnTo>
                  <a:lnTo>
                    <a:pt x="221" y="10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56"/>
            <p:cNvSpPr/>
            <p:nvPr/>
          </p:nvSpPr>
          <p:spPr>
            <a:xfrm>
              <a:off x="2527200" y="3260200"/>
              <a:ext cx="3325" cy="3875"/>
            </a:xfrm>
            <a:custGeom>
              <a:rect b="b" l="l" r="r" t="t"/>
              <a:pathLst>
                <a:path extrusionOk="0" h="155" w="133">
                  <a:moveTo>
                    <a:pt x="0" y="1"/>
                  </a:moveTo>
                  <a:lnTo>
                    <a:pt x="0" y="155"/>
                  </a:lnTo>
                  <a:lnTo>
                    <a:pt x="132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56"/>
            <p:cNvSpPr/>
            <p:nvPr/>
          </p:nvSpPr>
          <p:spPr>
            <a:xfrm>
              <a:off x="2527200" y="3259800"/>
              <a:ext cx="3600" cy="2275"/>
            </a:xfrm>
            <a:custGeom>
              <a:rect b="b" l="l" r="r" t="t"/>
              <a:pathLst>
                <a:path extrusionOk="0" h="91" w="144">
                  <a:moveTo>
                    <a:pt x="0" y="1"/>
                  </a:moveTo>
                  <a:lnTo>
                    <a:pt x="0" y="17"/>
                  </a:lnTo>
                  <a:lnTo>
                    <a:pt x="132" y="91"/>
                  </a:lnTo>
                  <a:lnTo>
                    <a:pt x="144" y="8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56"/>
            <p:cNvSpPr/>
            <p:nvPr/>
          </p:nvSpPr>
          <p:spPr>
            <a:xfrm>
              <a:off x="2527200" y="3259400"/>
              <a:ext cx="3975" cy="2500"/>
            </a:xfrm>
            <a:custGeom>
              <a:rect b="b" l="l" r="r" t="t"/>
              <a:pathLst>
                <a:path extrusionOk="0" h="100" w="159">
                  <a:moveTo>
                    <a:pt x="0" y="1"/>
                  </a:moveTo>
                  <a:lnTo>
                    <a:pt x="0" y="17"/>
                  </a:lnTo>
                  <a:lnTo>
                    <a:pt x="144" y="100"/>
                  </a:lnTo>
                  <a:lnTo>
                    <a:pt x="158" y="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56"/>
            <p:cNvSpPr/>
            <p:nvPr/>
          </p:nvSpPr>
          <p:spPr>
            <a:xfrm>
              <a:off x="2526150" y="3252525"/>
              <a:ext cx="7625" cy="5100"/>
            </a:xfrm>
            <a:custGeom>
              <a:rect b="b" l="l" r="r" t="t"/>
              <a:pathLst>
                <a:path extrusionOk="0" h="204" w="305">
                  <a:moveTo>
                    <a:pt x="305" y="0"/>
                  </a:moveTo>
                  <a:lnTo>
                    <a:pt x="0" y="179"/>
                  </a:lnTo>
                  <a:lnTo>
                    <a:pt x="42" y="203"/>
                  </a:lnTo>
                  <a:lnTo>
                    <a:pt x="263" y="7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56"/>
            <p:cNvSpPr/>
            <p:nvPr/>
          </p:nvSpPr>
          <p:spPr>
            <a:xfrm>
              <a:off x="2526150" y="3260750"/>
              <a:ext cx="7625" cy="5150"/>
            </a:xfrm>
            <a:custGeom>
              <a:rect b="b" l="l" r="r" t="t"/>
              <a:pathLst>
                <a:path extrusionOk="0" h="206" w="305">
                  <a:moveTo>
                    <a:pt x="263" y="1"/>
                  </a:moveTo>
                  <a:lnTo>
                    <a:pt x="42" y="133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305" y="24"/>
                  </a:lnTo>
                  <a:lnTo>
                    <a:pt x="26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56"/>
            <p:cNvSpPr/>
            <p:nvPr/>
          </p:nvSpPr>
          <p:spPr>
            <a:xfrm>
              <a:off x="2527200" y="3260500"/>
              <a:ext cx="5525" cy="3575"/>
            </a:xfrm>
            <a:custGeom>
              <a:rect b="b" l="l" r="r" t="t"/>
              <a:pathLst>
                <a:path extrusionOk="0" h="143" w="221">
                  <a:moveTo>
                    <a:pt x="209" y="0"/>
                  </a:moveTo>
                  <a:lnTo>
                    <a:pt x="0" y="125"/>
                  </a:lnTo>
                  <a:lnTo>
                    <a:pt x="0" y="143"/>
                  </a:lnTo>
                  <a:lnTo>
                    <a:pt x="221" y="11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56"/>
            <p:cNvSpPr/>
            <p:nvPr/>
          </p:nvSpPr>
          <p:spPr>
            <a:xfrm>
              <a:off x="2532425" y="3254325"/>
              <a:ext cx="300" cy="6450"/>
            </a:xfrm>
            <a:custGeom>
              <a:rect b="b" l="l" r="r" t="t"/>
              <a:pathLst>
                <a:path extrusionOk="0" h="258" w="12">
                  <a:moveTo>
                    <a:pt x="12" y="1"/>
                  </a:moveTo>
                  <a:lnTo>
                    <a:pt x="0" y="8"/>
                  </a:lnTo>
                  <a:lnTo>
                    <a:pt x="0" y="247"/>
                  </a:lnTo>
                  <a:lnTo>
                    <a:pt x="12" y="258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56"/>
            <p:cNvSpPr/>
            <p:nvPr/>
          </p:nvSpPr>
          <p:spPr>
            <a:xfrm>
              <a:off x="2525750" y="3256725"/>
              <a:ext cx="425" cy="9175"/>
            </a:xfrm>
            <a:custGeom>
              <a:rect b="b" l="l" r="r" t="t"/>
              <a:pathLst>
                <a:path extrusionOk="0" h="367" w="17">
                  <a:moveTo>
                    <a:pt x="0" y="1"/>
                  </a:moveTo>
                  <a:lnTo>
                    <a:pt x="0" y="357"/>
                  </a:lnTo>
                  <a:lnTo>
                    <a:pt x="16" y="366"/>
                  </a:lnTo>
                  <a:lnTo>
                    <a:pt x="16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56"/>
            <p:cNvSpPr/>
            <p:nvPr/>
          </p:nvSpPr>
          <p:spPr>
            <a:xfrm>
              <a:off x="2525750" y="3252225"/>
              <a:ext cx="8025" cy="4775"/>
            </a:xfrm>
            <a:custGeom>
              <a:rect b="b" l="l" r="r" t="t"/>
              <a:pathLst>
                <a:path extrusionOk="0" h="191" w="321">
                  <a:moveTo>
                    <a:pt x="305" y="1"/>
                  </a:moveTo>
                  <a:lnTo>
                    <a:pt x="0" y="181"/>
                  </a:lnTo>
                  <a:lnTo>
                    <a:pt x="16" y="191"/>
                  </a:lnTo>
                  <a:lnTo>
                    <a:pt x="321" y="12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56"/>
            <p:cNvSpPr/>
            <p:nvPr/>
          </p:nvSpPr>
          <p:spPr>
            <a:xfrm>
              <a:off x="2426850" y="3279175"/>
              <a:ext cx="8775" cy="6625"/>
            </a:xfrm>
            <a:custGeom>
              <a:rect b="b" l="l" r="r" t="t"/>
              <a:pathLst>
                <a:path extrusionOk="0" h="265" w="351">
                  <a:moveTo>
                    <a:pt x="1" y="0"/>
                  </a:moveTo>
                  <a:lnTo>
                    <a:pt x="1" y="94"/>
                  </a:lnTo>
                  <a:lnTo>
                    <a:pt x="276" y="264"/>
                  </a:lnTo>
                  <a:lnTo>
                    <a:pt x="350" y="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56"/>
            <p:cNvSpPr/>
            <p:nvPr/>
          </p:nvSpPr>
          <p:spPr>
            <a:xfrm>
              <a:off x="2417900" y="3279175"/>
              <a:ext cx="8975" cy="6475"/>
            </a:xfrm>
            <a:custGeom>
              <a:rect b="b" l="l" r="r" t="t"/>
              <a:pathLst>
                <a:path extrusionOk="0" h="259" w="359">
                  <a:moveTo>
                    <a:pt x="359" y="0"/>
                  </a:moveTo>
                  <a:lnTo>
                    <a:pt x="0" y="216"/>
                  </a:lnTo>
                  <a:lnTo>
                    <a:pt x="73" y="258"/>
                  </a:lnTo>
                  <a:lnTo>
                    <a:pt x="359" y="9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56"/>
            <p:cNvSpPr/>
            <p:nvPr/>
          </p:nvSpPr>
          <p:spPr>
            <a:xfrm>
              <a:off x="2419700" y="3281525"/>
              <a:ext cx="14075" cy="8225"/>
            </a:xfrm>
            <a:custGeom>
              <a:rect b="b" l="l" r="r" t="t"/>
              <a:pathLst>
                <a:path extrusionOk="0" h="329" w="563">
                  <a:moveTo>
                    <a:pt x="287" y="0"/>
                  </a:moveTo>
                  <a:lnTo>
                    <a:pt x="1" y="164"/>
                  </a:lnTo>
                  <a:lnTo>
                    <a:pt x="287" y="328"/>
                  </a:lnTo>
                  <a:lnTo>
                    <a:pt x="562" y="170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56"/>
            <p:cNvSpPr/>
            <p:nvPr/>
          </p:nvSpPr>
          <p:spPr>
            <a:xfrm>
              <a:off x="2414850" y="3277350"/>
              <a:ext cx="23450" cy="7275"/>
            </a:xfrm>
            <a:custGeom>
              <a:rect b="b" l="l" r="r" t="t"/>
              <a:pathLst>
                <a:path extrusionOk="0" h="291" w="938">
                  <a:moveTo>
                    <a:pt x="481" y="1"/>
                  </a:moveTo>
                  <a:lnTo>
                    <a:pt x="1" y="291"/>
                  </a:lnTo>
                  <a:lnTo>
                    <a:pt x="124" y="291"/>
                  </a:lnTo>
                  <a:lnTo>
                    <a:pt x="122" y="289"/>
                  </a:lnTo>
                  <a:lnTo>
                    <a:pt x="481" y="73"/>
                  </a:lnTo>
                  <a:lnTo>
                    <a:pt x="823" y="291"/>
                  </a:lnTo>
                  <a:lnTo>
                    <a:pt x="937" y="291"/>
                  </a:lnTo>
                  <a:lnTo>
                    <a:pt x="48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56"/>
            <p:cNvSpPr/>
            <p:nvPr/>
          </p:nvSpPr>
          <p:spPr>
            <a:xfrm>
              <a:off x="2431200" y="3273575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1" y="1"/>
                  </a:moveTo>
                  <a:lnTo>
                    <a:pt x="1" y="579"/>
                  </a:lnTo>
                  <a:lnTo>
                    <a:pt x="69" y="519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56"/>
            <p:cNvSpPr/>
            <p:nvPr/>
          </p:nvSpPr>
          <p:spPr>
            <a:xfrm>
              <a:off x="2429500" y="327195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1"/>
                  </a:moveTo>
                  <a:lnTo>
                    <a:pt x="0" y="578"/>
                  </a:lnTo>
                  <a:lnTo>
                    <a:pt x="69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56"/>
            <p:cNvSpPr/>
            <p:nvPr/>
          </p:nvSpPr>
          <p:spPr>
            <a:xfrm>
              <a:off x="2428125" y="3271150"/>
              <a:ext cx="1750" cy="14500"/>
            </a:xfrm>
            <a:custGeom>
              <a:rect b="b" l="l" r="r" t="t"/>
              <a:pathLst>
                <a:path extrusionOk="0" h="580" w="70">
                  <a:moveTo>
                    <a:pt x="31" y="1"/>
                  </a:moveTo>
                  <a:lnTo>
                    <a:pt x="0" y="579"/>
                  </a:lnTo>
                  <a:lnTo>
                    <a:pt x="70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56"/>
            <p:cNvSpPr/>
            <p:nvPr/>
          </p:nvSpPr>
          <p:spPr>
            <a:xfrm>
              <a:off x="2427300" y="327195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0" y="1"/>
                  </a:moveTo>
                  <a:lnTo>
                    <a:pt x="0" y="578"/>
                  </a:lnTo>
                  <a:lnTo>
                    <a:pt x="68" y="518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56"/>
            <p:cNvSpPr/>
            <p:nvPr/>
          </p:nvSpPr>
          <p:spPr>
            <a:xfrm>
              <a:off x="2425125" y="3270150"/>
              <a:ext cx="1750" cy="14475"/>
            </a:xfrm>
            <a:custGeom>
              <a:rect b="b" l="l" r="r" t="t"/>
              <a:pathLst>
                <a:path extrusionOk="0" h="579" w="70">
                  <a:moveTo>
                    <a:pt x="30" y="0"/>
                  </a:moveTo>
                  <a:lnTo>
                    <a:pt x="0" y="579"/>
                  </a:lnTo>
                  <a:lnTo>
                    <a:pt x="70" y="518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56"/>
            <p:cNvSpPr/>
            <p:nvPr/>
          </p:nvSpPr>
          <p:spPr>
            <a:xfrm>
              <a:off x="2424025" y="327162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0" y="1"/>
                  </a:moveTo>
                  <a:lnTo>
                    <a:pt x="1" y="578"/>
                  </a:lnTo>
                  <a:lnTo>
                    <a:pt x="1" y="578"/>
                  </a:lnTo>
                  <a:lnTo>
                    <a:pt x="69" y="517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56"/>
            <p:cNvSpPr/>
            <p:nvPr/>
          </p:nvSpPr>
          <p:spPr>
            <a:xfrm>
              <a:off x="2426425" y="327195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1"/>
                  </a:moveTo>
                  <a:lnTo>
                    <a:pt x="0" y="578"/>
                  </a:lnTo>
                  <a:lnTo>
                    <a:pt x="68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56"/>
            <p:cNvSpPr/>
            <p:nvPr/>
          </p:nvSpPr>
          <p:spPr>
            <a:xfrm>
              <a:off x="2423150" y="327195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1"/>
                  </a:moveTo>
                  <a:lnTo>
                    <a:pt x="1" y="578"/>
                  </a:lnTo>
                  <a:lnTo>
                    <a:pt x="69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56"/>
            <p:cNvSpPr/>
            <p:nvPr/>
          </p:nvSpPr>
          <p:spPr>
            <a:xfrm>
              <a:off x="2422000" y="327232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29" y="0"/>
                  </a:moveTo>
                  <a:lnTo>
                    <a:pt x="0" y="577"/>
                  </a:lnTo>
                  <a:lnTo>
                    <a:pt x="68" y="516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56"/>
            <p:cNvSpPr/>
            <p:nvPr/>
          </p:nvSpPr>
          <p:spPr>
            <a:xfrm>
              <a:off x="2421125" y="327162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1"/>
                  </a:moveTo>
                  <a:lnTo>
                    <a:pt x="1" y="578"/>
                  </a:lnTo>
                  <a:lnTo>
                    <a:pt x="69" y="517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56"/>
            <p:cNvSpPr/>
            <p:nvPr/>
          </p:nvSpPr>
          <p:spPr>
            <a:xfrm>
              <a:off x="2420250" y="3273775"/>
              <a:ext cx="1775" cy="14450"/>
            </a:xfrm>
            <a:custGeom>
              <a:rect b="b" l="l" r="r" t="t"/>
              <a:pathLst>
                <a:path extrusionOk="0" h="578" w="71">
                  <a:moveTo>
                    <a:pt x="31" y="0"/>
                  </a:moveTo>
                  <a:lnTo>
                    <a:pt x="1" y="577"/>
                  </a:lnTo>
                  <a:lnTo>
                    <a:pt x="70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56"/>
            <p:cNvSpPr/>
            <p:nvPr/>
          </p:nvSpPr>
          <p:spPr>
            <a:xfrm>
              <a:off x="2421500" y="3275250"/>
              <a:ext cx="1750" cy="14450"/>
            </a:xfrm>
            <a:custGeom>
              <a:rect b="b" l="l" r="r" t="t"/>
              <a:pathLst>
                <a:path extrusionOk="0" h="578" w="70">
                  <a:moveTo>
                    <a:pt x="30" y="1"/>
                  </a:moveTo>
                  <a:lnTo>
                    <a:pt x="0" y="578"/>
                  </a:lnTo>
                  <a:lnTo>
                    <a:pt x="0" y="578"/>
                  </a:lnTo>
                  <a:lnTo>
                    <a:pt x="70" y="518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56"/>
            <p:cNvSpPr/>
            <p:nvPr/>
          </p:nvSpPr>
          <p:spPr>
            <a:xfrm>
              <a:off x="2422825" y="327590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1"/>
                  </a:moveTo>
                  <a:lnTo>
                    <a:pt x="1" y="578"/>
                  </a:lnTo>
                  <a:lnTo>
                    <a:pt x="69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56"/>
            <p:cNvSpPr/>
            <p:nvPr/>
          </p:nvSpPr>
          <p:spPr>
            <a:xfrm>
              <a:off x="2424025" y="3277350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0" y="1"/>
                  </a:moveTo>
                  <a:lnTo>
                    <a:pt x="1" y="579"/>
                  </a:lnTo>
                  <a:lnTo>
                    <a:pt x="1" y="579"/>
                  </a:lnTo>
                  <a:lnTo>
                    <a:pt x="69" y="518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56"/>
            <p:cNvSpPr/>
            <p:nvPr/>
          </p:nvSpPr>
          <p:spPr>
            <a:xfrm>
              <a:off x="2424850" y="3275675"/>
              <a:ext cx="1750" cy="14500"/>
            </a:xfrm>
            <a:custGeom>
              <a:rect b="b" l="l" r="r" t="t"/>
              <a:pathLst>
                <a:path extrusionOk="0" h="580" w="70">
                  <a:moveTo>
                    <a:pt x="31" y="1"/>
                  </a:moveTo>
                  <a:lnTo>
                    <a:pt x="1" y="580"/>
                  </a:lnTo>
                  <a:lnTo>
                    <a:pt x="69" y="519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56"/>
            <p:cNvSpPr/>
            <p:nvPr/>
          </p:nvSpPr>
          <p:spPr>
            <a:xfrm>
              <a:off x="2425725" y="327702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1"/>
                  </a:moveTo>
                  <a:lnTo>
                    <a:pt x="1" y="578"/>
                  </a:lnTo>
                  <a:lnTo>
                    <a:pt x="1" y="578"/>
                  </a:lnTo>
                  <a:lnTo>
                    <a:pt x="69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56"/>
            <p:cNvSpPr/>
            <p:nvPr/>
          </p:nvSpPr>
          <p:spPr>
            <a:xfrm>
              <a:off x="2426850" y="327702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1"/>
                  </a:moveTo>
                  <a:lnTo>
                    <a:pt x="1" y="578"/>
                  </a:lnTo>
                  <a:lnTo>
                    <a:pt x="1" y="578"/>
                  </a:lnTo>
                  <a:lnTo>
                    <a:pt x="69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56"/>
            <p:cNvSpPr/>
            <p:nvPr/>
          </p:nvSpPr>
          <p:spPr>
            <a:xfrm>
              <a:off x="2427725" y="327627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29" y="0"/>
                  </a:moveTo>
                  <a:lnTo>
                    <a:pt x="0" y="577"/>
                  </a:lnTo>
                  <a:lnTo>
                    <a:pt x="69" y="518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56"/>
            <p:cNvSpPr/>
            <p:nvPr/>
          </p:nvSpPr>
          <p:spPr>
            <a:xfrm>
              <a:off x="2428850" y="327627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0"/>
                  </a:moveTo>
                  <a:lnTo>
                    <a:pt x="0" y="577"/>
                  </a:lnTo>
                  <a:lnTo>
                    <a:pt x="69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56"/>
            <p:cNvSpPr/>
            <p:nvPr/>
          </p:nvSpPr>
          <p:spPr>
            <a:xfrm>
              <a:off x="2430050" y="3275675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1" y="1"/>
                  </a:moveTo>
                  <a:lnTo>
                    <a:pt x="0" y="580"/>
                  </a:lnTo>
                  <a:lnTo>
                    <a:pt x="68" y="519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56"/>
            <p:cNvSpPr/>
            <p:nvPr/>
          </p:nvSpPr>
          <p:spPr>
            <a:xfrm>
              <a:off x="2426850" y="3284775"/>
              <a:ext cx="11725" cy="9450"/>
            </a:xfrm>
            <a:custGeom>
              <a:rect b="b" l="l" r="r" t="t"/>
              <a:pathLst>
                <a:path extrusionOk="0" h="378" w="469">
                  <a:moveTo>
                    <a:pt x="469" y="1"/>
                  </a:moveTo>
                  <a:lnTo>
                    <a:pt x="1" y="268"/>
                  </a:lnTo>
                  <a:lnTo>
                    <a:pt x="1" y="378"/>
                  </a:lnTo>
                  <a:lnTo>
                    <a:pt x="469" y="101"/>
                  </a:lnTo>
                  <a:lnTo>
                    <a:pt x="46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56"/>
            <p:cNvSpPr/>
            <p:nvPr/>
          </p:nvSpPr>
          <p:spPr>
            <a:xfrm>
              <a:off x="2414850" y="3284600"/>
              <a:ext cx="12025" cy="9625"/>
            </a:xfrm>
            <a:custGeom>
              <a:rect b="b" l="l" r="r" t="t"/>
              <a:pathLst>
                <a:path extrusionOk="0" h="385" w="481">
                  <a:moveTo>
                    <a:pt x="1" y="1"/>
                  </a:moveTo>
                  <a:lnTo>
                    <a:pt x="1" y="108"/>
                  </a:lnTo>
                  <a:lnTo>
                    <a:pt x="481" y="385"/>
                  </a:lnTo>
                  <a:lnTo>
                    <a:pt x="481" y="2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56"/>
            <p:cNvSpPr/>
            <p:nvPr/>
          </p:nvSpPr>
          <p:spPr>
            <a:xfrm>
              <a:off x="2414850" y="3284600"/>
              <a:ext cx="23725" cy="6875"/>
            </a:xfrm>
            <a:custGeom>
              <a:rect b="b" l="l" r="r" t="t"/>
              <a:pathLst>
                <a:path extrusionOk="0" h="275" w="949">
                  <a:moveTo>
                    <a:pt x="1" y="1"/>
                  </a:moveTo>
                  <a:lnTo>
                    <a:pt x="481" y="275"/>
                  </a:lnTo>
                  <a:lnTo>
                    <a:pt x="949" y="8"/>
                  </a:lnTo>
                  <a:lnTo>
                    <a:pt x="937" y="1"/>
                  </a:lnTo>
                  <a:lnTo>
                    <a:pt x="823" y="1"/>
                  </a:lnTo>
                  <a:lnTo>
                    <a:pt x="830" y="5"/>
                  </a:lnTo>
                  <a:lnTo>
                    <a:pt x="481" y="205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56"/>
            <p:cNvSpPr/>
            <p:nvPr/>
          </p:nvSpPr>
          <p:spPr>
            <a:xfrm>
              <a:off x="2461700" y="3299725"/>
              <a:ext cx="8800" cy="6625"/>
            </a:xfrm>
            <a:custGeom>
              <a:rect b="b" l="l" r="r" t="t"/>
              <a:pathLst>
                <a:path extrusionOk="0" h="265" w="352">
                  <a:moveTo>
                    <a:pt x="0" y="0"/>
                  </a:moveTo>
                  <a:lnTo>
                    <a:pt x="0" y="95"/>
                  </a:lnTo>
                  <a:lnTo>
                    <a:pt x="276" y="264"/>
                  </a:lnTo>
                  <a:lnTo>
                    <a:pt x="351" y="2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56"/>
            <p:cNvSpPr/>
            <p:nvPr/>
          </p:nvSpPr>
          <p:spPr>
            <a:xfrm>
              <a:off x="2452725" y="3299725"/>
              <a:ext cx="9000" cy="6475"/>
            </a:xfrm>
            <a:custGeom>
              <a:rect b="b" l="l" r="r" t="t"/>
              <a:pathLst>
                <a:path extrusionOk="0" h="259" w="360">
                  <a:moveTo>
                    <a:pt x="359" y="0"/>
                  </a:moveTo>
                  <a:lnTo>
                    <a:pt x="1" y="216"/>
                  </a:lnTo>
                  <a:lnTo>
                    <a:pt x="73" y="258"/>
                  </a:lnTo>
                  <a:lnTo>
                    <a:pt x="359" y="9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56"/>
            <p:cNvSpPr/>
            <p:nvPr/>
          </p:nvSpPr>
          <p:spPr>
            <a:xfrm>
              <a:off x="2454550" y="3302075"/>
              <a:ext cx="14050" cy="8225"/>
            </a:xfrm>
            <a:custGeom>
              <a:rect b="b" l="l" r="r" t="t"/>
              <a:pathLst>
                <a:path extrusionOk="0" h="329" w="562">
                  <a:moveTo>
                    <a:pt x="286" y="1"/>
                  </a:moveTo>
                  <a:lnTo>
                    <a:pt x="0" y="164"/>
                  </a:lnTo>
                  <a:lnTo>
                    <a:pt x="288" y="328"/>
                  </a:lnTo>
                  <a:lnTo>
                    <a:pt x="562" y="17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56"/>
            <p:cNvSpPr/>
            <p:nvPr/>
          </p:nvSpPr>
          <p:spPr>
            <a:xfrm>
              <a:off x="2449725" y="3297950"/>
              <a:ext cx="23450" cy="7225"/>
            </a:xfrm>
            <a:custGeom>
              <a:rect b="b" l="l" r="r" t="t"/>
              <a:pathLst>
                <a:path extrusionOk="0" h="289" w="938">
                  <a:moveTo>
                    <a:pt x="481" y="0"/>
                  </a:moveTo>
                  <a:lnTo>
                    <a:pt x="1" y="289"/>
                  </a:lnTo>
                  <a:lnTo>
                    <a:pt x="124" y="289"/>
                  </a:lnTo>
                  <a:lnTo>
                    <a:pt x="121" y="287"/>
                  </a:lnTo>
                  <a:lnTo>
                    <a:pt x="479" y="71"/>
                  </a:lnTo>
                  <a:lnTo>
                    <a:pt x="823" y="289"/>
                  </a:lnTo>
                  <a:lnTo>
                    <a:pt x="937" y="289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56"/>
            <p:cNvSpPr/>
            <p:nvPr/>
          </p:nvSpPr>
          <p:spPr>
            <a:xfrm>
              <a:off x="2466075" y="3294150"/>
              <a:ext cx="1725" cy="14475"/>
            </a:xfrm>
            <a:custGeom>
              <a:rect b="b" l="l" r="r" t="t"/>
              <a:pathLst>
                <a:path extrusionOk="0" h="579" w="69">
                  <a:moveTo>
                    <a:pt x="31" y="0"/>
                  </a:moveTo>
                  <a:lnTo>
                    <a:pt x="1" y="579"/>
                  </a:lnTo>
                  <a:lnTo>
                    <a:pt x="69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56"/>
            <p:cNvSpPr/>
            <p:nvPr/>
          </p:nvSpPr>
          <p:spPr>
            <a:xfrm>
              <a:off x="2464375" y="3292500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29" y="1"/>
                  </a:moveTo>
                  <a:lnTo>
                    <a:pt x="0" y="579"/>
                  </a:lnTo>
                  <a:lnTo>
                    <a:pt x="0" y="579"/>
                  </a:lnTo>
                  <a:lnTo>
                    <a:pt x="69" y="51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56"/>
            <p:cNvSpPr/>
            <p:nvPr/>
          </p:nvSpPr>
          <p:spPr>
            <a:xfrm>
              <a:off x="2463000" y="329175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0"/>
                  </a:moveTo>
                  <a:lnTo>
                    <a:pt x="0" y="577"/>
                  </a:lnTo>
                  <a:lnTo>
                    <a:pt x="69" y="517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56"/>
            <p:cNvSpPr/>
            <p:nvPr/>
          </p:nvSpPr>
          <p:spPr>
            <a:xfrm>
              <a:off x="2462125" y="3292500"/>
              <a:ext cx="1775" cy="14500"/>
            </a:xfrm>
            <a:custGeom>
              <a:rect b="b" l="l" r="r" t="t"/>
              <a:pathLst>
                <a:path extrusionOk="0" h="580" w="71">
                  <a:moveTo>
                    <a:pt x="31" y="1"/>
                  </a:moveTo>
                  <a:lnTo>
                    <a:pt x="1" y="579"/>
                  </a:lnTo>
                  <a:lnTo>
                    <a:pt x="70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56"/>
            <p:cNvSpPr/>
            <p:nvPr/>
          </p:nvSpPr>
          <p:spPr>
            <a:xfrm>
              <a:off x="2459975" y="3290700"/>
              <a:ext cx="1750" cy="14475"/>
            </a:xfrm>
            <a:custGeom>
              <a:rect b="b" l="l" r="r" t="t"/>
              <a:pathLst>
                <a:path extrusionOk="0" h="579" w="70">
                  <a:moveTo>
                    <a:pt x="31" y="0"/>
                  </a:moveTo>
                  <a:lnTo>
                    <a:pt x="1" y="579"/>
                  </a:lnTo>
                  <a:lnTo>
                    <a:pt x="1" y="579"/>
                  </a:lnTo>
                  <a:lnTo>
                    <a:pt x="69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56"/>
            <p:cNvSpPr/>
            <p:nvPr/>
          </p:nvSpPr>
          <p:spPr>
            <a:xfrm>
              <a:off x="2458875" y="329217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0" y="1"/>
                  </a:moveTo>
                  <a:lnTo>
                    <a:pt x="0" y="578"/>
                  </a:lnTo>
                  <a:lnTo>
                    <a:pt x="68" y="518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56"/>
            <p:cNvSpPr/>
            <p:nvPr/>
          </p:nvSpPr>
          <p:spPr>
            <a:xfrm>
              <a:off x="2461300" y="3292500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1" y="1"/>
                  </a:moveTo>
                  <a:lnTo>
                    <a:pt x="0" y="579"/>
                  </a:lnTo>
                  <a:lnTo>
                    <a:pt x="68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56"/>
            <p:cNvSpPr/>
            <p:nvPr/>
          </p:nvSpPr>
          <p:spPr>
            <a:xfrm>
              <a:off x="2458025" y="3292500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0" y="1"/>
                  </a:moveTo>
                  <a:lnTo>
                    <a:pt x="1" y="579"/>
                  </a:lnTo>
                  <a:lnTo>
                    <a:pt x="69" y="518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56"/>
            <p:cNvSpPr/>
            <p:nvPr/>
          </p:nvSpPr>
          <p:spPr>
            <a:xfrm>
              <a:off x="2456825" y="329287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0"/>
                  </a:moveTo>
                  <a:lnTo>
                    <a:pt x="1" y="577"/>
                  </a:lnTo>
                  <a:lnTo>
                    <a:pt x="69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56"/>
            <p:cNvSpPr/>
            <p:nvPr/>
          </p:nvSpPr>
          <p:spPr>
            <a:xfrm>
              <a:off x="2455975" y="3292175"/>
              <a:ext cx="1750" cy="14450"/>
            </a:xfrm>
            <a:custGeom>
              <a:rect b="b" l="l" r="r" t="t"/>
              <a:pathLst>
                <a:path extrusionOk="0" h="578" w="70">
                  <a:moveTo>
                    <a:pt x="30" y="1"/>
                  </a:moveTo>
                  <a:lnTo>
                    <a:pt x="0" y="578"/>
                  </a:lnTo>
                  <a:lnTo>
                    <a:pt x="70" y="518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56"/>
            <p:cNvSpPr/>
            <p:nvPr/>
          </p:nvSpPr>
          <p:spPr>
            <a:xfrm>
              <a:off x="2455125" y="3294325"/>
              <a:ext cx="1725" cy="14475"/>
            </a:xfrm>
            <a:custGeom>
              <a:rect b="b" l="l" r="r" t="t"/>
              <a:pathLst>
                <a:path extrusionOk="0" h="579" w="69">
                  <a:moveTo>
                    <a:pt x="31" y="0"/>
                  </a:moveTo>
                  <a:lnTo>
                    <a:pt x="1" y="579"/>
                  </a:lnTo>
                  <a:lnTo>
                    <a:pt x="69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56"/>
            <p:cNvSpPr/>
            <p:nvPr/>
          </p:nvSpPr>
          <p:spPr>
            <a:xfrm>
              <a:off x="2456350" y="3295800"/>
              <a:ext cx="1750" cy="14500"/>
            </a:xfrm>
            <a:custGeom>
              <a:rect b="b" l="l" r="r" t="t"/>
              <a:pathLst>
                <a:path extrusionOk="0" h="580" w="70">
                  <a:moveTo>
                    <a:pt x="31" y="1"/>
                  </a:moveTo>
                  <a:lnTo>
                    <a:pt x="1" y="579"/>
                  </a:lnTo>
                  <a:lnTo>
                    <a:pt x="69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56"/>
            <p:cNvSpPr/>
            <p:nvPr/>
          </p:nvSpPr>
          <p:spPr>
            <a:xfrm>
              <a:off x="2457700" y="3296450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0" y="1"/>
                  </a:moveTo>
                  <a:lnTo>
                    <a:pt x="1" y="579"/>
                  </a:lnTo>
                  <a:lnTo>
                    <a:pt x="1" y="579"/>
                  </a:lnTo>
                  <a:lnTo>
                    <a:pt x="69" y="519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56"/>
            <p:cNvSpPr/>
            <p:nvPr/>
          </p:nvSpPr>
          <p:spPr>
            <a:xfrm>
              <a:off x="2458875" y="329795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0" y="0"/>
                  </a:moveTo>
                  <a:lnTo>
                    <a:pt x="0" y="577"/>
                  </a:lnTo>
                  <a:lnTo>
                    <a:pt x="68" y="518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56"/>
            <p:cNvSpPr/>
            <p:nvPr/>
          </p:nvSpPr>
          <p:spPr>
            <a:xfrm>
              <a:off x="2459725" y="329627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1"/>
                  </a:moveTo>
                  <a:lnTo>
                    <a:pt x="1" y="578"/>
                  </a:lnTo>
                  <a:lnTo>
                    <a:pt x="69" y="517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56"/>
            <p:cNvSpPr/>
            <p:nvPr/>
          </p:nvSpPr>
          <p:spPr>
            <a:xfrm>
              <a:off x="2460575" y="3297575"/>
              <a:ext cx="1750" cy="14500"/>
            </a:xfrm>
            <a:custGeom>
              <a:rect b="b" l="l" r="r" t="t"/>
              <a:pathLst>
                <a:path extrusionOk="0" h="580" w="70">
                  <a:moveTo>
                    <a:pt x="31" y="1"/>
                  </a:moveTo>
                  <a:lnTo>
                    <a:pt x="0" y="579"/>
                  </a:lnTo>
                  <a:lnTo>
                    <a:pt x="70" y="519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56"/>
            <p:cNvSpPr/>
            <p:nvPr/>
          </p:nvSpPr>
          <p:spPr>
            <a:xfrm>
              <a:off x="2461725" y="3297575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0" y="1"/>
                  </a:moveTo>
                  <a:lnTo>
                    <a:pt x="1" y="579"/>
                  </a:lnTo>
                  <a:lnTo>
                    <a:pt x="69" y="519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56"/>
            <p:cNvSpPr/>
            <p:nvPr/>
          </p:nvSpPr>
          <p:spPr>
            <a:xfrm>
              <a:off x="2462550" y="3296825"/>
              <a:ext cx="1750" cy="14475"/>
            </a:xfrm>
            <a:custGeom>
              <a:rect b="b" l="l" r="r" t="t"/>
              <a:pathLst>
                <a:path extrusionOk="0" h="579" w="70">
                  <a:moveTo>
                    <a:pt x="31" y="0"/>
                  </a:moveTo>
                  <a:lnTo>
                    <a:pt x="1" y="579"/>
                  </a:lnTo>
                  <a:lnTo>
                    <a:pt x="69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56"/>
            <p:cNvSpPr/>
            <p:nvPr/>
          </p:nvSpPr>
          <p:spPr>
            <a:xfrm>
              <a:off x="2463675" y="3296825"/>
              <a:ext cx="1775" cy="14475"/>
            </a:xfrm>
            <a:custGeom>
              <a:rect b="b" l="l" r="r" t="t"/>
              <a:pathLst>
                <a:path extrusionOk="0" h="579" w="71">
                  <a:moveTo>
                    <a:pt x="31" y="0"/>
                  </a:moveTo>
                  <a:lnTo>
                    <a:pt x="1" y="579"/>
                  </a:lnTo>
                  <a:lnTo>
                    <a:pt x="71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56"/>
            <p:cNvSpPr/>
            <p:nvPr/>
          </p:nvSpPr>
          <p:spPr>
            <a:xfrm>
              <a:off x="2464925" y="329627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29" y="1"/>
                  </a:moveTo>
                  <a:lnTo>
                    <a:pt x="0" y="578"/>
                  </a:lnTo>
                  <a:lnTo>
                    <a:pt x="68" y="5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56"/>
            <p:cNvSpPr/>
            <p:nvPr/>
          </p:nvSpPr>
          <p:spPr>
            <a:xfrm>
              <a:off x="2461725" y="3305350"/>
              <a:ext cx="11700" cy="9450"/>
            </a:xfrm>
            <a:custGeom>
              <a:rect b="b" l="l" r="r" t="t"/>
              <a:pathLst>
                <a:path extrusionOk="0" h="378" w="468">
                  <a:moveTo>
                    <a:pt x="468" y="0"/>
                  </a:moveTo>
                  <a:lnTo>
                    <a:pt x="1" y="268"/>
                  </a:lnTo>
                  <a:lnTo>
                    <a:pt x="1" y="377"/>
                  </a:lnTo>
                  <a:lnTo>
                    <a:pt x="468" y="100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56"/>
            <p:cNvSpPr/>
            <p:nvPr/>
          </p:nvSpPr>
          <p:spPr>
            <a:xfrm>
              <a:off x="2449725" y="3305150"/>
              <a:ext cx="12025" cy="9650"/>
            </a:xfrm>
            <a:custGeom>
              <a:rect b="b" l="l" r="r" t="t"/>
              <a:pathLst>
                <a:path extrusionOk="0" h="386" w="481">
                  <a:moveTo>
                    <a:pt x="1" y="1"/>
                  </a:moveTo>
                  <a:lnTo>
                    <a:pt x="1" y="108"/>
                  </a:lnTo>
                  <a:lnTo>
                    <a:pt x="481" y="385"/>
                  </a:lnTo>
                  <a:lnTo>
                    <a:pt x="481" y="2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56"/>
            <p:cNvSpPr/>
            <p:nvPr/>
          </p:nvSpPr>
          <p:spPr>
            <a:xfrm>
              <a:off x="2449725" y="3305150"/>
              <a:ext cx="23700" cy="6925"/>
            </a:xfrm>
            <a:custGeom>
              <a:rect b="b" l="l" r="r" t="t"/>
              <a:pathLst>
                <a:path extrusionOk="0" h="277" w="948">
                  <a:moveTo>
                    <a:pt x="1" y="1"/>
                  </a:moveTo>
                  <a:lnTo>
                    <a:pt x="481" y="276"/>
                  </a:lnTo>
                  <a:lnTo>
                    <a:pt x="948" y="8"/>
                  </a:lnTo>
                  <a:lnTo>
                    <a:pt x="937" y="1"/>
                  </a:lnTo>
                  <a:lnTo>
                    <a:pt x="823" y="1"/>
                  </a:lnTo>
                  <a:lnTo>
                    <a:pt x="830" y="5"/>
                  </a:lnTo>
                  <a:lnTo>
                    <a:pt x="481" y="205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56"/>
            <p:cNvSpPr/>
            <p:nvPr/>
          </p:nvSpPr>
          <p:spPr>
            <a:xfrm>
              <a:off x="2413575" y="3287400"/>
              <a:ext cx="8800" cy="6625"/>
            </a:xfrm>
            <a:custGeom>
              <a:rect b="b" l="l" r="r" t="t"/>
              <a:pathLst>
                <a:path extrusionOk="0" h="265" w="352">
                  <a:moveTo>
                    <a:pt x="1" y="0"/>
                  </a:moveTo>
                  <a:lnTo>
                    <a:pt x="1" y="95"/>
                  </a:lnTo>
                  <a:lnTo>
                    <a:pt x="278" y="264"/>
                  </a:lnTo>
                  <a:lnTo>
                    <a:pt x="352" y="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56"/>
            <p:cNvSpPr/>
            <p:nvPr/>
          </p:nvSpPr>
          <p:spPr>
            <a:xfrm>
              <a:off x="2404625" y="3287400"/>
              <a:ext cx="8975" cy="6475"/>
            </a:xfrm>
            <a:custGeom>
              <a:rect b="b" l="l" r="r" t="t"/>
              <a:pathLst>
                <a:path extrusionOk="0" h="259" w="359">
                  <a:moveTo>
                    <a:pt x="359" y="0"/>
                  </a:moveTo>
                  <a:lnTo>
                    <a:pt x="1" y="216"/>
                  </a:lnTo>
                  <a:lnTo>
                    <a:pt x="73" y="258"/>
                  </a:lnTo>
                  <a:lnTo>
                    <a:pt x="359" y="9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56"/>
            <p:cNvSpPr/>
            <p:nvPr/>
          </p:nvSpPr>
          <p:spPr>
            <a:xfrm>
              <a:off x="2406450" y="3289750"/>
              <a:ext cx="14075" cy="8225"/>
            </a:xfrm>
            <a:custGeom>
              <a:rect b="b" l="l" r="r" t="t"/>
              <a:pathLst>
                <a:path extrusionOk="0" h="329" w="563">
                  <a:moveTo>
                    <a:pt x="286" y="1"/>
                  </a:moveTo>
                  <a:lnTo>
                    <a:pt x="0" y="164"/>
                  </a:lnTo>
                  <a:lnTo>
                    <a:pt x="287" y="328"/>
                  </a:lnTo>
                  <a:lnTo>
                    <a:pt x="563" y="170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56"/>
            <p:cNvSpPr/>
            <p:nvPr/>
          </p:nvSpPr>
          <p:spPr>
            <a:xfrm>
              <a:off x="2401625" y="3285625"/>
              <a:ext cx="23450" cy="7225"/>
            </a:xfrm>
            <a:custGeom>
              <a:rect b="b" l="l" r="r" t="t"/>
              <a:pathLst>
                <a:path extrusionOk="0" h="289" w="938">
                  <a:moveTo>
                    <a:pt x="480" y="0"/>
                  </a:moveTo>
                  <a:lnTo>
                    <a:pt x="0" y="289"/>
                  </a:lnTo>
                  <a:lnTo>
                    <a:pt x="124" y="289"/>
                  </a:lnTo>
                  <a:lnTo>
                    <a:pt x="121" y="287"/>
                  </a:lnTo>
                  <a:lnTo>
                    <a:pt x="479" y="71"/>
                  </a:lnTo>
                  <a:lnTo>
                    <a:pt x="823" y="289"/>
                  </a:lnTo>
                  <a:lnTo>
                    <a:pt x="937" y="289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56"/>
            <p:cNvSpPr/>
            <p:nvPr/>
          </p:nvSpPr>
          <p:spPr>
            <a:xfrm>
              <a:off x="2417975" y="3281825"/>
              <a:ext cx="1725" cy="14475"/>
            </a:xfrm>
            <a:custGeom>
              <a:rect b="b" l="l" r="r" t="t"/>
              <a:pathLst>
                <a:path extrusionOk="0" h="579" w="69">
                  <a:moveTo>
                    <a:pt x="31" y="0"/>
                  </a:moveTo>
                  <a:lnTo>
                    <a:pt x="0" y="579"/>
                  </a:lnTo>
                  <a:lnTo>
                    <a:pt x="69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56"/>
            <p:cNvSpPr/>
            <p:nvPr/>
          </p:nvSpPr>
          <p:spPr>
            <a:xfrm>
              <a:off x="2416275" y="3280175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29" y="1"/>
                  </a:moveTo>
                  <a:lnTo>
                    <a:pt x="0" y="579"/>
                  </a:lnTo>
                  <a:lnTo>
                    <a:pt x="0" y="579"/>
                  </a:lnTo>
                  <a:lnTo>
                    <a:pt x="68" y="51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56"/>
            <p:cNvSpPr/>
            <p:nvPr/>
          </p:nvSpPr>
          <p:spPr>
            <a:xfrm>
              <a:off x="2414900" y="327942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0"/>
                  </a:moveTo>
                  <a:lnTo>
                    <a:pt x="0" y="577"/>
                  </a:lnTo>
                  <a:lnTo>
                    <a:pt x="68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56"/>
            <p:cNvSpPr/>
            <p:nvPr/>
          </p:nvSpPr>
          <p:spPr>
            <a:xfrm>
              <a:off x="2414050" y="3280175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0" y="1"/>
                  </a:moveTo>
                  <a:lnTo>
                    <a:pt x="1" y="579"/>
                  </a:lnTo>
                  <a:lnTo>
                    <a:pt x="1" y="579"/>
                  </a:lnTo>
                  <a:lnTo>
                    <a:pt x="69" y="518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56"/>
            <p:cNvSpPr/>
            <p:nvPr/>
          </p:nvSpPr>
          <p:spPr>
            <a:xfrm>
              <a:off x="2411875" y="327840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1"/>
                  </a:moveTo>
                  <a:lnTo>
                    <a:pt x="1" y="578"/>
                  </a:lnTo>
                  <a:lnTo>
                    <a:pt x="69" y="517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56"/>
            <p:cNvSpPr/>
            <p:nvPr/>
          </p:nvSpPr>
          <p:spPr>
            <a:xfrm>
              <a:off x="2410800" y="327985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29" y="1"/>
                  </a:moveTo>
                  <a:lnTo>
                    <a:pt x="0" y="578"/>
                  </a:lnTo>
                  <a:lnTo>
                    <a:pt x="0" y="578"/>
                  </a:lnTo>
                  <a:lnTo>
                    <a:pt x="68" y="51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56"/>
            <p:cNvSpPr/>
            <p:nvPr/>
          </p:nvSpPr>
          <p:spPr>
            <a:xfrm>
              <a:off x="2413175" y="3280175"/>
              <a:ext cx="1750" cy="14500"/>
            </a:xfrm>
            <a:custGeom>
              <a:rect b="b" l="l" r="r" t="t"/>
              <a:pathLst>
                <a:path extrusionOk="0" h="580" w="70">
                  <a:moveTo>
                    <a:pt x="31" y="1"/>
                  </a:moveTo>
                  <a:lnTo>
                    <a:pt x="1" y="579"/>
                  </a:lnTo>
                  <a:lnTo>
                    <a:pt x="69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56"/>
            <p:cNvSpPr/>
            <p:nvPr/>
          </p:nvSpPr>
          <p:spPr>
            <a:xfrm>
              <a:off x="2409925" y="3280175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29" y="1"/>
                  </a:moveTo>
                  <a:lnTo>
                    <a:pt x="0" y="579"/>
                  </a:lnTo>
                  <a:lnTo>
                    <a:pt x="0" y="579"/>
                  </a:lnTo>
                  <a:lnTo>
                    <a:pt x="69" y="51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56"/>
            <p:cNvSpPr/>
            <p:nvPr/>
          </p:nvSpPr>
          <p:spPr>
            <a:xfrm>
              <a:off x="2408725" y="3280550"/>
              <a:ext cx="1775" cy="14475"/>
            </a:xfrm>
            <a:custGeom>
              <a:rect b="b" l="l" r="r" t="t"/>
              <a:pathLst>
                <a:path extrusionOk="0" h="579" w="71">
                  <a:moveTo>
                    <a:pt x="31" y="0"/>
                  </a:moveTo>
                  <a:lnTo>
                    <a:pt x="1" y="579"/>
                  </a:lnTo>
                  <a:lnTo>
                    <a:pt x="70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56"/>
            <p:cNvSpPr/>
            <p:nvPr/>
          </p:nvSpPr>
          <p:spPr>
            <a:xfrm>
              <a:off x="2407900" y="327985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1"/>
                  </a:moveTo>
                  <a:lnTo>
                    <a:pt x="0" y="578"/>
                  </a:lnTo>
                  <a:lnTo>
                    <a:pt x="0" y="578"/>
                  </a:lnTo>
                  <a:lnTo>
                    <a:pt x="68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56"/>
            <p:cNvSpPr/>
            <p:nvPr/>
          </p:nvSpPr>
          <p:spPr>
            <a:xfrm>
              <a:off x="2407025" y="3282000"/>
              <a:ext cx="1725" cy="14475"/>
            </a:xfrm>
            <a:custGeom>
              <a:rect b="b" l="l" r="r" t="t"/>
              <a:pathLst>
                <a:path extrusionOk="0" h="579" w="69">
                  <a:moveTo>
                    <a:pt x="31" y="0"/>
                  </a:moveTo>
                  <a:lnTo>
                    <a:pt x="0" y="579"/>
                  </a:lnTo>
                  <a:lnTo>
                    <a:pt x="69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56"/>
            <p:cNvSpPr/>
            <p:nvPr/>
          </p:nvSpPr>
          <p:spPr>
            <a:xfrm>
              <a:off x="2408250" y="3283475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1" y="1"/>
                  </a:moveTo>
                  <a:lnTo>
                    <a:pt x="1" y="579"/>
                  </a:lnTo>
                  <a:lnTo>
                    <a:pt x="69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56"/>
            <p:cNvSpPr/>
            <p:nvPr/>
          </p:nvSpPr>
          <p:spPr>
            <a:xfrm>
              <a:off x="2409600" y="3284125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1" y="1"/>
                  </a:moveTo>
                  <a:lnTo>
                    <a:pt x="0" y="579"/>
                  </a:lnTo>
                  <a:lnTo>
                    <a:pt x="69" y="519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56"/>
            <p:cNvSpPr/>
            <p:nvPr/>
          </p:nvSpPr>
          <p:spPr>
            <a:xfrm>
              <a:off x="2410800" y="328562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29" y="0"/>
                  </a:moveTo>
                  <a:lnTo>
                    <a:pt x="0" y="577"/>
                  </a:lnTo>
                  <a:lnTo>
                    <a:pt x="0" y="577"/>
                  </a:lnTo>
                  <a:lnTo>
                    <a:pt x="68" y="518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56"/>
            <p:cNvSpPr/>
            <p:nvPr/>
          </p:nvSpPr>
          <p:spPr>
            <a:xfrm>
              <a:off x="2411625" y="328395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1"/>
                  </a:moveTo>
                  <a:lnTo>
                    <a:pt x="1" y="578"/>
                  </a:lnTo>
                  <a:lnTo>
                    <a:pt x="1" y="578"/>
                  </a:lnTo>
                  <a:lnTo>
                    <a:pt x="69" y="517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56"/>
            <p:cNvSpPr/>
            <p:nvPr/>
          </p:nvSpPr>
          <p:spPr>
            <a:xfrm>
              <a:off x="2412500" y="3285250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29" y="1"/>
                  </a:moveTo>
                  <a:lnTo>
                    <a:pt x="0" y="579"/>
                  </a:lnTo>
                  <a:lnTo>
                    <a:pt x="69" y="51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56"/>
            <p:cNvSpPr/>
            <p:nvPr/>
          </p:nvSpPr>
          <p:spPr>
            <a:xfrm>
              <a:off x="2413625" y="3285250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1" y="1"/>
                  </a:moveTo>
                  <a:lnTo>
                    <a:pt x="0" y="579"/>
                  </a:lnTo>
                  <a:lnTo>
                    <a:pt x="69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56"/>
            <p:cNvSpPr/>
            <p:nvPr/>
          </p:nvSpPr>
          <p:spPr>
            <a:xfrm>
              <a:off x="2414450" y="3284500"/>
              <a:ext cx="1775" cy="14475"/>
            </a:xfrm>
            <a:custGeom>
              <a:rect b="b" l="l" r="r" t="t"/>
              <a:pathLst>
                <a:path extrusionOk="0" h="579" w="71">
                  <a:moveTo>
                    <a:pt x="31" y="0"/>
                  </a:moveTo>
                  <a:lnTo>
                    <a:pt x="1" y="579"/>
                  </a:lnTo>
                  <a:lnTo>
                    <a:pt x="70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56"/>
            <p:cNvSpPr/>
            <p:nvPr/>
          </p:nvSpPr>
          <p:spPr>
            <a:xfrm>
              <a:off x="2415625" y="3284500"/>
              <a:ext cx="1725" cy="14475"/>
            </a:xfrm>
            <a:custGeom>
              <a:rect b="b" l="l" r="r" t="t"/>
              <a:pathLst>
                <a:path extrusionOk="0" h="579" w="69">
                  <a:moveTo>
                    <a:pt x="29" y="0"/>
                  </a:moveTo>
                  <a:lnTo>
                    <a:pt x="0" y="579"/>
                  </a:lnTo>
                  <a:lnTo>
                    <a:pt x="68" y="518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56"/>
            <p:cNvSpPr/>
            <p:nvPr/>
          </p:nvSpPr>
          <p:spPr>
            <a:xfrm>
              <a:off x="2416800" y="3283950"/>
              <a:ext cx="1750" cy="14450"/>
            </a:xfrm>
            <a:custGeom>
              <a:rect b="b" l="l" r="r" t="t"/>
              <a:pathLst>
                <a:path extrusionOk="0" h="578" w="70">
                  <a:moveTo>
                    <a:pt x="30" y="1"/>
                  </a:moveTo>
                  <a:lnTo>
                    <a:pt x="1" y="578"/>
                  </a:lnTo>
                  <a:lnTo>
                    <a:pt x="1" y="578"/>
                  </a:lnTo>
                  <a:lnTo>
                    <a:pt x="69" y="517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56"/>
            <p:cNvSpPr/>
            <p:nvPr/>
          </p:nvSpPr>
          <p:spPr>
            <a:xfrm>
              <a:off x="2413625" y="3293025"/>
              <a:ext cx="11725" cy="9450"/>
            </a:xfrm>
            <a:custGeom>
              <a:rect b="b" l="l" r="r" t="t"/>
              <a:pathLst>
                <a:path extrusionOk="0" h="378" w="469">
                  <a:moveTo>
                    <a:pt x="469" y="0"/>
                  </a:moveTo>
                  <a:lnTo>
                    <a:pt x="0" y="268"/>
                  </a:lnTo>
                  <a:lnTo>
                    <a:pt x="0" y="377"/>
                  </a:lnTo>
                  <a:lnTo>
                    <a:pt x="469" y="100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56"/>
            <p:cNvSpPr/>
            <p:nvPr/>
          </p:nvSpPr>
          <p:spPr>
            <a:xfrm>
              <a:off x="2401625" y="3292825"/>
              <a:ext cx="12025" cy="9650"/>
            </a:xfrm>
            <a:custGeom>
              <a:rect b="b" l="l" r="r" t="t"/>
              <a:pathLst>
                <a:path extrusionOk="0" h="386" w="481">
                  <a:moveTo>
                    <a:pt x="0" y="1"/>
                  </a:moveTo>
                  <a:lnTo>
                    <a:pt x="0" y="108"/>
                  </a:lnTo>
                  <a:lnTo>
                    <a:pt x="480" y="385"/>
                  </a:lnTo>
                  <a:lnTo>
                    <a:pt x="480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56"/>
            <p:cNvSpPr/>
            <p:nvPr/>
          </p:nvSpPr>
          <p:spPr>
            <a:xfrm>
              <a:off x="2401625" y="3292825"/>
              <a:ext cx="23725" cy="6925"/>
            </a:xfrm>
            <a:custGeom>
              <a:rect b="b" l="l" r="r" t="t"/>
              <a:pathLst>
                <a:path extrusionOk="0" h="277" w="949">
                  <a:moveTo>
                    <a:pt x="0" y="1"/>
                  </a:moveTo>
                  <a:lnTo>
                    <a:pt x="480" y="276"/>
                  </a:lnTo>
                  <a:lnTo>
                    <a:pt x="949" y="8"/>
                  </a:lnTo>
                  <a:lnTo>
                    <a:pt x="937" y="1"/>
                  </a:lnTo>
                  <a:lnTo>
                    <a:pt x="823" y="1"/>
                  </a:lnTo>
                  <a:lnTo>
                    <a:pt x="830" y="5"/>
                  </a:lnTo>
                  <a:lnTo>
                    <a:pt x="480" y="205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56"/>
            <p:cNvSpPr/>
            <p:nvPr/>
          </p:nvSpPr>
          <p:spPr>
            <a:xfrm>
              <a:off x="2436500" y="3306175"/>
              <a:ext cx="23450" cy="7275"/>
            </a:xfrm>
            <a:custGeom>
              <a:rect b="b" l="l" r="r" t="t"/>
              <a:pathLst>
                <a:path extrusionOk="0" h="291" w="938">
                  <a:moveTo>
                    <a:pt x="479" y="0"/>
                  </a:moveTo>
                  <a:lnTo>
                    <a:pt x="0" y="291"/>
                  </a:lnTo>
                  <a:lnTo>
                    <a:pt x="124" y="291"/>
                  </a:lnTo>
                  <a:lnTo>
                    <a:pt x="121" y="289"/>
                  </a:lnTo>
                  <a:lnTo>
                    <a:pt x="479" y="73"/>
                  </a:lnTo>
                  <a:lnTo>
                    <a:pt x="823" y="291"/>
                  </a:lnTo>
                  <a:lnTo>
                    <a:pt x="937" y="291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56"/>
            <p:cNvSpPr/>
            <p:nvPr/>
          </p:nvSpPr>
          <p:spPr>
            <a:xfrm>
              <a:off x="2452800" y="3302400"/>
              <a:ext cx="1775" cy="14450"/>
            </a:xfrm>
            <a:custGeom>
              <a:rect b="b" l="l" r="r" t="t"/>
              <a:pathLst>
                <a:path extrusionOk="0" h="578" w="71">
                  <a:moveTo>
                    <a:pt x="31" y="1"/>
                  </a:moveTo>
                  <a:lnTo>
                    <a:pt x="1" y="578"/>
                  </a:lnTo>
                  <a:lnTo>
                    <a:pt x="70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56"/>
            <p:cNvSpPr/>
            <p:nvPr/>
          </p:nvSpPr>
          <p:spPr>
            <a:xfrm>
              <a:off x="2451100" y="330077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0"/>
                  </a:moveTo>
                  <a:lnTo>
                    <a:pt x="1" y="578"/>
                  </a:lnTo>
                  <a:lnTo>
                    <a:pt x="69" y="517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56"/>
            <p:cNvSpPr/>
            <p:nvPr/>
          </p:nvSpPr>
          <p:spPr>
            <a:xfrm>
              <a:off x="2449775" y="3299975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29" y="1"/>
                  </a:moveTo>
                  <a:lnTo>
                    <a:pt x="0" y="579"/>
                  </a:lnTo>
                  <a:lnTo>
                    <a:pt x="68" y="51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56"/>
            <p:cNvSpPr/>
            <p:nvPr/>
          </p:nvSpPr>
          <p:spPr>
            <a:xfrm>
              <a:off x="2448900" y="330077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0"/>
                  </a:moveTo>
                  <a:lnTo>
                    <a:pt x="0" y="578"/>
                  </a:lnTo>
                  <a:lnTo>
                    <a:pt x="68" y="517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56"/>
            <p:cNvSpPr/>
            <p:nvPr/>
          </p:nvSpPr>
          <p:spPr>
            <a:xfrm>
              <a:off x="2446750" y="3298950"/>
              <a:ext cx="1725" cy="14475"/>
            </a:xfrm>
            <a:custGeom>
              <a:rect b="b" l="l" r="r" t="t"/>
              <a:pathLst>
                <a:path extrusionOk="0" h="579" w="69">
                  <a:moveTo>
                    <a:pt x="30" y="1"/>
                  </a:moveTo>
                  <a:lnTo>
                    <a:pt x="1" y="578"/>
                  </a:lnTo>
                  <a:lnTo>
                    <a:pt x="1" y="578"/>
                  </a:lnTo>
                  <a:lnTo>
                    <a:pt x="69" y="519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56"/>
            <p:cNvSpPr/>
            <p:nvPr/>
          </p:nvSpPr>
          <p:spPr>
            <a:xfrm>
              <a:off x="2445625" y="3300400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1" y="1"/>
                  </a:moveTo>
                  <a:lnTo>
                    <a:pt x="1" y="580"/>
                  </a:lnTo>
                  <a:lnTo>
                    <a:pt x="69" y="519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56"/>
            <p:cNvSpPr/>
            <p:nvPr/>
          </p:nvSpPr>
          <p:spPr>
            <a:xfrm>
              <a:off x="2448050" y="3300775"/>
              <a:ext cx="1750" cy="14450"/>
            </a:xfrm>
            <a:custGeom>
              <a:rect b="b" l="l" r="r" t="t"/>
              <a:pathLst>
                <a:path extrusionOk="0" h="578" w="70">
                  <a:moveTo>
                    <a:pt x="30" y="0"/>
                  </a:moveTo>
                  <a:lnTo>
                    <a:pt x="1" y="578"/>
                  </a:lnTo>
                  <a:lnTo>
                    <a:pt x="1" y="578"/>
                  </a:lnTo>
                  <a:lnTo>
                    <a:pt x="69" y="517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56"/>
            <p:cNvSpPr/>
            <p:nvPr/>
          </p:nvSpPr>
          <p:spPr>
            <a:xfrm>
              <a:off x="2444750" y="3300775"/>
              <a:ext cx="1775" cy="14450"/>
            </a:xfrm>
            <a:custGeom>
              <a:rect b="b" l="l" r="r" t="t"/>
              <a:pathLst>
                <a:path extrusionOk="0" h="578" w="71">
                  <a:moveTo>
                    <a:pt x="31" y="0"/>
                  </a:moveTo>
                  <a:lnTo>
                    <a:pt x="1" y="578"/>
                  </a:lnTo>
                  <a:lnTo>
                    <a:pt x="71" y="517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56"/>
            <p:cNvSpPr/>
            <p:nvPr/>
          </p:nvSpPr>
          <p:spPr>
            <a:xfrm>
              <a:off x="2443600" y="3301100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1" y="0"/>
                  </a:moveTo>
                  <a:lnTo>
                    <a:pt x="1" y="579"/>
                  </a:lnTo>
                  <a:lnTo>
                    <a:pt x="69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56"/>
            <p:cNvSpPr/>
            <p:nvPr/>
          </p:nvSpPr>
          <p:spPr>
            <a:xfrm>
              <a:off x="2442725" y="3300400"/>
              <a:ext cx="1775" cy="14500"/>
            </a:xfrm>
            <a:custGeom>
              <a:rect b="b" l="l" r="r" t="t"/>
              <a:pathLst>
                <a:path extrusionOk="0" h="580" w="71">
                  <a:moveTo>
                    <a:pt x="31" y="1"/>
                  </a:moveTo>
                  <a:lnTo>
                    <a:pt x="1" y="580"/>
                  </a:lnTo>
                  <a:lnTo>
                    <a:pt x="70" y="519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56"/>
            <p:cNvSpPr/>
            <p:nvPr/>
          </p:nvSpPr>
          <p:spPr>
            <a:xfrm>
              <a:off x="2441900" y="3302575"/>
              <a:ext cx="1725" cy="14475"/>
            </a:xfrm>
            <a:custGeom>
              <a:rect b="b" l="l" r="r" t="t"/>
              <a:pathLst>
                <a:path extrusionOk="0" h="579" w="69">
                  <a:moveTo>
                    <a:pt x="29" y="1"/>
                  </a:moveTo>
                  <a:lnTo>
                    <a:pt x="0" y="578"/>
                  </a:lnTo>
                  <a:lnTo>
                    <a:pt x="0" y="578"/>
                  </a:lnTo>
                  <a:lnTo>
                    <a:pt x="69" y="5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56"/>
            <p:cNvSpPr/>
            <p:nvPr/>
          </p:nvSpPr>
          <p:spPr>
            <a:xfrm>
              <a:off x="2443125" y="330407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1" y="0"/>
                  </a:moveTo>
                  <a:lnTo>
                    <a:pt x="1" y="578"/>
                  </a:lnTo>
                  <a:lnTo>
                    <a:pt x="69" y="517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56"/>
            <p:cNvSpPr/>
            <p:nvPr/>
          </p:nvSpPr>
          <p:spPr>
            <a:xfrm>
              <a:off x="2444475" y="3304725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29" y="0"/>
                  </a:moveTo>
                  <a:lnTo>
                    <a:pt x="0" y="578"/>
                  </a:lnTo>
                  <a:lnTo>
                    <a:pt x="69" y="517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56"/>
            <p:cNvSpPr/>
            <p:nvPr/>
          </p:nvSpPr>
          <p:spPr>
            <a:xfrm>
              <a:off x="2445625" y="3306175"/>
              <a:ext cx="1725" cy="14500"/>
            </a:xfrm>
            <a:custGeom>
              <a:rect b="b" l="l" r="r" t="t"/>
              <a:pathLst>
                <a:path extrusionOk="0" h="580" w="69">
                  <a:moveTo>
                    <a:pt x="31" y="0"/>
                  </a:moveTo>
                  <a:lnTo>
                    <a:pt x="1" y="579"/>
                  </a:lnTo>
                  <a:lnTo>
                    <a:pt x="69" y="5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56"/>
            <p:cNvSpPr/>
            <p:nvPr/>
          </p:nvSpPr>
          <p:spPr>
            <a:xfrm>
              <a:off x="2446500" y="3304500"/>
              <a:ext cx="1725" cy="14450"/>
            </a:xfrm>
            <a:custGeom>
              <a:rect b="b" l="l" r="r" t="t"/>
              <a:pathLst>
                <a:path extrusionOk="0" h="578" w="69">
                  <a:moveTo>
                    <a:pt x="30" y="1"/>
                  </a:moveTo>
                  <a:lnTo>
                    <a:pt x="1" y="578"/>
                  </a:lnTo>
                  <a:lnTo>
                    <a:pt x="69" y="518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56"/>
            <p:cNvSpPr/>
            <p:nvPr/>
          </p:nvSpPr>
          <p:spPr>
            <a:xfrm>
              <a:off x="2447325" y="3305850"/>
              <a:ext cx="1750" cy="14450"/>
            </a:xfrm>
            <a:custGeom>
              <a:rect b="b" l="l" r="r" t="t"/>
              <a:pathLst>
                <a:path extrusionOk="0" h="578" w="70">
                  <a:moveTo>
                    <a:pt x="31" y="0"/>
                  </a:moveTo>
                  <a:lnTo>
                    <a:pt x="1" y="578"/>
                  </a:lnTo>
                  <a:lnTo>
                    <a:pt x="69" y="517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56"/>
            <p:cNvSpPr/>
            <p:nvPr/>
          </p:nvSpPr>
          <p:spPr>
            <a:xfrm>
              <a:off x="2448450" y="3305850"/>
              <a:ext cx="1775" cy="14450"/>
            </a:xfrm>
            <a:custGeom>
              <a:rect b="b" l="l" r="r" t="t"/>
              <a:pathLst>
                <a:path extrusionOk="0" h="578" w="71">
                  <a:moveTo>
                    <a:pt x="31" y="0"/>
                  </a:moveTo>
                  <a:lnTo>
                    <a:pt x="1" y="578"/>
                  </a:lnTo>
                  <a:lnTo>
                    <a:pt x="70" y="517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56"/>
            <p:cNvSpPr/>
            <p:nvPr/>
          </p:nvSpPr>
          <p:spPr>
            <a:xfrm>
              <a:off x="2449325" y="3305075"/>
              <a:ext cx="1725" cy="14475"/>
            </a:xfrm>
            <a:custGeom>
              <a:rect b="b" l="l" r="r" t="t"/>
              <a:pathLst>
                <a:path extrusionOk="0" h="579" w="69">
                  <a:moveTo>
                    <a:pt x="31" y="1"/>
                  </a:moveTo>
                  <a:lnTo>
                    <a:pt x="1" y="578"/>
                  </a:lnTo>
                  <a:lnTo>
                    <a:pt x="69" y="517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56"/>
            <p:cNvSpPr/>
            <p:nvPr/>
          </p:nvSpPr>
          <p:spPr>
            <a:xfrm>
              <a:off x="2450450" y="3305075"/>
              <a:ext cx="1725" cy="14475"/>
            </a:xfrm>
            <a:custGeom>
              <a:rect b="b" l="l" r="r" t="t"/>
              <a:pathLst>
                <a:path extrusionOk="0" h="579" w="69">
                  <a:moveTo>
                    <a:pt x="31" y="1"/>
                  </a:moveTo>
                  <a:lnTo>
                    <a:pt x="1" y="578"/>
                  </a:lnTo>
                  <a:lnTo>
                    <a:pt x="69" y="517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56"/>
            <p:cNvSpPr/>
            <p:nvPr/>
          </p:nvSpPr>
          <p:spPr>
            <a:xfrm>
              <a:off x="2451650" y="3304500"/>
              <a:ext cx="1775" cy="14450"/>
            </a:xfrm>
            <a:custGeom>
              <a:rect b="b" l="l" r="r" t="t"/>
              <a:pathLst>
                <a:path extrusionOk="0" h="578" w="71">
                  <a:moveTo>
                    <a:pt x="31" y="1"/>
                  </a:moveTo>
                  <a:lnTo>
                    <a:pt x="0" y="578"/>
                  </a:lnTo>
                  <a:lnTo>
                    <a:pt x="70" y="518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0" name="Google Shape;8290;p56"/>
          <p:cNvGrpSpPr/>
          <p:nvPr/>
        </p:nvGrpSpPr>
        <p:grpSpPr>
          <a:xfrm>
            <a:off x="558422" y="3219062"/>
            <a:ext cx="2010925" cy="1407490"/>
            <a:chOff x="2289525" y="3358475"/>
            <a:chExt cx="293600" cy="205500"/>
          </a:xfrm>
        </p:grpSpPr>
        <p:sp>
          <p:nvSpPr>
            <p:cNvPr id="8291" name="Google Shape;8291;p56"/>
            <p:cNvSpPr/>
            <p:nvPr/>
          </p:nvSpPr>
          <p:spPr>
            <a:xfrm>
              <a:off x="2289525" y="3393975"/>
              <a:ext cx="293600" cy="170000"/>
            </a:xfrm>
            <a:custGeom>
              <a:rect b="b" l="l" r="r" t="t"/>
              <a:pathLst>
                <a:path extrusionOk="0" h="6800" w="11744">
                  <a:moveTo>
                    <a:pt x="5872" y="1"/>
                  </a:moveTo>
                  <a:lnTo>
                    <a:pt x="1" y="3252"/>
                  </a:lnTo>
                  <a:lnTo>
                    <a:pt x="5872" y="6800"/>
                  </a:lnTo>
                  <a:lnTo>
                    <a:pt x="11743" y="3252"/>
                  </a:lnTo>
                  <a:lnTo>
                    <a:pt x="587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56"/>
            <p:cNvSpPr/>
            <p:nvPr/>
          </p:nvSpPr>
          <p:spPr>
            <a:xfrm>
              <a:off x="2344425" y="3469775"/>
              <a:ext cx="31625" cy="23375"/>
            </a:xfrm>
            <a:custGeom>
              <a:rect b="b" l="l" r="r" t="t"/>
              <a:pathLst>
                <a:path extrusionOk="0" h="935" w="1265">
                  <a:moveTo>
                    <a:pt x="377" y="1"/>
                  </a:moveTo>
                  <a:lnTo>
                    <a:pt x="0" y="204"/>
                  </a:lnTo>
                  <a:lnTo>
                    <a:pt x="1175" y="934"/>
                  </a:lnTo>
                  <a:lnTo>
                    <a:pt x="1265" y="478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56"/>
            <p:cNvSpPr/>
            <p:nvPr/>
          </p:nvSpPr>
          <p:spPr>
            <a:xfrm>
              <a:off x="2405325" y="3498575"/>
              <a:ext cx="48525" cy="33975"/>
            </a:xfrm>
            <a:custGeom>
              <a:rect b="b" l="l" r="r" t="t"/>
              <a:pathLst>
                <a:path extrusionOk="0" h="1359" w="1941">
                  <a:moveTo>
                    <a:pt x="579" y="0"/>
                  </a:moveTo>
                  <a:lnTo>
                    <a:pt x="0" y="493"/>
                  </a:lnTo>
                  <a:lnTo>
                    <a:pt x="1446" y="1359"/>
                  </a:lnTo>
                  <a:lnTo>
                    <a:pt x="1940" y="1098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56"/>
            <p:cNvSpPr/>
            <p:nvPr/>
          </p:nvSpPr>
          <p:spPr>
            <a:xfrm>
              <a:off x="2353850" y="3408950"/>
              <a:ext cx="100000" cy="117075"/>
            </a:xfrm>
            <a:custGeom>
              <a:rect b="b" l="l" r="r" t="t"/>
              <a:pathLst>
                <a:path extrusionOk="0" h="4683" w="4000">
                  <a:moveTo>
                    <a:pt x="0" y="0"/>
                  </a:moveTo>
                  <a:lnTo>
                    <a:pt x="0" y="2434"/>
                  </a:lnTo>
                  <a:lnTo>
                    <a:pt x="3999" y="4683"/>
                  </a:lnTo>
                  <a:lnTo>
                    <a:pt x="3999" y="22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56"/>
            <p:cNvSpPr/>
            <p:nvPr/>
          </p:nvSpPr>
          <p:spPr>
            <a:xfrm>
              <a:off x="2429075" y="3478050"/>
              <a:ext cx="6075" cy="10675"/>
            </a:xfrm>
            <a:custGeom>
              <a:rect b="b" l="l" r="r" t="t"/>
              <a:pathLst>
                <a:path extrusionOk="0" h="427" w="243">
                  <a:moveTo>
                    <a:pt x="0" y="0"/>
                  </a:moveTo>
                  <a:lnTo>
                    <a:pt x="0" y="282"/>
                  </a:lnTo>
                  <a:lnTo>
                    <a:pt x="242" y="427"/>
                  </a:lnTo>
                  <a:lnTo>
                    <a:pt x="242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56"/>
            <p:cNvSpPr/>
            <p:nvPr/>
          </p:nvSpPr>
          <p:spPr>
            <a:xfrm>
              <a:off x="2429900" y="3479525"/>
              <a:ext cx="4400" cy="7725"/>
            </a:xfrm>
            <a:custGeom>
              <a:rect b="b" l="l" r="r" t="t"/>
              <a:pathLst>
                <a:path extrusionOk="0" h="309" w="176">
                  <a:moveTo>
                    <a:pt x="0" y="1"/>
                  </a:moveTo>
                  <a:lnTo>
                    <a:pt x="0" y="82"/>
                  </a:lnTo>
                  <a:lnTo>
                    <a:pt x="0" y="111"/>
                  </a:lnTo>
                  <a:lnTo>
                    <a:pt x="0" y="146"/>
                  </a:lnTo>
                  <a:lnTo>
                    <a:pt x="0" y="160"/>
                  </a:lnTo>
                  <a:lnTo>
                    <a:pt x="0" y="204"/>
                  </a:lnTo>
                  <a:lnTo>
                    <a:pt x="19" y="215"/>
                  </a:lnTo>
                  <a:lnTo>
                    <a:pt x="50" y="234"/>
                  </a:lnTo>
                  <a:lnTo>
                    <a:pt x="60" y="240"/>
                  </a:lnTo>
                  <a:lnTo>
                    <a:pt x="71" y="246"/>
                  </a:lnTo>
                  <a:lnTo>
                    <a:pt x="176" y="308"/>
                  </a:lnTo>
                  <a:lnTo>
                    <a:pt x="176" y="186"/>
                  </a:lnTo>
                  <a:lnTo>
                    <a:pt x="176" y="175"/>
                  </a:lnTo>
                  <a:lnTo>
                    <a:pt x="176" y="162"/>
                  </a:lnTo>
                  <a:lnTo>
                    <a:pt x="176" y="125"/>
                  </a:lnTo>
                  <a:lnTo>
                    <a:pt x="176" y="104"/>
                  </a:lnTo>
                  <a:lnTo>
                    <a:pt x="137" y="80"/>
                  </a:lnTo>
                  <a:lnTo>
                    <a:pt x="125" y="75"/>
                  </a:lnTo>
                  <a:lnTo>
                    <a:pt x="95" y="56"/>
                  </a:lnTo>
                  <a:lnTo>
                    <a:pt x="70" y="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56"/>
            <p:cNvSpPr/>
            <p:nvPr/>
          </p:nvSpPr>
          <p:spPr>
            <a:xfrm>
              <a:off x="2429900" y="3481375"/>
              <a:ext cx="3425" cy="2175"/>
            </a:xfrm>
            <a:custGeom>
              <a:rect b="b" l="l" r="r" t="t"/>
              <a:pathLst>
                <a:path extrusionOk="0" h="87" w="137">
                  <a:moveTo>
                    <a:pt x="125" y="1"/>
                  </a:moveTo>
                  <a:lnTo>
                    <a:pt x="0" y="72"/>
                  </a:lnTo>
                  <a:lnTo>
                    <a:pt x="0" y="86"/>
                  </a:lnTo>
                  <a:lnTo>
                    <a:pt x="137" y="6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56"/>
            <p:cNvSpPr/>
            <p:nvPr/>
          </p:nvSpPr>
          <p:spPr>
            <a:xfrm>
              <a:off x="2429900" y="3480900"/>
              <a:ext cx="3150" cy="2275"/>
            </a:xfrm>
            <a:custGeom>
              <a:rect b="b" l="l" r="r" t="t"/>
              <a:pathLst>
                <a:path extrusionOk="0" h="91" w="126">
                  <a:moveTo>
                    <a:pt x="95" y="1"/>
                  </a:moveTo>
                  <a:lnTo>
                    <a:pt x="0" y="56"/>
                  </a:lnTo>
                  <a:lnTo>
                    <a:pt x="0" y="91"/>
                  </a:lnTo>
                  <a:lnTo>
                    <a:pt x="125" y="20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56"/>
            <p:cNvSpPr/>
            <p:nvPr/>
          </p:nvSpPr>
          <p:spPr>
            <a:xfrm>
              <a:off x="2429900" y="3480550"/>
              <a:ext cx="2375" cy="1750"/>
            </a:xfrm>
            <a:custGeom>
              <a:rect b="b" l="l" r="r" t="t"/>
              <a:pathLst>
                <a:path extrusionOk="0" h="70" w="95">
                  <a:moveTo>
                    <a:pt x="70" y="0"/>
                  </a:moveTo>
                  <a:lnTo>
                    <a:pt x="0" y="41"/>
                  </a:lnTo>
                  <a:lnTo>
                    <a:pt x="0" y="70"/>
                  </a:lnTo>
                  <a:lnTo>
                    <a:pt x="95" y="1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56"/>
            <p:cNvSpPr/>
            <p:nvPr/>
          </p:nvSpPr>
          <p:spPr>
            <a:xfrm>
              <a:off x="2429900" y="3479525"/>
              <a:ext cx="1775" cy="2050"/>
            </a:xfrm>
            <a:custGeom>
              <a:rect b="b" l="l" r="r" t="t"/>
              <a:pathLst>
                <a:path extrusionOk="0" h="82" w="71">
                  <a:moveTo>
                    <a:pt x="0" y="1"/>
                  </a:moveTo>
                  <a:lnTo>
                    <a:pt x="0" y="82"/>
                  </a:lnTo>
                  <a:lnTo>
                    <a:pt x="70" y="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56"/>
            <p:cNvSpPr/>
            <p:nvPr/>
          </p:nvSpPr>
          <p:spPr>
            <a:xfrm>
              <a:off x="2430375" y="3482650"/>
              <a:ext cx="3925" cy="2750"/>
            </a:xfrm>
            <a:custGeom>
              <a:rect b="b" l="l" r="r" t="t"/>
              <a:pathLst>
                <a:path extrusionOk="0" h="110" w="157">
                  <a:moveTo>
                    <a:pt x="157" y="0"/>
                  </a:moveTo>
                  <a:lnTo>
                    <a:pt x="0" y="90"/>
                  </a:lnTo>
                  <a:lnTo>
                    <a:pt x="31" y="109"/>
                  </a:lnTo>
                  <a:lnTo>
                    <a:pt x="157" y="37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56"/>
            <p:cNvSpPr/>
            <p:nvPr/>
          </p:nvSpPr>
          <p:spPr>
            <a:xfrm>
              <a:off x="2429900" y="3481525"/>
              <a:ext cx="4400" cy="3400"/>
            </a:xfrm>
            <a:custGeom>
              <a:rect b="b" l="l" r="r" t="t"/>
              <a:pathLst>
                <a:path extrusionOk="0" h="136" w="176">
                  <a:moveTo>
                    <a:pt x="137" y="0"/>
                  </a:moveTo>
                  <a:lnTo>
                    <a:pt x="0" y="80"/>
                  </a:lnTo>
                  <a:lnTo>
                    <a:pt x="0" y="124"/>
                  </a:lnTo>
                  <a:lnTo>
                    <a:pt x="19" y="135"/>
                  </a:lnTo>
                  <a:lnTo>
                    <a:pt x="176" y="45"/>
                  </a:lnTo>
                  <a:lnTo>
                    <a:pt x="176" y="2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56"/>
            <p:cNvSpPr/>
            <p:nvPr/>
          </p:nvSpPr>
          <p:spPr>
            <a:xfrm>
              <a:off x="2431675" y="3484175"/>
              <a:ext cx="2625" cy="3075"/>
            </a:xfrm>
            <a:custGeom>
              <a:rect b="b" l="l" r="r" t="t"/>
              <a:pathLst>
                <a:path extrusionOk="0" h="123" w="105">
                  <a:moveTo>
                    <a:pt x="105" y="0"/>
                  </a:moveTo>
                  <a:lnTo>
                    <a:pt x="0" y="60"/>
                  </a:lnTo>
                  <a:lnTo>
                    <a:pt x="105" y="12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56"/>
            <p:cNvSpPr/>
            <p:nvPr/>
          </p:nvSpPr>
          <p:spPr>
            <a:xfrm>
              <a:off x="2431375" y="3483875"/>
              <a:ext cx="2925" cy="1800"/>
            </a:xfrm>
            <a:custGeom>
              <a:rect b="b" l="l" r="r" t="t"/>
              <a:pathLst>
                <a:path extrusionOk="0" h="72" w="117">
                  <a:moveTo>
                    <a:pt x="117" y="1"/>
                  </a:moveTo>
                  <a:lnTo>
                    <a:pt x="1" y="66"/>
                  </a:lnTo>
                  <a:lnTo>
                    <a:pt x="12" y="72"/>
                  </a:lnTo>
                  <a:lnTo>
                    <a:pt x="117" y="12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56"/>
            <p:cNvSpPr/>
            <p:nvPr/>
          </p:nvSpPr>
          <p:spPr>
            <a:xfrm>
              <a:off x="2431125" y="3483550"/>
              <a:ext cx="3175" cy="1975"/>
            </a:xfrm>
            <a:custGeom>
              <a:rect b="b" l="l" r="r" t="t"/>
              <a:pathLst>
                <a:path extrusionOk="0" h="79" w="127">
                  <a:moveTo>
                    <a:pt x="127" y="1"/>
                  </a:moveTo>
                  <a:lnTo>
                    <a:pt x="1" y="73"/>
                  </a:lnTo>
                  <a:lnTo>
                    <a:pt x="11" y="79"/>
                  </a:lnTo>
                  <a:lnTo>
                    <a:pt x="127" y="14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56"/>
            <p:cNvSpPr/>
            <p:nvPr/>
          </p:nvSpPr>
          <p:spPr>
            <a:xfrm>
              <a:off x="2429075" y="3478050"/>
              <a:ext cx="6075" cy="4075"/>
            </a:xfrm>
            <a:custGeom>
              <a:rect b="b" l="l" r="r" t="t"/>
              <a:pathLst>
                <a:path extrusionOk="0" h="163" w="243">
                  <a:moveTo>
                    <a:pt x="0" y="0"/>
                  </a:moveTo>
                  <a:lnTo>
                    <a:pt x="33" y="60"/>
                  </a:lnTo>
                  <a:lnTo>
                    <a:pt x="209" y="163"/>
                  </a:lnTo>
                  <a:lnTo>
                    <a:pt x="242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56"/>
            <p:cNvSpPr/>
            <p:nvPr/>
          </p:nvSpPr>
          <p:spPr>
            <a:xfrm>
              <a:off x="2429075" y="3484600"/>
              <a:ext cx="6075" cy="4125"/>
            </a:xfrm>
            <a:custGeom>
              <a:rect b="b" l="l" r="r" t="t"/>
              <a:pathLst>
                <a:path extrusionOk="0" h="165" w="243">
                  <a:moveTo>
                    <a:pt x="33" y="1"/>
                  </a:moveTo>
                  <a:lnTo>
                    <a:pt x="0" y="20"/>
                  </a:lnTo>
                  <a:lnTo>
                    <a:pt x="242" y="165"/>
                  </a:lnTo>
                  <a:lnTo>
                    <a:pt x="242" y="165"/>
                  </a:lnTo>
                  <a:lnTo>
                    <a:pt x="209" y="10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56"/>
            <p:cNvSpPr/>
            <p:nvPr/>
          </p:nvSpPr>
          <p:spPr>
            <a:xfrm>
              <a:off x="2429900" y="3484425"/>
              <a:ext cx="4400" cy="2825"/>
            </a:xfrm>
            <a:custGeom>
              <a:rect b="b" l="l" r="r" t="t"/>
              <a:pathLst>
                <a:path extrusionOk="0" h="113" w="176">
                  <a:moveTo>
                    <a:pt x="9" y="0"/>
                  </a:moveTo>
                  <a:lnTo>
                    <a:pt x="0" y="8"/>
                  </a:lnTo>
                  <a:lnTo>
                    <a:pt x="176" y="112"/>
                  </a:lnTo>
                  <a:lnTo>
                    <a:pt x="176" y="9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56"/>
            <p:cNvSpPr/>
            <p:nvPr/>
          </p:nvSpPr>
          <p:spPr>
            <a:xfrm>
              <a:off x="2429900" y="3479525"/>
              <a:ext cx="250" cy="5100"/>
            </a:xfrm>
            <a:custGeom>
              <a:rect b="b" l="l" r="r" t="t"/>
              <a:pathLst>
                <a:path extrusionOk="0" h="204" w="10">
                  <a:moveTo>
                    <a:pt x="0" y="1"/>
                  </a:moveTo>
                  <a:lnTo>
                    <a:pt x="0" y="204"/>
                  </a:lnTo>
                  <a:lnTo>
                    <a:pt x="9" y="196"/>
                  </a:lnTo>
                  <a:lnTo>
                    <a:pt x="9" y="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56"/>
            <p:cNvSpPr/>
            <p:nvPr/>
          </p:nvSpPr>
          <p:spPr>
            <a:xfrm>
              <a:off x="2435125" y="3481425"/>
              <a:ext cx="350" cy="7300"/>
            </a:xfrm>
            <a:custGeom>
              <a:rect b="b" l="l" r="r" t="t"/>
              <a:pathLst>
                <a:path extrusionOk="0" h="292" w="14">
                  <a:moveTo>
                    <a:pt x="1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13" y="28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56"/>
            <p:cNvSpPr/>
            <p:nvPr/>
          </p:nvSpPr>
          <p:spPr>
            <a:xfrm>
              <a:off x="2429075" y="3477825"/>
              <a:ext cx="6400" cy="3825"/>
            </a:xfrm>
            <a:custGeom>
              <a:rect b="b" l="l" r="r" t="t"/>
              <a:pathLst>
                <a:path extrusionOk="0" h="153" w="256">
                  <a:moveTo>
                    <a:pt x="12" y="1"/>
                  </a:moveTo>
                  <a:lnTo>
                    <a:pt x="0" y="9"/>
                  </a:lnTo>
                  <a:lnTo>
                    <a:pt x="242" y="153"/>
                  </a:lnTo>
                  <a:lnTo>
                    <a:pt x="255" y="14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56"/>
            <p:cNvSpPr/>
            <p:nvPr/>
          </p:nvSpPr>
          <p:spPr>
            <a:xfrm>
              <a:off x="2435075" y="3481625"/>
              <a:ext cx="6125" cy="10700"/>
            </a:xfrm>
            <a:custGeom>
              <a:rect b="b" l="l" r="r" t="t"/>
              <a:pathLst>
                <a:path extrusionOk="0" h="428" w="245">
                  <a:moveTo>
                    <a:pt x="1" y="1"/>
                  </a:moveTo>
                  <a:lnTo>
                    <a:pt x="1" y="282"/>
                  </a:lnTo>
                  <a:lnTo>
                    <a:pt x="244" y="427"/>
                  </a:lnTo>
                  <a:lnTo>
                    <a:pt x="244" y="1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56"/>
            <p:cNvSpPr/>
            <p:nvPr/>
          </p:nvSpPr>
          <p:spPr>
            <a:xfrm>
              <a:off x="2435950" y="3483075"/>
              <a:ext cx="4425" cy="7750"/>
            </a:xfrm>
            <a:custGeom>
              <a:rect b="b" l="l" r="r" t="t"/>
              <a:pathLst>
                <a:path extrusionOk="0" h="310" w="177">
                  <a:moveTo>
                    <a:pt x="1" y="1"/>
                  </a:moveTo>
                  <a:lnTo>
                    <a:pt x="1" y="83"/>
                  </a:lnTo>
                  <a:lnTo>
                    <a:pt x="1" y="112"/>
                  </a:lnTo>
                  <a:lnTo>
                    <a:pt x="1" y="147"/>
                  </a:lnTo>
                  <a:lnTo>
                    <a:pt x="1" y="162"/>
                  </a:lnTo>
                  <a:lnTo>
                    <a:pt x="1" y="205"/>
                  </a:lnTo>
                  <a:lnTo>
                    <a:pt x="19" y="217"/>
                  </a:lnTo>
                  <a:lnTo>
                    <a:pt x="50" y="234"/>
                  </a:lnTo>
                  <a:lnTo>
                    <a:pt x="60" y="242"/>
                  </a:lnTo>
                  <a:lnTo>
                    <a:pt x="70" y="247"/>
                  </a:lnTo>
                  <a:lnTo>
                    <a:pt x="176" y="310"/>
                  </a:lnTo>
                  <a:lnTo>
                    <a:pt x="176" y="188"/>
                  </a:lnTo>
                  <a:lnTo>
                    <a:pt x="176" y="176"/>
                  </a:lnTo>
                  <a:lnTo>
                    <a:pt x="176" y="163"/>
                  </a:lnTo>
                  <a:lnTo>
                    <a:pt x="176" y="127"/>
                  </a:lnTo>
                  <a:lnTo>
                    <a:pt x="176" y="105"/>
                  </a:lnTo>
                  <a:lnTo>
                    <a:pt x="138" y="82"/>
                  </a:lnTo>
                  <a:lnTo>
                    <a:pt x="125" y="75"/>
                  </a:lnTo>
                  <a:lnTo>
                    <a:pt x="95" y="57"/>
                  </a:lnTo>
                  <a:lnTo>
                    <a:pt x="70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56"/>
            <p:cNvSpPr/>
            <p:nvPr/>
          </p:nvSpPr>
          <p:spPr>
            <a:xfrm>
              <a:off x="2435950" y="3484925"/>
              <a:ext cx="3475" cy="2200"/>
            </a:xfrm>
            <a:custGeom>
              <a:rect b="b" l="l" r="r" t="t"/>
              <a:pathLst>
                <a:path extrusionOk="0" h="88" w="139">
                  <a:moveTo>
                    <a:pt x="125" y="1"/>
                  </a:moveTo>
                  <a:lnTo>
                    <a:pt x="1" y="73"/>
                  </a:lnTo>
                  <a:lnTo>
                    <a:pt x="1" y="88"/>
                  </a:lnTo>
                  <a:lnTo>
                    <a:pt x="138" y="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56"/>
            <p:cNvSpPr/>
            <p:nvPr/>
          </p:nvSpPr>
          <p:spPr>
            <a:xfrm>
              <a:off x="2435950" y="3484500"/>
              <a:ext cx="3150" cy="2275"/>
            </a:xfrm>
            <a:custGeom>
              <a:rect b="b" l="l" r="r" t="t"/>
              <a:pathLst>
                <a:path extrusionOk="0" h="91" w="126">
                  <a:moveTo>
                    <a:pt x="95" y="0"/>
                  </a:moveTo>
                  <a:lnTo>
                    <a:pt x="1" y="55"/>
                  </a:lnTo>
                  <a:lnTo>
                    <a:pt x="1" y="90"/>
                  </a:lnTo>
                  <a:lnTo>
                    <a:pt x="125" y="1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56"/>
            <p:cNvSpPr/>
            <p:nvPr/>
          </p:nvSpPr>
          <p:spPr>
            <a:xfrm>
              <a:off x="2435950" y="348412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70" y="1"/>
                  </a:moveTo>
                  <a:lnTo>
                    <a:pt x="1" y="41"/>
                  </a:lnTo>
                  <a:lnTo>
                    <a:pt x="1" y="70"/>
                  </a:lnTo>
                  <a:lnTo>
                    <a:pt x="95" y="15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56"/>
            <p:cNvSpPr/>
            <p:nvPr/>
          </p:nvSpPr>
          <p:spPr>
            <a:xfrm>
              <a:off x="2435950" y="3483075"/>
              <a:ext cx="1775" cy="2100"/>
            </a:xfrm>
            <a:custGeom>
              <a:rect b="b" l="l" r="r" t="t"/>
              <a:pathLst>
                <a:path extrusionOk="0" h="84" w="71">
                  <a:moveTo>
                    <a:pt x="1" y="1"/>
                  </a:moveTo>
                  <a:lnTo>
                    <a:pt x="1" y="83"/>
                  </a:lnTo>
                  <a:lnTo>
                    <a:pt x="70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56"/>
            <p:cNvSpPr/>
            <p:nvPr/>
          </p:nvSpPr>
          <p:spPr>
            <a:xfrm>
              <a:off x="2436425" y="3486225"/>
              <a:ext cx="3950" cy="2725"/>
            </a:xfrm>
            <a:custGeom>
              <a:rect b="b" l="l" r="r" t="t"/>
              <a:pathLst>
                <a:path extrusionOk="0" h="109" w="158">
                  <a:moveTo>
                    <a:pt x="157" y="1"/>
                  </a:moveTo>
                  <a:lnTo>
                    <a:pt x="0" y="91"/>
                  </a:lnTo>
                  <a:lnTo>
                    <a:pt x="31" y="108"/>
                  </a:lnTo>
                  <a:lnTo>
                    <a:pt x="157" y="37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56"/>
            <p:cNvSpPr/>
            <p:nvPr/>
          </p:nvSpPr>
          <p:spPr>
            <a:xfrm>
              <a:off x="2435950" y="3485125"/>
              <a:ext cx="4425" cy="3375"/>
            </a:xfrm>
            <a:custGeom>
              <a:rect b="b" l="l" r="r" t="t"/>
              <a:pathLst>
                <a:path extrusionOk="0" h="135" w="177">
                  <a:moveTo>
                    <a:pt x="138" y="0"/>
                  </a:moveTo>
                  <a:lnTo>
                    <a:pt x="1" y="80"/>
                  </a:lnTo>
                  <a:lnTo>
                    <a:pt x="1" y="123"/>
                  </a:lnTo>
                  <a:lnTo>
                    <a:pt x="19" y="135"/>
                  </a:lnTo>
                  <a:lnTo>
                    <a:pt x="176" y="45"/>
                  </a:lnTo>
                  <a:lnTo>
                    <a:pt x="176" y="23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56"/>
            <p:cNvSpPr/>
            <p:nvPr/>
          </p:nvSpPr>
          <p:spPr>
            <a:xfrm>
              <a:off x="2437700" y="3487750"/>
              <a:ext cx="2675" cy="3075"/>
            </a:xfrm>
            <a:custGeom>
              <a:rect b="b" l="l" r="r" t="t"/>
              <a:pathLst>
                <a:path extrusionOk="0" h="123" w="107">
                  <a:moveTo>
                    <a:pt x="106" y="1"/>
                  </a:moveTo>
                  <a:lnTo>
                    <a:pt x="0" y="60"/>
                  </a:lnTo>
                  <a:lnTo>
                    <a:pt x="106" y="123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56"/>
            <p:cNvSpPr/>
            <p:nvPr/>
          </p:nvSpPr>
          <p:spPr>
            <a:xfrm>
              <a:off x="2437450" y="3487475"/>
              <a:ext cx="2925" cy="1800"/>
            </a:xfrm>
            <a:custGeom>
              <a:rect b="b" l="l" r="r" t="t"/>
              <a:pathLst>
                <a:path extrusionOk="0" h="72" w="117">
                  <a:moveTo>
                    <a:pt x="116" y="0"/>
                  </a:moveTo>
                  <a:lnTo>
                    <a:pt x="0" y="66"/>
                  </a:lnTo>
                  <a:lnTo>
                    <a:pt x="10" y="71"/>
                  </a:lnTo>
                  <a:lnTo>
                    <a:pt x="116" y="12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56"/>
            <p:cNvSpPr/>
            <p:nvPr/>
          </p:nvSpPr>
          <p:spPr>
            <a:xfrm>
              <a:off x="2437175" y="3487150"/>
              <a:ext cx="3200" cy="1975"/>
            </a:xfrm>
            <a:custGeom>
              <a:rect b="b" l="l" r="r" t="t"/>
              <a:pathLst>
                <a:path extrusionOk="0" h="79" w="128">
                  <a:moveTo>
                    <a:pt x="127" y="0"/>
                  </a:moveTo>
                  <a:lnTo>
                    <a:pt x="1" y="71"/>
                  </a:lnTo>
                  <a:lnTo>
                    <a:pt x="11" y="79"/>
                  </a:lnTo>
                  <a:lnTo>
                    <a:pt x="127" y="13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56"/>
            <p:cNvSpPr/>
            <p:nvPr/>
          </p:nvSpPr>
          <p:spPr>
            <a:xfrm>
              <a:off x="2435075" y="3481625"/>
              <a:ext cx="6125" cy="4100"/>
            </a:xfrm>
            <a:custGeom>
              <a:rect b="b" l="l" r="r" t="t"/>
              <a:pathLst>
                <a:path extrusionOk="0" h="164" w="245">
                  <a:moveTo>
                    <a:pt x="1" y="1"/>
                  </a:moveTo>
                  <a:lnTo>
                    <a:pt x="36" y="59"/>
                  </a:lnTo>
                  <a:lnTo>
                    <a:pt x="211" y="163"/>
                  </a:lnTo>
                  <a:lnTo>
                    <a:pt x="244" y="1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56"/>
            <p:cNvSpPr/>
            <p:nvPr/>
          </p:nvSpPr>
          <p:spPr>
            <a:xfrm>
              <a:off x="2435075" y="3488200"/>
              <a:ext cx="6125" cy="4125"/>
            </a:xfrm>
            <a:custGeom>
              <a:rect b="b" l="l" r="r" t="t"/>
              <a:pathLst>
                <a:path extrusionOk="0" h="165" w="245">
                  <a:moveTo>
                    <a:pt x="36" y="0"/>
                  </a:moveTo>
                  <a:lnTo>
                    <a:pt x="1" y="19"/>
                  </a:lnTo>
                  <a:lnTo>
                    <a:pt x="244" y="164"/>
                  </a:lnTo>
                  <a:lnTo>
                    <a:pt x="211" y="105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56"/>
            <p:cNvSpPr/>
            <p:nvPr/>
          </p:nvSpPr>
          <p:spPr>
            <a:xfrm>
              <a:off x="2435950" y="3488025"/>
              <a:ext cx="4425" cy="2800"/>
            </a:xfrm>
            <a:custGeom>
              <a:rect b="b" l="l" r="r" t="t"/>
              <a:pathLst>
                <a:path extrusionOk="0" h="112" w="177">
                  <a:moveTo>
                    <a:pt x="9" y="0"/>
                  </a:moveTo>
                  <a:lnTo>
                    <a:pt x="1" y="7"/>
                  </a:lnTo>
                  <a:lnTo>
                    <a:pt x="176" y="112"/>
                  </a:lnTo>
                  <a:lnTo>
                    <a:pt x="176" y="9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56"/>
            <p:cNvSpPr/>
            <p:nvPr/>
          </p:nvSpPr>
          <p:spPr>
            <a:xfrm>
              <a:off x="2435950" y="3483075"/>
              <a:ext cx="250" cy="5150"/>
            </a:xfrm>
            <a:custGeom>
              <a:rect b="b" l="l" r="r" t="t"/>
              <a:pathLst>
                <a:path extrusionOk="0" h="206" w="10">
                  <a:moveTo>
                    <a:pt x="1" y="1"/>
                  </a:moveTo>
                  <a:lnTo>
                    <a:pt x="1" y="205"/>
                  </a:lnTo>
                  <a:lnTo>
                    <a:pt x="9" y="198"/>
                  </a:lnTo>
                  <a:lnTo>
                    <a:pt x="9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56"/>
            <p:cNvSpPr/>
            <p:nvPr/>
          </p:nvSpPr>
          <p:spPr>
            <a:xfrm>
              <a:off x="2441175" y="3485000"/>
              <a:ext cx="325" cy="7325"/>
            </a:xfrm>
            <a:custGeom>
              <a:rect b="b" l="l" r="r" t="t"/>
              <a:pathLst>
                <a:path extrusionOk="0" h="293" w="13">
                  <a:moveTo>
                    <a:pt x="12" y="1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12" y="28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56"/>
            <p:cNvSpPr/>
            <p:nvPr/>
          </p:nvSpPr>
          <p:spPr>
            <a:xfrm>
              <a:off x="2435075" y="3481425"/>
              <a:ext cx="6425" cy="3825"/>
            </a:xfrm>
            <a:custGeom>
              <a:rect b="b" l="l" r="r" t="t"/>
              <a:pathLst>
                <a:path extrusionOk="0" h="153" w="257">
                  <a:moveTo>
                    <a:pt x="14" y="0"/>
                  </a:moveTo>
                  <a:lnTo>
                    <a:pt x="1" y="9"/>
                  </a:lnTo>
                  <a:lnTo>
                    <a:pt x="244" y="152"/>
                  </a:lnTo>
                  <a:lnTo>
                    <a:pt x="256" y="14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56"/>
            <p:cNvSpPr/>
            <p:nvPr/>
          </p:nvSpPr>
          <p:spPr>
            <a:xfrm>
              <a:off x="2429075" y="3471050"/>
              <a:ext cx="6075" cy="10675"/>
            </a:xfrm>
            <a:custGeom>
              <a:rect b="b" l="l" r="r" t="t"/>
              <a:pathLst>
                <a:path extrusionOk="0" h="427" w="243">
                  <a:moveTo>
                    <a:pt x="0" y="0"/>
                  </a:moveTo>
                  <a:lnTo>
                    <a:pt x="0" y="282"/>
                  </a:lnTo>
                  <a:lnTo>
                    <a:pt x="242" y="427"/>
                  </a:lnTo>
                  <a:lnTo>
                    <a:pt x="242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56"/>
            <p:cNvSpPr/>
            <p:nvPr/>
          </p:nvSpPr>
          <p:spPr>
            <a:xfrm>
              <a:off x="2429900" y="3472525"/>
              <a:ext cx="4400" cy="7725"/>
            </a:xfrm>
            <a:custGeom>
              <a:rect b="b" l="l" r="r" t="t"/>
              <a:pathLst>
                <a:path extrusionOk="0" h="309" w="176">
                  <a:moveTo>
                    <a:pt x="0" y="1"/>
                  </a:moveTo>
                  <a:lnTo>
                    <a:pt x="0" y="82"/>
                  </a:lnTo>
                  <a:lnTo>
                    <a:pt x="0" y="111"/>
                  </a:lnTo>
                  <a:lnTo>
                    <a:pt x="0" y="146"/>
                  </a:lnTo>
                  <a:lnTo>
                    <a:pt x="0" y="160"/>
                  </a:lnTo>
                  <a:lnTo>
                    <a:pt x="0" y="204"/>
                  </a:lnTo>
                  <a:lnTo>
                    <a:pt x="19" y="215"/>
                  </a:lnTo>
                  <a:lnTo>
                    <a:pt x="50" y="233"/>
                  </a:lnTo>
                  <a:lnTo>
                    <a:pt x="60" y="240"/>
                  </a:lnTo>
                  <a:lnTo>
                    <a:pt x="71" y="246"/>
                  </a:lnTo>
                  <a:lnTo>
                    <a:pt x="176" y="308"/>
                  </a:lnTo>
                  <a:lnTo>
                    <a:pt x="176" y="186"/>
                  </a:lnTo>
                  <a:lnTo>
                    <a:pt x="176" y="175"/>
                  </a:lnTo>
                  <a:lnTo>
                    <a:pt x="176" y="162"/>
                  </a:lnTo>
                  <a:lnTo>
                    <a:pt x="176" y="126"/>
                  </a:lnTo>
                  <a:lnTo>
                    <a:pt x="176" y="104"/>
                  </a:lnTo>
                  <a:lnTo>
                    <a:pt x="137" y="81"/>
                  </a:lnTo>
                  <a:lnTo>
                    <a:pt x="125" y="75"/>
                  </a:lnTo>
                  <a:lnTo>
                    <a:pt x="95" y="56"/>
                  </a:lnTo>
                  <a:lnTo>
                    <a:pt x="70" y="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56"/>
            <p:cNvSpPr/>
            <p:nvPr/>
          </p:nvSpPr>
          <p:spPr>
            <a:xfrm>
              <a:off x="2429900" y="3474375"/>
              <a:ext cx="3425" cy="2175"/>
            </a:xfrm>
            <a:custGeom>
              <a:rect b="b" l="l" r="r" t="t"/>
              <a:pathLst>
                <a:path extrusionOk="0" h="87" w="137">
                  <a:moveTo>
                    <a:pt x="125" y="1"/>
                  </a:moveTo>
                  <a:lnTo>
                    <a:pt x="0" y="72"/>
                  </a:lnTo>
                  <a:lnTo>
                    <a:pt x="0" y="86"/>
                  </a:lnTo>
                  <a:lnTo>
                    <a:pt x="137" y="7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56"/>
            <p:cNvSpPr/>
            <p:nvPr/>
          </p:nvSpPr>
          <p:spPr>
            <a:xfrm>
              <a:off x="2429900" y="3473900"/>
              <a:ext cx="3150" cy="2275"/>
            </a:xfrm>
            <a:custGeom>
              <a:rect b="b" l="l" r="r" t="t"/>
              <a:pathLst>
                <a:path extrusionOk="0" h="91" w="126">
                  <a:moveTo>
                    <a:pt x="95" y="1"/>
                  </a:moveTo>
                  <a:lnTo>
                    <a:pt x="0" y="56"/>
                  </a:lnTo>
                  <a:lnTo>
                    <a:pt x="0" y="91"/>
                  </a:lnTo>
                  <a:lnTo>
                    <a:pt x="125" y="20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56"/>
            <p:cNvSpPr/>
            <p:nvPr/>
          </p:nvSpPr>
          <p:spPr>
            <a:xfrm>
              <a:off x="2429900" y="3473550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70" y="0"/>
                  </a:moveTo>
                  <a:lnTo>
                    <a:pt x="0" y="41"/>
                  </a:lnTo>
                  <a:lnTo>
                    <a:pt x="0" y="70"/>
                  </a:lnTo>
                  <a:lnTo>
                    <a:pt x="95" y="1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56"/>
            <p:cNvSpPr/>
            <p:nvPr/>
          </p:nvSpPr>
          <p:spPr>
            <a:xfrm>
              <a:off x="2429900" y="3472525"/>
              <a:ext cx="1775" cy="2075"/>
            </a:xfrm>
            <a:custGeom>
              <a:rect b="b" l="l" r="r" t="t"/>
              <a:pathLst>
                <a:path extrusionOk="0" h="83" w="71">
                  <a:moveTo>
                    <a:pt x="0" y="1"/>
                  </a:moveTo>
                  <a:lnTo>
                    <a:pt x="0" y="82"/>
                  </a:lnTo>
                  <a:lnTo>
                    <a:pt x="70" y="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56"/>
            <p:cNvSpPr/>
            <p:nvPr/>
          </p:nvSpPr>
          <p:spPr>
            <a:xfrm>
              <a:off x="2430375" y="3475650"/>
              <a:ext cx="3925" cy="2700"/>
            </a:xfrm>
            <a:custGeom>
              <a:rect b="b" l="l" r="r" t="t"/>
              <a:pathLst>
                <a:path extrusionOk="0" h="108" w="157">
                  <a:moveTo>
                    <a:pt x="157" y="1"/>
                  </a:moveTo>
                  <a:lnTo>
                    <a:pt x="0" y="90"/>
                  </a:lnTo>
                  <a:lnTo>
                    <a:pt x="31" y="108"/>
                  </a:lnTo>
                  <a:lnTo>
                    <a:pt x="157" y="37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56"/>
            <p:cNvSpPr/>
            <p:nvPr/>
          </p:nvSpPr>
          <p:spPr>
            <a:xfrm>
              <a:off x="2429900" y="3474525"/>
              <a:ext cx="4400" cy="3400"/>
            </a:xfrm>
            <a:custGeom>
              <a:rect b="b" l="l" r="r" t="t"/>
              <a:pathLst>
                <a:path extrusionOk="0" h="136" w="176">
                  <a:moveTo>
                    <a:pt x="137" y="1"/>
                  </a:moveTo>
                  <a:lnTo>
                    <a:pt x="0" y="80"/>
                  </a:lnTo>
                  <a:lnTo>
                    <a:pt x="0" y="124"/>
                  </a:lnTo>
                  <a:lnTo>
                    <a:pt x="19" y="135"/>
                  </a:lnTo>
                  <a:lnTo>
                    <a:pt x="176" y="46"/>
                  </a:lnTo>
                  <a:lnTo>
                    <a:pt x="176" y="24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56"/>
            <p:cNvSpPr/>
            <p:nvPr/>
          </p:nvSpPr>
          <p:spPr>
            <a:xfrm>
              <a:off x="2431675" y="3477175"/>
              <a:ext cx="2625" cy="3075"/>
            </a:xfrm>
            <a:custGeom>
              <a:rect b="b" l="l" r="r" t="t"/>
              <a:pathLst>
                <a:path extrusionOk="0" h="123" w="105">
                  <a:moveTo>
                    <a:pt x="105" y="0"/>
                  </a:moveTo>
                  <a:lnTo>
                    <a:pt x="0" y="60"/>
                  </a:lnTo>
                  <a:lnTo>
                    <a:pt x="105" y="12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56"/>
            <p:cNvSpPr/>
            <p:nvPr/>
          </p:nvSpPr>
          <p:spPr>
            <a:xfrm>
              <a:off x="2431375" y="3476875"/>
              <a:ext cx="2925" cy="1800"/>
            </a:xfrm>
            <a:custGeom>
              <a:rect b="b" l="l" r="r" t="t"/>
              <a:pathLst>
                <a:path extrusionOk="0" h="72" w="117">
                  <a:moveTo>
                    <a:pt x="117" y="1"/>
                  </a:moveTo>
                  <a:lnTo>
                    <a:pt x="1" y="66"/>
                  </a:lnTo>
                  <a:lnTo>
                    <a:pt x="12" y="72"/>
                  </a:lnTo>
                  <a:lnTo>
                    <a:pt x="117" y="12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56"/>
            <p:cNvSpPr/>
            <p:nvPr/>
          </p:nvSpPr>
          <p:spPr>
            <a:xfrm>
              <a:off x="2431125" y="3476550"/>
              <a:ext cx="3175" cy="2000"/>
            </a:xfrm>
            <a:custGeom>
              <a:rect b="b" l="l" r="r" t="t"/>
              <a:pathLst>
                <a:path extrusionOk="0" h="80" w="127">
                  <a:moveTo>
                    <a:pt x="127" y="1"/>
                  </a:moveTo>
                  <a:lnTo>
                    <a:pt x="1" y="72"/>
                  </a:lnTo>
                  <a:lnTo>
                    <a:pt x="11" y="79"/>
                  </a:lnTo>
                  <a:lnTo>
                    <a:pt x="127" y="14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56"/>
            <p:cNvSpPr/>
            <p:nvPr/>
          </p:nvSpPr>
          <p:spPr>
            <a:xfrm>
              <a:off x="2429075" y="3471050"/>
              <a:ext cx="6075" cy="4075"/>
            </a:xfrm>
            <a:custGeom>
              <a:rect b="b" l="l" r="r" t="t"/>
              <a:pathLst>
                <a:path extrusionOk="0" h="163" w="243">
                  <a:moveTo>
                    <a:pt x="0" y="0"/>
                  </a:moveTo>
                  <a:lnTo>
                    <a:pt x="33" y="60"/>
                  </a:lnTo>
                  <a:lnTo>
                    <a:pt x="209" y="163"/>
                  </a:lnTo>
                  <a:lnTo>
                    <a:pt x="242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56"/>
            <p:cNvSpPr/>
            <p:nvPr/>
          </p:nvSpPr>
          <p:spPr>
            <a:xfrm>
              <a:off x="2429075" y="3477600"/>
              <a:ext cx="6075" cy="4125"/>
            </a:xfrm>
            <a:custGeom>
              <a:rect b="b" l="l" r="r" t="t"/>
              <a:pathLst>
                <a:path extrusionOk="0" h="165" w="243">
                  <a:moveTo>
                    <a:pt x="33" y="1"/>
                  </a:moveTo>
                  <a:lnTo>
                    <a:pt x="0" y="20"/>
                  </a:lnTo>
                  <a:lnTo>
                    <a:pt x="242" y="165"/>
                  </a:lnTo>
                  <a:lnTo>
                    <a:pt x="209" y="105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56"/>
            <p:cNvSpPr/>
            <p:nvPr/>
          </p:nvSpPr>
          <p:spPr>
            <a:xfrm>
              <a:off x="2429900" y="3477425"/>
              <a:ext cx="4400" cy="2825"/>
            </a:xfrm>
            <a:custGeom>
              <a:rect b="b" l="l" r="r" t="t"/>
              <a:pathLst>
                <a:path extrusionOk="0" h="113" w="176">
                  <a:moveTo>
                    <a:pt x="9" y="1"/>
                  </a:moveTo>
                  <a:lnTo>
                    <a:pt x="0" y="8"/>
                  </a:lnTo>
                  <a:lnTo>
                    <a:pt x="176" y="112"/>
                  </a:lnTo>
                  <a:lnTo>
                    <a:pt x="176" y="99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56"/>
            <p:cNvSpPr/>
            <p:nvPr/>
          </p:nvSpPr>
          <p:spPr>
            <a:xfrm>
              <a:off x="2429900" y="3472525"/>
              <a:ext cx="250" cy="5100"/>
            </a:xfrm>
            <a:custGeom>
              <a:rect b="b" l="l" r="r" t="t"/>
              <a:pathLst>
                <a:path extrusionOk="0" h="204" w="10">
                  <a:moveTo>
                    <a:pt x="0" y="1"/>
                  </a:moveTo>
                  <a:lnTo>
                    <a:pt x="0" y="204"/>
                  </a:lnTo>
                  <a:lnTo>
                    <a:pt x="9" y="197"/>
                  </a:lnTo>
                  <a:lnTo>
                    <a:pt x="9" y="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56"/>
            <p:cNvSpPr/>
            <p:nvPr/>
          </p:nvSpPr>
          <p:spPr>
            <a:xfrm>
              <a:off x="2435125" y="3474425"/>
              <a:ext cx="350" cy="7300"/>
            </a:xfrm>
            <a:custGeom>
              <a:rect b="b" l="l" r="r" t="t"/>
              <a:pathLst>
                <a:path extrusionOk="0" h="292" w="14">
                  <a:moveTo>
                    <a:pt x="1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13" y="28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56"/>
            <p:cNvSpPr/>
            <p:nvPr/>
          </p:nvSpPr>
          <p:spPr>
            <a:xfrm>
              <a:off x="2429075" y="3470825"/>
              <a:ext cx="6400" cy="3825"/>
            </a:xfrm>
            <a:custGeom>
              <a:rect b="b" l="l" r="r" t="t"/>
              <a:pathLst>
                <a:path extrusionOk="0" h="153" w="256">
                  <a:moveTo>
                    <a:pt x="12" y="1"/>
                  </a:moveTo>
                  <a:lnTo>
                    <a:pt x="0" y="9"/>
                  </a:lnTo>
                  <a:lnTo>
                    <a:pt x="242" y="153"/>
                  </a:lnTo>
                  <a:lnTo>
                    <a:pt x="255" y="14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56"/>
            <p:cNvSpPr/>
            <p:nvPr/>
          </p:nvSpPr>
          <p:spPr>
            <a:xfrm>
              <a:off x="2435075" y="3474625"/>
              <a:ext cx="6125" cy="10700"/>
            </a:xfrm>
            <a:custGeom>
              <a:rect b="b" l="l" r="r" t="t"/>
              <a:pathLst>
                <a:path extrusionOk="0" h="428" w="245">
                  <a:moveTo>
                    <a:pt x="1" y="1"/>
                  </a:moveTo>
                  <a:lnTo>
                    <a:pt x="1" y="282"/>
                  </a:lnTo>
                  <a:lnTo>
                    <a:pt x="244" y="427"/>
                  </a:lnTo>
                  <a:lnTo>
                    <a:pt x="244" y="1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56"/>
            <p:cNvSpPr/>
            <p:nvPr/>
          </p:nvSpPr>
          <p:spPr>
            <a:xfrm>
              <a:off x="2435950" y="3476075"/>
              <a:ext cx="4425" cy="7750"/>
            </a:xfrm>
            <a:custGeom>
              <a:rect b="b" l="l" r="r" t="t"/>
              <a:pathLst>
                <a:path extrusionOk="0" h="310" w="177">
                  <a:moveTo>
                    <a:pt x="1" y="1"/>
                  </a:moveTo>
                  <a:lnTo>
                    <a:pt x="1" y="84"/>
                  </a:lnTo>
                  <a:lnTo>
                    <a:pt x="1" y="113"/>
                  </a:lnTo>
                  <a:lnTo>
                    <a:pt x="1" y="147"/>
                  </a:lnTo>
                  <a:lnTo>
                    <a:pt x="1" y="162"/>
                  </a:lnTo>
                  <a:lnTo>
                    <a:pt x="1" y="205"/>
                  </a:lnTo>
                  <a:lnTo>
                    <a:pt x="19" y="217"/>
                  </a:lnTo>
                  <a:lnTo>
                    <a:pt x="50" y="234"/>
                  </a:lnTo>
                  <a:lnTo>
                    <a:pt x="60" y="242"/>
                  </a:lnTo>
                  <a:lnTo>
                    <a:pt x="70" y="247"/>
                  </a:lnTo>
                  <a:lnTo>
                    <a:pt x="176" y="310"/>
                  </a:lnTo>
                  <a:lnTo>
                    <a:pt x="176" y="188"/>
                  </a:lnTo>
                  <a:lnTo>
                    <a:pt x="176" y="176"/>
                  </a:lnTo>
                  <a:lnTo>
                    <a:pt x="176" y="163"/>
                  </a:lnTo>
                  <a:lnTo>
                    <a:pt x="176" y="127"/>
                  </a:lnTo>
                  <a:lnTo>
                    <a:pt x="176" y="105"/>
                  </a:lnTo>
                  <a:lnTo>
                    <a:pt x="138" y="82"/>
                  </a:lnTo>
                  <a:lnTo>
                    <a:pt x="125" y="75"/>
                  </a:lnTo>
                  <a:lnTo>
                    <a:pt x="95" y="58"/>
                  </a:lnTo>
                  <a:lnTo>
                    <a:pt x="70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56"/>
            <p:cNvSpPr/>
            <p:nvPr/>
          </p:nvSpPr>
          <p:spPr>
            <a:xfrm>
              <a:off x="2435950" y="3477925"/>
              <a:ext cx="3475" cy="2200"/>
            </a:xfrm>
            <a:custGeom>
              <a:rect b="b" l="l" r="r" t="t"/>
              <a:pathLst>
                <a:path extrusionOk="0" h="88" w="139">
                  <a:moveTo>
                    <a:pt x="125" y="1"/>
                  </a:moveTo>
                  <a:lnTo>
                    <a:pt x="1" y="73"/>
                  </a:lnTo>
                  <a:lnTo>
                    <a:pt x="1" y="88"/>
                  </a:lnTo>
                  <a:lnTo>
                    <a:pt x="138" y="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56"/>
            <p:cNvSpPr/>
            <p:nvPr/>
          </p:nvSpPr>
          <p:spPr>
            <a:xfrm>
              <a:off x="2435950" y="3477500"/>
              <a:ext cx="3150" cy="2275"/>
            </a:xfrm>
            <a:custGeom>
              <a:rect b="b" l="l" r="r" t="t"/>
              <a:pathLst>
                <a:path extrusionOk="0" h="91" w="126">
                  <a:moveTo>
                    <a:pt x="95" y="1"/>
                  </a:moveTo>
                  <a:lnTo>
                    <a:pt x="1" y="56"/>
                  </a:lnTo>
                  <a:lnTo>
                    <a:pt x="1" y="90"/>
                  </a:lnTo>
                  <a:lnTo>
                    <a:pt x="125" y="1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56"/>
            <p:cNvSpPr/>
            <p:nvPr/>
          </p:nvSpPr>
          <p:spPr>
            <a:xfrm>
              <a:off x="2435950" y="3477150"/>
              <a:ext cx="2375" cy="1750"/>
            </a:xfrm>
            <a:custGeom>
              <a:rect b="b" l="l" r="r" t="t"/>
              <a:pathLst>
                <a:path extrusionOk="0" h="70" w="95">
                  <a:moveTo>
                    <a:pt x="70" y="0"/>
                  </a:moveTo>
                  <a:lnTo>
                    <a:pt x="1" y="41"/>
                  </a:lnTo>
                  <a:lnTo>
                    <a:pt x="1" y="70"/>
                  </a:lnTo>
                  <a:lnTo>
                    <a:pt x="95" y="1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56"/>
            <p:cNvSpPr/>
            <p:nvPr/>
          </p:nvSpPr>
          <p:spPr>
            <a:xfrm>
              <a:off x="2435950" y="3476075"/>
              <a:ext cx="1775" cy="2100"/>
            </a:xfrm>
            <a:custGeom>
              <a:rect b="b" l="l" r="r" t="t"/>
              <a:pathLst>
                <a:path extrusionOk="0" h="84" w="71">
                  <a:moveTo>
                    <a:pt x="1" y="1"/>
                  </a:moveTo>
                  <a:lnTo>
                    <a:pt x="1" y="84"/>
                  </a:lnTo>
                  <a:lnTo>
                    <a:pt x="70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56"/>
            <p:cNvSpPr/>
            <p:nvPr/>
          </p:nvSpPr>
          <p:spPr>
            <a:xfrm>
              <a:off x="2436425" y="3479250"/>
              <a:ext cx="3950" cy="2700"/>
            </a:xfrm>
            <a:custGeom>
              <a:rect b="b" l="l" r="r" t="t"/>
              <a:pathLst>
                <a:path extrusionOk="0" h="108" w="158">
                  <a:moveTo>
                    <a:pt x="157" y="0"/>
                  </a:moveTo>
                  <a:lnTo>
                    <a:pt x="0" y="90"/>
                  </a:lnTo>
                  <a:lnTo>
                    <a:pt x="31" y="107"/>
                  </a:lnTo>
                  <a:lnTo>
                    <a:pt x="157" y="36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56"/>
            <p:cNvSpPr/>
            <p:nvPr/>
          </p:nvSpPr>
          <p:spPr>
            <a:xfrm>
              <a:off x="2435950" y="3478125"/>
              <a:ext cx="4425" cy="3400"/>
            </a:xfrm>
            <a:custGeom>
              <a:rect b="b" l="l" r="r" t="t"/>
              <a:pathLst>
                <a:path extrusionOk="0" h="136" w="177">
                  <a:moveTo>
                    <a:pt x="138" y="0"/>
                  </a:moveTo>
                  <a:lnTo>
                    <a:pt x="1" y="80"/>
                  </a:lnTo>
                  <a:lnTo>
                    <a:pt x="1" y="123"/>
                  </a:lnTo>
                  <a:lnTo>
                    <a:pt x="19" y="135"/>
                  </a:lnTo>
                  <a:lnTo>
                    <a:pt x="176" y="45"/>
                  </a:lnTo>
                  <a:lnTo>
                    <a:pt x="176" y="23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56"/>
            <p:cNvSpPr/>
            <p:nvPr/>
          </p:nvSpPr>
          <p:spPr>
            <a:xfrm>
              <a:off x="2437700" y="3480775"/>
              <a:ext cx="2675" cy="3050"/>
            </a:xfrm>
            <a:custGeom>
              <a:rect b="b" l="l" r="r" t="t"/>
              <a:pathLst>
                <a:path extrusionOk="0" h="122" w="107">
                  <a:moveTo>
                    <a:pt x="106" y="0"/>
                  </a:moveTo>
                  <a:lnTo>
                    <a:pt x="0" y="59"/>
                  </a:lnTo>
                  <a:lnTo>
                    <a:pt x="106" y="122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56"/>
            <p:cNvSpPr/>
            <p:nvPr/>
          </p:nvSpPr>
          <p:spPr>
            <a:xfrm>
              <a:off x="2437450" y="3480475"/>
              <a:ext cx="2925" cy="1800"/>
            </a:xfrm>
            <a:custGeom>
              <a:rect b="b" l="l" r="r" t="t"/>
              <a:pathLst>
                <a:path extrusionOk="0" h="72" w="117">
                  <a:moveTo>
                    <a:pt x="116" y="0"/>
                  </a:moveTo>
                  <a:lnTo>
                    <a:pt x="0" y="66"/>
                  </a:lnTo>
                  <a:lnTo>
                    <a:pt x="10" y="71"/>
                  </a:lnTo>
                  <a:lnTo>
                    <a:pt x="116" y="12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56"/>
            <p:cNvSpPr/>
            <p:nvPr/>
          </p:nvSpPr>
          <p:spPr>
            <a:xfrm>
              <a:off x="2437175" y="3480150"/>
              <a:ext cx="3200" cy="1975"/>
            </a:xfrm>
            <a:custGeom>
              <a:rect b="b" l="l" r="r" t="t"/>
              <a:pathLst>
                <a:path extrusionOk="0" h="79" w="128">
                  <a:moveTo>
                    <a:pt x="127" y="0"/>
                  </a:moveTo>
                  <a:lnTo>
                    <a:pt x="1" y="71"/>
                  </a:lnTo>
                  <a:lnTo>
                    <a:pt x="11" y="79"/>
                  </a:lnTo>
                  <a:lnTo>
                    <a:pt x="127" y="13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56"/>
            <p:cNvSpPr/>
            <p:nvPr/>
          </p:nvSpPr>
          <p:spPr>
            <a:xfrm>
              <a:off x="2435075" y="3474625"/>
              <a:ext cx="6125" cy="4100"/>
            </a:xfrm>
            <a:custGeom>
              <a:rect b="b" l="l" r="r" t="t"/>
              <a:pathLst>
                <a:path extrusionOk="0" h="164" w="245">
                  <a:moveTo>
                    <a:pt x="1" y="1"/>
                  </a:moveTo>
                  <a:lnTo>
                    <a:pt x="36" y="59"/>
                  </a:lnTo>
                  <a:lnTo>
                    <a:pt x="211" y="163"/>
                  </a:lnTo>
                  <a:lnTo>
                    <a:pt x="244" y="1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56"/>
            <p:cNvSpPr/>
            <p:nvPr/>
          </p:nvSpPr>
          <p:spPr>
            <a:xfrm>
              <a:off x="2435075" y="3481200"/>
              <a:ext cx="6125" cy="4125"/>
            </a:xfrm>
            <a:custGeom>
              <a:rect b="b" l="l" r="r" t="t"/>
              <a:pathLst>
                <a:path extrusionOk="0" h="165" w="245">
                  <a:moveTo>
                    <a:pt x="36" y="0"/>
                  </a:moveTo>
                  <a:lnTo>
                    <a:pt x="1" y="19"/>
                  </a:lnTo>
                  <a:lnTo>
                    <a:pt x="244" y="164"/>
                  </a:lnTo>
                  <a:lnTo>
                    <a:pt x="211" y="105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56"/>
            <p:cNvSpPr/>
            <p:nvPr/>
          </p:nvSpPr>
          <p:spPr>
            <a:xfrm>
              <a:off x="2435950" y="3481025"/>
              <a:ext cx="4425" cy="2800"/>
            </a:xfrm>
            <a:custGeom>
              <a:rect b="b" l="l" r="r" t="t"/>
              <a:pathLst>
                <a:path extrusionOk="0" h="112" w="177">
                  <a:moveTo>
                    <a:pt x="9" y="0"/>
                  </a:moveTo>
                  <a:lnTo>
                    <a:pt x="1" y="7"/>
                  </a:lnTo>
                  <a:lnTo>
                    <a:pt x="176" y="112"/>
                  </a:lnTo>
                  <a:lnTo>
                    <a:pt x="176" y="9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56"/>
            <p:cNvSpPr/>
            <p:nvPr/>
          </p:nvSpPr>
          <p:spPr>
            <a:xfrm>
              <a:off x="2435950" y="3476075"/>
              <a:ext cx="250" cy="5150"/>
            </a:xfrm>
            <a:custGeom>
              <a:rect b="b" l="l" r="r" t="t"/>
              <a:pathLst>
                <a:path extrusionOk="0" h="206" w="10">
                  <a:moveTo>
                    <a:pt x="1" y="1"/>
                  </a:moveTo>
                  <a:lnTo>
                    <a:pt x="1" y="205"/>
                  </a:lnTo>
                  <a:lnTo>
                    <a:pt x="9" y="198"/>
                  </a:lnTo>
                  <a:lnTo>
                    <a:pt x="9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56"/>
            <p:cNvSpPr/>
            <p:nvPr/>
          </p:nvSpPr>
          <p:spPr>
            <a:xfrm>
              <a:off x="2441175" y="3478000"/>
              <a:ext cx="325" cy="7325"/>
            </a:xfrm>
            <a:custGeom>
              <a:rect b="b" l="l" r="r" t="t"/>
              <a:pathLst>
                <a:path extrusionOk="0" h="293" w="13">
                  <a:moveTo>
                    <a:pt x="12" y="1"/>
                  </a:moveTo>
                  <a:lnTo>
                    <a:pt x="0" y="10"/>
                  </a:lnTo>
                  <a:lnTo>
                    <a:pt x="0" y="292"/>
                  </a:lnTo>
                  <a:lnTo>
                    <a:pt x="12" y="28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56"/>
            <p:cNvSpPr/>
            <p:nvPr/>
          </p:nvSpPr>
          <p:spPr>
            <a:xfrm>
              <a:off x="2435075" y="3474425"/>
              <a:ext cx="6425" cy="3825"/>
            </a:xfrm>
            <a:custGeom>
              <a:rect b="b" l="l" r="r" t="t"/>
              <a:pathLst>
                <a:path extrusionOk="0" h="153" w="257">
                  <a:moveTo>
                    <a:pt x="14" y="0"/>
                  </a:moveTo>
                  <a:lnTo>
                    <a:pt x="1" y="9"/>
                  </a:lnTo>
                  <a:lnTo>
                    <a:pt x="244" y="153"/>
                  </a:lnTo>
                  <a:lnTo>
                    <a:pt x="256" y="14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56"/>
            <p:cNvSpPr/>
            <p:nvPr/>
          </p:nvSpPr>
          <p:spPr>
            <a:xfrm>
              <a:off x="2363925" y="3441150"/>
              <a:ext cx="6075" cy="10675"/>
            </a:xfrm>
            <a:custGeom>
              <a:rect b="b" l="l" r="r" t="t"/>
              <a:pathLst>
                <a:path extrusionOk="0" h="427" w="243">
                  <a:moveTo>
                    <a:pt x="0" y="0"/>
                  </a:moveTo>
                  <a:lnTo>
                    <a:pt x="0" y="281"/>
                  </a:lnTo>
                  <a:lnTo>
                    <a:pt x="242" y="426"/>
                  </a:lnTo>
                  <a:lnTo>
                    <a:pt x="242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56"/>
            <p:cNvSpPr/>
            <p:nvPr/>
          </p:nvSpPr>
          <p:spPr>
            <a:xfrm>
              <a:off x="2364750" y="3442600"/>
              <a:ext cx="4425" cy="7725"/>
            </a:xfrm>
            <a:custGeom>
              <a:rect b="b" l="l" r="r" t="t"/>
              <a:pathLst>
                <a:path extrusionOk="0" h="309" w="177">
                  <a:moveTo>
                    <a:pt x="1" y="0"/>
                  </a:moveTo>
                  <a:lnTo>
                    <a:pt x="1" y="83"/>
                  </a:lnTo>
                  <a:lnTo>
                    <a:pt x="1" y="112"/>
                  </a:lnTo>
                  <a:lnTo>
                    <a:pt x="1" y="147"/>
                  </a:lnTo>
                  <a:lnTo>
                    <a:pt x="1" y="161"/>
                  </a:lnTo>
                  <a:lnTo>
                    <a:pt x="1" y="205"/>
                  </a:lnTo>
                  <a:lnTo>
                    <a:pt x="20" y="216"/>
                  </a:lnTo>
                  <a:lnTo>
                    <a:pt x="50" y="234"/>
                  </a:lnTo>
                  <a:lnTo>
                    <a:pt x="60" y="241"/>
                  </a:lnTo>
                  <a:lnTo>
                    <a:pt x="72" y="247"/>
                  </a:lnTo>
                  <a:lnTo>
                    <a:pt x="176" y="309"/>
                  </a:lnTo>
                  <a:lnTo>
                    <a:pt x="176" y="187"/>
                  </a:lnTo>
                  <a:lnTo>
                    <a:pt x="176" y="176"/>
                  </a:lnTo>
                  <a:lnTo>
                    <a:pt x="176" y="163"/>
                  </a:lnTo>
                  <a:lnTo>
                    <a:pt x="176" y="126"/>
                  </a:lnTo>
                  <a:lnTo>
                    <a:pt x="176" y="105"/>
                  </a:lnTo>
                  <a:lnTo>
                    <a:pt x="138" y="81"/>
                  </a:lnTo>
                  <a:lnTo>
                    <a:pt x="125" y="74"/>
                  </a:lnTo>
                  <a:lnTo>
                    <a:pt x="95" y="57"/>
                  </a:lnTo>
                  <a:lnTo>
                    <a:pt x="70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56"/>
            <p:cNvSpPr/>
            <p:nvPr/>
          </p:nvSpPr>
          <p:spPr>
            <a:xfrm>
              <a:off x="2364750" y="3444450"/>
              <a:ext cx="3475" cy="2200"/>
            </a:xfrm>
            <a:custGeom>
              <a:rect b="b" l="l" r="r" t="t"/>
              <a:pathLst>
                <a:path extrusionOk="0" h="88" w="139">
                  <a:moveTo>
                    <a:pt x="125" y="0"/>
                  </a:moveTo>
                  <a:lnTo>
                    <a:pt x="1" y="73"/>
                  </a:lnTo>
                  <a:lnTo>
                    <a:pt x="1" y="87"/>
                  </a:lnTo>
                  <a:lnTo>
                    <a:pt x="138" y="7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56"/>
            <p:cNvSpPr/>
            <p:nvPr/>
          </p:nvSpPr>
          <p:spPr>
            <a:xfrm>
              <a:off x="2364750" y="3444000"/>
              <a:ext cx="3150" cy="2275"/>
            </a:xfrm>
            <a:custGeom>
              <a:rect b="b" l="l" r="r" t="t"/>
              <a:pathLst>
                <a:path extrusionOk="0" h="91" w="126">
                  <a:moveTo>
                    <a:pt x="95" y="1"/>
                  </a:moveTo>
                  <a:lnTo>
                    <a:pt x="1" y="56"/>
                  </a:lnTo>
                  <a:lnTo>
                    <a:pt x="1" y="91"/>
                  </a:lnTo>
                  <a:lnTo>
                    <a:pt x="125" y="1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56"/>
            <p:cNvSpPr/>
            <p:nvPr/>
          </p:nvSpPr>
          <p:spPr>
            <a:xfrm>
              <a:off x="2364750" y="3443650"/>
              <a:ext cx="2375" cy="1750"/>
            </a:xfrm>
            <a:custGeom>
              <a:rect b="b" l="l" r="r" t="t"/>
              <a:pathLst>
                <a:path extrusionOk="0" h="70" w="95">
                  <a:moveTo>
                    <a:pt x="70" y="0"/>
                  </a:moveTo>
                  <a:lnTo>
                    <a:pt x="1" y="41"/>
                  </a:lnTo>
                  <a:lnTo>
                    <a:pt x="1" y="70"/>
                  </a:lnTo>
                  <a:lnTo>
                    <a:pt x="95" y="1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56"/>
            <p:cNvSpPr/>
            <p:nvPr/>
          </p:nvSpPr>
          <p:spPr>
            <a:xfrm>
              <a:off x="2364750" y="3442600"/>
              <a:ext cx="1775" cy="2075"/>
            </a:xfrm>
            <a:custGeom>
              <a:rect b="b" l="l" r="r" t="t"/>
              <a:pathLst>
                <a:path extrusionOk="0" h="83" w="71">
                  <a:moveTo>
                    <a:pt x="1" y="0"/>
                  </a:moveTo>
                  <a:lnTo>
                    <a:pt x="1" y="83"/>
                  </a:lnTo>
                  <a:lnTo>
                    <a:pt x="70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56"/>
            <p:cNvSpPr/>
            <p:nvPr/>
          </p:nvSpPr>
          <p:spPr>
            <a:xfrm>
              <a:off x="2365225" y="3445750"/>
              <a:ext cx="3950" cy="2700"/>
            </a:xfrm>
            <a:custGeom>
              <a:rect b="b" l="l" r="r" t="t"/>
              <a:pathLst>
                <a:path extrusionOk="0" h="108" w="158">
                  <a:moveTo>
                    <a:pt x="157" y="0"/>
                  </a:moveTo>
                  <a:lnTo>
                    <a:pt x="1" y="90"/>
                  </a:lnTo>
                  <a:lnTo>
                    <a:pt x="31" y="108"/>
                  </a:lnTo>
                  <a:lnTo>
                    <a:pt x="157" y="37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56"/>
            <p:cNvSpPr/>
            <p:nvPr/>
          </p:nvSpPr>
          <p:spPr>
            <a:xfrm>
              <a:off x="2364750" y="3444625"/>
              <a:ext cx="4425" cy="3400"/>
            </a:xfrm>
            <a:custGeom>
              <a:rect b="b" l="l" r="r" t="t"/>
              <a:pathLst>
                <a:path extrusionOk="0" h="136" w="177">
                  <a:moveTo>
                    <a:pt x="138" y="0"/>
                  </a:moveTo>
                  <a:lnTo>
                    <a:pt x="1" y="80"/>
                  </a:lnTo>
                  <a:lnTo>
                    <a:pt x="1" y="124"/>
                  </a:lnTo>
                  <a:lnTo>
                    <a:pt x="20" y="135"/>
                  </a:lnTo>
                  <a:lnTo>
                    <a:pt x="176" y="45"/>
                  </a:lnTo>
                  <a:lnTo>
                    <a:pt x="176" y="24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56"/>
            <p:cNvSpPr/>
            <p:nvPr/>
          </p:nvSpPr>
          <p:spPr>
            <a:xfrm>
              <a:off x="2366525" y="3447275"/>
              <a:ext cx="2650" cy="3050"/>
            </a:xfrm>
            <a:custGeom>
              <a:rect b="b" l="l" r="r" t="t"/>
              <a:pathLst>
                <a:path extrusionOk="0" h="122" w="106">
                  <a:moveTo>
                    <a:pt x="105" y="0"/>
                  </a:moveTo>
                  <a:lnTo>
                    <a:pt x="1" y="60"/>
                  </a:lnTo>
                  <a:lnTo>
                    <a:pt x="105" y="12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56"/>
            <p:cNvSpPr/>
            <p:nvPr/>
          </p:nvSpPr>
          <p:spPr>
            <a:xfrm>
              <a:off x="2366250" y="3446975"/>
              <a:ext cx="2925" cy="1800"/>
            </a:xfrm>
            <a:custGeom>
              <a:rect b="b" l="l" r="r" t="t"/>
              <a:pathLst>
                <a:path extrusionOk="0" h="72" w="117">
                  <a:moveTo>
                    <a:pt x="116" y="1"/>
                  </a:moveTo>
                  <a:lnTo>
                    <a:pt x="0" y="66"/>
                  </a:lnTo>
                  <a:lnTo>
                    <a:pt x="12" y="72"/>
                  </a:lnTo>
                  <a:lnTo>
                    <a:pt x="116" y="12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56"/>
            <p:cNvSpPr/>
            <p:nvPr/>
          </p:nvSpPr>
          <p:spPr>
            <a:xfrm>
              <a:off x="2365975" y="3446650"/>
              <a:ext cx="3200" cy="1975"/>
            </a:xfrm>
            <a:custGeom>
              <a:rect b="b" l="l" r="r" t="t"/>
              <a:pathLst>
                <a:path extrusionOk="0" h="79" w="128">
                  <a:moveTo>
                    <a:pt x="127" y="1"/>
                  </a:moveTo>
                  <a:lnTo>
                    <a:pt x="1" y="72"/>
                  </a:lnTo>
                  <a:lnTo>
                    <a:pt x="11" y="79"/>
                  </a:lnTo>
                  <a:lnTo>
                    <a:pt x="127" y="14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56"/>
            <p:cNvSpPr/>
            <p:nvPr/>
          </p:nvSpPr>
          <p:spPr>
            <a:xfrm>
              <a:off x="2363925" y="3441150"/>
              <a:ext cx="6075" cy="4075"/>
            </a:xfrm>
            <a:custGeom>
              <a:rect b="b" l="l" r="r" t="t"/>
              <a:pathLst>
                <a:path extrusionOk="0" h="163" w="243">
                  <a:moveTo>
                    <a:pt x="0" y="0"/>
                  </a:moveTo>
                  <a:lnTo>
                    <a:pt x="34" y="58"/>
                  </a:lnTo>
                  <a:lnTo>
                    <a:pt x="209" y="163"/>
                  </a:lnTo>
                  <a:lnTo>
                    <a:pt x="242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56"/>
            <p:cNvSpPr/>
            <p:nvPr/>
          </p:nvSpPr>
          <p:spPr>
            <a:xfrm>
              <a:off x="2363925" y="3447700"/>
              <a:ext cx="6075" cy="4125"/>
            </a:xfrm>
            <a:custGeom>
              <a:rect b="b" l="l" r="r" t="t"/>
              <a:pathLst>
                <a:path extrusionOk="0" h="165" w="243">
                  <a:moveTo>
                    <a:pt x="34" y="1"/>
                  </a:moveTo>
                  <a:lnTo>
                    <a:pt x="0" y="19"/>
                  </a:lnTo>
                  <a:lnTo>
                    <a:pt x="242" y="164"/>
                  </a:lnTo>
                  <a:lnTo>
                    <a:pt x="242" y="164"/>
                  </a:lnTo>
                  <a:lnTo>
                    <a:pt x="209" y="10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56"/>
            <p:cNvSpPr/>
            <p:nvPr/>
          </p:nvSpPr>
          <p:spPr>
            <a:xfrm>
              <a:off x="2364750" y="3447525"/>
              <a:ext cx="4425" cy="2800"/>
            </a:xfrm>
            <a:custGeom>
              <a:rect b="b" l="l" r="r" t="t"/>
              <a:pathLst>
                <a:path extrusionOk="0" h="112" w="177">
                  <a:moveTo>
                    <a:pt x="9" y="0"/>
                  </a:moveTo>
                  <a:lnTo>
                    <a:pt x="1" y="8"/>
                  </a:lnTo>
                  <a:lnTo>
                    <a:pt x="176" y="112"/>
                  </a:lnTo>
                  <a:lnTo>
                    <a:pt x="176" y="9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56"/>
            <p:cNvSpPr/>
            <p:nvPr/>
          </p:nvSpPr>
          <p:spPr>
            <a:xfrm>
              <a:off x="2364750" y="3442600"/>
              <a:ext cx="250" cy="5125"/>
            </a:xfrm>
            <a:custGeom>
              <a:rect b="b" l="l" r="r" t="t"/>
              <a:pathLst>
                <a:path extrusionOk="0" h="205" w="10">
                  <a:moveTo>
                    <a:pt x="1" y="0"/>
                  </a:moveTo>
                  <a:lnTo>
                    <a:pt x="1" y="205"/>
                  </a:lnTo>
                  <a:lnTo>
                    <a:pt x="9" y="197"/>
                  </a:lnTo>
                  <a:lnTo>
                    <a:pt x="9" y="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56"/>
            <p:cNvSpPr/>
            <p:nvPr/>
          </p:nvSpPr>
          <p:spPr>
            <a:xfrm>
              <a:off x="2369975" y="3444500"/>
              <a:ext cx="350" cy="7325"/>
            </a:xfrm>
            <a:custGeom>
              <a:rect b="b" l="l" r="r" t="t"/>
              <a:pathLst>
                <a:path extrusionOk="0" h="293" w="14">
                  <a:moveTo>
                    <a:pt x="14" y="1"/>
                  </a:moveTo>
                  <a:lnTo>
                    <a:pt x="0" y="10"/>
                  </a:lnTo>
                  <a:lnTo>
                    <a:pt x="0" y="292"/>
                  </a:lnTo>
                  <a:lnTo>
                    <a:pt x="14" y="284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56"/>
            <p:cNvSpPr/>
            <p:nvPr/>
          </p:nvSpPr>
          <p:spPr>
            <a:xfrm>
              <a:off x="2363925" y="3440925"/>
              <a:ext cx="6400" cy="3825"/>
            </a:xfrm>
            <a:custGeom>
              <a:rect b="b" l="l" r="r" t="t"/>
              <a:pathLst>
                <a:path extrusionOk="0" h="153" w="256">
                  <a:moveTo>
                    <a:pt x="12" y="0"/>
                  </a:moveTo>
                  <a:lnTo>
                    <a:pt x="0" y="9"/>
                  </a:lnTo>
                  <a:lnTo>
                    <a:pt x="242" y="153"/>
                  </a:lnTo>
                  <a:lnTo>
                    <a:pt x="256" y="14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56"/>
            <p:cNvSpPr/>
            <p:nvPr/>
          </p:nvSpPr>
          <p:spPr>
            <a:xfrm>
              <a:off x="2369975" y="3444725"/>
              <a:ext cx="6075" cy="10675"/>
            </a:xfrm>
            <a:custGeom>
              <a:rect b="b" l="l" r="r" t="t"/>
              <a:pathLst>
                <a:path extrusionOk="0" h="427" w="243">
                  <a:moveTo>
                    <a:pt x="0" y="1"/>
                  </a:moveTo>
                  <a:lnTo>
                    <a:pt x="0" y="282"/>
                  </a:lnTo>
                  <a:lnTo>
                    <a:pt x="243" y="427"/>
                  </a:lnTo>
                  <a:lnTo>
                    <a:pt x="243" y="1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56"/>
            <p:cNvSpPr/>
            <p:nvPr/>
          </p:nvSpPr>
          <p:spPr>
            <a:xfrm>
              <a:off x="2370800" y="3446175"/>
              <a:ext cx="4425" cy="7750"/>
            </a:xfrm>
            <a:custGeom>
              <a:rect b="b" l="l" r="r" t="t"/>
              <a:pathLst>
                <a:path extrusionOk="0" h="310" w="177">
                  <a:moveTo>
                    <a:pt x="1" y="1"/>
                  </a:moveTo>
                  <a:lnTo>
                    <a:pt x="1" y="83"/>
                  </a:lnTo>
                  <a:lnTo>
                    <a:pt x="1" y="111"/>
                  </a:lnTo>
                  <a:lnTo>
                    <a:pt x="1" y="147"/>
                  </a:lnTo>
                  <a:lnTo>
                    <a:pt x="1" y="162"/>
                  </a:lnTo>
                  <a:lnTo>
                    <a:pt x="1" y="205"/>
                  </a:lnTo>
                  <a:lnTo>
                    <a:pt x="20" y="217"/>
                  </a:lnTo>
                  <a:lnTo>
                    <a:pt x="50" y="234"/>
                  </a:lnTo>
                  <a:lnTo>
                    <a:pt x="62" y="241"/>
                  </a:lnTo>
                  <a:lnTo>
                    <a:pt x="72" y="247"/>
                  </a:lnTo>
                  <a:lnTo>
                    <a:pt x="176" y="310"/>
                  </a:lnTo>
                  <a:lnTo>
                    <a:pt x="176" y="188"/>
                  </a:lnTo>
                  <a:lnTo>
                    <a:pt x="176" y="175"/>
                  </a:lnTo>
                  <a:lnTo>
                    <a:pt x="176" y="162"/>
                  </a:lnTo>
                  <a:lnTo>
                    <a:pt x="176" y="127"/>
                  </a:lnTo>
                  <a:lnTo>
                    <a:pt x="176" y="105"/>
                  </a:lnTo>
                  <a:lnTo>
                    <a:pt x="139" y="82"/>
                  </a:lnTo>
                  <a:lnTo>
                    <a:pt x="126" y="75"/>
                  </a:lnTo>
                  <a:lnTo>
                    <a:pt x="95" y="57"/>
                  </a:lnTo>
                  <a:lnTo>
                    <a:pt x="70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56"/>
            <p:cNvSpPr/>
            <p:nvPr/>
          </p:nvSpPr>
          <p:spPr>
            <a:xfrm>
              <a:off x="2370800" y="3448025"/>
              <a:ext cx="3475" cy="2200"/>
            </a:xfrm>
            <a:custGeom>
              <a:rect b="b" l="l" r="r" t="t"/>
              <a:pathLst>
                <a:path extrusionOk="0" h="88" w="139">
                  <a:moveTo>
                    <a:pt x="126" y="1"/>
                  </a:moveTo>
                  <a:lnTo>
                    <a:pt x="1" y="73"/>
                  </a:lnTo>
                  <a:lnTo>
                    <a:pt x="1" y="88"/>
                  </a:lnTo>
                  <a:lnTo>
                    <a:pt x="139" y="8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56"/>
            <p:cNvSpPr/>
            <p:nvPr/>
          </p:nvSpPr>
          <p:spPr>
            <a:xfrm>
              <a:off x="2370800" y="3447600"/>
              <a:ext cx="3150" cy="2275"/>
            </a:xfrm>
            <a:custGeom>
              <a:rect b="b" l="l" r="r" t="t"/>
              <a:pathLst>
                <a:path extrusionOk="0" h="91" w="126">
                  <a:moveTo>
                    <a:pt x="95" y="0"/>
                  </a:moveTo>
                  <a:lnTo>
                    <a:pt x="1" y="54"/>
                  </a:lnTo>
                  <a:lnTo>
                    <a:pt x="1" y="90"/>
                  </a:lnTo>
                  <a:lnTo>
                    <a:pt x="126" y="1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56"/>
            <p:cNvSpPr/>
            <p:nvPr/>
          </p:nvSpPr>
          <p:spPr>
            <a:xfrm>
              <a:off x="2370800" y="3447225"/>
              <a:ext cx="2400" cy="1725"/>
            </a:xfrm>
            <a:custGeom>
              <a:rect b="b" l="l" r="r" t="t"/>
              <a:pathLst>
                <a:path extrusionOk="0" h="69" w="96">
                  <a:moveTo>
                    <a:pt x="70" y="1"/>
                  </a:moveTo>
                  <a:lnTo>
                    <a:pt x="1" y="41"/>
                  </a:lnTo>
                  <a:lnTo>
                    <a:pt x="1" y="69"/>
                  </a:lnTo>
                  <a:lnTo>
                    <a:pt x="95" y="15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56"/>
            <p:cNvSpPr/>
            <p:nvPr/>
          </p:nvSpPr>
          <p:spPr>
            <a:xfrm>
              <a:off x="2370800" y="3446175"/>
              <a:ext cx="1775" cy="2100"/>
            </a:xfrm>
            <a:custGeom>
              <a:rect b="b" l="l" r="r" t="t"/>
              <a:pathLst>
                <a:path extrusionOk="0" h="84" w="71">
                  <a:moveTo>
                    <a:pt x="1" y="1"/>
                  </a:moveTo>
                  <a:lnTo>
                    <a:pt x="1" y="83"/>
                  </a:lnTo>
                  <a:lnTo>
                    <a:pt x="70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56"/>
            <p:cNvSpPr/>
            <p:nvPr/>
          </p:nvSpPr>
          <p:spPr>
            <a:xfrm>
              <a:off x="2371275" y="3449325"/>
              <a:ext cx="3950" cy="2725"/>
            </a:xfrm>
            <a:custGeom>
              <a:rect b="b" l="l" r="r" t="t"/>
              <a:pathLst>
                <a:path extrusionOk="0" h="109" w="158">
                  <a:moveTo>
                    <a:pt x="157" y="1"/>
                  </a:moveTo>
                  <a:lnTo>
                    <a:pt x="1" y="91"/>
                  </a:lnTo>
                  <a:lnTo>
                    <a:pt x="31" y="108"/>
                  </a:lnTo>
                  <a:lnTo>
                    <a:pt x="157" y="36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56"/>
            <p:cNvSpPr/>
            <p:nvPr/>
          </p:nvSpPr>
          <p:spPr>
            <a:xfrm>
              <a:off x="2370800" y="3448200"/>
              <a:ext cx="4425" cy="3400"/>
            </a:xfrm>
            <a:custGeom>
              <a:rect b="b" l="l" r="r" t="t"/>
              <a:pathLst>
                <a:path extrusionOk="0" h="136" w="177">
                  <a:moveTo>
                    <a:pt x="139" y="1"/>
                  </a:moveTo>
                  <a:lnTo>
                    <a:pt x="1" y="81"/>
                  </a:lnTo>
                  <a:lnTo>
                    <a:pt x="1" y="124"/>
                  </a:lnTo>
                  <a:lnTo>
                    <a:pt x="20" y="136"/>
                  </a:lnTo>
                  <a:lnTo>
                    <a:pt x="176" y="46"/>
                  </a:lnTo>
                  <a:lnTo>
                    <a:pt x="176" y="24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56"/>
            <p:cNvSpPr/>
            <p:nvPr/>
          </p:nvSpPr>
          <p:spPr>
            <a:xfrm>
              <a:off x="2372575" y="3450850"/>
              <a:ext cx="2650" cy="3075"/>
            </a:xfrm>
            <a:custGeom>
              <a:rect b="b" l="l" r="r" t="t"/>
              <a:pathLst>
                <a:path extrusionOk="0" h="123" w="106">
                  <a:moveTo>
                    <a:pt x="105" y="1"/>
                  </a:moveTo>
                  <a:lnTo>
                    <a:pt x="1" y="60"/>
                  </a:lnTo>
                  <a:lnTo>
                    <a:pt x="105" y="123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56"/>
            <p:cNvSpPr/>
            <p:nvPr/>
          </p:nvSpPr>
          <p:spPr>
            <a:xfrm>
              <a:off x="2372325" y="3450525"/>
              <a:ext cx="2900" cy="1850"/>
            </a:xfrm>
            <a:custGeom>
              <a:rect b="b" l="l" r="r" t="t"/>
              <a:pathLst>
                <a:path extrusionOk="0" h="74" w="116">
                  <a:moveTo>
                    <a:pt x="115" y="1"/>
                  </a:moveTo>
                  <a:lnTo>
                    <a:pt x="1" y="67"/>
                  </a:lnTo>
                  <a:lnTo>
                    <a:pt x="11" y="73"/>
                  </a:lnTo>
                  <a:lnTo>
                    <a:pt x="115" y="14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56"/>
            <p:cNvSpPr/>
            <p:nvPr/>
          </p:nvSpPr>
          <p:spPr>
            <a:xfrm>
              <a:off x="2372050" y="3450200"/>
              <a:ext cx="3175" cy="2025"/>
            </a:xfrm>
            <a:custGeom>
              <a:rect b="b" l="l" r="r" t="t"/>
              <a:pathLst>
                <a:path extrusionOk="0" h="81" w="127">
                  <a:moveTo>
                    <a:pt x="126" y="1"/>
                  </a:moveTo>
                  <a:lnTo>
                    <a:pt x="0" y="73"/>
                  </a:lnTo>
                  <a:lnTo>
                    <a:pt x="12" y="80"/>
                  </a:lnTo>
                  <a:lnTo>
                    <a:pt x="126" y="14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56"/>
            <p:cNvSpPr/>
            <p:nvPr/>
          </p:nvSpPr>
          <p:spPr>
            <a:xfrm>
              <a:off x="2369975" y="3444725"/>
              <a:ext cx="6075" cy="4100"/>
            </a:xfrm>
            <a:custGeom>
              <a:rect b="b" l="l" r="r" t="t"/>
              <a:pathLst>
                <a:path extrusionOk="0" h="164" w="243">
                  <a:moveTo>
                    <a:pt x="0" y="1"/>
                  </a:moveTo>
                  <a:lnTo>
                    <a:pt x="34" y="59"/>
                  </a:lnTo>
                  <a:lnTo>
                    <a:pt x="209" y="163"/>
                  </a:lnTo>
                  <a:lnTo>
                    <a:pt x="243" y="1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56"/>
            <p:cNvSpPr/>
            <p:nvPr/>
          </p:nvSpPr>
          <p:spPr>
            <a:xfrm>
              <a:off x="2369975" y="3451300"/>
              <a:ext cx="6075" cy="4100"/>
            </a:xfrm>
            <a:custGeom>
              <a:rect b="b" l="l" r="r" t="t"/>
              <a:pathLst>
                <a:path extrusionOk="0" h="164" w="243">
                  <a:moveTo>
                    <a:pt x="34" y="0"/>
                  </a:moveTo>
                  <a:lnTo>
                    <a:pt x="0" y="19"/>
                  </a:lnTo>
                  <a:lnTo>
                    <a:pt x="243" y="164"/>
                  </a:lnTo>
                  <a:lnTo>
                    <a:pt x="209" y="105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56"/>
            <p:cNvSpPr/>
            <p:nvPr/>
          </p:nvSpPr>
          <p:spPr>
            <a:xfrm>
              <a:off x="2370800" y="3451075"/>
              <a:ext cx="4425" cy="2850"/>
            </a:xfrm>
            <a:custGeom>
              <a:rect b="b" l="l" r="r" t="t"/>
              <a:pathLst>
                <a:path extrusionOk="0" h="114" w="177">
                  <a:moveTo>
                    <a:pt x="10" y="0"/>
                  </a:moveTo>
                  <a:lnTo>
                    <a:pt x="1" y="9"/>
                  </a:lnTo>
                  <a:lnTo>
                    <a:pt x="176" y="114"/>
                  </a:lnTo>
                  <a:lnTo>
                    <a:pt x="176" y="10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56"/>
            <p:cNvSpPr/>
            <p:nvPr/>
          </p:nvSpPr>
          <p:spPr>
            <a:xfrm>
              <a:off x="2370800" y="3446175"/>
              <a:ext cx="250" cy="5150"/>
            </a:xfrm>
            <a:custGeom>
              <a:rect b="b" l="l" r="r" t="t"/>
              <a:pathLst>
                <a:path extrusionOk="0" h="206" w="10">
                  <a:moveTo>
                    <a:pt x="1" y="1"/>
                  </a:moveTo>
                  <a:lnTo>
                    <a:pt x="1" y="205"/>
                  </a:lnTo>
                  <a:lnTo>
                    <a:pt x="10" y="196"/>
                  </a:lnTo>
                  <a:lnTo>
                    <a:pt x="10" y="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56"/>
            <p:cNvSpPr/>
            <p:nvPr/>
          </p:nvSpPr>
          <p:spPr>
            <a:xfrm>
              <a:off x="2376025" y="3448075"/>
              <a:ext cx="350" cy="7325"/>
            </a:xfrm>
            <a:custGeom>
              <a:rect b="b" l="l" r="r" t="t"/>
              <a:pathLst>
                <a:path extrusionOk="0" h="293" w="14">
                  <a:moveTo>
                    <a:pt x="14" y="0"/>
                  </a:moveTo>
                  <a:lnTo>
                    <a:pt x="1" y="9"/>
                  </a:lnTo>
                  <a:lnTo>
                    <a:pt x="1" y="293"/>
                  </a:lnTo>
                  <a:lnTo>
                    <a:pt x="14" y="28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56"/>
            <p:cNvSpPr/>
            <p:nvPr/>
          </p:nvSpPr>
          <p:spPr>
            <a:xfrm>
              <a:off x="2369975" y="3444500"/>
              <a:ext cx="6400" cy="3800"/>
            </a:xfrm>
            <a:custGeom>
              <a:rect b="b" l="l" r="r" t="t"/>
              <a:pathLst>
                <a:path extrusionOk="0" h="152" w="256">
                  <a:moveTo>
                    <a:pt x="12" y="1"/>
                  </a:moveTo>
                  <a:lnTo>
                    <a:pt x="0" y="10"/>
                  </a:lnTo>
                  <a:lnTo>
                    <a:pt x="243" y="152"/>
                  </a:lnTo>
                  <a:lnTo>
                    <a:pt x="256" y="14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56"/>
            <p:cNvSpPr/>
            <p:nvPr/>
          </p:nvSpPr>
          <p:spPr>
            <a:xfrm>
              <a:off x="2363925" y="3434150"/>
              <a:ext cx="6075" cy="10675"/>
            </a:xfrm>
            <a:custGeom>
              <a:rect b="b" l="l" r="r" t="t"/>
              <a:pathLst>
                <a:path extrusionOk="0" h="427" w="243">
                  <a:moveTo>
                    <a:pt x="0" y="0"/>
                  </a:moveTo>
                  <a:lnTo>
                    <a:pt x="0" y="282"/>
                  </a:lnTo>
                  <a:lnTo>
                    <a:pt x="242" y="427"/>
                  </a:lnTo>
                  <a:lnTo>
                    <a:pt x="242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56"/>
            <p:cNvSpPr/>
            <p:nvPr/>
          </p:nvSpPr>
          <p:spPr>
            <a:xfrm>
              <a:off x="2364750" y="3435600"/>
              <a:ext cx="4425" cy="7750"/>
            </a:xfrm>
            <a:custGeom>
              <a:rect b="b" l="l" r="r" t="t"/>
              <a:pathLst>
                <a:path extrusionOk="0" h="310" w="177">
                  <a:moveTo>
                    <a:pt x="1" y="0"/>
                  </a:moveTo>
                  <a:lnTo>
                    <a:pt x="1" y="83"/>
                  </a:lnTo>
                  <a:lnTo>
                    <a:pt x="1" y="112"/>
                  </a:lnTo>
                  <a:lnTo>
                    <a:pt x="1" y="147"/>
                  </a:lnTo>
                  <a:lnTo>
                    <a:pt x="1" y="161"/>
                  </a:lnTo>
                  <a:lnTo>
                    <a:pt x="1" y="205"/>
                  </a:lnTo>
                  <a:lnTo>
                    <a:pt x="20" y="216"/>
                  </a:lnTo>
                  <a:lnTo>
                    <a:pt x="50" y="234"/>
                  </a:lnTo>
                  <a:lnTo>
                    <a:pt x="60" y="241"/>
                  </a:lnTo>
                  <a:lnTo>
                    <a:pt x="72" y="247"/>
                  </a:lnTo>
                  <a:lnTo>
                    <a:pt x="176" y="309"/>
                  </a:lnTo>
                  <a:lnTo>
                    <a:pt x="176" y="187"/>
                  </a:lnTo>
                  <a:lnTo>
                    <a:pt x="176" y="176"/>
                  </a:lnTo>
                  <a:lnTo>
                    <a:pt x="176" y="163"/>
                  </a:lnTo>
                  <a:lnTo>
                    <a:pt x="176" y="126"/>
                  </a:lnTo>
                  <a:lnTo>
                    <a:pt x="176" y="105"/>
                  </a:lnTo>
                  <a:lnTo>
                    <a:pt x="138" y="81"/>
                  </a:lnTo>
                  <a:lnTo>
                    <a:pt x="125" y="74"/>
                  </a:lnTo>
                  <a:lnTo>
                    <a:pt x="95" y="57"/>
                  </a:lnTo>
                  <a:lnTo>
                    <a:pt x="70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56"/>
            <p:cNvSpPr/>
            <p:nvPr/>
          </p:nvSpPr>
          <p:spPr>
            <a:xfrm>
              <a:off x="2364750" y="3437450"/>
              <a:ext cx="3475" cy="2200"/>
            </a:xfrm>
            <a:custGeom>
              <a:rect b="b" l="l" r="r" t="t"/>
              <a:pathLst>
                <a:path extrusionOk="0" h="88" w="139">
                  <a:moveTo>
                    <a:pt x="125" y="0"/>
                  </a:moveTo>
                  <a:lnTo>
                    <a:pt x="1" y="73"/>
                  </a:lnTo>
                  <a:lnTo>
                    <a:pt x="1" y="87"/>
                  </a:lnTo>
                  <a:lnTo>
                    <a:pt x="138" y="7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56"/>
            <p:cNvSpPr/>
            <p:nvPr/>
          </p:nvSpPr>
          <p:spPr>
            <a:xfrm>
              <a:off x="2364750" y="3437000"/>
              <a:ext cx="3150" cy="2275"/>
            </a:xfrm>
            <a:custGeom>
              <a:rect b="b" l="l" r="r" t="t"/>
              <a:pathLst>
                <a:path extrusionOk="0" h="91" w="126">
                  <a:moveTo>
                    <a:pt x="95" y="1"/>
                  </a:moveTo>
                  <a:lnTo>
                    <a:pt x="1" y="56"/>
                  </a:lnTo>
                  <a:lnTo>
                    <a:pt x="1" y="91"/>
                  </a:lnTo>
                  <a:lnTo>
                    <a:pt x="125" y="1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56"/>
            <p:cNvSpPr/>
            <p:nvPr/>
          </p:nvSpPr>
          <p:spPr>
            <a:xfrm>
              <a:off x="2364750" y="3436650"/>
              <a:ext cx="2375" cy="1750"/>
            </a:xfrm>
            <a:custGeom>
              <a:rect b="b" l="l" r="r" t="t"/>
              <a:pathLst>
                <a:path extrusionOk="0" h="70" w="95">
                  <a:moveTo>
                    <a:pt x="70" y="0"/>
                  </a:moveTo>
                  <a:lnTo>
                    <a:pt x="1" y="41"/>
                  </a:lnTo>
                  <a:lnTo>
                    <a:pt x="1" y="70"/>
                  </a:lnTo>
                  <a:lnTo>
                    <a:pt x="95" y="15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56"/>
            <p:cNvSpPr/>
            <p:nvPr/>
          </p:nvSpPr>
          <p:spPr>
            <a:xfrm>
              <a:off x="2364750" y="3435600"/>
              <a:ext cx="1775" cy="2075"/>
            </a:xfrm>
            <a:custGeom>
              <a:rect b="b" l="l" r="r" t="t"/>
              <a:pathLst>
                <a:path extrusionOk="0" h="83" w="71">
                  <a:moveTo>
                    <a:pt x="1" y="0"/>
                  </a:moveTo>
                  <a:lnTo>
                    <a:pt x="1" y="83"/>
                  </a:lnTo>
                  <a:lnTo>
                    <a:pt x="70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56"/>
            <p:cNvSpPr/>
            <p:nvPr/>
          </p:nvSpPr>
          <p:spPr>
            <a:xfrm>
              <a:off x="2365225" y="3438750"/>
              <a:ext cx="3950" cy="2700"/>
            </a:xfrm>
            <a:custGeom>
              <a:rect b="b" l="l" r="r" t="t"/>
              <a:pathLst>
                <a:path extrusionOk="0" h="108" w="158">
                  <a:moveTo>
                    <a:pt x="157" y="0"/>
                  </a:moveTo>
                  <a:lnTo>
                    <a:pt x="1" y="90"/>
                  </a:lnTo>
                  <a:lnTo>
                    <a:pt x="31" y="108"/>
                  </a:lnTo>
                  <a:lnTo>
                    <a:pt x="157" y="37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56"/>
            <p:cNvSpPr/>
            <p:nvPr/>
          </p:nvSpPr>
          <p:spPr>
            <a:xfrm>
              <a:off x="2364750" y="3437625"/>
              <a:ext cx="4425" cy="3400"/>
            </a:xfrm>
            <a:custGeom>
              <a:rect b="b" l="l" r="r" t="t"/>
              <a:pathLst>
                <a:path extrusionOk="0" h="136" w="177">
                  <a:moveTo>
                    <a:pt x="138" y="0"/>
                  </a:moveTo>
                  <a:lnTo>
                    <a:pt x="1" y="80"/>
                  </a:lnTo>
                  <a:lnTo>
                    <a:pt x="1" y="124"/>
                  </a:lnTo>
                  <a:lnTo>
                    <a:pt x="20" y="135"/>
                  </a:lnTo>
                  <a:lnTo>
                    <a:pt x="176" y="45"/>
                  </a:lnTo>
                  <a:lnTo>
                    <a:pt x="176" y="24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56"/>
            <p:cNvSpPr/>
            <p:nvPr/>
          </p:nvSpPr>
          <p:spPr>
            <a:xfrm>
              <a:off x="2366525" y="3440275"/>
              <a:ext cx="2650" cy="3075"/>
            </a:xfrm>
            <a:custGeom>
              <a:rect b="b" l="l" r="r" t="t"/>
              <a:pathLst>
                <a:path extrusionOk="0" h="123" w="106">
                  <a:moveTo>
                    <a:pt x="105" y="0"/>
                  </a:moveTo>
                  <a:lnTo>
                    <a:pt x="1" y="60"/>
                  </a:lnTo>
                  <a:lnTo>
                    <a:pt x="105" y="12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56"/>
            <p:cNvSpPr/>
            <p:nvPr/>
          </p:nvSpPr>
          <p:spPr>
            <a:xfrm>
              <a:off x="2366250" y="3439975"/>
              <a:ext cx="2925" cy="1800"/>
            </a:xfrm>
            <a:custGeom>
              <a:rect b="b" l="l" r="r" t="t"/>
              <a:pathLst>
                <a:path extrusionOk="0" h="72" w="117">
                  <a:moveTo>
                    <a:pt x="116" y="1"/>
                  </a:moveTo>
                  <a:lnTo>
                    <a:pt x="0" y="66"/>
                  </a:lnTo>
                  <a:lnTo>
                    <a:pt x="12" y="72"/>
                  </a:lnTo>
                  <a:lnTo>
                    <a:pt x="116" y="12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56"/>
            <p:cNvSpPr/>
            <p:nvPr/>
          </p:nvSpPr>
          <p:spPr>
            <a:xfrm>
              <a:off x="2365975" y="3439650"/>
              <a:ext cx="3200" cy="1975"/>
            </a:xfrm>
            <a:custGeom>
              <a:rect b="b" l="l" r="r" t="t"/>
              <a:pathLst>
                <a:path extrusionOk="0" h="79" w="128">
                  <a:moveTo>
                    <a:pt x="127" y="1"/>
                  </a:moveTo>
                  <a:lnTo>
                    <a:pt x="1" y="72"/>
                  </a:lnTo>
                  <a:lnTo>
                    <a:pt x="11" y="79"/>
                  </a:lnTo>
                  <a:lnTo>
                    <a:pt x="127" y="14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56"/>
            <p:cNvSpPr/>
            <p:nvPr/>
          </p:nvSpPr>
          <p:spPr>
            <a:xfrm>
              <a:off x="2363925" y="3434150"/>
              <a:ext cx="6075" cy="4075"/>
            </a:xfrm>
            <a:custGeom>
              <a:rect b="b" l="l" r="r" t="t"/>
              <a:pathLst>
                <a:path extrusionOk="0" h="163" w="243">
                  <a:moveTo>
                    <a:pt x="0" y="0"/>
                  </a:moveTo>
                  <a:lnTo>
                    <a:pt x="34" y="58"/>
                  </a:lnTo>
                  <a:lnTo>
                    <a:pt x="209" y="163"/>
                  </a:lnTo>
                  <a:lnTo>
                    <a:pt x="242" y="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56"/>
            <p:cNvSpPr/>
            <p:nvPr/>
          </p:nvSpPr>
          <p:spPr>
            <a:xfrm>
              <a:off x="2363925" y="3440700"/>
              <a:ext cx="6075" cy="4125"/>
            </a:xfrm>
            <a:custGeom>
              <a:rect b="b" l="l" r="r" t="t"/>
              <a:pathLst>
                <a:path extrusionOk="0" h="165" w="243">
                  <a:moveTo>
                    <a:pt x="34" y="1"/>
                  </a:moveTo>
                  <a:lnTo>
                    <a:pt x="0" y="20"/>
                  </a:lnTo>
                  <a:lnTo>
                    <a:pt x="242" y="165"/>
                  </a:lnTo>
                  <a:lnTo>
                    <a:pt x="209" y="10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56"/>
            <p:cNvSpPr/>
            <p:nvPr/>
          </p:nvSpPr>
          <p:spPr>
            <a:xfrm>
              <a:off x="2364750" y="3440475"/>
              <a:ext cx="4425" cy="2875"/>
            </a:xfrm>
            <a:custGeom>
              <a:rect b="b" l="l" r="r" t="t"/>
              <a:pathLst>
                <a:path extrusionOk="0" h="115" w="177">
                  <a:moveTo>
                    <a:pt x="9" y="1"/>
                  </a:moveTo>
                  <a:lnTo>
                    <a:pt x="1" y="10"/>
                  </a:lnTo>
                  <a:lnTo>
                    <a:pt x="176" y="114"/>
                  </a:lnTo>
                  <a:lnTo>
                    <a:pt x="176" y="101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56"/>
            <p:cNvSpPr/>
            <p:nvPr/>
          </p:nvSpPr>
          <p:spPr>
            <a:xfrm>
              <a:off x="2364750" y="3435600"/>
              <a:ext cx="250" cy="5125"/>
            </a:xfrm>
            <a:custGeom>
              <a:rect b="b" l="l" r="r" t="t"/>
              <a:pathLst>
                <a:path extrusionOk="0" h="205" w="10">
                  <a:moveTo>
                    <a:pt x="1" y="0"/>
                  </a:moveTo>
                  <a:lnTo>
                    <a:pt x="1" y="205"/>
                  </a:lnTo>
                  <a:lnTo>
                    <a:pt x="9" y="196"/>
                  </a:lnTo>
                  <a:lnTo>
                    <a:pt x="9" y="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56"/>
            <p:cNvSpPr/>
            <p:nvPr/>
          </p:nvSpPr>
          <p:spPr>
            <a:xfrm>
              <a:off x="2369975" y="3437525"/>
              <a:ext cx="350" cy="7300"/>
            </a:xfrm>
            <a:custGeom>
              <a:rect b="b" l="l" r="r" t="t"/>
              <a:pathLst>
                <a:path extrusionOk="0" h="292" w="14">
                  <a:moveTo>
                    <a:pt x="14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14" y="28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56"/>
            <p:cNvSpPr/>
            <p:nvPr/>
          </p:nvSpPr>
          <p:spPr>
            <a:xfrm>
              <a:off x="2363925" y="3433925"/>
              <a:ext cx="6400" cy="3825"/>
            </a:xfrm>
            <a:custGeom>
              <a:rect b="b" l="l" r="r" t="t"/>
              <a:pathLst>
                <a:path extrusionOk="0" h="153" w="256">
                  <a:moveTo>
                    <a:pt x="12" y="1"/>
                  </a:moveTo>
                  <a:lnTo>
                    <a:pt x="0" y="9"/>
                  </a:lnTo>
                  <a:lnTo>
                    <a:pt x="242" y="153"/>
                  </a:lnTo>
                  <a:lnTo>
                    <a:pt x="256" y="144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56"/>
            <p:cNvSpPr/>
            <p:nvPr/>
          </p:nvSpPr>
          <p:spPr>
            <a:xfrm>
              <a:off x="2369975" y="3437725"/>
              <a:ext cx="6075" cy="10650"/>
            </a:xfrm>
            <a:custGeom>
              <a:rect b="b" l="l" r="r" t="t"/>
              <a:pathLst>
                <a:path extrusionOk="0" h="426" w="243">
                  <a:moveTo>
                    <a:pt x="0" y="1"/>
                  </a:moveTo>
                  <a:lnTo>
                    <a:pt x="0" y="282"/>
                  </a:lnTo>
                  <a:lnTo>
                    <a:pt x="243" y="426"/>
                  </a:lnTo>
                  <a:lnTo>
                    <a:pt x="243" y="1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56"/>
            <p:cNvSpPr/>
            <p:nvPr/>
          </p:nvSpPr>
          <p:spPr>
            <a:xfrm>
              <a:off x="2370800" y="3439175"/>
              <a:ext cx="4425" cy="7750"/>
            </a:xfrm>
            <a:custGeom>
              <a:rect b="b" l="l" r="r" t="t"/>
              <a:pathLst>
                <a:path extrusionOk="0" h="310" w="177">
                  <a:moveTo>
                    <a:pt x="1" y="1"/>
                  </a:moveTo>
                  <a:lnTo>
                    <a:pt x="1" y="83"/>
                  </a:lnTo>
                  <a:lnTo>
                    <a:pt x="1" y="111"/>
                  </a:lnTo>
                  <a:lnTo>
                    <a:pt x="1" y="147"/>
                  </a:lnTo>
                  <a:lnTo>
                    <a:pt x="1" y="162"/>
                  </a:lnTo>
                  <a:lnTo>
                    <a:pt x="1" y="205"/>
                  </a:lnTo>
                  <a:lnTo>
                    <a:pt x="20" y="217"/>
                  </a:lnTo>
                  <a:lnTo>
                    <a:pt x="50" y="234"/>
                  </a:lnTo>
                  <a:lnTo>
                    <a:pt x="62" y="242"/>
                  </a:lnTo>
                  <a:lnTo>
                    <a:pt x="72" y="247"/>
                  </a:lnTo>
                  <a:lnTo>
                    <a:pt x="176" y="310"/>
                  </a:lnTo>
                  <a:lnTo>
                    <a:pt x="176" y="188"/>
                  </a:lnTo>
                  <a:lnTo>
                    <a:pt x="176" y="175"/>
                  </a:lnTo>
                  <a:lnTo>
                    <a:pt x="176" y="162"/>
                  </a:lnTo>
                  <a:lnTo>
                    <a:pt x="176" y="127"/>
                  </a:lnTo>
                  <a:lnTo>
                    <a:pt x="176" y="105"/>
                  </a:lnTo>
                  <a:lnTo>
                    <a:pt x="139" y="82"/>
                  </a:lnTo>
                  <a:lnTo>
                    <a:pt x="126" y="75"/>
                  </a:lnTo>
                  <a:lnTo>
                    <a:pt x="95" y="57"/>
                  </a:lnTo>
                  <a:lnTo>
                    <a:pt x="70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56"/>
            <p:cNvSpPr/>
            <p:nvPr/>
          </p:nvSpPr>
          <p:spPr>
            <a:xfrm>
              <a:off x="2370800" y="3441025"/>
              <a:ext cx="3475" cy="2200"/>
            </a:xfrm>
            <a:custGeom>
              <a:rect b="b" l="l" r="r" t="t"/>
              <a:pathLst>
                <a:path extrusionOk="0" h="88" w="139">
                  <a:moveTo>
                    <a:pt x="126" y="1"/>
                  </a:moveTo>
                  <a:lnTo>
                    <a:pt x="1" y="73"/>
                  </a:lnTo>
                  <a:lnTo>
                    <a:pt x="1" y="88"/>
                  </a:lnTo>
                  <a:lnTo>
                    <a:pt x="139" y="8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56"/>
            <p:cNvSpPr/>
            <p:nvPr/>
          </p:nvSpPr>
          <p:spPr>
            <a:xfrm>
              <a:off x="2370800" y="3440600"/>
              <a:ext cx="3150" cy="2275"/>
            </a:xfrm>
            <a:custGeom>
              <a:rect b="b" l="l" r="r" t="t"/>
              <a:pathLst>
                <a:path extrusionOk="0" h="91" w="126">
                  <a:moveTo>
                    <a:pt x="95" y="0"/>
                  </a:moveTo>
                  <a:lnTo>
                    <a:pt x="1" y="54"/>
                  </a:lnTo>
                  <a:lnTo>
                    <a:pt x="1" y="90"/>
                  </a:lnTo>
                  <a:lnTo>
                    <a:pt x="126" y="1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56"/>
            <p:cNvSpPr/>
            <p:nvPr/>
          </p:nvSpPr>
          <p:spPr>
            <a:xfrm>
              <a:off x="2370800" y="3440225"/>
              <a:ext cx="2400" cy="1725"/>
            </a:xfrm>
            <a:custGeom>
              <a:rect b="b" l="l" r="r" t="t"/>
              <a:pathLst>
                <a:path extrusionOk="0" h="69" w="96">
                  <a:moveTo>
                    <a:pt x="70" y="1"/>
                  </a:moveTo>
                  <a:lnTo>
                    <a:pt x="1" y="41"/>
                  </a:lnTo>
                  <a:lnTo>
                    <a:pt x="1" y="69"/>
                  </a:lnTo>
                  <a:lnTo>
                    <a:pt x="95" y="15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56"/>
            <p:cNvSpPr/>
            <p:nvPr/>
          </p:nvSpPr>
          <p:spPr>
            <a:xfrm>
              <a:off x="2370800" y="3439175"/>
              <a:ext cx="1775" cy="2100"/>
            </a:xfrm>
            <a:custGeom>
              <a:rect b="b" l="l" r="r" t="t"/>
              <a:pathLst>
                <a:path extrusionOk="0" h="84" w="71">
                  <a:moveTo>
                    <a:pt x="1" y="1"/>
                  </a:moveTo>
                  <a:lnTo>
                    <a:pt x="1" y="83"/>
                  </a:lnTo>
                  <a:lnTo>
                    <a:pt x="70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56"/>
            <p:cNvSpPr/>
            <p:nvPr/>
          </p:nvSpPr>
          <p:spPr>
            <a:xfrm>
              <a:off x="2371275" y="3442325"/>
              <a:ext cx="3950" cy="2725"/>
            </a:xfrm>
            <a:custGeom>
              <a:rect b="b" l="l" r="r" t="t"/>
              <a:pathLst>
                <a:path extrusionOk="0" h="109" w="158">
                  <a:moveTo>
                    <a:pt x="157" y="1"/>
                  </a:moveTo>
                  <a:lnTo>
                    <a:pt x="1" y="91"/>
                  </a:lnTo>
                  <a:lnTo>
                    <a:pt x="31" y="108"/>
                  </a:lnTo>
                  <a:lnTo>
                    <a:pt x="157" y="36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56"/>
            <p:cNvSpPr/>
            <p:nvPr/>
          </p:nvSpPr>
          <p:spPr>
            <a:xfrm>
              <a:off x="2370800" y="3441200"/>
              <a:ext cx="4425" cy="3400"/>
            </a:xfrm>
            <a:custGeom>
              <a:rect b="b" l="l" r="r" t="t"/>
              <a:pathLst>
                <a:path extrusionOk="0" h="136" w="177">
                  <a:moveTo>
                    <a:pt x="139" y="1"/>
                  </a:moveTo>
                  <a:lnTo>
                    <a:pt x="1" y="81"/>
                  </a:lnTo>
                  <a:lnTo>
                    <a:pt x="1" y="124"/>
                  </a:lnTo>
                  <a:lnTo>
                    <a:pt x="20" y="136"/>
                  </a:lnTo>
                  <a:lnTo>
                    <a:pt x="176" y="46"/>
                  </a:lnTo>
                  <a:lnTo>
                    <a:pt x="176" y="24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56"/>
            <p:cNvSpPr/>
            <p:nvPr/>
          </p:nvSpPr>
          <p:spPr>
            <a:xfrm>
              <a:off x="2372575" y="3443850"/>
              <a:ext cx="2650" cy="3075"/>
            </a:xfrm>
            <a:custGeom>
              <a:rect b="b" l="l" r="r" t="t"/>
              <a:pathLst>
                <a:path extrusionOk="0" h="123" w="106">
                  <a:moveTo>
                    <a:pt x="105" y="1"/>
                  </a:moveTo>
                  <a:lnTo>
                    <a:pt x="1" y="60"/>
                  </a:lnTo>
                  <a:lnTo>
                    <a:pt x="105" y="123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56"/>
            <p:cNvSpPr/>
            <p:nvPr/>
          </p:nvSpPr>
          <p:spPr>
            <a:xfrm>
              <a:off x="2372325" y="3443525"/>
              <a:ext cx="2900" cy="1850"/>
            </a:xfrm>
            <a:custGeom>
              <a:rect b="b" l="l" r="r" t="t"/>
              <a:pathLst>
                <a:path extrusionOk="0" h="74" w="116">
                  <a:moveTo>
                    <a:pt x="115" y="1"/>
                  </a:moveTo>
                  <a:lnTo>
                    <a:pt x="1" y="68"/>
                  </a:lnTo>
                  <a:lnTo>
                    <a:pt x="11" y="73"/>
                  </a:lnTo>
                  <a:lnTo>
                    <a:pt x="115" y="14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56"/>
            <p:cNvSpPr/>
            <p:nvPr/>
          </p:nvSpPr>
          <p:spPr>
            <a:xfrm>
              <a:off x="2372050" y="3443200"/>
              <a:ext cx="3175" cy="2025"/>
            </a:xfrm>
            <a:custGeom>
              <a:rect b="b" l="l" r="r" t="t"/>
              <a:pathLst>
                <a:path extrusionOk="0" h="81" w="127">
                  <a:moveTo>
                    <a:pt x="126" y="1"/>
                  </a:moveTo>
                  <a:lnTo>
                    <a:pt x="0" y="73"/>
                  </a:lnTo>
                  <a:lnTo>
                    <a:pt x="12" y="81"/>
                  </a:lnTo>
                  <a:lnTo>
                    <a:pt x="126" y="14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56"/>
            <p:cNvSpPr/>
            <p:nvPr/>
          </p:nvSpPr>
          <p:spPr>
            <a:xfrm>
              <a:off x="2369975" y="3437725"/>
              <a:ext cx="6075" cy="4100"/>
            </a:xfrm>
            <a:custGeom>
              <a:rect b="b" l="l" r="r" t="t"/>
              <a:pathLst>
                <a:path extrusionOk="0" h="164" w="243">
                  <a:moveTo>
                    <a:pt x="0" y="1"/>
                  </a:moveTo>
                  <a:lnTo>
                    <a:pt x="34" y="59"/>
                  </a:lnTo>
                  <a:lnTo>
                    <a:pt x="209" y="163"/>
                  </a:lnTo>
                  <a:lnTo>
                    <a:pt x="243" y="1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56"/>
            <p:cNvSpPr/>
            <p:nvPr/>
          </p:nvSpPr>
          <p:spPr>
            <a:xfrm>
              <a:off x="2369975" y="3444300"/>
              <a:ext cx="6075" cy="4075"/>
            </a:xfrm>
            <a:custGeom>
              <a:rect b="b" l="l" r="r" t="t"/>
              <a:pathLst>
                <a:path extrusionOk="0" h="163" w="243">
                  <a:moveTo>
                    <a:pt x="34" y="0"/>
                  </a:moveTo>
                  <a:lnTo>
                    <a:pt x="0" y="19"/>
                  </a:lnTo>
                  <a:lnTo>
                    <a:pt x="243" y="163"/>
                  </a:lnTo>
                  <a:lnTo>
                    <a:pt x="209" y="105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56"/>
            <p:cNvSpPr/>
            <p:nvPr/>
          </p:nvSpPr>
          <p:spPr>
            <a:xfrm>
              <a:off x="2370800" y="3444075"/>
              <a:ext cx="4425" cy="2850"/>
            </a:xfrm>
            <a:custGeom>
              <a:rect b="b" l="l" r="r" t="t"/>
              <a:pathLst>
                <a:path extrusionOk="0" h="114" w="177">
                  <a:moveTo>
                    <a:pt x="10" y="1"/>
                  </a:moveTo>
                  <a:lnTo>
                    <a:pt x="1" y="9"/>
                  </a:lnTo>
                  <a:lnTo>
                    <a:pt x="176" y="114"/>
                  </a:lnTo>
                  <a:lnTo>
                    <a:pt x="176" y="10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56"/>
            <p:cNvSpPr/>
            <p:nvPr/>
          </p:nvSpPr>
          <p:spPr>
            <a:xfrm>
              <a:off x="2370800" y="3439175"/>
              <a:ext cx="250" cy="5150"/>
            </a:xfrm>
            <a:custGeom>
              <a:rect b="b" l="l" r="r" t="t"/>
              <a:pathLst>
                <a:path extrusionOk="0" h="206" w="10">
                  <a:moveTo>
                    <a:pt x="1" y="1"/>
                  </a:moveTo>
                  <a:lnTo>
                    <a:pt x="1" y="205"/>
                  </a:lnTo>
                  <a:lnTo>
                    <a:pt x="10" y="197"/>
                  </a:lnTo>
                  <a:lnTo>
                    <a:pt x="10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56"/>
            <p:cNvSpPr/>
            <p:nvPr/>
          </p:nvSpPr>
          <p:spPr>
            <a:xfrm>
              <a:off x="2376025" y="3441075"/>
              <a:ext cx="350" cy="7300"/>
            </a:xfrm>
            <a:custGeom>
              <a:rect b="b" l="l" r="r" t="t"/>
              <a:pathLst>
                <a:path extrusionOk="0" h="292" w="14">
                  <a:moveTo>
                    <a:pt x="14" y="0"/>
                  </a:moveTo>
                  <a:lnTo>
                    <a:pt x="1" y="9"/>
                  </a:lnTo>
                  <a:lnTo>
                    <a:pt x="1" y="292"/>
                  </a:lnTo>
                  <a:lnTo>
                    <a:pt x="14" y="28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56"/>
            <p:cNvSpPr/>
            <p:nvPr/>
          </p:nvSpPr>
          <p:spPr>
            <a:xfrm>
              <a:off x="2369975" y="3437525"/>
              <a:ext cx="6400" cy="3775"/>
            </a:xfrm>
            <a:custGeom>
              <a:rect b="b" l="l" r="r" t="t"/>
              <a:pathLst>
                <a:path extrusionOk="0" h="151" w="256">
                  <a:moveTo>
                    <a:pt x="12" y="0"/>
                  </a:moveTo>
                  <a:lnTo>
                    <a:pt x="0" y="9"/>
                  </a:lnTo>
                  <a:lnTo>
                    <a:pt x="243" y="151"/>
                  </a:lnTo>
                  <a:lnTo>
                    <a:pt x="256" y="14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56"/>
            <p:cNvSpPr/>
            <p:nvPr/>
          </p:nvSpPr>
          <p:spPr>
            <a:xfrm>
              <a:off x="2373775" y="3432300"/>
              <a:ext cx="31575" cy="78625"/>
            </a:xfrm>
            <a:custGeom>
              <a:rect b="b" l="l" r="r" t="t"/>
              <a:pathLst>
                <a:path extrusionOk="0" h="3145" w="1263">
                  <a:moveTo>
                    <a:pt x="1" y="0"/>
                  </a:moveTo>
                  <a:lnTo>
                    <a:pt x="1" y="2433"/>
                  </a:lnTo>
                  <a:lnTo>
                    <a:pt x="1262" y="3144"/>
                  </a:lnTo>
                  <a:lnTo>
                    <a:pt x="1262" y="7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56"/>
            <p:cNvSpPr/>
            <p:nvPr/>
          </p:nvSpPr>
          <p:spPr>
            <a:xfrm>
              <a:off x="2405325" y="3450425"/>
              <a:ext cx="11325" cy="60500"/>
            </a:xfrm>
            <a:custGeom>
              <a:rect b="b" l="l" r="r" t="t"/>
              <a:pathLst>
                <a:path extrusionOk="0" h="2420" w="453">
                  <a:moveTo>
                    <a:pt x="0" y="0"/>
                  </a:moveTo>
                  <a:lnTo>
                    <a:pt x="0" y="2419"/>
                  </a:lnTo>
                  <a:lnTo>
                    <a:pt x="453" y="2193"/>
                  </a:lnTo>
                  <a:lnTo>
                    <a:pt x="453" y="2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56"/>
            <p:cNvSpPr/>
            <p:nvPr/>
          </p:nvSpPr>
          <p:spPr>
            <a:xfrm>
              <a:off x="2481525" y="3425775"/>
              <a:ext cx="47075" cy="7675"/>
            </a:xfrm>
            <a:custGeom>
              <a:rect b="b" l="l" r="r" t="t"/>
              <a:pathLst>
                <a:path extrusionOk="0" h="307" w="1883">
                  <a:moveTo>
                    <a:pt x="192" y="0"/>
                  </a:moveTo>
                  <a:lnTo>
                    <a:pt x="0" y="77"/>
                  </a:lnTo>
                  <a:lnTo>
                    <a:pt x="1749" y="306"/>
                  </a:lnTo>
                  <a:lnTo>
                    <a:pt x="1883" y="228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56"/>
            <p:cNvSpPr/>
            <p:nvPr/>
          </p:nvSpPr>
          <p:spPr>
            <a:xfrm>
              <a:off x="2344050" y="3363500"/>
              <a:ext cx="142325" cy="113375"/>
            </a:xfrm>
            <a:custGeom>
              <a:rect b="b" l="l" r="r" t="t"/>
              <a:pathLst>
                <a:path extrusionOk="0" h="4535" w="5693">
                  <a:moveTo>
                    <a:pt x="1559" y="0"/>
                  </a:moveTo>
                  <a:lnTo>
                    <a:pt x="1" y="2100"/>
                  </a:lnTo>
                  <a:lnTo>
                    <a:pt x="4165" y="4534"/>
                  </a:lnTo>
                  <a:lnTo>
                    <a:pt x="5692" y="2488"/>
                  </a:lnTo>
                  <a:lnTo>
                    <a:pt x="155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56"/>
            <p:cNvSpPr/>
            <p:nvPr/>
          </p:nvSpPr>
          <p:spPr>
            <a:xfrm>
              <a:off x="2382775" y="3363500"/>
              <a:ext cx="145825" cy="67975"/>
            </a:xfrm>
            <a:custGeom>
              <a:rect b="b" l="l" r="r" t="t"/>
              <a:pathLst>
                <a:path extrusionOk="0" h="2719" w="5833">
                  <a:moveTo>
                    <a:pt x="0" y="0"/>
                  </a:moveTo>
                  <a:lnTo>
                    <a:pt x="4143" y="2493"/>
                  </a:lnTo>
                  <a:lnTo>
                    <a:pt x="5833" y="2719"/>
                  </a:lnTo>
                  <a:lnTo>
                    <a:pt x="5833" y="2719"/>
                  </a:lnTo>
                  <a:lnTo>
                    <a:pt x="1620" y="2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56"/>
            <p:cNvSpPr/>
            <p:nvPr/>
          </p:nvSpPr>
          <p:spPr>
            <a:xfrm>
              <a:off x="2448175" y="3425775"/>
              <a:ext cx="41275" cy="51100"/>
            </a:xfrm>
            <a:custGeom>
              <a:rect b="b" l="l" r="r" t="t"/>
              <a:pathLst>
                <a:path extrusionOk="0" h="2044" w="1651">
                  <a:moveTo>
                    <a:pt x="1526" y="0"/>
                  </a:moveTo>
                  <a:lnTo>
                    <a:pt x="0" y="2043"/>
                  </a:lnTo>
                  <a:lnTo>
                    <a:pt x="97" y="2043"/>
                  </a:lnTo>
                  <a:lnTo>
                    <a:pt x="1650" y="18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56"/>
            <p:cNvSpPr/>
            <p:nvPr/>
          </p:nvSpPr>
          <p:spPr>
            <a:xfrm>
              <a:off x="2364250" y="3391450"/>
              <a:ext cx="21050" cy="34350"/>
            </a:xfrm>
            <a:custGeom>
              <a:rect b="b" l="l" r="r" t="t"/>
              <a:pathLst>
                <a:path extrusionOk="0" h="1374" w="842">
                  <a:moveTo>
                    <a:pt x="421" y="0"/>
                  </a:moveTo>
                  <a:lnTo>
                    <a:pt x="0" y="49"/>
                  </a:lnTo>
                  <a:lnTo>
                    <a:pt x="0" y="921"/>
                  </a:lnTo>
                  <a:lnTo>
                    <a:pt x="841" y="1373"/>
                  </a:lnTo>
                  <a:lnTo>
                    <a:pt x="841" y="555"/>
                  </a:lnTo>
                  <a:lnTo>
                    <a:pt x="42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56"/>
            <p:cNvSpPr/>
            <p:nvPr/>
          </p:nvSpPr>
          <p:spPr>
            <a:xfrm>
              <a:off x="2385275" y="3396125"/>
              <a:ext cx="16450" cy="29675"/>
            </a:xfrm>
            <a:custGeom>
              <a:rect b="b" l="l" r="r" t="t"/>
              <a:pathLst>
                <a:path extrusionOk="0" h="1187" w="658">
                  <a:moveTo>
                    <a:pt x="657" y="0"/>
                  </a:moveTo>
                  <a:lnTo>
                    <a:pt x="0" y="368"/>
                  </a:lnTo>
                  <a:lnTo>
                    <a:pt x="0" y="1186"/>
                  </a:lnTo>
                  <a:lnTo>
                    <a:pt x="167" y="1089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56"/>
            <p:cNvSpPr/>
            <p:nvPr/>
          </p:nvSpPr>
          <p:spPr>
            <a:xfrm>
              <a:off x="2369600" y="3403725"/>
              <a:ext cx="9825" cy="16525"/>
            </a:xfrm>
            <a:custGeom>
              <a:rect b="b" l="l" r="r" t="t"/>
              <a:pathLst>
                <a:path extrusionOk="0" h="661" w="393">
                  <a:moveTo>
                    <a:pt x="1" y="1"/>
                  </a:moveTo>
                  <a:lnTo>
                    <a:pt x="1" y="453"/>
                  </a:lnTo>
                  <a:lnTo>
                    <a:pt x="392" y="660"/>
                  </a:lnTo>
                  <a:lnTo>
                    <a:pt x="392" y="2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56"/>
            <p:cNvSpPr/>
            <p:nvPr/>
          </p:nvSpPr>
          <p:spPr>
            <a:xfrm>
              <a:off x="2370950" y="3405975"/>
              <a:ext cx="7100" cy="12000"/>
            </a:xfrm>
            <a:custGeom>
              <a:rect b="b" l="l" r="r" t="t"/>
              <a:pathLst>
                <a:path extrusionOk="0" h="480" w="284">
                  <a:moveTo>
                    <a:pt x="1" y="1"/>
                  </a:moveTo>
                  <a:lnTo>
                    <a:pt x="1" y="132"/>
                  </a:lnTo>
                  <a:lnTo>
                    <a:pt x="1" y="179"/>
                  </a:lnTo>
                  <a:lnTo>
                    <a:pt x="1" y="235"/>
                  </a:lnTo>
                  <a:lnTo>
                    <a:pt x="1" y="259"/>
                  </a:lnTo>
                  <a:lnTo>
                    <a:pt x="1" y="330"/>
                  </a:lnTo>
                  <a:lnTo>
                    <a:pt x="31" y="346"/>
                  </a:lnTo>
                  <a:lnTo>
                    <a:pt x="80" y="372"/>
                  </a:lnTo>
                  <a:lnTo>
                    <a:pt x="98" y="382"/>
                  </a:lnTo>
                  <a:lnTo>
                    <a:pt x="115" y="391"/>
                  </a:lnTo>
                  <a:lnTo>
                    <a:pt x="283" y="479"/>
                  </a:lnTo>
                  <a:lnTo>
                    <a:pt x="283" y="282"/>
                  </a:lnTo>
                  <a:lnTo>
                    <a:pt x="283" y="263"/>
                  </a:lnTo>
                  <a:lnTo>
                    <a:pt x="283" y="241"/>
                  </a:lnTo>
                  <a:lnTo>
                    <a:pt x="283" y="185"/>
                  </a:lnTo>
                  <a:lnTo>
                    <a:pt x="283" y="148"/>
                  </a:lnTo>
                  <a:lnTo>
                    <a:pt x="222" y="117"/>
                  </a:lnTo>
                  <a:lnTo>
                    <a:pt x="204" y="106"/>
                  </a:lnTo>
                  <a:lnTo>
                    <a:pt x="154" y="80"/>
                  </a:lnTo>
                  <a:lnTo>
                    <a:pt x="114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56"/>
            <p:cNvSpPr/>
            <p:nvPr/>
          </p:nvSpPr>
          <p:spPr>
            <a:xfrm>
              <a:off x="2370950" y="3408625"/>
              <a:ext cx="5575" cy="3825"/>
            </a:xfrm>
            <a:custGeom>
              <a:rect b="b" l="l" r="r" t="t"/>
              <a:pathLst>
                <a:path extrusionOk="0" h="153" w="223">
                  <a:moveTo>
                    <a:pt x="204" y="0"/>
                  </a:moveTo>
                  <a:lnTo>
                    <a:pt x="1" y="129"/>
                  </a:lnTo>
                  <a:lnTo>
                    <a:pt x="1" y="153"/>
                  </a:lnTo>
                  <a:lnTo>
                    <a:pt x="222" y="1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56"/>
            <p:cNvSpPr/>
            <p:nvPr/>
          </p:nvSpPr>
          <p:spPr>
            <a:xfrm>
              <a:off x="2370950" y="3407975"/>
              <a:ext cx="5100" cy="3900"/>
            </a:xfrm>
            <a:custGeom>
              <a:rect b="b" l="l" r="r" t="t"/>
              <a:pathLst>
                <a:path extrusionOk="0" h="156" w="204">
                  <a:moveTo>
                    <a:pt x="154" y="0"/>
                  </a:moveTo>
                  <a:lnTo>
                    <a:pt x="1" y="99"/>
                  </a:lnTo>
                  <a:lnTo>
                    <a:pt x="1" y="155"/>
                  </a:lnTo>
                  <a:lnTo>
                    <a:pt x="204" y="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56"/>
            <p:cNvSpPr/>
            <p:nvPr/>
          </p:nvSpPr>
          <p:spPr>
            <a:xfrm>
              <a:off x="2370950" y="3407450"/>
              <a:ext cx="3875" cy="3000"/>
            </a:xfrm>
            <a:custGeom>
              <a:rect b="b" l="l" r="r" t="t"/>
              <a:pathLst>
                <a:path extrusionOk="0" h="120" w="155">
                  <a:moveTo>
                    <a:pt x="114" y="1"/>
                  </a:moveTo>
                  <a:lnTo>
                    <a:pt x="1" y="73"/>
                  </a:lnTo>
                  <a:lnTo>
                    <a:pt x="1" y="120"/>
                  </a:lnTo>
                  <a:lnTo>
                    <a:pt x="154" y="21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56"/>
            <p:cNvSpPr/>
            <p:nvPr/>
          </p:nvSpPr>
          <p:spPr>
            <a:xfrm>
              <a:off x="2370950" y="3405975"/>
              <a:ext cx="2850" cy="3325"/>
            </a:xfrm>
            <a:custGeom>
              <a:rect b="b" l="l" r="r" t="t"/>
              <a:pathLst>
                <a:path extrusionOk="0" h="133" w="114">
                  <a:moveTo>
                    <a:pt x="1" y="1"/>
                  </a:moveTo>
                  <a:lnTo>
                    <a:pt x="1" y="132"/>
                  </a:lnTo>
                  <a:lnTo>
                    <a:pt x="114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56"/>
            <p:cNvSpPr/>
            <p:nvPr/>
          </p:nvSpPr>
          <p:spPr>
            <a:xfrm>
              <a:off x="2371725" y="3410575"/>
              <a:ext cx="6325" cy="4700"/>
            </a:xfrm>
            <a:custGeom>
              <a:rect b="b" l="l" r="r" t="t"/>
              <a:pathLst>
                <a:path extrusionOk="0" h="188" w="253">
                  <a:moveTo>
                    <a:pt x="252" y="1"/>
                  </a:moveTo>
                  <a:lnTo>
                    <a:pt x="0" y="162"/>
                  </a:lnTo>
                  <a:lnTo>
                    <a:pt x="49" y="188"/>
                  </a:lnTo>
                  <a:lnTo>
                    <a:pt x="252" y="5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56"/>
            <p:cNvSpPr/>
            <p:nvPr/>
          </p:nvSpPr>
          <p:spPr>
            <a:xfrm>
              <a:off x="2370950" y="3408875"/>
              <a:ext cx="7100" cy="5750"/>
            </a:xfrm>
            <a:custGeom>
              <a:rect b="b" l="l" r="r" t="t"/>
              <a:pathLst>
                <a:path extrusionOk="0" h="230" w="284">
                  <a:moveTo>
                    <a:pt x="222" y="1"/>
                  </a:moveTo>
                  <a:lnTo>
                    <a:pt x="1" y="143"/>
                  </a:lnTo>
                  <a:lnTo>
                    <a:pt x="1" y="214"/>
                  </a:lnTo>
                  <a:lnTo>
                    <a:pt x="31" y="230"/>
                  </a:lnTo>
                  <a:lnTo>
                    <a:pt x="283" y="69"/>
                  </a:lnTo>
                  <a:lnTo>
                    <a:pt x="283" y="3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56"/>
            <p:cNvSpPr/>
            <p:nvPr/>
          </p:nvSpPr>
          <p:spPr>
            <a:xfrm>
              <a:off x="2373825" y="3413000"/>
              <a:ext cx="4225" cy="4975"/>
            </a:xfrm>
            <a:custGeom>
              <a:rect b="b" l="l" r="r" t="t"/>
              <a:pathLst>
                <a:path extrusionOk="0" h="199" w="169">
                  <a:moveTo>
                    <a:pt x="168" y="1"/>
                  </a:moveTo>
                  <a:lnTo>
                    <a:pt x="0" y="110"/>
                  </a:lnTo>
                  <a:lnTo>
                    <a:pt x="168" y="198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56"/>
            <p:cNvSpPr/>
            <p:nvPr/>
          </p:nvSpPr>
          <p:spPr>
            <a:xfrm>
              <a:off x="2373375" y="3412525"/>
              <a:ext cx="4675" cy="3225"/>
            </a:xfrm>
            <a:custGeom>
              <a:rect b="b" l="l" r="r" t="t"/>
              <a:pathLst>
                <a:path extrusionOk="0" h="129" w="187">
                  <a:moveTo>
                    <a:pt x="186" y="1"/>
                  </a:moveTo>
                  <a:lnTo>
                    <a:pt x="1" y="120"/>
                  </a:lnTo>
                  <a:lnTo>
                    <a:pt x="18" y="129"/>
                  </a:lnTo>
                  <a:lnTo>
                    <a:pt x="186" y="2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56"/>
            <p:cNvSpPr/>
            <p:nvPr/>
          </p:nvSpPr>
          <p:spPr>
            <a:xfrm>
              <a:off x="2372950" y="3412000"/>
              <a:ext cx="5100" cy="3525"/>
            </a:xfrm>
            <a:custGeom>
              <a:rect b="b" l="l" r="r" t="t"/>
              <a:pathLst>
                <a:path extrusionOk="0" h="141" w="204">
                  <a:moveTo>
                    <a:pt x="203" y="0"/>
                  </a:moveTo>
                  <a:lnTo>
                    <a:pt x="0" y="131"/>
                  </a:lnTo>
                  <a:lnTo>
                    <a:pt x="18" y="141"/>
                  </a:lnTo>
                  <a:lnTo>
                    <a:pt x="203" y="22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56"/>
            <p:cNvSpPr/>
            <p:nvPr/>
          </p:nvSpPr>
          <p:spPr>
            <a:xfrm>
              <a:off x="2369600" y="3403725"/>
              <a:ext cx="9825" cy="5975"/>
            </a:xfrm>
            <a:custGeom>
              <a:rect b="b" l="l" r="r" t="t"/>
              <a:pathLst>
                <a:path extrusionOk="0" h="239" w="393">
                  <a:moveTo>
                    <a:pt x="1" y="1"/>
                  </a:moveTo>
                  <a:lnTo>
                    <a:pt x="55" y="91"/>
                  </a:lnTo>
                  <a:lnTo>
                    <a:pt x="337" y="238"/>
                  </a:lnTo>
                  <a:lnTo>
                    <a:pt x="392" y="2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56"/>
            <p:cNvSpPr/>
            <p:nvPr/>
          </p:nvSpPr>
          <p:spPr>
            <a:xfrm>
              <a:off x="2369600" y="3414200"/>
              <a:ext cx="9825" cy="6050"/>
            </a:xfrm>
            <a:custGeom>
              <a:rect b="b" l="l" r="r" t="t"/>
              <a:pathLst>
                <a:path extrusionOk="0" h="242" w="393">
                  <a:moveTo>
                    <a:pt x="55" y="1"/>
                  </a:moveTo>
                  <a:lnTo>
                    <a:pt x="1" y="34"/>
                  </a:lnTo>
                  <a:lnTo>
                    <a:pt x="392" y="241"/>
                  </a:lnTo>
                  <a:lnTo>
                    <a:pt x="392" y="241"/>
                  </a:lnTo>
                  <a:lnTo>
                    <a:pt x="337" y="150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56"/>
            <p:cNvSpPr/>
            <p:nvPr/>
          </p:nvSpPr>
          <p:spPr>
            <a:xfrm>
              <a:off x="2370950" y="3413850"/>
              <a:ext cx="7100" cy="4125"/>
            </a:xfrm>
            <a:custGeom>
              <a:rect b="b" l="l" r="r" t="t"/>
              <a:pathLst>
                <a:path extrusionOk="0" h="165" w="284">
                  <a:moveTo>
                    <a:pt x="15" y="0"/>
                  </a:moveTo>
                  <a:lnTo>
                    <a:pt x="1" y="15"/>
                  </a:lnTo>
                  <a:lnTo>
                    <a:pt x="283" y="164"/>
                  </a:lnTo>
                  <a:lnTo>
                    <a:pt x="283" y="14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56"/>
            <p:cNvSpPr/>
            <p:nvPr/>
          </p:nvSpPr>
          <p:spPr>
            <a:xfrm>
              <a:off x="2370950" y="3405975"/>
              <a:ext cx="400" cy="8250"/>
            </a:xfrm>
            <a:custGeom>
              <a:rect b="b" l="l" r="r" t="t"/>
              <a:pathLst>
                <a:path extrusionOk="0" h="330" w="16">
                  <a:moveTo>
                    <a:pt x="1" y="1"/>
                  </a:moveTo>
                  <a:lnTo>
                    <a:pt x="1" y="330"/>
                  </a:lnTo>
                  <a:lnTo>
                    <a:pt x="15" y="315"/>
                  </a:lnTo>
                  <a:lnTo>
                    <a:pt x="15" y="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56"/>
            <p:cNvSpPr/>
            <p:nvPr/>
          </p:nvSpPr>
          <p:spPr>
            <a:xfrm>
              <a:off x="2379400" y="3408400"/>
              <a:ext cx="525" cy="11850"/>
            </a:xfrm>
            <a:custGeom>
              <a:rect b="b" l="l" r="r" t="t"/>
              <a:pathLst>
                <a:path extrusionOk="0" h="474" w="21">
                  <a:moveTo>
                    <a:pt x="21" y="1"/>
                  </a:moveTo>
                  <a:lnTo>
                    <a:pt x="0" y="17"/>
                  </a:lnTo>
                  <a:lnTo>
                    <a:pt x="0" y="473"/>
                  </a:lnTo>
                  <a:lnTo>
                    <a:pt x="21" y="459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56"/>
            <p:cNvSpPr/>
            <p:nvPr/>
          </p:nvSpPr>
          <p:spPr>
            <a:xfrm>
              <a:off x="2369600" y="3403325"/>
              <a:ext cx="10325" cy="5500"/>
            </a:xfrm>
            <a:custGeom>
              <a:rect b="b" l="l" r="r" t="t"/>
              <a:pathLst>
                <a:path extrusionOk="0" h="220" w="413">
                  <a:moveTo>
                    <a:pt x="21" y="1"/>
                  </a:moveTo>
                  <a:lnTo>
                    <a:pt x="1" y="17"/>
                  </a:lnTo>
                  <a:lnTo>
                    <a:pt x="392" y="220"/>
                  </a:lnTo>
                  <a:lnTo>
                    <a:pt x="413" y="204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56"/>
            <p:cNvSpPr/>
            <p:nvPr/>
          </p:nvSpPr>
          <p:spPr>
            <a:xfrm>
              <a:off x="2358550" y="3382375"/>
              <a:ext cx="45750" cy="26425"/>
            </a:xfrm>
            <a:custGeom>
              <a:rect b="b" l="l" r="r" t="t"/>
              <a:pathLst>
                <a:path extrusionOk="0" h="1057" w="1830">
                  <a:moveTo>
                    <a:pt x="911" y="1"/>
                  </a:moveTo>
                  <a:lnTo>
                    <a:pt x="1" y="528"/>
                  </a:lnTo>
                  <a:lnTo>
                    <a:pt x="930" y="1056"/>
                  </a:lnTo>
                  <a:lnTo>
                    <a:pt x="1829" y="528"/>
                  </a:lnTo>
                  <a:lnTo>
                    <a:pt x="91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56"/>
            <p:cNvSpPr/>
            <p:nvPr/>
          </p:nvSpPr>
          <p:spPr>
            <a:xfrm>
              <a:off x="2358550" y="3395575"/>
              <a:ext cx="23275" cy="16075"/>
            </a:xfrm>
            <a:custGeom>
              <a:rect b="b" l="l" r="r" t="t"/>
              <a:pathLst>
                <a:path extrusionOk="0" h="643" w="931">
                  <a:moveTo>
                    <a:pt x="1" y="0"/>
                  </a:moveTo>
                  <a:lnTo>
                    <a:pt x="1" y="105"/>
                  </a:lnTo>
                  <a:lnTo>
                    <a:pt x="930" y="643"/>
                  </a:lnTo>
                  <a:lnTo>
                    <a:pt x="930" y="5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56"/>
            <p:cNvSpPr/>
            <p:nvPr/>
          </p:nvSpPr>
          <p:spPr>
            <a:xfrm>
              <a:off x="2381800" y="3395575"/>
              <a:ext cx="22500" cy="16075"/>
            </a:xfrm>
            <a:custGeom>
              <a:rect b="b" l="l" r="r" t="t"/>
              <a:pathLst>
                <a:path extrusionOk="0" h="643" w="900">
                  <a:moveTo>
                    <a:pt x="899" y="0"/>
                  </a:moveTo>
                  <a:lnTo>
                    <a:pt x="0" y="528"/>
                  </a:lnTo>
                  <a:lnTo>
                    <a:pt x="0" y="643"/>
                  </a:lnTo>
                  <a:lnTo>
                    <a:pt x="899" y="111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56"/>
            <p:cNvSpPr/>
            <p:nvPr/>
          </p:nvSpPr>
          <p:spPr>
            <a:xfrm>
              <a:off x="2417575" y="3420575"/>
              <a:ext cx="21050" cy="34375"/>
            </a:xfrm>
            <a:custGeom>
              <a:rect b="b" l="l" r="r" t="t"/>
              <a:pathLst>
                <a:path extrusionOk="0" h="1375" w="842">
                  <a:moveTo>
                    <a:pt x="421" y="1"/>
                  </a:moveTo>
                  <a:lnTo>
                    <a:pt x="0" y="52"/>
                  </a:lnTo>
                  <a:lnTo>
                    <a:pt x="0" y="922"/>
                  </a:lnTo>
                  <a:lnTo>
                    <a:pt x="841" y="1374"/>
                  </a:lnTo>
                  <a:lnTo>
                    <a:pt x="841" y="556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56"/>
            <p:cNvSpPr/>
            <p:nvPr/>
          </p:nvSpPr>
          <p:spPr>
            <a:xfrm>
              <a:off x="2438600" y="3425250"/>
              <a:ext cx="16475" cy="29700"/>
            </a:xfrm>
            <a:custGeom>
              <a:rect b="b" l="l" r="r" t="t"/>
              <a:pathLst>
                <a:path extrusionOk="0" h="1188" w="659">
                  <a:moveTo>
                    <a:pt x="659" y="1"/>
                  </a:moveTo>
                  <a:lnTo>
                    <a:pt x="0" y="369"/>
                  </a:lnTo>
                  <a:lnTo>
                    <a:pt x="0" y="1187"/>
                  </a:lnTo>
                  <a:lnTo>
                    <a:pt x="167" y="1090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56"/>
            <p:cNvSpPr/>
            <p:nvPr/>
          </p:nvSpPr>
          <p:spPr>
            <a:xfrm>
              <a:off x="2422950" y="3432875"/>
              <a:ext cx="9800" cy="16525"/>
            </a:xfrm>
            <a:custGeom>
              <a:rect b="b" l="l" r="r" t="t"/>
              <a:pathLst>
                <a:path extrusionOk="0" h="661" w="392">
                  <a:moveTo>
                    <a:pt x="0" y="0"/>
                  </a:moveTo>
                  <a:lnTo>
                    <a:pt x="0" y="454"/>
                  </a:lnTo>
                  <a:lnTo>
                    <a:pt x="392" y="660"/>
                  </a:lnTo>
                  <a:lnTo>
                    <a:pt x="392" y="2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56"/>
            <p:cNvSpPr/>
            <p:nvPr/>
          </p:nvSpPr>
          <p:spPr>
            <a:xfrm>
              <a:off x="2424275" y="3435125"/>
              <a:ext cx="7125" cy="11975"/>
            </a:xfrm>
            <a:custGeom>
              <a:rect b="b" l="l" r="r" t="t"/>
              <a:pathLst>
                <a:path extrusionOk="0" h="479" w="285">
                  <a:moveTo>
                    <a:pt x="1" y="0"/>
                  </a:moveTo>
                  <a:lnTo>
                    <a:pt x="1" y="132"/>
                  </a:lnTo>
                  <a:lnTo>
                    <a:pt x="1" y="179"/>
                  </a:lnTo>
                  <a:lnTo>
                    <a:pt x="1" y="235"/>
                  </a:lnTo>
                  <a:lnTo>
                    <a:pt x="1" y="258"/>
                  </a:lnTo>
                  <a:lnTo>
                    <a:pt x="1" y="330"/>
                  </a:lnTo>
                  <a:lnTo>
                    <a:pt x="31" y="346"/>
                  </a:lnTo>
                  <a:lnTo>
                    <a:pt x="80" y="372"/>
                  </a:lnTo>
                  <a:lnTo>
                    <a:pt x="99" y="382"/>
                  </a:lnTo>
                  <a:lnTo>
                    <a:pt x="115" y="390"/>
                  </a:lnTo>
                  <a:lnTo>
                    <a:pt x="285" y="479"/>
                  </a:lnTo>
                  <a:lnTo>
                    <a:pt x="285" y="282"/>
                  </a:lnTo>
                  <a:lnTo>
                    <a:pt x="285" y="263"/>
                  </a:lnTo>
                  <a:lnTo>
                    <a:pt x="285" y="241"/>
                  </a:lnTo>
                  <a:lnTo>
                    <a:pt x="285" y="185"/>
                  </a:lnTo>
                  <a:lnTo>
                    <a:pt x="285" y="148"/>
                  </a:lnTo>
                  <a:lnTo>
                    <a:pt x="224" y="116"/>
                  </a:lnTo>
                  <a:lnTo>
                    <a:pt x="204" y="106"/>
                  </a:lnTo>
                  <a:lnTo>
                    <a:pt x="154" y="80"/>
                  </a:lnTo>
                  <a:lnTo>
                    <a:pt x="114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56"/>
            <p:cNvSpPr/>
            <p:nvPr/>
          </p:nvSpPr>
          <p:spPr>
            <a:xfrm>
              <a:off x="2424275" y="3437775"/>
              <a:ext cx="5600" cy="3825"/>
            </a:xfrm>
            <a:custGeom>
              <a:rect b="b" l="l" r="r" t="t"/>
              <a:pathLst>
                <a:path extrusionOk="0" h="153" w="224">
                  <a:moveTo>
                    <a:pt x="204" y="0"/>
                  </a:moveTo>
                  <a:lnTo>
                    <a:pt x="1" y="129"/>
                  </a:lnTo>
                  <a:lnTo>
                    <a:pt x="1" y="152"/>
                  </a:lnTo>
                  <a:lnTo>
                    <a:pt x="224" y="10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56"/>
            <p:cNvSpPr/>
            <p:nvPr/>
          </p:nvSpPr>
          <p:spPr>
            <a:xfrm>
              <a:off x="2424275" y="3437125"/>
              <a:ext cx="5100" cy="3900"/>
            </a:xfrm>
            <a:custGeom>
              <a:rect b="b" l="l" r="r" t="t"/>
              <a:pathLst>
                <a:path extrusionOk="0" h="156" w="204">
                  <a:moveTo>
                    <a:pt x="154" y="0"/>
                  </a:moveTo>
                  <a:lnTo>
                    <a:pt x="1" y="99"/>
                  </a:lnTo>
                  <a:lnTo>
                    <a:pt x="1" y="155"/>
                  </a:lnTo>
                  <a:lnTo>
                    <a:pt x="204" y="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56"/>
            <p:cNvSpPr/>
            <p:nvPr/>
          </p:nvSpPr>
          <p:spPr>
            <a:xfrm>
              <a:off x="2424275" y="3436600"/>
              <a:ext cx="3875" cy="3000"/>
            </a:xfrm>
            <a:custGeom>
              <a:rect b="b" l="l" r="r" t="t"/>
              <a:pathLst>
                <a:path extrusionOk="0" h="120" w="155">
                  <a:moveTo>
                    <a:pt x="114" y="1"/>
                  </a:moveTo>
                  <a:lnTo>
                    <a:pt x="1" y="73"/>
                  </a:lnTo>
                  <a:lnTo>
                    <a:pt x="1" y="120"/>
                  </a:lnTo>
                  <a:lnTo>
                    <a:pt x="154" y="21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56"/>
            <p:cNvSpPr/>
            <p:nvPr/>
          </p:nvSpPr>
          <p:spPr>
            <a:xfrm>
              <a:off x="2424275" y="3435125"/>
              <a:ext cx="2850" cy="3325"/>
            </a:xfrm>
            <a:custGeom>
              <a:rect b="b" l="l" r="r" t="t"/>
              <a:pathLst>
                <a:path extrusionOk="0" h="133" w="114">
                  <a:moveTo>
                    <a:pt x="1" y="0"/>
                  </a:moveTo>
                  <a:lnTo>
                    <a:pt x="1" y="132"/>
                  </a:lnTo>
                  <a:lnTo>
                    <a:pt x="114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56"/>
            <p:cNvSpPr/>
            <p:nvPr/>
          </p:nvSpPr>
          <p:spPr>
            <a:xfrm>
              <a:off x="2425050" y="3439725"/>
              <a:ext cx="6350" cy="4700"/>
            </a:xfrm>
            <a:custGeom>
              <a:rect b="b" l="l" r="r" t="t"/>
              <a:pathLst>
                <a:path extrusionOk="0" h="188" w="254">
                  <a:moveTo>
                    <a:pt x="254" y="1"/>
                  </a:moveTo>
                  <a:lnTo>
                    <a:pt x="0" y="162"/>
                  </a:lnTo>
                  <a:lnTo>
                    <a:pt x="49" y="188"/>
                  </a:lnTo>
                  <a:lnTo>
                    <a:pt x="254" y="57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56"/>
            <p:cNvSpPr/>
            <p:nvPr/>
          </p:nvSpPr>
          <p:spPr>
            <a:xfrm>
              <a:off x="2424275" y="3438025"/>
              <a:ext cx="7125" cy="5750"/>
            </a:xfrm>
            <a:custGeom>
              <a:rect b="b" l="l" r="r" t="t"/>
              <a:pathLst>
                <a:path extrusionOk="0" h="230" w="285">
                  <a:moveTo>
                    <a:pt x="224" y="0"/>
                  </a:moveTo>
                  <a:lnTo>
                    <a:pt x="1" y="142"/>
                  </a:lnTo>
                  <a:lnTo>
                    <a:pt x="1" y="214"/>
                  </a:lnTo>
                  <a:lnTo>
                    <a:pt x="31" y="230"/>
                  </a:lnTo>
                  <a:lnTo>
                    <a:pt x="285" y="69"/>
                  </a:lnTo>
                  <a:lnTo>
                    <a:pt x="285" y="32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56"/>
            <p:cNvSpPr/>
            <p:nvPr/>
          </p:nvSpPr>
          <p:spPr>
            <a:xfrm>
              <a:off x="2427150" y="3442150"/>
              <a:ext cx="4250" cy="4950"/>
            </a:xfrm>
            <a:custGeom>
              <a:rect b="b" l="l" r="r" t="t"/>
              <a:pathLst>
                <a:path extrusionOk="0" h="198" w="170">
                  <a:moveTo>
                    <a:pt x="170" y="1"/>
                  </a:moveTo>
                  <a:lnTo>
                    <a:pt x="0" y="109"/>
                  </a:lnTo>
                  <a:lnTo>
                    <a:pt x="170" y="198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56"/>
            <p:cNvSpPr/>
            <p:nvPr/>
          </p:nvSpPr>
          <p:spPr>
            <a:xfrm>
              <a:off x="2426750" y="3441675"/>
              <a:ext cx="4650" cy="3225"/>
            </a:xfrm>
            <a:custGeom>
              <a:rect b="b" l="l" r="r" t="t"/>
              <a:pathLst>
                <a:path extrusionOk="0" h="129" w="186">
                  <a:moveTo>
                    <a:pt x="186" y="1"/>
                  </a:moveTo>
                  <a:lnTo>
                    <a:pt x="0" y="120"/>
                  </a:lnTo>
                  <a:lnTo>
                    <a:pt x="16" y="128"/>
                  </a:lnTo>
                  <a:lnTo>
                    <a:pt x="186" y="2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56"/>
            <p:cNvSpPr/>
            <p:nvPr/>
          </p:nvSpPr>
          <p:spPr>
            <a:xfrm>
              <a:off x="2426275" y="3441150"/>
              <a:ext cx="5125" cy="3525"/>
            </a:xfrm>
            <a:custGeom>
              <a:rect b="b" l="l" r="r" t="t"/>
              <a:pathLst>
                <a:path extrusionOk="0" h="141" w="205">
                  <a:moveTo>
                    <a:pt x="205" y="0"/>
                  </a:moveTo>
                  <a:lnTo>
                    <a:pt x="0" y="131"/>
                  </a:lnTo>
                  <a:lnTo>
                    <a:pt x="19" y="141"/>
                  </a:lnTo>
                  <a:lnTo>
                    <a:pt x="205" y="22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56"/>
            <p:cNvSpPr/>
            <p:nvPr/>
          </p:nvSpPr>
          <p:spPr>
            <a:xfrm>
              <a:off x="2422950" y="3432875"/>
              <a:ext cx="9800" cy="5975"/>
            </a:xfrm>
            <a:custGeom>
              <a:rect b="b" l="l" r="r" t="t"/>
              <a:pathLst>
                <a:path extrusionOk="0" h="239" w="392">
                  <a:moveTo>
                    <a:pt x="0" y="0"/>
                  </a:moveTo>
                  <a:lnTo>
                    <a:pt x="54" y="90"/>
                  </a:lnTo>
                  <a:lnTo>
                    <a:pt x="338" y="238"/>
                  </a:lnTo>
                  <a:lnTo>
                    <a:pt x="392" y="2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56"/>
            <p:cNvSpPr/>
            <p:nvPr/>
          </p:nvSpPr>
          <p:spPr>
            <a:xfrm>
              <a:off x="2422950" y="3443350"/>
              <a:ext cx="9800" cy="6050"/>
            </a:xfrm>
            <a:custGeom>
              <a:rect b="b" l="l" r="r" t="t"/>
              <a:pathLst>
                <a:path extrusionOk="0" h="242" w="392">
                  <a:moveTo>
                    <a:pt x="54" y="1"/>
                  </a:moveTo>
                  <a:lnTo>
                    <a:pt x="0" y="35"/>
                  </a:lnTo>
                  <a:lnTo>
                    <a:pt x="392" y="241"/>
                  </a:lnTo>
                  <a:lnTo>
                    <a:pt x="338" y="150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56"/>
            <p:cNvSpPr/>
            <p:nvPr/>
          </p:nvSpPr>
          <p:spPr>
            <a:xfrm>
              <a:off x="2424275" y="3443025"/>
              <a:ext cx="7125" cy="4075"/>
            </a:xfrm>
            <a:custGeom>
              <a:rect b="b" l="l" r="r" t="t"/>
              <a:pathLst>
                <a:path extrusionOk="0" h="163" w="285">
                  <a:moveTo>
                    <a:pt x="17" y="1"/>
                  </a:moveTo>
                  <a:lnTo>
                    <a:pt x="1" y="14"/>
                  </a:lnTo>
                  <a:lnTo>
                    <a:pt x="285" y="163"/>
                  </a:lnTo>
                  <a:lnTo>
                    <a:pt x="285" y="141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56"/>
            <p:cNvSpPr/>
            <p:nvPr/>
          </p:nvSpPr>
          <p:spPr>
            <a:xfrm>
              <a:off x="2424275" y="3435125"/>
              <a:ext cx="425" cy="8250"/>
            </a:xfrm>
            <a:custGeom>
              <a:rect b="b" l="l" r="r" t="t"/>
              <a:pathLst>
                <a:path extrusionOk="0" h="330" w="17">
                  <a:moveTo>
                    <a:pt x="1" y="0"/>
                  </a:moveTo>
                  <a:lnTo>
                    <a:pt x="1" y="330"/>
                  </a:lnTo>
                  <a:lnTo>
                    <a:pt x="17" y="317"/>
                  </a:lnTo>
                  <a:lnTo>
                    <a:pt x="17" y="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56"/>
            <p:cNvSpPr/>
            <p:nvPr/>
          </p:nvSpPr>
          <p:spPr>
            <a:xfrm>
              <a:off x="2432725" y="3437550"/>
              <a:ext cx="525" cy="11850"/>
            </a:xfrm>
            <a:custGeom>
              <a:rect b="b" l="l" r="r" t="t"/>
              <a:pathLst>
                <a:path extrusionOk="0" h="474" w="21">
                  <a:moveTo>
                    <a:pt x="21" y="1"/>
                  </a:moveTo>
                  <a:lnTo>
                    <a:pt x="1" y="16"/>
                  </a:lnTo>
                  <a:lnTo>
                    <a:pt x="1" y="473"/>
                  </a:lnTo>
                  <a:lnTo>
                    <a:pt x="21" y="460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56"/>
            <p:cNvSpPr/>
            <p:nvPr/>
          </p:nvSpPr>
          <p:spPr>
            <a:xfrm>
              <a:off x="2422950" y="3432475"/>
              <a:ext cx="10300" cy="5500"/>
            </a:xfrm>
            <a:custGeom>
              <a:rect b="b" l="l" r="r" t="t"/>
              <a:pathLst>
                <a:path extrusionOk="0" h="220" w="412">
                  <a:moveTo>
                    <a:pt x="20" y="1"/>
                  </a:moveTo>
                  <a:lnTo>
                    <a:pt x="0" y="16"/>
                  </a:lnTo>
                  <a:lnTo>
                    <a:pt x="392" y="219"/>
                  </a:lnTo>
                  <a:lnTo>
                    <a:pt x="412" y="204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56"/>
            <p:cNvSpPr/>
            <p:nvPr/>
          </p:nvSpPr>
          <p:spPr>
            <a:xfrm>
              <a:off x="2411925" y="3411525"/>
              <a:ext cx="45725" cy="26425"/>
            </a:xfrm>
            <a:custGeom>
              <a:rect b="b" l="l" r="r" t="t"/>
              <a:pathLst>
                <a:path extrusionOk="0" h="1057" w="1829">
                  <a:moveTo>
                    <a:pt x="909" y="0"/>
                  </a:moveTo>
                  <a:lnTo>
                    <a:pt x="0" y="528"/>
                  </a:lnTo>
                  <a:lnTo>
                    <a:pt x="930" y="1056"/>
                  </a:lnTo>
                  <a:lnTo>
                    <a:pt x="1829" y="528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56"/>
            <p:cNvSpPr/>
            <p:nvPr/>
          </p:nvSpPr>
          <p:spPr>
            <a:xfrm>
              <a:off x="2411925" y="3424725"/>
              <a:ext cx="23250" cy="16125"/>
            </a:xfrm>
            <a:custGeom>
              <a:rect b="b" l="l" r="r" t="t"/>
              <a:pathLst>
                <a:path extrusionOk="0" h="645" w="930">
                  <a:moveTo>
                    <a:pt x="0" y="0"/>
                  </a:moveTo>
                  <a:lnTo>
                    <a:pt x="0" y="105"/>
                  </a:lnTo>
                  <a:lnTo>
                    <a:pt x="930" y="644"/>
                  </a:lnTo>
                  <a:lnTo>
                    <a:pt x="930" y="5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56"/>
            <p:cNvSpPr/>
            <p:nvPr/>
          </p:nvSpPr>
          <p:spPr>
            <a:xfrm>
              <a:off x="2435150" y="3424725"/>
              <a:ext cx="22500" cy="16125"/>
            </a:xfrm>
            <a:custGeom>
              <a:rect b="b" l="l" r="r" t="t"/>
              <a:pathLst>
                <a:path extrusionOk="0" h="645" w="900">
                  <a:moveTo>
                    <a:pt x="900" y="0"/>
                  </a:moveTo>
                  <a:lnTo>
                    <a:pt x="1" y="528"/>
                  </a:lnTo>
                  <a:lnTo>
                    <a:pt x="1" y="644"/>
                  </a:lnTo>
                  <a:lnTo>
                    <a:pt x="900" y="11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56"/>
            <p:cNvSpPr/>
            <p:nvPr/>
          </p:nvSpPr>
          <p:spPr>
            <a:xfrm>
              <a:off x="2410825" y="3364000"/>
              <a:ext cx="7975" cy="18175"/>
            </a:xfrm>
            <a:custGeom>
              <a:rect b="b" l="l" r="r" t="t"/>
              <a:pathLst>
                <a:path extrusionOk="0" h="727" w="319">
                  <a:moveTo>
                    <a:pt x="1" y="0"/>
                  </a:moveTo>
                  <a:lnTo>
                    <a:pt x="1" y="530"/>
                  </a:lnTo>
                  <a:lnTo>
                    <a:pt x="318" y="727"/>
                  </a:lnTo>
                  <a:lnTo>
                    <a:pt x="318" y="17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56"/>
            <p:cNvSpPr/>
            <p:nvPr/>
          </p:nvSpPr>
          <p:spPr>
            <a:xfrm>
              <a:off x="2418775" y="3364000"/>
              <a:ext cx="7950" cy="18500"/>
            </a:xfrm>
            <a:custGeom>
              <a:rect b="b" l="l" r="r" t="t"/>
              <a:pathLst>
                <a:path extrusionOk="0" h="740" w="318">
                  <a:moveTo>
                    <a:pt x="318" y="0"/>
                  </a:moveTo>
                  <a:lnTo>
                    <a:pt x="0" y="177"/>
                  </a:lnTo>
                  <a:lnTo>
                    <a:pt x="0" y="727"/>
                  </a:lnTo>
                  <a:lnTo>
                    <a:pt x="318" y="740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56"/>
            <p:cNvSpPr/>
            <p:nvPr/>
          </p:nvSpPr>
          <p:spPr>
            <a:xfrm>
              <a:off x="2410175" y="3358475"/>
              <a:ext cx="17675" cy="10550"/>
            </a:xfrm>
            <a:custGeom>
              <a:rect b="b" l="l" r="r" t="t"/>
              <a:pathLst>
                <a:path extrusionOk="0" h="422" w="707">
                  <a:moveTo>
                    <a:pt x="357" y="55"/>
                  </a:moveTo>
                  <a:lnTo>
                    <a:pt x="618" y="220"/>
                  </a:lnTo>
                  <a:lnTo>
                    <a:pt x="357" y="369"/>
                  </a:lnTo>
                  <a:lnTo>
                    <a:pt x="91" y="216"/>
                  </a:lnTo>
                  <a:lnTo>
                    <a:pt x="357" y="55"/>
                  </a:lnTo>
                  <a:close/>
                  <a:moveTo>
                    <a:pt x="359" y="1"/>
                  </a:moveTo>
                  <a:lnTo>
                    <a:pt x="1" y="217"/>
                  </a:lnTo>
                  <a:lnTo>
                    <a:pt x="359" y="421"/>
                  </a:lnTo>
                  <a:lnTo>
                    <a:pt x="707" y="223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56"/>
            <p:cNvSpPr/>
            <p:nvPr/>
          </p:nvSpPr>
          <p:spPr>
            <a:xfrm>
              <a:off x="2419100" y="3359825"/>
              <a:ext cx="6550" cy="4950"/>
            </a:xfrm>
            <a:custGeom>
              <a:rect b="b" l="l" r="r" t="t"/>
              <a:pathLst>
                <a:path extrusionOk="0" h="198" w="262">
                  <a:moveTo>
                    <a:pt x="0" y="1"/>
                  </a:moveTo>
                  <a:lnTo>
                    <a:pt x="0" y="72"/>
                  </a:lnTo>
                  <a:lnTo>
                    <a:pt x="206" y="198"/>
                  </a:lnTo>
                  <a:lnTo>
                    <a:pt x="261" y="1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56"/>
            <p:cNvSpPr/>
            <p:nvPr/>
          </p:nvSpPr>
          <p:spPr>
            <a:xfrm>
              <a:off x="2412425" y="3359825"/>
              <a:ext cx="6700" cy="4850"/>
            </a:xfrm>
            <a:custGeom>
              <a:rect b="b" l="l" r="r" t="t"/>
              <a:pathLst>
                <a:path extrusionOk="0" h="194" w="268">
                  <a:moveTo>
                    <a:pt x="267" y="1"/>
                  </a:moveTo>
                  <a:lnTo>
                    <a:pt x="1" y="162"/>
                  </a:lnTo>
                  <a:lnTo>
                    <a:pt x="54" y="193"/>
                  </a:lnTo>
                  <a:lnTo>
                    <a:pt x="267" y="72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56"/>
            <p:cNvSpPr/>
            <p:nvPr/>
          </p:nvSpPr>
          <p:spPr>
            <a:xfrm>
              <a:off x="2413775" y="3361600"/>
              <a:ext cx="5350" cy="6125"/>
            </a:xfrm>
            <a:custGeom>
              <a:rect b="b" l="l" r="r" t="t"/>
              <a:pathLst>
                <a:path extrusionOk="0" h="245" w="214">
                  <a:moveTo>
                    <a:pt x="213" y="1"/>
                  </a:moveTo>
                  <a:lnTo>
                    <a:pt x="0" y="122"/>
                  </a:lnTo>
                  <a:lnTo>
                    <a:pt x="213" y="244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56"/>
            <p:cNvSpPr/>
            <p:nvPr/>
          </p:nvSpPr>
          <p:spPr>
            <a:xfrm>
              <a:off x="2419100" y="3361600"/>
              <a:ext cx="5175" cy="6125"/>
            </a:xfrm>
            <a:custGeom>
              <a:rect b="b" l="l" r="r" t="t"/>
              <a:pathLst>
                <a:path extrusionOk="0" h="245" w="207">
                  <a:moveTo>
                    <a:pt x="0" y="1"/>
                  </a:moveTo>
                  <a:lnTo>
                    <a:pt x="0" y="244"/>
                  </a:lnTo>
                  <a:lnTo>
                    <a:pt x="206" y="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56"/>
            <p:cNvSpPr/>
            <p:nvPr/>
          </p:nvSpPr>
          <p:spPr>
            <a:xfrm>
              <a:off x="2419100" y="3364000"/>
              <a:ext cx="8750" cy="6950"/>
            </a:xfrm>
            <a:custGeom>
              <a:rect b="b" l="l" r="r" t="t"/>
              <a:pathLst>
                <a:path extrusionOk="0" h="278" w="350">
                  <a:moveTo>
                    <a:pt x="350" y="0"/>
                  </a:moveTo>
                  <a:lnTo>
                    <a:pt x="0" y="200"/>
                  </a:lnTo>
                  <a:lnTo>
                    <a:pt x="0" y="277"/>
                  </a:lnTo>
                  <a:lnTo>
                    <a:pt x="350" y="79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56"/>
            <p:cNvSpPr/>
            <p:nvPr/>
          </p:nvSpPr>
          <p:spPr>
            <a:xfrm>
              <a:off x="2410150" y="3363900"/>
              <a:ext cx="8975" cy="7050"/>
            </a:xfrm>
            <a:custGeom>
              <a:rect b="b" l="l" r="r" t="t"/>
              <a:pathLst>
                <a:path extrusionOk="0" h="282" w="359">
                  <a:moveTo>
                    <a:pt x="0" y="0"/>
                  </a:moveTo>
                  <a:lnTo>
                    <a:pt x="0" y="75"/>
                  </a:lnTo>
                  <a:lnTo>
                    <a:pt x="358" y="281"/>
                  </a:lnTo>
                  <a:lnTo>
                    <a:pt x="358" y="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56"/>
            <p:cNvSpPr/>
            <p:nvPr/>
          </p:nvSpPr>
          <p:spPr>
            <a:xfrm>
              <a:off x="2453825" y="3428500"/>
              <a:ext cx="62825" cy="97525"/>
            </a:xfrm>
            <a:custGeom>
              <a:rect b="b" l="l" r="r" t="t"/>
              <a:pathLst>
                <a:path extrusionOk="0" h="3901" w="2513">
                  <a:moveTo>
                    <a:pt x="1353" y="0"/>
                  </a:moveTo>
                  <a:lnTo>
                    <a:pt x="0" y="1766"/>
                  </a:lnTo>
                  <a:lnTo>
                    <a:pt x="0" y="3901"/>
                  </a:lnTo>
                  <a:lnTo>
                    <a:pt x="2512" y="2472"/>
                  </a:lnTo>
                  <a:lnTo>
                    <a:pt x="2512" y="152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56"/>
            <p:cNvSpPr/>
            <p:nvPr/>
          </p:nvSpPr>
          <p:spPr>
            <a:xfrm>
              <a:off x="2380825" y="3456250"/>
              <a:ext cx="16475" cy="50750"/>
            </a:xfrm>
            <a:custGeom>
              <a:rect b="b" l="l" r="r" t="t"/>
              <a:pathLst>
                <a:path extrusionOk="0" h="2030" w="659">
                  <a:moveTo>
                    <a:pt x="154" y="1"/>
                  </a:moveTo>
                  <a:cubicBezTo>
                    <a:pt x="138" y="1"/>
                    <a:pt x="122" y="4"/>
                    <a:pt x="106" y="9"/>
                  </a:cubicBezTo>
                  <a:cubicBezTo>
                    <a:pt x="41" y="33"/>
                    <a:pt x="0" y="95"/>
                    <a:pt x="0" y="189"/>
                  </a:cubicBezTo>
                  <a:lnTo>
                    <a:pt x="0" y="1639"/>
                  </a:lnTo>
                  <a:lnTo>
                    <a:pt x="658" y="2029"/>
                  </a:lnTo>
                  <a:lnTo>
                    <a:pt x="657" y="568"/>
                  </a:lnTo>
                  <a:cubicBezTo>
                    <a:pt x="657" y="558"/>
                    <a:pt x="657" y="547"/>
                    <a:pt x="655" y="537"/>
                  </a:cubicBezTo>
                  <a:lnTo>
                    <a:pt x="655" y="530"/>
                  </a:lnTo>
                  <a:cubicBezTo>
                    <a:pt x="654" y="520"/>
                    <a:pt x="653" y="510"/>
                    <a:pt x="651" y="500"/>
                  </a:cubicBezTo>
                  <a:lnTo>
                    <a:pt x="650" y="494"/>
                  </a:lnTo>
                  <a:cubicBezTo>
                    <a:pt x="648" y="485"/>
                    <a:pt x="647" y="475"/>
                    <a:pt x="644" y="466"/>
                  </a:cubicBezTo>
                  <a:cubicBezTo>
                    <a:pt x="644" y="465"/>
                    <a:pt x="642" y="462"/>
                    <a:pt x="642" y="459"/>
                  </a:cubicBezTo>
                  <a:cubicBezTo>
                    <a:pt x="640" y="449"/>
                    <a:pt x="637" y="439"/>
                    <a:pt x="632" y="429"/>
                  </a:cubicBezTo>
                  <a:cubicBezTo>
                    <a:pt x="632" y="426"/>
                    <a:pt x="631" y="423"/>
                    <a:pt x="629" y="420"/>
                  </a:cubicBezTo>
                  <a:cubicBezTo>
                    <a:pt x="626" y="411"/>
                    <a:pt x="624" y="401"/>
                    <a:pt x="619" y="392"/>
                  </a:cubicBezTo>
                  <a:cubicBezTo>
                    <a:pt x="619" y="391"/>
                    <a:pt x="618" y="389"/>
                    <a:pt x="618" y="386"/>
                  </a:cubicBezTo>
                  <a:cubicBezTo>
                    <a:pt x="613" y="376"/>
                    <a:pt x="609" y="366"/>
                    <a:pt x="603" y="356"/>
                  </a:cubicBezTo>
                  <a:cubicBezTo>
                    <a:pt x="602" y="353"/>
                    <a:pt x="600" y="349"/>
                    <a:pt x="599" y="346"/>
                  </a:cubicBezTo>
                  <a:cubicBezTo>
                    <a:pt x="595" y="337"/>
                    <a:pt x="590" y="330"/>
                    <a:pt x="586" y="321"/>
                  </a:cubicBezTo>
                  <a:lnTo>
                    <a:pt x="582" y="314"/>
                  </a:lnTo>
                  <a:cubicBezTo>
                    <a:pt x="576" y="304"/>
                    <a:pt x="570" y="294"/>
                    <a:pt x="564" y="284"/>
                  </a:cubicBezTo>
                  <a:lnTo>
                    <a:pt x="557" y="273"/>
                  </a:lnTo>
                  <a:cubicBezTo>
                    <a:pt x="553" y="266"/>
                    <a:pt x="547" y="259"/>
                    <a:pt x="542" y="250"/>
                  </a:cubicBezTo>
                  <a:lnTo>
                    <a:pt x="537" y="243"/>
                  </a:lnTo>
                  <a:cubicBezTo>
                    <a:pt x="529" y="233"/>
                    <a:pt x="522" y="224"/>
                    <a:pt x="515" y="214"/>
                  </a:cubicBezTo>
                  <a:lnTo>
                    <a:pt x="508" y="207"/>
                  </a:lnTo>
                  <a:cubicBezTo>
                    <a:pt x="502" y="199"/>
                    <a:pt x="496" y="192"/>
                    <a:pt x="490" y="185"/>
                  </a:cubicBezTo>
                  <a:lnTo>
                    <a:pt x="483" y="176"/>
                  </a:lnTo>
                  <a:cubicBezTo>
                    <a:pt x="476" y="168"/>
                    <a:pt x="467" y="159"/>
                    <a:pt x="458" y="150"/>
                  </a:cubicBezTo>
                  <a:lnTo>
                    <a:pt x="452" y="144"/>
                  </a:lnTo>
                  <a:cubicBezTo>
                    <a:pt x="445" y="139"/>
                    <a:pt x="438" y="131"/>
                    <a:pt x="431" y="124"/>
                  </a:cubicBezTo>
                  <a:lnTo>
                    <a:pt x="423" y="118"/>
                  </a:lnTo>
                  <a:cubicBezTo>
                    <a:pt x="415" y="110"/>
                    <a:pt x="406" y="102"/>
                    <a:pt x="396" y="95"/>
                  </a:cubicBezTo>
                  <a:lnTo>
                    <a:pt x="393" y="92"/>
                  </a:lnTo>
                  <a:cubicBezTo>
                    <a:pt x="384" y="85"/>
                    <a:pt x="376" y="79"/>
                    <a:pt x="367" y="73"/>
                  </a:cubicBezTo>
                  <a:cubicBezTo>
                    <a:pt x="364" y="72"/>
                    <a:pt x="361" y="70"/>
                    <a:pt x="358" y="69"/>
                  </a:cubicBezTo>
                  <a:cubicBezTo>
                    <a:pt x="350" y="62"/>
                    <a:pt x="339" y="56"/>
                    <a:pt x="329" y="50"/>
                  </a:cubicBezTo>
                  <a:cubicBezTo>
                    <a:pt x="318" y="44"/>
                    <a:pt x="307" y="38"/>
                    <a:pt x="296" y="33"/>
                  </a:cubicBezTo>
                  <a:cubicBezTo>
                    <a:pt x="292" y="31"/>
                    <a:pt x="286" y="28"/>
                    <a:pt x="281" y="27"/>
                  </a:cubicBezTo>
                  <a:cubicBezTo>
                    <a:pt x="277" y="24"/>
                    <a:pt x="270" y="21"/>
                    <a:pt x="264" y="20"/>
                  </a:cubicBezTo>
                  <a:cubicBezTo>
                    <a:pt x="260" y="17"/>
                    <a:pt x="251" y="15"/>
                    <a:pt x="245" y="14"/>
                  </a:cubicBezTo>
                  <a:cubicBezTo>
                    <a:pt x="242" y="12"/>
                    <a:pt x="238" y="11"/>
                    <a:pt x="235" y="9"/>
                  </a:cubicBezTo>
                  <a:cubicBezTo>
                    <a:pt x="226" y="8"/>
                    <a:pt x="219" y="7"/>
                    <a:pt x="212" y="5"/>
                  </a:cubicBezTo>
                  <a:lnTo>
                    <a:pt x="206" y="4"/>
                  </a:lnTo>
                  <a:cubicBezTo>
                    <a:pt x="197" y="2"/>
                    <a:pt x="190" y="1"/>
                    <a:pt x="18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56"/>
            <p:cNvSpPr/>
            <p:nvPr/>
          </p:nvSpPr>
          <p:spPr>
            <a:xfrm>
              <a:off x="2382475" y="3456875"/>
              <a:ext cx="75" cy="50"/>
            </a:xfrm>
            <a:custGeom>
              <a:rect b="b" l="l" r="r" t="t"/>
              <a:pathLst>
                <a:path extrusionOk="0" h="2" w="3">
                  <a:moveTo>
                    <a:pt x="2" y="0"/>
                  </a:moveTo>
                  <a:lnTo>
                    <a:pt x="1" y="2"/>
                  </a:lnTo>
                  <a:lnTo>
                    <a:pt x="1" y="2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56"/>
            <p:cNvSpPr/>
            <p:nvPr/>
          </p:nvSpPr>
          <p:spPr>
            <a:xfrm>
              <a:off x="2394725" y="3463075"/>
              <a:ext cx="175" cy="275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56"/>
            <p:cNvSpPr/>
            <p:nvPr/>
          </p:nvSpPr>
          <p:spPr>
            <a:xfrm>
              <a:off x="2395350" y="3464075"/>
              <a:ext cx="125" cy="225"/>
            </a:xfrm>
            <a:custGeom>
              <a:rect b="b" l="l" r="r" t="t"/>
              <a:pathLst>
                <a:path extrusionOk="0" h="9" w="5">
                  <a:moveTo>
                    <a:pt x="5" y="8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56"/>
            <p:cNvSpPr/>
            <p:nvPr/>
          </p:nvSpPr>
          <p:spPr>
            <a:xfrm>
              <a:off x="2395750" y="3464875"/>
              <a:ext cx="175" cy="300"/>
            </a:xfrm>
            <a:custGeom>
              <a:rect b="b" l="l" r="r" t="t"/>
              <a:pathLst>
                <a:path extrusionOk="0" h="12" w="7">
                  <a:moveTo>
                    <a:pt x="6" y="11"/>
                  </a:moveTo>
                  <a:cubicBezTo>
                    <a:pt x="5" y="8"/>
                    <a:pt x="3" y="4"/>
                    <a:pt x="0" y="1"/>
                  </a:cubicBezTo>
                  <a:cubicBezTo>
                    <a:pt x="3" y="4"/>
                    <a:pt x="5" y="8"/>
                    <a:pt x="6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56"/>
            <p:cNvSpPr/>
            <p:nvPr/>
          </p:nvSpPr>
          <p:spPr>
            <a:xfrm>
              <a:off x="2383425" y="3456175"/>
              <a:ext cx="1225" cy="300"/>
            </a:xfrm>
            <a:custGeom>
              <a:rect b="b" l="l" r="r" t="t"/>
              <a:pathLst>
                <a:path extrusionOk="0" h="12" w="49">
                  <a:moveTo>
                    <a:pt x="0" y="11"/>
                  </a:moveTo>
                  <a:cubicBezTo>
                    <a:pt x="15" y="5"/>
                    <a:pt x="31" y="2"/>
                    <a:pt x="48" y="1"/>
                  </a:cubicBezTo>
                  <a:cubicBezTo>
                    <a:pt x="31" y="2"/>
                    <a:pt x="15" y="5"/>
                    <a:pt x="0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56"/>
            <p:cNvSpPr/>
            <p:nvPr/>
          </p:nvSpPr>
          <p:spPr>
            <a:xfrm>
              <a:off x="2396225" y="3465900"/>
              <a:ext cx="50" cy="25"/>
            </a:xfrm>
            <a:custGeom>
              <a:rect b="b" l="l" r="r" t="t"/>
              <a:pathLst>
                <a:path extrusionOk="0" h="1"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56"/>
            <p:cNvSpPr/>
            <p:nvPr/>
          </p:nvSpPr>
          <p:spPr>
            <a:xfrm>
              <a:off x="2389775" y="3457925"/>
              <a:ext cx="200" cy="175"/>
            </a:xfrm>
            <a:custGeom>
              <a:rect b="b" l="l" r="r" t="t"/>
              <a:pathLst>
                <a:path extrusionOk="0" h="7" w="8">
                  <a:moveTo>
                    <a:pt x="0" y="0"/>
                  </a:moveTo>
                  <a:cubicBezTo>
                    <a:pt x="3" y="2"/>
                    <a:pt x="5" y="5"/>
                    <a:pt x="7" y="6"/>
                  </a:cubicBezTo>
                  <a:cubicBezTo>
                    <a:pt x="6" y="5"/>
                    <a:pt x="3" y="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56"/>
            <p:cNvSpPr/>
            <p:nvPr/>
          </p:nvSpPr>
          <p:spPr>
            <a:xfrm>
              <a:off x="2385300" y="3456225"/>
              <a:ext cx="650" cy="100"/>
            </a:xfrm>
            <a:custGeom>
              <a:rect b="b" l="l" r="r" t="t"/>
              <a:pathLst>
                <a:path extrusionOk="0" h="4" w="26">
                  <a:moveTo>
                    <a:pt x="25" y="3"/>
                  </a:moveTo>
                  <a:cubicBezTo>
                    <a:pt x="18" y="2"/>
                    <a:pt x="10" y="0"/>
                    <a:pt x="1" y="0"/>
                  </a:cubicBezTo>
                  <a:cubicBezTo>
                    <a:pt x="10" y="0"/>
                    <a:pt x="18" y="2"/>
                    <a:pt x="25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56"/>
            <p:cNvSpPr/>
            <p:nvPr/>
          </p:nvSpPr>
          <p:spPr>
            <a:xfrm>
              <a:off x="2386900" y="3456550"/>
              <a:ext cx="525" cy="175"/>
            </a:xfrm>
            <a:custGeom>
              <a:rect b="b" l="l" r="r" t="t"/>
              <a:pathLst>
                <a:path extrusionOk="0" h="7" w="21">
                  <a:moveTo>
                    <a:pt x="21" y="6"/>
                  </a:moveTo>
                  <a:cubicBezTo>
                    <a:pt x="14" y="3"/>
                    <a:pt x="8" y="2"/>
                    <a:pt x="1" y="0"/>
                  </a:cubicBezTo>
                  <a:cubicBezTo>
                    <a:pt x="8" y="2"/>
                    <a:pt x="14" y="3"/>
                    <a:pt x="21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56"/>
            <p:cNvSpPr/>
            <p:nvPr/>
          </p:nvSpPr>
          <p:spPr>
            <a:xfrm>
              <a:off x="2390600" y="3458550"/>
              <a:ext cx="125" cy="100"/>
            </a:xfrm>
            <a:custGeom>
              <a:rect b="b" l="l" r="r" t="t"/>
              <a:pathLst>
                <a:path extrusionOk="0" h="4" w="5">
                  <a:moveTo>
                    <a:pt x="5" y="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56"/>
            <p:cNvSpPr/>
            <p:nvPr/>
          </p:nvSpPr>
          <p:spPr>
            <a:xfrm>
              <a:off x="2387850" y="3456875"/>
              <a:ext cx="375" cy="175"/>
            </a:xfrm>
            <a:custGeom>
              <a:rect b="b" l="l" r="r" t="t"/>
              <a:pathLst>
                <a:path extrusionOk="0" h="7" w="15">
                  <a:moveTo>
                    <a:pt x="15" y="6"/>
                  </a:moveTo>
                  <a:cubicBezTo>
                    <a:pt x="9" y="5"/>
                    <a:pt x="5" y="2"/>
                    <a:pt x="0" y="0"/>
                  </a:cubicBezTo>
                  <a:cubicBezTo>
                    <a:pt x="5" y="2"/>
                    <a:pt x="9" y="5"/>
                    <a:pt x="15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56"/>
            <p:cNvSpPr/>
            <p:nvPr/>
          </p:nvSpPr>
          <p:spPr>
            <a:xfrm>
              <a:off x="2386100" y="3456325"/>
              <a:ext cx="575" cy="150"/>
            </a:xfrm>
            <a:custGeom>
              <a:rect b="b" l="l" r="r" t="t"/>
              <a:pathLst>
                <a:path extrusionOk="0" h="6" w="23">
                  <a:moveTo>
                    <a:pt x="22" y="5"/>
                  </a:moveTo>
                  <a:cubicBezTo>
                    <a:pt x="15" y="4"/>
                    <a:pt x="8" y="2"/>
                    <a:pt x="1" y="1"/>
                  </a:cubicBezTo>
                  <a:cubicBezTo>
                    <a:pt x="8" y="2"/>
                    <a:pt x="15" y="4"/>
                    <a:pt x="22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56"/>
            <p:cNvSpPr/>
            <p:nvPr/>
          </p:nvSpPr>
          <p:spPr>
            <a:xfrm>
              <a:off x="2392125" y="3459850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lnTo>
                    <a:pt x="6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56"/>
            <p:cNvSpPr/>
            <p:nvPr/>
          </p:nvSpPr>
          <p:spPr>
            <a:xfrm>
              <a:off x="2391400" y="3459200"/>
              <a:ext cx="200" cy="175"/>
            </a:xfrm>
            <a:custGeom>
              <a:rect b="b" l="l" r="r" t="t"/>
              <a:pathLst>
                <a:path extrusionOk="0" h="7" w="8">
                  <a:moveTo>
                    <a:pt x="8" y="6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56"/>
            <p:cNvSpPr/>
            <p:nvPr/>
          </p:nvSpPr>
          <p:spPr>
            <a:xfrm>
              <a:off x="2393500" y="3461400"/>
              <a:ext cx="200" cy="200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56"/>
            <p:cNvSpPr/>
            <p:nvPr/>
          </p:nvSpPr>
          <p:spPr>
            <a:xfrm>
              <a:off x="2384625" y="3456175"/>
              <a:ext cx="625" cy="25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ubicBezTo>
                    <a:pt x="18" y="1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56"/>
            <p:cNvSpPr/>
            <p:nvPr/>
          </p:nvSpPr>
          <p:spPr>
            <a:xfrm>
              <a:off x="2392875" y="3460650"/>
              <a:ext cx="175" cy="225"/>
            </a:xfrm>
            <a:custGeom>
              <a:rect b="b" l="l" r="r" t="t"/>
              <a:pathLst>
                <a:path extrusionOk="0" h="9" w="7">
                  <a:moveTo>
                    <a:pt x="7" y="9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56"/>
            <p:cNvSpPr/>
            <p:nvPr/>
          </p:nvSpPr>
          <p:spPr>
            <a:xfrm>
              <a:off x="2394200" y="3462300"/>
              <a:ext cx="150" cy="225"/>
            </a:xfrm>
            <a:custGeom>
              <a:rect b="b" l="l" r="r" t="t"/>
              <a:pathLst>
                <a:path extrusionOk="0" h="9" w="6">
                  <a:moveTo>
                    <a:pt x="6" y="8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56"/>
            <p:cNvSpPr/>
            <p:nvPr/>
          </p:nvSpPr>
          <p:spPr>
            <a:xfrm>
              <a:off x="2396550" y="3466725"/>
              <a:ext cx="100" cy="250"/>
            </a:xfrm>
            <a:custGeom>
              <a:rect b="b" l="l" r="r" t="t"/>
              <a:pathLst>
                <a:path extrusionOk="0" h="10" w="4">
                  <a:moveTo>
                    <a:pt x="0" y="1"/>
                  </a:moveTo>
                  <a:cubicBezTo>
                    <a:pt x="2" y="4"/>
                    <a:pt x="3" y="7"/>
                    <a:pt x="3" y="10"/>
                  </a:cubicBezTo>
                  <a:cubicBezTo>
                    <a:pt x="3" y="7"/>
                    <a:pt x="2" y="4"/>
                    <a:pt x="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56"/>
            <p:cNvSpPr/>
            <p:nvPr/>
          </p:nvSpPr>
          <p:spPr>
            <a:xfrm>
              <a:off x="2396250" y="3465900"/>
              <a:ext cx="75" cy="175"/>
            </a:xfrm>
            <a:custGeom>
              <a:rect b="b" l="l" r="r" t="t"/>
              <a:pathLst>
                <a:path extrusionOk="0" h="7" w="3">
                  <a:moveTo>
                    <a:pt x="2" y="6"/>
                  </a:moveTo>
                  <a:cubicBezTo>
                    <a:pt x="1" y="5"/>
                    <a:pt x="1" y="3"/>
                    <a:pt x="1" y="0"/>
                  </a:cubicBezTo>
                  <a:lnTo>
                    <a:pt x="1" y="0"/>
                  </a:lnTo>
                  <a:cubicBezTo>
                    <a:pt x="1" y="3"/>
                    <a:pt x="1" y="5"/>
                    <a:pt x="2" y="6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56"/>
            <p:cNvSpPr/>
            <p:nvPr/>
          </p:nvSpPr>
          <p:spPr>
            <a:xfrm>
              <a:off x="2397200" y="3469500"/>
              <a:ext cx="25" cy="200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56"/>
            <p:cNvSpPr/>
            <p:nvPr/>
          </p:nvSpPr>
          <p:spPr>
            <a:xfrm>
              <a:off x="2397050" y="3468575"/>
              <a:ext cx="75" cy="175"/>
            </a:xfrm>
            <a:custGeom>
              <a:rect b="b" l="l" r="r" t="t"/>
              <a:pathLst>
                <a:path extrusionOk="0" h="7" w="3">
                  <a:moveTo>
                    <a:pt x="1" y="1"/>
                  </a:moveTo>
                  <a:lnTo>
                    <a:pt x="2" y="7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56"/>
            <p:cNvSpPr/>
            <p:nvPr/>
          </p:nvSpPr>
          <p:spPr>
            <a:xfrm>
              <a:off x="2396875" y="3467725"/>
              <a:ext cx="50" cy="200"/>
            </a:xfrm>
            <a:custGeom>
              <a:rect b="b" l="l" r="r" t="t"/>
              <a:pathLst>
                <a:path extrusionOk="0" h="8" w="2">
                  <a:moveTo>
                    <a:pt x="0" y="0"/>
                  </a:moveTo>
                  <a:cubicBezTo>
                    <a:pt x="0" y="3"/>
                    <a:pt x="0" y="6"/>
                    <a:pt x="2" y="7"/>
                  </a:cubicBezTo>
                  <a:cubicBezTo>
                    <a:pt x="2" y="6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56"/>
            <p:cNvSpPr/>
            <p:nvPr/>
          </p:nvSpPr>
          <p:spPr>
            <a:xfrm>
              <a:off x="2396225" y="3465350"/>
              <a:ext cx="2075" cy="41575"/>
            </a:xfrm>
            <a:custGeom>
              <a:rect b="b" l="l" r="r" t="t"/>
              <a:pathLst>
                <a:path extrusionOk="0" h="1663" w="83">
                  <a:moveTo>
                    <a:pt x="39" y="1"/>
                  </a:moveTo>
                  <a:lnTo>
                    <a:pt x="0" y="22"/>
                  </a:lnTo>
                  <a:cubicBezTo>
                    <a:pt x="0" y="24"/>
                    <a:pt x="2" y="27"/>
                    <a:pt x="3" y="28"/>
                  </a:cubicBezTo>
                  <a:cubicBezTo>
                    <a:pt x="6" y="37"/>
                    <a:pt x="10" y="46"/>
                    <a:pt x="13" y="56"/>
                  </a:cubicBezTo>
                  <a:cubicBezTo>
                    <a:pt x="15" y="59"/>
                    <a:pt x="15" y="62"/>
                    <a:pt x="16" y="65"/>
                  </a:cubicBezTo>
                  <a:cubicBezTo>
                    <a:pt x="19" y="75"/>
                    <a:pt x="24" y="85"/>
                    <a:pt x="25" y="95"/>
                  </a:cubicBezTo>
                  <a:cubicBezTo>
                    <a:pt x="25" y="98"/>
                    <a:pt x="26" y="99"/>
                    <a:pt x="28" y="102"/>
                  </a:cubicBezTo>
                  <a:cubicBezTo>
                    <a:pt x="29" y="111"/>
                    <a:pt x="32" y="120"/>
                    <a:pt x="34" y="130"/>
                  </a:cubicBezTo>
                  <a:lnTo>
                    <a:pt x="35" y="136"/>
                  </a:lnTo>
                  <a:cubicBezTo>
                    <a:pt x="37" y="146"/>
                    <a:pt x="38" y="156"/>
                    <a:pt x="39" y="166"/>
                  </a:cubicBezTo>
                  <a:lnTo>
                    <a:pt x="39" y="173"/>
                  </a:lnTo>
                  <a:cubicBezTo>
                    <a:pt x="39" y="183"/>
                    <a:pt x="41" y="194"/>
                    <a:pt x="41" y="204"/>
                  </a:cubicBezTo>
                  <a:lnTo>
                    <a:pt x="41" y="1663"/>
                  </a:lnTo>
                  <a:lnTo>
                    <a:pt x="83" y="1634"/>
                  </a:lnTo>
                  <a:lnTo>
                    <a:pt x="83" y="191"/>
                  </a:lnTo>
                  <a:cubicBezTo>
                    <a:pt x="82" y="124"/>
                    <a:pt x="67" y="60"/>
                    <a:pt x="3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56"/>
            <p:cNvSpPr/>
            <p:nvPr/>
          </p:nvSpPr>
          <p:spPr>
            <a:xfrm>
              <a:off x="2383775" y="3455725"/>
              <a:ext cx="13450" cy="10175"/>
            </a:xfrm>
            <a:custGeom>
              <a:rect b="b" l="l" r="r" t="t"/>
              <a:pathLst>
                <a:path extrusionOk="0" h="407" w="538">
                  <a:moveTo>
                    <a:pt x="86" y="0"/>
                  </a:moveTo>
                  <a:cubicBezTo>
                    <a:pt x="61" y="0"/>
                    <a:pt x="39" y="5"/>
                    <a:pt x="18" y="13"/>
                  </a:cubicBezTo>
                  <a:lnTo>
                    <a:pt x="1" y="23"/>
                  </a:lnTo>
                  <a:cubicBezTo>
                    <a:pt x="11" y="20"/>
                    <a:pt x="23" y="19"/>
                    <a:pt x="34" y="19"/>
                  </a:cubicBezTo>
                  <a:lnTo>
                    <a:pt x="62" y="19"/>
                  </a:lnTo>
                  <a:cubicBezTo>
                    <a:pt x="69" y="20"/>
                    <a:pt x="78" y="20"/>
                    <a:pt x="86" y="22"/>
                  </a:cubicBezTo>
                  <a:lnTo>
                    <a:pt x="92" y="23"/>
                  </a:lnTo>
                  <a:cubicBezTo>
                    <a:pt x="100" y="25"/>
                    <a:pt x="107" y="26"/>
                    <a:pt x="115" y="29"/>
                  </a:cubicBezTo>
                  <a:cubicBezTo>
                    <a:pt x="118" y="30"/>
                    <a:pt x="121" y="30"/>
                    <a:pt x="126" y="32"/>
                  </a:cubicBezTo>
                  <a:cubicBezTo>
                    <a:pt x="131" y="35"/>
                    <a:pt x="139" y="36"/>
                    <a:pt x="145" y="39"/>
                  </a:cubicBezTo>
                  <a:cubicBezTo>
                    <a:pt x="152" y="41"/>
                    <a:pt x="156" y="44"/>
                    <a:pt x="162" y="46"/>
                  </a:cubicBezTo>
                  <a:cubicBezTo>
                    <a:pt x="168" y="48"/>
                    <a:pt x="172" y="49"/>
                    <a:pt x="176" y="52"/>
                  </a:cubicBezTo>
                  <a:cubicBezTo>
                    <a:pt x="188" y="58"/>
                    <a:pt x="198" y="64"/>
                    <a:pt x="210" y="70"/>
                  </a:cubicBezTo>
                  <a:cubicBezTo>
                    <a:pt x="220" y="75"/>
                    <a:pt x="230" y="81"/>
                    <a:pt x="239" y="87"/>
                  </a:cubicBezTo>
                  <a:cubicBezTo>
                    <a:pt x="242" y="90"/>
                    <a:pt x="245" y="91"/>
                    <a:pt x="247" y="93"/>
                  </a:cubicBezTo>
                  <a:cubicBezTo>
                    <a:pt x="256" y="99"/>
                    <a:pt x="265" y="106"/>
                    <a:pt x="272" y="112"/>
                  </a:cubicBezTo>
                  <a:lnTo>
                    <a:pt x="276" y="113"/>
                  </a:lnTo>
                  <a:cubicBezTo>
                    <a:pt x="285" y="120"/>
                    <a:pt x="294" y="129"/>
                    <a:pt x="304" y="136"/>
                  </a:cubicBezTo>
                  <a:lnTo>
                    <a:pt x="311" y="144"/>
                  </a:lnTo>
                  <a:cubicBezTo>
                    <a:pt x="319" y="149"/>
                    <a:pt x="326" y="157"/>
                    <a:pt x="333" y="164"/>
                  </a:cubicBezTo>
                  <a:lnTo>
                    <a:pt x="339" y="170"/>
                  </a:lnTo>
                  <a:cubicBezTo>
                    <a:pt x="348" y="178"/>
                    <a:pt x="356" y="187"/>
                    <a:pt x="363" y="196"/>
                  </a:cubicBezTo>
                  <a:lnTo>
                    <a:pt x="371" y="203"/>
                  </a:lnTo>
                  <a:cubicBezTo>
                    <a:pt x="377" y="210"/>
                    <a:pt x="382" y="218"/>
                    <a:pt x="388" y="226"/>
                  </a:cubicBezTo>
                  <a:lnTo>
                    <a:pt x="395" y="233"/>
                  </a:lnTo>
                  <a:cubicBezTo>
                    <a:pt x="403" y="242"/>
                    <a:pt x="410" y="251"/>
                    <a:pt x="417" y="261"/>
                  </a:cubicBezTo>
                  <a:lnTo>
                    <a:pt x="423" y="270"/>
                  </a:lnTo>
                  <a:cubicBezTo>
                    <a:pt x="427" y="277"/>
                    <a:pt x="433" y="286"/>
                    <a:pt x="437" y="293"/>
                  </a:cubicBezTo>
                  <a:lnTo>
                    <a:pt x="443" y="303"/>
                  </a:lnTo>
                  <a:cubicBezTo>
                    <a:pt x="450" y="313"/>
                    <a:pt x="456" y="322"/>
                    <a:pt x="462" y="332"/>
                  </a:cubicBezTo>
                  <a:lnTo>
                    <a:pt x="466" y="341"/>
                  </a:lnTo>
                  <a:cubicBezTo>
                    <a:pt x="471" y="348"/>
                    <a:pt x="475" y="357"/>
                    <a:pt x="479" y="365"/>
                  </a:cubicBezTo>
                  <a:cubicBezTo>
                    <a:pt x="481" y="368"/>
                    <a:pt x="482" y="371"/>
                    <a:pt x="484" y="376"/>
                  </a:cubicBezTo>
                  <a:cubicBezTo>
                    <a:pt x="490" y="386"/>
                    <a:pt x="494" y="396"/>
                    <a:pt x="498" y="406"/>
                  </a:cubicBezTo>
                  <a:lnTo>
                    <a:pt x="537" y="383"/>
                  </a:lnTo>
                  <a:cubicBezTo>
                    <a:pt x="479" y="251"/>
                    <a:pt x="374" y="122"/>
                    <a:pt x="252" y="52"/>
                  </a:cubicBezTo>
                  <a:cubicBezTo>
                    <a:pt x="191" y="17"/>
                    <a:pt x="135" y="0"/>
                    <a:pt x="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56"/>
            <p:cNvSpPr/>
            <p:nvPr/>
          </p:nvSpPr>
          <p:spPr>
            <a:xfrm>
              <a:off x="2380825" y="3456225"/>
              <a:ext cx="7800" cy="45625"/>
            </a:xfrm>
            <a:custGeom>
              <a:rect b="b" l="l" r="r" t="t"/>
              <a:pathLst>
                <a:path extrusionOk="0" h="1825" w="312">
                  <a:moveTo>
                    <a:pt x="152" y="0"/>
                  </a:moveTo>
                  <a:cubicBezTo>
                    <a:pt x="136" y="0"/>
                    <a:pt x="120" y="3"/>
                    <a:pt x="106" y="9"/>
                  </a:cubicBezTo>
                  <a:cubicBezTo>
                    <a:pt x="41" y="32"/>
                    <a:pt x="0" y="95"/>
                    <a:pt x="0" y="189"/>
                  </a:cubicBezTo>
                  <a:lnTo>
                    <a:pt x="0" y="1639"/>
                  </a:lnTo>
                  <a:lnTo>
                    <a:pt x="312" y="1825"/>
                  </a:lnTo>
                  <a:lnTo>
                    <a:pt x="312" y="41"/>
                  </a:lnTo>
                  <a:cubicBezTo>
                    <a:pt x="306" y="38"/>
                    <a:pt x="300" y="35"/>
                    <a:pt x="296" y="32"/>
                  </a:cubicBezTo>
                  <a:cubicBezTo>
                    <a:pt x="290" y="31"/>
                    <a:pt x="286" y="28"/>
                    <a:pt x="281" y="26"/>
                  </a:cubicBezTo>
                  <a:cubicBezTo>
                    <a:pt x="276" y="24"/>
                    <a:pt x="270" y="21"/>
                    <a:pt x="264" y="19"/>
                  </a:cubicBezTo>
                  <a:cubicBezTo>
                    <a:pt x="258" y="16"/>
                    <a:pt x="251" y="15"/>
                    <a:pt x="245" y="13"/>
                  </a:cubicBezTo>
                  <a:cubicBezTo>
                    <a:pt x="241" y="12"/>
                    <a:pt x="238" y="10"/>
                    <a:pt x="233" y="9"/>
                  </a:cubicBezTo>
                  <a:cubicBezTo>
                    <a:pt x="226" y="8"/>
                    <a:pt x="219" y="6"/>
                    <a:pt x="212" y="5"/>
                  </a:cubicBezTo>
                  <a:lnTo>
                    <a:pt x="204" y="3"/>
                  </a:lnTo>
                  <a:cubicBezTo>
                    <a:pt x="197" y="2"/>
                    <a:pt x="189" y="0"/>
                    <a:pt x="18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56"/>
            <p:cNvSpPr/>
            <p:nvPr/>
          </p:nvSpPr>
          <p:spPr>
            <a:xfrm>
              <a:off x="2383525" y="3458975"/>
              <a:ext cx="2400" cy="38050"/>
            </a:xfrm>
            <a:custGeom>
              <a:rect b="b" l="l" r="r" t="t"/>
              <a:pathLst>
                <a:path extrusionOk="0" h="1522" w="96">
                  <a:moveTo>
                    <a:pt x="49" y="1"/>
                  </a:moveTo>
                  <a:cubicBezTo>
                    <a:pt x="43" y="1"/>
                    <a:pt x="38" y="2"/>
                    <a:pt x="33" y="3"/>
                  </a:cubicBezTo>
                  <a:cubicBezTo>
                    <a:pt x="7" y="12"/>
                    <a:pt x="1" y="50"/>
                    <a:pt x="1" y="80"/>
                  </a:cubicBezTo>
                  <a:lnTo>
                    <a:pt x="1" y="1467"/>
                  </a:lnTo>
                  <a:lnTo>
                    <a:pt x="95" y="1522"/>
                  </a:lnTo>
                  <a:lnTo>
                    <a:pt x="95" y="5"/>
                  </a:lnTo>
                  <a:cubicBezTo>
                    <a:pt x="91" y="3"/>
                    <a:pt x="86" y="2"/>
                    <a:pt x="82" y="2"/>
                  </a:cubicBezTo>
                  <a:lnTo>
                    <a:pt x="78" y="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56"/>
            <p:cNvSpPr/>
            <p:nvPr/>
          </p:nvSpPr>
          <p:spPr>
            <a:xfrm>
              <a:off x="2388600" y="3457275"/>
              <a:ext cx="8700" cy="49725"/>
            </a:xfrm>
            <a:custGeom>
              <a:rect b="b" l="l" r="r" t="t"/>
              <a:pathLst>
                <a:path extrusionOk="0" h="1989" w="348">
                  <a:moveTo>
                    <a:pt x="1" y="0"/>
                  </a:moveTo>
                  <a:lnTo>
                    <a:pt x="1" y="1784"/>
                  </a:lnTo>
                  <a:lnTo>
                    <a:pt x="347" y="1988"/>
                  </a:lnTo>
                  <a:lnTo>
                    <a:pt x="347" y="1988"/>
                  </a:lnTo>
                  <a:lnTo>
                    <a:pt x="346" y="527"/>
                  </a:lnTo>
                  <a:cubicBezTo>
                    <a:pt x="346" y="517"/>
                    <a:pt x="346" y="506"/>
                    <a:pt x="344" y="496"/>
                  </a:cubicBezTo>
                  <a:lnTo>
                    <a:pt x="344" y="489"/>
                  </a:lnTo>
                  <a:cubicBezTo>
                    <a:pt x="343" y="479"/>
                    <a:pt x="342" y="469"/>
                    <a:pt x="340" y="459"/>
                  </a:cubicBezTo>
                  <a:lnTo>
                    <a:pt x="339" y="453"/>
                  </a:lnTo>
                  <a:cubicBezTo>
                    <a:pt x="337" y="444"/>
                    <a:pt x="336" y="434"/>
                    <a:pt x="333" y="425"/>
                  </a:cubicBezTo>
                  <a:cubicBezTo>
                    <a:pt x="333" y="424"/>
                    <a:pt x="331" y="421"/>
                    <a:pt x="331" y="418"/>
                  </a:cubicBezTo>
                  <a:cubicBezTo>
                    <a:pt x="329" y="408"/>
                    <a:pt x="326" y="398"/>
                    <a:pt x="321" y="388"/>
                  </a:cubicBezTo>
                  <a:cubicBezTo>
                    <a:pt x="321" y="385"/>
                    <a:pt x="320" y="382"/>
                    <a:pt x="318" y="379"/>
                  </a:cubicBezTo>
                  <a:cubicBezTo>
                    <a:pt x="315" y="370"/>
                    <a:pt x="313" y="360"/>
                    <a:pt x="308" y="351"/>
                  </a:cubicBezTo>
                  <a:cubicBezTo>
                    <a:pt x="308" y="350"/>
                    <a:pt x="307" y="348"/>
                    <a:pt x="307" y="345"/>
                  </a:cubicBezTo>
                  <a:cubicBezTo>
                    <a:pt x="302" y="335"/>
                    <a:pt x="298" y="325"/>
                    <a:pt x="292" y="315"/>
                  </a:cubicBezTo>
                  <a:cubicBezTo>
                    <a:pt x="291" y="312"/>
                    <a:pt x="289" y="308"/>
                    <a:pt x="288" y="305"/>
                  </a:cubicBezTo>
                  <a:cubicBezTo>
                    <a:pt x="284" y="296"/>
                    <a:pt x="279" y="289"/>
                    <a:pt x="275" y="280"/>
                  </a:cubicBezTo>
                  <a:lnTo>
                    <a:pt x="271" y="273"/>
                  </a:lnTo>
                  <a:cubicBezTo>
                    <a:pt x="265" y="263"/>
                    <a:pt x="259" y="253"/>
                    <a:pt x="253" y="243"/>
                  </a:cubicBezTo>
                  <a:lnTo>
                    <a:pt x="246" y="232"/>
                  </a:lnTo>
                  <a:cubicBezTo>
                    <a:pt x="242" y="225"/>
                    <a:pt x="236" y="218"/>
                    <a:pt x="231" y="209"/>
                  </a:cubicBezTo>
                  <a:lnTo>
                    <a:pt x="226" y="202"/>
                  </a:lnTo>
                  <a:cubicBezTo>
                    <a:pt x="218" y="192"/>
                    <a:pt x="211" y="183"/>
                    <a:pt x="204" y="173"/>
                  </a:cubicBezTo>
                  <a:lnTo>
                    <a:pt x="197" y="166"/>
                  </a:lnTo>
                  <a:cubicBezTo>
                    <a:pt x="191" y="158"/>
                    <a:pt x="185" y="151"/>
                    <a:pt x="179" y="144"/>
                  </a:cubicBezTo>
                  <a:lnTo>
                    <a:pt x="172" y="135"/>
                  </a:lnTo>
                  <a:cubicBezTo>
                    <a:pt x="165" y="127"/>
                    <a:pt x="156" y="118"/>
                    <a:pt x="147" y="109"/>
                  </a:cubicBezTo>
                  <a:lnTo>
                    <a:pt x="141" y="103"/>
                  </a:lnTo>
                  <a:cubicBezTo>
                    <a:pt x="134" y="98"/>
                    <a:pt x="127" y="90"/>
                    <a:pt x="120" y="83"/>
                  </a:cubicBezTo>
                  <a:lnTo>
                    <a:pt x="112" y="77"/>
                  </a:lnTo>
                  <a:cubicBezTo>
                    <a:pt x="104" y="69"/>
                    <a:pt x="95" y="61"/>
                    <a:pt x="85" y="54"/>
                  </a:cubicBezTo>
                  <a:lnTo>
                    <a:pt x="82" y="51"/>
                  </a:lnTo>
                  <a:cubicBezTo>
                    <a:pt x="73" y="44"/>
                    <a:pt x="65" y="38"/>
                    <a:pt x="56" y="32"/>
                  </a:cubicBezTo>
                  <a:cubicBezTo>
                    <a:pt x="53" y="31"/>
                    <a:pt x="50" y="29"/>
                    <a:pt x="47" y="28"/>
                  </a:cubicBezTo>
                  <a:cubicBezTo>
                    <a:pt x="39" y="21"/>
                    <a:pt x="28" y="15"/>
                    <a:pt x="18" y="9"/>
                  </a:cubicBezTo>
                  <a:cubicBezTo>
                    <a:pt x="12" y="6"/>
                    <a:pt x="7" y="3"/>
                    <a:pt x="1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56"/>
            <p:cNvSpPr/>
            <p:nvPr/>
          </p:nvSpPr>
          <p:spPr>
            <a:xfrm>
              <a:off x="2391375" y="3463100"/>
              <a:ext cx="3125" cy="39000"/>
            </a:xfrm>
            <a:custGeom>
              <a:rect b="b" l="l" r="r" t="t"/>
              <a:pathLst>
                <a:path extrusionOk="0" h="1560" w="125">
                  <a:moveTo>
                    <a:pt x="0" y="1"/>
                  </a:moveTo>
                  <a:lnTo>
                    <a:pt x="0" y="1487"/>
                  </a:lnTo>
                  <a:lnTo>
                    <a:pt x="125" y="1560"/>
                  </a:lnTo>
                  <a:lnTo>
                    <a:pt x="125" y="292"/>
                  </a:lnTo>
                  <a:cubicBezTo>
                    <a:pt x="125" y="287"/>
                    <a:pt x="123" y="279"/>
                    <a:pt x="123" y="271"/>
                  </a:cubicBezTo>
                  <a:lnTo>
                    <a:pt x="123" y="266"/>
                  </a:lnTo>
                  <a:cubicBezTo>
                    <a:pt x="123" y="259"/>
                    <a:pt x="122" y="252"/>
                    <a:pt x="120" y="243"/>
                  </a:cubicBezTo>
                  <a:lnTo>
                    <a:pt x="119" y="240"/>
                  </a:lnTo>
                  <a:cubicBezTo>
                    <a:pt x="117" y="233"/>
                    <a:pt x="116" y="226"/>
                    <a:pt x="115" y="218"/>
                  </a:cubicBezTo>
                  <a:lnTo>
                    <a:pt x="113" y="213"/>
                  </a:lnTo>
                  <a:cubicBezTo>
                    <a:pt x="112" y="205"/>
                    <a:pt x="109" y="197"/>
                    <a:pt x="106" y="188"/>
                  </a:cubicBezTo>
                  <a:lnTo>
                    <a:pt x="100" y="173"/>
                  </a:lnTo>
                  <a:lnTo>
                    <a:pt x="96" y="169"/>
                  </a:lnTo>
                  <a:lnTo>
                    <a:pt x="90" y="147"/>
                  </a:lnTo>
                  <a:cubicBezTo>
                    <a:pt x="87" y="141"/>
                    <a:pt x="84" y="136"/>
                    <a:pt x="81" y="130"/>
                  </a:cubicBezTo>
                  <a:lnTo>
                    <a:pt x="77" y="120"/>
                  </a:lnTo>
                  <a:cubicBezTo>
                    <a:pt x="74" y="114"/>
                    <a:pt x="70" y="107"/>
                    <a:pt x="67" y="99"/>
                  </a:cubicBezTo>
                  <a:lnTo>
                    <a:pt x="62" y="94"/>
                  </a:lnTo>
                  <a:cubicBezTo>
                    <a:pt x="58" y="85"/>
                    <a:pt x="52" y="76"/>
                    <a:pt x="48" y="68"/>
                  </a:cubicBezTo>
                  <a:lnTo>
                    <a:pt x="42" y="59"/>
                  </a:lnTo>
                  <a:cubicBezTo>
                    <a:pt x="38" y="53"/>
                    <a:pt x="33" y="46"/>
                    <a:pt x="29" y="40"/>
                  </a:cubicBezTo>
                  <a:lnTo>
                    <a:pt x="25" y="33"/>
                  </a:lnTo>
                  <a:cubicBezTo>
                    <a:pt x="19" y="24"/>
                    <a:pt x="12" y="15"/>
                    <a:pt x="6" y="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56"/>
            <p:cNvSpPr/>
            <p:nvPr/>
          </p:nvSpPr>
          <p:spPr>
            <a:xfrm>
              <a:off x="2471000" y="3478050"/>
              <a:ext cx="6075" cy="10675"/>
            </a:xfrm>
            <a:custGeom>
              <a:rect b="b" l="l" r="r" t="t"/>
              <a:pathLst>
                <a:path extrusionOk="0" h="427" w="243">
                  <a:moveTo>
                    <a:pt x="243" y="0"/>
                  </a:moveTo>
                  <a:lnTo>
                    <a:pt x="1" y="144"/>
                  </a:lnTo>
                  <a:lnTo>
                    <a:pt x="1" y="427"/>
                  </a:lnTo>
                  <a:lnTo>
                    <a:pt x="243" y="282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56"/>
            <p:cNvSpPr/>
            <p:nvPr/>
          </p:nvSpPr>
          <p:spPr>
            <a:xfrm>
              <a:off x="2471850" y="3479525"/>
              <a:ext cx="4400" cy="7725"/>
            </a:xfrm>
            <a:custGeom>
              <a:rect b="b" l="l" r="r" t="t"/>
              <a:pathLst>
                <a:path extrusionOk="0" h="309" w="176">
                  <a:moveTo>
                    <a:pt x="176" y="1"/>
                  </a:moveTo>
                  <a:lnTo>
                    <a:pt x="105" y="41"/>
                  </a:lnTo>
                  <a:lnTo>
                    <a:pt x="80" y="56"/>
                  </a:lnTo>
                  <a:lnTo>
                    <a:pt x="49" y="75"/>
                  </a:lnTo>
                  <a:lnTo>
                    <a:pt x="38" y="80"/>
                  </a:lnTo>
                  <a:lnTo>
                    <a:pt x="0" y="104"/>
                  </a:lnTo>
                  <a:lnTo>
                    <a:pt x="0" y="125"/>
                  </a:lnTo>
                  <a:lnTo>
                    <a:pt x="0" y="162"/>
                  </a:lnTo>
                  <a:lnTo>
                    <a:pt x="0" y="175"/>
                  </a:lnTo>
                  <a:lnTo>
                    <a:pt x="0" y="186"/>
                  </a:lnTo>
                  <a:lnTo>
                    <a:pt x="0" y="308"/>
                  </a:lnTo>
                  <a:lnTo>
                    <a:pt x="105" y="246"/>
                  </a:lnTo>
                  <a:lnTo>
                    <a:pt x="115" y="240"/>
                  </a:lnTo>
                  <a:lnTo>
                    <a:pt x="126" y="234"/>
                  </a:lnTo>
                  <a:lnTo>
                    <a:pt x="157" y="215"/>
                  </a:lnTo>
                  <a:lnTo>
                    <a:pt x="176" y="204"/>
                  </a:lnTo>
                  <a:lnTo>
                    <a:pt x="176" y="160"/>
                  </a:lnTo>
                  <a:lnTo>
                    <a:pt x="176" y="146"/>
                  </a:lnTo>
                  <a:lnTo>
                    <a:pt x="176" y="111"/>
                  </a:lnTo>
                  <a:lnTo>
                    <a:pt x="176" y="82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56"/>
            <p:cNvSpPr/>
            <p:nvPr/>
          </p:nvSpPr>
          <p:spPr>
            <a:xfrm>
              <a:off x="2472775" y="3481375"/>
              <a:ext cx="3475" cy="2175"/>
            </a:xfrm>
            <a:custGeom>
              <a:rect b="b" l="l" r="r" t="t"/>
              <a:pathLst>
                <a:path extrusionOk="0" h="87" w="139">
                  <a:moveTo>
                    <a:pt x="12" y="1"/>
                  </a:moveTo>
                  <a:lnTo>
                    <a:pt x="1" y="6"/>
                  </a:lnTo>
                  <a:lnTo>
                    <a:pt x="139" y="86"/>
                  </a:lnTo>
                  <a:lnTo>
                    <a:pt x="139" y="72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56"/>
            <p:cNvSpPr/>
            <p:nvPr/>
          </p:nvSpPr>
          <p:spPr>
            <a:xfrm>
              <a:off x="2473075" y="3480900"/>
              <a:ext cx="3175" cy="2275"/>
            </a:xfrm>
            <a:custGeom>
              <a:rect b="b" l="l" r="r" t="t"/>
              <a:pathLst>
                <a:path extrusionOk="0" h="91" w="127">
                  <a:moveTo>
                    <a:pt x="31" y="1"/>
                  </a:moveTo>
                  <a:lnTo>
                    <a:pt x="0" y="20"/>
                  </a:lnTo>
                  <a:lnTo>
                    <a:pt x="127" y="91"/>
                  </a:lnTo>
                  <a:lnTo>
                    <a:pt x="127" y="56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56"/>
            <p:cNvSpPr/>
            <p:nvPr/>
          </p:nvSpPr>
          <p:spPr>
            <a:xfrm>
              <a:off x="2473825" y="3480550"/>
              <a:ext cx="2425" cy="1750"/>
            </a:xfrm>
            <a:custGeom>
              <a:rect b="b" l="l" r="r" t="t"/>
              <a:pathLst>
                <a:path extrusionOk="0" h="70" w="97">
                  <a:moveTo>
                    <a:pt x="26" y="0"/>
                  </a:moveTo>
                  <a:lnTo>
                    <a:pt x="1" y="15"/>
                  </a:lnTo>
                  <a:lnTo>
                    <a:pt x="97" y="70"/>
                  </a:lnTo>
                  <a:lnTo>
                    <a:pt x="97" y="41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56"/>
            <p:cNvSpPr/>
            <p:nvPr/>
          </p:nvSpPr>
          <p:spPr>
            <a:xfrm>
              <a:off x="2474450" y="3479525"/>
              <a:ext cx="1800" cy="2050"/>
            </a:xfrm>
            <a:custGeom>
              <a:rect b="b" l="l" r="r" t="t"/>
              <a:pathLst>
                <a:path extrusionOk="0" h="82" w="72">
                  <a:moveTo>
                    <a:pt x="72" y="1"/>
                  </a:moveTo>
                  <a:lnTo>
                    <a:pt x="1" y="41"/>
                  </a:lnTo>
                  <a:lnTo>
                    <a:pt x="72" y="82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56"/>
            <p:cNvSpPr/>
            <p:nvPr/>
          </p:nvSpPr>
          <p:spPr>
            <a:xfrm>
              <a:off x="2471850" y="3482650"/>
              <a:ext cx="3925" cy="2750"/>
            </a:xfrm>
            <a:custGeom>
              <a:rect b="b" l="l" r="r" t="t"/>
              <a:pathLst>
                <a:path extrusionOk="0" h="110" w="157">
                  <a:moveTo>
                    <a:pt x="0" y="0"/>
                  </a:moveTo>
                  <a:lnTo>
                    <a:pt x="0" y="37"/>
                  </a:lnTo>
                  <a:lnTo>
                    <a:pt x="126" y="109"/>
                  </a:lnTo>
                  <a:lnTo>
                    <a:pt x="157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56"/>
            <p:cNvSpPr/>
            <p:nvPr/>
          </p:nvSpPr>
          <p:spPr>
            <a:xfrm>
              <a:off x="2471850" y="3481525"/>
              <a:ext cx="4400" cy="3400"/>
            </a:xfrm>
            <a:custGeom>
              <a:rect b="b" l="l" r="r" t="t"/>
              <a:pathLst>
                <a:path extrusionOk="0" h="136" w="176">
                  <a:moveTo>
                    <a:pt x="38" y="0"/>
                  </a:moveTo>
                  <a:lnTo>
                    <a:pt x="0" y="24"/>
                  </a:lnTo>
                  <a:lnTo>
                    <a:pt x="0" y="45"/>
                  </a:lnTo>
                  <a:lnTo>
                    <a:pt x="157" y="135"/>
                  </a:lnTo>
                  <a:lnTo>
                    <a:pt x="176" y="124"/>
                  </a:lnTo>
                  <a:lnTo>
                    <a:pt x="176" y="8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6"/>
            <p:cNvSpPr/>
            <p:nvPr/>
          </p:nvSpPr>
          <p:spPr>
            <a:xfrm>
              <a:off x="2471850" y="3484175"/>
              <a:ext cx="2625" cy="3075"/>
            </a:xfrm>
            <a:custGeom>
              <a:rect b="b" l="l" r="r" t="t"/>
              <a:pathLst>
                <a:path extrusionOk="0" h="123" w="105">
                  <a:moveTo>
                    <a:pt x="0" y="0"/>
                  </a:moveTo>
                  <a:lnTo>
                    <a:pt x="0" y="122"/>
                  </a:lnTo>
                  <a:lnTo>
                    <a:pt x="105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6"/>
            <p:cNvSpPr/>
            <p:nvPr/>
          </p:nvSpPr>
          <p:spPr>
            <a:xfrm>
              <a:off x="2471850" y="3483875"/>
              <a:ext cx="2875" cy="1800"/>
            </a:xfrm>
            <a:custGeom>
              <a:rect b="b" l="l" r="r" t="t"/>
              <a:pathLst>
                <a:path extrusionOk="0" h="72" w="115">
                  <a:moveTo>
                    <a:pt x="0" y="1"/>
                  </a:moveTo>
                  <a:lnTo>
                    <a:pt x="0" y="12"/>
                  </a:lnTo>
                  <a:lnTo>
                    <a:pt x="105" y="72"/>
                  </a:lnTo>
                  <a:lnTo>
                    <a:pt x="115" y="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56"/>
            <p:cNvSpPr/>
            <p:nvPr/>
          </p:nvSpPr>
          <p:spPr>
            <a:xfrm>
              <a:off x="2471850" y="3483550"/>
              <a:ext cx="3175" cy="1975"/>
            </a:xfrm>
            <a:custGeom>
              <a:rect b="b" l="l" r="r" t="t"/>
              <a:pathLst>
                <a:path extrusionOk="0" h="79" w="127">
                  <a:moveTo>
                    <a:pt x="0" y="1"/>
                  </a:moveTo>
                  <a:lnTo>
                    <a:pt x="0" y="14"/>
                  </a:lnTo>
                  <a:lnTo>
                    <a:pt x="115" y="79"/>
                  </a:lnTo>
                  <a:lnTo>
                    <a:pt x="12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56"/>
            <p:cNvSpPr/>
            <p:nvPr/>
          </p:nvSpPr>
          <p:spPr>
            <a:xfrm>
              <a:off x="2471000" y="3478050"/>
              <a:ext cx="6075" cy="4075"/>
            </a:xfrm>
            <a:custGeom>
              <a:rect b="b" l="l" r="r" t="t"/>
              <a:pathLst>
                <a:path extrusionOk="0" h="163" w="243">
                  <a:moveTo>
                    <a:pt x="243" y="0"/>
                  </a:moveTo>
                  <a:lnTo>
                    <a:pt x="1" y="144"/>
                  </a:lnTo>
                  <a:lnTo>
                    <a:pt x="34" y="163"/>
                  </a:lnTo>
                  <a:lnTo>
                    <a:pt x="210" y="6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6"/>
            <p:cNvSpPr/>
            <p:nvPr/>
          </p:nvSpPr>
          <p:spPr>
            <a:xfrm>
              <a:off x="2471000" y="3484600"/>
              <a:ext cx="6075" cy="4125"/>
            </a:xfrm>
            <a:custGeom>
              <a:rect b="b" l="l" r="r" t="t"/>
              <a:pathLst>
                <a:path extrusionOk="0" h="165" w="243">
                  <a:moveTo>
                    <a:pt x="210" y="1"/>
                  </a:moveTo>
                  <a:lnTo>
                    <a:pt x="34" y="105"/>
                  </a:lnTo>
                  <a:lnTo>
                    <a:pt x="1" y="165"/>
                  </a:lnTo>
                  <a:lnTo>
                    <a:pt x="1" y="165"/>
                  </a:lnTo>
                  <a:lnTo>
                    <a:pt x="243" y="20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56"/>
            <p:cNvSpPr/>
            <p:nvPr/>
          </p:nvSpPr>
          <p:spPr>
            <a:xfrm>
              <a:off x="2471850" y="3484425"/>
              <a:ext cx="4400" cy="2825"/>
            </a:xfrm>
            <a:custGeom>
              <a:rect b="b" l="l" r="r" t="t"/>
              <a:pathLst>
                <a:path extrusionOk="0" h="113" w="176">
                  <a:moveTo>
                    <a:pt x="165" y="0"/>
                  </a:moveTo>
                  <a:lnTo>
                    <a:pt x="0" y="99"/>
                  </a:lnTo>
                  <a:lnTo>
                    <a:pt x="0" y="112"/>
                  </a:lnTo>
                  <a:lnTo>
                    <a:pt x="176" y="8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56"/>
            <p:cNvSpPr/>
            <p:nvPr/>
          </p:nvSpPr>
          <p:spPr>
            <a:xfrm>
              <a:off x="2475975" y="3479525"/>
              <a:ext cx="275" cy="5100"/>
            </a:xfrm>
            <a:custGeom>
              <a:rect b="b" l="l" r="r" t="t"/>
              <a:pathLst>
                <a:path extrusionOk="0" h="204" w="11">
                  <a:moveTo>
                    <a:pt x="11" y="1"/>
                  </a:moveTo>
                  <a:lnTo>
                    <a:pt x="0" y="5"/>
                  </a:lnTo>
                  <a:lnTo>
                    <a:pt x="0" y="196"/>
                  </a:lnTo>
                  <a:lnTo>
                    <a:pt x="11" y="20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56"/>
            <p:cNvSpPr/>
            <p:nvPr/>
          </p:nvSpPr>
          <p:spPr>
            <a:xfrm>
              <a:off x="2470675" y="3481425"/>
              <a:ext cx="350" cy="7300"/>
            </a:xfrm>
            <a:custGeom>
              <a:rect b="b" l="l" r="r" t="t"/>
              <a:pathLst>
                <a:path extrusionOk="0" h="292" w="14">
                  <a:moveTo>
                    <a:pt x="1" y="0"/>
                  </a:moveTo>
                  <a:lnTo>
                    <a:pt x="1" y="284"/>
                  </a:lnTo>
                  <a:lnTo>
                    <a:pt x="14" y="292"/>
                  </a:lnTo>
                  <a:lnTo>
                    <a:pt x="14" y="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56"/>
            <p:cNvSpPr/>
            <p:nvPr/>
          </p:nvSpPr>
          <p:spPr>
            <a:xfrm>
              <a:off x="2470675" y="3477825"/>
              <a:ext cx="6400" cy="3825"/>
            </a:xfrm>
            <a:custGeom>
              <a:rect b="b" l="l" r="r" t="t"/>
              <a:pathLst>
                <a:path extrusionOk="0" h="153" w="256">
                  <a:moveTo>
                    <a:pt x="243" y="1"/>
                  </a:moveTo>
                  <a:lnTo>
                    <a:pt x="1" y="144"/>
                  </a:lnTo>
                  <a:lnTo>
                    <a:pt x="14" y="153"/>
                  </a:lnTo>
                  <a:lnTo>
                    <a:pt x="256" y="9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56"/>
            <p:cNvSpPr/>
            <p:nvPr/>
          </p:nvSpPr>
          <p:spPr>
            <a:xfrm>
              <a:off x="2464950" y="3481625"/>
              <a:ext cx="6075" cy="10700"/>
            </a:xfrm>
            <a:custGeom>
              <a:rect b="b" l="l" r="r" t="t"/>
              <a:pathLst>
                <a:path extrusionOk="0" h="428" w="243">
                  <a:moveTo>
                    <a:pt x="243" y="1"/>
                  </a:moveTo>
                  <a:lnTo>
                    <a:pt x="1" y="144"/>
                  </a:lnTo>
                  <a:lnTo>
                    <a:pt x="1" y="427"/>
                  </a:lnTo>
                  <a:lnTo>
                    <a:pt x="243" y="282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56"/>
            <p:cNvSpPr/>
            <p:nvPr/>
          </p:nvSpPr>
          <p:spPr>
            <a:xfrm>
              <a:off x="2465800" y="3483075"/>
              <a:ext cx="4400" cy="7750"/>
            </a:xfrm>
            <a:custGeom>
              <a:rect b="b" l="l" r="r" t="t"/>
              <a:pathLst>
                <a:path extrusionOk="0" h="310" w="176">
                  <a:moveTo>
                    <a:pt x="175" y="1"/>
                  </a:moveTo>
                  <a:lnTo>
                    <a:pt x="104" y="43"/>
                  </a:lnTo>
                  <a:lnTo>
                    <a:pt x="80" y="57"/>
                  </a:lnTo>
                  <a:lnTo>
                    <a:pt x="49" y="75"/>
                  </a:lnTo>
                  <a:lnTo>
                    <a:pt x="38" y="82"/>
                  </a:lnTo>
                  <a:lnTo>
                    <a:pt x="0" y="105"/>
                  </a:lnTo>
                  <a:lnTo>
                    <a:pt x="0" y="127"/>
                  </a:lnTo>
                  <a:lnTo>
                    <a:pt x="0" y="163"/>
                  </a:lnTo>
                  <a:lnTo>
                    <a:pt x="0" y="176"/>
                  </a:lnTo>
                  <a:lnTo>
                    <a:pt x="0" y="188"/>
                  </a:lnTo>
                  <a:lnTo>
                    <a:pt x="0" y="310"/>
                  </a:lnTo>
                  <a:lnTo>
                    <a:pt x="104" y="247"/>
                  </a:lnTo>
                  <a:lnTo>
                    <a:pt x="115" y="242"/>
                  </a:lnTo>
                  <a:lnTo>
                    <a:pt x="126" y="234"/>
                  </a:lnTo>
                  <a:lnTo>
                    <a:pt x="157" y="217"/>
                  </a:lnTo>
                  <a:lnTo>
                    <a:pt x="175" y="205"/>
                  </a:lnTo>
                  <a:lnTo>
                    <a:pt x="175" y="162"/>
                  </a:lnTo>
                  <a:lnTo>
                    <a:pt x="175" y="147"/>
                  </a:lnTo>
                  <a:lnTo>
                    <a:pt x="175" y="112"/>
                  </a:lnTo>
                  <a:lnTo>
                    <a:pt x="175" y="83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56"/>
            <p:cNvSpPr/>
            <p:nvPr/>
          </p:nvSpPr>
          <p:spPr>
            <a:xfrm>
              <a:off x="2466725" y="3484925"/>
              <a:ext cx="3475" cy="2200"/>
            </a:xfrm>
            <a:custGeom>
              <a:rect b="b" l="l" r="r" t="t"/>
              <a:pathLst>
                <a:path extrusionOk="0" h="88" w="139">
                  <a:moveTo>
                    <a:pt x="12" y="1"/>
                  </a:moveTo>
                  <a:lnTo>
                    <a:pt x="1" y="8"/>
                  </a:lnTo>
                  <a:lnTo>
                    <a:pt x="138" y="88"/>
                  </a:lnTo>
                  <a:lnTo>
                    <a:pt x="138" y="7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56"/>
            <p:cNvSpPr/>
            <p:nvPr/>
          </p:nvSpPr>
          <p:spPr>
            <a:xfrm>
              <a:off x="2467025" y="3484500"/>
              <a:ext cx="3175" cy="2275"/>
            </a:xfrm>
            <a:custGeom>
              <a:rect b="b" l="l" r="r" t="t"/>
              <a:pathLst>
                <a:path extrusionOk="0" h="91" w="127">
                  <a:moveTo>
                    <a:pt x="31" y="0"/>
                  </a:moveTo>
                  <a:lnTo>
                    <a:pt x="0" y="18"/>
                  </a:lnTo>
                  <a:lnTo>
                    <a:pt x="126" y="90"/>
                  </a:lnTo>
                  <a:lnTo>
                    <a:pt x="126" y="55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56"/>
            <p:cNvSpPr/>
            <p:nvPr/>
          </p:nvSpPr>
          <p:spPr>
            <a:xfrm>
              <a:off x="2467775" y="3484125"/>
              <a:ext cx="2425" cy="1775"/>
            </a:xfrm>
            <a:custGeom>
              <a:rect b="b" l="l" r="r" t="t"/>
              <a:pathLst>
                <a:path extrusionOk="0" h="71" w="97">
                  <a:moveTo>
                    <a:pt x="25" y="1"/>
                  </a:moveTo>
                  <a:lnTo>
                    <a:pt x="1" y="15"/>
                  </a:lnTo>
                  <a:lnTo>
                    <a:pt x="96" y="70"/>
                  </a:lnTo>
                  <a:lnTo>
                    <a:pt x="96" y="41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56"/>
            <p:cNvSpPr/>
            <p:nvPr/>
          </p:nvSpPr>
          <p:spPr>
            <a:xfrm>
              <a:off x="2468400" y="3483075"/>
              <a:ext cx="1800" cy="2100"/>
            </a:xfrm>
            <a:custGeom>
              <a:rect b="b" l="l" r="r" t="t"/>
              <a:pathLst>
                <a:path extrusionOk="0" h="84" w="72">
                  <a:moveTo>
                    <a:pt x="71" y="1"/>
                  </a:moveTo>
                  <a:lnTo>
                    <a:pt x="0" y="43"/>
                  </a:lnTo>
                  <a:lnTo>
                    <a:pt x="71" y="83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56"/>
            <p:cNvSpPr/>
            <p:nvPr/>
          </p:nvSpPr>
          <p:spPr>
            <a:xfrm>
              <a:off x="2465800" y="3486225"/>
              <a:ext cx="3925" cy="2725"/>
            </a:xfrm>
            <a:custGeom>
              <a:rect b="b" l="l" r="r" t="t"/>
              <a:pathLst>
                <a:path extrusionOk="0" h="109" w="157">
                  <a:moveTo>
                    <a:pt x="0" y="1"/>
                  </a:moveTo>
                  <a:lnTo>
                    <a:pt x="0" y="37"/>
                  </a:lnTo>
                  <a:lnTo>
                    <a:pt x="126" y="108"/>
                  </a:lnTo>
                  <a:lnTo>
                    <a:pt x="157" y="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56"/>
            <p:cNvSpPr/>
            <p:nvPr/>
          </p:nvSpPr>
          <p:spPr>
            <a:xfrm>
              <a:off x="2465800" y="3485125"/>
              <a:ext cx="4400" cy="3375"/>
            </a:xfrm>
            <a:custGeom>
              <a:rect b="b" l="l" r="r" t="t"/>
              <a:pathLst>
                <a:path extrusionOk="0" h="135" w="176">
                  <a:moveTo>
                    <a:pt x="38" y="0"/>
                  </a:moveTo>
                  <a:lnTo>
                    <a:pt x="0" y="23"/>
                  </a:lnTo>
                  <a:lnTo>
                    <a:pt x="0" y="45"/>
                  </a:lnTo>
                  <a:lnTo>
                    <a:pt x="157" y="135"/>
                  </a:lnTo>
                  <a:lnTo>
                    <a:pt x="175" y="123"/>
                  </a:lnTo>
                  <a:lnTo>
                    <a:pt x="175" y="8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56"/>
            <p:cNvSpPr/>
            <p:nvPr/>
          </p:nvSpPr>
          <p:spPr>
            <a:xfrm>
              <a:off x="2465800" y="3487750"/>
              <a:ext cx="2625" cy="3075"/>
            </a:xfrm>
            <a:custGeom>
              <a:rect b="b" l="l" r="r" t="t"/>
              <a:pathLst>
                <a:path extrusionOk="0" h="123" w="105">
                  <a:moveTo>
                    <a:pt x="0" y="1"/>
                  </a:moveTo>
                  <a:lnTo>
                    <a:pt x="0" y="123"/>
                  </a:lnTo>
                  <a:lnTo>
                    <a:pt x="104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56"/>
            <p:cNvSpPr/>
            <p:nvPr/>
          </p:nvSpPr>
          <p:spPr>
            <a:xfrm>
              <a:off x="2465800" y="3487475"/>
              <a:ext cx="2875" cy="1800"/>
            </a:xfrm>
            <a:custGeom>
              <a:rect b="b" l="l" r="r" t="t"/>
              <a:pathLst>
                <a:path extrusionOk="0" h="72" w="115">
                  <a:moveTo>
                    <a:pt x="0" y="0"/>
                  </a:moveTo>
                  <a:lnTo>
                    <a:pt x="0" y="12"/>
                  </a:lnTo>
                  <a:lnTo>
                    <a:pt x="104" y="71"/>
                  </a:lnTo>
                  <a:lnTo>
                    <a:pt x="11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56"/>
            <p:cNvSpPr/>
            <p:nvPr/>
          </p:nvSpPr>
          <p:spPr>
            <a:xfrm>
              <a:off x="2465800" y="3487150"/>
              <a:ext cx="3175" cy="1975"/>
            </a:xfrm>
            <a:custGeom>
              <a:rect b="b" l="l" r="r" t="t"/>
              <a:pathLst>
                <a:path extrusionOk="0" h="79" w="127">
                  <a:moveTo>
                    <a:pt x="0" y="0"/>
                  </a:moveTo>
                  <a:lnTo>
                    <a:pt x="0" y="13"/>
                  </a:lnTo>
                  <a:lnTo>
                    <a:pt x="115" y="79"/>
                  </a:lnTo>
                  <a:lnTo>
                    <a:pt x="126" y="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56"/>
            <p:cNvSpPr/>
            <p:nvPr/>
          </p:nvSpPr>
          <p:spPr>
            <a:xfrm>
              <a:off x="2464950" y="3481625"/>
              <a:ext cx="6075" cy="4100"/>
            </a:xfrm>
            <a:custGeom>
              <a:rect b="b" l="l" r="r" t="t"/>
              <a:pathLst>
                <a:path extrusionOk="0" h="164" w="243">
                  <a:moveTo>
                    <a:pt x="243" y="1"/>
                  </a:moveTo>
                  <a:lnTo>
                    <a:pt x="1" y="144"/>
                  </a:lnTo>
                  <a:lnTo>
                    <a:pt x="34" y="163"/>
                  </a:lnTo>
                  <a:lnTo>
                    <a:pt x="209" y="59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56"/>
            <p:cNvSpPr/>
            <p:nvPr/>
          </p:nvSpPr>
          <p:spPr>
            <a:xfrm>
              <a:off x="2464950" y="3488200"/>
              <a:ext cx="6075" cy="4125"/>
            </a:xfrm>
            <a:custGeom>
              <a:rect b="b" l="l" r="r" t="t"/>
              <a:pathLst>
                <a:path extrusionOk="0" h="165" w="243">
                  <a:moveTo>
                    <a:pt x="209" y="0"/>
                  </a:moveTo>
                  <a:lnTo>
                    <a:pt x="34" y="105"/>
                  </a:lnTo>
                  <a:lnTo>
                    <a:pt x="1" y="164"/>
                  </a:lnTo>
                  <a:lnTo>
                    <a:pt x="243" y="19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56"/>
            <p:cNvSpPr/>
            <p:nvPr/>
          </p:nvSpPr>
          <p:spPr>
            <a:xfrm>
              <a:off x="2465800" y="3488025"/>
              <a:ext cx="4400" cy="2800"/>
            </a:xfrm>
            <a:custGeom>
              <a:rect b="b" l="l" r="r" t="t"/>
              <a:pathLst>
                <a:path extrusionOk="0" h="112" w="176">
                  <a:moveTo>
                    <a:pt x="167" y="0"/>
                  </a:moveTo>
                  <a:lnTo>
                    <a:pt x="0" y="99"/>
                  </a:lnTo>
                  <a:lnTo>
                    <a:pt x="0" y="112"/>
                  </a:lnTo>
                  <a:lnTo>
                    <a:pt x="175" y="7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56"/>
            <p:cNvSpPr/>
            <p:nvPr/>
          </p:nvSpPr>
          <p:spPr>
            <a:xfrm>
              <a:off x="2469950" y="3483075"/>
              <a:ext cx="250" cy="5150"/>
            </a:xfrm>
            <a:custGeom>
              <a:rect b="b" l="l" r="r" t="t"/>
              <a:pathLst>
                <a:path extrusionOk="0" h="206" w="10">
                  <a:moveTo>
                    <a:pt x="9" y="1"/>
                  </a:moveTo>
                  <a:lnTo>
                    <a:pt x="1" y="7"/>
                  </a:lnTo>
                  <a:lnTo>
                    <a:pt x="1" y="198"/>
                  </a:lnTo>
                  <a:lnTo>
                    <a:pt x="9" y="205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56"/>
            <p:cNvSpPr/>
            <p:nvPr/>
          </p:nvSpPr>
          <p:spPr>
            <a:xfrm>
              <a:off x="2464625" y="3485000"/>
              <a:ext cx="350" cy="7325"/>
            </a:xfrm>
            <a:custGeom>
              <a:rect b="b" l="l" r="r" t="t"/>
              <a:pathLst>
                <a:path extrusionOk="0" h="293" w="14">
                  <a:moveTo>
                    <a:pt x="1" y="1"/>
                  </a:moveTo>
                  <a:lnTo>
                    <a:pt x="1" y="283"/>
                  </a:lnTo>
                  <a:lnTo>
                    <a:pt x="14" y="292"/>
                  </a:lnTo>
                  <a:lnTo>
                    <a:pt x="14" y="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56"/>
            <p:cNvSpPr/>
            <p:nvPr/>
          </p:nvSpPr>
          <p:spPr>
            <a:xfrm>
              <a:off x="2464625" y="3481425"/>
              <a:ext cx="6400" cy="3825"/>
            </a:xfrm>
            <a:custGeom>
              <a:rect b="b" l="l" r="r" t="t"/>
              <a:pathLst>
                <a:path extrusionOk="0" h="153" w="256">
                  <a:moveTo>
                    <a:pt x="243" y="0"/>
                  </a:moveTo>
                  <a:lnTo>
                    <a:pt x="1" y="144"/>
                  </a:lnTo>
                  <a:lnTo>
                    <a:pt x="14" y="152"/>
                  </a:lnTo>
                  <a:lnTo>
                    <a:pt x="256" y="9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56"/>
            <p:cNvSpPr/>
            <p:nvPr/>
          </p:nvSpPr>
          <p:spPr>
            <a:xfrm>
              <a:off x="2471000" y="3471050"/>
              <a:ext cx="6075" cy="10675"/>
            </a:xfrm>
            <a:custGeom>
              <a:rect b="b" l="l" r="r" t="t"/>
              <a:pathLst>
                <a:path extrusionOk="0" h="427" w="243">
                  <a:moveTo>
                    <a:pt x="243" y="0"/>
                  </a:moveTo>
                  <a:lnTo>
                    <a:pt x="1" y="144"/>
                  </a:lnTo>
                  <a:lnTo>
                    <a:pt x="1" y="427"/>
                  </a:lnTo>
                  <a:lnTo>
                    <a:pt x="243" y="282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56"/>
            <p:cNvSpPr/>
            <p:nvPr/>
          </p:nvSpPr>
          <p:spPr>
            <a:xfrm>
              <a:off x="2471850" y="3472525"/>
              <a:ext cx="4400" cy="7725"/>
            </a:xfrm>
            <a:custGeom>
              <a:rect b="b" l="l" r="r" t="t"/>
              <a:pathLst>
                <a:path extrusionOk="0" h="309" w="176">
                  <a:moveTo>
                    <a:pt x="176" y="1"/>
                  </a:moveTo>
                  <a:lnTo>
                    <a:pt x="105" y="41"/>
                  </a:lnTo>
                  <a:lnTo>
                    <a:pt x="80" y="56"/>
                  </a:lnTo>
                  <a:lnTo>
                    <a:pt x="49" y="75"/>
                  </a:lnTo>
                  <a:lnTo>
                    <a:pt x="38" y="81"/>
                  </a:lnTo>
                  <a:lnTo>
                    <a:pt x="0" y="104"/>
                  </a:lnTo>
                  <a:lnTo>
                    <a:pt x="0" y="126"/>
                  </a:lnTo>
                  <a:lnTo>
                    <a:pt x="0" y="162"/>
                  </a:lnTo>
                  <a:lnTo>
                    <a:pt x="0" y="175"/>
                  </a:lnTo>
                  <a:lnTo>
                    <a:pt x="0" y="186"/>
                  </a:lnTo>
                  <a:lnTo>
                    <a:pt x="0" y="308"/>
                  </a:lnTo>
                  <a:lnTo>
                    <a:pt x="105" y="246"/>
                  </a:lnTo>
                  <a:lnTo>
                    <a:pt x="115" y="240"/>
                  </a:lnTo>
                  <a:lnTo>
                    <a:pt x="126" y="233"/>
                  </a:lnTo>
                  <a:lnTo>
                    <a:pt x="157" y="215"/>
                  </a:lnTo>
                  <a:lnTo>
                    <a:pt x="176" y="204"/>
                  </a:lnTo>
                  <a:lnTo>
                    <a:pt x="176" y="160"/>
                  </a:lnTo>
                  <a:lnTo>
                    <a:pt x="176" y="146"/>
                  </a:lnTo>
                  <a:lnTo>
                    <a:pt x="176" y="111"/>
                  </a:lnTo>
                  <a:lnTo>
                    <a:pt x="176" y="82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6"/>
            <p:cNvSpPr/>
            <p:nvPr/>
          </p:nvSpPr>
          <p:spPr>
            <a:xfrm>
              <a:off x="2472775" y="3474375"/>
              <a:ext cx="3475" cy="2175"/>
            </a:xfrm>
            <a:custGeom>
              <a:rect b="b" l="l" r="r" t="t"/>
              <a:pathLst>
                <a:path extrusionOk="0" h="87" w="139">
                  <a:moveTo>
                    <a:pt x="12" y="1"/>
                  </a:moveTo>
                  <a:lnTo>
                    <a:pt x="1" y="7"/>
                  </a:lnTo>
                  <a:lnTo>
                    <a:pt x="139" y="86"/>
                  </a:lnTo>
                  <a:lnTo>
                    <a:pt x="139" y="72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56"/>
            <p:cNvSpPr/>
            <p:nvPr/>
          </p:nvSpPr>
          <p:spPr>
            <a:xfrm>
              <a:off x="2473075" y="3473900"/>
              <a:ext cx="3175" cy="2275"/>
            </a:xfrm>
            <a:custGeom>
              <a:rect b="b" l="l" r="r" t="t"/>
              <a:pathLst>
                <a:path extrusionOk="0" h="91" w="127">
                  <a:moveTo>
                    <a:pt x="31" y="1"/>
                  </a:moveTo>
                  <a:lnTo>
                    <a:pt x="0" y="20"/>
                  </a:lnTo>
                  <a:lnTo>
                    <a:pt x="127" y="91"/>
                  </a:lnTo>
                  <a:lnTo>
                    <a:pt x="127" y="56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56"/>
            <p:cNvSpPr/>
            <p:nvPr/>
          </p:nvSpPr>
          <p:spPr>
            <a:xfrm>
              <a:off x="2473825" y="3473550"/>
              <a:ext cx="2425" cy="1775"/>
            </a:xfrm>
            <a:custGeom>
              <a:rect b="b" l="l" r="r" t="t"/>
              <a:pathLst>
                <a:path extrusionOk="0" h="71" w="97">
                  <a:moveTo>
                    <a:pt x="26" y="0"/>
                  </a:moveTo>
                  <a:lnTo>
                    <a:pt x="1" y="15"/>
                  </a:lnTo>
                  <a:lnTo>
                    <a:pt x="97" y="70"/>
                  </a:lnTo>
                  <a:lnTo>
                    <a:pt x="97" y="41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56"/>
            <p:cNvSpPr/>
            <p:nvPr/>
          </p:nvSpPr>
          <p:spPr>
            <a:xfrm>
              <a:off x="2474450" y="3472525"/>
              <a:ext cx="1800" cy="2075"/>
            </a:xfrm>
            <a:custGeom>
              <a:rect b="b" l="l" r="r" t="t"/>
              <a:pathLst>
                <a:path extrusionOk="0" h="83" w="72">
                  <a:moveTo>
                    <a:pt x="72" y="1"/>
                  </a:moveTo>
                  <a:lnTo>
                    <a:pt x="1" y="41"/>
                  </a:lnTo>
                  <a:lnTo>
                    <a:pt x="72" y="82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56"/>
            <p:cNvSpPr/>
            <p:nvPr/>
          </p:nvSpPr>
          <p:spPr>
            <a:xfrm>
              <a:off x="2471850" y="3475650"/>
              <a:ext cx="3925" cy="2700"/>
            </a:xfrm>
            <a:custGeom>
              <a:rect b="b" l="l" r="r" t="t"/>
              <a:pathLst>
                <a:path extrusionOk="0" h="108" w="157">
                  <a:moveTo>
                    <a:pt x="0" y="1"/>
                  </a:moveTo>
                  <a:lnTo>
                    <a:pt x="0" y="37"/>
                  </a:lnTo>
                  <a:lnTo>
                    <a:pt x="126" y="108"/>
                  </a:lnTo>
                  <a:lnTo>
                    <a:pt x="157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56"/>
            <p:cNvSpPr/>
            <p:nvPr/>
          </p:nvSpPr>
          <p:spPr>
            <a:xfrm>
              <a:off x="2471850" y="3474525"/>
              <a:ext cx="4400" cy="3400"/>
            </a:xfrm>
            <a:custGeom>
              <a:rect b="b" l="l" r="r" t="t"/>
              <a:pathLst>
                <a:path extrusionOk="0" h="136" w="176">
                  <a:moveTo>
                    <a:pt x="38" y="1"/>
                  </a:moveTo>
                  <a:lnTo>
                    <a:pt x="0" y="24"/>
                  </a:lnTo>
                  <a:lnTo>
                    <a:pt x="0" y="46"/>
                  </a:lnTo>
                  <a:lnTo>
                    <a:pt x="157" y="135"/>
                  </a:lnTo>
                  <a:lnTo>
                    <a:pt x="176" y="124"/>
                  </a:lnTo>
                  <a:lnTo>
                    <a:pt x="176" y="80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6"/>
            <p:cNvSpPr/>
            <p:nvPr/>
          </p:nvSpPr>
          <p:spPr>
            <a:xfrm>
              <a:off x="2471850" y="3477175"/>
              <a:ext cx="2625" cy="3075"/>
            </a:xfrm>
            <a:custGeom>
              <a:rect b="b" l="l" r="r" t="t"/>
              <a:pathLst>
                <a:path extrusionOk="0" h="123" w="105">
                  <a:moveTo>
                    <a:pt x="0" y="0"/>
                  </a:moveTo>
                  <a:lnTo>
                    <a:pt x="0" y="122"/>
                  </a:lnTo>
                  <a:lnTo>
                    <a:pt x="105" y="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6"/>
            <p:cNvSpPr/>
            <p:nvPr/>
          </p:nvSpPr>
          <p:spPr>
            <a:xfrm>
              <a:off x="2471850" y="3476875"/>
              <a:ext cx="2875" cy="1800"/>
            </a:xfrm>
            <a:custGeom>
              <a:rect b="b" l="l" r="r" t="t"/>
              <a:pathLst>
                <a:path extrusionOk="0" h="72" w="115">
                  <a:moveTo>
                    <a:pt x="0" y="1"/>
                  </a:moveTo>
                  <a:lnTo>
                    <a:pt x="0" y="12"/>
                  </a:lnTo>
                  <a:lnTo>
                    <a:pt x="105" y="72"/>
                  </a:lnTo>
                  <a:lnTo>
                    <a:pt x="115" y="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56"/>
            <p:cNvSpPr/>
            <p:nvPr/>
          </p:nvSpPr>
          <p:spPr>
            <a:xfrm>
              <a:off x="2471850" y="3476550"/>
              <a:ext cx="3175" cy="2000"/>
            </a:xfrm>
            <a:custGeom>
              <a:rect b="b" l="l" r="r" t="t"/>
              <a:pathLst>
                <a:path extrusionOk="0" h="80" w="127">
                  <a:moveTo>
                    <a:pt x="0" y="1"/>
                  </a:moveTo>
                  <a:lnTo>
                    <a:pt x="0" y="14"/>
                  </a:lnTo>
                  <a:lnTo>
                    <a:pt x="115" y="79"/>
                  </a:lnTo>
                  <a:lnTo>
                    <a:pt x="126" y="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56"/>
            <p:cNvSpPr/>
            <p:nvPr/>
          </p:nvSpPr>
          <p:spPr>
            <a:xfrm>
              <a:off x="2471000" y="3471050"/>
              <a:ext cx="6075" cy="4075"/>
            </a:xfrm>
            <a:custGeom>
              <a:rect b="b" l="l" r="r" t="t"/>
              <a:pathLst>
                <a:path extrusionOk="0" h="163" w="243">
                  <a:moveTo>
                    <a:pt x="243" y="0"/>
                  </a:moveTo>
                  <a:lnTo>
                    <a:pt x="1" y="144"/>
                  </a:lnTo>
                  <a:lnTo>
                    <a:pt x="34" y="163"/>
                  </a:lnTo>
                  <a:lnTo>
                    <a:pt x="210" y="60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56"/>
            <p:cNvSpPr/>
            <p:nvPr/>
          </p:nvSpPr>
          <p:spPr>
            <a:xfrm>
              <a:off x="2471000" y="3477600"/>
              <a:ext cx="6075" cy="4125"/>
            </a:xfrm>
            <a:custGeom>
              <a:rect b="b" l="l" r="r" t="t"/>
              <a:pathLst>
                <a:path extrusionOk="0" h="165" w="243">
                  <a:moveTo>
                    <a:pt x="210" y="1"/>
                  </a:moveTo>
                  <a:lnTo>
                    <a:pt x="34" y="105"/>
                  </a:lnTo>
                  <a:lnTo>
                    <a:pt x="1" y="165"/>
                  </a:lnTo>
                  <a:lnTo>
                    <a:pt x="243" y="20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56"/>
            <p:cNvSpPr/>
            <p:nvPr/>
          </p:nvSpPr>
          <p:spPr>
            <a:xfrm>
              <a:off x="2471850" y="3477425"/>
              <a:ext cx="4400" cy="2825"/>
            </a:xfrm>
            <a:custGeom>
              <a:rect b="b" l="l" r="r" t="t"/>
              <a:pathLst>
                <a:path extrusionOk="0" h="113" w="176">
                  <a:moveTo>
                    <a:pt x="165" y="1"/>
                  </a:moveTo>
                  <a:lnTo>
                    <a:pt x="0" y="99"/>
                  </a:lnTo>
                  <a:lnTo>
                    <a:pt x="0" y="112"/>
                  </a:lnTo>
                  <a:lnTo>
                    <a:pt x="176" y="8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56"/>
            <p:cNvSpPr/>
            <p:nvPr/>
          </p:nvSpPr>
          <p:spPr>
            <a:xfrm>
              <a:off x="2475975" y="3472525"/>
              <a:ext cx="275" cy="5100"/>
            </a:xfrm>
            <a:custGeom>
              <a:rect b="b" l="l" r="r" t="t"/>
              <a:pathLst>
                <a:path extrusionOk="0" h="204" w="11">
                  <a:moveTo>
                    <a:pt x="11" y="1"/>
                  </a:moveTo>
                  <a:lnTo>
                    <a:pt x="0" y="5"/>
                  </a:lnTo>
                  <a:lnTo>
                    <a:pt x="0" y="197"/>
                  </a:lnTo>
                  <a:lnTo>
                    <a:pt x="11" y="204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56"/>
            <p:cNvSpPr/>
            <p:nvPr/>
          </p:nvSpPr>
          <p:spPr>
            <a:xfrm>
              <a:off x="2470675" y="3474425"/>
              <a:ext cx="350" cy="7300"/>
            </a:xfrm>
            <a:custGeom>
              <a:rect b="b" l="l" r="r" t="t"/>
              <a:pathLst>
                <a:path extrusionOk="0" h="292" w="14">
                  <a:moveTo>
                    <a:pt x="1" y="0"/>
                  </a:moveTo>
                  <a:lnTo>
                    <a:pt x="1" y="284"/>
                  </a:lnTo>
                  <a:lnTo>
                    <a:pt x="14" y="292"/>
                  </a:lnTo>
                  <a:lnTo>
                    <a:pt x="14" y="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56"/>
            <p:cNvSpPr/>
            <p:nvPr/>
          </p:nvSpPr>
          <p:spPr>
            <a:xfrm>
              <a:off x="2470675" y="3470825"/>
              <a:ext cx="6400" cy="3825"/>
            </a:xfrm>
            <a:custGeom>
              <a:rect b="b" l="l" r="r" t="t"/>
              <a:pathLst>
                <a:path extrusionOk="0" h="153" w="256">
                  <a:moveTo>
                    <a:pt x="243" y="1"/>
                  </a:moveTo>
                  <a:lnTo>
                    <a:pt x="1" y="144"/>
                  </a:lnTo>
                  <a:lnTo>
                    <a:pt x="14" y="153"/>
                  </a:lnTo>
                  <a:lnTo>
                    <a:pt x="256" y="9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56"/>
            <p:cNvSpPr/>
            <p:nvPr/>
          </p:nvSpPr>
          <p:spPr>
            <a:xfrm>
              <a:off x="2464950" y="3474625"/>
              <a:ext cx="6075" cy="10700"/>
            </a:xfrm>
            <a:custGeom>
              <a:rect b="b" l="l" r="r" t="t"/>
              <a:pathLst>
                <a:path extrusionOk="0" h="428" w="243">
                  <a:moveTo>
                    <a:pt x="243" y="1"/>
                  </a:moveTo>
                  <a:lnTo>
                    <a:pt x="1" y="145"/>
                  </a:lnTo>
                  <a:lnTo>
                    <a:pt x="1" y="427"/>
                  </a:lnTo>
                  <a:lnTo>
                    <a:pt x="243" y="282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56"/>
            <p:cNvSpPr/>
            <p:nvPr/>
          </p:nvSpPr>
          <p:spPr>
            <a:xfrm>
              <a:off x="2465800" y="3476075"/>
              <a:ext cx="4400" cy="7750"/>
            </a:xfrm>
            <a:custGeom>
              <a:rect b="b" l="l" r="r" t="t"/>
              <a:pathLst>
                <a:path extrusionOk="0" h="310" w="176">
                  <a:moveTo>
                    <a:pt x="175" y="1"/>
                  </a:moveTo>
                  <a:lnTo>
                    <a:pt x="104" y="43"/>
                  </a:lnTo>
                  <a:lnTo>
                    <a:pt x="80" y="58"/>
                  </a:lnTo>
                  <a:lnTo>
                    <a:pt x="49" y="75"/>
                  </a:lnTo>
                  <a:lnTo>
                    <a:pt x="38" y="82"/>
                  </a:lnTo>
                  <a:lnTo>
                    <a:pt x="0" y="105"/>
                  </a:lnTo>
                  <a:lnTo>
                    <a:pt x="0" y="127"/>
                  </a:lnTo>
                  <a:lnTo>
                    <a:pt x="0" y="163"/>
                  </a:lnTo>
                  <a:lnTo>
                    <a:pt x="0" y="176"/>
                  </a:lnTo>
                  <a:lnTo>
                    <a:pt x="0" y="188"/>
                  </a:lnTo>
                  <a:lnTo>
                    <a:pt x="0" y="310"/>
                  </a:lnTo>
                  <a:lnTo>
                    <a:pt x="104" y="247"/>
                  </a:lnTo>
                  <a:lnTo>
                    <a:pt x="115" y="242"/>
                  </a:lnTo>
                  <a:lnTo>
                    <a:pt x="126" y="234"/>
                  </a:lnTo>
                  <a:lnTo>
                    <a:pt x="157" y="217"/>
                  </a:lnTo>
                  <a:lnTo>
                    <a:pt x="175" y="205"/>
                  </a:lnTo>
                  <a:lnTo>
                    <a:pt x="175" y="162"/>
                  </a:lnTo>
                  <a:lnTo>
                    <a:pt x="175" y="147"/>
                  </a:lnTo>
                  <a:lnTo>
                    <a:pt x="175" y="113"/>
                  </a:lnTo>
                  <a:lnTo>
                    <a:pt x="175" y="84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56"/>
            <p:cNvSpPr/>
            <p:nvPr/>
          </p:nvSpPr>
          <p:spPr>
            <a:xfrm>
              <a:off x="2466725" y="3477925"/>
              <a:ext cx="3475" cy="2200"/>
            </a:xfrm>
            <a:custGeom>
              <a:rect b="b" l="l" r="r" t="t"/>
              <a:pathLst>
                <a:path extrusionOk="0" h="88" w="139">
                  <a:moveTo>
                    <a:pt x="12" y="1"/>
                  </a:moveTo>
                  <a:lnTo>
                    <a:pt x="1" y="8"/>
                  </a:lnTo>
                  <a:lnTo>
                    <a:pt x="138" y="88"/>
                  </a:lnTo>
                  <a:lnTo>
                    <a:pt x="138" y="7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56"/>
            <p:cNvSpPr/>
            <p:nvPr/>
          </p:nvSpPr>
          <p:spPr>
            <a:xfrm>
              <a:off x="2467025" y="3477500"/>
              <a:ext cx="3175" cy="2275"/>
            </a:xfrm>
            <a:custGeom>
              <a:rect b="b" l="l" r="r" t="t"/>
              <a:pathLst>
                <a:path extrusionOk="0" h="91" w="127">
                  <a:moveTo>
                    <a:pt x="31" y="1"/>
                  </a:moveTo>
                  <a:lnTo>
                    <a:pt x="0" y="18"/>
                  </a:lnTo>
                  <a:lnTo>
                    <a:pt x="126" y="90"/>
                  </a:lnTo>
                  <a:lnTo>
                    <a:pt x="126" y="56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56"/>
            <p:cNvSpPr/>
            <p:nvPr/>
          </p:nvSpPr>
          <p:spPr>
            <a:xfrm>
              <a:off x="2467775" y="3477150"/>
              <a:ext cx="2425" cy="1750"/>
            </a:xfrm>
            <a:custGeom>
              <a:rect b="b" l="l" r="r" t="t"/>
              <a:pathLst>
                <a:path extrusionOk="0" h="70" w="97">
                  <a:moveTo>
                    <a:pt x="25" y="0"/>
                  </a:moveTo>
                  <a:lnTo>
                    <a:pt x="1" y="15"/>
                  </a:lnTo>
                  <a:lnTo>
                    <a:pt x="96" y="70"/>
                  </a:lnTo>
                  <a:lnTo>
                    <a:pt x="96" y="41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56"/>
            <p:cNvSpPr/>
            <p:nvPr/>
          </p:nvSpPr>
          <p:spPr>
            <a:xfrm>
              <a:off x="2468400" y="3476075"/>
              <a:ext cx="1800" cy="2100"/>
            </a:xfrm>
            <a:custGeom>
              <a:rect b="b" l="l" r="r" t="t"/>
              <a:pathLst>
                <a:path extrusionOk="0" h="84" w="72">
                  <a:moveTo>
                    <a:pt x="71" y="1"/>
                  </a:moveTo>
                  <a:lnTo>
                    <a:pt x="0" y="43"/>
                  </a:lnTo>
                  <a:lnTo>
                    <a:pt x="71" y="84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56"/>
            <p:cNvSpPr/>
            <p:nvPr/>
          </p:nvSpPr>
          <p:spPr>
            <a:xfrm>
              <a:off x="2465800" y="3479250"/>
              <a:ext cx="3925" cy="2700"/>
            </a:xfrm>
            <a:custGeom>
              <a:rect b="b" l="l" r="r" t="t"/>
              <a:pathLst>
                <a:path extrusionOk="0" h="108" w="157">
                  <a:moveTo>
                    <a:pt x="0" y="0"/>
                  </a:moveTo>
                  <a:lnTo>
                    <a:pt x="0" y="36"/>
                  </a:lnTo>
                  <a:lnTo>
                    <a:pt x="126" y="107"/>
                  </a:lnTo>
                  <a:lnTo>
                    <a:pt x="157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56"/>
            <p:cNvSpPr/>
            <p:nvPr/>
          </p:nvSpPr>
          <p:spPr>
            <a:xfrm>
              <a:off x="2465800" y="3478125"/>
              <a:ext cx="4400" cy="3400"/>
            </a:xfrm>
            <a:custGeom>
              <a:rect b="b" l="l" r="r" t="t"/>
              <a:pathLst>
                <a:path extrusionOk="0" h="136" w="176">
                  <a:moveTo>
                    <a:pt x="38" y="0"/>
                  </a:moveTo>
                  <a:lnTo>
                    <a:pt x="0" y="23"/>
                  </a:lnTo>
                  <a:lnTo>
                    <a:pt x="0" y="45"/>
                  </a:lnTo>
                  <a:lnTo>
                    <a:pt x="157" y="135"/>
                  </a:lnTo>
                  <a:lnTo>
                    <a:pt x="175" y="123"/>
                  </a:lnTo>
                  <a:lnTo>
                    <a:pt x="175" y="8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56"/>
            <p:cNvSpPr/>
            <p:nvPr/>
          </p:nvSpPr>
          <p:spPr>
            <a:xfrm>
              <a:off x="2465800" y="3480775"/>
              <a:ext cx="2625" cy="3050"/>
            </a:xfrm>
            <a:custGeom>
              <a:rect b="b" l="l" r="r" t="t"/>
              <a:pathLst>
                <a:path extrusionOk="0" h="122" w="105">
                  <a:moveTo>
                    <a:pt x="0" y="0"/>
                  </a:moveTo>
                  <a:lnTo>
                    <a:pt x="0" y="122"/>
                  </a:lnTo>
                  <a:lnTo>
                    <a:pt x="104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56"/>
            <p:cNvSpPr/>
            <p:nvPr/>
          </p:nvSpPr>
          <p:spPr>
            <a:xfrm>
              <a:off x="2465800" y="3480475"/>
              <a:ext cx="2875" cy="1800"/>
            </a:xfrm>
            <a:custGeom>
              <a:rect b="b" l="l" r="r" t="t"/>
              <a:pathLst>
                <a:path extrusionOk="0" h="72" w="115">
                  <a:moveTo>
                    <a:pt x="0" y="0"/>
                  </a:moveTo>
                  <a:lnTo>
                    <a:pt x="0" y="12"/>
                  </a:lnTo>
                  <a:lnTo>
                    <a:pt x="104" y="71"/>
                  </a:lnTo>
                  <a:lnTo>
                    <a:pt x="115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56"/>
            <p:cNvSpPr/>
            <p:nvPr/>
          </p:nvSpPr>
          <p:spPr>
            <a:xfrm>
              <a:off x="2465800" y="3480150"/>
              <a:ext cx="3175" cy="1975"/>
            </a:xfrm>
            <a:custGeom>
              <a:rect b="b" l="l" r="r" t="t"/>
              <a:pathLst>
                <a:path extrusionOk="0" h="79" w="127">
                  <a:moveTo>
                    <a:pt x="0" y="0"/>
                  </a:moveTo>
                  <a:lnTo>
                    <a:pt x="0" y="13"/>
                  </a:lnTo>
                  <a:lnTo>
                    <a:pt x="115" y="79"/>
                  </a:lnTo>
                  <a:lnTo>
                    <a:pt x="126" y="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56"/>
            <p:cNvSpPr/>
            <p:nvPr/>
          </p:nvSpPr>
          <p:spPr>
            <a:xfrm>
              <a:off x="2464950" y="3474625"/>
              <a:ext cx="6075" cy="4100"/>
            </a:xfrm>
            <a:custGeom>
              <a:rect b="b" l="l" r="r" t="t"/>
              <a:pathLst>
                <a:path extrusionOk="0" h="164" w="243">
                  <a:moveTo>
                    <a:pt x="243" y="1"/>
                  </a:moveTo>
                  <a:lnTo>
                    <a:pt x="1" y="145"/>
                  </a:lnTo>
                  <a:lnTo>
                    <a:pt x="34" y="163"/>
                  </a:lnTo>
                  <a:lnTo>
                    <a:pt x="209" y="59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56"/>
            <p:cNvSpPr/>
            <p:nvPr/>
          </p:nvSpPr>
          <p:spPr>
            <a:xfrm>
              <a:off x="2464950" y="3481200"/>
              <a:ext cx="6075" cy="4125"/>
            </a:xfrm>
            <a:custGeom>
              <a:rect b="b" l="l" r="r" t="t"/>
              <a:pathLst>
                <a:path extrusionOk="0" h="165" w="243">
                  <a:moveTo>
                    <a:pt x="209" y="0"/>
                  </a:moveTo>
                  <a:lnTo>
                    <a:pt x="34" y="105"/>
                  </a:lnTo>
                  <a:lnTo>
                    <a:pt x="1" y="164"/>
                  </a:lnTo>
                  <a:lnTo>
                    <a:pt x="243" y="19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56"/>
            <p:cNvSpPr/>
            <p:nvPr/>
          </p:nvSpPr>
          <p:spPr>
            <a:xfrm>
              <a:off x="2465800" y="3481025"/>
              <a:ext cx="4400" cy="2800"/>
            </a:xfrm>
            <a:custGeom>
              <a:rect b="b" l="l" r="r" t="t"/>
              <a:pathLst>
                <a:path extrusionOk="0" h="112" w="176">
                  <a:moveTo>
                    <a:pt x="167" y="0"/>
                  </a:moveTo>
                  <a:lnTo>
                    <a:pt x="0" y="99"/>
                  </a:lnTo>
                  <a:lnTo>
                    <a:pt x="0" y="112"/>
                  </a:lnTo>
                  <a:lnTo>
                    <a:pt x="175" y="7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56"/>
            <p:cNvSpPr/>
            <p:nvPr/>
          </p:nvSpPr>
          <p:spPr>
            <a:xfrm>
              <a:off x="2469950" y="3476075"/>
              <a:ext cx="250" cy="5150"/>
            </a:xfrm>
            <a:custGeom>
              <a:rect b="b" l="l" r="r" t="t"/>
              <a:pathLst>
                <a:path extrusionOk="0" h="206" w="10">
                  <a:moveTo>
                    <a:pt x="9" y="1"/>
                  </a:moveTo>
                  <a:lnTo>
                    <a:pt x="1" y="7"/>
                  </a:lnTo>
                  <a:lnTo>
                    <a:pt x="1" y="198"/>
                  </a:lnTo>
                  <a:lnTo>
                    <a:pt x="9" y="205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56"/>
            <p:cNvSpPr/>
            <p:nvPr/>
          </p:nvSpPr>
          <p:spPr>
            <a:xfrm>
              <a:off x="2464625" y="3478000"/>
              <a:ext cx="350" cy="7325"/>
            </a:xfrm>
            <a:custGeom>
              <a:rect b="b" l="l" r="r" t="t"/>
              <a:pathLst>
                <a:path extrusionOk="0" h="293" w="14">
                  <a:moveTo>
                    <a:pt x="1" y="1"/>
                  </a:moveTo>
                  <a:lnTo>
                    <a:pt x="1" y="284"/>
                  </a:lnTo>
                  <a:lnTo>
                    <a:pt x="14" y="292"/>
                  </a:lnTo>
                  <a:lnTo>
                    <a:pt x="14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56"/>
            <p:cNvSpPr/>
            <p:nvPr/>
          </p:nvSpPr>
          <p:spPr>
            <a:xfrm>
              <a:off x="2464625" y="3474425"/>
              <a:ext cx="6400" cy="3825"/>
            </a:xfrm>
            <a:custGeom>
              <a:rect b="b" l="l" r="r" t="t"/>
              <a:pathLst>
                <a:path extrusionOk="0" h="153" w="256">
                  <a:moveTo>
                    <a:pt x="243" y="0"/>
                  </a:moveTo>
                  <a:lnTo>
                    <a:pt x="1" y="144"/>
                  </a:lnTo>
                  <a:lnTo>
                    <a:pt x="14" y="153"/>
                  </a:lnTo>
                  <a:lnTo>
                    <a:pt x="256" y="9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56"/>
            <p:cNvSpPr/>
            <p:nvPr/>
          </p:nvSpPr>
          <p:spPr>
            <a:xfrm>
              <a:off x="2499000" y="3464750"/>
              <a:ext cx="6075" cy="10625"/>
            </a:xfrm>
            <a:custGeom>
              <a:rect b="b" l="l" r="r" t="t"/>
              <a:pathLst>
                <a:path extrusionOk="0" h="425" w="243">
                  <a:moveTo>
                    <a:pt x="242" y="0"/>
                  </a:moveTo>
                  <a:lnTo>
                    <a:pt x="0" y="142"/>
                  </a:lnTo>
                  <a:lnTo>
                    <a:pt x="0" y="425"/>
                  </a:lnTo>
                  <a:lnTo>
                    <a:pt x="242" y="28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56"/>
            <p:cNvSpPr/>
            <p:nvPr/>
          </p:nvSpPr>
          <p:spPr>
            <a:xfrm>
              <a:off x="2499825" y="3466200"/>
              <a:ext cx="4425" cy="7725"/>
            </a:xfrm>
            <a:custGeom>
              <a:rect b="b" l="l" r="r" t="t"/>
              <a:pathLst>
                <a:path extrusionOk="0" h="309" w="177">
                  <a:moveTo>
                    <a:pt x="176" y="0"/>
                  </a:moveTo>
                  <a:lnTo>
                    <a:pt x="105" y="42"/>
                  </a:lnTo>
                  <a:lnTo>
                    <a:pt x="80" y="57"/>
                  </a:lnTo>
                  <a:lnTo>
                    <a:pt x="50" y="74"/>
                  </a:lnTo>
                  <a:lnTo>
                    <a:pt x="38" y="81"/>
                  </a:lnTo>
                  <a:lnTo>
                    <a:pt x="1" y="103"/>
                  </a:lnTo>
                  <a:lnTo>
                    <a:pt x="1" y="126"/>
                  </a:lnTo>
                  <a:lnTo>
                    <a:pt x="1" y="161"/>
                  </a:lnTo>
                  <a:lnTo>
                    <a:pt x="1" y="174"/>
                  </a:lnTo>
                  <a:lnTo>
                    <a:pt x="1" y="187"/>
                  </a:lnTo>
                  <a:lnTo>
                    <a:pt x="1" y="309"/>
                  </a:lnTo>
                  <a:lnTo>
                    <a:pt x="105" y="247"/>
                  </a:lnTo>
                  <a:lnTo>
                    <a:pt x="115" y="241"/>
                  </a:lnTo>
                  <a:lnTo>
                    <a:pt x="127" y="234"/>
                  </a:lnTo>
                  <a:lnTo>
                    <a:pt x="157" y="216"/>
                  </a:lnTo>
                  <a:lnTo>
                    <a:pt x="176" y="205"/>
                  </a:lnTo>
                  <a:lnTo>
                    <a:pt x="176" y="160"/>
                  </a:lnTo>
                  <a:lnTo>
                    <a:pt x="176" y="147"/>
                  </a:lnTo>
                  <a:lnTo>
                    <a:pt x="176" y="110"/>
                  </a:lnTo>
                  <a:lnTo>
                    <a:pt x="176" y="8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56"/>
            <p:cNvSpPr/>
            <p:nvPr/>
          </p:nvSpPr>
          <p:spPr>
            <a:xfrm>
              <a:off x="2500775" y="3468050"/>
              <a:ext cx="3475" cy="2150"/>
            </a:xfrm>
            <a:custGeom>
              <a:rect b="b" l="l" r="r" t="t"/>
              <a:pathLst>
                <a:path extrusionOk="0" h="86" w="139">
                  <a:moveTo>
                    <a:pt x="12" y="0"/>
                  </a:moveTo>
                  <a:lnTo>
                    <a:pt x="0" y="7"/>
                  </a:lnTo>
                  <a:lnTo>
                    <a:pt x="138" y="86"/>
                  </a:lnTo>
                  <a:lnTo>
                    <a:pt x="138" y="73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56"/>
            <p:cNvSpPr/>
            <p:nvPr/>
          </p:nvSpPr>
          <p:spPr>
            <a:xfrm>
              <a:off x="2501050" y="3467600"/>
              <a:ext cx="3200" cy="2275"/>
            </a:xfrm>
            <a:custGeom>
              <a:rect b="b" l="l" r="r" t="t"/>
              <a:pathLst>
                <a:path extrusionOk="0" h="91" w="128">
                  <a:moveTo>
                    <a:pt x="31" y="1"/>
                  </a:moveTo>
                  <a:lnTo>
                    <a:pt x="1" y="18"/>
                  </a:lnTo>
                  <a:lnTo>
                    <a:pt x="127" y="91"/>
                  </a:lnTo>
                  <a:lnTo>
                    <a:pt x="127" y="54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56"/>
            <p:cNvSpPr/>
            <p:nvPr/>
          </p:nvSpPr>
          <p:spPr>
            <a:xfrm>
              <a:off x="2501825" y="3467250"/>
              <a:ext cx="2425" cy="1725"/>
            </a:xfrm>
            <a:custGeom>
              <a:rect b="b" l="l" r="r" t="t"/>
              <a:pathLst>
                <a:path extrusionOk="0" h="69" w="97">
                  <a:moveTo>
                    <a:pt x="25" y="0"/>
                  </a:moveTo>
                  <a:lnTo>
                    <a:pt x="0" y="15"/>
                  </a:lnTo>
                  <a:lnTo>
                    <a:pt x="96" y="68"/>
                  </a:lnTo>
                  <a:lnTo>
                    <a:pt x="96" y="41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56"/>
            <p:cNvSpPr/>
            <p:nvPr/>
          </p:nvSpPr>
          <p:spPr>
            <a:xfrm>
              <a:off x="2502450" y="3466200"/>
              <a:ext cx="1800" cy="2075"/>
            </a:xfrm>
            <a:custGeom>
              <a:rect b="b" l="l" r="r" t="t"/>
              <a:pathLst>
                <a:path extrusionOk="0" h="83" w="72">
                  <a:moveTo>
                    <a:pt x="71" y="0"/>
                  </a:moveTo>
                  <a:lnTo>
                    <a:pt x="0" y="42"/>
                  </a:lnTo>
                  <a:lnTo>
                    <a:pt x="71" y="8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56"/>
            <p:cNvSpPr/>
            <p:nvPr/>
          </p:nvSpPr>
          <p:spPr>
            <a:xfrm>
              <a:off x="2499825" y="3469350"/>
              <a:ext cx="3950" cy="2700"/>
            </a:xfrm>
            <a:custGeom>
              <a:rect b="b" l="l" r="r" t="t"/>
              <a:pathLst>
                <a:path extrusionOk="0" h="108" w="158">
                  <a:moveTo>
                    <a:pt x="1" y="0"/>
                  </a:moveTo>
                  <a:lnTo>
                    <a:pt x="1" y="35"/>
                  </a:lnTo>
                  <a:lnTo>
                    <a:pt x="127" y="108"/>
                  </a:lnTo>
                  <a:lnTo>
                    <a:pt x="157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56"/>
            <p:cNvSpPr/>
            <p:nvPr/>
          </p:nvSpPr>
          <p:spPr>
            <a:xfrm>
              <a:off x="2499825" y="3468225"/>
              <a:ext cx="4425" cy="3400"/>
            </a:xfrm>
            <a:custGeom>
              <a:rect b="b" l="l" r="r" t="t"/>
              <a:pathLst>
                <a:path extrusionOk="0" h="136" w="177">
                  <a:moveTo>
                    <a:pt x="38" y="0"/>
                  </a:moveTo>
                  <a:lnTo>
                    <a:pt x="1" y="22"/>
                  </a:lnTo>
                  <a:lnTo>
                    <a:pt x="1" y="45"/>
                  </a:lnTo>
                  <a:lnTo>
                    <a:pt x="157" y="135"/>
                  </a:lnTo>
                  <a:lnTo>
                    <a:pt x="176" y="124"/>
                  </a:lnTo>
                  <a:lnTo>
                    <a:pt x="176" y="79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56"/>
            <p:cNvSpPr/>
            <p:nvPr/>
          </p:nvSpPr>
          <p:spPr>
            <a:xfrm>
              <a:off x="2499825" y="3470875"/>
              <a:ext cx="2650" cy="3050"/>
            </a:xfrm>
            <a:custGeom>
              <a:rect b="b" l="l" r="r" t="t"/>
              <a:pathLst>
                <a:path extrusionOk="0" h="122" w="106">
                  <a:moveTo>
                    <a:pt x="1" y="0"/>
                  </a:moveTo>
                  <a:lnTo>
                    <a:pt x="1" y="122"/>
                  </a:lnTo>
                  <a:lnTo>
                    <a:pt x="105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56"/>
            <p:cNvSpPr/>
            <p:nvPr/>
          </p:nvSpPr>
          <p:spPr>
            <a:xfrm>
              <a:off x="2499825" y="3470550"/>
              <a:ext cx="2900" cy="1825"/>
            </a:xfrm>
            <a:custGeom>
              <a:rect b="b" l="l" r="r" t="t"/>
              <a:pathLst>
                <a:path extrusionOk="0" h="73" w="116">
                  <a:moveTo>
                    <a:pt x="1" y="0"/>
                  </a:moveTo>
                  <a:lnTo>
                    <a:pt x="1" y="13"/>
                  </a:lnTo>
                  <a:lnTo>
                    <a:pt x="105" y="73"/>
                  </a:lnTo>
                  <a:lnTo>
                    <a:pt x="115" y="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56"/>
            <p:cNvSpPr/>
            <p:nvPr/>
          </p:nvSpPr>
          <p:spPr>
            <a:xfrm>
              <a:off x="2499825" y="3470225"/>
              <a:ext cx="3175" cy="2000"/>
            </a:xfrm>
            <a:custGeom>
              <a:rect b="b" l="l" r="r" t="t"/>
              <a:pathLst>
                <a:path extrusionOk="0" h="80" w="127">
                  <a:moveTo>
                    <a:pt x="1" y="0"/>
                  </a:moveTo>
                  <a:lnTo>
                    <a:pt x="1" y="13"/>
                  </a:lnTo>
                  <a:lnTo>
                    <a:pt x="115" y="80"/>
                  </a:lnTo>
                  <a:lnTo>
                    <a:pt x="127" y="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56"/>
            <p:cNvSpPr/>
            <p:nvPr/>
          </p:nvSpPr>
          <p:spPr>
            <a:xfrm>
              <a:off x="2499000" y="3464750"/>
              <a:ext cx="6075" cy="4050"/>
            </a:xfrm>
            <a:custGeom>
              <a:rect b="b" l="l" r="r" t="t"/>
              <a:pathLst>
                <a:path extrusionOk="0" h="162" w="243">
                  <a:moveTo>
                    <a:pt x="242" y="0"/>
                  </a:moveTo>
                  <a:lnTo>
                    <a:pt x="0" y="142"/>
                  </a:lnTo>
                  <a:lnTo>
                    <a:pt x="34" y="161"/>
                  </a:lnTo>
                  <a:lnTo>
                    <a:pt x="209" y="5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56"/>
            <p:cNvSpPr/>
            <p:nvPr/>
          </p:nvSpPr>
          <p:spPr>
            <a:xfrm>
              <a:off x="2499000" y="3471300"/>
              <a:ext cx="6075" cy="4075"/>
            </a:xfrm>
            <a:custGeom>
              <a:rect b="b" l="l" r="r" t="t"/>
              <a:pathLst>
                <a:path extrusionOk="0" h="163" w="243">
                  <a:moveTo>
                    <a:pt x="209" y="1"/>
                  </a:moveTo>
                  <a:lnTo>
                    <a:pt x="34" y="105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242" y="19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56"/>
            <p:cNvSpPr/>
            <p:nvPr/>
          </p:nvSpPr>
          <p:spPr>
            <a:xfrm>
              <a:off x="2499825" y="3471075"/>
              <a:ext cx="4425" cy="2850"/>
            </a:xfrm>
            <a:custGeom>
              <a:rect b="b" l="l" r="r" t="t"/>
              <a:pathLst>
                <a:path extrusionOk="0" h="114" w="177">
                  <a:moveTo>
                    <a:pt x="166" y="1"/>
                  </a:moveTo>
                  <a:lnTo>
                    <a:pt x="1" y="101"/>
                  </a:lnTo>
                  <a:lnTo>
                    <a:pt x="1" y="114"/>
                  </a:lnTo>
                  <a:lnTo>
                    <a:pt x="176" y="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56"/>
            <p:cNvSpPr/>
            <p:nvPr/>
          </p:nvSpPr>
          <p:spPr>
            <a:xfrm>
              <a:off x="2503950" y="3466200"/>
              <a:ext cx="300" cy="5125"/>
            </a:xfrm>
            <a:custGeom>
              <a:rect b="b" l="l" r="r" t="t"/>
              <a:pathLst>
                <a:path extrusionOk="0" h="205" w="12">
                  <a:moveTo>
                    <a:pt x="11" y="0"/>
                  </a:moveTo>
                  <a:lnTo>
                    <a:pt x="1" y="6"/>
                  </a:lnTo>
                  <a:lnTo>
                    <a:pt x="1" y="196"/>
                  </a:lnTo>
                  <a:lnTo>
                    <a:pt x="11" y="20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56"/>
            <p:cNvSpPr/>
            <p:nvPr/>
          </p:nvSpPr>
          <p:spPr>
            <a:xfrm>
              <a:off x="2498675" y="3468075"/>
              <a:ext cx="350" cy="7300"/>
            </a:xfrm>
            <a:custGeom>
              <a:rect b="b" l="l" r="r" t="t"/>
              <a:pathLst>
                <a:path extrusionOk="0" h="292" w="14">
                  <a:moveTo>
                    <a:pt x="0" y="0"/>
                  </a:moveTo>
                  <a:lnTo>
                    <a:pt x="0" y="285"/>
                  </a:lnTo>
                  <a:lnTo>
                    <a:pt x="13" y="292"/>
                  </a:lnTo>
                  <a:lnTo>
                    <a:pt x="13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56"/>
            <p:cNvSpPr/>
            <p:nvPr/>
          </p:nvSpPr>
          <p:spPr>
            <a:xfrm>
              <a:off x="2498675" y="3464525"/>
              <a:ext cx="6400" cy="3800"/>
            </a:xfrm>
            <a:custGeom>
              <a:rect b="b" l="l" r="r" t="t"/>
              <a:pathLst>
                <a:path extrusionOk="0" h="152" w="256">
                  <a:moveTo>
                    <a:pt x="242" y="0"/>
                  </a:moveTo>
                  <a:lnTo>
                    <a:pt x="0" y="142"/>
                  </a:lnTo>
                  <a:lnTo>
                    <a:pt x="13" y="151"/>
                  </a:lnTo>
                  <a:lnTo>
                    <a:pt x="255" y="9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56"/>
            <p:cNvSpPr/>
            <p:nvPr/>
          </p:nvSpPr>
          <p:spPr>
            <a:xfrm>
              <a:off x="2492950" y="3468325"/>
              <a:ext cx="6075" cy="10650"/>
            </a:xfrm>
            <a:custGeom>
              <a:rect b="b" l="l" r="r" t="t"/>
              <a:pathLst>
                <a:path extrusionOk="0" h="426" w="243">
                  <a:moveTo>
                    <a:pt x="242" y="1"/>
                  </a:moveTo>
                  <a:lnTo>
                    <a:pt x="0" y="143"/>
                  </a:lnTo>
                  <a:lnTo>
                    <a:pt x="0" y="426"/>
                  </a:lnTo>
                  <a:lnTo>
                    <a:pt x="242" y="282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56"/>
            <p:cNvSpPr/>
            <p:nvPr/>
          </p:nvSpPr>
          <p:spPr>
            <a:xfrm>
              <a:off x="2493775" y="3469775"/>
              <a:ext cx="4400" cy="7750"/>
            </a:xfrm>
            <a:custGeom>
              <a:rect b="b" l="l" r="r" t="t"/>
              <a:pathLst>
                <a:path extrusionOk="0" h="310" w="176">
                  <a:moveTo>
                    <a:pt x="176" y="1"/>
                  </a:moveTo>
                  <a:lnTo>
                    <a:pt x="105" y="43"/>
                  </a:lnTo>
                  <a:lnTo>
                    <a:pt x="80" y="57"/>
                  </a:lnTo>
                  <a:lnTo>
                    <a:pt x="50" y="75"/>
                  </a:lnTo>
                  <a:lnTo>
                    <a:pt x="38" y="82"/>
                  </a:lnTo>
                  <a:lnTo>
                    <a:pt x="0" y="104"/>
                  </a:lnTo>
                  <a:lnTo>
                    <a:pt x="0" y="127"/>
                  </a:lnTo>
                  <a:lnTo>
                    <a:pt x="0" y="162"/>
                  </a:lnTo>
                  <a:lnTo>
                    <a:pt x="0" y="175"/>
                  </a:lnTo>
                  <a:lnTo>
                    <a:pt x="0" y="188"/>
                  </a:lnTo>
                  <a:lnTo>
                    <a:pt x="0" y="310"/>
                  </a:lnTo>
                  <a:lnTo>
                    <a:pt x="105" y="247"/>
                  </a:lnTo>
                  <a:lnTo>
                    <a:pt x="115" y="241"/>
                  </a:lnTo>
                  <a:lnTo>
                    <a:pt x="127" y="234"/>
                  </a:lnTo>
                  <a:lnTo>
                    <a:pt x="157" y="215"/>
                  </a:lnTo>
                  <a:lnTo>
                    <a:pt x="176" y="205"/>
                  </a:lnTo>
                  <a:lnTo>
                    <a:pt x="176" y="160"/>
                  </a:lnTo>
                  <a:lnTo>
                    <a:pt x="176" y="147"/>
                  </a:lnTo>
                  <a:lnTo>
                    <a:pt x="176" y="111"/>
                  </a:lnTo>
                  <a:lnTo>
                    <a:pt x="176" y="82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56"/>
            <p:cNvSpPr/>
            <p:nvPr/>
          </p:nvSpPr>
          <p:spPr>
            <a:xfrm>
              <a:off x="2494725" y="3471625"/>
              <a:ext cx="3450" cy="2175"/>
            </a:xfrm>
            <a:custGeom>
              <a:rect b="b" l="l" r="r" t="t"/>
              <a:pathLst>
                <a:path extrusionOk="0" h="87" w="138">
                  <a:moveTo>
                    <a:pt x="12" y="1"/>
                  </a:moveTo>
                  <a:lnTo>
                    <a:pt x="0" y="8"/>
                  </a:lnTo>
                  <a:lnTo>
                    <a:pt x="138" y="86"/>
                  </a:lnTo>
                  <a:lnTo>
                    <a:pt x="138" y="7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56"/>
            <p:cNvSpPr/>
            <p:nvPr/>
          </p:nvSpPr>
          <p:spPr>
            <a:xfrm>
              <a:off x="2495000" y="3471200"/>
              <a:ext cx="3175" cy="2275"/>
            </a:xfrm>
            <a:custGeom>
              <a:rect b="b" l="l" r="r" t="t"/>
              <a:pathLst>
                <a:path extrusionOk="0" h="91" w="127">
                  <a:moveTo>
                    <a:pt x="31" y="0"/>
                  </a:moveTo>
                  <a:lnTo>
                    <a:pt x="1" y="18"/>
                  </a:lnTo>
                  <a:lnTo>
                    <a:pt x="127" y="90"/>
                  </a:lnTo>
                  <a:lnTo>
                    <a:pt x="127" y="54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56"/>
            <p:cNvSpPr/>
            <p:nvPr/>
          </p:nvSpPr>
          <p:spPr>
            <a:xfrm>
              <a:off x="2495775" y="3470825"/>
              <a:ext cx="2400" cy="1725"/>
            </a:xfrm>
            <a:custGeom>
              <a:rect b="b" l="l" r="r" t="t"/>
              <a:pathLst>
                <a:path extrusionOk="0" h="69" w="96">
                  <a:moveTo>
                    <a:pt x="25" y="1"/>
                  </a:moveTo>
                  <a:lnTo>
                    <a:pt x="0" y="15"/>
                  </a:lnTo>
                  <a:lnTo>
                    <a:pt x="96" y="69"/>
                  </a:lnTo>
                  <a:lnTo>
                    <a:pt x="96" y="4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56"/>
            <p:cNvSpPr/>
            <p:nvPr/>
          </p:nvSpPr>
          <p:spPr>
            <a:xfrm>
              <a:off x="2496375" y="3469775"/>
              <a:ext cx="1800" cy="2050"/>
            </a:xfrm>
            <a:custGeom>
              <a:rect b="b" l="l" r="r" t="t"/>
              <a:pathLst>
                <a:path extrusionOk="0" h="82" w="72">
                  <a:moveTo>
                    <a:pt x="72" y="1"/>
                  </a:moveTo>
                  <a:lnTo>
                    <a:pt x="1" y="43"/>
                  </a:lnTo>
                  <a:lnTo>
                    <a:pt x="72" y="82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56"/>
            <p:cNvSpPr/>
            <p:nvPr/>
          </p:nvSpPr>
          <p:spPr>
            <a:xfrm>
              <a:off x="2493775" y="3472925"/>
              <a:ext cx="3950" cy="2725"/>
            </a:xfrm>
            <a:custGeom>
              <a:rect b="b" l="l" r="r" t="t"/>
              <a:pathLst>
                <a:path extrusionOk="0" h="109" w="158">
                  <a:moveTo>
                    <a:pt x="0" y="1"/>
                  </a:moveTo>
                  <a:lnTo>
                    <a:pt x="0" y="36"/>
                  </a:lnTo>
                  <a:lnTo>
                    <a:pt x="127" y="108"/>
                  </a:lnTo>
                  <a:lnTo>
                    <a:pt x="157" y="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56"/>
            <p:cNvSpPr/>
            <p:nvPr/>
          </p:nvSpPr>
          <p:spPr>
            <a:xfrm>
              <a:off x="2493775" y="3471800"/>
              <a:ext cx="4400" cy="3375"/>
            </a:xfrm>
            <a:custGeom>
              <a:rect b="b" l="l" r="r" t="t"/>
              <a:pathLst>
                <a:path extrusionOk="0" h="135" w="176">
                  <a:moveTo>
                    <a:pt x="38" y="1"/>
                  </a:moveTo>
                  <a:lnTo>
                    <a:pt x="0" y="23"/>
                  </a:lnTo>
                  <a:lnTo>
                    <a:pt x="0" y="46"/>
                  </a:lnTo>
                  <a:lnTo>
                    <a:pt x="157" y="134"/>
                  </a:lnTo>
                  <a:lnTo>
                    <a:pt x="176" y="124"/>
                  </a:lnTo>
                  <a:lnTo>
                    <a:pt x="176" y="79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56"/>
            <p:cNvSpPr/>
            <p:nvPr/>
          </p:nvSpPr>
          <p:spPr>
            <a:xfrm>
              <a:off x="2493775" y="3474450"/>
              <a:ext cx="2625" cy="3075"/>
            </a:xfrm>
            <a:custGeom>
              <a:rect b="b" l="l" r="r" t="t"/>
              <a:pathLst>
                <a:path extrusionOk="0" h="123" w="105">
                  <a:moveTo>
                    <a:pt x="0" y="1"/>
                  </a:moveTo>
                  <a:lnTo>
                    <a:pt x="0" y="123"/>
                  </a:lnTo>
                  <a:lnTo>
                    <a:pt x="105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56"/>
            <p:cNvSpPr/>
            <p:nvPr/>
          </p:nvSpPr>
          <p:spPr>
            <a:xfrm>
              <a:off x="2493775" y="3474125"/>
              <a:ext cx="2900" cy="1850"/>
            </a:xfrm>
            <a:custGeom>
              <a:rect b="b" l="l" r="r" t="t"/>
              <a:pathLst>
                <a:path extrusionOk="0" h="74" w="116">
                  <a:moveTo>
                    <a:pt x="0" y="1"/>
                  </a:moveTo>
                  <a:lnTo>
                    <a:pt x="0" y="14"/>
                  </a:lnTo>
                  <a:lnTo>
                    <a:pt x="105" y="73"/>
                  </a:lnTo>
                  <a:lnTo>
                    <a:pt x="115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56"/>
            <p:cNvSpPr/>
            <p:nvPr/>
          </p:nvSpPr>
          <p:spPr>
            <a:xfrm>
              <a:off x="2493775" y="3473800"/>
              <a:ext cx="3175" cy="2025"/>
            </a:xfrm>
            <a:custGeom>
              <a:rect b="b" l="l" r="r" t="t"/>
              <a:pathLst>
                <a:path extrusionOk="0" h="81" w="127">
                  <a:moveTo>
                    <a:pt x="0" y="1"/>
                  </a:moveTo>
                  <a:lnTo>
                    <a:pt x="0" y="14"/>
                  </a:lnTo>
                  <a:lnTo>
                    <a:pt x="115" y="80"/>
                  </a:lnTo>
                  <a:lnTo>
                    <a:pt x="127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56"/>
            <p:cNvSpPr/>
            <p:nvPr/>
          </p:nvSpPr>
          <p:spPr>
            <a:xfrm>
              <a:off x="2492950" y="3468325"/>
              <a:ext cx="6075" cy="4050"/>
            </a:xfrm>
            <a:custGeom>
              <a:rect b="b" l="l" r="r" t="t"/>
              <a:pathLst>
                <a:path extrusionOk="0" h="162" w="243">
                  <a:moveTo>
                    <a:pt x="242" y="1"/>
                  </a:moveTo>
                  <a:lnTo>
                    <a:pt x="0" y="143"/>
                  </a:lnTo>
                  <a:lnTo>
                    <a:pt x="33" y="162"/>
                  </a:lnTo>
                  <a:lnTo>
                    <a:pt x="209" y="59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56"/>
            <p:cNvSpPr/>
            <p:nvPr/>
          </p:nvSpPr>
          <p:spPr>
            <a:xfrm>
              <a:off x="2492950" y="3474900"/>
              <a:ext cx="6075" cy="4075"/>
            </a:xfrm>
            <a:custGeom>
              <a:rect b="b" l="l" r="r" t="t"/>
              <a:pathLst>
                <a:path extrusionOk="0" h="163" w="243">
                  <a:moveTo>
                    <a:pt x="209" y="0"/>
                  </a:moveTo>
                  <a:lnTo>
                    <a:pt x="33" y="105"/>
                  </a:lnTo>
                  <a:lnTo>
                    <a:pt x="0" y="163"/>
                  </a:lnTo>
                  <a:lnTo>
                    <a:pt x="242" y="19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56"/>
            <p:cNvSpPr/>
            <p:nvPr/>
          </p:nvSpPr>
          <p:spPr>
            <a:xfrm>
              <a:off x="2493775" y="3474675"/>
              <a:ext cx="4400" cy="2850"/>
            </a:xfrm>
            <a:custGeom>
              <a:rect b="b" l="l" r="r" t="t"/>
              <a:pathLst>
                <a:path extrusionOk="0" h="114" w="176">
                  <a:moveTo>
                    <a:pt x="166" y="0"/>
                  </a:moveTo>
                  <a:lnTo>
                    <a:pt x="0" y="100"/>
                  </a:lnTo>
                  <a:lnTo>
                    <a:pt x="0" y="114"/>
                  </a:lnTo>
                  <a:lnTo>
                    <a:pt x="176" y="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56"/>
            <p:cNvSpPr/>
            <p:nvPr/>
          </p:nvSpPr>
          <p:spPr>
            <a:xfrm>
              <a:off x="2497900" y="3469775"/>
              <a:ext cx="275" cy="5150"/>
            </a:xfrm>
            <a:custGeom>
              <a:rect b="b" l="l" r="r" t="t"/>
              <a:pathLst>
                <a:path extrusionOk="0" h="206" w="11">
                  <a:moveTo>
                    <a:pt x="11" y="1"/>
                  </a:moveTo>
                  <a:lnTo>
                    <a:pt x="1" y="6"/>
                  </a:lnTo>
                  <a:lnTo>
                    <a:pt x="1" y="196"/>
                  </a:lnTo>
                  <a:lnTo>
                    <a:pt x="11" y="20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56"/>
            <p:cNvSpPr/>
            <p:nvPr/>
          </p:nvSpPr>
          <p:spPr>
            <a:xfrm>
              <a:off x="2492625" y="3471675"/>
              <a:ext cx="350" cy="7300"/>
            </a:xfrm>
            <a:custGeom>
              <a:rect b="b" l="l" r="r" t="t"/>
              <a:pathLst>
                <a:path extrusionOk="0" h="292" w="14">
                  <a:moveTo>
                    <a:pt x="0" y="0"/>
                  </a:moveTo>
                  <a:lnTo>
                    <a:pt x="0" y="284"/>
                  </a:lnTo>
                  <a:lnTo>
                    <a:pt x="13" y="292"/>
                  </a:lnTo>
                  <a:lnTo>
                    <a:pt x="13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56"/>
            <p:cNvSpPr/>
            <p:nvPr/>
          </p:nvSpPr>
          <p:spPr>
            <a:xfrm>
              <a:off x="2492625" y="3468100"/>
              <a:ext cx="6400" cy="3800"/>
            </a:xfrm>
            <a:custGeom>
              <a:rect b="b" l="l" r="r" t="t"/>
              <a:pathLst>
                <a:path extrusionOk="0" h="152" w="256">
                  <a:moveTo>
                    <a:pt x="242" y="1"/>
                  </a:moveTo>
                  <a:lnTo>
                    <a:pt x="0" y="143"/>
                  </a:lnTo>
                  <a:lnTo>
                    <a:pt x="13" y="152"/>
                  </a:lnTo>
                  <a:lnTo>
                    <a:pt x="255" y="10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56"/>
            <p:cNvSpPr/>
            <p:nvPr/>
          </p:nvSpPr>
          <p:spPr>
            <a:xfrm>
              <a:off x="2499000" y="3457750"/>
              <a:ext cx="6075" cy="10650"/>
            </a:xfrm>
            <a:custGeom>
              <a:rect b="b" l="l" r="r" t="t"/>
              <a:pathLst>
                <a:path extrusionOk="0" h="426" w="243">
                  <a:moveTo>
                    <a:pt x="242" y="0"/>
                  </a:moveTo>
                  <a:lnTo>
                    <a:pt x="0" y="142"/>
                  </a:lnTo>
                  <a:lnTo>
                    <a:pt x="0" y="425"/>
                  </a:lnTo>
                  <a:lnTo>
                    <a:pt x="242" y="282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56"/>
            <p:cNvSpPr/>
            <p:nvPr/>
          </p:nvSpPr>
          <p:spPr>
            <a:xfrm>
              <a:off x="2499825" y="3459200"/>
              <a:ext cx="4425" cy="7750"/>
            </a:xfrm>
            <a:custGeom>
              <a:rect b="b" l="l" r="r" t="t"/>
              <a:pathLst>
                <a:path extrusionOk="0" h="310" w="177">
                  <a:moveTo>
                    <a:pt x="176" y="0"/>
                  </a:moveTo>
                  <a:lnTo>
                    <a:pt x="105" y="42"/>
                  </a:lnTo>
                  <a:lnTo>
                    <a:pt x="80" y="57"/>
                  </a:lnTo>
                  <a:lnTo>
                    <a:pt x="50" y="74"/>
                  </a:lnTo>
                  <a:lnTo>
                    <a:pt x="38" y="81"/>
                  </a:lnTo>
                  <a:lnTo>
                    <a:pt x="1" y="103"/>
                  </a:lnTo>
                  <a:lnTo>
                    <a:pt x="1" y="126"/>
                  </a:lnTo>
                  <a:lnTo>
                    <a:pt x="1" y="161"/>
                  </a:lnTo>
                  <a:lnTo>
                    <a:pt x="1" y="174"/>
                  </a:lnTo>
                  <a:lnTo>
                    <a:pt x="1" y="187"/>
                  </a:lnTo>
                  <a:lnTo>
                    <a:pt x="1" y="309"/>
                  </a:lnTo>
                  <a:lnTo>
                    <a:pt x="105" y="247"/>
                  </a:lnTo>
                  <a:lnTo>
                    <a:pt x="115" y="241"/>
                  </a:lnTo>
                  <a:lnTo>
                    <a:pt x="127" y="234"/>
                  </a:lnTo>
                  <a:lnTo>
                    <a:pt x="157" y="216"/>
                  </a:lnTo>
                  <a:lnTo>
                    <a:pt x="176" y="205"/>
                  </a:lnTo>
                  <a:lnTo>
                    <a:pt x="176" y="160"/>
                  </a:lnTo>
                  <a:lnTo>
                    <a:pt x="176" y="147"/>
                  </a:lnTo>
                  <a:lnTo>
                    <a:pt x="176" y="110"/>
                  </a:lnTo>
                  <a:lnTo>
                    <a:pt x="176" y="81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56"/>
            <p:cNvSpPr/>
            <p:nvPr/>
          </p:nvSpPr>
          <p:spPr>
            <a:xfrm>
              <a:off x="2500775" y="3461050"/>
              <a:ext cx="3475" cy="2150"/>
            </a:xfrm>
            <a:custGeom>
              <a:rect b="b" l="l" r="r" t="t"/>
              <a:pathLst>
                <a:path extrusionOk="0" h="86" w="139">
                  <a:moveTo>
                    <a:pt x="12" y="0"/>
                  </a:moveTo>
                  <a:lnTo>
                    <a:pt x="0" y="7"/>
                  </a:lnTo>
                  <a:lnTo>
                    <a:pt x="138" y="86"/>
                  </a:lnTo>
                  <a:lnTo>
                    <a:pt x="138" y="73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56"/>
            <p:cNvSpPr/>
            <p:nvPr/>
          </p:nvSpPr>
          <p:spPr>
            <a:xfrm>
              <a:off x="2501050" y="3460600"/>
              <a:ext cx="3200" cy="2275"/>
            </a:xfrm>
            <a:custGeom>
              <a:rect b="b" l="l" r="r" t="t"/>
              <a:pathLst>
                <a:path extrusionOk="0" h="91" w="128">
                  <a:moveTo>
                    <a:pt x="31" y="1"/>
                  </a:moveTo>
                  <a:lnTo>
                    <a:pt x="1" y="18"/>
                  </a:lnTo>
                  <a:lnTo>
                    <a:pt x="127" y="91"/>
                  </a:lnTo>
                  <a:lnTo>
                    <a:pt x="127" y="54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56"/>
            <p:cNvSpPr/>
            <p:nvPr/>
          </p:nvSpPr>
          <p:spPr>
            <a:xfrm>
              <a:off x="2501825" y="3460250"/>
              <a:ext cx="2425" cy="1725"/>
            </a:xfrm>
            <a:custGeom>
              <a:rect b="b" l="l" r="r" t="t"/>
              <a:pathLst>
                <a:path extrusionOk="0" h="69" w="97">
                  <a:moveTo>
                    <a:pt x="25" y="0"/>
                  </a:moveTo>
                  <a:lnTo>
                    <a:pt x="0" y="15"/>
                  </a:lnTo>
                  <a:lnTo>
                    <a:pt x="96" y="68"/>
                  </a:lnTo>
                  <a:lnTo>
                    <a:pt x="96" y="39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56"/>
            <p:cNvSpPr/>
            <p:nvPr/>
          </p:nvSpPr>
          <p:spPr>
            <a:xfrm>
              <a:off x="2502450" y="3459200"/>
              <a:ext cx="1800" cy="2050"/>
            </a:xfrm>
            <a:custGeom>
              <a:rect b="b" l="l" r="r" t="t"/>
              <a:pathLst>
                <a:path extrusionOk="0" h="82" w="72">
                  <a:moveTo>
                    <a:pt x="71" y="0"/>
                  </a:moveTo>
                  <a:lnTo>
                    <a:pt x="0" y="42"/>
                  </a:lnTo>
                  <a:lnTo>
                    <a:pt x="71" y="81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56"/>
            <p:cNvSpPr/>
            <p:nvPr/>
          </p:nvSpPr>
          <p:spPr>
            <a:xfrm>
              <a:off x="2499825" y="3462350"/>
              <a:ext cx="3950" cy="2700"/>
            </a:xfrm>
            <a:custGeom>
              <a:rect b="b" l="l" r="r" t="t"/>
              <a:pathLst>
                <a:path extrusionOk="0" h="108" w="158">
                  <a:moveTo>
                    <a:pt x="1" y="0"/>
                  </a:moveTo>
                  <a:lnTo>
                    <a:pt x="1" y="35"/>
                  </a:lnTo>
                  <a:lnTo>
                    <a:pt x="127" y="108"/>
                  </a:lnTo>
                  <a:lnTo>
                    <a:pt x="157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56"/>
            <p:cNvSpPr/>
            <p:nvPr/>
          </p:nvSpPr>
          <p:spPr>
            <a:xfrm>
              <a:off x="2499825" y="3461225"/>
              <a:ext cx="4425" cy="3400"/>
            </a:xfrm>
            <a:custGeom>
              <a:rect b="b" l="l" r="r" t="t"/>
              <a:pathLst>
                <a:path extrusionOk="0" h="136" w="177">
                  <a:moveTo>
                    <a:pt x="38" y="0"/>
                  </a:moveTo>
                  <a:lnTo>
                    <a:pt x="1" y="22"/>
                  </a:lnTo>
                  <a:lnTo>
                    <a:pt x="1" y="45"/>
                  </a:lnTo>
                  <a:lnTo>
                    <a:pt x="157" y="135"/>
                  </a:lnTo>
                  <a:lnTo>
                    <a:pt x="176" y="124"/>
                  </a:lnTo>
                  <a:lnTo>
                    <a:pt x="176" y="79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6"/>
            <p:cNvSpPr/>
            <p:nvPr/>
          </p:nvSpPr>
          <p:spPr>
            <a:xfrm>
              <a:off x="2499825" y="3463875"/>
              <a:ext cx="2650" cy="3075"/>
            </a:xfrm>
            <a:custGeom>
              <a:rect b="b" l="l" r="r" t="t"/>
              <a:pathLst>
                <a:path extrusionOk="0" h="123" w="106">
                  <a:moveTo>
                    <a:pt x="1" y="0"/>
                  </a:moveTo>
                  <a:lnTo>
                    <a:pt x="1" y="122"/>
                  </a:lnTo>
                  <a:lnTo>
                    <a:pt x="105" y="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6"/>
            <p:cNvSpPr/>
            <p:nvPr/>
          </p:nvSpPr>
          <p:spPr>
            <a:xfrm>
              <a:off x="2499825" y="3463550"/>
              <a:ext cx="2900" cy="1825"/>
            </a:xfrm>
            <a:custGeom>
              <a:rect b="b" l="l" r="r" t="t"/>
              <a:pathLst>
                <a:path extrusionOk="0" h="73" w="116">
                  <a:moveTo>
                    <a:pt x="1" y="0"/>
                  </a:moveTo>
                  <a:lnTo>
                    <a:pt x="1" y="13"/>
                  </a:lnTo>
                  <a:lnTo>
                    <a:pt x="105" y="73"/>
                  </a:lnTo>
                  <a:lnTo>
                    <a:pt x="115" y="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6"/>
            <p:cNvSpPr/>
            <p:nvPr/>
          </p:nvSpPr>
          <p:spPr>
            <a:xfrm>
              <a:off x="2499825" y="3463225"/>
              <a:ext cx="3175" cy="2000"/>
            </a:xfrm>
            <a:custGeom>
              <a:rect b="b" l="l" r="r" t="t"/>
              <a:pathLst>
                <a:path extrusionOk="0" h="80" w="127">
                  <a:moveTo>
                    <a:pt x="1" y="0"/>
                  </a:moveTo>
                  <a:lnTo>
                    <a:pt x="1" y="13"/>
                  </a:lnTo>
                  <a:lnTo>
                    <a:pt x="115" y="80"/>
                  </a:lnTo>
                  <a:lnTo>
                    <a:pt x="127" y="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6"/>
            <p:cNvSpPr/>
            <p:nvPr/>
          </p:nvSpPr>
          <p:spPr>
            <a:xfrm>
              <a:off x="2499000" y="3457750"/>
              <a:ext cx="6075" cy="4050"/>
            </a:xfrm>
            <a:custGeom>
              <a:rect b="b" l="l" r="r" t="t"/>
              <a:pathLst>
                <a:path extrusionOk="0" h="162" w="243">
                  <a:moveTo>
                    <a:pt x="242" y="0"/>
                  </a:moveTo>
                  <a:lnTo>
                    <a:pt x="0" y="142"/>
                  </a:lnTo>
                  <a:lnTo>
                    <a:pt x="34" y="161"/>
                  </a:lnTo>
                  <a:lnTo>
                    <a:pt x="209" y="5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6"/>
            <p:cNvSpPr/>
            <p:nvPr/>
          </p:nvSpPr>
          <p:spPr>
            <a:xfrm>
              <a:off x="2499000" y="3464300"/>
              <a:ext cx="6075" cy="4100"/>
            </a:xfrm>
            <a:custGeom>
              <a:rect b="b" l="l" r="r" t="t"/>
              <a:pathLst>
                <a:path extrusionOk="0" h="164" w="243">
                  <a:moveTo>
                    <a:pt x="209" y="1"/>
                  </a:moveTo>
                  <a:lnTo>
                    <a:pt x="34" y="105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242" y="20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56"/>
            <p:cNvSpPr/>
            <p:nvPr/>
          </p:nvSpPr>
          <p:spPr>
            <a:xfrm>
              <a:off x="2499825" y="3464075"/>
              <a:ext cx="4425" cy="2875"/>
            </a:xfrm>
            <a:custGeom>
              <a:rect b="b" l="l" r="r" t="t"/>
              <a:pathLst>
                <a:path extrusionOk="0" h="115" w="177">
                  <a:moveTo>
                    <a:pt x="166" y="1"/>
                  </a:moveTo>
                  <a:lnTo>
                    <a:pt x="1" y="101"/>
                  </a:lnTo>
                  <a:lnTo>
                    <a:pt x="1" y="114"/>
                  </a:lnTo>
                  <a:lnTo>
                    <a:pt x="176" y="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56"/>
            <p:cNvSpPr/>
            <p:nvPr/>
          </p:nvSpPr>
          <p:spPr>
            <a:xfrm>
              <a:off x="2503950" y="3459200"/>
              <a:ext cx="300" cy="5125"/>
            </a:xfrm>
            <a:custGeom>
              <a:rect b="b" l="l" r="r" t="t"/>
              <a:pathLst>
                <a:path extrusionOk="0" h="205" w="12">
                  <a:moveTo>
                    <a:pt x="11" y="0"/>
                  </a:moveTo>
                  <a:lnTo>
                    <a:pt x="1" y="6"/>
                  </a:lnTo>
                  <a:lnTo>
                    <a:pt x="1" y="196"/>
                  </a:lnTo>
                  <a:lnTo>
                    <a:pt x="11" y="20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6"/>
            <p:cNvSpPr/>
            <p:nvPr/>
          </p:nvSpPr>
          <p:spPr>
            <a:xfrm>
              <a:off x="2498675" y="3461075"/>
              <a:ext cx="350" cy="7325"/>
            </a:xfrm>
            <a:custGeom>
              <a:rect b="b" l="l" r="r" t="t"/>
              <a:pathLst>
                <a:path extrusionOk="0" h="293" w="14">
                  <a:moveTo>
                    <a:pt x="0" y="1"/>
                  </a:moveTo>
                  <a:lnTo>
                    <a:pt x="0" y="285"/>
                  </a:lnTo>
                  <a:lnTo>
                    <a:pt x="13" y="292"/>
                  </a:lnTo>
                  <a:lnTo>
                    <a:pt x="13" y="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6"/>
            <p:cNvSpPr/>
            <p:nvPr/>
          </p:nvSpPr>
          <p:spPr>
            <a:xfrm>
              <a:off x="2498675" y="3457525"/>
              <a:ext cx="6400" cy="3800"/>
            </a:xfrm>
            <a:custGeom>
              <a:rect b="b" l="l" r="r" t="t"/>
              <a:pathLst>
                <a:path extrusionOk="0" h="152" w="256">
                  <a:moveTo>
                    <a:pt x="242" y="1"/>
                  </a:moveTo>
                  <a:lnTo>
                    <a:pt x="0" y="143"/>
                  </a:lnTo>
                  <a:lnTo>
                    <a:pt x="13" y="151"/>
                  </a:lnTo>
                  <a:lnTo>
                    <a:pt x="255" y="9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6"/>
            <p:cNvSpPr/>
            <p:nvPr/>
          </p:nvSpPr>
          <p:spPr>
            <a:xfrm>
              <a:off x="2492950" y="3461325"/>
              <a:ext cx="6075" cy="10650"/>
            </a:xfrm>
            <a:custGeom>
              <a:rect b="b" l="l" r="r" t="t"/>
              <a:pathLst>
                <a:path extrusionOk="0" h="426" w="243">
                  <a:moveTo>
                    <a:pt x="242" y="1"/>
                  </a:moveTo>
                  <a:lnTo>
                    <a:pt x="0" y="143"/>
                  </a:lnTo>
                  <a:lnTo>
                    <a:pt x="0" y="426"/>
                  </a:lnTo>
                  <a:lnTo>
                    <a:pt x="242" y="282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56"/>
            <p:cNvSpPr/>
            <p:nvPr/>
          </p:nvSpPr>
          <p:spPr>
            <a:xfrm>
              <a:off x="2493775" y="3462775"/>
              <a:ext cx="4400" cy="7750"/>
            </a:xfrm>
            <a:custGeom>
              <a:rect b="b" l="l" r="r" t="t"/>
              <a:pathLst>
                <a:path extrusionOk="0" h="310" w="176">
                  <a:moveTo>
                    <a:pt x="176" y="1"/>
                  </a:moveTo>
                  <a:lnTo>
                    <a:pt x="105" y="43"/>
                  </a:lnTo>
                  <a:lnTo>
                    <a:pt x="80" y="57"/>
                  </a:lnTo>
                  <a:lnTo>
                    <a:pt x="50" y="75"/>
                  </a:lnTo>
                  <a:lnTo>
                    <a:pt x="38" y="82"/>
                  </a:lnTo>
                  <a:lnTo>
                    <a:pt x="0" y="104"/>
                  </a:lnTo>
                  <a:lnTo>
                    <a:pt x="0" y="127"/>
                  </a:lnTo>
                  <a:lnTo>
                    <a:pt x="0" y="162"/>
                  </a:lnTo>
                  <a:lnTo>
                    <a:pt x="0" y="175"/>
                  </a:lnTo>
                  <a:lnTo>
                    <a:pt x="0" y="186"/>
                  </a:lnTo>
                  <a:lnTo>
                    <a:pt x="0" y="310"/>
                  </a:lnTo>
                  <a:lnTo>
                    <a:pt x="105" y="247"/>
                  </a:lnTo>
                  <a:lnTo>
                    <a:pt x="115" y="241"/>
                  </a:lnTo>
                  <a:lnTo>
                    <a:pt x="127" y="234"/>
                  </a:lnTo>
                  <a:lnTo>
                    <a:pt x="157" y="215"/>
                  </a:lnTo>
                  <a:lnTo>
                    <a:pt x="176" y="205"/>
                  </a:lnTo>
                  <a:lnTo>
                    <a:pt x="176" y="160"/>
                  </a:lnTo>
                  <a:lnTo>
                    <a:pt x="176" y="147"/>
                  </a:lnTo>
                  <a:lnTo>
                    <a:pt x="176" y="111"/>
                  </a:lnTo>
                  <a:lnTo>
                    <a:pt x="176" y="82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6"/>
            <p:cNvSpPr/>
            <p:nvPr/>
          </p:nvSpPr>
          <p:spPr>
            <a:xfrm>
              <a:off x="2494725" y="3464625"/>
              <a:ext cx="3450" cy="2175"/>
            </a:xfrm>
            <a:custGeom>
              <a:rect b="b" l="l" r="r" t="t"/>
              <a:pathLst>
                <a:path extrusionOk="0" h="87" w="138">
                  <a:moveTo>
                    <a:pt x="12" y="1"/>
                  </a:moveTo>
                  <a:lnTo>
                    <a:pt x="0" y="8"/>
                  </a:lnTo>
                  <a:lnTo>
                    <a:pt x="138" y="86"/>
                  </a:lnTo>
                  <a:lnTo>
                    <a:pt x="138" y="7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6"/>
            <p:cNvSpPr/>
            <p:nvPr/>
          </p:nvSpPr>
          <p:spPr>
            <a:xfrm>
              <a:off x="2495000" y="3464200"/>
              <a:ext cx="3175" cy="2275"/>
            </a:xfrm>
            <a:custGeom>
              <a:rect b="b" l="l" r="r" t="t"/>
              <a:pathLst>
                <a:path extrusionOk="0" h="91" w="127">
                  <a:moveTo>
                    <a:pt x="31" y="0"/>
                  </a:moveTo>
                  <a:lnTo>
                    <a:pt x="1" y="18"/>
                  </a:lnTo>
                  <a:lnTo>
                    <a:pt x="127" y="90"/>
                  </a:lnTo>
                  <a:lnTo>
                    <a:pt x="127" y="54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6"/>
            <p:cNvSpPr/>
            <p:nvPr/>
          </p:nvSpPr>
          <p:spPr>
            <a:xfrm>
              <a:off x="2495775" y="3463825"/>
              <a:ext cx="2400" cy="1725"/>
            </a:xfrm>
            <a:custGeom>
              <a:rect b="b" l="l" r="r" t="t"/>
              <a:pathLst>
                <a:path extrusionOk="0" h="69" w="96">
                  <a:moveTo>
                    <a:pt x="25" y="1"/>
                  </a:moveTo>
                  <a:lnTo>
                    <a:pt x="0" y="15"/>
                  </a:lnTo>
                  <a:lnTo>
                    <a:pt x="96" y="69"/>
                  </a:lnTo>
                  <a:lnTo>
                    <a:pt x="96" y="4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6"/>
            <p:cNvSpPr/>
            <p:nvPr/>
          </p:nvSpPr>
          <p:spPr>
            <a:xfrm>
              <a:off x="2496375" y="3462775"/>
              <a:ext cx="1800" cy="2050"/>
            </a:xfrm>
            <a:custGeom>
              <a:rect b="b" l="l" r="r" t="t"/>
              <a:pathLst>
                <a:path extrusionOk="0" h="82" w="72">
                  <a:moveTo>
                    <a:pt x="72" y="1"/>
                  </a:moveTo>
                  <a:lnTo>
                    <a:pt x="1" y="43"/>
                  </a:lnTo>
                  <a:lnTo>
                    <a:pt x="72" y="82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6"/>
            <p:cNvSpPr/>
            <p:nvPr/>
          </p:nvSpPr>
          <p:spPr>
            <a:xfrm>
              <a:off x="2493775" y="3465925"/>
              <a:ext cx="3950" cy="2725"/>
            </a:xfrm>
            <a:custGeom>
              <a:rect b="b" l="l" r="r" t="t"/>
              <a:pathLst>
                <a:path extrusionOk="0" h="109" w="158">
                  <a:moveTo>
                    <a:pt x="0" y="1"/>
                  </a:moveTo>
                  <a:lnTo>
                    <a:pt x="0" y="36"/>
                  </a:lnTo>
                  <a:lnTo>
                    <a:pt x="127" y="108"/>
                  </a:lnTo>
                  <a:lnTo>
                    <a:pt x="157" y="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6"/>
            <p:cNvSpPr/>
            <p:nvPr/>
          </p:nvSpPr>
          <p:spPr>
            <a:xfrm>
              <a:off x="2493775" y="3464800"/>
              <a:ext cx="4400" cy="3375"/>
            </a:xfrm>
            <a:custGeom>
              <a:rect b="b" l="l" r="r" t="t"/>
              <a:pathLst>
                <a:path extrusionOk="0" h="135" w="176">
                  <a:moveTo>
                    <a:pt x="38" y="1"/>
                  </a:moveTo>
                  <a:lnTo>
                    <a:pt x="0" y="23"/>
                  </a:lnTo>
                  <a:lnTo>
                    <a:pt x="0" y="46"/>
                  </a:lnTo>
                  <a:lnTo>
                    <a:pt x="157" y="134"/>
                  </a:lnTo>
                  <a:lnTo>
                    <a:pt x="176" y="124"/>
                  </a:lnTo>
                  <a:lnTo>
                    <a:pt x="176" y="79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6"/>
            <p:cNvSpPr/>
            <p:nvPr/>
          </p:nvSpPr>
          <p:spPr>
            <a:xfrm>
              <a:off x="2493775" y="3467425"/>
              <a:ext cx="2625" cy="3100"/>
            </a:xfrm>
            <a:custGeom>
              <a:rect b="b" l="l" r="r" t="t"/>
              <a:pathLst>
                <a:path extrusionOk="0" h="124" w="105">
                  <a:moveTo>
                    <a:pt x="0" y="0"/>
                  </a:moveTo>
                  <a:lnTo>
                    <a:pt x="0" y="124"/>
                  </a:lnTo>
                  <a:lnTo>
                    <a:pt x="105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6"/>
            <p:cNvSpPr/>
            <p:nvPr/>
          </p:nvSpPr>
          <p:spPr>
            <a:xfrm>
              <a:off x="2493775" y="3467125"/>
              <a:ext cx="2900" cy="1850"/>
            </a:xfrm>
            <a:custGeom>
              <a:rect b="b" l="l" r="r" t="t"/>
              <a:pathLst>
                <a:path extrusionOk="0" h="74" w="116">
                  <a:moveTo>
                    <a:pt x="0" y="1"/>
                  </a:moveTo>
                  <a:lnTo>
                    <a:pt x="0" y="12"/>
                  </a:lnTo>
                  <a:lnTo>
                    <a:pt x="105" y="73"/>
                  </a:lnTo>
                  <a:lnTo>
                    <a:pt x="115" y="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6"/>
            <p:cNvSpPr/>
            <p:nvPr/>
          </p:nvSpPr>
          <p:spPr>
            <a:xfrm>
              <a:off x="2493775" y="3466800"/>
              <a:ext cx="3175" cy="2025"/>
            </a:xfrm>
            <a:custGeom>
              <a:rect b="b" l="l" r="r" t="t"/>
              <a:pathLst>
                <a:path extrusionOk="0" h="81" w="127">
                  <a:moveTo>
                    <a:pt x="0" y="1"/>
                  </a:moveTo>
                  <a:lnTo>
                    <a:pt x="0" y="14"/>
                  </a:lnTo>
                  <a:lnTo>
                    <a:pt x="115" y="80"/>
                  </a:lnTo>
                  <a:lnTo>
                    <a:pt x="127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6"/>
            <p:cNvSpPr/>
            <p:nvPr/>
          </p:nvSpPr>
          <p:spPr>
            <a:xfrm>
              <a:off x="2492950" y="3461325"/>
              <a:ext cx="6075" cy="4050"/>
            </a:xfrm>
            <a:custGeom>
              <a:rect b="b" l="l" r="r" t="t"/>
              <a:pathLst>
                <a:path extrusionOk="0" h="162" w="243">
                  <a:moveTo>
                    <a:pt x="242" y="1"/>
                  </a:moveTo>
                  <a:lnTo>
                    <a:pt x="0" y="143"/>
                  </a:lnTo>
                  <a:lnTo>
                    <a:pt x="33" y="162"/>
                  </a:lnTo>
                  <a:lnTo>
                    <a:pt x="209" y="59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6"/>
            <p:cNvSpPr/>
            <p:nvPr/>
          </p:nvSpPr>
          <p:spPr>
            <a:xfrm>
              <a:off x="2492950" y="3467900"/>
              <a:ext cx="6075" cy="4075"/>
            </a:xfrm>
            <a:custGeom>
              <a:rect b="b" l="l" r="r" t="t"/>
              <a:pathLst>
                <a:path extrusionOk="0" h="163" w="243">
                  <a:moveTo>
                    <a:pt x="209" y="0"/>
                  </a:moveTo>
                  <a:lnTo>
                    <a:pt x="33" y="105"/>
                  </a:lnTo>
                  <a:lnTo>
                    <a:pt x="0" y="163"/>
                  </a:lnTo>
                  <a:lnTo>
                    <a:pt x="242" y="19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6"/>
            <p:cNvSpPr/>
            <p:nvPr/>
          </p:nvSpPr>
          <p:spPr>
            <a:xfrm>
              <a:off x="2493775" y="3467675"/>
              <a:ext cx="4400" cy="2850"/>
            </a:xfrm>
            <a:custGeom>
              <a:rect b="b" l="l" r="r" t="t"/>
              <a:pathLst>
                <a:path extrusionOk="0" h="114" w="176">
                  <a:moveTo>
                    <a:pt x="166" y="1"/>
                  </a:moveTo>
                  <a:lnTo>
                    <a:pt x="0" y="101"/>
                  </a:lnTo>
                  <a:lnTo>
                    <a:pt x="0" y="114"/>
                  </a:lnTo>
                  <a:lnTo>
                    <a:pt x="176" y="9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6"/>
            <p:cNvSpPr/>
            <p:nvPr/>
          </p:nvSpPr>
          <p:spPr>
            <a:xfrm>
              <a:off x="2497900" y="3462775"/>
              <a:ext cx="275" cy="5150"/>
            </a:xfrm>
            <a:custGeom>
              <a:rect b="b" l="l" r="r" t="t"/>
              <a:pathLst>
                <a:path extrusionOk="0" h="206" w="11">
                  <a:moveTo>
                    <a:pt x="11" y="1"/>
                  </a:moveTo>
                  <a:lnTo>
                    <a:pt x="1" y="7"/>
                  </a:lnTo>
                  <a:lnTo>
                    <a:pt x="1" y="197"/>
                  </a:lnTo>
                  <a:lnTo>
                    <a:pt x="11" y="20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6"/>
            <p:cNvSpPr/>
            <p:nvPr/>
          </p:nvSpPr>
          <p:spPr>
            <a:xfrm>
              <a:off x="2492625" y="3464675"/>
              <a:ext cx="350" cy="7300"/>
            </a:xfrm>
            <a:custGeom>
              <a:rect b="b" l="l" r="r" t="t"/>
              <a:pathLst>
                <a:path extrusionOk="0" h="292" w="14">
                  <a:moveTo>
                    <a:pt x="0" y="0"/>
                  </a:moveTo>
                  <a:lnTo>
                    <a:pt x="0" y="284"/>
                  </a:lnTo>
                  <a:lnTo>
                    <a:pt x="13" y="292"/>
                  </a:lnTo>
                  <a:lnTo>
                    <a:pt x="13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6"/>
            <p:cNvSpPr/>
            <p:nvPr/>
          </p:nvSpPr>
          <p:spPr>
            <a:xfrm>
              <a:off x="2492625" y="3461125"/>
              <a:ext cx="6400" cy="3775"/>
            </a:xfrm>
            <a:custGeom>
              <a:rect b="b" l="l" r="r" t="t"/>
              <a:pathLst>
                <a:path extrusionOk="0" h="151" w="256">
                  <a:moveTo>
                    <a:pt x="242" y="0"/>
                  </a:moveTo>
                  <a:lnTo>
                    <a:pt x="0" y="142"/>
                  </a:lnTo>
                  <a:lnTo>
                    <a:pt x="13" y="151"/>
                  </a:lnTo>
                  <a:lnTo>
                    <a:pt x="255" y="9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6"/>
            <p:cNvSpPr/>
            <p:nvPr/>
          </p:nvSpPr>
          <p:spPr>
            <a:xfrm>
              <a:off x="2478175" y="3437625"/>
              <a:ext cx="14075" cy="13400"/>
            </a:xfrm>
            <a:custGeom>
              <a:rect b="b" l="l" r="r" t="t"/>
              <a:pathLst>
                <a:path extrusionOk="0" h="536" w="563">
                  <a:moveTo>
                    <a:pt x="373" y="0"/>
                  </a:moveTo>
                  <a:cubicBezTo>
                    <a:pt x="291" y="0"/>
                    <a:pt x="195" y="49"/>
                    <a:pt x="123" y="137"/>
                  </a:cubicBezTo>
                  <a:cubicBezTo>
                    <a:pt x="17" y="266"/>
                    <a:pt x="1" y="428"/>
                    <a:pt x="89" y="501"/>
                  </a:cubicBezTo>
                  <a:cubicBezTo>
                    <a:pt x="118" y="524"/>
                    <a:pt x="153" y="535"/>
                    <a:pt x="192" y="535"/>
                  </a:cubicBezTo>
                  <a:cubicBezTo>
                    <a:pt x="273" y="535"/>
                    <a:pt x="369" y="487"/>
                    <a:pt x="440" y="399"/>
                  </a:cubicBezTo>
                  <a:cubicBezTo>
                    <a:pt x="548" y="270"/>
                    <a:pt x="562" y="106"/>
                    <a:pt x="475" y="34"/>
                  </a:cubicBezTo>
                  <a:cubicBezTo>
                    <a:pt x="447" y="11"/>
                    <a:pt x="411" y="0"/>
                    <a:pt x="373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6"/>
            <p:cNvSpPr/>
            <p:nvPr/>
          </p:nvSpPr>
          <p:spPr>
            <a:xfrm>
              <a:off x="2481925" y="3439575"/>
              <a:ext cx="7925" cy="9750"/>
            </a:xfrm>
            <a:custGeom>
              <a:rect b="b" l="l" r="r" t="t"/>
              <a:pathLst>
                <a:path extrusionOk="0" h="390" w="317">
                  <a:moveTo>
                    <a:pt x="222" y="1"/>
                  </a:moveTo>
                  <a:cubicBezTo>
                    <a:pt x="257" y="27"/>
                    <a:pt x="277" y="67"/>
                    <a:pt x="274" y="111"/>
                  </a:cubicBezTo>
                  <a:cubicBezTo>
                    <a:pt x="274" y="212"/>
                    <a:pt x="192" y="324"/>
                    <a:pt x="90" y="360"/>
                  </a:cubicBezTo>
                  <a:cubicBezTo>
                    <a:pt x="71" y="368"/>
                    <a:pt x="51" y="372"/>
                    <a:pt x="31" y="372"/>
                  </a:cubicBezTo>
                  <a:cubicBezTo>
                    <a:pt x="21" y="372"/>
                    <a:pt x="10" y="371"/>
                    <a:pt x="0" y="369"/>
                  </a:cubicBezTo>
                  <a:lnTo>
                    <a:pt x="0" y="369"/>
                  </a:lnTo>
                  <a:cubicBezTo>
                    <a:pt x="22" y="383"/>
                    <a:pt x="48" y="390"/>
                    <a:pt x="74" y="390"/>
                  </a:cubicBezTo>
                  <a:cubicBezTo>
                    <a:pt x="93" y="390"/>
                    <a:pt x="113" y="386"/>
                    <a:pt x="132" y="378"/>
                  </a:cubicBezTo>
                  <a:cubicBezTo>
                    <a:pt x="234" y="342"/>
                    <a:pt x="316" y="230"/>
                    <a:pt x="316" y="128"/>
                  </a:cubicBezTo>
                  <a:cubicBezTo>
                    <a:pt x="316" y="59"/>
                    <a:pt x="279" y="12"/>
                    <a:pt x="222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6"/>
            <p:cNvSpPr/>
            <p:nvPr/>
          </p:nvSpPr>
          <p:spPr>
            <a:xfrm>
              <a:off x="2480575" y="3439500"/>
              <a:ext cx="8250" cy="9400"/>
            </a:xfrm>
            <a:custGeom>
              <a:rect b="b" l="l" r="r" t="t"/>
              <a:pathLst>
                <a:path extrusionOk="0" h="376" w="330">
                  <a:moveTo>
                    <a:pt x="245" y="1"/>
                  </a:moveTo>
                  <a:cubicBezTo>
                    <a:pt x="225" y="1"/>
                    <a:pt x="204" y="5"/>
                    <a:pt x="185" y="12"/>
                  </a:cubicBezTo>
                  <a:cubicBezTo>
                    <a:pt x="173" y="17"/>
                    <a:pt x="160" y="23"/>
                    <a:pt x="149" y="30"/>
                  </a:cubicBezTo>
                  <a:cubicBezTo>
                    <a:pt x="125" y="43"/>
                    <a:pt x="104" y="59"/>
                    <a:pt x="85" y="79"/>
                  </a:cubicBezTo>
                  <a:cubicBezTo>
                    <a:pt x="75" y="89"/>
                    <a:pt x="66" y="99"/>
                    <a:pt x="57" y="110"/>
                  </a:cubicBezTo>
                  <a:cubicBezTo>
                    <a:pt x="47" y="124"/>
                    <a:pt x="37" y="140"/>
                    <a:pt x="30" y="156"/>
                  </a:cubicBezTo>
                  <a:cubicBezTo>
                    <a:pt x="17" y="181"/>
                    <a:pt x="8" y="208"/>
                    <a:pt x="4" y="236"/>
                  </a:cubicBezTo>
                  <a:cubicBezTo>
                    <a:pt x="2" y="244"/>
                    <a:pt x="1" y="253"/>
                    <a:pt x="1" y="263"/>
                  </a:cubicBezTo>
                  <a:lnTo>
                    <a:pt x="1" y="268"/>
                  </a:lnTo>
                  <a:cubicBezTo>
                    <a:pt x="1" y="310"/>
                    <a:pt x="19" y="349"/>
                    <a:pt x="53" y="374"/>
                  </a:cubicBezTo>
                  <a:cubicBezTo>
                    <a:pt x="62" y="375"/>
                    <a:pt x="71" y="375"/>
                    <a:pt x="81" y="375"/>
                  </a:cubicBezTo>
                  <a:cubicBezTo>
                    <a:pt x="102" y="375"/>
                    <a:pt x="124" y="372"/>
                    <a:pt x="144" y="365"/>
                  </a:cubicBezTo>
                  <a:cubicBezTo>
                    <a:pt x="156" y="360"/>
                    <a:pt x="167" y="355"/>
                    <a:pt x="179" y="349"/>
                  </a:cubicBezTo>
                  <a:cubicBezTo>
                    <a:pt x="189" y="343"/>
                    <a:pt x="199" y="337"/>
                    <a:pt x="208" y="330"/>
                  </a:cubicBezTo>
                  <a:cubicBezTo>
                    <a:pt x="247" y="301"/>
                    <a:pt x="279" y="263"/>
                    <a:pt x="301" y="221"/>
                  </a:cubicBezTo>
                  <a:cubicBezTo>
                    <a:pt x="307" y="210"/>
                    <a:pt x="311" y="197"/>
                    <a:pt x="315" y="185"/>
                  </a:cubicBezTo>
                  <a:cubicBezTo>
                    <a:pt x="324" y="162"/>
                    <a:pt x="328" y="139"/>
                    <a:pt x="328" y="114"/>
                  </a:cubicBezTo>
                  <a:lnTo>
                    <a:pt x="328" y="111"/>
                  </a:lnTo>
                  <a:cubicBezTo>
                    <a:pt x="330" y="69"/>
                    <a:pt x="311" y="28"/>
                    <a:pt x="276" y="4"/>
                  </a:cubicBezTo>
                  <a:cubicBezTo>
                    <a:pt x="266" y="2"/>
                    <a:pt x="256" y="1"/>
                    <a:pt x="245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6"/>
            <p:cNvSpPr/>
            <p:nvPr/>
          </p:nvSpPr>
          <p:spPr>
            <a:xfrm>
              <a:off x="2346375" y="3471350"/>
              <a:ext cx="20350" cy="14900"/>
            </a:xfrm>
            <a:custGeom>
              <a:rect b="b" l="l" r="r" t="t"/>
              <a:pathLst>
                <a:path extrusionOk="0" h="596" w="814">
                  <a:moveTo>
                    <a:pt x="0" y="0"/>
                  </a:moveTo>
                  <a:lnTo>
                    <a:pt x="0" y="122"/>
                  </a:lnTo>
                  <a:lnTo>
                    <a:pt x="814" y="596"/>
                  </a:lnTo>
                  <a:lnTo>
                    <a:pt x="814" y="4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6"/>
            <p:cNvSpPr/>
            <p:nvPr/>
          </p:nvSpPr>
          <p:spPr>
            <a:xfrm>
              <a:off x="2346375" y="3471350"/>
              <a:ext cx="21200" cy="11625"/>
            </a:xfrm>
            <a:custGeom>
              <a:rect b="b" l="l" r="r" t="t"/>
              <a:pathLst>
                <a:path extrusionOk="0" h="465" w="848">
                  <a:moveTo>
                    <a:pt x="0" y="0"/>
                  </a:moveTo>
                  <a:lnTo>
                    <a:pt x="814" y="464"/>
                  </a:lnTo>
                  <a:lnTo>
                    <a:pt x="847" y="448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56"/>
            <p:cNvSpPr/>
            <p:nvPr/>
          </p:nvSpPr>
          <p:spPr>
            <a:xfrm>
              <a:off x="2346375" y="3462775"/>
              <a:ext cx="20350" cy="14925"/>
            </a:xfrm>
            <a:custGeom>
              <a:rect b="b" l="l" r="r" t="t"/>
              <a:pathLst>
                <a:path extrusionOk="0" h="597" w="814">
                  <a:moveTo>
                    <a:pt x="0" y="1"/>
                  </a:moveTo>
                  <a:lnTo>
                    <a:pt x="0" y="123"/>
                  </a:lnTo>
                  <a:lnTo>
                    <a:pt x="814" y="597"/>
                  </a:lnTo>
                  <a:lnTo>
                    <a:pt x="814" y="4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56"/>
            <p:cNvSpPr/>
            <p:nvPr/>
          </p:nvSpPr>
          <p:spPr>
            <a:xfrm>
              <a:off x="2346375" y="3462775"/>
              <a:ext cx="21200" cy="11625"/>
            </a:xfrm>
            <a:custGeom>
              <a:rect b="b" l="l" r="r" t="t"/>
              <a:pathLst>
                <a:path extrusionOk="0" h="465" w="848">
                  <a:moveTo>
                    <a:pt x="0" y="1"/>
                  </a:moveTo>
                  <a:lnTo>
                    <a:pt x="814" y="465"/>
                  </a:lnTo>
                  <a:lnTo>
                    <a:pt x="847" y="449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56"/>
            <p:cNvSpPr/>
            <p:nvPr/>
          </p:nvSpPr>
          <p:spPr>
            <a:xfrm>
              <a:off x="2345800" y="3457600"/>
              <a:ext cx="3725" cy="23125"/>
            </a:xfrm>
            <a:custGeom>
              <a:rect b="b" l="l" r="r" t="t"/>
              <a:pathLst>
                <a:path extrusionOk="0" h="925" w="149">
                  <a:moveTo>
                    <a:pt x="37" y="1"/>
                  </a:moveTo>
                  <a:cubicBezTo>
                    <a:pt x="15" y="1"/>
                    <a:pt x="0" y="15"/>
                    <a:pt x="0" y="42"/>
                  </a:cubicBezTo>
                  <a:lnTo>
                    <a:pt x="0" y="840"/>
                  </a:lnTo>
                  <a:lnTo>
                    <a:pt x="148" y="924"/>
                  </a:lnTo>
                  <a:lnTo>
                    <a:pt x="148" y="128"/>
                  </a:lnTo>
                  <a:cubicBezTo>
                    <a:pt x="148" y="87"/>
                    <a:pt x="115" y="35"/>
                    <a:pt x="74" y="12"/>
                  </a:cubicBezTo>
                  <a:cubicBezTo>
                    <a:pt x="61" y="4"/>
                    <a:pt x="48" y="1"/>
                    <a:pt x="3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56"/>
            <p:cNvSpPr/>
            <p:nvPr/>
          </p:nvSpPr>
          <p:spPr>
            <a:xfrm>
              <a:off x="2346200" y="34577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56"/>
            <p:cNvSpPr/>
            <p:nvPr/>
          </p:nvSpPr>
          <p:spPr>
            <a:xfrm>
              <a:off x="2346375" y="3457225"/>
              <a:ext cx="3625" cy="2575"/>
            </a:xfrm>
            <a:custGeom>
              <a:rect b="b" l="l" r="r" t="t"/>
              <a:pathLst>
                <a:path extrusionOk="0" h="103" w="145">
                  <a:moveTo>
                    <a:pt x="46" y="1"/>
                  </a:moveTo>
                  <a:cubicBezTo>
                    <a:pt x="40" y="1"/>
                    <a:pt x="34" y="2"/>
                    <a:pt x="28" y="4"/>
                  </a:cubicBezTo>
                  <a:lnTo>
                    <a:pt x="0" y="18"/>
                  </a:lnTo>
                  <a:cubicBezTo>
                    <a:pt x="6" y="17"/>
                    <a:pt x="11" y="16"/>
                    <a:pt x="16" y="16"/>
                  </a:cubicBezTo>
                  <a:cubicBezTo>
                    <a:pt x="29" y="16"/>
                    <a:pt x="41" y="20"/>
                    <a:pt x="51" y="27"/>
                  </a:cubicBezTo>
                  <a:cubicBezTo>
                    <a:pt x="80" y="44"/>
                    <a:pt x="102" y="71"/>
                    <a:pt x="116" y="102"/>
                  </a:cubicBezTo>
                  <a:lnTo>
                    <a:pt x="144" y="86"/>
                  </a:lnTo>
                  <a:cubicBezTo>
                    <a:pt x="131" y="56"/>
                    <a:pt x="109" y="30"/>
                    <a:pt x="80" y="13"/>
                  </a:cubicBezTo>
                  <a:cubicBezTo>
                    <a:pt x="71" y="5"/>
                    <a:pt x="58" y="1"/>
                    <a:pt x="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56"/>
            <p:cNvSpPr/>
            <p:nvPr/>
          </p:nvSpPr>
          <p:spPr>
            <a:xfrm>
              <a:off x="2349275" y="3459375"/>
              <a:ext cx="975" cy="21350"/>
            </a:xfrm>
            <a:custGeom>
              <a:rect b="b" l="l" r="r" t="t"/>
              <a:pathLst>
                <a:path extrusionOk="0" h="854" w="39">
                  <a:moveTo>
                    <a:pt x="28" y="0"/>
                  </a:moveTo>
                  <a:lnTo>
                    <a:pt x="0" y="16"/>
                  </a:lnTo>
                  <a:cubicBezTo>
                    <a:pt x="5" y="29"/>
                    <a:pt x="9" y="43"/>
                    <a:pt x="9" y="57"/>
                  </a:cubicBezTo>
                  <a:lnTo>
                    <a:pt x="9" y="853"/>
                  </a:lnTo>
                  <a:lnTo>
                    <a:pt x="38" y="839"/>
                  </a:lnTo>
                  <a:lnTo>
                    <a:pt x="38" y="43"/>
                  </a:lnTo>
                  <a:cubicBezTo>
                    <a:pt x="38" y="28"/>
                    <a:pt x="34" y="14"/>
                    <a:pt x="28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56"/>
            <p:cNvSpPr/>
            <p:nvPr/>
          </p:nvSpPr>
          <p:spPr>
            <a:xfrm>
              <a:off x="2352475" y="3461375"/>
              <a:ext cx="3700" cy="23150"/>
            </a:xfrm>
            <a:custGeom>
              <a:rect b="b" l="l" r="r" t="t"/>
              <a:pathLst>
                <a:path extrusionOk="0" h="926" w="148">
                  <a:moveTo>
                    <a:pt x="38" y="1"/>
                  </a:moveTo>
                  <a:cubicBezTo>
                    <a:pt x="15" y="1"/>
                    <a:pt x="0" y="16"/>
                    <a:pt x="0" y="44"/>
                  </a:cubicBezTo>
                  <a:lnTo>
                    <a:pt x="0" y="840"/>
                  </a:lnTo>
                  <a:lnTo>
                    <a:pt x="148" y="925"/>
                  </a:lnTo>
                  <a:lnTo>
                    <a:pt x="148" y="129"/>
                  </a:lnTo>
                  <a:cubicBezTo>
                    <a:pt x="148" y="87"/>
                    <a:pt x="116" y="36"/>
                    <a:pt x="74" y="12"/>
                  </a:cubicBezTo>
                  <a:cubicBezTo>
                    <a:pt x="61" y="4"/>
                    <a:pt x="48" y="1"/>
                    <a:pt x="3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56"/>
            <p:cNvSpPr/>
            <p:nvPr/>
          </p:nvSpPr>
          <p:spPr>
            <a:xfrm>
              <a:off x="2352875" y="34615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56"/>
            <p:cNvSpPr/>
            <p:nvPr/>
          </p:nvSpPr>
          <p:spPr>
            <a:xfrm>
              <a:off x="2353075" y="3461025"/>
              <a:ext cx="3625" cy="2575"/>
            </a:xfrm>
            <a:custGeom>
              <a:rect b="b" l="l" r="r" t="t"/>
              <a:pathLst>
                <a:path extrusionOk="0" h="103" w="145">
                  <a:moveTo>
                    <a:pt x="44" y="1"/>
                  </a:moveTo>
                  <a:cubicBezTo>
                    <a:pt x="39" y="1"/>
                    <a:pt x="34" y="1"/>
                    <a:pt x="28" y="3"/>
                  </a:cubicBezTo>
                  <a:lnTo>
                    <a:pt x="1" y="17"/>
                  </a:lnTo>
                  <a:cubicBezTo>
                    <a:pt x="6" y="16"/>
                    <a:pt x="11" y="15"/>
                    <a:pt x="16" y="15"/>
                  </a:cubicBezTo>
                  <a:cubicBezTo>
                    <a:pt x="28" y="15"/>
                    <a:pt x="40" y="19"/>
                    <a:pt x="51" y="26"/>
                  </a:cubicBezTo>
                  <a:cubicBezTo>
                    <a:pt x="79" y="45"/>
                    <a:pt x="102" y="71"/>
                    <a:pt x="115" y="103"/>
                  </a:cubicBezTo>
                  <a:lnTo>
                    <a:pt x="144" y="85"/>
                  </a:lnTo>
                  <a:cubicBezTo>
                    <a:pt x="131" y="55"/>
                    <a:pt x="108" y="29"/>
                    <a:pt x="80" y="11"/>
                  </a:cubicBezTo>
                  <a:cubicBezTo>
                    <a:pt x="69" y="4"/>
                    <a:pt x="57" y="1"/>
                    <a:pt x="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56"/>
            <p:cNvSpPr/>
            <p:nvPr/>
          </p:nvSpPr>
          <p:spPr>
            <a:xfrm>
              <a:off x="2355950" y="3463100"/>
              <a:ext cx="1000" cy="21425"/>
            </a:xfrm>
            <a:custGeom>
              <a:rect b="b" l="l" r="r" t="t"/>
              <a:pathLst>
                <a:path extrusionOk="0" h="857" w="40">
                  <a:moveTo>
                    <a:pt x="29" y="1"/>
                  </a:moveTo>
                  <a:lnTo>
                    <a:pt x="0" y="20"/>
                  </a:lnTo>
                  <a:cubicBezTo>
                    <a:pt x="6" y="31"/>
                    <a:pt x="9" y="46"/>
                    <a:pt x="9" y="60"/>
                  </a:cubicBezTo>
                  <a:lnTo>
                    <a:pt x="9" y="856"/>
                  </a:lnTo>
                  <a:lnTo>
                    <a:pt x="39" y="842"/>
                  </a:lnTo>
                  <a:lnTo>
                    <a:pt x="39" y="44"/>
                  </a:lnTo>
                  <a:cubicBezTo>
                    <a:pt x="38" y="30"/>
                    <a:pt x="35" y="15"/>
                    <a:pt x="29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56"/>
            <p:cNvSpPr/>
            <p:nvPr/>
          </p:nvSpPr>
          <p:spPr>
            <a:xfrm>
              <a:off x="2359175" y="3465175"/>
              <a:ext cx="3725" cy="23125"/>
            </a:xfrm>
            <a:custGeom>
              <a:rect b="b" l="l" r="r" t="t"/>
              <a:pathLst>
                <a:path extrusionOk="0" h="925" w="149">
                  <a:moveTo>
                    <a:pt x="37" y="0"/>
                  </a:moveTo>
                  <a:cubicBezTo>
                    <a:pt x="15" y="0"/>
                    <a:pt x="0" y="15"/>
                    <a:pt x="0" y="43"/>
                  </a:cubicBezTo>
                  <a:lnTo>
                    <a:pt x="0" y="839"/>
                  </a:lnTo>
                  <a:lnTo>
                    <a:pt x="148" y="924"/>
                  </a:lnTo>
                  <a:lnTo>
                    <a:pt x="148" y="128"/>
                  </a:lnTo>
                  <a:cubicBezTo>
                    <a:pt x="148" y="87"/>
                    <a:pt x="115" y="35"/>
                    <a:pt x="74" y="12"/>
                  </a:cubicBezTo>
                  <a:cubicBezTo>
                    <a:pt x="61" y="4"/>
                    <a:pt x="48" y="0"/>
                    <a:pt x="37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56"/>
            <p:cNvSpPr/>
            <p:nvPr/>
          </p:nvSpPr>
          <p:spPr>
            <a:xfrm>
              <a:off x="2359575" y="3465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56"/>
            <p:cNvSpPr/>
            <p:nvPr/>
          </p:nvSpPr>
          <p:spPr>
            <a:xfrm>
              <a:off x="2359775" y="3464800"/>
              <a:ext cx="3600" cy="2575"/>
            </a:xfrm>
            <a:custGeom>
              <a:rect b="b" l="l" r="r" t="t"/>
              <a:pathLst>
                <a:path extrusionOk="0" h="103" w="144">
                  <a:moveTo>
                    <a:pt x="46" y="1"/>
                  </a:moveTo>
                  <a:cubicBezTo>
                    <a:pt x="40" y="1"/>
                    <a:pt x="33" y="2"/>
                    <a:pt x="27" y="4"/>
                  </a:cubicBezTo>
                  <a:lnTo>
                    <a:pt x="1" y="17"/>
                  </a:lnTo>
                  <a:cubicBezTo>
                    <a:pt x="5" y="16"/>
                    <a:pt x="10" y="15"/>
                    <a:pt x="14" y="15"/>
                  </a:cubicBezTo>
                  <a:cubicBezTo>
                    <a:pt x="27" y="15"/>
                    <a:pt x="40" y="20"/>
                    <a:pt x="50" y="27"/>
                  </a:cubicBezTo>
                  <a:cubicBezTo>
                    <a:pt x="79" y="44"/>
                    <a:pt x="103" y="71"/>
                    <a:pt x="116" y="102"/>
                  </a:cubicBezTo>
                  <a:lnTo>
                    <a:pt x="143" y="87"/>
                  </a:lnTo>
                  <a:cubicBezTo>
                    <a:pt x="130" y="56"/>
                    <a:pt x="108" y="30"/>
                    <a:pt x="79" y="13"/>
                  </a:cubicBezTo>
                  <a:cubicBezTo>
                    <a:pt x="70" y="5"/>
                    <a:pt x="58" y="1"/>
                    <a:pt x="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56"/>
            <p:cNvSpPr/>
            <p:nvPr/>
          </p:nvSpPr>
          <p:spPr>
            <a:xfrm>
              <a:off x="2362650" y="3466950"/>
              <a:ext cx="975" cy="21350"/>
            </a:xfrm>
            <a:custGeom>
              <a:rect b="b" l="l" r="r" t="t"/>
              <a:pathLst>
                <a:path extrusionOk="0" h="854" w="39">
                  <a:moveTo>
                    <a:pt x="28" y="1"/>
                  </a:moveTo>
                  <a:lnTo>
                    <a:pt x="1" y="16"/>
                  </a:lnTo>
                  <a:cubicBezTo>
                    <a:pt x="6" y="30"/>
                    <a:pt x="9" y="43"/>
                    <a:pt x="9" y="57"/>
                  </a:cubicBezTo>
                  <a:lnTo>
                    <a:pt x="9" y="853"/>
                  </a:lnTo>
                  <a:lnTo>
                    <a:pt x="38" y="839"/>
                  </a:lnTo>
                  <a:lnTo>
                    <a:pt x="38" y="43"/>
                  </a:lnTo>
                  <a:cubicBezTo>
                    <a:pt x="38" y="28"/>
                    <a:pt x="35" y="14"/>
                    <a:pt x="2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56"/>
            <p:cNvSpPr/>
            <p:nvPr/>
          </p:nvSpPr>
          <p:spPr>
            <a:xfrm>
              <a:off x="2365875" y="3468950"/>
              <a:ext cx="3725" cy="23150"/>
            </a:xfrm>
            <a:custGeom>
              <a:rect b="b" l="l" r="r" t="t"/>
              <a:pathLst>
                <a:path extrusionOk="0" h="926" w="149">
                  <a:moveTo>
                    <a:pt x="38" y="1"/>
                  </a:moveTo>
                  <a:cubicBezTo>
                    <a:pt x="16" y="1"/>
                    <a:pt x="1" y="16"/>
                    <a:pt x="1" y="44"/>
                  </a:cubicBezTo>
                  <a:lnTo>
                    <a:pt x="1" y="841"/>
                  </a:lnTo>
                  <a:lnTo>
                    <a:pt x="149" y="925"/>
                  </a:lnTo>
                  <a:lnTo>
                    <a:pt x="149" y="129"/>
                  </a:lnTo>
                  <a:cubicBezTo>
                    <a:pt x="144" y="80"/>
                    <a:pt x="117" y="37"/>
                    <a:pt x="75" y="12"/>
                  </a:cubicBezTo>
                  <a:cubicBezTo>
                    <a:pt x="61" y="4"/>
                    <a:pt x="49" y="1"/>
                    <a:pt x="3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56"/>
            <p:cNvSpPr/>
            <p:nvPr/>
          </p:nvSpPr>
          <p:spPr>
            <a:xfrm>
              <a:off x="2366275" y="3469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56"/>
            <p:cNvSpPr/>
            <p:nvPr/>
          </p:nvSpPr>
          <p:spPr>
            <a:xfrm>
              <a:off x="2366450" y="3468600"/>
              <a:ext cx="3625" cy="2550"/>
            </a:xfrm>
            <a:custGeom>
              <a:rect b="b" l="l" r="r" t="t"/>
              <a:pathLst>
                <a:path extrusionOk="0" h="102" w="145">
                  <a:moveTo>
                    <a:pt x="45" y="0"/>
                  </a:moveTo>
                  <a:cubicBezTo>
                    <a:pt x="39" y="0"/>
                    <a:pt x="34" y="1"/>
                    <a:pt x="28" y="3"/>
                  </a:cubicBezTo>
                  <a:lnTo>
                    <a:pt x="1" y="17"/>
                  </a:lnTo>
                  <a:cubicBezTo>
                    <a:pt x="6" y="16"/>
                    <a:pt x="11" y="15"/>
                    <a:pt x="17" y="15"/>
                  </a:cubicBezTo>
                  <a:cubicBezTo>
                    <a:pt x="29" y="15"/>
                    <a:pt x="41" y="19"/>
                    <a:pt x="52" y="26"/>
                  </a:cubicBezTo>
                  <a:cubicBezTo>
                    <a:pt x="81" y="43"/>
                    <a:pt x="102" y="71"/>
                    <a:pt x="115" y="101"/>
                  </a:cubicBezTo>
                  <a:lnTo>
                    <a:pt x="144" y="85"/>
                  </a:lnTo>
                  <a:cubicBezTo>
                    <a:pt x="131" y="55"/>
                    <a:pt x="108" y="29"/>
                    <a:pt x="81" y="11"/>
                  </a:cubicBezTo>
                  <a:cubicBezTo>
                    <a:pt x="69" y="4"/>
                    <a:pt x="57" y="0"/>
                    <a:pt x="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56"/>
            <p:cNvSpPr/>
            <p:nvPr/>
          </p:nvSpPr>
          <p:spPr>
            <a:xfrm>
              <a:off x="2369325" y="3470725"/>
              <a:ext cx="1000" cy="21375"/>
            </a:xfrm>
            <a:custGeom>
              <a:rect b="b" l="l" r="r" t="t"/>
              <a:pathLst>
                <a:path extrusionOk="0" h="855" w="40">
                  <a:moveTo>
                    <a:pt x="29" y="0"/>
                  </a:moveTo>
                  <a:lnTo>
                    <a:pt x="0" y="16"/>
                  </a:lnTo>
                  <a:cubicBezTo>
                    <a:pt x="6" y="29"/>
                    <a:pt x="9" y="44"/>
                    <a:pt x="11" y="57"/>
                  </a:cubicBezTo>
                  <a:lnTo>
                    <a:pt x="11" y="854"/>
                  </a:lnTo>
                  <a:lnTo>
                    <a:pt x="40" y="838"/>
                  </a:lnTo>
                  <a:lnTo>
                    <a:pt x="40" y="42"/>
                  </a:lnTo>
                  <a:cubicBezTo>
                    <a:pt x="38" y="28"/>
                    <a:pt x="35" y="13"/>
                    <a:pt x="29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56"/>
            <p:cNvSpPr/>
            <p:nvPr/>
          </p:nvSpPr>
          <p:spPr>
            <a:xfrm>
              <a:off x="2409200" y="3508375"/>
              <a:ext cx="20350" cy="14925"/>
            </a:xfrm>
            <a:custGeom>
              <a:rect b="b" l="l" r="r" t="t"/>
              <a:pathLst>
                <a:path extrusionOk="0" h="597" w="814">
                  <a:moveTo>
                    <a:pt x="0" y="1"/>
                  </a:moveTo>
                  <a:lnTo>
                    <a:pt x="0" y="123"/>
                  </a:lnTo>
                  <a:lnTo>
                    <a:pt x="814" y="597"/>
                  </a:lnTo>
                  <a:lnTo>
                    <a:pt x="814" y="4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56"/>
            <p:cNvSpPr/>
            <p:nvPr/>
          </p:nvSpPr>
          <p:spPr>
            <a:xfrm>
              <a:off x="2409200" y="3508375"/>
              <a:ext cx="21200" cy="11625"/>
            </a:xfrm>
            <a:custGeom>
              <a:rect b="b" l="l" r="r" t="t"/>
              <a:pathLst>
                <a:path extrusionOk="0" h="465" w="848">
                  <a:moveTo>
                    <a:pt x="0" y="1"/>
                  </a:moveTo>
                  <a:lnTo>
                    <a:pt x="814" y="465"/>
                  </a:lnTo>
                  <a:lnTo>
                    <a:pt x="847" y="449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56"/>
            <p:cNvSpPr/>
            <p:nvPr/>
          </p:nvSpPr>
          <p:spPr>
            <a:xfrm>
              <a:off x="2409200" y="3499825"/>
              <a:ext cx="20350" cy="14925"/>
            </a:xfrm>
            <a:custGeom>
              <a:rect b="b" l="l" r="r" t="t"/>
              <a:pathLst>
                <a:path extrusionOk="0" h="597" w="814">
                  <a:moveTo>
                    <a:pt x="0" y="1"/>
                  </a:moveTo>
                  <a:lnTo>
                    <a:pt x="0" y="123"/>
                  </a:lnTo>
                  <a:lnTo>
                    <a:pt x="814" y="597"/>
                  </a:lnTo>
                  <a:lnTo>
                    <a:pt x="814" y="4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56"/>
            <p:cNvSpPr/>
            <p:nvPr/>
          </p:nvSpPr>
          <p:spPr>
            <a:xfrm>
              <a:off x="2409200" y="3499825"/>
              <a:ext cx="21200" cy="11625"/>
            </a:xfrm>
            <a:custGeom>
              <a:rect b="b" l="l" r="r" t="t"/>
              <a:pathLst>
                <a:path extrusionOk="0" h="465" w="848">
                  <a:moveTo>
                    <a:pt x="0" y="1"/>
                  </a:moveTo>
                  <a:lnTo>
                    <a:pt x="814" y="465"/>
                  </a:lnTo>
                  <a:lnTo>
                    <a:pt x="847" y="449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6"/>
            <p:cNvSpPr/>
            <p:nvPr/>
          </p:nvSpPr>
          <p:spPr>
            <a:xfrm>
              <a:off x="2408625" y="3494650"/>
              <a:ext cx="3725" cy="23150"/>
            </a:xfrm>
            <a:custGeom>
              <a:rect b="b" l="l" r="r" t="t"/>
              <a:pathLst>
                <a:path extrusionOk="0" h="926" w="149">
                  <a:moveTo>
                    <a:pt x="37" y="1"/>
                  </a:moveTo>
                  <a:cubicBezTo>
                    <a:pt x="15" y="1"/>
                    <a:pt x="0" y="16"/>
                    <a:pt x="0" y="44"/>
                  </a:cubicBezTo>
                  <a:lnTo>
                    <a:pt x="0" y="840"/>
                  </a:lnTo>
                  <a:lnTo>
                    <a:pt x="148" y="926"/>
                  </a:lnTo>
                  <a:lnTo>
                    <a:pt x="148" y="128"/>
                  </a:lnTo>
                  <a:cubicBezTo>
                    <a:pt x="148" y="87"/>
                    <a:pt x="115" y="35"/>
                    <a:pt x="74" y="12"/>
                  </a:cubicBezTo>
                  <a:cubicBezTo>
                    <a:pt x="61" y="4"/>
                    <a:pt x="48" y="1"/>
                    <a:pt x="3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6"/>
            <p:cNvSpPr/>
            <p:nvPr/>
          </p:nvSpPr>
          <p:spPr>
            <a:xfrm>
              <a:off x="2409025" y="34948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6"/>
            <p:cNvSpPr/>
            <p:nvPr/>
          </p:nvSpPr>
          <p:spPr>
            <a:xfrm>
              <a:off x="2409200" y="3494300"/>
              <a:ext cx="3600" cy="2550"/>
            </a:xfrm>
            <a:custGeom>
              <a:rect b="b" l="l" r="r" t="t"/>
              <a:pathLst>
                <a:path extrusionOk="0" h="102" w="144">
                  <a:moveTo>
                    <a:pt x="44" y="0"/>
                  </a:moveTo>
                  <a:cubicBezTo>
                    <a:pt x="39" y="0"/>
                    <a:pt x="33" y="1"/>
                    <a:pt x="28" y="3"/>
                  </a:cubicBezTo>
                  <a:lnTo>
                    <a:pt x="0" y="17"/>
                  </a:lnTo>
                  <a:cubicBezTo>
                    <a:pt x="6" y="16"/>
                    <a:pt x="11" y="15"/>
                    <a:pt x="16" y="15"/>
                  </a:cubicBezTo>
                  <a:cubicBezTo>
                    <a:pt x="29" y="15"/>
                    <a:pt x="41" y="19"/>
                    <a:pt x="51" y="26"/>
                  </a:cubicBezTo>
                  <a:cubicBezTo>
                    <a:pt x="80" y="43"/>
                    <a:pt x="102" y="71"/>
                    <a:pt x="115" y="101"/>
                  </a:cubicBezTo>
                  <a:lnTo>
                    <a:pt x="144" y="85"/>
                  </a:lnTo>
                  <a:cubicBezTo>
                    <a:pt x="131" y="55"/>
                    <a:pt x="108" y="29"/>
                    <a:pt x="80" y="11"/>
                  </a:cubicBezTo>
                  <a:cubicBezTo>
                    <a:pt x="69" y="4"/>
                    <a:pt x="57" y="0"/>
                    <a:pt x="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6"/>
            <p:cNvSpPr/>
            <p:nvPr/>
          </p:nvSpPr>
          <p:spPr>
            <a:xfrm>
              <a:off x="2412075" y="3496425"/>
              <a:ext cx="1000" cy="21375"/>
            </a:xfrm>
            <a:custGeom>
              <a:rect b="b" l="l" r="r" t="t"/>
              <a:pathLst>
                <a:path extrusionOk="0" h="855" w="40">
                  <a:moveTo>
                    <a:pt x="29" y="0"/>
                  </a:moveTo>
                  <a:lnTo>
                    <a:pt x="0" y="16"/>
                  </a:lnTo>
                  <a:cubicBezTo>
                    <a:pt x="6" y="29"/>
                    <a:pt x="9" y="44"/>
                    <a:pt x="10" y="57"/>
                  </a:cubicBezTo>
                  <a:lnTo>
                    <a:pt x="10" y="855"/>
                  </a:lnTo>
                  <a:lnTo>
                    <a:pt x="39" y="840"/>
                  </a:lnTo>
                  <a:lnTo>
                    <a:pt x="39" y="43"/>
                  </a:lnTo>
                  <a:cubicBezTo>
                    <a:pt x="38" y="28"/>
                    <a:pt x="35" y="14"/>
                    <a:pt x="29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6"/>
            <p:cNvSpPr/>
            <p:nvPr/>
          </p:nvSpPr>
          <p:spPr>
            <a:xfrm>
              <a:off x="2415300" y="3498425"/>
              <a:ext cx="3700" cy="23175"/>
            </a:xfrm>
            <a:custGeom>
              <a:rect b="b" l="l" r="r" t="t"/>
              <a:pathLst>
                <a:path extrusionOk="0" h="927" w="148">
                  <a:moveTo>
                    <a:pt x="38" y="1"/>
                  </a:moveTo>
                  <a:cubicBezTo>
                    <a:pt x="15" y="1"/>
                    <a:pt x="0" y="16"/>
                    <a:pt x="0" y="44"/>
                  </a:cubicBezTo>
                  <a:lnTo>
                    <a:pt x="0" y="841"/>
                  </a:lnTo>
                  <a:lnTo>
                    <a:pt x="148" y="927"/>
                  </a:lnTo>
                  <a:lnTo>
                    <a:pt x="148" y="129"/>
                  </a:lnTo>
                  <a:cubicBezTo>
                    <a:pt x="148" y="89"/>
                    <a:pt x="115" y="36"/>
                    <a:pt x="74" y="12"/>
                  </a:cubicBezTo>
                  <a:cubicBezTo>
                    <a:pt x="61" y="4"/>
                    <a:pt x="48" y="1"/>
                    <a:pt x="3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6"/>
            <p:cNvSpPr/>
            <p:nvPr/>
          </p:nvSpPr>
          <p:spPr>
            <a:xfrm>
              <a:off x="2415700" y="34986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6"/>
            <p:cNvSpPr/>
            <p:nvPr/>
          </p:nvSpPr>
          <p:spPr>
            <a:xfrm>
              <a:off x="2415900" y="3498100"/>
              <a:ext cx="3625" cy="2550"/>
            </a:xfrm>
            <a:custGeom>
              <a:rect b="b" l="l" r="r" t="t"/>
              <a:pathLst>
                <a:path extrusionOk="0" h="102" w="145">
                  <a:moveTo>
                    <a:pt x="46" y="0"/>
                  </a:moveTo>
                  <a:cubicBezTo>
                    <a:pt x="40" y="0"/>
                    <a:pt x="33" y="1"/>
                    <a:pt x="27" y="3"/>
                  </a:cubicBezTo>
                  <a:lnTo>
                    <a:pt x="1" y="16"/>
                  </a:lnTo>
                  <a:cubicBezTo>
                    <a:pt x="6" y="15"/>
                    <a:pt x="11" y="14"/>
                    <a:pt x="16" y="14"/>
                  </a:cubicBezTo>
                  <a:cubicBezTo>
                    <a:pt x="28" y="14"/>
                    <a:pt x="40" y="18"/>
                    <a:pt x="50" y="25"/>
                  </a:cubicBezTo>
                  <a:cubicBezTo>
                    <a:pt x="79" y="44"/>
                    <a:pt x="102" y="70"/>
                    <a:pt x="115" y="102"/>
                  </a:cubicBezTo>
                  <a:lnTo>
                    <a:pt x="144" y="84"/>
                  </a:lnTo>
                  <a:cubicBezTo>
                    <a:pt x="130" y="54"/>
                    <a:pt x="108" y="28"/>
                    <a:pt x="79" y="10"/>
                  </a:cubicBezTo>
                  <a:cubicBezTo>
                    <a:pt x="69" y="4"/>
                    <a:pt x="58" y="0"/>
                    <a:pt x="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6"/>
            <p:cNvSpPr/>
            <p:nvPr/>
          </p:nvSpPr>
          <p:spPr>
            <a:xfrm>
              <a:off x="2418775" y="3500225"/>
              <a:ext cx="950" cy="21350"/>
            </a:xfrm>
            <a:custGeom>
              <a:rect b="b" l="l" r="r" t="t"/>
              <a:pathLst>
                <a:path extrusionOk="0" h="854" w="38">
                  <a:moveTo>
                    <a:pt x="28" y="1"/>
                  </a:moveTo>
                  <a:lnTo>
                    <a:pt x="0" y="17"/>
                  </a:lnTo>
                  <a:cubicBezTo>
                    <a:pt x="6" y="30"/>
                    <a:pt x="9" y="43"/>
                    <a:pt x="9" y="57"/>
                  </a:cubicBezTo>
                  <a:lnTo>
                    <a:pt x="9" y="853"/>
                  </a:lnTo>
                  <a:lnTo>
                    <a:pt x="38" y="839"/>
                  </a:lnTo>
                  <a:lnTo>
                    <a:pt x="38" y="43"/>
                  </a:lnTo>
                  <a:cubicBezTo>
                    <a:pt x="38" y="28"/>
                    <a:pt x="35" y="14"/>
                    <a:pt x="2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6"/>
            <p:cNvSpPr/>
            <p:nvPr/>
          </p:nvSpPr>
          <p:spPr>
            <a:xfrm>
              <a:off x="2422000" y="3502225"/>
              <a:ext cx="3725" cy="23125"/>
            </a:xfrm>
            <a:custGeom>
              <a:rect b="b" l="l" r="r" t="t"/>
              <a:pathLst>
                <a:path extrusionOk="0" h="925" w="149">
                  <a:moveTo>
                    <a:pt x="37" y="1"/>
                  </a:moveTo>
                  <a:cubicBezTo>
                    <a:pt x="15" y="1"/>
                    <a:pt x="0" y="15"/>
                    <a:pt x="0" y="43"/>
                  </a:cubicBezTo>
                  <a:lnTo>
                    <a:pt x="0" y="840"/>
                  </a:lnTo>
                  <a:lnTo>
                    <a:pt x="148" y="924"/>
                  </a:lnTo>
                  <a:lnTo>
                    <a:pt x="148" y="128"/>
                  </a:lnTo>
                  <a:cubicBezTo>
                    <a:pt x="148" y="87"/>
                    <a:pt x="115" y="35"/>
                    <a:pt x="74" y="12"/>
                  </a:cubicBezTo>
                  <a:cubicBezTo>
                    <a:pt x="61" y="4"/>
                    <a:pt x="48" y="1"/>
                    <a:pt x="3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6"/>
            <p:cNvSpPr/>
            <p:nvPr/>
          </p:nvSpPr>
          <p:spPr>
            <a:xfrm>
              <a:off x="2422400" y="35023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6"/>
            <p:cNvSpPr/>
            <p:nvPr/>
          </p:nvSpPr>
          <p:spPr>
            <a:xfrm>
              <a:off x="2422575" y="3501850"/>
              <a:ext cx="3625" cy="2575"/>
            </a:xfrm>
            <a:custGeom>
              <a:rect b="b" l="l" r="r" t="t"/>
              <a:pathLst>
                <a:path extrusionOk="0" h="103" w="145">
                  <a:moveTo>
                    <a:pt x="46" y="1"/>
                  </a:moveTo>
                  <a:cubicBezTo>
                    <a:pt x="40" y="1"/>
                    <a:pt x="34" y="2"/>
                    <a:pt x="28" y="4"/>
                  </a:cubicBezTo>
                  <a:lnTo>
                    <a:pt x="1" y="18"/>
                  </a:lnTo>
                  <a:cubicBezTo>
                    <a:pt x="6" y="17"/>
                    <a:pt x="11" y="16"/>
                    <a:pt x="16" y="16"/>
                  </a:cubicBezTo>
                  <a:cubicBezTo>
                    <a:pt x="28" y="16"/>
                    <a:pt x="40" y="20"/>
                    <a:pt x="50" y="27"/>
                  </a:cubicBezTo>
                  <a:cubicBezTo>
                    <a:pt x="79" y="44"/>
                    <a:pt x="102" y="71"/>
                    <a:pt x="115" y="102"/>
                  </a:cubicBezTo>
                  <a:lnTo>
                    <a:pt x="144" y="87"/>
                  </a:lnTo>
                  <a:cubicBezTo>
                    <a:pt x="130" y="56"/>
                    <a:pt x="108" y="30"/>
                    <a:pt x="80" y="13"/>
                  </a:cubicBezTo>
                  <a:cubicBezTo>
                    <a:pt x="70" y="5"/>
                    <a:pt x="58" y="1"/>
                    <a:pt x="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6"/>
            <p:cNvSpPr/>
            <p:nvPr/>
          </p:nvSpPr>
          <p:spPr>
            <a:xfrm>
              <a:off x="2425475" y="3504000"/>
              <a:ext cx="975" cy="21350"/>
            </a:xfrm>
            <a:custGeom>
              <a:rect b="b" l="l" r="r" t="t"/>
              <a:pathLst>
                <a:path extrusionOk="0" h="854" w="39">
                  <a:moveTo>
                    <a:pt x="28" y="1"/>
                  </a:moveTo>
                  <a:lnTo>
                    <a:pt x="1" y="16"/>
                  </a:lnTo>
                  <a:cubicBezTo>
                    <a:pt x="5" y="30"/>
                    <a:pt x="9" y="43"/>
                    <a:pt x="9" y="57"/>
                  </a:cubicBezTo>
                  <a:lnTo>
                    <a:pt x="9" y="853"/>
                  </a:lnTo>
                  <a:lnTo>
                    <a:pt x="38" y="839"/>
                  </a:lnTo>
                  <a:lnTo>
                    <a:pt x="38" y="43"/>
                  </a:lnTo>
                  <a:cubicBezTo>
                    <a:pt x="38" y="28"/>
                    <a:pt x="34" y="14"/>
                    <a:pt x="28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6"/>
            <p:cNvSpPr/>
            <p:nvPr/>
          </p:nvSpPr>
          <p:spPr>
            <a:xfrm>
              <a:off x="2428700" y="3506000"/>
              <a:ext cx="3700" cy="23150"/>
            </a:xfrm>
            <a:custGeom>
              <a:rect b="b" l="l" r="r" t="t"/>
              <a:pathLst>
                <a:path extrusionOk="0" h="926" w="148">
                  <a:moveTo>
                    <a:pt x="37" y="1"/>
                  </a:moveTo>
                  <a:cubicBezTo>
                    <a:pt x="15" y="1"/>
                    <a:pt x="1" y="16"/>
                    <a:pt x="1" y="44"/>
                  </a:cubicBezTo>
                  <a:lnTo>
                    <a:pt x="1" y="840"/>
                  </a:lnTo>
                  <a:lnTo>
                    <a:pt x="147" y="925"/>
                  </a:lnTo>
                  <a:lnTo>
                    <a:pt x="147" y="129"/>
                  </a:lnTo>
                  <a:cubicBezTo>
                    <a:pt x="147" y="87"/>
                    <a:pt x="114" y="37"/>
                    <a:pt x="73" y="12"/>
                  </a:cubicBezTo>
                  <a:cubicBezTo>
                    <a:pt x="60" y="4"/>
                    <a:pt x="48" y="1"/>
                    <a:pt x="3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56"/>
            <p:cNvSpPr/>
            <p:nvPr/>
          </p:nvSpPr>
          <p:spPr>
            <a:xfrm>
              <a:off x="2429100" y="35061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56"/>
            <p:cNvSpPr/>
            <p:nvPr/>
          </p:nvSpPr>
          <p:spPr>
            <a:xfrm>
              <a:off x="2429275" y="3505650"/>
              <a:ext cx="3625" cy="2575"/>
            </a:xfrm>
            <a:custGeom>
              <a:rect b="b" l="l" r="r" t="t"/>
              <a:pathLst>
                <a:path extrusionOk="0" h="103" w="145">
                  <a:moveTo>
                    <a:pt x="44" y="1"/>
                  </a:moveTo>
                  <a:cubicBezTo>
                    <a:pt x="39" y="1"/>
                    <a:pt x="34" y="1"/>
                    <a:pt x="28" y="3"/>
                  </a:cubicBezTo>
                  <a:lnTo>
                    <a:pt x="1" y="17"/>
                  </a:lnTo>
                  <a:cubicBezTo>
                    <a:pt x="6" y="16"/>
                    <a:pt x="11" y="15"/>
                    <a:pt x="16" y="15"/>
                  </a:cubicBezTo>
                  <a:cubicBezTo>
                    <a:pt x="28" y="15"/>
                    <a:pt x="40" y="19"/>
                    <a:pt x="50" y="26"/>
                  </a:cubicBezTo>
                  <a:cubicBezTo>
                    <a:pt x="79" y="45"/>
                    <a:pt x="102" y="71"/>
                    <a:pt x="115" y="103"/>
                  </a:cubicBezTo>
                  <a:lnTo>
                    <a:pt x="144" y="85"/>
                  </a:lnTo>
                  <a:cubicBezTo>
                    <a:pt x="131" y="55"/>
                    <a:pt x="108" y="29"/>
                    <a:pt x="81" y="11"/>
                  </a:cubicBezTo>
                  <a:cubicBezTo>
                    <a:pt x="69" y="4"/>
                    <a:pt x="57" y="1"/>
                    <a:pt x="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6"/>
            <p:cNvSpPr/>
            <p:nvPr/>
          </p:nvSpPr>
          <p:spPr>
            <a:xfrm>
              <a:off x="2432150" y="3507775"/>
              <a:ext cx="1000" cy="21375"/>
            </a:xfrm>
            <a:custGeom>
              <a:rect b="b" l="l" r="r" t="t"/>
              <a:pathLst>
                <a:path extrusionOk="0" h="855" w="40">
                  <a:moveTo>
                    <a:pt x="29" y="0"/>
                  </a:moveTo>
                  <a:lnTo>
                    <a:pt x="0" y="18"/>
                  </a:lnTo>
                  <a:cubicBezTo>
                    <a:pt x="6" y="29"/>
                    <a:pt x="9" y="44"/>
                    <a:pt x="9" y="58"/>
                  </a:cubicBezTo>
                  <a:lnTo>
                    <a:pt x="9" y="854"/>
                  </a:lnTo>
                  <a:lnTo>
                    <a:pt x="39" y="840"/>
                  </a:lnTo>
                  <a:lnTo>
                    <a:pt x="39" y="42"/>
                  </a:lnTo>
                  <a:cubicBezTo>
                    <a:pt x="38" y="28"/>
                    <a:pt x="35" y="13"/>
                    <a:pt x="29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0" name="Google Shape;8700;p56"/>
          <p:cNvGrpSpPr/>
          <p:nvPr/>
        </p:nvGrpSpPr>
        <p:grpSpPr>
          <a:xfrm>
            <a:off x="933624" y="1450408"/>
            <a:ext cx="1736904" cy="1245942"/>
            <a:chOff x="2643825" y="3128125"/>
            <a:chExt cx="274375" cy="196825"/>
          </a:xfrm>
        </p:grpSpPr>
        <p:sp>
          <p:nvSpPr>
            <p:cNvPr id="8701" name="Google Shape;8701;p56"/>
            <p:cNvSpPr/>
            <p:nvPr/>
          </p:nvSpPr>
          <p:spPr>
            <a:xfrm>
              <a:off x="2643825" y="3246175"/>
              <a:ext cx="210600" cy="78775"/>
            </a:xfrm>
            <a:custGeom>
              <a:rect b="b" l="l" r="r" t="t"/>
              <a:pathLst>
                <a:path extrusionOk="0" h="3151" w="8424">
                  <a:moveTo>
                    <a:pt x="341" y="1206"/>
                  </a:moveTo>
                  <a:lnTo>
                    <a:pt x="2863" y="2663"/>
                  </a:lnTo>
                  <a:lnTo>
                    <a:pt x="2874" y="2669"/>
                  </a:lnTo>
                  <a:cubicBezTo>
                    <a:pt x="2922" y="2691"/>
                    <a:pt x="2974" y="2702"/>
                    <a:pt x="3027" y="2702"/>
                  </a:cubicBezTo>
                  <a:lnTo>
                    <a:pt x="3028" y="2702"/>
                  </a:lnTo>
                  <a:cubicBezTo>
                    <a:pt x="2972" y="2702"/>
                    <a:pt x="2915" y="2689"/>
                    <a:pt x="2864" y="2663"/>
                  </a:cubicBezTo>
                  <a:lnTo>
                    <a:pt x="341" y="1206"/>
                  </a:lnTo>
                  <a:close/>
                  <a:moveTo>
                    <a:pt x="8424" y="1"/>
                  </a:moveTo>
                  <a:lnTo>
                    <a:pt x="8424" y="1"/>
                  </a:lnTo>
                  <a:cubicBezTo>
                    <a:pt x="8421" y="2"/>
                    <a:pt x="8418" y="4"/>
                    <a:pt x="8414" y="6"/>
                  </a:cubicBezTo>
                  <a:lnTo>
                    <a:pt x="3192" y="3041"/>
                  </a:lnTo>
                  <a:cubicBezTo>
                    <a:pt x="3140" y="3068"/>
                    <a:pt x="3083" y="3081"/>
                    <a:pt x="3027" y="3081"/>
                  </a:cubicBezTo>
                  <a:cubicBezTo>
                    <a:pt x="2970" y="3081"/>
                    <a:pt x="2914" y="3068"/>
                    <a:pt x="2863" y="3041"/>
                  </a:cubicBezTo>
                  <a:lnTo>
                    <a:pt x="129" y="1465"/>
                  </a:lnTo>
                  <a:cubicBezTo>
                    <a:pt x="99" y="1448"/>
                    <a:pt x="79" y="1414"/>
                    <a:pt x="76" y="1378"/>
                  </a:cubicBezTo>
                  <a:lnTo>
                    <a:pt x="76" y="1361"/>
                  </a:lnTo>
                  <a:lnTo>
                    <a:pt x="76" y="1361"/>
                  </a:lnTo>
                  <a:cubicBezTo>
                    <a:pt x="0" y="1413"/>
                    <a:pt x="5" y="1493"/>
                    <a:pt x="90" y="1542"/>
                  </a:cubicBezTo>
                  <a:lnTo>
                    <a:pt x="2809" y="3111"/>
                  </a:lnTo>
                  <a:cubicBezTo>
                    <a:pt x="2861" y="3137"/>
                    <a:pt x="2918" y="3150"/>
                    <a:pt x="2974" y="3150"/>
                  </a:cubicBezTo>
                  <a:cubicBezTo>
                    <a:pt x="3031" y="3150"/>
                    <a:pt x="3087" y="3137"/>
                    <a:pt x="3138" y="3111"/>
                  </a:cubicBezTo>
                  <a:lnTo>
                    <a:pt x="8360" y="75"/>
                  </a:lnTo>
                  <a:cubicBezTo>
                    <a:pt x="8390" y="60"/>
                    <a:pt x="8414" y="33"/>
                    <a:pt x="84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56"/>
            <p:cNvSpPr/>
            <p:nvPr/>
          </p:nvSpPr>
          <p:spPr>
            <a:xfrm>
              <a:off x="2854150" y="3234425"/>
              <a:ext cx="1725" cy="11925"/>
            </a:xfrm>
            <a:custGeom>
              <a:rect b="b" l="l" r="r" t="t"/>
              <a:pathLst>
                <a:path extrusionOk="0" h="477" w="69">
                  <a:moveTo>
                    <a:pt x="69" y="1"/>
                  </a:moveTo>
                  <a:cubicBezTo>
                    <a:pt x="69" y="36"/>
                    <a:pt x="46" y="69"/>
                    <a:pt x="1" y="95"/>
                  </a:cubicBezTo>
                  <a:lnTo>
                    <a:pt x="1" y="476"/>
                  </a:lnTo>
                  <a:cubicBezTo>
                    <a:pt x="46" y="450"/>
                    <a:pt x="69" y="416"/>
                    <a:pt x="69" y="382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6"/>
            <p:cNvSpPr/>
            <p:nvPr/>
          </p:nvSpPr>
          <p:spPr>
            <a:xfrm>
              <a:off x="2854150" y="3239825"/>
              <a:ext cx="275" cy="6525"/>
            </a:xfrm>
            <a:custGeom>
              <a:rect b="b" l="l" r="r" t="t"/>
              <a:pathLst>
                <a:path extrusionOk="0" h="261" w="11">
                  <a:moveTo>
                    <a:pt x="11" y="1"/>
                  </a:moveTo>
                  <a:lnTo>
                    <a:pt x="1" y="5"/>
                  </a:lnTo>
                  <a:lnTo>
                    <a:pt x="1" y="260"/>
                  </a:lnTo>
                  <a:lnTo>
                    <a:pt x="5" y="259"/>
                  </a:lnTo>
                  <a:lnTo>
                    <a:pt x="11" y="255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6"/>
            <p:cNvSpPr/>
            <p:nvPr/>
          </p:nvSpPr>
          <p:spPr>
            <a:xfrm>
              <a:off x="2854400" y="3238975"/>
              <a:ext cx="1475" cy="7225"/>
            </a:xfrm>
            <a:custGeom>
              <a:rect b="b" l="l" r="r" t="t"/>
              <a:pathLst>
                <a:path extrusionOk="0" h="289" w="59">
                  <a:moveTo>
                    <a:pt x="59" y="0"/>
                  </a:moveTo>
                  <a:lnTo>
                    <a:pt x="1" y="33"/>
                  </a:lnTo>
                  <a:lnTo>
                    <a:pt x="1" y="289"/>
                  </a:lnTo>
                  <a:cubicBezTo>
                    <a:pt x="38" y="264"/>
                    <a:pt x="59" y="231"/>
                    <a:pt x="59" y="199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6"/>
            <p:cNvSpPr/>
            <p:nvPr/>
          </p:nvSpPr>
          <p:spPr>
            <a:xfrm>
              <a:off x="2850525" y="3239950"/>
              <a:ext cx="3650" cy="4700"/>
            </a:xfrm>
            <a:custGeom>
              <a:rect b="b" l="l" r="r" t="t"/>
              <a:pathLst>
                <a:path extrusionOk="0" h="188" w="146">
                  <a:moveTo>
                    <a:pt x="146" y="0"/>
                  </a:moveTo>
                  <a:lnTo>
                    <a:pt x="1" y="84"/>
                  </a:lnTo>
                  <a:lnTo>
                    <a:pt x="89" y="135"/>
                  </a:lnTo>
                  <a:cubicBezTo>
                    <a:pt x="112" y="147"/>
                    <a:pt x="131" y="166"/>
                    <a:pt x="146" y="187"/>
                  </a:cubicBezTo>
                  <a:lnTo>
                    <a:pt x="14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6"/>
            <p:cNvSpPr/>
            <p:nvPr/>
          </p:nvSpPr>
          <p:spPr>
            <a:xfrm>
              <a:off x="2723575" y="3242050"/>
              <a:ext cx="130600" cy="80200"/>
            </a:xfrm>
            <a:custGeom>
              <a:rect b="b" l="l" r="r" t="t"/>
              <a:pathLst>
                <a:path extrusionOk="0" h="3208" w="5224">
                  <a:moveTo>
                    <a:pt x="5080" y="0"/>
                  </a:moveTo>
                  <a:lnTo>
                    <a:pt x="4765" y="182"/>
                  </a:lnTo>
                  <a:cubicBezTo>
                    <a:pt x="4741" y="193"/>
                    <a:pt x="4714" y="199"/>
                    <a:pt x="4688" y="199"/>
                  </a:cubicBezTo>
                  <a:cubicBezTo>
                    <a:pt x="4660" y="199"/>
                    <a:pt x="4633" y="192"/>
                    <a:pt x="4607" y="179"/>
                  </a:cubicBezTo>
                  <a:lnTo>
                    <a:pt x="4606" y="179"/>
                  </a:lnTo>
                  <a:lnTo>
                    <a:pt x="4583" y="166"/>
                  </a:lnTo>
                  <a:lnTo>
                    <a:pt x="4180" y="401"/>
                  </a:lnTo>
                  <a:cubicBezTo>
                    <a:pt x="4172" y="421"/>
                    <a:pt x="4167" y="432"/>
                    <a:pt x="4167" y="432"/>
                  </a:cubicBezTo>
                  <a:cubicBezTo>
                    <a:pt x="4167" y="432"/>
                    <a:pt x="4167" y="424"/>
                    <a:pt x="4169" y="406"/>
                  </a:cubicBezTo>
                  <a:lnTo>
                    <a:pt x="4169" y="406"/>
                  </a:lnTo>
                  <a:lnTo>
                    <a:pt x="3" y="2828"/>
                  </a:lnTo>
                  <a:lnTo>
                    <a:pt x="0" y="2829"/>
                  </a:lnTo>
                  <a:lnTo>
                    <a:pt x="0" y="3208"/>
                  </a:lnTo>
                  <a:lnTo>
                    <a:pt x="5224" y="171"/>
                  </a:lnTo>
                  <a:lnTo>
                    <a:pt x="5224" y="103"/>
                  </a:lnTo>
                  <a:cubicBezTo>
                    <a:pt x="5211" y="82"/>
                    <a:pt x="5190" y="63"/>
                    <a:pt x="5167" y="51"/>
                  </a:cubicBezTo>
                  <a:lnTo>
                    <a:pt x="508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6"/>
            <p:cNvSpPr/>
            <p:nvPr/>
          </p:nvSpPr>
          <p:spPr>
            <a:xfrm>
              <a:off x="2647050" y="3276300"/>
              <a:ext cx="68350" cy="45925"/>
            </a:xfrm>
            <a:custGeom>
              <a:rect b="b" l="l" r="r" t="t"/>
              <a:pathLst>
                <a:path extrusionOk="0" h="1837" w="2734">
                  <a:moveTo>
                    <a:pt x="0" y="260"/>
                  </a:moveTo>
                  <a:cubicBezTo>
                    <a:pt x="3" y="262"/>
                    <a:pt x="7" y="264"/>
                    <a:pt x="10" y="266"/>
                  </a:cubicBezTo>
                  <a:lnTo>
                    <a:pt x="10" y="266"/>
                  </a:lnTo>
                  <a:lnTo>
                    <a:pt x="0" y="260"/>
                  </a:lnTo>
                  <a:close/>
                  <a:moveTo>
                    <a:pt x="212" y="1"/>
                  </a:moveTo>
                  <a:lnTo>
                    <a:pt x="15" y="115"/>
                  </a:lnTo>
                  <a:lnTo>
                    <a:pt x="15" y="267"/>
                  </a:lnTo>
                  <a:cubicBezTo>
                    <a:pt x="13" y="267"/>
                    <a:pt x="12" y="267"/>
                    <a:pt x="10" y="266"/>
                  </a:cubicBezTo>
                  <a:lnTo>
                    <a:pt x="10" y="266"/>
                  </a:lnTo>
                  <a:lnTo>
                    <a:pt x="2734" y="1836"/>
                  </a:lnTo>
                  <a:lnTo>
                    <a:pt x="2734" y="1457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6"/>
            <p:cNvSpPr/>
            <p:nvPr/>
          </p:nvSpPr>
          <p:spPr>
            <a:xfrm>
              <a:off x="2645150" y="3198475"/>
              <a:ext cx="163450" cy="77850"/>
            </a:xfrm>
            <a:custGeom>
              <a:rect b="b" l="l" r="r" t="t"/>
              <a:pathLst>
                <a:path extrusionOk="0" h="3114" w="6538">
                  <a:moveTo>
                    <a:pt x="6030" y="0"/>
                  </a:moveTo>
                  <a:lnTo>
                    <a:pt x="6031" y="1"/>
                  </a:lnTo>
                  <a:lnTo>
                    <a:pt x="6031" y="1"/>
                  </a:lnTo>
                  <a:lnTo>
                    <a:pt x="6032" y="0"/>
                  </a:lnTo>
                  <a:close/>
                  <a:moveTo>
                    <a:pt x="6031" y="1"/>
                  </a:moveTo>
                  <a:lnTo>
                    <a:pt x="5616" y="241"/>
                  </a:lnTo>
                  <a:lnTo>
                    <a:pt x="6123" y="534"/>
                  </a:lnTo>
                  <a:lnTo>
                    <a:pt x="6538" y="293"/>
                  </a:lnTo>
                  <a:lnTo>
                    <a:pt x="6031" y="1"/>
                  </a:lnTo>
                  <a:close/>
                  <a:moveTo>
                    <a:pt x="2959" y="1144"/>
                  </a:moveTo>
                  <a:lnTo>
                    <a:pt x="91" y="2812"/>
                  </a:lnTo>
                  <a:cubicBezTo>
                    <a:pt x="1" y="2864"/>
                    <a:pt x="1" y="2948"/>
                    <a:pt x="92" y="3001"/>
                  </a:cubicBezTo>
                  <a:lnTo>
                    <a:pt x="288" y="3114"/>
                  </a:lnTo>
                  <a:lnTo>
                    <a:pt x="986" y="2708"/>
                  </a:lnTo>
                  <a:lnTo>
                    <a:pt x="716" y="2552"/>
                  </a:lnTo>
                  <a:lnTo>
                    <a:pt x="3049" y="1195"/>
                  </a:lnTo>
                  <a:lnTo>
                    <a:pt x="2961" y="1144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6"/>
            <p:cNvSpPr/>
            <p:nvPr/>
          </p:nvSpPr>
          <p:spPr>
            <a:xfrm>
              <a:off x="2652300" y="3204500"/>
              <a:ext cx="185850" cy="109250"/>
            </a:xfrm>
            <a:custGeom>
              <a:rect b="b" l="l" r="r" t="t"/>
              <a:pathLst>
                <a:path extrusionOk="0" h="4370" w="7434">
                  <a:moveTo>
                    <a:pt x="5330" y="0"/>
                  </a:moveTo>
                  <a:lnTo>
                    <a:pt x="5131" y="113"/>
                  </a:lnTo>
                  <a:lnTo>
                    <a:pt x="5639" y="406"/>
                  </a:lnTo>
                  <a:lnTo>
                    <a:pt x="5837" y="293"/>
                  </a:lnTo>
                  <a:lnTo>
                    <a:pt x="5330" y="0"/>
                  </a:lnTo>
                  <a:close/>
                  <a:moveTo>
                    <a:pt x="7045" y="1740"/>
                  </a:moveTo>
                  <a:cubicBezTo>
                    <a:pt x="7045" y="1740"/>
                    <a:pt x="7045" y="1741"/>
                    <a:pt x="7045" y="1741"/>
                  </a:cubicBezTo>
                  <a:lnTo>
                    <a:pt x="7045" y="1741"/>
                  </a:lnTo>
                  <a:lnTo>
                    <a:pt x="7047" y="1740"/>
                  </a:lnTo>
                  <a:close/>
                  <a:moveTo>
                    <a:pt x="7306" y="1592"/>
                  </a:moveTo>
                  <a:lnTo>
                    <a:pt x="7093" y="1718"/>
                  </a:lnTo>
                  <a:cubicBezTo>
                    <a:pt x="7071" y="1792"/>
                    <a:pt x="7044" y="1862"/>
                    <a:pt x="7029" y="1901"/>
                  </a:cubicBezTo>
                  <a:lnTo>
                    <a:pt x="7434" y="1666"/>
                  </a:lnTo>
                  <a:lnTo>
                    <a:pt x="7306" y="1592"/>
                  </a:lnTo>
                  <a:close/>
                  <a:moveTo>
                    <a:pt x="7045" y="1741"/>
                  </a:moveTo>
                  <a:lnTo>
                    <a:pt x="3255" y="3944"/>
                  </a:lnTo>
                  <a:lnTo>
                    <a:pt x="700" y="2468"/>
                  </a:lnTo>
                  <a:lnTo>
                    <a:pt x="1" y="2873"/>
                  </a:lnTo>
                  <a:lnTo>
                    <a:pt x="2525" y="4330"/>
                  </a:lnTo>
                  <a:cubicBezTo>
                    <a:pt x="2576" y="4356"/>
                    <a:pt x="2632" y="4369"/>
                    <a:pt x="2688" y="4369"/>
                  </a:cubicBezTo>
                  <a:cubicBezTo>
                    <a:pt x="2744" y="4369"/>
                    <a:pt x="2800" y="4356"/>
                    <a:pt x="2851" y="4330"/>
                  </a:cubicBezTo>
                  <a:lnTo>
                    <a:pt x="7019" y="1907"/>
                  </a:lnTo>
                  <a:cubicBezTo>
                    <a:pt x="7022" y="1878"/>
                    <a:pt x="7029" y="1826"/>
                    <a:pt x="7045" y="174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6"/>
            <p:cNvSpPr/>
            <p:nvPr/>
          </p:nvSpPr>
          <p:spPr>
            <a:xfrm>
              <a:off x="2723600" y="3246100"/>
              <a:ext cx="114600" cy="66700"/>
            </a:xfrm>
            <a:custGeom>
              <a:rect b="b" l="l" r="r" t="t"/>
              <a:pathLst>
                <a:path extrusionOk="0" h="2668" w="4584">
                  <a:moveTo>
                    <a:pt x="4583" y="1"/>
                  </a:moveTo>
                  <a:lnTo>
                    <a:pt x="4179" y="237"/>
                  </a:lnTo>
                  <a:lnTo>
                    <a:pt x="4179" y="237"/>
                  </a:lnTo>
                  <a:lnTo>
                    <a:pt x="4582" y="2"/>
                  </a:lnTo>
                  <a:lnTo>
                    <a:pt x="4583" y="1"/>
                  </a:lnTo>
                  <a:close/>
                  <a:moveTo>
                    <a:pt x="4168" y="243"/>
                  </a:moveTo>
                  <a:lnTo>
                    <a:pt x="1" y="2666"/>
                  </a:lnTo>
                  <a:lnTo>
                    <a:pt x="1" y="2667"/>
                  </a:lnTo>
                  <a:lnTo>
                    <a:pt x="2" y="2666"/>
                  </a:lnTo>
                  <a:lnTo>
                    <a:pt x="4168" y="243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6"/>
            <p:cNvSpPr/>
            <p:nvPr/>
          </p:nvSpPr>
          <p:spPr>
            <a:xfrm>
              <a:off x="2715375" y="3312725"/>
              <a:ext cx="8250" cy="10525"/>
            </a:xfrm>
            <a:custGeom>
              <a:rect b="b" l="l" r="r" t="t"/>
              <a:pathLst>
                <a:path extrusionOk="0" h="421" w="330">
                  <a:moveTo>
                    <a:pt x="1" y="1"/>
                  </a:moveTo>
                  <a:lnTo>
                    <a:pt x="1" y="381"/>
                  </a:lnTo>
                  <a:cubicBezTo>
                    <a:pt x="46" y="407"/>
                    <a:pt x="105" y="420"/>
                    <a:pt x="165" y="420"/>
                  </a:cubicBezTo>
                  <a:cubicBezTo>
                    <a:pt x="224" y="420"/>
                    <a:pt x="284" y="407"/>
                    <a:pt x="330" y="381"/>
                  </a:cubicBezTo>
                  <a:lnTo>
                    <a:pt x="330" y="1"/>
                  </a:lnTo>
                  <a:cubicBezTo>
                    <a:pt x="284" y="27"/>
                    <a:pt x="224" y="40"/>
                    <a:pt x="165" y="40"/>
                  </a:cubicBezTo>
                  <a:cubicBezTo>
                    <a:pt x="105" y="40"/>
                    <a:pt x="46" y="27"/>
                    <a:pt x="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6"/>
            <p:cNvSpPr/>
            <p:nvPr/>
          </p:nvSpPr>
          <p:spPr>
            <a:xfrm>
              <a:off x="2715375" y="3312725"/>
              <a:ext cx="325" cy="9675"/>
            </a:xfrm>
            <a:custGeom>
              <a:rect b="b" l="l" r="r" t="t"/>
              <a:pathLst>
                <a:path extrusionOk="0" h="387" w="13">
                  <a:moveTo>
                    <a:pt x="1" y="1"/>
                  </a:moveTo>
                  <a:lnTo>
                    <a:pt x="1" y="381"/>
                  </a:lnTo>
                  <a:lnTo>
                    <a:pt x="12" y="387"/>
                  </a:lnTo>
                  <a:lnTo>
                    <a:pt x="12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6"/>
            <p:cNvSpPr/>
            <p:nvPr/>
          </p:nvSpPr>
          <p:spPr>
            <a:xfrm>
              <a:off x="2715675" y="3312925"/>
              <a:ext cx="6650" cy="10325"/>
            </a:xfrm>
            <a:custGeom>
              <a:rect b="b" l="l" r="r" t="t"/>
              <a:pathLst>
                <a:path extrusionOk="0" h="413" w="266">
                  <a:moveTo>
                    <a:pt x="0" y="0"/>
                  </a:moveTo>
                  <a:lnTo>
                    <a:pt x="0" y="379"/>
                  </a:lnTo>
                  <a:cubicBezTo>
                    <a:pt x="48" y="402"/>
                    <a:pt x="100" y="412"/>
                    <a:pt x="153" y="412"/>
                  </a:cubicBezTo>
                  <a:cubicBezTo>
                    <a:pt x="190" y="412"/>
                    <a:pt x="228" y="406"/>
                    <a:pt x="266" y="395"/>
                  </a:cubicBezTo>
                  <a:lnTo>
                    <a:pt x="266" y="16"/>
                  </a:lnTo>
                  <a:cubicBezTo>
                    <a:pt x="228" y="28"/>
                    <a:pt x="190" y="34"/>
                    <a:pt x="153" y="34"/>
                  </a:cubicBezTo>
                  <a:cubicBezTo>
                    <a:pt x="100" y="34"/>
                    <a:pt x="48" y="22"/>
                    <a:pt x="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6"/>
            <p:cNvSpPr/>
            <p:nvPr/>
          </p:nvSpPr>
          <p:spPr>
            <a:xfrm>
              <a:off x="2722300" y="3312725"/>
              <a:ext cx="1325" cy="10075"/>
            </a:xfrm>
            <a:custGeom>
              <a:rect b="b" l="l" r="r" t="t"/>
              <a:pathLst>
                <a:path extrusionOk="0" h="403" w="53">
                  <a:moveTo>
                    <a:pt x="53" y="1"/>
                  </a:moveTo>
                  <a:cubicBezTo>
                    <a:pt x="36" y="11"/>
                    <a:pt x="18" y="18"/>
                    <a:pt x="1" y="24"/>
                  </a:cubicBezTo>
                  <a:lnTo>
                    <a:pt x="1" y="403"/>
                  </a:lnTo>
                  <a:cubicBezTo>
                    <a:pt x="18" y="397"/>
                    <a:pt x="36" y="390"/>
                    <a:pt x="53" y="381"/>
                  </a:cubicBezTo>
                  <a:lnTo>
                    <a:pt x="5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6"/>
            <p:cNvSpPr/>
            <p:nvPr/>
          </p:nvSpPr>
          <p:spPr>
            <a:xfrm>
              <a:off x="2663025" y="3200650"/>
              <a:ext cx="176700" cy="102475"/>
            </a:xfrm>
            <a:custGeom>
              <a:rect b="b" l="l" r="r" t="t"/>
              <a:pathLst>
                <a:path extrusionOk="0" h="4099" w="7068">
                  <a:moveTo>
                    <a:pt x="4241" y="0"/>
                  </a:moveTo>
                  <a:lnTo>
                    <a:pt x="1" y="2465"/>
                  </a:lnTo>
                  <a:lnTo>
                    <a:pt x="2826" y="4098"/>
                  </a:lnTo>
                  <a:lnTo>
                    <a:pt x="7067" y="1633"/>
                  </a:lnTo>
                  <a:lnTo>
                    <a:pt x="424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6"/>
            <p:cNvSpPr/>
            <p:nvPr/>
          </p:nvSpPr>
          <p:spPr>
            <a:xfrm>
              <a:off x="2818675" y="3221275"/>
              <a:ext cx="3375" cy="1800"/>
            </a:xfrm>
            <a:custGeom>
              <a:rect b="b" l="l" r="r" t="t"/>
              <a:pathLst>
                <a:path extrusionOk="0" h="72" w="135">
                  <a:moveTo>
                    <a:pt x="67" y="1"/>
                  </a:moveTo>
                  <a:cubicBezTo>
                    <a:pt x="52" y="1"/>
                    <a:pt x="37" y="4"/>
                    <a:pt x="23" y="11"/>
                  </a:cubicBezTo>
                  <a:cubicBezTo>
                    <a:pt x="0" y="19"/>
                    <a:pt x="0" y="53"/>
                    <a:pt x="23" y="61"/>
                  </a:cubicBezTo>
                  <a:cubicBezTo>
                    <a:pt x="37" y="68"/>
                    <a:pt x="52" y="71"/>
                    <a:pt x="67" y="71"/>
                  </a:cubicBezTo>
                  <a:cubicBezTo>
                    <a:pt x="82" y="71"/>
                    <a:pt x="96" y="68"/>
                    <a:pt x="110" y="61"/>
                  </a:cubicBezTo>
                  <a:cubicBezTo>
                    <a:pt x="135" y="45"/>
                    <a:pt x="135" y="25"/>
                    <a:pt x="110" y="11"/>
                  </a:cubicBezTo>
                  <a:cubicBezTo>
                    <a:pt x="96" y="4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6"/>
            <p:cNvSpPr/>
            <p:nvPr/>
          </p:nvSpPr>
          <p:spPr>
            <a:xfrm>
              <a:off x="2805275" y="3213500"/>
              <a:ext cx="11775" cy="6650"/>
            </a:xfrm>
            <a:custGeom>
              <a:rect b="b" l="l" r="r" t="t"/>
              <a:pathLst>
                <a:path extrusionOk="0" h="266" w="471">
                  <a:moveTo>
                    <a:pt x="50" y="1"/>
                  </a:moveTo>
                  <a:cubicBezTo>
                    <a:pt x="40" y="1"/>
                    <a:pt x="29" y="3"/>
                    <a:pt x="20" y="8"/>
                  </a:cubicBezTo>
                  <a:cubicBezTo>
                    <a:pt x="1" y="19"/>
                    <a:pt x="1" y="33"/>
                    <a:pt x="20" y="43"/>
                  </a:cubicBezTo>
                  <a:lnTo>
                    <a:pt x="391" y="258"/>
                  </a:lnTo>
                  <a:cubicBezTo>
                    <a:pt x="400" y="263"/>
                    <a:pt x="411" y="265"/>
                    <a:pt x="422" y="265"/>
                  </a:cubicBezTo>
                  <a:cubicBezTo>
                    <a:pt x="432" y="265"/>
                    <a:pt x="443" y="263"/>
                    <a:pt x="453" y="258"/>
                  </a:cubicBezTo>
                  <a:cubicBezTo>
                    <a:pt x="471" y="249"/>
                    <a:pt x="471" y="233"/>
                    <a:pt x="453" y="222"/>
                  </a:cubicBezTo>
                  <a:lnTo>
                    <a:pt x="81" y="8"/>
                  </a:lnTo>
                  <a:cubicBezTo>
                    <a:pt x="71" y="3"/>
                    <a:pt x="61" y="1"/>
                    <a:pt x="5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6"/>
            <p:cNvSpPr/>
            <p:nvPr/>
          </p:nvSpPr>
          <p:spPr>
            <a:xfrm>
              <a:off x="2683800" y="3284425"/>
              <a:ext cx="11225" cy="6675"/>
            </a:xfrm>
            <a:custGeom>
              <a:rect b="b" l="l" r="r" t="t"/>
              <a:pathLst>
                <a:path extrusionOk="0" h="267" w="449">
                  <a:moveTo>
                    <a:pt x="218" y="15"/>
                  </a:moveTo>
                  <a:cubicBezTo>
                    <a:pt x="244" y="15"/>
                    <a:pt x="269" y="21"/>
                    <a:pt x="292" y="34"/>
                  </a:cubicBezTo>
                  <a:lnTo>
                    <a:pt x="405" y="99"/>
                  </a:lnTo>
                  <a:cubicBezTo>
                    <a:pt x="420" y="105"/>
                    <a:pt x="431" y="119"/>
                    <a:pt x="433" y="137"/>
                  </a:cubicBezTo>
                  <a:cubicBezTo>
                    <a:pt x="431" y="153"/>
                    <a:pt x="420" y="169"/>
                    <a:pt x="405" y="174"/>
                  </a:cubicBezTo>
                  <a:lnTo>
                    <a:pt x="305" y="234"/>
                  </a:lnTo>
                  <a:cubicBezTo>
                    <a:pt x="282" y="246"/>
                    <a:pt x="257" y="251"/>
                    <a:pt x="231" y="251"/>
                  </a:cubicBezTo>
                  <a:cubicBezTo>
                    <a:pt x="206" y="251"/>
                    <a:pt x="181" y="246"/>
                    <a:pt x="157" y="234"/>
                  </a:cubicBezTo>
                  <a:lnTo>
                    <a:pt x="44" y="169"/>
                  </a:lnTo>
                  <a:cubicBezTo>
                    <a:pt x="30" y="161"/>
                    <a:pt x="18" y="147"/>
                    <a:pt x="17" y="131"/>
                  </a:cubicBezTo>
                  <a:cubicBezTo>
                    <a:pt x="18" y="114"/>
                    <a:pt x="30" y="99"/>
                    <a:pt x="46" y="92"/>
                  </a:cubicBezTo>
                  <a:lnTo>
                    <a:pt x="144" y="34"/>
                  </a:lnTo>
                  <a:cubicBezTo>
                    <a:pt x="168" y="21"/>
                    <a:pt x="193" y="15"/>
                    <a:pt x="218" y="15"/>
                  </a:cubicBezTo>
                  <a:close/>
                  <a:moveTo>
                    <a:pt x="218" y="0"/>
                  </a:moveTo>
                  <a:cubicBezTo>
                    <a:pt x="190" y="0"/>
                    <a:pt x="162" y="7"/>
                    <a:pt x="137" y="21"/>
                  </a:cubicBezTo>
                  <a:lnTo>
                    <a:pt x="37" y="79"/>
                  </a:lnTo>
                  <a:cubicBezTo>
                    <a:pt x="17" y="87"/>
                    <a:pt x="4" y="108"/>
                    <a:pt x="1" y="131"/>
                  </a:cubicBezTo>
                  <a:cubicBezTo>
                    <a:pt x="4" y="153"/>
                    <a:pt x="17" y="173"/>
                    <a:pt x="37" y="182"/>
                  </a:cubicBezTo>
                  <a:lnTo>
                    <a:pt x="150" y="246"/>
                  </a:lnTo>
                  <a:cubicBezTo>
                    <a:pt x="175" y="259"/>
                    <a:pt x="203" y="266"/>
                    <a:pt x="231" y="266"/>
                  </a:cubicBezTo>
                  <a:cubicBezTo>
                    <a:pt x="259" y="266"/>
                    <a:pt x="287" y="259"/>
                    <a:pt x="313" y="246"/>
                  </a:cubicBezTo>
                  <a:lnTo>
                    <a:pt x="413" y="188"/>
                  </a:lnTo>
                  <a:cubicBezTo>
                    <a:pt x="433" y="179"/>
                    <a:pt x="446" y="159"/>
                    <a:pt x="449" y="137"/>
                  </a:cubicBezTo>
                  <a:cubicBezTo>
                    <a:pt x="447" y="114"/>
                    <a:pt x="433" y="95"/>
                    <a:pt x="413" y="85"/>
                  </a:cubicBezTo>
                  <a:lnTo>
                    <a:pt x="412" y="86"/>
                  </a:lnTo>
                  <a:lnTo>
                    <a:pt x="412" y="86"/>
                  </a:lnTo>
                  <a:lnTo>
                    <a:pt x="299" y="21"/>
                  </a:lnTo>
                  <a:cubicBezTo>
                    <a:pt x="274" y="7"/>
                    <a:pt x="246" y="0"/>
                    <a:pt x="218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6"/>
            <p:cNvSpPr/>
            <p:nvPr/>
          </p:nvSpPr>
          <p:spPr>
            <a:xfrm>
              <a:off x="2709400" y="3295525"/>
              <a:ext cx="6625" cy="4050"/>
            </a:xfrm>
            <a:custGeom>
              <a:rect b="b" l="l" r="r" t="t"/>
              <a:pathLst>
                <a:path extrusionOk="0" h="162" w="265">
                  <a:moveTo>
                    <a:pt x="13" y="1"/>
                  </a:moveTo>
                  <a:cubicBezTo>
                    <a:pt x="9" y="1"/>
                    <a:pt x="5" y="3"/>
                    <a:pt x="3" y="6"/>
                  </a:cubicBezTo>
                  <a:cubicBezTo>
                    <a:pt x="1" y="12"/>
                    <a:pt x="2" y="19"/>
                    <a:pt x="8" y="22"/>
                  </a:cubicBezTo>
                  <a:lnTo>
                    <a:pt x="247" y="160"/>
                  </a:lnTo>
                  <a:cubicBezTo>
                    <a:pt x="248" y="161"/>
                    <a:pt x="250" y="161"/>
                    <a:pt x="252" y="161"/>
                  </a:cubicBezTo>
                  <a:cubicBezTo>
                    <a:pt x="256" y="161"/>
                    <a:pt x="260" y="159"/>
                    <a:pt x="262" y="155"/>
                  </a:cubicBezTo>
                  <a:cubicBezTo>
                    <a:pt x="264" y="150"/>
                    <a:pt x="263" y="144"/>
                    <a:pt x="257" y="141"/>
                  </a:cubicBezTo>
                  <a:lnTo>
                    <a:pt x="18" y="3"/>
                  </a:lnTo>
                  <a:cubicBezTo>
                    <a:pt x="16" y="2"/>
                    <a:pt x="15" y="1"/>
                    <a:pt x="13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6"/>
            <p:cNvSpPr/>
            <p:nvPr/>
          </p:nvSpPr>
          <p:spPr>
            <a:xfrm>
              <a:off x="2706800" y="3297250"/>
              <a:ext cx="6700" cy="4050"/>
            </a:xfrm>
            <a:custGeom>
              <a:rect b="b" l="l" r="r" t="t"/>
              <a:pathLst>
                <a:path extrusionOk="0" h="162" w="268">
                  <a:moveTo>
                    <a:pt x="12" y="1"/>
                  </a:moveTo>
                  <a:cubicBezTo>
                    <a:pt x="9" y="1"/>
                    <a:pt x="5" y="3"/>
                    <a:pt x="3" y="7"/>
                  </a:cubicBezTo>
                  <a:cubicBezTo>
                    <a:pt x="0" y="11"/>
                    <a:pt x="2" y="18"/>
                    <a:pt x="7" y="21"/>
                  </a:cubicBezTo>
                  <a:lnTo>
                    <a:pt x="247" y="159"/>
                  </a:lnTo>
                  <a:cubicBezTo>
                    <a:pt x="248" y="161"/>
                    <a:pt x="250" y="161"/>
                    <a:pt x="251" y="161"/>
                  </a:cubicBezTo>
                  <a:cubicBezTo>
                    <a:pt x="259" y="161"/>
                    <a:pt x="268" y="144"/>
                    <a:pt x="257" y="141"/>
                  </a:cubicBezTo>
                  <a:lnTo>
                    <a:pt x="257" y="140"/>
                  </a:lnTo>
                  <a:lnTo>
                    <a:pt x="17" y="2"/>
                  </a:lnTo>
                  <a:cubicBezTo>
                    <a:pt x="16" y="1"/>
                    <a:pt x="14" y="1"/>
                    <a:pt x="12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6"/>
            <p:cNvSpPr/>
            <p:nvPr/>
          </p:nvSpPr>
          <p:spPr>
            <a:xfrm>
              <a:off x="2703825" y="3299525"/>
              <a:ext cx="5625" cy="3375"/>
            </a:xfrm>
            <a:custGeom>
              <a:rect b="b" l="l" r="r" t="t"/>
              <a:pathLst>
                <a:path extrusionOk="0" h="135" w="225">
                  <a:moveTo>
                    <a:pt x="14" y="1"/>
                  </a:moveTo>
                  <a:cubicBezTo>
                    <a:pt x="6" y="1"/>
                    <a:pt x="1" y="12"/>
                    <a:pt x="10" y="17"/>
                  </a:cubicBezTo>
                  <a:lnTo>
                    <a:pt x="210" y="133"/>
                  </a:lnTo>
                  <a:cubicBezTo>
                    <a:pt x="212" y="134"/>
                    <a:pt x="214" y="135"/>
                    <a:pt x="215" y="135"/>
                  </a:cubicBezTo>
                  <a:cubicBezTo>
                    <a:pt x="219" y="135"/>
                    <a:pt x="222" y="133"/>
                    <a:pt x="224" y="130"/>
                  </a:cubicBezTo>
                  <a:cubicBezTo>
                    <a:pt x="225" y="126"/>
                    <a:pt x="224" y="120"/>
                    <a:pt x="219" y="117"/>
                  </a:cubicBezTo>
                  <a:lnTo>
                    <a:pt x="19" y="3"/>
                  </a:lnTo>
                  <a:cubicBezTo>
                    <a:pt x="17" y="1"/>
                    <a:pt x="15" y="1"/>
                    <a:pt x="14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6"/>
            <p:cNvSpPr/>
            <p:nvPr/>
          </p:nvSpPr>
          <p:spPr>
            <a:xfrm>
              <a:off x="2665125" y="3272200"/>
              <a:ext cx="7425" cy="6275"/>
            </a:xfrm>
            <a:custGeom>
              <a:rect b="b" l="l" r="r" t="t"/>
              <a:pathLst>
                <a:path extrusionOk="0" h="251" w="297">
                  <a:moveTo>
                    <a:pt x="236" y="0"/>
                  </a:moveTo>
                  <a:cubicBezTo>
                    <a:pt x="235" y="0"/>
                    <a:pt x="234" y="1"/>
                    <a:pt x="233" y="1"/>
                  </a:cubicBezTo>
                  <a:cubicBezTo>
                    <a:pt x="226" y="2"/>
                    <a:pt x="221" y="8"/>
                    <a:pt x="223" y="15"/>
                  </a:cubicBezTo>
                  <a:lnTo>
                    <a:pt x="266" y="224"/>
                  </a:lnTo>
                  <a:lnTo>
                    <a:pt x="18" y="224"/>
                  </a:lnTo>
                  <a:cubicBezTo>
                    <a:pt x="1" y="224"/>
                    <a:pt x="1" y="250"/>
                    <a:pt x="18" y="250"/>
                  </a:cubicBezTo>
                  <a:lnTo>
                    <a:pt x="282" y="250"/>
                  </a:lnTo>
                  <a:cubicBezTo>
                    <a:pt x="287" y="250"/>
                    <a:pt x="291" y="249"/>
                    <a:pt x="292" y="246"/>
                  </a:cubicBezTo>
                  <a:cubicBezTo>
                    <a:pt x="295" y="241"/>
                    <a:pt x="297" y="239"/>
                    <a:pt x="295" y="234"/>
                  </a:cubicBezTo>
                  <a:lnTo>
                    <a:pt x="249" y="11"/>
                  </a:lnTo>
                  <a:cubicBezTo>
                    <a:pt x="248" y="5"/>
                    <a:pt x="242" y="0"/>
                    <a:pt x="236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6"/>
            <p:cNvSpPr/>
            <p:nvPr/>
          </p:nvSpPr>
          <p:spPr>
            <a:xfrm>
              <a:off x="2758450" y="3200650"/>
              <a:ext cx="81275" cy="47150"/>
            </a:xfrm>
            <a:custGeom>
              <a:rect b="b" l="l" r="r" t="t"/>
              <a:pathLst>
                <a:path extrusionOk="0" h="1886" w="3251">
                  <a:moveTo>
                    <a:pt x="424" y="0"/>
                  </a:moveTo>
                  <a:lnTo>
                    <a:pt x="0" y="251"/>
                  </a:lnTo>
                  <a:lnTo>
                    <a:pt x="2827" y="1885"/>
                  </a:lnTo>
                  <a:lnTo>
                    <a:pt x="3250" y="1633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6"/>
            <p:cNvSpPr/>
            <p:nvPr/>
          </p:nvSpPr>
          <p:spPr>
            <a:xfrm>
              <a:off x="2758450" y="3229000"/>
              <a:ext cx="56650" cy="32825"/>
            </a:xfrm>
            <a:custGeom>
              <a:rect b="b" l="l" r="r" t="t"/>
              <a:pathLst>
                <a:path extrusionOk="0" h="1313" w="2266">
                  <a:moveTo>
                    <a:pt x="971" y="0"/>
                  </a:moveTo>
                  <a:lnTo>
                    <a:pt x="0" y="564"/>
                  </a:lnTo>
                  <a:lnTo>
                    <a:pt x="1294" y="1313"/>
                  </a:lnTo>
                  <a:lnTo>
                    <a:pt x="2265" y="749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6"/>
            <p:cNvSpPr/>
            <p:nvPr/>
          </p:nvSpPr>
          <p:spPr>
            <a:xfrm>
              <a:off x="2719950" y="3234075"/>
              <a:ext cx="61150" cy="35300"/>
            </a:xfrm>
            <a:custGeom>
              <a:rect b="b" l="l" r="r" t="t"/>
              <a:pathLst>
                <a:path extrusionOk="0" h="1412" w="2446">
                  <a:moveTo>
                    <a:pt x="74" y="0"/>
                  </a:moveTo>
                  <a:lnTo>
                    <a:pt x="0" y="42"/>
                  </a:lnTo>
                  <a:lnTo>
                    <a:pt x="2371" y="1411"/>
                  </a:lnTo>
                  <a:lnTo>
                    <a:pt x="2445" y="1369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6"/>
            <p:cNvSpPr/>
            <p:nvPr/>
          </p:nvSpPr>
          <p:spPr>
            <a:xfrm>
              <a:off x="2713050" y="3238250"/>
              <a:ext cx="61150" cy="35275"/>
            </a:xfrm>
            <a:custGeom>
              <a:rect b="b" l="l" r="r" t="t"/>
              <a:pathLst>
                <a:path extrusionOk="0" h="1411" w="2446">
                  <a:moveTo>
                    <a:pt x="73" y="0"/>
                  </a:moveTo>
                  <a:lnTo>
                    <a:pt x="1" y="42"/>
                  </a:lnTo>
                  <a:lnTo>
                    <a:pt x="2370" y="1411"/>
                  </a:lnTo>
                  <a:lnTo>
                    <a:pt x="2446" y="1369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6"/>
            <p:cNvSpPr/>
            <p:nvPr/>
          </p:nvSpPr>
          <p:spPr>
            <a:xfrm>
              <a:off x="2706000" y="3242275"/>
              <a:ext cx="61150" cy="35275"/>
            </a:xfrm>
            <a:custGeom>
              <a:rect b="b" l="l" r="r" t="t"/>
              <a:pathLst>
                <a:path extrusionOk="0" h="1411" w="2446">
                  <a:moveTo>
                    <a:pt x="74" y="0"/>
                  </a:moveTo>
                  <a:lnTo>
                    <a:pt x="0" y="42"/>
                  </a:lnTo>
                  <a:lnTo>
                    <a:pt x="2371" y="1411"/>
                  </a:lnTo>
                  <a:lnTo>
                    <a:pt x="2445" y="1369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6"/>
            <p:cNvSpPr/>
            <p:nvPr/>
          </p:nvSpPr>
          <p:spPr>
            <a:xfrm>
              <a:off x="2699100" y="3246425"/>
              <a:ext cx="61150" cy="35300"/>
            </a:xfrm>
            <a:custGeom>
              <a:rect b="b" l="l" r="r" t="t"/>
              <a:pathLst>
                <a:path extrusionOk="0" h="1412" w="2446">
                  <a:moveTo>
                    <a:pt x="73" y="1"/>
                  </a:moveTo>
                  <a:lnTo>
                    <a:pt x="1" y="43"/>
                  </a:lnTo>
                  <a:lnTo>
                    <a:pt x="2370" y="1412"/>
                  </a:lnTo>
                  <a:lnTo>
                    <a:pt x="2446" y="1370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6"/>
            <p:cNvSpPr/>
            <p:nvPr/>
          </p:nvSpPr>
          <p:spPr>
            <a:xfrm>
              <a:off x="2692350" y="3251025"/>
              <a:ext cx="61200" cy="35300"/>
            </a:xfrm>
            <a:custGeom>
              <a:rect b="b" l="l" r="r" t="t"/>
              <a:pathLst>
                <a:path extrusionOk="0" h="1412" w="2448">
                  <a:moveTo>
                    <a:pt x="75" y="1"/>
                  </a:moveTo>
                  <a:lnTo>
                    <a:pt x="1" y="43"/>
                  </a:lnTo>
                  <a:lnTo>
                    <a:pt x="2372" y="1412"/>
                  </a:lnTo>
                  <a:lnTo>
                    <a:pt x="2447" y="1370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56"/>
            <p:cNvSpPr/>
            <p:nvPr/>
          </p:nvSpPr>
          <p:spPr>
            <a:xfrm>
              <a:off x="2685475" y="3255200"/>
              <a:ext cx="61150" cy="35300"/>
            </a:xfrm>
            <a:custGeom>
              <a:rect b="b" l="l" r="r" t="t"/>
              <a:pathLst>
                <a:path extrusionOk="0" h="1412" w="2446">
                  <a:moveTo>
                    <a:pt x="74" y="1"/>
                  </a:moveTo>
                  <a:lnTo>
                    <a:pt x="0" y="43"/>
                  </a:lnTo>
                  <a:lnTo>
                    <a:pt x="2371" y="1412"/>
                  </a:lnTo>
                  <a:lnTo>
                    <a:pt x="2445" y="1370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56"/>
            <p:cNvSpPr/>
            <p:nvPr/>
          </p:nvSpPr>
          <p:spPr>
            <a:xfrm>
              <a:off x="2678400" y="3259225"/>
              <a:ext cx="61175" cy="35300"/>
            </a:xfrm>
            <a:custGeom>
              <a:rect b="b" l="l" r="r" t="t"/>
              <a:pathLst>
                <a:path extrusionOk="0" h="1412" w="2447">
                  <a:moveTo>
                    <a:pt x="75" y="1"/>
                  </a:moveTo>
                  <a:lnTo>
                    <a:pt x="1" y="43"/>
                  </a:lnTo>
                  <a:lnTo>
                    <a:pt x="2372" y="1412"/>
                  </a:lnTo>
                  <a:lnTo>
                    <a:pt x="2447" y="1370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56"/>
            <p:cNvSpPr/>
            <p:nvPr/>
          </p:nvSpPr>
          <p:spPr>
            <a:xfrm>
              <a:off x="2827725" y="3252025"/>
              <a:ext cx="350" cy="775"/>
            </a:xfrm>
            <a:custGeom>
              <a:rect b="b" l="l" r="r" t="t"/>
              <a:pathLst>
                <a:path extrusionOk="0" h="31" w="14">
                  <a:moveTo>
                    <a:pt x="14" y="0"/>
                  </a:moveTo>
                  <a:lnTo>
                    <a:pt x="3" y="6"/>
                  </a:lnTo>
                  <a:cubicBezTo>
                    <a:pt x="2" y="23"/>
                    <a:pt x="1" y="31"/>
                    <a:pt x="1" y="31"/>
                  </a:cubicBezTo>
                  <a:cubicBezTo>
                    <a:pt x="1" y="31"/>
                    <a:pt x="6" y="19"/>
                    <a:pt x="14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6"/>
            <p:cNvSpPr/>
            <p:nvPr/>
          </p:nvSpPr>
          <p:spPr>
            <a:xfrm>
              <a:off x="2827800" y="3247450"/>
              <a:ext cx="1875" cy="4725"/>
            </a:xfrm>
            <a:custGeom>
              <a:rect b="b" l="l" r="r" t="t"/>
              <a:pathLst>
                <a:path extrusionOk="0" h="189" w="75">
                  <a:moveTo>
                    <a:pt x="74" y="0"/>
                  </a:moveTo>
                  <a:lnTo>
                    <a:pt x="53" y="13"/>
                  </a:lnTo>
                  <a:lnTo>
                    <a:pt x="48" y="11"/>
                  </a:lnTo>
                  <a:lnTo>
                    <a:pt x="27" y="22"/>
                  </a:lnTo>
                  <a:cubicBezTo>
                    <a:pt x="9" y="108"/>
                    <a:pt x="3" y="161"/>
                    <a:pt x="0" y="189"/>
                  </a:cubicBezTo>
                  <a:lnTo>
                    <a:pt x="11" y="183"/>
                  </a:lnTo>
                  <a:cubicBezTo>
                    <a:pt x="25" y="144"/>
                    <a:pt x="51" y="74"/>
                    <a:pt x="74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6"/>
            <p:cNvSpPr/>
            <p:nvPr/>
          </p:nvSpPr>
          <p:spPr>
            <a:xfrm>
              <a:off x="2827800" y="3252025"/>
              <a:ext cx="275" cy="150"/>
            </a:xfrm>
            <a:custGeom>
              <a:rect b="b" l="l" r="r" t="t"/>
              <a:pathLst>
                <a:path extrusionOk="0" h="6" w="11">
                  <a:moveTo>
                    <a:pt x="11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6"/>
            <p:cNvSpPr/>
            <p:nvPr/>
          </p:nvSpPr>
          <p:spPr>
            <a:xfrm>
              <a:off x="2828450" y="3247450"/>
              <a:ext cx="575" cy="575"/>
            </a:xfrm>
            <a:custGeom>
              <a:rect b="b" l="l" r="r" t="t"/>
              <a:pathLst>
                <a:path extrusionOk="0" h="23" w="23">
                  <a:moveTo>
                    <a:pt x="5" y="0"/>
                  </a:moveTo>
                  <a:cubicBezTo>
                    <a:pt x="3" y="8"/>
                    <a:pt x="2" y="15"/>
                    <a:pt x="1" y="22"/>
                  </a:cubicBezTo>
                  <a:lnTo>
                    <a:pt x="22" y="1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6"/>
            <p:cNvSpPr/>
            <p:nvPr/>
          </p:nvSpPr>
          <p:spPr>
            <a:xfrm>
              <a:off x="2828600" y="3240625"/>
              <a:ext cx="2275" cy="7175"/>
            </a:xfrm>
            <a:custGeom>
              <a:rect b="b" l="l" r="r" t="t"/>
              <a:pathLst>
                <a:path extrusionOk="0" h="287" w="91">
                  <a:moveTo>
                    <a:pt x="8" y="1"/>
                  </a:moveTo>
                  <a:lnTo>
                    <a:pt x="9" y="4"/>
                  </a:lnTo>
                  <a:cubicBezTo>
                    <a:pt x="54" y="70"/>
                    <a:pt x="34" y="114"/>
                    <a:pt x="2" y="265"/>
                  </a:cubicBezTo>
                  <a:cubicBezTo>
                    <a:pt x="2" y="268"/>
                    <a:pt x="0" y="270"/>
                    <a:pt x="0" y="273"/>
                  </a:cubicBezTo>
                  <a:lnTo>
                    <a:pt x="16" y="284"/>
                  </a:lnTo>
                  <a:lnTo>
                    <a:pt x="21" y="286"/>
                  </a:lnTo>
                  <a:lnTo>
                    <a:pt x="42" y="272"/>
                  </a:lnTo>
                  <a:cubicBezTo>
                    <a:pt x="70" y="183"/>
                    <a:pt x="90" y="91"/>
                    <a:pt x="80" y="44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56"/>
            <p:cNvSpPr/>
            <p:nvPr/>
          </p:nvSpPr>
          <p:spPr>
            <a:xfrm>
              <a:off x="2854600" y="3206700"/>
              <a:ext cx="7325" cy="3250"/>
            </a:xfrm>
            <a:custGeom>
              <a:rect b="b" l="l" r="r" t="t"/>
              <a:pathLst>
                <a:path extrusionOk="0" h="130" w="293">
                  <a:moveTo>
                    <a:pt x="1" y="58"/>
                  </a:moveTo>
                  <a:lnTo>
                    <a:pt x="1" y="58"/>
                  </a:lnTo>
                  <a:cubicBezTo>
                    <a:pt x="1" y="58"/>
                    <a:pt x="0" y="58"/>
                    <a:pt x="0" y="59"/>
                  </a:cubicBezTo>
                  <a:lnTo>
                    <a:pt x="1" y="58"/>
                  </a:lnTo>
                  <a:close/>
                  <a:moveTo>
                    <a:pt x="293" y="72"/>
                  </a:moveTo>
                  <a:lnTo>
                    <a:pt x="292" y="72"/>
                  </a:lnTo>
                  <a:lnTo>
                    <a:pt x="292" y="72"/>
                  </a:lnTo>
                  <a:cubicBezTo>
                    <a:pt x="292" y="72"/>
                    <a:pt x="293" y="72"/>
                    <a:pt x="293" y="72"/>
                  </a:cubicBezTo>
                  <a:close/>
                  <a:moveTo>
                    <a:pt x="103" y="1"/>
                  </a:moveTo>
                  <a:cubicBezTo>
                    <a:pt x="101" y="1"/>
                    <a:pt x="99" y="1"/>
                    <a:pt x="97" y="2"/>
                  </a:cubicBezTo>
                  <a:lnTo>
                    <a:pt x="1" y="58"/>
                  </a:lnTo>
                  <a:lnTo>
                    <a:pt x="1" y="58"/>
                  </a:lnTo>
                  <a:cubicBezTo>
                    <a:pt x="3" y="57"/>
                    <a:pt x="5" y="56"/>
                    <a:pt x="7" y="56"/>
                  </a:cubicBezTo>
                  <a:cubicBezTo>
                    <a:pt x="10" y="56"/>
                    <a:pt x="12" y="57"/>
                    <a:pt x="15" y="59"/>
                  </a:cubicBezTo>
                  <a:lnTo>
                    <a:pt x="183" y="128"/>
                  </a:lnTo>
                  <a:cubicBezTo>
                    <a:pt x="185" y="129"/>
                    <a:pt x="187" y="129"/>
                    <a:pt x="190" y="129"/>
                  </a:cubicBezTo>
                  <a:cubicBezTo>
                    <a:pt x="193" y="129"/>
                    <a:pt x="195" y="129"/>
                    <a:pt x="197" y="128"/>
                  </a:cubicBezTo>
                  <a:lnTo>
                    <a:pt x="292" y="72"/>
                  </a:lnTo>
                  <a:lnTo>
                    <a:pt x="292" y="72"/>
                  </a:lnTo>
                  <a:cubicBezTo>
                    <a:pt x="290" y="73"/>
                    <a:pt x="288" y="74"/>
                    <a:pt x="286" y="74"/>
                  </a:cubicBezTo>
                  <a:cubicBezTo>
                    <a:pt x="283" y="74"/>
                    <a:pt x="281" y="73"/>
                    <a:pt x="278" y="72"/>
                  </a:cubicBezTo>
                  <a:lnTo>
                    <a:pt x="110" y="2"/>
                  </a:lnTo>
                  <a:cubicBezTo>
                    <a:pt x="108" y="1"/>
                    <a:pt x="106" y="1"/>
                    <a:pt x="10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56"/>
            <p:cNvSpPr/>
            <p:nvPr/>
          </p:nvSpPr>
          <p:spPr>
            <a:xfrm>
              <a:off x="2866150" y="3217950"/>
              <a:ext cx="3250" cy="7650"/>
            </a:xfrm>
            <a:custGeom>
              <a:rect b="b" l="l" r="r" t="t"/>
              <a:pathLst>
                <a:path extrusionOk="0" h="306" w="130">
                  <a:moveTo>
                    <a:pt x="105" y="0"/>
                  </a:moveTo>
                  <a:lnTo>
                    <a:pt x="9" y="55"/>
                  </a:lnTo>
                  <a:cubicBezTo>
                    <a:pt x="4" y="61"/>
                    <a:pt x="1" y="68"/>
                    <a:pt x="4" y="75"/>
                  </a:cubicBezTo>
                  <a:lnTo>
                    <a:pt x="31" y="286"/>
                  </a:lnTo>
                  <a:cubicBezTo>
                    <a:pt x="34" y="293"/>
                    <a:pt x="31" y="302"/>
                    <a:pt x="25" y="306"/>
                  </a:cubicBezTo>
                  <a:lnTo>
                    <a:pt x="121" y="251"/>
                  </a:lnTo>
                  <a:cubicBezTo>
                    <a:pt x="127" y="245"/>
                    <a:pt x="130" y="238"/>
                    <a:pt x="127" y="231"/>
                  </a:cubicBezTo>
                  <a:lnTo>
                    <a:pt x="99" y="20"/>
                  </a:lnTo>
                  <a:cubicBezTo>
                    <a:pt x="96" y="13"/>
                    <a:pt x="99" y="4"/>
                    <a:pt x="105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56"/>
            <p:cNvSpPr/>
            <p:nvPr/>
          </p:nvSpPr>
          <p:spPr>
            <a:xfrm>
              <a:off x="2861625" y="3204900"/>
              <a:ext cx="10600" cy="12850"/>
            </a:xfrm>
            <a:custGeom>
              <a:rect b="b" l="l" r="r" t="t"/>
              <a:pathLst>
                <a:path extrusionOk="0" h="514" w="424">
                  <a:moveTo>
                    <a:pt x="103" y="0"/>
                  </a:moveTo>
                  <a:cubicBezTo>
                    <a:pt x="101" y="0"/>
                    <a:pt x="98" y="1"/>
                    <a:pt x="96" y="1"/>
                  </a:cubicBezTo>
                  <a:lnTo>
                    <a:pt x="0" y="58"/>
                  </a:lnTo>
                  <a:cubicBezTo>
                    <a:pt x="3" y="57"/>
                    <a:pt x="5" y="56"/>
                    <a:pt x="7" y="56"/>
                  </a:cubicBezTo>
                  <a:cubicBezTo>
                    <a:pt x="11" y="56"/>
                    <a:pt x="14" y="58"/>
                    <a:pt x="18" y="59"/>
                  </a:cubicBezTo>
                  <a:cubicBezTo>
                    <a:pt x="26" y="65"/>
                    <a:pt x="34" y="75"/>
                    <a:pt x="38" y="87"/>
                  </a:cubicBezTo>
                  <a:lnTo>
                    <a:pt x="113" y="306"/>
                  </a:lnTo>
                  <a:cubicBezTo>
                    <a:pt x="116" y="316"/>
                    <a:pt x="124" y="325"/>
                    <a:pt x="131" y="332"/>
                  </a:cubicBezTo>
                  <a:lnTo>
                    <a:pt x="301" y="458"/>
                  </a:lnTo>
                  <a:cubicBezTo>
                    <a:pt x="319" y="473"/>
                    <a:pt x="328" y="505"/>
                    <a:pt x="314" y="513"/>
                  </a:cubicBezTo>
                  <a:lnTo>
                    <a:pt x="409" y="457"/>
                  </a:lnTo>
                  <a:cubicBezTo>
                    <a:pt x="424" y="450"/>
                    <a:pt x="417" y="418"/>
                    <a:pt x="396" y="403"/>
                  </a:cubicBezTo>
                  <a:lnTo>
                    <a:pt x="396" y="402"/>
                  </a:lnTo>
                  <a:lnTo>
                    <a:pt x="228" y="276"/>
                  </a:lnTo>
                  <a:cubicBezTo>
                    <a:pt x="219" y="270"/>
                    <a:pt x="212" y="261"/>
                    <a:pt x="209" y="251"/>
                  </a:cubicBezTo>
                  <a:lnTo>
                    <a:pt x="134" y="30"/>
                  </a:lnTo>
                  <a:cubicBezTo>
                    <a:pt x="131" y="19"/>
                    <a:pt x="122" y="10"/>
                    <a:pt x="113" y="3"/>
                  </a:cubicBezTo>
                  <a:cubicBezTo>
                    <a:pt x="110" y="1"/>
                    <a:pt x="107" y="0"/>
                    <a:pt x="103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56"/>
            <p:cNvSpPr/>
            <p:nvPr/>
          </p:nvSpPr>
          <p:spPr>
            <a:xfrm>
              <a:off x="2854300" y="3206300"/>
              <a:ext cx="15550" cy="19400"/>
            </a:xfrm>
            <a:custGeom>
              <a:rect b="b" l="l" r="r" t="t"/>
              <a:pathLst>
                <a:path extrusionOk="0" h="776" w="622">
                  <a:moveTo>
                    <a:pt x="300" y="1"/>
                  </a:moveTo>
                  <a:cubicBezTo>
                    <a:pt x="296" y="1"/>
                    <a:pt x="293" y="3"/>
                    <a:pt x="290" y="8"/>
                  </a:cubicBezTo>
                  <a:lnTo>
                    <a:pt x="214" y="140"/>
                  </a:lnTo>
                  <a:cubicBezTo>
                    <a:pt x="211" y="144"/>
                    <a:pt x="207" y="147"/>
                    <a:pt x="203" y="147"/>
                  </a:cubicBezTo>
                  <a:cubicBezTo>
                    <a:pt x="201" y="147"/>
                    <a:pt x="198" y="146"/>
                    <a:pt x="196" y="144"/>
                  </a:cubicBezTo>
                  <a:lnTo>
                    <a:pt x="27" y="75"/>
                  </a:lnTo>
                  <a:cubicBezTo>
                    <a:pt x="24" y="74"/>
                    <a:pt x="22" y="73"/>
                    <a:pt x="19" y="73"/>
                  </a:cubicBezTo>
                  <a:cubicBezTo>
                    <a:pt x="5" y="73"/>
                    <a:pt x="1" y="93"/>
                    <a:pt x="13" y="114"/>
                  </a:cubicBezTo>
                  <a:lnTo>
                    <a:pt x="135" y="321"/>
                  </a:lnTo>
                  <a:cubicBezTo>
                    <a:pt x="140" y="330"/>
                    <a:pt x="143" y="340"/>
                    <a:pt x="143" y="350"/>
                  </a:cubicBezTo>
                  <a:lnTo>
                    <a:pt x="112" y="527"/>
                  </a:lnTo>
                  <a:cubicBezTo>
                    <a:pt x="111" y="544"/>
                    <a:pt x="121" y="562"/>
                    <a:pt x="135" y="572"/>
                  </a:cubicBezTo>
                  <a:cubicBezTo>
                    <a:pt x="138" y="573"/>
                    <a:pt x="143" y="575"/>
                    <a:pt x="147" y="575"/>
                  </a:cubicBezTo>
                  <a:lnTo>
                    <a:pt x="298" y="570"/>
                  </a:lnTo>
                  <a:cubicBezTo>
                    <a:pt x="302" y="570"/>
                    <a:pt x="306" y="572"/>
                    <a:pt x="309" y="573"/>
                  </a:cubicBezTo>
                  <a:cubicBezTo>
                    <a:pt x="314" y="576"/>
                    <a:pt x="317" y="579"/>
                    <a:pt x="319" y="583"/>
                  </a:cubicBezTo>
                  <a:lnTo>
                    <a:pt x="472" y="762"/>
                  </a:lnTo>
                  <a:cubicBezTo>
                    <a:pt x="475" y="766"/>
                    <a:pt x="478" y="769"/>
                    <a:pt x="482" y="772"/>
                  </a:cubicBezTo>
                  <a:cubicBezTo>
                    <a:pt x="486" y="774"/>
                    <a:pt x="490" y="776"/>
                    <a:pt x="493" y="776"/>
                  </a:cubicBezTo>
                  <a:cubicBezTo>
                    <a:pt x="502" y="776"/>
                    <a:pt x="507" y="768"/>
                    <a:pt x="505" y="753"/>
                  </a:cubicBezTo>
                  <a:lnTo>
                    <a:pt x="478" y="543"/>
                  </a:lnTo>
                  <a:cubicBezTo>
                    <a:pt x="475" y="536"/>
                    <a:pt x="478" y="528"/>
                    <a:pt x="483" y="524"/>
                  </a:cubicBezTo>
                  <a:lnTo>
                    <a:pt x="607" y="457"/>
                  </a:lnTo>
                  <a:cubicBezTo>
                    <a:pt x="621" y="449"/>
                    <a:pt x="614" y="417"/>
                    <a:pt x="594" y="402"/>
                  </a:cubicBezTo>
                  <a:lnTo>
                    <a:pt x="425" y="276"/>
                  </a:lnTo>
                  <a:cubicBezTo>
                    <a:pt x="417" y="269"/>
                    <a:pt x="409" y="260"/>
                    <a:pt x="406" y="250"/>
                  </a:cubicBezTo>
                  <a:lnTo>
                    <a:pt x="331" y="31"/>
                  </a:lnTo>
                  <a:cubicBezTo>
                    <a:pt x="328" y="19"/>
                    <a:pt x="321" y="9"/>
                    <a:pt x="311" y="3"/>
                  </a:cubicBezTo>
                  <a:lnTo>
                    <a:pt x="311" y="5"/>
                  </a:lnTo>
                  <a:cubicBezTo>
                    <a:pt x="307" y="2"/>
                    <a:pt x="303" y="1"/>
                    <a:pt x="300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56"/>
            <p:cNvSpPr/>
            <p:nvPr/>
          </p:nvSpPr>
          <p:spPr>
            <a:xfrm>
              <a:off x="2808625" y="3175375"/>
              <a:ext cx="109575" cy="61950"/>
            </a:xfrm>
            <a:custGeom>
              <a:rect b="b" l="l" r="r" t="t"/>
              <a:pathLst>
                <a:path extrusionOk="0" h="2478" w="4383">
                  <a:moveTo>
                    <a:pt x="4136" y="934"/>
                  </a:moveTo>
                  <a:cubicBezTo>
                    <a:pt x="4143" y="934"/>
                    <a:pt x="4150" y="936"/>
                    <a:pt x="4156" y="939"/>
                  </a:cubicBezTo>
                  <a:cubicBezTo>
                    <a:pt x="4168" y="946"/>
                    <a:pt x="4168" y="956"/>
                    <a:pt x="4156" y="962"/>
                  </a:cubicBezTo>
                  <a:cubicBezTo>
                    <a:pt x="4150" y="966"/>
                    <a:pt x="4143" y="968"/>
                    <a:pt x="4136" y="968"/>
                  </a:cubicBezTo>
                  <a:cubicBezTo>
                    <a:pt x="4129" y="968"/>
                    <a:pt x="4121" y="966"/>
                    <a:pt x="4116" y="962"/>
                  </a:cubicBezTo>
                  <a:cubicBezTo>
                    <a:pt x="4104" y="956"/>
                    <a:pt x="4104" y="946"/>
                    <a:pt x="4116" y="939"/>
                  </a:cubicBezTo>
                  <a:cubicBezTo>
                    <a:pt x="4122" y="936"/>
                    <a:pt x="4129" y="934"/>
                    <a:pt x="4136" y="934"/>
                  </a:cubicBezTo>
                  <a:close/>
                  <a:moveTo>
                    <a:pt x="4203" y="968"/>
                  </a:moveTo>
                  <a:cubicBezTo>
                    <a:pt x="4208" y="968"/>
                    <a:pt x="4216" y="969"/>
                    <a:pt x="4222" y="972"/>
                  </a:cubicBezTo>
                  <a:cubicBezTo>
                    <a:pt x="4233" y="977"/>
                    <a:pt x="4233" y="992"/>
                    <a:pt x="4222" y="997"/>
                  </a:cubicBezTo>
                  <a:cubicBezTo>
                    <a:pt x="4216" y="1000"/>
                    <a:pt x="4210" y="1001"/>
                    <a:pt x="4203" y="1001"/>
                  </a:cubicBezTo>
                  <a:cubicBezTo>
                    <a:pt x="4195" y="1001"/>
                    <a:pt x="4188" y="1000"/>
                    <a:pt x="4182" y="997"/>
                  </a:cubicBezTo>
                  <a:cubicBezTo>
                    <a:pt x="4171" y="990"/>
                    <a:pt x="4171" y="979"/>
                    <a:pt x="4182" y="972"/>
                  </a:cubicBezTo>
                  <a:cubicBezTo>
                    <a:pt x="4188" y="969"/>
                    <a:pt x="4195" y="968"/>
                    <a:pt x="4203" y="968"/>
                  </a:cubicBezTo>
                  <a:close/>
                  <a:moveTo>
                    <a:pt x="4268" y="1001"/>
                  </a:moveTo>
                  <a:cubicBezTo>
                    <a:pt x="4275" y="1001"/>
                    <a:pt x="4281" y="1003"/>
                    <a:pt x="4288" y="1006"/>
                  </a:cubicBezTo>
                  <a:cubicBezTo>
                    <a:pt x="4300" y="1013"/>
                    <a:pt x="4300" y="1023"/>
                    <a:pt x="4288" y="1029"/>
                  </a:cubicBezTo>
                  <a:cubicBezTo>
                    <a:pt x="4282" y="1033"/>
                    <a:pt x="4275" y="1035"/>
                    <a:pt x="4268" y="1035"/>
                  </a:cubicBezTo>
                  <a:cubicBezTo>
                    <a:pt x="4261" y="1035"/>
                    <a:pt x="4253" y="1033"/>
                    <a:pt x="4248" y="1029"/>
                  </a:cubicBezTo>
                  <a:cubicBezTo>
                    <a:pt x="4236" y="1023"/>
                    <a:pt x="4236" y="1011"/>
                    <a:pt x="4248" y="1006"/>
                  </a:cubicBezTo>
                  <a:cubicBezTo>
                    <a:pt x="4253" y="1003"/>
                    <a:pt x="4261" y="1001"/>
                    <a:pt x="4268" y="1001"/>
                  </a:cubicBezTo>
                  <a:close/>
                  <a:moveTo>
                    <a:pt x="1840" y="1326"/>
                  </a:moveTo>
                  <a:cubicBezTo>
                    <a:pt x="1838" y="1326"/>
                    <a:pt x="1837" y="1327"/>
                    <a:pt x="1835" y="1327"/>
                  </a:cubicBezTo>
                  <a:lnTo>
                    <a:pt x="1835" y="1327"/>
                  </a:lnTo>
                  <a:cubicBezTo>
                    <a:pt x="1837" y="1327"/>
                    <a:pt x="1839" y="1326"/>
                    <a:pt x="1840" y="1326"/>
                  </a:cubicBezTo>
                  <a:close/>
                  <a:moveTo>
                    <a:pt x="705" y="1043"/>
                  </a:moveTo>
                  <a:cubicBezTo>
                    <a:pt x="712" y="1043"/>
                    <a:pt x="721" y="1045"/>
                    <a:pt x="728" y="1049"/>
                  </a:cubicBezTo>
                  <a:lnTo>
                    <a:pt x="1542" y="1530"/>
                  </a:lnTo>
                  <a:cubicBezTo>
                    <a:pt x="1552" y="1535"/>
                    <a:pt x="1552" y="1551"/>
                    <a:pt x="1542" y="1555"/>
                  </a:cubicBezTo>
                  <a:cubicBezTo>
                    <a:pt x="1535" y="1558"/>
                    <a:pt x="1527" y="1559"/>
                    <a:pt x="1520" y="1559"/>
                  </a:cubicBezTo>
                  <a:lnTo>
                    <a:pt x="1516" y="1578"/>
                  </a:lnTo>
                  <a:cubicBezTo>
                    <a:pt x="1508" y="1578"/>
                    <a:pt x="1500" y="1575"/>
                    <a:pt x="1494" y="1573"/>
                  </a:cubicBezTo>
                  <a:lnTo>
                    <a:pt x="685" y="1074"/>
                  </a:lnTo>
                  <a:cubicBezTo>
                    <a:pt x="673" y="1066"/>
                    <a:pt x="672" y="1056"/>
                    <a:pt x="685" y="1049"/>
                  </a:cubicBezTo>
                  <a:cubicBezTo>
                    <a:pt x="691" y="1045"/>
                    <a:pt x="698" y="1043"/>
                    <a:pt x="705" y="1043"/>
                  </a:cubicBezTo>
                  <a:close/>
                  <a:moveTo>
                    <a:pt x="601" y="1123"/>
                  </a:moveTo>
                  <a:cubicBezTo>
                    <a:pt x="608" y="1123"/>
                    <a:pt x="615" y="1124"/>
                    <a:pt x="622" y="1129"/>
                  </a:cubicBezTo>
                  <a:lnTo>
                    <a:pt x="1394" y="1581"/>
                  </a:lnTo>
                  <a:cubicBezTo>
                    <a:pt x="1404" y="1586"/>
                    <a:pt x="1404" y="1602"/>
                    <a:pt x="1394" y="1606"/>
                  </a:cubicBezTo>
                  <a:cubicBezTo>
                    <a:pt x="1387" y="1609"/>
                    <a:pt x="1379" y="1610"/>
                    <a:pt x="1372" y="1610"/>
                  </a:cubicBezTo>
                  <a:cubicBezTo>
                    <a:pt x="1365" y="1610"/>
                    <a:pt x="1358" y="1609"/>
                    <a:pt x="1350" y="1606"/>
                  </a:cubicBezTo>
                  <a:lnTo>
                    <a:pt x="580" y="1153"/>
                  </a:lnTo>
                  <a:cubicBezTo>
                    <a:pt x="569" y="1146"/>
                    <a:pt x="567" y="1135"/>
                    <a:pt x="580" y="1129"/>
                  </a:cubicBezTo>
                  <a:cubicBezTo>
                    <a:pt x="586" y="1124"/>
                    <a:pt x="593" y="1123"/>
                    <a:pt x="601" y="1123"/>
                  </a:cubicBezTo>
                  <a:close/>
                  <a:moveTo>
                    <a:pt x="387" y="1244"/>
                  </a:moveTo>
                  <a:cubicBezTo>
                    <a:pt x="393" y="1244"/>
                    <a:pt x="399" y="1247"/>
                    <a:pt x="405" y="1249"/>
                  </a:cubicBezTo>
                  <a:lnTo>
                    <a:pt x="1113" y="1662"/>
                  </a:lnTo>
                  <a:cubicBezTo>
                    <a:pt x="1123" y="1667"/>
                    <a:pt x="1123" y="1683"/>
                    <a:pt x="1113" y="1687"/>
                  </a:cubicBezTo>
                  <a:cubicBezTo>
                    <a:pt x="1105" y="1691"/>
                    <a:pt x="1098" y="1693"/>
                    <a:pt x="1091" y="1693"/>
                  </a:cubicBezTo>
                  <a:cubicBezTo>
                    <a:pt x="1084" y="1693"/>
                    <a:pt x="1076" y="1691"/>
                    <a:pt x="1069" y="1687"/>
                  </a:cubicBezTo>
                  <a:lnTo>
                    <a:pt x="361" y="1274"/>
                  </a:lnTo>
                  <a:cubicBezTo>
                    <a:pt x="351" y="1267"/>
                    <a:pt x="350" y="1256"/>
                    <a:pt x="361" y="1249"/>
                  </a:cubicBezTo>
                  <a:cubicBezTo>
                    <a:pt x="367" y="1247"/>
                    <a:pt x="373" y="1244"/>
                    <a:pt x="379" y="1244"/>
                  </a:cubicBezTo>
                  <a:cubicBezTo>
                    <a:pt x="381" y="1244"/>
                    <a:pt x="382" y="1245"/>
                    <a:pt x="383" y="1245"/>
                  </a:cubicBezTo>
                  <a:cubicBezTo>
                    <a:pt x="385" y="1245"/>
                    <a:pt x="386" y="1244"/>
                    <a:pt x="387" y="1244"/>
                  </a:cubicBezTo>
                  <a:close/>
                  <a:moveTo>
                    <a:pt x="492" y="1182"/>
                  </a:moveTo>
                  <a:cubicBezTo>
                    <a:pt x="499" y="1182"/>
                    <a:pt x="508" y="1184"/>
                    <a:pt x="515" y="1187"/>
                  </a:cubicBezTo>
                  <a:lnTo>
                    <a:pt x="1324" y="1662"/>
                  </a:lnTo>
                  <a:cubicBezTo>
                    <a:pt x="1334" y="1667"/>
                    <a:pt x="1334" y="1683"/>
                    <a:pt x="1324" y="1687"/>
                  </a:cubicBezTo>
                  <a:cubicBezTo>
                    <a:pt x="1318" y="1691"/>
                    <a:pt x="1311" y="1693"/>
                    <a:pt x="1304" y="1693"/>
                  </a:cubicBezTo>
                  <a:cubicBezTo>
                    <a:pt x="1295" y="1693"/>
                    <a:pt x="1288" y="1690"/>
                    <a:pt x="1281" y="1687"/>
                  </a:cubicBezTo>
                  <a:lnTo>
                    <a:pt x="472" y="1213"/>
                  </a:lnTo>
                  <a:cubicBezTo>
                    <a:pt x="460" y="1206"/>
                    <a:pt x="459" y="1194"/>
                    <a:pt x="472" y="1187"/>
                  </a:cubicBezTo>
                  <a:cubicBezTo>
                    <a:pt x="477" y="1184"/>
                    <a:pt x="485" y="1182"/>
                    <a:pt x="492" y="1182"/>
                  </a:cubicBezTo>
                  <a:close/>
                  <a:moveTo>
                    <a:pt x="2216" y="1198"/>
                  </a:moveTo>
                  <a:cubicBezTo>
                    <a:pt x="2219" y="1198"/>
                    <a:pt x="2223" y="1200"/>
                    <a:pt x="2226" y="1203"/>
                  </a:cubicBezTo>
                  <a:cubicBezTo>
                    <a:pt x="2236" y="1209"/>
                    <a:pt x="2244" y="1219"/>
                    <a:pt x="2248" y="1229"/>
                  </a:cubicBezTo>
                  <a:lnTo>
                    <a:pt x="2323" y="1449"/>
                  </a:lnTo>
                  <a:cubicBezTo>
                    <a:pt x="2326" y="1459"/>
                    <a:pt x="2332" y="1468"/>
                    <a:pt x="2341" y="1474"/>
                  </a:cubicBezTo>
                  <a:lnTo>
                    <a:pt x="2510" y="1600"/>
                  </a:lnTo>
                  <a:cubicBezTo>
                    <a:pt x="2529" y="1615"/>
                    <a:pt x="2537" y="1646"/>
                    <a:pt x="2523" y="1655"/>
                  </a:cubicBezTo>
                  <a:lnTo>
                    <a:pt x="2428" y="1709"/>
                  </a:lnTo>
                  <a:lnTo>
                    <a:pt x="2394" y="1728"/>
                  </a:lnTo>
                  <a:cubicBezTo>
                    <a:pt x="2393" y="1732"/>
                    <a:pt x="2393" y="1736"/>
                    <a:pt x="2394" y="1741"/>
                  </a:cubicBezTo>
                  <a:lnTo>
                    <a:pt x="2422" y="1951"/>
                  </a:lnTo>
                  <a:cubicBezTo>
                    <a:pt x="2425" y="1958"/>
                    <a:pt x="2422" y="1965"/>
                    <a:pt x="2416" y="1971"/>
                  </a:cubicBezTo>
                  <a:lnTo>
                    <a:pt x="2320" y="2026"/>
                  </a:lnTo>
                  <a:cubicBezTo>
                    <a:pt x="2326" y="2022"/>
                    <a:pt x="2328" y="2015"/>
                    <a:pt x="2326" y="2008"/>
                  </a:cubicBezTo>
                  <a:lnTo>
                    <a:pt x="2326" y="2008"/>
                  </a:lnTo>
                  <a:cubicBezTo>
                    <a:pt x="2328" y="2021"/>
                    <a:pt x="2322" y="2028"/>
                    <a:pt x="2313" y="2028"/>
                  </a:cubicBezTo>
                  <a:cubicBezTo>
                    <a:pt x="2310" y="2028"/>
                    <a:pt x="2306" y="2026"/>
                    <a:pt x="2303" y="2025"/>
                  </a:cubicBezTo>
                  <a:cubicBezTo>
                    <a:pt x="2299" y="2022"/>
                    <a:pt x="2296" y="2019"/>
                    <a:pt x="2291" y="2015"/>
                  </a:cubicBezTo>
                  <a:lnTo>
                    <a:pt x="2141" y="1836"/>
                  </a:lnTo>
                  <a:cubicBezTo>
                    <a:pt x="2138" y="1832"/>
                    <a:pt x="2133" y="1829"/>
                    <a:pt x="2131" y="1828"/>
                  </a:cubicBezTo>
                  <a:cubicBezTo>
                    <a:pt x="2126" y="1825"/>
                    <a:pt x="2123" y="1823"/>
                    <a:pt x="2119" y="1823"/>
                  </a:cubicBezTo>
                  <a:lnTo>
                    <a:pt x="1968" y="1828"/>
                  </a:lnTo>
                  <a:cubicBezTo>
                    <a:pt x="1964" y="1828"/>
                    <a:pt x="1961" y="1826"/>
                    <a:pt x="1958" y="1825"/>
                  </a:cubicBezTo>
                  <a:cubicBezTo>
                    <a:pt x="1942" y="1815"/>
                    <a:pt x="1933" y="1797"/>
                    <a:pt x="1935" y="1780"/>
                  </a:cubicBezTo>
                  <a:lnTo>
                    <a:pt x="1964" y="1603"/>
                  </a:lnTo>
                  <a:cubicBezTo>
                    <a:pt x="1965" y="1593"/>
                    <a:pt x="1962" y="1583"/>
                    <a:pt x="1957" y="1574"/>
                  </a:cubicBezTo>
                  <a:lnTo>
                    <a:pt x="1835" y="1367"/>
                  </a:lnTo>
                  <a:cubicBezTo>
                    <a:pt x="1825" y="1350"/>
                    <a:pt x="1826" y="1332"/>
                    <a:pt x="1835" y="1327"/>
                  </a:cubicBezTo>
                  <a:lnTo>
                    <a:pt x="1835" y="1327"/>
                  </a:lnTo>
                  <a:cubicBezTo>
                    <a:pt x="1835" y="1327"/>
                    <a:pt x="1835" y="1327"/>
                    <a:pt x="1835" y="1327"/>
                  </a:cubicBezTo>
                  <a:lnTo>
                    <a:pt x="1930" y="1272"/>
                  </a:lnTo>
                  <a:cubicBezTo>
                    <a:pt x="1932" y="1271"/>
                    <a:pt x="1935" y="1271"/>
                    <a:pt x="1936" y="1271"/>
                  </a:cubicBezTo>
                  <a:cubicBezTo>
                    <a:pt x="1939" y="1271"/>
                    <a:pt x="1942" y="1271"/>
                    <a:pt x="1943" y="1272"/>
                  </a:cubicBezTo>
                  <a:lnTo>
                    <a:pt x="2074" y="1326"/>
                  </a:lnTo>
                  <a:lnTo>
                    <a:pt x="2112" y="1261"/>
                  </a:lnTo>
                  <a:cubicBezTo>
                    <a:pt x="2113" y="1258"/>
                    <a:pt x="2116" y="1256"/>
                    <a:pt x="2119" y="1255"/>
                  </a:cubicBezTo>
                  <a:lnTo>
                    <a:pt x="2117" y="1255"/>
                  </a:lnTo>
                  <a:lnTo>
                    <a:pt x="2210" y="1200"/>
                  </a:lnTo>
                  <a:cubicBezTo>
                    <a:pt x="2212" y="1200"/>
                    <a:pt x="2213" y="1198"/>
                    <a:pt x="2216" y="1198"/>
                  </a:cubicBezTo>
                  <a:close/>
                  <a:moveTo>
                    <a:pt x="2647" y="1"/>
                  </a:moveTo>
                  <a:lnTo>
                    <a:pt x="2645" y="2"/>
                  </a:lnTo>
                  <a:lnTo>
                    <a:pt x="2642" y="141"/>
                  </a:lnTo>
                  <a:lnTo>
                    <a:pt x="2635" y="147"/>
                  </a:lnTo>
                  <a:lnTo>
                    <a:pt x="4265" y="1101"/>
                  </a:lnTo>
                  <a:lnTo>
                    <a:pt x="4249" y="1110"/>
                  </a:lnTo>
                  <a:lnTo>
                    <a:pt x="2621" y="156"/>
                  </a:lnTo>
                  <a:cubicBezTo>
                    <a:pt x="2593" y="175"/>
                    <a:pt x="2544" y="205"/>
                    <a:pt x="2483" y="241"/>
                  </a:cubicBezTo>
                  <a:cubicBezTo>
                    <a:pt x="2795" y="250"/>
                    <a:pt x="3030" y="376"/>
                    <a:pt x="3134" y="1049"/>
                  </a:cubicBezTo>
                  <a:cubicBezTo>
                    <a:pt x="2939" y="1139"/>
                    <a:pt x="2731" y="1183"/>
                    <a:pt x="2524" y="1183"/>
                  </a:cubicBezTo>
                  <a:cubicBezTo>
                    <a:pt x="2155" y="1183"/>
                    <a:pt x="1791" y="1043"/>
                    <a:pt x="1513" y="776"/>
                  </a:cubicBezTo>
                  <a:cubicBezTo>
                    <a:pt x="1530" y="718"/>
                    <a:pt x="1546" y="662"/>
                    <a:pt x="1562" y="608"/>
                  </a:cubicBezTo>
                  <a:cubicBezTo>
                    <a:pt x="1610" y="450"/>
                    <a:pt x="1794" y="302"/>
                    <a:pt x="1971" y="234"/>
                  </a:cubicBezTo>
                  <a:lnTo>
                    <a:pt x="1978" y="204"/>
                  </a:lnTo>
                  <a:lnTo>
                    <a:pt x="1988" y="165"/>
                  </a:lnTo>
                  <a:cubicBezTo>
                    <a:pt x="1954" y="156"/>
                    <a:pt x="1920" y="143"/>
                    <a:pt x="1888" y="127"/>
                  </a:cubicBezTo>
                  <a:lnTo>
                    <a:pt x="0" y="1217"/>
                  </a:lnTo>
                  <a:lnTo>
                    <a:pt x="1822" y="2269"/>
                  </a:lnTo>
                  <a:cubicBezTo>
                    <a:pt x="1896" y="2311"/>
                    <a:pt x="1909" y="2377"/>
                    <a:pt x="1862" y="2427"/>
                  </a:cubicBezTo>
                  <a:cubicBezTo>
                    <a:pt x="1880" y="2411"/>
                    <a:pt x="1890" y="2387"/>
                    <a:pt x="1891" y="2363"/>
                  </a:cubicBezTo>
                  <a:lnTo>
                    <a:pt x="1891" y="2477"/>
                  </a:lnTo>
                  <a:lnTo>
                    <a:pt x="4349" y="1058"/>
                  </a:lnTo>
                  <a:cubicBezTo>
                    <a:pt x="4352" y="1056"/>
                    <a:pt x="4379" y="1041"/>
                    <a:pt x="4382" y="1032"/>
                  </a:cubicBezTo>
                  <a:lnTo>
                    <a:pt x="4382" y="1032"/>
                  </a:lnTo>
                  <a:cubicBezTo>
                    <a:pt x="4382" y="1033"/>
                    <a:pt x="4382" y="1034"/>
                    <a:pt x="4382" y="1036"/>
                  </a:cubicBezTo>
                  <a:lnTo>
                    <a:pt x="4382" y="1030"/>
                  </a:lnTo>
                  <a:cubicBezTo>
                    <a:pt x="4382" y="1031"/>
                    <a:pt x="4382" y="1031"/>
                    <a:pt x="4382" y="1032"/>
                  </a:cubicBezTo>
                  <a:lnTo>
                    <a:pt x="4382" y="1032"/>
                  </a:lnTo>
                  <a:cubicBezTo>
                    <a:pt x="4381" y="1019"/>
                    <a:pt x="4374" y="1009"/>
                    <a:pt x="4364" y="1003"/>
                  </a:cubicBezTo>
                  <a:lnTo>
                    <a:pt x="26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56"/>
            <p:cNvSpPr/>
            <p:nvPr/>
          </p:nvSpPr>
          <p:spPr>
            <a:xfrm>
              <a:off x="2854150" y="3234475"/>
              <a:ext cx="1725" cy="2375"/>
            </a:xfrm>
            <a:custGeom>
              <a:rect b="b" l="l" r="r" t="t"/>
              <a:pathLst>
                <a:path extrusionOk="0" h="95" w="69">
                  <a:moveTo>
                    <a:pt x="69" y="1"/>
                  </a:moveTo>
                  <a:cubicBezTo>
                    <a:pt x="69" y="24"/>
                    <a:pt x="59" y="47"/>
                    <a:pt x="40" y="64"/>
                  </a:cubicBezTo>
                  <a:cubicBezTo>
                    <a:pt x="28" y="76"/>
                    <a:pt x="15" y="86"/>
                    <a:pt x="1" y="95"/>
                  </a:cubicBezTo>
                  <a:cubicBezTo>
                    <a:pt x="5" y="93"/>
                    <a:pt x="8" y="92"/>
                    <a:pt x="11" y="89"/>
                  </a:cubicBezTo>
                  <a:cubicBezTo>
                    <a:pt x="50" y="64"/>
                    <a:pt x="69" y="32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56"/>
            <p:cNvSpPr/>
            <p:nvPr/>
          </p:nvSpPr>
          <p:spPr>
            <a:xfrm>
              <a:off x="2854150" y="3236675"/>
              <a:ext cx="275" cy="1625"/>
            </a:xfrm>
            <a:custGeom>
              <a:rect b="b" l="l" r="r" t="t"/>
              <a:pathLst>
                <a:path extrusionOk="0" h="65" w="11">
                  <a:moveTo>
                    <a:pt x="11" y="1"/>
                  </a:moveTo>
                  <a:cubicBezTo>
                    <a:pt x="8" y="4"/>
                    <a:pt x="5" y="5"/>
                    <a:pt x="1" y="7"/>
                  </a:cubicBezTo>
                  <a:lnTo>
                    <a:pt x="1" y="65"/>
                  </a:lnTo>
                  <a:lnTo>
                    <a:pt x="11" y="59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56"/>
            <p:cNvSpPr/>
            <p:nvPr/>
          </p:nvSpPr>
          <p:spPr>
            <a:xfrm>
              <a:off x="2854400" y="3234475"/>
              <a:ext cx="1475" cy="3675"/>
            </a:xfrm>
            <a:custGeom>
              <a:rect b="b" l="l" r="r" t="t"/>
              <a:pathLst>
                <a:path extrusionOk="0" h="147" w="59">
                  <a:moveTo>
                    <a:pt x="59" y="0"/>
                  </a:moveTo>
                  <a:cubicBezTo>
                    <a:pt x="59" y="32"/>
                    <a:pt x="40" y="64"/>
                    <a:pt x="1" y="89"/>
                  </a:cubicBezTo>
                  <a:lnTo>
                    <a:pt x="1" y="147"/>
                  </a:lnTo>
                  <a:lnTo>
                    <a:pt x="59" y="113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56"/>
            <p:cNvSpPr/>
            <p:nvPr/>
          </p:nvSpPr>
          <p:spPr>
            <a:xfrm>
              <a:off x="2847875" y="3236825"/>
              <a:ext cx="6300" cy="4400"/>
            </a:xfrm>
            <a:custGeom>
              <a:rect b="b" l="l" r="r" t="t"/>
              <a:pathLst>
                <a:path extrusionOk="0" h="176" w="252">
                  <a:moveTo>
                    <a:pt x="252" y="1"/>
                  </a:moveTo>
                  <a:lnTo>
                    <a:pt x="1" y="147"/>
                  </a:lnTo>
                  <a:lnTo>
                    <a:pt x="50" y="176"/>
                  </a:lnTo>
                  <a:lnTo>
                    <a:pt x="252" y="59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56"/>
            <p:cNvSpPr/>
            <p:nvPr/>
          </p:nvSpPr>
          <p:spPr>
            <a:xfrm>
              <a:off x="2839750" y="3240475"/>
              <a:ext cx="9400" cy="4825"/>
            </a:xfrm>
            <a:custGeom>
              <a:rect b="b" l="l" r="r" t="t"/>
              <a:pathLst>
                <a:path extrusionOk="0" h="193" w="376">
                  <a:moveTo>
                    <a:pt x="326" y="1"/>
                  </a:moveTo>
                  <a:lnTo>
                    <a:pt x="1" y="189"/>
                  </a:lnTo>
                  <a:lnTo>
                    <a:pt x="10" y="191"/>
                  </a:lnTo>
                  <a:cubicBezTo>
                    <a:pt x="13" y="191"/>
                    <a:pt x="17" y="192"/>
                    <a:pt x="20" y="192"/>
                  </a:cubicBezTo>
                  <a:lnTo>
                    <a:pt x="73" y="192"/>
                  </a:lnTo>
                  <a:cubicBezTo>
                    <a:pt x="75" y="191"/>
                    <a:pt x="76" y="191"/>
                    <a:pt x="79" y="191"/>
                  </a:cubicBezTo>
                  <a:lnTo>
                    <a:pt x="84" y="191"/>
                  </a:lnTo>
                  <a:cubicBezTo>
                    <a:pt x="91" y="189"/>
                    <a:pt x="98" y="187"/>
                    <a:pt x="107" y="184"/>
                  </a:cubicBezTo>
                  <a:lnTo>
                    <a:pt x="121" y="176"/>
                  </a:lnTo>
                  <a:lnTo>
                    <a:pt x="375" y="30"/>
                  </a:lnTo>
                  <a:lnTo>
                    <a:pt x="326" y="2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56"/>
            <p:cNvSpPr/>
            <p:nvPr/>
          </p:nvSpPr>
          <p:spPr>
            <a:xfrm>
              <a:off x="2798225" y="3205750"/>
              <a:ext cx="58125" cy="34725"/>
            </a:xfrm>
            <a:custGeom>
              <a:rect b="b" l="l" r="r" t="t"/>
              <a:pathLst>
                <a:path extrusionOk="0" h="1389" w="2325">
                  <a:moveTo>
                    <a:pt x="332" y="310"/>
                  </a:moveTo>
                  <a:cubicBezTo>
                    <a:pt x="343" y="310"/>
                    <a:pt x="353" y="313"/>
                    <a:pt x="363" y="317"/>
                  </a:cubicBezTo>
                  <a:lnTo>
                    <a:pt x="734" y="530"/>
                  </a:lnTo>
                  <a:cubicBezTo>
                    <a:pt x="753" y="542"/>
                    <a:pt x="753" y="558"/>
                    <a:pt x="734" y="566"/>
                  </a:cubicBezTo>
                  <a:cubicBezTo>
                    <a:pt x="725" y="572"/>
                    <a:pt x="714" y="574"/>
                    <a:pt x="703" y="574"/>
                  </a:cubicBezTo>
                  <a:lnTo>
                    <a:pt x="703" y="575"/>
                  </a:lnTo>
                  <a:cubicBezTo>
                    <a:pt x="693" y="575"/>
                    <a:pt x="682" y="572"/>
                    <a:pt x="673" y="568"/>
                  </a:cubicBezTo>
                  <a:lnTo>
                    <a:pt x="300" y="352"/>
                  </a:lnTo>
                  <a:cubicBezTo>
                    <a:pt x="283" y="343"/>
                    <a:pt x="283" y="327"/>
                    <a:pt x="300" y="317"/>
                  </a:cubicBezTo>
                  <a:cubicBezTo>
                    <a:pt x="310" y="313"/>
                    <a:pt x="321" y="310"/>
                    <a:pt x="332" y="310"/>
                  </a:cubicBezTo>
                  <a:close/>
                  <a:moveTo>
                    <a:pt x="891" y="621"/>
                  </a:moveTo>
                  <a:cubicBezTo>
                    <a:pt x="904" y="621"/>
                    <a:pt x="917" y="625"/>
                    <a:pt x="928" y="632"/>
                  </a:cubicBezTo>
                  <a:cubicBezTo>
                    <a:pt x="953" y="645"/>
                    <a:pt x="953" y="666"/>
                    <a:pt x="928" y="681"/>
                  </a:cubicBezTo>
                  <a:cubicBezTo>
                    <a:pt x="914" y="688"/>
                    <a:pt x="899" y="691"/>
                    <a:pt x="883" y="691"/>
                  </a:cubicBezTo>
                  <a:cubicBezTo>
                    <a:pt x="881" y="691"/>
                    <a:pt x="880" y="691"/>
                    <a:pt x="878" y="691"/>
                  </a:cubicBezTo>
                  <a:cubicBezTo>
                    <a:pt x="865" y="691"/>
                    <a:pt x="853" y="687"/>
                    <a:pt x="841" y="681"/>
                  </a:cubicBezTo>
                  <a:cubicBezTo>
                    <a:pt x="818" y="672"/>
                    <a:pt x="818" y="640"/>
                    <a:pt x="841" y="632"/>
                  </a:cubicBezTo>
                  <a:cubicBezTo>
                    <a:pt x="853" y="625"/>
                    <a:pt x="866" y="621"/>
                    <a:pt x="879" y="621"/>
                  </a:cubicBezTo>
                  <a:cubicBezTo>
                    <a:pt x="881" y="621"/>
                    <a:pt x="883" y="621"/>
                    <a:pt x="885" y="621"/>
                  </a:cubicBezTo>
                  <a:cubicBezTo>
                    <a:pt x="887" y="621"/>
                    <a:pt x="889" y="621"/>
                    <a:pt x="891" y="621"/>
                  </a:cubicBezTo>
                  <a:close/>
                  <a:moveTo>
                    <a:pt x="1472" y="979"/>
                  </a:moveTo>
                  <a:lnTo>
                    <a:pt x="1472" y="980"/>
                  </a:lnTo>
                  <a:lnTo>
                    <a:pt x="1472" y="980"/>
                  </a:lnTo>
                  <a:cubicBezTo>
                    <a:pt x="1472" y="980"/>
                    <a:pt x="1472" y="980"/>
                    <a:pt x="1472" y="979"/>
                  </a:cubicBezTo>
                  <a:close/>
                  <a:moveTo>
                    <a:pt x="1623" y="813"/>
                  </a:moveTo>
                  <a:cubicBezTo>
                    <a:pt x="1626" y="813"/>
                    <a:pt x="1629" y="813"/>
                    <a:pt x="1632" y="814"/>
                  </a:cubicBezTo>
                  <a:cubicBezTo>
                    <a:pt x="1633" y="816"/>
                    <a:pt x="1634" y="817"/>
                    <a:pt x="1636" y="819"/>
                  </a:cubicBezTo>
                  <a:lnTo>
                    <a:pt x="1663" y="869"/>
                  </a:lnTo>
                  <a:cubicBezTo>
                    <a:pt x="1665" y="871"/>
                    <a:pt x="1665" y="872"/>
                    <a:pt x="1666" y="872"/>
                  </a:cubicBezTo>
                  <a:cubicBezTo>
                    <a:pt x="1668" y="874"/>
                    <a:pt x="1671" y="874"/>
                    <a:pt x="1672" y="875"/>
                  </a:cubicBezTo>
                  <a:lnTo>
                    <a:pt x="1762" y="890"/>
                  </a:lnTo>
                  <a:cubicBezTo>
                    <a:pt x="1763" y="890"/>
                    <a:pt x="1765" y="891"/>
                    <a:pt x="1766" y="893"/>
                  </a:cubicBezTo>
                  <a:cubicBezTo>
                    <a:pt x="1769" y="893"/>
                    <a:pt x="1771" y="895"/>
                    <a:pt x="1771" y="897"/>
                  </a:cubicBezTo>
                  <a:lnTo>
                    <a:pt x="1771" y="940"/>
                  </a:lnTo>
                  <a:cubicBezTo>
                    <a:pt x="1771" y="942"/>
                    <a:pt x="1769" y="945"/>
                    <a:pt x="1765" y="946"/>
                  </a:cubicBezTo>
                  <a:lnTo>
                    <a:pt x="1690" y="978"/>
                  </a:lnTo>
                  <a:cubicBezTo>
                    <a:pt x="1688" y="978"/>
                    <a:pt x="1687" y="980"/>
                    <a:pt x="1685" y="981"/>
                  </a:cubicBezTo>
                  <a:lnTo>
                    <a:pt x="1685" y="996"/>
                  </a:lnTo>
                  <a:lnTo>
                    <a:pt x="1685" y="1038"/>
                  </a:lnTo>
                  <a:cubicBezTo>
                    <a:pt x="1685" y="1043"/>
                    <a:pt x="1679" y="1046"/>
                    <a:pt x="1672" y="1046"/>
                  </a:cubicBezTo>
                  <a:cubicBezTo>
                    <a:pt x="1669" y="1046"/>
                    <a:pt x="1666" y="1045"/>
                    <a:pt x="1665" y="1045"/>
                  </a:cubicBezTo>
                  <a:lnTo>
                    <a:pt x="1589" y="1013"/>
                  </a:lnTo>
                  <a:cubicBezTo>
                    <a:pt x="1587" y="1012"/>
                    <a:pt x="1584" y="1012"/>
                    <a:pt x="1582" y="1012"/>
                  </a:cubicBezTo>
                  <a:cubicBezTo>
                    <a:pt x="1581" y="1011"/>
                    <a:pt x="1581" y="1010"/>
                    <a:pt x="1580" y="1010"/>
                  </a:cubicBezTo>
                  <a:cubicBezTo>
                    <a:pt x="1579" y="1010"/>
                    <a:pt x="1579" y="1011"/>
                    <a:pt x="1578" y="1012"/>
                  </a:cubicBezTo>
                  <a:lnTo>
                    <a:pt x="1489" y="1029"/>
                  </a:lnTo>
                  <a:lnTo>
                    <a:pt x="1485" y="1029"/>
                  </a:lnTo>
                  <a:cubicBezTo>
                    <a:pt x="1482" y="1029"/>
                    <a:pt x="1479" y="1029"/>
                    <a:pt x="1476" y="1027"/>
                  </a:cubicBezTo>
                  <a:cubicBezTo>
                    <a:pt x="1473" y="1026"/>
                    <a:pt x="1472" y="1025"/>
                    <a:pt x="1472" y="1022"/>
                  </a:cubicBezTo>
                  <a:lnTo>
                    <a:pt x="1472" y="980"/>
                  </a:lnTo>
                  <a:lnTo>
                    <a:pt x="1472" y="980"/>
                  </a:lnTo>
                  <a:cubicBezTo>
                    <a:pt x="1472" y="982"/>
                    <a:pt x="1474" y="983"/>
                    <a:pt x="1476" y="984"/>
                  </a:cubicBezTo>
                  <a:cubicBezTo>
                    <a:pt x="1474" y="983"/>
                    <a:pt x="1472" y="981"/>
                    <a:pt x="1472" y="979"/>
                  </a:cubicBezTo>
                  <a:lnTo>
                    <a:pt x="1472" y="979"/>
                  </a:lnTo>
                  <a:cubicBezTo>
                    <a:pt x="1472" y="979"/>
                    <a:pt x="1472" y="979"/>
                    <a:pt x="1472" y="979"/>
                  </a:cubicBezTo>
                  <a:lnTo>
                    <a:pt x="1472" y="979"/>
                  </a:lnTo>
                  <a:lnTo>
                    <a:pt x="1472" y="978"/>
                  </a:lnTo>
                  <a:cubicBezTo>
                    <a:pt x="1472" y="978"/>
                    <a:pt x="1472" y="979"/>
                    <a:pt x="1472" y="979"/>
                  </a:cubicBezTo>
                  <a:lnTo>
                    <a:pt x="1472" y="979"/>
                  </a:lnTo>
                  <a:cubicBezTo>
                    <a:pt x="1472" y="978"/>
                    <a:pt x="1473" y="977"/>
                    <a:pt x="1473" y="977"/>
                  </a:cubicBezTo>
                  <a:lnTo>
                    <a:pt x="1488" y="951"/>
                  </a:lnTo>
                  <a:lnTo>
                    <a:pt x="1444" y="917"/>
                  </a:lnTo>
                  <a:cubicBezTo>
                    <a:pt x="1443" y="917"/>
                    <a:pt x="1442" y="916"/>
                    <a:pt x="1442" y="913"/>
                  </a:cubicBezTo>
                  <a:lnTo>
                    <a:pt x="1442" y="871"/>
                  </a:lnTo>
                  <a:cubicBezTo>
                    <a:pt x="1442" y="866"/>
                    <a:pt x="1446" y="864"/>
                    <a:pt x="1455" y="864"/>
                  </a:cubicBezTo>
                  <a:lnTo>
                    <a:pt x="1549" y="864"/>
                  </a:lnTo>
                  <a:cubicBezTo>
                    <a:pt x="1552" y="864"/>
                    <a:pt x="1556" y="862"/>
                    <a:pt x="1559" y="861"/>
                  </a:cubicBezTo>
                  <a:lnTo>
                    <a:pt x="1613" y="816"/>
                  </a:lnTo>
                  <a:cubicBezTo>
                    <a:pt x="1616" y="814"/>
                    <a:pt x="1618" y="813"/>
                    <a:pt x="1623" y="813"/>
                  </a:cubicBezTo>
                  <a:close/>
                  <a:moveTo>
                    <a:pt x="415" y="1"/>
                  </a:moveTo>
                  <a:lnTo>
                    <a:pt x="0" y="240"/>
                  </a:lnTo>
                  <a:lnTo>
                    <a:pt x="1987" y="1389"/>
                  </a:lnTo>
                  <a:lnTo>
                    <a:pt x="2238" y="1242"/>
                  </a:lnTo>
                  <a:cubicBezTo>
                    <a:pt x="2252" y="1233"/>
                    <a:pt x="2265" y="1223"/>
                    <a:pt x="2277" y="1212"/>
                  </a:cubicBezTo>
                  <a:cubicBezTo>
                    <a:pt x="2325" y="1161"/>
                    <a:pt x="2312" y="1096"/>
                    <a:pt x="2236" y="1052"/>
                  </a:cubicBezTo>
                  <a:lnTo>
                    <a:pt x="4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56"/>
            <p:cNvSpPr/>
            <p:nvPr/>
          </p:nvSpPr>
          <p:spPr>
            <a:xfrm>
              <a:off x="2793250" y="3211775"/>
              <a:ext cx="54625" cy="33450"/>
            </a:xfrm>
            <a:custGeom>
              <a:rect b="b" l="l" r="r" t="t"/>
              <a:pathLst>
                <a:path extrusionOk="0" h="1338" w="2185">
                  <a:moveTo>
                    <a:pt x="198" y="1"/>
                  </a:moveTo>
                  <a:lnTo>
                    <a:pt x="198" y="1"/>
                  </a:lnTo>
                  <a:lnTo>
                    <a:pt x="198" y="1"/>
                  </a:lnTo>
                  <a:lnTo>
                    <a:pt x="199" y="1"/>
                  </a:lnTo>
                  <a:close/>
                  <a:moveTo>
                    <a:pt x="198" y="1"/>
                  </a:moveTo>
                  <a:lnTo>
                    <a:pt x="1" y="115"/>
                  </a:lnTo>
                  <a:lnTo>
                    <a:pt x="1858" y="1188"/>
                  </a:lnTo>
                  <a:lnTo>
                    <a:pt x="1725" y="1266"/>
                  </a:lnTo>
                  <a:lnTo>
                    <a:pt x="1819" y="1322"/>
                  </a:lnTo>
                  <a:cubicBezTo>
                    <a:pt x="1825" y="1326"/>
                    <a:pt x="1831" y="1329"/>
                    <a:pt x="1838" y="1330"/>
                  </a:cubicBezTo>
                  <a:cubicBezTo>
                    <a:pt x="1842" y="1332"/>
                    <a:pt x="1845" y="1333"/>
                    <a:pt x="1849" y="1335"/>
                  </a:cubicBezTo>
                  <a:lnTo>
                    <a:pt x="1857" y="1336"/>
                  </a:lnTo>
                  <a:lnTo>
                    <a:pt x="1860" y="1337"/>
                  </a:lnTo>
                  <a:lnTo>
                    <a:pt x="2184" y="1149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56"/>
            <p:cNvSpPr/>
            <p:nvPr/>
          </p:nvSpPr>
          <p:spPr>
            <a:xfrm>
              <a:off x="2854150" y="3236075"/>
              <a:ext cx="1000" cy="775"/>
            </a:xfrm>
            <a:custGeom>
              <a:rect b="b" l="l" r="r" t="t"/>
              <a:pathLst>
                <a:path extrusionOk="0" h="31" w="40">
                  <a:moveTo>
                    <a:pt x="40" y="0"/>
                  </a:moveTo>
                  <a:cubicBezTo>
                    <a:pt x="28" y="12"/>
                    <a:pt x="15" y="22"/>
                    <a:pt x="1" y="31"/>
                  </a:cubicBezTo>
                  <a:cubicBezTo>
                    <a:pt x="15" y="22"/>
                    <a:pt x="28" y="12"/>
                    <a:pt x="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56"/>
            <p:cNvSpPr/>
            <p:nvPr/>
          </p:nvSpPr>
          <p:spPr>
            <a:xfrm>
              <a:off x="2847875" y="3236825"/>
              <a:ext cx="6300" cy="3675"/>
            </a:xfrm>
            <a:custGeom>
              <a:rect b="b" l="l" r="r" t="t"/>
              <a:pathLst>
                <a:path extrusionOk="0" h="147" w="252">
                  <a:moveTo>
                    <a:pt x="252" y="1"/>
                  </a:moveTo>
                  <a:lnTo>
                    <a:pt x="1" y="147"/>
                  </a:lnTo>
                  <a:lnTo>
                    <a:pt x="1" y="147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56"/>
            <p:cNvSpPr/>
            <p:nvPr/>
          </p:nvSpPr>
          <p:spPr>
            <a:xfrm>
              <a:off x="2839750" y="3240475"/>
              <a:ext cx="8150" cy="4750"/>
            </a:xfrm>
            <a:custGeom>
              <a:rect b="b" l="l" r="r" t="t"/>
              <a:pathLst>
                <a:path extrusionOk="0" h="190" w="326">
                  <a:moveTo>
                    <a:pt x="326" y="1"/>
                  </a:moveTo>
                  <a:lnTo>
                    <a:pt x="1" y="189"/>
                  </a:lnTo>
                  <a:lnTo>
                    <a:pt x="1" y="189"/>
                  </a:lnTo>
                  <a:lnTo>
                    <a:pt x="326" y="1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56"/>
            <p:cNvSpPr/>
            <p:nvPr/>
          </p:nvSpPr>
          <p:spPr>
            <a:xfrm>
              <a:off x="2818675" y="3221275"/>
              <a:ext cx="3375" cy="1800"/>
            </a:xfrm>
            <a:custGeom>
              <a:rect b="b" l="l" r="r" t="t"/>
              <a:pathLst>
                <a:path extrusionOk="0" h="72" w="135">
                  <a:moveTo>
                    <a:pt x="67" y="0"/>
                  </a:moveTo>
                  <a:cubicBezTo>
                    <a:pt x="52" y="0"/>
                    <a:pt x="36" y="3"/>
                    <a:pt x="23" y="11"/>
                  </a:cubicBezTo>
                  <a:cubicBezTo>
                    <a:pt x="0" y="19"/>
                    <a:pt x="0" y="53"/>
                    <a:pt x="23" y="61"/>
                  </a:cubicBezTo>
                  <a:cubicBezTo>
                    <a:pt x="36" y="69"/>
                    <a:pt x="51" y="71"/>
                    <a:pt x="65" y="71"/>
                  </a:cubicBezTo>
                  <a:cubicBezTo>
                    <a:pt x="81" y="71"/>
                    <a:pt x="96" y="69"/>
                    <a:pt x="110" y="61"/>
                  </a:cubicBezTo>
                  <a:cubicBezTo>
                    <a:pt x="135" y="45"/>
                    <a:pt x="135" y="25"/>
                    <a:pt x="110" y="11"/>
                  </a:cubicBezTo>
                  <a:cubicBezTo>
                    <a:pt x="97" y="3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56"/>
            <p:cNvSpPr/>
            <p:nvPr/>
          </p:nvSpPr>
          <p:spPr>
            <a:xfrm>
              <a:off x="2805275" y="3213550"/>
              <a:ext cx="11775" cy="6600"/>
            </a:xfrm>
            <a:custGeom>
              <a:rect b="b" l="l" r="r" t="t"/>
              <a:pathLst>
                <a:path extrusionOk="0" h="264" w="471">
                  <a:moveTo>
                    <a:pt x="44" y="0"/>
                  </a:moveTo>
                  <a:cubicBezTo>
                    <a:pt x="35" y="0"/>
                    <a:pt x="27" y="3"/>
                    <a:pt x="20" y="8"/>
                  </a:cubicBezTo>
                  <a:cubicBezTo>
                    <a:pt x="1" y="17"/>
                    <a:pt x="1" y="32"/>
                    <a:pt x="20" y="43"/>
                  </a:cubicBezTo>
                  <a:lnTo>
                    <a:pt x="391" y="257"/>
                  </a:lnTo>
                  <a:cubicBezTo>
                    <a:pt x="400" y="262"/>
                    <a:pt x="411" y="264"/>
                    <a:pt x="422" y="264"/>
                  </a:cubicBezTo>
                  <a:cubicBezTo>
                    <a:pt x="432" y="264"/>
                    <a:pt x="443" y="262"/>
                    <a:pt x="453" y="257"/>
                  </a:cubicBezTo>
                  <a:cubicBezTo>
                    <a:pt x="471" y="247"/>
                    <a:pt x="471" y="231"/>
                    <a:pt x="453" y="221"/>
                  </a:cubicBezTo>
                  <a:lnTo>
                    <a:pt x="81" y="8"/>
                  </a:lnTo>
                  <a:cubicBezTo>
                    <a:pt x="72" y="2"/>
                    <a:pt x="60" y="1"/>
                    <a:pt x="50" y="1"/>
                  </a:cubicBezTo>
                  <a:cubicBezTo>
                    <a:pt x="48" y="0"/>
                    <a:pt x="46" y="0"/>
                    <a:pt x="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56"/>
            <p:cNvSpPr/>
            <p:nvPr/>
          </p:nvSpPr>
          <p:spPr>
            <a:xfrm>
              <a:off x="2790725" y="3214650"/>
              <a:ext cx="49000" cy="28825"/>
            </a:xfrm>
            <a:custGeom>
              <a:rect b="b" l="l" r="r" t="t"/>
              <a:pathLst>
                <a:path extrusionOk="0" h="1153" w="1960">
                  <a:moveTo>
                    <a:pt x="1" y="64"/>
                  </a:moveTo>
                  <a:lnTo>
                    <a:pt x="1" y="64"/>
                  </a:lnTo>
                  <a:cubicBezTo>
                    <a:pt x="1" y="66"/>
                    <a:pt x="0" y="68"/>
                    <a:pt x="0" y="70"/>
                  </a:cubicBezTo>
                  <a:cubicBezTo>
                    <a:pt x="0" y="77"/>
                    <a:pt x="0" y="84"/>
                    <a:pt x="0" y="91"/>
                  </a:cubicBezTo>
                  <a:lnTo>
                    <a:pt x="1" y="64"/>
                  </a:lnTo>
                  <a:close/>
                  <a:moveTo>
                    <a:pt x="102" y="0"/>
                  </a:moveTo>
                  <a:lnTo>
                    <a:pt x="12" y="52"/>
                  </a:lnTo>
                  <a:cubicBezTo>
                    <a:pt x="6" y="54"/>
                    <a:pt x="4" y="59"/>
                    <a:pt x="2" y="63"/>
                  </a:cubicBezTo>
                  <a:lnTo>
                    <a:pt x="2" y="63"/>
                  </a:lnTo>
                  <a:cubicBezTo>
                    <a:pt x="2" y="63"/>
                    <a:pt x="2" y="63"/>
                    <a:pt x="1" y="62"/>
                  </a:cubicBezTo>
                  <a:lnTo>
                    <a:pt x="1" y="64"/>
                  </a:lnTo>
                  <a:lnTo>
                    <a:pt x="1" y="64"/>
                  </a:lnTo>
                  <a:cubicBezTo>
                    <a:pt x="1" y="64"/>
                    <a:pt x="2" y="64"/>
                    <a:pt x="2" y="63"/>
                  </a:cubicBezTo>
                  <a:lnTo>
                    <a:pt x="2" y="63"/>
                  </a:lnTo>
                  <a:cubicBezTo>
                    <a:pt x="6" y="82"/>
                    <a:pt x="18" y="97"/>
                    <a:pt x="35" y="107"/>
                  </a:cubicBezTo>
                  <a:lnTo>
                    <a:pt x="1826" y="1153"/>
                  </a:lnTo>
                  <a:lnTo>
                    <a:pt x="1959" y="107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56"/>
            <p:cNvSpPr/>
            <p:nvPr/>
          </p:nvSpPr>
          <p:spPr>
            <a:xfrm>
              <a:off x="2854600" y="3206700"/>
              <a:ext cx="6000" cy="3250"/>
            </a:xfrm>
            <a:custGeom>
              <a:rect b="b" l="l" r="r" t="t"/>
              <a:pathLst>
                <a:path extrusionOk="0" h="130" w="240">
                  <a:moveTo>
                    <a:pt x="102" y="1"/>
                  </a:moveTo>
                  <a:cubicBezTo>
                    <a:pt x="102" y="1"/>
                    <a:pt x="102" y="1"/>
                    <a:pt x="102" y="1"/>
                  </a:cubicBezTo>
                  <a:lnTo>
                    <a:pt x="102" y="1"/>
                  </a:lnTo>
                  <a:cubicBezTo>
                    <a:pt x="102" y="1"/>
                    <a:pt x="103" y="1"/>
                    <a:pt x="103" y="1"/>
                  </a:cubicBezTo>
                  <a:close/>
                  <a:moveTo>
                    <a:pt x="102" y="1"/>
                  </a:moveTo>
                  <a:cubicBezTo>
                    <a:pt x="100" y="1"/>
                    <a:pt x="98" y="1"/>
                    <a:pt x="97" y="2"/>
                  </a:cubicBezTo>
                  <a:lnTo>
                    <a:pt x="0" y="59"/>
                  </a:lnTo>
                  <a:cubicBezTo>
                    <a:pt x="2" y="57"/>
                    <a:pt x="3" y="56"/>
                    <a:pt x="5" y="56"/>
                  </a:cubicBezTo>
                  <a:cubicBezTo>
                    <a:pt x="6" y="56"/>
                    <a:pt x="6" y="57"/>
                    <a:pt x="7" y="57"/>
                  </a:cubicBezTo>
                  <a:cubicBezTo>
                    <a:pt x="8" y="57"/>
                    <a:pt x="8" y="56"/>
                    <a:pt x="9" y="56"/>
                  </a:cubicBezTo>
                  <a:cubicBezTo>
                    <a:pt x="10" y="56"/>
                    <a:pt x="12" y="57"/>
                    <a:pt x="13" y="59"/>
                  </a:cubicBezTo>
                  <a:lnTo>
                    <a:pt x="183" y="128"/>
                  </a:lnTo>
                  <a:cubicBezTo>
                    <a:pt x="186" y="128"/>
                    <a:pt x="187" y="128"/>
                    <a:pt x="190" y="130"/>
                  </a:cubicBezTo>
                  <a:cubicBezTo>
                    <a:pt x="191" y="128"/>
                    <a:pt x="194" y="128"/>
                    <a:pt x="196" y="128"/>
                  </a:cubicBezTo>
                  <a:cubicBezTo>
                    <a:pt x="197" y="127"/>
                    <a:pt x="199" y="125"/>
                    <a:pt x="200" y="122"/>
                  </a:cubicBezTo>
                  <a:lnTo>
                    <a:pt x="239" y="56"/>
                  </a:lnTo>
                  <a:lnTo>
                    <a:pt x="109" y="2"/>
                  </a:lnTo>
                  <a:cubicBezTo>
                    <a:pt x="106" y="2"/>
                    <a:pt x="105" y="1"/>
                    <a:pt x="102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56"/>
            <p:cNvSpPr/>
            <p:nvPr/>
          </p:nvSpPr>
          <p:spPr>
            <a:xfrm>
              <a:off x="2866225" y="3217650"/>
              <a:ext cx="3175" cy="7525"/>
            </a:xfrm>
            <a:custGeom>
              <a:rect b="b" l="l" r="r" t="t"/>
              <a:pathLst>
                <a:path extrusionOk="0" h="301" w="127">
                  <a:moveTo>
                    <a:pt x="98" y="0"/>
                  </a:moveTo>
                  <a:cubicBezTo>
                    <a:pt x="96" y="5"/>
                    <a:pt x="96" y="9"/>
                    <a:pt x="96" y="13"/>
                  </a:cubicBezTo>
                  <a:lnTo>
                    <a:pt x="97" y="20"/>
                  </a:lnTo>
                  <a:lnTo>
                    <a:pt x="97" y="20"/>
                  </a:lnTo>
                  <a:lnTo>
                    <a:pt x="98" y="19"/>
                  </a:lnTo>
                  <a:lnTo>
                    <a:pt x="98" y="0"/>
                  </a:lnTo>
                  <a:close/>
                  <a:moveTo>
                    <a:pt x="97" y="20"/>
                  </a:moveTo>
                  <a:lnTo>
                    <a:pt x="6" y="67"/>
                  </a:lnTo>
                  <a:lnTo>
                    <a:pt x="1" y="67"/>
                  </a:lnTo>
                  <a:lnTo>
                    <a:pt x="1" y="69"/>
                  </a:lnTo>
                  <a:lnTo>
                    <a:pt x="1" y="70"/>
                  </a:lnTo>
                  <a:lnTo>
                    <a:pt x="30" y="280"/>
                  </a:lnTo>
                  <a:cubicBezTo>
                    <a:pt x="31" y="288"/>
                    <a:pt x="28" y="295"/>
                    <a:pt x="22" y="301"/>
                  </a:cubicBezTo>
                  <a:lnTo>
                    <a:pt x="119" y="244"/>
                  </a:lnTo>
                  <a:cubicBezTo>
                    <a:pt x="125" y="240"/>
                    <a:pt x="127" y="231"/>
                    <a:pt x="125" y="224"/>
                  </a:cubicBezTo>
                  <a:lnTo>
                    <a:pt x="97" y="2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56"/>
            <p:cNvSpPr/>
            <p:nvPr/>
          </p:nvSpPr>
          <p:spPr>
            <a:xfrm>
              <a:off x="2861625" y="3204900"/>
              <a:ext cx="10600" cy="12800"/>
            </a:xfrm>
            <a:custGeom>
              <a:rect b="b" l="l" r="r" t="t"/>
              <a:pathLst>
                <a:path extrusionOk="0" h="512" w="424">
                  <a:moveTo>
                    <a:pt x="3" y="57"/>
                  </a:moveTo>
                  <a:cubicBezTo>
                    <a:pt x="2" y="57"/>
                    <a:pt x="2" y="57"/>
                    <a:pt x="0" y="58"/>
                  </a:cubicBezTo>
                  <a:lnTo>
                    <a:pt x="3" y="57"/>
                  </a:lnTo>
                  <a:close/>
                  <a:moveTo>
                    <a:pt x="103" y="0"/>
                  </a:moveTo>
                  <a:cubicBezTo>
                    <a:pt x="100" y="0"/>
                    <a:pt x="99" y="1"/>
                    <a:pt x="96" y="1"/>
                  </a:cubicBezTo>
                  <a:lnTo>
                    <a:pt x="3" y="57"/>
                  </a:lnTo>
                  <a:lnTo>
                    <a:pt x="3" y="57"/>
                  </a:lnTo>
                  <a:cubicBezTo>
                    <a:pt x="3" y="57"/>
                    <a:pt x="3" y="57"/>
                    <a:pt x="3" y="57"/>
                  </a:cubicBezTo>
                  <a:lnTo>
                    <a:pt x="6" y="57"/>
                  </a:lnTo>
                  <a:cubicBezTo>
                    <a:pt x="11" y="57"/>
                    <a:pt x="13" y="58"/>
                    <a:pt x="18" y="59"/>
                  </a:cubicBezTo>
                  <a:cubicBezTo>
                    <a:pt x="26" y="67"/>
                    <a:pt x="35" y="75"/>
                    <a:pt x="38" y="87"/>
                  </a:cubicBezTo>
                  <a:lnTo>
                    <a:pt x="113" y="307"/>
                  </a:lnTo>
                  <a:cubicBezTo>
                    <a:pt x="116" y="318"/>
                    <a:pt x="124" y="326"/>
                    <a:pt x="131" y="332"/>
                  </a:cubicBezTo>
                  <a:lnTo>
                    <a:pt x="301" y="460"/>
                  </a:lnTo>
                  <a:cubicBezTo>
                    <a:pt x="312" y="468"/>
                    <a:pt x="319" y="483"/>
                    <a:pt x="321" y="497"/>
                  </a:cubicBezTo>
                  <a:cubicBezTo>
                    <a:pt x="321" y="503"/>
                    <a:pt x="320" y="508"/>
                    <a:pt x="315" y="511"/>
                  </a:cubicBezTo>
                  <a:lnTo>
                    <a:pt x="315" y="511"/>
                  </a:lnTo>
                  <a:lnTo>
                    <a:pt x="409" y="458"/>
                  </a:lnTo>
                  <a:cubicBezTo>
                    <a:pt x="424" y="451"/>
                    <a:pt x="417" y="419"/>
                    <a:pt x="396" y="403"/>
                  </a:cubicBezTo>
                  <a:lnTo>
                    <a:pt x="228" y="277"/>
                  </a:lnTo>
                  <a:cubicBezTo>
                    <a:pt x="219" y="271"/>
                    <a:pt x="214" y="262"/>
                    <a:pt x="209" y="252"/>
                  </a:cubicBezTo>
                  <a:lnTo>
                    <a:pt x="134" y="32"/>
                  </a:lnTo>
                  <a:cubicBezTo>
                    <a:pt x="131" y="22"/>
                    <a:pt x="124" y="12"/>
                    <a:pt x="113" y="6"/>
                  </a:cubicBezTo>
                  <a:cubicBezTo>
                    <a:pt x="111" y="3"/>
                    <a:pt x="106" y="1"/>
                    <a:pt x="102" y="1"/>
                  </a:cubicBezTo>
                  <a:lnTo>
                    <a:pt x="103" y="0"/>
                  </a:lnTo>
                  <a:close/>
                  <a:moveTo>
                    <a:pt x="315" y="511"/>
                  </a:moveTo>
                  <a:lnTo>
                    <a:pt x="314" y="512"/>
                  </a:lnTo>
                  <a:cubicBezTo>
                    <a:pt x="314" y="512"/>
                    <a:pt x="314" y="511"/>
                    <a:pt x="315" y="51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56"/>
            <p:cNvSpPr/>
            <p:nvPr/>
          </p:nvSpPr>
          <p:spPr>
            <a:xfrm>
              <a:off x="2854325" y="3206275"/>
              <a:ext cx="15325" cy="19375"/>
            </a:xfrm>
            <a:custGeom>
              <a:rect b="b" l="l" r="r" t="t"/>
              <a:pathLst>
                <a:path extrusionOk="0" h="775" w="613">
                  <a:moveTo>
                    <a:pt x="297" y="0"/>
                  </a:moveTo>
                  <a:cubicBezTo>
                    <a:pt x="297" y="0"/>
                    <a:pt x="296" y="1"/>
                    <a:pt x="295" y="2"/>
                  </a:cubicBezTo>
                  <a:cubicBezTo>
                    <a:pt x="292" y="2"/>
                    <a:pt x="289" y="4"/>
                    <a:pt x="288" y="6"/>
                  </a:cubicBezTo>
                  <a:lnTo>
                    <a:pt x="250" y="71"/>
                  </a:lnTo>
                  <a:lnTo>
                    <a:pt x="213" y="139"/>
                  </a:lnTo>
                  <a:cubicBezTo>
                    <a:pt x="211" y="141"/>
                    <a:pt x="210" y="142"/>
                    <a:pt x="208" y="144"/>
                  </a:cubicBezTo>
                  <a:cubicBezTo>
                    <a:pt x="205" y="145"/>
                    <a:pt x="204" y="145"/>
                    <a:pt x="202" y="145"/>
                  </a:cubicBezTo>
                  <a:cubicBezTo>
                    <a:pt x="200" y="145"/>
                    <a:pt x="197" y="144"/>
                    <a:pt x="195" y="144"/>
                  </a:cubicBezTo>
                  <a:lnTo>
                    <a:pt x="26" y="74"/>
                  </a:lnTo>
                  <a:cubicBezTo>
                    <a:pt x="24" y="73"/>
                    <a:pt x="21" y="73"/>
                    <a:pt x="18" y="73"/>
                  </a:cubicBezTo>
                  <a:cubicBezTo>
                    <a:pt x="5" y="73"/>
                    <a:pt x="1" y="93"/>
                    <a:pt x="12" y="113"/>
                  </a:cubicBezTo>
                  <a:lnTo>
                    <a:pt x="134" y="321"/>
                  </a:lnTo>
                  <a:cubicBezTo>
                    <a:pt x="140" y="329"/>
                    <a:pt x="143" y="338"/>
                    <a:pt x="142" y="348"/>
                  </a:cubicBezTo>
                  <a:lnTo>
                    <a:pt x="113" y="525"/>
                  </a:lnTo>
                  <a:cubicBezTo>
                    <a:pt x="111" y="544"/>
                    <a:pt x="120" y="561"/>
                    <a:pt x="136" y="570"/>
                  </a:cubicBezTo>
                  <a:cubicBezTo>
                    <a:pt x="139" y="573"/>
                    <a:pt x="142" y="573"/>
                    <a:pt x="146" y="574"/>
                  </a:cubicBezTo>
                  <a:lnTo>
                    <a:pt x="297" y="570"/>
                  </a:lnTo>
                  <a:cubicBezTo>
                    <a:pt x="301" y="570"/>
                    <a:pt x="304" y="571"/>
                    <a:pt x="308" y="573"/>
                  </a:cubicBezTo>
                  <a:cubicBezTo>
                    <a:pt x="311" y="576"/>
                    <a:pt x="316" y="579"/>
                    <a:pt x="318" y="583"/>
                  </a:cubicBezTo>
                  <a:lnTo>
                    <a:pt x="469" y="761"/>
                  </a:lnTo>
                  <a:cubicBezTo>
                    <a:pt x="474" y="764"/>
                    <a:pt x="477" y="769"/>
                    <a:pt x="481" y="770"/>
                  </a:cubicBezTo>
                  <a:cubicBezTo>
                    <a:pt x="484" y="773"/>
                    <a:pt x="488" y="774"/>
                    <a:pt x="491" y="774"/>
                  </a:cubicBezTo>
                  <a:cubicBezTo>
                    <a:pt x="500" y="774"/>
                    <a:pt x="506" y="767"/>
                    <a:pt x="504" y="753"/>
                  </a:cubicBezTo>
                  <a:lnTo>
                    <a:pt x="477" y="542"/>
                  </a:lnTo>
                  <a:lnTo>
                    <a:pt x="477" y="541"/>
                  </a:lnTo>
                  <a:lnTo>
                    <a:pt x="481" y="541"/>
                  </a:lnTo>
                  <a:lnTo>
                    <a:pt x="572" y="492"/>
                  </a:lnTo>
                  <a:lnTo>
                    <a:pt x="604" y="473"/>
                  </a:lnTo>
                  <a:cubicBezTo>
                    <a:pt x="610" y="470"/>
                    <a:pt x="613" y="464"/>
                    <a:pt x="611" y="458"/>
                  </a:cubicBezTo>
                  <a:cubicBezTo>
                    <a:pt x="611" y="442"/>
                    <a:pt x="604" y="429"/>
                    <a:pt x="591" y="419"/>
                  </a:cubicBezTo>
                  <a:lnTo>
                    <a:pt x="423" y="293"/>
                  </a:lnTo>
                  <a:cubicBezTo>
                    <a:pt x="414" y="287"/>
                    <a:pt x="408" y="277"/>
                    <a:pt x="404" y="268"/>
                  </a:cubicBezTo>
                  <a:lnTo>
                    <a:pt x="329" y="48"/>
                  </a:lnTo>
                  <a:cubicBezTo>
                    <a:pt x="326" y="36"/>
                    <a:pt x="318" y="28"/>
                    <a:pt x="308" y="20"/>
                  </a:cubicBezTo>
                  <a:cubicBezTo>
                    <a:pt x="305" y="19"/>
                    <a:pt x="301" y="18"/>
                    <a:pt x="298" y="18"/>
                  </a:cubicBezTo>
                  <a:lnTo>
                    <a:pt x="298" y="2"/>
                  </a:lnTo>
                  <a:cubicBezTo>
                    <a:pt x="298" y="1"/>
                    <a:pt x="298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56"/>
            <p:cNvSpPr/>
            <p:nvPr/>
          </p:nvSpPr>
          <p:spPr>
            <a:xfrm>
              <a:off x="2909775" y="3203575"/>
              <a:ext cx="7400" cy="4275"/>
            </a:xfrm>
            <a:custGeom>
              <a:rect b="b" l="l" r="r" t="t"/>
              <a:pathLst>
                <a:path extrusionOk="0" h="171" w="296">
                  <a:moveTo>
                    <a:pt x="296" y="1"/>
                  </a:moveTo>
                  <a:lnTo>
                    <a:pt x="293" y="2"/>
                  </a:lnTo>
                  <a:lnTo>
                    <a:pt x="0" y="170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56"/>
            <p:cNvSpPr/>
            <p:nvPr/>
          </p:nvSpPr>
          <p:spPr>
            <a:xfrm>
              <a:off x="2834350" y="3227650"/>
              <a:ext cx="8125" cy="1650"/>
            </a:xfrm>
            <a:custGeom>
              <a:rect b="b" l="l" r="r" t="t"/>
              <a:pathLst>
                <a:path extrusionOk="0" h="66" w="325">
                  <a:moveTo>
                    <a:pt x="59" y="46"/>
                  </a:moveTo>
                  <a:cubicBezTo>
                    <a:pt x="59" y="47"/>
                    <a:pt x="59" y="47"/>
                    <a:pt x="59" y="47"/>
                  </a:cubicBezTo>
                  <a:lnTo>
                    <a:pt x="59" y="47"/>
                  </a:lnTo>
                  <a:cubicBezTo>
                    <a:pt x="59" y="47"/>
                    <a:pt x="59" y="47"/>
                    <a:pt x="59" y="46"/>
                  </a:cubicBezTo>
                  <a:close/>
                  <a:moveTo>
                    <a:pt x="59" y="46"/>
                  </a:moveTo>
                  <a:lnTo>
                    <a:pt x="59" y="46"/>
                  </a:lnTo>
                  <a:close/>
                  <a:moveTo>
                    <a:pt x="59" y="46"/>
                  </a:moveTo>
                  <a:lnTo>
                    <a:pt x="59" y="46"/>
                  </a:lnTo>
                  <a:close/>
                  <a:moveTo>
                    <a:pt x="59" y="46"/>
                  </a:moveTo>
                  <a:lnTo>
                    <a:pt x="59" y="46"/>
                  </a:lnTo>
                  <a:close/>
                  <a:moveTo>
                    <a:pt x="57" y="44"/>
                  </a:moveTo>
                  <a:lnTo>
                    <a:pt x="57" y="44"/>
                  </a:lnTo>
                  <a:close/>
                  <a:moveTo>
                    <a:pt x="57" y="44"/>
                  </a:moveTo>
                  <a:lnTo>
                    <a:pt x="57" y="44"/>
                  </a:lnTo>
                  <a:close/>
                  <a:moveTo>
                    <a:pt x="57" y="44"/>
                  </a:moveTo>
                  <a:lnTo>
                    <a:pt x="57" y="44"/>
                  </a:lnTo>
                  <a:close/>
                  <a:moveTo>
                    <a:pt x="57" y="44"/>
                  </a:moveTo>
                  <a:lnTo>
                    <a:pt x="57" y="44"/>
                  </a:lnTo>
                  <a:close/>
                  <a:moveTo>
                    <a:pt x="57" y="44"/>
                  </a:moveTo>
                  <a:lnTo>
                    <a:pt x="57" y="44"/>
                  </a:lnTo>
                  <a:close/>
                  <a:moveTo>
                    <a:pt x="57" y="44"/>
                  </a:moveTo>
                  <a:lnTo>
                    <a:pt x="57" y="44"/>
                  </a:lnTo>
                  <a:close/>
                  <a:moveTo>
                    <a:pt x="324" y="27"/>
                  </a:moveTo>
                  <a:lnTo>
                    <a:pt x="321" y="28"/>
                  </a:lnTo>
                  <a:lnTo>
                    <a:pt x="246" y="60"/>
                  </a:lnTo>
                  <a:cubicBezTo>
                    <a:pt x="242" y="62"/>
                    <a:pt x="240" y="63"/>
                    <a:pt x="240" y="66"/>
                  </a:cubicBezTo>
                  <a:lnTo>
                    <a:pt x="240" y="66"/>
                  </a:lnTo>
                  <a:cubicBezTo>
                    <a:pt x="240" y="63"/>
                    <a:pt x="242" y="62"/>
                    <a:pt x="246" y="60"/>
                  </a:cubicBezTo>
                  <a:lnTo>
                    <a:pt x="321" y="28"/>
                  </a:lnTo>
                  <a:lnTo>
                    <a:pt x="324" y="27"/>
                  </a:lnTo>
                  <a:close/>
                  <a:moveTo>
                    <a:pt x="324" y="27"/>
                  </a:moveTo>
                  <a:lnTo>
                    <a:pt x="324" y="27"/>
                  </a:lnTo>
                  <a:close/>
                  <a:moveTo>
                    <a:pt x="324" y="27"/>
                  </a:moveTo>
                  <a:lnTo>
                    <a:pt x="324" y="27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56"/>
            <p:cNvSpPr/>
            <p:nvPr/>
          </p:nvSpPr>
          <p:spPr>
            <a:xfrm>
              <a:off x="2834250" y="3227550"/>
              <a:ext cx="1550" cy="2025"/>
            </a:xfrm>
            <a:custGeom>
              <a:rect b="b" l="l" r="r" t="t"/>
              <a:pathLst>
                <a:path extrusionOk="0" h="81" w="62">
                  <a:moveTo>
                    <a:pt x="1" y="0"/>
                  </a:moveTo>
                  <a:lnTo>
                    <a:pt x="1" y="42"/>
                  </a:lnTo>
                  <a:cubicBezTo>
                    <a:pt x="1" y="44"/>
                    <a:pt x="2" y="45"/>
                    <a:pt x="3" y="47"/>
                  </a:cubicBezTo>
                  <a:lnTo>
                    <a:pt x="47" y="80"/>
                  </a:lnTo>
                  <a:lnTo>
                    <a:pt x="61" y="54"/>
                  </a:lnTo>
                  <a:cubicBezTo>
                    <a:pt x="61" y="52"/>
                    <a:pt x="61" y="52"/>
                    <a:pt x="61" y="51"/>
                  </a:cubicBezTo>
                  <a:cubicBezTo>
                    <a:pt x="61" y="51"/>
                    <a:pt x="61" y="51"/>
                    <a:pt x="61" y="50"/>
                  </a:cubicBezTo>
                  <a:cubicBezTo>
                    <a:pt x="61" y="50"/>
                    <a:pt x="61" y="48"/>
                    <a:pt x="60" y="48"/>
                  </a:cubicBezTo>
                  <a:lnTo>
                    <a:pt x="3" y="5"/>
                  </a:lnTo>
                  <a:cubicBezTo>
                    <a:pt x="2" y="3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56"/>
            <p:cNvSpPr/>
            <p:nvPr/>
          </p:nvSpPr>
          <p:spPr>
            <a:xfrm>
              <a:off x="2840300" y="3228150"/>
              <a:ext cx="2200" cy="2150"/>
            </a:xfrm>
            <a:custGeom>
              <a:rect b="b" l="l" r="r" t="t"/>
              <a:pathLst>
                <a:path extrusionOk="0" h="86" w="88">
                  <a:moveTo>
                    <a:pt x="88" y="1"/>
                  </a:moveTo>
                  <a:cubicBezTo>
                    <a:pt x="88" y="4"/>
                    <a:pt x="86" y="5"/>
                    <a:pt x="85" y="5"/>
                  </a:cubicBezTo>
                  <a:lnTo>
                    <a:pt x="83" y="7"/>
                  </a:lnTo>
                  <a:lnTo>
                    <a:pt x="7" y="39"/>
                  </a:lnTo>
                  <a:cubicBezTo>
                    <a:pt x="4" y="40"/>
                    <a:pt x="1" y="43"/>
                    <a:pt x="1" y="44"/>
                  </a:cubicBezTo>
                  <a:lnTo>
                    <a:pt x="2" y="85"/>
                  </a:lnTo>
                  <a:cubicBezTo>
                    <a:pt x="4" y="84"/>
                    <a:pt x="5" y="82"/>
                    <a:pt x="7" y="82"/>
                  </a:cubicBezTo>
                  <a:lnTo>
                    <a:pt x="83" y="50"/>
                  </a:lnTo>
                  <a:cubicBezTo>
                    <a:pt x="86" y="49"/>
                    <a:pt x="88" y="46"/>
                    <a:pt x="88" y="44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56"/>
            <p:cNvSpPr/>
            <p:nvPr/>
          </p:nvSpPr>
          <p:spPr>
            <a:xfrm>
              <a:off x="2835050" y="3229925"/>
              <a:ext cx="5350" cy="2000"/>
            </a:xfrm>
            <a:custGeom>
              <a:rect b="b" l="l" r="r" t="t"/>
              <a:pathLst>
                <a:path extrusionOk="0" h="80" w="214">
                  <a:moveTo>
                    <a:pt x="105" y="1"/>
                  </a:moveTo>
                  <a:lnTo>
                    <a:pt x="16" y="20"/>
                  </a:lnTo>
                  <a:lnTo>
                    <a:pt x="12" y="20"/>
                  </a:lnTo>
                  <a:cubicBezTo>
                    <a:pt x="9" y="20"/>
                    <a:pt x="6" y="18"/>
                    <a:pt x="3" y="17"/>
                  </a:cubicBezTo>
                  <a:cubicBezTo>
                    <a:pt x="2" y="15"/>
                    <a:pt x="0" y="14"/>
                    <a:pt x="0" y="13"/>
                  </a:cubicBezTo>
                  <a:lnTo>
                    <a:pt x="0" y="55"/>
                  </a:lnTo>
                  <a:cubicBezTo>
                    <a:pt x="0" y="58"/>
                    <a:pt x="2" y="59"/>
                    <a:pt x="3" y="60"/>
                  </a:cubicBezTo>
                  <a:cubicBezTo>
                    <a:pt x="6" y="62"/>
                    <a:pt x="9" y="62"/>
                    <a:pt x="12" y="62"/>
                  </a:cubicBezTo>
                  <a:lnTo>
                    <a:pt x="16" y="62"/>
                  </a:lnTo>
                  <a:lnTo>
                    <a:pt x="105" y="45"/>
                  </a:lnTo>
                  <a:lnTo>
                    <a:pt x="109" y="45"/>
                  </a:lnTo>
                  <a:cubicBezTo>
                    <a:pt x="112" y="45"/>
                    <a:pt x="115" y="45"/>
                    <a:pt x="116" y="46"/>
                  </a:cubicBezTo>
                  <a:lnTo>
                    <a:pt x="192" y="78"/>
                  </a:lnTo>
                  <a:cubicBezTo>
                    <a:pt x="195" y="78"/>
                    <a:pt x="198" y="79"/>
                    <a:pt x="201" y="79"/>
                  </a:cubicBezTo>
                  <a:cubicBezTo>
                    <a:pt x="206" y="79"/>
                    <a:pt x="214" y="76"/>
                    <a:pt x="214" y="72"/>
                  </a:cubicBezTo>
                  <a:lnTo>
                    <a:pt x="214" y="29"/>
                  </a:lnTo>
                  <a:cubicBezTo>
                    <a:pt x="214" y="33"/>
                    <a:pt x="206" y="36"/>
                    <a:pt x="201" y="36"/>
                  </a:cubicBezTo>
                  <a:cubicBezTo>
                    <a:pt x="198" y="36"/>
                    <a:pt x="195" y="36"/>
                    <a:pt x="192" y="34"/>
                  </a:cubicBezTo>
                  <a:lnTo>
                    <a:pt x="116" y="2"/>
                  </a:lnTo>
                  <a:cubicBezTo>
                    <a:pt x="115" y="1"/>
                    <a:pt x="112" y="1"/>
                    <a:pt x="1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56"/>
            <p:cNvSpPr/>
            <p:nvPr/>
          </p:nvSpPr>
          <p:spPr>
            <a:xfrm>
              <a:off x="2790725" y="3201125"/>
              <a:ext cx="127450" cy="45850"/>
            </a:xfrm>
            <a:custGeom>
              <a:rect b="b" l="l" r="r" t="t"/>
              <a:pathLst>
                <a:path extrusionOk="0" h="1834" w="5098">
                  <a:moveTo>
                    <a:pt x="5097" y="0"/>
                  </a:moveTo>
                  <a:cubicBezTo>
                    <a:pt x="5097" y="9"/>
                    <a:pt x="5067" y="25"/>
                    <a:pt x="5064" y="26"/>
                  </a:cubicBezTo>
                  <a:lnTo>
                    <a:pt x="2082" y="1749"/>
                  </a:lnTo>
                  <a:lnTo>
                    <a:pt x="2066" y="1756"/>
                  </a:lnTo>
                  <a:cubicBezTo>
                    <a:pt x="2059" y="1758"/>
                    <a:pt x="2052" y="1761"/>
                    <a:pt x="2045" y="1762"/>
                  </a:cubicBezTo>
                  <a:lnTo>
                    <a:pt x="2039" y="1762"/>
                  </a:lnTo>
                  <a:cubicBezTo>
                    <a:pt x="2037" y="1762"/>
                    <a:pt x="2036" y="1763"/>
                    <a:pt x="2033" y="1763"/>
                  </a:cubicBezTo>
                  <a:lnTo>
                    <a:pt x="2024" y="1765"/>
                  </a:lnTo>
                  <a:lnTo>
                    <a:pt x="1981" y="1765"/>
                  </a:lnTo>
                  <a:cubicBezTo>
                    <a:pt x="1976" y="1765"/>
                    <a:pt x="1974" y="1765"/>
                    <a:pt x="1969" y="1763"/>
                  </a:cubicBezTo>
                  <a:lnTo>
                    <a:pt x="1958" y="1761"/>
                  </a:lnTo>
                  <a:lnTo>
                    <a:pt x="1950" y="1759"/>
                  </a:lnTo>
                  <a:cubicBezTo>
                    <a:pt x="1947" y="1758"/>
                    <a:pt x="1943" y="1756"/>
                    <a:pt x="1939" y="1755"/>
                  </a:cubicBezTo>
                  <a:cubicBezTo>
                    <a:pt x="1933" y="1752"/>
                    <a:pt x="1926" y="1749"/>
                    <a:pt x="1921" y="1746"/>
                  </a:cubicBezTo>
                  <a:cubicBezTo>
                    <a:pt x="1921" y="1746"/>
                    <a:pt x="38" y="645"/>
                    <a:pt x="36" y="645"/>
                  </a:cubicBezTo>
                  <a:cubicBezTo>
                    <a:pt x="19" y="635"/>
                    <a:pt x="7" y="619"/>
                    <a:pt x="3" y="601"/>
                  </a:cubicBezTo>
                  <a:lnTo>
                    <a:pt x="0" y="663"/>
                  </a:lnTo>
                  <a:lnTo>
                    <a:pt x="0" y="666"/>
                  </a:lnTo>
                  <a:cubicBezTo>
                    <a:pt x="0" y="676"/>
                    <a:pt x="3" y="686"/>
                    <a:pt x="10" y="695"/>
                  </a:cubicBezTo>
                  <a:lnTo>
                    <a:pt x="15" y="699"/>
                  </a:lnTo>
                  <a:lnTo>
                    <a:pt x="16" y="701"/>
                  </a:lnTo>
                  <a:lnTo>
                    <a:pt x="20" y="703"/>
                  </a:lnTo>
                  <a:lnTo>
                    <a:pt x="22" y="705"/>
                  </a:lnTo>
                  <a:cubicBezTo>
                    <a:pt x="25" y="708"/>
                    <a:pt x="1920" y="1814"/>
                    <a:pt x="1920" y="1814"/>
                  </a:cubicBezTo>
                  <a:cubicBezTo>
                    <a:pt x="1946" y="1827"/>
                    <a:pt x="1974" y="1833"/>
                    <a:pt x="2002" y="1833"/>
                  </a:cubicBezTo>
                  <a:cubicBezTo>
                    <a:pt x="2028" y="1833"/>
                    <a:pt x="2055" y="1828"/>
                    <a:pt x="2079" y="1816"/>
                  </a:cubicBezTo>
                  <a:lnTo>
                    <a:pt x="5062" y="94"/>
                  </a:lnTo>
                  <a:cubicBezTo>
                    <a:pt x="5078" y="86"/>
                    <a:pt x="5091" y="71"/>
                    <a:pt x="5097" y="54"/>
                  </a:cubicBezTo>
                  <a:cubicBezTo>
                    <a:pt x="5097" y="51"/>
                    <a:pt x="5097" y="49"/>
                    <a:pt x="5097" y="47"/>
                  </a:cubicBezTo>
                  <a:lnTo>
                    <a:pt x="509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56"/>
            <p:cNvSpPr/>
            <p:nvPr/>
          </p:nvSpPr>
          <p:spPr>
            <a:xfrm>
              <a:off x="2874125" y="3179050"/>
              <a:ext cx="41150" cy="24075"/>
            </a:xfrm>
            <a:custGeom>
              <a:rect b="b" l="l" r="r" t="t"/>
              <a:pathLst>
                <a:path extrusionOk="0" h="963" w="1646">
                  <a:moveTo>
                    <a:pt x="15" y="0"/>
                  </a:moveTo>
                  <a:lnTo>
                    <a:pt x="1" y="10"/>
                  </a:lnTo>
                  <a:lnTo>
                    <a:pt x="1629" y="963"/>
                  </a:lnTo>
                  <a:lnTo>
                    <a:pt x="1645" y="954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56"/>
            <p:cNvSpPr/>
            <p:nvPr/>
          </p:nvSpPr>
          <p:spPr>
            <a:xfrm>
              <a:off x="2914525" y="3200400"/>
              <a:ext cx="1600" cy="850"/>
            </a:xfrm>
            <a:custGeom>
              <a:rect b="b" l="l" r="r" t="t"/>
              <a:pathLst>
                <a:path extrusionOk="0" h="34" w="64">
                  <a:moveTo>
                    <a:pt x="32" y="0"/>
                  </a:moveTo>
                  <a:cubicBezTo>
                    <a:pt x="25" y="0"/>
                    <a:pt x="17" y="2"/>
                    <a:pt x="12" y="5"/>
                  </a:cubicBezTo>
                  <a:cubicBezTo>
                    <a:pt x="0" y="12"/>
                    <a:pt x="0" y="22"/>
                    <a:pt x="12" y="29"/>
                  </a:cubicBezTo>
                  <a:cubicBezTo>
                    <a:pt x="17" y="32"/>
                    <a:pt x="25" y="34"/>
                    <a:pt x="32" y="34"/>
                  </a:cubicBezTo>
                  <a:cubicBezTo>
                    <a:pt x="39" y="34"/>
                    <a:pt x="46" y="32"/>
                    <a:pt x="52" y="29"/>
                  </a:cubicBezTo>
                  <a:cubicBezTo>
                    <a:pt x="64" y="22"/>
                    <a:pt x="64" y="12"/>
                    <a:pt x="52" y="6"/>
                  </a:cubicBezTo>
                  <a:cubicBezTo>
                    <a:pt x="46" y="2"/>
                    <a:pt x="39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56"/>
            <p:cNvSpPr/>
            <p:nvPr/>
          </p:nvSpPr>
          <p:spPr>
            <a:xfrm>
              <a:off x="2912875" y="3199550"/>
              <a:ext cx="1625" cy="875"/>
            </a:xfrm>
            <a:custGeom>
              <a:rect b="b" l="l" r="r" t="t"/>
              <a:pathLst>
                <a:path extrusionOk="0" h="35" w="65">
                  <a:moveTo>
                    <a:pt x="33" y="1"/>
                  </a:moveTo>
                  <a:cubicBezTo>
                    <a:pt x="25" y="1"/>
                    <a:pt x="18" y="2"/>
                    <a:pt x="12" y="5"/>
                  </a:cubicBezTo>
                  <a:cubicBezTo>
                    <a:pt x="1" y="12"/>
                    <a:pt x="1" y="23"/>
                    <a:pt x="12" y="30"/>
                  </a:cubicBezTo>
                  <a:cubicBezTo>
                    <a:pt x="19" y="33"/>
                    <a:pt x="26" y="34"/>
                    <a:pt x="33" y="34"/>
                  </a:cubicBezTo>
                  <a:cubicBezTo>
                    <a:pt x="40" y="34"/>
                    <a:pt x="46" y="33"/>
                    <a:pt x="53" y="30"/>
                  </a:cubicBezTo>
                  <a:cubicBezTo>
                    <a:pt x="65" y="25"/>
                    <a:pt x="65" y="10"/>
                    <a:pt x="53" y="5"/>
                  </a:cubicBezTo>
                  <a:cubicBezTo>
                    <a:pt x="46" y="2"/>
                    <a:pt x="40" y="1"/>
                    <a:pt x="3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56"/>
            <p:cNvSpPr/>
            <p:nvPr/>
          </p:nvSpPr>
          <p:spPr>
            <a:xfrm>
              <a:off x="2911225" y="3198725"/>
              <a:ext cx="1600" cy="850"/>
            </a:xfrm>
            <a:custGeom>
              <a:rect b="b" l="l" r="r" t="t"/>
              <a:pathLst>
                <a:path extrusionOk="0" h="34" w="64">
                  <a:moveTo>
                    <a:pt x="32" y="0"/>
                  </a:moveTo>
                  <a:cubicBezTo>
                    <a:pt x="25" y="0"/>
                    <a:pt x="17" y="2"/>
                    <a:pt x="12" y="5"/>
                  </a:cubicBezTo>
                  <a:cubicBezTo>
                    <a:pt x="0" y="12"/>
                    <a:pt x="0" y="22"/>
                    <a:pt x="12" y="29"/>
                  </a:cubicBezTo>
                  <a:cubicBezTo>
                    <a:pt x="17" y="32"/>
                    <a:pt x="25" y="34"/>
                    <a:pt x="32" y="34"/>
                  </a:cubicBezTo>
                  <a:cubicBezTo>
                    <a:pt x="39" y="34"/>
                    <a:pt x="46" y="32"/>
                    <a:pt x="52" y="29"/>
                  </a:cubicBezTo>
                  <a:cubicBezTo>
                    <a:pt x="64" y="22"/>
                    <a:pt x="64" y="12"/>
                    <a:pt x="52" y="5"/>
                  </a:cubicBezTo>
                  <a:cubicBezTo>
                    <a:pt x="45" y="2"/>
                    <a:pt x="39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56"/>
            <p:cNvSpPr/>
            <p:nvPr/>
          </p:nvSpPr>
          <p:spPr>
            <a:xfrm>
              <a:off x="2807450" y="3211925"/>
              <a:ext cx="1600" cy="2375"/>
            </a:xfrm>
            <a:custGeom>
              <a:rect b="b" l="l" r="r" t="t"/>
              <a:pathLst>
                <a:path extrusionOk="0" h="95" w="64">
                  <a:moveTo>
                    <a:pt x="1" y="0"/>
                  </a:moveTo>
                  <a:lnTo>
                    <a:pt x="1" y="42"/>
                  </a:lnTo>
                  <a:cubicBezTo>
                    <a:pt x="1" y="44"/>
                    <a:pt x="2" y="47"/>
                    <a:pt x="4" y="47"/>
                  </a:cubicBezTo>
                  <a:lnTo>
                    <a:pt x="60" y="90"/>
                  </a:lnTo>
                  <a:cubicBezTo>
                    <a:pt x="62" y="92"/>
                    <a:pt x="63" y="93"/>
                    <a:pt x="63" y="95"/>
                  </a:cubicBezTo>
                  <a:lnTo>
                    <a:pt x="63" y="51"/>
                  </a:lnTo>
                  <a:cubicBezTo>
                    <a:pt x="63" y="50"/>
                    <a:pt x="62" y="48"/>
                    <a:pt x="60" y="47"/>
                  </a:cubicBezTo>
                  <a:lnTo>
                    <a:pt x="4" y="5"/>
                  </a:lnTo>
                  <a:cubicBezTo>
                    <a:pt x="2" y="3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56"/>
            <p:cNvSpPr/>
            <p:nvPr/>
          </p:nvSpPr>
          <p:spPr>
            <a:xfrm>
              <a:off x="2813525" y="3212575"/>
              <a:ext cx="2200" cy="2200"/>
            </a:xfrm>
            <a:custGeom>
              <a:rect b="b" l="l" r="r" t="t"/>
              <a:pathLst>
                <a:path extrusionOk="0" h="88" w="88">
                  <a:moveTo>
                    <a:pt x="87" y="0"/>
                  </a:moveTo>
                  <a:cubicBezTo>
                    <a:pt x="87" y="2"/>
                    <a:pt x="86" y="5"/>
                    <a:pt x="81" y="6"/>
                  </a:cubicBezTo>
                  <a:lnTo>
                    <a:pt x="6" y="38"/>
                  </a:lnTo>
                  <a:cubicBezTo>
                    <a:pt x="3" y="40"/>
                    <a:pt x="0" y="41"/>
                    <a:pt x="0" y="44"/>
                  </a:cubicBezTo>
                  <a:lnTo>
                    <a:pt x="0" y="87"/>
                  </a:lnTo>
                  <a:cubicBezTo>
                    <a:pt x="0" y="85"/>
                    <a:pt x="3" y="82"/>
                    <a:pt x="6" y="80"/>
                  </a:cubicBezTo>
                  <a:lnTo>
                    <a:pt x="81" y="48"/>
                  </a:lnTo>
                  <a:cubicBezTo>
                    <a:pt x="86" y="47"/>
                    <a:pt x="87" y="45"/>
                    <a:pt x="87" y="42"/>
                  </a:cubicBezTo>
                  <a:lnTo>
                    <a:pt x="8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56"/>
            <p:cNvSpPr/>
            <p:nvPr/>
          </p:nvSpPr>
          <p:spPr>
            <a:xfrm>
              <a:off x="2808225" y="3214350"/>
              <a:ext cx="5375" cy="1975"/>
            </a:xfrm>
            <a:custGeom>
              <a:rect b="b" l="l" r="r" t="t"/>
              <a:pathLst>
                <a:path extrusionOk="0" h="79" w="215">
                  <a:moveTo>
                    <a:pt x="214" y="28"/>
                  </a:moveTo>
                  <a:lnTo>
                    <a:pt x="214" y="30"/>
                  </a:lnTo>
                  <a:lnTo>
                    <a:pt x="214" y="30"/>
                  </a:lnTo>
                  <a:cubicBezTo>
                    <a:pt x="214" y="29"/>
                    <a:pt x="214" y="29"/>
                    <a:pt x="214" y="28"/>
                  </a:cubicBezTo>
                  <a:close/>
                  <a:moveTo>
                    <a:pt x="106" y="0"/>
                  </a:moveTo>
                  <a:lnTo>
                    <a:pt x="18" y="19"/>
                  </a:lnTo>
                  <a:cubicBezTo>
                    <a:pt x="13" y="19"/>
                    <a:pt x="9" y="19"/>
                    <a:pt x="5" y="16"/>
                  </a:cubicBezTo>
                  <a:cubicBezTo>
                    <a:pt x="3" y="16"/>
                    <a:pt x="0" y="14"/>
                    <a:pt x="0" y="12"/>
                  </a:cubicBezTo>
                  <a:lnTo>
                    <a:pt x="0" y="54"/>
                  </a:lnTo>
                  <a:cubicBezTo>
                    <a:pt x="2" y="57"/>
                    <a:pt x="3" y="58"/>
                    <a:pt x="5" y="60"/>
                  </a:cubicBezTo>
                  <a:cubicBezTo>
                    <a:pt x="7" y="62"/>
                    <a:pt x="10" y="62"/>
                    <a:pt x="12" y="62"/>
                  </a:cubicBezTo>
                  <a:cubicBezTo>
                    <a:pt x="14" y="62"/>
                    <a:pt x="16" y="62"/>
                    <a:pt x="18" y="61"/>
                  </a:cubicBezTo>
                  <a:lnTo>
                    <a:pt x="106" y="44"/>
                  </a:lnTo>
                  <a:cubicBezTo>
                    <a:pt x="108" y="43"/>
                    <a:pt x="111" y="43"/>
                    <a:pt x="113" y="43"/>
                  </a:cubicBezTo>
                  <a:cubicBezTo>
                    <a:pt x="115" y="43"/>
                    <a:pt x="116" y="43"/>
                    <a:pt x="118" y="44"/>
                  </a:cubicBezTo>
                  <a:lnTo>
                    <a:pt x="193" y="77"/>
                  </a:lnTo>
                  <a:cubicBezTo>
                    <a:pt x="196" y="78"/>
                    <a:pt x="198" y="78"/>
                    <a:pt x="201" y="78"/>
                  </a:cubicBezTo>
                  <a:cubicBezTo>
                    <a:pt x="208" y="78"/>
                    <a:pt x="215" y="75"/>
                    <a:pt x="214" y="70"/>
                  </a:cubicBezTo>
                  <a:lnTo>
                    <a:pt x="214" y="30"/>
                  </a:lnTo>
                  <a:lnTo>
                    <a:pt x="214" y="30"/>
                  </a:lnTo>
                  <a:cubicBezTo>
                    <a:pt x="213" y="33"/>
                    <a:pt x="207" y="36"/>
                    <a:pt x="201" y="36"/>
                  </a:cubicBezTo>
                  <a:cubicBezTo>
                    <a:pt x="199" y="36"/>
                    <a:pt x="196" y="35"/>
                    <a:pt x="193" y="34"/>
                  </a:cubicBezTo>
                  <a:lnTo>
                    <a:pt x="118" y="2"/>
                  </a:lnTo>
                  <a:cubicBezTo>
                    <a:pt x="115" y="0"/>
                    <a:pt x="111" y="0"/>
                    <a:pt x="106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56"/>
            <p:cNvSpPr/>
            <p:nvPr/>
          </p:nvSpPr>
          <p:spPr>
            <a:xfrm>
              <a:off x="2807350" y="3210450"/>
              <a:ext cx="8400" cy="4775"/>
            </a:xfrm>
            <a:custGeom>
              <a:rect b="b" l="l" r="r" t="t"/>
              <a:pathLst>
                <a:path extrusionOk="0" h="191" w="336">
                  <a:moveTo>
                    <a:pt x="186" y="0"/>
                  </a:moveTo>
                  <a:cubicBezTo>
                    <a:pt x="183" y="0"/>
                    <a:pt x="179" y="1"/>
                    <a:pt x="176" y="3"/>
                  </a:cubicBezTo>
                  <a:lnTo>
                    <a:pt x="122" y="48"/>
                  </a:lnTo>
                  <a:cubicBezTo>
                    <a:pt x="120" y="51"/>
                    <a:pt x="115" y="51"/>
                    <a:pt x="111" y="51"/>
                  </a:cubicBezTo>
                  <a:lnTo>
                    <a:pt x="18" y="51"/>
                  </a:lnTo>
                  <a:cubicBezTo>
                    <a:pt x="8" y="51"/>
                    <a:pt x="1" y="58"/>
                    <a:pt x="8" y="64"/>
                  </a:cubicBezTo>
                  <a:lnTo>
                    <a:pt x="64" y="106"/>
                  </a:lnTo>
                  <a:cubicBezTo>
                    <a:pt x="66" y="107"/>
                    <a:pt x="67" y="110"/>
                    <a:pt x="66" y="113"/>
                  </a:cubicBezTo>
                  <a:lnTo>
                    <a:pt x="37" y="164"/>
                  </a:lnTo>
                  <a:cubicBezTo>
                    <a:pt x="35" y="168"/>
                    <a:pt x="37" y="171"/>
                    <a:pt x="40" y="172"/>
                  </a:cubicBezTo>
                  <a:cubicBezTo>
                    <a:pt x="43" y="173"/>
                    <a:pt x="46" y="174"/>
                    <a:pt x="49" y="174"/>
                  </a:cubicBezTo>
                  <a:cubicBezTo>
                    <a:pt x="50" y="174"/>
                    <a:pt x="52" y="174"/>
                    <a:pt x="53" y="174"/>
                  </a:cubicBezTo>
                  <a:lnTo>
                    <a:pt x="141" y="156"/>
                  </a:lnTo>
                  <a:cubicBezTo>
                    <a:pt x="143" y="156"/>
                    <a:pt x="146" y="155"/>
                    <a:pt x="148" y="155"/>
                  </a:cubicBezTo>
                  <a:cubicBezTo>
                    <a:pt x="150" y="155"/>
                    <a:pt x="151" y="156"/>
                    <a:pt x="153" y="156"/>
                  </a:cubicBezTo>
                  <a:lnTo>
                    <a:pt x="228" y="188"/>
                  </a:lnTo>
                  <a:cubicBezTo>
                    <a:pt x="231" y="190"/>
                    <a:pt x="233" y="190"/>
                    <a:pt x="236" y="190"/>
                  </a:cubicBezTo>
                  <a:cubicBezTo>
                    <a:pt x="243" y="190"/>
                    <a:pt x="249" y="187"/>
                    <a:pt x="249" y="183"/>
                  </a:cubicBezTo>
                  <a:lnTo>
                    <a:pt x="247" y="129"/>
                  </a:lnTo>
                  <a:cubicBezTo>
                    <a:pt x="247" y="126"/>
                    <a:pt x="249" y="123"/>
                    <a:pt x="253" y="122"/>
                  </a:cubicBezTo>
                  <a:lnTo>
                    <a:pt x="328" y="91"/>
                  </a:lnTo>
                  <a:cubicBezTo>
                    <a:pt x="336" y="88"/>
                    <a:pt x="336" y="83"/>
                    <a:pt x="330" y="80"/>
                  </a:cubicBezTo>
                  <a:cubicBezTo>
                    <a:pt x="328" y="78"/>
                    <a:pt x="327" y="78"/>
                    <a:pt x="324" y="77"/>
                  </a:cubicBezTo>
                  <a:lnTo>
                    <a:pt x="236" y="62"/>
                  </a:lnTo>
                  <a:cubicBezTo>
                    <a:pt x="234" y="61"/>
                    <a:pt x="231" y="61"/>
                    <a:pt x="230" y="59"/>
                  </a:cubicBezTo>
                  <a:cubicBezTo>
                    <a:pt x="228" y="59"/>
                    <a:pt x="228" y="58"/>
                    <a:pt x="227" y="56"/>
                  </a:cubicBezTo>
                  <a:lnTo>
                    <a:pt x="198" y="6"/>
                  </a:lnTo>
                  <a:cubicBezTo>
                    <a:pt x="198" y="4"/>
                    <a:pt x="196" y="3"/>
                    <a:pt x="195" y="3"/>
                  </a:cubicBezTo>
                  <a:cubicBezTo>
                    <a:pt x="192" y="1"/>
                    <a:pt x="189" y="0"/>
                    <a:pt x="186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56"/>
            <p:cNvSpPr/>
            <p:nvPr/>
          </p:nvSpPr>
          <p:spPr>
            <a:xfrm>
              <a:off x="2814125" y="3215825"/>
              <a:ext cx="1600" cy="2425"/>
            </a:xfrm>
            <a:custGeom>
              <a:rect b="b" l="l" r="r" t="t"/>
              <a:pathLst>
                <a:path extrusionOk="0" h="97" w="64">
                  <a:moveTo>
                    <a:pt x="1" y="1"/>
                  </a:moveTo>
                  <a:lnTo>
                    <a:pt x="1" y="44"/>
                  </a:lnTo>
                  <a:cubicBezTo>
                    <a:pt x="1" y="46"/>
                    <a:pt x="2" y="47"/>
                    <a:pt x="4" y="49"/>
                  </a:cubicBezTo>
                  <a:lnTo>
                    <a:pt x="60" y="91"/>
                  </a:lnTo>
                  <a:cubicBezTo>
                    <a:pt x="62" y="92"/>
                    <a:pt x="63" y="94"/>
                    <a:pt x="63" y="97"/>
                  </a:cubicBezTo>
                  <a:lnTo>
                    <a:pt x="63" y="53"/>
                  </a:lnTo>
                  <a:cubicBezTo>
                    <a:pt x="63" y="52"/>
                    <a:pt x="62" y="49"/>
                    <a:pt x="60" y="49"/>
                  </a:cubicBezTo>
                  <a:lnTo>
                    <a:pt x="4" y="5"/>
                  </a:lnTo>
                  <a:cubicBezTo>
                    <a:pt x="2" y="4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56"/>
            <p:cNvSpPr/>
            <p:nvPr/>
          </p:nvSpPr>
          <p:spPr>
            <a:xfrm>
              <a:off x="2820175" y="3216500"/>
              <a:ext cx="2200" cy="2200"/>
            </a:xfrm>
            <a:custGeom>
              <a:rect b="b" l="l" r="r" t="t"/>
              <a:pathLst>
                <a:path extrusionOk="0" h="88" w="88">
                  <a:moveTo>
                    <a:pt x="88" y="0"/>
                  </a:moveTo>
                  <a:cubicBezTo>
                    <a:pt x="88" y="3"/>
                    <a:pt x="86" y="4"/>
                    <a:pt x="82" y="6"/>
                  </a:cubicBezTo>
                  <a:lnTo>
                    <a:pt x="7" y="38"/>
                  </a:lnTo>
                  <a:cubicBezTo>
                    <a:pt x="4" y="39"/>
                    <a:pt x="1" y="41"/>
                    <a:pt x="1" y="44"/>
                  </a:cubicBezTo>
                  <a:lnTo>
                    <a:pt x="1" y="87"/>
                  </a:lnTo>
                  <a:cubicBezTo>
                    <a:pt x="1" y="84"/>
                    <a:pt x="4" y="83"/>
                    <a:pt x="7" y="81"/>
                  </a:cubicBezTo>
                  <a:lnTo>
                    <a:pt x="82" y="49"/>
                  </a:lnTo>
                  <a:cubicBezTo>
                    <a:pt x="86" y="48"/>
                    <a:pt x="88" y="45"/>
                    <a:pt x="88" y="44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56"/>
            <p:cNvSpPr/>
            <p:nvPr/>
          </p:nvSpPr>
          <p:spPr>
            <a:xfrm>
              <a:off x="2814900" y="3218250"/>
              <a:ext cx="5375" cy="2000"/>
            </a:xfrm>
            <a:custGeom>
              <a:rect b="b" l="l" r="r" t="t"/>
              <a:pathLst>
                <a:path extrusionOk="0" h="80" w="215">
                  <a:moveTo>
                    <a:pt x="213" y="27"/>
                  </a:moveTo>
                  <a:lnTo>
                    <a:pt x="213" y="29"/>
                  </a:lnTo>
                  <a:lnTo>
                    <a:pt x="213" y="29"/>
                  </a:lnTo>
                  <a:cubicBezTo>
                    <a:pt x="214" y="29"/>
                    <a:pt x="214" y="28"/>
                    <a:pt x="213" y="27"/>
                  </a:cubicBezTo>
                  <a:close/>
                  <a:moveTo>
                    <a:pt x="110" y="0"/>
                  </a:moveTo>
                  <a:cubicBezTo>
                    <a:pt x="109" y="0"/>
                    <a:pt x="107" y="1"/>
                    <a:pt x="106" y="1"/>
                  </a:cubicBezTo>
                  <a:lnTo>
                    <a:pt x="18" y="18"/>
                  </a:lnTo>
                  <a:cubicBezTo>
                    <a:pt x="16" y="19"/>
                    <a:pt x="14" y="19"/>
                    <a:pt x="12" y="19"/>
                  </a:cubicBezTo>
                  <a:cubicBezTo>
                    <a:pt x="10" y="19"/>
                    <a:pt x="7" y="19"/>
                    <a:pt x="5" y="17"/>
                  </a:cubicBezTo>
                  <a:cubicBezTo>
                    <a:pt x="3" y="17"/>
                    <a:pt x="2" y="14"/>
                    <a:pt x="0" y="13"/>
                  </a:cubicBezTo>
                  <a:lnTo>
                    <a:pt x="0" y="55"/>
                  </a:lnTo>
                  <a:cubicBezTo>
                    <a:pt x="0" y="58"/>
                    <a:pt x="3" y="59"/>
                    <a:pt x="5" y="61"/>
                  </a:cubicBezTo>
                  <a:cubicBezTo>
                    <a:pt x="8" y="62"/>
                    <a:pt x="11" y="63"/>
                    <a:pt x="14" y="63"/>
                  </a:cubicBezTo>
                  <a:cubicBezTo>
                    <a:pt x="15" y="63"/>
                    <a:pt x="16" y="62"/>
                    <a:pt x="18" y="62"/>
                  </a:cubicBezTo>
                  <a:lnTo>
                    <a:pt x="106" y="45"/>
                  </a:lnTo>
                  <a:cubicBezTo>
                    <a:pt x="108" y="44"/>
                    <a:pt x="110" y="43"/>
                    <a:pt x="112" y="43"/>
                  </a:cubicBezTo>
                  <a:cubicBezTo>
                    <a:pt x="114" y="43"/>
                    <a:pt x="116" y="44"/>
                    <a:pt x="118" y="45"/>
                  </a:cubicBezTo>
                  <a:lnTo>
                    <a:pt x="193" y="78"/>
                  </a:lnTo>
                  <a:cubicBezTo>
                    <a:pt x="195" y="79"/>
                    <a:pt x="198" y="79"/>
                    <a:pt x="200" y="79"/>
                  </a:cubicBezTo>
                  <a:cubicBezTo>
                    <a:pt x="208" y="79"/>
                    <a:pt x="214" y="76"/>
                    <a:pt x="213" y="71"/>
                  </a:cubicBezTo>
                  <a:lnTo>
                    <a:pt x="213" y="29"/>
                  </a:lnTo>
                  <a:lnTo>
                    <a:pt x="213" y="29"/>
                  </a:lnTo>
                  <a:cubicBezTo>
                    <a:pt x="212" y="33"/>
                    <a:pt x="207" y="36"/>
                    <a:pt x="200" y="36"/>
                  </a:cubicBezTo>
                  <a:cubicBezTo>
                    <a:pt x="198" y="36"/>
                    <a:pt x="195" y="35"/>
                    <a:pt x="193" y="34"/>
                  </a:cubicBezTo>
                  <a:lnTo>
                    <a:pt x="118" y="3"/>
                  </a:lnTo>
                  <a:cubicBezTo>
                    <a:pt x="116" y="2"/>
                    <a:pt x="113" y="0"/>
                    <a:pt x="11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56"/>
            <p:cNvSpPr/>
            <p:nvPr/>
          </p:nvSpPr>
          <p:spPr>
            <a:xfrm>
              <a:off x="2814025" y="3214375"/>
              <a:ext cx="8400" cy="4775"/>
            </a:xfrm>
            <a:custGeom>
              <a:rect b="b" l="l" r="r" t="t"/>
              <a:pathLst>
                <a:path extrusionOk="0" h="191" w="336">
                  <a:moveTo>
                    <a:pt x="186" y="0"/>
                  </a:moveTo>
                  <a:cubicBezTo>
                    <a:pt x="183" y="0"/>
                    <a:pt x="179" y="1"/>
                    <a:pt x="176" y="4"/>
                  </a:cubicBezTo>
                  <a:lnTo>
                    <a:pt x="121" y="47"/>
                  </a:lnTo>
                  <a:cubicBezTo>
                    <a:pt x="118" y="50"/>
                    <a:pt x="115" y="52"/>
                    <a:pt x="111" y="52"/>
                  </a:cubicBezTo>
                  <a:lnTo>
                    <a:pt x="16" y="52"/>
                  </a:lnTo>
                  <a:cubicBezTo>
                    <a:pt x="6" y="52"/>
                    <a:pt x="0" y="57"/>
                    <a:pt x="6" y="63"/>
                  </a:cubicBezTo>
                  <a:lnTo>
                    <a:pt x="63" y="107"/>
                  </a:lnTo>
                  <a:cubicBezTo>
                    <a:pt x="66" y="107"/>
                    <a:pt x="66" y="111"/>
                    <a:pt x="64" y="113"/>
                  </a:cubicBezTo>
                  <a:lnTo>
                    <a:pt x="35" y="165"/>
                  </a:lnTo>
                  <a:cubicBezTo>
                    <a:pt x="35" y="168"/>
                    <a:pt x="37" y="171"/>
                    <a:pt x="40" y="172"/>
                  </a:cubicBezTo>
                  <a:cubicBezTo>
                    <a:pt x="42" y="174"/>
                    <a:pt x="45" y="174"/>
                    <a:pt x="47" y="174"/>
                  </a:cubicBezTo>
                  <a:cubicBezTo>
                    <a:pt x="49" y="174"/>
                    <a:pt x="51" y="174"/>
                    <a:pt x="53" y="173"/>
                  </a:cubicBezTo>
                  <a:lnTo>
                    <a:pt x="141" y="156"/>
                  </a:lnTo>
                  <a:cubicBezTo>
                    <a:pt x="142" y="156"/>
                    <a:pt x="144" y="155"/>
                    <a:pt x="145" y="155"/>
                  </a:cubicBezTo>
                  <a:cubicBezTo>
                    <a:pt x="148" y="155"/>
                    <a:pt x="151" y="157"/>
                    <a:pt x="153" y="158"/>
                  </a:cubicBezTo>
                  <a:lnTo>
                    <a:pt x="228" y="189"/>
                  </a:lnTo>
                  <a:cubicBezTo>
                    <a:pt x="230" y="190"/>
                    <a:pt x="233" y="191"/>
                    <a:pt x="235" y="191"/>
                  </a:cubicBezTo>
                  <a:cubicBezTo>
                    <a:pt x="242" y="191"/>
                    <a:pt x="248" y="188"/>
                    <a:pt x="248" y="182"/>
                  </a:cubicBezTo>
                  <a:lnTo>
                    <a:pt x="247" y="129"/>
                  </a:lnTo>
                  <a:cubicBezTo>
                    <a:pt x="247" y="126"/>
                    <a:pt x="248" y="124"/>
                    <a:pt x="253" y="123"/>
                  </a:cubicBezTo>
                  <a:lnTo>
                    <a:pt x="328" y="91"/>
                  </a:lnTo>
                  <a:cubicBezTo>
                    <a:pt x="335" y="88"/>
                    <a:pt x="335" y="82"/>
                    <a:pt x="330" y="79"/>
                  </a:cubicBezTo>
                  <a:cubicBezTo>
                    <a:pt x="328" y="78"/>
                    <a:pt x="327" y="78"/>
                    <a:pt x="325" y="78"/>
                  </a:cubicBezTo>
                  <a:lnTo>
                    <a:pt x="235" y="62"/>
                  </a:lnTo>
                  <a:cubicBezTo>
                    <a:pt x="234" y="62"/>
                    <a:pt x="231" y="60"/>
                    <a:pt x="230" y="60"/>
                  </a:cubicBezTo>
                  <a:cubicBezTo>
                    <a:pt x="228" y="59"/>
                    <a:pt x="228" y="57"/>
                    <a:pt x="227" y="57"/>
                  </a:cubicBezTo>
                  <a:lnTo>
                    <a:pt x="198" y="5"/>
                  </a:lnTo>
                  <a:cubicBezTo>
                    <a:pt x="198" y="4"/>
                    <a:pt x="196" y="2"/>
                    <a:pt x="195" y="2"/>
                  </a:cubicBezTo>
                  <a:cubicBezTo>
                    <a:pt x="192" y="1"/>
                    <a:pt x="189" y="0"/>
                    <a:pt x="186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56"/>
            <p:cNvSpPr/>
            <p:nvPr/>
          </p:nvSpPr>
          <p:spPr>
            <a:xfrm>
              <a:off x="2834250" y="3227500"/>
              <a:ext cx="1575" cy="2425"/>
            </a:xfrm>
            <a:custGeom>
              <a:rect b="b" l="l" r="r" t="t"/>
              <a:pathLst>
                <a:path extrusionOk="0" h="97" w="63">
                  <a:moveTo>
                    <a:pt x="1" y="1"/>
                  </a:moveTo>
                  <a:lnTo>
                    <a:pt x="1" y="44"/>
                  </a:lnTo>
                  <a:cubicBezTo>
                    <a:pt x="1" y="46"/>
                    <a:pt x="2" y="47"/>
                    <a:pt x="3" y="49"/>
                  </a:cubicBezTo>
                  <a:lnTo>
                    <a:pt x="60" y="92"/>
                  </a:lnTo>
                  <a:cubicBezTo>
                    <a:pt x="61" y="92"/>
                    <a:pt x="63" y="94"/>
                    <a:pt x="63" y="97"/>
                  </a:cubicBezTo>
                  <a:lnTo>
                    <a:pt x="63" y="53"/>
                  </a:lnTo>
                  <a:cubicBezTo>
                    <a:pt x="63" y="52"/>
                    <a:pt x="61" y="50"/>
                    <a:pt x="60" y="49"/>
                  </a:cubicBezTo>
                  <a:lnTo>
                    <a:pt x="3" y="5"/>
                  </a:lnTo>
                  <a:cubicBezTo>
                    <a:pt x="2" y="5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56"/>
            <p:cNvSpPr/>
            <p:nvPr/>
          </p:nvSpPr>
          <p:spPr>
            <a:xfrm>
              <a:off x="2840300" y="3228150"/>
              <a:ext cx="2200" cy="2200"/>
            </a:xfrm>
            <a:custGeom>
              <a:rect b="b" l="l" r="r" t="t"/>
              <a:pathLst>
                <a:path extrusionOk="0" h="88" w="88">
                  <a:moveTo>
                    <a:pt x="88" y="1"/>
                  </a:moveTo>
                  <a:cubicBezTo>
                    <a:pt x="88" y="4"/>
                    <a:pt x="86" y="5"/>
                    <a:pt x="83" y="7"/>
                  </a:cubicBezTo>
                  <a:lnTo>
                    <a:pt x="7" y="39"/>
                  </a:lnTo>
                  <a:cubicBezTo>
                    <a:pt x="4" y="40"/>
                    <a:pt x="1" y="43"/>
                    <a:pt x="1" y="46"/>
                  </a:cubicBezTo>
                  <a:lnTo>
                    <a:pt x="1" y="88"/>
                  </a:lnTo>
                  <a:cubicBezTo>
                    <a:pt x="1" y="85"/>
                    <a:pt x="4" y="84"/>
                    <a:pt x="7" y="82"/>
                  </a:cubicBezTo>
                  <a:lnTo>
                    <a:pt x="83" y="50"/>
                  </a:lnTo>
                  <a:cubicBezTo>
                    <a:pt x="86" y="49"/>
                    <a:pt x="88" y="46"/>
                    <a:pt x="88" y="44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56"/>
            <p:cNvSpPr/>
            <p:nvPr/>
          </p:nvSpPr>
          <p:spPr>
            <a:xfrm>
              <a:off x="2835050" y="3229925"/>
              <a:ext cx="5350" cy="1975"/>
            </a:xfrm>
            <a:custGeom>
              <a:rect b="b" l="l" r="r" t="t"/>
              <a:pathLst>
                <a:path extrusionOk="0" h="79" w="214">
                  <a:moveTo>
                    <a:pt x="105" y="1"/>
                  </a:moveTo>
                  <a:lnTo>
                    <a:pt x="16" y="20"/>
                  </a:lnTo>
                  <a:cubicBezTo>
                    <a:pt x="15" y="20"/>
                    <a:pt x="14" y="20"/>
                    <a:pt x="13" y="20"/>
                  </a:cubicBezTo>
                  <a:cubicBezTo>
                    <a:pt x="10" y="20"/>
                    <a:pt x="6" y="19"/>
                    <a:pt x="3" y="18"/>
                  </a:cubicBezTo>
                  <a:cubicBezTo>
                    <a:pt x="2" y="17"/>
                    <a:pt x="0" y="15"/>
                    <a:pt x="0" y="13"/>
                  </a:cubicBezTo>
                  <a:lnTo>
                    <a:pt x="0" y="56"/>
                  </a:lnTo>
                  <a:cubicBezTo>
                    <a:pt x="0" y="58"/>
                    <a:pt x="2" y="60"/>
                    <a:pt x="3" y="60"/>
                  </a:cubicBezTo>
                  <a:cubicBezTo>
                    <a:pt x="8" y="63"/>
                    <a:pt x="12" y="63"/>
                    <a:pt x="16" y="63"/>
                  </a:cubicBezTo>
                  <a:lnTo>
                    <a:pt x="105" y="45"/>
                  </a:lnTo>
                  <a:cubicBezTo>
                    <a:pt x="106" y="44"/>
                    <a:pt x="107" y="44"/>
                    <a:pt x="109" y="44"/>
                  </a:cubicBezTo>
                  <a:cubicBezTo>
                    <a:pt x="112" y="44"/>
                    <a:pt x="115" y="45"/>
                    <a:pt x="118" y="46"/>
                  </a:cubicBezTo>
                  <a:lnTo>
                    <a:pt x="192" y="78"/>
                  </a:lnTo>
                  <a:cubicBezTo>
                    <a:pt x="194" y="79"/>
                    <a:pt x="197" y="79"/>
                    <a:pt x="199" y="79"/>
                  </a:cubicBezTo>
                  <a:cubicBezTo>
                    <a:pt x="207" y="79"/>
                    <a:pt x="214" y="76"/>
                    <a:pt x="214" y="72"/>
                  </a:cubicBezTo>
                  <a:lnTo>
                    <a:pt x="214" y="29"/>
                  </a:lnTo>
                  <a:cubicBezTo>
                    <a:pt x="214" y="33"/>
                    <a:pt x="207" y="36"/>
                    <a:pt x="200" y="36"/>
                  </a:cubicBezTo>
                  <a:cubicBezTo>
                    <a:pt x="198" y="36"/>
                    <a:pt x="195" y="36"/>
                    <a:pt x="193" y="34"/>
                  </a:cubicBezTo>
                  <a:lnTo>
                    <a:pt x="118" y="2"/>
                  </a:lnTo>
                  <a:cubicBezTo>
                    <a:pt x="114" y="1"/>
                    <a:pt x="109" y="1"/>
                    <a:pt x="105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56"/>
            <p:cNvSpPr/>
            <p:nvPr/>
          </p:nvSpPr>
          <p:spPr>
            <a:xfrm>
              <a:off x="2834250" y="3226050"/>
              <a:ext cx="8300" cy="4775"/>
            </a:xfrm>
            <a:custGeom>
              <a:rect b="b" l="l" r="r" t="t"/>
              <a:pathLst>
                <a:path extrusionOk="0" h="191" w="332">
                  <a:moveTo>
                    <a:pt x="182" y="1"/>
                  </a:moveTo>
                  <a:cubicBezTo>
                    <a:pt x="179" y="1"/>
                    <a:pt x="175" y="2"/>
                    <a:pt x="172" y="4"/>
                  </a:cubicBezTo>
                  <a:lnTo>
                    <a:pt x="118" y="49"/>
                  </a:lnTo>
                  <a:cubicBezTo>
                    <a:pt x="115" y="50"/>
                    <a:pt x="111" y="52"/>
                    <a:pt x="108" y="52"/>
                  </a:cubicBezTo>
                  <a:lnTo>
                    <a:pt x="14" y="52"/>
                  </a:lnTo>
                  <a:cubicBezTo>
                    <a:pt x="6" y="52"/>
                    <a:pt x="1" y="56"/>
                    <a:pt x="1" y="60"/>
                  </a:cubicBezTo>
                  <a:cubicBezTo>
                    <a:pt x="1" y="62"/>
                    <a:pt x="2" y="63"/>
                    <a:pt x="3" y="63"/>
                  </a:cubicBezTo>
                  <a:lnTo>
                    <a:pt x="60" y="107"/>
                  </a:lnTo>
                  <a:lnTo>
                    <a:pt x="61" y="107"/>
                  </a:lnTo>
                  <a:cubicBezTo>
                    <a:pt x="61" y="108"/>
                    <a:pt x="61" y="108"/>
                    <a:pt x="63" y="110"/>
                  </a:cubicBezTo>
                  <a:cubicBezTo>
                    <a:pt x="63" y="111"/>
                    <a:pt x="63" y="111"/>
                    <a:pt x="63" y="112"/>
                  </a:cubicBezTo>
                  <a:lnTo>
                    <a:pt x="47" y="139"/>
                  </a:lnTo>
                  <a:lnTo>
                    <a:pt x="32" y="163"/>
                  </a:lnTo>
                  <a:cubicBezTo>
                    <a:pt x="31" y="168"/>
                    <a:pt x="32" y="169"/>
                    <a:pt x="37" y="172"/>
                  </a:cubicBezTo>
                  <a:cubicBezTo>
                    <a:pt x="38" y="173"/>
                    <a:pt x="43" y="173"/>
                    <a:pt x="46" y="173"/>
                  </a:cubicBezTo>
                  <a:lnTo>
                    <a:pt x="50" y="173"/>
                  </a:lnTo>
                  <a:lnTo>
                    <a:pt x="138" y="156"/>
                  </a:lnTo>
                  <a:lnTo>
                    <a:pt x="141" y="156"/>
                  </a:lnTo>
                  <a:cubicBezTo>
                    <a:pt x="144" y="156"/>
                    <a:pt x="147" y="156"/>
                    <a:pt x="150" y="157"/>
                  </a:cubicBezTo>
                  <a:lnTo>
                    <a:pt x="225" y="189"/>
                  </a:lnTo>
                  <a:cubicBezTo>
                    <a:pt x="227" y="189"/>
                    <a:pt x="230" y="191"/>
                    <a:pt x="233" y="191"/>
                  </a:cubicBezTo>
                  <a:cubicBezTo>
                    <a:pt x="238" y="191"/>
                    <a:pt x="246" y="188"/>
                    <a:pt x="246" y="184"/>
                  </a:cubicBezTo>
                  <a:lnTo>
                    <a:pt x="246" y="169"/>
                  </a:lnTo>
                  <a:lnTo>
                    <a:pt x="244" y="128"/>
                  </a:lnTo>
                  <a:cubicBezTo>
                    <a:pt x="244" y="127"/>
                    <a:pt x="246" y="124"/>
                    <a:pt x="250" y="123"/>
                  </a:cubicBezTo>
                  <a:lnTo>
                    <a:pt x="325" y="91"/>
                  </a:lnTo>
                  <a:lnTo>
                    <a:pt x="328" y="89"/>
                  </a:lnTo>
                  <a:cubicBezTo>
                    <a:pt x="330" y="89"/>
                    <a:pt x="331" y="86"/>
                    <a:pt x="331" y="85"/>
                  </a:cubicBezTo>
                  <a:cubicBezTo>
                    <a:pt x="331" y="83"/>
                    <a:pt x="330" y="81"/>
                    <a:pt x="327" y="79"/>
                  </a:cubicBezTo>
                  <a:cubicBezTo>
                    <a:pt x="325" y="79"/>
                    <a:pt x="324" y="78"/>
                    <a:pt x="321" y="78"/>
                  </a:cubicBezTo>
                  <a:lnTo>
                    <a:pt x="233" y="62"/>
                  </a:lnTo>
                  <a:cubicBezTo>
                    <a:pt x="230" y="62"/>
                    <a:pt x="228" y="62"/>
                    <a:pt x="227" y="60"/>
                  </a:cubicBezTo>
                  <a:cubicBezTo>
                    <a:pt x="225" y="60"/>
                    <a:pt x="224" y="59"/>
                    <a:pt x="224" y="57"/>
                  </a:cubicBezTo>
                  <a:lnTo>
                    <a:pt x="195" y="7"/>
                  </a:lnTo>
                  <a:cubicBezTo>
                    <a:pt x="195" y="5"/>
                    <a:pt x="193" y="4"/>
                    <a:pt x="192" y="2"/>
                  </a:cubicBezTo>
                  <a:cubicBezTo>
                    <a:pt x="189" y="1"/>
                    <a:pt x="186" y="1"/>
                    <a:pt x="18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56"/>
            <p:cNvSpPr/>
            <p:nvPr/>
          </p:nvSpPr>
          <p:spPr>
            <a:xfrm>
              <a:off x="2825400" y="3201475"/>
              <a:ext cx="22025" cy="12925"/>
            </a:xfrm>
            <a:custGeom>
              <a:rect b="b" l="l" r="r" t="t"/>
              <a:pathLst>
                <a:path extrusionOk="0" h="517" w="881">
                  <a:moveTo>
                    <a:pt x="34" y="1"/>
                  </a:moveTo>
                  <a:cubicBezTo>
                    <a:pt x="27" y="1"/>
                    <a:pt x="20" y="2"/>
                    <a:pt x="14" y="5"/>
                  </a:cubicBezTo>
                  <a:cubicBezTo>
                    <a:pt x="1" y="12"/>
                    <a:pt x="2" y="24"/>
                    <a:pt x="14" y="31"/>
                  </a:cubicBezTo>
                  <a:lnTo>
                    <a:pt x="827" y="511"/>
                  </a:lnTo>
                  <a:cubicBezTo>
                    <a:pt x="835" y="515"/>
                    <a:pt x="842" y="517"/>
                    <a:pt x="849" y="517"/>
                  </a:cubicBezTo>
                  <a:cubicBezTo>
                    <a:pt x="856" y="517"/>
                    <a:pt x="864" y="515"/>
                    <a:pt x="871" y="511"/>
                  </a:cubicBezTo>
                  <a:cubicBezTo>
                    <a:pt x="881" y="507"/>
                    <a:pt x="881" y="491"/>
                    <a:pt x="871" y="486"/>
                  </a:cubicBezTo>
                  <a:lnTo>
                    <a:pt x="57" y="5"/>
                  </a:lnTo>
                  <a:cubicBezTo>
                    <a:pt x="50" y="2"/>
                    <a:pt x="43" y="1"/>
                    <a:pt x="3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56"/>
            <p:cNvSpPr/>
            <p:nvPr/>
          </p:nvSpPr>
          <p:spPr>
            <a:xfrm>
              <a:off x="2822900" y="3203000"/>
              <a:ext cx="20950" cy="12225"/>
            </a:xfrm>
            <a:custGeom>
              <a:rect b="b" l="l" r="r" t="t"/>
              <a:pathLst>
                <a:path extrusionOk="0" h="489" w="838">
                  <a:moveTo>
                    <a:pt x="34" y="1"/>
                  </a:moveTo>
                  <a:cubicBezTo>
                    <a:pt x="27" y="1"/>
                    <a:pt x="20" y="2"/>
                    <a:pt x="14" y="6"/>
                  </a:cubicBezTo>
                  <a:cubicBezTo>
                    <a:pt x="1" y="14"/>
                    <a:pt x="2" y="24"/>
                    <a:pt x="14" y="31"/>
                  </a:cubicBezTo>
                  <a:lnTo>
                    <a:pt x="784" y="483"/>
                  </a:lnTo>
                  <a:cubicBezTo>
                    <a:pt x="790" y="486"/>
                    <a:pt x="796" y="488"/>
                    <a:pt x="802" y="488"/>
                  </a:cubicBezTo>
                  <a:cubicBezTo>
                    <a:pt x="804" y="488"/>
                    <a:pt x="805" y="488"/>
                    <a:pt x="807" y="488"/>
                  </a:cubicBezTo>
                  <a:cubicBezTo>
                    <a:pt x="808" y="488"/>
                    <a:pt x="810" y="488"/>
                    <a:pt x="811" y="488"/>
                  </a:cubicBezTo>
                  <a:cubicBezTo>
                    <a:pt x="817" y="488"/>
                    <a:pt x="822" y="486"/>
                    <a:pt x="827" y="483"/>
                  </a:cubicBezTo>
                  <a:cubicBezTo>
                    <a:pt x="837" y="479"/>
                    <a:pt x="837" y="463"/>
                    <a:pt x="827" y="459"/>
                  </a:cubicBezTo>
                  <a:lnTo>
                    <a:pt x="57" y="6"/>
                  </a:lnTo>
                  <a:cubicBezTo>
                    <a:pt x="50" y="3"/>
                    <a:pt x="43" y="1"/>
                    <a:pt x="3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56"/>
            <p:cNvSpPr/>
            <p:nvPr/>
          </p:nvSpPr>
          <p:spPr>
            <a:xfrm>
              <a:off x="2817500" y="3206000"/>
              <a:ext cx="19350" cy="11275"/>
            </a:xfrm>
            <a:custGeom>
              <a:rect b="b" l="l" r="r" t="t"/>
              <a:pathLst>
                <a:path extrusionOk="0" h="451" w="774">
                  <a:moveTo>
                    <a:pt x="34" y="1"/>
                  </a:moveTo>
                  <a:cubicBezTo>
                    <a:pt x="27" y="1"/>
                    <a:pt x="19" y="2"/>
                    <a:pt x="14" y="7"/>
                  </a:cubicBezTo>
                  <a:cubicBezTo>
                    <a:pt x="1" y="14"/>
                    <a:pt x="2" y="24"/>
                    <a:pt x="14" y="31"/>
                  </a:cubicBezTo>
                  <a:lnTo>
                    <a:pt x="720" y="445"/>
                  </a:lnTo>
                  <a:cubicBezTo>
                    <a:pt x="727" y="449"/>
                    <a:pt x="734" y="450"/>
                    <a:pt x="743" y="450"/>
                  </a:cubicBezTo>
                  <a:cubicBezTo>
                    <a:pt x="750" y="450"/>
                    <a:pt x="758" y="449"/>
                    <a:pt x="763" y="445"/>
                  </a:cubicBezTo>
                  <a:cubicBezTo>
                    <a:pt x="774" y="440"/>
                    <a:pt x="774" y="424"/>
                    <a:pt x="763" y="420"/>
                  </a:cubicBezTo>
                  <a:lnTo>
                    <a:pt x="56" y="7"/>
                  </a:lnTo>
                  <a:cubicBezTo>
                    <a:pt x="50" y="4"/>
                    <a:pt x="41" y="1"/>
                    <a:pt x="3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56"/>
            <p:cNvSpPr/>
            <p:nvPr/>
          </p:nvSpPr>
          <p:spPr>
            <a:xfrm>
              <a:off x="2820225" y="3204475"/>
              <a:ext cx="21925" cy="12775"/>
            </a:xfrm>
            <a:custGeom>
              <a:rect b="b" l="l" r="r" t="t"/>
              <a:pathLst>
                <a:path extrusionOk="0" h="511" w="877">
                  <a:moveTo>
                    <a:pt x="30" y="1"/>
                  </a:moveTo>
                  <a:cubicBezTo>
                    <a:pt x="24" y="1"/>
                    <a:pt x="18" y="3"/>
                    <a:pt x="13" y="5"/>
                  </a:cubicBezTo>
                  <a:cubicBezTo>
                    <a:pt x="0" y="13"/>
                    <a:pt x="2" y="24"/>
                    <a:pt x="13" y="30"/>
                  </a:cubicBezTo>
                  <a:lnTo>
                    <a:pt x="823" y="506"/>
                  </a:lnTo>
                  <a:cubicBezTo>
                    <a:pt x="830" y="509"/>
                    <a:pt x="837" y="510"/>
                    <a:pt x="844" y="510"/>
                  </a:cubicBezTo>
                  <a:cubicBezTo>
                    <a:pt x="852" y="510"/>
                    <a:pt x="859" y="509"/>
                    <a:pt x="866" y="506"/>
                  </a:cubicBezTo>
                  <a:cubicBezTo>
                    <a:pt x="876" y="501"/>
                    <a:pt x="876" y="485"/>
                    <a:pt x="866" y="481"/>
                  </a:cubicBezTo>
                  <a:lnTo>
                    <a:pt x="55" y="5"/>
                  </a:lnTo>
                  <a:cubicBezTo>
                    <a:pt x="51" y="3"/>
                    <a:pt x="44" y="1"/>
                    <a:pt x="38" y="1"/>
                  </a:cubicBezTo>
                  <a:cubicBezTo>
                    <a:pt x="36" y="1"/>
                    <a:pt x="35" y="1"/>
                    <a:pt x="34" y="1"/>
                  </a:cubicBezTo>
                  <a:cubicBezTo>
                    <a:pt x="32" y="1"/>
                    <a:pt x="31" y="1"/>
                    <a:pt x="3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56"/>
            <p:cNvSpPr/>
            <p:nvPr/>
          </p:nvSpPr>
          <p:spPr>
            <a:xfrm>
              <a:off x="2820850" y="3219725"/>
              <a:ext cx="1525" cy="2400"/>
            </a:xfrm>
            <a:custGeom>
              <a:rect b="b" l="l" r="r" t="t"/>
              <a:pathLst>
                <a:path extrusionOk="0" h="96" w="61">
                  <a:moveTo>
                    <a:pt x="0" y="0"/>
                  </a:moveTo>
                  <a:lnTo>
                    <a:pt x="0" y="44"/>
                  </a:lnTo>
                  <a:cubicBezTo>
                    <a:pt x="0" y="45"/>
                    <a:pt x="0" y="46"/>
                    <a:pt x="3" y="48"/>
                  </a:cubicBezTo>
                  <a:lnTo>
                    <a:pt x="58" y="90"/>
                  </a:lnTo>
                  <a:cubicBezTo>
                    <a:pt x="59" y="91"/>
                    <a:pt x="61" y="93"/>
                    <a:pt x="61" y="96"/>
                  </a:cubicBezTo>
                  <a:lnTo>
                    <a:pt x="61" y="52"/>
                  </a:lnTo>
                  <a:cubicBezTo>
                    <a:pt x="61" y="51"/>
                    <a:pt x="59" y="48"/>
                    <a:pt x="58" y="48"/>
                  </a:cubicBezTo>
                  <a:lnTo>
                    <a:pt x="1" y="4"/>
                  </a:lnTo>
                  <a:cubicBezTo>
                    <a:pt x="0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56"/>
            <p:cNvSpPr/>
            <p:nvPr/>
          </p:nvSpPr>
          <p:spPr>
            <a:xfrm>
              <a:off x="2826900" y="3220375"/>
              <a:ext cx="2200" cy="2200"/>
            </a:xfrm>
            <a:custGeom>
              <a:rect b="b" l="l" r="r" t="t"/>
              <a:pathLst>
                <a:path extrusionOk="0" h="88" w="88">
                  <a:moveTo>
                    <a:pt x="86" y="0"/>
                  </a:moveTo>
                  <a:cubicBezTo>
                    <a:pt x="86" y="3"/>
                    <a:pt x="84" y="5"/>
                    <a:pt x="81" y="6"/>
                  </a:cubicBezTo>
                  <a:lnTo>
                    <a:pt x="5" y="38"/>
                  </a:lnTo>
                  <a:cubicBezTo>
                    <a:pt x="2" y="39"/>
                    <a:pt x="0" y="42"/>
                    <a:pt x="0" y="44"/>
                  </a:cubicBezTo>
                  <a:lnTo>
                    <a:pt x="0" y="87"/>
                  </a:lnTo>
                  <a:cubicBezTo>
                    <a:pt x="0" y="84"/>
                    <a:pt x="2" y="83"/>
                    <a:pt x="5" y="81"/>
                  </a:cubicBezTo>
                  <a:lnTo>
                    <a:pt x="81" y="49"/>
                  </a:lnTo>
                  <a:cubicBezTo>
                    <a:pt x="84" y="48"/>
                    <a:pt x="87" y="45"/>
                    <a:pt x="86" y="44"/>
                  </a:cubicBezTo>
                  <a:lnTo>
                    <a:pt x="8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56"/>
            <p:cNvSpPr/>
            <p:nvPr/>
          </p:nvSpPr>
          <p:spPr>
            <a:xfrm>
              <a:off x="2821600" y="3222125"/>
              <a:ext cx="5375" cy="2000"/>
            </a:xfrm>
            <a:custGeom>
              <a:rect b="b" l="l" r="r" t="t"/>
              <a:pathLst>
                <a:path extrusionOk="0" h="80" w="215">
                  <a:moveTo>
                    <a:pt x="109" y="1"/>
                  </a:moveTo>
                  <a:cubicBezTo>
                    <a:pt x="108" y="1"/>
                    <a:pt x="107" y="1"/>
                    <a:pt x="106" y="1"/>
                  </a:cubicBezTo>
                  <a:lnTo>
                    <a:pt x="18" y="19"/>
                  </a:lnTo>
                  <a:cubicBezTo>
                    <a:pt x="16" y="19"/>
                    <a:pt x="14" y="20"/>
                    <a:pt x="12" y="20"/>
                  </a:cubicBezTo>
                  <a:cubicBezTo>
                    <a:pt x="9" y="20"/>
                    <a:pt x="7" y="19"/>
                    <a:pt x="5" y="17"/>
                  </a:cubicBezTo>
                  <a:cubicBezTo>
                    <a:pt x="2" y="17"/>
                    <a:pt x="0" y="14"/>
                    <a:pt x="0" y="13"/>
                  </a:cubicBezTo>
                  <a:lnTo>
                    <a:pt x="0" y="55"/>
                  </a:lnTo>
                  <a:cubicBezTo>
                    <a:pt x="0" y="58"/>
                    <a:pt x="2" y="59"/>
                    <a:pt x="5" y="61"/>
                  </a:cubicBezTo>
                  <a:cubicBezTo>
                    <a:pt x="7" y="62"/>
                    <a:pt x="10" y="63"/>
                    <a:pt x="14" y="63"/>
                  </a:cubicBezTo>
                  <a:cubicBezTo>
                    <a:pt x="15" y="63"/>
                    <a:pt x="17" y="63"/>
                    <a:pt x="18" y="62"/>
                  </a:cubicBezTo>
                  <a:lnTo>
                    <a:pt x="106" y="45"/>
                  </a:lnTo>
                  <a:cubicBezTo>
                    <a:pt x="108" y="44"/>
                    <a:pt x="109" y="44"/>
                    <a:pt x="111" y="44"/>
                  </a:cubicBezTo>
                  <a:cubicBezTo>
                    <a:pt x="113" y="44"/>
                    <a:pt x="115" y="44"/>
                    <a:pt x="118" y="46"/>
                  </a:cubicBezTo>
                  <a:lnTo>
                    <a:pt x="193" y="78"/>
                  </a:lnTo>
                  <a:cubicBezTo>
                    <a:pt x="196" y="79"/>
                    <a:pt x="198" y="79"/>
                    <a:pt x="201" y="79"/>
                  </a:cubicBezTo>
                  <a:cubicBezTo>
                    <a:pt x="208" y="79"/>
                    <a:pt x="215" y="76"/>
                    <a:pt x="214" y="71"/>
                  </a:cubicBezTo>
                  <a:lnTo>
                    <a:pt x="214" y="29"/>
                  </a:lnTo>
                  <a:cubicBezTo>
                    <a:pt x="214" y="33"/>
                    <a:pt x="207" y="36"/>
                    <a:pt x="201" y="36"/>
                  </a:cubicBezTo>
                  <a:cubicBezTo>
                    <a:pt x="198" y="36"/>
                    <a:pt x="196" y="35"/>
                    <a:pt x="193" y="35"/>
                  </a:cubicBezTo>
                  <a:lnTo>
                    <a:pt x="118" y="3"/>
                  </a:lnTo>
                  <a:cubicBezTo>
                    <a:pt x="115" y="2"/>
                    <a:pt x="112" y="1"/>
                    <a:pt x="10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56"/>
            <p:cNvSpPr/>
            <p:nvPr/>
          </p:nvSpPr>
          <p:spPr>
            <a:xfrm>
              <a:off x="2820725" y="3218250"/>
              <a:ext cx="8375" cy="4775"/>
            </a:xfrm>
            <a:custGeom>
              <a:rect b="b" l="l" r="r" t="t"/>
              <a:pathLst>
                <a:path extrusionOk="0" h="191" w="335">
                  <a:moveTo>
                    <a:pt x="185" y="1"/>
                  </a:moveTo>
                  <a:cubicBezTo>
                    <a:pt x="182" y="1"/>
                    <a:pt x="178" y="2"/>
                    <a:pt x="175" y="4"/>
                  </a:cubicBezTo>
                  <a:lnTo>
                    <a:pt x="121" y="47"/>
                  </a:lnTo>
                  <a:cubicBezTo>
                    <a:pt x="118" y="50"/>
                    <a:pt x="115" y="52"/>
                    <a:pt x="111" y="52"/>
                  </a:cubicBezTo>
                  <a:lnTo>
                    <a:pt x="17" y="52"/>
                  </a:lnTo>
                  <a:cubicBezTo>
                    <a:pt x="6" y="52"/>
                    <a:pt x="1" y="58"/>
                    <a:pt x="6" y="63"/>
                  </a:cubicBezTo>
                  <a:lnTo>
                    <a:pt x="63" y="107"/>
                  </a:lnTo>
                  <a:cubicBezTo>
                    <a:pt x="66" y="107"/>
                    <a:pt x="66" y="111"/>
                    <a:pt x="66" y="113"/>
                  </a:cubicBezTo>
                  <a:lnTo>
                    <a:pt x="35" y="165"/>
                  </a:lnTo>
                  <a:cubicBezTo>
                    <a:pt x="34" y="168"/>
                    <a:pt x="35" y="171"/>
                    <a:pt x="40" y="172"/>
                  </a:cubicBezTo>
                  <a:cubicBezTo>
                    <a:pt x="42" y="174"/>
                    <a:pt x="44" y="175"/>
                    <a:pt x="47" y="175"/>
                  </a:cubicBezTo>
                  <a:cubicBezTo>
                    <a:pt x="49" y="175"/>
                    <a:pt x="51" y="174"/>
                    <a:pt x="53" y="174"/>
                  </a:cubicBezTo>
                  <a:lnTo>
                    <a:pt x="141" y="156"/>
                  </a:lnTo>
                  <a:cubicBezTo>
                    <a:pt x="143" y="156"/>
                    <a:pt x="144" y="155"/>
                    <a:pt x="146" y="155"/>
                  </a:cubicBezTo>
                  <a:cubicBezTo>
                    <a:pt x="148" y="155"/>
                    <a:pt x="150" y="156"/>
                    <a:pt x="153" y="158"/>
                  </a:cubicBezTo>
                  <a:lnTo>
                    <a:pt x="228" y="190"/>
                  </a:lnTo>
                  <a:cubicBezTo>
                    <a:pt x="231" y="190"/>
                    <a:pt x="233" y="191"/>
                    <a:pt x="235" y="191"/>
                  </a:cubicBezTo>
                  <a:cubicBezTo>
                    <a:pt x="242" y="191"/>
                    <a:pt x="249" y="188"/>
                    <a:pt x="249" y="182"/>
                  </a:cubicBezTo>
                  <a:lnTo>
                    <a:pt x="247" y="129"/>
                  </a:lnTo>
                  <a:cubicBezTo>
                    <a:pt x="247" y="126"/>
                    <a:pt x="249" y="124"/>
                    <a:pt x="252" y="123"/>
                  </a:cubicBezTo>
                  <a:lnTo>
                    <a:pt x="328" y="91"/>
                  </a:lnTo>
                  <a:cubicBezTo>
                    <a:pt x="334" y="88"/>
                    <a:pt x="334" y="82"/>
                    <a:pt x="330" y="79"/>
                  </a:cubicBezTo>
                  <a:cubicBezTo>
                    <a:pt x="328" y="78"/>
                    <a:pt x="325" y="78"/>
                    <a:pt x="324" y="78"/>
                  </a:cubicBezTo>
                  <a:lnTo>
                    <a:pt x="234" y="62"/>
                  </a:lnTo>
                  <a:cubicBezTo>
                    <a:pt x="233" y="62"/>
                    <a:pt x="231" y="61"/>
                    <a:pt x="230" y="61"/>
                  </a:cubicBezTo>
                  <a:cubicBezTo>
                    <a:pt x="228" y="59"/>
                    <a:pt x="227" y="58"/>
                    <a:pt x="225" y="58"/>
                  </a:cubicBezTo>
                  <a:lnTo>
                    <a:pt x="198" y="5"/>
                  </a:lnTo>
                  <a:cubicBezTo>
                    <a:pt x="196" y="4"/>
                    <a:pt x="196" y="3"/>
                    <a:pt x="195" y="3"/>
                  </a:cubicBezTo>
                  <a:cubicBezTo>
                    <a:pt x="192" y="1"/>
                    <a:pt x="188" y="1"/>
                    <a:pt x="185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56"/>
            <p:cNvSpPr/>
            <p:nvPr/>
          </p:nvSpPr>
          <p:spPr>
            <a:xfrm>
              <a:off x="2837550" y="3181750"/>
              <a:ext cx="56650" cy="32850"/>
            </a:xfrm>
            <a:custGeom>
              <a:rect b="b" l="l" r="r" t="t"/>
              <a:pathLst>
                <a:path extrusionOk="0" h="1314" w="2266">
                  <a:moveTo>
                    <a:pt x="971" y="1"/>
                  </a:moveTo>
                  <a:lnTo>
                    <a:pt x="1" y="565"/>
                  </a:lnTo>
                  <a:lnTo>
                    <a:pt x="1295" y="1313"/>
                  </a:lnTo>
                  <a:lnTo>
                    <a:pt x="2266" y="748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56"/>
            <p:cNvSpPr/>
            <p:nvPr/>
          </p:nvSpPr>
          <p:spPr>
            <a:xfrm>
              <a:off x="2827575" y="3223625"/>
              <a:ext cx="1550" cy="2425"/>
            </a:xfrm>
            <a:custGeom>
              <a:rect b="b" l="l" r="r" t="t"/>
              <a:pathLst>
                <a:path extrusionOk="0" h="97" w="62">
                  <a:moveTo>
                    <a:pt x="1" y="1"/>
                  </a:moveTo>
                  <a:lnTo>
                    <a:pt x="1" y="44"/>
                  </a:lnTo>
                  <a:cubicBezTo>
                    <a:pt x="1" y="46"/>
                    <a:pt x="2" y="47"/>
                    <a:pt x="4" y="49"/>
                  </a:cubicBezTo>
                  <a:lnTo>
                    <a:pt x="60" y="92"/>
                  </a:lnTo>
                  <a:cubicBezTo>
                    <a:pt x="62" y="92"/>
                    <a:pt x="62" y="93"/>
                    <a:pt x="62" y="96"/>
                  </a:cubicBezTo>
                  <a:lnTo>
                    <a:pt x="62" y="53"/>
                  </a:lnTo>
                  <a:cubicBezTo>
                    <a:pt x="62" y="51"/>
                    <a:pt x="62" y="50"/>
                    <a:pt x="60" y="49"/>
                  </a:cubicBezTo>
                  <a:lnTo>
                    <a:pt x="4" y="5"/>
                  </a:lnTo>
                  <a:cubicBezTo>
                    <a:pt x="2" y="5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56"/>
            <p:cNvSpPr/>
            <p:nvPr/>
          </p:nvSpPr>
          <p:spPr>
            <a:xfrm>
              <a:off x="2833625" y="3224275"/>
              <a:ext cx="2200" cy="2200"/>
            </a:xfrm>
            <a:custGeom>
              <a:rect b="b" l="l" r="r" t="t"/>
              <a:pathLst>
                <a:path extrusionOk="0" h="88" w="88">
                  <a:moveTo>
                    <a:pt x="88" y="1"/>
                  </a:moveTo>
                  <a:cubicBezTo>
                    <a:pt x="88" y="4"/>
                    <a:pt x="86" y="5"/>
                    <a:pt x="82" y="7"/>
                  </a:cubicBezTo>
                  <a:lnTo>
                    <a:pt x="7" y="38"/>
                  </a:lnTo>
                  <a:cubicBezTo>
                    <a:pt x="2" y="40"/>
                    <a:pt x="1" y="43"/>
                    <a:pt x="1" y="46"/>
                  </a:cubicBezTo>
                  <a:lnTo>
                    <a:pt x="1" y="88"/>
                  </a:lnTo>
                  <a:cubicBezTo>
                    <a:pt x="1" y="85"/>
                    <a:pt x="4" y="82"/>
                    <a:pt x="7" y="82"/>
                  </a:cubicBezTo>
                  <a:lnTo>
                    <a:pt x="82" y="50"/>
                  </a:lnTo>
                  <a:cubicBezTo>
                    <a:pt x="86" y="49"/>
                    <a:pt x="88" y="47"/>
                    <a:pt x="88" y="44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56"/>
            <p:cNvSpPr/>
            <p:nvPr/>
          </p:nvSpPr>
          <p:spPr>
            <a:xfrm>
              <a:off x="2828350" y="3226050"/>
              <a:ext cx="5350" cy="1975"/>
            </a:xfrm>
            <a:custGeom>
              <a:rect b="b" l="l" r="r" t="t"/>
              <a:pathLst>
                <a:path extrusionOk="0" h="79" w="214">
                  <a:moveTo>
                    <a:pt x="106" y="1"/>
                  </a:moveTo>
                  <a:lnTo>
                    <a:pt x="18" y="20"/>
                  </a:lnTo>
                  <a:cubicBezTo>
                    <a:pt x="13" y="20"/>
                    <a:pt x="9" y="20"/>
                    <a:pt x="5" y="18"/>
                  </a:cubicBezTo>
                  <a:cubicBezTo>
                    <a:pt x="2" y="17"/>
                    <a:pt x="0" y="15"/>
                    <a:pt x="0" y="12"/>
                  </a:cubicBezTo>
                  <a:lnTo>
                    <a:pt x="0" y="56"/>
                  </a:lnTo>
                  <a:cubicBezTo>
                    <a:pt x="0" y="57"/>
                    <a:pt x="2" y="60"/>
                    <a:pt x="5" y="60"/>
                  </a:cubicBezTo>
                  <a:cubicBezTo>
                    <a:pt x="7" y="62"/>
                    <a:pt x="10" y="63"/>
                    <a:pt x="12" y="63"/>
                  </a:cubicBezTo>
                  <a:cubicBezTo>
                    <a:pt x="14" y="63"/>
                    <a:pt x="16" y="62"/>
                    <a:pt x="18" y="62"/>
                  </a:cubicBezTo>
                  <a:lnTo>
                    <a:pt x="106" y="44"/>
                  </a:lnTo>
                  <a:cubicBezTo>
                    <a:pt x="107" y="44"/>
                    <a:pt x="108" y="44"/>
                    <a:pt x="110" y="44"/>
                  </a:cubicBezTo>
                  <a:cubicBezTo>
                    <a:pt x="112" y="44"/>
                    <a:pt x="115" y="45"/>
                    <a:pt x="118" y="46"/>
                  </a:cubicBezTo>
                  <a:lnTo>
                    <a:pt x="193" y="78"/>
                  </a:lnTo>
                  <a:cubicBezTo>
                    <a:pt x="195" y="78"/>
                    <a:pt x="198" y="79"/>
                    <a:pt x="200" y="79"/>
                  </a:cubicBezTo>
                  <a:cubicBezTo>
                    <a:pt x="207" y="79"/>
                    <a:pt x="213" y="76"/>
                    <a:pt x="213" y="70"/>
                  </a:cubicBezTo>
                  <a:lnTo>
                    <a:pt x="213" y="28"/>
                  </a:lnTo>
                  <a:cubicBezTo>
                    <a:pt x="213" y="33"/>
                    <a:pt x="207" y="35"/>
                    <a:pt x="200" y="35"/>
                  </a:cubicBezTo>
                  <a:cubicBezTo>
                    <a:pt x="198" y="35"/>
                    <a:pt x="195" y="35"/>
                    <a:pt x="193" y="34"/>
                  </a:cubicBezTo>
                  <a:lnTo>
                    <a:pt x="118" y="2"/>
                  </a:lnTo>
                  <a:cubicBezTo>
                    <a:pt x="113" y="1"/>
                    <a:pt x="110" y="1"/>
                    <a:pt x="106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56"/>
            <p:cNvSpPr/>
            <p:nvPr/>
          </p:nvSpPr>
          <p:spPr>
            <a:xfrm>
              <a:off x="2827475" y="3222175"/>
              <a:ext cx="8400" cy="4775"/>
            </a:xfrm>
            <a:custGeom>
              <a:rect b="b" l="l" r="r" t="t"/>
              <a:pathLst>
                <a:path extrusionOk="0" h="191" w="336">
                  <a:moveTo>
                    <a:pt x="186" y="0"/>
                  </a:moveTo>
                  <a:cubicBezTo>
                    <a:pt x="182" y="0"/>
                    <a:pt x="178" y="1"/>
                    <a:pt x="174" y="4"/>
                  </a:cubicBezTo>
                  <a:lnTo>
                    <a:pt x="121" y="49"/>
                  </a:lnTo>
                  <a:cubicBezTo>
                    <a:pt x="118" y="50"/>
                    <a:pt x="115" y="51"/>
                    <a:pt x="111" y="51"/>
                  </a:cubicBezTo>
                  <a:lnTo>
                    <a:pt x="18" y="51"/>
                  </a:lnTo>
                  <a:cubicBezTo>
                    <a:pt x="6" y="51"/>
                    <a:pt x="0" y="59"/>
                    <a:pt x="8" y="63"/>
                  </a:cubicBezTo>
                  <a:lnTo>
                    <a:pt x="63" y="107"/>
                  </a:lnTo>
                  <a:cubicBezTo>
                    <a:pt x="66" y="108"/>
                    <a:pt x="67" y="111"/>
                    <a:pt x="66" y="114"/>
                  </a:cubicBezTo>
                  <a:lnTo>
                    <a:pt x="35" y="165"/>
                  </a:lnTo>
                  <a:cubicBezTo>
                    <a:pt x="34" y="167"/>
                    <a:pt x="35" y="170"/>
                    <a:pt x="40" y="173"/>
                  </a:cubicBezTo>
                  <a:cubicBezTo>
                    <a:pt x="42" y="175"/>
                    <a:pt x="48" y="175"/>
                    <a:pt x="53" y="175"/>
                  </a:cubicBezTo>
                  <a:lnTo>
                    <a:pt x="141" y="156"/>
                  </a:lnTo>
                  <a:cubicBezTo>
                    <a:pt x="144" y="156"/>
                    <a:pt x="148" y="156"/>
                    <a:pt x="153" y="157"/>
                  </a:cubicBezTo>
                  <a:lnTo>
                    <a:pt x="228" y="189"/>
                  </a:lnTo>
                  <a:cubicBezTo>
                    <a:pt x="230" y="190"/>
                    <a:pt x="233" y="190"/>
                    <a:pt x="235" y="190"/>
                  </a:cubicBezTo>
                  <a:cubicBezTo>
                    <a:pt x="242" y="190"/>
                    <a:pt x="248" y="188"/>
                    <a:pt x="248" y="183"/>
                  </a:cubicBezTo>
                  <a:lnTo>
                    <a:pt x="247" y="128"/>
                  </a:lnTo>
                  <a:cubicBezTo>
                    <a:pt x="247" y="127"/>
                    <a:pt x="248" y="124"/>
                    <a:pt x="251" y="122"/>
                  </a:cubicBezTo>
                  <a:lnTo>
                    <a:pt x="328" y="91"/>
                  </a:lnTo>
                  <a:cubicBezTo>
                    <a:pt x="335" y="88"/>
                    <a:pt x="335" y="82"/>
                    <a:pt x="330" y="79"/>
                  </a:cubicBezTo>
                  <a:cubicBezTo>
                    <a:pt x="328" y="79"/>
                    <a:pt x="327" y="78"/>
                    <a:pt x="324" y="78"/>
                  </a:cubicBezTo>
                  <a:lnTo>
                    <a:pt x="235" y="62"/>
                  </a:lnTo>
                  <a:cubicBezTo>
                    <a:pt x="232" y="62"/>
                    <a:pt x="231" y="60"/>
                    <a:pt x="230" y="60"/>
                  </a:cubicBezTo>
                  <a:cubicBezTo>
                    <a:pt x="228" y="59"/>
                    <a:pt x="227" y="59"/>
                    <a:pt x="227" y="57"/>
                  </a:cubicBezTo>
                  <a:lnTo>
                    <a:pt x="198" y="5"/>
                  </a:lnTo>
                  <a:cubicBezTo>
                    <a:pt x="198" y="4"/>
                    <a:pt x="196" y="4"/>
                    <a:pt x="195" y="2"/>
                  </a:cubicBezTo>
                  <a:cubicBezTo>
                    <a:pt x="192" y="1"/>
                    <a:pt x="189" y="0"/>
                    <a:pt x="186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56"/>
            <p:cNvSpPr/>
            <p:nvPr/>
          </p:nvSpPr>
          <p:spPr>
            <a:xfrm>
              <a:off x="2682650" y="3168675"/>
              <a:ext cx="127400" cy="57600"/>
            </a:xfrm>
            <a:custGeom>
              <a:rect b="b" l="l" r="r" t="t"/>
              <a:pathLst>
                <a:path extrusionOk="0" h="2304" w="5096">
                  <a:moveTo>
                    <a:pt x="4851" y="694"/>
                  </a:moveTo>
                  <a:cubicBezTo>
                    <a:pt x="4858" y="694"/>
                    <a:pt x="4865" y="695"/>
                    <a:pt x="4871" y="699"/>
                  </a:cubicBezTo>
                  <a:cubicBezTo>
                    <a:pt x="4883" y="702"/>
                    <a:pt x="4883" y="718"/>
                    <a:pt x="4871" y="723"/>
                  </a:cubicBezTo>
                  <a:cubicBezTo>
                    <a:pt x="4865" y="725"/>
                    <a:pt x="4858" y="727"/>
                    <a:pt x="4851" y="727"/>
                  </a:cubicBezTo>
                  <a:cubicBezTo>
                    <a:pt x="4844" y="727"/>
                    <a:pt x="4838" y="725"/>
                    <a:pt x="4831" y="723"/>
                  </a:cubicBezTo>
                  <a:cubicBezTo>
                    <a:pt x="4819" y="715"/>
                    <a:pt x="4819" y="705"/>
                    <a:pt x="4831" y="698"/>
                  </a:cubicBezTo>
                  <a:cubicBezTo>
                    <a:pt x="4836" y="695"/>
                    <a:pt x="4844" y="694"/>
                    <a:pt x="4851" y="694"/>
                  </a:cubicBezTo>
                  <a:close/>
                  <a:moveTo>
                    <a:pt x="4918" y="727"/>
                  </a:moveTo>
                  <a:cubicBezTo>
                    <a:pt x="4925" y="727"/>
                    <a:pt x="4932" y="728"/>
                    <a:pt x="4938" y="733"/>
                  </a:cubicBezTo>
                  <a:cubicBezTo>
                    <a:pt x="4949" y="738"/>
                    <a:pt x="4949" y="750"/>
                    <a:pt x="4938" y="756"/>
                  </a:cubicBezTo>
                  <a:cubicBezTo>
                    <a:pt x="4932" y="759"/>
                    <a:pt x="4925" y="760"/>
                    <a:pt x="4918" y="760"/>
                  </a:cubicBezTo>
                  <a:cubicBezTo>
                    <a:pt x="4910" y="760"/>
                    <a:pt x="4904" y="759"/>
                    <a:pt x="4897" y="756"/>
                  </a:cubicBezTo>
                  <a:cubicBezTo>
                    <a:pt x="4887" y="752"/>
                    <a:pt x="4887" y="736"/>
                    <a:pt x="4897" y="733"/>
                  </a:cubicBezTo>
                  <a:cubicBezTo>
                    <a:pt x="4904" y="728"/>
                    <a:pt x="4910" y="727"/>
                    <a:pt x="4918" y="727"/>
                  </a:cubicBezTo>
                  <a:close/>
                  <a:moveTo>
                    <a:pt x="4983" y="760"/>
                  </a:moveTo>
                  <a:cubicBezTo>
                    <a:pt x="4990" y="760"/>
                    <a:pt x="4997" y="762"/>
                    <a:pt x="5003" y="765"/>
                  </a:cubicBezTo>
                  <a:cubicBezTo>
                    <a:pt x="5015" y="769"/>
                    <a:pt x="5015" y="785"/>
                    <a:pt x="5003" y="789"/>
                  </a:cubicBezTo>
                  <a:cubicBezTo>
                    <a:pt x="4997" y="792"/>
                    <a:pt x="4990" y="794"/>
                    <a:pt x="4983" y="794"/>
                  </a:cubicBezTo>
                  <a:cubicBezTo>
                    <a:pt x="4976" y="794"/>
                    <a:pt x="4968" y="792"/>
                    <a:pt x="4962" y="789"/>
                  </a:cubicBezTo>
                  <a:cubicBezTo>
                    <a:pt x="4951" y="782"/>
                    <a:pt x="4951" y="772"/>
                    <a:pt x="4962" y="765"/>
                  </a:cubicBezTo>
                  <a:cubicBezTo>
                    <a:pt x="4968" y="762"/>
                    <a:pt x="4976" y="760"/>
                    <a:pt x="4983" y="760"/>
                  </a:cubicBezTo>
                  <a:close/>
                  <a:moveTo>
                    <a:pt x="1421" y="804"/>
                  </a:moveTo>
                  <a:cubicBezTo>
                    <a:pt x="1429" y="804"/>
                    <a:pt x="1436" y="805"/>
                    <a:pt x="1443" y="810"/>
                  </a:cubicBezTo>
                  <a:lnTo>
                    <a:pt x="2347" y="1342"/>
                  </a:lnTo>
                  <a:cubicBezTo>
                    <a:pt x="2358" y="1346"/>
                    <a:pt x="2358" y="1362"/>
                    <a:pt x="2347" y="1366"/>
                  </a:cubicBezTo>
                  <a:cubicBezTo>
                    <a:pt x="2341" y="1371"/>
                    <a:pt x="2334" y="1372"/>
                    <a:pt x="2326" y="1372"/>
                  </a:cubicBezTo>
                  <a:cubicBezTo>
                    <a:pt x="2318" y="1372"/>
                    <a:pt x="2310" y="1369"/>
                    <a:pt x="2303" y="1366"/>
                  </a:cubicBezTo>
                  <a:lnTo>
                    <a:pt x="1400" y="833"/>
                  </a:lnTo>
                  <a:cubicBezTo>
                    <a:pt x="1390" y="827"/>
                    <a:pt x="1388" y="815"/>
                    <a:pt x="1400" y="808"/>
                  </a:cubicBezTo>
                  <a:cubicBezTo>
                    <a:pt x="1407" y="805"/>
                    <a:pt x="1414" y="804"/>
                    <a:pt x="1421" y="804"/>
                  </a:cubicBezTo>
                  <a:close/>
                  <a:moveTo>
                    <a:pt x="1320" y="865"/>
                  </a:moveTo>
                  <a:cubicBezTo>
                    <a:pt x="1329" y="865"/>
                    <a:pt x="1336" y="868"/>
                    <a:pt x="1343" y="870"/>
                  </a:cubicBezTo>
                  <a:lnTo>
                    <a:pt x="2197" y="1372"/>
                  </a:lnTo>
                  <a:cubicBezTo>
                    <a:pt x="2209" y="1376"/>
                    <a:pt x="2209" y="1392"/>
                    <a:pt x="2197" y="1397"/>
                  </a:cubicBezTo>
                  <a:cubicBezTo>
                    <a:pt x="2191" y="1400"/>
                    <a:pt x="2184" y="1401"/>
                    <a:pt x="2177" y="1401"/>
                  </a:cubicBezTo>
                  <a:cubicBezTo>
                    <a:pt x="2170" y="1401"/>
                    <a:pt x="2161" y="1400"/>
                    <a:pt x="2154" y="1397"/>
                  </a:cubicBezTo>
                  <a:lnTo>
                    <a:pt x="1300" y="895"/>
                  </a:lnTo>
                  <a:cubicBezTo>
                    <a:pt x="1289" y="888"/>
                    <a:pt x="1288" y="878"/>
                    <a:pt x="1300" y="870"/>
                  </a:cubicBezTo>
                  <a:cubicBezTo>
                    <a:pt x="1305" y="866"/>
                    <a:pt x="1313" y="865"/>
                    <a:pt x="1320" y="865"/>
                  </a:cubicBezTo>
                  <a:close/>
                  <a:moveTo>
                    <a:pt x="1213" y="924"/>
                  </a:moveTo>
                  <a:cubicBezTo>
                    <a:pt x="1220" y="924"/>
                    <a:pt x="1227" y="926"/>
                    <a:pt x="1234" y="930"/>
                  </a:cubicBezTo>
                  <a:lnTo>
                    <a:pt x="2003" y="1381"/>
                  </a:lnTo>
                  <a:cubicBezTo>
                    <a:pt x="2013" y="1385"/>
                    <a:pt x="2013" y="1401"/>
                    <a:pt x="2003" y="1406"/>
                  </a:cubicBezTo>
                  <a:cubicBezTo>
                    <a:pt x="1997" y="1408"/>
                    <a:pt x="1991" y="1410"/>
                    <a:pt x="1985" y="1410"/>
                  </a:cubicBezTo>
                  <a:cubicBezTo>
                    <a:pt x="1984" y="1410"/>
                    <a:pt x="1982" y="1410"/>
                    <a:pt x="1981" y="1410"/>
                  </a:cubicBezTo>
                  <a:cubicBezTo>
                    <a:pt x="1980" y="1410"/>
                    <a:pt x="1978" y="1410"/>
                    <a:pt x="1977" y="1410"/>
                  </a:cubicBezTo>
                  <a:cubicBezTo>
                    <a:pt x="1971" y="1410"/>
                    <a:pt x="1965" y="1408"/>
                    <a:pt x="1959" y="1406"/>
                  </a:cubicBezTo>
                  <a:lnTo>
                    <a:pt x="1191" y="955"/>
                  </a:lnTo>
                  <a:cubicBezTo>
                    <a:pt x="1181" y="947"/>
                    <a:pt x="1179" y="936"/>
                    <a:pt x="1191" y="928"/>
                  </a:cubicBezTo>
                  <a:cubicBezTo>
                    <a:pt x="1198" y="926"/>
                    <a:pt x="1205" y="924"/>
                    <a:pt x="1213" y="924"/>
                  </a:cubicBezTo>
                  <a:close/>
                  <a:moveTo>
                    <a:pt x="1104" y="985"/>
                  </a:moveTo>
                  <a:cubicBezTo>
                    <a:pt x="1113" y="985"/>
                    <a:pt x="1120" y="988"/>
                    <a:pt x="1127" y="991"/>
                  </a:cubicBezTo>
                  <a:lnTo>
                    <a:pt x="1981" y="1493"/>
                  </a:lnTo>
                  <a:cubicBezTo>
                    <a:pt x="1993" y="1497"/>
                    <a:pt x="1993" y="1513"/>
                    <a:pt x="1981" y="1517"/>
                  </a:cubicBezTo>
                  <a:cubicBezTo>
                    <a:pt x="1975" y="1520"/>
                    <a:pt x="1968" y="1522"/>
                    <a:pt x="1961" y="1522"/>
                  </a:cubicBezTo>
                  <a:lnTo>
                    <a:pt x="1961" y="1523"/>
                  </a:lnTo>
                  <a:cubicBezTo>
                    <a:pt x="1952" y="1523"/>
                    <a:pt x="1945" y="1522"/>
                    <a:pt x="1938" y="1517"/>
                  </a:cubicBezTo>
                  <a:lnTo>
                    <a:pt x="1084" y="1015"/>
                  </a:lnTo>
                  <a:cubicBezTo>
                    <a:pt x="1072" y="1008"/>
                    <a:pt x="1071" y="998"/>
                    <a:pt x="1084" y="991"/>
                  </a:cubicBezTo>
                  <a:cubicBezTo>
                    <a:pt x="1089" y="986"/>
                    <a:pt x="1097" y="985"/>
                    <a:pt x="1104" y="985"/>
                  </a:cubicBezTo>
                  <a:close/>
                  <a:moveTo>
                    <a:pt x="3769" y="0"/>
                  </a:moveTo>
                  <a:cubicBezTo>
                    <a:pt x="3740" y="37"/>
                    <a:pt x="3708" y="69"/>
                    <a:pt x="3672" y="96"/>
                  </a:cubicBezTo>
                  <a:lnTo>
                    <a:pt x="4980" y="862"/>
                  </a:lnTo>
                  <a:lnTo>
                    <a:pt x="4964" y="870"/>
                  </a:lnTo>
                  <a:lnTo>
                    <a:pt x="3659" y="106"/>
                  </a:lnTo>
                  <a:cubicBezTo>
                    <a:pt x="3611" y="140"/>
                    <a:pt x="3560" y="169"/>
                    <a:pt x="3508" y="193"/>
                  </a:cubicBezTo>
                  <a:cubicBezTo>
                    <a:pt x="3565" y="277"/>
                    <a:pt x="3607" y="372"/>
                    <a:pt x="3631" y="470"/>
                  </a:cubicBezTo>
                  <a:lnTo>
                    <a:pt x="4139" y="763"/>
                  </a:lnTo>
                  <a:lnTo>
                    <a:pt x="3167" y="1329"/>
                  </a:lnTo>
                  <a:lnTo>
                    <a:pt x="1872" y="580"/>
                  </a:lnTo>
                  <a:lnTo>
                    <a:pt x="2349" y="303"/>
                  </a:lnTo>
                  <a:cubicBezTo>
                    <a:pt x="2358" y="289"/>
                    <a:pt x="2367" y="276"/>
                    <a:pt x="2377" y="261"/>
                  </a:cubicBezTo>
                  <a:cubicBezTo>
                    <a:pt x="2299" y="234"/>
                    <a:pt x="2225" y="193"/>
                    <a:pt x="2161" y="142"/>
                  </a:cubicBezTo>
                  <a:lnTo>
                    <a:pt x="10" y="1384"/>
                  </a:lnTo>
                  <a:cubicBezTo>
                    <a:pt x="5" y="1387"/>
                    <a:pt x="0" y="1394"/>
                    <a:pt x="0" y="1401"/>
                  </a:cubicBezTo>
                  <a:lnTo>
                    <a:pt x="0" y="1423"/>
                  </a:lnTo>
                  <a:lnTo>
                    <a:pt x="2" y="1394"/>
                  </a:lnTo>
                  <a:cubicBezTo>
                    <a:pt x="2" y="1410"/>
                    <a:pt x="16" y="1426"/>
                    <a:pt x="35" y="1439"/>
                  </a:cubicBezTo>
                  <a:lnTo>
                    <a:pt x="1517" y="2303"/>
                  </a:lnTo>
                  <a:lnTo>
                    <a:pt x="3814" y="968"/>
                  </a:lnTo>
                  <a:cubicBezTo>
                    <a:pt x="3866" y="941"/>
                    <a:pt x="3922" y="928"/>
                    <a:pt x="3978" y="928"/>
                  </a:cubicBezTo>
                  <a:cubicBezTo>
                    <a:pt x="4034" y="928"/>
                    <a:pt x="4090" y="941"/>
                    <a:pt x="4142" y="968"/>
                  </a:cubicBezTo>
                  <a:lnTo>
                    <a:pt x="4472" y="1158"/>
                  </a:lnTo>
                  <a:lnTo>
                    <a:pt x="5063" y="817"/>
                  </a:lnTo>
                  <a:cubicBezTo>
                    <a:pt x="5065" y="817"/>
                    <a:pt x="5094" y="801"/>
                    <a:pt x="5096" y="792"/>
                  </a:cubicBezTo>
                  <a:lnTo>
                    <a:pt x="5096" y="792"/>
                  </a:lnTo>
                  <a:cubicBezTo>
                    <a:pt x="5096" y="793"/>
                    <a:pt x="5096" y="794"/>
                    <a:pt x="5096" y="795"/>
                  </a:cubicBezTo>
                  <a:lnTo>
                    <a:pt x="5096" y="791"/>
                  </a:lnTo>
                  <a:cubicBezTo>
                    <a:pt x="5096" y="791"/>
                    <a:pt x="5096" y="791"/>
                    <a:pt x="5096" y="792"/>
                  </a:cubicBezTo>
                  <a:lnTo>
                    <a:pt x="5096" y="792"/>
                  </a:lnTo>
                  <a:cubicBezTo>
                    <a:pt x="5095" y="780"/>
                    <a:pt x="5089" y="770"/>
                    <a:pt x="5079" y="763"/>
                  </a:cubicBezTo>
                  <a:lnTo>
                    <a:pt x="37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56"/>
            <p:cNvSpPr/>
            <p:nvPr/>
          </p:nvSpPr>
          <p:spPr>
            <a:xfrm>
              <a:off x="2720575" y="3191875"/>
              <a:ext cx="73900" cy="35650"/>
            </a:xfrm>
            <a:custGeom>
              <a:rect b="b" l="l" r="r" t="t"/>
              <a:pathLst>
                <a:path extrusionOk="0" h="1426" w="2956">
                  <a:moveTo>
                    <a:pt x="2452" y="0"/>
                  </a:moveTo>
                  <a:cubicBezTo>
                    <a:pt x="2399" y="0"/>
                    <a:pt x="2344" y="13"/>
                    <a:pt x="2297" y="40"/>
                  </a:cubicBezTo>
                  <a:lnTo>
                    <a:pt x="0" y="1375"/>
                  </a:lnTo>
                  <a:lnTo>
                    <a:pt x="89" y="1426"/>
                  </a:lnTo>
                  <a:lnTo>
                    <a:pt x="1939" y="351"/>
                  </a:lnTo>
                  <a:lnTo>
                    <a:pt x="2209" y="507"/>
                  </a:lnTo>
                  <a:lnTo>
                    <a:pt x="2242" y="488"/>
                  </a:lnTo>
                  <a:cubicBezTo>
                    <a:pt x="2290" y="463"/>
                    <a:pt x="2344" y="448"/>
                    <a:pt x="2398" y="448"/>
                  </a:cubicBezTo>
                  <a:cubicBezTo>
                    <a:pt x="2401" y="448"/>
                    <a:pt x="2403" y="448"/>
                    <a:pt x="2406" y="448"/>
                  </a:cubicBezTo>
                  <a:cubicBezTo>
                    <a:pt x="2451" y="448"/>
                    <a:pt x="2496" y="456"/>
                    <a:pt x="2538" y="472"/>
                  </a:cubicBezTo>
                  <a:lnTo>
                    <a:pt x="2955" y="230"/>
                  </a:lnTo>
                  <a:lnTo>
                    <a:pt x="2625" y="40"/>
                  </a:lnTo>
                  <a:cubicBezTo>
                    <a:pt x="2577" y="13"/>
                    <a:pt x="2523" y="0"/>
                    <a:pt x="2469" y="0"/>
                  </a:cubicBezTo>
                  <a:cubicBezTo>
                    <a:pt x="2467" y="0"/>
                    <a:pt x="2464" y="0"/>
                    <a:pt x="2461" y="0"/>
                  </a:cubicBezTo>
                  <a:cubicBezTo>
                    <a:pt x="2458" y="0"/>
                    <a:pt x="2455" y="0"/>
                    <a:pt x="2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56"/>
            <p:cNvSpPr/>
            <p:nvPr/>
          </p:nvSpPr>
          <p:spPr>
            <a:xfrm>
              <a:off x="2775775" y="3203075"/>
              <a:ext cx="8250" cy="3425"/>
            </a:xfrm>
            <a:custGeom>
              <a:rect b="b" l="l" r="r" t="t"/>
              <a:pathLst>
                <a:path extrusionOk="0" h="137" w="330">
                  <a:moveTo>
                    <a:pt x="191" y="0"/>
                  </a:moveTo>
                  <a:cubicBezTo>
                    <a:pt x="136" y="0"/>
                    <a:pt x="82" y="15"/>
                    <a:pt x="34" y="40"/>
                  </a:cubicBezTo>
                  <a:lnTo>
                    <a:pt x="1" y="60"/>
                  </a:lnTo>
                  <a:lnTo>
                    <a:pt x="135" y="137"/>
                  </a:lnTo>
                  <a:lnTo>
                    <a:pt x="330" y="24"/>
                  </a:lnTo>
                  <a:cubicBezTo>
                    <a:pt x="288" y="8"/>
                    <a:pt x="243" y="0"/>
                    <a:pt x="199" y="0"/>
                  </a:cubicBezTo>
                  <a:cubicBezTo>
                    <a:pt x="197" y="0"/>
                    <a:pt x="194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56"/>
            <p:cNvSpPr/>
            <p:nvPr/>
          </p:nvSpPr>
          <p:spPr>
            <a:xfrm>
              <a:off x="2722775" y="3200650"/>
              <a:ext cx="46275" cy="31950"/>
            </a:xfrm>
            <a:custGeom>
              <a:rect b="b" l="l" r="r" t="t"/>
              <a:pathLst>
                <a:path extrusionOk="0" h="1278" w="1851">
                  <a:moveTo>
                    <a:pt x="1849" y="0"/>
                  </a:moveTo>
                  <a:lnTo>
                    <a:pt x="1785" y="39"/>
                  </a:lnTo>
                  <a:lnTo>
                    <a:pt x="1785" y="39"/>
                  </a:lnTo>
                  <a:lnTo>
                    <a:pt x="1851" y="0"/>
                  </a:lnTo>
                  <a:close/>
                  <a:moveTo>
                    <a:pt x="1785" y="39"/>
                  </a:moveTo>
                  <a:lnTo>
                    <a:pt x="1" y="1076"/>
                  </a:lnTo>
                  <a:lnTo>
                    <a:pt x="314" y="1259"/>
                  </a:lnTo>
                  <a:cubicBezTo>
                    <a:pt x="320" y="1262"/>
                    <a:pt x="325" y="1266"/>
                    <a:pt x="333" y="1268"/>
                  </a:cubicBezTo>
                  <a:cubicBezTo>
                    <a:pt x="337" y="1269"/>
                    <a:pt x="340" y="1271"/>
                    <a:pt x="344" y="1272"/>
                  </a:cubicBezTo>
                  <a:lnTo>
                    <a:pt x="351" y="1274"/>
                  </a:lnTo>
                  <a:cubicBezTo>
                    <a:pt x="354" y="1275"/>
                    <a:pt x="359" y="1275"/>
                    <a:pt x="363" y="1276"/>
                  </a:cubicBezTo>
                  <a:cubicBezTo>
                    <a:pt x="367" y="1276"/>
                    <a:pt x="370" y="1278"/>
                    <a:pt x="375" y="1278"/>
                  </a:cubicBezTo>
                  <a:lnTo>
                    <a:pt x="407" y="1278"/>
                  </a:lnTo>
                  <a:lnTo>
                    <a:pt x="417" y="1276"/>
                  </a:lnTo>
                  <a:lnTo>
                    <a:pt x="428" y="1276"/>
                  </a:lnTo>
                  <a:lnTo>
                    <a:pt x="434" y="1275"/>
                  </a:lnTo>
                  <a:lnTo>
                    <a:pt x="439" y="1275"/>
                  </a:lnTo>
                  <a:cubicBezTo>
                    <a:pt x="446" y="1274"/>
                    <a:pt x="453" y="1271"/>
                    <a:pt x="460" y="1268"/>
                  </a:cubicBezTo>
                  <a:cubicBezTo>
                    <a:pt x="466" y="1265"/>
                    <a:pt x="472" y="1263"/>
                    <a:pt x="476" y="1260"/>
                  </a:cubicBezTo>
                  <a:lnTo>
                    <a:pt x="1825" y="482"/>
                  </a:lnTo>
                  <a:lnTo>
                    <a:pt x="1427" y="251"/>
                  </a:lnTo>
                  <a:lnTo>
                    <a:pt x="1785" y="39"/>
                  </a:lnTo>
                  <a:close/>
                </a:path>
              </a:pathLst>
            </a:custGeom>
            <a:solidFill>
              <a:srgbClr val="FF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56"/>
            <p:cNvSpPr/>
            <p:nvPr/>
          </p:nvSpPr>
          <p:spPr>
            <a:xfrm>
              <a:off x="2758450" y="3200650"/>
              <a:ext cx="20675" cy="12050"/>
            </a:xfrm>
            <a:custGeom>
              <a:rect b="b" l="l" r="r" t="t"/>
              <a:pathLst>
                <a:path extrusionOk="0" h="482" w="827">
                  <a:moveTo>
                    <a:pt x="424" y="0"/>
                  </a:moveTo>
                  <a:lnTo>
                    <a:pt x="0" y="251"/>
                  </a:lnTo>
                  <a:lnTo>
                    <a:pt x="398" y="482"/>
                  </a:lnTo>
                  <a:lnTo>
                    <a:pt x="827" y="234"/>
                  </a:lnTo>
                  <a:lnTo>
                    <a:pt x="694" y="157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56"/>
            <p:cNvSpPr/>
            <p:nvPr/>
          </p:nvSpPr>
          <p:spPr>
            <a:xfrm>
              <a:off x="2801775" y="3190900"/>
              <a:ext cx="7300" cy="4225"/>
            </a:xfrm>
            <a:custGeom>
              <a:rect b="b" l="l" r="r" t="t"/>
              <a:pathLst>
                <a:path extrusionOk="0" h="169" w="292">
                  <a:moveTo>
                    <a:pt x="292" y="0"/>
                  </a:moveTo>
                  <a:lnTo>
                    <a:pt x="289" y="2"/>
                  </a:lnTo>
                  <a:lnTo>
                    <a:pt x="0" y="168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56"/>
            <p:cNvSpPr/>
            <p:nvPr/>
          </p:nvSpPr>
          <p:spPr>
            <a:xfrm>
              <a:off x="2682575" y="3188400"/>
              <a:ext cx="127450" cy="45875"/>
            </a:xfrm>
            <a:custGeom>
              <a:rect b="b" l="l" r="r" t="t"/>
              <a:pathLst>
                <a:path extrusionOk="0" h="1835" w="5098">
                  <a:moveTo>
                    <a:pt x="5097" y="0"/>
                  </a:moveTo>
                  <a:cubicBezTo>
                    <a:pt x="5097" y="10"/>
                    <a:pt x="5067" y="26"/>
                    <a:pt x="5064" y="28"/>
                  </a:cubicBezTo>
                  <a:lnTo>
                    <a:pt x="2083" y="1749"/>
                  </a:lnTo>
                  <a:cubicBezTo>
                    <a:pt x="2078" y="1752"/>
                    <a:pt x="2073" y="1753"/>
                    <a:pt x="2067" y="1756"/>
                  </a:cubicBezTo>
                  <a:cubicBezTo>
                    <a:pt x="2060" y="1759"/>
                    <a:pt x="2052" y="1762"/>
                    <a:pt x="2045" y="1764"/>
                  </a:cubicBezTo>
                  <a:lnTo>
                    <a:pt x="2041" y="1764"/>
                  </a:lnTo>
                  <a:lnTo>
                    <a:pt x="2035" y="1765"/>
                  </a:lnTo>
                  <a:lnTo>
                    <a:pt x="2023" y="1765"/>
                  </a:lnTo>
                  <a:lnTo>
                    <a:pt x="2013" y="1766"/>
                  </a:lnTo>
                  <a:lnTo>
                    <a:pt x="1981" y="1766"/>
                  </a:lnTo>
                  <a:cubicBezTo>
                    <a:pt x="1978" y="1766"/>
                    <a:pt x="1974" y="1765"/>
                    <a:pt x="1971" y="1765"/>
                  </a:cubicBezTo>
                  <a:cubicBezTo>
                    <a:pt x="1967" y="1765"/>
                    <a:pt x="1962" y="1764"/>
                    <a:pt x="1958" y="1762"/>
                  </a:cubicBezTo>
                  <a:lnTo>
                    <a:pt x="1952" y="1761"/>
                  </a:lnTo>
                  <a:cubicBezTo>
                    <a:pt x="1948" y="1759"/>
                    <a:pt x="1944" y="1758"/>
                    <a:pt x="1939" y="1756"/>
                  </a:cubicBezTo>
                  <a:cubicBezTo>
                    <a:pt x="1933" y="1753"/>
                    <a:pt x="1928" y="1750"/>
                    <a:pt x="1922" y="1748"/>
                  </a:cubicBezTo>
                  <a:cubicBezTo>
                    <a:pt x="1922" y="1748"/>
                    <a:pt x="38" y="647"/>
                    <a:pt x="37" y="647"/>
                  </a:cubicBezTo>
                  <a:cubicBezTo>
                    <a:pt x="18" y="634"/>
                    <a:pt x="3" y="618"/>
                    <a:pt x="3" y="602"/>
                  </a:cubicBezTo>
                  <a:lnTo>
                    <a:pt x="0" y="664"/>
                  </a:lnTo>
                  <a:lnTo>
                    <a:pt x="2" y="666"/>
                  </a:lnTo>
                  <a:cubicBezTo>
                    <a:pt x="2" y="677"/>
                    <a:pt x="6" y="688"/>
                    <a:pt x="12" y="695"/>
                  </a:cubicBezTo>
                  <a:cubicBezTo>
                    <a:pt x="13" y="696"/>
                    <a:pt x="15" y="698"/>
                    <a:pt x="16" y="699"/>
                  </a:cubicBezTo>
                  <a:lnTo>
                    <a:pt x="18" y="701"/>
                  </a:lnTo>
                  <a:lnTo>
                    <a:pt x="22" y="705"/>
                  </a:lnTo>
                  <a:lnTo>
                    <a:pt x="24" y="705"/>
                  </a:lnTo>
                  <a:cubicBezTo>
                    <a:pt x="27" y="708"/>
                    <a:pt x="1922" y="1814"/>
                    <a:pt x="1922" y="1814"/>
                  </a:cubicBezTo>
                  <a:cubicBezTo>
                    <a:pt x="1947" y="1828"/>
                    <a:pt x="1975" y="1834"/>
                    <a:pt x="2003" y="1834"/>
                  </a:cubicBezTo>
                  <a:cubicBezTo>
                    <a:pt x="2029" y="1834"/>
                    <a:pt x="2055" y="1828"/>
                    <a:pt x="2080" y="1817"/>
                  </a:cubicBezTo>
                  <a:lnTo>
                    <a:pt x="5063" y="94"/>
                  </a:lnTo>
                  <a:cubicBezTo>
                    <a:pt x="5080" y="86"/>
                    <a:pt x="5092" y="71"/>
                    <a:pt x="5097" y="54"/>
                  </a:cubicBezTo>
                  <a:cubicBezTo>
                    <a:pt x="5097" y="52"/>
                    <a:pt x="5097" y="50"/>
                    <a:pt x="5097" y="48"/>
                  </a:cubicBezTo>
                  <a:lnTo>
                    <a:pt x="509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56"/>
            <p:cNvSpPr/>
            <p:nvPr/>
          </p:nvSpPr>
          <p:spPr>
            <a:xfrm>
              <a:off x="2774100" y="3171025"/>
              <a:ext cx="33025" cy="19375"/>
            </a:xfrm>
            <a:custGeom>
              <a:rect b="b" l="l" r="r" t="t"/>
              <a:pathLst>
                <a:path extrusionOk="0" h="775" w="1321">
                  <a:moveTo>
                    <a:pt x="12" y="1"/>
                  </a:moveTo>
                  <a:lnTo>
                    <a:pt x="13" y="1"/>
                  </a:lnTo>
                  <a:lnTo>
                    <a:pt x="13" y="1"/>
                  </a:lnTo>
                  <a:lnTo>
                    <a:pt x="14" y="1"/>
                  </a:lnTo>
                  <a:close/>
                  <a:moveTo>
                    <a:pt x="13" y="1"/>
                  </a:moveTo>
                  <a:lnTo>
                    <a:pt x="1" y="11"/>
                  </a:lnTo>
                  <a:lnTo>
                    <a:pt x="1306" y="775"/>
                  </a:lnTo>
                  <a:lnTo>
                    <a:pt x="1320" y="766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56"/>
            <p:cNvSpPr/>
            <p:nvPr/>
          </p:nvSpPr>
          <p:spPr>
            <a:xfrm>
              <a:off x="2806400" y="3187675"/>
              <a:ext cx="1625" cy="850"/>
            </a:xfrm>
            <a:custGeom>
              <a:rect b="b" l="l" r="r" t="t"/>
              <a:pathLst>
                <a:path extrusionOk="0" h="34" w="65">
                  <a:moveTo>
                    <a:pt x="33" y="0"/>
                  </a:moveTo>
                  <a:cubicBezTo>
                    <a:pt x="26" y="0"/>
                    <a:pt x="18" y="2"/>
                    <a:pt x="12" y="6"/>
                  </a:cubicBezTo>
                  <a:cubicBezTo>
                    <a:pt x="1" y="12"/>
                    <a:pt x="1" y="22"/>
                    <a:pt x="12" y="29"/>
                  </a:cubicBezTo>
                  <a:cubicBezTo>
                    <a:pt x="18" y="32"/>
                    <a:pt x="26" y="34"/>
                    <a:pt x="33" y="34"/>
                  </a:cubicBezTo>
                  <a:cubicBezTo>
                    <a:pt x="40" y="34"/>
                    <a:pt x="47" y="32"/>
                    <a:pt x="53" y="29"/>
                  </a:cubicBezTo>
                  <a:cubicBezTo>
                    <a:pt x="65" y="25"/>
                    <a:pt x="65" y="9"/>
                    <a:pt x="53" y="6"/>
                  </a:cubicBezTo>
                  <a:cubicBezTo>
                    <a:pt x="46" y="2"/>
                    <a:pt x="40" y="0"/>
                    <a:pt x="3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56"/>
            <p:cNvSpPr/>
            <p:nvPr/>
          </p:nvSpPr>
          <p:spPr>
            <a:xfrm>
              <a:off x="2804775" y="3186825"/>
              <a:ext cx="1575" cy="900"/>
            </a:xfrm>
            <a:custGeom>
              <a:rect b="b" l="l" r="r" t="t"/>
              <a:pathLst>
                <a:path extrusionOk="0" h="36" w="63">
                  <a:moveTo>
                    <a:pt x="33" y="1"/>
                  </a:moveTo>
                  <a:lnTo>
                    <a:pt x="33" y="2"/>
                  </a:lnTo>
                  <a:cubicBezTo>
                    <a:pt x="31" y="2"/>
                    <a:pt x="29" y="2"/>
                    <a:pt x="27" y="2"/>
                  </a:cubicBezTo>
                  <a:cubicBezTo>
                    <a:pt x="22" y="2"/>
                    <a:pt x="17" y="3"/>
                    <a:pt x="12" y="7"/>
                  </a:cubicBezTo>
                  <a:cubicBezTo>
                    <a:pt x="1" y="10"/>
                    <a:pt x="1" y="26"/>
                    <a:pt x="12" y="30"/>
                  </a:cubicBezTo>
                  <a:cubicBezTo>
                    <a:pt x="18" y="33"/>
                    <a:pt x="25" y="36"/>
                    <a:pt x="33" y="36"/>
                  </a:cubicBezTo>
                  <a:cubicBezTo>
                    <a:pt x="40" y="36"/>
                    <a:pt x="46" y="33"/>
                    <a:pt x="53" y="30"/>
                  </a:cubicBezTo>
                  <a:cubicBezTo>
                    <a:pt x="63" y="24"/>
                    <a:pt x="63" y="14"/>
                    <a:pt x="53" y="7"/>
                  </a:cubicBezTo>
                  <a:cubicBezTo>
                    <a:pt x="46" y="4"/>
                    <a:pt x="40" y="1"/>
                    <a:pt x="3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56"/>
            <p:cNvSpPr/>
            <p:nvPr/>
          </p:nvSpPr>
          <p:spPr>
            <a:xfrm>
              <a:off x="2803100" y="3186000"/>
              <a:ext cx="1625" cy="850"/>
            </a:xfrm>
            <a:custGeom>
              <a:rect b="b" l="l" r="r" t="t"/>
              <a:pathLst>
                <a:path extrusionOk="0" h="34" w="65">
                  <a:moveTo>
                    <a:pt x="33" y="1"/>
                  </a:moveTo>
                  <a:cubicBezTo>
                    <a:pt x="26" y="1"/>
                    <a:pt x="18" y="2"/>
                    <a:pt x="13" y="6"/>
                  </a:cubicBezTo>
                  <a:cubicBezTo>
                    <a:pt x="1" y="12"/>
                    <a:pt x="1" y="22"/>
                    <a:pt x="13" y="30"/>
                  </a:cubicBezTo>
                  <a:cubicBezTo>
                    <a:pt x="18" y="32"/>
                    <a:pt x="26" y="34"/>
                    <a:pt x="33" y="34"/>
                  </a:cubicBezTo>
                  <a:cubicBezTo>
                    <a:pt x="40" y="34"/>
                    <a:pt x="47" y="32"/>
                    <a:pt x="53" y="30"/>
                  </a:cubicBezTo>
                  <a:cubicBezTo>
                    <a:pt x="65" y="25"/>
                    <a:pt x="65" y="9"/>
                    <a:pt x="53" y="6"/>
                  </a:cubicBezTo>
                  <a:cubicBezTo>
                    <a:pt x="47" y="2"/>
                    <a:pt x="40" y="1"/>
                    <a:pt x="3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56"/>
            <p:cNvSpPr/>
            <p:nvPr/>
          </p:nvSpPr>
          <p:spPr>
            <a:xfrm>
              <a:off x="2699350" y="3199200"/>
              <a:ext cx="1600" cy="2425"/>
            </a:xfrm>
            <a:custGeom>
              <a:rect b="b" l="l" r="r" t="t"/>
              <a:pathLst>
                <a:path extrusionOk="0" h="97" w="64">
                  <a:moveTo>
                    <a:pt x="1" y="0"/>
                  </a:moveTo>
                  <a:lnTo>
                    <a:pt x="1" y="44"/>
                  </a:lnTo>
                  <a:cubicBezTo>
                    <a:pt x="1" y="45"/>
                    <a:pt x="2" y="47"/>
                    <a:pt x="4" y="48"/>
                  </a:cubicBezTo>
                  <a:lnTo>
                    <a:pt x="60" y="90"/>
                  </a:lnTo>
                  <a:cubicBezTo>
                    <a:pt x="62" y="92"/>
                    <a:pt x="62" y="93"/>
                    <a:pt x="63" y="96"/>
                  </a:cubicBezTo>
                  <a:lnTo>
                    <a:pt x="63" y="53"/>
                  </a:lnTo>
                  <a:cubicBezTo>
                    <a:pt x="62" y="51"/>
                    <a:pt x="62" y="48"/>
                    <a:pt x="60" y="48"/>
                  </a:cubicBezTo>
                  <a:lnTo>
                    <a:pt x="4" y="5"/>
                  </a:lnTo>
                  <a:cubicBezTo>
                    <a:pt x="2" y="3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56"/>
            <p:cNvSpPr/>
            <p:nvPr/>
          </p:nvSpPr>
          <p:spPr>
            <a:xfrm>
              <a:off x="2705400" y="3199850"/>
              <a:ext cx="2200" cy="2200"/>
            </a:xfrm>
            <a:custGeom>
              <a:rect b="b" l="l" r="r" t="t"/>
              <a:pathLst>
                <a:path extrusionOk="0" h="88" w="88">
                  <a:moveTo>
                    <a:pt x="88" y="0"/>
                  </a:moveTo>
                  <a:cubicBezTo>
                    <a:pt x="88" y="3"/>
                    <a:pt x="87" y="5"/>
                    <a:pt x="82" y="6"/>
                  </a:cubicBezTo>
                  <a:lnTo>
                    <a:pt x="7" y="38"/>
                  </a:lnTo>
                  <a:cubicBezTo>
                    <a:pt x="4" y="40"/>
                    <a:pt x="1" y="41"/>
                    <a:pt x="1" y="44"/>
                  </a:cubicBezTo>
                  <a:lnTo>
                    <a:pt x="1" y="87"/>
                  </a:lnTo>
                  <a:cubicBezTo>
                    <a:pt x="1" y="85"/>
                    <a:pt x="2" y="83"/>
                    <a:pt x="7" y="82"/>
                  </a:cubicBezTo>
                  <a:lnTo>
                    <a:pt x="82" y="50"/>
                  </a:lnTo>
                  <a:cubicBezTo>
                    <a:pt x="87" y="48"/>
                    <a:pt x="88" y="45"/>
                    <a:pt x="88" y="44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56"/>
            <p:cNvSpPr/>
            <p:nvPr/>
          </p:nvSpPr>
          <p:spPr>
            <a:xfrm>
              <a:off x="2700125" y="3201625"/>
              <a:ext cx="5350" cy="1975"/>
            </a:xfrm>
            <a:custGeom>
              <a:rect b="b" l="l" r="r" t="t"/>
              <a:pathLst>
                <a:path extrusionOk="0" h="79" w="214">
                  <a:moveTo>
                    <a:pt x="106" y="0"/>
                  </a:moveTo>
                  <a:lnTo>
                    <a:pt x="18" y="19"/>
                  </a:lnTo>
                  <a:cubicBezTo>
                    <a:pt x="13" y="19"/>
                    <a:pt x="9" y="19"/>
                    <a:pt x="5" y="18"/>
                  </a:cubicBezTo>
                  <a:cubicBezTo>
                    <a:pt x="3" y="16"/>
                    <a:pt x="0" y="14"/>
                    <a:pt x="0" y="12"/>
                  </a:cubicBezTo>
                  <a:lnTo>
                    <a:pt x="0" y="54"/>
                  </a:lnTo>
                  <a:cubicBezTo>
                    <a:pt x="0" y="57"/>
                    <a:pt x="2" y="58"/>
                    <a:pt x="5" y="60"/>
                  </a:cubicBezTo>
                  <a:cubicBezTo>
                    <a:pt x="7" y="62"/>
                    <a:pt x="10" y="62"/>
                    <a:pt x="12" y="62"/>
                  </a:cubicBezTo>
                  <a:cubicBezTo>
                    <a:pt x="14" y="62"/>
                    <a:pt x="16" y="62"/>
                    <a:pt x="18" y="61"/>
                  </a:cubicBezTo>
                  <a:lnTo>
                    <a:pt x="106" y="44"/>
                  </a:lnTo>
                  <a:cubicBezTo>
                    <a:pt x="108" y="43"/>
                    <a:pt x="110" y="43"/>
                    <a:pt x="111" y="43"/>
                  </a:cubicBezTo>
                  <a:cubicBezTo>
                    <a:pt x="114" y="43"/>
                    <a:pt x="116" y="44"/>
                    <a:pt x="118" y="45"/>
                  </a:cubicBezTo>
                  <a:lnTo>
                    <a:pt x="193" y="77"/>
                  </a:lnTo>
                  <a:cubicBezTo>
                    <a:pt x="195" y="78"/>
                    <a:pt x="198" y="78"/>
                    <a:pt x="200" y="78"/>
                  </a:cubicBezTo>
                  <a:cubicBezTo>
                    <a:pt x="207" y="78"/>
                    <a:pt x="213" y="75"/>
                    <a:pt x="213" y="70"/>
                  </a:cubicBezTo>
                  <a:lnTo>
                    <a:pt x="213" y="28"/>
                  </a:lnTo>
                  <a:cubicBezTo>
                    <a:pt x="213" y="32"/>
                    <a:pt x="207" y="35"/>
                    <a:pt x="200" y="35"/>
                  </a:cubicBezTo>
                  <a:cubicBezTo>
                    <a:pt x="198" y="35"/>
                    <a:pt x="195" y="35"/>
                    <a:pt x="193" y="34"/>
                  </a:cubicBezTo>
                  <a:lnTo>
                    <a:pt x="118" y="2"/>
                  </a:lnTo>
                  <a:cubicBezTo>
                    <a:pt x="115" y="0"/>
                    <a:pt x="110" y="0"/>
                    <a:pt x="106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56"/>
            <p:cNvSpPr/>
            <p:nvPr/>
          </p:nvSpPr>
          <p:spPr>
            <a:xfrm>
              <a:off x="2699250" y="3197725"/>
              <a:ext cx="8400" cy="4775"/>
            </a:xfrm>
            <a:custGeom>
              <a:rect b="b" l="l" r="r" t="t"/>
              <a:pathLst>
                <a:path extrusionOk="0" h="191" w="336">
                  <a:moveTo>
                    <a:pt x="186" y="1"/>
                  </a:moveTo>
                  <a:cubicBezTo>
                    <a:pt x="183" y="1"/>
                    <a:pt x="179" y="2"/>
                    <a:pt x="176" y="4"/>
                  </a:cubicBezTo>
                  <a:lnTo>
                    <a:pt x="121" y="48"/>
                  </a:lnTo>
                  <a:cubicBezTo>
                    <a:pt x="118" y="51"/>
                    <a:pt x="114" y="52"/>
                    <a:pt x="111" y="52"/>
                  </a:cubicBezTo>
                  <a:lnTo>
                    <a:pt x="16" y="52"/>
                  </a:lnTo>
                  <a:cubicBezTo>
                    <a:pt x="6" y="52"/>
                    <a:pt x="0" y="58"/>
                    <a:pt x="6" y="64"/>
                  </a:cubicBezTo>
                  <a:lnTo>
                    <a:pt x="63" y="107"/>
                  </a:lnTo>
                  <a:cubicBezTo>
                    <a:pt x="66" y="107"/>
                    <a:pt x="66" y="110"/>
                    <a:pt x="64" y="113"/>
                  </a:cubicBezTo>
                  <a:lnTo>
                    <a:pt x="35" y="165"/>
                  </a:lnTo>
                  <a:cubicBezTo>
                    <a:pt x="35" y="168"/>
                    <a:pt x="37" y="171"/>
                    <a:pt x="40" y="172"/>
                  </a:cubicBezTo>
                  <a:cubicBezTo>
                    <a:pt x="42" y="174"/>
                    <a:pt x="45" y="175"/>
                    <a:pt x="47" y="175"/>
                  </a:cubicBezTo>
                  <a:cubicBezTo>
                    <a:pt x="49" y="175"/>
                    <a:pt x="51" y="174"/>
                    <a:pt x="53" y="174"/>
                  </a:cubicBezTo>
                  <a:lnTo>
                    <a:pt x="141" y="156"/>
                  </a:lnTo>
                  <a:cubicBezTo>
                    <a:pt x="143" y="156"/>
                    <a:pt x="145" y="156"/>
                    <a:pt x="146" y="156"/>
                  </a:cubicBezTo>
                  <a:cubicBezTo>
                    <a:pt x="149" y="156"/>
                    <a:pt x="151" y="156"/>
                    <a:pt x="153" y="158"/>
                  </a:cubicBezTo>
                  <a:lnTo>
                    <a:pt x="228" y="190"/>
                  </a:lnTo>
                  <a:cubicBezTo>
                    <a:pt x="230" y="191"/>
                    <a:pt x="233" y="191"/>
                    <a:pt x="235" y="191"/>
                  </a:cubicBezTo>
                  <a:cubicBezTo>
                    <a:pt x="242" y="191"/>
                    <a:pt x="248" y="188"/>
                    <a:pt x="248" y="183"/>
                  </a:cubicBezTo>
                  <a:lnTo>
                    <a:pt x="247" y="129"/>
                  </a:lnTo>
                  <a:cubicBezTo>
                    <a:pt x="247" y="126"/>
                    <a:pt x="248" y="125"/>
                    <a:pt x="253" y="123"/>
                  </a:cubicBezTo>
                  <a:lnTo>
                    <a:pt x="328" y="91"/>
                  </a:lnTo>
                  <a:cubicBezTo>
                    <a:pt x="335" y="88"/>
                    <a:pt x="335" y="83"/>
                    <a:pt x="330" y="80"/>
                  </a:cubicBezTo>
                  <a:cubicBezTo>
                    <a:pt x="328" y="78"/>
                    <a:pt x="327" y="78"/>
                    <a:pt x="324" y="78"/>
                  </a:cubicBezTo>
                  <a:lnTo>
                    <a:pt x="235" y="62"/>
                  </a:lnTo>
                  <a:cubicBezTo>
                    <a:pt x="232" y="62"/>
                    <a:pt x="231" y="61"/>
                    <a:pt x="230" y="61"/>
                  </a:cubicBezTo>
                  <a:cubicBezTo>
                    <a:pt x="228" y="59"/>
                    <a:pt x="227" y="58"/>
                    <a:pt x="227" y="58"/>
                  </a:cubicBezTo>
                  <a:lnTo>
                    <a:pt x="198" y="6"/>
                  </a:lnTo>
                  <a:cubicBezTo>
                    <a:pt x="198" y="4"/>
                    <a:pt x="196" y="3"/>
                    <a:pt x="195" y="3"/>
                  </a:cubicBezTo>
                  <a:cubicBezTo>
                    <a:pt x="192" y="1"/>
                    <a:pt x="189" y="1"/>
                    <a:pt x="18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56"/>
            <p:cNvSpPr/>
            <p:nvPr/>
          </p:nvSpPr>
          <p:spPr>
            <a:xfrm>
              <a:off x="2706025" y="3203100"/>
              <a:ext cx="1575" cy="2425"/>
            </a:xfrm>
            <a:custGeom>
              <a:rect b="b" l="l" r="r" t="t"/>
              <a:pathLst>
                <a:path extrusionOk="0" h="97" w="63">
                  <a:moveTo>
                    <a:pt x="1" y="1"/>
                  </a:moveTo>
                  <a:lnTo>
                    <a:pt x="1" y="44"/>
                  </a:lnTo>
                  <a:cubicBezTo>
                    <a:pt x="1" y="46"/>
                    <a:pt x="2" y="47"/>
                    <a:pt x="4" y="49"/>
                  </a:cubicBezTo>
                  <a:lnTo>
                    <a:pt x="60" y="92"/>
                  </a:lnTo>
                  <a:cubicBezTo>
                    <a:pt x="62" y="92"/>
                    <a:pt x="63" y="94"/>
                    <a:pt x="63" y="97"/>
                  </a:cubicBezTo>
                  <a:lnTo>
                    <a:pt x="63" y="53"/>
                  </a:lnTo>
                  <a:cubicBezTo>
                    <a:pt x="63" y="52"/>
                    <a:pt x="62" y="49"/>
                    <a:pt x="60" y="49"/>
                  </a:cubicBezTo>
                  <a:lnTo>
                    <a:pt x="4" y="5"/>
                  </a:lnTo>
                  <a:cubicBezTo>
                    <a:pt x="2" y="4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56"/>
            <p:cNvSpPr/>
            <p:nvPr/>
          </p:nvSpPr>
          <p:spPr>
            <a:xfrm>
              <a:off x="2712075" y="3203775"/>
              <a:ext cx="2200" cy="2200"/>
            </a:xfrm>
            <a:custGeom>
              <a:rect b="b" l="l" r="r" t="t"/>
              <a:pathLst>
                <a:path extrusionOk="0" h="88" w="88">
                  <a:moveTo>
                    <a:pt x="88" y="0"/>
                  </a:moveTo>
                  <a:cubicBezTo>
                    <a:pt x="88" y="3"/>
                    <a:pt x="86" y="6"/>
                    <a:pt x="82" y="7"/>
                  </a:cubicBezTo>
                  <a:lnTo>
                    <a:pt x="7" y="38"/>
                  </a:lnTo>
                  <a:cubicBezTo>
                    <a:pt x="2" y="39"/>
                    <a:pt x="1" y="42"/>
                    <a:pt x="1" y="45"/>
                  </a:cubicBezTo>
                  <a:lnTo>
                    <a:pt x="1" y="87"/>
                  </a:lnTo>
                  <a:cubicBezTo>
                    <a:pt x="1" y="86"/>
                    <a:pt x="2" y="83"/>
                    <a:pt x="7" y="81"/>
                  </a:cubicBezTo>
                  <a:lnTo>
                    <a:pt x="82" y="49"/>
                  </a:lnTo>
                  <a:cubicBezTo>
                    <a:pt x="86" y="48"/>
                    <a:pt x="88" y="46"/>
                    <a:pt x="88" y="44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56"/>
            <p:cNvSpPr/>
            <p:nvPr/>
          </p:nvSpPr>
          <p:spPr>
            <a:xfrm>
              <a:off x="2706800" y="3205550"/>
              <a:ext cx="5375" cy="1975"/>
            </a:xfrm>
            <a:custGeom>
              <a:rect b="b" l="l" r="r" t="t"/>
              <a:pathLst>
                <a:path extrusionOk="0" h="79" w="215">
                  <a:moveTo>
                    <a:pt x="213" y="28"/>
                  </a:moveTo>
                  <a:lnTo>
                    <a:pt x="213" y="29"/>
                  </a:lnTo>
                  <a:lnTo>
                    <a:pt x="213" y="29"/>
                  </a:lnTo>
                  <a:cubicBezTo>
                    <a:pt x="213" y="29"/>
                    <a:pt x="213" y="28"/>
                    <a:pt x="213" y="28"/>
                  </a:cubicBezTo>
                  <a:close/>
                  <a:moveTo>
                    <a:pt x="106" y="0"/>
                  </a:moveTo>
                  <a:lnTo>
                    <a:pt x="17" y="19"/>
                  </a:lnTo>
                  <a:cubicBezTo>
                    <a:pt x="16" y="19"/>
                    <a:pt x="15" y="20"/>
                    <a:pt x="14" y="20"/>
                  </a:cubicBezTo>
                  <a:cubicBezTo>
                    <a:pt x="11" y="20"/>
                    <a:pt x="8" y="19"/>
                    <a:pt x="4" y="18"/>
                  </a:cubicBezTo>
                  <a:cubicBezTo>
                    <a:pt x="3" y="16"/>
                    <a:pt x="0" y="15"/>
                    <a:pt x="0" y="12"/>
                  </a:cubicBezTo>
                  <a:lnTo>
                    <a:pt x="0" y="55"/>
                  </a:lnTo>
                  <a:cubicBezTo>
                    <a:pt x="2" y="58"/>
                    <a:pt x="3" y="60"/>
                    <a:pt x="4" y="61"/>
                  </a:cubicBezTo>
                  <a:cubicBezTo>
                    <a:pt x="9" y="62"/>
                    <a:pt x="13" y="62"/>
                    <a:pt x="17" y="62"/>
                  </a:cubicBezTo>
                  <a:lnTo>
                    <a:pt x="106" y="44"/>
                  </a:lnTo>
                  <a:cubicBezTo>
                    <a:pt x="110" y="44"/>
                    <a:pt x="115" y="44"/>
                    <a:pt x="118" y="45"/>
                  </a:cubicBezTo>
                  <a:lnTo>
                    <a:pt x="193" y="77"/>
                  </a:lnTo>
                  <a:cubicBezTo>
                    <a:pt x="196" y="78"/>
                    <a:pt x="199" y="79"/>
                    <a:pt x="202" y="79"/>
                  </a:cubicBezTo>
                  <a:cubicBezTo>
                    <a:pt x="209" y="79"/>
                    <a:pt x="214" y="75"/>
                    <a:pt x="213" y="71"/>
                  </a:cubicBezTo>
                  <a:lnTo>
                    <a:pt x="213" y="29"/>
                  </a:lnTo>
                  <a:lnTo>
                    <a:pt x="213" y="29"/>
                  </a:lnTo>
                  <a:cubicBezTo>
                    <a:pt x="212" y="33"/>
                    <a:pt x="207" y="35"/>
                    <a:pt x="201" y="35"/>
                  </a:cubicBezTo>
                  <a:cubicBezTo>
                    <a:pt x="198" y="35"/>
                    <a:pt x="195" y="35"/>
                    <a:pt x="193" y="33"/>
                  </a:cubicBezTo>
                  <a:lnTo>
                    <a:pt x="118" y="2"/>
                  </a:lnTo>
                  <a:cubicBezTo>
                    <a:pt x="115" y="0"/>
                    <a:pt x="110" y="0"/>
                    <a:pt x="106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56"/>
            <p:cNvSpPr/>
            <p:nvPr/>
          </p:nvSpPr>
          <p:spPr>
            <a:xfrm>
              <a:off x="2705925" y="3201650"/>
              <a:ext cx="8400" cy="4800"/>
            </a:xfrm>
            <a:custGeom>
              <a:rect b="b" l="l" r="r" t="t"/>
              <a:pathLst>
                <a:path extrusionOk="0" h="192" w="336">
                  <a:moveTo>
                    <a:pt x="186" y="0"/>
                  </a:moveTo>
                  <a:cubicBezTo>
                    <a:pt x="183" y="0"/>
                    <a:pt x="179" y="1"/>
                    <a:pt x="176" y="4"/>
                  </a:cubicBezTo>
                  <a:lnTo>
                    <a:pt x="122" y="49"/>
                  </a:lnTo>
                  <a:cubicBezTo>
                    <a:pt x="119" y="50"/>
                    <a:pt x="115" y="52"/>
                    <a:pt x="111" y="52"/>
                  </a:cubicBezTo>
                  <a:lnTo>
                    <a:pt x="18" y="52"/>
                  </a:lnTo>
                  <a:cubicBezTo>
                    <a:pt x="8" y="52"/>
                    <a:pt x="0" y="59"/>
                    <a:pt x="8" y="63"/>
                  </a:cubicBezTo>
                  <a:lnTo>
                    <a:pt x="64" y="107"/>
                  </a:lnTo>
                  <a:cubicBezTo>
                    <a:pt x="66" y="108"/>
                    <a:pt x="67" y="111"/>
                    <a:pt x="66" y="114"/>
                  </a:cubicBezTo>
                  <a:lnTo>
                    <a:pt x="37" y="165"/>
                  </a:lnTo>
                  <a:cubicBezTo>
                    <a:pt x="35" y="168"/>
                    <a:pt x="37" y="171"/>
                    <a:pt x="39" y="174"/>
                  </a:cubicBezTo>
                  <a:cubicBezTo>
                    <a:pt x="43" y="175"/>
                    <a:pt x="46" y="176"/>
                    <a:pt x="49" y="176"/>
                  </a:cubicBezTo>
                  <a:cubicBezTo>
                    <a:pt x="50" y="176"/>
                    <a:pt x="51" y="175"/>
                    <a:pt x="52" y="175"/>
                  </a:cubicBezTo>
                  <a:lnTo>
                    <a:pt x="141" y="156"/>
                  </a:lnTo>
                  <a:cubicBezTo>
                    <a:pt x="145" y="156"/>
                    <a:pt x="150" y="156"/>
                    <a:pt x="153" y="158"/>
                  </a:cubicBezTo>
                  <a:lnTo>
                    <a:pt x="228" y="189"/>
                  </a:lnTo>
                  <a:cubicBezTo>
                    <a:pt x="230" y="191"/>
                    <a:pt x="233" y="191"/>
                    <a:pt x="236" y="191"/>
                  </a:cubicBezTo>
                  <a:cubicBezTo>
                    <a:pt x="242" y="191"/>
                    <a:pt x="248" y="188"/>
                    <a:pt x="248" y="184"/>
                  </a:cubicBezTo>
                  <a:lnTo>
                    <a:pt x="247" y="129"/>
                  </a:lnTo>
                  <a:cubicBezTo>
                    <a:pt x="247" y="127"/>
                    <a:pt x="248" y="124"/>
                    <a:pt x="253" y="123"/>
                  </a:cubicBezTo>
                  <a:lnTo>
                    <a:pt x="328" y="91"/>
                  </a:lnTo>
                  <a:cubicBezTo>
                    <a:pt x="335" y="88"/>
                    <a:pt x="335" y="84"/>
                    <a:pt x="329" y="79"/>
                  </a:cubicBezTo>
                  <a:cubicBezTo>
                    <a:pt x="328" y="79"/>
                    <a:pt x="327" y="78"/>
                    <a:pt x="324" y="78"/>
                  </a:cubicBezTo>
                  <a:lnTo>
                    <a:pt x="235" y="62"/>
                  </a:lnTo>
                  <a:cubicBezTo>
                    <a:pt x="234" y="62"/>
                    <a:pt x="231" y="62"/>
                    <a:pt x="229" y="60"/>
                  </a:cubicBezTo>
                  <a:cubicBezTo>
                    <a:pt x="228" y="60"/>
                    <a:pt x="228" y="59"/>
                    <a:pt x="227" y="57"/>
                  </a:cubicBezTo>
                  <a:lnTo>
                    <a:pt x="198" y="5"/>
                  </a:lnTo>
                  <a:cubicBezTo>
                    <a:pt x="198" y="4"/>
                    <a:pt x="196" y="4"/>
                    <a:pt x="195" y="2"/>
                  </a:cubicBezTo>
                  <a:cubicBezTo>
                    <a:pt x="192" y="1"/>
                    <a:pt x="189" y="0"/>
                    <a:pt x="186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56"/>
            <p:cNvSpPr/>
            <p:nvPr/>
          </p:nvSpPr>
          <p:spPr>
            <a:xfrm>
              <a:off x="2717300" y="3188750"/>
              <a:ext cx="24275" cy="14250"/>
            </a:xfrm>
            <a:custGeom>
              <a:rect b="b" l="l" r="r" t="t"/>
              <a:pathLst>
                <a:path extrusionOk="0" h="570" w="971">
                  <a:moveTo>
                    <a:pt x="34" y="1"/>
                  </a:moveTo>
                  <a:cubicBezTo>
                    <a:pt x="27" y="1"/>
                    <a:pt x="19" y="2"/>
                    <a:pt x="14" y="7"/>
                  </a:cubicBezTo>
                  <a:cubicBezTo>
                    <a:pt x="1" y="12"/>
                    <a:pt x="2" y="24"/>
                    <a:pt x="14" y="31"/>
                  </a:cubicBezTo>
                  <a:lnTo>
                    <a:pt x="917" y="563"/>
                  </a:lnTo>
                  <a:cubicBezTo>
                    <a:pt x="924" y="568"/>
                    <a:pt x="932" y="569"/>
                    <a:pt x="939" y="569"/>
                  </a:cubicBezTo>
                  <a:cubicBezTo>
                    <a:pt x="946" y="569"/>
                    <a:pt x="953" y="568"/>
                    <a:pt x="961" y="565"/>
                  </a:cubicBezTo>
                  <a:cubicBezTo>
                    <a:pt x="971" y="559"/>
                    <a:pt x="971" y="543"/>
                    <a:pt x="961" y="539"/>
                  </a:cubicBezTo>
                  <a:lnTo>
                    <a:pt x="56" y="7"/>
                  </a:lnTo>
                  <a:cubicBezTo>
                    <a:pt x="50" y="2"/>
                    <a:pt x="41" y="1"/>
                    <a:pt x="3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56"/>
            <p:cNvSpPr/>
            <p:nvPr/>
          </p:nvSpPr>
          <p:spPr>
            <a:xfrm>
              <a:off x="2714800" y="3190275"/>
              <a:ext cx="23050" cy="13475"/>
            </a:xfrm>
            <a:custGeom>
              <a:rect b="b" l="l" r="r" t="t"/>
              <a:pathLst>
                <a:path extrusionOk="0" h="539" w="922">
                  <a:moveTo>
                    <a:pt x="34" y="1"/>
                  </a:moveTo>
                  <a:lnTo>
                    <a:pt x="34" y="2"/>
                  </a:lnTo>
                  <a:cubicBezTo>
                    <a:pt x="27" y="2"/>
                    <a:pt x="19" y="4"/>
                    <a:pt x="14" y="6"/>
                  </a:cubicBezTo>
                  <a:cubicBezTo>
                    <a:pt x="1" y="14"/>
                    <a:pt x="2" y="25"/>
                    <a:pt x="14" y="33"/>
                  </a:cubicBezTo>
                  <a:lnTo>
                    <a:pt x="868" y="533"/>
                  </a:lnTo>
                  <a:cubicBezTo>
                    <a:pt x="875" y="537"/>
                    <a:pt x="882" y="539"/>
                    <a:pt x="891" y="539"/>
                  </a:cubicBezTo>
                  <a:cubicBezTo>
                    <a:pt x="898" y="539"/>
                    <a:pt x="905" y="537"/>
                    <a:pt x="911" y="533"/>
                  </a:cubicBezTo>
                  <a:cubicBezTo>
                    <a:pt x="921" y="528"/>
                    <a:pt x="921" y="512"/>
                    <a:pt x="911" y="508"/>
                  </a:cubicBezTo>
                  <a:lnTo>
                    <a:pt x="57" y="6"/>
                  </a:lnTo>
                  <a:cubicBezTo>
                    <a:pt x="50" y="4"/>
                    <a:pt x="41" y="1"/>
                    <a:pt x="3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56"/>
            <p:cNvSpPr/>
            <p:nvPr/>
          </p:nvSpPr>
          <p:spPr>
            <a:xfrm>
              <a:off x="2709400" y="3193325"/>
              <a:ext cx="23075" cy="13425"/>
            </a:xfrm>
            <a:custGeom>
              <a:rect b="b" l="l" r="r" t="t"/>
              <a:pathLst>
                <a:path extrusionOk="0" h="537" w="923">
                  <a:moveTo>
                    <a:pt x="34" y="0"/>
                  </a:moveTo>
                  <a:cubicBezTo>
                    <a:pt x="27" y="0"/>
                    <a:pt x="19" y="2"/>
                    <a:pt x="14" y="5"/>
                  </a:cubicBezTo>
                  <a:cubicBezTo>
                    <a:pt x="1" y="12"/>
                    <a:pt x="2" y="24"/>
                    <a:pt x="14" y="29"/>
                  </a:cubicBezTo>
                  <a:lnTo>
                    <a:pt x="868" y="531"/>
                  </a:lnTo>
                  <a:cubicBezTo>
                    <a:pt x="875" y="534"/>
                    <a:pt x="882" y="537"/>
                    <a:pt x="891" y="537"/>
                  </a:cubicBezTo>
                  <a:cubicBezTo>
                    <a:pt x="898" y="537"/>
                    <a:pt x="905" y="536"/>
                    <a:pt x="911" y="531"/>
                  </a:cubicBezTo>
                  <a:cubicBezTo>
                    <a:pt x="923" y="527"/>
                    <a:pt x="923" y="511"/>
                    <a:pt x="911" y="507"/>
                  </a:cubicBezTo>
                  <a:lnTo>
                    <a:pt x="57" y="5"/>
                  </a:lnTo>
                  <a:cubicBezTo>
                    <a:pt x="50" y="2"/>
                    <a:pt x="43" y="0"/>
                    <a:pt x="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56"/>
            <p:cNvSpPr/>
            <p:nvPr/>
          </p:nvSpPr>
          <p:spPr>
            <a:xfrm>
              <a:off x="2712125" y="3191800"/>
              <a:ext cx="20875" cy="12175"/>
            </a:xfrm>
            <a:custGeom>
              <a:rect b="b" l="l" r="r" t="t"/>
              <a:pathLst>
                <a:path extrusionOk="0" h="487" w="835">
                  <a:moveTo>
                    <a:pt x="29" y="0"/>
                  </a:moveTo>
                  <a:cubicBezTo>
                    <a:pt x="23" y="0"/>
                    <a:pt x="18" y="3"/>
                    <a:pt x="12" y="5"/>
                  </a:cubicBezTo>
                  <a:cubicBezTo>
                    <a:pt x="0" y="12"/>
                    <a:pt x="2" y="24"/>
                    <a:pt x="12" y="30"/>
                  </a:cubicBezTo>
                  <a:lnTo>
                    <a:pt x="780" y="481"/>
                  </a:lnTo>
                  <a:cubicBezTo>
                    <a:pt x="788" y="485"/>
                    <a:pt x="795" y="486"/>
                    <a:pt x="802" y="486"/>
                  </a:cubicBezTo>
                  <a:cubicBezTo>
                    <a:pt x="809" y="486"/>
                    <a:pt x="817" y="485"/>
                    <a:pt x="822" y="482"/>
                  </a:cubicBezTo>
                  <a:cubicBezTo>
                    <a:pt x="834" y="476"/>
                    <a:pt x="834" y="460"/>
                    <a:pt x="822" y="456"/>
                  </a:cubicBezTo>
                  <a:lnTo>
                    <a:pt x="55" y="5"/>
                  </a:lnTo>
                  <a:cubicBezTo>
                    <a:pt x="49" y="3"/>
                    <a:pt x="44" y="0"/>
                    <a:pt x="37" y="0"/>
                  </a:cubicBezTo>
                  <a:cubicBezTo>
                    <a:pt x="36" y="0"/>
                    <a:pt x="34" y="0"/>
                    <a:pt x="33" y="0"/>
                  </a:cubicBezTo>
                  <a:lnTo>
                    <a:pt x="33" y="0"/>
                  </a:lnTo>
                  <a:cubicBezTo>
                    <a:pt x="32" y="0"/>
                    <a:pt x="30" y="0"/>
                    <a:pt x="2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56"/>
            <p:cNvSpPr/>
            <p:nvPr/>
          </p:nvSpPr>
          <p:spPr>
            <a:xfrm>
              <a:off x="2712725" y="3207000"/>
              <a:ext cx="1550" cy="2400"/>
            </a:xfrm>
            <a:custGeom>
              <a:rect b="b" l="l" r="r" t="t"/>
              <a:pathLst>
                <a:path extrusionOk="0" h="96" w="62">
                  <a:moveTo>
                    <a:pt x="1" y="0"/>
                  </a:moveTo>
                  <a:lnTo>
                    <a:pt x="1" y="44"/>
                  </a:lnTo>
                  <a:cubicBezTo>
                    <a:pt x="1" y="45"/>
                    <a:pt x="1" y="47"/>
                    <a:pt x="2" y="48"/>
                  </a:cubicBezTo>
                  <a:lnTo>
                    <a:pt x="59" y="91"/>
                  </a:lnTo>
                  <a:cubicBezTo>
                    <a:pt x="60" y="91"/>
                    <a:pt x="62" y="94"/>
                    <a:pt x="62" y="96"/>
                  </a:cubicBezTo>
                  <a:lnTo>
                    <a:pt x="62" y="52"/>
                  </a:lnTo>
                  <a:cubicBezTo>
                    <a:pt x="62" y="51"/>
                    <a:pt x="60" y="49"/>
                    <a:pt x="59" y="48"/>
                  </a:cubicBezTo>
                  <a:lnTo>
                    <a:pt x="2" y="4"/>
                  </a:lnTo>
                  <a:cubicBezTo>
                    <a:pt x="1" y="4"/>
                    <a:pt x="1" y="3"/>
                    <a:pt x="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56"/>
            <p:cNvSpPr/>
            <p:nvPr/>
          </p:nvSpPr>
          <p:spPr>
            <a:xfrm>
              <a:off x="2718800" y="3207650"/>
              <a:ext cx="2150" cy="2200"/>
            </a:xfrm>
            <a:custGeom>
              <a:rect b="b" l="l" r="r" t="t"/>
              <a:pathLst>
                <a:path extrusionOk="0" h="88" w="86">
                  <a:moveTo>
                    <a:pt x="86" y="0"/>
                  </a:moveTo>
                  <a:cubicBezTo>
                    <a:pt x="86" y="3"/>
                    <a:pt x="84" y="6"/>
                    <a:pt x="81" y="7"/>
                  </a:cubicBezTo>
                  <a:lnTo>
                    <a:pt x="4" y="38"/>
                  </a:lnTo>
                  <a:cubicBezTo>
                    <a:pt x="2" y="39"/>
                    <a:pt x="0" y="42"/>
                    <a:pt x="0" y="45"/>
                  </a:cubicBezTo>
                  <a:lnTo>
                    <a:pt x="0" y="87"/>
                  </a:lnTo>
                  <a:cubicBezTo>
                    <a:pt x="0" y="86"/>
                    <a:pt x="2" y="83"/>
                    <a:pt x="4" y="81"/>
                  </a:cubicBezTo>
                  <a:lnTo>
                    <a:pt x="81" y="50"/>
                  </a:lnTo>
                  <a:cubicBezTo>
                    <a:pt x="86" y="48"/>
                    <a:pt x="86" y="47"/>
                    <a:pt x="86" y="44"/>
                  </a:cubicBezTo>
                  <a:lnTo>
                    <a:pt x="8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56"/>
            <p:cNvSpPr/>
            <p:nvPr/>
          </p:nvSpPr>
          <p:spPr>
            <a:xfrm>
              <a:off x="2713500" y="3209425"/>
              <a:ext cx="5350" cy="1975"/>
            </a:xfrm>
            <a:custGeom>
              <a:rect b="b" l="l" r="r" t="t"/>
              <a:pathLst>
                <a:path extrusionOk="0" h="79" w="214">
                  <a:moveTo>
                    <a:pt x="106" y="0"/>
                  </a:moveTo>
                  <a:lnTo>
                    <a:pt x="18" y="19"/>
                  </a:lnTo>
                  <a:cubicBezTo>
                    <a:pt x="16" y="20"/>
                    <a:pt x="14" y="20"/>
                    <a:pt x="13" y="20"/>
                  </a:cubicBezTo>
                  <a:cubicBezTo>
                    <a:pt x="9" y="20"/>
                    <a:pt x="6" y="19"/>
                    <a:pt x="3" y="18"/>
                  </a:cubicBezTo>
                  <a:cubicBezTo>
                    <a:pt x="2" y="16"/>
                    <a:pt x="0" y="15"/>
                    <a:pt x="0" y="12"/>
                  </a:cubicBezTo>
                  <a:lnTo>
                    <a:pt x="0" y="55"/>
                  </a:lnTo>
                  <a:cubicBezTo>
                    <a:pt x="0" y="57"/>
                    <a:pt x="2" y="60"/>
                    <a:pt x="5" y="60"/>
                  </a:cubicBezTo>
                  <a:cubicBezTo>
                    <a:pt x="8" y="63"/>
                    <a:pt x="13" y="63"/>
                    <a:pt x="18" y="63"/>
                  </a:cubicBezTo>
                  <a:lnTo>
                    <a:pt x="106" y="44"/>
                  </a:lnTo>
                  <a:cubicBezTo>
                    <a:pt x="109" y="44"/>
                    <a:pt x="113" y="44"/>
                    <a:pt x="118" y="45"/>
                  </a:cubicBezTo>
                  <a:lnTo>
                    <a:pt x="193" y="77"/>
                  </a:lnTo>
                  <a:cubicBezTo>
                    <a:pt x="196" y="78"/>
                    <a:pt x="198" y="79"/>
                    <a:pt x="201" y="79"/>
                  </a:cubicBezTo>
                  <a:cubicBezTo>
                    <a:pt x="207" y="79"/>
                    <a:pt x="214" y="75"/>
                    <a:pt x="214" y="70"/>
                  </a:cubicBezTo>
                  <a:lnTo>
                    <a:pt x="214" y="28"/>
                  </a:lnTo>
                  <a:cubicBezTo>
                    <a:pt x="214" y="32"/>
                    <a:pt x="208" y="35"/>
                    <a:pt x="201" y="35"/>
                  </a:cubicBezTo>
                  <a:cubicBezTo>
                    <a:pt x="198" y="35"/>
                    <a:pt x="196" y="35"/>
                    <a:pt x="193" y="34"/>
                  </a:cubicBezTo>
                  <a:lnTo>
                    <a:pt x="118" y="2"/>
                  </a:lnTo>
                  <a:cubicBezTo>
                    <a:pt x="113" y="0"/>
                    <a:pt x="109" y="0"/>
                    <a:pt x="106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56"/>
            <p:cNvSpPr/>
            <p:nvPr/>
          </p:nvSpPr>
          <p:spPr>
            <a:xfrm>
              <a:off x="2712625" y="3205525"/>
              <a:ext cx="8375" cy="4800"/>
            </a:xfrm>
            <a:custGeom>
              <a:rect b="b" l="l" r="r" t="t"/>
              <a:pathLst>
                <a:path extrusionOk="0" h="192" w="335">
                  <a:moveTo>
                    <a:pt x="185" y="1"/>
                  </a:moveTo>
                  <a:cubicBezTo>
                    <a:pt x="181" y="1"/>
                    <a:pt x="178" y="2"/>
                    <a:pt x="175" y="4"/>
                  </a:cubicBezTo>
                  <a:lnTo>
                    <a:pt x="121" y="49"/>
                  </a:lnTo>
                  <a:cubicBezTo>
                    <a:pt x="118" y="50"/>
                    <a:pt x="115" y="52"/>
                    <a:pt x="111" y="52"/>
                  </a:cubicBezTo>
                  <a:lnTo>
                    <a:pt x="17" y="52"/>
                  </a:lnTo>
                  <a:cubicBezTo>
                    <a:pt x="6" y="52"/>
                    <a:pt x="1" y="59"/>
                    <a:pt x="6" y="63"/>
                  </a:cubicBezTo>
                  <a:lnTo>
                    <a:pt x="63" y="107"/>
                  </a:lnTo>
                  <a:cubicBezTo>
                    <a:pt x="66" y="108"/>
                    <a:pt x="66" y="111"/>
                    <a:pt x="64" y="114"/>
                  </a:cubicBezTo>
                  <a:lnTo>
                    <a:pt x="35" y="165"/>
                  </a:lnTo>
                  <a:cubicBezTo>
                    <a:pt x="34" y="168"/>
                    <a:pt x="35" y="171"/>
                    <a:pt x="38" y="174"/>
                  </a:cubicBezTo>
                  <a:cubicBezTo>
                    <a:pt x="43" y="175"/>
                    <a:pt x="47" y="175"/>
                    <a:pt x="53" y="175"/>
                  </a:cubicBezTo>
                  <a:lnTo>
                    <a:pt x="141" y="156"/>
                  </a:lnTo>
                  <a:cubicBezTo>
                    <a:pt x="144" y="156"/>
                    <a:pt x="148" y="156"/>
                    <a:pt x="153" y="158"/>
                  </a:cubicBezTo>
                  <a:lnTo>
                    <a:pt x="228" y="190"/>
                  </a:lnTo>
                  <a:cubicBezTo>
                    <a:pt x="230" y="191"/>
                    <a:pt x="233" y="191"/>
                    <a:pt x="235" y="191"/>
                  </a:cubicBezTo>
                  <a:cubicBezTo>
                    <a:pt x="242" y="191"/>
                    <a:pt x="249" y="188"/>
                    <a:pt x="249" y="184"/>
                  </a:cubicBezTo>
                  <a:lnTo>
                    <a:pt x="246" y="129"/>
                  </a:lnTo>
                  <a:cubicBezTo>
                    <a:pt x="246" y="127"/>
                    <a:pt x="249" y="124"/>
                    <a:pt x="251" y="123"/>
                  </a:cubicBezTo>
                  <a:lnTo>
                    <a:pt x="328" y="91"/>
                  </a:lnTo>
                  <a:cubicBezTo>
                    <a:pt x="334" y="88"/>
                    <a:pt x="334" y="82"/>
                    <a:pt x="330" y="79"/>
                  </a:cubicBezTo>
                  <a:cubicBezTo>
                    <a:pt x="328" y="79"/>
                    <a:pt x="325" y="78"/>
                    <a:pt x="324" y="78"/>
                  </a:cubicBezTo>
                  <a:lnTo>
                    <a:pt x="234" y="62"/>
                  </a:lnTo>
                  <a:cubicBezTo>
                    <a:pt x="233" y="62"/>
                    <a:pt x="231" y="62"/>
                    <a:pt x="230" y="61"/>
                  </a:cubicBezTo>
                  <a:cubicBezTo>
                    <a:pt x="228" y="61"/>
                    <a:pt x="227" y="59"/>
                    <a:pt x="225" y="58"/>
                  </a:cubicBezTo>
                  <a:lnTo>
                    <a:pt x="198" y="5"/>
                  </a:lnTo>
                  <a:cubicBezTo>
                    <a:pt x="196" y="4"/>
                    <a:pt x="196" y="4"/>
                    <a:pt x="195" y="3"/>
                  </a:cubicBezTo>
                  <a:cubicBezTo>
                    <a:pt x="192" y="1"/>
                    <a:pt x="188" y="1"/>
                    <a:pt x="185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56"/>
            <p:cNvSpPr/>
            <p:nvPr/>
          </p:nvSpPr>
          <p:spPr>
            <a:xfrm>
              <a:off x="2729450" y="3169025"/>
              <a:ext cx="56650" cy="32850"/>
            </a:xfrm>
            <a:custGeom>
              <a:rect b="b" l="l" r="r" t="t"/>
              <a:pathLst>
                <a:path extrusionOk="0" h="1314" w="2266">
                  <a:moveTo>
                    <a:pt x="970" y="1"/>
                  </a:moveTo>
                  <a:lnTo>
                    <a:pt x="0" y="565"/>
                  </a:lnTo>
                  <a:lnTo>
                    <a:pt x="1294" y="1313"/>
                  </a:lnTo>
                  <a:lnTo>
                    <a:pt x="2265" y="749"/>
                  </a:lnTo>
                  <a:lnTo>
                    <a:pt x="97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56"/>
            <p:cNvSpPr/>
            <p:nvPr/>
          </p:nvSpPr>
          <p:spPr>
            <a:xfrm>
              <a:off x="2719475" y="3210950"/>
              <a:ext cx="1550" cy="2375"/>
            </a:xfrm>
            <a:custGeom>
              <a:rect b="b" l="l" r="r" t="t"/>
              <a:pathLst>
                <a:path extrusionOk="0" h="95" w="62">
                  <a:moveTo>
                    <a:pt x="1" y="0"/>
                  </a:moveTo>
                  <a:lnTo>
                    <a:pt x="1" y="42"/>
                  </a:lnTo>
                  <a:cubicBezTo>
                    <a:pt x="1" y="45"/>
                    <a:pt x="2" y="47"/>
                    <a:pt x="4" y="47"/>
                  </a:cubicBezTo>
                  <a:lnTo>
                    <a:pt x="60" y="90"/>
                  </a:lnTo>
                  <a:cubicBezTo>
                    <a:pt x="62" y="92"/>
                    <a:pt x="62" y="93"/>
                    <a:pt x="62" y="94"/>
                  </a:cubicBezTo>
                  <a:lnTo>
                    <a:pt x="62" y="52"/>
                  </a:lnTo>
                  <a:cubicBezTo>
                    <a:pt x="62" y="49"/>
                    <a:pt x="60" y="48"/>
                    <a:pt x="59" y="47"/>
                  </a:cubicBezTo>
                  <a:lnTo>
                    <a:pt x="4" y="5"/>
                  </a:lnTo>
                  <a:cubicBezTo>
                    <a:pt x="1" y="3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56"/>
            <p:cNvSpPr/>
            <p:nvPr/>
          </p:nvSpPr>
          <p:spPr>
            <a:xfrm>
              <a:off x="2725525" y="3211600"/>
              <a:ext cx="2200" cy="2200"/>
            </a:xfrm>
            <a:custGeom>
              <a:rect b="b" l="l" r="r" t="t"/>
              <a:pathLst>
                <a:path extrusionOk="0" h="88" w="88">
                  <a:moveTo>
                    <a:pt x="88" y="0"/>
                  </a:moveTo>
                  <a:cubicBezTo>
                    <a:pt x="88" y="2"/>
                    <a:pt x="86" y="5"/>
                    <a:pt x="82" y="6"/>
                  </a:cubicBezTo>
                  <a:lnTo>
                    <a:pt x="7" y="38"/>
                  </a:lnTo>
                  <a:cubicBezTo>
                    <a:pt x="2" y="39"/>
                    <a:pt x="1" y="41"/>
                    <a:pt x="1" y="44"/>
                  </a:cubicBezTo>
                  <a:lnTo>
                    <a:pt x="1" y="87"/>
                  </a:lnTo>
                  <a:cubicBezTo>
                    <a:pt x="1" y="84"/>
                    <a:pt x="2" y="81"/>
                    <a:pt x="7" y="80"/>
                  </a:cubicBezTo>
                  <a:lnTo>
                    <a:pt x="82" y="50"/>
                  </a:lnTo>
                  <a:cubicBezTo>
                    <a:pt x="86" y="48"/>
                    <a:pt x="88" y="45"/>
                    <a:pt x="88" y="42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56"/>
            <p:cNvSpPr/>
            <p:nvPr/>
          </p:nvSpPr>
          <p:spPr>
            <a:xfrm>
              <a:off x="2720250" y="3213350"/>
              <a:ext cx="5350" cy="1975"/>
            </a:xfrm>
            <a:custGeom>
              <a:rect b="b" l="l" r="r" t="t"/>
              <a:pathLst>
                <a:path extrusionOk="0" h="79" w="214">
                  <a:moveTo>
                    <a:pt x="109" y="1"/>
                  </a:moveTo>
                  <a:cubicBezTo>
                    <a:pt x="108" y="1"/>
                    <a:pt x="107" y="1"/>
                    <a:pt x="106" y="1"/>
                  </a:cubicBezTo>
                  <a:lnTo>
                    <a:pt x="17" y="19"/>
                  </a:lnTo>
                  <a:cubicBezTo>
                    <a:pt x="16" y="19"/>
                    <a:pt x="14" y="20"/>
                    <a:pt x="12" y="20"/>
                  </a:cubicBezTo>
                  <a:cubicBezTo>
                    <a:pt x="9" y="20"/>
                    <a:pt x="6" y="19"/>
                    <a:pt x="4" y="17"/>
                  </a:cubicBezTo>
                  <a:cubicBezTo>
                    <a:pt x="2" y="17"/>
                    <a:pt x="0" y="14"/>
                    <a:pt x="0" y="11"/>
                  </a:cubicBezTo>
                  <a:lnTo>
                    <a:pt x="0" y="55"/>
                  </a:lnTo>
                  <a:cubicBezTo>
                    <a:pt x="0" y="58"/>
                    <a:pt x="2" y="59"/>
                    <a:pt x="4" y="61"/>
                  </a:cubicBezTo>
                  <a:cubicBezTo>
                    <a:pt x="8" y="62"/>
                    <a:pt x="11" y="63"/>
                    <a:pt x="14" y="63"/>
                  </a:cubicBezTo>
                  <a:cubicBezTo>
                    <a:pt x="15" y="63"/>
                    <a:pt x="16" y="63"/>
                    <a:pt x="17" y="62"/>
                  </a:cubicBezTo>
                  <a:lnTo>
                    <a:pt x="106" y="43"/>
                  </a:lnTo>
                  <a:cubicBezTo>
                    <a:pt x="110" y="43"/>
                    <a:pt x="113" y="43"/>
                    <a:pt x="118" y="45"/>
                  </a:cubicBezTo>
                  <a:lnTo>
                    <a:pt x="193" y="77"/>
                  </a:lnTo>
                  <a:cubicBezTo>
                    <a:pt x="195" y="78"/>
                    <a:pt x="198" y="78"/>
                    <a:pt x="201" y="78"/>
                  </a:cubicBezTo>
                  <a:cubicBezTo>
                    <a:pt x="207" y="78"/>
                    <a:pt x="213" y="75"/>
                    <a:pt x="213" y="71"/>
                  </a:cubicBezTo>
                  <a:lnTo>
                    <a:pt x="213" y="27"/>
                  </a:lnTo>
                  <a:cubicBezTo>
                    <a:pt x="213" y="33"/>
                    <a:pt x="207" y="36"/>
                    <a:pt x="200" y="36"/>
                  </a:cubicBezTo>
                  <a:cubicBezTo>
                    <a:pt x="198" y="36"/>
                    <a:pt x="195" y="35"/>
                    <a:pt x="193" y="35"/>
                  </a:cubicBezTo>
                  <a:lnTo>
                    <a:pt x="118" y="3"/>
                  </a:lnTo>
                  <a:cubicBezTo>
                    <a:pt x="114" y="2"/>
                    <a:pt x="111" y="1"/>
                    <a:pt x="10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56"/>
            <p:cNvSpPr/>
            <p:nvPr/>
          </p:nvSpPr>
          <p:spPr>
            <a:xfrm>
              <a:off x="2719375" y="3209450"/>
              <a:ext cx="8400" cy="4800"/>
            </a:xfrm>
            <a:custGeom>
              <a:rect b="b" l="l" r="r" t="t"/>
              <a:pathLst>
                <a:path extrusionOk="0" h="192" w="336">
                  <a:moveTo>
                    <a:pt x="185" y="1"/>
                  </a:moveTo>
                  <a:cubicBezTo>
                    <a:pt x="182" y="1"/>
                    <a:pt x="177" y="2"/>
                    <a:pt x="174" y="4"/>
                  </a:cubicBezTo>
                  <a:lnTo>
                    <a:pt x="121" y="49"/>
                  </a:lnTo>
                  <a:cubicBezTo>
                    <a:pt x="118" y="51"/>
                    <a:pt x="115" y="51"/>
                    <a:pt x="110" y="51"/>
                  </a:cubicBezTo>
                  <a:lnTo>
                    <a:pt x="18" y="51"/>
                  </a:lnTo>
                  <a:cubicBezTo>
                    <a:pt x="6" y="51"/>
                    <a:pt x="0" y="59"/>
                    <a:pt x="6" y="65"/>
                  </a:cubicBezTo>
                  <a:lnTo>
                    <a:pt x="63" y="107"/>
                  </a:lnTo>
                  <a:cubicBezTo>
                    <a:pt x="66" y="108"/>
                    <a:pt x="67" y="111"/>
                    <a:pt x="66" y="114"/>
                  </a:cubicBezTo>
                  <a:lnTo>
                    <a:pt x="35" y="165"/>
                  </a:lnTo>
                  <a:cubicBezTo>
                    <a:pt x="34" y="169"/>
                    <a:pt x="35" y="172"/>
                    <a:pt x="39" y="173"/>
                  </a:cubicBezTo>
                  <a:cubicBezTo>
                    <a:pt x="41" y="174"/>
                    <a:pt x="45" y="175"/>
                    <a:pt x="48" y="175"/>
                  </a:cubicBezTo>
                  <a:cubicBezTo>
                    <a:pt x="50" y="175"/>
                    <a:pt x="51" y="175"/>
                    <a:pt x="52" y="175"/>
                  </a:cubicBezTo>
                  <a:lnTo>
                    <a:pt x="141" y="157"/>
                  </a:lnTo>
                  <a:cubicBezTo>
                    <a:pt x="142" y="157"/>
                    <a:pt x="144" y="156"/>
                    <a:pt x="146" y="156"/>
                  </a:cubicBezTo>
                  <a:cubicBezTo>
                    <a:pt x="148" y="156"/>
                    <a:pt x="150" y="157"/>
                    <a:pt x="153" y="157"/>
                  </a:cubicBezTo>
                  <a:lnTo>
                    <a:pt x="228" y="191"/>
                  </a:lnTo>
                  <a:cubicBezTo>
                    <a:pt x="230" y="191"/>
                    <a:pt x="233" y="192"/>
                    <a:pt x="235" y="192"/>
                  </a:cubicBezTo>
                  <a:cubicBezTo>
                    <a:pt x="242" y="192"/>
                    <a:pt x="248" y="189"/>
                    <a:pt x="248" y="183"/>
                  </a:cubicBezTo>
                  <a:lnTo>
                    <a:pt x="247" y="130"/>
                  </a:lnTo>
                  <a:cubicBezTo>
                    <a:pt x="247" y="127"/>
                    <a:pt x="248" y="124"/>
                    <a:pt x="251" y="123"/>
                  </a:cubicBezTo>
                  <a:lnTo>
                    <a:pt x="328" y="92"/>
                  </a:lnTo>
                  <a:cubicBezTo>
                    <a:pt x="335" y="89"/>
                    <a:pt x="335" y="83"/>
                    <a:pt x="329" y="80"/>
                  </a:cubicBezTo>
                  <a:cubicBezTo>
                    <a:pt x="328" y="79"/>
                    <a:pt x="327" y="79"/>
                    <a:pt x="324" y="78"/>
                  </a:cubicBezTo>
                  <a:lnTo>
                    <a:pt x="235" y="63"/>
                  </a:lnTo>
                  <a:cubicBezTo>
                    <a:pt x="232" y="62"/>
                    <a:pt x="231" y="62"/>
                    <a:pt x="229" y="60"/>
                  </a:cubicBezTo>
                  <a:cubicBezTo>
                    <a:pt x="228" y="60"/>
                    <a:pt x="226" y="59"/>
                    <a:pt x="226" y="57"/>
                  </a:cubicBezTo>
                  <a:lnTo>
                    <a:pt x="197" y="7"/>
                  </a:lnTo>
                  <a:cubicBezTo>
                    <a:pt x="197" y="5"/>
                    <a:pt x="196" y="4"/>
                    <a:pt x="195" y="4"/>
                  </a:cubicBezTo>
                  <a:cubicBezTo>
                    <a:pt x="192" y="2"/>
                    <a:pt x="189" y="1"/>
                    <a:pt x="185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56"/>
            <p:cNvSpPr/>
            <p:nvPr/>
          </p:nvSpPr>
          <p:spPr>
            <a:xfrm>
              <a:off x="2726150" y="3214825"/>
              <a:ext cx="1575" cy="2375"/>
            </a:xfrm>
            <a:custGeom>
              <a:rect b="b" l="l" r="r" t="t"/>
              <a:pathLst>
                <a:path extrusionOk="0" h="95" w="63">
                  <a:moveTo>
                    <a:pt x="0" y="0"/>
                  </a:moveTo>
                  <a:lnTo>
                    <a:pt x="0" y="42"/>
                  </a:lnTo>
                  <a:cubicBezTo>
                    <a:pt x="0" y="45"/>
                    <a:pt x="2" y="47"/>
                    <a:pt x="3" y="47"/>
                  </a:cubicBezTo>
                  <a:lnTo>
                    <a:pt x="60" y="90"/>
                  </a:lnTo>
                  <a:cubicBezTo>
                    <a:pt x="61" y="92"/>
                    <a:pt x="63" y="93"/>
                    <a:pt x="63" y="95"/>
                  </a:cubicBezTo>
                  <a:lnTo>
                    <a:pt x="63" y="53"/>
                  </a:lnTo>
                  <a:cubicBezTo>
                    <a:pt x="63" y="50"/>
                    <a:pt x="61" y="48"/>
                    <a:pt x="60" y="47"/>
                  </a:cubicBezTo>
                  <a:lnTo>
                    <a:pt x="3" y="5"/>
                  </a:lnTo>
                  <a:cubicBezTo>
                    <a:pt x="2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56"/>
            <p:cNvSpPr/>
            <p:nvPr/>
          </p:nvSpPr>
          <p:spPr>
            <a:xfrm>
              <a:off x="2732200" y="3215475"/>
              <a:ext cx="2200" cy="2200"/>
            </a:xfrm>
            <a:custGeom>
              <a:rect b="b" l="l" r="r" t="t"/>
              <a:pathLst>
                <a:path extrusionOk="0" h="88" w="88">
                  <a:moveTo>
                    <a:pt x="88" y="0"/>
                  </a:moveTo>
                  <a:cubicBezTo>
                    <a:pt x="88" y="3"/>
                    <a:pt x="86" y="5"/>
                    <a:pt x="82" y="6"/>
                  </a:cubicBezTo>
                  <a:lnTo>
                    <a:pt x="6" y="38"/>
                  </a:lnTo>
                  <a:cubicBezTo>
                    <a:pt x="3" y="40"/>
                    <a:pt x="1" y="42"/>
                    <a:pt x="1" y="44"/>
                  </a:cubicBezTo>
                  <a:lnTo>
                    <a:pt x="1" y="87"/>
                  </a:lnTo>
                  <a:cubicBezTo>
                    <a:pt x="1" y="85"/>
                    <a:pt x="3" y="83"/>
                    <a:pt x="6" y="82"/>
                  </a:cubicBezTo>
                  <a:lnTo>
                    <a:pt x="82" y="50"/>
                  </a:lnTo>
                  <a:cubicBezTo>
                    <a:pt x="86" y="47"/>
                    <a:pt x="88" y="45"/>
                    <a:pt x="88" y="44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56"/>
            <p:cNvSpPr/>
            <p:nvPr/>
          </p:nvSpPr>
          <p:spPr>
            <a:xfrm>
              <a:off x="2726950" y="3217225"/>
              <a:ext cx="5350" cy="1975"/>
            </a:xfrm>
            <a:custGeom>
              <a:rect b="b" l="l" r="r" t="t"/>
              <a:pathLst>
                <a:path extrusionOk="0" h="79" w="214">
                  <a:moveTo>
                    <a:pt x="110" y="1"/>
                  </a:moveTo>
                  <a:cubicBezTo>
                    <a:pt x="108" y="1"/>
                    <a:pt x="107" y="1"/>
                    <a:pt x="105" y="1"/>
                  </a:cubicBezTo>
                  <a:lnTo>
                    <a:pt x="16" y="19"/>
                  </a:lnTo>
                  <a:cubicBezTo>
                    <a:pt x="15" y="19"/>
                    <a:pt x="14" y="19"/>
                    <a:pt x="12" y="19"/>
                  </a:cubicBezTo>
                  <a:cubicBezTo>
                    <a:pt x="9" y="19"/>
                    <a:pt x="6" y="18"/>
                    <a:pt x="3" y="17"/>
                  </a:cubicBezTo>
                  <a:cubicBezTo>
                    <a:pt x="2" y="16"/>
                    <a:pt x="0" y="15"/>
                    <a:pt x="0" y="12"/>
                  </a:cubicBezTo>
                  <a:lnTo>
                    <a:pt x="0" y="55"/>
                  </a:lnTo>
                  <a:cubicBezTo>
                    <a:pt x="0" y="58"/>
                    <a:pt x="2" y="59"/>
                    <a:pt x="3" y="61"/>
                  </a:cubicBezTo>
                  <a:cubicBezTo>
                    <a:pt x="6" y="62"/>
                    <a:pt x="9" y="63"/>
                    <a:pt x="12" y="63"/>
                  </a:cubicBezTo>
                  <a:cubicBezTo>
                    <a:pt x="14" y="63"/>
                    <a:pt x="15" y="63"/>
                    <a:pt x="16" y="62"/>
                  </a:cubicBezTo>
                  <a:lnTo>
                    <a:pt x="105" y="44"/>
                  </a:lnTo>
                  <a:cubicBezTo>
                    <a:pt x="109" y="44"/>
                    <a:pt x="113" y="44"/>
                    <a:pt x="118" y="45"/>
                  </a:cubicBezTo>
                  <a:lnTo>
                    <a:pt x="192" y="77"/>
                  </a:lnTo>
                  <a:cubicBezTo>
                    <a:pt x="194" y="78"/>
                    <a:pt x="197" y="79"/>
                    <a:pt x="200" y="79"/>
                  </a:cubicBezTo>
                  <a:cubicBezTo>
                    <a:pt x="207" y="79"/>
                    <a:pt x="213" y="75"/>
                    <a:pt x="213" y="71"/>
                  </a:cubicBezTo>
                  <a:lnTo>
                    <a:pt x="213" y="28"/>
                  </a:lnTo>
                  <a:cubicBezTo>
                    <a:pt x="213" y="33"/>
                    <a:pt x="206" y="36"/>
                    <a:pt x="199" y="36"/>
                  </a:cubicBezTo>
                  <a:cubicBezTo>
                    <a:pt x="197" y="36"/>
                    <a:pt x="194" y="36"/>
                    <a:pt x="192" y="35"/>
                  </a:cubicBezTo>
                  <a:lnTo>
                    <a:pt x="116" y="3"/>
                  </a:lnTo>
                  <a:cubicBezTo>
                    <a:pt x="115" y="1"/>
                    <a:pt x="112" y="1"/>
                    <a:pt x="110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56"/>
            <p:cNvSpPr/>
            <p:nvPr/>
          </p:nvSpPr>
          <p:spPr>
            <a:xfrm>
              <a:off x="2726075" y="3213325"/>
              <a:ext cx="8375" cy="4800"/>
            </a:xfrm>
            <a:custGeom>
              <a:rect b="b" l="l" r="r" t="t"/>
              <a:pathLst>
                <a:path extrusionOk="0" h="192" w="335">
                  <a:moveTo>
                    <a:pt x="186" y="1"/>
                  </a:moveTo>
                  <a:cubicBezTo>
                    <a:pt x="182" y="1"/>
                    <a:pt x="178" y="2"/>
                    <a:pt x="175" y="4"/>
                  </a:cubicBezTo>
                  <a:lnTo>
                    <a:pt x="121" y="49"/>
                  </a:lnTo>
                  <a:cubicBezTo>
                    <a:pt x="118" y="52"/>
                    <a:pt x="114" y="52"/>
                    <a:pt x="111" y="52"/>
                  </a:cubicBezTo>
                  <a:lnTo>
                    <a:pt x="16" y="52"/>
                  </a:lnTo>
                  <a:cubicBezTo>
                    <a:pt x="6" y="52"/>
                    <a:pt x="1" y="59"/>
                    <a:pt x="6" y="63"/>
                  </a:cubicBezTo>
                  <a:lnTo>
                    <a:pt x="63" y="107"/>
                  </a:lnTo>
                  <a:cubicBezTo>
                    <a:pt x="66" y="108"/>
                    <a:pt x="66" y="111"/>
                    <a:pt x="64" y="114"/>
                  </a:cubicBezTo>
                  <a:lnTo>
                    <a:pt x="35" y="165"/>
                  </a:lnTo>
                  <a:cubicBezTo>
                    <a:pt x="34" y="169"/>
                    <a:pt x="35" y="172"/>
                    <a:pt x="38" y="173"/>
                  </a:cubicBezTo>
                  <a:cubicBezTo>
                    <a:pt x="41" y="174"/>
                    <a:pt x="44" y="175"/>
                    <a:pt x="47" y="175"/>
                  </a:cubicBezTo>
                  <a:cubicBezTo>
                    <a:pt x="49" y="175"/>
                    <a:pt x="50" y="175"/>
                    <a:pt x="51" y="175"/>
                  </a:cubicBezTo>
                  <a:lnTo>
                    <a:pt x="140" y="157"/>
                  </a:lnTo>
                  <a:cubicBezTo>
                    <a:pt x="142" y="157"/>
                    <a:pt x="144" y="156"/>
                    <a:pt x="146" y="156"/>
                  </a:cubicBezTo>
                  <a:cubicBezTo>
                    <a:pt x="148" y="156"/>
                    <a:pt x="150" y="157"/>
                    <a:pt x="151" y="157"/>
                  </a:cubicBezTo>
                  <a:lnTo>
                    <a:pt x="227" y="189"/>
                  </a:lnTo>
                  <a:cubicBezTo>
                    <a:pt x="229" y="191"/>
                    <a:pt x="232" y="191"/>
                    <a:pt x="235" y="191"/>
                  </a:cubicBezTo>
                  <a:cubicBezTo>
                    <a:pt x="242" y="191"/>
                    <a:pt x="248" y="188"/>
                    <a:pt x="247" y="184"/>
                  </a:cubicBezTo>
                  <a:lnTo>
                    <a:pt x="246" y="130"/>
                  </a:lnTo>
                  <a:cubicBezTo>
                    <a:pt x="246" y="127"/>
                    <a:pt x="248" y="124"/>
                    <a:pt x="251" y="123"/>
                  </a:cubicBezTo>
                  <a:lnTo>
                    <a:pt x="327" y="92"/>
                  </a:lnTo>
                  <a:cubicBezTo>
                    <a:pt x="334" y="89"/>
                    <a:pt x="334" y="84"/>
                    <a:pt x="328" y="81"/>
                  </a:cubicBezTo>
                  <a:cubicBezTo>
                    <a:pt x="327" y="79"/>
                    <a:pt x="325" y="79"/>
                    <a:pt x="324" y="78"/>
                  </a:cubicBezTo>
                  <a:lnTo>
                    <a:pt x="234" y="63"/>
                  </a:lnTo>
                  <a:cubicBezTo>
                    <a:pt x="233" y="62"/>
                    <a:pt x="231" y="62"/>
                    <a:pt x="228" y="60"/>
                  </a:cubicBezTo>
                  <a:cubicBezTo>
                    <a:pt x="227" y="60"/>
                    <a:pt x="227" y="59"/>
                    <a:pt x="225" y="57"/>
                  </a:cubicBezTo>
                  <a:lnTo>
                    <a:pt x="198" y="7"/>
                  </a:lnTo>
                  <a:cubicBezTo>
                    <a:pt x="196" y="5"/>
                    <a:pt x="195" y="4"/>
                    <a:pt x="193" y="2"/>
                  </a:cubicBezTo>
                  <a:cubicBezTo>
                    <a:pt x="191" y="1"/>
                    <a:pt x="189" y="1"/>
                    <a:pt x="186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56"/>
            <p:cNvSpPr/>
            <p:nvPr/>
          </p:nvSpPr>
          <p:spPr>
            <a:xfrm>
              <a:off x="2729925" y="3128125"/>
              <a:ext cx="50400" cy="48850"/>
            </a:xfrm>
            <a:custGeom>
              <a:rect b="b" l="l" r="r" t="t"/>
              <a:pathLst>
                <a:path extrusionOk="0" h="1954" w="2016">
                  <a:moveTo>
                    <a:pt x="990" y="1"/>
                  </a:moveTo>
                  <a:cubicBezTo>
                    <a:pt x="526" y="1"/>
                    <a:pt x="351" y="355"/>
                    <a:pt x="351" y="355"/>
                  </a:cubicBezTo>
                  <a:cubicBezTo>
                    <a:pt x="351" y="355"/>
                    <a:pt x="184" y="609"/>
                    <a:pt x="232" y="1021"/>
                  </a:cubicBezTo>
                  <a:cubicBezTo>
                    <a:pt x="258" y="1251"/>
                    <a:pt x="0" y="1441"/>
                    <a:pt x="184" y="1677"/>
                  </a:cubicBezTo>
                  <a:cubicBezTo>
                    <a:pt x="336" y="1871"/>
                    <a:pt x="631" y="1953"/>
                    <a:pt x="937" y="1953"/>
                  </a:cubicBezTo>
                  <a:cubicBezTo>
                    <a:pt x="1461" y="1953"/>
                    <a:pt x="2016" y="1713"/>
                    <a:pt x="1932" y="1383"/>
                  </a:cubicBezTo>
                  <a:cubicBezTo>
                    <a:pt x="1790" y="822"/>
                    <a:pt x="1800" y="992"/>
                    <a:pt x="1719" y="596"/>
                  </a:cubicBezTo>
                  <a:cubicBezTo>
                    <a:pt x="1653" y="285"/>
                    <a:pt x="1349" y="36"/>
                    <a:pt x="1133" y="11"/>
                  </a:cubicBezTo>
                  <a:cubicBezTo>
                    <a:pt x="1082" y="4"/>
                    <a:pt x="1035" y="1"/>
                    <a:pt x="99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56"/>
            <p:cNvSpPr/>
            <p:nvPr/>
          </p:nvSpPr>
          <p:spPr>
            <a:xfrm>
              <a:off x="2738300" y="3165750"/>
              <a:ext cx="36150" cy="25050"/>
            </a:xfrm>
            <a:custGeom>
              <a:rect b="b" l="l" r="r" t="t"/>
              <a:pathLst>
                <a:path extrusionOk="0" h="1002" w="1446">
                  <a:moveTo>
                    <a:pt x="850" y="1"/>
                  </a:moveTo>
                  <a:cubicBezTo>
                    <a:pt x="770" y="1"/>
                    <a:pt x="678" y="17"/>
                    <a:pt x="603" y="43"/>
                  </a:cubicBezTo>
                  <a:cubicBezTo>
                    <a:pt x="177" y="170"/>
                    <a:pt x="23" y="587"/>
                    <a:pt x="0" y="702"/>
                  </a:cubicBezTo>
                  <a:cubicBezTo>
                    <a:pt x="259" y="899"/>
                    <a:pt x="572" y="1002"/>
                    <a:pt x="888" y="1002"/>
                  </a:cubicBezTo>
                  <a:cubicBezTo>
                    <a:pt x="1073" y="1002"/>
                    <a:pt x="1259" y="966"/>
                    <a:pt x="1436" y="895"/>
                  </a:cubicBezTo>
                  <a:cubicBezTo>
                    <a:pt x="1446" y="544"/>
                    <a:pt x="1317" y="249"/>
                    <a:pt x="1002" y="33"/>
                  </a:cubicBezTo>
                  <a:cubicBezTo>
                    <a:pt x="970" y="11"/>
                    <a:pt x="914" y="1"/>
                    <a:pt x="850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56"/>
            <p:cNvSpPr/>
            <p:nvPr/>
          </p:nvSpPr>
          <p:spPr>
            <a:xfrm>
              <a:off x="2738325" y="3140050"/>
              <a:ext cx="23050" cy="29650"/>
            </a:xfrm>
            <a:custGeom>
              <a:rect b="b" l="l" r="r" t="t"/>
              <a:pathLst>
                <a:path extrusionOk="0" h="1186" w="922">
                  <a:moveTo>
                    <a:pt x="155" y="0"/>
                  </a:moveTo>
                  <a:cubicBezTo>
                    <a:pt x="129" y="0"/>
                    <a:pt x="1" y="232"/>
                    <a:pt x="2" y="549"/>
                  </a:cubicBezTo>
                  <a:cubicBezTo>
                    <a:pt x="5" y="638"/>
                    <a:pt x="38" y="779"/>
                    <a:pt x="95" y="847"/>
                  </a:cubicBezTo>
                  <a:cubicBezTo>
                    <a:pt x="186" y="953"/>
                    <a:pt x="307" y="1009"/>
                    <a:pt x="424" y="1047"/>
                  </a:cubicBezTo>
                  <a:cubicBezTo>
                    <a:pt x="460" y="1058"/>
                    <a:pt x="462" y="1176"/>
                    <a:pt x="497" y="1182"/>
                  </a:cubicBezTo>
                  <a:cubicBezTo>
                    <a:pt x="513" y="1184"/>
                    <a:pt x="529" y="1186"/>
                    <a:pt x="545" y="1186"/>
                  </a:cubicBezTo>
                  <a:cubicBezTo>
                    <a:pt x="724" y="1186"/>
                    <a:pt x="872" y="1028"/>
                    <a:pt x="872" y="1028"/>
                  </a:cubicBezTo>
                  <a:cubicBezTo>
                    <a:pt x="872" y="1028"/>
                    <a:pt x="813" y="954"/>
                    <a:pt x="807" y="909"/>
                  </a:cubicBezTo>
                  <a:cubicBezTo>
                    <a:pt x="921" y="802"/>
                    <a:pt x="188" y="107"/>
                    <a:pt x="159" y="4"/>
                  </a:cubicBezTo>
                  <a:cubicBezTo>
                    <a:pt x="158" y="2"/>
                    <a:pt x="157" y="0"/>
                    <a:pt x="155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56"/>
            <p:cNvSpPr/>
            <p:nvPr/>
          </p:nvSpPr>
          <p:spPr>
            <a:xfrm>
              <a:off x="2748925" y="3163300"/>
              <a:ext cx="7800" cy="3725"/>
            </a:xfrm>
            <a:custGeom>
              <a:rect b="b" l="l" r="r" t="t"/>
              <a:pathLst>
                <a:path extrusionOk="0" h="149" w="312">
                  <a:moveTo>
                    <a:pt x="309" y="1"/>
                  </a:moveTo>
                  <a:cubicBezTo>
                    <a:pt x="239" y="56"/>
                    <a:pt x="25" y="111"/>
                    <a:pt x="0" y="117"/>
                  </a:cubicBezTo>
                  <a:cubicBezTo>
                    <a:pt x="19" y="125"/>
                    <a:pt x="19" y="136"/>
                    <a:pt x="25" y="149"/>
                  </a:cubicBezTo>
                  <a:cubicBezTo>
                    <a:pt x="312" y="54"/>
                    <a:pt x="309" y="1"/>
                    <a:pt x="30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56"/>
            <p:cNvSpPr/>
            <p:nvPr/>
          </p:nvSpPr>
          <p:spPr>
            <a:xfrm>
              <a:off x="2736400" y="3133425"/>
              <a:ext cx="32450" cy="31925"/>
            </a:xfrm>
            <a:custGeom>
              <a:rect b="b" l="l" r="r" t="t"/>
              <a:pathLst>
                <a:path extrusionOk="0" h="1277" w="1298">
                  <a:moveTo>
                    <a:pt x="631" y="1"/>
                  </a:moveTo>
                  <a:cubicBezTo>
                    <a:pt x="497" y="1"/>
                    <a:pt x="361" y="44"/>
                    <a:pt x="244" y="165"/>
                  </a:cubicBezTo>
                  <a:lnTo>
                    <a:pt x="246" y="165"/>
                  </a:lnTo>
                  <a:cubicBezTo>
                    <a:pt x="172" y="274"/>
                    <a:pt x="115" y="392"/>
                    <a:pt x="78" y="519"/>
                  </a:cubicBezTo>
                  <a:cubicBezTo>
                    <a:pt x="1" y="764"/>
                    <a:pt x="76" y="1196"/>
                    <a:pt x="421" y="1262"/>
                  </a:cubicBezTo>
                  <a:cubicBezTo>
                    <a:pt x="473" y="1272"/>
                    <a:pt x="522" y="1277"/>
                    <a:pt x="567" y="1277"/>
                  </a:cubicBezTo>
                  <a:cubicBezTo>
                    <a:pt x="821" y="1277"/>
                    <a:pt x="966" y="1133"/>
                    <a:pt x="1051" y="990"/>
                  </a:cubicBezTo>
                  <a:cubicBezTo>
                    <a:pt x="1122" y="987"/>
                    <a:pt x="1178" y="929"/>
                    <a:pt x="1180" y="858"/>
                  </a:cubicBezTo>
                  <a:cubicBezTo>
                    <a:pt x="1183" y="816"/>
                    <a:pt x="1180" y="780"/>
                    <a:pt x="1145" y="761"/>
                  </a:cubicBezTo>
                  <a:cubicBezTo>
                    <a:pt x="1145" y="761"/>
                    <a:pt x="1297" y="411"/>
                    <a:pt x="1233" y="288"/>
                  </a:cubicBezTo>
                  <a:cubicBezTo>
                    <a:pt x="1189" y="203"/>
                    <a:pt x="916" y="1"/>
                    <a:pt x="631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56"/>
            <p:cNvSpPr/>
            <p:nvPr/>
          </p:nvSpPr>
          <p:spPr>
            <a:xfrm>
              <a:off x="2736025" y="3129250"/>
              <a:ext cx="34300" cy="24400"/>
            </a:xfrm>
            <a:custGeom>
              <a:rect b="b" l="l" r="r" t="t"/>
              <a:pathLst>
                <a:path extrusionOk="0" h="976" w="1372">
                  <a:moveTo>
                    <a:pt x="725" y="1"/>
                  </a:moveTo>
                  <a:cubicBezTo>
                    <a:pt x="639" y="1"/>
                    <a:pt x="531" y="14"/>
                    <a:pt x="423" y="62"/>
                  </a:cubicBezTo>
                  <a:cubicBezTo>
                    <a:pt x="204" y="159"/>
                    <a:pt x="42" y="416"/>
                    <a:pt x="20" y="599"/>
                  </a:cubicBezTo>
                  <a:cubicBezTo>
                    <a:pt x="0" y="750"/>
                    <a:pt x="56" y="909"/>
                    <a:pt x="64" y="909"/>
                  </a:cubicBezTo>
                  <a:cubicBezTo>
                    <a:pt x="65" y="909"/>
                    <a:pt x="65" y="907"/>
                    <a:pt x="65" y="905"/>
                  </a:cubicBezTo>
                  <a:cubicBezTo>
                    <a:pt x="64" y="873"/>
                    <a:pt x="39" y="760"/>
                    <a:pt x="197" y="475"/>
                  </a:cubicBezTo>
                  <a:cubicBezTo>
                    <a:pt x="281" y="523"/>
                    <a:pt x="507" y="693"/>
                    <a:pt x="805" y="786"/>
                  </a:cubicBezTo>
                  <a:cubicBezTo>
                    <a:pt x="961" y="835"/>
                    <a:pt x="1025" y="963"/>
                    <a:pt x="1057" y="963"/>
                  </a:cubicBezTo>
                  <a:cubicBezTo>
                    <a:pt x="1061" y="963"/>
                    <a:pt x="1065" y="961"/>
                    <a:pt x="1069" y="955"/>
                  </a:cubicBezTo>
                  <a:cubicBezTo>
                    <a:pt x="1081" y="935"/>
                    <a:pt x="1102" y="924"/>
                    <a:pt x="1131" y="924"/>
                  </a:cubicBezTo>
                  <a:cubicBezTo>
                    <a:pt x="1166" y="924"/>
                    <a:pt x="1213" y="940"/>
                    <a:pt x="1274" y="974"/>
                  </a:cubicBezTo>
                  <a:cubicBezTo>
                    <a:pt x="1276" y="975"/>
                    <a:pt x="1277" y="975"/>
                    <a:pt x="1279" y="975"/>
                  </a:cubicBezTo>
                  <a:cubicBezTo>
                    <a:pt x="1323" y="975"/>
                    <a:pt x="1372" y="595"/>
                    <a:pt x="1282" y="354"/>
                  </a:cubicBezTo>
                  <a:cubicBezTo>
                    <a:pt x="1186" y="100"/>
                    <a:pt x="984" y="50"/>
                    <a:pt x="893" y="19"/>
                  </a:cubicBezTo>
                  <a:cubicBezTo>
                    <a:pt x="893" y="19"/>
                    <a:pt x="825" y="1"/>
                    <a:pt x="725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56"/>
            <p:cNvSpPr/>
            <p:nvPr/>
          </p:nvSpPr>
          <p:spPr>
            <a:xfrm>
              <a:off x="2745350" y="3150050"/>
              <a:ext cx="2800" cy="5400"/>
            </a:xfrm>
            <a:custGeom>
              <a:rect b="b" l="l" r="r" t="t"/>
              <a:pathLst>
                <a:path extrusionOk="0" h="216" w="112">
                  <a:moveTo>
                    <a:pt x="96" y="0"/>
                  </a:moveTo>
                  <a:cubicBezTo>
                    <a:pt x="94" y="0"/>
                    <a:pt x="92" y="1"/>
                    <a:pt x="91" y="3"/>
                  </a:cubicBezTo>
                  <a:cubicBezTo>
                    <a:pt x="69" y="48"/>
                    <a:pt x="14" y="157"/>
                    <a:pt x="10" y="162"/>
                  </a:cubicBezTo>
                  <a:cubicBezTo>
                    <a:pt x="1" y="177"/>
                    <a:pt x="21" y="200"/>
                    <a:pt x="49" y="209"/>
                  </a:cubicBezTo>
                  <a:cubicBezTo>
                    <a:pt x="61" y="213"/>
                    <a:pt x="73" y="215"/>
                    <a:pt x="83" y="215"/>
                  </a:cubicBezTo>
                  <a:cubicBezTo>
                    <a:pt x="98" y="215"/>
                    <a:pt x="109" y="211"/>
                    <a:pt x="111" y="205"/>
                  </a:cubicBezTo>
                  <a:lnTo>
                    <a:pt x="102" y="6"/>
                  </a:lnTo>
                  <a:cubicBezTo>
                    <a:pt x="102" y="2"/>
                    <a:pt x="99" y="0"/>
                    <a:pt x="96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56"/>
            <p:cNvSpPr/>
            <p:nvPr/>
          </p:nvSpPr>
          <p:spPr>
            <a:xfrm>
              <a:off x="2741400" y="3148700"/>
              <a:ext cx="1350" cy="1800"/>
            </a:xfrm>
            <a:custGeom>
              <a:rect b="b" l="l" r="r" t="t"/>
              <a:pathLst>
                <a:path extrusionOk="0" h="72" w="54">
                  <a:moveTo>
                    <a:pt x="27" y="0"/>
                  </a:moveTo>
                  <a:cubicBezTo>
                    <a:pt x="13" y="0"/>
                    <a:pt x="1" y="18"/>
                    <a:pt x="1" y="37"/>
                  </a:cubicBezTo>
                  <a:cubicBezTo>
                    <a:pt x="1" y="56"/>
                    <a:pt x="13" y="72"/>
                    <a:pt x="27" y="72"/>
                  </a:cubicBezTo>
                  <a:cubicBezTo>
                    <a:pt x="27" y="72"/>
                    <a:pt x="28" y="72"/>
                    <a:pt x="28" y="71"/>
                  </a:cubicBezTo>
                  <a:cubicBezTo>
                    <a:pt x="42" y="71"/>
                    <a:pt x="53" y="55"/>
                    <a:pt x="53" y="35"/>
                  </a:cubicBezTo>
                  <a:cubicBezTo>
                    <a:pt x="53" y="16"/>
                    <a:pt x="40" y="0"/>
                    <a:pt x="27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56"/>
            <p:cNvSpPr/>
            <p:nvPr/>
          </p:nvSpPr>
          <p:spPr>
            <a:xfrm>
              <a:off x="2752475" y="3150300"/>
              <a:ext cx="1325" cy="1800"/>
            </a:xfrm>
            <a:custGeom>
              <a:rect b="b" l="l" r="r" t="t"/>
              <a:pathLst>
                <a:path extrusionOk="0" h="72" w="53">
                  <a:moveTo>
                    <a:pt x="26" y="0"/>
                  </a:moveTo>
                  <a:cubicBezTo>
                    <a:pt x="13" y="0"/>
                    <a:pt x="0" y="15"/>
                    <a:pt x="0" y="35"/>
                  </a:cubicBezTo>
                  <a:cubicBezTo>
                    <a:pt x="0" y="54"/>
                    <a:pt x="12" y="71"/>
                    <a:pt x="26" y="71"/>
                  </a:cubicBezTo>
                  <a:cubicBezTo>
                    <a:pt x="39" y="71"/>
                    <a:pt x="51" y="55"/>
                    <a:pt x="52" y="36"/>
                  </a:cubicBezTo>
                  <a:cubicBezTo>
                    <a:pt x="52" y="16"/>
                    <a:pt x="41" y="0"/>
                    <a:pt x="26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56"/>
            <p:cNvSpPr/>
            <p:nvPr/>
          </p:nvSpPr>
          <p:spPr>
            <a:xfrm>
              <a:off x="2743550" y="3156250"/>
              <a:ext cx="6525" cy="3300"/>
            </a:xfrm>
            <a:custGeom>
              <a:rect b="b" l="l" r="r" t="t"/>
              <a:pathLst>
                <a:path extrusionOk="0" h="132" w="261">
                  <a:moveTo>
                    <a:pt x="33" y="0"/>
                  </a:moveTo>
                  <a:cubicBezTo>
                    <a:pt x="29" y="0"/>
                    <a:pt x="25" y="2"/>
                    <a:pt x="22" y="4"/>
                  </a:cubicBezTo>
                  <a:cubicBezTo>
                    <a:pt x="18" y="10"/>
                    <a:pt x="0" y="131"/>
                    <a:pt x="139" y="131"/>
                  </a:cubicBezTo>
                  <a:cubicBezTo>
                    <a:pt x="144" y="131"/>
                    <a:pt x="150" y="131"/>
                    <a:pt x="156" y="131"/>
                  </a:cubicBezTo>
                  <a:cubicBezTo>
                    <a:pt x="215" y="128"/>
                    <a:pt x="260" y="77"/>
                    <a:pt x="259" y="17"/>
                  </a:cubicBezTo>
                  <a:cubicBezTo>
                    <a:pt x="256" y="14"/>
                    <a:pt x="252" y="12"/>
                    <a:pt x="248" y="12"/>
                  </a:cubicBezTo>
                  <a:cubicBezTo>
                    <a:pt x="245" y="12"/>
                    <a:pt x="242" y="13"/>
                    <a:pt x="240" y="15"/>
                  </a:cubicBezTo>
                  <a:cubicBezTo>
                    <a:pt x="237" y="16"/>
                    <a:pt x="191" y="30"/>
                    <a:pt x="139" y="30"/>
                  </a:cubicBezTo>
                  <a:cubicBezTo>
                    <a:pt x="105" y="30"/>
                    <a:pt x="68" y="24"/>
                    <a:pt x="41" y="3"/>
                  </a:cubicBezTo>
                  <a:cubicBezTo>
                    <a:pt x="39" y="1"/>
                    <a:pt x="36" y="0"/>
                    <a:pt x="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56"/>
            <p:cNvSpPr/>
            <p:nvPr/>
          </p:nvSpPr>
          <p:spPr>
            <a:xfrm>
              <a:off x="2752950" y="3152500"/>
              <a:ext cx="3200" cy="2250"/>
            </a:xfrm>
            <a:custGeom>
              <a:rect b="b" l="l" r="r" t="t"/>
              <a:pathLst>
                <a:path extrusionOk="0" h="90" w="128">
                  <a:moveTo>
                    <a:pt x="62" y="1"/>
                  </a:moveTo>
                  <a:cubicBezTo>
                    <a:pt x="29" y="1"/>
                    <a:pt x="3" y="18"/>
                    <a:pt x="1" y="43"/>
                  </a:cubicBezTo>
                  <a:cubicBezTo>
                    <a:pt x="0" y="66"/>
                    <a:pt x="28" y="88"/>
                    <a:pt x="62" y="89"/>
                  </a:cubicBezTo>
                  <a:lnTo>
                    <a:pt x="65" y="89"/>
                  </a:lnTo>
                  <a:cubicBezTo>
                    <a:pt x="99" y="89"/>
                    <a:pt x="125" y="70"/>
                    <a:pt x="126" y="47"/>
                  </a:cubicBezTo>
                  <a:cubicBezTo>
                    <a:pt x="128" y="24"/>
                    <a:pt x="100" y="2"/>
                    <a:pt x="65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56"/>
            <p:cNvSpPr/>
            <p:nvPr/>
          </p:nvSpPr>
          <p:spPr>
            <a:xfrm>
              <a:off x="2738225" y="3150475"/>
              <a:ext cx="3175" cy="2225"/>
            </a:xfrm>
            <a:custGeom>
              <a:rect b="b" l="l" r="r" t="t"/>
              <a:pathLst>
                <a:path extrusionOk="0" h="89" w="127">
                  <a:moveTo>
                    <a:pt x="63" y="0"/>
                  </a:moveTo>
                  <a:cubicBezTo>
                    <a:pt x="29" y="0"/>
                    <a:pt x="3" y="18"/>
                    <a:pt x="2" y="43"/>
                  </a:cubicBezTo>
                  <a:cubicBezTo>
                    <a:pt x="0" y="66"/>
                    <a:pt x="28" y="87"/>
                    <a:pt x="63" y="89"/>
                  </a:cubicBezTo>
                  <a:lnTo>
                    <a:pt x="66" y="89"/>
                  </a:lnTo>
                  <a:cubicBezTo>
                    <a:pt x="99" y="89"/>
                    <a:pt x="125" y="70"/>
                    <a:pt x="126" y="47"/>
                  </a:cubicBezTo>
                  <a:cubicBezTo>
                    <a:pt x="126" y="24"/>
                    <a:pt x="100" y="2"/>
                    <a:pt x="66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56"/>
            <p:cNvSpPr/>
            <p:nvPr/>
          </p:nvSpPr>
          <p:spPr>
            <a:xfrm>
              <a:off x="2752250" y="3150475"/>
              <a:ext cx="29750" cy="27050"/>
            </a:xfrm>
            <a:custGeom>
              <a:rect b="b" l="l" r="r" t="t"/>
              <a:pathLst>
                <a:path extrusionOk="0" h="1082" w="1190">
                  <a:moveTo>
                    <a:pt x="898" y="0"/>
                  </a:moveTo>
                  <a:lnTo>
                    <a:pt x="250" y="493"/>
                  </a:lnTo>
                  <a:cubicBezTo>
                    <a:pt x="250" y="493"/>
                    <a:pt x="0" y="663"/>
                    <a:pt x="208" y="872"/>
                  </a:cubicBezTo>
                  <a:cubicBezTo>
                    <a:pt x="365" y="1032"/>
                    <a:pt x="516" y="1081"/>
                    <a:pt x="647" y="1081"/>
                  </a:cubicBezTo>
                  <a:cubicBezTo>
                    <a:pt x="716" y="1081"/>
                    <a:pt x="780" y="1067"/>
                    <a:pt x="837" y="1049"/>
                  </a:cubicBezTo>
                  <a:cubicBezTo>
                    <a:pt x="1005" y="994"/>
                    <a:pt x="1190" y="770"/>
                    <a:pt x="1047" y="411"/>
                  </a:cubicBezTo>
                  <a:cubicBezTo>
                    <a:pt x="944" y="151"/>
                    <a:pt x="898" y="0"/>
                    <a:pt x="898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56"/>
            <p:cNvSpPr/>
            <p:nvPr/>
          </p:nvSpPr>
          <p:spPr>
            <a:xfrm>
              <a:off x="2759825" y="3190775"/>
              <a:ext cx="1400" cy="25"/>
            </a:xfrm>
            <a:custGeom>
              <a:rect b="b" l="l" r="r" t="t"/>
              <a:pathLst>
                <a:path extrusionOk="0" h="1" w="56">
                  <a:moveTo>
                    <a:pt x="1" y="1"/>
                  </a:moveTo>
                  <a:lnTo>
                    <a:pt x="1" y="1"/>
                  </a:lnTo>
                  <a:lnTo>
                    <a:pt x="27" y="1"/>
                  </a:lnTo>
                  <a:lnTo>
                    <a:pt x="1" y="1"/>
                  </a:lnTo>
                  <a:close/>
                  <a:moveTo>
                    <a:pt x="56" y="1"/>
                  </a:moveTo>
                  <a:lnTo>
                    <a:pt x="27" y="1"/>
                  </a:lnTo>
                  <a:lnTo>
                    <a:pt x="54" y="1"/>
                  </a:lnTo>
                  <a:lnTo>
                    <a:pt x="54" y="1"/>
                  </a:lnTo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56"/>
            <p:cNvSpPr/>
            <p:nvPr/>
          </p:nvSpPr>
          <p:spPr>
            <a:xfrm>
              <a:off x="2758700" y="3178925"/>
              <a:ext cx="3800" cy="11875"/>
            </a:xfrm>
            <a:custGeom>
              <a:rect b="b" l="l" r="r" t="t"/>
              <a:pathLst>
                <a:path extrusionOk="0" h="475" w="152">
                  <a:moveTo>
                    <a:pt x="151" y="1"/>
                  </a:moveTo>
                  <a:cubicBezTo>
                    <a:pt x="151" y="1"/>
                    <a:pt x="1" y="201"/>
                    <a:pt x="37" y="440"/>
                  </a:cubicBezTo>
                  <a:cubicBezTo>
                    <a:pt x="38" y="452"/>
                    <a:pt x="41" y="463"/>
                    <a:pt x="46" y="475"/>
                  </a:cubicBezTo>
                  <a:lnTo>
                    <a:pt x="101" y="475"/>
                  </a:lnTo>
                  <a:cubicBezTo>
                    <a:pt x="114" y="465"/>
                    <a:pt x="69" y="256"/>
                    <a:pt x="151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56"/>
            <p:cNvSpPr/>
            <p:nvPr/>
          </p:nvSpPr>
          <p:spPr>
            <a:xfrm>
              <a:off x="2846425" y="3180300"/>
              <a:ext cx="40550" cy="24650"/>
            </a:xfrm>
            <a:custGeom>
              <a:rect b="b" l="l" r="r" t="t"/>
              <a:pathLst>
                <a:path extrusionOk="0" h="986" w="1622">
                  <a:moveTo>
                    <a:pt x="596" y="1"/>
                  </a:moveTo>
                  <a:cubicBezTo>
                    <a:pt x="595" y="1"/>
                    <a:pt x="595" y="1"/>
                    <a:pt x="594" y="1"/>
                  </a:cubicBezTo>
                  <a:cubicBezTo>
                    <a:pt x="388" y="28"/>
                    <a:pt x="111" y="211"/>
                    <a:pt x="50" y="411"/>
                  </a:cubicBezTo>
                  <a:cubicBezTo>
                    <a:pt x="34" y="465"/>
                    <a:pt x="18" y="521"/>
                    <a:pt x="1" y="579"/>
                  </a:cubicBezTo>
                  <a:cubicBezTo>
                    <a:pt x="273" y="840"/>
                    <a:pt x="636" y="985"/>
                    <a:pt x="1011" y="985"/>
                  </a:cubicBezTo>
                  <a:cubicBezTo>
                    <a:pt x="1223" y="985"/>
                    <a:pt x="1431" y="941"/>
                    <a:pt x="1622" y="852"/>
                  </a:cubicBezTo>
                  <a:cubicBezTo>
                    <a:pt x="1513" y="153"/>
                    <a:pt x="1265" y="44"/>
                    <a:pt x="934" y="44"/>
                  </a:cubicBezTo>
                  <a:cubicBezTo>
                    <a:pt x="830" y="44"/>
                    <a:pt x="716" y="55"/>
                    <a:pt x="597" y="62"/>
                  </a:cubicBezTo>
                  <a:cubicBezTo>
                    <a:pt x="596" y="62"/>
                    <a:pt x="595" y="62"/>
                    <a:pt x="594" y="62"/>
                  </a:cubicBezTo>
                  <a:cubicBezTo>
                    <a:pt x="576" y="62"/>
                    <a:pt x="584" y="47"/>
                    <a:pt x="592" y="31"/>
                  </a:cubicBezTo>
                  <a:cubicBezTo>
                    <a:pt x="601" y="16"/>
                    <a:pt x="612" y="1"/>
                    <a:pt x="596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56"/>
            <p:cNvSpPr/>
            <p:nvPr/>
          </p:nvSpPr>
          <p:spPr>
            <a:xfrm>
              <a:off x="2845625" y="3150475"/>
              <a:ext cx="12225" cy="25950"/>
            </a:xfrm>
            <a:custGeom>
              <a:rect b="b" l="l" r="r" t="t"/>
              <a:pathLst>
                <a:path extrusionOk="0" h="1038" w="489">
                  <a:moveTo>
                    <a:pt x="488" y="0"/>
                  </a:moveTo>
                  <a:lnTo>
                    <a:pt x="124" y="45"/>
                  </a:lnTo>
                  <a:cubicBezTo>
                    <a:pt x="124" y="45"/>
                    <a:pt x="1" y="554"/>
                    <a:pt x="220" y="776"/>
                  </a:cubicBezTo>
                  <a:cubicBezTo>
                    <a:pt x="407" y="965"/>
                    <a:pt x="446" y="1037"/>
                    <a:pt x="446" y="1037"/>
                  </a:cubicBezTo>
                  <a:lnTo>
                    <a:pt x="48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56"/>
            <p:cNvSpPr/>
            <p:nvPr/>
          </p:nvSpPr>
          <p:spPr>
            <a:xfrm>
              <a:off x="2857450" y="3171600"/>
              <a:ext cx="17400" cy="14275"/>
            </a:xfrm>
            <a:custGeom>
              <a:rect b="b" l="l" r="r" t="t"/>
              <a:pathLst>
                <a:path extrusionOk="0" h="571" w="696">
                  <a:moveTo>
                    <a:pt x="695" y="1"/>
                  </a:moveTo>
                  <a:lnTo>
                    <a:pt x="98" y="60"/>
                  </a:lnTo>
                  <a:cubicBezTo>
                    <a:pt x="98" y="60"/>
                    <a:pt x="1" y="427"/>
                    <a:pt x="1" y="484"/>
                  </a:cubicBezTo>
                  <a:cubicBezTo>
                    <a:pt x="1" y="546"/>
                    <a:pt x="36" y="571"/>
                    <a:pt x="92" y="571"/>
                  </a:cubicBezTo>
                  <a:cubicBezTo>
                    <a:pt x="279" y="571"/>
                    <a:pt x="689" y="292"/>
                    <a:pt x="689" y="292"/>
                  </a:cubicBezTo>
                  <a:lnTo>
                    <a:pt x="695" y="2"/>
                  </a:lnTo>
                  <a:lnTo>
                    <a:pt x="695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56"/>
            <p:cNvSpPr/>
            <p:nvPr/>
          </p:nvSpPr>
          <p:spPr>
            <a:xfrm>
              <a:off x="2847800" y="3146800"/>
              <a:ext cx="33450" cy="33300"/>
            </a:xfrm>
            <a:custGeom>
              <a:rect b="b" l="l" r="r" t="t"/>
              <a:pathLst>
                <a:path extrusionOk="0" h="1332" w="1338">
                  <a:moveTo>
                    <a:pt x="647" y="1"/>
                  </a:moveTo>
                  <a:cubicBezTo>
                    <a:pt x="508" y="1"/>
                    <a:pt x="366" y="46"/>
                    <a:pt x="244" y="172"/>
                  </a:cubicBezTo>
                  <a:lnTo>
                    <a:pt x="246" y="172"/>
                  </a:lnTo>
                  <a:cubicBezTo>
                    <a:pt x="246" y="172"/>
                    <a:pt x="153" y="205"/>
                    <a:pt x="81" y="436"/>
                  </a:cubicBezTo>
                  <a:cubicBezTo>
                    <a:pt x="1" y="691"/>
                    <a:pt x="21" y="1210"/>
                    <a:pt x="430" y="1310"/>
                  </a:cubicBezTo>
                  <a:cubicBezTo>
                    <a:pt x="490" y="1325"/>
                    <a:pt x="546" y="1332"/>
                    <a:pt x="597" y="1332"/>
                  </a:cubicBezTo>
                  <a:cubicBezTo>
                    <a:pt x="848" y="1332"/>
                    <a:pt x="996" y="1172"/>
                    <a:pt x="1083" y="1028"/>
                  </a:cubicBezTo>
                  <a:cubicBezTo>
                    <a:pt x="1157" y="1025"/>
                    <a:pt x="1215" y="965"/>
                    <a:pt x="1217" y="891"/>
                  </a:cubicBezTo>
                  <a:cubicBezTo>
                    <a:pt x="1220" y="848"/>
                    <a:pt x="1217" y="810"/>
                    <a:pt x="1181" y="790"/>
                  </a:cubicBezTo>
                  <a:cubicBezTo>
                    <a:pt x="1181" y="790"/>
                    <a:pt x="1338" y="427"/>
                    <a:pt x="1271" y="298"/>
                  </a:cubicBezTo>
                  <a:cubicBezTo>
                    <a:pt x="1226" y="210"/>
                    <a:pt x="943" y="1"/>
                    <a:pt x="647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56"/>
            <p:cNvSpPr/>
            <p:nvPr/>
          </p:nvSpPr>
          <p:spPr>
            <a:xfrm>
              <a:off x="2856875" y="3164050"/>
              <a:ext cx="2875" cy="5625"/>
            </a:xfrm>
            <a:custGeom>
              <a:rect b="b" l="l" r="r" t="t"/>
              <a:pathLst>
                <a:path extrusionOk="0" h="225" w="115">
                  <a:moveTo>
                    <a:pt x="99" y="1"/>
                  </a:moveTo>
                  <a:cubicBezTo>
                    <a:pt x="98" y="1"/>
                    <a:pt x="96" y="2"/>
                    <a:pt x="95" y="4"/>
                  </a:cubicBezTo>
                  <a:cubicBezTo>
                    <a:pt x="70" y="51"/>
                    <a:pt x="13" y="164"/>
                    <a:pt x="11" y="169"/>
                  </a:cubicBezTo>
                  <a:cubicBezTo>
                    <a:pt x="0" y="185"/>
                    <a:pt x="21" y="209"/>
                    <a:pt x="51" y="219"/>
                  </a:cubicBezTo>
                  <a:cubicBezTo>
                    <a:pt x="63" y="222"/>
                    <a:pt x="74" y="224"/>
                    <a:pt x="84" y="224"/>
                  </a:cubicBezTo>
                  <a:cubicBezTo>
                    <a:pt x="101" y="224"/>
                    <a:pt x="113" y="219"/>
                    <a:pt x="115" y="213"/>
                  </a:cubicBezTo>
                  <a:lnTo>
                    <a:pt x="105" y="7"/>
                  </a:lnTo>
                  <a:cubicBezTo>
                    <a:pt x="105" y="3"/>
                    <a:pt x="102" y="1"/>
                    <a:pt x="99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56"/>
            <p:cNvSpPr/>
            <p:nvPr/>
          </p:nvSpPr>
          <p:spPr>
            <a:xfrm>
              <a:off x="2852775" y="3162700"/>
              <a:ext cx="1375" cy="1875"/>
            </a:xfrm>
            <a:custGeom>
              <a:rect b="b" l="l" r="r" t="t"/>
              <a:pathLst>
                <a:path extrusionOk="0" h="75" w="55">
                  <a:moveTo>
                    <a:pt x="27" y="0"/>
                  </a:moveTo>
                  <a:cubicBezTo>
                    <a:pt x="12" y="0"/>
                    <a:pt x="1" y="18"/>
                    <a:pt x="1" y="38"/>
                  </a:cubicBezTo>
                  <a:cubicBezTo>
                    <a:pt x="1" y="58"/>
                    <a:pt x="14" y="74"/>
                    <a:pt x="28" y="74"/>
                  </a:cubicBezTo>
                  <a:cubicBezTo>
                    <a:pt x="43" y="74"/>
                    <a:pt x="54" y="57"/>
                    <a:pt x="54" y="36"/>
                  </a:cubicBezTo>
                  <a:cubicBezTo>
                    <a:pt x="53" y="16"/>
                    <a:pt x="41" y="0"/>
                    <a:pt x="27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56"/>
            <p:cNvSpPr/>
            <p:nvPr/>
          </p:nvSpPr>
          <p:spPr>
            <a:xfrm>
              <a:off x="2864275" y="3164325"/>
              <a:ext cx="1350" cy="1875"/>
            </a:xfrm>
            <a:custGeom>
              <a:rect b="b" l="l" r="r" t="t"/>
              <a:pathLst>
                <a:path extrusionOk="0" h="75" w="54">
                  <a:moveTo>
                    <a:pt x="28" y="0"/>
                  </a:moveTo>
                  <a:cubicBezTo>
                    <a:pt x="13" y="0"/>
                    <a:pt x="0" y="16"/>
                    <a:pt x="0" y="37"/>
                  </a:cubicBezTo>
                  <a:cubicBezTo>
                    <a:pt x="0" y="57"/>
                    <a:pt x="12" y="73"/>
                    <a:pt x="26" y="74"/>
                  </a:cubicBezTo>
                  <a:cubicBezTo>
                    <a:pt x="41" y="74"/>
                    <a:pt x="52" y="58"/>
                    <a:pt x="54" y="38"/>
                  </a:cubicBezTo>
                  <a:cubicBezTo>
                    <a:pt x="54" y="18"/>
                    <a:pt x="42" y="0"/>
                    <a:pt x="28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56"/>
            <p:cNvSpPr/>
            <p:nvPr/>
          </p:nvSpPr>
          <p:spPr>
            <a:xfrm>
              <a:off x="2855000" y="3170500"/>
              <a:ext cx="6725" cy="3400"/>
            </a:xfrm>
            <a:custGeom>
              <a:rect b="b" l="l" r="r" t="t"/>
              <a:pathLst>
                <a:path extrusionOk="0" h="136" w="269">
                  <a:moveTo>
                    <a:pt x="33" y="1"/>
                  </a:moveTo>
                  <a:cubicBezTo>
                    <a:pt x="29" y="1"/>
                    <a:pt x="26" y="2"/>
                    <a:pt x="23" y="6"/>
                  </a:cubicBezTo>
                  <a:cubicBezTo>
                    <a:pt x="19" y="11"/>
                    <a:pt x="0" y="135"/>
                    <a:pt x="142" y="135"/>
                  </a:cubicBezTo>
                  <a:cubicBezTo>
                    <a:pt x="148" y="135"/>
                    <a:pt x="154" y="135"/>
                    <a:pt x="161" y="135"/>
                  </a:cubicBezTo>
                  <a:cubicBezTo>
                    <a:pt x="222" y="132"/>
                    <a:pt x="268" y="80"/>
                    <a:pt x="265" y="19"/>
                  </a:cubicBezTo>
                  <a:cubicBezTo>
                    <a:pt x="263" y="15"/>
                    <a:pt x="258" y="13"/>
                    <a:pt x="254" y="13"/>
                  </a:cubicBezTo>
                  <a:cubicBezTo>
                    <a:pt x="252" y="13"/>
                    <a:pt x="249" y="14"/>
                    <a:pt x="247" y="16"/>
                  </a:cubicBezTo>
                  <a:cubicBezTo>
                    <a:pt x="245" y="18"/>
                    <a:pt x="197" y="32"/>
                    <a:pt x="144" y="32"/>
                  </a:cubicBezTo>
                  <a:cubicBezTo>
                    <a:pt x="108" y="32"/>
                    <a:pt x="69" y="25"/>
                    <a:pt x="41" y="3"/>
                  </a:cubicBezTo>
                  <a:cubicBezTo>
                    <a:pt x="38" y="2"/>
                    <a:pt x="36" y="1"/>
                    <a:pt x="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56"/>
            <p:cNvSpPr/>
            <p:nvPr/>
          </p:nvSpPr>
          <p:spPr>
            <a:xfrm>
              <a:off x="2864775" y="3166600"/>
              <a:ext cx="3300" cy="2325"/>
            </a:xfrm>
            <a:custGeom>
              <a:rect b="b" l="l" r="r" t="t"/>
              <a:pathLst>
                <a:path extrusionOk="0" h="93" w="132">
                  <a:moveTo>
                    <a:pt x="64" y="1"/>
                  </a:moveTo>
                  <a:cubicBezTo>
                    <a:pt x="31" y="1"/>
                    <a:pt x="2" y="20"/>
                    <a:pt x="2" y="44"/>
                  </a:cubicBezTo>
                  <a:cubicBezTo>
                    <a:pt x="1" y="69"/>
                    <a:pt x="28" y="91"/>
                    <a:pt x="64" y="92"/>
                  </a:cubicBezTo>
                  <a:lnTo>
                    <a:pt x="67" y="92"/>
                  </a:lnTo>
                  <a:cubicBezTo>
                    <a:pt x="102" y="92"/>
                    <a:pt x="130" y="75"/>
                    <a:pt x="131" y="50"/>
                  </a:cubicBezTo>
                  <a:cubicBezTo>
                    <a:pt x="131" y="24"/>
                    <a:pt x="103" y="2"/>
                    <a:pt x="67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56"/>
            <p:cNvSpPr/>
            <p:nvPr/>
          </p:nvSpPr>
          <p:spPr>
            <a:xfrm>
              <a:off x="2849475" y="3164500"/>
              <a:ext cx="3300" cy="2300"/>
            </a:xfrm>
            <a:custGeom>
              <a:rect b="b" l="l" r="r" t="t"/>
              <a:pathLst>
                <a:path extrusionOk="0" h="92" w="132">
                  <a:moveTo>
                    <a:pt x="64" y="1"/>
                  </a:moveTo>
                  <a:cubicBezTo>
                    <a:pt x="30" y="1"/>
                    <a:pt x="2" y="19"/>
                    <a:pt x="1" y="44"/>
                  </a:cubicBezTo>
                  <a:cubicBezTo>
                    <a:pt x="1" y="69"/>
                    <a:pt x="28" y="91"/>
                    <a:pt x="64" y="92"/>
                  </a:cubicBezTo>
                  <a:lnTo>
                    <a:pt x="67" y="92"/>
                  </a:lnTo>
                  <a:cubicBezTo>
                    <a:pt x="102" y="92"/>
                    <a:pt x="130" y="75"/>
                    <a:pt x="130" y="48"/>
                  </a:cubicBezTo>
                  <a:cubicBezTo>
                    <a:pt x="131" y="24"/>
                    <a:pt x="104" y="2"/>
                    <a:pt x="67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56"/>
            <p:cNvSpPr/>
            <p:nvPr/>
          </p:nvSpPr>
          <p:spPr>
            <a:xfrm>
              <a:off x="2843925" y="3139650"/>
              <a:ext cx="40525" cy="35400"/>
            </a:xfrm>
            <a:custGeom>
              <a:rect b="b" l="l" r="r" t="t"/>
              <a:pathLst>
                <a:path extrusionOk="0" h="1416" w="1621">
                  <a:moveTo>
                    <a:pt x="914" y="700"/>
                  </a:moveTo>
                  <a:cubicBezTo>
                    <a:pt x="914" y="702"/>
                    <a:pt x="914" y="703"/>
                    <a:pt x="914" y="705"/>
                  </a:cubicBezTo>
                  <a:lnTo>
                    <a:pt x="911" y="700"/>
                  </a:lnTo>
                  <a:close/>
                  <a:moveTo>
                    <a:pt x="724" y="0"/>
                  </a:moveTo>
                  <a:cubicBezTo>
                    <a:pt x="529" y="0"/>
                    <a:pt x="342" y="52"/>
                    <a:pt x="218" y="113"/>
                  </a:cubicBezTo>
                  <a:cubicBezTo>
                    <a:pt x="21" y="209"/>
                    <a:pt x="1" y="457"/>
                    <a:pt x="47" y="561"/>
                  </a:cubicBezTo>
                  <a:cubicBezTo>
                    <a:pt x="118" y="724"/>
                    <a:pt x="268" y="798"/>
                    <a:pt x="561" y="798"/>
                  </a:cubicBezTo>
                  <a:cubicBezTo>
                    <a:pt x="638" y="798"/>
                    <a:pt x="725" y="793"/>
                    <a:pt x="823" y="783"/>
                  </a:cubicBezTo>
                  <a:cubicBezTo>
                    <a:pt x="827" y="782"/>
                    <a:pt x="833" y="782"/>
                    <a:pt x="839" y="782"/>
                  </a:cubicBezTo>
                  <a:cubicBezTo>
                    <a:pt x="909" y="782"/>
                    <a:pt x="1087" y="818"/>
                    <a:pt x="1087" y="1031"/>
                  </a:cubicBezTo>
                  <a:cubicBezTo>
                    <a:pt x="1087" y="1079"/>
                    <a:pt x="1078" y="1103"/>
                    <a:pt x="1049" y="1164"/>
                  </a:cubicBezTo>
                  <a:cubicBezTo>
                    <a:pt x="1025" y="1214"/>
                    <a:pt x="1045" y="1245"/>
                    <a:pt x="1080" y="1245"/>
                  </a:cubicBezTo>
                  <a:cubicBezTo>
                    <a:pt x="1125" y="1245"/>
                    <a:pt x="1196" y="1192"/>
                    <a:pt x="1230" y="1053"/>
                  </a:cubicBezTo>
                  <a:cubicBezTo>
                    <a:pt x="1232" y="1044"/>
                    <a:pt x="1243" y="1039"/>
                    <a:pt x="1254" y="1039"/>
                  </a:cubicBezTo>
                  <a:cubicBezTo>
                    <a:pt x="1277" y="1039"/>
                    <a:pt x="1303" y="1059"/>
                    <a:pt x="1284" y="1118"/>
                  </a:cubicBezTo>
                  <a:cubicBezTo>
                    <a:pt x="1252" y="1219"/>
                    <a:pt x="1193" y="1415"/>
                    <a:pt x="1193" y="1415"/>
                  </a:cubicBezTo>
                  <a:cubicBezTo>
                    <a:pt x="1193" y="1415"/>
                    <a:pt x="1307" y="1370"/>
                    <a:pt x="1374" y="1285"/>
                  </a:cubicBezTo>
                  <a:cubicBezTo>
                    <a:pt x="1446" y="1190"/>
                    <a:pt x="1504" y="1070"/>
                    <a:pt x="1562" y="821"/>
                  </a:cubicBezTo>
                  <a:cubicBezTo>
                    <a:pt x="1620" y="570"/>
                    <a:pt x="1581" y="280"/>
                    <a:pt x="1080" y="68"/>
                  </a:cubicBezTo>
                  <a:cubicBezTo>
                    <a:pt x="966" y="20"/>
                    <a:pt x="843" y="0"/>
                    <a:pt x="724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56"/>
            <p:cNvSpPr/>
            <p:nvPr/>
          </p:nvSpPr>
          <p:spPr>
            <a:xfrm>
              <a:off x="2852200" y="3183250"/>
              <a:ext cx="20725" cy="19025"/>
            </a:xfrm>
            <a:custGeom>
              <a:rect b="b" l="l" r="r" t="t"/>
              <a:pathLst>
                <a:path extrusionOk="0" h="761" w="829">
                  <a:moveTo>
                    <a:pt x="828" y="0"/>
                  </a:moveTo>
                  <a:lnTo>
                    <a:pt x="211" y="19"/>
                  </a:lnTo>
                  <a:lnTo>
                    <a:pt x="0" y="641"/>
                  </a:lnTo>
                  <a:cubicBezTo>
                    <a:pt x="73" y="688"/>
                    <a:pt x="148" y="727"/>
                    <a:pt x="228" y="760"/>
                  </a:cubicBezTo>
                  <a:lnTo>
                    <a:pt x="8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56"/>
            <p:cNvSpPr/>
            <p:nvPr/>
          </p:nvSpPr>
          <p:spPr>
            <a:xfrm>
              <a:off x="2873600" y="3165375"/>
              <a:ext cx="4175" cy="4950"/>
            </a:xfrm>
            <a:custGeom>
              <a:rect b="b" l="l" r="r" t="t"/>
              <a:pathLst>
                <a:path extrusionOk="0" h="198" w="167">
                  <a:moveTo>
                    <a:pt x="71" y="0"/>
                  </a:moveTo>
                  <a:cubicBezTo>
                    <a:pt x="18" y="0"/>
                    <a:pt x="0" y="193"/>
                    <a:pt x="55" y="198"/>
                  </a:cubicBezTo>
                  <a:cubicBezTo>
                    <a:pt x="58" y="198"/>
                    <a:pt x="60" y="198"/>
                    <a:pt x="63" y="198"/>
                  </a:cubicBezTo>
                  <a:cubicBezTo>
                    <a:pt x="115" y="198"/>
                    <a:pt x="158" y="159"/>
                    <a:pt x="162" y="108"/>
                  </a:cubicBezTo>
                  <a:cubicBezTo>
                    <a:pt x="167" y="53"/>
                    <a:pt x="126" y="6"/>
                    <a:pt x="72" y="0"/>
                  </a:cubicBezTo>
                  <a:cubicBezTo>
                    <a:pt x="72" y="0"/>
                    <a:pt x="71" y="0"/>
                    <a:pt x="71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56"/>
            <p:cNvSpPr/>
            <p:nvPr/>
          </p:nvSpPr>
          <p:spPr>
            <a:xfrm>
              <a:off x="2858025" y="3179475"/>
              <a:ext cx="275" cy="1000"/>
            </a:xfrm>
            <a:custGeom>
              <a:rect b="b" l="l" r="r" t="t"/>
              <a:pathLst>
                <a:path extrusionOk="0" h="40" w="11">
                  <a:moveTo>
                    <a:pt x="10" y="1"/>
                  </a:moveTo>
                  <a:cubicBezTo>
                    <a:pt x="7" y="15"/>
                    <a:pt x="4" y="28"/>
                    <a:pt x="1" y="40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56"/>
            <p:cNvSpPr/>
            <p:nvPr/>
          </p:nvSpPr>
          <p:spPr>
            <a:xfrm>
              <a:off x="2858075" y="3179475"/>
              <a:ext cx="6175" cy="1000"/>
            </a:xfrm>
            <a:custGeom>
              <a:rect b="b" l="l" r="r" t="t"/>
              <a:pathLst>
                <a:path extrusionOk="0" h="40" w="247">
                  <a:moveTo>
                    <a:pt x="9" y="1"/>
                  </a:moveTo>
                  <a:cubicBezTo>
                    <a:pt x="6" y="15"/>
                    <a:pt x="3" y="28"/>
                    <a:pt x="0" y="40"/>
                  </a:cubicBezTo>
                  <a:lnTo>
                    <a:pt x="29" y="40"/>
                  </a:lnTo>
                  <a:cubicBezTo>
                    <a:pt x="37" y="40"/>
                    <a:pt x="44" y="40"/>
                    <a:pt x="51" y="40"/>
                  </a:cubicBezTo>
                  <a:cubicBezTo>
                    <a:pt x="116" y="40"/>
                    <a:pt x="182" y="34"/>
                    <a:pt x="247" y="22"/>
                  </a:cubicBezTo>
                  <a:lnTo>
                    <a:pt x="247" y="22"/>
                  </a:lnTo>
                  <a:cubicBezTo>
                    <a:pt x="226" y="24"/>
                    <a:pt x="206" y="25"/>
                    <a:pt x="186" y="25"/>
                  </a:cubicBezTo>
                  <a:cubicBezTo>
                    <a:pt x="129" y="25"/>
                    <a:pt x="74" y="18"/>
                    <a:pt x="19" y="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56"/>
            <p:cNvSpPr/>
            <p:nvPr/>
          </p:nvSpPr>
          <p:spPr>
            <a:xfrm>
              <a:off x="2858250" y="3177450"/>
              <a:ext cx="11325" cy="2675"/>
            </a:xfrm>
            <a:custGeom>
              <a:rect b="b" l="l" r="r" t="t"/>
              <a:pathLst>
                <a:path extrusionOk="0" h="107" w="453">
                  <a:moveTo>
                    <a:pt x="453" y="0"/>
                  </a:moveTo>
                  <a:lnTo>
                    <a:pt x="453" y="0"/>
                  </a:lnTo>
                  <a:cubicBezTo>
                    <a:pt x="427" y="22"/>
                    <a:pt x="396" y="38"/>
                    <a:pt x="364" y="45"/>
                  </a:cubicBezTo>
                  <a:cubicBezTo>
                    <a:pt x="264" y="79"/>
                    <a:pt x="108" y="83"/>
                    <a:pt x="37" y="83"/>
                  </a:cubicBezTo>
                  <a:lnTo>
                    <a:pt x="1" y="83"/>
                  </a:lnTo>
                  <a:lnTo>
                    <a:pt x="11" y="84"/>
                  </a:lnTo>
                  <a:cubicBezTo>
                    <a:pt x="66" y="99"/>
                    <a:pt x="121" y="106"/>
                    <a:pt x="177" y="106"/>
                  </a:cubicBezTo>
                  <a:cubicBezTo>
                    <a:pt x="198" y="106"/>
                    <a:pt x="218" y="105"/>
                    <a:pt x="237" y="103"/>
                  </a:cubicBezTo>
                  <a:cubicBezTo>
                    <a:pt x="409" y="70"/>
                    <a:pt x="451" y="2"/>
                    <a:pt x="451" y="2"/>
                  </a:cubicBezTo>
                  <a:lnTo>
                    <a:pt x="453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56"/>
            <p:cNvSpPr/>
            <p:nvPr/>
          </p:nvSpPr>
          <p:spPr>
            <a:xfrm>
              <a:off x="2855775" y="3178000"/>
              <a:ext cx="21250" cy="11675"/>
            </a:xfrm>
            <a:custGeom>
              <a:rect b="b" l="l" r="r" t="t"/>
              <a:pathLst>
                <a:path extrusionOk="0" h="467" w="850">
                  <a:moveTo>
                    <a:pt x="778" y="0"/>
                  </a:moveTo>
                  <a:cubicBezTo>
                    <a:pt x="778" y="0"/>
                    <a:pt x="584" y="131"/>
                    <a:pt x="379" y="170"/>
                  </a:cubicBezTo>
                  <a:cubicBezTo>
                    <a:pt x="353" y="175"/>
                    <a:pt x="329" y="177"/>
                    <a:pt x="308" y="177"/>
                  </a:cubicBezTo>
                  <a:cubicBezTo>
                    <a:pt x="153" y="177"/>
                    <a:pt x="100" y="67"/>
                    <a:pt x="100" y="67"/>
                  </a:cubicBezTo>
                  <a:lnTo>
                    <a:pt x="1" y="160"/>
                  </a:lnTo>
                  <a:lnTo>
                    <a:pt x="39" y="318"/>
                  </a:lnTo>
                  <a:lnTo>
                    <a:pt x="140" y="226"/>
                  </a:lnTo>
                  <a:lnTo>
                    <a:pt x="255" y="467"/>
                  </a:lnTo>
                  <a:lnTo>
                    <a:pt x="849" y="184"/>
                  </a:lnTo>
                  <a:lnTo>
                    <a:pt x="7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56"/>
            <p:cNvSpPr/>
            <p:nvPr/>
          </p:nvSpPr>
          <p:spPr>
            <a:xfrm>
              <a:off x="2863175" y="3183725"/>
              <a:ext cx="12975" cy="20425"/>
            </a:xfrm>
            <a:custGeom>
              <a:rect b="b" l="l" r="r" t="t"/>
              <a:pathLst>
                <a:path extrusionOk="0" h="817" w="519">
                  <a:moveTo>
                    <a:pt x="494" y="0"/>
                  </a:moveTo>
                  <a:lnTo>
                    <a:pt x="215" y="725"/>
                  </a:lnTo>
                  <a:lnTo>
                    <a:pt x="140" y="699"/>
                  </a:lnTo>
                  <a:lnTo>
                    <a:pt x="1" y="809"/>
                  </a:lnTo>
                  <a:lnTo>
                    <a:pt x="34" y="817"/>
                  </a:lnTo>
                  <a:lnTo>
                    <a:pt x="156" y="725"/>
                  </a:lnTo>
                  <a:lnTo>
                    <a:pt x="241" y="770"/>
                  </a:lnTo>
                  <a:lnTo>
                    <a:pt x="518" y="19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56"/>
            <p:cNvSpPr/>
            <p:nvPr/>
          </p:nvSpPr>
          <p:spPr>
            <a:xfrm>
              <a:off x="2852150" y="3183650"/>
              <a:ext cx="8725" cy="18425"/>
            </a:xfrm>
            <a:custGeom>
              <a:rect b="b" l="l" r="r" t="t"/>
              <a:pathLst>
                <a:path extrusionOk="0" h="737" w="349">
                  <a:moveTo>
                    <a:pt x="285" y="0"/>
                  </a:moveTo>
                  <a:lnTo>
                    <a:pt x="184" y="92"/>
                  </a:lnTo>
                  <a:lnTo>
                    <a:pt x="188" y="264"/>
                  </a:lnTo>
                  <a:lnTo>
                    <a:pt x="1" y="625"/>
                  </a:lnTo>
                  <a:cubicBezTo>
                    <a:pt x="69" y="669"/>
                    <a:pt x="140" y="706"/>
                    <a:pt x="216" y="737"/>
                  </a:cubicBezTo>
                  <a:lnTo>
                    <a:pt x="243" y="273"/>
                  </a:lnTo>
                  <a:lnTo>
                    <a:pt x="349" y="186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56"/>
            <p:cNvSpPr/>
            <p:nvPr/>
          </p:nvSpPr>
          <p:spPr>
            <a:xfrm>
              <a:off x="2850350" y="3184400"/>
              <a:ext cx="3200" cy="14050"/>
            </a:xfrm>
            <a:custGeom>
              <a:rect b="b" l="l" r="r" t="t"/>
              <a:pathLst>
                <a:path extrusionOk="0" h="562" w="128">
                  <a:moveTo>
                    <a:pt x="90" y="1"/>
                  </a:moveTo>
                  <a:lnTo>
                    <a:pt x="58" y="31"/>
                  </a:lnTo>
                  <a:lnTo>
                    <a:pt x="45" y="314"/>
                  </a:lnTo>
                  <a:lnTo>
                    <a:pt x="93" y="341"/>
                  </a:lnTo>
                  <a:lnTo>
                    <a:pt x="41" y="370"/>
                  </a:lnTo>
                  <a:lnTo>
                    <a:pt x="0" y="546"/>
                  </a:lnTo>
                  <a:cubicBezTo>
                    <a:pt x="8" y="552"/>
                    <a:pt x="15" y="556"/>
                    <a:pt x="22" y="562"/>
                  </a:cubicBezTo>
                  <a:lnTo>
                    <a:pt x="67" y="392"/>
                  </a:lnTo>
                  <a:lnTo>
                    <a:pt x="128" y="341"/>
                  </a:lnTo>
                  <a:lnTo>
                    <a:pt x="66" y="28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5" name="Google Shape;8865;p56"/>
          <p:cNvGrpSpPr/>
          <p:nvPr/>
        </p:nvGrpSpPr>
        <p:grpSpPr>
          <a:xfrm>
            <a:off x="3081630" y="3370626"/>
            <a:ext cx="1789403" cy="1296796"/>
            <a:chOff x="2677800" y="3360800"/>
            <a:chExt cx="292975" cy="212325"/>
          </a:xfrm>
        </p:grpSpPr>
        <p:sp>
          <p:nvSpPr>
            <p:cNvPr id="8866" name="Google Shape;8866;p56"/>
            <p:cNvSpPr/>
            <p:nvPr/>
          </p:nvSpPr>
          <p:spPr>
            <a:xfrm>
              <a:off x="2824725" y="3482075"/>
              <a:ext cx="146050" cy="91050"/>
            </a:xfrm>
            <a:custGeom>
              <a:rect b="b" l="l" r="r" t="t"/>
              <a:pathLst>
                <a:path extrusionOk="0" h="3642" w="5842">
                  <a:moveTo>
                    <a:pt x="5841" y="0"/>
                  </a:moveTo>
                  <a:lnTo>
                    <a:pt x="2" y="3393"/>
                  </a:lnTo>
                  <a:lnTo>
                    <a:pt x="0" y="3641"/>
                  </a:lnTo>
                  <a:lnTo>
                    <a:pt x="5841" y="247"/>
                  </a:lnTo>
                  <a:lnTo>
                    <a:pt x="584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56"/>
            <p:cNvSpPr/>
            <p:nvPr/>
          </p:nvSpPr>
          <p:spPr>
            <a:xfrm>
              <a:off x="2677800" y="3482075"/>
              <a:ext cx="146975" cy="91050"/>
            </a:xfrm>
            <a:custGeom>
              <a:rect b="b" l="l" r="r" t="t"/>
              <a:pathLst>
                <a:path extrusionOk="0" h="3642" w="5879">
                  <a:moveTo>
                    <a:pt x="0" y="0"/>
                  </a:moveTo>
                  <a:lnTo>
                    <a:pt x="0" y="247"/>
                  </a:lnTo>
                  <a:lnTo>
                    <a:pt x="5877" y="3641"/>
                  </a:lnTo>
                  <a:lnTo>
                    <a:pt x="5879" y="33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56"/>
            <p:cNvSpPr/>
            <p:nvPr/>
          </p:nvSpPr>
          <p:spPr>
            <a:xfrm>
              <a:off x="2677800" y="3397200"/>
              <a:ext cx="292975" cy="169725"/>
            </a:xfrm>
            <a:custGeom>
              <a:rect b="b" l="l" r="r" t="t"/>
              <a:pathLst>
                <a:path extrusionOk="0" h="6789" w="11719">
                  <a:moveTo>
                    <a:pt x="5839" y="1"/>
                  </a:moveTo>
                  <a:lnTo>
                    <a:pt x="0" y="3395"/>
                  </a:lnTo>
                  <a:lnTo>
                    <a:pt x="5879" y="6788"/>
                  </a:lnTo>
                  <a:lnTo>
                    <a:pt x="11718" y="3395"/>
                  </a:lnTo>
                  <a:lnTo>
                    <a:pt x="583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56"/>
            <p:cNvSpPr/>
            <p:nvPr/>
          </p:nvSpPr>
          <p:spPr>
            <a:xfrm>
              <a:off x="2786700" y="3367225"/>
              <a:ext cx="132725" cy="69475"/>
            </a:xfrm>
            <a:custGeom>
              <a:rect b="b" l="l" r="r" t="t"/>
              <a:pathLst>
                <a:path extrusionOk="0" h="2779" w="5309">
                  <a:moveTo>
                    <a:pt x="0" y="0"/>
                  </a:moveTo>
                  <a:lnTo>
                    <a:pt x="4176" y="2428"/>
                  </a:lnTo>
                  <a:lnTo>
                    <a:pt x="5309" y="2779"/>
                  </a:lnTo>
                  <a:lnTo>
                    <a:pt x="1134" y="3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56"/>
            <p:cNvSpPr/>
            <p:nvPr/>
          </p:nvSpPr>
          <p:spPr>
            <a:xfrm>
              <a:off x="2758525" y="3408625"/>
              <a:ext cx="104575" cy="116175"/>
            </a:xfrm>
            <a:custGeom>
              <a:rect b="b" l="l" r="r" t="t"/>
              <a:pathLst>
                <a:path extrusionOk="0" h="4647" w="4183">
                  <a:moveTo>
                    <a:pt x="0" y="0"/>
                  </a:moveTo>
                  <a:lnTo>
                    <a:pt x="6" y="2220"/>
                  </a:lnTo>
                  <a:lnTo>
                    <a:pt x="4182" y="4646"/>
                  </a:lnTo>
                  <a:lnTo>
                    <a:pt x="4182" y="4646"/>
                  </a:lnTo>
                  <a:lnTo>
                    <a:pt x="4175" y="24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56"/>
            <p:cNvSpPr/>
            <p:nvPr/>
          </p:nvSpPr>
          <p:spPr>
            <a:xfrm>
              <a:off x="2758525" y="3367225"/>
              <a:ext cx="132600" cy="102100"/>
            </a:xfrm>
            <a:custGeom>
              <a:rect b="b" l="l" r="r" t="t"/>
              <a:pathLst>
                <a:path extrusionOk="0" h="4084" w="5304">
                  <a:moveTo>
                    <a:pt x="1127" y="0"/>
                  </a:moveTo>
                  <a:lnTo>
                    <a:pt x="0" y="1656"/>
                  </a:lnTo>
                  <a:lnTo>
                    <a:pt x="4175" y="4084"/>
                  </a:lnTo>
                  <a:lnTo>
                    <a:pt x="5303" y="2428"/>
                  </a:lnTo>
                  <a:lnTo>
                    <a:pt x="1127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56"/>
            <p:cNvSpPr/>
            <p:nvPr/>
          </p:nvSpPr>
          <p:spPr>
            <a:xfrm>
              <a:off x="2862900" y="3427900"/>
              <a:ext cx="56725" cy="96900"/>
            </a:xfrm>
            <a:custGeom>
              <a:rect b="b" l="l" r="r" t="t"/>
              <a:pathLst>
                <a:path extrusionOk="0" h="3876" w="2269">
                  <a:moveTo>
                    <a:pt x="1128" y="1"/>
                  </a:moveTo>
                  <a:lnTo>
                    <a:pt x="0" y="1657"/>
                  </a:lnTo>
                  <a:lnTo>
                    <a:pt x="7" y="3875"/>
                  </a:lnTo>
                  <a:lnTo>
                    <a:pt x="2268" y="2570"/>
                  </a:lnTo>
                  <a:lnTo>
                    <a:pt x="2261" y="352"/>
                  </a:lnTo>
                  <a:lnTo>
                    <a:pt x="112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56"/>
            <p:cNvSpPr/>
            <p:nvPr/>
          </p:nvSpPr>
          <p:spPr>
            <a:xfrm>
              <a:off x="2786700" y="3364325"/>
              <a:ext cx="132725" cy="69475"/>
            </a:xfrm>
            <a:custGeom>
              <a:rect b="b" l="l" r="r" t="t"/>
              <a:pathLst>
                <a:path extrusionOk="0" h="2779" w="5309">
                  <a:moveTo>
                    <a:pt x="0" y="0"/>
                  </a:moveTo>
                  <a:lnTo>
                    <a:pt x="4176" y="2426"/>
                  </a:lnTo>
                  <a:lnTo>
                    <a:pt x="5309" y="2779"/>
                  </a:lnTo>
                  <a:lnTo>
                    <a:pt x="1134" y="3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56"/>
            <p:cNvSpPr/>
            <p:nvPr/>
          </p:nvSpPr>
          <p:spPr>
            <a:xfrm>
              <a:off x="2758525" y="3405725"/>
              <a:ext cx="104575" cy="116175"/>
            </a:xfrm>
            <a:custGeom>
              <a:rect b="b" l="l" r="r" t="t"/>
              <a:pathLst>
                <a:path extrusionOk="0" h="4647" w="4183">
                  <a:moveTo>
                    <a:pt x="0" y="0"/>
                  </a:moveTo>
                  <a:lnTo>
                    <a:pt x="6" y="2220"/>
                  </a:lnTo>
                  <a:lnTo>
                    <a:pt x="4182" y="4646"/>
                  </a:lnTo>
                  <a:lnTo>
                    <a:pt x="4182" y="4646"/>
                  </a:lnTo>
                  <a:lnTo>
                    <a:pt x="4175" y="24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56"/>
            <p:cNvSpPr/>
            <p:nvPr/>
          </p:nvSpPr>
          <p:spPr>
            <a:xfrm>
              <a:off x="2758525" y="3364325"/>
              <a:ext cx="132600" cy="102100"/>
            </a:xfrm>
            <a:custGeom>
              <a:rect b="b" l="l" r="r" t="t"/>
              <a:pathLst>
                <a:path extrusionOk="0" h="4084" w="5304">
                  <a:moveTo>
                    <a:pt x="1127" y="0"/>
                  </a:moveTo>
                  <a:lnTo>
                    <a:pt x="0" y="1656"/>
                  </a:lnTo>
                  <a:lnTo>
                    <a:pt x="4175" y="4084"/>
                  </a:lnTo>
                  <a:lnTo>
                    <a:pt x="5303" y="2426"/>
                  </a:lnTo>
                  <a:lnTo>
                    <a:pt x="1127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56"/>
            <p:cNvSpPr/>
            <p:nvPr/>
          </p:nvSpPr>
          <p:spPr>
            <a:xfrm>
              <a:off x="2862900" y="3424975"/>
              <a:ext cx="56725" cy="96925"/>
            </a:xfrm>
            <a:custGeom>
              <a:rect b="b" l="l" r="r" t="t"/>
              <a:pathLst>
                <a:path extrusionOk="0" h="3877" w="2269">
                  <a:moveTo>
                    <a:pt x="1128" y="0"/>
                  </a:moveTo>
                  <a:lnTo>
                    <a:pt x="0" y="1658"/>
                  </a:lnTo>
                  <a:lnTo>
                    <a:pt x="7" y="3876"/>
                  </a:lnTo>
                  <a:lnTo>
                    <a:pt x="2268" y="2571"/>
                  </a:lnTo>
                  <a:lnTo>
                    <a:pt x="2261" y="353"/>
                  </a:lnTo>
                  <a:lnTo>
                    <a:pt x="112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56"/>
            <p:cNvSpPr/>
            <p:nvPr/>
          </p:nvSpPr>
          <p:spPr>
            <a:xfrm>
              <a:off x="2788075" y="3360800"/>
              <a:ext cx="144875" cy="73550"/>
            </a:xfrm>
            <a:custGeom>
              <a:rect b="b" l="l" r="r" t="t"/>
              <a:pathLst>
                <a:path extrusionOk="0" h="2942" w="5795">
                  <a:moveTo>
                    <a:pt x="0" y="1"/>
                  </a:moveTo>
                  <a:lnTo>
                    <a:pt x="4258" y="2475"/>
                  </a:lnTo>
                  <a:lnTo>
                    <a:pt x="5795" y="2941"/>
                  </a:lnTo>
                  <a:lnTo>
                    <a:pt x="5795" y="2941"/>
                  </a:lnTo>
                  <a:lnTo>
                    <a:pt x="1537" y="4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56"/>
            <p:cNvSpPr/>
            <p:nvPr/>
          </p:nvSpPr>
          <p:spPr>
            <a:xfrm>
              <a:off x="2856300" y="3422650"/>
              <a:ext cx="76650" cy="60675"/>
            </a:xfrm>
            <a:custGeom>
              <a:rect b="b" l="l" r="r" t="t"/>
              <a:pathLst>
                <a:path extrusionOk="0" h="2427" w="3066">
                  <a:moveTo>
                    <a:pt x="1529" y="1"/>
                  </a:moveTo>
                  <a:lnTo>
                    <a:pt x="0" y="2238"/>
                  </a:lnTo>
                  <a:lnTo>
                    <a:pt x="0" y="2427"/>
                  </a:lnTo>
                  <a:lnTo>
                    <a:pt x="1529" y="186"/>
                  </a:lnTo>
                  <a:lnTo>
                    <a:pt x="3066" y="657"/>
                  </a:lnTo>
                  <a:lnTo>
                    <a:pt x="3066" y="467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56"/>
            <p:cNvSpPr/>
            <p:nvPr/>
          </p:nvSpPr>
          <p:spPr>
            <a:xfrm>
              <a:off x="2848425" y="3474050"/>
              <a:ext cx="2700" cy="3150"/>
            </a:xfrm>
            <a:custGeom>
              <a:rect b="b" l="l" r="r" t="t"/>
              <a:pathLst>
                <a:path extrusionOk="0" h="126" w="108">
                  <a:moveTo>
                    <a:pt x="1" y="1"/>
                  </a:moveTo>
                  <a:lnTo>
                    <a:pt x="1" y="125"/>
                  </a:lnTo>
                  <a:lnTo>
                    <a:pt x="108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56"/>
            <p:cNvSpPr/>
            <p:nvPr/>
          </p:nvSpPr>
          <p:spPr>
            <a:xfrm>
              <a:off x="2749850" y="3416750"/>
              <a:ext cx="6775" cy="4950"/>
            </a:xfrm>
            <a:custGeom>
              <a:rect b="b" l="l" r="r" t="t"/>
              <a:pathLst>
                <a:path extrusionOk="0" h="198" w="271">
                  <a:moveTo>
                    <a:pt x="1" y="0"/>
                  </a:moveTo>
                  <a:lnTo>
                    <a:pt x="2" y="189"/>
                  </a:lnTo>
                  <a:lnTo>
                    <a:pt x="15" y="197"/>
                  </a:lnTo>
                  <a:lnTo>
                    <a:pt x="270" y="1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56"/>
            <p:cNvSpPr/>
            <p:nvPr/>
          </p:nvSpPr>
          <p:spPr>
            <a:xfrm>
              <a:off x="2758525" y="3421775"/>
              <a:ext cx="97800" cy="61550"/>
            </a:xfrm>
            <a:custGeom>
              <a:rect b="b" l="l" r="r" t="t"/>
              <a:pathLst>
                <a:path extrusionOk="0" h="2462" w="3912">
                  <a:moveTo>
                    <a:pt x="0" y="1"/>
                  </a:moveTo>
                  <a:lnTo>
                    <a:pt x="2" y="189"/>
                  </a:lnTo>
                  <a:lnTo>
                    <a:pt x="3911" y="2462"/>
                  </a:lnTo>
                  <a:lnTo>
                    <a:pt x="3911" y="22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56"/>
            <p:cNvSpPr/>
            <p:nvPr/>
          </p:nvSpPr>
          <p:spPr>
            <a:xfrm>
              <a:off x="2797050" y="3451800"/>
              <a:ext cx="650" cy="33600"/>
            </a:xfrm>
            <a:custGeom>
              <a:rect b="b" l="l" r="r" t="t"/>
              <a:pathLst>
                <a:path extrusionOk="0" h="1344" w="26">
                  <a:moveTo>
                    <a:pt x="25" y="0"/>
                  </a:moveTo>
                  <a:lnTo>
                    <a:pt x="4" y="13"/>
                  </a:lnTo>
                  <a:lnTo>
                    <a:pt x="1" y="1343"/>
                  </a:lnTo>
                  <a:lnTo>
                    <a:pt x="23" y="133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56"/>
            <p:cNvSpPr/>
            <p:nvPr/>
          </p:nvSpPr>
          <p:spPr>
            <a:xfrm>
              <a:off x="2760200" y="3430375"/>
              <a:ext cx="37500" cy="21775"/>
            </a:xfrm>
            <a:custGeom>
              <a:rect b="b" l="l" r="r" t="t"/>
              <a:pathLst>
                <a:path extrusionOk="0" h="871" w="1500">
                  <a:moveTo>
                    <a:pt x="22" y="0"/>
                  </a:moveTo>
                  <a:lnTo>
                    <a:pt x="0" y="13"/>
                  </a:lnTo>
                  <a:lnTo>
                    <a:pt x="1478" y="870"/>
                  </a:lnTo>
                  <a:lnTo>
                    <a:pt x="1499" y="85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56"/>
            <p:cNvSpPr/>
            <p:nvPr/>
          </p:nvSpPr>
          <p:spPr>
            <a:xfrm>
              <a:off x="2760125" y="3430700"/>
              <a:ext cx="37025" cy="54700"/>
            </a:xfrm>
            <a:custGeom>
              <a:rect b="b" l="l" r="r" t="t"/>
              <a:pathLst>
                <a:path extrusionOk="0" h="2188" w="1481">
                  <a:moveTo>
                    <a:pt x="3" y="0"/>
                  </a:moveTo>
                  <a:lnTo>
                    <a:pt x="0" y="1330"/>
                  </a:lnTo>
                  <a:lnTo>
                    <a:pt x="1478" y="2187"/>
                  </a:lnTo>
                  <a:lnTo>
                    <a:pt x="1481" y="857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56"/>
            <p:cNvSpPr/>
            <p:nvPr/>
          </p:nvSpPr>
          <p:spPr>
            <a:xfrm>
              <a:off x="2761500" y="3434250"/>
              <a:ext cx="625" cy="32100"/>
            </a:xfrm>
            <a:custGeom>
              <a:rect b="b" l="l" r="r" t="t"/>
              <a:pathLst>
                <a:path extrusionOk="0" h="1284" w="25">
                  <a:moveTo>
                    <a:pt x="0" y="1"/>
                  </a:moveTo>
                  <a:lnTo>
                    <a:pt x="0" y="1284"/>
                  </a:lnTo>
                  <a:lnTo>
                    <a:pt x="23" y="1272"/>
                  </a:lnTo>
                  <a:lnTo>
                    <a:pt x="25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56"/>
            <p:cNvSpPr/>
            <p:nvPr/>
          </p:nvSpPr>
          <p:spPr>
            <a:xfrm>
              <a:off x="2797050" y="3453500"/>
              <a:ext cx="650" cy="33525"/>
            </a:xfrm>
            <a:custGeom>
              <a:rect b="b" l="l" r="r" t="t"/>
              <a:pathLst>
                <a:path extrusionOk="0" h="1341" w="26">
                  <a:moveTo>
                    <a:pt x="25" y="1"/>
                  </a:moveTo>
                  <a:lnTo>
                    <a:pt x="4" y="14"/>
                  </a:lnTo>
                  <a:lnTo>
                    <a:pt x="1" y="1340"/>
                  </a:lnTo>
                  <a:lnTo>
                    <a:pt x="23" y="133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56"/>
            <p:cNvSpPr/>
            <p:nvPr/>
          </p:nvSpPr>
          <p:spPr>
            <a:xfrm>
              <a:off x="2760125" y="3432325"/>
              <a:ext cx="1400" cy="34025"/>
            </a:xfrm>
            <a:custGeom>
              <a:rect b="b" l="l" r="r" t="t"/>
              <a:pathLst>
                <a:path extrusionOk="0" h="1361" w="56">
                  <a:moveTo>
                    <a:pt x="3" y="1"/>
                  </a:moveTo>
                  <a:lnTo>
                    <a:pt x="0" y="1329"/>
                  </a:lnTo>
                  <a:lnTo>
                    <a:pt x="55" y="1361"/>
                  </a:lnTo>
                  <a:lnTo>
                    <a:pt x="55" y="31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56"/>
            <p:cNvSpPr/>
            <p:nvPr/>
          </p:nvSpPr>
          <p:spPr>
            <a:xfrm>
              <a:off x="2795675" y="3452925"/>
              <a:ext cx="1475" cy="34100"/>
            </a:xfrm>
            <a:custGeom>
              <a:rect b="b" l="l" r="r" t="t"/>
              <a:pathLst>
                <a:path extrusionOk="0" h="1364" w="59">
                  <a:moveTo>
                    <a:pt x="1" y="0"/>
                  </a:moveTo>
                  <a:lnTo>
                    <a:pt x="1" y="1332"/>
                  </a:lnTo>
                  <a:lnTo>
                    <a:pt x="56" y="1363"/>
                  </a:lnTo>
                  <a:lnTo>
                    <a:pt x="59" y="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56"/>
            <p:cNvSpPr/>
            <p:nvPr/>
          </p:nvSpPr>
          <p:spPr>
            <a:xfrm>
              <a:off x="2762100" y="3434675"/>
              <a:ext cx="33650" cy="31650"/>
            </a:xfrm>
            <a:custGeom>
              <a:rect b="b" l="l" r="r" t="t"/>
              <a:pathLst>
                <a:path extrusionOk="0" h="1266" w="1346">
                  <a:moveTo>
                    <a:pt x="1" y="1"/>
                  </a:moveTo>
                  <a:lnTo>
                    <a:pt x="1" y="487"/>
                  </a:lnTo>
                  <a:lnTo>
                    <a:pt x="1345" y="1265"/>
                  </a:lnTo>
                  <a:lnTo>
                    <a:pt x="1345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56"/>
            <p:cNvSpPr/>
            <p:nvPr/>
          </p:nvSpPr>
          <p:spPr>
            <a:xfrm>
              <a:off x="2762075" y="3460075"/>
              <a:ext cx="33625" cy="20525"/>
            </a:xfrm>
            <a:custGeom>
              <a:rect b="b" l="l" r="r" t="t"/>
              <a:pathLst>
                <a:path extrusionOk="0" h="821" w="1345">
                  <a:moveTo>
                    <a:pt x="633" y="378"/>
                  </a:moveTo>
                  <a:lnTo>
                    <a:pt x="712" y="425"/>
                  </a:lnTo>
                  <a:lnTo>
                    <a:pt x="712" y="437"/>
                  </a:lnTo>
                  <a:lnTo>
                    <a:pt x="633" y="390"/>
                  </a:lnTo>
                  <a:lnTo>
                    <a:pt x="633" y="378"/>
                  </a:lnTo>
                  <a:close/>
                  <a:moveTo>
                    <a:pt x="0" y="0"/>
                  </a:moveTo>
                  <a:lnTo>
                    <a:pt x="0" y="42"/>
                  </a:lnTo>
                  <a:lnTo>
                    <a:pt x="1345" y="821"/>
                  </a:lnTo>
                  <a:lnTo>
                    <a:pt x="1345" y="7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56"/>
            <p:cNvSpPr/>
            <p:nvPr/>
          </p:nvSpPr>
          <p:spPr>
            <a:xfrm>
              <a:off x="2777875" y="3469525"/>
              <a:ext cx="2025" cy="1475"/>
            </a:xfrm>
            <a:custGeom>
              <a:rect b="b" l="l" r="r" t="t"/>
              <a:pathLst>
                <a:path extrusionOk="0" h="59" w="81">
                  <a:moveTo>
                    <a:pt x="1" y="0"/>
                  </a:moveTo>
                  <a:lnTo>
                    <a:pt x="1" y="12"/>
                  </a:lnTo>
                  <a:lnTo>
                    <a:pt x="80" y="59"/>
                  </a:lnTo>
                  <a:lnTo>
                    <a:pt x="80" y="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56"/>
            <p:cNvSpPr/>
            <p:nvPr/>
          </p:nvSpPr>
          <p:spPr>
            <a:xfrm>
              <a:off x="2762075" y="3465875"/>
              <a:ext cx="33625" cy="19650"/>
            </a:xfrm>
            <a:custGeom>
              <a:rect b="b" l="l" r="r" t="t"/>
              <a:pathLst>
                <a:path extrusionOk="0" h="786" w="1345">
                  <a:moveTo>
                    <a:pt x="0" y="0"/>
                  </a:moveTo>
                  <a:lnTo>
                    <a:pt x="0" y="7"/>
                  </a:lnTo>
                  <a:lnTo>
                    <a:pt x="1345" y="786"/>
                  </a:lnTo>
                  <a:lnTo>
                    <a:pt x="1345" y="7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56"/>
            <p:cNvSpPr/>
            <p:nvPr/>
          </p:nvSpPr>
          <p:spPr>
            <a:xfrm>
              <a:off x="2762075" y="3464850"/>
              <a:ext cx="33625" cy="20550"/>
            </a:xfrm>
            <a:custGeom>
              <a:rect b="b" l="l" r="r" t="t"/>
              <a:pathLst>
                <a:path extrusionOk="0" h="822" w="1345">
                  <a:moveTo>
                    <a:pt x="0" y="0"/>
                  </a:moveTo>
                  <a:lnTo>
                    <a:pt x="0" y="41"/>
                  </a:lnTo>
                  <a:lnTo>
                    <a:pt x="1345" y="821"/>
                  </a:lnTo>
                  <a:lnTo>
                    <a:pt x="1345" y="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56"/>
            <p:cNvSpPr/>
            <p:nvPr/>
          </p:nvSpPr>
          <p:spPr>
            <a:xfrm>
              <a:off x="2762075" y="3464675"/>
              <a:ext cx="33625" cy="19675"/>
            </a:xfrm>
            <a:custGeom>
              <a:rect b="b" l="l" r="r" t="t"/>
              <a:pathLst>
                <a:path extrusionOk="0" h="787" w="1345">
                  <a:moveTo>
                    <a:pt x="0" y="0"/>
                  </a:moveTo>
                  <a:lnTo>
                    <a:pt x="0" y="7"/>
                  </a:lnTo>
                  <a:lnTo>
                    <a:pt x="1345" y="786"/>
                  </a:lnTo>
                  <a:lnTo>
                    <a:pt x="1345" y="7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56"/>
            <p:cNvSpPr/>
            <p:nvPr/>
          </p:nvSpPr>
          <p:spPr>
            <a:xfrm>
              <a:off x="2762075" y="3463650"/>
              <a:ext cx="33625" cy="20550"/>
            </a:xfrm>
            <a:custGeom>
              <a:rect b="b" l="l" r="r" t="t"/>
              <a:pathLst>
                <a:path extrusionOk="0" h="822" w="1345">
                  <a:moveTo>
                    <a:pt x="0" y="1"/>
                  </a:moveTo>
                  <a:lnTo>
                    <a:pt x="0" y="41"/>
                  </a:lnTo>
                  <a:lnTo>
                    <a:pt x="1345" y="821"/>
                  </a:lnTo>
                  <a:lnTo>
                    <a:pt x="1345" y="7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56"/>
            <p:cNvSpPr/>
            <p:nvPr/>
          </p:nvSpPr>
          <p:spPr>
            <a:xfrm>
              <a:off x="2762075" y="3463475"/>
              <a:ext cx="33625" cy="19700"/>
            </a:xfrm>
            <a:custGeom>
              <a:rect b="b" l="l" r="r" t="t"/>
              <a:pathLst>
                <a:path extrusionOk="0" h="788" w="1345">
                  <a:moveTo>
                    <a:pt x="0" y="0"/>
                  </a:moveTo>
                  <a:lnTo>
                    <a:pt x="0" y="8"/>
                  </a:lnTo>
                  <a:lnTo>
                    <a:pt x="1345" y="788"/>
                  </a:lnTo>
                  <a:lnTo>
                    <a:pt x="1345" y="7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56"/>
            <p:cNvSpPr/>
            <p:nvPr/>
          </p:nvSpPr>
          <p:spPr>
            <a:xfrm>
              <a:off x="2762075" y="3462450"/>
              <a:ext cx="33625" cy="20550"/>
            </a:xfrm>
            <a:custGeom>
              <a:rect b="b" l="l" r="r" t="t"/>
              <a:pathLst>
                <a:path extrusionOk="0" h="822" w="1345">
                  <a:moveTo>
                    <a:pt x="0" y="1"/>
                  </a:moveTo>
                  <a:lnTo>
                    <a:pt x="0" y="41"/>
                  </a:lnTo>
                  <a:lnTo>
                    <a:pt x="1345" y="821"/>
                  </a:lnTo>
                  <a:lnTo>
                    <a:pt x="1345" y="7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56"/>
            <p:cNvSpPr/>
            <p:nvPr/>
          </p:nvSpPr>
          <p:spPr>
            <a:xfrm>
              <a:off x="2762075" y="3462300"/>
              <a:ext cx="33625" cy="19675"/>
            </a:xfrm>
            <a:custGeom>
              <a:rect b="b" l="l" r="r" t="t"/>
              <a:pathLst>
                <a:path extrusionOk="0" h="787" w="1345">
                  <a:moveTo>
                    <a:pt x="0" y="1"/>
                  </a:moveTo>
                  <a:lnTo>
                    <a:pt x="0" y="7"/>
                  </a:lnTo>
                  <a:lnTo>
                    <a:pt x="1345" y="787"/>
                  </a:lnTo>
                  <a:lnTo>
                    <a:pt x="1345" y="7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56"/>
            <p:cNvSpPr/>
            <p:nvPr/>
          </p:nvSpPr>
          <p:spPr>
            <a:xfrm>
              <a:off x="2762075" y="3461250"/>
              <a:ext cx="33625" cy="20550"/>
            </a:xfrm>
            <a:custGeom>
              <a:rect b="b" l="l" r="r" t="t"/>
              <a:pathLst>
                <a:path extrusionOk="0" h="822" w="1345">
                  <a:moveTo>
                    <a:pt x="0" y="1"/>
                  </a:moveTo>
                  <a:lnTo>
                    <a:pt x="0" y="43"/>
                  </a:lnTo>
                  <a:lnTo>
                    <a:pt x="1345" y="822"/>
                  </a:lnTo>
                  <a:lnTo>
                    <a:pt x="1345" y="7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56"/>
            <p:cNvSpPr/>
            <p:nvPr/>
          </p:nvSpPr>
          <p:spPr>
            <a:xfrm>
              <a:off x="2762075" y="3461125"/>
              <a:ext cx="33625" cy="19675"/>
            </a:xfrm>
            <a:custGeom>
              <a:rect b="b" l="l" r="r" t="t"/>
              <a:pathLst>
                <a:path extrusionOk="0" h="787" w="1345">
                  <a:moveTo>
                    <a:pt x="0" y="0"/>
                  </a:moveTo>
                  <a:lnTo>
                    <a:pt x="0" y="6"/>
                  </a:lnTo>
                  <a:lnTo>
                    <a:pt x="1345" y="786"/>
                  </a:lnTo>
                  <a:lnTo>
                    <a:pt x="1345" y="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56"/>
            <p:cNvSpPr/>
            <p:nvPr/>
          </p:nvSpPr>
          <p:spPr>
            <a:xfrm>
              <a:off x="2762075" y="3459925"/>
              <a:ext cx="33625" cy="19675"/>
            </a:xfrm>
            <a:custGeom>
              <a:rect b="b" l="l" r="r" t="t"/>
              <a:pathLst>
                <a:path extrusionOk="0" h="787" w="1345">
                  <a:moveTo>
                    <a:pt x="0" y="0"/>
                  </a:moveTo>
                  <a:lnTo>
                    <a:pt x="0" y="6"/>
                  </a:lnTo>
                  <a:lnTo>
                    <a:pt x="1345" y="786"/>
                  </a:lnTo>
                  <a:lnTo>
                    <a:pt x="1345" y="7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56"/>
            <p:cNvSpPr/>
            <p:nvPr/>
          </p:nvSpPr>
          <p:spPr>
            <a:xfrm>
              <a:off x="2762075" y="3458900"/>
              <a:ext cx="33625" cy="20550"/>
            </a:xfrm>
            <a:custGeom>
              <a:rect b="b" l="l" r="r" t="t"/>
              <a:pathLst>
                <a:path extrusionOk="0" h="822" w="1345">
                  <a:moveTo>
                    <a:pt x="0" y="1"/>
                  </a:moveTo>
                  <a:lnTo>
                    <a:pt x="0" y="41"/>
                  </a:lnTo>
                  <a:lnTo>
                    <a:pt x="1345" y="821"/>
                  </a:lnTo>
                  <a:lnTo>
                    <a:pt x="1345" y="7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56"/>
            <p:cNvSpPr/>
            <p:nvPr/>
          </p:nvSpPr>
          <p:spPr>
            <a:xfrm>
              <a:off x="2762075" y="3458725"/>
              <a:ext cx="33625" cy="19675"/>
            </a:xfrm>
            <a:custGeom>
              <a:rect b="b" l="l" r="r" t="t"/>
              <a:pathLst>
                <a:path extrusionOk="0" h="787" w="1345">
                  <a:moveTo>
                    <a:pt x="0" y="0"/>
                  </a:moveTo>
                  <a:lnTo>
                    <a:pt x="0" y="8"/>
                  </a:lnTo>
                  <a:lnTo>
                    <a:pt x="1345" y="786"/>
                  </a:lnTo>
                  <a:lnTo>
                    <a:pt x="1345" y="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56"/>
            <p:cNvSpPr/>
            <p:nvPr/>
          </p:nvSpPr>
          <p:spPr>
            <a:xfrm>
              <a:off x="2762075" y="3457700"/>
              <a:ext cx="33625" cy="20550"/>
            </a:xfrm>
            <a:custGeom>
              <a:rect b="b" l="l" r="r" t="t"/>
              <a:pathLst>
                <a:path extrusionOk="0" h="822" w="1345">
                  <a:moveTo>
                    <a:pt x="0" y="1"/>
                  </a:moveTo>
                  <a:lnTo>
                    <a:pt x="0" y="41"/>
                  </a:lnTo>
                  <a:lnTo>
                    <a:pt x="1345" y="822"/>
                  </a:lnTo>
                  <a:lnTo>
                    <a:pt x="1345" y="7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56"/>
            <p:cNvSpPr/>
            <p:nvPr/>
          </p:nvSpPr>
          <p:spPr>
            <a:xfrm>
              <a:off x="2762075" y="3457525"/>
              <a:ext cx="33625" cy="19675"/>
            </a:xfrm>
            <a:custGeom>
              <a:rect b="b" l="l" r="r" t="t"/>
              <a:pathLst>
                <a:path extrusionOk="0" h="787" w="1345">
                  <a:moveTo>
                    <a:pt x="0" y="1"/>
                  </a:moveTo>
                  <a:lnTo>
                    <a:pt x="0" y="8"/>
                  </a:lnTo>
                  <a:lnTo>
                    <a:pt x="1345" y="786"/>
                  </a:lnTo>
                  <a:lnTo>
                    <a:pt x="1345" y="7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56"/>
            <p:cNvSpPr/>
            <p:nvPr/>
          </p:nvSpPr>
          <p:spPr>
            <a:xfrm>
              <a:off x="2762075" y="3456500"/>
              <a:ext cx="33625" cy="20550"/>
            </a:xfrm>
            <a:custGeom>
              <a:rect b="b" l="l" r="r" t="t"/>
              <a:pathLst>
                <a:path extrusionOk="0" h="822" w="1345">
                  <a:moveTo>
                    <a:pt x="0" y="1"/>
                  </a:moveTo>
                  <a:lnTo>
                    <a:pt x="0" y="42"/>
                  </a:lnTo>
                  <a:lnTo>
                    <a:pt x="1345" y="822"/>
                  </a:lnTo>
                  <a:lnTo>
                    <a:pt x="1345" y="7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56"/>
            <p:cNvSpPr/>
            <p:nvPr/>
          </p:nvSpPr>
          <p:spPr>
            <a:xfrm>
              <a:off x="2762075" y="3455325"/>
              <a:ext cx="33625" cy="20525"/>
            </a:xfrm>
            <a:custGeom>
              <a:rect b="b" l="l" r="r" t="t"/>
              <a:pathLst>
                <a:path extrusionOk="0" h="821" w="1345">
                  <a:moveTo>
                    <a:pt x="2" y="0"/>
                  </a:moveTo>
                  <a:lnTo>
                    <a:pt x="0" y="42"/>
                  </a:lnTo>
                  <a:lnTo>
                    <a:pt x="1345" y="821"/>
                  </a:lnTo>
                  <a:lnTo>
                    <a:pt x="1345" y="78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56"/>
            <p:cNvSpPr/>
            <p:nvPr/>
          </p:nvSpPr>
          <p:spPr>
            <a:xfrm>
              <a:off x="2762075" y="3456375"/>
              <a:ext cx="33625" cy="19675"/>
            </a:xfrm>
            <a:custGeom>
              <a:rect b="b" l="l" r="r" t="t"/>
              <a:pathLst>
                <a:path extrusionOk="0" h="787" w="1345">
                  <a:moveTo>
                    <a:pt x="0" y="0"/>
                  </a:moveTo>
                  <a:lnTo>
                    <a:pt x="0" y="6"/>
                  </a:lnTo>
                  <a:lnTo>
                    <a:pt x="1345" y="786"/>
                  </a:lnTo>
                  <a:lnTo>
                    <a:pt x="1345" y="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56"/>
            <p:cNvSpPr/>
            <p:nvPr/>
          </p:nvSpPr>
          <p:spPr>
            <a:xfrm>
              <a:off x="2762100" y="3455175"/>
              <a:ext cx="33600" cy="19675"/>
            </a:xfrm>
            <a:custGeom>
              <a:rect b="b" l="l" r="r" t="t"/>
              <a:pathLst>
                <a:path extrusionOk="0" h="787" w="1344">
                  <a:moveTo>
                    <a:pt x="1" y="0"/>
                  </a:moveTo>
                  <a:lnTo>
                    <a:pt x="1" y="6"/>
                  </a:lnTo>
                  <a:lnTo>
                    <a:pt x="1344" y="786"/>
                  </a:lnTo>
                  <a:lnTo>
                    <a:pt x="1344" y="7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56"/>
            <p:cNvSpPr/>
            <p:nvPr/>
          </p:nvSpPr>
          <p:spPr>
            <a:xfrm>
              <a:off x="2762100" y="3454125"/>
              <a:ext cx="33650" cy="20525"/>
            </a:xfrm>
            <a:custGeom>
              <a:rect b="b" l="l" r="r" t="t"/>
              <a:pathLst>
                <a:path extrusionOk="0" h="821" w="1346">
                  <a:moveTo>
                    <a:pt x="1" y="0"/>
                  </a:moveTo>
                  <a:lnTo>
                    <a:pt x="1" y="42"/>
                  </a:lnTo>
                  <a:lnTo>
                    <a:pt x="1344" y="821"/>
                  </a:lnTo>
                  <a:lnTo>
                    <a:pt x="1345" y="7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56"/>
            <p:cNvSpPr/>
            <p:nvPr/>
          </p:nvSpPr>
          <p:spPr>
            <a:xfrm>
              <a:off x="2762100" y="3453975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0"/>
                  </a:moveTo>
                  <a:lnTo>
                    <a:pt x="1" y="6"/>
                  </a:lnTo>
                  <a:lnTo>
                    <a:pt x="1345" y="786"/>
                  </a:lnTo>
                  <a:lnTo>
                    <a:pt x="1345" y="7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56"/>
            <p:cNvSpPr/>
            <p:nvPr/>
          </p:nvSpPr>
          <p:spPr>
            <a:xfrm>
              <a:off x="2762100" y="3452925"/>
              <a:ext cx="33650" cy="20550"/>
            </a:xfrm>
            <a:custGeom>
              <a:rect b="b" l="l" r="r" t="t"/>
              <a:pathLst>
                <a:path extrusionOk="0" h="822" w="1346">
                  <a:moveTo>
                    <a:pt x="1" y="0"/>
                  </a:moveTo>
                  <a:lnTo>
                    <a:pt x="1" y="42"/>
                  </a:lnTo>
                  <a:lnTo>
                    <a:pt x="1345" y="821"/>
                  </a:lnTo>
                  <a:lnTo>
                    <a:pt x="1345" y="7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56"/>
            <p:cNvSpPr/>
            <p:nvPr/>
          </p:nvSpPr>
          <p:spPr>
            <a:xfrm>
              <a:off x="2762100" y="3452775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1"/>
                  </a:moveTo>
                  <a:lnTo>
                    <a:pt x="1" y="6"/>
                  </a:lnTo>
                  <a:lnTo>
                    <a:pt x="1345" y="787"/>
                  </a:lnTo>
                  <a:lnTo>
                    <a:pt x="1345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56"/>
            <p:cNvSpPr/>
            <p:nvPr/>
          </p:nvSpPr>
          <p:spPr>
            <a:xfrm>
              <a:off x="2762100" y="3451575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1"/>
                  </a:moveTo>
                  <a:lnTo>
                    <a:pt x="1" y="8"/>
                  </a:lnTo>
                  <a:lnTo>
                    <a:pt x="1345" y="787"/>
                  </a:lnTo>
                  <a:lnTo>
                    <a:pt x="1345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56"/>
            <p:cNvSpPr/>
            <p:nvPr/>
          </p:nvSpPr>
          <p:spPr>
            <a:xfrm>
              <a:off x="2762100" y="3451750"/>
              <a:ext cx="33650" cy="20550"/>
            </a:xfrm>
            <a:custGeom>
              <a:rect b="b" l="l" r="r" t="t"/>
              <a:pathLst>
                <a:path extrusionOk="0" h="822" w="1346">
                  <a:moveTo>
                    <a:pt x="1" y="1"/>
                  </a:moveTo>
                  <a:lnTo>
                    <a:pt x="1" y="42"/>
                  </a:lnTo>
                  <a:lnTo>
                    <a:pt x="1345" y="822"/>
                  </a:lnTo>
                  <a:lnTo>
                    <a:pt x="1345" y="7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56"/>
            <p:cNvSpPr/>
            <p:nvPr/>
          </p:nvSpPr>
          <p:spPr>
            <a:xfrm>
              <a:off x="2762100" y="3450575"/>
              <a:ext cx="33650" cy="20525"/>
            </a:xfrm>
            <a:custGeom>
              <a:rect b="b" l="l" r="r" t="t"/>
              <a:pathLst>
                <a:path extrusionOk="0" h="821" w="1346">
                  <a:moveTo>
                    <a:pt x="1" y="0"/>
                  </a:moveTo>
                  <a:lnTo>
                    <a:pt x="1" y="41"/>
                  </a:lnTo>
                  <a:lnTo>
                    <a:pt x="1345" y="821"/>
                  </a:lnTo>
                  <a:lnTo>
                    <a:pt x="1345" y="7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56"/>
            <p:cNvSpPr/>
            <p:nvPr/>
          </p:nvSpPr>
          <p:spPr>
            <a:xfrm>
              <a:off x="2762100" y="3450375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1"/>
                  </a:moveTo>
                  <a:lnTo>
                    <a:pt x="1" y="8"/>
                  </a:lnTo>
                  <a:lnTo>
                    <a:pt x="1345" y="787"/>
                  </a:lnTo>
                  <a:lnTo>
                    <a:pt x="1345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56"/>
            <p:cNvSpPr/>
            <p:nvPr/>
          </p:nvSpPr>
          <p:spPr>
            <a:xfrm>
              <a:off x="2762100" y="3449375"/>
              <a:ext cx="33650" cy="20525"/>
            </a:xfrm>
            <a:custGeom>
              <a:rect b="b" l="l" r="r" t="t"/>
              <a:pathLst>
                <a:path extrusionOk="0" h="821" w="1346">
                  <a:moveTo>
                    <a:pt x="1" y="0"/>
                  </a:moveTo>
                  <a:lnTo>
                    <a:pt x="1" y="41"/>
                  </a:lnTo>
                  <a:lnTo>
                    <a:pt x="1345" y="821"/>
                  </a:lnTo>
                  <a:lnTo>
                    <a:pt x="1345" y="7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56"/>
            <p:cNvSpPr/>
            <p:nvPr/>
          </p:nvSpPr>
          <p:spPr>
            <a:xfrm>
              <a:off x="2762100" y="3449200"/>
              <a:ext cx="33650" cy="19700"/>
            </a:xfrm>
            <a:custGeom>
              <a:rect b="b" l="l" r="r" t="t"/>
              <a:pathLst>
                <a:path extrusionOk="0" h="788" w="1346">
                  <a:moveTo>
                    <a:pt x="1" y="0"/>
                  </a:moveTo>
                  <a:lnTo>
                    <a:pt x="1" y="7"/>
                  </a:lnTo>
                  <a:lnTo>
                    <a:pt x="1345" y="787"/>
                  </a:lnTo>
                  <a:lnTo>
                    <a:pt x="1345" y="7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56"/>
            <p:cNvSpPr/>
            <p:nvPr/>
          </p:nvSpPr>
          <p:spPr>
            <a:xfrm>
              <a:off x="2762100" y="3448175"/>
              <a:ext cx="33650" cy="20550"/>
            </a:xfrm>
            <a:custGeom>
              <a:rect b="b" l="l" r="r" t="t"/>
              <a:pathLst>
                <a:path extrusionOk="0" h="822" w="1346">
                  <a:moveTo>
                    <a:pt x="1" y="0"/>
                  </a:moveTo>
                  <a:lnTo>
                    <a:pt x="1" y="41"/>
                  </a:lnTo>
                  <a:lnTo>
                    <a:pt x="1345" y="821"/>
                  </a:lnTo>
                  <a:lnTo>
                    <a:pt x="1345" y="7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56"/>
            <p:cNvSpPr/>
            <p:nvPr/>
          </p:nvSpPr>
          <p:spPr>
            <a:xfrm>
              <a:off x="2762100" y="3448025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1"/>
                  </a:moveTo>
                  <a:lnTo>
                    <a:pt x="1" y="6"/>
                  </a:lnTo>
                  <a:lnTo>
                    <a:pt x="1345" y="787"/>
                  </a:lnTo>
                  <a:lnTo>
                    <a:pt x="1345" y="7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56"/>
            <p:cNvSpPr/>
            <p:nvPr/>
          </p:nvSpPr>
          <p:spPr>
            <a:xfrm>
              <a:off x="2762100" y="3446825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1"/>
                  </a:moveTo>
                  <a:lnTo>
                    <a:pt x="1" y="7"/>
                  </a:lnTo>
                  <a:lnTo>
                    <a:pt x="1345" y="787"/>
                  </a:lnTo>
                  <a:lnTo>
                    <a:pt x="1345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56"/>
            <p:cNvSpPr/>
            <p:nvPr/>
          </p:nvSpPr>
          <p:spPr>
            <a:xfrm>
              <a:off x="2762100" y="3445625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1"/>
                  </a:moveTo>
                  <a:lnTo>
                    <a:pt x="1" y="7"/>
                  </a:lnTo>
                  <a:lnTo>
                    <a:pt x="1345" y="787"/>
                  </a:lnTo>
                  <a:lnTo>
                    <a:pt x="1345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56"/>
            <p:cNvSpPr/>
            <p:nvPr/>
          </p:nvSpPr>
          <p:spPr>
            <a:xfrm>
              <a:off x="2762100" y="3444450"/>
              <a:ext cx="33650" cy="19650"/>
            </a:xfrm>
            <a:custGeom>
              <a:rect b="b" l="l" r="r" t="t"/>
              <a:pathLst>
                <a:path extrusionOk="0" h="786" w="1346">
                  <a:moveTo>
                    <a:pt x="1" y="0"/>
                  </a:moveTo>
                  <a:lnTo>
                    <a:pt x="1" y="7"/>
                  </a:lnTo>
                  <a:lnTo>
                    <a:pt x="1345" y="786"/>
                  </a:lnTo>
                  <a:lnTo>
                    <a:pt x="1345" y="7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56"/>
            <p:cNvSpPr/>
            <p:nvPr/>
          </p:nvSpPr>
          <p:spPr>
            <a:xfrm>
              <a:off x="2762100" y="3443250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0"/>
                  </a:moveTo>
                  <a:lnTo>
                    <a:pt x="1" y="7"/>
                  </a:lnTo>
                  <a:lnTo>
                    <a:pt x="1345" y="786"/>
                  </a:lnTo>
                  <a:lnTo>
                    <a:pt x="1345" y="7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56"/>
            <p:cNvSpPr/>
            <p:nvPr/>
          </p:nvSpPr>
          <p:spPr>
            <a:xfrm>
              <a:off x="2762100" y="3442075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1"/>
                  </a:moveTo>
                  <a:lnTo>
                    <a:pt x="1" y="7"/>
                  </a:lnTo>
                  <a:lnTo>
                    <a:pt x="1345" y="787"/>
                  </a:lnTo>
                  <a:lnTo>
                    <a:pt x="1345" y="7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56"/>
            <p:cNvSpPr/>
            <p:nvPr/>
          </p:nvSpPr>
          <p:spPr>
            <a:xfrm>
              <a:off x="2762100" y="3440875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1"/>
                  </a:moveTo>
                  <a:lnTo>
                    <a:pt x="1" y="7"/>
                  </a:lnTo>
                  <a:lnTo>
                    <a:pt x="1345" y="787"/>
                  </a:lnTo>
                  <a:lnTo>
                    <a:pt x="1345" y="7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56"/>
            <p:cNvSpPr/>
            <p:nvPr/>
          </p:nvSpPr>
          <p:spPr>
            <a:xfrm>
              <a:off x="2762100" y="3439700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0"/>
                  </a:moveTo>
                  <a:lnTo>
                    <a:pt x="1" y="6"/>
                  </a:lnTo>
                  <a:lnTo>
                    <a:pt x="1345" y="786"/>
                  </a:lnTo>
                  <a:lnTo>
                    <a:pt x="1345" y="7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56"/>
            <p:cNvSpPr/>
            <p:nvPr/>
          </p:nvSpPr>
          <p:spPr>
            <a:xfrm>
              <a:off x="2762100" y="3438500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0"/>
                  </a:moveTo>
                  <a:lnTo>
                    <a:pt x="1" y="7"/>
                  </a:lnTo>
                  <a:lnTo>
                    <a:pt x="1345" y="786"/>
                  </a:lnTo>
                  <a:lnTo>
                    <a:pt x="1345" y="7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56"/>
            <p:cNvSpPr/>
            <p:nvPr/>
          </p:nvSpPr>
          <p:spPr>
            <a:xfrm>
              <a:off x="2762100" y="3437300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0"/>
                  </a:moveTo>
                  <a:lnTo>
                    <a:pt x="1" y="8"/>
                  </a:lnTo>
                  <a:lnTo>
                    <a:pt x="1345" y="786"/>
                  </a:lnTo>
                  <a:lnTo>
                    <a:pt x="1345" y="7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56"/>
            <p:cNvSpPr/>
            <p:nvPr/>
          </p:nvSpPr>
          <p:spPr>
            <a:xfrm>
              <a:off x="2762100" y="3436100"/>
              <a:ext cx="33650" cy="19700"/>
            </a:xfrm>
            <a:custGeom>
              <a:rect b="b" l="l" r="r" t="t"/>
              <a:pathLst>
                <a:path extrusionOk="0" h="788" w="1346">
                  <a:moveTo>
                    <a:pt x="1" y="1"/>
                  </a:moveTo>
                  <a:lnTo>
                    <a:pt x="1" y="8"/>
                  </a:lnTo>
                  <a:lnTo>
                    <a:pt x="1345" y="788"/>
                  </a:lnTo>
                  <a:lnTo>
                    <a:pt x="1345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56"/>
            <p:cNvSpPr/>
            <p:nvPr/>
          </p:nvSpPr>
          <p:spPr>
            <a:xfrm>
              <a:off x="2762100" y="3434950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0"/>
                  </a:moveTo>
                  <a:lnTo>
                    <a:pt x="1" y="6"/>
                  </a:lnTo>
                  <a:lnTo>
                    <a:pt x="1345" y="786"/>
                  </a:lnTo>
                  <a:lnTo>
                    <a:pt x="1345" y="7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56"/>
            <p:cNvSpPr/>
            <p:nvPr/>
          </p:nvSpPr>
          <p:spPr>
            <a:xfrm>
              <a:off x="2762100" y="3446975"/>
              <a:ext cx="33650" cy="20550"/>
            </a:xfrm>
            <a:custGeom>
              <a:rect b="b" l="l" r="r" t="t"/>
              <a:pathLst>
                <a:path extrusionOk="0" h="822" w="1346">
                  <a:moveTo>
                    <a:pt x="1" y="1"/>
                  </a:moveTo>
                  <a:lnTo>
                    <a:pt x="1" y="43"/>
                  </a:lnTo>
                  <a:lnTo>
                    <a:pt x="1345" y="821"/>
                  </a:lnTo>
                  <a:lnTo>
                    <a:pt x="1345" y="78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56"/>
            <p:cNvSpPr/>
            <p:nvPr/>
          </p:nvSpPr>
          <p:spPr>
            <a:xfrm>
              <a:off x="2762100" y="3446825"/>
              <a:ext cx="33650" cy="19675"/>
            </a:xfrm>
            <a:custGeom>
              <a:rect b="b" l="l" r="r" t="t"/>
              <a:pathLst>
                <a:path extrusionOk="0" h="787" w="1346">
                  <a:moveTo>
                    <a:pt x="1" y="1"/>
                  </a:moveTo>
                  <a:lnTo>
                    <a:pt x="1" y="7"/>
                  </a:lnTo>
                  <a:lnTo>
                    <a:pt x="1345" y="787"/>
                  </a:lnTo>
                  <a:lnTo>
                    <a:pt x="1345" y="7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56"/>
            <p:cNvSpPr/>
            <p:nvPr/>
          </p:nvSpPr>
          <p:spPr>
            <a:xfrm>
              <a:off x="2820950" y="3469600"/>
              <a:ext cx="14875" cy="40225"/>
            </a:xfrm>
            <a:custGeom>
              <a:rect b="b" l="l" r="r" t="t"/>
              <a:pathLst>
                <a:path extrusionOk="0" h="1609" w="595">
                  <a:moveTo>
                    <a:pt x="5" y="0"/>
                  </a:moveTo>
                  <a:lnTo>
                    <a:pt x="0" y="1261"/>
                  </a:lnTo>
                  <a:lnTo>
                    <a:pt x="32" y="1276"/>
                  </a:lnTo>
                  <a:lnTo>
                    <a:pt x="58" y="1262"/>
                  </a:lnTo>
                  <a:lnTo>
                    <a:pt x="560" y="1553"/>
                  </a:lnTo>
                  <a:lnTo>
                    <a:pt x="560" y="1593"/>
                  </a:lnTo>
                  <a:lnTo>
                    <a:pt x="591" y="1609"/>
                  </a:lnTo>
                  <a:lnTo>
                    <a:pt x="595" y="35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56"/>
            <p:cNvSpPr/>
            <p:nvPr/>
          </p:nvSpPr>
          <p:spPr>
            <a:xfrm>
              <a:off x="2835700" y="3477875"/>
              <a:ext cx="925" cy="31950"/>
            </a:xfrm>
            <a:custGeom>
              <a:rect b="b" l="l" r="r" t="t"/>
              <a:pathLst>
                <a:path extrusionOk="0" h="1278" w="37">
                  <a:moveTo>
                    <a:pt x="37" y="0"/>
                  </a:moveTo>
                  <a:lnTo>
                    <a:pt x="5" y="19"/>
                  </a:lnTo>
                  <a:lnTo>
                    <a:pt x="1" y="1278"/>
                  </a:lnTo>
                  <a:lnTo>
                    <a:pt x="34" y="1260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56"/>
            <p:cNvSpPr/>
            <p:nvPr/>
          </p:nvSpPr>
          <p:spPr>
            <a:xfrm>
              <a:off x="2821050" y="3469100"/>
              <a:ext cx="15575" cy="9250"/>
            </a:xfrm>
            <a:custGeom>
              <a:rect b="b" l="l" r="r" t="t"/>
              <a:pathLst>
                <a:path extrusionOk="0" h="370" w="623">
                  <a:moveTo>
                    <a:pt x="33" y="0"/>
                  </a:moveTo>
                  <a:lnTo>
                    <a:pt x="1" y="20"/>
                  </a:lnTo>
                  <a:lnTo>
                    <a:pt x="591" y="370"/>
                  </a:lnTo>
                  <a:lnTo>
                    <a:pt x="623" y="3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56"/>
            <p:cNvSpPr/>
            <p:nvPr/>
          </p:nvSpPr>
          <p:spPr>
            <a:xfrm>
              <a:off x="2821750" y="3472325"/>
              <a:ext cx="925" cy="29200"/>
            </a:xfrm>
            <a:custGeom>
              <a:rect b="b" l="l" r="r" t="t"/>
              <a:pathLst>
                <a:path extrusionOk="0" h="1168" w="37">
                  <a:moveTo>
                    <a:pt x="3" y="0"/>
                  </a:moveTo>
                  <a:lnTo>
                    <a:pt x="0" y="1167"/>
                  </a:lnTo>
                  <a:lnTo>
                    <a:pt x="26" y="1153"/>
                  </a:lnTo>
                  <a:lnTo>
                    <a:pt x="37" y="2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56"/>
            <p:cNvSpPr/>
            <p:nvPr/>
          </p:nvSpPr>
          <p:spPr>
            <a:xfrm>
              <a:off x="2822400" y="3472825"/>
              <a:ext cx="12675" cy="35625"/>
            </a:xfrm>
            <a:custGeom>
              <a:rect b="b" l="l" r="r" t="t"/>
              <a:pathLst>
                <a:path extrusionOk="0" h="1425" w="507">
                  <a:moveTo>
                    <a:pt x="9" y="0"/>
                  </a:moveTo>
                  <a:lnTo>
                    <a:pt x="0" y="1133"/>
                  </a:lnTo>
                  <a:lnTo>
                    <a:pt x="502" y="1424"/>
                  </a:lnTo>
                  <a:lnTo>
                    <a:pt x="506" y="296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56"/>
            <p:cNvSpPr/>
            <p:nvPr/>
          </p:nvSpPr>
          <p:spPr>
            <a:xfrm>
              <a:off x="2806000" y="3467025"/>
              <a:ext cx="875" cy="10100"/>
            </a:xfrm>
            <a:custGeom>
              <a:rect b="b" l="l" r="r" t="t"/>
              <a:pathLst>
                <a:path extrusionOk="0" h="404" w="35">
                  <a:moveTo>
                    <a:pt x="34" y="0"/>
                  </a:moveTo>
                  <a:lnTo>
                    <a:pt x="1" y="19"/>
                  </a:lnTo>
                  <a:lnTo>
                    <a:pt x="1" y="404"/>
                  </a:lnTo>
                  <a:lnTo>
                    <a:pt x="33" y="383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56"/>
            <p:cNvSpPr/>
            <p:nvPr/>
          </p:nvSpPr>
          <p:spPr>
            <a:xfrm>
              <a:off x="2806000" y="3471950"/>
              <a:ext cx="5075" cy="2975"/>
            </a:xfrm>
            <a:custGeom>
              <a:rect b="b" l="l" r="r" t="t"/>
              <a:pathLst>
                <a:path extrusionOk="0" h="119" w="203">
                  <a:moveTo>
                    <a:pt x="34" y="1"/>
                  </a:moveTo>
                  <a:lnTo>
                    <a:pt x="1" y="21"/>
                  </a:lnTo>
                  <a:lnTo>
                    <a:pt x="171" y="118"/>
                  </a:lnTo>
                  <a:lnTo>
                    <a:pt x="203" y="99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56"/>
            <p:cNvSpPr/>
            <p:nvPr/>
          </p:nvSpPr>
          <p:spPr>
            <a:xfrm>
              <a:off x="2806000" y="3476600"/>
              <a:ext cx="9575" cy="5575"/>
            </a:xfrm>
            <a:custGeom>
              <a:rect b="b" l="l" r="r" t="t"/>
              <a:pathLst>
                <a:path extrusionOk="0" h="223" w="383">
                  <a:moveTo>
                    <a:pt x="33" y="0"/>
                  </a:moveTo>
                  <a:lnTo>
                    <a:pt x="1" y="21"/>
                  </a:lnTo>
                  <a:lnTo>
                    <a:pt x="350" y="222"/>
                  </a:lnTo>
                  <a:lnTo>
                    <a:pt x="382" y="203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56"/>
            <p:cNvSpPr/>
            <p:nvPr/>
          </p:nvSpPr>
          <p:spPr>
            <a:xfrm>
              <a:off x="2810225" y="3474425"/>
              <a:ext cx="850" cy="5125"/>
            </a:xfrm>
            <a:custGeom>
              <a:rect b="b" l="l" r="r" t="t"/>
              <a:pathLst>
                <a:path extrusionOk="0" h="205" w="34">
                  <a:moveTo>
                    <a:pt x="34" y="0"/>
                  </a:moveTo>
                  <a:lnTo>
                    <a:pt x="2" y="19"/>
                  </a:lnTo>
                  <a:lnTo>
                    <a:pt x="0" y="205"/>
                  </a:lnTo>
                  <a:lnTo>
                    <a:pt x="34" y="18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56"/>
            <p:cNvSpPr/>
            <p:nvPr/>
          </p:nvSpPr>
          <p:spPr>
            <a:xfrm>
              <a:off x="2806000" y="3472450"/>
              <a:ext cx="4275" cy="7100"/>
            </a:xfrm>
            <a:custGeom>
              <a:rect b="b" l="l" r="r" t="t"/>
              <a:pathLst>
                <a:path extrusionOk="0" h="284" w="171">
                  <a:moveTo>
                    <a:pt x="1" y="1"/>
                  </a:moveTo>
                  <a:lnTo>
                    <a:pt x="1" y="187"/>
                  </a:lnTo>
                  <a:lnTo>
                    <a:pt x="169" y="284"/>
                  </a:lnTo>
                  <a:lnTo>
                    <a:pt x="171" y="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56"/>
            <p:cNvSpPr/>
            <p:nvPr/>
          </p:nvSpPr>
          <p:spPr>
            <a:xfrm>
              <a:off x="2810500" y="3474575"/>
              <a:ext cx="875" cy="5125"/>
            </a:xfrm>
            <a:custGeom>
              <a:rect b="b" l="l" r="r" t="t"/>
              <a:pathLst>
                <a:path extrusionOk="0" h="205" w="35">
                  <a:moveTo>
                    <a:pt x="34" y="0"/>
                  </a:moveTo>
                  <a:lnTo>
                    <a:pt x="1" y="19"/>
                  </a:lnTo>
                  <a:lnTo>
                    <a:pt x="1" y="205"/>
                  </a:lnTo>
                  <a:lnTo>
                    <a:pt x="34" y="18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56"/>
            <p:cNvSpPr/>
            <p:nvPr/>
          </p:nvSpPr>
          <p:spPr>
            <a:xfrm>
              <a:off x="2806000" y="3471675"/>
              <a:ext cx="5075" cy="2925"/>
            </a:xfrm>
            <a:custGeom>
              <a:rect b="b" l="l" r="r" t="t"/>
              <a:pathLst>
                <a:path extrusionOk="0" h="117" w="203">
                  <a:moveTo>
                    <a:pt x="34" y="0"/>
                  </a:moveTo>
                  <a:lnTo>
                    <a:pt x="1" y="19"/>
                  </a:lnTo>
                  <a:lnTo>
                    <a:pt x="171" y="116"/>
                  </a:lnTo>
                  <a:lnTo>
                    <a:pt x="203" y="9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56"/>
            <p:cNvSpPr/>
            <p:nvPr/>
          </p:nvSpPr>
          <p:spPr>
            <a:xfrm>
              <a:off x="2810250" y="3469450"/>
              <a:ext cx="850" cy="5150"/>
            </a:xfrm>
            <a:custGeom>
              <a:rect b="b" l="l" r="r" t="t"/>
              <a:pathLst>
                <a:path extrusionOk="0" h="206" w="34">
                  <a:moveTo>
                    <a:pt x="34" y="1"/>
                  </a:moveTo>
                  <a:lnTo>
                    <a:pt x="1" y="19"/>
                  </a:lnTo>
                  <a:lnTo>
                    <a:pt x="1" y="205"/>
                  </a:lnTo>
                  <a:lnTo>
                    <a:pt x="33" y="186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56"/>
            <p:cNvSpPr/>
            <p:nvPr/>
          </p:nvSpPr>
          <p:spPr>
            <a:xfrm>
              <a:off x="2806000" y="3467025"/>
              <a:ext cx="5100" cy="2925"/>
            </a:xfrm>
            <a:custGeom>
              <a:rect b="b" l="l" r="r" t="t"/>
              <a:pathLst>
                <a:path extrusionOk="0" h="117" w="204">
                  <a:moveTo>
                    <a:pt x="34" y="0"/>
                  </a:moveTo>
                  <a:lnTo>
                    <a:pt x="1" y="19"/>
                  </a:lnTo>
                  <a:lnTo>
                    <a:pt x="171" y="116"/>
                  </a:lnTo>
                  <a:lnTo>
                    <a:pt x="204" y="9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56"/>
            <p:cNvSpPr/>
            <p:nvPr/>
          </p:nvSpPr>
          <p:spPr>
            <a:xfrm>
              <a:off x="2806000" y="3467500"/>
              <a:ext cx="4275" cy="7100"/>
            </a:xfrm>
            <a:custGeom>
              <a:rect b="b" l="l" r="r" t="t"/>
              <a:pathLst>
                <a:path extrusionOk="0" h="284" w="171">
                  <a:moveTo>
                    <a:pt x="1" y="0"/>
                  </a:moveTo>
                  <a:lnTo>
                    <a:pt x="1" y="186"/>
                  </a:lnTo>
                  <a:lnTo>
                    <a:pt x="171" y="283"/>
                  </a:lnTo>
                  <a:lnTo>
                    <a:pt x="171" y="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56"/>
            <p:cNvSpPr/>
            <p:nvPr/>
          </p:nvSpPr>
          <p:spPr>
            <a:xfrm>
              <a:off x="2810500" y="3475025"/>
              <a:ext cx="4275" cy="7150"/>
            </a:xfrm>
            <a:custGeom>
              <a:rect b="b" l="l" r="r" t="t"/>
              <a:pathLst>
                <a:path extrusionOk="0" h="286" w="171">
                  <a:moveTo>
                    <a:pt x="1" y="1"/>
                  </a:moveTo>
                  <a:lnTo>
                    <a:pt x="1" y="187"/>
                  </a:lnTo>
                  <a:lnTo>
                    <a:pt x="170" y="285"/>
                  </a:lnTo>
                  <a:lnTo>
                    <a:pt x="170" y="1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56"/>
            <p:cNvSpPr/>
            <p:nvPr/>
          </p:nvSpPr>
          <p:spPr>
            <a:xfrm>
              <a:off x="2814750" y="3477025"/>
              <a:ext cx="850" cy="5150"/>
            </a:xfrm>
            <a:custGeom>
              <a:rect b="b" l="l" r="r" t="t"/>
              <a:pathLst>
                <a:path extrusionOk="0" h="206" w="34">
                  <a:moveTo>
                    <a:pt x="34" y="1"/>
                  </a:moveTo>
                  <a:lnTo>
                    <a:pt x="0" y="20"/>
                  </a:lnTo>
                  <a:lnTo>
                    <a:pt x="0" y="205"/>
                  </a:lnTo>
                  <a:lnTo>
                    <a:pt x="32" y="186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56"/>
            <p:cNvSpPr/>
            <p:nvPr/>
          </p:nvSpPr>
          <p:spPr>
            <a:xfrm>
              <a:off x="2810500" y="3474575"/>
              <a:ext cx="5100" cy="2950"/>
            </a:xfrm>
            <a:custGeom>
              <a:rect b="b" l="l" r="r" t="t"/>
              <a:pathLst>
                <a:path extrusionOk="0" h="118" w="204">
                  <a:moveTo>
                    <a:pt x="34" y="0"/>
                  </a:moveTo>
                  <a:lnTo>
                    <a:pt x="1" y="19"/>
                  </a:lnTo>
                  <a:lnTo>
                    <a:pt x="170" y="118"/>
                  </a:lnTo>
                  <a:lnTo>
                    <a:pt x="204" y="99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56"/>
            <p:cNvSpPr/>
            <p:nvPr/>
          </p:nvSpPr>
          <p:spPr>
            <a:xfrm>
              <a:off x="2810500" y="3469600"/>
              <a:ext cx="875" cy="5175"/>
            </a:xfrm>
            <a:custGeom>
              <a:rect b="b" l="l" r="r" t="t"/>
              <a:pathLst>
                <a:path extrusionOk="0" h="207" w="35">
                  <a:moveTo>
                    <a:pt x="34" y="0"/>
                  </a:moveTo>
                  <a:lnTo>
                    <a:pt x="2" y="21"/>
                  </a:lnTo>
                  <a:lnTo>
                    <a:pt x="1" y="206"/>
                  </a:lnTo>
                  <a:lnTo>
                    <a:pt x="34" y="18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56"/>
            <p:cNvSpPr/>
            <p:nvPr/>
          </p:nvSpPr>
          <p:spPr>
            <a:xfrm>
              <a:off x="2810250" y="3469450"/>
              <a:ext cx="1125" cy="675"/>
            </a:xfrm>
            <a:custGeom>
              <a:rect b="b" l="l" r="r" t="t"/>
              <a:pathLst>
                <a:path extrusionOk="0" h="27" w="45">
                  <a:moveTo>
                    <a:pt x="34" y="1"/>
                  </a:moveTo>
                  <a:lnTo>
                    <a:pt x="1" y="19"/>
                  </a:lnTo>
                  <a:lnTo>
                    <a:pt x="12" y="27"/>
                  </a:lnTo>
                  <a:lnTo>
                    <a:pt x="44" y="6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56"/>
            <p:cNvSpPr/>
            <p:nvPr/>
          </p:nvSpPr>
          <p:spPr>
            <a:xfrm>
              <a:off x="2814750" y="3476700"/>
              <a:ext cx="850" cy="825"/>
            </a:xfrm>
            <a:custGeom>
              <a:rect b="b" l="l" r="r" t="t"/>
              <a:pathLst>
                <a:path extrusionOk="0" h="33" w="34">
                  <a:moveTo>
                    <a:pt x="34" y="1"/>
                  </a:moveTo>
                  <a:lnTo>
                    <a:pt x="0" y="19"/>
                  </a:lnTo>
                  <a:lnTo>
                    <a:pt x="0" y="33"/>
                  </a:lnTo>
                  <a:lnTo>
                    <a:pt x="34" y="14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56"/>
            <p:cNvSpPr/>
            <p:nvPr/>
          </p:nvSpPr>
          <p:spPr>
            <a:xfrm>
              <a:off x="2810500" y="3474250"/>
              <a:ext cx="5100" cy="2950"/>
            </a:xfrm>
            <a:custGeom>
              <a:rect b="b" l="l" r="r" t="t"/>
              <a:pathLst>
                <a:path extrusionOk="0" h="118" w="204">
                  <a:moveTo>
                    <a:pt x="34" y="0"/>
                  </a:moveTo>
                  <a:lnTo>
                    <a:pt x="1" y="20"/>
                  </a:lnTo>
                  <a:lnTo>
                    <a:pt x="170" y="117"/>
                  </a:lnTo>
                  <a:lnTo>
                    <a:pt x="204" y="99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56"/>
            <p:cNvSpPr/>
            <p:nvPr/>
          </p:nvSpPr>
          <p:spPr>
            <a:xfrm>
              <a:off x="2814750" y="3472075"/>
              <a:ext cx="850" cy="5125"/>
            </a:xfrm>
            <a:custGeom>
              <a:rect b="b" l="l" r="r" t="t"/>
              <a:pathLst>
                <a:path extrusionOk="0" h="205" w="34">
                  <a:moveTo>
                    <a:pt x="34" y="0"/>
                  </a:moveTo>
                  <a:lnTo>
                    <a:pt x="0" y="19"/>
                  </a:lnTo>
                  <a:lnTo>
                    <a:pt x="0" y="204"/>
                  </a:lnTo>
                  <a:lnTo>
                    <a:pt x="34" y="18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56"/>
            <p:cNvSpPr/>
            <p:nvPr/>
          </p:nvSpPr>
          <p:spPr>
            <a:xfrm>
              <a:off x="2810500" y="3470100"/>
              <a:ext cx="4275" cy="7100"/>
            </a:xfrm>
            <a:custGeom>
              <a:rect b="b" l="l" r="r" t="t"/>
              <a:pathLst>
                <a:path extrusionOk="0" h="284" w="171">
                  <a:moveTo>
                    <a:pt x="2" y="1"/>
                  </a:moveTo>
                  <a:lnTo>
                    <a:pt x="1" y="186"/>
                  </a:lnTo>
                  <a:lnTo>
                    <a:pt x="170" y="283"/>
                  </a:lnTo>
                  <a:lnTo>
                    <a:pt x="170" y="98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56"/>
            <p:cNvSpPr/>
            <p:nvPr/>
          </p:nvSpPr>
          <p:spPr>
            <a:xfrm>
              <a:off x="2810550" y="3469600"/>
              <a:ext cx="5050" cy="2950"/>
            </a:xfrm>
            <a:custGeom>
              <a:rect b="b" l="l" r="r" t="t"/>
              <a:pathLst>
                <a:path extrusionOk="0" h="118" w="202">
                  <a:moveTo>
                    <a:pt x="32" y="0"/>
                  </a:moveTo>
                  <a:lnTo>
                    <a:pt x="0" y="21"/>
                  </a:lnTo>
                  <a:lnTo>
                    <a:pt x="168" y="118"/>
                  </a:lnTo>
                  <a:lnTo>
                    <a:pt x="202" y="9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56"/>
            <p:cNvSpPr/>
            <p:nvPr/>
          </p:nvSpPr>
          <p:spPr>
            <a:xfrm>
              <a:off x="2805275" y="3466200"/>
              <a:ext cx="10225" cy="17275"/>
            </a:xfrm>
            <a:custGeom>
              <a:rect b="b" l="l" r="r" t="t"/>
              <a:pathLst>
                <a:path extrusionOk="0" h="691" w="409">
                  <a:moveTo>
                    <a:pt x="30" y="52"/>
                  </a:moveTo>
                  <a:lnTo>
                    <a:pt x="200" y="149"/>
                  </a:lnTo>
                  <a:lnTo>
                    <a:pt x="210" y="157"/>
                  </a:lnTo>
                  <a:lnTo>
                    <a:pt x="379" y="254"/>
                  </a:lnTo>
                  <a:lnTo>
                    <a:pt x="379" y="439"/>
                  </a:lnTo>
                  <a:lnTo>
                    <a:pt x="378" y="439"/>
                  </a:lnTo>
                  <a:lnTo>
                    <a:pt x="378" y="453"/>
                  </a:lnTo>
                  <a:lnTo>
                    <a:pt x="378" y="638"/>
                  </a:lnTo>
                  <a:lnTo>
                    <a:pt x="28" y="437"/>
                  </a:lnTo>
                  <a:lnTo>
                    <a:pt x="30" y="52"/>
                  </a:lnTo>
                  <a:close/>
                  <a:moveTo>
                    <a:pt x="2" y="0"/>
                  </a:moveTo>
                  <a:lnTo>
                    <a:pt x="1" y="455"/>
                  </a:lnTo>
                  <a:lnTo>
                    <a:pt x="407" y="690"/>
                  </a:lnTo>
                  <a:lnTo>
                    <a:pt x="408" y="23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56"/>
            <p:cNvSpPr/>
            <p:nvPr/>
          </p:nvSpPr>
          <p:spPr>
            <a:xfrm>
              <a:off x="2806000" y="3469925"/>
              <a:ext cx="8775" cy="9775"/>
            </a:xfrm>
            <a:custGeom>
              <a:rect b="b" l="l" r="r" t="t"/>
              <a:pathLst>
                <a:path extrusionOk="0" h="391" w="351">
                  <a:moveTo>
                    <a:pt x="171" y="0"/>
                  </a:moveTo>
                  <a:lnTo>
                    <a:pt x="171" y="186"/>
                  </a:lnTo>
                  <a:lnTo>
                    <a:pt x="1" y="89"/>
                  </a:lnTo>
                  <a:lnTo>
                    <a:pt x="1" y="102"/>
                  </a:lnTo>
                  <a:lnTo>
                    <a:pt x="171" y="199"/>
                  </a:lnTo>
                  <a:lnTo>
                    <a:pt x="169" y="385"/>
                  </a:lnTo>
                  <a:lnTo>
                    <a:pt x="181" y="391"/>
                  </a:lnTo>
                  <a:lnTo>
                    <a:pt x="181" y="205"/>
                  </a:lnTo>
                  <a:lnTo>
                    <a:pt x="350" y="304"/>
                  </a:lnTo>
                  <a:lnTo>
                    <a:pt x="350" y="290"/>
                  </a:lnTo>
                  <a:lnTo>
                    <a:pt x="181" y="193"/>
                  </a:lnTo>
                  <a:lnTo>
                    <a:pt x="182" y="8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56"/>
            <p:cNvSpPr/>
            <p:nvPr/>
          </p:nvSpPr>
          <p:spPr>
            <a:xfrm>
              <a:off x="2805325" y="3465725"/>
              <a:ext cx="11000" cy="6350"/>
            </a:xfrm>
            <a:custGeom>
              <a:rect b="b" l="l" r="r" t="t"/>
              <a:pathLst>
                <a:path extrusionOk="0" h="254" w="440">
                  <a:moveTo>
                    <a:pt x="32" y="0"/>
                  </a:moveTo>
                  <a:lnTo>
                    <a:pt x="0" y="19"/>
                  </a:lnTo>
                  <a:lnTo>
                    <a:pt x="406" y="254"/>
                  </a:lnTo>
                  <a:lnTo>
                    <a:pt x="440" y="235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56"/>
            <p:cNvSpPr/>
            <p:nvPr/>
          </p:nvSpPr>
          <p:spPr>
            <a:xfrm>
              <a:off x="2815425" y="3471600"/>
              <a:ext cx="900" cy="11875"/>
            </a:xfrm>
            <a:custGeom>
              <a:rect b="b" l="l" r="r" t="t"/>
              <a:pathLst>
                <a:path extrusionOk="0" h="475" w="36">
                  <a:moveTo>
                    <a:pt x="36" y="0"/>
                  </a:moveTo>
                  <a:lnTo>
                    <a:pt x="2" y="19"/>
                  </a:lnTo>
                  <a:lnTo>
                    <a:pt x="1" y="474"/>
                  </a:lnTo>
                  <a:lnTo>
                    <a:pt x="34" y="455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56"/>
            <p:cNvSpPr/>
            <p:nvPr/>
          </p:nvSpPr>
          <p:spPr>
            <a:xfrm>
              <a:off x="2843050" y="3488525"/>
              <a:ext cx="900" cy="10100"/>
            </a:xfrm>
            <a:custGeom>
              <a:rect b="b" l="l" r="r" t="t"/>
              <a:pathLst>
                <a:path extrusionOk="0" h="404" w="36">
                  <a:moveTo>
                    <a:pt x="36" y="0"/>
                  </a:moveTo>
                  <a:lnTo>
                    <a:pt x="2" y="19"/>
                  </a:lnTo>
                  <a:lnTo>
                    <a:pt x="1" y="403"/>
                  </a:lnTo>
                  <a:lnTo>
                    <a:pt x="34" y="385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56"/>
            <p:cNvSpPr/>
            <p:nvPr/>
          </p:nvSpPr>
          <p:spPr>
            <a:xfrm>
              <a:off x="2843100" y="3493475"/>
              <a:ext cx="5050" cy="2925"/>
            </a:xfrm>
            <a:custGeom>
              <a:rect b="b" l="l" r="r" t="t"/>
              <a:pathLst>
                <a:path extrusionOk="0" h="117" w="202">
                  <a:moveTo>
                    <a:pt x="32" y="1"/>
                  </a:moveTo>
                  <a:lnTo>
                    <a:pt x="0" y="20"/>
                  </a:lnTo>
                  <a:lnTo>
                    <a:pt x="169" y="117"/>
                  </a:lnTo>
                  <a:lnTo>
                    <a:pt x="202" y="9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56"/>
            <p:cNvSpPr/>
            <p:nvPr/>
          </p:nvSpPr>
          <p:spPr>
            <a:xfrm>
              <a:off x="2843050" y="3498125"/>
              <a:ext cx="9600" cy="5525"/>
            </a:xfrm>
            <a:custGeom>
              <a:rect b="b" l="l" r="r" t="t"/>
              <a:pathLst>
                <a:path extrusionOk="0" h="221" w="384">
                  <a:moveTo>
                    <a:pt x="34" y="1"/>
                  </a:moveTo>
                  <a:lnTo>
                    <a:pt x="1" y="19"/>
                  </a:lnTo>
                  <a:lnTo>
                    <a:pt x="350" y="221"/>
                  </a:lnTo>
                  <a:lnTo>
                    <a:pt x="384" y="202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56"/>
            <p:cNvSpPr/>
            <p:nvPr/>
          </p:nvSpPr>
          <p:spPr>
            <a:xfrm>
              <a:off x="2847300" y="3495925"/>
              <a:ext cx="850" cy="5125"/>
            </a:xfrm>
            <a:custGeom>
              <a:rect b="b" l="l" r="r" t="t"/>
              <a:pathLst>
                <a:path extrusionOk="0" h="205" w="34">
                  <a:moveTo>
                    <a:pt x="34" y="0"/>
                  </a:moveTo>
                  <a:lnTo>
                    <a:pt x="1" y="19"/>
                  </a:lnTo>
                  <a:lnTo>
                    <a:pt x="1" y="205"/>
                  </a:lnTo>
                  <a:lnTo>
                    <a:pt x="34" y="18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56"/>
            <p:cNvSpPr/>
            <p:nvPr/>
          </p:nvSpPr>
          <p:spPr>
            <a:xfrm>
              <a:off x="2843050" y="3493950"/>
              <a:ext cx="4275" cy="7100"/>
            </a:xfrm>
            <a:custGeom>
              <a:rect b="b" l="l" r="r" t="t"/>
              <a:pathLst>
                <a:path extrusionOk="0" h="284" w="171">
                  <a:moveTo>
                    <a:pt x="2" y="1"/>
                  </a:moveTo>
                  <a:lnTo>
                    <a:pt x="1" y="186"/>
                  </a:lnTo>
                  <a:lnTo>
                    <a:pt x="171" y="284"/>
                  </a:lnTo>
                  <a:lnTo>
                    <a:pt x="171" y="98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56"/>
            <p:cNvSpPr/>
            <p:nvPr/>
          </p:nvSpPr>
          <p:spPr>
            <a:xfrm>
              <a:off x="2847600" y="3496050"/>
              <a:ext cx="850" cy="5175"/>
            </a:xfrm>
            <a:custGeom>
              <a:rect b="b" l="l" r="r" t="t"/>
              <a:pathLst>
                <a:path extrusionOk="0" h="207" w="34">
                  <a:moveTo>
                    <a:pt x="34" y="1"/>
                  </a:moveTo>
                  <a:lnTo>
                    <a:pt x="0" y="21"/>
                  </a:lnTo>
                  <a:lnTo>
                    <a:pt x="0" y="207"/>
                  </a:lnTo>
                  <a:lnTo>
                    <a:pt x="32" y="187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56"/>
            <p:cNvSpPr/>
            <p:nvPr/>
          </p:nvSpPr>
          <p:spPr>
            <a:xfrm>
              <a:off x="2843100" y="3493150"/>
              <a:ext cx="5050" cy="2925"/>
            </a:xfrm>
            <a:custGeom>
              <a:rect b="b" l="l" r="r" t="t"/>
              <a:pathLst>
                <a:path extrusionOk="0" h="117" w="202">
                  <a:moveTo>
                    <a:pt x="32" y="1"/>
                  </a:moveTo>
                  <a:lnTo>
                    <a:pt x="0" y="20"/>
                  </a:lnTo>
                  <a:lnTo>
                    <a:pt x="169" y="117"/>
                  </a:lnTo>
                  <a:lnTo>
                    <a:pt x="202" y="9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56"/>
            <p:cNvSpPr/>
            <p:nvPr/>
          </p:nvSpPr>
          <p:spPr>
            <a:xfrm>
              <a:off x="2847300" y="3490950"/>
              <a:ext cx="850" cy="5125"/>
            </a:xfrm>
            <a:custGeom>
              <a:rect b="b" l="l" r="r" t="t"/>
              <a:pathLst>
                <a:path extrusionOk="0" h="205" w="34">
                  <a:moveTo>
                    <a:pt x="34" y="0"/>
                  </a:moveTo>
                  <a:lnTo>
                    <a:pt x="2" y="19"/>
                  </a:lnTo>
                  <a:lnTo>
                    <a:pt x="1" y="205"/>
                  </a:lnTo>
                  <a:lnTo>
                    <a:pt x="34" y="18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56"/>
            <p:cNvSpPr/>
            <p:nvPr/>
          </p:nvSpPr>
          <p:spPr>
            <a:xfrm>
              <a:off x="2843100" y="3488525"/>
              <a:ext cx="5050" cy="2925"/>
            </a:xfrm>
            <a:custGeom>
              <a:rect b="b" l="l" r="r" t="t"/>
              <a:pathLst>
                <a:path extrusionOk="0" h="117" w="202">
                  <a:moveTo>
                    <a:pt x="34" y="0"/>
                  </a:moveTo>
                  <a:lnTo>
                    <a:pt x="0" y="19"/>
                  </a:lnTo>
                  <a:lnTo>
                    <a:pt x="170" y="116"/>
                  </a:lnTo>
                  <a:lnTo>
                    <a:pt x="202" y="9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56"/>
            <p:cNvSpPr/>
            <p:nvPr/>
          </p:nvSpPr>
          <p:spPr>
            <a:xfrm>
              <a:off x="2843100" y="3489000"/>
              <a:ext cx="4275" cy="7075"/>
            </a:xfrm>
            <a:custGeom>
              <a:rect b="b" l="l" r="r" t="t"/>
              <a:pathLst>
                <a:path extrusionOk="0" h="283" w="171">
                  <a:moveTo>
                    <a:pt x="0" y="0"/>
                  </a:moveTo>
                  <a:lnTo>
                    <a:pt x="0" y="186"/>
                  </a:lnTo>
                  <a:lnTo>
                    <a:pt x="169" y="283"/>
                  </a:lnTo>
                  <a:lnTo>
                    <a:pt x="170" y="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56"/>
            <p:cNvSpPr/>
            <p:nvPr/>
          </p:nvSpPr>
          <p:spPr>
            <a:xfrm>
              <a:off x="2847600" y="3496575"/>
              <a:ext cx="4250" cy="7075"/>
            </a:xfrm>
            <a:custGeom>
              <a:rect b="b" l="l" r="r" t="t"/>
              <a:pathLst>
                <a:path extrusionOk="0" h="283" w="170">
                  <a:moveTo>
                    <a:pt x="0" y="0"/>
                  </a:moveTo>
                  <a:lnTo>
                    <a:pt x="0" y="186"/>
                  </a:lnTo>
                  <a:lnTo>
                    <a:pt x="168" y="283"/>
                  </a:lnTo>
                  <a:lnTo>
                    <a:pt x="170" y="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56"/>
            <p:cNvSpPr/>
            <p:nvPr/>
          </p:nvSpPr>
          <p:spPr>
            <a:xfrm>
              <a:off x="2851800" y="3498525"/>
              <a:ext cx="850" cy="5125"/>
            </a:xfrm>
            <a:custGeom>
              <a:rect b="b" l="l" r="r" t="t"/>
              <a:pathLst>
                <a:path extrusionOk="0" h="205" w="34">
                  <a:moveTo>
                    <a:pt x="34" y="1"/>
                  </a:moveTo>
                  <a:lnTo>
                    <a:pt x="2" y="19"/>
                  </a:lnTo>
                  <a:lnTo>
                    <a:pt x="0" y="205"/>
                  </a:lnTo>
                  <a:lnTo>
                    <a:pt x="34" y="186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56"/>
            <p:cNvSpPr/>
            <p:nvPr/>
          </p:nvSpPr>
          <p:spPr>
            <a:xfrm>
              <a:off x="2847600" y="3496050"/>
              <a:ext cx="5050" cy="2975"/>
            </a:xfrm>
            <a:custGeom>
              <a:rect b="b" l="l" r="r" t="t"/>
              <a:pathLst>
                <a:path extrusionOk="0" h="119" w="202">
                  <a:moveTo>
                    <a:pt x="34" y="1"/>
                  </a:moveTo>
                  <a:lnTo>
                    <a:pt x="0" y="21"/>
                  </a:lnTo>
                  <a:lnTo>
                    <a:pt x="170" y="118"/>
                  </a:lnTo>
                  <a:lnTo>
                    <a:pt x="202" y="10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56"/>
            <p:cNvSpPr/>
            <p:nvPr/>
          </p:nvSpPr>
          <p:spPr>
            <a:xfrm>
              <a:off x="2847600" y="3491125"/>
              <a:ext cx="850" cy="5150"/>
            </a:xfrm>
            <a:custGeom>
              <a:rect b="b" l="l" r="r" t="t"/>
              <a:pathLst>
                <a:path extrusionOk="0" h="206" w="34">
                  <a:moveTo>
                    <a:pt x="34" y="1"/>
                  </a:moveTo>
                  <a:lnTo>
                    <a:pt x="0" y="20"/>
                  </a:lnTo>
                  <a:lnTo>
                    <a:pt x="0" y="205"/>
                  </a:lnTo>
                  <a:lnTo>
                    <a:pt x="34" y="186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56"/>
            <p:cNvSpPr/>
            <p:nvPr/>
          </p:nvSpPr>
          <p:spPr>
            <a:xfrm>
              <a:off x="2847350" y="3490950"/>
              <a:ext cx="1100" cy="675"/>
            </a:xfrm>
            <a:custGeom>
              <a:rect b="b" l="l" r="r" t="t"/>
              <a:pathLst>
                <a:path extrusionOk="0" h="27" w="44">
                  <a:moveTo>
                    <a:pt x="32" y="0"/>
                  </a:moveTo>
                  <a:lnTo>
                    <a:pt x="0" y="19"/>
                  </a:lnTo>
                  <a:lnTo>
                    <a:pt x="10" y="27"/>
                  </a:lnTo>
                  <a:lnTo>
                    <a:pt x="44" y="8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56"/>
            <p:cNvSpPr/>
            <p:nvPr/>
          </p:nvSpPr>
          <p:spPr>
            <a:xfrm>
              <a:off x="2851825" y="3498200"/>
              <a:ext cx="825" cy="825"/>
            </a:xfrm>
            <a:custGeom>
              <a:rect b="b" l="l" r="r" t="t"/>
              <a:pathLst>
                <a:path extrusionOk="0" h="33" w="33">
                  <a:moveTo>
                    <a:pt x="33" y="1"/>
                  </a:moveTo>
                  <a:lnTo>
                    <a:pt x="1" y="19"/>
                  </a:lnTo>
                  <a:lnTo>
                    <a:pt x="1" y="32"/>
                  </a:lnTo>
                  <a:lnTo>
                    <a:pt x="33" y="14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56"/>
            <p:cNvSpPr/>
            <p:nvPr/>
          </p:nvSpPr>
          <p:spPr>
            <a:xfrm>
              <a:off x="2847600" y="3495775"/>
              <a:ext cx="5050" cy="2925"/>
            </a:xfrm>
            <a:custGeom>
              <a:rect b="b" l="l" r="r" t="t"/>
              <a:pathLst>
                <a:path extrusionOk="0" h="117" w="202">
                  <a:moveTo>
                    <a:pt x="34" y="0"/>
                  </a:moveTo>
                  <a:lnTo>
                    <a:pt x="0" y="19"/>
                  </a:lnTo>
                  <a:lnTo>
                    <a:pt x="170" y="116"/>
                  </a:lnTo>
                  <a:lnTo>
                    <a:pt x="202" y="9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56"/>
            <p:cNvSpPr/>
            <p:nvPr/>
          </p:nvSpPr>
          <p:spPr>
            <a:xfrm>
              <a:off x="2851825" y="3493550"/>
              <a:ext cx="875" cy="5150"/>
            </a:xfrm>
            <a:custGeom>
              <a:rect b="b" l="l" r="r" t="t"/>
              <a:pathLst>
                <a:path extrusionOk="0" h="206" w="35">
                  <a:moveTo>
                    <a:pt x="34" y="1"/>
                  </a:moveTo>
                  <a:lnTo>
                    <a:pt x="1" y="20"/>
                  </a:lnTo>
                  <a:lnTo>
                    <a:pt x="1" y="205"/>
                  </a:lnTo>
                  <a:lnTo>
                    <a:pt x="33" y="187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56"/>
            <p:cNvSpPr/>
            <p:nvPr/>
          </p:nvSpPr>
          <p:spPr>
            <a:xfrm>
              <a:off x="2847600" y="3491600"/>
              <a:ext cx="4250" cy="7100"/>
            </a:xfrm>
            <a:custGeom>
              <a:rect b="b" l="l" r="r" t="t"/>
              <a:pathLst>
                <a:path extrusionOk="0" h="284" w="170">
                  <a:moveTo>
                    <a:pt x="0" y="1"/>
                  </a:moveTo>
                  <a:lnTo>
                    <a:pt x="0" y="186"/>
                  </a:lnTo>
                  <a:lnTo>
                    <a:pt x="170" y="283"/>
                  </a:lnTo>
                  <a:lnTo>
                    <a:pt x="170" y="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56"/>
            <p:cNvSpPr/>
            <p:nvPr/>
          </p:nvSpPr>
          <p:spPr>
            <a:xfrm>
              <a:off x="2847600" y="3491125"/>
              <a:ext cx="5100" cy="2925"/>
            </a:xfrm>
            <a:custGeom>
              <a:rect b="b" l="l" r="r" t="t"/>
              <a:pathLst>
                <a:path extrusionOk="0" h="117" w="204">
                  <a:moveTo>
                    <a:pt x="34" y="1"/>
                  </a:moveTo>
                  <a:lnTo>
                    <a:pt x="0" y="20"/>
                  </a:lnTo>
                  <a:lnTo>
                    <a:pt x="170" y="117"/>
                  </a:lnTo>
                  <a:lnTo>
                    <a:pt x="203" y="9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56"/>
            <p:cNvSpPr/>
            <p:nvPr/>
          </p:nvSpPr>
          <p:spPr>
            <a:xfrm>
              <a:off x="2842325" y="3487675"/>
              <a:ext cx="10250" cy="17325"/>
            </a:xfrm>
            <a:custGeom>
              <a:rect b="b" l="l" r="r" t="t"/>
              <a:pathLst>
                <a:path extrusionOk="0" h="693" w="410">
                  <a:moveTo>
                    <a:pt x="31" y="53"/>
                  </a:moveTo>
                  <a:lnTo>
                    <a:pt x="200" y="152"/>
                  </a:lnTo>
                  <a:lnTo>
                    <a:pt x="211" y="158"/>
                  </a:lnTo>
                  <a:lnTo>
                    <a:pt x="381" y="255"/>
                  </a:lnTo>
                  <a:lnTo>
                    <a:pt x="381" y="440"/>
                  </a:lnTo>
                  <a:lnTo>
                    <a:pt x="379" y="440"/>
                  </a:lnTo>
                  <a:lnTo>
                    <a:pt x="379" y="453"/>
                  </a:lnTo>
                  <a:lnTo>
                    <a:pt x="379" y="639"/>
                  </a:lnTo>
                  <a:lnTo>
                    <a:pt x="30" y="437"/>
                  </a:lnTo>
                  <a:lnTo>
                    <a:pt x="31" y="53"/>
                  </a:lnTo>
                  <a:close/>
                  <a:moveTo>
                    <a:pt x="2" y="1"/>
                  </a:moveTo>
                  <a:lnTo>
                    <a:pt x="1" y="456"/>
                  </a:lnTo>
                  <a:lnTo>
                    <a:pt x="408" y="693"/>
                  </a:lnTo>
                  <a:lnTo>
                    <a:pt x="410" y="237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56"/>
            <p:cNvSpPr/>
            <p:nvPr/>
          </p:nvSpPr>
          <p:spPr>
            <a:xfrm>
              <a:off x="2843100" y="3491425"/>
              <a:ext cx="8750" cy="9800"/>
            </a:xfrm>
            <a:custGeom>
              <a:rect b="b" l="l" r="r" t="t"/>
              <a:pathLst>
                <a:path extrusionOk="0" h="392" w="350">
                  <a:moveTo>
                    <a:pt x="170" y="0"/>
                  </a:moveTo>
                  <a:lnTo>
                    <a:pt x="169" y="186"/>
                  </a:lnTo>
                  <a:lnTo>
                    <a:pt x="0" y="89"/>
                  </a:lnTo>
                  <a:lnTo>
                    <a:pt x="0" y="102"/>
                  </a:lnTo>
                  <a:lnTo>
                    <a:pt x="169" y="199"/>
                  </a:lnTo>
                  <a:lnTo>
                    <a:pt x="169" y="385"/>
                  </a:lnTo>
                  <a:lnTo>
                    <a:pt x="180" y="392"/>
                  </a:lnTo>
                  <a:lnTo>
                    <a:pt x="180" y="206"/>
                  </a:lnTo>
                  <a:lnTo>
                    <a:pt x="350" y="303"/>
                  </a:lnTo>
                  <a:lnTo>
                    <a:pt x="350" y="290"/>
                  </a:lnTo>
                  <a:lnTo>
                    <a:pt x="180" y="193"/>
                  </a:lnTo>
                  <a:lnTo>
                    <a:pt x="180" y="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56"/>
            <p:cNvSpPr/>
            <p:nvPr/>
          </p:nvSpPr>
          <p:spPr>
            <a:xfrm>
              <a:off x="2842375" y="3487225"/>
              <a:ext cx="11050" cy="6350"/>
            </a:xfrm>
            <a:custGeom>
              <a:rect b="b" l="l" r="r" t="t"/>
              <a:pathLst>
                <a:path extrusionOk="0" h="254" w="442">
                  <a:moveTo>
                    <a:pt x="34" y="0"/>
                  </a:moveTo>
                  <a:lnTo>
                    <a:pt x="0" y="19"/>
                  </a:lnTo>
                  <a:lnTo>
                    <a:pt x="408" y="254"/>
                  </a:lnTo>
                  <a:lnTo>
                    <a:pt x="441" y="235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56"/>
            <p:cNvSpPr/>
            <p:nvPr/>
          </p:nvSpPr>
          <p:spPr>
            <a:xfrm>
              <a:off x="2852525" y="3493100"/>
              <a:ext cx="900" cy="11875"/>
            </a:xfrm>
            <a:custGeom>
              <a:rect b="b" l="l" r="r" t="t"/>
              <a:pathLst>
                <a:path extrusionOk="0" h="475" w="36">
                  <a:moveTo>
                    <a:pt x="35" y="0"/>
                  </a:moveTo>
                  <a:lnTo>
                    <a:pt x="2" y="19"/>
                  </a:lnTo>
                  <a:lnTo>
                    <a:pt x="0" y="474"/>
                  </a:lnTo>
                  <a:lnTo>
                    <a:pt x="34" y="455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56"/>
            <p:cNvSpPr/>
            <p:nvPr/>
          </p:nvSpPr>
          <p:spPr>
            <a:xfrm>
              <a:off x="2908925" y="3470475"/>
              <a:ext cx="875" cy="4475"/>
            </a:xfrm>
            <a:custGeom>
              <a:rect b="b" l="l" r="r" t="t"/>
              <a:pathLst>
                <a:path extrusionOk="0" h="179" w="35">
                  <a:moveTo>
                    <a:pt x="1" y="0"/>
                  </a:moveTo>
                  <a:lnTo>
                    <a:pt x="2" y="160"/>
                  </a:lnTo>
                  <a:lnTo>
                    <a:pt x="34" y="179"/>
                  </a:lnTo>
                  <a:lnTo>
                    <a:pt x="34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6"/>
            <p:cNvSpPr/>
            <p:nvPr/>
          </p:nvSpPr>
          <p:spPr>
            <a:xfrm>
              <a:off x="2908925" y="3470225"/>
              <a:ext cx="875" cy="775"/>
            </a:xfrm>
            <a:custGeom>
              <a:rect b="b" l="l" r="r" t="t"/>
              <a:pathLst>
                <a:path extrusionOk="0" h="31" w="35">
                  <a:moveTo>
                    <a:pt x="1" y="0"/>
                  </a:moveTo>
                  <a:lnTo>
                    <a:pt x="1" y="10"/>
                  </a:lnTo>
                  <a:lnTo>
                    <a:pt x="34" y="31"/>
                  </a:lnTo>
                  <a:lnTo>
                    <a:pt x="34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56"/>
            <p:cNvSpPr/>
            <p:nvPr/>
          </p:nvSpPr>
          <p:spPr>
            <a:xfrm>
              <a:off x="2901450" y="3474450"/>
              <a:ext cx="8350" cy="4850"/>
            </a:xfrm>
            <a:custGeom>
              <a:rect b="b" l="l" r="r" t="t"/>
              <a:pathLst>
                <a:path extrusionOk="0" h="194" w="334">
                  <a:moveTo>
                    <a:pt x="301" y="1"/>
                  </a:moveTo>
                  <a:lnTo>
                    <a:pt x="1" y="175"/>
                  </a:lnTo>
                  <a:lnTo>
                    <a:pt x="33" y="194"/>
                  </a:lnTo>
                  <a:lnTo>
                    <a:pt x="333" y="2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56"/>
            <p:cNvSpPr/>
            <p:nvPr/>
          </p:nvSpPr>
          <p:spPr>
            <a:xfrm>
              <a:off x="2905300" y="3472575"/>
              <a:ext cx="875" cy="4475"/>
            </a:xfrm>
            <a:custGeom>
              <a:rect b="b" l="l" r="r" t="t"/>
              <a:pathLst>
                <a:path extrusionOk="0" h="179" w="35">
                  <a:moveTo>
                    <a:pt x="1" y="0"/>
                  </a:moveTo>
                  <a:lnTo>
                    <a:pt x="2" y="160"/>
                  </a:lnTo>
                  <a:lnTo>
                    <a:pt x="34" y="179"/>
                  </a:lnTo>
                  <a:lnTo>
                    <a:pt x="34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6"/>
            <p:cNvSpPr/>
            <p:nvPr/>
          </p:nvSpPr>
          <p:spPr>
            <a:xfrm>
              <a:off x="2905300" y="3470475"/>
              <a:ext cx="4500" cy="2600"/>
            </a:xfrm>
            <a:custGeom>
              <a:rect b="b" l="l" r="r" t="t"/>
              <a:pathLst>
                <a:path extrusionOk="0" h="104" w="180">
                  <a:moveTo>
                    <a:pt x="146" y="0"/>
                  </a:moveTo>
                  <a:lnTo>
                    <a:pt x="1" y="84"/>
                  </a:lnTo>
                  <a:lnTo>
                    <a:pt x="34" y="103"/>
                  </a:lnTo>
                  <a:lnTo>
                    <a:pt x="179" y="21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56"/>
            <p:cNvSpPr/>
            <p:nvPr/>
          </p:nvSpPr>
          <p:spPr>
            <a:xfrm>
              <a:off x="2908925" y="3466225"/>
              <a:ext cx="875" cy="4475"/>
            </a:xfrm>
            <a:custGeom>
              <a:rect b="b" l="l" r="r" t="t"/>
              <a:pathLst>
                <a:path extrusionOk="0" h="179" w="35">
                  <a:moveTo>
                    <a:pt x="1" y="1"/>
                  </a:moveTo>
                  <a:lnTo>
                    <a:pt x="1" y="160"/>
                  </a:lnTo>
                  <a:lnTo>
                    <a:pt x="34" y="179"/>
                  </a:lnTo>
                  <a:lnTo>
                    <a:pt x="34" y="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56"/>
            <p:cNvSpPr/>
            <p:nvPr/>
          </p:nvSpPr>
          <p:spPr>
            <a:xfrm>
              <a:off x="2905075" y="3472725"/>
              <a:ext cx="825" cy="4475"/>
            </a:xfrm>
            <a:custGeom>
              <a:rect b="b" l="l" r="r" t="t"/>
              <a:pathLst>
                <a:path extrusionOk="0" h="179" w="33">
                  <a:moveTo>
                    <a:pt x="1" y="0"/>
                  </a:moveTo>
                  <a:lnTo>
                    <a:pt x="1" y="160"/>
                  </a:lnTo>
                  <a:lnTo>
                    <a:pt x="33" y="178"/>
                  </a:lnTo>
                  <a:lnTo>
                    <a:pt x="33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56"/>
            <p:cNvSpPr/>
            <p:nvPr/>
          </p:nvSpPr>
          <p:spPr>
            <a:xfrm>
              <a:off x="2905300" y="3470225"/>
              <a:ext cx="4500" cy="2575"/>
            </a:xfrm>
            <a:custGeom>
              <a:rect b="b" l="l" r="r" t="t"/>
              <a:pathLst>
                <a:path extrusionOk="0" h="103" w="180">
                  <a:moveTo>
                    <a:pt x="146" y="0"/>
                  </a:moveTo>
                  <a:lnTo>
                    <a:pt x="1" y="84"/>
                  </a:lnTo>
                  <a:lnTo>
                    <a:pt x="34" y="103"/>
                  </a:lnTo>
                  <a:lnTo>
                    <a:pt x="179" y="19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56"/>
            <p:cNvSpPr/>
            <p:nvPr/>
          </p:nvSpPr>
          <p:spPr>
            <a:xfrm>
              <a:off x="2905300" y="3468325"/>
              <a:ext cx="875" cy="4475"/>
            </a:xfrm>
            <a:custGeom>
              <a:rect b="b" l="l" r="r" t="t"/>
              <a:pathLst>
                <a:path extrusionOk="0" h="179" w="35">
                  <a:moveTo>
                    <a:pt x="1" y="1"/>
                  </a:moveTo>
                  <a:lnTo>
                    <a:pt x="1" y="160"/>
                  </a:lnTo>
                  <a:lnTo>
                    <a:pt x="34" y="179"/>
                  </a:lnTo>
                  <a:lnTo>
                    <a:pt x="33" y="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56"/>
            <p:cNvSpPr/>
            <p:nvPr/>
          </p:nvSpPr>
          <p:spPr>
            <a:xfrm>
              <a:off x="2905300" y="3466225"/>
              <a:ext cx="4500" cy="2600"/>
            </a:xfrm>
            <a:custGeom>
              <a:rect b="b" l="l" r="r" t="t"/>
              <a:pathLst>
                <a:path extrusionOk="0" h="104" w="180">
                  <a:moveTo>
                    <a:pt x="146" y="1"/>
                  </a:moveTo>
                  <a:lnTo>
                    <a:pt x="1" y="85"/>
                  </a:lnTo>
                  <a:lnTo>
                    <a:pt x="33" y="103"/>
                  </a:lnTo>
                  <a:lnTo>
                    <a:pt x="179" y="19"/>
                  </a:lnTo>
                  <a:lnTo>
                    <a:pt x="14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56"/>
            <p:cNvSpPr/>
            <p:nvPr/>
          </p:nvSpPr>
          <p:spPr>
            <a:xfrm>
              <a:off x="2901425" y="3474825"/>
              <a:ext cx="850" cy="4475"/>
            </a:xfrm>
            <a:custGeom>
              <a:rect b="b" l="l" r="r" t="t"/>
              <a:pathLst>
                <a:path extrusionOk="0" h="179" w="34">
                  <a:moveTo>
                    <a:pt x="1" y="0"/>
                  </a:moveTo>
                  <a:lnTo>
                    <a:pt x="2" y="160"/>
                  </a:lnTo>
                  <a:lnTo>
                    <a:pt x="34" y="179"/>
                  </a:lnTo>
                  <a:lnTo>
                    <a:pt x="34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56"/>
            <p:cNvSpPr/>
            <p:nvPr/>
          </p:nvSpPr>
          <p:spPr>
            <a:xfrm>
              <a:off x="2901425" y="3472725"/>
              <a:ext cx="4475" cy="2600"/>
            </a:xfrm>
            <a:custGeom>
              <a:rect b="b" l="l" r="r" t="t"/>
              <a:pathLst>
                <a:path extrusionOk="0" h="104" w="179">
                  <a:moveTo>
                    <a:pt x="147" y="0"/>
                  </a:moveTo>
                  <a:lnTo>
                    <a:pt x="1" y="84"/>
                  </a:lnTo>
                  <a:lnTo>
                    <a:pt x="34" y="103"/>
                  </a:lnTo>
                  <a:lnTo>
                    <a:pt x="179" y="19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56"/>
            <p:cNvSpPr/>
            <p:nvPr/>
          </p:nvSpPr>
          <p:spPr>
            <a:xfrm>
              <a:off x="2902250" y="3473175"/>
              <a:ext cx="3650" cy="6125"/>
            </a:xfrm>
            <a:custGeom>
              <a:rect b="b" l="l" r="r" t="t"/>
              <a:pathLst>
                <a:path extrusionOk="0" h="245" w="146">
                  <a:moveTo>
                    <a:pt x="146" y="1"/>
                  </a:moveTo>
                  <a:lnTo>
                    <a:pt x="1" y="85"/>
                  </a:lnTo>
                  <a:lnTo>
                    <a:pt x="1" y="245"/>
                  </a:lnTo>
                  <a:lnTo>
                    <a:pt x="146" y="160"/>
                  </a:lnTo>
                  <a:lnTo>
                    <a:pt x="14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56"/>
            <p:cNvSpPr/>
            <p:nvPr/>
          </p:nvSpPr>
          <p:spPr>
            <a:xfrm>
              <a:off x="2905050" y="3468325"/>
              <a:ext cx="1075" cy="650"/>
            </a:xfrm>
            <a:custGeom>
              <a:rect b="b" l="l" r="r" t="t"/>
              <a:pathLst>
                <a:path extrusionOk="0" h="26" w="43">
                  <a:moveTo>
                    <a:pt x="11" y="1"/>
                  </a:moveTo>
                  <a:lnTo>
                    <a:pt x="1" y="6"/>
                  </a:lnTo>
                  <a:lnTo>
                    <a:pt x="34" y="25"/>
                  </a:lnTo>
                  <a:lnTo>
                    <a:pt x="43" y="19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56"/>
            <p:cNvSpPr/>
            <p:nvPr/>
          </p:nvSpPr>
          <p:spPr>
            <a:xfrm>
              <a:off x="2905050" y="3468475"/>
              <a:ext cx="850" cy="4475"/>
            </a:xfrm>
            <a:custGeom>
              <a:rect b="b" l="l" r="r" t="t"/>
              <a:pathLst>
                <a:path extrusionOk="0" h="179" w="34">
                  <a:moveTo>
                    <a:pt x="1" y="0"/>
                  </a:moveTo>
                  <a:lnTo>
                    <a:pt x="2" y="159"/>
                  </a:lnTo>
                  <a:lnTo>
                    <a:pt x="34" y="179"/>
                  </a:lnTo>
                  <a:lnTo>
                    <a:pt x="34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56"/>
            <p:cNvSpPr/>
            <p:nvPr/>
          </p:nvSpPr>
          <p:spPr>
            <a:xfrm>
              <a:off x="2901425" y="3472425"/>
              <a:ext cx="4475" cy="2600"/>
            </a:xfrm>
            <a:custGeom>
              <a:rect b="b" l="l" r="r" t="t"/>
              <a:pathLst>
                <a:path extrusionOk="0" h="104" w="179">
                  <a:moveTo>
                    <a:pt x="147" y="1"/>
                  </a:moveTo>
                  <a:lnTo>
                    <a:pt x="1" y="85"/>
                  </a:lnTo>
                  <a:lnTo>
                    <a:pt x="34" y="103"/>
                  </a:lnTo>
                  <a:lnTo>
                    <a:pt x="179" y="21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56"/>
            <p:cNvSpPr/>
            <p:nvPr/>
          </p:nvSpPr>
          <p:spPr>
            <a:xfrm>
              <a:off x="2902250" y="3468800"/>
              <a:ext cx="7550" cy="8400"/>
            </a:xfrm>
            <a:custGeom>
              <a:rect b="b" l="l" r="r" t="t"/>
              <a:pathLst>
                <a:path extrusionOk="0" h="336" w="302">
                  <a:moveTo>
                    <a:pt x="155" y="0"/>
                  </a:moveTo>
                  <a:lnTo>
                    <a:pt x="146" y="6"/>
                  </a:lnTo>
                  <a:lnTo>
                    <a:pt x="146" y="166"/>
                  </a:lnTo>
                  <a:lnTo>
                    <a:pt x="1" y="248"/>
                  </a:lnTo>
                  <a:lnTo>
                    <a:pt x="1" y="260"/>
                  </a:lnTo>
                  <a:lnTo>
                    <a:pt x="146" y="176"/>
                  </a:lnTo>
                  <a:lnTo>
                    <a:pt x="146" y="335"/>
                  </a:lnTo>
                  <a:lnTo>
                    <a:pt x="156" y="330"/>
                  </a:lnTo>
                  <a:lnTo>
                    <a:pt x="156" y="170"/>
                  </a:lnTo>
                  <a:lnTo>
                    <a:pt x="301" y="88"/>
                  </a:lnTo>
                  <a:lnTo>
                    <a:pt x="301" y="76"/>
                  </a:lnTo>
                  <a:lnTo>
                    <a:pt x="156" y="160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56"/>
            <p:cNvSpPr/>
            <p:nvPr/>
          </p:nvSpPr>
          <p:spPr>
            <a:xfrm>
              <a:off x="2901425" y="3474525"/>
              <a:ext cx="850" cy="800"/>
            </a:xfrm>
            <a:custGeom>
              <a:rect b="b" l="l" r="r" t="t"/>
              <a:pathLst>
                <a:path extrusionOk="0" h="32" w="34">
                  <a:moveTo>
                    <a:pt x="1" y="1"/>
                  </a:moveTo>
                  <a:lnTo>
                    <a:pt x="1" y="12"/>
                  </a:lnTo>
                  <a:lnTo>
                    <a:pt x="34" y="31"/>
                  </a:lnTo>
                  <a:lnTo>
                    <a:pt x="34" y="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6"/>
            <p:cNvSpPr/>
            <p:nvPr/>
          </p:nvSpPr>
          <p:spPr>
            <a:xfrm>
              <a:off x="2901425" y="3468475"/>
              <a:ext cx="4475" cy="2550"/>
            </a:xfrm>
            <a:custGeom>
              <a:rect b="b" l="l" r="r" t="t"/>
              <a:pathLst>
                <a:path extrusionOk="0" h="102" w="179">
                  <a:moveTo>
                    <a:pt x="146" y="0"/>
                  </a:moveTo>
                  <a:lnTo>
                    <a:pt x="1" y="83"/>
                  </a:lnTo>
                  <a:lnTo>
                    <a:pt x="34" y="102"/>
                  </a:lnTo>
                  <a:lnTo>
                    <a:pt x="179" y="19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6"/>
            <p:cNvSpPr/>
            <p:nvPr/>
          </p:nvSpPr>
          <p:spPr>
            <a:xfrm>
              <a:off x="2901425" y="3470550"/>
              <a:ext cx="850" cy="4475"/>
            </a:xfrm>
            <a:custGeom>
              <a:rect b="b" l="l" r="r" t="t"/>
              <a:pathLst>
                <a:path extrusionOk="0" h="179" w="34">
                  <a:moveTo>
                    <a:pt x="1" y="0"/>
                  </a:moveTo>
                  <a:lnTo>
                    <a:pt x="1" y="160"/>
                  </a:lnTo>
                  <a:lnTo>
                    <a:pt x="34" y="178"/>
                  </a:lnTo>
                  <a:lnTo>
                    <a:pt x="34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56"/>
            <p:cNvSpPr/>
            <p:nvPr/>
          </p:nvSpPr>
          <p:spPr>
            <a:xfrm>
              <a:off x="2901650" y="3465575"/>
              <a:ext cx="8750" cy="14850"/>
            </a:xfrm>
            <a:custGeom>
              <a:rect b="b" l="l" r="r" t="t"/>
              <a:pathLst>
                <a:path extrusionOk="0" h="594" w="350">
                  <a:moveTo>
                    <a:pt x="325" y="45"/>
                  </a:moveTo>
                  <a:lnTo>
                    <a:pt x="325" y="205"/>
                  </a:lnTo>
                  <a:lnTo>
                    <a:pt x="327" y="205"/>
                  </a:lnTo>
                  <a:lnTo>
                    <a:pt x="327" y="217"/>
                  </a:lnTo>
                  <a:lnTo>
                    <a:pt x="327" y="375"/>
                  </a:lnTo>
                  <a:lnTo>
                    <a:pt x="26" y="549"/>
                  </a:lnTo>
                  <a:lnTo>
                    <a:pt x="25" y="218"/>
                  </a:lnTo>
                  <a:lnTo>
                    <a:pt x="170" y="135"/>
                  </a:lnTo>
                  <a:lnTo>
                    <a:pt x="180" y="129"/>
                  </a:lnTo>
                  <a:lnTo>
                    <a:pt x="325" y="45"/>
                  </a:lnTo>
                  <a:close/>
                  <a:moveTo>
                    <a:pt x="350" y="0"/>
                  </a:moveTo>
                  <a:lnTo>
                    <a:pt x="0" y="202"/>
                  </a:lnTo>
                  <a:lnTo>
                    <a:pt x="0" y="594"/>
                  </a:lnTo>
                  <a:lnTo>
                    <a:pt x="350" y="392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56"/>
            <p:cNvSpPr/>
            <p:nvPr/>
          </p:nvSpPr>
          <p:spPr>
            <a:xfrm>
              <a:off x="2906150" y="3470975"/>
              <a:ext cx="3650" cy="6075"/>
            </a:xfrm>
            <a:custGeom>
              <a:rect b="b" l="l" r="r" t="t"/>
              <a:pathLst>
                <a:path extrusionOk="0" h="243" w="146">
                  <a:moveTo>
                    <a:pt x="145" y="1"/>
                  </a:moveTo>
                  <a:lnTo>
                    <a:pt x="0" y="83"/>
                  </a:lnTo>
                  <a:lnTo>
                    <a:pt x="0" y="243"/>
                  </a:lnTo>
                  <a:lnTo>
                    <a:pt x="145" y="159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56"/>
            <p:cNvSpPr/>
            <p:nvPr/>
          </p:nvSpPr>
          <p:spPr>
            <a:xfrm>
              <a:off x="2906100" y="3466700"/>
              <a:ext cx="3700" cy="6100"/>
            </a:xfrm>
            <a:custGeom>
              <a:rect b="b" l="l" r="r" t="t"/>
              <a:pathLst>
                <a:path extrusionOk="0" h="244" w="148">
                  <a:moveTo>
                    <a:pt x="147" y="0"/>
                  </a:moveTo>
                  <a:lnTo>
                    <a:pt x="1" y="84"/>
                  </a:lnTo>
                  <a:lnTo>
                    <a:pt x="2" y="244"/>
                  </a:lnTo>
                  <a:lnTo>
                    <a:pt x="147" y="160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56"/>
            <p:cNvSpPr/>
            <p:nvPr/>
          </p:nvSpPr>
          <p:spPr>
            <a:xfrm>
              <a:off x="2902250" y="3468950"/>
              <a:ext cx="3650" cy="6075"/>
            </a:xfrm>
            <a:custGeom>
              <a:rect b="b" l="l" r="r" t="t"/>
              <a:pathLst>
                <a:path extrusionOk="0" h="243" w="146">
                  <a:moveTo>
                    <a:pt x="146" y="0"/>
                  </a:moveTo>
                  <a:lnTo>
                    <a:pt x="1" y="83"/>
                  </a:lnTo>
                  <a:lnTo>
                    <a:pt x="1" y="242"/>
                  </a:lnTo>
                  <a:lnTo>
                    <a:pt x="146" y="16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56"/>
            <p:cNvSpPr/>
            <p:nvPr/>
          </p:nvSpPr>
          <p:spPr>
            <a:xfrm>
              <a:off x="2900800" y="3470150"/>
              <a:ext cx="875" cy="10275"/>
            </a:xfrm>
            <a:custGeom>
              <a:rect b="b" l="l" r="r" t="t"/>
              <a:pathLst>
                <a:path extrusionOk="0" h="411" w="35">
                  <a:moveTo>
                    <a:pt x="1" y="0"/>
                  </a:moveTo>
                  <a:lnTo>
                    <a:pt x="2" y="392"/>
                  </a:lnTo>
                  <a:lnTo>
                    <a:pt x="34" y="411"/>
                  </a:lnTo>
                  <a:lnTo>
                    <a:pt x="34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56"/>
            <p:cNvSpPr/>
            <p:nvPr/>
          </p:nvSpPr>
          <p:spPr>
            <a:xfrm>
              <a:off x="2900800" y="3465100"/>
              <a:ext cx="9600" cy="5525"/>
            </a:xfrm>
            <a:custGeom>
              <a:rect b="b" l="l" r="r" t="t"/>
              <a:pathLst>
                <a:path extrusionOk="0" h="221" w="384">
                  <a:moveTo>
                    <a:pt x="350" y="1"/>
                  </a:moveTo>
                  <a:lnTo>
                    <a:pt x="1" y="202"/>
                  </a:lnTo>
                  <a:lnTo>
                    <a:pt x="34" y="221"/>
                  </a:lnTo>
                  <a:lnTo>
                    <a:pt x="384" y="19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56"/>
            <p:cNvSpPr/>
            <p:nvPr/>
          </p:nvSpPr>
          <p:spPr>
            <a:xfrm>
              <a:off x="2889425" y="3481750"/>
              <a:ext cx="850" cy="4475"/>
            </a:xfrm>
            <a:custGeom>
              <a:rect b="b" l="l" r="r" t="t"/>
              <a:pathLst>
                <a:path extrusionOk="0" h="179" w="34">
                  <a:moveTo>
                    <a:pt x="1" y="0"/>
                  </a:moveTo>
                  <a:lnTo>
                    <a:pt x="2" y="160"/>
                  </a:lnTo>
                  <a:lnTo>
                    <a:pt x="34" y="179"/>
                  </a:lnTo>
                  <a:lnTo>
                    <a:pt x="34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56"/>
            <p:cNvSpPr/>
            <p:nvPr/>
          </p:nvSpPr>
          <p:spPr>
            <a:xfrm>
              <a:off x="2889425" y="3481500"/>
              <a:ext cx="850" cy="750"/>
            </a:xfrm>
            <a:custGeom>
              <a:rect b="b" l="l" r="r" t="t"/>
              <a:pathLst>
                <a:path extrusionOk="0" h="30" w="34">
                  <a:moveTo>
                    <a:pt x="1" y="0"/>
                  </a:moveTo>
                  <a:lnTo>
                    <a:pt x="1" y="10"/>
                  </a:lnTo>
                  <a:lnTo>
                    <a:pt x="34" y="29"/>
                  </a:lnTo>
                  <a:lnTo>
                    <a:pt x="34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56"/>
            <p:cNvSpPr/>
            <p:nvPr/>
          </p:nvSpPr>
          <p:spPr>
            <a:xfrm>
              <a:off x="2881950" y="3485725"/>
              <a:ext cx="8325" cy="4850"/>
            </a:xfrm>
            <a:custGeom>
              <a:rect b="b" l="l" r="r" t="t"/>
              <a:pathLst>
                <a:path extrusionOk="0" h="194" w="333">
                  <a:moveTo>
                    <a:pt x="301" y="1"/>
                  </a:moveTo>
                  <a:lnTo>
                    <a:pt x="1" y="173"/>
                  </a:lnTo>
                  <a:lnTo>
                    <a:pt x="34" y="194"/>
                  </a:lnTo>
                  <a:lnTo>
                    <a:pt x="333" y="20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56"/>
            <p:cNvSpPr/>
            <p:nvPr/>
          </p:nvSpPr>
          <p:spPr>
            <a:xfrm>
              <a:off x="2885800" y="3483850"/>
              <a:ext cx="850" cy="4475"/>
            </a:xfrm>
            <a:custGeom>
              <a:rect b="b" l="l" r="r" t="t"/>
              <a:pathLst>
                <a:path extrusionOk="0" h="179" w="34">
                  <a:moveTo>
                    <a:pt x="1" y="0"/>
                  </a:moveTo>
                  <a:lnTo>
                    <a:pt x="2" y="160"/>
                  </a:lnTo>
                  <a:lnTo>
                    <a:pt x="34" y="179"/>
                  </a:lnTo>
                  <a:lnTo>
                    <a:pt x="34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56"/>
            <p:cNvSpPr/>
            <p:nvPr/>
          </p:nvSpPr>
          <p:spPr>
            <a:xfrm>
              <a:off x="2886625" y="3482225"/>
              <a:ext cx="3650" cy="6100"/>
            </a:xfrm>
            <a:custGeom>
              <a:rect b="b" l="l" r="r" t="t"/>
              <a:pathLst>
                <a:path extrusionOk="0" h="244" w="146">
                  <a:moveTo>
                    <a:pt x="146" y="0"/>
                  </a:moveTo>
                  <a:lnTo>
                    <a:pt x="1" y="84"/>
                  </a:lnTo>
                  <a:lnTo>
                    <a:pt x="1" y="244"/>
                  </a:lnTo>
                  <a:lnTo>
                    <a:pt x="146" y="16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56"/>
            <p:cNvSpPr/>
            <p:nvPr/>
          </p:nvSpPr>
          <p:spPr>
            <a:xfrm>
              <a:off x="2885800" y="3481750"/>
              <a:ext cx="4475" cy="2600"/>
            </a:xfrm>
            <a:custGeom>
              <a:rect b="b" l="l" r="r" t="t"/>
              <a:pathLst>
                <a:path extrusionOk="0" h="104" w="179">
                  <a:moveTo>
                    <a:pt x="146" y="0"/>
                  </a:moveTo>
                  <a:lnTo>
                    <a:pt x="1" y="84"/>
                  </a:lnTo>
                  <a:lnTo>
                    <a:pt x="34" y="103"/>
                  </a:lnTo>
                  <a:lnTo>
                    <a:pt x="179" y="19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56"/>
            <p:cNvSpPr/>
            <p:nvPr/>
          </p:nvSpPr>
          <p:spPr>
            <a:xfrm>
              <a:off x="2889425" y="3477500"/>
              <a:ext cx="850" cy="4475"/>
            </a:xfrm>
            <a:custGeom>
              <a:rect b="b" l="l" r="r" t="t"/>
              <a:pathLst>
                <a:path extrusionOk="0" h="179" w="34">
                  <a:moveTo>
                    <a:pt x="1" y="1"/>
                  </a:moveTo>
                  <a:lnTo>
                    <a:pt x="1" y="160"/>
                  </a:lnTo>
                  <a:lnTo>
                    <a:pt x="34" y="179"/>
                  </a:lnTo>
                  <a:lnTo>
                    <a:pt x="34" y="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56"/>
            <p:cNvSpPr/>
            <p:nvPr/>
          </p:nvSpPr>
          <p:spPr>
            <a:xfrm>
              <a:off x="2885575" y="3484000"/>
              <a:ext cx="875" cy="4475"/>
            </a:xfrm>
            <a:custGeom>
              <a:rect b="b" l="l" r="r" t="t"/>
              <a:pathLst>
                <a:path extrusionOk="0" h="179" w="35">
                  <a:moveTo>
                    <a:pt x="1" y="0"/>
                  </a:moveTo>
                  <a:lnTo>
                    <a:pt x="1" y="160"/>
                  </a:lnTo>
                  <a:lnTo>
                    <a:pt x="34" y="178"/>
                  </a:lnTo>
                  <a:lnTo>
                    <a:pt x="33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56"/>
            <p:cNvSpPr/>
            <p:nvPr/>
          </p:nvSpPr>
          <p:spPr>
            <a:xfrm>
              <a:off x="2885800" y="3481500"/>
              <a:ext cx="4475" cy="2550"/>
            </a:xfrm>
            <a:custGeom>
              <a:rect b="b" l="l" r="r" t="t"/>
              <a:pathLst>
                <a:path extrusionOk="0" h="102" w="179">
                  <a:moveTo>
                    <a:pt x="146" y="0"/>
                  </a:moveTo>
                  <a:lnTo>
                    <a:pt x="1" y="83"/>
                  </a:lnTo>
                  <a:lnTo>
                    <a:pt x="34" y="102"/>
                  </a:lnTo>
                  <a:lnTo>
                    <a:pt x="179" y="19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56"/>
            <p:cNvSpPr/>
            <p:nvPr/>
          </p:nvSpPr>
          <p:spPr>
            <a:xfrm>
              <a:off x="2885800" y="3479600"/>
              <a:ext cx="850" cy="4450"/>
            </a:xfrm>
            <a:custGeom>
              <a:rect b="b" l="l" r="r" t="t"/>
              <a:pathLst>
                <a:path extrusionOk="0" h="178" w="34">
                  <a:moveTo>
                    <a:pt x="1" y="1"/>
                  </a:moveTo>
                  <a:lnTo>
                    <a:pt x="1" y="159"/>
                  </a:lnTo>
                  <a:lnTo>
                    <a:pt x="34" y="178"/>
                  </a:lnTo>
                  <a:lnTo>
                    <a:pt x="34" y="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56"/>
            <p:cNvSpPr/>
            <p:nvPr/>
          </p:nvSpPr>
          <p:spPr>
            <a:xfrm>
              <a:off x="2885800" y="3477500"/>
              <a:ext cx="4475" cy="2600"/>
            </a:xfrm>
            <a:custGeom>
              <a:rect b="b" l="l" r="r" t="t"/>
              <a:pathLst>
                <a:path extrusionOk="0" h="104" w="179">
                  <a:moveTo>
                    <a:pt x="146" y="1"/>
                  </a:moveTo>
                  <a:lnTo>
                    <a:pt x="1" y="85"/>
                  </a:lnTo>
                  <a:lnTo>
                    <a:pt x="34" y="103"/>
                  </a:lnTo>
                  <a:lnTo>
                    <a:pt x="179" y="19"/>
                  </a:lnTo>
                  <a:lnTo>
                    <a:pt x="14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56"/>
            <p:cNvSpPr/>
            <p:nvPr/>
          </p:nvSpPr>
          <p:spPr>
            <a:xfrm>
              <a:off x="2886625" y="3477975"/>
              <a:ext cx="3650" cy="6075"/>
            </a:xfrm>
            <a:custGeom>
              <a:rect b="b" l="l" r="r" t="t"/>
              <a:pathLst>
                <a:path extrusionOk="0" h="243" w="146">
                  <a:moveTo>
                    <a:pt x="146" y="0"/>
                  </a:moveTo>
                  <a:lnTo>
                    <a:pt x="1" y="84"/>
                  </a:lnTo>
                  <a:lnTo>
                    <a:pt x="1" y="243"/>
                  </a:lnTo>
                  <a:lnTo>
                    <a:pt x="146" y="16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56"/>
            <p:cNvSpPr/>
            <p:nvPr/>
          </p:nvSpPr>
          <p:spPr>
            <a:xfrm>
              <a:off x="2881950" y="3486100"/>
              <a:ext cx="875" cy="4475"/>
            </a:xfrm>
            <a:custGeom>
              <a:rect b="b" l="l" r="r" t="t"/>
              <a:pathLst>
                <a:path extrusionOk="0" h="179" w="35">
                  <a:moveTo>
                    <a:pt x="1" y="0"/>
                  </a:moveTo>
                  <a:lnTo>
                    <a:pt x="1" y="158"/>
                  </a:lnTo>
                  <a:lnTo>
                    <a:pt x="34" y="179"/>
                  </a:lnTo>
                  <a:lnTo>
                    <a:pt x="33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56"/>
            <p:cNvSpPr/>
            <p:nvPr/>
          </p:nvSpPr>
          <p:spPr>
            <a:xfrm>
              <a:off x="2881950" y="3484000"/>
              <a:ext cx="4450" cy="2600"/>
            </a:xfrm>
            <a:custGeom>
              <a:rect b="b" l="l" r="r" t="t"/>
              <a:pathLst>
                <a:path extrusionOk="0" h="104" w="178">
                  <a:moveTo>
                    <a:pt x="146" y="0"/>
                  </a:moveTo>
                  <a:lnTo>
                    <a:pt x="1" y="84"/>
                  </a:lnTo>
                  <a:lnTo>
                    <a:pt x="33" y="103"/>
                  </a:lnTo>
                  <a:lnTo>
                    <a:pt x="178" y="19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56"/>
            <p:cNvSpPr/>
            <p:nvPr/>
          </p:nvSpPr>
          <p:spPr>
            <a:xfrm>
              <a:off x="2882750" y="3484450"/>
              <a:ext cx="3700" cy="6125"/>
            </a:xfrm>
            <a:custGeom>
              <a:rect b="b" l="l" r="r" t="t"/>
              <a:pathLst>
                <a:path extrusionOk="0" h="245" w="148">
                  <a:moveTo>
                    <a:pt x="146" y="1"/>
                  </a:moveTo>
                  <a:lnTo>
                    <a:pt x="1" y="85"/>
                  </a:lnTo>
                  <a:lnTo>
                    <a:pt x="2" y="245"/>
                  </a:lnTo>
                  <a:lnTo>
                    <a:pt x="147" y="160"/>
                  </a:lnTo>
                  <a:lnTo>
                    <a:pt x="14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56"/>
            <p:cNvSpPr/>
            <p:nvPr/>
          </p:nvSpPr>
          <p:spPr>
            <a:xfrm>
              <a:off x="2885550" y="3479600"/>
              <a:ext cx="1100" cy="600"/>
            </a:xfrm>
            <a:custGeom>
              <a:rect b="b" l="l" r="r" t="t"/>
              <a:pathLst>
                <a:path extrusionOk="0" h="24" w="44">
                  <a:moveTo>
                    <a:pt x="11" y="1"/>
                  </a:moveTo>
                  <a:lnTo>
                    <a:pt x="0" y="5"/>
                  </a:lnTo>
                  <a:lnTo>
                    <a:pt x="34" y="24"/>
                  </a:lnTo>
                  <a:lnTo>
                    <a:pt x="44" y="19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56"/>
            <p:cNvSpPr/>
            <p:nvPr/>
          </p:nvSpPr>
          <p:spPr>
            <a:xfrm>
              <a:off x="2885550" y="3479700"/>
              <a:ext cx="850" cy="4500"/>
            </a:xfrm>
            <a:custGeom>
              <a:rect b="b" l="l" r="r" t="t"/>
              <a:pathLst>
                <a:path extrusionOk="0" h="180" w="34">
                  <a:moveTo>
                    <a:pt x="0" y="1"/>
                  </a:moveTo>
                  <a:lnTo>
                    <a:pt x="2" y="160"/>
                  </a:lnTo>
                  <a:lnTo>
                    <a:pt x="34" y="179"/>
                  </a:lnTo>
                  <a:lnTo>
                    <a:pt x="34" y="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56"/>
            <p:cNvSpPr/>
            <p:nvPr/>
          </p:nvSpPr>
          <p:spPr>
            <a:xfrm>
              <a:off x="2881950" y="3483700"/>
              <a:ext cx="4450" cy="2600"/>
            </a:xfrm>
            <a:custGeom>
              <a:rect b="b" l="l" r="r" t="t"/>
              <a:pathLst>
                <a:path extrusionOk="0" h="104" w="178">
                  <a:moveTo>
                    <a:pt x="146" y="0"/>
                  </a:moveTo>
                  <a:lnTo>
                    <a:pt x="1" y="85"/>
                  </a:lnTo>
                  <a:lnTo>
                    <a:pt x="33" y="103"/>
                  </a:lnTo>
                  <a:lnTo>
                    <a:pt x="178" y="19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56"/>
            <p:cNvSpPr/>
            <p:nvPr/>
          </p:nvSpPr>
          <p:spPr>
            <a:xfrm>
              <a:off x="2882750" y="3480075"/>
              <a:ext cx="7525" cy="8400"/>
            </a:xfrm>
            <a:custGeom>
              <a:rect b="b" l="l" r="r" t="t"/>
              <a:pathLst>
                <a:path extrusionOk="0" h="336" w="301">
                  <a:moveTo>
                    <a:pt x="156" y="0"/>
                  </a:moveTo>
                  <a:lnTo>
                    <a:pt x="146" y="5"/>
                  </a:lnTo>
                  <a:lnTo>
                    <a:pt x="146" y="164"/>
                  </a:lnTo>
                  <a:lnTo>
                    <a:pt x="1" y="248"/>
                  </a:lnTo>
                  <a:lnTo>
                    <a:pt x="1" y="260"/>
                  </a:lnTo>
                  <a:lnTo>
                    <a:pt x="146" y="176"/>
                  </a:lnTo>
                  <a:lnTo>
                    <a:pt x="147" y="335"/>
                  </a:lnTo>
                  <a:lnTo>
                    <a:pt x="156" y="330"/>
                  </a:lnTo>
                  <a:lnTo>
                    <a:pt x="156" y="170"/>
                  </a:lnTo>
                  <a:lnTo>
                    <a:pt x="301" y="86"/>
                  </a:lnTo>
                  <a:lnTo>
                    <a:pt x="301" y="76"/>
                  </a:lnTo>
                  <a:lnTo>
                    <a:pt x="156" y="15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56"/>
            <p:cNvSpPr/>
            <p:nvPr/>
          </p:nvSpPr>
          <p:spPr>
            <a:xfrm>
              <a:off x="2881950" y="3485800"/>
              <a:ext cx="825" cy="800"/>
            </a:xfrm>
            <a:custGeom>
              <a:rect b="b" l="l" r="r" t="t"/>
              <a:pathLst>
                <a:path extrusionOk="0" h="32" w="33">
                  <a:moveTo>
                    <a:pt x="1" y="1"/>
                  </a:moveTo>
                  <a:lnTo>
                    <a:pt x="1" y="12"/>
                  </a:lnTo>
                  <a:lnTo>
                    <a:pt x="33" y="31"/>
                  </a:lnTo>
                  <a:lnTo>
                    <a:pt x="33" y="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56"/>
            <p:cNvSpPr/>
            <p:nvPr/>
          </p:nvSpPr>
          <p:spPr>
            <a:xfrm>
              <a:off x="2882750" y="3480175"/>
              <a:ext cx="3650" cy="6125"/>
            </a:xfrm>
            <a:custGeom>
              <a:rect b="b" l="l" r="r" t="t"/>
              <a:pathLst>
                <a:path extrusionOk="0" h="245" w="146">
                  <a:moveTo>
                    <a:pt x="146" y="1"/>
                  </a:moveTo>
                  <a:lnTo>
                    <a:pt x="1" y="85"/>
                  </a:lnTo>
                  <a:lnTo>
                    <a:pt x="1" y="244"/>
                  </a:lnTo>
                  <a:lnTo>
                    <a:pt x="146" y="160"/>
                  </a:lnTo>
                  <a:lnTo>
                    <a:pt x="14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56"/>
            <p:cNvSpPr/>
            <p:nvPr/>
          </p:nvSpPr>
          <p:spPr>
            <a:xfrm>
              <a:off x="2881925" y="3479700"/>
              <a:ext cx="4475" cy="2600"/>
            </a:xfrm>
            <a:custGeom>
              <a:rect b="b" l="l" r="r" t="t"/>
              <a:pathLst>
                <a:path extrusionOk="0" h="104" w="179">
                  <a:moveTo>
                    <a:pt x="145" y="1"/>
                  </a:moveTo>
                  <a:lnTo>
                    <a:pt x="0" y="85"/>
                  </a:lnTo>
                  <a:lnTo>
                    <a:pt x="34" y="104"/>
                  </a:lnTo>
                  <a:lnTo>
                    <a:pt x="179" y="20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56"/>
            <p:cNvSpPr/>
            <p:nvPr/>
          </p:nvSpPr>
          <p:spPr>
            <a:xfrm>
              <a:off x="2881925" y="3481825"/>
              <a:ext cx="850" cy="4475"/>
            </a:xfrm>
            <a:custGeom>
              <a:rect b="b" l="l" r="r" t="t"/>
              <a:pathLst>
                <a:path extrusionOk="0" h="179" w="34">
                  <a:moveTo>
                    <a:pt x="0" y="0"/>
                  </a:moveTo>
                  <a:lnTo>
                    <a:pt x="2" y="160"/>
                  </a:lnTo>
                  <a:lnTo>
                    <a:pt x="34" y="178"/>
                  </a:lnTo>
                  <a:lnTo>
                    <a:pt x="34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56"/>
            <p:cNvSpPr/>
            <p:nvPr/>
          </p:nvSpPr>
          <p:spPr>
            <a:xfrm>
              <a:off x="2881300" y="3481425"/>
              <a:ext cx="900" cy="10250"/>
            </a:xfrm>
            <a:custGeom>
              <a:rect b="b" l="l" r="r" t="t"/>
              <a:pathLst>
                <a:path extrusionOk="0" h="410" w="36">
                  <a:moveTo>
                    <a:pt x="1" y="0"/>
                  </a:moveTo>
                  <a:lnTo>
                    <a:pt x="2" y="390"/>
                  </a:lnTo>
                  <a:lnTo>
                    <a:pt x="36" y="409"/>
                  </a:lnTo>
                  <a:lnTo>
                    <a:pt x="34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56"/>
            <p:cNvSpPr/>
            <p:nvPr/>
          </p:nvSpPr>
          <p:spPr>
            <a:xfrm>
              <a:off x="2881300" y="3476375"/>
              <a:ext cx="9600" cy="5525"/>
            </a:xfrm>
            <a:custGeom>
              <a:rect b="b" l="l" r="r" t="t"/>
              <a:pathLst>
                <a:path extrusionOk="0" h="221" w="384">
                  <a:moveTo>
                    <a:pt x="350" y="1"/>
                  </a:moveTo>
                  <a:lnTo>
                    <a:pt x="1" y="202"/>
                  </a:lnTo>
                  <a:lnTo>
                    <a:pt x="34" y="221"/>
                  </a:lnTo>
                  <a:lnTo>
                    <a:pt x="384" y="19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56"/>
            <p:cNvSpPr/>
            <p:nvPr/>
          </p:nvSpPr>
          <p:spPr>
            <a:xfrm>
              <a:off x="2882150" y="3476850"/>
              <a:ext cx="8750" cy="14825"/>
            </a:xfrm>
            <a:custGeom>
              <a:rect b="b" l="l" r="r" t="t"/>
              <a:pathLst>
                <a:path extrusionOk="0" h="593" w="350">
                  <a:moveTo>
                    <a:pt x="325" y="45"/>
                  </a:moveTo>
                  <a:lnTo>
                    <a:pt x="325" y="205"/>
                  </a:lnTo>
                  <a:lnTo>
                    <a:pt x="326" y="205"/>
                  </a:lnTo>
                  <a:lnTo>
                    <a:pt x="326" y="215"/>
                  </a:lnTo>
                  <a:lnTo>
                    <a:pt x="326" y="375"/>
                  </a:lnTo>
                  <a:lnTo>
                    <a:pt x="26" y="549"/>
                  </a:lnTo>
                  <a:lnTo>
                    <a:pt x="25" y="218"/>
                  </a:lnTo>
                  <a:lnTo>
                    <a:pt x="170" y="134"/>
                  </a:lnTo>
                  <a:lnTo>
                    <a:pt x="180" y="129"/>
                  </a:lnTo>
                  <a:lnTo>
                    <a:pt x="325" y="45"/>
                  </a:lnTo>
                  <a:close/>
                  <a:moveTo>
                    <a:pt x="350" y="0"/>
                  </a:moveTo>
                  <a:lnTo>
                    <a:pt x="0" y="202"/>
                  </a:lnTo>
                  <a:lnTo>
                    <a:pt x="2" y="592"/>
                  </a:lnTo>
                  <a:lnTo>
                    <a:pt x="350" y="390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56"/>
            <p:cNvSpPr/>
            <p:nvPr/>
          </p:nvSpPr>
          <p:spPr>
            <a:xfrm>
              <a:off x="2892575" y="3439250"/>
              <a:ext cx="5900" cy="6600"/>
            </a:xfrm>
            <a:custGeom>
              <a:rect b="b" l="l" r="r" t="t"/>
              <a:pathLst>
                <a:path extrusionOk="0" h="264" w="236">
                  <a:moveTo>
                    <a:pt x="158" y="1"/>
                  </a:moveTo>
                  <a:cubicBezTo>
                    <a:pt x="119" y="1"/>
                    <a:pt x="73" y="33"/>
                    <a:pt x="41" y="86"/>
                  </a:cubicBezTo>
                  <a:cubicBezTo>
                    <a:pt x="1" y="156"/>
                    <a:pt x="4" y="230"/>
                    <a:pt x="46" y="256"/>
                  </a:cubicBezTo>
                  <a:cubicBezTo>
                    <a:pt x="55" y="261"/>
                    <a:pt x="66" y="264"/>
                    <a:pt x="77" y="264"/>
                  </a:cubicBezTo>
                  <a:cubicBezTo>
                    <a:pt x="117" y="264"/>
                    <a:pt x="164" y="231"/>
                    <a:pt x="195" y="178"/>
                  </a:cubicBezTo>
                  <a:cubicBezTo>
                    <a:pt x="236" y="109"/>
                    <a:pt x="233" y="34"/>
                    <a:pt x="191" y="9"/>
                  </a:cubicBezTo>
                  <a:cubicBezTo>
                    <a:pt x="181" y="3"/>
                    <a:pt x="170" y="1"/>
                    <a:pt x="158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56"/>
            <p:cNvSpPr/>
            <p:nvPr/>
          </p:nvSpPr>
          <p:spPr>
            <a:xfrm>
              <a:off x="2891775" y="3438175"/>
              <a:ext cx="7350" cy="8425"/>
            </a:xfrm>
            <a:custGeom>
              <a:rect b="b" l="l" r="r" t="t"/>
              <a:pathLst>
                <a:path extrusionOk="0" h="337" w="294">
                  <a:moveTo>
                    <a:pt x="156" y="0"/>
                  </a:moveTo>
                  <a:lnTo>
                    <a:pt x="157" y="1"/>
                  </a:lnTo>
                  <a:lnTo>
                    <a:pt x="157" y="1"/>
                  </a:lnTo>
                  <a:cubicBezTo>
                    <a:pt x="157" y="1"/>
                    <a:pt x="156" y="0"/>
                    <a:pt x="156" y="0"/>
                  </a:cubicBezTo>
                  <a:close/>
                  <a:moveTo>
                    <a:pt x="157" y="1"/>
                  </a:moveTo>
                  <a:cubicBezTo>
                    <a:pt x="177" y="12"/>
                    <a:pt x="189" y="37"/>
                    <a:pt x="189" y="71"/>
                  </a:cubicBezTo>
                  <a:cubicBezTo>
                    <a:pt x="188" y="80"/>
                    <a:pt x="188" y="89"/>
                    <a:pt x="186" y="97"/>
                  </a:cubicBezTo>
                  <a:cubicBezTo>
                    <a:pt x="186" y="99"/>
                    <a:pt x="186" y="100"/>
                    <a:pt x="186" y="102"/>
                  </a:cubicBezTo>
                  <a:cubicBezTo>
                    <a:pt x="185" y="109"/>
                    <a:pt x="184" y="118"/>
                    <a:pt x="181" y="126"/>
                  </a:cubicBezTo>
                  <a:cubicBezTo>
                    <a:pt x="178" y="136"/>
                    <a:pt x="175" y="145"/>
                    <a:pt x="172" y="154"/>
                  </a:cubicBezTo>
                  <a:cubicBezTo>
                    <a:pt x="168" y="163"/>
                    <a:pt x="163" y="171"/>
                    <a:pt x="159" y="180"/>
                  </a:cubicBezTo>
                  <a:lnTo>
                    <a:pt x="157" y="180"/>
                  </a:lnTo>
                  <a:cubicBezTo>
                    <a:pt x="153" y="189"/>
                    <a:pt x="147" y="196"/>
                    <a:pt x="141" y="205"/>
                  </a:cubicBezTo>
                  <a:lnTo>
                    <a:pt x="141" y="206"/>
                  </a:lnTo>
                  <a:cubicBezTo>
                    <a:pt x="136" y="213"/>
                    <a:pt x="130" y="219"/>
                    <a:pt x="124" y="225"/>
                  </a:cubicBezTo>
                  <a:cubicBezTo>
                    <a:pt x="124" y="226"/>
                    <a:pt x="123" y="228"/>
                    <a:pt x="121" y="229"/>
                  </a:cubicBezTo>
                  <a:cubicBezTo>
                    <a:pt x="118" y="232"/>
                    <a:pt x="117" y="234"/>
                    <a:pt x="114" y="237"/>
                  </a:cubicBezTo>
                  <a:cubicBezTo>
                    <a:pt x="104" y="247"/>
                    <a:pt x="92" y="255"/>
                    <a:pt x="81" y="263"/>
                  </a:cubicBezTo>
                  <a:cubicBezTo>
                    <a:pt x="73" y="266"/>
                    <a:pt x="66" y="268"/>
                    <a:pt x="60" y="271"/>
                  </a:cubicBezTo>
                  <a:lnTo>
                    <a:pt x="56" y="273"/>
                  </a:lnTo>
                  <a:cubicBezTo>
                    <a:pt x="50" y="274"/>
                    <a:pt x="44" y="276"/>
                    <a:pt x="37" y="277"/>
                  </a:cubicBezTo>
                  <a:lnTo>
                    <a:pt x="36" y="277"/>
                  </a:lnTo>
                  <a:cubicBezTo>
                    <a:pt x="30" y="277"/>
                    <a:pt x="24" y="277"/>
                    <a:pt x="17" y="276"/>
                  </a:cubicBezTo>
                  <a:cubicBezTo>
                    <a:pt x="12" y="274"/>
                    <a:pt x="7" y="273"/>
                    <a:pt x="1" y="270"/>
                  </a:cubicBezTo>
                  <a:lnTo>
                    <a:pt x="1" y="270"/>
                  </a:lnTo>
                  <a:lnTo>
                    <a:pt x="65" y="306"/>
                  </a:lnTo>
                  <a:lnTo>
                    <a:pt x="105" y="329"/>
                  </a:lnTo>
                  <a:cubicBezTo>
                    <a:pt x="107" y="331"/>
                    <a:pt x="108" y="332"/>
                    <a:pt x="111" y="332"/>
                  </a:cubicBezTo>
                  <a:cubicBezTo>
                    <a:pt x="112" y="334"/>
                    <a:pt x="114" y="335"/>
                    <a:pt x="117" y="335"/>
                  </a:cubicBezTo>
                  <a:lnTo>
                    <a:pt x="128" y="335"/>
                  </a:lnTo>
                  <a:cubicBezTo>
                    <a:pt x="130" y="336"/>
                    <a:pt x="131" y="336"/>
                    <a:pt x="133" y="336"/>
                  </a:cubicBezTo>
                  <a:cubicBezTo>
                    <a:pt x="134" y="336"/>
                    <a:pt x="135" y="336"/>
                    <a:pt x="136" y="335"/>
                  </a:cubicBezTo>
                  <a:lnTo>
                    <a:pt x="144" y="335"/>
                  </a:lnTo>
                  <a:lnTo>
                    <a:pt x="155" y="334"/>
                  </a:lnTo>
                  <a:lnTo>
                    <a:pt x="159" y="332"/>
                  </a:lnTo>
                  <a:lnTo>
                    <a:pt x="162" y="331"/>
                  </a:lnTo>
                  <a:lnTo>
                    <a:pt x="168" y="329"/>
                  </a:lnTo>
                  <a:cubicBezTo>
                    <a:pt x="172" y="326"/>
                    <a:pt x="178" y="325"/>
                    <a:pt x="182" y="322"/>
                  </a:cubicBezTo>
                  <a:cubicBezTo>
                    <a:pt x="195" y="313"/>
                    <a:pt x="207" y="305"/>
                    <a:pt x="217" y="296"/>
                  </a:cubicBezTo>
                  <a:cubicBezTo>
                    <a:pt x="217" y="295"/>
                    <a:pt x="218" y="293"/>
                    <a:pt x="220" y="293"/>
                  </a:cubicBezTo>
                  <a:lnTo>
                    <a:pt x="224" y="289"/>
                  </a:lnTo>
                  <a:lnTo>
                    <a:pt x="227" y="284"/>
                  </a:lnTo>
                  <a:cubicBezTo>
                    <a:pt x="228" y="283"/>
                    <a:pt x="230" y="282"/>
                    <a:pt x="231" y="280"/>
                  </a:cubicBezTo>
                  <a:lnTo>
                    <a:pt x="240" y="268"/>
                  </a:lnTo>
                  <a:lnTo>
                    <a:pt x="243" y="266"/>
                  </a:lnTo>
                  <a:lnTo>
                    <a:pt x="246" y="263"/>
                  </a:lnTo>
                  <a:cubicBezTo>
                    <a:pt x="246" y="261"/>
                    <a:pt x="247" y="260"/>
                    <a:pt x="247" y="260"/>
                  </a:cubicBezTo>
                  <a:cubicBezTo>
                    <a:pt x="250" y="255"/>
                    <a:pt x="252" y="253"/>
                    <a:pt x="255" y="250"/>
                  </a:cubicBezTo>
                  <a:lnTo>
                    <a:pt x="260" y="241"/>
                  </a:lnTo>
                  <a:lnTo>
                    <a:pt x="260" y="239"/>
                  </a:lnTo>
                  <a:cubicBezTo>
                    <a:pt x="262" y="237"/>
                    <a:pt x="263" y="234"/>
                    <a:pt x="265" y="231"/>
                  </a:cubicBezTo>
                  <a:cubicBezTo>
                    <a:pt x="266" y="228"/>
                    <a:pt x="268" y="225"/>
                    <a:pt x="269" y="222"/>
                  </a:cubicBezTo>
                  <a:cubicBezTo>
                    <a:pt x="271" y="219"/>
                    <a:pt x="272" y="216"/>
                    <a:pt x="273" y="213"/>
                  </a:cubicBezTo>
                  <a:lnTo>
                    <a:pt x="273" y="212"/>
                  </a:lnTo>
                  <a:cubicBezTo>
                    <a:pt x="275" y="209"/>
                    <a:pt x="276" y="206"/>
                    <a:pt x="276" y="203"/>
                  </a:cubicBezTo>
                  <a:lnTo>
                    <a:pt x="281" y="192"/>
                  </a:lnTo>
                  <a:lnTo>
                    <a:pt x="282" y="187"/>
                  </a:lnTo>
                  <a:lnTo>
                    <a:pt x="282" y="184"/>
                  </a:lnTo>
                  <a:lnTo>
                    <a:pt x="284" y="181"/>
                  </a:lnTo>
                  <a:cubicBezTo>
                    <a:pt x="285" y="177"/>
                    <a:pt x="286" y="173"/>
                    <a:pt x="286" y="168"/>
                  </a:cubicBezTo>
                  <a:cubicBezTo>
                    <a:pt x="288" y="164"/>
                    <a:pt x="288" y="164"/>
                    <a:pt x="288" y="161"/>
                  </a:cubicBezTo>
                  <a:cubicBezTo>
                    <a:pt x="288" y="158"/>
                    <a:pt x="288" y="158"/>
                    <a:pt x="288" y="157"/>
                  </a:cubicBezTo>
                  <a:cubicBezTo>
                    <a:pt x="289" y="155"/>
                    <a:pt x="291" y="155"/>
                    <a:pt x="292" y="154"/>
                  </a:cubicBezTo>
                  <a:cubicBezTo>
                    <a:pt x="292" y="147"/>
                    <a:pt x="294" y="139"/>
                    <a:pt x="294" y="132"/>
                  </a:cubicBezTo>
                  <a:cubicBezTo>
                    <a:pt x="294" y="97"/>
                    <a:pt x="281" y="73"/>
                    <a:pt x="260" y="61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56"/>
            <p:cNvSpPr/>
            <p:nvPr/>
          </p:nvSpPr>
          <p:spPr>
            <a:xfrm>
              <a:off x="2890700" y="3437250"/>
              <a:ext cx="7950" cy="10000"/>
            </a:xfrm>
            <a:custGeom>
              <a:rect b="b" l="l" r="r" t="t"/>
              <a:pathLst>
                <a:path extrusionOk="0" h="400" w="318">
                  <a:moveTo>
                    <a:pt x="316" y="54"/>
                  </a:moveTo>
                  <a:lnTo>
                    <a:pt x="318" y="55"/>
                  </a:lnTo>
                  <a:cubicBezTo>
                    <a:pt x="317" y="54"/>
                    <a:pt x="317" y="54"/>
                    <a:pt x="316" y="54"/>
                  </a:cubicBezTo>
                  <a:close/>
                  <a:moveTo>
                    <a:pt x="189" y="1"/>
                  </a:moveTo>
                  <a:cubicBezTo>
                    <a:pt x="184" y="2"/>
                    <a:pt x="180" y="2"/>
                    <a:pt x="176" y="4"/>
                  </a:cubicBezTo>
                  <a:cubicBezTo>
                    <a:pt x="174" y="4"/>
                    <a:pt x="173" y="5"/>
                    <a:pt x="171" y="5"/>
                  </a:cubicBezTo>
                  <a:lnTo>
                    <a:pt x="166" y="8"/>
                  </a:lnTo>
                  <a:lnTo>
                    <a:pt x="160" y="10"/>
                  </a:lnTo>
                  <a:cubicBezTo>
                    <a:pt x="153" y="13"/>
                    <a:pt x="145" y="15"/>
                    <a:pt x="140" y="20"/>
                  </a:cubicBezTo>
                  <a:cubicBezTo>
                    <a:pt x="131" y="24"/>
                    <a:pt x="121" y="31"/>
                    <a:pt x="112" y="37"/>
                  </a:cubicBezTo>
                  <a:lnTo>
                    <a:pt x="105" y="44"/>
                  </a:lnTo>
                  <a:cubicBezTo>
                    <a:pt x="100" y="49"/>
                    <a:pt x="96" y="52"/>
                    <a:pt x="92" y="56"/>
                  </a:cubicBezTo>
                  <a:lnTo>
                    <a:pt x="86" y="62"/>
                  </a:lnTo>
                  <a:lnTo>
                    <a:pt x="82" y="66"/>
                  </a:lnTo>
                  <a:lnTo>
                    <a:pt x="76" y="72"/>
                  </a:lnTo>
                  <a:lnTo>
                    <a:pt x="64" y="86"/>
                  </a:lnTo>
                  <a:cubicBezTo>
                    <a:pt x="64" y="88"/>
                    <a:pt x="63" y="89"/>
                    <a:pt x="61" y="92"/>
                  </a:cubicBezTo>
                  <a:cubicBezTo>
                    <a:pt x="60" y="92"/>
                    <a:pt x="60" y="94"/>
                    <a:pt x="60" y="94"/>
                  </a:cubicBezTo>
                  <a:cubicBezTo>
                    <a:pt x="58" y="97"/>
                    <a:pt x="57" y="98"/>
                    <a:pt x="55" y="100"/>
                  </a:cubicBezTo>
                  <a:cubicBezTo>
                    <a:pt x="54" y="101"/>
                    <a:pt x="50" y="108"/>
                    <a:pt x="47" y="111"/>
                  </a:cubicBezTo>
                  <a:lnTo>
                    <a:pt x="39" y="124"/>
                  </a:lnTo>
                  <a:lnTo>
                    <a:pt x="39" y="126"/>
                  </a:lnTo>
                  <a:lnTo>
                    <a:pt x="34" y="136"/>
                  </a:lnTo>
                  <a:cubicBezTo>
                    <a:pt x="32" y="140"/>
                    <a:pt x="29" y="143"/>
                    <a:pt x="28" y="147"/>
                  </a:cubicBezTo>
                  <a:cubicBezTo>
                    <a:pt x="26" y="152"/>
                    <a:pt x="25" y="156"/>
                    <a:pt x="24" y="159"/>
                  </a:cubicBezTo>
                  <a:cubicBezTo>
                    <a:pt x="21" y="163"/>
                    <a:pt x="19" y="168"/>
                    <a:pt x="18" y="172"/>
                  </a:cubicBezTo>
                  <a:cubicBezTo>
                    <a:pt x="16" y="176"/>
                    <a:pt x="15" y="181"/>
                    <a:pt x="13" y="185"/>
                  </a:cubicBezTo>
                  <a:lnTo>
                    <a:pt x="10" y="192"/>
                  </a:lnTo>
                  <a:lnTo>
                    <a:pt x="10" y="195"/>
                  </a:lnTo>
                  <a:cubicBezTo>
                    <a:pt x="10" y="197"/>
                    <a:pt x="9" y="198"/>
                    <a:pt x="9" y="200"/>
                  </a:cubicBezTo>
                  <a:cubicBezTo>
                    <a:pt x="8" y="205"/>
                    <a:pt x="6" y="211"/>
                    <a:pt x="5" y="216"/>
                  </a:cubicBezTo>
                  <a:cubicBezTo>
                    <a:pt x="3" y="221"/>
                    <a:pt x="3" y="223"/>
                    <a:pt x="3" y="227"/>
                  </a:cubicBezTo>
                  <a:cubicBezTo>
                    <a:pt x="3" y="229"/>
                    <a:pt x="3" y="230"/>
                    <a:pt x="3" y="232"/>
                  </a:cubicBezTo>
                  <a:cubicBezTo>
                    <a:pt x="3" y="233"/>
                    <a:pt x="3" y="234"/>
                    <a:pt x="2" y="236"/>
                  </a:cubicBezTo>
                  <a:cubicBezTo>
                    <a:pt x="2" y="246"/>
                    <a:pt x="0" y="255"/>
                    <a:pt x="0" y="263"/>
                  </a:cubicBezTo>
                  <a:cubicBezTo>
                    <a:pt x="0" y="308"/>
                    <a:pt x="16" y="340"/>
                    <a:pt x="42" y="355"/>
                  </a:cubicBezTo>
                  <a:lnTo>
                    <a:pt x="119" y="399"/>
                  </a:lnTo>
                  <a:lnTo>
                    <a:pt x="119" y="399"/>
                  </a:lnTo>
                  <a:cubicBezTo>
                    <a:pt x="94" y="384"/>
                    <a:pt x="79" y="352"/>
                    <a:pt x="79" y="310"/>
                  </a:cubicBezTo>
                  <a:cubicBezTo>
                    <a:pt x="79" y="298"/>
                    <a:pt x="80" y="288"/>
                    <a:pt x="82" y="276"/>
                  </a:cubicBezTo>
                  <a:cubicBezTo>
                    <a:pt x="77" y="275"/>
                    <a:pt x="77" y="272"/>
                    <a:pt x="79" y="271"/>
                  </a:cubicBezTo>
                  <a:cubicBezTo>
                    <a:pt x="80" y="261"/>
                    <a:pt x="83" y="250"/>
                    <a:pt x="86" y="240"/>
                  </a:cubicBezTo>
                  <a:cubicBezTo>
                    <a:pt x="86" y="239"/>
                    <a:pt x="86" y="237"/>
                    <a:pt x="86" y="237"/>
                  </a:cubicBezTo>
                  <a:cubicBezTo>
                    <a:pt x="89" y="226"/>
                    <a:pt x="93" y="214"/>
                    <a:pt x="99" y="204"/>
                  </a:cubicBezTo>
                  <a:cubicBezTo>
                    <a:pt x="103" y="192"/>
                    <a:pt x="109" y="181"/>
                    <a:pt x="115" y="169"/>
                  </a:cubicBezTo>
                  <a:cubicBezTo>
                    <a:pt x="121" y="159"/>
                    <a:pt x="128" y="149"/>
                    <a:pt x="135" y="139"/>
                  </a:cubicBezTo>
                  <a:lnTo>
                    <a:pt x="137" y="136"/>
                  </a:lnTo>
                  <a:cubicBezTo>
                    <a:pt x="144" y="127"/>
                    <a:pt x="151" y="120"/>
                    <a:pt x="158" y="111"/>
                  </a:cubicBezTo>
                  <a:lnTo>
                    <a:pt x="163" y="107"/>
                  </a:lnTo>
                  <a:cubicBezTo>
                    <a:pt x="169" y="101"/>
                    <a:pt x="174" y="95"/>
                    <a:pt x="182" y="89"/>
                  </a:cubicBezTo>
                  <a:cubicBezTo>
                    <a:pt x="183" y="88"/>
                    <a:pt x="186" y="85"/>
                    <a:pt x="189" y="82"/>
                  </a:cubicBezTo>
                  <a:cubicBezTo>
                    <a:pt x="198" y="75"/>
                    <a:pt x="206" y="69"/>
                    <a:pt x="216" y="65"/>
                  </a:cubicBezTo>
                  <a:cubicBezTo>
                    <a:pt x="225" y="59"/>
                    <a:pt x="234" y="56"/>
                    <a:pt x="242" y="52"/>
                  </a:cubicBezTo>
                  <a:lnTo>
                    <a:pt x="248" y="50"/>
                  </a:lnTo>
                  <a:cubicBezTo>
                    <a:pt x="256" y="47"/>
                    <a:pt x="263" y="46"/>
                    <a:pt x="271" y="46"/>
                  </a:cubicBezTo>
                  <a:lnTo>
                    <a:pt x="273" y="46"/>
                  </a:lnTo>
                  <a:cubicBezTo>
                    <a:pt x="277" y="45"/>
                    <a:pt x="281" y="45"/>
                    <a:pt x="285" y="45"/>
                  </a:cubicBezTo>
                  <a:cubicBezTo>
                    <a:pt x="289" y="45"/>
                    <a:pt x="293" y="45"/>
                    <a:pt x="296" y="46"/>
                  </a:cubicBezTo>
                  <a:lnTo>
                    <a:pt x="298" y="46"/>
                  </a:lnTo>
                  <a:cubicBezTo>
                    <a:pt x="303" y="47"/>
                    <a:pt x="310" y="50"/>
                    <a:pt x="316" y="54"/>
                  </a:cubicBezTo>
                  <a:lnTo>
                    <a:pt x="316" y="54"/>
                  </a:lnTo>
                  <a:lnTo>
                    <a:pt x="276" y="30"/>
                  </a:lnTo>
                  <a:lnTo>
                    <a:pt x="240" y="10"/>
                  </a:lnTo>
                  <a:lnTo>
                    <a:pt x="232" y="7"/>
                  </a:lnTo>
                  <a:cubicBezTo>
                    <a:pt x="231" y="5"/>
                    <a:pt x="228" y="4"/>
                    <a:pt x="225" y="4"/>
                  </a:cubicBezTo>
                  <a:lnTo>
                    <a:pt x="221" y="2"/>
                  </a:lnTo>
                  <a:lnTo>
                    <a:pt x="218" y="2"/>
                  </a:lnTo>
                  <a:cubicBezTo>
                    <a:pt x="215" y="2"/>
                    <a:pt x="212" y="1"/>
                    <a:pt x="209" y="1"/>
                  </a:cubicBezTo>
                  <a:close/>
                  <a:moveTo>
                    <a:pt x="119" y="399"/>
                  </a:moveTo>
                  <a:cubicBezTo>
                    <a:pt x="120" y="399"/>
                    <a:pt x="120" y="399"/>
                    <a:pt x="121" y="400"/>
                  </a:cubicBezTo>
                  <a:lnTo>
                    <a:pt x="119" y="399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56"/>
            <p:cNvSpPr/>
            <p:nvPr/>
          </p:nvSpPr>
          <p:spPr>
            <a:xfrm>
              <a:off x="2892550" y="3438325"/>
              <a:ext cx="7150" cy="9175"/>
            </a:xfrm>
            <a:custGeom>
              <a:rect b="b" l="l" r="r" t="t"/>
              <a:pathLst>
                <a:path extrusionOk="0" h="367" w="286">
                  <a:moveTo>
                    <a:pt x="190" y="45"/>
                  </a:moveTo>
                  <a:cubicBezTo>
                    <a:pt x="225" y="45"/>
                    <a:pt x="250" y="73"/>
                    <a:pt x="250" y="122"/>
                  </a:cubicBezTo>
                  <a:cubicBezTo>
                    <a:pt x="245" y="197"/>
                    <a:pt x="206" y="265"/>
                    <a:pt x="144" y="307"/>
                  </a:cubicBezTo>
                  <a:cubicBezTo>
                    <a:pt x="127" y="317"/>
                    <a:pt x="110" y="322"/>
                    <a:pt x="96" y="322"/>
                  </a:cubicBezTo>
                  <a:cubicBezTo>
                    <a:pt x="60" y="322"/>
                    <a:pt x="35" y="294"/>
                    <a:pt x="35" y="247"/>
                  </a:cubicBezTo>
                  <a:cubicBezTo>
                    <a:pt x="39" y="170"/>
                    <a:pt x="79" y="101"/>
                    <a:pt x="142" y="59"/>
                  </a:cubicBezTo>
                  <a:cubicBezTo>
                    <a:pt x="159" y="50"/>
                    <a:pt x="176" y="45"/>
                    <a:pt x="190" y="45"/>
                  </a:cubicBezTo>
                  <a:close/>
                  <a:moveTo>
                    <a:pt x="207" y="1"/>
                  </a:moveTo>
                  <a:cubicBezTo>
                    <a:pt x="187" y="1"/>
                    <a:pt x="165" y="7"/>
                    <a:pt x="142" y="20"/>
                  </a:cubicBezTo>
                  <a:cubicBezTo>
                    <a:pt x="64" y="65"/>
                    <a:pt x="0" y="175"/>
                    <a:pt x="0" y="265"/>
                  </a:cubicBezTo>
                  <a:cubicBezTo>
                    <a:pt x="0" y="329"/>
                    <a:pt x="33" y="367"/>
                    <a:pt x="81" y="367"/>
                  </a:cubicBezTo>
                  <a:cubicBezTo>
                    <a:pt x="100" y="367"/>
                    <a:pt x="121" y="361"/>
                    <a:pt x="144" y="348"/>
                  </a:cubicBezTo>
                  <a:cubicBezTo>
                    <a:pt x="222" y="302"/>
                    <a:pt x="286" y="191"/>
                    <a:pt x="286" y="101"/>
                  </a:cubicBezTo>
                  <a:cubicBezTo>
                    <a:pt x="285" y="37"/>
                    <a:pt x="253" y="1"/>
                    <a:pt x="207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56"/>
            <p:cNvSpPr/>
            <p:nvPr/>
          </p:nvSpPr>
          <p:spPr>
            <a:xfrm>
              <a:off x="2749850" y="3360800"/>
              <a:ext cx="144675" cy="117825"/>
            </a:xfrm>
            <a:custGeom>
              <a:rect b="b" l="l" r="r" t="t"/>
              <a:pathLst>
                <a:path extrusionOk="0" h="4713" w="5787">
                  <a:moveTo>
                    <a:pt x="1529" y="1"/>
                  </a:moveTo>
                  <a:lnTo>
                    <a:pt x="1" y="2238"/>
                  </a:lnTo>
                  <a:lnTo>
                    <a:pt x="270" y="2395"/>
                  </a:lnTo>
                  <a:lnTo>
                    <a:pt x="347" y="2382"/>
                  </a:lnTo>
                  <a:lnTo>
                    <a:pt x="347" y="2440"/>
                  </a:lnTo>
                  <a:lnTo>
                    <a:pt x="4258" y="4712"/>
                  </a:lnTo>
                  <a:lnTo>
                    <a:pt x="5787" y="2475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56"/>
            <p:cNvSpPr/>
            <p:nvPr/>
          </p:nvSpPr>
          <p:spPr>
            <a:xfrm>
              <a:off x="2815400" y="3410500"/>
              <a:ext cx="8175" cy="4750"/>
            </a:xfrm>
            <a:custGeom>
              <a:rect b="b" l="l" r="r" t="t"/>
              <a:pathLst>
                <a:path extrusionOk="0" h="190" w="327">
                  <a:moveTo>
                    <a:pt x="164" y="1"/>
                  </a:moveTo>
                  <a:lnTo>
                    <a:pt x="1" y="95"/>
                  </a:lnTo>
                  <a:lnTo>
                    <a:pt x="163" y="189"/>
                  </a:lnTo>
                  <a:lnTo>
                    <a:pt x="327" y="94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56"/>
            <p:cNvSpPr/>
            <p:nvPr/>
          </p:nvSpPr>
          <p:spPr>
            <a:xfrm>
              <a:off x="2819450" y="3412825"/>
              <a:ext cx="4125" cy="2925"/>
            </a:xfrm>
            <a:custGeom>
              <a:rect b="b" l="l" r="r" t="t"/>
              <a:pathLst>
                <a:path extrusionOk="0" h="117" w="165">
                  <a:moveTo>
                    <a:pt x="165" y="1"/>
                  </a:moveTo>
                  <a:lnTo>
                    <a:pt x="1" y="96"/>
                  </a:lnTo>
                  <a:lnTo>
                    <a:pt x="1" y="117"/>
                  </a:lnTo>
                  <a:lnTo>
                    <a:pt x="165" y="22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56"/>
            <p:cNvSpPr/>
            <p:nvPr/>
          </p:nvSpPr>
          <p:spPr>
            <a:xfrm>
              <a:off x="2814975" y="3405575"/>
              <a:ext cx="4575" cy="2675"/>
            </a:xfrm>
            <a:custGeom>
              <a:rect b="b" l="l" r="r" t="t"/>
              <a:pathLst>
                <a:path extrusionOk="0" h="107" w="183">
                  <a:moveTo>
                    <a:pt x="164" y="1"/>
                  </a:moveTo>
                  <a:lnTo>
                    <a:pt x="0" y="96"/>
                  </a:lnTo>
                  <a:lnTo>
                    <a:pt x="19" y="106"/>
                  </a:lnTo>
                  <a:lnTo>
                    <a:pt x="183" y="11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56"/>
            <p:cNvSpPr/>
            <p:nvPr/>
          </p:nvSpPr>
          <p:spPr>
            <a:xfrm>
              <a:off x="2815400" y="3405825"/>
              <a:ext cx="4150" cy="7075"/>
            </a:xfrm>
            <a:custGeom>
              <a:rect b="b" l="l" r="r" t="t"/>
              <a:pathLst>
                <a:path extrusionOk="0" h="283" w="166">
                  <a:moveTo>
                    <a:pt x="166" y="1"/>
                  </a:moveTo>
                  <a:lnTo>
                    <a:pt x="2" y="96"/>
                  </a:lnTo>
                  <a:lnTo>
                    <a:pt x="1" y="282"/>
                  </a:lnTo>
                  <a:lnTo>
                    <a:pt x="164" y="188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56"/>
            <p:cNvSpPr/>
            <p:nvPr/>
          </p:nvSpPr>
          <p:spPr>
            <a:xfrm>
              <a:off x="2819775" y="3413000"/>
              <a:ext cx="4125" cy="2975"/>
            </a:xfrm>
            <a:custGeom>
              <a:rect b="b" l="l" r="r" t="t"/>
              <a:pathLst>
                <a:path extrusionOk="0" h="119" w="165">
                  <a:moveTo>
                    <a:pt x="165" y="1"/>
                  </a:moveTo>
                  <a:lnTo>
                    <a:pt x="1" y="97"/>
                  </a:lnTo>
                  <a:lnTo>
                    <a:pt x="1" y="118"/>
                  </a:lnTo>
                  <a:lnTo>
                    <a:pt x="165" y="23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56"/>
            <p:cNvSpPr/>
            <p:nvPr/>
          </p:nvSpPr>
          <p:spPr>
            <a:xfrm>
              <a:off x="2814975" y="3405175"/>
              <a:ext cx="4575" cy="2675"/>
            </a:xfrm>
            <a:custGeom>
              <a:rect b="b" l="l" r="r" t="t"/>
              <a:pathLst>
                <a:path extrusionOk="0" h="107" w="183">
                  <a:moveTo>
                    <a:pt x="164" y="1"/>
                  </a:moveTo>
                  <a:lnTo>
                    <a:pt x="0" y="96"/>
                  </a:lnTo>
                  <a:lnTo>
                    <a:pt x="19" y="106"/>
                  </a:lnTo>
                  <a:lnTo>
                    <a:pt x="183" y="11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56"/>
            <p:cNvSpPr/>
            <p:nvPr/>
          </p:nvSpPr>
          <p:spPr>
            <a:xfrm>
              <a:off x="2819450" y="3408175"/>
              <a:ext cx="4125" cy="7075"/>
            </a:xfrm>
            <a:custGeom>
              <a:rect b="b" l="l" r="r" t="t"/>
              <a:pathLst>
                <a:path extrusionOk="0" h="283" w="165">
                  <a:moveTo>
                    <a:pt x="165" y="1"/>
                  </a:moveTo>
                  <a:lnTo>
                    <a:pt x="1" y="95"/>
                  </a:lnTo>
                  <a:lnTo>
                    <a:pt x="1" y="282"/>
                  </a:lnTo>
                  <a:lnTo>
                    <a:pt x="165" y="187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56"/>
            <p:cNvSpPr/>
            <p:nvPr/>
          </p:nvSpPr>
          <p:spPr>
            <a:xfrm>
              <a:off x="2815425" y="3405825"/>
              <a:ext cx="8150" cy="4750"/>
            </a:xfrm>
            <a:custGeom>
              <a:rect b="b" l="l" r="r" t="t"/>
              <a:pathLst>
                <a:path extrusionOk="0" h="190" w="326">
                  <a:moveTo>
                    <a:pt x="165" y="1"/>
                  </a:moveTo>
                  <a:lnTo>
                    <a:pt x="1" y="96"/>
                  </a:lnTo>
                  <a:lnTo>
                    <a:pt x="162" y="189"/>
                  </a:lnTo>
                  <a:lnTo>
                    <a:pt x="326" y="95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56"/>
            <p:cNvSpPr/>
            <p:nvPr/>
          </p:nvSpPr>
          <p:spPr>
            <a:xfrm>
              <a:off x="2815400" y="3408225"/>
              <a:ext cx="4075" cy="7025"/>
            </a:xfrm>
            <a:custGeom>
              <a:rect b="b" l="l" r="r" t="t"/>
              <a:pathLst>
                <a:path extrusionOk="0" h="281" w="163">
                  <a:moveTo>
                    <a:pt x="2" y="0"/>
                  </a:moveTo>
                  <a:lnTo>
                    <a:pt x="1" y="186"/>
                  </a:lnTo>
                  <a:lnTo>
                    <a:pt x="163" y="280"/>
                  </a:lnTo>
                  <a:lnTo>
                    <a:pt x="163" y="9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56"/>
            <p:cNvSpPr/>
            <p:nvPr/>
          </p:nvSpPr>
          <p:spPr>
            <a:xfrm>
              <a:off x="2819775" y="3413000"/>
              <a:ext cx="8200" cy="4775"/>
            </a:xfrm>
            <a:custGeom>
              <a:rect b="b" l="l" r="r" t="t"/>
              <a:pathLst>
                <a:path extrusionOk="0" h="191" w="328">
                  <a:moveTo>
                    <a:pt x="165" y="1"/>
                  </a:moveTo>
                  <a:lnTo>
                    <a:pt x="1" y="97"/>
                  </a:lnTo>
                  <a:lnTo>
                    <a:pt x="163" y="191"/>
                  </a:lnTo>
                  <a:lnTo>
                    <a:pt x="327" y="95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56"/>
            <p:cNvSpPr/>
            <p:nvPr/>
          </p:nvSpPr>
          <p:spPr>
            <a:xfrm>
              <a:off x="2819775" y="3408375"/>
              <a:ext cx="4175" cy="7050"/>
            </a:xfrm>
            <a:custGeom>
              <a:rect b="b" l="l" r="r" t="t"/>
              <a:pathLst>
                <a:path extrusionOk="0" h="282" w="167">
                  <a:moveTo>
                    <a:pt x="166" y="0"/>
                  </a:moveTo>
                  <a:lnTo>
                    <a:pt x="2" y="96"/>
                  </a:lnTo>
                  <a:lnTo>
                    <a:pt x="1" y="282"/>
                  </a:lnTo>
                  <a:lnTo>
                    <a:pt x="1" y="282"/>
                  </a:lnTo>
                  <a:lnTo>
                    <a:pt x="165" y="186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56"/>
            <p:cNvSpPr/>
            <p:nvPr/>
          </p:nvSpPr>
          <p:spPr>
            <a:xfrm>
              <a:off x="2819450" y="3408175"/>
              <a:ext cx="4500" cy="2600"/>
            </a:xfrm>
            <a:custGeom>
              <a:rect b="b" l="l" r="r" t="t"/>
              <a:pathLst>
                <a:path extrusionOk="0" h="104" w="180">
                  <a:moveTo>
                    <a:pt x="165" y="1"/>
                  </a:moveTo>
                  <a:lnTo>
                    <a:pt x="1" y="95"/>
                  </a:lnTo>
                  <a:lnTo>
                    <a:pt x="15" y="104"/>
                  </a:lnTo>
                  <a:lnTo>
                    <a:pt x="179" y="8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56"/>
            <p:cNvSpPr/>
            <p:nvPr/>
          </p:nvSpPr>
          <p:spPr>
            <a:xfrm>
              <a:off x="2815425" y="3405425"/>
              <a:ext cx="8150" cy="4750"/>
            </a:xfrm>
            <a:custGeom>
              <a:rect b="b" l="l" r="r" t="t"/>
              <a:pathLst>
                <a:path extrusionOk="0" h="190" w="326">
                  <a:moveTo>
                    <a:pt x="165" y="1"/>
                  </a:moveTo>
                  <a:lnTo>
                    <a:pt x="1" y="96"/>
                  </a:lnTo>
                  <a:lnTo>
                    <a:pt x="162" y="189"/>
                  </a:lnTo>
                  <a:lnTo>
                    <a:pt x="326" y="95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56"/>
            <p:cNvSpPr/>
            <p:nvPr/>
          </p:nvSpPr>
          <p:spPr>
            <a:xfrm>
              <a:off x="2815425" y="3400800"/>
              <a:ext cx="4125" cy="7050"/>
            </a:xfrm>
            <a:custGeom>
              <a:rect b="b" l="l" r="r" t="t"/>
              <a:pathLst>
                <a:path extrusionOk="0" h="282" w="165">
                  <a:moveTo>
                    <a:pt x="165" y="0"/>
                  </a:moveTo>
                  <a:lnTo>
                    <a:pt x="1" y="96"/>
                  </a:lnTo>
                  <a:lnTo>
                    <a:pt x="1" y="281"/>
                  </a:lnTo>
                  <a:lnTo>
                    <a:pt x="165" y="186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56"/>
            <p:cNvSpPr/>
            <p:nvPr/>
          </p:nvSpPr>
          <p:spPr>
            <a:xfrm>
              <a:off x="2819450" y="3407800"/>
              <a:ext cx="4500" cy="2575"/>
            </a:xfrm>
            <a:custGeom>
              <a:rect b="b" l="l" r="r" t="t"/>
              <a:pathLst>
                <a:path extrusionOk="0" h="103" w="180">
                  <a:moveTo>
                    <a:pt x="165" y="0"/>
                  </a:moveTo>
                  <a:lnTo>
                    <a:pt x="1" y="94"/>
                  </a:lnTo>
                  <a:lnTo>
                    <a:pt x="15" y="103"/>
                  </a:lnTo>
                  <a:lnTo>
                    <a:pt x="179" y="7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56"/>
            <p:cNvSpPr/>
            <p:nvPr/>
          </p:nvSpPr>
          <p:spPr>
            <a:xfrm>
              <a:off x="2819825" y="3408375"/>
              <a:ext cx="8150" cy="4725"/>
            </a:xfrm>
            <a:custGeom>
              <a:rect b="b" l="l" r="r" t="t"/>
              <a:pathLst>
                <a:path extrusionOk="0" h="189" w="326">
                  <a:moveTo>
                    <a:pt x="164" y="0"/>
                  </a:moveTo>
                  <a:lnTo>
                    <a:pt x="0" y="96"/>
                  </a:lnTo>
                  <a:lnTo>
                    <a:pt x="161" y="189"/>
                  </a:lnTo>
                  <a:lnTo>
                    <a:pt x="325" y="94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56"/>
            <p:cNvSpPr/>
            <p:nvPr/>
          </p:nvSpPr>
          <p:spPr>
            <a:xfrm>
              <a:off x="2819775" y="3410750"/>
              <a:ext cx="4100" cy="7025"/>
            </a:xfrm>
            <a:custGeom>
              <a:rect b="b" l="l" r="r" t="t"/>
              <a:pathLst>
                <a:path extrusionOk="0" h="281" w="164">
                  <a:moveTo>
                    <a:pt x="2" y="1"/>
                  </a:moveTo>
                  <a:lnTo>
                    <a:pt x="1" y="187"/>
                  </a:lnTo>
                  <a:lnTo>
                    <a:pt x="163" y="281"/>
                  </a:lnTo>
                  <a:lnTo>
                    <a:pt x="163" y="9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2823850" y="3410725"/>
              <a:ext cx="4125" cy="7050"/>
            </a:xfrm>
            <a:custGeom>
              <a:rect b="b" l="l" r="r" t="t"/>
              <a:pathLst>
                <a:path extrusionOk="0" h="282" w="165">
                  <a:moveTo>
                    <a:pt x="164" y="0"/>
                  </a:moveTo>
                  <a:lnTo>
                    <a:pt x="0" y="95"/>
                  </a:lnTo>
                  <a:lnTo>
                    <a:pt x="0" y="282"/>
                  </a:lnTo>
                  <a:lnTo>
                    <a:pt x="164" y="186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2819450" y="3403150"/>
              <a:ext cx="4175" cy="7025"/>
            </a:xfrm>
            <a:custGeom>
              <a:rect b="b" l="l" r="r" t="t"/>
              <a:pathLst>
                <a:path extrusionOk="0" h="281" w="167">
                  <a:moveTo>
                    <a:pt x="166" y="0"/>
                  </a:moveTo>
                  <a:lnTo>
                    <a:pt x="2" y="95"/>
                  </a:lnTo>
                  <a:lnTo>
                    <a:pt x="1" y="280"/>
                  </a:lnTo>
                  <a:lnTo>
                    <a:pt x="165" y="186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815425" y="3400800"/>
              <a:ext cx="8200" cy="4725"/>
            </a:xfrm>
            <a:custGeom>
              <a:rect b="b" l="l" r="r" t="t"/>
              <a:pathLst>
                <a:path extrusionOk="0" h="189" w="328">
                  <a:moveTo>
                    <a:pt x="165" y="0"/>
                  </a:moveTo>
                  <a:lnTo>
                    <a:pt x="1" y="96"/>
                  </a:lnTo>
                  <a:lnTo>
                    <a:pt x="163" y="189"/>
                  </a:lnTo>
                  <a:lnTo>
                    <a:pt x="327" y="94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5425" y="3403175"/>
              <a:ext cx="4100" cy="7000"/>
            </a:xfrm>
            <a:custGeom>
              <a:rect b="b" l="l" r="r" t="t"/>
              <a:pathLst>
                <a:path extrusionOk="0" h="280" w="164">
                  <a:moveTo>
                    <a:pt x="1" y="1"/>
                  </a:moveTo>
                  <a:lnTo>
                    <a:pt x="1" y="186"/>
                  </a:lnTo>
                  <a:lnTo>
                    <a:pt x="162" y="279"/>
                  </a:lnTo>
                  <a:lnTo>
                    <a:pt x="163" y="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819825" y="3407975"/>
              <a:ext cx="8150" cy="4725"/>
            </a:xfrm>
            <a:custGeom>
              <a:rect b="b" l="l" r="r" t="t"/>
              <a:pathLst>
                <a:path extrusionOk="0" h="189" w="326">
                  <a:moveTo>
                    <a:pt x="164" y="0"/>
                  </a:moveTo>
                  <a:lnTo>
                    <a:pt x="0" y="96"/>
                  </a:lnTo>
                  <a:lnTo>
                    <a:pt x="161" y="189"/>
                  </a:lnTo>
                  <a:lnTo>
                    <a:pt x="325" y="9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56"/>
            <p:cNvSpPr/>
            <p:nvPr/>
          </p:nvSpPr>
          <p:spPr>
            <a:xfrm>
              <a:off x="2819825" y="3403325"/>
              <a:ext cx="4125" cy="7050"/>
            </a:xfrm>
            <a:custGeom>
              <a:rect b="b" l="l" r="r" t="t"/>
              <a:pathLst>
                <a:path extrusionOk="0" h="282" w="165">
                  <a:moveTo>
                    <a:pt x="164" y="1"/>
                  </a:moveTo>
                  <a:lnTo>
                    <a:pt x="0" y="96"/>
                  </a:lnTo>
                  <a:lnTo>
                    <a:pt x="0" y="282"/>
                  </a:lnTo>
                  <a:lnTo>
                    <a:pt x="164" y="186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56"/>
            <p:cNvSpPr/>
            <p:nvPr/>
          </p:nvSpPr>
          <p:spPr>
            <a:xfrm>
              <a:off x="2824325" y="3410975"/>
              <a:ext cx="4125" cy="7600"/>
            </a:xfrm>
            <a:custGeom>
              <a:rect b="b" l="l" r="r" t="t"/>
              <a:pathLst>
                <a:path extrusionOk="0" h="304" w="165">
                  <a:moveTo>
                    <a:pt x="164" y="1"/>
                  </a:moveTo>
                  <a:lnTo>
                    <a:pt x="0" y="96"/>
                  </a:lnTo>
                  <a:lnTo>
                    <a:pt x="0" y="304"/>
                  </a:lnTo>
                  <a:lnTo>
                    <a:pt x="164" y="208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56"/>
            <p:cNvSpPr/>
            <p:nvPr/>
          </p:nvSpPr>
          <p:spPr>
            <a:xfrm>
              <a:off x="2823850" y="3410725"/>
              <a:ext cx="4600" cy="2675"/>
            </a:xfrm>
            <a:custGeom>
              <a:rect b="b" l="l" r="r" t="t"/>
              <a:pathLst>
                <a:path extrusionOk="0" h="107" w="184">
                  <a:moveTo>
                    <a:pt x="164" y="0"/>
                  </a:moveTo>
                  <a:lnTo>
                    <a:pt x="0" y="95"/>
                  </a:lnTo>
                  <a:lnTo>
                    <a:pt x="19" y="106"/>
                  </a:lnTo>
                  <a:lnTo>
                    <a:pt x="183" y="11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56"/>
            <p:cNvSpPr/>
            <p:nvPr/>
          </p:nvSpPr>
          <p:spPr>
            <a:xfrm>
              <a:off x="2814975" y="3400000"/>
              <a:ext cx="8650" cy="5025"/>
            </a:xfrm>
            <a:custGeom>
              <a:rect b="b" l="l" r="r" t="t"/>
              <a:pathLst>
                <a:path extrusionOk="0" h="201" w="346">
                  <a:moveTo>
                    <a:pt x="164" y="0"/>
                  </a:moveTo>
                  <a:lnTo>
                    <a:pt x="0" y="96"/>
                  </a:lnTo>
                  <a:lnTo>
                    <a:pt x="181" y="200"/>
                  </a:lnTo>
                  <a:lnTo>
                    <a:pt x="345" y="10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56"/>
            <p:cNvSpPr/>
            <p:nvPr/>
          </p:nvSpPr>
          <p:spPr>
            <a:xfrm>
              <a:off x="2819500" y="3402600"/>
              <a:ext cx="4125" cy="2925"/>
            </a:xfrm>
            <a:custGeom>
              <a:rect b="b" l="l" r="r" t="t"/>
              <a:pathLst>
                <a:path extrusionOk="0" h="117" w="165">
                  <a:moveTo>
                    <a:pt x="164" y="1"/>
                  </a:moveTo>
                  <a:lnTo>
                    <a:pt x="0" y="96"/>
                  </a:lnTo>
                  <a:lnTo>
                    <a:pt x="0" y="117"/>
                  </a:lnTo>
                  <a:lnTo>
                    <a:pt x="164" y="22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56"/>
            <p:cNvSpPr/>
            <p:nvPr/>
          </p:nvSpPr>
          <p:spPr>
            <a:xfrm>
              <a:off x="2824325" y="3410575"/>
              <a:ext cx="4125" cy="2825"/>
            </a:xfrm>
            <a:custGeom>
              <a:rect b="b" l="l" r="r" t="t"/>
              <a:pathLst>
                <a:path extrusionOk="0" h="113" w="165">
                  <a:moveTo>
                    <a:pt x="164" y="1"/>
                  </a:moveTo>
                  <a:lnTo>
                    <a:pt x="0" y="96"/>
                  </a:lnTo>
                  <a:lnTo>
                    <a:pt x="0" y="112"/>
                  </a:lnTo>
                  <a:lnTo>
                    <a:pt x="164" y="17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56"/>
            <p:cNvSpPr/>
            <p:nvPr/>
          </p:nvSpPr>
          <p:spPr>
            <a:xfrm>
              <a:off x="2823850" y="3410325"/>
              <a:ext cx="4600" cy="2675"/>
            </a:xfrm>
            <a:custGeom>
              <a:rect b="b" l="l" r="r" t="t"/>
              <a:pathLst>
                <a:path extrusionOk="0" h="107" w="184">
                  <a:moveTo>
                    <a:pt x="164" y="1"/>
                  </a:moveTo>
                  <a:lnTo>
                    <a:pt x="0" y="95"/>
                  </a:lnTo>
                  <a:lnTo>
                    <a:pt x="19" y="106"/>
                  </a:lnTo>
                  <a:lnTo>
                    <a:pt x="183" y="11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56"/>
            <p:cNvSpPr/>
            <p:nvPr/>
          </p:nvSpPr>
          <p:spPr>
            <a:xfrm>
              <a:off x="2819500" y="3402600"/>
              <a:ext cx="4450" cy="2600"/>
            </a:xfrm>
            <a:custGeom>
              <a:rect b="b" l="l" r="r" t="t"/>
              <a:pathLst>
                <a:path extrusionOk="0" h="104" w="178">
                  <a:moveTo>
                    <a:pt x="164" y="1"/>
                  </a:moveTo>
                  <a:lnTo>
                    <a:pt x="0" y="96"/>
                  </a:lnTo>
                  <a:lnTo>
                    <a:pt x="13" y="104"/>
                  </a:lnTo>
                  <a:lnTo>
                    <a:pt x="177" y="8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56"/>
            <p:cNvSpPr/>
            <p:nvPr/>
          </p:nvSpPr>
          <p:spPr>
            <a:xfrm>
              <a:off x="2819825" y="3402775"/>
              <a:ext cx="4125" cy="2975"/>
            </a:xfrm>
            <a:custGeom>
              <a:rect b="b" l="l" r="r" t="t"/>
              <a:pathLst>
                <a:path extrusionOk="0" h="119" w="165">
                  <a:moveTo>
                    <a:pt x="164" y="1"/>
                  </a:moveTo>
                  <a:lnTo>
                    <a:pt x="0" y="97"/>
                  </a:lnTo>
                  <a:lnTo>
                    <a:pt x="0" y="118"/>
                  </a:lnTo>
                  <a:lnTo>
                    <a:pt x="164" y="23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56"/>
            <p:cNvSpPr/>
            <p:nvPr/>
          </p:nvSpPr>
          <p:spPr>
            <a:xfrm>
              <a:off x="2823850" y="3405675"/>
              <a:ext cx="4150" cy="7025"/>
            </a:xfrm>
            <a:custGeom>
              <a:rect b="b" l="l" r="r" t="t"/>
              <a:pathLst>
                <a:path extrusionOk="0" h="281" w="166">
                  <a:moveTo>
                    <a:pt x="166" y="1"/>
                  </a:moveTo>
                  <a:lnTo>
                    <a:pt x="2" y="95"/>
                  </a:lnTo>
                  <a:lnTo>
                    <a:pt x="0" y="281"/>
                  </a:lnTo>
                  <a:lnTo>
                    <a:pt x="164" y="187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56"/>
            <p:cNvSpPr/>
            <p:nvPr/>
          </p:nvSpPr>
          <p:spPr>
            <a:xfrm>
              <a:off x="2819825" y="3403325"/>
              <a:ext cx="8175" cy="4750"/>
            </a:xfrm>
            <a:custGeom>
              <a:rect b="b" l="l" r="r" t="t"/>
              <a:pathLst>
                <a:path extrusionOk="0" h="190" w="327">
                  <a:moveTo>
                    <a:pt x="164" y="1"/>
                  </a:moveTo>
                  <a:lnTo>
                    <a:pt x="0" y="96"/>
                  </a:lnTo>
                  <a:lnTo>
                    <a:pt x="163" y="189"/>
                  </a:lnTo>
                  <a:lnTo>
                    <a:pt x="327" y="95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56"/>
            <p:cNvSpPr/>
            <p:nvPr/>
          </p:nvSpPr>
          <p:spPr>
            <a:xfrm>
              <a:off x="2819825" y="3405725"/>
              <a:ext cx="4075" cy="6975"/>
            </a:xfrm>
            <a:custGeom>
              <a:rect b="b" l="l" r="r" t="t"/>
              <a:pathLst>
                <a:path extrusionOk="0" h="279" w="163">
                  <a:moveTo>
                    <a:pt x="0" y="0"/>
                  </a:moveTo>
                  <a:lnTo>
                    <a:pt x="0" y="186"/>
                  </a:lnTo>
                  <a:lnTo>
                    <a:pt x="161" y="279"/>
                  </a:lnTo>
                  <a:lnTo>
                    <a:pt x="163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56"/>
            <p:cNvSpPr/>
            <p:nvPr/>
          </p:nvSpPr>
          <p:spPr>
            <a:xfrm>
              <a:off x="2819825" y="3402775"/>
              <a:ext cx="8650" cy="5050"/>
            </a:xfrm>
            <a:custGeom>
              <a:rect b="b" l="l" r="r" t="t"/>
              <a:pathLst>
                <a:path extrusionOk="0" h="202" w="346">
                  <a:moveTo>
                    <a:pt x="164" y="1"/>
                  </a:moveTo>
                  <a:lnTo>
                    <a:pt x="0" y="97"/>
                  </a:lnTo>
                  <a:lnTo>
                    <a:pt x="182" y="201"/>
                  </a:lnTo>
                  <a:lnTo>
                    <a:pt x="346" y="105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56"/>
            <p:cNvSpPr/>
            <p:nvPr/>
          </p:nvSpPr>
          <p:spPr>
            <a:xfrm>
              <a:off x="2814975" y="3402375"/>
              <a:ext cx="9400" cy="16200"/>
            </a:xfrm>
            <a:custGeom>
              <a:rect b="b" l="l" r="r" t="t"/>
              <a:pathLst>
                <a:path extrusionOk="0" h="648" w="376">
                  <a:moveTo>
                    <a:pt x="19" y="33"/>
                  </a:moveTo>
                  <a:lnTo>
                    <a:pt x="181" y="126"/>
                  </a:lnTo>
                  <a:lnTo>
                    <a:pt x="181" y="311"/>
                  </a:lnTo>
                  <a:lnTo>
                    <a:pt x="19" y="218"/>
                  </a:lnTo>
                  <a:lnTo>
                    <a:pt x="19" y="33"/>
                  </a:lnTo>
                  <a:close/>
                  <a:moveTo>
                    <a:pt x="194" y="134"/>
                  </a:moveTo>
                  <a:lnTo>
                    <a:pt x="355" y="227"/>
                  </a:lnTo>
                  <a:lnTo>
                    <a:pt x="355" y="413"/>
                  </a:lnTo>
                  <a:lnTo>
                    <a:pt x="194" y="320"/>
                  </a:lnTo>
                  <a:lnTo>
                    <a:pt x="194" y="134"/>
                  </a:lnTo>
                  <a:close/>
                  <a:moveTo>
                    <a:pt x="18" y="234"/>
                  </a:moveTo>
                  <a:lnTo>
                    <a:pt x="180" y="327"/>
                  </a:lnTo>
                  <a:lnTo>
                    <a:pt x="180" y="514"/>
                  </a:lnTo>
                  <a:lnTo>
                    <a:pt x="18" y="420"/>
                  </a:lnTo>
                  <a:lnTo>
                    <a:pt x="18" y="234"/>
                  </a:lnTo>
                  <a:close/>
                  <a:moveTo>
                    <a:pt x="193" y="336"/>
                  </a:moveTo>
                  <a:lnTo>
                    <a:pt x="355" y="429"/>
                  </a:lnTo>
                  <a:lnTo>
                    <a:pt x="355" y="616"/>
                  </a:lnTo>
                  <a:lnTo>
                    <a:pt x="193" y="522"/>
                  </a:lnTo>
                  <a:lnTo>
                    <a:pt x="193" y="336"/>
                  </a:lnTo>
                  <a:close/>
                  <a:moveTo>
                    <a:pt x="0" y="1"/>
                  </a:moveTo>
                  <a:lnTo>
                    <a:pt x="0" y="208"/>
                  </a:lnTo>
                  <a:lnTo>
                    <a:pt x="0" y="224"/>
                  </a:lnTo>
                  <a:lnTo>
                    <a:pt x="0" y="432"/>
                  </a:lnTo>
                  <a:lnTo>
                    <a:pt x="181" y="535"/>
                  </a:lnTo>
                  <a:lnTo>
                    <a:pt x="194" y="543"/>
                  </a:lnTo>
                  <a:lnTo>
                    <a:pt x="376" y="648"/>
                  </a:lnTo>
                  <a:lnTo>
                    <a:pt x="376" y="440"/>
                  </a:lnTo>
                  <a:lnTo>
                    <a:pt x="376" y="424"/>
                  </a:lnTo>
                  <a:lnTo>
                    <a:pt x="376" y="217"/>
                  </a:lnTo>
                  <a:lnTo>
                    <a:pt x="194" y="113"/>
                  </a:lnTo>
                  <a:lnTo>
                    <a:pt x="181" y="1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56"/>
            <p:cNvSpPr/>
            <p:nvPr/>
          </p:nvSpPr>
          <p:spPr>
            <a:xfrm>
              <a:off x="2824325" y="3405400"/>
              <a:ext cx="4150" cy="7600"/>
            </a:xfrm>
            <a:custGeom>
              <a:rect b="b" l="l" r="r" t="t"/>
              <a:pathLst>
                <a:path extrusionOk="0" h="304" w="166">
                  <a:moveTo>
                    <a:pt x="166" y="0"/>
                  </a:moveTo>
                  <a:lnTo>
                    <a:pt x="2" y="96"/>
                  </a:lnTo>
                  <a:lnTo>
                    <a:pt x="0" y="303"/>
                  </a:lnTo>
                  <a:lnTo>
                    <a:pt x="164" y="208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56"/>
            <p:cNvSpPr/>
            <p:nvPr/>
          </p:nvSpPr>
          <p:spPr>
            <a:xfrm>
              <a:off x="2810700" y="3398075"/>
              <a:ext cx="17425" cy="6875"/>
            </a:xfrm>
            <a:custGeom>
              <a:rect b="b" l="l" r="r" t="t"/>
              <a:pathLst>
                <a:path extrusionOk="0" h="275" w="697">
                  <a:moveTo>
                    <a:pt x="696" y="0"/>
                  </a:moveTo>
                  <a:lnTo>
                    <a:pt x="260" y="124"/>
                  </a:lnTo>
                  <a:lnTo>
                    <a:pt x="0" y="274"/>
                  </a:lnTo>
                  <a:lnTo>
                    <a:pt x="307" y="227"/>
                  </a:lnTo>
                  <a:lnTo>
                    <a:pt x="69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56"/>
            <p:cNvSpPr/>
            <p:nvPr/>
          </p:nvSpPr>
          <p:spPr>
            <a:xfrm>
              <a:off x="2825975" y="3411550"/>
              <a:ext cx="3850" cy="3050"/>
            </a:xfrm>
            <a:custGeom>
              <a:rect b="b" l="l" r="r" t="t"/>
              <a:pathLst>
                <a:path extrusionOk="0" h="122" w="154">
                  <a:moveTo>
                    <a:pt x="153" y="1"/>
                  </a:moveTo>
                  <a:lnTo>
                    <a:pt x="2" y="89"/>
                  </a:lnTo>
                  <a:lnTo>
                    <a:pt x="1" y="121"/>
                  </a:lnTo>
                  <a:lnTo>
                    <a:pt x="153" y="33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56"/>
            <p:cNvSpPr/>
            <p:nvPr/>
          </p:nvSpPr>
          <p:spPr>
            <a:xfrm>
              <a:off x="2818375" y="3398075"/>
              <a:ext cx="14125" cy="15725"/>
            </a:xfrm>
            <a:custGeom>
              <a:rect b="b" l="l" r="r" t="t"/>
              <a:pathLst>
                <a:path extrusionOk="0" h="629" w="565">
                  <a:moveTo>
                    <a:pt x="389" y="0"/>
                  </a:moveTo>
                  <a:lnTo>
                    <a:pt x="0" y="227"/>
                  </a:lnTo>
                  <a:lnTo>
                    <a:pt x="306" y="628"/>
                  </a:lnTo>
                  <a:lnTo>
                    <a:pt x="565" y="47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2810700" y="3403725"/>
              <a:ext cx="15350" cy="10875"/>
            </a:xfrm>
            <a:custGeom>
              <a:rect b="b" l="l" r="r" t="t"/>
              <a:pathLst>
                <a:path extrusionOk="0" h="435" w="614">
                  <a:moveTo>
                    <a:pt x="307" y="1"/>
                  </a:moveTo>
                  <a:lnTo>
                    <a:pt x="0" y="48"/>
                  </a:lnTo>
                  <a:lnTo>
                    <a:pt x="0" y="80"/>
                  </a:lnTo>
                  <a:lnTo>
                    <a:pt x="307" y="31"/>
                  </a:lnTo>
                  <a:lnTo>
                    <a:pt x="612" y="434"/>
                  </a:lnTo>
                  <a:lnTo>
                    <a:pt x="613" y="402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2828100" y="3398075"/>
              <a:ext cx="9450" cy="13500"/>
            </a:xfrm>
            <a:custGeom>
              <a:rect b="b" l="l" r="r" t="t"/>
              <a:pathLst>
                <a:path extrusionOk="0" h="540" w="378">
                  <a:moveTo>
                    <a:pt x="0" y="0"/>
                  </a:moveTo>
                  <a:lnTo>
                    <a:pt x="68" y="540"/>
                  </a:lnTo>
                  <a:lnTo>
                    <a:pt x="377" y="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2814575" y="3398075"/>
              <a:ext cx="13550" cy="4625"/>
            </a:xfrm>
            <a:custGeom>
              <a:rect b="b" l="l" r="r" t="t"/>
              <a:pathLst>
                <a:path extrusionOk="0" h="185" w="542">
                  <a:moveTo>
                    <a:pt x="541" y="0"/>
                  </a:moveTo>
                  <a:lnTo>
                    <a:pt x="218" y="35"/>
                  </a:lnTo>
                  <a:lnTo>
                    <a:pt x="0" y="185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56"/>
            <p:cNvSpPr/>
            <p:nvPr/>
          </p:nvSpPr>
          <p:spPr>
            <a:xfrm>
              <a:off x="2825650" y="3411125"/>
              <a:ext cx="5500" cy="8300"/>
            </a:xfrm>
            <a:custGeom>
              <a:rect b="b" l="l" r="r" t="t"/>
              <a:pathLst>
                <a:path extrusionOk="0" h="332" w="220">
                  <a:moveTo>
                    <a:pt x="220" y="0"/>
                  </a:moveTo>
                  <a:lnTo>
                    <a:pt x="166" y="18"/>
                  </a:lnTo>
                  <a:lnTo>
                    <a:pt x="166" y="50"/>
                  </a:lnTo>
                  <a:lnTo>
                    <a:pt x="91" y="95"/>
                  </a:lnTo>
                  <a:lnTo>
                    <a:pt x="1" y="331"/>
                  </a:lnTo>
                  <a:lnTo>
                    <a:pt x="220" y="251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56"/>
            <p:cNvSpPr/>
            <p:nvPr/>
          </p:nvSpPr>
          <p:spPr>
            <a:xfrm>
              <a:off x="2750050" y="3403475"/>
              <a:ext cx="44700" cy="15750"/>
            </a:xfrm>
            <a:custGeom>
              <a:rect b="b" l="l" r="r" t="t"/>
              <a:pathLst>
                <a:path extrusionOk="0" h="630" w="1788">
                  <a:moveTo>
                    <a:pt x="1788" y="0"/>
                  </a:moveTo>
                  <a:lnTo>
                    <a:pt x="819" y="154"/>
                  </a:lnTo>
                  <a:lnTo>
                    <a:pt x="0" y="630"/>
                  </a:lnTo>
                  <a:lnTo>
                    <a:pt x="969" y="478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2798400" y="3435225"/>
              <a:ext cx="20500" cy="14425"/>
            </a:xfrm>
            <a:custGeom>
              <a:rect b="b" l="l" r="r" t="t"/>
              <a:pathLst>
                <a:path extrusionOk="0" h="577" w="820">
                  <a:moveTo>
                    <a:pt x="820" y="1"/>
                  </a:moveTo>
                  <a:lnTo>
                    <a:pt x="0" y="476"/>
                  </a:lnTo>
                  <a:lnTo>
                    <a:pt x="0" y="576"/>
                  </a:lnTo>
                  <a:lnTo>
                    <a:pt x="818" y="10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2774250" y="3403475"/>
              <a:ext cx="44650" cy="43675"/>
            </a:xfrm>
            <a:custGeom>
              <a:rect b="b" l="l" r="r" t="t"/>
              <a:pathLst>
                <a:path extrusionOk="0" h="1747" w="1786">
                  <a:moveTo>
                    <a:pt x="820" y="0"/>
                  </a:moveTo>
                  <a:lnTo>
                    <a:pt x="1" y="478"/>
                  </a:lnTo>
                  <a:lnTo>
                    <a:pt x="966" y="1746"/>
                  </a:lnTo>
                  <a:lnTo>
                    <a:pt x="1786" y="1271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2750050" y="3415400"/>
              <a:ext cx="48375" cy="34250"/>
            </a:xfrm>
            <a:custGeom>
              <a:rect b="b" l="l" r="r" t="t"/>
              <a:pathLst>
                <a:path extrusionOk="0" h="1370" w="1935">
                  <a:moveTo>
                    <a:pt x="969" y="1"/>
                  </a:moveTo>
                  <a:lnTo>
                    <a:pt x="0" y="153"/>
                  </a:lnTo>
                  <a:lnTo>
                    <a:pt x="0" y="253"/>
                  </a:lnTo>
                  <a:lnTo>
                    <a:pt x="969" y="96"/>
                  </a:lnTo>
                  <a:lnTo>
                    <a:pt x="1934" y="1369"/>
                  </a:lnTo>
                  <a:lnTo>
                    <a:pt x="1934" y="1269"/>
                  </a:lnTo>
                  <a:lnTo>
                    <a:pt x="96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56"/>
            <p:cNvSpPr/>
            <p:nvPr/>
          </p:nvSpPr>
          <p:spPr>
            <a:xfrm>
              <a:off x="2798400" y="3431400"/>
              <a:ext cx="44675" cy="15750"/>
            </a:xfrm>
            <a:custGeom>
              <a:rect b="b" l="l" r="r" t="t"/>
              <a:pathLst>
                <a:path extrusionOk="0" h="630" w="1787">
                  <a:moveTo>
                    <a:pt x="1787" y="0"/>
                  </a:moveTo>
                  <a:lnTo>
                    <a:pt x="820" y="154"/>
                  </a:lnTo>
                  <a:lnTo>
                    <a:pt x="0" y="629"/>
                  </a:lnTo>
                  <a:lnTo>
                    <a:pt x="969" y="476"/>
                  </a:lnTo>
                  <a:lnTo>
                    <a:pt x="1787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56"/>
            <p:cNvSpPr/>
            <p:nvPr/>
          </p:nvSpPr>
          <p:spPr>
            <a:xfrm>
              <a:off x="2846725" y="3474050"/>
              <a:ext cx="1725" cy="3500"/>
            </a:xfrm>
            <a:custGeom>
              <a:rect b="b" l="l" r="r" t="t"/>
              <a:pathLst>
                <a:path extrusionOk="0" h="140" w="69">
                  <a:moveTo>
                    <a:pt x="69" y="1"/>
                  </a:moveTo>
                  <a:lnTo>
                    <a:pt x="2" y="40"/>
                  </a:lnTo>
                  <a:lnTo>
                    <a:pt x="0" y="140"/>
                  </a:lnTo>
                  <a:lnTo>
                    <a:pt x="69" y="101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56"/>
            <p:cNvSpPr/>
            <p:nvPr/>
          </p:nvSpPr>
          <p:spPr>
            <a:xfrm>
              <a:off x="2822625" y="3431400"/>
              <a:ext cx="25825" cy="43650"/>
            </a:xfrm>
            <a:custGeom>
              <a:rect b="b" l="l" r="r" t="t"/>
              <a:pathLst>
                <a:path extrusionOk="0" h="1746" w="1033">
                  <a:moveTo>
                    <a:pt x="818" y="0"/>
                  </a:moveTo>
                  <a:lnTo>
                    <a:pt x="0" y="476"/>
                  </a:lnTo>
                  <a:lnTo>
                    <a:pt x="966" y="1746"/>
                  </a:lnTo>
                  <a:lnTo>
                    <a:pt x="1033" y="1707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56"/>
            <p:cNvSpPr/>
            <p:nvPr/>
          </p:nvSpPr>
          <p:spPr>
            <a:xfrm>
              <a:off x="2798400" y="3443275"/>
              <a:ext cx="48375" cy="34275"/>
            </a:xfrm>
            <a:custGeom>
              <a:rect b="b" l="l" r="r" t="t"/>
              <a:pathLst>
                <a:path extrusionOk="0" h="1371" w="1935">
                  <a:moveTo>
                    <a:pt x="969" y="1"/>
                  </a:moveTo>
                  <a:lnTo>
                    <a:pt x="0" y="154"/>
                  </a:lnTo>
                  <a:lnTo>
                    <a:pt x="0" y="254"/>
                  </a:lnTo>
                  <a:lnTo>
                    <a:pt x="969" y="98"/>
                  </a:lnTo>
                  <a:lnTo>
                    <a:pt x="1933" y="1371"/>
                  </a:lnTo>
                  <a:lnTo>
                    <a:pt x="1935" y="1271"/>
                  </a:lnTo>
                  <a:lnTo>
                    <a:pt x="96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56"/>
            <p:cNvSpPr/>
            <p:nvPr/>
          </p:nvSpPr>
          <p:spPr>
            <a:xfrm>
              <a:off x="2843050" y="3431400"/>
              <a:ext cx="24175" cy="46150"/>
            </a:xfrm>
            <a:custGeom>
              <a:rect b="b" l="l" r="r" t="t"/>
              <a:pathLst>
                <a:path extrusionOk="0" h="1846" w="967">
                  <a:moveTo>
                    <a:pt x="1" y="0"/>
                  </a:moveTo>
                  <a:lnTo>
                    <a:pt x="216" y="1707"/>
                  </a:lnTo>
                  <a:lnTo>
                    <a:pt x="455" y="1846"/>
                  </a:lnTo>
                  <a:lnTo>
                    <a:pt x="967" y="8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56"/>
            <p:cNvSpPr/>
            <p:nvPr/>
          </p:nvSpPr>
          <p:spPr>
            <a:xfrm>
              <a:off x="2794725" y="3403475"/>
              <a:ext cx="48350" cy="43675"/>
            </a:xfrm>
            <a:custGeom>
              <a:rect b="b" l="l" r="r" t="t"/>
              <a:pathLst>
                <a:path extrusionOk="0" h="1747" w="1934">
                  <a:moveTo>
                    <a:pt x="1" y="0"/>
                  </a:moveTo>
                  <a:lnTo>
                    <a:pt x="147" y="1746"/>
                  </a:lnTo>
                  <a:lnTo>
                    <a:pt x="1934" y="11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56"/>
            <p:cNvSpPr/>
            <p:nvPr/>
          </p:nvSpPr>
          <p:spPr>
            <a:xfrm>
              <a:off x="2752075" y="3403475"/>
              <a:ext cx="42675" cy="14600"/>
            </a:xfrm>
            <a:custGeom>
              <a:rect b="b" l="l" r="r" t="t"/>
              <a:pathLst>
                <a:path extrusionOk="0" h="584" w="1707">
                  <a:moveTo>
                    <a:pt x="759" y="0"/>
                  </a:moveTo>
                  <a:lnTo>
                    <a:pt x="0" y="583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2758525" y="3417800"/>
              <a:ext cx="89925" cy="62450"/>
            </a:xfrm>
            <a:custGeom>
              <a:rect b="b" l="l" r="r" t="t"/>
              <a:pathLst>
                <a:path extrusionOk="0" h="2498" w="3597">
                  <a:moveTo>
                    <a:pt x="630" y="0"/>
                  </a:moveTo>
                  <a:lnTo>
                    <a:pt x="0" y="102"/>
                  </a:lnTo>
                  <a:lnTo>
                    <a:pt x="3" y="395"/>
                  </a:lnTo>
                  <a:lnTo>
                    <a:pt x="3597" y="2497"/>
                  </a:lnTo>
                  <a:lnTo>
                    <a:pt x="3597" y="2351"/>
                  </a:lnTo>
                  <a:lnTo>
                    <a:pt x="3531" y="2390"/>
                  </a:lnTo>
                  <a:lnTo>
                    <a:pt x="2564" y="1117"/>
                  </a:lnTo>
                  <a:lnTo>
                    <a:pt x="1595" y="1273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56"/>
            <p:cNvSpPr/>
            <p:nvPr/>
          </p:nvSpPr>
          <p:spPr>
            <a:xfrm>
              <a:off x="2704625" y="3465500"/>
              <a:ext cx="91375" cy="52425"/>
            </a:xfrm>
            <a:custGeom>
              <a:rect b="b" l="l" r="r" t="t"/>
              <a:pathLst>
                <a:path extrusionOk="0" h="2097" w="3655">
                  <a:moveTo>
                    <a:pt x="2288" y="1"/>
                  </a:moveTo>
                  <a:lnTo>
                    <a:pt x="0" y="1282"/>
                  </a:lnTo>
                  <a:cubicBezTo>
                    <a:pt x="0" y="1282"/>
                    <a:pt x="1273" y="2097"/>
                    <a:pt x="1325" y="2097"/>
                  </a:cubicBezTo>
                  <a:cubicBezTo>
                    <a:pt x="1327" y="2097"/>
                    <a:pt x="1328" y="2096"/>
                    <a:pt x="1327" y="2094"/>
                  </a:cubicBezTo>
                  <a:lnTo>
                    <a:pt x="3654" y="794"/>
                  </a:lnTo>
                  <a:lnTo>
                    <a:pt x="2288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56"/>
            <p:cNvSpPr/>
            <p:nvPr/>
          </p:nvSpPr>
          <p:spPr>
            <a:xfrm>
              <a:off x="2765600" y="3500925"/>
              <a:ext cx="69700" cy="40125"/>
            </a:xfrm>
            <a:custGeom>
              <a:rect b="b" l="l" r="r" t="t"/>
              <a:pathLst>
                <a:path extrusionOk="0" h="1605" w="2788">
                  <a:moveTo>
                    <a:pt x="2268" y="0"/>
                  </a:moveTo>
                  <a:lnTo>
                    <a:pt x="0" y="1273"/>
                  </a:lnTo>
                  <a:lnTo>
                    <a:pt x="571" y="1604"/>
                  </a:lnTo>
                  <a:lnTo>
                    <a:pt x="2787" y="305"/>
                  </a:lnTo>
                  <a:lnTo>
                    <a:pt x="2268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56"/>
            <p:cNvSpPr/>
            <p:nvPr/>
          </p:nvSpPr>
          <p:spPr>
            <a:xfrm>
              <a:off x="2712200" y="3461525"/>
              <a:ext cx="5225" cy="20525"/>
            </a:xfrm>
            <a:custGeom>
              <a:rect b="b" l="l" r="r" t="t"/>
              <a:pathLst>
                <a:path extrusionOk="0" h="821" w="209">
                  <a:moveTo>
                    <a:pt x="200" y="84"/>
                  </a:moveTo>
                  <a:cubicBezTo>
                    <a:pt x="200" y="86"/>
                    <a:pt x="199" y="86"/>
                    <a:pt x="199" y="87"/>
                  </a:cubicBezTo>
                  <a:lnTo>
                    <a:pt x="199" y="86"/>
                  </a:lnTo>
                  <a:lnTo>
                    <a:pt x="200" y="84"/>
                  </a:lnTo>
                  <a:close/>
                  <a:moveTo>
                    <a:pt x="18" y="90"/>
                  </a:moveTo>
                  <a:cubicBezTo>
                    <a:pt x="18" y="91"/>
                    <a:pt x="20" y="92"/>
                    <a:pt x="20" y="93"/>
                  </a:cubicBezTo>
                  <a:cubicBezTo>
                    <a:pt x="19" y="91"/>
                    <a:pt x="18" y="91"/>
                    <a:pt x="18" y="90"/>
                  </a:cubicBezTo>
                  <a:close/>
                  <a:moveTo>
                    <a:pt x="105" y="0"/>
                  </a:moveTo>
                  <a:cubicBezTo>
                    <a:pt x="80" y="0"/>
                    <a:pt x="55" y="6"/>
                    <a:pt x="32" y="17"/>
                  </a:cubicBezTo>
                  <a:cubicBezTo>
                    <a:pt x="16" y="26"/>
                    <a:pt x="5" y="42"/>
                    <a:pt x="3" y="59"/>
                  </a:cubicBezTo>
                  <a:lnTo>
                    <a:pt x="0" y="766"/>
                  </a:lnTo>
                  <a:cubicBezTo>
                    <a:pt x="3" y="785"/>
                    <a:pt x="15" y="800"/>
                    <a:pt x="31" y="808"/>
                  </a:cubicBezTo>
                  <a:cubicBezTo>
                    <a:pt x="36" y="811"/>
                    <a:pt x="41" y="814"/>
                    <a:pt x="47" y="815"/>
                  </a:cubicBezTo>
                  <a:lnTo>
                    <a:pt x="49" y="815"/>
                  </a:lnTo>
                  <a:cubicBezTo>
                    <a:pt x="52" y="816"/>
                    <a:pt x="55" y="818"/>
                    <a:pt x="58" y="818"/>
                  </a:cubicBezTo>
                  <a:lnTo>
                    <a:pt x="64" y="819"/>
                  </a:lnTo>
                  <a:lnTo>
                    <a:pt x="70" y="819"/>
                  </a:lnTo>
                  <a:lnTo>
                    <a:pt x="80" y="821"/>
                  </a:lnTo>
                  <a:lnTo>
                    <a:pt x="126" y="821"/>
                  </a:lnTo>
                  <a:lnTo>
                    <a:pt x="135" y="819"/>
                  </a:lnTo>
                  <a:lnTo>
                    <a:pt x="139" y="819"/>
                  </a:lnTo>
                  <a:lnTo>
                    <a:pt x="150" y="816"/>
                  </a:lnTo>
                  <a:lnTo>
                    <a:pt x="155" y="815"/>
                  </a:lnTo>
                  <a:lnTo>
                    <a:pt x="158" y="814"/>
                  </a:lnTo>
                  <a:lnTo>
                    <a:pt x="163" y="812"/>
                  </a:lnTo>
                  <a:cubicBezTo>
                    <a:pt x="168" y="811"/>
                    <a:pt x="173" y="808"/>
                    <a:pt x="177" y="805"/>
                  </a:cubicBezTo>
                  <a:lnTo>
                    <a:pt x="179" y="805"/>
                  </a:lnTo>
                  <a:lnTo>
                    <a:pt x="181" y="803"/>
                  </a:lnTo>
                  <a:lnTo>
                    <a:pt x="184" y="800"/>
                  </a:lnTo>
                  <a:lnTo>
                    <a:pt x="187" y="799"/>
                  </a:lnTo>
                  <a:lnTo>
                    <a:pt x="192" y="796"/>
                  </a:lnTo>
                  <a:lnTo>
                    <a:pt x="192" y="795"/>
                  </a:lnTo>
                  <a:cubicBezTo>
                    <a:pt x="193" y="793"/>
                    <a:pt x="194" y="792"/>
                    <a:pt x="196" y="790"/>
                  </a:cubicBezTo>
                  <a:lnTo>
                    <a:pt x="197" y="790"/>
                  </a:lnTo>
                  <a:lnTo>
                    <a:pt x="197" y="789"/>
                  </a:lnTo>
                  <a:lnTo>
                    <a:pt x="200" y="786"/>
                  </a:lnTo>
                  <a:lnTo>
                    <a:pt x="200" y="785"/>
                  </a:lnTo>
                  <a:lnTo>
                    <a:pt x="200" y="783"/>
                  </a:lnTo>
                  <a:cubicBezTo>
                    <a:pt x="200" y="782"/>
                    <a:pt x="202" y="782"/>
                    <a:pt x="202" y="780"/>
                  </a:cubicBezTo>
                  <a:lnTo>
                    <a:pt x="203" y="779"/>
                  </a:lnTo>
                  <a:cubicBezTo>
                    <a:pt x="203" y="777"/>
                    <a:pt x="203" y="776"/>
                    <a:pt x="205" y="774"/>
                  </a:cubicBezTo>
                  <a:lnTo>
                    <a:pt x="205" y="773"/>
                  </a:lnTo>
                  <a:cubicBezTo>
                    <a:pt x="205" y="771"/>
                    <a:pt x="205" y="770"/>
                    <a:pt x="205" y="770"/>
                  </a:cubicBezTo>
                  <a:cubicBezTo>
                    <a:pt x="205" y="769"/>
                    <a:pt x="205" y="769"/>
                    <a:pt x="205" y="767"/>
                  </a:cubicBezTo>
                  <a:lnTo>
                    <a:pt x="206" y="62"/>
                  </a:lnTo>
                  <a:cubicBezTo>
                    <a:pt x="208" y="62"/>
                    <a:pt x="208" y="62"/>
                    <a:pt x="209" y="64"/>
                  </a:cubicBezTo>
                  <a:cubicBezTo>
                    <a:pt x="209" y="44"/>
                    <a:pt x="197" y="26"/>
                    <a:pt x="179" y="17"/>
                  </a:cubicBezTo>
                  <a:cubicBezTo>
                    <a:pt x="155" y="6"/>
                    <a:pt x="130" y="0"/>
                    <a:pt x="105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2701675" y="3439900"/>
              <a:ext cx="26350" cy="25275"/>
            </a:xfrm>
            <a:custGeom>
              <a:rect b="b" l="l" r="r" t="t"/>
              <a:pathLst>
                <a:path extrusionOk="0" h="1011" w="1054">
                  <a:moveTo>
                    <a:pt x="4" y="1"/>
                  </a:moveTo>
                  <a:cubicBezTo>
                    <a:pt x="4" y="2"/>
                    <a:pt x="4" y="4"/>
                    <a:pt x="4" y="5"/>
                  </a:cubicBezTo>
                  <a:lnTo>
                    <a:pt x="4" y="5"/>
                  </a:lnTo>
                  <a:cubicBezTo>
                    <a:pt x="4" y="4"/>
                    <a:pt x="4" y="2"/>
                    <a:pt x="4" y="1"/>
                  </a:cubicBezTo>
                  <a:close/>
                  <a:moveTo>
                    <a:pt x="1053" y="7"/>
                  </a:moveTo>
                  <a:lnTo>
                    <a:pt x="1053" y="7"/>
                  </a:lnTo>
                  <a:cubicBezTo>
                    <a:pt x="1053" y="7"/>
                    <a:pt x="1053" y="7"/>
                    <a:pt x="1053" y="7"/>
                  </a:cubicBezTo>
                  <a:lnTo>
                    <a:pt x="1053" y="7"/>
                  </a:lnTo>
                  <a:cubicBezTo>
                    <a:pt x="1053" y="7"/>
                    <a:pt x="1053" y="7"/>
                    <a:pt x="1053" y="7"/>
                  </a:cubicBezTo>
                  <a:close/>
                  <a:moveTo>
                    <a:pt x="4" y="5"/>
                  </a:moveTo>
                  <a:lnTo>
                    <a:pt x="4" y="5"/>
                  </a:lnTo>
                  <a:cubicBezTo>
                    <a:pt x="2" y="239"/>
                    <a:pt x="2" y="472"/>
                    <a:pt x="1" y="706"/>
                  </a:cubicBezTo>
                  <a:cubicBezTo>
                    <a:pt x="1" y="784"/>
                    <a:pt x="53" y="862"/>
                    <a:pt x="156" y="923"/>
                  </a:cubicBezTo>
                  <a:cubicBezTo>
                    <a:pt x="169" y="930"/>
                    <a:pt x="180" y="936"/>
                    <a:pt x="195" y="943"/>
                  </a:cubicBezTo>
                  <a:lnTo>
                    <a:pt x="209" y="949"/>
                  </a:lnTo>
                  <a:cubicBezTo>
                    <a:pt x="217" y="952"/>
                    <a:pt x="224" y="956"/>
                    <a:pt x="233" y="959"/>
                  </a:cubicBezTo>
                  <a:lnTo>
                    <a:pt x="236" y="961"/>
                  </a:lnTo>
                  <a:lnTo>
                    <a:pt x="246" y="964"/>
                  </a:lnTo>
                  <a:cubicBezTo>
                    <a:pt x="256" y="968"/>
                    <a:pt x="266" y="971"/>
                    <a:pt x="278" y="975"/>
                  </a:cubicBezTo>
                  <a:lnTo>
                    <a:pt x="288" y="978"/>
                  </a:lnTo>
                  <a:lnTo>
                    <a:pt x="296" y="981"/>
                  </a:lnTo>
                  <a:cubicBezTo>
                    <a:pt x="307" y="984"/>
                    <a:pt x="317" y="987"/>
                    <a:pt x="328" y="988"/>
                  </a:cubicBezTo>
                  <a:lnTo>
                    <a:pt x="336" y="991"/>
                  </a:lnTo>
                  <a:lnTo>
                    <a:pt x="350" y="994"/>
                  </a:lnTo>
                  <a:lnTo>
                    <a:pt x="363" y="997"/>
                  </a:lnTo>
                  <a:cubicBezTo>
                    <a:pt x="373" y="998"/>
                    <a:pt x="382" y="1000"/>
                    <a:pt x="392" y="1001"/>
                  </a:cubicBezTo>
                  <a:cubicBezTo>
                    <a:pt x="395" y="1001"/>
                    <a:pt x="399" y="1003"/>
                    <a:pt x="402" y="1003"/>
                  </a:cubicBezTo>
                  <a:cubicBezTo>
                    <a:pt x="407" y="1004"/>
                    <a:pt x="411" y="1004"/>
                    <a:pt x="415" y="1004"/>
                  </a:cubicBezTo>
                  <a:cubicBezTo>
                    <a:pt x="424" y="1006"/>
                    <a:pt x="433" y="1007"/>
                    <a:pt x="441" y="1007"/>
                  </a:cubicBezTo>
                  <a:lnTo>
                    <a:pt x="455" y="1009"/>
                  </a:lnTo>
                  <a:lnTo>
                    <a:pt x="466" y="1009"/>
                  </a:lnTo>
                  <a:cubicBezTo>
                    <a:pt x="475" y="1009"/>
                    <a:pt x="484" y="1010"/>
                    <a:pt x="492" y="1010"/>
                  </a:cubicBezTo>
                  <a:lnTo>
                    <a:pt x="582" y="1010"/>
                  </a:lnTo>
                  <a:cubicBezTo>
                    <a:pt x="594" y="1010"/>
                    <a:pt x="607" y="1009"/>
                    <a:pt x="618" y="1007"/>
                  </a:cubicBezTo>
                  <a:lnTo>
                    <a:pt x="626" y="1007"/>
                  </a:lnTo>
                  <a:lnTo>
                    <a:pt x="636" y="1006"/>
                  </a:lnTo>
                  <a:cubicBezTo>
                    <a:pt x="649" y="1004"/>
                    <a:pt x="660" y="1003"/>
                    <a:pt x="672" y="1001"/>
                  </a:cubicBezTo>
                  <a:lnTo>
                    <a:pt x="682" y="1000"/>
                  </a:lnTo>
                  <a:lnTo>
                    <a:pt x="687" y="1000"/>
                  </a:lnTo>
                  <a:lnTo>
                    <a:pt x="702" y="996"/>
                  </a:lnTo>
                  <a:cubicBezTo>
                    <a:pt x="713" y="994"/>
                    <a:pt x="723" y="993"/>
                    <a:pt x="731" y="990"/>
                  </a:cubicBezTo>
                  <a:cubicBezTo>
                    <a:pt x="739" y="988"/>
                    <a:pt x="746" y="987"/>
                    <a:pt x="752" y="984"/>
                  </a:cubicBezTo>
                  <a:cubicBezTo>
                    <a:pt x="762" y="982"/>
                    <a:pt x="771" y="980"/>
                    <a:pt x="779" y="977"/>
                  </a:cubicBezTo>
                  <a:cubicBezTo>
                    <a:pt x="782" y="977"/>
                    <a:pt x="784" y="977"/>
                    <a:pt x="785" y="975"/>
                  </a:cubicBezTo>
                  <a:cubicBezTo>
                    <a:pt x="797" y="971"/>
                    <a:pt x="807" y="968"/>
                    <a:pt x="817" y="964"/>
                  </a:cubicBezTo>
                  <a:lnTo>
                    <a:pt x="823" y="962"/>
                  </a:lnTo>
                  <a:cubicBezTo>
                    <a:pt x="833" y="958"/>
                    <a:pt x="845" y="952"/>
                    <a:pt x="856" y="948"/>
                  </a:cubicBezTo>
                  <a:lnTo>
                    <a:pt x="865" y="943"/>
                  </a:lnTo>
                  <a:cubicBezTo>
                    <a:pt x="878" y="938"/>
                    <a:pt x="890" y="930"/>
                    <a:pt x="901" y="924"/>
                  </a:cubicBezTo>
                  <a:lnTo>
                    <a:pt x="907" y="922"/>
                  </a:lnTo>
                  <a:lnTo>
                    <a:pt x="913" y="917"/>
                  </a:lnTo>
                  <a:lnTo>
                    <a:pt x="923" y="911"/>
                  </a:lnTo>
                  <a:lnTo>
                    <a:pt x="932" y="906"/>
                  </a:lnTo>
                  <a:lnTo>
                    <a:pt x="940" y="898"/>
                  </a:lnTo>
                  <a:lnTo>
                    <a:pt x="948" y="893"/>
                  </a:lnTo>
                  <a:lnTo>
                    <a:pt x="956" y="887"/>
                  </a:lnTo>
                  <a:lnTo>
                    <a:pt x="963" y="881"/>
                  </a:lnTo>
                  <a:lnTo>
                    <a:pt x="971" y="874"/>
                  </a:lnTo>
                  <a:cubicBezTo>
                    <a:pt x="972" y="874"/>
                    <a:pt x="972" y="872"/>
                    <a:pt x="974" y="871"/>
                  </a:cubicBezTo>
                  <a:cubicBezTo>
                    <a:pt x="975" y="871"/>
                    <a:pt x="975" y="869"/>
                    <a:pt x="977" y="869"/>
                  </a:cubicBezTo>
                  <a:cubicBezTo>
                    <a:pt x="981" y="865"/>
                    <a:pt x="985" y="861"/>
                    <a:pt x="988" y="856"/>
                  </a:cubicBezTo>
                  <a:lnTo>
                    <a:pt x="992" y="853"/>
                  </a:lnTo>
                  <a:cubicBezTo>
                    <a:pt x="997" y="848"/>
                    <a:pt x="1001" y="842"/>
                    <a:pt x="1006" y="837"/>
                  </a:cubicBezTo>
                  <a:cubicBezTo>
                    <a:pt x="1007" y="836"/>
                    <a:pt x="1008" y="835"/>
                    <a:pt x="1008" y="833"/>
                  </a:cubicBezTo>
                  <a:cubicBezTo>
                    <a:pt x="1010" y="832"/>
                    <a:pt x="1014" y="826"/>
                    <a:pt x="1016" y="823"/>
                  </a:cubicBezTo>
                  <a:lnTo>
                    <a:pt x="1020" y="817"/>
                  </a:lnTo>
                  <a:lnTo>
                    <a:pt x="1026" y="808"/>
                  </a:lnTo>
                  <a:lnTo>
                    <a:pt x="1027" y="806"/>
                  </a:lnTo>
                  <a:lnTo>
                    <a:pt x="1029" y="801"/>
                  </a:lnTo>
                  <a:lnTo>
                    <a:pt x="1033" y="794"/>
                  </a:lnTo>
                  <a:cubicBezTo>
                    <a:pt x="1035" y="791"/>
                    <a:pt x="1035" y="790"/>
                    <a:pt x="1036" y="787"/>
                  </a:cubicBezTo>
                  <a:lnTo>
                    <a:pt x="1039" y="779"/>
                  </a:lnTo>
                  <a:cubicBezTo>
                    <a:pt x="1039" y="778"/>
                    <a:pt x="1040" y="777"/>
                    <a:pt x="1040" y="775"/>
                  </a:cubicBezTo>
                  <a:cubicBezTo>
                    <a:pt x="1042" y="775"/>
                    <a:pt x="1042" y="774"/>
                    <a:pt x="1042" y="772"/>
                  </a:cubicBezTo>
                  <a:cubicBezTo>
                    <a:pt x="1043" y="769"/>
                    <a:pt x="1043" y="768"/>
                    <a:pt x="1045" y="765"/>
                  </a:cubicBezTo>
                  <a:cubicBezTo>
                    <a:pt x="1045" y="762"/>
                    <a:pt x="1046" y="761"/>
                    <a:pt x="1046" y="758"/>
                  </a:cubicBezTo>
                  <a:cubicBezTo>
                    <a:pt x="1048" y="756"/>
                    <a:pt x="1048" y="753"/>
                    <a:pt x="1049" y="750"/>
                  </a:cubicBezTo>
                  <a:cubicBezTo>
                    <a:pt x="1049" y="749"/>
                    <a:pt x="1049" y="748"/>
                    <a:pt x="1049" y="746"/>
                  </a:cubicBezTo>
                  <a:lnTo>
                    <a:pt x="1049" y="743"/>
                  </a:lnTo>
                  <a:cubicBezTo>
                    <a:pt x="1049" y="740"/>
                    <a:pt x="1050" y="737"/>
                    <a:pt x="1050" y="736"/>
                  </a:cubicBezTo>
                  <a:cubicBezTo>
                    <a:pt x="1050" y="733"/>
                    <a:pt x="1050" y="730"/>
                    <a:pt x="1050" y="729"/>
                  </a:cubicBezTo>
                  <a:lnTo>
                    <a:pt x="1050" y="720"/>
                  </a:lnTo>
                  <a:lnTo>
                    <a:pt x="1050" y="716"/>
                  </a:lnTo>
                  <a:cubicBezTo>
                    <a:pt x="1050" y="714"/>
                    <a:pt x="1050" y="713"/>
                    <a:pt x="1050" y="711"/>
                  </a:cubicBezTo>
                  <a:cubicBezTo>
                    <a:pt x="1050" y="476"/>
                    <a:pt x="1052" y="242"/>
                    <a:pt x="1053" y="7"/>
                  </a:cubicBezTo>
                  <a:lnTo>
                    <a:pt x="1053" y="7"/>
                  </a:lnTo>
                  <a:cubicBezTo>
                    <a:pt x="1053" y="8"/>
                    <a:pt x="1052" y="11"/>
                    <a:pt x="1052" y="14"/>
                  </a:cubicBezTo>
                  <a:cubicBezTo>
                    <a:pt x="1052" y="17"/>
                    <a:pt x="1052" y="20"/>
                    <a:pt x="1052" y="21"/>
                  </a:cubicBezTo>
                  <a:lnTo>
                    <a:pt x="1052" y="28"/>
                  </a:lnTo>
                  <a:cubicBezTo>
                    <a:pt x="1052" y="31"/>
                    <a:pt x="1052" y="34"/>
                    <a:pt x="1050" y="37"/>
                  </a:cubicBezTo>
                  <a:cubicBezTo>
                    <a:pt x="1050" y="40"/>
                    <a:pt x="1050" y="41"/>
                    <a:pt x="1049" y="43"/>
                  </a:cubicBezTo>
                  <a:cubicBezTo>
                    <a:pt x="1049" y="46"/>
                    <a:pt x="1048" y="49"/>
                    <a:pt x="1048" y="52"/>
                  </a:cubicBezTo>
                  <a:cubicBezTo>
                    <a:pt x="1046" y="53"/>
                    <a:pt x="1046" y="56"/>
                    <a:pt x="1046" y="59"/>
                  </a:cubicBezTo>
                  <a:cubicBezTo>
                    <a:pt x="1045" y="60"/>
                    <a:pt x="1043" y="63"/>
                    <a:pt x="1043" y="66"/>
                  </a:cubicBezTo>
                  <a:cubicBezTo>
                    <a:pt x="1042" y="69"/>
                    <a:pt x="1042" y="70"/>
                    <a:pt x="1040" y="72"/>
                  </a:cubicBezTo>
                  <a:lnTo>
                    <a:pt x="1037" y="81"/>
                  </a:lnTo>
                  <a:lnTo>
                    <a:pt x="1035" y="88"/>
                  </a:lnTo>
                  <a:cubicBezTo>
                    <a:pt x="1033" y="89"/>
                    <a:pt x="1032" y="92"/>
                    <a:pt x="1030" y="95"/>
                  </a:cubicBezTo>
                  <a:cubicBezTo>
                    <a:pt x="1029" y="98"/>
                    <a:pt x="1027" y="99"/>
                    <a:pt x="1026" y="101"/>
                  </a:cubicBezTo>
                  <a:cubicBezTo>
                    <a:pt x="1024" y="104"/>
                    <a:pt x="1023" y="108"/>
                    <a:pt x="1020" y="111"/>
                  </a:cubicBezTo>
                  <a:lnTo>
                    <a:pt x="1017" y="117"/>
                  </a:lnTo>
                  <a:cubicBezTo>
                    <a:pt x="1014" y="120"/>
                    <a:pt x="1011" y="123"/>
                    <a:pt x="1010" y="127"/>
                  </a:cubicBezTo>
                  <a:lnTo>
                    <a:pt x="1006" y="131"/>
                  </a:lnTo>
                  <a:cubicBezTo>
                    <a:pt x="1001" y="136"/>
                    <a:pt x="997" y="141"/>
                    <a:pt x="992" y="147"/>
                  </a:cubicBezTo>
                  <a:lnTo>
                    <a:pt x="988" y="152"/>
                  </a:lnTo>
                  <a:cubicBezTo>
                    <a:pt x="985" y="155"/>
                    <a:pt x="981" y="159"/>
                    <a:pt x="977" y="163"/>
                  </a:cubicBezTo>
                  <a:lnTo>
                    <a:pt x="971" y="168"/>
                  </a:lnTo>
                  <a:lnTo>
                    <a:pt x="963" y="175"/>
                  </a:lnTo>
                  <a:lnTo>
                    <a:pt x="956" y="181"/>
                  </a:lnTo>
                  <a:lnTo>
                    <a:pt x="948" y="188"/>
                  </a:lnTo>
                  <a:lnTo>
                    <a:pt x="940" y="194"/>
                  </a:lnTo>
                  <a:cubicBezTo>
                    <a:pt x="937" y="195"/>
                    <a:pt x="934" y="197"/>
                    <a:pt x="932" y="199"/>
                  </a:cubicBezTo>
                  <a:lnTo>
                    <a:pt x="923" y="205"/>
                  </a:lnTo>
                  <a:lnTo>
                    <a:pt x="913" y="211"/>
                  </a:lnTo>
                  <a:lnTo>
                    <a:pt x="901" y="218"/>
                  </a:lnTo>
                  <a:cubicBezTo>
                    <a:pt x="890" y="226"/>
                    <a:pt x="878" y="231"/>
                    <a:pt x="865" y="237"/>
                  </a:cubicBezTo>
                  <a:lnTo>
                    <a:pt x="856" y="242"/>
                  </a:lnTo>
                  <a:cubicBezTo>
                    <a:pt x="845" y="246"/>
                    <a:pt x="833" y="252"/>
                    <a:pt x="821" y="256"/>
                  </a:cubicBezTo>
                  <a:lnTo>
                    <a:pt x="818" y="257"/>
                  </a:lnTo>
                  <a:cubicBezTo>
                    <a:pt x="805" y="262"/>
                    <a:pt x="792" y="266"/>
                    <a:pt x="779" y="271"/>
                  </a:cubicBezTo>
                  <a:cubicBezTo>
                    <a:pt x="771" y="273"/>
                    <a:pt x="762" y="276"/>
                    <a:pt x="753" y="278"/>
                  </a:cubicBezTo>
                  <a:lnTo>
                    <a:pt x="731" y="284"/>
                  </a:lnTo>
                  <a:cubicBezTo>
                    <a:pt x="723" y="286"/>
                    <a:pt x="714" y="288"/>
                    <a:pt x="704" y="289"/>
                  </a:cubicBezTo>
                  <a:cubicBezTo>
                    <a:pt x="694" y="292"/>
                    <a:pt x="689" y="294"/>
                    <a:pt x="682" y="294"/>
                  </a:cubicBezTo>
                  <a:lnTo>
                    <a:pt x="673" y="295"/>
                  </a:lnTo>
                  <a:cubicBezTo>
                    <a:pt x="660" y="298"/>
                    <a:pt x="649" y="300"/>
                    <a:pt x="637" y="301"/>
                  </a:cubicBezTo>
                  <a:lnTo>
                    <a:pt x="627" y="302"/>
                  </a:lnTo>
                  <a:cubicBezTo>
                    <a:pt x="613" y="304"/>
                    <a:pt x="598" y="305"/>
                    <a:pt x="584" y="305"/>
                  </a:cubicBezTo>
                  <a:lnTo>
                    <a:pt x="495" y="305"/>
                  </a:lnTo>
                  <a:cubicBezTo>
                    <a:pt x="485" y="305"/>
                    <a:pt x="476" y="305"/>
                    <a:pt x="468" y="304"/>
                  </a:cubicBezTo>
                  <a:lnTo>
                    <a:pt x="443" y="302"/>
                  </a:lnTo>
                  <a:cubicBezTo>
                    <a:pt x="434" y="302"/>
                    <a:pt x="426" y="301"/>
                    <a:pt x="417" y="300"/>
                  </a:cubicBezTo>
                  <a:cubicBezTo>
                    <a:pt x="410" y="298"/>
                    <a:pt x="401" y="297"/>
                    <a:pt x="394" y="297"/>
                  </a:cubicBezTo>
                  <a:cubicBezTo>
                    <a:pt x="385" y="295"/>
                    <a:pt x="375" y="292"/>
                    <a:pt x="366" y="291"/>
                  </a:cubicBezTo>
                  <a:cubicBezTo>
                    <a:pt x="357" y="289"/>
                    <a:pt x="346" y="288"/>
                    <a:pt x="337" y="285"/>
                  </a:cubicBezTo>
                  <a:lnTo>
                    <a:pt x="330" y="284"/>
                  </a:lnTo>
                  <a:cubicBezTo>
                    <a:pt x="317" y="281"/>
                    <a:pt x="304" y="276"/>
                    <a:pt x="291" y="273"/>
                  </a:cubicBezTo>
                  <a:lnTo>
                    <a:pt x="279" y="269"/>
                  </a:lnTo>
                  <a:cubicBezTo>
                    <a:pt x="269" y="266"/>
                    <a:pt x="257" y="263"/>
                    <a:pt x="247" y="259"/>
                  </a:cubicBezTo>
                  <a:lnTo>
                    <a:pt x="238" y="256"/>
                  </a:lnTo>
                  <a:cubicBezTo>
                    <a:pt x="228" y="252"/>
                    <a:pt x="220" y="247"/>
                    <a:pt x="211" y="243"/>
                  </a:cubicBezTo>
                  <a:lnTo>
                    <a:pt x="196" y="237"/>
                  </a:lnTo>
                  <a:cubicBezTo>
                    <a:pt x="183" y="231"/>
                    <a:pt x="170" y="224"/>
                    <a:pt x="159" y="218"/>
                  </a:cubicBezTo>
                  <a:cubicBezTo>
                    <a:pt x="56" y="159"/>
                    <a:pt x="4" y="82"/>
                    <a:pt x="4" y="5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56"/>
            <p:cNvSpPr/>
            <p:nvPr/>
          </p:nvSpPr>
          <p:spPr>
            <a:xfrm>
              <a:off x="2700375" y="3432350"/>
              <a:ext cx="28925" cy="15250"/>
            </a:xfrm>
            <a:custGeom>
              <a:rect b="b" l="l" r="r" t="t"/>
              <a:pathLst>
                <a:path extrusionOk="0" h="610" w="1157">
                  <a:moveTo>
                    <a:pt x="577" y="0"/>
                  </a:moveTo>
                  <a:cubicBezTo>
                    <a:pt x="443" y="0"/>
                    <a:pt x="309" y="30"/>
                    <a:pt x="206" y="90"/>
                  </a:cubicBezTo>
                  <a:cubicBezTo>
                    <a:pt x="0" y="209"/>
                    <a:pt x="2" y="401"/>
                    <a:pt x="208" y="520"/>
                  </a:cubicBezTo>
                  <a:cubicBezTo>
                    <a:pt x="311" y="580"/>
                    <a:pt x="445" y="609"/>
                    <a:pt x="580" y="609"/>
                  </a:cubicBezTo>
                  <a:cubicBezTo>
                    <a:pt x="714" y="609"/>
                    <a:pt x="849" y="580"/>
                    <a:pt x="952" y="520"/>
                  </a:cubicBezTo>
                  <a:cubicBezTo>
                    <a:pt x="1156" y="401"/>
                    <a:pt x="1155" y="209"/>
                    <a:pt x="949" y="90"/>
                  </a:cubicBezTo>
                  <a:cubicBezTo>
                    <a:pt x="846" y="30"/>
                    <a:pt x="711" y="0"/>
                    <a:pt x="57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09" name="Shape 9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0" name="Google Shape;9110;p57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9111" name="Google Shape;9111;p57"/>
          <p:cNvSpPr txBox="1"/>
          <p:nvPr>
            <p:ph idx="1" type="body"/>
          </p:nvPr>
        </p:nvSpPr>
        <p:spPr>
          <a:xfrm>
            <a:off x="627350" y="1217226"/>
            <a:ext cx="3870600" cy="3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Did you like the resources on this template? Get them for free at our other websites.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Red Hat Display"/>
                <a:ea typeface="Red Hat Display"/>
                <a:cs typeface="Red Hat Display"/>
                <a:sym typeface="Red Hat Display"/>
              </a:rPr>
              <a:t>Vectors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-203200" lvl="0" marL="241300" rtl="0" algn="l">
              <a:spcBef>
                <a:spcPts val="100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Set of isometric houses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Several decorative houses in isometric style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Nice background with a concept of house for rent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Living room with window and blue couch in isometric design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Home interior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Interior of house in isometric style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9"/>
              </a:rPr>
              <a:t>Infographic steps template isometric design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10"/>
              </a:rPr>
              <a:t>Infographic element collection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11"/>
              </a:rPr>
              <a:t>Isometric infographic steps concept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12"/>
              </a:rPr>
              <a:t>Modern isometric infographic steps concept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13"/>
              </a:rPr>
              <a:t>Isometric running mobile app infographi</a:t>
            </a:r>
            <a:r>
              <a:rPr lang="en">
                <a:uFill>
                  <a:noFill/>
                </a:uFill>
                <a:hlinkClick r:id="rId14"/>
              </a:rPr>
              <a:t>c</a:t>
            </a:r>
            <a:endParaRPr/>
          </a:p>
        </p:txBody>
      </p:sp>
      <p:sp>
        <p:nvSpPr>
          <p:cNvPr id="9112" name="Google Shape;9112;p57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3" name="Google Shape;9113;p57"/>
          <p:cNvSpPr txBox="1"/>
          <p:nvPr>
            <p:ph idx="2" type="body"/>
          </p:nvPr>
        </p:nvSpPr>
        <p:spPr>
          <a:xfrm>
            <a:off x="4447125" y="1299429"/>
            <a:ext cx="4110600" cy="33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15"/>
              </a:rPr>
              <a:t>Nice background with a concept of house for rent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16"/>
              </a:rPr>
              <a:t>Nice background with a concept of house for rent</a:t>
            </a:r>
            <a:r>
              <a:rPr lang="en"/>
              <a:t> II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17"/>
              </a:rPr>
              <a:t>Plain credit card concept illustration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18"/>
              </a:rPr>
              <a:t>House searching concept illustration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19"/>
              </a:rPr>
              <a:t>For sale concept illustration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20"/>
              </a:rPr>
              <a:t>New message concept illustration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21"/>
              </a:rPr>
              <a:t>Isometric travel landing page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22"/>
              </a:rPr>
              <a:t>Travel landing page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23"/>
              </a:rPr>
              <a:t>Isometric smart city 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24"/>
              </a:rPr>
              <a:t>Isometric view of modern home interior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25"/>
              </a:rPr>
              <a:t>Isometric view of modern home interior </a:t>
            </a:r>
            <a:r>
              <a:rPr lang="en"/>
              <a:t>II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26"/>
              </a:rPr>
              <a:t>Isometric hiring background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27"/>
              </a:rPr>
              <a:t>Isometric smart city background template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latin typeface="Red Hat Display"/>
                <a:ea typeface="Red Hat Display"/>
                <a:cs typeface="Red Hat Display"/>
                <a:sym typeface="Red Hat Display"/>
              </a:rPr>
              <a:t>Photos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28"/>
              </a:rPr>
              <a:t>Interior of bedroom with guitar on bed</a:t>
            </a:r>
            <a:endParaRPr/>
          </a:p>
          <a:p>
            <a:pPr indent="-203200" lvl="0" marL="241300" rtl="0" algn="l">
              <a:spcBef>
                <a:spcPts val="0"/>
              </a:spcBef>
              <a:spcAft>
                <a:spcPts val="0"/>
              </a:spcAft>
              <a:buSzPts val="1200"/>
              <a:buFont typeface="Muli"/>
              <a:buChar char="●"/>
            </a:pPr>
            <a:r>
              <a:rPr lang="en">
                <a:uFill>
                  <a:noFill/>
                </a:uFill>
                <a:hlinkClick r:id="rId29"/>
              </a:rPr>
              <a:t>Living room design with yellow armchair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117" name="Shape 9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8" name="Google Shape;9118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9" name="Google Shape;9119;p58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0" name="Google Shape;9120;p58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124" name="Shape 9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5" name="Google Shape;9125;p59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6" name="Google Shape;9126;p59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7" name="Google Shape;9127;p59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Red Hat Display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https://fonts.google.com/specimen/Red+Hat+Display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Muli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https://fonts.google.com/specimen/Muli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8" name="Google Shape;9128;p59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9129" name="Google Shape;9129;p59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4AA9E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59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8D8A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59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3F9F7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59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42524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59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#f4aa9e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134" name="Google Shape;9134;p59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#008d8a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135" name="Google Shape;9135;p59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#e3f9f7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9136" name="Google Shape;9136;p59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#e42524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140" name="Shape 9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1" name="Google Shape;9141;p6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2" name="Google Shape;9142;p60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43" name="Google Shape;9143;p60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9144" name="Google Shape;9144;p60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60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6" name="Google Shape;9146;p60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9147" name="Google Shape;9147;p60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60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60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60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1" name="Google Shape;9151;p60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9152" name="Google Shape;9152;p60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60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4" name="Google Shape;9154;p60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9155" name="Google Shape;9155;p60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60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60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8" name="Google Shape;9158;p60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9159" name="Google Shape;9159;p60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60"/>
            <p:cNvSpPr/>
            <p:nvPr/>
          </p:nvSpPr>
          <p:spPr>
            <a:xfrm>
              <a:off x="4916811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1" name="Google Shape;9161;p60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9162" name="Google Shape;9162;p60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60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60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60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6" name="Google Shape;9166;p60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9167" name="Google Shape;9167;p60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60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60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60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1" name="Google Shape;9171;p60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9172" name="Google Shape;9172;p60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60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60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60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60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7" name="Google Shape;9177;p60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9178" name="Google Shape;9178;p60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60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60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60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2" name="Google Shape;9182;p60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9183" name="Google Shape;9183;p60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60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60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6" name="Google Shape;9186;p60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9187" name="Google Shape;9187;p60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60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60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60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60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60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3" name="Google Shape;9193;p60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9194" name="Google Shape;9194;p60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60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60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60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60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60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60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01" name="Google Shape;9201;p60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2" name="Google Shape;9202;p60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3" name="Google Shape;9203;p60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4" name="Google Shape;9204;p60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05" name="Google Shape;9205;p60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9206" name="Google Shape;9206;p6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6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8" name="Google Shape;9208;p60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9209" name="Google Shape;9209;p60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60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1" name="Google Shape;9211;p60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9212" name="Google Shape;9212;p60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60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4" name="Google Shape;9214;p60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9215" name="Google Shape;9215;p60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60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7" name="Google Shape;9217;p60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9218" name="Google Shape;9218;p60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60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0" name="Google Shape;9220;p60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9221" name="Google Shape;9221;p60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60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3" name="Google Shape;9223;p60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9224" name="Google Shape;9224;p60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60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6" name="Google Shape;9226;p60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9227" name="Google Shape;9227;p60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60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60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0" name="Google Shape;9230;p60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9231" name="Google Shape;9231;p60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60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60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4" name="Google Shape;9234;p60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9235" name="Google Shape;9235;p60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60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60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8" name="Google Shape;9238;p60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9239" name="Google Shape;9239;p60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60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60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2" name="Google Shape;9242;p60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9243" name="Google Shape;9243;p60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60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45" name="Google Shape;9245;p60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6" name="Google Shape;9246;p60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7" name="Google Shape;9247;p60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8" name="Google Shape;9248;p60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9" name="Google Shape;9249;p60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0" name="Google Shape;9250;p60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51" name="Google Shape;9251;p60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9252" name="Google Shape;9252;p60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60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4" name="Google Shape;9254;p60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9255" name="Google Shape;9255;p60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60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7" name="Google Shape;9257;p60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9258" name="Google Shape;9258;p60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60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60" name="Google Shape;9260;p60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1" name="Google Shape;9261;p60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2" name="Google Shape;9262;p60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63" name="Google Shape;9263;p60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9264" name="Google Shape;9264;p60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60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60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60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60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60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60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60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60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3" name="Google Shape;9273;p60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9274" name="Google Shape;9274;p60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60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6" name="Google Shape;9276;p60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9277" name="Google Shape;9277;p60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60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60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60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60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60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60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60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60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60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60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60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60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60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60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60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60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60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60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60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7" name="Google Shape;9297;p60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9298" name="Google Shape;9298;p60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60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60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60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60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60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60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60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60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60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60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60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60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60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60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60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60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60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60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60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60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60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60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60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60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60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60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60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60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60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60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60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60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60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60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60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60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60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60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60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60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60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60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60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60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60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60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60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60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60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60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60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60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60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60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60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60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60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60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60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60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60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60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60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60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60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60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60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60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60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60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60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60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60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60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60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60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60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6" name="Google Shape;9376;p60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9377" name="Google Shape;9377;p60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60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60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60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1" name="Google Shape;9381;p60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9382" name="Google Shape;9382;p60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60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60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5" name="Google Shape;9385;p60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9386" name="Google Shape;9386;p60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60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60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9" name="Google Shape;9389;p60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9390" name="Google Shape;9390;p60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60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2" name="Google Shape;9392;p60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9393" name="Google Shape;9393;p60"/>
            <p:cNvSpPr/>
            <p:nvPr/>
          </p:nvSpPr>
          <p:spPr>
            <a:xfrm>
              <a:off x="4411970" y="3780383"/>
              <a:ext cx="797845" cy="220435"/>
            </a:xfrm>
            <a:custGeom>
              <a:rect b="b" l="l" r="r" t="t"/>
              <a:pathLst>
                <a:path extrusionOk="0" h="4882" w="1767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60"/>
            <p:cNvSpPr/>
            <p:nvPr/>
          </p:nvSpPr>
          <p:spPr>
            <a:xfrm>
              <a:off x="4411970" y="3940447"/>
              <a:ext cx="60414" cy="60369"/>
            </a:xfrm>
            <a:custGeom>
              <a:rect b="b" l="l" r="r" t="t"/>
              <a:pathLst>
                <a:path extrusionOk="0" h="1337" w="1338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60"/>
            <p:cNvSpPr/>
            <p:nvPr/>
          </p:nvSpPr>
          <p:spPr>
            <a:xfrm>
              <a:off x="4411970" y="3686602"/>
              <a:ext cx="228743" cy="228743"/>
            </a:xfrm>
            <a:custGeom>
              <a:rect b="b" l="l" r="r" t="t"/>
              <a:pathLst>
                <a:path extrusionOk="0" h="5066" w="5066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60"/>
            <p:cNvSpPr/>
            <p:nvPr/>
          </p:nvSpPr>
          <p:spPr>
            <a:xfrm>
              <a:off x="4442628" y="3717261"/>
              <a:ext cx="167425" cy="167425"/>
            </a:xfrm>
            <a:custGeom>
              <a:rect b="b" l="l" r="r" t="t"/>
              <a:pathLst>
                <a:path extrusionOk="0" h="3708" w="3708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60"/>
            <p:cNvSpPr/>
            <p:nvPr/>
          </p:nvSpPr>
          <p:spPr>
            <a:xfrm>
              <a:off x="4455090" y="3729723"/>
              <a:ext cx="142546" cy="142546"/>
            </a:xfrm>
            <a:custGeom>
              <a:rect b="b" l="l" r="r" t="t"/>
              <a:pathLst>
                <a:path extrusionOk="0" h="3157" w="3157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98" name="Google Shape;9398;p60"/>
          <p:cNvSpPr/>
          <p:nvPr/>
        </p:nvSpPr>
        <p:spPr>
          <a:xfrm>
            <a:off x="981722" y="2987237"/>
            <a:ext cx="822545" cy="19583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99" name="Google Shape;9399;p60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9400" name="Google Shape;9400;p60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60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60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60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4" name="Google Shape;9404;p60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9405" name="Google Shape;9405;p60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60"/>
            <p:cNvSpPr/>
            <p:nvPr/>
          </p:nvSpPr>
          <p:spPr>
            <a:xfrm>
              <a:off x="4416034" y="3308320"/>
              <a:ext cx="120286" cy="11572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7" name="Google Shape;9407;p60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9408" name="Google Shape;9408;p60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60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9410" name="Google Shape;9410;p60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fmla="val 50000" name="adj"/>
            </a:avLst>
          </a:prstGeom>
          <a:solidFill>
            <a:srgbClr val="667E9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11" name="Google Shape;9411;p60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9412" name="Google Shape;9412;p60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60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4" name="Google Shape;9414;p60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9415" name="Google Shape;9415;p60"/>
            <p:cNvSpPr/>
            <p:nvPr/>
          </p:nvSpPr>
          <p:spPr>
            <a:xfrm>
              <a:off x="4411970" y="2278599"/>
              <a:ext cx="763574" cy="144443"/>
            </a:xfrm>
            <a:custGeom>
              <a:rect b="b" l="l" r="r" t="t"/>
              <a:pathLst>
                <a:path extrusionOk="0" h="3199" w="16911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60"/>
            <p:cNvSpPr/>
            <p:nvPr/>
          </p:nvSpPr>
          <p:spPr>
            <a:xfrm>
              <a:off x="4411970" y="2233974"/>
              <a:ext cx="262291" cy="144443"/>
            </a:xfrm>
            <a:custGeom>
              <a:rect b="b" l="l" r="r" t="t"/>
              <a:pathLst>
                <a:path extrusionOk="0" h="3199" w="5809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7" name="Google Shape;9417;p60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9418" name="Google Shape;9418;p60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60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0" name="Google Shape;9420;p60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9421" name="Google Shape;9421;p6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6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3" name="Google Shape;9423;p60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9424" name="Google Shape;9424;p60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60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60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60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60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60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60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60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2" name="Google Shape;9432;p60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9433" name="Google Shape;9433;p60"/>
            <p:cNvSpPr/>
            <p:nvPr/>
          </p:nvSpPr>
          <p:spPr>
            <a:xfrm>
              <a:off x="8036275" y="1522825"/>
              <a:ext cx="568251" cy="419545"/>
            </a:xfrm>
            <a:custGeom>
              <a:rect b="b" l="l" r="r" t="t"/>
              <a:pathLst>
                <a:path extrusionOk="0" h="57354" w="77683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60"/>
            <p:cNvSpPr/>
            <p:nvPr/>
          </p:nvSpPr>
          <p:spPr>
            <a:xfrm>
              <a:off x="8358375" y="1649762"/>
              <a:ext cx="456039" cy="463215"/>
            </a:xfrm>
            <a:custGeom>
              <a:rect b="b" l="l" r="r" t="t"/>
              <a:pathLst>
                <a:path extrusionOk="0" h="63324" w="62343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60"/>
            <p:cNvSpPr/>
            <p:nvPr/>
          </p:nvSpPr>
          <p:spPr>
            <a:xfrm>
              <a:off x="8465584" y="1980292"/>
              <a:ext cx="368998" cy="464042"/>
            </a:xfrm>
            <a:custGeom>
              <a:rect b="b" l="l" r="r" t="t"/>
              <a:pathLst>
                <a:path extrusionOk="0" h="63437" w="50444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60"/>
            <p:cNvSpPr/>
            <p:nvPr/>
          </p:nvSpPr>
          <p:spPr>
            <a:xfrm>
              <a:off x="8334786" y="2284073"/>
              <a:ext cx="463522" cy="468043"/>
            </a:xfrm>
            <a:custGeom>
              <a:rect b="b" l="l" r="r" t="t"/>
              <a:pathLst>
                <a:path extrusionOk="0" h="63984" w="63366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60"/>
            <p:cNvSpPr/>
            <p:nvPr/>
          </p:nvSpPr>
          <p:spPr>
            <a:xfrm>
              <a:off x="8110685" y="2444876"/>
              <a:ext cx="447276" cy="400935"/>
            </a:xfrm>
            <a:custGeom>
              <a:rect b="b" l="l" r="r" t="t"/>
              <a:pathLst>
                <a:path extrusionOk="0" h="54810" w="61145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60"/>
            <p:cNvSpPr/>
            <p:nvPr/>
          </p:nvSpPr>
          <p:spPr>
            <a:xfrm>
              <a:off x="7734911" y="2426963"/>
              <a:ext cx="434445" cy="418813"/>
            </a:xfrm>
            <a:custGeom>
              <a:rect b="b" l="l" r="r" t="t"/>
              <a:pathLst>
                <a:path extrusionOk="0" h="57254" w="59391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60"/>
            <p:cNvSpPr/>
            <p:nvPr/>
          </p:nvSpPr>
          <p:spPr>
            <a:xfrm>
              <a:off x="7525051" y="2256329"/>
              <a:ext cx="455242" cy="463215"/>
            </a:xfrm>
            <a:custGeom>
              <a:rect b="b" l="l" r="r" t="t"/>
              <a:pathLst>
                <a:path extrusionOk="0" h="63324" w="62234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60"/>
            <p:cNvSpPr/>
            <p:nvPr/>
          </p:nvSpPr>
          <p:spPr>
            <a:xfrm>
              <a:off x="7508249" y="1924972"/>
              <a:ext cx="365633" cy="464042"/>
            </a:xfrm>
            <a:custGeom>
              <a:rect b="b" l="l" r="r" t="t"/>
              <a:pathLst>
                <a:path extrusionOk="0" h="63437" w="49984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60"/>
            <p:cNvSpPr/>
            <p:nvPr/>
          </p:nvSpPr>
          <p:spPr>
            <a:xfrm>
              <a:off x="7540418" y="1617212"/>
              <a:ext cx="464261" cy="468058"/>
            </a:xfrm>
            <a:custGeom>
              <a:rect b="b" l="l" r="r" t="t"/>
              <a:pathLst>
                <a:path extrusionOk="0" h="63986" w="63467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60"/>
            <p:cNvSpPr/>
            <p:nvPr/>
          </p:nvSpPr>
          <p:spPr>
            <a:xfrm>
              <a:off x="7780728" y="1524076"/>
              <a:ext cx="374828" cy="400379"/>
            </a:xfrm>
            <a:custGeom>
              <a:rect b="b" l="l" r="r" t="t"/>
              <a:pathLst>
                <a:path extrusionOk="0" h="54734" w="51241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3" name="Google Shape;9443;p60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9444" name="Google Shape;9444;p60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60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60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60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60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60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60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60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60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60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60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60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60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60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60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60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60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60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60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60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60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5" name="Google Shape;9465;p60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9466" name="Google Shape;9466;p60"/>
            <p:cNvSpPr/>
            <p:nvPr/>
          </p:nvSpPr>
          <p:spPr>
            <a:xfrm>
              <a:off x="1898925" y="1777225"/>
              <a:ext cx="370875" cy="370500"/>
            </a:xfrm>
            <a:custGeom>
              <a:rect b="b" l="l" r="r" t="t"/>
              <a:pathLst>
                <a:path extrusionOk="0" h="14820" w="14835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60"/>
            <p:cNvSpPr/>
            <p:nvPr/>
          </p:nvSpPr>
          <p:spPr>
            <a:xfrm>
              <a:off x="2121325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60"/>
            <p:cNvSpPr/>
            <p:nvPr/>
          </p:nvSpPr>
          <p:spPr>
            <a:xfrm>
              <a:off x="1825800" y="198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60"/>
            <p:cNvSpPr/>
            <p:nvPr/>
          </p:nvSpPr>
          <p:spPr>
            <a:xfrm>
              <a:off x="2121325" y="198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60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60"/>
            <p:cNvSpPr/>
            <p:nvPr/>
          </p:nvSpPr>
          <p:spPr>
            <a:xfrm>
              <a:off x="1956875" y="1835225"/>
              <a:ext cx="254975" cy="254475"/>
            </a:xfrm>
            <a:custGeom>
              <a:rect b="b" l="l" r="r" t="t"/>
              <a:pathLst>
                <a:path extrusionOk="0" h="10179" w="10199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72" name="Google Shape;9472;p60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3" name="Google Shape;9473;p60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4" name="Google Shape;9474;p60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5" name="Google Shape;9475;p60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79" name="Shape 9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0" name="Google Shape;9480;p61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9481" name="Google Shape;9481;p61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9482" name="Google Shape;9482;p61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483" name="Google Shape;9483;p61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4" name="Google Shape;9484;p61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9485" name="Google Shape;9485;p61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9486" name="Google Shape;9486;p61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9487" name="Google Shape;9487;p61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9488" name="Google Shape;9488;p61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9" name="Google Shape;9489;p61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0" name="Google Shape;9490;p61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1" name="Google Shape;9491;p61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9492" name="Google Shape;9492;p61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493" name="Google Shape;9493;p61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9494" name="Google Shape;9494;p61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495" name="Google Shape;9495;p61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6" name="Google Shape;9496;p61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9497" name="Google Shape;9497;p61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498" name="Google Shape;9498;p61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61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61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61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61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3" name="Google Shape;9503;p61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9504" name="Google Shape;9504;p61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61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506" name="Google Shape;9506;p61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9507" name="Google Shape;9507;p61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61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509" name="Google Shape;9509;p61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510" name="Google Shape;9510;p61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9511" name="Google Shape;9511;p61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61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513" name="Google Shape;9513;p61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9514" name="Google Shape;9514;p61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515" name="Google Shape;9515;p61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6" name="Google Shape;9516;p61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9517" name="Google Shape;9517;p61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9518" name="Google Shape;9518;p61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9519" name="Google Shape;9519;p61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0" name="Google Shape;9520;p61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521" name="Google Shape;9521;p61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9522" name="Google Shape;9522;p61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523" name="Google Shape;9523;p61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9524" name="Google Shape;9524;p61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9525" name="Google Shape;9525;p61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526" name="Google Shape;9526;p61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7" name="Google Shape;9527;p61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9528" name="Google Shape;9528;p61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529" name="Google Shape;9529;p61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30" name="Google Shape;9530;p61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61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61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9533" name="Google Shape;9533;p61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9534" name="Google Shape;9534;p61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61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61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61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61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61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61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61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61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61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61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61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61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61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61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61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9550" name="Google Shape;9550;p61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61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61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61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61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61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61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61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61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61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61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61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61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61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61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61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61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61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61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61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570" name="Google Shape;9570;p61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71" name="Google Shape;9571;p61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72" name="Google Shape;9572;p61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9573" name="Google Shape;9573;p61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61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75" name="Google Shape;9575;p61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76" name="Google Shape;9576;p61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9577" name="Google Shape;9577;p61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61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61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61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81" name="Google Shape;9581;p61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61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61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61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61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61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61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88" name="Google Shape;9588;p61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9589" name="Google Shape;9589;p61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61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61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61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93" name="Google Shape;9593;p61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61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61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61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61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61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61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61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61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61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61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61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61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61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61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61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61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61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61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61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61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61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61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61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61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61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61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61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61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22" name="Google Shape;9622;p61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9623" name="Google Shape;9623;p61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4" name="Google Shape;9624;p61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25" name="Google Shape;9625;p61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26" name="Google Shape;9626;p61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9627" name="Google Shape;9627;p61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9628" name="Google Shape;9628;p61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29" name="Google Shape;9629;p61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9630" name="Google Shape;9630;p61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1" name="Google Shape;9631;p61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32" name="Google Shape;9632;p61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61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61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61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61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61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61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61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40" name="Google Shape;9640;p61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9641" name="Google Shape;9641;p61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61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3" name="Google Shape;9643;p61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4" name="Google Shape;9644;p61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45" name="Google Shape;9645;p61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61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61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61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61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61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61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61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53" name="Google Shape;9653;p61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9654" name="Google Shape;9654;p61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5" name="Google Shape;9655;p61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6" name="Google Shape;9656;p61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7" name="Google Shape;9657;p61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58" name="Google Shape;9658;p61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61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61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61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61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61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61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61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61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61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61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61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61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61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61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61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61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75" name="Google Shape;9675;p61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61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61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61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61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61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61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61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61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61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61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61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87" name="Google Shape;9687;p61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61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61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61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61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61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61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61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61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61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61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61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61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00" name="Google Shape;9700;p61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701" name="Google Shape;9701;p61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61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03" name="Google Shape;9703;p61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61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61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61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61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61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61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61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61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712" name="Google Shape;9712;p61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61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61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61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61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61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61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61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61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61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722" name="Google Shape;9722;p61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61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61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61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61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61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728" name="Google Shape;9728;p61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61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61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61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61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61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61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61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61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61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8" name="Google Shape;9738;p61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9739" name="Google Shape;9739;p61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61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61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61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61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61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5" name="Google Shape;9745;p61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9746" name="Google Shape;9746;p61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61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61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61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61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61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61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61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61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61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61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61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61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61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61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61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61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61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61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61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61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61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61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61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61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61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61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61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61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61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61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61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61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61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61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61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61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61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61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61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61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61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61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61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61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61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61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61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61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61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61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61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61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61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61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61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61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61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61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61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61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61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61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61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61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61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61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61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61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61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61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61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61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61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61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61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61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61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61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61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61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61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61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61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61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61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61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61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61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61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61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61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61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61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61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61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61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61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61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61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61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61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61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61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61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61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61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61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61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61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61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61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61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61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61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61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61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61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61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61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61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61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61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61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61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61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61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61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61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61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61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61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61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61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61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61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61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61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61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61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61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61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61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61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61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61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61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61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61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61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61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61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61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61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61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61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61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61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61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61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61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61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61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61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61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61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61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61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61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61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61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61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61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61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61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61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61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61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61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61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61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61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61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61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61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61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61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61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61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61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61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61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61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61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61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61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61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61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61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61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61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61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61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61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61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61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61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61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61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61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61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61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61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61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61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61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61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61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61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61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61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61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61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61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61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61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61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61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61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61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61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61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61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61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61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61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61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61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61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61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61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61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61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61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61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61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61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61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61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61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61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61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61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61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61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61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61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61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61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61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61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61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61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61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61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61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61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61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61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61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61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61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61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61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61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61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61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61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61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61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61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61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61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61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61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61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61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61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61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61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61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61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61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61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61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61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61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61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61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61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61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61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61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61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61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61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61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61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61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61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61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61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61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61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61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61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61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61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61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61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61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61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61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61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61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61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61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61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61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61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61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61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61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61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61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61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61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61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61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61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61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61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61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61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61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61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61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61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61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61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61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61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61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61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61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61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61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61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61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61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61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61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61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61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61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61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61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61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61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61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61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61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61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61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61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61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61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61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61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61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61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61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61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61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61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61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61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61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61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61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61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61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61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61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61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61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61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61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61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61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61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61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61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61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61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61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61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61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61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61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61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61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61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61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61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61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61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61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61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61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61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61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61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61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61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61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61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61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61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61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61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61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61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61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61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61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61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61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61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61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61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61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61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61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61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61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61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61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61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61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61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61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61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61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61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61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61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61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61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61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61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61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61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61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61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61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61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61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61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61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61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61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61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61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61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61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61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61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61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61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61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61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61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61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61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61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61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61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61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61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61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61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61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61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61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61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61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61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61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61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61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61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61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61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61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61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61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61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61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61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61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61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61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61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61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61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61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61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61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61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61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61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61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61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61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61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61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61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61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61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61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61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61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61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61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61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61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61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61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61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61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61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61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61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61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61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61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61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61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61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61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61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61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61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61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61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61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61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61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61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61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61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61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61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61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61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61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61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61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61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61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61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61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61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61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61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61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61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61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61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61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61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61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61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61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61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61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61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61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61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61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61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61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61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61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61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61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61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61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61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61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61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61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61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61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61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61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61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61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61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61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61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61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61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61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61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61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61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61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61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61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61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61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61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61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61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61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61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61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61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61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61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61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61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61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61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61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61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61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61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61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61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61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61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61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61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61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61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61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61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61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61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61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61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61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61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61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61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61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61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61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61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61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61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61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61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61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61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61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61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61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61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61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61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61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61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61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61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61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61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61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61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61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61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61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61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61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61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61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61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61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61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61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61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61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61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61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61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61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61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61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61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61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61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61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61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61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61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61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61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61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61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61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61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61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61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61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61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61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61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61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61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61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61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61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61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61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61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61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61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61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61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61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61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61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61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61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61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61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61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61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61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61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61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61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61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61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61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61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61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61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61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61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61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61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61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61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61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61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61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61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61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61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61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61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61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61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61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61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61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61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61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61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61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61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61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61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61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61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61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61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61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61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61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61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61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61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61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61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61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61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61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61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61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61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61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61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61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61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61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61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61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61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61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61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61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61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61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61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61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61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61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61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61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61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61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61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61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61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61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61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61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61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61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61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61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61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61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61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61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61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61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61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61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61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61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61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61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61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61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61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61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61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61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61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61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61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61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61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61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61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61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61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61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61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61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61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61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61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61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61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61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61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61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61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61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61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61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61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61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61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61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61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61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61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61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61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61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61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61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61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61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1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61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61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61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1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1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1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1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1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1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1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1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61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61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1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1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61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1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61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61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1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1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61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1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1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1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1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1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1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1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1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1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1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1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1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1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61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61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1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1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61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61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61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1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1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1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61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1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1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1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1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1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1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1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1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1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1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1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1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61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61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1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1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1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1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61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61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1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1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1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1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1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1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61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61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1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1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1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1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1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61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61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1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1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1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1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1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1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1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1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61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61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1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1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1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1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61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61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1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1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1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1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1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1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1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1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1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1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1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1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1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1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1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1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61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61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1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1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1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1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61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61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1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1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1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61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61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1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1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1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61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61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1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1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1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61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61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1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1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1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1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1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1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1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1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1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1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1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1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1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1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1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1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61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61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1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61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61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1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61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61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61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1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1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1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61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61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1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1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1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61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1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1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1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1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1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1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1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1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61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61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1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1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61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61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61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61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1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61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1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1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1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1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1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1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1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1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1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1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1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1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1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1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61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61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1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1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61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61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1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1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61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61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61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1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1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1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61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61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1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61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61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61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1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1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1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1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1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1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1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61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61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61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1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1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1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1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61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61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1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1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1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1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1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1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61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61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1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1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1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1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1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1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1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1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1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1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1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1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61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61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61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1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61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61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61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1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1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1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1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1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61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61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1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1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61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61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1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1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1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1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1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61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61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1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61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61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1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1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61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61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61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1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61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61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1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1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1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1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1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1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61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61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1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1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61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61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1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1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1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1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1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1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1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1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61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61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1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1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61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1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1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1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1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61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61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1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1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1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1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1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1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1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1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1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1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1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1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1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1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1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61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61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1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1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1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1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61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61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1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1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1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1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1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1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1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1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1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1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1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1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1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1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1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1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1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1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1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61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61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1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1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1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1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61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61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1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1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1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61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1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1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1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1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1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1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61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61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1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1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1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1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1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1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1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1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1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1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1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61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61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1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1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61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61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1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1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1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1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1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1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1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61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61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1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1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1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61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61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61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1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61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1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1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1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1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1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61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61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1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1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61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61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1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61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61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1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1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1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1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61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61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1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1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61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61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1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1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61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61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1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1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61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61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1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1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1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61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61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1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1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1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1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1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1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1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61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61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1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1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1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61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1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1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1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1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61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61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1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1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1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61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1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61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61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1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1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1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1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61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61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1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1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1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61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61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1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1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1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1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61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61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1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1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1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1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61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61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61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61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61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61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61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61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1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1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1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1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1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1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1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1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1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61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61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1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1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61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1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1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1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1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1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1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1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1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1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61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61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1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1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1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1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1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61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61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1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1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1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1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1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61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61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1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1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1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61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61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1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1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1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1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1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1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1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1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1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1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61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61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1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1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1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61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61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1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61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61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1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1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1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1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61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61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1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1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61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61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61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1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61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61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1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1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1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61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61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1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1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1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1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1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1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1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1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1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1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61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61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1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1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1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61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61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1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1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61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1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1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1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1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1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61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61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1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1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1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1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1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1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1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61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61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1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61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61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1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1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1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61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61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1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1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1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1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1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1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1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1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1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61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61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1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1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1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1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61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61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1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61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61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1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1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61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61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1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1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61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61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1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1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1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1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1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1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1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1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1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1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1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1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1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1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1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1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1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61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61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61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1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8" name="Google Shape;11318;p61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11319" name="Google Shape;11319;p61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61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61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1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1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1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1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1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1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1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1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1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61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61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61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1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61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61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1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1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1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1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1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61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61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1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61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61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61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1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1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1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1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1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61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61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1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1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1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1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1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1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1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1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1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1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1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1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1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1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1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0" name="Google Shape;11370;p61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11371" name="Google Shape;11371;p61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61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3" name="Google Shape;11373;p61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11374" name="Google Shape;11374;p61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1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6" name="Google Shape;11376;p61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11377" name="Google Shape;11377;p61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1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9" name="Google Shape;11379;p61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11380" name="Google Shape;11380;p61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61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2" name="Google Shape;11382;p61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11383" name="Google Shape;11383;p61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1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85" name="Google Shape;11385;p61"/>
          <p:cNvSpPr/>
          <p:nvPr/>
        </p:nvSpPr>
        <p:spPr>
          <a:xfrm>
            <a:off x="7845827" y="32631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86" name="Google Shape;11386;p61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11387" name="Google Shape;11387;p61"/>
            <p:cNvSpPr/>
            <p:nvPr/>
          </p:nvSpPr>
          <p:spPr>
            <a:xfrm>
              <a:off x="8335725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61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1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0" name="Google Shape;11390;p61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11391" name="Google Shape;11391;p61"/>
            <p:cNvSpPr/>
            <p:nvPr/>
          </p:nvSpPr>
          <p:spPr>
            <a:xfrm>
              <a:off x="8646134" y="3738687"/>
              <a:ext cx="12248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61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61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94" name="Google Shape;11394;p61"/>
          <p:cNvSpPr/>
          <p:nvPr/>
        </p:nvSpPr>
        <p:spPr>
          <a:xfrm>
            <a:off x="8138379" y="32418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95" name="Google Shape;11395;p61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11396" name="Google Shape;11396;p61"/>
            <p:cNvSpPr/>
            <p:nvPr/>
          </p:nvSpPr>
          <p:spPr>
            <a:xfrm>
              <a:off x="6015419" y="3716859"/>
              <a:ext cx="557671" cy="511283"/>
            </a:xfrm>
            <a:custGeom>
              <a:rect b="b" l="l" r="r" t="t"/>
              <a:pathLst>
                <a:path extrusionOk="0" h="88649" w="9665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397" name="Google Shape;11397;p61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11398" name="Google Shape;11398;p61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9" name="Google Shape;11399;p61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0" name="Google Shape;11400;p61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1" name="Google Shape;11401;p61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2" name="Google Shape;11402;p61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3" name="Google Shape;11403;p61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4" name="Google Shape;11404;p61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5" name="Google Shape;11405;p61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6" name="Google Shape;11406;p61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7" name="Google Shape;11407;p61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408" name="Google Shape;11408;p61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11409" name="Google Shape;11409;p61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10" name="Google Shape;11410;p61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11411" name="Google Shape;11411;p61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rect b="b" l="l" r="r" t="t"/>
                <a:pathLst>
                  <a:path extrusionOk="0" h="54723" w="41379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2" name="Google Shape;11412;p61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rect b="b" l="l" r="r" t="t"/>
                <a:pathLst>
                  <a:path extrusionOk="0" h="36872" w="33022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3" name="Google Shape;11413;p61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rect b="b" l="l" r="r" t="t"/>
                <a:pathLst>
                  <a:path extrusionOk="0" h="26421" w="10062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4" name="Google Shape;11414;p61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rect b="b" l="l" r="r" t="t"/>
                <a:pathLst>
                  <a:path extrusionOk="0" h="2026" w="8234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5" name="Google Shape;11415;p61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rect b="b" l="l" r="r" t="t"/>
                <a:pathLst>
                  <a:path extrusionOk="0" h="2467" w="6602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416" name="Google Shape;11416;p61"/>
            <p:cNvSpPr/>
            <p:nvPr/>
          </p:nvSpPr>
          <p:spPr>
            <a:xfrm>
              <a:off x="6867451" y="3073651"/>
              <a:ext cx="102383" cy="56919"/>
            </a:xfrm>
            <a:custGeom>
              <a:rect b="b" l="l" r="r" t="t"/>
              <a:pathLst>
                <a:path extrusionOk="0" h="9869" w="17744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61"/>
            <p:cNvSpPr/>
            <p:nvPr/>
          </p:nvSpPr>
          <p:spPr>
            <a:xfrm>
              <a:off x="7069097" y="3119476"/>
              <a:ext cx="78535" cy="76898"/>
            </a:xfrm>
            <a:custGeom>
              <a:rect b="b" l="l" r="r" t="t"/>
              <a:pathLst>
                <a:path extrusionOk="0" h="13333" w="13611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61"/>
            <p:cNvSpPr/>
            <p:nvPr/>
          </p:nvSpPr>
          <p:spPr>
            <a:xfrm>
              <a:off x="6946266" y="3181844"/>
              <a:ext cx="21095" cy="14742"/>
            </a:xfrm>
            <a:custGeom>
              <a:rect b="b" l="l" r="r" t="t"/>
              <a:pathLst>
                <a:path extrusionOk="0" h="2556" w="3656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19" name="Google Shape;11419;p61"/>
          <p:cNvSpPr/>
          <p:nvPr/>
        </p:nvSpPr>
        <p:spPr>
          <a:xfrm>
            <a:off x="7009563" y="3146856"/>
            <a:ext cx="24269" cy="11004"/>
          </a:xfrm>
          <a:custGeom>
            <a:rect b="b" l="l" r="r" t="t"/>
            <a:pathLst>
              <a:path extrusionOk="0" h="1908" w="4206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20" name="Google Shape;11420;p61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11421" name="Google Shape;11421;p61"/>
            <p:cNvSpPr/>
            <p:nvPr/>
          </p:nvSpPr>
          <p:spPr>
            <a:xfrm>
              <a:off x="6652154" y="3716623"/>
              <a:ext cx="560631" cy="511352"/>
            </a:xfrm>
            <a:custGeom>
              <a:rect b="b" l="l" r="r" t="t"/>
              <a:pathLst>
                <a:path extrusionOk="0" h="88661" w="97163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22" name="Google Shape;11422;p61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11423" name="Google Shape;11423;p61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rect b="b" l="l" r="r" t="t"/>
                <a:pathLst>
                  <a:path extrusionOk="0" h="80501" w="66964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4" name="Google Shape;11424;p61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rect b="b" l="l" r="r" t="t"/>
                <a:pathLst>
                  <a:path extrusionOk="0" h="17709" w="20389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5" name="Google Shape;11425;p61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rect b="b" l="l" r="r" t="t"/>
                <a:pathLst>
                  <a:path extrusionOk="0" h="8855" w="7116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6" name="Google Shape;11426;p61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rect b="b" l="l" r="r" t="t"/>
                <a:pathLst>
                  <a:path extrusionOk="0" h="6247" w="9973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7" name="Google Shape;11427;p61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rect b="b" l="l" r="r" t="t"/>
                <a:pathLst>
                  <a:path extrusionOk="0" h="12279" w="6673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8" name="Google Shape;11428;p61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rect b="b" l="l" r="r" t="t"/>
                <a:pathLst>
                  <a:path extrusionOk="0" h="1542" w="7293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9" name="Google Shape;11429;p61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rect b="b" l="l" r="r" t="t"/>
                <a:pathLst>
                  <a:path extrusionOk="0" h="3763" w="2681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0" name="Google Shape;11430;p61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rect b="b" l="l" r="r" t="t"/>
                <a:pathLst>
                  <a:path extrusionOk="0" h="3142" w="3301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1" name="Google Shape;11431;p61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rect b="b" l="l" r="r" t="t"/>
                <a:pathLst>
                  <a:path extrusionOk="0" h="4260" w="1687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2" name="Google Shape;11432;p61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3" name="Google Shape;11433;p61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4" name="Google Shape;11434;p61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5" name="Google Shape;11435;p61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436" name="Google Shape;11436;p61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11437" name="Google Shape;11437;p61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61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39" name="Google Shape;11439;p61"/>
          <p:cNvSpPr/>
          <p:nvPr/>
        </p:nvSpPr>
        <p:spPr>
          <a:xfrm>
            <a:off x="8168685" y="40505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0" name="Google Shape;11440;p61"/>
          <p:cNvSpPr/>
          <p:nvPr/>
        </p:nvSpPr>
        <p:spPr>
          <a:xfrm flipH="1">
            <a:off x="7376923" y="4017007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41" name="Google Shape;11441;p61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11442" name="Google Shape;11442;p61"/>
            <p:cNvSpPr/>
            <p:nvPr/>
          </p:nvSpPr>
          <p:spPr>
            <a:xfrm>
              <a:off x="6000100" y="3076250"/>
              <a:ext cx="587871" cy="512373"/>
            </a:xfrm>
            <a:custGeom>
              <a:rect b="b" l="l" r="r" t="t"/>
              <a:pathLst>
                <a:path extrusionOk="0" h="88838" w="101884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43" name="Google Shape;11443;p61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11444" name="Google Shape;11444;p61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rect b="b" l="l" r="r" t="t"/>
                <a:pathLst>
                  <a:path extrusionOk="0" h="78008" w="71098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5" name="Google Shape;11445;p61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rect b="b" l="l" r="r" t="t"/>
                <a:pathLst>
                  <a:path extrusionOk="0" h="26208" w="10771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6" name="Google Shape;11446;p61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rect b="b" l="l" r="r" t="t"/>
                <a:pathLst>
                  <a:path extrusionOk="0" h="6219" w="2030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7" name="Google Shape;11447;p61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rect b="b" l="l" r="r" t="t"/>
                <a:pathLst>
                  <a:path extrusionOk="0" h="7383" w="7826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8" name="Google Shape;11448;p61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rect b="b" l="l" r="r" t="t"/>
                <a:pathLst>
                  <a:path extrusionOk="0" h="6708" w="4934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9" name="Google Shape;11449;p61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rect b="b" l="l" r="r" t="t"/>
                <a:pathLst>
                  <a:path extrusionOk="0" h="2373" w="4508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0" name="Google Shape;11450;p61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rect b="b" l="l" r="r" t="t"/>
                <a:pathLst>
                  <a:path extrusionOk="0" h="2949" w="3745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451" name="Google Shape;11451;p61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11452" name="Google Shape;11452;p61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11453" name="Google Shape;11453;p61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454" name="Google Shape;11454;p61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11455" name="Google Shape;11455;p61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6" name="Google Shape;11456;p61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57" name="Google Shape;11457;p61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11458" name="Google Shape;11458;p61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9" name="Google Shape;11459;p61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460" name="Google Shape;11460;p61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11461" name="Google Shape;11461;p61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11462" name="Google Shape;11462;p61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3" name="Google Shape;11463;p61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64" name="Google Shape;11464;p61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11465" name="Google Shape;11465;p61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6" name="Google Shape;11466;p61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67" name="Google Shape;11467;p61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11468" name="Google Shape;11468;p61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9" name="Google Shape;11469;p61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70" name="Google Shape;11470;p61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11471" name="Google Shape;11471;p61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2" name="Google Shape;11472;p61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73" name="Google Shape;11473;p61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11474" name="Google Shape;11474;p61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5" name="Google Shape;11475;p61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476" name="Google Shape;11476;p61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11477" name="Google Shape;11477;p61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11478" name="Google Shape;11478;p61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9" name="Google Shape;11479;p61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0" name="Google Shape;11480;p61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1" name="Google Shape;11481;p61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2" name="Google Shape;11482;p61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3" name="Google Shape;11483;p61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84" name="Google Shape;11484;p61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11485" name="Google Shape;11485;p61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6" name="Google Shape;11486;p61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87" name="Google Shape;11487;p61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11488" name="Google Shape;11488;p61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9" name="Google Shape;11489;p61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90" name="Google Shape;11490;p61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11491" name="Google Shape;11491;p61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2" name="Google Shape;11492;p61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93" name="Google Shape;11493;p61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11494" name="Google Shape;11494;p61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5" name="Google Shape;11495;p61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96" name="Google Shape;11496;p61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11497" name="Google Shape;11497;p61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8" name="Google Shape;11498;p61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499" name="Google Shape;11499;p61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11500" name="Google Shape;11500;p61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1" name="Google Shape;11501;p61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02" name="Google Shape;11502;p61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11503" name="Google Shape;11503;p61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4" name="Google Shape;11504;p61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505" name="Google Shape;11505;p61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11506" name="Google Shape;11506;p61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11507" name="Google Shape;11507;p61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8" name="Google Shape;11508;p61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9" name="Google Shape;11509;p61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10" name="Google Shape;11510;p61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11511" name="Google Shape;11511;p61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2" name="Google Shape;11512;p61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13" name="Google Shape;11513;p61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11514" name="Google Shape;11514;p61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5" name="Google Shape;11515;p61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16" name="Google Shape;11516;p61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11517" name="Google Shape;11517;p61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8" name="Google Shape;11518;p61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19" name="Google Shape;11519;p61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11520" name="Google Shape;11520;p61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1" name="Google Shape;11521;p61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522" name="Google Shape;11522;p61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11523" name="Google Shape;11523;p61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11524" name="Google Shape;11524;p61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5" name="Google Shape;11525;p61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6" name="Google Shape;11526;p61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7" name="Google Shape;11527;p61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28" name="Google Shape;11528;p61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11529" name="Google Shape;11529;p61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0" name="Google Shape;11530;p61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31" name="Google Shape;11531;p61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11532" name="Google Shape;11532;p61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3" name="Google Shape;11533;p61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34" name="Google Shape;11534;p61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11535" name="Google Shape;11535;p61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6" name="Google Shape;11536;p61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37" name="Google Shape;11537;p61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11538" name="Google Shape;11538;p61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9" name="Google Shape;11539;p61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40" name="Google Shape;11540;p61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11541" name="Google Shape;11541;p61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2" name="Google Shape;11542;p61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43" name="Google Shape;11543;p61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11544" name="Google Shape;11544;p61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5" name="Google Shape;11545;p61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546" name="Google Shape;11546;p61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11547" name="Google Shape;11547;p61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548" name="Google Shape;11548;p61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11549" name="Google Shape;11549;p61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0" name="Google Shape;11550;p61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51" name="Google Shape;11551;p61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11552" name="Google Shape;11552;p61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3" name="Google Shape;11553;p61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554" name="Google Shape;11554;p61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11555" name="Google Shape;11555;p61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11556" name="Google Shape;11556;p61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7" name="Google Shape;11557;p61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8" name="Google Shape;11558;p61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9" name="Google Shape;11559;p61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0" name="Google Shape;11560;p61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1" name="Google Shape;11561;p61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62" name="Google Shape;11562;p61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11563" name="Google Shape;11563;p61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4" name="Google Shape;11564;p61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65" name="Google Shape;11565;p61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11566" name="Google Shape;11566;p61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7" name="Google Shape;11567;p61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68" name="Google Shape;11568;p61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11569" name="Google Shape;11569;p61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0" name="Google Shape;11570;p61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71" name="Google Shape;11571;p61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11572" name="Google Shape;11572;p61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3" name="Google Shape;11573;p61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74" name="Google Shape;11574;p61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11575" name="Google Shape;11575;p61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6" name="Google Shape;11576;p61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77" name="Google Shape;11577;p61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11578" name="Google Shape;11578;p61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9" name="Google Shape;11579;p61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80" name="Google Shape;11580;p61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11581" name="Google Shape;11581;p61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2" name="Google Shape;11582;p61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83" name="Google Shape;11583;p61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11584" name="Google Shape;11584;p61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5" name="Google Shape;11585;p61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586" name="Google Shape;11586;p61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11587" name="Google Shape;11587;p61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8" name="Google Shape;11588;p61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589" name="Google Shape;11589;p61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11590" name="Google Shape;11590;p61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11591" name="Google Shape;11591;p61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2" name="Google Shape;11592;p61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3" name="Google Shape;11593;p61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4" name="Google Shape;11594;p61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5" name="Google Shape;11595;p61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6" name="Google Shape;11596;p61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7" name="Google Shape;11597;p61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8" name="Google Shape;11598;p61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9" name="Google Shape;11599;p61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0" name="Google Shape;11600;p61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1" name="Google Shape;11601;p61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2" name="Google Shape;11602;p61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3" name="Google Shape;11603;p61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4" name="Google Shape;11604;p61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5" name="Google Shape;11605;p61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6" name="Google Shape;11606;p61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7" name="Google Shape;11607;p61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08" name="Google Shape;11608;p61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11609" name="Google Shape;11609;p61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0" name="Google Shape;11610;p61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11" name="Google Shape;11611;p61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11612" name="Google Shape;11612;p61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3" name="Google Shape;11613;p61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14" name="Google Shape;11614;p61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11615" name="Google Shape;11615;p61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6" name="Google Shape;11616;p61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17" name="Google Shape;11617;p61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11618" name="Google Shape;11618;p61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9" name="Google Shape;11619;p61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20" name="Google Shape;11620;p61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11621" name="Google Shape;11621;p61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2" name="Google Shape;11622;p61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23" name="Google Shape;11623;p61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11624" name="Google Shape;11624;p61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5" name="Google Shape;11625;p61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26" name="Google Shape;11626;p61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11627" name="Google Shape;11627;p61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8" name="Google Shape;11628;p61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29" name="Google Shape;11629;p61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11630" name="Google Shape;11630;p61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1" name="Google Shape;11631;p61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32" name="Google Shape;11632;p61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11633" name="Google Shape;11633;p61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4" name="Google Shape;11634;p61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35" name="Google Shape;11635;p61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11636" name="Google Shape;11636;p61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7" name="Google Shape;11637;p61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38" name="Google Shape;11638;p61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11639" name="Google Shape;11639;p61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0" name="Google Shape;11640;p61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41" name="Google Shape;11641;p61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11642" name="Google Shape;11642;p61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3" name="Google Shape;11643;p61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644" name="Google Shape;11644;p61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11645" name="Google Shape;11645;p61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6" name="Google Shape;11646;p61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647" name="Google Shape;11647;p61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11648" name="Google Shape;11648;p61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649" name="Google Shape;11649;p61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11650" name="Google Shape;11650;p61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1" name="Google Shape;11651;p61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652" name="Google Shape;11652;p61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11653" name="Google Shape;11653;p61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4" name="Google Shape;11654;p61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1655" name="Google Shape;11655;p61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11656" name="Google Shape;11656;p61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657" name="Google Shape;11657;p61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658" name="Google Shape;11658;p61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659" name="Google Shape;11659;p61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660" name="Google Shape;11660;p61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661" name="Google Shape;11661;p61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662" name="Google Shape;11662;p61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663" name="Google Shape;11663;p61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11664" name="Google Shape;11664;p61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11665" name="Google Shape;11665;p61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66" name="Google Shape;11666;p61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67" name="Google Shape;11667;p61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68" name="Google Shape;11668;p61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69" name="Google Shape;11669;p61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70" name="Google Shape;11670;p61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71" name="Google Shape;11671;p61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72" name="Google Shape;11672;p61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73" name="Google Shape;11673;p61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74" name="Google Shape;11674;p61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75" name="Google Shape;11675;p61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76" name="Google Shape;11676;p61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77" name="Google Shape;11677;p61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1678" name="Google Shape;11678;p61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11679" name="Google Shape;11679;p61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11680" name="Google Shape;11680;p61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81" name="Google Shape;11681;p61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82" name="Google Shape;11682;p61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83" name="Google Shape;11683;p61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84" name="Google Shape;11684;p61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85" name="Google Shape;11685;p61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86" name="Google Shape;11686;p61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87" name="Google Shape;11687;p61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88" name="Google Shape;11688;p61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89" name="Google Shape;11689;p61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90" name="Google Shape;11690;p61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91" name="Google Shape;11691;p61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92" name="Google Shape;11692;p61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93" name="Google Shape;11693;p61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94" name="Google Shape;11694;p61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95" name="Google Shape;11695;p61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96" name="Google Shape;11696;p61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97" name="Google Shape;11697;p61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98" name="Google Shape;11698;p61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699" name="Google Shape;11699;p61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700" name="Google Shape;11700;p61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701" name="Google Shape;11701;p61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702" name="Google Shape;11702;p61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1703" name="Google Shape;11703;p61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11704" name="Google Shape;11704;p61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11705" name="Google Shape;11705;p61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11706" name="Google Shape;11706;p61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11707" name="Google Shape;11707;p61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708" name="Google Shape;11708;p61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709" name="Google Shape;11709;p61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710" name="Google Shape;11710;p61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711" name="Google Shape;11711;p61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712" name="Google Shape;11712;p61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713" name="Google Shape;11713;p61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11714" name="Google Shape;11714;p61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11715" name="Google Shape;11715;p61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16" name="Google Shape;11716;p61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17" name="Google Shape;11717;p61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18" name="Google Shape;11718;p61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19" name="Google Shape;11719;p61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20" name="Google Shape;11720;p61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21" name="Google Shape;11721;p61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22" name="Google Shape;11722;p61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23" name="Google Shape;11723;p61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24" name="Google Shape;11724;p61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25" name="Google Shape;11725;p61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26" name="Google Shape;11726;p61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11727" name="Google Shape;11727;p61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11728" name="Google Shape;11728;p61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11729" name="Google Shape;11729;p61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730" name="Google Shape;11730;p61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731" name="Google Shape;11731;p61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732" name="Google Shape;11732;p61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733" name="Google Shape;11733;p61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734" name="Google Shape;11734;p61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1735" name="Google Shape;11735;p61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11736" name="Google Shape;11736;p61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11737" name="Google Shape;11737;p61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1738" name="Google Shape;11738;p61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1739" name="Google Shape;11739;p61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1740" name="Google Shape;11740;p61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1741" name="Google Shape;11741;p61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11742" name="Google Shape;11742;p61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11743" name="Google Shape;11743;p6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1744" name="Google Shape;11744;p6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1745" name="Google Shape;11745;p6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1746" name="Google Shape;11746;p6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11747" name="Google Shape;11747;p61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748" name="Google Shape;11748;p61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11749" name="Google Shape;11749;p61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11750" name="Google Shape;11750;p61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11751" name="Google Shape;11751;p61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11752" name="Google Shape;11752;p61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3" name="Google Shape;11753;p61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54" name="Google Shape;11754;p61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11755" name="Google Shape;11755;p61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6" name="Google Shape;11756;p61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57" name="Google Shape;11757;p61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11758" name="Google Shape;11758;p61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9" name="Google Shape;11759;p61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60" name="Google Shape;11760;p61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11761" name="Google Shape;11761;p61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2" name="Google Shape;11762;p61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63" name="Google Shape;11763;p61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11764" name="Google Shape;11764;p61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5" name="Google Shape;11765;p61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66" name="Google Shape;11766;p61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11767" name="Google Shape;11767;p61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8" name="Google Shape;11768;p61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69" name="Google Shape;11769;p61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11770" name="Google Shape;11770;p61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1" name="Google Shape;11771;p61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72" name="Google Shape;11772;p61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11773" name="Google Shape;11773;p61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4" name="Google Shape;11774;p61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75" name="Google Shape;11775;p61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11776" name="Google Shape;11776;p61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7" name="Google Shape;11777;p61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78" name="Google Shape;11778;p61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11779" name="Google Shape;11779;p61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0" name="Google Shape;11780;p61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81" name="Google Shape;11781;p61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11782" name="Google Shape;11782;p61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3" name="Google Shape;11783;p61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84" name="Google Shape;11784;p61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11785" name="Google Shape;11785;p61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6" name="Google Shape;11786;p61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87" name="Google Shape;11787;p61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11788" name="Google Shape;11788;p61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9" name="Google Shape;11789;p61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90" name="Google Shape;11790;p61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11791" name="Google Shape;11791;p61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2" name="Google Shape;11792;p61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93" name="Google Shape;11793;p61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11794" name="Google Shape;11794;p61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5" name="Google Shape;11795;p61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96" name="Google Shape;11796;p61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11797" name="Google Shape;11797;p61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8" name="Google Shape;11798;p61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799" name="Google Shape;11799;p61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11800" name="Google Shape;11800;p61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1" name="Google Shape;11801;p61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02" name="Google Shape;11802;p61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11803" name="Google Shape;11803;p61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4" name="Google Shape;11804;p61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05" name="Google Shape;11805;p61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11806" name="Google Shape;11806;p61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7" name="Google Shape;11807;p61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08" name="Google Shape;11808;p61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11809" name="Google Shape;11809;p61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0" name="Google Shape;11810;p61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11" name="Google Shape;11811;p61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11812" name="Google Shape;11812;p61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3" name="Google Shape;11813;p61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14" name="Google Shape;11814;p61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11815" name="Google Shape;11815;p61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6" name="Google Shape;11816;p61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17" name="Google Shape;11817;p61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11818" name="Google Shape;11818;p61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9" name="Google Shape;11819;p61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20" name="Google Shape;11820;p61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11821" name="Google Shape;11821;p61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2" name="Google Shape;11822;p61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23" name="Google Shape;11823;p61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11824" name="Google Shape;11824;p61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5" name="Google Shape;11825;p61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26" name="Google Shape;11826;p61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11827" name="Google Shape;11827;p61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8" name="Google Shape;11828;p61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29" name="Google Shape;11829;p61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11830" name="Google Shape;11830;p61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1" name="Google Shape;11831;p61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32" name="Google Shape;11832;p61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11833" name="Google Shape;11833;p61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4" name="Google Shape;11834;p61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35" name="Google Shape;11835;p61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11836" name="Google Shape;11836;p61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7" name="Google Shape;11837;p61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38" name="Google Shape;11838;p61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11839" name="Google Shape;11839;p61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0" name="Google Shape;11840;p61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41" name="Google Shape;11841;p61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11842" name="Google Shape;11842;p61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3" name="Google Shape;11843;p61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44" name="Google Shape;11844;p61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11845" name="Google Shape;11845;p61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6" name="Google Shape;11846;p61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47" name="Google Shape;11847;p61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11848" name="Google Shape;11848;p61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9" name="Google Shape;11849;p61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50" name="Google Shape;11850;p61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11851" name="Google Shape;11851;p61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2" name="Google Shape;11852;p61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53" name="Google Shape;11853;p61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11854" name="Google Shape;11854;p61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5" name="Google Shape;11855;p61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56" name="Google Shape;11856;p61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11857" name="Google Shape;11857;p61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8" name="Google Shape;11858;p61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59" name="Google Shape;11859;p61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11860" name="Google Shape;11860;p61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1" name="Google Shape;11861;p61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62" name="Google Shape;11862;p61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11863" name="Google Shape;11863;p61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4" name="Google Shape;11864;p61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65" name="Google Shape;11865;p61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11866" name="Google Shape;11866;p61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7" name="Google Shape;11867;p61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68" name="Google Shape;11868;p61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11869" name="Google Shape;11869;p61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0" name="Google Shape;11870;p61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71" name="Google Shape;11871;p61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11872" name="Google Shape;11872;p61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3" name="Google Shape;11873;p61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74" name="Google Shape;11874;p61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11875" name="Google Shape;11875;p61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6" name="Google Shape;11876;p61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77" name="Google Shape;11877;p61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11878" name="Google Shape;11878;p61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9" name="Google Shape;11879;p61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80" name="Google Shape;11880;p61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11881" name="Google Shape;11881;p61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2" name="Google Shape;11882;p61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83" name="Google Shape;11883;p61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11884" name="Google Shape;11884;p61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5" name="Google Shape;11885;p61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86" name="Google Shape;11886;p61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11887" name="Google Shape;11887;p61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8" name="Google Shape;11888;p61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89" name="Google Shape;11889;p61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11890" name="Google Shape;11890;p61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1" name="Google Shape;11891;p61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92" name="Google Shape;11892;p61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11893" name="Google Shape;11893;p61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4" name="Google Shape;11894;p61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95" name="Google Shape;11895;p61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11896" name="Google Shape;11896;p61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7" name="Google Shape;11897;p61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98" name="Google Shape;11898;p61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11899" name="Google Shape;11899;p61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0" name="Google Shape;11900;p61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01" name="Google Shape;11901;p61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11902" name="Google Shape;11902;p61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3" name="Google Shape;11903;p61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04" name="Google Shape;11904;p61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11905" name="Google Shape;11905;p61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6" name="Google Shape;11906;p61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07" name="Google Shape;11907;p61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11908" name="Google Shape;11908;p61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9" name="Google Shape;11909;p61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10" name="Google Shape;11910;p61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11911" name="Google Shape;11911;p61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2" name="Google Shape;11912;p61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13" name="Google Shape;11913;p61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11914" name="Google Shape;11914;p61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5" name="Google Shape;11915;p61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16" name="Google Shape;11916;p61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11917" name="Google Shape;11917;p61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8" name="Google Shape;11918;p61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19" name="Google Shape;11919;p61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11920" name="Google Shape;11920;p61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1" name="Google Shape;11921;p61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22" name="Google Shape;11922;p61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11923" name="Google Shape;11923;p61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4" name="Google Shape;11924;p61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25" name="Google Shape;11925;p61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11926" name="Google Shape;11926;p61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7" name="Google Shape;11927;p61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28" name="Google Shape;11928;p61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11929" name="Google Shape;11929;p61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0" name="Google Shape;11930;p61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31" name="Google Shape;11931;p61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11932" name="Google Shape;11932;p61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3" name="Google Shape;11933;p61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34" name="Google Shape;11934;p61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11935" name="Google Shape;11935;p61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6" name="Google Shape;11936;p61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937" name="Google Shape;11937;p61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8" name="Google Shape;11938;p61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939" name="Google Shape;11939;p61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11940" name="Google Shape;11940;p61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1" name="Google Shape;11941;p61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42" name="Google Shape;11942;p61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11943" name="Google Shape;11943;p61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4" name="Google Shape;11944;p61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945" name="Google Shape;11945;p61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6" name="Google Shape;11946;p61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947" name="Google Shape;11947;p61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11948" name="Google Shape;11948;p61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9" name="Google Shape;11949;p61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50" name="Google Shape;11950;p61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11951" name="Google Shape;11951;p61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2" name="Google Shape;11952;p61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53" name="Google Shape;11953;p61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11954" name="Google Shape;11954;p61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5" name="Google Shape;11955;p61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56" name="Google Shape;11956;p61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11957" name="Google Shape;11957;p61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8" name="Google Shape;11958;p61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59" name="Google Shape;11959;p61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11960" name="Google Shape;11960;p61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1" name="Google Shape;11961;p61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62" name="Google Shape;11962;p61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11963" name="Google Shape;11963;p61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4" name="Google Shape;11964;p61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65" name="Google Shape;11965;p61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11966" name="Google Shape;11966;p61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7" name="Google Shape;11967;p61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68" name="Google Shape;11968;p61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11969" name="Google Shape;11969;p61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0" name="Google Shape;11970;p61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71" name="Google Shape;11971;p61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11972" name="Google Shape;11972;p61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3" name="Google Shape;11973;p61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74" name="Google Shape;11974;p61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11975" name="Google Shape;11975;p61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6" name="Google Shape;11976;p61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77" name="Google Shape;11977;p61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11978" name="Google Shape;11978;p61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9" name="Google Shape;11979;p61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80" name="Google Shape;11980;p61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11981" name="Google Shape;11981;p61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2" name="Google Shape;11982;p61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983" name="Google Shape;11983;p61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4" name="Google Shape;11984;p61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985" name="Google Shape;11985;p61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11986" name="Google Shape;11986;p61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7" name="Google Shape;11987;p61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88" name="Google Shape;11988;p61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11989" name="Google Shape;11989;p61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0" name="Google Shape;11990;p61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1" name="Google Shape;11991;p61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11992" name="Google Shape;11992;p61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3" name="Google Shape;11993;p61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4" name="Google Shape;11994;p61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11995" name="Google Shape;11995;p61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6" name="Google Shape;11996;p61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97" name="Google Shape;11997;p61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11998" name="Google Shape;11998;p61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9" name="Google Shape;11999;p61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00" name="Google Shape;12000;p61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12001" name="Google Shape;12001;p61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2" name="Google Shape;12002;p61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03" name="Google Shape;12003;p61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12004" name="Google Shape;12004;p61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5" name="Google Shape;12005;p61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06" name="Google Shape;12006;p61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12007" name="Google Shape;12007;p61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8" name="Google Shape;12008;p61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09" name="Google Shape;12009;p61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12010" name="Google Shape;12010;p61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1" name="Google Shape;12011;p61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12" name="Google Shape;12012;p61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12013" name="Google Shape;12013;p61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4" name="Google Shape;12014;p61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15" name="Google Shape;12015;p61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12016" name="Google Shape;12016;p61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7" name="Google Shape;12017;p61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18" name="Google Shape;12018;p61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12019" name="Google Shape;12019;p61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0" name="Google Shape;12020;p61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21" name="Google Shape;12021;p61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12022" name="Google Shape;12022;p61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3" name="Google Shape;12023;p61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24" name="Google Shape;12024;p61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12025" name="Google Shape;12025;p61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6" name="Google Shape;12026;p61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27" name="Google Shape;12027;p61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12028" name="Google Shape;12028;p61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9" name="Google Shape;12029;p61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30" name="Google Shape;12030;p61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12031" name="Google Shape;12031;p61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2" name="Google Shape;12032;p61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33" name="Google Shape;12033;p61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12034" name="Google Shape;12034;p61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5" name="Google Shape;12035;p61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36" name="Google Shape;12036;p61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12037" name="Google Shape;12037;p61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8" name="Google Shape;12038;p61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39" name="Google Shape;12039;p61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12040" name="Google Shape;12040;p61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1" name="Google Shape;12041;p61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42" name="Google Shape;12042;p61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12043" name="Google Shape;12043;p61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4" name="Google Shape;12044;p61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45" name="Google Shape;12045;p61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12046" name="Google Shape;12046;p61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7" name="Google Shape;12047;p61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48" name="Google Shape;12048;p61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12049" name="Google Shape;12049;p61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0" name="Google Shape;12050;p61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51" name="Google Shape;12051;p61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12052" name="Google Shape;12052;p61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3" name="Google Shape;12053;p61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54" name="Google Shape;12054;p61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12055" name="Google Shape;12055;p61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6" name="Google Shape;12056;p61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057" name="Google Shape;12057;p61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8" name="Google Shape;12058;p61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059" name="Google Shape;12059;p61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12060" name="Google Shape;12060;p61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1" name="Google Shape;12061;p61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62" name="Google Shape;12062;p61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12063" name="Google Shape;12063;p61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4" name="Google Shape;12064;p61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65" name="Google Shape;12065;p61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12066" name="Google Shape;12066;p61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7" name="Google Shape;12067;p61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068" name="Google Shape;12068;p61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12069" name="Google Shape;12069;p61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12070" name="Google Shape;12070;p61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1" name="Google Shape;12071;p61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2" name="Google Shape;12072;p61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3" name="Google Shape;12073;p61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4" name="Google Shape;12074;p61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5" name="Google Shape;12075;p61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6" name="Google Shape;12076;p61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7" name="Google Shape;12077;p61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8" name="Google Shape;12078;p61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9" name="Google Shape;12079;p61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0" name="Google Shape;12080;p61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1" name="Google Shape;12081;p61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2" name="Google Shape;12082;p61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3" name="Google Shape;12083;p61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4" name="Google Shape;12084;p61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5" name="Google Shape;12085;p61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6" name="Google Shape;12086;p61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7" name="Google Shape;12087;p61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8" name="Google Shape;12088;p61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9" name="Google Shape;12089;p61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0" name="Google Shape;12090;p61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1" name="Google Shape;12091;p61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2" name="Google Shape;12092;p61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3" name="Google Shape;12093;p61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4" name="Google Shape;12094;p61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5" name="Google Shape;12095;p61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6" name="Google Shape;12096;p61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7" name="Google Shape;12097;p61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8" name="Google Shape;12098;p61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9" name="Google Shape;12099;p61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0" name="Google Shape;12100;p61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1" name="Google Shape;12101;p61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2" name="Google Shape;12102;p61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3" name="Google Shape;12103;p61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4" name="Google Shape;12104;p61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5" name="Google Shape;12105;p61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6" name="Google Shape;12106;p61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7" name="Google Shape;12107;p61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8" name="Google Shape;12108;p61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9" name="Google Shape;12109;p61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0" name="Google Shape;12110;p61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1" name="Google Shape;12111;p61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2" name="Google Shape;12112;p61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3" name="Google Shape;12113;p61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4" name="Google Shape;12114;p61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5" name="Google Shape;12115;p61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6" name="Google Shape;12116;p61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7" name="Google Shape;12117;p61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8" name="Google Shape;12118;p61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9" name="Google Shape;12119;p61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0" name="Google Shape;12120;p61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1" name="Google Shape;12121;p61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2" name="Google Shape;12122;p61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3" name="Google Shape;12123;p61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4" name="Google Shape;12124;p61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5" name="Google Shape;12125;p61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26" name="Google Shape;12126;p61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12127" name="Google Shape;12127;p61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8" name="Google Shape;12128;p61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29" name="Google Shape;12129;p61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12130" name="Google Shape;12130;p61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1" name="Google Shape;12131;p61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32" name="Google Shape;12132;p61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12133" name="Google Shape;12133;p61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4" name="Google Shape;12134;p61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35" name="Google Shape;12135;p61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12136" name="Google Shape;12136;p61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7" name="Google Shape;12137;p61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38" name="Google Shape;12138;p61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12139" name="Google Shape;12139;p61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0" name="Google Shape;12140;p61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41" name="Google Shape;12141;p61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12142" name="Google Shape;12142;p61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3" name="Google Shape;12143;p61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44" name="Google Shape;12144;p61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12145" name="Google Shape;12145;p61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6" name="Google Shape;12146;p61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47" name="Google Shape;12147;p61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12148" name="Google Shape;12148;p61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9" name="Google Shape;12149;p61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50" name="Google Shape;12150;p61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12151" name="Google Shape;12151;p61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2" name="Google Shape;12152;p61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53" name="Google Shape;12153;p61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12154" name="Google Shape;12154;p61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5" name="Google Shape;12155;p61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56" name="Google Shape;12156;p61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12157" name="Google Shape;12157;p61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8" name="Google Shape;12158;p61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159" name="Google Shape;12159;p61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0" name="Google Shape;12160;p61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161" name="Google Shape;12161;p61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12162" name="Google Shape;12162;p61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3" name="Google Shape;12163;p61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64" name="Google Shape;12164;p61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12165" name="Google Shape;12165;p61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6" name="Google Shape;12166;p61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67" name="Google Shape;12167;p61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12168" name="Google Shape;12168;p61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9" name="Google Shape;12169;p61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70" name="Google Shape;12170;p61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12171" name="Google Shape;12171;p61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2" name="Google Shape;12172;p61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73" name="Google Shape;12173;p61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12174" name="Google Shape;12174;p61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5" name="Google Shape;12175;p61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76" name="Google Shape;12176;p61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12177" name="Google Shape;12177;p61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8" name="Google Shape;12178;p61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79" name="Google Shape;12179;p61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12180" name="Google Shape;12180;p61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1" name="Google Shape;12181;p61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82" name="Google Shape;12182;p61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12183" name="Google Shape;12183;p61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4" name="Google Shape;12184;p61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85" name="Google Shape;12185;p61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12186" name="Google Shape;12186;p61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7" name="Google Shape;12187;p61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88" name="Google Shape;12188;p61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12189" name="Google Shape;12189;p61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0" name="Google Shape;12190;p61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91" name="Google Shape;12191;p61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12192" name="Google Shape;12192;p61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3" name="Google Shape;12193;p61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94" name="Google Shape;12194;p61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12195" name="Google Shape;12195;p61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6" name="Google Shape;12196;p61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197" name="Google Shape;12197;p61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12198" name="Google Shape;12198;p61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9" name="Google Shape;12199;p61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00" name="Google Shape;12200;p61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12201" name="Google Shape;12201;p61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2" name="Google Shape;12202;p61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03" name="Google Shape;12203;p61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12204" name="Google Shape;12204;p61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5" name="Google Shape;12205;p61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06" name="Google Shape;12206;p61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12207" name="Google Shape;12207;p61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8" name="Google Shape;12208;p61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09" name="Google Shape;12209;p61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12210" name="Google Shape;12210;p61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1" name="Google Shape;12211;p61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12" name="Google Shape;12212;p61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12213" name="Google Shape;12213;p61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4" name="Google Shape;12214;p61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15" name="Google Shape;12215;p61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12216" name="Google Shape;12216;p61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7" name="Google Shape;12217;p61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18" name="Google Shape;12218;p61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12219" name="Google Shape;12219;p61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0" name="Google Shape;12220;p61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21" name="Google Shape;12221;p61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12222" name="Google Shape;12222;p61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3" name="Google Shape;12223;p61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24" name="Google Shape;12224;p61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12225" name="Google Shape;12225;p61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6" name="Google Shape;12226;p61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27" name="Google Shape;12227;p61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12228" name="Google Shape;12228;p61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9" name="Google Shape;12229;p61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30" name="Google Shape;12230;p61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12231" name="Google Shape;12231;p61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32" name="Google Shape;12232;p61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33" name="Google Shape;12233;p61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12234" name="Google Shape;12234;p61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35" name="Google Shape;12235;p61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36" name="Google Shape;12236;p61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12237" name="Google Shape;12237;p61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38" name="Google Shape;12238;p61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39" name="Google Shape;12239;p61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12240" name="Google Shape;12240;p61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41" name="Google Shape;12241;p61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42" name="Google Shape;12242;p61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12243" name="Google Shape;12243;p61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44" name="Google Shape;12244;p61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45" name="Google Shape;12245;p61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12246" name="Google Shape;12246;p61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47" name="Google Shape;12247;p61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48" name="Google Shape;12248;p61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12249" name="Google Shape;12249;p61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0" name="Google Shape;12250;p61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51" name="Google Shape;12251;p61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12252" name="Google Shape;12252;p61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3" name="Google Shape;12253;p61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54" name="Google Shape;12254;p61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12255" name="Google Shape;12255;p61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6" name="Google Shape;12256;p61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57" name="Google Shape;12257;p61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12258" name="Google Shape;12258;p61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9" name="Google Shape;12259;p61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260" name="Google Shape;12260;p61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12261" name="Google Shape;12261;p61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2" name="Google Shape;12262;p61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66" name="Shape 1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67" name="Google Shape;12267;p62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12268" name="Google Shape;12268;p62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12269" name="Google Shape;12269;p62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270" name="Google Shape;12270;p62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2271" name="Google Shape;12271;p62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2272" name="Google Shape;12272;p62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273" name="Google Shape;12273;p62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12274" name="Google Shape;12274;p62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275" name="Google Shape;12275;p62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2276" name="Google Shape;12276;p62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2277" name="Google Shape;12277;p62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278" name="Google Shape;12278;p62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12279" name="Google Shape;12279;p62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280" name="Google Shape;12280;p62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2281" name="Google Shape;12281;p62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2282" name="Google Shape;12282;p6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283" name="Google Shape;12283;p62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12284" name="Google Shape;12284;p62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285" name="Google Shape;12285;p62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2286" name="Google Shape;12286;p62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2287" name="Google Shape;12287;p6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2288" name="Google Shape;12288;p62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12289" name="Google Shape;12289;p62"/>
            <p:cNvSpPr/>
            <p:nvPr/>
          </p:nvSpPr>
          <p:spPr>
            <a:xfrm>
              <a:off x="2673740" y="4350566"/>
              <a:ext cx="270028" cy="11697"/>
            </a:xfrm>
            <a:custGeom>
              <a:rect b="b" l="l" r="r" t="t"/>
              <a:pathLst>
                <a:path extrusionOk="0" h="2706" w="10652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90" name="Google Shape;12290;p62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12291" name="Google Shape;12291;p62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2" name="Google Shape;12292;p62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3" name="Google Shape;12293;p62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4" name="Google Shape;12294;p62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5" name="Google Shape;12295;p62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6" name="Google Shape;12296;p62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297" name="Google Shape;12297;p62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298" name="Google Shape;12298;p62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12299" name="Google Shape;12299;p62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12300" name="Google Shape;12300;p62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12301" name="Google Shape;12301;p62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02" name="Google Shape;12302;p62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12303" name="Google Shape;12303;p62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sp>
            <p:nvSpPr>
              <p:cNvPr id="12304" name="Google Shape;12304;p62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05" name="Google Shape;12305;p62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rect b="b" l="l" r="r" t="t"/>
              <a:pathLst>
                <a:path extrusionOk="0"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306" name="Google Shape;12306;p62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diamond"/>
              <a:tailEnd len="med" w="med" type="none"/>
            </a:ln>
          </p:spPr>
        </p:cxnSp>
        <p:grpSp>
          <p:nvGrpSpPr>
            <p:cNvPr id="12307" name="Google Shape;12307;p62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12308" name="Google Shape;12308;p62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2309" name="Google Shape;12309;p62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</p:grpSp>
      <p:grpSp>
        <p:nvGrpSpPr>
          <p:cNvPr id="12310" name="Google Shape;12310;p62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12311" name="Google Shape;12311;p62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cap="flat" cmpd="sng" w="28575">
              <a:solidFill>
                <a:srgbClr val="A5B7C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12312" name="Google Shape;12312;p62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12313" name="Google Shape;12313;p62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12314" name="Google Shape;12314;p62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2315" name="Google Shape;12315;p62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16" name="Google Shape;12316;p62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17" name="Google Shape;12317;p62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12318" name="Google Shape;12318;p62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12319" name="Google Shape;12319;p62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2320" name="Google Shape;12320;p62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21" name="Google Shape;12321;p62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22" name="Google Shape;12322;p62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12323" name="Google Shape;12323;p62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12324" name="Google Shape;12324;p62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2325" name="Google Shape;12325;p62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26" name="Google Shape;12326;p62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27" name="Google Shape;12327;p62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12328" name="Google Shape;12328;p62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12329" name="Google Shape;12329;p62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2330" name="Google Shape;12330;p62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31" name="Google Shape;12331;p62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332" name="Google Shape;12332;p62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12333" name="Google Shape;12333;p62"/>
            <p:cNvCxnSpPr>
              <a:stCxn id="12334" idx="6"/>
              <a:endCxn id="12335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2336" name="Google Shape;12336;p62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12337" name="Google Shape;12337;p62"/>
              <p:cNvCxnSpPr>
                <a:stCxn id="12338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334" name="Google Shape;12334;p62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8" name="Google Shape;12338;p62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39" name="Google Shape;12339;p62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12340" name="Google Shape;12340;p62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341" name="Google Shape;12341;p62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2" name="Google Shape;12342;p62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43" name="Google Shape;12343;p62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12344" name="Google Shape;12344;p62"/>
              <p:cNvCxnSpPr>
                <a:stCxn id="12345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346" name="Google Shape;12346;p62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5" name="Google Shape;12345;p62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47" name="Google Shape;12347;p62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12348" name="Google Shape;12348;p62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335" name="Google Shape;12335;p62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cap="flat" cmpd="sng" w="19050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9" name="Google Shape;12349;p62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350" name="Google Shape;12350;p62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12351" name="Google Shape;12351;p62"/>
            <p:cNvCxnSpPr>
              <a:stCxn id="12352" idx="4"/>
              <a:endCxn id="12353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354" name="Google Shape;12354;p62"/>
            <p:cNvCxnSpPr>
              <a:stCxn id="12353" idx="0"/>
              <a:endCxn id="12355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356" name="Google Shape;12356;p62"/>
            <p:cNvCxnSpPr>
              <a:stCxn id="12355" idx="4"/>
              <a:endCxn id="12357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358" name="Google Shape;12358;p62"/>
            <p:cNvCxnSpPr>
              <a:stCxn id="12357" idx="0"/>
              <a:endCxn id="12359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359" name="Google Shape;12359;p62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3" name="Google Shape;12353;p62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60" name="Google Shape;12360;p62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12361" name="Google Shape;12361;p62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62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3" name="Google Shape;12363;p62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62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6" name="Google Shape;12366;p62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12367" name="Google Shape;12367;p62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12368" name="Google Shape;12368;p62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9" name="Google Shape;12369;p62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0" name="Google Shape;12370;p62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71" name="Google Shape;12371;p62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12372" name="Google Shape;12372;p62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3" name="Google Shape;12373;p62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4" name="Google Shape;12374;p62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75" name="Google Shape;12375;p62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12376" name="Google Shape;12376;p62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7" name="Google Shape;12377;p62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8" name="Google Shape;12378;p62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79" name="Google Shape;12379;p62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12380" name="Google Shape;12380;p62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1" name="Google Shape;12381;p62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2" name="Google Shape;12382;p62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383" name="Google Shape;12383;p62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12384" name="Google Shape;12384;p62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12385" name="Google Shape;12385;p62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6" name="Google Shape;12386;p62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rect b="b" l="l" r="r" t="t"/>
                <a:pathLst>
                  <a:path extrusionOk="0" h="3951" w="7902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7" name="Google Shape;12387;p62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8" name="Google Shape;12388;p62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rect b="b" l="l" r="r" t="t"/>
                <a:pathLst>
                  <a:path extrusionOk="0" h="3951" w="7904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9" name="Google Shape;12389;p62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rect b="b" l="l" r="r" t="t"/>
                <a:pathLst>
                  <a:path extrusionOk="0" h="3964" w="791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90" name="Google Shape;12390;p62"/>
            <p:cNvSpPr/>
            <p:nvPr/>
          </p:nvSpPr>
          <p:spPr>
            <a:xfrm>
              <a:off x="6899264" y="2673830"/>
              <a:ext cx="225242" cy="361476"/>
            </a:xfrm>
            <a:custGeom>
              <a:rect b="b" l="l" r="r" t="t"/>
              <a:pathLst>
                <a:path extrusionOk="0" h="8802" w="5485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62"/>
            <p:cNvSpPr/>
            <p:nvPr/>
          </p:nvSpPr>
          <p:spPr>
            <a:xfrm>
              <a:off x="7198259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62"/>
            <p:cNvSpPr/>
            <p:nvPr/>
          </p:nvSpPr>
          <p:spPr>
            <a:xfrm>
              <a:off x="7493639" y="2673830"/>
              <a:ext cx="225200" cy="361476"/>
            </a:xfrm>
            <a:custGeom>
              <a:rect b="b" l="l" r="r" t="t"/>
              <a:pathLst>
                <a:path extrusionOk="0" h="8802" w="5484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62"/>
            <p:cNvSpPr/>
            <p:nvPr/>
          </p:nvSpPr>
          <p:spPr>
            <a:xfrm>
              <a:off x="7792387" y="2534077"/>
              <a:ext cx="235261" cy="360532"/>
            </a:xfrm>
            <a:custGeom>
              <a:rect b="b" l="l" r="r" t="t"/>
              <a:pathLst>
                <a:path extrusionOk="0" h="8779" w="5729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8090150" y="2673789"/>
              <a:ext cx="225857" cy="361517"/>
            </a:xfrm>
            <a:custGeom>
              <a:rect b="b" l="l" r="r" t="t"/>
              <a:pathLst>
                <a:path extrusionOk="0" h="8803" w="550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12396" name="Google Shape;12396;p62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62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62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6" name="Google Shape;12406;p62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12407" name="Google Shape;12407;p62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62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rect b="b" l="l" r="r" t="t"/>
              <a:pathLst>
                <a:path extrusionOk="0" h="34893" w="34926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rect b="b" l="l" r="r" t="t"/>
              <a:pathLst>
                <a:path extrusionOk="0"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rect b="b" l="l" r="r" t="t"/>
              <a:pathLst>
                <a:path extrusionOk="0" fill="none" h="22050" w="44066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435D74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cap="rnd" cmpd="sng" w="20850">
              <a:solidFill>
                <a:srgbClr val="5F7D95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rect b="b" l="l" r="r" t="t"/>
              <a:pathLst>
                <a:path extrusionOk="0" fill="none" h="22050" w="44065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cap="rnd" cmpd="sng" w="20850">
              <a:solidFill>
                <a:srgbClr val="869FB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62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rect b="b" l="l" r="r" t="t"/>
              <a:pathLst>
                <a:path extrusionOk="0" fill="none" h="22017" w="44066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cap="rnd" cmpd="sng" w="20850">
              <a:solidFill>
                <a:srgbClr val="BAC8D3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62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rect b="b" l="l" r="r" t="t"/>
              <a:pathLst>
                <a:path extrusionOk="0" h="3671" w="3671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rect b="b" l="l" r="r" t="t"/>
              <a:pathLst>
                <a:path extrusionOk="0"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rect b="b" l="l" r="r" t="t"/>
              <a:pathLst>
                <a:path extrusionOk="0" h="33792" w="33825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rect b="b" l="l" r="r" t="t"/>
              <a:pathLst>
                <a:path extrusionOk="0" h="33792" w="33792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rect b="b" l="l" r="r" t="t"/>
              <a:pathLst>
                <a:path extrusionOk="0" h="33792" w="33791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3" name="Google Shape;12423;p62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12424" name="Google Shape;12424;p62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cap="flat" cmpd="sng" w="19050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0" name="Google Shape;12430;p62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12431" name="Google Shape;12431;p62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62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62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434" name="Google Shape;12434;p62"/>
            <p:cNvCxnSpPr>
              <a:stCxn id="12431" idx="6"/>
              <a:endCxn id="12432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35" name="Google Shape;12435;p62"/>
            <p:cNvCxnSpPr>
              <a:stCxn id="12432" idx="4"/>
              <a:endCxn id="12436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37" name="Google Shape;12437;p62"/>
            <p:cNvCxnSpPr>
              <a:stCxn id="12436" idx="6"/>
              <a:endCxn id="12433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38" name="Google Shape;12438;p62"/>
            <p:cNvCxnSpPr>
              <a:stCxn id="12433" idx="4"/>
              <a:endCxn id="12439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436" name="Google Shape;12436;p62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441" name="Google Shape;12441;p62"/>
            <p:cNvCxnSpPr>
              <a:endCxn id="12440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rgbClr val="37495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2442" name="Google Shape;12442;p62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12443" name="Google Shape;12443;p62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12449" name="Google Shape;12449;p62"/>
            <p:cNvCxnSpPr/>
            <p:nvPr/>
          </p:nvCxnSpPr>
          <p:spPr>
            <a:xfrm flipH="1" rot="10800000">
              <a:off x="3486925" y="1918250"/>
              <a:ext cx="742200" cy="690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50" name="Google Shape;12450;p62"/>
            <p:cNvCxnSpPr/>
            <p:nvPr/>
          </p:nvCxnSpPr>
          <p:spPr>
            <a:xfrm flipH="1" rot="-5400000">
              <a:off x="3486925" y="577350"/>
              <a:ext cx="650100" cy="650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51" name="Google Shape;12451;p62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52" name="Google Shape;12452;p62"/>
            <p:cNvCxnSpPr/>
            <p:nvPr/>
          </p:nvCxnSpPr>
          <p:spPr>
            <a:xfrm flipH="1" rot="10800000">
              <a:off x="756500" y="577975"/>
              <a:ext cx="1705500" cy="1049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53" name="Google Shape;12453;p62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454" name="Google Shape;12454;p62"/>
            <p:cNvSpPr/>
            <p:nvPr/>
          </p:nvSpPr>
          <p:spPr>
            <a:xfrm>
              <a:off x="548861" y="1338125"/>
              <a:ext cx="502050" cy="502875"/>
            </a:xfrm>
            <a:custGeom>
              <a:rect b="b" l="l" r="r" t="t"/>
              <a:pathLst>
                <a:path extrusionOk="0" h="20115" w="20082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455" name="Google Shape;12455;p62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456" name="Google Shape;12456;p62"/>
            <p:cNvSpPr/>
            <p:nvPr/>
          </p:nvSpPr>
          <p:spPr>
            <a:xfrm>
              <a:off x="4095707" y="1083398"/>
              <a:ext cx="289400" cy="268650"/>
            </a:xfrm>
            <a:custGeom>
              <a:rect b="b" l="l" r="r" t="t"/>
              <a:pathLst>
                <a:path extrusionOk="0" h="10746" w="11576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2421967" y="389676"/>
              <a:ext cx="383625" cy="371825"/>
            </a:xfrm>
            <a:custGeom>
              <a:rect b="b" l="l" r="r" t="t"/>
              <a:pathLst>
                <a:path extrusionOk="0" h="14873" w="15345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4095707" y="426309"/>
              <a:ext cx="289400" cy="268850"/>
            </a:xfrm>
            <a:custGeom>
              <a:rect b="b" l="l" r="r" t="t"/>
              <a:pathLst>
                <a:path extrusionOk="0" h="10754" w="11576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4102832" y="2474633"/>
              <a:ext cx="289400" cy="269425"/>
            </a:xfrm>
            <a:custGeom>
              <a:rect b="b" l="l" r="r" t="t"/>
              <a:pathLst>
                <a:path extrusionOk="0" h="10777" w="11576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4095707" y="1772738"/>
              <a:ext cx="289400" cy="268825"/>
            </a:xfrm>
            <a:custGeom>
              <a:rect b="b" l="l" r="r" t="t"/>
              <a:pathLst>
                <a:path extrusionOk="0" h="10753" w="11576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2422792" y="2408015"/>
              <a:ext cx="383650" cy="371825"/>
            </a:xfrm>
            <a:custGeom>
              <a:rect b="b" l="l" r="r" t="t"/>
              <a:pathLst>
                <a:path extrusionOk="0" h="14873" w="15346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2" name="Google Shape;12462;p62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12463" name="Google Shape;12463;p62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465" name="Google Shape;12465;p62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466" name="Google Shape;12466;p62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468" name="Google Shape;12468;p62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469" name="Google Shape;12469;p62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2470" name="Google Shape;12470;p62"/>
            <p:cNvCxnSpPr>
              <a:stCxn id="12463" idx="2"/>
              <a:endCxn id="12464" idx="0"/>
            </p:cNvCxnSpPr>
            <p:nvPr/>
          </p:nvCxnSpPr>
          <p:spPr>
            <a:xfrm flipH="1" rot="-5400000">
              <a:off x="5228543" y="2315249"/>
              <a:ext cx="4572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471" name="Google Shape;12471;p62"/>
            <p:cNvCxnSpPr>
              <a:stCxn id="12465" idx="0"/>
              <a:endCxn id="12463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472" name="Google Shape;12472;p62"/>
            <p:cNvCxnSpPr>
              <a:stCxn id="12465" idx="2"/>
              <a:endCxn id="12467" idx="0"/>
            </p:cNvCxnSpPr>
            <p:nvPr/>
          </p:nvCxnSpPr>
          <p:spPr>
            <a:xfrm flipH="1" rot="-5400000">
              <a:off x="2995647" y="3677550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473" name="Google Shape;12473;p62"/>
            <p:cNvCxnSpPr>
              <a:stCxn id="12466" idx="0"/>
              <a:endCxn id="12465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474" name="Google Shape;12474;p62"/>
            <p:cNvCxnSpPr>
              <a:stCxn id="12464" idx="2"/>
              <a:endCxn id="12469" idx="0"/>
            </p:cNvCxnSpPr>
            <p:nvPr/>
          </p:nvCxnSpPr>
          <p:spPr>
            <a:xfrm flipH="1" rot="-5400000">
              <a:off x="6536390" y="3677400"/>
              <a:ext cx="457200" cy="8454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475" name="Google Shape;12475;p62"/>
            <p:cNvCxnSpPr>
              <a:stCxn id="12468" idx="0"/>
              <a:endCxn id="12464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2476" name="Google Shape;12476;p62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12477" name="Google Shape;12477;p62"/>
            <p:cNvSpPr/>
            <p:nvPr/>
          </p:nvSpPr>
          <p:spPr>
            <a:xfrm>
              <a:off x="715182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7664160" y="3406364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6895650" y="3127761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7399482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7911823" y="3126697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482" name="Google Shape;12482;p62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12483" name="Google Shape;12483;p62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4" name="Google Shape;12484;p62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5" name="Google Shape;12485;p62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6" name="Google Shape;12486;p62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7" name="Google Shape;12487;p62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rect b="b" l="l" r="r" t="t"/>
                <a:pathLst>
                  <a:path extrusionOk="0" h="2159" w="6608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488" name="Google Shape;12488;p62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12489" name="Google Shape;12489;p62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12490" name="Google Shape;12490;p62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12491" name="Google Shape;12491;p62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92" name="Google Shape;12492;p62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12493" name="Google Shape;12493;p62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12494" name="Google Shape;12494;p62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rect b="b" l="l" r="r" t="t"/>
                <a:pathLst>
                  <a:path extrusionOk="0" h="60023" w="69271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95" name="Google Shape;12495;p62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12496" name="Google Shape;12496;p62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12497" name="Google Shape;12497;p62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rect b="b" l="l" r="r" t="t"/>
                <a:pathLst>
                  <a:path extrusionOk="0" h="60023" w="6933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98" name="Google Shape;12498;p62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12499" name="Google Shape;12499;p62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sp>
            <p:nvSpPr>
              <p:cNvPr id="12500" name="Google Shape;12500;p62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rect b="b" l="l" r="r" t="t"/>
                <a:pathLst>
                  <a:path extrusionOk="0"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cmpd="sng" w="19050">
                <a:solidFill>
                  <a:srgbClr val="A5B7C5"/>
                </a:solidFill>
                <a:prstDash val="solid"/>
                <a:miter lim="581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501" name="Google Shape;12501;p62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12502" name="Google Shape;12502;p62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12503" name="Google Shape;12503;p62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12504" name="Google Shape;12504;p62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rect b="b" l="l" r="r" t="t"/>
                  <a:pathLst>
                    <a:path extrusionOk="0" h="9651" w="9649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05" name="Google Shape;12505;p62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rect b="b" l="l" r="r" t="t"/>
                  <a:pathLst>
                    <a:path extrusionOk="0" h="4477" w="8764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506" name="Google Shape;12506;p62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rect b="b" l="l" r="r" t="t"/>
                <a:pathLst>
                  <a:path extrusionOk="0" h="4578" w="4577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07" name="Google Shape;12507;p62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12508" name="Google Shape;12508;p62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12509" name="Google Shape;12509;p62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rect b="b" l="l" r="r" t="t"/>
                  <a:pathLst>
                    <a:path extrusionOk="0" h="9649" w="9646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10" name="Google Shape;12510;p62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rect b="b" l="l" r="r" t="t"/>
                  <a:pathLst>
                    <a:path extrusionOk="0" h="4478" w="8759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511" name="Google Shape;12511;p62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12" name="Google Shape;12512;p62"/>
            <p:cNvSpPr/>
            <p:nvPr/>
          </p:nvSpPr>
          <p:spPr>
            <a:xfrm>
              <a:off x="6103938" y="3114683"/>
              <a:ext cx="40933" cy="7549"/>
            </a:xfrm>
            <a:custGeom>
              <a:rect b="b" l="l" r="r" t="t"/>
              <a:pathLst>
                <a:path extrusionOk="0" h="180" w="976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13" name="Google Shape;12513;p62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12514" name="Google Shape;12514;p62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12515" name="Google Shape;12515;p62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12516" name="Google Shape;12516;p62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rect b="b" l="l" r="r" t="t"/>
                    <a:pathLst>
                      <a:path extrusionOk="0" h="7194" w="14253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17" name="Google Shape;12517;p62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rect b="b" l="l" r="r" t="t"/>
                    <a:pathLst>
                      <a:path extrusionOk="0" h="9649" w="482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518" name="Google Shape;12518;p62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rect b="b" l="l" r="r" t="t"/>
                  <a:pathLst>
                    <a:path extrusionOk="0" h="4479" w="8767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519" name="Google Shape;12519;p62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20" name="Google Shape;12520;p62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12521" name="Google Shape;12521;p62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rect b="b" l="l" r="r" t="t"/>
                <a:pathLst>
                  <a:path extrusionOk="0"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522" name="Google Shape;12522;p62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12523" name="Google Shape;12523;p62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rect b="b" l="l" r="r" t="t"/>
                  <a:pathLst>
                    <a:path extrusionOk="0" h="9651" w="19088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24" name="Google Shape;12524;p62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rect b="b" l="l" r="r" t="t"/>
                  <a:pathLst>
                    <a:path extrusionOk="0" h="4478" w="8659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2525" name="Google Shape;12525;p62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12526" name="Google Shape;12526;p62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12527" name="Google Shape;12527;p62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528" name="Google Shape;12528;p62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12529" name="Google Shape;12529;p62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30" name="Google Shape;12530;p62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rect b="b" l="l" r="r" t="t"/>
                  <a:pathLst>
                    <a:path extrusionOk="0" fill="none" h="40463" w="25153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cap="rnd" cmpd="sng" w="9525">
                  <a:solidFill>
                    <a:srgbClr val="435D7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31" name="Google Shape;12531;p62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rect b="b" l="l" r="r" t="t"/>
                  <a:pathLst>
                    <a:path extrusionOk="0" h="6105" w="6105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32" name="Google Shape;12532;p62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rect b="b" l="l" r="r" t="t"/>
                  <a:pathLst>
                    <a:path extrusionOk="0" h="5757" w="4304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33" name="Google Shape;12533;p62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rect b="b" l="l" r="r" t="t"/>
                  <a:pathLst>
                    <a:path extrusionOk="0" h="5778" w="4304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534" name="Google Shape;12534;p62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12535" name="Google Shape;12535;p62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12536" name="Google Shape;12536;p62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rect b="b" l="l" r="r" t="t"/>
                  <a:pathLst>
                    <a:path extrusionOk="0" h="14873" w="15345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537" name="Google Shape;12537;p62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12538" name="Google Shape;12538;p62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39" name="Google Shape;12539;p62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40" name="Google Shape;12540;p62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41" name="Google Shape;12541;p62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42" name="Google Shape;12542;p62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43" name="Google Shape;12543;p62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44" name="Google Shape;12544;p62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2545" name="Google Shape;12545;p62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12546" name="Google Shape;12546;p62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rect b="b" l="l" r="r" t="t"/>
                      <a:pathLst>
                        <a:path extrusionOk="0" h="10746" w="11576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547" name="Google Shape;12547;p62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rect b="b" l="l" r="r" t="t"/>
                      <a:pathLst>
                        <a:path extrusionOk="0" h="10754" w="11576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2548" name="Google Shape;12548;p62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12549" name="Google Shape;12549;p62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rect b="b" l="l" r="r" t="t"/>
                  <a:pathLst>
                    <a:path extrusionOk="0" h="14873" w="15346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550" name="Google Shape;12550;p62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12551" name="Google Shape;12551;p62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52" name="Google Shape;12552;p62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53" name="Google Shape;12553;p62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54" name="Google Shape;12554;p62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55" name="Google Shape;12555;p62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56" name="Google Shape;12556;p62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57" name="Google Shape;12557;p62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2558" name="Google Shape;12558;p62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12559" name="Google Shape;12559;p62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rect b="b" l="l" r="r" t="t"/>
                      <a:pathLst>
                        <a:path extrusionOk="0" h="10777" w="11576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560" name="Google Shape;12560;p62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rect b="b" l="l" r="r" t="t"/>
                      <a:pathLst>
                        <a:path extrusionOk="0" h="10753" w="11576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12561" name="Google Shape;12561;p62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12562" name="Google Shape;12562;p62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12563" name="Google Shape;12563;p62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4" name="Google Shape;12564;p62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5" name="Google Shape;12565;p62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rect b="b" l="l" r="r" t="t"/>
                <a:pathLst>
                  <a:path extrusionOk="0" fill="none" h="2198" w="2333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6" name="Google Shape;12566;p62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7" name="Google Shape;12567;p62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rect b="b" l="l" r="r" t="t"/>
                <a:pathLst>
                  <a:path extrusionOk="0" fill="none" h="1328" w="4559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8" name="Google Shape;12568;p62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9" name="Google Shape;12569;p62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rect b="b" l="l" r="r" t="t"/>
                <a:pathLst>
                  <a:path extrusionOk="0" fill="none" h="2767" w="1065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0" name="Google Shape;12570;p62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1" name="Google Shape;12571;p62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2" name="Google Shape;12572;p62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3" name="Google Shape;12573;p62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rect b="b" l="l" r="r" t="t"/>
                <a:pathLst>
                  <a:path extrusionOk="0" h="19697" w="9076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4" name="Google Shape;12574;p62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rect b="b" l="l" r="r" t="t"/>
                <a:pathLst>
                  <a:path extrusionOk="0" fill="none" h="4505" w="3573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5" name="Google Shape;12575;p62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rect b="b" l="l" r="r" t="t"/>
                <a:pathLst>
                  <a:path extrusionOk="0" fill="none" h="2198" w="233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6" name="Google Shape;12576;p62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rect b="b" l="l" r="r" t="t"/>
                <a:pathLst>
                  <a:path extrusionOk="0" fill="none" h="1862" w="768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7" name="Google Shape;12577;p62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rect b="b" l="l" r="r" t="t"/>
                <a:pathLst>
                  <a:path extrusionOk="0" fill="none" h="1328" w="456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8" name="Google Shape;12578;p62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rect b="b" l="l" r="r" t="t"/>
                <a:pathLst>
                  <a:path extrusionOk="0" fill="none" h="4440" w="2401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9" name="Google Shape;12579;p62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rect b="b" l="l" r="r" t="t"/>
                <a:pathLst>
                  <a:path extrusionOk="0" fill="none" h="2767" w="1066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0" name="Google Shape;12580;p62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rect b="b" l="l" r="r" t="t"/>
                <a:pathLst>
                  <a:path extrusionOk="0" fill="none" h="1858" w="3097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1" name="Google Shape;12581;p62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rect b="b" l="l" r="r" t="t"/>
                <a:pathLst>
                  <a:path extrusionOk="0" fill="none" h="1531" w="2735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2" name="Google Shape;12582;p62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rect b="b" l="l" r="r" t="t"/>
                <a:pathLst>
                  <a:path extrusionOk="0" fill="none" h="1351" w="2741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cap="rnd" cmpd="sng" w="8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83" name="Google Shape;12583;p62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12584" name="Google Shape;12584;p62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12585" name="Google Shape;12585;p62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12586" name="Google Shape;12586;p62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rect b="b" l="l" r="r" t="t"/>
                    <a:pathLst>
                      <a:path extrusionOk="0" fill="none" h="1" w="36535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87" name="Google Shape;12587;p62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rect b="b" l="l" r="r" t="t"/>
                    <a:pathLst>
                      <a:path extrusionOk="0" h="5351" w="5564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588" name="Google Shape;12588;p62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12589" name="Google Shape;12589;p62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2590" name="Google Shape;12590;p62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12591" name="Google Shape;12591;p62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rect b="b" l="l" r="r" t="t"/>
                      <a:pathLst>
                        <a:path extrusionOk="0" fill="none" h="37079" w="28816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592" name="Google Shape;12592;p62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2593" name="Google Shape;12593;p62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12594" name="Google Shape;12594;p62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12595" name="Google Shape;12595;p62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96" name="Google Shape;12596;p62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597" name="Google Shape;12597;p62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12598" name="Google Shape;12598;p62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rect b="b" l="l" r="r" t="t"/>
                    <a:pathLst>
                      <a:path extrusionOk="0" h="5349" w="556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99" name="Google Shape;12599;p62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rect b="b" l="l" r="r" t="t"/>
                    <a:pathLst>
                      <a:path extrusionOk="0" fill="none" h="1" w="32723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600" name="Google Shape;12600;p62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12601" name="Google Shape;12601;p62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12602" name="Google Shape;12602;p62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rect b="b" l="l" r="r" t="t"/>
                      <a:pathLst>
                        <a:path extrusionOk="0" fill="none" h="1" w="17599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603" name="Google Shape;12603;p62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rect b="b" l="l" r="r" t="t"/>
                      <a:pathLst>
                        <a:path extrusionOk="0" h="5349" w="556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604" name="Google Shape;12604;p62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rect b="b" l="l" r="r" t="t"/>
                      <a:pathLst>
                        <a:path extrusionOk="0" fill="none" h="45330" w="18623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2605" name="Google Shape;12605;p62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rect b="b" l="l" r="r" t="t"/>
                    <a:pathLst>
                      <a:path extrusionOk="0" h="21447" w="37115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06" name="Google Shape;12606;p62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2607" name="Google Shape;12607;p62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rect b="b" l="l" r="r" t="t"/>
                <a:pathLst>
                  <a:path extrusionOk="0" fill="none" h="63161" w="63165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608" name="Google Shape;12608;p62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12609" name="Google Shape;12609;p62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12610" name="Google Shape;12610;p62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1" name="Google Shape;12611;p62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rect b="b" l="l" r="r" t="t"/>
                    <a:pathLst>
                      <a:path extrusionOk="0" h="5349" w="5349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2" name="Google Shape;12612;p62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613" name="Google Shape;12613;p62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12614" name="Google Shape;12614;p62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rect b="b" l="l" r="r" t="t"/>
                    <a:pathLst>
                      <a:path extrusionOk="0" fill="none" h="38848" w="30556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5" name="Google Shape;12615;p62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2616" name="Google Shape;12616;p62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12617" name="Google Shape;12617;p62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12618" name="Google Shape;12618;p62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rect b="b" l="l" r="r" t="t"/>
                    <a:pathLst>
                      <a:path extrusionOk="0" h="5351" w="5565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9" name="Google Shape;12619;p62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rect b="b" l="l" r="r" t="t"/>
                    <a:pathLst>
                      <a:path extrusionOk="0" fill="none" h="34405" w="30534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620" name="Google Shape;12620;p62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12621" name="Google Shape;12621;p62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rect b="b" l="l" r="r" t="t"/>
                    <a:pathLst>
                      <a:path extrusionOk="0" fill="none" h="1" w="36648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2" name="Google Shape;12622;p62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rect b="b" l="l" r="r" t="t"/>
                    <a:pathLst>
                      <a:path extrusionOk="0" h="21448" w="37119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3" name="Google Shape;12623;p62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rect b="b" l="l" r="r" t="t"/>
                    <a:pathLst>
                      <a:path extrusionOk="0" h="5351" w="556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2624" name="Google Shape;12624;p62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12625" name="Google Shape;12625;p62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12626" name="Google Shape;12626;p62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rect b="b" l="l" r="r" t="t"/>
                    <a:pathLst>
                      <a:path extrusionOk="0" fill="none" h="1" w="34959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7" name="Google Shape;12627;p62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rect b="b" l="l" r="r" t="t"/>
                    <a:pathLst>
                      <a:path extrusionOk="0" h="5349" w="5564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628" name="Google Shape;12628;p62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12629" name="Google Shape;12629;p62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rect b="b" l="l" r="r" t="t"/>
                    <a:pathLst>
                      <a:path extrusionOk="0" h="21448" w="37118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2630" name="Google Shape;12630;p62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12631" name="Google Shape;12631;p62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rect b="b" l="l" r="r" t="t"/>
                      <a:pathLst>
                        <a:path extrusionOk="0" fill="none" h="38848" w="2921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632" name="Google Shape;12632;p62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rect b="b" l="l" r="r" t="t"/>
                      <a:pathLst>
                        <a:path extrusionOk="0" h="5350" w="556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2633" name="Google Shape;12633;p62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12634" name="Google Shape;12634;p62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12635" name="Google Shape;12635;p62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rect b="b" l="l" r="r" t="t"/>
                    <a:pathLst>
                      <a:path extrusionOk="0" fill="none" h="1" w="33303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6" name="Google Shape;12636;p62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637" name="Google Shape;12637;p62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12638" name="Google Shape;12638;p62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12639" name="Google Shape;12639;p62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12640" name="Google Shape;12640;p62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rect b="b" l="l" r="r" t="t"/>
                        <a:pathLst>
                          <a:path extrusionOk="0" h="5349" w="5561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2641" name="Google Shape;12641;p62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rect b="b" l="l" r="r" t="t"/>
                        <a:pathLst>
                          <a:path extrusionOk="0" fill="none" h="1" w="17599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rnd" cmpd="sng" w="9525">
                        <a:solidFill>
                          <a:srgbClr val="CFD9E0"/>
                        </a:solidFill>
                        <a:prstDash val="solid"/>
                        <a:round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sp>
                  <p:nvSpPr>
                    <p:cNvPr id="12642" name="Google Shape;12642;p62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rect b="b" l="l" r="r" t="t"/>
                      <a:pathLst>
                        <a:path extrusionOk="0" fill="none" h="45330" w="18044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cap="rnd" cmpd="sng" w="9525">
                      <a:solidFill>
                        <a:srgbClr val="CFD9E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2643" name="Google Shape;12643;p62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rect b="b" l="l" r="r" t="t"/>
                    <a:pathLst>
                      <a:path extrusionOk="0" h="21444" w="37119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4" name="Google Shape;12644;p62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rect b="b" l="l" r="r" t="t"/>
                    <a:pathLst>
                      <a:path extrusionOk="0" h="21447" w="37118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cap="flat" cmpd="sng" w="9525">
                    <a:solidFill>
                      <a:srgbClr val="CFD9E0"/>
                    </a:solidFill>
                    <a:prstDash val="solid"/>
                    <a:miter lim="364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645" name="Google Shape;12645;p62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12646" name="Google Shape;12646;p62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rect b="b" l="l" r="r" t="t"/>
                    <a:pathLst>
                      <a:path extrusionOk="0" h="5350" w="556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7" name="Google Shape;12647;p62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rect b="b" l="l" r="r" t="t"/>
                    <a:pathLst>
                      <a:path extrusionOk="0" fill="none" h="1" w="35018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cmpd="sng" w="9525">
                    <a:solidFill>
                      <a:srgbClr val="CFD9E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12648" name="Google Shape;12648;p62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12649" name="Google Shape;12649;p62"/>
            <p:cNvSpPr/>
            <p:nvPr/>
          </p:nvSpPr>
          <p:spPr>
            <a:xfrm>
              <a:off x="2418065" y="2799334"/>
              <a:ext cx="619167" cy="193359"/>
            </a:xfrm>
            <a:custGeom>
              <a:rect b="b" l="l" r="r" t="t"/>
              <a:pathLst>
                <a:path extrusionOk="0" h="36397" w="116549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2373234" y="2761962"/>
              <a:ext cx="248482" cy="268106"/>
            </a:xfrm>
            <a:custGeom>
              <a:rect b="b" l="l" r="r" t="t"/>
              <a:pathLst>
                <a:path extrusionOk="0" h="50467" w="46773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62"/>
            <p:cNvSpPr/>
            <p:nvPr/>
          </p:nvSpPr>
          <p:spPr>
            <a:xfrm>
              <a:off x="2726356" y="3024889"/>
              <a:ext cx="2582" cy="99328"/>
            </a:xfrm>
            <a:custGeom>
              <a:rect b="b" l="l" r="r" t="t"/>
              <a:pathLst>
                <a:path extrusionOk="0" h="18697" w="486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62"/>
            <p:cNvSpPr/>
            <p:nvPr/>
          </p:nvSpPr>
          <p:spPr>
            <a:xfrm>
              <a:off x="2785174" y="3024884"/>
              <a:ext cx="287220" cy="99333"/>
            </a:xfrm>
            <a:custGeom>
              <a:rect b="b" l="l" r="r" t="t"/>
              <a:pathLst>
                <a:path extrusionOk="0" h="18698" w="54065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62"/>
            <p:cNvSpPr/>
            <p:nvPr/>
          </p:nvSpPr>
          <p:spPr>
            <a:xfrm>
              <a:off x="2382903" y="3024884"/>
              <a:ext cx="287215" cy="99333"/>
            </a:xfrm>
            <a:custGeom>
              <a:rect b="b" l="l" r="r" t="t"/>
              <a:pathLst>
                <a:path extrusionOk="0" h="18698" w="54064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2596756" y="3151259"/>
              <a:ext cx="261784" cy="212436"/>
            </a:xfrm>
            <a:custGeom>
              <a:rect b="b" l="l" r="r" t="t"/>
              <a:pathLst>
                <a:path extrusionOk="0" h="39988" w="49277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62"/>
            <p:cNvSpPr/>
            <p:nvPr/>
          </p:nvSpPr>
          <p:spPr>
            <a:xfrm>
              <a:off x="2940204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62"/>
            <p:cNvSpPr/>
            <p:nvPr/>
          </p:nvSpPr>
          <p:spPr>
            <a:xfrm>
              <a:off x="2253298" y="3151259"/>
              <a:ext cx="261795" cy="212436"/>
            </a:xfrm>
            <a:custGeom>
              <a:rect b="b" l="l" r="r" t="t"/>
              <a:pathLst>
                <a:path extrusionOk="0" h="39988" w="49279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2718685" y="3113966"/>
              <a:ext cx="17919" cy="17924"/>
            </a:xfrm>
            <a:custGeom>
              <a:rect b="b" l="l" r="r" t="t"/>
              <a:pathLst>
                <a:path extrusionOk="0" h="3374" w="3373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62"/>
            <p:cNvSpPr/>
            <p:nvPr/>
          </p:nvSpPr>
          <p:spPr>
            <a:xfrm>
              <a:off x="3062128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62"/>
            <p:cNvSpPr/>
            <p:nvPr/>
          </p:nvSpPr>
          <p:spPr>
            <a:xfrm>
              <a:off x="2375226" y="3113966"/>
              <a:ext cx="17924" cy="17924"/>
            </a:xfrm>
            <a:custGeom>
              <a:rect b="b" l="l" r="r" t="t"/>
              <a:pathLst>
                <a:path extrusionOk="0" h="3374" w="3374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718685" y="3017224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777509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659856" y="3017224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726356" y="2667807"/>
              <a:ext cx="2582" cy="99322"/>
            </a:xfrm>
            <a:custGeom>
              <a:rect b="b" l="l" r="r" t="t"/>
              <a:pathLst>
                <a:path extrusionOk="0" h="18696" w="486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785174" y="2667796"/>
              <a:ext cx="287210" cy="99333"/>
            </a:xfrm>
            <a:custGeom>
              <a:rect b="b" l="l" r="r" t="t"/>
              <a:pathLst>
                <a:path extrusionOk="0" h="18698" w="54063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382892" y="2667796"/>
              <a:ext cx="287226" cy="99333"/>
            </a:xfrm>
            <a:custGeom>
              <a:rect b="b" l="l" r="r" t="t"/>
              <a:pathLst>
                <a:path extrusionOk="0" h="18698" w="54066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62"/>
            <p:cNvSpPr/>
            <p:nvPr/>
          </p:nvSpPr>
          <p:spPr>
            <a:xfrm>
              <a:off x="2596756" y="2428317"/>
              <a:ext cx="261784" cy="212447"/>
            </a:xfrm>
            <a:custGeom>
              <a:rect b="b" l="l" r="r" t="t"/>
              <a:pathLst>
                <a:path extrusionOk="0" h="39990" w="49277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62"/>
            <p:cNvSpPr/>
            <p:nvPr/>
          </p:nvSpPr>
          <p:spPr>
            <a:xfrm>
              <a:off x="2940204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2253298" y="2428317"/>
              <a:ext cx="261795" cy="212447"/>
            </a:xfrm>
            <a:custGeom>
              <a:rect b="b" l="l" r="r" t="t"/>
              <a:pathLst>
                <a:path extrusionOk="0" h="39990" w="49279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2718685" y="2660136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3062128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2375226" y="2660136"/>
              <a:ext cx="17924" cy="17919"/>
            </a:xfrm>
            <a:custGeom>
              <a:rect b="b" l="l" r="r" t="t"/>
              <a:pathLst>
                <a:path extrusionOk="0" h="3373" w="3374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2718685" y="2756878"/>
              <a:ext cx="17919" cy="17919"/>
            </a:xfrm>
            <a:custGeom>
              <a:rect b="b" l="l" r="r" t="t"/>
              <a:pathLst>
                <a:path extrusionOk="0"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2777509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2659856" y="2756878"/>
              <a:ext cx="17914" cy="17919"/>
            </a:xfrm>
            <a:custGeom>
              <a:rect b="b" l="l" r="r" t="t"/>
              <a:pathLst>
                <a:path extrusionOk="0"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2301024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2644918" y="2533889"/>
              <a:ext cx="163747" cy="1291"/>
            </a:xfrm>
            <a:custGeom>
              <a:rect b="b" l="l" r="r" t="t"/>
              <a:pathLst>
                <a:path extrusionOk="0" h="243" w="30823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2990071" y="2533889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2644918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2301427" y="3256825"/>
              <a:ext cx="163758" cy="1291"/>
            </a:xfrm>
            <a:custGeom>
              <a:rect b="b" l="l" r="r" t="t"/>
              <a:pathLst>
                <a:path extrusionOk="0" h="243" w="30825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2990102" y="3256847"/>
              <a:ext cx="163753" cy="1291"/>
            </a:xfrm>
            <a:custGeom>
              <a:rect b="b" l="l" r="r" t="t"/>
              <a:pathLst>
                <a:path extrusionOk="0"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2833559" y="2761962"/>
              <a:ext cx="248503" cy="268106"/>
            </a:xfrm>
            <a:custGeom>
              <a:rect b="b" l="l" r="r" t="t"/>
              <a:pathLst>
                <a:path extrusionOk="0" h="50467" w="46777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85" name="Shape 12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86" name="Google Shape;12686;p63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12687" name="Google Shape;12687;p63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ABBCC9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88" name="Google Shape;12688;p63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89" name="Google Shape;12689;p63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90" name="Google Shape;12690;p63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91" name="Google Shape;12691;p63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92" name="Google Shape;12692;p63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93" name="Google Shape;12693;p63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94" name="Google Shape;12694;p63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95" name="Google Shape;12695;p63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96" name="Google Shape;12696;p63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97" name="Google Shape;12697;p63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98" name="Google Shape;12698;p63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699" name="Google Shape;12699;p63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2700" name="Google Shape;12700;p63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12701" name="Google Shape;12701;p63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12702" name="Google Shape;12702;p63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03" name="Google Shape;12703;p63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04" name="Google Shape;12704;p63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05" name="Google Shape;12705;p63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06" name="Google Shape;12706;p63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07" name="Google Shape;12707;p63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08" name="Google Shape;12708;p63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09" name="Google Shape;12709;p63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10" name="Google Shape;12710;p63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11" name="Google Shape;12711;p63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12" name="Google Shape;12712;p63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2713" name="Google Shape;12713;p63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12714" name="Google Shape;12714;p63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{8A82CF53-60BD-4A15-B77C-49CAD90F20CB}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12715" name="Google Shape;12715;p63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12716" name="Google Shape;12716;p63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17" name="Google Shape;12717;p63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18" name="Google Shape;12718;p63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719" name="Google Shape;12719;p63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720" name="Google Shape;12720;p63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721" name="Google Shape;12721;p63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722" name="Google Shape;12722;p63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723" name="Google Shape;12723;p63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63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63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3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3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3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3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730" name="Google Shape;12730;p63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731" name="Google Shape;12731;p63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2732" name="Google Shape;12732;p63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3" name="Google Shape;12733;p63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12734" name="Google Shape;12734;p63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3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3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3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63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63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63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3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63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63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3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3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3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3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3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3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3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3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3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3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3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3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3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3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3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3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3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3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3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3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3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3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12766" name="Google Shape;12766;p63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{8A82CF53-60BD-4A15-B77C-49CAD90F20CB}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</a:tr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3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767" name="Google Shape;12767;p63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{8A82CF53-60BD-4A15-B77C-49CAD90F20CB}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0E2A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12768" name="Google Shape;12768;p63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12769" name="Google Shape;12769;p63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3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1" name="Google Shape;12771;p63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12772" name="Google Shape;12772;p63"/>
            <p:cNvSpPr/>
            <p:nvPr/>
          </p:nvSpPr>
          <p:spPr>
            <a:xfrm flipH="1" rot="5400000">
              <a:off x="4560736" y="2223904"/>
              <a:ext cx="66300" cy="12276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3"/>
            <p:cNvSpPr/>
            <p:nvPr/>
          </p:nvSpPr>
          <p:spPr>
            <a:xfrm flipH="1" rot="5400000">
              <a:off x="4086125" y="2698647"/>
              <a:ext cx="66900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74" name="Google Shape;12774;p63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12775" name="Google Shape;12775;p63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12776" name="Google Shape;12776;p63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7" name="Google Shape;12777;p63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8" name="Google Shape;12778;p63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9" name="Google Shape;12779;p63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0" name="Google Shape;12780;p63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1" name="Google Shape;12781;p63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82" name="Google Shape;12782;p63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12783" name="Google Shape;12783;p63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4" name="Google Shape;12784;p63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5" name="Google Shape;12785;p63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6" name="Google Shape;12786;p63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7" name="Google Shape;12787;p63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8" name="Google Shape;12788;p63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89" name="Google Shape;12789;p63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12790" name="Google Shape;12790;p63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1" name="Google Shape;12791;p63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2" name="Google Shape;12792;p63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3" name="Google Shape;12793;p63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4" name="Google Shape;12794;p63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5" name="Google Shape;12795;p63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96" name="Google Shape;12796;p63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12797" name="Google Shape;12797;p63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8" name="Google Shape;12798;p63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9" name="Google Shape;12799;p63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0" name="Google Shape;12800;p63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1" name="Google Shape;12801;p63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2" name="Google Shape;12802;p63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03" name="Google Shape;12803;p63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12804" name="Google Shape;12804;p63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5" name="Google Shape;12805;p63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6" name="Google Shape;12806;p63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7" name="Google Shape;12807;p63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8" name="Google Shape;12808;p63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9" name="Google Shape;12809;p63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12810" name="Google Shape;12810;p63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{8A82CF53-60BD-4A15-B77C-49CAD90F20CB}</a:tableStyleId>
              </a:tblPr>
              <a:tblGrid>
                <a:gridCol w="600900"/>
                <a:gridCol w="600900"/>
                <a:gridCol w="600900"/>
                <a:gridCol w="600900"/>
              </a:tblGrid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8195"/>
                    </a:solidFill>
                  </a:tcPr>
                </a:tc>
              </a:tr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  <a:tr h="29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12811" name="Google Shape;12811;p63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12812" name="Google Shape;12812;p63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12813" name="Google Shape;12813;p63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12814" name="Google Shape;12814;p63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12815" name="Google Shape;12815;p63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12816" name="Google Shape;12816;p63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12817" name="Google Shape;12817;p63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12818" name="Google Shape;12818;p63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12819" name="Google Shape;12819;p63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12820" name="Google Shape;12820;p63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cap="flat" cmpd="sng" w="19050">
                <a:solidFill>
                  <a:srgbClr val="0E2A4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12821" name="Google Shape;12821;p63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12822" name="Google Shape;12822;p63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12823" name="Google Shape;12823;p63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24" name="Google Shape;12824;p63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825" name="Google Shape;12825;p63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12826" name="Google Shape;12826;p63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27" name="Google Shape;12827;p63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828" name="Google Shape;12828;p63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12829" name="Google Shape;12829;p63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30" name="Google Shape;12830;p63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831" name="Google Shape;12831;p63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12832" name="Google Shape;12832;p63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33" name="Google Shape;12833;p63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834" name="Google Shape;12834;p63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12835" name="Google Shape;12835;p63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36" name="Google Shape;12836;p63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837" name="Google Shape;12837;p63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12838" name="Google Shape;12838;p63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39" name="Google Shape;12839;p63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840" name="Google Shape;12840;p63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12841" name="Google Shape;12841;p63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42" name="Google Shape;12842;p63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843" name="Google Shape;12843;p63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12844" name="Google Shape;12844;p63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45" name="Google Shape;12845;p63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846" name="Google Shape;12846;p63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12847" name="Google Shape;12847;p63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rect b="b" l="l" r="r" t="t"/>
                  <a:pathLst>
                    <a:path extrusionOk="0"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48" name="Google Shape;12848;p63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rect b="b" l="l" r="r" t="t"/>
                  <a:pathLst>
                    <a:path extrusionOk="0"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849" name="Google Shape;12849;p63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12850" name="Google Shape;12850;p63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rect b="b" l="l" r="r" t="t"/>
                  <a:pathLst>
                    <a:path extrusionOk="0"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51" name="Google Shape;12851;p63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rect b="b" l="l" r="r" t="t"/>
                  <a:pathLst>
                    <a:path extrusionOk="0"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55" name="Shape 1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56" name="Google Shape;12856;p64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12857" name="Google Shape;12857;p64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12858" name="Google Shape;12858;p64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rect b="b" l="l" r="r" t="t"/>
                <a:pathLst>
                  <a:path extrusionOk="0" h="42771" w="46769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9" name="Google Shape;12859;p64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60" name="Google Shape;12860;p64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12861" name="Google Shape;12861;p64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rect b="b" l="l" r="r" t="t"/>
                <a:pathLst>
                  <a:path extrusionOk="0" h="37640" w="45815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2" name="Google Shape;12862;p64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63" name="Google Shape;12863;p64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12864" name="Google Shape;12864;p64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rect b="b" l="l" r="r" t="t"/>
                <a:pathLst>
                  <a:path extrusionOk="0" h="33050" w="43519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5" name="Google Shape;12865;p64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rect b="b" l="l" r="r" t="t"/>
                <a:pathLst>
                  <a:path extrusionOk="0" h="5495" w="5494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66" name="Google Shape;12866;p64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12867" name="Google Shape;12867;p64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rect b="b" l="l" r="r" t="t"/>
                <a:pathLst>
                  <a:path extrusionOk="0" h="29378" w="40073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8" name="Google Shape;12868;p64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rect b="b" l="l" r="r" t="t"/>
                <a:pathLst>
                  <a:path extrusionOk="0"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869" name="Google Shape;12869;p64"/>
            <p:cNvSpPr/>
            <p:nvPr/>
          </p:nvSpPr>
          <p:spPr>
            <a:xfrm>
              <a:off x="986565" y="1362064"/>
              <a:ext cx="363666" cy="363650"/>
            </a:xfrm>
            <a:custGeom>
              <a:rect b="b" l="l" r="r" t="t"/>
              <a:pathLst>
                <a:path extrusionOk="0" h="22517" w="22518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0" name="Google Shape;12870;p64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12871" name="Google Shape;12871;p64"/>
            <p:cNvSpPr/>
            <p:nvPr/>
          </p:nvSpPr>
          <p:spPr>
            <a:xfrm>
              <a:off x="6655300" y="3128850"/>
              <a:ext cx="637150" cy="631950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64"/>
            <p:cNvSpPr/>
            <p:nvPr/>
          </p:nvSpPr>
          <p:spPr>
            <a:xfrm>
              <a:off x="6673425" y="3771400"/>
              <a:ext cx="600850" cy="600800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64"/>
            <p:cNvSpPr/>
            <p:nvPr/>
          </p:nvSpPr>
          <p:spPr>
            <a:xfrm>
              <a:off x="6073050" y="3509700"/>
              <a:ext cx="641725" cy="636800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4"/>
            <p:cNvSpPr/>
            <p:nvPr/>
          </p:nvSpPr>
          <p:spPr>
            <a:xfrm>
              <a:off x="6124575" y="2917775"/>
              <a:ext cx="572575" cy="572525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4"/>
            <p:cNvSpPr/>
            <p:nvPr/>
          </p:nvSpPr>
          <p:spPr>
            <a:xfrm>
              <a:off x="6459975" y="2867300"/>
              <a:ext cx="101300" cy="50500"/>
            </a:xfrm>
            <a:custGeom>
              <a:rect b="b" l="l" r="r" t="t"/>
              <a:pathLst>
                <a:path extrusionOk="0" h="2020" w="4052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64"/>
            <p:cNvSpPr/>
            <p:nvPr/>
          </p:nvSpPr>
          <p:spPr>
            <a:xfrm>
              <a:off x="6389025" y="2860025"/>
              <a:ext cx="63100" cy="15700"/>
            </a:xfrm>
            <a:custGeom>
              <a:rect b="b" l="l" r="r" t="t"/>
              <a:pathLst>
                <a:path extrusionOk="0" h="628" w="2524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64"/>
            <p:cNvSpPr/>
            <p:nvPr/>
          </p:nvSpPr>
          <p:spPr>
            <a:xfrm>
              <a:off x="6279750" y="2879875"/>
              <a:ext cx="39600" cy="26000"/>
            </a:xfrm>
            <a:custGeom>
              <a:rect b="b" l="l" r="r" t="t"/>
              <a:pathLst>
                <a:path extrusionOk="0" h="1040" w="1584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64"/>
            <p:cNvSpPr/>
            <p:nvPr/>
          </p:nvSpPr>
          <p:spPr>
            <a:xfrm>
              <a:off x="6325825" y="2862750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4"/>
            <p:cNvSpPr/>
            <p:nvPr/>
          </p:nvSpPr>
          <p:spPr>
            <a:xfrm>
              <a:off x="7023725" y="3061400"/>
              <a:ext cx="101300" cy="50475"/>
            </a:xfrm>
            <a:custGeom>
              <a:rect b="b" l="l" r="r" t="t"/>
              <a:pathLst>
                <a:path extrusionOk="0" h="2019" w="4052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4"/>
            <p:cNvSpPr/>
            <p:nvPr/>
          </p:nvSpPr>
          <p:spPr>
            <a:xfrm>
              <a:off x="6952750" y="3054150"/>
              <a:ext cx="63100" cy="15650"/>
            </a:xfrm>
            <a:custGeom>
              <a:rect b="b" l="l" r="r" t="t"/>
              <a:pathLst>
                <a:path extrusionOk="0" h="626" w="2524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4"/>
            <p:cNvSpPr/>
            <p:nvPr/>
          </p:nvSpPr>
          <p:spPr>
            <a:xfrm>
              <a:off x="6843450" y="3073975"/>
              <a:ext cx="39625" cy="26025"/>
            </a:xfrm>
            <a:custGeom>
              <a:rect b="b" l="l" r="r" t="t"/>
              <a:pathLst>
                <a:path extrusionOk="0" h="1041" w="1585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64"/>
            <p:cNvSpPr/>
            <p:nvPr/>
          </p:nvSpPr>
          <p:spPr>
            <a:xfrm>
              <a:off x="6889575" y="3056825"/>
              <a:ext cx="54425" cy="22400"/>
            </a:xfrm>
            <a:custGeom>
              <a:rect b="b" l="l" r="r" t="t"/>
              <a:pathLst>
                <a:path extrusionOk="0" h="896" w="2177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64"/>
            <p:cNvSpPr/>
            <p:nvPr/>
          </p:nvSpPr>
          <p:spPr>
            <a:xfrm>
              <a:off x="6245350" y="4177200"/>
              <a:ext cx="101275" cy="50475"/>
            </a:xfrm>
            <a:custGeom>
              <a:rect b="b" l="l" r="r" t="t"/>
              <a:pathLst>
                <a:path extrusionOk="0" h="2019" w="4051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4"/>
            <p:cNvSpPr/>
            <p:nvPr/>
          </p:nvSpPr>
          <p:spPr>
            <a:xfrm>
              <a:off x="6354525" y="4219275"/>
              <a:ext cx="63075" cy="15675"/>
            </a:xfrm>
            <a:custGeom>
              <a:rect b="b" l="l" r="r" t="t"/>
              <a:pathLst>
                <a:path extrusionOk="0" h="627" w="2523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4"/>
            <p:cNvSpPr/>
            <p:nvPr/>
          </p:nvSpPr>
          <p:spPr>
            <a:xfrm>
              <a:off x="6487275" y="4189125"/>
              <a:ext cx="39625" cy="25975"/>
            </a:xfrm>
            <a:custGeom>
              <a:rect b="b" l="l" r="r" t="t"/>
              <a:pathLst>
                <a:path extrusionOk="0" h="1039" w="1585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4"/>
            <p:cNvSpPr/>
            <p:nvPr/>
          </p:nvSpPr>
          <p:spPr>
            <a:xfrm>
              <a:off x="6426350" y="4209850"/>
              <a:ext cx="54475" cy="22400"/>
            </a:xfrm>
            <a:custGeom>
              <a:rect b="b" l="l" r="r" t="t"/>
              <a:pathLst>
                <a:path extrusionOk="0" h="896" w="2179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4"/>
            <p:cNvSpPr/>
            <p:nvPr/>
          </p:nvSpPr>
          <p:spPr>
            <a:xfrm>
              <a:off x="5992275" y="36748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64"/>
            <p:cNvSpPr/>
            <p:nvPr/>
          </p:nvSpPr>
          <p:spPr>
            <a:xfrm>
              <a:off x="5985650" y="3783750"/>
              <a:ext cx="16125" cy="62275"/>
            </a:xfrm>
            <a:custGeom>
              <a:rect b="b" l="l" r="r" t="t"/>
              <a:pathLst>
                <a:path extrusionOk="0" h="2491" w="645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64"/>
            <p:cNvSpPr/>
            <p:nvPr/>
          </p:nvSpPr>
          <p:spPr>
            <a:xfrm>
              <a:off x="6004725" y="3916700"/>
              <a:ext cx="27875" cy="38100"/>
            </a:xfrm>
            <a:custGeom>
              <a:rect b="b" l="l" r="r" t="t"/>
              <a:pathLst>
                <a:path extrusionOk="0" h="1524" w="1115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4"/>
            <p:cNvSpPr/>
            <p:nvPr/>
          </p:nvSpPr>
          <p:spPr>
            <a:xfrm>
              <a:off x="5987900" y="3855450"/>
              <a:ext cx="23600" cy="53200"/>
            </a:xfrm>
            <a:custGeom>
              <a:rect b="b" l="l" r="r" t="t"/>
              <a:pathLst>
                <a:path extrusionOk="0" h="2128" w="944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4"/>
            <p:cNvSpPr/>
            <p:nvPr/>
          </p:nvSpPr>
          <p:spPr>
            <a:xfrm>
              <a:off x="6071975" y="3300325"/>
              <a:ext cx="52475" cy="102475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4"/>
            <p:cNvSpPr/>
            <p:nvPr/>
          </p:nvSpPr>
          <p:spPr>
            <a:xfrm>
              <a:off x="6122225" y="3408475"/>
              <a:ext cx="47725" cy="4955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4"/>
            <p:cNvSpPr/>
            <p:nvPr/>
          </p:nvSpPr>
          <p:spPr>
            <a:xfrm>
              <a:off x="6228150" y="3490275"/>
              <a:ext cx="42050" cy="21525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4"/>
            <p:cNvSpPr/>
            <p:nvPr/>
          </p:nvSpPr>
          <p:spPr>
            <a:xfrm>
              <a:off x="6172850" y="3459275"/>
              <a:ext cx="49900" cy="34575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64"/>
            <p:cNvSpPr/>
            <p:nvPr/>
          </p:nvSpPr>
          <p:spPr>
            <a:xfrm>
              <a:off x="7323825" y="3495225"/>
              <a:ext cx="51250" cy="99900"/>
            </a:xfrm>
            <a:custGeom>
              <a:rect b="b" l="l" r="r" t="t"/>
              <a:pathLst>
                <a:path extrusionOk="0" h="3996" w="205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64"/>
            <p:cNvSpPr/>
            <p:nvPr/>
          </p:nvSpPr>
          <p:spPr>
            <a:xfrm>
              <a:off x="7365575" y="3423925"/>
              <a:ext cx="16150" cy="62275"/>
            </a:xfrm>
            <a:custGeom>
              <a:rect b="b" l="l" r="r" t="t"/>
              <a:pathLst>
                <a:path extrusionOk="0" h="2491" w="646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4"/>
            <p:cNvSpPr/>
            <p:nvPr/>
          </p:nvSpPr>
          <p:spPr>
            <a:xfrm>
              <a:off x="7334775" y="3315150"/>
              <a:ext cx="27850" cy="38100"/>
            </a:xfrm>
            <a:custGeom>
              <a:rect b="b" l="l" r="r" t="t"/>
              <a:pathLst>
                <a:path extrusionOk="0" h="1524" w="1114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4"/>
            <p:cNvSpPr/>
            <p:nvPr/>
          </p:nvSpPr>
          <p:spPr>
            <a:xfrm>
              <a:off x="7355800" y="3361300"/>
              <a:ext cx="23650" cy="53200"/>
            </a:xfrm>
            <a:custGeom>
              <a:rect b="b" l="l" r="r" t="t"/>
              <a:pathLst>
                <a:path extrusionOk="0" h="2128" w="946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64"/>
            <p:cNvSpPr/>
            <p:nvPr/>
          </p:nvSpPr>
          <p:spPr>
            <a:xfrm>
              <a:off x="7093025" y="4348600"/>
              <a:ext cx="104200" cy="51200"/>
            </a:xfrm>
            <a:custGeom>
              <a:rect b="b" l="l" r="r" t="t"/>
              <a:pathLst>
                <a:path extrusionOk="0" h="2048" w="4168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64"/>
            <p:cNvSpPr/>
            <p:nvPr/>
          </p:nvSpPr>
          <p:spPr>
            <a:xfrm>
              <a:off x="7201150" y="4302925"/>
              <a:ext cx="51100" cy="46100"/>
            </a:xfrm>
            <a:custGeom>
              <a:rect b="b" l="l" r="r" t="t"/>
              <a:pathLst>
                <a:path extrusionOk="0" h="1844" w="2044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4"/>
            <p:cNvSpPr/>
            <p:nvPr/>
          </p:nvSpPr>
          <p:spPr>
            <a:xfrm>
              <a:off x="7282950" y="4203000"/>
              <a:ext cx="22950" cy="40225"/>
            </a:xfrm>
            <a:custGeom>
              <a:rect b="b" l="l" r="r" t="t"/>
              <a:pathLst>
                <a:path extrusionOk="0" h="1609" w="918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64"/>
            <p:cNvSpPr/>
            <p:nvPr/>
          </p:nvSpPr>
          <p:spPr>
            <a:xfrm>
              <a:off x="7252000" y="4250300"/>
              <a:ext cx="36300" cy="48175"/>
            </a:xfrm>
            <a:custGeom>
              <a:rect b="b" l="l" r="r" t="t"/>
              <a:pathLst>
                <a:path extrusionOk="0" h="1927" w="1452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3" name="Google Shape;12903;p64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12904" name="Google Shape;12904;p64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05" name="Google Shape;12905;p64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12906" name="Google Shape;12906;p64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2907" name="Google Shape;12907;p64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08" name="Google Shape;12908;p64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12909" name="Google Shape;12909;p64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2910" name="Google Shape;12910;p64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11" name="Google Shape;12911;p64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12912" name="Google Shape;12912;p64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2913" name="Google Shape;12913;p64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14" name="Google Shape;12914;p64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12915" name="Google Shape;12915;p64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2916" name="Google Shape;12916;p64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17" name="Google Shape;12917;p64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12918" name="Google Shape;12918;p64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2919" name="Google Shape;12919;p64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920" name="Google Shape;12920;p64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12921" name="Google Shape;12921;p64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12922" name="Google Shape;12922;p64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3" name="Google Shape;12923;p64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rect b="b" l="l" r="r" t="t"/>
                <a:pathLst>
                  <a:path extrusionOk="0" h="3168" w="3169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24" name="Google Shape;12924;p64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12925" name="Google Shape;12925;p64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6" name="Google Shape;12926;p64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rect b="b" l="l" r="r" t="t"/>
                <a:pathLst>
                  <a:path extrusionOk="0" h="3168" w="3167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27" name="Google Shape;12927;p64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12928" name="Google Shape;12928;p64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rect b="b" l="l" r="r" t="t"/>
                <a:pathLst>
                  <a:path extrusionOk="0" h="8384" w="8383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9" name="Google Shape;12929;p64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rect b="b" l="l" r="r" t="t"/>
                <a:pathLst>
                  <a:path extrusionOk="0" h="3167" w="3167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30" name="Google Shape;12930;p64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12931" name="Google Shape;12931;p64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rect b="b" l="l" r="r" t="t"/>
                <a:pathLst>
                  <a:path extrusionOk="0" h="8382" w="8384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2" name="Google Shape;12932;p64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rect b="b" l="l" r="r" t="t"/>
                <a:pathLst>
                  <a:path extrusionOk="0" h="3167" w="3169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933" name="Google Shape;12933;p64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12934" name="Google Shape;12934;p64"/>
            <p:cNvSpPr/>
            <p:nvPr/>
          </p:nvSpPr>
          <p:spPr>
            <a:xfrm>
              <a:off x="5994669" y="1442730"/>
              <a:ext cx="202317" cy="202342"/>
            </a:xfrm>
            <a:custGeom>
              <a:rect b="b" l="l" r="r" t="t"/>
              <a:pathLst>
                <a:path extrusionOk="0" h="7942" w="7941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35" name="Google Shape;12935;p64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12936" name="Google Shape;12936;p64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7" name="Google Shape;12937;p64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38" name="Google Shape;12938;p64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12939" name="Google Shape;12939;p64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0" name="Google Shape;12940;p64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41" name="Google Shape;12941;p64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12942" name="Google Shape;12942;p64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3" name="Google Shape;12943;p64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44" name="Google Shape;12944;p64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12945" name="Google Shape;12945;p64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6" name="Google Shape;12946;p64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947" name="Google Shape;12947;p64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12948" name="Google Shape;12948;p64"/>
            <p:cNvSpPr/>
            <p:nvPr/>
          </p:nvSpPr>
          <p:spPr>
            <a:xfrm>
              <a:off x="2812050" y="236147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4"/>
            <p:cNvSpPr/>
            <p:nvPr/>
          </p:nvSpPr>
          <p:spPr>
            <a:xfrm>
              <a:off x="3082750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64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64"/>
            <p:cNvSpPr/>
            <p:nvPr/>
          </p:nvSpPr>
          <p:spPr>
            <a:xfrm>
              <a:off x="2679875" y="2645625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64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4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4" name="Google Shape;12954;p64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12955" name="Google Shape;12955;p64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12956" name="Google Shape;12956;p64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7" name="Google Shape;12957;p64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58" name="Google Shape;12958;p64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12959" name="Google Shape;12959;p64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0" name="Google Shape;12960;p64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61" name="Google Shape;12961;p64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12962" name="Google Shape;12962;p64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3" name="Google Shape;12963;p64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64" name="Google Shape;12964;p64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12965" name="Google Shape;12965;p64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6" name="Google Shape;12966;p64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967" name="Google Shape;12967;p64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12968" name="Google Shape;12968;p64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2969" name="Google Shape;12969;p64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0" name="Google Shape;12970;p64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71" name="Google Shape;12971;p64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2972" name="Google Shape;12972;p64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3" name="Google Shape;12973;p64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74" name="Google Shape;12974;p64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2975" name="Google Shape;12975;p64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6" name="Google Shape;12976;p64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77" name="Google Shape;12977;p64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12978" name="Google Shape;12978;p64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9" name="Google Shape;12979;p64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980" name="Google Shape;12980;p64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12981" name="Google Shape;12981;p64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4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4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64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5" name="Google Shape;12985;p64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12986" name="Google Shape;12986;p64"/>
            <p:cNvSpPr/>
            <p:nvPr/>
          </p:nvSpPr>
          <p:spPr>
            <a:xfrm>
              <a:off x="7165957" y="2159753"/>
              <a:ext cx="286185" cy="107120"/>
            </a:xfrm>
            <a:custGeom>
              <a:rect b="b" l="l" r="r" t="t"/>
              <a:pathLst>
                <a:path extrusionOk="0" h="18156" w="48506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64"/>
            <p:cNvSpPr/>
            <p:nvPr/>
          </p:nvSpPr>
          <p:spPr>
            <a:xfrm>
              <a:off x="7085764" y="2536793"/>
              <a:ext cx="349475" cy="107120"/>
            </a:xfrm>
            <a:custGeom>
              <a:rect b="b" l="l" r="r" t="t"/>
              <a:pathLst>
                <a:path extrusionOk="0" h="18156" w="59233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64"/>
            <p:cNvSpPr/>
            <p:nvPr/>
          </p:nvSpPr>
          <p:spPr>
            <a:xfrm>
              <a:off x="6598259" y="2195183"/>
              <a:ext cx="271241" cy="107120"/>
            </a:xfrm>
            <a:custGeom>
              <a:rect b="b" l="l" r="r" t="t"/>
              <a:pathLst>
                <a:path extrusionOk="0" h="18156" w="45973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4"/>
            <p:cNvSpPr/>
            <p:nvPr/>
          </p:nvSpPr>
          <p:spPr>
            <a:xfrm>
              <a:off x="6604064" y="2370778"/>
              <a:ext cx="358696" cy="107126"/>
            </a:xfrm>
            <a:custGeom>
              <a:rect b="b" l="l" r="r" t="t"/>
              <a:pathLst>
                <a:path extrusionOk="0" h="18157" w="60796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4"/>
            <p:cNvSpPr/>
            <p:nvPr/>
          </p:nvSpPr>
          <p:spPr>
            <a:xfrm>
              <a:off x="6645158" y="2545743"/>
              <a:ext cx="358696" cy="109044"/>
            </a:xfrm>
            <a:custGeom>
              <a:rect b="b" l="l" r="r" t="t"/>
              <a:pathLst>
                <a:path extrusionOk="0" h="18482" w="60796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64"/>
            <p:cNvSpPr/>
            <p:nvPr/>
          </p:nvSpPr>
          <p:spPr>
            <a:xfrm>
              <a:off x="7155838" y="2352960"/>
              <a:ext cx="311302" cy="107120"/>
            </a:xfrm>
            <a:custGeom>
              <a:rect b="b" l="l" r="r" t="t"/>
              <a:pathLst>
                <a:path extrusionOk="0" h="18156" w="52763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92" name="Google Shape;12992;p64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12993" name="Google Shape;12993;p64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rect b="b" l="l" r="r" t="t"/>
                <a:pathLst>
                  <a:path extrusionOk="0" h="18156" w="16008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4" name="Google Shape;12994;p64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rect b="b" l="l" r="r" t="t"/>
                <a:pathLst>
                  <a:path extrusionOk="0" h="18156" w="10356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5" name="Google Shape;12995;p64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rect b="b" l="l" r="r" t="t"/>
                <a:pathLst>
                  <a:path extrusionOk="0" h="18156" w="10394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6" name="Google Shape;12996;p64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rect b="b" l="l" r="r" t="t"/>
                <a:pathLst>
                  <a:path extrusionOk="0" h="18157" w="24122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7" name="Google Shape;12997;p64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rect b="b" l="l" r="r" t="t"/>
                <a:pathLst>
                  <a:path extrusionOk="0" h="18482" w="12558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8" name="Google Shape;12998;p64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rect b="b" l="l" r="r" t="t"/>
                <a:pathLst>
                  <a:path extrusionOk="0" h="18156" w="16674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999" name="Google Shape;12999;p64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13000" name="Google Shape;13000;p64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13001" name="Google Shape;13001;p64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rect b="b" l="l" r="r" t="t"/>
                    <a:pathLst>
                      <a:path extrusionOk="0" h="11708" w="15248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02" name="Google Shape;13002;p64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rect b="b" l="l" r="r" t="t"/>
                    <a:pathLst>
                      <a:path extrusionOk="0" h="12324" w="22498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03" name="Google Shape;13003;p64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rect b="b" l="l" r="r" t="t"/>
                    <a:pathLst>
                      <a:path extrusionOk="0" h="10974" w="22498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04" name="Google Shape;13004;p64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rect b="b" l="l" r="r" t="t"/>
                    <a:pathLst>
                      <a:path extrusionOk="0" h="1994" w="22327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05" name="Google Shape;13005;p64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rect b="b" l="l" r="r" t="t"/>
                    <a:pathLst>
                      <a:path extrusionOk="0" h="92321" w="72351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06" name="Google Shape;13006;p64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rect b="b" l="l" r="r" t="t"/>
                    <a:pathLst>
                      <a:path extrusionOk="0" h="27866" w="1712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07" name="Google Shape;13007;p64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rect b="b" l="l" r="r" t="t"/>
                    <a:pathLst>
                      <a:path extrusionOk="0" h="23892" w="1712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08" name="Google Shape;13008;p64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rect b="b" l="l" r="r" t="t"/>
                    <a:pathLst>
                      <a:path extrusionOk="0" h="1051" w="7651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09" name="Google Shape;13009;p64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0" name="Google Shape;13010;p64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1" name="Google Shape;13011;p64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2" name="Google Shape;13012;p64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rect b="b" l="l" r="r" t="t"/>
                    <a:pathLst>
                      <a:path extrusionOk="0"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3" name="Google Shape;13013;p64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rect b="b" l="l" r="r" t="t"/>
                    <a:pathLst>
                      <a:path extrusionOk="0" h="1996" w="22498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4" name="Google Shape;13014;p64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5" name="Google Shape;13015;p64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rect b="b" l="l" r="r" t="t"/>
                    <a:pathLst>
                      <a:path extrusionOk="0" h="4270" w="22498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6" name="Google Shape;13016;p64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rect b="b" l="l" r="r" t="t"/>
                    <a:pathLst>
                      <a:path extrusionOk="0" h="1997" w="22498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7" name="Google Shape;13017;p64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rect b="b" l="l" r="r" t="t"/>
                    <a:pathLst>
                      <a:path extrusionOk="0" h="1994" w="24241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8" name="Google Shape;13018;p64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rect b="b" l="l" r="r" t="t"/>
                    <a:pathLst>
                      <a:path extrusionOk="0" h="80915" w="62592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9" name="Google Shape;13019;p64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rect b="b" l="l" r="r" t="t"/>
                    <a:pathLst>
                      <a:path extrusionOk="0" h="1996" w="24241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020" name="Google Shape;13020;p64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rect b="b" l="l" r="r" t="t"/>
                  <a:pathLst>
                    <a:path extrusionOk="0" h="19304" w="29335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1" name="Google Shape;13021;p64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rect b="b" l="l" r="r" t="t"/>
                  <a:pathLst>
                    <a:path extrusionOk="0" h="24598" w="28612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2" name="Google Shape;13022;p64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rect b="b" l="l" r="r" t="t"/>
                  <a:pathLst>
                    <a:path extrusionOk="0" h="19304" w="29336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3" name="Google Shape;13023;p64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rect b="b" l="l" r="r" t="t"/>
                  <a:pathLst>
                    <a:path extrusionOk="0" h="29109" w="23934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4" name="Google Shape;13024;p64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rect b="b" l="l" r="r" t="t"/>
                  <a:pathLst>
                    <a:path extrusionOk="0" h="24598" w="28613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5" name="Google Shape;13025;p64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rect b="b" l="l" r="r" t="t"/>
                  <a:pathLst>
                    <a:path extrusionOk="0" h="29109" w="23933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3026" name="Google Shape;13026;p64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13027" name="Google Shape;13027;p64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4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64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4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1" name="Google Shape;13031;p64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13032" name="Google Shape;13032;p64"/>
            <p:cNvSpPr/>
            <p:nvPr/>
          </p:nvSpPr>
          <p:spPr>
            <a:xfrm>
              <a:off x="3468350" y="4223875"/>
              <a:ext cx="679000" cy="339525"/>
            </a:xfrm>
            <a:custGeom>
              <a:rect b="b" l="l" r="r" t="t"/>
              <a:pathLst>
                <a:path extrusionOk="0" h="13581" w="2716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64"/>
            <p:cNvSpPr/>
            <p:nvPr/>
          </p:nvSpPr>
          <p:spPr>
            <a:xfrm>
              <a:off x="3730250" y="3276125"/>
              <a:ext cx="147275" cy="956575"/>
            </a:xfrm>
            <a:custGeom>
              <a:rect b="b" l="l" r="r" t="t"/>
              <a:pathLst>
                <a:path extrusionOk="0" h="38263" w="5891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4"/>
            <p:cNvSpPr/>
            <p:nvPr/>
          </p:nvSpPr>
          <p:spPr>
            <a:xfrm>
              <a:off x="3796275" y="3875600"/>
              <a:ext cx="839350" cy="630550"/>
            </a:xfrm>
            <a:custGeom>
              <a:rect b="b" l="l" r="r" t="t"/>
              <a:pathLst>
                <a:path extrusionOk="0" h="25222" w="33574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4"/>
            <p:cNvSpPr/>
            <p:nvPr/>
          </p:nvSpPr>
          <p:spPr>
            <a:xfrm>
              <a:off x="6240475" y="3130600"/>
              <a:ext cx="1137100" cy="1432800"/>
            </a:xfrm>
            <a:custGeom>
              <a:rect b="b" l="l" r="r" t="t"/>
              <a:pathLst>
                <a:path extrusionOk="0" h="57312" w="45484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64"/>
            <p:cNvSpPr/>
            <p:nvPr/>
          </p:nvSpPr>
          <p:spPr>
            <a:xfrm>
              <a:off x="5243900" y="1696775"/>
              <a:ext cx="1764175" cy="1777475"/>
            </a:xfrm>
            <a:custGeom>
              <a:rect b="b" l="l" r="r" t="t"/>
              <a:pathLst>
                <a:path extrusionOk="0" h="71099" w="70567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4"/>
            <p:cNvSpPr/>
            <p:nvPr/>
          </p:nvSpPr>
          <p:spPr>
            <a:xfrm>
              <a:off x="3812150" y="1151100"/>
              <a:ext cx="1896075" cy="1245900"/>
            </a:xfrm>
            <a:custGeom>
              <a:rect b="b" l="l" r="r" t="t"/>
              <a:pathLst>
                <a:path extrusionOk="0" h="49836" w="75843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64"/>
            <p:cNvSpPr/>
            <p:nvPr/>
          </p:nvSpPr>
          <p:spPr>
            <a:xfrm>
              <a:off x="1910550" y="1151100"/>
              <a:ext cx="1901625" cy="1244175"/>
            </a:xfrm>
            <a:custGeom>
              <a:rect b="b" l="l" r="r" t="t"/>
              <a:pathLst>
                <a:path extrusionOk="0" h="49767" w="76065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64"/>
            <p:cNvSpPr/>
            <p:nvPr/>
          </p:nvSpPr>
          <p:spPr>
            <a:xfrm>
              <a:off x="608475" y="1694725"/>
              <a:ext cx="1766425" cy="1778150"/>
            </a:xfrm>
            <a:custGeom>
              <a:rect b="b" l="l" r="r" t="t"/>
              <a:pathLst>
                <a:path extrusionOk="0" h="71126" w="70657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4"/>
            <p:cNvSpPr/>
            <p:nvPr/>
          </p:nvSpPr>
          <p:spPr>
            <a:xfrm>
              <a:off x="238125" y="3129050"/>
              <a:ext cx="1137975" cy="1434175"/>
            </a:xfrm>
            <a:custGeom>
              <a:rect b="b" l="l" r="r" t="t"/>
              <a:pathLst>
                <a:path extrusionOk="0" h="57367" w="45519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4"/>
            <p:cNvSpPr/>
            <p:nvPr/>
          </p:nvSpPr>
          <p:spPr>
            <a:xfrm>
              <a:off x="1924656" y="1941325"/>
              <a:ext cx="3773110" cy="1646329"/>
            </a:xfrm>
            <a:custGeom>
              <a:rect b="b" l="l" r="r" t="t"/>
              <a:pathLst>
                <a:path extrusionOk="0" h="64657" w="148183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64"/>
            <p:cNvSpPr/>
            <p:nvPr/>
          </p:nvSpPr>
          <p:spPr>
            <a:xfrm>
              <a:off x="1028863" y="2678027"/>
              <a:ext cx="1805597" cy="1885320"/>
            </a:xfrm>
            <a:custGeom>
              <a:rect b="b" l="l" r="r" t="t"/>
              <a:pathLst>
                <a:path extrusionOk="0" h="74043" w="70912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64"/>
            <p:cNvSpPr/>
            <p:nvPr/>
          </p:nvSpPr>
          <p:spPr>
            <a:xfrm>
              <a:off x="4792190" y="2679937"/>
              <a:ext cx="1798951" cy="1883410"/>
            </a:xfrm>
            <a:custGeom>
              <a:rect b="b" l="l" r="r" t="t"/>
              <a:pathLst>
                <a:path extrusionOk="0" h="73968" w="70651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4" name="Google Shape;13044;p64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13045" name="Google Shape;13045;p64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13046" name="Google Shape;13046;p64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3047" name="Google Shape;13047;p64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13048" name="Google Shape;13048;p64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13049" name="Google Shape;13049;p64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3050" name="Google Shape;13050;p64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13051" name="Google Shape;13051;p64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13052" name="Google Shape;13052;p64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3053" name="Google Shape;13053;p64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13054" name="Google Shape;13054;p64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13055" name="Google Shape;13055;p64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13056" name="Google Shape;13056;p64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13057" name="Google Shape;13057;p64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13058" name="Google Shape;13058;p64"/>
            <p:cNvSpPr/>
            <p:nvPr/>
          </p:nvSpPr>
          <p:spPr>
            <a:xfrm>
              <a:off x="7026852" y="3311869"/>
              <a:ext cx="434331" cy="847405"/>
            </a:xfrm>
            <a:custGeom>
              <a:rect b="b" l="l" r="r" t="t"/>
              <a:pathLst>
                <a:path extrusionOk="0" h="32649" w="16734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64"/>
            <p:cNvSpPr/>
            <p:nvPr/>
          </p:nvSpPr>
          <p:spPr>
            <a:xfrm>
              <a:off x="7082395" y="3359392"/>
              <a:ext cx="323321" cy="32332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4"/>
            <p:cNvSpPr/>
            <p:nvPr/>
          </p:nvSpPr>
          <p:spPr>
            <a:xfrm>
              <a:off x="7026852" y="4159239"/>
              <a:ext cx="434331" cy="194585"/>
            </a:xfrm>
            <a:custGeom>
              <a:rect b="b" l="l" r="r" t="t"/>
              <a:pathLst>
                <a:path extrusionOk="0" h="7497" w="16734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1" name="Google Shape;13061;p64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13062" name="Google Shape;13062;p64"/>
            <p:cNvSpPr/>
            <p:nvPr/>
          </p:nvSpPr>
          <p:spPr>
            <a:xfrm>
              <a:off x="4873519" y="3311869"/>
              <a:ext cx="499374" cy="499296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64"/>
            <p:cNvSpPr/>
            <p:nvPr/>
          </p:nvSpPr>
          <p:spPr>
            <a:xfrm>
              <a:off x="4894620" y="3329830"/>
              <a:ext cx="202112" cy="182386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4" name="Google Shape;13064;p64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13065" name="Google Shape;13065;p64"/>
            <p:cNvSpPr/>
            <p:nvPr/>
          </p:nvSpPr>
          <p:spPr>
            <a:xfrm>
              <a:off x="4873519" y="3875839"/>
              <a:ext cx="499374" cy="499374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4"/>
            <p:cNvSpPr/>
            <p:nvPr/>
          </p:nvSpPr>
          <p:spPr>
            <a:xfrm>
              <a:off x="4894620" y="3893826"/>
              <a:ext cx="202112" cy="182360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7" name="Google Shape;13067;p64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13068" name="Google Shape;13068;p64"/>
            <p:cNvSpPr/>
            <p:nvPr/>
          </p:nvSpPr>
          <p:spPr>
            <a:xfrm>
              <a:off x="2642193" y="2530650"/>
              <a:ext cx="419588" cy="217743"/>
            </a:xfrm>
            <a:custGeom>
              <a:rect b="b" l="l" r="r" t="t"/>
              <a:pathLst>
                <a:path extrusionOk="0" h="67780" w="130611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64"/>
            <p:cNvSpPr/>
            <p:nvPr/>
          </p:nvSpPr>
          <p:spPr>
            <a:xfrm>
              <a:off x="2910083" y="2420918"/>
              <a:ext cx="327379" cy="312727"/>
            </a:xfrm>
            <a:custGeom>
              <a:rect b="b" l="l" r="r" t="t"/>
              <a:pathLst>
                <a:path extrusionOk="0" h="97347" w="101908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4"/>
            <p:cNvSpPr/>
            <p:nvPr/>
          </p:nvSpPr>
          <p:spPr>
            <a:xfrm>
              <a:off x="2999034" y="2125384"/>
              <a:ext cx="238522" cy="411351"/>
            </a:xfrm>
            <a:custGeom>
              <a:rect b="b" l="l" r="r" t="t"/>
              <a:pathLst>
                <a:path extrusionOk="0" h="128047" w="74248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64"/>
            <p:cNvSpPr/>
            <p:nvPr/>
          </p:nvSpPr>
          <p:spPr>
            <a:xfrm>
              <a:off x="2740849" y="2075876"/>
              <a:ext cx="419604" cy="217734"/>
            </a:xfrm>
            <a:custGeom>
              <a:rect b="b" l="l" r="r" t="t"/>
              <a:pathLst>
                <a:path extrusionOk="0" h="67777" w="130616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64"/>
            <p:cNvSpPr/>
            <p:nvPr/>
          </p:nvSpPr>
          <p:spPr>
            <a:xfrm>
              <a:off x="2565167" y="2090625"/>
              <a:ext cx="327379" cy="312740"/>
            </a:xfrm>
            <a:custGeom>
              <a:rect b="b" l="l" r="r" t="t"/>
              <a:pathLst>
                <a:path extrusionOk="0" h="97351" w="101908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64"/>
            <p:cNvSpPr/>
            <p:nvPr/>
          </p:nvSpPr>
          <p:spPr>
            <a:xfrm>
              <a:off x="2565073" y="2287538"/>
              <a:ext cx="218572" cy="409555"/>
            </a:xfrm>
            <a:custGeom>
              <a:rect b="b" l="l" r="r" t="t"/>
              <a:pathLst>
                <a:path extrusionOk="0" h="127488" w="68038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4" name="Google Shape;13074;p64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13075" name="Google Shape;13075;p64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64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77" name="Google Shape;13077;p64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78" name="Google Shape;13078;p64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13079" name="Google Shape;13079;p64"/>
            <p:cNvCxnSpPr/>
            <p:nvPr/>
          </p:nvCxnSpPr>
          <p:spPr>
            <a:xfrm flipH="1" rot="5400000">
              <a:off x="7629118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80" name="Google Shape;13080;p64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81" name="Google Shape;13081;p64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82" name="Google Shape;13082;p64"/>
            <p:cNvCxnSpPr/>
            <p:nvPr/>
          </p:nvCxnSpPr>
          <p:spPr>
            <a:xfrm flipH="1" rot="-5400000">
              <a:off x="8276270" y="261296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83" name="Google Shape;13083;p64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84" name="Google Shape;13084;p64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3085" name="Google Shape;13085;p64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13086" name="Google Shape;13086;p64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13087" name="Google Shape;13087;p64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88" name="Google Shape;13088;p64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89" name="Google Shape;13089;p64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90" name="Google Shape;13090;p64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091" name="Google Shape;13091;p64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13092" name="Google Shape;13092;p64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rect b="b" l="l" r="r" t="t"/>
                  <a:pathLst>
                    <a:path extrusionOk="0"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93" name="Google Shape;13093;p64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rect b="b" l="l" r="r" t="t"/>
                  <a:pathLst>
                    <a:path extrusionOk="0"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94" name="Google Shape;13094;p64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rect b="b" l="l" r="r" t="t"/>
                  <a:pathLst>
                    <a:path extrusionOk="0"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95" name="Google Shape;13095;p64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rect b="b" l="l" r="r" t="t"/>
                  <a:pathLst>
                    <a:path extrusionOk="0"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3096" name="Google Shape;13096;p64"/>
          <p:cNvSpPr/>
          <p:nvPr/>
        </p:nvSpPr>
        <p:spPr>
          <a:xfrm>
            <a:off x="7110561" y="3755372"/>
            <a:ext cx="558742" cy="616877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7" name="Google Shape;13097;p64"/>
          <p:cNvSpPr/>
          <p:nvPr/>
        </p:nvSpPr>
        <p:spPr>
          <a:xfrm rot="10800000">
            <a:off x="6596743" y="3752786"/>
            <a:ext cx="406111" cy="619462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8" name="Google Shape;13098;p64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13099" name="Google Shape;13099;p64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4"/>
            <p:cNvSpPr/>
            <p:nvPr/>
          </p:nvSpPr>
          <p:spPr>
            <a:xfrm>
              <a:off x="1186975" y="2279750"/>
              <a:ext cx="2628625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4"/>
            <p:cNvSpPr/>
            <p:nvPr/>
          </p:nvSpPr>
          <p:spPr>
            <a:xfrm>
              <a:off x="3802600" y="239450"/>
              <a:ext cx="2628650" cy="3196825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4"/>
            <p:cNvSpPr/>
            <p:nvPr/>
          </p:nvSpPr>
          <p:spPr>
            <a:xfrm>
              <a:off x="3232500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3" name="Google Shape;13103;p64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13104" name="Google Shape;13104;p64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13105" name="Google Shape;13105;p64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106" name="Google Shape;13106;p64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107" name="Google Shape;13107;p64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13108" name="Google Shape;13108;p64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109" name="Google Shape;13109;p64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110" name="Google Shape;13110;p64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13111" name="Google Shape;13111;p64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112" name="Google Shape;13112;p64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113" name="Google Shape;13113;p64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13114" name="Google Shape;13114;p64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115" name="Google Shape;13115;p64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116" name="Google Shape;13116;p64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13117" name="Google Shape;13117;p64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118" name="Google Shape;13118;p64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3119" name="Google Shape;13119;p64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13120" name="Google Shape;13120;p64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64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4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4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64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5" name="Google Shape;13125;p64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13126" name="Google Shape;13126;p64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4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4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9" name="Google Shape;13129;p64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13130" name="Google Shape;13130;p64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13131" name="Google Shape;13131;p64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13132" name="Google Shape;13132;p64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rect b="b" l="l" r="r" t="t"/>
                  <a:pathLst>
                    <a:path extrusionOk="0" h="5873" w="6606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33" name="Google Shape;13133;p64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rect b="b" l="l" r="r" t="t"/>
                  <a:pathLst>
                    <a:path extrusionOk="0" h="17616" w="5872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134" name="Google Shape;13134;p64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13135" name="Google Shape;13135;p64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rect b="b" l="l" r="r" t="t"/>
                  <a:pathLst>
                    <a:path extrusionOk="0" h="5875" w="68995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36" name="Google Shape;13136;p64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rect b="b" l="l" r="r" t="t"/>
                  <a:pathLst>
                    <a:path extrusionOk="0" h="23488" w="58721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137" name="Google Shape;13137;p64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13138" name="Google Shape;13138;p64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rect b="b" l="l" r="r" t="t"/>
                  <a:pathLst>
                    <a:path extrusionOk="0" h="5875" w="58721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39" name="Google Shape;13139;p64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rect b="b" l="l" r="r" t="t"/>
                  <a:pathLst>
                    <a:path extrusionOk="0" h="39638" w="58721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140" name="Google Shape;13140;p64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13141" name="Google Shape;13141;p64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rect b="b" l="l" r="r" t="t"/>
                <a:pathLst>
                  <a:path extrusionOk="0" h="36254" w="33269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2" name="Google Shape;13142;p64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rect b="b" l="l" r="r" t="t"/>
                <a:pathLst>
                  <a:path extrusionOk="0" h="34225" w="31016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3" name="Google Shape;13143;p64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rect b="b" l="l" r="r" t="t"/>
                <a:pathLst>
                  <a:path extrusionOk="0" h="35860" w="33716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4" name="Google Shape;13144;p64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rect b="b" l="l" r="r" t="t"/>
                <a:pathLst>
                  <a:path extrusionOk="0" h="33838" w="31442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5" name="Google Shape;13145;p64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rect b="b" l="l" r="r" t="t"/>
                <a:pathLst>
                  <a:path extrusionOk="0" h="54162" w="43566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6" name="Google Shape;13146;p64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rect b="b" l="l" r="r" t="t"/>
                <a:pathLst>
                  <a:path extrusionOk="0" h="10605" w="26952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7" name="Google Shape;13147;p64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rect b="b" l="l" r="r" t="t"/>
                <a:pathLst>
                  <a:path extrusionOk="0" h="3680" w="33012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8" name="Google Shape;13148;p64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rect b="b" l="l" r="r" t="t"/>
                <a:pathLst>
                  <a:path extrusionOk="0" h="18321" w="3574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9" name="Google Shape;13149;p64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rect b="b" l="l" r="r" t="t"/>
                <a:pathLst>
                  <a:path extrusionOk="0" h="2266" w="34975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0" name="Google Shape;13150;p64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rect b="b" l="l" r="r" t="t"/>
                <a:pathLst>
                  <a:path extrusionOk="0" h="12654" w="13305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51" name="Google Shape;13151;p64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13152" name="Google Shape;13152;p64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13153" name="Google Shape;13153;p64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4" name="Google Shape;13154;p64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5" name="Google Shape;13155;p64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6" name="Google Shape;13156;p64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7" name="Google Shape;13157;p64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8" name="Google Shape;13158;p64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159" name="Google Shape;13159;p64"/>
              <p:cNvCxnSpPr>
                <a:stCxn id="13157" idx="0"/>
              </p:cNvCxnSpPr>
              <p:nvPr/>
            </p:nvCxnSpPr>
            <p:spPr>
              <a:xfrm flipH="1" rot="5400000">
                <a:off x="2741958" y="3724116"/>
                <a:ext cx="68700" cy="200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60" name="Google Shape;13160;p64"/>
              <p:cNvCxnSpPr>
                <a:stCxn id="13154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61" name="Google Shape;13161;p64"/>
              <p:cNvCxnSpPr>
                <a:stCxn id="13155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62" name="Google Shape;13162;p64"/>
              <p:cNvCxnSpPr>
                <a:stCxn id="13158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63" name="Google Shape;13163;p64"/>
              <p:cNvCxnSpPr>
                <a:stCxn id="13156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164" name="Google Shape;13164;p64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13165" name="Google Shape;13165;p64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6" name="Google Shape;13166;p64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7" name="Google Shape;13167;p64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rect b="b" l="l" r="r" t="t"/>
                <a:pathLst>
                  <a:path extrusionOk="0"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68" name="Google Shape;13168;p64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13169" name="Google Shape;13169;p64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13170" name="Google Shape;13170;p64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rect b="b" l="l" r="r" t="t"/>
                <a:pathLst>
                  <a:path extrusionOk="0" h="41544" w="41544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1" name="Google Shape;13171;p64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rect b="b" l="l" r="r" t="t"/>
                <a:pathLst>
                  <a:path extrusionOk="0" h="24299" w="59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72" name="Google Shape;13172;p64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13173" name="Google Shape;13173;p64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rect b="b" l="l" r="r" t="t"/>
                <a:pathLst>
                  <a:path extrusionOk="0" h="34620" w="3462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4" name="Google Shape;13174;p64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rect b="b" l="l" r="r" t="t"/>
                <a:pathLst>
                  <a:path extrusionOk="0" h="22511" w="591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75" name="Google Shape;13175;p64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13176" name="Google Shape;13176;p64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rect b="b" l="l" r="r" t="t"/>
                <a:pathLst>
                  <a:path extrusionOk="0" h="27696" w="27696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7" name="Google Shape;13177;p64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rect b="b" l="l" r="r" t="t"/>
                <a:pathLst>
                  <a:path extrusionOk="0" h="21474" w="59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78" name="Google Shape;13178;p64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13179" name="Google Shape;13179;p64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rect b="b" l="l" r="r" t="t"/>
                <a:pathLst>
                  <a:path extrusionOk="0" h="20771" w="20772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0" name="Google Shape;13180;p64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rect b="b" l="l" r="r" t="t"/>
                <a:pathLst>
                  <a:path extrusionOk="0" h="21079" w="59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81" name="Google Shape;13181;p64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13182" name="Google Shape;13182;p64"/>
            <p:cNvSpPr/>
            <p:nvPr/>
          </p:nvSpPr>
          <p:spPr>
            <a:xfrm>
              <a:off x="241025" y="3151575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241347" y="3252796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13185" name="Google Shape;13185;p64"/>
            <p:cNvSpPr/>
            <p:nvPr/>
          </p:nvSpPr>
          <p:spPr>
            <a:xfrm>
              <a:off x="1072131" y="1983872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430530" y="2193486"/>
              <a:ext cx="46960" cy="46948"/>
            </a:xfrm>
            <a:custGeom>
              <a:rect b="b" l="l" r="r" t="t"/>
              <a:pathLst>
                <a:path extrusionOk="0" h="3914" w="3915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277847" y="2191554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690156" y="2190379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84068" y="1984268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rect b="b" l="l" r="r" t="t"/>
              <a:pathLst>
                <a:path extrusionOk="0"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64"/>
            <p:cNvSpPr/>
            <p:nvPr/>
          </p:nvSpPr>
          <p:spPr>
            <a:xfrm>
              <a:off x="246070" y="1983826"/>
              <a:ext cx="408910" cy="407494"/>
            </a:xfrm>
            <a:custGeom>
              <a:rect b="b" l="l" r="r" t="t"/>
              <a:pathLst>
                <a:path extrusionOk="0"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64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rect b="b" l="l" r="r" t="t"/>
              <a:pathLst>
                <a:path extrusionOk="0"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rect b="b" l="l" r="r" t="t"/>
              <a:pathLst>
                <a:path extrusionOk="0"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4" name="Google Shape;13194;p64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13195" name="Google Shape;13195;p64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13196" name="Google Shape;13196;p64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rect b="b" l="l" r="r" t="t"/>
                <a:pathLst>
                  <a:path extrusionOk="0" h="32936" w="27928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7" name="Google Shape;13197;p64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rect b="b" l="l" r="r" t="t"/>
                <a:pathLst>
                  <a:path extrusionOk="0" h="22987" w="17264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198" name="Google Shape;13198;p64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13199" name="Google Shape;13199;p64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13200" name="Google Shape;13200;p64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13201" name="Google Shape;13201;p64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2" name="Google Shape;13202;p64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rect b="b" l="l" r="r" t="t"/>
                      <a:pathLst>
                        <a:path extrusionOk="0" h="34191" w="45629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203" name="Google Shape;13203;p64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13204" name="Google Shape;13204;p64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rect b="b" l="l" r="r" t="t"/>
                      <a:pathLst>
                        <a:path extrusionOk="0" h="55523" w="56983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5" name="Google Shape;13205;p64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rect b="b" l="l" r="r" t="t"/>
                      <a:pathLst>
                        <a:path extrusionOk="0" h="39191" w="40223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206" name="Google Shape;13206;p64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13207" name="Google Shape;13207;p64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rect b="b" l="l" r="r" t="t"/>
                      <a:pathLst>
                        <a:path extrusionOk="0" h="55522" w="56984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8" name="Google Shape;13208;p64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rect b="b" l="l" r="r" t="t"/>
                      <a:pathLst>
                        <a:path extrusionOk="0" h="39191" w="40221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209" name="Google Shape;13209;p64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13210" name="Google Shape;13210;p64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rect b="b" l="l" r="r" t="t"/>
                      <a:pathLst>
                        <a:path extrusionOk="0" h="48441" w="64643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11" name="Google Shape;13211;p64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rect b="b" l="l" r="r" t="t"/>
                      <a:pathLst>
                        <a:path extrusionOk="0" h="34192" w="45629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212" name="Google Shape;13212;p64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13213" name="Google Shape;13213;p64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rect b="b" l="l" r="r" t="t"/>
                      <a:pathLst>
                        <a:path extrusionOk="0" h="62939" w="47681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14" name="Google Shape;13214;p64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rect b="b" l="l" r="r" t="t"/>
                      <a:pathLst>
                        <a:path extrusionOk="0" h="44425" w="33655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3215" name="Google Shape;13215;p64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13216" name="Google Shape;13216;p64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rect b="b" l="l" r="r" t="t"/>
                    <a:pathLst>
                      <a:path extrusionOk="0" h="48963" w="48965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3217" name="Google Shape;13217;p64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13218" name="Google Shape;13218;p64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rect b="b" l="l" r="r" t="t"/>
                      <a:pathLst>
                        <a:path extrusionOk="0" h="16420" w="21207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19" name="Google Shape;13219;p64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rect b="b" l="l" r="r" t="t"/>
                      <a:pathLst>
                        <a:path extrusionOk="0" h="24810" w="12089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0" name="Google Shape;13220;p64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rect b="b" l="l" r="r" t="t"/>
                      <a:pathLst>
                        <a:path extrusionOk="0" h="6816" w="26078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1" name="Google Shape;13221;p64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rect b="b" l="l" r="r" t="t"/>
                      <a:pathLst>
                        <a:path extrusionOk="0" h="16438" w="21158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2" name="Google Shape;13222;p64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rect b="b" l="l" r="r" t="t"/>
                      <a:pathLst>
                        <a:path extrusionOk="0" h="24849" w="1290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sp>
          <p:nvSpPr>
            <p:cNvPr id="13223" name="Google Shape;13223;p64"/>
            <p:cNvSpPr/>
            <p:nvPr/>
          </p:nvSpPr>
          <p:spPr>
            <a:xfrm>
              <a:off x="2621966" y="1245876"/>
              <a:ext cx="114832" cy="86149"/>
            </a:xfrm>
            <a:custGeom>
              <a:rect b="b" l="l" r="r" t="t"/>
              <a:pathLst>
                <a:path extrusionOk="0" h="7716" w="10285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2517909" y="1600456"/>
              <a:ext cx="54396" cy="134951"/>
            </a:xfrm>
            <a:custGeom>
              <a:rect b="b" l="l" r="r" t="t"/>
              <a:pathLst>
                <a:path extrusionOk="0" h="12087" w="4872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174265" y="1614044"/>
              <a:ext cx="46346" cy="135275"/>
            </a:xfrm>
            <a:custGeom>
              <a:rect b="b" l="l" r="r" t="t"/>
              <a:pathLst>
                <a:path extrusionOk="0" h="12116" w="4151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023194" y="1254350"/>
              <a:ext cx="116417" cy="83525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rect b="b" l="l" r="r" t="t"/>
              <a:pathLst>
                <a:path extrusionOk="0"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8" name="Google Shape;13228;p64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13229" name="Google Shape;13229;p64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13230" name="Google Shape;13230;p64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rect b="b" l="l" r="r" t="t"/>
                <a:pathLst>
                  <a:path extrusionOk="0" h="43940" w="45218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1" name="Google Shape;13231;p64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rect b="b" l="l" r="r" t="t"/>
                <a:pathLst>
                  <a:path extrusionOk="0" h="9146" w="7159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32" name="Google Shape;13232;p64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13233" name="Google Shape;13233;p64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rect b="b" l="l" r="r" t="t"/>
                <a:pathLst>
                  <a:path extrusionOk="0" h="15844" w="17006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4" name="Google Shape;13234;p64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rect b="b" l="l" r="r" t="t"/>
                <a:pathLst>
                  <a:path extrusionOk="0" h="8881" w="18211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35" name="Google Shape;13235;p64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13236" name="Google Shape;13236;p64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rect b="b" l="l" r="r" t="t"/>
                <a:pathLst>
                  <a:path extrusionOk="0" h="34797" w="36118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7" name="Google Shape;13237;p64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rect b="b" l="l" r="r" t="t"/>
                <a:pathLst>
                  <a:path extrusionOk="0" h="9145" w="53867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38" name="Google Shape;13238;p64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13239" name="Google Shape;13239;p64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rect b="b" l="l" r="r" t="t"/>
                <a:pathLst>
                  <a:path extrusionOk="0" h="25634" w="26899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0" name="Google Shape;13240;p64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rect b="b" l="l" r="r" t="t"/>
                <a:pathLst>
                  <a:path extrusionOk="0" h="9792" w="35055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241" name="Google Shape;13241;p64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13242" name="Google Shape;13242;p64"/>
            <p:cNvSpPr/>
            <p:nvPr/>
          </p:nvSpPr>
          <p:spPr>
            <a:xfrm>
              <a:off x="1745332" y="2158066"/>
              <a:ext cx="571867" cy="571878"/>
            </a:xfrm>
            <a:custGeom>
              <a:rect b="b" l="l" r="r" t="t"/>
              <a:pathLst>
                <a:path extrusionOk="0" h="107749" w="107747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43" name="Google Shape;13243;p64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13244" name="Google Shape;13244;p64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rect b="b" l="l" r="r" t="t"/>
                <a:pathLst>
                  <a:path extrusionOk="0" h="66637" w="36183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5" name="Google Shape;13245;p64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rect b="b" l="l" r="r" t="t"/>
                <a:pathLst>
                  <a:path extrusionOk="0" h="52191" w="62027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6" name="Google Shape;13246;p64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rect b="b" l="l" r="r" t="t"/>
                <a:pathLst>
                  <a:path extrusionOk="0" h="52211" w="62507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247" name="Google Shape;13247;p64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13248" name="Google Shape;13248;p64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64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60" name="Shape 1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61" name="Google Shape;13261;p65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13262" name="Google Shape;13262;p65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3263" name="Google Shape;13263;p65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4" name="Google Shape;13264;p65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5" name="Google Shape;13265;p65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6" name="Google Shape;13266;p65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7" name="Google Shape;13267;p65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8" name="Google Shape;13268;p65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9" name="Google Shape;13269;p65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0" name="Google Shape;13270;p65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1" name="Google Shape;13271;p65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2" name="Google Shape;13272;p65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73" name="Google Shape;13273;p65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3274" name="Google Shape;13274;p65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5" name="Google Shape;13275;p65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6" name="Google Shape;13276;p65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7" name="Google Shape;13277;p65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8" name="Google Shape;13278;p65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9" name="Google Shape;13279;p65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0" name="Google Shape;13280;p65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1" name="Google Shape;13281;p65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2" name="Google Shape;13282;p65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3" name="Google Shape;13283;p65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84" name="Google Shape;13284;p65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3285" name="Google Shape;13285;p65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6" name="Google Shape;13286;p65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7" name="Google Shape;13287;p65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8" name="Google Shape;13288;p65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9" name="Google Shape;13289;p65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0" name="Google Shape;13290;p65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1" name="Google Shape;13291;p65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2" name="Google Shape;13292;p65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3" name="Google Shape;13293;p65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4" name="Google Shape;13294;p65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95" name="Google Shape;13295;p65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3296" name="Google Shape;13296;p65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7" name="Google Shape;13297;p65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8" name="Google Shape;13298;p65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9" name="Google Shape;13299;p65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0" name="Google Shape;13300;p65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1" name="Google Shape;13301;p65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2" name="Google Shape;13302;p65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3" name="Google Shape;13303;p65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4" name="Google Shape;13304;p65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5" name="Google Shape;13305;p65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06" name="Google Shape;13306;p65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3307" name="Google Shape;13307;p65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8" name="Google Shape;13308;p65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9" name="Google Shape;13309;p65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0" name="Google Shape;13310;p65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1" name="Google Shape;13311;p65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2" name="Google Shape;13312;p65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3" name="Google Shape;13313;p65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4" name="Google Shape;13314;p65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5" name="Google Shape;13315;p65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6" name="Google Shape;13316;p65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17" name="Google Shape;13317;p65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3318" name="Google Shape;13318;p65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9" name="Google Shape;13319;p65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0" name="Google Shape;13320;p65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1" name="Google Shape;13321;p65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2" name="Google Shape;13322;p65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3" name="Google Shape;13323;p65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4" name="Google Shape;13324;p65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5" name="Google Shape;13325;p65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6" name="Google Shape;13326;p65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7" name="Google Shape;13327;p65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28" name="Google Shape;13328;p65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3329" name="Google Shape;13329;p65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0" name="Google Shape;13330;p65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1" name="Google Shape;13331;p65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2" name="Google Shape;13332;p65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3" name="Google Shape;13333;p65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4" name="Google Shape;13334;p65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5" name="Google Shape;13335;p65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6" name="Google Shape;13336;p65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7" name="Google Shape;13337;p65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8" name="Google Shape;13338;p65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39" name="Google Shape;13339;p65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3340" name="Google Shape;13340;p65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1" name="Google Shape;13341;p65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2" name="Google Shape;13342;p65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3" name="Google Shape;13343;p65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4" name="Google Shape;13344;p65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5" name="Google Shape;13345;p65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6" name="Google Shape;13346;p65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7" name="Google Shape;13347;p65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8" name="Google Shape;13348;p65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9" name="Google Shape;13349;p65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50" name="Google Shape;13350;p65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3351" name="Google Shape;13351;p65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2" name="Google Shape;13352;p65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3" name="Google Shape;13353;p65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4" name="Google Shape;13354;p65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5" name="Google Shape;13355;p65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6" name="Google Shape;13356;p65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7" name="Google Shape;13357;p65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8" name="Google Shape;13358;p65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9" name="Google Shape;13359;p65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0" name="Google Shape;13360;p65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61" name="Google Shape;13361;p65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3362" name="Google Shape;13362;p65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3" name="Google Shape;13363;p65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4" name="Google Shape;13364;p65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5" name="Google Shape;13365;p65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6" name="Google Shape;13366;p65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7" name="Google Shape;13367;p65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8" name="Google Shape;13368;p65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9" name="Google Shape;13369;p65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0" name="Google Shape;13370;p65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1" name="Google Shape;13371;p65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72" name="Google Shape;13372;p65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3373" name="Google Shape;13373;p65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3374" name="Google Shape;13374;p65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5" name="Google Shape;13375;p65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6" name="Google Shape;13376;p65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7" name="Google Shape;13377;p65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8" name="Google Shape;13378;p65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79" name="Google Shape;13379;p65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3380" name="Google Shape;13380;p65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1" name="Google Shape;13381;p65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2" name="Google Shape;13382;p65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3" name="Google Shape;13383;p65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4" name="Google Shape;13384;p65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85" name="Google Shape;13385;p65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3386" name="Google Shape;13386;p65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7" name="Google Shape;13387;p65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8" name="Google Shape;13388;p65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9" name="Google Shape;13389;p65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0" name="Google Shape;13390;p65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91" name="Google Shape;13391;p65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3392" name="Google Shape;13392;p65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3" name="Google Shape;13393;p65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4" name="Google Shape;13394;p65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5" name="Google Shape;13395;p65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6" name="Google Shape;13396;p65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397" name="Google Shape;13397;p65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13398" name="Google Shape;13398;p65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5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65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65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5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5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65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5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5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5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5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65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65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5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5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65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65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5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6" name="Google Shape;13416;p65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13417" name="Google Shape;13417;p65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65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9" name="Google Shape;13419;p65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13420" name="Google Shape;13420;p6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5"/>
            <p:cNvSpPr/>
            <p:nvPr/>
          </p:nvSpPr>
          <p:spPr>
            <a:xfrm flipH="1" rot="5400000">
              <a:off x="4157232" y="3412894"/>
              <a:ext cx="111600" cy="13083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2" name="Google Shape;13422;p65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13423" name="Google Shape;13423;p65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65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5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5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65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5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5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5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1" name="Google Shape;13431;p65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13432" name="Google Shape;13432;p65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65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5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65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65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7" name="Google Shape;13437;p65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13438" name="Google Shape;13438;p65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65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65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65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65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3" name="Google Shape;13443;p65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13444" name="Google Shape;13444;p65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13445" name="Google Shape;13445;p65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446" name="Google Shape;13446;p65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3447" name="Google Shape;13447;p65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13448" name="Google Shape;13448;p65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449" name="Google Shape;13449;p65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13450" name="Google Shape;13450;p65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13451" name="Google Shape;13451;p65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3452" name="Google Shape;13452;p65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3" name="Google Shape;13453;p65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54" name="Google Shape;13454;p65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3455" name="Google Shape;13455;p6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6" name="Google Shape;13456;p6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57" name="Google Shape;13457;p65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3458" name="Google Shape;13458;p6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9" name="Google Shape;13459;p6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60" name="Google Shape;13460;p65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3461" name="Google Shape;13461;p65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2" name="Google Shape;13462;p65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63" name="Google Shape;13463;p65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3464" name="Google Shape;13464;p65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5" name="Google Shape;13465;p65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66" name="Google Shape;13466;p65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13467" name="Google Shape;13467;p65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13468" name="Google Shape;13468;p65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3469" name="Google Shape;13469;p65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470" name="Google Shape;13470;p65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3471" name="Google Shape;13471;p65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13472" name="Google Shape;13472;p65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13473" name="Google Shape;13473;p65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4" name="Google Shape;13474;p65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5" name="Google Shape;13475;p65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6" name="Google Shape;13476;p65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7" name="Google Shape;13477;p65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8" name="Google Shape;13478;p65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79" name="Google Shape;13479;p65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13480" name="Google Shape;13480;p65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1" name="Google Shape;13481;p65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2" name="Google Shape;13482;p65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3" name="Google Shape;13483;p65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4" name="Google Shape;13484;p65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5" name="Google Shape;13485;p65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486" name="Google Shape;13486;p65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7" name="Google Shape;13487;p65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13488" name="Google Shape;13488;p65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13489" name="Google Shape;13489;p65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490" name="Google Shape;13490;p65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491" name="Google Shape;13491;p65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13492" name="Google Shape;13492;p65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493" name="Google Shape;13493;p65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494" name="Google Shape;13494;p65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13495" name="Google Shape;13495;p65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496" name="Google Shape;13496;p65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497" name="Google Shape;13497;p65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13498" name="Google Shape;13498;p65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499" name="Google Shape;13499;p65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3500" name="Google Shape;13500;p65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13501" name="Google Shape;13501;p65"/>
            <p:cNvSpPr/>
            <p:nvPr/>
          </p:nvSpPr>
          <p:spPr>
            <a:xfrm>
              <a:off x="2235475" y="2161100"/>
              <a:ext cx="3138650" cy="1012350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65"/>
            <p:cNvSpPr/>
            <p:nvPr/>
          </p:nvSpPr>
          <p:spPr>
            <a:xfrm>
              <a:off x="2825775" y="238125"/>
              <a:ext cx="1961900" cy="1850225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5"/>
            <p:cNvSpPr/>
            <p:nvPr/>
          </p:nvSpPr>
          <p:spPr>
            <a:xfrm>
              <a:off x="926675" y="4357100"/>
              <a:ext cx="5755100" cy="1114000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65"/>
            <p:cNvSpPr/>
            <p:nvPr/>
          </p:nvSpPr>
          <p:spPr>
            <a:xfrm>
              <a:off x="1621700" y="3256600"/>
              <a:ext cx="4370050" cy="1006950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5" name="Google Shape;13505;p65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3506" name="Google Shape;13506;p65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3507" name="Google Shape;13507;p65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508" name="Google Shape;13508;p65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509" name="Google Shape;13509;p65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13510" name="Google Shape;13510;p65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13511" name="Google Shape;13511;p65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2" name="Google Shape;13512;p65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3" name="Google Shape;13513;p65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4" name="Google Shape;13514;p65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5" name="Google Shape;13515;p65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6" name="Google Shape;13516;p65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7" name="Google Shape;13517;p65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18" name="Google Shape;13518;p65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13519" name="Google Shape;13519;p65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0" name="Google Shape;13520;p65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1" name="Google Shape;13521;p65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2" name="Google Shape;13522;p65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3" name="Google Shape;13523;p65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4" name="Google Shape;13524;p65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5" name="Google Shape;13525;p65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26" name="Google Shape;13526;p65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13527" name="Google Shape;13527;p65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8" name="Google Shape;13528;p65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9" name="Google Shape;13529;p65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0" name="Google Shape;13530;p65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1" name="Google Shape;13531;p65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2" name="Google Shape;13532;p65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3" name="Google Shape;13533;p65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34" name="Google Shape;13534;p65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13535" name="Google Shape;13535;p65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6" name="Google Shape;13536;p65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7" name="Google Shape;13537;p65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8" name="Google Shape;13538;p65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9" name="Google Shape;13539;p65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0" name="Google Shape;13540;p65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1" name="Google Shape;13541;p65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42" name="Google Shape;13542;p65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13543" name="Google Shape;13543;p65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4" name="Google Shape;13544;p65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5" name="Google Shape;13545;p65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6" name="Google Shape;13546;p65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7" name="Google Shape;13547;p65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8" name="Google Shape;13548;p65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9" name="Google Shape;13549;p65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50" name="Google Shape;13550;p65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13551" name="Google Shape;13551;p65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2" name="Google Shape;13552;p65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3" name="Google Shape;13553;p65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4" name="Google Shape;13554;p65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5" name="Google Shape;13555;p65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6" name="Google Shape;13556;p65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7" name="Google Shape;13557;p65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58" name="Google Shape;13558;p65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13559" name="Google Shape;13559;p65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rect b="b" l="l" r="r" t="t"/>
                  <a:pathLst>
                    <a:path extrusionOk="0"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0" name="Google Shape;13560;p65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rect b="b" l="l" r="r" t="t"/>
                  <a:pathLst>
                    <a:path extrusionOk="0"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1" name="Google Shape;13561;p65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rect b="b" l="l" r="r" t="t"/>
                  <a:pathLst>
                    <a:path extrusionOk="0"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2" name="Google Shape;13562;p65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3" name="Google Shape;13563;p65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rect b="b" l="l" r="r" t="t"/>
                  <a:pathLst>
                    <a:path extrusionOk="0"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4" name="Google Shape;13564;p65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rect b="b" l="l" r="r" t="t"/>
                  <a:pathLst>
                    <a:path extrusionOk="0"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5" name="Google Shape;13565;p65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rect b="b" l="l" r="r" t="t"/>
                  <a:pathLst>
                    <a:path extrusionOk="0"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3566" name="Google Shape;13566;p65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13567" name="Google Shape;13567;p65"/>
            <p:cNvSpPr/>
            <p:nvPr/>
          </p:nvSpPr>
          <p:spPr>
            <a:xfrm>
              <a:off x="238125" y="1741950"/>
              <a:ext cx="6506150" cy="2228050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5"/>
            <p:cNvSpPr/>
            <p:nvPr/>
          </p:nvSpPr>
          <p:spPr>
            <a:xfrm>
              <a:off x="2480475" y="2435950"/>
              <a:ext cx="438500" cy="841400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5"/>
            <p:cNvSpPr/>
            <p:nvPr/>
          </p:nvSpPr>
          <p:spPr>
            <a:xfrm>
              <a:off x="3663250" y="2219875"/>
              <a:ext cx="607450" cy="1272525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5"/>
            <p:cNvSpPr/>
            <p:nvPr/>
          </p:nvSpPr>
          <p:spPr>
            <a:xfrm>
              <a:off x="4999700" y="1973525"/>
              <a:ext cx="820500" cy="1764350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5"/>
            <p:cNvSpPr/>
            <p:nvPr/>
          </p:nvSpPr>
          <p:spPr>
            <a:xfrm>
              <a:off x="6838275" y="1725700"/>
              <a:ext cx="150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5"/>
            <p:cNvSpPr/>
            <p:nvPr/>
          </p:nvSpPr>
          <p:spPr>
            <a:xfrm>
              <a:off x="6838400" y="39860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65"/>
            <p:cNvSpPr/>
            <p:nvPr/>
          </p:nvSpPr>
          <p:spPr>
            <a:xfrm>
              <a:off x="6744250" y="3969975"/>
              <a:ext cx="94175" cy="16050"/>
            </a:xfrm>
            <a:custGeom>
              <a:rect b="b" l="l" r="r" t="t"/>
              <a:pathLst>
                <a:path extrusionOk="0" h="642" w="3767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65"/>
            <p:cNvSpPr/>
            <p:nvPr/>
          </p:nvSpPr>
          <p:spPr>
            <a:xfrm>
              <a:off x="6744250" y="1725700"/>
              <a:ext cx="94050" cy="16175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5"/>
            <p:cNvSpPr/>
            <p:nvPr/>
          </p:nvSpPr>
          <p:spPr>
            <a:xfrm>
              <a:off x="6294575" y="1725700"/>
              <a:ext cx="1082575" cy="2260225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5"/>
            <p:cNvSpPr/>
            <p:nvPr/>
          </p:nvSpPr>
          <p:spPr>
            <a:xfrm>
              <a:off x="1511625" y="2613375"/>
              <a:ext cx="292400" cy="484275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5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13578" name="Google Shape;13578;p65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5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5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5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582" name="Google Shape;13582;p65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3583" name="Google Shape;13583;p65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3584" name="Google Shape;13584;p65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13585" name="Google Shape;13585;p65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13586" name="Google Shape;13586;p65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7" name="Google Shape;13587;p65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13588" name="Google Shape;13588;p65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3589" name="Google Shape;13589;p65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590" name="Google Shape;13590;p65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3591" name="Google Shape;13591;p65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592" name="Google Shape;13592;p65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593" name="Google Shape;13593;p65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3594" name="Google Shape;13594;p65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595" name="Google Shape;13595;p65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3596" name="Google Shape;13596;p65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597" name="Google Shape;13597;p65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598" name="Google Shape;13598;p65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3599" name="Google Shape;13599;p65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600" name="Google Shape;13600;p65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3601" name="Google Shape;13601;p65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602" name="Google Shape;13602;p65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603" name="Google Shape;13603;p65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3604" name="Google Shape;13604;p65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605" name="Google Shape;13605;p65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3606" name="Google Shape;13606;p65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607" name="Google Shape;13607;p65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13608" name="Google Shape;13608;p65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13609" name="Google Shape;13609;p65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13610" name="Google Shape;13610;p65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13611" name="Google Shape;13611;p65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2" name="Google Shape;13612;p65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613" name="Google Shape;13613;p65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13614" name="Google Shape;13614;p65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615" name="Google Shape;13615;p65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616" name="Google Shape;13616;p65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13617" name="Google Shape;13617;p65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13618" name="Google Shape;13618;p65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9" name="Google Shape;13619;p65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620" name="Google Shape;13620;p65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13621" name="Google Shape;13621;p65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622" name="Google Shape;13622;p65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623" name="Google Shape;13623;p65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13624" name="Google Shape;13624;p65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13625" name="Google Shape;13625;p65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6" name="Google Shape;13626;p65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627" name="Google Shape;13627;p65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3628" name="Google Shape;13628;p65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629" name="Google Shape;13629;p65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13630" name="Google Shape;13630;p65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13631" name="Google Shape;13631;p65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13632" name="Google Shape;13632;p65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633" name="Google Shape;13633;p65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3E7EA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  <p:grpSp>
            <p:nvGrpSpPr>
              <p:cNvPr id="13634" name="Google Shape;13634;p65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13635" name="Google Shape;13635;p65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6" name="Google Shape;13636;p65"/>
                <p:cNvSpPr/>
                <p:nvPr/>
              </p:nvSpPr>
              <p:spPr>
                <a:xfrm flipH="1" rot="-5400000">
                  <a:off x="6799182" y="1623843"/>
                  <a:ext cx="108296" cy="230061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0"/>
          <p:cNvSpPr txBox="1"/>
          <p:nvPr>
            <p:ph idx="1" type="subTitle"/>
          </p:nvPr>
        </p:nvSpPr>
        <p:spPr>
          <a:xfrm>
            <a:off x="5478450" y="2391650"/>
            <a:ext cx="2891400" cy="22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grpSp>
        <p:nvGrpSpPr>
          <p:cNvPr id="505" name="Google Shape;505;p30"/>
          <p:cNvGrpSpPr/>
          <p:nvPr/>
        </p:nvGrpSpPr>
        <p:grpSpPr>
          <a:xfrm>
            <a:off x="685114" y="1227993"/>
            <a:ext cx="4940873" cy="4481934"/>
            <a:chOff x="2319050" y="553125"/>
            <a:chExt cx="1033850" cy="937800"/>
          </a:xfrm>
        </p:grpSpPr>
        <p:sp>
          <p:nvSpPr>
            <p:cNvPr id="506" name="Google Shape;506;p30"/>
            <p:cNvSpPr/>
            <p:nvPr/>
          </p:nvSpPr>
          <p:spPr>
            <a:xfrm>
              <a:off x="2319075" y="611775"/>
              <a:ext cx="1033825" cy="879125"/>
            </a:xfrm>
            <a:custGeom>
              <a:rect b="b" l="l" r="r" t="t"/>
              <a:pathLst>
                <a:path extrusionOk="0" h="35165" w="41353">
                  <a:moveTo>
                    <a:pt x="18090" y="0"/>
                  </a:moveTo>
                  <a:lnTo>
                    <a:pt x="15505" y="1492"/>
                  </a:lnTo>
                  <a:lnTo>
                    <a:pt x="14989" y="1791"/>
                  </a:lnTo>
                  <a:lnTo>
                    <a:pt x="14989" y="3582"/>
                  </a:lnTo>
                  <a:lnTo>
                    <a:pt x="14265" y="3998"/>
                  </a:lnTo>
                  <a:cubicBezTo>
                    <a:pt x="14345" y="3852"/>
                    <a:pt x="14393" y="3656"/>
                    <a:pt x="14393" y="3440"/>
                  </a:cubicBezTo>
                  <a:lnTo>
                    <a:pt x="14393" y="3427"/>
                  </a:lnTo>
                  <a:lnTo>
                    <a:pt x="14393" y="3421"/>
                  </a:lnTo>
                  <a:lnTo>
                    <a:pt x="14393" y="3408"/>
                  </a:lnTo>
                  <a:lnTo>
                    <a:pt x="14393" y="3401"/>
                  </a:lnTo>
                  <a:lnTo>
                    <a:pt x="14393" y="3386"/>
                  </a:lnTo>
                  <a:lnTo>
                    <a:pt x="14393" y="3379"/>
                  </a:lnTo>
                  <a:lnTo>
                    <a:pt x="14393" y="3363"/>
                  </a:lnTo>
                  <a:lnTo>
                    <a:pt x="14393" y="3357"/>
                  </a:lnTo>
                  <a:cubicBezTo>
                    <a:pt x="14371" y="2838"/>
                    <a:pt x="14166" y="1581"/>
                    <a:pt x="13917" y="1581"/>
                  </a:cubicBezTo>
                  <a:cubicBezTo>
                    <a:pt x="13653" y="1581"/>
                    <a:pt x="13440" y="2989"/>
                    <a:pt x="13440" y="3441"/>
                  </a:cubicBezTo>
                  <a:cubicBezTo>
                    <a:pt x="13440" y="3846"/>
                    <a:pt x="13611" y="4181"/>
                    <a:pt x="13836" y="4247"/>
                  </a:cubicBezTo>
                  <a:lnTo>
                    <a:pt x="13440" y="4477"/>
                  </a:lnTo>
                  <a:lnTo>
                    <a:pt x="9303" y="2088"/>
                  </a:lnTo>
                  <a:lnTo>
                    <a:pt x="5169" y="4477"/>
                  </a:lnTo>
                  <a:lnTo>
                    <a:pt x="5169" y="9250"/>
                  </a:lnTo>
                  <a:lnTo>
                    <a:pt x="4855" y="9431"/>
                  </a:lnTo>
                  <a:cubicBezTo>
                    <a:pt x="4776" y="8862"/>
                    <a:pt x="4615" y="8163"/>
                    <a:pt x="4429" y="8163"/>
                  </a:cubicBezTo>
                  <a:cubicBezTo>
                    <a:pt x="4293" y="8163"/>
                    <a:pt x="4170" y="8538"/>
                    <a:pt x="4083" y="8965"/>
                  </a:cubicBezTo>
                  <a:cubicBezTo>
                    <a:pt x="3965" y="8071"/>
                    <a:pt x="3711" y="6929"/>
                    <a:pt x="3415" y="6929"/>
                  </a:cubicBezTo>
                  <a:cubicBezTo>
                    <a:pt x="3009" y="6929"/>
                    <a:pt x="2680" y="9098"/>
                    <a:pt x="2680" y="9794"/>
                  </a:cubicBezTo>
                  <a:cubicBezTo>
                    <a:pt x="2680" y="10097"/>
                    <a:pt x="2741" y="10374"/>
                    <a:pt x="2846" y="10592"/>
                  </a:cubicBezTo>
                  <a:lnTo>
                    <a:pt x="836" y="11752"/>
                  </a:lnTo>
                  <a:lnTo>
                    <a:pt x="836" y="11636"/>
                  </a:lnTo>
                  <a:cubicBezTo>
                    <a:pt x="1061" y="11569"/>
                    <a:pt x="1232" y="11232"/>
                    <a:pt x="1232" y="10829"/>
                  </a:cubicBezTo>
                  <a:lnTo>
                    <a:pt x="1232" y="10815"/>
                  </a:lnTo>
                  <a:lnTo>
                    <a:pt x="1232" y="10810"/>
                  </a:lnTo>
                  <a:lnTo>
                    <a:pt x="1232" y="10796"/>
                  </a:lnTo>
                  <a:lnTo>
                    <a:pt x="1232" y="10789"/>
                  </a:lnTo>
                  <a:lnTo>
                    <a:pt x="1232" y="10774"/>
                  </a:lnTo>
                  <a:lnTo>
                    <a:pt x="1232" y="10767"/>
                  </a:lnTo>
                  <a:lnTo>
                    <a:pt x="1232" y="10751"/>
                  </a:lnTo>
                  <a:lnTo>
                    <a:pt x="1232" y="10745"/>
                  </a:lnTo>
                  <a:cubicBezTo>
                    <a:pt x="1232" y="10739"/>
                    <a:pt x="1232" y="10734"/>
                    <a:pt x="1230" y="10728"/>
                  </a:cubicBezTo>
                  <a:cubicBezTo>
                    <a:pt x="1204" y="10197"/>
                    <a:pt x="1001" y="8969"/>
                    <a:pt x="755" y="8969"/>
                  </a:cubicBezTo>
                  <a:cubicBezTo>
                    <a:pt x="492" y="8969"/>
                    <a:pt x="278" y="10377"/>
                    <a:pt x="278" y="10829"/>
                  </a:cubicBezTo>
                  <a:cubicBezTo>
                    <a:pt x="278" y="11248"/>
                    <a:pt x="462" y="11594"/>
                    <a:pt x="698" y="11641"/>
                  </a:cubicBezTo>
                  <a:lnTo>
                    <a:pt x="698" y="11833"/>
                  </a:lnTo>
                  <a:lnTo>
                    <a:pt x="1" y="12236"/>
                  </a:lnTo>
                  <a:lnTo>
                    <a:pt x="1" y="14276"/>
                  </a:lnTo>
                  <a:lnTo>
                    <a:pt x="8570" y="19224"/>
                  </a:lnTo>
                  <a:lnTo>
                    <a:pt x="4133" y="21785"/>
                  </a:lnTo>
                  <a:lnTo>
                    <a:pt x="4133" y="23825"/>
                  </a:lnTo>
                  <a:lnTo>
                    <a:pt x="11671" y="28176"/>
                  </a:lnTo>
                  <a:lnTo>
                    <a:pt x="11369" y="28350"/>
                  </a:lnTo>
                  <a:lnTo>
                    <a:pt x="11369" y="29196"/>
                  </a:lnTo>
                  <a:lnTo>
                    <a:pt x="11371" y="30389"/>
                  </a:lnTo>
                  <a:lnTo>
                    <a:pt x="19640" y="35164"/>
                  </a:lnTo>
                  <a:lnTo>
                    <a:pt x="27912" y="30389"/>
                  </a:lnTo>
                  <a:lnTo>
                    <a:pt x="29979" y="31583"/>
                  </a:lnTo>
                  <a:lnTo>
                    <a:pt x="40318" y="25614"/>
                  </a:lnTo>
                  <a:lnTo>
                    <a:pt x="40318" y="24769"/>
                  </a:lnTo>
                  <a:lnTo>
                    <a:pt x="40318" y="23575"/>
                  </a:lnTo>
                  <a:lnTo>
                    <a:pt x="40018" y="23401"/>
                  </a:lnTo>
                  <a:lnTo>
                    <a:pt x="40320" y="23227"/>
                  </a:lnTo>
                  <a:lnTo>
                    <a:pt x="40320" y="22382"/>
                  </a:lnTo>
                  <a:lnTo>
                    <a:pt x="40320" y="21189"/>
                  </a:lnTo>
                  <a:lnTo>
                    <a:pt x="40018" y="21015"/>
                  </a:lnTo>
                  <a:lnTo>
                    <a:pt x="41352" y="20243"/>
                  </a:lnTo>
                  <a:lnTo>
                    <a:pt x="41351" y="19398"/>
                  </a:lnTo>
                  <a:lnTo>
                    <a:pt x="41349" y="18204"/>
                  </a:lnTo>
                  <a:lnTo>
                    <a:pt x="38436" y="16522"/>
                  </a:lnTo>
                  <a:cubicBezTo>
                    <a:pt x="38338" y="15945"/>
                    <a:pt x="38177" y="15356"/>
                    <a:pt x="37995" y="15356"/>
                  </a:cubicBezTo>
                  <a:cubicBezTo>
                    <a:pt x="37895" y="15356"/>
                    <a:pt x="37801" y="15538"/>
                    <a:pt x="37720" y="15796"/>
                  </a:cubicBezTo>
                  <a:cubicBezTo>
                    <a:pt x="37624" y="15184"/>
                    <a:pt x="37455" y="14510"/>
                    <a:pt x="37260" y="14510"/>
                  </a:cubicBezTo>
                  <a:cubicBezTo>
                    <a:pt x="37086" y="14510"/>
                    <a:pt x="36932" y="15046"/>
                    <a:pt x="36832" y="15597"/>
                  </a:cubicBezTo>
                  <a:lnTo>
                    <a:pt x="36181" y="15222"/>
                  </a:lnTo>
                  <a:lnTo>
                    <a:pt x="36181" y="14025"/>
                  </a:lnTo>
                  <a:lnTo>
                    <a:pt x="32047" y="11638"/>
                  </a:lnTo>
                  <a:lnTo>
                    <a:pt x="31013" y="12236"/>
                  </a:lnTo>
                  <a:lnTo>
                    <a:pt x="29978" y="11638"/>
                  </a:lnTo>
                  <a:lnTo>
                    <a:pt x="27954" y="10470"/>
                  </a:lnTo>
                  <a:cubicBezTo>
                    <a:pt x="27885" y="10259"/>
                    <a:pt x="27807" y="10117"/>
                    <a:pt x="27723" y="10117"/>
                  </a:cubicBezTo>
                  <a:cubicBezTo>
                    <a:pt x="27672" y="10117"/>
                    <a:pt x="27624" y="10168"/>
                    <a:pt x="27580" y="10252"/>
                  </a:cubicBezTo>
                  <a:lnTo>
                    <a:pt x="26878" y="9848"/>
                  </a:lnTo>
                  <a:lnTo>
                    <a:pt x="24811" y="6266"/>
                  </a:lnTo>
                  <a:lnTo>
                    <a:pt x="22744" y="7461"/>
                  </a:lnTo>
                  <a:lnTo>
                    <a:pt x="18527" y="5026"/>
                  </a:lnTo>
                  <a:cubicBezTo>
                    <a:pt x="18396" y="4436"/>
                    <a:pt x="18219" y="3946"/>
                    <a:pt x="18026" y="3946"/>
                  </a:cubicBezTo>
                  <a:cubicBezTo>
                    <a:pt x="17892" y="3946"/>
                    <a:pt x="17767" y="4182"/>
                    <a:pt x="17658" y="4524"/>
                  </a:cubicBezTo>
                  <a:lnTo>
                    <a:pt x="16540" y="3879"/>
                  </a:lnTo>
                  <a:lnTo>
                    <a:pt x="18606" y="2686"/>
                  </a:lnTo>
                  <a:lnTo>
                    <a:pt x="18606" y="299"/>
                  </a:lnTo>
                  <a:lnTo>
                    <a:pt x="1809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>
              <a:off x="3275325" y="1088000"/>
              <a:ext cx="77525" cy="59750"/>
            </a:xfrm>
            <a:custGeom>
              <a:rect b="b" l="l" r="r" t="t"/>
              <a:pathLst>
                <a:path extrusionOk="0" h="2390" w="3101">
                  <a:moveTo>
                    <a:pt x="3099" y="1"/>
                  </a:moveTo>
                  <a:lnTo>
                    <a:pt x="1" y="1792"/>
                  </a:lnTo>
                  <a:lnTo>
                    <a:pt x="1035" y="2389"/>
                  </a:lnTo>
                  <a:lnTo>
                    <a:pt x="1035" y="2388"/>
                  </a:lnTo>
                  <a:lnTo>
                    <a:pt x="3101" y="1194"/>
                  </a:lnTo>
                  <a:lnTo>
                    <a:pt x="3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>
              <a:off x="2319050" y="714950"/>
              <a:ext cx="1033775" cy="746100"/>
            </a:xfrm>
            <a:custGeom>
              <a:rect b="b" l="l" r="r" t="t"/>
              <a:pathLst>
                <a:path extrusionOk="0" h="29844" w="41351">
                  <a:moveTo>
                    <a:pt x="15507" y="0"/>
                  </a:moveTo>
                  <a:lnTo>
                    <a:pt x="0" y="8954"/>
                  </a:lnTo>
                  <a:lnTo>
                    <a:pt x="10338" y="14923"/>
                  </a:lnTo>
                  <a:lnTo>
                    <a:pt x="9304" y="15520"/>
                  </a:lnTo>
                  <a:lnTo>
                    <a:pt x="9302" y="15520"/>
                  </a:lnTo>
                  <a:lnTo>
                    <a:pt x="4134" y="18504"/>
                  </a:lnTo>
                  <a:lnTo>
                    <a:pt x="13439" y="23875"/>
                  </a:lnTo>
                  <a:lnTo>
                    <a:pt x="12405" y="24473"/>
                  </a:lnTo>
                  <a:lnTo>
                    <a:pt x="11370" y="25069"/>
                  </a:lnTo>
                  <a:lnTo>
                    <a:pt x="19641" y="29844"/>
                  </a:lnTo>
                  <a:lnTo>
                    <a:pt x="27911" y="25069"/>
                  </a:lnTo>
                  <a:lnTo>
                    <a:pt x="29979" y="26264"/>
                  </a:lnTo>
                  <a:lnTo>
                    <a:pt x="40319" y="20294"/>
                  </a:lnTo>
                  <a:lnTo>
                    <a:pt x="39286" y="19698"/>
                  </a:lnTo>
                  <a:lnTo>
                    <a:pt x="38250" y="19100"/>
                  </a:lnTo>
                  <a:lnTo>
                    <a:pt x="40319" y="17907"/>
                  </a:lnTo>
                  <a:lnTo>
                    <a:pt x="39286" y="17311"/>
                  </a:lnTo>
                  <a:lnTo>
                    <a:pt x="38252" y="16714"/>
                  </a:lnTo>
                  <a:lnTo>
                    <a:pt x="41350" y="14923"/>
                  </a:lnTo>
                  <a:lnTo>
                    <a:pt x="29979" y="8357"/>
                  </a:lnTo>
                  <a:lnTo>
                    <a:pt x="15507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>
              <a:off x="3275300" y="1162600"/>
              <a:ext cx="51750" cy="44800"/>
            </a:xfrm>
            <a:custGeom>
              <a:rect b="b" l="l" r="r" t="t"/>
              <a:pathLst>
                <a:path extrusionOk="0" h="1792" w="2070">
                  <a:moveTo>
                    <a:pt x="2069" y="1"/>
                  </a:moveTo>
                  <a:lnTo>
                    <a:pt x="0" y="1194"/>
                  </a:lnTo>
                  <a:lnTo>
                    <a:pt x="1036" y="1792"/>
                  </a:lnTo>
                  <a:lnTo>
                    <a:pt x="2069" y="1194"/>
                  </a:lnTo>
                  <a:lnTo>
                    <a:pt x="2069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>
              <a:off x="3068500" y="1222275"/>
              <a:ext cx="258550" cy="179125"/>
            </a:xfrm>
            <a:custGeom>
              <a:rect b="b" l="l" r="r" t="t"/>
              <a:pathLst>
                <a:path extrusionOk="0" h="7165" w="10342">
                  <a:moveTo>
                    <a:pt x="10341" y="1"/>
                  </a:moveTo>
                  <a:lnTo>
                    <a:pt x="1" y="5971"/>
                  </a:lnTo>
                  <a:lnTo>
                    <a:pt x="2" y="7164"/>
                  </a:lnTo>
                  <a:lnTo>
                    <a:pt x="10341" y="1196"/>
                  </a:lnTo>
                  <a:lnTo>
                    <a:pt x="10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0"/>
            <p:cNvSpPr/>
            <p:nvPr/>
          </p:nvSpPr>
          <p:spPr>
            <a:xfrm>
              <a:off x="3016825" y="1341650"/>
              <a:ext cx="51750" cy="59750"/>
            </a:xfrm>
            <a:custGeom>
              <a:rect b="b" l="l" r="r" t="t"/>
              <a:pathLst>
                <a:path extrusionOk="0" h="2390" w="2070">
                  <a:moveTo>
                    <a:pt x="0" y="1"/>
                  </a:moveTo>
                  <a:lnTo>
                    <a:pt x="2" y="1196"/>
                  </a:lnTo>
                  <a:lnTo>
                    <a:pt x="2069" y="2389"/>
                  </a:lnTo>
                  <a:lnTo>
                    <a:pt x="2068" y="11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2810075" y="1341650"/>
              <a:ext cx="206800" cy="149275"/>
            </a:xfrm>
            <a:custGeom>
              <a:rect b="b" l="l" r="r" t="t"/>
              <a:pathLst>
                <a:path extrusionOk="0" h="5971" w="8272">
                  <a:moveTo>
                    <a:pt x="8270" y="1"/>
                  </a:moveTo>
                  <a:lnTo>
                    <a:pt x="0" y="4776"/>
                  </a:lnTo>
                  <a:lnTo>
                    <a:pt x="0" y="5971"/>
                  </a:lnTo>
                  <a:lnTo>
                    <a:pt x="8272" y="1196"/>
                  </a:lnTo>
                  <a:lnTo>
                    <a:pt x="8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0"/>
            <p:cNvSpPr/>
            <p:nvPr/>
          </p:nvSpPr>
          <p:spPr>
            <a:xfrm>
              <a:off x="2603300" y="1341650"/>
              <a:ext cx="206800" cy="149275"/>
            </a:xfrm>
            <a:custGeom>
              <a:rect b="b" l="l" r="r" t="t"/>
              <a:pathLst>
                <a:path extrusionOk="0" h="5971" w="8272">
                  <a:moveTo>
                    <a:pt x="0" y="1"/>
                  </a:moveTo>
                  <a:lnTo>
                    <a:pt x="2" y="1196"/>
                  </a:lnTo>
                  <a:lnTo>
                    <a:pt x="8271" y="5971"/>
                  </a:lnTo>
                  <a:lnTo>
                    <a:pt x="8271" y="47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0"/>
            <p:cNvSpPr/>
            <p:nvPr/>
          </p:nvSpPr>
          <p:spPr>
            <a:xfrm>
              <a:off x="2422400" y="1177550"/>
              <a:ext cx="232650" cy="149225"/>
            </a:xfrm>
            <a:custGeom>
              <a:rect b="b" l="l" r="r" t="t"/>
              <a:pathLst>
                <a:path extrusionOk="0" h="5969" w="9306">
                  <a:moveTo>
                    <a:pt x="0" y="0"/>
                  </a:moveTo>
                  <a:lnTo>
                    <a:pt x="0" y="1194"/>
                  </a:lnTo>
                  <a:lnTo>
                    <a:pt x="8271" y="5969"/>
                  </a:lnTo>
                  <a:lnTo>
                    <a:pt x="9305" y="5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2319050" y="938800"/>
              <a:ext cx="258450" cy="164175"/>
            </a:xfrm>
            <a:custGeom>
              <a:rect b="b" l="l" r="r" t="t"/>
              <a:pathLst>
                <a:path extrusionOk="0" h="6567" w="10338">
                  <a:moveTo>
                    <a:pt x="0" y="0"/>
                  </a:moveTo>
                  <a:lnTo>
                    <a:pt x="0" y="1194"/>
                  </a:lnTo>
                  <a:lnTo>
                    <a:pt x="9302" y="6566"/>
                  </a:lnTo>
                  <a:lnTo>
                    <a:pt x="9304" y="6566"/>
                  </a:lnTo>
                  <a:lnTo>
                    <a:pt x="10338" y="59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3275325" y="1066875"/>
              <a:ext cx="77525" cy="59700"/>
            </a:xfrm>
            <a:custGeom>
              <a:rect b="b" l="l" r="r" t="t"/>
              <a:pathLst>
                <a:path extrusionOk="0" h="2388" w="3101">
                  <a:moveTo>
                    <a:pt x="3099" y="0"/>
                  </a:moveTo>
                  <a:lnTo>
                    <a:pt x="1" y="1790"/>
                  </a:lnTo>
                  <a:lnTo>
                    <a:pt x="1035" y="2387"/>
                  </a:lnTo>
                  <a:lnTo>
                    <a:pt x="3101" y="1194"/>
                  </a:lnTo>
                  <a:lnTo>
                    <a:pt x="3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2319050" y="693800"/>
              <a:ext cx="1033775" cy="746125"/>
            </a:xfrm>
            <a:custGeom>
              <a:rect b="b" l="l" r="r" t="t"/>
              <a:pathLst>
                <a:path extrusionOk="0" h="29845" w="41351">
                  <a:moveTo>
                    <a:pt x="15507" y="1"/>
                  </a:moveTo>
                  <a:lnTo>
                    <a:pt x="0" y="8955"/>
                  </a:lnTo>
                  <a:lnTo>
                    <a:pt x="10338" y="14923"/>
                  </a:lnTo>
                  <a:lnTo>
                    <a:pt x="9304" y="15521"/>
                  </a:lnTo>
                  <a:lnTo>
                    <a:pt x="9302" y="15521"/>
                  </a:lnTo>
                  <a:lnTo>
                    <a:pt x="4134" y="18505"/>
                  </a:lnTo>
                  <a:lnTo>
                    <a:pt x="13439" y="23876"/>
                  </a:lnTo>
                  <a:lnTo>
                    <a:pt x="12405" y="24474"/>
                  </a:lnTo>
                  <a:lnTo>
                    <a:pt x="11370" y="25069"/>
                  </a:lnTo>
                  <a:lnTo>
                    <a:pt x="19641" y="29845"/>
                  </a:lnTo>
                  <a:lnTo>
                    <a:pt x="27911" y="25069"/>
                  </a:lnTo>
                  <a:lnTo>
                    <a:pt x="29979" y="26263"/>
                  </a:lnTo>
                  <a:lnTo>
                    <a:pt x="40319" y="20294"/>
                  </a:lnTo>
                  <a:lnTo>
                    <a:pt x="39286" y="19698"/>
                  </a:lnTo>
                  <a:lnTo>
                    <a:pt x="38250" y="19101"/>
                  </a:lnTo>
                  <a:lnTo>
                    <a:pt x="40319" y="17906"/>
                  </a:lnTo>
                  <a:lnTo>
                    <a:pt x="39286" y="17310"/>
                  </a:lnTo>
                  <a:lnTo>
                    <a:pt x="38252" y="16713"/>
                  </a:lnTo>
                  <a:lnTo>
                    <a:pt x="41350" y="14923"/>
                  </a:lnTo>
                  <a:lnTo>
                    <a:pt x="29979" y="8357"/>
                  </a:lnTo>
                  <a:lnTo>
                    <a:pt x="15507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3275300" y="1141450"/>
              <a:ext cx="51750" cy="44825"/>
            </a:xfrm>
            <a:custGeom>
              <a:rect b="b" l="l" r="r" t="t"/>
              <a:pathLst>
                <a:path extrusionOk="0" h="1793" w="2070">
                  <a:moveTo>
                    <a:pt x="2069" y="0"/>
                  </a:moveTo>
                  <a:lnTo>
                    <a:pt x="0" y="1195"/>
                  </a:lnTo>
                  <a:lnTo>
                    <a:pt x="1036" y="1792"/>
                  </a:lnTo>
                  <a:lnTo>
                    <a:pt x="2069" y="1195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3068500" y="1201150"/>
              <a:ext cx="258550" cy="179100"/>
            </a:xfrm>
            <a:custGeom>
              <a:rect b="b" l="l" r="r" t="t"/>
              <a:pathLst>
                <a:path extrusionOk="0" h="7164" w="10342">
                  <a:moveTo>
                    <a:pt x="10341" y="0"/>
                  </a:moveTo>
                  <a:lnTo>
                    <a:pt x="1" y="5969"/>
                  </a:lnTo>
                  <a:lnTo>
                    <a:pt x="2" y="7164"/>
                  </a:lnTo>
                  <a:lnTo>
                    <a:pt x="10341" y="1194"/>
                  </a:lnTo>
                  <a:lnTo>
                    <a:pt x="10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3016825" y="1320525"/>
              <a:ext cx="51750" cy="59725"/>
            </a:xfrm>
            <a:custGeom>
              <a:rect b="b" l="l" r="r" t="t"/>
              <a:pathLst>
                <a:path extrusionOk="0" h="2389" w="2070">
                  <a:moveTo>
                    <a:pt x="0" y="0"/>
                  </a:moveTo>
                  <a:lnTo>
                    <a:pt x="2" y="1194"/>
                  </a:lnTo>
                  <a:lnTo>
                    <a:pt x="2069" y="2389"/>
                  </a:lnTo>
                  <a:lnTo>
                    <a:pt x="2068" y="11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2810075" y="1320525"/>
              <a:ext cx="206800" cy="149225"/>
            </a:xfrm>
            <a:custGeom>
              <a:rect b="b" l="l" r="r" t="t"/>
              <a:pathLst>
                <a:path extrusionOk="0" h="5969" w="8272">
                  <a:moveTo>
                    <a:pt x="8270" y="0"/>
                  </a:moveTo>
                  <a:lnTo>
                    <a:pt x="0" y="4776"/>
                  </a:lnTo>
                  <a:lnTo>
                    <a:pt x="0" y="5969"/>
                  </a:lnTo>
                  <a:lnTo>
                    <a:pt x="8272" y="1194"/>
                  </a:lnTo>
                  <a:lnTo>
                    <a:pt x="82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0"/>
            <p:cNvSpPr/>
            <p:nvPr/>
          </p:nvSpPr>
          <p:spPr>
            <a:xfrm>
              <a:off x="2603300" y="1320525"/>
              <a:ext cx="206800" cy="149225"/>
            </a:xfrm>
            <a:custGeom>
              <a:rect b="b" l="l" r="r" t="t"/>
              <a:pathLst>
                <a:path extrusionOk="0" h="5969" w="8272">
                  <a:moveTo>
                    <a:pt x="0" y="0"/>
                  </a:moveTo>
                  <a:lnTo>
                    <a:pt x="2" y="1194"/>
                  </a:lnTo>
                  <a:lnTo>
                    <a:pt x="8271" y="5969"/>
                  </a:lnTo>
                  <a:lnTo>
                    <a:pt x="8271" y="47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2422400" y="1156425"/>
              <a:ext cx="232650" cy="149225"/>
            </a:xfrm>
            <a:custGeom>
              <a:rect b="b" l="l" r="r" t="t"/>
              <a:pathLst>
                <a:path extrusionOk="0" h="5969" w="9306">
                  <a:moveTo>
                    <a:pt x="0" y="0"/>
                  </a:moveTo>
                  <a:lnTo>
                    <a:pt x="0" y="1193"/>
                  </a:lnTo>
                  <a:lnTo>
                    <a:pt x="8271" y="5969"/>
                  </a:lnTo>
                  <a:lnTo>
                    <a:pt x="9305" y="5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2319050" y="917650"/>
              <a:ext cx="258450" cy="164175"/>
            </a:xfrm>
            <a:custGeom>
              <a:rect b="b" l="l" r="r" t="t"/>
              <a:pathLst>
                <a:path extrusionOk="0" h="6567" w="10338">
                  <a:moveTo>
                    <a:pt x="0" y="1"/>
                  </a:moveTo>
                  <a:lnTo>
                    <a:pt x="0" y="1194"/>
                  </a:lnTo>
                  <a:lnTo>
                    <a:pt x="9302" y="6567"/>
                  </a:lnTo>
                  <a:lnTo>
                    <a:pt x="9304" y="6567"/>
                  </a:lnTo>
                  <a:lnTo>
                    <a:pt x="10338" y="59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2336475" y="892975"/>
              <a:ext cx="3500" cy="28100"/>
            </a:xfrm>
            <a:custGeom>
              <a:rect b="b" l="l" r="r" t="t"/>
              <a:pathLst>
                <a:path extrusionOk="0" h="1124" w="140">
                  <a:moveTo>
                    <a:pt x="140" y="0"/>
                  </a:moveTo>
                  <a:lnTo>
                    <a:pt x="1" y="80"/>
                  </a:lnTo>
                  <a:lnTo>
                    <a:pt x="1" y="1063"/>
                  </a:lnTo>
                  <a:cubicBezTo>
                    <a:pt x="1" y="1099"/>
                    <a:pt x="29" y="1123"/>
                    <a:pt x="60" y="1123"/>
                  </a:cubicBezTo>
                  <a:cubicBezTo>
                    <a:pt x="70" y="1123"/>
                    <a:pt x="80" y="1121"/>
                    <a:pt x="89" y="1115"/>
                  </a:cubicBezTo>
                  <a:lnTo>
                    <a:pt x="140" y="108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2325975" y="835975"/>
              <a:ext cx="23900" cy="67000"/>
            </a:xfrm>
            <a:custGeom>
              <a:rect b="b" l="l" r="r" t="t"/>
              <a:pathLst>
                <a:path extrusionOk="0" h="2680" w="956">
                  <a:moveTo>
                    <a:pt x="477" y="1"/>
                  </a:moveTo>
                  <a:cubicBezTo>
                    <a:pt x="213" y="1"/>
                    <a:pt x="0" y="1409"/>
                    <a:pt x="0" y="1861"/>
                  </a:cubicBezTo>
                  <a:cubicBezTo>
                    <a:pt x="0" y="2312"/>
                    <a:pt x="213" y="2679"/>
                    <a:pt x="477" y="2679"/>
                  </a:cubicBezTo>
                  <a:cubicBezTo>
                    <a:pt x="741" y="2679"/>
                    <a:pt x="956" y="2312"/>
                    <a:pt x="956" y="1861"/>
                  </a:cubicBezTo>
                  <a:cubicBezTo>
                    <a:pt x="956" y="1409"/>
                    <a:pt x="741" y="1"/>
                    <a:pt x="477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2329950" y="838350"/>
              <a:ext cx="19925" cy="64625"/>
            </a:xfrm>
            <a:custGeom>
              <a:rect b="b" l="l" r="r" t="t"/>
              <a:pathLst>
                <a:path extrusionOk="0" h="2585" w="797">
                  <a:moveTo>
                    <a:pt x="436" y="0"/>
                  </a:moveTo>
                  <a:lnTo>
                    <a:pt x="436" y="0"/>
                  </a:lnTo>
                  <a:cubicBezTo>
                    <a:pt x="521" y="276"/>
                    <a:pt x="565" y="561"/>
                    <a:pt x="563" y="850"/>
                  </a:cubicBezTo>
                  <a:cubicBezTo>
                    <a:pt x="563" y="1553"/>
                    <a:pt x="328" y="2151"/>
                    <a:pt x="1" y="2374"/>
                  </a:cubicBezTo>
                  <a:cubicBezTo>
                    <a:pt x="86" y="2503"/>
                    <a:pt x="196" y="2584"/>
                    <a:pt x="318" y="2584"/>
                  </a:cubicBezTo>
                  <a:cubicBezTo>
                    <a:pt x="582" y="2584"/>
                    <a:pt x="797" y="2217"/>
                    <a:pt x="797" y="1766"/>
                  </a:cubicBezTo>
                  <a:cubicBezTo>
                    <a:pt x="797" y="1383"/>
                    <a:pt x="643" y="321"/>
                    <a:pt x="436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2732525" y="828125"/>
              <a:ext cx="310175" cy="179075"/>
            </a:xfrm>
            <a:custGeom>
              <a:rect b="b" l="l" r="r" t="t"/>
              <a:pathLst>
                <a:path extrusionOk="0" h="7163" w="12407">
                  <a:moveTo>
                    <a:pt x="6204" y="0"/>
                  </a:moveTo>
                  <a:lnTo>
                    <a:pt x="1" y="3582"/>
                  </a:lnTo>
                  <a:lnTo>
                    <a:pt x="6204" y="7162"/>
                  </a:lnTo>
                  <a:lnTo>
                    <a:pt x="12406" y="3582"/>
                  </a:lnTo>
                  <a:lnTo>
                    <a:pt x="6204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2835925" y="768400"/>
              <a:ext cx="155100" cy="149275"/>
            </a:xfrm>
            <a:custGeom>
              <a:rect b="b" l="l" r="r" t="t"/>
              <a:pathLst>
                <a:path extrusionOk="0" h="5971" w="6204">
                  <a:moveTo>
                    <a:pt x="4136" y="1"/>
                  </a:moveTo>
                  <a:lnTo>
                    <a:pt x="2070" y="1196"/>
                  </a:lnTo>
                  <a:lnTo>
                    <a:pt x="0" y="2389"/>
                  </a:lnTo>
                  <a:lnTo>
                    <a:pt x="2068" y="5971"/>
                  </a:lnTo>
                  <a:lnTo>
                    <a:pt x="6204" y="3583"/>
                  </a:lnTo>
                  <a:lnTo>
                    <a:pt x="413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2887625" y="857950"/>
              <a:ext cx="103400" cy="119400"/>
            </a:xfrm>
            <a:custGeom>
              <a:rect b="b" l="l" r="r" t="t"/>
              <a:pathLst>
                <a:path extrusionOk="0" h="4776" w="4136">
                  <a:moveTo>
                    <a:pt x="4136" y="1"/>
                  </a:moveTo>
                  <a:lnTo>
                    <a:pt x="0" y="2389"/>
                  </a:lnTo>
                  <a:lnTo>
                    <a:pt x="2" y="4776"/>
                  </a:lnTo>
                  <a:lnTo>
                    <a:pt x="4136" y="2389"/>
                  </a:lnTo>
                  <a:lnTo>
                    <a:pt x="413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2784225" y="857950"/>
              <a:ext cx="103450" cy="119400"/>
            </a:xfrm>
            <a:custGeom>
              <a:rect b="b" l="l" r="r" t="t"/>
              <a:pathLst>
                <a:path extrusionOk="0" h="4776" w="4138">
                  <a:moveTo>
                    <a:pt x="0" y="1"/>
                  </a:moveTo>
                  <a:lnTo>
                    <a:pt x="2" y="2389"/>
                  </a:lnTo>
                  <a:lnTo>
                    <a:pt x="4138" y="4776"/>
                  </a:lnTo>
                  <a:lnTo>
                    <a:pt x="4136" y="23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>
              <a:off x="2784225" y="828125"/>
              <a:ext cx="103425" cy="89550"/>
            </a:xfrm>
            <a:custGeom>
              <a:rect b="b" l="l" r="r" t="t"/>
              <a:pathLst>
                <a:path extrusionOk="0" h="3582" w="4137">
                  <a:moveTo>
                    <a:pt x="2068" y="0"/>
                  </a:moveTo>
                  <a:lnTo>
                    <a:pt x="0" y="1194"/>
                  </a:lnTo>
                  <a:lnTo>
                    <a:pt x="4136" y="358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E42524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0"/>
            <p:cNvSpPr/>
            <p:nvPr/>
          </p:nvSpPr>
          <p:spPr>
            <a:xfrm>
              <a:off x="2706675" y="1260825"/>
              <a:ext cx="206800" cy="119425"/>
            </a:xfrm>
            <a:custGeom>
              <a:rect b="b" l="l" r="r" t="t"/>
              <a:pathLst>
                <a:path extrusionOk="0" h="4777" w="8272">
                  <a:moveTo>
                    <a:pt x="4138" y="0"/>
                  </a:moveTo>
                  <a:lnTo>
                    <a:pt x="1" y="2388"/>
                  </a:lnTo>
                  <a:lnTo>
                    <a:pt x="4136" y="4777"/>
                  </a:lnTo>
                  <a:lnTo>
                    <a:pt x="8272" y="2388"/>
                  </a:lnTo>
                  <a:lnTo>
                    <a:pt x="4138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0"/>
            <p:cNvSpPr/>
            <p:nvPr/>
          </p:nvSpPr>
          <p:spPr>
            <a:xfrm>
              <a:off x="2810075" y="1305625"/>
              <a:ext cx="51725" cy="44750"/>
            </a:xfrm>
            <a:custGeom>
              <a:rect b="b" l="l" r="r" t="t"/>
              <a:pathLst>
                <a:path extrusionOk="0" h="1790" w="2069">
                  <a:moveTo>
                    <a:pt x="2068" y="1"/>
                  </a:moveTo>
                  <a:lnTo>
                    <a:pt x="0" y="1194"/>
                  </a:lnTo>
                  <a:lnTo>
                    <a:pt x="0" y="1790"/>
                  </a:lnTo>
                  <a:lnTo>
                    <a:pt x="2068" y="596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0"/>
            <p:cNvSpPr/>
            <p:nvPr/>
          </p:nvSpPr>
          <p:spPr>
            <a:xfrm>
              <a:off x="2758375" y="1275800"/>
              <a:ext cx="103425" cy="59675"/>
            </a:xfrm>
            <a:custGeom>
              <a:rect b="b" l="l" r="r" t="t"/>
              <a:pathLst>
                <a:path extrusionOk="0" h="2387" w="4137">
                  <a:moveTo>
                    <a:pt x="2068" y="0"/>
                  </a:moveTo>
                  <a:lnTo>
                    <a:pt x="1" y="1194"/>
                  </a:lnTo>
                  <a:lnTo>
                    <a:pt x="2068" y="2387"/>
                  </a:lnTo>
                  <a:lnTo>
                    <a:pt x="4136" y="1194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0"/>
            <p:cNvSpPr/>
            <p:nvPr/>
          </p:nvSpPr>
          <p:spPr>
            <a:xfrm>
              <a:off x="2758375" y="1305625"/>
              <a:ext cx="51725" cy="44750"/>
            </a:xfrm>
            <a:custGeom>
              <a:rect b="b" l="l" r="r" t="t"/>
              <a:pathLst>
                <a:path extrusionOk="0" h="1790" w="2069">
                  <a:moveTo>
                    <a:pt x="1" y="1"/>
                  </a:moveTo>
                  <a:lnTo>
                    <a:pt x="1" y="596"/>
                  </a:lnTo>
                  <a:lnTo>
                    <a:pt x="2068" y="1790"/>
                  </a:lnTo>
                  <a:lnTo>
                    <a:pt x="2068" y="11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0"/>
            <p:cNvSpPr/>
            <p:nvPr/>
          </p:nvSpPr>
          <p:spPr>
            <a:xfrm>
              <a:off x="2822975" y="1156425"/>
              <a:ext cx="64675" cy="96975"/>
            </a:xfrm>
            <a:custGeom>
              <a:rect b="b" l="l" r="r" t="t"/>
              <a:pathLst>
                <a:path extrusionOk="0" h="3879" w="2587">
                  <a:moveTo>
                    <a:pt x="2586" y="0"/>
                  </a:moveTo>
                  <a:lnTo>
                    <a:pt x="1" y="1492"/>
                  </a:lnTo>
                  <a:lnTo>
                    <a:pt x="1" y="3879"/>
                  </a:lnTo>
                  <a:lnTo>
                    <a:pt x="2586" y="2387"/>
                  </a:lnTo>
                  <a:lnTo>
                    <a:pt x="258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0"/>
            <p:cNvSpPr/>
            <p:nvPr/>
          </p:nvSpPr>
          <p:spPr>
            <a:xfrm>
              <a:off x="2810075" y="1148950"/>
              <a:ext cx="77575" cy="44800"/>
            </a:xfrm>
            <a:custGeom>
              <a:rect b="b" l="l" r="r" t="t"/>
              <a:pathLst>
                <a:path extrusionOk="0" h="1792" w="3103">
                  <a:moveTo>
                    <a:pt x="2584" y="0"/>
                  </a:moveTo>
                  <a:lnTo>
                    <a:pt x="0" y="1492"/>
                  </a:lnTo>
                  <a:lnTo>
                    <a:pt x="517" y="1791"/>
                  </a:lnTo>
                  <a:lnTo>
                    <a:pt x="3102" y="299"/>
                  </a:lnTo>
                  <a:lnTo>
                    <a:pt x="258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0"/>
            <p:cNvSpPr/>
            <p:nvPr/>
          </p:nvSpPr>
          <p:spPr>
            <a:xfrm>
              <a:off x="2810075" y="1193725"/>
              <a:ext cx="12925" cy="119350"/>
            </a:xfrm>
            <a:custGeom>
              <a:rect b="b" l="l" r="r" t="t"/>
              <a:pathLst>
                <a:path extrusionOk="0" h="4774" w="517">
                  <a:moveTo>
                    <a:pt x="517" y="0"/>
                  </a:moveTo>
                  <a:lnTo>
                    <a:pt x="0" y="297"/>
                  </a:lnTo>
                  <a:lnTo>
                    <a:pt x="0" y="4774"/>
                  </a:lnTo>
                  <a:lnTo>
                    <a:pt x="517" y="4477"/>
                  </a:lnTo>
                  <a:lnTo>
                    <a:pt x="517" y="2387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0"/>
            <p:cNvSpPr/>
            <p:nvPr/>
          </p:nvSpPr>
          <p:spPr>
            <a:xfrm>
              <a:off x="2797175" y="1186250"/>
              <a:ext cx="25825" cy="14925"/>
            </a:xfrm>
            <a:custGeom>
              <a:rect b="b" l="l" r="r" t="t"/>
              <a:pathLst>
                <a:path extrusionOk="0" h="597" w="1033">
                  <a:moveTo>
                    <a:pt x="516" y="0"/>
                  </a:moveTo>
                  <a:lnTo>
                    <a:pt x="0" y="299"/>
                  </a:lnTo>
                  <a:lnTo>
                    <a:pt x="516" y="596"/>
                  </a:lnTo>
                  <a:lnTo>
                    <a:pt x="1033" y="299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0"/>
            <p:cNvSpPr/>
            <p:nvPr/>
          </p:nvSpPr>
          <p:spPr>
            <a:xfrm>
              <a:off x="2797175" y="1193725"/>
              <a:ext cx="12925" cy="119350"/>
            </a:xfrm>
            <a:custGeom>
              <a:rect b="b" l="l" r="r" t="t"/>
              <a:pathLst>
                <a:path extrusionOk="0" h="4774" w="517">
                  <a:moveTo>
                    <a:pt x="0" y="0"/>
                  </a:moveTo>
                  <a:lnTo>
                    <a:pt x="0" y="4477"/>
                  </a:lnTo>
                  <a:lnTo>
                    <a:pt x="516" y="4774"/>
                  </a:lnTo>
                  <a:lnTo>
                    <a:pt x="516" y="2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0"/>
            <p:cNvSpPr/>
            <p:nvPr/>
          </p:nvSpPr>
          <p:spPr>
            <a:xfrm>
              <a:off x="2603300" y="723650"/>
              <a:ext cx="206800" cy="119400"/>
            </a:xfrm>
            <a:custGeom>
              <a:rect b="b" l="l" r="r" t="t"/>
              <a:pathLst>
                <a:path extrusionOk="0" h="4776" w="8272">
                  <a:moveTo>
                    <a:pt x="4137" y="0"/>
                  </a:moveTo>
                  <a:lnTo>
                    <a:pt x="0" y="2388"/>
                  </a:lnTo>
                  <a:lnTo>
                    <a:pt x="4136" y="4775"/>
                  </a:lnTo>
                  <a:lnTo>
                    <a:pt x="8271" y="2388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2706675" y="768450"/>
              <a:ext cx="51750" cy="44750"/>
            </a:xfrm>
            <a:custGeom>
              <a:rect b="b" l="l" r="r" t="t"/>
              <a:pathLst>
                <a:path extrusionOk="0" h="1790" w="2070">
                  <a:moveTo>
                    <a:pt x="2070" y="0"/>
                  </a:moveTo>
                  <a:lnTo>
                    <a:pt x="1" y="1194"/>
                  </a:lnTo>
                  <a:lnTo>
                    <a:pt x="1" y="1790"/>
                  </a:lnTo>
                  <a:lnTo>
                    <a:pt x="2069" y="596"/>
                  </a:lnTo>
                  <a:lnTo>
                    <a:pt x="207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0"/>
            <p:cNvSpPr/>
            <p:nvPr/>
          </p:nvSpPr>
          <p:spPr>
            <a:xfrm>
              <a:off x="2654975" y="738575"/>
              <a:ext cx="103450" cy="59725"/>
            </a:xfrm>
            <a:custGeom>
              <a:rect b="b" l="l" r="r" t="t"/>
              <a:pathLst>
                <a:path extrusionOk="0" h="2389" w="4138">
                  <a:moveTo>
                    <a:pt x="2069" y="1"/>
                  </a:moveTo>
                  <a:lnTo>
                    <a:pt x="1" y="1195"/>
                  </a:lnTo>
                  <a:lnTo>
                    <a:pt x="2069" y="2389"/>
                  </a:lnTo>
                  <a:lnTo>
                    <a:pt x="4138" y="1195"/>
                  </a:lnTo>
                  <a:lnTo>
                    <a:pt x="2069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2654975" y="768450"/>
              <a:ext cx="51725" cy="44750"/>
            </a:xfrm>
            <a:custGeom>
              <a:rect b="b" l="l" r="r" t="t"/>
              <a:pathLst>
                <a:path extrusionOk="0" h="1790" w="2069">
                  <a:moveTo>
                    <a:pt x="1" y="0"/>
                  </a:moveTo>
                  <a:lnTo>
                    <a:pt x="1" y="596"/>
                  </a:lnTo>
                  <a:lnTo>
                    <a:pt x="2069" y="1790"/>
                  </a:lnTo>
                  <a:lnTo>
                    <a:pt x="2069" y="11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2719625" y="619225"/>
              <a:ext cx="64625" cy="97000"/>
            </a:xfrm>
            <a:custGeom>
              <a:rect b="b" l="l" r="r" t="t"/>
              <a:pathLst>
                <a:path extrusionOk="0" h="3880" w="2585">
                  <a:moveTo>
                    <a:pt x="2584" y="1"/>
                  </a:moveTo>
                  <a:lnTo>
                    <a:pt x="0" y="1493"/>
                  </a:lnTo>
                  <a:lnTo>
                    <a:pt x="0" y="3880"/>
                  </a:lnTo>
                  <a:lnTo>
                    <a:pt x="2584" y="2388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2706675" y="611775"/>
              <a:ext cx="77575" cy="44800"/>
            </a:xfrm>
            <a:custGeom>
              <a:rect b="b" l="l" r="r" t="t"/>
              <a:pathLst>
                <a:path extrusionOk="0" h="1792" w="3103">
                  <a:moveTo>
                    <a:pt x="2586" y="0"/>
                  </a:moveTo>
                  <a:lnTo>
                    <a:pt x="1" y="1492"/>
                  </a:lnTo>
                  <a:lnTo>
                    <a:pt x="518" y="1791"/>
                  </a:lnTo>
                  <a:lnTo>
                    <a:pt x="3102" y="299"/>
                  </a:lnTo>
                  <a:lnTo>
                    <a:pt x="2586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2706675" y="656550"/>
              <a:ext cx="12975" cy="119350"/>
            </a:xfrm>
            <a:custGeom>
              <a:rect b="b" l="l" r="r" t="t"/>
              <a:pathLst>
                <a:path extrusionOk="0" h="4774" w="519">
                  <a:moveTo>
                    <a:pt x="518" y="0"/>
                  </a:moveTo>
                  <a:lnTo>
                    <a:pt x="1" y="297"/>
                  </a:lnTo>
                  <a:lnTo>
                    <a:pt x="1" y="4774"/>
                  </a:lnTo>
                  <a:lnTo>
                    <a:pt x="518" y="4476"/>
                  </a:lnTo>
                  <a:lnTo>
                    <a:pt x="518" y="2387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2693775" y="649075"/>
              <a:ext cx="25875" cy="14925"/>
            </a:xfrm>
            <a:custGeom>
              <a:rect b="b" l="l" r="r" t="t"/>
              <a:pathLst>
                <a:path extrusionOk="0" h="597" w="1035">
                  <a:moveTo>
                    <a:pt x="517" y="0"/>
                  </a:moveTo>
                  <a:lnTo>
                    <a:pt x="1" y="299"/>
                  </a:lnTo>
                  <a:lnTo>
                    <a:pt x="517" y="596"/>
                  </a:lnTo>
                  <a:lnTo>
                    <a:pt x="1034" y="299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2693775" y="656550"/>
              <a:ext cx="12925" cy="119350"/>
            </a:xfrm>
            <a:custGeom>
              <a:rect b="b" l="l" r="r" t="t"/>
              <a:pathLst>
                <a:path extrusionOk="0" h="4774" w="517">
                  <a:moveTo>
                    <a:pt x="1" y="0"/>
                  </a:moveTo>
                  <a:lnTo>
                    <a:pt x="1" y="4476"/>
                  </a:lnTo>
                  <a:lnTo>
                    <a:pt x="517" y="4774"/>
                  </a:lnTo>
                  <a:lnTo>
                    <a:pt x="517" y="2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2512875" y="932550"/>
              <a:ext cx="672000" cy="194025"/>
            </a:xfrm>
            <a:custGeom>
              <a:rect b="b" l="l" r="r" t="t"/>
              <a:pathLst>
                <a:path extrusionOk="0" h="7761" w="26880">
                  <a:moveTo>
                    <a:pt x="6719" y="1"/>
                  </a:moveTo>
                  <a:lnTo>
                    <a:pt x="1" y="3881"/>
                  </a:lnTo>
                  <a:lnTo>
                    <a:pt x="2068" y="5075"/>
                  </a:lnTo>
                  <a:lnTo>
                    <a:pt x="6719" y="2389"/>
                  </a:lnTo>
                  <a:lnTo>
                    <a:pt x="16024" y="7760"/>
                  </a:lnTo>
                  <a:lnTo>
                    <a:pt x="26879" y="1493"/>
                  </a:lnTo>
                  <a:lnTo>
                    <a:pt x="24811" y="300"/>
                  </a:lnTo>
                  <a:lnTo>
                    <a:pt x="16024" y="5373"/>
                  </a:lnTo>
                  <a:lnTo>
                    <a:pt x="6719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2546850" y="957875"/>
              <a:ext cx="604550" cy="138600"/>
            </a:xfrm>
            <a:custGeom>
              <a:rect b="b" l="l" r="r" t="t"/>
              <a:pathLst>
                <a:path extrusionOk="0" h="5544" w="24182">
                  <a:moveTo>
                    <a:pt x="24077" y="0"/>
                  </a:moveTo>
                  <a:lnTo>
                    <a:pt x="23792" y="165"/>
                  </a:lnTo>
                  <a:lnTo>
                    <a:pt x="23898" y="347"/>
                  </a:lnTo>
                  <a:lnTo>
                    <a:pt x="24182" y="181"/>
                  </a:lnTo>
                  <a:lnTo>
                    <a:pt x="24077" y="0"/>
                  </a:lnTo>
                  <a:close/>
                  <a:moveTo>
                    <a:pt x="5360" y="62"/>
                  </a:moveTo>
                  <a:lnTo>
                    <a:pt x="5103" y="210"/>
                  </a:lnTo>
                  <a:lnTo>
                    <a:pt x="5208" y="392"/>
                  </a:lnTo>
                  <a:lnTo>
                    <a:pt x="5360" y="305"/>
                  </a:lnTo>
                  <a:lnTo>
                    <a:pt x="5953" y="645"/>
                  </a:lnTo>
                  <a:lnTo>
                    <a:pt x="6057" y="464"/>
                  </a:lnTo>
                  <a:lnTo>
                    <a:pt x="5360" y="62"/>
                  </a:lnTo>
                  <a:close/>
                  <a:moveTo>
                    <a:pt x="22942" y="655"/>
                  </a:moveTo>
                  <a:lnTo>
                    <a:pt x="22091" y="1147"/>
                  </a:lnTo>
                  <a:lnTo>
                    <a:pt x="22197" y="1328"/>
                  </a:lnTo>
                  <a:lnTo>
                    <a:pt x="23046" y="837"/>
                  </a:lnTo>
                  <a:lnTo>
                    <a:pt x="22942" y="655"/>
                  </a:lnTo>
                  <a:close/>
                  <a:moveTo>
                    <a:pt x="4246" y="703"/>
                  </a:moveTo>
                  <a:lnTo>
                    <a:pt x="3402" y="1192"/>
                  </a:lnTo>
                  <a:lnTo>
                    <a:pt x="3507" y="1375"/>
                  </a:lnTo>
                  <a:lnTo>
                    <a:pt x="4356" y="883"/>
                  </a:lnTo>
                  <a:lnTo>
                    <a:pt x="4246" y="703"/>
                  </a:lnTo>
                  <a:close/>
                  <a:moveTo>
                    <a:pt x="6906" y="953"/>
                  </a:moveTo>
                  <a:lnTo>
                    <a:pt x="6801" y="1134"/>
                  </a:lnTo>
                  <a:lnTo>
                    <a:pt x="7650" y="1623"/>
                  </a:lnTo>
                  <a:lnTo>
                    <a:pt x="7650" y="1624"/>
                  </a:lnTo>
                  <a:lnTo>
                    <a:pt x="7754" y="1441"/>
                  </a:lnTo>
                  <a:lnTo>
                    <a:pt x="6906" y="953"/>
                  </a:lnTo>
                  <a:close/>
                  <a:moveTo>
                    <a:pt x="21241" y="1636"/>
                  </a:moveTo>
                  <a:lnTo>
                    <a:pt x="20391" y="2126"/>
                  </a:lnTo>
                  <a:lnTo>
                    <a:pt x="20496" y="2309"/>
                  </a:lnTo>
                  <a:lnTo>
                    <a:pt x="20496" y="2307"/>
                  </a:lnTo>
                  <a:lnTo>
                    <a:pt x="21345" y="1817"/>
                  </a:lnTo>
                  <a:lnTo>
                    <a:pt x="21241" y="1636"/>
                  </a:lnTo>
                  <a:close/>
                  <a:moveTo>
                    <a:pt x="2551" y="1682"/>
                  </a:moveTo>
                  <a:lnTo>
                    <a:pt x="1700" y="2174"/>
                  </a:lnTo>
                  <a:lnTo>
                    <a:pt x="1806" y="2355"/>
                  </a:lnTo>
                  <a:lnTo>
                    <a:pt x="1807" y="2353"/>
                  </a:lnTo>
                  <a:lnTo>
                    <a:pt x="2657" y="1863"/>
                  </a:lnTo>
                  <a:lnTo>
                    <a:pt x="2551" y="1682"/>
                  </a:lnTo>
                  <a:close/>
                  <a:moveTo>
                    <a:pt x="8601" y="1934"/>
                  </a:moveTo>
                  <a:lnTo>
                    <a:pt x="8496" y="2117"/>
                  </a:lnTo>
                  <a:lnTo>
                    <a:pt x="9345" y="2606"/>
                  </a:lnTo>
                  <a:lnTo>
                    <a:pt x="9345" y="2604"/>
                  </a:lnTo>
                  <a:lnTo>
                    <a:pt x="9449" y="2423"/>
                  </a:lnTo>
                  <a:lnTo>
                    <a:pt x="8601" y="1934"/>
                  </a:lnTo>
                  <a:close/>
                  <a:moveTo>
                    <a:pt x="19540" y="2620"/>
                  </a:moveTo>
                  <a:lnTo>
                    <a:pt x="18689" y="3110"/>
                  </a:lnTo>
                  <a:lnTo>
                    <a:pt x="18795" y="3292"/>
                  </a:lnTo>
                  <a:lnTo>
                    <a:pt x="19645" y="2802"/>
                  </a:lnTo>
                  <a:lnTo>
                    <a:pt x="19540" y="2620"/>
                  </a:lnTo>
                  <a:close/>
                  <a:moveTo>
                    <a:pt x="850" y="2665"/>
                  </a:moveTo>
                  <a:lnTo>
                    <a:pt x="0" y="3155"/>
                  </a:lnTo>
                  <a:lnTo>
                    <a:pt x="105" y="3337"/>
                  </a:lnTo>
                  <a:lnTo>
                    <a:pt x="105" y="3338"/>
                  </a:lnTo>
                  <a:lnTo>
                    <a:pt x="956" y="2846"/>
                  </a:lnTo>
                  <a:lnTo>
                    <a:pt x="850" y="2665"/>
                  </a:lnTo>
                  <a:close/>
                  <a:moveTo>
                    <a:pt x="10297" y="2913"/>
                  </a:moveTo>
                  <a:lnTo>
                    <a:pt x="10193" y="3094"/>
                  </a:lnTo>
                  <a:lnTo>
                    <a:pt x="11041" y="3583"/>
                  </a:lnTo>
                  <a:lnTo>
                    <a:pt x="11041" y="3585"/>
                  </a:lnTo>
                  <a:lnTo>
                    <a:pt x="11146" y="3402"/>
                  </a:lnTo>
                  <a:lnTo>
                    <a:pt x="10297" y="2913"/>
                  </a:lnTo>
                  <a:close/>
                  <a:moveTo>
                    <a:pt x="17841" y="3599"/>
                  </a:moveTo>
                  <a:lnTo>
                    <a:pt x="16991" y="4091"/>
                  </a:lnTo>
                  <a:lnTo>
                    <a:pt x="17095" y="4272"/>
                  </a:lnTo>
                  <a:lnTo>
                    <a:pt x="17945" y="3780"/>
                  </a:lnTo>
                  <a:lnTo>
                    <a:pt x="17841" y="3599"/>
                  </a:lnTo>
                  <a:close/>
                  <a:moveTo>
                    <a:pt x="11995" y="3893"/>
                  </a:moveTo>
                  <a:lnTo>
                    <a:pt x="11891" y="4075"/>
                  </a:lnTo>
                  <a:lnTo>
                    <a:pt x="12739" y="4565"/>
                  </a:lnTo>
                  <a:lnTo>
                    <a:pt x="12844" y="4384"/>
                  </a:lnTo>
                  <a:lnTo>
                    <a:pt x="11995" y="3893"/>
                  </a:lnTo>
                  <a:close/>
                  <a:moveTo>
                    <a:pt x="16141" y="4581"/>
                  </a:moveTo>
                  <a:lnTo>
                    <a:pt x="15288" y="5072"/>
                  </a:lnTo>
                  <a:lnTo>
                    <a:pt x="15394" y="5254"/>
                  </a:lnTo>
                  <a:lnTo>
                    <a:pt x="15394" y="5252"/>
                  </a:lnTo>
                  <a:lnTo>
                    <a:pt x="16246" y="4762"/>
                  </a:lnTo>
                  <a:lnTo>
                    <a:pt x="16141" y="4581"/>
                  </a:lnTo>
                  <a:close/>
                  <a:moveTo>
                    <a:pt x="13692" y="4872"/>
                  </a:moveTo>
                  <a:lnTo>
                    <a:pt x="13588" y="5053"/>
                  </a:lnTo>
                  <a:lnTo>
                    <a:pt x="14436" y="5544"/>
                  </a:lnTo>
                  <a:lnTo>
                    <a:pt x="14540" y="5362"/>
                  </a:lnTo>
                  <a:lnTo>
                    <a:pt x="13692" y="4872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2949900" y="1146550"/>
              <a:ext cx="5750" cy="46050"/>
            </a:xfrm>
            <a:custGeom>
              <a:rect b="b" l="l" r="r" t="t"/>
              <a:pathLst>
                <a:path extrusionOk="0" h="1842" w="230">
                  <a:moveTo>
                    <a:pt x="229" y="1"/>
                  </a:moveTo>
                  <a:lnTo>
                    <a:pt x="0" y="133"/>
                  </a:lnTo>
                  <a:lnTo>
                    <a:pt x="0" y="1745"/>
                  </a:lnTo>
                  <a:cubicBezTo>
                    <a:pt x="0" y="1801"/>
                    <a:pt x="47" y="1842"/>
                    <a:pt x="98" y="1842"/>
                  </a:cubicBezTo>
                  <a:cubicBezTo>
                    <a:pt x="114" y="1842"/>
                    <a:pt x="130" y="1838"/>
                    <a:pt x="145" y="1829"/>
                  </a:cubicBezTo>
                  <a:lnTo>
                    <a:pt x="229" y="1781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0"/>
            <p:cNvSpPr/>
            <p:nvPr/>
          </p:nvSpPr>
          <p:spPr>
            <a:xfrm>
              <a:off x="2932650" y="1053025"/>
              <a:ext cx="39200" cy="109900"/>
            </a:xfrm>
            <a:custGeom>
              <a:rect b="b" l="l" r="r" t="t"/>
              <a:pathLst>
                <a:path extrusionOk="0" h="4396" w="1568">
                  <a:moveTo>
                    <a:pt x="785" y="0"/>
                  </a:moveTo>
                  <a:cubicBezTo>
                    <a:pt x="351" y="0"/>
                    <a:pt x="0" y="2310"/>
                    <a:pt x="0" y="3053"/>
                  </a:cubicBezTo>
                  <a:cubicBezTo>
                    <a:pt x="0" y="3794"/>
                    <a:pt x="351" y="4396"/>
                    <a:pt x="785" y="4396"/>
                  </a:cubicBezTo>
                  <a:cubicBezTo>
                    <a:pt x="1217" y="4396"/>
                    <a:pt x="1568" y="3795"/>
                    <a:pt x="1568" y="3053"/>
                  </a:cubicBezTo>
                  <a:cubicBezTo>
                    <a:pt x="1568" y="2310"/>
                    <a:pt x="1217" y="0"/>
                    <a:pt x="785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2939225" y="1056950"/>
              <a:ext cx="26000" cy="106025"/>
            </a:xfrm>
            <a:custGeom>
              <a:rect b="b" l="l" r="r" t="t"/>
              <a:pathLst>
                <a:path extrusionOk="0" h="4241" w="1040">
                  <a:moveTo>
                    <a:pt x="714" y="0"/>
                  </a:moveTo>
                  <a:cubicBezTo>
                    <a:pt x="845" y="405"/>
                    <a:pt x="922" y="880"/>
                    <a:pt x="922" y="1392"/>
                  </a:cubicBezTo>
                  <a:cubicBezTo>
                    <a:pt x="922" y="2548"/>
                    <a:pt x="536" y="3527"/>
                    <a:pt x="1" y="3893"/>
                  </a:cubicBezTo>
                  <a:cubicBezTo>
                    <a:pt x="139" y="4107"/>
                    <a:pt x="320" y="4240"/>
                    <a:pt x="522" y="4240"/>
                  </a:cubicBezTo>
                  <a:cubicBezTo>
                    <a:pt x="722" y="4240"/>
                    <a:pt x="900" y="4112"/>
                    <a:pt x="1039" y="3905"/>
                  </a:cubicBezTo>
                  <a:lnTo>
                    <a:pt x="1039" y="931"/>
                  </a:lnTo>
                  <a:cubicBezTo>
                    <a:pt x="946" y="535"/>
                    <a:pt x="836" y="187"/>
                    <a:pt x="714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2913450" y="1111600"/>
              <a:ext cx="361875" cy="208950"/>
            </a:xfrm>
            <a:custGeom>
              <a:rect b="b" l="l" r="r" t="t"/>
              <a:pathLst>
                <a:path extrusionOk="0" h="8358" w="14475">
                  <a:moveTo>
                    <a:pt x="8272" y="1"/>
                  </a:moveTo>
                  <a:lnTo>
                    <a:pt x="1" y="4776"/>
                  </a:lnTo>
                  <a:lnTo>
                    <a:pt x="6203" y="8357"/>
                  </a:lnTo>
                  <a:lnTo>
                    <a:pt x="14474" y="3582"/>
                  </a:lnTo>
                  <a:lnTo>
                    <a:pt x="827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0"/>
            <p:cNvSpPr/>
            <p:nvPr/>
          </p:nvSpPr>
          <p:spPr>
            <a:xfrm>
              <a:off x="3068550" y="962400"/>
              <a:ext cx="155100" cy="328325"/>
            </a:xfrm>
            <a:custGeom>
              <a:rect b="b" l="l" r="r" t="t"/>
              <a:pathLst>
                <a:path extrusionOk="0" h="13133" w="6204">
                  <a:moveTo>
                    <a:pt x="6204" y="0"/>
                  </a:moveTo>
                  <a:lnTo>
                    <a:pt x="0" y="3582"/>
                  </a:lnTo>
                  <a:lnTo>
                    <a:pt x="0" y="13132"/>
                  </a:lnTo>
                  <a:lnTo>
                    <a:pt x="6204" y="9550"/>
                  </a:lnTo>
                  <a:lnTo>
                    <a:pt x="6204" y="0"/>
                  </a:lnTo>
                  <a:close/>
                </a:path>
              </a:pathLst>
            </a:custGeom>
            <a:solidFill>
              <a:srgbClr val="F4AA9E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0"/>
            <p:cNvSpPr/>
            <p:nvPr/>
          </p:nvSpPr>
          <p:spPr>
            <a:xfrm>
              <a:off x="3120200" y="908300"/>
              <a:ext cx="93775" cy="58800"/>
            </a:xfrm>
            <a:custGeom>
              <a:rect b="b" l="l" r="r" t="t"/>
              <a:pathLst>
                <a:path extrusionOk="0" h="2352" w="3751">
                  <a:moveTo>
                    <a:pt x="2" y="1"/>
                  </a:moveTo>
                  <a:lnTo>
                    <a:pt x="1" y="375"/>
                  </a:lnTo>
                  <a:lnTo>
                    <a:pt x="3426" y="2351"/>
                  </a:lnTo>
                  <a:lnTo>
                    <a:pt x="3427" y="2351"/>
                  </a:lnTo>
                  <a:lnTo>
                    <a:pt x="3751" y="216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>
              <a:off x="2982950" y="917650"/>
              <a:ext cx="222900" cy="128725"/>
            </a:xfrm>
            <a:custGeom>
              <a:rect b="b" l="l" r="r" t="t"/>
              <a:pathLst>
                <a:path extrusionOk="0" h="5149" w="8916">
                  <a:moveTo>
                    <a:pt x="5491" y="1"/>
                  </a:moveTo>
                  <a:lnTo>
                    <a:pt x="1" y="3171"/>
                  </a:lnTo>
                  <a:lnTo>
                    <a:pt x="3424" y="5149"/>
                  </a:lnTo>
                  <a:lnTo>
                    <a:pt x="8916" y="1977"/>
                  </a:lnTo>
                  <a:lnTo>
                    <a:pt x="5491" y="1"/>
                  </a:lnTo>
                  <a:close/>
                </a:path>
              </a:pathLst>
            </a:custGeom>
            <a:solidFill>
              <a:srgbClr val="F4AA9E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>
              <a:off x="2974825" y="908300"/>
              <a:ext cx="145450" cy="88625"/>
            </a:xfrm>
            <a:custGeom>
              <a:rect b="b" l="l" r="r" t="t"/>
              <a:pathLst>
                <a:path extrusionOk="0" h="3545" w="5818">
                  <a:moveTo>
                    <a:pt x="5817" y="1"/>
                  </a:moveTo>
                  <a:lnTo>
                    <a:pt x="1" y="3358"/>
                  </a:lnTo>
                  <a:lnTo>
                    <a:pt x="326" y="3545"/>
                  </a:lnTo>
                  <a:lnTo>
                    <a:pt x="5816" y="375"/>
                  </a:lnTo>
                  <a:lnTo>
                    <a:pt x="5817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>
              <a:off x="2965200" y="992225"/>
              <a:ext cx="103375" cy="298500"/>
            </a:xfrm>
            <a:custGeom>
              <a:rect b="b" l="l" r="r" t="t"/>
              <a:pathLst>
                <a:path extrusionOk="0" h="11940" w="4135">
                  <a:moveTo>
                    <a:pt x="0" y="1"/>
                  </a:moveTo>
                  <a:lnTo>
                    <a:pt x="0" y="9551"/>
                  </a:lnTo>
                  <a:lnTo>
                    <a:pt x="4134" y="11939"/>
                  </a:lnTo>
                  <a:lnTo>
                    <a:pt x="4134" y="23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0"/>
            <p:cNvSpPr/>
            <p:nvPr/>
          </p:nvSpPr>
          <p:spPr>
            <a:xfrm>
              <a:off x="2965200" y="902725"/>
              <a:ext cx="258450" cy="149225"/>
            </a:xfrm>
            <a:custGeom>
              <a:rect b="b" l="l" r="r" t="t"/>
              <a:pathLst>
                <a:path extrusionOk="0" h="5969" w="10338">
                  <a:moveTo>
                    <a:pt x="6202" y="224"/>
                  </a:moveTo>
                  <a:lnTo>
                    <a:pt x="9951" y="2387"/>
                  </a:lnTo>
                  <a:lnTo>
                    <a:pt x="9627" y="2574"/>
                  </a:lnTo>
                  <a:lnTo>
                    <a:pt x="9626" y="2574"/>
                  </a:lnTo>
                  <a:lnTo>
                    <a:pt x="4134" y="5746"/>
                  </a:lnTo>
                  <a:lnTo>
                    <a:pt x="711" y="3768"/>
                  </a:lnTo>
                  <a:lnTo>
                    <a:pt x="386" y="3581"/>
                  </a:lnTo>
                  <a:lnTo>
                    <a:pt x="6202" y="224"/>
                  </a:lnTo>
                  <a:close/>
                  <a:moveTo>
                    <a:pt x="6202" y="0"/>
                  </a:moveTo>
                  <a:lnTo>
                    <a:pt x="0" y="3581"/>
                  </a:lnTo>
                  <a:lnTo>
                    <a:pt x="4134" y="5969"/>
                  </a:lnTo>
                  <a:lnTo>
                    <a:pt x="10338" y="2387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3120200" y="1186250"/>
              <a:ext cx="51750" cy="74600"/>
            </a:xfrm>
            <a:custGeom>
              <a:rect b="b" l="l" r="r" t="t"/>
              <a:pathLst>
                <a:path extrusionOk="0" h="2984" w="2070">
                  <a:moveTo>
                    <a:pt x="2070" y="0"/>
                  </a:moveTo>
                  <a:lnTo>
                    <a:pt x="1" y="1194"/>
                  </a:lnTo>
                  <a:lnTo>
                    <a:pt x="2" y="2983"/>
                  </a:lnTo>
                  <a:lnTo>
                    <a:pt x="2070" y="1791"/>
                  </a:lnTo>
                  <a:lnTo>
                    <a:pt x="207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>
              <a:off x="3081450" y="984800"/>
              <a:ext cx="129225" cy="104475"/>
            </a:xfrm>
            <a:custGeom>
              <a:rect b="b" l="l" r="r" t="t"/>
              <a:pathLst>
                <a:path extrusionOk="0" h="4179" w="5169">
                  <a:moveTo>
                    <a:pt x="5169" y="0"/>
                  </a:moveTo>
                  <a:lnTo>
                    <a:pt x="1" y="2985"/>
                  </a:lnTo>
                  <a:lnTo>
                    <a:pt x="1" y="4178"/>
                  </a:lnTo>
                  <a:lnTo>
                    <a:pt x="5169" y="1194"/>
                  </a:lnTo>
                  <a:lnTo>
                    <a:pt x="5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>
              <a:off x="3081450" y="1029575"/>
              <a:ext cx="129225" cy="104450"/>
            </a:xfrm>
            <a:custGeom>
              <a:rect b="b" l="l" r="r" t="t"/>
              <a:pathLst>
                <a:path extrusionOk="0" h="4178" w="5169">
                  <a:moveTo>
                    <a:pt x="5169" y="0"/>
                  </a:moveTo>
                  <a:lnTo>
                    <a:pt x="1" y="2984"/>
                  </a:lnTo>
                  <a:lnTo>
                    <a:pt x="1" y="4178"/>
                  </a:lnTo>
                  <a:lnTo>
                    <a:pt x="5169" y="1194"/>
                  </a:lnTo>
                  <a:lnTo>
                    <a:pt x="5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>
              <a:off x="3081450" y="1074300"/>
              <a:ext cx="129225" cy="104500"/>
            </a:xfrm>
            <a:custGeom>
              <a:rect b="b" l="l" r="r" t="t"/>
              <a:pathLst>
                <a:path extrusionOk="0" h="4180" w="5169">
                  <a:moveTo>
                    <a:pt x="5169" y="1"/>
                  </a:moveTo>
                  <a:lnTo>
                    <a:pt x="1" y="2986"/>
                  </a:lnTo>
                  <a:lnTo>
                    <a:pt x="1" y="4180"/>
                  </a:lnTo>
                  <a:lnTo>
                    <a:pt x="5169" y="1195"/>
                  </a:lnTo>
                  <a:lnTo>
                    <a:pt x="5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>
              <a:off x="3081450" y="1119075"/>
              <a:ext cx="129225" cy="104500"/>
            </a:xfrm>
            <a:custGeom>
              <a:rect b="b" l="l" r="r" t="t"/>
              <a:pathLst>
                <a:path extrusionOk="0" h="4180" w="5169">
                  <a:moveTo>
                    <a:pt x="5169" y="0"/>
                  </a:moveTo>
                  <a:lnTo>
                    <a:pt x="1" y="2985"/>
                  </a:lnTo>
                  <a:lnTo>
                    <a:pt x="1" y="4180"/>
                  </a:lnTo>
                  <a:lnTo>
                    <a:pt x="5169" y="1195"/>
                  </a:lnTo>
                  <a:lnTo>
                    <a:pt x="5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0"/>
            <p:cNvSpPr/>
            <p:nvPr/>
          </p:nvSpPr>
          <p:spPr>
            <a:xfrm>
              <a:off x="3184850" y="1163850"/>
              <a:ext cx="25825" cy="44800"/>
            </a:xfrm>
            <a:custGeom>
              <a:rect b="b" l="l" r="r" t="t"/>
              <a:pathLst>
                <a:path extrusionOk="0" h="1792" w="1033">
                  <a:moveTo>
                    <a:pt x="1033" y="0"/>
                  </a:moveTo>
                  <a:lnTo>
                    <a:pt x="0" y="598"/>
                  </a:lnTo>
                  <a:lnTo>
                    <a:pt x="0" y="1791"/>
                  </a:lnTo>
                  <a:lnTo>
                    <a:pt x="1033" y="1194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>
              <a:off x="3081450" y="1223550"/>
              <a:ext cx="25875" cy="44750"/>
            </a:xfrm>
            <a:custGeom>
              <a:rect b="b" l="l" r="r" t="t"/>
              <a:pathLst>
                <a:path extrusionOk="0" h="1790" w="1035">
                  <a:moveTo>
                    <a:pt x="1035" y="1"/>
                  </a:moveTo>
                  <a:lnTo>
                    <a:pt x="1" y="597"/>
                  </a:lnTo>
                  <a:lnTo>
                    <a:pt x="1" y="1790"/>
                  </a:lnTo>
                  <a:lnTo>
                    <a:pt x="1035" y="1194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0"/>
            <p:cNvSpPr/>
            <p:nvPr/>
          </p:nvSpPr>
          <p:spPr>
            <a:xfrm>
              <a:off x="2978050" y="1014625"/>
              <a:ext cx="12975" cy="37325"/>
            </a:xfrm>
            <a:custGeom>
              <a:rect b="b" l="l" r="r" t="t"/>
              <a:pathLst>
                <a:path extrusionOk="0" h="1493" w="519">
                  <a:moveTo>
                    <a:pt x="1" y="1"/>
                  </a:moveTo>
                  <a:lnTo>
                    <a:pt x="1" y="1194"/>
                  </a:lnTo>
                  <a:lnTo>
                    <a:pt x="519" y="1493"/>
                  </a:lnTo>
                  <a:lnTo>
                    <a:pt x="519" y="3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0"/>
            <p:cNvSpPr/>
            <p:nvPr/>
          </p:nvSpPr>
          <p:spPr>
            <a:xfrm>
              <a:off x="2999600" y="1027075"/>
              <a:ext cx="12975" cy="37325"/>
            </a:xfrm>
            <a:custGeom>
              <a:rect b="b" l="l" r="r" t="t"/>
              <a:pathLst>
                <a:path extrusionOk="0" h="1493" w="519">
                  <a:moveTo>
                    <a:pt x="0" y="0"/>
                  </a:moveTo>
                  <a:lnTo>
                    <a:pt x="0" y="1194"/>
                  </a:lnTo>
                  <a:lnTo>
                    <a:pt x="518" y="1492"/>
                  </a:lnTo>
                  <a:lnTo>
                    <a:pt x="518" y="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0"/>
            <p:cNvSpPr/>
            <p:nvPr/>
          </p:nvSpPr>
          <p:spPr>
            <a:xfrm>
              <a:off x="3021125" y="1039500"/>
              <a:ext cx="12975" cy="37325"/>
            </a:xfrm>
            <a:custGeom>
              <a:rect b="b" l="l" r="r" t="t"/>
              <a:pathLst>
                <a:path extrusionOk="0" h="1493" w="519">
                  <a:moveTo>
                    <a:pt x="1" y="1"/>
                  </a:moveTo>
                  <a:lnTo>
                    <a:pt x="1" y="1194"/>
                  </a:lnTo>
                  <a:lnTo>
                    <a:pt x="518" y="1493"/>
                  </a:lnTo>
                  <a:lnTo>
                    <a:pt x="518" y="2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0"/>
            <p:cNvSpPr/>
            <p:nvPr/>
          </p:nvSpPr>
          <p:spPr>
            <a:xfrm>
              <a:off x="3042675" y="1051925"/>
              <a:ext cx="12950" cy="37350"/>
            </a:xfrm>
            <a:custGeom>
              <a:rect b="b" l="l" r="r" t="t"/>
              <a:pathLst>
                <a:path extrusionOk="0" h="1494" w="518">
                  <a:moveTo>
                    <a:pt x="0" y="1"/>
                  </a:moveTo>
                  <a:lnTo>
                    <a:pt x="0" y="1194"/>
                  </a:lnTo>
                  <a:lnTo>
                    <a:pt x="518" y="1493"/>
                  </a:lnTo>
                  <a:lnTo>
                    <a:pt x="518" y="3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0"/>
            <p:cNvSpPr/>
            <p:nvPr/>
          </p:nvSpPr>
          <p:spPr>
            <a:xfrm>
              <a:off x="2978050" y="1059400"/>
              <a:ext cx="12975" cy="37325"/>
            </a:xfrm>
            <a:custGeom>
              <a:rect b="b" l="l" r="r" t="t"/>
              <a:pathLst>
                <a:path extrusionOk="0" h="1493" w="519">
                  <a:moveTo>
                    <a:pt x="1" y="1"/>
                  </a:moveTo>
                  <a:lnTo>
                    <a:pt x="1" y="1194"/>
                  </a:lnTo>
                  <a:lnTo>
                    <a:pt x="519" y="1493"/>
                  </a:lnTo>
                  <a:lnTo>
                    <a:pt x="519" y="2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0"/>
            <p:cNvSpPr/>
            <p:nvPr/>
          </p:nvSpPr>
          <p:spPr>
            <a:xfrm>
              <a:off x="2999600" y="1071850"/>
              <a:ext cx="12975" cy="37325"/>
            </a:xfrm>
            <a:custGeom>
              <a:rect b="b" l="l" r="r" t="t"/>
              <a:pathLst>
                <a:path extrusionOk="0" h="1493" w="519">
                  <a:moveTo>
                    <a:pt x="0" y="0"/>
                  </a:moveTo>
                  <a:lnTo>
                    <a:pt x="0" y="1193"/>
                  </a:lnTo>
                  <a:lnTo>
                    <a:pt x="518" y="1492"/>
                  </a:lnTo>
                  <a:lnTo>
                    <a:pt x="518" y="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0"/>
            <p:cNvSpPr/>
            <p:nvPr/>
          </p:nvSpPr>
          <p:spPr>
            <a:xfrm>
              <a:off x="3021125" y="1084275"/>
              <a:ext cx="12975" cy="37325"/>
            </a:xfrm>
            <a:custGeom>
              <a:rect b="b" l="l" r="r" t="t"/>
              <a:pathLst>
                <a:path extrusionOk="0" h="1493" w="519">
                  <a:moveTo>
                    <a:pt x="1" y="0"/>
                  </a:moveTo>
                  <a:lnTo>
                    <a:pt x="1" y="1194"/>
                  </a:lnTo>
                  <a:lnTo>
                    <a:pt x="518" y="1493"/>
                  </a:lnTo>
                  <a:lnTo>
                    <a:pt x="518" y="2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0"/>
            <p:cNvSpPr/>
            <p:nvPr/>
          </p:nvSpPr>
          <p:spPr>
            <a:xfrm>
              <a:off x="3042675" y="1096700"/>
              <a:ext cx="12950" cy="37325"/>
            </a:xfrm>
            <a:custGeom>
              <a:rect b="b" l="l" r="r" t="t"/>
              <a:pathLst>
                <a:path extrusionOk="0" h="1493" w="518">
                  <a:moveTo>
                    <a:pt x="0" y="1"/>
                  </a:moveTo>
                  <a:lnTo>
                    <a:pt x="0" y="1194"/>
                  </a:lnTo>
                  <a:lnTo>
                    <a:pt x="518" y="1493"/>
                  </a:lnTo>
                  <a:lnTo>
                    <a:pt x="518" y="2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0"/>
            <p:cNvSpPr/>
            <p:nvPr/>
          </p:nvSpPr>
          <p:spPr>
            <a:xfrm>
              <a:off x="2978050" y="1104175"/>
              <a:ext cx="12975" cy="37325"/>
            </a:xfrm>
            <a:custGeom>
              <a:rect b="b" l="l" r="r" t="t"/>
              <a:pathLst>
                <a:path extrusionOk="0" h="1493" w="519">
                  <a:moveTo>
                    <a:pt x="1" y="0"/>
                  </a:moveTo>
                  <a:lnTo>
                    <a:pt x="1" y="1194"/>
                  </a:lnTo>
                  <a:lnTo>
                    <a:pt x="519" y="1493"/>
                  </a:lnTo>
                  <a:lnTo>
                    <a:pt x="519" y="2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2999600" y="1116600"/>
              <a:ext cx="12975" cy="37325"/>
            </a:xfrm>
            <a:custGeom>
              <a:rect b="b" l="l" r="r" t="t"/>
              <a:pathLst>
                <a:path extrusionOk="0" h="1493" w="519">
                  <a:moveTo>
                    <a:pt x="0" y="1"/>
                  </a:moveTo>
                  <a:lnTo>
                    <a:pt x="0" y="1194"/>
                  </a:lnTo>
                  <a:lnTo>
                    <a:pt x="518" y="1493"/>
                  </a:lnTo>
                  <a:lnTo>
                    <a:pt x="518" y="2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3021125" y="1129050"/>
              <a:ext cx="12975" cy="37325"/>
            </a:xfrm>
            <a:custGeom>
              <a:rect b="b" l="l" r="r" t="t"/>
              <a:pathLst>
                <a:path extrusionOk="0" h="1493" w="519">
                  <a:moveTo>
                    <a:pt x="1" y="0"/>
                  </a:moveTo>
                  <a:lnTo>
                    <a:pt x="1" y="1194"/>
                  </a:lnTo>
                  <a:lnTo>
                    <a:pt x="518" y="1492"/>
                  </a:lnTo>
                  <a:lnTo>
                    <a:pt x="518" y="2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3042675" y="1141475"/>
              <a:ext cx="12950" cy="37325"/>
            </a:xfrm>
            <a:custGeom>
              <a:rect b="b" l="l" r="r" t="t"/>
              <a:pathLst>
                <a:path extrusionOk="0" h="1493" w="518">
                  <a:moveTo>
                    <a:pt x="0" y="1"/>
                  </a:moveTo>
                  <a:lnTo>
                    <a:pt x="0" y="1194"/>
                  </a:lnTo>
                  <a:lnTo>
                    <a:pt x="518" y="1493"/>
                  </a:lnTo>
                  <a:lnTo>
                    <a:pt x="518" y="2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0"/>
            <p:cNvSpPr/>
            <p:nvPr/>
          </p:nvSpPr>
          <p:spPr>
            <a:xfrm>
              <a:off x="2978050" y="1148900"/>
              <a:ext cx="12975" cy="37325"/>
            </a:xfrm>
            <a:custGeom>
              <a:rect b="b" l="l" r="r" t="t"/>
              <a:pathLst>
                <a:path extrusionOk="0" h="1493" w="519">
                  <a:moveTo>
                    <a:pt x="1" y="1"/>
                  </a:moveTo>
                  <a:lnTo>
                    <a:pt x="1" y="1196"/>
                  </a:lnTo>
                  <a:lnTo>
                    <a:pt x="519" y="1493"/>
                  </a:lnTo>
                  <a:lnTo>
                    <a:pt x="519" y="3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0"/>
            <p:cNvSpPr/>
            <p:nvPr/>
          </p:nvSpPr>
          <p:spPr>
            <a:xfrm>
              <a:off x="2999600" y="1161350"/>
              <a:ext cx="12975" cy="37350"/>
            </a:xfrm>
            <a:custGeom>
              <a:rect b="b" l="l" r="r" t="t"/>
              <a:pathLst>
                <a:path extrusionOk="0" h="1494" w="519">
                  <a:moveTo>
                    <a:pt x="0" y="0"/>
                  </a:moveTo>
                  <a:lnTo>
                    <a:pt x="0" y="1195"/>
                  </a:lnTo>
                  <a:lnTo>
                    <a:pt x="518" y="1494"/>
                  </a:lnTo>
                  <a:lnTo>
                    <a:pt x="518" y="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3021125" y="1173775"/>
              <a:ext cx="12975" cy="37375"/>
            </a:xfrm>
            <a:custGeom>
              <a:rect b="b" l="l" r="r" t="t"/>
              <a:pathLst>
                <a:path extrusionOk="0" h="1495" w="519">
                  <a:moveTo>
                    <a:pt x="1" y="1"/>
                  </a:moveTo>
                  <a:lnTo>
                    <a:pt x="1" y="1195"/>
                  </a:lnTo>
                  <a:lnTo>
                    <a:pt x="518" y="1494"/>
                  </a:lnTo>
                  <a:lnTo>
                    <a:pt x="518" y="2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3042675" y="1186200"/>
              <a:ext cx="12950" cy="37375"/>
            </a:xfrm>
            <a:custGeom>
              <a:rect b="b" l="l" r="r" t="t"/>
              <a:pathLst>
                <a:path extrusionOk="0" h="1495" w="518">
                  <a:moveTo>
                    <a:pt x="0" y="1"/>
                  </a:moveTo>
                  <a:lnTo>
                    <a:pt x="0" y="1196"/>
                  </a:lnTo>
                  <a:lnTo>
                    <a:pt x="518" y="1495"/>
                  </a:lnTo>
                  <a:lnTo>
                    <a:pt x="518" y="3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2978050" y="1193675"/>
              <a:ext cx="12975" cy="37325"/>
            </a:xfrm>
            <a:custGeom>
              <a:rect b="b" l="l" r="r" t="t"/>
              <a:pathLst>
                <a:path extrusionOk="0" h="1493" w="519">
                  <a:moveTo>
                    <a:pt x="1" y="1"/>
                  </a:moveTo>
                  <a:lnTo>
                    <a:pt x="1" y="1196"/>
                  </a:lnTo>
                  <a:lnTo>
                    <a:pt x="519" y="1493"/>
                  </a:lnTo>
                  <a:lnTo>
                    <a:pt x="519" y="2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3042675" y="1230975"/>
              <a:ext cx="12950" cy="37325"/>
            </a:xfrm>
            <a:custGeom>
              <a:rect b="b" l="l" r="r" t="t"/>
              <a:pathLst>
                <a:path extrusionOk="0" h="1493" w="518">
                  <a:moveTo>
                    <a:pt x="0" y="1"/>
                  </a:moveTo>
                  <a:lnTo>
                    <a:pt x="0" y="1196"/>
                  </a:lnTo>
                  <a:lnTo>
                    <a:pt x="518" y="1493"/>
                  </a:lnTo>
                  <a:lnTo>
                    <a:pt x="518" y="3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>
              <a:off x="2999600" y="1206125"/>
              <a:ext cx="34500" cy="64675"/>
            </a:xfrm>
            <a:custGeom>
              <a:rect b="b" l="l" r="r" t="t"/>
              <a:pathLst>
                <a:path extrusionOk="0" h="2587" w="1380">
                  <a:moveTo>
                    <a:pt x="0" y="0"/>
                  </a:moveTo>
                  <a:lnTo>
                    <a:pt x="0" y="1791"/>
                  </a:lnTo>
                  <a:lnTo>
                    <a:pt x="1379" y="2587"/>
                  </a:lnTo>
                  <a:lnTo>
                    <a:pt x="1379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2926375" y="902725"/>
              <a:ext cx="25900" cy="52250"/>
            </a:xfrm>
            <a:custGeom>
              <a:rect b="b" l="l" r="r" t="t"/>
              <a:pathLst>
                <a:path extrusionOk="0" h="2090" w="1036">
                  <a:moveTo>
                    <a:pt x="1034" y="0"/>
                  </a:moveTo>
                  <a:lnTo>
                    <a:pt x="0" y="598"/>
                  </a:lnTo>
                  <a:lnTo>
                    <a:pt x="0" y="2090"/>
                  </a:lnTo>
                  <a:lnTo>
                    <a:pt x="1036" y="1493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2958675" y="887800"/>
              <a:ext cx="19400" cy="33575"/>
            </a:xfrm>
            <a:custGeom>
              <a:rect b="b" l="l" r="r" t="t"/>
              <a:pathLst>
                <a:path extrusionOk="0" h="1343" w="776">
                  <a:moveTo>
                    <a:pt x="776" y="0"/>
                  </a:moveTo>
                  <a:lnTo>
                    <a:pt x="0" y="448"/>
                  </a:lnTo>
                  <a:lnTo>
                    <a:pt x="0" y="1343"/>
                  </a:lnTo>
                  <a:lnTo>
                    <a:pt x="776" y="896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2900525" y="921350"/>
              <a:ext cx="19425" cy="33625"/>
            </a:xfrm>
            <a:custGeom>
              <a:rect b="b" l="l" r="r" t="t"/>
              <a:pathLst>
                <a:path extrusionOk="0" h="1345" w="777">
                  <a:moveTo>
                    <a:pt x="776" y="1"/>
                  </a:moveTo>
                  <a:lnTo>
                    <a:pt x="0" y="449"/>
                  </a:lnTo>
                  <a:lnTo>
                    <a:pt x="0" y="1345"/>
                  </a:lnTo>
                  <a:lnTo>
                    <a:pt x="776" y="897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2797200" y="887800"/>
              <a:ext cx="19425" cy="33575"/>
            </a:xfrm>
            <a:custGeom>
              <a:rect b="b" l="l" r="r" t="t"/>
              <a:pathLst>
                <a:path extrusionOk="0" h="1343" w="777">
                  <a:moveTo>
                    <a:pt x="1" y="0"/>
                  </a:moveTo>
                  <a:lnTo>
                    <a:pt x="1" y="896"/>
                  </a:lnTo>
                  <a:lnTo>
                    <a:pt x="776" y="1343"/>
                  </a:lnTo>
                  <a:lnTo>
                    <a:pt x="776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0"/>
            <p:cNvSpPr/>
            <p:nvPr/>
          </p:nvSpPr>
          <p:spPr>
            <a:xfrm>
              <a:off x="2826275" y="904575"/>
              <a:ext cx="19425" cy="33625"/>
            </a:xfrm>
            <a:custGeom>
              <a:rect b="b" l="l" r="r" t="t"/>
              <a:pathLst>
                <a:path extrusionOk="0" h="1345" w="777">
                  <a:moveTo>
                    <a:pt x="1" y="0"/>
                  </a:moveTo>
                  <a:lnTo>
                    <a:pt x="1" y="897"/>
                  </a:lnTo>
                  <a:lnTo>
                    <a:pt x="776" y="1345"/>
                  </a:lnTo>
                  <a:lnTo>
                    <a:pt x="776" y="4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2855350" y="921350"/>
              <a:ext cx="19425" cy="33625"/>
            </a:xfrm>
            <a:custGeom>
              <a:rect b="b" l="l" r="r" t="t"/>
              <a:pathLst>
                <a:path extrusionOk="0" h="1345" w="777">
                  <a:moveTo>
                    <a:pt x="0" y="1"/>
                  </a:moveTo>
                  <a:lnTo>
                    <a:pt x="0" y="897"/>
                  </a:lnTo>
                  <a:lnTo>
                    <a:pt x="776" y="1345"/>
                  </a:lnTo>
                  <a:lnTo>
                    <a:pt x="776" y="4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2396575" y="813175"/>
              <a:ext cx="310175" cy="179125"/>
            </a:xfrm>
            <a:custGeom>
              <a:rect b="b" l="l" r="r" t="t"/>
              <a:pathLst>
                <a:path extrusionOk="0" h="7165" w="12407">
                  <a:moveTo>
                    <a:pt x="6203" y="1"/>
                  </a:moveTo>
                  <a:lnTo>
                    <a:pt x="1" y="3582"/>
                  </a:lnTo>
                  <a:lnTo>
                    <a:pt x="6203" y="7164"/>
                  </a:lnTo>
                  <a:lnTo>
                    <a:pt x="12406" y="3582"/>
                  </a:lnTo>
                  <a:lnTo>
                    <a:pt x="6203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2551625" y="723675"/>
              <a:ext cx="103425" cy="238750"/>
            </a:xfrm>
            <a:custGeom>
              <a:rect b="b" l="l" r="r" t="t"/>
              <a:pathLst>
                <a:path extrusionOk="0" h="9550" w="4137">
                  <a:moveTo>
                    <a:pt x="4136" y="1"/>
                  </a:moveTo>
                  <a:lnTo>
                    <a:pt x="1" y="2387"/>
                  </a:lnTo>
                  <a:lnTo>
                    <a:pt x="1" y="9549"/>
                  </a:lnTo>
                  <a:lnTo>
                    <a:pt x="4136" y="7162"/>
                  </a:lnTo>
                  <a:lnTo>
                    <a:pt x="4136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2448275" y="663975"/>
              <a:ext cx="206775" cy="119400"/>
            </a:xfrm>
            <a:custGeom>
              <a:rect b="b" l="l" r="r" t="t"/>
              <a:pathLst>
                <a:path extrusionOk="0" h="4776" w="8271">
                  <a:moveTo>
                    <a:pt x="4135" y="598"/>
                  </a:moveTo>
                  <a:lnTo>
                    <a:pt x="7236" y="2389"/>
                  </a:lnTo>
                  <a:lnTo>
                    <a:pt x="6978" y="2538"/>
                  </a:lnTo>
                  <a:lnTo>
                    <a:pt x="4135" y="4178"/>
                  </a:lnTo>
                  <a:lnTo>
                    <a:pt x="1291" y="2538"/>
                  </a:lnTo>
                  <a:lnTo>
                    <a:pt x="1033" y="2389"/>
                  </a:lnTo>
                  <a:lnTo>
                    <a:pt x="4135" y="598"/>
                  </a:lnTo>
                  <a:close/>
                  <a:moveTo>
                    <a:pt x="4135" y="0"/>
                  </a:moveTo>
                  <a:lnTo>
                    <a:pt x="1" y="2389"/>
                  </a:lnTo>
                  <a:lnTo>
                    <a:pt x="4135" y="4775"/>
                  </a:lnTo>
                  <a:lnTo>
                    <a:pt x="8270" y="238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2480550" y="686375"/>
              <a:ext cx="142200" cy="82050"/>
            </a:xfrm>
            <a:custGeom>
              <a:rect b="b" l="l" r="r" t="t"/>
              <a:pathLst>
                <a:path extrusionOk="0" h="3282" w="5688">
                  <a:moveTo>
                    <a:pt x="2844" y="0"/>
                  </a:moveTo>
                  <a:lnTo>
                    <a:pt x="0" y="1642"/>
                  </a:lnTo>
                  <a:lnTo>
                    <a:pt x="2844" y="3282"/>
                  </a:lnTo>
                  <a:lnTo>
                    <a:pt x="5687" y="1642"/>
                  </a:lnTo>
                  <a:lnTo>
                    <a:pt x="2844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0"/>
            <p:cNvSpPr/>
            <p:nvPr/>
          </p:nvSpPr>
          <p:spPr>
            <a:xfrm>
              <a:off x="2551625" y="678900"/>
              <a:ext cx="77575" cy="48525"/>
            </a:xfrm>
            <a:custGeom>
              <a:rect b="b" l="l" r="r" t="t"/>
              <a:pathLst>
                <a:path extrusionOk="0" h="1941" w="3103">
                  <a:moveTo>
                    <a:pt x="1" y="1"/>
                  </a:moveTo>
                  <a:lnTo>
                    <a:pt x="1" y="299"/>
                  </a:lnTo>
                  <a:lnTo>
                    <a:pt x="2844" y="1941"/>
                  </a:lnTo>
                  <a:lnTo>
                    <a:pt x="3102" y="17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2448275" y="723675"/>
              <a:ext cx="103375" cy="238750"/>
            </a:xfrm>
            <a:custGeom>
              <a:rect b="b" l="l" r="r" t="t"/>
              <a:pathLst>
                <a:path extrusionOk="0" h="9550" w="4135">
                  <a:moveTo>
                    <a:pt x="1" y="1"/>
                  </a:moveTo>
                  <a:lnTo>
                    <a:pt x="1" y="7162"/>
                  </a:lnTo>
                  <a:lnTo>
                    <a:pt x="4135" y="9549"/>
                  </a:lnTo>
                  <a:lnTo>
                    <a:pt x="4135" y="2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2474100" y="678900"/>
              <a:ext cx="77550" cy="48525"/>
            </a:xfrm>
            <a:custGeom>
              <a:rect b="b" l="l" r="r" t="t"/>
              <a:pathLst>
                <a:path extrusionOk="0" h="1941" w="3102">
                  <a:moveTo>
                    <a:pt x="3102" y="1"/>
                  </a:moveTo>
                  <a:lnTo>
                    <a:pt x="0" y="1792"/>
                  </a:lnTo>
                  <a:lnTo>
                    <a:pt x="258" y="1941"/>
                  </a:lnTo>
                  <a:lnTo>
                    <a:pt x="3102" y="299"/>
                  </a:lnTo>
                  <a:lnTo>
                    <a:pt x="310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>
              <a:off x="2564575" y="783350"/>
              <a:ext cx="12925" cy="22425"/>
            </a:xfrm>
            <a:custGeom>
              <a:rect b="b" l="l" r="r" t="t"/>
              <a:pathLst>
                <a:path extrusionOk="0" h="897" w="517">
                  <a:moveTo>
                    <a:pt x="517" y="0"/>
                  </a:moveTo>
                  <a:lnTo>
                    <a:pt x="0" y="299"/>
                  </a:lnTo>
                  <a:lnTo>
                    <a:pt x="0" y="897"/>
                  </a:lnTo>
                  <a:lnTo>
                    <a:pt x="517" y="598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0"/>
            <p:cNvSpPr/>
            <p:nvPr/>
          </p:nvSpPr>
          <p:spPr>
            <a:xfrm>
              <a:off x="2586100" y="770925"/>
              <a:ext cx="12950" cy="22425"/>
            </a:xfrm>
            <a:custGeom>
              <a:rect b="b" l="l" r="r" t="t"/>
              <a:pathLst>
                <a:path extrusionOk="0" h="897" w="518">
                  <a:moveTo>
                    <a:pt x="517" y="0"/>
                  </a:moveTo>
                  <a:lnTo>
                    <a:pt x="1" y="299"/>
                  </a:lnTo>
                  <a:lnTo>
                    <a:pt x="1" y="896"/>
                  </a:lnTo>
                  <a:lnTo>
                    <a:pt x="517" y="597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>
              <a:off x="2607650" y="758475"/>
              <a:ext cx="12925" cy="22425"/>
            </a:xfrm>
            <a:custGeom>
              <a:rect b="b" l="l" r="r" t="t"/>
              <a:pathLst>
                <a:path extrusionOk="0" h="897" w="517">
                  <a:moveTo>
                    <a:pt x="516" y="1"/>
                  </a:moveTo>
                  <a:lnTo>
                    <a:pt x="0" y="299"/>
                  </a:lnTo>
                  <a:lnTo>
                    <a:pt x="0" y="897"/>
                  </a:lnTo>
                  <a:lnTo>
                    <a:pt x="516" y="598"/>
                  </a:lnTo>
                  <a:lnTo>
                    <a:pt x="51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0"/>
            <p:cNvSpPr/>
            <p:nvPr/>
          </p:nvSpPr>
          <p:spPr>
            <a:xfrm>
              <a:off x="2629175" y="746050"/>
              <a:ext cx="12925" cy="22375"/>
            </a:xfrm>
            <a:custGeom>
              <a:rect b="b" l="l" r="r" t="t"/>
              <a:pathLst>
                <a:path extrusionOk="0" h="895" w="517">
                  <a:moveTo>
                    <a:pt x="517" y="0"/>
                  </a:moveTo>
                  <a:lnTo>
                    <a:pt x="0" y="299"/>
                  </a:lnTo>
                  <a:lnTo>
                    <a:pt x="0" y="895"/>
                  </a:lnTo>
                  <a:lnTo>
                    <a:pt x="517" y="598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>
              <a:off x="2564575" y="816925"/>
              <a:ext cx="12925" cy="22425"/>
            </a:xfrm>
            <a:custGeom>
              <a:rect b="b" l="l" r="r" t="t"/>
              <a:pathLst>
                <a:path extrusionOk="0" h="897" w="517">
                  <a:moveTo>
                    <a:pt x="517" y="0"/>
                  </a:moveTo>
                  <a:lnTo>
                    <a:pt x="0" y="299"/>
                  </a:lnTo>
                  <a:lnTo>
                    <a:pt x="0" y="896"/>
                  </a:lnTo>
                  <a:lnTo>
                    <a:pt x="517" y="598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0"/>
            <p:cNvSpPr/>
            <p:nvPr/>
          </p:nvSpPr>
          <p:spPr>
            <a:xfrm>
              <a:off x="2586100" y="804475"/>
              <a:ext cx="12950" cy="22425"/>
            </a:xfrm>
            <a:custGeom>
              <a:rect b="b" l="l" r="r" t="t"/>
              <a:pathLst>
                <a:path extrusionOk="0" h="897" w="518">
                  <a:moveTo>
                    <a:pt x="517" y="1"/>
                  </a:moveTo>
                  <a:lnTo>
                    <a:pt x="1" y="299"/>
                  </a:lnTo>
                  <a:lnTo>
                    <a:pt x="1" y="897"/>
                  </a:lnTo>
                  <a:lnTo>
                    <a:pt x="517" y="59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0"/>
            <p:cNvSpPr/>
            <p:nvPr/>
          </p:nvSpPr>
          <p:spPr>
            <a:xfrm>
              <a:off x="2607650" y="792050"/>
              <a:ext cx="12925" cy="22425"/>
            </a:xfrm>
            <a:custGeom>
              <a:rect b="b" l="l" r="r" t="t"/>
              <a:pathLst>
                <a:path extrusionOk="0" h="897" w="517">
                  <a:moveTo>
                    <a:pt x="516" y="0"/>
                  </a:moveTo>
                  <a:lnTo>
                    <a:pt x="0" y="299"/>
                  </a:lnTo>
                  <a:lnTo>
                    <a:pt x="0" y="897"/>
                  </a:lnTo>
                  <a:lnTo>
                    <a:pt x="516" y="598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0"/>
            <p:cNvSpPr/>
            <p:nvPr/>
          </p:nvSpPr>
          <p:spPr>
            <a:xfrm>
              <a:off x="2629175" y="779625"/>
              <a:ext cx="12925" cy="22425"/>
            </a:xfrm>
            <a:custGeom>
              <a:rect b="b" l="l" r="r" t="t"/>
              <a:pathLst>
                <a:path extrusionOk="0" h="897" w="517">
                  <a:moveTo>
                    <a:pt x="517" y="0"/>
                  </a:moveTo>
                  <a:lnTo>
                    <a:pt x="0" y="299"/>
                  </a:lnTo>
                  <a:lnTo>
                    <a:pt x="0" y="896"/>
                  </a:lnTo>
                  <a:lnTo>
                    <a:pt x="517" y="597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0"/>
            <p:cNvSpPr/>
            <p:nvPr/>
          </p:nvSpPr>
          <p:spPr>
            <a:xfrm>
              <a:off x="2564575" y="850475"/>
              <a:ext cx="12925" cy="22450"/>
            </a:xfrm>
            <a:custGeom>
              <a:rect b="b" l="l" r="r" t="t"/>
              <a:pathLst>
                <a:path extrusionOk="0" h="898" w="517">
                  <a:moveTo>
                    <a:pt x="517" y="1"/>
                  </a:moveTo>
                  <a:lnTo>
                    <a:pt x="0" y="300"/>
                  </a:lnTo>
                  <a:lnTo>
                    <a:pt x="0" y="897"/>
                  </a:lnTo>
                  <a:lnTo>
                    <a:pt x="517" y="59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0"/>
            <p:cNvSpPr/>
            <p:nvPr/>
          </p:nvSpPr>
          <p:spPr>
            <a:xfrm>
              <a:off x="2586100" y="838050"/>
              <a:ext cx="12950" cy="22425"/>
            </a:xfrm>
            <a:custGeom>
              <a:rect b="b" l="l" r="r" t="t"/>
              <a:pathLst>
                <a:path extrusionOk="0" h="897" w="518">
                  <a:moveTo>
                    <a:pt x="517" y="1"/>
                  </a:moveTo>
                  <a:lnTo>
                    <a:pt x="1" y="299"/>
                  </a:lnTo>
                  <a:lnTo>
                    <a:pt x="1" y="897"/>
                  </a:lnTo>
                  <a:lnTo>
                    <a:pt x="517" y="59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0"/>
            <p:cNvSpPr/>
            <p:nvPr/>
          </p:nvSpPr>
          <p:spPr>
            <a:xfrm>
              <a:off x="2607650" y="825625"/>
              <a:ext cx="12925" cy="22425"/>
            </a:xfrm>
            <a:custGeom>
              <a:rect b="b" l="l" r="r" t="t"/>
              <a:pathLst>
                <a:path extrusionOk="0" h="897" w="517">
                  <a:moveTo>
                    <a:pt x="516" y="0"/>
                  </a:moveTo>
                  <a:lnTo>
                    <a:pt x="0" y="299"/>
                  </a:lnTo>
                  <a:lnTo>
                    <a:pt x="0" y="896"/>
                  </a:lnTo>
                  <a:lnTo>
                    <a:pt x="516" y="598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0"/>
            <p:cNvSpPr/>
            <p:nvPr/>
          </p:nvSpPr>
          <p:spPr>
            <a:xfrm>
              <a:off x="2629175" y="813175"/>
              <a:ext cx="12925" cy="22425"/>
            </a:xfrm>
            <a:custGeom>
              <a:rect b="b" l="l" r="r" t="t"/>
              <a:pathLst>
                <a:path extrusionOk="0" h="897" w="517">
                  <a:moveTo>
                    <a:pt x="517" y="1"/>
                  </a:moveTo>
                  <a:lnTo>
                    <a:pt x="0" y="300"/>
                  </a:lnTo>
                  <a:lnTo>
                    <a:pt x="0" y="897"/>
                  </a:lnTo>
                  <a:lnTo>
                    <a:pt x="517" y="59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0"/>
            <p:cNvSpPr/>
            <p:nvPr/>
          </p:nvSpPr>
          <p:spPr>
            <a:xfrm>
              <a:off x="2564575" y="884050"/>
              <a:ext cx="12925" cy="22425"/>
            </a:xfrm>
            <a:custGeom>
              <a:rect b="b" l="l" r="r" t="t"/>
              <a:pathLst>
                <a:path extrusionOk="0" h="897" w="517">
                  <a:moveTo>
                    <a:pt x="517" y="1"/>
                  </a:moveTo>
                  <a:lnTo>
                    <a:pt x="0" y="299"/>
                  </a:lnTo>
                  <a:lnTo>
                    <a:pt x="0" y="897"/>
                  </a:lnTo>
                  <a:lnTo>
                    <a:pt x="517" y="59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0"/>
            <p:cNvSpPr/>
            <p:nvPr/>
          </p:nvSpPr>
          <p:spPr>
            <a:xfrm>
              <a:off x="2586100" y="871625"/>
              <a:ext cx="12950" cy="22425"/>
            </a:xfrm>
            <a:custGeom>
              <a:rect b="b" l="l" r="r" t="t"/>
              <a:pathLst>
                <a:path extrusionOk="0" h="897" w="518">
                  <a:moveTo>
                    <a:pt x="517" y="0"/>
                  </a:moveTo>
                  <a:lnTo>
                    <a:pt x="1" y="299"/>
                  </a:lnTo>
                  <a:lnTo>
                    <a:pt x="1" y="896"/>
                  </a:lnTo>
                  <a:lnTo>
                    <a:pt x="517" y="598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0"/>
            <p:cNvSpPr/>
            <p:nvPr/>
          </p:nvSpPr>
          <p:spPr>
            <a:xfrm>
              <a:off x="2607650" y="859175"/>
              <a:ext cx="12925" cy="22450"/>
            </a:xfrm>
            <a:custGeom>
              <a:rect b="b" l="l" r="r" t="t"/>
              <a:pathLst>
                <a:path extrusionOk="0" h="898" w="517">
                  <a:moveTo>
                    <a:pt x="516" y="1"/>
                  </a:moveTo>
                  <a:lnTo>
                    <a:pt x="0" y="300"/>
                  </a:lnTo>
                  <a:lnTo>
                    <a:pt x="0" y="897"/>
                  </a:lnTo>
                  <a:lnTo>
                    <a:pt x="516" y="598"/>
                  </a:lnTo>
                  <a:lnTo>
                    <a:pt x="516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0"/>
            <p:cNvSpPr/>
            <p:nvPr/>
          </p:nvSpPr>
          <p:spPr>
            <a:xfrm>
              <a:off x="2629175" y="846750"/>
              <a:ext cx="12925" cy="22425"/>
            </a:xfrm>
            <a:custGeom>
              <a:rect b="b" l="l" r="r" t="t"/>
              <a:pathLst>
                <a:path extrusionOk="0" h="897" w="517">
                  <a:moveTo>
                    <a:pt x="517" y="1"/>
                  </a:moveTo>
                  <a:lnTo>
                    <a:pt x="0" y="299"/>
                  </a:lnTo>
                  <a:lnTo>
                    <a:pt x="0" y="897"/>
                  </a:lnTo>
                  <a:lnTo>
                    <a:pt x="517" y="59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2564575" y="917650"/>
              <a:ext cx="12925" cy="22400"/>
            </a:xfrm>
            <a:custGeom>
              <a:rect b="b" l="l" r="r" t="t"/>
              <a:pathLst>
                <a:path extrusionOk="0" h="896" w="517">
                  <a:moveTo>
                    <a:pt x="517" y="1"/>
                  </a:moveTo>
                  <a:lnTo>
                    <a:pt x="0" y="298"/>
                  </a:lnTo>
                  <a:lnTo>
                    <a:pt x="0" y="896"/>
                  </a:lnTo>
                  <a:lnTo>
                    <a:pt x="517" y="597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2629175" y="880350"/>
              <a:ext cx="12925" cy="22400"/>
            </a:xfrm>
            <a:custGeom>
              <a:rect b="b" l="l" r="r" t="t"/>
              <a:pathLst>
                <a:path extrusionOk="0" h="896" w="517">
                  <a:moveTo>
                    <a:pt x="517" y="1"/>
                  </a:moveTo>
                  <a:lnTo>
                    <a:pt x="0" y="298"/>
                  </a:lnTo>
                  <a:lnTo>
                    <a:pt x="0" y="895"/>
                  </a:lnTo>
                  <a:lnTo>
                    <a:pt x="517" y="597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2482725" y="892800"/>
              <a:ext cx="34500" cy="49750"/>
            </a:xfrm>
            <a:custGeom>
              <a:rect b="b" l="l" r="r" t="t"/>
              <a:pathLst>
                <a:path extrusionOk="0" h="1990" w="1380">
                  <a:moveTo>
                    <a:pt x="0" y="0"/>
                  </a:moveTo>
                  <a:lnTo>
                    <a:pt x="0" y="1194"/>
                  </a:lnTo>
                  <a:lnTo>
                    <a:pt x="1379" y="1990"/>
                  </a:lnTo>
                  <a:lnTo>
                    <a:pt x="1379" y="7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2482725" y="892800"/>
              <a:ext cx="34500" cy="49750"/>
            </a:xfrm>
            <a:custGeom>
              <a:rect b="b" l="l" r="r" t="t"/>
              <a:pathLst>
                <a:path extrusionOk="0" h="1990" w="1380">
                  <a:moveTo>
                    <a:pt x="0" y="0"/>
                  </a:moveTo>
                  <a:lnTo>
                    <a:pt x="0" y="1194"/>
                  </a:lnTo>
                  <a:lnTo>
                    <a:pt x="1379" y="1990"/>
                  </a:lnTo>
                  <a:lnTo>
                    <a:pt x="1379" y="7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2482725" y="892800"/>
              <a:ext cx="34500" cy="49750"/>
            </a:xfrm>
            <a:custGeom>
              <a:rect b="b" l="l" r="r" t="t"/>
              <a:pathLst>
                <a:path extrusionOk="0" h="1990" w="1380">
                  <a:moveTo>
                    <a:pt x="0" y="0"/>
                  </a:moveTo>
                  <a:lnTo>
                    <a:pt x="0" y="1194"/>
                  </a:lnTo>
                  <a:lnTo>
                    <a:pt x="181" y="1298"/>
                  </a:lnTo>
                  <a:lnTo>
                    <a:pt x="181" y="312"/>
                  </a:lnTo>
                  <a:lnTo>
                    <a:pt x="1199" y="899"/>
                  </a:lnTo>
                  <a:lnTo>
                    <a:pt x="1199" y="1885"/>
                  </a:lnTo>
                  <a:lnTo>
                    <a:pt x="1379" y="1990"/>
                  </a:lnTo>
                  <a:lnTo>
                    <a:pt x="1379" y="7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0"/>
            <p:cNvSpPr/>
            <p:nvPr/>
          </p:nvSpPr>
          <p:spPr>
            <a:xfrm>
              <a:off x="2461175" y="746050"/>
              <a:ext cx="77575" cy="194000"/>
            </a:xfrm>
            <a:custGeom>
              <a:rect b="b" l="l" r="r" t="t"/>
              <a:pathLst>
                <a:path extrusionOk="0" h="7760" w="3103">
                  <a:moveTo>
                    <a:pt x="1" y="0"/>
                  </a:moveTo>
                  <a:lnTo>
                    <a:pt x="1" y="5969"/>
                  </a:lnTo>
                  <a:lnTo>
                    <a:pt x="862" y="6466"/>
                  </a:lnTo>
                  <a:lnTo>
                    <a:pt x="862" y="5870"/>
                  </a:lnTo>
                  <a:lnTo>
                    <a:pt x="2241" y="6665"/>
                  </a:lnTo>
                  <a:lnTo>
                    <a:pt x="2241" y="7262"/>
                  </a:lnTo>
                  <a:lnTo>
                    <a:pt x="3103" y="7760"/>
                  </a:lnTo>
                  <a:lnTo>
                    <a:pt x="3103" y="17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2586100" y="892800"/>
              <a:ext cx="34475" cy="49750"/>
            </a:xfrm>
            <a:custGeom>
              <a:rect b="b" l="l" r="r" t="t"/>
              <a:pathLst>
                <a:path extrusionOk="0" h="1990" w="1379">
                  <a:moveTo>
                    <a:pt x="1378" y="0"/>
                  </a:moveTo>
                  <a:lnTo>
                    <a:pt x="1" y="795"/>
                  </a:lnTo>
                  <a:lnTo>
                    <a:pt x="1" y="1990"/>
                  </a:lnTo>
                  <a:lnTo>
                    <a:pt x="1378" y="1194"/>
                  </a:lnTo>
                  <a:lnTo>
                    <a:pt x="1378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2693225" y="1016000"/>
              <a:ext cx="4675" cy="37200"/>
            </a:xfrm>
            <a:custGeom>
              <a:rect b="b" l="l" r="r" t="t"/>
              <a:pathLst>
                <a:path extrusionOk="0" h="1488" w="187">
                  <a:moveTo>
                    <a:pt x="186" y="1"/>
                  </a:moveTo>
                  <a:lnTo>
                    <a:pt x="1" y="108"/>
                  </a:lnTo>
                  <a:lnTo>
                    <a:pt x="1" y="1409"/>
                  </a:lnTo>
                  <a:cubicBezTo>
                    <a:pt x="1" y="1454"/>
                    <a:pt x="39" y="1487"/>
                    <a:pt x="80" y="1487"/>
                  </a:cubicBezTo>
                  <a:cubicBezTo>
                    <a:pt x="93" y="1487"/>
                    <a:pt x="106" y="1484"/>
                    <a:pt x="118" y="1477"/>
                  </a:cubicBezTo>
                  <a:lnTo>
                    <a:pt x="186" y="1438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2679350" y="940675"/>
              <a:ext cx="31625" cy="88600"/>
            </a:xfrm>
            <a:custGeom>
              <a:rect b="b" l="l" r="r" t="t"/>
              <a:pathLst>
                <a:path extrusionOk="0" h="3544" w="1265">
                  <a:moveTo>
                    <a:pt x="631" y="1"/>
                  </a:moveTo>
                  <a:cubicBezTo>
                    <a:pt x="283" y="1"/>
                    <a:pt x="0" y="1863"/>
                    <a:pt x="0" y="2461"/>
                  </a:cubicBezTo>
                  <a:cubicBezTo>
                    <a:pt x="0" y="3059"/>
                    <a:pt x="283" y="3543"/>
                    <a:pt x="633" y="3543"/>
                  </a:cubicBezTo>
                  <a:cubicBezTo>
                    <a:pt x="981" y="3543"/>
                    <a:pt x="1265" y="3059"/>
                    <a:pt x="1265" y="2461"/>
                  </a:cubicBezTo>
                  <a:cubicBezTo>
                    <a:pt x="1265" y="1863"/>
                    <a:pt x="981" y="1"/>
                    <a:pt x="631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2695050" y="1029250"/>
              <a:ext cx="50" cy="25"/>
            </a:xfrm>
            <a:custGeom>
              <a:rect b="b" l="l" r="r" t="t"/>
              <a:pathLst>
                <a:path extrusionOk="0" h="1" w="2">
                  <a:moveTo>
                    <a:pt x="2" y="0"/>
                  </a:moveTo>
                  <a:lnTo>
                    <a:pt x="2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2684600" y="943800"/>
              <a:ext cx="26350" cy="85475"/>
            </a:xfrm>
            <a:custGeom>
              <a:rect b="b" l="l" r="r" t="t"/>
              <a:pathLst>
                <a:path extrusionOk="0" h="3419" w="1054">
                  <a:moveTo>
                    <a:pt x="576" y="0"/>
                  </a:moveTo>
                  <a:cubicBezTo>
                    <a:pt x="577" y="2"/>
                    <a:pt x="578" y="3"/>
                    <a:pt x="579" y="5"/>
                  </a:cubicBezTo>
                  <a:lnTo>
                    <a:pt x="579" y="5"/>
                  </a:lnTo>
                  <a:cubicBezTo>
                    <a:pt x="579" y="3"/>
                    <a:pt x="578" y="2"/>
                    <a:pt x="578" y="0"/>
                  </a:cubicBezTo>
                  <a:close/>
                  <a:moveTo>
                    <a:pt x="579" y="5"/>
                  </a:moveTo>
                  <a:cubicBezTo>
                    <a:pt x="683" y="330"/>
                    <a:pt x="745" y="713"/>
                    <a:pt x="745" y="1124"/>
                  </a:cubicBezTo>
                  <a:cubicBezTo>
                    <a:pt x="745" y="2055"/>
                    <a:pt x="434" y="2845"/>
                    <a:pt x="1" y="3140"/>
                  </a:cubicBezTo>
                  <a:cubicBezTo>
                    <a:pt x="112" y="3309"/>
                    <a:pt x="257" y="3417"/>
                    <a:pt x="417" y="3418"/>
                  </a:cubicBezTo>
                  <a:lnTo>
                    <a:pt x="421" y="3418"/>
                  </a:lnTo>
                  <a:cubicBezTo>
                    <a:pt x="771" y="3418"/>
                    <a:pt x="1053" y="2934"/>
                    <a:pt x="1053" y="2335"/>
                  </a:cubicBezTo>
                  <a:cubicBezTo>
                    <a:pt x="1053" y="1831"/>
                    <a:pt x="852" y="434"/>
                    <a:pt x="579" y="5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2846950" y="1097175"/>
              <a:ext cx="4650" cy="37175"/>
            </a:xfrm>
            <a:custGeom>
              <a:rect b="b" l="l" r="r" t="t"/>
              <a:pathLst>
                <a:path extrusionOk="0" h="1487" w="186">
                  <a:moveTo>
                    <a:pt x="186" y="1"/>
                  </a:moveTo>
                  <a:lnTo>
                    <a:pt x="2" y="106"/>
                  </a:lnTo>
                  <a:lnTo>
                    <a:pt x="2" y="1407"/>
                  </a:lnTo>
                  <a:cubicBezTo>
                    <a:pt x="0" y="1453"/>
                    <a:pt x="38" y="1486"/>
                    <a:pt x="78" y="1486"/>
                  </a:cubicBezTo>
                  <a:cubicBezTo>
                    <a:pt x="91" y="1486"/>
                    <a:pt x="105" y="1483"/>
                    <a:pt x="118" y="1475"/>
                  </a:cubicBezTo>
                  <a:lnTo>
                    <a:pt x="186" y="1436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2833050" y="1021775"/>
              <a:ext cx="31600" cy="88625"/>
            </a:xfrm>
            <a:custGeom>
              <a:rect b="b" l="l" r="r" t="t"/>
              <a:pathLst>
                <a:path extrusionOk="0" h="3545" w="1264">
                  <a:moveTo>
                    <a:pt x="633" y="0"/>
                  </a:moveTo>
                  <a:cubicBezTo>
                    <a:pt x="283" y="0"/>
                    <a:pt x="1" y="1864"/>
                    <a:pt x="1" y="2461"/>
                  </a:cubicBezTo>
                  <a:cubicBezTo>
                    <a:pt x="1" y="3060"/>
                    <a:pt x="283" y="3544"/>
                    <a:pt x="633" y="3544"/>
                  </a:cubicBezTo>
                  <a:cubicBezTo>
                    <a:pt x="981" y="3544"/>
                    <a:pt x="1264" y="3060"/>
                    <a:pt x="1264" y="2461"/>
                  </a:cubicBezTo>
                  <a:cubicBezTo>
                    <a:pt x="1264" y="1864"/>
                    <a:pt x="981" y="0"/>
                    <a:pt x="633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2848750" y="1110375"/>
              <a:ext cx="75" cy="25"/>
            </a:xfrm>
            <a:custGeom>
              <a:rect b="b" l="l" r="r" t="t"/>
              <a:pathLst>
                <a:path extrusionOk="0" h="1" w="3">
                  <a:moveTo>
                    <a:pt x="2" y="0"/>
                  </a:moveTo>
                  <a:lnTo>
                    <a:pt x="2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2838350" y="1024925"/>
              <a:ext cx="26300" cy="85500"/>
            </a:xfrm>
            <a:custGeom>
              <a:rect b="b" l="l" r="r" t="t"/>
              <a:pathLst>
                <a:path extrusionOk="0" h="3420" w="1052">
                  <a:moveTo>
                    <a:pt x="576" y="1"/>
                  </a:moveTo>
                  <a:lnTo>
                    <a:pt x="575" y="2"/>
                  </a:lnTo>
                  <a:cubicBezTo>
                    <a:pt x="576" y="4"/>
                    <a:pt x="577" y="6"/>
                    <a:pt x="579" y="8"/>
                  </a:cubicBezTo>
                  <a:lnTo>
                    <a:pt x="579" y="8"/>
                  </a:lnTo>
                  <a:cubicBezTo>
                    <a:pt x="578" y="6"/>
                    <a:pt x="577" y="3"/>
                    <a:pt x="576" y="1"/>
                  </a:cubicBezTo>
                  <a:close/>
                  <a:moveTo>
                    <a:pt x="579" y="8"/>
                  </a:moveTo>
                  <a:lnTo>
                    <a:pt x="579" y="8"/>
                  </a:lnTo>
                  <a:cubicBezTo>
                    <a:pt x="683" y="333"/>
                    <a:pt x="743" y="714"/>
                    <a:pt x="743" y="1124"/>
                  </a:cubicBezTo>
                  <a:cubicBezTo>
                    <a:pt x="743" y="2055"/>
                    <a:pt x="433" y="2847"/>
                    <a:pt x="0" y="3140"/>
                  </a:cubicBezTo>
                  <a:cubicBezTo>
                    <a:pt x="111" y="3311"/>
                    <a:pt x="256" y="3418"/>
                    <a:pt x="415" y="3420"/>
                  </a:cubicBezTo>
                  <a:lnTo>
                    <a:pt x="419" y="3420"/>
                  </a:lnTo>
                  <a:cubicBezTo>
                    <a:pt x="769" y="3420"/>
                    <a:pt x="1052" y="2934"/>
                    <a:pt x="1052" y="2337"/>
                  </a:cubicBezTo>
                  <a:cubicBezTo>
                    <a:pt x="1052" y="1833"/>
                    <a:pt x="851" y="437"/>
                    <a:pt x="579" y="8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2515300" y="974550"/>
              <a:ext cx="4625" cy="37175"/>
            </a:xfrm>
            <a:custGeom>
              <a:rect b="b" l="l" r="r" t="t"/>
              <a:pathLst>
                <a:path extrusionOk="0" h="1487" w="185">
                  <a:moveTo>
                    <a:pt x="185" y="0"/>
                  </a:moveTo>
                  <a:lnTo>
                    <a:pt x="1" y="107"/>
                  </a:lnTo>
                  <a:lnTo>
                    <a:pt x="1" y="1408"/>
                  </a:lnTo>
                  <a:cubicBezTo>
                    <a:pt x="1" y="1454"/>
                    <a:pt x="38" y="1486"/>
                    <a:pt x="79" y="1486"/>
                  </a:cubicBezTo>
                  <a:cubicBezTo>
                    <a:pt x="92" y="1486"/>
                    <a:pt x="106" y="1483"/>
                    <a:pt x="118" y="1476"/>
                  </a:cubicBezTo>
                  <a:lnTo>
                    <a:pt x="185" y="143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2501375" y="899175"/>
              <a:ext cx="31650" cy="88625"/>
            </a:xfrm>
            <a:custGeom>
              <a:rect b="b" l="l" r="r" t="t"/>
              <a:pathLst>
                <a:path extrusionOk="0" h="3545" w="1266">
                  <a:moveTo>
                    <a:pt x="633" y="0"/>
                  </a:moveTo>
                  <a:cubicBezTo>
                    <a:pt x="284" y="0"/>
                    <a:pt x="1" y="1864"/>
                    <a:pt x="1" y="2461"/>
                  </a:cubicBezTo>
                  <a:cubicBezTo>
                    <a:pt x="1" y="3060"/>
                    <a:pt x="284" y="3544"/>
                    <a:pt x="633" y="3544"/>
                  </a:cubicBezTo>
                  <a:cubicBezTo>
                    <a:pt x="983" y="3544"/>
                    <a:pt x="1265" y="3060"/>
                    <a:pt x="1265" y="2461"/>
                  </a:cubicBezTo>
                  <a:cubicBezTo>
                    <a:pt x="1265" y="1864"/>
                    <a:pt x="983" y="0"/>
                    <a:pt x="633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2517075" y="987775"/>
              <a:ext cx="100" cy="25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2506675" y="902325"/>
              <a:ext cx="26300" cy="85500"/>
            </a:xfrm>
            <a:custGeom>
              <a:rect b="b" l="l" r="r" t="t"/>
              <a:pathLst>
                <a:path extrusionOk="0" h="3420" w="1052">
                  <a:moveTo>
                    <a:pt x="576" y="1"/>
                  </a:moveTo>
                  <a:lnTo>
                    <a:pt x="576" y="2"/>
                  </a:lnTo>
                  <a:cubicBezTo>
                    <a:pt x="577" y="2"/>
                    <a:pt x="577" y="3"/>
                    <a:pt x="577" y="3"/>
                  </a:cubicBezTo>
                  <a:lnTo>
                    <a:pt x="577" y="3"/>
                  </a:lnTo>
                  <a:cubicBezTo>
                    <a:pt x="577" y="2"/>
                    <a:pt x="577" y="1"/>
                    <a:pt x="576" y="1"/>
                  </a:cubicBezTo>
                  <a:close/>
                  <a:moveTo>
                    <a:pt x="577" y="3"/>
                  </a:moveTo>
                  <a:lnTo>
                    <a:pt x="577" y="3"/>
                  </a:lnTo>
                  <a:cubicBezTo>
                    <a:pt x="683" y="329"/>
                    <a:pt x="743" y="712"/>
                    <a:pt x="743" y="1124"/>
                  </a:cubicBezTo>
                  <a:cubicBezTo>
                    <a:pt x="743" y="2055"/>
                    <a:pt x="433" y="2846"/>
                    <a:pt x="1" y="3140"/>
                  </a:cubicBezTo>
                  <a:cubicBezTo>
                    <a:pt x="111" y="3311"/>
                    <a:pt x="256" y="3418"/>
                    <a:pt x="417" y="3420"/>
                  </a:cubicBezTo>
                  <a:lnTo>
                    <a:pt x="420" y="3420"/>
                  </a:lnTo>
                  <a:cubicBezTo>
                    <a:pt x="769" y="3420"/>
                    <a:pt x="1052" y="2934"/>
                    <a:pt x="1052" y="2337"/>
                  </a:cubicBezTo>
                  <a:cubicBezTo>
                    <a:pt x="1052" y="1831"/>
                    <a:pt x="849" y="427"/>
                    <a:pt x="577" y="3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2654975" y="1111600"/>
              <a:ext cx="103450" cy="89575"/>
            </a:xfrm>
            <a:custGeom>
              <a:rect b="b" l="l" r="r" t="t"/>
              <a:pathLst>
                <a:path extrusionOk="0" h="3583" w="4138">
                  <a:moveTo>
                    <a:pt x="4138" y="1"/>
                  </a:moveTo>
                  <a:lnTo>
                    <a:pt x="1" y="2389"/>
                  </a:lnTo>
                  <a:lnTo>
                    <a:pt x="1" y="3582"/>
                  </a:lnTo>
                  <a:lnTo>
                    <a:pt x="4137" y="1196"/>
                  </a:lnTo>
                  <a:lnTo>
                    <a:pt x="4138" y="1"/>
                  </a:lnTo>
                  <a:close/>
                </a:path>
              </a:pathLst>
            </a:custGeom>
            <a:solidFill>
              <a:srgbClr val="F4AA9E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2551600" y="1096700"/>
              <a:ext cx="206825" cy="74650"/>
            </a:xfrm>
            <a:custGeom>
              <a:rect b="b" l="l" r="r" t="t"/>
              <a:pathLst>
                <a:path extrusionOk="0" h="2986" w="8273">
                  <a:moveTo>
                    <a:pt x="1036" y="1"/>
                  </a:moveTo>
                  <a:lnTo>
                    <a:pt x="0" y="597"/>
                  </a:lnTo>
                  <a:lnTo>
                    <a:pt x="4136" y="2985"/>
                  </a:lnTo>
                  <a:lnTo>
                    <a:pt x="8273" y="597"/>
                  </a:lnTo>
                  <a:lnTo>
                    <a:pt x="7238" y="1"/>
                  </a:lnTo>
                  <a:lnTo>
                    <a:pt x="7238" y="597"/>
                  </a:lnTo>
                  <a:lnTo>
                    <a:pt x="4137" y="2389"/>
                  </a:lnTo>
                  <a:lnTo>
                    <a:pt x="1036" y="597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F4AA9E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2654975" y="1096700"/>
              <a:ext cx="77575" cy="59750"/>
            </a:xfrm>
            <a:custGeom>
              <a:rect b="b" l="l" r="r" t="t"/>
              <a:pathLst>
                <a:path extrusionOk="0" h="2390" w="3103">
                  <a:moveTo>
                    <a:pt x="3103" y="1"/>
                  </a:moveTo>
                  <a:lnTo>
                    <a:pt x="1" y="1792"/>
                  </a:lnTo>
                  <a:lnTo>
                    <a:pt x="2" y="2389"/>
                  </a:lnTo>
                  <a:lnTo>
                    <a:pt x="3103" y="597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2577475" y="1081775"/>
              <a:ext cx="155075" cy="59725"/>
            </a:xfrm>
            <a:custGeom>
              <a:rect b="b" l="l" r="r" t="t"/>
              <a:pathLst>
                <a:path extrusionOk="0" h="2389" w="6203">
                  <a:moveTo>
                    <a:pt x="1033" y="0"/>
                  </a:moveTo>
                  <a:lnTo>
                    <a:pt x="1" y="598"/>
                  </a:lnTo>
                  <a:lnTo>
                    <a:pt x="3101" y="2389"/>
                  </a:lnTo>
                  <a:lnTo>
                    <a:pt x="6203" y="598"/>
                  </a:lnTo>
                  <a:lnTo>
                    <a:pt x="5170" y="2"/>
                  </a:lnTo>
                  <a:lnTo>
                    <a:pt x="5170" y="598"/>
                  </a:lnTo>
                  <a:lnTo>
                    <a:pt x="3102" y="1791"/>
                  </a:lnTo>
                  <a:lnTo>
                    <a:pt x="1035" y="598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F4AA9E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2654975" y="1051925"/>
              <a:ext cx="51775" cy="74650"/>
            </a:xfrm>
            <a:custGeom>
              <a:rect b="b" l="l" r="r" t="t"/>
              <a:pathLst>
                <a:path extrusionOk="0" h="2986" w="2071">
                  <a:moveTo>
                    <a:pt x="2069" y="1"/>
                  </a:moveTo>
                  <a:lnTo>
                    <a:pt x="1" y="1194"/>
                  </a:lnTo>
                  <a:lnTo>
                    <a:pt x="2" y="2985"/>
                  </a:lnTo>
                  <a:lnTo>
                    <a:pt x="2070" y="1792"/>
                  </a:lnTo>
                  <a:lnTo>
                    <a:pt x="2070" y="1196"/>
                  </a:lnTo>
                  <a:lnTo>
                    <a:pt x="2069" y="1"/>
                  </a:lnTo>
                  <a:close/>
                </a:path>
              </a:pathLst>
            </a:custGeom>
            <a:solidFill>
              <a:srgbClr val="F4AA9E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2654975" y="1027675"/>
              <a:ext cx="42050" cy="28950"/>
            </a:xfrm>
            <a:custGeom>
              <a:rect b="b" l="l" r="r" t="t"/>
              <a:pathLst>
                <a:path extrusionOk="0" h="1158" w="1682">
                  <a:moveTo>
                    <a:pt x="1" y="1"/>
                  </a:moveTo>
                  <a:lnTo>
                    <a:pt x="2" y="375"/>
                  </a:lnTo>
                  <a:lnTo>
                    <a:pt x="1360" y="1158"/>
                  </a:lnTo>
                  <a:lnTo>
                    <a:pt x="1682" y="9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2603300" y="1051925"/>
              <a:ext cx="51750" cy="74650"/>
            </a:xfrm>
            <a:custGeom>
              <a:rect b="b" l="l" r="r" t="t"/>
              <a:pathLst>
                <a:path extrusionOk="0" h="2986" w="2070">
                  <a:moveTo>
                    <a:pt x="0" y="1"/>
                  </a:moveTo>
                  <a:lnTo>
                    <a:pt x="2" y="1194"/>
                  </a:lnTo>
                  <a:lnTo>
                    <a:pt x="2" y="1792"/>
                  </a:lnTo>
                  <a:lnTo>
                    <a:pt x="2069" y="2985"/>
                  </a:lnTo>
                  <a:lnTo>
                    <a:pt x="2068" y="11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2577475" y="1096700"/>
              <a:ext cx="77575" cy="59750"/>
            </a:xfrm>
            <a:custGeom>
              <a:rect b="b" l="l" r="r" t="t"/>
              <a:pathLst>
                <a:path extrusionOk="0" h="2390" w="3103">
                  <a:moveTo>
                    <a:pt x="1" y="1"/>
                  </a:moveTo>
                  <a:lnTo>
                    <a:pt x="1" y="597"/>
                  </a:lnTo>
                  <a:lnTo>
                    <a:pt x="3102" y="2389"/>
                  </a:lnTo>
                  <a:lnTo>
                    <a:pt x="3101" y="17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876C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2551600" y="1111600"/>
              <a:ext cx="103400" cy="89575"/>
            </a:xfrm>
            <a:custGeom>
              <a:rect b="b" l="l" r="r" t="t"/>
              <a:pathLst>
                <a:path extrusionOk="0" h="3583" w="4136">
                  <a:moveTo>
                    <a:pt x="0" y="1"/>
                  </a:moveTo>
                  <a:lnTo>
                    <a:pt x="0" y="1194"/>
                  </a:lnTo>
                  <a:lnTo>
                    <a:pt x="4136" y="3582"/>
                  </a:lnTo>
                  <a:lnTo>
                    <a:pt x="4136" y="23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2603300" y="1022100"/>
              <a:ext cx="103400" cy="59700"/>
            </a:xfrm>
            <a:custGeom>
              <a:rect b="b" l="l" r="r" t="t"/>
              <a:pathLst>
                <a:path extrusionOk="0" h="2388" w="4136">
                  <a:moveTo>
                    <a:pt x="2068" y="224"/>
                  </a:moveTo>
                  <a:lnTo>
                    <a:pt x="3749" y="1194"/>
                  </a:lnTo>
                  <a:lnTo>
                    <a:pt x="3427" y="1381"/>
                  </a:lnTo>
                  <a:lnTo>
                    <a:pt x="2068" y="2164"/>
                  </a:lnTo>
                  <a:lnTo>
                    <a:pt x="387" y="1194"/>
                  </a:lnTo>
                  <a:lnTo>
                    <a:pt x="2068" y="224"/>
                  </a:lnTo>
                  <a:close/>
                  <a:moveTo>
                    <a:pt x="2068" y="1"/>
                  </a:moveTo>
                  <a:lnTo>
                    <a:pt x="0" y="1194"/>
                  </a:lnTo>
                  <a:lnTo>
                    <a:pt x="2068" y="2387"/>
                  </a:lnTo>
                  <a:lnTo>
                    <a:pt x="4136" y="1194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2612975" y="1027675"/>
              <a:ext cx="42075" cy="28925"/>
            </a:xfrm>
            <a:custGeom>
              <a:rect b="b" l="l" r="r" t="t"/>
              <a:pathLst>
                <a:path extrusionOk="0" h="1157" w="1683">
                  <a:moveTo>
                    <a:pt x="1681" y="1"/>
                  </a:moveTo>
                  <a:lnTo>
                    <a:pt x="0" y="971"/>
                  </a:lnTo>
                  <a:lnTo>
                    <a:pt x="324" y="1157"/>
                  </a:lnTo>
                  <a:lnTo>
                    <a:pt x="1682" y="374"/>
                  </a:lnTo>
                  <a:lnTo>
                    <a:pt x="168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2621050" y="1037000"/>
              <a:ext cx="67925" cy="39225"/>
            </a:xfrm>
            <a:custGeom>
              <a:rect b="b" l="l" r="r" t="t"/>
              <a:pathLst>
                <a:path extrusionOk="0" h="1569" w="2717">
                  <a:moveTo>
                    <a:pt x="1359" y="1"/>
                  </a:moveTo>
                  <a:lnTo>
                    <a:pt x="1" y="784"/>
                  </a:lnTo>
                  <a:lnTo>
                    <a:pt x="1358" y="1568"/>
                  </a:lnTo>
                  <a:lnTo>
                    <a:pt x="2717" y="785"/>
                  </a:lnTo>
                  <a:lnTo>
                    <a:pt x="1359" y="2"/>
                  </a:lnTo>
                  <a:lnTo>
                    <a:pt x="1359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2653800" y="976100"/>
              <a:ext cx="2450" cy="77100"/>
            </a:xfrm>
            <a:custGeom>
              <a:rect b="b" l="l" r="r" t="t"/>
              <a:pathLst>
                <a:path extrusionOk="0" h="3084" w="98">
                  <a:moveTo>
                    <a:pt x="49" y="1"/>
                  </a:moveTo>
                  <a:cubicBezTo>
                    <a:pt x="24" y="1"/>
                    <a:pt x="0" y="17"/>
                    <a:pt x="0" y="50"/>
                  </a:cubicBezTo>
                  <a:lnTo>
                    <a:pt x="0" y="3034"/>
                  </a:lnTo>
                  <a:cubicBezTo>
                    <a:pt x="0" y="3061"/>
                    <a:pt x="22" y="3083"/>
                    <a:pt x="48" y="3083"/>
                  </a:cubicBezTo>
                  <a:cubicBezTo>
                    <a:pt x="75" y="3083"/>
                    <a:pt x="97" y="3061"/>
                    <a:pt x="97" y="3034"/>
                  </a:cubicBezTo>
                  <a:lnTo>
                    <a:pt x="97" y="50"/>
                  </a:lnTo>
                  <a:cubicBezTo>
                    <a:pt x="97" y="17"/>
                    <a:pt x="73" y="1"/>
                    <a:pt x="49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2637775" y="964425"/>
              <a:ext cx="30175" cy="25850"/>
            </a:xfrm>
            <a:custGeom>
              <a:rect b="b" l="l" r="r" t="t"/>
              <a:pathLst>
                <a:path extrusionOk="0" h="1034" w="1207">
                  <a:moveTo>
                    <a:pt x="690" y="0"/>
                  </a:moveTo>
                  <a:cubicBezTo>
                    <a:pt x="231" y="0"/>
                    <a:pt x="0" y="557"/>
                    <a:pt x="325" y="882"/>
                  </a:cubicBezTo>
                  <a:cubicBezTo>
                    <a:pt x="424" y="981"/>
                    <a:pt x="556" y="1033"/>
                    <a:pt x="690" y="1033"/>
                  </a:cubicBezTo>
                  <a:cubicBezTo>
                    <a:pt x="756" y="1033"/>
                    <a:pt x="824" y="1020"/>
                    <a:pt x="888" y="994"/>
                  </a:cubicBezTo>
                  <a:cubicBezTo>
                    <a:pt x="1080" y="914"/>
                    <a:pt x="1207" y="726"/>
                    <a:pt x="1207" y="517"/>
                  </a:cubicBezTo>
                  <a:cubicBezTo>
                    <a:pt x="1207" y="232"/>
                    <a:pt x="975" y="0"/>
                    <a:pt x="69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2767500" y="798175"/>
              <a:ext cx="5400" cy="43325"/>
            </a:xfrm>
            <a:custGeom>
              <a:rect b="b" l="l" r="r" t="t"/>
              <a:pathLst>
                <a:path extrusionOk="0" h="1733" w="216">
                  <a:moveTo>
                    <a:pt x="216" y="0"/>
                  </a:moveTo>
                  <a:lnTo>
                    <a:pt x="1" y="125"/>
                  </a:lnTo>
                  <a:lnTo>
                    <a:pt x="1" y="1640"/>
                  </a:lnTo>
                  <a:cubicBezTo>
                    <a:pt x="1" y="1694"/>
                    <a:pt x="45" y="1732"/>
                    <a:pt x="93" y="1732"/>
                  </a:cubicBezTo>
                  <a:cubicBezTo>
                    <a:pt x="108" y="1732"/>
                    <a:pt x="123" y="1729"/>
                    <a:pt x="137" y="1720"/>
                  </a:cubicBezTo>
                  <a:lnTo>
                    <a:pt x="216" y="1674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2751300" y="710400"/>
              <a:ext cx="36875" cy="103200"/>
            </a:xfrm>
            <a:custGeom>
              <a:rect b="b" l="l" r="r" t="t"/>
              <a:pathLst>
                <a:path extrusionOk="0" h="4128" w="1475">
                  <a:moveTo>
                    <a:pt x="737" y="1"/>
                  </a:moveTo>
                  <a:cubicBezTo>
                    <a:pt x="331" y="1"/>
                    <a:pt x="1" y="2170"/>
                    <a:pt x="1" y="2866"/>
                  </a:cubicBezTo>
                  <a:cubicBezTo>
                    <a:pt x="1" y="3564"/>
                    <a:pt x="331" y="4128"/>
                    <a:pt x="737" y="4128"/>
                  </a:cubicBezTo>
                  <a:cubicBezTo>
                    <a:pt x="1143" y="4128"/>
                    <a:pt x="1474" y="3564"/>
                    <a:pt x="1474" y="2866"/>
                  </a:cubicBezTo>
                  <a:cubicBezTo>
                    <a:pt x="1474" y="2170"/>
                    <a:pt x="1143" y="1"/>
                    <a:pt x="737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2788150" y="781100"/>
              <a:ext cx="25" cy="975"/>
            </a:xfrm>
            <a:custGeom>
              <a:rect b="b" l="l" r="r" t="t"/>
              <a:pathLst>
                <a:path extrusionOk="0" h="39" w="1">
                  <a:moveTo>
                    <a:pt x="0" y="37"/>
                  </a:moveTo>
                  <a:lnTo>
                    <a:pt x="0" y="38"/>
                  </a:lnTo>
                  <a:lnTo>
                    <a:pt x="0" y="38"/>
                  </a:lnTo>
                  <a:lnTo>
                    <a:pt x="0" y="37"/>
                  </a:lnTo>
                  <a:close/>
                  <a:moveTo>
                    <a:pt x="0" y="35"/>
                  </a:moveTo>
                  <a:lnTo>
                    <a:pt x="0" y="35"/>
                  </a:lnTo>
                  <a:close/>
                  <a:moveTo>
                    <a:pt x="0" y="32"/>
                  </a:moveTo>
                  <a:lnTo>
                    <a:pt x="0" y="32"/>
                  </a:lnTo>
                  <a:close/>
                  <a:moveTo>
                    <a:pt x="0" y="31"/>
                  </a:moveTo>
                  <a:lnTo>
                    <a:pt x="0" y="31"/>
                  </a:lnTo>
                  <a:close/>
                  <a:moveTo>
                    <a:pt x="0" y="28"/>
                  </a:moveTo>
                  <a:lnTo>
                    <a:pt x="0" y="28"/>
                  </a:lnTo>
                  <a:close/>
                  <a:moveTo>
                    <a:pt x="0" y="27"/>
                  </a:moveTo>
                  <a:lnTo>
                    <a:pt x="0" y="27"/>
                  </a:lnTo>
                  <a:close/>
                  <a:moveTo>
                    <a:pt x="0" y="24"/>
                  </a:moveTo>
                  <a:lnTo>
                    <a:pt x="0" y="24"/>
                  </a:lnTo>
                  <a:close/>
                  <a:moveTo>
                    <a:pt x="0" y="22"/>
                  </a:moveTo>
                  <a:lnTo>
                    <a:pt x="0" y="22"/>
                  </a:lnTo>
                  <a:close/>
                  <a:moveTo>
                    <a:pt x="0" y="21"/>
                  </a:moveTo>
                  <a:lnTo>
                    <a:pt x="0" y="21"/>
                  </a:lnTo>
                  <a:close/>
                  <a:moveTo>
                    <a:pt x="0" y="19"/>
                  </a:moveTo>
                  <a:lnTo>
                    <a:pt x="0" y="19"/>
                  </a:lnTo>
                  <a:close/>
                  <a:moveTo>
                    <a:pt x="0" y="14"/>
                  </a:moveTo>
                  <a:lnTo>
                    <a:pt x="0" y="14"/>
                  </a:lnTo>
                  <a:close/>
                  <a:moveTo>
                    <a:pt x="0" y="12"/>
                  </a:moveTo>
                  <a:lnTo>
                    <a:pt x="0" y="12"/>
                  </a:lnTo>
                  <a:close/>
                  <a:moveTo>
                    <a:pt x="0" y="11"/>
                  </a:moveTo>
                  <a:lnTo>
                    <a:pt x="0" y="11"/>
                  </a:lnTo>
                  <a:close/>
                  <a:moveTo>
                    <a:pt x="0" y="8"/>
                  </a:moveTo>
                  <a:lnTo>
                    <a:pt x="0" y="8"/>
                  </a:lnTo>
                  <a:close/>
                  <a:moveTo>
                    <a:pt x="0" y="5"/>
                  </a:moveTo>
                  <a:lnTo>
                    <a:pt x="0" y="5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2769625" y="813575"/>
              <a:ext cx="50" cy="25"/>
            </a:xfrm>
            <a:custGeom>
              <a:rect b="b" l="l" r="r" t="t"/>
              <a:pathLst>
                <a:path extrusionOk="0" h="1" w="2">
                  <a:moveTo>
                    <a:pt x="2" y="1"/>
                  </a:moveTo>
                  <a:lnTo>
                    <a:pt x="2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>
              <a:off x="2765000" y="714025"/>
              <a:ext cx="23125" cy="99575"/>
            </a:xfrm>
            <a:custGeom>
              <a:rect b="b" l="l" r="r" t="t"/>
              <a:pathLst>
                <a:path extrusionOk="0" h="3983" w="925">
                  <a:moveTo>
                    <a:pt x="371" y="1"/>
                  </a:moveTo>
                  <a:lnTo>
                    <a:pt x="371" y="2"/>
                  </a:lnTo>
                  <a:cubicBezTo>
                    <a:pt x="494" y="382"/>
                    <a:pt x="565" y="829"/>
                    <a:pt x="565" y="1310"/>
                  </a:cubicBezTo>
                  <a:cubicBezTo>
                    <a:pt x="565" y="2163"/>
                    <a:pt x="342" y="2915"/>
                    <a:pt x="1" y="3364"/>
                  </a:cubicBezTo>
                  <a:cubicBezTo>
                    <a:pt x="13" y="3503"/>
                    <a:pt x="18" y="3623"/>
                    <a:pt x="18" y="3719"/>
                  </a:cubicBezTo>
                  <a:lnTo>
                    <a:pt x="18" y="3723"/>
                  </a:lnTo>
                  <a:lnTo>
                    <a:pt x="18" y="3736"/>
                  </a:lnTo>
                  <a:cubicBezTo>
                    <a:pt x="18" y="3807"/>
                    <a:pt x="15" y="3877"/>
                    <a:pt x="8" y="3944"/>
                  </a:cubicBezTo>
                  <a:cubicBezTo>
                    <a:pt x="63" y="3968"/>
                    <a:pt x="124" y="3983"/>
                    <a:pt x="184" y="3983"/>
                  </a:cubicBezTo>
                  <a:lnTo>
                    <a:pt x="188" y="3983"/>
                  </a:lnTo>
                  <a:cubicBezTo>
                    <a:pt x="595" y="3983"/>
                    <a:pt x="925" y="3419"/>
                    <a:pt x="925" y="2721"/>
                  </a:cubicBezTo>
                  <a:lnTo>
                    <a:pt x="925" y="2694"/>
                  </a:lnTo>
                  <a:lnTo>
                    <a:pt x="925" y="2688"/>
                  </a:lnTo>
                  <a:lnTo>
                    <a:pt x="925" y="2683"/>
                  </a:lnTo>
                  <a:cubicBezTo>
                    <a:pt x="914" y="2066"/>
                    <a:pt x="682" y="484"/>
                    <a:pt x="37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>
              <a:off x="2744875" y="823550"/>
              <a:ext cx="5400" cy="43325"/>
            </a:xfrm>
            <a:custGeom>
              <a:rect b="b" l="l" r="r" t="t"/>
              <a:pathLst>
                <a:path extrusionOk="0" h="1733" w="216">
                  <a:moveTo>
                    <a:pt x="216" y="1"/>
                  </a:moveTo>
                  <a:lnTo>
                    <a:pt x="1" y="125"/>
                  </a:lnTo>
                  <a:lnTo>
                    <a:pt x="1" y="1641"/>
                  </a:lnTo>
                  <a:cubicBezTo>
                    <a:pt x="0" y="1694"/>
                    <a:pt x="44" y="1733"/>
                    <a:pt x="92" y="1733"/>
                  </a:cubicBezTo>
                  <a:cubicBezTo>
                    <a:pt x="107" y="1733"/>
                    <a:pt x="123" y="1729"/>
                    <a:pt x="137" y="1720"/>
                  </a:cubicBezTo>
                  <a:lnTo>
                    <a:pt x="216" y="1674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0"/>
            <p:cNvSpPr/>
            <p:nvPr/>
          </p:nvSpPr>
          <p:spPr>
            <a:xfrm>
              <a:off x="2728675" y="735775"/>
              <a:ext cx="36825" cy="103200"/>
            </a:xfrm>
            <a:custGeom>
              <a:rect b="b" l="l" r="r" t="t"/>
              <a:pathLst>
                <a:path extrusionOk="0" h="4128" w="1473">
                  <a:moveTo>
                    <a:pt x="736" y="1"/>
                  </a:moveTo>
                  <a:cubicBezTo>
                    <a:pt x="330" y="1"/>
                    <a:pt x="1" y="2170"/>
                    <a:pt x="1" y="2866"/>
                  </a:cubicBezTo>
                  <a:cubicBezTo>
                    <a:pt x="1" y="3564"/>
                    <a:pt x="330" y="4128"/>
                    <a:pt x="736" y="4128"/>
                  </a:cubicBezTo>
                  <a:cubicBezTo>
                    <a:pt x="1144" y="4128"/>
                    <a:pt x="1473" y="3564"/>
                    <a:pt x="1473" y="2866"/>
                  </a:cubicBezTo>
                  <a:cubicBezTo>
                    <a:pt x="1473" y="2170"/>
                    <a:pt x="1144" y="1"/>
                    <a:pt x="736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2765475" y="806975"/>
              <a:ext cx="25" cy="475"/>
            </a:xfrm>
            <a:custGeom>
              <a:rect b="b" l="l" r="r" t="t"/>
              <a:pathLst>
                <a:path extrusionOk="0" h="19" w="1">
                  <a:moveTo>
                    <a:pt x="1" y="17"/>
                  </a:moveTo>
                  <a:lnTo>
                    <a:pt x="1" y="18"/>
                  </a:lnTo>
                  <a:lnTo>
                    <a:pt x="1" y="18"/>
                  </a:lnTo>
                  <a:lnTo>
                    <a:pt x="1" y="17"/>
                  </a:lnTo>
                  <a:close/>
                  <a:moveTo>
                    <a:pt x="1" y="15"/>
                  </a:moveTo>
                  <a:lnTo>
                    <a:pt x="1" y="15"/>
                  </a:lnTo>
                  <a:close/>
                  <a:moveTo>
                    <a:pt x="1" y="12"/>
                  </a:moveTo>
                  <a:lnTo>
                    <a:pt x="1" y="12"/>
                  </a:lnTo>
                  <a:close/>
                  <a:moveTo>
                    <a:pt x="1" y="11"/>
                  </a:moveTo>
                  <a:lnTo>
                    <a:pt x="1" y="11"/>
                  </a:lnTo>
                  <a:close/>
                  <a:moveTo>
                    <a:pt x="1" y="10"/>
                  </a:moveTo>
                  <a:lnTo>
                    <a:pt x="1" y="10"/>
                  </a:lnTo>
                  <a:close/>
                  <a:moveTo>
                    <a:pt x="1" y="4"/>
                  </a:moveTo>
                  <a:lnTo>
                    <a:pt x="1" y="4"/>
                  </a:lnTo>
                  <a:close/>
                  <a:moveTo>
                    <a:pt x="1" y="2"/>
                  </a:moveTo>
                  <a:lnTo>
                    <a:pt x="1" y="2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0"/>
            <p:cNvSpPr/>
            <p:nvPr/>
          </p:nvSpPr>
          <p:spPr>
            <a:xfrm>
              <a:off x="2746950" y="838950"/>
              <a:ext cx="100" cy="25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4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2734850" y="739400"/>
              <a:ext cx="30650" cy="99575"/>
            </a:xfrm>
            <a:custGeom>
              <a:rect b="b" l="l" r="r" t="t"/>
              <a:pathLst>
                <a:path extrusionOk="0" h="3983" w="1226">
                  <a:moveTo>
                    <a:pt x="670" y="1"/>
                  </a:moveTo>
                  <a:lnTo>
                    <a:pt x="670" y="1"/>
                  </a:lnTo>
                  <a:cubicBezTo>
                    <a:pt x="794" y="382"/>
                    <a:pt x="865" y="829"/>
                    <a:pt x="865" y="1310"/>
                  </a:cubicBezTo>
                  <a:cubicBezTo>
                    <a:pt x="865" y="2395"/>
                    <a:pt x="504" y="3314"/>
                    <a:pt x="0" y="3658"/>
                  </a:cubicBezTo>
                  <a:cubicBezTo>
                    <a:pt x="130" y="3857"/>
                    <a:pt x="298" y="3981"/>
                    <a:pt x="485" y="3983"/>
                  </a:cubicBezTo>
                  <a:lnTo>
                    <a:pt x="489" y="3983"/>
                  </a:lnTo>
                  <a:cubicBezTo>
                    <a:pt x="895" y="3983"/>
                    <a:pt x="1226" y="3419"/>
                    <a:pt x="1226" y="2721"/>
                  </a:cubicBezTo>
                  <a:lnTo>
                    <a:pt x="1226" y="2708"/>
                  </a:lnTo>
                  <a:lnTo>
                    <a:pt x="1226" y="2704"/>
                  </a:lnTo>
                  <a:cubicBezTo>
                    <a:pt x="1221" y="2101"/>
                    <a:pt x="987" y="490"/>
                    <a:pt x="670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2428375" y="872825"/>
              <a:ext cx="3500" cy="28075"/>
            </a:xfrm>
            <a:custGeom>
              <a:rect b="b" l="l" r="r" t="t"/>
              <a:pathLst>
                <a:path extrusionOk="0" h="1123" w="140">
                  <a:moveTo>
                    <a:pt x="140" y="0"/>
                  </a:moveTo>
                  <a:lnTo>
                    <a:pt x="1" y="80"/>
                  </a:lnTo>
                  <a:lnTo>
                    <a:pt x="1" y="1063"/>
                  </a:lnTo>
                  <a:cubicBezTo>
                    <a:pt x="1" y="1098"/>
                    <a:pt x="29" y="1123"/>
                    <a:pt x="60" y="1123"/>
                  </a:cubicBezTo>
                  <a:cubicBezTo>
                    <a:pt x="70" y="1123"/>
                    <a:pt x="80" y="1120"/>
                    <a:pt x="89" y="1115"/>
                  </a:cubicBezTo>
                  <a:lnTo>
                    <a:pt x="140" y="108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0"/>
            <p:cNvSpPr/>
            <p:nvPr/>
          </p:nvSpPr>
          <p:spPr>
            <a:xfrm>
              <a:off x="2417875" y="815825"/>
              <a:ext cx="23875" cy="66975"/>
            </a:xfrm>
            <a:custGeom>
              <a:rect b="b" l="l" r="r" t="t"/>
              <a:pathLst>
                <a:path extrusionOk="0" h="2679" w="955">
                  <a:moveTo>
                    <a:pt x="477" y="1"/>
                  </a:moveTo>
                  <a:cubicBezTo>
                    <a:pt x="213" y="1"/>
                    <a:pt x="0" y="1409"/>
                    <a:pt x="0" y="1861"/>
                  </a:cubicBezTo>
                  <a:cubicBezTo>
                    <a:pt x="0" y="2314"/>
                    <a:pt x="213" y="2679"/>
                    <a:pt x="477" y="2679"/>
                  </a:cubicBezTo>
                  <a:cubicBezTo>
                    <a:pt x="741" y="2679"/>
                    <a:pt x="954" y="2314"/>
                    <a:pt x="954" y="1861"/>
                  </a:cubicBezTo>
                  <a:cubicBezTo>
                    <a:pt x="954" y="1409"/>
                    <a:pt x="741" y="1"/>
                    <a:pt x="477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0"/>
            <p:cNvSpPr/>
            <p:nvPr/>
          </p:nvSpPr>
          <p:spPr>
            <a:xfrm>
              <a:off x="2441725" y="861650"/>
              <a:ext cx="25" cy="725"/>
            </a:xfrm>
            <a:custGeom>
              <a:rect b="b" l="l" r="r" t="t"/>
              <a:pathLst>
                <a:path extrusionOk="0" h="29" w="1">
                  <a:moveTo>
                    <a:pt x="0" y="27"/>
                  </a:moveTo>
                  <a:lnTo>
                    <a:pt x="0" y="28"/>
                  </a:lnTo>
                  <a:lnTo>
                    <a:pt x="0" y="28"/>
                  </a:lnTo>
                  <a:lnTo>
                    <a:pt x="0" y="27"/>
                  </a:lnTo>
                  <a:close/>
                  <a:moveTo>
                    <a:pt x="0" y="25"/>
                  </a:moveTo>
                  <a:lnTo>
                    <a:pt x="0" y="25"/>
                  </a:lnTo>
                  <a:close/>
                  <a:moveTo>
                    <a:pt x="0" y="24"/>
                  </a:moveTo>
                  <a:lnTo>
                    <a:pt x="0" y="24"/>
                  </a:lnTo>
                  <a:close/>
                  <a:moveTo>
                    <a:pt x="0" y="22"/>
                  </a:moveTo>
                  <a:lnTo>
                    <a:pt x="0" y="22"/>
                  </a:lnTo>
                  <a:close/>
                  <a:moveTo>
                    <a:pt x="0" y="21"/>
                  </a:moveTo>
                  <a:lnTo>
                    <a:pt x="0" y="21"/>
                  </a:lnTo>
                  <a:close/>
                  <a:moveTo>
                    <a:pt x="0" y="18"/>
                  </a:moveTo>
                  <a:lnTo>
                    <a:pt x="0" y="18"/>
                  </a:lnTo>
                  <a:close/>
                  <a:moveTo>
                    <a:pt x="0" y="15"/>
                  </a:moveTo>
                  <a:lnTo>
                    <a:pt x="0" y="15"/>
                  </a:lnTo>
                  <a:close/>
                  <a:moveTo>
                    <a:pt x="0" y="14"/>
                  </a:moveTo>
                  <a:lnTo>
                    <a:pt x="0" y="14"/>
                  </a:lnTo>
                  <a:close/>
                  <a:moveTo>
                    <a:pt x="0" y="11"/>
                  </a:moveTo>
                  <a:lnTo>
                    <a:pt x="0" y="11"/>
                  </a:lnTo>
                  <a:close/>
                  <a:moveTo>
                    <a:pt x="0" y="9"/>
                  </a:moveTo>
                  <a:lnTo>
                    <a:pt x="0" y="9"/>
                  </a:lnTo>
                  <a:close/>
                  <a:moveTo>
                    <a:pt x="0" y="9"/>
                  </a:moveTo>
                  <a:lnTo>
                    <a:pt x="0" y="9"/>
                  </a:lnTo>
                  <a:close/>
                  <a:moveTo>
                    <a:pt x="0" y="8"/>
                  </a:moveTo>
                  <a:lnTo>
                    <a:pt x="0" y="8"/>
                  </a:lnTo>
                  <a:close/>
                  <a:moveTo>
                    <a:pt x="0" y="5"/>
                  </a:moveTo>
                  <a:lnTo>
                    <a:pt x="0" y="5"/>
                  </a:lnTo>
                  <a:close/>
                  <a:moveTo>
                    <a:pt x="0" y="2"/>
                  </a:moveTo>
                  <a:lnTo>
                    <a:pt x="0" y="2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2429675" y="882775"/>
              <a:ext cx="100" cy="25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4" y="1"/>
                  </a:lnTo>
                  <a:close/>
                  <a:moveTo>
                    <a:pt x="2" y="1"/>
                  </a:moveTo>
                  <a:lnTo>
                    <a:pt x="2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2421850" y="818225"/>
              <a:ext cx="19900" cy="64575"/>
            </a:xfrm>
            <a:custGeom>
              <a:rect b="b" l="l" r="r" t="t"/>
              <a:pathLst>
                <a:path extrusionOk="0" h="2583" w="796">
                  <a:moveTo>
                    <a:pt x="436" y="0"/>
                  </a:moveTo>
                  <a:lnTo>
                    <a:pt x="436" y="0"/>
                  </a:lnTo>
                  <a:cubicBezTo>
                    <a:pt x="521" y="274"/>
                    <a:pt x="565" y="560"/>
                    <a:pt x="563" y="849"/>
                  </a:cubicBezTo>
                  <a:cubicBezTo>
                    <a:pt x="563" y="1552"/>
                    <a:pt x="328" y="2149"/>
                    <a:pt x="1" y="2373"/>
                  </a:cubicBezTo>
                  <a:cubicBezTo>
                    <a:pt x="85" y="2500"/>
                    <a:pt x="193" y="2581"/>
                    <a:pt x="314" y="2583"/>
                  </a:cubicBezTo>
                  <a:lnTo>
                    <a:pt x="318" y="2583"/>
                  </a:lnTo>
                  <a:cubicBezTo>
                    <a:pt x="582" y="2583"/>
                    <a:pt x="795" y="2218"/>
                    <a:pt x="795" y="1765"/>
                  </a:cubicBezTo>
                  <a:lnTo>
                    <a:pt x="795" y="1764"/>
                  </a:lnTo>
                  <a:lnTo>
                    <a:pt x="795" y="1758"/>
                  </a:lnTo>
                  <a:lnTo>
                    <a:pt x="795" y="1752"/>
                  </a:lnTo>
                  <a:lnTo>
                    <a:pt x="795" y="1749"/>
                  </a:lnTo>
                  <a:lnTo>
                    <a:pt x="795" y="1745"/>
                  </a:lnTo>
                  <a:lnTo>
                    <a:pt x="795" y="1738"/>
                  </a:lnTo>
                  <a:cubicBezTo>
                    <a:pt x="789" y="1334"/>
                    <a:pt x="639" y="312"/>
                    <a:pt x="436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0"/>
            <p:cNvSpPr/>
            <p:nvPr/>
          </p:nvSpPr>
          <p:spPr>
            <a:xfrm>
              <a:off x="2970125" y="935500"/>
              <a:ext cx="3550" cy="28075"/>
            </a:xfrm>
            <a:custGeom>
              <a:rect b="b" l="l" r="r" t="t"/>
              <a:pathLst>
                <a:path extrusionOk="0" h="1123" w="142">
                  <a:moveTo>
                    <a:pt x="140" y="0"/>
                  </a:moveTo>
                  <a:lnTo>
                    <a:pt x="0" y="80"/>
                  </a:lnTo>
                  <a:lnTo>
                    <a:pt x="0" y="1063"/>
                  </a:lnTo>
                  <a:cubicBezTo>
                    <a:pt x="0" y="1099"/>
                    <a:pt x="29" y="1123"/>
                    <a:pt x="61" y="1123"/>
                  </a:cubicBezTo>
                  <a:cubicBezTo>
                    <a:pt x="71" y="1123"/>
                    <a:pt x="81" y="1121"/>
                    <a:pt x="90" y="1115"/>
                  </a:cubicBezTo>
                  <a:lnTo>
                    <a:pt x="141" y="1085"/>
                  </a:lnTo>
                  <a:lnTo>
                    <a:pt x="140" y="108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0"/>
            <p:cNvSpPr/>
            <p:nvPr/>
          </p:nvSpPr>
          <p:spPr>
            <a:xfrm>
              <a:off x="2959600" y="878500"/>
              <a:ext cx="23925" cy="67000"/>
            </a:xfrm>
            <a:custGeom>
              <a:rect b="b" l="l" r="r" t="t"/>
              <a:pathLst>
                <a:path extrusionOk="0" h="2680" w="957">
                  <a:moveTo>
                    <a:pt x="479" y="1"/>
                  </a:moveTo>
                  <a:cubicBezTo>
                    <a:pt x="216" y="1"/>
                    <a:pt x="1" y="1409"/>
                    <a:pt x="1" y="1861"/>
                  </a:cubicBezTo>
                  <a:cubicBezTo>
                    <a:pt x="1" y="2312"/>
                    <a:pt x="216" y="2679"/>
                    <a:pt x="479" y="2679"/>
                  </a:cubicBezTo>
                  <a:cubicBezTo>
                    <a:pt x="743" y="2679"/>
                    <a:pt x="957" y="2312"/>
                    <a:pt x="957" y="1861"/>
                  </a:cubicBezTo>
                  <a:cubicBezTo>
                    <a:pt x="957" y="1409"/>
                    <a:pt x="743" y="1"/>
                    <a:pt x="479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>
              <a:off x="2983500" y="924325"/>
              <a:ext cx="25" cy="725"/>
            </a:xfrm>
            <a:custGeom>
              <a:rect b="b" l="l" r="r" t="t"/>
              <a:pathLst>
                <a:path extrusionOk="0" h="29" w="1">
                  <a:moveTo>
                    <a:pt x="1" y="27"/>
                  </a:moveTo>
                  <a:lnTo>
                    <a:pt x="1" y="28"/>
                  </a:lnTo>
                  <a:lnTo>
                    <a:pt x="1" y="28"/>
                  </a:lnTo>
                  <a:lnTo>
                    <a:pt x="1" y="27"/>
                  </a:lnTo>
                  <a:close/>
                  <a:moveTo>
                    <a:pt x="1" y="25"/>
                  </a:moveTo>
                  <a:lnTo>
                    <a:pt x="1" y="25"/>
                  </a:lnTo>
                  <a:close/>
                  <a:moveTo>
                    <a:pt x="1" y="24"/>
                  </a:moveTo>
                  <a:lnTo>
                    <a:pt x="1" y="24"/>
                  </a:lnTo>
                  <a:close/>
                  <a:moveTo>
                    <a:pt x="1" y="22"/>
                  </a:moveTo>
                  <a:lnTo>
                    <a:pt x="1" y="22"/>
                  </a:lnTo>
                  <a:close/>
                  <a:moveTo>
                    <a:pt x="1" y="21"/>
                  </a:moveTo>
                  <a:lnTo>
                    <a:pt x="1" y="21"/>
                  </a:lnTo>
                  <a:close/>
                  <a:moveTo>
                    <a:pt x="1" y="18"/>
                  </a:moveTo>
                  <a:lnTo>
                    <a:pt x="1" y="18"/>
                  </a:lnTo>
                  <a:close/>
                  <a:moveTo>
                    <a:pt x="1" y="15"/>
                  </a:moveTo>
                  <a:lnTo>
                    <a:pt x="1" y="15"/>
                  </a:lnTo>
                  <a:close/>
                  <a:moveTo>
                    <a:pt x="1" y="14"/>
                  </a:moveTo>
                  <a:lnTo>
                    <a:pt x="1" y="14"/>
                  </a:lnTo>
                  <a:close/>
                  <a:moveTo>
                    <a:pt x="1" y="11"/>
                  </a:moveTo>
                  <a:lnTo>
                    <a:pt x="1" y="11"/>
                  </a:lnTo>
                  <a:close/>
                  <a:moveTo>
                    <a:pt x="1" y="9"/>
                  </a:moveTo>
                  <a:lnTo>
                    <a:pt x="1" y="9"/>
                  </a:lnTo>
                  <a:close/>
                  <a:moveTo>
                    <a:pt x="1" y="9"/>
                  </a:moveTo>
                  <a:lnTo>
                    <a:pt x="1" y="9"/>
                  </a:lnTo>
                  <a:close/>
                  <a:moveTo>
                    <a:pt x="1" y="8"/>
                  </a:moveTo>
                  <a:lnTo>
                    <a:pt x="1" y="8"/>
                  </a:lnTo>
                  <a:close/>
                  <a:moveTo>
                    <a:pt x="1" y="5"/>
                  </a:moveTo>
                  <a:lnTo>
                    <a:pt x="1" y="5"/>
                  </a:lnTo>
                  <a:close/>
                  <a:moveTo>
                    <a:pt x="1" y="2"/>
                  </a:moveTo>
                  <a:lnTo>
                    <a:pt x="1" y="2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>
              <a:off x="2963625" y="880875"/>
              <a:ext cx="19900" cy="64625"/>
            </a:xfrm>
            <a:custGeom>
              <a:rect b="b" l="l" r="r" t="t"/>
              <a:pathLst>
                <a:path extrusionOk="0" h="2585" w="796">
                  <a:moveTo>
                    <a:pt x="436" y="0"/>
                  </a:moveTo>
                  <a:lnTo>
                    <a:pt x="436" y="2"/>
                  </a:lnTo>
                  <a:cubicBezTo>
                    <a:pt x="436" y="2"/>
                    <a:pt x="436" y="2"/>
                    <a:pt x="437" y="3"/>
                  </a:cubicBezTo>
                  <a:lnTo>
                    <a:pt x="437" y="3"/>
                  </a:lnTo>
                  <a:cubicBezTo>
                    <a:pt x="436" y="2"/>
                    <a:pt x="436" y="1"/>
                    <a:pt x="436" y="0"/>
                  </a:cubicBezTo>
                  <a:close/>
                  <a:moveTo>
                    <a:pt x="437" y="3"/>
                  </a:moveTo>
                  <a:cubicBezTo>
                    <a:pt x="522" y="278"/>
                    <a:pt x="565" y="562"/>
                    <a:pt x="562" y="850"/>
                  </a:cubicBezTo>
                  <a:cubicBezTo>
                    <a:pt x="562" y="1553"/>
                    <a:pt x="329" y="2151"/>
                    <a:pt x="1" y="2374"/>
                  </a:cubicBezTo>
                  <a:cubicBezTo>
                    <a:pt x="85" y="2503"/>
                    <a:pt x="195" y="2584"/>
                    <a:pt x="318" y="2584"/>
                  </a:cubicBezTo>
                  <a:cubicBezTo>
                    <a:pt x="582" y="2584"/>
                    <a:pt x="796" y="2217"/>
                    <a:pt x="796" y="1766"/>
                  </a:cubicBezTo>
                  <a:lnTo>
                    <a:pt x="796" y="1759"/>
                  </a:lnTo>
                  <a:lnTo>
                    <a:pt x="796" y="1753"/>
                  </a:lnTo>
                  <a:lnTo>
                    <a:pt x="796" y="1750"/>
                  </a:lnTo>
                  <a:lnTo>
                    <a:pt x="796" y="1740"/>
                  </a:lnTo>
                  <a:cubicBezTo>
                    <a:pt x="790" y="1338"/>
                    <a:pt x="638" y="318"/>
                    <a:pt x="437" y="3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3010700" y="921675"/>
              <a:ext cx="3525" cy="28125"/>
            </a:xfrm>
            <a:custGeom>
              <a:rect b="b" l="l" r="r" t="t"/>
              <a:pathLst>
                <a:path extrusionOk="0" h="1125" w="141">
                  <a:moveTo>
                    <a:pt x="139" y="1"/>
                  </a:moveTo>
                  <a:lnTo>
                    <a:pt x="0" y="81"/>
                  </a:lnTo>
                  <a:lnTo>
                    <a:pt x="0" y="1065"/>
                  </a:lnTo>
                  <a:cubicBezTo>
                    <a:pt x="0" y="1099"/>
                    <a:pt x="28" y="1124"/>
                    <a:pt x="60" y="1124"/>
                  </a:cubicBezTo>
                  <a:cubicBezTo>
                    <a:pt x="70" y="1124"/>
                    <a:pt x="80" y="1122"/>
                    <a:pt x="90" y="1116"/>
                  </a:cubicBezTo>
                  <a:lnTo>
                    <a:pt x="141" y="1087"/>
                  </a:lnTo>
                  <a:lnTo>
                    <a:pt x="139" y="1087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>
              <a:off x="3000175" y="864700"/>
              <a:ext cx="23925" cy="67025"/>
            </a:xfrm>
            <a:custGeom>
              <a:rect b="b" l="l" r="r" t="t"/>
              <a:pathLst>
                <a:path extrusionOk="0" h="2681" w="957">
                  <a:moveTo>
                    <a:pt x="479" y="0"/>
                  </a:moveTo>
                  <a:cubicBezTo>
                    <a:pt x="215" y="0"/>
                    <a:pt x="1" y="1408"/>
                    <a:pt x="1" y="1861"/>
                  </a:cubicBezTo>
                  <a:cubicBezTo>
                    <a:pt x="1" y="2313"/>
                    <a:pt x="215" y="2680"/>
                    <a:pt x="479" y="2680"/>
                  </a:cubicBezTo>
                  <a:cubicBezTo>
                    <a:pt x="743" y="2680"/>
                    <a:pt x="956" y="2313"/>
                    <a:pt x="956" y="1861"/>
                  </a:cubicBezTo>
                  <a:cubicBezTo>
                    <a:pt x="956" y="1408"/>
                    <a:pt x="743" y="0"/>
                    <a:pt x="479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>
              <a:off x="3004200" y="867100"/>
              <a:ext cx="19900" cy="64625"/>
            </a:xfrm>
            <a:custGeom>
              <a:rect b="b" l="l" r="r" t="t"/>
              <a:pathLst>
                <a:path extrusionOk="0" h="2585" w="796">
                  <a:moveTo>
                    <a:pt x="436" y="0"/>
                  </a:moveTo>
                  <a:cubicBezTo>
                    <a:pt x="521" y="274"/>
                    <a:pt x="565" y="561"/>
                    <a:pt x="562" y="848"/>
                  </a:cubicBezTo>
                  <a:cubicBezTo>
                    <a:pt x="562" y="1553"/>
                    <a:pt x="328" y="2149"/>
                    <a:pt x="0" y="2372"/>
                  </a:cubicBezTo>
                  <a:cubicBezTo>
                    <a:pt x="85" y="2503"/>
                    <a:pt x="195" y="2584"/>
                    <a:pt x="318" y="2584"/>
                  </a:cubicBezTo>
                  <a:cubicBezTo>
                    <a:pt x="582" y="2584"/>
                    <a:pt x="795" y="2217"/>
                    <a:pt x="795" y="1765"/>
                  </a:cubicBezTo>
                  <a:cubicBezTo>
                    <a:pt x="795" y="1382"/>
                    <a:pt x="643" y="319"/>
                    <a:pt x="436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2665500" y="708275"/>
              <a:ext cx="3500" cy="28075"/>
            </a:xfrm>
            <a:custGeom>
              <a:rect b="b" l="l" r="r" t="t"/>
              <a:pathLst>
                <a:path extrusionOk="0" h="1123" w="140">
                  <a:moveTo>
                    <a:pt x="140" y="0"/>
                  </a:moveTo>
                  <a:lnTo>
                    <a:pt x="0" y="80"/>
                  </a:lnTo>
                  <a:lnTo>
                    <a:pt x="0" y="1063"/>
                  </a:lnTo>
                  <a:cubicBezTo>
                    <a:pt x="0" y="1099"/>
                    <a:pt x="29" y="1123"/>
                    <a:pt x="60" y="1123"/>
                  </a:cubicBezTo>
                  <a:cubicBezTo>
                    <a:pt x="70" y="1123"/>
                    <a:pt x="80" y="1121"/>
                    <a:pt x="89" y="1115"/>
                  </a:cubicBezTo>
                  <a:lnTo>
                    <a:pt x="140" y="108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>
              <a:off x="2654975" y="651275"/>
              <a:ext cx="23925" cy="67000"/>
            </a:xfrm>
            <a:custGeom>
              <a:rect b="b" l="l" r="r" t="t"/>
              <a:pathLst>
                <a:path extrusionOk="0" h="2680" w="957">
                  <a:moveTo>
                    <a:pt x="479" y="1"/>
                  </a:moveTo>
                  <a:cubicBezTo>
                    <a:pt x="216" y="1"/>
                    <a:pt x="1" y="1409"/>
                    <a:pt x="1" y="1861"/>
                  </a:cubicBezTo>
                  <a:cubicBezTo>
                    <a:pt x="1" y="2312"/>
                    <a:pt x="216" y="2679"/>
                    <a:pt x="479" y="2679"/>
                  </a:cubicBezTo>
                  <a:cubicBezTo>
                    <a:pt x="743" y="2679"/>
                    <a:pt x="957" y="2312"/>
                    <a:pt x="957" y="1861"/>
                  </a:cubicBezTo>
                  <a:cubicBezTo>
                    <a:pt x="957" y="1409"/>
                    <a:pt x="743" y="1"/>
                    <a:pt x="479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0"/>
            <p:cNvSpPr/>
            <p:nvPr/>
          </p:nvSpPr>
          <p:spPr>
            <a:xfrm>
              <a:off x="2659000" y="653650"/>
              <a:ext cx="19900" cy="64625"/>
            </a:xfrm>
            <a:custGeom>
              <a:rect b="b" l="l" r="r" t="t"/>
              <a:pathLst>
                <a:path extrusionOk="0" h="2585" w="796">
                  <a:moveTo>
                    <a:pt x="436" y="0"/>
                  </a:moveTo>
                  <a:cubicBezTo>
                    <a:pt x="521" y="276"/>
                    <a:pt x="564" y="561"/>
                    <a:pt x="562" y="850"/>
                  </a:cubicBezTo>
                  <a:cubicBezTo>
                    <a:pt x="562" y="1553"/>
                    <a:pt x="329" y="2150"/>
                    <a:pt x="1" y="2374"/>
                  </a:cubicBezTo>
                  <a:cubicBezTo>
                    <a:pt x="85" y="2503"/>
                    <a:pt x="195" y="2584"/>
                    <a:pt x="318" y="2584"/>
                  </a:cubicBezTo>
                  <a:cubicBezTo>
                    <a:pt x="582" y="2584"/>
                    <a:pt x="796" y="2217"/>
                    <a:pt x="796" y="1765"/>
                  </a:cubicBezTo>
                  <a:cubicBezTo>
                    <a:pt x="796" y="1383"/>
                    <a:pt x="642" y="321"/>
                    <a:pt x="436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0"/>
            <p:cNvSpPr/>
            <p:nvPr/>
          </p:nvSpPr>
          <p:spPr>
            <a:xfrm>
              <a:off x="2402250" y="872750"/>
              <a:ext cx="5425" cy="43325"/>
            </a:xfrm>
            <a:custGeom>
              <a:rect b="b" l="l" r="r" t="t"/>
              <a:pathLst>
                <a:path extrusionOk="0" h="1733" w="217">
                  <a:moveTo>
                    <a:pt x="216" y="0"/>
                  </a:moveTo>
                  <a:lnTo>
                    <a:pt x="1" y="125"/>
                  </a:lnTo>
                  <a:lnTo>
                    <a:pt x="1" y="1640"/>
                  </a:lnTo>
                  <a:cubicBezTo>
                    <a:pt x="0" y="1694"/>
                    <a:pt x="44" y="1732"/>
                    <a:pt x="92" y="1732"/>
                  </a:cubicBezTo>
                  <a:cubicBezTo>
                    <a:pt x="107" y="1732"/>
                    <a:pt x="123" y="1728"/>
                    <a:pt x="138" y="1720"/>
                  </a:cubicBezTo>
                  <a:lnTo>
                    <a:pt x="216" y="1674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0"/>
            <p:cNvSpPr/>
            <p:nvPr/>
          </p:nvSpPr>
          <p:spPr>
            <a:xfrm>
              <a:off x="2386025" y="784975"/>
              <a:ext cx="36875" cy="103200"/>
            </a:xfrm>
            <a:custGeom>
              <a:rect b="b" l="l" r="r" t="t"/>
              <a:pathLst>
                <a:path extrusionOk="0" h="4128" w="1475">
                  <a:moveTo>
                    <a:pt x="737" y="1"/>
                  </a:moveTo>
                  <a:cubicBezTo>
                    <a:pt x="330" y="1"/>
                    <a:pt x="1" y="2170"/>
                    <a:pt x="1" y="2866"/>
                  </a:cubicBezTo>
                  <a:cubicBezTo>
                    <a:pt x="1" y="3563"/>
                    <a:pt x="331" y="4128"/>
                    <a:pt x="737" y="4128"/>
                  </a:cubicBezTo>
                  <a:cubicBezTo>
                    <a:pt x="1145" y="4128"/>
                    <a:pt x="1474" y="3563"/>
                    <a:pt x="1474" y="2866"/>
                  </a:cubicBezTo>
                  <a:lnTo>
                    <a:pt x="1473" y="2866"/>
                  </a:lnTo>
                  <a:cubicBezTo>
                    <a:pt x="1473" y="2170"/>
                    <a:pt x="1144" y="1"/>
                    <a:pt x="737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0"/>
            <p:cNvSpPr/>
            <p:nvPr/>
          </p:nvSpPr>
          <p:spPr>
            <a:xfrm>
              <a:off x="2422875" y="855850"/>
              <a:ext cx="25" cy="775"/>
            </a:xfrm>
            <a:custGeom>
              <a:rect b="b" l="l" r="r" t="t"/>
              <a:pathLst>
                <a:path extrusionOk="0" h="31" w="1">
                  <a:moveTo>
                    <a:pt x="0" y="30"/>
                  </a:moveTo>
                  <a:lnTo>
                    <a:pt x="0" y="31"/>
                  </a:lnTo>
                  <a:lnTo>
                    <a:pt x="0" y="31"/>
                  </a:lnTo>
                  <a:lnTo>
                    <a:pt x="0" y="30"/>
                  </a:lnTo>
                  <a:close/>
                  <a:moveTo>
                    <a:pt x="0" y="28"/>
                  </a:moveTo>
                  <a:lnTo>
                    <a:pt x="0" y="28"/>
                  </a:lnTo>
                  <a:close/>
                  <a:moveTo>
                    <a:pt x="0" y="25"/>
                  </a:moveTo>
                  <a:lnTo>
                    <a:pt x="0" y="25"/>
                  </a:lnTo>
                  <a:close/>
                  <a:moveTo>
                    <a:pt x="0" y="24"/>
                  </a:moveTo>
                  <a:lnTo>
                    <a:pt x="0" y="24"/>
                  </a:lnTo>
                  <a:close/>
                  <a:moveTo>
                    <a:pt x="0" y="21"/>
                  </a:moveTo>
                  <a:lnTo>
                    <a:pt x="0" y="21"/>
                  </a:lnTo>
                  <a:close/>
                  <a:moveTo>
                    <a:pt x="0" y="19"/>
                  </a:moveTo>
                  <a:lnTo>
                    <a:pt x="0" y="19"/>
                  </a:lnTo>
                  <a:close/>
                  <a:moveTo>
                    <a:pt x="0" y="16"/>
                  </a:moveTo>
                  <a:lnTo>
                    <a:pt x="0" y="16"/>
                  </a:lnTo>
                  <a:close/>
                  <a:moveTo>
                    <a:pt x="0" y="15"/>
                  </a:moveTo>
                  <a:lnTo>
                    <a:pt x="0" y="15"/>
                  </a:lnTo>
                  <a:close/>
                  <a:moveTo>
                    <a:pt x="0" y="14"/>
                  </a:moveTo>
                  <a:lnTo>
                    <a:pt x="0" y="14"/>
                  </a:lnTo>
                  <a:close/>
                  <a:moveTo>
                    <a:pt x="0" y="11"/>
                  </a:moveTo>
                  <a:lnTo>
                    <a:pt x="0" y="11"/>
                  </a:lnTo>
                  <a:close/>
                  <a:moveTo>
                    <a:pt x="0" y="6"/>
                  </a:moveTo>
                  <a:lnTo>
                    <a:pt x="0" y="6"/>
                  </a:lnTo>
                  <a:close/>
                  <a:moveTo>
                    <a:pt x="0" y="5"/>
                  </a:moveTo>
                  <a:lnTo>
                    <a:pt x="0" y="5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0"/>
            <p:cNvSpPr/>
            <p:nvPr/>
          </p:nvSpPr>
          <p:spPr>
            <a:xfrm>
              <a:off x="2404350" y="888150"/>
              <a:ext cx="100" cy="25"/>
            </a:xfrm>
            <a:custGeom>
              <a:rect b="b" l="l" r="r" t="t"/>
              <a:pathLst>
                <a:path extrusionOk="0" h="1" w="4">
                  <a:moveTo>
                    <a:pt x="3" y="1"/>
                  </a:moveTo>
                  <a:lnTo>
                    <a:pt x="3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0"/>
            <p:cNvSpPr/>
            <p:nvPr/>
          </p:nvSpPr>
          <p:spPr>
            <a:xfrm>
              <a:off x="2392225" y="788600"/>
              <a:ext cx="30675" cy="99575"/>
            </a:xfrm>
            <a:custGeom>
              <a:rect b="b" l="l" r="r" t="t"/>
              <a:pathLst>
                <a:path extrusionOk="0" h="3983" w="1227">
                  <a:moveTo>
                    <a:pt x="671" y="1"/>
                  </a:moveTo>
                  <a:lnTo>
                    <a:pt x="671" y="1"/>
                  </a:lnTo>
                  <a:cubicBezTo>
                    <a:pt x="794" y="382"/>
                    <a:pt x="865" y="829"/>
                    <a:pt x="865" y="1310"/>
                  </a:cubicBezTo>
                  <a:cubicBezTo>
                    <a:pt x="865" y="2395"/>
                    <a:pt x="504" y="3314"/>
                    <a:pt x="1" y="3658"/>
                  </a:cubicBezTo>
                  <a:cubicBezTo>
                    <a:pt x="130" y="3856"/>
                    <a:pt x="298" y="3981"/>
                    <a:pt x="485" y="3983"/>
                  </a:cubicBezTo>
                  <a:lnTo>
                    <a:pt x="489" y="3983"/>
                  </a:lnTo>
                  <a:cubicBezTo>
                    <a:pt x="897" y="3983"/>
                    <a:pt x="1226" y="3418"/>
                    <a:pt x="1226" y="2721"/>
                  </a:cubicBezTo>
                  <a:lnTo>
                    <a:pt x="1226" y="2691"/>
                  </a:lnTo>
                  <a:cubicBezTo>
                    <a:pt x="1219" y="2077"/>
                    <a:pt x="984" y="485"/>
                    <a:pt x="67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0"/>
            <p:cNvSpPr/>
            <p:nvPr/>
          </p:nvSpPr>
          <p:spPr>
            <a:xfrm>
              <a:off x="2923175" y="1012425"/>
              <a:ext cx="3500" cy="28100"/>
            </a:xfrm>
            <a:custGeom>
              <a:rect b="b" l="l" r="r" t="t"/>
              <a:pathLst>
                <a:path extrusionOk="0" h="1124" w="140">
                  <a:moveTo>
                    <a:pt x="140" y="0"/>
                  </a:moveTo>
                  <a:lnTo>
                    <a:pt x="1" y="80"/>
                  </a:lnTo>
                  <a:lnTo>
                    <a:pt x="1" y="1065"/>
                  </a:lnTo>
                  <a:cubicBezTo>
                    <a:pt x="1" y="1099"/>
                    <a:pt x="29" y="1123"/>
                    <a:pt x="60" y="1123"/>
                  </a:cubicBezTo>
                  <a:cubicBezTo>
                    <a:pt x="70" y="1123"/>
                    <a:pt x="80" y="1121"/>
                    <a:pt x="89" y="1115"/>
                  </a:cubicBezTo>
                  <a:lnTo>
                    <a:pt x="140" y="1086"/>
                  </a:lnTo>
                  <a:lnTo>
                    <a:pt x="140" y="1085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0"/>
            <p:cNvSpPr/>
            <p:nvPr/>
          </p:nvSpPr>
          <p:spPr>
            <a:xfrm>
              <a:off x="2912675" y="955425"/>
              <a:ext cx="23900" cy="67000"/>
            </a:xfrm>
            <a:custGeom>
              <a:rect b="b" l="l" r="r" t="t"/>
              <a:pathLst>
                <a:path extrusionOk="0" h="2680" w="956">
                  <a:moveTo>
                    <a:pt x="479" y="1"/>
                  </a:moveTo>
                  <a:cubicBezTo>
                    <a:pt x="215" y="1"/>
                    <a:pt x="0" y="1409"/>
                    <a:pt x="0" y="1861"/>
                  </a:cubicBezTo>
                  <a:cubicBezTo>
                    <a:pt x="0" y="2314"/>
                    <a:pt x="215" y="2679"/>
                    <a:pt x="479" y="2679"/>
                  </a:cubicBezTo>
                  <a:cubicBezTo>
                    <a:pt x="743" y="2679"/>
                    <a:pt x="956" y="2314"/>
                    <a:pt x="956" y="1861"/>
                  </a:cubicBezTo>
                  <a:cubicBezTo>
                    <a:pt x="956" y="1409"/>
                    <a:pt x="743" y="1"/>
                    <a:pt x="479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0"/>
            <p:cNvSpPr/>
            <p:nvPr/>
          </p:nvSpPr>
          <p:spPr>
            <a:xfrm>
              <a:off x="2936550" y="1001250"/>
              <a:ext cx="25" cy="725"/>
            </a:xfrm>
            <a:custGeom>
              <a:rect b="b" l="l" r="r" t="t"/>
              <a:pathLst>
                <a:path extrusionOk="0" h="29" w="1">
                  <a:moveTo>
                    <a:pt x="1" y="27"/>
                  </a:moveTo>
                  <a:lnTo>
                    <a:pt x="1" y="28"/>
                  </a:lnTo>
                  <a:lnTo>
                    <a:pt x="1" y="28"/>
                  </a:lnTo>
                  <a:lnTo>
                    <a:pt x="1" y="27"/>
                  </a:lnTo>
                  <a:moveTo>
                    <a:pt x="1" y="25"/>
                  </a:moveTo>
                  <a:lnTo>
                    <a:pt x="1" y="25"/>
                  </a:lnTo>
                  <a:close/>
                  <a:moveTo>
                    <a:pt x="1" y="25"/>
                  </a:moveTo>
                  <a:lnTo>
                    <a:pt x="1" y="25"/>
                  </a:lnTo>
                  <a:close/>
                  <a:moveTo>
                    <a:pt x="1" y="24"/>
                  </a:moveTo>
                  <a:lnTo>
                    <a:pt x="1" y="24"/>
                  </a:lnTo>
                  <a:close/>
                  <a:moveTo>
                    <a:pt x="1" y="21"/>
                  </a:moveTo>
                  <a:lnTo>
                    <a:pt x="1" y="21"/>
                  </a:lnTo>
                  <a:close/>
                  <a:moveTo>
                    <a:pt x="1" y="20"/>
                  </a:moveTo>
                  <a:lnTo>
                    <a:pt x="1" y="20"/>
                  </a:lnTo>
                  <a:close/>
                  <a:moveTo>
                    <a:pt x="1" y="17"/>
                  </a:moveTo>
                  <a:lnTo>
                    <a:pt x="1" y="17"/>
                  </a:lnTo>
                  <a:close/>
                  <a:moveTo>
                    <a:pt x="1" y="15"/>
                  </a:moveTo>
                  <a:lnTo>
                    <a:pt x="1" y="15"/>
                  </a:lnTo>
                  <a:close/>
                  <a:moveTo>
                    <a:pt x="1" y="12"/>
                  </a:moveTo>
                  <a:lnTo>
                    <a:pt x="1" y="12"/>
                  </a:lnTo>
                  <a:close/>
                  <a:moveTo>
                    <a:pt x="1" y="11"/>
                  </a:moveTo>
                  <a:lnTo>
                    <a:pt x="1" y="11"/>
                  </a:lnTo>
                  <a:close/>
                  <a:moveTo>
                    <a:pt x="1" y="9"/>
                  </a:moveTo>
                  <a:lnTo>
                    <a:pt x="1" y="9"/>
                  </a:lnTo>
                  <a:close/>
                  <a:moveTo>
                    <a:pt x="1" y="8"/>
                  </a:moveTo>
                  <a:lnTo>
                    <a:pt x="1" y="8"/>
                  </a:lnTo>
                  <a:close/>
                  <a:moveTo>
                    <a:pt x="1" y="5"/>
                  </a:moveTo>
                  <a:lnTo>
                    <a:pt x="1" y="5"/>
                  </a:lnTo>
                  <a:close/>
                  <a:moveTo>
                    <a:pt x="1" y="2"/>
                  </a:moveTo>
                  <a:lnTo>
                    <a:pt x="1" y="2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0"/>
            <p:cNvSpPr/>
            <p:nvPr/>
          </p:nvSpPr>
          <p:spPr>
            <a:xfrm>
              <a:off x="2916700" y="957825"/>
              <a:ext cx="19875" cy="64600"/>
            </a:xfrm>
            <a:custGeom>
              <a:rect b="b" l="l" r="r" t="t"/>
              <a:pathLst>
                <a:path extrusionOk="0" h="2584" w="795">
                  <a:moveTo>
                    <a:pt x="435" y="1"/>
                  </a:moveTo>
                  <a:lnTo>
                    <a:pt x="435" y="1"/>
                  </a:lnTo>
                  <a:cubicBezTo>
                    <a:pt x="521" y="275"/>
                    <a:pt x="563" y="560"/>
                    <a:pt x="561" y="849"/>
                  </a:cubicBezTo>
                  <a:cubicBezTo>
                    <a:pt x="561" y="1552"/>
                    <a:pt x="326" y="2150"/>
                    <a:pt x="0" y="2373"/>
                  </a:cubicBezTo>
                  <a:cubicBezTo>
                    <a:pt x="84" y="2502"/>
                    <a:pt x="194" y="2583"/>
                    <a:pt x="316" y="2583"/>
                  </a:cubicBezTo>
                  <a:cubicBezTo>
                    <a:pt x="580" y="2583"/>
                    <a:pt x="795" y="2218"/>
                    <a:pt x="795" y="1765"/>
                  </a:cubicBezTo>
                  <a:lnTo>
                    <a:pt x="795" y="1764"/>
                  </a:lnTo>
                  <a:lnTo>
                    <a:pt x="795" y="1758"/>
                  </a:lnTo>
                  <a:lnTo>
                    <a:pt x="795" y="1754"/>
                  </a:lnTo>
                  <a:lnTo>
                    <a:pt x="795" y="1752"/>
                  </a:lnTo>
                  <a:lnTo>
                    <a:pt x="795" y="1749"/>
                  </a:lnTo>
                  <a:lnTo>
                    <a:pt x="795" y="1741"/>
                  </a:lnTo>
                  <a:lnTo>
                    <a:pt x="795" y="1739"/>
                  </a:lnTo>
                  <a:cubicBezTo>
                    <a:pt x="787" y="1335"/>
                    <a:pt x="637" y="312"/>
                    <a:pt x="43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0"/>
            <p:cNvSpPr/>
            <p:nvPr/>
          </p:nvSpPr>
          <p:spPr>
            <a:xfrm>
              <a:off x="2560775" y="1195050"/>
              <a:ext cx="3975" cy="31850"/>
            </a:xfrm>
            <a:custGeom>
              <a:rect b="b" l="l" r="r" t="t"/>
              <a:pathLst>
                <a:path extrusionOk="0" h="1274" w="159">
                  <a:moveTo>
                    <a:pt x="158" y="1"/>
                  </a:moveTo>
                  <a:lnTo>
                    <a:pt x="0" y="91"/>
                  </a:lnTo>
                  <a:lnTo>
                    <a:pt x="0" y="1206"/>
                  </a:lnTo>
                  <a:cubicBezTo>
                    <a:pt x="0" y="1245"/>
                    <a:pt x="32" y="1273"/>
                    <a:pt x="66" y="1273"/>
                  </a:cubicBezTo>
                  <a:cubicBezTo>
                    <a:pt x="78" y="1273"/>
                    <a:pt x="89" y="1270"/>
                    <a:pt x="100" y="1264"/>
                  </a:cubicBezTo>
                  <a:lnTo>
                    <a:pt x="158" y="1230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0"/>
            <p:cNvSpPr/>
            <p:nvPr/>
          </p:nvSpPr>
          <p:spPr>
            <a:xfrm>
              <a:off x="2548850" y="1130450"/>
              <a:ext cx="27100" cy="75950"/>
            </a:xfrm>
            <a:custGeom>
              <a:rect b="b" l="l" r="r" t="t"/>
              <a:pathLst>
                <a:path extrusionOk="0" h="3038" w="1084">
                  <a:moveTo>
                    <a:pt x="541" y="1"/>
                  </a:moveTo>
                  <a:cubicBezTo>
                    <a:pt x="242" y="1"/>
                    <a:pt x="0" y="1596"/>
                    <a:pt x="0" y="2109"/>
                  </a:cubicBezTo>
                  <a:cubicBezTo>
                    <a:pt x="0" y="2621"/>
                    <a:pt x="242" y="3037"/>
                    <a:pt x="541" y="3037"/>
                  </a:cubicBezTo>
                  <a:cubicBezTo>
                    <a:pt x="840" y="3037"/>
                    <a:pt x="1083" y="2621"/>
                    <a:pt x="1083" y="2109"/>
                  </a:cubicBezTo>
                  <a:cubicBezTo>
                    <a:pt x="1083" y="1596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0"/>
            <p:cNvSpPr/>
            <p:nvPr/>
          </p:nvSpPr>
          <p:spPr>
            <a:xfrm>
              <a:off x="2562300" y="1206375"/>
              <a:ext cx="75" cy="25"/>
            </a:xfrm>
            <a:custGeom>
              <a:rect b="b" l="l" r="r" t="t"/>
              <a:pathLst>
                <a:path extrusionOk="0" h="1" w="3">
                  <a:moveTo>
                    <a:pt x="3" y="0"/>
                  </a:moveTo>
                  <a:lnTo>
                    <a:pt x="3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2553400" y="1133150"/>
              <a:ext cx="18850" cy="73250"/>
            </a:xfrm>
            <a:custGeom>
              <a:rect b="b" l="l" r="r" t="t"/>
              <a:pathLst>
                <a:path extrusionOk="0" h="2930" w="754">
                  <a:moveTo>
                    <a:pt x="494" y="0"/>
                  </a:moveTo>
                  <a:lnTo>
                    <a:pt x="494" y="0"/>
                  </a:lnTo>
                  <a:cubicBezTo>
                    <a:pt x="590" y="312"/>
                    <a:pt x="639" y="637"/>
                    <a:pt x="636" y="963"/>
                  </a:cubicBezTo>
                  <a:cubicBezTo>
                    <a:pt x="636" y="1760"/>
                    <a:pt x="371" y="2438"/>
                    <a:pt x="1" y="2690"/>
                  </a:cubicBezTo>
                  <a:cubicBezTo>
                    <a:pt x="95" y="2835"/>
                    <a:pt x="220" y="2928"/>
                    <a:pt x="356" y="2929"/>
                  </a:cubicBezTo>
                  <a:lnTo>
                    <a:pt x="360" y="2929"/>
                  </a:lnTo>
                  <a:cubicBezTo>
                    <a:pt x="514" y="2929"/>
                    <a:pt x="653" y="2818"/>
                    <a:pt x="753" y="2639"/>
                  </a:cubicBezTo>
                  <a:cubicBezTo>
                    <a:pt x="674" y="2420"/>
                    <a:pt x="635" y="2190"/>
                    <a:pt x="636" y="1958"/>
                  </a:cubicBezTo>
                  <a:cubicBezTo>
                    <a:pt x="636" y="1707"/>
                    <a:pt x="679" y="1265"/>
                    <a:pt x="752" y="802"/>
                  </a:cubicBezTo>
                  <a:cubicBezTo>
                    <a:pt x="684" y="464"/>
                    <a:pt x="594" y="155"/>
                    <a:pt x="494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2963550" y="1244625"/>
              <a:ext cx="4000" cy="31825"/>
            </a:xfrm>
            <a:custGeom>
              <a:rect b="b" l="l" r="r" t="t"/>
              <a:pathLst>
                <a:path extrusionOk="0" h="1273" w="160">
                  <a:moveTo>
                    <a:pt x="159" y="0"/>
                  </a:moveTo>
                  <a:lnTo>
                    <a:pt x="1" y="91"/>
                  </a:lnTo>
                  <a:lnTo>
                    <a:pt x="1" y="1205"/>
                  </a:lnTo>
                  <a:cubicBezTo>
                    <a:pt x="1" y="1244"/>
                    <a:pt x="33" y="1272"/>
                    <a:pt x="68" y="1272"/>
                  </a:cubicBezTo>
                  <a:cubicBezTo>
                    <a:pt x="79" y="1272"/>
                    <a:pt x="90" y="1269"/>
                    <a:pt x="101" y="1263"/>
                  </a:cubicBezTo>
                  <a:lnTo>
                    <a:pt x="159" y="1230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2951625" y="1180025"/>
              <a:ext cx="27125" cy="75925"/>
            </a:xfrm>
            <a:custGeom>
              <a:rect b="b" l="l" r="r" t="t"/>
              <a:pathLst>
                <a:path extrusionOk="0" h="3037" w="1085">
                  <a:moveTo>
                    <a:pt x="543" y="0"/>
                  </a:moveTo>
                  <a:cubicBezTo>
                    <a:pt x="243" y="0"/>
                    <a:pt x="1" y="1595"/>
                    <a:pt x="1" y="2108"/>
                  </a:cubicBezTo>
                  <a:cubicBezTo>
                    <a:pt x="1" y="2620"/>
                    <a:pt x="243" y="3036"/>
                    <a:pt x="543" y="3036"/>
                  </a:cubicBezTo>
                  <a:cubicBezTo>
                    <a:pt x="842" y="3036"/>
                    <a:pt x="1084" y="2620"/>
                    <a:pt x="1084" y="2108"/>
                  </a:cubicBezTo>
                  <a:cubicBezTo>
                    <a:pt x="1084" y="1595"/>
                    <a:pt x="842" y="0"/>
                    <a:pt x="543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2978725" y="1232250"/>
              <a:ext cx="25" cy="500"/>
            </a:xfrm>
            <a:custGeom>
              <a:rect b="b" l="l" r="r" t="t"/>
              <a:pathLst>
                <a:path extrusionOk="0" h="20" w="1">
                  <a:moveTo>
                    <a:pt x="0" y="18"/>
                  </a:moveTo>
                  <a:lnTo>
                    <a:pt x="0" y="19"/>
                  </a:lnTo>
                  <a:lnTo>
                    <a:pt x="0" y="19"/>
                  </a:lnTo>
                  <a:lnTo>
                    <a:pt x="0" y="18"/>
                  </a:lnTo>
                  <a:close/>
                  <a:moveTo>
                    <a:pt x="0" y="17"/>
                  </a:moveTo>
                  <a:lnTo>
                    <a:pt x="0" y="17"/>
                  </a:lnTo>
                  <a:close/>
                  <a:moveTo>
                    <a:pt x="0" y="15"/>
                  </a:moveTo>
                  <a:lnTo>
                    <a:pt x="0" y="15"/>
                  </a:lnTo>
                  <a:close/>
                  <a:moveTo>
                    <a:pt x="0" y="14"/>
                  </a:moveTo>
                  <a:lnTo>
                    <a:pt x="0" y="14"/>
                  </a:lnTo>
                  <a:close/>
                  <a:moveTo>
                    <a:pt x="0" y="12"/>
                  </a:moveTo>
                  <a:lnTo>
                    <a:pt x="0" y="12"/>
                  </a:lnTo>
                  <a:close/>
                  <a:moveTo>
                    <a:pt x="0" y="11"/>
                  </a:moveTo>
                  <a:lnTo>
                    <a:pt x="0" y="11"/>
                  </a:lnTo>
                  <a:close/>
                  <a:moveTo>
                    <a:pt x="0" y="9"/>
                  </a:moveTo>
                  <a:lnTo>
                    <a:pt x="0" y="9"/>
                  </a:lnTo>
                  <a:close/>
                  <a:moveTo>
                    <a:pt x="0" y="6"/>
                  </a:moveTo>
                  <a:lnTo>
                    <a:pt x="0" y="6"/>
                  </a:lnTo>
                  <a:close/>
                  <a:moveTo>
                    <a:pt x="0" y="6"/>
                  </a:moveTo>
                  <a:lnTo>
                    <a:pt x="0" y="6"/>
                  </a:lnTo>
                  <a:close/>
                  <a:moveTo>
                    <a:pt x="0" y="5"/>
                  </a:moveTo>
                  <a:lnTo>
                    <a:pt x="0" y="5"/>
                  </a:lnTo>
                  <a:close/>
                  <a:moveTo>
                    <a:pt x="0" y="3"/>
                  </a:moveTo>
                  <a:lnTo>
                    <a:pt x="0" y="3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2956200" y="1182700"/>
              <a:ext cx="22550" cy="73250"/>
            </a:xfrm>
            <a:custGeom>
              <a:rect b="b" l="l" r="r" t="t"/>
              <a:pathLst>
                <a:path extrusionOk="0" h="2930" w="902">
                  <a:moveTo>
                    <a:pt x="494" y="0"/>
                  </a:moveTo>
                  <a:cubicBezTo>
                    <a:pt x="589" y="312"/>
                    <a:pt x="639" y="637"/>
                    <a:pt x="636" y="963"/>
                  </a:cubicBezTo>
                  <a:cubicBezTo>
                    <a:pt x="636" y="1761"/>
                    <a:pt x="370" y="2438"/>
                    <a:pt x="1" y="2690"/>
                  </a:cubicBezTo>
                  <a:cubicBezTo>
                    <a:pt x="96" y="2837"/>
                    <a:pt x="221" y="2929"/>
                    <a:pt x="360" y="2929"/>
                  </a:cubicBezTo>
                  <a:cubicBezTo>
                    <a:pt x="659" y="2929"/>
                    <a:pt x="901" y="2513"/>
                    <a:pt x="901" y="2001"/>
                  </a:cubicBezTo>
                  <a:lnTo>
                    <a:pt x="901" y="1988"/>
                  </a:lnTo>
                  <a:lnTo>
                    <a:pt x="901" y="1983"/>
                  </a:lnTo>
                  <a:cubicBezTo>
                    <a:pt x="897" y="1534"/>
                    <a:pt x="724" y="358"/>
                    <a:pt x="494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>
              <a:off x="3240625" y="1196875"/>
              <a:ext cx="3975" cy="31825"/>
            </a:xfrm>
            <a:custGeom>
              <a:rect b="b" l="l" r="r" t="t"/>
              <a:pathLst>
                <a:path extrusionOk="0" h="1273" w="159">
                  <a:moveTo>
                    <a:pt x="159" y="0"/>
                  </a:moveTo>
                  <a:lnTo>
                    <a:pt x="1" y="90"/>
                  </a:lnTo>
                  <a:lnTo>
                    <a:pt x="1" y="1205"/>
                  </a:lnTo>
                  <a:cubicBezTo>
                    <a:pt x="1" y="1244"/>
                    <a:pt x="34" y="1272"/>
                    <a:pt x="68" y="1272"/>
                  </a:cubicBezTo>
                  <a:cubicBezTo>
                    <a:pt x="79" y="1272"/>
                    <a:pt x="90" y="1270"/>
                    <a:pt x="101" y="1263"/>
                  </a:cubicBezTo>
                  <a:lnTo>
                    <a:pt x="159" y="1230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3228700" y="1132275"/>
              <a:ext cx="27125" cy="75925"/>
            </a:xfrm>
            <a:custGeom>
              <a:rect b="b" l="l" r="r" t="t"/>
              <a:pathLst>
                <a:path extrusionOk="0" h="3037" w="1085">
                  <a:moveTo>
                    <a:pt x="543" y="0"/>
                  </a:moveTo>
                  <a:cubicBezTo>
                    <a:pt x="244" y="0"/>
                    <a:pt x="1" y="1595"/>
                    <a:pt x="1" y="2109"/>
                  </a:cubicBezTo>
                  <a:cubicBezTo>
                    <a:pt x="1" y="2621"/>
                    <a:pt x="244" y="3037"/>
                    <a:pt x="543" y="3037"/>
                  </a:cubicBezTo>
                  <a:cubicBezTo>
                    <a:pt x="842" y="3037"/>
                    <a:pt x="1084" y="2621"/>
                    <a:pt x="1084" y="2109"/>
                  </a:cubicBezTo>
                  <a:cubicBezTo>
                    <a:pt x="1084" y="1595"/>
                    <a:pt x="842" y="0"/>
                    <a:pt x="543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3255800" y="1184500"/>
              <a:ext cx="25" cy="500"/>
            </a:xfrm>
            <a:custGeom>
              <a:rect b="b" l="l" r="r" t="t"/>
              <a:pathLst>
                <a:path extrusionOk="0" h="20" w="1">
                  <a:moveTo>
                    <a:pt x="0" y="18"/>
                  </a:moveTo>
                  <a:lnTo>
                    <a:pt x="0" y="20"/>
                  </a:lnTo>
                  <a:lnTo>
                    <a:pt x="0" y="20"/>
                  </a:lnTo>
                  <a:lnTo>
                    <a:pt x="0" y="18"/>
                  </a:lnTo>
                  <a:close/>
                  <a:moveTo>
                    <a:pt x="0" y="17"/>
                  </a:moveTo>
                  <a:lnTo>
                    <a:pt x="0" y="17"/>
                  </a:lnTo>
                  <a:close/>
                  <a:moveTo>
                    <a:pt x="0" y="15"/>
                  </a:moveTo>
                  <a:lnTo>
                    <a:pt x="0" y="15"/>
                  </a:lnTo>
                  <a:close/>
                  <a:moveTo>
                    <a:pt x="0" y="14"/>
                  </a:moveTo>
                  <a:lnTo>
                    <a:pt x="0" y="14"/>
                  </a:lnTo>
                  <a:close/>
                  <a:moveTo>
                    <a:pt x="0" y="12"/>
                  </a:moveTo>
                  <a:lnTo>
                    <a:pt x="0" y="12"/>
                  </a:lnTo>
                  <a:close/>
                  <a:moveTo>
                    <a:pt x="0" y="11"/>
                  </a:moveTo>
                  <a:lnTo>
                    <a:pt x="0" y="11"/>
                  </a:lnTo>
                  <a:close/>
                  <a:moveTo>
                    <a:pt x="0" y="10"/>
                  </a:moveTo>
                  <a:lnTo>
                    <a:pt x="0" y="10"/>
                  </a:lnTo>
                  <a:close/>
                  <a:moveTo>
                    <a:pt x="0" y="7"/>
                  </a:moveTo>
                  <a:lnTo>
                    <a:pt x="0" y="7"/>
                  </a:lnTo>
                  <a:close/>
                  <a:moveTo>
                    <a:pt x="0" y="5"/>
                  </a:moveTo>
                  <a:lnTo>
                    <a:pt x="0" y="5"/>
                  </a:lnTo>
                  <a:close/>
                  <a:moveTo>
                    <a:pt x="0" y="5"/>
                  </a:moveTo>
                  <a:lnTo>
                    <a:pt x="0" y="5"/>
                  </a:lnTo>
                  <a:close/>
                  <a:moveTo>
                    <a:pt x="0" y="2"/>
                  </a:moveTo>
                  <a:lnTo>
                    <a:pt x="0" y="2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3233275" y="1134950"/>
              <a:ext cx="22550" cy="73250"/>
            </a:xfrm>
            <a:custGeom>
              <a:rect b="b" l="l" r="r" t="t"/>
              <a:pathLst>
                <a:path extrusionOk="0" h="2930" w="902">
                  <a:moveTo>
                    <a:pt x="494" y="1"/>
                  </a:moveTo>
                  <a:lnTo>
                    <a:pt x="494" y="1"/>
                  </a:lnTo>
                  <a:cubicBezTo>
                    <a:pt x="591" y="312"/>
                    <a:pt x="639" y="637"/>
                    <a:pt x="636" y="963"/>
                  </a:cubicBezTo>
                  <a:cubicBezTo>
                    <a:pt x="636" y="1761"/>
                    <a:pt x="370" y="2438"/>
                    <a:pt x="1" y="2690"/>
                  </a:cubicBezTo>
                  <a:cubicBezTo>
                    <a:pt x="96" y="2837"/>
                    <a:pt x="221" y="2930"/>
                    <a:pt x="360" y="2930"/>
                  </a:cubicBezTo>
                  <a:cubicBezTo>
                    <a:pt x="659" y="2930"/>
                    <a:pt x="901" y="2514"/>
                    <a:pt x="901" y="2002"/>
                  </a:cubicBezTo>
                  <a:lnTo>
                    <a:pt x="901" y="1993"/>
                  </a:lnTo>
                  <a:lnTo>
                    <a:pt x="901" y="1983"/>
                  </a:lnTo>
                  <a:cubicBezTo>
                    <a:pt x="897" y="1535"/>
                    <a:pt x="724" y="359"/>
                    <a:pt x="494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3248975" y="1039075"/>
              <a:ext cx="3975" cy="31850"/>
            </a:xfrm>
            <a:custGeom>
              <a:rect b="b" l="l" r="r" t="t"/>
              <a:pathLst>
                <a:path extrusionOk="0" h="1274" w="159">
                  <a:moveTo>
                    <a:pt x="158" y="0"/>
                  </a:moveTo>
                  <a:lnTo>
                    <a:pt x="0" y="92"/>
                  </a:lnTo>
                  <a:lnTo>
                    <a:pt x="0" y="1207"/>
                  </a:lnTo>
                  <a:cubicBezTo>
                    <a:pt x="0" y="1245"/>
                    <a:pt x="33" y="1273"/>
                    <a:pt x="68" y="1273"/>
                  </a:cubicBezTo>
                  <a:cubicBezTo>
                    <a:pt x="79" y="1273"/>
                    <a:pt x="90" y="1270"/>
                    <a:pt x="100" y="1265"/>
                  </a:cubicBezTo>
                  <a:lnTo>
                    <a:pt x="158" y="1231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3237050" y="974500"/>
              <a:ext cx="27100" cy="75900"/>
            </a:xfrm>
            <a:custGeom>
              <a:rect b="b" l="l" r="r" t="t"/>
              <a:pathLst>
                <a:path extrusionOk="0" h="3036" w="1084">
                  <a:moveTo>
                    <a:pt x="541" y="1"/>
                  </a:moveTo>
                  <a:cubicBezTo>
                    <a:pt x="242" y="1"/>
                    <a:pt x="0" y="1596"/>
                    <a:pt x="0" y="2108"/>
                  </a:cubicBezTo>
                  <a:cubicBezTo>
                    <a:pt x="0" y="2621"/>
                    <a:pt x="242" y="3036"/>
                    <a:pt x="541" y="3036"/>
                  </a:cubicBezTo>
                  <a:cubicBezTo>
                    <a:pt x="840" y="3036"/>
                    <a:pt x="1084" y="2621"/>
                    <a:pt x="1084" y="2108"/>
                  </a:cubicBezTo>
                  <a:cubicBezTo>
                    <a:pt x="1084" y="1596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>
              <a:off x="3250500" y="1050375"/>
              <a:ext cx="50" cy="25"/>
            </a:xfrm>
            <a:custGeom>
              <a:rect b="b" l="l" r="r" t="t"/>
              <a:pathLst>
                <a:path extrusionOk="0" h="1" w="2">
                  <a:moveTo>
                    <a:pt x="2" y="1"/>
                  </a:moveTo>
                  <a:lnTo>
                    <a:pt x="2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3241575" y="977175"/>
              <a:ext cx="20550" cy="73225"/>
            </a:xfrm>
            <a:custGeom>
              <a:rect b="b" l="l" r="r" t="t"/>
              <a:pathLst>
                <a:path extrusionOk="0" h="2929" w="822">
                  <a:moveTo>
                    <a:pt x="494" y="1"/>
                  </a:moveTo>
                  <a:lnTo>
                    <a:pt x="494" y="1"/>
                  </a:lnTo>
                  <a:cubicBezTo>
                    <a:pt x="591" y="311"/>
                    <a:pt x="639" y="636"/>
                    <a:pt x="637" y="962"/>
                  </a:cubicBezTo>
                  <a:cubicBezTo>
                    <a:pt x="637" y="1760"/>
                    <a:pt x="372" y="2437"/>
                    <a:pt x="1" y="2691"/>
                  </a:cubicBezTo>
                  <a:cubicBezTo>
                    <a:pt x="96" y="2836"/>
                    <a:pt x="220" y="2927"/>
                    <a:pt x="357" y="2929"/>
                  </a:cubicBezTo>
                  <a:lnTo>
                    <a:pt x="360" y="2929"/>
                  </a:lnTo>
                  <a:cubicBezTo>
                    <a:pt x="430" y="2929"/>
                    <a:pt x="498" y="2907"/>
                    <a:pt x="555" y="2868"/>
                  </a:cubicBezTo>
                  <a:lnTo>
                    <a:pt x="555" y="2849"/>
                  </a:lnTo>
                  <a:cubicBezTo>
                    <a:pt x="555" y="2510"/>
                    <a:pt x="662" y="1692"/>
                    <a:pt x="821" y="1181"/>
                  </a:cubicBezTo>
                  <a:cubicBezTo>
                    <a:pt x="749" y="716"/>
                    <a:pt x="631" y="214"/>
                    <a:pt x="495" y="2"/>
                  </a:cubicBezTo>
                  <a:lnTo>
                    <a:pt x="494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3267350" y="1060275"/>
              <a:ext cx="3975" cy="31825"/>
            </a:xfrm>
            <a:custGeom>
              <a:rect b="b" l="l" r="r" t="t"/>
              <a:pathLst>
                <a:path extrusionOk="0" h="1273" w="159">
                  <a:moveTo>
                    <a:pt x="159" y="0"/>
                  </a:moveTo>
                  <a:lnTo>
                    <a:pt x="1" y="90"/>
                  </a:lnTo>
                  <a:lnTo>
                    <a:pt x="1" y="1205"/>
                  </a:lnTo>
                  <a:cubicBezTo>
                    <a:pt x="1" y="1245"/>
                    <a:pt x="32" y="1273"/>
                    <a:pt x="67" y="1273"/>
                  </a:cubicBezTo>
                  <a:cubicBezTo>
                    <a:pt x="78" y="1273"/>
                    <a:pt x="90" y="1270"/>
                    <a:pt x="101" y="1263"/>
                  </a:cubicBezTo>
                  <a:lnTo>
                    <a:pt x="159" y="1230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3255425" y="995700"/>
              <a:ext cx="27100" cy="75900"/>
            </a:xfrm>
            <a:custGeom>
              <a:rect b="b" l="l" r="r" t="t"/>
              <a:pathLst>
                <a:path extrusionOk="0" h="3036" w="1084">
                  <a:moveTo>
                    <a:pt x="543" y="1"/>
                  </a:moveTo>
                  <a:cubicBezTo>
                    <a:pt x="243" y="1"/>
                    <a:pt x="1" y="1596"/>
                    <a:pt x="1" y="2109"/>
                  </a:cubicBezTo>
                  <a:cubicBezTo>
                    <a:pt x="1" y="2621"/>
                    <a:pt x="243" y="3036"/>
                    <a:pt x="543" y="3036"/>
                  </a:cubicBezTo>
                  <a:cubicBezTo>
                    <a:pt x="842" y="3036"/>
                    <a:pt x="1084" y="2621"/>
                    <a:pt x="1084" y="2109"/>
                  </a:cubicBezTo>
                  <a:cubicBezTo>
                    <a:pt x="1084" y="1596"/>
                    <a:pt x="842" y="1"/>
                    <a:pt x="543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3282500" y="1048025"/>
              <a:ext cx="25" cy="375"/>
            </a:xfrm>
            <a:custGeom>
              <a:rect b="b" l="l" r="r" t="t"/>
              <a:pathLst>
                <a:path extrusionOk="0" h="15" w="1">
                  <a:moveTo>
                    <a:pt x="1" y="13"/>
                  </a:moveTo>
                  <a:lnTo>
                    <a:pt x="1" y="15"/>
                  </a:lnTo>
                  <a:lnTo>
                    <a:pt x="1" y="15"/>
                  </a:lnTo>
                  <a:lnTo>
                    <a:pt x="1" y="13"/>
                  </a:lnTo>
                  <a:close/>
                  <a:moveTo>
                    <a:pt x="1" y="12"/>
                  </a:moveTo>
                  <a:lnTo>
                    <a:pt x="1" y="12"/>
                  </a:lnTo>
                  <a:close/>
                  <a:moveTo>
                    <a:pt x="1" y="10"/>
                  </a:moveTo>
                  <a:lnTo>
                    <a:pt x="1" y="10"/>
                  </a:lnTo>
                  <a:close/>
                  <a:moveTo>
                    <a:pt x="1" y="9"/>
                  </a:moveTo>
                  <a:lnTo>
                    <a:pt x="1" y="9"/>
                  </a:lnTo>
                  <a:close/>
                  <a:moveTo>
                    <a:pt x="1" y="8"/>
                  </a:moveTo>
                  <a:lnTo>
                    <a:pt x="1" y="8"/>
                  </a:lnTo>
                  <a:close/>
                  <a:moveTo>
                    <a:pt x="1" y="6"/>
                  </a:moveTo>
                  <a:lnTo>
                    <a:pt x="1" y="6"/>
                  </a:lnTo>
                  <a:close/>
                  <a:moveTo>
                    <a:pt x="1" y="3"/>
                  </a:moveTo>
                  <a:lnTo>
                    <a:pt x="1" y="3"/>
                  </a:lnTo>
                  <a:close/>
                  <a:moveTo>
                    <a:pt x="1" y="2"/>
                  </a:moveTo>
                  <a:lnTo>
                    <a:pt x="1" y="2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3268875" y="1071575"/>
              <a:ext cx="50" cy="25"/>
            </a:xfrm>
            <a:custGeom>
              <a:rect b="b" l="l" r="r" t="t"/>
              <a:pathLst>
                <a:path extrusionOk="0" h="1" w="2">
                  <a:moveTo>
                    <a:pt x="2" y="1"/>
                  </a:moveTo>
                  <a:lnTo>
                    <a:pt x="2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3259950" y="998350"/>
              <a:ext cx="22575" cy="73250"/>
            </a:xfrm>
            <a:custGeom>
              <a:rect b="b" l="l" r="r" t="t"/>
              <a:pathLst>
                <a:path extrusionOk="0" h="2930" w="903">
                  <a:moveTo>
                    <a:pt x="495" y="1"/>
                  </a:moveTo>
                  <a:cubicBezTo>
                    <a:pt x="591" y="312"/>
                    <a:pt x="640" y="637"/>
                    <a:pt x="637" y="964"/>
                  </a:cubicBezTo>
                  <a:cubicBezTo>
                    <a:pt x="637" y="1761"/>
                    <a:pt x="372" y="2438"/>
                    <a:pt x="1" y="2691"/>
                  </a:cubicBezTo>
                  <a:cubicBezTo>
                    <a:pt x="96" y="2836"/>
                    <a:pt x="221" y="2928"/>
                    <a:pt x="357" y="2930"/>
                  </a:cubicBezTo>
                  <a:lnTo>
                    <a:pt x="362" y="2930"/>
                  </a:lnTo>
                  <a:cubicBezTo>
                    <a:pt x="661" y="2930"/>
                    <a:pt x="903" y="2514"/>
                    <a:pt x="903" y="2002"/>
                  </a:cubicBezTo>
                  <a:lnTo>
                    <a:pt x="903" y="1987"/>
                  </a:lnTo>
                  <a:cubicBezTo>
                    <a:pt x="898" y="1542"/>
                    <a:pt x="726" y="359"/>
                    <a:pt x="49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>
              <a:off x="2835275" y="1178675"/>
              <a:ext cx="40075" cy="51800"/>
            </a:xfrm>
            <a:custGeom>
              <a:rect b="b" l="l" r="r" t="t"/>
              <a:pathLst>
                <a:path extrusionOk="0" h="2072" w="1603">
                  <a:moveTo>
                    <a:pt x="1552" y="0"/>
                  </a:moveTo>
                  <a:lnTo>
                    <a:pt x="0" y="897"/>
                  </a:lnTo>
                  <a:lnTo>
                    <a:pt x="776" y="973"/>
                  </a:lnTo>
                  <a:lnTo>
                    <a:pt x="1552" y="0"/>
                  </a:lnTo>
                  <a:close/>
                  <a:moveTo>
                    <a:pt x="1602" y="79"/>
                  </a:moveTo>
                  <a:lnTo>
                    <a:pt x="802" y="1084"/>
                  </a:lnTo>
                  <a:lnTo>
                    <a:pt x="0" y="1004"/>
                  </a:lnTo>
                  <a:lnTo>
                    <a:pt x="0" y="2071"/>
                  </a:lnTo>
                  <a:lnTo>
                    <a:pt x="1602" y="1147"/>
                  </a:lnTo>
                  <a:lnTo>
                    <a:pt x="1602" y="79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2731175" y="646125"/>
              <a:ext cx="41500" cy="43200"/>
            </a:xfrm>
            <a:custGeom>
              <a:rect b="b" l="l" r="r" t="t"/>
              <a:pathLst>
                <a:path extrusionOk="0" h="1728" w="1660">
                  <a:moveTo>
                    <a:pt x="1365" y="0"/>
                  </a:moveTo>
                  <a:cubicBezTo>
                    <a:pt x="1204" y="0"/>
                    <a:pt x="1023" y="53"/>
                    <a:pt x="830" y="165"/>
                  </a:cubicBezTo>
                  <a:cubicBezTo>
                    <a:pt x="509" y="350"/>
                    <a:pt x="217" y="665"/>
                    <a:pt x="1" y="1029"/>
                  </a:cubicBezTo>
                  <a:lnTo>
                    <a:pt x="121" y="1104"/>
                  </a:lnTo>
                  <a:cubicBezTo>
                    <a:pt x="306" y="794"/>
                    <a:pt x="555" y="526"/>
                    <a:pt x="830" y="366"/>
                  </a:cubicBezTo>
                  <a:cubicBezTo>
                    <a:pt x="995" y="272"/>
                    <a:pt x="1150" y="227"/>
                    <a:pt x="1287" y="227"/>
                  </a:cubicBezTo>
                  <a:cubicBezTo>
                    <a:pt x="1379" y="227"/>
                    <a:pt x="1464" y="247"/>
                    <a:pt x="1538" y="287"/>
                  </a:cubicBezTo>
                  <a:lnTo>
                    <a:pt x="1660" y="70"/>
                  </a:lnTo>
                  <a:cubicBezTo>
                    <a:pt x="1573" y="24"/>
                    <a:pt x="1474" y="0"/>
                    <a:pt x="1365" y="0"/>
                  </a:cubicBezTo>
                  <a:close/>
                  <a:moveTo>
                    <a:pt x="1198" y="482"/>
                  </a:moveTo>
                  <a:cubicBezTo>
                    <a:pt x="1088" y="482"/>
                    <a:pt x="963" y="518"/>
                    <a:pt x="830" y="594"/>
                  </a:cubicBezTo>
                  <a:cubicBezTo>
                    <a:pt x="609" y="723"/>
                    <a:pt x="407" y="939"/>
                    <a:pt x="259" y="1190"/>
                  </a:cubicBezTo>
                  <a:lnTo>
                    <a:pt x="379" y="1267"/>
                  </a:lnTo>
                  <a:cubicBezTo>
                    <a:pt x="497" y="1070"/>
                    <a:pt x="655" y="897"/>
                    <a:pt x="830" y="797"/>
                  </a:cubicBezTo>
                  <a:cubicBezTo>
                    <a:pt x="935" y="736"/>
                    <a:pt x="1033" y="708"/>
                    <a:pt x="1121" y="708"/>
                  </a:cubicBezTo>
                  <a:cubicBezTo>
                    <a:pt x="1180" y="708"/>
                    <a:pt x="1234" y="721"/>
                    <a:pt x="1281" y="746"/>
                  </a:cubicBezTo>
                  <a:lnTo>
                    <a:pt x="1402" y="530"/>
                  </a:lnTo>
                  <a:cubicBezTo>
                    <a:pt x="1342" y="499"/>
                    <a:pt x="1273" y="482"/>
                    <a:pt x="1198" y="482"/>
                  </a:cubicBezTo>
                  <a:close/>
                  <a:moveTo>
                    <a:pt x="1036" y="951"/>
                  </a:moveTo>
                  <a:cubicBezTo>
                    <a:pt x="974" y="951"/>
                    <a:pt x="903" y="971"/>
                    <a:pt x="829" y="1014"/>
                  </a:cubicBezTo>
                  <a:cubicBezTo>
                    <a:pt x="704" y="1087"/>
                    <a:pt x="593" y="1207"/>
                    <a:pt x="510" y="1348"/>
                  </a:cubicBezTo>
                  <a:lnTo>
                    <a:pt x="630" y="1425"/>
                  </a:lnTo>
                  <a:cubicBezTo>
                    <a:pt x="678" y="1339"/>
                    <a:pt x="746" y="1268"/>
                    <a:pt x="829" y="1216"/>
                  </a:cubicBezTo>
                  <a:cubicBezTo>
                    <a:pt x="876" y="1189"/>
                    <a:pt x="920" y="1176"/>
                    <a:pt x="959" y="1176"/>
                  </a:cubicBezTo>
                  <a:cubicBezTo>
                    <a:pt x="985" y="1176"/>
                    <a:pt x="1008" y="1182"/>
                    <a:pt x="1029" y="1193"/>
                  </a:cubicBezTo>
                  <a:lnTo>
                    <a:pt x="1149" y="978"/>
                  </a:lnTo>
                  <a:cubicBezTo>
                    <a:pt x="1116" y="960"/>
                    <a:pt x="1078" y="951"/>
                    <a:pt x="1036" y="951"/>
                  </a:cubicBezTo>
                  <a:close/>
                  <a:moveTo>
                    <a:pt x="892" y="1372"/>
                  </a:moveTo>
                  <a:cubicBezTo>
                    <a:pt x="873" y="1372"/>
                    <a:pt x="852" y="1378"/>
                    <a:pt x="830" y="1391"/>
                  </a:cubicBezTo>
                  <a:cubicBezTo>
                    <a:pt x="749" y="1445"/>
                    <a:pt x="698" y="1532"/>
                    <a:pt x="693" y="1629"/>
                  </a:cubicBezTo>
                  <a:cubicBezTo>
                    <a:pt x="693" y="1691"/>
                    <a:pt x="724" y="1727"/>
                    <a:pt x="770" y="1727"/>
                  </a:cubicBezTo>
                  <a:cubicBezTo>
                    <a:pt x="788" y="1727"/>
                    <a:pt x="809" y="1722"/>
                    <a:pt x="830" y="1709"/>
                  </a:cubicBezTo>
                  <a:cubicBezTo>
                    <a:pt x="912" y="1655"/>
                    <a:pt x="962" y="1567"/>
                    <a:pt x="968" y="1471"/>
                  </a:cubicBezTo>
                  <a:cubicBezTo>
                    <a:pt x="968" y="1409"/>
                    <a:pt x="937" y="1372"/>
                    <a:pt x="892" y="1372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2585500" y="1198200"/>
              <a:ext cx="5375" cy="43325"/>
            </a:xfrm>
            <a:custGeom>
              <a:rect b="b" l="l" r="r" t="t"/>
              <a:pathLst>
                <a:path extrusionOk="0" h="1733" w="215">
                  <a:moveTo>
                    <a:pt x="215" y="1"/>
                  </a:moveTo>
                  <a:lnTo>
                    <a:pt x="0" y="126"/>
                  </a:lnTo>
                  <a:lnTo>
                    <a:pt x="0" y="1641"/>
                  </a:lnTo>
                  <a:cubicBezTo>
                    <a:pt x="0" y="1694"/>
                    <a:pt x="43" y="1732"/>
                    <a:pt x="91" y="1732"/>
                  </a:cubicBezTo>
                  <a:cubicBezTo>
                    <a:pt x="106" y="1732"/>
                    <a:pt x="122" y="1728"/>
                    <a:pt x="136" y="1719"/>
                  </a:cubicBezTo>
                  <a:lnTo>
                    <a:pt x="215" y="1674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2569275" y="1110450"/>
              <a:ext cx="36825" cy="103200"/>
            </a:xfrm>
            <a:custGeom>
              <a:rect b="b" l="l" r="r" t="t"/>
              <a:pathLst>
                <a:path extrusionOk="0" h="4128" w="1473">
                  <a:moveTo>
                    <a:pt x="738" y="0"/>
                  </a:moveTo>
                  <a:cubicBezTo>
                    <a:pt x="330" y="0"/>
                    <a:pt x="1" y="2170"/>
                    <a:pt x="1" y="2866"/>
                  </a:cubicBezTo>
                  <a:cubicBezTo>
                    <a:pt x="1" y="3562"/>
                    <a:pt x="330" y="4127"/>
                    <a:pt x="738" y="4127"/>
                  </a:cubicBezTo>
                  <a:cubicBezTo>
                    <a:pt x="1144" y="4127"/>
                    <a:pt x="1473" y="3563"/>
                    <a:pt x="1473" y="2866"/>
                  </a:cubicBezTo>
                  <a:cubicBezTo>
                    <a:pt x="1473" y="2170"/>
                    <a:pt x="1144" y="0"/>
                    <a:pt x="738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2606075" y="1181125"/>
              <a:ext cx="25" cy="375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14"/>
                  </a:lnTo>
                  <a:close/>
                  <a:moveTo>
                    <a:pt x="1" y="13"/>
                  </a:moveTo>
                  <a:lnTo>
                    <a:pt x="1" y="13"/>
                  </a:lnTo>
                  <a:close/>
                  <a:moveTo>
                    <a:pt x="1" y="10"/>
                  </a:moveTo>
                  <a:lnTo>
                    <a:pt x="1" y="10"/>
                  </a:lnTo>
                  <a:close/>
                  <a:moveTo>
                    <a:pt x="1" y="8"/>
                  </a:moveTo>
                  <a:lnTo>
                    <a:pt x="1" y="8"/>
                  </a:lnTo>
                  <a:close/>
                  <a:moveTo>
                    <a:pt x="1" y="5"/>
                  </a:moveTo>
                  <a:lnTo>
                    <a:pt x="1" y="5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2606075" y="1181575"/>
              <a:ext cx="25" cy="525"/>
            </a:xfrm>
            <a:custGeom>
              <a:rect b="b" l="l" r="r" t="t"/>
              <a:pathLst>
                <a:path extrusionOk="0" h="21" w="1">
                  <a:moveTo>
                    <a:pt x="1" y="19"/>
                  </a:moveTo>
                  <a:lnTo>
                    <a:pt x="1" y="21"/>
                  </a:lnTo>
                  <a:lnTo>
                    <a:pt x="1" y="21"/>
                  </a:lnTo>
                  <a:lnTo>
                    <a:pt x="1" y="19"/>
                  </a:lnTo>
                  <a:close/>
                  <a:moveTo>
                    <a:pt x="1" y="16"/>
                  </a:moveTo>
                  <a:lnTo>
                    <a:pt x="1" y="16"/>
                  </a:lnTo>
                  <a:close/>
                  <a:moveTo>
                    <a:pt x="1" y="15"/>
                  </a:moveTo>
                  <a:lnTo>
                    <a:pt x="1" y="15"/>
                  </a:lnTo>
                  <a:close/>
                  <a:moveTo>
                    <a:pt x="1" y="13"/>
                  </a:moveTo>
                  <a:lnTo>
                    <a:pt x="1" y="13"/>
                  </a:lnTo>
                  <a:close/>
                  <a:moveTo>
                    <a:pt x="1" y="11"/>
                  </a:moveTo>
                  <a:lnTo>
                    <a:pt x="1" y="11"/>
                  </a:lnTo>
                  <a:close/>
                  <a:moveTo>
                    <a:pt x="1" y="9"/>
                  </a:moveTo>
                  <a:lnTo>
                    <a:pt x="1" y="9"/>
                  </a:lnTo>
                  <a:close/>
                  <a:moveTo>
                    <a:pt x="1" y="6"/>
                  </a:moveTo>
                  <a:lnTo>
                    <a:pt x="1" y="6"/>
                  </a:lnTo>
                  <a:close/>
                  <a:moveTo>
                    <a:pt x="1" y="5"/>
                  </a:moveTo>
                  <a:lnTo>
                    <a:pt x="1" y="5"/>
                  </a:lnTo>
                  <a:close/>
                  <a:moveTo>
                    <a:pt x="1" y="3"/>
                  </a:moveTo>
                  <a:lnTo>
                    <a:pt x="1" y="3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2575450" y="1114075"/>
              <a:ext cx="30650" cy="99575"/>
            </a:xfrm>
            <a:custGeom>
              <a:rect b="b" l="l" r="r" t="t"/>
              <a:pathLst>
                <a:path extrusionOk="0" h="3983" w="1226">
                  <a:moveTo>
                    <a:pt x="672" y="0"/>
                  </a:moveTo>
                  <a:lnTo>
                    <a:pt x="672" y="0"/>
                  </a:lnTo>
                  <a:cubicBezTo>
                    <a:pt x="794" y="382"/>
                    <a:pt x="866" y="828"/>
                    <a:pt x="866" y="1308"/>
                  </a:cubicBezTo>
                  <a:cubicBezTo>
                    <a:pt x="866" y="2393"/>
                    <a:pt x="504" y="3314"/>
                    <a:pt x="0" y="3657"/>
                  </a:cubicBezTo>
                  <a:cubicBezTo>
                    <a:pt x="131" y="3856"/>
                    <a:pt x="301" y="3982"/>
                    <a:pt x="491" y="3982"/>
                  </a:cubicBezTo>
                  <a:cubicBezTo>
                    <a:pt x="897" y="3982"/>
                    <a:pt x="1226" y="3418"/>
                    <a:pt x="1226" y="2721"/>
                  </a:cubicBezTo>
                  <a:lnTo>
                    <a:pt x="1226" y="2700"/>
                  </a:lnTo>
                  <a:lnTo>
                    <a:pt x="1226" y="2696"/>
                  </a:lnTo>
                  <a:lnTo>
                    <a:pt x="1226" y="2693"/>
                  </a:lnTo>
                  <a:lnTo>
                    <a:pt x="1226" y="2687"/>
                  </a:lnTo>
                  <a:lnTo>
                    <a:pt x="1226" y="2683"/>
                  </a:lnTo>
                  <a:cubicBezTo>
                    <a:pt x="1217" y="2065"/>
                    <a:pt x="984" y="483"/>
                    <a:pt x="672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2774600" y="1342825"/>
              <a:ext cx="5400" cy="43275"/>
            </a:xfrm>
            <a:custGeom>
              <a:rect b="b" l="l" r="r" t="t"/>
              <a:pathLst>
                <a:path extrusionOk="0" h="1731" w="216">
                  <a:moveTo>
                    <a:pt x="216" y="0"/>
                  </a:moveTo>
                  <a:lnTo>
                    <a:pt x="1" y="124"/>
                  </a:lnTo>
                  <a:lnTo>
                    <a:pt x="1" y="1639"/>
                  </a:lnTo>
                  <a:cubicBezTo>
                    <a:pt x="0" y="1693"/>
                    <a:pt x="44" y="1731"/>
                    <a:pt x="92" y="1731"/>
                  </a:cubicBezTo>
                  <a:cubicBezTo>
                    <a:pt x="107" y="1731"/>
                    <a:pt x="123" y="1727"/>
                    <a:pt x="137" y="1719"/>
                  </a:cubicBezTo>
                  <a:lnTo>
                    <a:pt x="216" y="1674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2758425" y="1254975"/>
              <a:ext cx="36850" cy="103250"/>
            </a:xfrm>
            <a:custGeom>
              <a:rect b="b" l="l" r="r" t="t"/>
              <a:pathLst>
                <a:path extrusionOk="0" h="4130" w="1474">
                  <a:moveTo>
                    <a:pt x="737" y="1"/>
                  </a:moveTo>
                  <a:cubicBezTo>
                    <a:pt x="331" y="1"/>
                    <a:pt x="0" y="2170"/>
                    <a:pt x="0" y="2868"/>
                  </a:cubicBezTo>
                  <a:cubicBezTo>
                    <a:pt x="0" y="3564"/>
                    <a:pt x="331" y="4129"/>
                    <a:pt x="737" y="4129"/>
                  </a:cubicBezTo>
                  <a:cubicBezTo>
                    <a:pt x="1143" y="4129"/>
                    <a:pt x="1473" y="3564"/>
                    <a:pt x="1473" y="2868"/>
                  </a:cubicBezTo>
                  <a:cubicBezTo>
                    <a:pt x="1473" y="2170"/>
                    <a:pt x="1143" y="1"/>
                    <a:pt x="737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2795250" y="1325600"/>
              <a:ext cx="25" cy="1075"/>
            </a:xfrm>
            <a:custGeom>
              <a:rect b="b" l="l" r="r" t="t"/>
              <a:pathLst>
                <a:path extrusionOk="0" h="43" w="1">
                  <a:moveTo>
                    <a:pt x="0" y="40"/>
                  </a:moveTo>
                  <a:lnTo>
                    <a:pt x="0" y="43"/>
                  </a:lnTo>
                  <a:lnTo>
                    <a:pt x="0" y="43"/>
                  </a:lnTo>
                  <a:lnTo>
                    <a:pt x="0" y="40"/>
                  </a:lnTo>
                  <a:close/>
                  <a:moveTo>
                    <a:pt x="0" y="38"/>
                  </a:moveTo>
                  <a:lnTo>
                    <a:pt x="0" y="38"/>
                  </a:lnTo>
                  <a:close/>
                  <a:moveTo>
                    <a:pt x="0" y="37"/>
                  </a:moveTo>
                  <a:lnTo>
                    <a:pt x="0" y="37"/>
                  </a:lnTo>
                  <a:close/>
                  <a:moveTo>
                    <a:pt x="0" y="34"/>
                  </a:moveTo>
                  <a:lnTo>
                    <a:pt x="0" y="34"/>
                  </a:lnTo>
                  <a:close/>
                  <a:moveTo>
                    <a:pt x="0" y="32"/>
                  </a:moveTo>
                  <a:lnTo>
                    <a:pt x="0" y="32"/>
                  </a:lnTo>
                  <a:close/>
                  <a:moveTo>
                    <a:pt x="0" y="28"/>
                  </a:moveTo>
                  <a:lnTo>
                    <a:pt x="0" y="28"/>
                  </a:lnTo>
                  <a:close/>
                  <a:moveTo>
                    <a:pt x="0" y="25"/>
                  </a:moveTo>
                  <a:lnTo>
                    <a:pt x="0" y="25"/>
                  </a:lnTo>
                  <a:close/>
                  <a:moveTo>
                    <a:pt x="0" y="24"/>
                  </a:moveTo>
                  <a:lnTo>
                    <a:pt x="0" y="24"/>
                  </a:lnTo>
                  <a:close/>
                  <a:moveTo>
                    <a:pt x="0" y="22"/>
                  </a:moveTo>
                  <a:lnTo>
                    <a:pt x="0" y="22"/>
                  </a:lnTo>
                  <a:close/>
                  <a:moveTo>
                    <a:pt x="0" y="16"/>
                  </a:moveTo>
                  <a:cubicBezTo>
                    <a:pt x="0" y="18"/>
                    <a:pt x="0" y="19"/>
                    <a:pt x="0" y="21"/>
                  </a:cubicBezTo>
                  <a:cubicBezTo>
                    <a:pt x="0" y="19"/>
                    <a:pt x="0" y="18"/>
                    <a:pt x="0" y="16"/>
                  </a:cubicBezTo>
                  <a:close/>
                  <a:moveTo>
                    <a:pt x="0" y="15"/>
                  </a:moveTo>
                  <a:lnTo>
                    <a:pt x="0" y="15"/>
                  </a:lnTo>
                  <a:close/>
                  <a:moveTo>
                    <a:pt x="0" y="14"/>
                  </a:moveTo>
                  <a:lnTo>
                    <a:pt x="0" y="14"/>
                  </a:lnTo>
                  <a:close/>
                  <a:moveTo>
                    <a:pt x="0" y="11"/>
                  </a:moveTo>
                  <a:lnTo>
                    <a:pt x="0" y="11"/>
                  </a:lnTo>
                  <a:close/>
                  <a:moveTo>
                    <a:pt x="0" y="5"/>
                  </a:moveTo>
                  <a:lnTo>
                    <a:pt x="0" y="5"/>
                  </a:lnTo>
                  <a:close/>
                  <a:moveTo>
                    <a:pt x="0" y="2"/>
                  </a:moveTo>
                  <a:lnTo>
                    <a:pt x="0" y="2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2764575" y="1258675"/>
              <a:ext cx="30650" cy="99550"/>
            </a:xfrm>
            <a:custGeom>
              <a:rect b="b" l="l" r="r" t="t"/>
              <a:pathLst>
                <a:path extrusionOk="0" h="3982" w="1226">
                  <a:moveTo>
                    <a:pt x="670" y="1"/>
                  </a:moveTo>
                  <a:cubicBezTo>
                    <a:pt x="794" y="381"/>
                    <a:pt x="865" y="827"/>
                    <a:pt x="865" y="1309"/>
                  </a:cubicBezTo>
                  <a:cubicBezTo>
                    <a:pt x="865" y="2393"/>
                    <a:pt x="504" y="3313"/>
                    <a:pt x="1" y="3656"/>
                  </a:cubicBezTo>
                  <a:cubicBezTo>
                    <a:pt x="131" y="3856"/>
                    <a:pt x="301" y="3981"/>
                    <a:pt x="491" y="3981"/>
                  </a:cubicBezTo>
                  <a:cubicBezTo>
                    <a:pt x="897" y="3981"/>
                    <a:pt x="1226" y="3417"/>
                    <a:pt x="1226" y="2720"/>
                  </a:cubicBezTo>
                  <a:lnTo>
                    <a:pt x="1226" y="2712"/>
                  </a:lnTo>
                  <a:lnTo>
                    <a:pt x="1226" y="2709"/>
                  </a:lnTo>
                  <a:lnTo>
                    <a:pt x="1226" y="2706"/>
                  </a:lnTo>
                  <a:lnTo>
                    <a:pt x="1226" y="2704"/>
                  </a:lnTo>
                  <a:lnTo>
                    <a:pt x="1226" y="2699"/>
                  </a:lnTo>
                  <a:cubicBezTo>
                    <a:pt x="1226" y="2698"/>
                    <a:pt x="1226" y="2696"/>
                    <a:pt x="1226" y="2695"/>
                  </a:cubicBezTo>
                  <a:lnTo>
                    <a:pt x="1226" y="2679"/>
                  </a:lnTo>
                  <a:cubicBezTo>
                    <a:pt x="1216" y="2058"/>
                    <a:pt x="984" y="482"/>
                    <a:pt x="672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2885550" y="599375"/>
              <a:ext cx="28000" cy="31525"/>
            </a:xfrm>
            <a:custGeom>
              <a:rect b="b" l="l" r="r" t="t"/>
              <a:pathLst>
                <a:path extrusionOk="0" h="1261" w="1120">
                  <a:moveTo>
                    <a:pt x="531" y="0"/>
                  </a:moveTo>
                  <a:cubicBezTo>
                    <a:pt x="530" y="1"/>
                    <a:pt x="529" y="1"/>
                    <a:pt x="529" y="2"/>
                  </a:cubicBezTo>
                  <a:lnTo>
                    <a:pt x="529" y="2"/>
                  </a:lnTo>
                  <a:lnTo>
                    <a:pt x="531" y="0"/>
                  </a:lnTo>
                  <a:close/>
                  <a:moveTo>
                    <a:pt x="1120" y="1020"/>
                  </a:moveTo>
                  <a:lnTo>
                    <a:pt x="1118" y="1021"/>
                  </a:lnTo>
                  <a:lnTo>
                    <a:pt x="1118" y="1021"/>
                  </a:lnTo>
                  <a:cubicBezTo>
                    <a:pt x="1118" y="1020"/>
                    <a:pt x="1119" y="1020"/>
                    <a:pt x="1120" y="1020"/>
                  </a:cubicBezTo>
                  <a:close/>
                  <a:moveTo>
                    <a:pt x="529" y="2"/>
                  </a:moveTo>
                  <a:lnTo>
                    <a:pt x="164" y="213"/>
                  </a:lnTo>
                  <a:cubicBezTo>
                    <a:pt x="2" y="308"/>
                    <a:pt x="0" y="611"/>
                    <a:pt x="163" y="892"/>
                  </a:cubicBezTo>
                  <a:cubicBezTo>
                    <a:pt x="244" y="1033"/>
                    <a:pt x="350" y="1141"/>
                    <a:pt x="457" y="1204"/>
                  </a:cubicBezTo>
                  <a:cubicBezTo>
                    <a:pt x="522" y="1240"/>
                    <a:pt x="586" y="1260"/>
                    <a:pt x="645" y="1260"/>
                  </a:cubicBezTo>
                  <a:cubicBezTo>
                    <a:pt x="684" y="1260"/>
                    <a:pt x="721" y="1251"/>
                    <a:pt x="753" y="1233"/>
                  </a:cubicBezTo>
                  <a:lnTo>
                    <a:pt x="1118" y="1021"/>
                  </a:lnTo>
                  <a:lnTo>
                    <a:pt x="1118" y="1021"/>
                  </a:lnTo>
                  <a:cubicBezTo>
                    <a:pt x="1086" y="1039"/>
                    <a:pt x="1050" y="1048"/>
                    <a:pt x="1012" y="1048"/>
                  </a:cubicBezTo>
                  <a:cubicBezTo>
                    <a:pt x="953" y="1048"/>
                    <a:pt x="889" y="1027"/>
                    <a:pt x="824" y="991"/>
                  </a:cubicBezTo>
                  <a:cubicBezTo>
                    <a:pt x="717" y="928"/>
                    <a:pt x="611" y="820"/>
                    <a:pt x="530" y="679"/>
                  </a:cubicBezTo>
                  <a:cubicBezTo>
                    <a:pt x="368" y="400"/>
                    <a:pt x="369" y="96"/>
                    <a:pt x="529" y="2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2922225" y="650300"/>
              <a:ext cx="9650" cy="7275"/>
            </a:xfrm>
            <a:custGeom>
              <a:rect b="b" l="l" r="r" t="t"/>
              <a:pathLst>
                <a:path extrusionOk="0" h="291" w="386">
                  <a:moveTo>
                    <a:pt x="368" y="1"/>
                  </a:moveTo>
                  <a:lnTo>
                    <a:pt x="1" y="214"/>
                  </a:lnTo>
                  <a:cubicBezTo>
                    <a:pt x="19" y="245"/>
                    <a:pt x="20" y="279"/>
                    <a:pt x="2" y="290"/>
                  </a:cubicBezTo>
                  <a:lnTo>
                    <a:pt x="2" y="290"/>
                  </a:lnTo>
                  <a:lnTo>
                    <a:pt x="368" y="77"/>
                  </a:lnTo>
                  <a:cubicBezTo>
                    <a:pt x="385" y="67"/>
                    <a:pt x="385" y="33"/>
                    <a:pt x="368" y="1"/>
                  </a:cubicBezTo>
                  <a:close/>
                  <a:moveTo>
                    <a:pt x="2" y="290"/>
                  </a:moveTo>
                  <a:lnTo>
                    <a:pt x="1" y="291"/>
                  </a:lnTo>
                  <a:cubicBezTo>
                    <a:pt x="1" y="290"/>
                    <a:pt x="2" y="290"/>
                    <a:pt x="2" y="29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2911275" y="631350"/>
              <a:ext cx="20150" cy="24300"/>
            </a:xfrm>
            <a:custGeom>
              <a:rect b="b" l="l" r="r" t="t"/>
              <a:pathLst>
                <a:path extrusionOk="0" h="972" w="806">
                  <a:moveTo>
                    <a:pt x="368" y="0"/>
                  </a:moveTo>
                  <a:lnTo>
                    <a:pt x="1" y="213"/>
                  </a:lnTo>
                  <a:lnTo>
                    <a:pt x="439" y="972"/>
                  </a:lnTo>
                  <a:lnTo>
                    <a:pt x="806" y="759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2884825" y="590025"/>
              <a:ext cx="40150" cy="46675"/>
            </a:xfrm>
            <a:custGeom>
              <a:rect b="b" l="l" r="r" t="t"/>
              <a:pathLst>
                <a:path extrusionOk="0" h="1867" w="1606">
                  <a:moveTo>
                    <a:pt x="1" y="259"/>
                  </a:moveTo>
                  <a:cubicBezTo>
                    <a:pt x="1" y="259"/>
                    <a:pt x="1" y="260"/>
                    <a:pt x="0" y="260"/>
                  </a:cubicBezTo>
                  <a:lnTo>
                    <a:pt x="1" y="259"/>
                  </a:lnTo>
                  <a:close/>
                  <a:moveTo>
                    <a:pt x="548" y="0"/>
                  </a:moveTo>
                  <a:cubicBezTo>
                    <a:pt x="484" y="0"/>
                    <a:pt x="423" y="15"/>
                    <a:pt x="369" y="47"/>
                  </a:cubicBezTo>
                  <a:lnTo>
                    <a:pt x="1" y="259"/>
                  </a:lnTo>
                  <a:lnTo>
                    <a:pt x="1" y="259"/>
                  </a:lnTo>
                  <a:cubicBezTo>
                    <a:pt x="55" y="228"/>
                    <a:pt x="116" y="214"/>
                    <a:pt x="181" y="214"/>
                  </a:cubicBezTo>
                  <a:cubicBezTo>
                    <a:pt x="279" y="214"/>
                    <a:pt x="385" y="247"/>
                    <a:pt x="491" y="308"/>
                  </a:cubicBezTo>
                  <a:cubicBezTo>
                    <a:pt x="667" y="409"/>
                    <a:pt x="843" y="589"/>
                    <a:pt x="976" y="819"/>
                  </a:cubicBezTo>
                  <a:cubicBezTo>
                    <a:pt x="1211" y="1225"/>
                    <a:pt x="1239" y="1662"/>
                    <a:pt x="1060" y="1866"/>
                  </a:cubicBezTo>
                  <a:lnTo>
                    <a:pt x="1426" y="1653"/>
                  </a:lnTo>
                  <a:cubicBezTo>
                    <a:pt x="1606" y="1449"/>
                    <a:pt x="1578" y="1014"/>
                    <a:pt x="1343" y="606"/>
                  </a:cubicBezTo>
                  <a:cubicBezTo>
                    <a:pt x="1210" y="376"/>
                    <a:pt x="1034" y="197"/>
                    <a:pt x="857" y="94"/>
                  </a:cubicBezTo>
                  <a:cubicBezTo>
                    <a:pt x="751" y="34"/>
                    <a:pt x="645" y="0"/>
                    <a:pt x="548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2878575" y="595325"/>
              <a:ext cx="44150" cy="64100"/>
            </a:xfrm>
            <a:custGeom>
              <a:rect b="b" l="l" r="r" t="t"/>
              <a:pathLst>
                <a:path extrusionOk="0" h="2564" w="1766">
                  <a:moveTo>
                    <a:pt x="552" y="348"/>
                  </a:moveTo>
                  <a:cubicBezTo>
                    <a:pt x="610" y="348"/>
                    <a:pt x="674" y="368"/>
                    <a:pt x="739" y="406"/>
                  </a:cubicBezTo>
                  <a:cubicBezTo>
                    <a:pt x="846" y="467"/>
                    <a:pt x="954" y="576"/>
                    <a:pt x="1035" y="716"/>
                  </a:cubicBezTo>
                  <a:cubicBezTo>
                    <a:pt x="1197" y="998"/>
                    <a:pt x="1196" y="1302"/>
                    <a:pt x="1032" y="1395"/>
                  </a:cubicBezTo>
                  <a:cubicBezTo>
                    <a:pt x="1000" y="1413"/>
                    <a:pt x="963" y="1422"/>
                    <a:pt x="924" y="1422"/>
                  </a:cubicBezTo>
                  <a:cubicBezTo>
                    <a:pt x="865" y="1422"/>
                    <a:pt x="801" y="1402"/>
                    <a:pt x="736" y="1364"/>
                  </a:cubicBezTo>
                  <a:cubicBezTo>
                    <a:pt x="630" y="1303"/>
                    <a:pt x="523" y="1195"/>
                    <a:pt x="442" y="1054"/>
                  </a:cubicBezTo>
                  <a:cubicBezTo>
                    <a:pt x="279" y="773"/>
                    <a:pt x="281" y="468"/>
                    <a:pt x="443" y="375"/>
                  </a:cubicBezTo>
                  <a:cubicBezTo>
                    <a:pt x="476" y="357"/>
                    <a:pt x="513" y="348"/>
                    <a:pt x="552" y="348"/>
                  </a:cubicBezTo>
                  <a:close/>
                  <a:moveTo>
                    <a:pt x="431" y="1"/>
                  </a:moveTo>
                  <a:cubicBezTo>
                    <a:pt x="345" y="1"/>
                    <a:pt x="266" y="27"/>
                    <a:pt x="201" y="83"/>
                  </a:cubicBezTo>
                  <a:cubicBezTo>
                    <a:pt x="1" y="255"/>
                    <a:pt x="2" y="677"/>
                    <a:pt x="205" y="1079"/>
                  </a:cubicBezTo>
                  <a:cubicBezTo>
                    <a:pt x="343" y="1351"/>
                    <a:pt x="539" y="1562"/>
                    <a:pt x="736" y="1675"/>
                  </a:cubicBezTo>
                  <a:cubicBezTo>
                    <a:pt x="843" y="1736"/>
                    <a:pt x="949" y="1770"/>
                    <a:pt x="1046" y="1770"/>
                  </a:cubicBezTo>
                  <a:cubicBezTo>
                    <a:pt x="1071" y="1770"/>
                    <a:pt x="1094" y="1768"/>
                    <a:pt x="1118" y="1763"/>
                  </a:cubicBezTo>
                  <a:lnTo>
                    <a:pt x="1557" y="2522"/>
                  </a:lnTo>
                  <a:cubicBezTo>
                    <a:pt x="1564" y="2536"/>
                    <a:pt x="1576" y="2548"/>
                    <a:pt x="1590" y="2556"/>
                  </a:cubicBezTo>
                  <a:cubicBezTo>
                    <a:pt x="1596" y="2561"/>
                    <a:pt x="1603" y="2563"/>
                    <a:pt x="1610" y="2563"/>
                  </a:cubicBezTo>
                  <a:cubicBezTo>
                    <a:pt x="1615" y="2563"/>
                    <a:pt x="1619" y="2562"/>
                    <a:pt x="1624" y="2561"/>
                  </a:cubicBezTo>
                  <a:lnTo>
                    <a:pt x="1747" y="2490"/>
                  </a:lnTo>
                  <a:cubicBezTo>
                    <a:pt x="1766" y="2479"/>
                    <a:pt x="1766" y="2445"/>
                    <a:pt x="1747" y="2413"/>
                  </a:cubicBezTo>
                  <a:lnTo>
                    <a:pt x="1309" y="1653"/>
                  </a:lnTo>
                  <a:cubicBezTo>
                    <a:pt x="1489" y="1450"/>
                    <a:pt x="1461" y="1013"/>
                    <a:pt x="1226" y="607"/>
                  </a:cubicBezTo>
                  <a:cubicBezTo>
                    <a:pt x="1093" y="375"/>
                    <a:pt x="917" y="197"/>
                    <a:pt x="741" y="96"/>
                  </a:cubicBezTo>
                  <a:cubicBezTo>
                    <a:pt x="634" y="34"/>
                    <a:pt x="528" y="1"/>
                    <a:pt x="431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3060575" y="798875"/>
              <a:ext cx="9200" cy="3900"/>
            </a:xfrm>
            <a:custGeom>
              <a:rect b="b" l="l" r="r" t="t"/>
              <a:pathLst>
                <a:path extrusionOk="0" h="156" w="368">
                  <a:moveTo>
                    <a:pt x="2" y="140"/>
                  </a:moveTo>
                  <a:cubicBezTo>
                    <a:pt x="1" y="140"/>
                    <a:pt x="1" y="140"/>
                    <a:pt x="0" y="141"/>
                  </a:cubicBezTo>
                  <a:lnTo>
                    <a:pt x="2" y="140"/>
                  </a:lnTo>
                  <a:close/>
                  <a:moveTo>
                    <a:pt x="272" y="1"/>
                  </a:moveTo>
                  <a:cubicBezTo>
                    <a:pt x="251" y="1"/>
                    <a:pt x="232" y="6"/>
                    <a:pt x="215" y="16"/>
                  </a:cubicBezTo>
                  <a:lnTo>
                    <a:pt x="2" y="140"/>
                  </a:lnTo>
                  <a:lnTo>
                    <a:pt x="2" y="140"/>
                  </a:lnTo>
                  <a:cubicBezTo>
                    <a:pt x="18" y="131"/>
                    <a:pt x="36" y="126"/>
                    <a:pt x="56" y="126"/>
                  </a:cubicBezTo>
                  <a:cubicBezTo>
                    <a:pt x="85" y="126"/>
                    <a:pt x="119" y="136"/>
                    <a:pt x="154" y="155"/>
                  </a:cubicBezTo>
                  <a:lnTo>
                    <a:pt x="367" y="30"/>
                  </a:lnTo>
                  <a:cubicBezTo>
                    <a:pt x="333" y="10"/>
                    <a:pt x="301" y="1"/>
                    <a:pt x="2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3117150" y="880900"/>
              <a:ext cx="5400" cy="18725"/>
            </a:xfrm>
            <a:custGeom>
              <a:rect b="b" l="l" r="r" t="t"/>
              <a:pathLst>
                <a:path extrusionOk="0" h="749" w="216">
                  <a:moveTo>
                    <a:pt x="216" y="1"/>
                  </a:moveTo>
                  <a:lnTo>
                    <a:pt x="2" y="125"/>
                  </a:lnTo>
                  <a:lnTo>
                    <a:pt x="1" y="749"/>
                  </a:lnTo>
                  <a:lnTo>
                    <a:pt x="214" y="62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3122900" y="878900"/>
              <a:ext cx="6925" cy="6600"/>
            </a:xfrm>
            <a:custGeom>
              <a:rect b="b" l="l" r="r" t="t"/>
              <a:pathLst>
                <a:path extrusionOk="0" h="264" w="277">
                  <a:moveTo>
                    <a:pt x="277" y="1"/>
                  </a:moveTo>
                  <a:lnTo>
                    <a:pt x="62" y="124"/>
                  </a:lnTo>
                  <a:cubicBezTo>
                    <a:pt x="62" y="192"/>
                    <a:pt x="39" y="240"/>
                    <a:pt x="0" y="263"/>
                  </a:cubicBezTo>
                  <a:lnTo>
                    <a:pt x="213" y="139"/>
                  </a:lnTo>
                  <a:cubicBezTo>
                    <a:pt x="252" y="115"/>
                    <a:pt x="277" y="67"/>
                    <a:pt x="2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3124450" y="840550"/>
              <a:ext cx="5500" cy="41475"/>
            </a:xfrm>
            <a:custGeom>
              <a:rect b="b" l="l" r="r" t="t"/>
              <a:pathLst>
                <a:path extrusionOk="0" h="1659" w="220">
                  <a:moveTo>
                    <a:pt x="219" y="1"/>
                  </a:moveTo>
                  <a:lnTo>
                    <a:pt x="5" y="125"/>
                  </a:lnTo>
                  <a:lnTo>
                    <a:pt x="0" y="1658"/>
                  </a:lnTo>
                  <a:lnTo>
                    <a:pt x="215" y="1535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3064425" y="799625"/>
              <a:ext cx="60150" cy="34800"/>
            </a:xfrm>
            <a:custGeom>
              <a:rect b="b" l="l" r="r" t="t"/>
              <a:pathLst>
                <a:path extrusionOk="0" h="1392" w="2406">
                  <a:moveTo>
                    <a:pt x="213" y="0"/>
                  </a:moveTo>
                  <a:lnTo>
                    <a:pt x="0" y="125"/>
                  </a:lnTo>
                  <a:lnTo>
                    <a:pt x="2191" y="1391"/>
                  </a:lnTo>
                  <a:lnTo>
                    <a:pt x="2406" y="1266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3119200" y="831275"/>
              <a:ext cx="10750" cy="12425"/>
            </a:xfrm>
            <a:custGeom>
              <a:rect b="b" l="l" r="r" t="t"/>
              <a:pathLst>
                <a:path extrusionOk="0" h="497" w="430">
                  <a:moveTo>
                    <a:pt x="215" y="0"/>
                  </a:moveTo>
                  <a:lnTo>
                    <a:pt x="0" y="125"/>
                  </a:lnTo>
                  <a:cubicBezTo>
                    <a:pt x="119" y="193"/>
                    <a:pt x="216" y="360"/>
                    <a:pt x="215" y="496"/>
                  </a:cubicBezTo>
                  <a:lnTo>
                    <a:pt x="429" y="372"/>
                  </a:lnTo>
                  <a:cubicBezTo>
                    <a:pt x="429" y="235"/>
                    <a:pt x="334" y="69"/>
                    <a:pt x="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3058875" y="802000"/>
              <a:ext cx="65700" cy="97625"/>
            </a:xfrm>
            <a:custGeom>
              <a:rect b="b" l="l" r="r" t="t"/>
              <a:pathLst>
                <a:path extrusionOk="0" h="3905" w="2628">
                  <a:moveTo>
                    <a:pt x="126" y="1"/>
                  </a:moveTo>
                  <a:cubicBezTo>
                    <a:pt x="55" y="1"/>
                    <a:pt x="6" y="57"/>
                    <a:pt x="6" y="153"/>
                  </a:cubicBezTo>
                  <a:lnTo>
                    <a:pt x="2" y="1686"/>
                  </a:lnTo>
                  <a:cubicBezTo>
                    <a:pt x="0" y="1822"/>
                    <a:pt x="97" y="1989"/>
                    <a:pt x="216" y="2059"/>
                  </a:cubicBezTo>
                  <a:lnTo>
                    <a:pt x="1824" y="2987"/>
                  </a:lnTo>
                  <a:lnTo>
                    <a:pt x="2332" y="3905"/>
                  </a:lnTo>
                  <a:lnTo>
                    <a:pt x="2333" y="3281"/>
                  </a:lnTo>
                  <a:lnTo>
                    <a:pt x="2407" y="3323"/>
                  </a:lnTo>
                  <a:cubicBezTo>
                    <a:pt x="2442" y="3344"/>
                    <a:pt x="2475" y="3353"/>
                    <a:pt x="2505" y="3353"/>
                  </a:cubicBezTo>
                  <a:cubicBezTo>
                    <a:pt x="2575" y="3353"/>
                    <a:pt x="2623" y="3297"/>
                    <a:pt x="2623" y="3200"/>
                  </a:cubicBezTo>
                  <a:lnTo>
                    <a:pt x="2628" y="1667"/>
                  </a:lnTo>
                  <a:cubicBezTo>
                    <a:pt x="2628" y="1531"/>
                    <a:pt x="2532" y="1364"/>
                    <a:pt x="2413" y="1296"/>
                  </a:cubicBezTo>
                  <a:lnTo>
                    <a:pt x="222" y="30"/>
                  </a:lnTo>
                  <a:cubicBezTo>
                    <a:pt x="187" y="10"/>
                    <a:pt x="155" y="1"/>
                    <a:pt x="1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2570675" y="563450"/>
              <a:ext cx="6550" cy="31025"/>
            </a:xfrm>
            <a:custGeom>
              <a:rect b="b" l="l" r="r" t="t"/>
              <a:pathLst>
                <a:path extrusionOk="0" h="1241" w="262">
                  <a:moveTo>
                    <a:pt x="0" y="0"/>
                  </a:moveTo>
                  <a:lnTo>
                    <a:pt x="3" y="1091"/>
                  </a:lnTo>
                  <a:lnTo>
                    <a:pt x="261" y="1240"/>
                  </a:lnTo>
                  <a:lnTo>
                    <a:pt x="258" y="1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2574725" y="553225"/>
              <a:ext cx="6650" cy="3875"/>
            </a:xfrm>
            <a:custGeom>
              <a:rect b="b" l="l" r="r" t="t"/>
              <a:pathLst>
                <a:path extrusionOk="0" h="155" w="266">
                  <a:moveTo>
                    <a:pt x="0" y="0"/>
                  </a:moveTo>
                  <a:lnTo>
                    <a:pt x="8" y="5"/>
                  </a:lnTo>
                  <a:lnTo>
                    <a:pt x="28" y="16"/>
                  </a:lnTo>
                  <a:lnTo>
                    <a:pt x="0" y="0"/>
                  </a:lnTo>
                  <a:close/>
                  <a:moveTo>
                    <a:pt x="28" y="16"/>
                  </a:moveTo>
                  <a:lnTo>
                    <a:pt x="259" y="151"/>
                  </a:lnTo>
                  <a:lnTo>
                    <a:pt x="266" y="154"/>
                  </a:lnTo>
                  <a:lnTo>
                    <a:pt x="28" y="16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2574550" y="553150"/>
              <a:ext cx="6650" cy="3875"/>
            </a:xfrm>
            <a:custGeom>
              <a:rect b="b" l="l" r="r" t="t"/>
              <a:pathLst>
                <a:path extrusionOk="0" h="155" w="266">
                  <a:moveTo>
                    <a:pt x="0" y="0"/>
                  </a:moveTo>
                  <a:lnTo>
                    <a:pt x="258" y="151"/>
                  </a:lnTo>
                  <a:lnTo>
                    <a:pt x="266" y="154"/>
                  </a:lnTo>
                  <a:lnTo>
                    <a:pt x="7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2574350" y="553125"/>
              <a:ext cx="6675" cy="3825"/>
            </a:xfrm>
            <a:custGeom>
              <a:rect b="b" l="l" r="r" t="t"/>
              <a:pathLst>
                <a:path extrusionOk="0" h="153" w="267">
                  <a:moveTo>
                    <a:pt x="1" y="0"/>
                  </a:moveTo>
                  <a:lnTo>
                    <a:pt x="259" y="151"/>
                  </a:lnTo>
                  <a:lnTo>
                    <a:pt x="266" y="152"/>
                  </a:lnTo>
                  <a:lnTo>
                    <a:pt x="8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2574100" y="553125"/>
              <a:ext cx="6750" cy="3775"/>
            </a:xfrm>
            <a:custGeom>
              <a:rect b="b" l="l" r="r" t="t"/>
              <a:pathLst>
                <a:path extrusionOk="0" h="151" w="270">
                  <a:moveTo>
                    <a:pt x="1" y="0"/>
                  </a:moveTo>
                  <a:lnTo>
                    <a:pt x="259" y="149"/>
                  </a:lnTo>
                  <a:lnTo>
                    <a:pt x="269" y="151"/>
                  </a:lnTo>
                  <a:lnTo>
                    <a:pt x="269" y="15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2573925" y="553125"/>
              <a:ext cx="6650" cy="3750"/>
            </a:xfrm>
            <a:custGeom>
              <a:rect b="b" l="l" r="r" t="t"/>
              <a:pathLst>
                <a:path extrusionOk="0" h="150" w="266">
                  <a:moveTo>
                    <a:pt x="1" y="0"/>
                  </a:moveTo>
                  <a:lnTo>
                    <a:pt x="259" y="149"/>
                  </a:lnTo>
                  <a:lnTo>
                    <a:pt x="266" y="14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2573675" y="553125"/>
              <a:ext cx="6725" cy="3825"/>
            </a:xfrm>
            <a:custGeom>
              <a:rect b="b" l="l" r="r" t="t"/>
              <a:pathLst>
                <a:path extrusionOk="0" h="153" w="269">
                  <a:moveTo>
                    <a:pt x="11" y="0"/>
                  </a:moveTo>
                  <a:lnTo>
                    <a:pt x="0" y="3"/>
                  </a:lnTo>
                  <a:lnTo>
                    <a:pt x="259" y="152"/>
                  </a:lnTo>
                  <a:lnTo>
                    <a:pt x="269" y="14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2573450" y="553175"/>
              <a:ext cx="6700" cy="3850"/>
            </a:xfrm>
            <a:custGeom>
              <a:rect b="b" l="l" r="r" t="t"/>
              <a:pathLst>
                <a:path extrusionOk="0" h="154" w="268">
                  <a:moveTo>
                    <a:pt x="9" y="1"/>
                  </a:moveTo>
                  <a:lnTo>
                    <a:pt x="1" y="4"/>
                  </a:lnTo>
                  <a:lnTo>
                    <a:pt x="259" y="153"/>
                  </a:lnTo>
                  <a:lnTo>
                    <a:pt x="268" y="150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0"/>
            <p:cNvSpPr/>
            <p:nvPr/>
          </p:nvSpPr>
          <p:spPr>
            <a:xfrm>
              <a:off x="2573100" y="553250"/>
              <a:ext cx="6825" cy="3950"/>
            </a:xfrm>
            <a:custGeom>
              <a:rect b="b" l="l" r="r" t="t"/>
              <a:pathLst>
                <a:path extrusionOk="0" h="158" w="273">
                  <a:moveTo>
                    <a:pt x="15" y="1"/>
                  </a:moveTo>
                  <a:lnTo>
                    <a:pt x="0" y="8"/>
                  </a:lnTo>
                  <a:lnTo>
                    <a:pt x="258" y="157"/>
                  </a:lnTo>
                  <a:lnTo>
                    <a:pt x="273" y="150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2548400" y="563050"/>
              <a:ext cx="24200" cy="30300"/>
            </a:xfrm>
            <a:custGeom>
              <a:rect b="b" l="l" r="r" t="t"/>
              <a:pathLst>
                <a:path extrusionOk="0" h="1212" w="968">
                  <a:moveTo>
                    <a:pt x="710" y="0"/>
                  </a:moveTo>
                  <a:lnTo>
                    <a:pt x="1" y="1062"/>
                  </a:lnTo>
                  <a:lnTo>
                    <a:pt x="259" y="1211"/>
                  </a:lnTo>
                  <a:lnTo>
                    <a:pt x="968" y="150"/>
                  </a:lnTo>
                  <a:lnTo>
                    <a:pt x="71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2526150" y="590700"/>
              <a:ext cx="51075" cy="29550"/>
            </a:xfrm>
            <a:custGeom>
              <a:rect b="b" l="l" r="r" t="t"/>
              <a:pathLst>
                <a:path extrusionOk="0" h="1182" w="2043">
                  <a:moveTo>
                    <a:pt x="1784" y="1"/>
                  </a:moveTo>
                  <a:lnTo>
                    <a:pt x="0" y="1030"/>
                  </a:lnTo>
                  <a:lnTo>
                    <a:pt x="258" y="1181"/>
                  </a:lnTo>
                  <a:lnTo>
                    <a:pt x="2042" y="150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2521175" y="622075"/>
              <a:ext cx="7275" cy="5300"/>
            </a:xfrm>
            <a:custGeom>
              <a:rect b="b" l="l" r="r" t="t"/>
              <a:pathLst>
                <a:path extrusionOk="0" h="212" w="291">
                  <a:moveTo>
                    <a:pt x="4" y="0"/>
                  </a:moveTo>
                  <a:lnTo>
                    <a:pt x="4" y="0"/>
                  </a:lnTo>
                  <a:cubicBezTo>
                    <a:pt x="1" y="25"/>
                    <a:pt x="12" y="48"/>
                    <a:pt x="33" y="62"/>
                  </a:cubicBezTo>
                  <a:lnTo>
                    <a:pt x="291" y="212"/>
                  </a:lnTo>
                  <a:cubicBezTo>
                    <a:pt x="270" y="199"/>
                    <a:pt x="259" y="174"/>
                    <a:pt x="262" y="149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2530575" y="583575"/>
              <a:ext cx="24300" cy="9775"/>
            </a:xfrm>
            <a:custGeom>
              <a:rect b="b" l="l" r="r" t="t"/>
              <a:pathLst>
                <a:path extrusionOk="0" h="391" w="972">
                  <a:moveTo>
                    <a:pt x="0" y="0"/>
                  </a:moveTo>
                  <a:lnTo>
                    <a:pt x="258" y="151"/>
                  </a:lnTo>
                  <a:lnTo>
                    <a:pt x="972" y="390"/>
                  </a:lnTo>
                  <a:lnTo>
                    <a:pt x="714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0"/>
            <p:cNvSpPr/>
            <p:nvPr/>
          </p:nvSpPr>
          <p:spPr>
            <a:xfrm>
              <a:off x="2521175" y="586200"/>
              <a:ext cx="6550" cy="39625"/>
            </a:xfrm>
            <a:custGeom>
              <a:rect b="b" l="l" r="r" t="t"/>
              <a:pathLst>
                <a:path extrusionOk="0" h="1585" w="262">
                  <a:moveTo>
                    <a:pt x="1" y="1"/>
                  </a:moveTo>
                  <a:lnTo>
                    <a:pt x="4" y="1435"/>
                  </a:lnTo>
                  <a:lnTo>
                    <a:pt x="262" y="1584"/>
                  </a:lnTo>
                  <a:lnTo>
                    <a:pt x="259" y="1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0"/>
            <p:cNvSpPr/>
            <p:nvPr/>
          </p:nvSpPr>
          <p:spPr>
            <a:xfrm>
              <a:off x="2523475" y="553450"/>
              <a:ext cx="56100" cy="32375"/>
            </a:xfrm>
            <a:custGeom>
              <a:rect b="b" l="l" r="r" t="t"/>
              <a:pathLst>
                <a:path extrusionOk="0" h="1295" w="2244">
                  <a:moveTo>
                    <a:pt x="1985" y="0"/>
                  </a:moveTo>
                  <a:lnTo>
                    <a:pt x="0" y="1146"/>
                  </a:lnTo>
                  <a:lnTo>
                    <a:pt x="258" y="1295"/>
                  </a:lnTo>
                  <a:lnTo>
                    <a:pt x="2243" y="149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>
              <a:off x="2521175" y="585775"/>
              <a:ext cx="6525" cy="4200"/>
            </a:xfrm>
            <a:custGeom>
              <a:rect b="b" l="l" r="r" t="t"/>
              <a:pathLst>
                <a:path extrusionOk="0" h="168" w="261">
                  <a:moveTo>
                    <a:pt x="2" y="1"/>
                  </a:moveTo>
                  <a:lnTo>
                    <a:pt x="1" y="18"/>
                  </a:lnTo>
                  <a:lnTo>
                    <a:pt x="259" y="167"/>
                  </a:lnTo>
                  <a:lnTo>
                    <a:pt x="260" y="15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0"/>
            <p:cNvSpPr/>
            <p:nvPr/>
          </p:nvSpPr>
          <p:spPr>
            <a:xfrm>
              <a:off x="2523200" y="582075"/>
              <a:ext cx="6750" cy="3950"/>
            </a:xfrm>
            <a:custGeom>
              <a:rect b="b" l="l" r="r" t="t"/>
              <a:pathLst>
                <a:path extrusionOk="0" h="158" w="270">
                  <a:moveTo>
                    <a:pt x="11" y="1"/>
                  </a:moveTo>
                  <a:lnTo>
                    <a:pt x="1" y="8"/>
                  </a:lnTo>
                  <a:lnTo>
                    <a:pt x="259" y="157"/>
                  </a:lnTo>
                  <a:lnTo>
                    <a:pt x="269" y="15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2521225" y="585525"/>
              <a:ext cx="6500" cy="4000"/>
            </a:xfrm>
            <a:custGeom>
              <a:rect b="b" l="l" r="r" t="t"/>
              <a:pathLst>
                <a:path extrusionOk="0" h="160" w="260">
                  <a:moveTo>
                    <a:pt x="2" y="0"/>
                  </a:moveTo>
                  <a:lnTo>
                    <a:pt x="0" y="11"/>
                  </a:lnTo>
                  <a:lnTo>
                    <a:pt x="258" y="160"/>
                  </a:lnTo>
                  <a:lnTo>
                    <a:pt x="260" y="15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2523025" y="582250"/>
              <a:ext cx="6675" cy="3950"/>
            </a:xfrm>
            <a:custGeom>
              <a:rect b="b" l="l" r="r" t="t"/>
              <a:pathLst>
                <a:path extrusionOk="0" h="158" w="267">
                  <a:moveTo>
                    <a:pt x="8" y="1"/>
                  </a:moveTo>
                  <a:lnTo>
                    <a:pt x="1" y="8"/>
                  </a:lnTo>
                  <a:lnTo>
                    <a:pt x="259" y="157"/>
                  </a:lnTo>
                  <a:lnTo>
                    <a:pt x="266" y="150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0"/>
            <p:cNvSpPr/>
            <p:nvPr/>
          </p:nvSpPr>
          <p:spPr>
            <a:xfrm>
              <a:off x="2521250" y="585200"/>
              <a:ext cx="6550" cy="4075"/>
            </a:xfrm>
            <a:custGeom>
              <a:rect b="b" l="l" r="r" t="t"/>
              <a:pathLst>
                <a:path extrusionOk="0" h="163" w="262">
                  <a:moveTo>
                    <a:pt x="4" y="0"/>
                  </a:moveTo>
                  <a:lnTo>
                    <a:pt x="1" y="13"/>
                  </a:lnTo>
                  <a:lnTo>
                    <a:pt x="259" y="163"/>
                  </a:lnTo>
                  <a:lnTo>
                    <a:pt x="262" y="15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0"/>
            <p:cNvSpPr/>
            <p:nvPr/>
          </p:nvSpPr>
          <p:spPr>
            <a:xfrm>
              <a:off x="2522775" y="582450"/>
              <a:ext cx="6725" cy="4000"/>
            </a:xfrm>
            <a:custGeom>
              <a:rect b="b" l="l" r="r" t="t"/>
              <a:pathLst>
                <a:path extrusionOk="0" h="160" w="269">
                  <a:moveTo>
                    <a:pt x="11" y="0"/>
                  </a:moveTo>
                  <a:lnTo>
                    <a:pt x="1" y="10"/>
                  </a:lnTo>
                  <a:lnTo>
                    <a:pt x="257" y="160"/>
                  </a:lnTo>
                  <a:lnTo>
                    <a:pt x="269" y="149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2521325" y="584950"/>
              <a:ext cx="6550" cy="4000"/>
            </a:xfrm>
            <a:custGeom>
              <a:rect b="b" l="l" r="r" t="t"/>
              <a:pathLst>
                <a:path extrusionOk="0" h="160" w="262">
                  <a:moveTo>
                    <a:pt x="3" y="0"/>
                  </a:moveTo>
                  <a:lnTo>
                    <a:pt x="1" y="10"/>
                  </a:lnTo>
                  <a:lnTo>
                    <a:pt x="259" y="160"/>
                  </a:lnTo>
                  <a:lnTo>
                    <a:pt x="262" y="15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2522600" y="582700"/>
              <a:ext cx="6625" cy="3925"/>
            </a:xfrm>
            <a:custGeom>
              <a:rect b="b" l="l" r="r" t="t"/>
              <a:pathLst>
                <a:path extrusionOk="0" h="157" w="265">
                  <a:moveTo>
                    <a:pt x="8" y="0"/>
                  </a:moveTo>
                  <a:lnTo>
                    <a:pt x="0" y="8"/>
                  </a:lnTo>
                  <a:lnTo>
                    <a:pt x="258" y="157"/>
                  </a:lnTo>
                  <a:lnTo>
                    <a:pt x="264" y="15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>
              <a:off x="2521400" y="584575"/>
              <a:ext cx="6575" cy="4125"/>
            </a:xfrm>
            <a:custGeom>
              <a:rect b="b" l="l" r="r" t="t"/>
              <a:pathLst>
                <a:path extrusionOk="0" h="165" w="263">
                  <a:moveTo>
                    <a:pt x="5" y="1"/>
                  </a:moveTo>
                  <a:lnTo>
                    <a:pt x="0" y="15"/>
                  </a:lnTo>
                  <a:lnTo>
                    <a:pt x="259" y="165"/>
                  </a:lnTo>
                  <a:lnTo>
                    <a:pt x="263" y="151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2522350" y="582875"/>
              <a:ext cx="6725" cy="4050"/>
            </a:xfrm>
            <a:custGeom>
              <a:rect b="b" l="l" r="r" t="t"/>
              <a:pathLst>
                <a:path extrusionOk="0" h="162" w="269">
                  <a:moveTo>
                    <a:pt x="10" y="1"/>
                  </a:moveTo>
                  <a:lnTo>
                    <a:pt x="0" y="12"/>
                  </a:lnTo>
                  <a:lnTo>
                    <a:pt x="258" y="161"/>
                  </a:lnTo>
                  <a:lnTo>
                    <a:pt x="268" y="150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2521500" y="584300"/>
              <a:ext cx="6625" cy="4075"/>
            </a:xfrm>
            <a:custGeom>
              <a:rect b="b" l="l" r="r" t="t"/>
              <a:pathLst>
                <a:path extrusionOk="0" h="163" w="265">
                  <a:moveTo>
                    <a:pt x="7" y="0"/>
                  </a:moveTo>
                  <a:lnTo>
                    <a:pt x="1" y="12"/>
                  </a:lnTo>
                  <a:lnTo>
                    <a:pt x="259" y="162"/>
                  </a:lnTo>
                  <a:lnTo>
                    <a:pt x="265" y="149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0"/>
            <p:cNvSpPr/>
            <p:nvPr/>
          </p:nvSpPr>
          <p:spPr>
            <a:xfrm>
              <a:off x="2522150" y="583175"/>
              <a:ext cx="6675" cy="4000"/>
            </a:xfrm>
            <a:custGeom>
              <a:rect b="b" l="l" r="r" t="t"/>
              <a:pathLst>
                <a:path extrusionOk="0" h="160" w="267">
                  <a:moveTo>
                    <a:pt x="8" y="0"/>
                  </a:moveTo>
                  <a:lnTo>
                    <a:pt x="1" y="9"/>
                  </a:lnTo>
                  <a:lnTo>
                    <a:pt x="259" y="160"/>
                  </a:lnTo>
                  <a:lnTo>
                    <a:pt x="266" y="14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0"/>
            <p:cNvSpPr/>
            <p:nvPr/>
          </p:nvSpPr>
          <p:spPr>
            <a:xfrm>
              <a:off x="2521875" y="583375"/>
              <a:ext cx="6750" cy="4200"/>
            </a:xfrm>
            <a:custGeom>
              <a:rect b="b" l="l" r="r" t="t"/>
              <a:pathLst>
                <a:path extrusionOk="0" h="168" w="270">
                  <a:moveTo>
                    <a:pt x="12" y="1"/>
                  </a:moveTo>
                  <a:lnTo>
                    <a:pt x="0" y="18"/>
                  </a:lnTo>
                  <a:lnTo>
                    <a:pt x="258" y="168"/>
                  </a:lnTo>
                  <a:lnTo>
                    <a:pt x="270" y="152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0"/>
            <p:cNvSpPr/>
            <p:nvPr/>
          </p:nvSpPr>
          <p:spPr>
            <a:xfrm>
              <a:off x="2521650" y="583825"/>
              <a:ext cx="6700" cy="4225"/>
            </a:xfrm>
            <a:custGeom>
              <a:rect b="b" l="l" r="r" t="t"/>
              <a:pathLst>
                <a:path extrusionOk="0" h="169" w="268">
                  <a:moveTo>
                    <a:pt x="9" y="0"/>
                  </a:moveTo>
                  <a:lnTo>
                    <a:pt x="1" y="19"/>
                  </a:lnTo>
                  <a:lnTo>
                    <a:pt x="259" y="168"/>
                  </a:lnTo>
                  <a:lnTo>
                    <a:pt x="267" y="15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0"/>
            <p:cNvSpPr/>
            <p:nvPr/>
          </p:nvSpPr>
          <p:spPr>
            <a:xfrm>
              <a:off x="2527625" y="556875"/>
              <a:ext cx="54475" cy="70650"/>
            </a:xfrm>
            <a:custGeom>
              <a:rect b="b" l="l" r="r" t="t"/>
              <a:pathLst>
                <a:path extrusionOk="0" h="2826" w="2179">
                  <a:moveTo>
                    <a:pt x="1799" y="397"/>
                  </a:moveTo>
                  <a:lnTo>
                    <a:pt x="1090" y="1458"/>
                  </a:lnTo>
                  <a:lnTo>
                    <a:pt x="376" y="1217"/>
                  </a:lnTo>
                  <a:lnTo>
                    <a:pt x="1799" y="397"/>
                  </a:lnTo>
                  <a:close/>
                  <a:moveTo>
                    <a:pt x="1980" y="413"/>
                  </a:moveTo>
                  <a:lnTo>
                    <a:pt x="1983" y="1503"/>
                  </a:lnTo>
                  <a:lnTo>
                    <a:pt x="199" y="2533"/>
                  </a:lnTo>
                  <a:lnTo>
                    <a:pt x="197" y="1442"/>
                  </a:lnTo>
                  <a:lnTo>
                    <a:pt x="197" y="1442"/>
                  </a:lnTo>
                  <a:lnTo>
                    <a:pt x="1030" y="1723"/>
                  </a:lnTo>
                  <a:cubicBezTo>
                    <a:pt x="1036" y="1725"/>
                    <a:pt x="1043" y="1726"/>
                    <a:pt x="1049" y="1726"/>
                  </a:cubicBezTo>
                  <a:cubicBezTo>
                    <a:pt x="1063" y="1726"/>
                    <a:pt x="1078" y="1721"/>
                    <a:pt x="1090" y="1713"/>
                  </a:cubicBezTo>
                  <a:cubicBezTo>
                    <a:pt x="1114" y="1697"/>
                    <a:pt x="1135" y="1679"/>
                    <a:pt x="1151" y="1654"/>
                  </a:cubicBezTo>
                  <a:lnTo>
                    <a:pt x="1980" y="413"/>
                  </a:lnTo>
                  <a:close/>
                  <a:moveTo>
                    <a:pt x="2111" y="1"/>
                  </a:moveTo>
                  <a:lnTo>
                    <a:pt x="2101" y="4"/>
                  </a:lnTo>
                  <a:lnTo>
                    <a:pt x="2092" y="5"/>
                  </a:lnTo>
                  <a:lnTo>
                    <a:pt x="2077" y="14"/>
                  </a:lnTo>
                  <a:lnTo>
                    <a:pt x="92" y="1158"/>
                  </a:lnTo>
                  <a:lnTo>
                    <a:pt x="82" y="1165"/>
                  </a:lnTo>
                  <a:lnTo>
                    <a:pt x="73" y="1172"/>
                  </a:lnTo>
                  <a:lnTo>
                    <a:pt x="63" y="1183"/>
                  </a:lnTo>
                  <a:lnTo>
                    <a:pt x="56" y="1190"/>
                  </a:lnTo>
                  <a:lnTo>
                    <a:pt x="47" y="1201"/>
                  </a:lnTo>
                  <a:lnTo>
                    <a:pt x="40" y="1212"/>
                  </a:lnTo>
                  <a:lnTo>
                    <a:pt x="28" y="1228"/>
                  </a:lnTo>
                  <a:lnTo>
                    <a:pt x="20" y="1245"/>
                  </a:lnTo>
                  <a:lnTo>
                    <a:pt x="14" y="1258"/>
                  </a:lnTo>
                  <a:lnTo>
                    <a:pt x="10" y="1271"/>
                  </a:lnTo>
                  <a:lnTo>
                    <a:pt x="7" y="1281"/>
                  </a:lnTo>
                  <a:lnTo>
                    <a:pt x="4" y="1296"/>
                  </a:lnTo>
                  <a:lnTo>
                    <a:pt x="2" y="1306"/>
                  </a:lnTo>
                  <a:lnTo>
                    <a:pt x="1" y="1322"/>
                  </a:lnTo>
                  <a:lnTo>
                    <a:pt x="4" y="2756"/>
                  </a:lnTo>
                  <a:cubicBezTo>
                    <a:pt x="2" y="2781"/>
                    <a:pt x="12" y="2805"/>
                    <a:pt x="33" y="2820"/>
                  </a:cubicBezTo>
                  <a:cubicBezTo>
                    <a:pt x="42" y="2824"/>
                    <a:pt x="52" y="2826"/>
                    <a:pt x="61" y="2826"/>
                  </a:cubicBezTo>
                  <a:cubicBezTo>
                    <a:pt x="76" y="2826"/>
                    <a:pt x="90" y="2821"/>
                    <a:pt x="102" y="2812"/>
                  </a:cubicBezTo>
                  <a:lnTo>
                    <a:pt x="2082" y="1670"/>
                  </a:lnTo>
                  <a:cubicBezTo>
                    <a:pt x="2138" y="1634"/>
                    <a:pt x="2174" y="1570"/>
                    <a:pt x="2179" y="1502"/>
                  </a:cubicBezTo>
                  <a:lnTo>
                    <a:pt x="2174" y="65"/>
                  </a:lnTo>
                  <a:lnTo>
                    <a:pt x="2173" y="53"/>
                  </a:lnTo>
                  <a:lnTo>
                    <a:pt x="2172" y="44"/>
                  </a:lnTo>
                  <a:lnTo>
                    <a:pt x="2167" y="34"/>
                  </a:lnTo>
                  <a:lnTo>
                    <a:pt x="2164" y="27"/>
                  </a:lnTo>
                  <a:lnTo>
                    <a:pt x="2160" y="20"/>
                  </a:lnTo>
                  <a:lnTo>
                    <a:pt x="2150" y="8"/>
                  </a:lnTo>
                  <a:lnTo>
                    <a:pt x="2143" y="5"/>
                  </a:lnTo>
                  <a:lnTo>
                    <a:pt x="2134" y="2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0"/>
            <p:cNvSpPr/>
            <p:nvPr/>
          </p:nvSpPr>
          <p:spPr>
            <a:xfrm>
              <a:off x="2550325" y="617900"/>
              <a:ext cx="2625" cy="114275"/>
            </a:xfrm>
            <a:custGeom>
              <a:rect b="b" l="l" r="r" t="t"/>
              <a:pathLst>
                <a:path extrusionOk="0" h="4571" w="105">
                  <a:moveTo>
                    <a:pt x="53" y="0"/>
                  </a:moveTo>
                  <a:cubicBezTo>
                    <a:pt x="27" y="0"/>
                    <a:pt x="1" y="18"/>
                    <a:pt x="1" y="52"/>
                  </a:cubicBezTo>
                  <a:lnTo>
                    <a:pt x="1" y="313"/>
                  </a:lnTo>
                  <a:cubicBezTo>
                    <a:pt x="1" y="342"/>
                    <a:pt x="24" y="366"/>
                    <a:pt x="53" y="366"/>
                  </a:cubicBezTo>
                  <a:lnTo>
                    <a:pt x="53" y="369"/>
                  </a:lnTo>
                  <a:cubicBezTo>
                    <a:pt x="82" y="369"/>
                    <a:pt x="105" y="344"/>
                    <a:pt x="105" y="315"/>
                  </a:cubicBezTo>
                  <a:lnTo>
                    <a:pt x="105" y="52"/>
                  </a:lnTo>
                  <a:cubicBezTo>
                    <a:pt x="105" y="18"/>
                    <a:pt x="79" y="0"/>
                    <a:pt x="53" y="0"/>
                  </a:cubicBezTo>
                  <a:close/>
                  <a:moveTo>
                    <a:pt x="53" y="473"/>
                  </a:moveTo>
                  <a:cubicBezTo>
                    <a:pt x="27" y="473"/>
                    <a:pt x="1" y="490"/>
                    <a:pt x="1" y="525"/>
                  </a:cubicBezTo>
                  <a:lnTo>
                    <a:pt x="1" y="838"/>
                  </a:lnTo>
                  <a:cubicBezTo>
                    <a:pt x="1" y="869"/>
                    <a:pt x="24" y="892"/>
                    <a:pt x="53" y="892"/>
                  </a:cubicBezTo>
                  <a:lnTo>
                    <a:pt x="53" y="894"/>
                  </a:lnTo>
                  <a:cubicBezTo>
                    <a:pt x="82" y="894"/>
                    <a:pt x="105" y="870"/>
                    <a:pt x="105" y="841"/>
                  </a:cubicBezTo>
                  <a:lnTo>
                    <a:pt x="105" y="525"/>
                  </a:lnTo>
                  <a:cubicBezTo>
                    <a:pt x="105" y="490"/>
                    <a:pt x="79" y="473"/>
                    <a:pt x="53" y="473"/>
                  </a:cubicBezTo>
                  <a:close/>
                  <a:moveTo>
                    <a:pt x="53" y="998"/>
                  </a:moveTo>
                  <a:cubicBezTo>
                    <a:pt x="27" y="998"/>
                    <a:pt x="1" y="1016"/>
                    <a:pt x="1" y="1052"/>
                  </a:cubicBezTo>
                  <a:lnTo>
                    <a:pt x="1" y="1365"/>
                  </a:lnTo>
                  <a:cubicBezTo>
                    <a:pt x="1" y="1394"/>
                    <a:pt x="24" y="1417"/>
                    <a:pt x="53" y="1417"/>
                  </a:cubicBezTo>
                  <a:lnTo>
                    <a:pt x="53" y="1418"/>
                  </a:lnTo>
                  <a:cubicBezTo>
                    <a:pt x="82" y="1418"/>
                    <a:pt x="105" y="1395"/>
                    <a:pt x="105" y="1366"/>
                  </a:cubicBezTo>
                  <a:lnTo>
                    <a:pt x="105" y="1052"/>
                  </a:lnTo>
                  <a:cubicBezTo>
                    <a:pt x="105" y="1016"/>
                    <a:pt x="79" y="998"/>
                    <a:pt x="53" y="998"/>
                  </a:cubicBezTo>
                  <a:close/>
                  <a:moveTo>
                    <a:pt x="53" y="1524"/>
                  </a:moveTo>
                  <a:cubicBezTo>
                    <a:pt x="27" y="1524"/>
                    <a:pt x="1" y="1542"/>
                    <a:pt x="1" y="1576"/>
                  </a:cubicBezTo>
                  <a:lnTo>
                    <a:pt x="1" y="1890"/>
                  </a:lnTo>
                  <a:cubicBezTo>
                    <a:pt x="1" y="1920"/>
                    <a:pt x="24" y="1943"/>
                    <a:pt x="53" y="1943"/>
                  </a:cubicBezTo>
                  <a:lnTo>
                    <a:pt x="53" y="1945"/>
                  </a:lnTo>
                  <a:cubicBezTo>
                    <a:pt x="82" y="1945"/>
                    <a:pt x="105" y="1920"/>
                    <a:pt x="105" y="1891"/>
                  </a:cubicBezTo>
                  <a:lnTo>
                    <a:pt x="105" y="1576"/>
                  </a:lnTo>
                  <a:cubicBezTo>
                    <a:pt x="105" y="1542"/>
                    <a:pt x="79" y="1524"/>
                    <a:pt x="53" y="1524"/>
                  </a:cubicBezTo>
                  <a:close/>
                  <a:moveTo>
                    <a:pt x="53" y="2049"/>
                  </a:moveTo>
                  <a:cubicBezTo>
                    <a:pt x="27" y="2049"/>
                    <a:pt x="1" y="2067"/>
                    <a:pt x="1" y="2101"/>
                  </a:cubicBezTo>
                  <a:lnTo>
                    <a:pt x="1" y="2416"/>
                  </a:lnTo>
                  <a:cubicBezTo>
                    <a:pt x="1" y="2445"/>
                    <a:pt x="24" y="2468"/>
                    <a:pt x="53" y="2468"/>
                  </a:cubicBezTo>
                  <a:lnTo>
                    <a:pt x="53" y="2470"/>
                  </a:lnTo>
                  <a:cubicBezTo>
                    <a:pt x="82" y="2470"/>
                    <a:pt x="105" y="2447"/>
                    <a:pt x="105" y="2418"/>
                  </a:cubicBezTo>
                  <a:lnTo>
                    <a:pt x="105" y="2101"/>
                  </a:lnTo>
                  <a:cubicBezTo>
                    <a:pt x="105" y="2067"/>
                    <a:pt x="79" y="2049"/>
                    <a:pt x="53" y="2049"/>
                  </a:cubicBezTo>
                  <a:close/>
                  <a:moveTo>
                    <a:pt x="53" y="2575"/>
                  </a:moveTo>
                  <a:cubicBezTo>
                    <a:pt x="27" y="2575"/>
                    <a:pt x="1" y="2592"/>
                    <a:pt x="1" y="2628"/>
                  </a:cubicBezTo>
                  <a:lnTo>
                    <a:pt x="1" y="2942"/>
                  </a:lnTo>
                  <a:cubicBezTo>
                    <a:pt x="1" y="2971"/>
                    <a:pt x="24" y="2995"/>
                    <a:pt x="53" y="2995"/>
                  </a:cubicBezTo>
                  <a:cubicBezTo>
                    <a:pt x="82" y="2995"/>
                    <a:pt x="105" y="2971"/>
                    <a:pt x="105" y="2942"/>
                  </a:cubicBezTo>
                  <a:lnTo>
                    <a:pt x="105" y="2628"/>
                  </a:lnTo>
                  <a:cubicBezTo>
                    <a:pt x="105" y="2592"/>
                    <a:pt x="79" y="2575"/>
                    <a:pt x="53" y="2575"/>
                  </a:cubicBezTo>
                  <a:close/>
                  <a:moveTo>
                    <a:pt x="53" y="3101"/>
                  </a:moveTo>
                  <a:cubicBezTo>
                    <a:pt x="27" y="3101"/>
                    <a:pt x="1" y="3118"/>
                    <a:pt x="1" y="3153"/>
                  </a:cubicBezTo>
                  <a:lnTo>
                    <a:pt x="1" y="3467"/>
                  </a:lnTo>
                  <a:cubicBezTo>
                    <a:pt x="1" y="3496"/>
                    <a:pt x="24" y="3520"/>
                    <a:pt x="53" y="3520"/>
                  </a:cubicBezTo>
                  <a:lnTo>
                    <a:pt x="53" y="3521"/>
                  </a:lnTo>
                  <a:cubicBezTo>
                    <a:pt x="82" y="3521"/>
                    <a:pt x="105" y="3496"/>
                    <a:pt x="105" y="3467"/>
                  </a:cubicBezTo>
                  <a:lnTo>
                    <a:pt x="105" y="3153"/>
                  </a:lnTo>
                  <a:cubicBezTo>
                    <a:pt x="105" y="3118"/>
                    <a:pt x="79" y="3101"/>
                    <a:pt x="53" y="3101"/>
                  </a:cubicBezTo>
                  <a:close/>
                  <a:moveTo>
                    <a:pt x="53" y="3625"/>
                  </a:moveTo>
                  <a:cubicBezTo>
                    <a:pt x="27" y="3625"/>
                    <a:pt x="1" y="3643"/>
                    <a:pt x="1" y="3678"/>
                  </a:cubicBezTo>
                  <a:lnTo>
                    <a:pt x="1" y="3994"/>
                  </a:lnTo>
                  <a:cubicBezTo>
                    <a:pt x="1" y="4023"/>
                    <a:pt x="24" y="4046"/>
                    <a:pt x="53" y="4046"/>
                  </a:cubicBezTo>
                  <a:cubicBezTo>
                    <a:pt x="82" y="4046"/>
                    <a:pt x="105" y="4023"/>
                    <a:pt x="105" y="3994"/>
                  </a:cubicBezTo>
                  <a:lnTo>
                    <a:pt x="105" y="3678"/>
                  </a:lnTo>
                  <a:cubicBezTo>
                    <a:pt x="105" y="3643"/>
                    <a:pt x="79" y="3625"/>
                    <a:pt x="53" y="3625"/>
                  </a:cubicBezTo>
                  <a:close/>
                  <a:moveTo>
                    <a:pt x="53" y="4151"/>
                  </a:moveTo>
                  <a:cubicBezTo>
                    <a:pt x="27" y="4151"/>
                    <a:pt x="1" y="4168"/>
                    <a:pt x="1" y="4204"/>
                  </a:cubicBezTo>
                  <a:lnTo>
                    <a:pt x="1" y="4519"/>
                  </a:lnTo>
                  <a:cubicBezTo>
                    <a:pt x="1" y="4548"/>
                    <a:pt x="24" y="4571"/>
                    <a:pt x="53" y="4571"/>
                  </a:cubicBezTo>
                  <a:cubicBezTo>
                    <a:pt x="82" y="4571"/>
                    <a:pt x="105" y="4548"/>
                    <a:pt x="105" y="4519"/>
                  </a:cubicBezTo>
                  <a:lnTo>
                    <a:pt x="105" y="4204"/>
                  </a:lnTo>
                  <a:cubicBezTo>
                    <a:pt x="105" y="4168"/>
                    <a:pt x="79" y="4151"/>
                    <a:pt x="53" y="415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0"/>
            <p:cNvSpPr/>
            <p:nvPr/>
          </p:nvSpPr>
          <p:spPr>
            <a:xfrm>
              <a:off x="2901325" y="661225"/>
              <a:ext cx="2750" cy="168225"/>
            </a:xfrm>
            <a:custGeom>
              <a:rect b="b" l="l" r="r" t="t"/>
              <a:pathLst>
                <a:path extrusionOk="0" h="6729" w="110">
                  <a:moveTo>
                    <a:pt x="55" y="0"/>
                  </a:moveTo>
                  <a:cubicBezTo>
                    <a:pt x="28" y="0"/>
                    <a:pt x="1" y="19"/>
                    <a:pt x="3" y="57"/>
                  </a:cubicBezTo>
                  <a:lnTo>
                    <a:pt x="3" y="368"/>
                  </a:lnTo>
                  <a:cubicBezTo>
                    <a:pt x="3" y="397"/>
                    <a:pt x="26" y="421"/>
                    <a:pt x="55" y="421"/>
                  </a:cubicBezTo>
                  <a:lnTo>
                    <a:pt x="55" y="424"/>
                  </a:lnTo>
                  <a:cubicBezTo>
                    <a:pt x="84" y="424"/>
                    <a:pt x="109" y="400"/>
                    <a:pt x="107" y="371"/>
                  </a:cubicBezTo>
                  <a:lnTo>
                    <a:pt x="107" y="57"/>
                  </a:lnTo>
                  <a:cubicBezTo>
                    <a:pt x="110" y="19"/>
                    <a:pt x="82" y="0"/>
                    <a:pt x="55" y="0"/>
                  </a:cubicBezTo>
                  <a:close/>
                  <a:moveTo>
                    <a:pt x="56" y="529"/>
                  </a:moveTo>
                  <a:cubicBezTo>
                    <a:pt x="31" y="529"/>
                    <a:pt x="5" y="545"/>
                    <a:pt x="3" y="579"/>
                  </a:cubicBezTo>
                  <a:lnTo>
                    <a:pt x="3" y="893"/>
                  </a:lnTo>
                  <a:cubicBezTo>
                    <a:pt x="3" y="922"/>
                    <a:pt x="26" y="947"/>
                    <a:pt x="55" y="947"/>
                  </a:cubicBezTo>
                  <a:lnTo>
                    <a:pt x="55" y="950"/>
                  </a:lnTo>
                  <a:cubicBezTo>
                    <a:pt x="84" y="950"/>
                    <a:pt x="107" y="925"/>
                    <a:pt x="107" y="896"/>
                  </a:cubicBezTo>
                  <a:lnTo>
                    <a:pt x="107" y="579"/>
                  </a:lnTo>
                  <a:cubicBezTo>
                    <a:pt x="106" y="545"/>
                    <a:pt x="81" y="529"/>
                    <a:pt x="56" y="529"/>
                  </a:cubicBezTo>
                  <a:close/>
                  <a:moveTo>
                    <a:pt x="55" y="1051"/>
                  </a:moveTo>
                  <a:cubicBezTo>
                    <a:pt x="28" y="1051"/>
                    <a:pt x="1" y="1070"/>
                    <a:pt x="3" y="1107"/>
                  </a:cubicBezTo>
                  <a:lnTo>
                    <a:pt x="3" y="1420"/>
                  </a:lnTo>
                  <a:cubicBezTo>
                    <a:pt x="3" y="1449"/>
                    <a:pt x="26" y="1472"/>
                    <a:pt x="55" y="1472"/>
                  </a:cubicBezTo>
                  <a:lnTo>
                    <a:pt x="55" y="1475"/>
                  </a:lnTo>
                  <a:cubicBezTo>
                    <a:pt x="84" y="1475"/>
                    <a:pt x="107" y="1452"/>
                    <a:pt x="107" y="1423"/>
                  </a:cubicBezTo>
                  <a:lnTo>
                    <a:pt x="107" y="1107"/>
                  </a:lnTo>
                  <a:cubicBezTo>
                    <a:pt x="110" y="1070"/>
                    <a:pt x="82" y="1051"/>
                    <a:pt x="55" y="1051"/>
                  </a:cubicBezTo>
                  <a:close/>
                  <a:moveTo>
                    <a:pt x="55" y="1576"/>
                  </a:moveTo>
                  <a:cubicBezTo>
                    <a:pt x="28" y="1576"/>
                    <a:pt x="1" y="1595"/>
                    <a:pt x="3" y="1633"/>
                  </a:cubicBezTo>
                  <a:lnTo>
                    <a:pt x="3" y="1945"/>
                  </a:lnTo>
                  <a:cubicBezTo>
                    <a:pt x="3" y="1974"/>
                    <a:pt x="26" y="1998"/>
                    <a:pt x="55" y="1998"/>
                  </a:cubicBezTo>
                  <a:lnTo>
                    <a:pt x="55" y="2000"/>
                  </a:lnTo>
                  <a:cubicBezTo>
                    <a:pt x="84" y="2000"/>
                    <a:pt x="107" y="1977"/>
                    <a:pt x="107" y="1948"/>
                  </a:cubicBezTo>
                  <a:lnTo>
                    <a:pt x="107" y="1633"/>
                  </a:lnTo>
                  <a:cubicBezTo>
                    <a:pt x="110" y="1595"/>
                    <a:pt x="82" y="1576"/>
                    <a:pt x="55" y="1576"/>
                  </a:cubicBezTo>
                  <a:close/>
                  <a:moveTo>
                    <a:pt x="56" y="2106"/>
                  </a:moveTo>
                  <a:cubicBezTo>
                    <a:pt x="31" y="2106"/>
                    <a:pt x="5" y="2122"/>
                    <a:pt x="3" y="2155"/>
                  </a:cubicBezTo>
                  <a:lnTo>
                    <a:pt x="3" y="2471"/>
                  </a:lnTo>
                  <a:cubicBezTo>
                    <a:pt x="3" y="2500"/>
                    <a:pt x="26" y="2523"/>
                    <a:pt x="55" y="2523"/>
                  </a:cubicBezTo>
                  <a:lnTo>
                    <a:pt x="55" y="2526"/>
                  </a:lnTo>
                  <a:cubicBezTo>
                    <a:pt x="84" y="2526"/>
                    <a:pt x="107" y="2501"/>
                    <a:pt x="107" y="2474"/>
                  </a:cubicBezTo>
                  <a:lnTo>
                    <a:pt x="107" y="2155"/>
                  </a:lnTo>
                  <a:cubicBezTo>
                    <a:pt x="106" y="2122"/>
                    <a:pt x="81" y="2106"/>
                    <a:pt x="56" y="2106"/>
                  </a:cubicBezTo>
                  <a:close/>
                  <a:moveTo>
                    <a:pt x="55" y="2627"/>
                  </a:moveTo>
                  <a:cubicBezTo>
                    <a:pt x="28" y="2627"/>
                    <a:pt x="1" y="2646"/>
                    <a:pt x="3" y="2683"/>
                  </a:cubicBezTo>
                  <a:lnTo>
                    <a:pt x="3" y="2996"/>
                  </a:lnTo>
                  <a:cubicBezTo>
                    <a:pt x="3" y="3025"/>
                    <a:pt x="26" y="3050"/>
                    <a:pt x="55" y="3050"/>
                  </a:cubicBezTo>
                  <a:lnTo>
                    <a:pt x="55" y="3051"/>
                  </a:lnTo>
                  <a:cubicBezTo>
                    <a:pt x="84" y="3051"/>
                    <a:pt x="107" y="3028"/>
                    <a:pt x="107" y="2999"/>
                  </a:cubicBezTo>
                  <a:lnTo>
                    <a:pt x="107" y="2683"/>
                  </a:lnTo>
                  <a:cubicBezTo>
                    <a:pt x="110" y="2646"/>
                    <a:pt x="82" y="2627"/>
                    <a:pt x="55" y="2627"/>
                  </a:cubicBezTo>
                  <a:close/>
                  <a:moveTo>
                    <a:pt x="55" y="3153"/>
                  </a:moveTo>
                  <a:cubicBezTo>
                    <a:pt x="28" y="3153"/>
                    <a:pt x="1" y="3171"/>
                    <a:pt x="3" y="3209"/>
                  </a:cubicBezTo>
                  <a:lnTo>
                    <a:pt x="3" y="3522"/>
                  </a:lnTo>
                  <a:cubicBezTo>
                    <a:pt x="3" y="3551"/>
                    <a:pt x="26" y="3575"/>
                    <a:pt x="55" y="3575"/>
                  </a:cubicBezTo>
                  <a:lnTo>
                    <a:pt x="55" y="3576"/>
                  </a:lnTo>
                  <a:cubicBezTo>
                    <a:pt x="84" y="3576"/>
                    <a:pt x="107" y="3553"/>
                    <a:pt x="107" y="3525"/>
                  </a:cubicBezTo>
                  <a:lnTo>
                    <a:pt x="107" y="3209"/>
                  </a:lnTo>
                  <a:cubicBezTo>
                    <a:pt x="110" y="3171"/>
                    <a:pt x="82" y="3153"/>
                    <a:pt x="55" y="3153"/>
                  </a:cubicBezTo>
                  <a:close/>
                  <a:moveTo>
                    <a:pt x="55" y="3679"/>
                  </a:moveTo>
                  <a:cubicBezTo>
                    <a:pt x="28" y="3679"/>
                    <a:pt x="1" y="3697"/>
                    <a:pt x="3" y="3734"/>
                  </a:cubicBezTo>
                  <a:lnTo>
                    <a:pt x="3" y="4047"/>
                  </a:lnTo>
                  <a:cubicBezTo>
                    <a:pt x="3" y="4076"/>
                    <a:pt x="26" y="4101"/>
                    <a:pt x="55" y="4101"/>
                  </a:cubicBezTo>
                  <a:lnTo>
                    <a:pt x="55" y="4102"/>
                  </a:lnTo>
                  <a:cubicBezTo>
                    <a:pt x="84" y="4102"/>
                    <a:pt x="107" y="4078"/>
                    <a:pt x="107" y="4049"/>
                  </a:cubicBezTo>
                  <a:lnTo>
                    <a:pt x="107" y="3734"/>
                  </a:lnTo>
                  <a:cubicBezTo>
                    <a:pt x="110" y="3697"/>
                    <a:pt x="82" y="3679"/>
                    <a:pt x="55" y="3679"/>
                  </a:cubicBezTo>
                  <a:close/>
                  <a:moveTo>
                    <a:pt x="55" y="4203"/>
                  </a:moveTo>
                  <a:cubicBezTo>
                    <a:pt x="28" y="4203"/>
                    <a:pt x="1" y="4222"/>
                    <a:pt x="3" y="4259"/>
                  </a:cubicBezTo>
                  <a:lnTo>
                    <a:pt x="3" y="4574"/>
                  </a:lnTo>
                  <a:cubicBezTo>
                    <a:pt x="3" y="4603"/>
                    <a:pt x="26" y="4626"/>
                    <a:pt x="55" y="4626"/>
                  </a:cubicBezTo>
                  <a:lnTo>
                    <a:pt x="55" y="4627"/>
                  </a:lnTo>
                  <a:cubicBezTo>
                    <a:pt x="84" y="4627"/>
                    <a:pt x="107" y="4604"/>
                    <a:pt x="107" y="4574"/>
                  </a:cubicBezTo>
                  <a:lnTo>
                    <a:pt x="107" y="4259"/>
                  </a:lnTo>
                  <a:cubicBezTo>
                    <a:pt x="110" y="4222"/>
                    <a:pt x="82" y="4203"/>
                    <a:pt x="55" y="4203"/>
                  </a:cubicBezTo>
                  <a:close/>
                  <a:moveTo>
                    <a:pt x="55" y="4729"/>
                  </a:moveTo>
                  <a:cubicBezTo>
                    <a:pt x="28" y="4729"/>
                    <a:pt x="1" y="4748"/>
                    <a:pt x="3" y="4785"/>
                  </a:cubicBezTo>
                  <a:lnTo>
                    <a:pt x="3" y="5099"/>
                  </a:lnTo>
                  <a:cubicBezTo>
                    <a:pt x="3" y="5128"/>
                    <a:pt x="26" y="5152"/>
                    <a:pt x="55" y="5152"/>
                  </a:cubicBezTo>
                  <a:cubicBezTo>
                    <a:pt x="84" y="5152"/>
                    <a:pt x="107" y="5129"/>
                    <a:pt x="107" y="5100"/>
                  </a:cubicBezTo>
                  <a:lnTo>
                    <a:pt x="107" y="4785"/>
                  </a:lnTo>
                  <a:cubicBezTo>
                    <a:pt x="110" y="4748"/>
                    <a:pt x="82" y="4729"/>
                    <a:pt x="55" y="4729"/>
                  </a:cubicBezTo>
                  <a:close/>
                  <a:moveTo>
                    <a:pt x="55" y="5255"/>
                  </a:moveTo>
                  <a:cubicBezTo>
                    <a:pt x="28" y="5255"/>
                    <a:pt x="1" y="5273"/>
                    <a:pt x="3" y="5310"/>
                  </a:cubicBezTo>
                  <a:lnTo>
                    <a:pt x="3" y="5625"/>
                  </a:lnTo>
                  <a:cubicBezTo>
                    <a:pt x="3" y="5654"/>
                    <a:pt x="26" y="5677"/>
                    <a:pt x="55" y="5677"/>
                  </a:cubicBezTo>
                  <a:cubicBezTo>
                    <a:pt x="56" y="5677"/>
                    <a:pt x="57" y="5677"/>
                    <a:pt x="58" y="5677"/>
                  </a:cubicBezTo>
                  <a:cubicBezTo>
                    <a:pt x="86" y="5677"/>
                    <a:pt x="107" y="5653"/>
                    <a:pt x="107" y="5625"/>
                  </a:cubicBezTo>
                  <a:lnTo>
                    <a:pt x="107" y="5310"/>
                  </a:lnTo>
                  <a:cubicBezTo>
                    <a:pt x="110" y="5273"/>
                    <a:pt x="82" y="5255"/>
                    <a:pt x="55" y="5255"/>
                  </a:cubicBezTo>
                  <a:close/>
                  <a:moveTo>
                    <a:pt x="55" y="5780"/>
                  </a:moveTo>
                  <a:cubicBezTo>
                    <a:pt x="28" y="5780"/>
                    <a:pt x="1" y="5798"/>
                    <a:pt x="3" y="5835"/>
                  </a:cubicBezTo>
                  <a:lnTo>
                    <a:pt x="3" y="6150"/>
                  </a:lnTo>
                  <a:cubicBezTo>
                    <a:pt x="3" y="6179"/>
                    <a:pt x="26" y="6203"/>
                    <a:pt x="55" y="6203"/>
                  </a:cubicBezTo>
                  <a:cubicBezTo>
                    <a:pt x="84" y="6203"/>
                    <a:pt x="107" y="6180"/>
                    <a:pt x="107" y="6151"/>
                  </a:cubicBezTo>
                  <a:lnTo>
                    <a:pt x="107" y="5835"/>
                  </a:lnTo>
                  <a:cubicBezTo>
                    <a:pt x="110" y="5798"/>
                    <a:pt x="82" y="5780"/>
                    <a:pt x="55" y="5780"/>
                  </a:cubicBezTo>
                  <a:close/>
                  <a:moveTo>
                    <a:pt x="55" y="6305"/>
                  </a:moveTo>
                  <a:cubicBezTo>
                    <a:pt x="28" y="6305"/>
                    <a:pt x="1" y="6324"/>
                    <a:pt x="3" y="6362"/>
                  </a:cubicBezTo>
                  <a:lnTo>
                    <a:pt x="3" y="6676"/>
                  </a:lnTo>
                  <a:cubicBezTo>
                    <a:pt x="3" y="6705"/>
                    <a:pt x="26" y="6728"/>
                    <a:pt x="55" y="6728"/>
                  </a:cubicBezTo>
                  <a:cubicBezTo>
                    <a:pt x="84" y="6728"/>
                    <a:pt x="107" y="6705"/>
                    <a:pt x="107" y="6676"/>
                  </a:cubicBezTo>
                  <a:lnTo>
                    <a:pt x="107" y="6362"/>
                  </a:lnTo>
                  <a:cubicBezTo>
                    <a:pt x="110" y="6324"/>
                    <a:pt x="82" y="6305"/>
                    <a:pt x="55" y="6305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0"/>
            <p:cNvSpPr/>
            <p:nvPr/>
          </p:nvSpPr>
          <p:spPr>
            <a:xfrm>
              <a:off x="3088700" y="880875"/>
              <a:ext cx="2675" cy="102450"/>
            </a:xfrm>
            <a:custGeom>
              <a:rect b="b" l="l" r="r" t="t"/>
              <a:pathLst>
                <a:path extrusionOk="0" h="4098" w="107">
                  <a:moveTo>
                    <a:pt x="54" y="0"/>
                  </a:moveTo>
                  <a:cubicBezTo>
                    <a:pt x="27" y="0"/>
                    <a:pt x="1" y="17"/>
                    <a:pt x="1" y="52"/>
                  </a:cubicBezTo>
                  <a:lnTo>
                    <a:pt x="1" y="365"/>
                  </a:lnTo>
                  <a:cubicBezTo>
                    <a:pt x="1" y="394"/>
                    <a:pt x="24" y="419"/>
                    <a:pt x="54" y="419"/>
                  </a:cubicBezTo>
                  <a:lnTo>
                    <a:pt x="54" y="421"/>
                  </a:lnTo>
                  <a:cubicBezTo>
                    <a:pt x="83" y="421"/>
                    <a:pt x="106" y="396"/>
                    <a:pt x="106" y="367"/>
                  </a:cubicBezTo>
                  <a:lnTo>
                    <a:pt x="106" y="52"/>
                  </a:lnTo>
                  <a:cubicBezTo>
                    <a:pt x="106" y="17"/>
                    <a:pt x="80" y="0"/>
                    <a:pt x="54" y="0"/>
                  </a:cubicBezTo>
                  <a:close/>
                  <a:moveTo>
                    <a:pt x="54" y="525"/>
                  </a:moveTo>
                  <a:cubicBezTo>
                    <a:pt x="27" y="525"/>
                    <a:pt x="1" y="542"/>
                    <a:pt x="1" y="577"/>
                  </a:cubicBezTo>
                  <a:lnTo>
                    <a:pt x="1" y="892"/>
                  </a:lnTo>
                  <a:cubicBezTo>
                    <a:pt x="1" y="921"/>
                    <a:pt x="24" y="944"/>
                    <a:pt x="54" y="944"/>
                  </a:cubicBezTo>
                  <a:lnTo>
                    <a:pt x="54" y="946"/>
                  </a:lnTo>
                  <a:cubicBezTo>
                    <a:pt x="83" y="946"/>
                    <a:pt x="106" y="922"/>
                    <a:pt x="106" y="893"/>
                  </a:cubicBezTo>
                  <a:lnTo>
                    <a:pt x="106" y="577"/>
                  </a:lnTo>
                  <a:cubicBezTo>
                    <a:pt x="106" y="542"/>
                    <a:pt x="80" y="525"/>
                    <a:pt x="54" y="525"/>
                  </a:cubicBezTo>
                  <a:close/>
                  <a:moveTo>
                    <a:pt x="54" y="1050"/>
                  </a:moveTo>
                  <a:cubicBezTo>
                    <a:pt x="27" y="1050"/>
                    <a:pt x="1" y="1068"/>
                    <a:pt x="1" y="1104"/>
                  </a:cubicBezTo>
                  <a:lnTo>
                    <a:pt x="1" y="1417"/>
                  </a:lnTo>
                  <a:cubicBezTo>
                    <a:pt x="1" y="1446"/>
                    <a:pt x="24" y="1470"/>
                    <a:pt x="54" y="1470"/>
                  </a:cubicBezTo>
                  <a:cubicBezTo>
                    <a:pt x="83" y="1470"/>
                    <a:pt x="106" y="1447"/>
                    <a:pt x="106" y="1418"/>
                  </a:cubicBezTo>
                  <a:lnTo>
                    <a:pt x="106" y="1104"/>
                  </a:lnTo>
                  <a:cubicBezTo>
                    <a:pt x="106" y="1068"/>
                    <a:pt x="80" y="1050"/>
                    <a:pt x="54" y="1050"/>
                  </a:cubicBezTo>
                  <a:close/>
                  <a:moveTo>
                    <a:pt x="54" y="1576"/>
                  </a:moveTo>
                  <a:cubicBezTo>
                    <a:pt x="27" y="1576"/>
                    <a:pt x="1" y="1594"/>
                    <a:pt x="1" y="1628"/>
                  </a:cubicBezTo>
                  <a:lnTo>
                    <a:pt x="1" y="1943"/>
                  </a:lnTo>
                  <a:cubicBezTo>
                    <a:pt x="1" y="1972"/>
                    <a:pt x="24" y="1995"/>
                    <a:pt x="54" y="1995"/>
                  </a:cubicBezTo>
                  <a:lnTo>
                    <a:pt x="54" y="1997"/>
                  </a:lnTo>
                  <a:cubicBezTo>
                    <a:pt x="83" y="1997"/>
                    <a:pt x="106" y="1972"/>
                    <a:pt x="106" y="1943"/>
                  </a:cubicBezTo>
                  <a:lnTo>
                    <a:pt x="106" y="1628"/>
                  </a:lnTo>
                  <a:cubicBezTo>
                    <a:pt x="106" y="1594"/>
                    <a:pt x="80" y="1576"/>
                    <a:pt x="54" y="1576"/>
                  </a:cubicBezTo>
                  <a:close/>
                  <a:moveTo>
                    <a:pt x="54" y="2101"/>
                  </a:moveTo>
                  <a:cubicBezTo>
                    <a:pt x="27" y="2101"/>
                    <a:pt x="1" y="2119"/>
                    <a:pt x="1" y="2153"/>
                  </a:cubicBezTo>
                  <a:lnTo>
                    <a:pt x="1" y="2468"/>
                  </a:lnTo>
                  <a:cubicBezTo>
                    <a:pt x="1" y="2497"/>
                    <a:pt x="24" y="2522"/>
                    <a:pt x="54" y="2522"/>
                  </a:cubicBezTo>
                  <a:cubicBezTo>
                    <a:pt x="83" y="2522"/>
                    <a:pt x="106" y="2499"/>
                    <a:pt x="106" y="2470"/>
                  </a:cubicBezTo>
                  <a:lnTo>
                    <a:pt x="106" y="2153"/>
                  </a:lnTo>
                  <a:cubicBezTo>
                    <a:pt x="106" y="2119"/>
                    <a:pt x="80" y="2101"/>
                    <a:pt x="54" y="2101"/>
                  </a:cubicBezTo>
                  <a:close/>
                  <a:moveTo>
                    <a:pt x="54" y="2626"/>
                  </a:moveTo>
                  <a:cubicBezTo>
                    <a:pt x="27" y="2626"/>
                    <a:pt x="1" y="2644"/>
                    <a:pt x="1" y="2680"/>
                  </a:cubicBezTo>
                  <a:lnTo>
                    <a:pt x="1" y="2994"/>
                  </a:lnTo>
                  <a:cubicBezTo>
                    <a:pt x="1" y="3023"/>
                    <a:pt x="24" y="3047"/>
                    <a:pt x="54" y="3047"/>
                  </a:cubicBezTo>
                  <a:cubicBezTo>
                    <a:pt x="83" y="3047"/>
                    <a:pt x="106" y="3023"/>
                    <a:pt x="106" y="2994"/>
                  </a:cubicBezTo>
                  <a:lnTo>
                    <a:pt x="106" y="2680"/>
                  </a:lnTo>
                  <a:cubicBezTo>
                    <a:pt x="106" y="2644"/>
                    <a:pt x="80" y="2626"/>
                    <a:pt x="54" y="2626"/>
                  </a:cubicBezTo>
                  <a:close/>
                  <a:moveTo>
                    <a:pt x="54" y="3153"/>
                  </a:moveTo>
                  <a:cubicBezTo>
                    <a:pt x="27" y="3153"/>
                    <a:pt x="1" y="3170"/>
                    <a:pt x="1" y="3205"/>
                  </a:cubicBezTo>
                  <a:lnTo>
                    <a:pt x="1" y="3519"/>
                  </a:lnTo>
                  <a:cubicBezTo>
                    <a:pt x="1" y="3548"/>
                    <a:pt x="24" y="3573"/>
                    <a:pt x="54" y="3573"/>
                  </a:cubicBezTo>
                  <a:cubicBezTo>
                    <a:pt x="83" y="3573"/>
                    <a:pt x="106" y="3548"/>
                    <a:pt x="106" y="3519"/>
                  </a:cubicBezTo>
                  <a:lnTo>
                    <a:pt x="106" y="3205"/>
                  </a:lnTo>
                  <a:cubicBezTo>
                    <a:pt x="106" y="3170"/>
                    <a:pt x="80" y="3153"/>
                    <a:pt x="54" y="3153"/>
                  </a:cubicBezTo>
                  <a:close/>
                  <a:moveTo>
                    <a:pt x="54" y="3677"/>
                  </a:moveTo>
                  <a:cubicBezTo>
                    <a:pt x="27" y="3677"/>
                    <a:pt x="1" y="3695"/>
                    <a:pt x="1" y="3730"/>
                  </a:cubicBezTo>
                  <a:lnTo>
                    <a:pt x="1" y="4046"/>
                  </a:lnTo>
                  <a:cubicBezTo>
                    <a:pt x="1" y="4075"/>
                    <a:pt x="24" y="4098"/>
                    <a:pt x="54" y="4098"/>
                  </a:cubicBezTo>
                  <a:cubicBezTo>
                    <a:pt x="83" y="4098"/>
                    <a:pt x="106" y="4075"/>
                    <a:pt x="106" y="4046"/>
                  </a:cubicBezTo>
                  <a:lnTo>
                    <a:pt x="106" y="3730"/>
                  </a:lnTo>
                  <a:cubicBezTo>
                    <a:pt x="106" y="3695"/>
                    <a:pt x="80" y="3677"/>
                    <a:pt x="54" y="3677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0"/>
            <p:cNvSpPr/>
            <p:nvPr/>
          </p:nvSpPr>
          <p:spPr>
            <a:xfrm>
              <a:off x="2703875" y="641100"/>
              <a:ext cx="7350" cy="4725"/>
            </a:xfrm>
            <a:custGeom>
              <a:rect b="b" l="l" r="r" t="t"/>
              <a:pathLst>
                <a:path extrusionOk="0" h="189" w="294">
                  <a:moveTo>
                    <a:pt x="79" y="1"/>
                  </a:moveTo>
                  <a:cubicBezTo>
                    <a:pt x="31" y="1"/>
                    <a:pt x="0" y="76"/>
                    <a:pt x="59" y="103"/>
                  </a:cubicBezTo>
                  <a:lnTo>
                    <a:pt x="195" y="182"/>
                  </a:lnTo>
                  <a:cubicBezTo>
                    <a:pt x="203" y="186"/>
                    <a:pt x="213" y="189"/>
                    <a:pt x="222" y="189"/>
                  </a:cubicBezTo>
                  <a:cubicBezTo>
                    <a:pt x="275" y="189"/>
                    <a:pt x="294" y="118"/>
                    <a:pt x="248" y="90"/>
                  </a:cubicBezTo>
                  <a:lnTo>
                    <a:pt x="111" y="12"/>
                  </a:lnTo>
                  <a:cubicBezTo>
                    <a:pt x="100" y="4"/>
                    <a:pt x="89" y="1"/>
                    <a:pt x="79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0"/>
            <p:cNvSpPr/>
            <p:nvPr/>
          </p:nvSpPr>
          <p:spPr>
            <a:xfrm>
              <a:off x="2674250" y="624000"/>
              <a:ext cx="29625" cy="17600"/>
            </a:xfrm>
            <a:custGeom>
              <a:rect b="b" l="l" r="r" t="t"/>
              <a:pathLst>
                <a:path extrusionOk="0" h="704" w="1185">
                  <a:moveTo>
                    <a:pt x="78" y="1"/>
                  </a:moveTo>
                  <a:cubicBezTo>
                    <a:pt x="30" y="1"/>
                    <a:pt x="0" y="75"/>
                    <a:pt x="56" y="103"/>
                  </a:cubicBezTo>
                  <a:lnTo>
                    <a:pt x="294" y="239"/>
                  </a:lnTo>
                  <a:cubicBezTo>
                    <a:pt x="302" y="243"/>
                    <a:pt x="312" y="246"/>
                    <a:pt x="320" y="246"/>
                  </a:cubicBezTo>
                  <a:cubicBezTo>
                    <a:pt x="374" y="246"/>
                    <a:pt x="393" y="175"/>
                    <a:pt x="346" y="149"/>
                  </a:cubicBezTo>
                  <a:lnTo>
                    <a:pt x="109" y="11"/>
                  </a:lnTo>
                  <a:cubicBezTo>
                    <a:pt x="98" y="4"/>
                    <a:pt x="87" y="1"/>
                    <a:pt x="78" y="1"/>
                  </a:cubicBezTo>
                  <a:close/>
                  <a:moveTo>
                    <a:pt x="483" y="234"/>
                  </a:moveTo>
                  <a:cubicBezTo>
                    <a:pt x="437" y="234"/>
                    <a:pt x="409" y="298"/>
                    <a:pt x="454" y="330"/>
                  </a:cubicBezTo>
                  <a:lnTo>
                    <a:pt x="690" y="467"/>
                  </a:lnTo>
                  <a:cubicBezTo>
                    <a:pt x="697" y="471"/>
                    <a:pt x="706" y="474"/>
                    <a:pt x="716" y="474"/>
                  </a:cubicBezTo>
                  <a:cubicBezTo>
                    <a:pt x="770" y="474"/>
                    <a:pt x="789" y="403"/>
                    <a:pt x="742" y="377"/>
                  </a:cubicBezTo>
                  <a:lnTo>
                    <a:pt x="506" y="239"/>
                  </a:lnTo>
                  <a:cubicBezTo>
                    <a:pt x="498" y="236"/>
                    <a:pt x="490" y="234"/>
                    <a:pt x="483" y="234"/>
                  </a:cubicBezTo>
                  <a:close/>
                  <a:moveTo>
                    <a:pt x="869" y="457"/>
                  </a:moveTo>
                  <a:cubicBezTo>
                    <a:pt x="821" y="457"/>
                    <a:pt x="791" y="532"/>
                    <a:pt x="848" y="558"/>
                  </a:cubicBezTo>
                  <a:lnTo>
                    <a:pt x="1086" y="696"/>
                  </a:lnTo>
                  <a:cubicBezTo>
                    <a:pt x="1093" y="700"/>
                    <a:pt x="1102" y="702"/>
                    <a:pt x="1112" y="702"/>
                  </a:cubicBezTo>
                  <a:lnTo>
                    <a:pt x="1112" y="703"/>
                  </a:lnTo>
                  <a:cubicBezTo>
                    <a:pt x="1166" y="703"/>
                    <a:pt x="1185" y="632"/>
                    <a:pt x="1138" y="605"/>
                  </a:cubicBezTo>
                  <a:lnTo>
                    <a:pt x="900" y="468"/>
                  </a:lnTo>
                  <a:cubicBezTo>
                    <a:pt x="890" y="460"/>
                    <a:pt x="879" y="457"/>
                    <a:pt x="869" y="457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0"/>
            <p:cNvSpPr/>
            <p:nvPr/>
          </p:nvSpPr>
          <p:spPr>
            <a:xfrm>
              <a:off x="2663725" y="619625"/>
              <a:ext cx="10450" cy="4825"/>
            </a:xfrm>
            <a:custGeom>
              <a:rect b="b" l="l" r="r" t="t"/>
              <a:pathLst>
                <a:path extrusionOk="0" h="193" w="418">
                  <a:moveTo>
                    <a:pt x="209" y="1"/>
                  </a:moveTo>
                  <a:lnTo>
                    <a:pt x="47" y="95"/>
                  </a:lnTo>
                  <a:cubicBezTo>
                    <a:pt x="0" y="123"/>
                    <a:pt x="19" y="192"/>
                    <a:pt x="73" y="192"/>
                  </a:cubicBezTo>
                  <a:cubicBezTo>
                    <a:pt x="83" y="192"/>
                    <a:pt x="92" y="191"/>
                    <a:pt x="100" y="185"/>
                  </a:cubicBezTo>
                  <a:lnTo>
                    <a:pt x="211" y="121"/>
                  </a:lnTo>
                  <a:lnTo>
                    <a:pt x="321" y="185"/>
                  </a:lnTo>
                  <a:cubicBezTo>
                    <a:pt x="329" y="189"/>
                    <a:pt x="337" y="191"/>
                    <a:pt x="344" y="191"/>
                  </a:cubicBezTo>
                  <a:cubicBezTo>
                    <a:pt x="390" y="191"/>
                    <a:pt x="418" y="126"/>
                    <a:pt x="373" y="94"/>
                  </a:cubicBezTo>
                  <a:lnTo>
                    <a:pt x="20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0"/>
            <p:cNvSpPr/>
            <p:nvPr/>
          </p:nvSpPr>
          <p:spPr>
            <a:xfrm>
              <a:off x="2558625" y="624500"/>
              <a:ext cx="104300" cy="61425"/>
            </a:xfrm>
            <a:custGeom>
              <a:rect b="b" l="l" r="r" t="t"/>
              <a:pathLst>
                <a:path extrusionOk="0" h="2457" w="4172">
                  <a:moveTo>
                    <a:pt x="4095" y="0"/>
                  </a:moveTo>
                  <a:cubicBezTo>
                    <a:pt x="4085" y="0"/>
                    <a:pt x="4074" y="3"/>
                    <a:pt x="4064" y="10"/>
                  </a:cubicBezTo>
                  <a:lnTo>
                    <a:pt x="3782" y="173"/>
                  </a:lnTo>
                  <a:cubicBezTo>
                    <a:pt x="3736" y="200"/>
                    <a:pt x="3755" y="271"/>
                    <a:pt x="3810" y="271"/>
                  </a:cubicBezTo>
                  <a:cubicBezTo>
                    <a:pt x="3819" y="271"/>
                    <a:pt x="3827" y="268"/>
                    <a:pt x="3836" y="264"/>
                  </a:cubicBezTo>
                  <a:lnTo>
                    <a:pt x="4117" y="100"/>
                  </a:lnTo>
                  <a:cubicBezTo>
                    <a:pt x="4172" y="73"/>
                    <a:pt x="4142" y="0"/>
                    <a:pt x="4095" y="0"/>
                  </a:cubicBezTo>
                  <a:close/>
                  <a:moveTo>
                    <a:pt x="3620" y="276"/>
                  </a:moveTo>
                  <a:cubicBezTo>
                    <a:pt x="3612" y="276"/>
                    <a:pt x="3603" y="278"/>
                    <a:pt x="3594" y="283"/>
                  </a:cubicBezTo>
                  <a:lnTo>
                    <a:pt x="3313" y="445"/>
                  </a:lnTo>
                  <a:cubicBezTo>
                    <a:pt x="3288" y="460"/>
                    <a:pt x="3279" y="493"/>
                    <a:pt x="3295" y="518"/>
                  </a:cubicBezTo>
                  <a:cubicBezTo>
                    <a:pt x="3304" y="534"/>
                    <a:pt x="3321" y="544"/>
                    <a:pt x="3340" y="544"/>
                  </a:cubicBezTo>
                  <a:cubicBezTo>
                    <a:pt x="3349" y="544"/>
                    <a:pt x="3358" y="541"/>
                    <a:pt x="3366" y="537"/>
                  </a:cubicBezTo>
                  <a:lnTo>
                    <a:pt x="3648" y="373"/>
                  </a:lnTo>
                  <a:cubicBezTo>
                    <a:pt x="3696" y="342"/>
                    <a:pt x="3666" y="276"/>
                    <a:pt x="3620" y="276"/>
                  </a:cubicBezTo>
                  <a:close/>
                  <a:moveTo>
                    <a:pt x="3151" y="549"/>
                  </a:moveTo>
                  <a:cubicBezTo>
                    <a:pt x="3143" y="549"/>
                    <a:pt x="3134" y="551"/>
                    <a:pt x="3126" y="556"/>
                  </a:cubicBezTo>
                  <a:lnTo>
                    <a:pt x="2844" y="719"/>
                  </a:lnTo>
                  <a:cubicBezTo>
                    <a:pt x="2820" y="734"/>
                    <a:pt x="2811" y="766"/>
                    <a:pt x="2827" y="792"/>
                  </a:cubicBezTo>
                  <a:cubicBezTo>
                    <a:pt x="2836" y="808"/>
                    <a:pt x="2853" y="818"/>
                    <a:pt x="2872" y="818"/>
                  </a:cubicBezTo>
                  <a:lnTo>
                    <a:pt x="2872" y="817"/>
                  </a:lnTo>
                  <a:cubicBezTo>
                    <a:pt x="2880" y="817"/>
                    <a:pt x="2889" y="814"/>
                    <a:pt x="2898" y="809"/>
                  </a:cubicBezTo>
                  <a:lnTo>
                    <a:pt x="3179" y="647"/>
                  </a:lnTo>
                  <a:cubicBezTo>
                    <a:pt x="3225" y="615"/>
                    <a:pt x="3197" y="549"/>
                    <a:pt x="3151" y="549"/>
                  </a:cubicBezTo>
                  <a:close/>
                  <a:moveTo>
                    <a:pt x="2684" y="823"/>
                  </a:moveTo>
                  <a:cubicBezTo>
                    <a:pt x="2676" y="823"/>
                    <a:pt x="2667" y="825"/>
                    <a:pt x="2659" y="830"/>
                  </a:cubicBezTo>
                  <a:lnTo>
                    <a:pt x="2377" y="992"/>
                  </a:lnTo>
                  <a:cubicBezTo>
                    <a:pt x="2329" y="1020"/>
                    <a:pt x="2350" y="1091"/>
                    <a:pt x="2403" y="1091"/>
                  </a:cubicBezTo>
                  <a:cubicBezTo>
                    <a:pt x="2412" y="1091"/>
                    <a:pt x="2422" y="1088"/>
                    <a:pt x="2430" y="1083"/>
                  </a:cubicBezTo>
                  <a:lnTo>
                    <a:pt x="2711" y="920"/>
                  </a:lnTo>
                  <a:cubicBezTo>
                    <a:pt x="2758" y="889"/>
                    <a:pt x="2729" y="823"/>
                    <a:pt x="2684" y="823"/>
                  </a:cubicBezTo>
                  <a:close/>
                  <a:moveTo>
                    <a:pt x="2215" y="1096"/>
                  </a:moveTo>
                  <a:cubicBezTo>
                    <a:pt x="2207" y="1096"/>
                    <a:pt x="2199" y="1098"/>
                    <a:pt x="2190" y="1102"/>
                  </a:cubicBezTo>
                  <a:lnTo>
                    <a:pt x="1909" y="1266"/>
                  </a:lnTo>
                  <a:cubicBezTo>
                    <a:pt x="1863" y="1292"/>
                    <a:pt x="1881" y="1363"/>
                    <a:pt x="1935" y="1363"/>
                  </a:cubicBezTo>
                  <a:cubicBezTo>
                    <a:pt x="1944" y="1363"/>
                    <a:pt x="1954" y="1360"/>
                    <a:pt x="1961" y="1356"/>
                  </a:cubicBezTo>
                  <a:lnTo>
                    <a:pt x="2242" y="1194"/>
                  </a:lnTo>
                  <a:cubicBezTo>
                    <a:pt x="2289" y="1161"/>
                    <a:pt x="2261" y="1096"/>
                    <a:pt x="2215" y="1096"/>
                  </a:cubicBezTo>
                  <a:close/>
                  <a:moveTo>
                    <a:pt x="1747" y="1370"/>
                  </a:moveTo>
                  <a:cubicBezTo>
                    <a:pt x="1739" y="1370"/>
                    <a:pt x="1731" y="1372"/>
                    <a:pt x="1722" y="1376"/>
                  </a:cubicBezTo>
                  <a:lnTo>
                    <a:pt x="1441" y="1539"/>
                  </a:lnTo>
                  <a:cubicBezTo>
                    <a:pt x="1394" y="1566"/>
                    <a:pt x="1413" y="1636"/>
                    <a:pt x="1467" y="1637"/>
                  </a:cubicBezTo>
                  <a:lnTo>
                    <a:pt x="1467" y="1636"/>
                  </a:lnTo>
                  <a:cubicBezTo>
                    <a:pt x="1475" y="1636"/>
                    <a:pt x="1486" y="1634"/>
                    <a:pt x="1493" y="1630"/>
                  </a:cubicBezTo>
                  <a:lnTo>
                    <a:pt x="1774" y="1466"/>
                  </a:lnTo>
                  <a:cubicBezTo>
                    <a:pt x="1821" y="1435"/>
                    <a:pt x="1792" y="1370"/>
                    <a:pt x="1747" y="1370"/>
                  </a:cubicBezTo>
                  <a:close/>
                  <a:moveTo>
                    <a:pt x="1278" y="1642"/>
                  </a:moveTo>
                  <a:cubicBezTo>
                    <a:pt x="1271" y="1642"/>
                    <a:pt x="1262" y="1644"/>
                    <a:pt x="1254" y="1649"/>
                  </a:cubicBezTo>
                  <a:lnTo>
                    <a:pt x="972" y="1811"/>
                  </a:lnTo>
                  <a:cubicBezTo>
                    <a:pt x="924" y="1839"/>
                    <a:pt x="945" y="1910"/>
                    <a:pt x="998" y="1910"/>
                  </a:cubicBezTo>
                  <a:cubicBezTo>
                    <a:pt x="1007" y="1910"/>
                    <a:pt x="1017" y="1907"/>
                    <a:pt x="1024" y="1903"/>
                  </a:cubicBezTo>
                  <a:lnTo>
                    <a:pt x="1306" y="1739"/>
                  </a:lnTo>
                  <a:cubicBezTo>
                    <a:pt x="1353" y="1708"/>
                    <a:pt x="1324" y="1642"/>
                    <a:pt x="1278" y="1642"/>
                  </a:cubicBezTo>
                  <a:close/>
                  <a:moveTo>
                    <a:pt x="814" y="1912"/>
                  </a:moveTo>
                  <a:cubicBezTo>
                    <a:pt x="804" y="1912"/>
                    <a:pt x="794" y="1915"/>
                    <a:pt x="784" y="1922"/>
                  </a:cubicBezTo>
                  <a:lnTo>
                    <a:pt x="504" y="2085"/>
                  </a:lnTo>
                  <a:cubicBezTo>
                    <a:pt x="457" y="2111"/>
                    <a:pt x="476" y="2183"/>
                    <a:pt x="530" y="2183"/>
                  </a:cubicBezTo>
                  <a:cubicBezTo>
                    <a:pt x="539" y="2183"/>
                    <a:pt x="549" y="2180"/>
                    <a:pt x="556" y="2175"/>
                  </a:cubicBezTo>
                  <a:lnTo>
                    <a:pt x="837" y="2013"/>
                  </a:lnTo>
                  <a:cubicBezTo>
                    <a:pt x="893" y="1984"/>
                    <a:pt x="862" y="1912"/>
                    <a:pt x="814" y="1912"/>
                  </a:cubicBezTo>
                  <a:close/>
                  <a:moveTo>
                    <a:pt x="341" y="2188"/>
                  </a:moveTo>
                  <a:cubicBezTo>
                    <a:pt x="333" y="2188"/>
                    <a:pt x="324" y="2190"/>
                    <a:pt x="315" y="2194"/>
                  </a:cubicBezTo>
                  <a:lnTo>
                    <a:pt x="34" y="2358"/>
                  </a:lnTo>
                  <a:cubicBezTo>
                    <a:pt x="9" y="2372"/>
                    <a:pt x="1" y="2404"/>
                    <a:pt x="17" y="2430"/>
                  </a:cubicBezTo>
                  <a:cubicBezTo>
                    <a:pt x="25" y="2446"/>
                    <a:pt x="43" y="2457"/>
                    <a:pt x="62" y="2457"/>
                  </a:cubicBezTo>
                  <a:cubicBezTo>
                    <a:pt x="70" y="2455"/>
                    <a:pt x="79" y="2452"/>
                    <a:pt x="88" y="2448"/>
                  </a:cubicBezTo>
                  <a:lnTo>
                    <a:pt x="368" y="2285"/>
                  </a:lnTo>
                  <a:cubicBezTo>
                    <a:pt x="414" y="2253"/>
                    <a:pt x="387" y="2188"/>
                    <a:pt x="341" y="2188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0"/>
            <p:cNvSpPr/>
            <p:nvPr/>
          </p:nvSpPr>
          <p:spPr>
            <a:xfrm>
              <a:off x="2550225" y="685975"/>
              <a:ext cx="7125" cy="4625"/>
            </a:xfrm>
            <a:custGeom>
              <a:rect b="b" l="l" r="r" t="t"/>
              <a:pathLst>
                <a:path extrusionOk="0" h="185" w="285">
                  <a:moveTo>
                    <a:pt x="209" y="1"/>
                  </a:moveTo>
                  <a:cubicBezTo>
                    <a:pt x="201" y="1"/>
                    <a:pt x="192" y="3"/>
                    <a:pt x="183" y="8"/>
                  </a:cubicBezTo>
                  <a:lnTo>
                    <a:pt x="48" y="88"/>
                  </a:lnTo>
                  <a:cubicBezTo>
                    <a:pt x="1" y="113"/>
                    <a:pt x="20" y="185"/>
                    <a:pt x="73" y="185"/>
                  </a:cubicBezTo>
                  <a:cubicBezTo>
                    <a:pt x="73" y="185"/>
                    <a:pt x="74" y="185"/>
                    <a:pt x="74" y="185"/>
                  </a:cubicBezTo>
                  <a:cubicBezTo>
                    <a:pt x="83" y="185"/>
                    <a:pt x="92" y="183"/>
                    <a:pt x="100" y="177"/>
                  </a:cubicBezTo>
                  <a:lnTo>
                    <a:pt x="237" y="99"/>
                  </a:lnTo>
                  <a:cubicBezTo>
                    <a:pt x="285" y="68"/>
                    <a:pt x="255" y="1"/>
                    <a:pt x="209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0"/>
            <p:cNvSpPr/>
            <p:nvPr/>
          </p:nvSpPr>
          <p:spPr>
            <a:xfrm>
              <a:off x="2544200" y="725300"/>
              <a:ext cx="13050" cy="13050"/>
            </a:xfrm>
            <a:custGeom>
              <a:rect b="b" l="l" r="r" t="t"/>
              <a:pathLst>
                <a:path extrusionOk="0" h="522" w="522">
                  <a:moveTo>
                    <a:pt x="520" y="223"/>
                  </a:moveTo>
                  <a:cubicBezTo>
                    <a:pt x="521" y="421"/>
                    <a:pt x="280" y="521"/>
                    <a:pt x="141" y="381"/>
                  </a:cubicBezTo>
                  <a:cubicBezTo>
                    <a:pt x="1" y="240"/>
                    <a:pt x="99" y="1"/>
                    <a:pt x="298" y="1"/>
                  </a:cubicBezTo>
                  <a:cubicBezTo>
                    <a:pt x="420" y="1"/>
                    <a:pt x="520" y="99"/>
                    <a:pt x="520" y="223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0"/>
            <p:cNvSpPr/>
            <p:nvPr/>
          </p:nvSpPr>
          <p:spPr>
            <a:xfrm>
              <a:off x="3082575" y="976425"/>
              <a:ext cx="13050" cy="13050"/>
            </a:xfrm>
            <a:custGeom>
              <a:rect b="b" l="l" r="r" t="t"/>
              <a:pathLst>
                <a:path extrusionOk="0" h="522" w="522">
                  <a:moveTo>
                    <a:pt x="521" y="224"/>
                  </a:moveTo>
                  <a:cubicBezTo>
                    <a:pt x="521" y="421"/>
                    <a:pt x="282" y="521"/>
                    <a:pt x="141" y="380"/>
                  </a:cubicBezTo>
                  <a:cubicBezTo>
                    <a:pt x="1" y="241"/>
                    <a:pt x="101" y="0"/>
                    <a:pt x="299" y="0"/>
                  </a:cubicBezTo>
                  <a:cubicBezTo>
                    <a:pt x="421" y="0"/>
                    <a:pt x="521" y="100"/>
                    <a:pt x="521" y="224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0"/>
            <p:cNvSpPr/>
            <p:nvPr/>
          </p:nvSpPr>
          <p:spPr>
            <a:xfrm>
              <a:off x="2895275" y="822525"/>
              <a:ext cx="13000" cy="13050"/>
            </a:xfrm>
            <a:custGeom>
              <a:rect b="b" l="l" r="r" t="t"/>
              <a:pathLst>
                <a:path extrusionOk="0" h="522" w="520">
                  <a:moveTo>
                    <a:pt x="519" y="224"/>
                  </a:moveTo>
                  <a:cubicBezTo>
                    <a:pt x="519" y="423"/>
                    <a:pt x="280" y="521"/>
                    <a:pt x="141" y="381"/>
                  </a:cubicBezTo>
                  <a:cubicBezTo>
                    <a:pt x="0" y="242"/>
                    <a:pt x="99" y="1"/>
                    <a:pt x="297" y="2"/>
                  </a:cubicBezTo>
                  <a:cubicBezTo>
                    <a:pt x="421" y="1"/>
                    <a:pt x="519" y="101"/>
                    <a:pt x="519" y="224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" name="Google Shape;770;p30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grpSp>
        <p:nvGrpSpPr>
          <p:cNvPr id="771" name="Google Shape;771;p30"/>
          <p:cNvGrpSpPr/>
          <p:nvPr/>
        </p:nvGrpSpPr>
        <p:grpSpPr>
          <a:xfrm rot="5400000">
            <a:off x="6639960" y="548073"/>
            <a:ext cx="855042" cy="2731396"/>
            <a:chOff x="4012203" y="-266011"/>
            <a:chExt cx="3527400" cy="4516197"/>
          </a:xfrm>
        </p:grpSpPr>
        <p:sp>
          <p:nvSpPr>
            <p:cNvPr id="772" name="Google Shape;772;p30"/>
            <p:cNvSpPr/>
            <p:nvPr/>
          </p:nvSpPr>
          <p:spPr>
            <a:xfrm>
              <a:off x="4012203" y="-266011"/>
              <a:ext cx="3527400" cy="3827100"/>
            </a:xfrm>
            <a:prstGeom prst="rect">
              <a:avLst/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0"/>
            <p:cNvSpPr/>
            <p:nvPr/>
          </p:nvSpPr>
          <p:spPr>
            <a:xfrm flipH="1" rot="-5400000">
              <a:off x="5832625" y="2904236"/>
              <a:ext cx="689100" cy="2002800"/>
            </a:xfrm>
            <a:prstGeom prst="rtTriangle">
              <a:avLst/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4" name="Google Shape;774;p30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30"/>
          <p:cNvSpPr txBox="1"/>
          <p:nvPr>
            <p:ph idx="2" type="subTitle"/>
          </p:nvPr>
        </p:nvSpPr>
        <p:spPr>
          <a:xfrm>
            <a:off x="6423750" y="1664475"/>
            <a:ext cx="1946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640" name="Shape 13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1" name="Google Shape;13641;p6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42" name="Google Shape;13642;p66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43" name="Google Shape;13643;p66"/>
          <p:cNvGrpSpPr/>
          <p:nvPr/>
        </p:nvGrpSpPr>
        <p:grpSpPr>
          <a:xfrm>
            <a:off x="839307" y="2318098"/>
            <a:ext cx="387992" cy="329326"/>
            <a:chOff x="839307" y="2318098"/>
            <a:chExt cx="387992" cy="329326"/>
          </a:xfrm>
        </p:grpSpPr>
        <p:sp>
          <p:nvSpPr>
            <p:cNvPr id="13644" name="Google Shape;13644;p66"/>
            <p:cNvSpPr/>
            <p:nvPr/>
          </p:nvSpPr>
          <p:spPr>
            <a:xfrm>
              <a:off x="963051" y="2318098"/>
              <a:ext cx="140532" cy="93872"/>
            </a:xfrm>
            <a:custGeom>
              <a:rect b="b" l="l" r="r" t="t"/>
              <a:pathLst>
                <a:path extrusionOk="0" h="3573" w="5349">
                  <a:moveTo>
                    <a:pt x="1415" y="1"/>
                  </a:moveTo>
                  <a:cubicBezTo>
                    <a:pt x="639" y="1"/>
                    <a:pt x="7" y="639"/>
                    <a:pt x="0" y="1416"/>
                  </a:cubicBezTo>
                  <a:lnTo>
                    <a:pt x="0" y="2976"/>
                  </a:lnTo>
                  <a:cubicBezTo>
                    <a:pt x="0" y="3309"/>
                    <a:pt x="271" y="3573"/>
                    <a:pt x="597" y="3573"/>
                  </a:cubicBezTo>
                  <a:cubicBezTo>
                    <a:pt x="930" y="3573"/>
                    <a:pt x="1193" y="3309"/>
                    <a:pt x="1193" y="2976"/>
                  </a:cubicBezTo>
                  <a:lnTo>
                    <a:pt x="1193" y="1416"/>
                  </a:lnTo>
                  <a:cubicBezTo>
                    <a:pt x="1193" y="1291"/>
                    <a:pt x="1298" y="1194"/>
                    <a:pt x="1422" y="1194"/>
                  </a:cubicBezTo>
                  <a:lnTo>
                    <a:pt x="3933" y="1194"/>
                  </a:lnTo>
                  <a:cubicBezTo>
                    <a:pt x="4058" y="1194"/>
                    <a:pt x="4162" y="1291"/>
                    <a:pt x="4162" y="1416"/>
                  </a:cubicBezTo>
                  <a:lnTo>
                    <a:pt x="4162" y="2976"/>
                  </a:lnTo>
                  <a:cubicBezTo>
                    <a:pt x="4162" y="3309"/>
                    <a:pt x="4433" y="3573"/>
                    <a:pt x="4759" y="3573"/>
                  </a:cubicBezTo>
                  <a:cubicBezTo>
                    <a:pt x="5085" y="3573"/>
                    <a:pt x="5348" y="3309"/>
                    <a:pt x="5348" y="2976"/>
                  </a:cubicBezTo>
                  <a:lnTo>
                    <a:pt x="5348" y="1423"/>
                  </a:lnTo>
                  <a:cubicBezTo>
                    <a:pt x="5348" y="632"/>
                    <a:pt x="4717" y="1"/>
                    <a:pt x="39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6"/>
            <p:cNvSpPr/>
            <p:nvPr/>
          </p:nvSpPr>
          <p:spPr>
            <a:xfrm>
              <a:off x="962867" y="2358741"/>
              <a:ext cx="31553" cy="53228"/>
            </a:xfrm>
            <a:custGeom>
              <a:rect b="b" l="l" r="r" t="t"/>
              <a:pathLst>
                <a:path extrusionOk="0" h="2026" w="1201">
                  <a:moveTo>
                    <a:pt x="7" y="0"/>
                  </a:moveTo>
                  <a:lnTo>
                    <a:pt x="7" y="1429"/>
                  </a:lnTo>
                  <a:cubicBezTo>
                    <a:pt x="1" y="1758"/>
                    <a:pt x="264" y="2026"/>
                    <a:pt x="591" y="2026"/>
                  </a:cubicBezTo>
                  <a:cubicBezTo>
                    <a:pt x="596" y="2026"/>
                    <a:pt x="600" y="2026"/>
                    <a:pt x="604" y="2026"/>
                  </a:cubicBezTo>
                  <a:cubicBezTo>
                    <a:pt x="930" y="2026"/>
                    <a:pt x="1200" y="1762"/>
                    <a:pt x="1200" y="1429"/>
                  </a:cubicBezTo>
                  <a:lnTo>
                    <a:pt x="12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6"/>
            <p:cNvSpPr/>
            <p:nvPr/>
          </p:nvSpPr>
          <p:spPr>
            <a:xfrm>
              <a:off x="1072397" y="2358741"/>
              <a:ext cx="31369" cy="53228"/>
            </a:xfrm>
            <a:custGeom>
              <a:rect b="b" l="l" r="r" t="t"/>
              <a:pathLst>
                <a:path extrusionOk="0" h="2026" w="1194">
                  <a:moveTo>
                    <a:pt x="0" y="0"/>
                  </a:moveTo>
                  <a:lnTo>
                    <a:pt x="0" y="1429"/>
                  </a:lnTo>
                  <a:cubicBezTo>
                    <a:pt x="0" y="1762"/>
                    <a:pt x="264" y="2026"/>
                    <a:pt x="597" y="2026"/>
                  </a:cubicBezTo>
                  <a:cubicBezTo>
                    <a:pt x="923" y="2026"/>
                    <a:pt x="1193" y="1762"/>
                    <a:pt x="1193" y="1429"/>
                  </a:cubicBezTo>
                  <a:lnTo>
                    <a:pt x="119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6"/>
            <p:cNvSpPr/>
            <p:nvPr/>
          </p:nvSpPr>
          <p:spPr>
            <a:xfrm>
              <a:off x="839307" y="2378419"/>
              <a:ext cx="387992" cy="260623"/>
            </a:xfrm>
            <a:custGeom>
              <a:rect b="b" l="l" r="r" t="t"/>
              <a:pathLst>
                <a:path extrusionOk="0" h="9920" w="14768">
                  <a:moveTo>
                    <a:pt x="1298" y="1"/>
                  </a:moveTo>
                  <a:cubicBezTo>
                    <a:pt x="583" y="1"/>
                    <a:pt x="1" y="583"/>
                    <a:pt x="1" y="1298"/>
                  </a:cubicBezTo>
                  <a:lnTo>
                    <a:pt x="1" y="8615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13471" y="9919"/>
                  </a:lnTo>
                  <a:cubicBezTo>
                    <a:pt x="14185" y="9919"/>
                    <a:pt x="14768" y="9337"/>
                    <a:pt x="14768" y="8615"/>
                  </a:cubicBezTo>
                  <a:lnTo>
                    <a:pt x="14768" y="1298"/>
                  </a:lnTo>
                  <a:cubicBezTo>
                    <a:pt x="14768" y="576"/>
                    <a:pt x="14185" y="1"/>
                    <a:pt x="134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6"/>
            <p:cNvSpPr/>
            <p:nvPr/>
          </p:nvSpPr>
          <p:spPr>
            <a:xfrm>
              <a:off x="839307" y="2378235"/>
              <a:ext cx="65629" cy="260623"/>
            </a:xfrm>
            <a:custGeom>
              <a:rect b="b" l="l" r="r" t="t"/>
              <a:pathLst>
                <a:path extrusionOk="0" h="9920" w="2498">
                  <a:moveTo>
                    <a:pt x="1298" y="1"/>
                  </a:moveTo>
                  <a:cubicBezTo>
                    <a:pt x="583" y="1"/>
                    <a:pt x="1" y="583"/>
                    <a:pt x="1" y="1305"/>
                  </a:cubicBezTo>
                  <a:lnTo>
                    <a:pt x="1" y="8622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2491" y="9919"/>
                  </a:lnTo>
                  <a:cubicBezTo>
                    <a:pt x="1776" y="9919"/>
                    <a:pt x="1194" y="9337"/>
                    <a:pt x="1194" y="8622"/>
                  </a:cubicBezTo>
                  <a:lnTo>
                    <a:pt x="1194" y="1305"/>
                  </a:lnTo>
                  <a:cubicBezTo>
                    <a:pt x="1194" y="583"/>
                    <a:pt x="1776" y="1"/>
                    <a:pt x="24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6"/>
            <p:cNvSpPr/>
            <p:nvPr/>
          </p:nvSpPr>
          <p:spPr>
            <a:xfrm>
              <a:off x="893796" y="2369671"/>
              <a:ext cx="39199" cy="277753"/>
            </a:xfrm>
            <a:custGeom>
              <a:rect b="b" l="l" r="r" t="t"/>
              <a:pathLst>
                <a:path extrusionOk="0" h="10572" w="1492">
                  <a:moveTo>
                    <a:pt x="382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2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6"/>
            <p:cNvSpPr/>
            <p:nvPr/>
          </p:nvSpPr>
          <p:spPr>
            <a:xfrm>
              <a:off x="1133612" y="2369671"/>
              <a:ext cx="39199" cy="277753"/>
            </a:xfrm>
            <a:custGeom>
              <a:rect b="b" l="l" r="r" t="t"/>
              <a:pathLst>
                <a:path extrusionOk="0" h="10572" w="1492">
                  <a:moveTo>
                    <a:pt x="389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9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66"/>
            <p:cNvSpPr/>
            <p:nvPr/>
          </p:nvSpPr>
          <p:spPr>
            <a:xfrm>
              <a:off x="1021008" y="2540915"/>
              <a:ext cx="86752" cy="66864"/>
            </a:xfrm>
            <a:custGeom>
              <a:rect b="b" l="l" r="r" t="t"/>
              <a:pathLst>
                <a:path extrusionOk="0" h="2545" w="3302">
                  <a:moveTo>
                    <a:pt x="2477" y="0"/>
                  </a:moveTo>
                  <a:cubicBezTo>
                    <a:pt x="2428" y="0"/>
                    <a:pt x="2378" y="10"/>
                    <a:pt x="2331" y="30"/>
                  </a:cubicBezTo>
                  <a:lnTo>
                    <a:pt x="291" y="897"/>
                  </a:lnTo>
                  <a:cubicBezTo>
                    <a:pt x="90" y="974"/>
                    <a:pt x="0" y="1203"/>
                    <a:pt x="83" y="1404"/>
                  </a:cubicBezTo>
                  <a:lnTo>
                    <a:pt x="465" y="2312"/>
                  </a:lnTo>
                  <a:cubicBezTo>
                    <a:pt x="527" y="2458"/>
                    <a:pt x="671" y="2545"/>
                    <a:pt x="820" y="2545"/>
                  </a:cubicBezTo>
                  <a:cubicBezTo>
                    <a:pt x="871" y="2545"/>
                    <a:pt x="922" y="2535"/>
                    <a:pt x="971" y="2514"/>
                  </a:cubicBezTo>
                  <a:lnTo>
                    <a:pt x="3010" y="1653"/>
                  </a:lnTo>
                  <a:cubicBezTo>
                    <a:pt x="3212" y="1570"/>
                    <a:pt x="3302" y="1341"/>
                    <a:pt x="3219" y="1147"/>
                  </a:cubicBezTo>
                  <a:lnTo>
                    <a:pt x="2837" y="239"/>
                  </a:lnTo>
                  <a:cubicBezTo>
                    <a:pt x="2774" y="92"/>
                    <a:pt x="2628" y="0"/>
                    <a:pt x="247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66"/>
            <p:cNvSpPr/>
            <p:nvPr/>
          </p:nvSpPr>
          <p:spPr>
            <a:xfrm>
              <a:off x="1041947" y="2430544"/>
              <a:ext cx="64368" cy="46502"/>
            </a:xfrm>
            <a:custGeom>
              <a:rect b="b" l="l" r="r" t="t"/>
              <a:pathLst>
                <a:path extrusionOk="0" h="1770" w="2450">
                  <a:moveTo>
                    <a:pt x="1229" y="0"/>
                  </a:moveTo>
                  <a:cubicBezTo>
                    <a:pt x="549" y="0"/>
                    <a:pt x="1" y="396"/>
                    <a:pt x="1" y="881"/>
                  </a:cubicBezTo>
                  <a:cubicBezTo>
                    <a:pt x="1" y="1374"/>
                    <a:pt x="549" y="1769"/>
                    <a:pt x="1229" y="1769"/>
                  </a:cubicBezTo>
                  <a:cubicBezTo>
                    <a:pt x="1901" y="1769"/>
                    <a:pt x="2449" y="1374"/>
                    <a:pt x="2449" y="881"/>
                  </a:cubicBezTo>
                  <a:cubicBezTo>
                    <a:pt x="2449" y="396"/>
                    <a:pt x="1901" y="0"/>
                    <a:pt x="122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6"/>
            <p:cNvSpPr/>
            <p:nvPr/>
          </p:nvSpPr>
          <p:spPr>
            <a:xfrm>
              <a:off x="954486" y="2468718"/>
              <a:ext cx="72381" cy="78345"/>
            </a:xfrm>
            <a:custGeom>
              <a:rect b="b" l="l" r="r" t="t"/>
              <a:pathLst>
                <a:path extrusionOk="0" h="2982" w="2755">
                  <a:moveTo>
                    <a:pt x="1094" y="648"/>
                  </a:moveTo>
                  <a:cubicBezTo>
                    <a:pt x="1196" y="648"/>
                    <a:pt x="1299" y="704"/>
                    <a:pt x="1346" y="815"/>
                  </a:cubicBezTo>
                  <a:cubicBezTo>
                    <a:pt x="1408" y="954"/>
                    <a:pt x="1346" y="1121"/>
                    <a:pt x="1207" y="1183"/>
                  </a:cubicBezTo>
                  <a:cubicBezTo>
                    <a:pt x="1169" y="1199"/>
                    <a:pt x="1131" y="1207"/>
                    <a:pt x="1095" y="1207"/>
                  </a:cubicBezTo>
                  <a:cubicBezTo>
                    <a:pt x="909" y="1207"/>
                    <a:pt x="758" y="1020"/>
                    <a:pt x="833" y="829"/>
                  </a:cubicBezTo>
                  <a:cubicBezTo>
                    <a:pt x="879" y="709"/>
                    <a:pt x="987" y="648"/>
                    <a:pt x="1094" y="648"/>
                  </a:cubicBezTo>
                  <a:close/>
                  <a:moveTo>
                    <a:pt x="887" y="1"/>
                  </a:moveTo>
                  <a:cubicBezTo>
                    <a:pt x="736" y="1"/>
                    <a:pt x="599" y="74"/>
                    <a:pt x="507" y="191"/>
                  </a:cubicBezTo>
                  <a:lnTo>
                    <a:pt x="125" y="711"/>
                  </a:lnTo>
                  <a:cubicBezTo>
                    <a:pt x="21" y="850"/>
                    <a:pt x="0" y="1037"/>
                    <a:pt x="70" y="1190"/>
                  </a:cubicBezTo>
                  <a:lnTo>
                    <a:pt x="743" y="2695"/>
                  </a:lnTo>
                  <a:cubicBezTo>
                    <a:pt x="819" y="2874"/>
                    <a:pt x="993" y="2981"/>
                    <a:pt x="1177" y="2981"/>
                  </a:cubicBezTo>
                  <a:cubicBezTo>
                    <a:pt x="1243" y="2981"/>
                    <a:pt x="1310" y="2967"/>
                    <a:pt x="1374" y="2938"/>
                  </a:cubicBezTo>
                  <a:lnTo>
                    <a:pt x="2400" y="2487"/>
                  </a:lnTo>
                  <a:cubicBezTo>
                    <a:pt x="2643" y="2376"/>
                    <a:pt x="2754" y="2092"/>
                    <a:pt x="2643" y="1849"/>
                  </a:cubicBezTo>
                  <a:lnTo>
                    <a:pt x="1977" y="351"/>
                  </a:lnTo>
                  <a:cubicBezTo>
                    <a:pt x="1908" y="191"/>
                    <a:pt x="1755" y="80"/>
                    <a:pt x="1589" y="66"/>
                  </a:cubicBezTo>
                  <a:lnTo>
                    <a:pt x="944" y="4"/>
                  </a:lnTo>
                  <a:cubicBezTo>
                    <a:pt x="925" y="2"/>
                    <a:pt x="906" y="1"/>
                    <a:pt x="8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4" name="Google Shape;13654;p66"/>
          <p:cNvGrpSpPr/>
          <p:nvPr/>
        </p:nvGrpSpPr>
        <p:grpSpPr>
          <a:xfrm>
            <a:off x="1414990" y="2289671"/>
            <a:ext cx="387073" cy="385996"/>
            <a:chOff x="1414990" y="2289671"/>
            <a:chExt cx="387073" cy="385996"/>
          </a:xfrm>
        </p:grpSpPr>
        <p:sp>
          <p:nvSpPr>
            <p:cNvPr id="13655" name="Google Shape;13655;p66"/>
            <p:cNvSpPr/>
            <p:nvPr/>
          </p:nvSpPr>
          <p:spPr>
            <a:xfrm>
              <a:off x="1511384" y="2485585"/>
              <a:ext cx="110082" cy="59428"/>
            </a:xfrm>
            <a:custGeom>
              <a:rect b="b" l="l" r="r" t="t"/>
              <a:pathLst>
                <a:path extrusionOk="0" h="2262" w="419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66"/>
            <p:cNvSpPr/>
            <p:nvPr/>
          </p:nvSpPr>
          <p:spPr>
            <a:xfrm>
              <a:off x="1414990" y="2289671"/>
              <a:ext cx="302712" cy="214515"/>
            </a:xfrm>
            <a:custGeom>
              <a:rect b="b" l="l" r="r" t="t"/>
              <a:pathLst>
                <a:path extrusionOk="0" h="8165" w="11522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6"/>
            <p:cNvSpPr/>
            <p:nvPr/>
          </p:nvSpPr>
          <p:spPr>
            <a:xfrm>
              <a:off x="1490418" y="2536212"/>
              <a:ext cx="151829" cy="17366"/>
            </a:xfrm>
            <a:custGeom>
              <a:rect b="b" l="l" r="r" t="t"/>
              <a:pathLst>
                <a:path extrusionOk="0" h="661" w="5779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66"/>
            <p:cNvSpPr/>
            <p:nvPr/>
          </p:nvSpPr>
          <p:spPr>
            <a:xfrm>
              <a:off x="1430465" y="2307168"/>
              <a:ext cx="271736" cy="158738"/>
            </a:xfrm>
            <a:custGeom>
              <a:rect b="b" l="l" r="r" t="t"/>
              <a:pathLst>
                <a:path extrusionOk="0" h="6042" w="10343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66"/>
            <p:cNvSpPr/>
            <p:nvPr/>
          </p:nvSpPr>
          <p:spPr>
            <a:xfrm>
              <a:off x="1426471" y="2303149"/>
              <a:ext cx="279750" cy="166594"/>
            </a:xfrm>
            <a:custGeom>
              <a:rect b="b" l="l" r="r" t="t"/>
              <a:pathLst>
                <a:path extrusionOk="0" h="6341" w="10648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66"/>
            <p:cNvSpPr/>
            <p:nvPr/>
          </p:nvSpPr>
          <p:spPr>
            <a:xfrm>
              <a:off x="1533610" y="2431096"/>
              <a:ext cx="249326" cy="198830"/>
            </a:xfrm>
            <a:custGeom>
              <a:rect b="b" l="l" r="r" t="t"/>
              <a:pathLst>
                <a:path extrusionOk="0" h="7568" w="949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6"/>
            <p:cNvSpPr/>
            <p:nvPr/>
          </p:nvSpPr>
          <p:spPr>
            <a:xfrm>
              <a:off x="1551660" y="2452771"/>
              <a:ext cx="213228" cy="146364"/>
            </a:xfrm>
            <a:custGeom>
              <a:rect b="b" l="l" r="r" t="t"/>
              <a:pathLst>
                <a:path extrusionOk="0" h="5571" w="8116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6"/>
            <p:cNvSpPr/>
            <p:nvPr/>
          </p:nvSpPr>
          <p:spPr>
            <a:xfrm>
              <a:off x="1547824" y="2448935"/>
              <a:ext cx="220899" cy="154193"/>
            </a:xfrm>
            <a:custGeom>
              <a:rect b="b" l="l" r="r" t="t"/>
              <a:pathLst>
                <a:path extrusionOk="0" h="5869" w="8408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6"/>
            <p:cNvSpPr/>
            <p:nvPr/>
          </p:nvSpPr>
          <p:spPr>
            <a:xfrm>
              <a:off x="1533794" y="2610038"/>
              <a:ext cx="249142" cy="23724"/>
            </a:xfrm>
            <a:custGeom>
              <a:rect b="b" l="l" r="r" t="t"/>
              <a:pathLst>
                <a:path extrusionOk="0" h="903" w="9483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6"/>
            <p:cNvSpPr/>
            <p:nvPr/>
          </p:nvSpPr>
          <p:spPr>
            <a:xfrm>
              <a:off x="1514300" y="2616790"/>
              <a:ext cx="287763" cy="26246"/>
            </a:xfrm>
            <a:custGeom>
              <a:rect b="b" l="l" r="r" t="t"/>
              <a:pathLst>
                <a:path extrusionOk="0" h="999" w="10953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6"/>
            <p:cNvSpPr/>
            <p:nvPr/>
          </p:nvSpPr>
          <p:spPr>
            <a:xfrm>
              <a:off x="1490418" y="2536212"/>
              <a:ext cx="36125" cy="17366"/>
            </a:xfrm>
            <a:custGeom>
              <a:rect b="b" l="l" r="r" t="t"/>
              <a:pathLst>
                <a:path extrusionOk="0" h="661" w="1375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6"/>
            <p:cNvSpPr/>
            <p:nvPr/>
          </p:nvSpPr>
          <p:spPr>
            <a:xfrm>
              <a:off x="1414990" y="2289671"/>
              <a:ext cx="35547" cy="214515"/>
            </a:xfrm>
            <a:custGeom>
              <a:rect b="b" l="l" r="r" t="t"/>
              <a:pathLst>
                <a:path extrusionOk="0" h="8165" w="1353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6"/>
            <p:cNvSpPr/>
            <p:nvPr/>
          </p:nvSpPr>
          <p:spPr>
            <a:xfrm>
              <a:off x="1533794" y="2431096"/>
              <a:ext cx="35021" cy="198830"/>
            </a:xfrm>
            <a:custGeom>
              <a:rect b="b" l="l" r="r" t="t"/>
              <a:pathLst>
                <a:path extrusionOk="0" h="7568" w="1333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6"/>
            <p:cNvSpPr/>
            <p:nvPr/>
          </p:nvSpPr>
          <p:spPr>
            <a:xfrm>
              <a:off x="1514484" y="2616790"/>
              <a:ext cx="52492" cy="26246"/>
            </a:xfrm>
            <a:custGeom>
              <a:rect b="b" l="l" r="r" t="t"/>
              <a:pathLst>
                <a:path extrusionOk="0" h="999" w="1998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6"/>
            <p:cNvSpPr/>
            <p:nvPr/>
          </p:nvSpPr>
          <p:spPr>
            <a:xfrm>
              <a:off x="1663003" y="2569762"/>
              <a:ext cx="74194" cy="105721"/>
            </a:xfrm>
            <a:custGeom>
              <a:rect b="b" l="l" r="r" t="t"/>
              <a:pathLst>
                <a:path extrusionOk="0" h="4024" w="2824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6"/>
            <p:cNvSpPr/>
            <p:nvPr/>
          </p:nvSpPr>
          <p:spPr>
            <a:xfrm>
              <a:off x="1662635" y="2569946"/>
              <a:ext cx="16604" cy="105721"/>
            </a:xfrm>
            <a:custGeom>
              <a:rect b="b" l="l" r="r" t="t"/>
              <a:pathLst>
                <a:path extrusionOk="0" h="4024" w="632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6"/>
            <p:cNvSpPr/>
            <p:nvPr/>
          </p:nvSpPr>
          <p:spPr>
            <a:xfrm>
              <a:off x="1662819" y="2582163"/>
              <a:ext cx="74377" cy="80919"/>
            </a:xfrm>
            <a:custGeom>
              <a:rect b="b" l="l" r="r" t="t"/>
              <a:pathLst>
                <a:path extrusionOk="0" h="3080" w="2831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6"/>
            <p:cNvSpPr/>
            <p:nvPr/>
          </p:nvSpPr>
          <p:spPr>
            <a:xfrm>
              <a:off x="1662635" y="2583975"/>
              <a:ext cx="4939" cy="77478"/>
            </a:xfrm>
            <a:custGeom>
              <a:rect b="b" l="l" r="r" t="t"/>
              <a:pathLst>
                <a:path extrusionOk="0" h="2949" w="188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3" name="Google Shape;13673;p66"/>
          <p:cNvGrpSpPr/>
          <p:nvPr/>
        </p:nvGrpSpPr>
        <p:grpSpPr>
          <a:xfrm>
            <a:off x="1989911" y="2306065"/>
            <a:ext cx="387099" cy="353207"/>
            <a:chOff x="1989911" y="2306065"/>
            <a:chExt cx="387099" cy="353207"/>
          </a:xfrm>
        </p:grpSpPr>
        <p:sp>
          <p:nvSpPr>
            <p:cNvPr id="13674" name="Google Shape;13674;p66"/>
            <p:cNvSpPr/>
            <p:nvPr/>
          </p:nvSpPr>
          <p:spPr>
            <a:xfrm>
              <a:off x="2110003" y="2555181"/>
              <a:ext cx="146916" cy="88775"/>
            </a:xfrm>
            <a:custGeom>
              <a:rect b="b" l="l" r="r" t="t"/>
              <a:pathLst>
                <a:path extrusionOk="0" h="3379" w="5592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6"/>
            <p:cNvSpPr/>
            <p:nvPr/>
          </p:nvSpPr>
          <p:spPr>
            <a:xfrm>
              <a:off x="2110003" y="2555181"/>
              <a:ext cx="137615" cy="81681"/>
            </a:xfrm>
            <a:custGeom>
              <a:rect b="b" l="l" r="r" t="t"/>
              <a:pathLst>
                <a:path extrusionOk="0" h="3109" w="5238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6"/>
            <p:cNvSpPr/>
            <p:nvPr/>
          </p:nvSpPr>
          <p:spPr>
            <a:xfrm>
              <a:off x="1989911" y="2306065"/>
              <a:ext cx="387099" cy="275021"/>
            </a:xfrm>
            <a:custGeom>
              <a:rect b="b" l="l" r="r" t="t"/>
              <a:pathLst>
                <a:path extrusionOk="0" h="10468" w="14734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66"/>
            <p:cNvSpPr/>
            <p:nvPr/>
          </p:nvSpPr>
          <p:spPr>
            <a:xfrm>
              <a:off x="2021438" y="2337723"/>
              <a:ext cx="324045" cy="193628"/>
            </a:xfrm>
            <a:custGeom>
              <a:rect b="b" l="l" r="r" t="t"/>
              <a:pathLst>
                <a:path extrusionOk="0" h="7370" w="12334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66"/>
            <p:cNvSpPr/>
            <p:nvPr/>
          </p:nvSpPr>
          <p:spPr>
            <a:xfrm>
              <a:off x="2327224" y="2337776"/>
              <a:ext cx="18259" cy="193576"/>
            </a:xfrm>
            <a:custGeom>
              <a:rect b="b" l="l" r="r" t="t"/>
              <a:pathLst>
                <a:path extrusionOk="0" h="7368" w="695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6"/>
            <p:cNvSpPr/>
            <p:nvPr/>
          </p:nvSpPr>
          <p:spPr>
            <a:xfrm>
              <a:off x="2069543" y="2630819"/>
              <a:ext cx="227651" cy="28453"/>
            </a:xfrm>
            <a:custGeom>
              <a:rect b="b" l="l" r="r" t="t"/>
              <a:pathLst>
                <a:path extrusionOk="0" h="1083" w="8665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6"/>
            <p:cNvSpPr/>
            <p:nvPr/>
          </p:nvSpPr>
          <p:spPr>
            <a:xfrm>
              <a:off x="2175237" y="2549191"/>
              <a:ext cx="14975" cy="11849"/>
            </a:xfrm>
            <a:custGeom>
              <a:rect b="b" l="l" r="r" t="t"/>
              <a:pathLst>
                <a:path extrusionOk="0" h="451" w="57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1" name="Google Shape;13681;p66"/>
          <p:cNvGrpSpPr/>
          <p:nvPr/>
        </p:nvGrpSpPr>
        <p:grpSpPr>
          <a:xfrm>
            <a:off x="2593102" y="2288778"/>
            <a:ext cx="204663" cy="363007"/>
            <a:chOff x="2593102" y="2288778"/>
            <a:chExt cx="204663" cy="363007"/>
          </a:xfrm>
        </p:grpSpPr>
        <p:sp>
          <p:nvSpPr>
            <p:cNvPr id="13682" name="Google Shape;13682;p66"/>
            <p:cNvSpPr/>
            <p:nvPr/>
          </p:nvSpPr>
          <p:spPr>
            <a:xfrm>
              <a:off x="2753837" y="2310636"/>
              <a:ext cx="43928" cy="297431"/>
            </a:xfrm>
            <a:custGeom>
              <a:rect b="b" l="l" r="r" t="t"/>
              <a:pathLst>
                <a:path extrusionOk="0" h="11321" w="1672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66"/>
            <p:cNvSpPr/>
            <p:nvPr/>
          </p:nvSpPr>
          <p:spPr>
            <a:xfrm>
              <a:off x="2593102" y="2310636"/>
              <a:ext cx="182620" cy="297431"/>
            </a:xfrm>
            <a:custGeom>
              <a:rect b="b" l="l" r="r" t="t"/>
              <a:pathLst>
                <a:path extrusionOk="0" h="11321" w="6951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66"/>
            <p:cNvSpPr/>
            <p:nvPr/>
          </p:nvSpPr>
          <p:spPr>
            <a:xfrm>
              <a:off x="2753837" y="2585972"/>
              <a:ext cx="43928" cy="65813"/>
            </a:xfrm>
            <a:custGeom>
              <a:rect b="b" l="l" r="r" t="t"/>
              <a:pathLst>
                <a:path extrusionOk="0" h="2505" w="1672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6"/>
            <p:cNvSpPr/>
            <p:nvPr/>
          </p:nvSpPr>
          <p:spPr>
            <a:xfrm>
              <a:off x="2753837" y="2288778"/>
              <a:ext cx="43928" cy="43744"/>
            </a:xfrm>
            <a:custGeom>
              <a:rect b="b" l="l" r="r" t="t"/>
              <a:pathLst>
                <a:path extrusionOk="0" h="1665" w="1672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6"/>
            <p:cNvSpPr/>
            <p:nvPr/>
          </p:nvSpPr>
          <p:spPr>
            <a:xfrm>
              <a:off x="2593102" y="2585972"/>
              <a:ext cx="182620" cy="65813"/>
            </a:xfrm>
            <a:custGeom>
              <a:rect b="b" l="l" r="r" t="t"/>
              <a:pathLst>
                <a:path extrusionOk="0" h="2505" w="6951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6"/>
            <p:cNvSpPr/>
            <p:nvPr/>
          </p:nvSpPr>
          <p:spPr>
            <a:xfrm>
              <a:off x="2593102" y="2288778"/>
              <a:ext cx="182620" cy="43744"/>
            </a:xfrm>
            <a:custGeom>
              <a:rect b="b" l="l" r="r" t="t"/>
              <a:pathLst>
                <a:path extrusionOk="0" h="1665" w="6951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66"/>
            <p:cNvSpPr/>
            <p:nvPr/>
          </p:nvSpPr>
          <p:spPr>
            <a:xfrm>
              <a:off x="2688050" y="2305172"/>
              <a:ext cx="36650" cy="10956"/>
            </a:xfrm>
            <a:custGeom>
              <a:rect b="b" l="l" r="r" t="t"/>
              <a:pathLst>
                <a:path extrusionOk="0" h="417" w="1395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66"/>
            <p:cNvSpPr/>
            <p:nvPr/>
          </p:nvSpPr>
          <p:spPr>
            <a:xfrm>
              <a:off x="2684399" y="2607857"/>
              <a:ext cx="22069" cy="22069"/>
            </a:xfrm>
            <a:custGeom>
              <a:rect b="b" l="l" r="r" t="t"/>
              <a:pathLst>
                <a:path extrusionOk="0" h="840" w="84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6"/>
            <p:cNvSpPr/>
            <p:nvPr/>
          </p:nvSpPr>
          <p:spPr>
            <a:xfrm>
              <a:off x="2668004" y="2305172"/>
              <a:ext cx="10956" cy="10956"/>
            </a:xfrm>
            <a:custGeom>
              <a:rect b="b" l="l" r="r" t="t"/>
              <a:pathLst>
                <a:path extrusionOk="0" h="417" w="417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1" name="Google Shape;13691;p66"/>
          <p:cNvGrpSpPr/>
          <p:nvPr/>
        </p:nvGrpSpPr>
        <p:grpSpPr>
          <a:xfrm>
            <a:off x="2970874" y="2329763"/>
            <a:ext cx="403651" cy="305996"/>
            <a:chOff x="2970874" y="2329763"/>
            <a:chExt cx="403651" cy="305996"/>
          </a:xfrm>
        </p:grpSpPr>
        <p:sp>
          <p:nvSpPr>
            <p:cNvPr id="13692" name="Google Shape;13692;p66"/>
            <p:cNvSpPr/>
            <p:nvPr/>
          </p:nvSpPr>
          <p:spPr>
            <a:xfrm>
              <a:off x="3054158" y="2352909"/>
              <a:ext cx="98233" cy="259704"/>
            </a:xfrm>
            <a:custGeom>
              <a:rect b="b" l="l" r="r" t="t"/>
              <a:pathLst>
                <a:path extrusionOk="0" h="9885" w="3739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6"/>
            <p:cNvSpPr/>
            <p:nvPr/>
          </p:nvSpPr>
          <p:spPr>
            <a:xfrm>
              <a:off x="3054158" y="2512908"/>
              <a:ext cx="98233" cy="99704"/>
            </a:xfrm>
            <a:custGeom>
              <a:rect b="b" l="l" r="r" t="t"/>
              <a:pathLst>
                <a:path extrusionOk="0" h="3795" w="3739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6"/>
            <p:cNvSpPr/>
            <p:nvPr/>
          </p:nvSpPr>
          <p:spPr>
            <a:xfrm>
              <a:off x="2970874" y="2429441"/>
              <a:ext cx="83310" cy="106456"/>
            </a:xfrm>
            <a:custGeom>
              <a:rect b="b" l="l" r="r" t="t"/>
              <a:pathLst>
                <a:path extrusionOk="0" h="4052" w="3171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66"/>
            <p:cNvSpPr/>
            <p:nvPr/>
          </p:nvSpPr>
          <p:spPr>
            <a:xfrm>
              <a:off x="2970874" y="2476652"/>
              <a:ext cx="83310" cy="59244"/>
            </a:xfrm>
            <a:custGeom>
              <a:rect b="b" l="l" r="r" t="t"/>
              <a:pathLst>
                <a:path extrusionOk="0" h="2255" w="3171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6"/>
            <p:cNvSpPr/>
            <p:nvPr/>
          </p:nvSpPr>
          <p:spPr>
            <a:xfrm>
              <a:off x="3215760" y="2442156"/>
              <a:ext cx="33392" cy="81313"/>
            </a:xfrm>
            <a:custGeom>
              <a:rect b="b" l="l" r="r" t="t"/>
              <a:pathLst>
                <a:path extrusionOk="0" h="3095" w="1271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66"/>
            <p:cNvSpPr/>
            <p:nvPr/>
          </p:nvSpPr>
          <p:spPr>
            <a:xfrm>
              <a:off x="3256561" y="2401513"/>
              <a:ext cx="55829" cy="162627"/>
            </a:xfrm>
            <a:custGeom>
              <a:rect b="b" l="l" r="r" t="t"/>
              <a:pathLst>
                <a:path extrusionOk="0" h="6190" w="2125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66"/>
            <p:cNvSpPr/>
            <p:nvPr/>
          </p:nvSpPr>
          <p:spPr>
            <a:xfrm>
              <a:off x="3296653" y="2361421"/>
              <a:ext cx="77872" cy="242758"/>
            </a:xfrm>
            <a:custGeom>
              <a:rect b="b" l="l" r="r" t="t"/>
              <a:pathLst>
                <a:path extrusionOk="0" h="9240" w="2964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6"/>
            <p:cNvSpPr/>
            <p:nvPr/>
          </p:nvSpPr>
          <p:spPr>
            <a:xfrm>
              <a:off x="3151287" y="2329763"/>
              <a:ext cx="37727" cy="305996"/>
            </a:xfrm>
            <a:custGeom>
              <a:rect b="b" l="l" r="r" t="t"/>
              <a:pathLst>
                <a:path extrusionOk="0" h="11647" w="1436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6"/>
            <p:cNvSpPr/>
            <p:nvPr/>
          </p:nvSpPr>
          <p:spPr>
            <a:xfrm>
              <a:off x="3151287" y="2329763"/>
              <a:ext cx="30450" cy="305996"/>
            </a:xfrm>
            <a:custGeom>
              <a:rect b="b" l="l" r="r" t="t"/>
              <a:pathLst>
                <a:path extrusionOk="0" h="11647" w="1159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1" name="Google Shape;13701;p66"/>
          <p:cNvGrpSpPr/>
          <p:nvPr/>
        </p:nvGrpSpPr>
        <p:grpSpPr>
          <a:xfrm>
            <a:off x="3545795" y="2318755"/>
            <a:ext cx="387835" cy="327933"/>
            <a:chOff x="3545795" y="2318755"/>
            <a:chExt cx="387835" cy="327933"/>
          </a:xfrm>
        </p:grpSpPr>
        <p:sp>
          <p:nvSpPr>
            <p:cNvPr id="13702" name="Google Shape;13702;p66"/>
            <p:cNvSpPr/>
            <p:nvPr/>
          </p:nvSpPr>
          <p:spPr>
            <a:xfrm>
              <a:off x="3565315" y="2318755"/>
              <a:ext cx="11691" cy="57694"/>
            </a:xfrm>
            <a:custGeom>
              <a:rect b="b" l="l" r="r" t="t"/>
              <a:pathLst>
                <a:path extrusionOk="0" h="2196" w="445">
                  <a:moveTo>
                    <a:pt x="222" y="0"/>
                  </a:moveTo>
                  <a:cubicBezTo>
                    <a:pt x="111" y="0"/>
                    <a:pt x="0" y="73"/>
                    <a:pt x="0" y="218"/>
                  </a:cubicBezTo>
                  <a:lnTo>
                    <a:pt x="0" y="1973"/>
                  </a:lnTo>
                  <a:cubicBezTo>
                    <a:pt x="0" y="2091"/>
                    <a:pt x="97" y="2195"/>
                    <a:pt x="222" y="2195"/>
                  </a:cubicBezTo>
                  <a:cubicBezTo>
                    <a:pt x="347" y="2195"/>
                    <a:pt x="444" y="2091"/>
                    <a:pt x="444" y="1973"/>
                  </a:cubicBezTo>
                  <a:lnTo>
                    <a:pt x="444" y="218"/>
                  </a:lnTo>
                  <a:cubicBezTo>
                    <a:pt x="444" y="73"/>
                    <a:pt x="333" y="0"/>
                    <a:pt x="222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66"/>
            <p:cNvSpPr/>
            <p:nvPr/>
          </p:nvSpPr>
          <p:spPr>
            <a:xfrm>
              <a:off x="3545795" y="2318755"/>
              <a:ext cx="11691" cy="57694"/>
            </a:xfrm>
            <a:custGeom>
              <a:rect b="b" l="l" r="r" t="t"/>
              <a:pathLst>
                <a:path extrusionOk="0" h="2196" w="445">
                  <a:moveTo>
                    <a:pt x="223" y="0"/>
                  </a:moveTo>
                  <a:cubicBezTo>
                    <a:pt x="112" y="0"/>
                    <a:pt x="1" y="73"/>
                    <a:pt x="1" y="218"/>
                  </a:cubicBezTo>
                  <a:lnTo>
                    <a:pt x="1" y="1973"/>
                  </a:lnTo>
                  <a:cubicBezTo>
                    <a:pt x="1" y="2091"/>
                    <a:pt x="98" y="2195"/>
                    <a:pt x="223" y="2195"/>
                  </a:cubicBezTo>
                  <a:cubicBezTo>
                    <a:pt x="341" y="2195"/>
                    <a:pt x="445" y="2091"/>
                    <a:pt x="445" y="1973"/>
                  </a:cubicBezTo>
                  <a:lnTo>
                    <a:pt x="445" y="218"/>
                  </a:lnTo>
                  <a:cubicBezTo>
                    <a:pt x="445" y="73"/>
                    <a:pt x="334" y="0"/>
                    <a:pt x="223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6"/>
            <p:cNvSpPr/>
            <p:nvPr/>
          </p:nvSpPr>
          <p:spPr>
            <a:xfrm>
              <a:off x="3584888" y="2318755"/>
              <a:ext cx="11796" cy="57694"/>
            </a:xfrm>
            <a:custGeom>
              <a:rect b="b" l="l" r="r" t="t"/>
              <a:pathLst>
                <a:path extrusionOk="0" h="2196" w="449">
                  <a:moveTo>
                    <a:pt x="224" y="0"/>
                  </a:moveTo>
                  <a:cubicBezTo>
                    <a:pt x="112" y="0"/>
                    <a:pt x="1" y="73"/>
                    <a:pt x="4" y="218"/>
                  </a:cubicBezTo>
                  <a:lnTo>
                    <a:pt x="4" y="1973"/>
                  </a:lnTo>
                  <a:cubicBezTo>
                    <a:pt x="4" y="2091"/>
                    <a:pt x="101" y="2195"/>
                    <a:pt x="226" y="2195"/>
                  </a:cubicBezTo>
                  <a:cubicBezTo>
                    <a:pt x="344" y="2195"/>
                    <a:pt x="448" y="2091"/>
                    <a:pt x="448" y="1973"/>
                  </a:cubicBezTo>
                  <a:lnTo>
                    <a:pt x="448" y="218"/>
                  </a:lnTo>
                  <a:cubicBezTo>
                    <a:pt x="448" y="73"/>
                    <a:pt x="335" y="0"/>
                    <a:pt x="224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05" name="Google Shape;13705;p66"/>
            <p:cNvGrpSpPr/>
            <p:nvPr/>
          </p:nvGrpSpPr>
          <p:grpSpPr>
            <a:xfrm>
              <a:off x="3545795" y="2322301"/>
              <a:ext cx="387835" cy="324387"/>
              <a:chOff x="3545795" y="2322301"/>
              <a:chExt cx="387835" cy="324387"/>
            </a:xfrm>
          </p:grpSpPr>
          <p:sp>
            <p:nvSpPr>
              <p:cNvPr id="13706" name="Google Shape;13706;p66"/>
              <p:cNvSpPr/>
              <p:nvPr/>
            </p:nvSpPr>
            <p:spPr>
              <a:xfrm>
                <a:off x="3613604" y="2355089"/>
                <a:ext cx="258968" cy="258994"/>
              </a:xfrm>
              <a:custGeom>
                <a:rect b="b" l="l" r="r" t="t"/>
                <a:pathLst>
                  <a:path extrusionOk="0" h="9858" w="9857">
                    <a:moveTo>
                      <a:pt x="4932" y="1"/>
                    </a:moveTo>
                    <a:cubicBezTo>
                      <a:pt x="2213" y="1"/>
                      <a:pt x="0" y="2206"/>
                      <a:pt x="0" y="4925"/>
                    </a:cubicBezTo>
                    <a:cubicBezTo>
                      <a:pt x="0" y="7651"/>
                      <a:pt x="2213" y="9857"/>
                      <a:pt x="4932" y="9857"/>
                    </a:cubicBezTo>
                    <a:cubicBezTo>
                      <a:pt x="7651" y="9857"/>
                      <a:pt x="9857" y="7651"/>
                      <a:pt x="9857" y="4925"/>
                    </a:cubicBezTo>
                    <a:cubicBezTo>
                      <a:pt x="9857" y="2206"/>
                      <a:pt x="7651" y="1"/>
                      <a:pt x="4932" y="1"/>
                    </a:cubicBezTo>
                    <a:close/>
                  </a:path>
                </a:pathLst>
              </a:custGeom>
              <a:solidFill>
                <a:srgbClr val="C3CF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7" name="Google Shape;13707;p66"/>
              <p:cNvSpPr/>
              <p:nvPr/>
            </p:nvSpPr>
            <p:spPr>
              <a:xfrm>
                <a:off x="3639667" y="2380968"/>
                <a:ext cx="207027" cy="207054"/>
              </a:xfrm>
              <a:custGeom>
                <a:rect b="b" l="l" r="r" t="t"/>
                <a:pathLst>
                  <a:path extrusionOk="0" h="7881" w="7880">
                    <a:moveTo>
                      <a:pt x="3940" y="1"/>
                    </a:moveTo>
                    <a:cubicBezTo>
                      <a:pt x="1762" y="1"/>
                      <a:pt x="0" y="1769"/>
                      <a:pt x="0" y="3940"/>
                    </a:cubicBezTo>
                    <a:cubicBezTo>
                      <a:pt x="0" y="6118"/>
                      <a:pt x="1762" y="7880"/>
                      <a:pt x="3940" y="7880"/>
                    </a:cubicBezTo>
                    <a:cubicBezTo>
                      <a:pt x="6118" y="7880"/>
                      <a:pt x="7880" y="6118"/>
                      <a:pt x="7880" y="3940"/>
                    </a:cubicBezTo>
                    <a:cubicBezTo>
                      <a:pt x="7880" y="1769"/>
                      <a:pt x="6118" y="1"/>
                      <a:pt x="3940" y="1"/>
                    </a:cubicBezTo>
                    <a:close/>
                  </a:path>
                </a:pathLst>
              </a:custGeom>
              <a:solidFill>
                <a:srgbClr val="F2F4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8" name="Google Shape;13708;p66"/>
              <p:cNvSpPr/>
              <p:nvPr/>
            </p:nvSpPr>
            <p:spPr>
              <a:xfrm>
                <a:off x="3722583" y="2380968"/>
                <a:ext cx="129392" cy="207080"/>
              </a:xfrm>
              <a:custGeom>
                <a:rect b="b" l="l" r="r" t="t"/>
                <a:pathLst>
                  <a:path extrusionOk="0" h="7882" w="4925">
                    <a:moveTo>
                      <a:pt x="784" y="1"/>
                    </a:moveTo>
                    <a:cubicBezTo>
                      <a:pt x="520" y="1"/>
                      <a:pt x="257" y="28"/>
                      <a:pt x="0" y="84"/>
                    </a:cubicBezTo>
                    <a:cubicBezTo>
                      <a:pt x="1831" y="458"/>
                      <a:pt x="3149" y="2068"/>
                      <a:pt x="3149" y="3940"/>
                    </a:cubicBezTo>
                    <a:cubicBezTo>
                      <a:pt x="3149" y="5813"/>
                      <a:pt x="1831" y="7429"/>
                      <a:pt x="0" y="7804"/>
                    </a:cubicBezTo>
                    <a:cubicBezTo>
                      <a:pt x="263" y="7857"/>
                      <a:pt x="524" y="7882"/>
                      <a:pt x="781" y="7882"/>
                    </a:cubicBezTo>
                    <a:cubicBezTo>
                      <a:pt x="2758" y="7882"/>
                      <a:pt x="4486" y="6386"/>
                      <a:pt x="4689" y="4336"/>
                    </a:cubicBezTo>
                    <a:cubicBezTo>
                      <a:pt x="4925" y="2019"/>
                      <a:pt x="3107" y="8"/>
                      <a:pt x="784" y="1"/>
                    </a:cubicBezTo>
                    <a:close/>
                  </a:path>
                </a:pathLst>
              </a:custGeom>
              <a:solidFill>
                <a:srgbClr val="E4E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9" name="Google Shape;13709;p66"/>
              <p:cNvSpPr/>
              <p:nvPr/>
            </p:nvSpPr>
            <p:spPr>
              <a:xfrm>
                <a:off x="3895140" y="2322301"/>
                <a:ext cx="38489" cy="324387"/>
              </a:xfrm>
              <a:custGeom>
                <a:rect b="b" l="l" r="r" t="t"/>
                <a:pathLst>
                  <a:path extrusionOk="0" h="12347" w="1465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86"/>
                    </a:lnTo>
                    <a:cubicBezTo>
                      <a:pt x="1" y="6204"/>
                      <a:pt x="315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639" y="7450"/>
                    </a:lnTo>
                    <a:cubicBezTo>
                      <a:pt x="639" y="8747"/>
                      <a:pt x="285" y="11057"/>
                      <a:pt x="285" y="11542"/>
                    </a:cubicBezTo>
                    <a:cubicBezTo>
                      <a:pt x="285" y="12090"/>
                      <a:pt x="514" y="12347"/>
                      <a:pt x="868" y="12347"/>
                    </a:cubicBezTo>
                    <a:cubicBezTo>
                      <a:pt x="1214" y="12347"/>
                      <a:pt x="1464" y="12090"/>
                      <a:pt x="1464" y="11542"/>
                    </a:cubicBezTo>
                    <a:cubicBezTo>
                      <a:pt x="1464" y="11542"/>
                      <a:pt x="1464" y="4211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0" name="Google Shape;13710;p66"/>
              <p:cNvSpPr/>
              <p:nvPr/>
            </p:nvSpPr>
            <p:spPr>
              <a:xfrm>
                <a:off x="3895140" y="2322301"/>
                <a:ext cx="38489" cy="167960"/>
              </a:xfrm>
              <a:custGeom>
                <a:rect b="b" l="l" r="r" t="t"/>
                <a:pathLst>
                  <a:path extrusionOk="0" h="6393" w="1465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93"/>
                    </a:lnTo>
                    <a:cubicBezTo>
                      <a:pt x="1" y="6205"/>
                      <a:pt x="314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1464" y="6375"/>
                    </a:lnTo>
                    <a:cubicBezTo>
                      <a:pt x="1457" y="4356"/>
                      <a:pt x="1450" y="1686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1" name="Google Shape;13711;p66"/>
              <p:cNvSpPr/>
              <p:nvPr/>
            </p:nvSpPr>
            <p:spPr>
              <a:xfrm>
                <a:off x="3545795" y="2370590"/>
                <a:ext cx="50890" cy="275021"/>
              </a:xfrm>
              <a:custGeom>
                <a:rect b="b" l="l" r="r" t="t"/>
                <a:pathLst>
                  <a:path extrusionOk="0" h="10468" w="1937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549" y="3912"/>
                    </a:lnTo>
                    <a:cubicBezTo>
                      <a:pt x="549" y="5286"/>
                      <a:pt x="535" y="6652"/>
                      <a:pt x="389" y="8019"/>
                    </a:cubicBezTo>
                    <a:cubicBezTo>
                      <a:pt x="299" y="8830"/>
                      <a:pt x="251" y="9551"/>
                      <a:pt x="251" y="9718"/>
                    </a:cubicBezTo>
                    <a:cubicBezTo>
                      <a:pt x="230" y="10127"/>
                      <a:pt x="556" y="10467"/>
                      <a:pt x="965" y="10467"/>
                    </a:cubicBezTo>
                    <a:cubicBezTo>
                      <a:pt x="1381" y="10467"/>
                      <a:pt x="1707" y="10127"/>
                      <a:pt x="1686" y="9718"/>
                    </a:cubicBezTo>
                    <a:cubicBezTo>
                      <a:pt x="1686" y="9551"/>
                      <a:pt x="1638" y="8830"/>
                      <a:pt x="1548" y="8019"/>
                    </a:cubicBezTo>
                    <a:cubicBezTo>
                      <a:pt x="1402" y="6659"/>
                      <a:pt x="1388" y="5286"/>
                      <a:pt x="1388" y="3912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596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2" name="Google Shape;13712;p66"/>
              <p:cNvSpPr/>
              <p:nvPr/>
            </p:nvSpPr>
            <p:spPr>
              <a:xfrm>
                <a:off x="3545795" y="2370590"/>
                <a:ext cx="50890" cy="59244"/>
              </a:xfrm>
              <a:custGeom>
                <a:rect b="b" l="l" r="r" t="t"/>
                <a:pathLst>
                  <a:path extrusionOk="0" h="2255" w="1937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603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13" name="Google Shape;13713;p66"/>
          <p:cNvGrpSpPr/>
          <p:nvPr/>
        </p:nvGrpSpPr>
        <p:grpSpPr>
          <a:xfrm>
            <a:off x="4718468" y="2306984"/>
            <a:ext cx="364294" cy="351552"/>
            <a:chOff x="4718468" y="2306984"/>
            <a:chExt cx="364294" cy="351552"/>
          </a:xfrm>
        </p:grpSpPr>
        <p:sp>
          <p:nvSpPr>
            <p:cNvPr id="13714" name="Google Shape;13714;p66"/>
            <p:cNvSpPr/>
            <p:nvPr/>
          </p:nvSpPr>
          <p:spPr>
            <a:xfrm>
              <a:off x="4718468" y="2472869"/>
              <a:ext cx="55593" cy="57195"/>
            </a:xfrm>
            <a:custGeom>
              <a:rect b="b" l="l" r="r" t="t"/>
              <a:pathLst>
                <a:path extrusionOk="0" h="2177" w="2116">
                  <a:moveTo>
                    <a:pt x="784" y="408"/>
                  </a:moveTo>
                  <a:cubicBezTo>
                    <a:pt x="930" y="449"/>
                    <a:pt x="1034" y="560"/>
                    <a:pt x="1082" y="699"/>
                  </a:cubicBezTo>
                  <a:cubicBezTo>
                    <a:pt x="1110" y="762"/>
                    <a:pt x="1124" y="824"/>
                    <a:pt x="1124" y="893"/>
                  </a:cubicBezTo>
                  <a:cubicBezTo>
                    <a:pt x="840" y="831"/>
                    <a:pt x="625" y="748"/>
                    <a:pt x="576" y="651"/>
                  </a:cubicBezTo>
                  <a:cubicBezTo>
                    <a:pt x="555" y="609"/>
                    <a:pt x="604" y="533"/>
                    <a:pt x="632" y="491"/>
                  </a:cubicBezTo>
                  <a:cubicBezTo>
                    <a:pt x="659" y="442"/>
                    <a:pt x="715" y="408"/>
                    <a:pt x="763" y="408"/>
                  </a:cubicBezTo>
                  <a:close/>
                  <a:moveTo>
                    <a:pt x="765" y="1"/>
                  </a:moveTo>
                  <a:cubicBezTo>
                    <a:pt x="584" y="1"/>
                    <a:pt x="415" y="89"/>
                    <a:pt x="306" y="241"/>
                  </a:cubicBezTo>
                  <a:cubicBezTo>
                    <a:pt x="111" y="498"/>
                    <a:pt x="146" y="706"/>
                    <a:pt x="208" y="831"/>
                  </a:cubicBezTo>
                  <a:cubicBezTo>
                    <a:pt x="312" y="1046"/>
                    <a:pt x="576" y="1192"/>
                    <a:pt x="1013" y="1289"/>
                  </a:cubicBezTo>
                  <a:cubicBezTo>
                    <a:pt x="999" y="1303"/>
                    <a:pt x="985" y="1323"/>
                    <a:pt x="971" y="1344"/>
                  </a:cubicBezTo>
                  <a:cubicBezTo>
                    <a:pt x="791" y="1587"/>
                    <a:pt x="514" y="1733"/>
                    <a:pt x="208" y="1746"/>
                  </a:cubicBezTo>
                  <a:cubicBezTo>
                    <a:pt x="91" y="1753"/>
                    <a:pt x="0" y="1844"/>
                    <a:pt x="0" y="1961"/>
                  </a:cubicBezTo>
                  <a:cubicBezTo>
                    <a:pt x="0" y="2079"/>
                    <a:pt x="91" y="2170"/>
                    <a:pt x="201" y="2177"/>
                  </a:cubicBezTo>
                  <a:lnTo>
                    <a:pt x="250" y="2177"/>
                  </a:lnTo>
                  <a:cubicBezTo>
                    <a:pt x="500" y="2177"/>
                    <a:pt x="909" y="2086"/>
                    <a:pt x="1297" y="1594"/>
                  </a:cubicBezTo>
                  <a:cubicBezTo>
                    <a:pt x="1353" y="1525"/>
                    <a:pt x="1401" y="1441"/>
                    <a:pt x="1443" y="1358"/>
                  </a:cubicBezTo>
                  <a:cubicBezTo>
                    <a:pt x="1700" y="1386"/>
                    <a:pt x="1901" y="1386"/>
                    <a:pt x="1908" y="1386"/>
                  </a:cubicBezTo>
                  <a:cubicBezTo>
                    <a:pt x="1912" y="1386"/>
                    <a:pt x="1916" y="1386"/>
                    <a:pt x="1920" y="1386"/>
                  </a:cubicBezTo>
                  <a:cubicBezTo>
                    <a:pt x="2032" y="1386"/>
                    <a:pt x="2116" y="1292"/>
                    <a:pt x="2116" y="1178"/>
                  </a:cubicBezTo>
                  <a:cubicBezTo>
                    <a:pt x="2116" y="1067"/>
                    <a:pt x="2019" y="977"/>
                    <a:pt x="1908" y="977"/>
                  </a:cubicBezTo>
                  <a:cubicBezTo>
                    <a:pt x="1790" y="977"/>
                    <a:pt x="1665" y="970"/>
                    <a:pt x="1540" y="956"/>
                  </a:cubicBezTo>
                  <a:cubicBezTo>
                    <a:pt x="1540" y="817"/>
                    <a:pt x="1519" y="678"/>
                    <a:pt x="1464" y="547"/>
                  </a:cubicBezTo>
                  <a:cubicBezTo>
                    <a:pt x="1346" y="255"/>
                    <a:pt x="1103" y="40"/>
                    <a:pt x="840" y="5"/>
                  </a:cubicBezTo>
                  <a:cubicBezTo>
                    <a:pt x="815" y="2"/>
                    <a:pt x="790" y="1"/>
                    <a:pt x="76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6"/>
            <p:cNvSpPr/>
            <p:nvPr/>
          </p:nvSpPr>
          <p:spPr>
            <a:xfrm>
              <a:off x="4764392" y="2405927"/>
              <a:ext cx="318370" cy="252610"/>
            </a:xfrm>
            <a:custGeom>
              <a:rect b="b" l="l" r="r" t="t"/>
              <a:pathLst>
                <a:path extrusionOk="0" h="9615" w="12118">
                  <a:moveTo>
                    <a:pt x="5251" y="1"/>
                  </a:moveTo>
                  <a:cubicBezTo>
                    <a:pt x="2352" y="1"/>
                    <a:pt x="0" y="1326"/>
                    <a:pt x="0" y="4253"/>
                  </a:cubicBezTo>
                  <a:cubicBezTo>
                    <a:pt x="0" y="5938"/>
                    <a:pt x="826" y="7124"/>
                    <a:pt x="2109" y="7804"/>
                  </a:cubicBezTo>
                  <a:cubicBezTo>
                    <a:pt x="2137" y="7825"/>
                    <a:pt x="2157" y="7853"/>
                    <a:pt x="2164" y="7887"/>
                  </a:cubicBezTo>
                  <a:lnTo>
                    <a:pt x="2456" y="9379"/>
                  </a:lnTo>
                  <a:cubicBezTo>
                    <a:pt x="2476" y="9517"/>
                    <a:pt x="2601" y="9615"/>
                    <a:pt x="2747" y="9615"/>
                  </a:cubicBezTo>
                  <a:lnTo>
                    <a:pt x="3711" y="9615"/>
                  </a:lnTo>
                  <a:cubicBezTo>
                    <a:pt x="3857" y="9615"/>
                    <a:pt x="3975" y="9517"/>
                    <a:pt x="4002" y="9379"/>
                  </a:cubicBezTo>
                  <a:lnTo>
                    <a:pt x="4162" y="8546"/>
                  </a:lnTo>
                  <a:cubicBezTo>
                    <a:pt x="4168" y="8495"/>
                    <a:pt x="4222" y="8455"/>
                    <a:pt x="4280" y="8455"/>
                  </a:cubicBezTo>
                  <a:cubicBezTo>
                    <a:pt x="4285" y="8455"/>
                    <a:pt x="4289" y="8456"/>
                    <a:pt x="4294" y="8456"/>
                  </a:cubicBezTo>
                  <a:cubicBezTo>
                    <a:pt x="4613" y="8491"/>
                    <a:pt x="4932" y="8512"/>
                    <a:pt x="5251" y="8512"/>
                  </a:cubicBezTo>
                  <a:cubicBezTo>
                    <a:pt x="5688" y="8512"/>
                    <a:pt x="6125" y="8477"/>
                    <a:pt x="6562" y="8415"/>
                  </a:cubicBezTo>
                  <a:cubicBezTo>
                    <a:pt x="6570" y="8413"/>
                    <a:pt x="6578" y="8412"/>
                    <a:pt x="6586" y="8412"/>
                  </a:cubicBezTo>
                  <a:cubicBezTo>
                    <a:pt x="6638" y="8412"/>
                    <a:pt x="6682" y="8450"/>
                    <a:pt x="6694" y="8505"/>
                  </a:cubicBezTo>
                  <a:lnTo>
                    <a:pt x="6860" y="9372"/>
                  </a:lnTo>
                  <a:cubicBezTo>
                    <a:pt x="6888" y="9510"/>
                    <a:pt x="7006" y="9615"/>
                    <a:pt x="7151" y="9615"/>
                  </a:cubicBezTo>
                  <a:lnTo>
                    <a:pt x="8116" y="9615"/>
                  </a:lnTo>
                  <a:cubicBezTo>
                    <a:pt x="8261" y="9615"/>
                    <a:pt x="8379" y="9510"/>
                    <a:pt x="8407" y="9372"/>
                  </a:cubicBezTo>
                  <a:lnTo>
                    <a:pt x="8705" y="7797"/>
                  </a:lnTo>
                  <a:cubicBezTo>
                    <a:pt x="8712" y="7763"/>
                    <a:pt x="8733" y="7728"/>
                    <a:pt x="8768" y="7714"/>
                  </a:cubicBezTo>
                  <a:cubicBezTo>
                    <a:pt x="9524" y="7319"/>
                    <a:pt x="10155" y="6771"/>
                    <a:pt x="10557" y="6084"/>
                  </a:cubicBezTo>
                  <a:cubicBezTo>
                    <a:pt x="10606" y="5987"/>
                    <a:pt x="10696" y="5918"/>
                    <a:pt x="10793" y="5883"/>
                  </a:cubicBezTo>
                  <a:lnTo>
                    <a:pt x="11722" y="5592"/>
                  </a:lnTo>
                  <a:cubicBezTo>
                    <a:pt x="11958" y="5515"/>
                    <a:pt x="12118" y="5293"/>
                    <a:pt x="12118" y="5044"/>
                  </a:cubicBezTo>
                  <a:lnTo>
                    <a:pt x="12118" y="4093"/>
                  </a:lnTo>
                  <a:cubicBezTo>
                    <a:pt x="12118" y="3844"/>
                    <a:pt x="11958" y="3629"/>
                    <a:pt x="11722" y="3552"/>
                  </a:cubicBezTo>
                  <a:lnTo>
                    <a:pt x="11147" y="3372"/>
                  </a:lnTo>
                  <a:cubicBezTo>
                    <a:pt x="11008" y="3323"/>
                    <a:pt x="10904" y="3212"/>
                    <a:pt x="10862" y="3081"/>
                  </a:cubicBezTo>
                  <a:cubicBezTo>
                    <a:pt x="10196" y="965"/>
                    <a:pt x="7734" y="1"/>
                    <a:pt x="5251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6"/>
            <p:cNvSpPr/>
            <p:nvPr/>
          </p:nvSpPr>
          <p:spPr>
            <a:xfrm>
              <a:off x="4764760" y="2495595"/>
              <a:ext cx="318002" cy="162574"/>
            </a:xfrm>
            <a:custGeom>
              <a:rect b="b" l="l" r="r" t="t"/>
              <a:pathLst>
                <a:path extrusionOk="0" h="6188" w="12104">
                  <a:moveTo>
                    <a:pt x="11285" y="1"/>
                  </a:moveTo>
                  <a:lnTo>
                    <a:pt x="11285" y="507"/>
                  </a:lnTo>
                  <a:cubicBezTo>
                    <a:pt x="11285" y="1131"/>
                    <a:pt x="10890" y="1686"/>
                    <a:pt x="10293" y="1887"/>
                  </a:cubicBezTo>
                  <a:cubicBezTo>
                    <a:pt x="10030" y="1970"/>
                    <a:pt x="9794" y="2144"/>
                    <a:pt x="9621" y="2366"/>
                  </a:cubicBezTo>
                  <a:cubicBezTo>
                    <a:pt x="9413" y="2643"/>
                    <a:pt x="9163" y="2893"/>
                    <a:pt x="8885" y="3108"/>
                  </a:cubicBezTo>
                  <a:cubicBezTo>
                    <a:pt x="8559" y="3365"/>
                    <a:pt x="8337" y="3739"/>
                    <a:pt x="8275" y="4155"/>
                  </a:cubicBezTo>
                  <a:cubicBezTo>
                    <a:pt x="8226" y="4454"/>
                    <a:pt x="8192" y="4766"/>
                    <a:pt x="8171" y="4988"/>
                  </a:cubicBezTo>
                  <a:cubicBezTo>
                    <a:pt x="8150" y="5161"/>
                    <a:pt x="8004" y="5293"/>
                    <a:pt x="7831" y="5293"/>
                  </a:cubicBezTo>
                  <a:lnTo>
                    <a:pt x="7137" y="5293"/>
                  </a:lnTo>
                  <a:cubicBezTo>
                    <a:pt x="6999" y="5293"/>
                    <a:pt x="6874" y="5189"/>
                    <a:pt x="6853" y="5050"/>
                  </a:cubicBezTo>
                  <a:lnTo>
                    <a:pt x="6687" y="4183"/>
                  </a:lnTo>
                  <a:cubicBezTo>
                    <a:pt x="6674" y="4125"/>
                    <a:pt x="6619" y="4085"/>
                    <a:pt x="6562" y="4085"/>
                  </a:cubicBezTo>
                  <a:cubicBezTo>
                    <a:pt x="6557" y="4085"/>
                    <a:pt x="6552" y="4085"/>
                    <a:pt x="6548" y="4086"/>
                  </a:cubicBezTo>
                  <a:cubicBezTo>
                    <a:pt x="6118" y="4155"/>
                    <a:pt x="5681" y="4183"/>
                    <a:pt x="5244" y="4183"/>
                  </a:cubicBezTo>
                  <a:cubicBezTo>
                    <a:pt x="4925" y="4183"/>
                    <a:pt x="4599" y="4169"/>
                    <a:pt x="4280" y="4135"/>
                  </a:cubicBezTo>
                  <a:cubicBezTo>
                    <a:pt x="4272" y="4133"/>
                    <a:pt x="4264" y="4132"/>
                    <a:pt x="4256" y="4132"/>
                  </a:cubicBezTo>
                  <a:cubicBezTo>
                    <a:pt x="4204" y="4132"/>
                    <a:pt x="4161" y="4170"/>
                    <a:pt x="4155" y="4225"/>
                  </a:cubicBezTo>
                  <a:lnTo>
                    <a:pt x="3995" y="5057"/>
                  </a:lnTo>
                  <a:cubicBezTo>
                    <a:pt x="3968" y="5196"/>
                    <a:pt x="3843" y="5293"/>
                    <a:pt x="3704" y="5293"/>
                  </a:cubicBezTo>
                  <a:lnTo>
                    <a:pt x="2733" y="5293"/>
                  </a:lnTo>
                  <a:cubicBezTo>
                    <a:pt x="2594" y="5293"/>
                    <a:pt x="2469" y="5196"/>
                    <a:pt x="2442" y="5057"/>
                  </a:cubicBezTo>
                  <a:lnTo>
                    <a:pt x="2157" y="3566"/>
                  </a:lnTo>
                  <a:cubicBezTo>
                    <a:pt x="2150" y="3531"/>
                    <a:pt x="2130" y="3503"/>
                    <a:pt x="2095" y="3483"/>
                  </a:cubicBezTo>
                  <a:cubicBezTo>
                    <a:pt x="937" y="2865"/>
                    <a:pt x="146" y="1832"/>
                    <a:pt x="14" y="382"/>
                  </a:cubicBezTo>
                  <a:cubicBezTo>
                    <a:pt x="7" y="417"/>
                    <a:pt x="7" y="451"/>
                    <a:pt x="7" y="493"/>
                  </a:cubicBezTo>
                  <a:lnTo>
                    <a:pt x="7" y="500"/>
                  </a:lnTo>
                  <a:cubicBezTo>
                    <a:pt x="7" y="535"/>
                    <a:pt x="0" y="569"/>
                    <a:pt x="0" y="604"/>
                  </a:cubicBezTo>
                  <a:lnTo>
                    <a:pt x="0" y="639"/>
                  </a:lnTo>
                  <a:lnTo>
                    <a:pt x="0" y="715"/>
                  </a:lnTo>
                  <a:lnTo>
                    <a:pt x="0" y="840"/>
                  </a:lnTo>
                  <a:cubicBezTo>
                    <a:pt x="0" y="1041"/>
                    <a:pt x="14" y="1249"/>
                    <a:pt x="35" y="1450"/>
                  </a:cubicBezTo>
                  <a:cubicBezTo>
                    <a:pt x="63" y="1679"/>
                    <a:pt x="111" y="1908"/>
                    <a:pt x="180" y="2130"/>
                  </a:cubicBezTo>
                  <a:lnTo>
                    <a:pt x="194" y="2165"/>
                  </a:lnTo>
                  <a:cubicBezTo>
                    <a:pt x="201" y="2192"/>
                    <a:pt x="215" y="2220"/>
                    <a:pt x="222" y="2255"/>
                  </a:cubicBezTo>
                  <a:lnTo>
                    <a:pt x="236" y="2290"/>
                  </a:lnTo>
                  <a:cubicBezTo>
                    <a:pt x="264" y="2366"/>
                    <a:pt x="291" y="2435"/>
                    <a:pt x="319" y="2511"/>
                  </a:cubicBezTo>
                  <a:lnTo>
                    <a:pt x="333" y="2532"/>
                  </a:lnTo>
                  <a:cubicBezTo>
                    <a:pt x="347" y="2574"/>
                    <a:pt x="361" y="2609"/>
                    <a:pt x="382" y="2643"/>
                  </a:cubicBezTo>
                  <a:lnTo>
                    <a:pt x="389" y="2657"/>
                  </a:lnTo>
                  <a:cubicBezTo>
                    <a:pt x="402" y="2692"/>
                    <a:pt x="423" y="2720"/>
                    <a:pt x="437" y="2754"/>
                  </a:cubicBezTo>
                  <a:lnTo>
                    <a:pt x="444" y="2768"/>
                  </a:lnTo>
                  <a:cubicBezTo>
                    <a:pt x="465" y="2803"/>
                    <a:pt x="479" y="2837"/>
                    <a:pt x="500" y="2872"/>
                  </a:cubicBezTo>
                  <a:lnTo>
                    <a:pt x="513" y="2893"/>
                  </a:lnTo>
                  <a:cubicBezTo>
                    <a:pt x="569" y="2997"/>
                    <a:pt x="638" y="3101"/>
                    <a:pt x="708" y="3198"/>
                  </a:cubicBezTo>
                  <a:lnTo>
                    <a:pt x="728" y="3226"/>
                  </a:lnTo>
                  <a:lnTo>
                    <a:pt x="784" y="3295"/>
                  </a:lnTo>
                  <a:lnTo>
                    <a:pt x="805" y="3323"/>
                  </a:lnTo>
                  <a:cubicBezTo>
                    <a:pt x="826" y="3351"/>
                    <a:pt x="853" y="3385"/>
                    <a:pt x="874" y="3406"/>
                  </a:cubicBezTo>
                  <a:cubicBezTo>
                    <a:pt x="902" y="3441"/>
                    <a:pt x="923" y="3469"/>
                    <a:pt x="950" y="3496"/>
                  </a:cubicBezTo>
                  <a:lnTo>
                    <a:pt x="978" y="3524"/>
                  </a:lnTo>
                  <a:lnTo>
                    <a:pt x="1034" y="3587"/>
                  </a:lnTo>
                  <a:lnTo>
                    <a:pt x="1054" y="3607"/>
                  </a:lnTo>
                  <a:cubicBezTo>
                    <a:pt x="1082" y="3635"/>
                    <a:pt x="1110" y="3663"/>
                    <a:pt x="1138" y="3698"/>
                  </a:cubicBezTo>
                  <a:cubicBezTo>
                    <a:pt x="1172" y="3725"/>
                    <a:pt x="1200" y="3753"/>
                    <a:pt x="1235" y="3781"/>
                  </a:cubicBezTo>
                  <a:cubicBezTo>
                    <a:pt x="1297" y="3843"/>
                    <a:pt x="1367" y="3899"/>
                    <a:pt x="1436" y="3954"/>
                  </a:cubicBezTo>
                  <a:cubicBezTo>
                    <a:pt x="1505" y="4010"/>
                    <a:pt x="1575" y="4058"/>
                    <a:pt x="1644" y="4107"/>
                  </a:cubicBezTo>
                  <a:lnTo>
                    <a:pt x="1755" y="4183"/>
                  </a:lnTo>
                  <a:lnTo>
                    <a:pt x="1859" y="4246"/>
                  </a:lnTo>
                  <a:lnTo>
                    <a:pt x="1887" y="4266"/>
                  </a:lnTo>
                  <a:lnTo>
                    <a:pt x="1963" y="4315"/>
                  </a:lnTo>
                  <a:lnTo>
                    <a:pt x="1998" y="4329"/>
                  </a:lnTo>
                  <a:lnTo>
                    <a:pt x="2102" y="4391"/>
                  </a:lnTo>
                  <a:cubicBezTo>
                    <a:pt x="2116" y="4398"/>
                    <a:pt x="2130" y="4405"/>
                    <a:pt x="2143" y="4419"/>
                  </a:cubicBezTo>
                  <a:lnTo>
                    <a:pt x="2143" y="4426"/>
                  </a:lnTo>
                  <a:cubicBezTo>
                    <a:pt x="2143" y="4433"/>
                    <a:pt x="2143" y="4440"/>
                    <a:pt x="2150" y="4440"/>
                  </a:cubicBezTo>
                  <a:lnTo>
                    <a:pt x="2150" y="4447"/>
                  </a:lnTo>
                  <a:cubicBezTo>
                    <a:pt x="2150" y="4454"/>
                    <a:pt x="2157" y="4461"/>
                    <a:pt x="2157" y="4467"/>
                  </a:cubicBezTo>
                  <a:lnTo>
                    <a:pt x="2442" y="5959"/>
                  </a:lnTo>
                  <a:cubicBezTo>
                    <a:pt x="2442" y="5973"/>
                    <a:pt x="2449" y="5993"/>
                    <a:pt x="2456" y="6007"/>
                  </a:cubicBezTo>
                  <a:cubicBezTo>
                    <a:pt x="2456" y="6014"/>
                    <a:pt x="2462" y="6021"/>
                    <a:pt x="2469" y="6035"/>
                  </a:cubicBezTo>
                  <a:lnTo>
                    <a:pt x="2476" y="6056"/>
                  </a:lnTo>
                  <a:lnTo>
                    <a:pt x="2490" y="6077"/>
                  </a:lnTo>
                  <a:lnTo>
                    <a:pt x="2511" y="6097"/>
                  </a:lnTo>
                  <a:lnTo>
                    <a:pt x="2525" y="6118"/>
                  </a:lnTo>
                  <a:lnTo>
                    <a:pt x="2532" y="6125"/>
                  </a:lnTo>
                  <a:lnTo>
                    <a:pt x="2553" y="6139"/>
                  </a:lnTo>
                  <a:lnTo>
                    <a:pt x="2560" y="6139"/>
                  </a:lnTo>
                  <a:lnTo>
                    <a:pt x="2573" y="6153"/>
                  </a:lnTo>
                  <a:lnTo>
                    <a:pt x="2580" y="6160"/>
                  </a:lnTo>
                  <a:lnTo>
                    <a:pt x="2608" y="6174"/>
                  </a:lnTo>
                  <a:lnTo>
                    <a:pt x="2636" y="6181"/>
                  </a:lnTo>
                  <a:lnTo>
                    <a:pt x="2643" y="6181"/>
                  </a:lnTo>
                  <a:lnTo>
                    <a:pt x="2664" y="6188"/>
                  </a:lnTo>
                  <a:lnTo>
                    <a:pt x="3704" y="6188"/>
                  </a:lnTo>
                  <a:cubicBezTo>
                    <a:pt x="3843" y="6188"/>
                    <a:pt x="3968" y="6084"/>
                    <a:pt x="3995" y="5945"/>
                  </a:cubicBezTo>
                  <a:lnTo>
                    <a:pt x="4148" y="5119"/>
                  </a:lnTo>
                  <a:cubicBezTo>
                    <a:pt x="4148" y="5113"/>
                    <a:pt x="4155" y="5106"/>
                    <a:pt x="4155" y="5099"/>
                  </a:cubicBezTo>
                  <a:lnTo>
                    <a:pt x="4155" y="5092"/>
                  </a:lnTo>
                  <a:lnTo>
                    <a:pt x="4162" y="5078"/>
                  </a:lnTo>
                  <a:cubicBezTo>
                    <a:pt x="4169" y="5071"/>
                    <a:pt x="4169" y="5064"/>
                    <a:pt x="4176" y="5057"/>
                  </a:cubicBezTo>
                  <a:cubicBezTo>
                    <a:pt x="4190" y="5050"/>
                    <a:pt x="4203" y="5036"/>
                    <a:pt x="4217" y="5029"/>
                  </a:cubicBezTo>
                  <a:lnTo>
                    <a:pt x="4273" y="5029"/>
                  </a:lnTo>
                  <a:lnTo>
                    <a:pt x="4432" y="5050"/>
                  </a:lnTo>
                  <a:lnTo>
                    <a:pt x="4474" y="5050"/>
                  </a:lnTo>
                  <a:lnTo>
                    <a:pt x="4627" y="5064"/>
                  </a:lnTo>
                  <a:lnTo>
                    <a:pt x="4786" y="5071"/>
                  </a:lnTo>
                  <a:lnTo>
                    <a:pt x="4828" y="5071"/>
                  </a:lnTo>
                  <a:lnTo>
                    <a:pt x="4994" y="5078"/>
                  </a:lnTo>
                  <a:lnTo>
                    <a:pt x="5237" y="5078"/>
                  </a:lnTo>
                  <a:cubicBezTo>
                    <a:pt x="5348" y="5078"/>
                    <a:pt x="5459" y="5071"/>
                    <a:pt x="5563" y="5071"/>
                  </a:cubicBezTo>
                  <a:lnTo>
                    <a:pt x="5736" y="5064"/>
                  </a:lnTo>
                  <a:lnTo>
                    <a:pt x="5750" y="5064"/>
                  </a:lnTo>
                  <a:lnTo>
                    <a:pt x="5903" y="5050"/>
                  </a:lnTo>
                  <a:cubicBezTo>
                    <a:pt x="6014" y="5043"/>
                    <a:pt x="6125" y="5029"/>
                    <a:pt x="6236" y="5022"/>
                  </a:cubicBezTo>
                  <a:lnTo>
                    <a:pt x="6388" y="5002"/>
                  </a:lnTo>
                  <a:lnTo>
                    <a:pt x="6458" y="4995"/>
                  </a:lnTo>
                  <a:lnTo>
                    <a:pt x="6541" y="4981"/>
                  </a:lnTo>
                  <a:cubicBezTo>
                    <a:pt x="6547" y="4980"/>
                    <a:pt x="6552" y="4980"/>
                    <a:pt x="6558" y="4980"/>
                  </a:cubicBezTo>
                  <a:cubicBezTo>
                    <a:pt x="6606" y="4980"/>
                    <a:pt x="6647" y="5007"/>
                    <a:pt x="6666" y="5050"/>
                  </a:cubicBezTo>
                  <a:cubicBezTo>
                    <a:pt x="6666" y="5057"/>
                    <a:pt x="6673" y="5064"/>
                    <a:pt x="6673" y="5071"/>
                  </a:cubicBezTo>
                  <a:lnTo>
                    <a:pt x="6756" y="5508"/>
                  </a:lnTo>
                  <a:lnTo>
                    <a:pt x="6846" y="5938"/>
                  </a:lnTo>
                  <a:cubicBezTo>
                    <a:pt x="6874" y="6077"/>
                    <a:pt x="6992" y="6181"/>
                    <a:pt x="7137" y="6181"/>
                  </a:cubicBezTo>
                  <a:lnTo>
                    <a:pt x="8178" y="6181"/>
                  </a:lnTo>
                  <a:lnTo>
                    <a:pt x="8199" y="6174"/>
                  </a:lnTo>
                  <a:lnTo>
                    <a:pt x="8206" y="6174"/>
                  </a:lnTo>
                  <a:lnTo>
                    <a:pt x="8233" y="6167"/>
                  </a:lnTo>
                  <a:lnTo>
                    <a:pt x="8254" y="6153"/>
                  </a:lnTo>
                  <a:lnTo>
                    <a:pt x="8261" y="6146"/>
                  </a:lnTo>
                  <a:lnTo>
                    <a:pt x="8282" y="6139"/>
                  </a:lnTo>
                  <a:lnTo>
                    <a:pt x="8289" y="6132"/>
                  </a:lnTo>
                  <a:lnTo>
                    <a:pt x="8303" y="6118"/>
                  </a:lnTo>
                  <a:lnTo>
                    <a:pt x="8310" y="6111"/>
                  </a:lnTo>
                  <a:lnTo>
                    <a:pt x="8330" y="6091"/>
                  </a:lnTo>
                  <a:lnTo>
                    <a:pt x="8337" y="6084"/>
                  </a:lnTo>
                  <a:cubicBezTo>
                    <a:pt x="8358" y="6056"/>
                    <a:pt x="8372" y="6028"/>
                    <a:pt x="8386" y="6000"/>
                  </a:cubicBezTo>
                  <a:cubicBezTo>
                    <a:pt x="8393" y="5986"/>
                    <a:pt x="8393" y="5966"/>
                    <a:pt x="8400" y="5952"/>
                  </a:cubicBezTo>
                  <a:lnTo>
                    <a:pt x="8462" y="5605"/>
                  </a:lnTo>
                  <a:lnTo>
                    <a:pt x="8532" y="5244"/>
                  </a:lnTo>
                  <a:lnTo>
                    <a:pt x="8573" y="5022"/>
                  </a:lnTo>
                  <a:lnTo>
                    <a:pt x="8691" y="4377"/>
                  </a:lnTo>
                  <a:lnTo>
                    <a:pt x="8705" y="4315"/>
                  </a:lnTo>
                  <a:lnTo>
                    <a:pt x="8754" y="4294"/>
                  </a:lnTo>
                  <a:lnTo>
                    <a:pt x="8823" y="4259"/>
                  </a:lnTo>
                  <a:lnTo>
                    <a:pt x="8892" y="4218"/>
                  </a:lnTo>
                  <a:lnTo>
                    <a:pt x="8955" y="4183"/>
                  </a:lnTo>
                  <a:lnTo>
                    <a:pt x="9031" y="4135"/>
                  </a:lnTo>
                  <a:lnTo>
                    <a:pt x="9093" y="4100"/>
                  </a:lnTo>
                  <a:lnTo>
                    <a:pt x="9163" y="4051"/>
                  </a:lnTo>
                  <a:lnTo>
                    <a:pt x="9232" y="4010"/>
                  </a:lnTo>
                  <a:lnTo>
                    <a:pt x="9295" y="3968"/>
                  </a:lnTo>
                  <a:lnTo>
                    <a:pt x="9357" y="3926"/>
                  </a:lnTo>
                  <a:lnTo>
                    <a:pt x="9426" y="3878"/>
                  </a:lnTo>
                  <a:lnTo>
                    <a:pt x="9482" y="3836"/>
                  </a:lnTo>
                  <a:lnTo>
                    <a:pt x="9544" y="3788"/>
                  </a:lnTo>
                  <a:lnTo>
                    <a:pt x="9600" y="3739"/>
                  </a:lnTo>
                  <a:lnTo>
                    <a:pt x="9669" y="3691"/>
                  </a:lnTo>
                  <a:lnTo>
                    <a:pt x="9725" y="3642"/>
                  </a:lnTo>
                  <a:lnTo>
                    <a:pt x="9780" y="3587"/>
                  </a:lnTo>
                  <a:lnTo>
                    <a:pt x="9836" y="3538"/>
                  </a:lnTo>
                  <a:lnTo>
                    <a:pt x="9891" y="3489"/>
                  </a:lnTo>
                  <a:lnTo>
                    <a:pt x="9947" y="3434"/>
                  </a:lnTo>
                  <a:lnTo>
                    <a:pt x="10002" y="3378"/>
                  </a:lnTo>
                  <a:lnTo>
                    <a:pt x="10051" y="3323"/>
                  </a:lnTo>
                  <a:lnTo>
                    <a:pt x="10106" y="3268"/>
                  </a:lnTo>
                  <a:lnTo>
                    <a:pt x="10148" y="3212"/>
                  </a:lnTo>
                  <a:lnTo>
                    <a:pt x="10203" y="3157"/>
                  </a:lnTo>
                  <a:lnTo>
                    <a:pt x="10245" y="3094"/>
                  </a:lnTo>
                  <a:lnTo>
                    <a:pt x="10293" y="3039"/>
                  </a:lnTo>
                  <a:lnTo>
                    <a:pt x="10335" y="2976"/>
                  </a:lnTo>
                  <a:cubicBezTo>
                    <a:pt x="10349" y="2955"/>
                    <a:pt x="10370" y="2935"/>
                    <a:pt x="10384" y="2914"/>
                  </a:cubicBezTo>
                  <a:lnTo>
                    <a:pt x="10425" y="2851"/>
                  </a:lnTo>
                  <a:cubicBezTo>
                    <a:pt x="10439" y="2831"/>
                    <a:pt x="10453" y="2810"/>
                    <a:pt x="10467" y="2789"/>
                  </a:cubicBezTo>
                  <a:cubicBezTo>
                    <a:pt x="10481" y="2768"/>
                    <a:pt x="10495" y="2733"/>
                    <a:pt x="10515" y="2706"/>
                  </a:cubicBezTo>
                  <a:cubicBezTo>
                    <a:pt x="10529" y="2685"/>
                    <a:pt x="10536" y="2678"/>
                    <a:pt x="10543" y="2657"/>
                  </a:cubicBezTo>
                  <a:cubicBezTo>
                    <a:pt x="10599" y="2567"/>
                    <a:pt x="10682" y="2505"/>
                    <a:pt x="10779" y="2470"/>
                  </a:cubicBezTo>
                  <a:lnTo>
                    <a:pt x="11251" y="2317"/>
                  </a:lnTo>
                  <a:lnTo>
                    <a:pt x="11708" y="2172"/>
                  </a:lnTo>
                  <a:cubicBezTo>
                    <a:pt x="11944" y="2095"/>
                    <a:pt x="12104" y="1880"/>
                    <a:pt x="12104" y="1631"/>
                  </a:cubicBezTo>
                  <a:lnTo>
                    <a:pt x="12104" y="680"/>
                  </a:lnTo>
                  <a:cubicBezTo>
                    <a:pt x="12104" y="597"/>
                    <a:pt x="12083" y="514"/>
                    <a:pt x="12048" y="438"/>
                  </a:cubicBezTo>
                  <a:cubicBezTo>
                    <a:pt x="12048" y="431"/>
                    <a:pt x="12041" y="417"/>
                    <a:pt x="12034" y="403"/>
                  </a:cubicBezTo>
                  <a:cubicBezTo>
                    <a:pt x="12007" y="361"/>
                    <a:pt x="11979" y="313"/>
                    <a:pt x="11944" y="278"/>
                  </a:cubicBezTo>
                  <a:cubicBezTo>
                    <a:pt x="11875" y="216"/>
                    <a:pt x="11799" y="167"/>
                    <a:pt x="11715" y="139"/>
                  </a:cubicBezTo>
                  <a:lnTo>
                    <a:pt x="11285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6"/>
            <p:cNvSpPr/>
            <p:nvPr/>
          </p:nvSpPr>
          <p:spPr>
            <a:xfrm>
              <a:off x="4952976" y="2394314"/>
              <a:ext cx="81129" cy="79816"/>
            </a:xfrm>
            <a:custGeom>
              <a:rect b="b" l="l" r="r" t="t"/>
              <a:pathLst>
                <a:path extrusionOk="0" h="3038" w="3088">
                  <a:moveTo>
                    <a:pt x="2505" y="1"/>
                  </a:moveTo>
                  <a:cubicBezTo>
                    <a:pt x="2032" y="1"/>
                    <a:pt x="1018" y="445"/>
                    <a:pt x="584" y="644"/>
                  </a:cubicBezTo>
                  <a:cubicBezTo>
                    <a:pt x="452" y="700"/>
                    <a:pt x="362" y="818"/>
                    <a:pt x="327" y="956"/>
                  </a:cubicBezTo>
                  <a:cubicBezTo>
                    <a:pt x="1" y="2513"/>
                    <a:pt x="965" y="3038"/>
                    <a:pt x="1698" y="3038"/>
                  </a:cubicBezTo>
                  <a:cubicBezTo>
                    <a:pt x="1915" y="3038"/>
                    <a:pt x="2112" y="2992"/>
                    <a:pt x="2249" y="2912"/>
                  </a:cubicBezTo>
                  <a:cubicBezTo>
                    <a:pt x="2873" y="2565"/>
                    <a:pt x="3088" y="249"/>
                    <a:pt x="2679" y="34"/>
                  </a:cubicBezTo>
                  <a:cubicBezTo>
                    <a:pt x="2636" y="11"/>
                    <a:pt x="2576" y="1"/>
                    <a:pt x="250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6"/>
            <p:cNvSpPr/>
            <p:nvPr/>
          </p:nvSpPr>
          <p:spPr>
            <a:xfrm>
              <a:off x="4993804" y="2493230"/>
              <a:ext cx="35205" cy="22988"/>
            </a:xfrm>
            <a:custGeom>
              <a:rect b="b" l="l" r="r" t="t"/>
              <a:pathLst>
                <a:path extrusionOk="0" h="875" w="134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cubicBezTo>
                    <a:pt x="1" y="576"/>
                    <a:pt x="299" y="874"/>
                    <a:pt x="667" y="874"/>
                  </a:cubicBezTo>
                  <a:cubicBezTo>
                    <a:pt x="1034" y="874"/>
                    <a:pt x="1333" y="576"/>
                    <a:pt x="1340" y="208"/>
                  </a:cubicBezTo>
                  <a:cubicBezTo>
                    <a:pt x="1340" y="70"/>
                    <a:pt x="1237" y="0"/>
                    <a:pt x="1135" y="0"/>
                  </a:cubicBezTo>
                  <a:cubicBezTo>
                    <a:pt x="1033" y="0"/>
                    <a:pt x="930" y="70"/>
                    <a:pt x="930" y="208"/>
                  </a:cubicBezTo>
                  <a:cubicBezTo>
                    <a:pt x="930" y="382"/>
                    <a:pt x="800" y="469"/>
                    <a:pt x="670" y="469"/>
                  </a:cubicBezTo>
                  <a:cubicBezTo>
                    <a:pt x="540" y="469"/>
                    <a:pt x="410" y="382"/>
                    <a:pt x="410" y="208"/>
                  </a:cubicBezTo>
                  <a:cubicBezTo>
                    <a:pt x="410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6"/>
            <p:cNvSpPr/>
            <p:nvPr/>
          </p:nvSpPr>
          <p:spPr>
            <a:xfrm>
              <a:off x="4829916" y="2432278"/>
              <a:ext cx="109793" cy="18470"/>
            </a:xfrm>
            <a:custGeom>
              <a:rect b="b" l="l" r="r" t="t"/>
              <a:pathLst>
                <a:path extrusionOk="0" h="703" w="4179">
                  <a:moveTo>
                    <a:pt x="2095" y="0"/>
                  </a:moveTo>
                  <a:cubicBezTo>
                    <a:pt x="1465" y="0"/>
                    <a:pt x="836" y="101"/>
                    <a:pt x="232" y="302"/>
                  </a:cubicBezTo>
                  <a:cubicBezTo>
                    <a:pt x="0" y="377"/>
                    <a:pt x="80" y="702"/>
                    <a:pt x="292" y="702"/>
                  </a:cubicBezTo>
                  <a:cubicBezTo>
                    <a:pt x="315" y="702"/>
                    <a:pt x="339" y="698"/>
                    <a:pt x="364" y="690"/>
                  </a:cubicBezTo>
                  <a:cubicBezTo>
                    <a:pt x="926" y="503"/>
                    <a:pt x="1510" y="409"/>
                    <a:pt x="2095" y="409"/>
                  </a:cubicBezTo>
                  <a:cubicBezTo>
                    <a:pt x="2681" y="409"/>
                    <a:pt x="3267" y="503"/>
                    <a:pt x="3832" y="690"/>
                  </a:cubicBezTo>
                  <a:cubicBezTo>
                    <a:pt x="3853" y="697"/>
                    <a:pt x="3874" y="697"/>
                    <a:pt x="3894" y="697"/>
                  </a:cubicBezTo>
                  <a:cubicBezTo>
                    <a:pt x="4130" y="697"/>
                    <a:pt x="4179" y="371"/>
                    <a:pt x="3957" y="302"/>
                  </a:cubicBezTo>
                  <a:cubicBezTo>
                    <a:pt x="3353" y="101"/>
                    <a:pt x="2724" y="0"/>
                    <a:pt x="209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66"/>
            <p:cNvSpPr/>
            <p:nvPr/>
          </p:nvSpPr>
          <p:spPr>
            <a:xfrm>
              <a:off x="4816859" y="2306984"/>
              <a:ext cx="136170" cy="135986"/>
            </a:xfrm>
            <a:custGeom>
              <a:rect b="b" l="l" r="r" t="t"/>
              <a:pathLst>
                <a:path extrusionOk="0" h="5176" w="5183">
                  <a:moveTo>
                    <a:pt x="2595" y="1"/>
                  </a:moveTo>
                  <a:cubicBezTo>
                    <a:pt x="1166" y="1"/>
                    <a:pt x="1" y="1159"/>
                    <a:pt x="1" y="2588"/>
                  </a:cubicBezTo>
                  <a:cubicBezTo>
                    <a:pt x="1" y="4017"/>
                    <a:pt x="1166" y="5175"/>
                    <a:pt x="2595" y="5175"/>
                  </a:cubicBezTo>
                  <a:cubicBezTo>
                    <a:pt x="4024" y="5175"/>
                    <a:pt x="5182" y="4017"/>
                    <a:pt x="5182" y="2588"/>
                  </a:cubicBezTo>
                  <a:cubicBezTo>
                    <a:pt x="5182" y="1159"/>
                    <a:pt x="4024" y="1"/>
                    <a:pt x="2595" y="1"/>
                  </a:cubicBezTo>
                  <a:close/>
                </a:path>
              </a:pathLst>
            </a:custGeom>
            <a:solidFill>
              <a:srgbClr val="8296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66"/>
            <p:cNvSpPr/>
            <p:nvPr/>
          </p:nvSpPr>
          <p:spPr>
            <a:xfrm>
              <a:off x="4966113" y="2402301"/>
              <a:ext cx="57616" cy="56775"/>
            </a:xfrm>
            <a:custGeom>
              <a:rect b="b" l="l" r="r" t="t"/>
              <a:pathLst>
                <a:path extrusionOk="0" h="2161" w="2193">
                  <a:moveTo>
                    <a:pt x="2005" y="0"/>
                  </a:moveTo>
                  <a:cubicBezTo>
                    <a:pt x="1721" y="0"/>
                    <a:pt x="1034" y="236"/>
                    <a:pt x="209" y="611"/>
                  </a:cubicBezTo>
                  <a:cubicBezTo>
                    <a:pt x="167" y="631"/>
                    <a:pt x="132" y="666"/>
                    <a:pt x="125" y="715"/>
                  </a:cubicBezTo>
                  <a:cubicBezTo>
                    <a:pt x="1" y="1283"/>
                    <a:pt x="63" y="1741"/>
                    <a:pt x="306" y="2039"/>
                  </a:cubicBezTo>
                  <a:cubicBezTo>
                    <a:pt x="334" y="2074"/>
                    <a:pt x="368" y="2109"/>
                    <a:pt x="403" y="2144"/>
                  </a:cubicBezTo>
                  <a:cubicBezTo>
                    <a:pt x="414" y="2155"/>
                    <a:pt x="429" y="2160"/>
                    <a:pt x="444" y="2160"/>
                  </a:cubicBezTo>
                  <a:cubicBezTo>
                    <a:pt x="474" y="2160"/>
                    <a:pt x="505" y="2139"/>
                    <a:pt x="514" y="2102"/>
                  </a:cubicBezTo>
                  <a:cubicBezTo>
                    <a:pt x="798" y="971"/>
                    <a:pt x="2192" y="0"/>
                    <a:pt x="2005" y="0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6"/>
            <p:cNvSpPr/>
            <p:nvPr/>
          </p:nvSpPr>
          <p:spPr>
            <a:xfrm>
              <a:off x="4837640" y="2327766"/>
              <a:ext cx="122115" cy="115257"/>
            </a:xfrm>
            <a:custGeom>
              <a:rect b="b" l="l" r="r" t="t"/>
              <a:pathLst>
                <a:path extrusionOk="0" h="4387" w="4648">
                  <a:moveTo>
                    <a:pt x="3670" y="0"/>
                  </a:moveTo>
                  <a:lnTo>
                    <a:pt x="1" y="3663"/>
                  </a:lnTo>
                  <a:cubicBezTo>
                    <a:pt x="504" y="4146"/>
                    <a:pt x="1153" y="4387"/>
                    <a:pt x="1802" y="4387"/>
                  </a:cubicBezTo>
                  <a:cubicBezTo>
                    <a:pt x="2466" y="4387"/>
                    <a:pt x="3130" y="4134"/>
                    <a:pt x="3635" y="3628"/>
                  </a:cubicBezTo>
                  <a:cubicBezTo>
                    <a:pt x="4634" y="2629"/>
                    <a:pt x="4648" y="1013"/>
                    <a:pt x="367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6"/>
            <p:cNvSpPr/>
            <p:nvPr/>
          </p:nvSpPr>
          <p:spPr>
            <a:xfrm>
              <a:off x="4864070" y="2336305"/>
              <a:ext cx="41931" cy="76611"/>
            </a:xfrm>
            <a:custGeom>
              <a:rect b="b" l="l" r="r" t="t"/>
              <a:pathLst>
                <a:path extrusionOk="0" h="2916" w="1596">
                  <a:moveTo>
                    <a:pt x="763" y="515"/>
                  </a:moveTo>
                  <a:lnTo>
                    <a:pt x="763" y="1160"/>
                  </a:lnTo>
                  <a:cubicBezTo>
                    <a:pt x="569" y="1090"/>
                    <a:pt x="417" y="1014"/>
                    <a:pt x="417" y="813"/>
                  </a:cubicBezTo>
                  <a:cubicBezTo>
                    <a:pt x="417" y="626"/>
                    <a:pt x="562" y="542"/>
                    <a:pt x="763" y="515"/>
                  </a:cubicBezTo>
                  <a:close/>
                  <a:moveTo>
                    <a:pt x="930" y="1624"/>
                  </a:moveTo>
                  <a:cubicBezTo>
                    <a:pt x="1103" y="1701"/>
                    <a:pt x="1242" y="1798"/>
                    <a:pt x="1242" y="2020"/>
                  </a:cubicBezTo>
                  <a:cubicBezTo>
                    <a:pt x="1242" y="2228"/>
                    <a:pt x="1117" y="2339"/>
                    <a:pt x="930" y="2374"/>
                  </a:cubicBezTo>
                  <a:lnTo>
                    <a:pt x="930" y="1624"/>
                  </a:lnTo>
                  <a:close/>
                  <a:moveTo>
                    <a:pt x="829" y="1"/>
                  </a:moveTo>
                  <a:cubicBezTo>
                    <a:pt x="784" y="1"/>
                    <a:pt x="742" y="40"/>
                    <a:pt x="736" y="85"/>
                  </a:cubicBezTo>
                  <a:lnTo>
                    <a:pt x="736" y="189"/>
                  </a:lnTo>
                  <a:cubicBezTo>
                    <a:pt x="403" y="230"/>
                    <a:pt x="63" y="404"/>
                    <a:pt x="63" y="854"/>
                  </a:cubicBezTo>
                  <a:cubicBezTo>
                    <a:pt x="63" y="1305"/>
                    <a:pt x="417" y="1430"/>
                    <a:pt x="736" y="1548"/>
                  </a:cubicBezTo>
                  <a:lnTo>
                    <a:pt x="736" y="2380"/>
                  </a:lnTo>
                  <a:cubicBezTo>
                    <a:pt x="375" y="2353"/>
                    <a:pt x="278" y="2103"/>
                    <a:pt x="160" y="2103"/>
                  </a:cubicBezTo>
                  <a:cubicBezTo>
                    <a:pt x="70" y="2103"/>
                    <a:pt x="0" y="2221"/>
                    <a:pt x="0" y="2311"/>
                  </a:cubicBezTo>
                  <a:cubicBezTo>
                    <a:pt x="0" y="2484"/>
                    <a:pt x="299" y="2720"/>
                    <a:pt x="736" y="2727"/>
                  </a:cubicBezTo>
                  <a:lnTo>
                    <a:pt x="736" y="2831"/>
                  </a:lnTo>
                  <a:cubicBezTo>
                    <a:pt x="742" y="2882"/>
                    <a:pt x="783" y="2915"/>
                    <a:pt x="827" y="2915"/>
                  </a:cubicBezTo>
                  <a:cubicBezTo>
                    <a:pt x="831" y="2915"/>
                    <a:pt x="835" y="2915"/>
                    <a:pt x="840" y="2915"/>
                  </a:cubicBezTo>
                  <a:cubicBezTo>
                    <a:pt x="895" y="2915"/>
                    <a:pt x="951" y="2880"/>
                    <a:pt x="951" y="2831"/>
                  </a:cubicBezTo>
                  <a:lnTo>
                    <a:pt x="951" y="2713"/>
                  </a:lnTo>
                  <a:cubicBezTo>
                    <a:pt x="1339" y="2658"/>
                    <a:pt x="1596" y="2415"/>
                    <a:pt x="1596" y="1978"/>
                  </a:cubicBezTo>
                  <a:cubicBezTo>
                    <a:pt x="1596" y="1493"/>
                    <a:pt x="1256" y="1340"/>
                    <a:pt x="951" y="1229"/>
                  </a:cubicBezTo>
                  <a:lnTo>
                    <a:pt x="951" y="515"/>
                  </a:lnTo>
                  <a:cubicBezTo>
                    <a:pt x="1200" y="528"/>
                    <a:pt x="1290" y="639"/>
                    <a:pt x="1374" y="639"/>
                  </a:cubicBezTo>
                  <a:cubicBezTo>
                    <a:pt x="1485" y="639"/>
                    <a:pt x="1533" y="508"/>
                    <a:pt x="1533" y="438"/>
                  </a:cubicBezTo>
                  <a:cubicBezTo>
                    <a:pt x="1533" y="265"/>
                    <a:pt x="1193" y="189"/>
                    <a:pt x="951" y="182"/>
                  </a:cubicBezTo>
                  <a:lnTo>
                    <a:pt x="951" y="85"/>
                  </a:lnTo>
                  <a:cubicBezTo>
                    <a:pt x="951" y="43"/>
                    <a:pt x="895" y="1"/>
                    <a:pt x="840" y="1"/>
                  </a:cubicBezTo>
                  <a:cubicBezTo>
                    <a:pt x="836" y="1"/>
                    <a:pt x="832" y="1"/>
                    <a:pt x="829" y="1"/>
                  </a:cubicBezTo>
                  <a:close/>
                </a:path>
              </a:pathLst>
            </a:custGeom>
            <a:solidFill>
              <a:srgbClr val="5A6B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4" name="Google Shape;13724;p66"/>
          <p:cNvGrpSpPr/>
          <p:nvPr/>
        </p:nvGrpSpPr>
        <p:grpSpPr>
          <a:xfrm>
            <a:off x="4147908" y="2303017"/>
            <a:ext cx="361194" cy="359355"/>
            <a:chOff x="4147908" y="2303017"/>
            <a:chExt cx="361194" cy="359355"/>
          </a:xfrm>
        </p:grpSpPr>
        <p:sp>
          <p:nvSpPr>
            <p:cNvPr id="13725" name="Google Shape;13725;p66"/>
            <p:cNvSpPr/>
            <p:nvPr/>
          </p:nvSpPr>
          <p:spPr>
            <a:xfrm>
              <a:off x="4147908" y="2365861"/>
              <a:ext cx="296511" cy="296511"/>
            </a:xfrm>
            <a:custGeom>
              <a:rect b="b" l="l" r="r" t="t"/>
              <a:pathLst>
                <a:path extrusionOk="0" h="11286" w="11286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6"/>
            <p:cNvSpPr/>
            <p:nvPr/>
          </p:nvSpPr>
          <p:spPr>
            <a:xfrm>
              <a:off x="4296059" y="2508179"/>
              <a:ext cx="148361" cy="11875"/>
            </a:xfrm>
            <a:custGeom>
              <a:rect b="b" l="l" r="r" t="t"/>
              <a:pathLst>
                <a:path extrusionOk="0" h="452" w="5647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6"/>
            <p:cNvSpPr/>
            <p:nvPr/>
          </p:nvSpPr>
          <p:spPr>
            <a:xfrm>
              <a:off x="4420695" y="2303017"/>
              <a:ext cx="88407" cy="86542"/>
            </a:xfrm>
            <a:custGeom>
              <a:rect b="b" l="l" r="r" t="t"/>
              <a:pathLst>
                <a:path extrusionOk="0" h="3294" w="3365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6"/>
            <p:cNvSpPr/>
            <p:nvPr/>
          </p:nvSpPr>
          <p:spPr>
            <a:xfrm>
              <a:off x="4420695" y="2303017"/>
              <a:ext cx="59376" cy="86542"/>
            </a:xfrm>
            <a:custGeom>
              <a:rect b="b" l="l" r="r" t="t"/>
              <a:pathLst>
                <a:path extrusionOk="0" h="3294" w="226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6"/>
            <p:cNvSpPr/>
            <p:nvPr/>
          </p:nvSpPr>
          <p:spPr>
            <a:xfrm>
              <a:off x="4183429" y="2401382"/>
              <a:ext cx="225444" cy="225444"/>
            </a:xfrm>
            <a:custGeom>
              <a:rect b="b" l="l" r="r" t="t"/>
              <a:pathLst>
                <a:path extrusionOk="0" h="8581" w="8581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6"/>
            <p:cNvSpPr/>
            <p:nvPr/>
          </p:nvSpPr>
          <p:spPr>
            <a:xfrm>
              <a:off x="4296059" y="2508179"/>
              <a:ext cx="112814" cy="11875"/>
            </a:xfrm>
            <a:custGeom>
              <a:rect b="b" l="l" r="r" t="t"/>
              <a:pathLst>
                <a:path extrusionOk="0" h="452" w="4294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6"/>
            <p:cNvSpPr/>
            <p:nvPr/>
          </p:nvSpPr>
          <p:spPr>
            <a:xfrm>
              <a:off x="4213143" y="2431096"/>
              <a:ext cx="166042" cy="166042"/>
            </a:xfrm>
            <a:custGeom>
              <a:rect b="b" l="l" r="r" t="t"/>
              <a:pathLst>
                <a:path extrusionOk="0" h="6320" w="632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6"/>
            <p:cNvSpPr/>
            <p:nvPr/>
          </p:nvSpPr>
          <p:spPr>
            <a:xfrm>
              <a:off x="4296059" y="2508179"/>
              <a:ext cx="83126" cy="11875"/>
            </a:xfrm>
            <a:custGeom>
              <a:rect b="b" l="l" r="r" t="t"/>
              <a:pathLst>
                <a:path extrusionOk="0" h="452" w="3164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6"/>
            <p:cNvSpPr/>
            <p:nvPr/>
          </p:nvSpPr>
          <p:spPr>
            <a:xfrm>
              <a:off x="4248663" y="2466616"/>
              <a:ext cx="94975" cy="94975"/>
            </a:xfrm>
            <a:custGeom>
              <a:rect b="b" l="l" r="r" t="t"/>
              <a:pathLst>
                <a:path extrusionOk="0" h="3615" w="3615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6"/>
            <p:cNvSpPr/>
            <p:nvPr/>
          </p:nvSpPr>
          <p:spPr>
            <a:xfrm>
              <a:off x="4296059" y="2508179"/>
              <a:ext cx="47763" cy="11875"/>
            </a:xfrm>
            <a:custGeom>
              <a:rect b="b" l="l" r="r" t="t"/>
              <a:pathLst>
                <a:path extrusionOk="0" h="452" w="1818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6"/>
            <p:cNvSpPr/>
            <p:nvPr/>
          </p:nvSpPr>
          <p:spPr>
            <a:xfrm>
              <a:off x="4278377" y="2496330"/>
              <a:ext cx="35547" cy="35547"/>
            </a:xfrm>
            <a:custGeom>
              <a:rect b="b" l="l" r="r" t="t"/>
              <a:pathLst>
                <a:path extrusionOk="0" h="1353" w="1353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6"/>
            <p:cNvSpPr/>
            <p:nvPr/>
          </p:nvSpPr>
          <p:spPr>
            <a:xfrm>
              <a:off x="4296059" y="2508179"/>
              <a:ext cx="18233" cy="11875"/>
            </a:xfrm>
            <a:custGeom>
              <a:rect b="b" l="l" r="r" t="t"/>
              <a:pathLst>
                <a:path extrusionOk="0" h="452" w="694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6"/>
            <p:cNvSpPr/>
            <p:nvPr/>
          </p:nvSpPr>
          <p:spPr>
            <a:xfrm>
              <a:off x="4287678" y="2480094"/>
              <a:ext cx="42483" cy="40013"/>
            </a:xfrm>
            <a:custGeom>
              <a:rect b="b" l="l" r="r" t="t"/>
              <a:pathLst>
                <a:path extrusionOk="0" h="1523" w="1617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6"/>
            <p:cNvSpPr/>
            <p:nvPr/>
          </p:nvSpPr>
          <p:spPr>
            <a:xfrm>
              <a:off x="4314817" y="2315313"/>
              <a:ext cx="182568" cy="178128"/>
            </a:xfrm>
            <a:custGeom>
              <a:rect b="b" l="l" r="r" t="t"/>
              <a:pathLst>
                <a:path extrusionOk="0" h="6780" w="6949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39" name="Google Shape;13739;p66"/>
          <p:cNvGrpSpPr/>
          <p:nvPr/>
        </p:nvGrpSpPr>
        <p:grpSpPr>
          <a:xfrm>
            <a:off x="5292128" y="2299891"/>
            <a:ext cx="367027" cy="365214"/>
            <a:chOff x="5292128" y="2299891"/>
            <a:chExt cx="367027" cy="365214"/>
          </a:xfrm>
        </p:grpSpPr>
        <p:sp>
          <p:nvSpPr>
            <p:cNvPr id="13740" name="Google Shape;13740;p66"/>
            <p:cNvSpPr/>
            <p:nvPr/>
          </p:nvSpPr>
          <p:spPr>
            <a:xfrm>
              <a:off x="5470361" y="2467772"/>
              <a:ext cx="11323" cy="124243"/>
            </a:xfrm>
            <a:custGeom>
              <a:rect b="b" l="l" r="r" t="t"/>
              <a:pathLst>
                <a:path extrusionOk="0" h="4729" w="431">
                  <a:moveTo>
                    <a:pt x="215" y="0"/>
                  </a:moveTo>
                  <a:cubicBezTo>
                    <a:pt x="108" y="0"/>
                    <a:pt x="0" y="71"/>
                    <a:pt x="0" y="213"/>
                  </a:cubicBezTo>
                  <a:lnTo>
                    <a:pt x="0" y="4514"/>
                  </a:lnTo>
                  <a:cubicBezTo>
                    <a:pt x="0" y="4632"/>
                    <a:pt x="97" y="4729"/>
                    <a:pt x="215" y="4729"/>
                  </a:cubicBezTo>
                  <a:cubicBezTo>
                    <a:pt x="333" y="4729"/>
                    <a:pt x="430" y="4632"/>
                    <a:pt x="430" y="4514"/>
                  </a:cubicBezTo>
                  <a:lnTo>
                    <a:pt x="430" y="213"/>
                  </a:lnTo>
                  <a:cubicBezTo>
                    <a:pt x="430" y="71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66"/>
            <p:cNvSpPr/>
            <p:nvPr/>
          </p:nvSpPr>
          <p:spPr>
            <a:xfrm>
              <a:off x="5464870" y="2299891"/>
              <a:ext cx="22279" cy="40827"/>
            </a:xfrm>
            <a:custGeom>
              <a:rect b="b" l="l" r="r" t="t"/>
              <a:pathLst>
                <a:path extrusionOk="0" h="1554" w="848">
                  <a:moveTo>
                    <a:pt x="424" y="0"/>
                  </a:moveTo>
                  <a:cubicBezTo>
                    <a:pt x="188" y="0"/>
                    <a:pt x="1" y="194"/>
                    <a:pt x="8" y="430"/>
                  </a:cubicBezTo>
                  <a:lnTo>
                    <a:pt x="8" y="1554"/>
                  </a:lnTo>
                  <a:lnTo>
                    <a:pt x="840" y="1554"/>
                  </a:lnTo>
                  <a:lnTo>
                    <a:pt x="840" y="430"/>
                  </a:lnTo>
                  <a:cubicBezTo>
                    <a:pt x="847" y="194"/>
                    <a:pt x="660" y="0"/>
                    <a:pt x="424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66"/>
            <p:cNvSpPr/>
            <p:nvPr/>
          </p:nvSpPr>
          <p:spPr>
            <a:xfrm>
              <a:off x="5292128" y="2316837"/>
              <a:ext cx="367027" cy="184433"/>
            </a:xfrm>
            <a:custGeom>
              <a:rect b="b" l="l" r="r" t="t"/>
              <a:pathLst>
                <a:path extrusionOk="0" h="7020" w="13970">
                  <a:moveTo>
                    <a:pt x="6985" y="0"/>
                  </a:moveTo>
                  <a:cubicBezTo>
                    <a:pt x="3122" y="0"/>
                    <a:pt x="0" y="3156"/>
                    <a:pt x="49" y="7020"/>
                  </a:cubicBezTo>
                  <a:lnTo>
                    <a:pt x="56" y="7020"/>
                  </a:lnTo>
                  <a:cubicBezTo>
                    <a:pt x="507" y="6479"/>
                    <a:pt x="1148" y="6208"/>
                    <a:pt x="1790" y="6208"/>
                  </a:cubicBezTo>
                  <a:cubicBezTo>
                    <a:pt x="2432" y="6208"/>
                    <a:pt x="3073" y="6479"/>
                    <a:pt x="3524" y="7020"/>
                  </a:cubicBezTo>
                  <a:cubicBezTo>
                    <a:pt x="3975" y="6479"/>
                    <a:pt x="4616" y="6208"/>
                    <a:pt x="5258" y="6208"/>
                  </a:cubicBezTo>
                  <a:cubicBezTo>
                    <a:pt x="5900" y="6208"/>
                    <a:pt x="6541" y="6479"/>
                    <a:pt x="6992" y="7020"/>
                  </a:cubicBezTo>
                  <a:cubicBezTo>
                    <a:pt x="7443" y="6479"/>
                    <a:pt x="8085" y="6208"/>
                    <a:pt x="8726" y="6208"/>
                  </a:cubicBezTo>
                  <a:cubicBezTo>
                    <a:pt x="9368" y="6208"/>
                    <a:pt x="10009" y="6479"/>
                    <a:pt x="10460" y="7020"/>
                  </a:cubicBezTo>
                  <a:cubicBezTo>
                    <a:pt x="10911" y="6479"/>
                    <a:pt x="11553" y="6208"/>
                    <a:pt x="12194" y="6208"/>
                  </a:cubicBezTo>
                  <a:cubicBezTo>
                    <a:pt x="12836" y="6208"/>
                    <a:pt x="13477" y="6479"/>
                    <a:pt x="13928" y="7020"/>
                  </a:cubicBezTo>
                  <a:cubicBezTo>
                    <a:pt x="13970" y="3156"/>
                    <a:pt x="10849" y="0"/>
                    <a:pt x="6985" y="0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66"/>
            <p:cNvSpPr/>
            <p:nvPr/>
          </p:nvSpPr>
          <p:spPr>
            <a:xfrm>
              <a:off x="5293757" y="2319017"/>
              <a:ext cx="182279" cy="182436"/>
            </a:xfrm>
            <a:custGeom>
              <a:rect b="b" l="l" r="r" t="t"/>
              <a:pathLst>
                <a:path extrusionOk="0" h="6944" w="6938">
                  <a:moveTo>
                    <a:pt x="6937" y="0"/>
                  </a:moveTo>
                  <a:cubicBezTo>
                    <a:pt x="3108" y="0"/>
                    <a:pt x="1" y="3108"/>
                    <a:pt x="1" y="6944"/>
                  </a:cubicBezTo>
                  <a:cubicBezTo>
                    <a:pt x="452" y="6399"/>
                    <a:pt x="1093" y="6127"/>
                    <a:pt x="1735" y="6127"/>
                  </a:cubicBezTo>
                  <a:cubicBezTo>
                    <a:pt x="2377" y="6127"/>
                    <a:pt x="3018" y="6399"/>
                    <a:pt x="3469" y="6944"/>
                  </a:cubicBezTo>
                  <a:cubicBezTo>
                    <a:pt x="3469" y="3108"/>
                    <a:pt x="5023" y="0"/>
                    <a:pt x="6937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66"/>
            <p:cNvSpPr/>
            <p:nvPr/>
          </p:nvSpPr>
          <p:spPr>
            <a:xfrm>
              <a:off x="5476009" y="2319017"/>
              <a:ext cx="91139" cy="182252"/>
            </a:xfrm>
            <a:custGeom>
              <a:rect b="b" l="l" r="r" t="t"/>
              <a:pathLst>
                <a:path extrusionOk="0" h="6937" w="3469">
                  <a:moveTo>
                    <a:pt x="0" y="0"/>
                  </a:moveTo>
                  <a:lnTo>
                    <a:pt x="0" y="6937"/>
                  </a:lnTo>
                  <a:cubicBezTo>
                    <a:pt x="451" y="6396"/>
                    <a:pt x="1093" y="6125"/>
                    <a:pt x="1734" y="6125"/>
                  </a:cubicBezTo>
                  <a:cubicBezTo>
                    <a:pt x="2376" y="6125"/>
                    <a:pt x="3017" y="6396"/>
                    <a:pt x="3468" y="6937"/>
                  </a:cubicBezTo>
                  <a:cubicBezTo>
                    <a:pt x="3468" y="3108"/>
                    <a:pt x="1914" y="0"/>
                    <a:pt x="0" y="0"/>
                  </a:cubicBezTo>
                  <a:close/>
                </a:path>
              </a:pathLst>
            </a:custGeom>
            <a:solidFill>
              <a:srgbClr val="D7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66"/>
            <p:cNvSpPr/>
            <p:nvPr/>
          </p:nvSpPr>
          <p:spPr>
            <a:xfrm>
              <a:off x="5404574" y="2564035"/>
              <a:ext cx="82758" cy="101070"/>
            </a:xfrm>
            <a:custGeom>
              <a:rect b="b" l="l" r="r" t="t"/>
              <a:pathLst>
                <a:path extrusionOk="0" h="3847" w="3150">
                  <a:moveTo>
                    <a:pt x="2719" y="0"/>
                  </a:moveTo>
                  <a:cubicBezTo>
                    <a:pt x="2508" y="0"/>
                    <a:pt x="2296" y="142"/>
                    <a:pt x="2296" y="427"/>
                  </a:cubicBezTo>
                  <a:lnTo>
                    <a:pt x="2296" y="2258"/>
                  </a:lnTo>
                  <a:cubicBezTo>
                    <a:pt x="2296" y="2663"/>
                    <a:pt x="1970" y="2993"/>
                    <a:pt x="1573" y="2993"/>
                  </a:cubicBezTo>
                  <a:cubicBezTo>
                    <a:pt x="1569" y="2993"/>
                    <a:pt x="1565" y="2993"/>
                    <a:pt x="1561" y="2993"/>
                  </a:cubicBezTo>
                  <a:cubicBezTo>
                    <a:pt x="1262" y="2993"/>
                    <a:pt x="1006" y="2806"/>
                    <a:pt x="895" y="2535"/>
                  </a:cubicBezTo>
                  <a:cubicBezTo>
                    <a:pt x="832" y="2376"/>
                    <a:pt x="673" y="2272"/>
                    <a:pt x="506" y="2272"/>
                  </a:cubicBezTo>
                  <a:cubicBezTo>
                    <a:pt x="208" y="2272"/>
                    <a:pt x="0" y="2577"/>
                    <a:pt x="111" y="2854"/>
                  </a:cubicBezTo>
                  <a:cubicBezTo>
                    <a:pt x="345" y="3453"/>
                    <a:pt x="933" y="3846"/>
                    <a:pt x="1579" y="3846"/>
                  </a:cubicBezTo>
                  <a:cubicBezTo>
                    <a:pt x="1584" y="3846"/>
                    <a:pt x="1590" y="3846"/>
                    <a:pt x="1595" y="3846"/>
                  </a:cubicBezTo>
                  <a:cubicBezTo>
                    <a:pt x="2462" y="3825"/>
                    <a:pt x="3149" y="3111"/>
                    <a:pt x="3142" y="2244"/>
                  </a:cubicBezTo>
                  <a:lnTo>
                    <a:pt x="3142" y="427"/>
                  </a:lnTo>
                  <a:cubicBezTo>
                    <a:pt x="3142" y="142"/>
                    <a:pt x="2931" y="0"/>
                    <a:pt x="2719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6" name="Google Shape;13746;p66"/>
          <p:cNvGrpSpPr/>
          <p:nvPr/>
        </p:nvGrpSpPr>
        <p:grpSpPr>
          <a:xfrm>
            <a:off x="5873617" y="2309901"/>
            <a:ext cx="345720" cy="345720"/>
            <a:chOff x="5873617" y="2309901"/>
            <a:chExt cx="345720" cy="345720"/>
          </a:xfrm>
        </p:grpSpPr>
        <p:sp>
          <p:nvSpPr>
            <p:cNvPr id="13747" name="Google Shape;13747;p66"/>
            <p:cNvSpPr/>
            <p:nvPr/>
          </p:nvSpPr>
          <p:spPr>
            <a:xfrm>
              <a:off x="5873617" y="2309901"/>
              <a:ext cx="345720" cy="345720"/>
            </a:xfrm>
            <a:custGeom>
              <a:rect b="b" l="l" r="r" t="t"/>
              <a:pathLst>
                <a:path extrusionOk="0" h="13159" w="13159">
                  <a:moveTo>
                    <a:pt x="6583" y="1"/>
                  </a:moveTo>
                  <a:cubicBezTo>
                    <a:pt x="2949" y="1"/>
                    <a:pt x="1" y="2942"/>
                    <a:pt x="1" y="6576"/>
                  </a:cubicBezTo>
                  <a:cubicBezTo>
                    <a:pt x="1" y="10211"/>
                    <a:pt x="2949" y="13159"/>
                    <a:pt x="6583" y="13159"/>
                  </a:cubicBezTo>
                  <a:cubicBezTo>
                    <a:pt x="10218" y="13159"/>
                    <a:pt x="13159" y="10211"/>
                    <a:pt x="13159" y="6576"/>
                  </a:cubicBezTo>
                  <a:cubicBezTo>
                    <a:pt x="13159" y="2942"/>
                    <a:pt x="10218" y="1"/>
                    <a:pt x="6583" y="1"/>
                  </a:cubicBezTo>
                  <a:close/>
                </a:path>
              </a:pathLst>
            </a:custGeom>
            <a:solidFill>
              <a:srgbClr val="7988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6"/>
            <p:cNvSpPr/>
            <p:nvPr/>
          </p:nvSpPr>
          <p:spPr>
            <a:xfrm>
              <a:off x="5899496" y="2335779"/>
              <a:ext cx="293963" cy="293963"/>
            </a:xfrm>
            <a:custGeom>
              <a:rect b="b" l="l" r="r" t="t"/>
              <a:pathLst>
                <a:path extrusionOk="0" h="11189" w="11189">
                  <a:moveTo>
                    <a:pt x="5598" y="1"/>
                  </a:moveTo>
                  <a:cubicBezTo>
                    <a:pt x="2505" y="1"/>
                    <a:pt x="1" y="2504"/>
                    <a:pt x="1" y="5591"/>
                  </a:cubicBezTo>
                  <a:cubicBezTo>
                    <a:pt x="1" y="8685"/>
                    <a:pt x="2505" y="11189"/>
                    <a:pt x="5598" y="11189"/>
                  </a:cubicBezTo>
                  <a:cubicBezTo>
                    <a:pt x="8685" y="11189"/>
                    <a:pt x="11189" y="8685"/>
                    <a:pt x="11189" y="5591"/>
                  </a:cubicBezTo>
                  <a:cubicBezTo>
                    <a:pt x="11189" y="2504"/>
                    <a:pt x="8685" y="1"/>
                    <a:pt x="5598" y="1"/>
                  </a:cubicBezTo>
                  <a:close/>
                </a:path>
              </a:pathLst>
            </a:custGeom>
            <a:solidFill>
              <a:srgbClr val="F2F4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66"/>
            <p:cNvSpPr/>
            <p:nvPr/>
          </p:nvSpPr>
          <p:spPr>
            <a:xfrm>
              <a:off x="6041288" y="2356088"/>
              <a:ext cx="10404" cy="131888"/>
            </a:xfrm>
            <a:custGeom>
              <a:rect b="b" l="l" r="r" t="t"/>
              <a:pathLst>
                <a:path extrusionOk="0" h="5020" w="396">
                  <a:moveTo>
                    <a:pt x="198" y="1"/>
                  </a:moveTo>
                  <a:cubicBezTo>
                    <a:pt x="99" y="1"/>
                    <a:pt x="0" y="67"/>
                    <a:pt x="0" y="199"/>
                  </a:cubicBezTo>
                  <a:lnTo>
                    <a:pt x="0" y="4818"/>
                  </a:lnTo>
                  <a:cubicBezTo>
                    <a:pt x="0" y="4929"/>
                    <a:pt x="90" y="5019"/>
                    <a:pt x="201" y="5019"/>
                  </a:cubicBezTo>
                  <a:cubicBezTo>
                    <a:pt x="305" y="5019"/>
                    <a:pt x="395" y="4929"/>
                    <a:pt x="395" y="4818"/>
                  </a:cubicBezTo>
                  <a:lnTo>
                    <a:pt x="395" y="199"/>
                  </a:lnTo>
                  <a:cubicBezTo>
                    <a:pt x="395" y="67"/>
                    <a:pt x="297" y="1"/>
                    <a:pt x="198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66"/>
            <p:cNvSpPr/>
            <p:nvPr/>
          </p:nvSpPr>
          <p:spPr>
            <a:xfrm>
              <a:off x="6039449" y="2477546"/>
              <a:ext cx="135435" cy="10430"/>
            </a:xfrm>
            <a:custGeom>
              <a:rect b="b" l="l" r="r" t="t"/>
              <a:pathLst>
                <a:path extrusionOk="0" h="397" w="5155">
                  <a:moveTo>
                    <a:pt x="271" y="1"/>
                  </a:moveTo>
                  <a:cubicBezTo>
                    <a:pt x="1" y="1"/>
                    <a:pt x="1" y="396"/>
                    <a:pt x="271" y="396"/>
                  </a:cubicBezTo>
                  <a:lnTo>
                    <a:pt x="4891" y="396"/>
                  </a:lnTo>
                  <a:cubicBezTo>
                    <a:pt x="5154" y="396"/>
                    <a:pt x="5154" y="1"/>
                    <a:pt x="48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1" name="Google Shape;13751;p66"/>
            <p:cNvSpPr/>
            <p:nvPr/>
          </p:nvSpPr>
          <p:spPr>
            <a:xfrm>
              <a:off x="5935778" y="2372035"/>
              <a:ext cx="275178" cy="257970"/>
            </a:xfrm>
            <a:custGeom>
              <a:rect b="b" l="l" r="r" t="t"/>
              <a:pathLst>
                <a:path extrusionOk="0" h="9819" w="10474">
                  <a:moveTo>
                    <a:pt x="7893" y="1"/>
                  </a:moveTo>
                  <a:cubicBezTo>
                    <a:pt x="9815" y="2213"/>
                    <a:pt x="9697" y="5543"/>
                    <a:pt x="7623" y="7617"/>
                  </a:cubicBezTo>
                  <a:cubicBezTo>
                    <a:pt x="6532" y="8704"/>
                    <a:pt x="5100" y="9254"/>
                    <a:pt x="3664" y="9254"/>
                  </a:cubicBezTo>
                  <a:cubicBezTo>
                    <a:pt x="2361" y="9254"/>
                    <a:pt x="1056" y="8801"/>
                    <a:pt x="0" y="7887"/>
                  </a:cubicBezTo>
                  <a:lnTo>
                    <a:pt x="0" y="7887"/>
                  </a:lnTo>
                  <a:cubicBezTo>
                    <a:pt x="1112" y="9170"/>
                    <a:pt x="2669" y="9818"/>
                    <a:pt x="4229" y="9818"/>
                  </a:cubicBezTo>
                  <a:cubicBezTo>
                    <a:pt x="5657" y="9818"/>
                    <a:pt x="7088" y="9275"/>
                    <a:pt x="8185" y="8179"/>
                  </a:cubicBezTo>
                  <a:cubicBezTo>
                    <a:pt x="10474" y="5883"/>
                    <a:pt x="10342" y="2123"/>
                    <a:pt x="7893" y="1"/>
                  </a:cubicBezTo>
                  <a:close/>
                </a:path>
              </a:pathLst>
            </a:custGeom>
            <a:solidFill>
              <a:srgbClr val="BCCA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66"/>
            <p:cNvSpPr/>
            <p:nvPr/>
          </p:nvSpPr>
          <p:spPr>
            <a:xfrm>
              <a:off x="5918097" y="2477546"/>
              <a:ext cx="21333" cy="10430"/>
            </a:xfrm>
            <a:custGeom>
              <a:rect b="b" l="l" r="r" t="t"/>
              <a:pathLst>
                <a:path extrusionOk="0" h="397" w="812">
                  <a:moveTo>
                    <a:pt x="264" y="1"/>
                  </a:moveTo>
                  <a:cubicBezTo>
                    <a:pt x="0" y="1"/>
                    <a:pt x="0" y="396"/>
                    <a:pt x="264" y="396"/>
                  </a:cubicBezTo>
                  <a:lnTo>
                    <a:pt x="548" y="396"/>
                  </a:lnTo>
                  <a:cubicBezTo>
                    <a:pt x="812" y="396"/>
                    <a:pt x="812" y="1"/>
                    <a:pt x="54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66"/>
            <p:cNvSpPr/>
            <p:nvPr/>
          </p:nvSpPr>
          <p:spPr>
            <a:xfrm>
              <a:off x="6041288" y="2591542"/>
              <a:ext cx="10404" cy="17970"/>
            </a:xfrm>
            <a:custGeom>
              <a:rect b="b" l="l" r="r" t="t"/>
              <a:pathLst>
                <a:path extrusionOk="0" h="684" w="396">
                  <a:moveTo>
                    <a:pt x="198" y="0"/>
                  </a:moveTo>
                  <a:cubicBezTo>
                    <a:pt x="99" y="0"/>
                    <a:pt x="0" y="66"/>
                    <a:pt x="0" y="198"/>
                  </a:cubicBezTo>
                  <a:lnTo>
                    <a:pt x="0" y="483"/>
                  </a:lnTo>
                  <a:cubicBezTo>
                    <a:pt x="0" y="594"/>
                    <a:pt x="90" y="684"/>
                    <a:pt x="201" y="684"/>
                  </a:cubicBezTo>
                  <a:cubicBezTo>
                    <a:pt x="305" y="684"/>
                    <a:pt x="395" y="594"/>
                    <a:pt x="395" y="483"/>
                  </a:cubicBezTo>
                  <a:lnTo>
                    <a:pt x="395" y="198"/>
                  </a:lnTo>
                  <a:cubicBezTo>
                    <a:pt x="395" y="66"/>
                    <a:pt x="297" y="0"/>
                    <a:pt x="19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6"/>
            <p:cNvSpPr/>
            <p:nvPr/>
          </p:nvSpPr>
          <p:spPr>
            <a:xfrm>
              <a:off x="5953144" y="2391556"/>
              <a:ext cx="19836" cy="15869"/>
            </a:xfrm>
            <a:custGeom>
              <a:rect b="b" l="l" r="r" t="t"/>
              <a:pathLst>
                <a:path extrusionOk="0" h="604" w="755">
                  <a:moveTo>
                    <a:pt x="285" y="0"/>
                  </a:moveTo>
                  <a:cubicBezTo>
                    <a:pt x="133" y="0"/>
                    <a:pt x="0" y="196"/>
                    <a:pt x="144" y="340"/>
                  </a:cubicBezTo>
                  <a:lnTo>
                    <a:pt x="345" y="541"/>
                  </a:lnTo>
                  <a:cubicBezTo>
                    <a:pt x="379" y="583"/>
                    <a:pt x="435" y="603"/>
                    <a:pt x="484" y="603"/>
                  </a:cubicBezTo>
                  <a:cubicBezTo>
                    <a:pt x="664" y="603"/>
                    <a:pt x="754" y="388"/>
                    <a:pt x="629" y="264"/>
                  </a:cubicBezTo>
                  <a:lnTo>
                    <a:pt x="421" y="62"/>
                  </a:lnTo>
                  <a:cubicBezTo>
                    <a:pt x="379" y="19"/>
                    <a:pt x="331" y="0"/>
                    <a:pt x="28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6"/>
            <p:cNvSpPr/>
            <p:nvPr/>
          </p:nvSpPr>
          <p:spPr>
            <a:xfrm>
              <a:off x="6119686" y="2557939"/>
              <a:ext cx="19652" cy="15869"/>
            </a:xfrm>
            <a:custGeom>
              <a:rect b="b" l="l" r="r" t="t"/>
              <a:pathLst>
                <a:path extrusionOk="0" h="604" w="748">
                  <a:moveTo>
                    <a:pt x="285" y="1"/>
                  </a:moveTo>
                  <a:cubicBezTo>
                    <a:pt x="131" y="1"/>
                    <a:pt x="0" y="202"/>
                    <a:pt x="144" y="347"/>
                  </a:cubicBezTo>
                  <a:lnTo>
                    <a:pt x="345" y="548"/>
                  </a:lnTo>
                  <a:cubicBezTo>
                    <a:pt x="380" y="582"/>
                    <a:pt x="429" y="603"/>
                    <a:pt x="484" y="603"/>
                  </a:cubicBezTo>
                  <a:cubicBezTo>
                    <a:pt x="658" y="603"/>
                    <a:pt x="748" y="388"/>
                    <a:pt x="623" y="263"/>
                  </a:cubicBezTo>
                  <a:lnTo>
                    <a:pt x="422" y="62"/>
                  </a:lnTo>
                  <a:cubicBezTo>
                    <a:pt x="379" y="19"/>
                    <a:pt x="331" y="1"/>
                    <a:pt x="28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6"/>
            <p:cNvSpPr/>
            <p:nvPr/>
          </p:nvSpPr>
          <p:spPr>
            <a:xfrm>
              <a:off x="6120185" y="2391556"/>
              <a:ext cx="19652" cy="15869"/>
            </a:xfrm>
            <a:custGeom>
              <a:rect b="b" l="l" r="r" t="t"/>
              <a:pathLst>
                <a:path extrusionOk="0" h="604" w="748">
                  <a:moveTo>
                    <a:pt x="466" y="0"/>
                  </a:moveTo>
                  <a:cubicBezTo>
                    <a:pt x="419" y="0"/>
                    <a:pt x="370" y="19"/>
                    <a:pt x="326" y="62"/>
                  </a:cubicBezTo>
                  <a:lnTo>
                    <a:pt x="125" y="264"/>
                  </a:lnTo>
                  <a:cubicBezTo>
                    <a:pt x="0" y="388"/>
                    <a:pt x="84" y="603"/>
                    <a:pt x="264" y="603"/>
                  </a:cubicBezTo>
                  <a:cubicBezTo>
                    <a:pt x="313" y="603"/>
                    <a:pt x="368" y="583"/>
                    <a:pt x="403" y="541"/>
                  </a:cubicBezTo>
                  <a:lnTo>
                    <a:pt x="604" y="340"/>
                  </a:lnTo>
                  <a:cubicBezTo>
                    <a:pt x="747" y="196"/>
                    <a:pt x="618" y="0"/>
                    <a:pt x="46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66"/>
            <p:cNvSpPr/>
            <p:nvPr/>
          </p:nvSpPr>
          <p:spPr>
            <a:xfrm>
              <a:off x="5953617" y="2557939"/>
              <a:ext cx="19862" cy="15869"/>
            </a:xfrm>
            <a:custGeom>
              <a:rect b="b" l="l" r="r" t="t"/>
              <a:pathLst>
                <a:path extrusionOk="0" h="604" w="756">
                  <a:moveTo>
                    <a:pt x="465" y="1"/>
                  </a:moveTo>
                  <a:cubicBezTo>
                    <a:pt x="418" y="1"/>
                    <a:pt x="370" y="19"/>
                    <a:pt x="327" y="62"/>
                  </a:cubicBezTo>
                  <a:lnTo>
                    <a:pt x="126" y="263"/>
                  </a:lnTo>
                  <a:cubicBezTo>
                    <a:pt x="1" y="388"/>
                    <a:pt x="91" y="603"/>
                    <a:pt x="264" y="603"/>
                  </a:cubicBezTo>
                  <a:cubicBezTo>
                    <a:pt x="320" y="603"/>
                    <a:pt x="368" y="582"/>
                    <a:pt x="403" y="548"/>
                  </a:cubicBezTo>
                  <a:lnTo>
                    <a:pt x="611" y="347"/>
                  </a:lnTo>
                  <a:cubicBezTo>
                    <a:pt x="755" y="202"/>
                    <a:pt x="620" y="1"/>
                    <a:pt x="46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66"/>
            <p:cNvSpPr/>
            <p:nvPr/>
          </p:nvSpPr>
          <p:spPr>
            <a:xfrm>
              <a:off x="5927056" y="2429887"/>
              <a:ext cx="21859" cy="13425"/>
            </a:xfrm>
            <a:custGeom>
              <a:rect b="b" l="l" r="r" t="t"/>
              <a:pathLst>
                <a:path extrusionOk="0" h="511" w="832">
                  <a:moveTo>
                    <a:pt x="289" y="0"/>
                  </a:moveTo>
                  <a:cubicBezTo>
                    <a:pt x="98" y="0"/>
                    <a:pt x="1" y="295"/>
                    <a:pt x="214" y="386"/>
                  </a:cubicBezTo>
                  <a:lnTo>
                    <a:pt x="478" y="497"/>
                  </a:lnTo>
                  <a:cubicBezTo>
                    <a:pt x="499" y="504"/>
                    <a:pt x="526" y="511"/>
                    <a:pt x="554" y="511"/>
                  </a:cubicBezTo>
                  <a:cubicBezTo>
                    <a:pt x="769" y="511"/>
                    <a:pt x="831" y="213"/>
                    <a:pt x="630" y="129"/>
                  </a:cubicBezTo>
                  <a:lnTo>
                    <a:pt x="374" y="18"/>
                  </a:lnTo>
                  <a:cubicBezTo>
                    <a:pt x="344" y="6"/>
                    <a:pt x="316" y="0"/>
                    <a:pt x="2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66"/>
            <p:cNvSpPr/>
            <p:nvPr/>
          </p:nvSpPr>
          <p:spPr>
            <a:xfrm>
              <a:off x="6143751" y="2522077"/>
              <a:ext cx="21832" cy="13452"/>
            </a:xfrm>
            <a:custGeom>
              <a:rect b="b" l="l" r="r" t="t"/>
              <a:pathLst>
                <a:path extrusionOk="0" h="512" w="831">
                  <a:moveTo>
                    <a:pt x="287" y="0"/>
                  </a:moveTo>
                  <a:cubicBezTo>
                    <a:pt x="97" y="0"/>
                    <a:pt x="1" y="289"/>
                    <a:pt x="213" y="380"/>
                  </a:cubicBezTo>
                  <a:lnTo>
                    <a:pt x="477" y="491"/>
                  </a:lnTo>
                  <a:cubicBezTo>
                    <a:pt x="498" y="505"/>
                    <a:pt x="525" y="512"/>
                    <a:pt x="553" y="512"/>
                  </a:cubicBezTo>
                  <a:cubicBezTo>
                    <a:pt x="768" y="512"/>
                    <a:pt x="831" y="213"/>
                    <a:pt x="629" y="130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66"/>
            <p:cNvSpPr/>
            <p:nvPr/>
          </p:nvSpPr>
          <p:spPr>
            <a:xfrm>
              <a:off x="6084822" y="2365730"/>
              <a:ext cx="15816" cy="17261"/>
            </a:xfrm>
            <a:custGeom>
              <a:rect b="b" l="l" r="r" t="t"/>
              <a:pathLst>
                <a:path extrusionOk="0" h="657" w="602">
                  <a:moveTo>
                    <a:pt x="345" y="0"/>
                  </a:moveTo>
                  <a:cubicBezTo>
                    <a:pt x="275" y="0"/>
                    <a:pt x="204" y="37"/>
                    <a:pt x="167" y="123"/>
                  </a:cubicBezTo>
                  <a:lnTo>
                    <a:pt x="56" y="386"/>
                  </a:lnTo>
                  <a:cubicBezTo>
                    <a:pt x="1" y="511"/>
                    <a:pt x="98" y="657"/>
                    <a:pt x="237" y="657"/>
                  </a:cubicBezTo>
                  <a:cubicBezTo>
                    <a:pt x="320" y="657"/>
                    <a:pt x="389" y="608"/>
                    <a:pt x="424" y="539"/>
                  </a:cubicBezTo>
                  <a:lnTo>
                    <a:pt x="535" y="276"/>
                  </a:lnTo>
                  <a:cubicBezTo>
                    <a:pt x="602" y="119"/>
                    <a:pt x="473" y="0"/>
                    <a:pt x="34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66"/>
            <p:cNvSpPr/>
            <p:nvPr/>
          </p:nvSpPr>
          <p:spPr>
            <a:xfrm>
              <a:off x="5992632" y="2582399"/>
              <a:ext cx="15816" cy="17287"/>
            </a:xfrm>
            <a:custGeom>
              <a:rect b="b" l="l" r="r" t="t"/>
              <a:pathLst>
                <a:path extrusionOk="0" h="658" w="602">
                  <a:moveTo>
                    <a:pt x="350" y="0"/>
                  </a:moveTo>
                  <a:cubicBezTo>
                    <a:pt x="280" y="0"/>
                    <a:pt x="211" y="37"/>
                    <a:pt x="174" y="123"/>
                  </a:cubicBezTo>
                  <a:lnTo>
                    <a:pt x="56" y="387"/>
                  </a:lnTo>
                  <a:cubicBezTo>
                    <a:pt x="0" y="511"/>
                    <a:pt x="97" y="657"/>
                    <a:pt x="243" y="657"/>
                  </a:cubicBezTo>
                  <a:cubicBezTo>
                    <a:pt x="319" y="657"/>
                    <a:pt x="396" y="609"/>
                    <a:pt x="423" y="539"/>
                  </a:cubicBezTo>
                  <a:lnTo>
                    <a:pt x="534" y="276"/>
                  </a:lnTo>
                  <a:cubicBezTo>
                    <a:pt x="601" y="119"/>
                    <a:pt x="475" y="0"/>
                    <a:pt x="3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66"/>
            <p:cNvSpPr/>
            <p:nvPr/>
          </p:nvSpPr>
          <p:spPr>
            <a:xfrm>
              <a:off x="5994445" y="2364758"/>
              <a:ext cx="15527" cy="17524"/>
            </a:xfrm>
            <a:custGeom>
              <a:rect b="b" l="l" r="r" t="t"/>
              <a:pathLst>
                <a:path extrusionOk="0" h="667" w="591">
                  <a:moveTo>
                    <a:pt x="255" y="1"/>
                  </a:moveTo>
                  <a:cubicBezTo>
                    <a:pt x="129" y="1"/>
                    <a:pt x="1" y="118"/>
                    <a:pt x="63" y="278"/>
                  </a:cubicBezTo>
                  <a:lnTo>
                    <a:pt x="174" y="541"/>
                  </a:lnTo>
                  <a:cubicBezTo>
                    <a:pt x="202" y="611"/>
                    <a:pt x="271" y="659"/>
                    <a:pt x="354" y="666"/>
                  </a:cubicBezTo>
                  <a:cubicBezTo>
                    <a:pt x="493" y="666"/>
                    <a:pt x="590" y="521"/>
                    <a:pt x="542" y="389"/>
                  </a:cubicBezTo>
                  <a:lnTo>
                    <a:pt x="431" y="125"/>
                  </a:lnTo>
                  <a:cubicBezTo>
                    <a:pt x="396" y="38"/>
                    <a:pt x="326" y="1"/>
                    <a:pt x="25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66"/>
            <p:cNvSpPr/>
            <p:nvPr/>
          </p:nvSpPr>
          <p:spPr>
            <a:xfrm>
              <a:off x="6082641" y="2583161"/>
              <a:ext cx="15527" cy="17419"/>
            </a:xfrm>
            <a:custGeom>
              <a:rect b="b" l="l" r="r" t="t"/>
              <a:pathLst>
                <a:path extrusionOk="0" h="663" w="591">
                  <a:moveTo>
                    <a:pt x="254" y="1"/>
                  </a:moveTo>
                  <a:cubicBezTo>
                    <a:pt x="129" y="1"/>
                    <a:pt x="1" y="119"/>
                    <a:pt x="63" y="274"/>
                  </a:cubicBezTo>
                  <a:lnTo>
                    <a:pt x="174" y="538"/>
                  </a:lnTo>
                  <a:cubicBezTo>
                    <a:pt x="202" y="614"/>
                    <a:pt x="271" y="663"/>
                    <a:pt x="354" y="663"/>
                  </a:cubicBezTo>
                  <a:cubicBezTo>
                    <a:pt x="493" y="663"/>
                    <a:pt x="590" y="524"/>
                    <a:pt x="542" y="392"/>
                  </a:cubicBezTo>
                  <a:lnTo>
                    <a:pt x="431" y="129"/>
                  </a:lnTo>
                  <a:cubicBezTo>
                    <a:pt x="396" y="39"/>
                    <a:pt x="325" y="1"/>
                    <a:pt x="25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66"/>
            <p:cNvSpPr/>
            <p:nvPr/>
          </p:nvSpPr>
          <p:spPr>
            <a:xfrm>
              <a:off x="6144776" y="2431936"/>
              <a:ext cx="22069" cy="13399"/>
            </a:xfrm>
            <a:custGeom>
              <a:rect b="b" l="l" r="r" t="t"/>
              <a:pathLst>
                <a:path extrusionOk="0" h="510" w="840">
                  <a:moveTo>
                    <a:pt x="552" y="1"/>
                  </a:moveTo>
                  <a:cubicBezTo>
                    <a:pt x="527" y="1"/>
                    <a:pt x="500" y="6"/>
                    <a:pt x="473" y="17"/>
                  </a:cubicBezTo>
                  <a:lnTo>
                    <a:pt x="209" y="128"/>
                  </a:lnTo>
                  <a:cubicBezTo>
                    <a:pt x="1" y="204"/>
                    <a:pt x="63" y="509"/>
                    <a:pt x="285" y="509"/>
                  </a:cubicBezTo>
                  <a:cubicBezTo>
                    <a:pt x="306" y="509"/>
                    <a:pt x="334" y="502"/>
                    <a:pt x="355" y="495"/>
                  </a:cubicBezTo>
                  <a:lnTo>
                    <a:pt x="618" y="384"/>
                  </a:lnTo>
                  <a:cubicBezTo>
                    <a:pt x="839" y="298"/>
                    <a:pt x="745" y="1"/>
                    <a:pt x="5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66"/>
            <p:cNvSpPr/>
            <p:nvPr/>
          </p:nvSpPr>
          <p:spPr>
            <a:xfrm>
              <a:off x="5926530" y="2520081"/>
              <a:ext cx="21964" cy="13268"/>
            </a:xfrm>
            <a:custGeom>
              <a:rect b="b" l="l" r="r" t="t"/>
              <a:pathLst>
                <a:path extrusionOk="0" h="505" w="836">
                  <a:moveTo>
                    <a:pt x="553" y="1"/>
                  </a:moveTo>
                  <a:cubicBezTo>
                    <a:pt x="527" y="1"/>
                    <a:pt x="499" y="6"/>
                    <a:pt x="470" y="19"/>
                  </a:cubicBezTo>
                  <a:lnTo>
                    <a:pt x="206" y="123"/>
                  </a:lnTo>
                  <a:cubicBezTo>
                    <a:pt x="1" y="205"/>
                    <a:pt x="59" y="504"/>
                    <a:pt x="275" y="504"/>
                  </a:cubicBezTo>
                  <a:cubicBezTo>
                    <a:pt x="278" y="504"/>
                    <a:pt x="280" y="504"/>
                    <a:pt x="283" y="504"/>
                  </a:cubicBezTo>
                  <a:lnTo>
                    <a:pt x="276" y="504"/>
                  </a:lnTo>
                  <a:cubicBezTo>
                    <a:pt x="303" y="504"/>
                    <a:pt x="331" y="504"/>
                    <a:pt x="352" y="490"/>
                  </a:cubicBezTo>
                  <a:lnTo>
                    <a:pt x="616" y="386"/>
                  </a:lnTo>
                  <a:cubicBezTo>
                    <a:pt x="835" y="301"/>
                    <a:pt x="744" y="1"/>
                    <a:pt x="55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6" name="Google Shape;13766;p66"/>
          <p:cNvGrpSpPr/>
          <p:nvPr/>
        </p:nvGrpSpPr>
        <p:grpSpPr>
          <a:xfrm>
            <a:off x="6863329" y="2297710"/>
            <a:ext cx="391460" cy="370127"/>
            <a:chOff x="6863329" y="2297710"/>
            <a:chExt cx="391460" cy="370127"/>
          </a:xfrm>
        </p:grpSpPr>
        <p:sp>
          <p:nvSpPr>
            <p:cNvPr id="13767" name="Google Shape;13767;p66"/>
            <p:cNvSpPr/>
            <p:nvPr/>
          </p:nvSpPr>
          <p:spPr>
            <a:xfrm>
              <a:off x="6979033" y="2297710"/>
              <a:ext cx="272603" cy="342961"/>
            </a:xfrm>
            <a:custGeom>
              <a:rect b="b" l="l" r="r" t="t"/>
              <a:pathLst>
                <a:path extrusionOk="0" h="13054" w="10376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66"/>
            <p:cNvSpPr/>
            <p:nvPr/>
          </p:nvSpPr>
          <p:spPr>
            <a:xfrm>
              <a:off x="6979033" y="2606386"/>
              <a:ext cx="255342" cy="34286"/>
            </a:xfrm>
            <a:custGeom>
              <a:rect b="b" l="l" r="r" t="t"/>
              <a:pathLst>
                <a:path extrusionOk="0" h="1305" w="9719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66"/>
            <p:cNvSpPr/>
            <p:nvPr/>
          </p:nvSpPr>
          <p:spPr>
            <a:xfrm>
              <a:off x="7176392" y="2552081"/>
              <a:ext cx="64709" cy="34102"/>
            </a:xfrm>
            <a:custGeom>
              <a:rect b="b" l="l" r="r" t="t"/>
              <a:pathLst>
                <a:path extrusionOk="0" h="1298" w="2463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6"/>
            <p:cNvSpPr/>
            <p:nvPr/>
          </p:nvSpPr>
          <p:spPr>
            <a:xfrm>
              <a:off x="7176392" y="2497591"/>
              <a:ext cx="71461" cy="34102"/>
            </a:xfrm>
            <a:custGeom>
              <a:rect b="b" l="l" r="r" t="t"/>
              <a:pathLst>
                <a:path extrusionOk="0" h="1298" w="272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6"/>
            <p:cNvSpPr/>
            <p:nvPr/>
          </p:nvSpPr>
          <p:spPr>
            <a:xfrm>
              <a:off x="7176392" y="2443286"/>
              <a:ext cx="78397" cy="33944"/>
            </a:xfrm>
            <a:custGeom>
              <a:rect b="b" l="l" r="r" t="t"/>
              <a:pathLst>
                <a:path extrusionOk="0" h="1292" w="2984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66"/>
            <p:cNvSpPr/>
            <p:nvPr/>
          </p:nvSpPr>
          <p:spPr>
            <a:xfrm>
              <a:off x="6863329" y="2450038"/>
              <a:ext cx="122666" cy="217799"/>
            </a:xfrm>
            <a:custGeom>
              <a:rect b="b" l="l" r="r" t="t"/>
              <a:pathLst>
                <a:path extrusionOk="0" h="8290" w="4669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66"/>
            <p:cNvSpPr/>
            <p:nvPr/>
          </p:nvSpPr>
          <p:spPr>
            <a:xfrm>
              <a:off x="6863329" y="2449854"/>
              <a:ext cx="41011" cy="217983"/>
            </a:xfrm>
            <a:custGeom>
              <a:rect b="b" l="l" r="r" t="t"/>
              <a:pathLst>
                <a:path extrusionOk="0" h="8297" w="1561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6"/>
            <p:cNvSpPr/>
            <p:nvPr/>
          </p:nvSpPr>
          <p:spPr>
            <a:xfrm>
              <a:off x="6917818" y="2599660"/>
              <a:ext cx="40827" cy="40827"/>
            </a:xfrm>
            <a:custGeom>
              <a:rect b="b" l="l" r="r" t="t"/>
              <a:pathLst>
                <a:path extrusionOk="0" h="1554" w="1554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6"/>
            <p:cNvSpPr/>
            <p:nvPr/>
          </p:nvSpPr>
          <p:spPr>
            <a:xfrm>
              <a:off x="6924544" y="2606386"/>
              <a:ext cx="27376" cy="27376"/>
            </a:xfrm>
            <a:custGeom>
              <a:rect b="b" l="l" r="r" t="t"/>
              <a:pathLst>
                <a:path extrusionOk="0" h="1042" w="1042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6" name="Google Shape;13776;p66"/>
          <p:cNvGrpSpPr/>
          <p:nvPr/>
        </p:nvGrpSpPr>
        <p:grpSpPr>
          <a:xfrm>
            <a:off x="7421488" y="2318518"/>
            <a:ext cx="342620" cy="328459"/>
            <a:chOff x="7421488" y="2318518"/>
            <a:chExt cx="342620" cy="328459"/>
          </a:xfrm>
        </p:grpSpPr>
        <p:sp>
          <p:nvSpPr>
            <p:cNvPr id="13777" name="Google Shape;13777;p66"/>
            <p:cNvSpPr/>
            <p:nvPr/>
          </p:nvSpPr>
          <p:spPr>
            <a:xfrm>
              <a:off x="7531754" y="2515641"/>
              <a:ext cx="9117" cy="18969"/>
            </a:xfrm>
            <a:custGeom>
              <a:rect b="b" l="l" r="r" t="t"/>
              <a:pathLst>
                <a:path extrusionOk="0" h="722" w="347">
                  <a:moveTo>
                    <a:pt x="305" y="1"/>
                  </a:moveTo>
                  <a:lnTo>
                    <a:pt x="0" y="299"/>
                  </a:lnTo>
                  <a:cubicBezTo>
                    <a:pt x="104" y="451"/>
                    <a:pt x="222" y="590"/>
                    <a:pt x="347" y="722"/>
                  </a:cubicBezTo>
                  <a:cubicBezTo>
                    <a:pt x="319" y="479"/>
                    <a:pt x="305" y="236"/>
                    <a:pt x="3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66"/>
            <p:cNvSpPr/>
            <p:nvPr/>
          </p:nvSpPr>
          <p:spPr>
            <a:xfrm>
              <a:off x="7540844" y="2339983"/>
              <a:ext cx="223264" cy="234902"/>
            </a:xfrm>
            <a:custGeom>
              <a:rect b="b" l="l" r="r" t="t"/>
              <a:pathLst>
                <a:path extrusionOk="0" h="8941" w="8498">
                  <a:moveTo>
                    <a:pt x="7409" y="0"/>
                  </a:moveTo>
                  <a:cubicBezTo>
                    <a:pt x="7409" y="0"/>
                    <a:pt x="7721" y="2081"/>
                    <a:pt x="6625" y="3170"/>
                  </a:cubicBezTo>
                  <a:lnTo>
                    <a:pt x="3178" y="6631"/>
                  </a:lnTo>
                  <a:cubicBezTo>
                    <a:pt x="2481" y="7323"/>
                    <a:pt x="1387" y="7449"/>
                    <a:pt x="681" y="7449"/>
                  </a:cubicBezTo>
                  <a:cubicBezTo>
                    <a:pt x="277" y="7449"/>
                    <a:pt x="1" y="7408"/>
                    <a:pt x="1" y="7408"/>
                  </a:cubicBezTo>
                  <a:lnTo>
                    <a:pt x="1" y="7408"/>
                  </a:lnTo>
                  <a:cubicBezTo>
                    <a:pt x="341" y="7748"/>
                    <a:pt x="764" y="7997"/>
                    <a:pt x="1236" y="8129"/>
                  </a:cubicBezTo>
                  <a:lnTo>
                    <a:pt x="2047" y="8941"/>
                  </a:lnTo>
                  <a:cubicBezTo>
                    <a:pt x="2734" y="8497"/>
                    <a:pt x="3372" y="7984"/>
                    <a:pt x="3955" y="7408"/>
                  </a:cubicBezTo>
                  <a:lnTo>
                    <a:pt x="7409" y="3947"/>
                  </a:lnTo>
                  <a:cubicBezTo>
                    <a:pt x="8498" y="2858"/>
                    <a:pt x="8498" y="1089"/>
                    <a:pt x="74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66"/>
            <p:cNvSpPr/>
            <p:nvPr/>
          </p:nvSpPr>
          <p:spPr>
            <a:xfrm>
              <a:off x="7520456" y="2318518"/>
              <a:ext cx="235270" cy="227756"/>
            </a:xfrm>
            <a:custGeom>
              <a:rect b="b" l="l" r="r" t="t"/>
              <a:pathLst>
                <a:path extrusionOk="0" h="8669" w="8955">
                  <a:moveTo>
                    <a:pt x="6211" y="1422"/>
                  </a:moveTo>
                  <a:cubicBezTo>
                    <a:pt x="6562" y="1422"/>
                    <a:pt x="6912" y="1556"/>
                    <a:pt x="7179" y="1823"/>
                  </a:cubicBezTo>
                  <a:cubicBezTo>
                    <a:pt x="7713" y="2357"/>
                    <a:pt x="7713" y="3224"/>
                    <a:pt x="7179" y="3765"/>
                  </a:cubicBezTo>
                  <a:lnTo>
                    <a:pt x="5445" y="5499"/>
                  </a:lnTo>
                  <a:lnTo>
                    <a:pt x="5077" y="5589"/>
                  </a:lnTo>
                  <a:lnTo>
                    <a:pt x="3822" y="7122"/>
                  </a:lnTo>
                  <a:lnTo>
                    <a:pt x="3725" y="7219"/>
                  </a:lnTo>
                  <a:cubicBezTo>
                    <a:pt x="3455" y="7496"/>
                    <a:pt x="3097" y="7635"/>
                    <a:pt x="2739" y="7635"/>
                  </a:cubicBezTo>
                  <a:cubicBezTo>
                    <a:pt x="2388" y="7635"/>
                    <a:pt x="2037" y="7501"/>
                    <a:pt x="1769" y="7233"/>
                  </a:cubicBezTo>
                  <a:cubicBezTo>
                    <a:pt x="1228" y="6692"/>
                    <a:pt x="1235" y="5811"/>
                    <a:pt x="1783" y="5277"/>
                  </a:cubicBezTo>
                  <a:lnTo>
                    <a:pt x="5237" y="1823"/>
                  </a:lnTo>
                  <a:cubicBezTo>
                    <a:pt x="5507" y="1556"/>
                    <a:pt x="5859" y="1422"/>
                    <a:pt x="6211" y="1422"/>
                  </a:cubicBezTo>
                  <a:close/>
                  <a:moveTo>
                    <a:pt x="6211" y="0"/>
                  </a:moveTo>
                  <a:cubicBezTo>
                    <a:pt x="5495" y="0"/>
                    <a:pt x="4779" y="273"/>
                    <a:pt x="4231" y="817"/>
                  </a:cubicBezTo>
                  <a:lnTo>
                    <a:pt x="777" y="4271"/>
                  </a:lnTo>
                  <a:lnTo>
                    <a:pt x="0" y="6678"/>
                  </a:lnTo>
                  <a:cubicBezTo>
                    <a:pt x="63" y="7080"/>
                    <a:pt x="208" y="7469"/>
                    <a:pt x="437" y="7809"/>
                  </a:cubicBezTo>
                  <a:lnTo>
                    <a:pt x="479" y="7767"/>
                  </a:lnTo>
                  <a:cubicBezTo>
                    <a:pt x="548" y="7941"/>
                    <a:pt x="652" y="8093"/>
                    <a:pt x="784" y="8225"/>
                  </a:cubicBezTo>
                  <a:cubicBezTo>
                    <a:pt x="1082" y="8523"/>
                    <a:pt x="1494" y="8668"/>
                    <a:pt x="1951" y="8668"/>
                  </a:cubicBezTo>
                  <a:cubicBezTo>
                    <a:pt x="2079" y="8668"/>
                    <a:pt x="2211" y="8657"/>
                    <a:pt x="2345" y="8634"/>
                  </a:cubicBezTo>
                  <a:cubicBezTo>
                    <a:pt x="2948" y="8523"/>
                    <a:pt x="3600" y="8183"/>
                    <a:pt x="4148" y="7642"/>
                  </a:cubicBezTo>
                  <a:lnTo>
                    <a:pt x="7602" y="4188"/>
                  </a:lnTo>
                  <a:cubicBezTo>
                    <a:pt x="8691" y="3092"/>
                    <a:pt x="8955" y="1587"/>
                    <a:pt x="8185" y="817"/>
                  </a:cubicBezTo>
                  <a:cubicBezTo>
                    <a:pt x="7640" y="273"/>
                    <a:pt x="6926" y="0"/>
                    <a:pt x="62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6"/>
            <p:cNvSpPr/>
            <p:nvPr/>
          </p:nvSpPr>
          <p:spPr>
            <a:xfrm>
              <a:off x="7450283" y="2573598"/>
              <a:ext cx="152013" cy="73379"/>
            </a:xfrm>
            <a:custGeom>
              <a:rect b="b" l="l" r="r" t="t"/>
              <a:pathLst>
                <a:path extrusionOk="0" h="2793" w="5786">
                  <a:moveTo>
                    <a:pt x="4370" y="0"/>
                  </a:moveTo>
                  <a:lnTo>
                    <a:pt x="3171" y="1193"/>
                  </a:lnTo>
                  <a:cubicBezTo>
                    <a:pt x="2482" y="1886"/>
                    <a:pt x="1398" y="2013"/>
                    <a:pt x="693" y="2013"/>
                  </a:cubicBezTo>
                  <a:cubicBezTo>
                    <a:pt x="283" y="2013"/>
                    <a:pt x="1" y="1970"/>
                    <a:pt x="1" y="1970"/>
                  </a:cubicBezTo>
                  <a:lnTo>
                    <a:pt x="1" y="1970"/>
                  </a:lnTo>
                  <a:cubicBezTo>
                    <a:pt x="545" y="2518"/>
                    <a:pt x="1260" y="2792"/>
                    <a:pt x="1974" y="2792"/>
                  </a:cubicBezTo>
                  <a:cubicBezTo>
                    <a:pt x="2688" y="2792"/>
                    <a:pt x="3403" y="2518"/>
                    <a:pt x="3947" y="1970"/>
                  </a:cubicBezTo>
                  <a:lnTo>
                    <a:pt x="5785" y="13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6"/>
            <p:cNvSpPr/>
            <p:nvPr/>
          </p:nvSpPr>
          <p:spPr>
            <a:xfrm>
              <a:off x="7565093" y="2530958"/>
              <a:ext cx="83310" cy="46713"/>
            </a:xfrm>
            <a:custGeom>
              <a:rect b="b" l="l" r="r" t="t"/>
              <a:pathLst>
                <a:path extrusionOk="0" h="1778" w="3171">
                  <a:moveTo>
                    <a:pt x="3170" y="0"/>
                  </a:moveTo>
                  <a:lnTo>
                    <a:pt x="3032" y="132"/>
                  </a:lnTo>
                  <a:cubicBezTo>
                    <a:pt x="2507" y="663"/>
                    <a:pt x="1792" y="953"/>
                    <a:pt x="1054" y="953"/>
                  </a:cubicBezTo>
                  <a:cubicBezTo>
                    <a:pt x="935" y="953"/>
                    <a:pt x="814" y="945"/>
                    <a:pt x="694" y="930"/>
                  </a:cubicBezTo>
                  <a:lnTo>
                    <a:pt x="0" y="1623"/>
                  </a:lnTo>
                  <a:cubicBezTo>
                    <a:pt x="346" y="1728"/>
                    <a:pt x="704" y="1777"/>
                    <a:pt x="1064" y="1777"/>
                  </a:cubicBezTo>
                  <a:cubicBezTo>
                    <a:pt x="1181" y="1777"/>
                    <a:pt x="1298" y="1772"/>
                    <a:pt x="1415" y="1762"/>
                  </a:cubicBezTo>
                  <a:lnTo>
                    <a:pt x="3032" y="139"/>
                  </a:lnTo>
                  <a:cubicBezTo>
                    <a:pt x="3080" y="97"/>
                    <a:pt x="3122" y="49"/>
                    <a:pt x="317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66"/>
            <p:cNvSpPr/>
            <p:nvPr/>
          </p:nvSpPr>
          <p:spPr>
            <a:xfrm>
              <a:off x="7421488" y="2409447"/>
              <a:ext cx="236558" cy="227599"/>
            </a:xfrm>
            <a:custGeom>
              <a:rect b="b" l="l" r="r" t="t"/>
              <a:pathLst>
                <a:path extrusionOk="0" h="8663" w="9004">
                  <a:moveTo>
                    <a:pt x="6524" y="0"/>
                  </a:moveTo>
                  <a:cubicBezTo>
                    <a:pt x="5810" y="0"/>
                    <a:pt x="5095" y="273"/>
                    <a:pt x="4551" y="817"/>
                  </a:cubicBezTo>
                  <a:lnTo>
                    <a:pt x="1097" y="4271"/>
                  </a:lnTo>
                  <a:cubicBezTo>
                    <a:pt x="1" y="5360"/>
                    <a:pt x="1" y="7129"/>
                    <a:pt x="1097" y="8225"/>
                  </a:cubicBezTo>
                  <a:cubicBezTo>
                    <a:pt x="1393" y="8521"/>
                    <a:pt x="1801" y="8663"/>
                    <a:pt x="2255" y="8663"/>
                  </a:cubicBezTo>
                  <a:cubicBezTo>
                    <a:pt x="2386" y="8663"/>
                    <a:pt x="2520" y="8651"/>
                    <a:pt x="2657" y="8627"/>
                  </a:cubicBezTo>
                  <a:cubicBezTo>
                    <a:pt x="3261" y="8523"/>
                    <a:pt x="3913" y="8183"/>
                    <a:pt x="4461" y="7642"/>
                  </a:cubicBezTo>
                  <a:lnTo>
                    <a:pt x="5779" y="6325"/>
                  </a:lnTo>
                  <a:cubicBezTo>
                    <a:pt x="5779" y="6325"/>
                    <a:pt x="5632" y="6119"/>
                    <a:pt x="5240" y="6119"/>
                  </a:cubicBezTo>
                  <a:cubicBezTo>
                    <a:pt x="5206" y="6119"/>
                    <a:pt x="5171" y="6120"/>
                    <a:pt x="5134" y="6123"/>
                  </a:cubicBezTo>
                  <a:lnTo>
                    <a:pt x="4045" y="7219"/>
                  </a:lnTo>
                  <a:cubicBezTo>
                    <a:pt x="3775" y="7496"/>
                    <a:pt x="3417" y="7635"/>
                    <a:pt x="3059" y="7635"/>
                  </a:cubicBezTo>
                  <a:cubicBezTo>
                    <a:pt x="2708" y="7635"/>
                    <a:pt x="2356" y="7501"/>
                    <a:pt x="2089" y="7233"/>
                  </a:cubicBezTo>
                  <a:cubicBezTo>
                    <a:pt x="1548" y="6692"/>
                    <a:pt x="1554" y="5811"/>
                    <a:pt x="2102" y="5277"/>
                  </a:cubicBezTo>
                  <a:lnTo>
                    <a:pt x="5557" y="1823"/>
                  </a:lnTo>
                  <a:cubicBezTo>
                    <a:pt x="5820" y="1559"/>
                    <a:pt x="6168" y="1427"/>
                    <a:pt x="6517" y="1427"/>
                  </a:cubicBezTo>
                  <a:cubicBezTo>
                    <a:pt x="6847" y="1427"/>
                    <a:pt x="7177" y="1545"/>
                    <a:pt x="7436" y="1781"/>
                  </a:cubicBezTo>
                  <a:cubicBezTo>
                    <a:pt x="7977" y="2274"/>
                    <a:pt x="8040" y="3099"/>
                    <a:pt x="7582" y="3661"/>
                  </a:cubicBezTo>
                  <a:lnTo>
                    <a:pt x="8914" y="2336"/>
                  </a:lnTo>
                  <a:cubicBezTo>
                    <a:pt x="9004" y="1740"/>
                    <a:pt x="8872" y="1192"/>
                    <a:pt x="8498" y="817"/>
                  </a:cubicBezTo>
                  <a:cubicBezTo>
                    <a:pt x="7953" y="273"/>
                    <a:pt x="7239" y="0"/>
                    <a:pt x="652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66"/>
            <p:cNvSpPr/>
            <p:nvPr/>
          </p:nvSpPr>
          <p:spPr>
            <a:xfrm>
              <a:off x="7556161" y="2553368"/>
              <a:ext cx="36650" cy="22253"/>
            </a:xfrm>
            <a:custGeom>
              <a:rect b="b" l="l" r="r" t="t"/>
              <a:pathLst>
                <a:path extrusionOk="0" h="847" w="1395">
                  <a:moveTo>
                    <a:pt x="653" y="0"/>
                  </a:moveTo>
                  <a:lnTo>
                    <a:pt x="1" y="645"/>
                  </a:lnTo>
                  <a:cubicBezTo>
                    <a:pt x="209" y="736"/>
                    <a:pt x="431" y="798"/>
                    <a:pt x="646" y="847"/>
                  </a:cubicBezTo>
                  <a:lnTo>
                    <a:pt x="1395" y="104"/>
                  </a:lnTo>
                  <a:cubicBezTo>
                    <a:pt x="1145" y="104"/>
                    <a:pt x="895" y="70"/>
                    <a:pt x="6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4" name="Google Shape;13784;p66"/>
          <p:cNvGrpSpPr/>
          <p:nvPr/>
        </p:nvGrpSpPr>
        <p:grpSpPr>
          <a:xfrm>
            <a:off x="2508373" y="2779889"/>
            <a:ext cx="337523" cy="337680"/>
            <a:chOff x="2508373" y="2779889"/>
            <a:chExt cx="337523" cy="337680"/>
          </a:xfrm>
        </p:grpSpPr>
        <p:sp>
          <p:nvSpPr>
            <p:cNvPr id="13785" name="Google Shape;13785;p66"/>
            <p:cNvSpPr/>
            <p:nvPr/>
          </p:nvSpPr>
          <p:spPr>
            <a:xfrm>
              <a:off x="2508373" y="2779889"/>
              <a:ext cx="256971" cy="256971"/>
            </a:xfrm>
            <a:custGeom>
              <a:rect b="b" l="l" r="r" t="t"/>
              <a:pathLst>
                <a:path extrusionOk="0" h="9781" w="9781">
                  <a:moveTo>
                    <a:pt x="4585" y="0"/>
                  </a:moveTo>
                  <a:cubicBezTo>
                    <a:pt x="4377" y="0"/>
                    <a:pt x="4190" y="153"/>
                    <a:pt x="4155" y="354"/>
                  </a:cubicBezTo>
                  <a:lnTo>
                    <a:pt x="3933" y="1464"/>
                  </a:lnTo>
                  <a:cubicBezTo>
                    <a:pt x="3656" y="1540"/>
                    <a:pt x="3392" y="1651"/>
                    <a:pt x="3149" y="1790"/>
                  </a:cubicBezTo>
                  <a:lnTo>
                    <a:pt x="2213" y="1165"/>
                  </a:lnTo>
                  <a:cubicBezTo>
                    <a:pt x="2138" y="1116"/>
                    <a:pt x="2053" y="1092"/>
                    <a:pt x="1969" y="1092"/>
                  </a:cubicBezTo>
                  <a:cubicBezTo>
                    <a:pt x="1852" y="1092"/>
                    <a:pt x="1736" y="1139"/>
                    <a:pt x="1651" y="1228"/>
                  </a:cubicBezTo>
                  <a:lnTo>
                    <a:pt x="1221" y="1658"/>
                  </a:lnTo>
                  <a:cubicBezTo>
                    <a:pt x="1068" y="1803"/>
                    <a:pt x="1048" y="2039"/>
                    <a:pt x="1166" y="2220"/>
                  </a:cubicBezTo>
                  <a:lnTo>
                    <a:pt x="1790" y="3156"/>
                  </a:lnTo>
                  <a:cubicBezTo>
                    <a:pt x="1651" y="3399"/>
                    <a:pt x="1547" y="3662"/>
                    <a:pt x="1471" y="3940"/>
                  </a:cubicBezTo>
                  <a:lnTo>
                    <a:pt x="361" y="4162"/>
                  </a:lnTo>
                  <a:cubicBezTo>
                    <a:pt x="153" y="4196"/>
                    <a:pt x="7" y="4384"/>
                    <a:pt x="0" y="4592"/>
                  </a:cubicBezTo>
                  <a:lnTo>
                    <a:pt x="0" y="5202"/>
                  </a:lnTo>
                  <a:cubicBezTo>
                    <a:pt x="7" y="5410"/>
                    <a:pt x="153" y="5591"/>
                    <a:pt x="361" y="5632"/>
                  </a:cubicBezTo>
                  <a:lnTo>
                    <a:pt x="1471" y="5854"/>
                  </a:lnTo>
                  <a:cubicBezTo>
                    <a:pt x="1547" y="6125"/>
                    <a:pt x="1651" y="6388"/>
                    <a:pt x="1790" y="6638"/>
                  </a:cubicBezTo>
                  <a:lnTo>
                    <a:pt x="1166" y="7574"/>
                  </a:lnTo>
                  <a:cubicBezTo>
                    <a:pt x="1048" y="7748"/>
                    <a:pt x="1068" y="7984"/>
                    <a:pt x="1221" y="8136"/>
                  </a:cubicBezTo>
                  <a:lnTo>
                    <a:pt x="1651" y="8566"/>
                  </a:lnTo>
                  <a:cubicBezTo>
                    <a:pt x="1735" y="8650"/>
                    <a:pt x="1848" y="8692"/>
                    <a:pt x="1964" y="8692"/>
                  </a:cubicBezTo>
                  <a:cubicBezTo>
                    <a:pt x="2049" y="8692"/>
                    <a:pt x="2136" y="8669"/>
                    <a:pt x="2213" y="8622"/>
                  </a:cubicBezTo>
                  <a:lnTo>
                    <a:pt x="3156" y="7990"/>
                  </a:lnTo>
                  <a:cubicBezTo>
                    <a:pt x="3399" y="8129"/>
                    <a:pt x="3663" y="8233"/>
                    <a:pt x="3933" y="8310"/>
                  </a:cubicBezTo>
                  <a:lnTo>
                    <a:pt x="4155" y="9419"/>
                  </a:lnTo>
                  <a:cubicBezTo>
                    <a:pt x="4197" y="9627"/>
                    <a:pt x="4377" y="9773"/>
                    <a:pt x="4592" y="9780"/>
                  </a:cubicBezTo>
                  <a:lnTo>
                    <a:pt x="5195" y="9780"/>
                  </a:lnTo>
                  <a:cubicBezTo>
                    <a:pt x="5404" y="9773"/>
                    <a:pt x="5591" y="9627"/>
                    <a:pt x="5632" y="9419"/>
                  </a:cubicBezTo>
                  <a:lnTo>
                    <a:pt x="5854" y="8310"/>
                  </a:lnTo>
                  <a:cubicBezTo>
                    <a:pt x="6125" y="8233"/>
                    <a:pt x="6389" y="8129"/>
                    <a:pt x="6631" y="7990"/>
                  </a:cubicBezTo>
                  <a:lnTo>
                    <a:pt x="7568" y="8615"/>
                  </a:lnTo>
                  <a:cubicBezTo>
                    <a:pt x="7644" y="8664"/>
                    <a:pt x="7730" y="8688"/>
                    <a:pt x="7814" y="8688"/>
                  </a:cubicBezTo>
                  <a:cubicBezTo>
                    <a:pt x="7931" y="8688"/>
                    <a:pt x="8045" y="8643"/>
                    <a:pt x="8129" y="8559"/>
                  </a:cubicBezTo>
                  <a:lnTo>
                    <a:pt x="8560" y="8129"/>
                  </a:lnTo>
                  <a:cubicBezTo>
                    <a:pt x="8712" y="7984"/>
                    <a:pt x="8733" y="7748"/>
                    <a:pt x="8615" y="7567"/>
                  </a:cubicBezTo>
                  <a:lnTo>
                    <a:pt x="7991" y="6631"/>
                  </a:lnTo>
                  <a:cubicBezTo>
                    <a:pt x="8129" y="6381"/>
                    <a:pt x="8234" y="6118"/>
                    <a:pt x="8310" y="5847"/>
                  </a:cubicBezTo>
                  <a:lnTo>
                    <a:pt x="9420" y="5625"/>
                  </a:lnTo>
                  <a:cubicBezTo>
                    <a:pt x="9628" y="5584"/>
                    <a:pt x="9773" y="5403"/>
                    <a:pt x="9780" y="5195"/>
                  </a:cubicBezTo>
                  <a:lnTo>
                    <a:pt x="9780" y="4585"/>
                  </a:lnTo>
                  <a:cubicBezTo>
                    <a:pt x="9780" y="4377"/>
                    <a:pt x="9628" y="4189"/>
                    <a:pt x="9420" y="4148"/>
                  </a:cubicBezTo>
                  <a:lnTo>
                    <a:pt x="8310" y="3926"/>
                  </a:lnTo>
                  <a:cubicBezTo>
                    <a:pt x="8234" y="3655"/>
                    <a:pt x="8129" y="3392"/>
                    <a:pt x="7991" y="3149"/>
                  </a:cubicBezTo>
                  <a:lnTo>
                    <a:pt x="8615" y="2206"/>
                  </a:lnTo>
                  <a:cubicBezTo>
                    <a:pt x="8733" y="2032"/>
                    <a:pt x="8712" y="1796"/>
                    <a:pt x="8560" y="1644"/>
                  </a:cubicBezTo>
                  <a:lnTo>
                    <a:pt x="8129" y="1221"/>
                  </a:lnTo>
                  <a:cubicBezTo>
                    <a:pt x="8046" y="1134"/>
                    <a:pt x="7934" y="1090"/>
                    <a:pt x="7821" y="1090"/>
                  </a:cubicBezTo>
                  <a:cubicBezTo>
                    <a:pt x="7735" y="1090"/>
                    <a:pt x="7649" y="1115"/>
                    <a:pt x="7575" y="1165"/>
                  </a:cubicBezTo>
                  <a:lnTo>
                    <a:pt x="6631" y="1790"/>
                  </a:lnTo>
                  <a:cubicBezTo>
                    <a:pt x="6389" y="1651"/>
                    <a:pt x="6125" y="1540"/>
                    <a:pt x="5854" y="1464"/>
                  </a:cubicBezTo>
                  <a:lnTo>
                    <a:pt x="5626" y="354"/>
                  </a:lnTo>
                  <a:cubicBezTo>
                    <a:pt x="5584" y="153"/>
                    <a:pt x="5404" y="0"/>
                    <a:pt x="519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66"/>
            <p:cNvSpPr/>
            <p:nvPr/>
          </p:nvSpPr>
          <p:spPr>
            <a:xfrm>
              <a:off x="2561391" y="2852034"/>
              <a:ext cx="131783" cy="112814"/>
            </a:xfrm>
            <a:custGeom>
              <a:rect b="b" l="l" r="r" t="t"/>
              <a:pathLst>
                <a:path extrusionOk="0" h="4294" w="5016">
                  <a:moveTo>
                    <a:pt x="2872" y="1"/>
                  </a:moveTo>
                  <a:cubicBezTo>
                    <a:pt x="958" y="1"/>
                    <a:pt x="1" y="2310"/>
                    <a:pt x="1353" y="3663"/>
                  </a:cubicBezTo>
                  <a:cubicBezTo>
                    <a:pt x="1791" y="4098"/>
                    <a:pt x="2328" y="4293"/>
                    <a:pt x="2855" y="4293"/>
                  </a:cubicBezTo>
                  <a:cubicBezTo>
                    <a:pt x="3958" y="4293"/>
                    <a:pt x="5016" y="3439"/>
                    <a:pt x="5016" y="2144"/>
                  </a:cubicBezTo>
                  <a:cubicBezTo>
                    <a:pt x="5016" y="958"/>
                    <a:pt x="4058" y="1"/>
                    <a:pt x="2872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66"/>
            <p:cNvSpPr/>
            <p:nvPr/>
          </p:nvSpPr>
          <p:spPr>
            <a:xfrm>
              <a:off x="2599302" y="2880277"/>
              <a:ext cx="65629" cy="56223"/>
            </a:xfrm>
            <a:custGeom>
              <a:rect b="b" l="l" r="r" t="t"/>
              <a:pathLst>
                <a:path extrusionOk="0" h="2140" w="2498">
                  <a:moveTo>
                    <a:pt x="1429" y="1"/>
                  </a:moveTo>
                  <a:cubicBezTo>
                    <a:pt x="479" y="1"/>
                    <a:pt x="0" y="1152"/>
                    <a:pt x="673" y="1825"/>
                  </a:cubicBezTo>
                  <a:cubicBezTo>
                    <a:pt x="891" y="2042"/>
                    <a:pt x="1158" y="2140"/>
                    <a:pt x="1420" y="2140"/>
                  </a:cubicBezTo>
                  <a:cubicBezTo>
                    <a:pt x="1970" y="2140"/>
                    <a:pt x="2497" y="1712"/>
                    <a:pt x="2497" y="1069"/>
                  </a:cubicBezTo>
                  <a:cubicBezTo>
                    <a:pt x="2497" y="479"/>
                    <a:pt x="2019" y="1"/>
                    <a:pt x="142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66"/>
            <p:cNvSpPr/>
            <p:nvPr/>
          </p:nvSpPr>
          <p:spPr>
            <a:xfrm>
              <a:off x="2677121" y="2948611"/>
              <a:ext cx="168775" cy="168958"/>
            </a:xfrm>
            <a:custGeom>
              <a:rect b="b" l="l" r="r" t="t"/>
              <a:pathLst>
                <a:path extrusionOk="0" h="6431" w="6424">
                  <a:moveTo>
                    <a:pt x="3017" y="1"/>
                  </a:moveTo>
                  <a:cubicBezTo>
                    <a:pt x="2879" y="1"/>
                    <a:pt x="2754" y="98"/>
                    <a:pt x="2733" y="237"/>
                  </a:cubicBezTo>
                  <a:lnTo>
                    <a:pt x="2587" y="965"/>
                  </a:lnTo>
                  <a:cubicBezTo>
                    <a:pt x="2407" y="1014"/>
                    <a:pt x="2234" y="1090"/>
                    <a:pt x="2067" y="1180"/>
                  </a:cubicBezTo>
                  <a:lnTo>
                    <a:pt x="1450" y="764"/>
                  </a:lnTo>
                  <a:cubicBezTo>
                    <a:pt x="1404" y="733"/>
                    <a:pt x="1350" y="718"/>
                    <a:pt x="1296" y="718"/>
                  </a:cubicBezTo>
                  <a:cubicBezTo>
                    <a:pt x="1218" y="718"/>
                    <a:pt x="1139" y="748"/>
                    <a:pt x="1082" y="805"/>
                  </a:cubicBezTo>
                  <a:lnTo>
                    <a:pt x="805" y="1083"/>
                  </a:lnTo>
                  <a:cubicBezTo>
                    <a:pt x="701" y="1180"/>
                    <a:pt x="687" y="1340"/>
                    <a:pt x="763" y="1451"/>
                  </a:cubicBezTo>
                  <a:lnTo>
                    <a:pt x="1179" y="2068"/>
                  </a:lnTo>
                  <a:cubicBezTo>
                    <a:pt x="1089" y="2234"/>
                    <a:pt x="1013" y="2408"/>
                    <a:pt x="964" y="2588"/>
                  </a:cubicBezTo>
                  <a:lnTo>
                    <a:pt x="236" y="2734"/>
                  </a:lnTo>
                  <a:cubicBezTo>
                    <a:pt x="97" y="2761"/>
                    <a:pt x="0" y="2879"/>
                    <a:pt x="0" y="3018"/>
                  </a:cubicBezTo>
                  <a:lnTo>
                    <a:pt x="0" y="3413"/>
                  </a:lnTo>
                  <a:cubicBezTo>
                    <a:pt x="0" y="3552"/>
                    <a:pt x="97" y="3670"/>
                    <a:pt x="236" y="3698"/>
                  </a:cubicBezTo>
                  <a:lnTo>
                    <a:pt x="964" y="3844"/>
                  </a:lnTo>
                  <a:cubicBezTo>
                    <a:pt x="1013" y="4024"/>
                    <a:pt x="1089" y="4197"/>
                    <a:pt x="1179" y="4364"/>
                  </a:cubicBezTo>
                  <a:lnTo>
                    <a:pt x="763" y="4981"/>
                  </a:lnTo>
                  <a:cubicBezTo>
                    <a:pt x="687" y="5092"/>
                    <a:pt x="701" y="5252"/>
                    <a:pt x="805" y="5349"/>
                  </a:cubicBezTo>
                  <a:lnTo>
                    <a:pt x="1082" y="5626"/>
                  </a:lnTo>
                  <a:cubicBezTo>
                    <a:pt x="1139" y="5683"/>
                    <a:pt x="1218" y="5714"/>
                    <a:pt x="1296" y="5714"/>
                  </a:cubicBezTo>
                  <a:cubicBezTo>
                    <a:pt x="1350" y="5714"/>
                    <a:pt x="1404" y="5699"/>
                    <a:pt x="1450" y="5668"/>
                  </a:cubicBezTo>
                  <a:lnTo>
                    <a:pt x="2067" y="5252"/>
                  </a:lnTo>
                  <a:cubicBezTo>
                    <a:pt x="2234" y="5342"/>
                    <a:pt x="2407" y="5418"/>
                    <a:pt x="2587" y="5467"/>
                  </a:cubicBezTo>
                  <a:lnTo>
                    <a:pt x="2733" y="6195"/>
                  </a:lnTo>
                  <a:cubicBezTo>
                    <a:pt x="2754" y="6334"/>
                    <a:pt x="2879" y="6431"/>
                    <a:pt x="3017" y="6431"/>
                  </a:cubicBezTo>
                  <a:lnTo>
                    <a:pt x="3413" y="6431"/>
                  </a:lnTo>
                  <a:cubicBezTo>
                    <a:pt x="3552" y="6431"/>
                    <a:pt x="3669" y="6334"/>
                    <a:pt x="3697" y="6195"/>
                  </a:cubicBezTo>
                  <a:lnTo>
                    <a:pt x="3843" y="5467"/>
                  </a:lnTo>
                  <a:cubicBezTo>
                    <a:pt x="4023" y="5418"/>
                    <a:pt x="4197" y="5342"/>
                    <a:pt x="4356" y="5252"/>
                  </a:cubicBezTo>
                  <a:lnTo>
                    <a:pt x="4980" y="5668"/>
                  </a:lnTo>
                  <a:cubicBezTo>
                    <a:pt x="5027" y="5697"/>
                    <a:pt x="5080" y="5711"/>
                    <a:pt x="5134" y="5711"/>
                  </a:cubicBezTo>
                  <a:cubicBezTo>
                    <a:pt x="5209" y="5711"/>
                    <a:pt x="5284" y="5683"/>
                    <a:pt x="5341" y="5626"/>
                  </a:cubicBezTo>
                  <a:lnTo>
                    <a:pt x="5625" y="5342"/>
                  </a:lnTo>
                  <a:cubicBezTo>
                    <a:pt x="5723" y="5245"/>
                    <a:pt x="5736" y="5092"/>
                    <a:pt x="5660" y="4974"/>
                  </a:cubicBezTo>
                  <a:lnTo>
                    <a:pt x="5251" y="4357"/>
                  </a:lnTo>
                  <a:cubicBezTo>
                    <a:pt x="5341" y="4190"/>
                    <a:pt x="5410" y="4024"/>
                    <a:pt x="5466" y="3844"/>
                  </a:cubicBezTo>
                  <a:lnTo>
                    <a:pt x="6194" y="3698"/>
                  </a:lnTo>
                  <a:cubicBezTo>
                    <a:pt x="6326" y="3670"/>
                    <a:pt x="6423" y="3552"/>
                    <a:pt x="6423" y="3413"/>
                  </a:cubicBezTo>
                  <a:lnTo>
                    <a:pt x="6423" y="3018"/>
                  </a:lnTo>
                  <a:cubicBezTo>
                    <a:pt x="6423" y="2879"/>
                    <a:pt x="6333" y="2761"/>
                    <a:pt x="6194" y="2734"/>
                  </a:cubicBezTo>
                  <a:lnTo>
                    <a:pt x="5466" y="2588"/>
                  </a:lnTo>
                  <a:cubicBezTo>
                    <a:pt x="5417" y="2408"/>
                    <a:pt x="5348" y="2234"/>
                    <a:pt x="5251" y="2068"/>
                  </a:cubicBezTo>
                  <a:lnTo>
                    <a:pt x="5667" y="1451"/>
                  </a:lnTo>
                  <a:cubicBezTo>
                    <a:pt x="5743" y="1340"/>
                    <a:pt x="5729" y="1180"/>
                    <a:pt x="5632" y="1083"/>
                  </a:cubicBezTo>
                  <a:lnTo>
                    <a:pt x="5348" y="805"/>
                  </a:lnTo>
                  <a:cubicBezTo>
                    <a:pt x="5291" y="748"/>
                    <a:pt x="5214" y="718"/>
                    <a:pt x="5137" y="718"/>
                  </a:cubicBezTo>
                  <a:cubicBezTo>
                    <a:pt x="5083" y="718"/>
                    <a:pt x="5029" y="733"/>
                    <a:pt x="4980" y="764"/>
                  </a:cubicBezTo>
                  <a:lnTo>
                    <a:pt x="4363" y="1180"/>
                  </a:lnTo>
                  <a:cubicBezTo>
                    <a:pt x="4197" y="1090"/>
                    <a:pt x="4030" y="1014"/>
                    <a:pt x="3850" y="965"/>
                  </a:cubicBezTo>
                  <a:lnTo>
                    <a:pt x="3704" y="237"/>
                  </a:lnTo>
                  <a:cubicBezTo>
                    <a:pt x="3676" y="98"/>
                    <a:pt x="3558" y="1"/>
                    <a:pt x="34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9" name="Google Shape;13789;p66"/>
            <p:cNvSpPr/>
            <p:nvPr/>
          </p:nvSpPr>
          <p:spPr>
            <a:xfrm>
              <a:off x="2705180" y="2990910"/>
              <a:ext cx="98601" cy="84466"/>
            </a:xfrm>
            <a:custGeom>
              <a:rect b="b" l="l" r="r" t="t"/>
              <a:pathLst>
                <a:path extrusionOk="0" h="3215" w="3753">
                  <a:moveTo>
                    <a:pt x="2144" y="0"/>
                  </a:moveTo>
                  <a:cubicBezTo>
                    <a:pt x="715" y="0"/>
                    <a:pt x="0" y="1727"/>
                    <a:pt x="1013" y="2740"/>
                  </a:cubicBezTo>
                  <a:cubicBezTo>
                    <a:pt x="1341" y="3068"/>
                    <a:pt x="1743" y="3215"/>
                    <a:pt x="2138" y="3215"/>
                  </a:cubicBezTo>
                  <a:cubicBezTo>
                    <a:pt x="2963" y="3215"/>
                    <a:pt x="3753" y="2573"/>
                    <a:pt x="3753" y="1602"/>
                  </a:cubicBezTo>
                  <a:cubicBezTo>
                    <a:pt x="3753" y="721"/>
                    <a:pt x="3031" y="0"/>
                    <a:pt x="2144" y="0"/>
                  </a:cubicBezTo>
                  <a:close/>
                </a:path>
              </a:pathLst>
            </a:custGeom>
            <a:solidFill>
              <a:srgbClr val="BAC2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66"/>
            <p:cNvSpPr/>
            <p:nvPr/>
          </p:nvSpPr>
          <p:spPr>
            <a:xfrm>
              <a:off x="2727774" y="3007856"/>
              <a:ext cx="59061" cy="50601"/>
            </a:xfrm>
            <a:custGeom>
              <a:rect b="b" l="l" r="r" t="t"/>
              <a:pathLst>
                <a:path extrusionOk="0" h="1926" w="2248">
                  <a:moveTo>
                    <a:pt x="1284" y="0"/>
                  </a:moveTo>
                  <a:cubicBezTo>
                    <a:pt x="430" y="0"/>
                    <a:pt x="0" y="1034"/>
                    <a:pt x="604" y="1644"/>
                  </a:cubicBezTo>
                  <a:cubicBezTo>
                    <a:pt x="801" y="1839"/>
                    <a:pt x="1041" y="1926"/>
                    <a:pt x="1277" y="1926"/>
                  </a:cubicBezTo>
                  <a:cubicBezTo>
                    <a:pt x="1773" y="1926"/>
                    <a:pt x="2248" y="1540"/>
                    <a:pt x="2248" y="957"/>
                  </a:cubicBezTo>
                  <a:cubicBezTo>
                    <a:pt x="2248" y="430"/>
                    <a:pt x="1818" y="0"/>
                    <a:pt x="128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91" name="Google Shape;13791;p66"/>
          <p:cNvGrpSpPr/>
          <p:nvPr/>
        </p:nvGrpSpPr>
        <p:grpSpPr>
          <a:xfrm>
            <a:off x="1884401" y="4141593"/>
            <a:ext cx="410613" cy="372229"/>
            <a:chOff x="1884401" y="4141593"/>
            <a:chExt cx="410613" cy="372229"/>
          </a:xfrm>
        </p:grpSpPr>
        <p:sp>
          <p:nvSpPr>
            <p:cNvPr id="13792" name="Google Shape;13792;p66"/>
            <p:cNvSpPr/>
            <p:nvPr/>
          </p:nvSpPr>
          <p:spPr>
            <a:xfrm>
              <a:off x="1934529" y="4484476"/>
              <a:ext cx="343697" cy="29346"/>
            </a:xfrm>
            <a:custGeom>
              <a:rect b="b" l="l" r="r" t="t"/>
              <a:pathLst>
                <a:path extrusionOk="0" h="1117" w="13082">
                  <a:moveTo>
                    <a:pt x="0" y="0"/>
                  </a:moveTo>
                  <a:lnTo>
                    <a:pt x="188" y="659"/>
                  </a:lnTo>
                  <a:cubicBezTo>
                    <a:pt x="271" y="923"/>
                    <a:pt x="514" y="1103"/>
                    <a:pt x="791" y="1117"/>
                  </a:cubicBezTo>
                  <a:lnTo>
                    <a:pt x="12284" y="1117"/>
                  </a:lnTo>
                  <a:cubicBezTo>
                    <a:pt x="12562" y="1103"/>
                    <a:pt x="12804" y="923"/>
                    <a:pt x="12895" y="659"/>
                  </a:cubicBezTo>
                  <a:lnTo>
                    <a:pt x="13082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66"/>
            <p:cNvSpPr/>
            <p:nvPr/>
          </p:nvSpPr>
          <p:spPr>
            <a:xfrm>
              <a:off x="1884401" y="4269619"/>
              <a:ext cx="345720" cy="189635"/>
            </a:xfrm>
            <a:custGeom>
              <a:rect b="b" l="l" r="r" t="t"/>
              <a:pathLst>
                <a:path extrusionOk="0" h="7218" w="13159">
                  <a:moveTo>
                    <a:pt x="3739" y="957"/>
                  </a:moveTo>
                  <a:lnTo>
                    <a:pt x="3739" y="2511"/>
                  </a:lnTo>
                  <a:cubicBezTo>
                    <a:pt x="3732" y="2802"/>
                    <a:pt x="3760" y="3094"/>
                    <a:pt x="3816" y="3378"/>
                  </a:cubicBezTo>
                  <a:lnTo>
                    <a:pt x="3517" y="3378"/>
                  </a:lnTo>
                  <a:cubicBezTo>
                    <a:pt x="2262" y="3378"/>
                    <a:pt x="1409" y="2116"/>
                    <a:pt x="1867" y="957"/>
                  </a:cubicBezTo>
                  <a:close/>
                  <a:moveTo>
                    <a:pt x="1312" y="0"/>
                  </a:moveTo>
                  <a:cubicBezTo>
                    <a:pt x="1" y="1804"/>
                    <a:pt x="1291" y="4328"/>
                    <a:pt x="3517" y="4335"/>
                  </a:cubicBezTo>
                  <a:lnTo>
                    <a:pt x="4107" y="4335"/>
                  </a:lnTo>
                  <a:cubicBezTo>
                    <a:pt x="4851" y="6108"/>
                    <a:pt x="6579" y="7217"/>
                    <a:pt x="8443" y="7217"/>
                  </a:cubicBezTo>
                  <a:cubicBezTo>
                    <a:pt x="8752" y="7217"/>
                    <a:pt x="9065" y="7187"/>
                    <a:pt x="9379" y="7124"/>
                  </a:cubicBezTo>
                  <a:cubicBezTo>
                    <a:pt x="11577" y="6687"/>
                    <a:pt x="13159" y="4752"/>
                    <a:pt x="13159" y="2511"/>
                  </a:cubicBezTo>
                  <a:lnTo>
                    <a:pt x="13159" y="0"/>
                  </a:lnTo>
                  <a:lnTo>
                    <a:pt x="12118" y="0"/>
                  </a:lnTo>
                  <a:lnTo>
                    <a:pt x="11876" y="319"/>
                  </a:lnTo>
                  <a:lnTo>
                    <a:pt x="11640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4" name="Google Shape;13794;p66"/>
            <p:cNvSpPr/>
            <p:nvPr/>
          </p:nvSpPr>
          <p:spPr>
            <a:xfrm>
              <a:off x="2097970" y="4322006"/>
              <a:ext cx="104827" cy="110003"/>
            </a:xfrm>
            <a:custGeom>
              <a:rect b="b" l="l" r="r" t="t"/>
              <a:pathLst>
                <a:path extrusionOk="0" h="4187" w="3990">
                  <a:moveTo>
                    <a:pt x="3750" y="0"/>
                  </a:moveTo>
                  <a:cubicBezTo>
                    <a:pt x="3630" y="0"/>
                    <a:pt x="3511" y="80"/>
                    <a:pt x="3511" y="240"/>
                  </a:cubicBezTo>
                  <a:lnTo>
                    <a:pt x="3511" y="517"/>
                  </a:lnTo>
                  <a:cubicBezTo>
                    <a:pt x="3504" y="2279"/>
                    <a:pt x="2082" y="3708"/>
                    <a:pt x="320" y="3708"/>
                  </a:cubicBezTo>
                  <a:cubicBezTo>
                    <a:pt x="1" y="3708"/>
                    <a:pt x="1" y="4186"/>
                    <a:pt x="320" y="4186"/>
                  </a:cubicBezTo>
                  <a:cubicBezTo>
                    <a:pt x="2345" y="4186"/>
                    <a:pt x="3982" y="2543"/>
                    <a:pt x="3989" y="517"/>
                  </a:cubicBezTo>
                  <a:lnTo>
                    <a:pt x="3989" y="240"/>
                  </a:lnTo>
                  <a:cubicBezTo>
                    <a:pt x="3989" y="80"/>
                    <a:pt x="3870" y="0"/>
                    <a:pt x="37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5" name="Google Shape;13795;p66"/>
            <p:cNvSpPr/>
            <p:nvPr/>
          </p:nvSpPr>
          <p:spPr>
            <a:xfrm>
              <a:off x="2190187" y="4269619"/>
              <a:ext cx="12611" cy="39829"/>
            </a:xfrm>
            <a:custGeom>
              <a:rect b="b" l="l" r="r" t="t"/>
              <a:pathLst>
                <a:path extrusionOk="0" h="1516" w="480">
                  <a:moveTo>
                    <a:pt x="1" y="0"/>
                  </a:moveTo>
                  <a:lnTo>
                    <a:pt x="1" y="1277"/>
                  </a:lnTo>
                  <a:cubicBezTo>
                    <a:pt x="1" y="1436"/>
                    <a:pt x="120" y="1516"/>
                    <a:pt x="240" y="1516"/>
                  </a:cubicBezTo>
                  <a:cubicBezTo>
                    <a:pt x="360" y="1516"/>
                    <a:pt x="479" y="1436"/>
                    <a:pt x="479" y="1277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66"/>
            <p:cNvSpPr/>
            <p:nvPr/>
          </p:nvSpPr>
          <p:spPr>
            <a:xfrm>
              <a:off x="2069018" y="4141593"/>
              <a:ext cx="24250" cy="109083"/>
            </a:xfrm>
            <a:custGeom>
              <a:rect b="b" l="l" r="r" t="t"/>
              <a:pathLst>
                <a:path extrusionOk="0" h="4152" w="923">
                  <a:moveTo>
                    <a:pt x="621" y="1"/>
                  </a:moveTo>
                  <a:cubicBezTo>
                    <a:pt x="501" y="1"/>
                    <a:pt x="382" y="80"/>
                    <a:pt x="382" y="240"/>
                  </a:cubicBezTo>
                  <a:cubicBezTo>
                    <a:pt x="382" y="420"/>
                    <a:pt x="340" y="594"/>
                    <a:pt x="250" y="739"/>
                  </a:cubicBezTo>
                  <a:cubicBezTo>
                    <a:pt x="0" y="1190"/>
                    <a:pt x="0" y="1738"/>
                    <a:pt x="250" y="2189"/>
                  </a:cubicBezTo>
                  <a:cubicBezTo>
                    <a:pt x="423" y="2501"/>
                    <a:pt x="423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8" y="4152"/>
                  </a:cubicBezTo>
                  <a:cubicBezTo>
                    <a:pt x="430" y="4152"/>
                    <a:pt x="541" y="4041"/>
                    <a:pt x="541" y="3909"/>
                  </a:cubicBezTo>
                  <a:cubicBezTo>
                    <a:pt x="534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493" y="1655"/>
                    <a:pt x="493" y="1273"/>
                    <a:pt x="673" y="961"/>
                  </a:cubicBezTo>
                  <a:cubicBezTo>
                    <a:pt x="798" y="746"/>
                    <a:pt x="867" y="497"/>
                    <a:pt x="860" y="240"/>
                  </a:cubicBezTo>
                  <a:cubicBezTo>
                    <a:pt x="860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66"/>
            <p:cNvSpPr/>
            <p:nvPr/>
          </p:nvSpPr>
          <p:spPr>
            <a:xfrm>
              <a:off x="2119303" y="4141593"/>
              <a:ext cx="24276" cy="109083"/>
            </a:xfrm>
            <a:custGeom>
              <a:rect b="b" l="l" r="r" t="t"/>
              <a:pathLst>
                <a:path extrusionOk="0" h="4152" w="924">
                  <a:moveTo>
                    <a:pt x="621" y="1"/>
                  </a:moveTo>
                  <a:cubicBezTo>
                    <a:pt x="502" y="1"/>
                    <a:pt x="382" y="80"/>
                    <a:pt x="382" y="240"/>
                  </a:cubicBezTo>
                  <a:cubicBezTo>
                    <a:pt x="389" y="420"/>
                    <a:pt x="340" y="594"/>
                    <a:pt x="250" y="739"/>
                  </a:cubicBezTo>
                  <a:cubicBezTo>
                    <a:pt x="1" y="1190"/>
                    <a:pt x="1" y="1738"/>
                    <a:pt x="250" y="2189"/>
                  </a:cubicBezTo>
                  <a:cubicBezTo>
                    <a:pt x="424" y="2501"/>
                    <a:pt x="424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9" y="4152"/>
                  </a:cubicBezTo>
                  <a:cubicBezTo>
                    <a:pt x="431" y="4152"/>
                    <a:pt x="542" y="4041"/>
                    <a:pt x="542" y="3909"/>
                  </a:cubicBezTo>
                  <a:cubicBezTo>
                    <a:pt x="535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500" y="1655"/>
                    <a:pt x="500" y="1273"/>
                    <a:pt x="673" y="961"/>
                  </a:cubicBezTo>
                  <a:cubicBezTo>
                    <a:pt x="798" y="746"/>
                    <a:pt x="868" y="497"/>
                    <a:pt x="861" y="240"/>
                  </a:cubicBezTo>
                  <a:cubicBezTo>
                    <a:pt x="861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66"/>
            <p:cNvSpPr/>
            <p:nvPr/>
          </p:nvSpPr>
          <p:spPr>
            <a:xfrm>
              <a:off x="1917583" y="4478091"/>
              <a:ext cx="377431" cy="12585"/>
            </a:xfrm>
            <a:custGeom>
              <a:rect b="b" l="l" r="r" t="t"/>
              <a:pathLst>
                <a:path extrusionOk="0" h="479" w="14366">
                  <a:moveTo>
                    <a:pt x="319" y="0"/>
                  </a:moveTo>
                  <a:cubicBezTo>
                    <a:pt x="0" y="0"/>
                    <a:pt x="0" y="479"/>
                    <a:pt x="319" y="479"/>
                  </a:cubicBezTo>
                  <a:lnTo>
                    <a:pt x="14046" y="479"/>
                  </a:lnTo>
                  <a:cubicBezTo>
                    <a:pt x="14365" y="479"/>
                    <a:pt x="14365" y="0"/>
                    <a:pt x="14046" y="0"/>
                  </a:cubicBez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99" name="Google Shape;13799;p66"/>
          <p:cNvGrpSpPr/>
          <p:nvPr/>
        </p:nvGrpSpPr>
        <p:grpSpPr>
          <a:xfrm>
            <a:off x="1430832" y="2773689"/>
            <a:ext cx="294515" cy="349897"/>
            <a:chOff x="1430832" y="2773689"/>
            <a:chExt cx="294515" cy="349897"/>
          </a:xfrm>
        </p:grpSpPr>
        <p:sp>
          <p:nvSpPr>
            <p:cNvPr id="13800" name="Google Shape;13800;p66"/>
            <p:cNvSpPr/>
            <p:nvPr/>
          </p:nvSpPr>
          <p:spPr>
            <a:xfrm>
              <a:off x="1430832" y="2794996"/>
              <a:ext cx="90062" cy="149648"/>
            </a:xfrm>
            <a:custGeom>
              <a:rect b="b" l="l" r="r" t="t"/>
              <a:pathLst>
                <a:path extrusionOk="0" h="5696" w="3428">
                  <a:moveTo>
                    <a:pt x="604" y="1"/>
                  </a:moveTo>
                  <a:cubicBezTo>
                    <a:pt x="271" y="1"/>
                    <a:pt x="1" y="271"/>
                    <a:pt x="8" y="597"/>
                  </a:cubicBezTo>
                  <a:lnTo>
                    <a:pt x="8" y="1423"/>
                  </a:lnTo>
                  <a:cubicBezTo>
                    <a:pt x="8" y="3406"/>
                    <a:pt x="1020" y="3816"/>
                    <a:pt x="1839" y="4149"/>
                  </a:cubicBezTo>
                  <a:cubicBezTo>
                    <a:pt x="2290" y="4336"/>
                    <a:pt x="2685" y="4495"/>
                    <a:pt x="2879" y="4891"/>
                  </a:cubicBezTo>
                  <a:cubicBezTo>
                    <a:pt x="2935" y="4981"/>
                    <a:pt x="2921" y="5106"/>
                    <a:pt x="2844" y="5182"/>
                  </a:cubicBezTo>
                  <a:cubicBezTo>
                    <a:pt x="2770" y="5257"/>
                    <a:pt x="2670" y="5299"/>
                    <a:pt x="2568" y="5299"/>
                  </a:cubicBezTo>
                  <a:cubicBezTo>
                    <a:pt x="2528" y="5299"/>
                    <a:pt x="2488" y="5293"/>
                    <a:pt x="2449" y="5279"/>
                  </a:cubicBezTo>
                  <a:cubicBezTo>
                    <a:pt x="2303" y="5217"/>
                    <a:pt x="2283" y="5043"/>
                    <a:pt x="2290" y="4905"/>
                  </a:cubicBezTo>
                  <a:cubicBezTo>
                    <a:pt x="2297" y="4768"/>
                    <a:pt x="2193" y="4696"/>
                    <a:pt x="2091" y="4696"/>
                  </a:cubicBezTo>
                  <a:cubicBezTo>
                    <a:pt x="1996" y="4696"/>
                    <a:pt x="1901" y="4757"/>
                    <a:pt x="1894" y="4884"/>
                  </a:cubicBezTo>
                  <a:cubicBezTo>
                    <a:pt x="1887" y="5057"/>
                    <a:pt x="1908" y="5480"/>
                    <a:pt x="2290" y="5640"/>
                  </a:cubicBezTo>
                  <a:cubicBezTo>
                    <a:pt x="2373" y="5681"/>
                    <a:pt x="2470" y="5695"/>
                    <a:pt x="2560" y="5695"/>
                  </a:cubicBezTo>
                  <a:cubicBezTo>
                    <a:pt x="2775" y="5695"/>
                    <a:pt x="2983" y="5605"/>
                    <a:pt x="3136" y="5453"/>
                  </a:cubicBezTo>
                  <a:cubicBezTo>
                    <a:pt x="3323" y="5258"/>
                    <a:pt x="3365" y="4960"/>
                    <a:pt x="3240" y="4717"/>
                  </a:cubicBezTo>
                  <a:cubicBezTo>
                    <a:pt x="2983" y="4183"/>
                    <a:pt x="2477" y="3982"/>
                    <a:pt x="1984" y="3781"/>
                  </a:cubicBezTo>
                  <a:cubicBezTo>
                    <a:pt x="1596" y="3628"/>
                    <a:pt x="1194" y="3462"/>
                    <a:pt x="902" y="3136"/>
                  </a:cubicBezTo>
                  <a:cubicBezTo>
                    <a:pt x="562" y="2761"/>
                    <a:pt x="403" y="2199"/>
                    <a:pt x="403" y="1423"/>
                  </a:cubicBezTo>
                  <a:lnTo>
                    <a:pt x="403" y="597"/>
                  </a:lnTo>
                  <a:cubicBezTo>
                    <a:pt x="403" y="486"/>
                    <a:pt x="493" y="396"/>
                    <a:pt x="604" y="396"/>
                  </a:cubicBezTo>
                  <a:cubicBezTo>
                    <a:pt x="916" y="403"/>
                    <a:pt x="1208" y="556"/>
                    <a:pt x="1381" y="812"/>
                  </a:cubicBezTo>
                  <a:lnTo>
                    <a:pt x="1534" y="1034"/>
                  </a:lnTo>
                  <a:cubicBezTo>
                    <a:pt x="1693" y="1270"/>
                    <a:pt x="1964" y="1409"/>
                    <a:pt x="2241" y="1409"/>
                  </a:cubicBezTo>
                  <a:lnTo>
                    <a:pt x="3170" y="1409"/>
                  </a:lnTo>
                  <a:cubicBezTo>
                    <a:pt x="3427" y="1409"/>
                    <a:pt x="3427" y="1013"/>
                    <a:pt x="3170" y="1013"/>
                  </a:cubicBezTo>
                  <a:lnTo>
                    <a:pt x="2241" y="1013"/>
                  </a:lnTo>
                  <a:cubicBezTo>
                    <a:pt x="2088" y="1013"/>
                    <a:pt x="1950" y="937"/>
                    <a:pt x="1860" y="812"/>
                  </a:cubicBezTo>
                  <a:lnTo>
                    <a:pt x="1707" y="590"/>
                  </a:lnTo>
                  <a:cubicBezTo>
                    <a:pt x="1457" y="223"/>
                    <a:pt x="1041" y="8"/>
                    <a:pt x="60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1" name="Google Shape;13801;p66"/>
            <p:cNvSpPr/>
            <p:nvPr/>
          </p:nvSpPr>
          <p:spPr>
            <a:xfrm>
              <a:off x="1635127" y="2795180"/>
              <a:ext cx="90220" cy="149464"/>
            </a:xfrm>
            <a:custGeom>
              <a:rect b="b" l="l" r="r" t="t"/>
              <a:pathLst>
                <a:path extrusionOk="0" h="5689" w="3434">
                  <a:moveTo>
                    <a:pt x="2837" y="1"/>
                  </a:moveTo>
                  <a:cubicBezTo>
                    <a:pt x="2393" y="1"/>
                    <a:pt x="1977" y="216"/>
                    <a:pt x="1727" y="583"/>
                  </a:cubicBezTo>
                  <a:lnTo>
                    <a:pt x="1575" y="805"/>
                  </a:lnTo>
                  <a:cubicBezTo>
                    <a:pt x="1484" y="930"/>
                    <a:pt x="1346" y="1006"/>
                    <a:pt x="1193" y="1006"/>
                  </a:cubicBezTo>
                  <a:lnTo>
                    <a:pt x="264" y="1006"/>
                  </a:lnTo>
                  <a:cubicBezTo>
                    <a:pt x="0" y="1006"/>
                    <a:pt x="0" y="1402"/>
                    <a:pt x="264" y="1402"/>
                  </a:cubicBezTo>
                  <a:lnTo>
                    <a:pt x="1193" y="1402"/>
                  </a:lnTo>
                  <a:cubicBezTo>
                    <a:pt x="1477" y="1402"/>
                    <a:pt x="1741" y="1263"/>
                    <a:pt x="1901" y="1027"/>
                  </a:cubicBezTo>
                  <a:lnTo>
                    <a:pt x="2060" y="805"/>
                  </a:lnTo>
                  <a:cubicBezTo>
                    <a:pt x="2234" y="549"/>
                    <a:pt x="2525" y="396"/>
                    <a:pt x="2837" y="396"/>
                  </a:cubicBezTo>
                  <a:cubicBezTo>
                    <a:pt x="2948" y="396"/>
                    <a:pt x="3038" y="486"/>
                    <a:pt x="3038" y="597"/>
                  </a:cubicBezTo>
                  <a:lnTo>
                    <a:pt x="3038" y="1423"/>
                  </a:lnTo>
                  <a:cubicBezTo>
                    <a:pt x="3038" y="2192"/>
                    <a:pt x="2872" y="2754"/>
                    <a:pt x="2539" y="3129"/>
                  </a:cubicBezTo>
                  <a:cubicBezTo>
                    <a:pt x="2240" y="3455"/>
                    <a:pt x="1838" y="3621"/>
                    <a:pt x="1450" y="3781"/>
                  </a:cubicBezTo>
                  <a:cubicBezTo>
                    <a:pt x="964" y="3975"/>
                    <a:pt x="465" y="4183"/>
                    <a:pt x="201" y="4710"/>
                  </a:cubicBezTo>
                  <a:cubicBezTo>
                    <a:pt x="69" y="4953"/>
                    <a:pt x="118" y="5251"/>
                    <a:pt x="305" y="5446"/>
                  </a:cubicBezTo>
                  <a:cubicBezTo>
                    <a:pt x="458" y="5605"/>
                    <a:pt x="659" y="5688"/>
                    <a:pt x="874" y="5688"/>
                  </a:cubicBezTo>
                  <a:cubicBezTo>
                    <a:pt x="971" y="5688"/>
                    <a:pt x="1061" y="5674"/>
                    <a:pt x="1145" y="5633"/>
                  </a:cubicBezTo>
                  <a:cubicBezTo>
                    <a:pt x="1526" y="5473"/>
                    <a:pt x="1554" y="5050"/>
                    <a:pt x="1540" y="4877"/>
                  </a:cubicBezTo>
                  <a:cubicBezTo>
                    <a:pt x="1537" y="4750"/>
                    <a:pt x="1444" y="4689"/>
                    <a:pt x="1349" y="4689"/>
                  </a:cubicBezTo>
                  <a:cubicBezTo>
                    <a:pt x="1246" y="4689"/>
                    <a:pt x="1141" y="4761"/>
                    <a:pt x="1145" y="4898"/>
                  </a:cubicBezTo>
                  <a:cubicBezTo>
                    <a:pt x="1151" y="5036"/>
                    <a:pt x="1131" y="5210"/>
                    <a:pt x="992" y="5272"/>
                  </a:cubicBezTo>
                  <a:cubicBezTo>
                    <a:pt x="953" y="5286"/>
                    <a:pt x="912" y="5292"/>
                    <a:pt x="872" y="5292"/>
                  </a:cubicBezTo>
                  <a:cubicBezTo>
                    <a:pt x="768" y="5292"/>
                    <a:pt x="666" y="5250"/>
                    <a:pt x="597" y="5175"/>
                  </a:cubicBezTo>
                  <a:cubicBezTo>
                    <a:pt x="513" y="5099"/>
                    <a:pt x="499" y="4974"/>
                    <a:pt x="562" y="4884"/>
                  </a:cubicBezTo>
                  <a:cubicBezTo>
                    <a:pt x="749" y="4495"/>
                    <a:pt x="1145" y="4329"/>
                    <a:pt x="1602" y="4148"/>
                  </a:cubicBezTo>
                  <a:cubicBezTo>
                    <a:pt x="2414" y="3816"/>
                    <a:pt x="3433" y="3399"/>
                    <a:pt x="3433" y="1423"/>
                  </a:cubicBezTo>
                  <a:lnTo>
                    <a:pt x="3433" y="597"/>
                  </a:lnTo>
                  <a:cubicBezTo>
                    <a:pt x="3433" y="264"/>
                    <a:pt x="3163" y="1"/>
                    <a:pt x="283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2" name="Google Shape;13802;p66"/>
            <p:cNvSpPr/>
            <p:nvPr/>
          </p:nvSpPr>
          <p:spPr>
            <a:xfrm>
              <a:off x="1566609" y="2972861"/>
              <a:ext cx="22988" cy="104249"/>
            </a:xfrm>
            <a:custGeom>
              <a:rect b="b" l="l" r="r" t="t"/>
              <a:pathLst>
                <a:path extrusionOk="0" h="3968" w="875">
                  <a:moveTo>
                    <a:pt x="0" y="0"/>
                  </a:moveTo>
                  <a:lnTo>
                    <a:pt x="0" y="3968"/>
                  </a:lnTo>
                  <a:lnTo>
                    <a:pt x="874" y="3968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3" name="Google Shape;13803;p66"/>
            <p:cNvSpPr/>
            <p:nvPr/>
          </p:nvSpPr>
          <p:spPr>
            <a:xfrm>
              <a:off x="1493703" y="2785354"/>
              <a:ext cx="168775" cy="206108"/>
            </a:xfrm>
            <a:custGeom>
              <a:rect b="b" l="l" r="r" t="t"/>
              <a:pathLst>
                <a:path extrusionOk="0" h="7845" w="6424">
                  <a:moveTo>
                    <a:pt x="1" y="0"/>
                  </a:moveTo>
                  <a:lnTo>
                    <a:pt x="1" y="2573"/>
                  </a:lnTo>
                  <a:cubicBezTo>
                    <a:pt x="8" y="4398"/>
                    <a:pt x="875" y="6118"/>
                    <a:pt x="2345" y="7200"/>
                  </a:cubicBezTo>
                  <a:lnTo>
                    <a:pt x="3219" y="7845"/>
                  </a:lnTo>
                  <a:lnTo>
                    <a:pt x="4086" y="7200"/>
                  </a:lnTo>
                  <a:cubicBezTo>
                    <a:pt x="5556" y="6111"/>
                    <a:pt x="6424" y="4398"/>
                    <a:pt x="6424" y="2573"/>
                  </a:cubicBezTo>
                  <a:lnTo>
                    <a:pt x="642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4" name="Google Shape;13804;p66"/>
            <p:cNvSpPr/>
            <p:nvPr/>
          </p:nvSpPr>
          <p:spPr>
            <a:xfrm>
              <a:off x="1562037" y="2785354"/>
              <a:ext cx="100440" cy="206108"/>
            </a:xfrm>
            <a:custGeom>
              <a:rect b="b" l="l" r="r" t="t"/>
              <a:pathLst>
                <a:path extrusionOk="0" h="7845" w="3823">
                  <a:moveTo>
                    <a:pt x="2609" y="0"/>
                  </a:moveTo>
                  <a:lnTo>
                    <a:pt x="2609" y="2573"/>
                  </a:lnTo>
                  <a:cubicBezTo>
                    <a:pt x="2609" y="4398"/>
                    <a:pt x="1735" y="6118"/>
                    <a:pt x="264" y="7200"/>
                  </a:cubicBezTo>
                  <a:lnTo>
                    <a:pt x="1" y="7394"/>
                  </a:lnTo>
                  <a:lnTo>
                    <a:pt x="611" y="7845"/>
                  </a:lnTo>
                  <a:lnTo>
                    <a:pt x="1485" y="7200"/>
                  </a:lnTo>
                  <a:cubicBezTo>
                    <a:pt x="2955" y="6111"/>
                    <a:pt x="3823" y="4398"/>
                    <a:pt x="3823" y="2573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5" name="Google Shape;13805;p66"/>
            <p:cNvSpPr/>
            <p:nvPr/>
          </p:nvSpPr>
          <p:spPr>
            <a:xfrm>
              <a:off x="1482773" y="2773689"/>
              <a:ext cx="190817" cy="23172"/>
            </a:xfrm>
            <a:custGeom>
              <a:rect b="b" l="l" r="r" t="t"/>
              <a:pathLst>
                <a:path extrusionOk="0" h="882" w="7263">
                  <a:moveTo>
                    <a:pt x="181" y="0"/>
                  </a:moveTo>
                  <a:cubicBezTo>
                    <a:pt x="84" y="0"/>
                    <a:pt x="0" y="83"/>
                    <a:pt x="0" y="181"/>
                  </a:cubicBezTo>
                  <a:lnTo>
                    <a:pt x="0" y="701"/>
                  </a:lnTo>
                  <a:cubicBezTo>
                    <a:pt x="0" y="805"/>
                    <a:pt x="84" y="881"/>
                    <a:pt x="181" y="881"/>
                  </a:cubicBezTo>
                  <a:lnTo>
                    <a:pt x="7075" y="881"/>
                  </a:lnTo>
                  <a:cubicBezTo>
                    <a:pt x="7079" y="881"/>
                    <a:pt x="7083" y="881"/>
                    <a:pt x="7087" y="881"/>
                  </a:cubicBezTo>
                  <a:cubicBezTo>
                    <a:pt x="7179" y="881"/>
                    <a:pt x="7256" y="801"/>
                    <a:pt x="7263" y="708"/>
                  </a:cubicBezTo>
                  <a:lnTo>
                    <a:pt x="7263" y="187"/>
                  </a:lnTo>
                  <a:cubicBezTo>
                    <a:pt x="7263" y="83"/>
                    <a:pt x="7179" y="0"/>
                    <a:pt x="707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66"/>
            <p:cNvSpPr/>
            <p:nvPr/>
          </p:nvSpPr>
          <p:spPr>
            <a:xfrm>
              <a:off x="1641669" y="2773689"/>
              <a:ext cx="31921" cy="23172"/>
            </a:xfrm>
            <a:custGeom>
              <a:rect b="b" l="l" r="r" t="t"/>
              <a:pathLst>
                <a:path extrusionOk="0" h="882" w="1215">
                  <a:moveTo>
                    <a:pt x="1" y="0"/>
                  </a:moveTo>
                  <a:lnTo>
                    <a:pt x="1" y="881"/>
                  </a:lnTo>
                  <a:lnTo>
                    <a:pt x="1020" y="881"/>
                  </a:lnTo>
                  <a:cubicBezTo>
                    <a:pt x="1024" y="881"/>
                    <a:pt x="1029" y="881"/>
                    <a:pt x="1033" y="881"/>
                  </a:cubicBezTo>
                  <a:cubicBezTo>
                    <a:pt x="1131" y="881"/>
                    <a:pt x="1208" y="801"/>
                    <a:pt x="1215" y="708"/>
                  </a:cubicBezTo>
                  <a:lnTo>
                    <a:pt x="1215" y="187"/>
                  </a:lnTo>
                  <a:cubicBezTo>
                    <a:pt x="1215" y="83"/>
                    <a:pt x="1124" y="0"/>
                    <a:pt x="102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66"/>
            <p:cNvSpPr/>
            <p:nvPr/>
          </p:nvSpPr>
          <p:spPr>
            <a:xfrm>
              <a:off x="1536343" y="2836060"/>
              <a:ext cx="83494" cy="78975"/>
            </a:xfrm>
            <a:custGeom>
              <a:rect b="b" l="l" r="r" t="t"/>
              <a:pathLst>
                <a:path extrusionOk="0" h="3006" w="3178">
                  <a:moveTo>
                    <a:pt x="1589" y="0"/>
                  </a:moveTo>
                  <a:cubicBezTo>
                    <a:pt x="1575" y="0"/>
                    <a:pt x="1561" y="9"/>
                    <a:pt x="1554" y="26"/>
                  </a:cubicBezTo>
                  <a:lnTo>
                    <a:pt x="1097" y="949"/>
                  </a:lnTo>
                  <a:cubicBezTo>
                    <a:pt x="1090" y="956"/>
                    <a:pt x="1083" y="969"/>
                    <a:pt x="1069" y="969"/>
                  </a:cubicBezTo>
                  <a:lnTo>
                    <a:pt x="49" y="1115"/>
                  </a:lnTo>
                  <a:cubicBezTo>
                    <a:pt x="15" y="1122"/>
                    <a:pt x="1" y="1164"/>
                    <a:pt x="28" y="1184"/>
                  </a:cubicBezTo>
                  <a:lnTo>
                    <a:pt x="764" y="1906"/>
                  </a:lnTo>
                  <a:cubicBezTo>
                    <a:pt x="771" y="1913"/>
                    <a:pt x="778" y="1927"/>
                    <a:pt x="778" y="1940"/>
                  </a:cubicBezTo>
                  <a:lnTo>
                    <a:pt x="604" y="2953"/>
                  </a:lnTo>
                  <a:cubicBezTo>
                    <a:pt x="598" y="2982"/>
                    <a:pt x="621" y="3005"/>
                    <a:pt x="644" y="3005"/>
                  </a:cubicBezTo>
                  <a:cubicBezTo>
                    <a:pt x="649" y="3005"/>
                    <a:pt x="655" y="3004"/>
                    <a:pt x="660" y="3002"/>
                  </a:cubicBezTo>
                  <a:lnTo>
                    <a:pt x="1568" y="2516"/>
                  </a:lnTo>
                  <a:cubicBezTo>
                    <a:pt x="1575" y="2513"/>
                    <a:pt x="1582" y="2511"/>
                    <a:pt x="1589" y="2511"/>
                  </a:cubicBezTo>
                  <a:cubicBezTo>
                    <a:pt x="1596" y="2511"/>
                    <a:pt x="1603" y="2513"/>
                    <a:pt x="1610" y="2516"/>
                  </a:cubicBezTo>
                  <a:lnTo>
                    <a:pt x="2519" y="3002"/>
                  </a:lnTo>
                  <a:cubicBezTo>
                    <a:pt x="2525" y="3004"/>
                    <a:pt x="2531" y="3005"/>
                    <a:pt x="2537" y="3005"/>
                  </a:cubicBezTo>
                  <a:cubicBezTo>
                    <a:pt x="2564" y="3005"/>
                    <a:pt x="2587" y="2982"/>
                    <a:pt x="2581" y="2953"/>
                  </a:cubicBezTo>
                  <a:lnTo>
                    <a:pt x="2408" y="1940"/>
                  </a:lnTo>
                  <a:cubicBezTo>
                    <a:pt x="2401" y="1927"/>
                    <a:pt x="2408" y="1913"/>
                    <a:pt x="2414" y="1906"/>
                  </a:cubicBezTo>
                  <a:lnTo>
                    <a:pt x="3157" y="1184"/>
                  </a:lnTo>
                  <a:cubicBezTo>
                    <a:pt x="3177" y="1164"/>
                    <a:pt x="3164" y="1122"/>
                    <a:pt x="3129" y="1115"/>
                  </a:cubicBezTo>
                  <a:lnTo>
                    <a:pt x="2109" y="969"/>
                  </a:lnTo>
                  <a:cubicBezTo>
                    <a:pt x="2095" y="969"/>
                    <a:pt x="2088" y="956"/>
                    <a:pt x="2082" y="949"/>
                  </a:cubicBezTo>
                  <a:lnTo>
                    <a:pt x="1624" y="26"/>
                  </a:lnTo>
                  <a:cubicBezTo>
                    <a:pt x="1617" y="9"/>
                    <a:pt x="1603" y="0"/>
                    <a:pt x="158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8" name="Google Shape;13808;p66"/>
            <p:cNvSpPr/>
            <p:nvPr/>
          </p:nvSpPr>
          <p:spPr>
            <a:xfrm>
              <a:off x="1556205" y="2977958"/>
              <a:ext cx="43770" cy="21543"/>
            </a:xfrm>
            <a:custGeom>
              <a:rect b="b" l="l" r="r" t="t"/>
              <a:pathLst>
                <a:path extrusionOk="0" h="820" w="1666">
                  <a:moveTo>
                    <a:pt x="341" y="1"/>
                  </a:moveTo>
                  <a:cubicBezTo>
                    <a:pt x="153" y="1"/>
                    <a:pt x="1" y="153"/>
                    <a:pt x="1" y="340"/>
                  </a:cubicBezTo>
                  <a:lnTo>
                    <a:pt x="1" y="486"/>
                  </a:lnTo>
                  <a:cubicBezTo>
                    <a:pt x="1" y="666"/>
                    <a:pt x="153" y="819"/>
                    <a:pt x="341" y="819"/>
                  </a:cubicBezTo>
                  <a:lnTo>
                    <a:pt x="1326" y="819"/>
                  </a:lnTo>
                  <a:cubicBezTo>
                    <a:pt x="1513" y="819"/>
                    <a:pt x="1665" y="666"/>
                    <a:pt x="1665" y="486"/>
                  </a:cubicBezTo>
                  <a:lnTo>
                    <a:pt x="1665" y="340"/>
                  </a:lnTo>
                  <a:cubicBezTo>
                    <a:pt x="1665" y="153"/>
                    <a:pt x="1513" y="1"/>
                    <a:pt x="132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9" name="Google Shape;13809;p66"/>
            <p:cNvSpPr/>
            <p:nvPr/>
          </p:nvSpPr>
          <p:spPr>
            <a:xfrm>
              <a:off x="1533427" y="3061609"/>
              <a:ext cx="89326" cy="30818"/>
            </a:xfrm>
            <a:custGeom>
              <a:rect b="b" l="l" r="r" t="t"/>
              <a:pathLst>
                <a:path extrusionOk="0" h="1173" w="3400">
                  <a:moveTo>
                    <a:pt x="452" y="0"/>
                  </a:moveTo>
                  <a:cubicBezTo>
                    <a:pt x="202" y="0"/>
                    <a:pt x="1" y="201"/>
                    <a:pt x="1" y="451"/>
                  </a:cubicBezTo>
                  <a:lnTo>
                    <a:pt x="1" y="1173"/>
                  </a:lnTo>
                  <a:lnTo>
                    <a:pt x="3399" y="1173"/>
                  </a:lnTo>
                  <a:lnTo>
                    <a:pt x="3399" y="451"/>
                  </a:lnTo>
                  <a:cubicBezTo>
                    <a:pt x="3399" y="201"/>
                    <a:pt x="3198" y="0"/>
                    <a:pt x="294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0" name="Google Shape;13810;p66"/>
            <p:cNvSpPr/>
            <p:nvPr/>
          </p:nvSpPr>
          <p:spPr>
            <a:xfrm>
              <a:off x="1591200" y="3061609"/>
              <a:ext cx="31737" cy="30818"/>
            </a:xfrm>
            <a:custGeom>
              <a:rect b="b" l="l" r="r" t="t"/>
              <a:pathLst>
                <a:path extrusionOk="0" h="1173" w="1208">
                  <a:moveTo>
                    <a:pt x="0" y="0"/>
                  </a:moveTo>
                  <a:lnTo>
                    <a:pt x="0" y="1173"/>
                  </a:lnTo>
                  <a:lnTo>
                    <a:pt x="1207" y="1173"/>
                  </a:lnTo>
                  <a:lnTo>
                    <a:pt x="1207" y="451"/>
                  </a:lnTo>
                  <a:cubicBezTo>
                    <a:pt x="1200" y="201"/>
                    <a:pt x="999" y="0"/>
                    <a:pt x="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66"/>
            <p:cNvSpPr/>
            <p:nvPr/>
          </p:nvSpPr>
          <p:spPr>
            <a:xfrm>
              <a:off x="1501006" y="3084756"/>
              <a:ext cx="154193" cy="38831"/>
            </a:xfrm>
            <a:custGeom>
              <a:rect b="b" l="l" r="r" t="t"/>
              <a:pathLst>
                <a:path extrusionOk="0" h="1478" w="5869">
                  <a:moveTo>
                    <a:pt x="472" y="0"/>
                  </a:moveTo>
                  <a:cubicBezTo>
                    <a:pt x="354" y="0"/>
                    <a:pt x="250" y="90"/>
                    <a:pt x="222" y="208"/>
                  </a:cubicBezTo>
                  <a:lnTo>
                    <a:pt x="35" y="1179"/>
                  </a:lnTo>
                  <a:cubicBezTo>
                    <a:pt x="0" y="1332"/>
                    <a:pt x="125" y="1478"/>
                    <a:pt x="284" y="1478"/>
                  </a:cubicBezTo>
                  <a:lnTo>
                    <a:pt x="5591" y="1478"/>
                  </a:lnTo>
                  <a:cubicBezTo>
                    <a:pt x="5750" y="1478"/>
                    <a:pt x="5868" y="1332"/>
                    <a:pt x="5833" y="1179"/>
                  </a:cubicBezTo>
                  <a:lnTo>
                    <a:pt x="5646" y="208"/>
                  </a:lnTo>
                  <a:cubicBezTo>
                    <a:pt x="5618" y="90"/>
                    <a:pt x="5514" y="0"/>
                    <a:pt x="539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2" name="Google Shape;13812;p66"/>
            <p:cNvSpPr/>
            <p:nvPr/>
          </p:nvSpPr>
          <p:spPr>
            <a:xfrm>
              <a:off x="1616159" y="3084756"/>
              <a:ext cx="38857" cy="38647"/>
            </a:xfrm>
            <a:custGeom>
              <a:rect b="b" l="l" r="r" t="t"/>
              <a:pathLst>
                <a:path extrusionOk="0" h="1471" w="1479">
                  <a:moveTo>
                    <a:pt x="1" y="0"/>
                  </a:moveTo>
                  <a:lnTo>
                    <a:pt x="292" y="1471"/>
                  </a:lnTo>
                  <a:lnTo>
                    <a:pt x="1208" y="1471"/>
                  </a:lnTo>
                  <a:cubicBezTo>
                    <a:pt x="1360" y="1471"/>
                    <a:pt x="1478" y="1332"/>
                    <a:pt x="1450" y="1179"/>
                  </a:cubicBezTo>
                  <a:lnTo>
                    <a:pt x="1263" y="201"/>
                  </a:lnTo>
                  <a:cubicBezTo>
                    <a:pt x="1242" y="83"/>
                    <a:pt x="1138" y="0"/>
                    <a:pt x="10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13" name="Google Shape;13813;p66"/>
          <p:cNvGrpSpPr/>
          <p:nvPr/>
        </p:nvGrpSpPr>
        <p:grpSpPr>
          <a:xfrm>
            <a:off x="3082217" y="2788586"/>
            <a:ext cx="288866" cy="320236"/>
            <a:chOff x="3082217" y="2788586"/>
            <a:chExt cx="288866" cy="320236"/>
          </a:xfrm>
        </p:grpSpPr>
        <p:sp>
          <p:nvSpPr>
            <p:cNvPr id="13814" name="Google Shape;13814;p66"/>
            <p:cNvSpPr/>
            <p:nvPr/>
          </p:nvSpPr>
          <p:spPr>
            <a:xfrm>
              <a:off x="3082401" y="2867508"/>
              <a:ext cx="275178" cy="241313"/>
            </a:xfrm>
            <a:custGeom>
              <a:rect b="b" l="l" r="r" t="t"/>
              <a:pathLst>
                <a:path extrusionOk="0" h="9185" w="10474">
                  <a:moveTo>
                    <a:pt x="3096" y="0"/>
                  </a:moveTo>
                  <a:cubicBezTo>
                    <a:pt x="2877" y="0"/>
                    <a:pt x="2660" y="23"/>
                    <a:pt x="2456" y="78"/>
                  </a:cubicBezTo>
                  <a:cubicBezTo>
                    <a:pt x="1263" y="383"/>
                    <a:pt x="0" y="1666"/>
                    <a:pt x="0" y="3782"/>
                  </a:cubicBezTo>
                  <a:cubicBezTo>
                    <a:pt x="0" y="5217"/>
                    <a:pt x="909" y="7194"/>
                    <a:pt x="2033" y="8311"/>
                  </a:cubicBezTo>
                  <a:cubicBezTo>
                    <a:pt x="2567" y="8845"/>
                    <a:pt x="3142" y="9185"/>
                    <a:pt x="3690" y="9185"/>
                  </a:cubicBezTo>
                  <a:cubicBezTo>
                    <a:pt x="4016" y="9185"/>
                    <a:pt x="4335" y="9136"/>
                    <a:pt x="4641" y="9046"/>
                  </a:cubicBezTo>
                  <a:cubicBezTo>
                    <a:pt x="4835" y="8987"/>
                    <a:pt x="5036" y="8958"/>
                    <a:pt x="5237" y="8958"/>
                  </a:cubicBezTo>
                  <a:cubicBezTo>
                    <a:pt x="5438" y="8958"/>
                    <a:pt x="5639" y="8987"/>
                    <a:pt x="5834" y="9046"/>
                  </a:cubicBezTo>
                  <a:cubicBezTo>
                    <a:pt x="6139" y="9136"/>
                    <a:pt x="6458" y="9185"/>
                    <a:pt x="6784" y="9185"/>
                  </a:cubicBezTo>
                  <a:cubicBezTo>
                    <a:pt x="7304" y="9185"/>
                    <a:pt x="7852" y="8873"/>
                    <a:pt x="8365" y="8387"/>
                  </a:cubicBezTo>
                  <a:cubicBezTo>
                    <a:pt x="9524" y="7277"/>
                    <a:pt x="10474" y="5252"/>
                    <a:pt x="10474" y="3782"/>
                  </a:cubicBezTo>
                  <a:cubicBezTo>
                    <a:pt x="10474" y="1666"/>
                    <a:pt x="9205" y="383"/>
                    <a:pt x="8018" y="78"/>
                  </a:cubicBezTo>
                  <a:cubicBezTo>
                    <a:pt x="7812" y="23"/>
                    <a:pt x="7594" y="0"/>
                    <a:pt x="7375" y="0"/>
                  </a:cubicBezTo>
                  <a:cubicBezTo>
                    <a:pt x="6985" y="0"/>
                    <a:pt x="6592" y="72"/>
                    <a:pt x="6250" y="161"/>
                  </a:cubicBezTo>
                  <a:cubicBezTo>
                    <a:pt x="6139" y="189"/>
                    <a:pt x="6028" y="216"/>
                    <a:pt x="5910" y="237"/>
                  </a:cubicBezTo>
                  <a:cubicBezTo>
                    <a:pt x="5687" y="273"/>
                    <a:pt x="5462" y="291"/>
                    <a:pt x="5238" y="291"/>
                  </a:cubicBezTo>
                  <a:cubicBezTo>
                    <a:pt x="4896" y="291"/>
                    <a:pt x="4555" y="249"/>
                    <a:pt x="4224" y="161"/>
                  </a:cubicBezTo>
                  <a:cubicBezTo>
                    <a:pt x="3882" y="72"/>
                    <a:pt x="3486" y="0"/>
                    <a:pt x="3096" y="0"/>
                  </a:cubicBezTo>
                  <a:close/>
                </a:path>
              </a:pathLst>
            </a:custGeom>
            <a:solidFill>
              <a:srgbClr val="D7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66"/>
            <p:cNvSpPr/>
            <p:nvPr/>
          </p:nvSpPr>
          <p:spPr>
            <a:xfrm>
              <a:off x="3082217" y="2867508"/>
              <a:ext cx="219980" cy="241313"/>
            </a:xfrm>
            <a:custGeom>
              <a:rect b="b" l="l" r="r" t="t"/>
              <a:pathLst>
                <a:path extrusionOk="0" h="9185" w="8373">
                  <a:moveTo>
                    <a:pt x="8372" y="8380"/>
                  </a:moveTo>
                  <a:cubicBezTo>
                    <a:pt x="8369" y="8383"/>
                    <a:pt x="8366" y="8386"/>
                    <a:pt x="8364" y="8389"/>
                  </a:cubicBezTo>
                  <a:lnTo>
                    <a:pt x="8364" y="8389"/>
                  </a:lnTo>
                  <a:cubicBezTo>
                    <a:pt x="8366" y="8388"/>
                    <a:pt x="8369" y="8388"/>
                    <a:pt x="8372" y="8387"/>
                  </a:cubicBezTo>
                  <a:lnTo>
                    <a:pt x="8372" y="8380"/>
                  </a:lnTo>
                  <a:close/>
                  <a:moveTo>
                    <a:pt x="3101" y="0"/>
                  </a:moveTo>
                  <a:cubicBezTo>
                    <a:pt x="2883" y="0"/>
                    <a:pt x="2667" y="23"/>
                    <a:pt x="2463" y="78"/>
                  </a:cubicBezTo>
                  <a:cubicBezTo>
                    <a:pt x="1270" y="383"/>
                    <a:pt x="0" y="1666"/>
                    <a:pt x="0" y="3782"/>
                  </a:cubicBezTo>
                  <a:cubicBezTo>
                    <a:pt x="0" y="5897"/>
                    <a:pt x="1991" y="9185"/>
                    <a:pt x="3697" y="9185"/>
                  </a:cubicBezTo>
                  <a:cubicBezTo>
                    <a:pt x="4023" y="9185"/>
                    <a:pt x="4342" y="9136"/>
                    <a:pt x="4648" y="9046"/>
                  </a:cubicBezTo>
                  <a:cubicBezTo>
                    <a:pt x="4842" y="8987"/>
                    <a:pt x="5043" y="8958"/>
                    <a:pt x="5244" y="8958"/>
                  </a:cubicBezTo>
                  <a:cubicBezTo>
                    <a:pt x="5445" y="8958"/>
                    <a:pt x="5646" y="8987"/>
                    <a:pt x="5841" y="9046"/>
                  </a:cubicBezTo>
                  <a:cubicBezTo>
                    <a:pt x="6146" y="9136"/>
                    <a:pt x="6465" y="9185"/>
                    <a:pt x="6791" y="9185"/>
                  </a:cubicBezTo>
                  <a:cubicBezTo>
                    <a:pt x="7308" y="9185"/>
                    <a:pt x="7860" y="8876"/>
                    <a:pt x="8364" y="8389"/>
                  </a:cubicBezTo>
                  <a:lnTo>
                    <a:pt x="8364" y="8389"/>
                  </a:lnTo>
                  <a:cubicBezTo>
                    <a:pt x="7729" y="8500"/>
                    <a:pt x="7160" y="8547"/>
                    <a:pt x="6651" y="8547"/>
                  </a:cubicBezTo>
                  <a:cubicBezTo>
                    <a:pt x="6029" y="8547"/>
                    <a:pt x="5496" y="8477"/>
                    <a:pt x="5043" y="8366"/>
                  </a:cubicBezTo>
                  <a:cubicBezTo>
                    <a:pt x="3704" y="8033"/>
                    <a:pt x="2705" y="6910"/>
                    <a:pt x="2539" y="5536"/>
                  </a:cubicBezTo>
                  <a:cubicBezTo>
                    <a:pt x="2123" y="2110"/>
                    <a:pt x="4363" y="1111"/>
                    <a:pt x="4363" y="1111"/>
                  </a:cubicBezTo>
                  <a:cubicBezTo>
                    <a:pt x="4682" y="1255"/>
                    <a:pt x="5018" y="1292"/>
                    <a:pt x="5280" y="1292"/>
                  </a:cubicBezTo>
                  <a:cubicBezTo>
                    <a:pt x="5561" y="1292"/>
                    <a:pt x="5757" y="1250"/>
                    <a:pt x="5757" y="1250"/>
                  </a:cubicBezTo>
                  <a:cubicBezTo>
                    <a:pt x="5286" y="778"/>
                    <a:pt x="5917" y="237"/>
                    <a:pt x="5917" y="237"/>
                  </a:cubicBezTo>
                  <a:lnTo>
                    <a:pt x="5917" y="237"/>
                  </a:lnTo>
                  <a:cubicBezTo>
                    <a:pt x="5694" y="273"/>
                    <a:pt x="5469" y="291"/>
                    <a:pt x="5245" y="291"/>
                  </a:cubicBezTo>
                  <a:cubicBezTo>
                    <a:pt x="4903" y="291"/>
                    <a:pt x="4562" y="249"/>
                    <a:pt x="4231" y="161"/>
                  </a:cubicBezTo>
                  <a:cubicBezTo>
                    <a:pt x="3885" y="72"/>
                    <a:pt x="3490" y="0"/>
                    <a:pt x="3101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6" name="Google Shape;13816;p66"/>
            <p:cNvSpPr/>
            <p:nvPr/>
          </p:nvSpPr>
          <p:spPr>
            <a:xfrm>
              <a:off x="3233100" y="2788586"/>
              <a:ext cx="137983" cy="76269"/>
            </a:xfrm>
            <a:custGeom>
              <a:rect b="b" l="l" r="r" t="t"/>
              <a:pathLst>
                <a:path extrusionOk="0" h="2903" w="5252">
                  <a:moveTo>
                    <a:pt x="2510" y="1"/>
                  </a:moveTo>
                  <a:cubicBezTo>
                    <a:pt x="2390" y="1"/>
                    <a:pt x="2266" y="5"/>
                    <a:pt x="2137" y="16"/>
                  </a:cubicBezTo>
                  <a:cubicBezTo>
                    <a:pt x="611" y="134"/>
                    <a:pt x="14" y="1896"/>
                    <a:pt x="0" y="1951"/>
                  </a:cubicBezTo>
                  <a:cubicBezTo>
                    <a:pt x="21" y="1944"/>
                    <a:pt x="42" y="1930"/>
                    <a:pt x="63" y="1930"/>
                  </a:cubicBezTo>
                  <a:cubicBezTo>
                    <a:pt x="84" y="1925"/>
                    <a:pt x="107" y="1923"/>
                    <a:pt x="131" y="1923"/>
                  </a:cubicBezTo>
                  <a:cubicBezTo>
                    <a:pt x="619" y="1923"/>
                    <a:pt x="1590" y="2903"/>
                    <a:pt x="2725" y="2903"/>
                  </a:cubicBezTo>
                  <a:cubicBezTo>
                    <a:pt x="2946" y="2903"/>
                    <a:pt x="3174" y="2866"/>
                    <a:pt x="3406" y="2776"/>
                  </a:cubicBezTo>
                  <a:cubicBezTo>
                    <a:pt x="4960" y="2180"/>
                    <a:pt x="5251" y="127"/>
                    <a:pt x="5251" y="127"/>
                  </a:cubicBezTo>
                  <a:lnTo>
                    <a:pt x="5251" y="127"/>
                  </a:lnTo>
                  <a:cubicBezTo>
                    <a:pt x="5067" y="247"/>
                    <a:pt x="4874" y="291"/>
                    <a:pt x="4663" y="291"/>
                  </a:cubicBezTo>
                  <a:cubicBezTo>
                    <a:pt x="4120" y="291"/>
                    <a:pt x="3457" y="1"/>
                    <a:pt x="2510" y="1"/>
                  </a:cubicBez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7" name="Google Shape;13817;p66"/>
            <p:cNvSpPr/>
            <p:nvPr/>
          </p:nvSpPr>
          <p:spPr>
            <a:xfrm>
              <a:off x="3232916" y="2788586"/>
              <a:ext cx="138167" cy="51258"/>
            </a:xfrm>
            <a:custGeom>
              <a:rect b="b" l="l" r="r" t="t"/>
              <a:pathLst>
                <a:path extrusionOk="0" h="1951" w="5259">
                  <a:moveTo>
                    <a:pt x="2517" y="1"/>
                  </a:moveTo>
                  <a:cubicBezTo>
                    <a:pt x="2397" y="1"/>
                    <a:pt x="2273" y="5"/>
                    <a:pt x="2144" y="16"/>
                  </a:cubicBezTo>
                  <a:cubicBezTo>
                    <a:pt x="618" y="134"/>
                    <a:pt x="21" y="1896"/>
                    <a:pt x="1" y="1951"/>
                  </a:cubicBezTo>
                  <a:lnTo>
                    <a:pt x="70" y="1923"/>
                  </a:lnTo>
                  <a:cubicBezTo>
                    <a:pt x="403" y="1798"/>
                    <a:pt x="1832" y="1278"/>
                    <a:pt x="2990" y="1278"/>
                  </a:cubicBezTo>
                  <a:cubicBezTo>
                    <a:pt x="4315" y="1278"/>
                    <a:pt x="5258" y="127"/>
                    <a:pt x="5258" y="127"/>
                  </a:cubicBezTo>
                  <a:lnTo>
                    <a:pt x="5258" y="127"/>
                  </a:lnTo>
                  <a:cubicBezTo>
                    <a:pt x="5074" y="247"/>
                    <a:pt x="4881" y="291"/>
                    <a:pt x="4670" y="291"/>
                  </a:cubicBezTo>
                  <a:cubicBezTo>
                    <a:pt x="4127" y="291"/>
                    <a:pt x="3464" y="1"/>
                    <a:pt x="25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8" name="Google Shape;13818;p66"/>
            <p:cNvSpPr/>
            <p:nvPr/>
          </p:nvSpPr>
          <p:spPr>
            <a:xfrm>
              <a:off x="3293605" y="2915403"/>
              <a:ext cx="38831" cy="55540"/>
            </a:xfrm>
            <a:custGeom>
              <a:rect b="b" l="l" r="r" t="t"/>
              <a:pathLst>
                <a:path extrusionOk="0" h="2114" w="1478">
                  <a:moveTo>
                    <a:pt x="674" y="1"/>
                  </a:moveTo>
                  <a:cubicBezTo>
                    <a:pt x="660" y="1"/>
                    <a:pt x="646" y="1"/>
                    <a:pt x="631" y="3"/>
                  </a:cubicBezTo>
                  <a:cubicBezTo>
                    <a:pt x="257" y="44"/>
                    <a:pt x="0" y="544"/>
                    <a:pt x="56" y="1126"/>
                  </a:cubicBezTo>
                  <a:cubicBezTo>
                    <a:pt x="116" y="1687"/>
                    <a:pt x="440" y="2113"/>
                    <a:pt x="804" y="2113"/>
                  </a:cubicBezTo>
                  <a:cubicBezTo>
                    <a:pt x="818" y="2113"/>
                    <a:pt x="832" y="2112"/>
                    <a:pt x="847" y="2111"/>
                  </a:cubicBezTo>
                  <a:cubicBezTo>
                    <a:pt x="1221" y="2076"/>
                    <a:pt x="1478" y="1570"/>
                    <a:pt x="1422" y="987"/>
                  </a:cubicBezTo>
                  <a:cubicBezTo>
                    <a:pt x="1362" y="427"/>
                    <a:pt x="1038" y="1"/>
                    <a:pt x="674" y="1"/>
                  </a:cubicBezTo>
                  <a:close/>
                </a:path>
              </a:pathLst>
            </a:custGeom>
            <a:solidFill>
              <a:srgbClr val="E4E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9" name="Google Shape;13819;p66"/>
            <p:cNvSpPr/>
            <p:nvPr/>
          </p:nvSpPr>
          <p:spPr>
            <a:xfrm>
              <a:off x="3191379" y="2892677"/>
              <a:ext cx="57405" cy="13136"/>
            </a:xfrm>
            <a:custGeom>
              <a:rect b="b" l="l" r="r" t="t"/>
              <a:pathLst>
                <a:path extrusionOk="0" h="500" w="2185">
                  <a:moveTo>
                    <a:pt x="0" y="0"/>
                  </a:moveTo>
                  <a:cubicBezTo>
                    <a:pt x="0" y="236"/>
                    <a:pt x="368" y="437"/>
                    <a:pt x="867" y="486"/>
                  </a:cubicBezTo>
                  <a:cubicBezTo>
                    <a:pt x="936" y="500"/>
                    <a:pt x="1013" y="500"/>
                    <a:pt x="1089" y="500"/>
                  </a:cubicBezTo>
                  <a:cubicBezTo>
                    <a:pt x="1165" y="500"/>
                    <a:pt x="1235" y="493"/>
                    <a:pt x="1304" y="486"/>
                  </a:cubicBezTo>
                  <a:cubicBezTo>
                    <a:pt x="1810" y="444"/>
                    <a:pt x="2185" y="243"/>
                    <a:pt x="2185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66"/>
            <p:cNvSpPr/>
            <p:nvPr/>
          </p:nvSpPr>
          <p:spPr>
            <a:xfrm>
              <a:off x="3195320" y="2830070"/>
              <a:ext cx="49708" cy="75560"/>
            </a:xfrm>
            <a:custGeom>
              <a:rect b="b" l="l" r="r" t="t"/>
              <a:pathLst>
                <a:path extrusionOk="0" h="2876" w="1892">
                  <a:moveTo>
                    <a:pt x="1586" y="1"/>
                  </a:moveTo>
                  <a:cubicBezTo>
                    <a:pt x="1522" y="1"/>
                    <a:pt x="1457" y="30"/>
                    <a:pt x="1411" y="101"/>
                  </a:cubicBezTo>
                  <a:lnTo>
                    <a:pt x="814" y="1010"/>
                  </a:lnTo>
                  <a:cubicBezTo>
                    <a:pt x="717" y="726"/>
                    <a:pt x="606" y="448"/>
                    <a:pt x="474" y="178"/>
                  </a:cubicBezTo>
                  <a:cubicBezTo>
                    <a:pt x="428" y="100"/>
                    <a:pt x="359" y="68"/>
                    <a:pt x="291" y="68"/>
                  </a:cubicBezTo>
                  <a:cubicBezTo>
                    <a:pt x="144" y="68"/>
                    <a:pt x="1" y="216"/>
                    <a:pt x="86" y="386"/>
                  </a:cubicBezTo>
                  <a:cubicBezTo>
                    <a:pt x="384" y="1017"/>
                    <a:pt x="585" y="1690"/>
                    <a:pt x="676" y="2383"/>
                  </a:cubicBezTo>
                  <a:cubicBezTo>
                    <a:pt x="696" y="2536"/>
                    <a:pt x="710" y="2703"/>
                    <a:pt x="717" y="2869"/>
                  </a:cubicBezTo>
                  <a:cubicBezTo>
                    <a:pt x="786" y="2876"/>
                    <a:pt x="863" y="2876"/>
                    <a:pt x="939" y="2876"/>
                  </a:cubicBezTo>
                  <a:cubicBezTo>
                    <a:pt x="1015" y="2876"/>
                    <a:pt x="1085" y="2876"/>
                    <a:pt x="1154" y="2869"/>
                  </a:cubicBezTo>
                  <a:cubicBezTo>
                    <a:pt x="1147" y="2703"/>
                    <a:pt x="1133" y="2536"/>
                    <a:pt x="1119" y="2383"/>
                  </a:cubicBezTo>
                  <a:cubicBezTo>
                    <a:pt x="1085" y="2106"/>
                    <a:pt x="1036" y="1836"/>
                    <a:pt x="974" y="1572"/>
                  </a:cubicBezTo>
                  <a:lnTo>
                    <a:pt x="1778" y="351"/>
                  </a:lnTo>
                  <a:lnTo>
                    <a:pt x="1778" y="344"/>
                  </a:lnTo>
                  <a:cubicBezTo>
                    <a:pt x="1891" y="173"/>
                    <a:pt x="1740" y="1"/>
                    <a:pt x="1586" y="1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1" name="Google Shape;13821;p66"/>
          <p:cNvGrpSpPr/>
          <p:nvPr/>
        </p:nvGrpSpPr>
        <p:grpSpPr>
          <a:xfrm>
            <a:off x="3610557" y="2780704"/>
            <a:ext cx="325017" cy="336052"/>
            <a:chOff x="3610557" y="2780704"/>
            <a:chExt cx="325017" cy="336052"/>
          </a:xfrm>
        </p:grpSpPr>
        <p:sp>
          <p:nvSpPr>
            <p:cNvPr id="13822" name="Google Shape;13822;p66"/>
            <p:cNvSpPr/>
            <p:nvPr/>
          </p:nvSpPr>
          <p:spPr>
            <a:xfrm>
              <a:off x="3610557" y="2780704"/>
              <a:ext cx="324702" cy="335973"/>
            </a:xfrm>
            <a:custGeom>
              <a:rect b="b" l="l" r="r" t="t"/>
              <a:pathLst>
                <a:path extrusionOk="0" h="12788" w="12359">
                  <a:moveTo>
                    <a:pt x="11722" y="1"/>
                  </a:moveTo>
                  <a:cubicBezTo>
                    <a:pt x="11685" y="1"/>
                    <a:pt x="11648" y="4"/>
                    <a:pt x="11610" y="11"/>
                  </a:cubicBezTo>
                  <a:lnTo>
                    <a:pt x="3959" y="1363"/>
                  </a:lnTo>
                  <a:cubicBezTo>
                    <a:pt x="3661" y="1412"/>
                    <a:pt x="3439" y="1675"/>
                    <a:pt x="3439" y="1980"/>
                  </a:cubicBezTo>
                  <a:lnTo>
                    <a:pt x="3439" y="8611"/>
                  </a:lnTo>
                  <a:cubicBezTo>
                    <a:pt x="3121" y="8453"/>
                    <a:pt x="2788" y="8379"/>
                    <a:pt x="2462" y="8379"/>
                  </a:cubicBezTo>
                  <a:cubicBezTo>
                    <a:pt x="1475" y="8379"/>
                    <a:pt x="550" y="9053"/>
                    <a:pt x="310" y="10096"/>
                  </a:cubicBezTo>
                  <a:cubicBezTo>
                    <a:pt x="1" y="11479"/>
                    <a:pt x="1050" y="12787"/>
                    <a:pt x="2462" y="12787"/>
                  </a:cubicBezTo>
                  <a:cubicBezTo>
                    <a:pt x="2473" y="12787"/>
                    <a:pt x="2484" y="12787"/>
                    <a:pt x="2495" y="12787"/>
                  </a:cubicBezTo>
                  <a:cubicBezTo>
                    <a:pt x="3709" y="12759"/>
                    <a:pt x="4673" y="11767"/>
                    <a:pt x="4666" y="10554"/>
                  </a:cubicBezTo>
                  <a:lnTo>
                    <a:pt x="4666" y="3187"/>
                  </a:lnTo>
                  <a:lnTo>
                    <a:pt x="11124" y="2043"/>
                  </a:lnTo>
                  <a:lnTo>
                    <a:pt x="11124" y="7030"/>
                  </a:lnTo>
                  <a:cubicBezTo>
                    <a:pt x="10808" y="6874"/>
                    <a:pt x="10475" y="6801"/>
                    <a:pt x="10149" y="6801"/>
                  </a:cubicBezTo>
                  <a:cubicBezTo>
                    <a:pt x="9160" y="6801"/>
                    <a:pt x="8231" y="7473"/>
                    <a:pt x="7996" y="8521"/>
                  </a:cubicBezTo>
                  <a:cubicBezTo>
                    <a:pt x="7686" y="9905"/>
                    <a:pt x="8735" y="11213"/>
                    <a:pt x="10147" y="11213"/>
                  </a:cubicBezTo>
                  <a:cubicBezTo>
                    <a:pt x="10158" y="11213"/>
                    <a:pt x="10170" y="11213"/>
                    <a:pt x="10181" y="11213"/>
                  </a:cubicBezTo>
                  <a:cubicBezTo>
                    <a:pt x="11394" y="11185"/>
                    <a:pt x="12359" y="10193"/>
                    <a:pt x="12352" y="8979"/>
                  </a:cubicBezTo>
                  <a:lnTo>
                    <a:pt x="12352" y="628"/>
                  </a:lnTo>
                  <a:cubicBezTo>
                    <a:pt x="12352" y="278"/>
                    <a:pt x="12064" y="1"/>
                    <a:pt x="11722" y="1"/>
                  </a:cubicBezTo>
                  <a:close/>
                </a:path>
              </a:pathLst>
            </a:custGeom>
            <a:solidFill>
              <a:srgbClr val="A7B1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66"/>
            <p:cNvSpPr/>
            <p:nvPr/>
          </p:nvSpPr>
          <p:spPr>
            <a:xfrm>
              <a:off x="3665703" y="2864434"/>
              <a:ext cx="67967" cy="252321"/>
            </a:xfrm>
            <a:custGeom>
              <a:rect b="b" l="l" r="r" t="t"/>
              <a:pathLst>
                <a:path extrusionOk="0" h="9604" w="2587">
                  <a:moveTo>
                    <a:pt x="2567" y="0"/>
                  </a:moveTo>
                  <a:lnTo>
                    <a:pt x="2297" y="84"/>
                  </a:lnTo>
                  <a:cubicBezTo>
                    <a:pt x="2026" y="160"/>
                    <a:pt x="1846" y="410"/>
                    <a:pt x="1846" y="687"/>
                  </a:cubicBezTo>
                  <a:lnTo>
                    <a:pt x="1846" y="7367"/>
                  </a:lnTo>
                  <a:cubicBezTo>
                    <a:pt x="1846" y="8456"/>
                    <a:pt x="1069" y="9385"/>
                    <a:pt x="1" y="9572"/>
                  </a:cubicBezTo>
                  <a:cubicBezTo>
                    <a:pt x="126" y="9593"/>
                    <a:pt x="250" y="9603"/>
                    <a:pt x="372" y="9603"/>
                  </a:cubicBezTo>
                  <a:cubicBezTo>
                    <a:pt x="1576" y="9603"/>
                    <a:pt x="2586" y="8614"/>
                    <a:pt x="2567" y="7367"/>
                  </a:cubicBezTo>
                  <a:lnTo>
                    <a:pt x="2567" y="0"/>
                  </a:ln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66"/>
            <p:cNvSpPr/>
            <p:nvPr/>
          </p:nvSpPr>
          <p:spPr>
            <a:xfrm>
              <a:off x="3867633" y="2780704"/>
              <a:ext cx="67941" cy="294830"/>
            </a:xfrm>
            <a:custGeom>
              <a:rect b="b" l="l" r="r" t="t"/>
              <a:pathLst>
                <a:path extrusionOk="0" h="11222" w="2586">
                  <a:moveTo>
                    <a:pt x="1942" y="1"/>
                  </a:moveTo>
                  <a:cubicBezTo>
                    <a:pt x="1906" y="1"/>
                    <a:pt x="1869" y="4"/>
                    <a:pt x="1831" y="11"/>
                  </a:cubicBezTo>
                  <a:lnTo>
                    <a:pt x="1499" y="66"/>
                  </a:lnTo>
                  <a:cubicBezTo>
                    <a:pt x="1714" y="170"/>
                    <a:pt x="1845" y="392"/>
                    <a:pt x="1845" y="628"/>
                  </a:cubicBezTo>
                  <a:lnTo>
                    <a:pt x="1845" y="8979"/>
                  </a:lnTo>
                  <a:cubicBezTo>
                    <a:pt x="1852" y="10068"/>
                    <a:pt x="1075" y="10998"/>
                    <a:pt x="0" y="11192"/>
                  </a:cubicBezTo>
                  <a:cubicBezTo>
                    <a:pt x="123" y="11212"/>
                    <a:pt x="244" y="11221"/>
                    <a:pt x="363" y="11221"/>
                  </a:cubicBezTo>
                  <a:cubicBezTo>
                    <a:pt x="1571" y="11221"/>
                    <a:pt x="2586" y="10236"/>
                    <a:pt x="2567" y="8986"/>
                  </a:cubicBezTo>
                  <a:lnTo>
                    <a:pt x="2567" y="628"/>
                  </a:lnTo>
                  <a:cubicBezTo>
                    <a:pt x="2567" y="278"/>
                    <a:pt x="2279" y="1"/>
                    <a:pt x="1942" y="1"/>
                  </a:cubicBez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5" name="Google Shape;13825;p66"/>
          <p:cNvGrpSpPr/>
          <p:nvPr/>
        </p:nvGrpSpPr>
        <p:grpSpPr>
          <a:xfrm>
            <a:off x="4179067" y="2811495"/>
            <a:ext cx="286475" cy="274390"/>
            <a:chOff x="4179067" y="2811495"/>
            <a:chExt cx="286475" cy="274390"/>
          </a:xfrm>
        </p:grpSpPr>
        <p:sp>
          <p:nvSpPr>
            <p:cNvPr id="13826" name="Google Shape;13826;p66"/>
            <p:cNvSpPr/>
            <p:nvPr/>
          </p:nvSpPr>
          <p:spPr>
            <a:xfrm>
              <a:off x="4333786" y="2956651"/>
              <a:ext cx="69990" cy="69990"/>
            </a:xfrm>
            <a:custGeom>
              <a:rect b="b" l="l" r="r" t="t"/>
              <a:pathLst>
                <a:path extrusionOk="0" h="2664" w="2664">
                  <a:moveTo>
                    <a:pt x="493" y="0"/>
                  </a:moveTo>
                  <a:lnTo>
                    <a:pt x="0" y="493"/>
                  </a:lnTo>
                  <a:lnTo>
                    <a:pt x="2171" y="2664"/>
                  </a:lnTo>
                  <a:lnTo>
                    <a:pt x="2664" y="2171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7" name="Google Shape;13827;p66"/>
            <p:cNvSpPr/>
            <p:nvPr/>
          </p:nvSpPr>
          <p:spPr>
            <a:xfrm>
              <a:off x="4363290" y="2987022"/>
              <a:ext cx="102253" cy="98785"/>
            </a:xfrm>
            <a:custGeom>
              <a:rect b="b" l="l" r="r" t="t"/>
              <a:pathLst>
                <a:path extrusionOk="0" h="3760" w="3892">
                  <a:moveTo>
                    <a:pt x="820" y="1"/>
                  </a:moveTo>
                  <a:cubicBezTo>
                    <a:pt x="748" y="1"/>
                    <a:pt x="675" y="28"/>
                    <a:pt x="618" y="86"/>
                  </a:cubicBezTo>
                  <a:lnTo>
                    <a:pt x="112" y="592"/>
                  </a:lnTo>
                  <a:cubicBezTo>
                    <a:pt x="8" y="696"/>
                    <a:pt x="1" y="869"/>
                    <a:pt x="105" y="980"/>
                  </a:cubicBezTo>
                  <a:lnTo>
                    <a:pt x="2283" y="3471"/>
                  </a:lnTo>
                  <a:cubicBezTo>
                    <a:pt x="2456" y="3662"/>
                    <a:pt x="2696" y="3760"/>
                    <a:pt x="2936" y="3760"/>
                  </a:cubicBezTo>
                  <a:cubicBezTo>
                    <a:pt x="3156" y="3760"/>
                    <a:pt x="3376" y="3678"/>
                    <a:pt x="3545" y="3512"/>
                  </a:cubicBezTo>
                  <a:cubicBezTo>
                    <a:pt x="3892" y="3158"/>
                    <a:pt x="3878" y="2583"/>
                    <a:pt x="3503" y="2250"/>
                  </a:cubicBezTo>
                  <a:lnTo>
                    <a:pt x="1013" y="72"/>
                  </a:lnTo>
                  <a:cubicBezTo>
                    <a:pt x="956" y="25"/>
                    <a:pt x="888" y="1"/>
                    <a:pt x="820" y="1"/>
                  </a:cubicBezTo>
                  <a:close/>
                </a:path>
              </a:pathLst>
            </a:custGeom>
            <a:solidFill>
              <a:srgbClr val="B0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66"/>
            <p:cNvSpPr/>
            <p:nvPr/>
          </p:nvSpPr>
          <p:spPr>
            <a:xfrm>
              <a:off x="4363474" y="2993826"/>
              <a:ext cx="98259" cy="92059"/>
            </a:xfrm>
            <a:custGeom>
              <a:rect b="b" l="l" r="r" t="t"/>
              <a:pathLst>
                <a:path extrusionOk="0" h="3504" w="3740">
                  <a:moveTo>
                    <a:pt x="438" y="0"/>
                  </a:moveTo>
                  <a:lnTo>
                    <a:pt x="112" y="333"/>
                  </a:lnTo>
                  <a:cubicBezTo>
                    <a:pt x="1" y="437"/>
                    <a:pt x="1" y="610"/>
                    <a:pt x="98" y="721"/>
                  </a:cubicBezTo>
                  <a:lnTo>
                    <a:pt x="2276" y="3212"/>
                  </a:lnTo>
                  <a:cubicBezTo>
                    <a:pt x="2449" y="3406"/>
                    <a:pt x="2687" y="3503"/>
                    <a:pt x="2926" y="3503"/>
                  </a:cubicBezTo>
                  <a:cubicBezTo>
                    <a:pt x="3147" y="3503"/>
                    <a:pt x="3368" y="3420"/>
                    <a:pt x="3538" y="3253"/>
                  </a:cubicBezTo>
                  <a:cubicBezTo>
                    <a:pt x="3628" y="3163"/>
                    <a:pt x="3698" y="3052"/>
                    <a:pt x="3739" y="2934"/>
                  </a:cubicBezTo>
                  <a:lnTo>
                    <a:pt x="3739" y="2934"/>
                  </a:lnTo>
                  <a:cubicBezTo>
                    <a:pt x="3645" y="2967"/>
                    <a:pt x="3547" y="2984"/>
                    <a:pt x="3450" y="2984"/>
                  </a:cubicBezTo>
                  <a:cubicBezTo>
                    <a:pt x="3205" y="2984"/>
                    <a:pt x="2965" y="2880"/>
                    <a:pt x="2796" y="2691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66"/>
            <p:cNvSpPr/>
            <p:nvPr/>
          </p:nvSpPr>
          <p:spPr>
            <a:xfrm>
              <a:off x="4179067" y="2811495"/>
              <a:ext cx="215408" cy="196282"/>
            </a:xfrm>
            <a:custGeom>
              <a:rect b="b" l="l" r="r" t="t"/>
              <a:pathLst>
                <a:path extrusionOk="0" h="7471" w="8199">
                  <a:moveTo>
                    <a:pt x="4097" y="0"/>
                  </a:moveTo>
                  <a:cubicBezTo>
                    <a:pt x="3141" y="0"/>
                    <a:pt x="2185" y="365"/>
                    <a:pt x="1457" y="1093"/>
                  </a:cubicBezTo>
                  <a:cubicBezTo>
                    <a:pt x="0" y="2549"/>
                    <a:pt x="0" y="4922"/>
                    <a:pt x="1457" y="6378"/>
                  </a:cubicBezTo>
                  <a:cubicBezTo>
                    <a:pt x="2185" y="7107"/>
                    <a:pt x="3141" y="7471"/>
                    <a:pt x="4097" y="7471"/>
                  </a:cubicBezTo>
                  <a:cubicBezTo>
                    <a:pt x="5053" y="7471"/>
                    <a:pt x="6010" y="7107"/>
                    <a:pt x="6742" y="6378"/>
                  </a:cubicBezTo>
                  <a:cubicBezTo>
                    <a:pt x="8199" y="4922"/>
                    <a:pt x="8199" y="2549"/>
                    <a:pt x="6742" y="1093"/>
                  </a:cubicBezTo>
                  <a:cubicBezTo>
                    <a:pt x="6010" y="365"/>
                    <a:pt x="5053" y="0"/>
                    <a:pt x="4097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66"/>
            <p:cNvSpPr/>
            <p:nvPr/>
          </p:nvSpPr>
          <p:spPr>
            <a:xfrm>
              <a:off x="4204210" y="2834405"/>
              <a:ext cx="165123" cy="150463"/>
            </a:xfrm>
            <a:custGeom>
              <a:rect b="b" l="l" r="r" t="t"/>
              <a:pathLst>
                <a:path extrusionOk="0" h="5727" w="6285">
                  <a:moveTo>
                    <a:pt x="3143" y="1"/>
                  </a:moveTo>
                  <a:cubicBezTo>
                    <a:pt x="2409" y="1"/>
                    <a:pt x="1676" y="280"/>
                    <a:pt x="1117" y="838"/>
                  </a:cubicBezTo>
                  <a:cubicBezTo>
                    <a:pt x="0" y="1955"/>
                    <a:pt x="0" y="3772"/>
                    <a:pt x="1117" y="4889"/>
                  </a:cubicBezTo>
                  <a:cubicBezTo>
                    <a:pt x="1676" y="5447"/>
                    <a:pt x="2409" y="5726"/>
                    <a:pt x="3143" y="5726"/>
                  </a:cubicBezTo>
                  <a:cubicBezTo>
                    <a:pt x="3876" y="5726"/>
                    <a:pt x="4610" y="5447"/>
                    <a:pt x="5168" y="4889"/>
                  </a:cubicBezTo>
                  <a:cubicBezTo>
                    <a:pt x="6285" y="3772"/>
                    <a:pt x="6285" y="1955"/>
                    <a:pt x="5168" y="838"/>
                  </a:cubicBezTo>
                  <a:cubicBezTo>
                    <a:pt x="4610" y="280"/>
                    <a:pt x="3876" y="1"/>
                    <a:pt x="3143" y="1"/>
                  </a:cubicBezTo>
                  <a:close/>
                </a:path>
              </a:pathLst>
            </a:custGeom>
            <a:solidFill>
              <a:srgbClr val="CBD1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66"/>
            <p:cNvSpPr/>
            <p:nvPr/>
          </p:nvSpPr>
          <p:spPr>
            <a:xfrm>
              <a:off x="4204210" y="2850037"/>
              <a:ext cx="142160" cy="133175"/>
            </a:xfrm>
            <a:custGeom>
              <a:rect b="b" l="l" r="r" t="t"/>
              <a:pathLst>
                <a:path extrusionOk="0" h="5069" w="5411">
                  <a:moveTo>
                    <a:pt x="1388" y="0"/>
                  </a:moveTo>
                  <a:lnTo>
                    <a:pt x="1388" y="0"/>
                  </a:lnTo>
                  <a:cubicBezTo>
                    <a:pt x="1291" y="77"/>
                    <a:pt x="1200" y="153"/>
                    <a:pt x="1117" y="243"/>
                  </a:cubicBezTo>
                  <a:cubicBezTo>
                    <a:pt x="0" y="1422"/>
                    <a:pt x="84" y="3288"/>
                    <a:pt x="1304" y="4356"/>
                  </a:cubicBezTo>
                  <a:cubicBezTo>
                    <a:pt x="1848" y="4835"/>
                    <a:pt x="2522" y="5068"/>
                    <a:pt x="3193" y="5068"/>
                  </a:cubicBezTo>
                  <a:cubicBezTo>
                    <a:pt x="4021" y="5068"/>
                    <a:pt x="4844" y="4713"/>
                    <a:pt x="5411" y="4023"/>
                  </a:cubicBezTo>
                  <a:lnTo>
                    <a:pt x="5411" y="4023"/>
                  </a:lnTo>
                  <a:cubicBezTo>
                    <a:pt x="4886" y="4437"/>
                    <a:pt x="4259" y="4640"/>
                    <a:pt x="3634" y="4640"/>
                  </a:cubicBezTo>
                  <a:cubicBezTo>
                    <a:pt x="2898" y="4640"/>
                    <a:pt x="2165" y="4357"/>
                    <a:pt x="1610" y="3801"/>
                  </a:cubicBezTo>
                  <a:cubicBezTo>
                    <a:pt x="576" y="2775"/>
                    <a:pt x="486" y="1138"/>
                    <a:pt x="1388" y="0"/>
                  </a:cubicBezTo>
                  <a:close/>
                </a:path>
              </a:pathLst>
            </a:custGeom>
            <a:solidFill>
              <a:srgbClr val="B3C3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66"/>
            <p:cNvSpPr/>
            <p:nvPr/>
          </p:nvSpPr>
          <p:spPr>
            <a:xfrm>
              <a:off x="4246666" y="2855186"/>
              <a:ext cx="81103" cy="22883"/>
            </a:xfrm>
            <a:custGeom>
              <a:rect b="b" l="l" r="r" t="t"/>
              <a:pathLst>
                <a:path extrusionOk="0" h="871" w="3087">
                  <a:moveTo>
                    <a:pt x="1524" y="0"/>
                  </a:moveTo>
                  <a:cubicBezTo>
                    <a:pt x="994" y="0"/>
                    <a:pt x="465" y="203"/>
                    <a:pt x="63" y="609"/>
                  </a:cubicBezTo>
                  <a:cubicBezTo>
                    <a:pt x="1" y="671"/>
                    <a:pt x="1" y="762"/>
                    <a:pt x="63" y="824"/>
                  </a:cubicBezTo>
                  <a:cubicBezTo>
                    <a:pt x="91" y="855"/>
                    <a:pt x="129" y="871"/>
                    <a:pt x="168" y="871"/>
                  </a:cubicBezTo>
                  <a:cubicBezTo>
                    <a:pt x="207" y="871"/>
                    <a:pt x="247" y="855"/>
                    <a:pt x="278" y="824"/>
                  </a:cubicBezTo>
                  <a:cubicBezTo>
                    <a:pt x="621" y="481"/>
                    <a:pt x="1072" y="309"/>
                    <a:pt x="1523" y="309"/>
                  </a:cubicBezTo>
                  <a:cubicBezTo>
                    <a:pt x="1974" y="309"/>
                    <a:pt x="2425" y="481"/>
                    <a:pt x="2768" y="824"/>
                  </a:cubicBezTo>
                  <a:cubicBezTo>
                    <a:pt x="2801" y="854"/>
                    <a:pt x="2838" y="867"/>
                    <a:pt x="2872" y="867"/>
                  </a:cubicBezTo>
                  <a:cubicBezTo>
                    <a:pt x="2989" y="867"/>
                    <a:pt x="3086" y="721"/>
                    <a:pt x="2990" y="609"/>
                  </a:cubicBezTo>
                  <a:cubicBezTo>
                    <a:pt x="2584" y="203"/>
                    <a:pt x="2054" y="0"/>
                    <a:pt x="1524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66"/>
            <p:cNvSpPr/>
            <p:nvPr/>
          </p:nvSpPr>
          <p:spPr>
            <a:xfrm>
              <a:off x="4363290" y="2987022"/>
              <a:ext cx="41589" cy="40722"/>
            </a:xfrm>
            <a:custGeom>
              <a:rect b="b" l="l" r="r" t="t"/>
              <a:pathLst>
                <a:path extrusionOk="0" h="1550" w="1583">
                  <a:moveTo>
                    <a:pt x="821" y="1"/>
                  </a:moveTo>
                  <a:cubicBezTo>
                    <a:pt x="749" y="1"/>
                    <a:pt x="679" y="28"/>
                    <a:pt x="625" y="86"/>
                  </a:cubicBezTo>
                  <a:lnTo>
                    <a:pt x="119" y="592"/>
                  </a:lnTo>
                  <a:cubicBezTo>
                    <a:pt x="8" y="696"/>
                    <a:pt x="1" y="863"/>
                    <a:pt x="105" y="980"/>
                  </a:cubicBezTo>
                  <a:lnTo>
                    <a:pt x="597" y="1549"/>
                  </a:lnTo>
                  <a:lnTo>
                    <a:pt x="1582" y="564"/>
                  </a:lnTo>
                  <a:lnTo>
                    <a:pt x="1013" y="72"/>
                  </a:lnTo>
                  <a:cubicBezTo>
                    <a:pt x="956" y="25"/>
                    <a:pt x="888" y="1"/>
                    <a:pt x="821" y="1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66"/>
            <p:cNvSpPr/>
            <p:nvPr/>
          </p:nvSpPr>
          <p:spPr>
            <a:xfrm>
              <a:off x="4363474" y="2993826"/>
              <a:ext cx="29189" cy="33918"/>
            </a:xfrm>
            <a:custGeom>
              <a:rect b="b" l="l" r="r" t="t"/>
              <a:pathLst>
                <a:path extrusionOk="0" h="1291" w="1111">
                  <a:moveTo>
                    <a:pt x="438" y="0"/>
                  </a:moveTo>
                  <a:lnTo>
                    <a:pt x="112" y="326"/>
                  </a:lnTo>
                  <a:cubicBezTo>
                    <a:pt x="1" y="437"/>
                    <a:pt x="1" y="604"/>
                    <a:pt x="98" y="721"/>
                  </a:cubicBezTo>
                  <a:lnTo>
                    <a:pt x="590" y="1290"/>
                  </a:lnTo>
                  <a:lnTo>
                    <a:pt x="1110" y="77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C9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35" name="Google Shape;13835;p66"/>
          <p:cNvGrpSpPr/>
          <p:nvPr/>
        </p:nvGrpSpPr>
        <p:grpSpPr>
          <a:xfrm>
            <a:off x="4686757" y="2762156"/>
            <a:ext cx="371047" cy="374199"/>
            <a:chOff x="4686757" y="2762156"/>
            <a:chExt cx="371047" cy="374199"/>
          </a:xfrm>
        </p:grpSpPr>
        <p:sp>
          <p:nvSpPr>
            <p:cNvPr id="13836" name="Google Shape;13836;p66"/>
            <p:cNvSpPr/>
            <p:nvPr/>
          </p:nvSpPr>
          <p:spPr>
            <a:xfrm>
              <a:off x="4696767" y="2762156"/>
              <a:ext cx="353207" cy="374199"/>
            </a:xfrm>
            <a:custGeom>
              <a:rect b="b" l="l" r="r" t="t"/>
              <a:pathLst>
                <a:path extrusionOk="0" h="14243" w="13444">
                  <a:moveTo>
                    <a:pt x="4822" y="3727"/>
                  </a:moveTo>
                  <a:lnTo>
                    <a:pt x="6361" y="4608"/>
                  </a:lnTo>
                  <a:lnTo>
                    <a:pt x="4822" y="5482"/>
                  </a:lnTo>
                  <a:lnTo>
                    <a:pt x="4822" y="3727"/>
                  </a:lnTo>
                  <a:close/>
                  <a:moveTo>
                    <a:pt x="8741" y="3727"/>
                  </a:moveTo>
                  <a:lnTo>
                    <a:pt x="8741" y="5482"/>
                  </a:lnTo>
                  <a:lnTo>
                    <a:pt x="7201" y="4608"/>
                  </a:lnTo>
                  <a:lnTo>
                    <a:pt x="8741" y="3727"/>
                  </a:lnTo>
                  <a:close/>
                  <a:moveTo>
                    <a:pt x="2685" y="2797"/>
                  </a:moveTo>
                  <a:cubicBezTo>
                    <a:pt x="3448" y="2797"/>
                    <a:pt x="3844" y="3207"/>
                    <a:pt x="4405" y="3484"/>
                  </a:cubicBezTo>
                  <a:lnTo>
                    <a:pt x="4405" y="5725"/>
                  </a:lnTo>
                  <a:lnTo>
                    <a:pt x="2422" y="6862"/>
                  </a:lnTo>
                  <a:lnTo>
                    <a:pt x="1707" y="6453"/>
                  </a:lnTo>
                  <a:cubicBezTo>
                    <a:pt x="937" y="6016"/>
                    <a:pt x="563" y="5107"/>
                    <a:pt x="792" y="4247"/>
                  </a:cubicBezTo>
                  <a:cubicBezTo>
                    <a:pt x="1021" y="3394"/>
                    <a:pt x="1797" y="2797"/>
                    <a:pt x="2685" y="2797"/>
                  </a:cubicBezTo>
                  <a:close/>
                  <a:moveTo>
                    <a:pt x="10870" y="2797"/>
                  </a:moveTo>
                  <a:cubicBezTo>
                    <a:pt x="11758" y="2797"/>
                    <a:pt x="12535" y="3394"/>
                    <a:pt x="12764" y="4247"/>
                  </a:cubicBezTo>
                  <a:cubicBezTo>
                    <a:pt x="12992" y="5107"/>
                    <a:pt x="12618" y="6009"/>
                    <a:pt x="11848" y="6453"/>
                  </a:cubicBezTo>
                  <a:lnTo>
                    <a:pt x="11140" y="6862"/>
                  </a:lnTo>
                  <a:lnTo>
                    <a:pt x="9150" y="5725"/>
                  </a:lnTo>
                  <a:lnTo>
                    <a:pt x="9150" y="3484"/>
                  </a:lnTo>
                  <a:cubicBezTo>
                    <a:pt x="9725" y="3200"/>
                    <a:pt x="10114" y="2797"/>
                    <a:pt x="10870" y="2797"/>
                  </a:cubicBezTo>
                  <a:close/>
                  <a:moveTo>
                    <a:pt x="4398" y="6203"/>
                  </a:moveTo>
                  <a:lnTo>
                    <a:pt x="4398" y="7993"/>
                  </a:lnTo>
                  <a:lnTo>
                    <a:pt x="2838" y="7098"/>
                  </a:lnTo>
                  <a:lnTo>
                    <a:pt x="4398" y="6203"/>
                  </a:lnTo>
                  <a:close/>
                  <a:moveTo>
                    <a:pt x="9150" y="6203"/>
                  </a:moveTo>
                  <a:lnTo>
                    <a:pt x="10710" y="7098"/>
                  </a:lnTo>
                  <a:lnTo>
                    <a:pt x="9150" y="7993"/>
                  </a:lnTo>
                  <a:lnTo>
                    <a:pt x="9150" y="6203"/>
                  </a:lnTo>
                  <a:close/>
                  <a:moveTo>
                    <a:pt x="6778" y="4844"/>
                  </a:moveTo>
                  <a:lnTo>
                    <a:pt x="8741" y="5967"/>
                  </a:lnTo>
                  <a:lnTo>
                    <a:pt x="8741" y="8235"/>
                  </a:lnTo>
                  <a:lnTo>
                    <a:pt x="6778" y="9352"/>
                  </a:lnTo>
                  <a:lnTo>
                    <a:pt x="4822" y="8235"/>
                  </a:lnTo>
                  <a:lnTo>
                    <a:pt x="4822" y="5967"/>
                  </a:lnTo>
                  <a:lnTo>
                    <a:pt x="6778" y="4844"/>
                  </a:lnTo>
                  <a:close/>
                  <a:moveTo>
                    <a:pt x="4822" y="8721"/>
                  </a:moveTo>
                  <a:lnTo>
                    <a:pt x="6354" y="9595"/>
                  </a:lnTo>
                  <a:lnTo>
                    <a:pt x="4822" y="10476"/>
                  </a:lnTo>
                  <a:lnTo>
                    <a:pt x="4822" y="8721"/>
                  </a:lnTo>
                  <a:close/>
                  <a:moveTo>
                    <a:pt x="8734" y="8714"/>
                  </a:moveTo>
                  <a:lnTo>
                    <a:pt x="8734" y="10476"/>
                  </a:lnTo>
                  <a:lnTo>
                    <a:pt x="7201" y="9595"/>
                  </a:lnTo>
                  <a:lnTo>
                    <a:pt x="8734" y="8714"/>
                  </a:lnTo>
                  <a:close/>
                  <a:moveTo>
                    <a:pt x="11140" y="7341"/>
                  </a:moveTo>
                  <a:lnTo>
                    <a:pt x="11855" y="7743"/>
                  </a:lnTo>
                  <a:cubicBezTo>
                    <a:pt x="12306" y="8007"/>
                    <a:pt x="12632" y="8430"/>
                    <a:pt x="12764" y="8929"/>
                  </a:cubicBezTo>
                  <a:cubicBezTo>
                    <a:pt x="13125" y="10254"/>
                    <a:pt x="12073" y="11406"/>
                    <a:pt x="10873" y="11406"/>
                  </a:cubicBezTo>
                  <a:cubicBezTo>
                    <a:pt x="10553" y="11406"/>
                    <a:pt x="10223" y="11324"/>
                    <a:pt x="9906" y="11142"/>
                  </a:cubicBezTo>
                  <a:lnTo>
                    <a:pt x="9157" y="10712"/>
                  </a:lnTo>
                  <a:lnTo>
                    <a:pt x="9157" y="8478"/>
                  </a:lnTo>
                  <a:lnTo>
                    <a:pt x="11140" y="7341"/>
                  </a:lnTo>
                  <a:close/>
                  <a:moveTo>
                    <a:pt x="6778" y="9838"/>
                  </a:moveTo>
                  <a:lnTo>
                    <a:pt x="8741" y="10954"/>
                  </a:lnTo>
                  <a:lnTo>
                    <a:pt x="8741" y="11821"/>
                  </a:lnTo>
                  <a:cubicBezTo>
                    <a:pt x="8734" y="12903"/>
                    <a:pt x="7860" y="13777"/>
                    <a:pt x="6778" y="13777"/>
                  </a:cubicBezTo>
                  <a:cubicBezTo>
                    <a:pt x="5702" y="13777"/>
                    <a:pt x="4822" y="12903"/>
                    <a:pt x="4822" y="11821"/>
                  </a:cubicBezTo>
                  <a:lnTo>
                    <a:pt x="4822" y="10954"/>
                  </a:lnTo>
                  <a:lnTo>
                    <a:pt x="6778" y="9838"/>
                  </a:lnTo>
                  <a:close/>
                  <a:moveTo>
                    <a:pt x="6767" y="0"/>
                  </a:moveTo>
                  <a:cubicBezTo>
                    <a:pt x="6533" y="0"/>
                    <a:pt x="6296" y="35"/>
                    <a:pt x="6063" y="106"/>
                  </a:cubicBezTo>
                  <a:cubicBezTo>
                    <a:pt x="5071" y="418"/>
                    <a:pt x="4398" y="1334"/>
                    <a:pt x="4398" y="2374"/>
                  </a:cubicBezTo>
                  <a:lnTo>
                    <a:pt x="4398" y="3006"/>
                  </a:lnTo>
                  <a:lnTo>
                    <a:pt x="3851" y="2693"/>
                  </a:lnTo>
                  <a:cubicBezTo>
                    <a:pt x="3488" y="2491"/>
                    <a:pt x="3094" y="2395"/>
                    <a:pt x="2706" y="2395"/>
                  </a:cubicBezTo>
                  <a:cubicBezTo>
                    <a:pt x="1881" y="2395"/>
                    <a:pt x="1080" y="2827"/>
                    <a:pt x="646" y="3595"/>
                  </a:cubicBezTo>
                  <a:cubicBezTo>
                    <a:pt x="1" y="4719"/>
                    <a:pt x="375" y="6155"/>
                    <a:pt x="1492" y="6814"/>
                  </a:cubicBezTo>
                  <a:lnTo>
                    <a:pt x="1992" y="7098"/>
                  </a:lnTo>
                  <a:lnTo>
                    <a:pt x="1499" y="7389"/>
                  </a:lnTo>
                  <a:cubicBezTo>
                    <a:pt x="597" y="7902"/>
                    <a:pt x="140" y="8943"/>
                    <a:pt x="369" y="9956"/>
                  </a:cubicBezTo>
                  <a:cubicBezTo>
                    <a:pt x="591" y="10968"/>
                    <a:pt x="1444" y="11717"/>
                    <a:pt x="2477" y="11808"/>
                  </a:cubicBezTo>
                  <a:lnTo>
                    <a:pt x="2491" y="11808"/>
                  </a:lnTo>
                  <a:cubicBezTo>
                    <a:pt x="2495" y="11808"/>
                    <a:pt x="2500" y="11808"/>
                    <a:pt x="2504" y="11808"/>
                  </a:cubicBezTo>
                  <a:cubicBezTo>
                    <a:pt x="2769" y="11808"/>
                    <a:pt x="2785" y="11398"/>
                    <a:pt x="2512" y="11391"/>
                  </a:cubicBezTo>
                  <a:cubicBezTo>
                    <a:pt x="1659" y="11315"/>
                    <a:pt x="958" y="10698"/>
                    <a:pt x="778" y="9865"/>
                  </a:cubicBezTo>
                  <a:cubicBezTo>
                    <a:pt x="591" y="9033"/>
                    <a:pt x="965" y="8173"/>
                    <a:pt x="1707" y="7750"/>
                  </a:cubicBezTo>
                  <a:lnTo>
                    <a:pt x="2415" y="7341"/>
                  </a:lnTo>
                  <a:lnTo>
                    <a:pt x="4405" y="8478"/>
                  </a:lnTo>
                  <a:lnTo>
                    <a:pt x="4405" y="10712"/>
                  </a:lnTo>
                  <a:cubicBezTo>
                    <a:pt x="3740" y="11079"/>
                    <a:pt x="3587" y="11211"/>
                    <a:pt x="3261" y="11315"/>
                  </a:cubicBezTo>
                  <a:cubicBezTo>
                    <a:pt x="3014" y="11391"/>
                    <a:pt x="3097" y="11727"/>
                    <a:pt x="3319" y="11727"/>
                  </a:cubicBezTo>
                  <a:cubicBezTo>
                    <a:pt x="3340" y="11727"/>
                    <a:pt x="3362" y="11724"/>
                    <a:pt x="3386" y="11717"/>
                  </a:cubicBezTo>
                  <a:cubicBezTo>
                    <a:pt x="3760" y="11599"/>
                    <a:pt x="3948" y="11447"/>
                    <a:pt x="4405" y="11197"/>
                  </a:cubicBezTo>
                  <a:lnTo>
                    <a:pt x="4405" y="11821"/>
                  </a:lnTo>
                  <a:cubicBezTo>
                    <a:pt x="4378" y="13153"/>
                    <a:pt x="5446" y="14242"/>
                    <a:pt x="6778" y="14242"/>
                  </a:cubicBezTo>
                  <a:cubicBezTo>
                    <a:pt x="8109" y="14242"/>
                    <a:pt x="9178" y="13153"/>
                    <a:pt x="9157" y="11821"/>
                  </a:cubicBezTo>
                  <a:lnTo>
                    <a:pt x="9157" y="11197"/>
                  </a:lnTo>
                  <a:cubicBezTo>
                    <a:pt x="9517" y="11371"/>
                    <a:pt x="10003" y="11821"/>
                    <a:pt x="10877" y="11821"/>
                  </a:cubicBezTo>
                  <a:cubicBezTo>
                    <a:pt x="11952" y="11821"/>
                    <a:pt x="12888" y="11093"/>
                    <a:pt x="13166" y="10053"/>
                  </a:cubicBezTo>
                  <a:cubicBezTo>
                    <a:pt x="13443" y="9019"/>
                    <a:pt x="12985" y="7923"/>
                    <a:pt x="12056" y="7389"/>
                  </a:cubicBezTo>
                  <a:lnTo>
                    <a:pt x="11564" y="7105"/>
                  </a:lnTo>
                  <a:lnTo>
                    <a:pt x="12056" y="6820"/>
                  </a:lnTo>
                  <a:cubicBezTo>
                    <a:pt x="12791" y="6390"/>
                    <a:pt x="13249" y="5600"/>
                    <a:pt x="13249" y="4747"/>
                  </a:cubicBezTo>
                  <a:cubicBezTo>
                    <a:pt x="13249" y="3375"/>
                    <a:pt x="12106" y="2377"/>
                    <a:pt x="10863" y="2377"/>
                  </a:cubicBezTo>
                  <a:cubicBezTo>
                    <a:pt x="10471" y="2377"/>
                    <a:pt x="10070" y="2476"/>
                    <a:pt x="9691" y="2693"/>
                  </a:cubicBezTo>
                  <a:lnTo>
                    <a:pt x="9150" y="3006"/>
                  </a:lnTo>
                  <a:cubicBezTo>
                    <a:pt x="9136" y="2485"/>
                    <a:pt x="9178" y="2250"/>
                    <a:pt x="9087" y="1861"/>
                  </a:cubicBezTo>
                  <a:cubicBezTo>
                    <a:pt x="9064" y="1748"/>
                    <a:pt x="8979" y="1698"/>
                    <a:pt x="8892" y="1698"/>
                  </a:cubicBezTo>
                  <a:cubicBezTo>
                    <a:pt x="8771" y="1698"/>
                    <a:pt x="8646" y="1794"/>
                    <a:pt x="8678" y="1951"/>
                  </a:cubicBezTo>
                  <a:cubicBezTo>
                    <a:pt x="8754" y="2284"/>
                    <a:pt x="8720" y="2471"/>
                    <a:pt x="8727" y="3241"/>
                  </a:cubicBezTo>
                  <a:lnTo>
                    <a:pt x="6771" y="4365"/>
                  </a:lnTo>
                  <a:lnTo>
                    <a:pt x="4815" y="3241"/>
                  </a:lnTo>
                  <a:lnTo>
                    <a:pt x="4815" y="2374"/>
                  </a:lnTo>
                  <a:cubicBezTo>
                    <a:pt x="4815" y="1521"/>
                    <a:pt x="5370" y="765"/>
                    <a:pt x="6188" y="509"/>
                  </a:cubicBezTo>
                  <a:cubicBezTo>
                    <a:pt x="6381" y="448"/>
                    <a:pt x="6578" y="419"/>
                    <a:pt x="6773" y="419"/>
                  </a:cubicBezTo>
                  <a:cubicBezTo>
                    <a:pt x="7401" y="419"/>
                    <a:pt x="8004" y="724"/>
                    <a:pt x="8380" y="1265"/>
                  </a:cubicBezTo>
                  <a:cubicBezTo>
                    <a:pt x="8426" y="1330"/>
                    <a:pt x="8487" y="1358"/>
                    <a:pt x="8547" y="1358"/>
                  </a:cubicBezTo>
                  <a:cubicBezTo>
                    <a:pt x="8697" y="1358"/>
                    <a:pt x="8840" y="1190"/>
                    <a:pt x="8727" y="1022"/>
                  </a:cubicBezTo>
                  <a:cubicBezTo>
                    <a:pt x="8270" y="369"/>
                    <a:pt x="7533" y="0"/>
                    <a:pt x="67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66"/>
            <p:cNvSpPr/>
            <p:nvPr/>
          </p:nvSpPr>
          <p:spPr>
            <a:xfrm>
              <a:off x="4843656" y="2919134"/>
              <a:ext cx="62161" cy="59244"/>
            </a:xfrm>
            <a:custGeom>
              <a:rect b="b" l="l" r="r" t="t"/>
              <a:pathLst>
                <a:path extrusionOk="0" h="2255" w="2366">
                  <a:moveTo>
                    <a:pt x="1191" y="0"/>
                  </a:moveTo>
                  <a:cubicBezTo>
                    <a:pt x="667" y="0"/>
                    <a:pt x="146" y="346"/>
                    <a:pt x="70" y="991"/>
                  </a:cubicBezTo>
                  <a:cubicBezTo>
                    <a:pt x="0" y="1504"/>
                    <a:pt x="306" y="2004"/>
                    <a:pt x="791" y="2184"/>
                  </a:cubicBezTo>
                  <a:cubicBezTo>
                    <a:pt x="920" y="2232"/>
                    <a:pt x="1053" y="2255"/>
                    <a:pt x="1185" y="2255"/>
                  </a:cubicBezTo>
                  <a:cubicBezTo>
                    <a:pt x="1552" y="2255"/>
                    <a:pt x="1909" y="2077"/>
                    <a:pt x="2123" y="1761"/>
                  </a:cubicBezTo>
                  <a:cubicBezTo>
                    <a:pt x="2324" y="1456"/>
                    <a:pt x="2366" y="1081"/>
                    <a:pt x="2248" y="741"/>
                  </a:cubicBezTo>
                  <a:cubicBezTo>
                    <a:pt x="2062" y="238"/>
                    <a:pt x="1626" y="0"/>
                    <a:pt x="11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66"/>
            <p:cNvSpPr/>
            <p:nvPr/>
          </p:nvSpPr>
          <p:spPr>
            <a:xfrm>
              <a:off x="4686757" y="2827311"/>
              <a:ext cx="62660" cy="48473"/>
            </a:xfrm>
            <a:custGeom>
              <a:rect b="b" l="l" r="r" t="t"/>
              <a:pathLst>
                <a:path extrusionOk="0" h="1845" w="2385">
                  <a:moveTo>
                    <a:pt x="1207" y="1"/>
                  </a:moveTo>
                  <a:cubicBezTo>
                    <a:pt x="1147" y="1"/>
                    <a:pt x="1084" y="7"/>
                    <a:pt x="1020" y="19"/>
                  </a:cubicBezTo>
                  <a:cubicBezTo>
                    <a:pt x="215" y="172"/>
                    <a:pt x="0" y="1226"/>
                    <a:pt x="680" y="1691"/>
                  </a:cubicBezTo>
                  <a:cubicBezTo>
                    <a:pt x="770" y="1746"/>
                    <a:pt x="867" y="1795"/>
                    <a:pt x="978" y="1816"/>
                  </a:cubicBezTo>
                  <a:cubicBezTo>
                    <a:pt x="1054" y="1835"/>
                    <a:pt x="1130" y="1845"/>
                    <a:pt x="1205" y="1845"/>
                  </a:cubicBezTo>
                  <a:cubicBezTo>
                    <a:pt x="1503" y="1845"/>
                    <a:pt x="1786" y="1696"/>
                    <a:pt x="1963" y="1441"/>
                  </a:cubicBezTo>
                  <a:cubicBezTo>
                    <a:pt x="2385" y="809"/>
                    <a:pt x="1913" y="1"/>
                    <a:pt x="120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66"/>
            <p:cNvSpPr/>
            <p:nvPr/>
          </p:nvSpPr>
          <p:spPr>
            <a:xfrm>
              <a:off x="5005600" y="3019416"/>
              <a:ext cx="52020" cy="48604"/>
            </a:xfrm>
            <a:custGeom>
              <a:rect b="b" l="l" r="r" t="t"/>
              <a:pathLst>
                <a:path extrusionOk="0" h="1850" w="1980">
                  <a:moveTo>
                    <a:pt x="1025" y="1"/>
                  </a:moveTo>
                  <a:cubicBezTo>
                    <a:pt x="613" y="1"/>
                    <a:pt x="203" y="258"/>
                    <a:pt x="114" y="760"/>
                  </a:cubicBezTo>
                  <a:cubicBezTo>
                    <a:pt x="0" y="1404"/>
                    <a:pt x="513" y="1850"/>
                    <a:pt x="1039" y="1850"/>
                  </a:cubicBezTo>
                  <a:cubicBezTo>
                    <a:pt x="1317" y="1850"/>
                    <a:pt x="1598" y="1725"/>
                    <a:pt x="1792" y="1440"/>
                  </a:cubicBezTo>
                  <a:cubicBezTo>
                    <a:pt x="1938" y="1225"/>
                    <a:pt x="1980" y="954"/>
                    <a:pt x="1924" y="705"/>
                  </a:cubicBezTo>
                  <a:cubicBezTo>
                    <a:pt x="1806" y="232"/>
                    <a:pt x="1415" y="1"/>
                    <a:pt x="102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66"/>
            <p:cNvSpPr/>
            <p:nvPr/>
          </p:nvSpPr>
          <p:spPr>
            <a:xfrm>
              <a:off x="4857476" y="2936946"/>
              <a:ext cx="48341" cy="41484"/>
            </a:xfrm>
            <a:custGeom>
              <a:rect b="b" l="l" r="r" t="t"/>
              <a:pathLst>
                <a:path extrusionOk="0" h="1579" w="1840">
                  <a:moveTo>
                    <a:pt x="1332" y="1"/>
                  </a:moveTo>
                  <a:cubicBezTo>
                    <a:pt x="592" y="1"/>
                    <a:pt x="1" y="749"/>
                    <a:pt x="279" y="1513"/>
                  </a:cubicBezTo>
                  <a:cubicBezTo>
                    <a:pt x="403" y="1557"/>
                    <a:pt x="531" y="1579"/>
                    <a:pt x="657" y="1579"/>
                  </a:cubicBezTo>
                  <a:cubicBezTo>
                    <a:pt x="1025" y="1579"/>
                    <a:pt x="1380" y="1398"/>
                    <a:pt x="1597" y="1083"/>
                  </a:cubicBezTo>
                  <a:cubicBezTo>
                    <a:pt x="1791" y="785"/>
                    <a:pt x="1840" y="410"/>
                    <a:pt x="1722" y="70"/>
                  </a:cubicBezTo>
                  <a:cubicBezTo>
                    <a:pt x="1590" y="23"/>
                    <a:pt x="1459" y="1"/>
                    <a:pt x="13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66"/>
            <p:cNvSpPr/>
            <p:nvPr/>
          </p:nvSpPr>
          <p:spPr>
            <a:xfrm>
              <a:off x="4708563" y="2844940"/>
              <a:ext cx="34890" cy="30844"/>
            </a:xfrm>
            <a:custGeom>
              <a:rect b="b" l="l" r="r" t="t"/>
              <a:pathLst>
                <a:path extrusionOk="0" h="1174" w="1328">
                  <a:moveTo>
                    <a:pt x="1040" y="0"/>
                  </a:moveTo>
                  <a:cubicBezTo>
                    <a:pt x="464" y="0"/>
                    <a:pt x="1" y="548"/>
                    <a:pt x="148" y="1145"/>
                  </a:cubicBezTo>
                  <a:cubicBezTo>
                    <a:pt x="224" y="1164"/>
                    <a:pt x="300" y="1174"/>
                    <a:pt x="375" y="1174"/>
                  </a:cubicBezTo>
                  <a:cubicBezTo>
                    <a:pt x="673" y="1174"/>
                    <a:pt x="956" y="1025"/>
                    <a:pt x="1133" y="770"/>
                  </a:cubicBezTo>
                  <a:cubicBezTo>
                    <a:pt x="1279" y="548"/>
                    <a:pt x="1328" y="285"/>
                    <a:pt x="1265" y="28"/>
                  </a:cubicBezTo>
                  <a:cubicBezTo>
                    <a:pt x="1189" y="9"/>
                    <a:pt x="1114" y="0"/>
                    <a:pt x="10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66"/>
            <p:cNvSpPr/>
            <p:nvPr/>
          </p:nvSpPr>
          <p:spPr>
            <a:xfrm>
              <a:off x="5022914" y="3037176"/>
              <a:ext cx="34890" cy="30765"/>
            </a:xfrm>
            <a:custGeom>
              <a:rect b="b" l="l" r="r" t="t"/>
              <a:pathLst>
                <a:path extrusionOk="0" h="1171" w="1328">
                  <a:moveTo>
                    <a:pt x="1040" y="1"/>
                  </a:moveTo>
                  <a:cubicBezTo>
                    <a:pt x="464" y="1"/>
                    <a:pt x="1" y="549"/>
                    <a:pt x="148" y="1145"/>
                  </a:cubicBezTo>
                  <a:cubicBezTo>
                    <a:pt x="220" y="1163"/>
                    <a:pt x="293" y="1171"/>
                    <a:pt x="364" y="1171"/>
                  </a:cubicBezTo>
                  <a:cubicBezTo>
                    <a:pt x="668" y="1171"/>
                    <a:pt x="959" y="1022"/>
                    <a:pt x="1133" y="764"/>
                  </a:cubicBezTo>
                  <a:cubicBezTo>
                    <a:pt x="1279" y="549"/>
                    <a:pt x="1328" y="278"/>
                    <a:pt x="1265" y="29"/>
                  </a:cubicBezTo>
                  <a:cubicBezTo>
                    <a:pt x="1189" y="10"/>
                    <a:pt x="1114" y="1"/>
                    <a:pt x="10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3" name="Google Shape;13843;p66"/>
          <p:cNvGrpSpPr/>
          <p:nvPr/>
        </p:nvGrpSpPr>
        <p:grpSpPr>
          <a:xfrm>
            <a:off x="5221613" y="2784802"/>
            <a:ext cx="406567" cy="327855"/>
            <a:chOff x="5221613" y="2784802"/>
            <a:chExt cx="406567" cy="327855"/>
          </a:xfrm>
        </p:grpSpPr>
        <p:sp>
          <p:nvSpPr>
            <p:cNvPr id="13844" name="Google Shape;13844;p66"/>
            <p:cNvSpPr/>
            <p:nvPr/>
          </p:nvSpPr>
          <p:spPr>
            <a:xfrm>
              <a:off x="5221613" y="2811049"/>
              <a:ext cx="406567" cy="301608"/>
            </a:xfrm>
            <a:custGeom>
              <a:rect b="b" l="l" r="r" t="t"/>
              <a:pathLst>
                <a:path extrusionOk="0" h="11480" w="15475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0730"/>
                  </a:lnTo>
                  <a:cubicBezTo>
                    <a:pt x="0" y="11140"/>
                    <a:pt x="340" y="11479"/>
                    <a:pt x="749" y="11479"/>
                  </a:cubicBezTo>
                  <a:lnTo>
                    <a:pt x="14726" y="11479"/>
                  </a:lnTo>
                  <a:cubicBezTo>
                    <a:pt x="15135" y="11479"/>
                    <a:pt x="15475" y="11140"/>
                    <a:pt x="15475" y="10730"/>
                  </a:cubicBez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DBE3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66"/>
            <p:cNvSpPr/>
            <p:nvPr/>
          </p:nvSpPr>
          <p:spPr>
            <a:xfrm>
              <a:off x="5221613" y="2811049"/>
              <a:ext cx="406567" cy="39382"/>
            </a:xfrm>
            <a:custGeom>
              <a:rect b="b" l="l" r="r" t="t"/>
              <a:pathLst>
                <a:path extrusionOk="0" h="1499" w="15475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498"/>
                  </a:lnTo>
                  <a:lnTo>
                    <a:pt x="15475" y="1498"/>
                  </a:ln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66"/>
            <p:cNvSpPr/>
            <p:nvPr/>
          </p:nvSpPr>
          <p:spPr>
            <a:xfrm>
              <a:off x="5247833" y="2811049"/>
              <a:ext cx="52519" cy="26246"/>
            </a:xfrm>
            <a:custGeom>
              <a:rect b="b" l="l" r="r" t="t"/>
              <a:pathLst>
                <a:path extrusionOk="0" h="999" w="1999">
                  <a:moveTo>
                    <a:pt x="1" y="0"/>
                  </a:moveTo>
                  <a:lnTo>
                    <a:pt x="1" y="250"/>
                  </a:lnTo>
                  <a:cubicBezTo>
                    <a:pt x="1" y="659"/>
                    <a:pt x="341" y="999"/>
                    <a:pt x="750" y="999"/>
                  </a:cubicBezTo>
                  <a:lnTo>
                    <a:pt x="1249" y="999"/>
                  </a:lnTo>
                  <a:cubicBezTo>
                    <a:pt x="1666" y="999"/>
                    <a:pt x="1999" y="659"/>
                    <a:pt x="1999" y="250"/>
                  </a:cubicBezTo>
                  <a:lnTo>
                    <a:pt x="1999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66"/>
            <p:cNvSpPr/>
            <p:nvPr/>
          </p:nvSpPr>
          <p:spPr>
            <a:xfrm>
              <a:off x="5549441" y="2811049"/>
              <a:ext cx="52492" cy="26246"/>
            </a:xfrm>
            <a:custGeom>
              <a:rect b="b" l="l" r="r" t="t"/>
              <a:pathLst>
                <a:path extrusionOk="0" h="999" w="1998">
                  <a:moveTo>
                    <a:pt x="0" y="0"/>
                  </a:moveTo>
                  <a:lnTo>
                    <a:pt x="0" y="250"/>
                  </a:lnTo>
                  <a:cubicBezTo>
                    <a:pt x="0" y="659"/>
                    <a:pt x="333" y="999"/>
                    <a:pt x="749" y="999"/>
                  </a:cubicBezTo>
                  <a:lnTo>
                    <a:pt x="1249" y="999"/>
                  </a:lnTo>
                  <a:cubicBezTo>
                    <a:pt x="1658" y="999"/>
                    <a:pt x="1998" y="659"/>
                    <a:pt x="1998" y="250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66"/>
            <p:cNvSpPr/>
            <p:nvPr/>
          </p:nvSpPr>
          <p:spPr>
            <a:xfrm>
              <a:off x="5260969" y="2784802"/>
              <a:ext cx="26272" cy="39382"/>
            </a:xfrm>
            <a:custGeom>
              <a:rect b="b" l="l" r="r" t="t"/>
              <a:pathLst>
                <a:path extrusionOk="0" h="1499" w="100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1249"/>
                  </a:lnTo>
                  <a:cubicBezTo>
                    <a:pt x="0" y="1381"/>
                    <a:pt x="111" y="1498"/>
                    <a:pt x="250" y="1498"/>
                  </a:cubicBezTo>
                  <a:lnTo>
                    <a:pt x="749" y="1498"/>
                  </a:lnTo>
                  <a:cubicBezTo>
                    <a:pt x="888" y="1498"/>
                    <a:pt x="999" y="1388"/>
                    <a:pt x="999" y="1249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66"/>
            <p:cNvSpPr/>
            <p:nvPr/>
          </p:nvSpPr>
          <p:spPr>
            <a:xfrm>
              <a:off x="5260969" y="2784802"/>
              <a:ext cx="26272" cy="19704"/>
            </a:xfrm>
            <a:custGeom>
              <a:rect b="b" l="l" r="r" t="t"/>
              <a:pathLst>
                <a:path extrusionOk="0" h="750" w="100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500"/>
                  </a:lnTo>
                  <a:cubicBezTo>
                    <a:pt x="0" y="638"/>
                    <a:pt x="111" y="749"/>
                    <a:pt x="250" y="749"/>
                  </a:cubicBezTo>
                  <a:lnTo>
                    <a:pt x="749" y="749"/>
                  </a:lnTo>
                  <a:cubicBezTo>
                    <a:pt x="888" y="749"/>
                    <a:pt x="999" y="638"/>
                    <a:pt x="999" y="500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66"/>
            <p:cNvSpPr/>
            <p:nvPr/>
          </p:nvSpPr>
          <p:spPr>
            <a:xfrm>
              <a:off x="5562551" y="2784802"/>
              <a:ext cx="26456" cy="39382"/>
            </a:xfrm>
            <a:custGeom>
              <a:rect b="b" l="l" r="r" t="t"/>
              <a:pathLst>
                <a:path extrusionOk="0" h="1499" w="1007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1249"/>
                  </a:lnTo>
                  <a:cubicBezTo>
                    <a:pt x="1" y="1381"/>
                    <a:pt x="119" y="1498"/>
                    <a:pt x="250" y="1498"/>
                  </a:cubicBezTo>
                  <a:lnTo>
                    <a:pt x="757" y="1498"/>
                  </a:lnTo>
                  <a:cubicBezTo>
                    <a:pt x="889" y="1498"/>
                    <a:pt x="1000" y="1388"/>
                    <a:pt x="1006" y="1249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66"/>
            <p:cNvSpPr/>
            <p:nvPr/>
          </p:nvSpPr>
          <p:spPr>
            <a:xfrm>
              <a:off x="5562551" y="2784802"/>
              <a:ext cx="26456" cy="19704"/>
            </a:xfrm>
            <a:custGeom>
              <a:rect b="b" l="l" r="r" t="t"/>
              <a:pathLst>
                <a:path extrusionOk="0" h="750" w="1007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500"/>
                  </a:lnTo>
                  <a:cubicBezTo>
                    <a:pt x="1" y="638"/>
                    <a:pt x="119" y="749"/>
                    <a:pt x="250" y="749"/>
                  </a:cubicBezTo>
                  <a:lnTo>
                    <a:pt x="757" y="749"/>
                  </a:lnTo>
                  <a:cubicBezTo>
                    <a:pt x="889" y="749"/>
                    <a:pt x="1006" y="638"/>
                    <a:pt x="1006" y="500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66"/>
            <p:cNvSpPr/>
            <p:nvPr/>
          </p:nvSpPr>
          <p:spPr>
            <a:xfrm>
              <a:off x="5221613" y="2850405"/>
              <a:ext cx="406567" cy="13136"/>
            </a:xfrm>
            <a:custGeom>
              <a:rect b="b" l="l" r="r" t="t"/>
              <a:pathLst>
                <a:path extrusionOk="0" h="500" w="15475">
                  <a:moveTo>
                    <a:pt x="0" y="0"/>
                  </a:moveTo>
                  <a:lnTo>
                    <a:pt x="0" y="500"/>
                  </a:lnTo>
                  <a:lnTo>
                    <a:pt x="15475" y="500"/>
                  </a:lnTo>
                  <a:lnTo>
                    <a:pt x="15475" y="0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3" name="Google Shape;13853;p66"/>
            <p:cNvSpPr/>
            <p:nvPr/>
          </p:nvSpPr>
          <p:spPr>
            <a:xfrm>
              <a:off x="5260969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4" name="Google Shape;13854;p66"/>
            <p:cNvSpPr/>
            <p:nvPr/>
          </p:nvSpPr>
          <p:spPr>
            <a:xfrm>
              <a:off x="5260969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66"/>
            <p:cNvSpPr/>
            <p:nvPr/>
          </p:nvSpPr>
          <p:spPr>
            <a:xfrm>
              <a:off x="5260969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66"/>
            <p:cNvSpPr/>
            <p:nvPr/>
          </p:nvSpPr>
          <p:spPr>
            <a:xfrm>
              <a:off x="5352818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0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66"/>
            <p:cNvSpPr/>
            <p:nvPr/>
          </p:nvSpPr>
          <p:spPr>
            <a:xfrm>
              <a:off x="5444482" y="2994536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66"/>
            <p:cNvSpPr/>
            <p:nvPr/>
          </p:nvSpPr>
          <p:spPr>
            <a:xfrm>
              <a:off x="5352818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66"/>
            <p:cNvSpPr/>
            <p:nvPr/>
          </p:nvSpPr>
          <p:spPr>
            <a:xfrm>
              <a:off x="5260969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66"/>
            <p:cNvSpPr/>
            <p:nvPr/>
          </p:nvSpPr>
          <p:spPr>
            <a:xfrm>
              <a:off x="5352818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66"/>
            <p:cNvSpPr/>
            <p:nvPr/>
          </p:nvSpPr>
          <p:spPr>
            <a:xfrm>
              <a:off x="5352818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66"/>
            <p:cNvSpPr/>
            <p:nvPr/>
          </p:nvSpPr>
          <p:spPr>
            <a:xfrm>
              <a:off x="5536489" y="2994536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1"/>
                  </a:moveTo>
                  <a:cubicBezTo>
                    <a:pt x="112" y="1"/>
                    <a:pt x="1" y="112"/>
                    <a:pt x="1" y="251"/>
                  </a:cubicBezTo>
                  <a:lnTo>
                    <a:pt x="1" y="750"/>
                  </a:lnTo>
                  <a:cubicBezTo>
                    <a:pt x="1" y="889"/>
                    <a:pt x="112" y="1000"/>
                    <a:pt x="251" y="1000"/>
                  </a:cubicBezTo>
                  <a:lnTo>
                    <a:pt x="1749" y="1000"/>
                  </a:lnTo>
                  <a:cubicBezTo>
                    <a:pt x="1881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66"/>
            <p:cNvSpPr/>
            <p:nvPr/>
          </p:nvSpPr>
          <p:spPr>
            <a:xfrm>
              <a:off x="5536489" y="2889577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1"/>
                  </a:moveTo>
                  <a:cubicBezTo>
                    <a:pt x="112" y="1"/>
                    <a:pt x="1" y="112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66"/>
            <p:cNvSpPr/>
            <p:nvPr/>
          </p:nvSpPr>
          <p:spPr>
            <a:xfrm>
              <a:off x="5536489" y="3047028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66"/>
            <p:cNvSpPr/>
            <p:nvPr/>
          </p:nvSpPr>
          <p:spPr>
            <a:xfrm>
              <a:off x="5444482" y="2942070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6" name="Google Shape;13866;p66"/>
            <p:cNvSpPr/>
            <p:nvPr/>
          </p:nvSpPr>
          <p:spPr>
            <a:xfrm>
              <a:off x="5444482" y="2889577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66"/>
            <p:cNvSpPr/>
            <p:nvPr/>
          </p:nvSpPr>
          <p:spPr>
            <a:xfrm>
              <a:off x="5536489" y="2942070"/>
              <a:ext cx="52519" cy="26272"/>
            </a:xfrm>
            <a:custGeom>
              <a:rect b="b" l="l" r="r" t="t"/>
              <a:pathLst>
                <a:path extrusionOk="0" h="1000" w="1999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49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66"/>
            <p:cNvSpPr/>
            <p:nvPr/>
          </p:nvSpPr>
          <p:spPr>
            <a:xfrm>
              <a:off x="5444482" y="3047028"/>
              <a:ext cx="52492" cy="26272"/>
            </a:xfrm>
            <a:custGeom>
              <a:rect b="b" l="l" r="r" t="t"/>
              <a:pathLst>
                <a:path extrusionOk="0" h="1000" w="1998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66"/>
            <p:cNvSpPr/>
            <p:nvPr/>
          </p:nvSpPr>
          <p:spPr>
            <a:xfrm>
              <a:off x="5533178" y="2935239"/>
              <a:ext cx="58824" cy="39645"/>
            </a:xfrm>
            <a:custGeom>
              <a:rect b="b" l="l" r="r" t="t"/>
              <a:pathLst>
                <a:path extrusionOk="0" h="1509" w="2239">
                  <a:moveTo>
                    <a:pt x="1875" y="0"/>
                  </a:moveTo>
                  <a:cubicBezTo>
                    <a:pt x="1814" y="0"/>
                    <a:pt x="1751" y="26"/>
                    <a:pt x="1694" y="87"/>
                  </a:cubicBezTo>
                  <a:lnTo>
                    <a:pt x="869" y="905"/>
                  </a:lnTo>
                  <a:lnTo>
                    <a:pt x="550" y="586"/>
                  </a:lnTo>
                  <a:cubicBezTo>
                    <a:pt x="494" y="525"/>
                    <a:pt x="430" y="500"/>
                    <a:pt x="369" y="500"/>
                  </a:cubicBezTo>
                  <a:cubicBezTo>
                    <a:pt x="172" y="500"/>
                    <a:pt x="1" y="760"/>
                    <a:pt x="196" y="940"/>
                  </a:cubicBezTo>
                  <a:lnTo>
                    <a:pt x="696" y="1439"/>
                  </a:lnTo>
                  <a:cubicBezTo>
                    <a:pt x="744" y="1481"/>
                    <a:pt x="807" y="1509"/>
                    <a:pt x="869" y="1509"/>
                  </a:cubicBezTo>
                  <a:cubicBezTo>
                    <a:pt x="938" y="1509"/>
                    <a:pt x="1001" y="1488"/>
                    <a:pt x="1049" y="1439"/>
                  </a:cubicBezTo>
                  <a:lnTo>
                    <a:pt x="2048" y="441"/>
                  </a:lnTo>
                  <a:cubicBezTo>
                    <a:pt x="2239" y="261"/>
                    <a:pt x="2070" y="0"/>
                    <a:pt x="187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66"/>
            <p:cNvSpPr/>
            <p:nvPr/>
          </p:nvSpPr>
          <p:spPr>
            <a:xfrm>
              <a:off x="5349665" y="2935607"/>
              <a:ext cx="58141" cy="39277"/>
            </a:xfrm>
            <a:custGeom>
              <a:rect b="b" l="l" r="r" t="t"/>
              <a:pathLst>
                <a:path extrusionOk="0" h="1495" w="2213">
                  <a:moveTo>
                    <a:pt x="1861" y="1"/>
                  </a:moveTo>
                  <a:cubicBezTo>
                    <a:pt x="1805" y="1"/>
                    <a:pt x="1747" y="22"/>
                    <a:pt x="1695" y="73"/>
                  </a:cubicBezTo>
                  <a:lnTo>
                    <a:pt x="869" y="891"/>
                  </a:lnTo>
                  <a:lnTo>
                    <a:pt x="550" y="572"/>
                  </a:lnTo>
                  <a:cubicBezTo>
                    <a:pt x="494" y="511"/>
                    <a:pt x="430" y="486"/>
                    <a:pt x="369" y="486"/>
                  </a:cubicBezTo>
                  <a:cubicBezTo>
                    <a:pt x="172" y="486"/>
                    <a:pt x="1" y="746"/>
                    <a:pt x="196" y="926"/>
                  </a:cubicBezTo>
                  <a:lnTo>
                    <a:pt x="696" y="1425"/>
                  </a:lnTo>
                  <a:cubicBezTo>
                    <a:pt x="738" y="1467"/>
                    <a:pt x="800" y="1495"/>
                    <a:pt x="869" y="1495"/>
                  </a:cubicBezTo>
                  <a:cubicBezTo>
                    <a:pt x="932" y="1495"/>
                    <a:pt x="1001" y="1474"/>
                    <a:pt x="1043" y="1425"/>
                  </a:cubicBezTo>
                  <a:lnTo>
                    <a:pt x="2042" y="427"/>
                  </a:lnTo>
                  <a:cubicBezTo>
                    <a:pt x="2213" y="245"/>
                    <a:pt x="2050" y="1"/>
                    <a:pt x="1861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66"/>
            <p:cNvSpPr/>
            <p:nvPr/>
          </p:nvSpPr>
          <p:spPr>
            <a:xfrm>
              <a:off x="5441487" y="2987731"/>
              <a:ext cx="58798" cy="39645"/>
            </a:xfrm>
            <a:custGeom>
              <a:rect b="b" l="l" r="r" t="t"/>
              <a:pathLst>
                <a:path extrusionOk="0" h="1509" w="2238">
                  <a:moveTo>
                    <a:pt x="1870" y="0"/>
                  </a:moveTo>
                  <a:cubicBezTo>
                    <a:pt x="1809" y="0"/>
                    <a:pt x="1745" y="25"/>
                    <a:pt x="1689" y="86"/>
                  </a:cubicBezTo>
                  <a:lnTo>
                    <a:pt x="870" y="905"/>
                  </a:lnTo>
                  <a:lnTo>
                    <a:pt x="544" y="586"/>
                  </a:lnTo>
                  <a:cubicBezTo>
                    <a:pt x="488" y="525"/>
                    <a:pt x="425" y="499"/>
                    <a:pt x="364" y="499"/>
                  </a:cubicBezTo>
                  <a:cubicBezTo>
                    <a:pt x="168" y="499"/>
                    <a:pt x="0" y="760"/>
                    <a:pt x="190" y="940"/>
                  </a:cubicBezTo>
                  <a:lnTo>
                    <a:pt x="690" y="1439"/>
                  </a:lnTo>
                  <a:cubicBezTo>
                    <a:pt x="738" y="1481"/>
                    <a:pt x="801" y="1508"/>
                    <a:pt x="863" y="1508"/>
                  </a:cubicBezTo>
                  <a:cubicBezTo>
                    <a:pt x="933" y="1508"/>
                    <a:pt x="995" y="1481"/>
                    <a:pt x="1044" y="1432"/>
                  </a:cubicBezTo>
                  <a:lnTo>
                    <a:pt x="2042" y="440"/>
                  </a:lnTo>
                  <a:cubicBezTo>
                    <a:pt x="2238" y="260"/>
                    <a:pt x="2067" y="0"/>
                    <a:pt x="1870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66"/>
            <p:cNvSpPr/>
            <p:nvPr/>
          </p:nvSpPr>
          <p:spPr>
            <a:xfrm>
              <a:off x="5258631" y="3040565"/>
              <a:ext cx="57353" cy="39277"/>
            </a:xfrm>
            <a:custGeom>
              <a:rect b="b" l="l" r="r" t="t"/>
              <a:pathLst>
                <a:path extrusionOk="0" h="1495" w="2183">
                  <a:moveTo>
                    <a:pt x="1835" y="0"/>
                  </a:moveTo>
                  <a:cubicBezTo>
                    <a:pt x="1778" y="0"/>
                    <a:pt x="1718" y="22"/>
                    <a:pt x="1664" y="73"/>
                  </a:cubicBezTo>
                  <a:lnTo>
                    <a:pt x="838" y="892"/>
                  </a:lnTo>
                  <a:lnTo>
                    <a:pt x="519" y="572"/>
                  </a:lnTo>
                  <a:cubicBezTo>
                    <a:pt x="465" y="521"/>
                    <a:pt x="405" y="499"/>
                    <a:pt x="348" y="499"/>
                  </a:cubicBezTo>
                  <a:cubicBezTo>
                    <a:pt x="159" y="499"/>
                    <a:pt x="0" y="738"/>
                    <a:pt x="166" y="919"/>
                  </a:cubicBezTo>
                  <a:lnTo>
                    <a:pt x="665" y="1419"/>
                  </a:lnTo>
                  <a:cubicBezTo>
                    <a:pt x="714" y="1467"/>
                    <a:pt x="776" y="1495"/>
                    <a:pt x="838" y="1495"/>
                  </a:cubicBezTo>
                  <a:cubicBezTo>
                    <a:pt x="908" y="1495"/>
                    <a:pt x="970" y="1467"/>
                    <a:pt x="1019" y="1419"/>
                  </a:cubicBezTo>
                  <a:lnTo>
                    <a:pt x="2018" y="420"/>
                  </a:lnTo>
                  <a:cubicBezTo>
                    <a:pt x="2183" y="239"/>
                    <a:pt x="2024" y="0"/>
                    <a:pt x="183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66"/>
            <p:cNvSpPr/>
            <p:nvPr/>
          </p:nvSpPr>
          <p:spPr>
            <a:xfrm>
              <a:off x="5442118" y="2882746"/>
              <a:ext cx="58167" cy="39671"/>
            </a:xfrm>
            <a:custGeom>
              <a:rect b="b" l="l" r="r" t="t"/>
              <a:pathLst>
                <a:path extrusionOk="0" h="1510" w="2214">
                  <a:moveTo>
                    <a:pt x="1846" y="1"/>
                  </a:moveTo>
                  <a:cubicBezTo>
                    <a:pt x="1785" y="1"/>
                    <a:pt x="1721" y="26"/>
                    <a:pt x="1665" y="87"/>
                  </a:cubicBezTo>
                  <a:lnTo>
                    <a:pt x="846" y="913"/>
                  </a:lnTo>
                  <a:lnTo>
                    <a:pt x="520" y="587"/>
                  </a:lnTo>
                  <a:cubicBezTo>
                    <a:pt x="467" y="538"/>
                    <a:pt x="408" y="517"/>
                    <a:pt x="353" y="517"/>
                  </a:cubicBezTo>
                  <a:cubicBezTo>
                    <a:pt x="162" y="517"/>
                    <a:pt x="0" y="758"/>
                    <a:pt x="166" y="940"/>
                  </a:cubicBezTo>
                  <a:lnTo>
                    <a:pt x="666" y="1440"/>
                  </a:lnTo>
                  <a:cubicBezTo>
                    <a:pt x="714" y="1488"/>
                    <a:pt x="777" y="1509"/>
                    <a:pt x="839" y="1509"/>
                  </a:cubicBezTo>
                  <a:cubicBezTo>
                    <a:pt x="909" y="1509"/>
                    <a:pt x="971" y="1488"/>
                    <a:pt x="1020" y="1440"/>
                  </a:cubicBezTo>
                  <a:lnTo>
                    <a:pt x="2018" y="441"/>
                  </a:lnTo>
                  <a:cubicBezTo>
                    <a:pt x="2214" y="261"/>
                    <a:pt x="2043" y="1"/>
                    <a:pt x="184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4" name="Google Shape;13874;p66"/>
          <p:cNvGrpSpPr/>
          <p:nvPr/>
        </p:nvGrpSpPr>
        <p:grpSpPr>
          <a:xfrm>
            <a:off x="5812586" y="2760921"/>
            <a:ext cx="303605" cy="375434"/>
            <a:chOff x="5812586" y="2760921"/>
            <a:chExt cx="303605" cy="375434"/>
          </a:xfrm>
        </p:grpSpPr>
        <p:sp>
          <p:nvSpPr>
            <p:cNvPr id="13875" name="Google Shape;13875;p66"/>
            <p:cNvSpPr/>
            <p:nvPr/>
          </p:nvSpPr>
          <p:spPr>
            <a:xfrm>
              <a:off x="5911896" y="2760921"/>
              <a:ext cx="125215" cy="32289"/>
            </a:xfrm>
            <a:custGeom>
              <a:rect b="b" l="l" r="r" t="t"/>
              <a:pathLst>
                <a:path extrusionOk="0" h="1229" w="4766">
                  <a:moveTo>
                    <a:pt x="347" y="1"/>
                  </a:moveTo>
                  <a:cubicBezTo>
                    <a:pt x="153" y="1"/>
                    <a:pt x="0" y="160"/>
                    <a:pt x="0" y="347"/>
                  </a:cubicBezTo>
                  <a:lnTo>
                    <a:pt x="0" y="882"/>
                  </a:lnTo>
                  <a:cubicBezTo>
                    <a:pt x="0" y="1069"/>
                    <a:pt x="153" y="1228"/>
                    <a:pt x="347" y="1228"/>
                  </a:cubicBezTo>
                  <a:lnTo>
                    <a:pt x="4419" y="1228"/>
                  </a:lnTo>
                  <a:cubicBezTo>
                    <a:pt x="4613" y="1228"/>
                    <a:pt x="4766" y="1069"/>
                    <a:pt x="4766" y="882"/>
                  </a:cubicBezTo>
                  <a:lnTo>
                    <a:pt x="4766" y="347"/>
                  </a:lnTo>
                  <a:cubicBezTo>
                    <a:pt x="4766" y="160"/>
                    <a:pt x="4613" y="1"/>
                    <a:pt x="4419" y="1"/>
                  </a:cubicBezTo>
                  <a:close/>
                </a:path>
              </a:pathLst>
            </a:custGeom>
            <a:solidFill>
              <a:srgbClr val="BEC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66"/>
            <p:cNvSpPr/>
            <p:nvPr/>
          </p:nvSpPr>
          <p:spPr>
            <a:xfrm>
              <a:off x="6001722" y="2761105"/>
              <a:ext cx="35389" cy="32105"/>
            </a:xfrm>
            <a:custGeom>
              <a:rect b="b" l="l" r="r" t="t"/>
              <a:pathLst>
                <a:path extrusionOk="0" h="1222" w="1347">
                  <a:moveTo>
                    <a:pt x="1" y="1"/>
                  </a:moveTo>
                  <a:cubicBezTo>
                    <a:pt x="202" y="1"/>
                    <a:pt x="362" y="160"/>
                    <a:pt x="362" y="354"/>
                  </a:cubicBezTo>
                  <a:lnTo>
                    <a:pt x="362" y="861"/>
                  </a:lnTo>
                  <a:cubicBezTo>
                    <a:pt x="362" y="1062"/>
                    <a:pt x="202" y="1221"/>
                    <a:pt x="1" y="1221"/>
                  </a:cubicBezTo>
                  <a:lnTo>
                    <a:pt x="993" y="1221"/>
                  </a:lnTo>
                  <a:cubicBezTo>
                    <a:pt x="1187" y="1221"/>
                    <a:pt x="1347" y="1062"/>
                    <a:pt x="1347" y="861"/>
                  </a:cubicBezTo>
                  <a:lnTo>
                    <a:pt x="1347" y="354"/>
                  </a:lnTo>
                  <a:cubicBezTo>
                    <a:pt x="1347" y="160"/>
                    <a:pt x="1187" y="1"/>
                    <a:pt x="993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66"/>
            <p:cNvSpPr/>
            <p:nvPr/>
          </p:nvSpPr>
          <p:spPr>
            <a:xfrm>
              <a:off x="5812586" y="2793183"/>
              <a:ext cx="295960" cy="343171"/>
            </a:xfrm>
            <a:custGeom>
              <a:rect b="b" l="l" r="r" t="t"/>
              <a:pathLst>
                <a:path extrusionOk="0" h="13062" w="11265">
                  <a:moveTo>
                    <a:pt x="4647" y="0"/>
                  </a:moveTo>
                  <a:lnTo>
                    <a:pt x="4647" y="3801"/>
                  </a:lnTo>
                  <a:cubicBezTo>
                    <a:pt x="4647" y="4030"/>
                    <a:pt x="4509" y="4238"/>
                    <a:pt x="4294" y="4322"/>
                  </a:cubicBezTo>
                  <a:cubicBezTo>
                    <a:pt x="923" y="5653"/>
                    <a:pt x="0" y="9995"/>
                    <a:pt x="2539" y="12583"/>
                  </a:cubicBezTo>
                  <a:cubicBezTo>
                    <a:pt x="2837" y="12888"/>
                    <a:pt x="3246" y="13061"/>
                    <a:pt x="3676" y="13061"/>
                  </a:cubicBezTo>
                  <a:lnTo>
                    <a:pt x="8643" y="13061"/>
                  </a:lnTo>
                  <a:cubicBezTo>
                    <a:pt x="9073" y="13061"/>
                    <a:pt x="9482" y="12888"/>
                    <a:pt x="9780" y="12583"/>
                  </a:cubicBezTo>
                  <a:cubicBezTo>
                    <a:pt x="10737" y="11612"/>
                    <a:pt x="11265" y="10287"/>
                    <a:pt x="11230" y="8927"/>
                  </a:cubicBezTo>
                  <a:cubicBezTo>
                    <a:pt x="11181" y="6888"/>
                    <a:pt x="9919" y="5078"/>
                    <a:pt x="8025" y="4329"/>
                  </a:cubicBezTo>
                  <a:cubicBezTo>
                    <a:pt x="7810" y="4245"/>
                    <a:pt x="7672" y="4037"/>
                    <a:pt x="7672" y="3808"/>
                  </a:cubicBezTo>
                  <a:lnTo>
                    <a:pt x="7672" y="0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66"/>
            <p:cNvSpPr/>
            <p:nvPr/>
          </p:nvSpPr>
          <p:spPr>
            <a:xfrm>
              <a:off x="5934675" y="2793183"/>
              <a:ext cx="181517" cy="340965"/>
            </a:xfrm>
            <a:custGeom>
              <a:rect b="b" l="l" r="r" t="t"/>
              <a:pathLst>
                <a:path extrusionOk="0" h="12978" w="6909">
                  <a:moveTo>
                    <a:pt x="0" y="0"/>
                  </a:moveTo>
                  <a:lnTo>
                    <a:pt x="0" y="507"/>
                  </a:lnTo>
                  <a:lnTo>
                    <a:pt x="1561" y="507"/>
                  </a:lnTo>
                  <a:cubicBezTo>
                    <a:pt x="1565" y="507"/>
                    <a:pt x="1569" y="507"/>
                    <a:pt x="1573" y="507"/>
                  </a:cubicBezTo>
                  <a:cubicBezTo>
                    <a:pt x="1963" y="507"/>
                    <a:pt x="2276" y="830"/>
                    <a:pt x="2276" y="1221"/>
                  </a:cubicBezTo>
                  <a:lnTo>
                    <a:pt x="2276" y="4315"/>
                  </a:lnTo>
                  <a:cubicBezTo>
                    <a:pt x="2276" y="4544"/>
                    <a:pt x="2414" y="4752"/>
                    <a:pt x="2629" y="4835"/>
                  </a:cubicBezTo>
                  <a:cubicBezTo>
                    <a:pt x="5938" y="6139"/>
                    <a:pt x="6909" y="10363"/>
                    <a:pt x="4495" y="12978"/>
                  </a:cubicBezTo>
                  <a:cubicBezTo>
                    <a:pt x="4738" y="12902"/>
                    <a:pt x="4953" y="12763"/>
                    <a:pt x="5133" y="12576"/>
                  </a:cubicBezTo>
                  <a:cubicBezTo>
                    <a:pt x="6090" y="11605"/>
                    <a:pt x="6618" y="10287"/>
                    <a:pt x="6583" y="8927"/>
                  </a:cubicBezTo>
                  <a:cubicBezTo>
                    <a:pt x="6534" y="6888"/>
                    <a:pt x="5272" y="5078"/>
                    <a:pt x="3378" y="4329"/>
                  </a:cubicBezTo>
                  <a:cubicBezTo>
                    <a:pt x="3163" y="4245"/>
                    <a:pt x="3025" y="4037"/>
                    <a:pt x="3025" y="3808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D1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66"/>
            <p:cNvSpPr/>
            <p:nvPr/>
          </p:nvSpPr>
          <p:spPr>
            <a:xfrm>
              <a:off x="5841197" y="2978063"/>
              <a:ext cx="267349" cy="158292"/>
            </a:xfrm>
            <a:custGeom>
              <a:rect b="b" l="l" r="r" t="t"/>
              <a:pathLst>
                <a:path extrusionOk="0" h="6025" w="10176">
                  <a:moveTo>
                    <a:pt x="2691" y="0"/>
                  </a:moveTo>
                  <a:cubicBezTo>
                    <a:pt x="1242" y="0"/>
                    <a:pt x="187" y="642"/>
                    <a:pt x="187" y="642"/>
                  </a:cubicBezTo>
                  <a:cubicBezTo>
                    <a:pt x="70" y="1086"/>
                    <a:pt x="7" y="1536"/>
                    <a:pt x="7" y="2001"/>
                  </a:cubicBezTo>
                  <a:cubicBezTo>
                    <a:pt x="0" y="3326"/>
                    <a:pt x="520" y="4602"/>
                    <a:pt x="1457" y="5546"/>
                  </a:cubicBezTo>
                  <a:cubicBezTo>
                    <a:pt x="1755" y="5851"/>
                    <a:pt x="2164" y="6017"/>
                    <a:pt x="2594" y="6024"/>
                  </a:cubicBezTo>
                  <a:lnTo>
                    <a:pt x="7561" y="6024"/>
                  </a:lnTo>
                  <a:cubicBezTo>
                    <a:pt x="7991" y="6024"/>
                    <a:pt x="8400" y="5851"/>
                    <a:pt x="8698" y="5546"/>
                  </a:cubicBezTo>
                  <a:cubicBezTo>
                    <a:pt x="9655" y="4568"/>
                    <a:pt x="10176" y="3250"/>
                    <a:pt x="10141" y="1890"/>
                  </a:cubicBezTo>
                  <a:cubicBezTo>
                    <a:pt x="10134" y="1356"/>
                    <a:pt x="10037" y="829"/>
                    <a:pt x="9856" y="330"/>
                  </a:cubicBezTo>
                  <a:cubicBezTo>
                    <a:pt x="9856" y="330"/>
                    <a:pt x="9856" y="330"/>
                    <a:pt x="9856" y="330"/>
                  </a:cubicBezTo>
                  <a:cubicBezTo>
                    <a:pt x="9850" y="330"/>
                    <a:pt x="8712" y="1213"/>
                    <a:pt x="7157" y="1213"/>
                  </a:cubicBezTo>
                  <a:cubicBezTo>
                    <a:pt x="6517" y="1213"/>
                    <a:pt x="5808" y="1063"/>
                    <a:pt x="5077" y="642"/>
                  </a:cubicBezTo>
                  <a:cubicBezTo>
                    <a:pt x="4238" y="161"/>
                    <a:pt x="3415" y="0"/>
                    <a:pt x="2691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66"/>
            <p:cNvSpPr/>
            <p:nvPr/>
          </p:nvSpPr>
          <p:spPr>
            <a:xfrm>
              <a:off x="6052402" y="2986523"/>
              <a:ext cx="56144" cy="147809"/>
            </a:xfrm>
            <a:custGeom>
              <a:rect b="b" l="l" r="r" t="t"/>
              <a:pathLst>
                <a:path extrusionOk="0" h="5626" w="2137">
                  <a:moveTo>
                    <a:pt x="1804" y="1"/>
                  </a:moveTo>
                  <a:cubicBezTo>
                    <a:pt x="1561" y="174"/>
                    <a:pt x="1304" y="327"/>
                    <a:pt x="1034" y="445"/>
                  </a:cubicBezTo>
                  <a:cubicBezTo>
                    <a:pt x="1686" y="2227"/>
                    <a:pt x="1283" y="4232"/>
                    <a:pt x="0" y="5626"/>
                  </a:cubicBezTo>
                  <a:cubicBezTo>
                    <a:pt x="28" y="5612"/>
                    <a:pt x="56" y="5605"/>
                    <a:pt x="83" y="5591"/>
                  </a:cubicBezTo>
                  <a:cubicBezTo>
                    <a:pt x="90" y="5591"/>
                    <a:pt x="90" y="5591"/>
                    <a:pt x="90" y="5584"/>
                  </a:cubicBezTo>
                  <a:cubicBezTo>
                    <a:pt x="174" y="5550"/>
                    <a:pt x="257" y="5508"/>
                    <a:pt x="340" y="5452"/>
                  </a:cubicBezTo>
                  <a:cubicBezTo>
                    <a:pt x="361" y="5432"/>
                    <a:pt x="396" y="5418"/>
                    <a:pt x="409" y="5404"/>
                  </a:cubicBezTo>
                  <a:cubicBezTo>
                    <a:pt x="416" y="5397"/>
                    <a:pt x="423" y="5397"/>
                    <a:pt x="430" y="5397"/>
                  </a:cubicBezTo>
                  <a:cubicBezTo>
                    <a:pt x="451" y="5383"/>
                    <a:pt x="465" y="5369"/>
                    <a:pt x="479" y="5355"/>
                  </a:cubicBezTo>
                  <a:cubicBezTo>
                    <a:pt x="486" y="5348"/>
                    <a:pt x="500" y="5348"/>
                    <a:pt x="500" y="5335"/>
                  </a:cubicBezTo>
                  <a:cubicBezTo>
                    <a:pt x="520" y="5321"/>
                    <a:pt x="534" y="5314"/>
                    <a:pt x="548" y="5293"/>
                  </a:cubicBezTo>
                  <a:lnTo>
                    <a:pt x="569" y="5272"/>
                  </a:lnTo>
                  <a:cubicBezTo>
                    <a:pt x="597" y="5251"/>
                    <a:pt x="618" y="5231"/>
                    <a:pt x="638" y="5210"/>
                  </a:cubicBezTo>
                  <a:cubicBezTo>
                    <a:pt x="1609" y="4253"/>
                    <a:pt x="2137" y="2928"/>
                    <a:pt x="2102" y="1568"/>
                  </a:cubicBezTo>
                  <a:cubicBezTo>
                    <a:pt x="2102" y="1534"/>
                    <a:pt x="2095" y="1499"/>
                    <a:pt x="2095" y="1464"/>
                  </a:cubicBezTo>
                  <a:cubicBezTo>
                    <a:pt x="2095" y="1457"/>
                    <a:pt x="2095" y="1443"/>
                    <a:pt x="2095" y="1429"/>
                  </a:cubicBezTo>
                  <a:cubicBezTo>
                    <a:pt x="2088" y="1409"/>
                    <a:pt x="2088" y="1381"/>
                    <a:pt x="2088" y="1360"/>
                  </a:cubicBezTo>
                  <a:cubicBezTo>
                    <a:pt x="2088" y="1353"/>
                    <a:pt x="2081" y="1339"/>
                    <a:pt x="2081" y="1325"/>
                  </a:cubicBezTo>
                  <a:cubicBezTo>
                    <a:pt x="2074" y="1305"/>
                    <a:pt x="2074" y="1284"/>
                    <a:pt x="2074" y="1263"/>
                  </a:cubicBezTo>
                  <a:cubicBezTo>
                    <a:pt x="2074" y="1249"/>
                    <a:pt x="2074" y="1242"/>
                    <a:pt x="2074" y="1228"/>
                  </a:cubicBezTo>
                  <a:cubicBezTo>
                    <a:pt x="2067" y="1208"/>
                    <a:pt x="2067" y="1187"/>
                    <a:pt x="2067" y="1166"/>
                  </a:cubicBezTo>
                  <a:cubicBezTo>
                    <a:pt x="2060" y="1152"/>
                    <a:pt x="2060" y="1138"/>
                    <a:pt x="2060" y="1131"/>
                  </a:cubicBezTo>
                  <a:cubicBezTo>
                    <a:pt x="2053" y="1110"/>
                    <a:pt x="2053" y="1083"/>
                    <a:pt x="2053" y="1062"/>
                  </a:cubicBezTo>
                  <a:cubicBezTo>
                    <a:pt x="2053" y="1055"/>
                    <a:pt x="2046" y="1041"/>
                    <a:pt x="2053" y="1027"/>
                  </a:cubicBezTo>
                  <a:cubicBezTo>
                    <a:pt x="2046" y="1013"/>
                    <a:pt x="2046" y="992"/>
                    <a:pt x="2039" y="965"/>
                  </a:cubicBezTo>
                  <a:cubicBezTo>
                    <a:pt x="2039" y="958"/>
                    <a:pt x="2033" y="944"/>
                    <a:pt x="2039" y="930"/>
                  </a:cubicBezTo>
                  <a:cubicBezTo>
                    <a:pt x="2033" y="909"/>
                    <a:pt x="2033" y="888"/>
                    <a:pt x="2026" y="868"/>
                  </a:cubicBezTo>
                  <a:cubicBezTo>
                    <a:pt x="2026" y="861"/>
                    <a:pt x="2019" y="847"/>
                    <a:pt x="2019" y="840"/>
                  </a:cubicBezTo>
                  <a:cubicBezTo>
                    <a:pt x="2019" y="819"/>
                    <a:pt x="2019" y="791"/>
                    <a:pt x="2012" y="771"/>
                  </a:cubicBezTo>
                  <a:cubicBezTo>
                    <a:pt x="2005" y="757"/>
                    <a:pt x="2005" y="750"/>
                    <a:pt x="2005" y="743"/>
                  </a:cubicBezTo>
                  <a:cubicBezTo>
                    <a:pt x="1998" y="722"/>
                    <a:pt x="1998" y="694"/>
                    <a:pt x="1998" y="673"/>
                  </a:cubicBezTo>
                  <a:cubicBezTo>
                    <a:pt x="1991" y="666"/>
                    <a:pt x="1991" y="653"/>
                    <a:pt x="1991" y="646"/>
                  </a:cubicBezTo>
                  <a:cubicBezTo>
                    <a:pt x="1984" y="625"/>
                    <a:pt x="1984" y="597"/>
                    <a:pt x="1977" y="576"/>
                  </a:cubicBezTo>
                  <a:cubicBezTo>
                    <a:pt x="1970" y="576"/>
                    <a:pt x="1970" y="569"/>
                    <a:pt x="1970" y="562"/>
                  </a:cubicBezTo>
                  <a:cubicBezTo>
                    <a:pt x="1970" y="535"/>
                    <a:pt x="1963" y="507"/>
                    <a:pt x="1949" y="486"/>
                  </a:cubicBezTo>
                  <a:cubicBezTo>
                    <a:pt x="1949" y="479"/>
                    <a:pt x="1949" y="472"/>
                    <a:pt x="1949" y="465"/>
                  </a:cubicBezTo>
                  <a:cubicBezTo>
                    <a:pt x="1942" y="438"/>
                    <a:pt x="1935" y="410"/>
                    <a:pt x="1928" y="382"/>
                  </a:cubicBezTo>
                  <a:cubicBezTo>
                    <a:pt x="1922" y="382"/>
                    <a:pt x="1922" y="375"/>
                    <a:pt x="1922" y="368"/>
                  </a:cubicBezTo>
                  <a:cubicBezTo>
                    <a:pt x="1915" y="340"/>
                    <a:pt x="1908" y="313"/>
                    <a:pt x="1901" y="285"/>
                  </a:cubicBezTo>
                  <a:cubicBezTo>
                    <a:pt x="1901" y="285"/>
                    <a:pt x="1894" y="278"/>
                    <a:pt x="1894" y="278"/>
                  </a:cubicBezTo>
                  <a:cubicBezTo>
                    <a:pt x="1894" y="250"/>
                    <a:pt x="1880" y="223"/>
                    <a:pt x="1873" y="188"/>
                  </a:cubicBezTo>
                  <a:cubicBezTo>
                    <a:pt x="1866" y="181"/>
                    <a:pt x="1866" y="181"/>
                    <a:pt x="1866" y="181"/>
                  </a:cubicBezTo>
                  <a:cubicBezTo>
                    <a:pt x="1852" y="153"/>
                    <a:pt x="1845" y="125"/>
                    <a:pt x="1838" y="91"/>
                  </a:cubicBezTo>
                  <a:cubicBezTo>
                    <a:pt x="1838" y="91"/>
                    <a:pt x="1838" y="84"/>
                    <a:pt x="1838" y="84"/>
                  </a:cubicBezTo>
                  <a:cubicBezTo>
                    <a:pt x="1824" y="56"/>
                    <a:pt x="1817" y="28"/>
                    <a:pt x="1804" y="1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66"/>
            <p:cNvSpPr/>
            <p:nvPr/>
          </p:nvSpPr>
          <p:spPr>
            <a:xfrm>
              <a:off x="6054582" y="3027718"/>
              <a:ext cx="20256" cy="17182"/>
            </a:xfrm>
            <a:custGeom>
              <a:rect b="b" l="l" r="r" t="t"/>
              <a:pathLst>
                <a:path extrusionOk="0" h="654" w="771">
                  <a:moveTo>
                    <a:pt x="437" y="0"/>
                  </a:moveTo>
                  <a:cubicBezTo>
                    <a:pt x="146" y="0"/>
                    <a:pt x="0" y="347"/>
                    <a:pt x="209" y="555"/>
                  </a:cubicBezTo>
                  <a:cubicBezTo>
                    <a:pt x="276" y="623"/>
                    <a:pt x="359" y="653"/>
                    <a:pt x="441" y="653"/>
                  </a:cubicBezTo>
                  <a:cubicBezTo>
                    <a:pt x="609" y="653"/>
                    <a:pt x="770" y="523"/>
                    <a:pt x="770" y="326"/>
                  </a:cubicBezTo>
                  <a:cubicBezTo>
                    <a:pt x="763" y="146"/>
                    <a:pt x="618" y="0"/>
                    <a:pt x="437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66"/>
            <p:cNvSpPr/>
            <p:nvPr/>
          </p:nvSpPr>
          <p:spPr>
            <a:xfrm>
              <a:off x="6012678" y="3090588"/>
              <a:ext cx="17681" cy="15186"/>
            </a:xfrm>
            <a:custGeom>
              <a:rect b="b" l="l" r="r" t="t"/>
              <a:pathLst>
                <a:path extrusionOk="0" h="578" w="673">
                  <a:moveTo>
                    <a:pt x="389" y="0"/>
                  </a:moveTo>
                  <a:cubicBezTo>
                    <a:pt x="132" y="0"/>
                    <a:pt x="0" y="312"/>
                    <a:pt x="180" y="493"/>
                  </a:cubicBezTo>
                  <a:cubicBezTo>
                    <a:pt x="241" y="551"/>
                    <a:pt x="315" y="578"/>
                    <a:pt x="386" y="578"/>
                  </a:cubicBezTo>
                  <a:cubicBezTo>
                    <a:pt x="534" y="578"/>
                    <a:pt x="673" y="465"/>
                    <a:pt x="673" y="292"/>
                  </a:cubicBezTo>
                  <a:cubicBezTo>
                    <a:pt x="673" y="132"/>
                    <a:pt x="548" y="7"/>
                    <a:pt x="389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66"/>
            <p:cNvSpPr/>
            <p:nvPr/>
          </p:nvSpPr>
          <p:spPr>
            <a:xfrm>
              <a:off x="5891299" y="3017130"/>
              <a:ext cx="17708" cy="15212"/>
            </a:xfrm>
            <a:custGeom>
              <a:rect b="b" l="l" r="r" t="t"/>
              <a:pathLst>
                <a:path extrusionOk="0" h="579" w="674">
                  <a:moveTo>
                    <a:pt x="389" y="1"/>
                  </a:moveTo>
                  <a:cubicBezTo>
                    <a:pt x="132" y="1"/>
                    <a:pt x="1" y="313"/>
                    <a:pt x="181" y="493"/>
                  </a:cubicBezTo>
                  <a:cubicBezTo>
                    <a:pt x="242" y="552"/>
                    <a:pt x="315" y="578"/>
                    <a:pt x="387" y="578"/>
                  </a:cubicBezTo>
                  <a:cubicBezTo>
                    <a:pt x="535" y="578"/>
                    <a:pt x="673" y="465"/>
                    <a:pt x="673" y="292"/>
                  </a:cubicBezTo>
                  <a:cubicBezTo>
                    <a:pt x="673" y="133"/>
                    <a:pt x="549" y="1"/>
                    <a:pt x="389" y="1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66"/>
            <p:cNvSpPr/>
            <p:nvPr/>
          </p:nvSpPr>
          <p:spPr>
            <a:xfrm>
              <a:off x="5915916" y="3090588"/>
              <a:ext cx="17681" cy="15186"/>
            </a:xfrm>
            <a:custGeom>
              <a:rect b="b" l="l" r="r" t="t"/>
              <a:pathLst>
                <a:path extrusionOk="0" h="578" w="673">
                  <a:moveTo>
                    <a:pt x="381" y="0"/>
                  </a:moveTo>
                  <a:cubicBezTo>
                    <a:pt x="125" y="0"/>
                    <a:pt x="0" y="312"/>
                    <a:pt x="180" y="493"/>
                  </a:cubicBezTo>
                  <a:cubicBezTo>
                    <a:pt x="239" y="551"/>
                    <a:pt x="312" y="578"/>
                    <a:pt x="383" y="578"/>
                  </a:cubicBezTo>
                  <a:cubicBezTo>
                    <a:pt x="531" y="578"/>
                    <a:pt x="673" y="465"/>
                    <a:pt x="673" y="292"/>
                  </a:cubicBezTo>
                  <a:cubicBezTo>
                    <a:pt x="666" y="132"/>
                    <a:pt x="541" y="7"/>
                    <a:pt x="381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66"/>
            <p:cNvSpPr/>
            <p:nvPr/>
          </p:nvSpPr>
          <p:spPr>
            <a:xfrm>
              <a:off x="5959266" y="3032999"/>
              <a:ext cx="21360" cy="18286"/>
            </a:xfrm>
            <a:custGeom>
              <a:rect b="b" l="l" r="r" t="t"/>
              <a:pathLst>
                <a:path extrusionOk="0" h="696" w="813">
                  <a:moveTo>
                    <a:pt x="466" y="0"/>
                  </a:moveTo>
                  <a:cubicBezTo>
                    <a:pt x="153" y="0"/>
                    <a:pt x="1" y="375"/>
                    <a:pt x="216" y="590"/>
                  </a:cubicBezTo>
                  <a:cubicBezTo>
                    <a:pt x="288" y="663"/>
                    <a:pt x="377" y="695"/>
                    <a:pt x="464" y="695"/>
                  </a:cubicBezTo>
                  <a:cubicBezTo>
                    <a:pt x="643" y="695"/>
                    <a:pt x="812" y="557"/>
                    <a:pt x="812" y="347"/>
                  </a:cubicBezTo>
                  <a:cubicBezTo>
                    <a:pt x="812" y="153"/>
                    <a:pt x="653" y="0"/>
                    <a:pt x="466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6" name="Google Shape;13886;p66"/>
          <p:cNvGrpSpPr/>
          <p:nvPr/>
        </p:nvGrpSpPr>
        <p:grpSpPr>
          <a:xfrm>
            <a:off x="6334673" y="2759633"/>
            <a:ext cx="378508" cy="378166"/>
            <a:chOff x="6334673" y="2759633"/>
            <a:chExt cx="378508" cy="378166"/>
          </a:xfrm>
        </p:grpSpPr>
        <p:sp>
          <p:nvSpPr>
            <p:cNvPr id="13887" name="Google Shape;13887;p66"/>
            <p:cNvSpPr/>
            <p:nvPr/>
          </p:nvSpPr>
          <p:spPr>
            <a:xfrm>
              <a:off x="6334673" y="2759633"/>
              <a:ext cx="287027" cy="189004"/>
            </a:xfrm>
            <a:custGeom>
              <a:rect b="b" l="l" r="r" t="t"/>
              <a:pathLst>
                <a:path extrusionOk="0" h="7194" w="10925">
                  <a:moveTo>
                    <a:pt x="6983" y="1"/>
                  </a:moveTo>
                  <a:cubicBezTo>
                    <a:pt x="6979" y="1"/>
                    <a:pt x="6975" y="1"/>
                    <a:pt x="6971" y="1"/>
                  </a:cubicBezTo>
                  <a:lnTo>
                    <a:pt x="930" y="1"/>
                  </a:lnTo>
                  <a:cubicBezTo>
                    <a:pt x="417" y="1"/>
                    <a:pt x="7" y="417"/>
                    <a:pt x="7" y="931"/>
                  </a:cubicBezTo>
                  <a:lnTo>
                    <a:pt x="7" y="6965"/>
                  </a:lnTo>
                  <a:cubicBezTo>
                    <a:pt x="0" y="7090"/>
                    <a:pt x="104" y="7194"/>
                    <a:pt x="236" y="7194"/>
                  </a:cubicBezTo>
                  <a:lnTo>
                    <a:pt x="2560" y="7194"/>
                  </a:lnTo>
                  <a:cubicBezTo>
                    <a:pt x="2816" y="7194"/>
                    <a:pt x="3025" y="6986"/>
                    <a:pt x="3025" y="6729"/>
                  </a:cubicBezTo>
                  <a:lnTo>
                    <a:pt x="3025" y="6264"/>
                  </a:lnTo>
                  <a:cubicBezTo>
                    <a:pt x="3031" y="6063"/>
                    <a:pt x="2948" y="5876"/>
                    <a:pt x="2796" y="5744"/>
                  </a:cubicBezTo>
                  <a:cubicBezTo>
                    <a:pt x="1873" y="4981"/>
                    <a:pt x="2407" y="3483"/>
                    <a:pt x="3600" y="3476"/>
                  </a:cubicBezTo>
                  <a:cubicBezTo>
                    <a:pt x="3603" y="3476"/>
                    <a:pt x="3606" y="3476"/>
                    <a:pt x="3609" y="3476"/>
                  </a:cubicBezTo>
                  <a:cubicBezTo>
                    <a:pt x="4796" y="3476"/>
                    <a:pt x="5339" y="4962"/>
                    <a:pt x="4426" y="5730"/>
                  </a:cubicBezTo>
                  <a:cubicBezTo>
                    <a:pt x="4273" y="5862"/>
                    <a:pt x="4183" y="6056"/>
                    <a:pt x="4190" y="6258"/>
                  </a:cubicBezTo>
                  <a:lnTo>
                    <a:pt x="4190" y="6729"/>
                  </a:lnTo>
                  <a:cubicBezTo>
                    <a:pt x="4190" y="6986"/>
                    <a:pt x="4391" y="7194"/>
                    <a:pt x="4648" y="7194"/>
                  </a:cubicBezTo>
                  <a:lnTo>
                    <a:pt x="7207" y="7194"/>
                  </a:lnTo>
                  <a:lnTo>
                    <a:pt x="7207" y="4641"/>
                  </a:lnTo>
                  <a:cubicBezTo>
                    <a:pt x="7207" y="4385"/>
                    <a:pt x="7415" y="4177"/>
                    <a:pt x="7672" y="4177"/>
                  </a:cubicBezTo>
                  <a:lnTo>
                    <a:pt x="8143" y="4177"/>
                  </a:lnTo>
                  <a:cubicBezTo>
                    <a:pt x="8345" y="4177"/>
                    <a:pt x="8539" y="4267"/>
                    <a:pt x="8671" y="4419"/>
                  </a:cubicBezTo>
                  <a:cubicBezTo>
                    <a:pt x="8935" y="4737"/>
                    <a:pt x="9286" y="4878"/>
                    <a:pt x="9633" y="4878"/>
                  </a:cubicBezTo>
                  <a:cubicBezTo>
                    <a:pt x="10288" y="4878"/>
                    <a:pt x="10925" y="4374"/>
                    <a:pt x="10925" y="3594"/>
                  </a:cubicBezTo>
                  <a:cubicBezTo>
                    <a:pt x="10920" y="2815"/>
                    <a:pt x="10288" y="2317"/>
                    <a:pt x="9636" y="2317"/>
                  </a:cubicBezTo>
                  <a:cubicBezTo>
                    <a:pt x="9283" y="2317"/>
                    <a:pt x="8925" y="2463"/>
                    <a:pt x="8657" y="2789"/>
                  </a:cubicBezTo>
                  <a:cubicBezTo>
                    <a:pt x="8530" y="2930"/>
                    <a:pt x="8345" y="3019"/>
                    <a:pt x="8157" y="3019"/>
                  </a:cubicBezTo>
                  <a:cubicBezTo>
                    <a:pt x="8150" y="3019"/>
                    <a:pt x="8143" y="3019"/>
                    <a:pt x="8137" y="3018"/>
                  </a:cubicBezTo>
                  <a:lnTo>
                    <a:pt x="7672" y="3018"/>
                  </a:lnTo>
                  <a:cubicBezTo>
                    <a:pt x="7415" y="3018"/>
                    <a:pt x="7207" y="2810"/>
                    <a:pt x="7207" y="2554"/>
                  </a:cubicBezTo>
                  <a:lnTo>
                    <a:pt x="7207" y="230"/>
                  </a:lnTo>
                  <a:cubicBezTo>
                    <a:pt x="7207" y="102"/>
                    <a:pt x="7103" y="1"/>
                    <a:pt x="6983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66"/>
            <p:cNvSpPr/>
            <p:nvPr/>
          </p:nvSpPr>
          <p:spPr>
            <a:xfrm>
              <a:off x="6524019" y="2759660"/>
              <a:ext cx="189162" cy="286659"/>
            </a:xfrm>
            <a:custGeom>
              <a:rect b="b" l="l" r="r" t="t"/>
              <a:pathLst>
                <a:path extrusionOk="0" h="10911" w="7200">
                  <a:moveTo>
                    <a:pt x="229" y="0"/>
                  </a:moveTo>
                  <a:cubicBezTo>
                    <a:pt x="104" y="0"/>
                    <a:pt x="0" y="104"/>
                    <a:pt x="0" y="229"/>
                  </a:cubicBezTo>
                  <a:lnTo>
                    <a:pt x="0" y="2553"/>
                  </a:lnTo>
                  <a:cubicBezTo>
                    <a:pt x="0" y="2809"/>
                    <a:pt x="208" y="3017"/>
                    <a:pt x="465" y="3017"/>
                  </a:cubicBezTo>
                  <a:lnTo>
                    <a:pt x="930" y="3017"/>
                  </a:lnTo>
                  <a:cubicBezTo>
                    <a:pt x="937" y="3018"/>
                    <a:pt x="944" y="3018"/>
                    <a:pt x="951" y="3018"/>
                  </a:cubicBezTo>
                  <a:cubicBezTo>
                    <a:pt x="1144" y="3018"/>
                    <a:pt x="1323" y="2929"/>
                    <a:pt x="1450" y="2788"/>
                  </a:cubicBezTo>
                  <a:cubicBezTo>
                    <a:pt x="1718" y="2462"/>
                    <a:pt x="2076" y="2316"/>
                    <a:pt x="2429" y="2316"/>
                  </a:cubicBezTo>
                  <a:cubicBezTo>
                    <a:pt x="3081" y="2316"/>
                    <a:pt x="3713" y="2814"/>
                    <a:pt x="3718" y="3593"/>
                  </a:cubicBezTo>
                  <a:cubicBezTo>
                    <a:pt x="3722" y="4373"/>
                    <a:pt x="3087" y="4877"/>
                    <a:pt x="2431" y="4877"/>
                  </a:cubicBezTo>
                  <a:cubicBezTo>
                    <a:pt x="2083" y="4877"/>
                    <a:pt x="1730" y="4736"/>
                    <a:pt x="1464" y="4418"/>
                  </a:cubicBezTo>
                  <a:cubicBezTo>
                    <a:pt x="1332" y="4266"/>
                    <a:pt x="1138" y="4176"/>
                    <a:pt x="936" y="4176"/>
                  </a:cubicBezTo>
                  <a:lnTo>
                    <a:pt x="465" y="4176"/>
                  </a:lnTo>
                  <a:cubicBezTo>
                    <a:pt x="208" y="4176"/>
                    <a:pt x="0" y="4384"/>
                    <a:pt x="0" y="4640"/>
                  </a:cubicBezTo>
                  <a:lnTo>
                    <a:pt x="0" y="7193"/>
                  </a:lnTo>
                  <a:lnTo>
                    <a:pt x="2553" y="7193"/>
                  </a:lnTo>
                  <a:cubicBezTo>
                    <a:pt x="2809" y="7193"/>
                    <a:pt x="3017" y="7401"/>
                    <a:pt x="3017" y="7658"/>
                  </a:cubicBezTo>
                  <a:lnTo>
                    <a:pt x="3017" y="8129"/>
                  </a:lnTo>
                  <a:cubicBezTo>
                    <a:pt x="3017" y="8330"/>
                    <a:pt x="2927" y="8525"/>
                    <a:pt x="2775" y="8656"/>
                  </a:cubicBezTo>
                  <a:cubicBezTo>
                    <a:pt x="1861" y="9425"/>
                    <a:pt x="2404" y="10911"/>
                    <a:pt x="3592" y="10911"/>
                  </a:cubicBezTo>
                  <a:cubicBezTo>
                    <a:pt x="3594" y="10911"/>
                    <a:pt x="3597" y="10911"/>
                    <a:pt x="3600" y="10911"/>
                  </a:cubicBezTo>
                  <a:cubicBezTo>
                    <a:pt x="4800" y="10904"/>
                    <a:pt x="5334" y="9406"/>
                    <a:pt x="4405" y="8649"/>
                  </a:cubicBezTo>
                  <a:cubicBezTo>
                    <a:pt x="4259" y="8518"/>
                    <a:pt x="4169" y="8323"/>
                    <a:pt x="4176" y="8122"/>
                  </a:cubicBezTo>
                  <a:lnTo>
                    <a:pt x="4176" y="7658"/>
                  </a:lnTo>
                  <a:cubicBezTo>
                    <a:pt x="4176" y="7401"/>
                    <a:pt x="4384" y="7193"/>
                    <a:pt x="4640" y="7193"/>
                  </a:cubicBezTo>
                  <a:lnTo>
                    <a:pt x="6964" y="7193"/>
                  </a:lnTo>
                  <a:cubicBezTo>
                    <a:pt x="7096" y="7193"/>
                    <a:pt x="7200" y="7089"/>
                    <a:pt x="7193" y="6964"/>
                  </a:cubicBezTo>
                  <a:lnTo>
                    <a:pt x="7193" y="930"/>
                  </a:lnTo>
                  <a:cubicBezTo>
                    <a:pt x="7193" y="416"/>
                    <a:pt x="6784" y="0"/>
                    <a:pt x="6270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66"/>
            <p:cNvSpPr/>
            <p:nvPr/>
          </p:nvSpPr>
          <p:spPr>
            <a:xfrm>
              <a:off x="6426207" y="2948611"/>
              <a:ext cx="286791" cy="189188"/>
            </a:xfrm>
            <a:custGeom>
              <a:rect b="b" l="l" r="r" t="t"/>
              <a:pathLst>
                <a:path extrusionOk="0" h="7201" w="10916">
                  <a:moveTo>
                    <a:pt x="3716" y="1"/>
                  </a:moveTo>
                  <a:lnTo>
                    <a:pt x="3716" y="2560"/>
                  </a:lnTo>
                  <a:cubicBezTo>
                    <a:pt x="3716" y="2817"/>
                    <a:pt x="3508" y="3025"/>
                    <a:pt x="3258" y="3025"/>
                  </a:cubicBezTo>
                  <a:lnTo>
                    <a:pt x="2787" y="3025"/>
                  </a:lnTo>
                  <a:cubicBezTo>
                    <a:pt x="2586" y="3025"/>
                    <a:pt x="2391" y="2935"/>
                    <a:pt x="2260" y="2782"/>
                  </a:cubicBezTo>
                  <a:cubicBezTo>
                    <a:pt x="1993" y="2465"/>
                    <a:pt x="1640" y="2324"/>
                    <a:pt x="1292" y="2324"/>
                  </a:cubicBezTo>
                  <a:cubicBezTo>
                    <a:pt x="636" y="2324"/>
                    <a:pt x="1" y="2828"/>
                    <a:pt x="5" y="3608"/>
                  </a:cubicBezTo>
                  <a:cubicBezTo>
                    <a:pt x="10" y="4383"/>
                    <a:pt x="644" y="4880"/>
                    <a:pt x="1295" y="4880"/>
                  </a:cubicBezTo>
                  <a:cubicBezTo>
                    <a:pt x="1646" y="4880"/>
                    <a:pt x="2002" y="4735"/>
                    <a:pt x="2266" y="4412"/>
                  </a:cubicBezTo>
                  <a:cubicBezTo>
                    <a:pt x="2393" y="4266"/>
                    <a:pt x="2578" y="4183"/>
                    <a:pt x="2770" y="4183"/>
                  </a:cubicBezTo>
                  <a:cubicBezTo>
                    <a:pt x="2778" y="4183"/>
                    <a:pt x="2786" y="4183"/>
                    <a:pt x="2794" y="4183"/>
                  </a:cubicBezTo>
                  <a:lnTo>
                    <a:pt x="3258" y="4183"/>
                  </a:lnTo>
                  <a:cubicBezTo>
                    <a:pt x="3515" y="4183"/>
                    <a:pt x="3723" y="4392"/>
                    <a:pt x="3723" y="4648"/>
                  </a:cubicBezTo>
                  <a:lnTo>
                    <a:pt x="3723" y="6965"/>
                  </a:lnTo>
                  <a:cubicBezTo>
                    <a:pt x="3723" y="7097"/>
                    <a:pt x="3820" y="7201"/>
                    <a:pt x="3952" y="7201"/>
                  </a:cubicBezTo>
                  <a:lnTo>
                    <a:pt x="9986" y="7201"/>
                  </a:lnTo>
                  <a:cubicBezTo>
                    <a:pt x="10500" y="7201"/>
                    <a:pt x="10916" y="6784"/>
                    <a:pt x="10916" y="6271"/>
                  </a:cubicBezTo>
                  <a:lnTo>
                    <a:pt x="10916" y="237"/>
                  </a:lnTo>
                  <a:cubicBezTo>
                    <a:pt x="10916" y="105"/>
                    <a:pt x="10812" y="1"/>
                    <a:pt x="10687" y="1"/>
                  </a:cubicBezTo>
                  <a:lnTo>
                    <a:pt x="8363" y="1"/>
                  </a:lnTo>
                  <a:cubicBezTo>
                    <a:pt x="8107" y="1"/>
                    <a:pt x="7899" y="209"/>
                    <a:pt x="7899" y="466"/>
                  </a:cubicBezTo>
                  <a:lnTo>
                    <a:pt x="7899" y="930"/>
                  </a:lnTo>
                  <a:cubicBezTo>
                    <a:pt x="7892" y="1131"/>
                    <a:pt x="7975" y="1326"/>
                    <a:pt x="8128" y="1457"/>
                  </a:cubicBezTo>
                  <a:cubicBezTo>
                    <a:pt x="9050" y="2214"/>
                    <a:pt x="8516" y="3712"/>
                    <a:pt x="7323" y="3719"/>
                  </a:cubicBezTo>
                  <a:cubicBezTo>
                    <a:pt x="7320" y="3719"/>
                    <a:pt x="7317" y="3719"/>
                    <a:pt x="7315" y="3719"/>
                  </a:cubicBezTo>
                  <a:cubicBezTo>
                    <a:pt x="6127" y="3719"/>
                    <a:pt x="5584" y="2233"/>
                    <a:pt x="6498" y="1464"/>
                  </a:cubicBezTo>
                  <a:cubicBezTo>
                    <a:pt x="6650" y="1333"/>
                    <a:pt x="6740" y="1138"/>
                    <a:pt x="6740" y="937"/>
                  </a:cubicBezTo>
                  <a:lnTo>
                    <a:pt x="6740" y="466"/>
                  </a:lnTo>
                  <a:cubicBezTo>
                    <a:pt x="6740" y="209"/>
                    <a:pt x="6532" y="1"/>
                    <a:pt x="627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66"/>
            <p:cNvSpPr/>
            <p:nvPr/>
          </p:nvSpPr>
          <p:spPr>
            <a:xfrm>
              <a:off x="6334857" y="2850957"/>
              <a:ext cx="189188" cy="286843"/>
            </a:xfrm>
            <a:custGeom>
              <a:rect b="b" l="l" r="r" t="t"/>
              <a:pathLst>
                <a:path extrusionOk="0" h="10918" w="7201">
                  <a:moveTo>
                    <a:pt x="3586" y="0"/>
                  </a:moveTo>
                  <a:cubicBezTo>
                    <a:pt x="2393" y="7"/>
                    <a:pt x="1859" y="1505"/>
                    <a:pt x="2782" y="2268"/>
                  </a:cubicBezTo>
                  <a:cubicBezTo>
                    <a:pt x="2934" y="2400"/>
                    <a:pt x="3018" y="2594"/>
                    <a:pt x="3018" y="2795"/>
                  </a:cubicBezTo>
                  <a:lnTo>
                    <a:pt x="3018" y="3253"/>
                  </a:lnTo>
                  <a:cubicBezTo>
                    <a:pt x="3018" y="3510"/>
                    <a:pt x="2809" y="3718"/>
                    <a:pt x="2553" y="3718"/>
                  </a:cubicBezTo>
                  <a:lnTo>
                    <a:pt x="229" y="3718"/>
                  </a:lnTo>
                  <a:cubicBezTo>
                    <a:pt x="104" y="3725"/>
                    <a:pt x="0" y="3822"/>
                    <a:pt x="0" y="3954"/>
                  </a:cubicBezTo>
                  <a:lnTo>
                    <a:pt x="0" y="9988"/>
                  </a:lnTo>
                  <a:cubicBezTo>
                    <a:pt x="0" y="10501"/>
                    <a:pt x="416" y="10911"/>
                    <a:pt x="930" y="10918"/>
                  </a:cubicBezTo>
                  <a:lnTo>
                    <a:pt x="6964" y="10918"/>
                  </a:lnTo>
                  <a:cubicBezTo>
                    <a:pt x="7096" y="10918"/>
                    <a:pt x="7200" y="10814"/>
                    <a:pt x="7200" y="10682"/>
                  </a:cubicBezTo>
                  <a:lnTo>
                    <a:pt x="7200" y="8365"/>
                  </a:lnTo>
                  <a:cubicBezTo>
                    <a:pt x="7200" y="8109"/>
                    <a:pt x="6992" y="7900"/>
                    <a:pt x="6735" y="7900"/>
                  </a:cubicBezTo>
                  <a:lnTo>
                    <a:pt x="6264" y="7900"/>
                  </a:lnTo>
                  <a:cubicBezTo>
                    <a:pt x="6256" y="7900"/>
                    <a:pt x="6248" y="7900"/>
                    <a:pt x="6240" y="7900"/>
                  </a:cubicBezTo>
                  <a:cubicBezTo>
                    <a:pt x="6048" y="7900"/>
                    <a:pt x="5870" y="7983"/>
                    <a:pt x="5743" y="8129"/>
                  </a:cubicBezTo>
                  <a:cubicBezTo>
                    <a:pt x="5476" y="8452"/>
                    <a:pt x="5119" y="8597"/>
                    <a:pt x="4767" y="8597"/>
                  </a:cubicBezTo>
                  <a:cubicBezTo>
                    <a:pt x="4114" y="8597"/>
                    <a:pt x="3480" y="8100"/>
                    <a:pt x="3475" y="7325"/>
                  </a:cubicBezTo>
                  <a:cubicBezTo>
                    <a:pt x="3471" y="6545"/>
                    <a:pt x="4106" y="6041"/>
                    <a:pt x="4762" y="6041"/>
                  </a:cubicBezTo>
                  <a:cubicBezTo>
                    <a:pt x="5110" y="6041"/>
                    <a:pt x="5463" y="6182"/>
                    <a:pt x="5730" y="6499"/>
                  </a:cubicBezTo>
                  <a:cubicBezTo>
                    <a:pt x="5861" y="6652"/>
                    <a:pt x="6056" y="6742"/>
                    <a:pt x="6257" y="6742"/>
                  </a:cubicBezTo>
                  <a:lnTo>
                    <a:pt x="6728" y="6742"/>
                  </a:lnTo>
                  <a:cubicBezTo>
                    <a:pt x="6985" y="6742"/>
                    <a:pt x="7193" y="6534"/>
                    <a:pt x="7193" y="6277"/>
                  </a:cubicBezTo>
                  <a:lnTo>
                    <a:pt x="7193" y="3718"/>
                  </a:lnTo>
                  <a:lnTo>
                    <a:pt x="4641" y="3718"/>
                  </a:lnTo>
                  <a:cubicBezTo>
                    <a:pt x="4384" y="3718"/>
                    <a:pt x="4176" y="3510"/>
                    <a:pt x="4176" y="3253"/>
                  </a:cubicBezTo>
                  <a:lnTo>
                    <a:pt x="4176" y="2782"/>
                  </a:lnTo>
                  <a:cubicBezTo>
                    <a:pt x="4176" y="2580"/>
                    <a:pt x="4266" y="2386"/>
                    <a:pt x="4419" y="2254"/>
                  </a:cubicBezTo>
                  <a:cubicBezTo>
                    <a:pt x="5334" y="1491"/>
                    <a:pt x="4786" y="0"/>
                    <a:pt x="3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1" name="Google Shape;13891;p66"/>
          <p:cNvGrpSpPr/>
          <p:nvPr/>
        </p:nvGrpSpPr>
        <p:grpSpPr>
          <a:xfrm>
            <a:off x="8012645" y="2806477"/>
            <a:ext cx="319763" cy="284505"/>
            <a:chOff x="8012645" y="2806477"/>
            <a:chExt cx="319763" cy="284505"/>
          </a:xfrm>
        </p:grpSpPr>
        <p:sp>
          <p:nvSpPr>
            <p:cNvPr id="13892" name="Google Shape;13892;p66"/>
            <p:cNvSpPr/>
            <p:nvPr/>
          </p:nvSpPr>
          <p:spPr>
            <a:xfrm>
              <a:off x="8117446" y="3039252"/>
              <a:ext cx="87855" cy="51731"/>
            </a:xfrm>
            <a:custGeom>
              <a:rect b="b" l="l" r="r" t="t"/>
              <a:pathLst>
                <a:path extrusionOk="0" h="1969" w="3344">
                  <a:moveTo>
                    <a:pt x="2235" y="1"/>
                  </a:moveTo>
                  <a:cubicBezTo>
                    <a:pt x="2172" y="1"/>
                    <a:pt x="2108" y="31"/>
                    <a:pt x="2067" y="102"/>
                  </a:cubicBezTo>
                  <a:lnTo>
                    <a:pt x="1346" y="1566"/>
                  </a:lnTo>
                  <a:lnTo>
                    <a:pt x="271" y="1566"/>
                  </a:lnTo>
                  <a:cubicBezTo>
                    <a:pt x="0" y="1566"/>
                    <a:pt x="0" y="1968"/>
                    <a:pt x="271" y="1968"/>
                  </a:cubicBezTo>
                  <a:lnTo>
                    <a:pt x="3073" y="1968"/>
                  </a:lnTo>
                  <a:cubicBezTo>
                    <a:pt x="3343" y="1968"/>
                    <a:pt x="3343" y="1566"/>
                    <a:pt x="3073" y="1566"/>
                  </a:cubicBezTo>
                  <a:lnTo>
                    <a:pt x="1790" y="1566"/>
                  </a:lnTo>
                  <a:lnTo>
                    <a:pt x="2428" y="276"/>
                  </a:lnTo>
                  <a:cubicBezTo>
                    <a:pt x="2488" y="123"/>
                    <a:pt x="2362" y="1"/>
                    <a:pt x="2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66"/>
            <p:cNvSpPr/>
            <p:nvPr/>
          </p:nvSpPr>
          <p:spPr>
            <a:xfrm>
              <a:off x="8138570" y="3039252"/>
              <a:ext cx="66732" cy="51731"/>
            </a:xfrm>
            <a:custGeom>
              <a:rect b="b" l="l" r="r" t="t"/>
              <a:pathLst>
                <a:path extrusionOk="0" h="1969" w="2540">
                  <a:moveTo>
                    <a:pt x="2231" y="1"/>
                  </a:moveTo>
                  <a:cubicBezTo>
                    <a:pt x="2169" y="1"/>
                    <a:pt x="2107" y="31"/>
                    <a:pt x="2068" y="102"/>
                  </a:cubicBezTo>
                  <a:lnTo>
                    <a:pt x="1346" y="1566"/>
                  </a:lnTo>
                  <a:lnTo>
                    <a:pt x="264" y="1566"/>
                  </a:lnTo>
                  <a:cubicBezTo>
                    <a:pt x="1" y="1566"/>
                    <a:pt x="1" y="1968"/>
                    <a:pt x="264" y="1968"/>
                  </a:cubicBezTo>
                  <a:lnTo>
                    <a:pt x="2269" y="1968"/>
                  </a:lnTo>
                  <a:cubicBezTo>
                    <a:pt x="2539" y="1968"/>
                    <a:pt x="2539" y="1566"/>
                    <a:pt x="2269" y="1566"/>
                  </a:cubicBezTo>
                  <a:lnTo>
                    <a:pt x="1790" y="1566"/>
                  </a:lnTo>
                  <a:lnTo>
                    <a:pt x="2421" y="276"/>
                  </a:lnTo>
                  <a:cubicBezTo>
                    <a:pt x="2482" y="123"/>
                    <a:pt x="2356" y="1"/>
                    <a:pt x="2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66"/>
            <p:cNvSpPr/>
            <p:nvPr/>
          </p:nvSpPr>
          <p:spPr>
            <a:xfrm>
              <a:off x="8012645" y="2884664"/>
              <a:ext cx="32841" cy="41747"/>
            </a:xfrm>
            <a:custGeom>
              <a:rect b="b" l="l" r="r" t="t"/>
              <a:pathLst>
                <a:path extrusionOk="0" h="1589" w="1250">
                  <a:moveTo>
                    <a:pt x="1249" y="0"/>
                  </a:moveTo>
                  <a:lnTo>
                    <a:pt x="181" y="451"/>
                  </a:lnTo>
                  <a:cubicBezTo>
                    <a:pt x="29" y="514"/>
                    <a:pt x="1" y="715"/>
                    <a:pt x="133" y="819"/>
                  </a:cubicBezTo>
                  <a:lnTo>
                    <a:pt x="1104" y="15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66"/>
            <p:cNvSpPr/>
            <p:nvPr/>
          </p:nvSpPr>
          <p:spPr>
            <a:xfrm>
              <a:off x="8025598" y="2806477"/>
              <a:ext cx="306810" cy="247513"/>
            </a:xfrm>
            <a:custGeom>
              <a:rect b="b" l="l" r="r" t="t"/>
              <a:pathLst>
                <a:path extrusionOk="0" h="9421" w="11678">
                  <a:moveTo>
                    <a:pt x="4621" y="1"/>
                  </a:moveTo>
                  <a:cubicBezTo>
                    <a:pt x="4383" y="1"/>
                    <a:pt x="938" y="65"/>
                    <a:pt x="382" y="3809"/>
                  </a:cubicBezTo>
                  <a:cubicBezTo>
                    <a:pt x="0" y="7214"/>
                    <a:pt x="2761" y="9420"/>
                    <a:pt x="5972" y="9420"/>
                  </a:cubicBezTo>
                  <a:cubicBezTo>
                    <a:pt x="8573" y="9420"/>
                    <a:pt x="10828" y="7873"/>
                    <a:pt x="11625" y="5730"/>
                  </a:cubicBezTo>
                  <a:cubicBezTo>
                    <a:pt x="11677" y="5574"/>
                    <a:pt x="11560" y="5427"/>
                    <a:pt x="11416" y="5427"/>
                  </a:cubicBezTo>
                  <a:cubicBezTo>
                    <a:pt x="11387" y="5427"/>
                    <a:pt x="11357" y="5433"/>
                    <a:pt x="11327" y="5446"/>
                  </a:cubicBezTo>
                  <a:cubicBezTo>
                    <a:pt x="10896" y="5625"/>
                    <a:pt x="10433" y="5718"/>
                    <a:pt x="9967" y="5718"/>
                  </a:cubicBezTo>
                  <a:cubicBezTo>
                    <a:pt x="9856" y="5718"/>
                    <a:pt x="9745" y="5713"/>
                    <a:pt x="9635" y="5702"/>
                  </a:cubicBezTo>
                  <a:cubicBezTo>
                    <a:pt x="7984" y="5543"/>
                    <a:pt x="6805" y="3503"/>
                    <a:pt x="6090" y="2276"/>
                  </a:cubicBezTo>
                  <a:cubicBezTo>
                    <a:pt x="5619" y="1457"/>
                    <a:pt x="4980" y="951"/>
                    <a:pt x="4037" y="764"/>
                  </a:cubicBezTo>
                  <a:lnTo>
                    <a:pt x="4634" y="1"/>
                  </a:lnTo>
                  <a:cubicBezTo>
                    <a:pt x="4634" y="1"/>
                    <a:pt x="4629" y="1"/>
                    <a:pt x="462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66"/>
            <p:cNvSpPr/>
            <p:nvPr/>
          </p:nvSpPr>
          <p:spPr>
            <a:xfrm>
              <a:off x="8025598" y="2806477"/>
              <a:ext cx="209576" cy="247671"/>
            </a:xfrm>
            <a:custGeom>
              <a:rect b="b" l="l" r="r" t="t"/>
              <a:pathLst>
                <a:path extrusionOk="0" h="9427" w="7977">
                  <a:moveTo>
                    <a:pt x="4623" y="1"/>
                  </a:moveTo>
                  <a:cubicBezTo>
                    <a:pt x="4407" y="1"/>
                    <a:pt x="939" y="59"/>
                    <a:pt x="382" y="3809"/>
                  </a:cubicBezTo>
                  <a:cubicBezTo>
                    <a:pt x="0" y="7221"/>
                    <a:pt x="2761" y="9427"/>
                    <a:pt x="5972" y="9427"/>
                  </a:cubicBezTo>
                  <a:cubicBezTo>
                    <a:pt x="6652" y="9427"/>
                    <a:pt x="7325" y="9316"/>
                    <a:pt x="7977" y="9108"/>
                  </a:cubicBezTo>
                  <a:lnTo>
                    <a:pt x="7977" y="9108"/>
                  </a:lnTo>
                  <a:cubicBezTo>
                    <a:pt x="7824" y="9115"/>
                    <a:pt x="7672" y="9122"/>
                    <a:pt x="7519" y="9122"/>
                  </a:cubicBezTo>
                  <a:cubicBezTo>
                    <a:pt x="4315" y="9122"/>
                    <a:pt x="1547" y="6916"/>
                    <a:pt x="1935" y="3510"/>
                  </a:cubicBezTo>
                  <a:cubicBezTo>
                    <a:pt x="2254" y="1339"/>
                    <a:pt x="3552" y="403"/>
                    <a:pt x="4634" y="1"/>
                  </a:cubicBezTo>
                  <a:cubicBezTo>
                    <a:pt x="4634" y="1"/>
                    <a:pt x="4630" y="1"/>
                    <a:pt x="46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66"/>
            <p:cNvSpPr/>
            <p:nvPr/>
          </p:nvSpPr>
          <p:spPr>
            <a:xfrm>
              <a:off x="8110274" y="2874865"/>
              <a:ext cx="179205" cy="111290"/>
            </a:xfrm>
            <a:custGeom>
              <a:rect b="b" l="l" r="r" t="t"/>
              <a:pathLst>
                <a:path extrusionOk="0" h="4236" w="6821">
                  <a:moveTo>
                    <a:pt x="2513" y="0"/>
                  </a:moveTo>
                  <a:cubicBezTo>
                    <a:pt x="2336" y="0"/>
                    <a:pt x="2157" y="43"/>
                    <a:pt x="1993" y="131"/>
                  </a:cubicBezTo>
                  <a:lnTo>
                    <a:pt x="1986" y="131"/>
                  </a:lnTo>
                  <a:cubicBezTo>
                    <a:pt x="0" y="1212"/>
                    <a:pt x="1031" y="4236"/>
                    <a:pt x="3479" y="4236"/>
                  </a:cubicBezTo>
                  <a:cubicBezTo>
                    <a:pt x="4374" y="4236"/>
                    <a:pt x="5458" y="3831"/>
                    <a:pt x="6654" y="2780"/>
                  </a:cubicBezTo>
                  <a:cubicBezTo>
                    <a:pt x="6821" y="2634"/>
                    <a:pt x="6717" y="2364"/>
                    <a:pt x="6502" y="2364"/>
                  </a:cubicBezTo>
                  <a:cubicBezTo>
                    <a:pt x="5780" y="2364"/>
                    <a:pt x="4629" y="2052"/>
                    <a:pt x="3401" y="443"/>
                  </a:cubicBezTo>
                  <a:cubicBezTo>
                    <a:pt x="3187" y="156"/>
                    <a:pt x="2853" y="0"/>
                    <a:pt x="25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66"/>
            <p:cNvSpPr/>
            <p:nvPr/>
          </p:nvSpPr>
          <p:spPr>
            <a:xfrm>
              <a:off x="8131397" y="2917084"/>
              <a:ext cx="158082" cy="69175"/>
            </a:xfrm>
            <a:custGeom>
              <a:rect b="b" l="l" r="r" t="t"/>
              <a:pathLst>
                <a:path extrusionOk="0" h="2633" w="6017">
                  <a:moveTo>
                    <a:pt x="149" y="1"/>
                  </a:moveTo>
                  <a:cubicBezTo>
                    <a:pt x="0" y="1236"/>
                    <a:pt x="1008" y="2632"/>
                    <a:pt x="2671" y="2632"/>
                  </a:cubicBezTo>
                  <a:cubicBezTo>
                    <a:pt x="3567" y="2632"/>
                    <a:pt x="4653" y="2227"/>
                    <a:pt x="5850" y="1173"/>
                  </a:cubicBezTo>
                  <a:cubicBezTo>
                    <a:pt x="6017" y="1027"/>
                    <a:pt x="5913" y="757"/>
                    <a:pt x="5691" y="757"/>
                  </a:cubicBezTo>
                  <a:cubicBezTo>
                    <a:pt x="5538" y="757"/>
                    <a:pt x="5386" y="743"/>
                    <a:pt x="5240" y="715"/>
                  </a:cubicBezTo>
                  <a:cubicBezTo>
                    <a:pt x="4532" y="1378"/>
                    <a:pt x="3303" y="1901"/>
                    <a:pt x="2228" y="1901"/>
                  </a:cubicBezTo>
                  <a:cubicBezTo>
                    <a:pt x="1166" y="1901"/>
                    <a:pt x="256" y="1390"/>
                    <a:pt x="1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66"/>
            <p:cNvSpPr/>
            <p:nvPr/>
          </p:nvSpPr>
          <p:spPr>
            <a:xfrm>
              <a:off x="8066399" y="2869715"/>
              <a:ext cx="31737" cy="36834"/>
            </a:xfrm>
            <a:custGeom>
              <a:rect b="b" l="l" r="r" t="t"/>
              <a:pathLst>
                <a:path extrusionOk="0" h="1402" w="1208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798"/>
                  </a:lnTo>
                  <a:cubicBezTo>
                    <a:pt x="1" y="1131"/>
                    <a:pt x="271" y="1402"/>
                    <a:pt x="604" y="1402"/>
                  </a:cubicBezTo>
                  <a:cubicBezTo>
                    <a:pt x="937" y="1402"/>
                    <a:pt x="1208" y="1138"/>
                    <a:pt x="1208" y="805"/>
                  </a:cubicBezTo>
                  <a:lnTo>
                    <a:pt x="1208" y="604"/>
                  </a:lnTo>
                  <a:cubicBezTo>
                    <a:pt x="1208" y="271"/>
                    <a:pt x="937" y="1"/>
                    <a:pt x="60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66"/>
            <p:cNvSpPr/>
            <p:nvPr/>
          </p:nvSpPr>
          <p:spPr>
            <a:xfrm>
              <a:off x="8082268" y="2869715"/>
              <a:ext cx="15869" cy="26220"/>
            </a:xfrm>
            <a:custGeom>
              <a:rect b="b" l="l" r="r" t="t"/>
              <a:pathLst>
                <a:path extrusionOk="0" h="998" w="604">
                  <a:moveTo>
                    <a:pt x="13" y="0"/>
                  </a:moveTo>
                  <a:cubicBezTo>
                    <a:pt x="9" y="0"/>
                    <a:pt x="4" y="0"/>
                    <a:pt x="0" y="1"/>
                  </a:cubicBezTo>
                  <a:lnTo>
                    <a:pt x="0" y="701"/>
                  </a:lnTo>
                  <a:cubicBezTo>
                    <a:pt x="0" y="899"/>
                    <a:pt x="151" y="998"/>
                    <a:pt x="302" y="998"/>
                  </a:cubicBezTo>
                  <a:cubicBezTo>
                    <a:pt x="453" y="998"/>
                    <a:pt x="604" y="899"/>
                    <a:pt x="604" y="701"/>
                  </a:cubicBezTo>
                  <a:lnTo>
                    <a:pt x="604" y="604"/>
                  </a:lnTo>
                  <a:cubicBezTo>
                    <a:pt x="604" y="275"/>
                    <a:pt x="340" y="0"/>
                    <a:pt x="1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66"/>
            <p:cNvSpPr/>
            <p:nvPr/>
          </p:nvSpPr>
          <p:spPr>
            <a:xfrm>
              <a:off x="8076987" y="2874996"/>
              <a:ext cx="10588" cy="10430"/>
            </a:xfrm>
            <a:custGeom>
              <a:rect b="b" l="l" r="r" t="t"/>
              <a:pathLst>
                <a:path extrusionOk="0" h="397" w="403">
                  <a:moveTo>
                    <a:pt x="201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06"/>
                    <a:pt x="90" y="396"/>
                    <a:pt x="201" y="396"/>
                  </a:cubicBezTo>
                  <a:cubicBezTo>
                    <a:pt x="312" y="396"/>
                    <a:pt x="403" y="306"/>
                    <a:pt x="403" y="202"/>
                  </a:cubicBezTo>
                  <a:cubicBezTo>
                    <a:pt x="403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02" name="Google Shape;13902;p66"/>
          <p:cNvGrpSpPr/>
          <p:nvPr/>
        </p:nvGrpSpPr>
        <p:grpSpPr>
          <a:xfrm>
            <a:off x="2454435" y="4162138"/>
            <a:ext cx="385339" cy="388071"/>
            <a:chOff x="2454435" y="4162138"/>
            <a:chExt cx="385339" cy="388071"/>
          </a:xfrm>
        </p:grpSpPr>
        <p:sp>
          <p:nvSpPr>
            <p:cNvPr id="13903" name="Google Shape;13903;p66"/>
            <p:cNvSpPr/>
            <p:nvPr/>
          </p:nvSpPr>
          <p:spPr>
            <a:xfrm>
              <a:off x="2568511" y="4162138"/>
              <a:ext cx="184144" cy="79973"/>
            </a:xfrm>
            <a:custGeom>
              <a:rect b="b" l="l" r="r" t="t"/>
              <a:pathLst>
                <a:path extrusionOk="0" h="3044" w="7009">
                  <a:moveTo>
                    <a:pt x="6770" y="1"/>
                  </a:moveTo>
                  <a:cubicBezTo>
                    <a:pt x="6757" y="1"/>
                    <a:pt x="6743" y="3"/>
                    <a:pt x="6728" y="6"/>
                  </a:cubicBezTo>
                  <a:cubicBezTo>
                    <a:pt x="5459" y="186"/>
                    <a:pt x="2359" y="783"/>
                    <a:pt x="0" y="2586"/>
                  </a:cubicBezTo>
                  <a:lnTo>
                    <a:pt x="5064" y="3044"/>
                  </a:lnTo>
                  <a:cubicBezTo>
                    <a:pt x="5355" y="1858"/>
                    <a:pt x="6305" y="838"/>
                    <a:pt x="6874" y="311"/>
                  </a:cubicBezTo>
                  <a:cubicBezTo>
                    <a:pt x="7008" y="209"/>
                    <a:pt x="6925" y="1"/>
                    <a:pt x="6770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66"/>
            <p:cNvSpPr/>
            <p:nvPr/>
          </p:nvSpPr>
          <p:spPr>
            <a:xfrm>
              <a:off x="2568511" y="4470236"/>
              <a:ext cx="184144" cy="79973"/>
            </a:xfrm>
            <a:custGeom>
              <a:rect b="b" l="l" r="r" t="t"/>
              <a:pathLst>
                <a:path extrusionOk="0" h="3044" w="7009">
                  <a:moveTo>
                    <a:pt x="5064" y="1"/>
                  </a:moveTo>
                  <a:lnTo>
                    <a:pt x="0" y="466"/>
                  </a:lnTo>
                  <a:cubicBezTo>
                    <a:pt x="2359" y="2269"/>
                    <a:pt x="5459" y="2866"/>
                    <a:pt x="6728" y="3039"/>
                  </a:cubicBezTo>
                  <a:cubicBezTo>
                    <a:pt x="6743" y="3042"/>
                    <a:pt x="6757" y="3044"/>
                    <a:pt x="6770" y="3044"/>
                  </a:cubicBezTo>
                  <a:cubicBezTo>
                    <a:pt x="6925" y="3044"/>
                    <a:pt x="7008" y="2836"/>
                    <a:pt x="6874" y="2734"/>
                  </a:cubicBezTo>
                  <a:cubicBezTo>
                    <a:pt x="6305" y="2207"/>
                    <a:pt x="5355" y="1187"/>
                    <a:pt x="5064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66"/>
            <p:cNvSpPr/>
            <p:nvPr/>
          </p:nvSpPr>
          <p:spPr>
            <a:xfrm>
              <a:off x="2454435" y="4217310"/>
              <a:ext cx="385339" cy="277753"/>
            </a:xfrm>
            <a:custGeom>
              <a:rect b="b" l="l" r="r" t="t"/>
              <a:pathLst>
                <a:path extrusionOk="0" h="10572" w="14667">
                  <a:moveTo>
                    <a:pt x="6812" y="1"/>
                  </a:moveTo>
                  <a:cubicBezTo>
                    <a:pt x="2650" y="1"/>
                    <a:pt x="1811" y="2893"/>
                    <a:pt x="160" y="4960"/>
                  </a:cubicBezTo>
                  <a:cubicBezTo>
                    <a:pt x="0" y="5147"/>
                    <a:pt x="0" y="5425"/>
                    <a:pt x="160" y="5619"/>
                  </a:cubicBezTo>
                  <a:cubicBezTo>
                    <a:pt x="1811" y="7679"/>
                    <a:pt x="2650" y="10571"/>
                    <a:pt x="6812" y="10571"/>
                  </a:cubicBezTo>
                  <a:cubicBezTo>
                    <a:pt x="6817" y="10571"/>
                    <a:pt x="6822" y="10571"/>
                    <a:pt x="6827" y="10571"/>
                  </a:cubicBezTo>
                  <a:cubicBezTo>
                    <a:pt x="9172" y="10571"/>
                    <a:pt x="11231" y="9033"/>
                    <a:pt x="11910" y="6798"/>
                  </a:cubicBezTo>
                  <a:cubicBezTo>
                    <a:pt x="11973" y="6591"/>
                    <a:pt x="12167" y="6461"/>
                    <a:pt x="12369" y="6461"/>
                  </a:cubicBezTo>
                  <a:cubicBezTo>
                    <a:pt x="12431" y="6461"/>
                    <a:pt x="12494" y="6474"/>
                    <a:pt x="12555" y="6500"/>
                  </a:cubicBezTo>
                  <a:lnTo>
                    <a:pt x="14303" y="7249"/>
                  </a:lnTo>
                  <a:cubicBezTo>
                    <a:pt x="14332" y="7262"/>
                    <a:pt x="14363" y="7267"/>
                    <a:pt x="14392" y="7267"/>
                  </a:cubicBezTo>
                  <a:cubicBezTo>
                    <a:pt x="14540" y="7267"/>
                    <a:pt x="14667" y="7121"/>
                    <a:pt x="14615" y="6964"/>
                  </a:cubicBezTo>
                  <a:lnTo>
                    <a:pt x="14178" y="5667"/>
                  </a:lnTo>
                  <a:cubicBezTo>
                    <a:pt x="14095" y="5425"/>
                    <a:pt x="14095" y="5154"/>
                    <a:pt x="14178" y="4911"/>
                  </a:cubicBezTo>
                  <a:lnTo>
                    <a:pt x="14615" y="3614"/>
                  </a:lnTo>
                  <a:cubicBezTo>
                    <a:pt x="14666" y="3459"/>
                    <a:pt x="14542" y="3309"/>
                    <a:pt x="14396" y="3309"/>
                  </a:cubicBezTo>
                  <a:cubicBezTo>
                    <a:pt x="14365" y="3309"/>
                    <a:pt x="14334" y="3316"/>
                    <a:pt x="14303" y="3330"/>
                  </a:cubicBezTo>
                  <a:lnTo>
                    <a:pt x="12555" y="4079"/>
                  </a:lnTo>
                  <a:cubicBezTo>
                    <a:pt x="12494" y="4105"/>
                    <a:pt x="12432" y="4117"/>
                    <a:pt x="12370" y="4117"/>
                  </a:cubicBezTo>
                  <a:cubicBezTo>
                    <a:pt x="12169" y="4117"/>
                    <a:pt x="11979" y="3988"/>
                    <a:pt x="11910" y="3781"/>
                  </a:cubicBezTo>
                  <a:cubicBezTo>
                    <a:pt x="11237" y="1533"/>
                    <a:pt x="9163" y="1"/>
                    <a:pt x="6812" y="1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66"/>
            <p:cNvSpPr/>
            <p:nvPr/>
          </p:nvSpPr>
          <p:spPr>
            <a:xfrm>
              <a:off x="2454435" y="4251386"/>
              <a:ext cx="250403" cy="243677"/>
            </a:xfrm>
            <a:custGeom>
              <a:rect b="b" l="l" r="r" t="t"/>
              <a:pathLst>
                <a:path extrusionOk="0" h="9275" w="9531">
                  <a:moveTo>
                    <a:pt x="2976" y="1"/>
                  </a:moveTo>
                  <a:lnTo>
                    <a:pt x="2976" y="1"/>
                  </a:lnTo>
                  <a:cubicBezTo>
                    <a:pt x="1783" y="1027"/>
                    <a:pt x="1103" y="2477"/>
                    <a:pt x="160" y="3663"/>
                  </a:cubicBezTo>
                  <a:cubicBezTo>
                    <a:pt x="0" y="3850"/>
                    <a:pt x="0" y="4128"/>
                    <a:pt x="160" y="4322"/>
                  </a:cubicBezTo>
                  <a:cubicBezTo>
                    <a:pt x="1811" y="6382"/>
                    <a:pt x="2650" y="9274"/>
                    <a:pt x="6812" y="9274"/>
                  </a:cubicBezTo>
                  <a:cubicBezTo>
                    <a:pt x="7769" y="9274"/>
                    <a:pt x="8705" y="9018"/>
                    <a:pt x="9530" y="8532"/>
                  </a:cubicBezTo>
                  <a:cubicBezTo>
                    <a:pt x="5723" y="7880"/>
                    <a:pt x="2941" y="4579"/>
                    <a:pt x="2941" y="715"/>
                  </a:cubicBezTo>
                  <a:cubicBezTo>
                    <a:pt x="2941" y="479"/>
                    <a:pt x="2955" y="236"/>
                    <a:pt x="2976" y="1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66"/>
            <p:cNvSpPr/>
            <p:nvPr/>
          </p:nvSpPr>
          <p:spPr>
            <a:xfrm>
              <a:off x="2495420" y="4331018"/>
              <a:ext cx="31553" cy="31553"/>
            </a:xfrm>
            <a:custGeom>
              <a:rect b="b" l="l" r="r" t="t"/>
              <a:pathLst>
                <a:path extrusionOk="0" h="1201" w="1201">
                  <a:moveTo>
                    <a:pt x="597" y="1"/>
                  </a:moveTo>
                  <a:cubicBezTo>
                    <a:pt x="271" y="1"/>
                    <a:pt x="1" y="271"/>
                    <a:pt x="1" y="597"/>
                  </a:cubicBezTo>
                  <a:cubicBezTo>
                    <a:pt x="1" y="930"/>
                    <a:pt x="271" y="1201"/>
                    <a:pt x="597" y="1201"/>
                  </a:cubicBezTo>
                  <a:cubicBezTo>
                    <a:pt x="930" y="1201"/>
                    <a:pt x="1201" y="930"/>
                    <a:pt x="1201" y="597"/>
                  </a:cubicBezTo>
                  <a:cubicBezTo>
                    <a:pt x="1201" y="271"/>
                    <a:pt x="930" y="1"/>
                    <a:pt x="597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66"/>
            <p:cNvSpPr/>
            <p:nvPr/>
          </p:nvSpPr>
          <p:spPr>
            <a:xfrm>
              <a:off x="2508005" y="4337218"/>
              <a:ext cx="12768" cy="12795"/>
            </a:xfrm>
            <a:custGeom>
              <a:rect b="b" l="l" r="r" t="t"/>
              <a:pathLst>
                <a:path extrusionOk="0" h="487" w="486">
                  <a:moveTo>
                    <a:pt x="243" y="1"/>
                  </a:moveTo>
                  <a:cubicBezTo>
                    <a:pt x="111" y="1"/>
                    <a:pt x="0" y="112"/>
                    <a:pt x="0" y="243"/>
                  </a:cubicBezTo>
                  <a:cubicBezTo>
                    <a:pt x="0" y="375"/>
                    <a:pt x="111" y="486"/>
                    <a:pt x="243" y="486"/>
                  </a:cubicBezTo>
                  <a:cubicBezTo>
                    <a:pt x="375" y="486"/>
                    <a:pt x="486" y="375"/>
                    <a:pt x="486" y="243"/>
                  </a:cubicBezTo>
                  <a:cubicBezTo>
                    <a:pt x="486" y="112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66"/>
            <p:cNvSpPr/>
            <p:nvPr/>
          </p:nvSpPr>
          <p:spPr>
            <a:xfrm>
              <a:off x="2545181" y="4220227"/>
              <a:ext cx="53780" cy="271920"/>
            </a:xfrm>
            <a:custGeom>
              <a:rect b="b" l="l" r="r" t="t"/>
              <a:pathLst>
                <a:path extrusionOk="0" h="10350" w="2047">
                  <a:moveTo>
                    <a:pt x="2047" y="1"/>
                  </a:moveTo>
                  <a:lnTo>
                    <a:pt x="2047" y="1"/>
                  </a:lnTo>
                  <a:cubicBezTo>
                    <a:pt x="1630" y="77"/>
                    <a:pt x="1221" y="195"/>
                    <a:pt x="833" y="361"/>
                  </a:cubicBezTo>
                  <a:cubicBezTo>
                    <a:pt x="313" y="1721"/>
                    <a:pt x="0" y="3378"/>
                    <a:pt x="0" y="5175"/>
                  </a:cubicBezTo>
                  <a:cubicBezTo>
                    <a:pt x="0" y="6971"/>
                    <a:pt x="313" y="8636"/>
                    <a:pt x="833" y="9996"/>
                  </a:cubicBezTo>
                  <a:cubicBezTo>
                    <a:pt x="1228" y="10162"/>
                    <a:pt x="1630" y="10280"/>
                    <a:pt x="2047" y="10349"/>
                  </a:cubicBezTo>
                  <a:cubicBezTo>
                    <a:pt x="1707" y="8893"/>
                    <a:pt x="1506" y="7110"/>
                    <a:pt x="1506" y="5175"/>
                  </a:cubicBezTo>
                  <a:cubicBezTo>
                    <a:pt x="1506" y="3247"/>
                    <a:pt x="1707" y="1464"/>
                    <a:pt x="2047" y="1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66"/>
            <p:cNvSpPr/>
            <p:nvPr/>
          </p:nvSpPr>
          <p:spPr>
            <a:xfrm>
              <a:off x="2545181" y="4344680"/>
              <a:ext cx="53780" cy="147468"/>
            </a:xfrm>
            <a:custGeom>
              <a:rect b="b" l="l" r="r" t="t"/>
              <a:pathLst>
                <a:path extrusionOk="0" h="5613" w="2047">
                  <a:moveTo>
                    <a:pt x="7" y="1"/>
                  </a:moveTo>
                  <a:cubicBezTo>
                    <a:pt x="7" y="147"/>
                    <a:pt x="0" y="292"/>
                    <a:pt x="0" y="438"/>
                  </a:cubicBezTo>
                  <a:cubicBezTo>
                    <a:pt x="0" y="2234"/>
                    <a:pt x="313" y="3892"/>
                    <a:pt x="833" y="5259"/>
                  </a:cubicBezTo>
                  <a:cubicBezTo>
                    <a:pt x="1221" y="5418"/>
                    <a:pt x="1630" y="5543"/>
                    <a:pt x="2047" y="5612"/>
                  </a:cubicBezTo>
                  <a:cubicBezTo>
                    <a:pt x="1818" y="4600"/>
                    <a:pt x="1658" y="3573"/>
                    <a:pt x="1582" y="2533"/>
                  </a:cubicBezTo>
                  <a:cubicBezTo>
                    <a:pt x="902" y="1797"/>
                    <a:pt x="368" y="937"/>
                    <a:pt x="7" y="1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66"/>
            <p:cNvSpPr/>
            <p:nvPr/>
          </p:nvSpPr>
          <p:spPr>
            <a:xfrm>
              <a:off x="2623184" y="4217678"/>
              <a:ext cx="49944" cy="277201"/>
            </a:xfrm>
            <a:custGeom>
              <a:rect b="b" l="l" r="r" t="t"/>
              <a:pathLst>
                <a:path extrusionOk="0" h="10551" w="1901">
                  <a:moveTo>
                    <a:pt x="617" y="0"/>
                  </a:moveTo>
                  <a:cubicBezTo>
                    <a:pt x="236" y="1436"/>
                    <a:pt x="0" y="3267"/>
                    <a:pt x="0" y="5272"/>
                  </a:cubicBezTo>
                  <a:cubicBezTo>
                    <a:pt x="0" y="7283"/>
                    <a:pt x="229" y="9115"/>
                    <a:pt x="617" y="10550"/>
                  </a:cubicBezTo>
                  <a:cubicBezTo>
                    <a:pt x="1047" y="10530"/>
                    <a:pt x="1484" y="10460"/>
                    <a:pt x="1901" y="10335"/>
                  </a:cubicBezTo>
                  <a:cubicBezTo>
                    <a:pt x="1588" y="8948"/>
                    <a:pt x="1401" y="7193"/>
                    <a:pt x="1401" y="5272"/>
                  </a:cubicBezTo>
                  <a:cubicBezTo>
                    <a:pt x="1401" y="3351"/>
                    <a:pt x="1588" y="1589"/>
                    <a:pt x="1901" y="209"/>
                  </a:cubicBezTo>
                  <a:cubicBezTo>
                    <a:pt x="1484" y="84"/>
                    <a:pt x="1047" y="14"/>
                    <a:pt x="617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66"/>
            <p:cNvSpPr/>
            <p:nvPr/>
          </p:nvSpPr>
          <p:spPr>
            <a:xfrm>
              <a:off x="2629542" y="4446748"/>
              <a:ext cx="43586" cy="48131"/>
            </a:xfrm>
            <a:custGeom>
              <a:rect b="b" l="l" r="r" t="t"/>
              <a:pathLst>
                <a:path extrusionOk="0" h="1832" w="1659">
                  <a:moveTo>
                    <a:pt x="1" y="0"/>
                  </a:moveTo>
                  <a:cubicBezTo>
                    <a:pt x="91" y="618"/>
                    <a:pt x="216" y="1228"/>
                    <a:pt x="375" y="1831"/>
                  </a:cubicBezTo>
                  <a:cubicBezTo>
                    <a:pt x="805" y="1811"/>
                    <a:pt x="1242" y="1741"/>
                    <a:pt x="1659" y="1616"/>
                  </a:cubicBezTo>
                  <a:cubicBezTo>
                    <a:pt x="1596" y="1339"/>
                    <a:pt x="1541" y="1034"/>
                    <a:pt x="1485" y="729"/>
                  </a:cubicBezTo>
                  <a:cubicBezTo>
                    <a:pt x="965" y="534"/>
                    <a:pt x="466" y="292"/>
                    <a:pt x="1" y="0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66"/>
            <p:cNvSpPr/>
            <p:nvPr/>
          </p:nvSpPr>
          <p:spPr>
            <a:xfrm>
              <a:off x="2694960" y="4243925"/>
              <a:ext cx="48867" cy="224709"/>
            </a:xfrm>
            <a:custGeom>
              <a:rect b="b" l="l" r="r" t="t"/>
              <a:pathLst>
                <a:path extrusionOk="0" h="8553" w="1860">
                  <a:moveTo>
                    <a:pt x="778" y="0"/>
                  </a:moveTo>
                  <a:cubicBezTo>
                    <a:pt x="1" y="2796"/>
                    <a:pt x="1" y="5750"/>
                    <a:pt x="778" y="8553"/>
                  </a:cubicBezTo>
                  <a:cubicBezTo>
                    <a:pt x="1187" y="8254"/>
                    <a:pt x="1548" y="7901"/>
                    <a:pt x="1860" y="7505"/>
                  </a:cubicBezTo>
                  <a:cubicBezTo>
                    <a:pt x="1353" y="5383"/>
                    <a:pt x="1353" y="3170"/>
                    <a:pt x="1860" y="1041"/>
                  </a:cubicBezTo>
                  <a:cubicBezTo>
                    <a:pt x="1548" y="645"/>
                    <a:pt x="1187" y="299"/>
                    <a:pt x="778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4" name="Google Shape;13914;p66"/>
          <p:cNvGrpSpPr/>
          <p:nvPr/>
        </p:nvGrpSpPr>
        <p:grpSpPr>
          <a:xfrm>
            <a:off x="3601939" y="4161192"/>
            <a:ext cx="275178" cy="388912"/>
            <a:chOff x="3601939" y="4161192"/>
            <a:chExt cx="275178" cy="388912"/>
          </a:xfrm>
        </p:grpSpPr>
        <p:sp>
          <p:nvSpPr>
            <p:cNvPr id="13915" name="Google Shape;13915;p66"/>
            <p:cNvSpPr/>
            <p:nvPr/>
          </p:nvSpPr>
          <p:spPr>
            <a:xfrm>
              <a:off x="3601939" y="4161192"/>
              <a:ext cx="195546" cy="388912"/>
            </a:xfrm>
            <a:custGeom>
              <a:rect b="b" l="l" r="r" t="t"/>
              <a:pathLst>
                <a:path extrusionOk="0" h="14803" w="7443">
                  <a:moveTo>
                    <a:pt x="3725" y="0"/>
                  </a:moveTo>
                  <a:cubicBezTo>
                    <a:pt x="2608" y="0"/>
                    <a:pt x="1714" y="916"/>
                    <a:pt x="1734" y="2033"/>
                  </a:cubicBezTo>
                  <a:lnTo>
                    <a:pt x="1734" y="8580"/>
                  </a:lnTo>
                  <a:cubicBezTo>
                    <a:pt x="521" y="9440"/>
                    <a:pt x="0" y="10994"/>
                    <a:pt x="458" y="12416"/>
                  </a:cubicBezTo>
                  <a:cubicBezTo>
                    <a:pt x="909" y="13838"/>
                    <a:pt x="2227" y="14802"/>
                    <a:pt x="3725" y="14802"/>
                  </a:cubicBezTo>
                  <a:cubicBezTo>
                    <a:pt x="5216" y="14802"/>
                    <a:pt x="6534" y="13838"/>
                    <a:pt x="6992" y="12416"/>
                  </a:cubicBezTo>
                  <a:cubicBezTo>
                    <a:pt x="7443" y="10994"/>
                    <a:pt x="6930" y="9440"/>
                    <a:pt x="5709" y="8580"/>
                  </a:cubicBezTo>
                  <a:lnTo>
                    <a:pt x="5709" y="2033"/>
                  </a:lnTo>
                  <a:cubicBezTo>
                    <a:pt x="5737" y="916"/>
                    <a:pt x="4835" y="0"/>
                    <a:pt x="3725" y="0"/>
                  </a:cubicBez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6" name="Google Shape;13916;p66"/>
            <p:cNvSpPr/>
            <p:nvPr/>
          </p:nvSpPr>
          <p:spPr>
            <a:xfrm>
              <a:off x="3630182" y="4193980"/>
              <a:ext cx="128131" cy="324597"/>
            </a:xfrm>
            <a:custGeom>
              <a:rect b="b" l="l" r="r" t="t"/>
              <a:pathLst>
                <a:path extrusionOk="0" h="12355" w="4877">
                  <a:moveTo>
                    <a:pt x="2650" y="1"/>
                  </a:moveTo>
                  <a:cubicBezTo>
                    <a:pt x="2213" y="1"/>
                    <a:pt x="1866" y="348"/>
                    <a:pt x="1866" y="785"/>
                  </a:cubicBezTo>
                  <a:lnTo>
                    <a:pt x="1866" y="7950"/>
                  </a:lnTo>
                  <a:lnTo>
                    <a:pt x="1360" y="8310"/>
                  </a:lnTo>
                  <a:cubicBezTo>
                    <a:pt x="0" y="9274"/>
                    <a:pt x="146" y="11341"/>
                    <a:pt x="1624" y="12104"/>
                  </a:cubicBezTo>
                  <a:cubicBezTo>
                    <a:pt x="1957" y="12276"/>
                    <a:pt x="2305" y="12354"/>
                    <a:pt x="2643" y="12354"/>
                  </a:cubicBezTo>
                  <a:cubicBezTo>
                    <a:pt x="3811" y="12354"/>
                    <a:pt x="4871" y="11418"/>
                    <a:pt x="4877" y="10128"/>
                  </a:cubicBezTo>
                  <a:cubicBezTo>
                    <a:pt x="4870" y="9406"/>
                    <a:pt x="4523" y="8733"/>
                    <a:pt x="3933" y="8310"/>
                  </a:cubicBezTo>
                  <a:lnTo>
                    <a:pt x="3434" y="7950"/>
                  </a:lnTo>
                  <a:lnTo>
                    <a:pt x="3434" y="785"/>
                  </a:lnTo>
                  <a:cubicBezTo>
                    <a:pt x="3434" y="348"/>
                    <a:pt x="3080" y="1"/>
                    <a:pt x="2650" y="1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66"/>
            <p:cNvSpPr/>
            <p:nvPr/>
          </p:nvSpPr>
          <p:spPr>
            <a:xfrm>
              <a:off x="3636383" y="4193980"/>
              <a:ext cx="63448" cy="324597"/>
            </a:xfrm>
            <a:custGeom>
              <a:rect b="b" l="l" r="r" t="t"/>
              <a:pathLst>
                <a:path extrusionOk="0" h="12355" w="2415">
                  <a:moveTo>
                    <a:pt x="2407" y="1"/>
                  </a:moveTo>
                  <a:cubicBezTo>
                    <a:pt x="1977" y="1"/>
                    <a:pt x="1630" y="354"/>
                    <a:pt x="1630" y="785"/>
                  </a:cubicBezTo>
                  <a:lnTo>
                    <a:pt x="1630" y="7950"/>
                  </a:lnTo>
                  <a:lnTo>
                    <a:pt x="1124" y="8310"/>
                  </a:lnTo>
                  <a:cubicBezTo>
                    <a:pt x="333" y="8872"/>
                    <a:pt x="0" y="9878"/>
                    <a:pt x="292" y="10800"/>
                  </a:cubicBezTo>
                  <a:cubicBezTo>
                    <a:pt x="590" y="11723"/>
                    <a:pt x="1443" y="12354"/>
                    <a:pt x="2414" y="12354"/>
                  </a:cubicBezTo>
                  <a:cubicBezTo>
                    <a:pt x="1714" y="12354"/>
                    <a:pt x="1145" y="11355"/>
                    <a:pt x="1138" y="10128"/>
                  </a:cubicBezTo>
                  <a:cubicBezTo>
                    <a:pt x="1138" y="9295"/>
                    <a:pt x="1492" y="8504"/>
                    <a:pt x="2116" y="7950"/>
                  </a:cubicBezTo>
                  <a:lnTo>
                    <a:pt x="2116" y="785"/>
                  </a:lnTo>
                  <a:cubicBezTo>
                    <a:pt x="2116" y="354"/>
                    <a:pt x="2164" y="1"/>
                    <a:pt x="240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66"/>
            <p:cNvSpPr/>
            <p:nvPr/>
          </p:nvSpPr>
          <p:spPr>
            <a:xfrm>
              <a:off x="3679207" y="4193980"/>
              <a:ext cx="41195" cy="89326"/>
            </a:xfrm>
            <a:custGeom>
              <a:rect b="b" l="l" r="r" t="t"/>
              <a:pathLst>
                <a:path extrusionOk="0" h="3400" w="1568">
                  <a:moveTo>
                    <a:pt x="784" y="1"/>
                  </a:moveTo>
                  <a:cubicBezTo>
                    <a:pt x="347" y="1"/>
                    <a:pt x="0" y="348"/>
                    <a:pt x="0" y="785"/>
                  </a:cubicBezTo>
                  <a:lnTo>
                    <a:pt x="0" y="3399"/>
                  </a:lnTo>
                  <a:lnTo>
                    <a:pt x="1568" y="3399"/>
                  </a:lnTo>
                  <a:lnTo>
                    <a:pt x="1568" y="785"/>
                  </a:lnTo>
                  <a:cubicBezTo>
                    <a:pt x="1568" y="348"/>
                    <a:pt x="1214" y="1"/>
                    <a:pt x="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66"/>
            <p:cNvSpPr/>
            <p:nvPr/>
          </p:nvSpPr>
          <p:spPr>
            <a:xfrm>
              <a:off x="3679207" y="4368010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1"/>
                  </a:moveTo>
                  <a:lnTo>
                    <a:pt x="0" y="452"/>
                  </a:lnTo>
                  <a:lnTo>
                    <a:pt x="1568" y="45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66"/>
            <p:cNvSpPr/>
            <p:nvPr/>
          </p:nvSpPr>
          <p:spPr>
            <a:xfrm>
              <a:off x="3679207" y="4322637"/>
              <a:ext cx="41195" cy="12059"/>
            </a:xfrm>
            <a:custGeom>
              <a:rect b="b" l="l" r="r" t="t"/>
              <a:pathLst>
                <a:path extrusionOk="0" h="459" w="1568">
                  <a:moveTo>
                    <a:pt x="0" y="1"/>
                  </a:moveTo>
                  <a:lnTo>
                    <a:pt x="0" y="458"/>
                  </a:lnTo>
                  <a:lnTo>
                    <a:pt x="1568" y="458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66"/>
            <p:cNvSpPr/>
            <p:nvPr/>
          </p:nvSpPr>
          <p:spPr>
            <a:xfrm>
              <a:off x="3679207" y="4277448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1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66"/>
            <p:cNvSpPr/>
            <p:nvPr/>
          </p:nvSpPr>
          <p:spPr>
            <a:xfrm>
              <a:off x="3679207" y="4232076"/>
              <a:ext cx="41195" cy="11875"/>
            </a:xfrm>
            <a:custGeom>
              <a:rect b="b" l="l" r="r" t="t"/>
              <a:pathLst>
                <a:path extrusionOk="0" h="452" w="1568">
                  <a:moveTo>
                    <a:pt x="0" y="0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66"/>
            <p:cNvSpPr/>
            <p:nvPr/>
          </p:nvSpPr>
          <p:spPr>
            <a:xfrm>
              <a:off x="3811489" y="4211846"/>
              <a:ext cx="65629" cy="111921"/>
            </a:xfrm>
            <a:custGeom>
              <a:rect b="b" l="l" r="r" t="t"/>
              <a:pathLst>
                <a:path extrusionOk="0" h="4260" w="2498">
                  <a:moveTo>
                    <a:pt x="1243" y="0"/>
                  </a:moveTo>
                  <a:cubicBezTo>
                    <a:pt x="452" y="0"/>
                    <a:pt x="1" y="465"/>
                    <a:pt x="1" y="1270"/>
                  </a:cubicBezTo>
                  <a:lnTo>
                    <a:pt x="1" y="2990"/>
                  </a:lnTo>
                  <a:cubicBezTo>
                    <a:pt x="1" y="3427"/>
                    <a:pt x="119" y="3753"/>
                    <a:pt x="362" y="3968"/>
                  </a:cubicBezTo>
                  <a:cubicBezTo>
                    <a:pt x="577" y="4155"/>
                    <a:pt x="875" y="4259"/>
                    <a:pt x="1243" y="4259"/>
                  </a:cubicBezTo>
                  <a:cubicBezTo>
                    <a:pt x="1978" y="4259"/>
                    <a:pt x="2498" y="3836"/>
                    <a:pt x="2498" y="3226"/>
                  </a:cubicBezTo>
                  <a:cubicBezTo>
                    <a:pt x="2498" y="2990"/>
                    <a:pt x="2401" y="2941"/>
                    <a:pt x="2241" y="2941"/>
                  </a:cubicBezTo>
                  <a:cubicBezTo>
                    <a:pt x="2082" y="2941"/>
                    <a:pt x="1999" y="3004"/>
                    <a:pt x="1985" y="3122"/>
                  </a:cubicBezTo>
                  <a:cubicBezTo>
                    <a:pt x="1950" y="3385"/>
                    <a:pt x="1901" y="3788"/>
                    <a:pt x="1270" y="3788"/>
                  </a:cubicBezTo>
                  <a:cubicBezTo>
                    <a:pt x="757" y="3788"/>
                    <a:pt x="507" y="3531"/>
                    <a:pt x="507" y="2990"/>
                  </a:cubicBezTo>
                  <a:lnTo>
                    <a:pt x="507" y="1270"/>
                  </a:lnTo>
                  <a:cubicBezTo>
                    <a:pt x="507" y="736"/>
                    <a:pt x="757" y="465"/>
                    <a:pt x="1256" y="465"/>
                  </a:cubicBezTo>
                  <a:cubicBezTo>
                    <a:pt x="1832" y="465"/>
                    <a:pt x="1971" y="812"/>
                    <a:pt x="1985" y="1110"/>
                  </a:cubicBezTo>
                  <a:cubicBezTo>
                    <a:pt x="1992" y="1228"/>
                    <a:pt x="2082" y="1291"/>
                    <a:pt x="2241" y="1291"/>
                  </a:cubicBezTo>
                  <a:cubicBezTo>
                    <a:pt x="2401" y="1291"/>
                    <a:pt x="2498" y="1249"/>
                    <a:pt x="2498" y="1013"/>
                  </a:cubicBezTo>
                  <a:cubicBezTo>
                    <a:pt x="2498" y="417"/>
                    <a:pt x="1985" y="0"/>
                    <a:pt x="1243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66"/>
            <p:cNvSpPr/>
            <p:nvPr/>
          </p:nvSpPr>
          <p:spPr>
            <a:xfrm>
              <a:off x="3774497" y="4175485"/>
              <a:ext cx="45241" cy="38936"/>
            </a:xfrm>
            <a:custGeom>
              <a:rect b="b" l="l" r="r" t="t"/>
              <a:pathLst>
                <a:path extrusionOk="0" h="1482" w="1722">
                  <a:moveTo>
                    <a:pt x="986" y="453"/>
                  </a:moveTo>
                  <a:cubicBezTo>
                    <a:pt x="1131" y="453"/>
                    <a:pt x="1270" y="566"/>
                    <a:pt x="1270" y="739"/>
                  </a:cubicBezTo>
                  <a:cubicBezTo>
                    <a:pt x="1270" y="899"/>
                    <a:pt x="1145" y="1031"/>
                    <a:pt x="986" y="1031"/>
                  </a:cubicBezTo>
                  <a:cubicBezTo>
                    <a:pt x="729" y="1031"/>
                    <a:pt x="604" y="719"/>
                    <a:pt x="785" y="538"/>
                  </a:cubicBezTo>
                  <a:cubicBezTo>
                    <a:pt x="843" y="480"/>
                    <a:pt x="915" y="453"/>
                    <a:pt x="986" y="453"/>
                  </a:cubicBezTo>
                  <a:close/>
                  <a:moveTo>
                    <a:pt x="983" y="1"/>
                  </a:moveTo>
                  <a:cubicBezTo>
                    <a:pt x="801" y="1"/>
                    <a:pt x="616" y="68"/>
                    <a:pt x="466" y="219"/>
                  </a:cubicBezTo>
                  <a:cubicBezTo>
                    <a:pt x="1" y="684"/>
                    <a:pt x="327" y="1482"/>
                    <a:pt x="986" y="1482"/>
                  </a:cubicBezTo>
                  <a:cubicBezTo>
                    <a:pt x="1395" y="1482"/>
                    <a:pt x="1721" y="1149"/>
                    <a:pt x="1721" y="739"/>
                  </a:cubicBezTo>
                  <a:cubicBezTo>
                    <a:pt x="1721" y="294"/>
                    <a:pt x="1360" y="1"/>
                    <a:pt x="983" y="1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25" name="Google Shape;13925;p66"/>
          <p:cNvGrpSpPr/>
          <p:nvPr/>
        </p:nvGrpSpPr>
        <p:grpSpPr>
          <a:xfrm>
            <a:off x="836023" y="3215146"/>
            <a:ext cx="375802" cy="371677"/>
            <a:chOff x="836023" y="3215146"/>
            <a:chExt cx="375802" cy="371677"/>
          </a:xfrm>
        </p:grpSpPr>
        <p:sp>
          <p:nvSpPr>
            <p:cNvPr id="13926" name="Google Shape;13926;p66"/>
            <p:cNvSpPr/>
            <p:nvPr/>
          </p:nvSpPr>
          <p:spPr>
            <a:xfrm>
              <a:off x="907274" y="3284847"/>
              <a:ext cx="232748" cy="231645"/>
            </a:xfrm>
            <a:custGeom>
              <a:rect b="b" l="l" r="r" t="t"/>
              <a:pathLst>
                <a:path extrusionOk="0" h="8817" w="8859">
                  <a:moveTo>
                    <a:pt x="4413" y="0"/>
                  </a:moveTo>
                  <a:cubicBezTo>
                    <a:pt x="1978" y="0"/>
                    <a:pt x="1" y="1981"/>
                    <a:pt x="8" y="4418"/>
                  </a:cubicBezTo>
                  <a:lnTo>
                    <a:pt x="8" y="4536"/>
                  </a:lnTo>
                  <a:lnTo>
                    <a:pt x="8" y="4578"/>
                  </a:lnTo>
                  <a:lnTo>
                    <a:pt x="8" y="4661"/>
                  </a:lnTo>
                  <a:lnTo>
                    <a:pt x="8" y="4703"/>
                  </a:lnTo>
                  <a:cubicBezTo>
                    <a:pt x="8" y="4724"/>
                    <a:pt x="8" y="4751"/>
                    <a:pt x="8" y="4779"/>
                  </a:cubicBezTo>
                  <a:cubicBezTo>
                    <a:pt x="15" y="4800"/>
                    <a:pt x="8" y="4807"/>
                    <a:pt x="15" y="4828"/>
                  </a:cubicBezTo>
                  <a:cubicBezTo>
                    <a:pt x="22" y="4842"/>
                    <a:pt x="15" y="4869"/>
                    <a:pt x="22" y="4897"/>
                  </a:cubicBezTo>
                  <a:cubicBezTo>
                    <a:pt x="29" y="4918"/>
                    <a:pt x="22" y="4932"/>
                    <a:pt x="29" y="4946"/>
                  </a:cubicBezTo>
                  <a:cubicBezTo>
                    <a:pt x="36" y="4960"/>
                    <a:pt x="36" y="4987"/>
                    <a:pt x="36" y="5015"/>
                  </a:cubicBezTo>
                  <a:lnTo>
                    <a:pt x="43" y="5064"/>
                  </a:lnTo>
                  <a:cubicBezTo>
                    <a:pt x="43" y="5084"/>
                    <a:pt x="50" y="5105"/>
                    <a:pt x="56" y="5126"/>
                  </a:cubicBezTo>
                  <a:lnTo>
                    <a:pt x="63" y="5175"/>
                  </a:lnTo>
                  <a:cubicBezTo>
                    <a:pt x="63" y="5202"/>
                    <a:pt x="70" y="5223"/>
                    <a:pt x="77" y="5244"/>
                  </a:cubicBezTo>
                  <a:lnTo>
                    <a:pt x="84" y="5292"/>
                  </a:lnTo>
                  <a:cubicBezTo>
                    <a:pt x="91" y="5313"/>
                    <a:pt x="91" y="5334"/>
                    <a:pt x="98" y="5362"/>
                  </a:cubicBezTo>
                  <a:lnTo>
                    <a:pt x="105" y="5403"/>
                  </a:lnTo>
                  <a:cubicBezTo>
                    <a:pt x="112" y="5431"/>
                    <a:pt x="119" y="5452"/>
                    <a:pt x="126" y="5473"/>
                  </a:cubicBezTo>
                  <a:lnTo>
                    <a:pt x="133" y="5514"/>
                  </a:lnTo>
                  <a:cubicBezTo>
                    <a:pt x="140" y="5542"/>
                    <a:pt x="154" y="5577"/>
                    <a:pt x="160" y="5605"/>
                  </a:cubicBezTo>
                  <a:lnTo>
                    <a:pt x="167" y="5625"/>
                  </a:lnTo>
                  <a:cubicBezTo>
                    <a:pt x="174" y="5667"/>
                    <a:pt x="188" y="5702"/>
                    <a:pt x="195" y="5736"/>
                  </a:cubicBezTo>
                  <a:lnTo>
                    <a:pt x="209" y="5771"/>
                  </a:lnTo>
                  <a:cubicBezTo>
                    <a:pt x="216" y="5792"/>
                    <a:pt x="223" y="5820"/>
                    <a:pt x="230" y="5847"/>
                  </a:cubicBezTo>
                  <a:lnTo>
                    <a:pt x="251" y="5889"/>
                  </a:lnTo>
                  <a:lnTo>
                    <a:pt x="271" y="5951"/>
                  </a:lnTo>
                  <a:lnTo>
                    <a:pt x="285" y="6000"/>
                  </a:lnTo>
                  <a:lnTo>
                    <a:pt x="313" y="6055"/>
                  </a:lnTo>
                  <a:lnTo>
                    <a:pt x="327" y="6104"/>
                  </a:lnTo>
                  <a:lnTo>
                    <a:pt x="355" y="6166"/>
                  </a:lnTo>
                  <a:lnTo>
                    <a:pt x="376" y="6208"/>
                  </a:lnTo>
                  <a:lnTo>
                    <a:pt x="403" y="6264"/>
                  </a:lnTo>
                  <a:lnTo>
                    <a:pt x="424" y="6312"/>
                  </a:lnTo>
                  <a:lnTo>
                    <a:pt x="452" y="6368"/>
                  </a:lnTo>
                  <a:lnTo>
                    <a:pt x="473" y="6409"/>
                  </a:lnTo>
                  <a:lnTo>
                    <a:pt x="500" y="6472"/>
                  </a:lnTo>
                  <a:lnTo>
                    <a:pt x="521" y="6513"/>
                  </a:lnTo>
                  <a:lnTo>
                    <a:pt x="556" y="6569"/>
                  </a:lnTo>
                  <a:lnTo>
                    <a:pt x="577" y="6610"/>
                  </a:lnTo>
                  <a:lnTo>
                    <a:pt x="618" y="6680"/>
                  </a:lnTo>
                  <a:lnTo>
                    <a:pt x="632" y="6707"/>
                  </a:lnTo>
                  <a:cubicBezTo>
                    <a:pt x="653" y="6735"/>
                    <a:pt x="674" y="6770"/>
                    <a:pt x="695" y="6805"/>
                  </a:cubicBezTo>
                  <a:lnTo>
                    <a:pt x="702" y="6818"/>
                  </a:lnTo>
                  <a:lnTo>
                    <a:pt x="757" y="6895"/>
                  </a:lnTo>
                  <a:lnTo>
                    <a:pt x="778" y="6929"/>
                  </a:lnTo>
                  <a:lnTo>
                    <a:pt x="819" y="6985"/>
                  </a:lnTo>
                  <a:lnTo>
                    <a:pt x="847" y="7020"/>
                  </a:lnTo>
                  <a:lnTo>
                    <a:pt x="882" y="7075"/>
                  </a:lnTo>
                  <a:lnTo>
                    <a:pt x="910" y="7110"/>
                  </a:lnTo>
                  <a:lnTo>
                    <a:pt x="951" y="7165"/>
                  </a:lnTo>
                  <a:lnTo>
                    <a:pt x="986" y="7200"/>
                  </a:lnTo>
                  <a:lnTo>
                    <a:pt x="1028" y="7248"/>
                  </a:lnTo>
                  <a:lnTo>
                    <a:pt x="1055" y="7290"/>
                  </a:lnTo>
                  <a:lnTo>
                    <a:pt x="1097" y="7339"/>
                  </a:lnTo>
                  <a:lnTo>
                    <a:pt x="1125" y="7373"/>
                  </a:lnTo>
                  <a:lnTo>
                    <a:pt x="1173" y="7422"/>
                  </a:lnTo>
                  <a:lnTo>
                    <a:pt x="1201" y="7457"/>
                  </a:lnTo>
                  <a:lnTo>
                    <a:pt x="1249" y="7505"/>
                  </a:lnTo>
                  <a:lnTo>
                    <a:pt x="1277" y="7533"/>
                  </a:lnTo>
                  <a:lnTo>
                    <a:pt x="1333" y="7588"/>
                  </a:lnTo>
                  <a:lnTo>
                    <a:pt x="1360" y="7609"/>
                  </a:lnTo>
                  <a:lnTo>
                    <a:pt x="1444" y="7685"/>
                  </a:lnTo>
                  <a:lnTo>
                    <a:pt x="1527" y="7762"/>
                  </a:lnTo>
                  <a:cubicBezTo>
                    <a:pt x="1728" y="7935"/>
                    <a:pt x="1936" y="8088"/>
                    <a:pt x="2165" y="8220"/>
                  </a:cubicBezTo>
                  <a:lnTo>
                    <a:pt x="2179" y="8226"/>
                  </a:lnTo>
                  <a:lnTo>
                    <a:pt x="2269" y="8282"/>
                  </a:lnTo>
                  <a:lnTo>
                    <a:pt x="2290" y="8296"/>
                  </a:lnTo>
                  <a:lnTo>
                    <a:pt x="2408" y="8351"/>
                  </a:lnTo>
                  <a:lnTo>
                    <a:pt x="2436" y="8365"/>
                  </a:lnTo>
                  <a:lnTo>
                    <a:pt x="2526" y="8414"/>
                  </a:lnTo>
                  <a:lnTo>
                    <a:pt x="2560" y="8428"/>
                  </a:lnTo>
                  <a:lnTo>
                    <a:pt x="2658" y="8469"/>
                  </a:lnTo>
                  <a:lnTo>
                    <a:pt x="2678" y="8483"/>
                  </a:lnTo>
                  <a:lnTo>
                    <a:pt x="2796" y="8532"/>
                  </a:lnTo>
                  <a:lnTo>
                    <a:pt x="2831" y="8539"/>
                  </a:lnTo>
                  <a:lnTo>
                    <a:pt x="2921" y="8573"/>
                  </a:lnTo>
                  <a:lnTo>
                    <a:pt x="2963" y="8587"/>
                  </a:lnTo>
                  <a:lnTo>
                    <a:pt x="3067" y="8622"/>
                  </a:lnTo>
                  <a:lnTo>
                    <a:pt x="3088" y="8629"/>
                  </a:lnTo>
                  <a:lnTo>
                    <a:pt x="3212" y="8670"/>
                  </a:lnTo>
                  <a:lnTo>
                    <a:pt x="3247" y="8677"/>
                  </a:lnTo>
                  <a:lnTo>
                    <a:pt x="3344" y="8698"/>
                  </a:lnTo>
                  <a:lnTo>
                    <a:pt x="3379" y="8712"/>
                  </a:lnTo>
                  <a:lnTo>
                    <a:pt x="3497" y="8740"/>
                  </a:lnTo>
                  <a:lnTo>
                    <a:pt x="3511" y="8740"/>
                  </a:lnTo>
                  <a:lnTo>
                    <a:pt x="3642" y="8761"/>
                  </a:lnTo>
                  <a:lnTo>
                    <a:pt x="3677" y="8767"/>
                  </a:lnTo>
                  <a:lnTo>
                    <a:pt x="3781" y="8781"/>
                  </a:lnTo>
                  <a:lnTo>
                    <a:pt x="3816" y="8788"/>
                  </a:lnTo>
                  <a:lnTo>
                    <a:pt x="3941" y="8802"/>
                  </a:lnTo>
                  <a:lnTo>
                    <a:pt x="3955" y="8802"/>
                  </a:lnTo>
                  <a:lnTo>
                    <a:pt x="4086" y="8816"/>
                  </a:lnTo>
                  <a:lnTo>
                    <a:pt x="4725" y="8816"/>
                  </a:lnTo>
                  <a:lnTo>
                    <a:pt x="4863" y="8802"/>
                  </a:lnTo>
                  <a:lnTo>
                    <a:pt x="4870" y="8802"/>
                  </a:lnTo>
                  <a:lnTo>
                    <a:pt x="4995" y="8788"/>
                  </a:lnTo>
                  <a:lnTo>
                    <a:pt x="5037" y="8781"/>
                  </a:lnTo>
                  <a:lnTo>
                    <a:pt x="5134" y="8767"/>
                  </a:lnTo>
                  <a:lnTo>
                    <a:pt x="5168" y="8761"/>
                  </a:lnTo>
                  <a:lnTo>
                    <a:pt x="5300" y="8740"/>
                  </a:lnTo>
                  <a:lnTo>
                    <a:pt x="5314" y="8740"/>
                  </a:lnTo>
                  <a:lnTo>
                    <a:pt x="5432" y="8712"/>
                  </a:lnTo>
                  <a:lnTo>
                    <a:pt x="5467" y="8698"/>
                  </a:lnTo>
                  <a:lnTo>
                    <a:pt x="5564" y="8677"/>
                  </a:lnTo>
                  <a:lnTo>
                    <a:pt x="5598" y="8670"/>
                  </a:lnTo>
                  <a:lnTo>
                    <a:pt x="5723" y="8629"/>
                  </a:lnTo>
                  <a:lnTo>
                    <a:pt x="5744" y="8622"/>
                  </a:lnTo>
                  <a:lnTo>
                    <a:pt x="5848" y="8587"/>
                  </a:lnTo>
                  <a:lnTo>
                    <a:pt x="5890" y="8573"/>
                  </a:lnTo>
                  <a:lnTo>
                    <a:pt x="5980" y="8539"/>
                  </a:lnTo>
                  <a:lnTo>
                    <a:pt x="6015" y="8532"/>
                  </a:lnTo>
                  <a:lnTo>
                    <a:pt x="6133" y="8483"/>
                  </a:lnTo>
                  <a:lnTo>
                    <a:pt x="6188" y="8476"/>
                  </a:lnTo>
                  <a:lnTo>
                    <a:pt x="6285" y="8428"/>
                  </a:lnTo>
                  <a:lnTo>
                    <a:pt x="6320" y="8414"/>
                  </a:lnTo>
                  <a:lnTo>
                    <a:pt x="6410" y="8365"/>
                  </a:lnTo>
                  <a:lnTo>
                    <a:pt x="6438" y="8358"/>
                  </a:lnTo>
                  <a:lnTo>
                    <a:pt x="6556" y="8296"/>
                  </a:lnTo>
                  <a:lnTo>
                    <a:pt x="6576" y="8282"/>
                  </a:lnTo>
                  <a:lnTo>
                    <a:pt x="6667" y="8233"/>
                  </a:lnTo>
                  <a:lnTo>
                    <a:pt x="6681" y="8220"/>
                  </a:lnTo>
                  <a:cubicBezTo>
                    <a:pt x="6909" y="8088"/>
                    <a:pt x="7117" y="7935"/>
                    <a:pt x="7319" y="7762"/>
                  </a:cubicBezTo>
                  <a:lnTo>
                    <a:pt x="7402" y="7692"/>
                  </a:lnTo>
                  <a:lnTo>
                    <a:pt x="7485" y="7616"/>
                  </a:lnTo>
                  <a:lnTo>
                    <a:pt x="7513" y="7588"/>
                  </a:lnTo>
                  <a:lnTo>
                    <a:pt x="7568" y="7533"/>
                  </a:lnTo>
                  <a:lnTo>
                    <a:pt x="7603" y="7505"/>
                  </a:lnTo>
                  <a:lnTo>
                    <a:pt x="7652" y="7457"/>
                  </a:lnTo>
                  <a:lnTo>
                    <a:pt x="7679" y="7422"/>
                  </a:lnTo>
                  <a:lnTo>
                    <a:pt x="7728" y="7373"/>
                  </a:lnTo>
                  <a:lnTo>
                    <a:pt x="7756" y="7339"/>
                  </a:lnTo>
                  <a:lnTo>
                    <a:pt x="7797" y="7290"/>
                  </a:lnTo>
                  <a:lnTo>
                    <a:pt x="7832" y="7248"/>
                  </a:lnTo>
                  <a:lnTo>
                    <a:pt x="7874" y="7200"/>
                  </a:lnTo>
                  <a:lnTo>
                    <a:pt x="7901" y="7165"/>
                  </a:lnTo>
                  <a:lnTo>
                    <a:pt x="7943" y="7110"/>
                  </a:lnTo>
                  <a:lnTo>
                    <a:pt x="7971" y="7075"/>
                  </a:lnTo>
                  <a:lnTo>
                    <a:pt x="8012" y="7020"/>
                  </a:lnTo>
                  <a:lnTo>
                    <a:pt x="8033" y="6985"/>
                  </a:lnTo>
                  <a:lnTo>
                    <a:pt x="8082" y="6929"/>
                  </a:lnTo>
                  <a:lnTo>
                    <a:pt x="8102" y="6895"/>
                  </a:lnTo>
                  <a:lnTo>
                    <a:pt x="8151" y="6818"/>
                  </a:lnTo>
                  <a:lnTo>
                    <a:pt x="8165" y="6805"/>
                  </a:lnTo>
                  <a:cubicBezTo>
                    <a:pt x="8186" y="6770"/>
                    <a:pt x="8200" y="6742"/>
                    <a:pt x="8220" y="6707"/>
                  </a:cubicBezTo>
                  <a:lnTo>
                    <a:pt x="8241" y="6680"/>
                  </a:lnTo>
                  <a:lnTo>
                    <a:pt x="8276" y="6610"/>
                  </a:lnTo>
                  <a:lnTo>
                    <a:pt x="8297" y="6569"/>
                  </a:lnTo>
                  <a:lnTo>
                    <a:pt x="8331" y="6513"/>
                  </a:lnTo>
                  <a:lnTo>
                    <a:pt x="8352" y="6472"/>
                  </a:lnTo>
                  <a:lnTo>
                    <a:pt x="8387" y="6409"/>
                  </a:lnTo>
                  <a:lnTo>
                    <a:pt x="8408" y="6368"/>
                  </a:lnTo>
                  <a:lnTo>
                    <a:pt x="8435" y="6312"/>
                  </a:lnTo>
                  <a:lnTo>
                    <a:pt x="8456" y="6264"/>
                  </a:lnTo>
                  <a:lnTo>
                    <a:pt x="8477" y="6208"/>
                  </a:lnTo>
                  <a:lnTo>
                    <a:pt x="8498" y="6166"/>
                  </a:lnTo>
                  <a:lnTo>
                    <a:pt x="8526" y="6104"/>
                  </a:lnTo>
                  <a:lnTo>
                    <a:pt x="8546" y="6055"/>
                  </a:lnTo>
                  <a:lnTo>
                    <a:pt x="8567" y="6000"/>
                  </a:lnTo>
                  <a:lnTo>
                    <a:pt x="8581" y="5951"/>
                  </a:lnTo>
                  <a:lnTo>
                    <a:pt x="8609" y="5889"/>
                  </a:lnTo>
                  <a:lnTo>
                    <a:pt x="8623" y="5847"/>
                  </a:lnTo>
                  <a:cubicBezTo>
                    <a:pt x="8630" y="5820"/>
                    <a:pt x="8637" y="5792"/>
                    <a:pt x="8650" y="5771"/>
                  </a:cubicBezTo>
                  <a:lnTo>
                    <a:pt x="8657" y="5736"/>
                  </a:lnTo>
                  <a:cubicBezTo>
                    <a:pt x="8671" y="5702"/>
                    <a:pt x="8678" y="5667"/>
                    <a:pt x="8692" y="5625"/>
                  </a:cubicBezTo>
                  <a:lnTo>
                    <a:pt x="8699" y="5605"/>
                  </a:lnTo>
                  <a:cubicBezTo>
                    <a:pt x="8706" y="5577"/>
                    <a:pt x="8713" y="5549"/>
                    <a:pt x="8720" y="5514"/>
                  </a:cubicBezTo>
                  <a:lnTo>
                    <a:pt x="8727" y="5473"/>
                  </a:lnTo>
                  <a:cubicBezTo>
                    <a:pt x="8734" y="5452"/>
                    <a:pt x="8741" y="5431"/>
                    <a:pt x="8747" y="5403"/>
                  </a:cubicBezTo>
                  <a:lnTo>
                    <a:pt x="8754" y="5362"/>
                  </a:lnTo>
                  <a:cubicBezTo>
                    <a:pt x="8761" y="5334"/>
                    <a:pt x="8768" y="5313"/>
                    <a:pt x="8768" y="5292"/>
                  </a:cubicBezTo>
                  <a:lnTo>
                    <a:pt x="8782" y="5244"/>
                  </a:lnTo>
                  <a:lnTo>
                    <a:pt x="8796" y="5175"/>
                  </a:lnTo>
                  <a:lnTo>
                    <a:pt x="8803" y="5126"/>
                  </a:lnTo>
                  <a:lnTo>
                    <a:pt x="8810" y="5064"/>
                  </a:lnTo>
                  <a:cubicBezTo>
                    <a:pt x="8810" y="5043"/>
                    <a:pt x="8817" y="5029"/>
                    <a:pt x="8817" y="5015"/>
                  </a:cubicBezTo>
                  <a:cubicBezTo>
                    <a:pt x="8817" y="4994"/>
                    <a:pt x="8824" y="4966"/>
                    <a:pt x="8824" y="4946"/>
                  </a:cubicBezTo>
                  <a:cubicBezTo>
                    <a:pt x="8831" y="4925"/>
                    <a:pt x="8824" y="4911"/>
                    <a:pt x="8831" y="4897"/>
                  </a:cubicBezTo>
                  <a:cubicBezTo>
                    <a:pt x="8838" y="4876"/>
                    <a:pt x="8838" y="4849"/>
                    <a:pt x="8838" y="4828"/>
                  </a:cubicBezTo>
                  <a:cubicBezTo>
                    <a:pt x="8845" y="4807"/>
                    <a:pt x="8838" y="4793"/>
                    <a:pt x="8845" y="4779"/>
                  </a:cubicBezTo>
                  <a:cubicBezTo>
                    <a:pt x="8852" y="4758"/>
                    <a:pt x="8845" y="4731"/>
                    <a:pt x="8852" y="4703"/>
                  </a:cubicBezTo>
                  <a:cubicBezTo>
                    <a:pt x="8858" y="4682"/>
                    <a:pt x="8852" y="4675"/>
                    <a:pt x="8852" y="4661"/>
                  </a:cubicBezTo>
                  <a:lnTo>
                    <a:pt x="8852" y="4578"/>
                  </a:lnTo>
                  <a:lnTo>
                    <a:pt x="8852" y="4536"/>
                  </a:lnTo>
                  <a:lnTo>
                    <a:pt x="8852" y="4418"/>
                  </a:lnTo>
                  <a:cubicBezTo>
                    <a:pt x="8852" y="1981"/>
                    <a:pt x="6882" y="0"/>
                    <a:pt x="4439" y="0"/>
                  </a:cubicBezTo>
                  <a:cubicBezTo>
                    <a:pt x="4435" y="0"/>
                    <a:pt x="4431" y="0"/>
                    <a:pt x="4426" y="0"/>
                  </a:cubicBezTo>
                  <a:cubicBezTo>
                    <a:pt x="4422" y="0"/>
                    <a:pt x="4418" y="0"/>
                    <a:pt x="4413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66"/>
            <p:cNvSpPr/>
            <p:nvPr/>
          </p:nvSpPr>
          <p:spPr>
            <a:xfrm>
              <a:off x="953198" y="3284847"/>
              <a:ext cx="186456" cy="221976"/>
            </a:xfrm>
            <a:custGeom>
              <a:rect b="b" l="l" r="r" t="t"/>
              <a:pathLst>
                <a:path extrusionOk="0" h="8449" w="7097">
                  <a:moveTo>
                    <a:pt x="2692" y="0"/>
                  </a:moveTo>
                  <a:cubicBezTo>
                    <a:pt x="2435" y="0"/>
                    <a:pt x="2172" y="21"/>
                    <a:pt x="1915" y="70"/>
                  </a:cubicBezTo>
                  <a:cubicBezTo>
                    <a:pt x="535" y="1332"/>
                    <a:pt x="1" y="3288"/>
                    <a:pt x="556" y="5077"/>
                  </a:cubicBezTo>
                  <a:cubicBezTo>
                    <a:pt x="1104" y="6874"/>
                    <a:pt x="2644" y="8185"/>
                    <a:pt x="4502" y="8448"/>
                  </a:cubicBezTo>
                  <a:lnTo>
                    <a:pt x="4537" y="8435"/>
                  </a:lnTo>
                  <a:lnTo>
                    <a:pt x="4579" y="8414"/>
                  </a:lnTo>
                  <a:lnTo>
                    <a:pt x="4669" y="8372"/>
                  </a:lnTo>
                  <a:lnTo>
                    <a:pt x="4697" y="8358"/>
                  </a:lnTo>
                  <a:lnTo>
                    <a:pt x="4808" y="8303"/>
                  </a:lnTo>
                  <a:lnTo>
                    <a:pt x="4828" y="8289"/>
                  </a:lnTo>
                  <a:lnTo>
                    <a:pt x="4919" y="8233"/>
                  </a:lnTo>
                  <a:lnTo>
                    <a:pt x="4933" y="8226"/>
                  </a:lnTo>
                  <a:cubicBezTo>
                    <a:pt x="5161" y="8095"/>
                    <a:pt x="5376" y="7942"/>
                    <a:pt x="5571" y="7769"/>
                  </a:cubicBezTo>
                  <a:lnTo>
                    <a:pt x="5661" y="7692"/>
                  </a:lnTo>
                  <a:lnTo>
                    <a:pt x="5737" y="7616"/>
                  </a:lnTo>
                  <a:lnTo>
                    <a:pt x="5765" y="7595"/>
                  </a:lnTo>
                  <a:lnTo>
                    <a:pt x="5820" y="7540"/>
                  </a:lnTo>
                  <a:lnTo>
                    <a:pt x="5848" y="7512"/>
                  </a:lnTo>
                  <a:lnTo>
                    <a:pt x="5897" y="7463"/>
                  </a:lnTo>
                  <a:lnTo>
                    <a:pt x="5924" y="7429"/>
                  </a:lnTo>
                  <a:lnTo>
                    <a:pt x="5973" y="7380"/>
                  </a:lnTo>
                  <a:lnTo>
                    <a:pt x="6001" y="7346"/>
                  </a:lnTo>
                  <a:lnTo>
                    <a:pt x="6042" y="7297"/>
                  </a:lnTo>
                  <a:lnTo>
                    <a:pt x="6077" y="7255"/>
                  </a:lnTo>
                  <a:lnTo>
                    <a:pt x="6119" y="7207"/>
                  </a:lnTo>
                  <a:lnTo>
                    <a:pt x="6146" y="7172"/>
                  </a:lnTo>
                  <a:lnTo>
                    <a:pt x="6188" y="7117"/>
                  </a:lnTo>
                  <a:lnTo>
                    <a:pt x="6216" y="7082"/>
                  </a:lnTo>
                  <a:lnTo>
                    <a:pt x="6257" y="7026"/>
                  </a:lnTo>
                  <a:lnTo>
                    <a:pt x="6278" y="6992"/>
                  </a:lnTo>
                  <a:lnTo>
                    <a:pt x="6320" y="6936"/>
                  </a:lnTo>
                  <a:lnTo>
                    <a:pt x="6347" y="6902"/>
                  </a:lnTo>
                  <a:lnTo>
                    <a:pt x="6396" y="6818"/>
                  </a:lnTo>
                  <a:lnTo>
                    <a:pt x="6403" y="6811"/>
                  </a:lnTo>
                  <a:cubicBezTo>
                    <a:pt x="6424" y="6777"/>
                    <a:pt x="6445" y="6749"/>
                    <a:pt x="6465" y="6714"/>
                  </a:cubicBezTo>
                  <a:lnTo>
                    <a:pt x="6479" y="6687"/>
                  </a:lnTo>
                  <a:lnTo>
                    <a:pt x="6521" y="6617"/>
                  </a:lnTo>
                  <a:lnTo>
                    <a:pt x="6542" y="6576"/>
                  </a:lnTo>
                  <a:lnTo>
                    <a:pt x="6576" y="6520"/>
                  </a:lnTo>
                  <a:lnTo>
                    <a:pt x="6597" y="6479"/>
                  </a:lnTo>
                  <a:lnTo>
                    <a:pt x="6625" y="6416"/>
                  </a:lnTo>
                  <a:lnTo>
                    <a:pt x="6653" y="6374"/>
                  </a:lnTo>
                  <a:lnTo>
                    <a:pt x="6680" y="6319"/>
                  </a:lnTo>
                  <a:lnTo>
                    <a:pt x="6701" y="6270"/>
                  </a:lnTo>
                  <a:lnTo>
                    <a:pt x="6722" y="6215"/>
                  </a:lnTo>
                  <a:lnTo>
                    <a:pt x="6743" y="6173"/>
                  </a:lnTo>
                  <a:lnTo>
                    <a:pt x="6771" y="6111"/>
                  </a:lnTo>
                  <a:lnTo>
                    <a:pt x="6784" y="6062"/>
                  </a:lnTo>
                  <a:lnTo>
                    <a:pt x="6812" y="6007"/>
                  </a:lnTo>
                  <a:lnTo>
                    <a:pt x="6826" y="5958"/>
                  </a:lnTo>
                  <a:lnTo>
                    <a:pt x="6854" y="5896"/>
                  </a:lnTo>
                  <a:lnTo>
                    <a:pt x="6868" y="5854"/>
                  </a:lnTo>
                  <a:cubicBezTo>
                    <a:pt x="6875" y="5827"/>
                    <a:pt x="6882" y="5799"/>
                    <a:pt x="6889" y="5778"/>
                  </a:cubicBezTo>
                  <a:lnTo>
                    <a:pt x="6902" y="5743"/>
                  </a:lnTo>
                  <a:cubicBezTo>
                    <a:pt x="6916" y="5709"/>
                    <a:pt x="6923" y="5674"/>
                    <a:pt x="6937" y="5632"/>
                  </a:cubicBezTo>
                  <a:lnTo>
                    <a:pt x="6944" y="5612"/>
                  </a:lnTo>
                  <a:cubicBezTo>
                    <a:pt x="6951" y="5584"/>
                    <a:pt x="6958" y="5556"/>
                    <a:pt x="6965" y="5521"/>
                  </a:cubicBezTo>
                  <a:lnTo>
                    <a:pt x="6972" y="5480"/>
                  </a:lnTo>
                  <a:cubicBezTo>
                    <a:pt x="6979" y="5459"/>
                    <a:pt x="6986" y="5438"/>
                    <a:pt x="6993" y="5410"/>
                  </a:cubicBezTo>
                  <a:lnTo>
                    <a:pt x="6999" y="5369"/>
                  </a:lnTo>
                  <a:cubicBezTo>
                    <a:pt x="7006" y="5341"/>
                    <a:pt x="7013" y="5320"/>
                    <a:pt x="7013" y="5299"/>
                  </a:cubicBezTo>
                  <a:lnTo>
                    <a:pt x="7027" y="5251"/>
                  </a:lnTo>
                  <a:lnTo>
                    <a:pt x="7034" y="5181"/>
                  </a:lnTo>
                  <a:lnTo>
                    <a:pt x="7048" y="5133"/>
                  </a:lnTo>
                  <a:lnTo>
                    <a:pt x="7055" y="5070"/>
                  </a:lnTo>
                  <a:cubicBezTo>
                    <a:pt x="7055" y="5050"/>
                    <a:pt x="7062" y="5036"/>
                    <a:pt x="7062" y="5022"/>
                  </a:cubicBezTo>
                  <a:cubicBezTo>
                    <a:pt x="7062" y="5001"/>
                    <a:pt x="7069" y="4973"/>
                    <a:pt x="7069" y="4953"/>
                  </a:cubicBezTo>
                  <a:cubicBezTo>
                    <a:pt x="7076" y="4932"/>
                    <a:pt x="7069" y="4918"/>
                    <a:pt x="7076" y="4904"/>
                  </a:cubicBezTo>
                  <a:cubicBezTo>
                    <a:pt x="7083" y="4883"/>
                    <a:pt x="7083" y="4855"/>
                    <a:pt x="7083" y="4835"/>
                  </a:cubicBezTo>
                  <a:cubicBezTo>
                    <a:pt x="7090" y="4814"/>
                    <a:pt x="7083" y="4800"/>
                    <a:pt x="7090" y="4786"/>
                  </a:cubicBezTo>
                  <a:cubicBezTo>
                    <a:pt x="7097" y="4765"/>
                    <a:pt x="7090" y="4738"/>
                    <a:pt x="7097" y="4710"/>
                  </a:cubicBezTo>
                  <a:cubicBezTo>
                    <a:pt x="7097" y="4689"/>
                    <a:pt x="7097" y="4682"/>
                    <a:pt x="7097" y="4668"/>
                  </a:cubicBezTo>
                  <a:lnTo>
                    <a:pt x="7097" y="4585"/>
                  </a:lnTo>
                  <a:lnTo>
                    <a:pt x="7097" y="4543"/>
                  </a:lnTo>
                  <a:lnTo>
                    <a:pt x="7097" y="4425"/>
                  </a:lnTo>
                  <a:cubicBezTo>
                    <a:pt x="7097" y="3031"/>
                    <a:pt x="6438" y="1720"/>
                    <a:pt x="5321" y="888"/>
                  </a:cubicBezTo>
                  <a:lnTo>
                    <a:pt x="5335" y="881"/>
                  </a:lnTo>
                  <a:cubicBezTo>
                    <a:pt x="4572" y="305"/>
                    <a:pt x="3649" y="0"/>
                    <a:pt x="269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66"/>
            <p:cNvSpPr/>
            <p:nvPr/>
          </p:nvSpPr>
          <p:spPr>
            <a:xfrm>
              <a:off x="936437" y="3313799"/>
              <a:ext cx="175159" cy="174791"/>
            </a:xfrm>
            <a:custGeom>
              <a:rect b="b" l="l" r="r" t="t"/>
              <a:pathLst>
                <a:path extrusionOk="0" h="6653" w="6667">
                  <a:moveTo>
                    <a:pt x="2963" y="1"/>
                  </a:moveTo>
                  <a:lnTo>
                    <a:pt x="2914" y="8"/>
                  </a:lnTo>
                  <a:lnTo>
                    <a:pt x="2879" y="15"/>
                  </a:lnTo>
                  <a:lnTo>
                    <a:pt x="2838" y="15"/>
                  </a:lnTo>
                  <a:lnTo>
                    <a:pt x="2796" y="22"/>
                  </a:lnTo>
                  <a:lnTo>
                    <a:pt x="2754" y="29"/>
                  </a:lnTo>
                  <a:lnTo>
                    <a:pt x="2720" y="36"/>
                  </a:lnTo>
                  <a:lnTo>
                    <a:pt x="2671" y="43"/>
                  </a:lnTo>
                  <a:lnTo>
                    <a:pt x="2637" y="50"/>
                  </a:lnTo>
                  <a:lnTo>
                    <a:pt x="2595" y="63"/>
                  </a:lnTo>
                  <a:lnTo>
                    <a:pt x="2560" y="70"/>
                  </a:lnTo>
                  <a:lnTo>
                    <a:pt x="2519" y="84"/>
                  </a:lnTo>
                  <a:lnTo>
                    <a:pt x="2484" y="91"/>
                  </a:lnTo>
                  <a:lnTo>
                    <a:pt x="2442" y="105"/>
                  </a:lnTo>
                  <a:lnTo>
                    <a:pt x="2401" y="112"/>
                  </a:lnTo>
                  <a:lnTo>
                    <a:pt x="2359" y="126"/>
                  </a:lnTo>
                  <a:lnTo>
                    <a:pt x="2324" y="133"/>
                  </a:lnTo>
                  <a:lnTo>
                    <a:pt x="2283" y="147"/>
                  </a:lnTo>
                  <a:lnTo>
                    <a:pt x="2255" y="161"/>
                  </a:lnTo>
                  <a:lnTo>
                    <a:pt x="2206" y="174"/>
                  </a:lnTo>
                  <a:lnTo>
                    <a:pt x="2179" y="188"/>
                  </a:lnTo>
                  <a:lnTo>
                    <a:pt x="2130" y="202"/>
                  </a:lnTo>
                  <a:lnTo>
                    <a:pt x="2102" y="216"/>
                  </a:lnTo>
                  <a:lnTo>
                    <a:pt x="2033" y="244"/>
                  </a:lnTo>
                  <a:lnTo>
                    <a:pt x="2012" y="251"/>
                  </a:lnTo>
                  <a:lnTo>
                    <a:pt x="1957" y="272"/>
                  </a:lnTo>
                  <a:lnTo>
                    <a:pt x="1929" y="285"/>
                  </a:lnTo>
                  <a:lnTo>
                    <a:pt x="1887" y="306"/>
                  </a:lnTo>
                  <a:lnTo>
                    <a:pt x="1853" y="327"/>
                  </a:lnTo>
                  <a:lnTo>
                    <a:pt x="1818" y="341"/>
                  </a:lnTo>
                  <a:lnTo>
                    <a:pt x="1783" y="362"/>
                  </a:lnTo>
                  <a:lnTo>
                    <a:pt x="1749" y="382"/>
                  </a:lnTo>
                  <a:lnTo>
                    <a:pt x="1714" y="396"/>
                  </a:lnTo>
                  <a:lnTo>
                    <a:pt x="1679" y="417"/>
                  </a:lnTo>
                  <a:lnTo>
                    <a:pt x="1645" y="438"/>
                  </a:lnTo>
                  <a:lnTo>
                    <a:pt x="1610" y="459"/>
                  </a:lnTo>
                  <a:lnTo>
                    <a:pt x="1575" y="480"/>
                  </a:lnTo>
                  <a:lnTo>
                    <a:pt x="1548" y="500"/>
                  </a:lnTo>
                  <a:lnTo>
                    <a:pt x="1513" y="521"/>
                  </a:lnTo>
                  <a:lnTo>
                    <a:pt x="1478" y="542"/>
                  </a:lnTo>
                  <a:lnTo>
                    <a:pt x="1443" y="563"/>
                  </a:lnTo>
                  <a:lnTo>
                    <a:pt x="1416" y="584"/>
                  </a:lnTo>
                  <a:lnTo>
                    <a:pt x="1381" y="604"/>
                  </a:lnTo>
                  <a:lnTo>
                    <a:pt x="1353" y="632"/>
                  </a:lnTo>
                  <a:lnTo>
                    <a:pt x="1319" y="653"/>
                  </a:lnTo>
                  <a:lnTo>
                    <a:pt x="1291" y="674"/>
                  </a:lnTo>
                  <a:lnTo>
                    <a:pt x="1256" y="702"/>
                  </a:lnTo>
                  <a:lnTo>
                    <a:pt x="1228" y="722"/>
                  </a:lnTo>
                  <a:lnTo>
                    <a:pt x="1201" y="750"/>
                  </a:lnTo>
                  <a:lnTo>
                    <a:pt x="1166" y="778"/>
                  </a:lnTo>
                  <a:lnTo>
                    <a:pt x="1138" y="799"/>
                  </a:lnTo>
                  <a:lnTo>
                    <a:pt x="1111" y="826"/>
                  </a:lnTo>
                  <a:lnTo>
                    <a:pt x="1083" y="854"/>
                  </a:lnTo>
                  <a:cubicBezTo>
                    <a:pt x="861" y="1055"/>
                    <a:pt x="667" y="1284"/>
                    <a:pt x="507" y="1541"/>
                  </a:cubicBezTo>
                  <a:lnTo>
                    <a:pt x="493" y="1562"/>
                  </a:lnTo>
                  <a:cubicBezTo>
                    <a:pt x="459" y="1624"/>
                    <a:pt x="417" y="1686"/>
                    <a:pt x="382" y="1749"/>
                  </a:cubicBezTo>
                  <a:lnTo>
                    <a:pt x="375" y="1770"/>
                  </a:lnTo>
                  <a:cubicBezTo>
                    <a:pt x="341" y="1839"/>
                    <a:pt x="306" y="1902"/>
                    <a:pt x="278" y="1971"/>
                  </a:cubicBezTo>
                  <a:lnTo>
                    <a:pt x="271" y="1992"/>
                  </a:lnTo>
                  <a:cubicBezTo>
                    <a:pt x="237" y="2054"/>
                    <a:pt x="216" y="2123"/>
                    <a:pt x="188" y="2193"/>
                  </a:cubicBezTo>
                  <a:lnTo>
                    <a:pt x="181" y="2221"/>
                  </a:lnTo>
                  <a:cubicBezTo>
                    <a:pt x="153" y="2290"/>
                    <a:pt x="133" y="2359"/>
                    <a:pt x="112" y="2429"/>
                  </a:cubicBezTo>
                  <a:lnTo>
                    <a:pt x="105" y="2456"/>
                  </a:lnTo>
                  <a:cubicBezTo>
                    <a:pt x="91" y="2526"/>
                    <a:pt x="70" y="2595"/>
                    <a:pt x="56" y="2671"/>
                  </a:cubicBezTo>
                  <a:lnTo>
                    <a:pt x="56" y="2699"/>
                  </a:lnTo>
                  <a:cubicBezTo>
                    <a:pt x="42" y="2769"/>
                    <a:pt x="28" y="2845"/>
                    <a:pt x="22" y="2921"/>
                  </a:cubicBezTo>
                  <a:lnTo>
                    <a:pt x="22" y="2949"/>
                  </a:lnTo>
                  <a:cubicBezTo>
                    <a:pt x="15" y="3018"/>
                    <a:pt x="8" y="3095"/>
                    <a:pt x="1" y="3171"/>
                  </a:cubicBezTo>
                  <a:lnTo>
                    <a:pt x="1" y="3199"/>
                  </a:lnTo>
                  <a:lnTo>
                    <a:pt x="1" y="3316"/>
                  </a:lnTo>
                  <a:cubicBezTo>
                    <a:pt x="1" y="3427"/>
                    <a:pt x="8" y="3545"/>
                    <a:pt x="22" y="3656"/>
                  </a:cubicBezTo>
                  <a:cubicBezTo>
                    <a:pt x="28" y="3712"/>
                    <a:pt x="35" y="3767"/>
                    <a:pt x="42" y="3823"/>
                  </a:cubicBezTo>
                  <a:cubicBezTo>
                    <a:pt x="292" y="5453"/>
                    <a:pt x="1686" y="6653"/>
                    <a:pt x="3337" y="6653"/>
                  </a:cubicBezTo>
                  <a:cubicBezTo>
                    <a:pt x="4981" y="6653"/>
                    <a:pt x="6382" y="5453"/>
                    <a:pt x="6632" y="3823"/>
                  </a:cubicBezTo>
                  <a:cubicBezTo>
                    <a:pt x="6639" y="3767"/>
                    <a:pt x="6646" y="3712"/>
                    <a:pt x="6653" y="3656"/>
                  </a:cubicBezTo>
                  <a:cubicBezTo>
                    <a:pt x="6659" y="3545"/>
                    <a:pt x="6666" y="3427"/>
                    <a:pt x="6666" y="3316"/>
                  </a:cubicBezTo>
                  <a:cubicBezTo>
                    <a:pt x="6666" y="3282"/>
                    <a:pt x="6666" y="3240"/>
                    <a:pt x="6666" y="3206"/>
                  </a:cubicBezTo>
                  <a:lnTo>
                    <a:pt x="6666" y="3171"/>
                  </a:lnTo>
                  <a:cubicBezTo>
                    <a:pt x="6659" y="3095"/>
                    <a:pt x="6659" y="3025"/>
                    <a:pt x="6646" y="2949"/>
                  </a:cubicBezTo>
                  <a:lnTo>
                    <a:pt x="6646" y="2921"/>
                  </a:lnTo>
                  <a:cubicBezTo>
                    <a:pt x="6639" y="2845"/>
                    <a:pt x="6632" y="2769"/>
                    <a:pt x="6618" y="2699"/>
                  </a:cubicBezTo>
                  <a:lnTo>
                    <a:pt x="6611" y="2671"/>
                  </a:lnTo>
                  <a:cubicBezTo>
                    <a:pt x="6597" y="2602"/>
                    <a:pt x="6576" y="2526"/>
                    <a:pt x="6562" y="2456"/>
                  </a:cubicBezTo>
                  <a:lnTo>
                    <a:pt x="6555" y="2429"/>
                  </a:lnTo>
                  <a:cubicBezTo>
                    <a:pt x="6535" y="2359"/>
                    <a:pt x="6514" y="2290"/>
                    <a:pt x="6486" y="2221"/>
                  </a:cubicBezTo>
                  <a:lnTo>
                    <a:pt x="6479" y="2193"/>
                  </a:lnTo>
                  <a:cubicBezTo>
                    <a:pt x="6451" y="2123"/>
                    <a:pt x="6431" y="2061"/>
                    <a:pt x="6396" y="1992"/>
                  </a:cubicBezTo>
                  <a:lnTo>
                    <a:pt x="6389" y="1971"/>
                  </a:lnTo>
                  <a:cubicBezTo>
                    <a:pt x="6361" y="1902"/>
                    <a:pt x="6327" y="1839"/>
                    <a:pt x="6292" y="1770"/>
                  </a:cubicBezTo>
                  <a:lnTo>
                    <a:pt x="6285" y="1749"/>
                  </a:lnTo>
                  <a:cubicBezTo>
                    <a:pt x="6250" y="1686"/>
                    <a:pt x="6209" y="1624"/>
                    <a:pt x="6174" y="1562"/>
                  </a:cubicBezTo>
                  <a:lnTo>
                    <a:pt x="6160" y="1541"/>
                  </a:lnTo>
                  <a:cubicBezTo>
                    <a:pt x="6001" y="1284"/>
                    <a:pt x="5806" y="1055"/>
                    <a:pt x="5584" y="854"/>
                  </a:cubicBezTo>
                  <a:lnTo>
                    <a:pt x="5557" y="826"/>
                  </a:lnTo>
                  <a:lnTo>
                    <a:pt x="5529" y="799"/>
                  </a:lnTo>
                  <a:lnTo>
                    <a:pt x="5501" y="778"/>
                  </a:lnTo>
                  <a:lnTo>
                    <a:pt x="5466" y="750"/>
                  </a:lnTo>
                  <a:lnTo>
                    <a:pt x="5439" y="729"/>
                  </a:lnTo>
                  <a:lnTo>
                    <a:pt x="5411" y="702"/>
                  </a:lnTo>
                  <a:lnTo>
                    <a:pt x="5376" y="681"/>
                  </a:lnTo>
                  <a:lnTo>
                    <a:pt x="5349" y="653"/>
                  </a:lnTo>
                  <a:lnTo>
                    <a:pt x="5314" y="632"/>
                  </a:lnTo>
                  <a:lnTo>
                    <a:pt x="5286" y="611"/>
                  </a:lnTo>
                  <a:lnTo>
                    <a:pt x="5251" y="584"/>
                  </a:lnTo>
                  <a:lnTo>
                    <a:pt x="5224" y="563"/>
                  </a:lnTo>
                  <a:lnTo>
                    <a:pt x="5189" y="542"/>
                  </a:lnTo>
                  <a:lnTo>
                    <a:pt x="5154" y="521"/>
                  </a:lnTo>
                  <a:lnTo>
                    <a:pt x="5120" y="500"/>
                  </a:lnTo>
                  <a:lnTo>
                    <a:pt x="5092" y="480"/>
                  </a:lnTo>
                  <a:lnTo>
                    <a:pt x="5057" y="459"/>
                  </a:lnTo>
                  <a:lnTo>
                    <a:pt x="5023" y="438"/>
                  </a:lnTo>
                  <a:lnTo>
                    <a:pt x="4988" y="417"/>
                  </a:lnTo>
                  <a:lnTo>
                    <a:pt x="4953" y="396"/>
                  </a:lnTo>
                  <a:lnTo>
                    <a:pt x="4919" y="382"/>
                  </a:lnTo>
                  <a:lnTo>
                    <a:pt x="4884" y="362"/>
                  </a:lnTo>
                  <a:lnTo>
                    <a:pt x="4849" y="348"/>
                  </a:lnTo>
                  <a:lnTo>
                    <a:pt x="4814" y="327"/>
                  </a:lnTo>
                  <a:lnTo>
                    <a:pt x="4780" y="306"/>
                  </a:lnTo>
                  <a:lnTo>
                    <a:pt x="4738" y="292"/>
                  </a:lnTo>
                  <a:lnTo>
                    <a:pt x="4710" y="278"/>
                  </a:lnTo>
                  <a:lnTo>
                    <a:pt x="4655" y="251"/>
                  </a:lnTo>
                  <a:lnTo>
                    <a:pt x="4634" y="244"/>
                  </a:lnTo>
                  <a:lnTo>
                    <a:pt x="4565" y="216"/>
                  </a:lnTo>
                  <a:lnTo>
                    <a:pt x="4537" y="202"/>
                  </a:lnTo>
                  <a:lnTo>
                    <a:pt x="4488" y="188"/>
                  </a:lnTo>
                  <a:lnTo>
                    <a:pt x="4461" y="174"/>
                  </a:lnTo>
                  <a:lnTo>
                    <a:pt x="4412" y="161"/>
                  </a:lnTo>
                  <a:lnTo>
                    <a:pt x="4377" y="154"/>
                  </a:lnTo>
                  <a:lnTo>
                    <a:pt x="4336" y="140"/>
                  </a:lnTo>
                  <a:lnTo>
                    <a:pt x="4301" y="126"/>
                  </a:lnTo>
                  <a:lnTo>
                    <a:pt x="4260" y="112"/>
                  </a:lnTo>
                  <a:lnTo>
                    <a:pt x="4225" y="105"/>
                  </a:lnTo>
                  <a:lnTo>
                    <a:pt x="4183" y="91"/>
                  </a:lnTo>
                  <a:lnTo>
                    <a:pt x="4149" y="84"/>
                  </a:lnTo>
                  <a:lnTo>
                    <a:pt x="4107" y="70"/>
                  </a:lnTo>
                  <a:lnTo>
                    <a:pt x="4072" y="63"/>
                  </a:lnTo>
                  <a:lnTo>
                    <a:pt x="4031" y="56"/>
                  </a:lnTo>
                  <a:lnTo>
                    <a:pt x="3989" y="50"/>
                  </a:lnTo>
                  <a:lnTo>
                    <a:pt x="3947" y="43"/>
                  </a:lnTo>
                  <a:lnTo>
                    <a:pt x="3913" y="36"/>
                  </a:lnTo>
                  <a:lnTo>
                    <a:pt x="3871" y="29"/>
                  </a:lnTo>
                  <a:lnTo>
                    <a:pt x="3830" y="22"/>
                  </a:lnTo>
                  <a:lnTo>
                    <a:pt x="3788" y="15"/>
                  </a:lnTo>
                  <a:lnTo>
                    <a:pt x="3753" y="8"/>
                  </a:lnTo>
                  <a:lnTo>
                    <a:pt x="3698" y="1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66"/>
            <p:cNvSpPr/>
            <p:nvPr/>
          </p:nvSpPr>
          <p:spPr>
            <a:xfrm>
              <a:off x="947550" y="3313799"/>
              <a:ext cx="164045" cy="174791"/>
            </a:xfrm>
            <a:custGeom>
              <a:rect b="b" l="l" r="r" t="t"/>
              <a:pathLst>
                <a:path extrusionOk="0" h="6653" w="6244">
                  <a:moveTo>
                    <a:pt x="2540" y="1"/>
                  </a:moveTo>
                  <a:lnTo>
                    <a:pt x="2491" y="8"/>
                  </a:lnTo>
                  <a:lnTo>
                    <a:pt x="2456" y="15"/>
                  </a:lnTo>
                  <a:lnTo>
                    <a:pt x="2415" y="15"/>
                  </a:lnTo>
                  <a:lnTo>
                    <a:pt x="2373" y="22"/>
                  </a:lnTo>
                  <a:lnTo>
                    <a:pt x="2331" y="29"/>
                  </a:lnTo>
                  <a:lnTo>
                    <a:pt x="2297" y="36"/>
                  </a:lnTo>
                  <a:lnTo>
                    <a:pt x="2248" y="43"/>
                  </a:lnTo>
                  <a:lnTo>
                    <a:pt x="2214" y="50"/>
                  </a:lnTo>
                  <a:lnTo>
                    <a:pt x="2172" y="63"/>
                  </a:lnTo>
                  <a:lnTo>
                    <a:pt x="2137" y="70"/>
                  </a:lnTo>
                  <a:lnTo>
                    <a:pt x="2096" y="84"/>
                  </a:lnTo>
                  <a:lnTo>
                    <a:pt x="2061" y="91"/>
                  </a:lnTo>
                  <a:lnTo>
                    <a:pt x="2019" y="105"/>
                  </a:lnTo>
                  <a:lnTo>
                    <a:pt x="1978" y="112"/>
                  </a:lnTo>
                  <a:lnTo>
                    <a:pt x="1936" y="126"/>
                  </a:lnTo>
                  <a:lnTo>
                    <a:pt x="1901" y="133"/>
                  </a:lnTo>
                  <a:lnTo>
                    <a:pt x="1860" y="147"/>
                  </a:lnTo>
                  <a:lnTo>
                    <a:pt x="1832" y="161"/>
                  </a:lnTo>
                  <a:lnTo>
                    <a:pt x="1783" y="174"/>
                  </a:lnTo>
                  <a:lnTo>
                    <a:pt x="1756" y="188"/>
                  </a:lnTo>
                  <a:lnTo>
                    <a:pt x="1707" y="202"/>
                  </a:lnTo>
                  <a:lnTo>
                    <a:pt x="1679" y="216"/>
                  </a:lnTo>
                  <a:lnTo>
                    <a:pt x="1610" y="244"/>
                  </a:lnTo>
                  <a:lnTo>
                    <a:pt x="1589" y="251"/>
                  </a:lnTo>
                  <a:lnTo>
                    <a:pt x="1534" y="272"/>
                  </a:lnTo>
                  <a:lnTo>
                    <a:pt x="1506" y="285"/>
                  </a:lnTo>
                  <a:lnTo>
                    <a:pt x="1464" y="306"/>
                  </a:lnTo>
                  <a:lnTo>
                    <a:pt x="1430" y="327"/>
                  </a:lnTo>
                  <a:lnTo>
                    <a:pt x="1395" y="341"/>
                  </a:lnTo>
                  <a:lnTo>
                    <a:pt x="1360" y="362"/>
                  </a:lnTo>
                  <a:lnTo>
                    <a:pt x="1326" y="382"/>
                  </a:lnTo>
                  <a:lnTo>
                    <a:pt x="1291" y="396"/>
                  </a:lnTo>
                  <a:lnTo>
                    <a:pt x="1256" y="417"/>
                  </a:lnTo>
                  <a:lnTo>
                    <a:pt x="1222" y="438"/>
                  </a:lnTo>
                  <a:lnTo>
                    <a:pt x="1187" y="459"/>
                  </a:lnTo>
                  <a:lnTo>
                    <a:pt x="1152" y="480"/>
                  </a:lnTo>
                  <a:lnTo>
                    <a:pt x="1125" y="500"/>
                  </a:lnTo>
                  <a:lnTo>
                    <a:pt x="1090" y="521"/>
                  </a:lnTo>
                  <a:lnTo>
                    <a:pt x="1055" y="542"/>
                  </a:lnTo>
                  <a:lnTo>
                    <a:pt x="1020" y="563"/>
                  </a:lnTo>
                  <a:lnTo>
                    <a:pt x="993" y="584"/>
                  </a:lnTo>
                  <a:lnTo>
                    <a:pt x="958" y="604"/>
                  </a:lnTo>
                  <a:lnTo>
                    <a:pt x="951" y="611"/>
                  </a:lnTo>
                  <a:cubicBezTo>
                    <a:pt x="1" y="2810"/>
                    <a:pt x="792" y="5377"/>
                    <a:pt x="2817" y="6653"/>
                  </a:cubicBezTo>
                  <a:lnTo>
                    <a:pt x="2900" y="6653"/>
                  </a:lnTo>
                  <a:cubicBezTo>
                    <a:pt x="4551" y="6653"/>
                    <a:pt x="5945" y="5453"/>
                    <a:pt x="6195" y="3823"/>
                  </a:cubicBezTo>
                  <a:cubicBezTo>
                    <a:pt x="6209" y="3767"/>
                    <a:pt x="6216" y="3712"/>
                    <a:pt x="6216" y="3656"/>
                  </a:cubicBezTo>
                  <a:cubicBezTo>
                    <a:pt x="6230" y="3545"/>
                    <a:pt x="6236" y="3427"/>
                    <a:pt x="6236" y="3316"/>
                  </a:cubicBezTo>
                  <a:lnTo>
                    <a:pt x="6236" y="3199"/>
                  </a:lnTo>
                  <a:cubicBezTo>
                    <a:pt x="6243" y="3192"/>
                    <a:pt x="6243" y="3185"/>
                    <a:pt x="6243" y="3171"/>
                  </a:cubicBezTo>
                  <a:cubicBezTo>
                    <a:pt x="6236" y="3095"/>
                    <a:pt x="6230" y="3025"/>
                    <a:pt x="6223" y="2949"/>
                  </a:cubicBezTo>
                  <a:lnTo>
                    <a:pt x="6223" y="2921"/>
                  </a:lnTo>
                  <a:cubicBezTo>
                    <a:pt x="6216" y="2845"/>
                    <a:pt x="6202" y="2769"/>
                    <a:pt x="6188" y="2699"/>
                  </a:cubicBezTo>
                  <a:lnTo>
                    <a:pt x="6188" y="2671"/>
                  </a:lnTo>
                  <a:cubicBezTo>
                    <a:pt x="6174" y="2602"/>
                    <a:pt x="6153" y="2526"/>
                    <a:pt x="6139" y="2456"/>
                  </a:cubicBezTo>
                  <a:lnTo>
                    <a:pt x="6132" y="2429"/>
                  </a:lnTo>
                  <a:cubicBezTo>
                    <a:pt x="6112" y="2359"/>
                    <a:pt x="6091" y="2290"/>
                    <a:pt x="6063" y="2221"/>
                  </a:cubicBezTo>
                  <a:lnTo>
                    <a:pt x="6056" y="2193"/>
                  </a:lnTo>
                  <a:cubicBezTo>
                    <a:pt x="6028" y="2123"/>
                    <a:pt x="6008" y="2061"/>
                    <a:pt x="5973" y="1992"/>
                  </a:cubicBezTo>
                  <a:lnTo>
                    <a:pt x="5966" y="1971"/>
                  </a:lnTo>
                  <a:cubicBezTo>
                    <a:pt x="5938" y="1902"/>
                    <a:pt x="5904" y="1839"/>
                    <a:pt x="5869" y="1770"/>
                  </a:cubicBezTo>
                  <a:lnTo>
                    <a:pt x="5862" y="1749"/>
                  </a:lnTo>
                  <a:cubicBezTo>
                    <a:pt x="5827" y="1686"/>
                    <a:pt x="5786" y="1624"/>
                    <a:pt x="5751" y="1562"/>
                  </a:cubicBezTo>
                  <a:lnTo>
                    <a:pt x="5737" y="1541"/>
                  </a:lnTo>
                  <a:cubicBezTo>
                    <a:pt x="5578" y="1284"/>
                    <a:pt x="5383" y="1055"/>
                    <a:pt x="5161" y="854"/>
                  </a:cubicBezTo>
                  <a:lnTo>
                    <a:pt x="5134" y="826"/>
                  </a:lnTo>
                  <a:lnTo>
                    <a:pt x="5106" y="799"/>
                  </a:lnTo>
                  <a:lnTo>
                    <a:pt x="5078" y="778"/>
                  </a:lnTo>
                  <a:lnTo>
                    <a:pt x="5043" y="750"/>
                  </a:lnTo>
                  <a:lnTo>
                    <a:pt x="5016" y="729"/>
                  </a:lnTo>
                  <a:lnTo>
                    <a:pt x="4988" y="702"/>
                  </a:lnTo>
                  <a:lnTo>
                    <a:pt x="4953" y="681"/>
                  </a:lnTo>
                  <a:lnTo>
                    <a:pt x="4926" y="653"/>
                  </a:lnTo>
                  <a:lnTo>
                    <a:pt x="4891" y="632"/>
                  </a:lnTo>
                  <a:lnTo>
                    <a:pt x="4863" y="611"/>
                  </a:lnTo>
                  <a:lnTo>
                    <a:pt x="4828" y="584"/>
                  </a:lnTo>
                  <a:lnTo>
                    <a:pt x="4801" y="563"/>
                  </a:lnTo>
                  <a:lnTo>
                    <a:pt x="4766" y="542"/>
                  </a:lnTo>
                  <a:lnTo>
                    <a:pt x="4731" y="521"/>
                  </a:lnTo>
                  <a:lnTo>
                    <a:pt x="4697" y="500"/>
                  </a:lnTo>
                  <a:lnTo>
                    <a:pt x="4669" y="480"/>
                  </a:lnTo>
                  <a:lnTo>
                    <a:pt x="4634" y="459"/>
                  </a:lnTo>
                  <a:lnTo>
                    <a:pt x="4600" y="438"/>
                  </a:lnTo>
                  <a:lnTo>
                    <a:pt x="4565" y="417"/>
                  </a:lnTo>
                  <a:lnTo>
                    <a:pt x="4530" y="396"/>
                  </a:lnTo>
                  <a:lnTo>
                    <a:pt x="4496" y="382"/>
                  </a:lnTo>
                  <a:lnTo>
                    <a:pt x="4461" y="362"/>
                  </a:lnTo>
                  <a:lnTo>
                    <a:pt x="4426" y="348"/>
                  </a:lnTo>
                  <a:lnTo>
                    <a:pt x="4391" y="327"/>
                  </a:lnTo>
                  <a:lnTo>
                    <a:pt x="4357" y="306"/>
                  </a:lnTo>
                  <a:lnTo>
                    <a:pt x="4315" y="292"/>
                  </a:lnTo>
                  <a:lnTo>
                    <a:pt x="4287" y="278"/>
                  </a:lnTo>
                  <a:lnTo>
                    <a:pt x="4232" y="251"/>
                  </a:lnTo>
                  <a:lnTo>
                    <a:pt x="4211" y="244"/>
                  </a:lnTo>
                  <a:lnTo>
                    <a:pt x="4142" y="216"/>
                  </a:lnTo>
                  <a:lnTo>
                    <a:pt x="4114" y="202"/>
                  </a:lnTo>
                  <a:lnTo>
                    <a:pt x="4065" y="188"/>
                  </a:lnTo>
                  <a:lnTo>
                    <a:pt x="4038" y="174"/>
                  </a:lnTo>
                  <a:lnTo>
                    <a:pt x="3989" y="161"/>
                  </a:lnTo>
                  <a:lnTo>
                    <a:pt x="3954" y="154"/>
                  </a:lnTo>
                  <a:lnTo>
                    <a:pt x="3913" y="140"/>
                  </a:lnTo>
                  <a:lnTo>
                    <a:pt x="3878" y="126"/>
                  </a:lnTo>
                  <a:lnTo>
                    <a:pt x="3837" y="112"/>
                  </a:lnTo>
                  <a:lnTo>
                    <a:pt x="3802" y="105"/>
                  </a:lnTo>
                  <a:lnTo>
                    <a:pt x="3760" y="91"/>
                  </a:lnTo>
                  <a:lnTo>
                    <a:pt x="3726" y="84"/>
                  </a:lnTo>
                  <a:lnTo>
                    <a:pt x="3684" y="70"/>
                  </a:lnTo>
                  <a:lnTo>
                    <a:pt x="3649" y="63"/>
                  </a:lnTo>
                  <a:lnTo>
                    <a:pt x="3608" y="56"/>
                  </a:lnTo>
                  <a:lnTo>
                    <a:pt x="3566" y="50"/>
                  </a:lnTo>
                  <a:lnTo>
                    <a:pt x="3524" y="43"/>
                  </a:lnTo>
                  <a:lnTo>
                    <a:pt x="3490" y="36"/>
                  </a:lnTo>
                  <a:lnTo>
                    <a:pt x="3448" y="29"/>
                  </a:lnTo>
                  <a:lnTo>
                    <a:pt x="3407" y="22"/>
                  </a:lnTo>
                  <a:lnTo>
                    <a:pt x="3365" y="15"/>
                  </a:lnTo>
                  <a:lnTo>
                    <a:pt x="3330" y="8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66"/>
            <p:cNvSpPr/>
            <p:nvPr/>
          </p:nvSpPr>
          <p:spPr>
            <a:xfrm>
              <a:off x="1017724" y="3215146"/>
              <a:ext cx="12585" cy="48578"/>
            </a:xfrm>
            <a:custGeom>
              <a:rect b="b" l="l" r="r" t="t"/>
              <a:pathLst>
                <a:path extrusionOk="0" h="1849" w="479">
                  <a:moveTo>
                    <a:pt x="240" y="0"/>
                  </a:moveTo>
                  <a:cubicBezTo>
                    <a:pt x="120" y="0"/>
                    <a:pt x="0" y="80"/>
                    <a:pt x="0" y="239"/>
                  </a:cubicBezTo>
                  <a:lnTo>
                    <a:pt x="0" y="1613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38"/>
                    <a:pt x="479" y="1606"/>
                  </a:cubicBezTo>
                  <a:lnTo>
                    <a:pt x="479" y="239"/>
                  </a:lnTo>
                  <a:cubicBezTo>
                    <a:pt x="479" y="80"/>
                    <a:pt x="359" y="0"/>
                    <a:pt x="24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66"/>
            <p:cNvSpPr/>
            <p:nvPr/>
          </p:nvSpPr>
          <p:spPr>
            <a:xfrm>
              <a:off x="1017724" y="3538219"/>
              <a:ext cx="12585" cy="48604"/>
            </a:xfrm>
            <a:custGeom>
              <a:rect b="b" l="l" r="r" t="t"/>
              <a:pathLst>
                <a:path extrusionOk="0" h="1850" w="479">
                  <a:moveTo>
                    <a:pt x="237" y="1"/>
                  </a:moveTo>
                  <a:cubicBezTo>
                    <a:pt x="118" y="1"/>
                    <a:pt x="0" y="81"/>
                    <a:pt x="0" y="240"/>
                  </a:cubicBezTo>
                  <a:lnTo>
                    <a:pt x="0" y="1614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45"/>
                    <a:pt x="479" y="1614"/>
                  </a:cubicBezTo>
                  <a:lnTo>
                    <a:pt x="479" y="240"/>
                  </a:lnTo>
                  <a:cubicBezTo>
                    <a:pt x="475" y="81"/>
                    <a:pt x="356" y="1"/>
                    <a:pt x="2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66"/>
            <p:cNvSpPr/>
            <p:nvPr/>
          </p:nvSpPr>
          <p:spPr>
            <a:xfrm>
              <a:off x="925901" y="3238975"/>
              <a:ext cx="34259" cy="43875"/>
            </a:xfrm>
            <a:custGeom>
              <a:rect b="b" l="l" r="r" t="t"/>
              <a:pathLst>
                <a:path extrusionOk="0" h="1670" w="1304">
                  <a:moveTo>
                    <a:pt x="327" y="0"/>
                  </a:moveTo>
                  <a:cubicBezTo>
                    <a:pt x="163" y="0"/>
                    <a:pt x="1" y="173"/>
                    <a:pt x="110" y="359"/>
                  </a:cubicBezTo>
                  <a:lnTo>
                    <a:pt x="797" y="1552"/>
                  </a:lnTo>
                  <a:cubicBezTo>
                    <a:pt x="839" y="1621"/>
                    <a:pt x="915" y="1670"/>
                    <a:pt x="998" y="1670"/>
                  </a:cubicBezTo>
                  <a:lnTo>
                    <a:pt x="1005" y="1670"/>
                  </a:lnTo>
                  <a:cubicBezTo>
                    <a:pt x="1186" y="1670"/>
                    <a:pt x="1303" y="1469"/>
                    <a:pt x="1206" y="1309"/>
                  </a:cubicBezTo>
                  <a:lnTo>
                    <a:pt x="527" y="123"/>
                  </a:lnTo>
                  <a:cubicBezTo>
                    <a:pt x="477" y="36"/>
                    <a:pt x="402" y="0"/>
                    <a:pt x="327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66"/>
            <p:cNvSpPr/>
            <p:nvPr/>
          </p:nvSpPr>
          <p:spPr>
            <a:xfrm>
              <a:off x="1087556" y="3518961"/>
              <a:ext cx="34049" cy="43796"/>
            </a:xfrm>
            <a:custGeom>
              <a:rect b="b" l="l" r="r" t="t"/>
              <a:pathLst>
                <a:path extrusionOk="0" h="1667" w="1296">
                  <a:moveTo>
                    <a:pt x="321" y="0"/>
                  </a:moveTo>
                  <a:cubicBezTo>
                    <a:pt x="159" y="0"/>
                    <a:pt x="0" y="170"/>
                    <a:pt x="110" y="356"/>
                  </a:cubicBezTo>
                  <a:lnTo>
                    <a:pt x="790" y="1549"/>
                  </a:lnTo>
                  <a:cubicBezTo>
                    <a:pt x="831" y="1618"/>
                    <a:pt x="914" y="1667"/>
                    <a:pt x="998" y="1667"/>
                  </a:cubicBezTo>
                  <a:cubicBezTo>
                    <a:pt x="1178" y="1667"/>
                    <a:pt x="1296" y="1466"/>
                    <a:pt x="1206" y="1306"/>
                  </a:cubicBezTo>
                  <a:lnTo>
                    <a:pt x="519" y="120"/>
                  </a:lnTo>
                  <a:cubicBezTo>
                    <a:pt x="469" y="35"/>
                    <a:pt x="395" y="0"/>
                    <a:pt x="321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66"/>
            <p:cNvSpPr/>
            <p:nvPr/>
          </p:nvSpPr>
          <p:spPr>
            <a:xfrm>
              <a:off x="859274" y="3304788"/>
              <a:ext cx="49130" cy="30739"/>
            </a:xfrm>
            <a:custGeom>
              <a:rect b="b" l="l" r="r" t="t"/>
              <a:pathLst>
                <a:path extrusionOk="0" h="1170" w="1870">
                  <a:moveTo>
                    <a:pt x="346" y="0"/>
                  </a:moveTo>
                  <a:cubicBezTo>
                    <a:pt x="133" y="0"/>
                    <a:pt x="0" y="314"/>
                    <a:pt x="233" y="448"/>
                  </a:cubicBezTo>
                  <a:lnTo>
                    <a:pt x="1419" y="1135"/>
                  </a:lnTo>
                  <a:cubicBezTo>
                    <a:pt x="1453" y="1156"/>
                    <a:pt x="1495" y="1162"/>
                    <a:pt x="1537" y="1169"/>
                  </a:cubicBezTo>
                  <a:lnTo>
                    <a:pt x="1544" y="1169"/>
                  </a:lnTo>
                  <a:cubicBezTo>
                    <a:pt x="1786" y="1169"/>
                    <a:pt x="1870" y="843"/>
                    <a:pt x="1661" y="725"/>
                  </a:cubicBezTo>
                  <a:lnTo>
                    <a:pt x="475" y="39"/>
                  </a:lnTo>
                  <a:cubicBezTo>
                    <a:pt x="431" y="12"/>
                    <a:pt x="387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66"/>
            <p:cNvSpPr/>
            <p:nvPr/>
          </p:nvSpPr>
          <p:spPr>
            <a:xfrm>
              <a:off x="1139103" y="3466311"/>
              <a:ext cx="49024" cy="30660"/>
            </a:xfrm>
            <a:custGeom>
              <a:rect b="b" l="l" r="r" t="t"/>
              <a:pathLst>
                <a:path extrusionOk="0" h="1167" w="1866">
                  <a:moveTo>
                    <a:pt x="346" y="0"/>
                  </a:moveTo>
                  <a:cubicBezTo>
                    <a:pt x="133" y="0"/>
                    <a:pt x="0" y="318"/>
                    <a:pt x="229" y="452"/>
                  </a:cubicBezTo>
                  <a:lnTo>
                    <a:pt x="1422" y="1139"/>
                  </a:lnTo>
                  <a:cubicBezTo>
                    <a:pt x="1456" y="1160"/>
                    <a:pt x="1498" y="1167"/>
                    <a:pt x="1540" y="1167"/>
                  </a:cubicBezTo>
                  <a:cubicBezTo>
                    <a:pt x="1782" y="1167"/>
                    <a:pt x="1866" y="848"/>
                    <a:pt x="1658" y="723"/>
                  </a:cubicBezTo>
                  <a:lnTo>
                    <a:pt x="471" y="36"/>
                  </a:lnTo>
                  <a:cubicBezTo>
                    <a:pt x="428" y="11"/>
                    <a:pt x="386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66"/>
            <p:cNvSpPr/>
            <p:nvPr/>
          </p:nvSpPr>
          <p:spPr>
            <a:xfrm>
              <a:off x="836023" y="3394719"/>
              <a:ext cx="52703" cy="12611"/>
            </a:xfrm>
            <a:custGeom>
              <a:rect b="b" l="l" r="r" t="t"/>
              <a:pathLst>
                <a:path extrusionOk="0" h="480" w="2006">
                  <a:moveTo>
                    <a:pt x="320" y="1"/>
                  </a:moveTo>
                  <a:cubicBezTo>
                    <a:pt x="1" y="1"/>
                    <a:pt x="1" y="472"/>
                    <a:pt x="320" y="479"/>
                  </a:cubicBezTo>
                  <a:lnTo>
                    <a:pt x="1693" y="479"/>
                  </a:lnTo>
                  <a:cubicBezTo>
                    <a:pt x="2005" y="479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66"/>
            <p:cNvSpPr/>
            <p:nvPr/>
          </p:nvSpPr>
          <p:spPr>
            <a:xfrm>
              <a:off x="1159122" y="3394719"/>
              <a:ext cx="52703" cy="12611"/>
            </a:xfrm>
            <a:custGeom>
              <a:rect b="b" l="l" r="r" t="t"/>
              <a:pathLst>
                <a:path extrusionOk="0" h="480" w="2006">
                  <a:moveTo>
                    <a:pt x="320" y="1"/>
                  </a:moveTo>
                  <a:cubicBezTo>
                    <a:pt x="1" y="1"/>
                    <a:pt x="1" y="479"/>
                    <a:pt x="320" y="479"/>
                  </a:cubicBezTo>
                  <a:lnTo>
                    <a:pt x="1693" y="479"/>
                  </a:lnTo>
                  <a:cubicBezTo>
                    <a:pt x="2005" y="472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66"/>
            <p:cNvSpPr/>
            <p:nvPr/>
          </p:nvSpPr>
          <p:spPr>
            <a:xfrm>
              <a:off x="859721" y="3466311"/>
              <a:ext cx="49182" cy="30660"/>
            </a:xfrm>
            <a:custGeom>
              <a:rect b="b" l="l" r="r" t="t"/>
              <a:pathLst>
                <a:path extrusionOk="0" h="1167" w="1872">
                  <a:moveTo>
                    <a:pt x="1525" y="0"/>
                  </a:moveTo>
                  <a:cubicBezTo>
                    <a:pt x="1486" y="0"/>
                    <a:pt x="1444" y="11"/>
                    <a:pt x="1402" y="36"/>
                  </a:cubicBezTo>
                  <a:lnTo>
                    <a:pt x="216" y="723"/>
                  </a:lnTo>
                  <a:cubicBezTo>
                    <a:pt x="1" y="848"/>
                    <a:pt x="91" y="1167"/>
                    <a:pt x="334" y="1167"/>
                  </a:cubicBezTo>
                  <a:cubicBezTo>
                    <a:pt x="375" y="1167"/>
                    <a:pt x="417" y="1153"/>
                    <a:pt x="458" y="1132"/>
                  </a:cubicBezTo>
                  <a:lnTo>
                    <a:pt x="1638" y="452"/>
                  </a:lnTo>
                  <a:cubicBezTo>
                    <a:pt x="1872" y="318"/>
                    <a:pt x="1735" y="0"/>
                    <a:pt x="152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9" name="Google Shape;13939;p66"/>
            <p:cNvSpPr/>
            <p:nvPr/>
          </p:nvSpPr>
          <p:spPr>
            <a:xfrm>
              <a:off x="1139628" y="3304840"/>
              <a:ext cx="49024" cy="30686"/>
            </a:xfrm>
            <a:custGeom>
              <a:rect b="b" l="l" r="r" t="t"/>
              <a:pathLst>
                <a:path extrusionOk="0" h="1168" w="1866">
                  <a:moveTo>
                    <a:pt x="1526" y="1"/>
                  </a:moveTo>
                  <a:cubicBezTo>
                    <a:pt x="1486" y="1"/>
                    <a:pt x="1445" y="12"/>
                    <a:pt x="1402" y="37"/>
                  </a:cubicBezTo>
                  <a:lnTo>
                    <a:pt x="209" y="723"/>
                  </a:lnTo>
                  <a:cubicBezTo>
                    <a:pt x="1" y="841"/>
                    <a:pt x="84" y="1167"/>
                    <a:pt x="334" y="1167"/>
                  </a:cubicBezTo>
                  <a:cubicBezTo>
                    <a:pt x="375" y="1167"/>
                    <a:pt x="410" y="1154"/>
                    <a:pt x="451" y="1133"/>
                  </a:cubicBezTo>
                  <a:lnTo>
                    <a:pt x="1638" y="446"/>
                  </a:lnTo>
                  <a:cubicBezTo>
                    <a:pt x="1865" y="312"/>
                    <a:pt x="1734" y="1"/>
                    <a:pt x="1526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66"/>
            <p:cNvSpPr/>
            <p:nvPr/>
          </p:nvSpPr>
          <p:spPr>
            <a:xfrm>
              <a:off x="926427" y="3518961"/>
              <a:ext cx="34075" cy="43796"/>
            </a:xfrm>
            <a:custGeom>
              <a:rect b="b" l="l" r="r" t="t"/>
              <a:pathLst>
                <a:path extrusionOk="0" h="1667" w="1297">
                  <a:moveTo>
                    <a:pt x="975" y="0"/>
                  </a:moveTo>
                  <a:cubicBezTo>
                    <a:pt x="901" y="0"/>
                    <a:pt x="827" y="35"/>
                    <a:pt x="777" y="120"/>
                  </a:cubicBezTo>
                  <a:lnTo>
                    <a:pt x="90" y="1313"/>
                  </a:lnTo>
                  <a:cubicBezTo>
                    <a:pt x="0" y="1466"/>
                    <a:pt x="111" y="1667"/>
                    <a:pt x="299" y="1667"/>
                  </a:cubicBezTo>
                  <a:cubicBezTo>
                    <a:pt x="382" y="1667"/>
                    <a:pt x="458" y="1618"/>
                    <a:pt x="507" y="1549"/>
                  </a:cubicBezTo>
                  <a:lnTo>
                    <a:pt x="1186" y="356"/>
                  </a:lnTo>
                  <a:cubicBezTo>
                    <a:pt x="1296" y="170"/>
                    <a:pt x="1137" y="0"/>
                    <a:pt x="97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66"/>
            <p:cNvSpPr/>
            <p:nvPr/>
          </p:nvSpPr>
          <p:spPr>
            <a:xfrm>
              <a:off x="1087871" y="3239106"/>
              <a:ext cx="34233" cy="43744"/>
            </a:xfrm>
            <a:custGeom>
              <a:rect b="b" l="l" r="r" t="t"/>
              <a:pathLst>
                <a:path extrusionOk="0" h="1665" w="1303">
                  <a:moveTo>
                    <a:pt x="980" y="1"/>
                  </a:moveTo>
                  <a:cubicBezTo>
                    <a:pt x="904" y="1"/>
                    <a:pt x="828" y="37"/>
                    <a:pt x="778" y="125"/>
                  </a:cubicBezTo>
                  <a:lnTo>
                    <a:pt x="98" y="1311"/>
                  </a:lnTo>
                  <a:cubicBezTo>
                    <a:pt x="1" y="1471"/>
                    <a:pt x="119" y="1665"/>
                    <a:pt x="299" y="1665"/>
                  </a:cubicBezTo>
                  <a:cubicBezTo>
                    <a:pt x="382" y="1665"/>
                    <a:pt x="465" y="1616"/>
                    <a:pt x="507" y="1547"/>
                  </a:cubicBezTo>
                  <a:lnTo>
                    <a:pt x="1194" y="361"/>
                  </a:lnTo>
                  <a:cubicBezTo>
                    <a:pt x="1303" y="171"/>
                    <a:pt x="1143" y="1"/>
                    <a:pt x="98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2" name="Google Shape;13942;p66"/>
          <p:cNvGrpSpPr/>
          <p:nvPr/>
        </p:nvGrpSpPr>
        <p:grpSpPr>
          <a:xfrm>
            <a:off x="1356297" y="3210890"/>
            <a:ext cx="431368" cy="380189"/>
            <a:chOff x="1356297" y="3210890"/>
            <a:chExt cx="431368" cy="380189"/>
          </a:xfrm>
        </p:grpSpPr>
        <p:sp>
          <p:nvSpPr>
            <p:cNvPr id="13943" name="Google Shape;13943;p66"/>
            <p:cNvSpPr/>
            <p:nvPr/>
          </p:nvSpPr>
          <p:spPr>
            <a:xfrm>
              <a:off x="1418432" y="3271343"/>
              <a:ext cx="191369" cy="190843"/>
            </a:xfrm>
            <a:custGeom>
              <a:rect b="b" l="l" r="r" t="t"/>
              <a:pathLst>
                <a:path extrusionOk="0" h="7264" w="7284">
                  <a:moveTo>
                    <a:pt x="3642" y="1"/>
                  </a:moveTo>
                  <a:cubicBezTo>
                    <a:pt x="1631" y="1"/>
                    <a:pt x="1" y="1631"/>
                    <a:pt x="1" y="3642"/>
                  </a:cubicBezTo>
                  <a:lnTo>
                    <a:pt x="1" y="3739"/>
                  </a:lnTo>
                  <a:lnTo>
                    <a:pt x="1" y="3774"/>
                  </a:lnTo>
                  <a:lnTo>
                    <a:pt x="1" y="3837"/>
                  </a:lnTo>
                  <a:lnTo>
                    <a:pt x="1" y="3878"/>
                  </a:lnTo>
                  <a:lnTo>
                    <a:pt x="1" y="3934"/>
                  </a:lnTo>
                  <a:lnTo>
                    <a:pt x="1" y="3975"/>
                  </a:lnTo>
                  <a:cubicBezTo>
                    <a:pt x="1" y="3989"/>
                    <a:pt x="1" y="4010"/>
                    <a:pt x="1" y="4031"/>
                  </a:cubicBezTo>
                  <a:lnTo>
                    <a:pt x="8" y="4072"/>
                  </a:lnTo>
                  <a:cubicBezTo>
                    <a:pt x="8" y="4093"/>
                    <a:pt x="8" y="4114"/>
                    <a:pt x="15" y="4128"/>
                  </a:cubicBezTo>
                  <a:lnTo>
                    <a:pt x="22" y="4170"/>
                  </a:lnTo>
                  <a:cubicBezTo>
                    <a:pt x="22" y="4190"/>
                    <a:pt x="29" y="4204"/>
                    <a:pt x="29" y="4225"/>
                  </a:cubicBezTo>
                  <a:lnTo>
                    <a:pt x="36" y="4267"/>
                  </a:lnTo>
                  <a:lnTo>
                    <a:pt x="43" y="4322"/>
                  </a:lnTo>
                  <a:lnTo>
                    <a:pt x="56" y="4357"/>
                  </a:lnTo>
                  <a:cubicBezTo>
                    <a:pt x="56" y="4378"/>
                    <a:pt x="63" y="4398"/>
                    <a:pt x="63" y="4412"/>
                  </a:cubicBezTo>
                  <a:lnTo>
                    <a:pt x="70" y="4454"/>
                  </a:lnTo>
                  <a:cubicBezTo>
                    <a:pt x="77" y="4475"/>
                    <a:pt x="84" y="4496"/>
                    <a:pt x="84" y="4509"/>
                  </a:cubicBezTo>
                  <a:lnTo>
                    <a:pt x="98" y="4544"/>
                  </a:lnTo>
                  <a:cubicBezTo>
                    <a:pt x="98" y="4572"/>
                    <a:pt x="105" y="4593"/>
                    <a:pt x="112" y="4613"/>
                  </a:cubicBezTo>
                  <a:lnTo>
                    <a:pt x="119" y="4634"/>
                  </a:lnTo>
                  <a:cubicBezTo>
                    <a:pt x="126" y="4669"/>
                    <a:pt x="140" y="4697"/>
                    <a:pt x="147" y="4724"/>
                  </a:cubicBezTo>
                  <a:lnTo>
                    <a:pt x="154" y="4745"/>
                  </a:lnTo>
                  <a:cubicBezTo>
                    <a:pt x="160" y="4773"/>
                    <a:pt x="167" y="4794"/>
                    <a:pt x="174" y="4815"/>
                  </a:cubicBezTo>
                  <a:lnTo>
                    <a:pt x="188" y="4849"/>
                  </a:lnTo>
                  <a:lnTo>
                    <a:pt x="209" y="4898"/>
                  </a:lnTo>
                  <a:lnTo>
                    <a:pt x="223" y="4939"/>
                  </a:lnTo>
                  <a:lnTo>
                    <a:pt x="244" y="4988"/>
                  </a:lnTo>
                  <a:lnTo>
                    <a:pt x="258" y="5023"/>
                  </a:lnTo>
                  <a:lnTo>
                    <a:pt x="278" y="5078"/>
                  </a:lnTo>
                  <a:lnTo>
                    <a:pt x="292" y="5113"/>
                  </a:lnTo>
                  <a:lnTo>
                    <a:pt x="313" y="5161"/>
                  </a:lnTo>
                  <a:lnTo>
                    <a:pt x="334" y="5196"/>
                  </a:lnTo>
                  <a:lnTo>
                    <a:pt x="355" y="5245"/>
                  </a:lnTo>
                  <a:lnTo>
                    <a:pt x="376" y="5279"/>
                  </a:lnTo>
                  <a:lnTo>
                    <a:pt x="403" y="5328"/>
                  </a:lnTo>
                  <a:lnTo>
                    <a:pt x="417" y="5363"/>
                  </a:lnTo>
                  <a:lnTo>
                    <a:pt x="445" y="5411"/>
                  </a:lnTo>
                  <a:lnTo>
                    <a:pt x="466" y="5446"/>
                  </a:lnTo>
                  <a:lnTo>
                    <a:pt x="493" y="5501"/>
                  </a:lnTo>
                  <a:lnTo>
                    <a:pt x="507" y="5522"/>
                  </a:lnTo>
                  <a:lnTo>
                    <a:pt x="556" y="5598"/>
                  </a:lnTo>
                  <a:lnTo>
                    <a:pt x="563" y="5612"/>
                  </a:lnTo>
                  <a:lnTo>
                    <a:pt x="611" y="5675"/>
                  </a:lnTo>
                  <a:lnTo>
                    <a:pt x="625" y="5702"/>
                  </a:lnTo>
                  <a:lnTo>
                    <a:pt x="660" y="5751"/>
                  </a:lnTo>
                  <a:lnTo>
                    <a:pt x="681" y="5786"/>
                  </a:lnTo>
                  <a:lnTo>
                    <a:pt x="715" y="5827"/>
                  </a:lnTo>
                  <a:lnTo>
                    <a:pt x="736" y="5855"/>
                  </a:lnTo>
                  <a:lnTo>
                    <a:pt x="771" y="5904"/>
                  </a:lnTo>
                  <a:lnTo>
                    <a:pt x="799" y="5931"/>
                  </a:lnTo>
                  <a:lnTo>
                    <a:pt x="833" y="5973"/>
                  </a:lnTo>
                  <a:lnTo>
                    <a:pt x="854" y="6001"/>
                  </a:lnTo>
                  <a:lnTo>
                    <a:pt x="889" y="6042"/>
                  </a:lnTo>
                  <a:lnTo>
                    <a:pt x="917" y="6070"/>
                  </a:lnTo>
                  <a:lnTo>
                    <a:pt x="951" y="6112"/>
                  </a:lnTo>
                  <a:lnTo>
                    <a:pt x="979" y="6139"/>
                  </a:lnTo>
                  <a:lnTo>
                    <a:pt x="1021" y="6181"/>
                  </a:lnTo>
                  <a:lnTo>
                    <a:pt x="1041" y="6202"/>
                  </a:lnTo>
                  <a:lnTo>
                    <a:pt x="1090" y="6250"/>
                  </a:lnTo>
                  <a:lnTo>
                    <a:pt x="1104" y="6271"/>
                  </a:lnTo>
                  <a:lnTo>
                    <a:pt x="1173" y="6334"/>
                  </a:lnTo>
                  <a:lnTo>
                    <a:pt x="1243" y="6396"/>
                  </a:lnTo>
                  <a:cubicBezTo>
                    <a:pt x="1409" y="6535"/>
                    <a:pt x="1582" y="6660"/>
                    <a:pt x="1770" y="6771"/>
                  </a:cubicBezTo>
                  <a:lnTo>
                    <a:pt x="1784" y="6778"/>
                  </a:lnTo>
                  <a:lnTo>
                    <a:pt x="1860" y="6819"/>
                  </a:lnTo>
                  <a:lnTo>
                    <a:pt x="1881" y="6833"/>
                  </a:lnTo>
                  <a:lnTo>
                    <a:pt x="1971" y="6882"/>
                  </a:lnTo>
                  <a:lnTo>
                    <a:pt x="1992" y="6895"/>
                  </a:lnTo>
                  <a:lnTo>
                    <a:pt x="2068" y="6930"/>
                  </a:lnTo>
                  <a:lnTo>
                    <a:pt x="2096" y="6944"/>
                  </a:lnTo>
                  <a:lnTo>
                    <a:pt x="2179" y="6979"/>
                  </a:lnTo>
                  <a:lnTo>
                    <a:pt x="2200" y="6986"/>
                  </a:lnTo>
                  <a:lnTo>
                    <a:pt x="2297" y="7027"/>
                  </a:lnTo>
                  <a:lnTo>
                    <a:pt x="2325" y="7041"/>
                  </a:lnTo>
                  <a:lnTo>
                    <a:pt x="2401" y="7069"/>
                  </a:lnTo>
                  <a:lnTo>
                    <a:pt x="2429" y="7076"/>
                  </a:lnTo>
                  <a:lnTo>
                    <a:pt x="2519" y="7104"/>
                  </a:lnTo>
                  <a:lnTo>
                    <a:pt x="2533" y="7110"/>
                  </a:lnTo>
                  <a:lnTo>
                    <a:pt x="2637" y="7138"/>
                  </a:lnTo>
                  <a:lnTo>
                    <a:pt x="2664" y="7152"/>
                  </a:lnTo>
                  <a:lnTo>
                    <a:pt x="2741" y="7173"/>
                  </a:lnTo>
                  <a:lnTo>
                    <a:pt x="2775" y="7180"/>
                  </a:lnTo>
                  <a:lnTo>
                    <a:pt x="2873" y="7201"/>
                  </a:lnTo>
                  <a:lnTo>
                    <a:pt x="2886" y="7201"/>
                  </a:lnTo>
                  <a:lnTo>
                    <a:pt x="2990" y="7221"/>
                  </a:lnTo>
                  <a:lnTo>
                    <a:pt x="3018" y="7221"/>
                  </a:lnTo>
                  <a:lnTo>
                    <a:pt x="3101" y="7235"/>
                  </a:lnTo>
                  <a:lnTo>
                    <a:pt x="3136" y="7242"/>
                  </a:lnTo>
                  <a:lnTo>
                    <a:pt x="3240" y="7256"/>
                  </a:lnTo>
                  <a:lnTo>
                    <a:pt x="3247" y="7256"/>
                  </a:lnTo>
                  <a:lnTo>
                    <a:pt x="3358" y="7263"/>
                  </a:lnTo>
                  <a:lnTo>
                    <a:pt x="3892" y="7263"/>
                  </a:lnTo>
                  <a:lnTo>
                    <a:pt x="4003" y="7256"/>
                  </a:lnTo>
                  <a:lnTo>
                    <a:pt x="4010" y="7256"/>
                  </a:lnTo>
                  <a:lnTo>
                    <a:pt x="4107" y="7242"/>
                  </a:lnTo>
                  <a:lnTo>
                    <a:pt x="4142" y="7235"/>
                  </a:lnTo>
                  <a:lnTo>
                    <a:pt x="4232" y="7221"/>
                  </a:lnTo>
                  <a:lnTo>
                    <a:pt x="4260" y="7221"/>
                  </a:lnTo>
                  <a:lnTo>
                    <a:pt x="4371" y="7201"/>
                  </a:lnTo>
                  <a:lnTo>
                    <a:pt x="4378" y="7201"/>
                  </a:lnTo>
                  <a:lnTo>
                    <a:pt x="4475" y="7180"/>
                  </a:lnTo>
                  <a:lnTo>
                    <a:pt x="4509" y="7173"/>
                  </a:lnTo>
                  <a:lnTo>
                    <a:pt x="4586" y="7152"/>
                  </a:lnTo>
                  <a:lnTo>
                    <a:pt x="4614" y="7138"/>
                  </a:lnTo>
                  <a:lnTo>
                    <a:pt x="4718" y="7110"/>
                  </a:lnTo>
                  <a:lnTo>
                    <a:pt x="4731" y="7104"/>
                  </a:lnTo>
                  <a:lnTo>
                    <a:pt x="4822" y="7076"/>
                  </a:lnTo>
                  <a:lnTo>
                    <a:pt x="4849" y="7069"/>
                  </a:lnTo>
                  <a:lnTo>
                    <a:pt x="4933" y="7041"/>
                  </a:lnTo>
                  <a:lnTo>
                    <a:pt x="4953" y="7027"/>
                  </a:lnTo>
                  <a:lnTo>
                    <a:pt x="5051" y="6986"/>
                  </a:lnTo>
                  <a:lnTo>
                    <a:pt x="5071" y="6979"/>
                  </a:lnTo>
                  <a:lnTo>
                    <a:pt x="5155" y="6944"/>
                  </a:lnTo>
                  <a:lnTo>
                    <a:pt x="5182" y="6930"/>
                  </a:lnTo>
                  <a:lnTo>
                    <a:pt x="5259" y="6895"/>
                  </a:lnTo>
                  <a:lnTo>
                    <a:pt x="5279" y="6882"/>
                  </a:lnTo>
                  <a:lnTo>
                    <a:pt x="5377" y="6833"/>
                  </a:lnTo>
                  <a:lnTo>
                    <a:pt x="5397" y="6819"/>
                  </a:lnTo>
                  <a:lnTo>
                    <a:pt x="5467" y="6778"/>
                  </a:lnTo>
                  <a:lnTo>
                    <a:pt x="5481" y="6771"/>
                  </a:lnTo>
                  <a:cubicBezTo>
                    <a:pt x="5668" y="6660"/>
                    <a:pt x="5841" y="6535"/>
                    <a:pt x="6008" y="6396"/>
                  </a:cubicBezTo>
                  <a:lnTo>
                    <a:pt x="6077" y="6334"/>
                  </a:lnTo>
                  <a:lnTo>
                    <a:pt x="6146" y="6271"/>
                  </a:lnTo>
                  <a:lnTo>
                    <a:pt x="6160" y="6250"/>
                  </a:lnTo>
                  <a:lnTo>
                    <a:pt x="6209" y="6202"/>
                  </a:lnTo>
                  <a:lnTo>
                    <a:pt x="6257" y="6181"/>
                  </a:lnTo>
                  <a:lnTo>
                    <a:pt x="6299" y="6139"/>
                  </a:lnTo>
                  <a:lnTo>
                    <a:pt x="6320" y="6112"/>
                  </a:lnTo>
                  <a:lnTo>
                    <a:pt x="6361" y="6070"/>
                  </a:lnTo>
                  <a:lnTo>
                    <a:pt x="6382" y="6042"/>
                  </a:lnTo>
                  <a:lnTo>
                    <a:pt x="6424" y="6001"/>
                  </a:lnTo>
                  <a:lnTo>
                    <a:pt x="6445" y="5973"/>
                  </a:lnTo>
                  <a:lnTo>
                    <a:pt x="6479" y="5931"/>
                  </a:lnTo>
                  <a:lnTo>
                    <a:pt x="6507" y="5904"/>
                  </a:lnTo>
                  <a:lnTo>
                    <a:pt x="6535" y="5855"/>
                  </a:lnTo>
                  <a:lnTo>
                    <a:pt x="6563" y="5827"/>
                  </a:lnTo>
                  <a:lnTo>
                    <a:pt x="6590" y="5786"/>
                  </a:lnTo>
                  <a:lnTo>
                    <a:pt x="6618" y="5751"/>
                  </a:lnTo>
                  <a:lnTo>
                    <a:pt x="6653" y="5702"/>
                  </a:lnTo>
                  <a:lnTo>
                    <a:pt x="6667" y="5675"/>
                  </a:lnTo>
                  <a:lnTo>
                    <a:pt x="6708" y="5612"/>
                  </a:lnTo>
                  <a:lnTo>
                    <a:pt x="6715" y="5598"/>
                  </a:lnTo>
                  <a:lnTo>
                    <a:pt x="6764" y="5522"/>
                  </a:lnTo>
                  <a:lnTo>
                    <a:pt x="6785" y="5501"/>
                  </a:lnTo>
                  <a:lnTo>
                    <a:pt x="6812" y="5446"/>
                  </a:lnTo>
                  <a:lnTo>
                    <a:pt x="6833" y="5411"/>
                  </a:lnTo>
                  <a:lnTo>
                    <a:pt x="6861" y="5363"/>
                  </a:lnTo>
                  <a:lnTo>
                    <a:pt x="6875" y="5328"/>
                  </a:lnTo>
                  <a:lnTo>
                    <a:pt x="6902" y="5279"/>
                  </a:lnTo>
                  <a:lnTo>
                    <a:pt x="6923" y="5245"/>
                  </a:lnTo>
                  <a:lnTo>
                    <a:pt x="6944" y="5196"/>
                  </a:lnTo>
                  <a:lnTo>
                    <a:pt x="6958" y="5161"/>
                  </a:lnTo>
                  <a:lnTo>
                    <a:pt x="6986" y="5113"/>
                  </a:lnTo>
                  <a:lnTo>
                    <a:pt x="7000" y="5078"/>
                  </a:lnTo>
                  <a:lnTo>
                    <a:pt x="7020" y="5023"/>
                  </a:lnTo>
                  <a:lnTo>
                    <a:pt x="7034" y="4988"/>
                  </a:lnTo>
                  <a:lnTo>
                    <a:pt x="7055" y="4939"/>
                  </a:lnTo>
                  <a:lnTo>
                    <a:pt x="7069" y="4898"/>
                  </a:lnTo>
                  <a:lnTo>
                    <a:pt x="7090" y="4849"/>
                  </a:lnTo>
                  <a:lnTo>
                    <a:pt x="7104" y="4815"/>
                  </a:lnTo>
                  <a:lnTo>
                    <a:pt x="7124" y="4745"/>
                  </a:lnTo>
                  <a:lnTo>
                    <a:pt x="7131" y="4724"/>
                  </a:lnTo>
                  <a:cubicBezTo>
                    <a:pt x="7138" y="4690"/>
                    <a:pt x="7145" y="4662"/>
                    <a:pt x="7159" y="4634"/>
                  </a:cubicBezTo>
                  <a:lnTo>
                    <a:pt x="7166" y="4613"/>
                  </a:lnTo>
                  <a:cubicBezTo>
                    <a:pt x="7166" y="4593"/>
                    <a:pt x="7173" y="4572"/>
                    <a:pt x="7180" y="4544"/>
                  </a:cubicBezTo>
                  <a:lnTo>
                    <a:pt x="7194" y="4509"/>
                  </a:lnTo>
                  <a:lnTo>
                    <a:pt x="7208" y="4454"/>
                  </a:lnTo>
                  <a:lnTo>
                    <a:pt x="7215" y="4412"/>
                  </a:lnTo>
                  <a:cubicBezTo>
                    <a:pt x="7215" y="4398"/>
                    <a:pt x="7222" y="4378"/>
                    <a:pt x="7228" y="4357"/>
                  </a:cubicBezTo>
                  <a:lnTo>
                    <a:pt x="7235" y="4322"/>
                  </a:lnTo>
                  <a:cubicBezTo>
                    <a:pt x="7235" y="4301"/>
                    <a:pt x="7242" y="4280"/>
                    <a:pt x="7242" y="4267"/>
                  </a:cubicBezTo>
                  <a:lnTo>
                    <a:pt x="7249" y="4225"/>
                  </a:lnTo>
                  <a:lnTo>
                    <a:pt x="7256" y="4170"/>
                  </a:lnTo>
                  <a:lnTo>
                    <a:pt x="7263" y="4128"/>
                  </a:lnTo>
                  <a:cubicBezTo>
                    <a:pt x="7263" y="4107"/>
                    <a:pt x="7270" y="4093"/>
                    <a:pt x="7270" y="4072"/>
                  </a:cubicBezTo>
                  <a:lnTo>
                    <a:pt x="7277" y="4031"/>
                  </a:lnTo>
                  <a:cubicBezTo>
                    <a:pt x="7277" y="4010"/>
                    <a:pt x="7277" y="3996"/>
                    <a:pt x="7284" y="3975"/>
                  </a:cubicBezTo>
                  <a:cubicBezTo>
                    <a:pt x="7284" y="3954"/>
                    <a:pt x="7284" y="3948"/>
                    <a:pt x="7284" y="3934"/>
                  </a:cubicBezTo>
                  <a:lnTo>
                    <a:pt x="7284" y="3878"/>
                  </a:lnTo>
                  <a:lnTo>
                    <a:pt x="7284" y="3837"/>
                  </a:lnTo>
                  <a:lnTo>
                    <a:pt x="7284" y="3774"/>
                  </a:lnTo>
                  <a:lnTo>
                    <a:pt x="7284" y="3739"/>
                  </a:lnTo>
                  <a:lnTo>
                    <a:pt x="7284" y="3642"/>
                  </a:lnTo>
                  <a:cubicBezTo>
                    <a:pt x="7284" y="1631"/>
                    <a:pt x="5647" y="1"/>
                    <a:pt x="3642" y="1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66"/>
            <p:cNvSpPr/>
            <p:nvPr/>
          </p:nvSpPr>
          <p:spPr>
            <a:xfrm>
              <a:off x="1462543" y="3271159"/>
              <a:ext cx="147257" cy="177523"/>
            </a:xfrm>
            <a:custGeom>
              <a:rect b="b" l="l" r="r" t="t"/>
              <a:pathLst>
                <a:path extrusionOk="0" h="6757" w="5605">
                  <a:moveTo>
                    <a:pt x="2137" y="1"/>
                  </a:moveTo>
                  <a:cubicBezTo>
                    <a:pt x="708" y="806"/>
                    <a:pt x="1" y="2463"/>
                    <a:pt x="403" y="4045"/>
                  </a:cubicBezTo>
                  <a:cubicBezTo>
                    <a:pt x="812" y="5626"/>
                    <a:pt x="2234" y="6743"/>
                    <a:pt x="3871" y="6757"/>
                  </a:cubicBezTo>
                  <a:cubicBezTo>
                    <a:pt x="4037" y="6653"/>
                    <a:pt x="4197" y="6535"/>
                    <a:pt x="4350" y="6403"/>
                  </a:cubicBezTo>
                  <a:lnTo>
                    <a:pt x="4419" y="6341"/>
                  </a:lnTo>
                  <a:lnTo>
                    <a:pt x="4488" y="6278"/>
                  </a:lnTo>
                  <a:lnTo>
                    <a:pt x="4509" y="6257"/>
                  </a:lnTo>
                  <a:lnTo>
                    <a:pt x="4551" y="6216"/>
                  </a:lnTo>
                  <a:lnTo>
                    <a:pt x="4578" y="6188"/>
                  </a:lnTo>
                  <a:lnTo>
                    <a:pt x="4620" y="6146"/>
                  </a:lnTo>
                  <a:lnTo>
                    <a:pt x="4641" y="6119"/>
                  </a:lnTo>
                  <a:lnTo>
                    <a:pt x="4682" y="6084"/>
                  </a:lnTo>
                  <a:lnTo>
                    <a:pt x="4703" y="6049"/>
                  </a:lnTo>
                  <a:lnTo>
                    <a:pt x="4738" y="6015"/>
                  </a:lnTo>
                  <a:lnTo>
                    <a:pt x="4766" y="5980"/>
                  </a:lnTo>
                  <a:lnTo>
                    <a:pt x="4800" y="5938"/>
                  </a:lnTo>
                  <a:lnTo>
                    <a:pt x="4821" y="5911"/>
                  </a:lnTo>
                  <a:lnTo>
                    <a:pt x="4856" y="5869"/>
                  </a:lnTo>
                  <a:lnTo>
                    <a:pt x="4877" y="5834"/>
                  </a:lnTo>
                  <a:lnTo>
                    <a:pt x="4911" y="5793"/>
                  </a:lnTo>
                  <a:lnTo>
                    <a:pt x="4932" y="5765"/>
                  </a:lnTo>
                  <a:lnTo>
                    <a:pt x="4967" y="5716"/>
                  </a:lnTo>
                  <a:lnTo>
                    <a:pt x="4988" y="5689"/>
                  </a:lnTo>
                  <a:lnTo>
                    <a:pt x="5029" y="5619"/>
                  </a:lnTo>
                  <a:lnTo>
                    <a:pt x="5036" y="5612"/>
                  </a:lnTo>
                  <a:lnTo>
                    <a:pt x="5085" y="5536"/>
                  </a:lnTo>
                  <a:lnTo>
                    <a:pt x="5099" y="5508"/>
                  </a:lnTo>
                  <a:lnTo>
                    <a:pt x="5133" y="5453"/>
                  </a:lnTo>
                  <a:lnTo>
                    <a:pt x="5154" y="5425"/>
                  </a:lnTo>
                  <a:lnTo>
                    <a:pt x="5182" y="5370"/>
                  </a:lnTo>
                  <a:lnTo>
                    <a:pt x="5196" y="5342"/>
                  </a:lnTo>
                  <a:lnTo>
                    <a:pt x="5223" y="5293"/>
                  </a:lnTo>
                  <a:lnTo>
                    <a:pt x="5237" y="5252"/>
                  </a:lnTo>
                  <a:lnTo>
                    <a:pt x="5265" y="5210"/>
                  </a:lnTo>
                  <a:lnTo>
                    <a:pt x="5279" y="5168"/>
                  </a:lnTo>
                  <a:lnTo>
                    <a:pt x="5300" y="5120"/>
                  </a:lnTo>
                  <a:lnTo>
                    <a:pt x="5321" y="5085"/>
                  </a:lnTo>
                  <a:lnTo>
                    <a:pt x="5341" y="5037"/>
                  </a:lnTo>
                  <a:lnTo>
                    <a:pt x="5355" y="4995"/>
                  </a:lnTo>
                  <a:lnTo>
                    <a:pt x="5376" y="4946"/>
                  </a:lnTo>
                  <a:lnTo>
                    <a:pt x="5390" y="4912"/>
                  </a:lnTo>
                  <a:lnTo>
                    <a:pt x="5411" y="4856"/>
                  </a:lnTo>
                  <a:lnTo>
                    <a:pt x="5425" y="4822"/>
                  </a:lnTo>
                  <a:lnTo>
                    <a:pt x="5445" y="4759"/>
                  </a:lnTo>
                  <a:lnTo>
                    <a:pt x="5452" y="4731"/>
                  </a:lnTo>
                  <a:cubicBezTo>
                    <a:pt x="5459" y="4704"/>
                    <a:pt x="5466" y="4676"/>
                    <a:pt x="5480" y="4648"/>
                  </a:cubicBezTo>
                  <a:lnTo>
                    <a:pt x="5480" y="4627"/>
                  </a:lnTo>
                  <a:cubicBezTo>
                    <a:pt x="5487" y="4600"/>
                    <a:pt x="5494" y="4579"/>
                    <a:pt x="5501" y="4558"/>
                  </a:cubicBezTo>
                  <a:lnTo>
                    <a:pt x="5508" y="4523"/>
                  </a:lnTo>
                  <a:lnTo>
                    <a:pt x="5522" y="4461"/>
                  </a:lnTo>
                  <a:lnTo>
                    <a:pt x="5536" y="4426"/>
                  </a:lnTo>
                  <a:cubicBezTo>
                    <a:pt x="5536" y="4405"/>
                    <a:pt x="5543" y="4392"/>
                    <a:pt x="5543" y="4371"/>
                  </a:cubicBezTo>
                  <a:lnTo>
                    <a:pt x="5549" y="4329"/>
                  </a:lnTo>
                  <a:cubicBezTo>
                    <a:pt x="5549" y="4308"/>
                    <a:pt x="5556" y="4294"/>
                    <a:pt x="5563" y="4274"/>
                  </a:cubicBezTo>
                  <a:lnTo>
                    <a:pt x="5570" y="4232"/>
                  </a:lnTo>
                  <a:lnTo>
                    <a:pt x="5577" y="4177"/>
                  </a:lnTo>
                  <a:lnTo>
                    <a:pt x="5584" y="4135"/>
                  </a:lnTo>
                  <a:cubicBezTo>
                    <a:pt x="5584" y="4121"/>
                    <a:pt x="5591" y="4100"/>
                    <a:pt x="5591" y="4086"/>
                  </a:cubicBezTo>
                  <a:lnTo>
                    <a:pt x="5598" y="4045"/>
                  </a:lnTo>
                  <a:cubicBezTo>
                    <a:pt x="5598" y="4024"/>
                    <a:pt x="5598" y="4003"/>
                    <a:pt x="5598" y="3982"/>
                  </a:cubicBezTo>
                  <a:cubicBezTo>
                    <a:pt x="5605" y="3968"/>
                    <a:pt x="5598" y="3961"/>
                    <a:pt x="5598" y="3948"/>
                  </a:cubicBezTo>
                  <a:lnTo>
                    <a:pt x="5598" y="3885"/>
                  </a:lnTo>
                  <a:lnTo>
                    <a:pt x="5598" y="3851"/>
                  </a:lnTo>
                  <a:lnTo>
                    <a:pt x="5598" y="3781"/>
                  </a:lnTo>
                  <a:lnTo>
                    <a:pt x="5598" y="3746"/>
                  </a:lnTo>
                  <a:lnTo>
                    <a:pt x="5598" y="3649"/>
                  </a:lnTo>
                  <a:cubicBezTo>
                    <a:pt x="5605" y="2498"/>
                    <a:pt x="5057" y="1416"/>
                    <a:pt x="4134" y="729"/>
                  </a:cubicBezTo>
                  <a:lnTo>
                    <a:pt x="4148" y="722"/>
                  </a:lnTo>
                  <a:cubicBezTo>
                    <a:pt x="3566" y="285"/>
                    <a:pt x="2865" y="36"/>
                    <a:pt x="21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66"/>
            <p:cNvSpPr/>
            <p:nvPr/>
          </p:nvSpPr>
          <p:spPr>
            <a:xfrm>
              <a:off x="1442681" y="3295408"/>
              <a:ext cx="144000" cy="143264"/>
            </a:xfrm>
            <a:custGeom>
              <a:rect b="b" l="l" r="r" t="t"/>
              <a:pathLst>
                <a:path extrusionOk="0" h="5453" w="5481">
                  <a:moveTo>
                    <a:pt x="2331" y="0"/>
                  </a:moveTo>
                  <a:lnTo>
                    <a:pt x="2296" y="7"/>
                  </a:lnTo>
                  <a:lnTo>
                    <a:pt x="2262" y="14"/>
                  </a:lnTo>
                  <a:lnTo>
                    <a:pt x="2234" y="14"/>
                  </a:lnTo>
                  <a:lnTo>
                    <a:pt x="2199" y="21"/>
                  </a:lnTo>
                  <a:lnTo>
                    <a:pt x="2165" y="28"/>
                  </a:lnTo>
                  <a:lnTo>
                    <a:pt x="2130" y="35"/>
                  </a:lnTo>
                  <a:lnTo>
                    <a:pt x="2102" y="42"/>
                  </a:lnTo>
                  <a:lnTo>
                    <a:pt x="2067" y="49"/>
                  </a:lnTo>
                  <a:lnTo>
                    <a:pt x="2040" y="56"/>
                  </a:lnTo>
                  <a:lnTo>
                    <a:pt x="2005" y="70"/>
                  </a:lnTo>
                  <a:lnTo>
                    <a:pt x="1977" y="77"/>
                  </a:lnTo>
                  <a:lnTo>
                    <a:pt x="1943" y="84"/>
                  </a:lnTo>
                  <a:lnTo>
                    <a:pt x="1908" y="98"/>
                  </a:lnTo>
                  <a:lnTo>
                    <a:pt x="1894" y="98"/>
                  </a:lnTo>
                  <a:lnTo>
                    <a:pt x="1873" y="104"/>
                  </a:lnTo>
                  <a:lnTo>
                    <a:pt x="1859" y="111"/>
                  </a:lnTo>
                  <a:lnTo>
                    <a:pt x="1846" y="111"/>
                  </a:lnTo>
                  <a:lnTo>
                    <a:pt x="1811" y="125"/>
                  </a:lnTo>
                  <a:lnTo>
                    <a:pt x="1783" y="139"/>
                  </a:lnTo>
                  <a:lnTo>
                    <a:pt x="1748" y="153"/>
                  </a:lnTo>
                  <a:lnTo>
                    <a:pt x="1728" y="160"/>
                  </a:lnTo>
                  <a:lnTo>
                    <a:pt x="1672" y="181"/>
                  </a:lnTo>
                  <a:lnTo>
                    <a:pt x="1644" y="195"/>
                  </a:lnTo>
                  <a:lnTo>
                    <a:pt x="1624" y="202"/>
                  </a:lnTo>
                  <a:lnTo>
                    <a:pt x="1610" y="209"/>
                  </a:lnTo>
                  <a:lnTo>
                    <a:pt x="1582" y="222"/>
                  </a:lnTo>
                  <a:lnTo>
                    <a:pt x="1561" y="229"/>
                  </a:lnTo>
                  <a:lnTo>
                    <a:pt x="1547" y="236"/>
                  </a:lnTo>
                  <a:lnTo>
                    <a:pt x="1520" y="250"/>
                  </a:lnTo>
                  <a:lnTo>
                    <a:pt x="1492" y="264"/>
                  </a:lnTo>
                  <a:lnTo>
                    <a:pt x="1464" y="278"/>
                  </a:lnTo>
                  <a:lnTo>
                    <a:pt x="1436" y="299"/>
                  </a:lnTo>
                  <a:lnTo>
                    <a:pt x="1402" y="313"/>
                  </a:lnTo>
                  <a:lnTo>
                    <a:pt x="1374" y="326"/>
                  </a:lnTo>
                  <a:lnTo>
                    <a:pt x="1346" y="347"/>
                  </a:lnTo>
                  <a:lnTo>
                    <a:pt x="1318" y="361"/>
                  </a:lnTo>
                  <a:lnTo>
                    <a:pt x="1291" y="375"/>
                  </a:lnTo>
                  <a:lnTo>
                    <a:pt x="1263" y="396"/>
                  </a:lnTo>
                  <a:lnTo>
                    <a:pt x="1235" y="410"/>
                  </a:lnTo>
                  <a:lnTo>
                    <a:pt x="1214" y="430"/>
                  </a:lnTo>
                  <a:lnTo>
                    <a:pt x="1187" y="444"/>
                  </a:lnTo>
                  <a:lnTo>
                    <a:pt x="1159" y="465"/>
                  </a:lnTo>
                  <a:lnTo>
                    <a:pt x="1131" y="486"/>
                  </a:lnTo>
                  <a:lnTo>
                    <a:pt x="1110" y="500"/>
                  </a:lnTo>
                  <a:lnTo>
                    <a:pt x="1083" y="521"/>
                  </a:lnTo>
                  <a:lnTo>
                    <a:pt x="1055" y="541"/>
                  </a:lnTo>
                  <a:lnTo>
                    <a:pt x="1027" y="562"/>
                  </a:lnTo>
                  <a:lnTo>
                    <a:pt x="1006" y="583"/>
                  </a:lnTo>
                  <a:lnTo>
                    <a:pt x="978" y="604"/>
                  </a:lnTo>
                  <a:lnTo>
                    <a:pt x="965" y="611"/>
                  </a:lnTo>
                  <a:lnTo>
                    <a:pt x="958" y="625"/>
                  </a:lnTo>
                  <a:lnTo>
                    <a:pt x="944" y="632"/>
                  </a:lnTo>
                  <a:lnTo>
                    <a:pt x="930" y="646"/>
                  </a:lnTo>
                  <a:lnTo>
                    <a:pt x="909" y="666"/>
                  </a:lnTo>
                  <a:lnTo>
                    <a:pt x="881" y="687"/>
                  </a:lnTo>
                  <a:cubicBezTo>
                    <a:pt x="750" y="812"/>
                    <a:pt x="625" y="951"/>
                    <a:pt x="514" y="1103"/>
                  </a:cubicBezTo>
                  <a:cubicBezTo>
                    <a:pt x="479" y="1152"/>
                    <a:pt x="444" y="1200"/>
                    <a:pt x="410" y="1256"/>
                  </a:cubicBezTo>
                  <a:lnTo>
                    <a:pt x="396" y="1270"/>
                  </a:lnTo>
                  <a:cubicBezTo>
                    <a:pt x="368" y="1325"/>
                    <a:pt x="340" y="1374"/>
                    <a:pt x="313" y="1429"/>
                  </a:cubicBezTo>
                  <a:lnTo>
                    <a:pt x="299" y="1443"/>
                  </a:lnTo>
                  <a:cubicBezTo>
                    <a:pt x="271" y="1499"/>
                    <a:pt x="250" y="1554"/>
                    <a:pt x="222" y="1610"/>
                  </a:cubicBezTo>
                  <a:lnTo>
                    <a:pt x="215" y="1630"/>
                  </a:lnTo>
                  <a:cubicBezTo>
                    <a:pt x="188" y="1686"/>
                    <a:pt x="167" y="1741"/>
                    <a:pt x="146" y="1797"/>
                  </a:cubicBezTo>
                  <a:lnTo>
                    <a:pt x="139" y="1818"/>
                  </a:lnTo>
                  <a:cubicBezTo>
                    <a:pt x="125" y="1873"/>
                    <a:pt x="105" y="1929"/>
                    <a:pt x="91" y="1991"/>
                  </a:cubicBezTo>
                  <a:lnTo>
                    <a:pt x="84" y="2012"/>
                  </a:lnTo>
                  <a:cubicBezTo>
                    <a:pt x="63" y="2067"/>
                    <a:pt x="56" y="2130"/>
                    <a:pt x="42" y="2185"/>
                  </a:cubicBezTo>
                  <a:lnTo>
                    <a:pt x="42" y="2213"/>
                  </a:lnTo>
                  <a:cubicBezTo>
                    <a:pt x="28" y="2269"/>
                    <a:pt x="21" y="2331"/>
                    <a:pt x="14" y="2393"/>
                  </a:cubicBezTo>
                  <a:lnTo>
                    <a:pt x="14" y="2414"/>
                  </a:lnTo>
                  <a:cubicBezTo>
                    <a:pt x="14" y="2449"/>
                    <a:pt x="7" y="2477"/>
                    <a:pt x="7" y="2511"/>
                  </a:cubicBezTo>
                  <a:cubicBezTo>
                    <a:pt x="0" y="2539"/>
                    <a:pt x="7" y="2574"/>
                    <a:pt x="0" y="2602"/>
                  </a:cubicBezTo>
                  <a:lnTo>
                    <a:pt x="0" y="2629"/>
                  </a:lnTo>
                  <a:lnTo>
                    <a:pt x="0" y="2719"/>
                  </a:lnTo>
                  <a:cubicBezTo>
                    <a:pt x="0" y="2817"/>
                    <a:pt x="7" y="2907"/>
                    <a:pt x="14" y="3004"/>
                  </a:cubicBezTo>
                  <a:cubicBezTo>
                    <a:pt x="14" y="3025"/>
                    <a:pt x="14" y="3045"/>
                    <a:pt x="21" y="3066"/>
                  </a:cubicBezTo>
                  <a:cubicBezTo>
                    <a:pt x="21" y="3087"/>
                    <a:pt x="28" y="3115"/>
                    <a:pt x="28" y="3143"/>
                  </a:cubicBezTo>
                  <a:cubicBezTo>
                    <a:pt x="49" y="3254"/>
                    <a:pt x="70" y="3364"/>
                    <a:pt x="105" y="3475"/>
                  </a:cubicBezTo>
                  <a:cubicBezTo>
                    <a:pt x="111" y="3510"/>
                    <a:pt x="125" y="3538"/>
                    <a:pt x="132" y="3573"/>
                  </a:cubicBezTo>
                  <a:lnTo>
                    <a:pt x="139" y="3600"/>
                  </a:lnTo>
                  <a:cubicBezTo>
                    <a:pt x="153" y="3621"/>
                    <a:pt x="160" y="3649"/>
                    <a:pt x="167" y="3670"/>
                  </a:cubicBezTo>
                  <a:lnTo>
                    <a:pt x="174" y="3690"/>
                  </a:lnTo>
                  <a:cubicBezTo>
                    <a:pt x="188" y="3718"/>
                    <a:pt x="195" y="3746"/>
                    <a:pt x="209" y="3774"/>
                  </a:cubicBezTo>
                  <a:cubicBezTo>
                    <a:pt x="313" y="4030"/>
                    <a:pt x="465" y="4273"/>
                    <a:pt x="639" y="4488"/>
                  </a:cubicBezTo>
                  <a:lnTo>
                    <a:pt x="666" y="4516"/>
                  </a:lnTo>
                  <a:lnTo>
                    <a:pt x="680" y="4537"/>
                  </a:lnTo>
                  <a:lnTo>
                    <a:pt x="743" y="4606"/>
                  </a:lnTo>
                  <a:lnTo>
                    <a:pt x="757" y="4620"/>
                  </a:lnTo>
                  <a:lnTo>
                    <a:pt x="819" y="4675"/>
                  </a:lnTo>
                  <a:lnTo>
                    <a:pt x="833" y="4696"/>
                  </a:lnTo>
                  <a:lnTo>
                    <a:pt x="902" y="4759"/>
                  </a:lnTo>
                  <a:lnTo>
                    <a:pt x="916" y="4773"/>
                  </a:lnTo>
                  <a:lnTo>
                    <a:pt x="978" y="4828"/>
                  </a:lnTo>
                  <a:lnTo>
                    <a:pt x="992" y="4842"/>
                  </a:lnTo>
                  <a:lnTo>
                    <a:pt x="1069" y="4897"/>
                  </a:lnTo>
                  <a:lnTo>
                    <a:pt x="1083" y="4911"/>
                  </a:lnTo>
                  <a:lnTo>
                    <a:pt x="1152" y="4960"/>
                  </a:lnTo>
                  <a:lnTo>
                    <a:pt x="1173" y="4974"/>
                  </a:lnTo>
                  <a:lnTo>
                    <a:pt x="1249" y="5029"/>
                  </a:lnTo>
                  <a:lnTo>
                    <a:pt x="1263" y="5036"/>
                  </a:lnTo>
                  <a:lnTo>
                    <a:pt x="1332" y="5078"/>
                  </a:lnTo>
                  <a:lnTo>
                    <a:pt x="1353" y="5092"/>
                  </a:lnTo>
                  <a:lnTo>
                    <a:pt x="1443" y="5140"/>
                  </a:lnTo>
                  <a:lnTo>
                    <a:pt x="1450" y="5147"/>
                  </a:lnTo>
                  <a:lnTo>
                    <a:pt x="1533" y="5189"/>
                  </a:lnTo>
                  <a:lnTo>
                    <a:pt x="1554" y="5196"/>
                  </a:lnTo>
                  <a:lnTo>
                    <a:pt x="1637" y="5237"/>
                  </a:lnTo>
                  <a:lnTo>
                    <a:pt x="1651" y="5244"/>
                  </a:lnTo>
                  <a:lnTo>
                    <a:pt x="1728" y="5272"/>
                  </a:lnTo>
                  <a:lnTo>
                    <a:pt x="1755" y="5286"/>
                  </a:lnTo>
                  <a:lnTo>
                    <a:pt x="1846" y="5320"/>
                  </a:lnTo>
                  <a:lnTo>
                    <a:pt x="1852" y="5320"/>
                  </a:lnTo>
                  <a:lnTo>
                    <a:pt x="1943" y="5348"/>
                  </a:lnTo>
                  <a:lnTo>
                    <a:pt x="1963" y="5355"/>
                  </a:lnTo>
                  <a:lnTo>
                    <a:pt x="2061" y="5376"/>
                  </a:lnTo>
                  <a:lnTo>
                    <a:pt x="2067" y="5376"/>
                  </a:lnTo>
                  <a:lnTo>
                    <a:pt x="2158" y="5397"/>
                  </a:lnTo>
                  <a:lnTo>
                    <a:pt x="2178" y="5404"/>
                  </a:lnTo>
                  <a:lnTo>
                    <a:pt x="2282" y="5425"/>
                  </a:lnTo>
                  <a:lnTo>
                    <a:pt x="2380" y="5438"/>
                  </a:lnTo>
                  <a:lnTo>
                    <a:pt x="2407" y="5438"/>
                  </a:lnTo>
                  <a:lnTo>
                    <a:pt x="2511" y="5452"/>
                  </a:lnTo>
                  <a:lnTo>
                    <a:pt x="2969" y="5452"/>
                  </a:lnTo>
                  <a:lnTo>
                    <a:pt x="3073" y="5438"/>
                  </a:lnTo>
                  <a:lnTo>
                    <a:pt x="3101" y="5438"/>
                  </a:lnTo>
                  <a:lnTo>
                    <a:pt x="3191" y="5425"/>
                  </a:lnTo>
                  <a:lnTo>
                    <a:pt x="3198" y="5425"/>
                  </a:lnTo>
                  <a:lnTo>
                    <a:pt x="3302" y="5404"/>
                  </a:lnTo>
                  <a:lnTo>
                    <a:pt x="3323" y="5397"/>
                  </a:lnTo>
                  <a:lnTo>
                    <a:pt x="3413" y="5376"/>
                  </a:lnTo>
                  <a:lnTo>
                    <a:pt x="3420" y="5376"/>
                  </a:lnTo>
                  <a:lnTo>
                    <a:pt x="3517" y="5355"/>
                  </a:lnTo>
                  <a:lnTo>
                    <a:pt x="3538" y="5348"/>
                  </a:lnTo>
                  <a:lnTo>
                    <a:pt x="3621" y="5320"/>
                  </a:lnTo>
                  <a:lnTo>
                    <a:pt x="3635" y="5320"/>
                  </a:lnTo>
                  <a:lnTo>
                    <a:pt x="3725" y="5286"/>
                  </a:lnTo>
                  <a:lnTo>
                    <a:pt x="3746" y="5272"/>
                  </a:lnTo>
                  <a:lnTo>
                    <a:pt x="3829" y="5244"/>
                  </a:lnTo>
                  <a:lnTo>
                    <a:pt x="3843" y="5237"/>
                  </a:lnTo>
                  <a:lnTo>
                    <a:pt x="3926" y="5196"/>
                  </a:lnTo>
                  <a:lnTo>
                    <a:pt x="3947" y="5189"/>
                  </a:lnTo>
                  <a:lnTo>
                    <a:pt x="4030" y="5147"/>
                  </a:lnTo>
                  <a:lnTo>
                    <a:pt x="4037" y="5140"/>
                  </a:lnTo>
                  <a:lnTo>
                    <a:pt x="4128" y="5092"/>
                  </a:lnTo>
                  <a:lnTo>
                    <a:pt x="4148" y="5078"/>
                  </a:lnTo>
                  <a:lnTo>
                    <a:pt x="4218" y="5036"/>
                  </a:lnTo>
                  <a:lnTo>
                    <a:pt x="4232" y="5029"/>
                  </a:lnTo>
                  <a:lnTo>
                    <a:pt x="4308" y="4974"/>
                  </a:lnTo>
                  <a:lnTo>
                    <a:pt x="4329" y="4960"/>
                  </a:lnTo>
                  <a:lnTo>
                    <a:pt x="4398" y="4911"/>
                  </a:lnTo>
                  <a:lnTo>
                    <a:pt x="4412" y="4897"/>
                  </a:lnTo>
                  <a:lnTo>
                    <a:pt x="4488" y="4842"/>
                  </a:lnTo>
                  <a:lnTo>
                    <a:pt x="4502" y="4828"/>
                  </a:lnTo>
                  <a:lnTo>
                    <a:pt x="4564" y="4773"/>
                  </a:lnTo>
                  <a:lnTo>
                    <a:pt x="4578" y="4759"/>
                  </a:lnTo>
                  <a:lnTo>
                    <a:pt x="4648" y="4696"/>
                  </a:lnTo>
                  <a:lnTo>
                    <a:pt x="4662" y="4675"/>
                  </a:lnTo>
                  <a:lnTo>
                    <a:pt x="4724" y="4620"/>
                  </a:lnTo>
                  <a:lnTo>
                    <a:pt x="4738" y="4606"/>
                  </a:lnTo>
                  <a:cubicBezTo>
                    <a:pt x="4759" y="4585"/>
                    <a:pt x="4780" y="4558"/>
                    <a:pt x="4800" y="4537"/>
                  </a:cubicBezTo>
                  <a:lnTo>
                    <a:pt x="4814" y="4516"/>
                  </a:lnTo>
                  <a:lnTo>
                    <a:pt x="4842" y="4488"/>
                  </a:lnTo>
                  <a:cubicBezTo>
                    <a:pt x="5022" y="4273"/>
                    <a:pt x="5168" y="4030"/>
                    <a:pt x="5272" y="3774"/>
                  </a:cubicBezTo>
                  <a:cubicBezTo>
                    <a:pt x="5286" y="3746"/>
                    <a:pt x="5293" y="3718"/>
                    <a:pt x="5307" y="3690"/>
                  </a:cubicBezTo>
                  <a:lnTo>
                    <a:pt x="5314" y="3670"/>
                  </a:lnTo>
                  <a:cubicBezTo>
                    <a:pt x="5321" y="3649"/>
                    <a:pt x="5327" y="3621"/>
                    <a:pt x="5341" y="3600"/>
                  </a:cubicBezTo>
                  <a:lnTo>
                    <a:pt x="5348" y="3573"/>
                  </a:lnTo>
                  <a:cubicBezTo>
                    <a:pt x="5355" y="3538"/>
                    <a:pt x="5369" y="3510"/>
                    <a:pt x="5376" y="3475"/>
                  </a:cubicBezTo>
                  <a:cubicBezTo>
                    <a:pt x="5411" y="3364"/>
                    <a:pt x="5432" y="3254"/>
                    <a:pt x="5452" y="3143"/>
                  </a:cubicBezTo>
                  <a:cubicBezTo>
                    <a:pt x="5452" y="3115"/>
                    <a:pt x="5459" y="3087"/>
                    <a:pt x="5459" y="3066"/>
                  </a:cubicBezTo>
                  <a:cubicBezTo>
                    <a:pt x="5466" y="3038"/>
                    <a:pt x="5466" y="3025"/>
                    <a:pt x="5466" y="3004"/>
                  </a:cubicBezTo>
                  <a:cubicBezTo>
                    <a:pt x="5473" y="2907"/>
                    <a:pt x="5480" y="2817"/>
                    <a:pt x="5480" y="2719"/>
                  </a:cubicBezTo>
                  <a:lnTo>
                    <a:pt x="5480" y="2629"/>
                  </a:lnTo>
                  <a:lnTo>
                    <a:pt x="5480" y="2602"/>
                  </a:lnTo>
                  <a:cubicBezTo>
                    <a:pt x="5480" y="2574"/>
                    <a:pt x="5480" y="2539"/>
                    <a:pt x="5473" y="2511"/>
                  </a:cubicBezTo>
                  <a:cubicBezTo>
                    <a:pt x="5466" y="2477"/>
                    <a:pt x="5466" y="2449"/>
                    <a:pt x="5466" y="2414"/>
                  </a:cubicBezTo>
                  <a:lnTo>
                    <a:pt x="5466" y="2393"/>
                  </a:lnTo>
                  <a:cubicBezTo>
                    <a:pt x="5459" y="2331"/>
                    <a:pt x="5445" y="2269"/>
                    <a:pt x="5438" y="2213"/>
                  </a:cubicBezTo>
                  <a:lnTo>
                    <a:pt x="5438" y="2185"/>
                  </a:lnTo>
                  <a:cubicBezTo>
                    <a:pt x="5425" y="2130"/>
                    <a:pt x="5411" y="2074"/>
                    <a:pt x="5397" y="2012"/>
                  </a:cubicBezTo>
                  <a:lnTo>
                    <a:pt x="5390" y="1991"/>
                  </a:lnTo>
                  <a:cubicBezTo>
                    <a:pt x="5376" y="1929"/>
                    <a:pt x="5355" y="1873"/>
                    <a:pt x="5334" y="1818"/>
                  </a:cubicBezTo>
                  <a:lnTo>
                    <a:pt x="5327" y="1797"/>
                  </a:lnTo>
                  <a:cubicBezTo>
                    <a:pt x="5307" y="1734"/>
                    <a:pt x="5286" y="1679"/>
                    <a:pt x="5265" y="1630"/>
                  </a:cubicBezTo>
                  <a:lnTo>
                    <a:pt x="5258" y="1610"/>
                  </a:lnTo>
                  <a:cubicBezTo>
                    <a:pt x="5230" y="1554"/>
                    <a:pt x="5203" y="1499"/>
                    <a:pt x="5175" y="1443"/>
                  </a:cubicBezTo>
                  <a:lnTo>
                    <a:pt x="5168" y="1429"/>
                  </a:lnTo>
                  <a:cubicBezTo>
                    <a:pt x="5140" y="1374"/>
                    <a:pt x="5112" y="1325"/>
                    <a:pt x="5078" y="1270"/>
                  </a:cubicBezTo>
                  <a:lnTo>
                    <a:pt x="5071" y="1256"/>
                  </a:lnTo>
                  <a:cubicBezTo>
                    <a:pt x="5036" y="1200"/>
                    <a:pt x="5001" y="1152"/>
                    <a:pt x="4967" y="1103"/>
                  </a:cubicBezTo>
                  <a:cubicBezTo>
                    <a:pt x="4856" y="951"/>
                    <a:pt x="4731" y="812"/>
                    <a:pt x="4592" y="687"/>
                  </a:cubicBezTo>
                  <a:lnTo>
                    <a:pt x="4571" y="666"/>
                  </a:lnTo>
                  <a:lnTo>
                    <a:pt x="4551" y="646"/>
                  </a:lnTo>
                  <a:lnTo>
                    <a:pt x="4537" y="632"/>
                  </a:lnTo>
                  <a:lnTo>
                    <a:pt x="4523" y="625"/>
                  </a:lnTo>
                  <a:lnTo>
                    <a:pt x="4509" y="611"/>
                  </a:lnTo>
                  <a:lnTo>
                    <a:pt x="4502" y="604"/>
                  </a:lnTo>
                  <a:lnTo>
                    <a:pt x="4474" y="583"/>
                  </a:lnTo>
                  <a:lnTo>
                    <a:pt x="4447" y="562"/>
                  </a:lnTo>
                  <a:lnTo>
                    <a:pt x="4426" y="541"/>
                  </a:lnTo>
                  <a:lnTo>
                    <a:pt x="4398" y="521"/>
                  </a:lnTo>
                  <a:lnTo>
                    <a:pt x="4370" y="500"/>
                  </a:lnTo>
                  <a:lnTo>
                    <a:pt x="4343" y="486"/>
                  </a:lnTo>
                  <a:lnTo>
                    <a:pt x="4322" y="465"/>
                  </a:lnTo>
                  <a:lnTo>
                    <a:pt x="4294" y="444"/>
                  </a:lnTo>
                  <a:lnTo>
                    <a:pt x="4266" y="430"/>
                  </a:lnTo>
                  <a:lnTo>
                    <a:pt x="4238" y="410"/>
                  </a:lnTo>
                  <a:lnTo>
                    <a:pt x="4211" y="396"/>
                  </a:lnTo>
                  <a:lnTo>
                    <a:pt x="4183" y="375"/>
                  </a:lnTo>
                  <a:lnTo>
                    <a:pt x="4155" y="361"/>
                  </a:lnTo>
                  <a:lnTo>
                    <a:pt x="4128" y="347"/>
                  </a:lnTo>
                  <a:lnTo>
                    <a:pt x="4100" y="326"/>
                  </a:lnTo>
                  <a:lnTo>
                    <a:pt x="4072" y="313"/>
                  </a:lnTo>
                  <a:lnTo>
                    <a:pt x="4044" y="299"/>
                  </a:lnTo>
                  <a:lnTo>
                    <a:pt x="4017" y="278"/>
                  </a:lnTo>
                  <a:lnTo>
                    <a:pt x="3989" y="264"/>
                  </a:lnTo>
                  <a:lnTo>
                    <a:pt x="3961" y="250"/>
                  </a:lnTo>
                  <a:lnTo>
                    <a:pt x="3933" y="236"/>
                  </a:lnTo>
                  <a:lnTo>
                    <a:pt x="3912" y="229"/>
                  </a:lnTo>
                  <a:lnTo>
                    <a:pt x="3899" y="222"/>
                  </a:lnTo>
                  <a:lnTo>
                    <a:pt x="3871" y="209"/>
                  </a:lnTo>
                  <a:lnTo>
                    <a:pt x="3850" y="202"/>
                  </a:lnTo>
                  <a:lnTo>
                    <a:pt x="3836" y="195"/>
                  </a:lnTo>
                  <a:lnTo>
                    <a:pt x="3802" y="181"/>
                  </a:lnTo>
                  <a:lnTo>
                    <a:pt x="3753" y="160"/>
                  </a:lnTo>
                  <a:lnTo>
                    <a:pt x="3725" y="153"/>
                  </a:lnTo>
                  <a:lnTo>
                    <a:pt x="3691" y="139"/>
                  </a:lnTo>
                  <a:lnTo>
                    <a:pt x="3663" y="125"/>
                  </a:lnTo>
                  <a:lnTo>
                    <a:pt x="3628" y="111"/>
                  </a:lnTo>
                  <a:lnTo>
                    <a:pt x="3614" y="111"/>
                  </a:lnTo>
                  <a:lnTo>
                    <a:pt x="3600" y="104"/>
                  </a:lnTo>
                  <a:lnTo>
                    <a:pt x="3586" y="98"/>
                  </a:lnTo>
                  <a:lnTo>
                    <a:pt x="3566" y="98"/>
                  </a:lnTo>
                  <a:lnTo>
                    <a:pt x="3538" y="84"/>
                  </a:lnTo>
                  <a:lnTo>
                    <a:pt x="3503" y="77"/>
                  </a:lnTo>
                  <a:lnTo>
                    <a:pt x="3476" y="70"/>
                  </a:lnTo>
                  <a:lnTo>
                    <a:pt x="3441" y="56"/>
                  </a:lnTo>
                  <a:lnTo>
                    <a:pt x="3413" y="49"/>
                  </a:lnTo>
                  <a:lnTo>
                    <a:pt x="3378" y="42"/>
                  </a:lnTo>
                  <a:lnTo>
                    <a:pt x="3344" y="35"/>
                  </a:lnTo>
                  <a:lnTo>
                    <a:pt x="3309" y="28"/>
                  </a:lnTo>
                  <a:lnTo>
                    <a:pt x="3281" y="21"/>
                  </a:lnTo>
                  <a:lnTo>
                    <a:pt x="3247" y="14"/>
                  </a:lnTo>
                  <a:lnTo>
                    <a:pt x="3212" y="14"/>
                  </a:lnTo>
                  <a:lnTo>
                    <a:pt x="3177" y="7"/>
                  </a:lnTo>
                  <a:lnTo>
                    <a:pt x="3150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66"/>
            <p:cNvSpPr/>
            <p:nvPr/>
          </p:nvSpPr>
          <p:spPr>
            <a:xfrm>
              <a:off x="1454346" y="3295225"/>
              <a:ext cx="132335" cy="143448"/>
            </a:xfrm>
            <a:custGeom>
              <a:rect b="b" l="l" r="r" t="t"/>
              <a:pathLst>
                <a:path extrusionOk="0" h="5460" w="5037">
                  <a:moveTo>
                    <a:pt x="1922" y="1"/>
                  </a:moveTo>
                  <a:lnTo>
                    <a:pt x="1880" y="7"/>
                  </a:lnTo>
                  <a:lnTo>
                    <a:pt x="1852" y="14"/>
                  </a:lnTo>
                  <a:lnTo>
                    <a:pt x="1818" y="21"/>
                  </a:lnTo>
                  <a:lnTo>
                    <a:pt x="1783" y="21"/>
                  </a:lnTo>
                  <a:lnTo>
                    <a:pt x="1748" y="28"/>
                  </a:lnTo>
                  <a:lnTo>
                    <a:pt x="1721" y="35"/>
                  </a:lnTo>
                  <a:lnTo>
                    <a:pt x="1686" y="42"/>
                  </a:lnTo>
                  <a:lnTo>
                    <a:pt x="1658" y="49"/>
                  </a:lnTo>
                  <a:lnTo>
                    <a:pt x="1623" y="56"/>
                  </a:lnTo>
                  <a:lnTo>
                    <a:pt x="1589" y="63"/>
                  </a:lnTo>
                  <a:lnTo>
                    <a:pt x="1554" y="77"/>
                  </a:lnTo>
                  <a:lnTo>
                    <a:pt x="1526" y="84"/>
                  </a:lnTo>
                  <a:lnTo>
                    <a:pt x="1492" y="91"/>
                  </a:lnTo>
                  <a:lnTo>
                    <a:pt x="1464" y="105"/>
                  </a:lnTo>
                  <a:lnTo>
                    <a:pt x="1450" y="105"/>
                  </a:lnTo>
                  <a:lnTo>
                    <a:pt x="1429" y="111"/>
                  </a:lnTo>
                  <a:lnTo>
                    <a:pt x="1415" y="118"/>
                  </a:lnTo>
                  <a:lnTo>
                    <a:pt x="1402" y="118"/>
                  </a:lnTo>
                  <a:lnTo>
                    <a:pt x="1367" y="132"/>
                  </a:lnTo>
                  <a:lnTo>
                    <a:pt x="1339" y="139"/>
                  </a:lnTo>
                  <a:lnTo>
                    <a:pt x="1304" y="153"/>
                  </a:lnTo>
                  <a:lnTo>
                    <a:pt x="1277" y="167"/>
                  </a:lnTo>
                  <a:lnTo>
                    <a:pt x="1249" y="174"/>
                  </a:lnTo>
                  <a:cubicBezTo>
                    <a:pt x="0" y="1984"/>
                    <a:pt x="639" y="4481"/>
                    <a:pt x="2608" y="5459"/>
                  </a:cubicBezTo>
                  <a:lnTo>
                    <a:pt x="2650" y="5459"/>
                  </a:lnTo>
                  <a:lnTo>
                    <a:pt x="2747" y="5445"/>
                  </a:lnTo>
                  <a:lnTo>
                    <a:pt x="2754" y="5445"/>
                  </a:lnTo>
                  <a:lnTo>
                    <a:pt x="2851" y="5425"/>
                  </a:lnTo>
                  <a:lnTo>
                    <a:pt x="2879" y="5425"/>
                  </a:lnTo>
                  <a:lnTo>
                    <a:pt x="2962" y="5404"/>
                  </a:lnTo>
                  <a:lnTo>
                    <a:pt x="2969" y="5404"/>
                  </a:lnTo>
                  <a:lnTo>
                    <a:pt x="3066" y="5376"/>
                  </a:lnTo>
                  <a:lnTo>
                    <a:pt x="3087" y="5369"/>
                  </a:lnTo>
                  <a:lnTo>
                    <a:pt x="3177" y="5341"/>
                  </a:lnTo>
                  <a:lnTo>
                    <a:pt x="3184" y="5341"/>
                  </a:lnTo>
                  <a:lnTo>
                    <a:pt x="3281" y="5307"/>
                  </a:lnTo>
                  <a:lnTo>
                    <a:pt x="3302" y="5300"/>
                  </a:lnTo>
                  <a:lnTo>
                    <a:pt x="3385" y="5265"/>
                  </a:lnTo>
                  <a:lnTo>
                    <a:pt x="3392" y="5258"/>
                  </a:lnTo>
                  <a:lnTo>
                    <a:pt x="3482" y="5217"/>
                  </a:lnTo>
                  <a:lnTo>
                    <a:pt x="3503" y="5210"/>
                  </a:lnTo>
                  <a:lnTo>
                    <a:pt x="3579" y="5168"/>
                  </a:lnTo>
                  <a:lnTo>
                    <a:pt x="3593" y="5161"/>
                  </a:lnTo>
                  <a:lnTo>
                    <a:pt x="3677" y="5112"/>
                  </a:lnTo>
                  <a:lnTo>
                    <a:pt x="3697" y="5106"/>
                  </a:lnTo>
                  <a:lnTo>
                    <a:pt x="3774" y="5057"/>
                  </a:lnTo>
                  <a:lnTo>
                    <a:pt x="3781" y="5050"/>
                  </a:lnTo>
                  <a:lnTo>
                    <a:pt x="3864" y="4995"/>
                  </a:lnTo>
                  <a:lnTo>
                    <a:pt x="3885" y="4981"/>
                  </a:lnTo>
                  <a:lnTo>
                    <a:pt x="3947" y="4932"/>
                  </a:lnTo>
                  <a:lnTo>
                    <a:pt x="3961" y="4925"/>
                  </a:lnTo>
                  <a:lnTo>
                    <a:pt x="4037" y="4863"/>
                  </a:lnTo>
                  <a:lnTo>
                    <a:pt x="4058" y="4849"/>
                  </a:lnTo>
                  <a:lnTo>
                    <a:pt x="4120" y="4793"/>
                  </a:lnTo>
                  <a:lnTo>
                    <a:pt x="4127" y="4780"/>
                  </a:lnTo>
                  <a:lnTo>
                    <a:pt x="4204" y="4717"/>
                  </a:lnTo>
                  <a:lnTo>
                    <a:pt x="4218" y="4703"/>
                  </a:lnTo>
                  <a:lnTo>
                    <a:pt x="4273" y="4641"/>
                  </a:lnTo>
                  <a:lnTo>
                    <a:pt x="4287" y="4627"/>
                  </a:lnTo>
                  <a:cubicBezTo>
                    <a:pt x="4308" y="4606"/>
                    <a:pt x="4329" y="4578"/>
                    <a:pt x="4349" y="4558"/>
                  </a:cubicBezTo>
                  <a:lnTo>
                    <a:pt x="4363" y="4544"/>
                  </a:lnTo>
                  <a:lnTo>
                    <a:pt x="4391" y="4509"/>
                  </a:lnTo>
                  <a:cubicBezTo>
                    <a:pt x="4571" y="4294"/>
                    <a:pt x="4717" y="4058"/>
                    <a:pt x="4828" y="3795"/>
                  </a:cubicBezTo>
                  <a:cubicBezTo>
                    <a:pt x="4835" y="3767"/>
                    <a:pt x="4849" y="3746"/>
                    <a:pt x="4856" y="3718"/>
                  </a:cubicBezTo>
                  <a:lnTo>
                    <a:pt x="4863" y="3697"/>
                  </a:lnTo>
                  <a:cubicBezTo>
                    <a:pt x="4877" y="3670"/>
                    <a:pt x="4883" y="3642"/>
                    <a:pt x="4890" y="3621"/>
                  </a:cubicBezTo>
                  <a:lnTo>
                    <a:pt x="4897" y="3593"/>
                  </a:lnTo>
                  <a:cubicBezTo>
                    <a:pt x="4911" y="3559"/>
                    <a:pt x="4918" y="3531"/>
                    <a:pt x="4932" y="3496"/>
                  </a:cubicBezTo>
                  <a:cubicBezTo>
                    <a:pt x="4960" y="3385"/>
                    <a:pt x="4988" y="3274"/>
                    <a:pt x="5001" y="3163"/>
                  </a:cubicBezTo>
                  <a:cubicBezTo>
                    <a:pt x="5001" y="3136"/>
                    <a:pt x="5008" y="3115"/>
                    <a:pt x="5015" y="3087"/>
                  </a:cubicBezTo>
                  <a:cubicBezTo>
                    <a:pt x="5015" y="3059"/>
                    <a:pt x="5015" y="3045"/>
                    <a:pt x="5022" y="3025"/>
                  </a:cubicBezTo>
                  <a:cubicBezTo>
                    <a:pt x="5029" y="2935"/>
                    <a:pt x="5036" y="2837"/>
                    <a:pt x="5036" y="2740"/>
                  </a:cubicBezTo>
                  <a:lnTo>
                    <a:pt x="5036" y="2650"/>
                  </a:lnTo>
                  <a:cubicBezTo>
                    <a:pt x="5036" y="2622"/>
                    <a:pt x="5029" y="2615"/>
                    <a:pt x="5029" y="2609"/>
                  </a:cubicBezTo>
                  <a:cubicBezTo>
                    <a:pt x="5029" y="2581"/>
                    <a:pt x="5029" y="2546"/>
                    <a:pt x="5029" y="2518"/>
                  </a:cubicBezTo>
                  <a:cubicBezTo>
                    <a:pt x="5022" y="2484"/>
                    <a:pt x="5022" y="2456"/>
                    <a:pt x="5015" y="2421"/>
                  </a:cubicBezTo>
                  <a:lnTo>
                    <a:pt x="5015" y="2400"/>
                  </a:lnTo>
                  <a:cubicBezTo>
                    <a:pt x="5008" y="2338"/>
                    <a:pt x="5001" y="2276"/>
                    <a:pt x="4988" y="2220"/>
                  </a:cubicBezTo>
                  <a:lnTo>
                    <a:pt x="4988" y="2192"/>
                  </a:lnTo>
                  <a:cubicBezTo>
                    <a:pt x="4981" y="2137"/>
                    <a:pt x="4967" y="2074"/>
                    <a:pt x="4946" y="2019"/>
                  </a:cubicBezTo>
                  <a:lnTo>
                    <a:pt x="4946" y="1998"/>
                  </a:lnTo>
                  <a:cubicBezTo>
                    <a:pt x="4925" y="1936"/>
                    <a:pt x="4911" y="1880"/>
                    <a:pt x="4890" y="1825"/>
                  </a:cubicBezTo>
                  <a:lnTo>
                    <a:pt x="4883" y="1804"/>
                  </a:lnTo>
                  <a:cubicBezTo>
                    <a:pt x="4863" y="1741"/>
                    <a:pt x="4842" y="1686"/>
                    <a:pt x="4814" y="1631"/>
                  </a:cubicBezTo>
                  <a:lnTo>
                    <a:pt x="4807" y="1617"/>
                  </a:lnTo>
                  <a:cubicBezTo>
                    <a:pt x="4786" y="1561"/>
                    <a:pt x="4759" y="1506"/>
                    <a:pt x="4731" y="1450"/>
                  </a:cubicBezTo>
                  <a:lnTo>
                    <a:pt x="4717" y="1429"/>
                  </a:lnTo>
                  <a:cubicBezTo>
                    <a:pt x="4689" y="1381"/>
                    <a:pt x="4662" y="1332"/>
                    <a:pt x="4634" y="1277"/>
                  </a:cubicBezTo>
                  <a:lnTo>
                    <a:pt x="4620" y="1263"/>
                  </a:lnTo>
                  <a:cubicBezTo>
                    <a:pt x="4592" y="1207"/>
                    <a:pt x="4557" y="1159"/>
                    <a:pt x="4516" y="1103"/>
                  </a:cubicBezTo>
                  <a:cubicBezTo>
                    <a:pt x="4412" y="958"/>
                    <a:pt x="4287" y="819"/>
                    <a:pt x="4148" y="694"/>
                  </a:cubicBezTo>
                  <a:lnTo>
                    <a:pt x="4127" y="673"/>
                  </a:lnTo>
                  <a:lnTo>
                    <a:pt x="4100" y="653"/>
                  </a:lnTo>
                  <a:lnTo>
                    <a:pt x="4086" y="639"/>
                  </a:lnTo>
                  <a:lnTo>
                    <a:pt x="4079" y="632"/>
                  </a:lnTo>
                  <a:lnTo>
                    <a:pt x="4065" y="618"/>
                  </a:lnTo>
                  <a:lnTo>
                    <a:pt x="4051" y="611"/>
                  </a:lnTo>
                  <a:lnTo>
                    <a:pt x="4030" y="590"/>
                  </a:lnTo>
                  <a:lnTo>
                    <a:pt x="4003" y="569"/>
                  </a:lnTo>
                  <a:lnTo>
                    <a:pt x="3975" y="548"/>
                  </a:lnTo>
                  <a:lnTo>
                    <a:pt x="3947" y="528"/>
                  </a:lnTo>
                  <a:lnTo>
                    <a:pt x="3926" y="507"/>
                  </a:lnTo>
                  <a:lnTo>
                    <a:pt x="3899" y="493"/>
                  </a:lnTo>
                  <a:lnTo>
                    <a:pt x="3871" y="472"/>
                  </a:lnTo>
                  <a:lnTo>
                    <a:pt x="3843" y="451"/>
                  </a:lnTo>
                  <a:lnTo>
                    <a:pt x="3822" y="437"/>
                  </a:lnTo>
                  <a:lnTo>
                    <a:pt x="3794" y="417"/>
                  </a:lnTo>
                  <a:lnTo>
                    <a:pt x="3767" y="403"/>
                  </a:lnTo>
                  <a:lnTo>
                    <a:pt x="3739" y="382"/>
                  </a:lnTo>
                  <a:lnTo>
                    <a:pt x="3711" y="368"/>
                  </a:lnTo>
                  <a:lnTo>
                    <a:pt x="3684" y="347"/>
                  </a:lnTo>
                  <a:lnTo>
                    <a:pt x="3656" y="333"/>
                  </a:lnTo>
                  <a:lnTo>
                    <a:pt x="3628" y="320"/>
                  </a:lnTo>
                  <a:lnTo>
                    <a:pt x="3600" y="306"/>
                  </a:lnTo>
                  <a:lnTo>
                    <a:pt x="3573" y="285"/>
                  </a:lnTo>
                  <a:lnTo>
                    <a:pt x="3545" y="271"/>
                  </a:lnTo>
                  <a:lnTo>
                    <a:pt x="3510" y="257"/>
                  </a:lnTo>
                  <a:lnTo>
                    <a:pt x="3482" y="243"/>
                  </a:lnTo>
                  <a:lnTo>
                    <a:pt x="3468" y="236"/>
                  </a:lnTo>
                  <a:lnTo>
                    <a:pt x="3455" y="229"/>
                  </a:lnTo>
                  <a:lnTo>
                    <a:pt x="3427" y="216"/>
                  </a:lnTo>
                  <a:lnTo>
                    <a:pt x="3406" y="209"/>
                  </a:lnTo>
                  <a:lnTo>
                    <a:pt x="3385" y="202"/>
                  </a:lnTo>
                  <a:lnTo>
                    <a:pt x="3358" y="188"/>
                  </a:lnTo>
                  <a:lnTo>
                    <a:pt x="3309" y="167"/>
                  </a:lnTo>
                  <a:lnTo>
                    <a:pt x="3281" y="153"/>
                  </a:lnTo>
                  <a:lnTo>
                    <a:pt x="3247" y="139"/>
                  </a:lnTo>
                  <a:lnTo>
                    <a:pt x="3219" y="132"/>
                  </a:lnTo>
                  <a:lnTo>
                    <a:pt x="3184" y="118"/>
                  </a:lnTo>
                  <a:lnTo>
                    <a:pt x="3170" y="118"/>
                  </a:lnTo>
                  <a:lnTo>
                    <a:pt x="3156" y="111"/>
                  </a:lnTo>
                  <a:lnTo>
                    <a:pt x="3136" y="105"/>
                  </a:lnTo>
                  <a:lnTo>
                    <a:pt x="3122" y="105"/>
                  </a:lnTo>
                  <a:lnTo>
                    <a:pt x="3094" y="91"/>
                  </a:lnTo>
                  <a:lnTo>
                    <a:pt x="3059" y="84"/>
                  </a:lnTo>
                  <a:lnTo>
                    <a:pt x="3025" y="77"/>
                  </a:lnTo>
                  <a:lnTo>
                    <a:pt x="2997" y="63"/>
                  </a:lnTo>
                  <a:lnTo>
                    <a:pt x="2962" y="56"/>
                  </a:lnTo>
                  <a:lnTo>
                    <a:pt x="2927" y="49"/>
                  </a:lnTo>
                  <a:lnTo>
                    <a:pt x="2900" y="42"/>
                  </a:lnTo>
                  <a:lnTo>
                    <a:pt x="2865" y="35"/>
                  </a:lnTo>
                  <a:lnTo>
                    <a:pt x="2830" y="28"/>
                  </a:lnTo>
                  <a:lnTo>
                    <a:pt x="2796" y="21"/>
                  </a:lnTo>
                  <a:lnTo>
                    <a:pt x="2768" y="21"/>
                  </a:lnTo>
                  <a:lnTo>
                    <a:pt x="2733" y="14"/>
                  </a:lnTo>
                  <a:lnTo>
                    <a:pt x="2699" y="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7" name="Google Shape;13947;p66"/>
            <p:cNvSpPr/>
            <p:nvPr/>
          </p:nvSpPr>
          <p:spPr>
            <a:xfrm>
              <a:off x="1506996" y="3210890"/>
              <a:ext cx="14608" cy="44453"/>
            </a:xfrm>
            <a:custGeom>
              <a:rect b="b" l="l" r="r" t="t"/>
              <a:pathLst>
                <a:path extrusionOk="0" h="1692" w="556">
                  <a:moveTo>
                    <a:pt x="278" y="1"/>
                  </a:moveTo>
                  <a:cubicBezTo>
                    <a:pt x="140" y="1"/>
                    <a:pt x="1" y="93"/>
                    <a:pt x="1" y="277"/>
                  </a:cubicBezTo>
                  <a:lnTo>
                    <a:pt x="1" y="1414"/>
                  </a:lnTo>
                  <a:cubicBezTo>
                    <a:pt x="1" y="1567"/>
                    <a:pt x="126" y="1691"/>
                    <a:pt x="278" y="1691"/>
                  </a:cubicBezTo>
                  <a:cubicBezTo>
                    <a:pt x="431" y="1691"/>
                    <a:pt x="556" y="1560"/>
                    <a:pt x="556" y="1407"/>
                  </a:cubicBezTo>
                  <a:lnTo>
                    <a:pt x="556" y="277"/>
                  </a:lnTo>
                  <a:cubicBezTo>
                    <a:pt x="556" y="93"/>
                    <a:pt x="417" y="1"/>
                    <a:pt x="278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66"/>
            <p:cNvSpPr/>
            <p:nvPr/>
          </p:nvSpPr>
          <p:spPr>
            <a:xfrm>
              <a:off x="1430307" y="3230489"/>
              <a:ext cx="33892" cy="40696"/>
            </a:xfrm>
            <a:custGeom>
              <a:rect b="b" l="l" r="r" t="t"/>
              <a:pathLst>
                <a:path extrusionOk="0" h="1549" w="1290">
                  <a:moveTo>
                    <a:pt x="385" y="0"/>
                  </a:moveTo>
                  <a:cubicBezTo>
                    <a:pt x="192" y="0"/>
                    <a:pt x="0" y="206"/>
                    <a:pt x="139" y="425"/>
                  </a:cubicBezTo>
                  <a:lnTo>
                    <a:pt x="700" y="1410"/>
                  </a:lnTo>
                  <a:cubicBezTo>
                    <a:pt x="749" y="1493"/>
                    <a:pt x="846" y="1549"/>
                    <a:pt x="943" y="1549"/>
                  </a:cubicBezTo>
                  <a:cubicBezTo>
                    <a:pt x="1158" y="1549"/>
                    <a:pt x="1290" y="1313"/>
                    <a:pt x="1186" y="1133"/>
                  </a:cubicBezTo>
                  <a:lnTo>
                    <a:pt x="617" y="148"/>
                  </a:lnTo>
                  <a:cubicBezTo>
                    <a:pt x="561" y="43"/>
                    <a:pt x="473" y="0"/>
                    <a:pt x="38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66"/>
            <p:cNvSpPr/>
            <p:nvPr/>
          </p:nvSpPr>
          <p:spPr>
            <a:xfrm>
              <a:off x="1374872" y="3284768"/>
              <a:ext cx="47002" cy="29793"/>
            </a:xfrm>
            <a:custGeom>
              <a:rect b="b" l="l" r="r" t="t"/>
              <a:pathLst>
                <a:path extrusionOk="0" h="1134" w="1789">
                  <a:moveTo>
                    <a:pt x="412" y="0"/>
                  </a:moveTo>
                  <a:cubicBezTo>
                    <a:pt x="160" y="0"/>
                    <a:pt x="0" y="373"/>
                    <a:pt x="286" y="530"/>
                  </a:cubicBezTo>
                  <a:lnTo>
                    <a:pt x="1264" y="1092"/>
                  </a:lnTo>
                  <a:cubicBezTo>
                    <a:pt x="1305" y="1120"/>
                    <a:pt x="1354" y="1134"/>
                    <a:pt x="1402" y="1134"/>
                  </a:cubicBezTo>
                  <a:cubicBezTo>
                    <a:pt x="1405" y="1134"/>
                    <a:pt x="1407" y="1134"/>
                    <a:pt x="1410" y="1134"/>
                  </a:cubicBezTo>
                  <a:cubicBezTo>
                    <a:pt x="1695" y="1134"/>
                    <a:pt x="1789" y="751"/>
                    <a:pt x="1541" y="614"/>
                  </a:cubicBezTo>
                  <a:lnTo>
                    <a:pt x="563" y="45"/>
                  </a:lnTo>
                  <a:cubicBezTo>
                    <a:pt x="511" y="14"/>
                    <a:pt x="460" y="0"/>
                    <a:pt x="41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66"/>
            <p:cNvSpPr/>
            <p:nvPr/>
          </p:nvSpPr>
          <p:spPr>
            <a:xfrm>
              <a:off x="1356297" y="3359198"/>
              <a:ext cx="49235" cy="14581"/>
            </a:xfrm>
            <a:custGeom>
              <a:rect b="b" l="l" r="r" t="t"/>
              <a:pathLst>
                <a:path extrusionOk="0" h="555" w="1874">
                  <a:moveTo>
                    <a:pt x="368" y="0"/>
                  </a:moveTo>
                  <a:cubicBezTo>
                    <a:pt x="1" y="0"/>
                    <a:pt x="1" y="555"/>
                    <a:pt x="368" y="555"/>
                  </a:cubicBezTo>
                  <a:lnTo>
                    <a:pt x="1506" y="555"/>
                  </a:lnTo>
                  <a:cubicBezTo>
                    <a:pt x="1873" y="555"/>
                    <a:pt x="1873" y="0"/>
                    <a:pt x="150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66"/>
            <p:cNvSpPr/>
            <p:nvPr/>
          </p:nvSpPr>
          <p:spPr>
            <a:xfrm>
              <a:off x="1375686" y="3418311"/>
              <a:ext cx="46476" cy="29478"/>
            </a:xfrm>
            <a:custGeom>
              <a:rect b="b" l="l" r="r" t="t"/>
              <a:pathLst>
                <a:path extrusionOk="0" h="1122" w="1769">
                  <a:moveTo>
                    <a:pt x="1373" y="1"/>
                  </a:moveTo>
                  <a:cubicBezTo>
                    <a:pt x="1329" y="1"/>
                    <a:pt x="1281" y="13"/>
                    <a:pt x="1233" y="39"/>
                  </a:cubicBezTo>
                  <a:lnTo>
                    <a:pt x="255" y="601"/>
                  </a:lnTo>
                  <a:cubicBezTo>
                    <a:pt x="0" y="745"/>
                    <a:pt x="100" y="1121"/>
                    <a:pt x="386" y="1121"/>
                  </a:cubicBezTo>
                  <a:cubicBezTo>
                    <a:pt x="388" y="1121"/>
                    <a:pt x="391" y="1121"/>
                    <a:pt x="393" y="1121"/>
                  </a:cubicBezTo>
                  <a:cubicBezTo>
                    <a:pt x="442" y="1121"/>
                    <a:pt x="490" y="1107"/>
                    <a:pt x="532" y="1086"/>
                  </a:cubicBezTo>
                  <a:lnTo>
                    <a:pt x="1510" y="518"/>
                  </a:lnTo>
                  <a:cubicBezTo>
                    <a:pt x="1769" y="359"/>
                    <a:pt x="1619" y="1"/>
                    <a:pt x="137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2" name="Google Shape;13952;p66"/>
            <p:cNvSpPr/>
            <p:nvPr/>
          </p:nvSpPr>
          <p:spPr>
            <a:xfrm>
              <a:off x="1606701" y="3284689"/>
              <a:ext cx="46870" cy="29872"/>
            </a:xfrm>
            <a:custGeom>
              <a:rect b="b" l="l" r="r" t="t"/>
              <a:pathLst>
                <a:path extrusionOk="0" h="1137" w="1784">
                  <a:moveTo>
                    <a:pt x="1381" y="1"/>
                  </a:moveTo>
                  <a:cubicBezTo>
                    <a:pt x="1333" y="1"/>
                    <a:pt x="1281" y="15"/>
                    <a:pt x="1228" y="48"/>
                  </a:cubicBezTo>
                  <a:lnTo>
                    <a:pt x="250" y="617"/>
                  </a:lnTo>
                  <a:cubicBezTo>
                    <a:pt x="0" y="755"/>
                    <a:pt x="97" y="1137"/>
                    <a:pt x="388" y="1137"/>
                  </a:cubicBezTo>
                  <a:cubicBezTo>
                    <a:pt x="437" y="1137"/>
                    <a:pt x="486" y="1123"/>
                    <a:pt x="527" y="1095"/>
                  </a:cubicBezTo>
                  <a:lnTo>
                    <a:pt x="1505" y="526"/>
                  </a:lnTo>
                  <a:cubicBezTo>
                    <a:pt x="1784" y="375"/>
                    <a:pt x="1630" y="1"/>
                    <a:pt x="1381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3" name="Google Shape;13953;p66"/>
            <p:cNvSpPr/>
            <p:nvPr/>
          </p:nvSpPr>
          <p:spPr>
            <a:xfrm>
              <a:off x="1564402" y="3230857"/>
              <a:ext cx="33419" cy="40328"/>
            </a:xfrm>
            <a:custGeom>
              <a:rect b="b" l="l" r="r" t="t"/>
              <a:pathLst>
                <a:path extrusionOk="0" h="1535" w="1272">
                  <a:moveTo>
                    <a:pt x="900" y="0"/>
                  </a:moveTo>
                  <a:cubicBezTo>
                    <a:pt x="816" y="0"/>
                    <a:pt x="732" y="39"/>
                    <a:pt x="674" y="134"/>
                  </a:cubicBezTo>
                  <a:lnTo>
                    <a:pt x="105" y="1119"/>
                  </a:lnTo>
                  <a:cubicBezTo>
                    <a:pt x="1" y="1299"/>
                    <a:pt x="133" y="1535"/>
                    <a:pt x="348" y="1535"/>
                  </a:cubicBezTo>
                  <a:cubicBezTo>
                    <a:pt x="445" y="1535"/>
                    <a:pt x="535" y="1479"/>
                    <a:pt x="590" y="1396"/>
                  </a:cubicBezTo>
                  <a:lnTo>
                    <a:pt x="1152" y="411"/>
                  </a:lnTo>
                  <a:cubicBezTo>
                    <a:pt x="1272" y="196"/>
                    <a:pt x="1087" y="0"/>
                    <a:pt x="90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4" name="Google Shape;13954;p66"/>
            <p:cNvSpPr/>
            <p:nvPr/>
          </p:nvSpPr>
          <p:spPr>
            <a:xfrm>
              <a:off x="1360317" y="3362587"/>
              <a:ext cx="427348" cy="228492"/>
            </a:xfrm>
            <a:custGeom>
              <a:rect b="b" l="l" r="r" t="t"/>
              <a:pathLst>
                <a:path extrusionOk="0" h="8697" w="16266">
                  <a:moveTo>
                    <a:pt x="9272" y="1"/>
                  </a:moveTo>
                  <a:cubicBezTo>
                    <a:pt x="7689" y="1"/>
                    <a:pt x="6230" y="1084"/>
                    <a:pt x="5861" y="2722"/>
                  </a:cubicBezTo>
                  <a:cubicBezTo>
                    <a:pt x="5644" y="2651"/>
                    <a:pt x="5422" y="2616"/>
                    <a:pt x="5202" y="2616"/>
                  </a:cubicBezTo>
                  <a:cubicBezTo>
                    <a:pt x="4525" y="2616"/>
                    <a:pt x="3874" y="2943"/>
                    <a:pt x="3475" y="3520"/>
                  </a:cubicBezTo>
                  <a:cubicBezTo>
                    <a:pt x="3251" y="3461"/>
                    <a:pt x="3027" y="3433"/>
                    <a:pt x="2807" y="3433"/>
                  </a:cubicBezTo>
                  <a:cubicBezTo>
                    <a:pt x="1521" y="3433"/>
                    <a:pt x="373" y="4388"/>
                    <a:pt x="201" y="5732"/>
                  </a:cubicBezTo>
                  <a:cubicBezTo>
                    <a:pt x="0" y="7307"/>
                    <a:pt x="1228" y="8694"/>
                    <a:pt x="2816" y="8694"/>
                  </a:cubicBezTo>
                  <a:lnTo>
                    <a:pt x="13540" y="8694"/>
                  </a:lnTo>
                  <a:cubicBezTo>
                    <a:pt x="13581" y="8696"/>
                    <a:pt x="13622" y="8697"/>
                    <a:pt x="13663" y="8697"/>
                  </a:cubicBezTo>
                  <a:cubicBezTo>
                    <a:pt x="15092" y="8697"/>
                    <a:pt x="16266" y="7536"/>
                    <a:pt x="16266" y="6093"/>
                  </a:cubicBezTo>
                  <a:cubicBezTo>
                    <a:pt x="16266" y="4654"/>
                    <a:pt x="15099" y="3495"/>
                    <a:pt x="13675" y="3495"/>
                  </a:cubicBezTo>
                  <a:cubicBezTo>
                    <a:pt x="13630" y="3495"/>
                    <a:pt x="13585" y="3496"/>
                    <a:pt x="13540" y="3499"/>
                  </a:cubicBezTo>
                  <a:cubicBezTo>
                    <a:pt x="13276" y="3499"/>
                    <a:pt x="13013" y="3533"/>
                    <a:pt x="12763" y="3617"/>
                  </a:cubicBezTo>
                  <a:lnTo>
                    <a:pt x="12763" y="3499"/>
                  </a:lnTo>
                  <a:cubicBezTo>
                    <a:pt x="12763" y="2895"/>
                    <a:pt x="12603" y="2299"/>
                    <a:pt x="12305" y="1772"/>
                  </a:cubicBezTo>
                  <a:cubicBezTo>
                    <a:pt x="11695" y="579"/>
                    <a:pt x="10425" y="197"/>
                    <a:pt x="10425" y="197"/>
                  </a:cubicBezTo>
                  <a:cubicBezTo>
                    <a:pt x="10043" y="64"/>
                    <a:pt x="9654" y="1"/>
                    <a:pt x="9272" y="1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5" name="Google Shape;13955;p66"/>
            <p:cNvSpPr/>
            <p:nvPr/>
          </p:nvSpPr>
          <p:spPr>
            <a:xfrm>
              <a:off x="1360317" y="3431264"/>
              <a:ext cx="216512" cy="159737"/>
            </a:xfrm>
            <a:custGeom>
              <a:rect b="b" l="l" r="r" t="t"/>
              <a:pathLst>
                <a:path extrusionOk="0" h="6080" w="8241">
                  <a:moveTo>
                    <a:pt x="5195" y="1"/>
                  </a:moveTo>
                  <a:cubicBezTo>
                    <a:pt x="4523" y="1"/>
                    <a:pt x="3875" y="331"/>
                    <a:pt x="3475" y="906"/>
                  </a:cubicBezTo>
                  <a:cubicBezTo>
                    <a:pt x="3251" y="847"/>
                    <a:pt x="3027" y="819"/>
                    <a:pt x="2807" y="819"/>
                  </a:cubicBezTo>
                  <a:cubicBezTo>
                    <a:pt x="1521" y="819"/>
                    <a:pt x="373" y="1774"/>
                    <a:pt x="201" y="3118"/>
                  </a:cubicBezTo>
                  <a:cubicBezTo>
                    <a:pt x="0" y="4693"/>
                    <a:pt x="1228" y="6080"/>
                    <a:pt x="2816" y="6080"/>
                  </a:cubicBezTo>
                  <a:lnTo>
                    <a:pt x="8241" y="6080"/>
                  </a:lnTo>
                  <a:cubicBezTo>
                    <a:pt x="6652" y="4963"/>
                    <a:pt x="5709" y="3139"/>
                    <a:pt x="5709" y="1197"/>
                  </a:cubicBezTo>
                  <a:cubicBezTo>
                    <a:pt x="5709" y="822"/>
                    <a:pt x="5737" y="455"/>
                    <a:pt x="5806" y="94"/>
                  </a:cubicBezTo>
                  <a:cubicBezTo>
                    <a:pt x="5604" y="31"/>
                    <a:pt x="5399" y="1"/>
                    <a:pt x="5195" y="1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56" name="Google Shape;13956;p66"/>
          <p:cNvGrpSpPr/>
          <p:nvPr/>
        </p:nvGrpSpPr>
        <p:grpSpPr>
          <a:xfrm>
            <a:off x="1903737" y="3215540"/>
            <a:ext cx="411874" cy="370731"/>
            <a:chOff x="1903737" y="3215540"/>
            <a:chExt cx="411874" cy="370731"/>
          </a:xfrm>
        </p:grpSpPr>
        <p:sp>
          <p:nvSpPr>
            <p:cNvPr id="13957" name="Google Shape;13957;p66"/>
            <p:cNvSpPr/>
            <p:nvPr/>
          </p:nvSpPr>
          <p:spPr>
            <a:xfrm>
              <a:off x="2115940" y="3285661"/>
              <a:ext cx="77451" cy="75271"/>
            </a:xfrm>
            <a:custGeom>
              <a:rect b="b" l="l" r="r" t="t"/>
              <a:pathLst>
                <a:path extrusionOk="0" h="2865" w="2948">
                  <a:moveTo>
                    <a:pt x="1475" y="0"/>
                  </a:moveTo>
                  <a:cubicBezTo>
                    <a:pt x="1438" y="0"/>
                    <a:pt x="1401" y="25"/>
                    <a:pt x="1398" y="73"/>
                  </a:cubicBezTo>
                  <a:cubicBezTo>
                    <a:pt x="1398" y="781"/>
                    <a:pt x="822" y="1356"/>
                    <a:pt x="115" y="1356"/>
                  </a:cubicBezTo>
                  <a:cubicBezTo>
                    <a:pt x="110" y="1356"/>
                    <a:pt x="106" y="1356"/>
                    <a:pt x="102" y="1356"/>
                  </a:cubicBezTo>
                  <a:cubicBezTo>
                    <a:pt x="1" y="1356"/>
                    <a:pt x="1" y="1517"/>
                    <a:pt x="102" y="1517"/>
                  </a:cubicBezTo>
                  <a:cubicBezTo>
                    <a:pt x="106" y="1517"/>
                    <a:pt x="110" y="1516"/>
                    <a:pt x="115" y="1516"/>
                  </a:cubicBezTo>
                  <a:cubicBezTo>
                    <a:pt x="822" y="1516"/>
                    <a:pt x="1391" y="2085"/>
                    <a:pt x="1398" y="2792"/>
                  </a:cubicBezTo>
                  <a:cubicBezTo>
                    <a:pt x="1401" y="2841"/>
                    <a:pt x="1438" y="2865"/>
                    <a:pt x="1475" y="2865"/>
                  </a:cubicBezTo>
                  <a:cubicBezTo>
                    <a:pt x="1512" y="2865"/>
                    <a:pt x="1550" y="2841"/>
                    <a:pt x="1557" y="2792"/>
                  </a:cubicBezTo>
                  <a:cubicBezTo>
                    <a:pt x="1557" y="2085"/>
                    <a:pt x="2126" y="1516"/>
                    <a:pt x="2834" y="1516"/>
                  </a:cubicBezTo>
                  <a:cubicBezTo>
                    <a:pt x="2838" y="1516"/>
                    <a:pt x="2842" y="1517"/>
                    <a:pt x="2846" y="1517"/>
                  </a:cubicBezTo>
                  <a:cubicBezTo>
                    <a:pt x="2947" y="1517"/>
                    <a:pt x="2947" y="1356"/>
                    <a:pt x="2846" y="1356"/>
                  </a:cubicBezTo>
                  <a:cubicBezTo>
                    <a:pt x="2842" y="1356"/>
                    <a:pt x="2838" y="1356"/>
                    <a:pt x="2834" y="1356"/>
                  </a:cubicBezTo>
                  <a:cubicBezTo>
                    <a:pt x="2126" y="1349"/>
                    <a:pt x="1557" y="781"/>
                    <a:pt x="1557" y="73"/>
                  </a:cubicBezTo>
                  <a:cubicBezTo>
                    <a:pt x="1550" y="25"/>
                    <a:pt x="1512" y="0"/>
                    <a:pt x="1475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66"/>
            <p:cNvSpPr/>
            <p:nvPr/>
          </p:nvSpPr>
          <p:spPr>
            <a:xfrm>
              <a:off x="2116939" y="3285425"/>
              <a:ext cx="44663" cy="74798"/>
            </a:xfrm>
            <a:custGeom>
              <a:rect b="b" l="l" r="r" t="t"/>
              <a:pathLst>
                <a:path extrusionOk="0" h="2847" w="1700">
                  <a:moveTo>
                    <a:pt x="1437" y="1"/>
                  </a:moveTo>
                  <a:cubicBezTo>
                    <a:pt x="1395" y="1"/>
                    <a:pt x="1353" y="30"/>
                    <a:pt x="1360" y="89"/>
                  </a:cubicBezTo>
                  <a:cubicBezTo>
                    <a:pt x="1353" y="589"/>
                    <a:pt x="1062" y="1039"/>
                    <a:pt x="611" y="1247"/>
                  </a:cubicBezTo>
                  <a:lnTo>
                    <a:pt x="604" y="1247"/>
                  </a:lnTo>
                  <a:cubicBezTo>
                    <a:pt x="548" y="1275"/>
                    <a:pt x="500" y="1289"/>
                    <a:pt x="444" y="1310"/>
                  </a:cubicBezTo>
                  <a:lnTo>
                    <a:pt x="430" y="1310"/>
                  </a:lnTo>
                  <a:lnTo>
                    <a:pt x="361" y="1324"/>
                  </a:lnTo>
                  <a:lnTo>
                    <a:pt x="347" y="1324"/>
                  </a:lnTo>
                  <a:cubicBezTo>
                    <a:pt x="319" y="1331"/>
                    <a:pt x="292" y="1338"/>
                    <a:pt x="271" y="1345"/>
                  </a:cubicBezTo>
                  <a:lnTo>
                    <a:pt x="257" y="1345"/>
                  </a:lnTo>
                  <a:lnTo>
                    <a:pt x="188" y="1352"/>
                  </a:lnTo>
                  <a:lnTo>
                    <a:pt x="84" y="1352"/>
                  </a:lnTo>
                  <a:cubicBezTo>
                    <a:pt x="35" y="1352"/>
                    <a:pt x="0" y="1386"/>
                    <a:pt x="0" y="1428"/>
                  </a:cubicBezTo>
                  <a:cubicBezTo>
                    <a:pt x="0" y="1476"/>
                    <a:pt x="35" y="1511"/>
                    <a:pt x="84" y="1511"/>
                  </a:cubicBezTo>
                  <a:lnTo>
                    <a:pt x="188" y="1511"/>
                  </a:lnTo>
                  <a:lnTo>
                    <a:pt x="257" y="1518"/>
                  </a:lnTo>
                  <a:lnTo>
                    <a:pt x="271" y="1518"/>
                  </a:lnTo>
                  <a:cubicBezTo>
                    <a:pt x="292" y="1525"/>
                    <a:pt x="319" y="1525"/>
                    <a:pt x="347" y="1532"/>
                  </a:cubicBezTo>
                  <a:lnTo>
                    <a:pt x="361" y="1532"/>
                  </a:lnTo>
                  <a:lnTo>
                    <a:pt x="430" y="1553"/>
                  </a:lnTo>
                  <a:lnTo>
                    <a:pt x="444" y="1553"/>
                  </a:lnTo>
                  <a:cubicBezTo>
                    <a:pt x="500" y="1567"/>
                    <a:pt x="548" y="1587"/>
                    <a:pt x="604" y="1608"/>
                  </a:cubicBezTo>
                  <a:lnTo>
                    <a:pt x="611" y="1608"/>
                  </a:lnTo>
                  <a:cubicBezTo>
                    <a:pt x="1062" y="1816"/>
                    <a:pt x="1353" y="2274"/>
                    <a:pt x="1360" y="2773"/>
                  </a:cubicBezTo>
                  <a:cubicBezTo>
                    <a:pt x="1363" y="2822"/>
                    <a:pt x="1400" y="2846"/>
                    <a:pt x="1437" y="2846"/>
                  </a:cubicBezTo>
                  <a:cubicBezTo>
                    <a:pt x="1474" y="2846"/>
                    <a:pt x="1512" y="2822"/>
                    <a:pt x="1519" y="2773"/>
                  </a:cubicBezTo>
                  <a:cubicBezTo>
                    <a:pt x="1519" y="2538"/>
                    <a:pt x="1582" y="2309"/>
                    <a:pt x="1700" y="2108"/>
                  </a:cubicBezTo>
                  <a:cubicBezTo>
                    <a:pt x="1637" y="1851"/>
                    <a:pt x="1499" y="1615"/>
                    <a:pt x="1290" y="1442"/>
                  </a:cubicBezTo>
                  <a:cubicBezTo>
                    <a:pt x="1499" y="1261"/>
                    <a:pt x="1644" y="1019"/>
                    <a:pt x="1700" y="748"/>
                  </a:cubicBezTo>
                  <a:cubicBezTo>
                    <a:pt x="1582" y="547"/>
                    <a:pt x="1519" y="318"/>
                    <a:pt x="1519" y="89"/>
                  </a:cubicBezTo>
                  <a:cubicBezTo>
                    <a:pt x="1523" y="30"/>
                    <a:pt x="1480" y="1"/>
                    <a:pt x="143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66"/>
            <p:cNvSpPr/>
            <p:nvPr/>
          </p:nvSpPr>
          <p:spPr>
            <a:xfrm>
              <a:off x="2200407" y="3381609"/>
              <a:ext cx="28453" cy="28453"/>
            </a:xfrm>
            <a:custGeom>
              <a:rect b="b" l="l" r="r" t="t"/>
              <a:pathLst>
                <a:path extrusionOk="0" h="1083" w="1083">
                  <a:moveTo>
                    <a:pt x="541" y="0"/>
                  </a:moveTo>
                  <a:cubicBezTo>
                    <a:pt x="236" y="0"/>
                    <a:pt x="0" y="243"/>
                    <a:pt x="0" y="541"/>
                  </a:cubicBezTo>
                  <a:cubicBezTo>
                    <a:pt x="0" y="846"/>
                    <a:pt x="236" y="1082"/>
                    <a:pt x="541" y="1082"/>
                  </a:cubicBezTo>
                  <a:cubicBezTo>
                    <a:pt x="839" y="1082"/>
                    <a:pt x="1082" y="846"/>
                    <a:pt x="1082" y="541"/>
                  </a:cubicBezTo>
                  <a:cubicBezTo>
                    <a:pt x="1082" y="243"/>
                    <a:pt x="839" y="0"/>
                    <a:pt x="541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66"/>
            <p:cNvSpPr/>
            <p:nvPr/>
          </p:nvSpPr>
          <p:spPr>
            <a:xfrm>
              <a:off x="1942174" y="3547073"/>
              <a:ext cx="28453" cy="28453"/>
            </a:xfrm>
            <a:custGeom>
              <a:rect b="b" l="l" r="r" t="t"/>
              <a:pathLst>
                <a:path extrusionOk="0" h="1083" w="1083">
                  <a:moveTo>
                    <a:pt x="542" y="0"/>
                  </a:moveTo>
                  <a:cubicBezTo>
                    <a:pt x="243" y="0"/>
                    <a:pt x="1" y="243"/>
                    <a:pt x="1" y="541"/>
                  </a:cubicBezTo>
                  <a:cubicBezTo>
                    <a:pt x="1" y="840"/>
                    <a:pt x="243" y="1082"/>
                    <a:pt x="542" y="1082"/>
                  </a:cubicBezTo>
                  <a:cubicBezTo>
                    <a:pt x="840" y="1082"/>
                    <a:pt x="1083" y="840"/>
                    <a:pt x="1083" y="541"/>
                  </a:cubicBezTo>
                  <a:cubicBezTo>
                    <a:pt x="1083" y="243"/>
                    <a:pt x="840" y="0"/>
                    <a:pt x="542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66"/>
            <p:cNvSpPr/>
            <p:nvPr/>
          </p:nvSpPr>
          <p:spPr>
            <a:xfrm>
              <a:off x="1903737" y="3215540"/>
              <a:ext cx="411874" cy="370731"/>
            </a:xfrm>
            <a:custGeom>
              <a:rect b="b" l="l" r="r" t="t"/>
              <a:pathLst>
                <a:path extrusionOk="0" h="14111" w="15677">
                  <a:moveTo>
                    <a:pt x="5942" y="0"/>
                  </a:moveTo>
                  <a:cubicBezTo>
                    <a:pt x="5889" y="0"/>
                    <a:pt x="5834" y="12"/>
                    <a:pt x="5778" y="37"/>
                  </a:cubicBezTo>
                  <a:cubicBezTo>
                    <a:pt x="1103" y="2173"/>
                    <a:pt x="0" y="8319"/>
                    <a:pt x="3635" y="11953"/>
                  </a:cubicBezTo>
                  <a:cubicBezTo>
                    <a:pt x="5027" y="13346"/>
                    <a:pt x="6905" y="14110"/>
                    <a:pt x="8838" y="14110"/>
                  </a:cubicBezTo>
                  <a:cubicBezTo>
                    <a:pt x="9274" y="14110"/>
                    <a:pt x="9712" y="14072"/>
                    <a:pt x="10148" y="13993"/>
                  </a:cubicBezTo>
                  <a:cubicBezTo>
                    <a:pt x="12527" y="13563"/>
                    <a:pt x="14538" y="12002"/>
                    <a:pt x="15544" y="9803"/>
                  </a:cubicBezTo>
                  <a:cubicBezTo>
                    <a:pt x="15677" y="9521"/>
                    <a:pt x="15447" y="9248"/>
                    <a:pt x="15189" y="9248"/>
                  </a:cubicBezTo>
                  <a:cubicBezTo>
                    <a:pt x="15110" y="9248"/>
                    <a:pt x="15029" y="9273"/>
                    <a:pt x="14954" y="9332"/>
                  </a:cubicBezTo>
                  <a:cubicBezTo>
                    <a:pt x="13881" y="10151"/>
                    <a:pt x="12568" y="10601"/>
                    <a:pt x="11219" y="10601"/>
                  </a:cubicBezTo>
                  <a:cubicBezTo>
                    <a:pt x="11209" y="10601"/>
                    <a:pt x="11198" y="10601"/>
                    <a:pt x="11188" y="10601"/>
                  </a:cubicBezTo>
                  <a:cubicBezTo>
                    <a:pt x="10814" y="10601"/>
                    <a:pt x="10439" y="10573"/>
                    <a:pt x="10071" y="10504"/>
                  </a:cubicBezTo>
                  <a:lnTo>
                    <a:pt x="9239" y="10289"/>
                  </a:lnTo>
                  <a:cubicBezTo>
                    <a:pt x="6700" y="9449"/>
                    <a:pt x="4980" y="7077"/>
                    <a:pt x="4980" y="4393"/>
                  </a:cubicBezTo>
                  <a:cubicBezTo>
                    <a:pt x="4973" y="3034"/>
                    <a:pt x="5417" y="1709"/>
                    <a:pt x="6250" y="634"/>
                  </a:cubicBezTo>
                  <a:cubicBezTo>
                    <a:pt x="6461" y="357"/>
                    <a:pt x="6239" y="0"/>
                    <a:pt x="594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2" name="Google Shape;13962;p66"/>
            <p:cNvSpPr/>
            <p:nvPr/>
          </p:nvSpPr>
          <p:spPr>
            <a:xfrm>
              <a:off x="1920867" y="3246752"/>
              <a:ext cx="360275" cy="338889"/>
            </a:xfrm>
            <a:custGeom>
              <a:rect b="b" l="l" r="r" t="t"/>
              <a:pathLst>
                <a:path extrusionOk="0" h="12899" w="13713">
                  <a:moveTo>
                    <a:pt x="3336" y="0"/>
                  </a:moveTo>
                  <a:lnTo>
                    <a:pt x="3336" y="0"/>
                  </a:lnTo>
                  <a:cubicBezTo>
                    <a:pt x="153" y="2810"/>
                    <a:pt x="0" y="7720"/>
                    <a:pt x="2990" y="10724"/>
                  </a:cubicBezTo>
                  <a:cubicBezTo>
                    <a:pt x="4433" y="12177"/>
                    <a:pt x="6325" y="12898"/>
                    <a:pt x="8213" y="12898"/>
                  </a:cubicBezTo>
                  <a:cubicBezTo>
                    <a:pt x="10235" y="12898"/>
                    <a:pt x="12253" y="12072"/>
                    <a:pt x="13713" y="10432"/>
                  </a:cubicBezTo>
                  <a:lnTo>
                    <a:pt x="13713" y="10432"/>
                  </a:lnTo>
                  <a:cubicBezTo>
                    <a:pt x="13456" y="10661"/>
                    <a:pt x="13179" y="10869"/>
                    <a:pt x="12894" y="11057"/>
                  </a:cubicBezTo>
                  <a:cubicBezTo>
                    <a:pt x="11657" y="11868"/>
                    <a:pt x="10251" y="12264"/>
                    <a:pt x="8854" y="12264"/>
                  </a:cubicBezTo>
                  <a:cubicBezTo>
                    <a:pt x="6951" y="12264"/>
                    <a:pt x="5065" y="11530"/>
                    <a:pt x="3642" y="10106"/>
                  </a:cubicBezTo>
                  <a:cubicBezTo>
                    <a:pt x="1172" y="7637"/>
                    <a:pt x="770" y="3767"/>
                    <a:pt x="2691" y="847"/>
                  </a:cubicBezTo>
                  <a:cubicBezTo>
                    <a:pt x="2885" y="555"/>
                    <a:pt x="3100" y="271"/>
                    <a:pt x="3336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66"/>
            <p:cNvSpPr/>
            <p:nvPr/>
          </p:nvSpPr>
          <p:spPr>
            <a:xfrm>
              <a:off x="2146285" y="3395822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19" y="0"/>
                  </a:moveTo>
                  <a:cubicBezTo>
                    <a:pt x="139" y="0"/>
                    <a:pt x="0" y="146"/>
                    <a:pt x="0" y="326"/>
                  </a:cubicBezTo>
                  <a:cubicBezTo>
                    <a:pt x="0" y="507"/>
                    <a:pt x="139" y="645"/>
                    <a:pt x="319" y="645"/>
                  </a:cubicBezTo>
                  <a:cubicBezTo>
                    <a:pt x="499" y="645"/>
                    <a:pt x="645" y="507"/>
                    <a:pt x="645" y="326"/>
                  </a:cubicBezTo>
                  <a:cubicBezTo>
                    <a:pt x="645" y="146"/>
                    <a:pt x="499" y="0"/>
                    <a:pt x="319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66"/>
            <p:cNvSpPr/>
            <p:nvPr/>
          </p:nvSpPr>
          <p:spPr>
            <a:xfrm>
              <a:off x="1925228" y="3497497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20" y="1"/>
                  </a:moveTo>
                  <a:cubicBezTo>
                    <a:pt x="139" y="1"/>
                    <a:pt x="0" y="146"/>
                    <a:pt x="0" y="320"/>
                  </a:cubicBezTo>
                  <a:cubicBezTo>
                    <a:pt x="0" y="500"/>
                    <a:pt x="139" y="646"/>
                    <a:pt x="320" y="646"/>
                  </a:cubicBezTo>
                  <a:cubicBezTo>
                    <a:pt x="500" y="646"/>
                    <a:pt x="646" y="500"/>
                    <a:pt x="646" y="320"/>
                  </a:cubicBezTo>
                  <a:cubicBezTo>
                    <a:pt x="646" y="146"/>
                    <a:pt x="500" y="1"/>
                    <a:pt x="32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66"/>
            <p:cNvSpPr/>
            <p:nvPr/>
          </p:nvSpPr>
          <p:spPr>
            <a:xfrm>
              <a:off x="2200407" y="3265169"/>
              <a:ext cx="16972" cy="16972"/>
            </a:xfrm>
            <a:custGeom>
              <a:rect b="b" l="l" r="r" t="t"/>
              <a:pathLst>
                <a:path extrusionOk="0" h="646" w="646">
                  <a:moveTo>
                    <a:pt x="326" y="0"/>
                  </a:moveTo>
                  <a:cubicBezTo>
                    <a:pt x="146" y="0"/>
                    <a:pt x="0" y="139"/>
                    <a:pt x="0" y="319"/>
                  </a:cubicBezTo>
                  <a:cubicBezTo>
                    <a:pt x="0" y="499"/>
                    <a:pt x="146" y="645"/>
                    <a:pt x="326" y="645"/>
                  </a:cubicBezTo>
                  <a:cubicBezTo>
                    <a:pt x="506" y="645"/>
                    <a:pt x="645" y="499"/>
                    <a:pt x="645" y="319"/>
                  </a:cubicBezTo>
                  <a:cubicBezTo>
                    <a:pt x="645" y="139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6" name="Google Shape;13966;p66"/>
          <p:cNvGrpSpPr/>
          <p:nvPr/>
        </p:nvGrpSpPr>
        <p:grpSpPr>
          <a:xfrm>
            <a:off x="2468465" y="3248854"/>
            <a:ext cx="397818" cy="304078"/>
            <a:chOff x="2468465" y="3248854"/>
            <a:chExt cx="397818" cy="304078"/>
          </a:xfrm>
        </p:grpSpPr>
        <p:sp>
          <p:nvSpPr>
            <p:cNvPr id="13967" name="Google Shape;13967;p66"/>
            <p:cNvSpPr/>
            <p:nvPr/>
          </p:nvSpPr>
          <p:spPr>
            <a:xfrm>
              <a:off x="2488511" y="3248854"/>
              <a:ext cx="182988" cy="99967"/>
            </a:xfrm>
            <a:custGeom>
              <a:rect b="b" l="l" r="r" t="t"/>
              <a:pathLst>
                <a:path extrusionOk="0" h="3805" w="6965">
                  <a:moveTo>
                    <a:pt x="4042" y="0"/>
                  </a:moveTo>
                  <a:cubicBezTo>
                    <a:pt x="3341" y="0"/>
                    <a:pt x="2720" y="492"/>
                    <a:pt x="2560" y="1190"/>
                  </a:cubicBezTo>
                  <a:cubicBezTo>
                    <a:pt x="2465" y="1159"/>
                    <a:pt x="2368" y="1144"/>
                    <a:pt x="2272" y="1144"/>
                  </a:cubicBezTo>
                  <a:cubicBezTo>
                    <a:pt x="1976" y="1144"/>
                    <a:pt x="1692" y="1285"/>
                    <a:pt x="1519" y="1537"/>
                  </a:cubicBezTo>
                  <a:cubicBezTo>
                    <a:pt x="1421" y="1511"/>
                    <a:pt x="1324" y="1499"/>
                    <a:pt x="1228" y="1499"/>
                  </a:cubicBezTo>
                  <a:cubicBezTo>
                    <a:pt x="663" y="1499"/>
                    <a:pt x="162" y="1915"/>
                    <a:pt x="90" y="2508"/>
                  </a:cubicBezTo>
                  <a:cubicBezTo>
                    <a:pt x="0" y="3194"/>
                    <a:pt x="534" y="3798"/>
                    <a:pt x="1228" y="3798"/>
                  </a:cubicBezTo>
                  <a:lnTo>
                    <a:pt x="3066" y="3798"/>
                  </a:lnTo>
                  <a:lnTo>
                    <a:pt x="3898" y="3805"/>
                  </a:lnTo>
                  <a:lnTo>
                    <a:pt x="5001" y="3805"/>
                  </a:lnTo>
                  <a:cubicBezTo>
                    <a:pt x="5417" y="3035"/>
                    <a:pt x="6125" y="2473"/>
                    <a:pt x="6964" y="2237"/>
                  </a:cubicBezTo>
                  <a:cubicBezTo>
                    <a:pt x="6782" y="1800"/>
                    <a:pt x="6366" y="1531"/>
                    <a:pt x="5920" y="1531"/>
                  </a:cubicBezTo>
                  <a:cubicBezTo>
                    <a:pt x="5806" y="1531"/>
                    <a:pt x="5691" y="1549"/>
                    <a:pt x="5577" y="1585"/>
                  </a:cubicBezTo>
                  <a:lnTo>
                    <a:pt x="5577" y="1530"/>
                  </a:lnTo>
                  <a:cubicBezTo>
                    <a:pt x="5577" y="753"/>
                    <a:pt x="4994" y="94"/>
                    <a:pt x="4217" y="11"/>
                  </a:cubicBezTo>
                  <a:cubicBezTo>
                    <a:pt x="4159" y="4"/>
                    <a:pt x="4100" y="0"/>
                    <a:pt x="4042" y="0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8" name="Google Shape;13968;p66"/>
            <p:cNvSpPr/>
            <p:nvPr/>
          </p:nvSpPr>
          <p:spPr>
            <a:xfrm>
              <a:off x="2468465" y="3303448"/>
              <a:ext cx="397818" cy="211389"/>
            </a:xfrm>
            <a:custGeom>
              <a:rect b="b" l="l" r="r" t="t"/>
              <a:pathLst>
                <a:path extrusionOk="0" h="8046" w="15142">
                  <a:moveTo>
                    <a:pt x="8591" y="0"/>
                  </a:moveTo>
                  <a:cubicBezTo>
                    <a:pt x="7169" y="0"/>
                    <a:pt x="5780" y="932"/>
                    <a:pt x="5417" y="2524"/>
                  </a:cubicBezTo>
                  <a:cubicBezTo>
                    <a:pt x="5213" y="2455"/>
                    <a:pt x="5004" y="2422"/>
                    <a:pt x="4797" y="2422"/>
                  </a:cubicBezTo>
                  <a:cubicBezTo>
                    <a:pt x="4175" y="2422"/>
                    <a:pt x="3576" y="2724"/>
                    <a:pt x="3212" y="3260"/>
                  </a:cubicBezTo>
                  <a:cubicBezTo>
                    <a:pt x="3003" y="3205"/>
                    <a:pt x="2795" y="3179"/>
                    <a:pt x="2590" y="3179"/>
                  </a:cubicBezTo>
                  <a:cubicBezTo>
                    <a:pt x="1399" y="3179"/>
                    <a:pt x="340" y="4063"/>
                    <a:pt x="181" y="5306"/>
                  </a:cubicBezTo>
                  <a:cubicBezTo>
                    <a:pt x="0" y="6755"/>
                    <a:pt x="1131" y="8046"/>
                    <a:pt x="2594" y="8046"/>
                  </a:cubicBezTo>
                  <a:lnTo>
                    <a:pt x="5279" y="8046"/>
                  </a:lnTo>
                  <a:cubicBezTo>
                    <a:pt x="5285" y="7191"/>
                    <a:pt x="5987" y="6548"/>
                    <a:pt x="6786" y="6548"/>
                  </a:cubicBezTo>
                  <a:cubicBezTo>
                    <a:pt x="6934" y="6548"/>
                    <a:pt x="7084" y="6570"/>
                    <a:pt x="7235" y="6617"/>
                  </a:cubicBezTo>
                  <a:lnTo>
                    <a:pt x="7235" y="6547"/>
                  </a:lnTo>
                  <a:cubicBezTo>
                    <a:pt x="7235" y="5521"/>
                    <a:pt x="8012" y="4654"/>
                    <a:pt x="9031" y="4543"/>
                  </a:cubicBezTo>
                  <a:cubicBezTo>
                    <a:pt x="9109" y="4534"/>
                    <a:pt x="9187" y="4529"/>
                    <a:pt x="9264" y="4529"/>
                  </a:cubicBezTo>
                  <a:cubicBezTo>
                    <a:pt x="10197" y="4529"/>
                    <a:pt x="11019" y="5174"/>
                    <a:pt x="11237" y="6103"/>
                  </a:cubicBezTo>
                  <a:cubicBezTo>
                    <a:pt x="11365" y="6060"/>
                    <a:pt x="11496" y="6039"/>
                    <a:pt x="11625" y="6039"/>
                  </a:cubicBezTo>
                  <a:cubicBezTo>
                    <a:pt x="12015" y="6039"/>
                    <a:pt x="12390" y="6228"/>
                    <a:pt x="12624" y="6561"/>
                  </a:cubicBezTo>
                  <a:cubicBezTo>
                    <a:pt x="12749" y="6529"/>
                    <a:pt x="12875" y="6514"/>
                    <a:pt x="12999" y="6514"/>
                  </a:cubicBezTo>
                  <a:cubicBezTo>
                    <a:pt x="13526" y="6514"/>
                    <a:pt x="14029" y="6789"/>
                    <a:pt x="14310" y="7255"/>
                  </a:cubicBezTo>
                  <a:cubicBezTo>
                    <a:pt x="15045" y="6450"/>
                    <a:pt x="15142" y="5257"/>
                    <a:pt x="14559" y="4335"/>
                  </a:cubicBezTo>
                  <a:cubicBezTo>
                    <a:pt x="14107" y="3632"/>
                    <a:pt x="13336" y="3228"/>
                    <a:pt x="12536" y="3228"/>
                  </a:cubicBezTo>
                  <a:cubicBezTo>
                    <a:pt x="12292" y="3228"/>
                    <a:pt x="12046" y="3265"/>
                    <a:pt x="11806" y="3343"/>
                  </a:cubicBezTo>
                  <a:lnTo>
                    <a:pt x="11806" y="3232"/>
                  </a:lnTo>
                  <a:cubicBezTo>
                    <a:pt x="11806" y="2712"/>
                    <a:pt x="11681" y="2191"/>
                    <a:pt x="11431" y="1727"/>
                  </a:cubicBezTo>
                  <a:lnTo>
                    <a:pt x="10939" y="1026"/>
                  </a:lnTo>
                  <a:cubicBezTo>
                    <a:pt x="10280" y="324"/>
                    <a:pt x="9430" y="0"/>
                    <a:pt x="8591" y="0"/>
                  </a:cubicBezTo>
                  <a:close/>
                </a:path>
              </a:pathLst>
            </a:custGeom>
            <a:solidFill>
              <a:srgbClr val="D0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9" name="Google Shape;13969;p66"/>
            <p:cNvSpPr/>
            <p:nvPr/>
          </p:nvSpPr>
          <p:spPr>
            <a:xfrm>
              <a:off x="2473930" y="3387073"/>
              <a:ext cx="138141" cy="127763"/>
            </a:xfrm>
            <a:custGeom>
              <a:rect b="b" l="l" r="r" t="t"/>
              <a:pathLst>
                <a:path extrusionOk="0" h="4863" w="5258">
                  <a:moveTo>
                    <a:pt x="2386" y="0"/>
                  </a:moveTo>
                  <a:cubicBezTo>
                    <a:pt x="1062" y="21"/>
                    <a:pt x="0" y="1103"/>
                    <a:pt x="0" y="2428"/>
                  </a:cubicBezTo>
                  <a:cubicBezTo>
                    <a:pt x="0" y="3753"/>
                    <a:pt x="1062" y="4835"/>
                    <a:pt x="2386" y="4863"/>
                  </a:cubicBezTo>
                  <a:lnTo>
                    <a:pt x="5071" y="4863"/>
                  </a:lnTo>
                  <a:cubicBezTo>
                    <a:pt x="5071" y="4613"/>
                    <a:pt x="5133" y="4370"/>
                    <a:pt x="5258" y="4148"/>
                  </a:cubicBezTo>
                  <a:cubicBezTo>
                    <a:pt x="3905" y="3115"/>
                    <a:pt x="2948" y="1651"/>
                    <a:pt x="2539" y="0"/>
                  </a:cubicBezTo>
                  <a:close/>
                </a:path>
              </a:pathLst>
            </a:custGeom>
            <a:solidFill>
              <a:srgbClr val="C2C9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66"/>
            <p:cNvSpPr/>
            <p:nvPr/>
          </p:nvSpPr>
          <p:spPr>
            <a:xfrm>
              <a:off x="2488327" y="3279382"/>
              <a:ext cx="55409" cy="69438"/>
            </a:xfrm>
            <a:custGeom>
              <a:rect b="b" l="l" r="r" t="t"/>
              <a:pathLst>
                <a:path extrusionOk="0" h="2643" w="2109">
                  <a:moveTo>
                    <a:pt x="2109" y="0"/>
                  </a:moveTo>
                  <a:lnTo>
                    <a:pt x="2109" y="0"/>
                  </a:lnTo>
                  <a:cubicBezTo>
                    <a:pt x="1866" y="42"/>
                    <a:pt x="1658" y="180"/>
                    <a:pt x="1519" y="382"/>
                  </a:cubicBezTo>
                  <a:cubicBezTo>
                    <a:pt x="1421" y="356"/>
                    <a:pt x="1324" y="344"/>
                    <a:pt x="1228" y="344"/>
                  </a:cubicBezTo>
                  <a:cubicBezTo>
                    <a:pt x="665" y="344"/>
                    <a:pt x="168" y="759"/>
                    <a:pt x="90" y="1346"/>
                  </a:cubicBezTo>
                  <a:cubicBezTo>
                    <a:pt x="0" y="2032"/>
                    <a:pt x="534" y="2643"/>
                    <a:pt x="1228" y="2643"/>
                  </a:cubicBezTo>
                  <a:lnTo>
                    <a:pt x="1769" y="2643"/>
                  </a:lnTo>
                  <a:cubicBezTo>
                    <a:pt x="1762" y="2518"/>
                    <a:pt x="1762" y="2393"/>
                    <a:pt x="1762" y="2268"/>
                  </a:cubicBezTo>
                  <a:cubicBezTo>
                    <a:pt x="1755" y="1498"/>
                    <a:pt x="1873" y="735"/>
                    <a:pt x="2109" y="0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66"/>
            <p:cNvSpPr/>
            <p:nvPr/>
          </p:nvSpPr>
          <p:spPr>
            <a:xfrm>
              <a:off x="2603663" y="3420807"/>
              <a:ext cx="246226" cy="132124"/>
            </a:xfrm>
            <a:custGeom>
              <a:rect b="b" l="l" r="r" t="t"/>
              <a:pathLst>
                <a:path extrusionOk="0" h="5029" w="9372">
                  <a:moveTo>
                    <a:pt x="4117" y="0"/>
                  </a:moveTo>
                  <a:cubicBezTo>
                    <a:pt x="4040" y="0"/>
                    <a:pt x="3963" y="4"/>
                    <a:pt x="3885" y="13"/>
                  </a:cubicBezTo>
                  <a:cubicBezTo>
                    <a:pt x="2859" y="124"/>
                    <a:pt x="2089" y="991"/>
                    <a:pt x="2082" y="2018"/>
                  </a:cubicBezTo>
                  <a:lnTo>
                    <a:pt x="2082" y="2087"/>
                  </a:lnTo>
                  <a:cubicBezTo>
                    <a:pt x="1931" y="2040"/>
                    <a:pt x="1778" y="2017"/>
                    <a:pt x="1629" y="2017"/>
                  </a:cubicBezTo>
                  <a:cubicBezTo>
                    <a:pt x="910" y="2017"/>
                    <a:pt x="261" y="2541"/>
                    <a:pt x="147" y="3294"/>
                  </a:cubicBezTo>
                  <a:cubicBezTo>
                    <a:pt x="1" y="4210"/>
                    <a:pt x="708" y="5028"/>
                    <a:pt x="1631" y="5028"/>
                  </a:cubicBezTo>
                  <a:lnTo>
                    <a:pt x="7853" y="5028"/>
                  </a:lnTo>
                  <a:cubicBezTo>
                    <a:pt x="8692" y="5028"/>
                    <a:pt x="9372" y="4349"/>
                    <a:pt x="9372" y="3509"/>
                  </a:cubicBezTo>
                  <a:cubicBezTo>
                    <a:pt x="9372" y="2663"/>
                    <a:pt x="8692" y="1983"/>
                    <a:pt x="7853" y="1983"/>
                  </a:cubicBezTo>
                  <a:cubicBezTo>
                    <a:pt x="7728" y="1983"/>
                    <a:pt x="7596" y="1997"/>
                    <a:pt x="7471" y="2032"/>
                  </a:cubicBezTo>
                  <a:cubicBezTo>
                    <a:pt x="7240" y="1696"/>
                    <a:pt x="6859" y="1507"/>
                    <a:pt x="6464" y="1507"/>
                  </a:cubicBezTo>
                  <a:cubicBezTo>
                    <a:pt x="6337" y="1507"/>
                    <a:pt x="6209" y="1527"/>
                    <a:pt x="6084" y="1567"/>
                  </a:cubicBezTo>
                  <a:cubicBezTo>
                    <a:pt x="5873" y="644"/>
                    <a:pt x="5046" y="0"/>
                    <a:pt x="411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2" name="Google Shape;13972;p66"/>
            <p:cNvSpPr/>
            <p:nvPr/>
          </p:nvSpPr>
          <p:spPr>
            <a:xfrm>
              <a:off x="2603847" y="3422594"/>
              <a:ext cx="143264" cy="130338"/>
            </a:xfrm>
            <a:custGeom>
              <a:rect b="b" l="l" r="r" t="t"/>
              <a:pathLst>
                <a:path extrusionOk="0" h="4961" w="5453">
                  <a:moveTo>
                    <a:pt x="3559" y="1"/>
                  </a:moveTo>
                  <a:lnTo>
                    <a:pt x="3559" y="1"/>
                  </a:lnTo>
                  <a:cubicBezTo>
                    <a:pt x="2685" y="244"/>
                    <a:pt x="2082" y="1041"/>
                    <a:pt x="2082" y="1950"/>
                  </a:cubicBezTo>
                  <a:lnTo>
                    <a:pt x="2082" y="2019"/>
                  </a:lnTo>
                  <a:cubicBezTo>
                    <a:pt x="1931" y="1972"/>
                    <a:pt x="1778" y="1949"/>
                    <a:pt x="1629" y="1949"/>
                  </a:cubicBezTo>
                  <a:cubicBezTo>
                    <a:pt x="907" y="1949"/>
                    <a:pt x="254" y="2473"/>
                    <a:pt x="140" y="3226"/>
                  </a:cubicBezTo>
                  <a:cubicBezTo>
                    <a:pt x="1" y="4142"/>
                    <a:pt x="708" y="4960"/>
                    <a:pt x="1631" y="4960"/>
                  </a:cubicBezTo>
                  <a:lnTo>
                    <a:pt x="5453" y="4960"/>
                  </a:lnTo>
                  <a:cubicBezTo>
                    <a:pt x="4107" y="4350"/>
                    <a:pt x="3233" y="3011"/>
                    <a:pt x="3240" y="1527"/>
                  </a:cubicBezTo>
                  <a:cubicBezTo>
                    <a:pt x="3233" y="1000"/>
                    <a:pt x="3344" y="479"/>
                    <a:pt x="3559" y="1"/>
                  </a:cubicBezTo>
                  <a:close/>
                </a:path>
              </a:pathLst>
            </a:custGeom>
            <a:solidFill>
              <a:srgbClr val="DBDF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73" name="Google Shape;13973;p66"/>
          <p:cNvGrpSpPr/>
          <p:nvPr/>
        </p:nvGrpSpPr>
        <p:grpSpPr>
          <a:xfrm>
            <a:off x="3017166" y="3216013"/>
            <a:ext cx="394376" cy="369812"/>
            <a:chOff x="3017166" y="3216013"/>
            <a:chExt cx="394376" cy="369812"/>
          </a:xfrm>
        </p:grpSpPr>
        <p:sp>
          <p:nvSpPr>
            <p:cNvPr id="13974" name="Google Shape;13974;p66"/>
            <p:cNvSpPr/>
            <p:nvPr/>
          </p:nvSpPr>
          <p:spPr>
            <a:xfrm>
              <a:off x="3017166" y="3216013"/>
              <a:ext cx="394376" cy="369812"/>
            </a:xfrm>
            <a:custGeom>
              <a:rect b="b" l="l" r="r" t="t"/>
              <a:pathLst>
                <a:path extrusionOk="0" h="14076" w="15011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7505" y="11568"/>
                  </a:lnTo>
                  <a:lnTo>
                    <a:pt x="11632" y="14023"/>
                  </a:lnTo>
                  <a:cubicBezTo>
                    <a:pt x="11695" y="14059"/>
                    <a:pt x="11761" y="14075"/>
                    <a:pt x="11825" y="14075"/>
                  </a:cubicBezTo>
                  <a:cubicBezTo>
                    <a:pt x="12056" y="14075"/>
                    <a:pt x="12261" y="13863"/>
                    <a:pt x="12201" y="13607"/>
                  </a:cubicBezTo>
                  <a:lnTo>
                    <a:pt x="11147" y="8925"/>
                  </a:lnTo>
                  <a:lnTo>
                    <a:pt x="14753" y="5755"/>
                  </a:lnTo>
                  <a:cubicBezTo>
                    <a:pt x="15010" y="5533"/>
                    <a:pt x="14871" y="5117"/>
                    <a:pt x="14538" y="5089"/>
                  </a:cubicBezTo>
                  <a:lnTo>
                    <a:pt x="9752" y="4646"/>
                  </a:lnTo>
                  <a:lnTo>
                    <a:pt x="7852" y="234"/>
                  </a:lnTo>
                  <a:cubicBezTo>
                    <a:pt x="7786" y="78"/>
                    <a:pt x="7644" y="0"/>
                    <a:pt x="7502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5" name="Google Shape;13975;p66"/>
            <p:cNvSpPr/>
            <p:nvPr/>
          </p:nvSpPr>
          <p:spPr>
            <a:xfrm>
              <a:off x="3017166" y="3216013"/>
              <a:ext cx="231093" cy="369812"/>
            </a:xfrm>
            <a:custGeom>
              <a:rect b="b" l="l" r="r" t="t"/>
              <a:pathLst>
                <a:path extrusionOk="0" h="14076" w="8796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4294" y="13475"/>
                  </a:lnTo>
                  <a:cubicBezTo>
                    <a:pt x="4425" y="8225"/>
                    <a:pt x="6867" y="4528"/>
                    <a:pt x="8795" y="2412"/>
                  </a:cubicBezTo>
                  <a:lnTo>
                    <a:pt x="7859" y="234"/>
                  </a:lnTo>
                  <a:cubicBezTo>
                    <a:pt x="7789" y="78"/>
                    <a:pt x="7646" y="0"/>
                    <a:pt x="7502" y="0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76" name="Google Shape;13976;p66"/>
          <p:cNvGrpSpPr/>
          <p:nvPr/>
        </p:nvGrpSpPr>
        <p:grpSpPr>
          <a:xfrm>
            <a:off x="4210043" y="3213228"/>
            <a:ext cx="199014" cy="375408"/>
            <a:chOff x="4210043" y="3213228"/>
            <a:chExt cx="199014" cy="375408"/>
          </a:xfrm>
        </p:grpSpPr>
        <p:sp>
          <p:nvSpPr>
            <p:cNvPr id="13977" name="Google Shape;13977;p66"/>
            <p:cNvSpPr/>
            <p:nvPr/>
          </p:nvSpPr>
          <p:spPr>
            <a:xfrm>
              <a:off x="4295875" y="3440091"/>
              <a:ext cx="27350" cy="148545"/>
            </a:xfrm>
            <a:custGeom>
              <a:rect b="b" l="l" r="r" t="t"/>
              <a:pathLst>
                <a:path extrusionOk="0" h="5654" w="1041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5134"/>
                  </a:lnTo>
                  <a:cubicBezTo>
                    <a:pt x="0" y="5418"/>
                    <a:pt x="229" y="5654"/>
                    <a:pt x="521" y="5654"/>
                  </a:cubicBezTo>
                  <a:cubicBezTo>
                    <a:pt x="805" y="5654"/>
                    <a:pt x="1041" y="5418"/>
                    <a:pt x="1041" y="5134"/>
                  </a:cubicBezTo>
                  <a:lnTo>
                    <a:pt x="1041" y="250"/>
                  </a:lnTo>
                  <a:cubicBezTo>
                    <a:pt x="1041" y="112"/>
                    <a:pt x="930" y="1"/>
                    <a:pt x="7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66"/>
            <p:cNvSpPr/>
            <p:nvPr/>
          </p:nvSpPr>
          <p:spPr>
            <a:xfrm>
              <a:off x="4299684" y="3447264"/>
              <a:ext cx="84781" cy="139849"/>
            </a:xfrm>
            <a:custGeom>
              <a:rect b="b" l="l" r="r" t="t"/>
              <a:pathLst>
                <a:path extrusionOk="0" h="5323" w="3227">
                  <a:moveTo>
                    <a:pt x="769" y="0"/>
                  </a:moveTo>
                  <a:cubicBezTo>
                    <a:pt x="732" y="0"/>
                    <a:pt x="695" y="8"/>
                    <a:pt x="660" y="26"/>
                  </a:cubicBezTo>
                  <a:lnTo>
                    <a:pt x="174" y="262"/>
                  </a:lnTo>
                  <a:cubicBezTo>
                    <a:pt x="50" y="317"/>
                    <a:pt x="1" y="470"/>
                    <a:pt x="56" y="602"/>
                  </a:cubicBezTo>
                  <a:lnTo>
                    <a:pt x="2165" y="5034"/>
                  </a:lnTo>
                  <a:cubicBezTo>
                    <a:pt x="2254" y="5217"/>
                    <a:pt x="2439" y="5323"/>
                    <a:pt x="2630" y="5323"/>
                  </a:cubicBezTo>
                  <a:cubicBezTo>
                    <a:pt x="2707" y="5323"/>
                    <a:pt x="2785" y="5306"/>
                    <a:pt x="2859" y="5270"/>
                  </a:cubicBezTo>
                  <a:cubicBezTo>
                    <a:pt x="3115" y="5145"/>
                    <a:pt x="3226" y="4833"/>
                    <a:pt x="3101" y="4576"/>
                  </a:cubicBezTo>
                  <a:lnTo>
                    <a:pt x="1000" y="144"/>
                  </a:lnTo>
                  <a:cubicBezTo>
                    <a:pt x="955" y="54"/>
                    <a:pt x="863" y="0"/>
                    <a:pt x="769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9" name="Google Shape;13979;p66"/>
            <p:cNvSpPr/>
            <p:nvPr/>
          </p:nvSpPr>
          <p:spPr>
            <a:xfrm>
              <a:off x="4234450" y="3447158"/>
              <a:ext cx="84965" cy="139954"/>
            </a:xfrm>
            <a:custGeom>
              <a:rect b="b" l="l" r="r" t="t"/>
              <a:pathLst>
                <a:path extrusionOk="0" h="5327" w="3234">
                  <a:moveTo>
                    <a:pt x="2460" y="0"/>
                  </a:moveTo>
                  <a:cubicBezTo>
                    <a:pt x="2365" y="0"/>
                    <a:pt x="2274" y="51"/>
                    <a:pt x="2234" y="141"/>
                  </a:cubicBezTo>
                  <a:lnTo>
                    <a:pt x="126" y="4580"/>
                  </a:lnTo>
                  <a:cubicBezTo>
                    <a:pt x="1" y="4837"/>
                    <a:pt x="112" y="5149"/>
                    <a:pt x="368" y="5274"/>
                  </a:cubicBezTo>
                  <a:cubicBezTo>
                    <a:pt x="442" y="5309"/>
                    <a:pt x="520" y="5326"/>
                    <a:pt x="597" y="5326"/>
                  </a:cubicBezTo>
                  <a:cubicBezTo>
                    <a:pt x="791" y="5326"/>
                    <a:pt x="980" y="5219"/>
                    <a:pt x="1069" y="5031"/>
                  </a:cubicBezTo>
                  <a:lnTo>
                    <a:pt x="3171" y="599"/>
                  </a:lnTo>
                  <a:cubicBezTo>
                    <a:pt x="3233" y="474"/>
                    <a:pt x="3178" y="321"/>
                    <a:pt x="3053" y="259"/>
                  </a:cubicBezTo>
                  <a:lnTo>
                    <a:pt x="2567" y="23"/>
                  </a:lnTo>
                  <a:cubicBezTo>
                    <a:pt x="2533" y="8"/>
                    <a:pt x="2496" y="0"/>
                    <a:pt x="2460" y="0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0" name="Google Shape;13980;p66"/>
            <p:cNvSpPr/>
            <p:nvPr/>
          </p:nvSpPr>
          <p:spPr>
            <a:xfrm>
              <a:off x="4294036" y="3213228"/>
              <a:ext cx="30844" cy="42667"/>
            </a:xfrm>
            <a:custGeom>
              <a:rect b="b" l="l" r="r" t="t"/>
              <a:pathLst>
                <a:path extrusionOk="0" h="1624" w="1174">
                  <a:moveTo>
                    <a:pt x="591" y="0"/>
                  </a:moveTo>
                  <a:cubicBezTo>
                    <a:pt x="265" y="0"/>
                    <a:pt x="8" y="264"/>
                    <a:pt x="1" y="583"/>
                  </a:cubicBezTo>
                  <a:lnTo>
                    <a:pt x="1" y="1249"/>
                  </a:lnTo>
                  <a:cubicBezTo>
                    <a:pt x="1" y="1457"/>
                    <a:pt x="174" y="1623"/>
                    <a:pt x="382" y="1623"/>
                  </a:cubicBezTo>
                  <a:lnTo>
                    <a:pt x="792" y="1623"/>
                  </a:lnTo>
                  <a:cubicBezTo>
                    <a:pt x="1000" y="1623"/>
                    <a:pt x="1173" y="1457"/>
                    <a:pt x="1173" y="1249"/>
                  </a:cubicBezTo>
                  <a:lnTo>
                    <a:pt x="1173" y="583"/>
                  </a:lnTo>
                  <a:cubicBezTo>
                    <a:pt x="1173" y="264"/>
                    <a:pt x="910" y="0"/>
                    <a:pt x="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66"/>
            <p:cNvSpPr/>
            <p:nvPr/>
          </p:nvSpPr>
          <p:spPr>
            <a:xfrm>
              <a:off x="4229721" y="3254581"/>
              <a:ext cx="159474" cy="193392"/>
            </a:xfrm>
            <a:custGeom>
              <a:rect b="b" l="l" r="r" t="t"/>
              <a:pathLst>
                <a:path extrusionOk="0" h="7361" w="607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5723" y="7360"/>
                  </a:lnTo>
                  <a:cubicBezTo>
                    <a:pt x="5917" y="7360"/>
                    <a:pt x="6070" y="7200"/>
                    <a:pt x="6070" y="7013"/>
                  </a:cubicBezTo>
                  <a:lnTo>
                    <a:pt x="6070" y="348"/>
                  </a:lnTo>
                  <a:cubicBezTo>
                    <a:pt x="6070" y="153"/>
                    <a:pt x="5917" y="1"/>
                    <a:pt x="5723" y="1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66"/>
            <p:cNvSpPr/>
            <p:nvPr/>
          </p:nvSpPr>
          <p:spPr>
            <a:xfrm>
              <a:off x="4253418" y="3254581"/>
              <a:ext cx="135776" cy="193392"/>
            </a:xfrm>
            <a:custGeom>
              <a:rect b="b" l="l" r="r" t="t"/>
              <a:pathLst>
                <a:path extrusionOk="0" h="7361" w="5168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4821" y="7360"/>
                  </a:lnTo>
                  <a:cubicBezTo>
                    <a:pt x="5015" y="7360"/>
                    <a:pt x="5168" y="7200"/>
                    <a:pt x="5168" y="7013"/>
                  </a:cubicBezTo>
                  <a:lnTo>
                    <a:pt x="5168" y="348"/>
                  </a:lnTo>
                  <a:cubicBezTo>
                    <a:pt x="5168" y="153"/>
                    <a:pt x="5015" y="1"/>
                    <a:pt x="4821" y="1"/>
                  </a:cubicBezTo>
                  <a:close/>
                </a:path>
              </a:pathLst>
            </a:custGeom>
            <a:solidFill>
              <a:srgbClr val="ABB5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66"/>
            <p:cNvSpPr/>
            <p:nvPr/>
          </p:nvSpPr>
          <p:spPr>
            <a:xfrm>
              <a:off x="4210043" y="3237635"/>
              <a:ext cx="199014" cy="31737"/>
            </a:xfrm>
            <a:custGeom>
              <a:rect b="b" l="l" r="r" t="t"/>
              <a:pathLst>
                <a:path extrusionOk="0" h="1208" w="7575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7207" y="1208"/>
                  </a:lnTo>
                  <a:cubicBezTo>
                    <a:pt x="7408" y="1208"/>
                    <a:pt x="7568" y="1041"/>
                    <a:pt x="7575" y="847"/>
                  </a:cubicBezTo>
                  <a:lnTo>
                    <a:pt x="7575" y="361"/>
                  </a:lnTo>
                  <a:cubicBezTo>
                    <a:pt x="7568" y="160"/>
                    <a:pt x="7408" y="1"/>
                    <a:pt x="7207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66"/>
            <p:cNvSpPr/>
            <p:nvPr/>
          </p:nvSpPr>
          <p:spPr>
            <a:xfrm>
              <a:off x="4210043" y="3432998"/>
              <a:ext cx="199014" cy="31737"/>
            </a:xfrm>
            <a:custGeom>
              <a:rect b="b" l="l" r="r" t="t"/>
              <a:pathLst>
                <a:path extrusionOk="0" h="1208" w="7575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7207" y="1207"/>
                  </a:lnTo>
                  <a:cubicBezTo>
                    <a:pt x="7408" y="1207"/>
                    <a:pt x="7568" y="1048"/>
                    <a:pt x="7575" y="846"/>
                  </a:cubicBezTo>
                  <a:lnTo>
                    <a:pt x="7575" y="368"/>
                  </a:lnTo>
                  <a:cubicBezTo>
                    <a:pt x="7568" y="167"/>
                    <a:pt x="7408" y="0"/>
                    <a:pt x="7207" y="0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66"/>
            <p:cNvSpPr/>
            <p:nvPr/>
          </p:nvSpPr>
          <p:spPr>
            <a:xfrm>
              <a:off x="4238286" y="3237635"/>
              <a:ext cx="170771" cy="31737"/>
            </a:xfrm>
            <a:custGeom>
              <a:rect b="b" l="l" r="r" t="t"/>
              <a:pathLst>
                <a:path extrusionOk="0" h="1208" w="650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6132" y="1208"/>
                  </a:lnTo>
                  <a:cubicBezTo>
                    <a:pt x="6333" y="1208"/>
                    <a:pt x="6493" y="1041"/>
                    <a:pt x="6500" y="847"/>
                  </a:cubicBezTo>
                  <a:lnTo>
                    <a:pt x="6500" y="361"/>
                  </a:lnTo>
                  <a:cubicBezTo>
                    <a:pt x="6493" y="160"/>
                    <a:pt x="6333" y="1"/>
                    <a:pt x="6132" y="1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66"/>
            <p:cNvSpPr/>
            <p:nvPr/>
          </p:nvSpPr>
          <p:spPr>
            <a:xfrm>
              <a:off x="4238286" y="3432998"/>
              <a:ext cx="170771" cy="31737"/>
            </a:xfrm>
            <a:custGeom>
              <a:rect b="b" l="l" r="r" t="t"/>
              <a:pathLst>
                <a:path extrusionOk="0" h="1208" w="650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6132" y="1207"/>
                  </a:lnTo>
                  <a:cubicBezTo>
                    <a:pt x="6333" y="1207"/>
                    <a:pt x="6493" y="1048"/>
                    <a:pt x="6500" y="846"/>
                  </a:cubicBezTo>
                  <a:lnTo>
                    <a:pt x="6500" y="368"/>
                  </a:lnTo>
                  <a:cubicBezTo>
                    <a:pt x="6493" y="167"/>
                    <a:pt x="6333" y="0"/>
                    <a:pt x="6132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7" name="Google Shape;13987;p66"/>
          <p:cNvGrpSpPr/>
          <p:nvPr/>
        </p:nvGrpSpPr>
        <p:grpSpPr>
          <a:xfrm>
            <a:off x="4818146" y="3203323"/>
            <a:ext cx="77845" cy="395165"/>
            <a:chOff x="4818146" y="3203323"/>
            <a:chExt cx="77845" cy="395165"/>
          </a:xfrm>
        </p:grpSpPr>
        <p:sp>
          <p:nvSpPr>
            <p:cNvPr id="13988" name="Google Shape;13988;p66"/>
            <p:cNvSpPr/>
            <p:nvPr/>
          </p:nvSpPr>
          <p:spPr>
            <a:xfrm>
              <a:off x="4818146" y="3203376"/>
              <a:ext cx="77845" cy="395112"/>
            </a:xfrm>
            <a:custGeom>
              <a:rect b="b" l="l" r="r" t="t"/>
              <a:pathLst>
                <a:path extrusionOk="0" h="15039" w="2963">
                  <a:moveTo>
                    <a:pt x="1481" y="1"/>
                  </a:moveTo>
                  <a:cubicBezTo>
                    <a:pt x="1441" y="1"/>
                    <a:pt x="1402" y="21"/>
                    <a:pt x="1381" y="63"/>
                  </a:cubicBezTo>
                  <a:lnTo>
                    <a:pt x="833" y="1097"/>
                  </a:lnTo>
                  <a:lnTo>
                    <a:pt x="146" y="2394"/>
                  </a:lnTo>
                  <a:cubicBezTo>
                    <a:pt x="49" y="2574"/>
                    <a:pt x="0" y="2775"/>
                    <a:pt x="0" y="2983"/>
                  </a:cubicBezTo>
                  <a:lnTo>
                    <a:pt x="0" y="13561"/>
                  </a:lnTo>
                  <a:cubicBezTo>
                    <a:pt x="0" y="14378"/>
                    <a:pt x="666" y="15039"/>
                    <a:pt x="1480" y="15039"/>
                  </a:cubicBezTo>
                  <a:cubicBezTo>
                    <a:pt x="1489" y="15039"/>
                    <a:pt x="1497" y="15038"/>
                    <a:pt x="1506" y="15038"/>
                  </a:cubicBezTo>
                  <a:cubicBezTo>
                    <a:pt x="1707" y="15038"/>
                    <a:pt x="1901" y="14990"/>
                    <a:pt x="2081" y="14913"/>
                  </a:cubicBezTo>
                  <a:cubicBezTo>
                    <a:pt x="2608" y="14671"/>
                    <a:pt x="2955" y="14144"/>
                    <a:pt x="2962" y="13561"/>
                  </a:cubicBezTo>
                  <a:lnTo>
                    <a:pt x="2962" y="13533"/>
                  </a:lnTo>
                  <a:lnTo>
                    <a:pt x="2962" y="2983"/>
                  </a:lnTo>
                  <a:cubicBezTo>
                    <a:pt x="2962" y="2893"/>
                    <a:pt x="2955" y="2810"/>
                    <a:pt x="2934" y="2720"/>
                  </a:cubicBezTo>
                  <a:lnTo>
                    <a:pt x="2928" y="2706"/>
                  </a:lnTo>
                  <a:cubicBezTo>
                    <a:pt x="2907" y="2595"/>
                    <a:pt x="2865" y="2498"/>
                    <a:pt x="2817" y="2401"/>
                  </a:cubicBezTo>
                  <a:lnTo>
                    <a:pt x="2130" y="1104"/>
                  </a:lnTo>
                  <a:lnTo>
                    <a:pt x="1582" y="63"/>
                  </a:lnTo>
                  <a:cubicBezTo>
                    <a:pt x="1561" y="21"/>
                    <a:pt x="1521" y="1"/>
                    <a:pt x="14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66"/>
            <p:cNvSpPr/>
            <p:nvPr/>
          </p:nvSpPr>
          <p:spPr>
            <a:xfrm>
              <a:off x="4818146" y="3523927"/>
              <a:ext cx="77845" cy="35731"/>
            </a:xfrm>
            <a:custGeom>
              <a:rect b="b" l="l" r="r" t="t"/>
              <a:pathLst>
                <a:path extrusionOk="0" h="1360" w="2963">
                  <a:moveTo>
                    <a:pt x="0" y="0"/>
                  </a:moveTo>
                  <a:lnTo>
                    <a:pt x="0" y="1360"/>
                  </a:lnTo>
                  <a:lnTo>
                    <a:pt x="2962" y="1360"/>
                  </a:lnTo>
                  <a:lnTo>
                    <a:pt x="2962" y="1332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66"/>
            <p:cNvSpPr/>
            <p:nvPr/>
          </p:nvSpPr>
          <p:spPr>
            <a:xfrm>
              <a:off x="4839821" y="3203323"/>
              <a:ext cx="34286" cy="35310"/>
            </a:xfrm>
            <a:custGeom>
              <a:rect b="b" l="l" r="r" t="t"/>
              <a:pathLst>
                <a:path extrusionOk="0" h="1344" w="1305">
                  <a:moveTo>
                    <a:pt x="652" y="1"/>
                  </a:moveTo>
                  <a:cubicBezTo>
                    <a:pt x="613" y="1"/>
                    <a:pt x="573" y="20"/>
                    <a:pt x="549" y="58"/>
                  </a:cubicBezTo>
                  <a:lnTo>
                    <a:pt x="1" y="1099"/>
                  </a:lnTo>
                  <a:cubicBezTo>
                    <a:pt x="188" y="1262"/>
                    <a:pt x="420" y="1343"/>
                    <a:pt x="653" y="1343"/>
                  </a:cubicBezTo>
                  <a:cubicBezTo>
                    <a:pt x="885" y="1343"/>
                    <a:pt x="1118" y="1262"/>
                    <a:pt x="1305" y="1099"/>
                  </a:cubicBezTo>
                  <a:lnTo>
                    <a:pt x="750" y="58"/>
                  </a:lnTo>
                  <a:cubicBezTo>
                    <a:pt x="729" y="20"/>
                    <a:pt x="691" y="1"/>
                    <a:pt x="65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1" name="Google Shape;13991;p66"/>
            <p:cNvSpPr/>
            <p:nvPr/>
          </p:nvSpPr>
          <p:spPr>
            <a:xfrm>
              <a:off x="4818146" y="3559631"/>
              <a:ext cx="77845" cy="38857"/>
            </a:xfrm>
            <a:custGeom>
              <a:rect b="b" l="l" r="r" t="t"/>
              <a:pathLst>
                <a:path extrusionOk="0" h="1479" w="2963">
                  <a:moveTo>
                    <a:pt x="0" y="1"/>
                  </a:moveTo>
                  <a:cubicBezTo>
                    <a:pt x="0" y="818"/>
                    <a:pt x="666" y="1479"/>
                    <a:pt x="1480" y="1479"/>
                  </a:cubicBezTo>
                  <a:cubicBezTo>
                    <a:pt x="1489" y="1479"/>
                    <a:pt x="1497" y="1478"/>
                    <a:pt x="1506" y="1478"/>
                  </a:cubicBezTo>
                  <a:cubicBezTo>
                    <a:pt x="1707" y="1478"/>
                    <a:pt x="1901" y="1430"/>
                    <a:pt x="2081" y="1353"/>
                  </a:cubicBezTo>
                  <a:cubicBezTo>
                    <a:pt x="2608" y="1111"/>
                    <a:pt x="2955" y="584"/>
                    <a:pt x="29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66"/>
            <p:cNvSpPr/>
            <p:nvPr/>
          </p:nvSpPr>
          <p:spPr>
            <a:xfrm>
              <a:off x="4849857" y="3523927"/>
              <a:ext cx="46135" cy="35731"/>
            </a:xfrm>
            <a:custGeom>
              <a:rect b="b" l="l" r="r" t="t"/>
              <a:pathLst>
                <a:path extrusionOk="0" h="1360" w="1756">
                  <a:moveTo>
                    <a:pt x="0" y="0"/>
                  </a:moveTo>
                  <a:lnTo>
                    <a:pt x="0" y="1360"/>
                  </a:lnTo>
                  <a:lnTo>
                    <a:pt x="1755" y="1360"/>
                  </a:lnTo>
                  <a:lnTo>
                    <a:pt x="1755" y="1332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66"/>
            <p:cNvSpPr/>
            <p:nvPr/>
          </p:nvSpPr>
          <p:spPr>
            <a:xfrm>
              <a:off x="4849857" y="3559631"/>
              <a:ext cx="46135" cy="35573"/>
            </a:xfrm>
            <a:custGeom>
              <a:rect b="b" l="l" r="r" t="t"/>
              <a:pathLst>
                <a:path extrusionOk="0" h="1354" w="1756">
                  <a:moveTo>
                    <a:pt x="0" y="1"/>
                  </a:moveTo>
                  <a:cubicBezTo>
                    <a:pt x="0" y="584"/>
                    <a:pt x="340" y="1111"/>
                    <a:pt x="874" y="1353"/>
                  </a:cubicBezTo>
                  <a:cubicBezTo>
                    <a:pt x="1401" y="1111"/>
                    <a:pt x="1748" y="584"/>
                    <a:pt x="17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66"/>
            <p:cNvSpPr/>
            <p:nvPr/>
          </p:nvSpPr>
          <p:spPr>
            <a:xfrm>
              <a:off x="4818146" y="3274259"/>
              <a:ext cx="77845" cy="249694"/>
            </a:xfrm>
            <a:custGeom>
              <a:rect b="b" l="l" r="r" t="t"/>
              <a:pathLst>
                <a:path extrusionOk="0" h="9504" w="2963">
                  <a:moveTo>
                    <a:pt x="35" y="1"/>
                  </a:moveTo>
                  <a:cubicBezTo>
                    <a:pt x="14" y="91"/>
                    <a:pt x="0" y="188"/>
                    <a:pt x="0" y="285"/>
                  </a:cubicBezTo>
                  <a:lnTo>
                    <a:pt x="0" y="9503"/>
                  </a:lnTo>
                  <a:lnTo>
                    <a:pt x="2962" y="9503"/>
                  </a:lnTo>
                  <a:lnTo>
                    <a:pt x="2962" y="285"/>
                  </a:lnTo>
                  <a:cubicBezTo>
                    <a:pt x="2962" y="195"/>
                    <a:pt x="2955" y="105"/>
                    <a:pt x="2934" y="15"/>
                  </a:cubicBezTo>
                  <a:lnTo>
                    <a:pt x="29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5" name="Google Shape;13995;p66"/>
            <p:cNvSpPr/>
            <p:nvPr/>
          </p:nvSpPr>
          <p:spPr>
            <a:xfrm>
              <a:off x="4849857" y="3274259"/>
              <a:ext cx="46135" cy="249694"/>
            </a:xfrm>
            <a:custGeom>
              <a:rect b="b" l="l" r="r" t="t"/>
              <a:pathLst>
                <a:path extrusionOk="0" h="9504" w="1756">
                  <a:moveTo>
                    <a:pt x="0" y="1"/>
                  </a:moveTo>
                  <a:lnTo>
                    <a:pt x="0" y="9503"/>
                  </a:lnTo>
                  <a:lnTo>
                    <a:pt x="1755" y="9503"/>
                  </a:lnTo>
                  <a:lnTo>
                    <a:pt x="1755" y="285"/>
                  </a:lnTo>
                  <a:cubicBezTo>
                    <a:pt x="1755" y="195"/>
                    <a:pt x="1748" y="105"/>
                    <a:pt x="1727" y="15"/>
                  </a:cubicBezTo>
                  <a:lnTo>
                    <a:pt x="17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6" name="Google Shape;13996;p66"/>
          <p:cNvGrpSpPr/>
          <p:nvPr/>
        </p:nvGrpSpPr>
        <p:grpSpPr>
          <a:xfrm>
            <a:off x="5228890" y="3235428"/>
            <a:ext cx="344091" cy="332767"/>
            <a:chOff x="5228890" y="3235428"/>
            <a:chExt cx="344091" cy="332767"/>
          </a:xfrm>
        </p:grpSpPr>
        <p:sp>
          <p:nvSpPr>
            <p:cNvPr id="13997" name="Google Shape;13997;p66"/>
            <p:cNvSpPr/>
            <p:nvPr/>
          </p:nvSpPr>
          <p:spPr>
            <a:xfrm>
              <a:off x="5228890" y="3261701"/>
              <a:ext cx="316741" cy="306495"/>
            </a:xfrm>
            <a:custGeom>
              <a:rect b="b" l="l" r="r" t="t"/>
              <a:pathLst>
                <a:path extrusionOk="0" h="11666" w="12056">
                  <a:moveTo>
                    <a:pt x="2817" y="0"/>
                  </a:moveTo>
                  <a:lnTo>
                    <a:pt x="1866" y="493"/>
                  </a:lnTo>
                  <a:lnTo>
                    <a:pt x="1603" y="631"/>
                  </a:lnTo>
                  <a:cubicBezTo>
                    <a:pt x="458" y="1221"/>
                    <a:pt x="1" y="2629"/>
                    <a:pt x="576" y="3787"/>
                  </a:cubicBezTo>
                  <a:cubicBezTo>
                    <a:pt x="1339" y="5320"/>
                    <a:pt x="6708" y="10654"/>
                    <a:pt x="8255" y="11417"/>
                  </a:cubicBezTo>
                  <a:cubicBezTo>
                    <a:pt x="8594" y="11586"/>
                    <a:pt x="8955" y="11666"/>
                    <a:pt x="9310" y="11666"/>
                  </a:cubicBezTo>
                  <a:cubicBezTo>
                    <a:pt x="10167" y="11666"/>
                    <a:pt x="10993" y="11202"/>
                    <a:pt x="11424" y="10398"/>
                  </a:cubicBezTo>
                  <a:lnTo>
                    <a:pt x="11556" y="10134"/>
                  </a:lnTo>
                  <a:lnTo>
                    <a:pt x="12056" y="9191"/>
                  </a:lnTo>
                  <a:lnTo>
                    <a:pt x="9323" y="7672"/>
                  </a:lnTo>
                  <a:lnTo>
                    <a:pt x="9080" y="8261"/>
                  </a:lnTo>
                  <a:cubicBezTo>
                    <a:pt x="9032" y="8372"/>
                    <a:pt x="8962" y="8476"/>
                    <a:pt x="8886" y="8566"/>
                  </a:cubicBezTo>
                  <a:cubicBezTo>
                    <a:pt x="8666" y="8815"/>
                    <a:pt x="8358" y="8943"/>
                    <a:pt x="8048" y="8943"/>
                  </a:cubicBezTo>
                  <a:cubicBezTo>
                    <a:pt x="7820" y="8943"/>
                    <a:pt x="7591" y="8874"/>
                    <a:pt x="7395" y="8733"/>
                  </a:cubicBezTo>
                  <a:cubicBezTo>
                    <a:pt x="7124" y="8539"/>
                    <a:pt x="3469" y="4904"/>
                    <a:pt x="3274" y="4634"/>
                  </a:cubicBezTo>
                  <a:cubicBezTo>
                    <a:pt x="2858" y="4051"/>
                    <a:pt x="3087" y="3233"/>
                    <a:pt x="3753" y="2962"/>
                  </a:cubicBezTo>
                  <a:lnTo>
                    <a:pt x="4343" y="2719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66"/>
            <p:cNvSpPr/>
            <p:nvPr/>
          </p:nvSpPr>
          <p:spPr>
            <a:xfrm>
              <a:off x="5277731" y="3261701"/>
              <a:ext cx="65261" cy="82942"/>
            </a:xfrm>
            <a:custGeom>
              <a:rect b="b" l="l" r="r" t="t"/>
              <a:pathLst>
                <a:path extrusionOk="0" h="3157" w="2484">
                  <a:moveTo>
                    <a:pt x="951" y="0"/>
                  </a:moveTo>
                  <a:lnTo>
                    <a:pt x="0" y="493"/>
                  </a:lnTo>
                  <a:lnTo>
                    <a:pt x="1582" y="3156"/>
                  </a:lnTo>
                  <a:cubicBezTo>
                    <a:pt x="1672" y="3073"/>
                    <a:pt x="1776" y="3011"/>
                    <a:pt x="1894" y="2962"/>
                  </a:cubicBezTo>
                  <a:lnTo>
                    <a:pt x="2484" y="271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66"/>
            <p:cNvSpPr/>
            <p:nvPr/>
          </p:nvSpPr>
          <p:spPr>
            <a:xfrm>
              <a:off x="5462137" y="3463053"/>
              <a:ext cx="83494" cy="64893"/>
            </a:xfrm>
            <a:custGeom>
              <a:rect b="b" l="l" r="r" t="t"/>
              <a:pathLst>
                <a:path extrusionOk="0" h="2470" w="3178">
                  <a:moveTo>
                    <a:pt x="445" y="1"/>
                  </a:moveTo>
                  <a:lnTo>
                    <a:pt x="195" y="590"/>
                  </a:lnTo>
                  <a:cubicBezTo>
                    <a:pt x="147" y="708"/>
                    <a:pt x="84" y="812"/>
                    <a:pt x="1" y="902"/>
                  </a:cubicBezTo>
                  <a:lnTo>
                    <a:pt x="2678" y="2470"/>
                  </a:lnTo>
                  <a:lnTo>
                    <a:pt x="3178" y="1527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66"/>
            <p:cNvSpPr/>
            <p:nvPr/>
          </p:nvSpPr>
          <p:spPr>
            <a:xfrm>
              <a:off x="5286663" y="3235428"/>
              <a:ext cx="90771" cy="111973"/>
            </a:xfrm>
            <a:custGeom>
              <a:rect b="b" l="l" r="r" t="t"/>
              <a:pathLst>
                <a:path extrusionOk="0" h="4262" w="3455">
                  <a:moveTo>
                    <a:pt x="1287" y="1"/>
                  </a:moveTo>
                  <a:cubicBezTo>
                    <a:pt x="1243" y="1"/>
                    <a:pt x="1199" y="12"/>
                    <a:pt x="1159" y="36"/>
                  </a:cubicBezTo>
                  <a:lnTo>
                    <a:pt x="160" y="619"/>
                  </a:lnTo>
                  <a:cubicBezTo>
                    <a:pt x="35" y="695"/>
                    <a:pt x="0" y="848"/>
                    <a:pt x="70" y="966"/>
                  </a:cubicBezTo>
                  <a:lnTo>
                    <a:pt x="1949" y="4142"/>
                  </a:lnTo>
                  <a:cubicBezTo>
                    <a:pt x="1999" y="4220"/>
                    <a:pt x="2082" y="4261"/>
                    <a:pt x="2166" y="4261"/>
                  </a:cubicBezTo>
                  <a:cubicBezTo>
                    <a:pt x="2211" y="4261"/>
                    <a:pt x="2256" y="4250"/>
                    <a:pt x="2296" y="4226"/>
                  </a:cubicBezTo>
                  <a:lnTo>
                    <a:pt x="3295" y="3643"/>
                  </a:lnTo>
                  <a:cubicBezTo>
                    <a:pt x="3413" y="3574"/>
                    <a:pt x="3455" y="3414"/>
                    <a:pt x="3385" y="3296"/>
                  </a:cubicBezTo>
                  <a:lnTo>
                    <a:pt x="1506" y="126"/>
                  </a:lnTo>
                  <a:cubicBezTo>
                    <a:pt x="1455" y="44"/>
                    <a:pt x="1372" y="1"/>
                    <a:pt x="128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66"/>
            <p:cNvSpPr/>
            <p:nvPr/>
          </p:nvSpPr>
          <p:spPr>
            <a:xfrm>
              <a:off x="5458328" y="3429740"/>
              <a:ext cx="114653" cy="88486"/>
            </a:xfrm>
            <a:custGeom>
              <a:rect b="b" l="l" r="r" t="t"/>
              <a:pathLst>
                <a:path extrusionOk="0" h="3368" w="4364">
                  <a:moveTo>
                    <a:pt x="884" y="0"/>
                  </a:moveTo>
                  <a:cubicBezTo>
                    <a:pt x="797" y="0"/>
                    <a:pt x="713" y="45"/>
                    <a:pt x="666" y="124"/>
                  </a:cubicBezTo>
                  <a:lnTo>
                    <a:pt x="77" y="1116"/>
                  </a:lnTo>
                  <a:cubicBezTo>
                    <a:pt x="0" y="1234"/>
                    <a:pt x="42" y="1394"/>
                    <a:pt x="160" y="1463"/>
                  </a:cubicBezTo>
                  <a:lnTo>
                    <a:pt x="3350" y="3329"/>
                  </a:lnTo>
                  <a:cubicBezTo>
                    <a:pt x="3393" y="3355"/>
                    <a:pt x="3440" y="3367"/>
                    <a:pt x="3485" y="3367"/>
                  </a:cubicBezTo>
                  <a:cubicBezTo>
                    <a:pt x="3571" y="3367"/>
                    <a:pt x="3652" y="3323"/>
                    <a:pt x="3697" y="3246"/>
                  </a:cubicBezTo>
                  <a:lnTo>
                    <a:pt x="4287" y="2254"/>
                  </a:lnTo>
                  <a:cubicBezTo>
                    <a:pt x="4363" y="2136"/>
                    <a:pt x="4321" y="1976"/>
                    <a:pt x="4204" y="1907"/>
                  </a:cubicBezTo>
                  <a:lnTo>
                    <a:pt x="1013" y="34"/>
                  </a:lnTo>
                  <a:cubicBezTo>
                    <a:pt x="972" y="11"/>
                    <a:pt x="928" y="0"/>
                    <a:pt x="8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2" name="Google Shape;14002;p66"/>
          <p:cNvGrpSpPr/>
          <p:nvPr/>
        </p:nvGrpSpPr>
        <p:grpSpPr>
          <a:xfrm>
            <a:off x="5757913" y="3227047"/>
            <a:ext cx="388544" cy="347927"/>
            <a:chOff x="5757913" y="3227047"/>
            <a:chExt cx="388544" cy="347927"/>
          </a:xfrm>
        </p:grpSpPr>
        <p:sp>
          <p:nvSpPr>
            <p:cNvPr id="14003" name="Google Shape;14003;p66"/>
            <p:cNvSpPr/>
            <p:nvPr/>
          </p:nvSpPr>
          <p:spPr>
            <a:xfrm>
              <a:off x="5757913" y="3227047"/>
              <a:ext cx="388544" cy="347927"/>
            </a:xfrm>
            <a:custGeom>
              <a:rect b="b" l="l" r="r" t="t"/>
              <a:pathLst>
                <a:path extrusionOk="0" h="13243" w="14789">
                  <a:moveTo>
                    <a:pt x="4050" y="0"/>
                  </a:moveTo>
                  <a:cubicBezTo>
                    <a:pt x="3523" y="0"/>
                    <a:pt x="2993" y="103"/>
                    <a:pt x="2490" y="314"/>
                  </a:cubicBezTo>
                  <a:cubicBezTo>
                    <a:pt x="978" y="952"/>
                    <a:pt x="0" y="2436"/>
                    <a:pt x="14" y="4073"/>
                  </a:cubicBezTo>
                  <a:cubicBezTo>
                    <a:pt x="14" y="8283"/>
                    <a:pt x="5431" y="12105"/>
                    <a:pt x="6985" y="13118"/>
                  </a:cubicBezTo>
                  <a:cubicBezTo>
                    <a:pt x="7110" y="13201"/>
                    <a:pt x="7254" y="13243"/>
                    <a:pt x="7398" y="13243"/>
                  </a:cubicBezTo>
                  <a:cubicBezTo>
                    <a:pt x="7542" y="13243"/>
                    <a:pt x="7686" y="13201"/>
                    <a:pt x="7810" y="13118"/>
                  </a:cubicBezTo>
                  <a:cubicBezTo>
                    <a:pt x="9364" y="12105"/>
                    <a:pt x="14781" y="8283"/>
                    <a:pt x="14781" y="4073"/>
                  </a:cubicBezTo>
                  <a:cubicBezTo>
                    <a:pt x="14788" y="1833"/>
                    <a:pt x="12971" y="8"/>
                    <a:pt x="10731" y="1"/>
                  </a:cubicBezTo>
                  <a:cubicBezTo>
                    <a:pt x="9662" y="1"/>
                    <a:pt x="8643" y="424"/>
                    <a:pt x="7887" y="1174"/>
                  </a:cubicBezTo>
                  <a:cubicBezTo>
                    <a:pt x="7752" y="1309"/>
                    <a:pt x="7575" y="1376"/>
                    <a:pt x="7397" y="1376"/>
                  </a:cubicBezTo>
                  <a:cubicBezTo>
                    <a:pt x="7219" y="1376"/>
                    <a:pt x="7041" y="1309"/>
                    <a:pt x="6902" y="1174"/>
                  </a:cubicBezTo>
                  <a:cubicBezTo>
                    <a:pt x="6131" y="407"/>
                    <a:pt x="5098" y="0"/>
                    <a:pt x="4050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66"/>
            <p:cNvSpPr/>
            <p:nvPr/>
          </p:nvSpPr>
          <p:spPr>
            <a:xfrm>
              <a:off x="5758097" y="3227074"/>
              <a:ext cx="194101" cy="347743"/>
            </a:xfrm>
            <a:custGeom>
              <a:rect b="b" l="l" r="r" t="t"/>
              <a:pathLst>
                <a:path extrusionOk="0" h="13236" w="7388">
                  <a:moveTo>
                    <a:pt x="4058" y="0"/>
                  </a:moveTo>
                  <a:cubicBezTo>
                    <a:pt x="1811" y="7"/>
                    <a:pt x="0" y="1832"/>
                    <a:pt x="7" y="4072"/>
                  </a:cubicBezTo>
                  <a:cubicBezTo>
                    <a:pt x="7" y="8282"/>
                    <a:pt x="5424" y="12104"/>
                    <a:pt x="6978" y="13117"/>
                  </a:cubicBezTo>
                  <a:cubicBezTo>
                    <a:pt x="7088" y="13188"/>
                    <a:pt x="7223" y="13235"/>
                    <a:pt x="7360" y="13235"/>
                  </a:cubicBezTo>
                  <a:cubicBezTo>
                    <a:pt x="7369" y="13235"/>
                    <a:pt x="7378" y="13235"/>
                    <a:pt x="7387" y="13235"/>
                  </a:cubicBezTo>
                  <a:cubicBezTo>
                    <a:pt x="1859" y="5688"/>
                    <a:pt x="3829" y="1457"/>
                    <a:pt x="5702" y="354"/>
                  </a:cubicBezTo>
                  <a:cubicBezTo>
                    <a:pt x="5182" y="118"/>
                    <a:pt x="4620" y="0"/>
                    <a:pt x="4058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05" name="Google Shape;14005;p66"/>
          <p:cNvSpPr/>
          <p:nvPr/>
        </p:nvSpPr>
        <p:spPr>
          <a:xfrm>
            <a:off x="6898849" y="3377589"/>
            <a:ext cx="316925" cy="43770"/>
          </a:xfrm>
          <a:custGeom>
            <a:rect b="b" l="l" r="r" t="t"/>
            <a:pathLst>
              <a:path extrusionOk="0" h="1666" w="12063">
                <a:moveTo>
                  <a:pt x="8" y="1"/>
                </a:moveTo>
                <a:lnTo>
                  <a:pt x="1" y="1665"/>
                </a:lnTo>
                <a:lnTo>
                  <a:pt x="12063" y="1665"/>
                </a:lnTo>
                <a:lnTo>
                  <a:pt x="12056" y="1"/>
                </a:ln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6" name="Google Shape;14006;p66"/>
          <p:cNvSpPr/>
          <p:nvPr/>
        </p:nvSpPr>
        <p:spPr>
          <a:xfrm>
            <a:off x="6996346" y="3227074"/>
            <a:ext cx="128867" cy="61977"/>
          </a:xfrm>
          <a:custGeom>
            <a:rect b="b" l="l" r="r" t="t"/>
            <a:pathLst>
              <a:path extrusionOk="0" h="2359" w="4905">
                <a:moveTo>
                  <a:pt x="2453" y="0"/>
                </a:moveTo>
                <a:cubicBezTo>
                  <a:pt x="2399" y="0"/>
                  <a:pt x="2345" y="21"/>
                  <a:pt x="2303" y="63"/>
                </a:cubicBezTo>
                <a:lnTo>
                  <a:pt x="999" y="1360"/>
                </a:lnTo>
                <a:lnTo>
                  <a:pt x="1" y="2359"/>
                </a:lnTo>
                <a:lnTo>
                  <a:pt x="4905" y="2359"/>
                </a:lnTo>
                <a:lnTo>
                  <a:pt x="2602" y="63"/>
                </a:lnTo>
                <a:cubicBezTo>
                  <a:pt x="2560" y="21"/>
                  <a:pt x="2506" y="0"/>
                  <a:pt x="2453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7" name="Google Shape;14007;p66"/>
          <p:cNvSpPr/>
          <p:nvPr/>
        </p:nvSpPr>
        <p:spPr>
          <a:xfrm>
            <a:off x="6996346" y="3262778"/>
            <a:ext cx="128867" cy="26273"/>
          </a:xfrm>
          <a:custGeom>
            <a:rect b="b" l="l" r="r" t="t"/>
            <a:pathLst>
              <a:path extrusionOk="0" h="1000" w="4905">
                <a:moveTo>
                  <a:pt x="999" y="1"/>
                </a:moveTo>
                <a:lnTo>
                  <a:pt x="1" y="1000"/>
                </a:lnTo>
                <a:lnTo>
                  <a:pt x="4905" y="1000"/>
                </a:lnTo>
                <a:lnTo>
                  <a:pt x="3906" y="1"/>
                </a:lnTo>
                <a:close/>
              </a:path>
            </a:pathLst>
          </a:custGeom>
          <a:solidFill>
            <a:srgbClr val="778D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8" name="Google Shape;14008;p66"/>
          <p:cNvSpPr/>
          <p:nvPr/>
        </p:nvSpPr>
        <p:spPr>
          <a:xfrm>
            <a:off x="6918186" y="3280092"/>
            <a:ext cx="278278" cy="260439"/>
          </a:xfrm>
          <a:custGeom>
            <a:rect b="b" l="l" r="r" t="t"/>
            <a:pathLst>
              <a:path extrusionOk="0" h="9913" w="10592">
                <a:moveTo>
                  <a:pt x="10388" y="0"/>
                </a:moveTo>
                <a:cubicBezTo>
                  <a:pt x="10384" y="0"/>
                  <a:pt x="10381" y="1"/>
                  <a:pt x="10377" y="1"/>
                </a:cubicBezTo>
                <a:lnTo>
                  <a:pt x="215" y="1"/>
                </a:lnTo>
                <a:cubicBezTo>
                  <a:pt x="97" y="1"/>
                  <a:pt x="0" y="91"/>
                  <a:pt x="0" y="209"/>
                </a:cubicBezTo>
                <a:lnTo>
                  <a:pt x="0" y="9913"/>
                </a:lnTo>
                <a:lnTo>
                  <a:pt x="10592" y="9913"/>
                </a:lnTo>
                <a:lnTo>
                  <a:pt x="10592" y="209"/>
                </a:lnTo>
                <a:cubicBezTo>
                  <a:pt x="10592" y="95"/>
                  <a:pt x="10501" y="0"/>
                  <a:pt x="1038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9" name="Google Shape;14009;p66"/>
          <p:cNvSpPr/>
          <p:nvPr/>
        </p:nvSpPr>
        <p:spPr>
          <a:xfrm>
            <a:off x="7177127" y="3279908"/>
            <a:ext cx="19337" cy="260623"/>
          </a:xfrm>
          <a:custGeom>
            <a:rect b="b" l="l" r="r" t="t"/>
            <a:pathLst>
              <a:path extrusionOk="0" h="9920" w="736">
                <a:moveTo>
                  <a:pt x="0" y="1"/>
                </a:moveTo>
                <a:lnTo>
                  <a:pt x="0" y="9920"/>
                </a:lnTo>
                <a:lnTo>
                  <a:pt x="736" y="9920"/>
                </a:lnTo>
                <a:lnTo>
                  <a:pt x="736" y="216"/>
                </a:lnTo>
                <a:cubicBezTo>
                  <a:pt x="736" y="98"/>
                  <a:pt x="638" y="1"/>
                  <a:pt x="521" y="1"/>
                </a:cubicBez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0" name="Google Shape;14010;p66"/>
          <p:cNvSpPr/>
          <p:nvPr/>
        </p:nvSpPr>
        <p:spPr>
          <a:xfrm>
            <a:off x="6918186" y="3367579"/>
            <a:ext cx="278278" cy="172952"/>
          </a:xfrm>
          <a:custGeom>
            <a:rect b="b" l="l" r="r" t="t"/>
            <a:pathLst>
              <a:path extrusionOk="0" h="6583" w="10592">
                <a:moveTo>
                  <a:pt x="0" y="0"/>
                </a:moveTo>
                <a:lnTo>
                  <a:pt x="0" y="6583"/>
                </a:lnTo>
                <a:lnTo>
                  <a:pt x="10592" y="6583"/>
                </a:lnTo>
                <a:lnTo>
                  <a:pt x="10592" y="0"/>
                </a:lnTo>
                <a:lnTo>
                  <a:pt x="5299" y="3794"/>
                </a:lnTo>
                <a:lnTo>
                  <a:pt x="0" y="0"/>
                </a:ln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1" name="Google Shape;14011;p66"/>
          <p:cNvSpPr/>
          <p:nvPr/>
        </p:nvSpPr>
        <p:spPr>
          <a:xfrm>
            <a:off x="6958619" y="3418784"/>
            <a:ext cx="197385" cy="10588"/>
          </a:xfrm>
          <a:custGeom>
            <a:rect b="b" l="l" r="r" t="t"/>
            <a:pathLst>
              <a:path extrusionOk="0" h="403" w="7513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7242" y="403"/>
                </a:lnTo>
                <a:cubicBezTo>
                  <a:pt x="7513" y="403"/>
                  <a:pt x="7513" y="0"/>
                  <a:pt x="7242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2" name="Google Shape;14012;p66"/>
          <p:cNvSpPr/>
          <p:nvPr/>
        </p:nvSpPr>
        <p:spPr>
          <a:xfrm>
            <a:off x="6992511" y="3441378"/>
            <a:ext cx="129970" cy="10588"/>
          </a:xfrm>
          <a:custGeom>
            <a:rect b="b" l="l" r="r" t="t"/>
            <a:pathLst>
              <a:path extrusionOk="0" h="403" w="4947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4676" y="403"/>
                </a:lnTo>
                <a:cubicBezTo>
                  <a:pt x="4946" y="403"/>
                  <a:pt x="4946" y="0"/>
                  <a:pt x="4676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3" name="Google Shape;14013;p66"/>
          <p:cNvSpPr/>
          <p:nvPr/>
        </p:nvSpPr>
        <p:spPr>
          <a:xfrm>
            <a:off x="7021489" y="3463789"/>
            <a:ext cx="70016" cy="10588"/>
          </a:xfrm>
          <a:custGeom>
            <a:rect b="b" l="l" r="r" t="t"/>
            <a:pathLst>
              <a:path extrusionOk="0" h="403" w="2665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2394" y="403"/>
                </a:lnTo>
                <a:cubicBezTo>
                  <a:pt x="2664" y="403"/>
                  <a:pt x="2664" y="0"/>
                  <a:pt x="239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4" name="Google Shape;14014;p66"/>
          <p:cNvSpPr/>
          <p:nvPr/>
        </p:nvSpPr>
        <p:spPr>
          <a:xfrm>
            <a:off x="6894856" y="3377510"/>
            <a:ext cx="324938" cy="197280"/>
          </a:xfrm>
          <a:custGeom>
            <a:rect b="b" l="l" r="r" t="t"/>
            <a:pathLst>
              <a:path extrusionOk="0" h="7509" w="12368">
                <a:moveTo>
                  <a:pt x="174" y="1"/>
                </a:moveTo>
                <a:cubicBezTo>
                  <a:pt x="85" y="1"/>
                  <a:pt x="0" y="73"/>
                  <a:pt x="0" y="177"/>
                </a:cubicBezTo>
                <a:lnTo>
                  <a:pt x="0" y="7294"/>
                </a:lnTo>
                <a:cubicBezTo>
                  <a:pt x="0" y="7411"/>
                  <a:pt x="97" y="7509"/>
                  <a:pt x="215" y="7509"/>
                </a:cubicBezTo>
                <a:lnTo>
                  <a:pt x="12152" y="7509"/>
                </a:lnTo>
                <a:cubicBezTo>
                  <a:pt x="12270" y="7509"/>
                  <a:pt x="12367" y="7411"/>
                  <a:pt x="12367" y="7294"/>
                </a:cubicBezTo>
                <a:lnTo>
                  <a:pt x="12367" y="177"/>
                </a:lnTo>
                <a:cubicBezTo>
                  <a:pt x="12367" y="77"/>
                  <a:pt x="12280" y="5"/>
                  <a:pt x="12190" y="5"/>
                </a:cubicBezTo>
                <a:cubicBezTo>
                  <a:pt x="12155" y="5"/>
                  <a:pt x="12121" y="15"/>
                  <a:pt x="12090" y="38"/>
                </a:cubicBezTo>
                <a:lnTo>
                  <a:pt x="11708" y="316"/>
                </a:lnTo>
                <a:lnTo>
                  <a:pt x="6284" y="4200"/>
                </a:lnTo>
                <a:cubicBezTo>
                  <a:pt x="6253" y="4221"/>
                  <a:pt x="6218" y="4231"/>
                  <a:pt x="6184" y="4231"/>
                </a:cubicBezTo>
                <a:cubicBezTo>
                  <a:pt x="6149" y="4231"/>
                  <a:pt x="6114" y="4221"/>
                  <a:pt x="6083" y="4200"/>
                </a:cubicBezTo>
                <a:lnTo>
                  <a:pt x="278" y="38"/>
                </a:lnTo>
                <a:cubicBezTo>
                  <a:pt x="246" y="13"/>
                  <a:pt x="210" y="1"/>
                  <a:pt x="174" y="1"/>
                </a:cubicBezTo>
                <a:close/>
              </a:path>
            </a:pathLst>
          </a:custGeom>
          <a:solidFill>
            <a:srgbClr val="A4B3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5" name="Google Shape;14015;p66"/>
          <p:cNvSpPr/>
          <p:nvPr/>
        </p:nvSpPr>
        <p:spPr>
          <a:xfrm>
            <a:off x="7202454" y="3377641"/>
            <a:ext cx="17340" cy="197149"/>
          </a:xfrm>
          <a:custGeom>
            <a:rect b="b" l="l" r="r" t="t"/>
            <a:pathLst>
              <a:path extrusionOk="0" h="7504" w="660">
                <a:moveTo>
                  <a:pt x="482" y="0"/>
                </a:moveTo>
                <a:cubicBezTo>
                  <a:pt x="447" y="0"/>
                  <a:pt x="413" y="10"/>
                  <a:pt x="382" y="33"/>
                </a:cubicBezTo>
                <a:lnTo>
                  <a:pt x="0" y="304"/>
                </a:lnTo>
                <a:lnTo>
                  <a:pt x="0" y="7504"/>
                </a:lnTo>
                <a:lnTo>
                  <a:pt x="444" y="7504"/>
                </a:lnTo>
                <a:cubicBezTo>
                  <a:pt x="562" y="7504"/>
                  <a:pt x="659" y="7406"/>
                  <a:pt x="659" y="7289"/>
                </a:cubicBezTo>
                <a:lnTo>
                  <a:pt x="659" y="172"/>
                </a:lnTo>
                <a:cubicBezTo>
                  <a:pt x="659" y="72"/>
                  <a:pt x="572" y="0"/>
                  <a:pt x="4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6" name="Google Shape;14016;p66"/>
          <p:cNvSpPr/>
          <p:nvPr/>
        </p:nvSpPr>
        <p:spPr>
          <a:xfrm>
            <a:off x="6955361" y="3318371"/>
            <a:ext cx="32630" cy="32630"/>
          </a:xfrm>
          <a:custGeom>
            <a:rect b="b" l="l" r="r" t="t"/>
            <a:pathLst>
              <a:path extrusionOk="0" h="1242" w="1242">
                <a:moveTo>
                  <a:pt x="194" y="0"/>
                </a:moveTo>
                <a:cubicBezTo>
                  <a:pt x="83" y="0"/>
                  <a:pt x="0" y="91"/>
                  <a:pt x="0" y="195"/>
                </a:cubicBezTo>
                <a:lnTo>
                  <a:pt x="0" y="1048"/>
                </a:lnTo>
                <a:cubicBezTo>
                  <a:pt x="0" y="1159"/>
                  <a:pt x="83" y="1242"/>
                  <a:pt x="194" y="1242"/>
                </a:cubicBezTo>
                <a:lnTo>
                  <a:pt x="1047" y="1242"/>
                </a:lnTo>
                <a:cubicBezTo>
                  <a:pt x="1158" y="1242"/>
                  <a:pt x="1242" y="1159"/>
                  <a:pt x="1242" y="1048"/>
                </a:cubicBezTo>
                <a:lnTo>
                  <a:pt x="1242" y="195"/>
                </a:lnTo>
                <a:cubicBezTo>
                  <a:pt x="1242" y="91"/>
                  <a:pt x="1158" y="0"/>
                  <a:pt x="1047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7" name="Google Shape;14017;p66"/>
          <p:cNvSpPr/>
          <p:nvPr/>
        </p:nvSpPr>
        <p:spPr>
          <a:xfrm>
            <a:off x="7009115" y="3313090"/>
            <a:ext cx="36466" cy="10588"/>
          </a:xfrm>
          <a:custGeom>
            <a:rect b="b" l="l" r="r" t="t"/>
            <a:pathLst>
              <a:path extrusionOk="0" h="403" w="1388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1124" y="403"/>
                </a:lnTo>
                <a:cubicBezTo>
                  <a:pt x="1387" y="403"/>
                  <a:pt x="1387" y="0"/>
                  <a:pt x="112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8" name="Google Shape;14018;p66"/>
          <p:cNvSpPr/>
          <p:nvPr/>
        </p:nvSpPr>
        <p:spPr>
          <a:xfrm>
            <a:off x="7009115" y="3341149"/>
            <a:ext cx="113366" cy="10588"/>
          </a:xfrm>
          <a:custGeom>
            <a:rect b="b" l="l" r="r" t="t"/>
            <a:pathLst>
              <a:path extrusionOk="0" h="403" w="4315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4044" y="403"/>
                </a:lnTo>
                <a:cubicBezTo>
                  <a:pt x="4314" y="403"/>
                  <a:pt x="4314" y="0"/>
                  <a:pt x="404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9" name="Google Shape;14019;p66"/>
          <p:cNvSpPr/>
          <p:nvPr/>
        </p:nvSpPr>
        <p:spPr>
          <a:xfrm>
            <a:off x="6961010" y="3385234"/>
            <a:ext cx="69806" cy="10614"/>
          </a:xfrm>
          <a:custGeom>
            <a:rect b="b" l="l" r="r" t="t"/>
            <a:pathLst>
              <a:path extrusionOk="0" h="404" w="2657">
                <a:moveTo>
                  <a:pt x="271" y="1"/>
                </a:moveTo>
                <a:cubicBezTo>
                  <a:pt x="0" y="1"/>
                  <a:pt x="0" y="403"/>
                  <a:pt x="271" y="403"/>
                </a:cubicBezTo>
                <a:lnTo>
                  <a:pt x="2386" y="403"/>
                </a:lnTo>
                <a:cubicBezTo>
                  <a:pt x="2657" y="403"/>
                  <a:pt x="2657" y="1"/>
                  <a:pt x="2386" y="1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0" name="Google Shape;14020;p66"/>
          <p:cNvSpPr/>
          <p:nvPr/>
        </p:nvSpPr>
        <p:spPr>
          <a:xfrm>
            <a:off x="6921443" y="3539060"/>
            <a:ext cx="57248" cy="10588"/>
          </a:xfrm>
          <a:custGeom>
            <a:rect b="b" l="l" r="r" t="t"/>
            <a:pathLst>
              <a:path extrusionOk="0" h="403" w="2179">
                <a:moveTo>
                  <a:pt x="271" y="0"/>
                </a:moveTo>
                <a:cubicBezTo>
                  <a:pt x="1" y="0"/>
                  <a:pt x="1" y="402"/>
                  <a:pt x="271" y="402"/>
                </a:cubicBezTo>
                <a:lnTo>
                  <a:pt x="1908" y="402"/>
                </a:lnTo>
                <a:cubicBezTo>
                  <a:pt x="2179" y="402"/>
                  <a:pt x="2179" y="0"/>
                  <a:pt x="190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21" name="Google Shape;14021;p66"/>
          <p:cNvGrpSpPr/>
          <p:nvPr/>
        </p:nvGrpSpPr>
        <p:grpSpPr>
          <a:xfrm>
            <a:off x="7414946" y="3220873"/>
            <a:ext cx="360091" cy="360117"/>
            <a:chOff x="7414946" y="3220873"/>
            <a:chExt cx="360091" cy="360117"/>
          </a:xfrm>
        </p:grpSpPr>
        <p:sp>
          <p:nvSpPr>
            <p:cNvPr id="14022" name="Google Shape;14022;p66"/>
            <p:cNvSpPr/>
            <p:nvPr/>
          </p:nvSpPr>
          <p:spPr>
            <a:xfrm>
              <a:off x="7414946" y="3305234"/>
              <a:ext cx="151619" cy="195389"/>
            </a:xfrm>
            <a:custGeom>
              <a:rect b="b" l="l" r="r" t="t"/>
              <a:pathLst>
                <a:path extrusionOk="0" h="7437" w="5771">
                  <a:moveTo>
                    <a:pt x="0" y="1"/>
                  </a:moveTo>
                  <a:lnTo>
                    <a:pt x="0" y="4572"/>
                  </a:lnTo>
                  <a:lnTo>
                    <a:pt x="5771" y="7437"/>
                  </a:lnTo>
                  <a:lnTo>
                    <a:pt x="4571" y="1360"/>
                  </a:lnTo>
                  <a:lnTo>
                    <a:pt x="902" y="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66"/>
            <p:cNvSpPr/>
            <p:nvPr/>
          </p:nvSpPr>
          <p:spPr>
            <a:xfrm>
              <a:off x="7414946" y="3425326"/>
              <a:ext cx="143789" cy="155665"/>
            </a:xfrm>
            <a:custGeom>
              <a:rect b="b" l="l" r="r" t="t"/>
              <a:pathLst>
                <a:path extrusionOk="0" h="5925" w="5473">
                  <a:moveTo>
                    <a:pt x="0" y="1"/>
                  </a:moveTo>
                  <a:lnTo>
                    <a:pt x="0" y="4572"/>
                  </a:lnTo>
                  <a:lnTo>
                    <a:pt x="4571" y="5924"/>
                  </a:lnTo>
                  <a:lnTo>
                    <a:pt x="5473" y="3642"/>
                  </a:lnTo>
                  <a:lnTo>
                    <a:pt x="4571" y="1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66"/>
            <p:cNvSpPr/>
            <p:nvPr/>
          </p:nvSpPr>
          <p:spPr>
            <a:xfrm>
              <a:off x="7735471" y="3430265"/>
              <a:ext cx="39566" cy="150725"/>
            </a:xfrm>
            <a:custGeom>
              <a:rect b="b" l="l" r="r" t="t"/>
              <a:pathLst>
                <a:path extrusionOk="0" h="5737" w="1506">
                  <a:moveTo>
                    <a:pt x="1" y="0"/>
                  </a:moveTo>
                  <a:lnTo>
                    <a:pt x="604" y="5466"/>
                  </a:lnTo>
                  <a:lnTo>
                    <a:pt x="1506" y="5736"/>
                  </a:lnTo>
                  <a:lnTo>
                    <a:pt x="1506" y="11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66"/>
            <p:cNvSpPr/>
            <p:nvPr/>
          </p:nvSpPr>
          <p:spPr>
            <a:xfrm>
              <a:off x="7623418" y="3393641"/>
              <a:ext cx="127947" cy="180229"/>
            </a:xfrm>
            <a:custGeom>
              <a:rect b="b" l="l" r="r" t="t"/>
              <a:pathLst>
                <a:path extrusionOk="0" h="6860" w="4870">
                  <a:moveTo>
                    <a:pt x="0" y="0"/>
                  </a:moveTo>
                  <a:lnTo>
                    <a:pt x="1200" y="5778"/>
                  </a:lnTo>
                  <a:lnTo>
                    <a:pt x="4869" y="6860"/>
                  </a:lnTo>
                  <a:lnTo>
                    <a:pt x="4869" y="2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66"/>
            <p:cNvSpPr/>
            <p:nvPr/>
          </p:nvSpPr>
          <p:spPr>
            <a:xfrm>
              <a:off x="7535038" y="3420045"/>
              <a:ext cx="119908" cy="160945"/>
            </a:xfrm>
            <a:custGeom>
              <a:rect b="b" l="l" r="r" t="t"/>
              <a:pathLst>
                <a:path extrusionOk="0" h="6126" w="4564">
                  <a:moveTo>
                    <a:pt x="2282" y="1"/>
                  </a:moveTo>
                  <a:lnTo>
                    <a:pt x="0" y="1554"/>
                  </a:lnTo>
                  <a:lnTo>
                    <a:pt x="0" y="6125"/>
                  </a:lnTo>
                  <a:lnTo>
                    <a:pt x="4564" y="4773"/>
                  </a:lnTo>
                  <a:lnTo>
                    <a:pt x="4564" y="202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66"/>
            <p:cNvSpPr/>
            <p:nvPr/>
          </p:nvSpPr>
          <p:spPr>
            <a:xfrm>
              <a:off x="7735471" y="3333845"/>
              <a:ext cx="39566" cy="127054"/>
            </a:xfrm>
            <a:custGeom>
              <a:rect b="b" l="l" r="r" t="t"/>
              <a:pathLst>
                <a:path extrusionOk="0" h="4836" w="1506">
                  <a:moveTo>
                    <a:pt x="604" y="1"/>
                  </a:moveTo>
                  <a:lnTo>
                    <a:pt x="1" y="2290"/>
                  </a:lnTo>
                  <a:lnTo>
                    <a:pt x="604" y="4572"/>
                  </a:lnTo>
                  <a:lnTo>
                    <a:pt x="1506" y="4835"/>
                  </a:lnTo>
                  <a:lnTo>
                    <a:pt x="1506" y="27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66"/>
            <p:cNvSpPr/>
            <p:nvPr/>
          </p:nvSpPr>
          <p:spPr>
            <a:xfrm>
              <a:off x="7631248" y="3305234"/>
              <a:ext cx="120118" cy="148729"/>
            </a:xfrm>
            <a:custGeom>
              <a:rect b="b" l="l" r="r" t="t"/>
              <a:pathLst>
                <a:path extrusionOk="0" h="5661" w="4572">
                  <a:moveTo>
                    <a:pt x="902" y="1"/>
                  </a:moveTo>
                  <a:lnTo>
                    <a:pt x="0" y="2290"/>
                  </a:lnTo>
                  <a:lnTo>
                    <a:pt x="902" y="4572"/>
                  </a:lnTo>
                  <a:lnTo>
                    <a:pt x="4571" y="5661"/>
                  </a:lnTo>
                  <a:lnTo>
                    <a:pt x="4571" y="1090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9" name="Google Shape;14029;p66"/>
            <p:cNvSpPr/>
            <p:nvPr/>
          </p:nvSpPr>
          <p:spPr>
            <a:xfrm>
              <a:off x="7535038" y="3305234"/>
              <a:ext cx="119908" cy="155665"/>
            </a:xfrm>
            <a:custGeom>
              <a:rect b="b" l="l" r="r" t="t"/>
              <a:pathLst>
                <a:path extrusionOk="0" h="5925" w="4564">
                  <a:moveTo>
                    <a:pt x="4564" y="1"/>
                  </a:moveTo>
                  <a:lnTo>
                    <a:pt x="0" y="1360"/>
                  </a:lnTo>
                  <a:lnTo>
                    <a:pt x="0" y="5924"/>
                  </a:lnTo>
                  <a:lnTo>
                    <a:pt x="4564" y="4572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66"/>
            <p:cNvSpPr/>
            <p:nvPr/>
          </p:nvSpPr>
          <p:spPr>
            <a:xfrm>
              <a:off x="7654945" y="3220873"/>
              <a:ext cx="67258" cy="180807"/>
            </a:xfrm>
            <a:custGeom>
              <a:rect b="b" l="l" r="r" t="t"/>
              <a:pathLst>
                <a:path extrusionOk="0" h="6882" w="2560">
                  <a:moveTo>
                    <a:pt x="0" y="1"/>
                  </a:moveTo>
                  <a:lnTo>
                    <a:pt x="0" y="6881"/>
                  </a:lnTo>
                  <a:cubicBezTo>
                    <a:pt x="0" y="6881"/>
                    <a:pt x="2559" y="4322"/>
                    <a:pt x="2559" y="2560"/>
                  </a:cubicBezTo>
                  <a:cubicBezTo>
                    <a:pt x="2559" y="1145"/>
                    <a:pt x="1415" y="1"/>
                    <a:pt x="0" y="1"/>
                  </a:cubicBezTo>
                  <a:close/>
                </a:path>
              </a:pathLst>
            </a:custGeom>
            <a:solidFill>
              <a:srgbClr val="1F3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66"/>
            <p:cNvSpPr/>
            <p:nvPr/>
          </p:nvSpPr>
          <p:spPr>
            <a:xfrm>
              <a:off x="7587688" y="3220873"/>
              <a:ext cx="118831" cy="180807"/>
            </a:xfrm>
            <a:custGeom>
              <a:rect b="b" l="l" r="r" t="t"/>
              <a:pathLst>
                <a:path extrusionOk="0" h="6882" w="4523">
                  <a:moveTo>
                    <a:pt x="2560" y="1"/>
                  </a:moveTo>
                  <a:cubicBezTo>
                    <a:pt x="1145" y="1"/>
                    <a:pt x="1" y="1145"/>
                    <a:pt x="1" y="2560"/>
                  </a:cubicBezTo>
                  <a:cubicBezTo>
                    <a:pt x="1" y="4322"/>
                    <a:pt x="2560" y="6881"/>
                    <a:pt x="2560" y="6881"/>
                  </a:cubicBezTo>
                  <a:cubicBezTo>
                    <a:pt x="2560" y="6881"/>
                    <a:pt x="4523" y="4322"/>
                    <a:pt x="4523" y="2560"/>
                  </a:cubicBezTo>
                  <a:cubicBezTo>
                    <a:pt x="4523" y="1152"/>
                    <a:pt x="3642" y="1"/>
                    <a:pt x="2560" y="1"/>
                  </a:cubicBezTo>
                  <a:close/>
                </a:path>
              </a:pathLst>
            </a:custGeom>
            <a:solidFill>
              <a:srgbClr val="4559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66"/>
            <p:cNvSpPr/>
            <p:nvPr/>
          </p:nvSpPr>
          <p:spPr>
            <a:xfrm>
              <a:off x="7607366" y="3252479"/>
              <a:ext cx="83310" cy="71382"/>
            </a:xfrm>
            <a:custGeom>
              <a:rect b="b" l="l" r="r" t="t"/>
              <a:pathLst>
                <a:path extrusionOk="0" h="2717" w="3171">
                  <a:moveTo>
                    <a:pt x="1803" y="0"/>
                  </a:moveTo>
                  <a:cubicBezTo>
                    <a:pt x="1470" y="0"/>
                    <a:pt x="1130" y="124"/>
                    <a:pt x="854" y="400"/>
                  </a:cubicBezTo>
                  <a:cubicBezTo>
                    <a:pt x="1" y="1253"/>
                    <a:pt x="604" y="2716"/>
                    <a:pt x="1811" y="2716"/>
                  </a:cubicBezTo>
                  <a:cubicBezTo>
                    <a:pt x="2560" y="2710"/>
                    <a:pt x="3164" y="2106"/>
                    <a:pt x="3171" y="1357"/>
                  </a:cubicBezTo>
                  <a:cubicBezTo>
                    <a:pt x="3171" y="541"/>
                    <a:pt x="2501" y="0"/>
                    <a:pt x="1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33" name="Google Shape;14033;p66"/>
          <p:cNvGrpSpPr/>
          <p:nvPr/>
        </p:nvGrpSpPr>
        <p:grpSpPr>
          <a:xfrm>
            <a:off x="8027227" y="3215041"/>
            <a:ext cx="231829" cy="371782"/>
            <a:chOff x="8027227" y="3215041"/>
            <a:chExt cx="231829" cy="371782"/>
          </a:xfrm>
        </p:grpSpPr>
        <p:sp>
          <p:nvSpPr>
            <p:cNvPr id="14034" name="Google Shape;14034;p66"/>
            <p:cNvSpPr/>
            <p:nvPr/>
          </p:nvSpPr>
          <p:spPr>
            <a:xfrm>
              <a:off x="8135102" y="3239080"/>
              <a:ext cx="123954" cy="131967"/>
            </a:xfrm>
            <a:custGeom>
              <a:rect b="b" l="l" r="r" t="t"/>
              <a:pathLst>
                <a:path extrusionOk="0" h="5023" w="4718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66"/>
            <p:cNvSpPr/>
            <p:nvPr/>
          </p:nvSpPr>
          <p:spPr>
            <a:xfrm>
              <a:off x="8135285" y="3240184"/>
              <a:ext cx="40302" cy="22805"/>
            </a:xfrm>
            <a:custGeom>
              <a:rect b="b" l="l" r="r" t="t"/>
              <a:pathLst>
                <a:path extrusionOk="0" h="868" w="1534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66"/>
            <p:cNvSpPr/>
            <p:nvPr/>
          </p:nvSpPr>
          <p:spPr>
            <a:xfrm>
              <a:off x="8057309" y="3262962"/>
              <a:ext cx="23882" cy="12059"/>
            </a:xfrm>
            <a:custGeom>
              <a:rect b="b" l="l" r="r" t="t"/>
              <a:pathLst>
                <a:path extrusionOk="0" h="459" w="909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66"/>
            <p:cNvSpPr/>
            <p:nvPr/>
          </p:nvSpPr>
          <p:spPr>
            <a:xfrm>
              <a:off x="8057309" y="3382870"/>
              <a:ext cx="23882" cy="12059"/>
            </a:xfrm>
            <a:custGeom>
              <a:rect b="b" l="l" r="r" t="t"/>
              <a:pathLst>
                <a:path extrusionOk="0" h="459" w="909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8" name="Google Shape;14038;p66"/>
            <p:cNvSpPr/>
            <p:nvPr/>
          </p:nvSpPr>
          <p:spPr>
            <a:xfrm>
              <a:off x="8075148" y="3256946"/>
              <a:ext cx="102095" cy="144000"/>
            </a:xfrm>
            <a:custGeom>
              <a:rect b="b" l="l" r="r" t="t"/>
              <a:pathLst>
                <a:path extrusionOk="0" h="5481" w="3886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9" name="Google Shape;14039;p66"/>
            <p:cNvSpPr/>
            <p:nvPr/>
          </p:nvSpPr>
          <p:spPr>
            <a:xfrm>
              <a:off x="8051292" y="3232906"/>
              <a:ext cx="12033" cy="335868"/>
            </a:xfrm>
            <a:custGeom>
              <a:rect b="b" l="l" r="r" t="t"/>
              <a:pathLst>
                <a:path extrusionOk="0" h="12784" w="458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0" name="Google Shape;14040;p66"/>
            <p:cNvSpPr/>
            <p:nvPr/>
          </p:nvSpPr>
          <p:spPr>
            <a:xfrm>
              <a:off x="8027411" y="3562915"/>
              <a:ext cx="59980" cy="23908"/>
            </a:xfrm>
            <a:custGeom>
              <a:rect b="b" l="l" r="r" t="t"/>
              <a:pathLst>
                <a:path extrusionOk="0" h="910" w="2283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1" name="Google Shape;14041;p66"/>
            <p:cNvSpPr/>
            <p:nvPr/>
          </p:nvSpPr>
          <p:spPr>
            <a:xfrm>
              <a:off x="8045276" y="3215041"/>
              <a:ext cx="23882" cy="24092"/>
            </a:xfrm>
            <a:custGeom>
              <a:rect b="b" l="l" r="r" t="t"/>
              <a:pathLst>
                <a:path extrusionOk="0" h="917" w="909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2" name="Google Shape;14042;p66"/>
            <p:cNvSpPr/>
            <p:nvPr/>
          </p:nvSpPr>
          <p:spPr>
            <a:xfrm>
              <a:off x="8027227" y="3562915"/>
              <a:ext cx="30108" cy="23908"/>
            </a:xfrm>
            <a:custGeom>
              <a:rect b="b" l="l" r="r" t="t"/>
              <a:pathLst>
                <a:path extrusionOk="0" h="910" w="1146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66"/>
            <p:cNvSpPr/>
            <p:nvPr/>
          </p:nvSpPr>
          <p:spPr>
            <a:xfrm>
              <a:off x="8043095" y="3216144"/>
              <a:ext cx="25169" cy="22778"/>
            </a:xfrm>
            <a:custGeom>
              <a:rect b="b" l="l" r="r" t="t"/>
              <a:pathLst>
                <a:path extrusionOk="0" h="867" w="958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44" name="Google Shape;14044;p66"/>
          <p:cNvGrpSpPr/>
          <p:nvPr/>
        </p:nvGrpSpPr>
        <p:grpSpPr>
          <a:xfrm>
            <a:off x="4093603" y="4146138"/>
            <a:ext cx="395638" cy="420544"/>
            <a:chOff x="4093603" y="4146138"/>
            <a:chExt cx="395638" cy="420544"/>
          </a:xfrm>
        </p:grpSpPr>
        <p:sp>
          <p:nvSpPr>
            <p:cNvPr id="14045" name="Google Shape;14045;p66"/>
            <p:cNvSpPr/>
            <p:nvPr/>
          </p:nvSpPr>
          <p:spPr>
            <a:xfrm>
              <a:off x="4158286" y="4218414"/>
              <a:ext cx="266088" cy="326567"/>
            </a:xfrm>
            <a:custGeom>
              <a:rect b="b" l="l" r="r" t="t"/>
              <a:pathLst>
                <a:path extrusionOk="0" h="12430" w="10128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66"/>
            <p:cNvSpPr/>
            <p:nvPr/>
          </p:nvSpPr>
          <p:spPr>
            <a:xfrm>
              <a:off x="4189813" y="4240089"/>
              <a:ext cx="203218" cy="203218"/>
            </a:xfrm>
            <a:custGeom>
              <a:rect b="b" l="l" r="r" t="t"/>
              <a:pathLst>
                <a:path extrusionOk="0" h="7735" w="7735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66"/>
            <p:cNvSpPr/>
            <p:nvPr/>
          </p:nvSpPr>
          <p:spPr>
            <a:xfrm>
              <a:off x="4211671" y="4261947"/>
              <a:ext cx="159658" cy="159684"/>
            </a:xfrm>
            <a:custGeom>
              <a:rect b="b" l="l" r="r" t="t"/>
              <a:pathLst>
                <a:path extrusionOk="0" h="6078" w="6077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66"/>
            <p:cNvSpPr/>
            <p:nvPr/>
          </p:nvSpPr>
          <p:spPr>
            <a:xfrm>
              <a:off x="4269629" y="4537677"/>
              <a:ext cx="43586" cy="29005"/>
            </a:xfrm>
            <a:custGeom>
              <a:rect b="b" l="l" r="r" t="t"/>
              <a:pathLst>
                <a:path extrusionOk="0" h="1104" w="1659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66"/>
            <p:cNvSpPr/>
            <p:nvPr/>
          </p:nvSpPr>
          <p:spPr>
            <a:xfrm>
              <a:off x="4434725" y="4334486"/>
              <a:ext cx="54515" cy="14608"/>
            </a:xfrm>
            <a:custGeom>
              <a:rect b="b" l="l" r="r" t="t"/>
              <a:pathLst>
                <a:path extrusionOk="0" h="556" w="2075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66"/>
            <p:cNvSpPr/>
            <p:nvPr/>
          </p:nvSpPr>
          <p:spPr>
            <a:xfrm>
              <a:off x="4093603" y="4334460"/>
              <a:ext cx="62896" cy="14634"/>
            </a:xfrm>
            <a:custGeom>
              <a:rect b="b" l="l" r="r" t="t"/>
              <a:pathLst>
                <a:path extrusionOk="0" h="557" w="2394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66"/>
            <p:cNvSpPr/>
            <p:nvPr/>
          </p:nvSpPr>
          <p:spPr>
            <a:xfrm>
              <a:off x="4284210" y="4146138"/>
              <a:ext cx="14424" cy="50417"/>
            </a:xfrm>
            <a:custGeom>
              <a:rect b="b" l="l" r="r" t="t"/>
              <a:pathLst>
                <a:path extrusionOk="0" h="1919" w="549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66"/>
            <p:cNvSpPr/>
            <p:nvPr/>
          </p:nvSpPr>
          <p:spPr>
            <a:xfrm>
              <a:off x="4358561" y="4183813"/>
              <a:ext cx="29294" cy="33156"/>
            </a:xfrm>
            <a:custGeom>
              <a:rect b="b" l="l" r="r" t="t"/>
              <a:pathLst>
                <a:path extrusionOk="0" h="1262" w="1115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66"/>
            <p:cNvSpPr/>
            <p:nvPr/>
          </p:nvSpPr>
          <p:spPr>
            <a:xfrm>
              <a:off x="4195277" y="4466505"/>
              <a:ext cx="29268" cy="33287"/>
            </a:xfrm>
            <a:custGeom>
              <a:rect b="b" l="l" r="r" t="t"/>
              <a:pathLst>
                <a:path extrusionOk="0" h="1267" w="1114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66"/>
            <p:cNvSpPr/>
            <p:nvPr/>
          </p:nvSpPr>
          <p:spPr>
            <a:xfrm>
              <a:off x="4195172" y="4183813"/>
              <a:ext cx="29294" cy="33156"/>
            </a:xfrm>
            <a:custGeom>
              <a:rect b="b" l="l" r="r" t="t"/>
              <a:pathLst>
                <a:path extrusionOk="0" h="1262" w="1115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66"/>
            <p:cNvSpPr/>
            <p:nvPr/>
          </p:nvSpPr>
          <p:spPr>
            <a:xfrm>
              <a:off x="4358272" y="4466505"/>
              <a:ext cx="29294" cy="33287"/>
            </a:xfrm>
            <a:custGeom>
              <a:rect b="b" l="l" r="r" t="t"/>
              <a:pathLst>
                <a:path extrusionOk="0" h="1267" w="1115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66"/>
            <p:cNvSpPr/>
            <p:nvPr/>
          </p:nvSpPr>
          <p:spPr>
            <a:xfrm>
              <a:off x="4412315" y="4410335"/>
              <a:ext cx="39934" cy="25668"/>
            </a:xfrm>
            <a:custGeom>
              <a:rect b="b" l="l" r="r" t="t"/>
              <a:pathLst>
                <a:path extrusionOk="0" h="977" w="152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66"/>
            <p:cNvSpPr/>
            <p:nvPr/>
          </p:nvSpPr>
          <p:spPr>
            <a:xfrm>
              <a:off x="4130306" y="4247340"/>
              <a:ext cx="39304" cy="25589"/>
            </a:xfrm>
            <a:custGeom>
              <a:rect b="b" l="l" r="r" t="t"/>
              <a:pathLst>
                <a:path extrusionOk="0" h="974" w="1496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66"/>
            <p:cNvSpPr/>
            <p:nvPr/>
          </p:nvSpPr>
          <p:spPr>
            <a:xfrm>
              <a:off x="4413418" y="4247182"/>
              <a:ext cx="39908" cy="25747"/>
            </a:xfrm>
            <a:custGeom>
              <a:rect b="b" l="l" r="r" t="t"/>
              <a:pathLst>
                <a:path extrusionOk="0" h="980" w="1519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66"/>
            <p:cNvSpPr/>
            <p:nvPr/>
          </p:nvSpPr>
          <p:spPr>
            <a:xfrm>
              <a:off x="4130595" y="4410624"/>
              <a:ext cx="39304" cy="25379"/>
            </a:xfrm>
            <a:custGeom>
              <a:rect b="b" l="l" r="r" t="t"/>
              <a:pathLst>
                <a:path extrusionOk="0" h="966" w="1496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66"/>
            <p:cNvSpPr/>
            <p:nvPr/>
          </p:nvSpPr>
          <p:spPr>
            <a:xfrm>
              <a:off x="4255231" y="4494118"/>
              <a:ext cx="72565" cy="50864"/>
            </a:xfrm>
            <a:custGeom>
              <a:rect b="b" l="l" r="r" t="t"/>
              <a:pathLst>
                <a:path extrusionOk="0" h="1936" w="2762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66"/>
            <p:cNvSpPr/>
            <p:nvPr/>
          </p:nvSpPr>
          <p:spPr>
            <a:xfrm>
              <a:off x="4247954" y="4494118"/>
              <a:ext cx="87120" cy="14608"/>
            </a:xfrm>
            <a:custGeom>
              <a:rect b="b" l="l" r="r" t="t"/>
              <a:pathLst>
                <a:path extrusionOk="0" h="556" w="3316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rgbClr val="ADB7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62" name="Google Shape;14062;p66"/>
          <p:cNvGrpSpPr/>
          <p:nvPr/>
        </p:nvGrpSpPr>
        <p:grpSpPr>
          <a:xfrm>
            <a:off x="4644406" y="4162322"/>
            <a:ext cx="392065" cy="387887"/>
            <a:chOff x="4644406" y="4162322"/>
            <a:chExt cx="392065" cy="387887"/>
          </a:xfrm>
        </p:grpSpPr>
        <p:sp>
          <p:nvSpPr>
            <p:cNvPr id="14063" name="Google Shape;14063;p66"/>
            <p:cNvSpPr/>
            <p:nvPr/>
          </p:nvSpPr>
          <p:spPr>
            <a:xfrm>
              <a:off x="4644406" y="4334118"/>
              <a:ext cx="217326" cy="216065"/>
            </a:xfrm>
            <a:custGeom>
              <a:rect b="b" l="l" r="r" t="t"/>
              <a:pathLst>
                <a:path extrusionOk="0" h="8224" w="8272">
                  <a:moveTo>
                    <a:pt x="7397" y="1"/>
                  </a:moveTo>
                  <a:lnTo>
                    <a:pt x="4456" y="2942"/>
                  </a:lnTo>
                  <a:cubicBezTo>
                    <a:pt x="3860" y="3538"/>
                    <a:pt x="3291" y="4162"/>
                    <a:pt x="2743" y="4814"/>
                  </a:cubicBezTo>
                  <a:lnTo>
                    <a:pt x="93" y="7991"/>
                  </a:lnTo>
                  <a:cubicBezTo>
                    <a:pt x="0" y="8105"/>
                    <a:pt x="66" y="8223"/>
                    <a:pt x="169" y="8223"/>
                  </a:cubicBezTo>
                  <a:cubicBezTo>
                    <a:pt x="203" y="8223"/>
                    <a:pt x="242" y="8210"/>
                    <a:pt x="281" y="8178"/>
                  </a:cubicBezTo>
                  <a:lnTo>
                    <a:pt x="3457" y="5522"/>
                  </a:lnTo>
                  <a:cubicBezTo>
                    <a:pt x="4103" y="4981"/>
                    <a:pt x="4727" y="4412"/>
                    <a:pt x="5330" y="3809"/>
                  </a:cubicBezTo>
                  <a:lnTo>
                    <a:pt x="8271" y="875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66"/>
            <p:cNvSpPr/>
            <p:nvPr/>
          </p:nvSpPr>
          <p:spPr>
            <a:xfrm>
              <a:off x="4646481" y="4345783"/>
              <a:ext cx="215251" cy="204426"/>
            </a:xfrm>
            <a:custGeom>
              <a:rect b="b" l="l" r="r" t="t"/>
              <a:pathLst>
                <a:path extrusionOk="0" h="7781" w="8193">
                  <a:moveTo>
                    <a:pt x="7755" y="1"/>
                  </a:moveTo>
                  <a:lnTo>
                    <a:pt x="1" y="7748"/>
                  </a:lnTo>
                  <a:cubicBezTo>
                    <a:pt x="29" y="7770"/>
                    <a:pt x="61" y="7781"/>
                    <a:pt x="92" y="7781"/>
                  </a:cubicBezTo>
                  <a:cubicBezTo>
                    <a:pt x="131" y="7781"/>
                    <a:pt x="168" y="7765"/>
                    <a:pt x="195" y="7734"/>
                  </a:cubicBezTo>
                  <a:lnTo>
                    <a:pt x="3378" y="5078"/>
                  </a:lnTo>
                  <a:cubicBezTo>
                    <a:pt x="4024" y="4537"/>
                    <a:pt x="4648" y="3968"/>
                    <a:pt x="5251" y="3372"/>
                  </a:cubicBezTo>
                  <a:lnTo>
                    <a:pt x="8192" y="431"/>
                  </a:lnTo>
                  <a:lnTo>
                    <a:pt x="7755" y="1"/>
                  </a:ln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66"/>
            <p:cNvSpPr/>
            <p:nvPr/>
          </p:nvSpPr>
          <p:spPr>
            <a:xfrm>
              <a:off x="4720780" y="4162322"/>
              <a:ext cx="315690" cy="299743"/>
            </a:xfrm>
            <a:custGeom>
              <a:rect b="b" l="l" r="r" t="t"/>
              <a:pathLst>
                <a:path extrusionOk="0" h="11409" w="12016">
                  <a:moveTo>
                    <a:pt x="7767" y="0"/>
                  </a:moveTo>
                  <a:cubicBezTo>
                    <a:pt x="7487" y="0"/>
                    <a:pt x="7201" y="111"/>
                    <a:pt x="6980" y="332"/>
                  </a:cubicBezTo>
                  <a:cubicBezTo>
                    <a:pt x="6557" y="755"/>
                    <a:pt x="6536" y="1414"/>
                    <a:pt x="6939" y="1816"/>
                  </a:cubicBezTo>
                  <a:lnTo>
                    <a:pt x="7057" y="1941"/>
                  </a:lnTo>
                  <a:cubicBezTo>
                    <a:pt x="7126" y="2010"/>
                    <a:pt x="7126" y="2128"/>
                    <a:pt x="7050" y="2191"/>
                  </a:cubicBezTo>
                  <a:lnTo>
                    <a:pt x="5447" y="3800"/>
                  </a:lnTo>
                  <a:cubicBezTo>
                    <a:pt x="5026" y="4221"/>
                    <a:pt x="4469" y="4442"/>
                    <a:pt x="3918" y="4442"/>
                  </a:cubicBezTo>
                  <a:cubicBezTo>
                    <a:pt x="3553" y="4442"/>
                    <a:pt x="3192" y="4346"/>
                    <a:pt x="2874" y="4147"/>
                  </a:cubicBezTo>
                  <a:cubicBezTo>
                    <a:pt x="2390" y="3839"/>
                    <a:pt x="1862" y="3724"/>
                    <a:pt x="1423" y="3724"/>
                  </a:cubicBezTo>
                  <a:cubicBezTo>
                    <a:pt x="1000" y="3724"/>
                    <a:pt x="659" y="3830"/>
                    <a:pt x="516" y="3973"/>
                  </a:cubicBezTo>
                  <a:cubicBezTo>
                    <a:pt x="0" y="4489"/>
                    <a:pt x="6891" y="11409"/>
                    <a:pt x="7851" y="11409"/>
                  </a:cubicBezTo>
                  <a:cubicBezTo>
                    <a:pt x="7885" y="11409"/>
                    <a:pt x="7912" y="11400"/>
                    <a:pt x="7931" y="11381"/>
                  </a:cubicBezTo>
                  <a:cubicBezTo>
                    <a:pt x="8222" y="11097"/>
                    <a:pt x="8354" y="9980"/>
                    <a:pt x="7757" y="9030"/>
                  </a:cubicBezTo>
                  <a:cubicBezTo>
                    <a:pt x="7258" y="8232"/>
                    <a:pt x="7403" y="7157"/>
                    <a:pt x="8104" y="6456"/>
                  </a:cubicBezTo>
                  <a:lnTo>
                    <a:pt x="9706" y="4854"/>
                  </a:lnTo>
                  <a:cubicBezTo>
                    <a:pt x="9742" y="4815"/>
                    <a:pt x="9788" y="4796"/>
                    <a:pt x="9835" y="4796"/>
                  </a:cubicBezTo>
                  <a:cubicBezTo>
                    <a:pt x="9880" y="4796"/>
                    <a:pt x="9926" y="4813"/>
                    <a:pt x="9963" y="4847"/>
                  </a:cubicBezTo>
                  <a:lnTo>
                    <a:pt x="10088" y="4965"/>
                  </a:lnTo>
                  <a:cubicBezTo>
                    <a:pt x="10278" y="5159"/>
                    <a:pt x="10531" y="5254"/>
                    <a:pt x="10789" y="5254"/>
                  </a:cubicBezTo>
                  <a:cubicBezTo>
                    <a:pt x="11068" y="5254"/>
                    <a:pt x="11353" y="5143"/>
                    <a:pt x="11572" y="4924"/>
                  </a:cubicBezTo>
                  <a:cubicBezTo>
                    <a:pt x="11995" y="4500"/>
                    <a:pt x="12016" y="3835"/>
                    <a:pt x="11621" y="3432"/>
                  </a:cubicBezTo>
                  <a:lnTo>
                    <a:pt x="8465" y="283"/>
                  </a:lnTo>
                  <a:cubicBezTo>
                    <a:pt x="8275" y="94"/>
                    <a:pt x="8024" y="0"/>
                    <a:pt x="7767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66"/>
            <p:cNvSpPr/>
            <p:nvPr/>
          </p:nvSpPr>
          <p:spPr>
            <a:xfrm>
              <a:off x="4727952" y="4227872"/>
              <a:ext cx="308518" cy="233668"/>
            </a:xfrm>
            <a:custGeom>
              <a:rect b="b" l="l" r="r" t="t"/>
              <a:pathLst>
                <a:path extrusionOk="0" h="8894" w="11743">
                  <a:moveTo>
                    <a:pt x="10404" y="1"/>
                  </a:moveTo>
                  <a:cubicBezTo>
                    <a:pt x="10807" y="403"/>
                    <a:pt x="10786" y="1069"/>
                    <a:pt x="10363" y="1492"/>
                  </a:cubicBezTo>
                  <a:cubicBezTo>
                    <a:pt x="10143" y="1712"/>
                    <a:pt x="9858" y="1823"/>
                    <a:pt x="9580" y="1823"/>
                  </a:cubicBezTo>
                  <a:cubicBezTo>
                    <a:pt x="9321" y="1823"/>
                    <a:pt x="9069" y="1727"/>
                    <a:pt x="8878" y="1534"/>
                  </a:cubicBezTo>
                  <a:lnTo>
                    <a:pt x="8753" y="1409"/>
                  </a:lnTo>
                  <a:cubicBezTo>
                    <a:pt x="8717" y="1376"/>
                    <a:pt x="8673" y="1360"/>
                    <a:pt x="8629" y="1360"/>
                  </a:cubicBezTo>
                  <a:cubicBezTo>
                    <a:pt x="8581" y="1360"/>
                    <a:pt x="8533" y="1379"/>
                    <a:pt x="8497" y="1416"/>
                  </a:cubicBezTo>
                  <a:lnTo>
                    <a:pt x="6895" y="3025"/>
                  </a:lnTo>
                  <a:cubicBezTo>
                    <a:pt x="6194" y="3726"/>
                    <a:pt x="6048" y="4801"/>
                    <a:pt x="6548" y="5591"/>
                  </a:cubicBezTo>
                  <a:cubicBezTo>
                    <a:pt x="7144" y="6549"/>
                    <a:pt x="7013" y="7665"/>
                    <a:pt x="6721" y="7950"/>
                  </a:cubicBezTo>
                  <a:cubicBezTo>
                    <a:pt x="6695" y="7971"/>
                    <a:pt x="6664" y="7980"/>
                    <a:pt x="6636" y="7980"/>
                  </a:cubicBezTo>
                  <a:cubicBezTo>
                    <a:pt x="6627" y="7980"/>
                    <a:pt x="6618" y="7979"/>
                    <a:pt x="6610" y="7977"/>
                  </a:cubicBezTo>
                  <a:cubicBezTo>
                    <a:pt x="4488" y="6278"/>
                    <a:pt x="486" y="2130"/>
                    <a:pt x="430" y="1360"/>
                  </a:cubicBezTo>
                  <a:cubicBezTo>
                    <a:pt x="368" y="1388"/>
                    <a:pt x="298" y="1430"/>
                    <a:pt x="243" y="1478"/>
                  </a:cubicBezTo>
                  <a:cubicBezTo>
                    <a:pt x="0" y="1721"/>
                    <a:pt x="1422" y="3407"/>
                    <a:pt x="3087" y="5113"/>
                  </a:cubicBezTo>
                  <a:cubicBezTo>
                    <a:pt x="3364" y="5397"/>
                    <a:pt x="3642" y="5682"/>
                    <a:pt x="3926" y="5959"/>
                  </a:cubicBezTo>
                  <a:lnTo>
                    <a:pt x="4016" y="6042"/>
                  </a:lnTo>
                  <a:lnTo>
                    <a:pt x="4023" y="6056"/>
                  </a:lnTo>
                  <a:lnTo>
                    <a:pt x="4106" y="6139"/>
                  </a:lnTo>
                  <a:lnTo>
                    <a:pt x="4120" y="6146"/>
                  </a:lnTo>
                  <a:lnTo>
                    <a:pt x="4203" y="6236"/>
                  </a:lnTo>
                  <a:lnTo>
                    <a:pt x="4210" y="6243"/>
                  </a:lnTo>
                  <a:lnTo>
                    <a:pt x="4300" y="6327"/>
                  </a:lnTo>
                  <a:cubicBezTo>
                    <a:pt x="4488" y="6507"/>
                    <a:pt x="4675" y="6687"/>
                    <a:pt x="4855" y="6854"/>
                  </a:cubicBezTo>
                  <a:lnTo>
                    <a:pt x="4946" y="6937"/>
                  </a:lnTo>
                  <a:lnTo>
                    <a:pt x="4952" y="6944"/>
                  </a:lnTo>
                  <a:lnTo>
                    <a:pt x="5036" y="7020"/>
                  </a:lnTo>
                  <a:lnTo>
                    <a:pt x="5050" y="7034"/>
                  </a:lnTo>
                  <a:lnTo>
                    <a:pt x="5119" y="7097"/>
                  </a:lnTo>
                  <a:lnTo>
                    <a:pt x="5140" y="7117"/>
                  </a:lnTo>
                  <a:lnTo>
                    <a:pt x="5209" y="7180"/>
                  </a:lnTo>
                  <a:lnTo>
                    <a:pt x="5230" y="7194"/>
                  </a:lnTo>
                  <a:lnTo>
                    <a:pt x="5299" y="7263"/>
                  </a:lnTo>
                  <a:lnTo>
                    <a:pt x="5313" y="7277"/>
                  </a:lnTo>
                  <a:lnTo>
                    <a:pt x="5382" y="7339"/>
                  </a:lnTo>
                  <a:lnTo>
                    <a:pt x="5403" y="7353"/>
                  </a:lnTo>
                  <a:lnTo>
                    <a:pt x="5473" y="7423"/>
                  </a:lnTo>
                  <a:lnTo>
                    <a:pt x="5487" y="7430"/>
                  </a:lnTo>
                  <a:lnTo>
                    <a:pt x="5563" y="7499"/>
                  </a:lnTo>
                  <a:cubicBezTo>
                    <a:pt x="5653" y="7575"/>
                    <a:pt x="5736" y="7651"/>
                    <a:pt x="5819" y="7721"/>
                  </a:cubicBezTo>
                  <a:lnTo>
                    <a:pt x="5826" y="7728"/>
                  </a:lnTo>
                  <a:lnTo>
                    <a:pt x="5896" y="7790"/>
                  </a:lnTo>
                  <a:lnTo>
                    <a:pt x="5917" y="7804"/>
                  </a:lnTo>
                  <a:lnTo>
                    <a:pt x="5979" y="7853"/>
                  </a:lnTo>
                  <a:lnTo>
                    <a:pt x="6000" y="7873"/>
                  </a:lnTo>
                  <a:lnTo>
                    <a:pt x="6055" y="7922"/>
                  </a:lnTo>
                  <a:lnTo>
                    <a:pt x="6076" y="7943"/>
                  </a:lnTo>
                  <a:lnTo>
                    <a:pt x="6132" y="7984"/>
                  </a:lnTo>
                  <a:lnTo>
                    <a:pt x="6159" y="8005"/>
                  </a:lnTo>
                  <a:lnTo>
                    <a:pt x="6208" y="8047"/>
                  </a:lnTo>
                  <a:lnTo>
                    <a:pt x="6229" y="8068"/>
                  </a:lnTo>
                  <a:lnTo>
                    <a:pt x="6277" y="8109"/>
                  </a:lnTo>
                  <a:lnTo>
                    <a:pt x="6305" y="8130"/>
                  </a:lnTo>
                  <a:lnTo>
                    <a:pt x="6354" y="8165"/>
                  </a:lnTo>
                  <a:lnTo>
                    <a:pt x="6374" y="8186"/>
                  </a:lnTo>
                  <a:lnTo>
                    <a:pt x="6423" y="8227"/>
                  </a:lnTo>
                  <a:lnTo>
                    <a:pt x="6451" y="8241"/>
                  </a:lnTo>
                  <a:lnTo>
                    <a:pt x="6499" y="8283"/>
                  </a:lnTo>
                  <a:lnTo>
                    <a:pt x="6513" y="8297"/>
                  </a:lnTo>
                  <a:lnTo>
                    <a:pt x="6582" y="8352"/>
                  </a:lnTo>
                  <a:lnTo>
                    <a:pt x="6652" y="8401"/>
                  </a:lnTo>
                  <a:lnTo>
                    <a:pt x="6659" y="8408"/>
                  </a:lnTo>
                  <a:lnTo>
                    <a:pt x="6714" y="8449"/>
                  </a:lnTo>
                  <a:lnTo>
                    <a:pt x="6735" y="8463"/>
                  </a:lnTo>
                  <a:lnTo>
                    <a:pt x="6777" y="8491"/>
                  </a:lnTo>
                  <a:lnTo>
                    <a:pt x="6797" y="8512"/>
                  </a:lnTo>
                  <a:lnTo>
                    <a:pt x="6839" y="8539"/>
                  </a:lnTo>
                  <a:lnTo>
                    <a:pt x="6860" y="8553"/>
                  </a:lnTo>
                  <a:lnTo>
                    <a:pt x="6895" y="8581"/>
                  </a:lnTo>
                  <a:lnTo>
                    <a:pt x="6922" y="8595"/>
                  </a:lnTo>
                  <a:lnTo>
                    <a:pt x="6957" y="8623"/>
                  </a:lnTo>
                  <a:lnTo>
                    <a:pt x="6978" y="8636"/>
                  </a:lnTo>
                  <a:lnTo>
                    <a:pt x="7013" y="8657"/>
                  </a:lnTo>
                  <a:lnTo>
                    <a:pt x="7033" y="8671"/>
                  </a:lnTo>
                  <a:lnTo>
                    <a:pt x="7068" y="8692"/>
                  </a:lnTo>
                  <a:lnTo>
                    <a:pt x="7089" y="8706"/>
                  </a:lnTo>
                  <a:lnTo>
                    <a:pt x="7117" y="8727"/>
                  </a:lnTo>
                  <a:lnTo>
                    <a:pt x="7137" y="8740"/>
                  </a:lnTo>
                  <a:lnTo>
                    <a:pt x="7165" y="8754"/>
                  </a:lnTo>
                  <a:lnTo>
                    <a:pt x="7186" y="8768"/>
                  </a:lnTo>
                  <a:lnTo>
                    <a:pt x="7221" y="8782"/>
                  </a:lnTo>
                  <a:lnTo>
                    <a:pt x="7234" y="8796"/>
                  </a:lnTo>
                  <a:lnTo>
                    <a:pt x="7276" y="8817"/>
                  </a:lnTo>
                  <a:lnTo>
                    <a:pt x="7318" y="8838"/>
                  </a:lnTo>
                  <a:lnTo>
                    <a:pt x="7332" y="8844"/>
                  </a:lnTo>
                  <a:lnTo>
                    <a:pt x="7359" y="8851"/>
                  </a:lnTo>
                  <a:lnTo>
                    <a:pt x="7373" y="8858"/>
                  </a:lnTo>
                  <a:lnTo>
                    <a:pt x="7394" y="8872"/>
                  </a:lnTo>
                  <a:lnTo>
                    <a:pt x="7408" y="8879"/>
                  </a:lnTo>
                  <a:lnTo>
                    <a:pt x="7429" y="8886"/>
                  </a:lnTo>
                  <a:lnTo>
                    <a:pt x="7449" y="8886"/>
                  </a:lnTo>
                  <a:lnTo>
                    <a:pt x="7463" y="8893"/>
                  </a:lnTo>
                  <a:lnTo>
                    <a:pt x="7623" y="8893"/>
                  </a:lnTo>
                  <a:cubicBezTo>
                    <a:pt x="7630" y="8886"/>
                    <a:pt x="7630" y="8879"/>
                    <a:pt x="7637" y="8879"/>
                  </a:cubicBezTo>
                  <a:cubicBezTo>
                    <a:pt x="7651" y="8872"/>
                    <a:pt x="7671" y="8865"/>
                    <a:pt x="7685" y="8858"/>
                  </a:cubicBezTo>
                  <a:lnTo>
                    <a:pt x="7692" y="8844"/>
                  </a:lnTo>
                  <a:lnTo>
                    <a:pt x="7713" y="8817"/>
                  </a:lnTo>
                  <a:lnTo>
                    <a:pt x="7727" y="8803"/>
                  </a:lnTo>
                  <a:lnTo>
                    <a:pt x="7748" y="8768"/>
                  </a:lnTo>
                  <a:lnTo>
                    <a:pt x="7755" y="8754"/>
                  </a:lnTo>
                  <a:cubicBezTo>
                    <a:pt x="7970" y="8338"/>
                    <a:pt x="8011" y="7374"/>
                    <a:pt x="7484" y="6535"/>
                  </a:cubicBezTo>
                  <a:cubicBezTo>
                    <a:pt x="6985" y="5737"/>
                    <a:pt x="7130" y="4662"/>
                    <a:pt x="7831" y="3961"/>
                  </a:cubicBezTo>
                  <a:lnTo>
                    <a:pt x="9433" y="2359"/>
                  </a:lnTo>
                  <a:cubicBezTo>
                    <a:pt x="9469" y="2320"/>
                    <a:pt x="9517" y="2301"/>
                    <a:pt x="9565" y="2301"/>
                  </a:cubicBezTo>
                  <a:cubicBezTo>
                    <a:pt x="9611" y="2301"/>
                    <a:pt x="9656" y="2318"/>
                    <a:pt x="9690" y="2352"/>
                  </a:cubicBezTo>
                  <a:lnTo>
                    <a:pt x="9815" y="2470"/>
                  </a:lnTo>
                  <a:cubicBezTo>
                    <a:pt x="10005" y="2664"/>
                    <a:pt x="10258" y="2759"/>
                    <a:pt x="10516" y="2759"/>
                  </a:cubicBezTo>
                  <a:cubicBezTo>
                    <a:pt x="10795" y="2759"/>
                    <a:pt x="11080" y="2648"/>
                    <a:pt x="11299" y="2429"/>
                  </a:cubicBezTo>
                  <a:cubicBezTo>
                    <a:pt x="11722" y="2005"/>
                    <a:pt x="11743" y="1340"/>
                    <a:pt x="11348" y="937"/>
                  </a:cubicBezTo>
                  <a:lnTo>
                    <a:pt x="10404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66"/>
            <p:cNvSpPr/>
            <p:nvPr/>
          </p:nvSpPr>
          <p:spPr>
            <a:xfrm>
              <a:off x="4892497" y="4162322"/>
              <a:ext cx="143973" cy="138062"/>
            </a:xfrm>
            <a:custGeom>
              <a:rect b="b" l="l" r="r" t="t"/>
              <a:pathLst>
                <a:path extrusionOk="0" h="5255" w="5480">
                  <a:moveTo>
                    <a:pt x="1232" y="0"/>
                  </a:moveTo>
                  <a:cubicBezTo>
                    <a:pt x="951" y="0"/>
                    <a:pt x="665" y="111"/>
                    <a:pt x="444" y="332"/>
                  </a:cubicBezTo>
                  <a:cubicBezTo>
                    <a:pt x="21" y="755"/>
                    <a:pt x="0" y="1421"/>
                    <a:pt x="403" y="1816"/>
                  </a:cubicBezTo>
                  <a:lnTo>
                    <a:pt x="521" y="1941"/>
                  </a:lnTo>
                  <a:lnTo>
                    <a:pt x="3427" y="4840"/>
                  </a:lnTo>
                  <a:lnTo>
                    <a:pt x="3552" y="4965"/>
                  </a:lnTo>
                  <a:cubicBezTo>
                    <a:pt x="3742" y="5159"/>
                    <a:pt x="3995" y="5254"/>
                    <a:pt x="4253" y="5254"/>
                  </a:cubicBezTo>
                  <a:cubicBezTo>
                    <a:pt x="4532" y="5254"/>
                    <a:pt x="4817" y="5143"/>
                    <a:pt x="5036" y="4924"/>
                  </a:cubicBezTo>
                  <a:cubicBezTo>
                    <a:pt x="5459" y="4500"/>
                    <a:pt x="5480" y="3835"/>
                    <a:pt x="5085" y="3439"/>
                  </a:cubicBezTo>
                  <a:lnTo>
                    <a:pt x="1936" y="283"/>
                  </a:lnTo>
                  <a:cubicBezTo>
                    <a:pt x="1743" y="94"/>
                    <a:pt x="1490" y="0"/>
                    <a:pt x="1232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66"/>
            <p:cNvSpPr/>
            <p:nvPr/>
          </p:nvSpPr>
          <p:spPr>
            <a:xfrm>
              <a:off x="4893758" y="4185048"/>
              <a:ext cx="142712" cy="115336"/>
            </a:xfrm>
            <a:custGeom>
              <a:rect b="b" l="l" r="r" t="t"/>
              <a:pathLst>
                <a:path extrusionOk="0" h="4390" w="5432">
                  <a:moveTo>
                    <a:pt x="91" y="1"/>
                  </a:moveTo>
                  <a:lnTo>
                    <a:pt x="91" y="1"/>
                  </a:lnTo>
                  <a:cubicBezTo>
                    <a:pt x="1" y="341"/>
                    <a:pt x="105" y="701"/>
                    <a:pt x="348" y="951"/>
                  </a:cubicBezTo>
                  <a:lnTo>
                    <a:pt x="473" y="1076"/>
                  </a:lnTo>
                  <a:lnTo>
                    <a:pt x="3379" y="3982"/>
                  </a:lnTo>
                  <a:lnTo>
                    <a:pt x="3497" y="4100"/>
                  </a:lnTo>
                  <a:cubicBezTo>
                    <a:pt x="3690" y="4294"/>
                    <a:pt x="3945" y="4389"/>
                    <a:pt x="4204" y="4389"/>
                  </a:cubicBezTo>
                  <a:cubicBezTo>
                    <a:pt x="4484" y="4389"/>
                    <a:pt x="4769" y="4278"/>
                    <a:pt x="4988" y="4059"/>
                  </a:cubicBezTo>
                  <a:cubicBezTo>
                    <a:pt x="5411" y="3635"/>
                    <a:pt x="5432" y="2970"/>
                    <a:pt x="5037" y="2574"/>
                  </a:cubicBezTo>
                  <a:lnTo>
                    <a:pt x="4690" y="2227"/>
                  </a:lnTo>
                  <a:cubicBezTo>
                    <a:pt x="4634" y="2429"/>
                    <a:pt x="4530" y="2616"/>
                    <a:pt x="4385" y="2761"/>
                  </a:cubicBezTo>
                  <a:cubicBezTo>
                    <a:pt x="4165" y="2981"/>
                    <a:pt x="3880" y="3092"/>
                    <a:pt x="3601" y="3092"/>
                  </a:cubicBezTo>
                  <a:cubicBezTo>
                    <a:pt x="3341" y="3092"/>
                    <a:pt x="3087" y="2997"/>
                    <a:pt x="2893" y="2803"/>
                  </a:cubicBezTo>
                  <a:lnTo>
                    <a:pt x="2775" y="2685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69" name="Google Shape;14069;p66"/>
          <p:cNvGrpSpPr/>
          <p:nvPr/>
        </p:nvGrpSpPr>
        <p:grpSpPr>
          <a:xfrm>
            <a:off x="5728383" y="4221698"/>
            <a:ext cx="417128" cy="269162"/>
            <a:chOff x="5728383" y="4221698"/>
            <a:chExt cx="417128" cy="269162"/>
          </a:xfrm>
        </p:grpSpPr>
        <p:sp>
          <p:nvSpPr>
            <p:cNvPr id="14070" name="Google Shape;14070;p66"/>
            <p:cNvSpPr/>
            <p:nvPr/>
          </p:nvSpPr>
          <p:spPr>
            <a:xfrm>
              <a:off x="5728383" y="4221698"/>
              <a:ext cx="417128" cy="225260"/>
            </a:xfrm>
            <a:custGeom>
              <a:rect b="b" l="l" r="r" t="t"/>
              <a:pathLst>
                <a:path extrusionOk="0" h="8574" w="15877">
                  <a:moveTo>
                    <a:pt x="5813" y="0"/>
                  </a:moveTo>
                  <a:cubicBezTo>
                    <a:pt x="5133" y="0"/>
                    <a:pt x="4509" y="361"/>
                    <a:pt x="4169" y="943"/>
                  </a:cubicBezTo>
                  <a:lnTo>
                    <a:pt x="2498" y="3815"/>
                  </a:lnTo>
                  <a:lnTo>
                    <a:pt x="1436" y="4079"/>
                  </a:lnTo>
                  <a:cubicBezTo>
                    <a:pt x="597" y="4294"/>
                    <a:pt x="1" y="5057"/>
                    <a:pt x="1" y="5930"/>
                  </a:cubicBezTo>
                  <a:lnTo>
                    <a:pt x="1" y="7623"/>
                  </a:lnTo>
                  <a:cubicBezTo>
                    <a:pt x="1" y="8150"/>
                    <a:pt x="431" y="8573"/>
                    <a:pt x="958" y="8573"/>
                  </a:cubicBezTo>
                  <a:lnTo>
                    <a:pt x="14837" y="8573"/>
                  </a:lnTo>
                  <a:cubicBezTo>
                    <a:pt x="15364" y="8573"/>
                    <a:pt x="15787" y="8150"/>
                    <a:pt x="15787" y="7623"/>
                  </a:cubicBezTo>
                  <a:lnTo>
                    <a:pt x="15787" y="7158"/>
                  </a:lnTo>
                  <a:cubicBezTo>
                    <a:pt x="15787" y="6999"/>
                    <a:pt x="15725" y="6846"/>
                    <a:pt x="15614" y="6728"/>
                  </a:cubicBezTo>
                  <a:cubicBezTo>
                    <a:pt x="15496" y="6617"/>
                    <a:pt x="15434" y="6465"/>
                    <a:pt x="15441" y="6305"/>
                  </a:cubicBezTo>
                  <a:lnTo>
                    <a:pt x="15441" y="5084"/>
                  </a:lnTo>
                  <a:lnTo>
                    <a:pt x="15746" y="4411"/>
                  </a:lnTo>
                  <a:cubicBezTo>
                    <a:pt x="15876" y="4137"/>
                    <a:pt x="15681" y="3815"/>
                    <a:pt x="15374" y="3815"/>
                  </a:cubicBezTo>
                  <a:cubicBezTo>
                    <a:pt x="15371" y="3815"/>
                    <a:pt x="15368" y="3815"/>
                    <a:pt x="15364" y="3815"/>
                  </a:cubicBezTo>
                  <a:lnTo>
                    <a:pt x="14248" y="3815"/>
                  </a:lnTo>
                  <a:lnTo>
                    <a:pt x="11959" y="763"/>
                  </a:lnTo>
                  <a:cubicBezTo>
                    <a:pt x="11598" y="284"/>
                    <a:pt x="11036" y="0"/>
                    <a:pt x="10440" y="0"/>
                  </a:cubicBezTo>
                  <a:close/>
                </a:path>
              </a:pathLst>
            </a:custGeom>
            <a:solidFill>
              <a:srgbClr val="4156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66"/>
            <p:cNvSpPr/>
            <p:nvPr/>
          </p:nvSpPr>
          <p:spPr>
            <a:xfrm>
              <a:off x="5728383" y="4226059"/>
              <a:ext cx="417128" cy="220899"/>
            </a:xfrm>
            <a:custGeom>
              <a:rect b="b" l="l" r="r" t="t"/>
              <a:pathLst>
                <a:path extrusionOk="0" h="8408" w="15877">
                  <a:moveTo>
                    <a:pt x="5495" y="4363"/>
                  </a:moveTo>
                  <a:cubicBezTo>
                    <a:pt x="5182" y="4363"/>
                    <a:pt x="5182" y="4836"/>
                    <a:pt x="5495" y="4836"/>
                  </a:cubicBezTo>
                  <a:cubicBezTo>
                    <a:pt x="5502" y="4836"/>
                    <a:pt x="5508" y="4835"/>
                    <a:pt x="5515" y="4835"/>
                  </a:cubicBezTo>
                  <a:lnTo>
                    <a:pt x="6465" y="4835"/>
                  </a:lnTo>
                  <a:cubicBezTo>
                    <a:pt x="6472" y="4835"/>
                    <a:pt x="6479" y="4836"/>
                    <a:pt x="6485" y="4836"/>
                  </a:cubicBezTo>
                  <a:cubicBezTo>
                    <a:pt x="6798" y="4836"/>
                    <a:pt x="6798" y="4363"/>
                    <a:pt x="6485" y="4363"/>
                  </a:cubicBezTo>
                  <a:cubicBezTo>
                    <a:pt x="6479" y="4363"/>
                    <a:pt x="6472" y="4363"/>
                    <a:pt x="6465" y="4363"/>
                  </a:cubicBezTo>
                  <a:lnTo>
                    <a:pt x="5515" y="4363"/>
                  </a:lnTo>
                  <a:cubicBezTo>
                    <a:pt x="5508" y="4363"/>
                    <a:pt x="5502" y="4363"/>
                    <a:pt x="5495" y="4363"/>
                  </a:cubicBezTo>
                  <a:close/>
                  <a:moveTo>
                    <a:pt x="9310" y="4363"/>
                  </a:moveTo>
                  <a:cubicBezTo>
                    <a:pt x="8997" y="4363"/>
                    <a:pt x="8997" y="4836"/>
                    <a:pt x="9310" y="4836"/>
                  </a:cubicBezTo>
                  <a:cubicBezTo>
                    <a:pt x="9316" y="4836"/>
                    <a:pt x="9323" y="4835"/>
                    <a:pt x="9330" y="4835"/>
                  </a:cubicBezTo>
                  <a:lnTo>
                    <a:pt x="10280" y="4835"/>
                  </a:lnTo>
                  <a:cubicBezTo>
                    <a:pt x="10287" y="4835"/>
                    <a:pt x="10293" y="4836"/>
                    <a:pt x="10300" y="4836"/>
                  </a:cubicBezTo>
                  <a:cubicBezTo>
                    <a:pt x="10613" y="4836"/>
                    <a:pt x="10613" y="4363"/>
                    <a:pt x="10300" y="4363"/>
                  </a:cubicBezTo>
                  <a:cubicBezTo>
                    <a:pt x="10293" y="4363"/>
                    <a:pt x="10287" y="4363"/>
                    <a:pt x="10280" y="4363"/>
                  </a:cubicBezTo>
                  <a:lnTo>
                    <a:pt x="9330" y="4363"/>
                  </a:lnTo>
                  <a:cubicBezTo>
                    <a:pt x="9323" y="4363"/>
                    <a:pt x="9316" y="4363"/>
                    <a:pt x="9310" y="4363"/>
                  </a:cubicBezTo>
                  <a:close/>
                  <a:moveTo>
                    <a:pt x="13055" y="3642"/>
                  </a:moveTo>
                  <a:lnTo>
                    <a:pt x="13623" y="4405"/>
                  </a:lnTo>
                  <a:cubicBezTo>
                    <a:pt x="13714" y="4523"/>
                    <a:pt x="13859" y="4592"/>
                    <a:pt x="14005" y="4592"/>
                  </a:cubicBezTo>
                  <a:lnTo>
                    <a:pt x="14483" y="4592"/>
                  </a:lnTo>
                  <a:lnTo>
                    <a:pt x="14483" y="6139"/>
                  </a:lnTo>
                  <a:cubicBezTo>
                    <a:pt x="14483" y="6265"/>
                    <a:pt x="14384" y="6351"/>
                    <a:pt x="14277" y="6351"/>
                  </a:cubicBezTo>
                  <a:cubicBezTo>
                    <a:pt x="14237" y="6351"/>
                    <a:pt x="14195" y="6339"/>
                    <a:pt x="14157" y="6312"/>
                  </a:cubicBezTo>
                  <a:lnTo>
                    <a:pt x="14150" y="6312"/>
                  </a:lnTo>
                  <a:cubicBezTo>
                    <a:pt x="13676" y="5955"/>
                    <a:pt x="13128" y="5787"/>
                    <a:pt x="12588" y="5787"/>
                  </a:cubicBezTo>
                  <a:cubicBezTo>
                    <a:pt x="11558" y="5787"/>
                    <a:pt x="10555" y="6397"/>
                    <a:pt x="10141" y="7457"/>
                  </a:cubicBezTo>
                  <a:lnTo>
                    <a:pt x="8373" y="7457"/>
                  </a:lnTo>
                  <a:lnTo>
                    <a:pt x="8373" y="3642"/>
                  </a:lnTo>
                  <a:close/>
                  <a:moveTo>
                    <a:pt x="11216" y="1"/>
                  </a:moveTo>
                  <a:cubicBezTo>
                    <a:pt x="10946" y="340"/>
                    <a:pt x="10939" y="819"/>
                    <a:pt x="11203" y="1166"/>
                  </a:cubicBezTo>
                  <a:lnTo>
                    <a:pt x="12174" y="2470"/>
                  </a:lnTo>
                  <a:lnTo>
                    <a:pt x="10058" y="2470"/>
                  </a:lnTo>
                  <a:lnTo>
                    <a:pt x="8373" y="784"/>
                  </a:lnTo>
                  <a:lnTo>
                    <a:pt x="7415" y="784"/>
                  </a:lnTo>
                  <a:lnTo>
                    <a:pt x="7415" y="7457"/>
                  </a:lnTo>
                  <a:lnTo>
                    <a:pt x="4807" y="7457"/>
                  </a:lnTo>
                  <a:cubicBezTo>
                    <a:pt x="4391" y="6503"/>
                    <a:pt x="3507" y="6026"/>
                    <a:pt x="2623" y="6026"/>
                  </a:cubicBezTo>
                  <a:cubicBezTo>
                    <a:pt x="1740" y="6026"/>
                    <a:pt x="857" y="6503"/>
                    <a:pt x="445" y="7457"/>
                  </a:cubicBezTo>
                  <a:lnTo>
                    <a:pt x="1" y="7457"/>
                  </a:lnTo>
                  <a:cubicBezTo>
                    <a:pt x="1" y="7984"/>
                    <a:pt x="431" y="8407"/>
                    <a:pt x="958" y="8407"/>
                  </a:cubicBezTo>
                  <a:lnTo>
                    <a:pt x="14837" y="8407"/>
                  </a:lnTo>
                  <a:cubicBezTo>
                    <a:pt x="15364" y="8407"/>
                    <a:pt x="15787" y="7984"/>
                    <a:pt x="15787" y="7457"/>
                  </a:cubicBezTo>
                  <a:lnTo>
                    <a:pt x="15787" y="6985"/>
                  </a:lnTo>
                  <a:cubicBezTo>
                    <a:pt x="15787" y="6826"/>
                    <a:pt x="15725" y="6673"/>
                    <a:pt x="15614" y="6562"/>
                  </a:cubicBezTo>
                  <a:cubicBezTo>
                    <a:pt x="15496" y="6451"/>
                    <a:pt x="15434" y="6299"/>
                    <a:pt x="15441" y="6139"/>
                  </a:cubicBezTo>
                  <a:lnTo>
                    <a:pt x="15441" y="4918"/>
                  </a:lnTo>
                  <a:lnTo>
                    <a:pt x="15746" y="4245"/>
                  </a:lnTo>
                  <a:cubicBezTo>
                    <a:pt x="15876" y="3971"/>
                    <a:pt x="15681" y="3649"/>
                    <a:pt x="15374" y="3649"/>
                  </a:cubicBezTo>
                  <a:cubicBezTo>
                    <a:pt x="15371" y="3649"/>
                    <a:pt x="15368" y="3649"/>
                    <a:pt x="15364" y="3649"/>
                  </a:cubicBezTo>
                  <a:lnTo>
                    <a:pt x="14248" y="3649"/>
                  </a:lnTo>
                  <a:lnTo>
                    <a:pt x="11959" y="597"/>
                  </a:lnTo>
                  <a:cubicBezTo>
                    <a:pt x="11764" y="340"/>
                    <a:pt x="11508" y="132"/>
                    <a:pt x="112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66"/>
            <p:cNvSpPr/>
            <p:nvPr/>
          </p:nvSpPr>
          <p:spPr>
            <a:xfrm>
              <a:off x="5822964" y="4246657"/>
              <a:ext cx="100440" cy="75271"/>
            </a:xfrm>
            <a:custGeom>
              <a:rect b="b" l="l" r="r" t="t"/>
              <a:pathLst>
                <a:path extrusionOk="0" h="2865" w="3823">
                  <a:moveTo>
                    <a:pt x="2213" y="0"/>
                  </a:moveTo>
                  <a:cubicBezTo>
                    <a:pt x="1880" y="0"/>
                    <a:pt x="1561" y="181"/>
                    <a:pt x="1395" y="479"/>
                  </a:cubicBezTo>
                  <a:lnTo>
                    <a:pt x="1" y="2865"/>
                  </a:lnTo>
                  <a:lnTo>
                    <a:pt x="3822" y="2865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66"/>
            <p:cNvSpPr/>
            <p:nvPr/>
          </p:nvSpPr>
          <p:spPr>
            <a:xfrm>
              <a:off x="5948336" y="4246657"/>
              <a:ext cx="109924" cy="75271"/>
            </a:xfrm>
            <a:custGeom>
              <a:rect b="b" l="l" r="r" t="t"/>
              <a:pathLst>
                <a:path extrusionOk="0" h="2865" w="4184">
                  <a:moveTo>
                    <a:pt x="1" y="0"/>
                  </a:moveTo>
                  <a:lnTo>
                    <a:pt x="1" y="2865"/>
                  </a:lnTo>
                  <a:lnTo>
                    <a:pt x="3261" y="2865"/>
                  </a:lnTo>
                  <a:cubicBezTo>
                    <a:pt x="3843" y="2865"/>
                    <a:pt x="4183" y="2192"/>
                    <a:pt x="3829" y="1720"/>
                  </a:cubicBezTo>
                  <a:lnTo>
                    <a:pt x="2831" y="382"/>
                  </a:lnTo>
                  <a:cubicBezTo>
                    <a:pt x="2650" y="146"/>
                    <a:pt x="2366" y="0"/>
                    <a:pt x="2068" y="0"/>
                  </a:cubicBez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66"/>
            <p:cNvSpPr/>
            <p:nvPr/>
          </p:nvSpPr>
          <p:spPr>
            <a:xfrm>
              <a:off x="5738787" y="4403057"/>
              <a:ext cx="102436" cy="87803"/>
            </a:xfrm>
            <a:custGeom>
              <a:rect b="b" l="l" r="r" t="t"/>
              <a:pathLst>
                <a:path extrusionOk="0" h="3342" w="3899">
                  <a:moveTo>
                    <a:pt x="2217" y="1"/>
                  </a:moveTo>
                  <a:cubicBezTo>
                    <a:pt x="1806" y="1"/>
                    <a:pt x="1388" y="152"/>
                    <a:pt x="1047" y="491"/>
                  </a:cubicBezTo>
                  <a:cubicBezTo>
                    <a:pt x="0" y="1545"/>
                    <a:pt x="742" y="3342"/>
                    <a:pt x="2227" y="3342"/>
                  </a:cubicBezTo>
                  <a:cubicBezTo>
                    <a:pt x="3149" y="3335"/>
                    <a:pt x="3898" y="2593"/>
                    <a:pt x="3898" y="1670"/>
                  </a:cubicBezTo>
                  <a:cubicBezTo>
                    <a:pt x="3898" y="666"/>
                    <a:pt x="3075" y="1"/>
                    <a:pt x="2217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66"/>
            <p:cNvSpPr/>
            <p:nvPr/>
          </p:nvSpPr>
          <p:spPr>
            <a:xfrm>
              <a:off x="5754445" y="4404108"/>
              <a:ext cx="98443" cy="86673"/>
            </a:xfrm>
            <a:custGeom>
              <a:rect b="b" l="l" r="r" t="t"/>
              <a:pathLst>
                <a:path extrusionOk="0" h="3299" w="3747">
                  <a:moveTo>
                    <a:pt x="1977" y="0"/>
                  </a:moveTo>
                  <a:lnTo>
                    <a:pt x="1977" y="0"/>
                  </a:lnTo>
                  <a:cubicBezTo>
                    <a:pt x="1776" y="368"/>
                    <a:pt x="1839" y="832"/>
                    <a:pt x="2137" y="1131"/>
                  </a:cubicBezTo>
                  <a:lnTo>
                    <a:pt x="1131" y="2136"/>
                  </a:lnTo>
                  <a:cubicBezTo>
                    <a:pt x="949" y="1954"/>
                    <a:pt x="705" y="1860"/>
                    <a:pt x="459" y="1860"/>
                  </a:cubicBezTo>
                  <a:cubicBezTo>
                    <a:pt x="302" y="1860"/>
                    <a:pt x="144" y="1899"/>
                    <a:pt x="1" y="1977"/>
                  </a:cubicBezTo>
                  <a:cubicBezTo>
                    <a:pt x="174" y="2805"/>
                    <a:pt x="896" y="3299"/>
                    <a:pt x="1639" y="3299"/>
                  </a:cubicBezTo>
                  <a:cubicBezTo>
                    <a:pt x="2053" y="3299"/>
                    <a:pt x="2474" y="3145"/>
                    <a:pt x="2810" y="2809"/>
                  </a:cubicBezTo>
                  <a:cubicBezTo>
                    <a:pt x="3746" y="1873"/>
                    <a:pt x="3267" y="271"/>
                    <a:pt x="1977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66"/>
            <p:cNvSpPr/>
            <p:nvPr/>
          </p:nvSpPr>
          <p:spPr>
            <a:xfrm>
              <a:off x="5772311" y="4428147"/>
              <a:ext cx="43744" cy="37648"/>
            </a:xfrm>
            <a:custGeom>
              <a:rect b="b" l="l" r="r" t="t"/>
              <a:pathLst>
                <a:path extrusionOk="0" h="1433" w="1665">
                  <a:moveTo>
                    <a:pt x="951" y="1"/>
                  </a:moveTo>
                  <a:cubicBezTo>
                    <a:pt x="319" y="1"/>
                    <a:pt x="0" y="771"/>
                    <a:pt x="451" y="1221"/>
                  </a:cubicBezTo>
                  <a:cubicBezTo>
                    <a:pt x="595" y="1367"/>
                    <a:pt x="772" y="1433"/>
                    <a:pt x="947" y="1433"/>
                  </a:cubicBezTo>
                  <a:cubicBezTo>
                    <a:pt x="1313" y="1433"/>
                    <a:pt x="1665" y="1147"/>
                    <a:pt x="1665" y="715"/>
                  </a:cubicBezTo>
                  <a:cubicBezTo>
                    <a:pt x="1665" y="320"/>
                    <a:pt x="1346" y="1"/>
                    <a:pt x="951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66"/>
            <p:cNvSpPr/>
            <p:nvPr/>
          </p:nvSpPr>
          <p:spPr>
            <a:xfrm>
              <a:off x="6000277" y="4403057"/>
              <a:ext cx="102436" cy="87803"/>
            </a:xfrm>
            <a:custGeom>
              <a:rect b="b" l="l" r="r" t="t"/>
              <a:pathLst>
                <a:path extrusionOk="0" h="3342" w="3899">
                  <a:moveTo>
                    <a:pt x="2219" y="1"/>
                  </a:moveTo>
                  <a:cubicBezTo>
                    <a:pt x="1810" y="1"/>
                    <a:pt x="1393" y="152"/>
                    <a:pt x="1055" y="491"/>
                  </a:cubicBezTo>
                  <a:cubicBezTo>
                    <a:pt x="0" y="1545"/>
                    <a:pt x="750" y="3342"/>
                    <a:pt x="2234" y="3342"/>
                  </a:cubicBezTo>
                  <a:cubicBezTo>
                    <a:pt x="3156" y="3335"/>
                    <a:pt x="3899" y="2593"/>
                    <a:pt x="3899" y="1670"/>
                  </a:cubicBezTo>
                  <a:cubicBezTo>
                    <a:pt x="3899" y="666"/>
                    <a:pt x="3076" y="1"/>
                    <a:pt x="2219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66"/>
            <p:cNvSpPr/>
            <p:nvPr/>
          </p:nvSpPr>
          <p:spPr>
            <a:xfrm>
              <a:off x="6016119" y="4404108"/>
              <a:ext cx="98443" cy="86673"/>
            </a:xfrm>
            <a:custGeom>
              <a:rect b="b" l="l" r="r" t="t"/>
              <a:pathLst>
                <a:path extrusionOk="0" h="3299" w="3747">
                  <a:moveTo>
                    <a:pt x="1971" y="0"/>
                  </a:moveTo>
                  <a:lnTo>
                    <a:pt x="1971" y="0"/>
                  </a:lnTo>
                  <a:cubicBezTo>
                    <a:pt x="1770" y="368"/>
                    <a:pt x="1839" y="832"/>
                    <a:pt x="2137" y="1131"/>
                  </a:cubicBezTo>
                  <a:lnTo>
                    <a:pt x="1125" y="2136"/>
                  </a:lnTo>
                  <a:cubicBezTo>
                    <a:pt x="943" y="1954"/>
                    <a:pt x="701" y="1860"/>
                    <a:pt x="457" y="1860"/>
                  </a:cubicBezTo>
                  <a:cubicBezTo>
                    <a:pt x="301" y="1860"/>
                    <a:pt x="144" y="1899"/>
                    <a:pt x="1" y="1977"/>
                  </a:cubicBezTo>
                  <a:cubicBezTo>
                    <a:pt x="175" y="2805"/>
                    <a:pt x="897" y="3299"/>
                    <a:pt x="1639" y="3299"/>
                  </a:cubicBezTo>
                  <a:cubicBezTo>
                    <a:pt x="2054" y="3299"/>
                    <a:pt x="2475" y="3145"/>
                    <a:pt x="2810" y="2809"/>
                  </a:cubicBezTo>
                  <a:cubicBezTo>
                    <a:pt x="3746" y="1873"/>
                    <a:pt x="3268" y="271"/>
                    <a:pt x="1971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66"/>
            <p:cNvSpPr/>
            <p:nvPr/>
          </p:nvSpPr>
          <p:spPr>
            <a:xfrm>
              <a:off x="6033801" y="4428147"/>
              <a:ext cx="43954" cy="37648"/>
            </a:xfrm>
            <a:custGeom>
              <a:rect b="b" l="l" r="r" t="t"/>
              <a:pathLst>
                <a:path extrusionOk="0" h="1433" w="1673">
                  <a:moveTo>
                    <a:pt x="958" y="1"/>
                  </a:moveTo>
                  <a:cubicBezTo>
                    <a:pt x="320" y="1"/>
                    <a:pt x="1" y="771"/>
                    <a:pt x="452" y="1221"/>
                  </a:cubicBezTo>
                  <a:cubicBezTo>
                    <a:pt x="597" y="1367"/>
                    <a:pt x="777" y="1433"/>
                    <a:pt x="952" y="1433"/>
                  </a:cubicBezTo>
                  <a:cubicBezTo>
                    <a:pt x="1320" y="1433"/>
                    <a:pt x="1672" y="1147"/>
                    <a:pt x="1672" y="715"/>
                  </a:cubicBezTo>
                  <a:cubicBezTo>
                    <a:pt x="1672" y="320"/>
                    <a:pt x="1353" y="1"/>
                    <a:pt x="958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66"/>
            <p:cNvSpPr/>
            <p:nvPr/>
          </p:nvSpPr>
          <p:spPr>
            <a:xfrm>
              <a:off x="5728567" y="4328469"/>
              <a:ext cx="39382" cy="49051"/>
            </a:xfrm>
            <a:custGeom>
              <a:rect b="b" l="l" r="r" t="t"/>
              <a:pathLst>
                <a:path extrusionOk="0" h="1867" w="1499">
                  <a:moveTo>
                    <a:pt x="1499" y="1"/>
                  </a:moveTo>
                  <a:lnTo>
                    <a:pt x="1429" y="15"/>
                  </a:lnTo>
                  <a:cubicBezTo>
                    <a:pt x="590" y="230"/>
                    <a:pt x="1" y="993"/>
                    <a:pt x="1" y="1866"/>
                  </a:cubicBezTo>
                  <a:lnTo>
                    <a:pt x="549" y="1866"/>
                  </a:lnTo>
                  <a:cubicBezTo>
                    <a:pt x="1076" y="1866"/>
                    <a:pt x="1499" y="1436"/>
                    <a:pt x="1499" y="909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rgbClr val="AD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66"/>
            <p:cNvSpPr/>
            <p:nvPr/>
          </p:nvSpPr>
          <p:spPr>
            <a:xfrm>
              <a:off x="6109071" y="4346886"/>
              <a:ext cx="28821" cy="24985"/>
            </a:xfrm>
            <a:custGeom>
              <a:rect b="b" l="l" r="r" t="t"/>
              <a:pathLst>
                <a:path extrusionOk="0" h="951" w="1097">
                  <a:moveTo>
                    <a:pt x="0" y="0"/>
                  </a:moveTo>
                  <a:lnTo>
                    <a:pt x="0" y="950"/>
                  </a:lnTo>
                  <a:lnTo>
                    <a:pt x="951" y="950"/>
                  </a:lnTo>
                  <a:lnTo>
                    <a:pt x="951" y="319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82" name="Google Shape;14082;p66"/>
          <p:cNvGrpSpPr/>
          <p:nvPr/>
        </p:nvGrpSpPr>
        <p:grpSpPr>
          <a:xfrm>
            <a:off x="834210" y="3696905"/>
            <a:ext cx="371782" cy="342751"/>
            <a:chOff x="834210" y="3696905"/>
            <a:chExt cx="371782" cy="342751"/>
          </a:xfrm>
        </p:grpSpPr>
        <p:sp>
          <p:nvSpPr>
            <p:cNvPr id="14083" name="Google Shape;14083;p66"/>
            <p:cNvSpPr/>
            <p:nvPr/>
          </p:nvSpPr>
          <p:spPr>
            <a:xfrm>
              <a:off x="866289" y="3696905"/>
              <a:ext cx="138876" cy="111500"/>
            </a:xfrm>
            <a:custGeom>
              <a:rect b="b" l="l" r="r" t="t"/>
              <a:pathLst>
                <a:path extrusionOk="0" h="4244" w="5286">
                  <a:moveTo>
                    <a:pt x="1856" y="0"/>
                  </a:moveTo>
                  <a:cubicBezTo>
                    <a:pt x="1791" y="0"/>
                    <a:pt x="1728" y="4"/>
                    <a:pt x="1665" y="13"/>
                  </a:cubicBezTo>
                  <a:cubicBezTo>
                    <a:pt x="1124" y="89"/>
                    <a:pt x="701" y="471"/>
                    <a:pt x="416" y="1150"/>
                  </a:cubicBezTo>
                  <a:cubicBezTo>
                    <a:pt x="35" y="2094"/>
                    <a:pt x="0" y="2857"/>
                    <a:pt x="326" y="3418"/>
                  </a:cubicBezTo>
                  <a:cubicBezTo>
                    <a:pt x="736" y="4126"/>
                    <a:pt x="1540" y="4237"/>
                    <a:pt x="1575" y="4244"/>
                  </a:cubicBezTo>
                  <a:lnTo>
                    <a:pt x="5078" y="4244"/>
                  </a:lnTo>
                  <a:cubicBezTo>
                    <a:pt x="5189" y="4244"/>
                    <a:pt x="5286" y="4154"/>
                    <a:pt x="5286" y="4036"/>
                  </a:cubicBezTo>
                  <a:lnTo>
                    <a:pt x="5286" y="2475"/>
                  </a:lnTo>
                  <a:cubicBezTo>
                    <a:pt x="5279" y="2427"/>
                    <a:pt x="5265" y="2385"/>
                    <a:pt x="5237" y="2350"/>
                  </a:cubicBezTo>
                  <a:cubicBezTo>
                    <a:pt x="5157" y="2250"/>
                    <a:pt x="3361" y="0"/>
                    <a:pt x="1856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66"/>
            <p:cNvSpPr/>
            <p:nvPr/>
          </p:nvSpPr>
          <p:spPr>
            <a:xfrm>
              <a:off x="1035221" y="3696905"/>
              <a:ext cx="138693" cy="111500"/>
            </a:xfrm>
            <a:custGeom>
              <a:rect b="b" l="l" r="r" t="t"/>
              <a:pathLst>
                <a:path extrusionOk="0" h="4244" w="5279">
                  <a:moveTo>
                    <a:pt x="3423" y="0"/>
                  </a:moveTo>
                  <a:cubicBezTo>
                    <a:pt x="1918" y="0"/>
                    <a:pt x="122" y="2250"/>
                    <a:pt x="42" y="2350"/>
                  </a:cubicBezTo>
                  <a:cubicBezTo>
                    <a:pt x="14" y="2385"/>
                    <a:pt x="0" y="2433"/>
                    <a:pt x="0" y="2475"/>
                  </a:cubicBezTo>
                  <a:lnTo>
                    <a:pt x="0" y="4036"/>
                  </a:lnTo>
                  <a:cubicBezTo>
                    <a:pt x="0" y="4154"/>
                    <a:pt x="90" y="4244"/>
                    <a:pt x="208" y="4244"/>
                  </a:cubicBezTo>
                  <a:lnTo>
                    <a:pt x="3711" y="4244"/>
                  </a:lnTo>
                  <a:cubicBezTo>
                    <a:pt x="3746" y="4244"/>
                    <a:pt x="4550" y="4126"/>
                    <a:pt x="4953" y="3425"/>
                  </a:cubicBezTo>
                  <a:cubicBezTo>
                    <a:pt x="5279" y="2857"/>
                    <a:pt x="5251" y="2094"/>
                    <a:pt x="4855" y="1157"/>
                  </a:cubicBezTo>
                  <a:cubicBezTo>
                    <a:pt x="4578" y="471"/>
                    <a:pt x="4155" y="89"/>
                    <a:pt x="3614" y="13"/>
                  </a:cubicBezTo>
                  <a:cubicBezTo>
                    <a:pt x="3551" y="4"/>
                    <a:pt x="3487" y="0"/>
                    <a:pt x="342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66"/>
            <p:cNvSpPr/>
            <p:nvPr/>
          </p:nvSpPr>
          <p:spPr>
            <a:xfrm>
              <a:off x="867550" y="3750080"/>
              <a:ext cx="137615" cy="58325"/>
            </a:xfrm>
            <a:custGeom>
              <a:rect b="b" l="l" r="r" t="t"/>
              <a:pathLst>
                <a:path extrusionOk="0" h="2220" w="5238">
                  <a:moveTo>
                    <a:pt x="105" y="0"/>
                  </a:moveTo>
                  <a:cubicBezTo>
                    <a:pt x="1" y="555"/>
                    <a:pt x="56" y="1020"/>
                    <a:pt x="278" y="1401"/>
                  </a:cubicBezTo>
                  <a:cubicBezTo>
                    <a:pt x="688" y="2102"/>
                    <a:pt x="1492" y="2220"/>
                    <a:pt x="1527" y="2220"/>
                  </a:cubicBezTo>
                  <a:lnTo>
                    <a:pt x="5030" y="2220"/>
                  </a:lnTo>
                  <a:cubicBezTo>
                    <a:pt x="5141" y="2220"/>
                    <a:pt x="5238" y="2130"/>
                    <a:pt x="5238" y="2012"/>
                  </a:cubicBezTo>
                  <a:lnTo>
                    <a:pt x="5238" y="1061"/>
                  </a:lnTo>
                  <a:cubicBezTo>
                    <a:pt x="5231" y="1172"/>
                    <a:pt x="5141" y="1270"/>
                    <a:pt x="5030" y="1270"/>
                  </a:cubicBezTo>
                  <a:lnTo>
                    <a:pt x="1527" y="1270"/>
                  </a:lnTo>
                  <a:cubicBezTo>
                    <a:pt x="1492" y="1263"/>
                    <a:pt x="688" y="1152"/>
                    <a:pt x="278" y="444"/>
                  </a:cubicBezTo>
                  <a:cubicBezTo>
                    <a:pt x="202" y="305"/>
                    <a:pt x="140" y="160"/>
                    <a:pt x="1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66"/>
            <p:cNvSpPr/>
            <p:nvPr/>
          </p:nvSpPr>
          <p:spPr>
            <a:xfrm>
              <a:off x="1035221" y="3750080"/>
              <a:ext cx="137431" cy="58325"/>
            </a:xfrm>
            <a:custGeom>
              <a:rect b="b" l="l" r="r" t="t"/>
              <a:pathLst>
                <a:path extrusionOk="0" h="2220" w="5231">
                  <a:moveTo>
                    <a:pt x="5126" y="0"/>
                  </a:moveTo>
                  <a:cubicBezTo>
                    <a:pt x="5091" y="153"/>
                    <a:pt x="5036" y="305"/>
                    <a:pt x="4953" y="444"/>
                  </a:cubicBezTo>
                  <a:cubicBezTo>
                    <a:pt x="4550" y="1145"/>
                    <a:pt x="3739" y="1263"/>
                    <a:pt x="3711" y="1263"/>
                  </a:cubicBezTo>
                  <a:lnTo>
                    <a:pt x="208" y="1263"/>
                  </a:lnTo>
                  <a:cubicBezTo>
                    <a:pt x="90" y="1263"/>
                    <a:pt x="0" y="1172"/>
                    <a:pt x="0" y="1055"/>
                  </a:cubicBezTo>
                  <a:lnTo>
                    <a:pt x="0" y="2012"/>
                  </a:lnTo>
                  <a:cubicBezTo>
                    <a:pt x="0" y="2123"/>
                    <a:pt x="90" y="2220"/>
                    <a:pt x="208" y="2220"/>
                  </a:cubicBezTo>
                  <a:lnTo>
                    <a:pt x="3711" y="2220"/>
                  </a:lnTo>
                  <a:cubicBezTo>
                    <a:pt x="3746" y="2213"/>
                    <a:pt x="4550" y="2102"/>
                    <a:pt x="4953" y="1394"/>
                  </a:cubicBezTo>
                  <a:cubicBezTo>
                    <a:pt x="5175" y="1020"/>
                    <a:pt x="5230" y="548"/>
                    <a:pt x="51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66"/>
            <p:cNvSpPr/>
            <p:nvPr/>
          </p:nvSpPr>
          <p:spPr>
            <a:xfrm>
              <a:off x="994210" y="3756438"/>
              <a:ext cx="51967" cy="51967"/>
            </a:xfrm>
            <a:custGeom>
              <a:rect b="b" l="l" r="r" t="t"/>
              <a:pathLst>
                <a:path extrusionOk="0" h="1978" w="1978">
                  <a:moveTo>
                    <a:pt x="209" y="1"/>
                  </a:moveTo>
                  <a:cubicBezTo>
                    <a:pt x="91" y="1"/>
                    <a:pt x="1" y="98"/>
                    <a:pt x="1" y="209"/>
                  </a:cubicBezTo>
                  <a:lnTo>
                    <a:pt x="1" y="1770"/>
                  </a:lnTo>
                  <a:cubicBezTo>
                    <a:pt x="1" y="1888"/>
                    <a:pt x="91" y="1978"/>
                    <a:pt x="209" y="1978"/>
                  </a:cubicBezTo>
                  <a:lnTo>
                    <a:pt x="1769" y="1978"/>
                  </a:lnTo>
                  <a:cubicBezTo>
                    <a:pt x="1880" y="1978"/>
                    <a:pt x="1977" y="1888"/>
                    <a:pt x="1977" y="1770"/>
                  </a:cubicBezTo>
                  <a:lnTo>
                    <a:pt x="1977" y="209"/>
                  </a:lnTo>
                  <a:cubicBezTo>
                    <a:pt x="1977" y="98"/>
                    <a:pt x="1880" y="1"/>
                    <a:pt x="17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66"/>
            <p:cNvSpPr/>
            <p:nvPr/>
          </p:nvSpPr>
          <p:spPr>
            <a:xfrm>
              <a:off x="994210" y="3783420"/>
              <a:ext cx="51967" cy="24985"/>
            </a:xfrm>
            <a:custGeom>
              <a:rect b="b" l="l" r="r" t="t"/>
              <a:pathLst>
                <a:path extrusionOk="0" h="951" w="1978">
                  <a:moveTo>
                    <a:pt x="1" y="1"/>
                  </a:moveTo>
                  <a:lnTo>
                    <a:pt x="1" y="743"/>
                  </a:lnTo>
                  <a:cubicBezTo>
                    <a:pt x="1" y="861"/>
                    <a:pt x="91" y="951"/>
                    <a:pt x="209" y="951"/>
                  </a:cubicBezTo>
                  <a:lnTo>
                    <a:pt x="1769" y="951"/>
                  </a:lnTo>
                  <a:cubicBezTo>
                    <a:pt x="1880" y="951"/>
                    <a:pt x="1977" y="861"/>
                    <a:pt x="1977" y="743"/>
                  </a:cubicBezTo>
                  <a:lnTo>
                    <a:pt x="1977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9" name="Google Shape;14089;p66"/>
            <p:cNvSpPr/>
            <p:nvPr/>
          </p:nvSpPr>
          <p:spPr>
            <a:xfrm>
              <a:off x="861718" y="3851387"/>
              <a:ext cx="316768" cy="188269"/>
            </a:xfrm>
            <a:custGeom>
              <a:rect b="b" l="l" r="r" t="t"/>
              <a:pathLst>
                <a:path extrusionOk="0" h="7166" w="12057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6264"/>
                  </a:lnTo>
                  <a:cubicBezTo>
                    <a:pt x="1" y="6757"/>
                    <a:pt x="410" y="7166"/>
                    <a:pt x="903" y="7166"/>
                  </a:cubicBezTo>
                  <a:lnTo>
                    <a:pt x="11154" y="7166"/>
                  </a:lnTo>
                  <a:cubicBezTo>
                    <a:pt x="11654" y="7166"/>
                    <a:pt x="12056" y="6757"/>
                    <a:pt x="12056" y="6264"/>
                  </a:cubicBez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A7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66"/>
            <p:cNvSpPr/>
            <p:nvPr/>
          </p:nvSpPr>
          <p:spPr>
            <a:xfrm>
              <a:off x="861718" y="3851387"/>
              <a:ext cx="316768" cy="29005"/>
            </a:xfrm>
            <a:custGeom>
              <a:rect b="b" l="l" r="r" t="t"/>
              <a:pathLst>
                <a:path extrusionOk="0" h="1104" w="12057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1104"/>
                  </a:lnTo>
                  <a:lnTo>
                    <a:pt x="12056" y="1104"/>
                  </a:ln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7F93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66"/>
            <p:cNvSpPr/>
            <p:nvPr/>
          </p:nvSpPr>
          <p:spPr>
            <a:xfrm>
              <a:off x="834394" y="3797450"/>
              <a:ext cx="371598" cy="64893"/>
            </a:xfrm>
            <a:custGeom>
              <a:rect b="b" l="l" r="r" t="t"/>
              <a:pathLst>
                <a:path extrusionOk="0" h="2470" w="14144">
                  <a:moveTo>
                    <a:pt x="209" y="1"/>
                  </a:moveTo>
                  <a:cubicBezTo>
                    <a:pt x="91" y="1"/>
                    <a:pt x="0" y="98"/>
                    <a:pt x="0" y="209"/>
                  </a:cubicBezTo>
                  <a:lnTo>
                    <a:pt x="0" y="2262"/>
                  </a:lnTo>
                  <a:cubicBezTo>
                    <a:pt x="0" y="2380"/>
                    <a:pt x="91" y="2470"/>
                    <a:pt x="209" y="2470"/>
                  </a:cubicBezTo>
                  <a:lnTo>
                    <a:pt x="13935" y="2470"/>
                  </a:lnTo>
                  <a:cubicBezTo>
                    <a:pt x="14053" y="2470"/>
                    <a:pt x="14143" y="2380"/>
                    <a:pt x="14143" y="2262"/>
                  </a:cubicBezTo>
                  <a:lnTo>
                    <a:pt x="14143" y="209"/>
                  </a:lnTo>
                  <a:cubicBezTo>
                    <a:pt x="14143" y="98"/>
                    <a:pt x="14053" y="1"/>
                    <a:pt x="13935" y="1"/>
                  </a:cubicBez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66"/>
            <p:cNvSpPr/>
            <p:nvPr/>
          </p:nvSpPr>
          <p:spPr>
            <a:xfrm>
              <a:off x="834210" y="3837174"/>
              <a:ext cx="371782" cy="25169"/>
            </a:xfrm>
            <a:custGeom>
              <a:rect b="b" l="l" r="r" t="t"/>
              <a:pathLst>
                <a:path extrusionOk="0" h="958" w="14151">
                  <a:moveTo>
                    <a:pt x="1" y="1"/>
                  </a:moveTo>
                  <a:lnTo>
                    <a:pt x="1" y="750"/>
                  </a:lnTo>
                  <a:cubicBezTo>
                    <a:pt x="1" y="868"/>
                    <a:pt x="91" y="958"/>
                    <a:pt x="209" y="958"/>
                  </a:cubicBezTo>
                  <a:lnTo>
                    <a:pt x="13942" y="958"/>
                  </a:lnTo>
                  <a:cubicBezTo>
                    <a:pt x="14060" y="958"/>
                    <a:pt x="14150" y="868"/>
                    <a:pt x="14150" y="750"/>
                  </a:cubicBezTo>
                  <a:lnTo>
                    <a:pt x="14150" y="1"/>
                  </a:ln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66"/>
            <p:cNvSpPr/>
            <p:nvPr/>
          </p:nvSpPr>
          <p:spPr>
            <a:xfrm>
              <a:off x="987642" y="3797450"/>
              <a:ext cx="64919" cy="242206"/>
            </a:xfrm>
            <a:custGeom>
              <a:rect b="b" l="l" r="r" t="t"/>
              <a:pathLst>
                <a:path extrusionOk="0" h="9219" w="2471">
                  <a:moveTo>
                    <a:pt x="209" y="1"/>
                  </a:moveTo>
                  <a:cubicBezTo>
                    <a:pt x="98" y="1"/>
                    <a:pt x="1" y="98"/>
                    <a:pt x="1" y="209"/>
                  </a:cubicBezTo>
                  <a:lnTo>
                    <a:pt x="1" y="9011"/>
                  </a:lnTo>
                  <a:cubicBezTo>
                    <a:pt x="1" y="9122"/>
                    <a:pt x="98" y="9219"/>
                    <a:pt x="209" y="9219"/>
                  </a:cubicBezTo>
                  <a:lnTo>
                    <a:pt x="2262" y="9219"/>
                  </a:lnTo>
                  <a:cubicBezTo>
                    <a:pt x="2380" y="9219"/>
                    <a:pt x="2470" y="9122"/>
                    <a:pt x="2470" y="9011"/>
                  </a:cubicBezTo>
                  <a:lnTo>
                    <a:pt x="2470" y="209"/>
                  </a:lnTo>
                  <a:cubicBezTo>
                    <a:pt x="2470" y="98"/>
                    <a:pt x="2380" y="1"/>
                    <a:pt x="226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66"/>
            <p:cNvSpPr/>
            <p:nvPr/>
          </p:nvSpPr>
          <p:spPr>
            <a:xfrm>
              <a:off x="1027366" y="3797450"/>
              <a:ext cx="25195" cy="242206"/>
            </a:xfrm>
            <a:custGeom>
              <a:rect b="b" l="l" r="r" t="t"/>
              <a:pathLst>
                <a:path extrusionOk="0" h="9219" w="959">
                  <a:moveTo>
                    <a:pt x="1" y="1"/>
                  </a:moveTo>
                  <a:lnTo>
                    <a:pt x="1" y="9219"/>
                  </a:lnTo>
                  <a:lnTo>
                    <a:pt x="750" y="9219"/>
                  </a:lnTo>
                  <a:cubicBezTo>
                    <a:pt x="868" y="9219"/>
                    <a:pt x="958" y="9122"/>
                    <a:pt x="958" y="9011"/>
                  </a:cubicBezTo>
                  <a:lnTo>
                    <a:pt x="958" y="209"/>
                  </a:lnTo>
                  <a:cubicBezTo>
                    <a:pt x="958" y="98"/>
                    <a:pt x="868" y="1"/>
                    <a:pt x="7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95" name="Google Shape;14095;p66"/>
          <p:cNvGrpSpPr/>
          <p:nvPr/>
        </p:nvGrpSpPr>
        <p:grpSpPr>
          <a:xfrm>
            <a:off x="1359398" y="3682271"/>
            <a:ext cx="395296" cy="371966"/>
            <a:chOff x="1359398" y="3682271"/>
            <a:chExt cx="395296" cy="371966"/>
          </a:xfrm>
        </p:grpSpPr>
        <p:sp>
          <p:nvSpPr>
            <p:cNvPr id="14096" name="Google Shape;14096;p66"/>
            <p:cNvSpPr/>
            <p:nvPr/>
          </p:nvSpPr>
          <p:spPr>
            <a:xfrm>
              <a:off x="1382911" y="3682271"/>
              <a:ext cx="371782" cy="371966"/>
            </a:xfrm>
            <a:custGeom>
              <a:rect b="b" l="l" r="r" t="t"/>
              <a:pathLst>
                <a:path extrusionOk="0" h="14158" w="14151">
                  <a:moveTo>
                    <a:pt x="7075" y="1"/>
                  </a:moveTo>
                  <a:cubicBezTo>
                    <a:pt x="3170" y="1"/>
                    <a:pt x="0" y="3171"/>
                    <a:pt x="0" y="7083"/>
                  </a:cubicBezTo>
                  <a:cubicBezTo>
                    <a:pt x="0" y="10988"/>
                    <a:pt x="3170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66"/>
            <p:cNvSpPr/>
            <p:nvPr/>
          </p:nvSpPr>
          <p:spPr>
            <a:xfrm>
              <a:off x="1498090" y="3920668"/>
              <a:ext cx="141241" cy="39172"/>
            </a:xfrm>
            <a:custGeom>
              <a:rect b="b" l="l" r="r" t="t"/>
              <a:pathLst>
                <a:path extrusionOk="0" h="1491" w="5376">
                  <a:moveTo>
                    <a:pt x="408" y="0"/>
                  </a:moveTo>
                  <a:cubicBezTo>
                    <a:pt x="190" y="0"/>
                    <a:pt x="1" y="270"/>
                    <a:pt x="194" y="485"/>
                  </a:cubicBezTo>
                  <a:cubicBezTo>
                    <a:pt x="777" y="1109"/>
                    <a:pt x="1706" y="1491"/>
                    <a:pt x="2691" y="1491"/>
                  </a:cubicBezTo>
                  <a:cubicBezTo>
                    <a:pt x="3676" y="1491"/>
                    <a:pt x="4606" y="1109"/>
                    <a:pt x="5181" y="485"/>
                  </a:cubicBezTo>
                  <a:cubicBezTo>
                    <a:pt x="5375" y="270"/>
                    <a:pt x="5181" y="0"/>
                    <a:pt x="4964" y="0"/>
                  </a:cubicBezTo>
                  <a:cubicBezTo>
                    <a:pt x="4894" y="0"/>
                    <a:pt x="4821" y="29"/>
                    <a:pt x="4758" y="97"/>
                  </a:cubicBezTo>
                  <a:cubicBezTo>
                    <a:pt x="4287" y="610"/>
                    <a:pt x="3510" y="915"/>
                    <a:pt x="2684" y="915"/>
                  </a:cubicBezTo>
                  <a:cubicBezTo>
                    <a:pt x="1859" y="915"/>
                    <a:pt x="1089" y="610"/>
                    <a:pt x="617" y="97"/>
                  </a:cubicBezTo>
                  <a:cubicBezTo>
                    <a:pt x="553" y="29"/>
                    <a:pt x="479" y="0"/>
                    <a:pt x="408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66"/>
            <p:cNvSpPr/>
            <p:nvPr/>
          </p:nvSpPr>
          <p:spPr>
            <a:xfrm>
              <a:off x="1490786" y="3826428"/>
              <a:ext cx="30108" cy="41931"/>
            </a:xfrm>
            <a:custGeom>
              <a:rect b="b" l="l" r="r" t="t"/>
              <a:pathLst>
                <a:path extrusionOk="0" h="1596" w="1146">
                  <a:moveTo>
                    <a:pt x="557" y="0"/>
                  </a:moveTo>
                  <a:cubicBezTo>
                    <a:pt x="251" y="0"/>
                    <a:pt x="1" y="254"/>
                    <a:pt x="1" y="569"/>
                  </a:cubicBezTo>
                  <a:lnTo>
                    <a:pt x="1" y="1020"/>
                  </a:lnTo>
                  <a:cubicBezTo>
                    <a:pt x="1" y="1339"/>
                    <a:pt x="257" y="1596"/>
                    <a:pt x="569" y="1596"/>
                  </a:cubicBezTo>
                  <a:cubicBezTo>
                    <a:pt x="888" y="1596"/>
                    <a:pt x="1145" y="1339"/>
                    <a:pt x="1145" y="1027"/>
                  </a:cubicBezTo>
                  <a:lnTo>
                    <a:pt x="1145" y="569"/>
                  </a:lnTo>
                  <a:cubicBezTo>
                    <a:pt x="1145" y="250"/>
                    <a:pt x="888" y="0"/>
                    <a:pt x="569" y="0"/>
                  </a:cubicBezTo>
                  <a:cubicBezTo>
                    <a:pt x="565" y="0"/>
                    <a:pt x="561" y="0"/>
                    <a:pt x="55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66"/>
            <p:cNvSpPr/>
            <p:nvPr/>
          </p:nvSpPr>
          <p:spPr>
            <a:xfrm>
              <a:off x="1502819" y="3826349"/>
              <a:ext cx="18075" cy="29951"/>
            </a:xfrm>
            <a:custGeom>
              <a:rect b="b" l="l" r="r" t="t"/>
              <a:pathLst>
                <a:path extrusionOk="0" h="1140" w="688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66"/>
            <p:cNvSpPr/>
            <p:nvPr/>
          </p:nvSpPr>
          <p:spPr>
            <a:xfrm>
              <a:off x="1616710" y="3826244"/>
              <a:ext cx="30082" cy="42115"/>
            </a:xfrm>
            <a:custGeom>
              <a:rect b="b" l="l" r="r" t="t"/>
              <a:pathLst>
                <a:path extrusionOk="0" h="1603" w="1145">
                  <a:moveTo>
                    <a:pt x="576" y="1"/>
                  </a:moveTo>
                  <a:cubicBezTo>
                    <a:pt x="257" y="1"/>
                    <a:pt x="1" y="257"/>
                    <a:pt x="1" y="576"/>
                  </a:cubicBezTo>
                  <a:lnTo>
                    <a:pt x="1" y="1027"/>
                  </a:lnTo>
                  <a:cubicBezTo>
                    <a:pt x="1" y="1346"/>
                    <a:pt x="257" y="1603"/>
                    <a:pt x="576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76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66"/>
            <p:cNvSpPr/>
            <p:nvPr/>
          </p:nvSpPr>
          <p:spPr>
            <a:xfrm>
              <a:off x="1628743" y="3826349"/>
              <a:ext cx="18049" cy="29951"/>
            </a:xfrm>
            <a:custGeom>
              <a:rect b="b" l="l" r="r" t="t"/>
              <a:pathLst>
                <a:path extrusionOk="0" h="1140" w="687">
                  <a:moveTo>
                    <a:pt x="82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8" y="3"/>
                  </a:cubicBezTo>
                  <a:cubicBezTo>
                    <a:pt x="106" y="1"/>
                    <a:pt x="94" y="1"/>
                    <a:pt x="82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66"/>
            <p:cNvSpPr/>
            <p:nvPr/>
          </p:nvSpPr>
          <p:spPr>
            <a:xfrm>
              <a:off x="1359398" y="3724018"/>
              <a:ext cx="353733" cy="330114"/>
            </a:xfrm>
            <a:custGeom>
              <a:rect b="b" l="l" r="r" t="t"/>
              <a:pathLst>
                <a:path extrusionOk="0" h="12565" w="13464">
                  <a:moveTo>
                    <a:pt x="3510" y="0"/>
                  </a:moveTo>
                  <a:cubicBezTo>
                    <a:pt x="250" y="2650"/>
                    <a:pt x="1" y="7526"/>
                    <a:pt x="2969" y="10495"/>
                  </a:cubicBezTo>
                  <a:cubicBezTo>
                    <a:pt x="4356" y="11882"/>
                    <a:pt x="6164" y="12564"/>
                    <a:pt x="7967" y="12564"/>
                  </a:cubicBezTo>
                  <a:cubicBezTo>
                    <a:pt x="10014" y="12564"/>
                    <a:pt x="12055" y="11684"/>
                    <a:pt x="13464" y="9954"/>
                  </a:cubicBezTo>
                  <a:lnTo>
                    <a:pt x="13464" y="9954"/>
                  </a:lnTo>
                  <a:cubicBezTo>
                    <a:pt x="12201" y="10980"/>
                    <a:pt x="10627" y="11542"/>
                    <a:pt x="8997" y="11542"/>
                  </a:cubicBezTo>
                  <a:cubicBezTo>
                    <a:pt x="6271" y="11542"/>
                    <a:pt x="3781" y="9968"/>
                    <a:pt x="2609" y="7505"/>
                  </a:cubicBezTo>
                  <a:cubicBezTo>
                    <a:pt x="1436" y="5036"/>
                    <a:pt x="1783" y="2116"/>
                    <a:pt x="3510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3" name="Google Shape;14103;p66"/>
          <p:cNvGrpSpPr/>
          <p:nvPr/>
        </p:nvGrpSpPr>
        <p:grpSpPr>
          <a:xfrm>
            <a:off x="1908099" y="3682271"/>
            <a:ext cx="395296" cy="371966"/>
            <a:chOff x="1908099" y="3682271"/>
            <a:chExt cx="395296" cy="371966"/>
          </a:xfrm>
        </p:grpSpPr>
        <p:sp>
          <p:nvSpPr>
            <p:cNvPr id="14104" name="Google Shape;14104;p66"/>
            <p:cNvSpPr/>
            <p:nvPr/>
          </p:nvSpPr>
          <p:spPr>
            <a:xfrm>
              <a:off x="1931613" y="3682271"/>
              <a:ext cx="371782" cy="371966"/>
            </a:xfrm>
            <a:custGeom>
              <a:rect b="b" l="l" r="r" t="t"/>
              <a:pathLst>
                <a:path extrusionOk="0" h="14158" w="14151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66"/>
            <p:cNvSpPr/>
            <p:nvPr/>
          </p:nvSpPr>
          <p:spPr>
            <a:xfrm>
              <a:off x="2039487" y="3826244"/>
              <a:ext cx="30082" cy="42115"/>
            </a:xfrm>
            <a:custGeom>
              <a:rect b="b" l="l" r="r" t="t"/>
              <a:pathLst>
                <a:path extrusionOk="0" h="1603" w="1145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66"/>
            <p:cNvSpPr/>
            <p:nvPr/>
          </p:nvSpPr>
          <p:spPr>
            <a:xfrm>
              <a:off x="2051520" y="3826349"/>
              <a:ext cx="18049" cy="29951"/>
            </a:xfrm>
            <a:custGeom>
              <a:rect b="b" l="l" r="r" t="t"/>
              <a:pathLst>
                <a:path extrusionOk="0" h="1140" w="687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66"/>
            <p:cNvSpPr/>
            <p:nvPr/>
          </p:nvSpPr>
          <p:spPr>
            <a:xfrm>
              <a:off x="2165412" y="3826244"/>
              <a:ext cx="30082" cy="42115"/>
            </a:xfrm>
            <a:custGeom>
              <a:rect b="b" l="l" r="r" t="t"/>
              <a:pathLst>
                <a:path extrusionOk="0" h="1603" w="1145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66"/>
            <p:cNvSpPr/>
            <p:nvPr/>
          </p:nvSpPr>
          <p:spPr>
            <a:xfrm>
              <a:off x="2177444" y="3826349"/>
              <a:ext cx="18049" cy="29951"/>
            </a:xfrm>
            <a:custGeom>
              <a:rect b="b" l="l" r="r" t="t"/>
              <a:pathLst>
                <a:path extrusionOk="0" h="1140" w="687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66"/>
            <p:cNvSpPr/>
            <p:nvPr/>
          </p:nvSpPr>
          <p:spPr>
            <a:xfrm>
              <a:off x="2047501" y="3920825"/>
              <a:ext cx="140532" cy="39015"/>
            </a:xfrm>
            <a:custGeom>
              <a:rect b="b" l="l" r="r" t="t"/>
              <a:pathLst>
                <a:path extrusionOk="0" h="1485" w="5349">
                  <a:moveTo>
                    <a:pt x="2664" y="0"/>
                  </a:moveTo>
                  <a:cubicBezTo>
                    <a:pt x="1679" y="0"/>
                    <a:pt x="750" y="375"/>
                    <a:pt x="167" y="1006"/>
                  </a:cubicBezTo>
                  <a:cubicBezTo>
                    <a:pt x="1" y="1186"/>
                    <a:pt x="132" y="1485"/>
                    <a:pt x="382" y="1485"/>
                  </a:cubicBezTo>
                  <a:cubicBezTo>
                    <a:pt x="458" y="1478"/>
                    <a:pt x="535" y="1443"/>
                    <a:pt x="590" y="1388"/>
                  </a:cubicBezTo>
                  <a:cubicBezTo>
                    <a:pt x="1062" y="874"/>
                    <a:pt x="1839" y="562"/>
                    <a:pt x="2664" y="562"/>
                  </a:cubicBezTo>
                  <a:cubicBezTo>
                    <a:pt x="3490" y="562"/>
                    <a:pt x="4259" y="874"/>
                    <a:pt x="4738" y="1388"/>
                  </a:cubicBezTo>
                  <a:cubicBezTo>
                    <a:pt x="4800" y="1455"/>
                    <a:pt x="4872" y="1483"/>
                    <a:pt x="4941" y="1483"/>
                  </a:cubicBezTo>
                  <a:cubicBezTo>
                    <a:pt x="5157" y="1483"/>
                    <a:pt x="5349" y="1209"/>
                    <a:pt x="5154" y="999"/>
                  </a:cubicBezTo>
                  <a:cubicBezTo>
                    <a:pt x="4579" y="375"/>
                    <a:pt x="3642" y="0"/>
                    <a:pt x="2664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66"/>
            <p:cNvSpPr/>
            <p:nvPr/>
          </p:nvSpPr>
          <p:spPr>
            <a:xfrm>
              <a:off x="1908099" y="3724018"/>
              <a:ext cx="353549" cy="330114"/>
            </a:xfrm>
            <a:custGeom>
              <a:rect b="b" l="l" r="r" t="t"/>
              <a:pathLst>
                <a:path extrusionOk="0" h="12565" w="13457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3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11" name="Google Shape;14111;p66"/>
          <p:cNvGrpSpPr/>
          <p:nvPr/>
        </p:nvGrpSpPr>
        <p:grpSpPr>
          <a:xfrm>
            <a:off x="2456800" y="3682271"/>
            <a:ext cx="395270" cy="371966"/>
            <a:chOff x="2456800" y="3682271"/>
            <a:chExt cx="395270" cy="371966"/>
          </a:xfrm>
        </p:grpSpPr>
        <p:sp>
          <p:nvSpPr>
            <p:cNvPr id="14112" name="Google Shape;14112;p66"/>
            <p:cNvSpPr/>
            <p:nvPr/>
          </p:nvSpPr>
          <p:spPr>
            <a:xfrm>
              <a:off x="2480314" y="3682271"/>
              <a:ext cx="371756" cy="371966"/>
            </a:xfrm>
            <a:custGeom>
              <a:rect b="b" l="l" r="r" t="t"/>
              <a:pathLst>
                <a:path extrusionOk="0" h="14158" w="1415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66"/>
            <p:cNvSpPr/>
            <p:nvPr/>
          </p:nvSpPr>
          <p:spPr>
            <a:xfrm>
              <a:off x="2456800" y="3724018"/>
              <a:ext cx="353549" cy="330114"/>
            </a:xfrm>
            <a:custGeom>
              <a:rect b="b" l="l" r="r" t="t"/>
              <a:pathLst>
                <a:path extrusionOk="0" h="12565" w="13457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2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66"/>
            <p:cNvSpPr/>
            <p:nvPr/>
          </p:nvSpPr>
          <p:spPr>
            <a:xfrm>
              <a:off x="2557318" y="3892267"/>
              <a:ext cx="217589" cy="96000"/>
            </a:xfrm>
            <a:custGeom>
              <a:rect b="b" l="l" r="r" t="t"/>
              <a:pathLst>
                <a:path extrusionOk="0" h="3654" w="8282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593" y="2246"/>
                    <a:pt x="2223" y="3654"/>
                    <a:pt x="4144" y="3654"/>
                  </a:cubicBezTo>
                  <a:cubicBezTo>
                    <a:pt x="6065" y="3654"/>
                    <a:pt x="7688" y="2246"/>
                    <a:pt x="8243" y="297"/>
                  </a:cubicBezTo>
                  <a:cubicBezTo>
                    <a:pt x="8281" y="146"/>
                    <a:pt x="8176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66" y="297"/>
                    <a:pt x="5498" y="450"/>
                    <a:pt x="4229" y="450"/>
                  </a:cubicBezTo>
                  <a:cubicBezTo>
                    <a:pt x="4200" y="450"/>
                    <a:pt x="4172" y="449"/>
                    <a:pt x="4144" y="449"/>
                  </a:cubicBezTo>
                  <a:cubicBezTo>
                    <a:pt x="4116" y="449"/>
                    <a:pt x="4087" y="450"/>
                    <a:pt x="4059" y="450"/>
                  </a:cubicBezTo>
                  <a:cubicBezTo>
                    <a:pt x="2784" y="450"/>
                    <a:pt x="1522" y="297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66"/>
            <p:cNvSpPr/>
            <p:nvPr/>
          </p:nvSpPr>
          <p:spPr>
            <a:xfrm>
              <a:off x="2557318" y="3892267"/>
              <a:ext cx="217746" cy="53359"/>
            </a:xfrm>
            <a:custGeom>
              <a:rect b="b" l="l" r="r" t="t"/>
              <a:pathLst>
                <a:path extrusionOk="0" h="2031" w="8288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183" y="796"/>
                    <a:pt x="398" y="1268"/>
                    <a:pt x="683" y="1698"/>
                  </a:cubicBezTo>
                  <a:cubicBezTo>
                    <a:pt x="1824" y="1920"/>
                    <a:pt x="2982" y="2031"/>
                    <a:pt x="4141" y="2031"/>
                  </a:cubicBezTo>
                  <a:cubicBezTo>
                    <a:pt x="5299" y="2031"/>
                    <a:pt x="6457" y="1920"/>
                    <a:pt x="7598" y="1698"/>
                  </a:cubicBezTo>
                  <a:cubicBezTo>
                    <a:pt x="7883" y="1268"/>
                    <a:pt x="8098" y="796"/>
                    <a:pt x="8243" y="297"/>
                  </a:cubicBezTo>
                  <a:cubicBezTo>
                    <a:pt x="8287" y="146"/>
                    <a:pt x="8177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31" y="300"/>
                    <a:pt x="5436" y="448"/>
                    <a:pt x="4141" y="448"/>
                  </a:cubicBezTo>
                  <a:cubicBezTo>
                    <a:pt x="2847" y="448"/>
                    <a:pt x="1553" y="300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66"/>
            <p:cNvSpPr/>
            <p:nvPr/>
          </p:nvSpPr>
          <p:spPr>
            <a:xfrm>
              <a:off x="2588189" y="3796346"/>
              <a:ext cx="30082" cy="54332"/>
            </a:xfrm>
            <a:custGeom>
              <a:rect b="b" l="l" r="r" t="t"/>
              <a:pathLst>
                <a:path extrusionOk="0" h="2068" w="1145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66"/>
            <p:cNvSpPr/>
            <p:nvPr/>
          </p:nvSpPr>
          <p:spPr>
            <a:xfrm>
              <a:off x="2600221" y="3796346"/>
              <a:ext cx="18049" cy="42220"/>
            </a:xfrm>
            <a:custGeom>
              <a:rect b="b" l="l" r="r" t="t"/>
              <a:pathLst>
                <a:path extrusionOk="0" h="1607" w="687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66"/>
            <p:cNvSpPr/>
            <p:nvPr/>
          </p:nvSpPr>
          <p:spPr>
            <a:xfrm>
              <a:off x="2714113" y="3796346"/>
              <a:ext cx="30082" cy="54332"/>
            </a:xfrm>
            <a:custGeom>
              <a:rect b="b" l="l" r="r" t="t"/>
              <a:pathLst>
                <a:path extrusionOk="0" h="2068" w="1145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66"/>
            <p:cNvSpPr/>
            <p:nvPr/>
          </p:nvSpPr>
          <p:spPr>
            <a:xfrm>
              <a:off x="2726146" y="3796346"/>
              <a:ext cx="18049" cy="42220"/>
            </a:xfrm>
            <a:custGeom>
              <a:rect b="b" l="l" r="r" t="t"/>
              <a:pathLst>
                <a:path extrusionOk="0" h="1607" w="687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66"/>
            <p:cNvSpPr/>
            <p:nvPr/>
          </p:nvSpPr>
          <p:spPr>
            <a:xfrm>
              <a:off x="2577259" y="3895131"/>
              <a:ext cx="177681" cy="33156"/>
            </a:xfrm>
            <a:custGeom>
              <a:rect b="b" l="l" r="r" t="t"/>
              <a:pathLst>
                <a:path extrusionOk="0" h="1262" w="6763">
                  <a:moveTo>
                    <a:pt x="0" y="0"/>
                  </a:moveTo>
                  <a:lnTo>
                    <a:pt x="0" y="0"/>
                  </a:lnTo>
                  <a:cubicBezTo>
                    <a:pt x="90" y="236"/>
                    <a:pt x="194" y="465"/>
                    <a:pt x="319" y="680"/>
                  </a:cubicBezTo>
                  <a:cubicBezTo>
                    <a:pt x="458" y="916"/>
                    <a:pt x="701" y="1076"/>
                    <a:pt x="971" y="1110"/>
                  </a:cubicBezTo>
                  <a:cubicBezTo>
                    <a:pt x="1772" y="1211"/>
                    <a:pt x="2579" y="1261"/>
                    <a:pt x="3386" y="1261"/>
                  </a:cubicBezTo>
                  <a:cubicBezTo>
                    <a:pt x="4193" y="1261"/>
                    <a:pt x="5001" y="1211"/>
                    <a:pt x="5806" y="1110"/>
                  </a:cubicBezTo>
                  <a:cubicBezTo>
                    <a:pt x="6076" y="1076"/>
                    <a:pt x="6319" y="916"/>
                    <a:pt x="6451" y="680"/>
                  </a:cubicBezTo>
                  <a:cubicBezTo>
                    <a:pt x="6576" y="465"/>
                    <a:pt x="6680" y="236"/>
                    <a:pt x="6763" y="0"/>
                  </a:cubicBezTo>
                  <a:lnTo>
                    <a:pt x="6763" y="0"/>
                  </a:lnTo>
                  <a:cubicBezTo>
                    <a:pt x="5650" y="226"/>
                    <a:pt x="4517" y="339"/>
                    <a:pt x="3384" y="339"/>
                  </a:cubicBezTo>
                  <a:cubicBezTo>
                    <a:pt x="2251" y="339"/>
                    <a:pt x="1117" y="22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21" name="Google Shape;14121;p66"/>
          <p:cNvGrpSpPr/>
          <p:nvPr/>
        </p:nvGrpSpPr>
        <p:grpSpPr>
          <a:xfrm>
            <a:off x="3014250" y="3682271"/>
            <a:ext cx="391092" cy="371940"/>
            <a:chOff x="3014250" y="3682271"/>
            <a:chExt cx="391092" cy="371940"/>
          </a:xfrm>
        </p:grpSpPr>
        <p:sp>
          <p:nvSpPr>
            <p:cNvPr id="14122" name="Google Shape;14122;p66"/>
            <p:cNvSpPr/>
            <p:nvPr/>
          </p:nvSpPr>
          <p:spPr>
            <a:xfrm>
              <a:off x="3014250" y="3682271"/>
              <a:ext cx="386521" cy="371940"/>
            </a:xfrm>
            <a:custGeom>
              <a:rect b="b" l="l" r="r" t="t"/>
              <a:pathLst>
                <a:path extrusionOk="0" h="14157" w="14712">
                  <a:moveTo>
                    <a:pt x="7637" y="1"/>
                  </a:moveTo>
                  <a:cubicBezTo>
                    <a:pt x="4772" y="1"/>
                    <a:pt x="2192" y="1728"/>
                    <a:pt x="1096" y="4371"/>
                  </a:cubicBezTo>
                  <a:cubicBezTo>
                    <a:pt x="0" y="7013"/>
                    <a:pt x="611" y="10058"/>
                    <a:pt x="2629" y="12084"/>
                  </a:cubicBezTo>
                  <a:cubicBezTo>
                    <a:pt x="3983" y="13438"/>
                    <a:pt x="5793" y="14156"/>
                    <a:pt x="7634" y="14156"/>
                  </a:cubicBezTo>
                  <a:cubicBezTo>
                    <a:pt x="8546" y="14156"/>
                    <a:pt x="9466" y="13980"/>
                    <a:pt x="10342" y="13617"/>
                  </a:cubicBezTo>
                  <a:cubicBezTo>
                    <a:pt x="12985" y="12521"/>
                    <a:pt x="14712" y="9940"/>
                    <a:pt x="14712" y="7083"/>
                  </a:cubicBezTo>
                  <a:cubicBezTo>
                    <a:pt x="14712" y="3171"/>
                    <a:pt x="11542" y="8"/>
                    <a:pt x="763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66"/>
            <p:cNvSpPr/>
            <p:nvPr/>
          </p:nvSpPr>
          <p:spPr>
            <a:xfrm>
              <a:off x="3028279" y="3694567"/>
              <a:ext cx="377063" cy="347480"/>
            </a:xfrm>
            <a:custGeom>
              <a:rect b="b" l="l" r="r" t="t"/>
              <a:pathLst>
                <a:path extrusionOk="0" h="13226" w="14352">
                  <a:moveTo>
                    <a:pt x="7099" y="0"/>
                  </a:moveTo>
                  <a:cubicBezTo>
                    <a:pt x="6251" y="0"/>
                    <a:pt x="5393" y="163"/>
                    <a:pt x="4571" y="504"/>
                  </a:cubicBezTo>
                  <a:cubicBezTo>
                    <a:pt x="1658" y="1711"/>
                    <a:pt x="0" y="4811"/>
                    <a:pt x="618" y="7905"/>
                  </a:cubicBezTo>
                  <a:cubicBezTo>
                    <a:pt x="1228" y="10998"/>
                    <a:pt x="3947" y="13225"/>
                    <a:pt x="7103" y="13225"/>
                  </a:cubicBezTo>
                  <a:cubicBezTo>
                    <a:pt x="7111" y="13225"/>
                    <a:pt x="7120" y="13225"/>
                    <a:pt x="7129" y="13225"/>
                  </a:cubicBezTo>
                  <a:cubicBezTo>
                    <a:pt x="8874" y="13225"/>
                    <a:pt x="10542" y="12525"/>
                    <a:pt x="11778" y="11290"/>
                  </a:cubicBezTo>
                  <a:cubicBezTo>
                    <a:pt x="14011" y="9056"/>
                    <a:pt x="14351" y="5560"/>
                    <a:pt x="12603" y="2939"/>
                  </a:cubicBezTo>
                  <a:cubicBezTo>
                    <a:pt x="11344" y="1057"/>
                    <a:pt x="9255" y="0"/>
                    <a:pt x="709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66"/>
            <p:cNvSpPr/>
            <p:nvPr/>
          </p:nvSpPr>
          <p:spPr>
            <a:xfrm>
              <a:off x="3144167" y="3741332"/>
              <a:ext cx="141267" cy="253871"/>
            </a:xfrm>
            <a:custGeom>
              <a:rect b="b" l="l" r="r" t="t"/>
              <a:pathLst>
                <a:path extrusionOk="0" h="9663" w="5377">
                  <a:moveTo>
                    <a:pt x="2588" y="0"/>
                  </a:moveTo>
                  <a:cubicBezTo>
                    <a:pt x="812" y="0"/>
                    <a:pt x="1" y="1048"/>
                    <a:pt x="1" y="1755"/>
                  </a:cubicBezTo>
                  <a:cubicBezTo>
                    <a:pt x="1" y="2268"/>
                    <a:pt x="438" y="2504"/>
                    <a:pt x="791" y="2504"/>
                  </a:cubicBezTo>
                  <a:cubicBezTo>
                    <a:pt x="1499" y="2504"/>
                    <a:pt x="1208" y="1492"/>
                    <a:pt x="2546" y="1492"/>
                  </a:cubicBezTo>
                  <a:cubicBezTo>
                    <a:pt x="3205" y="1492"/>
                    <a:pt x="3725" y="1776"/>
                    <a:pt x="3725" y="2386"/>
                  </a:cubicBezTo>
                  <a:cubicBezTo>
                    <a:pt x="3725" y="3094"/>
                    <a:pt x="2990" y="3503"/>
                    <a:pt x="2560" y="3871"/>
                  </a:cubicBezTo>
                  <a:cubicBezTo>
                    <a:pt x="2179" y="4197"/>
                    <a:pt x="1679" y="4738"/>
                    <a:pt x="1679" y="5861"/>
                  </a:cubicBezTo>
                  <a:cubicBezTo>
                    <a:pt x="1679" y="6541"/>
                    <a:pt x="1860" y="6742"/>
                    <a:pt x="2401" y="6742"/>
                  </a:cubicBezTo>
                  <a:cubicBezTo>
                    <a:pt x="3046" y="6742"/>
                    <a:pt x="3177" y="6451"/>
                    <a:pt x="3177" y="6201"/>
                  </a:cubicBezTo>
                  <a:cubicBezTo>
                    <a:pt x="3177" y="5515"/>
                    <a:pt x="3184" y="5126"/>
                    <a:pt x="3906" y="4564"/>
                  </a:cubicBezTo>
                  <a:cubicBezTo>
                    <a:pt x="4266" y="4287"/>
                    <a:pt x="5376" y="3406"/>
                    <a:pt x="5376" y="2164"/>
                  </a:cubicBezTo>
                  <a:cubicBezTo>
                    <a:pt x="5376" y="930"/>
                    <a:pt x="4266" y="0"/>
                    <a:pt x="2588" y="0"/>
                  </a:cubicBezTo>
                  <a:close/>
                  <a:moveTo>
                    <a:pt x="2414" y="7644"/>
                  </a:moveTo>
                  <a:cubicBezTo>
                    <a:pt x="1860" y="7644"/>
                    <a:pt x="1402" y="8095"/>
                    <a:pt x="1402" y="8657"/>
                  </a:cubicBezTo>
                  <a:cubicBezTo>
                    <a:pt x="1402" y="9212"/>
                    <a:pt x="1860" y="9662"/>
                    <a:pt x="2414" y="9662"/>
                  </a:cubicBezTo>
                  <a:cubicBezTo>
                    <a:pt x="2969" y="9655"/>
                    <a:pt x="3420" y="9212"/>
                    <a:pt x="3427" y="8657"/>
                  </a:cubicBezTo>
                  <a:cubicBezTo>
                    <a:pt x="3420" y="8102"/>
                    <a:pt x="2969" y="7651"/>
                    <a:pt x="2414" y="7644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25" name="Google Shape;14125;p66"/>
          <p:cNvGrpSpPr/>
          <p:nvPr/>
        </p:nvGrpSpPr>
        <p:grpSpPr>
          <a:xfrm>
            <a:off x="3569125" y="3702947"/>
            <a:ext cx="388728" cy="330692"/>
            <a:chOff x="3569125" y="3702947"/>
            <a:chExt cx="388728" cy="330692"/>
          </a:xfrm>
        </p:grpSpPr>
        <p:sp>
          <p:nvSpPr>
            <p:cNvPr id="14126" name="Google Shape;14126;p66"/>
            <p:cNvSpPr/>
            <p:nvPr/>
          </p:nvSpPr>
          <p:spPr>
            <a:xfrm>
              <a:off x="3569125" y="3702947"/>
              <a:ext cx="388728" cy="330692"/>
            </a:xfrm>
            <a:custGeom>
              <a:rect b="b" l="l" r="r" t="t"/>
              <a:pathLst>
                <a:path extrusionOk="0" h="12587" w="14796">
                  <a:moveTo>
                    <a:pt x="7402" y="0"/>
                  </a:moveTo>
                  <a:cubicBezTo>
                    <a:pt x="6946" y="0"/>
                    <a:pt x="6490" y="226"/>
                    <a:pt x="6230" y="677"/>
                  </a:cubicBezTo>
                  <a:lnTo>
                    <a:pt x="521" y="10555"/>
                  </a:lnTo>
                  <a:cubicBezTo>
                    <a:pt x="1" y="11456"/>
                    <a:pt x="653" y="12587"/>
                    <a:pt x="1693" y="12587"/>
                  </a:cubicBezTo>
                  <a:lnTo>
                    <a:pt x="13103" y="12587"/>
                  </a:lnTo>
                  <a:cubicBezTo>
                    <a:pt x="14144" y="12587"/>
                    <a:pt x="14796" y="11456"/>
                    <a:pt x="14275" y="10555"/>
                  </a:cubicBezTo>
                  <a:lnTo>
                    <a:pt x="8574" y="671"/>
                  </a:lnTo>
                  <a:cubicBezTo>
                    <a:pt x="8311" y="224"/>
                    <a:pt x="7856" y="0"/>
                    <a:pt x="74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66"/>
            <p:cNvSpPr/>
            <p:nvPr/>
          </p:nvSpPr>
          <p:spPr>
            <a:xfrm>
              <a:off x="3607036" y="3733135"/>
              <a:ext cx="313089" cy="270265"/>
            </a:xfrm>
            <a:custGeom>
              <a:rect b="b" l="l" r="r" t="t"/>
              <a:pathLst>
                <a:path extrusionOk="0" h="10287" w="11917">
                  <a:moveTo>
                    <a:pt x="5959" y="0"/>
                  </a:moveTo>
                  <a:cubicBezTo>
                    <a:pt x="5891" y="0"/>
                    <a:pt x="5823" y="35"/>
                    <a:pt x="5785" y="104"/>
                  </a:cubicBezTo>
                  <a:lnTo>
                    <a:pt x="77" y="9981"/>
                  </a:lnTo>
                  <a:cubicBezTo>
                    <a:pt x="1" y="10120"/>
                    <a:pt x="98" y="10286"/>
                    <a:pt x="250" y="10286"/>
                  </a:cubicBezTo>
                  <a:lnTo>
                    <a:pt x="11667" y="10286"/>
                  </a:lnTo>
                  <a:cubicBezTo>
                    <a:pt x="11820" y="10286"/>
                    <a:pt x="11917" y="10120"/>
                    <a:pt x="11841" y="9981"/>
                  </a:cubicBezTo>
                  <a:lnTo>
                    <a:pt x="6132" y="104"/>
                  </a:lnTo>
                  <a:cubicBezTo>
                    <a:pt x="6094" y="35"/>
                    <a:pt x="6026" y="0"/>
                    <a:pt x="59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66"/>
            <p:cNvSpPr/>
            <p:nvPr/>
          </p:nvSpPr>
          <p:spPr>
            <a:xfrm>
              <a:off x="3731489" y="3930126"/>
              <a:ext cx="55987" cy="47816"/>
            </a:xfrm>
            <a:custGeom>
              <a:rect b="b" l="l" r="r" t="t"/>
              <a:pathLst>
                <a:path extrusionOk="0" h="1820" w="2131">
                  <a:moveTo>
                    <a:pt x="1215" y="0"/>
                  </a:moveTo>
                  <a:cubicBezTo>
                    <a:pt x="410" y="0"/>
                    <a:pt x="1" y="978"/>
                    <a:pt x="577" y="1554"/>
                  </a:cubicBezTo>
                  <a:cubicBezTo>
                    <a:pt x="760" y="1738"/>
                    <a:pt x="988" y="1820"/>
                    <a:pt x="1211" y="1820"/>
                  </a:cubicBezTo>
                  <a:cubicBezTo>
                    <a:pt x="1679" y="1820"/>
                    <a:pt x="2130" y="1458"/>
                    <a:pt x="2130" y="909"/>
                  </a:cubicBezTo>
                  <a:cubicBezTo>
                    <a:pt x="2130" y="409"/>
                    <a:pt x="1721" y="0"/>
                    <a:pt x="12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66"/>
            <p:cNvSpPr/>
            <p:nvPr/>
          </p:nvSpPr>
          <p:spPr>
            <a:xfrm>
              <a:off x="3742812" y="3798185"/>
              <a:ext cx="41379" cy="112446"/>
            </a:xfrm>
            <a:custGeom>
              <a:rect b="b" l="l" r="r" t="t"/>
              <a:pathLst>
                <a:path extrusionOk="0" h="4280" w="1575">
                  <a:moveTo>
                    <a:pt x="534" y="0"/>
                  </a:moveTo>
                  <a:cubicBezTo>
                    <a:pt x="236" y="0"/>
                    <a:pt x="0" y="236"/>
                    <a:pt x="0" y="534"/>
                  </a:cubicBezTo>
                  <a:lnTo>
                    <a:pt x="0" y="3746"/>
                  </a:lnTo>
                  <a:cubicBezTo>
                    <a:pt x="0" y="4037"/>
                    <a:pt x="236" y="4280"/>
                    <a:pt x="534" y="4280"/>
                  </a:cubicBezTo>
                  <a:lnTo>
                    <a:pt x="1040" y="4280"/>
                  </a:lnTo>
                  <a:cubicBezTo>
                    <a:pt x="1339" y="4280"/>
                    <a:pt x="1575" y="4037"/>
                    <a:pt x="1575" y="3746"/>
                  </a:cubicBezTo>
                  <a:lnTo>
                    <a:pt x="1575" y="534"/>
                  </a:lnTo>
                  <a:cubicBezTo>
                    <a:pt x="1575" y="236"/>
                    <a:pt x="1339" y="0"/>
                    <a:pt x="104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0" name="Google Shape;14130;p66"/>
          <p:cNvGrpSpPr/>
          <p:nvPr/>
        </p:nvGrpSpPr>
        <p:grpSpPr>
          <a:xfrm>
            <a:off x="4111994" y="3682455"/>
            <a:ext cx="387992" cy="371625"/>
            <a:chOff x="4111994" y="3682455"/>
            <a:chExt cx="387992" cy="371625"/>
          </a:xfrm>
        </p:grpSpPr>
        <p:sp>
          <p:nvSpPr>
            <p:cNvPr id="14131" name="Google Shape;14131;p66"/>
            <p:cNvSpPr/>
            <p:nvPr/>
          </p:nvSpPr>
          <p:spPr>
            <a:xfrm>
              <a:off x="4111994" y="3682455"/>
              <a:ext cx="386179" cy="371572"/>
            </a:xfrm>
            <a:custGeom>
              <a:rect b="b" l="l" r="r" t="t"/>
              <a:pathLst>
                <a:path extrusionOk="0" h="14143" w="14699">
                  <a:moveTo>
                    <a:pt x="7623" y="1546"/>
                  </a:moveTo>
                  <a:cubicBezTo>
                    <a:pt x="9044" y="1546"/>
                    <a:pt x="10458" y="2093"/>
                    <a:pt x="11529" y="3164"/>
                  </a:cubicBezTo>
                  <a:cubicBezTo>
                    <a:pt x="13485" y="5113"/>
                    <a:pt x="13700" y="8199"/>
                    <a:pt x="12035" y="10398"/>
                  </a:cubicBezTo>
                  <a:lnTo>
                    <a:pt x="12028" y="10398"/>
                  </a:lnTo>
                  <a:lnTo>
                    <a:pt x="4294" y="2664"/>
                  </a:lnTo>
                  <a:cubicBezTo>
                    <a:pt x="5285" y="1914"/>
                    <a:pt x="6456" y="1546"/>
                    <a:pt x="7623" y="1546"/>
                  </a:cubicBezTo>
                  <a:close/>
                  <a:moveTo>
                    <a:pt x="3198" y="3760"/>
                  </a:moveTo>
                  <a:lnTo>
                    <a:pt x="10932" y="11494"/>
                  </a:lnTo>
                  <a:cubicBezTo>
                    <a:pt x="9959" y="12225"/>
                    <a:pt x="8794" y="12598"/>
                    <a:pt x="7620" y="12598"/>
                  </a:cubicBezTo>
                  <a:cubicBezTo>
                    <a:pt x="6777" y="12598"/>
                    <a:pt x="5930" y="12406"/>
                    <a:pt x="5147" y="12014"/>
                  </a:cubicBezTo>
                  <a:cubicBezTo>
                    <a:pt x="3275" y="11078"/>
                    <a:pt x="2096" y="9164"/>
                    <a:pt x="2089" y="7070"/>
                  </a:cubicBezTo>
                  <a:lnTo>
                    <a:pt x="2089" y="7070"/>
                  </a:lnTo>
                  <a:cubicBezTo>
                    <a:pt x="2090" y="5872"/>
                    <a:pt x="2478" y="4716"/>
                    <a:pt x="3198" y="3760"/>
                  </a:cubicBezTo>
                  <a:close/>
                  <a:moveTo>
                    <a:pt x="7617" y="1"/>
                  </a:moveTo>
                  <a:cubicBezTo>
                    <a:pt x="4759" y="8"/>
                    <a:pt x="2186" y="1728"/>
                    <a:pt x="1090" y="4371"/>
                  </a:cubicBezTo>
                  <a:cubicBezTo>
                    <a:pt x="1" y="7013"/>
                    <a:pt x="604" y="10051"/>
                    <a:pt x="2630" y="12077"/>
                  </a:cubicBezTo>
                  <a:cubicBezTo>
                    <a:pt x="3979" y="13426"/>
                    <a:pt x="5786" y="14143"/>
                    <a:pt x="7626" y="14143"/>
                  </a:cubicBezTo>
                  <a:cubicBezTo>
                    <a:pt x="8538" y="14143"/>
                    <a:pt x="9459" y="13966"/>
                    <a:pt x="10336" y="13603"/>
                  </a:cubicBezTo>
                  <a:cubicBezTo>
                    <a:pt x="12971" y="12507"/>
                    <a:pt x="14692" y="9933"/>
                    <a:pt x="14698" y="7076"/>
                  </a:cubicBezTo>
                  <a:cubicBezTo>
                    <a:pt x="14692" y="3164"/>
                    <a:pt x="11529" y="1"/>
                    <a:pt x="7617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66"/>
            <p:cNvSpPr/>
            <p:nvPr/>
          </p:nvSpPr>
          <p:spPr>
            <a:xfrm>
              <a:off x="4301156" y="3682455"/>
              <a:ext cx="198830" cy="371625"/>
            </a:xfrm>
            <a:custGeom>
              <a:rect b="b" l="l" r="r" t="t"/>
              <a:pathLst>
                <a:path extrusionOk="0" h="14145" w="7568">
                  <a:moveTo>
                    <a:pt x="493" y="0"/>
                  </a:moveTo>
                  <a:cubicBezTo>
                    <a:pt x="468" y="0"/>
                    <a:pt x="442" y="1"/>
                    <a:pt x="417" y="1"/>
                  </a:cubicBezTo>
                  <a:cubicBezTo>
                    <a:pt x="278" y="1"/>
                    <a:pt x="139" y="8"/>
                    <a:pt x="0" y="15"/>
                  </a:cubicBezTo>
                  <a:cubicBezTo>
                    <a:pt x="3739" y="230"/>
                    <a:pt x="6666" y="3323"/>
                    <a:pt x="6666" y="7076"/>
                  </a:cubicBezTo>
                  <a:cubicBezTo>
                    <a:pt x="6666" y="10821"/>
                    <a:pt x="3739" y="13915"/>
                    <a:pt x="0" y="14130"/>
                  </a:cubicBezTo>
                  <a:cubicBezTo>
                    <a:pt x="139" y="14137"/>
                    <a:pt x="278" y="14144"/>
                    <a:pt x="417" y="14144"/>
                  </a:cubicBezTo>
                  <a:cubicBezTo>
                    <a:pt x="442" y="14144"/>
                    <a:pt x="468" y="14144"/>
                    <a:pt x="493" y="14144"/>
                  </a:cubicBezTo>
                  <a:cubicBezTo>
                    <a:pt x="4398" y="14144"/>
                    <a:pt x="7568" y="10983"/>
                    <a:pt x="7568" y="7076"/>
                  </a:cubicBezTo>
                  <a:cubicBezTo>
                    <a:pt x="7568" y="3162"/>
                    <a:pt x="4398" y="0"/>
                    <a:pt x="49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3" name="Google Shape;14133;p66"/>
          <p:cNvGrpSpPr/>
          <p:nvPr/>
        </p:nvGrpSpPr>
        <p:grpSpPr>
          <a:xfrm>
            <a:off x="4674908" y="3682271"/>
            <a:ext cx="371966" cy="371966"/>
            <a:chOff x="4674908" y="3682271"/>
            <a:chExt cx="371966" cy="371966"/>
          </a:xfrm>
        </p:grpSpPr>
        <p:sp>
          <p:nvSpPr>
            <p:cNvPr id="14134" name="Google Shape;14134;p66"/>
            <p:cNvSpPr/>
            <p:nvPr/>
          </p:nvSpPr>
          <p:spPr>
            <a:xfrm>
              <a:off x="4674908" y="3682271"/>
              <a:ext cx="371966" cy="371966"/>
            </a:xfrm>
            <a:custGeom>
              <a:rect b="b" l="l" r="r" t="t"/>
              <a:pathLst>
                <a:path extrusionOk="0" h="14158" w="14158">
                  <a:moveTo>
                    <a:pt x="2394" y="1"/>
                  </a:moveTo>
                  <a:cubicBezTo>
                    <a:pt x="1069" y="1"/>
                    <a:pt x="1" y="1076"/>
                    <a:pt x="1" y="2401"/>
                  </a:cubicBezTo>
                  <a:lnTo>
                    <a:pt x="1" y="11765"/>
                  </a:lnTo>
                  <a:cubicBezTo>
                    <a:pt x="1" y="13083"/>
                    <a:pt x="1076" y="14158"/>
                    <a:pt x="2394" y="14158"/>
                  </a:cubicBezTo>
                  <a:lnTo>
                    <a:pt x="11757" y="14158"/>
                  </a:lnTo>
                  <a:cubicBezTo>
                    <a:pt x="13082" y="14158"/>
                    <a:pt x="14157" y="13083"/>
                    <a:pt x="14157" y="11758"/>
                  </a:cubicBezTo>
                  <a:lnTo>
                    <a:pt x="14157" y="2394"/>
                  </a:lnTo>
                  <a:cubicBezTo>
                    <a:pt x="14150" y="1076"/>
                    <a:pt x="13082" y="1"/>
                    <a:pt x="117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66"/>
            <p:cNvSpPr/>
            <p:nvPr/>
          </p:nvSpPr>
          <p:spPr>
            <a:xfrm>
              <a:off x="4690934" y="3698140"/>
              <a:ext cx="339887" cy="340071"/>
            </a:xfrm>
            <a:custGeom>
              <a:rect b="b" l="l" r="r" t="t"/>
              <a:pathLst>
                <a:path extrusionOk="0" h="12944" w="12937">
                  <a:moveTo>
                    <a:pt x="1784" y="0"/>
                  </a:moveTo>
                  <a:cubicBezTo>
                    <a:pt x="799" y="0"/>
                    <a:pt x="1" y="805"/>
                    <a:pt x="1" y="1790"/>
                  </a:cubicBezTo>
                  <a:lnTo>
                    <a:pt x="1" y="11154"/>
                  </a:lnTo>
                  <a:cubicBezTo>
                    <a:pt x="1" y="12139"/>
                    <a:pt x="799" y="12943"/>
                    <a:pt x="1784" y="12943"/>
                  </a:cubicBezTo>
                  <a:lnTo>
                    <a:pt x="11147" y="12943"/>
                  </a:lnTo>
                  <a:cubicBezTo>
                    <a:pt x="12139" y="12943"/>
                    <a:pt x="12937" y="12146"/>
                    <a:pt x="12937" y="11154"/>
                  </a:cubicBezTo>
                  <a:lnTo>
                    <a:pt x="12937" y="1790"/>
                  </a:lnTo>
                  <a:cubicBezTo>
                    <a:pt x="12937" y="805"/>
                    <a:pt x="12139" y="0"/>
                    <a:pt x="1114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66"/>
            <p:cNvSpPr/>
            <p:nvPr/>
          </p:nvSpPr>
          <p:spPr>
            <a:xfrm>
              <a:off x="4802829" y="3742409"/>
              <a:ext cx="103908" cy="89169"/>
            </a:xfrm>
            <a:custGeom>
              <a:rect b="b" l="l" r="r" t="t"/>
              <a:pathLst>
                <a:path extrusionOk="0" h="3394" w="3955">
                  <a:moveTo>
                    <a:pt x="2262" y="1"/>
                  </a:moveTo>
                  <a:cubicBezTo>
                    <a:pt x="757" y="1"/>
                    <a:pt x="1" y="1825"/>
                    <a:pt x="1069" y="2893"/>
                  </a:cubicBezTo>
                  <a:cubicBezTo>
                    <a:pt x="1414" y="3239"/>
                    <a:pt x="1838" y="3393"/>
                    <a:pt x="2254" y="3393"/>
                  </a:cubicBezTo>
                  <a:cubicBezTo>
                    <a:pt x="3122" y="3393"/>
                    <a:pt x="3954" y="2716"/>
                    <a:pt x="3954" y="1693"/>
                  </a:cubicBezTo>
                  <a:cubicBezTo>
                    <a:pt x="3954" y="764"/>
                    <a:pt x="3198" y="1"/>
                    <a:pt x="22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66"/>
            <p:cNvSpPr/>
            <p:nvPr/>
          </p:nvSpPr>
          <p:spPr>
            <a:xfrm>
              <a:off x="4789167" y="3855591"/>
              <a:ext cx="143448" cy="138509"/>
            </a:xfrm>
            <a:custGeom>
              <a:rect b="b" l="l" r="r" t="t"/>
              <a:pathLst>
                <a:path extrusionOk="0" h="5272" w="5460">
                  <a:moveTo>
                    <a:pt x="403" y="0"/>
                  </a:moveTo>
                  <a:cubicBezTo>
                    <a:pt x="181" y="0"/>
                    <a:pt x="1" y="181"/>
                    <a:pt x="1" y="403"/>
                  </a:cubicBezTo>
                  <a:lnTo>
                    <a:pt x="1" y="957"/>
                  </a:lnTo>
                  <a:cubicBezTo>
                    <a:pt x="1" y="1179"/>
                    <a:pt x="181" y="1360"/>
                    <a:pt x="403" y="1360"/>
                  </a:cubicBezTo>
                  <a:lnTo>
                    <a:pt x="764" y="1360"/>
                  </a:lnTo>
                  <a:cubicBezTo>
                    <a:pt x="986" y="1360"/>
                    <a:pt x="1166" y="1533"/>
                    <a:pt x="1166" y="1755"/>
                  </a:cubicBezTo>
                  <a:lnTo>
                    <a:pt x="1166" y="3517"/>
                  </a:lnTo>
                  <a:cubicBezTo>
                    <a:pt x="1166" y="3732"/>
                    <a:pt x="986" y="3912"/>
                    <a:pt x="764" y="3912"/>
                  </a:cubicBezTo>
                  <a:lnTo>
                    <a:pt x="514" y="3912"/>
                  </a:lnTo>
                  <a:cubicBezTo>
                    <a:pt x="292" y="3912"/>
                    <a:pt x="112" y="4093"/>
                    <a:pt x="112" y="4315"/>
                  </a:cubicBezTo>
                  <a:lnTo>
                    <a:pt x="112" y="4869"/>
                  </a:lnTo>
                  <a:cubicBezTo>
                    <a:pt x="112" y="5091"/>
                    <a:pt x="292" y="5272"/>
                    <a:pt x="514" y="5272"/>
                  </a:cubicBezTo>
                  <a:lnTo>
                    <a:pt x="5057" y="5272"/>
                  </a:lnTo>
                  <a:cubicBezTo>
                    <a:pt x="5279" y="5272"/>
                    <a:pt x="5459" y="5091"/>
                    <a:pt x="5459" y="4869"/>
                  </a:cubicBezTo>
                  <a:lnTo>
                    <a:pt x="5459" y="4321"/>
                  </a:lnTo>
                  <a:cubicBezTo>
                    <a:pt x="5459" y="4100"/>
                    <a:pt x="5279" y="3919"/>
                    <a:pt x="5057" y="3919"/>
                  </a:cubicBezTo>
                  <a:lnTo>
                    <a:pt x="4807" y="3919"/>
                  </a:lnTo>
                  <a:cubicBezTo>
                    <a:pt x="4585" y="3919"/>
                    <a:pt x="4405" y="3739"/>
                    <a:pt x="4405" y="3517"/>
                  </a:cubicBezTo>
                  <a:lnTo>
                    <a:pt x="4405" y="403"/>
                  </a:lnTo>
                  <a:cubicBezTo>
                    <a:pt x="4405" y="181"/>
                    <a:pt x="4225" y="0"/>
                    <a:pt x="400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38" name="Google Shape;14138;p66"/>
          <p:cNvGrpSpPr/>
          <p:nvPr/>
        </p:nvGrpSpPr>
        <p:grpSpPr>
          <a:xfrm>
            <a:off x="5223609" y="3731112"/>
            <a:ext cx="371782" cy="274285"/>
            <a:chOff x="5223609" y="3731112"/>
            <a:chExt cx="371782" cy="274285"/>
          </a:xfrm>
        </p:grpSpPr>
        <p:sp>
          <p:nvSpPr>
            <p:cNvPr id="14139" name="Google Shape;14139;p66"/>
            <p:cNvSpPr/>
            <p:nvPr/>
          </p:nvSpPr>
          <p:spPr>
            <a:xfrm>
              <a:off x="5223609" y="3731112"/>
              <a:ext cx="371782" cy="274285"/>
            </a:xfrm>
            <a:custGeom>
              <a:rect b="b" l="l" r="r" t="t"/>
              <a:pathLst>
                <a:path extrusionOk="0" h="10440" w="14151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66"/>
            <p:cNvSpPr/>
            <p:nvPr/>
          </p:nvSpPr>
          <p:spPr>
            <a:xfrm>
              <a:off x="5338236" y="3769391"/>
              <a:ext cx="257155" cy="236006"/>
            </a:xfrm>
            <a:custGeom>
              <a:rect b="b" l="l" r="r" t="t"/>
              <a:pathLst>
                <a:path extrusionOk="0" h="8983" w="9788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41" name="Google Shape;14141;p66"/>
          <p:cNvSpPr/>
          <p:nvPr/>
        </p:nvSpPr>
        <p:spPr>
          <a:xfrm>
            <a:off x="5812218" y="3723834"/>
            <a:ext cx="291966" cy="289050"/>
          </a:xfrm>
          <a:custGeom>
            <a:rect b="b" l="l" r="r" t="t"/>
            <a:pathLst>
              <a:path extrusionOk="0" h="11002" w="11113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96A4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42" name="Google Shape;14142;p66"/>
          <p:cNvGrpSpPr/>
          <p:nvPr/>
        </p:nvGrpSpPr>
        <p:grpSpPr>
          <a:xfrm>
            <a:off x="6319908" y="3696721"/>
            <a:ext cx="373963" cy="343119"/>
            <a:chOff x="6319908" y="3696721"/>
            <a:chExt cx="373963" cy="343119"/>
          </a:xfrm>
        </p:grpSpPr>
        <p:sp>
          <p:nvSpPr>
            <p:cNvPr id="14143" name="Google Shape;14143;p66"/>
            <p:cNvSpPr/>
            <p:nvPr/>
          </p:nvSpPr>
          <p:spPr>
            <a:xfrm>
              <a:off x="6378049" y="3745325"/>
              <a:ext cx="48315" cy="66180"/>
            </a:xfrm>
            <a:custGeom>
              <a:rect b="b" l="l" r="r" t="t"/>
              <a:pathLst>
                <a:path extrusionOk="0" h="2519" w="1839">
                  <a:moveTo>
                    <a:pt x="0" y="1"/>
                  </a:moveTo>
                  <a:lnTo>
                    <a:pt x="0" y="2519"/>
                  </a:lnTo>
                  <a:lnTo>
                    <a:pt x="1838" y="923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B7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66"/>
            <p:cNvSpPr/>
            <p:nvPr/>
          </p:nvSpPr>
          <p:spPr>
            <a:xfrm>
              <a:off x="6401195" y="3745325"/>
              <a:ext cx="25169" cy="46135"/>
            </a:xfrm>
            <a:custGeom>
              <a:rect b="b" l="l" r="r" t="t"/>
              <a:pathLst>
                <a:path extrusionOk="0" h="1756" w="958">
                  <a:moveTo>
                    <a:pt x="0" y="1"/>
                  </a:moveTo>
                  <a:lnTo>
                    <a:pt x="0" y="1756"/>
                  </a:lnTo>
                  <a:lnTo>
                    <a:pt x="957" y="923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66"/>
            <p:cNvSpPr/>
            <p:nvPr/>
          </p:nvSpPr>
          <p:spPr>
            <a:xfrm>
              <a:off x="6366016" y="3736813"/>
              <a:ext cx="281562" cy="303027"/>
            </a:xfrm>
            <a:custGeom>
              <a:rect b="b" l="l" r="r" t="t"/>
              <a:pathLst>
                <a:path extrusionOk="0" h="11534" w="10717">
                  <a:moveTo>
                    <a:pt x="5359" y="1"/>
                  </a:moveTo>
                  <a:cubicBezTo>
                    <a:pt x="5333" y="1"/>
                    <a:pt x="5307" y="9"/>
                    <a:pt x="5286" y="27"/>
                  </a:cubicBezTo>
                  <a:lnTo>
                    <a:pt x="0" y="4625"/>
                  </a:lnTo>
                  <a:lnTo>
                    <a:pt x="0" y="11222"/>
                  </a:lnTo>
                  <a:cubicBezTo>
                    <a:pt x="0" y="11395"/>
                    <a:pt x="146" y="11534"/>
                    <a:pt x="319" y="11534"/>
                  </a:cubicBezTo>
                  <a:lnTo>
                    <a:pt x="10405" y="11534"/>
                  </a:lnTo>
                  <a:cubicBezTo>
                    <a:pt x="10578" y="11534"/>
                    <a:pt x="10717" y="11395"/>
                    <a:pt x="10717" y="11222"/>
                  </a:cubicBezTo>
                  <a:lnTo>
                    <a:pt x="10717" y="4625"/>
                  </a:lnTo>
                  <a:lnTo>
                    <a:pt x="5431" y="27"/>
                  </a:lnTo>
                  <a:cubicBezTo>
                    <a:pt x="5411" y="9"/>
                    <a:pt x="5385" y="1"/>
                    <a:pt x="5359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66"/>
            <p:cNvSpPr/>
            <p:nvPr/>
          </p:nvSpPr>
          <p:spPr>
            <a:xfrm>
              <a:off x="6493753" y="3736813"/>
              <a:ext cx="153825" cy="303027"/>
            </a:xfrm>
            <a:custGeom>
              <a:rect b="b" l="l" r="r" t="t"/>
              <a:pathLst>
                <a:path extrusionOk="0" h="11534" w="5855">
                  <a:moveTo>
                    <a:pt x="497" y="1"/>
                  </a:moveTo>
                  <a:cubicBezTo>
                    <a:pt x="471" y="1"/>
                    <a:pt x="445" y="9"/>
                    <a:pt x="424" y="27"/>
                  </a:cubicBezTo>
                  <a:lnTo>
                    <a:pt x="1" y="394"/>
                  </a:lnTo>
                  <a:cubicBezTo>
                    <a:pt x="1901" y="2010"/>
                    <a:pt x="4918" y="4625"/>
                    <a:pt x="4918" y="4625"/>
                  </a:cubicBezTo>
                  <a:lnTo>
                    <a:pt x="4918" y="11222"/>
                  </a:lnTo>
                  <a:cubicBezTo>
                    <a:pt x="4918" y="11395"/>
                    <a:pt x="4773" y="11534"/>
                    <a:pt x="4599" y="11534"/>
                  </a:cubicBezTo>
                  <a:lnTo>
                    <a:pt x="5543" y="11534"/>
                  </a:lnTo>
                  <a:cubicBezTo>
                    <a:pt x="5716" y="11534"/>
                    <a:pt x="5855" y="11395"/>
                    <a:pt x="5855" y="11222"/>
                  </a:cubicBezTo>
                  <a:lnTo>
                    <a:pt x="5855" y="4625"/>
                  </a:lnTo>
                  <a:lnTo>
                    <a:pt x="569" y="27"/>
                  </a:lnTo>
                  <a:cubicBezTo>
                    <a:pt x="549" y="9"/>
                    <a:pt x="523" y="1"/>
                    <a:pt x="49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66"/>
            <p:cNvSpPr/>
            <p:nvPr/>
          </p:nvSpPr>
          <p:spPr>
            <a:xfrm>
              <a:off x="6366200" y="3726750"/>
              <a:ext cx="70174" cy="22069"/>
            </a:xfrm>
            <a:custGeom>
              <a:rect b="b" l="l" r="r" t="t"/>
              <a:pathLst>
                <a:path extrusionOk="0" h="840" w="2671">
                  <a:moveTo>
                    <a:pt x="118" y="0"/>
                  </a:moveTo>
                  <a:cubicBezTo>
                    <a:pt x="49" y="0"/>
                    <a:pt x="0" y="49"/>
                    <a:pt x="0" y="118"/>
                  </a:cubicBezTo>
                  <a:lnTo>
                    <a:pt x="0" y="722"/>
                  </a:lnTo>
                  <a:cubicBezTo>
                    <a:pt x="0" y="791"/>
                    <a:pt x="49" y="840"/>
                    <a:pt x="118" y="840"/>
                  </a:cubicBezTo>
                  <a:lnTo>
                    <a:pt x="2553" y="840"/>
                  </a:lnTo>
                  <a:cubicBezTo>
                    <a:pt x="2615" y="840"/>
                    <a:pt x="2671" y="791"/>
                    <a:pt x="2671" y="722"/>
                  </a:cubicBezTo>
                  <a:lnTo>
                    <a:pt x="2671" y="118"/>
                  </a:lnTo>
                  <a:cubicBezTo>
                    <a:pt x="2671" y="49"/>
                    <a:pt x="2615" y="0"/>
                    <a:pt x="2553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66"/>
            <p:cNvSpPr/>
            <p:nvPr/>
          </p:nvSpPr>
          <p:spPr>
            <a:xfrm>
              <a:off x="6467691" y="3889298"/>
              <a:ext cx="85123" cy="150541"/>
            </a:xfrm>
            <a:custGeom>
              <a:rect b="b" l="l" r="r" t="t"/>
              <a:pathLst>
                <a:path extrusionOk="0" h="5730" w="3240">
                  <a:moveTo>
                    <a:pt x="292" y="0"/>
                  </a:moveTo>
                  <a:cubicBezTo>
                    <a:pt x="133" y="0"/>
                    <a:pt x="1" y="132"/>
                    <a:pt x="1" y="292"/>
                  </a:cubicBezTo>
                  <a:lnTo>
                    <a:pt x="1" y="5730"/>
                  </a:lnTo>
                  <a:lnTo>
                    <a:pt x="3240" y="5730"/>
                  </a:lnTo>
                  <a:lnTo>
                    <a:pt x="3240" y="292"/>
                  </a:lnTo>
                  <a:cubicBezTo>
                    <a:pt x="3240" y="132"/>
                    <a:pt x="3108" y="0"/>
                    <a:pt x="2942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66"/>
            <p:cNvSpPr/>
            <p:nvPr/>
          </p:nvSpPr>
          <p:spPr>
            <a:xfrm>
              <a:off x="6519632" y="3889298"/>
              <a:ext cx="33182" cy="150541"/>
            </a:xfrm>
            <a:custGeom>
              <a:rect b="b" l="l" r="r" t="t"/>
              <a:pathLst>
                <a:path extrusionOk="0" h="5730" w="1263">
                  <a:moveTo>
                    <a:pt x="1" y="0"/>
                  </a:moveTo>
                  <a:cubicBezTo>
                    <a:pt x="167" y="0"/>
                    <a:pt x="299" y="132"/>
                    <a:pt x="299" y="292"/>
                  </a:cubicBezTo>
                  <a:lnTo>
                    <a:pt x="299" y="5730"/>
                  </a:lnTo>
                  <a:lnTo>
                    <a:pt x="1263" y="5730"/>
                  </a:lnTo>
                  <a:lnTo>
                    <a:pt x="1263" y="292"/>
                  </a:lnTo>
                  <a:cubicBezTo>
                    <a:pt x="1263" y="132"/>
                    <a:pt x="1131" y="0"/>
                    <a:pt x="965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66"/>
            <p:cNvSpPr/>
            <p:nvPr/>
          </p:nvSpPr>
          <p:spPr>
            <a:xfrm>
              <a:off x="6319908" y="3696721"/>
              <a:ext cx="373963" cy="165096"/>
            </a:xfrm>
            <a:custGeom>
              <a:rect b="b" l="l" r="r" t="t"/>
              <a:pathLst>
                <a:path extrusionOk="0" h="6284" w="14234">
                  <a:moveTo>
                    <a:pt x="7114" y="1"/>
                  </a:moveTo>
                  <a:cubicBezTo>
                    <a:pt x="7088" y="1"/>
                    <a:pt x="7062" y="9"/>
                    <a:pt x="7041" y="27"/>
                  </a:cubicBezTo>
                  <a:lnTo>
                    <a:pt x="77" y="6089"/>
                  </a:lnTo>
                  <a:cubicBezTo>
                    <a:pt x="1" y="6158"/>
                    <a:pt x="49" y="6283"/>
                    <a:pt x="153" y="6283"/>
                  </a:cubicBezTo>
                  <a:lnTo>
                    <a:pt x="1762" y="6283"/>
                  </a:lnTo>
                  <a:lnTo>
                    <a:pt x="7041" y="1691"/>
                  </a:lnTo>
                  <a:cubicBezTo>
                    <a:pt x="7062" y="1674"/>
                    <a:pt x="7088" y="1665"/>
                    <a:pt x="7114" y="1665"/>
                  </a:cubicBezTo>
                  <a:cubicBezTo>
                    <a:pt x="7140" y="1665"/>
                    <a:pt x="7166" y="1674"/>
                    <a:pt x="7186" y="1691"/>
                  </a:cubicBezTo>
                  <a:lnTo>
                    <a:pt x="12472" y="6283"/>
                  </a:lnTo>
                  <a:lnTo>
                    <a:pt x="14081" y="6283"/>
                  </a:lnTo>
                  <a:cubicBezTo>
                    <a:pt x="14185" y="6283"/>
                    <a:pt x="14234" y="6158"/>
                    <a:pt x="14150" y="6089"/>
                  </a:cubicBezTo>
                  <a:lnTo>
                    <a:pt x="7186" y="27"/>
                  </a:lnTo>
                  <a:cubicBezTo>
                    <a:pt x="7166" y="9"/>
                    <a:pt x="7140" y="1"/>
                    <a:pt x="7114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66"/>
            <p:cNvSpPr/>
            <p:nvPr/>
          </p:nvSpPr>
          <p:spPr>
            <a:xfrm>
              <a:off x="6411021" y="3726750"/>
              <a:ext cx="25353" cy="22253"/>
            </a:xfrm>
            <a:custGeom>
              <a:rect b="b" l="l" r="r" t="t"/>
              <a:pathLst>
                <a:path extrusionOk="0" h="847" w="965">
                  <a:moveTo>
                    <a:pt x="1" y="0"/>
                  </a:moveTo>
                  <a:lnTo>
                    <a:pt x="1" y="847"/>
                  </a:lnTo>
                  <a:lnTo>
                    <a:pt x="847" y="847"/>
                  </a:lnTo>
                  <a:cubicBezTo>
                    <a:pt x="909" y="847"/>
                    <a:pt x="965" y="791"/>
                    <a:pt x="965" y="729"/>
                  </a:cubicBezTo>
                  <a:lnTo>
                    <a:pt x="965" y="118"/>
                  </a:lnTo>
                  <a:cubicBezTo>
                    <a:pt x="965" y="56"/>
                    <a:pt x="909" y="0"/>
                    <a:pt x="847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52" name="Google Shape;14152;p66"/>
          <p:cNvGrpSpPr/>
          <p:nvPr/>
        </p:nvGrpSpPr>
        <p:grpSpPr>
          <a:xfrm>
            <a:off x="6871342" y="3740044"/>
            <a:ext cx="371966" cy="256420"/>
            <a:chOff x="6871342" y="3740044"/>
            <a:chExt cx="371966" cy="256420"/>
          </a:xfrm>
        </p:grpSpPr>
        <p:sp>
          <p:nvSpPr>
            <p:cNvPr id="14153" name="Google Shape;14153;p66"/>
            <p:cNvSpPr/>
            <p:nvPr/>
          </p:nvSpPr>
          <p:spPr>
            <a:xfrm>
              <a:off x="6871342" y="3816944"/>
              <a:ext cx="371966" cy="179520"/>
            </a:xfrm>
            <a:custGeom>
              <a:rect b="b" l="l" r="r" t="t"/>
              <a:pathLst>
                <a:path extrusionOk="0" h="6833" w="14158">
                  <a:moveTo>
                    <a:pt x="0" y="1"/>
                  </a:move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1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66"/>
            <p:cNvSpPr/>
            <p:nvPr/>
          </p:nvSpPr>
          <p:spPr>
            <a:xfrm>
              <a:off x="6871342" y="3740044"/>
              <a:ext cx="371966" cy="179520"/>
            </a:xfrm>
            <a:custGeom>
              <a:rect b="b" l="l" r="r" t="t"/>
              <a:pathLst>
                <a:path extrusionOk="0" h="6833" w="14158">
                  <a:moveTo>
                    <a:pt x="250" y="1"/>
                  </a:moveTo>
                  <a:cubicBezTo>
                    <a:pt x="111" y="1"/>
                    <a:pt x="0" y="112"/>
                    <a:pt x="0" y="243"/>
                  </a:cubicBez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243"/>
                  </a:lnTo>
                  <a:cubicBezTo>
                    <a:pt x="14157" y="112"/>
                    <a:pt x="14046" y="1"/>
                    <a:pt x="13907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66"/>
            <p:cNvSpPr/>
            <p:nvPr/>
          </p:nvSpPr>
          <p:spPr>
            <a:xfrm>
              <a:off x="6890652" y="3759355"/>
              <a:ext cx="333319" cy="140899"/>
            </a:xfrm>
            <a:custGeom>
              <a:rect b="b" l="l" r="r" t="t"/>
              <a:pathLst>
                <a:path extrusionOk="0" h="5363" w="12687">
                  <a:moveTo>
                    <a:pt x="3796" y="486"/>
                  </a:moveTo>
                  <a:cubicBezTo>
                    <a:pt x="3888" y="486"/>
                    <a:pt x="3939" y="606"/>
                    <a:pt x="3878" y="681"/>
                  </a:cubicBezTo>
                  <a:cubicBezTo>
                    <a:pt x="2935" y="1846"/>
                    <a:pt x="2935" y="3518"/>
                    <a:pt x="3878" y="4676"/>
                  </a:cubicBezTo>
                  <a:cubicBezTo>
                    <a:pt x="3940" y="4759"/>
                    <a:pt x="3885" y="4877"/>
                    <a:pt x="3788" y="4877"/>
                  </a:cubicBezTo>
                  <a:lnTo>
                    <a:pt x="1443" y="4877"/>
                  </a:lnTo>
                  <a:cubicBezTo>
                    <a:pt x="1346" y="4398"/>
                    <a:pt x="972" y="4024"/>
                    <a:pt x="493" y="3927"/>
                  </a:cubicBezTo>
                  <a:lnTo>
                    <a:pt x="493" y="1437"/>
                  </a:lnTo>
                  <a:cubicBezTo>
                    <a:pt x="972" y="1340"/>
                    <a:pt x="1346" y="965"/>
                    <a:pt x="1443" y="486"/>
                  </a:cubicBezTo>
                  <a:lnTo>
                    <a:pt x="3788" y="486"/>
                  </a:lnTo>
                  <a:cubicBezTo>
                    <a:pt x="3790" y="486"/>
                    <a:pt x="3793" y="486"/>
                    <a:pt x="3796" y="486"/>
                  </a:cubicBezTo>
                  <a:close/>
                  <a:moveTo>
                    <a:pt x="11251" y="486"/>
                  </a:moveTo>
                  <a:cubicBezTo>
                    <a:pt x="11348" y="972"/>
                    <a:pt x="11723" y="1347"/>
                    <a:pt x="12201" y="1444"/>
                  </a:cubicBezTo>
                  <a:lnTo>
                    <a:pt x="12201" y="3927"/>
                  </a:lnTo>
                  <a:cubicBezTo>
                    <a:pt x="11723" y="4024"/>
                    <a:pt x="11348" y="4398"/>
                    <a:pt x="11251" y="4884"/>
                  </a:cubicBezTo>
                  <a:lnTo>
                    <a:pt x="8900" y="4884"/>
                  </a:lnTo>
                  <a:cubicBezTo>
                    <a:pt x="8796" y="4884"/>
                    <a:pt x="8740" y="4766"/>
                    <a:pt x="8803" y="4683"/>
                  </a:cubicBezTo>
                  <a:cubicBezTo>
                    <a:pt x="9753" y="3518"/>
                    <a:pt x="9753" y="1853"/>
                    <a:pt x="8803" y="688"/>
                  </a:cubicBezTo>
                  <a:cubicBezTo>
                    <a:pt x="8740" y="604"/>
                    <a:pt x="8796" y="486"/>
                    <a:pt x="8900" y="486"/>
                  </a:cubicBezTo>
                  <a:close/>
                  <a:moveTo>
                    <a:pt x="1221" y="1"/>
                  </a:moveTo>
                  <a:cubicBezTo>
                    <a:pt x="1083" y="1"/>
                    <a:pt x="979" y="105"/>
                    <a:pt x="979" y="244"/>
                  </a:cubicBezTo>
                  <a:cubicBezTo>
                    <a:pt x="979" y="646"/>
                    <a:pt x="646" y="972"/>
                    <a:pt x="243" y="972"/>
                  </a:cubicBezTo>
                  <a:cubicBezTo>
                    <a:pt x="112" y="972"/>
                    <a:pt x="1" y="1083"/>
                    <a:pt x="1" y="1222"/>
                  </a:cubicBezTo>
                  <a:lnTo>
                    <a:pt x="1" y="4149"/>
                  </a:lnTo>
                  <a:cubicBezTo>
                    <a:pt x="1" y="4281"/>
                    <a:pt x="112" y="4392"/>
                    <a:pt x="243" y="4392"/>
                  </a:cubicBezTo>
                  <a:cubicBezTo>
                    <a:pt x="646" y="4392"/>
                    <a:pt x="979" y="4718"/>
                    <a:pt x="979" y="5120"/>
                  </a:cubicBezTo>
                  <a:cubicBezTo>
                    <a:pt x="979" y="5259"/>
                    <a:pt x="1083" y="5363"/>
                    <a:pt x="1221" y="5363"/>
                  </a:cubicBezTo>
                  <a:lnTo>
                    <a:pt x="11466" y="5363"/>
                  </a:lnTo>
                  <a:cubicBezTo>
                    <a:pt x="11605" y="5363"/>
                    <a:pt x="11709" y="5259"/>
                    <a:pt x="11709" y="5120"/>
                  </a:cubicBezTo>
                  <a:cubicBezTo>
                    <a:pt x="11709" y="4718"/>
                    <a:pt x="12042" y="4392"/>
                    <a:pt x="12444" y="4392"/>
                  </a:cubicBezTo>
                  <a:cubicBezTo>
                    <a:pt x="12576" y="4392"/>
                    <a:pt x="12687" y="4281"/>
                    <a:pt x="12687" y="4149"/>
                  </a:cubicBezTo>
                  <a:lnTo>
                    <a:pt x="12687" y="1222"/>
                  </a:lnTo>
                  <a:cubicBezTo>
                    <a:pt x="12687" y="1083"/>
                    <a:pt x="12576" y="972"/>
                    <a:pt x="12444" y="972"/>
                  </a:cubicBezTo>
                  <a:cubicBezTo>
                    <a:pt x="12042" y="972"/>
                    <a:pt x="11709" y="646"/>
                    <a:pt x="11709" y="244"/>
                  </a:cubicBezTo>
                  <a:cubicBezTo>
                    <a:pt x="11709" y="105"/>
                    <a:pt x="11605" y="1"/>
                    <a:pt x="1146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66"/>
            <p:cNvSpPr/>
            <p:nvPr/>
          </p:nvSpPr>
          <p:spPr>
            <a:xfrm>
              <a:off x="6986862" y="3759355"/>
              <a:ext cx="140899" cy="141083"/>
            </a:xfrm>
            <a:custGeom>
              <a:rect b="b" l="l" r="r" t="t"/>
              <a:pathLst>
                <a:path extrusionOk="0" h="5370" w="5363">
                  <a:moveTo>
                    <a:pt x="2685" y="1"/>
                  </a:moveTo>
                  <a:cubicBezTo>
                    <a:pt x="1201" y="1"/>
                    <a:pt x="1" y="1201"/>
                    <a:pt x="1" y="2685"/>
                  </a:cubicBezTo>
                  <a:cubicBezTo>
                    <a:pt x="1" y="4163"/>
                    <a:pt x="1201" y="5370"/>
                    <a:pt x="2685" y="5370"/>
                  </a:cubicBezTo>
                  <a:cubicBezTo>
                    <a:pt x="4163" y="5370"/>
                    <a:pt x="5363" y="4163"/>
                    <a:pt x="5363" y="2685"/>
                  </a:cubicBezTo>
                  <a:cubicBezTo>
                    <a:pt x="5363" y="1201"/>
                    <a:pt x="4163" y="1"/>
                    <a:pt x="2685" y="1"/>
                  </a:cubicBez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66"/>
            <p:cNvSpPr/>
            <p:nvPr/>
          </p:nvSpPr>
          <p:spPr>
            <a:xfrm>
              <a:off x="7025141" y="3785023"/>
              <a:ext cx="64184" cy="89773"/>
            </a:xfrm>
            <a:custGeom>
              <a:rect b="b" l="l" r="r" t="t"/>
              <a:pathLst>
                <a:path extrusionOk="0" h="3417" w="2443">
                  <a:moveTo>
                    <a:pt x="979" y="751"/>
                  </a:moveTo>
                  <a:lnTo>
                    <a:pt x="979" y="1382"/>
                  </a:lnTo>
                  <a:cubicBezTo>
                    <a:pt x="632" y="1264"/>
                    <a:pt x="493" y="1160"/>
                    <a:pt x="493" y="1022"/>
                  </a:cubicBezTo>
                  <a:cubicBezTo>
                    <a:pt x="493" y="938"/>
                    <a:pt x="673" y="800"/>
                    <a:pt x="979" y="751"/>
                  </a:cubicBezTo>
                  <a:close/>
                  <a:moveTo>
                    <a:pt x="1471" y="2027"/>
                  </a:moveTo>
                  <a:cubicBezTo>
                    <a:pt x="1818" y="2145"/>
                    <a:pt x="1957" y="2249"/>
                    <a:pt x="1957" y="2395"/>
                  </a:cubicBezTo>
                  <a:cubicBezTo>
                    <a:pt x="1964" y="2471"/>
                    <a:pt x="1776" y="2617"/>
                    <a:pt x="1471" y="2659"/>
                  </a:cubicBezTo>
                  <a:lnTo>
                    <a:pt x="1471" y="2027"/>
                  </a:lnTo>
                  <a:close/>
                  <a:moveTo>
                    <a:pt x="1225" y="0"/>
                  </a:moveTo>
                  <a:cubicBezTo>
                    <a:pt x="1102" y="0"/>
                    <a:pt x="979" y="82"/>
                    <a:pt x="979" y="245"/>
                  </a:cubicBezTo>
                  <a:lnTo>
                    <a:pt x="979" y="259"/>
                  </a:lnTo>
                  <a:cubicBezTo>
                    <a:pt x="410" y="328"/>
                    <a:pt x="1" y="626"/>
                    <a:pt x="1" y="1022"/>
                  </a:cubicBezTo>
                  <a:cubicBezTo>
                    <a:pt x="1" y="1563"/>
                    <a:pt x="535" y="1771"/>
                    <a:pt x="979" y="1896"/>
                  </a:cubicBezTo>
                  <a:lnTo>
                    <a:pt x="979" y="2659"/>
                  </a:lnTo>
                  <a:cubicBezTo>
                    <a:pt x="673" y="2610"/>
                    <a:pt x="493" y="2471"/>
                    <a:pt x="493" y="2395"/>
                  </a:cubicBezTo>
                  <a:cubicBezTo>
                    <a:pt x="493" y="2232"/>
                    <a:pt x="370" y="2150"/>
                    <a:pt x="247" y="2150"/>
                  </a:cubicBezTo>
                  <a:cubicBezTo>
                    <a:pt x="124" y="2150"/>
                    <a:pt x="1" y="2232"/>
                    <a:pt x="1" y="2395"/>
                  </a:cubicBezTo>
                  <a:cubicBezTo>
                    <a:pt x="1" y="2783"/>
                    <a:pt x="410" y="3089"/>
                    <a:pt x="979" y="3158"/>
                  </a:cubicBezTo>
                  <a:lnTo>
                    <a:pt x="979" y="3172"/>
                  </a:lnTo>
                  <a:cubicBezTo>
                    <a:pt x="979" y="3335"/>
                    <a:pt x="1102" y="3416"/>
                    <a:pt x="1225" y="3416"/>
                  </a:cubicBezTo>
                  <a:cubicBezTo>
                    <a:pt x="1348" y="3416"/>
                    <a:pt x="1471" y="3335"/>
                    <a:pt x="1471" y="3172"/>
                  </a:cubicBezTo>
                  <a:lnTo>
                    <a:pt x="1471" y="3158"/>
                  </a:lnTo>
                  <a:cubicBezTo>
                    <a:pt x="2040" y="3089"/>
                    <a:pt x="2442" y="2783"/>
                    <a:pt x="2442" y="2395"/>
                  </a:cubicBezTo>
                  <a:cubicBezTo>
                    <a:pt x="2442" y="1847"/>
                    <a:pt x="1908" y="1639"/>
                    <a:pt x="1471" y="1521"/>
                  </a:cubicBezTo>
                  <a:lnTo>
                    <a:pt x="1471" y="751"/>
                  </a:lnTo>
                  <a:cubicBezTo>
                    <a:pt x="1776" y="800"/>
                    <a:pt x="1957" y="938"/>
                    <a:pt x="1957" y="1022"/>
                  </a:cubicBezTo>
                  <a:cubicBezTo>
                    <a:pt x="1957" y="1185"/>
                    <a:pt x="2078" y="1266"/>
                    <a:pt x="2199" y="1266"/>
                  </a:cubicBezTo>
                  <a:cubicBezTo>
                    <a:pt x="2321" y="1266"/>
                    <a:pt x="2442" y="1185"/>
                    <a:pt x="2442" y="1022"/>
                  </a:cubicBezTo>
                  <a:cubicBezTo>
                    <a:pt x="2442" y="626"/>
                    <a:pt x="2040" y="328"/>
                    <a:pt x="1471" y="259"/>
                  </a:cubicBezTo>
                  <a:lnTo>
                    <a:pt x="1471" y="245"/>
                  </a:lnTo>
                  <a:cubicBezTo>
                    <a:pt x="1471" y="82"/>
                    <a:pt x="1348" y="0"/>
                    <a:pt x="122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66"/>
            <p:cNvSpPr/>
            <p:nvPr/>
          </p:nvSpPr>
          <p:spPr>
            <a:xfrm>
              <a:off x="6890652" y="3759355"/>
              <a:ext cx="12795" cy="12795"/>
            </a:xfrm>
            <a:custGeom>
              <a:rect b="b" l="l" r="r" t="t"/>
              <a:pathLst>
                <a:path extrusionOk="0" h="487" w="487">
                  <a:moveTo>
                    <a:pt x="243" y="1"/>
                  </a:moveTo>
                  <a:cubicBezTo>
                    <a:pt x="112" y="1"/>
                    <a:pt x="1" y="105"/>
                    <a:pt x="1" y="244"/>
                  </a:cubicBezTo>
                  <a:cubicBezTo>
                    <a:pt x="1" y="376"/>
                    <a:pt x="112" y="486"/>
                    <a:pt x="243" y="486"/>
                  </a:cubicBezTo>
                  <a:cubicBezTo>
                    <a:pt x="382" y="486"/>
                    <a:pt x="486" y="376"/>
                    <a:pt x="486" y="244"/>
                  </a:cubicBezTo>
                  <a:cubicBezTo>
                    <a:pt x="486" y="105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66"/>
            <p:cNvSpPr/>
            <p:nvPr/>
          </p:nvSpPr>
          <p:spPr>
            <a:xfrm>
              <a:off x="7211203" y="3759355"/>
              <a:ext cx="12768" cy="12795"/>
            </a:xfrm>
            <a:custGeom>
              <a:rect b="b" l="l" r="r" t="t"/>
              <a:pathLst>
                <a:path extrusionOk="0" h="487" w="486">
                  <a:moveTo>
                    <a:pt x="243" y="1"/>
                  </a:moveTo>
                  <a:cubicBezTo>
                    <a:pt x="104" y="1"/>
                    <a:pt x="0" y="105"/>
                    <a:pt x="0" y="244"/>
                  </a:cubicBezTo>
                  <a:cubicBezTo>
                    <a:pt x="0" y="376"/>
                    <a:pt x="104" y="486"/>
                    <a:pt x="243" y="486"/>
                  </a:cubicBezTo>
                  <a:cubicBezTo>
                    <a:pt x="375" y="486"/>
                    <a:pt x="486" y="376"/>
                    <a:pt x="486" y="244"/>
                  </a:cubicBezTo>
                  <a:cubicBezTo>
                    <a:pt x="486" y="105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66"/>
            <p:cNvSpPr/>
            <p:nvPr/>
          </p:nvSpPr>
          <p:spPr>
            <a:xfrm>
              <a:off x="6890652" y="3887486"/>
              <a:ext cx="12795" cy="12768"/>
            </a:xfrm>
            <a:custGeom>
              <a:rect b="b" l="l" r="r" t="t"/>
              <a:pathLst>
                <a:path extrusionOk="0" h="486" w="487">
                  <a:moveTo>
                    <a:pt x="243" y="0"/>
                  </a:moveTo>
                  <a:cubicBezTo>
                    <a:pt x="112" y="0"/>
                    <a:pt x="1" y="111"/>
                    <a:pt x="1" y="243"/>
                  </a:cubicBezTo>
                  <a:cubicBezTo>
                    <a:pt x="1" y="382"/>
                    <a:pt x="112" y="486"/>
                    <a:pt x="243" y="486"/>
                  </a:cubicBezTo>
                  <a:cubicBezTo>
                    <a:pt x="382" y="486"/>
                    <a:pt x="486" y="382"/>
                    <a:pt x="486" y="243"/>
                  </a:cubicBezTo>
                  <a:cubicBezTo>
                    <a:pt x="486" y="111"/>
                    <a:pt x="382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66"/>
            <p:cNvSpPr/>
            <p:nvPr/>
          </p:nvSpPr>
          <p:spPr>
            <a:xfrm>
              <a:off x="7211203" y="3887486"/>
              <a:ext cx="12768" cy="12768"/>
            </a:xfrm>
            <a:custGeom>
              <a:rect b="b" l="l" r="r" t="t"/>
              <a:pathLst>
                <a:path extrusionOk="0" h="486" w="486">
                  <a:moveTo>
                    <a:pt x="243" y="0"/>
                  </a:moveTo>
                  <a:cubicBezTo>
                    <a:pt x="104" y="0"/>
                    <a:pt x="0" y="111"/>
                    <a:pt x="0" y="243"/>
                  </a:cubicBezTo>
                  <a:cubicBezTo>
                    <a:pt x="0" y="382"/>
                    <a:pt x="104" y="486"/>
                    <a:pt x="243" y="486"/>
                  </a:cubicBezTo>
                  <a:cubicBezTo>
                    <a:pt x="375" y="486"/>
                    <a:pt x="486" y="382"/>
                    <a:pt x="486" y="243"/>
                  </a:cubicBezTo>
                  <a:cubicBezTo>
                    <a:pt x="486" y="111"/>
                    <a:pt x="375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66"/>
            <p:cNvSpPr/>
            <p:nvPr/>
          </p:nvSpPr>
          <p:spPr>
            <a:xfrm>
              <a:off x="6871342" y="3932306"/>
              <a:ext cx="371966" cy="12952"/>
            </a:xfrm>
            <a:custGeom>
              <a:rect b="b" l="l" r="r" t="t"/>
              <a:pathLst>
                <a:path extrusionOk="0" h="493" w="14158">
                  <a:moveTo>
                    <a:pt x="0" y="0"/>
                  </a:moveTo>
                  <a:lnTo>
                    <a:pt x="0" y="493"/>
                  </a:lnTo>
                  <a:lnTo>
                    <a:pt x="14157" y="493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66"/>
            <p:cNvSpPr/>
            <p:nvPr/>
          </p:nvSpPr>
          <p:spPr>
            <a:xfrm>
              <a:off x="6871342" y="3958001"/>
              <a:ext cx="371966" cy="12768"/>
            </a:xfrm>
            <a:custGeom>
              <a:rect b="b" l="l" r="r" t="t"/>
              <a:pathLst>
                <a:path extrusionOk="0" h="486" w="14158">
                  <a:moveTo>
                    <a:pt x="0" y="0"/>
                  </a:moveTo>
                  <a:lnTo>
                    <a:pt x="0" y="486"/>
                  </a:lnTo>
                  <a:lnTo>
                    <a:pt x="14157" y="486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66"/>
            <p:cNvSpPr/>
            <p:nvPr/>
          </p:nvSpPr>
          <p:spPr>
            <a:xfrm>
              <a:off x="6871342" y="3983695"/>
              <a:ext cx="371966" cy="12768"/>
            </a:xfrm>
            <a:custGeom>
              <a:rect b="b" l="l" r="r" t="t"/>
              <a:pathLst>
                <a:path extrusionOk="0" h="486" w="14158">
                  <a:moveTo>
                    <a:pt x="0" y="0"/>
                  </a:moveTo>
                  <a:lnTo>
                    <a:pt x="0" y="243"/>
                  </a:lnTo>
                  <a:cubicBezTo>
                    <a:pt x="0" y="375"/>
                    <a:pt x="111" y="486"/>
                    <a:pt x="250" y="486"/>
                  </a:cubicBezTo>
                  <a:lnTo>
                    <a:pt x="13907" y="486"/>
                  </a:lnTo>
                  <a:cubicBezTo>
                    <a:pt x="14046" y="486"/>
                    <a:pt x="14157" y="375"/>
                    <a:pt x="14157" y="243"/>
                  </a:cubicBez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65" name="Google Shape;14165;p66"/>
          <p:cNvGrpSpPr/>
          <p:nvPr/>
        </p:nvGrpSpPr>
        <p:grpSpPr>
          <a:xfrm>
            <a:off x="7402362" y="3681535"/>
            <a:ext cx="402757" cy="372728"/>
            <a:chOff x="7402362" y="3681535"/>
            <a:chExt cx="402757" cy="372728"/>
          </a:xfrm>
        </p:grpSpPr>
        <p:sp>
          <p:nvSpPr>
            <p:cNvPr id="14166" name="Google Shape;14166;p66"/>
            <p:cNvSpPr/>
            <p:nvPr/>
          </p:nvSpPr>
          <p:spPr>
            <a:xfrm>
              <a:off x="7471248" y="3681535"/>
              <a:ext cx="333871" cy="303763"/>
            </a:xfrm>
            <a:custGeom>
              <a:rect b="b" l="l" r="r" t="t"/>
              <a:pathLst>
                <a:path extrusionOk="0" h="11562" w="12708">
                  <a:moveTo>
                    <a:pt x="6341" y="0"/>
                  </a:moveTo>
                  <a:cubicBezTo>
                    <a:pt x="4868" y="0"/>
                    <a:pt x="3393" y="562"/>
                    <a:pt x="2268" y="1687"/>
                  </a:cubicBezTo>
                  <a:cubicBezTo>
                    <a:pt x="0" y="3955"/>
                    <a:pt x="21" y="7624"/>
                    <a:pt x="2296" y="9871"/>
                  </a:cubicBezTo>
                  <a:cubicBezTo>
                    <a:pt x="2407" y="9982"/>
                    <a:pt x="2518" y="10086"/>
                    <a:pt x="2636" y="10184"/>
                  </a:cubicBezTo>
                  <a:cubicBezTo>
                    <a:pt x="3718" y="11105"/>
                    <a:pt x="5049" y="11561"/>
                    <a:pt x="6375" y="11561"/>
                  </a:cubicBezTo>
                  <a:cubicBezTo>
                    <a:pt x="7854" y="11561"/>
                    <a:pt x="9327" y="10994"/>
                    <a:pt x="10446" y="9871"/>
                  </a:cubicBezTo>
                  <a:cubicBezTo>
                    <a:pt x="12576" y="7749"/>
                    <a:pt x="12707" y="4343"/>
                    <a:pt x="10758" y="2061"/>
                  </a:cubicBezTo>
                  <a:cubicBezTo>
                    <a:pt x="10661" y="1943"/>
                    <a:pt x="10557" y="1832"/>
                    <a:pt x="10446" y="1721"/>
                  </a:cubicBezTo>
                  <a:cubicBezTo>
                    <a:pt x="9320" y="574"/>
                    <a:pt x="7831" y="0"/>
                    <a:pt x="6341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66"/>
            <p:cNvSpPr/>
            <p:nvPr/>
          </p:nvSpPr>
          <p:spPr>
            <a:xfrm>
              <a:off x="7540502" y="3735683"/>
              <a:ext cx="236741" cy="236558"/>
            </a:xfrm>
            <a:custGeom>
              <a:rect b="b" l="l" r="r" t="t"/>
              <a:pathLst>
                <a:path extrusionOk="0" h="9004" w="9011">
                  <a:moveTo>
                    <a:pt x="8122" y="0"/>
                  </a:moveTo>
                  <a:lnTo>
                    <a:pt x="0" y="8123"/>
                  </a:lnTo>
                  <a:cubicBezTo>
                    <a:pt x="423" y="8483"/>
                    <a:pt x="895" y="8781"/>
                    <a:pt x="1401" y="9003"/>
                  </a:cubicBezTo>
                  <a:lnTo>
                    <a:pt x="9010" y="1401"/>
                  </a:lnTo>
                  <a:cubicBezTo>
                    <a:pt x="8781" y="888"/>
                    <a:pt x="8483" y="416"/>
                    <a:pt x="8122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66"/>
            <p:cNvSpPr/>
            <p:nvPr/>
          </p:nvSpPr>
          <p:spPr>
            <a:xfrm>
              <a:off x="7472693" y="3728274"/>
              <a:ext cx="283585" cy="256998"/>
            </a:xfrm>
            <a:custGeom>
              <a:rect b="b" l="l" r="r" t="t"/>
              <a:pathLst>
                <a:path extrusionOk="0" h="9782" w="10794">
                  <a:moveTo>
                    <a:pt x="9427" y="8869"/>
                  </a:moveTo>
                  <a:cubicBezTo>
                    <a:pt x="9426" y="8870"/>
                    <a:pt x="9424" y="8871"/>
                    <a:pt x="9423" y="8872"/>
                  </a:cubicBezTo>
                  <a:lnTo>
                    <a:pt x="9423" y="8872"/>
                  </a:lnTo>
                  <a:cubicBezTo>
                    <a:pt x="9422" y="8873"/>
                    <a:pt x="9421" y="8875"/>
                    <a:pt x="9420" y="8876"/>
                  </a:cubicBezTo>
                  <a:lnTo>
                    <a:pt x="9427" y="8869"/>
                  </a:lnTo>
                  <a:close/>
                  <a:moveTo>
                    <a:pt x="4560" y="0"/>
                  </a:moveTo>
                  <a:cubicBezTo>
                    <a:pt x="3489" y="0"/>
                    <a:pt x="2412" y="298"/>
                    <a:pt x="1457" y="907"/>
                  </a:cubicBezTo>
                  <a:cubicBezTo>
                    <a:pt x="1" y="3189"/>
                    <a:pt x="327" y="6178"/>
                    <a:pt x="2241" y="8092"/>
                  </a:cubicBezTo>
                  <a:cubicBezTo>
                    <a:pt x="2352" y="8203"/>
                    <a:pt x="2463" y="8307"/>
                    <a:pt x="2574" y="8405"/>
                  </a:cubicBezTo>
                  <a:cubicBezTo>
                    <a:pt x="3647" y="9316"/>
                    <a:pt x="4980" y="9782"/>
                    <a:pt x="6320" y="9782"/>
                  </a:cubicBezTo>
                  <a:cubicBezTo>
                    <a:pt x="7394" y="9782"/>
                    <a:pt x="8472" y="9482"/>
                    <a:pt x="9423" y="8872"/>
                  </a:cubicBezTo>
                  <a:lnTo>
                    <a:pt x="9423" y="8872"/>
                  </a:lnTo>
                  <a:cubicBezTo>
                    <a:pt x="10793" y="6736"/>
                    <a:pt x="10605" y="3957"/>
                    <a:pt x="8955" y="2023"/>
                  </a:cubicBezTo>
                  <a:cubicBezTo>
                    <a:pt x="8858" y="1912"/>
                    <a:pt x="8754" y="1794"/>
                    <a:pt x="8643" y="1690"/>
                  </a:cubicBezTo>
                  <a:cubicBezTo>
                    <a:pt x="7529" y="576"/>
                    <a:pt x="6051" y="0"/>
                    <a:pt x="4560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66"/>
            <p:cNvSpPr/>
            <p:nvPr/>
          </p:nvSpPr>
          <p:spPr>
            <a:xfrm>
              <a:off x="7508791" y="3711985"/>
              <a:ext cx="251691" cy="243572"/>
            </a:xfrm>
            <a:custGeom>
              <a:rect b="b" l="l" r="r" t="t"/>
              <a:pathLst>
                <a:path extrusionOk="0" h="9271" w="9580">
                  <a:moveTo>
                    <a:pt x="4946" y="1"/>
                  </a:moveTo>
                  <a:cubicBezTo>
                    <a:pt x="4842" y="1"/>
                    <a:pt x="4738" y="7"/>
                    <a:pt x="4641" y="14"/>
                  </a:cubicBezTo>
                  <a:cubicBezTo>
                    <a:pt x="2906" y="125"/>
                    <a:pt x="1381" y="1201"/>
                    <a:pt x="694" y="2796"/>
                  </a:cubicBezTo>
                  <a:cubicBezTo>
                    <a:pt x="0" y="4384"/>
                    <a:pt x="257" y="6229"/>
                    <a:pt x="1360" y="7575"/>
                  </a:cubicBezTo>
                  <a:cubicBezTo>
                    <a:pt x="1561" y="7818"/>
                    <a:pt x="1790" y="8047"/>
                    <a:pt x="2039" y="8248"/>
                  </a:cubicBezTo>
                  <a:cubicBezTo>
                    <a:pt x="2878" y="8922"/>
                    <a:pt x="3906" y="9270"/>
                    <a:pt x="4943" y="9270"/>
                  </a:cubicBezTo>
                  <a:cubicBezTo>
                    <a:pt x="5623" y="9270"/>
                    <a:pt x="6306" y="9121"/>
                    <a:pt x="6943" y="8816"/>
                  </a:cubicBezTo>
                  <a:cubicBezTo>
                    <a:pt x="8553" y="8047"/>
                    <a:pt x="9579" y="6417"/>
                    <a:pt x="9579" y="4634"/>
                  </a:cubicBezTo>
                  <a:cubicBezTo>
                    <a:pt x="9579" y="3247"/>
                    <a:pt x="8955" y="1936"/>
                    <a:pt x="7880" y="1055"/>
                  </a:cubicBezTo>
                  <a:cubicBezTo>
                    <a:pt x="7741" y="937"/>
                    <a:pt x="7595" y="833"/>
                    <a:pt x="7443" y="736"/>
                  </a:cubicBezTo>
                  <a:cubicBezTo>
                    <a:pt x="6694" y="257"/>
                    <a:pt x="5827" y="1"/>
                    <a:pt x="4946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66"/>
            <p:cNvSpPr/>
            <p:nvPr/>
          </p:nvSpPr>
          <p:spPr>
            <a:xfrm>
              <a:off x="7496575" y="3728248"/>
              <a:ext cx="251323" cy="227310"/>
            </a:xfrm>
            <a:custGeom>
              <a:rect b="b" l="l" r="r" t="t"/>
              <a:pathLst>
                <a:path extrusionOk="0" h="8652" w="9566">
                  <a:moveTo>
                    <a:pt x="3663" y="0"/>
                  </a:moveTo>
                  <a:cubicBezTo>
                    <a:pt x="3458" y="0"/>
                    <a:pt x="3252" y="11"/>
                    <a:pt x="3045" y="34"/>
                  </a:cubicBezTo>
                  <a:cubicBezTo>
                    <a:pt x="444" y="1580"/>
                    <a:pt x="0" y="5159"/>
                    <a:pt x="2137" y="7296"/>
                  </a:cubicBezTo>
                  <a:cubicBezTo>
                    <a:pt x="3053" y="8211"/>
                    <a:pt x="4232" y="8652"/>
                    <a:pt x="5403" y="8652"/>
                  </a:cubicBezTo>
                  <a:cubicBezTo>
                    <a:pt x="6963" y="8652"/>
                    <a:pt x="8508" y="7869"/>
                    <a:pt x="9392" y="6387"/>
                  </a:cubicBezTo>
                  <a:cubicBezTo>
                    <a:pt x="9565" y="4813"/>
                    <a:pt x="9080" y="3231"/>
                    <a:pt x="8053" y="2024"/>
                  </a:cubicBezTo>
                  <a:cubicBezTo>
                    <a:pt x="7949" y="1913"/>
                    <a:pt x="7845" y="1795"/>
                    <a:pt x="7741" y="1691"/>
                  </a:cubicBezTo>
                  <a:cubicBezTo>
                    <a:pt x="6653" y="603"/>
                    <a:pt x="5183" y="0"/>
                    <a:pt x="3663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66"/>
            <p:cNvSpPr/>
            <p:nvPr/>
          </p:nvSpPr>
          <p:spPr>
            <a:xfrm>
              <a:off x="7511524" y="3731296"/>
              <a:ext cx="221976" cy="232564"/>
            </a:xfrm>
            <a:custGeom>
              <a:rect b="b" l="l" r="r" t="t"/>
              <a:pathLst>
                <a:path extrusionOk="0" h="8852" w="8449">
                  <a:moveTo>
                    <a:pt x="7339" y="1"/>
                  </a:moveTo>
                  <a:lnTo>
                    <a:pt x="0" y="7339"/>
                  </a:lnTo>
                  <a:cubicBezTo>
                    <a:pt x="139" y="7866"/>
                    <a:pt x="340" y="8373"/>
                    <a:pt x="597" y="8851"/>
                  </a:cubicBezTo>
                  <a:lnTo>
                    <a:pt x="1935" y="7513"/>
                  </a:lnTo>
                  <a:lnTo>
                    <a:pt x="8449" y="1000"/>
                  </a:lnTo>
                  <a:cubicBezTo>
                    <a:pt x="8247" y="750"/>
                    <a:pt x="8025" y="521"/>
                    <a:pt x="7776" y="320"/>
                  </a:cubicBezTo>
                  <a:cubicBezTo>
                    <a:pt x="7637" y="202"/>
                    <a:pt x="7491" y="98"/>
                    <a:pt x="7339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66"/>
            <p:cNvSpPr/>
            <p:nvPr/>
          </p:nvSpPr>
          <p:spPr>
            <a:xfrm>
              <a:off x="7519721" y="3712169"/>
              <a:ext cx="144157" cy="136696"/>
            </a:xfrm>
            <a:custGeom>
              <a:rect b="b" l="l" r="r" t="t"/>
              <a:pathLst>
                <a:path extrusionOk="0" h="5203" w="5487">
                  <a:moveTo>
                    <a:pt x="4530" y="0"/>
                  </a:moveTo>
                  <a:cubicBezTo>
                    <a:pt x="4426" y="0"/>
                    <a:pt x="4322" y="7"/>
                    <a:pt x="4225" y="14"/>
                  </a:cubicBezTo>
                  <a:lnTo>
                    <a:pt x="0" y="4232"/>
                  </a:lnTo>
                  <a:cubicBezTo>
                    <a:pt x="91" y="4571"/>
                    <a:pt x="215" y="4897"/>
                    <a:pt x="382" y="5203"/>
                  </a:cubicBezTo>
                  <a:lnTo>
                    <a:pt x="5487" y="98"/>
                  </a:lnTo>
                  <a:cubicBezTo>
                    <a:pt x="5175" y="35"/>
                    <a:pt x="4849" y="0"/>
                    <a:pt x="4530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66"/>
            <p:cNvSpPr/>
            <p:nvPr/>
          </p:nvSpPr>
          <p:spPr>
            <a:xfrm>
              <a:off x="7502039" y="3706442"/>
              <a:ext cx="276466" cy="254686"/>
            </a:xfrm>
            <a:custGeom>
              <a:rect b="b" l="l" r="r" t="t"/>
              <a:pathLst>
                <a:path extrusionOk="0" h="9694" w="10523">
                  <a:moveTo>
                    <a:pt x="5203" y="434"/>
                  </a:moveTo>
                  <a:cubicBezTo>
                    <a:pt x="6375" y="434"/>
                    <a:pt x="7492" y="898"/>
                    <a:pt x="8324" y="1724"/>
                  </a:cubicBezTo>
                  <a:cubicBezTo>
                    <a:pt x="9808" y="3215"/>
                    <a:pt x="10044" y="5545"/>
                    <a:pt x="8872" y="7300"/>
                  </a:cubicBezTo>
                  <a:cubicBezTo>
                    <a:pt x="8035" y="8555"/>
                    <a:pt x="6642" y="9259"/>
                    <a:pt x="5203" y="9259"/>
                  </a:cubicBezTo>
                  <a:cubicBezTo>
                    <a:pt x="4638" y="9259"/>
                    <a:pt x="4065" y="9150"/>
                    <a:pt x="3517" y="8923"/>
                  </a:cubicBezTo>
                  <a:cubicBezTo>
                    <a:pt x="1568" y="8119"/>
                    <a:pt x="465" y="6052"/>
                    <a:pt x="875" y="3992"/>
                  </a:cubicBezTo>
                  <a:cubicBezTo>
                    <a:pt x="1284" y="1925"/>
                    <a:pt x="3094" y="434"/>
                    <a:pt x="5203" y="434"/>
                  </a:cubicBezTo>
                  <a:close/>
                  <a:moveTo>
                    <a:pt x="5207" y="0"/>
                  </a:moveTo>
                  <a:cubicBezTo>
                    <a:pt x="4584" y="0"/>
                    <a:pt x="3954" y="120"/>
                    <a:pt x="3351" y="371"/>
                  </a:cubicBezTo>
                  <a:cubicBezTo>
                    <a:pt x="1214" y="1252"/>
                    <a:pt x="1" y="3520"/>
                    <a:pt x="451" y="5788"/>
                  </a:cubicBezTo>
                  <a:cubicBezTo>
                    <a:pt x="895" y="8056"/>
                    <a:pt x="2886" y="9693"/>
                    <a:pt x="5203" y="9693"/>
                  </a:cubicBezTo>
                  <a:cubicBezTo>
                    <a:pt x="5211" y="9693"/>
                    <a:pt x="5220" y="9693"/>
                    <a:pt x="5228" y="9693"/>
                  </a:cubicBezTo>
                  <a:cubicBezTo>
                    <a:pt x="6502" y="9693"/>
                    <a:pt x="7727" y="9181"/>
                    <a:pt x="8629" y="8278"/>
                  </a:cubicBezTo>
                  <a:cubicBezTo>
                    <a:pt x="10266" y="6641"/>
                    <a:pt x="10523" y="4082"/>
                    <a:pt x="9240" y="2154"/>
                  </a:cubicBezTo>
                  <a:cubicBezTo>
                    <a:pt x="8319" y="775"/>
                    <a:pt x="6788" y="0"/>
                    <a:pt x="5207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66"/>
            <p:cNvSpPr/>
            <p:nvPr/>
          </p:nvSpPr>
          <p:spPr>
            <a:xfrm>
              <a:off x="7402362" y="3750580"/>
              <a:ext cx="333871" cy="303684"/>
            </a:xfrm>
            <a:custGeom>
              <a:rect b="b" l="l" r="r" t="t"/>
              <a:pathLst>
                <a:path extrusionOk="0" h="11559" w="12708">
                  <a:moveTo>
                    <a:pt x="6339" y="0"/>
                  </a:moveTo>
                  <a:cubicBezTo>
                    <a:pt x="4863" y="0"/>
                    <a:pt x="3387" y="562"/>
                    <a:pt x="2262" y="1688"/>
                  </a:cubicBezTo>
                  <a:cubicBezTo>
                    <a:pt x="0" y="3949"/>
                    <a:pt x="14" y="7625"/>
                    <a:pt x="2296" y="9865"/>
                  </a:cubicBezTo>
                  <a:cubicBezTo>
                    <a:pt x="2407" y="9976"/>
                    <a:pt x="2518" y="10080"/>
                    <a:pt x="2629" y="10177"/>
                  </a:cubicBezTo>
                  <a:cubicBezTo>
                    <a:pt x="3711" y="11101"/>
                    <a:pt x="5041" y="11558"/>
                    <a:pt x="6368" y="11558"/>
                  </a:cubicBezTo>
                  <a:cubicBezTo>
                    <a:pt x="7850" y="11558"/>
                    <a:pt x="9327" y="10989"/>
                    <a:pt x="10446" y="9865"/>
                  </a:cubicBezTo>
                  <a:lnTo>
                    <a:pt x="10446" y="9872"/>
                  </a:lnTo>
                  <a:cubicBezTo>
                    <a:pt x="12569" y="7743"/>
                    <a:pt x="12708" y="4344"/>
                    <a:pt x="10758" y="2055"/>
                  </a:cubicBezTo>
                  <a:cubicBezTo>
                    <a:pt x="10654" y="1937"/>
                    <a:pt x="10557" y="1826"/>
                    <a:pt x="10446" y="1715"/>
                  </a:cubicBezTo>
                  <a:cubicBezTo>
                    <a:pt x="9318" y="573"/>
                    <a:pt x="7828" y="0"/>
                    <a:pt x="6339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66"/>
            <p:cNvSpPr/>
            <p:nvPr/>
          </p:nvSpPr>
          <p:spPr>
            <a:xfrm>
              <a:off x="7471432" y="3804570"/>
              <a:ext cx="236741" cy="236741"/>
            </a:xfrm>
            <a:custGeom>
              <a:rect b="b" l="l" r="r" t="t"/>
              <a:pathLst>
                <a:path extrusionOk="0" h="9011" w="9011">
                  <a:moveTo>
                    <a:pt x="8129" y="0"/>
                  </a:moveTo>
                  <a:lnTo>
                    <a:pt x="0" y="8122"/>
                  </a:lnTo>
                  <a:cubicBezTo>
                    <a:pt x="423" y="8483"/>
                    <a:pt x="895" y="8781"/>
                    <a:pt x="1408" y="9010"/>
                  </a:cubicBezTo>
                  <a:lnTo>
                    <a:pt x="9010" y="1401"/>
                  </a:lnTo>
                  <a:cubicBezTo>
                    <a:pt x="8788" y="895"/>
                    <a:pt x="8490" y="423"/>
                    <a:pt x="8129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66"/>
            <p:cNvSpPr/>
            <p:nvPr/>
          </p:nvSpPr>
          <p:spPr>
            <a:xfrm>
              <a:off x="7435334" y="3781029"/>
              <a:ext cx="256078" cy="243520"/>
            </a:xfrm>
            <a:custGeom>
              <a:rect b="b" l="l" r="r" t="t"/>
              <a:pathLst>
                <a:path extrusionOk="0" h="9269" w="9747">
                  <a:moveTo>
                    <a:pt x="5117" y="0"/>
                  </a:moveTo>
                  <a:cubicBezTo>
                    <a:pt x="4109" y="0"/>
                    <a:pt x="3101" y="328"/>
                    <a:pt x="2262" y="986"/>
                  </a:cubicBezTo>
                  <a:cubicBezTo>
                    <a:pt x="556" y="2318"/>
                    <a:pt x="1" y="4656"/>
                    <a:pt x="930" y="6618"/>
                  </a:cubicBezTo>
                  <a:cubicBezTo>
                    <a:pt x="1705" y="8262"/>
                    <a:pt x="3357" y="9269"/>
                    <a:pt x="5120" y="9269"/>
                  </a:cubicBezTo>
                  <a:cubicBezTo>
                    <a:pt x="5455" y="9269"/>
                    <a:pt x="5795" y="9232"/>
                    <a:pt x="6133" y="9157"/>
                  </a:cubicBezTo>
                  <a:cubicBezTo>
                    <a:pt x="8248" y="8679"/>
                    <a:pt x="9746" y="6799"/>
                    <a:pt x="9746" y="4635"/>
                  </a:cubicBezTo>
                  <a:cubicBezTo>
                    <a:pt x="9746" y="3247"/>
                    <a:pt x="9122" y="1930"/>
                    <a:pt x="8054" y="1049"/>
                  </a:cubicBezTo>
                  <a:cubicBezTo>
                    <a:pt x="7201" y="351"/>
                    <a:pt x="6159" y="0"/>
                    <a:pt x="5117" y="0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7" name="Google Shape;14177;p66"/>
            <p:cNvSpPr/>
            <p:nvPr/>
          </p:nvSpPr>
          <p:spPr>
            <a:xfrm>
              <a:off x="7435701" y="3780924"/>
              <a:ext cx="211231" cy="198962"/>
            </a:xfrm>
            <a:custGeom>
              <a:rect b="b" l="l" r="r" t="t"/>
              <a:pathLst>
                <a:path extrusionOk="0" h="7573" w="8040">
                  <a:moveTo>
                    <a:pt x="5097" y="1"/>
                  </a:moveTo>
                  <a:cubicBezTo>
                    <a:pt x="3906" y="1"/>
                    <a:pt x="2718" y="458"/>
                    <a:pt x="1818" y="1358"/>
                  </a:cubicBezTo>
                  <a:cubicBezTo>
                    <a:pt x="133" y="3043"/>
                    <a:pt x="1" y="5735"/>
                    <a:pt x="1520" y="7573"/>
                  </a:cubicBezTo>
                  <a:lnTo>
                    <a:pt x="1520" y="7573"/>
                  </a:lnTo>
                  <a:lnTo>
                    <a:pt x="8040" y="1053"/>
                  </a:lnTo>
                  <a:cubicBezTo>
                    <a:pt x="7180" y="348"/>
                    <a:pt x="6137" y="1"/>
                    <a:pt x="5097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8" name="Google Shape;14178;p66"/>
            <p:cNvSpPr/>
            <p:nvPr/>
          </p:nvSpPr>
          <p:spPr>
            <a:xfrm>
              <a:off x="7452122" y="3785417"/>
              <a:ext cx="174949" cy="174791"/>
            </a:xfrm>
            <a:custGeom>
              <a:rect b="b" l="l" r="r" t="t"/>
              <a:pathLst>
                <a:path extrusionOk="0" h="6653" w="6659">
                  <a:moveTo>
                    <a:pt x="5688" y="1"/>
                  </a:moveTo>
                  <a:lnTo>
                    <a:pt x="0" y="5682"/>
                  </a:lnTo>
                  <a:cubicBezTo>
                    <a:pt x="97" y="6014"/>
                    <a:pt x="222" y="6340"/>
                    <a:pt x="388" y="6653"/>
                  </a:cubicBezTo>
                  <a:lnTo>
                    <a:pt x="6659" y="382"/>
                  </a:lnTo>
                  <a:cubicBezTo>
                    <a:pt x="6354" y="216"/>
                    <a:pt x="6028" y="91"/>
                    <a:pt x="5688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66"/>
            <p:cNvSpPr/>
            <p:nvPr/>
          </p:nvSpPr>
          <p:spPr>
            <a:xfrm>
              <a:off x="7432969" y="3775407"/>
              <a:ext cx="276466" cy="254791"/>
            </a:xfrm>
            <a:custGeom>
              <a:rect b="b" l="l" r="r" t="t"/>
              <a:pathLst>
                <a:path extrusionOk="0" h="9698" w="10523">
                  <a:moveTo>
                    <a:pt x="5229" y="437"/>
                  </a:moveTo>
                  <a:cubicBezTo>
                    <a:pt x="6392" y="437"/>
                    <a:pt x="7505" y="901"/>
                    <a:pt x="8324" y="1727"/>
                  </a:cubicBezTo>
                  <a:cubicBezTo>
                    <a:pt x="9815" y="3212"/>
                    <a:pt x="10044" y="5549"/>
                    <a:pt x="8879" y="7297"/>
                  </a:cubicBezTo>
                  <a:cubicBezTo>
                    <a:pt x="8036" y="8554"/>
                    <a:pt x="6642" y="9262"/>
                    <a:pt x="5203" y="9262"/>
                  </a:cubicBezTo>
                  <a:cubicBezTo>
                    <a:pt x="4640" y="9262"/>
                    <a:pt x="4070" y="9153"/>
                    <a:pt x="3524" y="8927"/>
                  </a:cubicBezTo>
                  <a:cubicBezTo>
                    <a:pt x="1575" y="8123"/>
                    <a:pt x="472" y="6056"/>
                    <a:pt x="882" y="3989"/>
                  </a:cubicBezTo>
                  <a:cubicBezTo>
                    <a:pt x="1291" y="1922"/>
                    <a:pt x="3101" y="437"/>
                    <a:pt x="5203" y="437"/>
                  </a:cubicBezTo>
                  <a:cubicBezTo>
                    <a:pt x="5212" y="437"/>
                    <a:pt x="5220" y="437"/>
                    <a:pt x="5229" y="437"/>
                  </a:cubicBezTo>
                  <a:close/>
                  <a:moveTo>
                    <a:pt x="5204" y="0"/>
                  </a:moveTo>
                  <a:cubicBezTo>
                    <a:pt x="4583" y="0"/>
                    <a:pt x="3954" y="119"/>
                    <a:pt x="3351" y="368"/>
                  </a:cubicBezTo>
                  <a:cubicBezTo>
                    <a:pt x="1215" y="1256"/>
                    <a:pt x="1" y="3524"/>
                    <a:pt x="452" y="5792"/>
                  </a:cubicBezTo>
                  <a:cubicBezTo>
                    <a:pt x="902" y="8060"/>
                    <a:pt x="2893" y="9697"/>
                    <a:pt x="5203" y="9697"/>
                  </a:cubicBezTo>
                  <a:cubicBezTo>
                    <a:pt x="6493" y="9697"/>
                    <a:pt x="7728" y="9191"/>
                    <a:pt x="8636" y="8275"/>
                  </a:cubicBezTo>
                  <a:cubicBezTo>
                    <a:pt x="10266" y="6645"/>
                    <a:pt x="10523" y="4079"/>
                    <a:pt x="9240" y="2157"/>
                  </a:cubicBezTo>
                  <a:cubicBezTo>
                    <a:pt x="8319" y="773"/>
                    <a:pt x="6786" y="0"/>
                    <a:pt x="5204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0" name="Google Shape;14180;p66"/>
            <p:cNvSpPr/>
            <p:nvPr/>
          </p:nvSpPr>
          <p:spPr>
            <a:xfrm>
              <a:off x="7528286" y="3838093"/>
              <a:ext cx="82758" cy="129418"/>
            </a:xfrm>
            <a:custGeom>
              <a:rect b="b" l="l" r="r" t="t"/>
              <a:pathLst>
                <a:path extrusionOk="0" h="4926" w="3150">
                  <a:moveTo>
                    <a:pt x="1575" y="0"/>
                  </a:moveTo>
                  <a:cubicBezTo>
                    <a:pt x="722" y="0"/>
                    <a:pt x="14" y="604"/>
                    <a:pt x="14" y="1339"/>
                  </a:cubicBezTo>
                  <a:cubicBezTo>
                    <a:pt x="14" y="2081"/>
                    <a:pt x="715" y="2678"/>
                    <a:pt x="1575" y="2678"/>
                  </a:cubicBezTo>
                  <a:cubicBezTo>
                    <a:pt x="2199" y="2678"/>
                    <a:pt x="2705" y="3087"/>
                    <a:pt x="2705" y="3579"/>
                  </a:cubicBezTo>
                  <a:cubicBezTo>
                    <a:pt x="2705" y="4079"/>
                    <a:pt x="2199" y="4488"/>
                    <a:pt x="1575" y="4488"/>
                  </a:cubicBezTo>
                  <a:cubicBezTo>
                    <a:pt x="958" y="4488"/>
                    <a:pt x="451" y="4079"/>
                    <a:pt x="451" y="3579"/>
                  </a:cubicBezTo>
                  <a:cubicBezTo>
                    <a:pt x="465" y="3423"/>
                    <a:pt x="349" y="3345"/>
                    <a:pt x="233" y="3345"/>
                  </a:cubicBezTo>
                  <a:cubicBezTo>
                    <a:pt x="117" y="3345"/>
                    <a:pt x="0" y="3423"/>
                    <a:pt x="14" y="3579"/>
                  </a:cubicBezTo>
                  <a:cubicBezTo>
                    <a:pt x="14" y="4322"/>
                    <a:pt x="715" y="4925"/>
                    <a:pt x="1575" y="4925"/>
                  </a:cubicBezTo>
                  <a:cubicBezTo>
                    <a:pt x="2442" y="4925"/>
                    <a:pt x="3136" y="4322"/>
                    <a:pt x="3136" y="3579"/>
                  </a:cubicBezTo>
                  <a:cubicBezTo>
                    <a:pt x="3136" y="2844"/>
                    <a:pt x="2442" y="2241"/>
                    <a:pt x="1575" y="2241"/>
                  </a:cubicBezTo>
                  <a:cubicBezTo>
                    <a:pt x="958" y="2241"/>
                    <a:pt x="451" y="1838"/>
                    <a:pt x="451" y="1339"/>
                  </a:cubicBezTo>
                  <a:cubicBezTo>
                    <a:pt x="451" y="840"/>
                    <a:pt x="958" y="437"/>
                    <a:pt x="1575" y="437"/>
                  </a:cubicBezTo>
                  <a:cubicBezTo>
                    <a:pt x="2199" y="437"/>
                    <a:pt x="2705" y="840"/>
                    <a:pt x="2705" y="1339"/>
                  </a:cubicBezTo>
                  <a:cubicBezTo>
                    <a:pt x="2692" y="1499"/>
                    <a:pt x="2806" y="1578"/>
                    <a:pt x="2921" y="1578"/>
                  </a:cubicBezTo>
                  <a:cubicBezTo>
                    <a:pt x="3035" y="1578"/>
                    <a:pt x="3149" y="1499"/>
                    <a:pt x="3136" y="1339"/>
                  </a:cubicBezTo>
                  <a:cubicBezTo>
                    <a:pt x="3136" y="604"/>
                    <a:pt x="2435" y="0"/>
                    <a:pt x="1575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1" name="Google Shape;14181;p66"/>
            <p:cNvSpPr/>
            <p:nvPr/>
          </p:nvSpPr>
          <p:spPr>
            <a:xfrm>
              <a:off x="7563622" y="3825798"/>
              <a:ext cx="12164" cy="153353"/>
            </a:xfrm>
            <a:custGeom>
              <a:rect b="b" l="l" r="r" t="t"/>
              <a:pathLst>
                <a:path extrusionOk="0" h="5837" w="463">
                  <a:moveTo>
                    <a:pt x="232" y="0"/>
                  </a:moveTo>
                  <a:cubicBezTo>
                    <a:pt x="117" y="0"/>
                    <a:pt x="1" y="80"/>
                    <a:pt x="15" y="239"/>
                  </a:cubicBezTo>
                  <a:lnTo>
                    <a:pt x="15" y="5622"/>
                  </a:lnTo>
                  <a:cubicBezTo>
                    <a:pt x="15" y="5740"/>
                    <a:pt x="112" y="5837"/>
                    <a:pt x="230" y="5837"/>
                  </a:cubicBezTo>
                  <a:cubicBezTo>
                    <a:pt x="355" y="5837"/>
                    <a:pt x="452" y="5740"/>
                    <a:pt x="445" y="5622"/>
                  </a:cubicBezTo>
                  <a:lnTo>
                    <a:pt x="445" y="239"/>
                  </a:lnTo>
                  <a:cubicBezTo>
                    <a:pt x="462" y="80"/>
                    <a:pt x="348" y="0"/>
                    <a:pt x="232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82" name="Google Shape;14182;p66"/>
          <p:cNvGrpSpPr/>
          <p:nvPr/>
        </p:nvGrpSpPr>
        <p:grpSpPr>
          <a:xfrm>
            <a:off x="7960705" y="3736235"/>
            <a:ext cx="378902" cy="264065"/>
            <a:chOff x="7960705" y="3736235"/>
            <a:chExt cx="378902" cy="264065"/>
          </a:xfrm>
        </p:grpSpPr>
        <p:sp>
          <p:nvSpPr>
            <p:cNvPr id="14183" name="Google Shape;14183;p66"/>
            <p:cNvSpPr/>
            <p:nvPr/>
          </p:nvSpPr>
          <p:spPr>
            <a:xfrm>
              <a:off x="7960705" y="3736235"/>
              <a:ext cx="378902" cy="235638"/>
            </a:xfrm>
            <a:custGeom>
              <a:rect b="b" l="l" r="r" t="t"/>
              <a:pathLst>
                <a:path extrusionOk="0" h="8969" w="14422">
                  <a:moveTo>
                    <a:pt x="7319" y="0"/>
                  </a:moveTo>
                  <a:cubicBezTo>
                    <a:pt x="6514" y="0"/>
                    <a:pt x="6112" y="964"/>
                    <a:pt x="6674" y="1533"/>
                  </a:cubicBezTo>
                  <a:lnTo>
                    <a:pt x="3691" y="4821"/>
                  </a:lnTo>
                  <a:lnTo>
                    <a:pt x="1888" y="3274"/>
                  </a:lnTo>
                  <a:cubicBezTo>
                    <a:pt x="1888" y="3232"/>
                    <a:pt x="1895" y="3198"/>
                    <a:pt x="1895" y="3163"/>
                  </a:cubicBezTo>
                  <a:cubicBezTo>
                    <a:pt x="1895" y="2670"/>
                    <a:pt x="1489" y="2334"/>
                    <a:pt x="1059" y="2334"/>
                  </a:cubicBezTo>
                  <a:cubicBezTo>
                    <a:pt x="879" y="2334"/>
                    <a:pt x="695" y="2394"/>
                    <a:pt x="535" y="2525"/>
                  </a:cubicBezTo>
                  <a:cubicBezTo>
                    <a:pt x="1" y="2976"/>
                    <a:pt x="223" y="3850"/>
                    <a:pt x="917" y="3974"/>
                  </a:cubicBezTo>
                  <a:lnTo>
                    <a:pt x="917" y="8760"/>
                  </a:lnTo>
                  <a:cubicBezTo>
                    <a:pt x="917" y="8871"/>
                    <a:pt x="1007" y="8969"/>
                    <a:pt x="1125" y="8969"/>
                  </a:cubicBezTo>
                  <a:lnTo>
                    <a:pt x="13506" y="8969"/>
                  </a:lnTo>
                  <a:cubicBezTo>
                    <a:pt x="13624" y="8969"/>
                    <a:pt x="13714" y="8871"/>
                    <a:pt x="13714" y="8760"/>
                  </a:cubicBezTo>
                  <a:lnTo>
                    <a:pt x="13714" y="3974"/>
                  </a:lnTo>
                  <a:cubicBezTo>
                    <a:pt x="14130" y="3891"/>
                    <a:pt x="14421" y="3510"/>
                    <a:pt x="14380" y="3087"/>
                  </a:cubicBezTo>
                  <a:cubicBezTo>
                    <a:pt x="14345" y="2664"/>
                    <a:pt x="13991" y="2338"/>
                    <a:pt x="13561" y="2338"/>
                  </a:cubicBezTo>
                  <a:cubicBezTo>
                    <a:pt x="13062" y="2338"/>
                    <a:pt x="12680" y="2775"/>
                    <a:pt x="12743" y="3274"/>
                  </a:cubicBezTo>
                  <a:lnTo>
                    <a:pt x="10939" y="4821"/>
                  </a:lnTo>
                  <a:lnTo>
                    <a:pt x="7957" y="1533"/>
                  </a:lnTo>
                  <a:cubicBezTo>
                    <a:pt x="8519" y="964"/>
                    <a:pt x="8116" y="0"/>
                    <a:pt x="7319" y="0"/>
                  </a:cubicBezTo>
                  <a:close/>
                </a:path>
              </a:pathLst>
            </a:custGeom>
            <a:solidFill>
              <a:srgbClr val="B8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66"/>
            <p:cNvSpPr/>
            <p:nvPr/>
          </p:nvSpPr>
          <p:spPr>
            <a:xfrm>
              <a:off x="8295653" y="3797450"/>
              <a:ext cx="43034" cy="174423"/>
            </a:xfrm>
            <a:custGeom>
              <a:rect b="b" l="l" r="r" t="t"/>
              <a:pathLst>
                <a:path extrusionOk="0" h="6639" w="1638">
                  <a:moveTo>
                    <a:pt x="812" y="0"/>
                  </a:moveTo>
                  <a:cubicBezTo>
                    <a:pt x="414" y="0"/>
                    <a:pt x="68" y="287"/>
                    <a:pt x="1" y="687"/>
                  </a:cubicBezTo>
                  <a:lnTo>
                    <a:pt x="1" y="6639"/>
                  </a:lnTo>
                  <a:lnTo>
                    <a:pt x="757" y="6639"/>
                  </a:lnTo>
                  <a:cubicBezTo>
                    <a:pt x="868" y="6632"/>
                    <a:pt x="965" y="6541"/>
                    <a:pt x="965" y="6430"/>
                  </a:cubicBezTo>
                  <a:lnTo>
                    <a:pt x="965" y="1644"/>
                  </a:lnTo>
                  <a:cubicBezTo>
                    <a:pt x="1325" y="1575"/>
                    <a:pt x="1596" y="1284"/>
                    <a:pt x="1631" y="923"/>
                  </a:cubicBezTo>
                  <a:lnTo>
                    <a:pt x="1638" y="743"/>
                  </a:lnTo>
                  <a:cubicBezTo>
                    <a:pt x="1589" y="334"/>
                    <a:pt x="1256" y="14"/>
                    <a:pt x="840" y="1"/>
                  </a:cubicBezTo>
                  <a:cubicBezTo>
                    <a:pt x="831" y="0"/>
                    <a:pt x="821" y="0"/>
                    <a:pt x="812" y="0"/>
                  </a:cubicBezTo>
                  <a:close/>
                </a:path>
              </a:pathLst>
            </a:custGeom>
            <a:solidFill>
              <a:srgbClr val="92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66"/>
            <p:cNvSpPr/>
            <p:nvPr/>
          </p:nvSpPr>
          <p:spPr>
            <a:xfrm>
              <a:off x="8109407" y="3875821"/>
              <a:ext cx="76033" cy="64972"/>
            </a:xfrm>
            <a:custGeom>
              <a:rect b="b" l="l" r="r" t="t"/>
              <a:pathLst>
                <a:path extrusionOk="0" h="2473" w="2894">
                  <a:moveTo>
                    <a:pt x="1659" y="0"/>
                  </a:moveTo>
                  <a:cubicBezTo>
                    <a:pt x="556" y="0"/>
                    <a:pt x="1" y="1332"/>
                    <a:pt x="785" y="2109"/>
                  </a:cubicBezTo>
                  <a:cubicBezTo>
                    <a:pt x="1036" y="2360"/>
                    <a:pt x="1346" y="2473"/>
                    <a:pt x="1649" y="2473"/>
                  </a:cubicBezTo>
                  <a:cubicBezTo>
                    <a:pt x="2284" y="2473"/>
                    <a:pt x="2893" y="1981"/>
                    <a:pt x="2893" y="1235"/>
                  </a:cubicBezTo>
                  <a:cubicBezTo>
                    <a:pt x="2893" y="555"/>
                    <a:pt x="2338" y="0"/>
                    <a:pt x="1659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66"/>
            <p:cNvSpPr/>
            <p:nvPr/>
          </p:nvSpPr>
          <p:spPr>
            <a:xfrm>
              <a:off x="7961624" y="3897495"/>
              <a:ext cx="50496" cy="43245"/>
            </a:xfrm>
            <a:custGeom>
              <a:rect b="b" l="l" r="r" t="t"/>
              <a:pathLst>
                <a:path extrusionOk="0" h="1646" w="1922">
                  <a:moveTo>
                    <a:pt x="1103" y="1"/>
                  </a:moveTo>
                  <a:cubicBezTo>
                    <a:pt x="368" y="1"/>
                    <a:pt x="1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66"/>
            <p:cNvSpPr/>
            <p:nvPr/>
          </p:nvSpPr>
          <p:spPr>
            <a:xfrm>
              <a:off x="8037447" y="3897495"/>
              <a:ext cx="50496" cy="43245"/>
            </a:xfrm>
            <a:custGeom>
              <a:rect b="b" l="l" r="r" t="t"/>
              <a:pathLst>
                <a:path extrusionOk="0" h="1646" w="1922">
                  <a:moveTo>
                    <a:pt x="1103" y="1"/>
                  </a:moveTo>
                  <a:cubicBezTo>
                    <a:pt x="368" y="1"/>
                    <a:pt x="0" y="881"/>
                    <a:pt x="520" y="1402"/>
                  </a:cubicBezTo>
                  <a:cubicBezTo>
                    <a:pt x="686" y="1570"/>
                    <a:pt x="892" y="1645"/>
                    <a:pt x="1094" y="1645"/>
                  </a:cubicBezTo>
                  <a:cubicBezTo>
                    <a:pt x="1515" y="1645"/>
                    <a:pt x="1921" y="1316"/>
                    <a:pt x="1921" y="819"/>
                  </a:cubicBezTo>
                  <a:cubicBezTo>
                    <a:pt x="1921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66"/>
            <p:cNvSpPr/>
            <p:nvPr/>
          </p:nvSpPr>
          <p:spPr>
            <a:xfrm>
              <a:off x="8286352" y="3897495"/>
              <a:ext cx="50522" cy="43245"/>
            </a:xfrm>
            <a:custGeom>
              <a:rect b="b" l="l" r="r" t="t"/>
              <a:pathLst>
                <a:path extrusionOk="0" h="1646" w="1923">
                  <a:moveTo>
                    <a:pt x="1104" y="1"/>
                  </a:moveTo>
                  <a:cubicBezTo>
                    <a:pt x="369" y="1"/>
                    <a:pt x="1" y="881"/>
                    <a:pt x="521" y="1402"/>
                  </a:cubicBezTo>
                  <a:cubicBezTo>
                    <a:pt x="687" y="1570"/>
                    <a:pt x="893" y="1645"/>
                    <a:pt x="1094" y="1645"/>
                  </a:cubicBezTo>
                  <a:cubicBezTo>
                    <a:pt x="1516" y="1645"/>
                    <a:pt x="1922" y="1316"/>
                    <a:pt x="1922" y="819"/>
                  </a:cubicBezTo>
                  <a:cubicBezTo>
                    <a:pt x="1922" y="368"/>
                    <a:pt x="1555" y="1"/>
                    <a:pt x="1104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66"/>
            <p:cNvSpPr/>
            <p:nvPr/>
          </p:nvSpPr>
          <p:spPr>
            <a:xfrm>
              <a:off x="8210556" y="3897495"/>
              <a:ext cx="50496" cy="43245"/>
            </a:xfrm>
            <a:custGeom>
              <a:rect b="b" l="l" r="r" t="t"/>
              <a:pathLst>
                <a:path extrusionOk="0" h="1646" w="1922">
                  <a:moveTo>
                    <a:pt x="1103" y="1"/>
                  </a:moveTo>
                  <a:cubicBezTo>
                    <a:pt x="368" y="1"/>
                    <a:pt x="0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66"/>
            <p:cNvSpPr/>
            <p:nvPr/>
          </p:nvSpPr>
          <p:spPr>
            <a:xfrm>
              <a:off x="8143666" y="3875821"/>
              <a:ext cx="44138" cy="64919"/>
            </a:xfrm>
            <a:custGeom>
              <a:rect b="b" l="l" r="r" t="t"/>
              <a:pathLst>
                <a:path extrusionOk="0" h="2471" w="1680">
                  <a:moveTo>
                    <a:pt x="355" y="0"/>
                  </a:moveTo>
                  <a:cubicBezTo>
                    <a:pt x="230" y="0"/>
                    <a:pt x="112" y="14"/>
                    <a:pt x="1" y="49"/>
                  </a:cubicBezTo>
                  <a:cubicBezTo>
                    <a:pt x="1173" y="402"/>
                    <a:pt x="1173" y="2067"/>
                    <a:pt x="1" y="2421"/>
                  </a:cubicBezTo>
                  <a:cubicBezTo>
                    <a:pt x="117" y="2454"/>
                    <a:pt x="233" y="2470"/>
                    <a:pt x="348" y="2470"/>
                  </a:cubicBezTo>
                  <a:cubicBezTo>
                    <a:pt x="944" y="2470"/>
                    <a:pt x="1481" y="2038"/>
                    <a:pt x="1568" y="1415"/>
                  </a:cubicBezTo>
                  <a:cubicBezTo>
                    <a:pt x="1679" y="666"/>
                    <a:pt x="1104" y="0"/>
                    <a:pt x="355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66"/>
            <p:cNvSpPr/>
            <p:nvPr/>
          </p:nvSpPr>
          <p:spPr>
            <a:xfrm>
              <a:off x="7981302" y="3897495"/>
              <a:ext cx="33392" cy="43192"/>
            </a:xfrm>
            <a:custGeom>
              <a:rect b="b" l="l" r="r" t="t"/>
              <a:pathLst>
                <a:path extrusionOk="0" h="1644" w="1271">
                  <a:moveTo>
                    <a:pt x="354" y="1"/>
                  </a:moveTo>
                  <a:cubicBezTo>
                    <a:pt x="230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2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2" name="Google Shape;14192;p66"/>
            <p:cNvSpPr/>
            <p:nvPr/>
          </p:nvSpPr>
          <p:spPr>
            <a:xfrm>
              <a:off x="8057125" y="3897495"/>
              <a:ext cx="33366" cy="43192"/>
            </a:xfrm>
            <a:custGeom>
              <a:rect b="b" l="l" r="r" t="t"/>
              <a:pathLst>
                <a:path extrusionOk="0" h="1644" w="127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20" y="1643"/>
                    <a:pt x="1062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3" name="Google Shape;14193;p66"/>
            <p:cNvSpPr/>
            <p:nvPr/>
          </p:nvSpPr>
          <p:spPr>
            <a:xfrm>
              <a:off x="8306057" y="3897495"/>
              <a:ext cx="33366" cy="43192"/>
            </a:xfrm>
            <a:custGeom>
              <a:rect b="b" l="l" r="r" t="t"/>
              <a:pathLst>
                <a:path extrusionOk="0" h="1644" w="127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19" y="1643"/>
                    <a:pt x="1062" y="1393"/>
                    <a:pt x="1151" y="999"/>
                  </a:cubicBezTo>
                  <a:cubicBezTo>
                    <a:pt x="1269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66"/>
            <p:cNvSpPr/>
            <p:nvPr/>
          </p:nvSpPr>
          <p:spPr>
            <a:xfrm>
              <a:off x="8230234" y="3897495"/>
              <a:ext cx="33366" cy="43192"/>
            </a:xfrm>
            <a:custGeom>
              <a:rect b="b" l="l" r="r" t="t"/>
              <a:pathLst>
                <a:path extrusionOk="0" h="1644" w="1270">
                  <a:moveTo>
                    <a:pt x="354" y="1"/>
                  </a:moveTo>
                  <a:cubicBezTo>
                    <a:pt x="229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66"/>
            <p:cNvSpPr/>
            <p:nvPr/>
          </p:nvSpPr>
          <p:spPr>
            <a:xfrm>
              <a:off x="7970373" y="3960733"/>
              <a:ext cx="365030" cy="39566"/>
            </a:xfrm>
            <a:custGeom>
              <a:rect b="b" l="l" r="r" t="t"/>
              <a:pathLst>
                <a:path extrusionOk="0" h="1506" w="13894">
                  <a:moveTo>
                    <a:pt x="757" y="0"/>
                  </a:moveTo>
                  <a:cubicBezTo>
                    <a:pt x="340" y="0"/>
                    <a:pt x="1" y="340"/>
                    <a:pt x="1" y="756"/>
                  </a:cubicBezTo>
                  <a:cubicBezTo>
                    <a:pt x="1" y="1173"/>
                    <a:pt x="340" y="1506"/>
                    <a:pt x="757" y="1506"/>
                  </a:cubicBezTo>
                  <a:lnTo>
                    <a:pt x="13138" y="1506"/>
                  </a:lnTo>
                  <a:cubicBezTo>
                    <a:pt x="13554" y="1506"/>
                    <a:pt x="13894" y="1173"/>
                    <a:pt x="13894" y="756"/>
                  </a:cubicBezTo>
                  <a:cubicBezTo>
                    <a:pt x="13894" y="340"/>
                    <a:pt x="13554" y="0"/>
                    <a:pt x="13138" y="0"/>
                  </a:cubicBezTo>
                  <a:close/>
                </a:path>
              </a:pathLst>
            </a:custGeom>
            <a:solidFill>
              <a:srgbClr val="5A6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6" name="Google Shape;14196;p66"/>
            <p:cNvSpPr/>
            <p:nvPr/>
          </p:nvSpPr>
          <p:spPr>
            <a:xfrm>
              <a:off x="8291108" y="3960733"/>
              <a:ext cx="44295" cy="39566"/>
            </a:xfrm>
            <a:custGeom>
              <a:rect b="b" l="l" r="r" t="t"/>
              <a:pathLst>
                <a:path extrusionOk="0" h="1506" w="1686">
                  <a:moveTo>
                    <a:pt x="0" y="0"/>
                  </a:moveTo>
                  <a:cubicBezTo>
                    <a:pt x="416" y="0"/>
                    <a:pt x="749" y="340"/>
                    <a:pt x="749" y="756"/>
                  </a:cubicBezTo>
                  <a:cubicBezTo>
                    <a:pt x="749" y="1173"/>
                    <a:pt x="416" y="1506"/>
                    <a:pt x="0" y="1506"/>
                  </a:cubicBezTo>
                  <a:lnTo>
                    <a:pt x="930" y="1506"/>
                  </a:lnTo>
                  <a:cubicBezTo>
                    <a:pt x="1346" y="1506"/>
                    <a:pt x="1686" y="1173"/>
                    <a:pt x="1686" y="756"/>
                  </a:cubicBezTo>
                  <a:cubicBezTo>
                    <a:pt x="1686" y="340"/>
                    <a:pt x="1346" y="0"/>
                    <a:pt x="93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97" name="Google Shape;14197;p66"/>
          <p:cNvGrpSpPr/>
          <p:nvPr/>
        </p:nvGrpSpPr>
        <p:grpSpPr>
          <a:xfrm>
            <a:off x="6400828" y="4162270"/>
            <a:ext cx="166200" cy="388019"/>
            <a:chOff x="6400828" y="4162270"/>
            <a:chExt cx="166200" cy="388019"/>
          </a:xfrm>
        </p:grpSpPr>
        <p:sp>
          <p:nvSpPr>
            <p:cNvPr id="14198" name="Google Shape;14198;p66"/>
            <p:cNvSpPr/>
            <p:nvPr/>
          </p:nvSpPr>
          <p:spPr>
            <a:xfrm>
              <a:off x="6433432" y="4162270"/>
              <a:ext cx="88407" cy="75717"/>
            </a:xfrm>
            <a:custGeom>
              <a:rect b="b" l="l" r="r" t="t"/>
              <a:pathLst>
                <a:path extrusionOk="0" h="2882" w="3365">
                  <a:moveTo>
                    <a:pt x="1922" y="1"/>
                  </a:moveTo>
                  <a:cubicBezTo>
                    <a:pt x="646" y="1"/>
                    <a:pt x="1" y="1548"/>
                    <a:pt x="909" y="2456"/>
                  </a:cubicBezTo>
                  <a:cubicBezTo>
                    <a:pt x="1201" y="2750"/>
                    <a:pt x="1560" y="2881"/>
                    <a:pt x="1914" y="2881"/>
                  </a:cubicBezTo>
                  <a:cubicBezTo>
                    <a:pt x="2653" y="2881"/>
                    <a:pt x="3365" y="2305"/>
                    <a:pt x="3365" y="1437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66"/>
            <p:cNvSpPr/>
            <p:nvPr/>
          </p:nvSpPr>
          <p:spPr>
            <a:xfrm>
              <a:off x="6475888" y="4162270"/>
              <a:ext cx="48157" cy="75612"/>
            </a:xfrm>
            <a:custGeom>
              <a:rect b="b" l="l" r="r" t="t"/>
              <a:pathLst>
                <a:path extrusionOk="0" h="2878" w="1833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2" y="764"/>
                    <a:pt x="1132" y="1437"/>
                  </a:cubicBezTo>
                  <a:cubicBezTo>
                    <a:pt x="1132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8" y="2878"/>
                    <a:pt x="1657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0" name="Google Shape;14200;p66"/>
            <p:cNvSpPr/>
            <p:nvPr/>
          </p:nvSpPr>
          <p:spPr>
            <a:xfrm>
              <a:off x="6400828" y="4244292"/>
              <a:ext cx="166042" cy="305996"/>
            </a:xfrm>
            <a:custGeom>
              <a:rect b="b" l="l" r="r" t="t"/>
              <a:pathLst>
                <a:path extrusionOk="0" h="11647" w="6320">
                  <a:moveTo>
                    <a:pt x="1700" y="0"/>
                  </a:moveTo>
                  <a:cubicBezTo>
                    <a:pt x="763" y="0"/>
                    <a:pt x="0" y="756"/>
                    <a:pt x="7" y="1693"/>
                  </a:cubicBezTo>
                  <a:lnTo>
                    <a:pt x="7" y="5313"/>
                  </a:lnTo>
                  <a:cubicBezTo>
                    <a:pt x="0" y="5611"/>
                    <a:pt x="229" y="5854"/>
                    <a:pt x="527" y="5875"/>
                  </a:cubicBezTo>
                  <a:cubicBezTo>
                    <a:pt x="532" y="5875"/>
                    <a:pt x="536" y="5875"/>
                    <a:pt x="540" y="5875"/>
                  </a:cubicBezTo>
                  <a:cubicBezTo>
                    <a:pt x="840" y="5875"/>
                    <a:pt x="1089" y="5635"/>
                    <a:pt x="1089" y="5327"/>
                  </a:cubicBezTo>
                  <a:lnTo>
                    <a:pt x="1089" y="1991"/>
                  </a:lnTo>
                  <a:cubicBezTo>
                    <a:pt x="1079" y="1783"/>
                    <a:pt x="1233" y="1679"/>
                    <a:pt x="1387" y="1679"/>
                  </a:cubicBezTo>
                  <a:cubicBezTo>
                    <a:pt x="1540" y="1679"/>
                    <a:pt x="1693" y="1783"/>
                    <a:pt x="1679" y="1991"/>
                  </a:cubicBezTo>
                  <a:lnTo>
                    <a:pt x="1679" y="11084"/>
                  </a:lnTo>
                  <a:cubicBezTo>
                    <a:pt x="1679" y="11382"/>
                    <a:pt x="1908" y="11625"/>
                    <a:pt x="2199" y="11646"/>
                  </a:cubicBezTo>
                  <a:cubicBezTo>
                    <a:pt x="2203" y="11646"/>
                    <a:pt x="2208" y="11646"/>
                    <a:pt x="2212" y="11646"/>
                  </a:cubicBezTo>
                  <a:cubicBezTo>
                    <a:pt x="2518" y="11646"/>
                    <a:pt x="2768" y="11406"/>
                    <a:pt x="2768" y="11098"/>
                  </a:cubicBezTo>
                  <a:lnTo>
                    <a:pt x="2768" y="7158"/>
                  </a:lnTo>
                  <a:cubicBezTo>
                    <a:pt x="2789" y="6919"/>
                    <a:pt x="2972" y="6799"/>
                    <a:pt x="3156" y="6799"/>
                  </a:cubicBezTo>
                  <a:cubicBezTo>
                    <a:pt x="3340" y="6799"/>
                    <a:pt x="3524" y="6919"/>
                    <a:pt x="3545" y="7158"/>
                  </a:cubicBezTo>
                  <a:lnTo>
                    <a:pt x="3545" y="11098"/>
                  </a:lnTo>
                  <a:cubicBezTo>
                    <a:pt x="3545" y="11396"/>
                    <a:pt x="3787" y="11639"/>
                    <a:pt x="4093" y="11639"/>
                  </a:cubicBezTo>
                  <a:cubicBezTo>
                    <a:pt x="4391" y="11639"/>
                    <a:pt x="4634" y="11396"/>
                    <a:pt x="4634" y="11098"/>
                  </a:cubicBezTo>
                  <a:lnTo>
                    <a:pt x="4634" y="1991"/>
                  </a:lnTo>
                  <a:cubicBezTo>
                    <a:pt x="4623" y="1783"/>
                    <a:pt x="4777" y="1679"/>
                    <a:pt x="4932" y="1679"/>
                  </a:cubicBezTo>
                  <a:cubicBezTo>
                    <a:pt x="5086" y="1679"/>
                    <a:pt x="5240" y="1783"/>
                    <a:pt x="5230" y="1991"/>
                  </a:cubicBezTo>
                  <a:lnTo>
                    <a:pt x="5230" y="5327"/>
                  </a:lnTo>
                  <a:cubicBezTo>
                    <a:pt x="5230" y="5632"/>
                    <a:pt x="5473" y="5875"/>
                    <a:pt x="5771" y="5875"/>
                  </a:cubicBezTo>
                  <a:cubicBezTo>
                    <a:pt x="6069" y="5875"/>
                    <a:pt x="6312" y="5632"/>
                    <a:pt x="6319" y="5327"/>
                  </a:cubicBezTo>
                  <a:lnTo>
                    <a:pt x="6319" y="1693"/>
                  </a:lnTo>
                  <a:cubicBezTo>
                    <a:pt x="6319" y="763"/>
                    <a:pt x="5563" y="7"/>
                    <a:pt x="4634" y="0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1" name="Google Shape;14201;p66"/>
            <p:cNvSpPr/>
            <p:nvPr/>
          </p:nvSpPr>
          <p:spPr>
            <a:xfrm>
              <a:off x="6452400" y="4421947"/>
              <a:ext cx="31553" cy="127973"/>
            </a:xfrm>
            <a:custGeom>
              <a:rect b="b" l="l" r="r" t="t"/>
              <a:pathLst>
                <a:path extrusionOk="0" h="4871" w="1201">
                  <a:moveTo>
                    <a:pt x="721" y="1"/>
                  </a:moveTo>
                  <a:cubicBezTo>
                    <a:pt x="472" y="1"/>
                    <a:pt x="271" y="202"/>
                    <a:pt x="271" y="452"/>
                  </a:cubicBezTo>
                  <a:lnTo>
                    <a:pt x="271" y="4336"/>
                  </a:lnTo>
                  <a:cubicBezTo>
                    <a:pt x="271" y="4530"/>
                    <a:pt x="167" y="4711"/>
                    <a:pt x="0" y="4808"/>
                  </a:cubicBezTo>
                  <a:lnTo>
                    <a:pt x="35" y="4828"/>
                  </a:lnTo>
                  <a:lnTo>
                    <a:pt x="49" y="4835"/>
                  </a:lnTo>
                  <a:lnTo>
                    <a:pt x="83" y="4849"/>
                  </a:lnTo>
                  <a:lnTo>
                    <a:pt x="97" y="4849"/>
                  </a:lnTo>
                  <a:lnTo>
                    <a:pt x="132" y="4863"/>
                  </a:lnTo>
                  <a:lnTo>
                    <a:pt x="146" y="4863"/>
                  </a:lnTo>
                  <a:lnTo>
                    <a:pt x="187" y="4870"/>
                  </a:lnTo>
                  <a:lnTo>
                    <a:pt x="250" y="4870"/>
                  </a:lnTo>
                  <a:cubicBezTo>
                    <a:pt x="258" y="4870"/>
                    <a:pt x="266" y="4871"/>
                    <a:pt x="274" y="4871"/>
                  </a:cubicBezTo>
                  <a:cubicBezTo>
                    <a:pt x="568" y="4871"/>
                    <a:pt x="812" y="4626"/>
                    <a:pt x="812" y="4329"/>
                  </a:cubicBezTo>
                  <a:lnTo>
                    <a:pt x="812" y="396"/>
                  </a:lnTo>
                  <a:cubicBezTo>
                    <a:pt x="812" y="174"/>
                    <a:pt x="985" y="1"/>
                    <a:pt x="120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66"/>
            <p:cNvSpPr/>
            <p:nvPr/>
          </p:nvSpPr>
          <p:spPr>
            <a:xfrm>
              <a:off x="6501583" y="4288745"/>
              <a:ext cx="29005" cy="261359"/>
            </a:xfrm>
            <a:custGeom>
              <a:rect b="b" l="l" r="r" t="t"/>
              <a:pathLst>
                <a:path extrusionOk="0" h="9948" w="1104">
                  <a:moveTo>
                    <a:pt x="715" y="1"/>
                  </a:moveTo>
                  <a:cubicBezTo>
                    <a:pt x="473" y="1"/>
                    <a:pt x="271" y="202"/>
                    <a:pt x="271" y="451"/>
                  </a:cubicBezTo>
                  <a:lnTo>
                    <a:pt x="271" y="9406"/>
                  </a:lnTo>
                  <a:cubicBezTo>
                    <a:pt x="271" y="9600"/>
                    <a:pt x="167" y="9781"/>
                    <a:pt x="1" y="9878"/>
                  </a:cubicBezTo>
                  <a:lnTo>
                    <a:pt x="22" y="9892"/>
                  </a:lnTo>
                  <a:lnTo>
                    <a:pt x="36" y="9898"/>
                  </a:lnTo>
                  <a:lnTo>
                    <a:pt x="77" y="9919"/>
                  </a:lnTo>
                  <a:lnTo>
                    <a:pt x="98" y="9926"/>
                  </a:lnTo>
                  <a:lnTo>
                    <a:pt x="119" y="9933"/>
                  </a:lnTo>
                  <a:lnTo>
                    <a:pt x="147" y="9940"/>
                  </a:lnTo>
                  <a:lnTo>
                    <a:pt x="160" y="9940"/>
                  </a:lnTo>
                  <a:lnTo>
                    <a:pt x="202" y="9947"/>
                  </a:lnTo>
                  <a:lnTo>
                    <a:pt x="264" y="9947"/>
                  </a:lnTo>
                  <a:cubicBezTo>
                    <a:pt x="466" y="9947"/>
                    <a:pt x="653" y="9836"/>
                    <a:pt x="743" y="9663"/>
                  </a:cubicBezTo>
                  <a:cubicBezTo>
                    <a:pt x="750" y="9642"/>
                    <a:pt x="764" y="9628"/>
                    <a:pt x="771" y="9614"/>
                  </a:cubicBezTo>
                  <a:cubicBezTo>
                    <a:pt x="792" y="9559"/>
                    <a:pt x="806" y="9510"/>
                    <a:pt x="806" y="9455"/>
                  </a:cubicBezTo>
                  <a:lnTo>
                    <a:pt x="806" y="9399"/>
                  </a:lnTo>
                  <a:lnTo>
                    <a:pt x="806" y="299"/>
                  </a:lnTo>
                  <a:cubicBezTo>
                    <a:pt x="806" y="132"/>
                    <a:pt x="944" y="1"/>
                    <a:pt x="1104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3" name="Google Shape;14203;p66"/>
            <p:cNvSpPr/>
            <p:nvPr/>
          </p:nvSpPr>
          <p:spPr>
            <a:xfrm>
              <a:off x="6408105" y="4288745"/>
              <a:ext cx="29189" cy="109924"/>
            </a:xfrm>
            <a:custGeom>
              <a:rect b="b" l="l" r="r" t="t"/>
              <a:pathLst>
                <a:path extrusionOk="0" h="4184" w="1111">
                  <a:moveTo>
                    <a:pt x="722" y="1"/>
                  </a:moveTo>
                  <a:cubicBezTo>
                    <a:pt x="479" y="1"/>
                    <a:pt x="278" y="202"/>
                    <a:pt x="278" y="451"/>
                  </a:cubicBezTo>
                  <a:lnTo>
                    <a:pt x="278" y="3649"/>
                  </a:lnTo>
                  <a:cubicBezTo>
                    <a:pt x="278" y="3843"/>
                    <a:pt x="167" y="4024"/>
                    <a:pt x="1" y="4121"/>
                  </a:cubicBezTo>
                  <a:lnTo>
                    <a:pt x="35" y="4141"/>
                  </a:lnTo>
                  <a:lnTo>
                    <a:pt x="49" y="4148"/>
                  </a:lnTo>
                  <a:lnTo>
                    <a:pt x="91" y="4162"/>
                  </a:lnTo>
                  <a:lnTo>
                    <a:pt x="98" y="4162"/>
                  </a:lnTo>
                  <a:lnTo>
                    <a:pt x="139" y="4169"/>
                  </a:lnTo>
                  <a:lnTo>
                    <a:pt x="146" y="4169"/>
                  </a:lnTo>
                  <a:lnTo>
                    <a:pt x="195" y="4183"/>
                  </a:lnTo>
                  <a:lnTo>
                    <a:pt x="250" y="4183"/>
                  </a:lnTo>
                  <a:cubicBezTo>
                    <a:pt x="255" y="4183"/>
                    <a:pt x="259" y="4183"/>
                    <a:pt x="263" y="4183"/>
                  </a:cubicBezTo>
                  <a:cubicBezTo>
                    <a:pt x="569" y="4183"/>
                    <a:pt x="812" y="3943"/>
                    <a:pt x="819" y="3635"/>
                  </a:cubicBezTo>
                  <a:lnTo>
                    <a:pt x="819" y="299"/>
                  </a:lnTo>
                  <a:cubicBezTo>
                    <a:pt x="819" y="132"/>
                    <a:pt x="951" y="1"/>
                    <a:pt x="111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66"/>
            <p:cNvSpPr/>
            <p:nvPr/>
          </p:nvSpPr>
          <p:spPr>
            <a:xfrm>
              <a:off x="6508519" y="4244292"/>
              <a:ext cx="58509" cy="154298"/>
            </a:xfrm>
            <a:custGeom>
              <a:rect b="b" l="l" r="r" t="t"/>
              <a:pathLst>
                <a:path extrusionOk="0" h="5873" w="2227">
                  <a:moveTo>
                    <a:pt x="0" y="0"/>
                  </a:moveTo>
                  <a:cubicBezTo>
                    <a:pt x="930" y="0"/>
                    <a:pt x="1686" y="756"/>
                    <a:pt x="1686" y="1693"/>
                  </a:cubicBezTo>
                  <a:lnTo>
                    <a:pt x="1686" y="5327"/>
                  </a:lnTo>
                  <a:cubicBezTo>
                    <a:pt x="1686" y="5521"/>
                    <a:pt x="1582" y="5702"/>
                    <a:pt x="1415" y="5799"/>
                  </a:cubicBezTo>
                  <a:cubicBezTo>
                    <a:pt x="1503" y="5849"/>
                    <a:pt x="1596" y="5872"/>
                    <a:pt x="1686" y="5872"/>
                  </a:cubicBezTo>
                  <a:cubicBezTo>
                    <a:pt x="1968" y="5872"/>
                    <a:pt x="2227" y="5647"/>
                    <a:pt x="2227" y="5327"/>
                  </a:cubicBezTo>
                  <a:lnTo>
                    <a:pt x="2227" y="1693"/>
                  </a:lnTo>
                  <a:cubicBezTo>
                    <a:pt x="2227" y="756"/>
                    <a:pt x="1471" y="0"/>
                    <a:pt x="535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05" name="Google Shape;14205;p66"/>
          <p:cNvGrpSpPr/>
          <p:nvPr/>
        </p:nvGrpSpPr>
        <p:grpSpPr>
          <a:xfrm>
            <a:off x="6919815" y="4162270"/>
            <a:ext cx="225260" cy="388019"/>
            <a:chOff x="6919815" y="4162270"/>
            <a:chExt cx="225260" cy="388019"/>
          </a:xfrm>
        </p:grpSpPr>
        <p:sp>
          <p:nvSpPr>
            <p:cNvPr id="14206" name="Google Shape;14206;p66"/>
            <p:cNvSpPr/>
            <p:nvPr/>
          </p:nvSpPr>
          <p:spPr>
            <a:xfrm>
              <a:off x="6919815" y="4244634"/>
              <a:ext cx="224157" cy="305654"/>
            </a:xfrm>
            <a:custGeom>
              <a:rect b="b" l="l" r="r" t="t"/>
              <a:pathLst>
                <a:path extrusionOk="0" h="11634" w="8532">
                  <a:moveTo>
                    <a:pt x="2810" y="1"/>
                  </a:moveTo>
                  <a:cubicBezTo>
                    <a:pt x="2060" y="1"/>
                    <a:pt x="1402" y="493"/>
                    <a:pt x="1187" y="1208"/>
                  </a:cubicBezTo>
                  <a:lnTo>
                    <a:pt x="84" y="5175"/>
                  </a:lnTo>
                  <a:cubicBezTo>
                    <a:pt x="0" y="5467"/>
                    <a:pt x="167" y="5772"/>
                    <a:pt x="458" y="5855"/>
                  </a:cubicBezTo>
                  <a:cubicBezTo>
                    <a:pt x="508" y="5869"/>
                    <a:pt x="557" y="5876"/>
                    <a:pt x="606" y="5876"/>
                  </a:cubicBezTo>
                  <a:cubicBezTo>
                    <a:pt x="846" y="5876"/>
                    <a:pt x="1068" y="5714"/>
                    <a:pt x="1131" y="5467"/>
                  </a:cubicBezTo>
                  <a:lnTo>
                    <a:pt x="2123" y="1915"/>
                  </a:lnTo>
                  <a:cubicBezTo>
                    <a:pt x="2165" y="1758"/>
                    <a:pt x="2285" y="1689"/>
                    <a:pt x="2405" y="1689"/>
                  </a:cubicBezTo>
                  <a:cubicBezTo>
                    <a:pt x="2582" y="1689"/>
                    <a:pt x="2760" y="1837"/>
                    <a:pt x="2699" y="2068"/>
                  </a:cubicBezTo>
                  <a:lnTo>
                    <a:pt x="1637" y="6188"/>
                  </a:lnTo>
                  <a:lnTo>
                    <a:pt x="1464" y="6847"/>
                  </a:lnTo>
                  <a:cubicBezTo>
                    <a:pt x="1443" y="6937"/>
                    <a:pt x="1513" y="7027"/>
                    <a:pt x="1603" y="7027"/>
                  </a:cubicBezTo>
                  <a:lnTo>
                    <a:pt x="2796" y="7027"/>
                  </a:lnTo>
                  <a:lnTo>
                    <a:pt x="2796" y="11071"/>
                  </a:lnTo>
                  <a:cubicBezTo>
                    <a:pt x="2789" y="11369"/>
                    <a:pt x="3018" y="11612"/>
                    <a:pt x="3316" y="11633"/>
                  </a:cubicBezTo>
                  <a:cubicBezTo>
                    <a:pt x="3320" y="11633"/>
                    <a:pt x="3324" y="11633"/>
                    <a:pt x="3329" y="11633"/>
                  </a:cubicBezTo>
                  <a:cubicBezTo>
                    <a:pt x="3628" y="11633"/>
                    <a:pt x="3878" y="11393"/>
                    <a:pt x="3878" y="11085"/>
                  </a:cubicBezTo>
                  <a:lnTo>
                    <a:pt x="3878" y="7027"/>
                  </a:lnTo>
                  <a:lnTo>
                    <a:pt x="4655" y="7027"/>
                  </a:lnTo>
                  <a:lnTo>
                    <a:pt x="4655" y="11085"/>
                  </a:lnTo>
                  <a:cubicBezTo>
                    <a:pt x="4655" y="11383"/>
                    <a:pt x="4897" y="11626"/>
                    <a:pt x="5203" y="11626"/>
                  </a:cubicBezTo>
                  <a:cubicBezTo>
                    <a:pt x="5501" y="11626"/>
                    <a:pt x="5744" y="11383"/>
                    <a:pt x="5744" y="11085"/>
                  </a:cubicBezTo>
                  <a:lnTo>
                    <a:pt x="5744" y="7027"/>
                  </a:lnTo>
                  <a:lnTo>
                    <a:pt x="6930" y="7027"/>
                  </a:lnTo>
                  <a:cubicBezTo>
                    <a:pt x="7027" y="7027"/>
                    <a:pt x="7096" y="6937"/>
                    <a:pt x="7068" y="6847"/>
                  </a:cubicBezTo>
                  <a:lnTo>
                    <a:pt x="6895" y="6188"/>
                  </a:lnTo>
                  <a:lnTo>
                    <a:pt x="5834" y="2068"/>
                  </a:lnTo>
                  <a:cubicBezTo>
                    <a:pt x="5772" y="1836"/>
                    <a:pt x="5955" y="1688"/>
                    <a:pt x="6134" y="1688"/>
                  </a:cubicBezTo>
                  <a:cubicBezTo>
                    <a:pt x="6255" y="1688"/>
                    <a:pt x="6375" y="1755"/>
                    <a:pt x="6416" y="1908"/>
                  </a:cubicBezTo>
                  <a:lnTo>
                    <a:pt x="7408" y="5467"/>
                  </a:lnTo>
                  <a:cubicBezTo>
                    <a:pt x="7477" y="5701"/>
                    <a:pt x="7692" y="5856"/>
                    <a:pt x="7925" y="5856"/>
                  </a:cubicBezTo>
                  <a:cubicBezTo>
                    <a:pt x="7974" y="5856"/>
                    <a:pt x="8024" y="5849"/>
                    <a:pt x="8074" y="5834"/>
                  </a:cubicBezTo>
                  <a:cubicBezTo>
                    <a:pt x="8359" y="5758"/>
                    <a:pt x="8532" y="5460"/>
                    <a:pt x="8456" y="5175"/>
                  </a:cubicBezTo>
                  <a:lnTo>
                    <a:pt x="8470" y="5175"/>
                  </a:lnTo>
                  <a:lnTo>
                    <a:pt x="7367" y="1208"/>
                  </a:lnTo>
                  <a:cubicBezTo>
                    <a:pt x="7152" y="493"/>
                    <a:pt x="6493" y="1"/>
                    <a:pt x="5744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7" name="Google Shape;14207;p66"/>
            <p:cNvSpPr/>
            <p:nvPr/>
          </p:nvSpPr>
          <p:spPr>
            <a:xfrm>
              <a:off x="6981581" y="4162270"/>
              <a:ext cx="88407" cy="75717"/>
            </a:xfrm>
            <a:custGeom>
              <a:rect b="b" l="l" r="r" t="t"/>
              <a:pathLst>
                <a:path extrusionOk="0" h="2882" w="3365">
                  <a:moveTo>
                    <a:pt x="1922" y="1"/>
                  </a:moveTo>
                  <a:cubicBezTo>
                    <a:pt x="639" y="1"/>
                    <a:pt x="1" y="1555"/>
                    <a:pt x="909" y="2456"/>
                  </a:cubicBezTo>
                  <a:cubicBezTo>
                    <a:pt x="1201" y="2750"/>
                    <a:pt x="1561" y="2882"/>
                    <a:pt x="1915" y="2882"/>
                  </a:cubicBezTo>
                  <a:cubicBezTo>
                    <a:pt x="2654" y="2882"/>
                    <a:pt x="3365" y="2307"/>
                    <a:pt x="3365" y="1444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8" name="Google Shape;14208;p66"/>
            <p:cNvSpPr/>
            <p:nvPr/>
          </p:nvSpPr>
          <p:spPr>
            <a:xfrm>
              <a:off x="7024038" y="4162270"/>
              <a:ext cx="48157" cy="75612"/>
            </a:xfrm>
            <a:custGeom>
              <a:rect b="b" l="l" r="r" t="t"/>
              <a:pathLst>
                <a:path extrusionOk="0" h="2878" w="1833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8" y="764"/>
                    <a:pt x="1138" y="1444"/>
                  </a:cubicBezTo>
                  <a:cubicBezTo>
                    <a:pt x="1138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9" y="2878"/>
                    <a:pt x="1663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9" name="Google Shape;14209;p66"/>
            <p:cNvSpPr/>
            <p:nvPr/>
          </p:nvSpPr>
          <p:spPr>
            <a:xfrm>
              <a:off x="6928563" y="4289113"/>
              <a:ext cx="54515" cy="109556"/>
            </a:xfrm>
            <a:custGeom>
              <a:rect b="b" l="l" r="r" t="t"/>
              <a:pathLst>
                <a:path extrusionOk="0" h="4170" w="2075">
                  <a:moveTo>
                    <a:pt x="1533" y="0"/>
                  </a:moveTo>
                  <a:cubicBezTo>
                    <a:pt x="1401" y="0"/>
                    <a:pt x="1284" y="91"/>
                    <a:pt x="1249" y="215"/>
                  </a:cubicBezTo>
                  <a:lnTo>
                    <a:pt x="257" y="3774"/>
                  </a:lnTo>
                  <a:cubicBezTo>
                    <a:pt x="215" y="3912"/>
                    <a:pt x="125" y="4030"/>
                    <a:pt x="0" y="4100"/>
                  </a:cubicBezTo>
                  <a:cubicBezTo>
                    <a:pt x="42" y="4121"/>
                    <a:pt x="84" y="4141"/>
                    <a:pt x="125" y="4148"/>
                  </a:cubicBezTo>
                  <a:cubicBezTo>
                    <a:pt x="176" y="4163"/>
                    <a:pt x="227" y="4170"/>
                    <a:pt x="277" y="4170"/>
                  </a:cubicBezTo>
                  <a:cubicBezTo>
                    <a:pt x="514" y="4170"/>
                    <a:pt x="729" y="4014"/>
                    <a:pt x="798" y="3774"/>
                  </a:cubicBezTo>
                  <a:lnTo>
                    <a:pt x="1790" y="215"/>
                  </a:lnTo>
                  <a:cubicBezTo>
                    <a:pt x="1825" y="91"/>
                    <a:pt x="1943" y="0"/>
                    <a:pt x="20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0" name="Google Shape;14210;p66"/>
            <p:cNvSpPr/>
            <p:nvPr/>
          </p:nvSpPr>
          <p:spPr>
            <a:xfrm>
              <a:off x="7056484" y="4244634"/>
              <a:ext cx="88591" cy="154167"/>
            </a:xfrm>
            <a:custGeom>
              <a:rect b="b" l="l" r="r" t="t"/>
              <a:pathLst>
                <a:path extrusionOk="0" h="5868" w="3372">
                  <a:moveTo>
                    <a:pt x="1" y="1"/>
                  </a:moveTo>
                  <a:cubicBezTo>
                    <a:pt x="750" y="1"/>
                    <a:pt x="1409" y="493"/>
                    <a:pt x="1624" y="1208"/>
                  </a:cubicBezTo>
                  <a:lnTo>
                    <a:pt x="2727" y="5175"/>
                  </a:lnTo>
                  <a:cubicBezTo>
                    <a:pt x="2796" y="5418"/>
                    <a:pt x="2692" y="5668"/>
                    <a:pt x="2477" y="5793"/>
                  </a:cubicBezTo>
                  <a:cubicBezTo>
                    <a:pt x="2565" y="5844"/>
                    <a:pt x="2657" y="5867"/>
                    <a:pt x="2746" y="5867"/>
                  </a:cubicBezTo>
                  <a:cubicBezTo>
                    <a:pt x="3079" y="5867"/>
                    <a:pt x="3371" y="5547"/>
                    <a:pt x="3268" y="5175"/>
                  </a:cubicBezTo>
                  <a:lnTo>
                    <a:pt x="2165" y="1208"/>
                  </a:lnTo>
                  <a:cubicBezTo>
                    <a:pt x="1950" y="493"/>
                    <a:pt x="1291" y="1"/>
                    <a:pt x="542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1" name="Google Shape;14211;p66"/>
            <p:cNvSpPr/>
            <p:nvPr/>
          </p:nvSpPr>
          <p:spPr>
            <a:xfrm>
              <a:off x="7000550" y="4429251"/>
              <a:ext cx="21333" cy="121037"/>
            </a:xfrm>
            <a:custGeom>
              <a:rect b="b" l="l" r="r" t="t"/>
              <a:pathLst>
                <a:path extrusionOk="0" h="4607" w="812">
                  <a:moveTo>
                    <a:pt x="416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1" y="4058"/>
                  </a:lnTo>
                  <a:cubicBezTo>
                    <a:pt x="271" y="4252"/>
                    <a:pt x="167" y="4433"/>
                    <a:pt x="0" y="4530"/>
                  </a:cubicBezTo>
                  <a:cubicBezTo>
                    <a:pt x="76" y="4571"/>
                    <a:pt x="160" y="4599"/>
                    <a:pt x="243" y="4606"/>
                  </a:cubicBezTo>
                  <a:cubicBezTo>
                    <a:pt x="247" y="4606"/>
                    <a:pt x="252" y="4606"/>
                    <a:pt x="256" y="4606"/>
                  </a:cubicBezTo>
                  <a:cubicBezTo>
                    <a:pt x="562" y="4606"/>
                    <a:pt x="812" y="4366"/>
                    <a:pt x="812" y="4058"/>
                  </a:cubicBezTo>
                  <a:lnTo>
                    <a:pt x="812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2" name="Google Shape;14212;p66"/>
            <p:cNvSpPr/>
            <p:nvPr/>
          </p:nvSpPr>
          <p:spPr>
            <a:xfrm>
              <a:off x="7049574" y="4429251"/>
              <a:ext cx="21517" cy="120932"/>
            </a:xfrm>
            <a:custGeom>
              <a:rect b="b" l="l" r="r" t="t"/>
              <a:pathLst>
                <a:path extrusionOk="0" h="4603" w="819">
                  <a:moveTo>
                    <a:pt x="423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7" y="4058"/>
                  </a:lnTo>
                  <a:cubicBezTo>
                    <a:pt x="277" y="4252"/>
                    <a:pt x="173" y="4433"/>
                    <a:pt x="0" y="4530"/>
                  </a:cubicBezTo>
                  <a:cubicBezTo>
                    <a:pt x="87" y="4580"/>
                    <a:pt x="179" y="4602"/>
                    <a:pt x="269" y="4602"/>
                  </a:cubicBezTo>
                  <a:cubicBezTo>
                    <a:pt x="554" y="4602"/>
                    <a:pt x="818" y="4374"/>
                    <a:pt x="818" y="4058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66"/>
            <p:cNvSpPr/>
            <p:nvPr/>
          </p:nvSpPr>
          <p:spPr>
            <a:xfrm>
              <a:off x="7058139" y="4289113"/>
              <a:ext cx="48315" cy="140164"/>
            </a:xfrm>
            <a:custGeom>
              <a:rect b="b" l="l" r="r" t="t"/>
              <a:pathLst>
                <a:path extrusionOk="0" h="5335" w="1839">
                  <a:moveTo>
                    <a:pt x="340" y="0"/>
                  </a:moveTo>
                  <a:cubicBezTo>
                    <a:pt x="139" y="0"/>
                    <a:pt x="0" y="181"/>
                    <a:pt x="49" y="375"/>
                  </a:cubicBezTo>
                  <a:lnTo>
                    <a:pt x="1325" y="5334"/>
                  </a:lnTo>
                  <a:lnTo>
                    <a:pt x="1679" y="5334"/>
                  </a:lnTo>
                  <a:cubicBezTo>
                    <a:pt x="1769" y="5334"/>
                    <a:pt x="1838" y="5244"/>
                    <a:pt x="1817" y="5154"/>
                  </a:cubicBezTo>
                  <a:lnTo>
                    <a:pt x="590" y="375"/>
                  </a:lnTo>
                  <a:cubicBezTo>
                    <a:pt x="534" y="181"/>
                    <a:pt x="680" y="0"/>
                    <a:pt x="8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14" name="Google Shape;14214;p66"/>
          <p:cNvGrpSpPr/>
          <p:nvPr/>
        </p:nvGrpSpPr>
        <p:grpSpPr>
          <a:xfrm>
            <a:off x="7385600" y="4177035"/>
            <a:ext cx="388728" cy="358383"/>
            <a:chOff x="7385600" y="4177035"/>
            <a:chExt cx="388728" cy="358383"/>
          </a:xfrm>
        </p:grpSpPr>
        <p:sp>
          <p:nvSpPr>
            <p:cNvPr id="14215" name="Google Shape;14215;p66"/>
            <p:cNvSpPr/>
            <p:nvPr/>
          </p:nvSpPr>
          <p:spPr>
            <a:xfrm>
              <a:off x="7385600" y="4314808"/>
              <a:ext cx="230541" cy="220610"/>
            </a:xfrm>
            <a:custGeom>
              <a:rect b="b" l="l" r="r" t="t"/>
              <a:pathLst>
                <a:path extrusionOk="0" h="8397" w="8775">
                  <a:moveTo>
                    <a:pt x="6790" y="0"/>
                  </a:moveTo>
                  <a:cubicBezTo>
                    <a:pt x="6786" y="0"/>
                    <a:pt x="6781" y="0"/>
                    <a:pt x="6777" y="0"/>
                  </a:cubicBezTo>
                  <a:lnTo>
                    <a:pt x="1942" y="35"/>
                  </a:lnTo>
                  <a:cubicBezTo>
                    <a:pt x="867" y="49"/>
                    <a:pt x="0" y="923"/>
                    <a:pt x="7" y="1998"/>
                  </a:cubicBezTo>
                  <a:lnTo>
                    <a:pt x="35" y="4939"/>
                  </a:lnTo>
                  <a:cubicBezTo>
                    <a:pt x="42" y="6017"/>
                    <a:pt x="916" y="6874"/>
                    <a:pt x="1985" y="6874"/>
                  </a:cubicBezTo>
                  <a:cubicBezTo>
                    <a:pt x="1989" y="6874"/>
                    <a:pt x="1994" y="6874"/>
                    <a:pt x="1998" y="6874"/>
                  </a:cubicBezTo>
                  <a:lnTo>
                    <a:pt x="4474" y="6860"/>
                  </a:lnTo>
                  <a:cubicBezTo>
                    <a:pt x="4478" y="6860"/>
                    <a:pt x="4481" y="6859"/>
                    <a:pt x="4485" y="6859"/>
                  </a:cubicBezTo>
                  <a:cubicBezTo>
                    <a:pt x="4522" y="6859"/>
                    <a:pt x="4551" y="6892"/>
                    <a:pt x="4557" y="6930"/>
                  </a:cubicBezTo>
                  <a:cubicBezTo>
                    <a:pt x="4613" y="7172"/>
                    <a:pt x="4738" y="8005"/>
                    <a:pt x="3982" y="8248"/>
                  </a:cubicBezTo>
                  <a:cubicBezTo>
                    <a:pt x="3919" y="8261"/>
                    <a:pt x="3919" y="8352"/>
                    <a:pt x="3989" y="8359"/>
                  </a:cubicBezTo>
                  <a:cubicBezTo>
                    <a:pt x="4102" y="8379"/>
                    <a:pt x="4244" y="8397"/>
                    <a:pt x="4399" y="8397"/>
                  </a:cubicBezTo>
                  <a:cubicBezTo>
                    <a:pt x="4974" y="8397"/>
                    <a:pt x="5715" y="8155"/>
                    <a:pt x="5737" y="6937"/>
                  </a:cubicBezTo>
                  <a:cubicBezTo>
                    <a:pt x="5737" y="6888"/>
                    <a:pt x="5771" y="6846"/>
                    <a:pt x="5820" y="6846"/>
                  </a:cubicBezTo>
                  <a:lnTo>
                    <a:pt x="6832" y="6839"/>
                  </a:lnTo>
                  <a:cubicBezTo>
                    <a:pt x="7908" y="6826"/>
                    <a:pt x="8775" y="5952"/>
                    <a:pt x="8768" y="4877"/>
                  </a:cubicBezTo>
                  <a:lnTo>
                    <a:pt x="8747" y="1936"/>
                  </a:lnTo>
                  <a:cubicBezTo>
                    <a:pt x="8733" y="858"/>
                    <a:pt x="7859" y="0"/>
                    <a:pt x="6790" y="0"/>
                  </a:cubicBez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66"/>
            <p:cNvSpPr/>
            <p:nvPr/>
          </p:nvSpPr>
          <p:spPr>
            <a:xfrm>
              <a:off x="7541212" y="4315176"/>
              <a:ext cx="74561" cy="179704"/>
            </a:xfrm>
            <a:custGeom>
              <a:rect b="b" l="l" r="r" t="t"/>
              <a:pathLst>
                <a:path extrusionOk="0" h="6840" w="2838">
                  <a:moveTo>
                    <a:pt x="1" y="0"/>
                  </a:moveTo>
                  <a:cubicBezTo>
                    <a:pt x="1076" y="7"/>
                    <a:pt x="1943" y="881"/>
                    <a:pt x="1950" y="1956"/>
                  </a:cubicBezTo>
                  <a:lnTo>
                    <a:pt x="1950" y="4890"/>
                  </a:lnTo>
                  <a:cubicBezTo>
                    <a:pt x="1943" y="5965"/>
                    <a:pt x="1076" y="6839"/>
                    <a:pt x="1" y="6839"/>
                  </a:cubicBezTo>
                  <a:lnTo>
                    <a:pt x="889" y="6839"/>
                  </a:lnTo>
                  <a:cubicBezTo>
                    <a:pt x="1964" y="6839"/>
                    <a:pt x="2838" y="5965"/>
                    <a:pt x="2838" y="4890"/>
                  </a:cubicBezTo>
                  <a:lnTo>
                    <a:pt x="2838" y="1956"/>
                  </a:lnTo>
                  <a:cubicBezTo>
                    <a:pt x="2838" y="881"/>
                    <a:pt x="1964" y="7"/>
                    <a:pt x="889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66"/>
            <p:cNvSpPr/>
            <p:nvPr/>
          </p:nvSpPr>
          <p:spPr>
            <a:xfrm>
              <a:off x="7435334" y="4177035"/>
              <a:ext cx="338994" cy="281011"/>
            </a:xfrm>
            <a:custGeom>
              <a:rect b="b" l="l" r="r" t="t"/>
              <a:pathLst>
                <a:path extrusionOk="0" h="10696" w="12903">
                  <a:moveTo>
                    <a:pt x="1908" y="1"/>
                  </a:moveTo>
                  <a:cubicBezTo>
                    <a:pt x="854" y="1"/>
                    <a:pt x="1" y="854"/>
                    <a:pt x="1" y="1908"/>
                  </a:cubicBezTo>
                  <a:lnTo>
                    <a:pt x="1" y="6285"/>
                  </a:lnTo>
                  <a:cubicBezTo>
                    <a:pt x="1" y="7339"/>
                    <a:pt x="854" y="8192"/>
                    <a:pt x="1908" y="8192"/>
                  </a:cubicBezTo>
                  <a:lnTo>
                    <a:pt x="7797" y="8192"/>
                  </a:lnTo>
                  <a:cubicBezTo>
                    <a:pt x="7922" y="8192"/>
                    <a:pt x="8019" y="8303"/>
                    <a:pt x="8005" y="8428"/>
                  </a:cubicBezTo>
                  <a:cubicBezTo>
                    <a:pt x="7926" y="9062"/>
                    <a:pt x="7891" y="10695"/>
                    <a:pt x="9647" y="10695"/>
                  </a:cubicBezTo>
                  <a:cubicBezTo>
                    <a:pt x="9735" y="10695"/>
                    <a:pt x="9829" y="10691"/>
                    <a:pt x="9927" y="10682"/>
                  </a:cubicBezTo>
                  <a:cubicBezTo>
                    <a:pt x="9996" y="10675"/>
                    <a:pt x="10017" y="10585"/>
                    <a:pt x="9961" y="10551"/>
                  </a:cubicBezTo>
                  <a:cubicBezTo>
                    <a:pt x="9559" y="10322"/>
                    <a:pt x="8796" y="9684"/>
                    <a:pt x="9344" y="8331"/>
                  </a:cubicBezTo>
                  <a:cubicBezTo>
                    <a:pt x="9379" y="8255"/>
                    <a:pt x="9455" y="8206"/>
                    <a:pt x="9538" y="8206"/>
                  </a:cubicBezTo>
                  <a:lnTo>
                    <a:pt x="10995" y="8206"/>
                  </a:lnTo>
                  <a:cubicBezTo>
                    <a:pt x="12049" y="8206"/>
                    <a:pt x="12902" y="7353"/>
                    <a:pt x="12902" y="6299"/>
                  </a:cubicBezTo>
                  <a:lnTo>
                    <a:pt x="12902" y="1908"/>
                  </a:lnTo>
                  <a:cubicBezTo>
                    <a:pt x="12902" y="854"/>
                    <a:pt x="12049" y="1"/>
                    <a:pt x="1099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66"/>
            <p:cNvSpPr/>
            <p:nvPr/>
          </p:nvSpPr>
          <p:spPr>
            <a:xfrm>
              <a:off x="7700843" y="4177035"/>
              <a:ext cx="73484" cy="215618"/>
            </a:xfrm>
            <a:custGeom>
              <a:rect b="b" l="l" r="r" t="t"/>
              <a:pathLst>
                <a:path extrusionOk="0" h="8207" w="2797">
                  <a:moveTo>
                    <a:pt x="889" y="1"/>
                  </a:moveTo>
                  <a:lnTo>
                    <a:pt x="889" y="8"/>
                  </a:lnTo>
                  <a:lnTo>
                    <a:pt x="1" y="8"/>
                  </a:lnTo>
                  <a:cubicBezTo>
                    <a:pt x="1048" y="8"/>
                    <a:pt x="1908" y="861"/>
                    <a:pt x="1908" y="1915"/>
                  </a:cubicBezTo>
                  <a:lnTo>
                    <a:pt x="1908" y="6299"/>
                  </a:lnTo>
                  <a:cubicBezTo>
                    <a:pt x="1908" y="7353"/>
                    <a:pt x="1048" y="8206"/>
                    <a:pt x="1" y="8206"/>
                  </a:cubicBezTo>
                  <a:lnTo>
                    <a:pt x="889" y="8206"/>
                  </a:lnTo>
                  <a:cubicBezTo>
                    <a:pt x="1943" y="8206"/>
                    <a:pt x="2796" y="7353"/>
                    <a:pt x="2796" y="6299"/>
                  </a:cubicBezTo>
                  <a:lnTo>
                    <a:pt x="2796" y="1908"/>
                  </a:lnTo>
                  <a:cubicBezTo>
                    <a:pt x="2796" y="854"/>
                    <a:pt x="1943" y="1"/>
                    <a:pt x="889" y="1"/>
                  </a:cubicBezTo>
                  <a:close/>
                </a:path>
              </a:pathLst>
            </a:custGeom>
            <a:solidFill>
              <a:srgbClr val="C0C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66"/>
            <p:cNvSpPr/>
            <p:nvPr/>
          </p:nvSpPr>
          <p:spPr>
            <a:xfrm>
              <a:off x="7516069" y="4261764"/>
              <a:ext cx="28085" cy="28112"/>
            </a:xfrm>
            <a:custGeom>
              <a:rect b="b" l="l" r="r" t="t"/>
              <a:pathLst>
                <a:path extrusionOk="0" h="1070" w="1069">
                  <a:moveTo>
                    <a:pt x="535" y="1"/>
                  </a:moveTo>
                  <a:cubicBezTo>
                    <a:pt x="236" y="1"/>
                    <a:pt x="1" y="244"/>
                    <a:pt x="1" y="535"/>
                  </a:cubicBezTo>
                  <a:cubicBezTo>
                    <a:pt x="1" y="833"/>
                    <a:pt x="236" y="1069"/>
                    <a:pt x="535" y="1069"/>
                  </a:cubicBezTo>
                  <a:cubicBezTo>
                    <a:pt x="826" y="1069"/>
                    <a:pt x="1069" y="833"/>
                    <a:pt x="1069" y="535"/>
                  </a:cubicBezTo>
                  <a:cubicBezTo>
                    <a:pt x="1069" y="244"/>
                    <a:pt x="826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0" name="Google Shape;14220;p66"/>
            <p:cNvSpPr/>
            <p:nvPr/>
          </p:nvSpPr>
          <p:spPr>
            <a:xfrm>
              <a:off x="7586059" y="4261764"/>
              <a:ext cx="28085" cy="28112"/>
            </a:xfrm>
            <a:custGeom>
              <a:rect b="b" l="l" r="r" t="t"/>
              <a:pathLst>
                <a:path extrusionOk="0" h="1070" w="1069">
                  <a:moveTo>
                    <a:pt x="534" y="1"/>
                  </a:moveTo>
                  <a:cubicBezTo>
                    <a:pt x="236" y="1"/>
                    <a:pt x="0" y="244"/>
                    <a:pt x="0" y="535"/>
                  </a:cubicBezTo>
                  <a:cubicBezTo>
                    <a:pt x="0" y="833"/>
                    <a:pt x="236" y="1069"/>
                    <a:pt x="534" y="1069"/>
                  </a:cubicBezTo>
                  <a:cubicBezTo>
                    <a:pt x="826" y="1069"/>
                    <a:pt x="1068" y="833"/>
                    <a:pt x="1068" y="535"/>
                  </a:cubicBezTo>
                  <a:cubicBezTo>
                    <a:pt x="1068" y="244"/>
                    <a:pt x="826" y="1"/>
                    <a:pt x="534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66"/>
            <p:cNvSpPr/>
            <p:nvPr/>
          </p:nvSpPr>
          <p:spPr>
            <a:xfrm>
              <a:off x="7655839" y="4261764"/>
              <a:ext cx="28269" cy="28112"/>
            </a:xfrm>
            <a:custGeom>
              <a:rect b="b" l="l" r="r" t="t"/>
              <a:pathLst>
                <a:path extrusionOk="0" h="1070" w="1076">
                  <a:moveTo>
                    <a:pt x="535" y="1"/>
                  </a:moveTo>
                  <a:cubicBezTo>
                    <a:pt x="243" y="1"/>
                    <a:pt x="1" y="244"/>
                    <a:pt x="1" y="535"/>
                  </a:cubicBezTo>
                  <a:cubicBezTo>
                    <a:pt x="1" y="833"/>
                    <a:pt x="243" y="1069"/>
                    <a:pt x="535" y="1069"/>
                  </a:cubicBezTo>
                  <a:cubicBezTo>
                    <a:pt x="833" y="1069"/>
                    <a:pt x="1076" y="833"/>
                    <a:pt x="1076" y="535"/>
                  </a:cubicBezTo>
                  <a:cubicBezTo>
                    <a:pt x="1076" y="244"/>
                    <a:pt x="833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2" name="Google Shape;14222;p66"/>
          <p:cNvGrpSpPr/>
          <p:nvPr/>
        </p:nvGrpSpPr>
        <p:grpSpPr>
          <a:xfrm>
            <a:off x="3625085" y="3259862"/>
            <a:ext cx="369207" cy="258259"/>
            <a:chOff x="3625085" y="3259862"/>
            <a:chExt cx="369207" cy="258259"/>
          </a:xfrm>
        </p:grpSpPr>
        <p:sp>
          <p:nvSpPr>
            <p:cNvPr id="14223" name="Google Shape;14223;p66"/>
            <p:cNvSpPr/>
            <p:nvPr/>
          </p:nvSpPr>
          <p:spPr>
            <a:xfrm>
              <a:off x="3779069" y="3268978"/>
              <a:ext cx="109372" cy="40670"/>
            </a:xfrm>
            <a:custGeom>
              <a:rect b="b" l="l" r="r" t="t"/>
              <a:pathLst>
                <a:path extrusionOk="0" h="1548" w="4163">
                  <a:moveTo>
                    <a:pt x="1207" y="1"/>
                  </a:moveTo>
                  <a:cubicBezTo>
                    <a:pt x="909" y="1"/>
                    <a:pt x="638" y="174"/>
                    <a:pt x="514" y="445"/>
                  </a:cubicBezTo>
                  <a:lnTo>
                    <a:pt x="0" y="1547"/>
                  </a:lnTo>
                  <a:lnTo>
                    <a:pt x="4162" y="1547"/>
                  </a:lnTo>
                  <a:lnTo>
                    <a:pt x="3649" y="445"/>
                  </a:lnTo>
                  <a:cubicBezTo>
                    <a:pt x="3524" y="174"/>
                    <a:pt x="3253" y="1"/>
                    <a:pt x="295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66"/>
            <p:cNvSpPr/>
            <p:nvPr/>
          </p:nvSpPr>
          <p:spPr>
            <a:xfrm>
              <a:off x="3913374" y="3283192"/>
              <a:ext cx="57432" cy="31369"/>
            </a:xfrm>
            <a:custGeom>
              <a:rect b="b" l="l" r="r" t="t"/>
              <a:pathLst>
                <a:path extrusionOk="0" h="1194" w="2186">
                  <a:moveTo>
                    <a:pt x="347" y="1"/>
                  </a:moveTo>
                  <a:cubicBezTo>
                    <a:pt x="153" y="1"/>
                    <a:pt x="0" y="160"/>
                    <a:pt x="0" y="348"/>
                  </a:cubicBezTo>
                  <a:lnTo>
                    <a:pt x="0" y="1194"/>
                  </a:lnTo>
                  <a:lnTo>
                    <a:pt x="2185" y="1194"/>
                  </a:lnTo>
                  <a:lnTo>
                    <a:pt x="2185" y="348"/>
                  </a:lnTo>
                  <a:cubicBezTo>
                    <a:pt x="2185" y="160"/>
                    <a:pt x="2026" y="1"/>
                    <a:pt x="183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66"/>
            <p:cNvSpPr/>
            <p:nvPr/>
          </p:nvSpPr>
          <p:spPr>
            <a:xfrm>
              <a:off x="3625085" y="3309070"/>
              <a:ext cx="369207" cy="209050"/>
            </a:xfrm>
            <a:custGeom>
              <a:rect b="b" l="l" r="r" t="t"/>
              <a:pathLst>
                <a:path extrusionOk="0" h="7957" w="14053">
                  <a:moveTo>
                    <a:pt x="860" y="1"/>
                  </a:moveTo>
                  <a:cubicBezTo>
                    <a:pt x="389" y="1"/>
                    <a:pt x="0" y="382"/>
                    <a:pt x="0" y="854"/>
                  </a:cubicBezTo>
                  <a:lnTo>
                    <a:pt x="0" y="7096"/>
                  </a:lnTo>
                  <a:cubicBezTo>
                    <a:pt x="0" y="7575"/>
                    <a:pt x="389" y="7956"/>
                    <a:pt x="860" y="7956"/>
                  </a:cubicBezTo>
                  <a:lnTo>
                    <a:pt x="13193" y="7956"/>
                  </a:lnTo>
                  <a:cubicBezTo>
                    <a:pt x="13665" y="7956"/>
                    <a:pt x="14053" y="7575"/>
                    <a:pt x="14053" y="7096"/>
                  </a:cubicBezTo>
                  <a:lnTo>
                    <a:pt x="14053" y="861"/>
                  </a:lnTo>
                  <a:cubicBezTo>
                    <a:pt x="14053" y="382"/>
                    <a:pt x="13665" y="1"/>
                    <a:pt x="131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66"/>
            <p:cNvSpPr/>
            <p:nvPr/>
          </p:nvSpPr>
          <p:spPr>
            <a:xfrm>
              <a:off x="3941616" y="3344065"/>
              <a:ext cx="52676" cy="145996"/>
            </a:xfrm>
            <a:custGeom>
              <a:rect b="b" l="l" r="r" t="t"/>
              <a:pathLst>
                <a:path extrusionOk="0" h="5557" w="2005">
                  <a:moveTo>
                    <a:pt x="2005" y="0"/>
                  </a:moveTo>
                  <a:lnTo>
                    <a:pt x="798" y="7"/>
                  </a:lnTo>
                  <a:lnTo>
                    <a:pt x="749" y="7"/>
                  </a:lnTo>
                  <a:cubicBezTo>
                    <a:pt x="326" y="28"/>
                    <a:pt x="0" y="382"/>
                    <a:pt x="0" y="805"/>
                  </a:cubicBezTo>
                  <a:lnTo>
                    <a:pt x="0" y="4759"/>
                  </a:lnTo>
                  <a:cubicBezTo>
                    <a:pt x="0" y="5196"/>
                    <a:pt x="354" y="5556"/>
                    <a:pt x="798" y="5556"/>
                  </a:cubicBezTo>
                  <a:lnTo>
                    <a:pt x="2005" y="5556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7" name="Google Shape;14227;p66"/>
            <p:cNvSpPr/>
            <p:nvPr/>
          </p:nvSpPr>
          <p:spPr>
            <a:xfrm>
              <a:off x="3739161" y="3324203"/>
              <a:ext cx="187349" cy="179783"/>
            </a:xfrm>
            <a:custGeom>
              <a:rect b="b" l="l" r="r" t="t"/>
              <a:pathLst>
                <a:path extrusionOk="0" h="6843" w="7131">
                  <a:moveTo>
                    <a:pt x="3723" y="0"/>
                  </a:moveTo>
                  <a:cubicBezTo>
                    <a:pt x="3714" y="0"/>
                    <a:pt x="3706" y="0"/>
                    <a:pt x="3697" y="0"/>
                  </a:cubicBezTo>
                  <a:cubicBezTo>
                    <a:pt x="2310" y="0"/>
                    <a:pt x="1062" y="833"/>
                    <a:pt x="534" y="2109"/>
                  </a:cubicBezTo>
                  <a:cubicBezTo>
                    <a:pt x="0" y="3392"/>
                    <a:pt x="299" y="4863"/>
                    <a:pt x="1277" y="5841"/>
                  </a:cubicBezTo>
                  <a:cubicBezTo>
                    <a:pt x="1931" y="6495"/>
                    <a:pt x="2806" y="6842"/>
                    <a:pt x="3698" y="6842"/>
                  </a:cubicBezTo>
                  <a:cubicBezTo>
                    <a:pt x="4139" y="6842"/>
                    <a:pt x="4584" y="6757"/>
                    <a:pt x="5008" y="6583"/>
                  </a:cubicBezTo>
                  <a:cubicBezTo>
                    <a:pt x="6284" y="6056"/>
                    <a:pt x="7117" y="4807"/>
                    <a:pt x="7117" y="3420"/>
                  </a:cubicBezTo>
                  <a:cubicBezTo>
                    <a:pt x="7131" y="1535"/>
                    <a:pt x="5605" y="0"/>
                    <a:pt x="372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8" name="Google Shape;14228;p66"/>
            <p:cNvSpPr/>
            <p:nvPr/>
          </p:nvSpPr>
          <p:spPr>
            <a:xfrm>
              <a:off x="3755739" y="3339494"/>
              <a:ext cx="155297" cy="149096"/>
            </a:xfrm>
            <a:custGeom>
              <a:rect b="b" l="l" r="r" t="t"/>
              <a:pathLst>
                <a:path extrusionOk="0" h="5675" w="5911">
                  <a:moveTo>
                    <a:pt x="3079" y="1"/>
                  </a:moveTo>
                  <a:cubicBezTo>
                    <a:pt x="3075" y="1"/>
                    <a:pt x="3071" y="1"/>
                    <a:pt x="3066" y="1"/>
                  </a:cubicBezTo>
                  <a:cubicBezTo>
                    <a:pt x="1915" y="1"/>
                    <a:pt x="881" y="695"/>
                    <a:pt x="444" y="1749"/>
                  </a:cubicBezTo>
                  <a:cubicBezTo>
                    <a:pt x="0" y="2810"/>
                    <a:pt x="243" y="4031"/>
                    <a:pt x="1055" y="4842"/>
                  </a:cubicBezTo>
                  <a:cubicBezTo>
                    <a:pt x="1598" y="5386"/>
                    <a:pt x="2325" y="5674"/>
                    <a:pt x="3065" y="5674"/>
                  </a:cubicBezTo>
                  <a:cubicBezTo>
                    <a:pt x="3430" y="5674"/>
                    <a:pt x="3798" y="5604"/>
                    <a:pt x="4148" y="5460"/>
                  </a:cubicBezTo>
                  <a:cubicBezTo>
                    <a:pt x="5210" y="5023"/>
                    <a:pt x="5903" y="3982"/>
                    <a:pt x="5903" y="2838"/>
                  </a:cubicBezTo>
                  <a:cubicBezTo>
                    <a:pt x="5910" y="1275"/>
                    <a:pt x="4641" y="1"/>
                    <a:pt x="307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66"/>
            <p:cNvSpPr/>
            <p:nvPr/>
          </p:nvSpPr>
          <p:spPr>
            <a:xfrm>
              <a:off x="3775049" y="3359172"/>
              <a:ext cx="122298" cy="108479"/>
            </a:xfrm>
            <a:custGeom>
              <a:rect b="b" l="l" r="r" t="t"/>
              <a:pathLst>
                <a:path extrusionOk="0" h="4129" w="4655">
                  <a:moveTo>
                    <a:pt x="2326" y="0"/>
                  </a:moveTo>
                  <a:cubicBezTo>
                    <a:pt x="1712" y="0"/>
                    <a:pt x="1103" y="276"/>
                    <a:pt x="694" y="799"/>
                  </a:cubicBezTo>
                  <a:cubicBezTo>
                    <a:pt x="1" y="1680"/>
                    <a:pt x="146" y="2956"/>
                    <a:pt x="1013" y="3663"/>
                  </a:cubicBezTo>
                  <a:cubicBezTo>
                    <a:pt x="1396" y="3976"/>
                    <a:pt x="1858" y="4128"/>
                    <a:pt x="2318" y="4128"/>
                  </a:cubicBezTo>
                  <a:cubicBezTo>
                    <a:pt x="2900" y="4128"/>
                    <a:pt x="3478" y="3883"/>
                    <a:pt x="3885" y="3407"/>
                  </a:cubicBezTo>
                  <a:lnTo>
                    <a:pt x="3892" y="3400"/>
                  </a:lnTo>
                  <a:cubicBezTo>
                    <a:pt x="3934" y="3351"/>
                    <a:pt x="3968" y="3310"/>
                    <a:pt x="4003" y="3261"/>
                  </a:cubicBezTo>
                  <a:cubicBezTo>
                    <a:pt x="4655" y="2346"/>
                    <a:pt x="4454" y="1083"/>
                    <a:pt x="3552" y="410"/>
                  </a:cubicBezTo>
                  <a:cubicBezTo>
                    <a:pt x="3185" y="134"/>
                    <a:pt x="2754" y="0"/>
                    <a:pt x="23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66"/>
            <p:cNvSpPr/>
            <p:nvPr/>
          </p:nvSpPr>
          <p:spPr>
            <a:xfrm>
              <a:off x="3798563" y="3359093"/>
              <a:ext cx="98075" cy="90982"/>
            </a:xfrm>
            <a:custGeom>
              <a:rect b="b" l="l" r="r" t="t"/>
              <a:pathLst>
                <a:path extrusionOk="0" h="3463" w="3733">
                  <a:moveTo>
                    <a:pt x="1423" y="1"/>
                  </a:moveTo>
                  <a:cubicBezTo>
                    <a:pt x="1124" y="1"/>
                    <a:pt x="823" y="65"/>
                    <a:pt x="541" y="198"/>
                  </a:cubicBezTo>
                  <a:cubicBezTo>
                    <a:pt x="0" y="968"/>
                    <a:pt x="42" y="2002"/>
                    <a:pt x="646" y="2723"/>
                  </a:cubicBezTo>
                  <a:cubicBezTo>
                    <a:pt x="1043" y="3204"/>
                    <a:pt x="1629" y="3463"/>
                    <a:pt x="2226" y="3463"/>
                  </a:cubicBezTo>
                  <a:cubicBezTo>
                    <a:pt x="2524" y="3463"/>
                    <a:pt x="2826" y="3398"/>
                    <a:pt x="3108" y="3264"/>
                  </a:cubicBezTo>
                  <a:cubicBezTo>
                    <a:pt x="3732" y="2390"/>
                    <a:pt x="3580" y="1183"/>
                    <a:pt x="2761" y="490"/>
                  </a:cubicBezTo>
                  <a:cubicBezTo>
                    <a:pt x="2380" y="169"/>
                    <a:pt x="1904" y="1"/>
                    <a:pt x="1423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66"/>
            <p:cNvSpPr/>
            <p:nvPr/>
          </p:nvSpPr>
          <p:spPr>
            <a:xfrm>
              <a:off x="3828461" y="3387441"/>
              <a:ext cx="34286" cy="34286"/>
            </a:xfrm>
            <a:custGeom>
              <a:rect b="b" l="l" r="r" t="t"/>
              <a:pathLst>
                <a:path extrusionOk="0" h="1305" w="1305">
                  <a:moveTo>
                    <a:pt x="652" y="0"/>
                  </a:moveTo>
                  <a:cubicBezTo>
                    <a:pt x="291" y="0"/>
                    <a:pt x="0" y="292"/>
                    <a:pt x="0" y="652"/>
                  </a:cubicBezTo>
                  <a:cubicBezTo>
                    <a:pt x="0" y="1013"/>
                    <a:pt x="291" y="1304"/>
                    <a:pt x="652" y="1304"/>
                  </a:cubicBezTo>
                  <a:cubicBezTo>
                    <a:pt x="1013" y="1304"/>
                    <a:pt x="1304" y="1013"/>
                    <a:pt x="1304" y="652"/>
                  </a:cubicBezTo>
                  <a:cubicBezTo>
                    <a:pt x="1304" y="292"/>
                    <a:pt x="1013" y="0"/>
                    <a:pt x="652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66"/>
            <p:cNvSpPr/>
            <p:nvPr/>
          </p:nvSpPr>
          <p:spPr>
            <a:xfrm>
              <a:off x="3658057" y="3259862"/>
              <a:ext cx="35573" cy="31028"/>
            </a:xfrm>
            <a:custGeom>
              <a:rect b="b" l="l" r="r" t="t"/>
              <a:pathLst>
                <a:path extrusionOk="0" h="1181" w="1354">
                  <a:moveTo>
                    <a:pt x="347" y="1"/>
                  </a:moveTo>
                  <a:cubicBezTo>
                    <a:pt x="153" y="1"/>
                    <a:pt x="1" y="153"/>
                    <a:pt x="1" y="348"/>
                  </a:cubicBezTo>
                  <a:lnTo>
                    <a:pt x="1" y="833"/>
                  </a:lnTo>
                  <a:cubicBezTo>
                    <a:pt x="1" y="1021"/>
                    <a:pt x="153" y="1180"/>
                    <a:pt x="347" y="1180"/>
                  </a:cubicBezTo>
                  <a:lnTo>
                    <a:pt x="1006" y="1180"/>
                  </a:lnTo>
                  <a:cubicBezTo>
                    <a:pt x="1194" y="1180"/>
                    <a:pt x="1353" y="1021"/>
                    <a:pt x="1353" y="833"/>
                  </a:cubicBezTo>
                  <a:lnTo>
                    <a:pt x="1353" y="348"/>
                  </a:lnTo>
                  <a:cubicBezTo>
                    <a:pt x="1353" y="153"/>
                    <a:pt x="1194" y="1"/>
                    <a:pt x="100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66"/>
            <p:cNvSpPr/>
            <p:nvPr/>
          </p:nvSpPr>
          <p:spPr>
            <a:xfrm>
              <a:off x="3625085" y="3281931"/>
              <a:ext cx="101517" cy="236190"/>
            </a:xfrm>
            <a:custGeom>
              <a:rect b="b" l="l" r="r" t="t"/>
              <a:pathLst>
                <a:path extrusionOk="0" h="8990" w="3864">
                  <a:moveTo>
                    <a:pt x="860" y="0"/>
                  </a:moveTo>
                  <a:cubicBezTo>
                    <a:pt x="389" y="7"/>
                    <a:pt x="7" y="389"/>
                    <a:pt x="0" y="860"/>
                  </a:cubicBezTo>
                  <a:lnTo>
                    <a:pt x="0" y="8129"/>
                  </a:lnTo>
                  <a:cubicBezTo>
                    <a:pt x="7" y="8601"/>
                    <a:pt x="389" y="8989"/>
                    <a:pt x="860" y="8989"/>
                  </a:cubicBezTo>
                  <a:lnTo>
                    <a:pt x="3004" y="8989"/>
                  </a:lnTo>
                  <a:cubicBezTo>
                    <a:pt x="3475" y="8989"/>
                    <a:pt x="3857" y="8601"/>
                    <a:pt x="3864" y="8129"/>
                  </a:cubicBezTo>
                  <a:lnTo>
                    <a:pt x="3864" y="860"/>
                  </a:lnTo>
                  <a:cubicBezTo>
                    <a:pt x="3864" y="396"/>
                    <a:pt x="3496" y="14"/>
                    <a:pt x="303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66"/>
            <p:cNvSpPr/>
            <p:nvPr/>
          </p:nvSpPr>
          <p:spPr>
            <a:xfrm>
              <a:off x="3625269" y="3281931"/>
              <a:ext cx="79474" cy="209944"/>
            </a:xfrm>
            <a:custGeom>
              <a:rect b="b" l="l" r="r" t="t"/>
              <a:pathLst>
                <a:path extrusionOk="0" h="7991" w="3025">
                  <a:moveTo>
                    <a:pt x="860" y="0"/>
                  </a:moveTo>
                  <a:cubicBezTo>
                    <a:pt x="382" y="7"/>
                    <a:pt x="0" y="389"/>
                    <a:pt x="0" y="860"/>
                  </a:cubicBezTo>
                  <a:lnTo>
                    <a:pt x="0" y="7991"/>
                  </a:lnTo>
                  <a:lnTo>
                    <a:pt x="2164" y="7991"/>
                  </a:lnTo>
                  <a:cubicBezTo>
                    <a:pt x="2636" y="7984"/>
                    <a:pt x="3017" y="7602"/>
                    <a:pt x="3024" y="7131"/>
                  </a:cubicBezTo>
                  <a:lnTo>
                    <a:pt x="3024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66"/>
            <p:cNvSpPr/>
            <p:nvPr/>
          </p:nvSpPr>
          <p:spPr>
            <a:xfrm>
              <a:off x="3912822" y="3327671"/>
              <a:ext cx="22621" cy="22621"/>
            </a:xfrm>
            <a:custGeom>
              <a:rect b="b" l="l" r="r" t="t"/>
              <a:pathLst>
                <a:path extrusionOk="0" h="861" w="861">
                  <a:moveTo>
                    <a:pt x="431" y="0"/>
                  </a:moveTo>
                  <a:cubicBezTo>
                    <a:pt x="195" y="0"/>
                    <a:pt x="0" y="194"/>
                    <a:pt x="0" y="430"/>
                  </a:cubicBezTo>
                  <a:cubicBezTo>
                    <a:pt x="0" y="666"/>
                    <a:pt x="195" y="860"/>
                    <a:pt x="431" y="860"/>
                  </a:cubicBezTo>
                  <a:cubicBezTo>
                    <a:pt x="673" y="860"/>
                    <a:pt x="861" y="666"/>
                    <a:pt x="861" y="430"/>
                  </a:cubicBezTo>
                  <a:cubicBezTo>
                    <a:pt x="861" y="194"/>
                    <a:pt x="673" y="0"/>
                    <a:pt x="431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36" name="Google Shape;14236;p66"/>
          <p:cNvGrpSpPr/>
          <p:nvPr/>
        </p:nvGrpSpPr>
        <p:grpSpPr>
          <a:xfrm>
            <a:off x="6317360" y="3276808"/>
            <a:ext cx="363217" cy="248590"/>
            <a:chOff x="6317360" y="3276808"/>
            <a:chExt cx="363217" cy="248590"/>
          </a:xfrm>
        </p:grpSpPr>
        <p:sp>
          <p:nvSpPr>
            <p:cNvPr id="14237" name="Google Shape;14237;p66"/>
            <p:cNvSpPr/>
            <p:nvPr/>
          </p:nvSpPr>
          <p:spPr>
            <a:xfrm>
              <a:off x="6568840" y="3420045"/>
              <a:ext cx="77110" cy="49051"/>
            </a:xfrm>
            <a:custGeom>
              <a:rect b="b" l="l" r="r" t="t"/>
              <a:pathLst>
                <a:path extrusionOk="0" h="1867" w="2935">
                  <a:moveTo>
                    <a:pt x="0" y="1"/>
                  </a:moveTo>
                  <a:lnTo>
                    <a:pt x="0" y="1867"/>
                  </a:lnTo>
                  <a:lnTo>
                    <a:pt x="2934" y="1867"/>
                  </a:lnTo>
                  <a:lnTo>
                    <a:pt x="2934" y="1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8" name="Google Shape;14238;p66"/>
            <p:cNvSpPr/>
            <p:nvPr/>
          </p:nvSpPr>
          <p:spPr>
            <a:xfrm>
              <a:off x="6568840" y="3444663"/>
              <a:ext cx="77110" cy="24433"/>
            </a:xfrm>
            <a:custGeom>
              <a:rect b="b" l="l" r="r" t="t"/>
              <a:pathLst>
                <a:path extrusionOk="0" h="930" w="2935">
                  <a:moveTo>
                    <a:pt x="0" y="0"/>
                  </a:moveTo>
                  <a:lnTo>
                    <a:pt x="0" y="930"/>
                  </a:lnTo>
                  <a:lnTo>
                    <a:pt x="2934" y="930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9" name="Google Shape;14239;p66"/>
            <p:cNvSpPr/>
            <p:nvPr/>
          </p:nvSpPr>
          <p:spPr>
            <a:xfrm>
              <a:off x="6626797" y="3387178"/>
              <a:ext cx="53780" cy="114890"/>
            </a:xfrm>
            <a:custGeom>
              <a:rect b="b" l="l" r="r" t="t"/>
              <a:pathLst>
                <a:path extrusionOk="0" h="4373" w="2047">
                  <a:moveTo>
                    <a:pt x="1827" y="1"/>
                  </a:moveTo>
                  <a:cubicBezTo>
                    <a:pt x="1806" y="1"/>
                    <a:pt x="1784" y="4"/>
                    <a:pt x="1762" y="10"/>
                  </a:cubicBezTo>
                  <a:lnTo>
                    <a:pt x="167" y="447"/>
                  </a:lnTo>
                  <a:cubicBezTo>
                    <a:pt x="69" y="475"/>
                    <a:pt x="0" y="558"/>
                    <a:pt x="0" y="662"/>
                  </a:cubicBezTo>
                  <a:lnTo>
                    <a:pt x="0" y="3707"/>
                  </a:lnTo>
                  <a:cubicBezTo>
                    <a:pt x="0" y="3811"/>
                    <a:pt x="69" y="3901"/>
                    <a:pt x="167" y="3922"/>
                  </a:cubicBezTo>
                  <a:lnTo>
                    <a:pt x="1762" y="4366"/>
                  </a:lnTo>
                  <a:cubicBezTo>
                    <a:pt x="1781" y="4371"/>
                    <a:pt x="1800" y="4373"/>
                    <a:pt x="1818" y="4373"/>
                  </a:cubicBezTo>
                  <a:cubicBezTo>
                    <a:pt x="1941" y="4373"/>
                    <a:pt x="2046" y="4277"/>
                    <a:pt x="2046" y="4144"/>
                  </a:cubicBezTo>
                  <a:lnTo>
                    <a:pt x="2046" y="225"/>
                  </a:lnTo>
                  <a:cubicBezTo>
                    <a:pt x="2046" y="96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0" name="Google Shape;14240;p66"/>
            <p:cNvSpPr/>
            <p:nvPr/>
          </p:nvSpPr>
          <p:spPr>
            <a:xfrm>
              <a:off x="6345051" y="3363743"/>
              <a:ext cx="247855" cy="161655"/>
            </a:xfrm>
            <a:custGeom>
              <a:rect b="b" l="l" r="r" t="t"/>
              <a:pathLst>
                <a:path extrusionOk="0" h="6153" w="9434">
                  <a:moveTo>
                    <a:pt x="320" y="1"/>
                  </a:moveTo>
                  <a:cubicBezTo>
                    <a:pt x="146" y="1"/>
                    <a:pt x="1" y="146"/>
                    <a:pt x="1" y="320"/>
                  </a:cubicBezTo>
                  <a:lnTo>
                    <a:pt x="1" y="5834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34" y="6014"/>
                    <a:pt x="9434" y="5834"/>
                  </a:cubicBezTo>
                  <a:lnTo>
                    <a:pt x="9434" y="320"/>
                  </a:lnTo>
                  <a:cubicBezTo>
                    <a:pt x="9434" y="146"/>
                    <a:pt x="9288" y="1"/>
                    <a:pt x="911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1" name="Google Shape;14241;p66"/>
            <p:cNvSpPr/>
            <p:nvPr/>
          </p:nvSpPr>
          <p:spPr>
            <a:xfrm>
              <a:off x="6345051" y="3363743"/>
              <a:ext cx="247671" cy="161655"/>
            </a:xfrm>
            <a:custGeom>
              <a:rect b="b" l="l" r="r" t="t"/>
              <a:pathLst>
                <a:path extrusionOk="0" h="6153" w="9427">
                  <a:moveTo>
                    <a:pt x="7658" y="1"/>
                  </a:moveTo>
                  <a:cubicBezTo>
                    <a:pt x="7832" y="1"/>
                    <a:pt x="7970" y="146"/>
                    <a:pt x="7970" y="320"/>
                  </a:cubicBezTo>
                  <a:lnTo>
                    <a:pt x="7970" y="5314"/>
                  </a:lnTo>
                  <a:cubicBezTo>
                    <a:pt x="7970" y="5549"/>
                    <a:pt x="7783" y="5744"/>
                    <a:pt x="7547" y="5744"/>
                  </a:cubicBezTo>
                  <a:lnTo>
                    <a:pt x="313" y="5744"/>
                  </a:lnTo>
                  <a:cubicBezTo>
                    <a:pt x="160" y="5744"/>
                    <a:pt x="28" y="5633"/>
                    <a:pt x="1" y="5480"/>
                  </a:cubicBezTo>
                  <a:lnTo>
                    <a:pt x="1" y="5841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27" y="6014"/>
                    <a:pt x="9427" y="5841"/>
                  </a:cubicBezTo>
                  <a:lnTo>
                    <a:pt x="9427" y="320"/>
                  </a:lnTo>
                  <a:cubicBezTo>
                    <a:pt x="9427" y="313"/>
                    <a:pt x="9427" y="299"/>
                    <a:pt x="9427" y="292"/>
                  </a:cubicBezTo>
                  <a:cubicBezTo>
                    <a:pt x="9413" y="125"/>
                    <a:pt x="9274" y="1"/>
                    <a:pt x="911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2" name="Google Shape;14242;p66"/>
            <p:cNvSpPr/>
            <p:nvPr/>
          </p:nvSpPr>
          <p:spPr>
            <a:xfrm>
              <a:off x="6317360" y="3276808"/>
              <a:ext cx="147993" cy="147835"/>
            </a:xfrm>
            <a:custGeom>
              <a:rect b="b" l="l" r="r" t="t"/>
              <a:pathLst>
                <a:path extrusionOk="0" h="5627" w="5633">
                  <a:moveTo>
                    <a:pt x="2817" y="1"/>
                  </a:moveTo>
                  <a:cubicBezTo>
                    <a:pt x="1263" y="1"/>
                    <a:pt x="0" y="1256"/>
                    <a:pt x="0" y="2810"/>
                  </a:cubicBezTo>
                  <a:cubicBezTo>
                    <a:pt x="0" y="4371"/>
                    <a:pt x="1263" y="5626"/>
                    <a:pt x="2817" y="5626"/>
                  </a:cubicBezTo>
                  <a:cubicBezTo>
                    <a:pt x="4370" y="5626"/>
                    <a:pt x="5633" y="4371"/>
                    <a:pt x="5633" y="2810"/>
                  </a:cubicBezTo>
                  <a:cubicBezTo>
                    <a:pt x="5633" y="1256"/>
                    <a:pt x="4370" y="1"/>
                    <a:pt x="28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66"/>
            <p:cNvSpPr/>
            <p:nvPr/>
          </p:nvSpPr>
          <p:spPr>
            <a:xfrm>
              <a:off x="6339035" y="3298325"/>
              <a:ext cx="133622" cy="126344"/>
            </a:xfrm>
            <a:custGeom>
              <a:rect b="b" l="l" r="r" t="t"/>
              <a:pathLst>
                <a:path extrusionOk="0" h="4809" w="5086">
                  <a:moveTo>
                    <a:pt x="3982" y="0"/>
                  </a:moveTo>
                  <a:lnTo>
                    <a:pt x="1" y="3982"/>
                  </a:lnTo>
                  <a:cubicBezTo>
                    <a:pt x="552" y="4533"/>
                    <a:pt x="1274" y="4809"/>
                    <a:pt x="1994" y="4809"/>
                  </a:cubicBezTo>
                  <a:cubicBezTo>
                    <a:pt x="2715" y="4809"/>
                    <a:pt x="3434" y="4533"/>
                    <a:pt x="3982" y="3982"/>
                  </a:cubicBezTo>
                  <a:cubicBezTo>
                    <a:pt x="5085" y="2886"/>
                    <a:pt x="5085" y="1103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4" name="Google Shape;14244;p66"/>
            <p:cNvSpPr/>
            <p:nvPr/>
          </p:nvSpPr>
          <p:spPr>
            <a:xfrm>
              <a:off x="6505051" y="3446659"/>
              <a:ext cx="54148" cy="54148"/>
            </a:xfrm>
            <a:custGeom>
              <a:rect b="b" l="l" r="r" t="t"/>
              <a:pathLst>
                <a:path extrusionOk="0" h="2061" w="2061">
                  <a:moveTo>
                    <a:pt x="98" y="0"/>
                  </a:moveTo>
                  <a:cubicBezTo>
                    <a:pt x="42" y="0"/>
                    <a:pt x="1" y="42"/>
                    <a:pt x="1" y="98"/>
                  </a:cubicBezTo>
                  <a:lnTo>
                    <a:pt x="1" y="1970"/>
                  </a:lnTo>
                  <a:cubicBezTo>
                    <a:pt x="1" y="2019"/>
                    <a:pt x="42" y="2061"/>
                    <a:pt x="98" y="2061"/>
                  </a:cubicBezTo>
                  <a:lnTo>
                    <a:pt x="1971" y="2061"/>
                  </a:lnTo>
                  <a:cubicBezTo>
                    <a:pt x="2019" y="2061"/>
                    <a:pt x="2061" y="2019"/>
                    <a:pt x="2061" y="1970"/>
                  </a:cubicBezTo>
                  <a:lnTo>
                    <a:pt x="2061" y="98"/>
                  </a:lnTo>
                  <a:cubicBezTo>
                    <a:pt x="2061" y="42"/>
                    <a:pt x="2019" y="0"/>
                    <a:pt x="1971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5" name="Google Shape;14245;p66"/>
            <p:cNvSpPr/>
            <p:nvPr/>
          </p:nvSpPr>
          <p:spPr>
            <a:xfrm>
              <a:off x="6358371" y="3325885"/>
              <a:ext cx="57773" cy="49550"/>
            </a:xfrm>
            <a:custGeom>
              <a:rect b="b" l="l" r="r" t="t"/>
              <a:pathLst>
                <a:path extrusionOk="0" h="1886" w="2199">
                  <a:moveTo>
                    <a:pt x="1251" y="0"/>
                  </a:moveTo>
                  <a:cubicBezTo>
                    <a:pt x="1019" y="0"/>
                    <a:pt x="783" y="86"/>
                    <a:pt x="590" y="276"/>
                  </a:cubicBezTo>
                  <a:cubicBezTo>
                    <a:pt x="0" y="873"/>
                    <a:pt x="416" y="1885"/>
                    <a:pt x="1256" y="1885"/>
                  </a:cubicBezTo>
                  <a:cubicBezTo>
                    <a:pt x="1776" y="1885"/>
                    <a:pt x="2199" y="1462"/>
                    <a:pt x="2199" y="942"/>
                  </a:cubicBezTo>
                  <a:cubicBezTo>
                    <a:pt x="2199" y="374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6" name="Google Shape;14246;p66"/>
            <p:cNvSpPr/>
            <p:nvPr/>
          </p:nvSpPr>
          <p:spPr>
            <a:xfrm>
              <a:off x="6484821" y="3293937"/>
              <a:ext cx="113734" cy="113576"/>
            </a:xfrm>
            <a:custGeom>
              <a:rect b="b" l="l" r="r" t="t"/>
              <a:pathLst>
                <a:path extrusionOk="0" h="4323" w="4329">
                  <a:moveTo>
                    <a:pt x="2165" y="1"/>
                  </a:moveTo>
                  <a:cubicBezTo>
                    <a:pt x="972" y="1"/>
                    <a:pt x="1" y="965"/>
                    <a:pt x="1" y="2158"/>
                  </a:cubicBezTo>
                  <a:cubicBezTo>
                    <a:pt x="1" y="3351"/>
                    <a:pt x="972" y="4322"/>
                    <a:pt x="2165" y="4322"/>
                  </a:cubicBezTo>
                  <a:cubicBezTo>
                    <a:pt x="3358" y="4322"/>
                    <a:pt x="4329" y="3351"/>
                    <a:pt x="4329" y="2158"/>
                  </a:cubicBezTo>
                  <a:cubicBezTo>
                    <a:pt x="4329" y="965"/>
                    <a:pt x="3358" y="1"/>
                    <a:pt x="216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66"/>
            <p:cNvSpPr/>
            <p:nvPr/>
          </p:nvSpPr>
          <p:spPr>
            <a:xfrm>
              <a:off x="6501583" y="3310541"/>
              <a:ext cx="102463" cy="96919"/>
            </a:xfrm>
            <a:custGeom>
              <a:rect b="b" l="l" r="r" t="t"/>
              <a:pathLst>
                <a:path extrusionOk="0" h="3689" w="3900">
                  <a:moveTo>
                    <a:pt x="3053" y="0"/>
                  </a:moveTo>
                  <a:lnTo>
                    <a:pt x="1" y="3059"/>
                  </a:lnTo>
                  <a:cubicBezTo>
                    <a:pt x="421" y="3479"/>
                    <a:pt x="974" y="3688"/>
                    <a:pt x="1527" y="3688"/>
                  </a:cubicBezTo>
                  <a:cubicBezTo>
                    <a:pt x="2080" y="3688"/>
                    <a:pt x="2633" y="3479"/>
                    <a:pt x="3053" y="3059"/>
                  </a:cubicBezTo>
                  <a:cubicBezTo>
                    <a:pt x="3899" y="2213"/>
                    <a:pt x="3899" y="846"/>
                    <a:pt x="305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66"/>
            <p:cNvSpPr/>
            <p:nvPr/>
          </p:nvSpPr>
          <p:spPr>
            <a:xfrm>
              <a:off x="6521445" y="3335448"/>
              <a:ext cx="35389" cy="30502"/>
            </a:xfrm>
            <a:custGeom>
              <a:rect b="b" l="l" r="r" t="t"/>
              <a:pathLst>
                <a:path extrusionOk="0" h="1161" w="1347">
                  <a:moveTo>
                    <a:pt x="766" y="0"/>
                  </a:moveTo>
                  <a:cubicBezTo>
                    <a:pt x="625" y="0"/>
                    <a:pt x="480" y="53"/>
                    <a:pt x="362" y="169"/>
                  </a:cubicBezTo>
                  <a:cubicBezTo>
                    <a:pt x="1" y="536"/>
                    <a:pt x="258" y="1161"/>
                    <a:pt x="771" y="1161"/>
                  </a:cubicBezTo>
                  <a:cubicBezTo>
                    <a:pt x="1090" y="1161"/>
                    <a:pt x="1347" y="897"/>
                    <a:pt x="1347" y="578"/>
                  </a:cubicBezTo>
                  <a:cubicBezTo>
                    <a:pt x="1347" y="230"/>
                    <a:pt x="1063" y="0"/>
                    <a:pt x="76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9" name="Google Shape;14249;p66"/>
            <p:cNvSpPr/>
            <p:nvPr/>
          </p:nvSpPr>
          <p:spPr>
            <a:xfrm>
              <a:off x="6413071" y="3305234"/>
              <a:ext cx="25800" cy="21806"/>
            </a:xfrm>
            <a:custGeom>
              <a:rect b="b" l="l" r="r" t="t"/>
              <a:pathLst>
                <a:path extrusionOk="0" h="830" w="982">
                  <a:moveTo>
                    <a:pt x="693" y="1"/>
                  </a:moveTo>
                  <a:cubicBezTo>
                    <a:pt x="647" y="1"/>
                    <a:pt x="599" y="17"/>
                    <a:pt x="554" y="56"/>
                  </a:cubicBezTo>
                  <a:lnTo>
                    <a:pt x="131" y="480"/>
                  </a:lnTo>
                  <a:cubicBezTo>
                    <a:pt x="1" y="631"/>
                    <a:pt x="133" y="830"/>
                    <a:pt x="293" y="830"/>
                  </a:cubicBezTo>
                  <a:cubicBezTo>
                    <a:pt x="338" y="830"/>
                    <a:pt x="385" y="814"/>
                    <a:pt x="429" y="778"/>
                  </a:cubicBezTo>
                  <a:lnTo>
                    <a:pt x="852" y="348"/>
                  </a:lnTo>
                  <a:cubicBezTo>
                    <a:pt x="981" y="197"/>
                    <a:pt x="852" y="1"/>
                    <a:pt x="6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0" name="Google Shape;14250;p66"/>
            <p:cNvSpPr/>
            <p:nvPr/>
          </p:nvSpPr>
          <p:spPr>
            <a:xfrm>
              <a:off x="6343869" y="3373779"/>
              <a:ext cx="26956" cy="22358"/>
            </a:xfrm>
            <a:custGeom>
              <a:rect b="b" l="l" r="r" t="t"/>
              <a:pathLst>
                <a:path extrusionOk="0" h="851" w="1026">
                  <a:moveTo>
                    <a:pt x="712" y="1"/>
                  </a:moveTo>
                  <a:cubicBezTo>
                    <a:pt x="660" y="1"/>
                    <a:pt x="606" y="23"/>
                    <a:pt x="559" y="76"/>
                  </a:cubicBezTo>
                  <a:lnTo>
                    <a:pt x="136" y="499"/>
                  </a:lnTo>
                  <a:cubicBezTo>
                    <a:pt x="1" y="656"/>
                    <a:pt x="135" y="850"/>
                    <a:pt x="292" y="850"/>
                  </a:cubicBezTo>
                  <a:cubicBezTo>
                    <a:pt x="337" y="850"/>
                    <a:pt x="384" y="835"/>
                    <a:pt x="427" y="798"/>
                  </a:cubicBezTo>
                  <a:lnTo>
                    <a:pt x="857" y="375"/>
                  </a:lnTo>
                  <a:cubicBezTo>
                    <a:pt x="1026" y="222"/>
                    <a:pt x="878" y="1"/>
                    <a:pt x="71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66"/>
            <p:cNvSpPr/>
            <p:nvPr/>
          </p:nvSpPr>
          <p:spPr>
            <a:xfrm>
              <a:off x="6412072" y="3373779"/>
              <a:ext cx="27823" cy="22962"/>
            </a:xfrm>
            <a:custGeom>
              <a:rect b="b" l="l" r="r" t="t"/>
              <a:pathLst>
                <a:path extrusionOk="0" h="874" w="1059">
                  <a:moveTo>
                    <a:pt x="311" y="1"/>
                  </a:moveTo>
                  <a:cubicBezTo>
                    <a:pt x="144" y="1"/>
                    <a:pt x="0" y="222"/>
                    <a:pt x="169" y="375"/>
                  </a:cubicBezTo>
                  <a:lnTo>
                    <a:pt x="592" y="798"/>
                  </a:lnTo>
                  <a:cubicBezTo>
                    <a:pt x="640" y="851"/>
                    <a:pt x="695" y="873"/>
                    <a:pt x="748" y="873"/>
                  </a:cubicBezTo>
                  <a:cubicBezTo>
                    <a:pt x="915" y="873"/>
                    <a:pt x="1059" y="652"/>
                    <a:pt x="890" y="499"/>
                  </a:cubicBezTo>
                  <a:lnTo>
                    <a:pt x="467" y="76"/>
                  </a:lnTo>
                  <a:cubicBezTo>
                    <a:pt x="419" y="23"/>
                    <a:pt x="363" y="1"/>
                    <a:pt x="3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2" name="Google Shape;14252;p66"/>
            <p:cNvSpPr/>
            <p:nvPr/>
          </p:nvSpPr>
          <p:spPr>
            <a:xfrm>
              <a:off x="6342870" y="3304656"/>
              <a:ext cx="27980" cy="22988"/>
            </a:xfrm>
            <a:custGeom>
              <a:rect b="b" l="l" r="r" t="t"/>
              <a:pathLst>
                <a:path extrusionOk="0" h="875" w="1065">
                  <a:moveTo>
                    <a:pt x="310" y="0"/>
                  </a:moveTo>
                  <a:cubicBezTo>
                    <a:pt x="145" y="0"/>
                    <a:pt x="1" y="223"/>
                    <a:pt x="174" y="370"/>
                  </a:cubicBezTo>
                  <a:lnTo>
                    <a:pt x="597" y="800"/>
                  </a:lnTo>
                  <a:cubicBezTo>
                    <a:pt x="643" y="853"/>
                    <a:pt x="697" y="874"/>
                    <a:pt x="749" y="874"/>
                  </a:cubicBezTo>
                  <a:cubicBezTo>
                    <a:pt x="915" y="874"/>
                    <a:pt x="1064" y="650"/>
                    <a:pt x="895" y="502"/>
                  </a:cubicBezTo>
                  <a:lnTo>
                    <a:pt x="465" y="78"/>
                  </a:lnTo>
                  <a:cubicBezTo>
                    <a:pt x="418" y="23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3" name="Google Shape;14253;p66"/>
            <p:cNvSpPr/>
            <p:nvPr/>
          </p:nvSpPr>
          <p:spPr>
            <a:xfrm>
              <a:off x="6557727" y="3315402"/>
              <a:ext cx="21754" cy="17392"/>
            </a:xfrm>
            <a:custGeom>
              <a:rect b="b" l="l" r="r" t="t"/>
              <a:pathLst>
                <a:path extrusionOk="0" h="662" w="828">
                  <a:moveTo>
                    <a:pt x="516" y="0"/>
                  </a:moveTo>
                  <a:cubicBezTo>
                    <a:pt x="463" y="0"/>
                    <a:pt x="408" y="23"/>
                    <a:pt x="361" y="79"/>
                  </a:cubicBezTo>
                  <a:lnTo>
                    <a:pt x="132" y="308"/>
                  </a:lnTo>
                  <a:cubicBezTo>
                    <a:pt x="0" y="439"/>
                    <a:pt x="90" y="661"/>
                    <a:pt x="278" y="661"/>
                  </a:cubicBezTo>
                  <a:cubicBezTo>
                    <a:pt x="333" y="661"/>
                    <a:pt x="389" y="641"/>
                    <a:pt x="430" y="599"/>
                  </a:cubicBezTo>
                  <a:lnTo>
                    <a:pt x="659" y="370"/>
                  </a:lnTo>
                  <a:cubicBezTo>
                    <a:pt x="827" y="223"/>
                    <a:pt x="681" y="0"/>
                    <a:pt x="5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4" name="Google Shape;14254;p66"/>
            <p:cNvSpPr/>
            <p:nvPr/>
          </p:nvSpPr>
          <p:spPr>
            <a:xfrm>
              <a:off x="6504945" y="3368761"/>
              <a:ext cx="20676" cy="16683"/>
            </a:xfrm>
            <a:custGeom>
              <a:rect b="b" l="l" r="r" t="t"/>
              <a:pathLst>
                <a:path extrusionOk="0" h="635" w="787">
                  <a:moveTo>
                    <a:pt x="494" y="0"/>
                  </a:moveTo>
                  <a:cubicBezTo>
                    <a:pt x="449" y="0"/>
                    <a:pt x="402" y="16"/>
                    <a:pt x="358" y="52"/>
                  </a:cubicBezTo>
                  <a:lnTo>
                    <a:pt x="130" y="288"/>
                  </a:lnTo>
                  <a:cubicBezTo>
                    <a:pt x="1" y="439"/>
                    <a:pt x="130" y="635"/>
                    <a:pt x="288" y="635"/>
                  </a:cubicBezTo>
                  <a:cubicBezTo>
                    <a:pt x="334" y="635"/>
                    <a:pt x="383" y="618"/>
                    <a:pt x="428" y="579"/>
                  </a:cubicBezTo>
                  <a:lnTo>
                    <a:pt x="657" y="351"/>
                  </a:lnTo>
                  <a:cubicBezTo>
                    <a:pt x="787" y="199"/>
                    <a:pt x="654" y="0"/>
                    <a:pt x="4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5" name="Google Shape;14255;p66"/>
            <p:cNvSpPr/>
            <p:nvPr/>
          </p:nvSpPr>
          <p:spPr>
            <a:xfrm>
              <a:off x="6557753" y="3368761"/>
              <a:ext cx="20703" cy="16683"/>
            </a:xfrm>
            <a:custGeom>
              <a:rect b="b" l="l" r="r" t="t"/>
              <a:pathLst>
                <a:path extrusionOk="0" h="635" w="788">
                  <a:moveTo>
                    <a:pt x="294" y="0"/>
                  </a:moveTo>
                  <a:cubicBezTo>
                    <a:pt x="133" y="0"/>
                    <a:pt x="1" y="199"/>
                    <a:pt x="131" y="351"/>
                  </a:cubicBezTo>
                  <a:lnTo>
                    <a:pt x="360" y="579"/>
                  </a:lnTo>
                  <a:cubicBezTo>
                    <a:pt x="405" y="618"/>
                    <a:pt x="454" y="635"/>
                    <a:pt x="500" y="635"/>
                  </a:cubicBezTo>
                  <a:cubicBezTo>
                    <a:pt x="658" y="635"/>
                    <a:pt x="787" y="439"/>
                    <a:pt x="658" y="288"/>
                  </a:cubicBezTo>
                  <a:lnTo>
                    <a:pt x="429" y="52"/>
                  </a:lnTo>
                  <a:cubicBezTo>
                    <a:pt x="385" y="16"/>
                    <a:pt x="338" y="0"/>
                    <a:pt x="2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6" name="Google Shape;14256;p66"/>
            <p:cNvSpPr/>
            <p:nvPr/>
          </p:nvSpPr>
          <p:spPr>
            <a:xfrm>
              <a:off x="6504945" y="3316006"/>
              <a:ext cx="20808" cy="16604"/>
            </a:xfrm>
            <a:custGeom>
              <a:rect b="b" l="l" r="r" t="t"/>
              <a:pathLst>
                <a:path extrusionOk="0" h="632" w="792">
                  <a:moveTo>
                    <a:pt x="291" y="0"/>
                  </a:moveTo>
                  <a:cubicBezTo>
                    <a:pt x="134" y="0"/>
                    <a:pt x="1" y="197"/>
                    <a:pt x="130" y="347"/>
                  </a:cubicBezTo>
                  <a:lnTo>
                    <a:pt x="358" y="576"/>
                  </a:lnTo>
                  <a:cubicBezTo>
                    <a:pt x="404" y="615"/>
                    <a:pt x="452" y="631"/>
                    <a:pt x="499" y="631"/>
                  </a:cubicBezTo>
                  <a:cubicBezTo>
                    <a:pt x="659" y="631"/>
                    <a:pt x="791" y="435"/>
                    <a:pt x="657" y="285"/>
                  </a:cubicBezTo>
                  <a:lnTo>
                    <a:pt x="428" y="56"/>
                  </a:lnTo>
                  <a:cubicBezTo>
                    <a:pt x="384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7" name="Google Shape;14257;p66"/>
            <p:cNvSpPr/>
            <p:nvPr/>
          </p:nvSpPr>
          <p:spPr>
            <a:xfrm>
              <a:off x="6367094" y="3441168"/>
              <a:ext cx="105931" cy="11008"/>
            </a:xfrm>
            <a:custGeom>
              <a:rect b="b" l="l" r="r" t="t"/>
              <a:pathLst>
                <a:path extrusionOk="0" h="419" w="4032">
                  <a:moveTo>
                    <a:pt x="273" y="1"/>
                  </a:moveTo>
                  <a:cubicBezTo>
                    <a:pt x="1" y="1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8"/>
                  </a:cubicBezTo>
                  <a:lnTo>
                    <a:pt x="3740" y="418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1"/>
                    <a:pt x="3759" y="1"/>
                  </a:cubicBezTo>
                  <a:cubicBezTo>
                    <a:pt x="3753" y="1"/>
                    <a:pt x="3746" y="1"/>
                    <a:pt x="3740" y="1"/>
                  </a:cubicBezTo>
                  <a:lnTo>
                    <a:pt x="292" y="1"/>
                  </a:lnTo>
                  <a:cubicBezTo>
                    <a:pt x="286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8" name="Google Shape;14258;p66"/>
            <p:cNvSpPr/>
            <p:nvPr/>
          </p:nvSpPr>
          <p:spPr>
            <a:xfrm>
              <a:off x="6368013" y="3495290"/>
              <a:ext cx="105011" cy="11008"/>
            </a:xfrm>
            <a:custGeom>
              <a:rect b="b" l="l" r="r" t="t"/>
              <a:pathLst>
                <a:path extrusionOk="0" h="419" w="3997">
                  <a:moveTo>
                    <a:pt x="3724" y="1"/>
                  </a:moveTo>
                  <a:cubicBezTo>
                    <a:pt x="3718" y="1"/>
                    <a:pt x="3711" y="1"/>
                    <a:pt x="3705" y="1"/>
                  </a:cubicBezTo>
                  <a:lnTo>
                    <a:pt x="257" y="1"/>
                  </a:lnTo>
                  <a:cubicBezTo>
                    <a:pt x="1" y="22"/>
                    <a:pt x="1" y="404"/>
                    <a:pt x="257" y="418"/>
                  </a:cubicBezTo>
                  <a:lnTo>
                    <a:pt x="3705" y="418"/>
                  </a:lnTo>
                  <a:cubicBezTo>
                    <a:pt x="3711" y="418"/>
                    <a:pt x="3718" y="418"/>
                    <a:pt x="3724" y="418"/>
                  </a:cubicBezTo>
                  <a:cubicBezTo>
                    <a:pt x="3996" y="418"/>
                    <a:pt x="3996" y="1"/>
                    <a:pt x="3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9" name="Google Shape;14259;p66"/>
            <p:cNvSpPr/>
            <p:nvPr/>
          </p:nvSpPr>
          <p:spPr>
            <a:xfrm>
              <a:off x="6367094" y="3468334"/>
              <a:ext cx="105931" cy="10982"/>
            </a:xfrm>
            <a:custGeom>
              <a:rect b="b" l="l" r="r" t="t"/>
              <a:pathLst>
                <a:path extrusionOk="0" h="418" w="4032">
                  <a:moveTo>
                    <a:pt x="273" y="0"/>
                  </a:moveTo>
                  <a:cubicBezTo>
                    <a:pt x="1" y="0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7"/>
                  </a:cubicBezTo>
                  <a:lnTo>
                    <a:pt x="3740" y="417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0"/>
                    <a:pt x="3759" y="0"/>
                  </a:cubicBezTo>
                  <a:cubicBezTo>
                    <a:pt x="3753" y="0"/>
                    <a:pt x="3746" y="0"/>
                    <a:pt x="3740" y="1"/>
                  </a:cubicBezTo>
                  <a:lnTo>
                    <a:pt x="292" y="1"/>
                  </a:lnTo>
                  <a:cubicBezTo>
                    <a:pt x="286" y="0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0" name="Google Shape;14260;p66"/>
            <p:cNvSpPr/>
            <p:nvPr/>
          </p:nvSpPr>
          <p:spPr>
            <a:xfrm>
              <a:off x="6532216" y="3446659"/>
              <a:ext cx="27166" cy="54148"/>
            </a:xfrm>
            <a:custGeom>
              <a:rect b="b" l="l" r="r" t="t"/>
              <a:pathLst>
                <a:path extrusionOk="0" h="2061" w="1034">
                  <a:moveTo>
                    <a:pt x="0" y="0"/>
                  </a:moveTo>
                  <a:lnTo>
                    <a:pt x="0" y="2061"/>
                  </a:lnTo>
                  <a:lnTo>
                    <a:pt x="937" y="2061"/>
                  </a:lnTo>
                  <a:cubicBezTo>
                    <a:pt x="985" y="2061"/>
                    <a:pt x="1034" y="2019"/>
                    <a:pt x="1034" y="1970"/>
                  </a:cubicBezTo>
                  <a:lnTo>
                    <a:pt x="1034" y="98"/>
                  </a:lnTo>
                  <a:cubicBezTo>
                    <a:pt x="1034" y="42"/>
                    <a:pt x="985" y="0"/>
                    <a:pt x="937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66"/>
            <p:cNvSpPr/>
            <p:nvPr/>
          </p:nvSpPr>
          <p:spPr>
            <a:xfrm>
              <a:off x="6626797" y="3444663"/>
              <a:ext cx="53780" cy="57458"/>
            </a:xfrm>
            <a:custGeom>
              <a:rect b="b" l="l" r="r" t="t"/>
              <a:pathLst>
                <a:path extrusionOk="0" h="2187" w="2047">
                  <a:moveTo>
                    <a:pt x="0" y="0"/>
                  </a:moveTo>
                  <a:lnTo>
                    <a:pt x="0" y="1526"/>
                  </a:lnTo>
                  <a:cubicBezTo>
                    <a:pt x="0" y="1623"/>
                    <a:pt x="69" y="1713"/>
                    <a:pt x="167" y="1741"/>
                  </a:cubicBezTo>
                  <a:lnTo>
                    <a:pt x="1762" y="2178"/>
                  </a:lnTo>
                  <a:cubicBezTo>
                    <a:pt x="1783" y="2184"/>
                    <a:pt x="1804" y="2187"/>
                    <a:pt x="1824" y="2187"/>
                  </a:cubicBezTo>
                  <a:cubicBezTo>
                    <a:pt x="1945" y="2187"/>
                    <a:pt x="2046" y="2088"/>
                    <a:pt x="2046" y="1963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66"/>
            <p:cNvSpPr/>
            <p:nvPr/>
          </p:nvSpPr>
          <p:spPr>
            <a:xfrm>
              <a:off x="6391343" y="3325832"/>
              <a:ext cx="24801" cy="49602"/>
            </a:xfrm>
            <a:custGeom>
              <a:rect b="b" l="l" r="r" t="t"/>
              <a:pathLst>
                <a:path extrusionOk="0" h="1888" w="944">
                  <a:moveTo>
                    <a:pt x="1" y="1"/>
                  </a:moveTo>
                  <a:lnTo>
                    <a:pt x="1" y="1887"/>
                  </a:lnTo>
                  <a:cubicBezTo>
                    <a:pt x="521" y="1887"/>
                    <a:pt x="944" y="1464"/>
                    <a:pt x="944" y="944"/>
                  </a:cubicBezTo>
                  <a:cubicBezTo>
                    <a:pt x="944" y="424"/>
                    <a:pt x="521" y="1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3" name="Google Shape;14263;p66"/>
            <p:cNvSpPr/>
            <p:nvPr/>
          </p:nvSpPr>
          <p:spPr>
            <a:xfrm>
              <a:off x="6541674" y="3335500"/>
              <a:ext cx="14608" cy="30450"/>
            </a:xfrm>
            <a:custGeom>
              <a:rect b="b" l="l" r="r" t="t"/>
              <a:pathLst>
                <a:path extrusionOk="0" h="1159" w="556">
                  <a:moveTo>
                    <a:pt x="1" y="0"/>
                  </a:moveTo>
                  <a:lnTo>
                    <a:pt x="1" y="1159"/>
                  </a:lnTo>
                  <a:cubicBezTo>
                    <a:pt x="313" y="1145"/>
                    <a:pt x="556" y="888"/>
                    <a:pt x="556" y="576"/>
                  </a:cubicBezTo>
                  <a:cubicBezTo>
                    <a:pt x="556" y="271"/>
                    <a:pt x="313" y="14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64" name="Google Shape;14264;p66"/>
          <p:cNvGrpSpPr/>
          <p:nvPr/>
        </p:nvGrpSpPr>
        <p:grpSpPr>
          <a:xfrm>
            <a:off x="5084391" y="4183682"/>
            <a:ext cx="504064" cy="325595"/>
            <a:chOff x="5084391" y="4183682"/>
            <a:chExt cx="504064" cy="325595"/>
          </a:xfrm>
        </p:grpSpPr>
        <p:sp>
          <p:nvSpPr>
            <p:cNvPr id="14265" name="Google Shape;14265;p66"/>
            <p:cNvSpPr/>
            <p:nvPr/>
          </p:nvSpPr>
          <p:spPr>
            <a:xfrm>
              <a:off x="5209948" y="4186887"/>
              <a:ext cx="186981" cy="137957"/>
            </a:xfrm>
            <a:custGeom>
              <a:rect b="b" l="l" r="r" t="t"/>
              <a:pathLst>
                <a:path extrusionOk="0" h="5251" w="7117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66"/>
            <p:cNvSpPr/>
            <p:nvPr/>
          </p:nvSpPr>
          <p:spPr>
            <a:xfrm>
              <a:off x="5212680" y="4186887"/>
              <a:ext cx="184249" cy="137957"/>
            </a:xfrm>
            <a:custGeom>
              <a:rect b="b" l="l" r="r" t="t"/>
              <a:pathLst>
                <a:path extrusionOk="0" h="5251" w="7013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66"/>
            <p:cNvSpPr/>
            <p:nvPr/>
          </p:nvSpPr>
          <p:spPr>
            <a:xfrm>
              <a:off x="5084391" y="4236069"/>
              <a:ext cx="504064" cy="145103"/>
            </a:xfrm>
            <a:custGeom>
              <a:rect b="b" l="l" r="r" t="t"/>
              <a:pathLst>
                <a:path extrusionOk="0" h="5523" w="19186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66"/>
            <p:cNvSpPr/>
            <p:nvPr/>
          </p:nvSpPr>
          <p:spPr>
            <a:xfrm>
              <a:off x="5209948" y="4348148"/>
              <a:ext cx="209050" cy="161129"/>
            </a:xfrm>
            <a:custGeom>
              <a:rect b="b" l="l" r="r" t="t"/>
              <a:pathLst>
                <a:path extrusionOk="0" h="6133" w="7957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9" name="Google Shape;14269;p66"/>
            <p:cNvSpPr/>
            <p:nvPr/>
          </p:nvSpPr>
          <p:spPr>
            <a:xfrm>
              <a:off x="5382322" y="4183682"/>
              <a:ext cx="203218" cy="76663"/>
            </a:xfrm>
            <a:custGeom>
              <a:rect b="b" l="l" r="r" t="t"/>
              <a:pathLst>
                <a:path extrusionOk="0" h="2918" w="7735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0" name="Google Shape;14270;p66"/>
            <p:cNvSpPr/>
            <p:nvPr/>
          </p:nvSpPr>
          <p:spPr>
            <a:xfrm>
              <a:off x="5274263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1" name="Google Shape;14271;p66"/>
            <p:cNvSpPr/>
            <p:nvPr/>
          </p:nvSpPr>
          <p:spPr>
            <a:xfrm>
              <a:off x="523361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2" name="Google Shape;14272;p66"/>
            <p:cNvSpPr/>
            <p:nvPr/>
          </p:nvSpPr>
          <p:spPr>
            <a:xfrm>
              <a:off x="5193002" y="4337901"/>
              <a:ext cx="23698" cy="20309"/>
            </a:xfrm>
            <a:custGeom>
              <a:rect b="b" l="l" r="r" t="t"/>
              <a:pathLst>
                <a:path extrusionOk="0" h="773" w="902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3" name="Google Shape;14273;p66"/>
            <p:cNvSpPr/>
            <p:nvPr/>
          </p:nvSpPr>
          <p:spPr>
            <a:xfrm>
              <a:off x="5152542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4" name="Google Shape;14274;p66"/>
            <p:cNvSpPr/>
            <p:nvPr/>
          </p:nvSpPr>
          <p:spPr>
            <a:xfrm>
              <a:off x="5446479" y="4337901"/>
              <a:ext cx="23724" cy="20309"/>
            </a:xfrm>
            <a:custGeom>
              <a:rect b="b" l="l" r="r" t="t"/>
              <a:pathLst>
                <a:path extrusionOk="0" h="773" w="903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5" name="Google Shape;14275;p66"/>
            <p:cNvSpPr/>
            <p:nvPr/>
          </p:nvSpPr>
          <p:spPr>
            <a:xfrm>
              <a:off x="5467261" y="4183944"/>
              <a:ext cx="118279" cy="76400"/>
            </a:xfrm>
            <a:custGeom>
              <a:rect b="b" l="l" r="r" t="t"/>
              <a:pathLst>
                <a:path extrusionOk="0" h="2908" w="4502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6" name="Google Shape;14276;p66"/>
            <p:cNvSpPr/>
            <p:nvPr/>
          </p:nvSpPr>
          <p:spPr>
            <a:xfrm>
              <a:off x="5212680" y="4348148"/>
              <a:ext cx="206265" cy="161129"/>
            </a:xfrm>
            <a:custGeom>
              <a:rect b="b" l="l" r="r" t="t"/>
              <a:pathLst>
                <a:path extrusionOk="0" h="6133" w="7851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7" name="Google Shape;14277;p66"/>
            <p:cNvSpPr/>
            <p:nvPr/>
          </p:nvSpPr>
          <p:spPr>
            <a:xfrm>
              <a:off x="5479819" y="4315176"/>
              <a:ext cx="27376" cy="6410"/>
            </a:xfrm>
            <a:custGeom>
              <a:rect b="b" l="l" r="r" t="t"/>
              <a:pathLst>
                <a:path extrusionOk="0" h="244" w="1042">
                  <a:moveTo>
                    <a:pt x="1" y="0"/>
                  </a:moveTo>
                  <a:cubicBezTo>
                    <a:pt x="361" y="0"/>
                    <a:pt x="715" y="84"/>
                    <a:pt x="1041" y="243"/>
                  </a:cubicBezTo>
                  <a:lnTo>
                    <a:pt x="104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8" name="Google Shape;14278;p66"/>
            <p:cNvSpPr/>
            <p:nvPr/>
          </p:nvSpPr>
          <p:spPr>
            <a:xfrm>
              <a:off x="5540508" y="4350696"/>
              <a:ext cx="47947" cy="30476"/>
            </a:xfrm>
            <a:custGeom>
              <a:rect b="b" l="l" r="r" t="t"/>
              <a:pathLst>
                <a:path extrusionOk="0" h="1160" w="1825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9" name="Google Shape;14279;p66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0" name="Google Shape;14280;p66"/>
            <p:cNvSpPr/>
            <p:nvPr/>
          </p:nvSpPr>
          <p:spPr>
            <a:xfrm>
              <a:off x="5507352" y="4315176"/>
              <a:ext cx="63606" cy="35547"/>
            </a:xfrm>
            <a:custGeom>
              <a:rect b="b" l="l" r="r" t="t"/>
              <a:pathLst>
                <a:path extrusionOk="0" h="1353" w="2421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81" name="Google Shape;14281;p66"/>
          <p:cNvGrpSpPr/>
          <p:nvPr/>
        </p:nvGrpSpPr>
        <p:grpSpPr>
          <a:xfrm>
            <a:off x="7947595" y="2347996"/>
            <a:ext cx="379795" cy="267165"/>
            <a:chOff x="7947595" y="2347996"/>
            <a:chExt cx="379795" cy="267165"/>
          </a:xfrm>
        </p:grpSpPr>
        <p:sp>
          <p:nvSpPr>
            <p:cNvPr id="14282" name="Google Shape;14282;p66"/>
            <p:cNvSpPr/>
            <p:nvPr/>
          </p:nvSpPr>
          <p:spPr>
            <a:xfrm>
              <a:off x="7947779" y="2386432"/>
              <a:ext cx="379611" cy="228728"/>
            </a:xfrm>
            <a:custGeom>
              <a:rect b="b" l="l" r="r" t="t"/>
              <a:pathLst>
                <a:path extrusionOk="0" h="8706" w="14449">
                  <a:moveTo>
                    <a:pt x="7221" y="1"/>
                  </a:moveTo>
                  <a:cubicBezTo>
                    <a:pt x="6361" y="1"/>
                    <a:pt x="5071" y="549"/>
                    <a:pt x="3392" y="1645"/>
                  </a:cubicBezTo>
                  <a:cubicBezTo>
                    <a:pt x="2303" y="2352"/>
                    <a:pt x="1263" y="3122"/>
                    <a:pt x="257" y="3941"/>
                  </a:cubicBezTo>
                  <a:cubicBezTo>
                    <a:pt x="0" y="4156"/>
                    <a:pt x="0" y="4551"/>
                    <a:pt x="257" y="4759"/>
                  </a:cubicBezTo>
                  <a:cubicBezTo>
                    <a:pt x="1263" y="5584"/>
                    <a:pt x="2303" y="6347"/>
                    <a:pt x="3392" y="7062"/>
                  </a:cubicBezTo>
                  <a:cubicBezTo>
                    <a:pt x="5071" y="8151"/>
                    <a:pt x="6361" y="8706"/>
                    <a:pt x="7221" y="8706"/>
                  </a:cubicBezTo>
                  <a:cubicBezTo>
                    <a:pt x="8081" y="8706"/>
                    <a:pt x="9371" y="8151"/>
                    <a:pt x="11057" y="7062"/>
                  </a:cubicBezTo>
                  <a:cubicBezTo>
                    <a:pt x="12139" y="6347"/>
                    <a:pt x="13186" y="5584"/>
                    <a:pt x="14192" y="4759"/>
                  </a:cubicBezTo>
                  <a:cubicBezTo>
                    <a:pt x="14449" y="4551"/>
                    <a:pt x="14449" y="4156"/>
                    <a:pt x="14192" y="3941"/>
                  </a:cubicBezTo>
                  <a:cubicBezTo>
                    <a:pt x="13186" y="3122"/>
                    <a:pt x="12139" y="2352"/>
                    <a:pt x="11057" y="1645"/>
                  </a:cubicBezTo>
                  <a:cubicBezTo>
                    <a:pt x="9371" y="549"/>
                    <a:pt x="8081" y="1"/>
                    <a:pt x="722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3" name="Google Shape;14283;p66"/>
            <p:cNvSpPr/>
            <p:nvPr/>
          </p:nvSpPr>
          <p:spPr>
            <a:xfrm>
              <a:off x="7947595" y="2386432"/>
              <a:ext cx="208866" cy="228728"/>
            </a:xfrm>
            <a:custGeom>
              <a:rect b="b" l="l" r="r" t="t"/>
              <a:pathLst>
                <a:path extrusionOk="0" h="8706" w="7950">
                  <a:moveTo>
                    <a:pt x="7228" y="1"/>
                  </a:moveTo>
                  <a:cubicBezTo>
                    <a:pt x="6368" y="1"/>
                    <a:pt x="5078" y="549"/>
                    <a:pt x="3399" y="1645"/>
                  </a:cubicBezTo>
                  <a:cubicBezTo>
                    <a:pt x="2310" y="2352"/>
                    <a:pt x="1263" y="3122"/>
                    <a:pt x="264" y="3941"/>
                  </a:cubicBezTo>
                  <a:cubicBezTo>
                    <a:pt x="1" y="4156"/>
                    <a:pt x="1" y="4551"/>
                    <a:pt x="264" y="4759"/>
                  </a:cubicBezTo>
                  <a:cubicBezTo>
                    <a:pt x="1263" y="5584"/>
                    <a:pt x="2310" y="6347"/>
                    <a:pt x="3392" y="7062"/>
                  </a:cubicBezTo>
                  <a:cubicBezTo>
                    <a:pt x="5078" y="8151"/>
                    <a:pt x="6368" y="8706"/>
                    <a:pt x="7228" y="8706"/>
                  </a:cubicBezTo>
                  <a:cubicBezTo>
                    <a:pt x="7471" y="8699"/>
                    <a:pt x="7714" y="8664"/>
                    <a:pt x="7949" y="8602"/>
                  </a:cubicBezTo>
                  <a:cubicBezTo>
                    <a:pt x="7145" y="8394"/>
                    <a:pt x="6104" y="7880"/>
                    <a:pt x="4835" y="7062"/>
                  </a:cubicBezTo>
                  <a:cubicBezTo>
                    <a:pt x="3753" y="6347"/>
                    <a:pt x="2706" y="5584"/>
                    <a:pt x="1707" y="4759"/>
                  </a:cubicBezTo>
                  <a:cubicBezTo>
                    <a:pt x="1443" y="4551"/>
                    <a:pt x="1443" y="4156"/>
                    <a:pt x="1707" y="3941"/>
                  </a:cubicBezTo>
                  <a:cubicBezTo>
                    <a:pt x="2706" y="3122"/>
                    <a:pt x="3753" y="2352"/>
                    <a:pt x="4835" y="1645"/>
                  </a:cubicBezTo>
                  <a:cubicBezTo>
                    <a:pt x="6104" y="826"/>
                    <a:pt x="7145" y="306"/>
                    <a:pt x="7949" y="105"/>
                  </a:cubicBezTo>
                  <a:cubicBezTo>
                    <a:pt x="7714" y="35"/>
                    <a:pt x="7471" y="1"/>
                    <a:pt x="722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4" name="Google Shape;14284;p66"/>
            <p:cNvSpPr/>
            <p:nvPr/>
          </p:nvSpPr>
          <p:spPr>
            <a:xfrm>
              <a:off x="8049269" y="2419063"/>
              <a:ext cx="170062" cy="163678"/>
            </a:xfrm>
            <a:custGeom>
              <a:rect b="b" l="l" r="r" t="t"/>
              <a:pathLst>
                <a:path extrusionOk="0" h="6230" w="6473">
                  <a:moveTo>
                    <a:pt x="3359" y="1"/>
                  </a:moveTo>
                  <a:cubicBezTo>
                    <a:pt x="2549" y="1"/>
                    <a:pt x="1753" y="315"/>
                    <a:pt x="1159" y="909"/>
                  </a:cubicBezTo>
                  <a:cubicBezTo>
                    <a:pt x="271" y="1804"/>
                    <a:pt x="1" y="3142"/>
                    <a:pt x="486" y="4301"/>
                  </a:cubicBezTo>
                  <a:cubicBezTo>
                    <a:pt x="965" y="5466"/>
                    <a:pt x="2103" y="6229"/>
                    <a:pt x="3358" y="6229"/>
                  </a:cubicBezTo>
                  <a:cubicBezTo>
                    <a:pt x="5078" y="6222"/>
                    <a:pt x="6472" y="4828"/>
                    <a:pt x="6472" y="3115"/>
                  </a:cubicBezTo>
                  <a:cubicBezTo>
                    <a:pt x="6472" y="1852"/>
                    <a:pt x="5716" y="722"/>
                    <a:pt x="4551" y="236"/>
                  </a:cubicBezTo>
                  <a:cubicBezTo>
                    <a:pt x="4165" y="78"/>
                    <a:pt x="3760" y="1"/>
                    <a:pt x="335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5" name="Google Shape;14285;p66"/>
            <p:cNvSpPr/>
            <p:nvPr/>
          </p:nvSpPr>
          <p:spPr>
            <a:xfrm>
              <a:off x="8055837" y="2418984"/>
              <a:ext cx="97340" cy="163599"/>
            </a:xfrm>
            <a:custGeom>
              <a:rect b="b" l="l" r="r" t="t"/>
              <a:pathLst>
                <a:path extrusionOk="0" h="6227" w="3705">
                  <a:moveTo>
                    <a:pt x="3102" y="0"/>
                  </a:moveTo>
                  <a:cubicBezTo>
                    <a:pt x="1427" y="0"/>
                    <a:pt x="1" y="1361"/>
                    <a:pt x="1" y="3111"/>
                  </a:cubicBezTo>
                  <a:cubicBezTo>
                    <a:pt x="1" y="4863"/>
                    <a:pt x="1432" y="6226"/>
                    <a:pt x="3112" y="6226"/>
                  </a:cubicBezTo>
                  <a:cubicBezTo>
                    <a:pt x="3307" y="6226"/>
                    <a:pt x="3505" y="6208"/>
                    <a:pt x="3705" y="6170"/>
                  </a:cubicBezTo>
                  <a:cubicBezTo>
                    <a:pt x="2241" y="5885"/>
                    <a:pt x="1187" y="4602"/>
                    <a:pt x="1180" y="3111"/>
                  </a:cubicBezTo>
                  <a:cubicBezTo>
                    <a:pt x="1187" y="1619"/>
                    <a:pt x="2241" y="343"/>
                    <a:pt x="3705" y="59"/>
                  </a:cubicBezTo>
                  <a:cubicBezTo>
                    <a:pt x="3502" y="19"/>
                    <a:pt x="3300" y="0"/>
                    <a:pt x="3102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6" name="Google Shape;14286;p66"/>
            <p:cNvSpPr/>
            <p:nvPr/>
          </p:nvSpPr>
          <p:spPr>
            <a:xfrm>
              <a:off x="8082451" y="2459444"/>
              <a:ext cx="96420" cy="82653"/>
            </a:xfrm>
            <a:custGeom>
              <a:rect b="b" l="l" r="r" t="t"/>
              <a:pathLst>
                <a:path extrusionOk="0" h="3146" w="3670">
                  <a:moveTo>
                    <a:pt x="2084" y="1"/>
                  </a:moveTo>
                  <a:cubicBezTo>
                    <a:pt x="1699" y="1"/>
                    <a:pt x="1305" y="143"/>
                    <a:pt x="985" y="461"/>
                  </a:cubicBezTo>
                  <a:cubicBezTo>
                    <a:pt x="0" y="1453"/>
                    <a:pt x="701" y="3145"/>
                    <a:pt x="2095" y="3145"/>
                  </a:cubicBezTo>
                  <a:cubicBezTo>
                    <a:pt x="2962" y="3138"/>
                    <a:pt x="3663" y="2438"/>
                    <a:pt x="3670" y="1571"/>
                  </a:cubicBezTo>
                  <a:cubicBezTo>
                    <a:pt x="3670" y="627"/>
                    <a:pt x="2894" y="1"/>
                    <a:pt x="2084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7" name="Google Shape;14287;p66"/>
            <p:cNvSpPr/>
            <p:nvPr/>
          </p:nvSpPr>
          <p:spPr>
            <a:xfrm>
              <a:off x="8096113" y="2459496"/>
              <a:ext cx="57432" cy="82601"/>
            </a:xfrm>
            <a:custGeom>
              <a:rect b="b" l="l" r="r" t="t"/>
              <a:pathLst>
                <a:path extrusionOk="0" h="3144" w="2186">
                  <a:moveTo>
                    <a:pt x="1572" y="0"/>
                  </a:moveTo>
                  <a:cubicBezTo>
                    <a:pt x="744" y="0"/>
                    <a:pt x="1" y="666"/>
                    <a:pt x="1" y="1569"/>
                  </a:cubicBezTo>
                  <a:cubicBezTo>
                    <a:pt x="1" y="2473"/>
                    <a:pt x="746" y="3143"/>
                    <a:pt x="1575" y="3143"/>
                  </a:cubicBezTo>
                  <a:cubicBezTo>
                    <a:pt x="1777" y="3143"/>
                    <a:pt x="1983" y="3104"/>
                    <a:pt x="2185" y="3018"/>
                  </a:cubicBezTo>
                  <a:cubicBezTo>
                    <a:pt x="1610" y="2769"/>
                    <a:pt x="1235" y="2200"/>
                    <a:pt x="1235" y="1569"/>
                  </a:cubicBezTo>
                  <a:cubicBezTo>
                    <a:pt x="1235" y="938"/>
                    <a:pt x="1610" y="369"/>
                    <a:pt x="2185" y="126"/>
                  </a:cubicBezTo>
                  <a:cubicBezTo>
                    <a:pt x="1982" y="40"/>
                    <a:pt x="1775" y="0"/>
                    <a:pt x="157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8" name="Google Shape;14288;p66"/>
            <p:cNvSpPr/>
            <p:nvPr/>
          </p:nvSpPr>
          <p:spPr>
            <a:xfrm>
              <a:off x="8254563" y="2401513"/>
              <a:ext cx="38174" cy="26325"/>
            </a:xfrm>
            <a:custGeom>
              <a:rect b="b" l="l" r="r" t="t"/>
              <a:pathLst>
                <a:path extrusionOk="0" h="1002" w="1453">
                  <a:moveTo>
                    <a:pt x="343" y="1"/>
                  </a:moveTo>
                  <a:cubicBezTo>
                    <a:pt x="142" y="1"/>
                    <a:pt x="1" y="290"/>
                    <a:pt x="212" y="433"/>
                  </a:cubicBezTo>
                  <a:lnTo>
                    <a:pt x="219" y="433"/>
                  </a:lnTo>
                  <a:cubicBezTo>
                    <a:pt x="469" y="599"/>
                    <a:pt x="725" y="772"/>
                    <a:pt x="989" y="960"/>
                  </a:cubicBezTo>
                  <a:cubicBezTo>
                    <a:pt x="1033" y="989"/>
                    <a:pt x="1078" y="1002"/>
                    <a:pt x="1119" y="1002"/>
                  </a:cubicBezTo>
                  <a:cubicBezTo>
                    <a:pt x="1314" y="1002"/>
                    <a:pt x="1452" y="727"/>
                    <a:pt x="1253" y="578"/>
                  </a:cubicBezTo>
                  <a:cubicBezTo>
                    <a:pt x="996" y="391"/>
                    <a:pt x="732" y="211"/>
                    <a:pt x="476" y="44"/>
                  </a:cubicBezTo>
                  <a:cubicBezTo>
                    <a:pt x="431" y="14"/>
                    <a:pt x="385" y="1"/>
                    <a:pt x="34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9" name="Google Shape;14289;p66"/>
            <p:cNvSpPr/>
            <p:nvPr/>
          </p:nvSpPr>
          <p:spPr>
            <a:xfrm>
              <a:off x="8013933" y="2347996"/>
              <a:ext cx="230331" cy="58693"/>
            </a:xfrm>
            <a:custGeom>
              <a:rect b="b" l="l" r="r" t="t"/>
              <a:pathLst>
                <a:path extrusionOk="0" h="2234" w="8767">
                  <a:moveTo>
                    <a:pt x="4710" y="0"/>
                  </a:moveTo>
                  <a:cubicBezTo>
                    <a:pt x="3566" y="0"/>
                    <a:pt x="2095" y="590"/>
                    <a:pt x="201" y="1804"/>
                  </a:cubicBezTo>
                  <a:cubicBezTo>
                    <a:pt x="0" y="1929"/>
                    <a:pt x="90" y="2227"/>
                    <a:pt x="326" y="2227"/>
                  </a:cubicBezTo>
                  <a:lnTo>
                    <a:pt x="319" y="2234"/>
                  </a:lnTo>
                  <a:cubicBezTo>
                    <a:pt x="368" y="2234"/>
                    <a:pt x="410" y="2220"/>
                    <a:pt x="444" y="2199"/>
                  </a:cubicBezTo>
                  <a:cubicBezTo>
                    <a:pt x="2268" y="1034"/>
                    <a:pt x="3656" y="472"/>
                    <a:pt x="4703" y="472"/>
                  </a:cubicBezTo>
                  <a:cubicBezTo>
                    <a:pt x="5626" y="472"/>
                    <a:pt x="6798" y="909"/>
                    <a:pt x="8303" y="1790"/>
                  </a:cubicBezTo>
                  <a:cubicBezTo>
                    <a:pt x="8346" y="1815"/>
                    <a:pt x="8389" y="1827"/>
                    <a:pt x="8428" y="1827"/>
                  </a:cubicBezTo>
                  <a:cubicBezTo>
                    <a:pt x="8636" y="1827"/>
                    <a:pt x="8767" y="1521"/>
                    <a:pt x="8546" y="1387"/>
                  </a:cubicBezTo>
                  <a:cubicBezTo>
                    <a:pt x="6964" y="458"/>
                    <a:pt x="5709" y="0"/>
                    <a:pt x="471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0" name="Google Shape;14290;p66"/>
            <p:cNvSpPr/>
            <p:nvPr/>
          </p:nvSpPr>
          <p:spPr>
            <a:xfrm>
              <a:off x="8147686" y="2462097"/>
              <a:ext cx="33366" cy="28427"/>
            </a:xfrm>
            <a:custGeom>
              <a:rect b="b" l="l" r="r" t="t"/>
              <a:pathLst>
                <a:path extrusionOk="0" h="1082" w="1270">
                  <a:moveTo>
                    <a:pt x="546" y="0"/>
                  </a:moveTo>
                  <a:cubicBezTo>
                    <a:pt x="268" y="0"/>
                    <a:pt x="0" y="216"/>
                    <a:pt x="0" y="540"/>
                  </a:cubicBezTo>
                  <a:cubicBezTo>
                    <a:pt x="0" y="839"/>
                    <a:pt x="243" y="1081"/>
                    <a:pt x="541" y="1081"/>
                  </a:cubicBezTo>
                  <a:cubicBezTo>
                    <a:pt x="1027" y="1081"/>
                    <a:pt x="1270" y="499"/>
                    <a:pt x="923" y="159"/>
                  </a:cubicBezTo>
                  <a:cubicBezTo>
                    <a:pt x="813" y="49"/>
                    <a:pt x="678" y="0"/>
                    <a:pt x="54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91" name="Google Shape;14291;p66"/>
          <p:cNvGrpSpPr/>
          <p:nvPr/>
        </p:nvGrpSpPr>
        <p:grpSpPr>
          <a:xfrm>
            <a:off x="6400644" y="2310269"/>
            <a:ext cx="275362" cy="338784"/>
            <a:chOff x="6400644" y="2310269"/>
            <a:chExt cx="275362" cy="338784"/>
          </a:xfrm>
        </p:grpSpPr>
        <p:sp>
          <p:nvSpPr>
            <p:cNvPr id="14292" name="Google Shape;14292;p66"/>
            <p:cNvSpPr/>
            <p:nvPr/>
          </p:nvSpPr>
          <p:spPr>
            <a:xfrm>
              <a:off x="6503789" y="2310269"/>
              <a:ext cx="69070" cy="45399"/>
            </a:xfrm>
            <a:custGeom>
              <a:rect b="b" l="l" r="r" t="t"/>
              <a:pathLst>
                <a:path extrusionOk="0" h="1728" w="2629">
                  <a:moveTo>
                    <a:pt x="1242" y="0"/>
                  </a:moveTo>
                  <a:cubicBezTo>
                    <a:pt x="555" y="0"/>
                    <a:pt x="0" y="555"/>
                    <a:pt x="0" y="1242"/>
                  </a:cubicBezTo>
                  <a:lnTo>
                    <a:pt x="0" y="1728"/>
                  </a:lnTo>
                  <a:lnTo>
                    <a:pt x="382" y="1728"/>
                  </a:lnTo>
                  <a:lnTo>
                    <a:pt x="382" y="1242"/>
                  </a:lnTo>
                  <a:cubicBezTo>
                    <a:pt x="382" y="763"/>
                    <a:pt x="770" y="382"/>
                    <a:pt x="1242" y="382"/>
                  </a:cubicBezTo>
                  <a:lnTo>
                    <a:pt x="1380" y="382"/>
                  </a:lnTo>
                  <a:cubicBezTo>
                    <a:pt x="1859" y="382"/>
                    <a:pt x="2241" y="763"/>
                    <a:pt x="2241" y="1242"/>
                  </a:cubicBezTo>
                  <a:lnTo>
                    <a:pt x="2241" y="1728"/>
                  </a:lnTo>
                  <a:lnTo>
                    <a:pt x="2629" y="1728"/>
                  </a:lnTo>
                  <a:lnTo>
                    <a:pt x="2629" y="1242"/>
                  </a:lnTo>
                  <a:cubicBezTo>
                    <a:pt x="2622" y="555"/>
                    <a:pt x="2067" y="0"/>
                    <a:pt x="1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3" name="Google Shape;14293;p66"/>
            <p:cNvSpPr/>
            <p:nvPr/>
          </p:nvSpPr>
          <p:spPr>
            <a:xfrm>
              <a:off x="6434351" y="2389533"/>
              <a:ext cx="207763" cy="259520"/>
            </a:xfrm>
            <a:custGeom>
              <a:rect b="b" l="l" r="r" t="t"/>
              <a:pathLst>
                <a:path extrusionOk="0" h="9878" w="7908">
                  <a:moveTo>
                    <a:pt x="0" y="1"/>
                  </a:moveTo>
                  <a:lnTo>
                    <a:pt x="500" y="9226"/>
                  </a:lnTo>
                  <a:cubicBezTo>
                    <a:pt x="521" y="9593"/>
                    <a:pt x="826" y="9878"/>
                    <a:pt x="1193" y="9878"/>
                  </a:cubicBezTo>
                  <a:lnTo>
                    <a:pt x="6694" y="9878"/>
                  </a:lnTo>
                  <a:cubicBezTo>
                    <a:pt x="7055" y="9871"/>
                    <a:pt x="7360" y="9587"/>
                    <a:pt x="7381" y="9226"/>
                  </a:cubicBezTo>
                  <a:lnTo>
                    <a:pt x="79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4" name="Google Shape;14294;p66"/>
            <p:cNvSpPr/>
            <p:nvPr/>
          </p:nvSpPr>
          <p:spPr>
            <a:xfrm>
              <a:off x="6447645" y="2389533"/>
              <a:ext cx="194653" cy="259520"/>
            </a:xfrm>
            <a:custGeom>
              <a:rect b="b" l="l" r="r" t="t"/>
              <a:pathLst>
                <a:path extrusionOk="0" h="9878" w="7409">
                  <a:moveTo>
                    <a:pt x="5113" y="1"/>
                  </a:moveTo>
                  <a:lnTo>
                    <a:pt x="4877" y="8595"/>
                  </a:lnTo>
                  <a:cubicBezTo>
                    <a:pt x="4863" y="8969"/>
                    <a:pt x="4558" y="9261"/>
                    <a:pt x="4190" y="9267"/>
                  </a:cubicBezTo>
                  <a:lnTo>
                    <a:pt x="1" y="9267"/>
                  </a:lnTo>
                  <a:cubicBezTo>
                    <a:pt x="42" y="9614"/>
                    <a:pt x="341" y="9878"/>
                    <a:pt x="687" y="9878"/>
                  </a:cubicBezTo>
                  <a:lnTo>
                    <a:pt x="6188" y="9878"/>
                  </a:lnTo>
                  <a:cubicBezTo>
                    <a:pt x="6555" y="9878"/>
                    <a:pt x="6861" y="9593"/>
                    <a:pt x="6881" y="9226"/>
                  </a:cubicBezTo>
                  <a:lnTo>
                    <a:pt x="7409" y="8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5" name="Google Shape;14295;p66"/>
            <p:cNvSpPr/>
            <p:nvPr/>
          </p:nvSpPr>
          <p:spPr>
            <a:xfrm>
              <a:off x="6434351" y="2343424"/>
              <a:ext cx="207211" cy="42850"/>
            </a:xfrm>
            <a:custGeom>
              <a:rect b="b" l="l" r="r" t="t"/>
              <a:pathLst>
                <a:path extrusionOk="0" h="1631" w="7887">
                  <a:moveTo>
                    <a:pt x="1589" y="1"/>
                  </a:moveTo>
                  <a:cubicBezTo>
                    <a:pt x="708" y="1"/>
                    <a:pt x="0" y="708"/>
                    <a:pt x="0" y="1589"/>
                  </a:cubicBezTo>
                  <a:lnTo>
                    <a:pt x="0" y="1631"/>
                  </a:lnTo>
                  <a:lnTo>
                    <a:pt x="7887" y="1631"/>
                  </a:lnTo>
                  <a:lnTo>
                    <a:pt x="7887" y="1589"/>
                  </a:lnTo>
                  <a:cubicBezTo>
                    <a:pt x="7887" y="715"/>
                    <a:pt x="7179" y="8"/>
                    <a:pt x="630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66"/>
            <p:cNvSpPr/>
            <p:nvPr/>
          </p:nvSpPr>
          <p:spPr>
            <a:xfrm>
              <a:off x="6555178" y="2343424"/>
              <a:ext cx="86568" cy="42850"/>
            </a:xfrm>
            <a:custGeom>
              <a:rect b="b" l="l" r="r" t="t"/>
              <a:pathLst>
                <a:path extrusionOk="0" h="1631" w="3295">
                  <a:moveTo>
                    <a:pt x="0" y="1"/>
                  </a:moveTo>
                  <a:cubicBezTo>
                    <a:pt x="888" y="1"/>
                    <a:pt x="1609" y="722"/>
                    <a:pt x="1609" y="1610"/>
                  </a:cubicBezTo>
                  <a:lnTo>
                    <a:pt x="1609" y="1631"/>
                  </a:lnTo>
                  <a:lnTo>
                    <a:pt x="3295" y="1631"/>
                  </a:lnTo>
                  <a:lnTo>
                    <a:pt x="3295" y="1610"/>
                  </a:lnTo>
                  <a:cubicBezTo>
                    <a:pt x="3295" y="722"/>
                    <a:pt x="2573" y="1"/>
                    <a:pt x="16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7" name="Google Shape;14297;p66"/>
            <p:cNvSpPr/>
            <p:nvPr/>
          </p:nvSpPr>
          <p:spPr>
            <a:xfrm>
              <a:off x="6400644" y="2368751"/>
              <a:ext cx="275362" cy="30844"/>
            </a:xfrm>
            <a:custGeom>
              <a:rect b="b" l="l" r="r" t="t"/>
              <a:pathLst>
                <a:path extrusionOk="0" h="1174" w="10481">
                  <a:moveTo>
                    <a:pt x="583" y="1"/>
                  </a:moveTo>
                  <a:cubicBezTo>
                    <a:pt x="257" y="1"/>
                    <a:pt x="0" y="265"/>
                    <a:pt x="0" y="584"/>
                  </a:cubicBezTo>
                  <a:lnTo>
                    <a:pt x="0" y="597"/>
                  </a:lnTo>
                  <a:cubicBezTo>
                    <a:pt x="0" y="917"/>
                    <a:pt x="257" y="1173"/>
                    <a:pt x="583" y="1173"/>
                  </a:cubicBezTo>
                  <a:lnTo>
                    <a:pt x="9898" y="1173"/>
                  </a:lnTo>
                  <a:cubicBezTo>
                    <a:pt x="10217" y="1173"/>
                    <a:pt x="10481" y="917"/>
                    <a:pt x="10481" y="597"/>
                  </a:cubicBezTo>
                  <a:lnTo>
                    <a:pt x="10481" y="584"/>
                  </a:lnTo>
                  <a:cubicBezTo>
                    <a:pt x="10474" y="265"/>
                    <a:pt x="10217" y="1"/>
                    <a:pt x="98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8" name="Google Shape;14298;p66"/>
            <p:cNvSpPr/>
            <p:nvPr/>
          </p:nvSpPr>
          <p:spPr>
            <a:xfrm>
              <a:off x="6400644" y="2368751"/>
              <a:ext cx="275362" cy="31028"/>
            </a:xfrm>
            <a:custGeom>
              <a:rect b="b" l="l" r="r" t="t"/>
              <a:pathLst>
                <a:path extrusionOk="0" h="1181" w="10481">
                  <a:moveTo>
                    <a:pt x="8677" y="1"/>
                  </a:moveTo>
                  <a:cubicBezTo>
                    <a:pt x="8677" y="327"/>
                    <a:pt x="8414" y="591"/>
                    <a:pt x="8088" y="591"/>
                  </a:cubicBezTo>
                  <a:lnTo>
                    <a:pt x="0" y="591"/>
                  </a:lnTo>
                  <a:cubicBezTo>
                    <a:pt x="0" y="917"/>
                    <a:pt x="264" y="1180"/>
                    <a:pt x="590" y="1180"/>
                  </a:cubicBezTo>
                  <a:lnTo>
                    <a:pt x="9891" y="1180"/>
                  </a:lnTo>
                  <a:cubicBezTo>
                    <a:pt x="10217" y="1180"/>
                    <a:pt x="10481" y="917"/>
                    <a:pt x="10481" y="591"/>
                  </a:cubicBezTo>
                  <a:cubicBezTo>
                    <a:pt x="10481" y="265"/>
                    <a:pt x="10217" y="1"/>
                    <a:pt x="989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9" name="Google Shape;14299;p66"/>
            <p:cNvSpPr/>
            <p:nvPr/>
          </p:nvSpPr>
          <p:spPr>
            <a:xfrm>
              <a:off x="6528748" y="2430912"/>
              <a:ext cx="19153" cy="165858"/>
            </a:xfrm>
            <a:custGeom>
              <a:rect b="b" l="l" r="r" t="t"/>
              <a:pathLst>
                <a:path extrusionOk="0" h="6313" w="729">
                  <a:moveTo>
                    <a:pt x="349" y="0"/>
                  </a:moveTo>
                  <a:cubicBezTo>
                    <a:pt x="154" y="0"/>
                    <a:pt x="0" y="164"/>
                    <a:pt x="0" y="354"/>
                  </a:cubicBezTo>
                  <a:lnTo>
                    <a:pt x="0" y="5951"/>
                  </a:lnTo>
                  <a:cubicBezTo>
                    <a:pt x="0" y="6153"/>
                    <a:pt x="160" y="6312"/>
                    <a:pt x="361" y="6312"/>
                  </a:cubicBezTo>
                  <a:lnTo>
                    <a:pt x="368" y="6312"/>
                  </a:lnTo>
                  <a:cubicBezTo>
                    <a:pt x="562" y="6312"/>
                    <a:pt x="729" y="6153"/>
                    <a:pt x="729" y="5951"/>
                  </a:cubicBezTo>
                  <a:lnTo>
                    <a:pt x="729" y="354"/>
                  </a:lnTo>
                  <a:cubicBezTo>
                    <a:pt x="729" y="160"/>
                    <a:pt x="562" y="0"/>
                    <a:pt x="368" y="0"/>
                  </a:cubicBezTo>
                  <a:lnTo>
                    <a:pt x="361" y="0"/>
                  </a:lnTo>
                  <a:cubicBezTo>
                    <a:pt x="357" y="0"/>
                    <a:pt x="353" y="0"/>
                    <a:pt x="34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0" name="Google Shape;14300;p66"/>
            <p:cNvSpPr/>
            <p:nvPr/>
          </p:nvSpPr>
          <p:spPr>
            <a:xfrm>
              <a:off x="6582870" y="2430912"/>
              <a:ext cx="23356" cy="165438"/>
            </a:xfrm>
            <a:custGeom>
              <a:rect b="b" l="l" r="r" t="t"/>
              <a:pathLst>
                <a:path extrusionOk="0" h="6297" w="889">
                  <a:moveTo>
                    <a:pt x="508" y="0"/>
                  </a:moveTo>
                  <a:cubicBezTo>
                    <a:pt x="320" y="0"/>
                    <a:pt x="167" y="157"/>
                    <a:pt x="160" y="347"/>
                  </a:cubicBezTo>
                  <a:lnTo>
                    <a:pt x="0" y="5938"/>
                  </a:lnTo>
                  <a:cubicBezTo>
                    <a:pt x="4" y="6175"/>
                    <a:pt x="185" y="6297"/>
                    <a:pt x="365" y="6297"/>
                  </a:cubicBezTo>
                  <a:cubicBezTo>
                    <a:pt x="537" y="6297"/>
                    <a:pt x="708" y="6186"/>
                    <a:pt x="722" y="5958"/>
                  </a:cubicBezTo>
                  <a:lnTo>
                    <a:pt x="881" y="368"/>
                  </a:lnTo>
                  <a:cubicBezTo>
                    <a:pt x="888" y="167"/>
                    <a:pt x="722" y="0"/>
                    <a:pt x="521" y="0"/>
                  </a:cubicBezTo>
                  <a:cubicBezTo>
                    <a:pt x="517" y="0"/>
                    <a:pt x="513" y="0"/>
                    <a:pt x="50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1" name="Google Shape;14301;p66"/>
            <p:cNvSpPr/>
            <p:nvPr/>
          </p:nvSpPr>
          <p:spPr>
            <a:xfrm>
              <a:off x="6470423" y="2430912"/>
              <a:ext cx="23356" cy="165438"/>
            </a:xfrm>
            <a:custGeom>
              <a:rect b="b" l="l" r="r" t="t"/>
              <a:pathLst>
                <a:path extrusionOk="0" h="6297" w="889">
                  <a:moveTo>
                    <a:pt x="381" y="0"/>
                  </a:moveTo>
                  <a:cubicBezTo>
                    <a:pt x="377" y="0"/>
                    <a:pt x="373" y="0"/>
                    <a:pt x="368" y="0"/>
                  </a:cubicBezTo>
                  <a:cubicBezTo>
                    <a:pt x="160" y="0"/>
                    <a:pt x="1" y="167"/>
                    <a:pt x="8" y="368"/>
                  </a:cubicBezTo>
                  <a:lnTo>
                    <a:pt x="160" y="5958"/>
                  </a:lnTo>
                  <a:cubicBezTo>
                    <a:pt x="177" y="6186"/>
                    <a:pt x="350" y="6297"/>
                    <a:pt x="523" y="6297"/>
                  </a:cubicBezTo>
                  <a:cubicBezTo>
                    <a:pt x="704" y="6297"/>
                    <a:pt x="885" y="6175"/>
                    <a:pt x="889" y="5938"/>
                  </a:cubicBezTo>
                  <a:lnTo>
                    <a:pt x="729" y="347"/>
                  </a:lnTo>
                  <a:cubicBezTo>
                    <a:pt x="722" y="157"/>
                    <a:pt x="569" y="0"/>
                    <a:pt x="3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2" name="Google Shape;14302;p66"/>
            <p:cNvSpPr/>
            <p:nvPr/>
          </p:nvSpPr>
          <p:spPr>
            <a:xfrm>
              <a:off x="6529668" y="2430912"/>
              <a:ext cx="18233" cy="165858"/>
            </a:xfrm>
            <a:custGeom>
              <a:rect b="b" l="l" r="r" t="t"/>
              <a:pathLst>
                <a:path extrusionOk="0" h="6313" w="694">
                  <a:moveTo>
                    <a:pt x="338" y="0"/>
                  </a:moveTo>
                  <a:cubicBezTo>
                    <a:pt x="334" y="0"/>
                    <a:pt x="330" y="0"/>
                    <a:pt x="326" y="0"/>
                  </a:cubicBezTo>
                  <a:lnTo>
                    <a:pt x="319" y="0"/>
                  </a:lnTo>
                  <a:cubicBezTo>
                    <a:pt x="333" y="42"/>
                    <a:pt x="347" y="90"/>
                    <a:pt x="347" y="139"/>
                  </a:cubicBezTo>
                  <a:lnTo>
                    <a:pt x="347" y="5730"/>
                  </a:lnTo>
                  <a:cubicBezTo>
                    <a:pt x="347" y="5924"/>
                    <a:pt x="194" y="6083"/>
                    <a:pt x="0" y="6090"/>
                  </a:cubicBezTo>
                  <a:cubicBezTo>
                    <a:pt x="56" y="6222"/>
                    <a:pt x="187" y="6312"/>
                    <a:pt x="333" y="6312"/>
                  </a:cubicBezTo>
                  <a:cubicBezTo>
                    <a:pt x="527" y="6312"/>
                    <a:pt x="694" y="6146"/>
                    <a:pt x="694" y="5951"/>
                  </a:cubicBezTo>
                  <a:lnTo>
                    <a:pt x="694" y="361"/>
                  </a:lnTo>
                  <a:cubicBezTo>
                    <a:pt x="694" y="164"/>
                    <a:pt x="534" y="0"/>
                    <a:pt x="3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3" name="Google Shape;14303;p66"/>
            <p:cNvSpPr/>
            <p:nvPr/>
          </p:nvSpPr>
          <p:spPr>
            <a:xfrm>
              <a:off x="6583789" y="2430912"/>
              <a:ext cx="22437" cy="165858"/>
            </a:xfrm>
            <a:custGeom>
              <a:rect b="b" l="l" r="r" t="t"/>
              <a:pathLst>
                <a:path extrusionOk="0" h="6313" w="854">
                  <a:moveTo>
                    <a:pt x="498" y="0"/>
                  </a:moveTo>
                  <a:cubicBezTo>
                    <a:pt x="494" y="0"/>
                    <a:pt x="490" y="0"/>
                    <a:pt x="486" y="0"/>
                  </a:cubicBezTo>
                  <a:lnTo>
                    <a:pt x="472" y="0"/>
                  </a:lnTo>
                  <a:cubicBezTo>
                    <a:pt x="493" y="42"/>
                    <a:pt x="506" y="97"/>
                    <a:pt x="500" y="153"/>
                  </a:cubicBezTo>
                  <a:lnTo>
                    <a:pt x="347" y="5743"/>
                  </a:lnTo>
                  <a:cubicBezTo>
                    <a:pt x="340" y="5931"/>
                    <a:pt x="187" y="6083"/>
                    <a:pt x="0" y="6090"/>
                  </a:cubicBezTo>
                  <a:cubicBezTo>
                    <a:pt x="62" y="6243"/>
                    <a:pt x="194" y="6312"/>
                    <a:pt x="327" y="6312"/>
                  </a:cubicBezTo>
                  <a:cubicBezTo>
                    <a:pt x="508" y="6312"/>
                    <a:pt x="690" y="6183"/>
                    <a:pt x="694" y="5958"/>
                  </a:cubicBezTo>
                  <a:lnTo>
                    <a:pt x="846" y="368"/>
                  </a:lnTo>
                  <a:cubicBezTo>
                    <a:pt x="853" y="164"/>
                    <a:pt x="693" y="0"/>
                    <a:pt x="4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4" name="Google Shape;14304;p66"/>
            <p:cNvSpPr/>
            <p:nvPr/>
          </p:nvSpPr>
          <p:spPr>
            <a:xfrm>
              <a:off x="6475547" y="2430912"/>
              <a:ext cx="18338" cy="165963"/>
            </a:xfrm>
            <a:custGeom>
              <a:rect b="b" l="l" r="r" t="t"/>
              <a:pathLst>
                <a:path extrusionOk="0" h="6317" w="698">
                  <a:moveTo>
                    <a:pt x="160" y="0"/>
                  </a:moveTo>
                  <a:cubicBezTo>
                    <a:pt x="173" y="42"/>
                    <a:pt x="187" y="90"/>
                    <a:pt x="187" y="132"/>
                  </a:cubicBezTo>
                  <a:lnTo>
                    <a:pt x="347" y="5723"/>
                  </a:lnTo>
                  <a:cubicBezTo>
                    <a:pt x="347" y="5924"/>
                    <a:pt x="194" y="6090"/>
                    <a:pt x="0" y="6097"/>
                  </a:cubicBezTo>
                  <a:cubicBezTo>
                    <a:pt x="63" y="6248"/>
                    <a:pt x="192" y="6316"/>
                    <a:pt x="323" y="6316"/>
                  </a:cubicBezTo>
                  <a:cubicBezTo>
                    <a:pt x="510" y="6316"/>
                    <a:pt x="698" y="6177"/>
                    <a:pt x="694" y="5945"/>
                  </a:cubicBezTo>
                  <a:lnTo>
                    <a:pt x="534" y="347"/>
                  </a:lnTo>
                  <a:cubicBezTo>
                    <a:pt x="520" y="153"/>
                    <a:pt x="368" y="0"/>
                    <a:pt x="1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05" name="Google Shape;14305;p66"/>
          <p:cNvGrpSpPr/>
          <p:nvPr/>
        </p:nvGrpSpPr>
        <p:grpSpPr>
          <a:xfrm>
            <a:off x="1342268" y="4161009"/>
            <a:ext cx="359565" cy="358094"/>
            <a:chOff x="1342268" y="4161009"/>
            <a:chExt cx="359565" cy="358094"/>
          </a:xfrm>
        </p:grpSpPr>
        <p:sp>
          <p:nvSpPr>
            <p:cNvPr id="14306" name="Google Shape;14306;p66"/>
            <p:cNvSpPr/>
            <p:nvPr/>
          </p:nvSpPr>
          <p:spPr>
            <a:xfrm>
              <a:off x="1342268" y="4371845"/>
              <a:ext cx="65077" cy="147257"/>
            </a:xfrm>
            <a:custGeom>
              <a:rect b="b" l="l" r="r" t="t"/>
              <a:pathLst>
                <a:path extrusionOk="0" h="5605" w="2477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2477" y="5605"/>
                  </a:lnTo>
                  <a:lnTo>
                    <a:pt x="2477" y="354"/>
                  </a:lnTo>
                  <a:cubicBezTo>
                    <a:pt x="2477" y="160"/>
                    <a:pt x="2310" y="0"/>
                    <a:pt x="2116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66"/>
            <p:cNvSpPr/>
            <p:nvPr/>
          </p:nvSpPr>
          <p:spPr>
            <a:xfrm>
              <a:off x="1342268" y="4371845"/>
              <a:ext cx="31002" cy="147257"/>
            </a:xfrm>
            <a:custGeom>
              <a:rect b="b" l="l" r="r" t="t"/>
              <a:pathLst>
                <a:path extrusionOk="0" h="5605" w="118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826" y="5605"/>
                  </a:lnTo>
                  <a:lnTo>
                    <a:pt x="826" y="354"/>
                  </a:lnTo>
                  <a:cubicBezTo>
                    <a:pt x="826" y="160"/>
                    <a:pt x="986" y="0"/>
                    <a:pt x="11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8" name="Google Shape;14308;p66"/>
            <p:cNvSpPr/>
            <p:nvPr/>
          </p:nvSpPr>
          <p:spPr>
            <a:xfrm>
              <a:off x="1440501" y="4335589"/>
              <a:ext cx="65077" cy="183513"/>
            </a:xfrm>
            <a:custGeom>
              <a:rect b="b" l="l" r="r" t="t"/>
              <a:pathLst>
                <a:path extrusionOk="0" h="6985" w="2477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2476" y="6985"/>
                  </a:lnTo>
                  <a:lnTo>
                    <a:pt x="2476" y="354"/>
                  </a:lnTo>
                  <a:cubicBezTo>
                    <a:pt x="2476" y="153"/>
                    <a:pt x="2317" y="0"/>
                    <a:pt x="211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9" name="Google Shape;14309;p66"/>
            <p:cNvSpPr/>
            <p:nvPr/>
          </p:nvSpPr>
          <p:spPr>
            <a:xfrm>
              <a:off x="1440501" y="4335589"/>
              <a:ext cx="31002" cy="183513"/>
            </a:xfrm>
            <a:custGeom>
              <a:rect b="b" l="l" r="r" t="t"/>
              <a:pathLst>
                <a:path extrusionOk="0" h="6985" w="118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826" y="6985"/>
                  </a:lnTo>
                  <a:lnTo>
                    <a:pt x="826" y="354"/>
                  </a:lnTo>
                  <a:cubicBezTo>
                    <a:pt x="826" y="153"/>
                    <a:pt x="985" y="0"/>
                    <a:pt x="11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0" name="Google Shape;14310;p66"/>
            <p:cNvSpPr/>
            <p:nvPr/>
          </p:nvSpPr>
          <p:spPr>
            <a:xfrm>
              <a:off x="1538707" y="4299123"/>
              <a:ext cx="64919" cy="219980"/>
            </a:xfrm>
            <a:custGeom>
              <a:rect b="b" l="l" r="r" t="t"/>
              <a:pathLst>
                <a:path extrusionOk="0" h="8373" w="2471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2470" y="8373"/>
                  </a:lnTo>
                  <a:lnTo>
                    <a:pt x="2470" y="355"/>
                  </a:lnTo>
                  <a:cubicBezTo>
                    <a:pt x="2470" y="160"/>
                    <a:pt x="2311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1" name="Google Shape;14311;p66"/>
            <p:cNvSpPr/>
            <p:nvPr/>
          </p:nvSpPr>
          <p:spPr>
            <a:xfrm>
              <a:off x="1538707" y="4299123"/>
              <a:ext cx="31002" cy="219980"/>
            </a:xfrm>
            <a:custGeom>
              <a:rect b="b" l="l" r="r" t="t"/>
              <a:pathLst>
                <a:path extrusionOk="0" h="8373" w="118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826" y="8373"/>
                  </a:lnTo>
                  <a:lnTo>
                    <a:pt x="826" y="355"/>
                  </a:lnTo>
                  <a:cubicBezTo>
                    <a:pt x="826" y="160"/>
                    <a:pt x="986" y="1"/>
                    <a:pt x="1180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2" name="Google Shape;14312;p66"/>
            <p:cNvSpPr/>
            <p:nvPr/>
          </p:nvSpPr>
          <p:spPr>
            <a:xfrm>
              <a:off x="1636940" y="4262683"/>
              <a:ext cx="64893" cy="256420"/>
            </a:xfrm>
            <a:custGeom>
              <a:rect b="b" l="l" r="r" t="t"/>
              <a:pathLst>
                <a:path extrusionOk="0" h="9760" w="247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2470" y="9760"/>
                  </a:lnTo>
                  <a:lnTo>
                    <a:pt x="2470" y="354"/>
                  </a:lnTo>
                  <a:cubicBezTo>
                    <a:pt x="2470" y="160"/>
                    <a:pt x="2310" y="1"/>
                    <a:pt x="2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3" name="Google Shape;14313;p66"/>
            <p:cNvSpPr/>
            <p:nvPr/>
          </p:nvSpPr>
          <p:spPr>
            <a:xfrm>
              <a:off x="1636940" y="4262683"/>
              <a:ext cx="31002" cy="256420"/>
            </a:xfrm>
            <a:custGeom>
              <a:rect b="b" l="l" r="r" t="t"/>
              <a:pathLst>
                <a:path extrusionOk="0" h="9760" w="118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826" y="9760"/>
                  </a:lnTo>
                  <a:lnTo>
                    <a:pt x="826" y="354"/>
                  </a:lnTo>
                  <a:cubicBezTo>
                    <a:pt x="826" y="160"/>
                    <a:pt x="978" y="1"/>
                    <a:pt x="118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4" name="Google Shape;14314;p66"/>
            <p:cNvSpPr/>
            <p:nvPr/>
          </p:nvSpPr>
          <p:spPr>
            <a:xfrm>
              <a:off x="1357953" y="4161009"/>
              <a:ext cx="333687" cy="134699"/>
            </a:xfrm>
            <a:custGeom>
              <a:rect b="b" l="l" r="r" t="t"/>
              <a:pathLst>
                <a:path extrusionOk="0" h="5127" w="12701">
                  <a:moveTo>
                    <a:pt x="10208" y="0"/>
                  </a:moveTo>
                  <a:cubicBezTo>
                    <a:pt x="10033" y="0"/>
                    <a:pt x="9921" y="204"/>
                    <a:pt x="10030" y="354"/>
                  </a:cubicBezTo>
                  <a:lnTo>
                    <a:pt x="10391" y="874"/>
                  </a:lnTo>
                  <a:cubicBezTo>
                    <a:pt x="9177" y="1603"/>
                    <a:pt x="5292" y="3649"/>
                    <a:pt x="0" y="3649"/>
                  </a:cubicBezTo>
                  <a:lnTo>
                    <a:pt x="0" y="5126"/>
                  </a:lnTo>
                  <a:cubicBezTo>
                    <a:pt x="2879" y="5112"/>
                    <a:pt x="5729" y="4557"/>
                    <a:pt x="8400" y="3489"/>
                  </a:cubicBezTo>
                  <a:cubicBezTo>
                    <a:pt x="9378" y="3101"/>
                    <a:pt x="10328" y="2636"/>
                    <a:pt x="11237" y="2088"/>
                  </a:cubicBezTo>
                  <a:lnTo>
                    <a:pt x="11556" y="2553"/>
                  </a:lnTo>
                  <a:cubicBezTo>
                    <a:pt x="11601" y="2616"/>
                    <a:pt x="11670" y="2646"/>
                    <a:pt x="11739" y="2646"/>
                  </a:cubicBezTo>
                  <a:cubicBezTo>
                    <a:pt x="11830" y="2646"/>
                    <a:pt x="11920" y="2593"/>
                    <a:pt x="11951" y="2490"/>
                  </a:cubicBezTo>
                  <a:lnTo>
                    <a:pt x="12659" y="375"/>
                  </a:lnTo>
                  <a:cubicBezTo>
                    <a:pt x="12700" y="229"/>
                    <a:pt x="12603" y="84"/>
                    <a:pt x="12451" y="84"/>
                  </a:cubicBezTo>
                  <a:lnTo>
                    <a:pt x="10217" y="0"/>
                  </a:lnTo>
                  <a:cubicBezTo>
                    <a:pt x="10214" y="0"/>
                    <a:pt x="10211" y="0"/>
                    <a:pt x="102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15" name="Google Shape;14315;p66"/>
          <p:cNvGrpSpPr/>
          <p:nvPr/>
        </p:nvGrpSpPr>
        <p:grpSpPr>
          <a:xfrm>
            <a:off x="1913012" y="2764940"/>
            <a:ext cx="417523" cy="374252"/>
            <a:chOff x="1913012" y="2764940"/>
            <a:chExt cx="417523" cy="374252"/>
          </a:xfrm>
        </p:grpSpPr>
        <p:sp>
          <p:nvSpPr>
            <p:cNvPr id="14316" name="Google Shape;14316;p66"/>
            <p:cNvSpPr/>
            <p:nvPr/>
          </p:nvSpPr>
          <p:spPr>
            <a:xfrm>
              <a:off x="2010693" y="2813676"/>
              <a:ext cx="285214" cy="163494"/>
            </a:xfrm>
            <a:custGeom>
              <a:rect b="b" l="l" r="r" t="t"/>
              <a:pathLst>
                <a:path extrusionOk="0" h="6223" w="10856">
                  <a:moveTo>
                    <a:pt x="3594" y="2591"/>
                  </a:moveTo>
                  <a:lnTo>
                    <a:pt x="3594" y="4034"/>
                  </a:lnTo>
                  <a:lnTo>
                    <a:pt x="2151" y="4034"/>
                  </a:lnTo>
                  <a:lnTo>
                    <a:pt x="2151" y="2591"/>
                  </a:lnTo>
                  <a:close/>
                  <a:moveTo>
                    <a:pt x="5508" y="2591"/>
                  </a:moveTo>
                  <a:lnTo>
                    <a:pt x="5508" y="4034"/>
                  </a:lnTo>
                  <a:lnTo>
                    <a:pt x="4072" y="4034"/>
                  </a:lnTo>
                  <a:lnTo>
                    <a:pt x="4072" y="2591"/>
                  </a:lnTo>
                  <a:close/>
                  <a:moveTo>
                    <a:pt x="7422" y="2591"/>
                  </a:moveTo>
                  <a:lnTo>
                    <a:pt x="7422" y="4034"/>
                  </a:lnTo>
                  <a:lnTo>
                    <a:pt x="5986" y="4034"/>
                  </a:lnTo>
                  <a:lnTo>
                    <a:pt x="5986" y="2591"/>
                  </a:lnTo>
                  <a:close/>
                  <a:moveTo>
                    <a:pt x="9337" y="2591"/>
                  </a:moveTo>
                  <a:lnTo>
                    <a:pt x="9344" y="4034"/>
                  </a:lnTo>
                  <a:lnTo>
                    <a:pt x="7901" y="4034"/>
                  </a:lnTo>
                  <a:lnTo>
                    <a:pt x="7901" y="2591"/>
                  </a:lnTo>
                  <a:close/>
                  <a:moveTo>
                    <a:pt x="1915" y="1"/>
                  </a:moveTo>
                  <a:cubicBezTo>
                    <a:pt x="1797" y="1"/>
                    <a:pt x="1679" y="80"/>
                    <a:pt x="1679" y="240"/>
                  </a:cubicBezTo>
                  <a:lnTo>
                    <a:pt x="1679" y="2113"/>
                  </a:lnTo>
                  <a:lnTo>
                    <a:pt x="320" y="2113"/>
                  </a:lnTo>
                  <a:cubicBezTo>
                    <a:pt x="1" y="2113"/>
                    <a:pt x="1" y="2591"/>
                    <a:pt x="320" y="2591"/>
                  </a:cubicBezTo>
                  <a:lnTo>
                    <a:pt x="1679" y="2591"/>
                  </a:lnTo>
                  <a:lnTo>
                    <a:pt x="1679" y="4027"/>
                  </a:lnTo>
                  <a:lnTo>
                    <a:pt x="916" y="4027"/>
                  </a:lnTo>
                  <a:cubicBezTo>
                    <a:pt x="597" y="4027"/>
                    <a:pt x="597" y="4506"/>
                    <a:pt x="916" y="4506"/>
                  </a:cubicBezTo>
                  <a:lnTo>
                    <a:pt x="1679" y="4506"/>
                  </a:lnTo>
                  <a:lnTo>
                    <a:pt x="1679" y="5865"/>
                  </a:lnTo>
                  <a:cubicBezTo>
                    <a:pt x="1679" y="6025"/>
                    <a:pt x="1797" y="6104"/>
                    <a:pt x="1915" y="6104"/>
                  </a:cubicBezTo>
                  <a:cubicBezTo>
                    <a:pt x="2033" y="6104"/>
                    <a:pt x="2151" y="6025"/>
                    <a:pt x="2151" y="5865"/>
                  </a:cubicBezTo>
                  <a:lnTo>
                    <a:pt x="2151" y="4506"/>
                  </a:lnTo>
                  <a:lnTo>
                    <a:pt x="3594" y="4506"/>
                  </a:lnTo>
                  <a:lnTo>
                    <a:pt x="3594" y="5983"/>
                  </a:lnTo>
                  <a:cubicBezTo>
                    <a:pt x="3594" y="6143"/>
                    <a:pt x="3711" y="6222"/>
                    <a:pt x="3830" y="6222"/>
                  </a:cubicBezTo>
                  <a:cubicBezTo>
                    <a:pt x="3949" y="6222"/>
                    <a:pt x="4069" y="6143"/>
                    <a:pt x="4072" y="5983"/>
                  </a:cubicBezTo>
                  <a:lnTo>
                    <a:pt x="4072" y="4506"/>
                  </a:lnTo>
                  <a:lnTo>
                    <a:pt x="5508" y="4506"/>
                  </a:lnTo>
                  <a:lnTo>
                    <a:pt x="5508" y="5983"/>
                  </a:lnTo>
                  <a:cubicBezTo>
                    <a:pt x="5508" y="6143"/>
                    <a:pt x="5628" y="6222"/>
                    <a:pt x="5747" y="6222"/>
                  </a:cubicBezTo>
                  <a:cubicBezTo>
                    <a:pt x="5867" y="6222"/>
                    <a:pt x="5986" y="6143"/>
                    <a:pt x="5986" y="5983"/>
                  </a:cubicBezTo>
                  <a:lnTo>
                    <a:pt x="5986" y="4506"/>
                  </a:lnTo>
                  <a:lnTo>
                    <a:pt x="7422" y="4506"/>
                  </a:lnTo>
                  <a:lnTo>
                    <a:pt x="7422" y="5983"/>
                  </a:lnTo>
                  <a:cubicBezTo>
                    <a:pt x="7422" y="6143"/>
                    <a:pt x="7542" y="6222"/>
                    <a:pt x="7662" y="6222"/>
                  </a:cubicBezTo>
                  <a:cubicBezTo>
                    <a:pt x="7781" y="6222"/>
                    <a:pt x="7901" y="6143"/>
                    <a:pt x="7901" y="5983"/>
                  </a:cubicBezTo>
                  <a:lnTo>
                    <a:pt x="7901" y="4506"/>
                  </a:lnTo>
                  <a:lnTo>
                    <a:pt x="9344" y="4506"/>
                  </a:lnTo>
                  <a:lnTo>
                    <a:pt x="9344" y="5983"/>
                  </a:lnTo>
                  <a:cubicBezTo>
                    <a:pt x="9344" y="6143"/>
                    <a:pt x="9462" y="6222"/>
                    <a:pt x="9579" y="6222"/>
                  </a:cubicBezTo>
                  <a:cubicBezTo>
                    <a:pt x="9697" y="6222"/>
                    <a:pt x="9815" y="6143"/>
                    <a:pt x="9815" y="5983"/>
                  </a:cubicBezTo>
                  <a:lnTo>
                    <a:pt x="9815" y="4506"/>
                  </a:lnTo>
                  <a:lnTo>
                    <a:pt x="10016" y="4506"/>
                  </a:lnTo>
                  <a:cubicBezTo>
                    <a:pt x="10329" y="4506"/>
                    <a:pt x="10329" y="4027"/>
                    <a:pt x="10016" y="4027"/>
                  </a:cubicBezTo>
                  <a:lnTo>
                    <a:pt x="9815" y="4027"/>
                  </a:lnTo>
                  <a:lnTo>
                    <a:pt x="9815" y="2591"/>
                  </a:lnTo>
                  <a:lnTo>
                    <a:pt x="10544" y="2591"/>
                  </a:lnTo>
                  <a:cubicBezTo>
                    <a:pt x="10856" y="2591"/>
                    <a:pt x="10856" y="2113"/>
                    <a:pt x="10544" y="2113"/>
                  </a:cubicBezTo>
                  <a:lnTo>
                    <a:pt x="9815" y="2113"/>
                  </a:lnTo>
                  <a:lnTo>
                    <a:pt x="9815" y="240"/>
                  </a:lnTo>
                  <a:cubicBezTo>
                    <a:pt x="9815" y="80"/>
                    <a:pt x="9696" y="1"/>
                    <a:pt x="9576" y="1"/>
                  </a:cubicBezTo>
                  <a:cubicBezTo>
                    <a:pt x="9456" y="1"/>
                    <a:pt x="9337" y="80"/>
                    <a:pt x="9337" y="240"/>
                  </a:cubicBezTo>
                  <a:lnTo>
                    <a:pt x="9337" y="2113"/>
                  </a:lnTo>
                  <a:lnTo>
                    <a:pt x="7901" y="2113"/>
                  </a:lnTo>
                  <a:lnTo>
                    <a:pt x="7901" y="240"/>
                  </a:lnTo>
                  <a:cubicBezTo>
                    <a:pt x="7901" y="80"/>
                    <a:pt x="7781" y="1"/>
                    <a:pt x="7662" y="1"/>
                  </a:cubicBezTo>
                  <a:cubicBezTo>
                    <a:pt x="7542" y="1"/>
                    <a:pt x="7422" y="80"/>
                    <a:pt x="7422" y="240"/>
                  </a:cubicBezTo>
                  <a:lnTo>
                    <a:pt x="7422" y="2113"/>
                  </a:lnTo>
                  <a:lnTo>
                    <a:pt x="5980" y="2113"/>
                  </a:lnTo>
                  <a:lnTo>
                    <a:pt x="5980" y="240"/>
                  </a:lnTo>
                  <a:cubicBezTo>
                    <a:pt x="5980" y="80"/>
                    <a:pt x="5862" y="1"/>
                    <a:pt x="5744" y="1"/>
                  </a:cubicBezTo>
                  <a:cubicBezTo>
                    <a:pt x="5626" y="1"/>
                    <a:pt x="5508" y="80"/>
                    <a:pt x="5508" y="240"/>
                  </a:cubicBezTo>
                  <a:lnTo>
                    <a:pt x="5508" y="2113"/>
                  </a:lnTo>
                  <a:lnTo>
                    <a:pt x="4072" y="2113"/>
                  </a:lnTo>
                  <a:lnTo>
                    <a:pt x="4072" y="240"/>
                  </a:lnTo>
                  <a:cubicBezTo>
                    <a:pt x="4072" y="80"/>
                    <a:pt x="3954" y="1"/>
                    <a:pt x="3836" y="1"/>
                  </a:cubicBezTo>
                  <a:cubicBezTo>
                    <a:pt x="3718" y="1"/>
                    <a:pt x="3600" y="80"/>
                    <a:pt x="3600" y="240"/>
                  </a:cubicBezTo>
                  <a:lnTo>
                    <a:pt x="3600" y="2113"/>
                  </a:lnTo>
                  <a:lnTo>
                    <a:pt x="2151" y="2113"/>
                  </a:lnTo>
                  <a:lnTo>
                    <a:pt x="2151" y="240"/>
                  </a:lnTo>
                  <a:cubicBezTo>
                    <a:pt x="2151" y="80"/>
                    <a:pt x="2033" y="1"/>
                    <a:pt x="191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7" name="Google Shape;14317;p66"/>
            <p:cNvSpPr/>
            <p:nvPr/>
          </p:nvSpPr>
          <p:spPr>
            <a:xfrm>
              <a:off x="2022174" y="3062529"/>
              <a:ext cx="89694" cy="76663"/>
            </a:xfrm>
            <a:custGeom>
              <a:rect b="b" l="l" r="r" t="t"/>
              <a:pathLst>
                <a:path extrusionOk="0" h="2918" w="3414">
                  <a:moveTo>
                    <a:pt x="1957" y="0"/>
                  </a:moveTo>
                  <a:cubicBezTo>
                    <a:pt x="653" y="0"/>
                    <a:pt x="1" y="1568"/>
                    <a:pt x="923" y="2490"/>
                  </a:cubicBezTo>
                  <a:cubicBezTo>
                    <a:pt x="1218" y="2786"/>
                    <a:pt x="1583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66"/>
            <p:cNvSpPr/>
            <p:nvPr/>
          </p:nvSpPr>
          <p:spPr>
            <a:xfrm>
              <a:off x="2050233" y="3083284"/>
              <a:ext cx="40670" cy="34969"/>
            </a:xfrm>
            <a:custGeom>
              <a:rect b="b" l="l" r="r" t="t"/>
              <a:pathLst>
                <a:path extrusionOk="0" h="1331" w="1548">
                  <a:moveTo>
                    <a:pt x="889" y="1"/>
                  </a:moveTo>
                  <a:cubicBezTo>
                    <a:pt x="299" y="1"/>
                    <a:pt x="1" y="715"/>
                    <a:pt x="417" y="1131"/>
                  </a:cubicBezTo>
                  <a:cubicBezTo>
                    <a:pt x="552" y="1269"/>
                    <a:pt x="719" y="1330"/>
                    <a:pt x="882" y="1330"/>
                  </a:cubicBezTo>
                  <a:cubicBezTo>
                    <a:pt x="1222" y="1330"/>
                    <a:pt x="1547" y="1065"/>
                    <a:pt x="1547" y="667"/>
                  </a:cubicBezTo>
                  <a:cubicBezTo>
                    <a:pt x="1547" y="299"/>
                    <a:pt x="1249" y="1"/>
                    <a:pt x="8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9" name="Google Shape;14319;p66"/>
            <p:cNvSpPr/>
            <p:nvPr/>
          </p:nvSpPr>
          <p:spPr>
            <a:xfrm>
              <a:off x="2174344" y="3062529"/>
              <a:ext cx="89668" cy="76663"/>
            </a:xfrm>
            <a:custGeom>
              <a:rect b="b" l="l" r="r" t="t"/>
              <a:pathLst>
                <a:path extrusionOk="0" h="2918" w="3413">
                  <a:moveTo>
                    <a:pt x="1956" y="0"/>
                  </a:moveTo>
                  <a:cubicBezTo>
                    <a:pt x="652" y="0"/>
                    <a:pt x="0" y="1568"/>
                    <a:pt x="923" y="2490"/>
                  </a:cubicBezTo>
                  <a:cubicBezTo>
                    <a:pt x="1218" y="2786"/>
                    <a:pt x="1582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0" name="Google Shape;14320;p66"/>
            <p:cNvSpPr/>
            <p:nvPr/>
          </p:nvSpPr>
          <p:spPr>
            <a:xfrm>
              <a:off x="2202219" y="3083284"/>
              <a:ext cx="40854" cy="34969"/>
            </a:xfrm>
            <a:custGeom>
              <a:rect b="b" l="l" r="r" t="t"/>
              <a:pathLst>
                <a:path extrusionOk="0" h="1331" w="1555">
                  <a:moveTo>
                    <a:pt x="888" y="1"/>
                  </a:moveTo>
                  <a:cubicBezTo>
                    <a:pt x="299" y="1"/>
                    <a:pt x="0" y="715"/>
                    <a:pt x="417" y="1131"/>
                  </a:cubicBezTo>
                  <a:cubicBezTo>
                    <a:pt x="554" y="1269"/>
                    <a:pt x="722" y="1330"/>
                    <a:pt x="887" y="1330"/>
                  </a:cubicBezTo>
                  <a:cubicBezTo>
                    <a:pt x="1228" y="1330"/>
                    <a:pt x="1554" y="1065"/>
                    <a:pt x="1554" y="667"/>
                  </a:cubicBezTo>
                  <a:cubicBezTo>
                    <a:pt x="1554" y="299"/>
                    <a:pt x="1256" y="1"/>
                    <a:pt x="88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1" name="Google Shape;14321;p66"/>
            <p:cNvSpPr/>
            <p:nvPr/>
          </p:nvSpPr>
          <p:spPr>
            <a:xfrm>
              <a:off x="1995376" y="2792632"/>
              <a:ext cx="335158" cy="174975"/>
            </a:xfrm>
            <a:custGeom>
              <a:rect b="b" l="l" r="r" t="t"/>
              <a:pathLst>
                <a:path extrusionOk="0" h="6660" w="12757">
                  <a:moveTo>
                    <a:pt x="1" y="1"/>
                  </a:moveTo>
                  <a:lnTo>
                    <a:pt x="445" y="1263"/>
                  </a:lnTo>
                  <a:lnTo>
                    <a:pt x="11335" y="1263"/>
                  </a:lnTo>
                  <a:lnTo>
                    <a:pt x="10086" y="6659"/>
                  </a:lnTo>
                  <a:lnTo>
                    <a:pt x="11390" y="6659"/>
                  </a:lnTo>
                  <a:lnTo>
                    <a:pt x="12576" y="1506"/>
                  </a:lnTo>
                  <a:cubicBezTo>
                    <a:pt x="12757" y="736"/>
                    <a:pt x="12167" y="1"/>
                    <a:pt x="11376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2" name="Google Shape;14322;p66"/>
            <p:cNvSpPr/>
            <p:nvPr/>
          </p:nvSpPr>
          <p:spPr>
            <a:xfrm>
              <a:off x="2273654" y="2792632"/>
              <a:ext cx="56696" cy="174975"/>
            </a:xfrm>
            <a:custGeom>
              <a:rect b="b" l="l" r="r" t="t"/>
              <a:pathLst>
                <a:path extrusionOk="0" h="6660" w="2158">
                  <a:moveTo>
                    <a:pt x="0" y="1"/>
                  </a:moveTo>
                  <a:cubicBezTo>
                    <a:pt x="791" y="1"/>
                    <a:pt x="1374" y="736"/>
                    <a:pt x="1200" y="1506"/>
                  </a:cubicBezTo>
                  <a:lnTo>
                    <a:pt x="14" y="6659"/>
                  </a:lnTo>
                  <a:lnTo>
                    <a:pt x="791" y="6659"/>
                  </a:lnTo>
                  <a:lnTo>
                    <a:pt x="1977" y="1506"/>
                  </a:lnTo>
                  <a:cubicBezTo>
                    <a:pt x="2158" y="736"/>
                    <a:pt x="1575" y="1"/>
                    <a:pt x="784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3" name="Google Shape;14323;p66"/>
            <p:cNvSpPr/>
            <p:nvPr/>
          </p:nvSpPr>
          <p:spPr>
            <a:xfrm>
              <a:off x="1913012" y="2764940"/>
              <a:ext cx="412610" cy="236006"/>
            </a:xfrm>
            <a:custGeom>
              <a:rect b="b" l="l" r="r" t="t"/>
              <a:pathLst>
                <a:path extrusionOk="0" h="8983" w="15705">
                  <a:moveTo>
                    <a:pt x="632" y="0"/>
                  </a:moveTo>
                  <a:cubicBezTo>
                    <a:pt x="278" y="0"/>
                    <a:pt x="1" y="285"/>
                    <a:pt x="1" y="631"/>
                  </a:cubicBezTo>
                  <a:cubicBezTo>
                    <a:pt x="1" y="978"/>
                    <a:pt x="278" y="1263"/>
                    <a:pt x="632" y="1263"/>
                  </a:cubicBezTo>
                  <a:lnTo>
                    <a:pt x="1769" y="1263"/>
                  </a:lnTo>
                  <a:cubicBezTo>
                    <a:pt x="1825" y="1263"/>
                    <a:pt x="1880" y="1297"/>
                    <a:pt x="1901" y="1353"/>
                  </a:cubicBezTo>
                  <a:lnTo>
                    <a:pt x="4045" y="7408"/>
                  </a:lnTo>
                  <a:cubicBezTo>
                    <a:pt x="4447" y="8358"/>
                    <a:pt x="5383" y="8983"/>
                    <a:pt x="6417" y="8983"/>
                  </a:cubicBezTo>
                  <a:lnTo>
                    <a:pt x="15073" y="8983"/>
                  </a:lnTo>
                  <a:cubicBezTo>
                    <a:pt x="15420" y="8983"/>
                    <a:pt x="15704" y="8698"/>
                    <a:pt x="15704" y="8344"/>
                  </a:cubicBezTo>
                  <a:cubicBezTo>
                    <a:pt x="15704" y="7998"/>
                    <a:pt x="15420" y="7713"/>
                    <a:pt x="15073" y="7713"/>
                  </a:cubicBezTo>
                  <a:lnTo>
                    <a:pt x="6417" y="7713"/>
                  </a:lnTo>
                  <a:cubicBezTo>
                    <a:pt x="5890" y="7713"/>
                    <a:pt x="5411" y="7401"/>
                    <a:pt x="5203" y="6909"/>
                  </a:cubicBezTo>
                  <a:lnTo>
                    <a:pt x="3060" y="853"/>
                  </a:lnTo>
                  <a:cubicBezTo>
                    <a:pt x="2845" y="340"/>
                    <a:pt x="2331" y="0"/>
                    <a:pt x="1769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4" name="Google Shape;14324;p66"/>
            <p:cNvSpPr/>
            <p:nvPr/>
          </p:nvSpPr>
          <p:spPr>
            <a:xfrm>
              <a:off x="2026903" y="2967580"/>
              <a:ext cx="299270" cy="33182"/>
            </a:xfrm>
            <a:custGeom>
              <a:rect b="b" l="l" r="r" t="t"/>
              <a:pathLst>
                <a:path extrusionOk="0" h="1263" w="11391">
                  <a:moveTo>
                    <a:pt x="10801" y="0"/>
                  </a:moveTo>
                  <a:cubicBezTo>
                    <a:pt x="10807" y="21"/>
                    <a:pt x="10807" y="42"/>
                    <a:pt x="10801" y="63"/>
                  </a:cubicBezTo>
                  <a:cubicBezTo>
                    <a:pt x="10801" y="409"/>
                    <a:pt x="10523" y="694"/>
                    <a:pt x="10169" y="694"/>
                  </a:cubicBezTo>
                  <a:lnTo>
                    <a:pt x="1513" y="694"/>
                  </a:lnTo>
                  <a:cubicBezTo>
                    <a:pt x="972" y="694"/>
                    <a:pt x="438" y="520"/>
                    <a:pt x="1" y="201"/>
                  </a:cubicBezTo>
                  <a:lnTo>
                    <a:pt x="1" y="201"/>
                  </a:lnTo>
                  <a:cubicBezTo>
                    <a:pt x="479" y="867"/>
                    <a:pt x="1256" y="1263"/>
                    <a:pt x="2082" y="1263"/>
                  </a:cubicBezTo>
                  <a:lnTo>
                    <a:pt x="10738" y="1263"/>
                  </a:lnTo>
                  <a:cubicBezTo>
                    <a:pt x="11078" y="1263"/>
                    <a:pt x="11355" y="999"/>
                    <a:pt x="11376" y="659"/>
                  </a:cubicBezTo>
                  <a:cubicBezTo>
                    <a:pt x="11390" y="319"/>
                    <a:pt x="11140" y="28"/>
                    <a:pt x="10801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5" name="Google Shape;14325;p66"/>
            <p:cNvSpPr/>
            <p:nvPr/>
          </p:nvSpPr>
          <p:spPr>
            <a:xfrm>
              <a:off x="1994483" y="2978326"/>
              <a:ext cx="287027" cy="92427"/>
            </a:xfrm>
            <a:custGeom>
              <a:rect b="b" l="l" r="r" t="t"/>
              <a:pathLst>
                <a:path extrusionOk="0" h="3518" w="10925">
                  <a:moveTo>
                    <a:pt x="1401" y="0"/>
                  </a:moveTo>
                  <a:lnTo>
                    <a:pt x="763" y="923"/>
                  </a:lnTo>
                  <a:cubicBezTo>
                    <a:pt x="0" y="2019"/>
                    <a:pt x="784" y="3517"/>
                    <a:pt x="2123" y="3517"/>
                  </a:cubicBezTo>
                  <a:lnTo>
                    <a:pt x="10287" y="3517"/>
                  </a:lnTo>
                  <a:cubicBezTo>
                    <a:pt x="10640" y="3517"/>
                    <a:pt x="10925" y="3233"/>
                    <a:pt x="10925" y="2886"/>
                  </a:cubicBezTo>
                  <a:cubicBezTo>
                    <a:pt x="10925" y="2539"/>
                    <a:pt x="10640" y="2255"/>
                    <a:pt x="10287" y="2255"/>
                  </a:cubicBezTo>
                  <a:lnTo>
                    <a:pt x="2123" y="2255"/>
                  </a:lnTo>
                  <a:cubicBezTo>
                    <a:pt x="1804" y="2255"/>
                    <a:pt x="1623" y="1901"/>
                    <a:pt x="1797" y="1644"/>
                  </a:cubicBezTo>
                  <a:lnTo>
                    <a:pt x="2449" y="701"/>
                  </a:lnTo>
                  <a:cubicBezTo>
                    <a:pt x="2046" y="562"/>
                    <a:pt x="1686" y="320"/>
                    <a:pt x="1401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6" name="Google Shape;14326;p66"/>
            <p:cNvSpPr/>
            <p:nvPr/>
          </p:nvSpPr>
          <p:spPr>
            <a:xfrm>
              <a:off x="2003757" y="3021518"/>
              <a:ext cx="277569" cy="49235"/>
            </a:xfrm>
            <a:custGeom>
              <a:rect b="b" l="l" r="r" t="t"/>
              <a:pathLst>
                <a:path extrusionOk="0" h="1874" w="10565">
                  <a:moveTo>
                    <a:pt x="126" y="0"/>
                  </a:moveTo>
                  <a:cubicBezTo>
                    <a:pt x="1" y="951"/>
                    <a:pt x="708" y="1811"/>
                    <a:pt x="1666" y="1873"/>
                  </a:cubicBezTo>
                  <a:lnTo>
                    <a:pt x="9455" y="1873"/>
                  </a:lnTo>
                  <a:cubicBezTo>
                    <a:pt x="9892" y="1873"/>
                    <a:pt x="10058" y="1859"/>
                    <a:pt x="10142" y="1838"/>
                  </a:cubicBezTo>
                  <a:cubicBezTo>
                    <a:pt x="10169" y="1825"/>
                    <a:pt x="10204" y="1811"/>
                    <a:pt x="10232" y="1797"/>
                  </a:cubicBezTo>
                  <a:lnTo>
                    <a:pt x="10253" y="1783"/>
                  </a:lnTo>
                  <a:cubicBezTo>
                    <a:pt x="10273" y="1776"/>
                    <a:pt x="10294" y="1755"/>
                    <a:pt x="10315" y="1741"/>
                  </a:cubicBezTo>
                  <a:lnTo>
                    <a:pt x="10322" y="1741"/>
                  </a:lnTo>
                  <a:lnTo>
                    <a:pt x="10350" y="1714"/>
                  </a:lnTo>
                  <a:lnTo>
                    <a:pt x="10357" y="1707"/>
                  </a:lnTo>
                  <a:cubicBezTo>
                    <a:pt x="10371" y="1693"/>
                    <a:pt x="10384" y="1679"/>
                    <a:pt x="10398" y="1665"/>
                  </a:cubicBezTo>
                  <a:lnTo>
                    <a:pt x="10412" y="1651"/>
                  </a:lnTo>
                  <a:lnTo>
                    <a:pt x="10433" y="1630"/>
                  </a:lnTo>
                  <a:lnTo>
                    <a:pt x="10447" y="1610"/>
                  </a:lnTo>
                  <a:lnTo>
                    <a:pt x="10468" y="1575"/>
                  </a:lnTo>
                  <a:lnTo>
                    <a:pt x="10482" y="1547"/>
                  </a:lnTo>
                  <a:lnTo>
                    <a:pt x="10495" y="1526"/>
                  </a:lnTo>
                  <a:lnTo>
                    <a:pt x="10509" y="1499"/>
                  </a:lnTo>
                  <a:lnTo>
                    <a:pt x="10523" y="1471"/>
                  </a:lnTo>
                  <a:cubicBezTo>
                    <a:pt x="10523" y="1464"/>
                    <a:pt x="10530" y="1450"/>
                    <a:pt x="10537" y="1436"/>
                  </a:cubicBezTo>
                  <a:lnTo>
                    <a:pt x="10544" y="1415"/>
                  </a:lnTo>
                  <a:cubicBezTo>
                    <a:pt x="10544" y="1401"/>
                    <a:pt x="10551" y="1388"/>
                    <a:pt x="10551" y="1374"/>
                  </a:cubicBezTo>
                  <a:lnTo>
                    <a:pt x="10551" y="1360"/>
                  </a:lnTo>
                  <a:cubicBezTo>
                    <a:pt x="10551" y="1346"/>
                    <a:pt x="10558" y="1325"/>
                    <a:pt x="10558" y="1311"/>
                  </a:cubicBezTo>
                  <a:lnTo>
                    <a:pt x="10558" y="1297"/>
                  </a:lnTo>
                  <a:lnTo>
                    <a:pt x="10558" y="1235"/>
                  </a:lnTo>
                  <a:cubicBezTo>
                    <a:pt x="10565" y="1221"/>
                    <a:pt x="10565" y="1200"/>
                    <a:pt x="10565" y="1180"/>
                  </a:cubicBezTo>
                  <a:cubicBezTo>
                    <a:pt x="10565" y="1159"/>
                    <a:pt x="10558" y="1145"/>
                    <a:pt x="10558" y="1124"/>
                  </a:cubicBezTo>
                  <a:lnTo>
                    <a:pt x="10558" y="1117"/>
                  </a:lnTo>
                  <a:cubicBezTo>
                    <a:pt x="10551" y="1075"/>
                    <a:pt x="10537" y="1034"/>
                    <a:pt x="10523" y="999"/>
                  </a:cubicBezTo>
                  <a:cubicBezTo>
                    <a:pt x="10384" y="1186"/>
                    <a:pt x="10169" y="1304"/>
                    <a:pt x="9941" y="1325"/>
                  </a:cubicBezTo>
                  <a:lnTo>
                    <a:pt x="1770" y="1325"/>
                  </a:lnTo>
                  <a:cubicBezTo>
                    <a:pt x="979" y="1311"/>
                    <a:pt x="306" y="763"/>
                    <a:pt x="12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66"/>
            <p:cNvSpPr/>
            <p:nvPr/>
          </p:nvSpPr>
          <p:spPr>
            <a:xfrm>
              <a:off x="2020361" y="2978326"/>
              <a:ext cx="38463" cy="32841"/>
            </a:xfrm>
            <a:custGeom>
              <a:rect b="b" l="l" r="r" t="t"/>
              <a:pathLst>
                <a:path extrusionOk="0" h="1250" w="1464">
                  <a:moveTo>
                    <a:pt x="416" y="0"/>
                  </a:moveTo>
                  <a:lnTo>
                    <a:pt x="0" y="604"/>
                  </a:lnTo>
                  <a:cubicBezTo>
                    <a:pt x="305" y="902"/>
                    <a:pt x="673" y="1124"/>
                    <a:pt x="1089" y="1249"/>
                  </a:cubicBezTo>
                  <a:lnTo>
                    <a:pt x="1464" y="701"/>
                  </a:lnTo>
                  <a:cubicBezTo>
                    <a:pt x="1061" y="562"/>
                    <a:pt x="701" y="320"/>
                    <a:pt x="41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8" name="Google Shape;14328;p66"/>
          <p:cNvGrpSpPr/>
          <p:nvPr/>
        </p:nvGrpSpPr>
        <p:grpSpPr>
          <a:xfrm>
            <a:off x="830742" y="2763601"/>
            <a:ext cx="384734" cy="381556"/>
            <a:chOff x="830742" y="2763601"/>
            <a:chExt cx="384734" cy="381556"/>
          </a:xfrm>
        </p:grpSpPr>
        <p:sp>
          <p:nvSpPr>
            <p:cNvPr id="14329" name="Google Shape;14329;p66"/>
            <p:cNvSpPr/>
            <p:nvPr/>
          </p:nvSpPr>
          <p:spPr>
            <a:xfrm>
              <a:off x="830742" y="2881012"/>
              <a:ext cx="174423" cy="83678"/>
            </a:xfrm>
            <a:custGeom>
              <a:rect b="b" l="l" r="r" t="t"/>
              <a:pathLst>
                <a:path extrusionOk="0" h="3185" w="6639">
                  <a:moveTo>
                    <a:pt x="6639" y="1"/>
                  </a:moveTo>
                  <a:lnTo>
                    <a:pt x="5189" y="125"/>
                  </a:lnTo>
                  <a:cubicBezTo>
                    <a:pt x="3289" y="285"/>
                    <a:pt x="1506" y="1110"/>
                    <a:pt x="160" y="2456"/>
                  </a:cubicBezTo>
                  <a:cubicBezTo>
                    <a:pt x="1" y="2616"/>
                    <a:pt x="105" y="2886"/>
                    <a:pt x="327" y="2907"/>
                  </a:cubicBezTo>
                  <a:lnTo>
                    <a:pt x="3462" y="3184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0" name="Google Shape;14330;p66"/>
            <p:cNvSpPr/>
            <p:nvPr/>
          </p:nvSpPr>
          <p:spPr>
            <a:xfrm>
              <a:off x="1013520" y="2973045"/>
              <a:ext cx="83494" cy="172111"/>
            </a:xfrm>
            <a:custGeom>
              <a:rect b="b" l="l" r="r" t="t"/>
              <a:pathLst>
                <a:path extrusionOk="0" h="6551" w="3178">
                  <a:moveTo>
                    <a:pt x="3178" y="0"/>
                  </a:moveTo>
                  <a:lnTo>
                    <a:pt x="1" y="3177"/>
                  </a:lnTo>
                  <a:lnTo>
                    <a:pt x="278" y="6305"/>
                  </a:lnTo>
                  <a:cubicBezTo>
                    <a:pt x="292" y="6457"/>
                    <a:pt x="415" y="6550"/>
                    <a:pt x="543" y="6550"/>
                  </a:cubicBezTo>
                  <a:cubicBezTo>
                    <a:pt x="608" y="6550"/>
                    <a:pt x="675" y="6526"/>
                    <a:pt x="729" y="6472"/>
                  </a:cubicBezTo>
                  <a:cubicBezTo>
                    <a:pt x="2075" y="5126"/>
                    <a:pt x="2900" y="3344"/>
                    <a:pt x="3053" y="1443"/>
                  </a:cubicBezTo>
                  <a:lnTo>
                    <a:pt x="3178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66"/>
            <p:cNvSpPr/>
            <p:nvPr/>
          </p:nvSpPr>
          <p:spPr>
            <a:xfrm>
              <a:off x="830742" y="2885557"/>
              <a:ext cx="125583" cy="72932"/>
            </a:xfrm>
            <a:custGeom>
              <a:rect b="b" l="l" r="r" t="t"/>
              <a:pathLst>
                <a:path extrusionOk="0" h="2776" w="4780">
                  <a:moveTo>
                    <a:pt x="4780" y="1"/>
                  </a:moveTo>
                  <a:lnTo>
                    <a:pt x="4780" y="1"/>
                  </a:lnTo>
                  <a:cubicBezTo>
                    <a:pt x="3032" y="237"/>
                    <a:pt x="1409" y="1034"/>
                    <a:pt x="160" y="2283"/>
                  </a:cubicBezTo>
                  <a:cubicBezTo>
                    <a:pt x="1" y="2443"/>
                    <a:pt x="105" y="2713"/>
                    <a:pt x="327" y="2734"/>
                  </a:cubicBezTo>
                  <a:lnTo>
                    <a:pt x="791" y="2775"/>
                  </a:lnTo>
                  <a:cubicBezTo>
                    <a:pt x="646" y="2664"/>
                    <a:pt x="625" y="2449"/>
                    <a:pt x="750" y="2318"/>
                  </a:cubicBezTo>
                  <a:cubicBezTo>
                    <a:pt x="1867" y="1201"/>
                    <a:pt x="3261" y="403"/>
                    <a:pt x="478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2" name="Google Shape;14332;p66"/>
            <p:cNvSpPr/>
            <p:nvPr/>
          </p:nvSpPr>
          <p:spPr>
            <a:xfrm>
              <a:off x="1013520" y="3041012"/>
              <a:ext cx="24460" cy="104144"/>
            </a:xfrm>
            <a:custGeom>
              <a:rect b="b" l="l" r="r" t="t"/>
              <a:pathLst>
                <a:path extrusionOk="0" h="3964" w="931">
                  <a:moveTo>
                    <a:pt x="583" y="1"/>
                  </a:moveTo>
                  <a:lnTo>
                    <a:pt x="1" y="590"/>
                  </a:lnTo>
                  <a:lnTo>
                    <a:pt x="278" y="3718"/>
                  </a:lnTo>
                  <a:cubicBezTo>
                    <a:pt x="292" y="3870"/>
                    <a:pt x="415" y="3963"/>
                    <a:pt x="543" y="3963"/>
                  </a:cubicBezTo>
                  <a:cubicBezTo>
                    <a:pt x="608" y="3963"/>
                    <a:pt x="675" y="3939"/>
                    <a:pt x="729" y="3885"/>
                  </a:cubicBezTo>
                  <a:cubicBezTo>
                    <a:pt x="798" y="3815"/>
                    <a:pt x="861" y="3746"/>
                    <a:pt x="930" y="3677"/>
                  </a:cubicBezTo>
                  <a:cubicBezTo>
                    <a:pt x="909" y="3642"/>
                    <a:pt x="902" y="3607"/>
                    <a:pt x="902" y="3573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3" name="Google Shape;14333;p66"/>
            <p:cNvSpPr/>
            <p:nvPr/>
          </p:nvSpPr>
          <p:spPr>
            <a:xfrm>
              <a:off x="903281" y="2763601"/>
              <a:ext cx="312038" cy="310383"/>
            </a:xfrm>
            <a:custGeom>
              <a:rect b="b" l="l" r="r" t="t"/>
              <a:pathLst>
                <a:path extrusionOk="0" h="11814" w="11877">
                  <a:moveTo>
                    <a:pt x="11644" y="0"/>
                  </a:moveTo>
                  <a:cubicBezTo>
                    <a:pt x="11624" y="0"/>
                    <a:pt x="11604" y="3"/>
                    <a:pt x="11584" y="10"/>
                  </a:cubicBezTo>
                  <a:lnTo>
                    <a:pt x="9080" y="745"/>
                  </a:lnTo>
                  <a:lnTo>
                    <a:pt x="7228" y="1286"/>
                  </a:lnTo>
                  <a:cubicBezTo>
                    <a:pt x="7075" y="1327"/>
                    <a:pt x="6937" y="1411"/>
                    <a:pt x="6826" y="1522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1436" y="9914"/>
                  </a:lnTo>
                  <a:lnTo>
                    <a:pt x="1929" y="10414"/>
                  </a:lnTo>
                  <a:lnTo>
                    <a:pt x="3267" y="11746"/>
                  </a:lnTo>
                  <a:cubicBezTo>
                    <a:pt x="3312" y="11791"/>
                    <a:pt x="3373" y="11813"/>
                    <a:pt x="3435" y="11813"/>
                  </a:cubicBezTo>
                  <a:cubicBezTo>
                    <a:pt x="3496" y="11813"/>
                    <a:pt x="3559" y="11791"/>
                    <a:pt x="3607" y="11746"/>
                  </a:cubicBezTo>
                  <a:lnTo>
                    <a:pt x="7374" y="7965"/>
                  </a:lnTo>
                  <a:lnTo>
                    <a:pt x="10308" y="5038"/>
                  </a:lnTo>
                  <a:cubicBezTo>
                    <a:pt x="10432" y="4913"/>
                    <a:pt x="10523" y="4761"/>
                    <a:pt x="10571" y="4594"/>
                  </a:cubicBezTo>
                  <a:lnTo>
                    <a:pt x="11840" y="259"/>
                  </a:lnTo>
                  <a:cubicBezTo>
                    <a:pt x="11876" y="127"/>
                    <a:pt x="11772" y="0"/>
                    <a:pt x="1164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4" name="Google Shape;14334;p66"/>
            <p:cNvSpPr/>
            <p:nvPr/>
          </p:nvSpPr>
          <p:spPr>
            <a:xfrm>
              <a:off x="903281" y="2763601"/>
              <a:ext cx="312012" cy="232065"/>
            </a:xfrm>
            <a:custGeom>
              <a:rect b="b" l="l" r="r" t="t"/>
              <a:pathLst>
                <a:path extrusionOk="0" h="8833" w="11876">
                  <a:moveTo>
                    <a:pt x="11637" y="0"/>
                  </a:moveTo>
                  <a:cubicBezTo>
                    <a:pt x="11618" y="0"/>
                    <a:pt x="11597" y="3"/>
                    <a:pt x="11577" y="10"/>
                  </a:cubicBezTo>
                  <a:lnTo>
                    <a:pt x="7207" y="1286"/>
                  </a:lnTo>
                  <a:cubicBezTo>
                    <a:pt x="7068" y="1327"/>
                    <a:pt x="6943" y="1404"/>
                    <a:pt x="6839" y="1501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361" y="8832"/>
                  </a:lnTo>
                  <a:lnTo>
                    <a:pt x="1117" y="8069"/>
                  </a:lnTo>
                  <a:lnTo>
                    <a:pt x="7179" y="2007"/>
                  </a:lnTo>
                  <a:cubicBezTo>
                    <a:pt x="7269" y="1917"/>
                    <a:pt x="7387" y="1848"/>
                    <a:pt x="7512" y="1813"/>
                  </a:cubicBezTo>
                  <a:lnTo>
                    <a:pt x="11750" y="571"/>
                  </a:lnTo>
                  <a:lnTo>
                    <a:pt x="11833" y="266"/>
                  </a:lnTo>
                  <a:cubicBezTo>
                    <a:pt x="11876" y="128"/>
                    <a:pt x="11767" y="0"/>
                    <a:pt x="1163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5" name="Google Shape;14335;p66"/>
            <p:cNvSpPr/>
            <p:nvPr/>
          </p:nvSpPr>
          <p:spPr>
            <a:xfrm>
              <a:off x="1060732" y="2852218"/>
              <a:ext cx="65261" cy="65261"/>
            </a:xfrm>
            <a:custGeom>
              <a:rect b="b" l="l" r="r" t="t"/>
              <a:pathLst>
                <a:path extrusionOk="0" h="2484" w="2484">
                  <a:moveTo>
                    <a:pt x="1242" y="1"/>
                  </a:moveTo>
                  <a:cubicBezTo>
                    <a:pt x="555" y="1"/>
                    <a:pt x="0" y="556"/>
                    <a:pt x="0" y="1242"/>
                  </a:cubicBezTo>
                  <a:cubicBezTo>
                    <a:pt x="0" y="1929"/>
                    <a:pt x="555" y="2484"/>
                    <a:pt x="1242" y="2484"/>
                  </a:cubicBezTo>
                  <a:cubicBezTo>
                    <a:pt x="1922" y="2484"/>
                    <a:pt x="2483" y="1929"/>
                    <a:pt x="2483" y="1242"/>
                  </a:cubicBezTo>
                  <a:cubicBezTo>
                    <a:pt x="2483" y="556"/>
                    <a:pt x="1922" y="1"/>
                    <a:pt x="12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66"/>
            <p:cNvSpPr/>
            <p:nvPr/>
          </p:nvSpPr>
          <p:spPr>
            <a:xfrm>
              <a:off x="1060732" y="2852218"/>
              <a:ext cx="40302" cy="65287"/>
            </a:xfrm>
            <a:custGeom>
              <a:rect b="b" l="l" r="r" t="t"/>
              <a:pathLst>
                <a:path extrusionOk="0" h="2485" w="1534">
                  <a:moveTo>
                    <a:pt x="1239" y="0"/>
                  </a:moveTo>
                  <a:cubicBezTo>
                    <a:pt x="572" y="0"/>
                    <a:pt x="0" y="539"/>
                    <a:pt x="0" y="1242"/>
                  </a:cubicBezTo>
                  <a:cubicBezTo>
                    <a:pt x="0" y="1945"/>
                    <a:pt x="572" y="2484"/>
                    <a:pt x="1239" y="2484"/>
                  </a:cubicBezTo>
                  <a:cubicBezTo>
                    <a:pt x="1336" y="2484"/>
                    <a:pt x="1434" y="2473"/>
                    <a:pt x="1533" y="2449"/>
                  </a:cubicBezTo>
                  <a:cubicBezTo>
                    <a:pt x="590" y="2220"/>
                    <a:pt x="264" y="1048"/>
                    <a:pt x="944" y="361"/>
                  </a:cubicBezTo>
                  <a:cubicBezTo>
                    <a:pt x="1110" y="202"/>
                    <a:pt x="1311" y="91"/>
                    <a:pt x="1533" y="35"/>
                  </a:cubicBezTo>
                  <a:cubicBezTo>
                    <a:pt x="1434" y="12"/>
                    <a:pt x="1336" y="0"/>
                    <a:pt x="1239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7" name="Google Shape;14337;p66"/>
            <p:cNvSpPr/>
            <p:nvPr/>
          </p:nvSpPr>
          <p:spPr>
            <a:xfrm>
              <a:off x="895084" y="2998739"/>
              <a:ext cx="84387" cy="83520"/>
            </a:xfrm>
            <a:custGeom>
              <a:rect b="b" l="l" r="r" t="t"/>
              <a:pathLst>
                <a:path extrusionOk="0" h="3179" w="3212">
                  <a:moveTo>
                    <a:pt x="833" y="0"/>
                  </a:moveTo>
                  <a:lnTo>
                    <a:pt x="125" y="701"/>
                  </a:lnTo>
                  <a:cubicBezTo>
                    <a:pt x="0" y="826"/>
                    <a:pt x="0" y="1034"/>
                    <a:pt x="125" y="1166"/>
                  </a:cubicBezTo>
                  <a:lnTo>
                    <a:pt x="1082" y="2123"/>
                  </a:lnTo>
                  <a:lnTo>
                    <a:pt x="2046" y="3080"/>
                  </a:lnTo>
                  <a:cubicBezTo>
                    <a:pt x="2109" y="3146"/>
                    <a:pt x="2192" y="3179"/>
                    <a:pt x="2276" y="3179"/>
                  </a:cubicBezTo>
                  <a:cubicBezTo>
                    <a:pt x="2360" y="3179"/>
                    <a:pt x="2445" y="3146"/>
                    <a:pt x="2511" y="3080"/>
                  </a:cubicBezTo>
                  <a:lnTo>
                    <a:pt x="3212" y="2379"/>
                  </a:lnTo>
                  <a:lnTo>
                    <a:pt x="2275" y="1436"/>
                  </a:lnTo>
                  <a:lnTo>
                    <a:pt x="1769" y="93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8" name="Google Shape;14338;p66"/>
            <p:cNvSpPr/>
            <p:nvPr/>
          </p:nvSpPr>
          <p:spPr>
            <a:xfrm>
              <a:off x="895084" y="2998555"/>
              <a:ext cx="32814" cy="36650"/>
            </a:xfrm>
            <a:custGeom>
              <a:rect b="b" l="l" r="r" t="t"/>
              <a:pathLst>
                <a:path extrusionOk="0" h="1395" w="1249">
                  <a:moveTo>
                    <a:pt x="833" y="0"/>
                  </a:moveTo>
                  <a:lnTo>
                    <a:pt x="125" y="708"/>
                  </a:lnTo>
                  <a:cubicBezTo>
                    <a:pt x="0" y="833"/>
                    <a:pt x="0" y="1041"/>
                    <a:pt x="125" y="1173"/>
                  </a:cubicBezTo>
                  <a:lnTo>
                    <a:pt x="347" y="1395"/>
                  </a:lnTo>
                  <a:cubicBezTo>
                    <a:pt x="361" y="1325"/>
                    <a:pt x="396" y="1270"/>
                    <a:pt x="444" y="1221"/>
                  </a:cubicBezTo>
                  <a:lnTo>
                    <a:pt x="1249" y="41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9" name="Google Shape;14339;p66"/>
            <p:cNvSpPr/>
            <p:nvPr/>
          </p:nvSpPr>
          <p:spPr>
            <a:xfrm>
              <a:off x="903281" y="2964480"/>
              <a:ext cx="110266" cy="109504"/>
            </a:xfrm>
            <a:custGeom>
              <a:rect b="b" l="l" r="r" t="t"/>
              <a:pathLst>
                <a:path extrusionOk="0" h="4168" w="4197">
                  <a:moveTo>
                    <a:pt x="694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16"/>
                  </a:cubicBezTo>
                  <a:lnTo>
                    <a:pt x="1436" y="2268"/>
                  </a:lnTo>
                  <a:lnTo>
                    <a:pt x="1936" y="2761"/>
                  </a:lnTo>
                  <a:lnTo>
                    <a:pt x="3267" y="4100"/>
                  </a:lnTo>
                  <a:cubicBezTo>
                    <a:pt x="3312" y="4145"/>
                    <a:pt x="3373" y="4167"/>
                    <a:pt x="3435" y="4167"/>
                  </a:cubicBezTo>
                  <a:cubicBezTo>
                    <a:pt x="3496" y="4167"/>
                    <a:pt x="3559" y="4145"/>
                    <a:pt x="3607" y="4100"/>
                  </a:cubicBezTo>
                  <a:lnTo>
                    <a:pt x="4197" y="3503"/>
                  </a:lnTo>
                  <a:lnTo>
                    <a:pt x="2699" y="2005"/>
                  </a:lnTo>
                  <a:lnTo>
                    <a:pt x="2199" y="150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0" name="Google Shape;14340;p66"/>
            <p:cNvSpPr/>
            <p:nvPr/>
          </p:nvSpPr>
          <p:spPr>
            <a:xfrm>
              <a:off x="903281" y="2964480"/>
              <a:ext cx="29557" cy="31185"/>
            </a:xfrm>
            <a:custGeom>
              <a:rect b="b" l="l" r="r" t="t"/>
              <a:pathLst>
                <a:path extrusionOk="0" h="1187" w="1125">
                  <a:moveTo>
                    <a:pt x="701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23"/>
                  </a:cubicBezTo>
                  <a:lnTo>
                    <a:pt x="361" y="1186"/>
                  </a:lnTo>
                  <a:lnTo>
                    <a:pt x="1124" y="423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1" name="Google Shape;14341;p66"/>
            <p:cNvSpPr/>
            <p:nvPr/>
          </p:nvSpPr>
          <p:spPr>
            <a:xfrm>
              <a:off x="854992" y="3038831"/>
              <a:ext cx="34154" cy="31185"/>
            </a:xfrm>
            <a:custGeom>
              <a:rect b="b" l="l" r="r" t="t"/>
              <a:pathLst>
                <a:path extrusionOk="0" h="1187" w="1300">
                  <a:moveTo>
                    <a:pt x="986" y="1"/>
                  </a:moveTo>
                  <a:cubicBezTo>
                    <a:pt x="935" y="1"/>
                    <a:pt x="881" y="21"/>
                    <a:pt x="833" y="70"/>
                  </a:cubicBezTo>
                  <a:lnTo>
                    <a:pt x="84" y="812"/>
                  </a:lnTo>
                  <a:cubicBezTo>
                    <a:pt x="0" y="895"/>
                    <a:pt x="0" y="1041"/>
                    <a:pt x="84" y="1124"/>
                  </a:cubicBezTo>
                  <a:cubicBezTo>
                    <a:pt x="129" y="1166"/>
                    <a:pt x="186" y="1186"/>
                    <a:pt x="242" y="1186"/>
                  </a:cubicBezTo>
                  <a:cubicBezTo>
                    <a:pt x="299" y="1186"/>
                    <a:pt x="354" y="1166"/>
                    <a:pt x="396" y="1124"/>
                  </a:cubicBezTo>
                  <a:lnTo>
                    <a:pt x="1145" y="375"/>
                  </a:lnTo>
                  <a:cubicBezTo>
                    <a:pt x="1299" y="221"/>
                    <a:pt x="1155" y="1"/>
                    <a:pt x="98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2" name="Google Shape;14342;p66"/>
            <p:cNvSpPr/>
            <p:nvPr/>
          </p:nvSpPr>
          <p:spPr>
            <a:xfrm>
              <a:off x="873934" y="3057800"/>
              <a:ext cx="34286" cy="31343"/>
            </a:xfrm>
            <a:custGeom>
              <a:rect b="b" l="l" r="r" t="t"/>
              <a:pathLst>
                <a:path extrusionOk="0" h="1193" w="1305">
                  <a:moveTo>
                    <a:pt x="987" y="0"/>
                  </a:moveTo>
                  <a:cubicBezTo>
                    <a:pt x="935" y="0"/>
                    <a:pt x="881" y="21"/>
                    <a:pt x="833" y="69"/>
                  </a:cubicBezTo>
                  <a:lnTo>
                    <a:pt x="91" y="818"/>
                  </a:lnTo>
                  <a:cubicBezTo>
                    <a:pt x="1" y="901"/>
                    <a:pt x="1" y="1040"/>
                    <a:pt x="91" y="1130"/>
                  </a:cubicBezTo>
                  <a:cubicBezTo>
                    <a:pt x="132" y="1172"/>
                    <a:pt x="188" y="1193"/>
                    <a:pt x="244" y="1193"/>
                  </a:cubicBezTo>
                  <a:cubicBezTo>
                    <a:pt x="301" y="1193"/>
                    <a:pt x="358" y="1172"/>
                    <a:pt x="403" y="1130"/>
                  </a:cubicBezTo>
                  <a:lnTo>
                    <a:pt x="1145" y="381"/>
                  </a:lnTo>
                  <a:cubicBezTo>
                    <a:pt x="1305" y="221"/>
                    <a:pt x="1158" y="0"/>
                    <a:pt x="987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3" name="Google Shape;14343;p66"/>
            <p:cNvSpPr/>
            <p:nvPr/>
          </p:nvSpPr>
          <p:spPr>
            <a:xfrm>
              <a:off x="912213" y="3095895"/>
              <a:ext cx="34102" cy="31343"/>
            </a:xfrm>
            <a:custGeom>
              <a:rect b="b" l="l" r="r" t="t"/>
              <a:pathLst>
                <a:path extrusionOk="0" h="1193" w="1298">
                  <a:moveTo>
                    <a:pt x="983" y="0"/>
                  </a:moveTo>
                  <a:cubicBezTo>
                    <a:pt x="932" y="0"/>
                    <a:pt x="879" y="20"/>
                    <a:pt x="833" y="69"/>
                  </a:cubicBezTo>
                  <a:lnTo>
                    <a:pt x="83" y="818"/>
                  </a:lnTo>
                  <a:cubicBezTo>
                    <a:pt x="0" y="901"/>
                    <a:pt x="0" y="1040"/>
                    <a:pt x="83" y="1130"/>
                  </a:cubicBezTo>
                  <a:cubicBezTo>
                    <a:pt x="125" y="1172"/>
                    <a:pt x="181" y="1192"/>
                    <a:pt x="237" y="1192"/>
                  </a:cubicBezTo>
                  <a:cubicBezTo>
                    <a:pt x="293" y="1192"/>
                    <a:pt x="351" y="1172"/>
                    <a:pt x="396" y="1130"/>
                  </a:cubicBezTo>
                  <a:lnTo>
                    <a:pt x="1138" y="381"/>
                  </a:lnTo>
                  <a:cubicBezTo>
                    <a:pt x="1297" y="221"/>
                    <a:pt x="1151" y="0"/>
                    <a:pt x="983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4" name="Google Shape;14344;p66"/>
            <p:cNvSpPr/>
            <p:nvPr/>
          </p:nvSpPr>
          <p:spPr>
            <a:xfrm>
              <a:off x="893061" y="3076926"/>
              <a:ext cx="34312" cy="31343"/>
            </a:xfrm>
            <a:custGeom>
              <a:rect b="b" l="l" r="r" t="t"/>
              <a:pathLst>
                <a:path extrusionOk="0" h="1193" w="1306">
                  <a:moveTo>
                    <a:pt x="987" y="1"/>
                  </a:moveTo>
                  <a:cubicBezTo>
                    <a:pt x="936" y="1"/>
                    <a:pt x="882" y="21"/>
                    <a:pt x="833" y="69"/>
                  </a:cubicBezTo>
                  <a:lnTo>
                    <a:pt x="91" y="818"/>
                  </a:lnTo>
                  <a:cubicBezTo>
                    <a:pt x="1" y="902"/>
                    <a:pt x="1" y="1040"/>
                    <a:pt x="91" y="1131"/>
                  </a:cubicBezTo>
                  <a:cubicBezTo>
                    <a:pt x="133" y="1172"/>
                    <a:pt x="188" y="1193"/>
                    <a:pt x="245" y="1193"/>
                  </a:cubicBezTo>
                  <a:cubicBezTo>
                    <a:pt x="301" y="1193"/>
                    <a:pt x="358" y="1172"/>
                    <a:pt x="403" y="1131"/>
                  </a:cubicBezTo>
                  <a:lnTo>
                    <a:pt x="1145" y="381"/>
                  </a:lnTo>
                  <a:cubicBezTo>
                    <a:pt x="1305" y="222"/>
                    <a:pt x="1158" y="1"/>
                    <a:pt x="98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5" name="Google Shape;14345;p66"/>
            <p:cNvSpPr/>
            <p:nvPr/>
          </p:nvSpPr>
          <p:spPr>
            <a:xfrm>
              <a:off x="1141809" y="2763601"/>
              <a:ext cx="73668" cy="72801"/>
            </a:xfrm>
            <a:custGeom>
              <a:rect b="b" l="l" r="r" t="t"/>
              <a:pathLst>
                <a:path extrusionOk="0" h="2771" w="2804">
                  <a:moveTo>
                    <a:pt x="2567" y="0"/>
                  </a:moveTo>
                  <a:cubicBezTo>
                    <a:pt x="2547" y="0"/>
                    <a:pt x="2526" y="3"/>
                    <a:pt x="2505" y="10"/>
                  </a:cubicBezTo>
                  <a:lnTo>
                    <a:pt x="1" y="745"/>
                  </a:lnTo>
                  <a:lnTo>
                    <a:pt x="2033" y="2770"/>
                  </a:lnTo>
                  <a:lnTo>
                    <a:pt x="2761" y="266"/>
                  </a:lnTo>
                  <a:cubicBezTo>
                    <a:pt x="2804" y="128"/>
                    <a:pt x="2700" y="0"/>
                    <a:pt x="25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6" name="Google Shape;14346;p66"/>
            <p:cNvSpPr/>
            <p:nvPr/>
          </p:nvSpPr>
          <p:spPr>
            <a:xfrm>
              <a:off x="1141809" y="2763601"/>
              <a:ext cx="73484" cy="31974"/>
            </a:xfrm>
            <a:custGeom>
              <a:rect b="b" l="l" r="r" t="t"/>
              <a:pathLst>
                <a:path extrusionOk="0" h="1217" w="2797">
                  <a:moveTo>
                    <a:pt x="2563" y="0"/>
                  </a:moveTo>
                  <a:cubicBezTo>
                    <a:pt x="2544" y="0"/>
                    <a:pt x="2524" y="3"/>
                    <a:pt x="2505" y="10"/>
                  </a:cubicBezTo>
                  <a:lnTo>
                    <a:pt x="1686" y="245"/>
                  </a:lnTo>
                  <a:lnTo>
                    <a:pt x="1" y="745"/>
                  </a:lnTo>
                  <a:lnTo>
                    <a:pt x="472" y="1217"/>
                  </a:lnTo>
                  <a:lnTo>
                    <a:pt x="2671" y="578"/>
                  </a:lnTo>
                  <a:lnTo>
                    <a:pt x="2754" y="266"/>
                  </a:lnTo>
                  <a:cubicBezTo>
                    <a:pt x="2797" y="133"/>
                    <a:pt x="2692" y="0"/>
                    <a:pt x="256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7" name="Google Shape;14347;p66"/>
            <p:cNvSpPr/>
            <p:nvPr/>
          </p:nvSpPr>
          <p:spPr>
            <a:xfrm>
              <a:off x="919491" y="2924099"/>
              <a:ext cx="135435" cy="133780"/>
            </a:xfrm>
            <a:custGeom>
              <a:rect b="b" l="l" r="r" t="t"/>
              <a:pathLst>
                <a:path extrusionOk="0" h="5092" w="5155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8" name="Google Shape;14348;p66"/>
            <p:cNvSpPr/>
            <p:nvPr/>
          </p:nvSpPr>
          <p:spPr>
            <a:xfrm>
              <a:off x="919491" y="2924099"/>
              <a:ext cx="135435" cy="133780"/>
            </a:xfrm>
            <a:custGeom>
              <a:rect b="b" l="l" r="r" t="t"/>
              <a:pathLst>
                <a:path extrusionOk="0" h="5092" w="5155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9" name="Google Shape;14349;p66"/>
            <p:cNvSpPr/>
            <p:nvPr/>
          </p:nvSpPr>
          <p:spPr>
            <a:xfrm>
              <a:off x="919491" y="2924152"/>
              <a:ext cx="133254" cy="133648"/>
            </a:xfrm>
            <a:custGeom>
              <a:rect b="b" l="l" r="r" t="t"/>
              <a:pathLst>
                <a:path extrusionOk="0" h="5087" w="5072">
                  <a:moveTo>
                    <a:pt x="4762" y="1"/>
                  </a:moveTo>
                  <a:cubicBezTo>
                    <a:pt x="4676" y="1"/>
                    <a:pt x="4589" y="34"/>
                    <a:pt x="4523" y="100"/>
                  </a:cubicBezTo>
                  <a:lnTo>
                    <a:pt x="132" y="4490"/>
                  </a:lnTo>
                  <a:cubicBezTo>
                    <a:pt x="1" y="4622"/>
                    <a:pt x="1" y="4837"/>
                    <a:pt x="132" y="4962"/>
                  </a:cubicBezTo>
                  <a:lnTo>
                    <a:pt x="153" y="4990"/>
                  </a:lnTo>
                  <a:cubicBezTo>
                    <a:pt x="216" y="5045"/>
                    <a:pt x="299" y="5080"/>
                    <a:pt x="382" y="5087"/>
                  </a:cubicBezTo>
                  <a:cubicBezTo>
                    <a:pt x="306" y="4955"/>
                    <a:pt x="327" y="4781"/>
                    <a:pt x="438" y="4671"/>
                  </a:cubicBezTo>
                  <a:lnTo>
                    <a:pt x="4828" y="280"/>
                  </a:lnTo>
                  <a:cubicBezTo>
                    <a:pt x="4891" y="217"/>
                    <a:pt x="4974" y="183"/>
                    <a:pt x="5071" y="183"/>
                  </a:cubicBezTo>
                  <a:cubicBezTo>
                    <a:pt x="5057" y="162"/>
                    <a:pt x="5036" y="141"/>
                    <a:pt x="5022" y="120"/>
                  </a:cubicBezTo>
                  <a:lnTo>
                    <a:pt x="5002" y="100"/>
                  </a:lnTo>
                  <a:cubicBezTo>
                    <a:pt x="4936" y="34"/>
                    <a:pt x="4849" y="1"/>
                    <a:pt x="476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0" name="Google Shape;14350;p66"/>
          <p:cNvGrpSpPr/>
          <p:nvPr/>
        </p:nvGrpSpPr>
        <p:grpSpPr>
          <a:xfrm>
            <a:off x="3007498" y="4183419"/>
            <a:ext cx="375434" cy="329667"/>
            <a:chOff x="3007498" y="4183419"/>
            <a:chExt cx="375434" cy="329667"/>
          </a:xfrm>
        </p:grpSpPr>
        <p:sp>
          <p:nvSpPr>
            <p:cNvPr id="14351" name="Google Shape;14351;p66"/>
            <p:cNvSpPr/>
            <p:nvPr/>
          </p:nvSpPr>
          <p:spPr>
            <a:xfrm>
              <a:off x="3046302" y="4196792"/>
              <a:ext cx="53622" cy="53465"/>
            </a:xfrm>
            <a:custGeom>
              <a:rect b="b" l="l" r="r" t="t"/>
              <a:pathLst>
                <a:path extrusionOk="0" h="2035" w="2041">
                  <a:moveTo>
                    <a:pt x="874" y="1"/>
                  </a:moveTo>
                  <a:cubicBezTo>
                    <a:pt x="738" y="1"/>
                    <a:pt x="605" y="36"/>
                    <a:pt x="486" y="109"/>
                  </a:cubicBezTo>
                  <a:cubicBezTo>
                    <a:pt x="105" y="338"/>
                    <a:pt x="1" y="844"/>
                    <a:pt x="299" y="1323"/>
                  </a:cubicBezTo>
                  <a:cubicBezTo>
                    <a:pt x="543" y="1705"/>
                    <a:pt x="1026" y="2034"/>
                    <a:pt x="1402" y="2034"/>
                  </a:cubicBezTo>
                  <a:cubicBezTo>
                    <a:pt x="1496" y="2034"/>
                    <a:pt x="1583" y="2014"/>
                    <a:pt x="1659" y="1968"/>
                  </a:cubicBezTo>
                  <a:cubicBezTo>
                    <a:pt x="2040" y="1739"/>
                    <a:pt x="1978" y="969"/>
                    <a:pt x="1679" y="490"/>
                  </a:cubicBezTo>
                  <a:cubicBezTo>
                    <a:pt x="1475" y="168"/>
                    <a:pt x="1168" y="1"/>
                    <a:pt x="87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2" name="Google Shape;14352;p66"/>
            <p:cNvSpPr/>
            <p:nvPr/>
          </p:nvSpPr>
          <p:spPr>
            <a:xfrm>
              <a:off x="3007498" y="4244292"/>
              <a:ext cx="50680" cy="42483"/>
            </a:xfrm>
            <a:custGeom>
              <a:rect b="b" l="l" r="r" t="t"/>
              <a:pathLst>
                <a:path extrusionOk="0" h="1617" w="1929">
                  <a:moveTo>
                    <a:pt x="730" y="0"/>
                  </a:moveTo>
                  <a:cubicBezTo>
                    <a:pt x="545" y="0"/>
                    <a:pt x="374" y="75"/>
                    <a:pt x="250" y="215"/>
                  </a:cubicBezTo>
                  <a:cubicBezTo>
                    <a:pt x="0" y="500"/>
                    <a:pt x="49" y="943"/>
                    <a:pt x="417" y="1263"/>
                  </a:cubicBezTo>
                  <a:cubicBezTo>
                    <a:pt x="653" y="1472"/>
                    <a:pt x="1008" y="1616"/>
                    <a:pt x="1295" y="1616"/>
                  </a:cubicBezTo>
                  <a:cubicBezTo>
                    <a:pt x="1454" y="1616"/>
                    <a:pt x="1593" y="1572"/>
                    <a:pt x="1679" y="1471"/>
                  </a:cubicBezTo>
                  <a:cubicBezTo>
                    <a:pt x="1929" y="1186"/>
                    <a:pt x="1679" y="562"/>
                    <a:pt x="1311" y="243"/>
                  </a:cubicBezTo>
                  <a:cubicBezTo>
                    <a:pt x="1126" y="78"/>
                    <a:pt x="920" y="0"/>
                    <a:pt x="73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3" name="Google Shape;14353;p66"/>
            <p:cNvSpPr/>
            <p:nvPr/>
          </p:nvSpPr>
          <p:spPr>
            <a:xfrm>
              <a:off x="3169126" y="4210112"/>
              <a:ext cx="43218" cy="47763"/>
            </a:xfrm>
            <a:custGeom>
              <a:rect b="b" l="l" r="r" t="t"/>
              <a:pathLst>
                <a:path extrusionOk="0" h="1818" w="1645">
                  <a:moveTo>
                    <a:pt x="911" y="0"/>
                  </a:moveTo>
                  <a:cubicBezTo>
                    <a:pt x="642" y="0"/>
                    <a:pt x="365" y="176"/>
                    <a:pt x="209" y="503"/>
                  </a:cubicBezTo>
                  <a:cubicBezTo>
                    <a:pt x="1" y="947"/>
                    <a:pt x="15" y="1620"/>
                    <a:pt x="355" y="1780"/>
                  </a:cubicBezTo>
                  <a:cubicBezTo>
                    <a:pt x="407" y="1805"/>
                    <a:pt x="464" y="1817"/>
                    <a:pt x="524" y="1817"/>
                  </a:cubicBezTo>
                  <a:cubicBezTo>
                    <a:pt x="852" y="1817"/>
                    <a:pt x="1261" y="1463"/>
                    <a:pt x="1437" y="1093"/>
                  </a:cubicBezTo>
                  <a:cubicBezTo>
                    <a:pt x="1645" y="649"/>
                    <a:pt x="1513" y="226"/>
                    <a:pt x="1173" y="60"/>
                  </a:cubicBezTo>
                  <a:cubicBezTo>
                    <a:pt x="1090" y="20"/>
                    <a:pt x="1001" y="0"/>
                    <a:pt x="911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4" name="Google Shape;14354;p66"/>
            <p:cNvSpPr/>
            <p:nvPr/>
          </p:nvSpPr>
          <p:spPr>
            <a:xfrm>
              <a:off x="3056338" y="4262263"/>
              <a:ext cx="135592" cy="89195"/>
            </a:xfrm>
            <a:custGeom>
              <a:rect b="b" l="l" r="r" t="t"/>
              <a:pathLst>
                <a:path extrusionOk="0" h="3395" w="5161">
                  <a:moveTo>
                    <a:pt x="2705" y="1"/>
                  </a:moveTo>
                  <a:cubicBezTo>
                    <a:pt x="2531" y="1"/>
                    <a:pt x="2357" y="18"/>
                    <a:pt x="2185" y="51"/>
                  </a:cubicBezTo>
                  <a:cubicBezTo>
                    <a:pt x="867" y="322"/>
                    <a:pt x="0" y="1543"/>
                    <a:pt x="202" y="2535"/>
                  </a:cubicBezTo>
                  <a:cubicBezTo>
                    <a:pt x="336" y="3177"/>
                    <a:pt x="850" y="3395"/>
                    <a:pt x="1553" y="3395"/>
                  </a:cubicBezTo>
                  <a:cubicBezTo>
                    <a:pt x="1935" y="3395"/>
                    <a:pt x="2373" y="3330"/>
                    <a:pt x="2837" y="3235"/>
                  </a:cubicBezTo>
                  <a:cubicBezTo>
                    <a:pt x="4155" y="2965"/>
                    <a:pt x="5161" y="2493"/>
                    <a:pt x="4904" y="1522"/>
                  </a:cubicBezTo>
                  <a:cubicBezTo>
                    <a:pt x="4641" y="516"/>
                    <a:pt x="3815" y="204"/>
                    <a:pt x="3462" y="107"/>
                  </a:cubicBezTo>
                  <a:cubicBezTo>
                    <a:pt x="3214" y="37"/>
                    <a:pt x="2959" y="1"/>
                    <a:pt x="27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5" name="Google Shape;14355;p66"/>
            <p:cNvSpPr/>
            <p:nvPr/>
          </p:nvSpPr>
          <p:spPr>
            <a:xfrm>
              <a:off x="3111563" y="4183419"/>
              <a:ext cx="46292" cy="57589"/>
            </a:xfrm>
            <a:custGeom>
              <a:rect b="b" l="l" r="r" t="t"/>
              <a:pathLst>
                <a:path extrusionOk="0" h="2192" w="1762">
                  <a:moveTo>
                    <a:pt x="892" y="1"/>
                  </a:moveTo>
                  <a:cubicBezTo>
                    <a:pt x="510" y="1"/>
                    <a:pt x="171" y="298"/>
                    <a:pt x="90" y="798"/>
                  </a:cubicBezTo>
                  <a:cubicBezTo>
                    <a:pt x="0" y="1353"/>
                    <a:pt x="243" y="2102"/>
                    <a:pt x="680" y="2185"/>
                  </a:cubicBezTo>
                  <a:cubicBezTo>
                    <a:pt x="705" y="2190"/>
                    <a:pt x="729" y="2192"/>
                    <a:pt x="754" y="2192"/>
                  </a:cubicBezTo>
                  <a:cubicBezTo>
                    <a:pt x="1168" y="2192"/>
                    <a:pt x="1587" y="1613"/>
                    <a:pt x="1672" y="1089"/>
                  </a:cubicBezTo>
                  <a:cubicBezTo>
                    <a:pt x="1762" y="535"/>
                    <a:pt x="1471" y="104"/>
                    <a:pt x="1034" y="14"/>
                  </a:cubicBezTo>
                  <a:cubicBezTo>
                    <a:pt x="986" y="5"/>
                    <a:pt x="938" y="1"/>
                    <a:pt x="89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6" name="Google Shape;14356;p66"/>
            <p:cNvSpPr/>
            <p:nvPr/>
          </p:nvSpPr>
          <p:spPr>
            <a:xfrm>
              <a:off x="3056706" y="4265415"/>
              <a:ext cx="50496" cy="86069"/>
            </a:xfrm>
            <a:custGeom>
              <a:rect b="b" l="l" r="r" t="t"/>
              <a:pathLst>
                <a:path extrusionOk="0" h="3276" w="1922">
                  <a:moveTo>
                    <a:pt x="1922" y="1"/>
                  </a:moveTo>
                  <a:cubicBezTo>
                    <a:pt x="742" y="361"/>
                    <a:pt x="0" y="1485"/>
                    <a:pt x="188" y="2415"/>
                  </a:cubicBezTo>
                  <a:cubicBezTo>
                    <a:pt x="320" y="3057"/>
                    <a:pt x="833" y="3276"/>
                    <a:pt x="1538" y="3276"/>
                  </a:cubicBezTo>
                  <a:cubicBezTo>
                    <a:pt x="1570" y="3276"/>
                    <a:pt x="1604" y="3276"/>
                    <a:pt x="1637" y="3275"/>
                  </a:cubicBezTo>
                  <a:cubicBezTo>
                    <a:pt x="1464" y="3101"/>
                    <a:pt x="1339" y="2879"/>
                    <a:pt x="1283" y="2643"/>
                  </a:cubicBezTo>
                  <a:cubicBezTo>
                    <a:pt x="1034" y="1783"/>
                    <a:pt x="1297" y="722"/>
                    <a:pt x="192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7" name="Google Shape;14357;p66"/>
            <p:cNvSpPr/>
            <p:nvPr/>
          </p:nvSpPr>
          <p:spPr>
            <a:xfrm>
              <a:off x="3007498" y="4248286"/>
              <a:ext cx="46502" cy="38489"/>
            </a:xfrm>
            <a:custGeom>
              <a:rect b="b" l="l" r="r" t="t"/>
              <a:pathLst>
                <a:path extrusionOk="0" h="1465" w="1770">
                  <a:moveTo>
                    <a:pt x="320" y="1"/>
                  </a:moveTo>
                  <a:cubicBezTo>
                    <a:pt x="292" y="15"/>
                    <a:pt x="271" y="42"/>
                    <a:pt x="250" y="63"/>
                  </a:cubicBezTo>
                  <a:cubicBezTo>
                    <a:pt x="0" y="348"/>
                    <a:pt x="49" y="791"/>
                    <a:pt x="417" y="1111"/>
                  </a:cubicBezTo>
                  <a:cubicBezTo>
                    <a:pt x="649" y="1320"/>
                    <a:pt x="1004" y="1464"/>
                    <a:pt x="1293" y="1464"/>
                  </a:cubicBezTo>
                  <a:cubicBezTo>
                    <a:pt x="1453" y="1464"/>
                    <a:pt x="1593" y="1420"/>
                    <a:pt x="1679" y="1319"/>
                  </a:cubicBezTo>
                  <a:cubicBezTo>
                    <a:pt x="1735" y="1249"/>
                    <a:pt x="1762" y="1173"/>
                    <a:pt x="1769" y="1090"/>
                  </a:cubicBezTo>
                  <a:lnTo>
                    <a:pt x="1769" y="1090"/>
                  </a:lnTo>
                  <a:cubicBezTo>
                    <a:pt x="1764" y="1090"/>
                    <a:pt x="1758" y="1090"/>
                    <a:pt x="1753" y="1090"/>
                  </a:cubicBezTo>
                  <a:cubicBezTo>
                    <a:pt x="1435" y="1090"/>
                    <a:pt x="1001" y="898"/>
                    <a:pt x="708" y="639"/>
                  </a:cubicBezTo>
                  <a:cubicBezTo>
                    <a:pt x="507" y="479"/>
                    <a:pt x="368" y="250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8" name="Google Shape;14358;p66"/>
            <p:cNvSpPr/>
            <p:nvPr/>
          </p:nvSpPr>
          <p:spPr>
            <a:xfrm>
              <a:off x="3046302" y="4197448"/>
              <a:ext cx="44506" cy="52887"/>
            </a:xfrm>
            <a:custGeom>
              <a:rect b="b" l="l" r="r" t="t"/>
              <a:pathLst>
                <a:path extrusionOk="0" h="2013" w="1694">
                  <a:moveTo>
                    <a:pt x="715" y="1"/>
                  </a:moveTo>
                  <a:lnTo>
                    <a:pt x="715" y="1"/>
                  </a:lnTo>
                  <a:cubicBezTo>
                    <a:pt x="632" y="14"/>
                    <a:pt x="556" y="49"/>
                    <a:pt x="486" y="91"/>
                  </a:cubicBezTo>
                  <a:cubicBezTo>
                    <a:pt x="105" y="320"/>
                    <a:pt x="1" y="826"/>
                    <a:pt x="299" y="1305"/>
                  </a:cubicBezTo>
                  <a:cubicBezTo>
                    <a:pt x="542" y="1685"/>
                    <a:pt x="1021" y="2013"/>
                    <a:pt x="1396" y="2013"/>
                  </a:cubicBezTo>
                  <a:cubicBezTo>
                    <a:pt x="1492" y="2013"/>
                    <a:pt x="1582" y="1991"/>
                    <a:pt x="1659" y="1943"/>
                  </a:cubicBezTo>
                  <a:cubicBezTo>
                    <a:pt x="1673" y="1936"/>
                    <a:pt x="1686" y="1929"/>
                    <a:pt x="1693" y="1915"/>
                  </a:cubicBezTo>
                  <a:cubicBezTo>
                    <a:pt x="1319" y="1714"/>
                    <a:pt x="1007" y="1409"/>
                    <a:pt x="806" y="1034"/>
                  </a:cubicBezTo>
                  <a:cubicBezTo>
                    <a:pt x="597" y="639"/>
                    <a:pt x="584" y="264"/>
                    <a:pt x="71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66"/>
            <p:cNvSpPr/>
            <p:nvPr/>
          </p:nvSpPr>
          <p:spPr>
            <a:xfrm>
              <a:off x="3111905" y="4183419"/>
              <a:ext cx="34837" cy="55593"/>
            </a:xfrm>
            <a:custGeom>
              <a:rect b="b" l="l" r="r" t="t"/>
              <a:pathLst>
                <a:path extrusionOk="0" h="2116" w="1326">
                  <a:moveTo>
                    <a:pt x="883" y="1"/>
                  </a:moveTo>
                  <a:cubicBezTo>
                    <a:pt x="503" y="1"/>
                    <a:pt x="158" y="303"/>
                    <a:pt x="77" y="798"/>
                  </a:cubicBezTo>
                  <a:cubicBezTo>
                    <a:pt x="1" y="1277"/>
                    <a:pt x="174" y="1908"/>
                    <a:pt x="514" y="2116"/>
                  </a:cubicBezTo>
                  <a:cubicBezTo>
                    <a:pt x="424" y="1728"/>
                    <a:pt x="438" y="1318"/>
                    <a:pt x="570" y="937"/>
                  </a:cubicBezTo>
                  <a:cubicBezTo>
                    <a:pt x="715" y="514"/>
                    <a:pt x="1000" y="243"/>
                    <a:pt x="1326" y="146"/>
                  </a:cubicBezTo>
                  <a:cubicBezTo>
                    <a:pt x="1236" y="77"/>
                    <a:pt x="1132" y="35"/>
                    <a:pt x="1021" y="14"/>
                  </a:cubicBezTo>
                  <a:cubicBezTo>
                    <a:pt x="974" y="5"/>
                    <a:pt x="928" y="1"/>
                    <a:pt x="88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0" name="Google Shape;14360;p66"/>
            <p:cNvSpPr/>
            <p:nvPr/>
          </p:nvSpPr>
          <p:spPr>
            <a:xfrm>
              <a:off x="3169678" y="4210086"/>
              <a:ext cx="37937" cy="42982"/>
            </a:xfrm>
            <a:custGeom>
              <a:rect b="b" l="l" r="r" t="t"/>
              <a:pathLst>
                <a:path extrusionOk="0" h="1636" w="1444">
                  <a:moveTo>
                    <a:pt x="884" y="0"/>
                  </a:moveTo>
                  <a:cubicBezTo>
                    <a:pt x="615" y="0"/>
                    <a:pt x="343" y="173"/>
                    <a:pt x="188" y="504"/>
                  </a:cubicBezTo>
                  <a:cubicBezTo>
                    <a:pt x="15" y="865"/>
                    <a:pt x="1" y="1365"/>
                    <a:pt x="174" y="1635"/>
                  </a:cubicBezTo>
                  <a:cubicBezTo>
                    <a:pt x="237" y="1295"/>
                    <a:pt x="396" y="976"/>
                    <a:pt x="625" y="719"/>
                  </a:cubicBezTo>
                  <a:cubicBezTo>
                    <a:pt x="828" y="490"/>
                    <a:pt x="1116" y="359"/>
                    <a:pt x="1420" y="359"/>
                  </a:cubicBezTo>
                  <a:cubicBezTo>
                    <a:pt x="1428" y="359"/>
                    <a:pt x="1436" y="359"/>
                    <a:pt x="1443" y="359"/>
                  </a:cubicBezTo>
                  <a:cubicBezTo>
                    <a:pt x="1388" y="227"/>
                    <a:pt x="1284" y="123"/>
                    <a:pt x="1152" y="61"/>
                  </a:cubicBezTo>
                  <a:cubicBezTo>
                    <a:pt x="1066" y="20"/>
                    <a:pt x="975" y="0"/>
                    <a:pt x="88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1" name="Google Shape;14361;p66"/>
            <p:cNvSpPr/>
            <p:nvPr/>
          </p:nvSpPr>
          <p:spPr>
            <a:xfrm>
              <a:off x="3245316" y="4339740"/>
              <a:ext cx="43034" cy="57826"/>
            </a:xfrm>
            <a:custGeom>
              <a:rect b="b" l="l" r="r" t="t"/>
              <a:pathLst>
                <a:path extrusionOk="0" h="2201" w="1638">
                  <a:moveTo>
                    <a:pt x="810" y="1"/>
                  </a:moveTo>
                  <a:cubicBezTo>
                    <a:pt x="383" y="1"/>
                    <a:pt x="34" y="357"/>
                    <a:pt x="14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798" y="2201"/>
                    <a:pt x="804" y="2201"/>
                    <a:pt x="811" y="2201"/>
                  </a:cubicBezTo>
                  <a:cubicBezTo>
                    <a:pt x="1246" y="2201"/>
                    <a:pt x="1610" y="1533"/>
                    <a:pt x="1623" y="980"/>
                  </a:cubicBezTo>
                  <a:cubicBezTo>
                    <a:pt x="1637" y="418"/>
                    <a:pt x="1290" y="22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2" name="Google Shape;14362;p66"/>
            <p:cNvSpPr/>
            <p:nvPr/>
          </p:nvSpPr>
          <p:spPr>
            <a:xfrm>
              <a:off x="3187175" y="4355793"/>
              <a:ext cx="41038" cy="49366"/>
            </a:xfrm>
            <a:custGeom>
              <a:rect b="b" l="l" r="r" t="t"/>
              <a:pathLst>
                <a:path extrusionOk="0" h="1879" w="1562">
                  <a:moveTo>
                    <a:pt x="728" y="1"/>
                  </a:moveTo>
                  <a:cubicBezTo>
                    <a:pt x="675" y="1"/>
                    <a:pt x="622" y="8"/>
                    <a:pt x="569" y="22"/>
                  </a:cubicBezTo>
                  <a:cubicBezTo>
                    <a:pt x="209" y="119"/>
                    <a:pt x="1" y="514"/>
                    <a:pt x="125" y="986"/>
                  </a:cubicBezTo>
                  <a:cubicBezTo>
                    <a:pt x="240" y="1418"/>
                    <a:pt x="628" y="1879"/>
                    <a:pt x="969" y="1879"/>
                  </a:cubicBezTo>
                  <a:cubicBezTo>
                    <a:pt x="1000" y="1879"/>
                    <a:pt x="1031" y="1875"/>
                    <a:pt x="1062" y="1867"/>
                  </a:cubicBezTo>
                  <a:cubicBezTo>
                    <a:pt x="1422" y="1763"/>
                    <a:pt x="1561" y="1111"/>
                    <a:pt x="1436" y="639"/>
                  </a:cubicBezTo>
                  <a:cubicBezTo>
                    <a:pt x="1330" y="237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3" name="Google Shape;14363;p66"/>
            <p:cNvSpPr/>
            <p:nvPr/>
          </p:nvSpPr>
          <p:spPr>
            <a:xfrm>
              <a:off x="3329861" y="4419977"/>
              <a:ext cx="53070" cy="39671"/>
            </a:xfrm>
            <a:custGeom>
              <a:rect b="b" l="l" r="r" t="t"/>
              <a:pathLst>
                <a:path extrusionOk="0" h="1510" w="2020">
                  <a:moveTo>
                    <a:pt x="1259" y="0"/>
                  </a:moveTo>
                  <a:cubicBezTo>
                    <a:pt x="1106" y="0"/>
                    <a:pt x="941" y="45"/>
                    <a:pt x="777" y="138"/>
                  </a:cubicBezTo>
                  <a:cubicBezTo>
                    <a:pt x="361" y="388"/>
                    <a:pt x="1" y="957"/>
                    <a:pt x="188" y="1283"/>
                  </a:cubicBezTo>
                  <a:cubicBezTo>
                    <a:pt x="284" y="1440"/>
                    <a:pt x="496" y="1510"/>
                    <a:pt x="737" y="1510"/>
                  </a:cubicBezTo>
                  <a:cubicBezTo>
                    <a:pt x="984" y="1510"/>
                    <a:pt x="1260" y="1437"/>
                    <a:pt x="1471" y="1311"/>
                  </a:cubicBezTo>
                  <a:cubicBezTo>
                    <a:pt x="1887" y="1061"/>
                    <a:pt x="2019" y="631"/>
                    <a:pt x="1832" y="312"/>
                  </a:cubicBezTo>
                  <a:cubicBezTo>
                    <a:pt x="1713" y="112"/>
                    <a:pt x="1502" y="0"/>
                    <a:pt x="125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4" name="Google Shape;14364;p66"/>
            <p:cNvSpPr/>
            <p:nvPr/>
          </p:nvSpPr>
          <p:spPr>
            <a:xfrm>
              <a:off x="3187911" y="4418111"/>
              <a:ext cx="136328" cy="94975"/>
            </a:xfrm>
            <a:custGeom>
              <a:rect b="b" l="l" r="r" t="t"/>
              <a:pathLst>
                <a:path extrusionOk="0" h="3615" w="5189">
                  <a:moveTo>
                    <a:pt x="2405" y="0"/>
                  </a:moveTo>
                  <a:cubicBezTo>
                    <a:pt x="1490" y="0"/>
                    <a:pt x="662" y="471"/>
                    <a:pt x="382" y="1160"/>
                  </a:cubicBezTo>
                  <a:cubicBezTo>
                    <a:pt x="0" y="2089"/>
                    <a:pt x="930" y="2699"/>
                    <a:pt x="2178" y="3206"/>
                  </a:cubicBezTo>
                  <a:cubicBezTo>
                    <a:pt x="2779" y="3449"/>
                    <a:pt x="3343" y="3614"/>
                    <a:pt x="3805" y="3614"/>
                  </a:cubicBezTo>
                  <a:cubicBezTo>
                    <a:pt x="4303" y="3614"/>
                    <a:pt x="4679" y="3422"/>
                    <a:pt x="4849" y="2928"/>
                  </a:cubicBezTo>
                  <a:cubicBezTo>
                    <a:pt x="5189" y="1950"/>
                    <a:pt x="4675" y="1236"/>
                    <a:pt x="4439" y="951"/>
                  </a:cubicBezTo>
                  <a:cubicBezTo>
                    <a:pt x="4162" y="619"/>
                    <a:pt x="3808" y="362"/>
                    <a:pt x="3406" y="195"/>
                  </a:cubicBezTo>
                  <a:cubicBezTo>
                    <a:pt x="3075" y="61"/>
                    <a:pt x="2734" y="0"/>
                    <a:pt x="240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5" name="Google Shape;14365;p66"/>
            <p:cNvSpPr/>
            <p:nvPr/>
          </p:nvSpPr>
          <p:spPr>
            <a:xfrm>
              <a:off x="3294682" y="4365277"/>
              <a:ext cx="56171" cy="51336"/>
            </a:xfrm>
            <a:custGeom>
              <a:rect b="b" l="l" r="r" t="t"/>
              <a:pathLst>
                <a:path extrusionOk="0" h="1954" w="2138">
                  <a:moveTo>
                    <a:pt x="1305" y="1"/>
                  </a:moveTo>
                  <a:cubicBezTo>
                    <a:pt x="1067" y="1"/>
                    <a:pt x="815" y="108"/>
                    <a:pt x="604" y="334"/>
                  </a:cubicBezTo>
                  <a:cubicBezTo>
                    <a:pt x="216" y="750"/>
                    <a:pt x="1" y="1506"/>
                    <a:pt x="320" y="1818"/>
                  </a:cubicBezTo>
                  <a:cubicBezTo>
                    <a:pt x="418" y="1912"/>
                    <a:pt x="556" y="1953"/>
                    <a:pt x="710" y="1953"/>
                  </a:cubicBezTo>
                  <a:cubicBezTo>
                    <a:pt x="1056" y="1953"/>
                    <a:pt x="1487" y="1745"/>
                    <a:pt x="1756" y="1457"/>
                  </a:cubicBezTo>
                  <a:cubicBezTo>
                    <a:pt x="2137" y="1048"/>
                    <a:pt x="2137" y="514"/>
                    <a:pt x="1825" y="209"/>
                  </a:cubicBezTo>
                  <a:cubicBezTo>
                    <a:pt x="1682" y="72"/>
                    <a:pt x="1498" y="1"/>
                    <a:pt x="13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6" name="Google Shape;14366;p66"/>
            <p:cNvSpPr/>
            <p:nvPr/>
          </p:nvSpPr>
          <p:spPr>
            <a:xfrm>
              <a:off x="3191011" y="4418111"/>
              <a:ext cx="80026" cy="70384"/>
            </a:xfrm>
            <a:custGeom>
              <a:rect b="b" l="l" r="r" t="t"/>
              <a:pathLst>
                <a:path extrusionOk="0" h="2679" w="3046">
                  <a:moveTo>
                    <a:pt x="2285" y="1"/>
                  </a:moveTo>
                  <a:cubicBezTo>
                    <a:pt x="1371" y="1"/>
                    <a:pt x="542" y="472"/>
                    <a:pt x="264" y="1153"/>
                  </a:cubicBezTo>
                  <a:cubicBezTo>
                    <a:pt x="0" y="1791"/>
                    <a:pt x="347" y="2276"/>
                    <a:pt x="992" y="2679"/>
                  </a:cubicBezTo>
                  <a:cubicBezTo>
                    <a:pt x="944" y="2436"/>
                    <a:pt x="957" y="2186"/>
                    <a:pt x="1041" y="1950"/>
                  </a:cubicBezTo>
                  <a:cubicBezTo>
                    <a:pt x="1311" y="1104"/>
                    <a:pt x="2123" y="369"/>
                    <a:pt x="3045" y="112"/>
                  </a:cubicBezTo>
                  <a:cubicBezTo>
                    <a:pt x="2792" y="36"/>
                    <a:pt x="2535" y="1"/>
                    <a:pt x="228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7" name="Google Shape;14367;p66"/>
            <p:cNvSpPr/>
            <p:nvPr/>
          </p:nvSpPr>
          <p:spPr>
            <a:xfrm>
              <a:off x="3187175" y="4355977"/>
              <a:ext cx="33182" cy="49182"/>
            </a:xfrm>
            <a:custGeom>
              <a:rect b="b" l="l" r="r" t="t"/>
              <a:pathLst>
                <a:path extrusionOk="0" h="1872" w="1263">
                  <a:moveTo>
                    <a:pt x="666" y="1"/>
                  </a:moveTo>
                  <a:cubicBezTo>
                    <a:pt x="632" y="1"/>
                    <a:pt x="604" y="8"/>
                    <a:pt x="569" y="15"/>
                  </a:cubicBezTo>
                  <a:cubicBezTo>
                    <a:pt x="209" y="112"/>
                    <a:pt x="1" y="507"/>
                    <a:pt x="125" y="979"/>
                  </a:cubicBezTo>
                  <a:cubicBezTo>
                    <a:pt x="240" y="1411"/>
                    <a:pt x="628" y="1872"/>
                    <a:pt x="969" y="1872"/>
                  </a:cubicBezTo>
                  <a:cubicBezTo>
                    <a:pt x="1000" y="1872"/>
                    <a:pt x="1031" y="1868"/>
                    <a:pt x="1062" y="1860"/>
                  </a:cubicBezTo>
                  <a:cubicBezTo>
                    <a:pt x="1145" y="1832"/>
                    <a:pt x="1214" y="1784"/>
                    <a:pt x="1263" y="1721"/>
                  </a:cubicBezTo>
                  <a:cubicBezTo>
                    <a:pt x="992" y="1541"/>
                    <a:pt x="729" y="1139"/>
                    <a:pt x="632" y="750"/>
                  </a:cubicBezTo>
                  <a:cubicBezTo>
                    <a:pt x="555" y="507"/>
                    <a:pt x="569" y="237"/>
                    <a:pt x="66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8" name="Google Shape;14368;p66"/>
            <p:cNvSpPr/>
            <p:nvPr/>
          </p:nvSpPr>
          <p:spPr>
            <a:xfrm>
              <a:off x="3245316" y="4339740"/>
              <a:ext cx="28453" cy="57826"/>
            </a:xfrm>
            <a:custGeom>
              <a:rect b="b" l="l" r="r" t="t"/>
              <a:pathLst>
                <a:path extrusionOk="0" h="2201" w="1083">
                  <a:moveTo>
                    <a:pt x="810" y="1"/>
                  </a:moveTo>
                  <a:cubicBezTo>
                    <a:pt x="383" y="1"/>
                    <a:pt x="35" y="357"/>
                    <a:pt x="21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805" y="2200"/>
                    <a:pt x="819" y="2194"/>
                    <a:pt x="833" y="2194"/>
                  </a:cubicBezTo>
                  <a:cubicBezTo>
                    <a:pt x="631" y="1819"/>
                    <a:pt x="541" y="1389"/>
                    <a:pt x="583" y="959"/>
                  </a:cubicBezTo>
                  <a:cubicBezTo>
                    <a:pt x="624" y="522"/>
                    <a:pt x="826" y="203"/>
                    <a:pt x="1082" y="57"/>
                  </a:cubicBezTo>
                  <a:cubicBezTo>
                    <a:pt x="1006" y="22"/>
                    <a:pt x="930" y="9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9" name="Google Shape;14369;p66"/>
            <p:cNvSpPr/>
            <p:nvPr/>
          </p:nvSpPr>
          <p:spPr>
            <a:xfrm>
              <a:off x="3296338" y="4365198"/>
              <a:ext cx="51047" cy="44033"/>
            </a:xfrm>
            <a:custGeom>
              <a:rect b="b" l="l" r="r" t="t"/>
              <a:pathLst>
                <a:path extrusionOk="0" h="1676" w="1943">
                  <a:moveTo>
                    <a:pt x="1244" y="1"/>
                  </a:moveTo>
                  <a:cubicBezTo>
                    <a:pt x="1006" y="1"/>
                    <a:pt x="752" y="110"/>
                    <a:pt x="541" y="337"/>
                  </a:cubicBezTo>
                  <a:cubicBezTo>
                    <a:pt x="201" y="697"/>
                    <a:pt x="0" y="1322"/>
                    <a:pt x="160" y="1675"/>
                  </a:cubicBezTo>
                  <a:cubicBezTo>
                    <a:pt x="306" y="1301"/>
                    <a:pt x="548" y="968"/>
                    <a:pt x="867" y="725"/>
                  </a:cubicBezTo>
                  <a:cubicBezTo>
                    <a:pt x="1123" y="533"/>
                    <a:pt x="1392" y="446"/>
                    <a:pt x="1644" y="446"/>
                  </a:cubicBezTo>
                  <a:cubicBezTo>
                    <a:pt x="1747" y="446"/>
                    <a:pt x="1847" y="461"/>
                    <a:pt x="1942" y="489"/>
                  </a:cubicBezTo>
                  <a:cubicBezTo>
                    <a:pt x="1901" y="385"/>
                    <a:pt x="1838" y="288"/>
                    <a:pt x="1762" y="212"/>
                  </a:cubicBezTo>
                  <a:cubicBezTo>
                    <a:pt x="1620" y="72"/>
                    <a:pt x="1437" y="1"/>
                    <a:pt x="1244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0" name="Google Shape;14370;p66"/>
            <p:cNvSpPr/>
            <p:nvPr/>
          </p:nvSpPr>
          <p:spPr>
            <a:xfrm>
              <a:off x="3333697" y="4419898"/>
              <a:ext cx="46844" cy="28138"/>
            </a:xfrm>
            <a:custGeom>
              <a:rect b="b" l="l" r="r" t="t"/>
              <a:pathLst>
                <a:path extrusionOk="0" h="1071" w="1783">
                  <a:moveTo>
                    <a:pt x="1114" y="0"/>
                  </a:moveTo>
                  <a:cubicBezTo>
                    <a:pt x="962" y="0"/>
                    <a:pt x="799" y="45"/>
                    <a:pt x="638" y="141"/>
                  </a:cubicBezTo>
                  <a:cubicBezTo>
                    <a:pt x="299" y="342"/>
                    <a:pt x="0" y="745"/>
                    <a:pt x="0" y="1071"/>
                  </a:cubicBezTo>
                  <a:cubicBezTo>
                    <a:pt x="236" y="821"/>
                    <a:pt x="548" y="648"/>
                    <a:pt x="881" y="564"/>
                  </a:cubicBezTo>
                  <a:cubicBezTo>
                    <a:pt x="974" y="539"/>
                    <a:pt x="1068" y="527"/>
                    <a:pt x="1162" y="527"/>
                  </a:cubicBezTo>
                  <a:cubicBezTo>
                    <a:pt x="1375" y="527"/>
                    <a:pt x="1584" y="592"/>
                    <a:pt x="1762" y="717"/>
                  </a:cubicBezTo>
                  <a:cubicBezTo>
                    <a:pt x="1783" y="578"/>
                    <a:pt x="1755" y="433"/>
                    <a:pt x="1686" y="315"/>
                  </a:cubicBezTo>
                  <a:cubicBezTo>
                    <a:pt x="1566" y="114"/>
                    <a:pt x="1355" y="0"/>
                    <a:pt x="111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71" name="Google Shape;14371;p66"/>
          <p:cNvGrpSpPr/>
          <p:nvPr/>
        </p:nvGrpSpPr>
        <p:grpSpPr>
          <a:xfrm>
            <a:off x="6919276" y="2766990"/>
            <a:ext cx="274550" cy="354728"/>
            <a:chOff x="7606826" y="2419290"/>
            <a:chExt cx="274550" cy="354728"/>
          </a:xfrm>
        </p:grpSpPr>
        <p:sp>
          <p:nvSpPr>
            <p:cNvPr id="14372" name="Google Shape;14372;p66"/>
            <p:cNvSpPr/>
            <p:nvPr/>
          </p:nvSpPr>
          <p:spPr>
            <a:xfrm>
              <a:off x="7606826" y="2619370"/>
              <a:ext cx="274550" cy="154649"/>
            </a:xfrm>
            <a:custGeom>
              <a:rect b="b" l="l" r="r" t="t"/>
              <a:pathLst>
                <a:path extrusionOk="0" h="5906" w="10485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3" name="Google Shape;14373;p66"/>
            <p:cNvSpPr/>
            <p:nvPr/>
          </p:nvSpPr>
          <p:spPr>
            <a:xfrm>
              <a:off x="7606826" y="2667576"/>
              <a:ext cx="274550" cy="106442"/>
            </a:xfrm>
            <a:custGeom>
              <a:rect b="b" l="l" r="r" t="t"/>
              <a:pathLst>
                <a:path extrusionOk="0" h="4065" w="10485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4" name="Google Shape;14374;p66"/>
            <p:cNvSpPr/>
            <p:nvPr/>
          </p:nvSpPr>
          <p:spPr>
            <a:xfrm>
              <a:off x="7703998" y="2619370"/>
              <a:ext cx="79943" cy="22886"/>
            </a:xfrm>
            <a:custGeom>
              <a:rect b="b" l="l" r="r" t="t"/>
              <a:pathLst>
                <a:path extrusionOk="0" h="874" w="3053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5" name="Google Shape;14375;p66"/>
            <p:cNvSpPr/>
            <p:nvPr/>
          </p:nvSpPr>
          <p:spPr>
            <a:xfrm>
              <a:off x="7647543" y="2470744"/>
              <a:ext cx="192617" cy="160147"/>
            </a:xfrm>
            <a:custGeom>
              <a:rect b="b" l="l" r="r" t="t"/>
              <a:pathLst>
                <a:path extrusionOk="0" h="6116" w="7356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6" name="Google Shape;14376;p66"/>
            <p:cNvSpPr/>
            <p:nvPr/>
          </p:nvSpPr>
          <p:spPr>
            <a:xfrm>
              <a:off x="7651785" y="2470744"/>
              <a:ext cx="166379" cy="160121"/>
            </a:xfrm>
            <a:custGeom>
              <a:rect b="b" l="l" r="r" t="t"/>
              <a:pathLst>
                <a:path extrusionOk="0" h="6115" w="6354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7" name="Google Shape;14377;p66"/>
            <p:cNvSpPr/>
            <p:nvPr/>
          </p:nvSpPr>
          <p:spPr>
            <a:xfrm>
              <a:off x="7654770" y="2419290"/>
              <a:ext cx="174156" cy="114428"/>
            </a:xfrm>
            <a:custGeom>
              <a:rect b="b" l="l" r="r" t="t"/>
              <a:pathLst>
                <a:path extrusionOk="0" h="4370" w="6651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66"/>
            <p:cNvSpPr/>
            <p:nvPr/>
          </p:nvSpPr>
          <p:spPr>
            <a:xfrm>
              <a:off x="7654770" y="2419290"/>
              <a:ext cx="71983" cy="114428"/>
            </a:xfrm>
            <a:custGeom>
              <a:rect b="b" l="l" r="r" t="t"/>
              <a:pathLst>
                <a:path extrusionOk="0" h="4370" w="2749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9" name="Google Shape;14379;p66"/>
            <p:cNvSpPr/>
            <p:nvPr/>
          </p:nvSpPr>
          <p:spPr>
            <a:xfrm>
              <a:off x="7703998" y="2533640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0" name="Google Shape;14380;p66"/>
            <p:cNvSpPr/>
            <p:nvPr/>
          </p:nvSpPr>
          <p:spPr>
            <a:xfrm>
              <a:off x="7772681" y="2533640"/>
              <a:ext cx="11260" cy="17308"/>
            </a:xfrm>
            <a:custGeom>
              <a:rect b="b" l="l" r="r" t="t"/>
              <a:pathLst>
                <a:path extrusionOk="0" h="661" w="43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1" name="Google Shape;14381;p66"/>
            <p:cNvSpPr/>
            <p:nvPr/>
          </p:nvSpPr>
          <p:spPr>
            <a:xfrm>
              <a:off x="7718714" y="2573598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2" name="Google Shape;14382;p66"/>
            <p:cNvSpPr/>
            <p:nvPr/>
          </p:nvSpPr>
          <p:spPr>
            <a:xfrm>
              <a:off x="7696483" y="2516463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3" name="Google Shape;14383;p66"/>
            <p:cNvSpPr/>
            <p:nvPr/>
          </p:nvSpPr>
          <p:spPr>
            <a:xfrm>
              <a:off x="7764931" y="2516463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4" name="Google Shape;14384;p66"/>
            <p:cNvSpPr/>
            <p:nvPr/>
          </p:nvSpPr>
          <p:spPr>
            <a:xfrm>
              <a:off x="7772681" y="2419290"/>
              <a:ext cx="68474" cy="68709"/>
            </a:xfrm>
            <a:custGeom>
              <a:rect b="b" l="l" r="r" t="t"/>
              <a:pathLst>
                <a:path extrusionOk="0" h="2624" w="2615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5" name="Google Shape;14385;p66"/>
            <p:cNvSpPr/>
            <p:nvPr/>
          </p:nvSpPr>
          <p:spPr>
            <a:xfrm>
              <a:off x="7749717" y="2447753"/>
              <a:ext cx="34224" cy="34512"/>
            </a:xfrm>
            <a:custGeom>
              <a:rect b="b" l="l" r="r" t="t"/>
              <a:pathLst>
                <a:path extrusionOk="0" h="1318" w="1307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6" name="Google Shape;14386;p66"/>
            <p:cNvSpPr/>
            <p:nvPr/>
          </p:nvSpPr>
          <p:spPr>
            <a:xfrm>
              <a:off x="7654770" y="2667576"/>
              <a:ext cx="178398" cy="77717"/>
            </a:xfrm>
            <a:custGeom>
              <a:rect b="b" l="l" r="r" t="t"/>
              <a:pathLst>
                <a:path extrusionOk="0" h="2968" w="6813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87" name="Google Shape;14387;p66"/>
          <p:cNvGrpSpPr/>
          <p:nvPr/>
        </p:nvGrpSpPr>
        <p:grpSpPr>
          <a:xfrm>
            <a:off x="7550168" y="2777003"/>
            <a:ext cx="263316" cy="354728"/>
            <a:chOff x="8062968" y="2419290"/>
            <a:chExt cx="263316" cy="354728"/>
          </a:xfrm>
        </p:grpSpPr>
        <p:sp>
          <p:nvSpPr>
            <p:cNvPr id="14388" name="Google Shape;14388;p66"/>
            <p:cNvSpPr/>
            <p:nvPr/>
          </p:nvSpPr>
          <p:spPr>
            <a:xfrm>
              <a:off x="8080198" y="2436520"/>
              <a:ext cx="97434" cy="257320"/>
            </a:xfrm>
            <a:custGeom>
              <a:rect b="b" l="l" r="r" t="t"/>
              <a:pathLst>
                <a:path extrusionOk="0" h="9827" w="3721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66"/>
            <p:cNvSpPr/>
            <p:nvPr/>
          </p:nvSpPr>
          <p:spPr>
            <a:xfrm>
              <a:off x="8131652" y="2419290"/>
              <a:ext cx="183138" cy="268815"/>
            </a:xfrm>
            <a:custGeom>
              <a:rect b="b" l="l" r="r" t="t"/>
              <a:pathLst>
                <a:path extrusionOk="0" h="10266" w="6994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66"/>
            <p:cNvSpPr/>
            <p:nvPr/>
          </p:nvSpPr>
          <p:spPr>
            <a:xfrm>
              <a:off x="8103188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1" name="Google Shape;14391;p66"/>
            <p:cNvSpPr/>
            <p:nvPr/>
          </p:nvSpPr>
          <p:spPr>
            <a:xfrm>
              <a:off x="8103188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2" name="Google Shape;14392;p66"/>
            <p:cNvSpPr/>
            <p:nvPr/>
          </p:nvSpPr>
          <p:spPr>
            <a:xfrm>
              <a:off x="8263310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3" name="Google Shape;14393;p66"/>
            <p:cNvSpPr/>
            <p:nvPr/>
          </p:nvSpPr>
          <p:spPr>
            <a:xfrm>
              <a:off x="8263310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4" name="Google Shape;14394;p66"/>
            <p:cNvSpPr/>
            <p:nvPr/>
          </p:nvSpPr>
          <p:spPr>
            <a:xfrm>
              <a:off x="8062968" y="2625131"/>
              <a:ext cx="263316" cy="148888"/>
            </a:xfrm>
            <a:custGeom>
              <a:rect b="b" l="l" r="r" t="t"/>
              <a:pathLst>
                <a:path extrusionOk="0" h="5686" w="10056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5" name="Google Shape;14395;p66"/>
            <p:cNvSpPr/>
            <p:nvPr/>
          </p:nvSpPr>
          <p:spPr>
            <a:xfrm>
              <a:off x="8160376" y="2625131"/>
              <a:ext cx="68736" cy="22990"/>
            </a:xfrm>
            <a:custGeom>
              <a:rect b="b" l="l" r="r" t="t"/>
              <a:pathLst>
                <a:path extrusionOk="0" h="878" w="2625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6" name="Google Shape;14396;p66"/>
            <p:cNvSpPr/>
            <p:nvPr/>
          </p:nvSpPr>
          <p:spPr>
            <a:xfrm>
              <a:off x="8098187" y="2482239"/>
              <a:ext cx="192617" cy="154387"/>
            </a:xfrm>
            <a:custGeom>
              <a:rect b="b" l="l" r="r" t="t"/>
              <a:pathLst>
                <a:path extrusionOk="0" h="5896" w="7356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66"/>
            <p:cNvSpPr/>
            <p:nvPr/>
          </p:nvSpPr>
          <p:spPr>
            <a:xfrm>
              <a:off x="8154642" y="2539872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8" name="Google Shape;14398;p66"/>
            <p:cNvSpPr/>
            <p:nvPr/>
          </p:nvSpPr>
          <p:spPr>
            <a:xfrm>
              <a:off x="8223325" y="2539872"/>
              <a:ext cx="11286" cy="17334"/>
            </a:xfrm>
            <a:custGeom>
              <a:rect b="b" l="l" r="r" t="t"/>
              <a:pathLst>
                <a:path extrusionOk="0" h="662" w="431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9" name="Google Shape;14399;p66"/>
            <p:cNvSpPr/>
            <p:nvPr/>
          </p:nvSpPr>
          <p:spPr>
            <a:xfrm>
              <a:off x="8169358" y="2585094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0" name="Google Shape;14400;p66"/>
            <p:cNvSpPr/>
            <p:nvPr/>
          </p:nvSpPr>
          <p:spPr>
            <a:xfrm>
              <a:off x="8146734" y="2519317"/>
              <a:ext cx="23017" cy="14664"/>
            </a:xfrm>
            <a:custGeom>
              <a:rect b="b" l="l" r="r" t="t"/>
              <a:pathLst>
                <a:path extrusionOk="0" h="560" w="879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1" name="Google Shape;14401;p66"/>
            <p:cNvSpPr/>
            <p:nvPr/>
          </p:nvSpPr>
          <p:spPr>
            <a:xfrm>
              <a:off x="8219476" y="2519317"/>
              <a:ext cx="23278" cy="14664"/>
            </a:xfrm>
            <a:custGeom>
              <a:rect b="b" l="l" r="r" t="t"/>
              <a:pathLst>
                <a:path extrusionOk="0" h="560" w="889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2" name="Google Shape;14402;p66"/>
            <p:cNvSpPr/>
            <p:nvPr/>
          </p:nvSpPr>
          <p:spPr>
            <a:xfrm>
              <a:off x="8062968" y="2692321"/>
              <a:ext cx="263316" cy="81697"/>
            </a:xfrm>
            <a:custGeom>
              <a:rect b="b" l="l" r="r" t="t"/>
              <a:pathLst>
                <a:path extrusionOk="0" h="3120" w="10056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3" name="Google Shape;14403;p66"/>
            <p:cNvSpPr/>
            <p:nvPr/>
          </p:nvSpPr>
          <p:spPr>
            <a:xfrm>
              <a:off x="8087949" y="2692557"/>
              <a:ext cx="213355" cy="58550"/>
            </a:xfrm>
            <a:custGeom>
              <a:rect b="b" l="l" r="r" t="t"/>
              <a:pathLst>
                <a:path extrusionOk="0" h="2236" w="8148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4" name="Google Shape;14404;p66"/>
            <p:cNvSpPr/>
            <p:nvPr/>
          </p:nvSpPr>
          <p:spPr>
            <a:xfrm>
              <a:off x="8102429" y="2482239"/>
              <a:ext cx="138152" cy="154387"/>
            </a:xfrm>
            <a:custGeom>
              <a:rect b="b" l="l" r="r" t="t"/>
              <a:pathLst>
                <a:path extrusionOk="0" h="5896" w="5276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08" name="Shape 14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9" name="Google Shape;14409;p67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10" name="Google Shape;14410;p67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11" name="Google Shape;14411;p67"/>
          <p:cNvGrpSpPr/>
          <p:nvPr/>
        </p:nvGrpSpPr>
        <p:grpSpPr>
          <a:xfrm>
            <a:off x="7075663" y="2444129"/>
            <a:ext cx="362163" cy="347098"/>
            <a:chOff x="7075663" y="2444129"/>
            <a:chExt cx="362163" cy="347098"/>
          </a:xfrm>
        </p:grpSpPr>
        <p:sp>
          <p:nvSpPr>
            <p:cNvPr id="14412" name="Google Shape;14412;p67"/>
            <p:cNvSpPr/>
            <p:nvPr/>
          </p:nvSpPr>
          <p:spPr>
            <a:xfrm>
              <a:off x="7165817" y="2444129"/>
              <a:ext cx="181854" cy="100713"/>
            </a:xfrm>
            <a:custGeom>
              <a:rect b="b" l="l" r="r" t="t"/>
              <a:pathLst>
                <a:path extrusionOk="0" h="3844" w="6941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3" name="Google Shape;14413;p67"/>
            <p:cNvSpPr/>
            <p:nvPr/>
          </p:nvSpPr>
          <p:spPr>
            <a:xfrm>
              <a:off x="7166053" y="2517201"/>
              <a:ext cx="27405" cy="27405"/>
            </a:xfrm>
            <a:custGeom>
              <a:rect b="b" l="l" r="r" t="t"/>
              <a:pathLst>
                <a:path extrusionOk="0" h="1046" w="1046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4" name="Google Shape;14414;p67"/>
            <p:cNvSpPr/>
            <p:nvPr/>
          </p:nvSpPr>
          <p:spPr>
            <a:xfrm>
              <a:off x="7320266" y="2517201"/>
              <a:ext cx="27405" cy="27641"/>
            </a:xfrm>
            <a:custGeom>
              <a:rect b="b" l="l" r="r" t="t"/>
              <a:pathLst>
                <a:path extrusionOk="0" h="1055" w="1046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5" name="Google Shape;14415;p67"/>
            <p:cNvSpPr/>
            <p:nvPr/>
          </p:nvSpPr>
          <p:spPr>
            <a:xfrm>
              <a:off x="7075899" y="2544580"/>
              <a:ext cx="361927" cy="246647"/>
            </a:xfrm>
            <a:custGeom>
              <a:rect b="b" l="l" r="r" t="t"/>
              <a:pathLst>
                <a:path extrusionOk="0" h="9414" w="13814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6" name="Google Shape;14416;p67"/>
            <p:cNvSpPr/>
            <p:nvPr/>
          </p:nvSpPr>
          <p:spPr>
            <a:xfrm>
              <a:off x="7298153" y="2544580"/>
              <a:ext cx="139672" cy="246647"/>
            </a:xfrm>
            <a:custGeom>
              <a:rect b="b" l="l" r="r" t="t"/>
              <a:pathLst>
                <a:path extrusionOk="0" h="9414" w="5331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7" name="Google Shape;14417;p67"/>
            <p:cNvSpPr/>
            <p:nvPr/>
          </p:nvSpPr>
          <p:spPr>
            <a:xfrm>
              <a:off x="7075663" y="2743229"/>
              <a:ext cx="362163" cy="47998"/>
            </a:xfrm>
            <a:custGeom>
              <a:rect b="b" l="l" r="r" t="t"/>
              <a:pathLst>
                <a:path extrusionOk="0" h="1832" w="13823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8" name="Google Shape;14418;p67"/>
            <p:cNvSpPr/>
            <p:nvPr/>
          </p:nvSpPr>
          <p:spPr>
            <a:xfrm>
              <a:off x="7374002" y="2743464"/>
              <a:ext cx="63823" cy="47763"/>
            </a:xfrm>
            <a:custGeom>
              <a:rect b="b" l="l" r="r" t="t"/>
              <a:pathLst>
                <a:path extrusionOk="0" h="1823" w="2436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9" name="Google Shape;14419;p67"/>
            <p:cNvSpPr/>
            <p:nvPr/>
          </p:nvSpPr>
          <p:spPr>
            <a:xfrm>
              <a:off x="7198960" y="2593286"/>
              <a:ext cx="115542" cy="115306"/>
            </a:xfrm>
            <a:custGeom>
              <a:rect b="b" l="l" r="r" t="t"/>
              <a:pathLst>
                <a:path extrusionOk="0" h="4401" w="441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20" name="Google Shape;14420;p67"/>
          <p:cNvGrpSpPr/>
          <p:nvPr/>
        </p:nvGrpSpPr>
        <p:grpSpPr>
          <a:xfrm>
            <a:off x="6638175" y="2436584"/>
            <a:ext cx="372197" cy="362163"/>
            <a:chOff x="6638175" y="2436584"/>
            <a:chExt cx="372197" cy="362163"/>
          </a:xfrm>
        </p:grpSpPr>
        <p:sp>
          <p:nvSpPr>
            <p:cNvPr id="14421" name="Google Shape;14421;p67"/>
            <p:cNvSpPr/>
            <p:nvPr/>
          </p:nvSpPr>
          <p:spPr>
            <a:xfrm>
              <a:off x="6638175" y="2436584"/>
              <a:ext cx="182090" cy="362163"/>
            </a:xfrm>
            <a:custGeom>
              <a:rect b="b" l="l" r="r" t="t"/>
              <a:pathLst>
                <a:path extrusionOk="0" h="13823" w="695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2" name="Google Shape;14422;p67"/>
            <p:cNvSpPr/>
            <p:nvPr/>
          </p:nvSpPr>
          <p:spPr>
            <a:xfrm>
              <a:off x="6662017" y="2441850"/>
              <a:ext cx="158248" cy="356792"/>
            </a:xfrm>
            <a:custGeom>
              <a:rect b="b" l="l" r="r" t="t"/>
              <a:pathLst>
                <a:path extrusionOk="0" h="13618" w="604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3" name="Google Shape;14423;p67"/>
            <p:cNvSpPr/>
            <p:nvPr/>
          </p:nvSpPr>
          <p:spPr>
            <a:xfrm>
              <a:off x="6638175" y="2617652"/>
              <a:ext cx="182090" cy="181094"/>
            </a:xfrm>
            <a:custGeom>
              <a:rect b="b" l="l" r="r" t="t"/>
              <a:pathLst>
                <a:path extrusionOk="0" h="6912" w="695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4" name="Google Shape;14424;p67"/>
            <p:cNvSpPr/>
            <p:nvPr/>
          </p:nvSpPr>
          <p:spPr>
            <a:xfrm>
              <a:off x="6662017" y="2617652"/>
              <a:ext cx="158248" cy="180990"/>
            </a:xfrm>
            <a:custGeom>
              <a:rect b="b" l="l" r="r" t="t"/>
              <a:pathLst>
                <a:path extrusionOk="0" h="6908" w="604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67"/>
            <p:cNvSpPr/>
            <p:nvPr/>
          </p:nvSpPr>
          <p:spPr>
            <a:xfrm>
              <a:off x="6846623" y="2467762"/>
              <a:ext cx="160999" cy="153899"/>
            </a:xfrm>
            <a:custGeom>
              <a:rect b="b" l="l" r="r" t="t"/>
              <a:pathLst>
                <a:path extrusionOk="0" h="5874" w="6145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6" name="Google Shape;14426;p67"/>
            <p:cNvSpPr/>
            <p:nvPr/>
          </p:nvSpPr>
          <p:spPr>
            <a:xfrm>
              <a:off x="6857155" y="2478530"/>
              <a:ext cx="151462" cy="143576"/>
            </a:xfrm>
            <a:custGeom>
              <a:rect b="b" l="l" r="r" t="t"/>
              <a:pathLst>
                <a:path extrusionOk="0" h="5480" w="5781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7" name="Google Shape;14427;p67"/>
            <p:cNvSpPr/>
            <p:nvPr/>
          </p:nvSpPr>
          <p:spPr>
            <a:xfrm>
              <a:off x="6846623" y="2636621"/>
              <a:ext cx="160999" cy="153794"/>
            </a:xfrm>
            <a:custGeom>
              <a:rect b="b" l="l" r="r" t="t"/>
              <a:pathLst>
                <a:path extrusionOk="0" h="5870" w="6145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8" name="Google Shape;14428;p67"/>
            <p:cNvSpPr/>
            <p:nvPr/>
          </p:nvSpPr>
          <p:spPr>
            <a:xfrm>
              <a:off x="6857155" y="2647546"/>
              <a:ext cx="153218" cy="142790"/>
            </a:xfrm>
            <a:custGeom>
              <a:rect b="b" l="l" r="r" t="t"/>
              <a:pathLst>
                <a:path extrusionOk="0" h="5450" w="5848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67"/>
            <p:cNvSpPr/>
            <p:nvPr/>
          </p:nvSpPr>
          <p:spPr>
            <a:xfrm>
              <a:off x="6863941" y="2485552"/>
              <a:ext cx="118555" cy="118581"/>
            </a:xfrm>
            <a:custGeom>
              <a:rect b="b" l="l" r="r" t="t"/>
              <a:pathLst>
                <a:path extrusionOk="0" h="4526" w="4525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67"/>
            <p:cNvSpPr/>
            <p:nvPr/>
          </p:nvSpPr>
          <p:spPr>
            <a:xfrm>
              <a:off x="6863941" y="2654332"/>
              <a:ext cx="118555" cy="118555"/>
            </a:xfrm>
            <a:custGeom>
              <a:rect b="b" l="l" r="r" t="t"/>
              <a:pathLst>
                <a:path extrusionOk="0" h="4525" w="4525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67"/>
            <p:cNvSpPr/>
            <p:nvPr/>
          </p:nvSpPr>
          <p:spPr>
            <a:xfrm>
              <a:off x="6863941" y="2758294"/>
              <a:ext cx="20881" cy="14593"/>
            </a:xfrm>
            <a:custGeom>
              <a:rect b="b" l="l" r="r" t="t"/>
              <a:pathLst>
                <a:path extrusionOk="0" h="557" w="797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67"/>
            <p:cNvSpPr/>
            <p:nvPr/>
          </p:nvSpPr>
          <p:spPr>
            <a:xfrm>
              <a:off x="6967902" y="2654332"/>
              <a:ext cx="14593" cy="20619"/>
            </a:xfrm>
            <a:custGeom>
              <a:rect b="b" l="l" r="r" t="t"/>
              <a:pathLst>
                <a:path extrusionOk="0" h="787" w="557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67"/>
            <p:cNvSpPr/>
            <p:nvPr/>
          </p:nvSpPr>
          <p:spPr>
            <a:xfrm>
              <a:off x="6944820" y="2566169"/>
              <a:ext cx="37676" cy="37702"/>
            </a:xfrm>
            <a:custGeom>
              <a:rect b="b" l="l" r="r" t="t"/>
              <a:pathLst>
                <a:path extrusionOk="0" h="1439" w="1438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4" name="Google Shape;14434;p67"/>
          <p:cNvGrpSpPr/>
          <p:nvPr/>
        </p:nvGrpSpPr>
        <p:grpSpPr>
          <a:xfrm>
            <a:off x="6192906" y="2439440"/>
            <a:ext cx="371699" cy="356084"/>
            <a:chOff x="6192906" y="2439440"/>
            <a:chExt cx="371699" cy="356084"/>
          </a:xfrm>
        </p:grpSpPr>
        <p:sp>
          <p:nvSpPr>
            <p:cNvPr id="14435" name="Google Shape;14435;p67"/>
            <p:cNvSpPr/>
            <p:nvPr/>
          </p:nvSpPr>
          <p:spPr>
            <a:xfrm>
              <a:off x="6227805" y="2461710"/>
              <a:ext cx="247904" cy="110381"/>
            </a:xfrm>
            <a:custGeom>
              <a:rect b="b" l="l" r="r" t="t"/>
              <a:pathLst>
                <a:path extrusionOk="0" h="4213" w="9462">
                  <a:moveTo>
                    <a:pt x="308" y="0"/>
                  </a:moveTo>
                  <a:lnTo>
                    <a:pt x="1" y="470"/>
                  </a:lnTo>
                  <a:lnTo>
                    <a:pt x="729" y="959"/>
                  </a:lnTo>
                  <a:lnTo>
                    <a:pt x="729" y="3815"/>
                  </a:lnTo>
                  <a:lnTo>
                    <a:pt x="1285" y="3815"/>
                  </a:lnTo>
                  <a:lnTo>
                    <a:pt x="1285" y="2684"/>
                  </a:lnTo>
                  <a:lnTo>
                    <a:pt x="6615" y="2684"/>
                  </a:lnTo>
                  <a:lnTo>
                    <a:pt x="6615" y="3940"/>
                  </a:lnTo>
                  <a:cubicBezTo>
                    <a:pt x="6615" y="4122"/>
                    <a:pt x="6756" y="4213"/>
                    <a:pt x="6898" y="4213"/>
                  </a:cubicBezTo>
                  <a:cubicBezTo>
                    <a:pt x="7039" y="4213"/>
                    <a:pt x="7180" y="4122"/>
                    <a:pt x="7180" y="3940"/>
                  </a:cubicBezTo>
                  <a:lnTo>
                    <a:pt x="7180" y="2694"/>
                  </a:lnTo>
                  <a:lnTo>
                    <a:pt x="9174" y="2694"/>
                  </a:lnTo>
                  <a:cubicBezTo>
                    <a:pt x="9327" y="2694"/>
                    <a:pt x="9452" y="2559"/>
                    <a:pt x="9452" y="2406"/>
                  </a:cubicBezTo>
                  <a:cubicBezTo>
                    <a:pt x="9461" y="2258"/>
                    <a:pt x="9345" y="2128"/>
                    <a:pt x="9199" y="2128"/>
                  </a:cubicBezTo>
                  <a:cubicBezTo>
                    <a:pt x="9194" y="2128"/>
                    <a:pt x="9189" y="2128"/>
                    <a:pt x="9184" y="2128"/>
                  </a:cubicBezTo>
                  <a:lnTo>
                    <a:pt x="1285" y="2128"/>
                  </a:lnTo>
                  <a:lnTo>
                    <a:pt x="1285" y="805"/>
                  </a:lnTo>
                  <a:cubicBezTo>
                    <a:pt x="1285" y="709"/>
                    <a:pt x="1247" y="623"/>
                    <a:pt x="1170" y="575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6" name="Google Shape;14436;p67"/>
            <p:cNvSpPr/>
            <p:nvPr/>
          </p:nvSpPr>
          <p:spPr>
            <a:xfrm>
              <a:off x="6483962" y="2670078"/>
              <a:ext cx="14593" cy="54575"/>
            </a:xfrm>
            <a:custGeom>
              <a:rect b="b" l="l" r="r" t="t"/>
              <a:pathLst>
                <a:path extrusionOk="0" h="2083" w="557">
                  <a:moveTo>
                    <a:pt x="279" y="1"/>
                  </a:moveTo>
                  <a:cubicBezTo>
                    <a:pt x="140" y="1"/>
                    <a:pt x="1" y="94"/>
                    <a:pt x="1" y="281"/>
                  </a:cubicBezTo>
                  <a:lnTo>
                    <a:pt x="1" y="1805"/>
                  </a:lnTo>
                  <a:cubicBezTo>
                    <a:pt x="1" y="1958"/>
                    <a:pt x="126" y="2083"/>
                    <a:pt x="279" y="2083"/>
                  </a:cubicBezTo>
                  <a:cubicBezTo>
                    <a:pt x="432" y="2083"/>
                    <a:pt x="557" y="1958"/>
                    <a:pt x="557" y="1805"/>
                  </a:cubicBezTo>
                  <a:lnTo>
                    <a:pt x="557" y="281"/>
                  </a:lnTo>
                  <a:cubicBezTo>
                    <a:pt x="557" y="94"/>
                    <a:pt x="418" y="1"/>
                    <a:pt x="279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7" name="Google Shape;14437;p67"/>
            <p:cNvSpPr/>
            <p:nvPr/>
          </p:nvSpPr>
          <p:spPr>
            <a:xfrm>
              <a:off x="6246905" y="2554117"/>
              <a:ext cx="251651" cy="128118"/>
            </a:xfrm>
            <a:custGeom>
              <a:rect b="b" l="l" r="r" t="t"/>
              <a:pathLst>
                <a:path extrusionOk="0" h="4890" w="9605">
                  <a:moveTo>
                    <a:pt x="0" y="1"/>
                  </a:moveTo>
                  <a:lnTo>
                    <a:pt x="0" y="2589"/>
                  </a:lnTo>
                  <a:cubicBezTo>
                    <a:pt x="501" y="2348"/>
                    <a:pt x="1055" y="2214"/>
                    <a:pt x="1619" y="2214"/>
                  </a:cubicBezTo>
                  <a:cubicBezTo>
                    <a:pt x="1639" y="2214"/>
                    <a:pt x="1658" y="2214"/>
                    <a:pt x="1678" y="2215"/>
                  </a:cubicBezTo>
                  <a:cubicBezTo>
                    <a:pt x="3557" y="2215"/>
                    <a:pt x="4640" y="3106"/>
                    <a:pt x="4975" y="4889"/>
                  </a:cubicBezTo>
                  <a:lnTo>
                    <a:pt x="9605" y="4889"/>
                  </a:lnTo>
                  <a:lnTo>
                    <a:pt x="9605" y="3950"/>
                  </a:lnTo>
                  <a:lnTo>
                    <a:pt x="9605" y="2953"/>
                  </a:lnTo>
                  <a:cubicBezTo>
                    <a:pt x="9509" y="1304"/>
                    <a:pt x="8148" y="10"/>
                    <a:pt x="649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67"/>
            <p:cNvSpPr/>
            <p:nvPr/>
          </p:nvSpPr>
          <p:spPr>
            <a:xfrm>
              <a:off x="6246905" y="2584142"/>
              <a:ext cx="167287" cy="97831"/>
            </a:xfrm>
            <a:custGeom>
              <a:rect b="b" l="l" r="r" t="t"/>
              <a:pathLst>
                <a:path extrusionOk="0" h="3734" w="6385">
                  <a:moveTo>
                    <a:pt x="1673" y="1"/>
                  </a:moveTo>
                  <a:cubicBezTo>
                    <a:pt x="1119" y="1"/>
                    <a:pt x="554" y="97"/>
                    <a:pt x="0" y="302"/>
                  </a:cubicBezTo>
                  <a:lnTo>
                    <a:pt x="0" y="1443"/>
                  </a:lnTo>
                  <a:cubicBezTo>
                    <a:pt x="510" y="1202"/>
                    <a:pt x="1055" y="1068"/>
                    <a:pt x="1619" y="1068"/>
                  </a:cubicBezTo>
                  <a:cubicBezTo>
                    <a:pt x="1639" y="1068"/>
                    <a:pt x="1658" y="1068"/>
                    <a:pt x="1678" y="1069"/>
                  </a:cubicBezTo>
                  <a:cubicBezTo>
                    <a:pt x="1688" y="1069"/>
                    <a:pt x="1698" y="1069"/>
                    <a:pt x="1707" y="1069"/>
                  </a:cubicBezTo>
                  <a:cubicBezTo>
                    <a:pt x="3568" y="1069"/>
                    <a:pt x="4641" y="1970"/>
                    <a:pt x="4975" y="3733"/>
                  </a:cubicBezTo>
                  <a:lnTo>
                    <a:pt x="6384" y="3733"/>
                  </a:lnTo>
                  <a:cubicBezTo>
                    <a:pt x="5850" y="1481"/>
                    <a:pt x="3843" y="1"/>
                    <a:pt x="167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67"/>
            <p:cNvSpPr/>
            <p:nvPr/>
          </p:nvSpPr>
          <p:spPr>
            <a:xfrm>
              <a:off x="6192906" y="2605102"/>
              <a:ext cx="197915" cy="190369"/>
            </a:xfrm>
            <a:custGeom>
              <a:rect b="b" l="l" r="r" t="t"/>
              <a:pathLst>
                <a:path extrusionOk="0" h="7266" w="7554">
                  <a:moveTo>
                    <a:pt x="3921" y="0"/>
                  </a:moveTo>
                  <a:cubicBezTo>
                    <a:pt x="2445" y="0"/>
                    <a:pt x="1122" y="882"/>
                    <a:pt x="566" y="2243"/>
                  </a:cubicBezTo>
                  <a:cubicBezTo>
                    <a:pt x="0" y="3604"/>
                    <a:pt x="307" y="5167"/>
                    <a:pt x="1352" y="6202"/>
                  </a:cubicBezTo>
                  <a:cubicBezTo>
                    <a:pt x="2045" y="6895"/>
                    <a:pt x="2974" y="7266"/>
                    <a:pt x="3920" y="7266"/>
                  </a:cubicBezTo>
                  <a:cubicBezTo>
                    <a:pt x="4388" y="7266"/>
                    <a:pt x="4861" y="7175"/>
                    <a:pt x="5311" y="6988"/>
                  </a:cubicBezTo>
                  <a:cubicBezTo>
                    <a:pt x="6672" y="6423"/>
                    <a:pt x="7554" y="5100"/>
                    <a:pt x="7554" y="3633"/>
                  </a:cubicBezTo>
                  <a:cubicBezTo>
                    <a:pt x="7554" y="1620"/>
                    <a:pt x="5924" y="0"/>
                    <a:pt x="392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67"/>
            <p:cNvSpPr/>
            <p:nvPr/>
          </p:nvSpPr>
          <p:spPr>
            <a:xfrm>
              <a:off x="6280807" y="2605102"/>
              <a:ext cx="113787" cy="190291"/>
            </a:xfrm>
            <a:custGeom>
              <a:rect b="b" l="l" r="r" t="t"/>
              <a:pathLst>
                <a:path extrusionOk="0" h="7263" w="4343">
                  <a:moveTo>
                    <a:pt x="566" y="0"/>
                  </a:moveTo>
                  <a:cubicBezTo>
                    <a:pt x="374" y="0"/>
                    <a:pt x="182" y="10"/>
                    <a:pt x="0" y="39"/>
                  </a:cubicBezTo>
                  <a:cubicBezTo>
                    <a:pt x="1764" y="317"/>
                    <a:pt x="3068" y="1841"/>
                    <a:pt x="3068" y="3633"/>
                  </a:cubicBezTo>
                  <a:cubicBezTo>
                    <a:pt x="3068" y="5416"/>
                    <a:pt x="1764" y="6940"/>
                    <a:pt x="0" y="7218"/>
                  </a:cubicBezTo>
                  <a:cubicBezTo>
                    <a:pt x="190" y="7248"/>
                    <a:pt x="379" y="7262"/>
                    <a:pt x="565" y="7262"/>
                  </a:cubicBezTo>
                  <a:cubicBezTo>
                    <a:pt x="2426" y="7262"/>
                    <a:pt x="4031" y="5828"/>
                    <a:pt x="4180" y="3911"/>
                  </a:cubicBezTo>
                  <a:cubicBezTo>
                    <a:pt x="4343" y="1802"/>
                    <a:pt x="2675" y="0"/>
                    <a:pt x="566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67"/>
            <p:cNvSpPr/>
            <p:nvPr/>
          </p:nvSpPr>
          <p:spPr>
            <a:xfrm>
              <a:off x="6499787" y="2747735"/>
              <a:ext cx="64819" cy="14593"/>
            </a:xfrm>
            <a:custGeom>
              <a:rect b="b" l="l" r="r" t="t"/>
              <a:pathLst>
                <a:path extrusionOk="0" h="557" w="2474">
                  <a:moveTo>
                    <a:pt x="375" y="1"/>
                  </a:moveTo>
                  <a:cubicBezTo>
                    <a:pt x="1" y="1"/>
                    <a:pt x="1" y="557"/>
                    <a:pt x="375" y="557"/>
                  </a:cubicBezTo>
                  <a:lnTo>
                    <a:pt x="2110" y="557"/>
                  </a:lnTo>
                  <a:cubicBezTo>
                    <a:pt x="2474" y="557"/>
                    <a:pt x="2474" y="1"/>
                    <a:pt x="2110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67"/>
            <p:cNvSpPr/>
            <p:nvPr/>
          </p:nvSpPr>
          <p:spPr>
            <a:xfrm>
              <a:off x="6437274" y="2714592"/>
              <a:ext cx="94189" cy="80932"/>
            </a:xfrm>
            <a:custGeom>
              <a:rect b="b" l="l" r="r" t="t"/>
              <a:pathLst>
                <a:path extrusionOk="0" h="3089" w="3595">
                  <a:moveTo>
                    <a:pt x="2061" y="1"/>
                  </a:moveTo>
                  <a:cubicBezTo>
                    <a:pt x="690" y="1"/>
                    <a:pt x="0" y="1659"/>
                    <a:pt x="968" y="2637"/>
                  </a:cubicBezTo>
                  <a:cubicBezTo>
                    <a:pt x="1280" y="2949"/>
                    <a:pt x="1665" y="3089"/>
                    <a:pt x="2042" y="3089"/>
                  </a:cubicBezTo>
                  <a:cubicBezTo>
                    <a:pt x="2834" y="3089"/>
                    <a:pt x="3595" y="2472"/>
                    <a:pt x="3595" y="1544"/>
                  </a:cubicBezTo>
                  <a:cubicBezTo>
                    <a:pt x="3595" y="691"/>
                    <a:pt x="2904" y="1"/>
                    <a:pt x="20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67"/>
            <p:cNvSpPr/>
            <p:nvPr/>
          </p:nvSpPr>
          <p:spPr>
            <a:xfrm>
              <a:off x="6477438" y="2714854"/>
              <a:ext cx="54024" cy="80644"/>
            </a:xfrm>
            <a:custGeom>
              <a:rect b="b" l="l" r="r" t="t"/>
              <a:pathLst>
                <a:path extrusionOk="0" h="3078" w="2062">
                  <a:moveTo>
                    <a:pt x="528" y="0"/>
                  </a:moveTo>
                  <a:cubicBezTo>
                    <a:pt x="346" y="0"/>
                    <a:pt x="173" y="29"/>
                    <a:pt x="1" y="86"/>
                  </a:cubicBezTo>
                  <a:cubicBezTo>
                    <a:pt x="1362" y="575"/>
                    <a:pt x="1362" y="2492"/>
                    <a:pt x="1" y="2981"/>
                  </a:cubicBezTo>
                  <a:cubicBezTo>
                    <a:pt x="173" y="3048"/>
                    <a:pt x="346" y="3077"/>
                    <a:pt x="528" y="3077"/>
                  </a:cubicBezTo>
                  <a:cubicBezTo>
                    <a:pt x="1381" y="3077"/>
                    <a:pt x="2062" y="2387"/>
                    <a:pt x="2062" y="1534"/>
                  </a:cubicBezTo>
                  <a:cubicBezTo>
                    <a:pt x="2062" y="690"/>
                    <a:pt x="1381" y="0"/>
                    <a:pt x="528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67"/>
            <p:cNvSpPr/>
            <p:nvPr/>
          </p:nvSpPr>
          <p:spPr>
            <a:xfrm>
              <a:off x="6193902" y="2439440"/>
              <a:ext cx="47003" cy="37466"/>
            </a:xfrm>
            <a:custGeom>
              <a:rect b="b" l="l" r="r" t="t"/>
              <a:pathLst>
                <a:path extrusionOk="0" h="1430" w="1794">
                  <a:moveTo>
                    <a:pt x="714" y="0"/>
                  </a:moveTo>
                  <a:cubicBezTo>
                    <a:pt x="293" y="0"/>
                    <a:pt x="0" y="618"/>
                    <a:pt x="471" y="908"/>
                  </a:cubicBezTo>
                  <a:lnTo>
                    <a:pt x="1161" y="1397"/>
                  </a:lnTo>
                  <a:cubicBezTo>
                    <a:pt x="1187" y="1419"/>
                    <a:pt x="1220" y="1430"/>
                    <a:pt x="1252" y="1430"/>
                  </a:cubicBezTo>
                  <a:cubicBezTo>
                    <a:pt x="1302" y="1430"/>
                    <a:pt x="1352" y="1405"/>
                    <a:pt x="1381" y="1358"/>
                  </a:cubicBezTo>
                  <a:lnTo>
                    <a:pt x="1745" y="812"/>
                  </a:lnTo>
                  <a:cubicBezTo>
                    <a:pt x="1793" y="735"/>
                    <a:pt x="1774" y="639"/>
                    <a:pt x="1707" y="591"/>
                  </a:cubicBezTo>
                  <a:lnTo>
                    <a:pt x="1007" y="102"/>
                  </a:lnTo>
                  <a:cubicBezTo>
                    <a:pt x="908" y="31"/>
                    <a:pt x="808" y="0"/>
                    <a:pt x="714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67"/>
            <p:cNvSpPr/>
            <p:nvPr/>
          </p:nvSpPr>
          <p:spPr>
            <a:xfrm>
              <a:off x="6241376" y="2659598"/>
              <a:ext cx="94949" cy="81351"/>
            </a:xfrm>
            <a:custGeom>
              <a:rect b="b" l="l" r="r" t="t"/>
              <a:pathLst>
                <a:path extrusionOk="0" h="3105" w="3624">
                  <a:moveTo>
                    <a:pt x="2071" y="0"/>
                  </a:moveTo>
                  <a:cubicBezTo>
                    <a:pt x="691" y="10"/>
                    <a:pt x="0" y="1678"/>
                    <a:pt x="978" y="2646"/>
                  </a:cubicBezTo>
                  <a:cubicBezTo>
                    <a:pt x="1295" y="2963"/>
                    <a:pt x="1684" y="3104"/>
                    <a:pt x="2065" y="3104"/>
                  </a:cubicBezTo>
                  <a:cubicBezTo>
                    <a:pt x="2861" y="3104"/>
                    <a:pt x="3624" y="2487"/>
                    <a:pt x="3624" y="1553"/>
                  </a:cubicBezTo>
                  <a:cubicBezTo>
                    <a:pt x="3624" y="691"/>
                    <a:pt x="2924" y="0"/>
                    <a:pt x="2071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67"/>
            <p:cNvSpPr/>
            <p:nvPr/>
          </p:nvSpPr>
          <p:spPr>
            <a:xfrm>
              <a:off x="6282065" y="2659598"/>
              <a:ext cx="54024" cy="81403"/>
            </a:xfrm>
            <a:custGeom>
              <a:rect b="b" l="l" r="r" t="t"/>
              <a:pathLst>
                <a:path extrusionOk="0" h="3107" w="2062">
                  <a:moveTo>
                    <a:pt x="518" y="0"/>
                  </a:moveTo>
                  <a:cubicBezTo>
                    <a:pt x="336" y="0"/>
                    <a:pt x="163" y="29"/>
                    <a:pt x="0" y="87"/>
                  </a:cubicBezTo>
                  <a:cubicBezTo>
                    <a:pt x="1371" y="585"/>
                    <a:pt x="1371" y="2521"/>
                    <a:pt x="0" y="3020"/>
                  </a:cubicBezTo>
                  <a:cubicBezTo>
                    <a:pt x="163" y="3068"/>
                    <a:pt x="336" y="3096"/>
                    <a:pt x="518" y="3106"/>
                  </a:cubicBezTo>
                  <a:cubicBezTo>
                    <a:pt x="1371" y="3106"/>
                    <a:pt x="2061" y="2406"/>
                    <a:pt x="2061" y="1553"/>
                  </a:cubicBezTo>
                  <a:cubicBezTo>
                    <a:pt x="2061" y="691"/>
                    <a:pt x="1371" y="0"/>
                    <a:pt x="518" y="0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67"/>
            <p:cNvSpPr/>
            <p:nvPr/>
          </p:nvSpPr>
          <p:spPr>
            <a:xfrm>
              <a:off x="6439265" y="2510180"/>
              <a:ext cx="65317" cy="28899"/>
            </a:xfrm>
            <a:custGeom>
              <a:rect b="b" l="l" r="r" t="t"/>
              <a:pathLst>
                <a:path extrusionOk="0" h="1103" w="2493">
                  <a:moveTo>
                    <a:pt x="269" y="0"/>
                  </a:moveTo>
                  <a:cubicBezTo>
                    <a:pt x="116" y="0"/>
                    <a:pt x="1" y="115"/>
                    <a:pt x="1" y="259"/>
                  </a:cubicBezTo>
                  <a:lnTo>
                    <a:pt x="1" y="844"/>
                  </a:lnTo>
                  <a:cubicBezTo>
                    <a:pt x="1" y="987"/>
                    <a:pt x="116" y="1102"/>
                    <a:pt x="269" y="1102"/>
                  </a:cubicBezTo>
                  <a:lnTo>
                    <a:pt x="1966" y="1102"/>
                  </a:lnTo>
                  <a:cubicBezTo>
                    <a:pt x="2253" y="1102"/>
                    <a:pt x="2493" y="863"/>
                    <a:pt x="2493" y="575"/>
                  </a:cubicBezTo>
                  <a:lnTo>
                    <a:pt x="2493" y="527"/>
                  </a:lnTo>
                  <a:cubicBezTo>
                    <a:pt x="2493" y="240"/>
                    <a:pt x="2253" y="0"/>
                    <a:pt x="1966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48" name="Google Shape;14448;p67"/>
          <p:cNvGrpSpPr/>
          <p:nvPr/>
        </p:nvGrpSpPr>
        <p:grpSpPr>
          <a:xfrm>
            <a:off x="5762467" y="2436584"/>
            <a:ext cx="362163" cy="362163"/>
            <a:chOff x="5762467" y="2436584"/>
            <a:chExt cx="362163" cy="362163"/>
          </a:xfrm>
        </p:grpSpPr>
        <p:sp>
          <p:nvSpPr>
            <p:cNvPr id="14449" name="Google Shape;14449;p67"/>
            <p:cNvSpPr/>
            <p:nvPr/>
          </p:nvSpPr>
          <p:spPr>
            <a:xfrm>
              <a:off x="5762467" y="2778127"/>
              <a:ext cx="362163" cy="20619"/>
            </a:xfrm>
            <a:custGeom>
              <a:rect b="b" l="l" r="r" t="t"/>
              <a:pathLst>
                <a:path extrusionOk="0" h="787" w="13823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0" name="Google Shape;14450;p67"/>
            <p:cNvSpPr/>
            <p:nvPr/>
          </p:nvSpPr>
          <p:spPr>
            <a:xfrm>
              <a:off x="5762702" y="2777891"/>
              <a:ext cx="361927" cy="9301"/>
            </a:xfrm>
            <a:custGeom>
              <a:rect b="b" l="l" r="r" t="t"/>
              <a:pathLst>
                <a:path extrusionOk="0" h="355" w="13814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1" name="Google Shape;14451;p67"/>
            <p:cNvSpPr/>
            <p:nvPr/>
          </p:nvSpPr>
          <p:spPr>
            <a:xfrm>
              <a:off x="5852359" y="2528493"/>
              <a:ext cx="182352" cy="249660"/>
            </a:xfrm>
            <a:custGeom>
              <a:rect b="b" l="l" r="r" t="t"/>
              <a:pathLst>
                <a:path extrusionOk="0" h="9529" w="696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67"/>
            <p:cNvSpPr/>
            <p:nvPr/>
          </p:nvSpPr>
          <p:spPr>
            <a:xfrm>
              <a:off x="5838551" y="2508922"/>
              <a:ext cx="209967" cy="19860"/>
            </a:xfrm>
            <a:custGeom>
              <a:rect b="b" l="l" r="r" t="t"/>
              <a:pathLst>
                <a:path extrusionOk="0" h="758" w="8014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3" name="Google Shape;14453;p67"/>
            <p:cNvSpPr/>
            <p:nvPr/>
          </p:nvSpPr>
          <p:spPr>
            <a:xfrm>
              <a:off x="6014589" y="2508922"/>
              <a:ext cx="33929" cy="19598"/>
            </a:xfrm>
            <a:custGeom>
              <a:rect b="b" l="l" r="r" t="t"/>
              <a:pathLst>
                <a:path extrusionOk="0" h="748" w="1295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4" name="Google Shape;14454;p67"/>
            <p:cNvSpPr/>
            <p:nvPr/>
          </p:nvSpPr>
          <p:spPr>
            <a:xfrm>
              <a:off x="5762467" y="2565173"/>
              <a:ext cx="89918" cy="19598"/>
            </a:xfrm>
            <a:custGeom>
              <a:rect b="b" l="l" r="r" t="t"/>
              <a:pathLst>
                <a:path extrusionOk="0" h="748" w="3432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67"/>
            <p:cNvSpPr/>
            <p:nvPr/>
          </p:nvSpPr>
          <p:spPr>
            <a:xfrm>
              <a:off x="5835041" y="2565173"/>
              <a:ext cx="17344" cy="19598"/>
            </a:xfrm>
            <a:custGeom>
              <a:rect b="b" l="l" r="r" t="t"/>
              <a:pathLst>
                <a:path extrusionOk="0" h="748" w="662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67"/>
            <p:cNvSpPr/>
            <p:nvPr/>
          </p:nvSpPr>
          <p:spPr>
            <a:xfrm>
              <a:off x="5835041" y="2565173"/>
              <a:ext cx="17344" cy="19598"/>
            </a:xfrm>
            <a:custGeom>
              <a:rect b="b" l="l" r="r" t="t"/>
              <a:pathLst>
                <a:path extrusionOk="0" h="748" w="662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67"/>
            <p:cNvSpPr/>
            <p:nvPr/>
          </p:nvSpPr>
          <p:spPr>
            <a:xfrm>
              <a:off x="5894803" y="2686217"/>
              <a:ext cx="97726" cy="91936"/>
            </a:xfrm>
            <a:custGeom>
              <a:rect b="b" l="l" r="r" t="t"/>
              <a:pathLst>
                <a:path extrusionOk="0" h="3509" w="373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67"/>
            <p:cNvSpPr/>
            <p:nvPr/>
          </p:nvSpPr>
          <p:spPr>
            <a:xfrm>
              <a:off x="5930959" y="2686217"/>
              <a:ext cx="25152" cy="91700"/>
            </a:xfrm>
            <a:custGeom>
              <a:rect b="b" l="l" r="r" t="t"/>
              <a:pathLst>
                <a:path extrusionOk="0" h="3500" w="96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67"/>
            <p:cNvSpPr/>
            <p:nvPr/>
          </p:nvSpPr>
          <p:spPr>
            <a:xfrm>
              <a:off x="5770484" y="2584745"/>
              <a:ext cx="81901" cy="193173"/>
            </a:xfrm>
            <a:custGeom>
              <a:rect b="b" l="l" r="r" t="t"/>
              <a:pathLst>
                <a:path extrusionOk="0" h="7373" w="3126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0" name="Google Shape;14460;p67"/>
            <p:cNvSpPr/>
            <p:nvPr/>
          </p:nvSpPr>
          <p:spPr>
            <a:xfrm>
              <a:off x="5835041" y="2584745"/>
              <a:ext cx="17344" cy="193173"/>
            </a:xfrm>
            <a:custGeom>
              <a:rect b="b" l="l" r="r" t="t"/>
              <a:pathLst>
                <a:path extrusionOk="0" h="7373" w="662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1" name="Google Shape;14461;p67"/>
            <p:cNvSpPr/>
            <p:nvPr/>
          </p:nvSpPr>
          <p:spPr>
            <a:xfrm>
              <a:off x="5835041" y="2584745"/>
              <a:ext cx="17344" cy="193173"/>
            </a:xfrm>
            <a:custGeom>
              <a:rect b="b" l="l" r="r" t="t"/>
              <a:pathLst>
                <a:path extrusionOk="0" h="7373" w="662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2" name="Google Shape;14462;p67"/>
            <p:cNvSpPr/>
            <p:nvPr/>
          </p:nvSpPr>
          <p:spPr>
            <a:xfrm>
              <a:off x="6034685" y="2584745"/>
              <a:ext cx="81901" cy="193408"/>
            </a:xfrm>
            <a:custGeom>
              <a:rect b="b" l="l" r="r" t="t"/>
              <a:pathLst>
                <a:path extrusionOk="0" h="7382" w="3126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67"/>
            <p:cNvSpPr/>
            <p:nvPr/>
          </p:nvSpPr>
          <p:spPr>
            <a:xfrm>
              <a:off x="6034685" y="2584745"/>
              <a:ext cx="17371" cy="193173"/>
            </a:xfrm>
            <a:custGeom>
              <a:rect b="b" l="l" r="r" t="t"/>
              <a:pathLst>
                <a:path extrusionOk="0" h="7373" w="663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67"/>
            <p:cNvSpPr/>
            <p:nvPr/>
          </p:nvSpPr>
          <p:spPr>
            <a:xfrm>
              <a:off x="5872192" y="2567400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67"/>
            <p:cNvSpPr/>
            <p:nvPr/>
          </p:nvSpPr>
          <p:spPr>
            <a:xfrm>
              <a:off x="5928706" y="2567400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67"/>
            <p:cNvSpPr/>
            <p:nvPr/>
          </p:nvSpPr>
          <p:spPr>
            <a:xfrm>
              <a:off x="5984957" y="2567400"/>
              <a:ext cx="29920" cy="58819"/>
            </a:xfrm>
            <a:custGeom>
              <a:rect b="b" l="l" r="r" t="t"/>
              <a:pathLst>
                <a:path extrusionOk="0" h="2245" w="1142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67"/>
            <p:cNvSpPr/>
            <p:nvPr/>
          </p:nvSpPr>
          <p:spPr>
            <a:xfrm>
              <a:off x="5796369" y="2651817"/>
              <a:ext cx="29894" cy="59029"/>
            </a:xfrm>
            <a:custGeom>
              <a:rect b="b" l="l" r="r" t="t"/>
              <a:pathLst>
                <a:path extrusionOk="0" h="2253" w="1141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8" name="Google Shape;14468;p67"/>
            <p:cNvSpPr/>
            <p:nvPr/>
          </p:nvSpPr>
          <p:spPr>
            <a:xfrm>
              <a:off x="6060806" y="2651817"/>
              <a:ext cx="29658" cy="59029"/>
            </a:xfrm>
            <a:custGeom>
              <a:rect b="b" l="l" r="r" t="t"/>
              <a:pathLst>
                <a:path extrusionOk="0" h="2253" w="1132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67"/>
            <p:cNvSpPr/>
            <p:nvPr/>
          </p:nvSpPr>
          <p:spPr>
            <a:xfrm>
              <a:off x="6034685" y="2565173"/>
              <a:ext cx="89945" cy="19860"/>
            </a:xfrm>
            <a:custGeom>
              <a:rect b="b" l="l" r="r" t="t"/>
              <a:pathLst>
                <a:path extrusionOk="0" h="758" w="3433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67"/>
            <p:cNvSpPr/>
            <p:nvPr/>
          </p:nvSpPr>
          <p:spPr>
            <a:xfrm>
              <a:off x="6034685" y="2565173"/>
              <a:ext cx="17371" cy="19598"/>
            </a:xfrm>
            <a:custGeom>
              <a:rect b="b" l="l" r="r" t="t"/>
              <a:pathLst>
                <a:path extrusionOk="0" h="748" w="663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1" name="Google Shape;14471;p67"/>
            <p:cNvSpPr/>
            <p:nvPr/>
          </p:nvSpPr>
          <p:spPr>
            <a:xfrm>
              <a:off x="5892550" y="2436584"/>
              <a:ext cx="101735" cy="72364"/>
            </a:xfrm>
            <a:custGeom>
              <a:rect b="b" l="l" r="r" t="t"/>
              <a:pathLst>
                <a:path extrusionOk="0" h="2762" w="3883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2" name="Google Shape;14472;p67"/>
            <p:cNvSpPr/>
            <p:nvPr/>
          </p:nvSpPr>
          <p:spPr>
            <a:xfrm>
              <a:off x="5976416" y="2436584"/>
              <a:ext cx="18130" cy="72364"/>
            </a:xfrm>
            <a:custGeom>
              <a:rect b="b" l="l" r="r" t="t"/>
              <a:pathLst>
                <a:path extrusionOk="0" h="2762" w="692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67"/>
            <p:cNvSpPr/>
            <p:nvPr/>
          </p:nvSpPr>
          <p:spPr>
            <a:xfrm>
              <a:off x="5919405" y="2450706"/>
              <a:ext cx="48260" cy="44619"/>
            </a:xfrm>
            <a:custGeom>
              <a:rect b="b" l="l" r="r" t="t"/>
              <a:pathLst>
                <a:path extrusionOk="0" h="1703" w="1842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74" name="Google Shape;14474;p67"/>
          <p:cNvGrpSpPr/>
          <p:nvPr/>
        </p:nvGrpSpPr>
        <p:grpSpPr>
          <a:xfrm>
            <a:off x="5323721" y="2437029"/>
            <a:ext cx="362922" cy="361219"/>
            <a:chOff x="5323721" y="2437029"/>
            <a:chExt cx="362922" cy="361219"/>
          </a:xfrm>
        </p:grpSpPr>
        <p:sp>
          <p:nvSpPr>
            <p:cNvPr id="14475" name="Google Shape;14475;p67"/>
            <p:cNvSpPr/>
            <p:nvPr/>
          </p:nvSpPr>
          <p:spPr>
            <a:xfrm>
              <a:off x="5611528" y="2437029"/>
              <a:ext cx="75115" cy="73989"/>
            </a:xfrm>
            <a:custGeom>
              <a:rect b="b" l="l" r="r" t="t"/>
              <a:pathLst>
                <a:path extrusionOk="0" h="2824" w="2867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67"/>
            <p:cNvSpPr/>
            <p:nvPr/>
          </p:nvSpPr>
          <p:spPr>
            <a:xfrm>
              <a:off x="5323721" y="2714042"/>
              <a:ext cx="88346" cy="84207"/>
            </a:xfrm>
            <a:custGeom>
              <a:rect b="b" l="l" r="r" t="t"/>
              <a:pathLst>
                <a:path extrusionOk="0" h="3214" w="3372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67"/>
            <p:cNvSpPr/>
            <p:nvPr/>
          </p:nvSpPr>
          <p:spPr>
            <a:xfrm>
              <a:off x="5395536" y="2683702"/>
              <a:ext cx="43728" cy="42601"/>
            </a:xfrm>
            <a:custGeom>
              <a:rect b="b" l="l" r="r" t="t"/>
              <a:pathLst>
                <a:path extrusionOk="0" h="1626" w="1669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67"/>
            <p:cNvSpPr/>
            <p:nvPr/>
          </p:nvSpPr>
          <p:spPr>
            <a:xfrm>
              <a:off x="5413640" y="2504651"/>
              <a:ext cx="204936" cy="203155"/>
            </a:xfrm>
            <a:custGeom>
              <a:rect b="b" l="l" r="r" t="t"/>
              <a:pathLst>
                <a:path extrusionOk="0" h="7754" w="7822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9" name="Google Shape;14479;p67"/>
            <p:cNvSpPr/>
            <p:nvPr/>
          </p:nvSpPr>
          <p:spPr>
            <a:xfrm>
              <a:off x="5417386" y="2554877"/>
              <a:ext cx="201190" cy="153191"/>
            </a:xfrm>
            <a:custGeom>
              <a:rect b="b" l="l" r="r" t="t"/>
              <a:pathLst>
                <a:path extrusionOk="0" h="5847" w="7679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rgbClr val="D7DD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0" name="Google Shape;14480;p67"/>
            <p:cNvSpPr/>
            <p:nvPr/>
          </p:nvSpPr>
          <p:spPr>
            <a:xfrm>
              <a:off x="5413640" y="2579243"/>
              <a:ext cx="132362" cy="128563"/>
            </a:xfrm>
            <a:custGeom>
              <a:rect b="b" l="l" r="r" t="t"/>
              <a:pathLst>
                <a:path extrusionOk="0" h="4907" w="5052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1" name="Google Shape;14481;p67"/>
            <p:cNvSpPr/>
            <p:nvPr/>
          </p:nvSpPr>
          <p:spPr>
            <a:xfrm>
              <a:off x="5417386" y="2632481"/>
              <a:ext cx="128616" cy="75325"/>
            </a:xfrm>
            <a:custGeom>
              <a:rect b="b" l="l" r="r" t="t"/>
              <a:pathLst>
                <a:path extrusionOk="0" h="2875" w="4909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2" name="Google Shape;14482;p67"/>
            <p:cNvSpPr/>
            <p:nvPr/>
          </p:nvSpPr>
          <p:spPr>
            <a:xfrm>
              <a:off x="5540710" y="2480102"/>
              <a:ext cx="103228" cy="101342"/>
            </a:xfrm>
            <a:custGeom>
              <a:rect b="b" l="l" r="r" t="t"/>
              <a:pathLst>
                <a:path extrusionOk="0" h="3868" w="394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67"/>
            <p:cNvSpPr/>
            <p:nvPr/>
          </p:nvSpPr>
          <p:spPr>
            <a:xfrm>
              <a:off x="5619310" y="2557890"/>
              <a:ext cx="26750" cy="23213"/>
            </a:xfrm>
            <a:custGeom>
              <a:rect b="b" l="l" r="r" t="t"/>
              <a:pathLst>
                <a:path extrusionOk="0" h="886" w="1021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4" name="Google Shape;14484;p67"/>
            <p:cNvSpPr/>
            <p:nvPr/>
          </p:nvSpPr>
          <p:spPr>
            <a:xfrm>
              <a:off x="5575608" y="2456181"/>
              <a:ext cx="91202" cy="91176"/>
            </a:xfrm>
            <a:custGeom>
              <a:rect b="b" l="l" r="r" t="t"/>
              <a:pathLst>
                <a:path extrusionOk="0" h="3480" w="3481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5" name="Google Shape;14485;p67"/>
            <p:cNvSpPr/>
            <p:nvPr/>
          </p:nvSpPr>
          <p:spPr>
            <a:xfrm>
              <a:off x="5575608" y="2456181"/>
              <a:ext cx="91438" cy="91176"/>
            </a:xfrm>
            <a:custGeom>
              <a:rect b="b" l="l" r="r" t="t"/>
              <a:pathLst>
                <a:path extrusionOk="0" h="3480" w="349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6" name="Google Shape;14486;p67"/>
            <p:cNvSpPr/>
            <p:nvPr/>
          </p:nvSpPr>
          <p:spPr>
            <a:xfrm>
              <a:off x="5523680" y="2521865"/>
              <a:ext cx="29868" cy="27012"/>
            </a:xfrm>
            <a:custGeom>
              <a:rect b="b" l="l" r="r" t="t"/>
              <a:pathLst>
                <a:path extrusionOk="0" h="1031" w="114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7" name="Google Shape;14487;p67"/>
            <p:cNvSpPr/>
            <p:nvPr/>
          </p:nvSpPr>
          <p:spPr>
            <a:xfrm>
              <a:off x="5505366" y="2541358"/>
              <a:ext cx="29344" cy="26593"/>
            </a:xfrm>
            <a:custGeom>
              <a:rect b="b" l="l" r="r" t="t"/>
              <a:pathLst>
                <a:path extrusionOk="0" h="1015" w="112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8" name="Google Shape;14488;p67"/>
            <p:cNvSpPr/>
            <p:nvPr/>
          </p:nvSpPr>
          <p:spPr>
            <a:xfrm>
              <a:off x="5486266" y="2560222"/>
              <a:ext cx="43675" cy="40898"/>
            </a:xfrm>
            <a:custGeom>
              <a:rect b="b" l="l" r="r" t="t"/>
              <a:pathLst>
                <a:path extrusionOk="0" h="1561" w="1667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9" name="Google Shape;14489;p67"/>
            <p:cNvSpPr/>
            <p:nvPr/>
          </p:nvSpPr>
          <p:spPr>
            <a:xfrm>
              <a:off x="5467376" y="2579295"/>
              <a:ext cx="29161" cy="26593"/>
            </a:xfrm>
            <a:custGeom>
              <a:rect b="b" l="l" r="r" t="t"/>
              <a:pathLst>
                <a:path extrusionOk="0" h="1015" w="1113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0" name="Google Shape;14490;p67"/>
            <p:cNvSpPr/>
            <p:nvPr/>
          </p:nvSpPr>
          <p:spPr>
            <a:xfrm>
              <a:off x="5448381" y="2598264"/>
              <a:ext cx="29318" cy="26698"/>
            </a:xfrm>
            <a:custGeom>
              <a:rect b="b" l="l" r="r" t="t"/>
              <a:pathLst>
                <a:path extrusionOk="0" h="1019" w="1119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1" name="Google Shape;14491;p67"/>
            <p:cNvSpPr/>
            <p:nvPr/>
          </p:nvSpPr>
          <p:spPr>
            <a:xfrm>
              <a:off x="5429491" y="2617364"/>
              <a:ext cx="43440" cy="40741"/>
            </a:xfrm>
            <a:custGeom>
              <a:rect b="b" l="l" r="r" t="t"/>
              <a:pathLst>
                <a:path extrusionOk="0" h="1555" w="1658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2" name="Google Shape;14492;p67"/>
          <p:cNvGrpSpPr/>
          <p:nvPr/>
        </p:nvGrpSpPr>
        <p:grpSpPr>
          <a:xfrm>
            <a:off x="4875937" y="2468731"/>
            <a:ext cx="407122" cy="315448"/>
            <a:chOff x="4875937" y="2468731"/>
            <a:chExt cx="407122" cy="315448"/>
          </a:xfrm>
        </p:grpSpPr>
        <p:sp>
          <p:nvSpPr>
            <p:cNvPr id="14493" name="Google Shape;14493;p67"/>
            <p:cNvSpPr/>
            <p:nvPr/>
          </p:nvSpPr>
          <p:spPr>
            <a:xfrm>
              <a:off x="4876199" y="2482801"/>
              <a:ext cx="223041" cy="247380"/>
            </a:xfrm>
            <a:custGeom>
              <a:rect b="b" l="l" r="r" t="t"/>
              <a:pathLst>
                <a:path extrusionOk="0" h="9442" w="8513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4" name="Google Shape;14494;p67"/>
            <p:cNvSpPr/>
            <p:nvPr/>
          </p:nvSpPr>
          <p:spPr>
            <a:xfrm>
              <a:off x="5044456" y="2482801"/>
              <a:ext cx="54784" cy="247642"/>
            </a:xfrm>
            <a:custGeom>
              <a:rect b="b" l="l" r="r" t="t"/>
              <a:pathLst>
                <a:path extrusionOk="0" h="9452" w="2091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67"/>
            <p:cNvSpPr/>
            <p:nvPr/>
          </p:nvSpPr>
          <p:spPr>
            <a:xfrm>
              <a:off x="5099214" y="2530249"/>
              <a:ext cx="183845" cy="200194"/>
            </a:xfrm>
            <a:custGeom>
              <a:rect b="b" l="l" r="r" t="t"/>
              <a:pathLst>
                <a:path extrusionOk="0" h="7641" w="7017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67"/>
            <p:cNvSpPr/>
            <p:nvPr/>
          </p:nvSpPr>
          <p:spPr>
            <a:xfrm>
              <a:off x="5169770" y="2530249"/>
              <a:ext cx="113289" cy="200194"/>
            </a:xfrm>
            <a:custGeom>
              <a:rect b="b" l="l" r="r" t="t"/>
              <a:pathLst>
                <a:path extrusionOk="0" h="7641" w="4324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7" name="Google Shape;14497;p67"/>
            <p:cNvSpPr/>
            <p:nvPr/>
          </p:nvSpPr>
          <p:spPr>
            <a:xfrm>
              <a:off x="5141396" y="2560405"/>
              <a:ext cx="75115" cy="69849"/>
            </a:xfrm>
            <a:custGeom>
              <a:rect b="b" l="l" r="r" t="t"/>
              <a:pathLst>
                <a:path extrusionOk="0" h="2666" w="2867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8" name="Google Shape;14498;p67"/>
            <p:cNvSpPr/>
            <p:nvPr/>
          </p:nvSpPr>
          <p:spPr>
            <a:xfrm>
              <a:off x="5128846" y="2512669"/>
              <a:ext cx="62042" cy="17606"/>
            </a:xfrm>
            <a:custGeom>
              <a:rect b="b" l="l" r="r" t="t"/>
              <a:pathLst>
                <a:path extrusionOk="0" h="672" w="2368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67"/>
            <p:cNvSpPr/>
            <p:nvPr/>
          </p:nvSpPr>
          <p:spPr>
            <a:xfrm>
              <a:off x="5135867" y="2468731"/>
              <a:ext cx="47998" cy="43728"/>
            </a:xfrm>
            <a:custGeom>
              <a:rect b="b" l="l" r="r" t="t"/>
              <a:pathLst>
                <a:path extrusionOk="0" h="1669" w="1832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67"/>
            <p:cNvSpPr/>
            <p:nvPr/>
          </p:nvSpPr>
          <p:spPr>
            <a:xfrm>
              <a:off x="5150697" y="2468731"/>
              <a:ext cx="33405" cy="43728"/>
            </a:xfrm>
            <a:custGeom>
              <a:rect b="b" l="l" r="r" t="t"/>
              <a:pathLst>
                <a:path extrusionOk="0" h="1669" w="1275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67"/>
            <p:cNvSpPr/>
            <p:nvPr/>
          </p:nvSpPr>
          <p:spPr>
            <a:xfrm>
              <a:off x="4924905" y="2690488"/>
              <a:ext cx="109778" cy="93691"/>
            </a:xfrm>
            <a:custGeom>
              <a:rect b="b" l="l" r="r" t="t"/>
              <a:pathLst>
                <a:path extrusionOk="0" h="3576" w="419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67"/>
            <p:cNvSpPr/>
            <p:nvPr/>
          </p:nvSpPr>
          <p:spPr>
            <a:xfrm>
              <a:off x="4949533" y="2697772"/>
              <a:ext cx="93691" cy="86303"/>
            </a:xfrm>
            <a:custGeom>
              <a:rect b="b" l="l" r="r" t="t"/>
              <a:pathLst>
                <a:path extrusionOk="0" h="3294" w="3576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3" name="Google Shape;14503;p67"/>
            <p:cNvSpPr/>
            <p:nvPr/>
          </p:nvSpPr>
          <p:spPr>
            <a:xfrm>
              <a:off x="4961087" y="2717605"/>
              <a:ext cx="46479" cy="39824"/>
            </a:xfrm>
            <a:custGeom>
              <a:rect b="b" l="l" r="r" t="t"/>
              <a:pathLst>
                <a:path extrusionOk="0" h="1520" w="1774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4" name="Google Shape;14504;p67"/>
            <p:cNvSpPr/>
            <p:nvPr/>
          </p:nvSpPr>
          <p:spPr>
            <a:xfrm>
              <a:off x="5121300" y="2690488"/>
              <a:ext cx="109516" cy="93691"/>
            </a:xfrm>
            <a:custGeom>
              <a:rect b="b" l="l" r="r" t="t"/>
              <a:pathLst>
                <a:path extrusionOk="0" h="3576" w="418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67"/>
            <p:cNvSpPr/>
            <p:nvPr/>
          </p:nvSpPr>
          <p:spPr>
            <a:xfrm>
              <a:off x="5144409" y="2697772"/>
              <a:ext cx="93691" cy="86303"/>
            </a:xfrm>
            <a:custGeom>
              <a:rect b="b" l="l" r="r" t="t"/>
              <a:pathLst>
                <a:path extrusionOk="0" h="3294" w="3576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67"/>
            <p:cNvSpPr/>
            <p:nvPr/>
          </p:nvSpPr>
          <p:spPr>
            <a:xfrm>
              <a:off x="5157220" y="2717605"/>
              <a:ext cx="46741" cy="39824"/>
            </a:xfrm>
            <a:custGeom>
              <a:rect b="b" l="l" r="r" t="t"/>
              <a:pathLst>
                <a:path extrusionOk="0" h="1520" w="1784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7" name="Google Shape;14507;p67"/>
            <p:cNvSpPr/>
            <p:nvPr/>
          </p:nvSpPr>
          <p:spPr>
            <a:xfrm>
              <a:off x="4936223" y="2525245"/>
              <a:ext cx="102730" cy="102494"/>
            </a:xfrm>
            <a:custGeom>
              <a:rect b="b" l="l" r="r" t="t"/>
              <a:pathLst>
                <a:path extrusionOk="0" h="3912" w="3921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67"/>
            <p:cNvSpPr/>
            <p:nvPr/>
          </p:nvSpPr>
          <p:spPr>
            <a:xfrm>
              <a:off x="5098952" y="2670890"/>
              <a:ext cx="183872" cy="59815"/>
            </a:xfrm>
            <a:custGeom>
              <a:rect b="b" l="l" r="r" t="t"/>
              <a:pathLst>
                <a:path extrusionOk="0" h="2283" w="7018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67"/>
            <p:cNvSpPr/>
            <p:nvPr/>
          </p:nvSpPr>
          <p:spPr>
            <a:xfrm>
              <a:off x="5233069" y="2670890"/>
              <a:ext cx="49990" cy="59553"/>
            </a:xfrm>
            <a:custGeom>
              <a:rect b="b" l="l" r="r" t="t"/>
              <a:pathLst>
                <a:path extrusionOk="0" h="2273" w="1908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67"/>
            <p:cNvSpPr/>
            <p:nvPr/>
          </p:nvSpPr>
          <p:spPr>
            <a:xfrm>
              <a:off x="4875937" y="2670655"/>
              <a:ext cx="223303" cy="59788"/>
            </a:xfrm>
            <a:custGeom>
              <a:rect b="b" l="l" r="r" t="t"/>
              <a:pathLst>
                <a:path extrusionOk="0" h="2282" w="8523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67"/>
            <p:cNvSpPr/>
            <p:nvPr/>
          </p:nvSpPr>
          <p:spPr>
            <a:xfrm>
              <a:off x="5063529" y="2670890"/>
              <a:ext cx="35711" cy="59815"/>
            </a:xfrm>
            <a:custGeom>
              <a:rect b="b" l="l" r="r" t="t"/>
              <a:pathLst>
                <a:path extrusionOk="0" h="2283" w="1363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12" name="Google Shape;14512;p67"/>
          <p:cNvGrpSpPr/>
          <p:nvPr/>
        </p:nvGrpSpPr>
        <p:grpSpPr>
          <a:xfrm>
            <a:off x="4893282" y="3804774"/>
            <a:ext cx="242114" cy="362163"/>
            <a:chOff x="4893282" y="3804774"/>
            <a:chExt cx="242114" cy="362163"/>
          </a:xfrm>
        </p:grpSpPr>
        <p:sp>
          <p:nvSpPr>
            <p:cNvPr id="14513" name="Google Shape;14513;p67"/>
            <p:cNvSpPr/>
            <p:nvPr/>
          </p:nvSpPr>
          <p:spPr>
            <a:xfrm>
              <a:off x="4893517" y="3804774"/>
              <a:ext cx="241878" cy="361927"/>
            </a:xfrm>
            <a:custGeom>
              <a:rect b="b" l="l" r="r" t="t"/>
              <a:pathLst>
                <a:path extrusionOk="0" h="13814" w="9232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67"/>
            <p:cNvSpPr/>
            <p:nvPr/>
          </p:nvSpPr>
          <p:spPr>
            <a:xfrm>
              <a:off x="4893282" y="3804774"/>
              <a:ext cx="242114" cy="362163"/>
            </a:xfrm>
            <a:custGeom>
              <a:rect b="b" l="l" r="r" t="t"/>
              <a:pathLst>
                <a:path extrusionOk="0" h="13823" w="9241">
                  <a:moveTo>
                    <a:pt x="8244" y="1"/>
                  </a:moveTo>
                  <a:lnTo>
                    <a:pt x="8244" y="12040"/>
                  </a:lnTo>
                  <a:cubicBezTo>
                    <a:pt x="8244" y="12481"/>
                    <a:pt x="7889" y="12826"/>
                    <a:pt x="7458" y="12826"/>
                  </a:cubicBezTo>
                  <a:lnTo>
                    <a:pt x="0" y="12826"/>
                  </a:lnTo>
                  <a:lnTo>
                    <a:pt x="0" y="13027"/>
                  </a:lnTo>
                  <a:cubicBezTo>
                    <a:pt x="0" y="13468"/>
                    <a:pt x="355" y="13823"/>
                    <a:pt x="796" y="13823"/>
                  </a:cubicBezTo>
                  <a:lnTo>
                    <a:pt x="8445" y="13823"/>
                  </a:lnTo>
                  <a:cubicBezTo>
                    <a:pt x="8876" y="1382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40" y="355"/>
                    <a:pt x="8886" y="1"/>
                    <a:pt x="8445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67"/>
            <p:cNvSpPr/>
            <p:nvPr/>
          </p:nvSpPr>
          <p:spPr>
            <a:xfrm>
              <a:off x="4917124" y="3834668"/>
              <a:ext cx="83159" cy="71264"/>
            </a:xfrm>
            <a:custGeom>
              <a:rect b="b" l="l" r="r" t="t"/>
              <a:pathLst>
                <a:path extrusionOk="0" h="2720" w="3174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6" name="Google Shape;14516;p67"/>
            <p:cNvSpPr/>
            <p:nvPr/>
          </p:nvSpPr>
          <p:spPr>
            <a:xfrm>
              <a:off x="4957812" y="3834668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7" name="Google Shape;14517;p67"/>
            <p:cNvSpPr/>
            <p:nvPr/>
          </p:nvSpPr>
          <p:spPr>
            <a:xfrm>
              <a:off x="4935961" y="3841454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67"/>
            <p:cNvSpPr/>
            <p:nvPr/>
          </p:nvSpPr>
          <p:spPr>
            <a:xfrm>
              <a:off x="4979401" y="3841690"/>
              <a:ext cx="14358" cy="16611"/>
            </a:xfrm>
            <a:custGeom>
              <a:rect b="b" l="l" r="r" t="t"/>
              <a:pathLst>
                <a:path extrusionOk="0" h="634" w="548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67"/>
            <p:cNvSpPr/>
            <p:nvPr/>
          </p:nvSpPr>
          <p:spPr>
            <a:xfrm>
              <a:off x="5016317" y="3834668"/>
              <a:ext cx="83421" cy="71264"/>
            </a:xfrm>
            <a:custGeom>
              <a:rect b="b" l="l" r="r" t="t"/>
              <a:pathLst>
                <a:path extrusionOk="0" h="2720" w="3184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67"/>
            <p:cNvSpPr/>
            <p:nvPr/>
          </p:nvSpPr>
          <p:spPr>
            <a:xfrm>
              <a:off x="5057267" y="3834668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67"/>
            <p:cNvSpPr/>
            <p:nvPr/>
          </p:nvSpPr>
          <p:spPr>
            <a:xfrm>
              <a:off x="5035155" y="3841454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2" name="Google Shape;14522;p67"/>
            <p:cNvSpPr/>
            <p:nvPr/>
          </p:nvSpPr>
          <p:spPr>
            <a:xfrm>
              <a:off x="5078620" y="3841690"/>
              <a:ext cx="14593" cy="16611"/>
            </a:xfrm>
            <a:custGeom>
              <a:rect b="b" l="l" r="r" t="t"/>
              <a:pathLst>
                <a:path extrusionOk="0" h="634" w="557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67"/>
            <p:cNvSpPr/>
            <p:nvPr/>
          </p:nvSpPr>
          <p:spPr>
            <a:xfrm>
              <a:off x="4917124" y="3947669"/>
              <a:ext cx="83159" cy="71264"/>
            </a:xfrm>
            <a:custGeom>
              <a:rect b="b" l="l" r="r" t="t"/>
              <a:pathLst>
                <a:path extrusionOk="0" h="2720" w="3174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4" name="Google Shape;14524;p67"/>
            <p:cNvSpPr/>
            <p:nvPr/>
          </p:nvSpPr>
          <p:spPr>
            <a:xfrm>
              <a:off x="4957812" y="3947433"/>
              <a:ext cx="42470" cy="71578"/>
            </a:xfrm>
            <a:custGeom>
              <a:rect b="b" l="l" r="r" t="t"/>
              <a:pathLst>
                <a:path extrusionOk="0" h="2732" w="1621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5" name="Google Shape;14525;p67"/>
            <p:cNvSpPr/>
            <p:nvPr/>
          </p:nvSpPr>
          <p:spPr>
            <a:xfrm>
              <a:off x="4935961" y="3954455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6" name="Google Shape;14526;p67"/>
            <p:cNvSpPr/>
            <p:nvPr/>
          </p:nvSpPr>
          <p:spPr>
            <a:xfrm>
              <a:off x="4979401" y="3954717"/>
              <a:ext cx="14358" cy="16585"/>
            </a:xfrm>
            <a:custGeom>
              <a:rect b="b" l="l" r="r" t="t"/>
              <a:pathLst>
                <a:path extrusionOk="0" h="633" w="548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7" name="Google Shape;14527;p67"/>
            <p:cNvSpPr/>
            <p:nvPr/>
          </p:nvSpPr>
          <p:spPr>
            <a:xfrm>
              <a:off x="5016317" y="3947669"/>
              <a:ext cx="83421" cy="71264"/>
            </a:xfrm>
            <a:custGeom>
              <a:rect b="b" l="l" r="r" t="t"/>
              <a:pathLst>
                <a:path extrusionOk="0" h="2720" w="3184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8" name="Google Shape;14528;p67"/>
            <p:cNvSpPr/>
            <p:nvPr/>
          </p:nvSpPr>
          <p:spPr>
            <a:xfrm>
              <a:off x="5057267" y="3947433"/>
              <a:ext cx="42470" cy="71578"/>
            </a:xfrm>
            <a:custGeom>
              <a:rect b="b" l="l" r="r" t="t"/>
              <a:pathLst>
                <a:path extrusionOk="0" h="2732" w="1621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67"/>
            <p:cNvSpPr/>
            <p:nvPr/>
          </p:nvSpPr>
          <p:spPr>
            <a:xfrm>
              <a:off x="5035155" y="3954455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67"/>
            <p:cNvSpPr/>
            <p:nvPr/>
          </p:nvSpPr>
          <p:spPr>
            <a:xfrm>
              <a:off x="5078620" y="3954717"/>
              <a:ext cx="14593" cy="16585"/>
            </a:xfrm>
            <a:custGeom>
              <a:rect b="b" l="l" r="r" t="t"/>
              <a:pathLst>
                <a:path extrusionOk="0" h="633" w="557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67"/>
            <p:cNvSpPr/>
            <p:nvPr/>
          </p:nvSpPr>
          <p:spPr>
            <a:xfrm>
              <a:off x="4917124" y="4060434"/>
              <a:ext cx="83159" cy="71264"/>
            </a:xfrm>
            <a:custGeom>
              <a:rect b="b" l="l" r="r" t="t"/>
              <a:pathLst>
                <a:path extrusionOk="0" h="2720" w="3174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2" name="Google Shape;14532;p67"/>
            <p:cNvSpPr/>
            <p:nvPr/>
          </p:nvSpPr>
          <p:spPr>
            <a:xfrm>
              <a:off x="4957812" y="4060434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3" name="Google Shape;14533;p67"/>
            <p:cNvSpPr/>
            <p:nvPr/>
          </p:nvSpPr>
          <p:spPr>
            <a:xfrm>
              <a:off x="4935961" y="4067219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4" name="Google Shape;14534;p67"/>
            <p:cNvSpPr/>
            <p:nvPr/>
          </p:nvSpPr>
          <p:spPr>
            <a:xfrm>
              <a:off x="4979401" y="4067455"/>
              <a:ext cx="14358" cy="16611"/>
            </a:xfrm>
            <a:custGeom>
              <a:rect b="b" l="l" r="r" t="t"/>
              <a:pathLst>
                <a:path extrusionOk="0" h="634" w="548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5" name="Google Shape;14535;p67"/>
            <p:cNvSpPr/>
            <p:nvPr/>
          </p:nvSpPr>
          <p:spPr>
            <a:xfrm>
              <a:off x="5016317" y="4060434"/>
              <a:ext cx="83421" cy="71264"/>
            </a:xfrm>
            <a:custGeom>
              <a:rect b="b" l="l" r="r" t="t"/>
              <a:pathLst>
                <a:path extrusionOk="0" h="2720" w="3184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6" name="Google Shape;14536;p67"/>
            <p:cNvSpPr/>
            <p:nvPr/>
          </p:nvSpPr>
          <p:spPr>
            <a:xfrm>
              <a:off x="5057267" y="4060434"/>
              <a:ext cx="42470" cy="71343"/>
            </a:xfrm>
            <a:custGeom>
              <a:rect b="b" l="l" r="r" t="t"/>
              <a:pathLst>
                <a:path extrusionOk="0" h="2723" w="1621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67"/>
            <p:cNvSpPr/>
            <p:nvPr/>
          </p:nvSpPr>
          <p:spPr>
            <a:xfrm>
              <a:off x="5035155" y="4067219"/>
              <a:ext cx="57535" cy="57535"/>
            </a:xfrm>
            <a:custGeom>
              <a:rect b="b" l="l" r="r" t="t"/>
              <a:pathLst>
                <a:path extrusionOk="0" h="2196" w="2196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8" name="Google Shape;14538;p67"/>
            <p:cNvSpPr/>
            <p:nvPr/>
          </p:nvSpPr>
          <p:spPr>
            <a:xfrm>
              <a:off x="5078620" y="4067455"/>
              <a:ext cx="14593" cy="16611"/>
            </a:xfrm>
            <a:custGeom>
              <a:rect b="b" l="l" r="r" t="t"/>
              <a:pathLst>
                <a:path extrusionOk="0" h="634" w="557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39" name="Google Shape;14539;p67"/>
          <p:cNvGrpSpPr/>
          <p:nvPr/>
        </p:nvGrpSpPr>
        <p:grpSpPr>
          <a:xfrm>
            <a:off x="6248162" y="3804774"/>
            <a:ext cx="231058" cy="362425"/>
            <a:chOff x="6248162" y="3804774"/>
            <a:chExt cx="231058" cy="362425"/>
          </a:xfrm>
        </p:grpSpPr>
        <p:sp>
          <p:nvSpPr>
            <p:cNvPr id="14540" name="Google Shape;14540;p67"/>
            <p:cNvSpPr/>
            <p:nvPr/>
          </p:nvSpPr>
          <p:spPr>
            <a:xfrm>
              <a:off x="6248162" y="3845646"/>
              <a:ext cx="231058" cy="321553"/>
            </a:xfrm>
            <a:custGeom>
              <a:rect b="b" l="l" r="r" t="t"/>
              <a:pathLst>
                <a:path extrusionOk="0" h="12273" w="8819">
                  <a:moveTo>
                    <a:pt x="5048" y="1"/>
                  </a:moveTo>
                  <a:cubicBezTo>
                    <a:pt x="4745" y="1"/>
                    <a:pt x="4440" y="46"/>
                    <a:pt x="4141" y="147"/>
                  </a:cubicBezTo>
                  <a:cubicBezTo>
                    <a:pt x="3547" y="348"/>
                    <a:pt x="3029" y="741"/>
                    <a:pt x="2694" y="1278"/>
                  </a:cubicBezTo>
                  <a:cubicBezTo>
                    <a:pt x="2147" y="2083"/>
                    <a:pt x="2061" y="3118"/>
                    <a:pt x="2454" y="4019"/>
                  </a:cubicBezTo>
                  <a:cubicBezTo>
                    <a:pt x="2588" y="4316"/>
                    <a:pt x="2790" y="4585"/>
                    <a:pt x="3048" y="4796"/>
                  </a:cubicBezTo>
                  <a:cubicBezTo>
                    <a:pt x="3173" y="4892"/>
                    <a:pt x="3269" y="5045"/>
                    <a:pt x="3307" y="5208"/>
                  </a:cubicBezTo>
                  <a:cubicBezTo>
                    <a:pt x="3336" y="5352"/>
                    <a:pt x="3326" y="5505"/>
                    <a:pt x="3278" y="5649"/>
                  </a:cubicBezTo>
                  <a:cubicBezTo>
                    <a:pt x="3211" y="5840"/>
                    <a:pt x="3048" y="5994"/>
                    <a:pt x="2847" y="6061"/>
                  </a:cubicBezTo>
                  <a:cubicBezTo>
                    <a:pt x="2732" y="6099"/>
                    <a:pt x="2627" y="6138"/>
                    <a:pt x="2512" y="6186"/>
                  </a:cubicBezTo>
                  <a:cubicBezTo>
                    <a:pt x="1898" y="6464"/>
                    <a:pt x="1496" y="7067"/>
                    <a:pt x="1476" y="7748"/>
                  </a:cubicBezTo>
                  <a:cubicBezTo>
                    <a:pt x="662" y="7758"/>
                    <a:pt x="0" y="8419"/>
                    <a:pt x="0" y="9234"/>
                  </a:cubicBezTo>
                  <a:lnTo>
                    <a:pt x="0" y="12272"/>
                  </a:lnTo>
                  <a:lnTo>
                    <a:pt x="1112" y="12272"/>
                  </a:lnTo>
                  <a:lnTo>
                    <a:pt x="1112" y="12263"/>
                  </a:lnTo>
                  <a:lnTo>
                    <a:pt x="1112" y="12253"/>
                  </a:lnTo>
                  <a:lnTo>
                    <a:pt x="1112" y="9224"/>
                  </a:lnTo>
                  <a:cubicBezTo>
                    <a:pt x="1112" y="9013"/>
                    <a:pt x="1275" y="8841"/>
                    <a:pt x="1486" y="8841"/>
                  </a:cubicBezTo>
                  <a:lnTo>
                    <a:pt x="1793" y="8841"/>
                  </a:lnTo>
                  <a:cubicBezTo>
                    <a:pt x="1841" y="8917"/>
                    <a:pt x="1898" y="8984"/>
                    <a:pt x="1956" y="9052"/>
                  </a:cubicBezTo>
                  <a:lnTo>
                    <a:pt x="2004" y="9100"/>
                  </a:lnTo>
                  <a:cubicBezTo>
                    <a:pt x="2460" y="9539"/>
                    <a:pt x="3061" y="9778"/>
                    <a:pt x="3680" y="9778"/>
                  </a:cubicBezTo>
                  <a:cubicBezTo>
                    <a:pt x="3776" y="9778"/>
                    <a:pt x="3872" y="9772"/>
                    <a:pt x="3969" y="9761"/>
                  </a:cubicBezTo>
                  <a:cubicBezTo>
                    <a:pt x="5474" y="9579"/>
                    <a:pt x="6700" y="8869"/>
                    <a:pt x="7601" y="7547"/>
                  </a:cubicBezTo>
                  <a:cubicBezTo>
                    <a:pt x="8503" y="6243"/>
                    <a:pt x="8819" y="4623"/>
                    <a:pt x="8483" y="3080"/>
                  </a:cubicBezTo>
                  <a:cubicBezTo>
                    <a:pt x="8263" y="2083"/>
                    <a:pt x="7803" y="1297"/>
                    <a:pt x="7103" y="722"/>
                  </a:cubicBezTo>
                  <a:cubicBezTo>
                    <a:pt x="7065" y="693"/>
                    <a:pt x="7036" y="674"/>
                    <a:pt x="6998" y="645"/>
                  </a:cubicBezTo>
                  <a:cubicBezTo>
                    <a:pt x="6777" y="482"/>
                    <a:pt x="6528" y="338"/>
                    <a:pt x="6269" y="223"/>
                  </a:cubicBezTo>
                  <a:cubicBezTo>
                    <a:pt x="5876" y="85"/>
                    <a:pt x="5463" y="1"/>
                    <a:pt x="50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1" name="Google Shape;14541;p67"/>
            <p:cNvSpPr/>
            <p:nvPr/>
          </p:nvSpPr>
          <p:spPr>
            <a:xfrm>
              <a:off x="6316963" y="3845463"/>
              <a:ext cx="162257" cy="256157"/>
            </a:xfrm>
            <a:custGeom>
              <a:rect b="b" l="l" r="r" t="t"/>
              <a:pathLst>
                <a:path extrusionOk="0" h="9777" w="6193">
                  <a:moveTo>
                    <a:pt x="2502" y="0"/>
                  </a:moveTo>
                  <a:lnTo>
                    <a:pt x="2502" y="0"/>
                  </a:lnTo>
                  <a:cubicBezTo>
                    <a:pt x="2752" y="115"/>
                    <a:pt x="2982" y="250"/>
                    <a:pt x="3202" y="413"/>
                  </a:cubicBezTo>
                  <a:cubicBezTo>
                    <a:pt x="3241" y="441"/>
                    <a:pt x="3269" y="461"/>
                    <a:pt x="3308" y="489"/>
                  </a:cubicBezTo>
                  <a:cubicBezTo>
                    <a:pt x="4007" y="1064"/>
                    <a:pt x="4467" y="1850"/>
                    <a:pt x="4688" y="2847"/>
                  </a:cubicBezTo>
                  <a:cubicBezTo>
                    <a:pt x="5023" y="4391"/>
                    <a:pt x="4707" y="6010"/>
                    <a:pt x="3806" y="7314"/>
                  </a:cubicBezTo>
                  <a:cubicBezTo>
                    <a:pt x="2905" y="8637"/>
                    <a:pt x="1678" y="9356"/>
                    <a:pt x="173" y="9528"/>
                  </a:cubicBezTo>
                  <a:cubicBezTo>
                    <a:pt x="116" y="9528"/>
                    <a:pt x="58" y="9538"/>
                    <a:pt x="1" y="9538"/>
                  </a:cubicBezTo>
                  <a:cubicBezTo>
                    <a:pt x="331" y="9696"/>
                    <a:pt x="686" y="9777"/>
                    <a:pt x="1045" y="9777"/>
                  </a:cubicBezTo>
                  <a:cubicBezTo>
                    <a:pt x="1144" y="9777"/>
                    <a:pt x="1243" y="9771"/>
                    <a:pt x="1343" y="9758"/>
                  </a:cubicBezTo>
                  <a:cubicBezTo>
                    <a:pt x="2848" y="9576"/>
                    <a:pt x="4074" y="8867"/>
                    <a:pt x="4975" y="7544"/>
                  </a:cubicBezTo>
                  <a:cubicBezTo>
                    <a:pt x="5877" y="6240"/>
                    <a:pt x="6193" y="4630"/>
                    <a:pt x="5857" y="3077"/>
                  </a:cubicBezTo>
                  <a:cubicBezTo>
                    <a:pt x="5637" y="2080"/>
                    <a:pt x="5177" y="1294"/>
                    <a:pt x="4477" y="719"/>
                  </a:cubicBezTo>
                  <a:cubicBezTo>
                    <a:pt x="4439" y="700"/>
                    <a:pt x="4410" y="671"/>
                    <a:pt x="4372" y="643"/>
                  </a:cubicBezTo>
                  <a:cubicBezTo>
                    <a:pt x="4151" y="480"/>
                    <a:pt x="3902" y="336"/>
                    <a:pt x="3643" y="230"/>
                  </a:cubicBezTo>
                  <a:cubicBezTo>
                    <a:pt x="3279" y="96"/>
                    <a:pt x="2895" y="20"/>
                    <a:pt x="250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2" name="Google Shape;14542;p67"/>
            <p:cNvSpPr/>
            <p:nvPr/>
          </p:nvSpPr>
          <p:spPr>
            <a:xfrm>
              <a:off x="6256939" y="3804774"/>
              <a:ext cx="61046" cy="102232"/>
            </a:xfrm>
            <a:custGeom>
              <a:rect b="b" l="l" r="r" t="t"/>
              <a:pathLst>
                <a:path extrusionOk="0" h="3902" w="2330">
                  <a:moveTo>
                    <a:pt x="1" y="1"/>
                  </a:moveTo>
                  <a:lnTo>
                    <a:pt x="1" y="1630"/>
                  </a:lnTo>
                  <a:cubicBezTo>
                    <a:pt x="1" y="2148"/>
                    <a:pt x="183" y="2656"/>
                    <a:pt x="509" y="3068"/>
                  </a:cubicBezTo>
                  <a:cubicBezTo>
                    <a:pt x="835" y="3470"/>
                    <a:pt x="1295" y="3758"/>
                    <a:pt x="1803" y="3873"/>
                  </a:cubicBezTo>
                  <a:lnTo>
                    <a:pt x="1927" y="3902"/>
                  </a:lnTo>
                  <a:cubicBezTo>
                    <a:pt x="1995" y="3538"/>
                    <a:pt x="2129" y="3183"/>
                    <a:pt x="2330" y="2876"/>
                  </a:cubicBezTo>
                  <a:cubicBezTo>
                    <a:pt x="2292" y="2857"/>
                    <a:pt x="2244" y="2838"/>
                    <a:pt x="2205" y="2828"/>
                  </a:cubicBezTo>
                  <a:lnTo>
                    <a:pt x="2042" y="2790"/>
                  </a:lnTo>
                  <a:cubicBezTo>
                    <a:pt x="1496" y="2675"/>
                    <a:pt x="1113" y="2186"/>
                    <a:pt x="1113" y="163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3" name="Google Shape;14543;p67"/>
            <p:cNvSpPr/>
            <p:nvPr/>
          </p:nvSpPr>
          <p:spPr>
            <a:xfrm>
              <a:off x="6288589" y="3870562"/>
              <a:ext cx="29396" cy="36706"/>
            </a:xfrm>
            <a:custGeom>
              <a:rect b="b" l="l" r="r" t="t"/>
              <a:pathLst>
                <a:path extrusionOk="0" h="1401" w="1122">
                  <a:moveTo>
                    <a:pt x="278" y="1"/>
                  </a:moveTo>
                  <a:cubicBezTo>
                    <a:pt x="106" y="356"/>
                    <a:pt x="10" y="749"/>
                    <a:pt x="1" y="1151"/>
                  </a:cubicBezTo>
                  <a:cubicBezTo>
                    <a:pt x="183" y="1247"/>
                    <a:pt x="384" y="1324"/>
                    <a:pt x="585" y="1372"/>
                  </a:cubicBezTo>
                  <a:lnTo>
                    <a:pt x="719" y="1400"/>
                  </a:lnTo>
                  <a:cubicBezTo>
                    <a:pt x="777" y="1027"/>
                    <a:pt x="921" y="682"/>
                    <a:pt x="1122" y="365"/>
                  </a:cubicBezTo>
                  <a:cubicBezTo>
                    <a:pt x="1074" y="346"/>
                    <a:pt x="1036" y="327"/>
                    <a:pt x="988" y="317"/>
                  </a:cubicBezTo>
                  <a:lnTo>
                    <a:pt x="834" y="279"/>
                  </a:lnTo>
                  <a:cubicBezTo>
                    <a:pt x="624" y="231"/>
                    <a:pt x="432" y="135"/>
                    <a:pt x="27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44" name="Google Shape;14544;p67"/>
          <p:cNvGrpSpPr/>
          <p:nvPr/>
        </p:nvGrpSpPr>
        <p:grpSpPr>
          <a:xfrm>
            <a:off x="5346568" y="3804774"/>
            <a:ext cx="233337" cy="362163"/>
            <a:chOff x="5346568" y="3804774"/>
            <a:chExt cx="233337" cy="362163"/>
          </a:xfrm>
        </p:grpSpPr>
        <p:sp>
          <p:nvSpPr>
            <p:cNvPr id="14545" name="Google Shape;14545;p67"/>
            <p:cNvSpPr/>
            <p:nvPr/>
          </p:nvSpPr>
          <p:spPr>
            <a:xfrm>
              <a:off x="5346568" y="3804774"/>
              <a:ext cx="233337" cy="264463"/>
            </a:xfrm>
            <a:custGeom>
              <a:rect b="b" l="l" r="r" t="t"/>
              <a:pathLst>
                <a:path extrusionOk="0" h="10094" w="8906">
                  <a:moveTo>
                    <a:pt x="2119" y="1"/>
                  </a:moveTo>
                  <a:cubicBezTo>
                    <a:pt x="950" y="1"/>
                    <a:pt x="1" y="950"/>
                    <a:pt x="1" y="2119"/>
                  </a:cubicBezTo>
                  <a:lnTo>
                    <a:pt x="1" y="8944"/>
                  </a:lnTo>
                  <a:cubicBezTo>
                    <a:pt x="1" y="9576"/>
                    <a:pt x="518" y="10094"/>
                    <a:pt x="1151" y="10094"/>
                  </a:cubicBezTo>
                  <a:lnTo>
                    <a:pt x="3499" y="10094"/>
                  </a:lnTo>
                  <a:lnTo>
                    <a:pt x="3499" y="8752"/>
                  </a:lnTo>
                  <a:lnTo>
                    <a:pt x="5407" y="8752"/>
                  </a:lnTo>
                  <a:lnTo>
                    <a:pt x="5407" y="10094"/>
                  </a:lnTo>
                  <a:lnTo>
                    <a:pt x="7755" y="10094"/>
                  </a:lnTo>
                  <a:cubicBezTo>
                    <a:pt x="8388" y="10094"/>
                    <a:pt x="8906" y="9586"/>
                    <a:pt x="8906" y="8953"/>
                  </a:cubicBezTo>
                  <a:lnTo>
                    <a:pt x="8906" y="2119"/>
                  </a:lnTo>
                  <a:cubicBezTo>
                    <a:pt x="8906" y="950"/>
                    <a:pt x="7957" y="1"/>
                    <a:pt x="6787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6" name="Google Shape;14546;p67"/>
            <p:cNvSpPr/>
            <p:nvPr/>
          </p:nvSpPr>
          <p:spPr>
            <a:xfrm>
              <a:off x="5494231" y="3804774"/>
              <a:ext cx="85674" cy="264463"/>
            </a:xfrm>
            <a:custGeom>
              <a:rect b="b" l="l" r="r" t="t"/>
              <a:pathLst>
                <a:path extrusionOk="0" h="10094" w="3270">
                  <a:moveTo>
                    <a:pt x="1" y="1"/>
                  </a:moveTo>
                  <a:cubicBezTo>
                    <a:pt x="1170" y="1"/>
                    <a:pt x="2119" y="950"/>
                    <a:pt x="2119" y="2119"/>
                  </a:cubicBezTo>
                  <a:lnTo>
                    <a:pt x="2119" y="8953"/>
                  </a:lnTo>
                  <a:cubicBezTo>
                    <a:pt x="2119" y="9586"/>
                    <a:pt x="1602" y="10094"/>
                    <a:pt x="969" y="10094"/>
                  </a:cubicBezTo>
                  <a:lnTo>
                    <a:pt x="2119" y="10094"/>
                  </a:lnTo>
                  <a:cubicBezTo>
                    <a:pt x="2752" y="10094"/>
                    <a:pt x="3270" y="9586"/>
                    <a:pt x="3270" y="8953"/>
                  </a:cubicBezTo>
                  <a:lnTo>
                    <a:pt x="3270" y="2119"/>
                  </a:lnTo>
                  <a:cubicBezTo>
                    <a:pt x="3270" y="950"/>
                    <a:pt x="2321" y="1"/>
                    <a:pt x="115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7" name="Google Shape;14547;p67"/>
            <p:cNvSpPr/>
            <p:nvPr/>
          </p:nvSpPr>
          <p:spPr>
            <a:xfrm>
              <a:off x="5398811" y="3829900"/>
              <a:ext cx="129114" cy="110014"/>
            </a:xfrm>
            <a:custGeom>
              <a:rect b="b" l="l" r="r" t="t"/>
              <a:pathLst>
                <a:path extrusionOk="0" h="4199" w="4928">
                  <a:moveTo>
                    <a:pt x="2397" y="0"/>
                  </a:moveTo>
                  <a:cubicBezTo>
                    <a:pt x="1074" y="0"/>
                    <a:pt x="10" y="1064"/>
                    <a:pt x="0" y="2387"/>
                  </a:cubicBezTo>
                  <a:lnTo>
                    <a:pt x="0" y="3556"/>
                  </a:lnTo>
                  <a:cubicBezTo>
                    <a:pt x="0" y="3911"/>
                    <a:pt x="288" y="4199"/>
                    <a:pt x="643" y="4199"/>
                  </a:cubicBezTo>
                  <a:lnTo>
                    <a:pt x="4285" y="4199"/>
                  </a:lnTo>
                  <a:cubicBezTo>
                    <a:pt x="4640" y="4189"/>
                    <a:pt x="4927" y="3911"/>
                    <a:pt x="4927" y="3556"/>
                  </a:cubicBezTo>
                  <a:lnTo>
                    <a:pt x="4927" y="2387"/>
                  </a:lnTo>
                  <a:cubicBezTo>
                    <a:pt x="4927" y="1074"/>
                    <a:pt x="3854" y="0"/>
                    <a:pt x="254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8" name="Google Shape;14548;p67"/>
            <p:cNvSpPr/>
            <p:nvPr/>
          </p:nvSpPr>
          <p:spPr>
            <a:xfrm>
              <a:off x="5398811" y="3840930"/>
              <a:ext cx="129114" cy="98984"/>
            </a:xfrm>
            <a:custGeom>
              <a:rect b="b" l="l" r="r" t="t"/>
              <a:pathLst>
                <a:path extrusionOk="0" h="3778" w="4928">
                  <a:moveTo>
                    <a:pt x="3835" y="1"/>
                  </a:moveTo>
                  <a:lnTo>
                    <a:pt x="3835" y="1"/>
                  </a:lnTo>
                  <a:cubicBezTo>
                    <a:pt x="4113" y="403"/>
                    <a:pt x="4256" y="883"/>
                    <a:pt x="4256" y="1372"/>
                  </a:cubicBezTo>
                  <a:lnTo>
                    <a:pt x="4256" y="2455"/>
                  </a:lnTo>
                  <a:cubicBezTo>
                    <a:pt x="4256" y="2809"/>
                    <a:pt x="3959" y="3107"/>
                    <a:pt x="3595" y="3107"/>
                  </a:cubicBezTo>
                  <a:lnTo>
                    <a:pt x="0" y="3107"/>
                  </a:lnTo>
                  <a:lnTo>
                    <a:pt x="0" y="3116"/>
                  </a:lnTo>
                  <a:cubicBezTo>
                    <a:pt x="0" y="3480"/>
                    <a:pt x="298" y="3778"/>
                    <a:pt x="662" y="3778"/>
                  </a:cubicBezTo>
                  <a:lnTo>
                    <a:pt x="4276" y="3778"/>
                  </a:lnTo>
                  <a:cubicBezTo>
                    <a:pt x="4630" y="3778"/>
                    <a:pt x="4927" y="3480"/>
                    <a:pt x="4927" y="3116"/>
                  </a:cubicBezTo>
                  <a:lnTo>
                    <a:pt x="4927" y="2043"/>
                  </a:lnTo>
                  <a:cubicBezTo>
                    <a:pt x="4927" y="1218"/>
                    <a:pt x="4515" y="451"/>
                    <a:pt x="3835" y="1"/>
                  </a:cubicBezTo>
                  <a:close/>
                </a:path>
              </a:pathLst>
            </a:custGeom>
            <a:solidFill>
              <a:srgbClr val="D1D9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9" name="Google Shape;14549;p67"/>
            <p:cNvSpPr/>
            <p:nvPr/>
          </p:nvSpPr>
          <p:spPr>
            <a:xfrm>
              <a:off x="5438477" y="4034076"/>
              <a:ext cx="50016" cy="132860"/>
            </a:xfrm>
            <a:custGeom>
              <a:rect b="b" l="l" r="r" t="t"/>
              <a:pathLst>
                <a:path extrusionOk="0" h="5071" w="1909">
                  <a:moveTo>
                    <a:pt x="1" y="0"/>
                  </a:moveTo>
                  <a:lnTo>
                    <a:pt x="1" y="4869"/>
                  </a:lnTo>
                  <a:cubicBezTo>
                    <a:pt x="1" y="4975"/>
                    <a:pt x="87" y="5071"/>
                    <a:pt x="202" y="5071"/>
                  </a:cubicBezTo>
                  <a:lnTo>
                    <a:pt x="1707" y="5071"/>
                  </a:lnTo>
                  <a:cubicBezTo>
                    <a:pt x="1813" y="5071"/>
                    <a:pt x="1908" y="4975"/>
                    <a:pt x="1908" y="4869"/>
                  </a:cubicBezTo>
                  <a:lnTo>
                    <a:pt x="1908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0" name="Google Shape;14550;p67"/>
            <p:cNvSpPr/>
            <p:nvPr/>
          </p:nvSpPr>
          <p:spPr>
            <a:xfrm>
              <a:off x="5471647" y="4034076"/>
              <a:ext cx="16847" cy="132860"/>
            </a:xfrm>
            <a:custGeom>
              <a:rect b="b" l="l" r="r" t="t"/>
              <a:pathLst>
                <a:path extrusionOk="0" h="5071" w="643">
                  <a:moveTo>
                    <a:pt x="0" y="0"/>
                  </a:moveTo>
                  <a:lnTo>
                    <a:pt x="0" y="5071"/>
                  </a:lnTo>
                  <a:lnTo>
                    <a:pt x="441" y="5071"/>
                  </a:lnTo>
                  <a:cubicBezTo>
                    <a:pt x="547" y="5071"/>
                    <a:pt x="642" y="4975"/>
                    <a:pt x="642" y="4869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1" name="Google Shape;14551;p67"/>
            <p:cNvSpPr/>
            <p:nvPr/>
          </p:nvSpPr>
          <p:spPr>
            <a:xfrm>
              <a:off x="5369938" y="3977799"/>
              <a:ext cx="35920" cy="27667"/>
            </a:xfrm>
            <a:custGeom>
              <a:rect b="b" l="l" r="r" t="t"/>
              <a:pathLst>
                <a:path extrusionOk="0" h="1056" w="1371">
                  <a:moveTo>
                    <a:pt x="355" y="1"/>
                  </a:moveTo>
                  <a:cubicBezTo>
                    <a:pt x="163" y="1"/>
                    <a:pt x="0" y="154"/>
                    <a:pt x="0" y="356"/>
                  </a:cubicBezTo>
                  <a:lnTo>
                    <a:pt x="0" y="701"/>
                  </a:lnTo>
                  <a:cubicBezTo>
                    <a:pt x="0" y="892"/>
                    <a:pt x="163" y="1055"/>
                    <a:pt x="355" y="1055"/>
                  </a:cubicBezTo>
                  <a:lnTo>
                    <a:pt x="1016" y="1055"/>
                  </a:lnTo>
                  <a:cubicBezTo>
                    <a:pt x="1208" y="1055"/>
                    <a:pt x="1371" y="892"/>
                    <a:pt x="1371" y="701"/>
                  </a:cubicBezTo>
                  <a:lnTo>
                    <a:pt x="1371" y="356"/>
                  </a:lnTo>
                  <a:cubicBezTo>
                    <a:pt x="1371" y="154"/>
                    <a:pt x="1208" y="1"/>
                    <a:pt x="1016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2" name="Google Shape;14552;p67"/>
            <p:cNvSpPr/>
            <p:nvPr/>
          </p:nvSpPr>
          <p:spPr>
            <a:xfrm>
              <a:off x="5370174" y="3985344"/>
              <a:ext cx="36208" cy="20122"/>
            </a:xfrm>
            <a:custGeom>
              <a:rect b="b" l="l" r="r" t="t"/>
              <a:pathLst>
                <a:path extrusionOk="0" h="768" w="1382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64" y="767"/>
                    <a:pt x="375" y="767"/>
                  </a:cubicBezTo>
                  <a:lnTo>
                    <a:pt x="1007" y="767"/>
                  </a:lnTo>
                  <a:cubicBezTo>
                    <a:pt x="1209" y="767"/>
                    <a:pt x="1381" y="604"/>
                    <a:pt x="1381" y="393"/>
                  </a:cubicBezTo>
                  <a:lnTo>
                    <a:pt x="1381" y="77"/>
                  </a:lnTo>
                  <a:cubicBezTo>
                    <a:pt x="1381" y="48"/>
                    <a:pt x="1381" y="29"/>
                    <a:pt x="1381" y="0"/>
                  </a:cubicBezTo>
                  <a:cubicBezTo>
                    <a:pt x="1344" y="176"/>
                    <a:pt x="1191" y="308"/>
                    <a:pt x="1007" y="308"/>
                  </a:cubicBezTo>
                  <a:cubicBezTo>
                    <a:pt x="1001" y="308"/>
                    <a:pt x="995" y="308"/>
                    <a:pt x="988" y="307"/>
                  </a:cubicBezTo>
                  <a:lnTo>
                    <a:pt x="365" y="307"/>
                  </a:lnTo>
                  <a:cubicBezTo>
                    <a:pt x="183" y="307"/>
                    <a:pt x="30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3" name="Google Shape;14553;p67"/>
            <p:cNvSpPr/>
            <p:nvPr/>
          </p:nvSpPr>
          <p:spPr>
            <a:xfrm>
              <a:off x="5438477" y="3977799"/>
              <a:ext cx="49754" cy="27667"/>
            </a:xfrm>
            <a:custGeom>
              <a:rect b="b" l="l" r="r" t="t"/>
              <a:pathLst>
                <a:path extrusionOk="0" h="1056" w="1899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544" y="1055"/>
                  </a:lnTo>
                  <a:cubicBezTo>
                    <a:pt x="1736" y="1055"/>
                    <a:pt x="1899" y="892"/>
                    <a:pt x="1899" y="701"/>
                  </a:cubicBezTo>
                  <a:lnTo>
                    <a:pt x="1899" y="356"/>
                  </a:lnTo>
                  <a:cubicBezTo>
                    <a:pt x="1899" y="154"/>
                    <a:pt x="1736" y="1"/>
                    <a:pt x="1535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4" name="Google Shape;14554;p67"/>
            <p:cNvSpPr/>
            <p:nvPr/>
          </p:nvSpPr>
          <p:spPr>
            <a:xfrm>
              <a:off x="5438739" y="3985344"/>
              <a:ext cx="50016" cy="20122"/>
            </a:xfrm>
            <a:custGeom>
              <a:rect b="b" l="l" r="r" t="t"/>
              <a:pathLst>
                <a:path extrusionOk="0" h="768" w="1909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73" y="767"/>
                    <a:pt x="374" y="767"/>
                  </a:cubicBezTo>
                  <a:lnTo>
                    <a:pt x="1534" y="767"/>
                  </a:lnTo>
                  <a:cubicBezTo>
                    <a:pt x="1736" y="767"/>
                    <a:pt x="1908" y="604"/>
                    <a:pt x="1908" y="393"/>
                  </a:cubicBezTo>
                  <a:lnTo>
                    <a:pt x="1908" y="77"/>
                  </a:lnTo>
                  <a:cubicBezTo>
                    <a:pt x="1908" y="48"/>
                    <a:pt x="1908" y="29"/>
                    <a:pt x="1908" y="0"/>
                  </a:cubicBezTo>
                  <a:cubicBezTo>
                    <a:pt x="1871" y="176"/>
                    <a:pt x="1718" y="308"/>
                    <a:pt x="1534" y="308"/>
                  </a:cubicBezTo>
                  <a:cubicBezTo>
                    <a:pt x="1528" y="308"/>
                    <a:pt x="1522" y="308"/>
                    <a:pt x="1515" y="307"/>
                  </a:cubicBezTo>
                  <a:lnTo>
                    <a:pt x="365" y="307"/>
                  </a:lnTo>
                  <a:cubicBezTo>
                    <a:pt x="183" y="307"/>
                    <a:pt x="29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5" name="Google Shape;14555;p67"/>
            <p:cNvSpPr/>
            <p:nvPr/>
          </p:nvSpPr>
          <p:spPr>
            <a:xfrm>
              <a:off x="5520850" y="3977799"/>
              <a:ext cx="35946" cy="27667"/>
            </a:xfrm>
            <a:custGeom>
              <a:rect b="b" l="l" r="r" t="t"/>
              <a:pathLst>
                <a:path extrusionOk="0" h="1056" w="1372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017" y="1055"/>
                  </a:lnTo>
                  <a:cubicBezTo>
                    <a:pt x="1209" y="1055"/>
                    <a:pt x="1372" y="892"/>
                    <a:pt x="1372" y="701"/>
                  </a:cubicBezTo>
                  <a:lnTo>
                    <a:pt x="1372" y="356"/>
                  </a:lnTo>
                  <a:cubicBezTo>
                    <a:pt x="1372" y="154"/>
                    <a:pt x="1209" y="1"/>
                    <a:pt x="1017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6" name="Google Shape;14556;p67"/>
            <p:cNvSpPr/>
            <p:nvPr/>
          </p:nvSpPr>
          <p:spPr>
            <a:xfrm>
              <a:off x="5520850" y="3985842"/>
              <a:ext cx="36208" cy="19624"/>
            </a:xfrm>
            <a:custGeom>
              <a:rect b="b" l="l" r="r" t="t"/>
              <a:pathLst>
                <a:path extrusionOk="0" h="749" w="1382">
                  <a:moveTo>
                    <a:pt x="1" y="1"/>
                  </a:moveTo>
                  <a:cubicBezTo>
                    <a:pt x="1" y="20"/>
                    <a:pt x="1" y="39"/>
                    <a:pt x="1" y="58"/>
                  </a:cubicBezTo>
                  <a:lnTo>
                    <a:pt x="1" y="374"/>
                  </a:lnTo>
                  <a:cubicBezTo>
                    <a:pt x="1" y="585"/>
                    <a:pt x="174" y="748"/>
                    <a:pt x="375" y="748"/>
                  </a:cubicBezTo>
                  <a:lnTo>
                    <a:pt x="1007" y="748"/>
                  </a:lnTo>
                  <a:cubicBezTo>
                    <a:pt x="1218" y="748"/>
                    <a:pt x="1381" y="585"/>
                    <a:pt x="1381" y="374"/>
                  </a:cubicBezTo>
                  <a:lnTo>
                    <a:pt x="1381" y="58"/>
                  </a:lnTo>
                  <a:lnTo>
                    <a:pt x="1381" y="1"/>
                  </a:lnTo>
                  <a:cubicBezTo>
                    <a:pt x="1353" y="183"/>
                    <a:pt x="1190" y="317"/>
                    <a:pt x="1007" y="317"/>
                  </a:cubicBezTo>
                  <a:lnTo>
                    <a:pt x="375" y="317"/>
                  </a:lnTo>
                  <a:cubicBezTo>
                    <a:pt x="183" y="317"/>
                    <a:pt x="30" y="183"/>
                    <a:pt x="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7" name="Google Shape;14557;p67"/>
            <p:cNvSpPr/>
            <p:nvPr/>
          </p:nvSpPr>
          <p:spPr>
            <a:xfrm>
              <a:off x="5438477" y="4113410"/>
              <a:ext cx="49754" cy="53527"/>
            </a:xfrm>
            <a:custGeom>
              <a:rect b="b" l="l" r="r" t="t"/>
              <a:pathLst>
                <a:path extrusionOk="0" h="2043" w="1899">
                  <a:moveTo>
                    <a:pt x="1" y="1"/>
                  </a:moveTo>
                  <a:lnTo>
                    <a:pt x="1" y="1841"/>
                  </a:lnTo>
                  <a:cubicBezTo>
                    <a:pt x="1" y="1947"/>
                    <a:pt x="87" y="2043"/>
                    <a:pt x="202" y="2043"/>
                  </a:cubicBezTo>
                  <a:lnTo>
                    <a:pt x="1698" y="2043"/>
                  </a:lnTo>
                  <a:cubicBezTo>
                    <a:pt x="1813" y="2043"/>
                    <a:pt x="1899" y="1947"/>
                    <a:pt x="1899" y="1841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8" name="Google Shape;14558;p67"/>
            <p:cNvSpPr/>
            <p:nvPr/>
          </p:nvSpPr>
          <p:spPr>
            <a:xfrm>
              <a:off x="5471647" y="4113174"/>
              <a:ext cx="16847" cy="53762"/>
            </a:xfrm>
            <a:custGeom>
              <a:rect b="b" l="l" r="r" t="t"/>
              <a:pathLst>
                <a:path extrusionOk="0" h="2052" w="643">
                  <a:moveTo>
                    <a:pt x="0" y="0"/>
                  </a:moveTo>
                  <a:lnTo>
                    <a:pt x="0" y="10"/>
                  </a:lnTo>
                  <a:lnTo>
                    <a:pt x="0" y="2052"/>
                  </a:lnTo>
                  <a:lnTo>
                    <a:pt x="441" y="2052"/>
                  </a:lnTo>
                  <a:cubicBezTo>
                    <a:pt x="547" y="2052"/>
                    <a:pt x="642" y="1956"/>
                    <a:pt x="642" y="1850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9" name="Google Shape;14559;p67"/>
            <p:cNvSpPr/>
            <p:nvPr/>
          </p:nvSpPr>
          <p:spPr>
            <a:xfrm>
              <a:off x="5452311" y="4132772"/>
              <a:ext cx="19362" cy="16427"/>
            </a:xfrm>
            <a:custGeom>
              <a:rect b="b" l="l" r="r" t="t"/>
              <a:pathLst>
                <a:path extrusionOk="0" h="627" w="739">
                  <a:moveTo>
                    <a:pt x="422" y="0"/>
                  </a:moveTo>
                  <a:cubicBezTo>
                    <a:pt x="144" y="0"/>
                    <a:pt x="0" y="336"/>
                    <a:pt x="201" y="537"/>
                  </a:cubicBezTo>
                  <a:cubicBezTo>
                    <a:pt x="267" y="599"/>
                    <a:pt x="346" y="627"/>
                    <a:pt x="423" y="627"/>
                  </a:cubicBezTo>
                  <a:cubicBezTo>
                    <a:pt x="585" y="627"/>
                    <a:pt x="738" y="504"/>
                    <a:pt x="738" y="316"/>
                  </a:cubicBezTo>
                  <a:cubicBezTo>
                    <a:pt x="738" y="144"/>
                    <a:pt x="594" y="0"/>
                    <a:pt x="42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0" name="Google Shape;14560;p67"/>
            <p:cNvSpPr/>
            <p:nvPr/>
          </p:nvSpPr>
          <p:spPr>
            <a:xfrm>
              <a:off x="5419902" y="3867811"/>
              <a:ext cx="30916" cy="51011"/>
            </a:xfrm>
            <a:custGeom>
              <a:rect b="b" l="l" r="r" t="t"/>
              <a:pathLst>
                <a:path extrusionOk="0" h="1947" w="1180">
                  <a:moveTo>
                    <a:pt x="767" y="422"/>
                  </a:moveTo>
                  <a:lnTo>
                    <a:pt x="767" y="767"/>
                  </a:lnTo>
                  <a:lnTo>
                    <a:pt x="422" y="767"/>
                  </a:lnTo>
                  <a:lnTo>
                    <a:pt x="422" y="422"/>
                  </a:lnTo>
                  <a:close/>
                  <a:moveTo>
                    <a:pt x="767" y="1180"/>
                  </a:moveTo>
                  <a:lnTo>
                    <a:pt x="767" y="1525"/>
                  </a:lnTo>
                  <a:lnTo>
                    <a:pt x="422" y="1525"/>
                  </a:lnTo>
                  <a:lnTo>
                    <a:pt x="422" y="1180"/>
                  </a:lnTo>
                  <a:close/>
                  <a:moveTo>
                    <a:pt x="21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735"/>
                  </a:lnTo>
                  <a:cubicBezTo>
                    <a:pt x="1" y="1850"/>
                    <a:pt x="97" y="1946"/>
                    <a:pt x="212" y="1946"/>
                  </a:cubicBezTo>
                  <a:lnTo>
                    <a:pt x="969" y="1946"/>
                  </a:lnTo>
                  <a:cubicBezTo>
                    <a:pt x="1084" y="1946"/>
                    <a:pt x="1180" y="1850"/>
                    <a:pt x="1180" y="1735"/>
                  </a:cubicBezTo>
                  <a:lnTo>
                    <a:pt x="1180" y="211"/>
                  </a:lnTo>
                  <a:cubicBezTo>
                    <a:pt x="1180" y="96"/>
                    <a:pt x="1084" y="1"/>
                    <a:pt x="969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1" name="Google Shape;14561;p67"/>
            <p:cNvSpPr/>
            <p:nvPr/>
          </p:nvSpPr>
          <p:spPr>
            <a:xfrm>
              <a:off x="5475917" y="3867811"/>
              <a:ext cx="32671" cy="51011"/>
            </a:xfrm>
            <a:custGeom>
              <a:rect b="b" l="l" r="r" t="t"/>
              <a:pathLst>
                <a:path extrusionOk="0" h="1947" w="1247">
                  <a:moveTo>
                    <a:pt x="757" y="1189"/>
                  </a:moveTo>
                  <a:lnTo>
                    <a:pt x="757" y="1525"/>
                  </a:lnTo>
                  <a:lnTo>
                    <a:pt x="422" y="1525"/>
                  </a:lnTo>
                  <a:lnTo>
                    <a:pt x="422" y="1189"/>
                  </a:lnTo>
                  <a:close/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735"/>
                  </a:lnTo>
                  <a:cubicBezTo>
                    <a:pt x="0" y="1850"/>
                    <a:pt x="96" y="1946"/>
                    <a:pt x="211" y="1946"/>
                  </a:cubicBezTo>
                  <a:lnTo>
                    <a:pt x="968" y="1946"/>
                  </a:lnTo>
                  <a:cubicBezTo>
                    <a:pt x="1083" y="1946"/>
                    <a:pt x="1179" y="1850"/>
                    <a:pt x="1179" y="1735"/>
                  </a:cubicBezTo>
                  <a:lnTo>
                    <a:pt x="1179" y="978"/>
                  </a:lnTo>
                  <a:cubicBezTo>
                    <a:pt x="1179" y="854"/>
                    <a:pt x="1083" y="767"/>
                    <a:pt x="968" y="767"/>
                  </a:cubicBezTo>
                  <a:lnTo>
                    <a:pt x="412" y="767"/>
                  </a:lnTo>
                  <a:lnTo>
                    <a:pt x="412" y="422"/>
                  </a:lnTo>
                  <a:lnTo>
                    <a:pt x="968" y="422"/>
                  </a:lnTo>
                  <a:cubicBezTo>
                    <a:pt x="1246" y="422"/>
                    <a:pt x="1246" y="1"/>
                    <a:pt x="96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2" name="Google Shape;14562;p67"/>
            <p:cNvSpPr/>
            <p:nvPr/>
          </p:nvSpPr>
          <p:spPr>
            <a:xfrm>
              <a:off x="5456817" y="3905696"/>
              <a:ext cx="16349" cy="18890"/>
            </a:xfrm>
            <a:custGeom>
              <a:rect b="b" l="l" r="r" t="t"/>
              <a:pathLst>
                <a:path extrusionOk="0" h="721" w="624">
                  <a:moveTo>
                    <a:pt x="387" y="1"/>
                  </a:moveTo>
                  <a:cubicBezTo>
                    <a:pt x="309" y="1"/>
                    <a:pt x="236" y="42"/>
                    <a:pt x="202" y="117"/>
                  </a:cubicBezTo>
                  <a:lnTo>
                    <a:pt x="49" y="424"/>
                  </a:lnTo>
                  <a:cubicBezTo>
                    <a:pt x="1" y="520"/>
                    <a:pt x="39" y="654"/>
                    <a:pt x="144" y="702"/>
                  </a:cubicBezTo>
                  <a:cubicBezTo>
                    <a:pt x="173" y="711"/>
                    <a:pt x="202" y="721"/>
                    <a:pt x="231" y="721"/>
                  </a:cubicBezTo>
                  <a:cubicBezTo>
                    <a:pt x="307" y="721"/>
                    <a:pt x="384" y="673"/>
                    <a:pt x="422" y="606"/>
                  </a:cubicBezTo>
                  <a:lnTo>
                    <a:pt x="576" y="299"/>
                  </a:lnTo>
                  <a:cubicBezTo>
                    <a:pt x="624" y="194"/>
                    <a:pt x="576" y="79"/>
                    <a:pt x="480" y="21"/>
                  </a:cubicBezTo>
                  <a:cubicBezTo>
                    <a:pt x="450" y="7"/>
                    <a:pt x="418" y="1"/>
                    <a:pt x="3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3" name="Google Shape;14563;p67"/>
            <p:cNvSpPr/>
            <p:nvPr/>
          </p:nvSpPr>
          <p:spPr>
            <a:xfrm>
              <a:off x="5419142" y="4028548"/>
              <a:ext cx="88425" cy="11056"/>
            </a:xfrm>
            <a:custGeom>
              <a:rect b="b" l="l" r="r" t="t"/>
              <a:pathLst>
                <a:path extrusionOk="0" h="422" w="3375">
                  <a:moveTo>
                    <a:pt x="279" y="0"/>
                  </a:moveTo>
                  <a:cubicBezTo>
                    <a:pt x="1" y="0"/>
                    <a:pt x="1" y="422"/>
                    <a:pt x="279" y="422"/>
                  </a:cubicBezTo>
                  <a:lnTo>
                    <a:pt x="3097" y="422"/>
                  </a:lnTo>
                  <a:cubicBezTo>
                    <a:pt x="3375" y="422"/>
                    <a:pt x="3375" y="0"/>
                    <a:pt x="3097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64" name="Google Shape;14564;p67"/>
          <p:cNvGrpSpPr/>
          <p:nvPr/>
        </p:nvGrpSpPr>
        <p:grpSpPr>
          <a:xfrm>
            <a:off x="6704985" y="3805141"/>
            <a:ext cx="209967" cy="361639"/>
            <a:chOff x="6704985" y="3805141"/>
            <a:chExt cx="209967" cy="361639"/>
          </a:xfrm>
        </p:grpSpPr>
        <p:sp>
          <p:nvSpPr>
            <p:cNvPr id="14565" name="Google Shape;14565;p67"/>
            <p:cNvSpPr/>
            <p:nvPr/>
          </p:nvSpPr>
          <p:spPr>
            <a:xfrm>
              <a:off x="6704985" y="3965013"/>
              <a:ext cx="209967" cy="201426"/>
            </a:xfrm>
            <a:custGeom>
              <a:rect b="b" l="l" r="r" t="t"/>
              <a:pathLst>
                <a:path extrusionOk="0" h="7688" w="8014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6" name="Google Shape;14566;p67"/>
            <p:cNvSpPr/>
            <p:nvPr/>
          </p:nvSpPr>
          <p:spPr>
            <a:xfrm>
              <a:off x="6796895" y="3965013"/>
              <a:ext cx="118057" cy="201766"/>
            </a:xfrm>
            <a:custGeom>
              <a:rect b="b" l="l" r="r" t="t"/>
              <a:pathLst>
                <a:path extrusionOk="0" h="7701" w="4506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7" name="Google Shape;14567;p67"/>
            <p:cNvSpPr/>
            <p:nvPr/>
          </p:nvSpPr>
          <p:spPr>
            <a:xfrm>
              <a:off x="6789847" y="3965013"/>
              <a:ext cx="7074" cy="7808"/>
            </a:xfrm>
            <a:custGeom>
              <a:rect b="b" l="l" r="r" t="t"/>
              <a:pathLst>
                <a:path extrusionOk="0" h="298" w="27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8" name="Google Shape;14568;p67"/>
            <p:cNvSpPr/>
            <p:nvPr/>
          </p:nvSpPr>
          <p:spPr>
            <a:xfrm>
              <a:off x="6744495" y="3965013"/>
              <a:ext cx="132939" cy="201426"/>
            </a:xfrm>
            <a:custGeom>
              <a:rect b="b" l="l" r="r" t="t"/>
              <a:pathLst>
                <a:path extrusionOk="0" h="7688" w="5074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9" name="Google Shape;14569;p67"/>
            <p:cNvSpPr/>
            <p:nvPr/>
          </p:nvSpPr>
          <p:spPr>
            <a:xfrm>
              <a:off x="6772791" y="3965013"/>
              <a:ext cx="73858" cy="135873"/>
            </a:xfrm>
            <a:custGeom>
              <a:rect b="b" l="l" r="r" t="t"/>
              <a:pathLst>
                <a:path extrusionOk="0" h="5186" w="2819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0" name="Google Shape;14570;p67"/>
            <p:cNvSpPr/>
            <p:nvPr/>
          </p:nvSpPr>
          <p:spPr>
            <a:xfrm>
              <a:off x="6772791" y="3978323"/>
              <a:ext cx="74094" cy="49492"/>
            </a:xfrm>
            <a:custGeom>
              <a:rect b="b" l="l" r="r" t="t"/>
              <a:pathLst>
                <a:path extrusionOk="0" h="1889" w="2828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1" name="Google Shape;14571;p67"/>
            <p:cNvSpPr/>
            <p:nvPr/>
          </p:nvSpPr>
          <p:spPr>
            <a:xfrm>
              <a:off x="6727570" y="3805141"/>
              <a:ext cx="162021" cy="136528"/>
            </a:xfrm>
            <a:custGeom>
              <a:rect b="b" l="l" r="r" t="t"/>
              <a:pathLst>
                <a:path extrusionOk="0" h="5211" w="6184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2" name="Google Shape;14572;p67"/>
            <p:cNvSpPr/>
            <p:nvPr/>
          </p:nvSpPr>
          <p:spPr>
            <a:xfrm>
              <a:off x="6728330" y="3805219"/>
              <a:ext cx="161261" cy="131681"/>
            </a:xfrm>
            <a:custGeom>
              <a:rect b="b" l="l" r="r" t="t"/>
              <a:pathLst>
                <a:path extrusionOk="0" h="5026" w="6155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3" name="Google Shape;14573;p67"/>
            <p:cNvSpPr/>
            <p:nvPr/>
          </p:nvSpPr>
          <p:spPr>
            <a:xfrm>
              <a:off x="6789847" y="3965013"/>
              <a:ext cx="40217" cy="35999"/>
            </a:xfrm>
            <a:custGeom>
              <a:rect b="b" l="l" r="r" t="t"/>
              <a:pathLst>
                <a:path extrusionOk="0" h="1374" w="1535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4" name="Google Shape;14574;p67"/>
            <p:cNvSpPr/>
            <p:nvPr/>
          </p:nvSpPr>
          <p:spPr>
            <a:xfrm>
              <a:off x="6789847" y="3969782"/>
              <a:ext cx="40217" cy="19598"/>
            </a:xfrm>
            <a:custGeom>
              <a:rect b="b" l="l" r="r" t="t"/>
              <a:pathLst>
                <a:path extrusionOk="0" h="748" w="1535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5" name="Google Shape;14575;p67"/>
            <p:cNvSpPr/>
            <p:nvPr/>
          </p:nvSpPr>
          <p:spPr>
            <a:xfrm>
              <a:off x="6760477" y="3866318"/>
              <a:ext cx="99219" cy="113525"/>
            </a:xfrm>
            <a:custGeom>
              <a:rect b="b" l="l" r="r" t="t"/>
              <a:pathLst>
                <a:path extrusionOk="0" h="4333" w="3787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6" name="Google Shape;14576;p67"/>
            <p:cNvSpPr/>
            <p:nvPr/>
          </p:nvSpPr>
          <p:spPr>
            <a:xfrm>
              <a:off x="6777297" y="3866318"/>
              <a:ext cx="82163" cy="109752"/>
            </a:xfrm>
            <a:custGeom>
              <a:rect b="b" l="l" r="r" t="t"/>
              <a:pathLst>
                <a:path extrusionOk="0" h="4189" w="3136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77" name="Google Shape;14577;p67"/>
          <p:cNvGrpSpPr/>
          <p:nvPr/>
        </p:nvGrpSpPr>
        <p:grpSpPr>
          <a:xfrm>
            <a:off x="7513884" y="2448269"/>
            <a:ext cx="363184" cy="338792"/>
            <a:chOff x="7513884" y="2448269"/>
            <a:chExt cx="363184" cy="338792"/>
          </a:xfrm>
        </p:grpSpPr>
        <p:sp>
          <p:nvSpPr>
            <p:cNvPr id="14578" name="Google Shape;14578;p67"/>
            <p:cNvSpPr/>
            <p:nvPr/>
          </p:nvSpPr>
          <p:spPr>
            <a:xfrm>
              <a:off x="7666316" y="2448269"/>
              <a:ext cx="210753" cy="206954"/>
            </a:xfrm>
            <a:custGeom>
              <a:rect b="b" l="l" r="r" t="t"/>
              <a:pathLst>
                <a:path extrusionOk="0" h="7899" w="8044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9" name="Google Shape;14579;p67"/>
            <p:cNvSpPr/>
            <p:nvPr/>
          </p:nvSpPr>
          <p:spPr>
            <a:xfrm>
              <a:off x="7691442" y="2471482"/>
              <a:ext cx="185627" cy="183741"/>
            </a:xfrm>
            <a:custGeom>
              <a:rect b="b" l="l" r="r" t="t"/>
              <a:pathLst>
                <a:path extrusionOk="0" h="7013" w="7085">
                  <a:moveTo>
                    <a:pt x="5915" y="1"/>
                  </a:moveTo>
                  <a:lnTo>
                    <a:pt x="5920" y="7"/>
                  </a:lnTo>
                  <a:lnTo>
                    <a:pt x="5920" y="7"/>
                  </a:lnTo>
                  <a:cubicBezTo>
                    <a:pt x="5918" y="5"/>
                    <a:pt x="5917" y="3"/>
                    <a:pt x="5915" y="1"/>
                  </a:cubicBezTo>
                  <a:close/>
                  <a:moveTo>
                    <a:pt x="5920" y="7"/>
                  </a:moveTo>
                  <a:cubicBezTo>
                    <a:pt x="6202" y="295"/>
                    <a:pt x="6200" y="760"/>
                    <a:pt x="5915" y="1046"/>
                  </a:cubicBezTo>
                  <a:lnTo>
                    <a:pt x="1045" y="5915"/>
                  </a:lnTo>
                  <a:cubicBezTo>
                    <a:pt x="902" y="6059"/>
                    <a:pt x="715" y="6131"/>
                    <a:pt x="526" y="6131"/>
                  </a:cubicBezTo>
                  <a:cubicBezTo>
                    <a:pt x="338" y="6131"/>
                    <a:pt x="149" y="6059"/>
                    <a:pt x="0" y="5915"/>
                  </a:cubicBezTo>
                  <a:lnTo>
                    <a:pt x="0" y="5915"/>
                  </a:lnTo>
                  <a:lnTo>
                    <a:pt x="892" y="6797"/>
                  </a:lnTo>
                  <a:cubicBezTo>
                    <a:pt x="1036" y="6941"/>
                    <a:pt x="1223" y="7013"/>
                    <a:pt x="1410" y="7013"/>
                  </a:cubicBezTo>
                  <a:cubicBezTo>
                    <a:pt x="1596" y="7013"/>
                    <a:pt x="1783" y="6941"/>
                    <a:pt x="1927" y="6797"/>
                  </a:cubicBezTo>
                  <a:lnTo>
                    <a:pt x="6797" y="1928"/>
                  </a:lnTo>
                  <a:cubicBezTo>
                    <a:pt x="7084" y="1640"/>
                    <a:pt x="7084" y="1180"/>
                    <a:pt x="6797" y="892"/>
                  </a:cubicBezTo>
                  <a:lnTo>
                    <a:pt x="5920" y="7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0" name="Google Shape;14580;p67"/>
            <p:cNvSpPr/>
            <p:nvPr/>
          </p:nvSpPr>
          <p:spPr>
            <a:xfrm>
              <a:off x="7755972" y="2483298"/>
              <a:ext cx="84416" cy="84154"/>
            </a:xfrm>
            <a:custGeom>
              <a:rect b="b" l="l" r="r" t="t"/>
              <a:pathLst>
                <a:path extrusionOk="0" h="3212" w="3222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1" name="Google Shape;14581;p67"/>
            <p:cNvSpPr/>
            <p:nvPr/>
          </p:nvSpPr>
          <p:spPr>
            <a:xfrm>
              <a:off x="7800931" y="2528258"/>
              <a:ext cx="39457" cy="39195"/>
            </a:xfrm>
            <a:custGeom>
              <a:rect b="b" l="l" r="r" t="t"/>
              <a:pathLst>
                <a:path extrusionOk="0" h="1496" w="1506">
                  <a:moveTo>
                    <a:pt x="614" y="0"/>
                  </a:moveTo>
                  <a:lnTo>
                    <a:pt x="1" y="614"/>
                  </a:lnTo>
                  <a:lnTo>
                    <a:pt x="883" y="1496"/>
                  </a:lnTo>
                  <a:lnTo>
                    <a:pt x="1506" y="88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2" name="Google Shape;14582;p67"/>
            <p:cNvSpPr/>
            <p:nvPr/>
          </p:nvSpPr>
          <p:spPr>
            <a:xfrm>
              <a:off x="7513884" y="2611888"/>
              <a:ext cx="195662" cy="175068"/>
            </a:xfrm>
            <a:custGeom>
              <a:rect b="b" l="l" r="r" t="t"/>
              <a:pathLst>
                <a:path extrusionOk="0" h="6682" w="7468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3" name="Google Shape;14583;p67"/>
            <p:cNvSpPr/>
            <p:nvPr/>
          </p:nvSpPr>
          <p:spPr>
            <a:xfrm>
              <a:off x="7513884" y="2626691"/>
              <a:ext cx="195426" cy="160370"/>
            </a:xfrm>
            <a:custGeom>
              <a:rect b="b" l="l" r="r" t="t"/>
              <a:pathLst>
                <a:path extrusionOk="0" h="6121" w="7459">
                  <a:moveTo>
                    <a:pt x="6787" y="1"/>
                  </a:moveTo>
                  <a:lnTo>
                    <a:pt x="5407" y="1371"/>
                  </a:lnTo>
                  <a:cubicBezTo>
                    <a:pt x="5225" y="1534"/>
                    <a:pt x="5110" y="1764"/>
                    <a:pt x="5081" y="2014"/>
                  </a:cubicBezTo>
                  <a:cubicBezTo>
                    <a:pt x="4968" y="4114"/>
                    <a:pt x="1958" y="5437"/>
                    <a:pt x="326" y="5437"/>
                  </a:cubicBezTo>
                  <a:cubicBezTo>
                    <a:pt x="297" y="5437"/>
                    <a:pt x="268" y="5436"/>
                    <a:pt x="240" y="5436"/>
                  </a:cubicBezTo>
                  <a:lnTo>
                    <a:pt x="1" y="5675"/>
                  </a:lnTo>
                  <a:cubicBezTo>
                    <a:pt x="81" y="5978"/>
                    <a:pt x="465" y="6121"/>
                    <a:pt x="1000" y="6121"/>
                  </a:cubicBezTo>
                  <a:cubicBezTo>
                    <a:pt x="2628" y="6121"/>
                    <a:pt x="5653" y="4801"/>
                    <a:pt x="5761" y="2694"/>
                  </a:cubicBezTo>
                  <a:cubicBezTo>
                    <a:pt x="5790" y="2455"/>
                    <a:pt x="5905" y="2225"/>
                    <a:pt x="6087" y="2052"/>
                  </a:cubicBezTo>
                  <a:lnTo>
                    <a:pt x="7458" y="681"/>
                  </a:lnTo>
                  <a:lnTo>
                    <a:pt x="6787" y="1"/>
                  </a:ln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84" name="Google Shape;14584;p67"/>
          <p:cNvGrpSpPr/>
          <p:nvPr/>
        </p:nvGrpSpPr>
        <p:grpSpPr>
          <a:xfrm>
            <a:off x="5777767" y="3804826"/>
            <a:ext cx="258699" cy="362136"/>
            <a:chOff x="5777767" y="3804826"/>
            <a:chExt cx="258699" cy="362136"/>
          </a:xfrm>
        </p:grpSpPr>
        <p:sp>
          <p:nvSpPr>
            <p:cNvPr id="14585" name="Google Shape;14585;p67"/>
            <p:cNvSpPr/>
            <p:nvPr/>
          </p:nvSpPr>
          <p:spPr>
            <a:xfrm>
              <a:off x="5777767" y="3804826"/>
              <a:ext cx="258699" cy="362136"/>
            </a:xfrm>
            <a:custGeom>
              <a:rect b="b" l="l" r="r" t="t"/>
              <a:pathLst>
                <a:path extrusionOk="0" h="13822" w="9874">
                  <a:moveTo>
                    <a:pt x="5867" y="0"/>
                  </a:moveTo>
                  <a:cubicBezTo>
                    <a:pt x="5620" y="0"/>
                    <a:pt x="5369" y="28"/>
                    <a:pt x="5119" y="85"/>
                  </a:cubicBezTo>
                  <a:cubicBezTo>
                    <a:pt x="4669" y="200"/>
                    <a:pt x="4238" y="382"/>
                    <a:pt x="3835" y="622"/>
                  </a:cubicBezTo>
                  <a:cubicBezTo>
                    <a:pt x="3528" y="804"/>
                    <a:pt x="3260" y="1043"/>
                    <a:pt x="3039" y="1312"/>
                  </a:cubicBezTo>
                  <a:cubicBezTo>
                    <a:pt x="2685" y="1743"/>
                    <a:pt x="2196" y="2031"/>
                    <a:pt x="1659" y="2136"/>
                  </a:cubicBezTo>
                  <a:cubicBezTo>
                    <a:pt x="1448" y="2174"/>
                    <a:pt x="1266" y="2318"/>
                    <a:pt x="1180" y="2520"/>
                  </a:cubicBezTo>
                  <a:cubicBezTo>
                    <a:pt x="979" y="2980"/>
                    <a:pt x="739" y="3814"/>
                    <a:pt x="1266" y="4427"/>
                  </a:cubicBezTo>
                  <a:cubicBezTo>
                    <a:pt x="2033" y="5328"/>
                    <a:pt x="1" y="6833"/>
                    <a:pt x="1266" y="9095"/>
                  </a:cubicBezTo>
                  <a:cubicBezTo>
                    <a:pt x="1669" y="9804"/>
                    <a:pt x="1410" y="10677"/>
                    <a:pt x="1324" y="11434"/>
                  </a:cubicBezTo>
                  <a:cubicBezTo>
                    <a:pt x="1218" y="12162"/>
                    <a:pt x="1496" y="12891"/>
                    <a:pt x="2062" y="13361"/>
                  </a:cubicBezTo>
                  <a:cubicBezTo>
                    <a:pt x="2416" y="13659"/>
                    <a:pt x="2870" y="13821"/>
                    <a:pt x="3344" y="13821"/>
                  </a:cubicBezTo>
                  <a:cubicBezTo>
                    <a:pt x="3357" y="13821"/>
                    <a:pt x="3371" y="13821"/>
                    <a:pt x="3384" y="13821"/>
                  </a:cubicBezTo>
                  <a:cubicBezTo>
                    <a:pt x="4103" y="13802"/>
                    <a:pt x="4774" y="13437"/>
                    <a:pt x="5196" y="12853"/>
                  </a:cubicBezTo>
                  <a:lnTo>
                    <a:pt x="5963" y="11769"/>
                  </a:lnTo>
                  <a:lnTo>
                    <a:pt x="5944" y="11769"/>
                  </a:lnTo>
                  <a:lnTo>
                    <a:pt x="6509" y="11012"/>
                  </a:lnTo>
                  <a:lnTo>
                    <a:pt x="7497" y="9622"/>
                  </a:lnTo>
                  <a:cubicBezTo>
                    <a:pt x="9471" y="6574"/>
                    <a:pt x="9874" y="4053"/>
                    <a:pt x="8925" y="1973"/>
                  </a:cubicBezTo>
                  <a:cubicBezTo>
                    <a:pt x="8370" y="750"/>
                    <a:pt x="7160" y="0"/>
                    <a:pt x="5867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6" name="Google Shape;14586;p67"/>
            <p:cNvSpPr/>
            <p:nvPr/>
          </p:nvSpPr>
          <p:spPr>
            <a:xfrm>
              <a:off x="5820211" y="3822852"/>
              <a:ext cx="216255" cy="344085"/>
            </a:xfrm>
            <a:custGeom>
              <a:rect b="b" l="l" r="r" t="t"/>
              <a:pathLst>
                <a:path extrusionOk="0" h="13133" w="8254">
                  <a:moveTo>
                    <a:pt x="6270" y="1"/>
                  </a:moveTo>
                  <a:cubicBezTo>
                    <a:pt x="6433" y="202"/>
                    <a:pt x="6567" y="432"/>
                    <a:pt x="6672" y="672"/>
                  </a:cubicBezTo>
                  <a:cubicBezTo>
                    <a:pt x="7612" y="2742"/>
                    <a:pt x="7199" y="5263"/>
                    <a:pt x="5234" y="8292"/>
                  </a:cubicBezTo>
                  <a:lnTo>
                    <a:pt x="4247" y="9682"/>
                  </a:lnTo>
                  <a:lnTo>
                    <a:pt x="3682" y="10449"/>
                  </a:lnTo>
                  <a:lnTo>
                    <a:pt x="3701" y="10449"/>
                  </a:lnTo>
                  <a:lnTo>
                    <a:pt x="2934" y="11513"/>
                  </a:lnTo>
                  <a:cubicBezTo>
                    <a:pt x="2512" y="12117"/>
                    <a:pt x="1822" y="12481"/>
                    <a:pt x="1074" y="12490"/>
                  </a:cubicBezTo>
                  <a:cubicBezTo>
                    <a:pt x="700" y="12490"/>
                    <a:pt x="317" y="12385"/>
                    <a:pt x="1" y="12184"/>
                  </a:cubicBezTo>
                  <a:lnTo>
                    <a:pt x="1" y="12184"/>
                  </a:lnTo>
                  <a:cubicBezTo>
                    <a:pt x="116" y="12366"/>
                    <a:pt x="260" y="12529"/>
                    <a:pt x="432" y="12673"/>
                  </a:cubicBezTo>
                  <a:cubicBezTo>
                    <a:pt x="796" y="12970"/>
                    <a:pt x="1247" y="13133"/>
                    <a:pt x="1717" y="13133"/>
                  </a:cubicBezTo>
                  <a:cubicBezTo>
                    <a:pt x="2455" y="13123"/>
                    <a:pt x="3145" y="12759"/>
                    <a:pt x="3576" y="12155"/>
                  </a:cubicBezTo>
                  <a:lnTo>
                    <a:pt x="4333" y="11091"/>
                  </a:lnTo>
                  <a:lnTo>
                    <a:pt x="4314" y="11091"/>
                  </a:lnTo>
                  <a:lnTo>
                    <a:pt x="4880" y="10324"/>
                  </a:lnTo>
                  <a:lnTo>
                    <a:pt x="5877" y="8944"/>
                  </a:lnTo>
                  <a:cubicBezTo>
                    <a:pt x="7842" y="5905"/>
                    <a:pt x="8254" y="3384"/>
                    <a:pt x="7314" y="1314"/>
                  </a:cubicBezTo>
                  <a:cubicBezTo>
                    <a:pt x="7084" y="796"/>
                    <a:pt x="6720" y="346"/>
                    <a:pt x="627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7" name="Google Shape;14587;p67"/>
            <p:cNvSpPr/>
            <p:nvPr/>
          </p:nvSpPr>
          <p:spPr>
            <a:xfrm>
              <a:off x="5841067" y="3853427"/>
              <a:ext cx="154973" cy="205775"/>
            </a:xfrm>
            <a:custGeom>
              <a:rect b="b" l="l" r="r" t="t"/>
              <a:pathLst>
                <a:path extrusionOk="0" h="7854" w="5915">
                  <a:moveTo>
                    <a:pt x="2982" y="0"/>
                  </a:moveTo>
                  <a:cubicBezTo>
                    <a:pt x="2860" y="0"/>
                    <a:pt x="2738" y="7"/>
                    <a:pt x="2617" y="22"/>
                  </a:cubicBezTo>
                  <a:cubicBezTo>
                    <a:pt x="2128" y="32"/>
                    <a:pt x="1965" y="224"/>
                    <a:pt x="1965" y="224"/>
                  </a:cubicBezTo>
                  <a:cubicBezTo>
                    <a:pt x="1515" y="463"/>
                    <a:pt x="1199" y="895"/>
                    <a:pt x="1103" y="1383"/>
                  </a:cubicBezTo>
                  <a:cubicBezTo>
                    <a:pt x="1064" y="1585"/>
                    <a:pt x="1045" y="1786"/>
                    <a:pt x="1036" y="1987"/>
                  </a:cubicBezTo>
                  <a:cubicBezTo>
                    <a:pt x="1026" y="2831"/>
                    <a:pt x="1429" y="3636"/>
                    <a:pt x="2119" y="4125"/>
                  </a:cubicBezTo>
                  <a:lnTo>
                    <a:pt x="2560" y="4432"/>
                  </a:lnTo>
                  <a:cubicBezTo>
                    <a:pt x="2646" y="4489"/>
                    <a:pt x="2713" y="4585"/>
                    <a:pt x="2732" y="4700"/>
                  </a:cubicBezTo>
                  <a:cubicBezTo>
                    <a:pt x="2771" y="4834"/>
                    <a:pt x="2742" y="4988"/>
                    <a:pt x="2656" y="5103"/>
                  </a:cubicBezTo>
                  <a:cubicBezTo>
                    <a:pt x="2566" y="5209"/>
                    <a:pt x="2441" y="5263"/>
                    <a:pt x="2314" y="5263"/>
                  </a:cubicBezTo>
                  <a:cubicBezTo>
                    <a:pt x="2223" y="5263"/>
                    <a:pt x="2132" y="5235"/>
                    <a:pt x="2052" y="5179"/>
                  </a:cubicBezTo>
                  <a:lnTo>
                    <a:pt x="882" y="4355"/>
                  </a:lnTo>
                  <a:cubicBezTo>
                    <a:pt x="852" y="4332"/>
                    <a:pt x="819" y="4322"/>
                    <a:pt x="786" y="4322"/>
                  </a:cubicBezTo>
                  <a:cubicBezTo>
                    <a:pt x="694" y="4322"/>
                    <a:pt x="609" y="4402"/>
                    <a:pt x="623" y="4508"/>
                  </a:cubicBezTo>
                  <a:cubicBezTo>
                    <a:pt x="729" y="5333"/>
                    <a:pt x="671" y="6061"/>
                    <a:pt x="413" y="6684"/>
                  </a:cubicBezTo>
                  <a:lnTo>
                    <a:pt x="115" y="7326"/>
                  </a:lnTo>
                  <a:cubicBezTo>
                    <a:pt x="0" y="7566"/>
                    <a:pt x="182" y="7844"/>
                    <a:pt x="451" y="7854"/>
                  </a:cubicBezTo>
                  <a:cubicBezTo>
                    <a:pt x="681" y="7834"/>
                    <a:pt x="901" y="7719"/>
                    <a:pt x="1036" y="7537"/>
                  </a:cubicBezTo>
                  <a:lnTo>
                    <a:pt x="1361" y="7048"/>
                  </a:lnTo>
                  <a:cubicBezTo>
                    <a:pt x="3911" y="6358"/>
                    <a:pt x="4390" y="4441"/>
                    <a:pt x="3633" y="1805"/>
                  </a:cubicBezTo>
                  <a:cubicBezTo>
                    <a:pt x="3585" y="1652"/>
                    <a:pt x="3643" y="1489"/>
                    <a:pt x="3777" y="1412"/>
                  </a:cubicBezTo>
                  <a:cubicBezTo>
                    <a:pt x="3832" y="1385"/>
                    <a:pt x="3891" y="1372"/>
                    <a:pt x="3950" y="1372"/>
                  </a:cubicBezTo>
                  <a:cubicBezTo>
                    <a:pt x="4036" y="1372"/>
                    <a:pt x="4121" y="1399"/>
                    <a:pt x="4189" y="1451"/>
                  </a:cubicBezTo>
                  <a:cubicBezTo>
                    <a:pt x="4208" y="1470"/>
                    <a:pt x="4228" y="1479"/>
                    <a:pt x="4247" y="1498"/>
                  </a:cubicBezTo>
                  <a:cubicBezTo>
                    <a:pt x="4946" y="2936"/>
                    <a:pt x="5071" y="4259"/>
                    <a:pt x="4429" y="5793"/>
                  </a:cubicBezTo>
                  <a:cubicBezTo>
                    <a:pt x="4390" y="5902"/>
                    <a:pt x="4476" y="5989"/>
                    <a:pt x="4566" y="5989"/>
                  </a:cubicBezTo>
                  <a:cubicBezTo>
                    <a:pt x="4611" y="5989"/>
                    <a:pt x="4656" y="5968"/>
                    <a:pt x="4688" y="5917"/>
                  </a:cubicBezTo>
                  <a:cubicBezTo>
                    <a:pt x="5608" y="4422"/>
                    <a:pt x="5915" y="2975"/>
                    <a:pt x="5454" y="1604"/>
                  </a:cubicBezTo>
                  <a:cubicBezTo>
                    <a:pt x="5253" y="1010"/>
                    <a:pt x="4803" y="521"/>
                    <a:pt x="4228" y="262"/>
                  </a:cubicBezTo>
                  <a:cubicBezTo>
                    <a:pt x="3832" y="90"/>
                    <a:pt x="3408" y="0"/>
                    <a:pt x="2982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88" name="Google Shape;14588;p67"/>
          <p:cNvGrpSpPr/>
          <p:nvPr/>
        </p:nvGrpSpPr>
        <p:grpSpPr>
          <a:xfrm>
            <a:off x="7953101" y="2436584"/>
            <a:ext cx="361691" cy="362163"/>
            <a:chOff x="7953101" y="2436584"/>
            <a:chExt cx="361691" cy="362163"/>
          </a:xfrm>
        </p:grpSpPr>
        <p:sp>
          <p:nvSpPr>
            <p:cNvPr id="14589" name="Google Shape;14589;p67"/>
            <p:cNvSpPr/>
            <p:nvPr/>
          </p:nvSpPr>
          <p:spPr>
            <a:xfrm>
              <a:off x="7960673" y="2452906"/>
              <a:ext cx="304392" cy="345840"/>
            </a:xfrm>
            <a:custGeom>
              <a:rect b="b" l="l" r="r" t="t"/>
              <a:pathLst>
                <a:path extrusionOk="0" h="13200" w="11618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0" name="Google Shape;14590;p67"/>
            <p:cNvSpPr/>
            <p:nvPr/>
          </p:nvSpPr>
          <p:spPr>
            <a:xfrm>
              <a:off x="8012156" y="2436846"/>
              <a:ext cx="40453" cy="46977"/>
            </a:xfrm>
            <a:custGeom>
              <a:rect b="b" l="l" r="r" t="t"/>
              <a:pathLst>
                <a:path extrusionOk="0" h="1793" w="1544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1" name="Google Shape;14591;p67"/>
            <p:cNvSpPr/>
            <p:nvPr/>
          </p:nvSpPr>
          <p:spPr>
            <a:xfrm>
              <a:off x="8012156" y="2436584"/>
              <a:ext cx="23108" cy="47239"/>
            </a:xfrm>
            <a:custGeom>
              <a:rect b="b" l="l" r="r" t="t"/>
              <a:pathLst>
                <a:path extrusionOk="0" h="1803" w="882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2" name="Google Shape;14592;p67"/>
            <p:cNvSpPr/>
            <p:nvPr/>
          </p:nvSpPr>
          <p:spPr>
            <a:xfrm>
              <a:off x="8098773" y="2436846"/>
              <a:ext cx="40479" cy="46977"/>
            </a:xfrm>
            <a:custGeom>
              <a:rect b="b" l="l" r="r" t="t"/>
              <a:pathLst>
                <a:path extrusionOk="0" h="1793" w="1545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3" name="Google Shape;14593;p67"/>
            <p:cNvSpPr/>
            <p:nvPr/>
          </p:nvSpPr>
          <p:spPr>
            <a:xfrm>
              <a:off x="8116117" y="2436584"/>
              <a:ext cx="23135" cy="47239"/>
            </a:xfrm>
            <a:custGeom>
              <a:rect b="b" l="l" r="r" t="t"/>
              <a:pathLst>
                <a:path extrusionOk="0" h="1803" w="883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4" name="Google Shape;14594;p67"/>
            <p:cNvSpPr/>
            <p:nvPr/>
          </p:nvSpPr>
          <p:spPr>
            <a:xfrm>
              <a:off x="8204254" y="2591085"/>
              <a:ext cx="108023" cy="102940"/>
            </a:xfrm>
            <a:custGeom>
              <a:rect b="b" l="l" r="r" t="t"/>
              <a:pathLst>
                <a:path extrusionOk="0" h="3929" w="4123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5" name="Google Shape;14595;p67"/>
            <p:cNvSpPr/>
            <p:nvPr/>
          </p:nvSpPr>
          <p:spPr>
            <a:xfrm>
              <a:off x="8244183" y="2591085"/>
              <a:ext cx="70609" cy="102992"/>
            </a:xfrm>
            <a:custGeom>
              <a:rect b="b" l="l" r="r" t="t"/>
              <a:pathLst>
                <a:path extrusionOk="0" h="3931" w="2695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6" name="Google Shape;14596;p67"/>
            <p:cNvSpPr/>
            <p:nvPr/>
          </p:nvSpPr>
          <p:spPr>
            <a:xfrm>
              <a:off x="8234646" y="2624936"/>
              <a:ext cx="40977" cy="35291"/>
            </a:xfrm>
            <a:custGeom>
              <a:rect b="b" l="l" r="r" t="t"/>
              <a:pathLst>
                <a:path extrusionOk="0" h="1347" w="1564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7" name="Google Shape;14597;p67"/>
            <p:cNvSpPr/>
            <p:nvPr/>
          </p:nvSpPr>
          <p:spPr>
            <a:xfrm>
              <a:off x="7953101" y="2520214"/>
              <a:ext cx="244446" cy="184867"/>
            </a:xfrm>
            <a:custGeom>
              <a:rect b="b" l="l" r="r" t="t"/>
              <a:pathLst>
                <a:path extrusionOk="0" h="7056" w="933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98" name="Google Shape;14598;p67"/>
          <p:cNvGrpSpPr/>
          <p:nvPr/>
        </p:nvGrpSpPr>
        <p:grpSpPr>
          <a:xfrm>
            <a:off x="4859353" y="3355130"/>
            <a:ext cx="373481" cy="362267"/>
            <a:chOff x="4859353" y="3355130"/>
            <a:chExt cx="373481" cy="362267"/>
          </a:xfrm>
        </p:grpSpPr>
        <p:sp>
          <p:nvSpPr>
            <p:cNvPr id="14599" name="Google Shape;14599;p67"/>
            <p:cNvSpPr/>
            <p:nvPr/>
          </p:nvSpPr>
          <p:spPr>
            <a:xfrm>
              <a:off x="4859353" y="3355130"/>
              <a:ext cx="373219" cy="362005"/>
            </a:xfrm>
            <a:custGeom>
              <a:rect b="b" l="l" r="r" t="t"/>
              <a:pathLst>
                <a:path extrusionOk="0" h="13817" w="14245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0" name="Google Shape;14600;p67"/>
            <p:cNvSpPr/>
            <p:nvPr/>
          </p:nvSpPr>
          <p:spPr>
            <a:xfrm>
              <a:off x="4868418" y="3388142"/>
              <a:ext cx="364154" cy="329255"/>
            </a:xfrm>
            <a:custGeom>
              <a:rect b="b" l="l" r="r" t="t"/>
              <a:pathLst>
                <a:path extrusionOk="0" h="12567" w="13899">
                  <a:moveTo>
                    <a:pt x="12758" y="1"/>
                  </a:moveTo>
                  <a:lnTo>
                    <a:pt x="12758" y="1"/>
                  </a:lnTo>
                  <a:cubicBezTo>
                    <a:pt x="13199" y="442"/>
                    <a:pt x="13199" y="1151"/>
                    <a:pt x="12758" y="1592"/>
                  </a:cubicBezTo>
                  <a:lnTo>
                    <a:pt x="8637" y="5723"/>
                  </a:lnTo>
                  <a:cubicBezTo>
                    <a:pt x="7851" y="6509"/>
                    <a:pt x="6902" y="7122"/>
                    <a:pt x="5866" y="7515"/>
                  </a:cubicBezTo>
                  <a:cubicBezTo>
                    <a:pt x="4822" y="7908"/>
                    <a:pt x="3882" y="8522"/>
                    <a:pt x="3096" y="9317"/>
                  </a:cubicBezTo>
                  <a:lnTo>
                    <a:pt x="796" y="11608"/>
                  </a:lnTo>
                  <a:cubicBezTo>
                    <a:pt x="626" y="11771"/>
                    <a:pt x="399" y="11864"/>
                    <a:pt x="167" y="11864"/>
                  </a:cubicBezTo>
                  <a:cubicBezTo>
                    <a:pt x="112" y="11864"/>
                    <a:pt x="56" y="11859"/>
                    <a:pt x="0" y="11848"/>
                  </a:cubicBezTo>
                  <a:lnTo>
                    <a:pt x="0" y="11848"/>
                  </a:lnTo>
                  <a:cubicBezTo>
                    <a:pt x="29" y="12021"/>
                    <a:pt x="115" y="12183"/>
                    <a:pt x="240" y="12308"/>
                  </a:cubicBezTo>
                  <a:cubicBezTo>
                    <a:pt x="412" y="12481"/>
                    <a:pt x="640" y="12567"/>
                    <a:pt x="868" y="12567"/>
                  </a:cubicBezTo>
                  <a:cubicBezTo>
                    <a:pt x="1095" y="12567"/>
                    <a:pt x="1323" y="12481"/>
                    <a:pt x="1495" y="12308"/>
                  </a:cubicBezTo>
                  <a:lnTo>
                    <a:pt x="3796" y="9998"/>
                  </a:lnTo>
                  <a:cubicBezTo>
                    <a:pt x="4582" y="9212"/>
                    <a:pt x="5531" y="8599"/>
                    <a:pt x="6566" y="8206"/>
                  </a:cubicBezTo>
                  <a:cubicBezTo>
                    <a:pt x="7611" y="7803"/>
                    <a:pt x="8550" y="7199"/>
                    <a:pt x="9336" y="6404"/>
                  </a:cubicBezTo>
                  <a:lnTo>
                    <a:pt x="13468" y="2282"/>
                  </a:lnTo>
                  <a:cubicBezTo>
                    <a:pt x="13889" y="1841"/>
                    <a:pt x="13899" y="1141"/>
                    <a:pt x="13468" y="710"/>
                  </a:cubicBezTo>
                  <a:lnTo>
                    <a:pt x="1275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1" name="Google Shape;14601;p67"/>
            <p:cNvSpPr/>
            <p:nvPr/>
          </p:nvSpPr>
          <p:spPr>
            <a:xfrm>
              <a:off x="4969497" y="3355627"/>
              <a:ext cx="263336" cy="251415"/>
            </a:xfrm>
            <a:custGeom>
              <a:rect b="b" l="l" r="r" t="t"/>
              <a:pathLst>
                <a:path extrusionOk="0" h="9596" w="10051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2" name="Google Shape;14602;p67"/>
            <p:cNvSpPr/>
            <p:nvPr/>
          </p:nvSpPr>
          <p:spPr>
            <a:xfrm>
              <a:off x="5178809" y="3364038"/>
              <a:ext cx="12078" cy="12078"/>
            </a:xfrm>
            <a:custGeom>
              <a:rect b="b" l="l" r="r" t="t"/>
              <a:pathLst>
                <a:path extrusionOk="0" h="461" w="461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3" name="Google Shape;14603;p67"/>
            <p:cNvSpPr/>
            <p:nvPr/>
          </p:nvSpPr>
          <p:spPr>
            <a:xfrm>
              <a:off x="4983934" y="3388142"/>
              <a:ext cx="248900" cy="218849"/>
            </a:xfrm>
            <a:custGeom>
              <a:rect b="b" l="l" r="r" t="t"/>
              <a:pathLst>
                <a:path extrusionOk="0" h="8353" w="9500">
                  <a:moveTo>
                    <a:pt x="8349" y="1"/>
                  </a:moveTo>
                  <a:cubicBezTo>
                    <a:pt x="8790" y="442"/>
                    <a:pt x="8790" y="1151"/>
                    <a:pt x="8349" y="1582"/>
                  </a:cubicBezTo>
                  <a:lnTo>
                    <a:pt x="4228" y="5723"/>
                  </a:lnTo>
                  <a:cubicBezTo>
                    <a:pt x="3442" y="6509"/>
                    <a:pt x="2493" y="7122"/>
                    <a:pt x="1457" y="7515"/>
                  </a:cubicBezTo>
                  <a:lnTo>
                    <a:pt x="1409" y="7535"/>
                  </a:lnTo>
                  <a:cubicBezTo>
                    <a:pt x="1214" y="7612"/>
                    <a:pt x="1008" y="7650"/>
                    <a:pt x="803" y="7650"/>
                  </a:cubicBezTo>
                  <a:cubicBezTo>
                    <a:pt x="525" y="7650"/>
                    <a:pt x="249" y="7581"/>
                    <a:pt x="0" y="7448"/>
                  </a:cubicBezTo>
                  <a:lnTo>
                    <a:pt x="0" y="7448"/>
                  </a:lnTo>
                  <a:cubicBezTo>
                    <a:pt x="301" y="8021"/>
                    <a:pt x="885" y="8353"/>
                    <a:pt x="1496" y="8353"/>
                  </a:cubicBezTo>
                  <a:cubicBezTo>
                    <a:pt x="1704" y="8353"/>
                    <a:pt x="1915" y="8315"/>
                    <a:pt x="2119" y="8234"/>
                  </a:cubicBezTo>
                  <a:lnTo>
                    <a:pt x="2157" y="8225"/>
                  </a:lnTo>
                  <a:cubicBezTo>
                    <a:pt x="3202" y="7822"/>
                    <a:pt x="4141" y="7209"/>
                    <a:pt x="4927" y="6423"/>
                  </a:cubicBezTo>
                  <a:lnTo>
                    <a:pt x="9059" y="2291"/>
                  </a:lnTo>
                  <a:cubicBezTo>
                    <a:pt x="9500" y="1860"/>
                    <a:pt x="9500" y="1141"/>
                    <a:pt x="9059" y="710"/>
                  </a:cubicBezTo>
                  <a:lnTo>
                    <a:pt x="8349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4" name="Google Shape;14604;p67"/>
            <p:cNvSpPr/>
            <p:nvPr/>
          </p:nvSpPr>
          <p:spPr>
            <a:xfrm>
              <a:off x="4865641" y="3654098"/>
              <a:ext cx="65579" cy="63299"/>
            </a:xfrm>
            <a:custGeom>
              <a:rect b="b" l="l" r="r" t="t"/>
              <a:pathLst>
                <a:path extrusionOk="0" h="2416" w="2503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5" name="Google Shape;14605;p67"/>
            <p:cNvSpPr/>
            <p:nvPr/>
          </p:nvSpPr>
          <p:spPr>
            <a:xfrm>
              <a:off x="4868156" y="3668665"/>
              <a:ext cx="63063" cy="48732"/>
            </a:xfrm>
            <a:custGeom>
              <a:rect b="b" l="l" r="r" t="t"/>
              <a:pathLst>
                <a:path extrusionOk="0" h="1860" w="2407">
                  <a:moveTo>
                    <a:pt x="1697" y="0"/>
                  </a:moveTo>
                  <a:lnTo>
                    <a:pt x="796" y="901"/>
                  </a:lnTo>
                  <a:cubicBezTo>
                    <a:pt x="626" y="1064"/>
                    <a:pt x="400" y="1157"/>
                    <a:pt x="168" y="1157"/>
                  </a:cubicBezTo>
                  <a:cubicBezTo>
                    <a:pt x="112" y="1157"/>
                    <a:pt x="56" y="1152"/>
                    <a:pt x="1" y="1141"/>
                  </a:cubicBezTo>
                  <a:lnTo>
                    <a:pt x="1" y="1141"/>
                  </a:lnTo>
                  <a:cubicBezTo>
                    <a:pt x="39" y="1314"/>
                    <a:pt x="116" y="1476"/>
                    <a:pt x="240" y="1601"/>
                  </a:cubicBezTo>
                  <a:cubicBezTo>
                    <a:pt x="418" y="1774"/>
                    <a:pt x="645" y="1860"/>
                    <a:pt x="872" y="1860"/>
                  </a:cubicBezTo>
                  <a:cubicBezTo>
                    <a:pt x="1098" y="1860"/>
                    <a:pt x="1323" y="1774"/>
                    <a:pt x="1496" y="1601"/>
                  </a:cubicBezTo>
                  <a:lnTo>
                    <a:pt x="2406" y="700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6" name="Google Shape;14606;p67"/>
            <p:cNvSpPr/>
            <p:nvPr/>
          </p:nvSpPr>
          <p:spPr>
            <a:xfrm>
              <a:off x="5010160" y="3403076"/>
              <a:ext cx="178527" cy="165689"/>
            </a:xfrm>
            <a:custGeom>
              <a:rect b="b" l="l" r="r" t="t"/>
              <a:pathLst>
                <a:path extrusionOk="0" h="6324" w="6814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7" name="Google Shape;14607;p67"/>
            <p:cNvSpPr/>
            <p:nvPr/>
          </p:nvSpPr>
          <p:spPr>
            <a:xfrm>
              <a:off x="5115274" y="3375592"/>
              <a:ext cx="27143" cy="26200"/>
            </a:xfrm>
            <a:custGeom>
              <a:rect b="b" l="l" r="r" t="t"/>
              <a:pathLst>
                <a:path extrusionOk="0" h="1000" w="1036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8" name="Google Shape;14608;p67"/>
            <p:cNvSpPr/>
            <p:nvPr/>
          </p:nvSpPr>
          <p:spPr>
            <a:xfrm>
              <a:off x="5094681" y="3396185"/>
              <a:ext cx="27143" cy="26200"/>
            </a:xfrm>
            <a:custGeom>
              <a:rect b="b" l="l" r="r" t="t"/>
              <a:pathLst>
                <a:path extrusionOk="0" h="1000" w="1036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9" name="Google Shape;14609;p67"/>
            <p:cNvSpPr/>
            <p:nvPr/>
          </p:nvSpPr>
          <p:spPr>
            <a:xfrm>
              <a:off x="5074088" y="3416778"/>
              <a:ext cx="29344" cy="26357"/>
            </a:xfrm>
            <a:custGeom>
              <a:rect b="b" l="l" r="r" t="t"/>
              <a:pathLst>
                <a:path extrusionOk="0" h="1006" w="112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0" name="Google Shape;14610;p67"/>
            <p:cNvSpPr/>
            <p:nvPr/>
          </p:nvSpPr>
          <p:spPr>
            <a:xfrm>
              <a:off x="5053495" y="3437371"/>
              <a:ext cx="26907" cy="26200"/>
            </a:xfrm>
            <a:custGeom>
              <a:rect b="b" l="l" r="r" t="t"/>
              <a:pathLst>
                <a:path extrusionOk="0" h="1000" w="1027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1" name="Google Shape;14611;p67"/>
            <p:cNvSpPr/>
            <p:nvPr/>
          </p:nvSpPr>
          <p:spPr>
            <a:xfrm>
              <a:off x="5032901" y="3457965"/>
              <a:ext cx="26907" cy="26200"/>
            </a:xfrm>
            <a:custGeom>
              <a:rect b="b" l="l" r="r" t="t"/>
              <a:pathLst>
                <a:path extrusionOk="0" h="1000" w="1027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2" name="Google Shape;14612;p67"/>
            <p:cNvSpPr/>
            <p:nvPr/>
          </p:nvSpPr>
          <p:spPr>
            <a:xfrm>
              <a:off x="5013304" y="3478794"/>
              <a:ext cx="25912" cy="26148"/>
            </a:xfrm>
            <a:custGeom>
              <a:rect b="b" l="l" r="r" t="t"/>
              <a:pathLst>
                <a:path extrusionOk="0" h="998" w="989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13" name="Google Shape;14613;p67"/>
          <p:cNvGrpSpPr/>
          <p:nvPr/>
        </p:nvGrpSpPr>
        <p:grpSpPr>
          <a:xfrm>
            <a:off x="6637678" y="1500982"/>
            <a:ext cx="378721" cy="362005"/>
            <a:chOff x="6637678" y="1500982"/>
            <a:chExt cx="378721" cy="362005"/>
          </a:xfrm>
        </p:grpSpPr>
        <p:sp>
          <p:nvSpPr>
            <p:cNvPr id="14614" name="Google Shape;14614;p67"/>
            <p:cNvSpPr/>
            <p:nvPr/>
          </p:nvSpPr>
          <p:spPr>
            <a:xfrm>
              <a:off x="6637678" y="1500982"/>
              <a:ext cx="377725" cy="361717"/>
            </a:xfrm>
            <a:custGeom>
              <a:rect b="b" l="l" r="r" t="t"/>
              <a:pathLst>
                <a:path extrusionOk="0" h="13806" w="14417">
                  <a:moveTo>
                    <a:pt x="10950" y="0"/>
                  </a:moveTo>
                  <a:cubicBezTo>
                    <a:pt x="10150" y="0"/>
                    <a:pt x="9348" y="305"/>
                    <a:pt x="8732" y="916"/>
                  </a:cubicBezTo>
                  <a:lnTo>
                    <a:pt x="1237" y="8402"/>
                  </a:lnTo>
                  <a:cubicBezTo>
                    <a:pt x="0" y="9638"/>
                    <a:pt x="0" y="11642"/>
                    <a:pt x="1237" y="12878"/>
                  </a:cubicBezTo>
                  <a:cubicBezTo>
                    <a:pt x="1855" y="13497"/>
                    <a:pt x="2665" y="13806"/>
                    <a:pt x="3475" y="13806"/>
                  </a:cubicBezTo>
                  <a:cubicBezTo>
                    <a:pt x="4285" y="13806"/>
                    <a:pt x="5095" y="13497"/>
                    <a:pt x="5713" y="12878"/>
                  </a:cubicBezTo>
                  <a:lnTo>
                    <a:pt x="13199" y="5383"/>
                  </a:lnTo>
                  <a:cubicBezTo>
                    <a:pt x="14417" y="4146"/>
                    <a:pt x="14407" y="2162"/>
                    <a:pt x="13180" y="925"/>
                  </a:cubicBezTo>
                  <a:cubicBezTo>
                    <a:pt x="12564" y="310"/>
                    <a:pt x="11758" y="0"/>
                    <a:pt x="10950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5" name="Google Shape;14615;p67"/>
            <p:cNvSpPr/>
            <p:nvPr/>
          </p:nvSpPr>
          <p:spPr>
            <a:xfrm>
              <a:off x="6696680" y="1551338"/>
              <a:ext cx="260218" cy="260454"/>
            </a:xfrm>
            <a:custGeom>
              <a:rect b="b" l="l" r="r" t="t"/>
              <a:pathLst>
                <a:path extrusionOk="0" h="9941" w="9932">
                  <a:moveTo>
                    <a:pt x="5464" y="0"/>
                  </a:moveTo>
                  <a:lnTo>
                    <a:pt x="1" y="5464"/>
                  </a:lnTo>
                  <a:lnTo>
                    <a:pt x="4468" y="9940"/>
                  </a:lnTo>
                  <a:lnTo>
                    <a:pt x="9931" y="447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6" name="Google Shape;14616;p67"/>
            <p:cNvSpPr/>
            <p:nvPr/>
          </p:nvSpPr>
          <p:spPr>
            <a:xfrm>
              <a:off x="6638175" y="1500982"/>
              <a:ext cx="377725" cy="361717"/>
            </a:xfrm>
            <a:custGeom>
              <a:rect b="b" l="l" r="r" t="t"/>
              <a:pathLst>
                <a:path extrusionOk="0" h="13806" w="14417">
                  <a:moveTo>
                    <a:pt x="3467" y="0"/>
                  </a:moveTo>
                  <a:cubicBezTo>
                    <a:pt x="2659" y="0"/>
                    <a:pt x="1853" y="310"/>
                    <a:pt x="1237" y="925"/>
                  </a:cubicBezTo>
                  <a:cubicBezTo>
                    <a:pt x="0" y="2162"/>
                    <a:pt x="0" y="4146"/>
                    <a:pt x="1218" y="5383"/>
                  </a:cubicBezTo>
                  <a:lnTo>
                    <a:pt x="8713" y="12878"/>
                  </a:lnTo>
                  <a:cubicBezTo>
                    <a:pt x="9327" y="13497"/>
                    <a:pt x="10135" y="13806"/>
                    <a:pt x="10943" y="13806"/>
                  </a:cubicBezTo>
                  <a:cubicBezTo>
                    <a:pt x="11752" y="13806"/>
                    <a:pt x="12562" y="13497"/>
                    <a:pt x="13180" y="12878"/>
                  </a:cubicBezTo>
                  <a:cubicBezTo>
                    <a:pt x="14417" y="11642"/>
                    <a:pt x="14417" y="9638"/>
                    <a:pt x="13180" y="8402"/>
                  </a:cubicBezTo>
                  <a:lnTo>
                    <a:pt x="5685" y="916"/>
                  </a:lnTo>
                  <a:cubicBezTo>
                    <a:pt x="5069" y="305"/>
                    <a:pt x="4267" y="0"/>
                    <a:pt x="3467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7" name="Google Shape;14617;p67"/>
            <p:cNvSpPr/>
            <p:nvPr/>
          </p:nvSpPr>
          <p:spPr>
            <a:xfrm>
              <a:off x="6842090" y="1696748"/>
              <a:ext cx="174309" cy="166239"/>
            </a:xfrm>
            <a:custGeom>
              <a:rect b="b" l="l" r="r" t="t"/>
              <a:pathLst>
                <a:path extrusionOk="0" h="6345" w="6653">
                  <a:moveTo>
                    <a:pt x="4467" y="0"/>
                  </a:moveTo>
                  <a:cubicBezTo>
                    <a:pt x="5694" y="1237"/>
                    <a:pt x="5685" y="3230"/>
                    <a:pt x="4458" y="4457"/>
                  </a:cubicBezTo>
                  <a:cubicBezTo>
                    <a:pt x="3836" y="5074"/>
                    <a:pt x="3025" y="5384"/>
                    <a:pt x="2215" y="5384"/>
                  </a:cubicBezTo>
                  <a:cubicBezTo>
                    <a:pt x="1415" y="5384"/>
                    <a:pt x="615" y="5082"/>
                    <a:pt x="1" y="4477"/>
                  </a:cubicBezTo>
                  <a:lnTo>
                    <a:pt x="1" y="4477"/>
                  </a:lnTo>
                  <a:lnTo>
                    <a:pt x="930" y="5397"/>
                  </a:lnTo>
                  <a:cubicBezTo>
                    <a:pt x="1547" y="6028"/>
                    <a:pt x="2363" y="6344"/>
                    <a:pt x="3180" y="6344"/>
                  </a:cubicBezTo>
                  <a:cubicBezTo>
                    <a:pt x="3988" y="6344"/>
                    <a:pt x="4797" y="6035"/>
                    <a:pt x="5416" y="5416"/>
                  </a:cubicBezTo>
                  <a:cubicBezTo>
                    <a:pt x="6653" y="4179"/>
                    <a:pt x="6653" y="2166"/>
                    <a:pt x="5397" y="930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8" name="Google Shape;14618;p67"/>
            <p:cNvSpPr/>
            <p:nvPr/>
          </p:nvSpPr>
          <p:spPr>
            <a:xfrm>
              <a:off x="6752931" y="1608847"/>
              <a:ext cx="146458" cy="144179"/>
            </a:xfrm>
            <a:custGeom>
              <a:rect b="b" l="l" r="r" t="t"/>
              <a:pathLst>
                <a:path extrusionOk="0" h="5503" w="5590">
                  <a:moveTo>
                    <a:pt x="2349" y="0"/>
                  </a:moveTo>
                  <a:cubicBezTo>
                    <a:pt x="2249" y="0"/>
                    <a:pt x="2148" y="39"/>
                    <a:pt x="2071" y="115"/>
                  </a:cubicBezTo>
                  <a:lnTo>
                    <a:pt x="154" y="2032"/>
                  </a:lnTo>
                  <a:cubicBezTo>
                    <a:pt x="1" y="2186"/>
                    <a:pt x="1" y="2435"/>
                    <a:pt x="154" y="2588"/>
                  </a:cubicBezTo>
                  <a:lnTo>
                    <a:pt x="2963" y="5387"/>
                  </a:lnTo>
                  <a:cubicBezTo>
                    <a:pt x="3039" y="5464"/>
                    <a:pt x="3140" y="5502"/>
                    <a:pt x="3241" y="5502"/>
                  </a:cubicBezTo>
                  <a:cubicBezTo>
                    <a:pt x="3341" y="5502"/>
                    <a:pt x="3442" y="5464"/>
                    <a:pt x="3519" y="5387"/>
                  </a:cubicBezTo>
                  <a:lnTo>
                    <a:pt x="5436" y="3470"/>
                  </a:lnTo>
                  <a:cubicBezTo>
                    <a:pt x="5589" y="3317"/>
                    <a:pt x="5589" y="3068"/>
                    <a:pt x="5436" y="2914"/>
                  </a:cubicBezTo>
                  <a:lnTo>
                    <a:pt x="2627" y="115"/>
                  </a:lnTo>
                  <a:cubicBezTo>
                    <a:pt x="2551" y="39"/>
                    <a:pt x="2450" y="0"/>
                    <a:pt x="234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9" name="Google Shape;14619;p67"/>
            <p:cNvSpPr/>
            <p:nvPr/>
          </p:nvSpPr>
          <p:spPr>
            <a:xfrm>
              <a:off x="6797393" y="1608847"/>
              <a:ext cx="101735" cy="144414"/>
            </a:xfrm>
            <a:custGeom>
              <a:rect b="b" l="l" r="r" t="t"/>
              <a:pathLst>
                <a:path extrusionOk="0" h="5512" w="3883">
                  <a:moveTo>
                    <a:pt x="652" y="0"/>
                  </a:moveTo>
                  <a:cubicBezTo>
                    <a:pt x="552" y="0"/>
                    <a:pt x="451" y="39"/>
                    <a:pt x="374" y="115"/>
                  </a:cubicBezTo>
                  <a:lnTo>
                    <a:pt x="1" y="480"/>
                  </a:lnTo>
                  <a:lnTo>
                    <a:pt x="1247" y="1726"/>
                  </a:lnTo>
                  <a:cubicBezTo>
                    <a:pt x="2052" y="2540"/>
                    <a:pt x="2052" y="3854"/>
                    <a:pt x="1247" y="4668"/>
                  </a:cubicBezTo>
                  <a:lnTo>
                    <a:pt x="882" y="5023"/>
                  </a:lnTo>
                  <a:lnTo>
                    <a:pt x="1256" y="5397"/>
                  </a:lnTo>
                  <a:cubicBezTo>
                    <a:pt x="1333" y="5474"/>
                    <a:pt x="1434" y="5512"/>
                    <a:pt x="1534" y="5512"/>
                  </a:cubicBezTo>
                  <a:cubicBezTo>
                    <a:pt x="1635" y="5512"/>
                    <a:pt x="1735" y="5474"/>
                    <a:pt x="1812" y="5397"/>
                  </a:cubicBezTo>
                  <a:lnTo>
                    <a:pt x="3729" y="3480"/>
                  </a:lnTo>
                  <a:cubicBezTo>
                    <a:pt x="3883" y="3326"/>
                    <a:pt x="3883" y="3077"/>
                    <a:pt x="3729" y="2924"/>
                  </a:cubicBezTo>
                  <a:lnTo>
                    <a:pt x="930" y="115"/>
                  </a:lnTo>
                  <a:cubicBezTo>
                    <a:pt x="854" y="39"/>
                    <a:pt x="753" y="0"/>
                    <a:pt x="6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0" name="Google Shape;14620;p67"/>
            <p:cNvSpPr/>
            <p:nvPr/>
          </p:nvSpPr>
          <p:spPr>
            <a:xfrm>
              <a:off x="6697309" y="1620087"/>
              <a:ext cx="22270" cy="18654"/>
            </a:xfrm>
            <a:custGeom>
              <a:rect b="b" l="l" r="r" t="t"/>
              <a:pathLst>
                <a:path extrusionOk="0" h="712" w="850">
                  <a:moveTo>
                    <a:pt x="402" y="0"/>
                  </a:moveTo>
                  <a:cubicBezTo>
                    <a:pt x="184" y="0"/>
                    <a:pt x="1" y="283"/>
                    <a:pt x="207" y="482"/>
                  </a:cubicBezTo>
                  <a:lnTo>
                    <a:pt x="351" y="626"/>
                  </a:lnTo>
                  <a:cubicBezTo>
                    <a:pt x="399" y="683"/>
                    <a:pt x="475" y="712"/>
                    <a:pt x="542" y="712"/>
                  </a:cubicBezTo>
                  <a:cubicBezTo>
                    <a:pt x="619" y="712"/>
                    <a:pt x="696" y="683"/>
                    <a:pt x="744" y="626"/>
                  </a:cubicBezTo>
                  <a:cubicBezTo>
                    <a:pt x="849" y="520"/>
                    <a:pt x="849" y="338"/>
                    <a:pt x="744" y="233"/>
                  </a:cubicBezTo>
                  <a:lnTo>
                    <a:pt x="600" y="89"/>
                  </a:lnTo>
                  <a:cubicBezTo>
                    <a:pt x="537" y="26"/>
                    <a:pt x="468" y="0"/>
                    <a:pt x="402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1" name="Google Shape;14621;p67"/>
            <p:cNvSpPr/>
            <p:nvPr/>
          </p:nvSpPr>
          <p:spPr>
            <a:xfrm>
              <a:off x="6690995" y="1582123"/>
              <a:ext cx="22296" cy="18707"/>
            </a:xfrm>
            <a:custGeom>
              <a:rect b="b" l="l" r="r" t="t"/>
              <a:pathLst>
                <a:path extrusionOk="0" h="714" w="851">
                  <a:moveTo>
                    <a:pt x="401" y="1"/>
                  </a:moveTo>
                  <a:cubicBezTo>
                    <a:pt x="184" y="1"/>
                    <a:pt x="1" y="278"/>
                    <a:pt x="199" y="484"/>
                  </a:cubicBezTo>
                  <a:lnTo>
                    <a:pt x="342" y="627"/>
                  </a:lnTo>
                  <a:cubicBezTo>
                    <a:pt x="400" y="685"/>
                    <a:pt x="472" y="714"/>
                    <a:pt x="544" y="714"/>
                  </a:cubicBezTo>
                  <a:cubicBezTo>
                    <a:pt x="616" y="714"/>
                    <a:pt x="687" y="685"/>
                    <a:pt x="745" y="627"/>
                  </a:cubicBezTo>
                  <a:cubicBezTo>
                    <a:pt x="850" y="522"/>
                    <a:pt x="850" y="340"/>
                    <a:pt x="745" y="234"/>
                  </a:cubicBezTo>
                  <a:lnTo>
                    <a:pt x="601" y="91"/>
                  </a:lnTo>
                  <a:cubicBezTo>
                    <a:pt x="538" y="27"/>
                    <a:pt x="468" y="1"/>
                    <a:pt x="401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2" name="Google Shape;14622;p67"/>
            <p:cNvSpPr/>
            <p:nvPr/>
          </p:nvSpPr>
          <p:spPr>
            <a:xfrm>
              <a:off x="6724190" y="1548771"/>
              <a:ext cx="22244" cy="18654"/>
            </a:xfrm>
            <a:custGeom>
              <a:rect b="b" l="l" r="r" t="t"/>
              <a:pathLst>
                <a:path extrusionOk="0" h="712" w="849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5"/>
                  </a:lnTo>
                  <a:cubicBezTo>
                    <a:pt x="398" y="683"/>
                    <a:pt x="475" y="712"/>
                    <a:pt x="542" y="712"/>
                  </a:cubicBezTo>
                  <a:cubicBezTo>
                    <a:pt x="619" y="712"/>
                    <a:pt x="695" y="683"/>
                    <a:pt x="743" y="625"/>
                  </a:cubicBezTo>
                  <a:cubicBezTo>
                    <a:pt x="849" y="520"/>
                    <a:pt x="849" y="338"/>
                    <a:pt x="743" y="232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3" name="Google Shape;14623;p67"/>
            <p:cNvSpPr/>
            <p:nvPr/>
          </p:nvSpPr>
          <p:spPr>
            <a:xfrm>
              <a:off x="6729902" y="1587782"/>
              <a:ext cx="22322" cy="18576"/>
            </a:xfrm>
            <a:custGeom>
              <a:rect b="b" l="l" r="r" t="t"/>
              <a:pathLst>
                <a:path extrusionOk="0" h="709" w="852">
                  <a:moveTo>
                    <a:pt x="406" y="1"/>
                  </a:moveTo>
                  <a:cubicBezTo>
                    <a:pt x="187" y="1"/>
                    <a:pt x="0" y="281"/>
                    <a:pt x="199" y="488"/>
                  </a:cubicBezTo>
                  <a:lnTo>
                    <a:pt x="343" y="632"/>
                  </a:lnTo>
                  <a:cubicBezTo>
                    <a:pt x="401" y="680"/>
                    <a:pt x="468" y="708"/>
                    <a:pt x="544" y="708"/>
                  </a:cubicBezTo>
                  <a:cubicBezTo>
                    <a:pt x="621" y="708"/>
                    <a:pt x="688" y="680"/>
                    <a:pt x="746" y="632"/>
                  </a:cubicBezTo>
                  <a:cubicBezTo>
                    <a:pt x="851" y="517"/>
                    <a:pt x="851" y="344"/>
                    <a:pt x="746" y="229"/>
                  </a:cubicBezTo>
                  <a:lnTo>
                    <a:pt x="602" y="85"/>
                  </a:lnTo>
                  <a:cubicBezTo>
                    <a:pt x="540" y="26"/>
                    <a:pt x="472" y="1"/>
                    <a:pt x="406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4" name="Google Shape;14624;p67"/>
            <p:cNvSpPr/>
            <p:nvPr/>
          </p:nvSpPr>
          <p:spPr>
            <a:xfrm>
              <a:off x="6762285" y="1555137"/>
              <a:ext cx="22322" cy="18812"/>
            </a:xfrm>
            <a:custGeom>
              <a:rect b="b" l="l" r="r" t="t"/>
              <a:pathLst>
                <a:path extrusionOk="0" h="718" w="852">
                  <a:moveTo>
                    <a:pt x="407" y="1"/>
                  </a:moveTo>
                  <a:cubicBezTo>
                    <a:pt x="188" y="1"/>
                    <a:pt x="1" y="281"/>
                    <a:pt x="200" y="488"/>
                  </a:cubicBezTo>
                  <a:lnTo>
                    <a:pt x="344" y="632"/>
                  </a:lnTo>
                  <a:cubicBezTo>
                    <a:pt x="401" y="680"/>
                    <a:pt x="468" y="708"/>
                    <a:pt x="545" y="718"/>
                  </a:cubicBezTo>
                  <a:cubicBezTo>
                    <a:pt x="622" y="718"/>
                    <a:pt x="689" y="680"/>
                    <a:pt x="746" y="632"/>
                  </a:cubicBezTo>
                  <a:cubicBezTo>
                    <a:pt x="852" y="517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6"/>
                    <a:pt x="472" y="1"/>
                    <a:pt x="407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5" name="Google Shape;14625;p67"/>
            <p:cNvSpPr/>
            <p:nvPr/>
          </p:nvSpPr>
          <p:spPr>
            <a:xfrm>
              <a:off x="6866508" y="1789208"/>
              <a:ext cx="22322" cy="18812"/>
            </a:xfrm>
            <a:custGeom>
              <a:rect b="b" l="l" r="r" t="t"/>
              <a:pathLst>
                <a:path extrusionOk="0" h="718" w="852">
                  <a:moveTo>
                    <a:pt x="407" y="0"/>
                  </a:moveTo>
                  <a:cubicBezTo>
                    <a:pt x="188" y="0"/>
                    <a:pt x="1" y="281"/>
                    <a:pt x="200" y="487"/>
                  </a:cubicBezTo>
                  <a:lnTo>
                    <a:pt x="344" y="631"/>
                  </a:lnTo>
                  <a:cubicBezTo>
                    <a:pt x="401" y="679"/>
                    <a:pt x="468" y="708"/>
                    <a:pt x="545" y="717"/>
                  </a:cubicBezTo>
                  <a:cubicBezTo>
                    <a:pt x="622" y="717"/>
                    <a:pt x="689" y="679"/>
                    <a:pt x="746" y="631"/>
                  </a:cubicBezTo>
                  <a:cubicBezTo>
                    <a:pt x="852" y="516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5"/>
                    <a:pt x="472" y="0"/>
                    <a:pt x="407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6" name="Google Shape;14626;p67"/>
            <p:cNvSpPr/>
            <p:nvPr/>
          </p:nvSpPr>
          <p:spPr>
            <a:xfrm>
              <a:off x="6903450" y="1794998"/>
              <a:ext cx="23554" cy="19309"/>
            </a:xfrm>
            <a:custGeom>
              <a:rect b="b" l="l" r="r" t="t"/>
              <a:pathLst>
                <a:path extrusionOk="0" h="737" w="899">
                  <a:moveTo>
                    <a:pt x="428" y="1"/>
                  </a:moveTo>
                  <a:cubicBezTo>
                    <a:pt x="203" y="1"/>
                    <a:pt x="1" y="311"/>
                    <a:pt x="247" y="506"/>
                  </a:cubicBezTo>
                  <a:lnTo>
                    <a:pt x="391" y="650"/>
                  </a:lnTo>
                  <a:cubicBezTo>
                    <a:pt x="438" y="707"/>
                    <a:pt x="515" y="736"/>
                    <a:pt x="592" y="736"/>
                  </a:cubicBezTo>
                  <a:cubicBezTo>
                    <a:pt x="659" y="736"/>
                    <a:pt x="736" y="707"/>
                    <a:pt x="784" y="650"/>
                  </a:cubicBezTo>
                  <a:cubicBezTo>
                    <a:pt x="899" y="544"/>
                    <a:pt x="899" y="362"/>
                    <a:pt x="784" y="257"/>
                  </a:cubicBezTo>
                  <a:lnTo>
                    <a:pt x="640" y="113"/>
                  </a:lnTo>
                  <a:cubicBezTo>
                    <a:pt x="576" y="33"/>
                    <a:pt x="501" y="1"/>
                    <a:pt x="428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7" name="Google Shape;14627;p67"/>
            <p:cNvSpPr/>
            <p:nvPr/>
          </p:nvSpPr>
          <p:spPr>
            <a:xfrm>
              <a:off x="6937877" y="1762432"/>
              <a:ext cx="22270" cy="18707"/>
            </a:xfrm>
            <a:custGeom>
              <a:rect b="b" l="l" r="r" t="t"/>
              <a:pathLst>
                <a:path extrusionOk="0" h="714" w="850">
                  <a:moveTo>
                    <a:pt x="400" y="1"/>
                  </a:moveTo>
                  <a:cubicBezTo>
                    <a:pt x="183" y="1"/>
                    <a:pt x="0" y="279"/>
                    <a:pt x="198" y="484"/>
                  </a:cubicBezTo>
                  <a:lnTo>
                    <a:pt x="342" y="628"/>
                  </a:lnTo>
                  <a:cubicBezTo>
                    <a:pt x="399" y="675"/>
                    <a:pt x="466" y="714"/>
                    <a:pt x="543" y="714"/>
                  </a:cubicBezTo>
                  <a:cubicBezTo>
                    <a:pt x="620" y="714"/>
                    <a:pt x="687" y="685"/>
                    <a:pt x="744" y="628"/>
                  </a:cubicBezTo>
                  <a:cubicBezTo>
                    <a:pt x="850" y="513"/>
                    <a:pt x="850" y="340"/>
                    <a:pt x="744" y="235"/>
                  </a:cubicBezTo>
                  <a:lnTo>
                    <a:pt x="601" y="91"/>
                  </a:lnTo>
                  <a:cubicBezTo>
                    <a:pt x="537" y="27"/>
                    <a:pt x="467" y="1"/>
                    <a:pt x="400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8" name="Google Shape;14628;p67"/>
            <p:cNvSpPr/>
            <p:nvPr/>
          </p:nvSpPr>
          <p:spPr>
            <a:xfrm>
              <a:off x="6898970" y="1756799"/>
              <a:ext cx="22270" cy="18812"/>
            </a:xfrm>
            <a:custGeom>
              <a:rect b="b" l="l" r="r" t="t"/>
              <a:pathLst>
                <a:path extrusionOk="0" h="718" w="850">
                  <a:moveTo>
                    <a:pt x="404" y="1"/>
                  </a:moveTo>
                  <a:cubicBezTo>
                    <a:pt x="186" y="1"/>
                    <a:pt x="0" y="281"/>
                    <a:pt x="207" y="488"/>
                  </a:cubicBezTo>
                  <a:lnTo>
                    <a:pt x="351" y="632"/>
                  </a:lnTo>
                  <a:cubicBezTo>
                    <a:pt x="399" y="680"/>
                    <a:pt x="466" y="708"/>
                    <a:pt x="542" y="718"/>
                  </a:cubicBezTo>
                  <a:cubicBezTo>
                    <a:pt x="619" y="718"/>
                    <a:pt x="696" y="680"/>
                    <a:pt x="744" y="632"/>
                  </a:cubicBezTo>
                  <a:cubicBezTo>
                    <a:pt x="849" y="517"/>
                    <a:pt x="849" y="344"/>
                    <a:pt x="744" y="229"/>
                  </a:cubicBezTo>
                  <a:lnTo>
                    <a:pt x="600" y="85"/>
                  </a:ln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9" name="Google Shape;14629;p67"/>
            <p:cNvSpPr/>
            <p:nvPr/>
          </p:nvSpPr>
          <p:spPr>
            <a:xfrm>
              <a:off x="6931380" y="1724311"/>
              <a:ext cx="22506" cy="18654"/>
            </a:xfrm>
            <a:custGeom>
              <a:rect b="b" l="l" r="r" t="t"/>
              <a:pathLst>
                <a:path extrusionOk="0" h="712" w="859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6"/>
                  </a:lnTo>
                  <a:cubicBezTo>
                    <a:pt x="403" y="683"/>
                    <a:pt x="475" y="712"/>
                    <a:pt x="547" y="712"/>
                  </a:cubicBezTo>
                  <a:cubicBezTo>
                    <a:pt x="619" y="712"/>
                    <a:pt x="690" y="683"/>
                    <a:pt x="743" y="626"/>
                  </a:cubicBezTo>
                  <a:cubicBezTo>
                    <a:pt x="858" y="520"/>
                    <a:pt x="858" y="338"/>
                    <a:pt x="743" y="233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0" name="Google Shape;14630;p67"/>
          <p:cNvGrpSpPr/>
          <p:nvPr/>
        </p:nvGrpSpPr>
        <p:grpSpPr>
          <a:xfrm>
            <a:off x="5827993" y="3355496"/>
            <a:ext cx="223041" cy="362163"/>
            <a:chOff x="5827993" y="3355496"/>
            <a:chExt cx="223041" cy="362163"/>
          </a:xfrm>
        </p:grpSpPr>
        <p:sp>
          <p:nvSpPr>
            <p:cNvPr id="14631" name="Google Shape;14631;p67"/>
            <p:cNvSpPr/>
            <p:nvPr/>
          </p:nvSpPr>
          <p:spPr>
            <a:xfrm>
              <a:off x="5827993" y="3448664"/>
              <a:ext cx="223041" cy="268995"/>
            </a:xfrm>
            <a:custGeom>
              <a:rect b="b" l="l" r="r" t="t"/>
              <a:pathLst>
                <a:path extrusionOk="0" h="10267" w="8513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2" name="Google Shape;14632;p67"/>
            <p:cNvSpPr/>
            <p:nvPr/>
          </p:nvSpPr>
          <p:spPr>
            <a:xfrm>
              <a:off x="5989987" y="3448664"/>
              <a:ext cx="60810" cy="268733"/>
            </a:xfrm>
            <a:custGeom>
              <a:rect b="b" l="l" r="r" t="t"/>
              <a:pathLst>
                <a:path extrusionOk="0" h="10257" w="2321">
                  <a:moveTo>
                    <a:pt x="0" y="1"/>
                  </a:moveTo>
                  <a:cubicBezTo>
                    <a:pt x="489" y="1"/>
                    <a:pt x="882" y="403"/>
                    <a:pt x="882" y="892"/>
                  </a:cubicBezTo>
                  <a:lnTo>
                    <a:pt x="882" y="9375"/>
                  </a:lnTo>
                  <a:cubicBezTo>
                    <a:pt x="882" y="9864"/>
                    <a:pt x="489" y="10257"/>
                    <a:pt x="0" y="10257"/>
                  </a:cubicBezTo>
                  <a:lnTo>
                    <a:pt x="1438" y="10257"/>
                  </a:lnTo>
                  <a:cubicBezTo>
                    <a:pt x="1927" y="10257"/>
                    <a:pt x="2320" y="9864"/>
                    <a:pt x="2320" y="9375"/>
                  </a:cubicBezTo>
                  <a:lnTo>
                    <a:pt x="2320" y="892"/>
                  </a:lnTo>
                  <a:cubicBezTo>
                    <a:pt x="2320" y="403"/>
                    <a:pt x="1927" y="1"/>
                    <a:pt x="143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3" name="Google Shape;14633;p67"/>
            <p:cNvSpPr/>
            <p:nvPr/>
          </p:nvSpPr>
          <p:spPr>
            <a:xfrm>
              <a:off x="5878218" y="3424560"/>
              <a:ext cx="122354" cy="24130"/>
            </a:xfrm>
            <a:custGeom>
              <a:rect b="b" l="l" r="r" t="t"/>
              <a:pathLst>
                <a:path extrusionOk="0" h="921" w="467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4" name="Google Shape;14634;p67"/>
            <p:cNvSpPr/>
            <p:nvPr/>
          </p:nvSpPr>
          <p:spPr>
            <a:xfrm>
              <a:off x="5878218" y="3424560"/>
              <a:ext cx="122354" cy="24130"/>
            </a:xfrm>
            <a:custGeom>
              <a:rect b="b" l="l" r="r" t="t"/>
              <a:pathLst>
                <a:path extrusionOk="0" h="921" w="467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5" name="Google Shape;14635;p67"/>
            <p:cNvSpPr/>
            <p:nvPr/>
          </p:nvSpPr>
          <p:spPr>
            <a:xfrm>
              <a:off x="5963630" y="3424560"/>
              <a:ext cx="36942" cy="24130"/>
            </a:xfrm>
            <a:custGeom>
              <a:rect b="b" l="l" r="r" t="t"/>
              <a:pathLst>
                <a:path extrusionOk="0" h="921" w="1410">
                  <a:moveTo>
                    <a:pt x="0" y="0"/>
                  </a:moveTo>
                  <a:lnTo>
                    <a:pt x="0" y="921"/>
                  </a:lnTo>
                  <a:lnTo>
                    <a:pt x="1409" y="921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6" name="Google Shape;14636;p67"/>
            <p:cNvSpPr/>
            <p:nvPr/>
          </p:nvSpPr>
          <p:spPr>
            <a:xfrm>
              <a:off x="5852857" y="3355496"/>
              <a:ext cx="172815" cy="69089"/>
            </a:xfrm>
            <a:custGeom>
              <a:rect b="b" l="l" r="r" t="t"/>
              <a:pathLst>
                <a:path extrusionOk="0" h="2637" w="6596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7" name="Google Shape;14637;p67"/>
            <p:cNvSpPr/>
            <p:nvPr/>
          </p:nvSpPr>
          <p:spPr>
            <a:xfrm>
              <a:off x="5981708" y="3355496"/>
              <a:ext cx="43964" cy="69089"/>
            </a:xfrm>
            <a:custGeom>
              <a:rect b="b" l="l" r="r" t="t"/>
              <a:pathLst>
                <a:path extrusionOk="0" h="2637" w="1678">
                  <a:moveTo>
                    <a:pt x="0" y="0"/>
                  </a:moveTo>
                  <a:lnTo>
                    <a:pt x="0" y="2636"/>
                  </a:lnTo>
                  <a:lnTo>
                    <a:pt x="1208" y="2636"/>
                  </a:lnTo>
                  <a:cubicBezTo>
                    <a:pt x="1467" y="2636"/>
                    <a:pt x="1678" y="2425"/>
                    <a:pt x="1678" y="2167"/>
                  </a:cubicBezTo>
                  <a:lnTo>
                    <a:pt x="1678" y="470"/>
                  </a:lnTo>
                  <a:cubicBezTo>
                    <a:pt x="1678" y="211"/>
                    <a:pt x="1467" y="0"/>
                    <a:pt x="1208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8" name="Google Shape;14638;p67"/>
            <p:cNvSpPr/>
            <p:nvPr/>
          </p:nvSpPr>
          <p:spPr>
            <a:xfrm>
              <a:off x="5862917" y="3488854"/>
              <a:ext cx="152720" cy="188378"/>
            </a:xfrm>
            <a:custGeom>
              <a:rect b="b" l="l" r="r" t="t"/>
              <a:pathLst>
                <a:path extrusionOk="0" h="7190" w="5829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9" name="Google Shape;14639;p67"/>
            <p:cNvSpPr/>
            <p:nvPr/>
          </p:nvSpPr>
          <p:spPr>
            <a:xfrm>
              <a:off x="5971412" y="3488854"/>
              <a:ext cx="44226" cy="188614"/>
            </a:xfrm>
            <a:custGeom>
              <a:rect b="b" l="l" r="r" t="t"/>
              <a:pathLst>
                <a:path extrusionOk="0" h="7199" w="1688">
                  <a:moveTo>
                    <a:pt x="0" y="0"/>
                  </a:moveTo>
                  <a:lnTo>
                    <a:pt x="0" y="7199"/>
                  </a:lnTo>
                  <a:lnTo>
                    <a:pt x="1342" y="7199"/>
                  </a:lnTo>
                  <a:cubicBezTo>
                    <a:pt x="1534" y="7199"/>
                    <a:pt x="1687" y="7036"/>
                    <a:pt x="1687" y="6844"/>
                  </a:cubicBezTo>
                  <a:lnTo>
                    <a:pt x="1687" y="355"/>
                  </a:lnTo>
                  <a:cubicBezTo>
                    <a:pt x="1687" y="163"/>
                    <a:pt x="1534" y="0"/>
                    <a:pt x="1342" y="0"/>
                  </a:cubicBezTo>
                  <a:close/>
                </a:path>
              </a:pathLst>
            </a:custGeom>
            <a:solidFill>
              <a:srgbClr val="CBD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0" name="Google Shape;14640;p67"/>
            <p:cNvSpPr/>
            <p:nvPr/>
          </p:nvSpPr>
          <p:spPr>
            <a:xfrm>
              <a:off x="5869939" y="3531036"/>
              <a:ext cx="121568" cy="104197"/>
            </a:xfrm>
            <a:custGeom>
              <a:rect b="b" l="l" r="r" t="t"/>
              <a:pathLst>
                <a:path extrusionOk="0" h="3977" w="464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1" name="Google Shape;14641;p67"/>
            <p:cNvSpPr/>
            <p:nvPr/>
          </p:nvSpPr>
          <p:spPr>
            <a:xfrm>
              <a:off x="5894043" y="3538058"/>
              <a:ext cx="106529" cy="97202"/>
            </a:xfrm>
            <a:custGeom>
              <a:rect b="b" l="l" r="r" t="t"/>
              <a:pathLst>
                <a:path extrusionOk="0" h="3710" w="4066">
                  <a:moveTo>
                    <a:pt x="2714" y="1"/>
                  </a:moveTo>
                  <a:cubicBezTo>
                    <a:pt x="3452" y="1324"/>
                    <a:pt x="2503" y="2963"/>
                    <a:pt x="979" y="2963"/>
                  </a:cubicBezTo>
                  <a:cubicBezTo>
                    <a:pt x="634" y="2963"/>
                    <a:pt x="298" y="2877"/>
                    <a:pt x="1" y="2704"/>
                  </a:cubicBezTo>
                  <a:lnTo>
                    <a:pt x="1" y="2704"/>
                  </a:lnTo>
                  <a:cubicBezTo>
                    <a:pt x="376" y="3361"/>
                    <a:pt x="1050" y="3709"/>
                    <a:pt x="1732" y="3709"/>
                  </a:cubicBezTo>
                  <a:cubicBezTo>
                    <a:pt x="2234" y="3709"/>
                    <a:pt x="2741" y="3520"/>
                    <a:pt x="3135" y="3126"/>
                  </a:cubicBezTo>
                  <a:cubicBezTo>
                    <a:pt x="4065" y="2206"/>
                    <a:pt x="3854" y="643"/>
                    <a:pt x="2714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2" name="Google Shape;14642;p67"/>
            <p:cNvSpPr/>
            <p:nvPr/>
          </p:nvSpPr>
          <p:spPr>
            <a:xfrm>
              <a:off x="5905597" y="3551813"/>
              <a:ext cx="67334" cy="62513"/>
            </a:xfrm>
            <a:custGeom>
              <a:rect b="b" l="l" r="r" t="t"/>
              <a:pathLst>
                <a:path extrusionOk="0" h="2386" w="257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3" name="Google Shape;14643;p67"/>
            <p:cNvSpPr/>
            <p:nvPr/>
          </p:nvSpPr>
          <p:spPr>
            <a:xfrm>
              <a:off x="5887781" y="3355496"/>
              <a:ext cx="14593" cy="69089"/>
            </a:xfrm>
            <a:custGeom>
              <a:rect b="b" l="l" r="r" t="t"/>
              <a:pathLst>
                <a:path extrusionOk="0" h="2637" w="557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4" name="Google Shape;14644;p67"/>
            <p:cNvSpPr/>
            <p:nvPr/>
          </p:nvSpPr>
          <p:spPr>
            <a:xfrm>
              <a:off x="5931719" y="3355496"/>
              <a:ext cx="14855" cy="69089"/>
            </a:xfrm>
            <a:custGeom>
              <a:rect b="b" l="l" r="r" t="t"/>
              <a:pathLst>
                <a:path extrusionOk="0" h="2637" w="567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5" name="Google Shape;14645;p67"/>
            <p:cNvSpPr/>
            <p:nvPr/>
          </p:nvSpPr>
          <p:spPr>
            <a:xfrm>
              <a:off x="5976416" y="3355496"/>
              <a:ext cx="14593" cy="69089"/>
            </a:xfrm>
            <a:custGeom>
              <a:rect b="b" l="l" r="r" t="t"/>
              <a:pathLst>
                <a:path extrusionOk="0" h="2637" w="557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46" name="Google Shape;14646;p67"/>
          <p:cNvGrpSpPr/>
          <p:nvPr/>
        </p:nvGrpSpPr>
        <p:grpSpPr>
          <a:xfrm>
            <a:off x="7528713" y="1500641"/>
            <a:ext cx="370520" cy="361586"/>
            <a:chOff x="7528713" y="1500641"/>
            <a:chExt cx="370520" cy="361586"/>
          </a:xfrm>
        </p:grpSpPr>
        <p:sp>
          <p:nvSpPr>
            <p:cNvPr id="14647" name="Google Shape;14647;p67"/>
            <p:cNvSpPr/>
            <p:nvPr/>
          </p:nvSpPr>
          <p:spPr>
            <a:xfrm>
              <a:off x="7684158" y="1587809"/>
              <a:ext cx="121070" cy="119603"/>
            </a:xfrm>
            <a:custGeom>
              <a:rect b="b" l="l" r="r" t="t"/>
              <a:pathLst>
                <a:path extrusionOk="0" h="4565" w="4621">
                  <a:moveTo>
                    <a:pt x="796" y="1"/>
                  </a:moveTo>
                  <a:cubicBezTo>
                    <a:pt x="717" y="1"/>
                    <a:pt x="638" y="32"/>
                    <a:pt x="576" y="94"/>
                  </a:cubicBezTo>
                  <a:lnTo>
                    <a:pt x="125" y="544"/>
                  </a:lnTo>
                  <a:cubicBezTo>
                    <a:pt x="1" y="669"/>
                    <a:pt x="1" y="861"/>
                    <a:pt x="125" y="985"/>
                  </a:cubicBezTo>
                  <a:lnTo>
                    <a:pt x="3605" y="4474"/>
                  </a:lnTo>
                  <a:cubicBezTo>
                    <a:pt x="3666" y="4536"/>
                    <a:pt x="3745" y="4564"/>
                    <a:pt x="3824" y="4564"/>
                  </a:cubicBezTo>
                  <a:cubicBezTo>
                    <a:pt x="3906" y="4564"/>
                    <a:pt x="3987" y="4533"/>
                    <a:pt x="4046" y="4474"/>
                  </a:cubicBezTo>
                  <a:lnTo>
                    <a:pt x="4496" y="4014"/>
                  </a:lnTo>
                  <a:cubicBezTo>
                    <a:pt x="4621" y="3899"/>
                    <a:pt x="4621" y="3698"/>
                    <a:pt x="4496" y="3583"/>
                  </a:cubicBezTo>
                  <a:lnTo>
                    <a:pt x="1017" y="94"/>
                  </a:lnTo>
                  <a:cubicBezTo>
                    <a:pt x="954" y="32"/>
                    <a:pt x="875" y="1"/>
                    <a:pt x="796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8" name="Google Shape;14648;p67"/>
            <p:cNvSpPr/>
            <p:nvPr/>
          </p:nvSpPr>
          <p:spPr>
            <a:xfrm>
              <a:off x="7750208" y="1653282"/>
              <a:ext cx="54784" cy="53972"/>
            </a:xfrm>
            <a:custGeom>
              <a:rect b="b" l="l" r="r" t="t"/>
              <a:pathLst>
                <a:path extrusionOk="0" h="2060" w="2091">
                  <a:moveTo>
                    <a:pt x="902" y="1"/>
                  </a:moveTo>
                  <a:lnTo>
                    <a:pt x="904" y="3"/>
                  </a:lnTo>
                  <a:lnTo>
                    <a:pt x="904" y="3"/>
                  </a:lnTo>
                  <a:cubicBezTo>
                    <a:pt x="903" y="2"/>
                    <a:pt x="902" y="2"/>
                    <a:pt x="902" y="1"/>
                  </a:cubicBezTo>
                  <a:close/>
                  <a:moveTo>
                    <a:pt x="904" y="3"/>
                  </a:moveTo>
                  <a:cubicBezTo>
                    <a:pt x="1026" y="128"/>
                    <a:pt x="1025" y="327"/>
                    <a:pt x="902" y="451"/>
                  </a:cubicBezTo>
                  <a:lnTo>
                    <a:pt x="451" y="892"/>
                  </a:lnTo>
                  <a:cubicBezTo>
                    <a:pt x="389" y="955"/>
                    <a:pt x="307" y="986"/>
                    <a:pt x="226" y="986"/>
                  </a:cubicBezTo>
                  <a:cubicBezTo>
                    <a:pt x="144" y="986"/>
                    <a:pt x="63" y="955"/>
                    <a:pt x="1" y="892"/>
                  </a:cubicBezTo>
                  <a:lnTo>
                    <a:pt x="1" y="892"/>
                  </a:lnTo>
                  <a:lnTo>
                    <a:pt x="1074" y="1966"/>
                  </a:lnTo>
                  <a:cubicBezTo>
                    <a:pt x="1136" y="2028"/>
                    <a:pt x="1218" y="2059"/>
                    <a:pt x="1299" y="2059"/>
                  </a:cubicBezTo>
                  <a:cubicBezTo>
                    <a:pt x="1381" y="2059"/>
                    <a:pt x="1462" y="2028"/>
                    <a:pt x="1525" y="1966"/>
                  </a:cubicBezTo>
                  <a:lnTo>
                    <a:pt x="1965" y="1525"/>
                  </a:lnTo>
                  <a:cubicBezTo>
                    <a:pt x="2090" y="1400"/>
                    <a:pt x="2090" y="1209"/>
                    <a:pt x="1975" y="1084"/>
                  </a:cubicBezTo>
                  <a:lnTo>
                    <a:pt x="904" y="3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9" name="Google Shape;14649;p67"/>
            <p:cNvSpPr/>
            <p:nvPr/>
          </p:nvSpPr>
          <p:spPr>
            <a:xfrm>
              <a:off x="7735143" y="1500641"/>
              <a:ext cx="164091" cy="156702"/>
            </a:xfrm>
            <a:custGeom>
              <a:rect b="b" l="l" r="r" t="t"/>
              <a:pathLst>
                <a:path extrusionOk="0" h="5981" w="6263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0" name="Google Shape;14650;p67"/>
            <p:cNvSpPr/>
            <p:nvPr/>
          </p:nvSpPr>
          <p:spPr>
            <a:xfrm>
              <a:off x="7735143" y="1500641"/>
              <a:ext cx="164091" cy="156702"/>
            </a:xfrm>
            <a:custGeom>
              <a:rect b="b" l="l" r="r" t="t"/>
              <a:pathLst>
                <a:path extrusionOk="0" h="5981" w="6263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1" name="Google Shape;14651;p67"/>
            <p:cNvSpPr/>
            <p:nvPr/>
          </p:nvSpPr>
          <p:spPr>
            <a:xfrm>
              <a:off x="7764775" y="1501846"/>
              <a:ext cx="128616" cy="155497"/>
            </a:xfrm>
            <a:custGeom>
              <a:rect b="b" l="l" r="r" t="t"/>
              <a:pathLst>
                <a:path extrusionOk="0" h="5935" w="4909">
                  <a:moveTo>
                    <a:pt x="4314" y="1"/>
                  </a:moveTo>
                  <a:lnTo>
                    <a:pt x="4314" y="1"/>
                  </a:lnTo>
                  <a:cubicBezTo>
                    <a:pt x="4391" y="250"/>
                    <a:pt x="4333" y="519"/>
                    <a:pt x="4160" y="710"/>
                  </a:cubicBezTo>
                  <a:lnTo>
                    <a:pt x="0" y="5445"/>
                  </a:lnTo>
                  <a:lnTo>
                    <a:pt x="489" y="5934"/>
                  </a:lnTo>
                  <a:lnTo>
                    <a:pt x="4649" y="1199"/>
                  </a:lnTo>
                  <a:cubicBezTo>
                    <a:pt x="4908" y="902"/>
                    <a:pt x="4899" y="461"/>
                    <a:pt x="4621" y="183"/>
                  </a:cubicBezTo>
                  <a:cubicBezTo>
                    <a:pt x="4534" y="97"/>
                    <a:pt x="4429" y="30"/>
                    <a:pt x="4314" y="1"/>
                  </a:cubicBezTo>
                  <a:close/>
                </a:path>
              </a:pathLst>
            </a:custGeom>
            <a:solidFill>
              <a:srgbClr val="DDE2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2" name="Google Shape;14652;p67"/>
            <p:cNvSpPr/>
            <p:nvPr/>
          </p:nvSpPr>
          <p:spPr>
            <a:xfrm>
              <a:off x="7528713" y="1618279"/>
              <a:ext cx="252673" cy="243948"/>
            </a:xfrm>
            <a:custGeom>
              <a:rect b="b" l="l" r="r" t="t"/>
              <a:pathLst>
                <a:path extrusionOk="0" h="9311" w="9644">
                  <a:moveTo>
                    <a:pt x="5258" y="1"/>
                  </a:moveTo>
                  <a:cubicBezTo>
                    <a:pt x="3986" y="1"/>
                    <a:pt x="2655" y="522"/>
                    <a:pt x="1620" y="1557"/>
                  </a:cubicBezTo>
                  <a:cubicBezTo>
                    <a:pt x="527" y="2660"/>
                    <a:pt x="0" y="4078"/>
                    <a:pt x="67" y="5420"/>
                  </a:cubicBezTo>
                  <a:cubicBezTo>
                    <a:pt x="86" y="5938"/>
                    <a:pt x="307" y="6417"/>
                    <a:pt x="671" y="6781"/>
                  </a:cubicBezTo>
                  <a:lnTo>
                    <a:pt x="2588" y="8698"/>
                  </a:lnTo>
                  <a:cubicBezTo>
                    <a:pt x="2952" y="9063"/>
                    <a:pt x="3432" y="9283"/>
                    <a:pt x="3949" y="9302"/>
                  </a:cubicBezTo>
                  <a:cubicBezTo>
                    <a:pt x="4027" y="9308"/>
                    <a:pt x="4105" y="9310"/>
                    <a:pt x="4182" y="9310"/>
                  </a:cubicBezTo>
                  <a:cubicBezTo>
                    <a:pt x="4382" y="9310"/>
                    <a:pt x="4580" y="9294"/>
                    <a:pt x="4774" y="9274"/>
                  </a:cubicBezTo>
                  <a:lnTo>
                    <a:pt x="5723" y="9053"/>
                  </a:lnTo>
                  <a:cubicBezTo>
                    <a:pt x="6509" y="8785"/>
                    <a:pt x="7228" y="8334"/>
                    <a:pt x="7812" y="7749"/>
                  </a:cubicBezTo>
                  <a:cubicBezTo>
                    <a:pt x="9154" y="6408"/>
                    <a:pt x="9643" y="4567"/>
                    <a:pt x="9231" y="3005"/>
                  </a:cubicBezTo>
                  <a:lnTo>
                    <a:pt x="6365" y="139"/>
                  </a:lnTo>
                  <a:cubicBezTo>
                    <a:pt x="6007" y="47"/>
                    <a:pt x="5635" y="1"/>
                    <a:pt x="5258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3" name="Google Shape;14653;p67"/>
            <p:cNvSpPr/>
            <p:nvPr/>
          </p:nvSpPr>
          <p:spPr>
            <a:xfrm>
              <a:off x="7570136" y="1670627"/>
              <a:ext cx="211251" cy="191574"/>
            </a:xfrm>
            <a:custGeom>
              <a:rect b="b" l="l" r="r" t="t"/>
              <a:pathLst>
                <a:path extrusionOk="0" h="7312" w="8063">
                  <a:moveTo>
                    <a:pt x="6643" y="0"/>
                  </a:moveTo>
                  <a:cubicBezTo>
                    <a:pt x="7056" y="1572"/>
                    <a:pt x="6567" y="3413"/>
                    <a:pt x="5225" y="4745"/>
                  </a:cubicBezTo>
                  <a:cubicBezTo>
                    <a:pt x="4640" y="5339"/>
                    <a:pt x="3921" y="5780"/>
                    <a:pt x="3135" y="6049"/>
                  </a:cubicBezTo>
                  <a:lnTo>
                    <a:pt x="2196" y="6269"/>
                  </a:lnTo>
                  <a:cubicBezTo>
                    <a:pt x="1995" y="6290"/>
                    <a:pt x="1795" y="6306"/>
                    <a:pt x="1595" y="6306"/>
                  </a:cubicBezTo>
                  <a:cubicBezTo>
                    <a:pt x="1517" y="6306"/>
                    <a:pt x="1440" y="6303"/>
                    <a:pt x="1362" y="6298"/>
                  </a:cubicBezTo>
                  <a:cubicBezTo>
                    <a:pt x="854" y="6279"/>
                    <a:pt x="365" y="6058"/>
                    <a:pt x="1" y="5694"/>
                  </a:cubicBezTo>
                  <a:lnTo>
                    <a:pt x="1" y="5694"/>
                  </a:lnTo>
                  <a:lnTo>
                    <a:pt x="1007" y="6700"/>
                  </a:lnTo>
                  <a:cubicBezTo>
                    <a:pt x="1371" y="7065"/>
                    <a:pt x="1851" y="7276"/>
                    <a:pt x="2368" y="7304"/>
                  </a:cubicBezTo>
                  <a:cubicBezTo>
                    <a:pt x="2443" y="7309"/>
                    <a:pt x="2517" y="7312"/>
                    <a:pt x="2592" y="7312"/>
                  </a:cubicBezTo>
                  <a:cubicBezTo>
                    <a:pt x="2795" y="7312"/>
                    <a:pt x="2999" y="7294"/>
                    <a:pt x="3202" y="7266"/>
                  </a:cubicBezTo>
                  <a:lnTo>
                    <a:pt x="4142" y="7055"/>
                  </a:lnTo>
                  <a:cubicBezTo>
                    <a:pt x="4928" y="6787"/>
                    <a:pt x="5637" y="6336"/>
                    <a:pt x="6231" y="5751"/>
                  </a:cubicBezTo>
                  <a:cubicBezTo>
                    <a:pt x="7564" y="4419"/>
                    <a:pt x="8062" y="2579"/>
                    <a:pt x="7650" y="1007"/>
                  </a:cubicBezTo>
                  <a:lnTo>
                    <a:pt x="6643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4" name="Google Shape;14654;p67"/>
          <p:cNvGrpSpPr/>
          <p:nvPr/>
        </p:nvGrpSpPr>
        <p:grpSpPr>
          <a:xfrm>
            <a:off x="5317198" y="3355496"/>
            <a:ext cx="367429" cy="362163"/>
            <a:chOff x="5317198" y="3355496"/>
            <a:chExt cx="367429" cy="362163"/>
          </a:xfrm>
        </p:grpSpPr>
        <p:sp>
          <p:nvSpPr>
            <p:cNvPr id="14655" name="Google Shape;14655;p67"/>
            <p:cNvSpPr/>
            <p:nvPr/>
          </p:nvSpPr>
          <p:spPr>
            <a:xfrm>
              <a:off x="5378715" y="3535883"/>
              <a:ext cx="256184" cy="181776"/>
            </a:xfrm>
            <a:custGeom>
              <a:rect b="b" l="l" r="r" t="t"/>
              <a:pathLst>
                <a:path extrusionOk="0" h="6938" w="9778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6" name="Google Shape;14656;p67"/>
            <p:cNvSpPr/>
            <p:nvPr/>
          </p:nvSpPr>
          <p:spPr>
            <a:xfrm>
              <a:off x="5455822" y="3438419"/>
              <a:ext cx="112031" cy="218220"/>
            </a:xfrm>
            <a:custGeom>
              <a:rect b="b" l="l" r="r" t="t"/>
              <a:pathLst>
                <a:path extrusionOk="0" h="8329" w="4276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7" name="Google Shape;14657;p67"/>
            <p:cNvSpPr/>
            <p:nvPr/>
          </p:nvSpPr>
          <p:spPr>
            <a:xfrm>
              <a:off x="5448276" y="3359505"/>
              <a:ext cx="59815" cy="185129"/>
            </a:xfrm>
            <a:custGeom>
              <a:rect b="b" l="l" r="r" t="t"/>
              <a:pathLst>
                <a:path extrusionOk="0" h="7066" w="2283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8" name="Google Shape;14658;p67"/>
            <p:cNvSpPr/>
            <p:nvPr/>
          </p:nvSpPr>
          <p:spPr>
            <a:xfrm>
              <a:off x="5448276" y="3359505"/>
              <a:ext cx="21877" cy="185129"/>
            </a:xfrm>
            <a:custGeom>
              <a:rect b="b" l="l" r="r" t="t"/>
              <a:pathLst>
                <a:path extrusionOk="0" h="7066" w="835">
                  <a:moveTo>
                    <a:pt x="1" y="1"/>
                  </a:moveTo>
                  <a:cubicBezTo>
                    <a:pt x="116" y="11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653" y="7065"/>
                  </a:lnTo>
                  <a:cubicBezTo>
                    <a:pt x="768" y="6960"/>
                    <a:pt x="835" y="6806"/>
                    <a:pt x="835" y="6653"/>
                  </a:cubicBezTo>
                  <a:lnTo>
                    <a:pt x="835" y="423"/>
                  </a:lnTo>
                  <a:cubicBezTo>
                    <a:pt x="835" y="260"/>
                    <a:pt x="768" y="106"/>
                    <a:pt x="65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9" name="Google Shape;14659;p67"/>
            <p:cNvSpPr/>
            <p:nvPr/>
          </p:nvSpPr>
          <p:spPr>
            <a:xfrm>
              <a:off x="5529653" y="3432839"/>
              <a:ext cx="67570" cy="21379"/>
            </a:xfrm>
            <a:custGeom>
              <a:rect b="b" l="l" r="r" t="t"/>
              <a:pathLst>
                <a:path extrusionOk="0" h="816" w="2579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0" name="Google Shape;14660;p67"/>
            <p:cNvSpPr/>
            <p:nvPr/>
          </p:nvSpPr>
          <p:spPr>
            <a:xfrm>
              <a:off x="5571102" y="3432839"/>
              <a:ext cx="26383" cy="21877"/>
            </a:xfrm>
            <a:custGeom>
              <a:rect b="b" l="l" r="r" t="t"/>
              <a:pathLst>
                <a:path extrusionOk="0" h="835" w="1007">
                  <a:moveTo>
                    <a:pt x="0" y="1"/>
                  </a:moveTo>
                  <a:cubicBezTo>
                    <a:pt x="201" y="1"/>
                    <a:pt x="364" y="164"/>
                    <a:pt x="364" y="365"/>
                  </a:cubicBezTo>
                  <a:lnTo>
                    <a:pt x="364" y="470"/>
                  </a:lnTo>
                  <a:cubicBezTo>
                    <a:pt x="364" y="672"/>
                    <a:pt x="201" y="835"/>
                    <a:pt x="0" y="835"/>
                  </a:cubicBezTo>
                  <a:lnTo>
                    <a:pt x="652" y="835"/>
                  </a:lnTo>
                  <a:cubicBezTo>
                    <a:pt x="844" y="835"/>
                    <a:pt x="1007" y="672"/>
                    <a:pt x="1007" y="470"/>
                  </a:cubicBezTo>
                  <a:lnTo>
                    <a:pt x="1007" y="365"/>
                  </a:lnTo>
                  <a:cubicBezTo>
                    <a:pt x="1007" y="164"/>
                    <a:pt x="844" y="1"/>
                    <a:pt x="65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1" name="Google Shape;14661;p67"/>
            <p:cNvSpPr/>
            <p:nvPr/>
          </p:nvSpPr>
          <p:spPr>
            <a:xfrm>
              <a:off x="5596699" y="3538058"/>
              <a:ext cx="67832" cy="21405"/>
            </a:xfrm>
            <a:custGeom>
              <a:rect b="b" l="l" r="r" t="t"/>
              <a:pathLst>
                <a:path extrusionOk="0" h="817" w="2589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2" name="Google Shape;14662;p67"/>
            <p:cNvSpPr/>
            <p:nvPr/>
          </p:nvSpPr>
          <p:spPr>
            <a:xfrm>
              <a:off x="5639903" y="3538058"/>
              <a:ext cx="24628" cy="21641"/>
            </a:xfrm>
            <a:custGeom>
              <a:rect b="b" l="l" r="r" t="t"/>
              <a:pathLst>
                <a:path extrusionOk="0" h="826" w="940">
                  <a:moveTo>
                    <a:pt x="0" y="1"/>
                  </a:moveTo>
                  <a:cubicBezTo>
                    <a:pt x="192" y="1"/>
                    <a:pt x="355" y="154"/>
                    <a:pt x="355" y="356"/>
                  </a:cubicBezTo>
                  <a:lnTo>
                    <a:pt x="355" y="461"/>
                  </a:lnTo>
                  <a:cubicBezTo>
                    <a:pt x="355" y="662"/>
                    <a:pt x="192" y="825"/>
                    <a:pt x="0" y="825"/>
                  </a:cubicBezTo>
                  <a:lnTo>
                    <a:pt x="585" y="825"/>
                  </a:lnTo>
                  <a:cubicBezTo>
                    <a:pt x="777" y="825"/>
                    <a:pt x="940" y="662"/>
                    <a:pt x="940" y="461"/>
                  </a:cubicBezTo>
                  <a:lnTo>
                    <a:pt x="940" y="356"/>
                  </a:lnTo>
                  <a:cubicBezTo>
                    <a:pt x="940" y="154"/>
                    <a:pt x="777" y="1"/>
                    <a:pt x="585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3" name="Google Shape;14663;p67"/>
            <p:cNvSpPr/>
            <p:nvPr/>
          </p:nvSpPr>
          <p:spPr>
            <a:xfrm>
              <a:off x="5576604" y="3470514"/>
              <a:ext cx="108023" cy="68592"/>
            </a:xfrm>
            <a:custGeom>
              <a:rect b="b" l="l" r="r" t="t"/>
              <a:pathLst>
                <a:path extrusionOk="0" h="2618" w="4123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4" name="Google Shape;14664;p67"/>
            <p:cNvSpPr/>
            <p:nvPr/>
          </p:nvSpPr>
          <p:spPr>
            <a:xfrm>
              <a:off x="5600734" y="3538058"/>
              <a:ext cx="5528" cy="1284"/>
            </a:xfrm>
            <a:custGeom>
              <a:rect b="b" l="l" r="r" t="t"/>
              <a:pathLst>
                <a:path extrusionOk="0" h="49" w="211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5" name="Google Shape;14665;p67"/>
            <p:cNvSpPr/>
            <p:nvPr/>
          </p:nvSpPr>
          <p:spPr>
            <a:xfrm>
              <a:off x="5621327" y="3470776"/>
              <a:ext cx="63299" cy="68565"/>
            </a:xfrm>
            <a:custGeom>
              <a:rect b="b" l="l" r="r" t="t"/>
              <a:pathLst>
                <a:path extrusionOk="0" h="2617" w="2416">
                  <a:moveTo>
                    <a:pt x="355" y="0"/>
                  </a:moveTo>
                  <a:cubicBezTo>
                    <a:pt x="230" y="0"/>
                    <a:pt x="115" y="10"/>
                    <a:pt x="0" y="38"/>
                  </a:cubicBezTo>
                  <a:cubicBezTo>
                    <a:pt x="1131" y="316"/>
                    <a:pt x="1563" y="1706"/>
                    <a:pt x="777" y="2569"/>
                  </a:cubicBezTo>
                  <a:lnTo>
                    <a:pt x="1294" y="2569"/>
                  </a:lnTo>
                  <a:cubicBezTo>
                    <a:pt x="1352" y="2569"/>
                    <a:pt x="1409" y="2588"/>
                    <a:pt x="1467" y="2617"/>
                  </a:cubicBezTo>
                  <a:cubicBezTo>
                    <a:pt x="2416" y="1639"/>
                    <a:pt x="1726" y="0"/>
                    <a:pt x="364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6" name="Google Shape;14666;p67"/>
            <p:cNvSpPr/>
            <p:nvPr/>
          </p:nvSpPr>
          <p:spPr>
            <a:xfrm>
              <a:off x="5528396" y="3355496"/>
              <a:ext cx="70085" cy="77369"/>
            </a:xfrm>
            <a:custGeom>
              <a:rect b="b" l="l" r="r" t="t"/>
              <a:pathLst>
                <a:path extrusionOk="0" h="2953" w="2675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7" name="Google Shape;14667;p67"/>
            <p:cNvSpPr/>
            <p:nvPr/>
          </p:nvSpPr>
          <p:spPr>
            <a:xfrm>
              <a:off x="5554779" y="3355496"/>
              <a:ext cx="43964" cy="77369"/>
            </a:xfrm>
            <a:custGeom>
              <a:rect b="b" l="l" r="r" t="t"/>
              <a:pathLst>
                <a:path extrusionOk="0" h="2953" w="1678">
                  <a:moveTo>
                    <a:pt x="335" y="0"/>
                  </a:moveTo>
                  <a:cubicBezTo>
                    <a:pt x="220" y="0"/>
                    <a:pt x="105" y="20"/>
                    <a:pt x="0" y="48"/>
                  </a:cubicBezTo>
                  <a:cubicBezTo>
                    <a:pt x="537" y="221"/>
                    <a:pt x="949" y="786"/>
                    <a:pt x="987" y="1477"/>
                  </a:cubicBezTo>
                  <a:lnTo>
                    <a:pt x="939" y="2148"/>
                  </a:lnTo>
                  <a:cubicBezTo>
                    <a:pt x="901" y="2435"/>
                    <a:pt x="805" y="2703"/>
                    <a:pt x="652" y="2953"/>
                  </a:cubicBezTo>
                  <a:lnTo>
                    <a:pt x="1332" y="2953"/>
                  </a:lnTo>
                  <a:cubicBezTo>
                    <a:pt x="1486" y="2703"/>
                    <a:pt x="1582" y="2435"/>
                    <a:pt x="1620" y="2148"/>
                  </a:cubicBezTo>
                  <a:lnTo>
                    <a:pt x="1677" y="1477"/>
                  </a:lnTo>
                  <a:cubicBezTo>
                    <a:pt x="1620" y="652"/>
                    <a:pt x="1045" y="0"/>
                    <a:pt x="33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8" name="Google Shape;14668;p67"/>
            <p:cNvSpPr/>
            <p:nvPr/>
          </p:nvSpPr>
          <p:spPr>
            <a:xfrm>
              <a:off x="5317433" y="3355496"/>
              <a:ext cx="135637" cy="193146"/>
            </a:xfrm>
            <a:custGeom>
              <a:rect b="b" l="l" r="r" t="t"/>
              <a:pathLst>
                <a:path extrusionOk="0" h="7372" w="5177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9" name="Google Shape;14669;p67"/>
            <p:cNvSpPr/>
            <p:nvPr/>
          </p:nvSpPr>
          <p:spPr>
            <a:xfrm>
              <a:off x="5317198" y="3357514"/>
              <a:ext cx="135873" cy="191129"/>
            </a:xfrm>
            <a:custGeom>
              <a:rect b="b" l="l" r="r" t="t"/>
              <a:pathLst>
                <a:path extrusionOk="0" h="7295" w="5186">
                  <a:moveTo>
                    <a:pt x="786" y="0"/>
                  </a:moveTo>
                  <a:lnTo>
                    <a:pt x="786" y="0"/>
                  </a:lnTo>
                  <a:cubicBezTo>
                    <a:pt x="317" y="173"/>
                    <a:pt x="0" y="623"/>
                    <a:pt x="0" y="1122"/>
                  </a:cubicBezTo>
                  <a:lnTo>
                    <a:pt x="0" y="6096"/>
                  </a:lnTo>
                  <a:cubicBezTo>
                    <a:pt x="0" y="6758"/>
                    <a:pt x="537" y="7295"/>
                    <a:pt x="1198" y="7295"/>
                  </a:cubicBezTo>
                  <a:lnTo>
                    <a:pt x="4611" y="7295"/>
                  </a:lnTo>
                  <a:cubicBezTo>
                    <a:pt x="4927" y="7295"/>
                    <a:pt x="5186" y="7036"/>
                    <a:pt x="5186" y="6719"/>
                  </a:cubicBezTo>
                  <a:lnTo>
                    <a:pt x="5186" y="6585"/>
                  </a:lnTo>
                  <a:lnTo>
                    <a:pt x="1917" y="6595"/>
                  </a:lnTo>
                  <a:cubicBezTo>
                    <a:pt x="1256" y="6595"/>
                    <a:pt x="719" y="6058"/>
                    <a:pt x="719" y="5397"/>
                  </a:cubicBezTo>
                  <a:lnTo>
                    <a:pt x="719" y="422"/>
                  </a:lnTo>
                  <a:cubicBezTo>
                    <a:pt x="719" y="278"/>
                    <a:pt x="738" y="134"/>
                    <a:pt x="786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0" name="Google Shape;14670;p67"/>
            <p:cNvSpPr/>
            <p:nvPr/>
          </p:nvSpPr>
          <p:spPr>
            <a:xfrm>
              <a:off x="5625336" y="3485579"/>
              <a:ext cx="10821" cy="27641"/>
            </a:xfrm>
            <a:custGeom>
              <a:rect b="b" l="l" r="r" t="t"/>
              <a:pathLst>
                <a:path extrusionOk="0" h="1055" w="413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71" name="Google Shape;14671;p67"/>
          <p:cNvGrpSpPr/>
          <p:nvPr/>
        </p:nvGrpSpPr>
        <p:grpSpPr>
          <a:xfrm>
            <a:off x="5302971" y="1500563"/>
            <a:ext cx="383175" cy="362241"/>
            <a:chOff x="5302971" y="1500563"/>
            <a:chExt cx="383175" cy="362241"/>
          </a:xfrm>
        </p:grpSpPr>
        <p:sp>
          <p:nvSpPr>
            <p:cNvPr id="14672" name="Google Shape;14672;p67"/>
            <p:cNvSpPr/>
            <p:nvPr/>
          </p:nvSpPr>
          <p:spPr>
            <a:xfrm>
              <a:off x="5302971" y="1500563"/>
              <a:ext cx="383175" cy="362241"/>
            </a:xfrm>
            <a:custGeom>
              <a:rect b="b" l="l" r="r" t="t"/>
              <a:pathLst>
                <a:path extrusionOk="0" h="13826" w="14625">
                  <a:moveTo>
                    <a:pt x="10701" y="1"/>
                  </a:moveTo>
                  <a:cubicBezTo>
                    <a:pt x="10676" y="1"/>
                    <a:pt x="10652" y="1"/>
                    <a:pt x="10627" y="2"/>
                  </a:cubicBezTo>
                  <a:cubicBezTo>
                    <a:pt x="9515" y="60"/>
                    <a:pt x="8758" y="1152"/>
                    <a:pt x="9113" y="2207"/>
                  </a:cubicBezTo>
                  <a:cubicBezTo>
                    <a:pt x="9218" y="2571"/>
                    <a:pt x="9122" y="2964"/>
                    <a:pt x="8854" y="3232"/>
                  </a:cubicBezTo>
                  <a:lnTo>
                    <a:pt x="3860" y="8226"/>
                  </a:lnTo>
                  <a:cubicBezTo>
                    <a:pt x="3666" y="8420"/>
                    <a:pt x="3409" y="8523"/>
                    <a:pt x="3147" y="8523"/>
                  </a:cubicBezTo>
                  <a:cubicBezTo>
                    <a:pt x="3045" y="8523"/>
                    <a:pt x="2943" y="8508"/>
                    <a:pt x="2844" y="8475"/>
                  </a:cubicBezTo>
                  <a:cubicBezTo>
                    <a:pt x="2657" y="8417"/>
                    <a:pt x="2476" y="8389"/>
                    <a:pt x="2303" y="8389"/>
                  </a:cubicBezTo>
                  <a:cubicBezTo>
                    <a:pt x="896" y="8389"/>
                    <a:pt x="1" y="10176"/>
                    <a:pt x="1118" y="11294"/>
                  </a:cubicBezTo>
                  <a:cubicBezTo>
                    <a:pt x="1438" y="11621"/>
                    <a:pt x="1868" y="11798"/>
                    <a:pt x="2314" y="11798"/>
                  </a:cubicBezTo>
                  <a:cubicBezTo>
                    <a:pt x="2442" y="11798"/>
                    <a:pt x="2571" y="11784"/>
                    <a:pt x="2700" y="11754"/>
                  </a:cubicBezTo>
                  <a:lnTo>
                    <a:pt x="2700" y="11754"/>
                  </a:lnTo>
                  <a:cubicBezTo>
                    <a:pt x="2456" y="12822"/>
                    <a:pt x="3275" y="13826"/>
                    <a:pt x="4350" y="13826"/>
                  </a:cubicBezTo>
                  <a:cubicBezTo>
                    <a:pt x="4375" y="13826"/>
                    <a:pt x="4400" y="13825"/>
                    <a:pt x="4425" y="13824"/>
                  </a:cubicBezTo>
                  <a:cubicBezTo>
                    <a:pt x="5547" y="13776"/>
                    <a:pt x="6314" y="12683"/>
                    <a:pt x="5978" y="11619"/>
                  </a:cubicBezTo>
                  <a:cubicBezTo>
                    <a:pt x="5863" y="11255"/>
                    <a:pt x="5959" y="10862"/>
                    <a:pt x="6227" y="10594"/>
                  </a:cubicBezTo>
                  <a:lnTo>
                    <a:pt x="7311" y="9511"/>
                  </a:lnTo>
                  <a:lnTo>
                    <a:pt x="11221" y="5600"/>
                  </a:lnTo>
                  <a:cubicBezTo>
                    <a:pt x="11415" y="5407"/>
                    <a:pt x="11673" y="5303"/>
                    <a:pt x="11938" y="5303"/>
                  </a:cubicBezTo>
                  <a:cubicBezTo>
                    <a:pt x="12041" y="5303"/>
                    <a:pt x="12145" y="5318"/>
                    <a:pt x="12247" y="5351"/>
                  </a:cubicBezTo>
                  <a:cubicBezTo>
                    <a:pt x="12413" y="5402"/>
                    <a:pt x="12585" y="5428"/>
                    <a:pt x="12756" y="5428"/>
                  </a:cubicBezTo>
                  <a:cubicBezTo>
                    <a:pt x="13186" y="5428"/>
                    <a:pt x="13612" y="5266"/>
                    <a:pt x="13934" y="4958"/>
                  </a:cubicBezTo>
                  <a:cubicBezTo>
                    <a:pt x="14615" y="4296"/>
                    <a:pt x="14624" y="3204"/>
                    <a:pt x="13963" y="2523"/>
                  </a:cubicBezTo>
                  <a:cubicBezTo>
                    <a:pt x="13639" y="2199"/>
                    <a:pt x="13202" y="2023"/>
                    <a:pt x="12756" y="2023"/>
                  </a:cubicBezTo>
                  <a:cubicBezTo>
                    <a:pt x="12634" y="2023"/>
                    <a:pt x="12512" y="2036"/>
                    <a:pt x="12391" y="2063"/>
                  </a:cubicBezTo>
                  <a:cubicBezTo>
                    <a:pt x="12515" y="1497"/>
                    <a:pt x="12343" y="903"/>
                    <a:pt x="11931" y="491"/>
                  </a:cubicBezTo>
                  <a:cubicBezTo>
                    <a:pt x="11768" y="328"/>
                    <a:pt x="11576" y="203"/>
                    <a:pt x="11365" y="127"/>
                  </a:cubicBezTo>
                  <a:cubicBezTo>
                    <a:pt x="11149" y="40"/>
                    <a:pt x="10926" y="1"/>
                    <a:pt x="1070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3" name="Google Shape;14673;p67"/>
            <p:cNvSpPr/>
            <p:nvPr/>
          </p:nvSpPr>
          <p:spPr>
            <a:xfrm>
              <a:off x="5375964" y="1557102"/>
              <a:ext cx="309920" cy="305675"/>
            </a:xfrm>
            <a:custGeom>
              <a:rect b="b" l="l" r="r" t="t"/>
              <a:pathLst>
                <a:path extrusionOk="0" h="11667" w="11829">
                  <a:moveTo>
                    <a:pt x="10611" y="1"/>
                  </a:moveTo>
                  <a:cubicBezTo>
                    <a:pt x="10880" y="643"/>
                    <a:pt x="10726" y="1391"/>
                    <a:pt x="10218" y="1879"/>
                  </a:cubicBezTo>
                  <a:cubicBezTo>
                    <a:pt x="9896" y="2188"/>
                    <a:pt x="9475" y="2350"/>
                    <a:pt x="9044" y="2350"/>
                  </a:cubicBezTo>
                  <a:cubicBezTo>
                    <a:pt x="8873" y="2350"/>
                    <a:pt x="8700" y="2324"/>
                    <a:pt x="8531" y="2272"/>
                  </a:cubicBezTo>
                  <a:cubicBezTo>
                    <a:pt x="8432" y="2240"/>
                    <a:pt x="8330" y="2225"/>
                    <a:pt x="8228" y="2225"/>
                  </a:cubicBezTo>
                  <a:cubicBezTo>
                    <a:pt x="7966" y="2225"/>
                    <a:pt x="7708" y="2328"/>
                    <a:pt x="7515" y="2522"/>
                  </a:cubicBezTo>
                  <a:lnTo>
                    <a:pt x="4352" y="5685"/>
                  </a:lnTo>
                  <a:lnTo>
                    <a:pt x="3595" y="6432"/>
                  </a:lnTo>
                  <a:lnTo>
                    <a:pt x="2521" y="7516"/>
                  </a:lnTo>
                  <a:cubicBezTo>
                    <a:pt x="2253" y="7784"/>
                    <a:pt x="2157" y="8177"/>
                    <a:pt x="2262" y="8541"/>
                  </a:cubicBezTo>
                  <a:cubicBezTo>
                    <a:pt x="2454" y="9126"/>
                    <a:pt x="2301" y="9768"/>
                    <a:pt x="1879" y="10219"/>
                  </a:cubicBezTo>
                  <a:cubicBezTo>
                    <a:pt x="1547" y="10564"/>
                    <a:pt x="1096" y="10745"/>
                    <a:pt x="640" y="10745"/>
                  </a:cubicBezTo>
                  <a:cubicBezTo>
                    <a:pt x="424" y="10745"/>
                    <a:pt x="206" y="10704"/>
                    <a:pt x="0" y="10621"/>
                  </a:cubicBezTo>
                  <a:lnTo>
                    <a:pt x="0" y="10621"/>
                  </a:lnTo>
                  <a:cubicBezTo>
                    <a:pt x="77" y="10823"/>
                    <a:pt x="211" y="11014"/>
                    <a:pt x="374" y="11177"/>
                  </a:cubicBezTo>
                  <a:cubicBezTo>
                    <a:pt x="705" y="11503"/>
                    <a:pt x="1138" y="11666"/>
                    <a:pt x="1571" y="11666"/>
                  </a:cubicBezTo>
                  <a:cubicBezTo>
                    <a:pt x="2017" y="11666"/>
                    <a:pt x="2464" y="11494"/>
                    <a:pt x="2799" y="11148"/>
                  </a:cubicBezTo>
                  <a:cubicBezTo>
                    <a:pt x="3221" y="10698"/>
                    <a:pt x="3374" y="10046"/>
                    <a:pt x="3183" y="9461"/>
                  </a:cubicBezTo>
                  <a:cubicBezTo>
                    <a:pt x="3077" y="9097"/>
                    <a:pt x="3173" y="8704"/>
                    <a:pt x="3441" y="8436"/>
                  </a:cubicBezTo>
                  <a:lnTo>
                    <a:pt x="8435" y="3442"/>
                  </a:lnTo>
                  <a:cubicBezTo>
                    <a:pt x="8622" y="3249"/>
                    <a:pt x="8883" y="3145"/>
                    <a:pt x="9147" y="3145"/>
                  </a:cubicBezTo>
                  <a:cubicBezTo>
                    <a:pt x="9249" y="3145"/>
                    <a:pt x="9352" y="3160"/>
                    <a:pt x="9451" y="3193"/>
                  </a:cubicBezTo>
                  <a:cubicBezTo>
                    <a:pt x="9622" y="3247"/>
                    <a:pt x="9796" y="3273"/>
                    <a:pt x="9967" y="3273"/>
                  </a:cubicBezTo>
                  <a:cubicBezTo>
                    <a:pt x="10549" y="3273"/>
                    <a:pt x="11106" y="2973"/>
                    <a:pt x="11416" y="2455"/>
                  </a:cubicBezTo>
                  <a:cubicBezTo>
                    <a:pt x="11829" y="1793"/>
                    <a:pt x="11723" y="930"/>
                    <a:pt x="11177" y="375"/>
                  </a:cubicBezTo>
                  <a:cubicBezTo>
                    <a:pt x="11014" y="212"/>
                    <a:pt x="10822" y="87"/>
                    <a:pt x="1061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74" name="Google Shape;14674;p67"/>
          <p:cNvGrpSpPr/>
          <p:nvPr/>
        </p:nvGrpSpPr>
        <p:grpSpPr>
          <a:xfrm>
            <a:off x="6202705" y="1525453"/>
            <a:ext cx="364180" cy="312461"/>
            <a:chOff x="6202705" y="1525453"/>
            <a:chExt cx="364180" cy="312461"/>
          </a:xfrm>
        </p:grpSpPr>
        <p:sp>
          <p:nvSpPr>
            <p:cNvPr id="14675" name="Google Shape;14675;p67"/>
            <p:cNvSpPr/>
            <p:nvPr/>
          </p:nvSpPr>
          <p:spPr>
            <a:xfrm>
              <a:off x="6407615" y="1616891"/>
              <a:ext cx="159270" cy="221023"/>
            </a:xfrm>
            <a:custGeom>
              <a:rect b="b" l="l" r="r" t="t"/>
              <a:pathLst>
                <a:path extrusionOk="0" h="8436" w="6079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6" name="Google Shape;14676;p67"/>
            <p:cNvSpPr/>
            <p:nvPr/>
          </p:nvSpPr>
          <p:spPr>
            <a:xfrm>
              <a:off x="6454592" y="1616891"/>
              <a:ext cx="112031" cy="221023"/>
            </a:xfrm>
            <a:custGeom>
              <a:rect b="b" l="l" r="r" t="t"/>
              <a:pathLst>
                <a:path extrusionOk="0" h="8436" w="4276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7" name="Google Shape;14677;p67"/>
            <p:cNvSpPr/>
            <p:nvPr/>
          </p:nvSpPr>
          <p:spPr>
            <a:xfrm>
              <a:off x="6202705" y="1616891"/>
              <a:ext cx="158982" cy="221023"/>
            </a:xfrm>
            <a:custGeom>
              <a:rect b="b" l="l" r="r" t="t"/>
              <a:pathLst>
                <a:path extrusionOk="0" h="8436" w="6068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8" name="Google Shape;14678;p67"/>
            <p:cNvSpPr/>
            <p:nvPr/>
          </p:nvSpPr>
          <p:spPr>
            <a:xfrm>
              <a:off x="6202705" y="1616891"/>
              <a:ext cx="112031" cy="221023"/>
            </a:xfrm>
            <a:custGeom>
              <a:rect b="b" l="l" r="r" t="t"/>
              <a:pathLst>
                <a:path extrusionOk="0" h="8436" w="4276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9" name="Google Shape;14679;p67"/>
            <p:cNvSpPr/>
            <p:nvPr/>
          </p:nvSpPr>
          <p:spPr>
            <a:xfrm>
              <a:off x="6288327" y="1690958"/>
              <a:ext cx="28165" cy="64321"/>
            </a:xfrm>
            <a:custGeom>
              <a:rect b="b" l="l" r="r" t="t"/>
              <a:pathLst>
                <a:path extrusionOk="0" h="2455" w="1075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0" name="Google Shape;14680;p67"/>
            <p:cNvSpPr/>
            <p:nvPr/>
          </p:nvSpPr>
          <p:spPr>
            <a:xfrm>
              <a:off x="6453072" y="1690958"/>
              <a:ext cx="28165" cy="64321"/>
            </a:xfrm>
            <a:custGeom>
              <a:rect b="b" l="l" r="r" t="t"/>
              <a:pathLst>
                <a:path extrusionOk="0" h="2455" w="1075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1" name="Google Shape;14681;p67"/>
            <p:cNvSpPr/>
            <p:nvPr/>
          </p:nvSpPr>
          <p:spPr>
            <a:xfrm>
              <a:off x="6295086" y="1525453"/>
              <a:ext cx="177924" cy="246411"/>
            </a:xfrm>
            <a:custGeom>
              <a:rect b="b" l="l" r="r" t="t"/>
              <a:pathLst>
                <a:path extrusionOk="0" h="9405" w="6791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82" name="Google Shape;14682;p67"/>
          <p:cNvGrpSpPr/>
          <p:nvPr/>
        </p:nvGrpSpPr>
        <p:grpSpPr>
          <a:xfrm>
            <a:off x="7087217" y="1503602"/>
            <a:ext cx="362398" cy="356163"/>
            <a:chOff x="7087217" y="1503602"/>
            <a:chExt cx="362398" cy="356163"/>
          </a:xfrm>
        </p:grpSpPr>
        <p:sp>
          <p:nvSpPr>
            <p:cNvPr id="14683" name="Google Shape;14683;p67"/>
            <p:cNvSpPr/>
            <p:nvPr/>
          </p:nvSpPr>
          <p:spPr>
            <a:xfrm>
              <a:off x="7087217" y="1503602"/>
              <a:ext cx="362398" cy="356163"/>
            </a:xfrm>
            <a:custGeom>
              <a:rect b="b" l="l" r="r" t="t"/>
              <a:pathLst>
                <a:path extrusionOk="0" h="13594" w="13832">
                  <a:moveTo>
                    <a:pt x="7471" y="1"/>
                  </a:moveTo>
                  <a:cubicBezTo>
                    <a:pt x="7135" y="1"/>
                    <a:pt x="6811" y="190"/>
                    <a:pt x="6633" y="490"/>
                  </a:cubicBezTo>
                  <a:cubicBezTo>
                    <a:pt x="6087" y="1420"/>
                    <a:pt x="5512" y="2944"/>
                    <a:pt x="5713" y="5062"/>
                  </a:cubicBezTo>
                  <a:cubicBezTo>
                    <a:pt x="4448" y="5944"/>
                    <a:pt x="3297" y="6989"/>
                    <a:pt x="2291" y="8158"/>
                  </a:cubicBezTo>
                  <a:cubicBezTo>
                    <a:pt x="1457" y="9136"/>
                    <a:pt x="719" y="10190"/>
                    <a:pt x="96" y="11312"/>
                  </a:cubicBezTo>
                  <a:cubicBezTo>
                    <a:pt x="0" y="11465"/>
                    <a:pt x="29" y="11676"/>
                    <a:pt x="163" y="11801"/>
                  </a:cubicBezTo>
                  <a:lnTo>
                    <a:pt x="1812" y="13468"/>
                  </a:lnTo>
                  <a:cubicBezTo>
                    <a:pt x="1896" y="13553"/>
                    <a:pt x="2005" y="13594"/>
                    <a:pt x="2112" y="13594"/>
                  </a:cubicBezTo>
                  <a:cubicBezTo>
                    <a:pt x="2260" y="13594"/>
                    <a:pt x="2405" y="13517"/>
                    <a:pt x="2483" y="13373"/>
                  </a:cubicBezTo>
                  <a:cubicBezTo>
                    <a:pt x="3087" y="12194"/>
                    <a:pt x="3834" y="11091"/>
                    <a:pt x="4697" y="10085"/>
                  </a:cubicBezTo>
                  <a:cubicBezTo>
                    <a:pt x="6259" y="8292"/>
                    <a:pt x="7793" y="7104"/>
                    <a:pt x="9844" y="6289"/>
                  </a:cubicBezTo>
                  <a:lnTo>
                    <a:pt x="10688" y="5963"/>
                  </a:lnTo>
                  <a:cubicBezTo>
                    <a:pt x="11665" y="5628"/>
                    <a:pt x="12682" y="5407"/>
                    <a:pt x="13707" y="5292"/>
                  </a:cubicBezTo>
                  <a:cubicBezTo>
                    <a:pt x="13784" y="5283"/>
                    <a:pt x="13832" y="5225"/>
                    <a:pt x="13832" y="5148"/>
                  </a:cubicBezTo>
                  <a:lnTo>
                    <a:pt x="13832" y="2340"/>
                  </a:lnTo>
                  <a:cubicBezTo>
                    <a:pt x="13832" y="2254"/>
                    <a:pt x="13765" y="2196"/>
                    <a:pt x="13688" y="2196"/>
                  </a:cubicBezTo>
                  <a:cubicBezTo>
                    <a:pt x="12011" y="2359"/>
                    <a:pt x="10381" y="2762"/>
                    <a:pt x="8819" y="3394"/>
                  </a:cubicBezTo>
                  <a:cubicBezTo>
                    <a:pt x="9029" y="2177"/>
                    <a:pt x="9815" y="998"/>
                    <a:pt x="10525" y="337"/>
                  </a:cubicBezTo>
                  <a:cubicBezTo>
                    <a:pt x="10647" y="215"/>
                    <a:pt x="10567" y="1"/>
                    <a:pt x="10401" y="1"/>
                  </a:cubicBezTo>
                  <a:cubicBezTo>
                    <a:pt x="10398" y="1"/>
                    <a:pt x="10394" y="1"/>
                    <a:pt x="10391" y="1"/>
                  </a:cubicBezTo>
                  <a:lnTo>
                    <a:pt x="7496" y="1"/>
                  </a:lnTo>
                  <a:cubicBezTo>
                    <a:pt x="7488" y="1"/>
                    <a:pt x="7479" y="1"/>
                    <a:pt x="7471" y="1"/>
                  </a:cubicBezTo>
                  <a:close/>
                </a:path>
              </a:pathLst>
            </a:custGeom>
            <a:solidFill>
              <a:srgbClr val="C7CF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4" name="Google Shape;14684;p67"/>
            <p:cNvSpPr/>
            <p:nvPr/>
          </p:nvSpPr>
          <p:spPr>
            <a:xfrm>
              <a:off x="7140953" y="1772833"/>
              <a:ext cx="23135" cy="19781"/>
            </a:xfrm>
            <a:custGeom>
              <a:rect b="b" l="l" r="r" t="t"/>
              <a:pathLst>
                <a:path extrusionOk="0" h="755" w="883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4"/>
                    <a:pt x="503" y="754"/>
                  </a:cubicBezTo>
                  <a:cubicBezTo>
                    <a:pt x="697" y="754"/>
                    <a:pt x="882" y="602"/>
                    <a:pt x="882" y="374"/>
                  </a:cubicBezTo>
                  <a:cubicBezTo>
                    <a:pt x="882" y="163"/>
                    <a:pt x="710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5" name="Google Shape;14685;p67"/>
            <p:cNvSpPr/>
            <p:nvPr/>
          </p:nvSpPr>
          <p:spPr>
            <a:xfrm>
              <a:off x="7278818" y="1541277"/>
              <a:ext cx="23135" cy="19912"/>
            </a:xfrm>
            <a:custGeom>
              <a:rect b="b" l="l" r="r" t="t"/>
              <a:pathLst>
                <a:path extrusionOk="0" h="760" w="883">
                  <a:moveTo>
                    <a:pt x="509" y="1"/>
                  </a:moveTo>
                  <a:cubicBezTo>
                    <a:pt x="173" y="1"/>
                    <a:pt x="1" y="413"/>
                    <a:pt x="240" y="653"/>
                  </a:cubicBezTo>
                  <a:cubicBezTo>
                    <a:pt x="317" y="727"/>
                    <a:pt x="411" y="760"/>
                    <a:pt x="503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20" y="1"/>
                    <a:pt x="50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67"/>
            <p:cNvSpPr/>
            <p:nvPr/>
          </p:nvSpPr>
          <p:spPr>
            <a:xfrm>
              <a:off x="7322781" y="1635204"/>
              <a:ext cx="23108" cy="19781"/>
            </a:xfrm>
            <a:custGeom>
              <a:rect b="b" l="l" r="r" t="t"/>
              <a:pathLst>
                <a:path extrusionOk="0" h="755" w="882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5"/>
                    <a:pt x="503" y="755"/>
                  </a:cubicBezTo>
                  <a:cubicBezTo>
                    <a:pt x="697" y="755"/>
                    <a:pt x="882" y="602"/>
                    <a:pt x="882" y="375"/>
                  </a:cubicBezTo>
                  <a:cubicBezTo>
                    <a:pt x="882" y="164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7" name="Google Shape;14687;p67"/>
            <p:cNvSpPr/>
            <p:nvPr/>
          </p:nvSpPr>
          <p:spPr>
            <a:xfrm>
              <a:off x="7258722" y="1616367"/>
              <a:ext cx="23397" cy="19781"/>
            </a:xfrm>
            <a:custGeom>
              <a:rect b="b" l="l" r="r" t="t"/>
              <a:pathLst>
                <a:path extrusionOk="0" h="755" w="893">
                  <a:moveTo>
                    <a:pt x="526" y="0"/>
                  </a:moveTo>
                  <a:cubicBezTo>
                    <a:pt x="520" y="0"/>
                    <a:pt x="514" y="1"/>
                    <a:pt x="509" y="1"/>
                  </a:cubicBezTo>
                  <a:cubicBezTo>
                    <a:pt x="173" y="1"/>
                    <a:pt x="1" y="403"/>
                    <a:pt x="240" y="643"/>
                  </a:cubicBezTo>
                  <a:cubicBezTo>
                    <a:pt x="318" y="720"/>
                    <a:pt x="412" y="755"/>
                    <a:pt x="504" y="755"/>
                  </a:cubicBezTo>
                  <a:cubicBezTo>
                    <a:pt x="698" y="755"/>
                    <a:pt x="883" y="602"/>
                    <a:pt x="883" y="375"/>
                  </a:cubicBezTo>
                  <a:cubicBezTo>
                    <a:pt x="892" y="169"/>
                    <a:pt x="729" y="0"/>
                    <a:pt x="526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8" name="Google Shape;14688;p67"/>
            <p:cNvSpPr/>
            <p:nvPr/>
          </p:nvSpPr>
          <p:spPr>
            <a:xfrm>
              <a:off x="7231370" y="1692713"/>
              <a:ext cx="23108" cy="19912"/>
            </a:xfrm>
            <a:custGeom>
              <a:rect b="b" l="l" r="r" t="t"/>
              <a:pathLst>
                <a:path extrusionOk="0" h="760" w="882">
                  <a:moveTo>
                    <a:pt x="508" y="1"/>
                  </a:moveTo>
                  <a:cubicBezTo>
                    <a:pt x="163" y="1"/>
                    <a:pt x="0" y="413"/>
                    <a:pt x="240" y="653"/>
                  </a:cubicBezTo>
                  <a:cubicBezTo>
                    <a:pt x="314" y="727"/>
                    <a:pt x="407" y="760"/>
                    <a:pt x="498" y="760"/>
                  </a:cubicBezTo>
                  <a:cubicBezTo>
                    <a:pt x="692" y="760"/>
                    <a:pt x="882" y="612"/>
                    <a:pt x="882" y="384"/>
                  </a:cubicBezTo>
                  <a:cubicBezTo>
                    <a:pt x="882" y="173"/>
                    <a:pt x="70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67"/>
            <p:cNvSpPr/>
            <p:nvPr/>
          </p:nvSpPr>
          <p:spPr>
            <a:xfrm>
              <a:off x="7399626" y="1590009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8" y="0"/>
                  </a:moveTo>
                  <a:cubicBezTo>
                    <a:pt x="163" y="0"/>
                    <a:pt x="0" y="413"/>
                    <a:pt x="240" y="643"/>
                  </a:cubicBezTo>
                  <a:cubicBezTo>
                    <a:pt x="315" y="721"/>
                    <a:pt x="411" y="757"/>
                    <a:pt x="504" y="757"/>
                  </a:cubicBezTo>
                  <a:cubicBezTo>
                    <a:pt x="696" y="757"/>
                    <a:pt x="882" y="609"/>
                    <a:pt x="882" y="384"/>
                  </a:cubicBezTo>
                  <a:cubicBezTo>
                    <a:pt x="882" y="173"/>
                    <a:pt x="710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67"/>
            <p:cNvSpPr/>
            <p:nvPr/>
          </p:nvSpPr>
          <p:spPr>
            <a:xfrm>
              <a:off x="7108806" y="1792431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1" name="Google Shape;14691;p67"/>
            <p:cNvSpPr/>
            <p:nvPr/>
          </p:nvSpPr>
          <p:spPr>
            <a:xfrm>
              <a:off x="7128639" y="1823320"/>
              <a:ext cx="23135" cy="19755"/>
            </a:xfrm>
            <a:custGeom>
              <a:rect b="b" l="l" r="r" t="t"/>
              <a:pathLst>
                <a:path extrusionOk="0" h="754" w="883">
                  <a:moveTo>
                    <a:pt x="509" y="0"/>
                  </a:moveTo>
                  <a:cubicBezTo>
                    <a:pt x="173" y="0"/>
                    <a:pt x="1" y="403"/>
                    <a:pt x="240" y="642"/>
                  </a:cubicBezTo>
                  <a:cubicBezTo>
                    <a:pt x="317" y="720"/>
                    <a:pt x="412" y="754"/>
                    <a:pt x="504" y="754"/>
                  </a:cubicBezTo>
                  <a:cubicBezTo>
                    <a:pt x="697" y="754"/>
                    <a:pt x="882" y="601"/>
                    <a:pt x="882" y="374"/>
                  </a:cubicBezTo>
                  <a:cubicBezTo>
                    <a:pt x="882" y="16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2" name="Google Shape;14692;p67"/>
            <p:cNvSpPr/>
            <p:nvPr/>
          </p:nvSpPr>
          <p:spPr>
            <a:xfrm>
              <a:off x="7129635" y="1561137"/>
              <a:ext cx="319981" cy="298628"/>
            </a:xfrm>
            <a:custGeom>
              <a:rect b="b" l="l" r="r" t="t"/>
              <a:pathLst>
                <a:path extrusionOk="0" h="11398" w="12213">
                  <a:moveTo>
                    <a:pt x="12059" y="0"/>
                  </a:moveTo>
                  <a:cubicBezTo>
                    <a:pt x="11916" y="10"/>
                    <a:pt x="11733" y="38"/>
                    <a:pt x="11609" y="58"/>
                  </a:cubicBezTo>
                  <a:lnTo>
                    <a:pt x="11609" y="1620"/>
                  </a:lnTo>
                  <a:cubicBezTo>
                    <a:pt x="11609" y="2099"/>
                    <a:pt x="11264" y="2511"/>
                    <a:pt x="10785" y="2588"/>
                  </a:cubicBezTo>
                  <a:cubicBezTo>
                    <a:pt x="9999" y="2713"/>
                    <a:pt x="9222" y="2914"/>
                    <a:pt x="8465" y="3173"/>
                  </a:cubicBezTo>
                  <a:lnTo>
                    <a:pt x="7621" y="3489"/>
                  </a:lnTo>
                  <a:cubicBezTo>
                    <a:pt x="5570" y="4304"/>
                    <a:pt x="4027" y="5492"/>
                    <a:pt x="2474" y="7295"/>
                  </a:cubicBezTo>
                  <a:cubicBezTo>
                    <a:pt x="1477" y="8435"/>
                    <a:pt x="643" y="9710"/>
                    <a:pt x="1" y="11090"/>
                  </a:cubicBezTo>
                  <a:lnTo>
                    <a:pt x="193" y="11272"/>
                  </a:lnTo>
                  <a:cubicBezTo>
                    <a:pt x="273" y="11356"/>
                    <a:pt x="379" y="11397"/>
                    <a:pt x="486" y="11397"/>
                  </a:cubicBezTo>
                  <a:cubicBezTo>
                    <a:pt x="634" y="11397"/>
                    <a:pt x="781" y="11318"/>
                    <a:pt x="854" y="11167"/>
                  </a:cubicBezTo>
                  <a:cubicBezTo>
                    <a:pt x="1468" y="9998"/>
                    <a:pt x="2206" y="8895"/>
                    <a:pt x="3078" y="7889"/>
                  </a:cubicBezTo>
                  <a:cubicBezTo>
                    <a:pt x="4631" y="6096"/>
                    <a:pt x="6174" y="4908"/>
                    <a:pt x="8225" y="4093"/>
                  </a:cubicBezTo>
                  <a:lnTo>
                    <a:pt x="9069" y="3767"/>
                  </a:lnTo>
                  <a:cubicBezTo>
                    <a:pt x="10046" y="3432"/>
                    <a:pt x="11063" y="3202"/>
                    <a:pt x="12088" y="3087"/>
                  </a:cubicBezTo>
                  <a:cubicBezTo>
                    <a:pt x="12155" y="3087"/>
                    <a:pt x="12213" y="3019"/>
                    <a:pt x="12213" y="2952"/>
                  </a:cubicBezTo>
                  <a:lnTo>
                    <a:pt x="12213" y="144"/>
                  </a:lnTo>
                  <a:cubicBezTo>
                    <a:pt x="12213" y="58"/>
                    <a:pt x="12146" y="0"/>
                    <a:pt x="1205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67"/>
            <p:cNvSpPr/>
            <p:nvPr/>
          </p:nvSpPr>
          <p:spPr>
            <a:xfrm>
              <a:off x="7117583" y="1646523"/>
              <a:ext cx="107027" cy="112162"/>
            </a:xfrm>
            <a:custGeom>
              <a:rect b="b" l="l" r="r" t="t"/>
              <a:pathLst>
                <a:path extrusionOk="0" h="4281" w="4085">
                  <a:moveTo>
                    <a:pt x="4027" y="0"/>
                  </a:moveTo>
                  <a:cubicBezTo>
                    <a:pt x="2963" y="796"/>
                    <a:pt x="1995" y="1706"/>
                    <a:pt x="1132" y="2713"/>
                  </a:cubicBezTo>
                  <a:cubicBezTo>
                    <a:pt x="710" y="3211"/>
                    <a:pt x="327" y="3700"/>
                    <a:pt x="1" y="4170"/>
                  </a:cubicBezTo>
                  <a:cubicBezTo>
                    <a:pt x="20" y="4169"/>
                    <a:pt x="37" y="4169"/>
                    <a:pt x="54" y="4169"/>
                  </a:cubicBezTo>
                  <a:cubicBezTo>
                    <a:pt x="347" y="4169"/>
                    <a:pt x="368" y="4280"/>
                    <a:pt x="565" y="4280"/>
                  </a:cubicBezTo>
                  <a:cubicBezTo>
                    <a:pt x="635" y="4280"/>
                    <a:pt x="728" y="4266"/>
                    <a:pt x="864" y="4227"/>
                  </a:cubicBezTo>
                  <a:cubicBezTo>
                    <a:pt x="1122" y="4160"/>
                    <a:pt x="1343" y="3844"/>
                    <a:pt x="1640" y="3690"/>
                  </a:cubicBezTo>
                  <a:cubicBezTo>
                    <a:pt x="1899" y="3556"/>
                    <a:pt x="2282" y="3585"/>
                    <a:pt x="2531" y="3374"/>
                  </a:cubicBezTo>
                  <a:cubicBezTo>
                    <a:pt x="2761" y="3192"/>
                    <a:pt x="2819" y="2818"/>
                    <a:pt x="3011" y="2559"/>
                  </a:cubicBezTo>
                  <a:cubicBezTo>
                    <a:pt x="3193" y="2329"/>
                    <a:pt x="3538" y="2176"/>
                    <a:pt x="3672" y="1879"/>
                  </a:cubicBezTo>
                  <a:cubicBezTo>
                    <a:pt x="3787" y="1610"/>
                    <a:pt x="3672" y="1246"/>
                    <a:pt x="3739" y="930"/>
                  </a:cubicBezTo>
                  <a:cubicBezTo>
                    <a:pt x="3806" y="652"/>
                    <a:pt x="4065" y="374"/>
                    <a:pt x="4084" y="48"/>
                  </a:cubicBezTo>
                  <a:lnTo>
                    <a:pt x="4027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4" name="Google Shape;14694;p67"/>
            <p:cNvSpPr/>
            <p:nvPr/>
          </p:nvSpPr>
          <p:spPr>
            <a:xfrm>
              <a:off x="7117347" y="1646523"/>
              <a:ext cx="107499" cy="112057"/>
            </a:xfrm>
            <a:custGeom>
              <a:rect b="b" l="l" r="r" t="t"/>
              <a:pathLst>
                <a:path extrusionOk="0" h="4277" w="4103">
                  <a:moveTo>
                    <a:pt x="4036" y="0"/>
                  </a:moveTo>
                  <a:cubicBezTo>
                    <a:pt x="3796" y="182"/>
                    <a:pt x="3556" y="364"/>
                    <a:pt x="3317" y="566"/>
                  </a:cubicBezTo>
                  <a:cubicBezTo>
                    <a:pt x="3269" y="872"/>
                    <a:pt x="3365" y="1198"/>
                    <a:pt x="3250" y="1438"/>
                  </a:cubicBezTo>
                  <a:cubicBezTo>
                    <a:pt x="3125" y="1745"/>
                    <a:pt x="2770" y="1888"/>
                    <a:pt x="2598" y="2118"/>
                  </a:cubicBezTo>
                  <a:cubicBezTo>
                    <a:pt x="2397" y="2377"/>
                    <a:pt x="2339" y="2751"/>
                    <a:pt x="2119" y="2943"/>
                  </a:cubicBezTo>
                  <a:cubicBezTo>
                    <a:pt x="1860" y="3144"/>
                    <a:pt x="1476" y="3125"/>
                    <a:pt x="1218" y="3250"/>
                  </a:cubicBezTo>
                  <a:cubicBezTo>
                    <a:pt x="920" y="3403"/>
                    <a:pt x="700" y="3719"/>
                    <a:pt x="441" y="3796"/>
                  </a:cubicBezTo>
                  <a:cubicBezTo>
                    <a:pt x="374" y="3815"/>
                    <a:pt x="307" y="3825"/>
                    <a:pt x="240" y="3844"/>
                  </a:cubicBezTo>
                  <a:cubicBezTo>
                    <a:pt x="163" y="3949"/>
                    <a:pt x="87" y="4055"/>
                    <a:pt x="0" y="4170"/>
                  </a:cubicBezTo>
                  <a:cubicBezTo>
                    <a:pt x="20" y="4169"/>
                    <a:pt x="38" y="4169"/>
                    <a:pt x="56" y="4169"/>
                  </a:cubicBezTo>
                  <a:cubicBezTo>
                    <a:pt x="348" y="4169"/>
                    <a:pt x="373" y="4276"/>
                    <a:pt x="572" y="4276"/>
                  </a:cubicBezTo>
                  <a:cubicBezTo>
                    <a:pt x="641" y="4276"/>
                    <a:pt x="732" y="4263"/>
                    <a:pt x="863" y="4227"/>
                  </a:cubicBezTo>
                  <a:cubicBezTo>
                    <a:pt x="1122" y="4151"/>
                    <a:pt x="1342" y="3834"/>
                    <a:pt x="1639" y="3681"/>
                  </a:cubicBezTo>
                  <a:cubicBezTo>
                    <a:pt x="1898" y="3556"/>
                    <a:pt x="2291" y="3575"/>
                    <a:pt x="2540" y="3365"/>
                  </a:cubicBezTo>
                  <a:cubicBezTo>
                    <a:pt x="2770" y="3182"/>
                    <a:pt x="2828" y="2809"/>
                    <a:pt x="3020" y="2550"/>
                  </a:cubicBezTo>
                  <a:cubicBezTo>
                    <a:pt x="3192" y="2320"/>
                    <a:pt x="3547" y="2166"/>
                    <a:pt x="3671" y="1869"/>
                  </a:cubicBezTo>
                  <a:cubicBezTo>
                    <a:pt x="3796" y="1610"/>
                    <a:pt x="3671" y="1246"/>
                    <a:pt x="3748" y="920"/>
                  </a:cubicBezTo>
                  <a:cubicBezTo>
                    <a:pt x="3815" y="642"/>
                    <a:pt x="4084" y="374"/>
                    <a:pt x="4103" y="38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5" name="Google Shape;14695;p67"/>
            <p:cNvSpPr/>
            <p:nvPr/>
          </p:nvSpPr>
          <p:spPr>
            <a:xfrm>
              <a:off x="7136421" y="1769322"/>
              <a:ext cx="23135" cy="19912"/>
            </a:xfrm>
            <a:custGeom>
              <a:rect b="b" l="l" r="r" t="t"/>
              <a:pathLst>
                <a:path extrusionOk="0" h="760" w="883">
                  <a:moveTo>
                    <a:pt x="499" y="0"/>
                  </a:moveTo>
                  <a:cubicBezTo>
                    <a:pt x="164" y="0"/>
                    <a:pt x="1" y="412"/>
                    <a:pt x="231" y="652"/>
                  </a:cubicBezTo>
                  <a:cubicBezTo>
                    <a:pt x="308" y="726"/>
                    <a:pt x="403" y="759"/>
                    <a:pt x="496" y="759"/>
                  </a:cubicBezTo>
                  <a:cubicBezTo>
                    <a:pt x="693" y="759"/>
                    <a:pt x="883" y="611"/>
                    <a:pt x="883" y="384"/>
                  </a:cubicBezTo>
                  <a:cubicBezTo>
                    <a:pt x="883" y="173"/>
                    <a:pt x="710" y="0"/>
                    <a:pt x="49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6" name="Google Shape;14696;p67"/>
            <p:cNvSpPr/>
            <p:nvPr/>
          </p:nvSpPr>
          <p:spPr>
            <a:xfrm>
              <a:off x="7274311" y="1538029"/>
              <a:ext cx="23108" cy="19833"/>
            </a:xfrm>
            <a:custGeom>
              <a:rect b="b" l="l" r="r" t="t"/>
              <a:pathLst>
                <a:path extrusionOk="0" h="757" w="882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8" y="721"/>
                    <a:pt x="415" y="756"/>
                    <a:pt x="509" y="756"/>
                  </a:cubicBezTo>
                  <a:cubicBezTo>
                    <a:pt x="700" y="756"/>
                    <a:pt x="882" y="609"/>
                    <a:pt x="882" y="384"/>
                  </a:cubicBezTo>
                  <a:cubicBezTo>
                    <a:pt x="882" y="173"/>
                    <a:pt x="70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67"/>
            <p:cNvSpPr/>
            <p:nvPr/>
          </p:nvSpPr>
          <p:spPr>
            <a:xfrm>
              <a:off x="7318249" y="1631956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9" y="0"/>
                  </a:moveTo>
                  <a:cubicBezTo>
                    <a:pt x="173" y="0"/>
                    <a:pt x="1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67"/>
            <p:cNvSpPr/>
            <p:nvPr/>
          </p:nvSpPr>
          <p:spPr>
            <a:xfrm>
              <a:off x="7254216" y="1613118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67"/>
            <p:cNvSpPr/>
            <p:nvPr/>
          </p:nvSpPr>
          <p:spPr>
            <a:xfrm>
              <a:off x="7226575" y="1689465"/>
              <a:ext cx="23397" cy="19833"/>
            </a:xfrm>
            <a:custGeom>
              <a:rect b="b" l="l" r="r" t="t"/>
              <a:pathLst>
                <a:path extrusionOk="0" h="757" w="893">
                  <a:moveTo>
                    <a:pt x="509" y="0"/>
                  </a:moveTo>
                  <a:cubicBezTo>
                    <a:pt x="173" y="0"/>
                    <a:pt x="1" y="412"/>
                    <a:pt x="241" y="642"/>
                  </a:cubicBezTo>
                  <a:cubicBezTo>
                    <a:pt x="319" y="721"/>
                    <a:pt x="417" y="756"/>
                    <a:pt x="512" y="756"/>
                  </a:cubicBezTo>
                  <a:cubicBezTo>
                    <a:pt x="706" y="756"/>
                    <a:pt x="892" y="609"/>
                    <a:pt x="892" y="384"/>
                  </a:cubicBezTo>
                  <a:cubicBezTo>
                    <a:pt x="892" y="173"/>
                    <a:pt x="72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67"/>
            <p:cNvSpPr/>
            <p:nvPr/>
          </p:nvSpPr>
          <p:spPr>
            <a:xfrm>
              <a:off x="7395093" y="1586734"/>
              <a:ext cx="23135" cy="19833"/>
            </a:xfrm>
            <a:custGeom>
              <a:rect b="b" l="l" r="r" t="t"/>
              <a:pathLst>
                <a:path extrusionOk="0" h="757" w="883">
                  <a:moveTo>
                    <a:pt x="499" y="1"/>
                  </a:moveTo>
                  <a:cubicBezTo>
                    <a:pt x="164" y="1"/>
                    <a:pt x="1" y="413"/>
                    <a:pt x="231" y="643"/>
                  </a:cubicBezTo>
                  <a:cubicBezTo>
                    <a:pt x="309" y="722"/>
                    <a:pt x="407" y="757"/>
                    <a:pt x="502" y="757"/>
                  </a:cubicBezTo>
                  <a:cubicBezTo>
                    <a:pt x="697" y="757"/>
                    <a:pt x="883" y="609"/>
                    <a:pt x="883" y="384"/>
                  </a:cubicBezTo>
                  <a:cubicBezTo>
                    <a:pt x="883" y="173"/>
                    <a:pt x="710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67"/>
            <p:cNvSpPr/>
            <p:nvPr/>
          </p:nvSpPr>
          <p:spPr>
            <a:xfrm>
              <a:off x="7104273" y="1789156"/>
              <a:ext cx="23135" cy="19912"/>
            </a:xfrm>
            <a:custGeom>
              <a:rect b="b" l="l" r="r" t="t"/>
              <a:pathLst>
                <a:path extrusionOk="0" h="760" w="883">
                  <a:moveTo>
                    <a:pt x="509" y="1"/>
                  </a:moveTo>
                  <a:cubicBezTo>
                    <a:pt x="173" y="1"/>
                    <a:pt x="1" y="413"/>
                    <a:pt x="240" y="652"/>
                  </a:cubicBezTo>
                  <a:cubicBezTo>
                    <a:pt x="318" y="726"/>
                    <a:pt x="412" y="760"/>
                    <a:pt x="504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10" y="1"/>
                    <a:pt x="50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2" name="Google Shape;14702;p67"/>
            <p:cNvSpPr/>
            <p:nvPr/>
          </p:nvSpPr>
          <p:spPr>
            <a:xfrm>
              <a:off x="7124133" y="1820045"/>
              <a:ext cx="23108" cy="19781"/>
            </a:xfrm>
            <a:custGeom>
              <a:rect b="b" l="l" r="r" t="t"/>
              <a:pathLst>
                <a:path extrusionOk="0" h="755" w="882">
                  <a:moveTo>
                    <a:pt x="499" y="1"/>
                  </a:moveTo>
                  <a:cubicBezTo>
                    <a:pt x="163" y="1"/>
                    <a:pt x="0" y="403"/>
                    <a:pt x="240" y="643"/>
                  </a:cubicBezTo>
                  <a:cubicBezTo>
                    <a:pt x="314" y="720"/>
                    <a:pt x="407" y="754"/>
                    <a:pt x="499" y="754"/>
                  </a:cubicBezTo>
                  <a:cubicBezTo>
                    <a:pt x="693" y="754"/>
                    <a:pt x="882" y="602"/>
                    <a:pt x="882" y="374"/>
                  </a:cubicBezTo>
                  <a:cubicBezTo>
                    <a:pt x="882" y="164"/>
                    <a:pt x="709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3" name="Google Shape;14703;p67"/>
            <p:cNvSpPr/>
            <p:nvPr/>
          </p:nvSpPr>
          <p:spPr>
            <a:xfrm>
              <a:off x="7159529" y="1730677"/>
              <a:ext cx="86670" cy="97438"/>
            </a:xfrm>
            <a:custGeom>
              <a:rect b="b" l="l" r="r" t="t"/>
              <a:pathLst>
                <a:path extrusionOk="0" h="3719" w="3308">
                  <a:moveTo>
                    <a:pt x="2858" y="0"/>
                  </a:moveTo>
                  <a:cubicBezTo>
                    <a:pt x="2734" y="0"/>
                    <a:pt x="2616" y="11"/>
                    <a:pt x="2512" y="57"/>
                  </a:cubicBezTo>
                  <a:cubicBezTo>
                    <a:pt x="2205" y="191"/>
                    <a:pt x="2061" y="536"/>
                    <a:pt x="1831" y="718"/>
                  </a:cubicBezTo>
                  <a:cubicBezTo>
                    <a:pt x="1573" y="910"/>
                    <a:pt x="1199" y="967"/>
                    <a:pt x="1007" y="1197"/>
                  </a:cubicBezTo>
                  <a:cubicBezTo>
                    <a:pt x="806" y="1447"/>
                    <a:pt x="825" y="1830"/>
                    <a:pt x="700" y="2089"/>
                  </a:cubicBezTo>
                  <a:cubicBezTo>
                    <a:pt x="547" y="2396"/>
                    <a:pt x="231" y="2606"/>
                    <a:pt x="154" y="2865"/>
                  </a:cubicBezTo>
                  <a:cubicBezTo>
                    <a:pt x="1" y="3392"/>
                    <a:pt x="221" y="3258"/>
                    <a:pt x="202" y="3718"/>
                  </a:cubicBezTo>
                  <a:lnTo>
                    <a:pt x="269" y="3718"/>
                  </a:lnTo>
                  <a:cubicBezTo>
                    <a:pt x="758" y="2913"/>
                    <a:pt x="1323" y="2146"/>
                    <a:pt x="1946" y="1427"/>
                  </a:cubicBezTo>
                  <a:cubicBezTo>
                    <a:pt x="2368" y="929"/>
                    <a:pt x="2828" y="459"/>
                    <a:pt x="3308" y="18"/>
                  </a:cubicBezTo>
                  <a:lnTo>
                    <a:pt x="3288" y="9"/>
                  </a:lnTo>
                  <a:cubicBezTo>
                    <a:pt x="3265" y="10"/>
                    <a:pt x="3242" y="10"/>
                    <a:pt x="3220" y="10"/>
                  </a:cubicBezTo>
                  <a:cubicBezTo>
                    <a:pt x="3096" y="10"/>
                    <a:pt x="2974" y="0"/>
                    <a:pt x="2858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4" name="Google Shape;14704;p67"/>
          <p:cNvGrpSpPr/>
          <p:nvPr/>
        </p:nvGrpSpPr>
        <p:grpSpPr>
          <a:xfrm>
            <a:off x="7968952" y="1500877"/>
            <a:ext cx="378747" cy="361455"/>
            <a:chOff x="7968952" y="1500877"/>
            <a:chExt cx="378747" cy="361455"/>
          </a:xfrm>
        </p:grpSpPr>
        <p:sp>
          <p:nvSpPr>
            <p:cNvPr id="14705" name="Google Shape;14705;p67"/>
            <p:cNvSpPr/>
            <p:nvPr/>
          </p:nvSpPr>
          <p:spPr>
            <a:xfrm>
              <a:off x="8160579" y="1622393"/>
              <a:ext cx="52505" cy="51771"/>
            </a:xfrm>
            <a:custGeom>
              <a:rect b="b" l="l" r="r" t="t"/>
              <a:pathLst>
                <a:path extrusionOk="0" h="1976" w="2004">
                  <a:moveTo>
                    <a:pt x="815" y="1"/>
                  </a:moveTo>
                  <a:lnTo>
                    <a:pt x="115" y="701"/>
                  </a:lnTo>
                  <a:cubicBezTo>
                    <a:pt x="0" y="816"/>
                    <a:pt x="0" y="998"/>
                    <a:pt x="115" y="1113"/>
                  </a:cubicBezTo>
                  <a:lnTo>
                    <a:pt x="901" y="1889"/>
                  </a:lnTo>
                  <a:cubicBezTo>
                    <a:pt x="954" y="1947"/>
                    <a:pt x="1026" y="1975"/>
                    <a:pt x="1099" y="1975"/>
                  </a:cubicBezTo>
                  <a:cubicBezTo>
                    <a:pt x="1172" y="1975"/>
                    <a:pt x="1246" y="1947"/>
                    <a:pt x="1304" y="1889"/>
                  </a:cubicBezTo>
                  <a:lnTo>
                    <a:pt x="2003" y="1189"/>
                  </a:lnTo>
                  <a:cubicBezTo>
                    <a:pt x="1754" y="1065"/>
                    <a:pt x="1524" y="892"/>
                    <a:pt x="1323" y="691"/>
                  </a:cubicBezTo>
                  <a:cubicBezTo>
                    <a:pt x="1112" y="490"/>
                    <a:pt x="949" y="260"/>
                    <a:pt x="81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6" name="Google Shape;14706;p67"/>
            <p:cNvSpPr/>
            <p:nvPr/>
          </p:nvSpPr>
          <p:spPr>
            <a:xfrm>
              <a:off x="8163592" y="1642750"/>
              <a:ext cx="49728" cy="31230"/>
            </a:xfrm>
            <a:custGeom>
              <a:rect b="b" l="l" r="r" t="t"/>
              <a:pathLst>
                <a:path extrusionOk="0" h="1192" w="1898">
                  <a:moveTo>
                    <a:pt x="0" y="326"/>
                  </a:moveTo>
                  <a:lnTo>
                    <a:pt x="278" y="614"/>
                  </a:lnTo>
                  <a:cubicBezTo>
                    <a:pt x="291" y="626"/>
                    <a:pt x="305" y="636"/>
                    <a:pt x="319" y="645"/>
                  </a:cubicBezTo>
                  <a:lnTo>
                    <a:pt x="319" y="645"/>
                  </a:lnTo>
                  <a:lnTo>
                    <a:pt x="0" y="326"/>
                  </a:lnTo>
                  <a:close/>
                  <a:moveTo>
                    <a:pt x="1294" y="0"/>
                  </a:moveTo>
                  <a:lnTo>
                    <a:pt x="690" y="614"/>
                  </a:lnTo>
                  <a:cubicBezTo>
                    <a:pt x="633" y="666"/>
                    <a:pt x="558" y="693"/>
                    <a:pt x="484" y="693"/>
                  </a:cubicBezTo>
                  <a:cubicBezTo>
                    <a:pt x="427" y="693"/>
                    <a:pt x="369" y="677"/>
                    <a:pt x="319" y="645"/>
                  </a:cubicBezTo>
                  <a:lnTo>
                    <a:pt x="319" y="645"/>
                  </a:lnTo>
                  <a:lnTo>
                    <a:pt x="786" y="1112"/>
                  </a:lnTo>
                  <a:cubicBezTo>
                    <a:pt x="839" y="1165"/>
                    <a:pt x="911" y="1191"/>
                    <a:pt x="984" y="1191"/>
                  </a:cubicBezTo>
                  <a:cubicBezTo>
                    <a:pt x="1057" y="1191"/>
                    <a:pt x="1131" y="1165"/>
                    <a:pt x="1189" y="1112"/>
                  </a:cubicBezTo>
                  <a:lnTo>
                    <a:pt x="1898" y="403"/>
                  </a:lnTo>
                  <a:cubicBezTo>
                    <a:pt x="1677" y="297"/>
                    <a:pt x="1476" y="163"/>
                    <a:pt x="1294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7" name="Google Shape;14707;p67"/>
            <p:cNvSpPr/>
            <p:nvPr/>
          </p:nvSpPr>
          <p:spPr>
            <a:xfrm>
              <a:off x="7968952" y="1652549"/>
              <a:ext cx="215233" cy="209364"/>
            </a:xfrm>
            <a:custGeom>
              <a:rect b="b" l="l" r="r" t="t"/>
              <a:pathLst>
                <a:path extrusionOk="0" h="7991" w="8215">
                  <a:moveTo>
                    <a:pt x="7458" y="0"/>
                  </a:moveTo>
                  <a:cubicBezTo>
                    <a:pt x="7113" y="297"/>
                    <a:pt x="6490" y="978"/>
                    <a:pt x="5982" y="2377"/>
                  </a:cubicBezTo>
                  <a:cubicBezTo>
                    <a:pt x="5522" y="3652"/>
                    <a:pt x="4716" y="4151"/>
                    <a:pt x="3499" y="4151"/>
                  </a:cubicBezTo>
                  <a:cubicBezTo>
                    <a:pt x="911" y="4151"/>
                    <a:pt x="0" y="7736"/>
                    <a:pt x="173" y="7898"/>
                  </a:cubicBezTo>
                  <a:cubicBezTo>
                    <a:pt x="202" y="7937"/>
                    <a:pt x="240" y="7956"/>
                    <a:pt x="278" y="7985"/>
                  </a:cubicBezTo>
                  <a:cubicBezTo>
                    <a:pt x="284" y="7989"/>
                    <a:pt x="291" y="7990"/>
                    <a:pt x="298" y="7990"/>
                  </a:cubicBezTo>
                  <a:cubicBezTo>
                    <a:pt x="581" y="7990"/>
                    <a:pt x="1705" y="5184"/>
                    <a:pt x="3671" y="5184"/>
                  </a:cubicBezTo>
                  <a:cubicBezTo>
                    <a:pt x="3700" y="5184"/>
                    <a:pt x="3729" y="5185"/>
                    <a:pt x="3758" y="5186"/>
                  </a:cubicBezTo>
                  <a:cubicBezTo>
                    <a:pt x="3800" y="5187"/>
                    <a:pt x="3842" y="5188"/>
                    <a:pt x="3885" y="5188"/>
                  </a:cubicBezTo>
                  <a:cubicBezTo>
                    <a:pt x="5152" y="5188"/>
                    <a:pt x="6367" y="4485"/>
                    <a:pt x="6988" y="2732"/>
                  </a:cubicBezTo>
                  <a:cubicBezTo>
                    <a:pt x="7487" y="1342"/>
                    <a:pt x="8081" y="853"/>
                    <a:pt x="8215" y="748"/>
                  </a:cubicBezTo>
                  <a:lnTo>
                    <a:pt x="7458" y="0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8" name="Google Shape;14708;p67"/>
            <p:cNvSpPr/>
            <p:nvPr/>
          </p:nvSpPr>
          <p:spPr>
            <a:xfrm>
              <a:off x="8164587" y="1652287"/>
              <a:ext cx="9825" cy="10061"/>
            </a:xfrm>
            <a:custGeom>
              <a:rect b="b" l="l" r="r" t="t"/>
              <a:pathLst>
                <a:path extrusionOk="0" h="384" w="375">
                  <a:moveTo>
                    <a:pt x="374" y="38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9" name="Google Shape;14709;p67"/>
            <p:cNvSpPr/>
            <p:nvPr/>
          </p:nvSpPr>
          <p:spPr>
            <a:xfrm>
              <a:off x="7972463" y="1662583"/>
              <a:ext cx="211722" cy="199565"/>
            </a:xfrm>
            <a:custGeom>
              <a:rect b="b" l="l" r="r" t="t"/>
              <a:pathLst>
                <a:path extrusionOk="0" h="7617" w="8081">
                  <a:moveTo>
                    <a:pt x="7717" y="1"/>
                  </a:moveTo>
                  <a:cubicBezTo>
                    <a:pt x="7583" y="96"/>
                    <a:pt x="6988" y="595"/>
                    <a:pt x="6490" y="1975"/>
                  </a:cubicBezTo>
                  <a:cubicBezTo>
                    <a:pt x="5859" y="3729"/>
                    <a:pt x="4644" y="4441"/>
                    <a:pt x="3384" y="4441"/>
                  </a:cubicBezTo>
                  <a:cubicBezTo>
                    <a:pt x="3342" y="4441"/>
                    <a:pt x="3301" y="4440"/>
                    <a:pt x="3260" y="4439"/>
                  </a:cubicBezTo>
                  <a:cubicBezTo>
                    <a:pt x="3230" y="4437"/>
                    <a:pt x="3200" y="4437"/>
                    <a:pt x="3171" y="4437"/>
                  </a:cubicBezTo>
                  <a:cubicBezTo>
                    <a:pt x="1658" y="4437"/>
                    <a:pt x="642" y="6112"/>
                    <a:pt x="125" y="6873"/>
                  </a:cubicBezTo>
                  <a:cubicBezTo>
                    <a:pt x="20" y="7237"/>
                    <a:pt x="1" y="7477"/>
                    <a:pt x="39" y="7525"/>
                  </a:cubicBezTo>
                  <a:cubicBezTo>
                    <a:pt x="68" y="7554"/>
                    <a:pt x="106" y="7583"/>
                    <a:pt x="144" y="7611"/>
                  </a:cubicBezTo>
                  <a:cubicBezTo>
                    <a:pt x="150" y="7615"/>
                    <a:pt x="156" y="7616"/>
                    <a:pt x="163" y="7616"/>
                  </a:cubicBezTo>
                  <a:cubicBezTo>
                    <a:pt x="445" y="7616"/>
                    <a:pt x="1581" y="4801"/>
                    <a:pt x="3556" y="4801"/>
                  </a:cubicBezTo>
                  <a:cubicBezTo>
                    <a:pt x="3582" y="4801"/>
                    <a:pt x="3608" y="4802"/>
                    <a:pt x="3633" y="4803"/>
                  </a:cubicBezTo>
                  <a:cubicBezTo>
                    <a:pt x="3675" y="4804"/>
                    <a:pt x="3717" y="4805"/>
                    <a:pt x="3759" y="4805"/>
                  </a:cubicBezTo>
                  <a:cubicBezTo>
                    <a:pt x="5018" y="4805"/>
                    <a:pt x="6223" y="4102"/>
                    <a:pt x="6854" y="2349"/>
                  </a:cubicBezTo>
                  <a:cubicBezTo>
                    <a:pt x="7353" y="969"/>
                    <a:pt x="7947" y="470"/>
                    <a:pt x="8081" y="374"/>
                  </a:cubicBezTo>
                  <a:cubicBezTo>
                    <a:pt x="8081" y="365"/>
                    <a:pt x="8081" y="365"/>
                    <a:pt x="8081" y="355"/>
                  </a:cubicBezTo>
                  <a:lnTo>
                    <a:pt x="7717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67"/>
            <p:cNvSpPr/>
            <p:nvPr/>
          </p:nvSpPr>
          <p:spPr>
            <a:xfrm>
              <a:off x="8167103" y="1502554"/>
              <a:ext cx="180597" cy="157750"/>
            </a:xfrm>
            <a:custGeom>
              <a:rect b="b" l="l" r="r" t="t"/>
              <a:pathLst>
                <a:path extrusionOk="0" h="6021" w="6893">
                  <a:moveTo>
                    <a:pt x="4660" y="1"/>
                  </a:moveTo>
                  <a:cubicBezTo>
                    <a:pt x="4038" y="1"/>
                    <a:pt x="3324" y="202"/>
                    <a:pt x="2665" y="520"/>
                  </a:cubicBezTo>
                  <a:cubicBezTo>
                    <a:pt x="2425" y="635"/>
                    <a:pt x="2004" y="894"/>
                    <a:pt x="2004" y="894"/>
                  </a:cubicBezTo>
                  <a:cubicBezTo>
                    <a:pt x="1716" y="1076"/>
                    <a:pt x="1457" y="1287"/>
                    <a:pt x="1218" y="1527"/>
                  </a:cubicBezTo>
                  <a:cubicBezTo>
                    <a:pt x="0" y="2735"/>
                    <a:pt x="77" y="4268"/>
                    <a:pt x="1074" y="5265"/>
                  </a:cubicBezTo>
                  <a:cubicBezTo>
                    <a:pt x="1559" y="5755"/>
                    <a:pt x="2178" y="6020"/>
                    <a:pt x="2826" y="6020"/>
                  </a:cubicBezTo>
                  <a:cubicBezTo>
                    <a:pt x="3496" y="6020"/>
                    <a:pt x="4198" y="5736"/>
                    <a:pt x="4812" y="5121"/>
                  </a:cubicBezTo>
                  <a:cubicBezTo>
                    <a:pt x="6020" y="3904"/>
                    <a:pt x="6892" y="1431"/>
                    <a:pt x="5905" y="434"/>
                  </a:cubicBezTo>
                  <a:cubicBezTo>
                    <a:pt x="5601" y="131"/>
                    <a:pt x="5161" y="1"/>
                    <a:pt x="4660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67"/>
            <p:cNvSpPr/>
            <p:nvPr/>
          </p:nvSpPr>
          <p:spPr>
            <a:xfrm>
              <a:off x="8187198" y="1506877"/>
              <a:ext cx="160501" cy="153427"/>
            </a:xfrm>
            <a:custGeom>
              <a:rect b="b" l="l" r="r" t="t"/>
              <a:pathLst>
                <a:path extrusionOk="0" h="5856" w="6126">
                  <a:moveTo>
                    <a:pt x="4735" y="1"/>
                  </a:moveTo>
                  <a:cubicBezTo>
                    <a:pt x="5243" y="1151"/>
                    <a:pt x="4438" y="3212"/>
                    <a:pt x="3374" y="4285"/>
                  </a:cubicBezTo>
                  <a:cubicBezTo>
                    <a:pt x="2758" y="4902"/>
                    <a:pt x="2059" y="5186"/>
                    <a:pt x="1391" y="5186"/>
                  </a:cubicBezTo>
                  <a:cubicBezTo>
                    <a:pt x="895" y="5186"/>
                    <a:pt x="416" y="5030"/>
                    <a:pt x="0" y="4736"/>
                  </a:cubicBezTo>
                  <a:lnTo>
                    <a:pt x="0" y="4736"/>
                  </a:lnTo>
                  <a:cubicBezTo>
                    <a:pt x="86" y="4870"/>
                    <a:pt x="192" y="4985"/>
                    <a:pt x="307" y="5100"/>
                  </a:cubicBezTo>
                  <a:cubicBezTo>
                    <a:pt x="797" y="5590"/>
                    <a:pt x="1416" y="5855"/>
                    <a:pt x="2062" y="5855"/>
                  </a:cubicBezTo>
                  <a:cubicBezTo>
                    <a:pt x="2732" y="5855"/>
                    <a:pt x="3431" y="5571"/>
                    <a:pt x="4045" y="4956"/>
                  </a:cubicBezTo>
                  <a:cubicBezTo>
                    <a:pt x="5262" y="3739"/>
                    <a:pt x="6125" y="1256"/>
                    <a:pt x="5138" y="269"/>
                  </a:cubicBezTo>
                  <a:cubicBezTo>
                    <a:pt x="5023" y="154"/>
                    <a:pt x="4879" y="68"/>
                    <a:pt x="4735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67"/>
            <p:cNvSpPr/>
            <p:nvPr/>
          </p:nvSpPr>
          <p:spPr>
            <a:xfrm>
              <a:off x="8073176" y="1500877"/>
              <a:ext cx="93193" cy="81430"/>
            </a:xfrm>
            <a:custGeom>
              <a:rect b="b" l="l" r="r" t="t"/>
              <a:pathLst>
                <a:path extrusionOk="0" h="3108" w="3557">
                  <a:moveTo>
                    <a:pt x="2404" y="0"/>
                  </a:moveTo>
                  <a:cubicBezTo>
                    <a:pt x="1814" y="0"/>
                    <a:pt x="1058" y="351"/>
                    <a:pt x="623" y="786"/>
                  </a:cubicBezTo>
                  <a:cubicBezTo>
                    <a:pt x="0" y="1418"/>
                    <a:pt x="39" y="2204"/>
                    <a:pt x="556" y="2722"/>
                  </a:cubicBezTo>
                  <a:cubicBezTo>
                    <a:pt x="806" y="2972"/>
                    <a:pt x="1125" y="3108"/>
                    <a:pt x="1459" y="3108"/>
                  </a:cubicBezTo>
                  <a:cubicBezTo>
                    <a:pt x="1805" y="3108"/>
                    <a:pt x="2166" y="2962"/>
                    <a:pt x="2483" y="2645"/>
                  </a:cubicBezTo>
                  <a:cubicBezTo>
                    <a:pt x="3106" y="2022"/>
                    <a:pt x="3556" y="738"/>
                    <a:pt x="3039" y="220"/>
                  </a:cubicBezTo>
                  <a:cubicBezTo>
                    <a:pt x="2885" y="66"/>
                    <a:pt x="2660" y="0"/>
                    <a:pt x="2404" y="0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67"/>
            <p:cNvSpPr/>
            <p:nvPr/>
          </p:nvSpPr>
          <p:spPr>
            <a:xfrm>
              <a:off x="8081455" y="1501846"/>
              <a:ext cx="85176" cy="80696"/>
            </a:xfrm>
            <a:custGeom>
              <a:rect b="b" l="l" r="r" t="t"/>
              <a:pathLst>
                <a:path extrusionOk="0" h="3080" w="3251">
                  <a:moveTo>
                    <a:pt x="2378" y="1"/>
                  </a:moveTo>
                  <a:lnTo>
                    <a:pt x="2378" y="1"/>
                  </a:lnTo>
                  <a:cubicBezTo>
                    <a:pt x="2531" y="614"/>
                    <a:pt x="2138" y="1563"/>
                    <a:pt x="1630" y="2081"/>
                  </a:cubicBezTo>
                  <a:cubicBezTo>
                    <a:pt x="1308" y="2397"/>
                    <a:pt x="949" y="2543"/>
                    <a:pt x="603" y="2543"/>
                  </a:cubicBezTo>
                  <a:cubicBezTo>
                    <a:pt x="393" y="2543"/>
                    <a:pt x="189" y="2489"/>
                    <a:pt x="1" y="2388"/>
                  </a:cubicBezTo>
                  <a:lnTo>
                    <a:pt x="1" y="2388"/>
                  </a:lnTo>
                  <a:cubicBezTo>
                    <a:pt x="68" y="2493"/>
                    <a:pt x="144" y="2599"/>
                    <a:pt x="231" y="2685"/>
                  </a:cubicBezTo>
                  <a:cubicBezTo>
                    <a:pt x="486" y="2940"/>
                    <a:pt x="807" y="3079"/>
                    <a:pt x="1143" y="3079"/>
                  </a:cubicBezTo>
                  <a:cubicBezTo>
                    <a:pt x="1487" y="3079"/>
                    <a:pt x="1847" y="2933"/>
                    <a:pt x="2167" y="2618"/>
                  </a:cubicBezTo>
                  <a:cubicBezTo>
                    <a:pt x="2790" y="1995"/>
                    <a:pt x="3250" y="701"/>
                    <a:pt x="2723" y="193"/>
                  </a:cubicBezTo>
                  <a:cubicBezTo>
                    <a:pt x="2627" y="97"/>
                    <a:pt x="2512" y="39"/>
                    <a:pt x="237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67"/>
            <p:cNvSpPr/>
            <p:nvPr/>
          </p:nvSpPr>
          <p:spPr>
            <a:xfrm>
              <a:off x="8069901" y="1562630"/>
              <a:ext cx="26907" cy="26593"/>
            </a:xfrm>
            <a:custGeom>
              <a:rect b="b" l="l" r="r" t="t"/>
              <a:pathLst>
                <a:path extrusionOk="0" h="1015" w="1027">
                  <a:moveTo>
                    <a:pt x="422" y="1"/>
                  </a:moveTo>
                  <a:lnTo>
                    <a:pt x="58" y="365"/>
                  </a:lnTo>
                  <a:cubicBezTo>
                    <a:pt x="1" y="422"/>
                    <a:pt x="1" y="509"/>
                    <a:pt x="58" y="576"/>
                  </a:cubicBezTo>
                  <a:lnTo>
                    <a:pt x="461" y="978"/>
                  </a:lnTo>
                  <a:cubicBezTo>
                    <a:pt x="490" y="1002"/>
                    <a:pt x="528" y="1014"/>
                    <a:pt x="566" y="1014"/>
                  </a:cubicBezTo>
                  <a:cubicBezTo>
                    <a:pt x="605" y="1014"/>
                    <a:pt x="643" y="1002"/>
                    <a:pt x="672" y="978"/>
                  </a:cubicBezTo>
                  <a:lnTo>
                    <a:pt x="1026" y="614"/>
                  </a:lnTo>
                  <a:cubicBezTo>
                    <a:pt x="902" y="547"/>
                    <a:pt x="777" y="461"/>
                    <a:pt x="672" y="365"/>
                  </a:cubicBezTo>
                  <a:cubicBezTo>
                    <a:pt x="566" y="259"/>
                    <a:pt x="480" y="135"/>
                    <a:pt x="42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67"/>
            <p:cNvSpPr/>
            <p:nvPr/>
          </p:nvSpPr>
          <p:spPr>
            <a:xfrm>
              <a:off x="7970969" y="1578193"/>
              <a:ext cx="111009" cy="108337"/>
            </a:xfrm>
            <a:custGeom>
              <a:rect b="b" l="l" r="r" t="t"/>
              <a:pathLst>
                <a:path extrusionOk="0" h="4135" w="4237">
                  <a:moveTo>
                    <a:pt x="3844" y="1"/>
                  </a:moveTo>
                  <a:cubicBezTo>
                    <a:pt x="3671" y="154"/>
                    <a:pt x="3345" y="509"/>
                    <a:pt x="3087" y="1228"/>
                  </a:cubicBezTo>
                  <a:cubicBezTo>
                    <a:pt x="2856" y="1889"/>
                    <a:pt x="2435" y="2148"/>
                    <a:pt x="1812" y="2148"/>
                  </a:cubicBezTo>
                  <a:cubicBezTo>
                    <a:pt x="470" y="2148"/>
                    <a:pt x="0" y="3998"/>
                    <a:pt x="86" y="4084"/>
                  </a:cubicBezTo>
                  <a:cubicBezTo>
                    <a:pt x="105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4" y="4135"/>
                  </a:cubicBezTo>
                  <a:cubicBezTo>
                    <a:pt x="305" y="4135"/>
                    <a:pt x="883" y="2684"/>
                    <a:pt x="1907" y="2684"/>
                  </a:cubicBezTo>
                  <a:cubicBezTo>
                    <a:pt x="1920" y="2684"/>
                    <a:pt x="1933" y="2684"/>
                    <a:pt x="1946" y="2685"/>
                  </a:cubicBezTo>
                  <a:cubicBezTo>
                    <a:pt x="1963" y="2685"/>
                    <a:pt x="1979" y="2685"/>
                    <a:pt x="1996" y="2685"/>
                  </a:cubicBezTo>
                  <a:cubicBezTo>
                    <a:pt x="2315" y="2685"/>
                    <a:pt x="2631" y="2599"/>
                    <a:pt x="2895" y="2416"/>
                  </a:cubicBezTo>
                  <a:cubicBezTo>
                    <a:pt x="3039" y="2321"/>
                    <a:pt x="3154" y="2206"/>
                    <a:pt x="3259" y="2071"/>
                  </a:cubicBezTo>
                  <a:cubicBezTo>
                    <a:pt x="3403" y="1870"/>
                    <a:pt x="3527" y="1650"/>
                    <a:pt x="3604" y="1420"/>
                  </a:cubicBezTo>
                  <a:cubicBezTo>
                    <a:pt x="3863" y="701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6" name="Google Shape;14716;p67"/>
            <p:cNvSpPr/>
            <p:nvPr/>
          </p:nvSpPr>
          <p:spPr>
            <a:xfrm>
              <a:off x="8247458" y="1676758"/>
              <a:ext cx="92958" cy="81534"/>
            </a:xfrm>
            <a:custGeom>
              <a:rect b="b" l="l" r="r" t="t"/>
              <a:pathLst>
                <a:path extrusionOk="0" h="3112" w="3548">
                  <a:moveTo>
                    <a:pt x="2398" y="1"/>
                  </a:moveTo>
                  <a:cubicBezTo>
                    <a:pt x="1809" y="1"/>
                    <a:pt x="1057" y="352"/>
                    <a:pt x="624" y="792"/>
                  </a:cubicBezTo>
                  <a:cubicBezTo>
                    <a:pt x="1" y="1415"/>
                    <a:pt x="39" y="2211"/>
                    <a:pt x="547" y="2719"/>
                  </a:cubicBezTo>
                  <a:cubicBezTo>
                    <a:pt x="801" y="2973"/>
                    <a:pt x="1121" y="3112"/>
                    <a:pt x="1455" y="3112"/>
                  </a:cubicBezTo>
                  <a:cubicBezTo>
                    <a:pt x="1800" y="3112"/>
                    <a:pt x="2162" y="2963"/>
                    <a:pt x="2483" y="2642"/>
                  </a:cubicBezTo>
                  <a:cubicBezTo>
                    <a:pt x="3106" y="2028"/>
                    <a:pt x="3547" y="744"/>
                    <a:pt x="3039" y="226"/>
                  </a:cubicBezTo>
                  <a:cubicBezTo>
                    <a:pt x="2884" y="68"/>
                    <a:pt x="2657" y="1"/>
                    <a:pt x="2398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67"/>
            <p:cNvSpPr/>
            <p:nvPr/>
          </p:nvSpPr>
          <p:spPr>
            <a:xfrm>
              <a:off x="8255501" y="1677648"/>
              <a:ext cx="85150" cy="80460"/>
            </a:xfrm>
            <a:custGeom>
              <a:rect b="b" l="l" r="r" t="t"/>
              <a:pathLst>
                <a:path extrusionOk="0" h="3071" w="3250">
                  <a:moveTo>
                    <a:pt x="2368" y="1"/>
                  </a:moveTo>
                  <a:cubicBezTo>
                    <a:pt x="2502" y="605"/>
                    <a:pt x="2109" y="1534"/>
                    <a:pt x="1601" y="2042"/>
                  </a:cubicBezTo>
                  <a:cubicBezTo>
                    <a:pt x="1288" y="2361"/>
                    <a:pt x="930" y="2506"/>
                    <a:pt x="586" y="2506"/>
                  </a:cubicBezTo>
                  <a:cubicBezTo>
                    <a:pt x="382" y="2506"/>
                    <a:pt x="182" y="2455"/>
                    <a:pt x="0" y="2359"/>
                  </a:cubicBezTo>
                  <a:lnTo>
                    <a:pt x="0" y="2359"/>
                  </a:lnTo>
                  <a:cubicBezTo>
                    <a:pt x="67" y="2474"/>
                    <a:pt x="144" y="2589"/>
                    <a:pt x="240" y="2685"/>
                  </a:cubicBezTo>
                  <a:cubicBezTo>
                    <a:pt x="490" y="2934"/>
                    <a:pt x="809" y="3071"/>
                    <a:pt x="1143" y="3071"/>
                  </a:cubicBezTo>
                  <a:cubicBezTo>
                    <a:pt x="1488" y="3071"/>
                    <a:pt x="1850" y="2925"/>
                    <a:pt x="2167" y="2608"/>
                  </a:cubicBezTo>
                  <a:cubicBezTo>
                    <a:pt x="2799" y="1985"/>
                    <a:pt x="3250" y="700"/>
                    <a:pt x="2732" y="192"/>
                  </a:cubicBezTo>
                  <a:cubicBezTo>
                    <a:pt x="2636" y="97"/>
                    <a:pt x="2502" y="29"/>
                    <a:pt x="236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67"/>
            <p:cNvSpPr/>
            <p:nvPr/>
          </p:nvSpPr>
          <p:spPr>
            <a:xfrm>
              <a:off x="8244183" y="1738432"/>
              <a:ext cx="27169" cy="26776"/>
            </a:xfrm>
            <a:custGeom>
              <a:rect b="b" l="l" r="r" t="t"/>
              <a:pathLst>
                <a:path extrusionOk="0" h="1022" w="1037">
                  <a:moveTo>
                    <a:pt x="423" y="0"/>
                  </a:moveTo>
                  <a:lnTo>
                    <a:pt x="58" y="365"/>
                  </a:lnTo>
                  <a:cubicBezTo>
                    <a:pt x="1" y="422"/>
                    <a:pt x="1" y="518"/>
                    <a:pt x="58" y="575"/>
                  </a:cubicBezTo>
                  <a:lnTo>
                    <a:pt x="461" y="978"/>
                  </a:lnTo>
                  <a:cubicBezTo>
                    <a:pt x="490" y="1007"/>
                    <a:pt x="528" y="1021"/>
                    <a:pt x="566" y="1021"/>
                  </a:cubicBezTo>
                  <a:cubicBezTo>
                    <a:pt x="605" y="1021"/>
                    <a:pt x="643" y="1007"/>
                    <a:pt x="672" y="978"/>
                  </a:cubicBezTo>
                  <a:lnTo>
                    <a:pt x="1036" y="614"/>
                  </a:lnTo>
                  <a:cubicBezTo>
                    <a:pt x="902" y="556"/>
                    <a:pt x="777" y="470"/>
                    <a:pt x="672" y="365"/>
                  </a:cubicBezTo>
                  <a:cubicBezTo>
                    <a:pt x="566" y="259"/>
                    <a:pt x="480" y="135"/>
                    <a:pt x="423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67"/>
            <p:cNvSpPr/>
            <p:nvPr/>
          </p:nvSpPr>
          <p:spPr>
            <a:xfrm>
              <a:off x="8145252" y="1753995"/>
              <a:ext cx="111036" cy="108337"/>
            </a:xfrm>
            <a:custGeom>
              <a:rect b="b" l="l" r="r" t="t"/>
              <a:pathLst>
                <a:path extrusionOk="0" h="4135" w="4238">
                  <a:moveTo>
                    <a:pt x="3844" y="1"/>
                  </a:moveTo>
                  <a:cubicBezTo>
                    <a:pt x="3662" y="154"/>
                    <a:pt x="3346" y="509"/>
                    <a:pt x="3087" y="1228"/>
                  </a:cubicBezTo>
                  <a:cubicBezTo>
                    <a:pt x="2847" y="1889"/>
                    <a:pt x="2425" y="2148"/>
                    <a:pt x="1802" y="2148"/>
                  </a:cubicBezTo>
                  <a:cubicBezTo>
                    <a:pt x="470" y="2148"/>
                    <a:pt x="0" y="3998"/>
                    <a:pt x="87" y="4084"/>
                  </a:cubicBezTo>
                  <a:cubicBezTo>
                    <a:pt x="106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5" y="4135"/>
                  </a:cubicBezTo>
                  <a:cubicBezTo>
                    <a:pt x="305" y="4135"/>
                    <a:pt x="883" y="2684"/>
                    <a:pt x="1898" y="2684"/>
                  </a:cubicBezTo>
                  <a:cubicBezTo>
                    <a:pt x="1911" y="2684"/>
                    <a:pt x="1924" y="2684"/>
                    <a:pt x="1937" y="2685"/>
                  </a:cubicBezTo>
                  <a:cubicBezTo>
                    <a:pt x="1963" y="2686"/>
                    <a:pt x="1990" y="2687"/>
                    <a:pt x="2017" y="2687"/>
                  </a:cubicBezTo>
                  <a:cubicBezTo>
                    <a:pt x="2335" y="2687"/>
                    <a:pt x="2648" y="2583"/>
                    <a:pt x="2905" y="2407"/>
                  </a:cubicBezTo>
                  <a:cubicBezTo>
                    <a:pt x="3192" y="2244"/>
                    <a:pt x="3250" y="2071"/>
                    <a:pt x="3250" y="2071"/>
                  </a:cubicBezTo>
                  <a:cubicBezTo>
                    <a:pt x="3403" y="1870"/>
                    <a:pt x="3518" y="1649"/>
                    <a:pt x="3604" y="1419"/>
                  </a:cubicBezTo>
                  <a:cubicBezTo>
                    <a:pt x="3854" y="700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20" name="Google Shape;14720;p67"/>
          <p:cNvGrpSpPr/>
          <p:nvPr/>
        </p:nvGrpSpPr>
        <p:grpSpPr>
          <a:xfrm>
            <a:off x="5761445" y="1541723"/>
            <a:ext cx="362163" cy="279737"/>
            <a:chOff x="5761445" y="1541723"/>
            <a:chExt cx="362163" cy="279737"/>
          </a:xfrm>
        </p:grpSpPr>
        <p:sp>
          <p:nvSpPr>
            <p:cNvPr id="14721" name="Google Shape;14721;p67"/>
            <p:cNvSpPr/>
            <p:nvPr/>
          </p:nvSpPr>
          <p:spPr>
            <a:xfrm>
              <a:off x="5870699" y="1603371"/>
              <a:ext cx="64059" cy="218089"/>
            </a:xfrm>
            <a:custGeom>
              <a:rect b="b" l="l" r="r" t="t"/>
              <a:pathLst>
                <a:path extrusionOk="0" h="8324" w="2445">
                  <a:moveTo>
                    <a:pt x="1735" y="1"/>
                  </a:moveTo>
                  <a:cubicBezTo>
                    <a:pt x="1630" y="1"/>
                    <a:pt x="1525" y="70"/>
                    <a:pt x="1525" y="209"/>
                  </a:cubicBezTo>
                  <a:lnTo>
                    <a:pt x="1525" y="487"/>
                  </a:lnTo>
                  <a:cubicBezTo>
                    <a:pt x="1525" y="1043"/>
                    <a:pt x="1170" y="1494"/>
                    <a:pt x="710" y="1494"/>
                  </a:cubicBezTo>
                  <a:lnTo>
                    <a:pt x="288" y="1494"/>
                  </a:lnTo>
                  <a:cubicBezTo>
                    <a:pt x="87" y="1494"/>
                    <a:pt x="0" y="1753"/>
                    <a:pt x="163" y="1877"/>
                  </a:cubicBezTo>
                  <a:cubicBezTo>
                    <a:pt x="29" y="2002"/>
                    <a:pt x="125" y="2232"/>
                    <a:pt x="307" y="2232"/>
                  </a:cubicBezTo>
                  <a:lnTo>
                    <a:pt x="739" y="2232"/>
                  </a:lnTo>
                  <a:cubicBezTo>
                    <a:pt x="1448" y="2232"/>
                    <a:pt x="2023" y="2807"/>
                    <a:pt x="2033" y="3516"/>
                  </a:cubicBezTo>
                  <a:lnTo>
                    <a:pt x="2033" y="8108"/>
                  </a:lnTo>
                  <a:cubicBezTo>
                    <a:pt x="2028" y="8251"/>
                    <a:pt x="2131" y="8323"/>
                    <a:pt x="2235" y="8323"/>
                  </a:cubicBezTo>
                  <a:cubicBezTo>
                    <a:pt x="2339" y="8323"/>
                    <a:pt x="2445" y="8251"/>
                    <a:pt x="2445" y="8108"/>
                  </a:cubicBezTo>
                  <a:lnTo>
                    <a:pt x="2445" y="3526"/>
                  </a:lnTo>
                  <a:cubicBezTo>
                    <a:pt x="2445" y="2711"/>
                    <a:pt x="1870" y="2002"/>
                    <a:pt x="1074" y="1848"/>
                  </a:cubicBezTo>
                  <a:cubicBezTo>
                    <a:pt x="1582" y="1666"/>
                    <a:pt x="1946" y="1129"/>
                    <a:pt x="1946" y="487"/>
                  </a:cubicBezTo>
                  <a:lnTo>
                    <a:pt x="1946" y="209"/>
                  </a:lnTo>
                  <a:cubicBezTo>
                    <a:pt x="1946" y="70"/>
                    <a:pt x="1841" y="1"/>
                    <a:pt x="173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2" name="Google Shape;14722;p67"/>
            <p:cNvSpPr/>
            <p:nvPr/>
          </p:nvSpPr>
          <p:spPr>
            <a:xfrm>
              <a:off x="5761445" y="1541723"/>
              <a:ext cx="139567" cy="223198"/>
            </a:xfrm>
            <a:custGeom>
              <a:rect b="b" l="l" r="r" t="t"/>
              <a:pathLst>
                <a:path extrusionOk="0" h="8519" w="5327">
                  <a:moveTo>
                    <a:pt x="2761" y="0"/>
                  </a:moveTo>
                  <a:cubicBezTo>
                    <a:pt x="2473" y="0"/>
                    <a:pt x="2171" y="66"/>
                    <a:pt x="1870" y="214"/>
                  </a:cubicBezTo>
                  <a:cubicBezTo>
                    <a:pt x="1611" y="338"/>
                    <a:pt x="1391" y="521"/>
                    <a:pt x="1199" y="741"/>
                  </a:cubicBezTo>
                  <a:cubicBezTo>
                    <a:pt x="1161" y="789"/>
                    <a:pt x="1132" y="837"/>
                    <a:pt x="1094" y="885"/>
                  </a:cubicBezTo>
                  <a:cubicBezTo>
                    <a:pt x="365" y="1978"/>
                    <a:pt x="1" y="3109"/>
                    <a:pt x="1" y="4259"/>
                  </a:cubicBezTo>
                  <a:cubicBezTo>
                    <a:pt x="1" y="5409"/>
                    <a:pt x="375" y="6550"/>
                    <a:pt x="1094" y="7633"/>
                  </a:cubicBezTo>
                  <a:cubicBezTo>
                    <a:pt x="1477" y="8205"/>
                    <a:pt x="2104" y="8519"/>
                    <a:pt x="2744" y="8519"/>
                  </a:cubicBezTo>
                  <a:cubicBezTo>
                    <a:pt x="3112" y="8519"/>
                    <a:pt x="3484" y="8415"/>
                    <a:pt x="3816" y="8198"/>
                  </a:cubicBezTo>
                  <a:cubicBezTo>
                    <a:pt x="4736" y="7585"/>
                    <a:pt x="4985" y="6339"/>
                    <a:pt x="4372" y="5419"/>
                  </a:cubicBezTo>
                  <a:lnTo>
                    <a:pt x="4353" y="5390"/>
                  </a:lnTo>
                  <a:cubicBezTo>
                    <a:pt x="4228" y="5189"/>
                    <a:pt x="4228" y="4939"/>
                    <a:pt x="4353" y="4738"/>
                  </a:cubicBezTo>
                  <a:cubicBezTo>
                    <a:pt x="4525" y="4451"/>
                    <a:pt x="4525" y="4086"/>
                    <a:pt x="4353" y="3789"/>
                  </a:cubicBezTo>
                  <a:cubicBezTo>
                    <a:pt x="4228" y="3598"/>
                    <a:pt x="4228" y="3339"/>
                    <a:pt x="4353" y="3147"/>
                  </a:cubicBezTo>
                  <a:cubicBezTo>
                    <a:pt x="4362" y="3118"/>
                    <a:pt x="4372" y="3109"/>
                    <a:pt x="4391" y="3089"/>
                  </a:cubicBezTo>
                  <a:cubicBezTo>
                    <a:pt x="5327" y="1682"/>
                    <a:pt x="4213" y="0"/>
                    <a:pt x="27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3" name="Google Shape;14723;p67"/>
            <p:cNvSpPr/>
            <p:nvPr/>
          </p:nvSpPr>
          <p:spPr>
            <a:xfrm>
              <a:off x="5761707" y="1541854"/>
              <a:ext cx="83159" cy="222962"/>
            </a:xfrm>
            <a:custGeom>
              <a:rect b="b" l="l" r="r" t="t"/>
              <a:pathLst>
                <a:path extrusionOk="0" h="8510" w="3174">
                  <a:moveTo>
                    <a:pt x="2750" y="1"/>
                  </a:moveTo>
                  <a:cubicBezTo>
                    <a:pt x="2442" y="1"/>
                    <a:pt x="2135" y="71"/>
                    <a:pt x="1860" y="209"/>
                  </a:cubicBezTo>
                  <a:cubicBezTo>
                    <a:pt x="1601" y="333"/>
                    <a:pt x="1381" y="516"/>
                    <a:pt x="1199" y="736"/>
                  </a:cubicBezTo>
                  <a:cubicBezTo>
                    <a:pt x="1160" y="784"/>
                    <a:pt x="1122" y="832"/>
                    <a:pt x="1093" y="880"/>
                  </a:cubicBezTo>
                  <a:cubicBezTo>
                    <a:pt x="374" y="1973"/>
                    <a:pt x="0" y="3104"/>
                    <a:pt x="0" y="4254"/>
                  </a:cubicBezTo>
                  <a:cubicBezTo>
                    <a:pt x="0" y="5404"/>
                    <a:pt x="355" y="6545"/>
                    <a:pt x="1093" y="7628"/>
                  </a:cubicBezTo>
                  <a:cubicBezTo>
                    <a:pt x="1457" y="8184"/>
                    <a:pt x="2071" y="8510"/>
                    <a:pt x="2742" y="8510"/>
                  </a:cubicBezTo>
                  <a:cubicBezTo>
                    <a:pt x="2886" y="8510"/>
                    <a:pt x="3029" y="8500"/>
                    <a:pt x="3164" y="8471"/>
                  </a:cubicBezTo>
                  <a:cubicBezTo>
                    <a:pt x="2665" y="8356"/>
                    <a:pt x="2234" y="8059"/>
                    <a:pt x="1946" y="7628"/>
                  </a:cubicBezTo>
                  <a:cubicBezTo>
                    <a:pt x="1227" y="6545"/>
                    <a:pt x="863" y="5404"/>
                    <a:pt x="863" y="4254"/>
                  </a:cubicBezTo>
                  <a:cubicBezTo>
                    <a:pt x="863" y="3104"/>
                    <a:pt x="1218" y="1973"/>
                    <a:pt x="1946" y="880"/>
                  </a:cubicBezTo>
                  <a:cubicBezTo>
                    <a:pt x="1985" y="832"/>
                    <a:pt x="2023" y="784"/>
                    <a:pt x="2061" y="736"/>
                  </a:cubicBezTo>
                  <a:lnTo>
                    <a:pt x="2723" y="209"/>
                  </a:lnTo>
                  <a:cubicBezTo>
                    <a:pt x="2866" y="132"/>
                    <a:pt x="3020" y="84"/>
                    <a:pt x="3173" y="46"/>
                  </a:cubicBezTo>
                  <a:cubicBezTo>
                    <a:pt x="3034" y="16"/>
                    <a:pt x="2892" y="1"/>
                    <a:pt x="2750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4" name="Google Shape;14724;p67"/>
            <p:cNvSpPr/>
            <p:nvPr/>
          </p:nvSpPr>
          <p:spPr>
            <a:xfrm>
              <a:off x="5950059" y="1603371"/>
              <a:ext cx="64059" cy="218089"/>
            </a:xfrm>
            <a:custGeom>
              <a:rect b="b" l="l" r="r" t="t"/>
              <a:pathLst>
                <a:path extrusionOk="0" h="8324" w="2445">
                  <a:moveTo>
                    <a:pt x="719" y="1"/>
                  </a:moveTo>
                  <a:cubicBezTo>
                    <a:pt x="614" y="1"/>
                    <a:pt x="508" y="70"/>
                    <a:pt x="508" y="209"/>
                  </a:cubicBezTo>
                  <a:lnTo>
                    <a:pt x="508" y="487"/>
                  </a:lnTo>
                  <a:cubicBezTo>
                    <a:pt x="508" y="1129"/>
                    <a:pt x="873" y="1666"/>
                    <a:pt x="1381" y="1848"/>
                  </a:cubicBezTo>
                  <a:cubicBezTo>
                    <a:pt x="585" y="2002"/>
                    <a:pt x="0" y="2701"/>
                    <a:pt x="0" y="3526"/>
                  </a:cubicBezTo>
                  <a:lnTo>
                    <a:pt x="0" y="8108"/>
                  </a:lnTo>
                  <a:cubicBezTo>
                    <a:pt x="0" y="8251"/>
                    <a:pt x="106" y="8323"/>
                    <a:pt x="211" y="8323"/>
                  </a:cubicBezTo>
                  <a:cubicBezTo>
                    <a:pt x="317" y="8323"/>
                    <a:pt x="422" y="8251"/>
                    <a:pt x="422" y="8108"/>
                  </a:cubicBezTo>
                  <a:lnTo>
                    <a:pt x="422" y="3516"/>
                  </a:lnTo>
                  <a:cubicBezTo>
                    <a:pt x="422" y="2807"/>
                    <a:pt x="997" y="2232"/>
                    <a:pt x="1707" y="2232"/>
                  </a:cubicBezTo>
                  <a:lnTo>
                    <a:pt x="2138" y="2232"/>
                  </a:lnTo>
                  <a:cubicBezTo>
                    <a:pt x="2320" y="2232"/>
                    <a:pt x="2416" y="2002"/>
                    <a:pt x="2282" y="1877"/>
                  </a:cubicBezTo>
                  <a:cubicBezTo>
                    <a:pt x="2445" y="1753"/>
                    <a:pt x="2368" y="1494"/>
                    <a:pt x="2167" y="1494"/>
                  </a:cubicBezTo>
                  <a:lnTo>
                    <a:pt x="1745" y="1494"/>
                  </a:lnTo>
                  <a:cubicBezTo>
                    <a:pt x="1285" y="1494"/>
                    <a:pt x="930" y="1043"/>
                    <a:pt x="930" y="487"/>
                  </a:cubicBezTo>
                  <a:lnTo>
                    <a:pt x="930" y="209"/>
                  </a:lnTo>
                  <a:cubicBezTo>
                    <a:pt x="930" y="70"/>
                    <a:pt x="825" y="1"/>
                    <a:pt x="71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67"/>
            <p:cNvSpPr/>
            <p:nvPr/>
          </p:nvSpPr>
          <p:spPr>
            <a:xfrm>
              <a:off x="5984040" y="1541723"/>
              <a:ext cx="139567" cy="223250"/>
            </a:xfrm>
            <a:custGeom>
              <a:rect b="b" l="l" r="r" t="t"/>
              <a:pathLst>
                <a:path extrusionOk="0" h="8521" w="5327">
                  <a:moveTo>
                    <a:pt x="2567" y="0"/>
                  </a:moveTo>
                  <a:cubicBezTo>
                    <a:pt x="1114" y="0"/>
                    <a:pt x="1" y="1682"/>
                    <a:pt x="937" y="3089"/>
                  </a:cubicBezTo>
                  <a:cubicBezTo>
                    <a:pt x="946" y="3109"/>
                    <a:pt x="966" y="3128"/>
                    <a:pt x="975" y="3137"/>
                  </a:cubicBezTo>
                  <a:cubicBezTo>
                    <a:pt x="1100" y="3339"/>
                    <a:pt x="1100" y="3588"/>
                    <a:pt x="975" y="3789"/>
                  </a:cubicBezTo>
                  <a:cubicBezTo>
                    <a:pt x="793" y="4077"/>
                    <a:pt x="793" y="4451"/>
                    <a:pt x="975" y="4738"/>
                  </a:cubicBezTo>
                  <a:cubicBezTo>
                    <a:pt x="1100" y="4939"/>
                    <a:pt x="1100" y="5189"/>
                    <a:pt x="975" y="5390"/>
                  </a:cubicBezTo>
                  <a:lnTo>
                    <a:pt x="956" y="5419"/>
                  </a:lnTo>
                  <a:cubicBezTo>
                    <a:pt x="343" y="6339"/>
                    <a:pt x="592" y="7575"/>
                    <a:pt x="1502" y="8198"/>
                  </a:cubicBezTo>
                  <a:cubicBezTo>
                    <a:pt x="1836" y="8416"/>
                    <a:pt x="2212" y="8521"/>
                    <a:pt x="2583" y="8521"/>
                  </a:cubicBezTo>
                  <a:cubicBezTo>
                    <a:pt x="3223" y="8521"/>
                    <a:pt x="3852" y="8210"/>
                    <a:pt x="4234" y="7633"/>
                  </a:cubicBezTo>
                  <a:cubicBezTo>
                    <a:pt x="4972" y="6550"/>
                    <a:pt x="5327" y="5419"/>
                    <a:pt x="5327" y="4259"/>
                  </a:cubicBezTo>
                  <a:cubicBezTo>
                    <a:pt x="5327" y="3109"/>
                    <a:pt x="4953" y="1978"/>
                    <a:pt x="4234" y="894"/>
                  </a:cubicBezTo>
                  <a:cubicBezTo>
                    <a:pt x="4205" y="837"/>
                    <a:pt x="4167" y="799"/>
                    <a:pt x="4129" y="741"/>
                  </a:cubicBezTo>
                  <a:cubicBezTo>
                    <a:pt x="3947" y="492"/>
                    <a:pt x="3458" y="214"/>
                    <a:pt x="3458" y="214"/>
                  </a:cubicBezTo>
                  <a:cubicBezTo>
                    <a:pt x="3156" y="66"/>
                    <a:pt x="2855" y="0"/>
                    <a:pt x="256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67"/>
            <p:cNvSpPr/>
            <p:nvPr/>
          </p:nvSpPr>
          <p:spPr>
            <a:xfrm>
              <a:off x="6038955" y="1541959"/>
              <a:ext cx="84652" cy="223119"/>
            </a:xfrm>
            <a:custGeom>
              <a:rect b="b" l="l" r="r" t="t"/>
              <a:pathLst>
                <a:path extrusionOk="0" h="8516" w="3231">
                  <a:moveTo>
                    <a:pt x="494" y="0"/>
                  </a:moveTo>
                  <a:cubicBezTo>
                    <a:pt x="329" y="0"/>
                    <a:pt x="163" y="21"/>
                    <a:pt x="1" y="61"/>
                  </a:cubicBezTo>
                  <a:cubicBezTo>
                    <a:pt x="135" y="99"/>
                    <a:pt x="269" y="147"/>
                    <a:pt x="394" y="205"/>
                  </a:cubicBezTo>
                  <a:lnTo>
                    <a:pt x="1055" y="732"/>
                  </a:lnTo>
                  <a:cubicBezTo>
                    <a:pt x="1093" y="780"/>
                    <a:pt x="1122" y="828"/>
                    <a:pt x="1160" y="885"/>
                  </a:cubicBezTo>
                  <a:cubicBezTo>
                    <a:pt x="1879" y="1969"/>
                    <a:pt x="2253" y="3100"/>
                    <a:pt x="2253" y="4259"/>
                  </a:cubicBezTo>
                  <a:cubicBezTo>
                    <a:pt x="2253" y="5410"/>
                    <a:pt x="1889" y="6541"/>
                    <a:pt x="1160" y="7624"/>
                  </a:cubicBezTo>
                  <a:cubicBezTo>
                    <a:pt x="892" y="8036"/>
                    <a:pt x="480" y="8324"/>
                    <a:pt x="1" y="8448"/>
                  </a:cubicBezTo>
                  <a:cubicBezTo>
                    <a:pt x="164" y="8487"/>
                    <a:pt x="327" y="8506"/>
                    <a:pt x="499" y="8515"/>
                  </a:cubicBezTo>
                  <a:cubicBezTo>
                    <a:pt x="1160" y="8515"/>
                    <a:pt x="1784" y="8180"/>
                    <a:pt x="2148" y="7624"/>
                  </a:cubicBezTo>
                  <a:cubicBezTo>
                    <a:pt x="2867" y="6541"/>
                    <a:pt x="3231" y="5410"/>
                    <a:pt x="3231" y="4259"/>
                  </a:cubicBezTo>
                  <a:cubicBezTo>
                    <a:pt x="3231" y="3100"/>
                    <a:pt x="2867" y="1969"/>
                    <a:pt x="2148" y="885"/>
                  </a:cubicBezTo>
                  <a:cubicBezTo>
                    <a:pt x="2109" y="838"/>
                    <a:pt x="2071" y="780"/>
                    <a:pt x="2042" y="732"/>
                  </a:cubicBezTo>
                  <a:cubicBezTo>
                    <a:pt x="1851" y="521"/>
                    <a:pt x="1621" y="339"/>
                    <a:pt x="1371" y="205"/>
                  </a:cubicBezTo>
                  <a:cubicBezTo>
                    <a:pt x="1098" y="68"/>
                    <a:pt x="797" y="0"/>
                    <a:pt x="49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27" name="Google Shape;14727;p67"/>
          <p:cNvGrpSpPr/>
          <p:nvPr/>
        </p:nvGrpSpPr>
        <p:grpSpPr>
          <a:xfrm>
            <a:off x="6204958" y="3355575"/>
            <a:ext cx="358390" cy="362320"/>
            <a:chOff x="6204958" y="3355575"/>
            <a:chExt cx="358390" cy="362320"/>
          </a:xfrm>
        </p:grpSpPr>
        <p:sp>
          <p:nvSpPr>
            <p:cNvPr id="14728" name="Google Shape;14728;p67"/>
            <p:cNvSpPr/>
            <p:nvPr/>
          </p:nvSpPr>
          <p:spPr>
            <a:xfrm>
              <a:off x="6204958" y="3355706"/>
              <a:ext cx="358154" cy="362189"/>
            </a:xfrm>
            <a:custGeom>
              <a:rect b="b" l="l" r="r" t="t"/>
              <a:pathLst>
                <a:path extrusionOk="0" h="13824" w="1367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9" name="Google Shape;14729;p67"/>
            <p:cNvSpPr/>
            <p:nvPr/>
          </p:nvSpPr>
          <p:spPr>
            <a:xfrm>
              <a:off x="6253428" y="3355575"/>
              <a:ext cx="309920" cy="221442"/>
            </a:xfrm>
            <a:custGeom>
              <a:rect b="b" l="l" r="r" t="t"/>
              <a:pathLst>
                <a:path extrusionOk="0" h="8452" w="11829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0" name="Google Shape;14730;p67"/>
            <p:cNvSpPr/>
            <p:nvPr/>
          </p:nvSpPr>
          <p:spPr>
            <a:xfrm>
              <a:off x="6225814" y="3425057"/>
              <a:ext cx="3537" cy="6550"/>
            </a:xfrm>
            <a:custGeom>
              <a:rect b="b" l="l" r="r" t="t"/>
              <a:pathLst>
                <a:path extrusionOk="0" h="250" w="135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1" name="Google Shape;14731;p67"/>
            <p:cNvSpPr/>
            <p:nvPr/>
          </p:nvSpPr>
          <p:spPr>
            <a:xfrm>
              <a:off x="6367451" y="3577751"/>
              <a:ext cx="139148" cy="140144"/>
            </a:xfrm>
            <a:custGeom>
              <a:rect b="b" l="l" r="r" t="t"/>
              <a:pathLst>
                <a:path extrusionOk="0" h="5349" w="5311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67"/>
            <p:cNvSpPr/>
            <p:nvPr/>
          </p:nvSpPr>
          <p:spPr>
            <a:xfrm>
              <a:off x="6460120" y="3595069"/>
              <a:ext cx="46479" cy="122328"/>
            </a:xfrm>
            <a:custGeom>
              <a:rect b="b" l="l" r="r" t="t"/>
              <a:pathLst>
                <a:path extrusionOk="0" h="4669" w="1774">
                  <a:moveTo>
                    <a:pt x="604" y="1"/>
                  </a:moveTo>
                  <a:cubicBezTo>
                    <a:pt x="604" y="1"/>
                    <a:pt x="345" y="20"/>
                    <a:pt x="0" y="30"/>
                  </a:cubicBezTo>
                  <a:lnTo>
                    <a:pt x="499" y="1295"/>
                  </a:lnTo>
                  <a:lnTo>
                    <a:pt x="1074" y="3931"/>
                  </a:lnTo>
                  <a:cubicBezTo>
                    <a:pt x="1131" y="4180"/>
                    <a:pt x="1016" y="4439"/>
                    <a:pt x="786" y="4573"/>
                  </a:cubicBezTo>
                  <a:cubicBezTo>
                    <a:pt x="882" y="4631"/>
                    <a:pt x="997" y="4669"/>
                    <a:pt x="1122" y="4669"/>
                  </a:cubicBezTo>
                  <a:cubicBezTo>
                    <a:pt x="1496" y="4669"/>
                    <a:pt x="1774" y="4324"/>
                    <a:pt x="1697" y="3960"/>
                  </a:cubicBezTo>
                  <a:lnTo>
                    <a:pt x="1122" y="1324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D8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3" name="Google Shape;14733;p67"/>
            <p:cNvSpPr/>
            <p:nvPr/>
          </p:nvSpPr>
          <p:spPr>
            <a:xfrm>
              <a:off x="6419929" y="3572485"/>
              <a:ext cx="101997" cy="56513"/>
            </a:xfrm>
            <a:custGeom>
              <a:rect b="b" l="l" r="r" t="t"/>
              <a:pathLst>
                <a:path extrusionOk="0" h="2157" w="3893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4" name="Google Shape;14734;p67"/>
            <p:cNvSpPr/>
            <p:nvPr/>
          </p:nvSpPr>
          <p:spPr>
            <a:xfrm>
              <a:off x="6426453" y="3572485"/>
              <a:ext cx="95211" cy="56513"/>
            </a:xfrm>
            <a:custGeom>
              <a:rect b="b" l="l" r="r" t="t"/>
              <a:pathLst>
                <a:path extrusionOk="0" h="2157" w="3634">
                  <a:moveTo>
                    <a:pt x="2934" y="0"/>
                  </a:moveTo>
                  <a:lnTo>
                    <a:pt x="2934" y="0"/>
                  </a:lnTo>
                  <a:cubicBezTo>
                    <a:pt x="2944" y="96"/>
                    <a:pt x="2944" y="192"/>
                    <a:pt x="2915" y="288"/>
                  </a:cubicBezTo>
                  <a:lnTo>
                    <a:pt x="2838" y="690"/>
                  </a:lnTo>
                  <a:cubicBezTo>
                    <a:pt x="2714" y="1189"/>
                    <a:pt x="2263" y="1543"/>
                    <a:pt x="1745" y="1543"/>
                  </a:cubicBezTo>
                  <a:lnTo>
                    <a:pt x="432" y="1543"/>
                  </a:lnTo>
                  <a:cubicBezTo>
                    <a:pt x="279" y="1543"/>
                    <a:pt x="135" y="1515"/>
                    <a:pt x="1" y="1457"/>
                  </a:cubicBezTo>
                  <a:lnTo>
                    <a:pt x="1" y="1457"/>
                  </a:lnTo>
                  <a:cubicBezTo>
                    <a:pt x="173" y="1879"/>
                    <a:pt x="586" y="2157"/>
                    <a:pt x="1046" y="2157"/>
                  </a:cubicBezTo>
                  <a:lnTo>
                    <a:pt x="2359" y="2157"/>
                  </a:lnTo>
                  <a:cubicBezTo>
                    <a:pt x="2877" y="2157"/>
                    <a:pt x="3327" y="1802"/>
                    <a:pt x="3452" y="1304"/>
                  </a:cubicBezTo>
                  <a:lnTo>
                    <a:pt x="3528" y="901"/>
                  </a:lnTo>
                  <a:cubicBezTo>
                    <a:pt x="3634" y="479"/>
                    <a:pt x="3356" y="67"/>
                    <a:pt x="2934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5" name="Google Shape;14735;p67"/>
            <p:cNvSpPr/>
            <p:nvPr/>
          </p:nvSpPr>
          <p:spPr>
            <a:xfrm>
              <a:off x="6381232" y="3407006"/>
              <a:ext cx="100503" cy="62277"/>
            </a:xfrm>
            <a:custGeom>
              <a:rect b="b" l="l" r="r" t="t"/>
              <a:pathLst>
                <a:path extrusionOk="0" h="2377" w="3836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6" name="Google Shape;14736;p67"/>
            <p:cNvSpPr/>
            <p:nvPr/>
          </p:nvSpPr>
          <p:spPr>
            <a:xfrm>
              <a:off x="6255865" y="3454873"/>
              <a:ext cx="84259" cy="48811"/>
            </a:xfrm>
            <a:custGeom>
              <a:rect b="b" l="l" r="r" t="t"/>
              <a:pathLst>
                <a:path extrusionOk="0" h="1863" w="3216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7" name="Google Shape;14737;p67"/>
            <p:cNvSpPr/>
            <p:nvPr/>
          </p:nvSpPr>
          <p:spPr>
            <a:xfrm>
              <a:off x="6422183" y="3506932"/>
              <a:ext cx="51273" cy="22637"/>
            </a:xfrm>
            <a:custGeom>
              <a:rect b="b" l="l" r="r" t="t"/>
              <a:pathLst>
                <a:path extrusionOk="0" h="864" w="1957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67"/>
            <p:cNvSpPr/>
            <p:nvPr/>
          </p:nvSpPr>
          <p:spPr>
            <a:xfrm>
              <a:off x="6358621" y="3569236"/>
              <a:ext cx="52793" cy="23292"/>
            </a:xfrm>
            <a:custGeom>
              <a:rect b="b" l="l" r="r" t="t"/>
              <a:pathLst>
                <a:path extrusionOk="0" h="889" w="2015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67"/>
            <p:cNvSpPr/>
            <p:nvPr/>
          </p:nvSpPr>
          <p:spPr>
            <a:xfrm>
              <a:off x="6345076" y="3480470"/>
              <a:ext cx="45509" cy="34532"/>
            </a:xfrm>
            <a:custGeom>
              <a:rect b="b" l="l" r="r" t="t"/>
              <a:pathLst>
                <a:path extrusionOk="0" h="1318" w="1737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0" name="Google Shape;14740;p67"/>
            <p:cNvSpPr/>
            <p:nvPr/>
          </p:nvSpPr>
          <p:spPr>
            <a:xfrm>
              <a:off x="6278030" y="3534285"/>
              <a:ext cx="15353" cy="32933"/>
            </a:xfrm>
            <a:custGeom>
              <a:rect b="b" l="l" r="r" t="t"/>
              <a:pathLst>
                <a:path extrusionOk="0" h="1257" w="586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1" name="Google Shape;14741;p67"/>
            <p:cNvSpPr/>
            <p:nvPr/>
          </p:nvSpPr>
          <p:spPr>
            <a:xfrm>
              <a:off x="6325767" y="3362911"/>
              <a:ext cx="20672" cy="25519"/>
            </a:xfrm>
            <a:custGeom>
              <a:rect b="b" l="l" r="r" t="t"/>
              <a:pathLst>
                <a:path extrusionOk="0" h="974" w="789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67"/>
            <p:cNvSpPr/>
            <p:nvPr/>
          </p:nvSpPr>
          <p:spPr>
            <a:xfrm>
              <a:off x="6305042" y="3381146"/>
              <a:ext cx="50880" cy="19205"/>
            </a:xfrm>
            <a:custGeom>
              <a:rect b="b" l="l" r="r" t="t"/>
              <a:pathLst>
                <a:path extrusionOk="0" h="733" w="1942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3" name="Google Shape;14743;p67"/>
            <p:cNvSpPr/>
            <p:nvPr/>
          </p:nvSpPr>
          <p:spPr>
            <a:xfrm>
              <a:off x="6526275" y="3501037"/>
              <a:ext cx="29056" cy="37309"/>
            </a:xfrm>
            <a:custGeom>
              <a:rect b="b" l="l" r="r" t="t"/>
              <a:pathLst>
                <a:path extrusionOk="0" h="1424" w="1109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44" name="Google Shape;14744;p67"/>
          <p:cNvGrpSpPr/>
          <p:nvPr/>
        </p:nvGrpSpPr>
        <p:grpSpPr>
          <a:xfrm>
            <a:off x="4939970" y="1499855"/>
            <a:ext cx="242979" cy="362660"/>
            <a:chOff x="4939970" y="1499855"/>
            <a:chExt cx="242979" cy="362660"/>
          </a:xfrm>
        </p:grpSpPr>
        <p:sp>
          <p:nvSpPr>
            <p:cNvPr id="14745" name="Google Shape;14745;p67"/>
            <p:cNvSpPr/>
            <p:nvPr/>
          </p:nvSpPr>
          <p:spPr>
            <a:xfrm>
              <a:off x="4992973" y="1499855"/>
              <a:ext cx="43728" cy="120075"/>
            </a:xfrm>
            <a:custGeom>
              <a:rect b="b" l="l" r="r" t="t"/>
              <a:pathLst>
                <a:path extrusionOk="0" h="4583" w="1669">
                  <a:moveTo>
                    <a:pt x="834" y="0"/>
                  </a:moveTo>
                  <a:cubicBezTo>
                    <a:pt x="374" y="0"/>
                    <a:pt x="0" y="384"/>
                    <a:pt x="20" y="844"/>
                  </a:cubicBezTo>
                  <a:lnTo>
                    <a:pt x="20" y="4582"/>
                  </a:lnTo>
                  <a:cubicBezTo>
                    <a:pt x="269" y="4179"/>
                    <a:pt x="710" y="3940"/>
                    <a:pt x="1189" y="3940"/>
                  </a:cubicBezTo>
                  <a:cubicBezTo>
                    <a:pt x="1342" y="3940"/>
                    <a:pt x="1496" y="3959"/>
                    <a:pt x="1649" y="4017"/>
                  </a:cubicBezTo>
                  <a:lnTo>
                    <a:pt x="1649" y="844"/>
                  </a:lnTo>
                  <a:cubicBezTo>
                    <a:pt x="1668" y="384"/>
                    <a:pt x="1295" y="0"/>
                    <a:pt x="834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67"/>
            <p:cNvSpPr/>
            <p:nvPr/>
          </p:nvSpPr>
          <p:spPr>
            <a:xfrm>
              <a:off x="4993470" y="1584979"/>
              <a:ext cx="42732" cy="34951"/>
            </a:xfrm>
            <a:custGeom>
              <a:rect b="b" l="l" r="r" t="t"/>
              <a:pathLst>
                <a:path extrusionOk="0" h="1334" w="1631">
                  <a:moveTo>
                    <a:pt x="1170" y="1"/>
                  </a:moveTo>
                  <a:cubicBezTo>
                    <a:pt x="691" y="1"/>
                    <a:pt x="250" y="250"/>
                    <a:pt x="1" y="652"/>
                  </a:cubicBezTo>
                  <a:lnTo>
                    <a:pt x="1" y="1333"/>
                  </a:lnTo>
                  <a:cubicBezTo>
                    <a:pt x="250" y="930"/>
                    <a:pt x="691" y="691"/>
                    <a:pt x="1170" y="691"/>
                  </a:cubicBezTo>
                  <a:cubicBezTo>
                    <a:pt x="1323" y="691"/>
                    <a:pt x="1477" y="710"/>
                    <a:pt x="1630" y="768"/>
                  </a:cubicBezTo>
                  <a:lnTo>
                    <a:pt x="1630" y="77"/>
                  </a:lnTo>
                  <a:cubicBezTo>
                    <a:pt x="1477" y="29"/>
                    <a:pt x="1323" y="1"/>
                    <a:pt x="1170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67"/>
            <p:cNvSpPr/>
            <p:nvPr/>
          </p:nvSpPr>
          <p:spPr>
            <a:xfrm>
              <a:off x="4939970" y="1536588"/>
              <a:ext cx="203207" cy="325928"/>
            </a:xfrm>
            <a:custGeom>
              <a:rect b="b" l="l" r="r" t="t"/>
              <a:pathLst>
                <a:path extrusionOk="0" h="12440" w="7756">
                  <a:moveTo>
                    <a:pt x="1482" y="8965"/>
                  </a:moveTo>
                  <a:cubicBezTo>
                    <a:pt x="1805" y="8965"/>
                    <a:pt x="2129" y="9180"/>
                    <a:pt x="2129" y="9612"/>
                  </a:cubicBezTo>
                  <a:lnTo>
                    <a:pt x="2129" y="10810"/>
                  </a:lnTo>
                  <a:cubicBezTo>
                    <a:pt x="2129" y="11165"/>
                    <a:pt x="1841" y="11452"/>
                    <a:pt x="1477" y="11452"/>
                  </a:cubicBezTo>
                  <a:cubicBezTo>
                    <a:pt x="1122" y="11452"/>
                    <a:pt x="835" y="11165"/>
                    <a:pt x="835" y="10810"/>
                  </a:cubicBezTo>
                  <a:lnTo>
                    <a:pt x="835" y="9612"/>
                  </a:lnTo>
                  <a:cubicBezTo>
                    <a:pt x="835" y="9180"/>
                    <a:pt x="1158" y="8965"/>
                    <a:pt x="1482" y="8965"/>
                  </a:cubicBezTo>
                  <a:close/>
                  <a:moveTo>
                    <a:pt x="6858" y="0"/>
                  </a:moveTo>
                  <a:cubicBezTo>
                    <a:pt x="6651" y="0"/>
                    <a:pt x="6442" y="79"/>
                    <a:pt x="6279" y="237"/>
                  </a:cubicBezTo>
                  <a:lnTo>
                    <a:pt x="3835" y="2691"/>
                  </a:lnTo>
                  <a:cubicBezTo>
                    <a:pt x="3619" y="2581"/>
                    <a:pt x="3403" y="2532"/>
                    <a:pt x="3197" y="2532"/>
                  </a:cubicBezTo>
                  <a:cubicBezTo>
                    <a:pt x="2145" y="2532"/>
                    <a:pt x="1359" y="3811"/>
                    <a:pt x="2129" y="4781"/>
                  </a:cubicBezTo>
                  <a:lnTo>
                    <a:pt x="2129" y="8126"/>
                  </a:lnTo>
                  <a:cubicBezTo>
                    <a:pt x="1928" y="8021"/>
                    <a:pt x="1707" y="7973"/>
                    <a:pt x="1487" y="7973"/>
                  </a:cubicBezTo>
                  <a:cubicBezTo>
                    <a:pt x="662" y="7973"/>
                    <a:pt x="1" y="8644"/>
                    <a:pt x="1" y="9458"/>
                  </a:cubicBezTo>
                  <a:lnTo>
                    <a:pt x="1" y="10963"/>
                  </a:lnTo>
                  <a:cubicBezTo>
                    <a:pt x="1" y="11778"/>
                    <a:pt x="662" y="12439"/>
                    <a:pt x="1487" y="12439"/>
                  </a:cubicBezTo>
                  <a:cubicBezTo>
                    <a:pt x="2301" y="12439"/>
                    <a:pt x="2963" y="11778"/>
                    <a:pt x="2963" y="10963"/>
                  </a:cubicBezTo>
                  <a:lnTo>
                    <a:pt x="2963" y="5279"/>
                  </a:lnTo>
                  <a:cubicBezTo>
                    <a:pt x="3049" y="5298"/>
                    <a:pt x="3126" y="5308"/>
                    <a:pt x="3202" y="5308"/>
                  </a:cubicBezTo>
                  <a:cubicBezTo>
                    <a:pt x="3835" y="5308"/>
                    <a:pt x="4381" y="4877"/>
                    <a:pt x="4544" y="4273"/>
                  </a:cubicBezTo>
                  <a:lnTo>
                    <a:pt x="7439" y="1388"/>
                  </a:lnTo>
                  <a:cubicBezTo>
                    <a:pt x="7756" y="1071"/>
                    <a:pt x="7756" y="554"/>
                    <a:pt x="7430" y="237"/>
                  </a:cubicBezTo>
                  <a:cubicBezTo>
                    <a:pt x="7271" y="79"/>
                    <a:pt x="7065" y="0"/>
                    <a:pt x="6858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67"/>
            <p:cNvSpPr/>
            <p:nvPr/>
          </p:nvSpPr>
          <p:spPr>
            <a:xfrm>
              <a:off x="5033163" y="1662321"/>
              <a:ext cx="149785" cy="191155"/>
            </a:xfrm>
            <a:custGeom>
              <a:rect b="b" l="l" r="r" t="t"/>
              <a:pathLst>
                <a:path extrusionOk="0" h="7296" w="5717">
                  <a:moveTo>
                    <a:pt x="3823" y="4866"/>
                  </a:moveTo>
                  <a:cubicBezTo>
                    <a:pt x="4215" y="4866"/>
                    <a:pt x="4592" y="5168"/>
                    <a:pt x="4592" y="5628"/>
                  </a:cubicBezTo>
                  <a:cubicBezTo>
                    <a:pt x="4592" y="6049"/>
                    <a:pt x="4256" y="6394"/>
                    <a:pt x="3834" y="6394"/>
                  </a:cubicBezTo>
                  <a:lnTo>
                    <a:pt x="3825" y="6394"/>
                  </a:lnTo>
                  <a:cubicBezTo>
                    <a:pt x="3144" y="6394"/>
                    <a:pt x="2809" y="5570"/>
                    <a:pt x="3288" y="5091"/>
                  </a:cubicBezTo>
                  <a:cubicBezTo>
                    <a:pt x="3443" y="4935"/>
                    <a:pt x="3635" y="4866"/>
                    <a:pt x="3823" y="4866"/>
                  </a:cubicBezTo>
                  <a:close/>
                  <a:moveTo>
                    <a:pt x="719" y="1"/>
                  </a:moveTo>
                  <a:cubicBezTo>
                    <a:pt x="527" y="221"/>
                    <a:pt x="278" y="384"/>
                    <a:pt x="0" y="461"/>
                  </a:cubicBezTo>
                  <a:lnTo>
                    <a:pt x="1812" y="4880"/>
                  </a:lnTo>
                  <a:cubicBezTo>
                    <a:pt x="1975" y="5263"/>
                    <a:pt x="2109" y="5656"/>
                    <a:pt x="2214" y="6049"/>
                  </a:cubicBezTo>
                  <a:cubicBezTo>
                    <a:pt x="2404" y="6781"/>
                    <a:pt x="3065" y="7296"/>
                    <a:pt x="3823" y="7296"/>
                  </a:cubicBezTo>
                  <a:cubicBezTo>
                    <a:pt x="3830" y="7296"/>
                    <a:pt x="3837" y="7296"/>
                    <a:pt x="3844" y="7295"/>
                  </a:cubicBezTo>
                  <a:cubicBezTo>
                    <a:pt x="4611" y="7286"/>
                    <a:pt x="5263" y="6759"/>
                    <a:pt x="5445" y="6011"/>
                  </a:cubicBezTo>
                  <a:cubicBezTo>
                    <a:pt x="5717" y="4843"/>
                    <a:pt x="4785" y="3960"/>
                    <a:pt x="3804" y="3960"/>
                  </a:cubicBezTo>
                  <a:cubicBezTo>
                    <a:pt x="3368" y="3960"/>
                    <a:pt x="2923" y="4134"/>
                    <a:pt x="2569" y="4535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9" name="Google Shape;14749;p67"/>
            <p:cNvSpPr/>
            <p:nvPr/>
          </p:nvSpPr>
          <p:spPr>
            <a:xfrm>
              <a:off x="5033399" y="1662321"/>
              <a:ext cx="25388" cy="27667"/>
            </a:xfrm>
            <a:custGeom>
              <a:rect b="b" l="l" r="r" t="t"/>
              <a:pathLst>
                <a:path extrusionOk="0" h="1056" w="969">
                  <a:moveTo>
                    <a:pt x="720" y="1"/>
                  </a:moveTo>
                  <a:cubicBezTo>
                    <a:pt x="528" y="221"/>
                    <a:pt x="279" y="384"/>
                    <a:pt x="1" y="461"/>
                  </a:cubicBezTo>
                  <a:lnTo>
                    <a:pt x="240" y="1055"/>
                  </a:lnTo>
                  <a:cubicBezTo>
                    <a:pt x="518" y="979"/>
                    <a:pt x="777" y="825"/>
                    <a:pt x="969" y="614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0" name="Google Shape;14750;p67"/>
            <p:cNvSpPr/>
            <p:nvPr/>
          </p:nvSpPr>
          <p:spPr>
            <a:xfrm>
              <a:off x="5006780" y="1626427"/>
              <a:ext cx="30680" cy="26279"/>
            </a:xfrm>
            <a:custGeom>
              <a:rect b="b" l="l" r="r" t="t"/>
              <a:pathLst>
                <a:path extrusionOk="0" h="1003" w="1171">
                  <a:moveTo>
                    <a:pt x="672" y="0"/>
                  </a:moveTo>
                  <a:cubicBezTo>
                    <a:pt x="221" y="0"/>
                    <a:pt x="1" y="547"/>
                    <a:pt x="317" y="853"/>
                  </a:cubicBezTo>
                  <a:cubicBezTo>
                    <a:pt x="420" y="956"/>
                    <a:pt x="547" y="1003"/>
                    <a:pt x="670" y="1003"/>
                  </a:cubicBezTo>
                  <a:cubicBezTo>
                    <a:pt x="926" y="1003"/>
                    <a:pt x="1170" y="805"/>
                    <a:pt x="1170" y="508"/>
                  </a:cubicBezTo>
                  <a:cubicBezTo>
                    <a:pt x="1170" y="230"/>
                    <a:pt x="950" y="0"/>
                    <a:pt x="67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51" name="Google Shape;14751;p67"/>
          <p:cNvGrpSpPr/>
          <p:nvPr/>
        </p:nvGrpSpPr>
        <p:grpSpPr>
          <a:xfrm>
            <a:off x="8023448" y="3355496"/>
            <a:ext cx="284322" cy="362163"/>
            <a:chOff x="8023448" y="3355496"/>
            <a:chExt cx="284322" cy="362163"/>
          </a:xfrm>
        </p:grpSpPr>
        <p:sp>
          <p:nvSpPr>
            <p:cNvPr id="14752" name="Google Shape;14752;p67"/>
            <p:cNvSpPr/>
            <p:nvPr/>
          </p:nvSpPr>
          <p:spPr>
            <a:xfrm>
              <a:off x="8023448" y="3372815"/>
              <a:ext cx="284322" cy="344844"/>
            </a:xfrm>
            <a:custGeom>
              <a:rect b="b" l="l" r="r" t="t"/>
              <a:pathLst>
                <a:path extrusionOk="0" h="13162" w="10852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3" name="Google Shape;14753;p67"/>
            <p:cNvSpPr/>
            <p:nvPr/>
          </p:nvSpPr>
          <p:spPr>
            <a:xfrm>
              <a:off x="8241930" y="3373077"/>
              <a:ext cx="65841" cy="344582"/>
            </a:xfrm>
            <a:custGeom>
              <a:rect b="b" l="l" r="r" t="t"/>
              <a:pathLst>
                <a:path extrusionOk="0" h="13152" w="2513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4" name="Google Shape;14754;p67"/>
            <p:cNvSpPr/>
            <p:nvPr/>
          </p:nvSpPr>
          <p:spPr>
            <a:xfrm>
              <a:off x="8058111" y="3373077"/>
              <a:ext cx="214997" cy="312435"/>
            </a:xfrm>
            <a:custGeom>
              <a:rect b="b" l="l" r="r" t="t"/>
              <a:pathLst>
                <a:path extrusionOk="0" h="11925" w="8206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5" name="Google Shape;14755;p67"/>
            <p:cNvSpPr/>
            <p:nvPr/>
          </p:nvSpPr>
          <p:spPr>
            <a:xfrm>
              <a:off x="8058346" y="3373077"/>
              <a:ext cx="214761" cy="312435"/>
            </a:xfrm>
            <a:custGeom>
              <a:rect b="b" l="l" r="r" t="t"/>
              <a:pathLst>
                <a:path extrusionOk="0" h="11925" w="8197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6" name="Google Shape;14756;p67"/>
            <p:cNvSpPr/>
            <p:nvPr/>
          </p:nvSpPr>
          <p:spPr>
            <a:xfrm>
              <a:off x="8092013" y="3355496"/>
              <a:ext cx="147427" cy="72338"/>
            </a:xfrm>
            <a:custGeom>
              <a:rect b="b" l="l" r="r" t="t"/>
              <a:pathLst>
                <a:path extrusionOk="0" h="2761" w="5627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7" name="Google Shape;14757;p67"/>
            <p:cNvSpPr/>
            <p:nvPr/>
          </p:nvSpPr>
          <p:spPr>
            <a:xfrm>
              <a:off x="8162570" y="3355496"/>
              <a:ext cx="76871" cy="72102"/>
            </a:xfrm>
            <a:custGeom>
              <a:rect b="b" l="l" r="r" t="t"/>
              <a:pathLst>
                <a:path extrusionOk="0" h="2752" w="2934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8" name="Google Shape;14758;p67"/>
            <p:cNvSpPr/>
            <p:nvPr/>
          </p:nvSpPr>
          <p:spPr>
            <a:xfrm>
              <a:off x="8090992" y="3448402"/>
              <a:ext cx="147454" cy="103516"/>
            </a:xfrm>
            <a:custGeom>
              <a:rect b="b" l="l" r="r" t="t"/>
              <a:pathLst>
                <a:path extrusionOk="0" h="3951" w="5628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9" name="Google Shape;14759;p67"/>
            <p:cNvSpPr/>
            <p:nvPr/>
          </p:nvSpPr>
          <p:spPr>
            <a:xfrm>
              <a:off x="8091254" y="3588310"/>
              <a:ext cx="148947" cy="10559"/>
            </a:xfrm>
            <a:custGeom>
              <a:rect b="b" l="l" r="r" t="t"/>
              <a:pathLst>
                <a:path extrusionOk="0" h="403" w="5685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0" name="Google Shape;14760;p67"/>
            <p:cNvSpPr/>
            <p:nvPr/>
          </p:nvSpPr>
          <p:spPr>
            <a:xfrm>
              <a:off x="8091254" y="3634998"/>
              <a:ext cx="148947" cy="10585"/>
            </a:xfrm>
            <a:custGeom>
              <a:rect b="b" l="l" r="r" t="t"/>
              <a:pathLst>
                <a:path extrusionOk="0" h="404" w="5685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1" name="Google Shape;14761;p67"/>
          <p:cNvGrpSpPr/>
          <p:nvPr/>
        </p:nvGrpSpPr>
        <p:grpSpPr>
          <a:xfrm>
            <a:off x="6644201" y="3355496"/>
            <a:ext cx="366695" cy="361979"/>
            <a:chOff x="6644201" y="3355496"/>
            <a:chExt cx="366695" cy="361979"/>
          </a:xfrm>
        </p:grpSpPr>
        <p:sp>
          <p:nvSpPr>
            <p:cNvPr id="14762" name="Google Shape;14762;p67"/>
            <p:cNvSpPr/>
            <p:nvPr/>
          </p:nvSpPr>
          <p:spPr>
            <a:xfrm>
              <a:off x="6824274" y="3378421"/>
              <a:ext cx="11056" cy="52190"/>
            </a:xfrm>
            <a:custGeom>
              <a:rect b="b" l="l" r="r" t="t"/>
              <a:pathLst>
                <a:path extrusionOk="0" h="1992" w="422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1"/>
                    <a:pt x="211" y="1991"/>
                  </a:cubicBezTo>
                  <a:cubicBezTo>
                    <a:pt x="326" y="1991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3" name="Google Shape;14763;p67"/>
            <p:cNvSpPr/>
            <p:nvPr/>
          </p:nvSpPr>
          <p:spPr>
            <a:xfrm>
              <a:off x="6904944" y="3402709"/>
              <a:ext cx="60994" cy="56802"/>
            </a:xfrm>
            <a:custGeom>
              <a:rect b="b" l="l" r="r" t="t"/>
              <a:pathLst>
                <a:path extrusionOk="0" h="2168" w="2328">
                  <a:moveTo>
                    <a:pt x="2031" y="0"/>
                  </a:moveTo>
                  <a:cubicBezTo>
                    <a:pt x="1982" y="0"/>
                    <a:pt x="1931" y="20"/>
                    <a:pt x="1886" y="68"/>
                  </a:cubicBezTo>
                  <a:lnTo>
                    <a:pt x="142" y="1812"/>
                  </a:lnTo>
                  <a:cubicBezTo>
                    <a:pt x="1" y="1934"/>
                    <a:pt x="90" y="2167"/>
                    <a:pt x="275" y="2167"/>
                  </a:cubicBezTo>
                  <a:cubicBezTo>
                    <a:pt x="278" y="2167"/>
                    <a:pt x="282" y="2167"/>
                    <a:pt x="286" y="2167"/>
                  </a:cubicBezTo>
                  <a:cubicBezTo>
                    <a:pt x="343" y="2167"/>
                    <a:pt x="401" y="2138"/>
                    <a:pt x="439" y="2100"/>
                  </a:cubicBezTo>
                  <a:lnTo>
                    <a:pt x="2174" y="365"/>
                  </a:lnTo>
                  <a:cubicBezTo>
                    <a:pt x="2328" y="211"/>
                    <a:pt x="2190" y="0"/>
                    <a:pt x="203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4" name="Google Shape;14764;p67"/>
            <p:cNvSpPr/>
            <p:nvPr/>
          </p:nvSpPr>
          <p:spPr>
            <a:xfrm>
              <a:off x="6942541" y="3531036"/>
              <a:ext cx="47239" cy="10821"/>
            </a:xfrm>
            <a:custGeom>
              <a:rect b="b" l="l" r="r" t="t"/>
              <a:pathLst>
                <a:path extrusionOk="0" h="413" w="1803">
                  <a:moveTo>
                    <a:pt x="288" y="1"/>
                  </a:moveTo>
                  <a:cubicBezTo>
                    <a:pt x="1" y="1"/>
                    <a:pt x="1" y="413"/>
                    <a:pt x="288" y="413"/>
                  </a:cubicBezTo>
                  <a:lnTo>
                    <a:pt x="1525" y="413"/>
                  </a:lnTo>
                  <a:cubicBezTo>
                    <a:pt x="1803" y="413"/>
                    <a:pt x="1803" y="1"/>
                    <a:pt x="1525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5" name="Google Shape;14765;p67"/>
            <p:cNvSpPr/>
            <p:nvPr/>
          </p:nvSpPr>
          <p:spPr>
            <a:xfrm>
              <a:off x="6927397" y="3636518"/>
              <a:ext cx="30759" cy="26645"/>
            </a:xfrm>
            <a:custGeom>
              <a:rect b="b" l="l" r="r" t="t"/>
              <a:pathLst>
                <a:path extrusionOk="0" h="1017" w="1174">
                  <a:moveTo>
                    <a:pt x="299" y="0"/>
                  </a:moveTo>
                  <a:cubicBezTo>
                    <a:pt x="140" y="0"/>
                    <a:pt x="1" y="209"/>
                    <a:pt x="148" y="355"/>
                  </a:cubicBezTo>
                  <a:lnTo>
                    <a:pt x="742" y="949"/>
                  </a:lnTo>
                  <a:cubicBezTo>
                    <a:pt x="780" y="988"/>
                    <a:pt x="838" y="1007"/>
                    <a:pt x="895" y="1007"/>
                  </a:cubicBezTo>
                  <a:lnTo>
                    <a:pt x="895" y="1016"/>
                  </a:lnTo>
                  <a:cubicBezTo>
                    <a:pt x="1087" y="1016"/>
                    <a:pt x="1173" y="786"/>
                    <a:pt x="1039" y="652"/>
                  </a:cubicBezTo>
                  <a:lnTo>
                    <a:pt x="445" y="68"/>
                  </a:lnTo>
                  <a:cubicBezTo>
                    <a:pt x="400" y="20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67"/>
            <p:cNvSpPr/>
            <p:nvPr/>
          </p:nvSpPr>
          <p:spPr>
            <a:xfrm>
              <a:off x="6905049" y="3614169"/>
              <a:ext cx="23973" cy="21117"/>
            </a:xfrm>
            <a:custGeom>
              <a:rect b="b" l="l" r="r" t="t"/>
              <a:pathLst>
                <a:path extrusionOk="0" h="806" w="915">
                  <a:moveTo>
                    <a:pt x="295" y="0"/>
                  </a:moveTo>
                  <a:cubicBezTo>
                    <a:pt x="134" y="0"/>
                    <a:pt x="1" y="208"/>
                    <a:pt x="147" y="355"/>
                  </a:cubicBezTo>
                  <a:lnTo>
                    <a:pt x="540" y="748"/>
                  </a:lnTo>
                  <a:cubicBezTo>
                    <a:pt x="579" y="786"/>
                    <a:pt x="636" y="805"/>
                    <a:pt x="684" y="805"/>
                  </a:cubicBezTo>
                  <a:cubicBezTo>
                    <a:pt x="742" y="805"/>
                    <a:pt x="790" y="786"/>
                    <a:pt x="828" y="748"/>
                  </a:cubicBezTo>
                  <a:cubicBezTo>
                    <a:pt x="914" y="662"/>
                    <a:pt x="914" y="528"/>
                    <a:pt x="828" y="451"/>
                  </a:cubicBezTo>
                  <a:lnTo>
                    <a:pt x="445" y="67"/>
                  </a:lnTo>
                  <a:cubicBezTo>
                    <a:pt x="397" y="20"/>
                    <a:pt x="345" y="0"/>
                    <a:pt x="29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67"/>
            <p:cNvSpPr/>
            <p:nvPr/>
          </p:nvSpPr>
          <p:spPr>
            <a:xfrm>
              <a:off x="6824274" y="3642360"/>
              <a:ext cx="11056" cy="52190"/>
            </a:xfrm>
            <a:custGeom>
              <a:rect b="b" l="l" r="r" t="t"/>
              <a:pathLst>
                <a:path extrusionOk="0" h="1992" w="422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2"/>
                    <a:pt x="211" y="1992"/>
                  </a:cubicBezTo>
                  <a:cubicBezTo>
                    <a:pt x="326" y="1992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8" name="Google Shape;14768;p67"/>
            <p:cNvSpPr/>
            <p:nvPr/>
          </p:nvSpPr>
          <p:spPr>
            <a:xfrm>
              <a:off x="6715780" y="3612754"/>
              <a:ext cx="40034" cy="37099"/>
            </a:xfrm>
            <a:custGeom>
              <a:rect b="b" l="l" r="r" t="t"/>
              <a:pathLst>
                <a:path extrusionOk="0" h="1416" w="1528">
                  <a:moveTo>
                    <a:pt x="1226" y="1"/>
                  </a:moveTo>
                  <a:cubicBezTo>
                    <a:pt x="1178" y="1"/>
                    <a:pt x="1128" y="19"/>
                    <a:pt x="1083" y="64"/>
                  </a:cubicBezTo>
                  <a:lnTo>
                    <a:pt x="87" y="1061"/>
                  </a:lnTo>
                  <a:cubicBezTo>
                    <a:pt x="0" y="1137"/>
                    <a:pt x="0" y="1272"/>
                    <a:pt x="87" y="1358"/>
                  </a:cubicBezTo>
                  <a:cubicBezTo>
                    <a:pt x="125" y="1396"/>
                    <a:pt x="182" y="1415"/>
                    <a:pt x="240" y="1415"/>
                  </a:cubicBezTo>
                  <a:cubicBezTo>
                    <a:pt x="288" y="1415"/>
                    <a:pt x="345" y="1396"/>
                    <a:pt x="384" y="1358"/>
                  </a:cubicBezTo>
                  <a:lnTo>
                    <a:pt x="1381" y="361"/>
                  </a:lnTo>
                  <a:cubicBezTo>
                    <a:pt x="1528" y="206"/>
                    <a:pt x="1387" y="1"/>
                    <a:pt x="122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9" name="Google Shape;14769;p67"/>
            <p:cNvSpPr/>
            <p:nvPr/>
          </p:nvSpPr>
          <p:spPr>
            <a:xfrm>
              <a:off x="6669825" y="3531036"/>
              <a:ext cx="47239" cy="10821"/>
            </a:xfrm>
            <a:custGeom>
              <a:rect b="b" l="l" r="r" t="t"/>
              <a:pathLst>
                <a:path extrusionOk="0" h="413" w="1803">
                  <a:moveTo>
                    <a:pt x="288" y="1"/>
                  </a:moveTo>
                  <a:cubicBezTo>
                    <a:pt x="0" y="1"/>
                    <a:pt x="0" y="413"/>
                    <a:pt x="288" y="413"/>
                  </a:cubicBezTo>
                  <a:lnTo>
                    <a:pt x="1524" y="413"/>
                  </a:lnTo>
                  <a:cubicBezTo>
                    <a:pt x="1802" y="413"/>
                    <a:pt x="1802" y="1"/>
                    <a:pt x="1524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0" name="Google Shape;14770;p67"/>
            <p:cNvSpPr/>
            <p:nvPr/>
          </p:nvSpPr>
          <p:spPr>
            <a:xfrm>
              <a:off x="6700924" y="3410097"/>
              <a:ext cx="54548" cy="50409"/>
            </a:xfrm>
            <a:custGeom>
              <a:rect b="b" l="l" r="r" t="t"/>
              <a:pathLst>
                <a:path extrusionOk="0" h="1924" w="2082">
                  <a:moveTo>
                    <a:pt x="300" y="0"/>
                  </a:moveTo>
                  <a:cubicBezTo>
                    <a:pt x="140" y="0"/>
                    <a:pt x="0" y="206"/>
                    <a:pt x="155" y="361"/>
                  </a:cubicBezTo>
                  <a:lnTo>
                    <a:pt x="1650" y="1856"/>
                  </a:lnTo>
                  <a:cubicBezTo>
                    <a:pt x="1689" y="1894"/>
                    <a:pt x="1746" y="1913"/>
                    <a:pt x="1804" y="1913"/>
                  </a:cubicBezTo>
                  <a:lnTo>
                    <a:pt x="1804" y="1923"/>
                  </a:lnTo>
                  <a:cubicBezTo>
                    <a:pt x="1986" y="1923"/>
                    <a:pt x="2082" y="1693"/>
                    <a:pt x="1948" y="1559"/>
                  </a:cubicBezTo>
                  <a:lnTo>
                    <a:pt x="443" y="64"/>
                  </a:lnTo>
                  <a:cubicBezTo>
                    <a:pt x="398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1" name="Google Shape;14771;p67"/>
            <p:cNvSpPr/>
            <p:nvPr/>
          </p:nvSpPr>
          <p:spPr>
            <a:xfrm>
              <a:off x="6709492" y="3418953"/>
              <a:ext cx="240621" cy="234988"/>
            </a:xfrm>
            <a:custGeom>
              <a:rect b="b" l="l" r="r" t="t"/>
              <a:pathLst>
                <a:path extrusionOk="0" h="8969" w="9184">
                  <a:moveTo>
                    <a:pt x="3686" y="0"/>
                  </a:moveTo>
                  <a:cubicBezTo>
                    <a:pt x="3649" y="0"/>
                    <a:pt x="3612" y="4"/>
                    <a:pt x="3576" y="13"/>
                  </a:cubicBezTo>
                  <a:cubicBezTo>
                    <a:pt x="3250" y="80"/>
                    <a:pt x="3039" y="502"/>
                    <a:pt x="2742" y="646"/>
                  </a:cubicBezTo>
                  <a:cubicBezTo>
                    <a:pt x="2454" y="789"/>
                    <a:pt x="1985" y="694"/>
                    <a:pt x="1726" y="895"/>
                  </a:cubicBezTo>
                  <a:cubicBezTo>
                    <a:pt x="1467" y="1106"/>
                    <a:pt x="1467" y="1575"/>
                    <a:pt x="1266" y="1834"/>
                  </a:cubicBezTo>
                  <a:cubicBezTo>
                    <a:pt x="1055" y="2093"/>
                    <a:pt x="605" y="2189"/>
                    <a:pt x="451" y="2496"/>
                  </a:cubicBezTo>
                  <a:cubicBezTo>
                    <a:pt x="307" y="2793"/>
                    <a:pt x="518" y="3215"/>
                    <a:pt x="442" y="3540"/>
                  </a:cubicBezTo>
                  <a:cubicBezTo>
                    <a:pt x="365" y="3866"/>
                    <a:pt x="1" y="4144"/>
                    <a:pt x="1" y="4480"/>
                  </a:cubicBezTo>
                  <a:cubicBezTo>
                    <a:pt x="1" y="4815"/>
                    <a:pt x="365" y="5112"/>
                    <a:pt x="442" y="5429"/>
                  </a:cubicBezTo>
                  <a:cubicBezTo>
                    <a:pt x="509" y="5745"/>
                    <a:pt x="307" y="6176"/>
                    <a:pt x="451" y="6474"/>
                  </a:cubicBezTo>
                  <a:cubicBezTo>
                    <a:pt x="595" y="6771"/>
                    <a:pt x="1055" y="6876"/>
                    <a:pt x="1266" y="7135"/>
                  </a:cubicBezTo>
                  <a:cubicBezTo>
                    <a:pt x="1477" y="7394"/>
                    <a:pt x="1467" y="7863"/>
                    <a:pt x="1726" y="8074"/>
                  </a:cubicBezTo>
                  <a:cubicBezTo>
                    <a:pt x="1985" y="8276"/>
                    <a:pt x="2445" y="8170"/>
                    <a:pt x="2742" y="8324"/>
                  </a:cubicBezTo>
                  <a:cubicBezTo>
                    <a:pt x="3039" y="8467"/>
                    <a:pt x="3240" y="8889"/>
                    <a:pt x="3576" y="8956"/>
                  </a:cubicBezTo>
                  <a:cubicBezTo>
                    <a:pt x="3613" y="8965"/>
                    <a:pt x="3651" y="8969"/>
                    <a:pt x="3689" y="8969"/>
                  </a:cubicBezTo>
                  <a:cubicBezTo>
                    <a:pt x="3983" y="8969"/>
                    <a:pt x="4295" y="8736"/>
                    <a:pt x="4592" y="8736"/>
                  </a:cubicBezTo>
                  <a:cubicBezTo>
                    <a:pt x="4898" y="8736"/>
                    <a:pt x="5218" y="8969"/>
                    <a:pt x="5507" y="8969"/>
                  </a:cubicBezTo>
                  <a:cubicBezTo>
                    <a:pt x="5545" y="8969"/>
                    <a:pt x="5582" y="8965"/>
                    <a:pt x="5618" y="8956"/>
                  </a:cubicBezTo>
                  <a:cubicBezTo>
                    <a:pt x="5934" y="8889"/>
                    <a:pt x="6145" y="8458"/>
                    <a:pt x="6442" y="8324"/>
                  </a:cubicBezTo>
                  <a:cubicBezTo>
                    <a:pt x="6739" y="8180"/>
                    <a:pt x="7199" y="8276"/>
                    <a:pt x="7458" y="8074"/>
                  </a:cubicBezTo>
                  <a:cubicBezTo>
                    <a:pt x="7717" y="7863"/>
                    <a:pt x="7717" y="7394"/>
                    <a:pt x="7928" y="7135"/>
                  </a:cubicBezTo>
                  <a:cubicBezTo>
                    <a:pt x="8129" y="6876"/>
                    <a:pt x="8589" y="6780"/>
                    <a:pt x="8733" y="6474"/>
                  </a:cubicBezTo>
                  <a:cubicBezTo>
                    <a:pt x="8877" y="6176"/>
                    <a:pt x="8675" y="5755"/>
                    <a:pt x="8742" y="5429"/>
                  </a:cubicBezTo>
                  <a:cubicBezTo>
                    <a:pt x="8819" y="5103"/>
                    <a:pt x="9183" y="4815"/>
                    <a:pt x="9183" y="4480"/>
                  </a:cubicBezTo>
                  <a:cubicBezTo>
                    <a:pt x="9183" y="4144"/>
                    <a:pt x="8819" y="3857"/>
                    <a:pt x="8742" y="3540"/>
                  </a:cubicBezTo>
                  <a:cubicBezTo>
                    <a:pt x="8675" y="3224"/>
                    <a:pt x="8877" y="2793"/>
                    <a:pt x="8733" y="2496"/>
                  </a:cubicBezTo>
                  <a:cubicBezTo>
                    <a:pt x="8589" y="2199"/>
                    <a:pt x="8129" y="2093"/>
                    <a:pt x="7928" y="1834"/>
                  </a:cubicBezTo>
                  <a:cubicBezTo>
                    <a:pt x="7717" y="1575"/>
                    <a:pt x="7717" y="1106"/>
                    <a:pt x="7458" y="895"/>
                  </a:cubicBezTo>
                  <a:cubicBezTo>
                    <a:pt x="7353" y="818"/>
                    <a:pt x="7228" y="780"/>
                    <a:pt x="7094" y="770"/>
                  </a:cubicBezTo>
                  <a:lnTo>
                    <a:pt x="6365" y="617"/>
                  </a:lnTo>
                  <a:cubicBezTo>
                    <a:pt x="6107" y="454"/>
                    <a:pt x="5905" y="80"/>
                    <a:pt x="5608" y="23"/>
                  </a:cubicBezTo>
                  <a:cubicBezTo>
                    <a:pt x="5576" y="15"/>
                    <a:pt x="5543" y="12"/>
                    <a:pt x="5509" y="12"/>
                  </a:cubicBezTo>
                  <a:cubicBezTo>
                    <a:pt x="5229" y="12"/>
                    <a:pt x="4891" y="234"/>
                    <a:pt x="4592" y="234"/>
                  </a:cubicBezTo>
                  <a:cubicBezTo>
                    <a:pt x="4295" y="234"/>
                    <a:pt x="3975" y="0"/>
                    <a:pt x="3686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2" name="Google Shape;14772;p67"/>
            <p:cNvSpPr/>
            <p:nvPr/>
          </p:nvSpPr>
          <p:spPr>
            <a:xfrm>
              <a:off x="6749683" y="3436114"/>
              <a:ext cx="200430" cy="218010"/>
            </a:xfrm>
            <a:custGeom>
              <a:rect b="b" l="l" r="r" t="t"/>
              <a:pathLst>
                <a:path extrusionOk="0" h="8321" w="7650">
                  <a:moveTo>
                    <a:pt x="4966" y="0"/>
                  </a:moveTo>
                  <a:cubicBezTo>
                    <a:pt x="6375" y="1534"/>
                    <a:pt x="6528" y="3844"/>
                    <a:pt x="5339" y="5550"/>
                  </a:cubicBezTo>
                  <a:cubicBezTo>
                    <a:pt x="4482" y="6772"/>
                    <a:pt x="3103" y="7453"/>
                    <a:pt x="1682" y="7453"/>
                  </a:cubicBezTo>
                  <a:cubicBezTo>
                    <a:pt x="1118" y="7453"/>
                    <a:pt x="548" y="7346"/>
                    <a:pt x="0" y="7122"/>
                  </a:cubicBezTo>
                  <a:lnTo>
                    <a:pt x="0" y="7122"/>
                  </a:lnTo>
                  <a:cubicBezTo>
                    <a:pt x="39" y="7237"/>
                    <a:pt x="106" y="7343"/>
                    <a:pt x="192" y="7419"/>
                  </a:cubicBezTo>
                  <a:cubicBezTo>
                    <a:pt x="451" y="7630"/>
                    <a:pt x="911" y="7525"/>
                    <a:pt x="1208" y="7669"/>
                  </a:cubicBezTo>
                  <a:cubicBezTo>
                    <a:pt x="1505" y="7822"/>
                    <a:pt x="1706" y="8234"/>
                    <a:pt x="2042" y="8311"/>
                  </a:cubicBezTo>
                  <a:cubicBezTo>
                    <a:pt x="2076" y="8318"/>
                    <a:pt x="2110" y="8321"/>
                    <a:pt x="2145" y="8321"/>
                  </a:cubicBezTo>
                  <a:cubicBezTo>
                    <a:pt x="2442" y="8321"/>
                    <a:pt x="2758" y="8090"/>
                    <a:pt x="3058" y="8090"/>
                  </a:cubicBezTo>
                  <a:cubicBezTo>
                    <a:pt x="3367" y="8090"/>
                    <a:pt x="3691" y="8321"/>
                    <a:pt x="3983" y="8321"/>
                  </a:cubicBezTo>
                  <a:cubicBezTo>
                    <a:pt x="4017" y="8321"/>
                    <a:pt x="4051" y="8318"/>
                    <a:pt x="4084" y="8311"/>
                  </a:cubicBezTo>
                  <a:cubicBezTo>
                    <a:pt x="4400" y="8234"/>
                    <a:pt x="4611" y="7812"/>
                    <a:pt x="4908" y="7669"/>
                  </a:cubicBezTo>
                  <a:cubicBezTo>
                    <a:pt x="5205" y="7534"/>
                    <a:pt x="5665" y="7630"/>
                    <a:pt x="5924" y="7419"/>
                  </a:cubicBezTo>
                  <a:cubicBezTo>
                    <a:pt x="6183" y="7218"/>
                    <a:pt x="6183" y="6748"/>
                    <a:pt x="6394" y="6490"/>
                  </a:cubicBezTo>
                  <a:cubicBezTo>
                    <a:pt x="6595" y="6231"/>
                    <a:pt x="7055" y="6125"/>
                    <a:pt x="7199" y="5828"/>
                  </a:cubicBezTo>
                  <a:cubicBezTo>
                    <a:pt x="7343" y="5521"/>
                    <a:pt x="7132" y="5109"/>
                    <a:pt x="7208" y="4783"/>
                  </a:cubicBezTo>
                  <a:cubicBezTo>
                    <a:pt x="7276" y="4467"/>
                    <a:pt x="7649" y="4170"/>
                    <a:pt x="7649" y="3834"/>
                  </a:cubicBezTo>
                  <a:cubicBezTo>
                    <a:pt x="7649" y="3499"/>
                    <a:pt x="7276" y="3202"/>
                    <a:pt x="7208" y="2885"/>
                  </a:cubicBezTo>
                  <a:cubicBezTo>
                    <a:pt x="7132" y="2569"/>
                    <a:pt x="7333" y="2138"/>
                    <a:pt x="7189" y="1841"/>
                  </a:cubicBezTo>
                  <a:cubicBezTo>
                    <a:pt x="7046" y="1544"/>
                    <a:pt x="6595" y="1438"/>
                    <a:pt x="6384" y="1179"/>
                  </a:cubicBezTo>
                  <a:cubicBezTo>
                    <a:pt x="6173" y="920"/>
                    <a:pt x="6173" y="451"/>
                    <a:pt x="5914" y="250"/>
                  </a:cubicBezTo>
                  <a:cubicBezTo>
                    <a:pt x="5809" y="173"/>
                    <a:pt x="5684" y="125"/>
                    <a:pt x="5560" y="115"/>
                  </a:cubicBezTo>
                  <a:lnTo>
                    <a:pt x="4966" y="0"/>
                  </a:lnTo>
                  <a:close/>
                </a:path>
              </a:pathLst>
            </a:custGeom>
            <a:solidFill>
              <a:srgbClr val="A0AF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67"/>
            <p:cNvSpPr/>
            <p:nvPr/>
          </p:nvSpPr>
          <p:spPr>
            <a:xfrm>
              <a:off x="6774049" y="3464226"/>
              <a:ext cx="33169" cy="28244"/>
            </a:xfrm>
            <a:custGeom>
              <a:rect b="b" l="l" r="r" t="t"/>
              <a:pathLst>
                <a:path extrusionOk="0" h="1078" w="1266">
                  <a:moveTo>
                    <a:pt x="729" y="1"/>
                  </a:moveTo>
                  <a:cubicBezTo>
                    <a:pt x="240" y="1"/>
                    <a:pt x="0" y="576"/>
                    <a:pt x="345" y="921"/>
                  </a:cubicBezTo>
                  <a:cubicBezTo>
                    <a:pt x="453" y="1029"/>
                    <a:pt x="587" y="1077"/>
                    <a:pt x="719" y="1077"/>
                  </a:cubicBezTo>
                  <a:cubicBezTo>
                    <a:pt x="996" y="1077"/>
                    <a:pt x="1265" y="863"/>
                    <a:pt x="1265" y="538"/>
                  </a:cubicBezTo>
                  <a:cubicBezTo>
                    <a:pt x="1265" y="240"/>
                    <a:pt x="1026" y="1"/>
                    <a:pt x="72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67"/>
            <p:cNvSpPr/>
            <p:nvPr/>
          </p:nvSpPr>
          <p:spPr>
            <a:xfrm>
              <a:off x="6810964" y="3355496"/>
              <a:ext cx="33169" cy="28479"/>
            </a:xfrm>
            <a:custGeom>
              <a:rect b="b" l="l" r="r" t="t"/>
              <a:pathLst>
                <a:path extrusionOk="0" h="1087" w="1266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5" name="Google Shape;14775;p67"/>
            <p:cNvSpPr/>
            <p:nvPr/>
          </p:nvSpPr>
          <p:spPr>
            <a:xfrm>
              <a:off x="6866194" y="3511203"/>
              <a:ext cx="33195" cy="28401"/>
            </a:xfrm>
            <a:custGeom>
              <a:rect b="b" l="l" r="r" t="t"/>
              <a:pathLst>
                <a:path extrusionOk="0" h="1084" w="1267">
                  <a:moveTo>
                    <a:pt x="729" y="0"/>
                  </a:moveTo>
                  <a:cubicBezTo>
                    <a:pt x="241" y="0"/>
                    <a:pt x="1" y="585"/>
                    <a:pt x="346" y="921"/>
                  </a:cubicBezTo>
                  <a:cubicBezTo>
                    <a:pt x="456" y="1033"/>
                    <a:pt x="592" y="1084"/>
                    <a:pt x="725" y="1084"/>
                  </a:cubicBezTo>
                  <a:cubicBezTo>
                    <a:pt x="1001" y="1084"/>
                    <a:pt x="1266" y="869"/>
                    <a:pt x="1266" y="547"/>
                  </a:cubicBezTo>
                  <a:cubicBezTo>
                    <a:pt x="1266" y="240"/>
                    <a:pt x="1027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6" name="Google Shape;14776;p67"/>
            <p:cNvSpPr/>
            <p:nvPr/>
          </p:nvSpPr>
          <p:spPr>
            <a:xfrm>
              <a:off x="6762992" y="3556896"/>
              <a:ext cx="52505" cy="44828"/>
            </a:xfrm>
            <a:custGeom>
              <a:rect b="b" l="l" r="r" t="t"/>
              <a:pathLst>
                <a:path extrusionOk="0" h="1711" w="2004">
                  <a:moveTo>
                    <a:pt x="1151" y="1"/>
                  </a:moveTo>
                  <a:cubicBezTo>
                    <a:pt x="384" y="1"/>
                    <a:pt x="0" y="921"/>
                    <a:pt x="547" y="1458"/>
                  </a:cubicBezTo>
                  <a:cubicBezTo>
                    <a:pt x="721" y="1632"/>
                    <a:pt x="936" y="1710"/>
                    <a:pt x="1146" y="1710"/>
                  </a:cubicBezTo>
                  <a:cubicBezTo>
                    <a:pt x="1584" y="1710"/>
                    <a:pt x="2004" y="1372"/>
                    <a:pt x="2004" y="854"/>
                  </a:cubicBezTo>
                  <a:cubicBezTo>
                    <a:pt x="2004" y="384"/>
                    <a:pt x="1620" y="1"/>
                    <a:pt x="115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7" name="Google Shape;14777;p67"/>
            <p:cNvSpPr/>
            <p:nvPr/>
          </p:nvSpPr>
          <p:spPr>
            <a:xfrm>
              <a:off x="6953859" y="3377426"/>
              <a:ext cx="36680" cy="35003"/>
            </a:xfrm>
            <a:custGeom>
              <a:rect b="b" l="l" r="r" t="t"/>
              <a:pathLst>
                <a:path extrusionOk="0" h="1336" w="1400">
                  <a:moveTo>
                    <a:pt x="672" y="1"/>
                  </a:moveTo>
                  <a:cubicBezTo>
                    <a:pt x="329" y="1"/>
                    <a:pt x="0" y="267"/>
                    <a:pt x="0" y="668"/>
                  </a:cubicBezTo>
                  <a:cubicBezTo>
                    <a:pt x="0" y="1070"/>
                    <a:pt x="329" y="1336"/>
                    <a:pt x="672" y="1336"/>
                  </a:cubicBezTo>
                  <a:cubicBezTo>
                    <a:pt x="836" y="1336"/>
                    <a:pt x="1004" y="1275"/>
                    <a:pt x="1141" y="1138"/>
                  </a:cubicBezTo>
                  <a:cubicBezTo>
                    <a:pt x="1400" y="879"/>
                    <a:pt x="1400" y="457"/>
                    <a:pt x="1141" y="199"/>
                  </a:cubicBezTo>
                  <a:cubicBezTo>
                    <a:pt x="1004" y="62"/>
                    <a:pt x="836" y="1"/>
                    <a:pt x="672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8" name="Google Shape;14778;p67"/>
            <p:cNvSpPr/>
            <p:nvPr/>
          </p:nvSpPr>
          <p:spPr>
            <a:xfrm>
              <a:off x="6977701" y="3522259"/>
              <a:ext cx="33195" cy="28479"/>
            </a:xfrm>
            <a:custGeom>
              <a:rect b="b" l="l" r="r" t="t"/>
              <a:pathLst>
                <a:path extrusionOk="0" h="1087" w="1267">
                  <a:moveTo>
                    <a:pt x="729" y="0"/>
                  </a:moveTo>
                  <a:cubicBezTo>
                    <a:pt x="240" y="0"/>
                    <a:pt x="1" y="585"/>
                    <a:pt x="346" y="930"/>
                  </a:cubicBezTo>
                  <a:cubicBezTo>
                    <a:pt x="454" y="1038"/>
                    <a:pt x="588" y="1086"/>
                    <a:pt x="720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26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9" name="Google Shape;14779;p67"/>
            <p:cNvSpPr/>
            <p:nvPr/>
          </p:nvSpPr>
          <p:spPr>
            <a:xfrm>
              <a:off x="6945816" y="3652473"/>
              <a:ext cx="38462" cy="36680"/>
            </a:xfrm>
            <a:custGeom>
              <a:rect b="b" l="l" r="r" t="t"/>
              <a:pathLst>
                <a:path extrusionOk="0" h="1400" w="1468">
                  <a:moveTo>
                    <a:pt x="703" y="1"/>
                  </a:moveTo>
                  <a:cubicBezTo>
                    <a:pt x="344" y="1"/>
                    <a:pt x="0" y="282"/>
                    <a:pt x="0" y="705"/>
                  </a:cubicBezTo>
                  <a:cubicBezTo>
                    <a:pt x="0" y="1120"/>
                    <a:pt x="343" y="1399"/>
                    <a:pt x="702" y="1399"/>
                  </a:cubicBezTo>
                  <a:cubicBezTo>
                    <a:pt x="872" y="1399"/>
                    <a:pt x="1047" y="1336"/>
                    <a:pt x="1189" y="1193"/>
                  </a:cubicBezTo>
                  <a:cubicBezTo>
                    <a:pt x="1467" y="925"/>
                    <a:pt x="1467" y="484"/>
                    <a:pt x="1189" y="206"/>
                  </a:cubicBezTo>
                  <a:cubicBezTo>
                    <a:pt x="1047" y="64"/>
                    <a:pt x="873" y="1"/>
                    <a:pt x="703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0" name="Google Shape;14780;p67"/>
            <p:cNvSpPr/>
            <p:nvPr/>
          </p:nvSpPr>
          <p:spPr>
            <a:xfrm>
              <a:off x="6810964" y="3688996"/>
              <a:ext cx="33169" cy="28479"/>
            </a:xfrm>
            <a:custGeom>
              <a:rect b="b" l="l" r="r" t="t"/>
              <a:pathLst>
                <a:path extrusionOk="0" h="1087" w="1266">
                  <a:moveTo>
                    <a:pt x="719" y="1"/>
                  </a:moveTo>
                  <a:cubicBezTo>
                    <a:pt x="240" y="1"/>
                    <a:pt x="0" y="585"/>
                    <a:pt x="336" y="931"/>
                  </a:cubicBezTo>
                  <a:cubicBezTo>
                    <a:pt x="447" y="1039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1"/>
                    <a:pt x="71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1" name="Google Shape;14781;p67"/>
            <p:cNvSpPr/>
            <p:nvPr/>
          </p:nvSpPr>
          <p:spPr>
            <a:xfrm>
              <a:off x="6697702" y="3640212"/>
              <a:ext cx="29894" cy="28479"/>
            </a:xfrm>
            <a:custGeom>
              <a:rect b="b" l="l" r="r" t="t"/>
              <a:pathLst>
                <a:path extrusionOk="0" h="1087" w="1141">
                  <a:moveTo>
                    <a:pt x="550" y="0"/>
                  </a:moveTo>
                  <a:cubicBezTo>
                    <a:pt x="269" y="0"/>
                    <a:pt x="0" y="215"/>
                    <a:pt x="0" y="540"/>
                  </a:cubicBezTo>
                  <a:cubicBezTo>
                    <a:pt x="0" y="870"/>
                    <a:pt x="266" y="1086"/>
                    <a:pt x="545" y="1086"/>
                  </a:cubicBezTo>
                  <a:cubicBezTo>
                    <a:pt x="680" y="1086"/>
                    <a:pt x="818" y="1036"/>
                    <a:pt x="930" y="923"/>
                  </a:cubicBezTo>
                  <a:cubicBezTo>
                    <a:pt x="1141" y="713"/>
                    <a:pt x="1141" y="367"/>
                    <a:pt x="930" y="157"/>
                  </a:cubicBezTo>
                  <a:cubicBezTo>
                    <a:pt x="819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2" name="Google Shape;14782;p67"/>
            <p:cNvSpPr/>
            <p:nvPr/>
          </p:nvSpPr>
          <p:spPr>
            <a:xfrm>
              <a:off x="6644201" y="3522259"/>
              <a:ext cx="33169" cy="28479"/>
            </a:xfrm>
            <a:custGeom>
              <a:rect b="b" l="l" r="r" t="t"/>
              <a:pathLst>
                <a:path extrusionOk="0" h="1087" w="1266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6"/>
                    <a:pt x="716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3" name="Google Shape;14783;p67"/>
            <p:cNvSpPr/>
            <p:nvPr/>
          </p:nvSpPr>
          <p:spPr>
            <a:xfrm>
              <a:off x="6676349" y="3383242"/>
              <a:ext cx="39457" cy="37754"/>
            </a:xfrm>
            <a:custGeom>
              <a:rect b="b" l="l" r="r" t="t"/>
              <a:pathLst>
                <a:path extrusionOk="0" h="1441" w="1506">
                  <a:moveTo>
                    <a:pt x="731" y="1"/>
                  </a:moveTo>
                  <a:cubicBezTo>
                    <a:pt x="359" y="1"/>
                    <a:pt x="0" y="290"/>
                    <a:pt x="0" y="724"/>
                  </a:cubicBezTo>
                  <a:cubicBezTo>
                    <a:pt x="0" y="1156"/>
                    <a:pt x="356" y="1441"/>
                    <a:pt x="726" y="1441"/>
                  </a:cubicBezTo>
                  <a:cubicBezTo>
                    <a:pt x="906" y="1441"/>
                    <a:pt x="1089" y="1373"/>
                    <a:pt x="1237" y="1223"/>
                  </a:cubicBezTo>
                  <a:cubicBezTo>
                    <a:pt x="1505" y="945"/>
                    <a:pt x="1505" y="494"/>
                    <a:pt x="1237" y="216"/>
                  </a:cubicBezTo>
                  <a:cubicBezTo>
                    <a:pt x="1091" y="67"/>
                    <a:pt x="910" y="1"/>
                    <a:pt x="73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84" name="Google Shape;14784;p67"/>
          <p:cNvGrpSpPr/>
          <p:nvPr/>
        </p:nvGrpSpPr>
        <p:grpSpPr>
          <a:xfrm>
            <a:off x="7955145" y="2019192"/>
            <a:ext cx="365176" cy="271013"/>
            <a:chOff x="7955145" y="2019192"/>
            <a:chExt cx="365176" cy="271013"/>
          </a:xfrm>
        </p:grpSpPr>
        <p:sp>
          <p:nvSpPr>
            <p:cNvPr id="14785" name="Google Shape;14785;p67"/>
            <p:cNvSpPr/>
            <p:nvPr/>
          </p:nvSpPr>
          <p:spPr>
            <a:xfrm>
              <a:off x="7977729" y="2019192"/>
              <a:ext cx="320243" cy="271013"/>
            </a:xfrm>
            <a:custGeom>
              <a:rect b="b" l="l" r="r" t="t"/>
              <a:pathLst>
                <a:path extrusionOk="0" h="10344" w="12223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6" name="Google Shape;14786;p67"/>
            <p:cNvSpPr/>
            <p:nvPr/>
          </p:nvSpPr>
          <p:spPr>
            <a:xfrm>
              <a:off x="8084468" y="2023226"/>
              <a:ext cx="213504" cy="266978"/>
            </a:xfrm>
            <a:custGeom>
              <a:rect b="b" l="l" r="r" t="t"/>
              <a:pathLst>
                <a:path extrusionOk="0" h="10190" w="8149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7" name="Google Shape;14787;p67"/>
            <p:cNvSpPr/>
            <p:nvPr/>
          </p:nvSpPr>
          <p:spPr>
            <a:xfrm>
              <a:off x="8182377" y="2136437"/>
              <a:ext cx="95735" cy="76163"/>
            </a:xfrm>
            <a:custGeom>
              <a:rect b="b" l="l" r="r" t="t"/>
              <a:pathLst>
                <a:path extrusionOk="0" h="2907" w="3654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8" name="Google Shape;14788;p67"/>
            <p:cNvSpPr/>
            <p:nvPr/>
          </p:nvSpPr>
          <p:spPr>
            <a:xfrm>
              <a:off x="7997327" y="2098866"/>
              <a:ext cx="191601" cy="125026"/>
            </a:xfrm>
            <a:custGeom>
              <a:rect b="b" l="l" r="r" t="t"/>
              <a:pathLst>
                <a:path extrusionOk="0" h="4772" w="7313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9" name="Google Shape;14789;p67"/>
            <p:cNvSpPr/>
            <p:nvPr/>
          </p:nvSpPr>
          <p:spPr>
            <a:xfrm>
              <a:off x="8182220" y="2122917"/>
              <a:ext cx="138100" cy="76373"/>
            </a:xfrm>
            <a:custGeom>
              <a:rect b="b" l="l" r="r" t="t"/>
              <a:pathLst>
                <a:path extrusionOk="0" h="2915" w="5271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0" name="Google Shape;14790;p67"/>
            <p:cNvSpPr/>
            <p:nvPr/>
          </p:nvSpPr>
          <p:spPr>
            <a:xfrm>
              <a:off x="7955145" y="2085504"/>
              <a:ext cx="234123" cy="125341"/>
            </a:xfrm>
            <a:custGeom>
              <a:rect b="b" l="l" r="r" t="t"/>
              <a:pathLst>
                <a:path extrusionOk="0" h="4784" w="8936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91" name="Google Shape;14791;p67"/>
          <p:cNvGrpSpPr/>
          <p:nvPr/>
        </p:nvGrpSpPr>
        <p:grpSpPr>
          <a:xfrm>
            <a:off x="7518155" y="2009471"/>
            <a:ext cx="361927" cy="290270"/>
            <a:chOff x="7518155" y="2009471"/>
            <a:chExt cx="361927" cy="290270"/>
          </a:xfrm>
        </p:grpSpPr>
        <p:sp>
          <p:nvSpPr>
            <p:cNvPr id="14792" name="Google Shape;14792;p67"/>
            <p:cNvSpPr/>
            <p:nvPr/>
          </p:nvSpPr>
          <p:spPr>
            <a:xfrm>
              <a:off x="7518155" y="2133712"/>
              <a:ext cx="361403" cy="166029"/>
            </a:xfrm>
            <a:custGeom>
              <a:rect b="b" l="l" r="r" t="t"/>
              <a:pathLst>
                <a:path extrusionOk="0" h="6337" w="13794">
                  <a:moveTo>
                    <a:pt x="3840" y="0"/>
                  </a:moveTo>
                  <a:cubicBezTo>
                    <a:pt x="3835" y="0"/>
                    <a:pt x="3830" y="1"/>
                    <a:pt x="3825" y="1"/>
                  </a:cubicBezTo>
                  <a:lnTo>
                    <a:pt x="442" y="1"/>
                  </a:lnTo>
                  <a:cubicBezTo>
                    <a:pt x="202" y="1"/>
                    <a:pt x="1" y="192"/>
                    <a:pt x="1" y="432"/>
                  </a:cubicBezTo>
                  <a:lnTo>
                    <a:pt x="1" y="5800"/>
                  </a:lnTo>
                  <a:cubicBezTo>
                    <a:pt x="1" y="6097"/>
                    <a:pt x="250" y="6337"/>
                    <a:pt x="547" y="6337"/>
                  </a:cubicBezTo>
                  <a:lnTo>
                    <a:pt x="13248" y="6337"/>
                  </a:lnTo>
                  <a:cubicBezTo>
                    <a:pt x="13545" y="6337"/>
                    <a:pt x="13794" y="6097"/>
                    <a:pt x="13794" y="5800"/>
                  </a:cubicBezTo>
                  <a:lnTo>
                    <a:pt x="13794" y="432"/>
                  </a:lnTo>
                  <a:cubicBezTo>
                    <a:pt x="13794" y="192"/>
                    <a:pt x="13593" y="1"/>
                    <a:pt x="13353" y="1"/>
                  </a:cubicBezTo>
                  <a:lnTo>
                    <a:pt x="9969" y="1"/>
                  </a:lnTo>
                  <a:cubicBezTo>
                    <a:pt x="9586" y="1"/>
                    <a:pt x="9308" y="346"/>
                    <a:pt x="9385" y="720"/>
                  </a:cubicBezTo>
                  <a:cubicBezTo>
                    <a:pt x="9711" y="2282"/>
                    <a:pt x="8532" y="3758"/>
                    <a:pt x="6931" y="3787"/>
                  </a:cubicBezTo>
                  <a:cubicBezTo>
                    <a:pt x="6919" y="3787"/>
                    <a:pt x="6907" y="3787"/>
                    <a:pt x="6896" y="3787"/>
                  </a:cubicBezTo>
                  <a:cubicBezTo>
                    <a:pt x="5493" y="3787"/>
                    <a:pt x="4362" y="2654"/>
                    <a:pt x="4362" y="1247"/>
                  </a:cubicBezTo>
                  <a:cubicBezTo>
                    <a:pt x="4362" y="1065"/>
                    <a:pt x="4372" y="892"/>
                    <a:pt x="4410" y="720"/>
                  </a:cubicBezTo>
                  <a:cubicBezTo>
                    <a:pt x="4486" y="351"/>
                    <a:pt x="4207" y="0"/>
                    <a:pt x="3840" y="0"/>
                  </a:cubicBezTo>
                  <a:close/>
                </a:path>
              </a:pathLst>
            </a:custGeom>
            <a:solidFill>
              <a:srgbClr val="E7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3" name="Google Shape;14793;p67"/>
            <p:cNvSpPr/>
            <p:nvPr/>
          </p:nvSpPr>
          <p:spPr>
            <a:xfrm>
              <a:off x="7765037" y="2147781"/>
              <a:ext cx="114782" cy="40217"/>
            </a:xfrm>
            <a:custGeom>
              <a:rect b="b" l="l" r="r" t="t"/>
              <a:pathLst>
                <a:path extrusionOk="0" h="1535" w="4381">
                  <a:moveTo>
                    <a:pt x="575" y="0"/>
                  </a:moveTo>
                  <a:cubicBezTo>
                    <a:pt x="307" y="0"/>
                    <a:pt x="77" y="173"/>
                    <a:pt x="0" y="432"/>
                  </a:cubicBezTo>
                  <a:cubicBezTo>
                    <a:pt x="0" y="508"/>
                    <a:pt x="10" y="585"/>
                    <a:pt x="10" y="671"/>
                  </a:cubicBezTo>
                  <a:cubicBezTo>
                    <a:pt x="19" y="748"/>
                    <a:pt x="10" y="796"/>
                    <a:pt x="10" y="863"/>
                  </a:cubicBezTo>
                  <a:cubicBezTo>
                    <a:pt x="29" y="997"/>
                    <a:pt x="48" y="1122"/>
                    <a:pt x="48" y="1256"/>
                  </a:cubicBezTo>
                  <a:cubicBezTo>
                    <a:pt x="48" y="1342"/>
                    <a:pt x="38" y="1429"/>
                    <a:pt x="29" y="1515"/>
                  </a:cubicBezTo>
                  <a:lnTo>
                    <a:pt x="48" y="1534"/>
                  </a:lnTo>
                  <a:cubicBezTo>
                    <a:pt x="479" y="1534"/>
                    <a:pt x="479" y="978"/>
                    <a:pt x="920" y="978"/>
                  </a:cubicBezTo>
                  <a:cubicBezTo>
                    <a:pt x="1352" y="978"/>
                    <a:pt x="1352" y="1534"/>
                    <a:pt x="1792" y="1534"/>
                  </a:cubicBezTo>
                  <a:cubicBezTo>
                    <a:pt x="2224" y="1534"/>
                    <a:pt x="2224" y="978"/>
                    <a:pt x="2665" y="978"/>
                  </a:cubicBezTo>
                  <a:cubicBezTo>
                    <a:pt x="3096" y="978"/>
                    <a:pt x="3096" y="1534"/>
                    <a:pt x="3537" y="1534"/>
                  </a:cubicBezTo>
                  <a:cubicBezTo>
                    <a:pt x="3968" y="1534"/>
                    <a:pt x="3968" y="1007"/>
                    <a:pt x="4381" y="978"/>
                  </a:cubicBezTo>
                  <a:lnTo>
                    <a:pt x="4381" y="10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4" name="Google Shape;14794;p67"/>
            <p:cNvSpPr/>
            <p:nvPr/>
          </p:nvSpPr>
          <p:spPr>
            <a:xfrm>
              <a:off x="7518417" y="2147781"/>
              <a:ext cx="114782" cy="40217"/>
            </a:xfrm>
            <a:custGeom>
              <a:rect b="b" l="l" r="r" t="t"/>
              <a:pathLst>
                <a:path extrusionOk="0" h="1535" w="4381">
                  <a:moveTo>
                    <a:pt x="0" y="0"/>
                  </a:moveTo>
                  <a:lnTo>
                    <a:pt x="0" y="978"/>
                  </a:lnTo>
                  <a:cubicBezTo>
                    <a:pt x="432" y="978"/>
                    <a:pt x="432" y="1534"/>
                    <a:pt x="863" y="1534"/>
                  </a:cubicBezTo>
                  <a:cubicBezTo>
                    <a:pt x="1304" y="1534"/>
                    <a:pt x="1304" y="978"/>
                    <a:pt x="1735" y="978"/>
                  </a:cubicBezTo>
                  <a:cubicBezTo>
                    <a:pt x="2176" y="978"/>
                    <a:pt x="2176" y="1534"/>
                    <a:pt x="2607" y="1534"/>
                  </a:cubicBezTo>
                  <a:cubicBezTo>
                    <a:pt x="3048" y="1534"/>
                    <a:pt x="3048" y="978"/>
                    <a:pt x="3480" y="978"/>
                  </a:cubicBezTo>
                  <a:cubicBezTo>
                    <a:pt x="3921" y="978"/>
                    <a:pt x="3921" y="1534"/>
                    <a:pt x="4352" y="1534"/>
                  </a:cubicBezTo>
                  <a:lnTo>
                    <a:pt x="4371" y="1505"/>
                  </a:lnTo>
                  <a:cubicBezTo>
                    <a:pt x="4362" y="1419"/>
                    <a:pt x="4352" y="1342"/>
                    <a:pt x="4352" y="1256"/>
                  </a:cubicBezTo>
                  <a:cubicBezTo>
                    <a:pt x="4352" y="1160"/>
                    <a:pt x="4352" y="1074"/>
                    <a:pt x="4371" y="978"/>
                  </a:cubicBezTo>
                  <a:cubicBezTo>
                    <a:pt x="4381" y="892"/>
                    <a:pt x="4352" y="806"/>
                    <a:pt x="4352" y="710"/>
                  </a:cubicBezTo>
                  <a:cubicBezTo>
                    <a:pt x="4352" y="595"/>
                    <a:pt x="4362" y="489"/>
                    <a:pt x="4381" y="374"/>
                  </a:cubicBezTo>
                  <a:cubicBezTo>
                    <a:pt x="4285" y="144"/>
                    <a:pt x="4064" y="0"/>
                    <a:pt x="3825" y="0"/>
                  </a:cubicBez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5" name="Google Shape;14795;p67"/>
            <p:cNvSpPr/>
            <p:nvPr/>
          </p:nvSpPr>
          <p:spPr>
            <a:xfrm>
              <a:off x="7518417" y="2133712"/>
              <a:ext cx="117533" cy="39955"/>
            </a:xfrm>
            <a:custGeom>
              <a:rect b="b" l="l" r="r" t="t"/>
              <a:pathLst>
                <a:path extrusionOk="0" h="1525" w="4486">
                  <a:moveTo>
                    <a:pt x="3830" y="0"/>
                  </a:moveTo>
                  <a:cubicBezTo>
                    <a:pt x="3825" y="0"/>
                    <a:pt x="3820" y="1"/>
                    <a:pt x="3815" y="1"/>
                  </a:cubicBezTo>
                  <a:lnTo>
                    <a:pt x="432" y="1"/>
                  </a:lnTo>
                  <a:cubicBezTo>
                    <a:pt x="192" y="1"/>
                    <a:pt x="0" y="192"/>
                    <a:pt x="0" y="442"/>
                  </a:cubicBezTo>
                  <a:lnTo>
                    <a:pt x="0" y="969"/>
                  </a:lnTo>
                  <a:cubicBezTo>
                    <a:pt x="432" y="969"/>
                    <a:pt x="432" y="1525"/>
                    <a:pt x="863" y="1525"/>
                  </a:cubicBezTo>
                  <a:cubicBezTo>
                    <a:pt x="1304" y="1525"/>
                    <a:pt x="1304" y="969"/>
                    <a:pt x="1735" y="969"/>
                  </a:cubicBezTo>
                  <a:cubicBezTo>
                    <a:pt x="2176" y="969"/>
                    <a:pt x="2176" y="1525"/>
                    <a:pt x="2607" y="1525"/>
                  </a:cubicBezTo>
                  <a:cubicBezTo>
                    <a:pt x="3048" y="1525"/>
                    <a:pt x="3048" y="969"/>
                    <a:pt x="3480" y="969"/>
                  </a:cubicBezTo>
                  <a:cubicBezTo>
                    <a:pt x="3921" y="969"/>
                    <a:pt x="3921" y="1525"/>
                    <a:pt x="4352" y="1525"/>
                  </a:cubicBezTo>
                  <a:lnTo>
                    <a:pt x="4371" y="1506"/>
                  </a:lnTo>
                  <a:cubicBezTo>
                    <a:pt x="4362" y="1419"/>
                    <a:pt x="4352" y="1333"/>
                    <a:pt x="4352" y="1247"/>
                  </a:cubicBezTo>
                  <a:cubicBezTo>
                    <a:pt x="4352" y="1074"/>
                    <a:pt x="4371" y="892"/>
                    <a:pt x="4409" y="720"/>
                  </a:cubicBezTo>
                  <a:cubicBezTo>
                    <a:pt x="4485" y="351"/>
                    <a:pt x="4206" y="0"/>
                    <a:pt x="383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6" name="Google Shape;14796;p67"/>
            <p:cNvSpPr/>
            <p:nvPr/>
          </p:nvSpPr>
          <p:spPr>
            <a:xfrm>
              <a:off x="7762548" y="2133712"/>
              <a:ext cx="117533" cy="39955"/>
            </a:xfrm>
            <a:custGeom>
              <a:rect b="b" l="l" r="r" t="t"/>
              <a:pathLst>
                <a:path extrusionOk="0" h="1525" w="4486">
                  <a:moveTo>
                    <a:pt x="655" y="0"/>
                  </a:moveTo>
                  <a:cubicBezTo>
                    <a:pt x="279" y="0"/>
                    <a:pt x="0" y="351"/>
                    <a:pt x="76" y="720"/>
                  </a:cubicBezTo>
                  <a:cubicBezTo>
                    <a:pt x="114" y="892"/>
                    <a:pt x="133" y="1074"/>
                    <a:pt x="133" y="1247"/>
                  </a:cubicBezTo>
                  <a:cubicBezTo>
                    <a:pt x="133" y="1333"/>
                    <a:pt x="124" y="1419"/>
                    <a:pt x="114" y="1506"/>
                  </a:cubicBezTo>
                  <a:lnTo>
                    <a:pt x="133" y="1525"/>
                  </a:lnTo>
                  <a:cubicBezTo>
                    <a:pt x="565" y="1525"/>
                    <a:pt x="565" y="969"/>
                    <a:pt x="1006" y="969"/>
                  </a:cubicBezTo>
                  <a:cubicBezTo>
                    <a:pt x="1437" y="969"/>
                    <a:pt x="1437" y="1525"/>
                    <a:pt x="1878" y="1525"/>
                  </a:cubicBezTo>
                  <a:cubicBezTo>
                    <a:pt x="2309" y="1525"/>
                    <a:pt x="2309" y="969"/>
                    <a:pt x="2750" y="969"/>
                  </a:cubicBezTo>
                  <a:cubicBezTo>
                    <a:pt x="3182" y="969"/>
                    <a:pt x="3182" y="1525"/>
                    <a:pt x="3622" y="1525"/>
                  </a:cubicBezTo>
                  <a:cubicBezTo>
                    <a:pt x="4054" y="1525"/>
                    <a:pt x="4054" y="969"/>
                    <a:pt x="4485" y="969"/>
                  </a:cubicBezTo>
                  <a:lnTo>
                    <a:pt x="4485" y="442"/>
                  </a:lnTo>
                  <a:cubicBezTo>
                    <a:pt x="4485" y="192"/>
                    <a:pt x="4293" y="1"/>
                    <a:pt x="4054" y="1"/>
                  </a:cubicBezTo>
                  <a:lnTo>
                    <a:pt x="670" y="1"/>
                  </a:lnTo>
                  <a:cubicBezTo>
                    <a:pt x="665" y="1"/>
                    <a:pt x="660" y="0"/>
                    <a:pt x="655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7" name="Google Shape;14797;p67"/>
            <p:cNvSpPr/>
            <p:nvPr/>
          </p:nvSpPr>
          <p:spPr>
            <a:xfrm>
              <a:off x="7604536" y="2228896"/>
              <a:ext cx="22139" cy="18916"/>
            </a:xfrm>
            <a:custGeom>
              <a:rect b="b" l="l" r="r" t="t"/>
              <a:pathLst>
                <a:path extrusionOk="0" h="722" w="845">
                  <a:moveTo>
                    <a:pt x="480" y="1"/>
                  </a:moveTo>
                  <a:cubicBezTo>
                    <a:pt x="164" y="1"/>
                    <a:pt x="1" y="38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8"/>
                    <a:pt x="844" y="365"/>
                  </a:cubicBezTo>
                  <a:cubicBezTo>
                    <a:pt x="844" y="163"/>
                    <a:pt x="68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8" name="Google Shape;14798;p67"/>
            <p:cNvSpPr/>
            <p:nvPr/>
          </p:nvSpPr>
          <p:spPr>
            <a:xfrm>
              <a:off x="7526696" y="2253000"/>
              <a:ext cx="22113" cy="18916"/>
            </a:xfrm>
            <a:custGeom>
              <a:rect b="b" l="l" r="r" t="t"/>
              <a:pathLst>
                <a:path extrusionOk="0" h="722" w="844">
                  <a:moveTo>
                    <a:pt x="480" y="1"/>
                  </a:moveTo>
                  <a:cubicBezTo>
                    <a:pt x="163" y="1"/>
                    <a:pt x="0" y="384"/>
                    <a:pt x="231" y="614"/>
                  </a:cubicBezTo>
                  <a:cubicBezTo>
                    <a:pt x="302" y="689"/>
                    <a:pt x="391" y="722"/>
                    <a:pt x="479" y="722"/>
                  </a:cubicBezTo>
                  <a:cubicBezTo>
                    <a:pt x="664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9" name="Google Shape;14799;p67"/>
            <p:cNvSpPr/>
            <p:nvPr/>
          </p:nvSpPr>
          <p:spPr>
            <a:xfrm>
              <a:off x="7550564" y="2206286"/>
              <a:ext cx="22113" cy="18943"/>
            </a:xfrm>
            <a:custGeom>
              <a:rect b="b" l="l" r="r" t="t"/>
              <a:pathLst>
                <a:path extrusionOk="0" h="723" w="844">
                  <a:moveTo>
                    <a:pt x="489" y="1"/>
                  </a:moveTo>
                  <a:cubicBezTo>
                    <a:pt x="163" y="1"/>
                    <a:pt x="0" y="394"/>
                    <a:pt x="230" y="614"/>
                  </a:cubicBezTo>
                  <a:cubicBezTo>
                    <a:pt x="305" y="689"/>
                    <a:pt x="396" y="722"/>
                    <a:pt x="484" y="722"/>
                  </a:cubicBezTo>
                  <a:cubicBezTo>
                    <a:pt x="669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0" name="Google Shape;14800;p67"/>
            <p:cNvSpPr/>
            <p:nvPr/>
          </p:nvSpPr>
          <p:spPr>
            <a:xfrm>
              <a:off x="7768286" y="2228896"/>
              <a:ext cx="21877" cy="18916"/>
            </a:xfrm>
            <a:custGeom>
              <a:rect b="b" l="l" r="r" t="t"/>
              <a:pathLst>
                <a:path extrusionOk="0" h="722" w="835">
                  <a:moveTo>
                    <a:pt x="480" y="1"/>
                  </a:moveTo>
                  <a:cubicBezTo>
                    <a:pt x="154" y="1"/>
                    <a:pt x="1" y="384"/>
                    <a:pt x="221" y="614"/>
                  </a:cubicBezTo>
                  <a:cubicBezTo>
                    <a:pt x="296" y="689"/>
                    <a:pt x="387" y="722"/>
                    <a:pt x="475" y="722"/>
                  </a:cubicBezTo>
                  <a:cubicBezTo>
                    <a:pt x="660" y="722"/>
                    <a:pt x="835" y="578"/>
                    <a:pt x="835" y="365"/>
                  </a:cubicBezTo>
                  <a:cubicBezTo>
                    <a:pt x="835" y="163"/>
                    <a:pt x="67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1" name="Google Shape;14801;p67"/>
            <p:cNvSpPr/>
            <p:nvPr/>
          </p:nvSpPr>
          <p:spPr>
            <a:xfrm>
              <a:off x="7845891" y="2253000"/>
              <a:ext cx="22113" cy="18916"/>
            </a:xfrm>
            <a:custGeom>
              <a:rect b="b" l="l" r="r" t="t"/>
              <a:pathLst>
                <a:path extrusionOk="0" h="722" w="844">
                  <a:moveTo>
                    <a:pt x="489" y="1"/>
                  </a:moveTo>
                  <a:cubicBezTo>
                    <a:pt x="163" y="1"/>
                    <a:pt x="1" y="384"/>
                    <a:pt x="231" y="614"/>
                  </a:cubicBezTo>
                  <a:cubicBezTo>
                    <a:pt x="305" y="689"/>
                    <a:pt x="395" y="722"/>
                    <a:pt x="484" y="722"/>
                  </a:cubicBezTo>
                  <a:cubicBezTo>
                    <a:pt x="668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2" name="Google Shape;14802;p67"/>
            <p:cNvSpPr/>
            <p:nvPr/>
          </p:nvSpPr>
          <p:spPr>
            <a:xfrm>
              <a:off x="7822022" y="2206286"/>
              <a:ext cx="22139" cy="18943"/>
            </a:xfrm>
            <a:custGeom>
              <a:rect b="b" l="l" r="r" t="t"/>
              <a:pathLst>
                <a:path extrusionOk="0" h="723" w="845">
                  <a:moveTo>
                    <a:pt x="480" y="1"/>
                  </a:moveTo>
                  <a:cubicBezTo>
                    <a:pt x="164" y="1"/>
                    <a:pt x="1" y="39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3" name="Google Shape;14803;p67"/>
            <p:cNvSpPr/>
            <p:nvPr/>
          </p:nvSpPr>
          <p:spPr>
            <a:xfrm>
              <a:off x="7636500" y="2009471"/>
              <a:ext cx="125026" cy="206901"/>
            </a:xfrm>
            <a:custGeom>
              <a:rect b="b" l="l" r="r" t="t"/>
              <a:pathLst>
                <a:path extrusionOk="0" h="7897" w="4772">
                  <a:moveTo>
                    <a:pt x="2380" y="0"/>
                  </a:moveTo>
                  <a:cubicBezTo>
                    <a:pt x="2318" y="0"/>
                    <a:pt x="2256" y="41"/>
                    <a:pt x="2241" y="123"/>
                  </a:cubicBezTo>
                  <a:lnTo>
                    <a:pt x="1762" y="3113"/>
                  </a:lnTo>
                  <a:cubicBezTo>
                    <a:pt x="1647" y="3784"/>
                    <a:pt x="1369" y="4407"/>
                    <a:pt x="947" y="4934"/>
                  </a:cubicBezTo>
                  <a:cubicBezTo>
                    <a:pt x="1" y="6129"/>
                    <a:pt x="856" y="7896"/>
                    <a:pt x="2382" y="7896"/>
                  </a:cubicBezTo>
                  <a:cubicBezTo>
                    <a:pt x="2386" y="7896"/>
                    <a:pt x="2391" y="7896"/>
                    <a:pt x="2395" y="7896"/>
                  </a:cubicBezTo>
                  <a:cubicBezTo>
                    <a:pt x="3928" y="7887"/>
                    <a:pt x="4772" y="6113"/>
                    <a:pt x="3804" y="4915"/>
                  </a:cubicBezTo>
                  <a:cubicBezTo>
                    <a:pt x="3449" y="4474"/>
                    <a:pt x="3190" y="3957"/>
                    <a:pt x="3056" y="3410"/>
                  </a:cubicBezTo>
                  <a:lnTo>
                    <a:pt x="2874" y="2356"/>
                  </a:lnTo>
                  <a:lnTo>
                    <a:pt x="2519" y="123"/>
                  </a:lnTo>
                  <a:cubicBezTo>
                    <a:pt x="2505" y="41"/>
                    <a:pt x="2443" y="0"/>
                    <a:pt x="2380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4" name="Google Shape;14804;p67"/>
            <p:cNvSpPr/>
            <p:nvPr/>
          </p:nvSpPr>
          <p:spPr>
            <a:xfrm>
              <a:off x="7688167" y="2009471"/>
              <a:ext cx="73412" cy="206639"/>
            </a:xfrm>
            <a:custGeom>
              <a:rect b="b" l="l" r="r" t="t"/>
              <a:pathLst>
                <a:path extrusionOk="0" h="7887" w="2802">
                  <a:moveTo>
                    <a:pt x="408" y="0"/>
                  </a:moveTo>
                  <a:cubicBezTo>
                    <a:pt x="346" y="0"/>
                    <a:pt x="284" y="41"/>
                    <a:pt x="269" y="123"/>
                  </a:cubicBezTo>
                  <a:lnTo>
                    <a:pt x="1" y="1800"/>
                  </a:lnTo>
                  <a:lnTo>
                    <a:pt x="87" y="2356"/>
                  </a:lnTo>
                  <a:lnTo>
                    <a:pt x="269" y="3401"/>
                  </a:lnTo>
                  <a:cubicBezTo>
                    <a:pt x="403" y="3957"/>
                    <a:pt x="653" y="4474"/>
                    <a:pt x="1017" y="4915"/>
                  </a:cubicBezTo>
                  <a:cubicBezTo>
                    <a:pt x="1860" y="5960"/>
                    <a:pt x="1314" y="7542"/>
                    <a:pt x="1" y="7839"/>
                  </a:cubicBezTo>
                  <a:cubicBezTo>
                    <a:pt x="125" y="7867"/>
                    <a:pt x="260" y="7887"/>
                    <a:pt x="384" y="7887"/>
                  </a:cubicBezTo>
                  <a:cubicBezTo>
                    <a:pt x="396" y="7887"/>
                    <a:pt x="409" y="7887"/>
                    <a:pt x="421" y="7887"/>
                  </a:cubicBezTo>
                  <a:cubicBezTo>
                    <a:pt x="1941" y="7887"/>
                    <a:pt x="2802" y="6104"/>
                    <a:pt x="1832" y="4915"/>
                  </a:cubicBezTo>
                  <a:cubicBezTo>
                    <a:pt x="1477" y="4474"/>
                    <a:pt x="1218" y="3957"/>
                    <a:pt x="1094" y="3410"/>
                  </a:cubicBezTo>
                  <a:lnTo>
                    <a:pt x="911" y="2356"/>
                  </a:lnTo>
                  <a:lnTo>
                    <a:pt x="547" y="123"/>
                  </a:lnTo>
                  <a:cubicBezTo>
                    <a:pt x="533" y="41"/>
                    <a:pt x="471" y="0"/>
                    <a:pt x="40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05" name="Google Shape;14805;p67"/>
          <p:cNvGrpSpPr/>
          <p:nvPr/>
        </p:nvGrpSpPr>
        <p:grpSpPr>
          <a:xfrm>
            <a:off x="7079672" y="1991053"/>
            <a:ext cx="362163" cy="327264"/>
            <a:chOff x="7079672" y="1991053"/>
            <a:chExt cx="362163" cy="327264"/>
          </a:xfrm>
        </p:grpSpPr>
        <p:sp>
          <p:nvSpPr>
            <p:cNvPr id="14806" name="Google Shape;14806;p67"/>
            <p:cNvSpPr/>
            <p:nvPr/>
          </p:nvSpPr>
          <p:spPr>
            <a:xfrm>
              <a:off x="7418202" y="2117651"/>
              <a:ext cx="23632" cy="200666"/>
            </a:xfrm>
            <a:custGeom>
              <a:rect b="b" l="l" r="r" t="t"/>
              <a:pathLst>
                <a:path extrusionOk="0" h="7659" w="902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7" name="Google Shape;14807;p67"/>
            <p:cNvSpPr/>
            <p:nvPr/>
          </p:nvSpPr>
          <p:spPr>
            <a:xfrm>
              <a:off x="7423992" y="2117651"/>
              <a:ext cx="17842" cy="200666"/>
            </a:xfrm>
            <a:custGeom>
              <a:rect b="b" l="l" r="r" t="t"/>
              <a:pathLst>
                <a:path extrusionOk="0" h="7659" w="681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8" name="Google Shape;14808;p67"/>
            <p:cNvSpPr/>
            <p:nvPr/>
          </p:nvSpPr>
          <p:spPr>
            <a:xfrm>
              <a:off x="7103540" y="2161353"/>
              <a:ext cx="104748" cy="94687"/>
            </a:xfrm>
            <a:custGeom>
              <a:rect b="b" l="l" r="r" t="t"/>
              <a:pathLst>
                <a:path extrusionOk="0" h="3614" w="3998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D2D9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9" name="Google Shape;14809;p67"/>
            <p:cNvSpPr/>
            <p:nvPr/>
          </p:nvSpPr>
          <p:spPr>
            <a:xfrm>
              <a:off x="7190419" y="2161353"/>
              <a:ext cx="17868" cy="94687"/>
            </a:xfrm>
            <a:custGeom>
              <a:rect b="b" l="l" r="r" t="t"/>
              <a:pathLst>
                <a:path extrusionOk="0" h="3614" w="682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0" name="Google Shape;14810;p67"/>
            <p:cNvSpPr/>
            <p:nvPr/>
          </p:nvSpPr>
          <p:spPr>
            <a:xfrm>
              <a:off x="7103540" y="2090010"/>
              <a:ext cx="71343" cy="71369"/>
            </a:xfrm>
            <a:custGeom>
              <a:rect b="b" l="l" r="r" t="t"/>
              <a:pathLst>
                <a:path extrusionOk="0" h="2724" w="2723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1" name="Google Shape;14811;p67"/>
            <p:cNvSpPr/>
            <p:nvPr/>
          </p:nvSpPr>
          <p:spPr>
            <a:xfrm>
              <a:off x="7103540" y="2090010"/>
              <a:ext cx="71343" cy="71369"/>
            </a:xfrm>
            <a:custGeom>
              <a:rect b="b" l="l" r="r" t="t"/>
              <a:pathLst>
                <a:path extrusionOk="0" h="2724" w="2723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2" name="Google Shape;14812;p67"/>
            <p:cNvSpPr/>
            <p:nvPr/>
          </p:nvSpPr>
          <p:spPr>
            <a:xfrm>
              <a:off x="7139198" y="2256013"/>
              <a:ext cx="16847" cy="62304"/>
            </a:xfrm>
            <a:custGeom>
              <a:rect b="b" l="l" r="r" t="t"/>
              <a:pathLst>
                <a:path extrusionOk="0" h="2378" w="643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3" name="Google Shape;14813;p67"/>
            <p:cNvSpPr/>
            <p:nvPr/>
          </p:nvSpPr>
          <p:spPr>
            <a:xfrm>
              <a:off x="7193930" y="2002424"/>
              <a:ext cx="11083" cy="38147"/>
            </a:xfrm>
            <a:custGeom>
              <a:rect b="b" l="l" r="r" t="t"/>
              <a:pathLst>
                <a:path extrusionOk="0" h="1456" w="423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4" name="Google Shape;14814;p67"/>
            <p:cNvSpPr/>
            <p:nvPr/>
          </p:nvSpPr>
          <p:spPr>
            <a:xfrm>
              <a:off x="7193930" y="2072063"/>
              <a:ext cx="11083" cy="47108"/>
            </a:xfrm>
            <a:custGeom>
              <a:rect b="b" l="l" r="r" t="t"/>
              <a:pathLst>
                <a:path extrusionOk="0" h="1798" w="423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5" name="Google Shape;14815;p67"/>
            <p:cNvSpPr/>
            <p:nvPr/>
          </p:nvSpPr>
          <p:spPr>
            <a:xfrm>
              <a:off x="7177371" y="2029488"/>
              <a:ext cx="43964" cy="47998"/>
            </a:xfrm>
            <a:custGeom>
              <a:rect b="b" l="l" r="r" t="t"/>
              <a:pathLst>
                <a:path extrusionOk="0" h="1832" w="1678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6" name="Google Shape;14816;p67"/>
            <p:cNvSpPr/>
            <p:nvPr/>
          </p:nvSpPr>
          <p:spPr>
            <a:xfrm>
              <a:off x="7197205" y="2029488"/>
              <a:ext cx="24130" cy="47998"/>
            </a:xfrm>
            <a:custGeom>
              <a:rect b="b" l="l" r="r" t="t"/>
              <a:pathLst>
                <a:path extrusionOk="0" h="1832" w="921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7" name="Google Shape;14817;p67"/>
            <p:cNvSpPr/>
            <p:nvPr/>
          </p:nvSpPr>
          <p:spPr>
            <a:xfrm>
              <a:off x="7208261" y="2145528"/>
              <a:ext cx="209705" cy="129611"/>
            </a:xfrm>
            <a:custGeom>
              <a:rect b="b" l="l" r="r" t="t"/>
              <a:pathLst>
                <a:path extrusionOk="0" h="4947" w="8004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8" name="Google Shape;14818;p67"/>
            <p:cNvSpPr/>
            <p:nvPr/>
          </p:nvSpPr>
          <p:spPr>
            <a:xfrm>
              <a:off x="7391321" y="2145528"/>
              <a:ext cx="26645" cy="129611"/>
            </a:xfrm>
            <a:custGeom>
              <a:rect b="b" l="l" r="r" t="t"/>
              <a:pathLst>
                <a:path extrusionOk="0" h="4947" w="1017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9" name="Google Shape;14819;p67"/>
            <p:cNvSpPr/>
            <p:nvPr/>
          </p:nvSpPr>
          <p:spPr>
            <a:xfrm>
              <a:off x="7139198" y="1991053"/>
              <a:ext cx="88189" cy="122092"/>
            </a:xfrm>
            <a:custGeom>
              <a:rect b="b" l="l" r="r" t="t"/>
              <a:pathLst>
                <a:path extrusionOk="0" h="4660" w="3366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0" name="Google Shape;14820;p67"/>
            <p:cNvSpPr/>
            <p:nvPr/>
          </p:nvSpPr>
          <p:spPr>
            <a:xfrm>
              <a:off x="7079672" y="2018406"/>
              <a:ext cx="23894" cy="299911"/>
            </a:xfrm>
            <a:custGeom>
              <a:rect b="b" l="l" r="r" t="t"/>
              <a:pathLst>
                <a:path extrusionOk="0" h="11447" w="912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1" name="Google Shape;14821;p67"/>
            <p:cNvSpPr/>
            <p:nvPr/>
          </p:nvSpPr>
          <p:spPr>
            <a:xfrm>
              <a:off x="7085698" y="2018379"/>
              <a:ext cx="17868" cy="299938"/>
            </a:xfrm>
            <a:custGeom>
              <a:rect b="b" l="l" r="r" t="t"/>
              <a:pathLst>
                <a:path extrusionOk="0" h="11448" w="682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22" name="Google Shape;14822;p67"/>
          <p:cNvGrpSpPr/>
          <p:nvPr/>
        </p:nvGrpSpPr>
        <p:grpSpPr>
          <a:xfrm>
            <a:off x="6641188" y="2035514"/>
            <a:ext cx="361901" cy="238132"/>
            <a:chOff x="6641188" y="2035514"/>
            <a:chExt cx="361901" cy="238132"/>
          </a:xfrm>
        </p:grpSpPr>
        <p:sp>
          <p:nvSpPr>
            <p:cNvPr id="14823" name="Google Shape;14823;p67"/>
            <p:cNvSpPr/>
            <p:nvPr/>
          </p:nvSpPr>
          <p:spPr>
            <a:xfrm>
              <a:off x="6641188" y="2035514"/>
              <a:ext cx="361901" cy="220787"/>
            </a:xfrm>
            <a:custGeom>
              <a:rect b="b" l="l" r="r" t="t"/>
              <a:pathLst>
                <a:path extrusionOk="0" h="8427" w="13813">
                  <a:moveTo>
                    <a:pt x="451" y="1"/>
                  </a:moveTo>
                  <a:cubicBezTo>
                    <a:pt x="202" y="1"/>
                    <a:pt x="0" y="202"/>
                    <a:pt x="0" y="461"/>
                  </a:cubicBezTo>
                  <a:lnTo>
                    <a:pt x="0" y="7976"/>
                  </a:lnTo>
                  <a:cubicBezTo>
                    <a:pt x="0" y="8225"/>
                    <a:pt x="202" y="8426"/>
                    <a:pt x="451" y="8426"/>
                  </a:cubicBezTo>
                  <a:lnTo>
                    <a:pt x="13362" y="8426"/>
                  </a:lnTo>
                  <a:cubicBezTo>
                    <a:pt x="13612" y="8426"/>
                    <a:pt x="13813" y="8225"/>
                    <a:pt x="13813" y="7985"/>
                  </a:cubicBezTo>
                  <a:lnTo>
                    <a:pt x="13813" y="461"/>
                  </a:lnTo>
                  <a:cubicBezTo>
                    <a:pt x="13813" y="202"/>
                    <a:pt x="13612" y="1"/>
                    <a:pt x="13362" y="1"/>
                  </a:cubicBez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4" name="Google Shape;14824;p67"/>
            <p:cNvSpPr/>
            <p:nvPr/>
          </p:nvSpPr>
          <p:spPr>
            <a:xfrm>
              <a:off x="6641188" y="2035514"/>
              <a:ext cx="361901" cy="220787"/>
            </a:xfrm>
            <a:custGeom>
              <a:rect b="b" l="l" r="r" t="t"/>
              <a:pathLst>
                <a:path extrusionOk="0" h="8427" w="13813">
                  <a:moveTo>
                    <a:pt x="12864" y="1"/>
                  </a:moveTo>
                  <a:lnTo>
                    <a:pt x="12864" y="6883"/>
                  </a:lnTo>
                  <a:cubicBezTo>
                    <a:pt x="12864" y="7132"/>
                    <a:pt x="12653" y="7343"/>
                    <a:pt x="12394" y="7343"/>
                  </a:cubicBezTo>
                  <a:lnTo>
                    <a:pt x="0" y="7343"/>
                  </a:lnTo>
                  <a:lnTo>
                    <a:pt x="0" y="7957"/>
                  </a:lnTo>
                  <a:cubicBezTo>
                    <a:pt x="0" y="8215"/>
                    <a:pt x="211" y="8426"/>
                    <a:pt x="460" y="8426"/>
                  </a:cubicBezTo>
                  <a:lnTo>
                    <a:pt x="13343" y="8426"/>
                  </a:lnTo>
                  <a:cubicBezTo>
                    <a:pt x="13602" y="8426"/>
                    <a:pt x="13813" y="8215"/>
                    <a:pt x="13813" y="7957"/>
                  </a:cubicBezTo>
                  <a:lnTo>
                    <a:pt x="13813" y="470"/>
                  </a:lnTo>
                  <a:cubicBezTo>
                    <a:pt x="13813" y="212"/>
                    <a:pt x="13602" y="1"/>
                    <a:pt x="13353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5" name="Google Shape;14825;p67"/>
            <p:cNvSpPr/>
            <p:nvPr/>
          </p:nvSpPr>
          <p:spPr>
            <a:xfrm>
              <a:off x="6681615" y="2256275"/>
              <a:ext cx="65579" cy="17371"/>
            </a:xfrm>
            <a:custGeom>
              <a:rect b="b" l="l" r="r" t="t"/>
              <a:pathLst>
                <a:path extrusionOk="0" h="663" w="2503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7" y="662"/>
                  </a:cubicBezTo>
                  <a:lnTo>
                    <a:pt x="2196" y="662"/>
                  </a:lnTo>
                  <a:cubicBezTo>
                    <a:pt x="2201" y="662"/>
                    <a:pt x="2206" y="662"/>
                    <a:pt x="2211" y="662"/>
                  </a:cubicBezTo>
                  <a:cubicBezTo>
                    <a:pt x="2368" y="662"/>
                    <a:pt x="2502" y="522"/>
                    <a:pt x="2502" y="355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6" name="Google Shape;14826;p67"/>
            <p:cNvSpPr/>
            <p:nvPr/>
          </p:nvSpPr>
          <p:spPr>
            <a:xfrm>
              <a:off x="6897084" y="2256275"/>
              <a:ext cx="65579" cy="17371"/>
            </a:xfrm>
            <a:custGeom>
              <a:rect b="b" l="l" r="r" t="t"/>
              <a:pathLst>
                <a:path extrusionOk="0" h="663" w="2503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8" y="662"/>
                  </a:cubicBezTo>
                  <a:lnTo>
                    <a:pt x="2196" y="662"/>
                  </a:lnTo>
                  <a:cubicBezTo>
                    <a:pt x="2201" y="662"/>
                    <a:pt x="2207" y="662"/>
                    <a:pt x="2212" y="662"/>
                  </a:cubicBezTo>
                  <a:cubicBezTo>
                    <a:pt x="2377" y="662"/>
                    <a:pt x="2503" y="522"/>
                    <a:pt x="2503" y="355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7" name="Google Shape;14827;p67"/>
            <p:cNvSpPr/>
            <p:nvPr/>
          </p:nvSpPr>
          <p:spPr>
            <a:xfrm>
              <a:off x="6666288" y="2064151"/>
              <a:ext cx="191653" cy="163776"/>
            </a:xfrm>
            <a:custGeom>
              <a:rect b="b" l="l" r="r" t="t"/>
              <a:pathLst>
                <a:path extrusionOk="0" h="6251" w="7315">
                  <a:moveTo>
                    <a:pt x="329" y="0"/>
                  </a:moveTo>
                  <a:cubicBezTo>
                    <a:pt x="145" y="0"/>
                    <a:pt x="1" y="150"/>
                    <a:pt x="1" y="336"/>
                  </a:cubicBezTo>
                  <a:lnTo>
                    <a:pt x="1" y="5905"/>
                  </a:lnTo>
                  <a:cubicBezTo>
                    <a:pt x="1" y="6097"/>
                    <a:pt x="154" y="6250"/>
                    <a:pt x="346" y="6250"/>
                  </a:cubicBezTo>
                  <a:lnTo>
                    <a:pt x="6970" y="6250"/>
                  </a:lnTo>
                  <a:cubicBezTo>
                    <a:pt x="7161" y="6250"/>
                    <a:pt x="7315" y="6097"/>
                    <a:pt x="7315" y="5905"/>
                  </a:cubicBezTo>
                  <a:lnTo>
                    <a:pt x="7315" y="336"/>
                  </a:lnTo>
                  <a:cubicBezTo>
                    <a:pt x="7315" y="150"/>
                    <a:pt x="7170" y="0"/>
                    <a:pt x="6987" y="0"/>
                  </a:cubicBezTo>
                  <a:cubicBezTo>
                    <a:pt x="6981" y="0"/>
                    <a:pt x="6975" y="0"/>
                    <a:pt x="6970" y="1"/>
                  </a:cubicBezTo>
                  <a:lnTo>
                    <a:pt x="346" y="1"/>
                  </a:lnTo>
                  <a:cubicBezTo>
                    <a:pt x="340" y="0"/>
                    <a:pt x="335" y="0"/>
                    <a:pt x="329" y="0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8" name="Google Shape;14828;p67"/>
            <p:cNvSpPr/>
            <p:nvPr/>
          </p:nvSpPr>
          <p:spPr>
            <a:xfrm>
              <a:off x="6666288" y="2063653"/>
              <a:ext cx="191915" cy="164274"/>
            </a:xfrm>
            <a:custGeom>
              <a:rect b="b" l="l" r="r" t="t"/>
              <a:pathLst>
                <a:path extrusionOk="0" h="6270" w="7325">
                  <a:moveTo>
                    <a:pt x="6960" y="0"/>
                  </a:moveTo>
                  <a:lnTo>
                    <a:pt x="6577" y="10"/>
                  </a:lnTo>
                  <a:lnTo>
                    <a:pt x="6577" y="4333"/>
                  </a:lnTo>
                  <a:cubicBezTo>
                    <a:pt x="6577" y="4994"/>
                    <a:pt x="6040" y="5531"/>
                    <a:pt x="5378" y="5531"/>
                  </a:cubicBezTo>
                  <a:lnTo>
                    <a:pt x="1" y="5531"/>
                  </a:lnTo>
                  <a:lnTo>
                    <a:pt x="1" y="5915"/>
                  </a:lnTo>
                  <a:cubicBezTo>
                    <a:pt x="1" y="6106"/>
                    <a:pt x="164" y="6269"/>
                    <a:pt x="365" y="6269"/>
                  </a:cubicBezTo>
                  <a:lnTo>
                    <a:pt x="6960" y="6269"/>
                  </a:lnTo>
                  <a:cubicBezTo>
                    <a:pt x="7161" y="6269"/>
                    <a:pt x="7324" y="6106"/>
                    <a:pt x="7324" y="5915"/>
                  </a:cubicBezTo>
                  <a:lnTo>
                    <a:pt x="7324" y="365"/>
                  </a:lnTo>
                  <a:cubicBezTo>
                    <a:pt x="7324" y="163"/>
                    <a:pt x="7161" y="0"/>
                    <a:pt x="6960" y="0"/>
                  </a:cubicBezTo>
                  <a:close/>
                </a:path>
              </a:pathLst>
            </a:custGeom>
            <a:solidFill>
              <a:srgbClr val="77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9" name="Google Shape;14829;p67"/>
            <p:cNvSpPr/>
            <p:nvPr/>
          </p:nvSpPr>
          <p:spPr>
            <a:xfrm>
              <a:off x="6892315" y="2171387"/>
              <a:ext cx="75115" cy="64321"/>
            </a:xfrm>
            <a:custGeom>
              <a:rect b="b" l="l" r="r" t="t"/>
              <a:pathLst>
                <a:path extrusionOk="0" h="2455" w="2867">
                  <a:moveTo>
                    <a:pt x="1640" y="0"/>
                  </a:moveTo>
                  <a:cubicBezTo>
                    <a:pt x="547" y="0"/>
                    <a:pt x="1" y="1323"/>
                    <a:pt x="768" y="2090"/>
                  </a:cubicBezTo>
                  <a:cubicBezTo>
                    <a:pt x="1019" y="2342"/>
                    <a:pt x="1329" y="2455"/>
                    <a:pt x="1632" y="2455"/>
                  </a:cubicBezTo>
                  <a:cubicBezTo>
                    <a:pt x="2263" y="2455"/>
                    <a:pt x="2867" y="1966"/>
                    <a:pt x="2867" y="1227"/>
                  </a:cubicBezTo>
                  <a:cubicBezTo>
                    <a:pt x="2857" y="547"/>
                    <a:pt x="2311" y="0"/>
                    <a:pt x="164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0" name="Google Shape;14830;p67"/>
            <p:cNvSpPr/>
            <p:nvPr/>
          </p:nvSpPr>
          <p:spPr>
            <a:xfrm>
              <a:off x="6925485" y="2171387"/>
              <a:ext cx="44461" cy="64111"/>
            </a:xfrm>
            <a:custGeom>
              <a:rect b="b" l="l" r="r" t="t"/>
              <a:pathLst>
                <a:path extrusionOk="0" h="2447" w="1697">
                  <a:moveTo>
                    <a:pt x="374" y="0"/>
                  </a:moveTo>
                  <a:cubicBezTo>
                    <a:pt x="240" y="0"/>
                    <a:pt x="115" y="20"/>
                    <a:pt x="0" y="58"/>
                  </a:cubicBezTo>
                  <a:cubicBezTo>
                    <a:pt x="1131" y="422"/>
                    <a:pt x="1131" y="2023"/>
                    <a:pt x="0" y="2387"/>
                  </a:cubicBezTo>
                  <a:cubicBezTo>
                    <a:pt x="125" y="2428"/>
                    <a:pt x="251" y="2447"/>
                    <a:pt x="375" y="2447"/>
                  </a:cubicBezTo>
                  <a:cubicBezTo>
                    <a:pt x="956" y="2447"/>
                    <a:pt x="1487" y="2026"/>
                    <a:pt x="1582" y="1410"/>
                  </a:cubicBezTo>
                  <a:cubicBezTo>
                    <a:pt x="1697" y="671"/>
                    <a:pt x="1122" y="0"/>
                    <a:pt x="37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1" name="Google Shape;14831;p67"/>
            <p:cNvSpPr/>
            <p:nvPr/>
          </p:nvSpPr>
          <p:spPr>
            <a:xfrm>
              <a:off x="6889302" y="2064151"/>
              <a:ext cx="40715" cy="19624"/>
            </a:xfrm>
            <a:custGeom>
              <a:rect b="b" l="l" r="r" t="t"/>
              <a:pathLst>
                <a:path extrusionOk="0" h="749" w="1554">
                  <a:moveTo>
                    <a:pt x="317" y="1"/>
                  </a:moveTo>
                  <a:cubicBezTo>
                    <a:pt x="145" y="1"/>
                    <a:pt x="1" y="144"/>
                    <a:pt x="1" y="317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595"/>
                    <a:pt x="1554" y="422"/>
                  </a:cubicBezTo>
                  <a:lnTo>
                    <a:pt x="1554" y="317"/>
                  </a:lnTo>
                  <a:cubicBezTo>
                    <a:pt x="1554" y="144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2" name="Google Shape;14832;p67"/>
            <p:cNvSpPr/>
            <p:nvPr/>
          </p:nvSpPr>
          <p:spPr>
            <a:xfrm>
              <a:off x="6908402" y="2063889"/>
              <a:ext cx="21615" cy="19886"/>
            </a:xfrm>
            <a:custGeom>
              <a:rect b="b" l="l" r="r" t="t"/>
              <a:pathLst>
                <a:path extrusionOk="0" h="759" w="825">
                  <a:moveTo>
                    <a:pt x="0" y="1"/>
                  </a:moveTo>
                  <a:cubicBezTo>
                    <a:pt x="192" y="1"/>
                    <a:pt x="336" y="154"/>
                    <a:pt x="336" y="336"/>
                  </a:cubicBezTo>
                  <a:lnTo>
                    <a:pt x="336" y="423"/>
                  </a:lnTo>
                  <a:cubicBezTo>
                    <a:pt x="336" y="605"/>
                    <a:pt x="192" y="758"/>
                    <a:pt x="0" y="758"/>
                  </a:cubicBezTo>
                  <a:lnTo>
                    <a:pt x="489" y="758"/>
                  </a:lnTo>
                  <a:cubicBezTo>
                    <a:pt x="671" y="758"/>
                    <a:pt x="825" y="605"/>
                    <a:pt x="825" y="423"/>
                  </a:cubicBezTo>
                  <a:lnTo>
                    <a:pt x="825" y="336"/>
                  </a:lnTo>
                  <a:cubicBezTo>
                    <a:pt x="825" y="154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3" name="Google Shape;14833;p67"/>
            <p:cNvSpPr/>
            <p:nvPr/>
          </p:nvSpPr>
          <p:spPr>
            <a:xfrm>
              <a:off x="6889302" y="2099049"/>
              <a:ext cx="40715" cy="19624"/>
            </a:xfrm>
            <a:custGeom>
              <a:rect b="b" l="l" r="r" t="t"/>
              <a:pathLst>
                <a:path extrusionOk="0" h="749" w="1554">
                  <a:moveTo>
                    <a:pt x="317" y="1"/>
                  </a:moveTo>
                  <a:cubicBezTo>
                    <a:pt x="145" y="1"/>
                    <a:pt x="1" y="145"/>
                    <a:pt x="1" y="317"/>
                  </a:cubicBezTo>
                  <a:lnTo>
                    <a:pt x="1" y="423"/>
                  </a:lnTo>
                  <a:cubicBezTo>
                    <a:pt x="1" y="605"/>
                    <a:pt x="145" y="749"/>
                    <a:pt x="317" y="749"/>
                  </a:cubicBezTo>
                  <a:lnTo>
                    <a:pt x="1228" y="749"/>
                  </a:lnTo>
                  <a:cubicBezTo>
                    <a:pt x="1410" y="749"/>
                    <a:pt x="1554" y="605"/>
                    <a:pt x="1554" y="423"/>
                  </a:cubicBezTo>
                  <a:lnTo>
                    <a:pt x="1554" y="317"/>
                  </a:lnTo>
                  <a:cubicBezTo>
                    <a:pt x="1554" y="145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4" name="Google Shape;14834;p67"/>
            <p:cNvSpPr/>
            <p:nvPr/>
          </p:nvSpPr>
          <p:spPr>
            <a:xfrm>
              <a:off x="6889302" y="2133974"/>
              <a:ext cx="40715" cy="19598"/>
            </a:xfrm>
            <a:custGeom>
              <a:rect b="b" l="l" r="r" t="t"/>
              <a:pathLst>
                <a:path extrusionOk="0" h="748" w="1554">
                  <a:moveTo>
                    <a:pt x="317" y="0"/>
                  </a:moveTo>
                  <a:cubicBezTo>
                    <a:pt x="145" y="0"/>
                    <a:pt x="1" y="144"/>
                    <a:pt x="1" y="326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604"/>
                    <a:pt x="1554" y="422"/>
                  </a:cubicBezTo>
                  <a:lnTo>
                    <a:pt x="1554" y="326"/>
                  </a:lnTo>
                  <a:cubicBezTo>
                    <a:pt x="1554" y="144"/>
                    <a:pt x="1410" y="0"/>
                    <a:pt x="122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5" name="Google Shape;14835;p67"/>
            <p:cNvSpPr/>
            <p:nvPr/>
          </p:nvSpPr>
          <p:spPr>
            <a:xfrm>
              <a:off x="6908402" y="2099049"/>
              <a:ext cx="21615" cy="19624"/>
            </a:xfrm>
            <a:custGeom>
              <a:rect b="b" l="l" r="r" t="t"/>
              <a:pathLst>
                <a:path extrusionOk="0" h="749" w="825">
                  <a:moveTo>
                    <a:pt x="0" y="1"/>
                  </a:moveTo>
                  <a:cubicBezTo>
                    <a:pt x="192" y="1"/>
                    <a:pt x="336" y="145"/>
                    <a:pt x="336" y="336"/>
                  </a:cubicBezTo>
                  <a:lnTo>
                    <a:pt x="336" y="413"/>
                  </a:lnTo>
                  <a:cubicBezTo>
                    <a:pt x="336" y="595"/>
                    <a:pt x="192" y="749"/>
                    <a:pt x="0" y="749"/>
                  </a:cubicBezTo>
                  <a:lnTo>
                    <a:pt x="489" y="749"/>
                  </a:lnTo>
                  <a:cubicBezTo>
                    <a:pt x="671" y="749"/>
                    <a:pt x="825" y="605"/>
                    <a:pt x="825" y="413"/>
                  </a:cubicBezTo>
                  <a:lnTo>
                    <a:pt x="825" y="336"/>
                  </a:lnTo>
                  <a:cubicBezTo>
                    <a:pt x="825" y="145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6" name="Google Shape;14836;p67"/>
            <p:cNvSpPr/>
            <p:nvPr/>
          </p:nvSpPr>
          <p:spPr>
            <a:xfrm>
              <a:off x="6908402" y="2133974"/>
              <a:ext cx="21615" cy="19598"/>
            </a:xfrm>
            <a:custGeom>
              <a:rect b="b" l="l" r="r" t="t"/>
              <a:pathLst>
                <a:path extrusionOk="0" h="748" w="825">
                  <a:moveTo>
                    <a:pt x="0" y="0"/>
                  </a:moveTo>
                  <a:cubicBezTo>
                    <a:pt x="192" y="0"/>
                    <a:pt x="336" y="144"/>
                    <a:pt x="336" y="326"/>
                  </a:cubicBezTo>
                  <a:lnTo>
                    <a:pt x="336" y="412"/>
                  </a:lnTo>
                  <a:cubicBezTo>
                    <a:pt x="336" y="595"/>
                    <a:pt x="192" y="748"/>
                    <a:pt x="0" y="748"/>
                  </a:cubicBezTo>
                  <a:lnTo>
                    <a:pt x="489" y="748"/>
                  </a:lnTo>
                  <a:cubicBezTo>
                    <a:pt x="671" y="748"/>
                    <a:pt x="825" y="595"/>
                    <a:pt x="825" y="412"/>
                  </a:cubicBezTo>
                  <a:lnTo>
                    <a:pt x="825" y="326"/>
                  </a:lnTo>
                  <a:cubicBezTo>
                    <a:pt x="825" y="144"/>
                    <a:pt x="671" y="0"/>
                    <a:pt x="489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7" name="Google Shape;14837;p67"/>
            <p:cNvSpPr/>
            <p:nvPr/>
          </p:nvSpPr>
          <p:spPr>
            <a:xfrm>
              <a:off x="6947833" y="2064151"/>
              <a:ext cx="33405" cy="89421"/>
            </a:xfrm>
            <a:custGeom>
              <a:rect b="b" l="l" r="r" t="t"/>
              <a:pathLst>
                <a:path extrusionOk="0" h="3413" w="1275">
                  <a:moveTo>
                    <a:pt x="297" y="1"/>
                  </a:moveTo>
                  <a:cubicBezTo>
                    <a:pt x="134" y="1"/>
                    <a:pt x="0" y="135"/>
                    <a:pt x="0" y="298"/>
                  </a:cubicBezTo>
                  <a:lnTo>
                    <a:pt x="0" y="3116"/>
                  </a:lnTo>
                  <a:cubicBezTo>
                    <a:pt x="0" y="3279"/>
                    <a:pt x="134" y="3413"/>
                    <a:pt x="297" y="3413"/>
                  </a:cubicBezTo>
                  <a:lnTo>
                    <a:pt x="978" y="3413"/>
                  </a:lnTo>
                  <a:cubicBezTo>
                    <a:pt x="1141" y="3413"/>
                    <a:pt x="1275" y="3279"/>
                    <a:pt x="1275" y="3116"/>
                  </a:cubicBezTo>
                  <a:lnTo>
                    <a:pt x="1275" y="298"/>
                  </a:lnTo>
                  <a:cubicBezTo>
                    <a:pt x="1275" y="135"/>
                    <a:pt x="1141" y="1"/>
                    <a:pt x="97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8" name="Google Shape;14838;p67"/>
            <p:cNvSpPr/>
            <p:nvPr/>
          </p:nvSpPr>
          <p:spPr>
            <a:xfrm>
              <a:off x="6960645" y="2063889"/>
              <a:ext cx="20593" cy="89683"/>
            </a:xfrm>
            <a:custGeom>
              <a:rect b="b" l="l" r="r" t="t"/>
              <a:pathLst>
                <a:path extrusionOk="0" h="3423" w="786">
                  <a:moveTo>
                    <a:pt x="0" y="1"/>
                  </a:moveTo>
                  <a:cubicBezTo>
                    <a:pt x="173" y="1"/>
                    <a:pt x="307" y="145"/>
                    <a:pt x="307" y="317"/>
                  </a:cubicBezTo>
                  <a:lnTo>
                    <a:pt x="307" y="3116"/>
                  </a:lnTo>
                  <a:cubicBezTo>
                    <a:pt x="307" y="3279"/>
                    <a:pt x="173" y="3423"/>
                    <a:pt x="0" y="3423"/>
                  </a:cubicBezTo>
                  <a:lnTo>
                    <a:pt x="479" y="3423"/>
                  </a:lnTo>
                  <a:cubicBezTo>
                    <a:pt x="652" y="3423"/>
                    <a:pt x="786" y="3279"/>
                    <a:pt x="786" y="3116"/>
                  </a:cubicBezTo>
                  <a:lnTo>
                    <a:pt x="786" y="317"/>
                  </a:lnTo>
                  <a:cubicBezTo>
                    <a:pt x="786" y="145"/>
                    <a:pt x="642" y="1"/>
                    <a:pt x="4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9" name="Google Shape;14839;p67"/>
            <p:cNvSpPr/>
            <p:nvPr/>
          </p:nvSpPr>
          <p:spPr>
            <a:xfrm>
              <a:off x="6816728" y="2076203"/>
              <a:ext cx="31676" cy="11083"/>
            </a:xfrm>
            <a:custGeom>
              <a:rect b="b" l="l" r="r" t="t"/>
              <a:pathLst>
                <a:path extrusionOk="0" h="423" w="1209">
                  <a:moveTo>
                    <a:pt x="211" y="1"/>
                  </a:moveTo>
                  <a:cubicBezTo>
                    <a:pt x="96" y="1"/>
                    <a:pt x="1" y="96"/>
                    <a:pt x="1" y="212"/>
                  </a:cubicBezTo>
                  <a:cubicBezTo>
                    <a:pt x="1" y="327"/>
                    <a:pt x="96" y="422"/>
                    <a:pt x="211" y="422"/>
                  </a:cubicBezTo>
                  <a:lnTo>
                    <a:pt x="930" y="422"/>
                  </a:lnTo>
                  <a:cubicBezTo>
                    <a:pt x="1208" y="422"/>
                    <a:pt x="1208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0" name="Google Shape;14840;p67"/>
            <p:cNvSpPr/>
            <p:nvPr/>
          </p:nvSpPr>
          <p:spPr>
            <a:xfrm>
              <a:off x="6677842" y="2076203"/>
              <a:ext cx="15353" cy="11083"/>
            </a:xfrm>
            <a:custGeom>
              <a:rect b="b" l="l" r="r" t="t"/>
              <a:pathLst>
                <a:path extrusionOk="0" h="423" w="586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308" y="422"/>
                  </a:lnTo>
                  <a:cubicBezTo>
                    <a:pt x="586" y="422"/>
                    <a:pt x="586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1" name="Google Shape;14841;p67"/>
            <p:cNvSpPr/>
            <p:nvPr/>
          </p:nvSpPr>
          <p:spPr>
            <a:xfrm>
              <a:off x="6685126" y="2100569"/>
              <a:ext cx="155995" cy="90678"/>
            </a:xfrm>
            <a:custGeom>
              <a:rect b="b" l="l" r="r" t="t"/>
              <a:pathLst>
                <a:path extrusionOk="0" h="3461" w="5954">
                  <a:moveTo>
                    <a:pt x="2627" y="0"/>
                  </a:moveTo>
                  <a:cubicBezTo>
                    <a:pt x="2531" y="0"/>
                    <a:pt x="2445" y="68"/>
                    <a:pt x="2416" y="163"/>
                  </a:cubicBezTo>
                  <a:lnTo>
                    <a:pt x="1947" y="2445"/>
                  </a:lnTo>
                  <a:lnTo>
                    <a:pt x="1535" y="1160"/>
                  </a:lnTo>
                  <a:cubicBezTo>
                    <a:pt x="1505" y="1065"/>
                    <a:pt x="1423" y="1017"/>
                    <a:pt x="1339" y="1017"/>
                  </a:cubicBezTo>
                  <a:cubicBezTo>
                    <a:pt x="1262" y="1017"/>
                    <a:pt x="1183" y="1058"/>
                    <a:pt x="1141" y="1141"/>
                  </a:cubicBezTo>
                  <a:lnTo>
                    <a:pt x="624" y="2263"/>
                  </a:lnTo>
                  <a:lnTo>
                    <a:pt x="212" y="2263"/>
                  </a:lnTo>
                  <a:cubicBezTo>
                    <a:pt x="97" y="2263"/>
                    <a:pt x="1" y="2358"/>
                    <a:pt x="1" y="2473"/>
                  </a:cubicBezTo>
                  <a:cubicBezTo>
                    <a:pt x="1" y="2588"/>
                    <a:pt x="97" y="2684"/>
                    <a:pt x="212" y="2684"/>
                  </a:cubicBezTo>
                  <a:lnTo>
                    <a:pt x="758" y="2684"/>
                  </a:lnTo>
                  <a:cubicBezTo>
                    <a:pt x="844" y="2684"/>
                    <a:pt x="921" y="2636"/>
                    <a:pt x="950" y="2560"/>
                  </a:cubicBezTo>
                  <a:lnTo>
                    <a:pt x="1304" y="1802"/>
                  </a:lnTo>
                  <a:lnTo>
                    <a:pt x="1793" y="3317"/>
                  </a:lnTo>
                  <a:cubicBezTo>
                    <a:pt x="1822" y="3403"/>
                    <a:pt x="1908" y="3461"/>
                    <a:pt x="1995" y="3461"/>
                  </a:cubicBezTo>
                  <a:lnTo>
                    <a:pt x="2004" y="3461"/>
                  </a:lnTo>
                  <a:cubicBezTo>
                    <a:pt x="2100" y="3461"/>
                    <a:pt x="2177" y="3394"/>
                    <a:pt x="2196" y="3298"/>
                  </a:cubicBezTo>
                  <a:lnTo>
                    <a:pt x="2598" y="1362"/>
                  </a:lnTo>
                  <a:lnTo>
                    <a:pt x="2761" y="2378"/>
                  </a:lnTo>
                  <a:cubicBezTo>
                    <a:pt x="2781" y="2473"/>
                    <a:pt x="2867" y="2550"/>
                    <a:pt x="2972" y="2550"/>
                  </a:cubicBezTo>
                  <a:lnTo>
                    <a:pt x="3777" y="2550"/>
                  </a:lnTo>
                  <a:cubicBezTo>
                    <a:pt x="3873" y="2550"/>
                    <a:pt x="3960" y="2473"/>
                    <a:pt x="3979" y="2378"/>
                  </a:cubicBezTo>
                  <a:lnTo>
                    <a:pt x="4075" y="1850"/>
                  </a:lnTo>
                  <a:lnTo>
                    <a:pt x="4333" y="3020"/>
                  </a:lnTo>
                  <a:cubicBezTo>
                    <a:pt x="4353" y="3106"/>
                    <a:pt x="4429" y="3173"/>
                    <a:pt x="4516" y="3183"/>
                  </a:cubicBezTo>
                  <a:cubicBezTo>
                    <a:pt x="4523" y="3184"/>
                    <a:pt x="4530" y="3184"/>
                    <a:pt x="4537" y="3184"/>
                  </a:cubicBezTo>
                  <a:cubicBezTo>
                    <a:pt x="4616" y="3184"/>
                    <a:pt x="4691" y="3137"/>
                    <a:pt x="4726" y="3058"/>
                  </a:cubicBezTo>
                  <a:lnTo>
                    <a:pt x="4985" y="2512"/>
                  </a:lnTo>
                  <a:lnTo>
                    <a:pt x="5666" y="2512"/>
                  </a:lnTo>
                  <a:cubicBezTo>
                    <a:pt x="5953" y="2512"/>
                    <a:pt x="5953" y="2090"/>
                    <a:pt x="5666" y="2090"/>
                  </a:cubicBezTo>
                  <a:lnTo>
                    <a:pt x="4861" y="2090"/>
                  </a:lnTo>
                  <a:cubicBezTo>
                    <a:pt x="4774" y="2090"/>
                    <a:pt x="4698" y="2138"/>
                    <a:pt x="4669" y="2215"/>
                  </a:cubicBezTo>
                  <a:lnTo>
                    <a:pt x="4611" y="2330"/>
                  </a:lnTo>
                  <a:lnTo>
                    <a:pt x="4257" y="748"/>
                  </a:lnTo>
                  <a:cubicBezTo>
                    <a:pt x="4233" y="640"/>
                    <a:pt x="4146" y="587"/>
                    <a:pt x="4058" y="587"/>
                  </a:cubicBezTo>
                  <a:cubicBezTo>
                    <a:pt x="3966" y="587"/>
                    <a:pt x="3874" y="645"/>
                    <a:pt x="3854" y="758"/>
                  </a:cubicBezTo>
                  <a:lnTo>
                    <a:pt x="3595" y="2128"/>
                  </a:lnTo>
                  <a:lnTo>
                    <a:pt x="3145" y="2128"/>
                  </a:lnTo>
                  <a:lnTo>
                    <a:pt x="2829" y="173"/>
                  </a:lnTo>
                  <a:cubicBezTo>
                    <a:pt x="2819" y="77"/>
                    <a:pt x="2733" y="0"/>
                    <a:pt x="2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42" name="Google Shape;14842;p67"/>
          <p:cNvGrpSpPr/>
          <p:nvPr/>
        </p:nvGrpSpPr>
        <p:grpSpPr>
          <a:xfrm>
            <a:off x="6202443" y="1986677"/>
            <a:ext cx="362425" cy="335884"/>
            <a:chOff x="6202443" y="1986677"/>
            <a:chExt cx="362425" cy="335884"/>
          </a:xfrm>
        </p:grpSpPr>
        <p:sp>
          <p:nvSpPr>
            <p:cNvPr id="14843" name="Google Shape;14843;p67"/>
            <p:cNvSpPr/>
            <p:nvPr/>
          </p:nvSpPr>
          <p:spPr>
            <a:xfrm>
              <a:off x="6202705" y="2077460"/>
              <a:ext cx="202945" cy="244891"/>
            </a:xfrm>
            <a:custGeom>
              <a:rect b="b" l="l" r="r" t="t"/>
              <a:pathLst>
                <a:path extrusionOk="0" h="9347" w="7746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4" name="Google Shape;14844;p67"/>
            <p:cNvSpPr/>
            <p:nvPr/>
          </p:nvSpPr>
          <p:spPr>
            <a:xfrm>
              <a:off x="6202443" y="2077460"/>
              <a:ext cx="202185" cy="244891"/>
            </a:xfrm>
            <a:custGeom>
              <a:rect b="b" l="l" r="r" t="t"/>
              <a:pathLst>
                <a:path extrusionOk="0" h="9347" w="7717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5" name="Google Shape;14845;p67"/>
            <p:cNvSpPr/>
            <p:nvPr/>
          </p:nvSpPr>
          <p:spPr>
            <a:xfrm>
              <a:off x="6248398" y="2055610"/>
              <a:ext cx="111298" cy="22139"/>
            </a:xfrm>
            <a:custGeom>
              <a:rect b="b" l="l" r="r" t="t"/>
              <a:pathLst>
                <a:path extrusionOk="0" h="845" w="4248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6" name="Google Shape;14846;p67"/>
            <p:cNvSpPr/>
            <p:nvPr/>
          </p:nvSpPr>
          <p:spPr>
            <a:xfrm>
              <a:off x="6331295" y="2055610"/>
              <a:ext cx="28401" cy="22139"/>
            </a:xfrm>
            <a:custGeom>
              <a:rect b="b" l="l" r="r" t="t"/>
              <a:pathLst>
                <a:path extrusionOk="0" h="845" w="1084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7" name="Google Shape;14847;p67"/>
            <p:cNvSpPr/>
            <p:nvPr/>
          </p:nvSpPr>
          <p:spPr>
            <a:xfrm>
              <a:off x="6225290" y="1992834"/>
              <a:ext cx="157514" cy="62801"/>
            </a:xfrm>
            <a:custGeom>
              <a:rect b="b" l="l" r="r" t="t"/>
              <a:pathLst>
                <a:path extrusionOk="0" h="2397" w="6012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8" name="Google Shape;14848;p67"/>
            <p:cNvSpPr/>
            <p:nvPr/>
          </p:nvSpPr>
          <p:spPr>
            <a:xfrm>
              <a:off x="6343085" y="1992572"/>
              <a:ext cx="39719" cy="63063"/>
            </a:xfrm>
            <a:custGeom>
              <a:rect b="b" l="l" r="r" t="t"/>
              <a:pathLst>
                <a:path extrusionOk="0" h="2407" w="1516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9" name="Google Shape;14849;p67"/>
            <p:cNvSpPr/>
            <p:nvPr/>
          </p:nvSpPr>
          <p:spPr>
            <a:xfrm>
              <a:off x="6222539" y="2138978"/>
              <a:ext cx="142685" cy="122223"/>
            </a:xfrm>
            <a:custGeom>
              <a:rect b="b" l="l" r="r" t="t"/>
              <a:pathLst>
                <a:path extrusionOk="0" h="4665" w="5446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0" name="Google Shape;14850;p67"/>
            <p:cNvSpPr/>
            <p:nvPr/>
          </p:nvSpPr>
          <p:spPr>
            <a:xfrm>
              <a:off x="6253926" y="2149799"/>
              <a:ext cx="121070" cy="111586"/>
            </a:xfrm>
            <a:custGeom>
              <a:rect b="b" l="l" r="r" t="t"/>
              <a:pathLst>
                <a:path extrusionOk="0" h="4259" w="4621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1" name="Google Shape;14851;p67"/>
            <p:cNvSpPr/>
            <p:nvPr/>
          </p:nvSpPr>
          <p:spPr>
            <a:xfrm>
              <a:off x="6355137" y="2176654"/>
              <a:ext cx="170562" cy="145908"/>
            </a:xfrm>
            <a:custGeom>
              <a:rect b="b" l="l" r="r" t="t"/>
              <a:pathLst>
                <a:path extrusionOk="0" h="5569" w="651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2" name="Google Shape;14852;p67"/>
            <p:cNvSpPr/>
            <p:nvPr/>
          </p:nvSpPr>
          <p:spPr>
            <a:xfrm>
              <a:off x="6394568" y="2191483"/>
              <a:ext cx="141166" cy="131026"/>
            </a:xfrm>
            <a:custGeom>
              <a:rect b="b" l="l" r="r" t="t"/>
              <a:pathLst>
                <a:path extrusionOk="0" h="5001" w="5388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3" name="Google Shape;14853;p67"/>
            <p:cNvSpPr/>
            <p:nvPr/>
          </p:nvSpPr>
          <p:spPr>
            <a:xfrm>
              <a:off x="6402611" y="2199002"/>
              <a:ext cx="109516" cy="109542"/>
            </a:xfrm>
            <a:custGeom>
              <a:rect b="b" l="l" r="r" t="t"/>
              <a:pathLst>
                <a:path extrusionOk="0" h="4181" w="418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4" name="Google Shape;14854;p67"/>
            <p:cNvSpPr/>
            <p:nvPr/>
          </p:nvSpPr>
          <p:spPr>
            <a:xfrm>
              <a:off x="6451841" y="2085320"/>
              <a:ext cx="113027" cy="215181"/>
            </a:xfrm>
            <a:custGeom>
              <a:rect b="b" l="l" r="r" t="t"/>
              <a:pathLst>
                <a:path extrusionOk="0" h="8213" w="4314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5" name="Google Shape;14855;p67"/>
            <p:cNvSpPr/>
            <p:nvPr/>
          </p:nvSpPr>
          <p:spPr>
            <a:xfrm>
              <a:off x="6497796" y="2085242"/>
              <a:ext cx="66810" cy="215259"/>
            </a:xfrm>
            <a:custGeom>
              <a:rect b="b" l="l" r="r" t="t"/>
              <a:pathLst>
                <a:path extrusionOk="0" h="8216" w="255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6" name="Google Shape;14856;p67"/>
            <p:cNvSpPr/>
            <p:nvPr/>
          </p:nvSpPr>
          <p:spPr>
            <a:xfrm>
              <a:off x="6498791" y="2192740"/>
              <a:ext cx="66076" cy="107761"/>
            </a:xfrm>
            <a:custGeom>
              <a:rect b="b" l="l" r="r" t="t"/>
              <a:pathLst>
                <a:path extrusionOk="0" h="4113" w="2522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7" name="Google Shape;14857;p67"/>
            <p:cNvSpPr/>
            <p:nvPr/>
          </p:nvSpPr>
          <p:spPr>
            <a:xfrm>
              <a:off x="6504555" y="2192740"/>
              <a:ext cx="60050" cy="107761"/>
            </a:xfrm>
            <a:custGeom>
              <a:rect b="b" l="l" r="r" t="t"/>
              <a:pathLst>
                <a:path extrusionOk="0" h="4113" w="2292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8" name="Google Shape;14858;p67"/>
            <p:cNvSpPr/>
            <p:nvPr/>
          </p:nvSpPr>
          <p:spPr>
            <a:xfrm>
              <a:off x="6268493" y="2166226"/>
              <a:ext cx="71343" cy="67596"/>
            </a:xfrm>
            <a:custGeom>
              <a:rect b="b" l="l" r="r" t="t"/>
              <a:pathLst>
                <a:path extrusionOk="0" h="2580" w="2723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9" name="Google Shape;14859;p67"/>
            <p:cNvSpPr/>
            <p:nvPr/>
          </p:nvSpPr>
          <p:spPr>
            <a:xfrm>
              <a:off x="6258459" y="1986677"/>
              <a:ext cx="11318" cy="74487"/>
            </a:xfrm>
            <a:custGeom>
              <a:rect b="b" l="l" r="r" t="t"/>
              <a:pathLst>
                <a:path extrusionOk="0" h="2843" w="432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0" name="Google Shape;14860;p67"/>
            <p:cNvSpPr/>
            <p:nvPr/>
          </p:nvSpPr>
          <p:spPr>
            <a:xfrm>
              <a:off x="6298623" y="1986677"/>
              <a:ext cx="11345" cy="74487"/>
            </a:xfrm>
            <a:custGeom>
              <a:rect b="b" l="l" r="r" t="t"/>
              <a:pathLst>
                <a:path extrusionOk="0" h="2843" w="433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1" name="Google Shape;14861;p67"/>
            <p:cNvSpPr/>
            <p:nvPr/>
          </p:nvSpPr>
          <p:spPr>
            <a:xfrm>
              <a:off x="6338814" y="1986677"/>
              <a:ext cx="11318" cy="74487"/>
            </a:xfrm>
            <a:custGeom>
              <a:rect b="b" l="l" r="r" t="t"/>
              <a:pathLst>
                <a:path extrusionOk="0" h="2843" w="432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2" name="Google Shape;14862;p67"/>
            <p:cNvSpPr/>
            <p:nvPr/>
          </p:nvSpPr>
          <p:spPr>
            <a:xfrm>
              <a:off x="6394306" y="2194286"/>
              <a:ext cx="116118" cy="111979"/>
            </a:xfrm>
            <a:custGeom>
              <a:rect b="b" l="l" r="r" t="t"/>
              <a:pathLst>
                <a:path extrusionOk="0" h="4274" w="4432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63" name="Google Shape;14863;p67"/>
          <p:cNvGrpSpPr/>
          <p:nvPr/>
        </p:nvGrpSpPr>
        <p:grpSpPr>
          <a:xfrm>
            <a:off x="5764222" y="2016598"/>
            <a:ext cx="374293" cy="276069"/>
            <a:chOff x="5764222" y="2016598"/>
            <a:chExt cx="374293" cy="276069"/>
          </a:xfrm>
        </p:grpSpPr>
        <p:sp>
          <p:nvSpPr>
            <p:cNvPr id="14864" name="Google Shape;14864;p67"/>
            <p:cNvSpPr/>
            <p:nvPr/>
          </p:nvSpPr>
          <p:spPr>
            <a:xfrm>
              <a:off x="5925693" y="2209823"/>
              <a:ext cx="37440" cy="82844"/>
            </a:xfrm>
            <a:custGeom>
              <a:rect b="b" l="l" r="r" t="t"/>
              <a:pathLst>
                <a:path extrusionOk="0" h="3162" w="1429">
                  <a:moveTo>
                    <a:pt x="1333" y="0"/>
                  </a:moveTo>
                  <a:cubicBezTo>
                    <a:pt x="1208" y="144"/>
                    <a:pt x="1045" y="249"/>
                    <a:pt x="863" y="288"/>
                  </a:cubicBezTo>
                  <a:lnTo>
                    <a:pt x="269" y="403"/>
                  </a:lnTo>
                  <a:cubicBezTo>
                    <a:pt x="327" y="901"/>
                    <a:pt x="355" y="1764"/>
                    <a:pt x="96" y="2387"/>
                  </a:cubicBezTo>
                  <a:cubicBezTo>
                    <a:pt x="1" y="2617"/>
                    <a:pt x="77" y="2885"/>
                    <a:pt x="279" y="3039"/>
                  </a:cubicBezTo>
                  <a:lnTo>
                    <a:pt x="288" y="3048"/>
                  </a:lnTo>
                  <a:cubicBezTo>
                    <a:pt x="389" y="3125"/>
                    <a:pt x="504" y="3161"/>
                    <a:pt x="618" y="3161"/>
                  </a:cubicBezTo>
                  <a:cubicBezTo>
                    <a:pt x="830" y="3161"/>
                    <a:pt x="1035" y="3036"/>
                    <a:pt x="1122" y="2818"/>
                  </a:cubicBezTo>
                  <a:cubicBezTo>
                    <a:pt x="1323" y="2301"/>
                    <a:pt x="1419" y="1754"/>
                    <a:pt x="1419" y="1198"/>
                  </a:cubicBezTo>
                  <a:cubicBezTo>
                    <a:pt x="1429" y="796"/>
                    <a:pt x="1400" y="403"/>
                    <a:pt x="133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5" name="Google Shape;14865;p67"/>
            <p:cNvSpPr/>
            <p:nvPr/>
          </p:nvSpPr>
          <p:spPr>
            <a:xfrm>
              <a:off x="5932478" y="2209823"/>
              <a:ext cx="29973" cy="29396"/>
            </a:xfrm>
            <a:custGeom>
              <a:rect b="b" l="l" r="r" t="t"/>
              <a:pathLst>
                <a:path extrusionOk="0" h="1122" w="1144">
                  <a:moveTo>
                    <a:pt x="1064" y="0"/>
                  </a:moveTo>
                  <a:cubicBezTo>
                    <a:pt x="949" y="144"/>
                    <a:pt x="777" y="249"/>
                    <a:pt x="595" y="288"/>
                  </a:cubicBezTo>
                  <a:lnTo>
                    <a:pt x="0" y="403"/>
                  </a:lnTo>
                  <a:cubicBezTo>
                    <a:pt x="29" y="642"/>
                    <a:pt x="39" y="882"/>
                    <a:pt x="39" y="1122"/>
                  </a:cubicBezTo>
                  <a:lnTo>
                    <a:pt x="595" y="1006"/>
                  </a:lnTo>
                  <a:cubicBezTo>
                    <a:pt x="806" y="959"/>
                    <a:pt x="997" y="853"/>
                    <a:pt x="1141" y="690"/>
                  </a:cubicBezTo>
                  <a:cubicBezTo>
                    <a:pt x="1142" y="694"/>
                    <a:pt x="1142" y="696"/>
                    <a:pt x="1142" y="696"/>
                  </a:cubicBezTo>
                  <a:cubicBezTo>
                    <a:pt x="1143" y="696"/>
                    <a:pt x="1083" y="100"/>
                    <a:pt x="1064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6" name="Google Shape;14866;p67"/>
            <p:cNvSpPr/>
            <p:nvPr/>
          </p:nvSpPr>
          <p:spPr>
            <a:xfrm>
              <a:off x="5913824" y="2016598"/>
              <a:ext cx="39772" cy="54103"/>
            </a:xfrm>
            <a:custGeom>
              <a:rect b="b" l="l" r="r" t="t"/>
              <a:pathLst>
                <a:path extrusionOk="0" h="2065" w="1518">
                  <a:moveTo>
                    <a:pt x="645" y="0"/>
                  </a:moveTo>
                  <a:cubicBezTo>
                    <a:pt x="324" y="0"/>
                    <a:pt x="1" y="254"/>
                    <a:pt x="89" y="675"/>
                  </a:cubicBezTo>
                  <a:lnTo>
                    <a:pt x="377" y="2026"/>
                  </a:lnTo>
                  <a:lnTo>
                    <a:pt x="1297" y="2026"/>
                  </a:lnTo>
                  <a:cubicBezTo>
                    <a:pt x="1374" y="2026"/>
                    <a:pt x="1451" y="2036"/>
                    <a:pt x="1518" y="2065"/>
                  </a:cubicBezTo>
                  <a:lnTo>
                    <a:pt x="1173" y="445"/>
                  </a:lnTo>
                  <a:lnTo>
                    <a:pt x="1182" y="445"/>
                  </a:lnTo>
                  <a:cubicBezTo>
                    <a:pt x="1113" y="137"/>
                    <a:pt x="880" y="0"/>
                    <a:pt x="6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7" name="Google Shape;14867;p67"/>
            <p:cNvSpPr/>
            <p:nvPr/>
          </p:nvSpPr>
          <p:spPr>
            <a:xfrm>
              <a:off x="5919667" y="2050081"/>
              <a:ext cx="34191" cy="20619"/>
            </a:xfrm>
            <a:custGeom>
              <a:rect b="b" l="l" r="r" t="t"/>
              <a:pathLst>
                <a:path extrusionOk="0" h="787" w="1305">
                  <a:moveTo>
                    <a:pt x="1" y="1"/>
                  </a:moveTo>
                  <a:lnTo>
                    <a:pt x="154" y="748"/>
                  </a:lnTo>
                  <a:lnTo>
                    <a:pt x="1074" y="748"/>
                  </a:lnTo>
                  <a:cubicBezTo>
                    <a:pt x="1151" y="748"/>
                    <a:pt x="1228" y="758"/>
                    <a:pt x="1304" y="787"/>
                  </a:cubicBezTo>
                  <a:lnTo>
                    <a:pt x="1141" y="30"/>
                  </a:lnTo>
                  <a:cubicBezTo>
                    <a:pt x="1055" y="1"/>
                    <a:pt x="959" y="1"/>
                    <a:pt x="8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8" name="Google Shape;14868;p67"/>
            <p:cNvSpPr/>
            <p:nvPr/>
          </p:nvSpPr>
          <p:spPr>
            <a:xfrm>
              <a:off x="6013096" y="2018301"/>
              <a:ext cx="39510" cy="52898"/>
            </a:xfrm>
            <a:custGeom>
              <a:rect b="b" l="l" r="r" t="t"/>
              <a:pathLst>
                <a:path extrusionOk="0" h="2019" w="1508">
                  <a:moveTo>
                    <a:pt x="862" y="0"/>
                  </a:moveTo>
                  <a:cubicBezTo>
                    <a:pt x="630" y="0"/>
                    <a:pt x="400" y="135"/>
                    <a:pt x="336" y="437"/>
                  </a:cubicBezTo>
                  <a:lnTo>
                    <a:pt x="0" y="2019"/>
                  </a:lnTo>
                  <a:lnTo>
                    <a:pt x="1131" y="2019"/>
                  </a:lnTo>
                  <a:lnTo>
                    <a:pt x="1419" y="677"/>
                  </a:lnTo>
                  <a:cubicBezTo>
                    <a:pt x="1508" y="255"/>
                    <a:pt x="1182" y="0"/>
                    <a:pt x="86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9" name="Google Shape;14869;p67"/>
            <p:cNvSpPr/>
            <p:nvPr/>
          </p:nvSpPr>
          <p:spPr>
            <a:xfrm>
              <a:off x="6012834" y="2050841"/>
              <a:ext cx="34191" cy="20619"/>
            </a:xfrm>
            <a:custGeom>
              <a:rect b="b" l="l" r="r" t="t"/>
              <a:pathLst>
                <a:path extrusionOk="0" h="787" w="1305">
                  <a:moveTo>
                    <a:pt x="173" y="1"/>
                  </a:moveTo>
                  <a:lnTo>
                    <a:pt x="1" y="787"/>
                  </a:lnTo>
                  <a:lnTo>
                    <a:pt x="1141" y="787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0" name="Google Shape;14870;p67"/>
            <p:cNvSpPr/>
            <p:nvPr/>
          </p:nvSpPr>
          <p:spPr>
            <a:xfrm>
              <a:off x="5764222" y="2069679"/>
              <a:ext cx="201190" cy="176798"/>
            </a:xfrm>
            <a:custGeom>
              <a:rect b="b" l="l" r="r" t="t"/>
              <a:pathLst>
                <a:path extrusionOk="0" h="6748" w="7679">
                  <a:moveTo>
                    <a:pt x="2770" y="0"/>
                  </a:moveTo>
                  <a:cubicBezTo>
                    <a:pt x="1237" y="0"/>
                    <a:pt x="0" y="1247"/>
                    <a:pt x="0" y="2780"/>
                  </a:cubicBezTo>
                  <a:lnTo>
                    <a:pt x="0" y="5368"/>
                  </a:lnTo>
                  <a:cubicBezTo>
                    <a:pt x="0" y="6145"/>
                    <a:pt x="632" y="6748"/>
                    <a:pt x="1373" y="6748"/>
                  </a:cubicBezTo>
                  <a:cubicBezTo>
                    <a:pt x="1464" y="6748"/>
                    <a:pt x="1556" y="6739"/>
                    <a:pt x="1649" y="6720"/>
                  </a:cubicBezTo>
                  <a:lnTo>
                    <a:pt x="7017" y="5637"/>
                  </a:lnTo>
                  <a:cubicBezTo>
                    <a:pt x="7400" y="5560"/>
                    <a:pt x="7678" y="5224"/>
                    <a:pt x="7678" y="4831"/>
                  </a:cubicBezTo>
                  <a:lnTo>
                    <a:pt x="7678" y="671"/>
                  </a:lnTo>
                  <a:cubicBezTo>
                    <a:pt x="7678" y="298"/>
                    <a:pt x="7381" y="0"/>
                    <a:pt x="700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1" name="Google Shape;14871;p67"/>
            <p:cNvSpPr/>
            <p:nvPr/>
          </p:nvSpPr>
          <p:spPr>
            <a:xfrm>
              <a:off x="5769750" y="2069679"/>
              <a:ext cx="195662" cy="176562"/>
            </a:xfrm>
            <a:custGeom>
              <a:rect b="b" l="l" r="r" t="t"/>
              <a:pathLst>
                <a:path extrusionOk="0" h="6739" w="7468">
                  <a:moveTo>
                    <a:pt x="6250" y="0"/>
                  </a:moveTo>
                  <a:lnTo>
                    <a:pt x="6250" y="39"/>
                  </a:lnTo>
                  <a:lnTo>
                    <a:pt x="6250" y="4199"/>
                  </a:lnTo>
                  <a:cubicBezTo>
                    <a:pt x="6250" y="4592"/>
                    <a:pt x="5981" y="4927"/>
                    <a:pt x="5598" y="5004"/>
                  </a:cubicBezTo>
                  <a:lnTo>
                    <a:pt x="1342" y="5867"/>
                  </a:lnTo>
                  <a:lnTo>
                    <a:pt x="499" y="6030"/>
                  </a:lnTo>
                  <a:lnTo>
                    <a:pt x="221" y="6087"/>
                  </a:lnTo>
                  <a:cubicBezTo>
                    <a:pt x="144" y="6106"/>
                    <a:pt x="77" y="6116"/>
                    <a:pt x="0" y="6116"/>
                  </a:cubicBezTo>
                  <a:cubicBezTo>
                    <a:pt x="256" y="6507"/>
                    <a:pt x="691" y="6739"/>
                    <a:pt x="1150" y="6739"/>
                  </a:cubicBezTo>
                  <a:cubicBezTo>
                    <a:pt x="1242" y="6739"/>
                    <a:pt x="1335" y="6729"/>
                    <a:pt x="1428" y="6710"/>
                  </a:cubicBezTo>
                  <a:lnTo>
                    <a:pt x="1716" y="6653"/>
                  </a:lnTo>
                  <a:lnTo>
                    <a:pt x="2550" y="6490"/>
                  </a:lnTo>
                  <a:lnTo>
                    <a:pt x="6806" y="5627"/>
                  </a:lnTo>
                  <a:cubicBezTo>
                    <a:pt x="7189" y="5550"/>
                    <a:pt x="7467" y="5215"/>
                    <a:pt x="7467" y="4831"/>
                  </a:cubicBezTo>
                  <a:lnTo>
                    <a:pt x="7467" y="671"/>
                  </a:lnTo>
                  <a:cubicBezTo>
                    <a:pt x="7467" y="298"/>
                    <a:pt x="7170" y="0"/>
                    <a:pt x="679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2" name="Google Shape;14872;p67"/>
            <p:cNvSpPr/>
            <p:nvPr/>
          </p:nvSpPr>
          <p:spPr>
            <a:xfrm>
              <a:off x="5987236" y="2069679"/>
              <a:ext cx="151279" cy="119289"/>
            </a:xfrm>
            <a:custGeom>
              <a:rect b="b" l="l" r="r" t="t"/>
              <a:pathLst>
                <a:path extrusionOk="0" h="4553" w="5774">
                  <a:moveTo>
                    <a:pt x="4124" y="0"/>
                  </a:moveTo>
                  <a:cubicBezTo>
                    <a:pt x="4117" y="0"/>
                    <a:pt x="4110" y="0"/>
                    <a:pt x="4103" y="0"/>
                  </a:cubicBezTo>
                  <a:lnTo>
                    <a:pt x="1227" y="0"/>
                  </a:lnTo>
                  <a:cubicBezTo>
                    <a:pt x="546" y="0"/>
                    <a:pt x="0" y="547"/>
                    <a:pt x="0" y="1218"/>
                  </a:cubicBezTo>
                  <a:lnTo>
                    <a:pt x="0" y="3940"/>
                  </a:lnTo>
                  <a:cubicBezTo>
                    <a:pt x="0" y="4295"/>
                    <a:pt x="291" y="4552"/>
                    <a:pt x="611" y="4552"/>
                  </a:cubicBezTo>
                  <a:cubicBezTo>
                    <a:pt x="714" y="4552"/>
                    <a:pt x="820" y="4525"/>
                    <a:pt x="920" y="4467"/>
                  </a:cubicBezTo>
                  <a:lnTo>
                    <a:pt x="4706" y="2234"/>
                  </a:lnTo>
                  <a:cubicBezTo>
                    <a:pt x="5774" y="1624"/>
                    <a:pt x="5335" y="0"/>
                    <a:pt x="41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3" name="Google Shape;14873;p67"/>
            <p:cNvSpPr/>
            <p:nvPr/>
          </p:nvSpPr>
          <p:spPr>
            <a:xfrm>
              <a:off x="5986974" y="2071434"/>
              <a:ext cx="146930" cy="117533"/>
            </a:xfrm>
            <a:custGeom>
              <a:rect b="b" l="l" r="r" t="t"/>
              <a:pathLst>
                <a:path extrusionOk="0" h="4486" w="5608">
                  <a:moveTo>
                    <a:pt x="4496" y="1"/>
                  </a:moveTo>
                  <a:cubicBezTo>
                    <a:pt x="4544" y="125"/>
                    <a:pt x="4563" y="250"/>
                    <a:pt x="4563" y="384"/>
                  </a:cubicBezTo>
                  <a:cubicBezTo>
                    <a:pt x="4563" y="815"/>
                    <a:pt x="4343" y="1208"/>
                    <a:pt x="3969" y="1419"/>
                  </a:cubicBezTo>
                  <a:lnTo>
                    <a:pt x="183" y="3653"/>
                  </a:lnTo>
                  <a:cubicBezTo>
                    <a:pt x="125" y="3681"/>
                    <a:pt x="68" y="3710"/>
                    <a:pt x="0" y="3729"/>
                  </a:cubicBezTo>
                  <a:lnTo>
                    <a:pt x="0" y="3873"/>
                  </a:lnTo>
                  <a:cubicBezTo>
                    <a:pt x="0" y="4228"/>
                    <a:pt x="297" y="4485"/>
                    <a:pt x="620" y="4485"/>
                  </a:cubicBezTo>
                  <a:cubicBezTo>
                    <a:pt x="723" y="4485"/>
                    <a:pt x="830" y="4458"/>
                    <a:pt x="930" y="4400"/>
                  </a:cubicBezTo>
                  <a:lnTo>
                    <a:pt x="4716" y="2167"/>
                  </a:lnTo>
                  <a:cubicBezTo>
                    <a:pt x="5608" y="1659"/>
                    <a:pt x="5474" y="326"/>
                    <a:pt x="449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4" name="Google Shape;14874;p67"/>
            <p:cNvSpPr/>
            <p:nvPr/>
          </p:nvSpPr>
          <p:spPr>
            <a:xfrm>
              <a:off x="5958836" y="2073452"/>
              <a:ext cx="44985" cy="133122"/>
            </a:xfrm>
            <a:custGeom>
              <a:rect b="b" l="l" r="r" t="t"/>
              <a:pathLst>
                <a:path extrusionOk="0" h="5081" w="1717">
                  <a:moveTo>
                    <a:pt x="1" y="0"/>
                  </a:moveTo>
                  <a:cubicBezTo>
                    <a:pt x="164" y="125"/>
                    <a:pt x="250" y="317"/>
                    <a:pt x="250" y="518"/>
                  </a:cubicBezTo>
                  <a:lnTo>
                    <a:pt x="250" y="4687"/>
                  </a:lnTo>
                  <a:cubicBezTo>
                    <a:pt x="250" y="4822"/>
                    <a:pt x="221" y="4956"/>
                    <a:pt x="154" y="5080"/>
                  </a:cubicBezTo>
                  <a:cubicBezTo>
                    <a:pt x="509" y="4716"/>
                    <a:pt x="931" y="4381"/>
                    <a:pt x="1525" y="4381"/>
                  </a:cubicBezTo>
                  <a:cubicBezTo>
                    <a:pt x="1266" y="4304"/>
                    <a:pt x="1084" y="4064"/>
                    <a:pt x="1084" y="3796"/>
                  </a:cubicBezTo>
                  <a:lnTo>
                    <a:pt x="1084" y="1074"/>
                  </a:lnTo>
                  <a:cubicBezTo>
                    <a:pt x="1074" y="623"/>
                    <a:pt x="1324" y="211"/>
                    <a:pt x="171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75" name="Google Shape;14875;p67"/>
          <p:cNvGrpSpPr/>
          <p:nvPr/>
        </p:nvGrpSpPr>
        <p:grpSpPr>
          <a:xfrm>
            <a:off x="5325477" y="2016441"/>
            <a:ext cx="361927" cy="276515"/>
            <a:chOff x="5325477" y="2016441"/>
            <a:chExt cx="361927" cy="276515"/>
          </a:xfrm>
        </p:grpSpPr>
        <p:sp>
          <p:nvSpPr>
            <p:cNvPr id="14876" name="Google Shape;14876;p67"/>
            <p:cNvSpPr/>
            <p:nvPr/>
          </p:nvSpPr>
          <p:spPr>
            <a:xfrm>
              <a:off x="5514091" y="2232853"/>
              <a:ext cx="35449" cy="60103"/>
            </a:xfrm>
            <a:custGeom>
              <a:rect b="b" l="l" r="r" t="t"/>
              <a:pathLst>
                <a:path extrusionOk="0" h="2294" w="1353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7" name="Google Shape;14877;p67"/>
            <p:cNvSpPr/>
            <p:nvPr/>
          </p:nvSpPr>
          <p:spPr>
            <a:xfrm>
              <a:off x="5605633" y="2232879"/>
              <a:ext cx="35291" cy="60077"/>
            </a:xfrm>
            <a:custGeom>
              <a:rect b="b" l="l" r="r" t="t"/>
              <a:pathLst>
                <a:path extrusionOk="0" h="2293" w="1347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8" name="Google Shape;14878;p67"/>
            <p:cNvSpPr/>
            <p:nvPr/>
          </p:nvSpPr>
          <p:spPr>
            <a:xfrm>
              <a:off x="5466852" y="2264476"/>
              <a:ext cx="219530" cy="28479"/>
            </a:xfrm>
            <a:custGeom>
              <a:rect b="b" l="l" r="r" t="t"/>
              <a:pathLst>
                <a:path extrusionOk="0" h="1087" w="8379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9" name="Google Shape;14879;p67"/>
            <p:cNvSpPr/>
            <p:nvPr/>
          </p:nvSpPr>
          <p:spPr>
            <a:xfrm>
              <a:off x="5325477" y="2064413"/>
              <a:ext cx="361665" cy="177060"/>
            </a:xfrm>
            <a:custGeom>
              <a:rect b="b" l="l" r="r" t="t"/>
              <a:pathLst>
                <a:path extrusionOk="0" h="6758" w="13804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0" name="Google Shape;14880;p67"/>
            <p:cNvSpPr/>
            <p:nvPr/>
          </p:nvSpPr>
          <p:spPr>
            <a:xfrm>
              <a:off x="5325477" y="2064413"/>
              <a:ext cx="361927" cy="171793"/>
            </a:xfrm>
            <a:custGeom>
              <a:rect b="b" l="l" r="r" t="t"/>
              <a:pathLst>
                <a:path extrusionOk="0" h="6557" w="13814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1" name="Google Shape;14881;p67"/>
            <p:cNvSpPr/>
            <p:nvPr/>
          </p:nvSpPr>
          <p:spPr>
            <a:xfrm>
              <a:off x="5567329" y="2102062"/>
              <a:ext cx="111036" cy="101735"/>
            </a:xfrm>
            <a:custGeom>
              <a:rect b="b" l="l" r="r" t="t"/>
              <a:pathLst>
                <a:path extrusionOk="0" h="3883" w="4238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2" name="Google Shape;14882;p67"/>
            <p:cNvSpPr/>
            <p:nvPr/>
          </p:nvSpPr>
          <p:spPr>
            <a:xfrm>
              <a:off x="5567329" y="2102062"/>
              <a:ext cx="111036" cy="101735"/>
            </a:xfrm>
            <a:custGeom>
              <a:rect b="b" l="l" r="r" t="t"/>
              <a:pathLst>
                <a:path extrusionOk="0" h="3883" w="4238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3" name="Google Shape;14883;p67"/>
            <p:cNvSpPr/>
            <p:nvPr/>
          </p:nvSpPr>
          <p:spPr>
            <a:xfrm>
              <a:off x="5506309" y="2128943"/>
              <a:ext cx="37676" cy="63587"/>
            </a:xfrm>
            <a:custGeom>
              <a:rect b="b" l="l" r="r" t="t"/>
              <a:pathLst>
                <a:path extrusionOk="0" h="2427" w="1438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4" name="Google Shape;14884;p67"/>
            <p:cNvSpPr/>
            <p:nvPr/>
          </p:nvSpPr>
          <p:spPr>
            <a:xfrm>
              <a:off x="5530413" y="2128681"/>
              <a:ext cx="13572" cy="63823"/>
            </a:xfrm>
            <a:custGeom>
              <a:rect b="b" l="l" r="r" t="t"/>
              <a:pathLst>
                <a:path extrusionOk="0" h="2436" w="518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5" name="Google Shape;14885;p67"/>
            <p:cNvSpPr/>
            <p:nvPr/>
          </p:nvSpPr>
          <p:spPr>
            <a:xfrm>
              <a:off x="5503532" y="2078718"/>
              <a:ext cx="17606" cy="17868"/>
            </a:xfrm>
            <a:custGeom>
              <a:rect b="b" l="l" r="r" t="t"/>
              <a:pathLst>
                <a:path extrusionOk="0" h="682" w="672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6" name="Google Shape;14886;p67"/>
            <p:cNvSpPr/>
            <p:nvPr/>
          </p:nvSpPr>
          <p:spPr>
            <a:xfrm>
              <a:off x="5489960" y="2060876"/>
              <a:ext cx="44226" cy="17868"/>
            </a:xfrm>
            <a:custGeom>
              <a:rect b="b" l="l" r="r" t="t"/>
              <a:pathLst>
                <a:path extrusionOk="0" h="682" w="1688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7" name="Google Shape;14887;p67"/>
            <p:cNvSpPr/>
            <p:nvPr/>
          </p:nvSpPr>
          <p:spPr>
            <a:xfrm>
              <a:off x="5518859" y="2060640"/>
              <a:ext cx="15589" cy="18104"/>
            </a:xfrm>
            <a:custGeom>
              <a:rect b="b" l="l" r="r" t="t"/>
              <a:pathLst>
                <a:path extrusionOk="0" h="691" w="595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8" name="Google Shape;14888;p67"/>
            <p:cNvSpPr/>
            <p:nvPr/>
          </p:nvSpPr>
          <p:spPr>
            <a:xfrm>
              <a:off x="5496746" y="2016441"/>
              <a:ext cx="31178" cy="44461"/>
            </a:xfrm>
            <a:custGeom>
              <a:rect b="b" l="l" r="r" t="t"/>
              <a:pathLst>
                <a:path extrusionOk="0" h="1697" w="119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9" name="Google Shape;14889;p67"/>
            <p:cNvSpPr/>
            <p:nvPr/>
          </p:nvSpPr>
          <p:spPr>
            <a:xfrm>
              <a:off x="5502039" y="2016441"/>
              <a:ext cx="25886" cy="44226"/>
            </a:xfrm>
            <a:custGeom>
              <a:rect b="b" l="l" r="r" t="t"/>
              <a:pathLst>
                <a:path extrusionOk="0" h="1688" w="988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0" name="Google Shape;14890;p67"/>
            <p:cNvSpPr/>
            <p:nvPr/>
          </p:nvSpPr>
          <p:spPr>
            <a:xfrm>
              <a:off x="5363676" y="2019165"/>
              <a:ext cx="133096" cy="34741"/>
            </a:xfrm>
            <a:custGeom>
              <a:rect b="b" l="l" r="r" t="t"/>
              <a:pathLst>
                <a:path extrusionOk="0" h="1326" w="508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1" name="Google Shape;14891;p67"/>
            <p:cNvSpPr/>
            <p:nvPr/>
          </p:nvSpPr>
          <p:spPr>
            <a:xfrm>
              <a:off x="5482939" y="2025977"/>
              <a:ext cx="14331" cy="21379"/>
            </a:xfrm>
            <a:custGeom>
              <a:rect b="b" l="l" r="r" t="t"/>
              <a:pathLst>
                <a:path extrusionOk="0" h="816" w="547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2" name="Google Shape;14892;p67"/>
            <p:cNvSpPr/>
            <p:nvPr/>
          </p:nvSpPr>
          <p:spPr>
            <a:xfrm>
              <a:off x="5584647" y="2123179"/>
              <a:ext cx="26645" cy="52007"/>
            </a:xfrm>
            <a:custGeom>
              <a:rect b="b" l="l" r="r" t="t"/>
              <a:pathLst>
                <a:path extrusionOk="0" h="1985" w="1017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3" name="Google Shape;14893;p67"/>
            <p:cNvSpPr/>
            <p:nvPr/>
          </p:nvSpPr>
          <p:spPr>
            <a:xfrm>
              <a:off x="5592429" y="2123913"/>
              <a:ext cx="18366" cy="51011"/>
            </a:xfrm>
            <a:custGeom>
              <a:rect b="b" l="l" r="r" t="t"/>
              <a:pathLst>
                <a:path extrusionOk="0" h="1947" w="701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4" name="Google Shape;14894;p67"/>
            <p:cNvSpPr/>
            <p:nvPr/>
          </p:nvSpPr>
          <p:spPr>
            <a:xfrm>
              <a:off x="5526378" y="2019165"/>
              <a:ext cx="133096" cy="34558"/>
            </a:xfrm>
            <a:custGeom>
              <a:rect b="b" l="l" r="r" t="t"/>
              <a:pathLst>
                <a:path extrusionOk="0" h="1319" w="508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5" name="Google Shape;14895;p67"/>
            <p:cNvSpPr/>
            <p:nvPr/>
          </p:nvSpPr>
          <p:spPr>
            <a:xfrm>
              <a:off x="5526143" y="2025977"/>
              <a:ext cx="14593" cy="21379"/>
            </a:xfrm>
            <a:custGeom>
              <a:rect b="b" l="l" r="r" t="t"/>
              <a:pathLst>
                <a:path extrusionOk="0" h="816" w="557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6" name="Google Shape;14896;p67"/>
          <p:cNvGrpSpPr/>
          <p:nvPr/>
        </p:nvGrpSpPr>
        <p:grpSpPr>
          <a:xfrm>
            <a:off x="4870671" y="2017200"/>
            <a:ext cx="364180" cy="274812"/>
            <a:chOff x="4870671" y="2017200"/>
            <a:chExt cx="364180" cy="274812"/>
          </a:xfrm>
        </p:grpSpPr>
        <p:sp>
          <p:nvSpPr>
            <p:cNvPr id="14897" name="Google Shape;14897;p67"/>
            <p:cNvSpPr/>
            <p:nvPr/>
          </p:nvSpPr>
          <p:spPr>
            <a:xfrm>
              <a:off x="5143151" y="2097294"/>
              <a:ext cx="91700" cy="115044"/>
            </a:xfrm>
            <a:custGeom>
              <a:rect b="b" l="l" r="r" t="t"/>
              <a:pathLst>
                <a:path extrusionOk="0" h="4391" w="350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8" name="Google Shape;14898;p67"/>
            <p:cNvSpPr/>
            <p:nvPr/>
          </p:nvSpPr>
          <p:spPr>
            <a:xfrm>
              <a:off x="5143151" y="2097058"/>
              <a:ext cx="33667" cy="115280"/>
            </a:xfrm>
            <a:custGeom>
              <a:rect b="b" l="l" r="r" t="t"/>
              <a:pathLst>
                <a:path extrusionOk="0" h="4400" w="1285">
                  <a:moveTo>
                    <a:pt x="1" y="0"/>
                  </a:moveTo>
                  <a:lnTo>
                    <a:pt x="1" y="4400"/>
                  </a:lnTo>
                  <a:cubicBezTo>
                    <a:pt x="336" y="4112"/>
                    <a:pt x="691" y="3854"/>
                    <a:pt x="1074" y="3633"/>
                  </a:cubicBezTo>
                  <a:cubicBezTo>
                    <a:pt x="1218" y="3173"/>
                    <a:pt x="1285" y="2684"/>
                    <a:pt x="1285" y="2195"/>
                  </a:cubicBezTo>
                  <a:cubicBezTo>
                    <a:pt x="1285" y="1706"/>
                    <a:pt x="1218" y="1227"/>
                    <a:pt x="1074" y="757"/>
                  </a:cubicBezTo>
                  <a:cubicBezTo>
                    <a:pt x="691" y="547"/>
                    <a:pt x="336" y="288"/>
                    <a:pt x="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9" name="Google Shape;14899;p67"/>
            <p:cNvSpPr/>
            <p:nvPr/>
          </p:nvSpPr>
          <p:spPr>
            <a:xfrm>
              <a:off x="4870671" y="2017200"/>
              <a:ext cx="290584" cy="274471"/>
            </a:xfrm>
            <a:custGeom>
              <a:rect b="b" l="l" r="r" t="t"/>
              <a:pathLst>
                <a:path extrusionOk="0" h="10476" w="11091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0" name="Google Shape;14900;p67"/>
            <p:cNvSpPr/>
            <p:nvPr/>
          </p:nvSpPr>
          <p:spPr>
            <a:xfrm>
              <a:off x="4911595" y="2046309"/>
              <a:ext cx="263729" cy="245704"/>
            </a:xfrm>
            <a:custGeom>
              <a:rect b="b" l="l" r="r" t="t"/>
              <a:pathLst>
                <a:path extrusionOk="0" h="9378" w="10066">
                  <a:moveTo>
                    <a:pt x="7362" y="1"/>
                  </a:moveTo>
                  <a:lnTo>
                    <a:pt x="7362" y="1"/>
                  </a:lnTo>
                  <a:cubicBezTo>
                    <a:pt x="9002" y="2091"/>
                    <a:pt x="8819" y="5072"/>
                    <a:pt x="6941" y="6950"/>
                  </a:cubicBezTo>
                  <a:cubicBezTo>
                    <a:pt x="5927" y="7969"/>
                    <a:pt x="4586" y="8486"/>
                    <a:pt x="3238" y="8486"/>
                  </a:cubicBezTo>
                  <a:cubicBezTo>
                    <a:pt x="2100" y="8486"/>
                    <a:pt x="957" y="8118"/>
                    <a:pt x="1" y="7372"/>
                  </a:cubicBezTo>
                  <a:lnTo>
                    <a:pt x="1" y="7372"/>
                  </a:lnTo>
                  <a:cubicBezTo>
                    <a:pt x="1040" y="8699"/>
                    <a:pt x="2579" y="9378"/>
                    <a:pt x="4125" y="9378"/>
                  </a:cubicBezTo>
                  <a:cubicBezTo>
                    <a:pt x="5461" y="9378"/>
                    <a:pt x="6802" y="8872"/>
                    <a:pt x="7832" y="7842"/>
                  </a:cubicBezTo>
                  <a:cubicBezTo>
                    <a:pt x="10065" y="5618"/>
                    <a:pt x="9845" y="1947"/>
                    <a:pt x="7362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1" name="Google Shape;14901;p67"/>
            <p:cNvSpPr/>
            <p:nvPr/>
          </p:nvSpPr>
          <p:spPr>
            <a:xfrm>
              <a:off x="4872688" y="2101774"/>
              <a:ext cx="28899" cy="103045"/>
            </a:xfrm>
            <a:custGeom>
              <a:rect b="b" l="l" r="r" t="t"/>
              <a:pathLst>
                <a:path extrusionOk="0" h="3933" w="1103">
                  <a:moveTo>
                    <a:pt x="864" y="0"/>
                  </a:moveTo>
                  <a:cubicBezTo>
                    <a:pt x="827" y="0"/>
                    <a:pt x="790" y="10"/>
                    <a:pt x="757" y="31"/>
                  </a:cubicBezTo>
                  <a:cubicBezTo>
                    <a:pt x="297" y="328"/>
                    <a:pt x="0" y="1085"/>
                    <a:pt x="0" y="1967"/>
                  </a:cubicBezTo>
                  <a:cubicBezTo>
                    <a:pt x="0" y="2840"/>
                    <a:pt x="297" y="3606"/>
                    <a:pt x="757" y="3894"/>
                  </a:cubicBezTo>
                  <a:cubicBezTo>
                    <a:pt x="786" y="3913"/>
                    <a:pt x="824" y="3932"/>
                    <a:pt x="872" y="3932"/>
                  </a:cubicBezTo>
                  <a:cubicBezTo>
                    <a:pt x="920" y="3932"/>
                    <a:pt x="959" y="3913"/>
                    <a:pt x="1007" y="3884"/>
                  </a:cubicBezTo>
                  <a:cubicBezTo>
                    <a:pt x="1074" y="3836"/>
                    <a:pt x="1102" y="3741"/>
                    <a:pt x="1074" y="3654"/>
                  </a:cubicBezTo>
                  <a:cubicBezTo>
                    <a:pt x="872" y="3118"/>
                    <a:pt x="777" y="2542"/>
                    <a:pt x="777" y="1967"/>
                  </a:cubicBezTo>
                  <a:cubicBezTo>
                    <a:pt x="777" y="1392"/>
                    <a:pt x="872" y="817"/>
                    <a:pt x="1064" y="280"/>
                  </a:cubicBezTo>
                  <a:cubicBezTo>
                    <a:pt x="1093" y="194"/>
                    <a:pt x="1064" y="98"/>
                    <a:pt x="997" y="50"/>
                  </a:cubicBezTo>
                  <a:cubicBezTo>
                    <a:pt x="959" y="18"/>
                    <a:pt x="912" y="0"/>
                    <a:pt x="864" y="0"/>
                  </a:cubicBezTo>
                  <a:close/>
                </a:path>
              </a:pathLst>
            </a:custGeom>
            <a:solidFill>
              <a:srgbClr val="D6DD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2" name="Google Shape;14902;p67"/>
            <p:cNvSpPr/>
            <p:nvPr/>
          </p:nvSpPr>
          <p:spPr>
            <a:xfrm>
              <a:off x="4873946" y="2075024"/>
              <a:ext cx="73858" cy="159427"/>
            </a:xfrm>
            <a:custGeom>
              <a:rect b="b" l="l" r="r" t="t"/>
              <a:pathLst>
                <a:path extrusionOk="0" h="6085" w="2819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3" name="Google Shape;14903;p67"/>
            <p:cNvSpPr/>
            <p:nvPr/>
          </p:nvSpPr>
          <p:spPr>
            <a:xfrm>
              <a:off x="4904312" y="2074945"/>
              <a:ext cx="43492" cy="159244"/>
            </a:xfrm>
            <a:custGeom>
              <a:rect b="b" l="l" r="r" t="t"/>
              <a:pathLst>
                <a:path extrusionOk="0" h="6078" w="166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4" name="Google Shape;14904;p67"/>
            <p:cNvSpPr/>
            <p:nvPr/>
          </p:nvSpPr>
          <p:spPr>
            <a:xfrm>
              <a:off x="4877693" y="2119407"/>
              <a:ext cx="36706" cy="70583"/>
            </a:xfrm>
            <a:custGeom>
              <a:rect b="b" l="l" r="r" t="t"/>
              <a:pathLst>
                <a:path extrusionOk="0" h="2694" w="1401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5" name="Google Shape;14905;p67"/>
            <p:cNvSpPr/>
            <p:nvPr/>
          </p:nvSpPr>
          <p:spPr>
            <a:xfrm>
              <a:off x="5047888" y="2085504"/>
              <a:ext cx="106346" cy="54024"/>
            </a:xfrm>
            <a:custGeom>
              <a:rect b="b" l="l" r="r" t="t"/>
              <a:pathLst>
                <a:path extrusionOk="0" h="2062" w="4059">
                  <a:moveTo>
                    <a:pt x="2031" y="0"/>
                  </a:moveTo>
                  <a:cubicBezTo>
                    <a:pt x="1978" y="0"/>
                    <a:pt x="1926" y="19"/>
                    <a:pt x="1882" y="58"/>
                  </a:cubicBezTo>
                  <a:cubicBezTo>
                    <a:pt x="1652" y="317"/>
                    <a:pt x="1537" y="652"/>
                    <a:pt x="1576" y="988"/>
                  </a:cubicBezTo>
                  <a:cubicBezTo>
                    <a:pt x="1326" y="838"/>
                    <a:pt x="1039" y="731"/>
                    <a:pt x="521" y="731"/>
                  </a:cubicBezTo>
                  <a:cubicBezTo>
                    <a:pt x="444" y="731"/>
                    <a:pt x="361" y="733"/>
                    <a:pt x="272" y="738"/>
                  </a:cubicBezTo>
                  <a:cubicBezTo>
                    <a:pt x="0" y="757"/>
                    <a:pt x="22" y="1161"/>
                    <a:pt x="283" y="1161"/>
                  </a:cubicBezTo>
                  <a:cubicBezTo>
                    <a:pt x="289" y="1161"/>
                    <a:pt x="295" y="1161"/>
                    <a:pt x="301" y="1160"/>
                  </a:cubicBezTo>
                  <a:cubicBezTo>
                    <a:pt x="390" y="1154"/>
                    <a:pt x="472" y="1151"/>
                    <a:pt x="547" y="1151"/>
                  </a:cubicBezTo>
                  <a:cubicBezTo>
                    <a:pt x="1076" y="1151"/>
                    <a:pt x="1282" y="1293"/>
                    <a:pt x="1576" y="1486"/>
                  </a:cubicBezTo>
                  <a:cubicBezTo>
                    <a:pt x="1643" y="1534"/>
                    <a:pt x="1729" y="1591"/>
                    <a:pt x="1825" y="1649"/>
                  </a:cubicBezTo>
                  <a:cubicBezTo>
                    <a:pt x="2017" y="1774"/>
                    <a:pt x="2218" y="1869"/>
                    <a:pt x="2429" y="1956"/>
                  </a:cubicBezTo>
                  <a:cubicBezTo>
                    <a:pt x="2611" y="2023"/>
                    <a:pt x="2812" y="2061"/>
                    <a:pt x="3004" y="2061"/>
                  </a:cubicBezTo>
                  <a:cubicBezTo>
                    <a:pt x="3282" y="2061"/>
                    <a:pt x="3550" y="1975"/>
                    <a:pt x="3771" y="1812"/>
                  </a:cubicBezTo>
                  <a:cubicBezTo>
                    <a:pt x="3876" y="1735"/>
                    <a:pt x="3982" y="1639"/>
                    <a:pt x="4058" y="1524"/>
                  </a:cubicBezTo>
                  <a:cubicBezTo>
                    <a:pt x="4020" y="1361"/>
                    <a:pt x="3982" y="1198"/>
                    <a:pt x="3924" y="1045"/>
                  </a:cubicBezTo>
                  <a:cubicBezTo>
                    <a:pt x="3876" y="1055"/>
                    <a:pt x="3838" y="1093"/>
                    <a:pt x="3819" y="1141"/>
                  </a:cubicBezTo>
                  <a:cubicBezTo>
                    <a:pt x="3732" y="1275"/>
                    <a:pt x="3627" y="1390"/>
                    <a:pt x="3502" y="1486"/>
                  </a:cubicBezTo>
                  <a:cubicBezTo>
                    <a:pt x="3354" y="1596"/>
                    <a:pt x="3190" y="1649"/>
                    <a:pt x="3009" y="1649"/>
                  </a:cubicBezTo>
                  <a:cubicBezTo>
                    <a:pt x="2876" y="1649"/>
                    <a:pt x="2733" y="1620"/>
                    <a:pt x="2582" y="1563"/>
                  </a:cubicBezTo>
                  <a:cubicBezTo>
                    <a:pt x="2410" y="1496"/>
                    <a:pt x="2247" y="1419"/>
                    <a:pt x="2093" y="1323"/>
                  </a:cubicBezTo>
                  <a:cubicBezTo>
                    <a:pt x="1825" y="729"/>
                    <a:pt x="2160" y="374"/>
                    <a:pt x="2180" y="355"/>
                  </a:cubicBezTo>
                  <a:cubicBezTo>
                    <a:pt x="2256" y="278"/>
                    <a:pt x="2256" y="144"/>
                    <a:pt x="2180" y="58"/>
                  </a:cubicBezTo>
                  <a:cubicBezTo>
                    <a:pt x="2136" y="19"/>
                    <a:pt x="2084" y="0"/>
                    <a:pt x="20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6" name="Google Shape;14906;p67"/>
            <p:cNvSpPr/>
            <p:nvPr/>
          </p:nvSpPr>
          <p:spPr>
            <a:xfrm>
              <a:off x="5056508" y="2170313"/>
              <a:ext cx="99717" cy="68644"/>
            </a:xfrm>
            <a:custGeom>
              <a:rect b="b" l="l" r="r" t="t"/>
              <a:pathLst>
                <a:path extrusionOk="0" h="2620" w="3806">
                  <a:moveTo>
                    <a:pt x="3681" y="1"/>
                  </a:moveTo>
                  <a:cubicBezTo>
                    <a:pt x="3672" y="1"/>
                    <a:pt x="3662" y="2"/>
                    <a:pt x="3653" y="3"/>
                  </a:cubicBezTo>
                  <a:cubicBezTo>
                    <a:pt x="3202" y="61"/>
                    <a:pt x="2771" y="176"/>
                    <a:pt x="2349" y="339"/>
                  </a:cubicBezTo>
                  <a:cubicBezTo>
                    <a:pt x="2100" y="434"/>
                    <a:pt x="1851" y="559"/>
                    <a:pt x="1611" y="693"/>
                  </a:cubicBezTo>
                  <a:cubicBezTo>
                    <a:pt x="1601" y="703"/>
                    <a:pt x="1582" y="712"/>
                    <a:pt x="1573" y="722"/>
                  </a:cubicBezTo>
                  <a:cubicBezTo>
                    <a:pt x="1314" y="875"/>
                    <a:pt x="1065" y="1048"/>
                    <a:pt x="835" y="1259"/>
                  </a:cubicBezTo>
                  <a:cubicBezTo>
                    <a:pt x="451" y="942"/>
                    <a:pt x="528" y="415"/>
                    <a:pt x="537" y="387"/>
                  </a:cubicBezTo>
                  <a:cubicBezTo>
                    <a:pt x="548" y="241"/>
                    <a:pt x="435" y="160"/>
                    <a:pt x="324" y="160"/>
                  </a:cubicBezTo>
                  <a:cubicBezTo>
                    <a:pt x="237" y="160"/>
                    <a:pt x="150" y="210"/>
                    <a:pt x="125" y="319"/>
                  </a:cubicBezTo>
                  <a:cubicBezTo>
                    <a:pt x="125" y="358"/>
                    <a:pt x="1" y="1086"/>
                    <a:pt x="528" y="1556"/>
                  </a:cubicBezTo>
                  <a:cubicBezTo>
                    <a:pt x="394" y="1700"/>
                    <a:pt x="269" y="1863"/>
                    <a:pt x="154" y="2035"/>
                  </a:cubicBezTo>
                  <a:cubicBezTo>
                    <a:pt x="87" y="2131"/>
                    <a:pt x="116" y="2256"/>
                    <a:pt x="211" y="2323"/>
                  </a:cubicBezTo>
                  <a:cubicBezTo>
                    <a:pt x="250" y="2342"/>
                    <a:pt x="288" y="2361"/>
                    <a:pt x="336" y="2361"/>
                  </a:cubicBezTo>
                  <a:cubicBezTo>
                    <a:pt x="403" y="2361"/>
                    <a:pt x="470" y="2323"/>
                    <a:pt x="509" y="2265"/>
                  </a:cubicBezTo>
                  <a:cubicBezTo>
                    <a:pt x="720" y="1949"/>
                    <a:pt x="978" y="1671"/>
                    <a:pt x="1285" y="1431"/>
                  </a:cubicBezTo>
                  <a:lnTo>
                    <a:pt x="1285" y="1431"/>
                  </a:lnTo>
                  <a:cubicBezTo>
                    <a:pt x="1237" y="1815"/>
                    <a:pt x="1323" y="2189"/>
                    <a:pt x="1525" y="2524"/>
                  </a:cubicBezTo>
                  <a:cubicBezTo>
                    <a:pt x="1553" y="2582"/>
                    <a:pt x="1621" y="2620"/>
                    <a:pt x="1697" y="2620"/>
                  </a:cubicBezTo>
                  <a:cubicBezTo>
                    <a:pt x="1736" y="2610"/>
                    <a:pt x="1774" y="2601"/>
                    <a:pt x="1812" y="2582"/>
                  </a:cubicBezTo>
                  <a:cubicBezTo>
                    <a:pt x="1908" y="2524"/>
                    <a:pt x="1937" y="2390"/>
                    <a:pt x="1870" y="2294"/>
                  </a:cubicBezTo>
                  <a:cubicBezTo>
                    <a:pt x="1851" y="2275"/>
                    <a:pt x="1477" y="1652"/>
                    <a:pt x="1841" y="1058"/>
                  </a:cubicBezTo>
                  <a:cubicBezTo>
                    <a:pt x="2416" y="732"/>
                    <a:pt x="3039" y="521"/>
                    <a:pt x="3691" y="425"/>
                  </a:cubicBezTo>
                  <a:cubicBezTo>
                    <a:pt x="3710" y="425"/>
                    <a:pt x="3729" y="415"/>
                    <a:pt x="3748" y="406"/>
                  </a:cubicBezTo>
                  <a:cubicBezTo>
                    <a:pt x="3768" y="291"/>
                    <a:pt x="3787" y="176"/>
                    <a:pt x="3806" y="61"/>
                  </a:cubicBezTo>
                  <a:cubicBezTo>
                    <a:pt x="3774" y="21"/>
                    <a:pt x="3729" y="1"/>
                    <a:pt x="368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7" name="Google Shape;14907;p67"/>
            <p:cNvSpPr/>
            <p:nvPr/>
          </p:nvSpPr>
          <p:spPr>
            <a:xfrm>
              <a:off x="5064368" y="2140995"/>
              <a:ext cx="45405" cy="20567"/>
            </a:xfrm>
            <a:custGeom>
              <a:rect b="b" l="l" r="r" t="t"/>
              <a:pathLst>
                <a:path extrusionOk="0" h="785" w="1733">
                  <a:moveTo>
                    <a:pt x="706" y="1"/>
                  </a:moveTo>
                  <a:cubicBezTo>
                    <a:pt x="527" y="1"/>
                    <a:pt x="341" y="49"/>
                    <a:pt x="161" y="173"/>
                  </a:cubicBezTo>
                  <a:cubicBezTo>
                    <a:pt x="1" y="317"/>
                    <a:pt x="121" y="548"/>
                    <a:pt x="293" y="548"/>
                  </a:cubicBezTo>
                  <a:cubicBezTo>
                    <a:pt x="328" y="548"/>
                    <a:pt x="364" y="539"/>
                    <a:pt x="400" y="518"/>
                  </a:cubicBezTo>
                  <a:cubicBezTo>
                    <a:pt x="503" y="445"/>
                    <a:pt x="610" y="417"/>
                    <a:pt x="713" y="417"/>
                  </a:cubicBezTo>
                  <a:cubicBezTo>
                    <a:pt x="1046" y="417"/>
                    <a:pt x="1344" y="705"/>
                    <a:pt x="1359" y="720"/>
                  </a:cubicBezTo>
                  <a:cubicBezTo>
                    <a:pt x="1397" y="763"/>
                    <a:pt x="1450" y="784"/>
                    <a:pt x="1504" y="784"/>
                  </a:cubicBezTo>
                  <a:cubicBezTo>
                    <a:pt x="1558" y="784"/>
                    <a:pt x="1613" y="763"/>
                    <a:pt x="1656" y="720"/>
                  </a:cubicBezTo>
                  <a:cubicBezTo>
                    <a:pt x="1733" y="643"/>
                    <a:pt x="1733" y="509"/>
                    <a:pt x="1656" y="432"/>
                  </a:cubicBezTo>
                  <a:cubicBezTo>
                    <a:pt x="1477" y="246"/>
                    <a:pt x="1109" y="1"/>
                    <a:pt x="70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8" name="Google Shape;14908;p67"/>
            <p:cNvSpPr/>
            <p:nvPr/>
          </p:nvSpPr>
          <p:spPr>
            <a:xfrm>
              <a:off x="5039556" y="2037479"/>
              <a:ext cx="75482" cy="44016"/>
            </a:xfrm>
            <a:custGeom>
              <a:rect b="b" l="l" r="r" t="t"/>
              <a:pathLst>
                <a:path extrusionOk="0" h="1680" w="2881">
                  <a:moveTo>
                    <a:pt x="282" y="0"/>
                  </a:moveTo>
                  <a:cubicBezTo>
                    <a:pt x="140" y="0"/>
                    <a:pt x="0" y="146"/>
                    <a:pt x="92" y="309"/>
                  </a:cubicBezTo>
                  <a:cubicBezTo>
                    <a:pt x="379" y="769"/>
                    <a:pt x="868" y="1066"/>
                    <a:pt x="1405" y="1105"/>
                  </a:cubicBezTo>
                  <a:cubicBezTo>
                    <a:pt x="1817" y="1124"/>
                    <a:pt x="2200" y="1306"/>
                    <a:pt x="2488" y="1613"/>
                  </a:cubicBezTo>
                  <a:cubicBezTo>
                    <a:pt x="2526" y="1651"/>
                    <a:pt x="2584" y="1680"/>
                    <a:pt x="2651" y="1680"/>
                  </a:cubicBezTo>
                  <a:cubicBezTo>
                    <a:pt x="2699" y="1680"/>
                    <a:pt x="2737" y="1661"/>
                    <a:pt x="2776" y="1632"/>
                  </a:cubicBezTo>
                  <a:cubicBezTo>
                    <a:pt x="2862" y="1555"/>
                    <a:pt x="2881" y="1431"/>
                    <a:pt x="2804" y="1344"/>
                  </a:cubicBezTo>
                  <a:cubicBezTo>
                    <a:pt x="2450" y="951"/>
                    <a:pt x="1961" y="721"/>
                    <a:pt x="1434" y="693"/>
                  </a:cubicBezTo>
                  <a:cubicBezTo>
                    <a:pt x="1041" y="664"/>
                    <a:pt x="676" y="443"/>
                    <a:pt x="456" y="108"/>
                  </a:cubicBezTo>
                  <a:cubicBezTo>
                    <a:pt x="413" y="32"/>
                    <a:pt x="347" y="0"/>
                    <a:pt x="28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9" name="Google Shape;14909;p67"/>
            <p:cNvSpPr/>
            <p:nvPr/>
          </p:nvSpPr>
          <p:spPr>
            <a:xfrm>
              <a:off x="5016002" y="2240634"/>
              <a:ext cx="61884" cy="30995"/>
            </a:xfrm>
            <a:custGeom>
              <a:rect b="b" l="l" r="r" t="t"/>
              <a:pathLst>
                <a:path extrusionOk="0" h="1183" w="2362">
                  <a:moveTo>
                    <a:pt x="2136" y="1"/>
                  </a:moveTo>
                  <a:cubicBezTo>
                    <a:pt x="2048" y="1"/>
                    <a:pt x="1970" y="54"/>
                    <a:pt x="1940" y="137"/>
                  </a:cubicBezTo>
                  <a:cubicBezTo>
                    <a:pt x="1921" y="164"/>
                    <a:pt x="1646" y="776"/>
                    <a:pt x="502" y="776"/>
                  </a:cubicBezTo>
                  <a:cubicBezTo>
                    <a:pt x="438" y="776"/>
                    <a:pt x="370" y="774"/>
                    <a:pt x="300" y="770"/>
                  </a:cubicBezTo>
                  <a:cubicBezTo>
                    <a:pt x="294" y="769"/>
                    <a:pt x="288" y="769"/>
                    <a:pt x="282" y="769"/>
                  </a:cubicBezTo>
                  <a:cubicBezTo>
                    <a:pt x="21" y="769"/>
                    <a:pt x="0" y="1163"/>
                    <a:pt x="272" y="1182"/>
                  </a:cubicBezTo>
                  <a:lnTo>
                    <a:pt x="511" y="1182"/>
                  </a:lnTo>
                  <a:cubicBezTo>
                    <a:pt x="1949" y="1182"/>
                    <a:pt x="2313" y="319"/>
                    <a:pt x="2323" y="281"/>
                  </a:cubicBezTo>
                  <a:cubicBezTo>
                    <a:pt x="2361" y="176"/>
                    <a:pt x="2313" y="61"/>
                    <a:pt x="2208" y="13"/>
                  </a:cubicBezTo>
                  <a:cubicBezTo>
                    <a:pt x="2184" y="5"/>
                    <a:pt x="2159" y="1"/>
                    <a:pt x="213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10" name="Google Shape;14910;p67"/>
          <p:cNvGrpSpPr/>
          <p:nvPr/>
        </p:nvGrpSpPr>
        <p:grpSpPr>
          <a:xfrm>
            <a:off x="7144726" y="3355496"/>
            <a:ext cx="260690" cy="362032"/>
            <a:chOff x="7144726" y="3355496"/>
            <a:chExt cx="260690" cy="362032"/>
          </a:xfrm>
        </p:grpSpPr>
        <p:sp>
          <p:nvSpPr>
            <p:cNvPr id="14911" name="Google Shape;14911;p67"/>
            <p:cNvSpPr/>
            <p:nvPr/>
          </p:nvSpPr>
          <p:spPr>
            <a:xfrm>
              <a:off x="7144726" y="3355496"/>
              <a:ext cx="260690" cy="362032"/>
            </a:xfrm>
            <a:custGeom>
              <a:rect b="b" l="l" r="r" t="t"/>
              <a:pathLst>
                <a:path extrusionOk="0" h="13818" w="9950">
                  <a:moveTo>
                    <a:pt x="4975" y="0"/>
                  </a:moveTo>
                  <a:cubicBezTo>
                    <a:pt x="3940" y="20"/>
                    <a:pt x="3087" y="796"/>
                    <a:pt x="2972" y="1812"/>
                  </a:cubicBezTo>
                  <a:lnTo>
                    <a:pt x="2329" y="7391"/>
                  </a:lnTo>
                  <a:cubicBezTo>
                    <a:pt x="2301" y="7669"/>
                    <a:pt x="2118" y="7899"/>
                    <a:pt x="1860" y="8004"/>
                  </a:cubicBezTo>
                  <a:cubicBezTo>
                    <a:pt x="1294" y="8225"/>
                    <a:pt x="815" y="8627"/>
                    <a:pt x="508" y="9145"/>
                  </a:cubicBezTo>
                  <a:cubicBezTo>
                    <a:pt x="19" y="9931"/>
                    <a:pt x="0" y="10909"/>
                    <a:pt x="460" y="11704"/>
                  </a:cubicBezTo>
                  <a:cubicBezTo>
                    <a:pt x="844" y="12366"/>
                    <a:pt x="1476" y="12711"/>
                    <a:pt x="2291" y="12806"/>
                  </a:cubicBezTo>
                  <a:cubicBezTo>
                    <a:pt x="2521" y="12835"/>
                    <a:pt x="2742" y="12941"/>
                    <a:pt x="2895" y="13113"/>
                  </a:cubicBezTo>
                  <a:cubicBezTo>
                    <a:pt x="3331" y="13583"/>
                    <a:pt x="4153" y="13818"/>
                    <a:pt x="4975" y="13818"/>
                  </a:cubicBezTo>
                  <a:cubicBezTo>
                    <a:pt x="5797" y="13818"/>
                    <a:pt x="6619" y="13583"/>
                    <a:pt x="7055" y="13113"/>
                  </a:cubicBezTo>
                  <a:cubicBezTo>
                    <a:pt x="7218" y="12941"/>
                    <a:pt x="7429" y="12835"/>
                    <a:pt x="7668" y="12806"/>
                  </a:cubicBezTo>
                  <a:cubicBezTo>
                    <a:pt x="8483" y="12711"/>
                    <a:pt x="9106" y="12366"/>
                    <a:pt x="9490" y="11704"/>
                  </a:cubicBezTo>
                  <a:cubicBezTo>
                    <a:pt x="9950" y="10909"/>
                    <a:pt x="9931" y="9931"/>
                    <a:pt x="9442" y="9145"/>
                  </a:cubicBezTo>
                  <a:cubicBezTo>
                    <a:pt x="9135" y="8627"/>
                    <a:pt x="8656" y="8225"/>
                    <a:pt x="8090" y="8004"/>
                  </a:cubicBezTo>
                  <a:cubicBezTo>
                    <a:pt x="7831" y="7899"/>
                    <a:pt x="7649" y="7669"/>
                    <a:pt x="7630" y="7391"/>
                  </a:cubicBezTo>
                  <a:lnTo>
                    <a:pt x="6997" y="1822"/>
                  </a:lnTo>
                  <a:cubicBezTo>
                    <a:pt x="6882" y="825"/>
                    <a:pt x="6068" y="48"/>
                    <a:pt x="506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2" name="Google Shape;14912;p67"/>
            <p:cNvSpPr/>
            <p:nvPr/>
          </p:nvSpPr>
          <p:spPr>
            <a:xfrm>
              <a:off x="7232601" y="3355496"/>
              <a:ext cx="172579" cy="330277"/>
            </a:xfrm>
            <a:custGeom>
              <a:rect b="b" l="l" r="r" t="t"/>
              <a:pathLst>
                <a:path extrusionOk="0" h="12606" w="6587">
                  <a:moveTo>
                    <a:pt x="1611" y="0"/>
                  </a:moveTo>
                  <a:cubicBezTo>
                    <a:pt x="979" y="0"/>
                    <a:pt x="375" y="307"/>
                    <a:pt x="1" y="825"/>
                  </a:cubicBezTo>
                  <a:cubicBezTo>
                    <a:pt x="231" y="729"/>
                    <a:pt x="480" y="681"/>
                    <a:pt x="720" y="681"/>
                  </a:cubicBezTo>
                  <a:lnTo>
                    <a:pt x="816" y="681"/>
                  </a:lnTo>
                  <a:cubicBezTo>
                    <a:pt x="1813" y="729"/>
                    <a:pt x="2637" y="1496"/>
                    <a:pt x="2742" y="2502"/>
                  </a:cubicBezTo>
                  <a:lnTo>
                    <a:pt x="3375" y="8071"/>
                  </a:lnTo>
                  <a:cubicBezTo>
                    <a:pt x="3404" y="8340"/>
                    <a:pt x="3586" y="8579"/>
                    <a:pt x="3845" y="8685"/>
                  </a:cubicBezTo>
                  <a:cubicBezTo>
                    <a:pt x="4410" y="8896"/>
                    <a:pt x="4890" y="9308"/>
                    <a:pt x="5196" y="9825"/>
                  </a:cubicBezTo>
                  <a:cubicBezTo>
                    <a:pt x="5685" y="10602"/>
                    <a:pt x="5704" y="11589"/>
                    <a:pt x="5244" y="12385"/>
                  </a:cubicBezTo>
                  <a:cubicBezTo>
                    <a:pt x="5206" y="12461"/>
                    <a:pt x="5148" y="12528"/>
                    <a:pt x="5100" y="12605"/>
                  </a:cubicBezTo>
                  <a:cubicBezTo>
                    <a:pt x="5532" y="12423"/>
                    <a:pt x="5896" y="12107"/>
                    <a:pt x="6136" y="11695"/>
                  </a:cubicBezTo>
                  <a:cubicBezTo>
                    <a:pt x="6586" y="10909"/>
                    <a:pt x="6577" y="9921"/>
                    <a:pt x="6088" y="9145"/>
                  </a:cubicBezTo>
                  <a:cubicBezTo>
                    <a:pt x="5771" y="8627"/>
                    <a:pt x="5302" y="8215"/>
                    <a:pt x="4727" y="8004"/>
                  </a:cubicBezTo>
                  <a:cubicBezTo>
                    <a:pt x="4477" y="7899"/>
                    <a:pt x="4295" y="7659"/>
                    <a:pt x="4266" y="7391"/>
                  </a:cubicBezTo>
                  <a:lnTo>
                    <a:pt x="3634" y="1812"/>
                  </a:lnTo>
                  <a:cubicBezTo>
                    <a:pt x="3528" y="815"/>
                    <a:pt x="2704" y="39"/>
                    <a:pt x="169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3" name="Google Shape;14913;p67"/>
            <p:cNvSpPr/>
            <p:nvPr/>
          </p:nvSpPr>
          <p:spPr>
            <a:xfrm>
              <a:off x="7302424" y="3660936"/>
              <a:ext cx="85910" cy="52950"/>
            </a:xfrm>
            <a:custGeom>
              <a:rect b="b" l="l" r="r" t="t"/>
              <a:pathLst>
                <a:path extrusionOk="0" h="2021" w="3279">
                  <a:moveTo>
                    <a:pt x="1951" y="1"/>
                  </a:moveTo>
                  <a:cubicBezTo>
                    <a:pt x="1467" y="1"/>
                    <a:pt x="757" y="177"/>
                    <a:pt x="269" y="1072"/>
                  </a:cubicBezTo>
                  <a:lnTo>
                    <a:pt x="1" y="2021"/>
                  </a:lnTo>
                  <a:cubicBezTo>
                    <a:pt x="394" y="1925"/>
                    <a:pt x="748" y="1733"/>
                    <a:pt x="1026" y="1455"/>
                  </a:cubicBezTo>
                  <a:cubicBezTo>
                    <a:pt x="1189" y="1283"/>
                    <a:pt x="1410" y="1168"/>
                    <a:pt x="1640" y="1148"/>
                  </a:cubicBezTo>
                  <a:cubicBezTo>
                    <a:pt x="2340" y="1072"/>
                    <a:pt x="2896" y="803"/>
                    <a:pt x="3279" y="315"/>
                  </a:cubicBezTo>
                  <a:lnTo>
                    <a:pt x="2483" y="75"/>
                  </a:lnTo>
                  <a:cubicBezTo>
                    <a:pt x="2483" y="75"/>
                    <a:pt x="2265" y="1"/>
                    <a:pt x="1951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4" name="Google Shape;14914;p67"/>
            <p:cNvSpPr/>
            <p:nvPr/>
          </p:nvSpPr>
          <p:spPr>
            <a:xfrm>
              <a:off x="7161285" y="3661198"/>
              <a:ext cx="84652" cy="52452"/>
            </a:xfrm>
            <a:custGeom>
              <a:rect b="b" l="l" r="r" t="t"/>
              <a:pathLst>
                <a:path extrusionOk="0" h="2002" w="3231">
                  <a:moveTo>
                    <a:pt x="1290" y="0"/>
                  </a:moveTo>
                  <a:cubicBezTo>
                    <a:pt x="976" y="0"/>
                    <a:pt x="758" y="74"/>
                    <a:pt x="758" y="74"/>
                  </a:cubicBezTo>
                  <a:lnTo>
                    <a:pt x="1" y="295"/>
                  </a:lnTo>
                  <a:cubicBezTo>
                    <a:pt x="394" y="793"/>
                    <a:pt x="950" y="1062"/>
                    <a:pt x="1649" y="1148"/>
                  </a:cubicBezTo>
                  <a:cubicBezTo>
                    <a:pt x="1889" y="1167"/>
                    <a:pt x="2100" y="1282"/>
                    <a:pt x="2263" y="1445"/>
                  </a:cubicBezTo>
                  <a:cubicBezTo>
                    <a:pt x="2531" y="1714"/>
                    <a:pt x="2867" y="1905"/>
                    <a:pt x="3231" y="2001"/>
                  </a:cubicBezTo>
                  <a:lnTo>
                    <a:pt x="2972" y="1071"/>
                  </a:lnTo>
                  <a:cubicBezTo>
                    <a:pt x="2484" y="176"/>
                    <a:pt x="1774" y="0"/>
                    <a:pt x="1290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5" name="Google Shape;14915;p67"/>
            <p:cNvSpPr/>
            <p:nvPr/>
          </p:nvSpPr>
          <p:spPr>
            <a:xfrm>
              <a:off x="7175066" y="3655617"/>
              <a:ext cx="71631" cy="39195"/>
            </a:xfrm>
            <a:custGeom>
              <a:rect b="b" l="l" r="r" t="t"/>
              <a:pathLst>
                <a:path extrusionOk="0" h="1496" w="2734">
                  <a:moveTo>
                    <a:pt x="825" y="0"/>
                  </a:moveTo>
                  <a:cubicBezTo>
                    <a:pt x="620" y="0"/>
                    <a:pt x="417" y="28"/>
                    <a:pt x="222" y="86"/>
                  </a:cubicBezTo>
                  <a:cubicBezTo>
                    <a:pt x="1" y="175"/>
                    <a:pt x="83" y="485"/>
                    <a:pt x="294" y="485"/>
                  </a:cubicBezTo>
                  <a:cubicBezTo>
                    <a:pt x="311" y="485"/>
                    <a:pt x="328" y="483"/>
                    <a:pt x="347" y="479"/>
                  </a:cubicBezTo>
                  <a:cubicBezTo>
                    <a:pt x="365" y="476"/>
                    <a:pt x="547" y="419"/>
                    <a:pt x="804" y="419"/>
                  </a:cubicBezTo>
                  <a:cubicBezTo>
                    <a:pt x="1230" y="419"/>
                    <a:pt x="1864" y="574"/>
                    <a:pt x="2312" y="1380"/>
                  </a:cubicBezTo>
                  <a:cubicBezTo>
                    <a:pt x="2350" y="1447"/>
                    <a:pt x="2417" y="1495"/>
                    <a:pt x="2494" y="1495"/>
                  </a:cubicBezTo>
                  <a:cubicBezTo>
                    <a:pt x="2532" y="1495"/>
                    <a:pt x="2561" y="1486"/>
                    <a:pt x="2590" y="1466"/>
                  </a:cubicBezTo>
                  <a:cubicBezTo>
                    <a:pt x="2695" y="1409"/>
                    <a:pt x="2734" y="1284"/>
                    <a:pt x="2676" y="1179"/>
                  </a:cubicBezTo>
                  <a:cubicBezTo>
                    <a:pt x="2226" y="345"/>
                    <a:pt x="1584" y="86"/>
                    <a:pt x="1123" y="19"/>
                  </a:cubicBezTo>
                  <a:cubicBezTo>
                    <a:pt x="1024" y="7"/>
                    <a:pt x="924" y="0"/>
                    <a:pt x="825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6" name="Google Shape;14916;p67"/>
            <p:cNvSpPr/>
            <p:nvPr/>
          </p:nvSpPr>
          <p:spPr>
            <a:xfrm>
              <a:off x="7302686" y="3655670"/>
              <a:ext cx="72784" cy="39143"/>
            </a:xfrm>
            <a:custGeom>
              <a:rect b="b" l="l" r="r" t="t"/>
              <a:pathLst>
                <a:path extrusionOk="0" h="1494" w="2778">
                  <a:moveTo>
                    <a:pt x="1958" y="1"/>
                  </a:moveTo>
                  <a:cubicBezTo>
                    <a:pt x="1849" y="1"/>
                    <a:pt x="1739" y="10"/>
                    <a:pt x="1630" y="27"/>
                  </a:cubicBezTo>
                  <a:cubicBezTo>
                    <a:pt x="1179" y="84"/>
                    <a:pt x="537" y="343"/>
                    <a:pt x="77" y="1177"/>
                  </a:cubicBezTo>
                  <a:cubicBezTo>
                    <a:pt x="0" y="1321"/>
                    <a:pt x="96" y="1493"/>
                    <a:pt x="259" y="1493"/>
                  </a:cubicBezTo>
                  <a:cubicBezTo>
                    <a:pt x="336" y="1484"/>
                    <a:pt x="403" y="1445"/>
                    <a:pt x="432" y="1378"/>
                  </a:cubicBezTo>
                  <a:cubicBezTo>
                    <a:pt x="880" y="571"/>
                    <a:pt x="1516" y="413"/>
                    <a:pt x="1942" y="413"/>
                  </a:cubicBezTo>
                  <a:cubicBezTo>
                    <a:pt x="2198" y="413"/>
                    <a:pt x="2379" y="470"/>
                    <a:pt x="2397" y="477"/>
                  </a:cubicBezTo>
                  <a:cubicBezTo>
                    <a:pt x="2427" y="489"/>
                    <a:pt x="2455" y="494"/>
                    <a:pt x="2482" y="494"/>
                  </a:cubicBezTo>
                  <a:cubicBezTo>
                    <a:pt x="2692" y="494"/>
                    <a:pt x="2778" y="161"/>
                    <a:pt x="2531" y="84"/>
                  </a:cubicBezTo>
                  <a:cubicBezTo>
                    <a:pt x="2346" y="29"/>
                    <a:pt x="2153" y="1"/>
                    <a:pt x="195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17" name="Google Shape;14917;p67"/>
          <p:cNvGrpSpPr/>
          <p:nvPr/>
        </p:nvGrpSpPr>
        <p:grpSpPr>
          <a:xfrm>
            <a:off x="6705719" y="4278051"/>
            <a:ext cx="261712" cy="361770"/>
            <a:chOff x="6705719" y="4278051"/>
            <a:chExt cx="261712" cy="361770"/>
          </a:xfrm>
        </p:grpSpPr>
        <p:sp>
          <p:nvSpPr>
            <p:cNvPr id="14918" name="Google Shape;14918;p67"/>
            <p:cNvSpPr/>
            <p:nvPr/>
          </p:nvSpPr>
          <p:spPr>
            <a:xfrm>
              <a:off x="6863443" y="4340328"/>
              <a:ext cx="14331" cy="32802"/>
            </a:xfrm>
            <a:custGeom>
              <a:rect b="b" l="l" r="r" t="t"/>
              <a:pathLst>
                <a:path extrusionOk="0" h="1252" w="547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9" name="Google Shape;14919;p67"/>
            <p:cNvSpPr/>
            <p:nvPr/>
          </p:nvSpPr>
          <p:spPr>
            <a:xfrm>
              <a:off x="6863443" y="4573875"/>
              <a:ext cx="14331" cy="65945"/>
            </a:xfrm>
            <a:custGeom>
              <a:rect b="b" l="l" r="r" t="t"/>
              <a:pathLst>
                <a:path extrusionOk="0" h="2517" w="547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0" name="Google Shape;14920;p67"/>
            <p:cNvSpPr/>
            <p:nvPr/>
          </p:nvSpPr>
          <p:spPr>
            <a:xfrm>
              <a:off x="6773787" y="4364563"/>
              <a:ext cx="193644" cy="190133"/>
            </a:xfrm>
            <a:custGeom>
              <a:rect b="b" l="l" r="r" t="t"/>
              <a:pathLst>
                <a:path extrusionOk="0" h="7257" w="7391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1" name="Google Shape;14921;p67"/>
            <p:cNvSpPr/>
            <p:nvPr/>
          </p:nvSpPr>
          <p:spPr>
            <a:xfrm>
              <a:off x="6877512" y="4364563"/>
              <a:ext cx="89918" cy="190133"/>
            </a:xfrm>
            <a:custGeom>
              <a:rect b="b" l="l" r="r" t="t"/>
              <a:pathLst>
                <a:path extrusionOk="0" h="7257" w="3432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2" name="Google Shape;14922;p67"/>
            <p:cNvSpPr/>
            <p:nvPr/>
          </p:nvSpPr>
          <p:spPr>
            <a:xfrm>
              <a:off x="6779315" y="4427600"/>
              <a:ext cx="182850" cy="127096"/>
            </a:xfrm>
            <a:custGeom>
              <a:rect b="b" l="l" r="r" t="t"/>
              <a:pathLst>
                <a:path extrusionOk="0" h="4851" w="6979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3" name="Google Shape;14923;p67"/>
            <p:cNvSpPr/>
            <p:nvPr/>
          </p:nvSpPr>
          <p:spPr>
            <a:xfrm>
              <a:off x="6877512" y="4427600"/>
              <a:ext cx="84652" cy="127096"/>
            </a:xfrm>
            <a:custGeom>
              <a:rect b="b" l="l" r="r" t="t"/>
              <a:pathLst>
                <a:path extrusionOk="0" h="4851" w="3231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4" name="Google Shape;14924;p67"/>
            <p:cNvSpPr/>
            <p:nvPr/>
          </p:nvSpPr>
          <p:spPr>
            <a:xfrm>
              <a:off x="6826029" y="4554670"/>
              <a:ext cx="89421" cy="29396"/>
            </a:xfrm>
            <a:custGeom>
              <a:rect b="b" l="l" r="r" t="t"/>
              <a:pathLst>
                <a:path extrusionOk="0" h="1122" w="3413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5" name="Google Shape;14925;p67"/>
            <p:cNvSpPr/>
            <p:nvPr/>
          </p:nvSpPr>
          <p:spPr>
            <a:xfrm>
              <a:off x="6871722" y="4554670"/>
              <a:ext cx="43728" cy="29396"/>
            </a:xfrm>
            <a:custGeom>
              <a:rect b="b" l="l" r="r" t="t"/>
              <a:pathLst>
                <a:path extrusionOk="0" h="1122" w="1669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6" name="Google Shape;14926;p67"/>
            <p:cNvSpPr/>
            <p:nvPr/>
          </p:nvSpPr>
          <p:spPr>
            <a:xfrm>
              <a:off x="6863443" y="4278051"/>
              <a:ext cx="14331" cy="32540"/>
            </a:xfrm>
            <a:custGeom>
              <a:rect b="b" l="l" r="r" t="t"/>
              <a:pathLst>
                <a:path extrusionOk="0" h="1242" w="547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7" name="Google Shape;14927;p67"/>
            <p:cNvSpPr/>
            <p:nvPr/>
          </p:nvSpPr>
          <p:spPr>
            <a:xfrm>
              <a:off x="6705719" y="4296312"/>
              <a:ext cx="200430" cy="343508"/>
            </a:xfrm>
            <a:custGeom>
              <a:rect b="b" l="l" r="r" t="t"/>
              <a:pathLst>
                <a:path extrusionOk="0" h="13111" w="765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8" name="Google Shape;14928;p67"/>
            <p:cNvSpPr/>
            <p:nvPr/>
          </p:nvSpPr>
          <p:spPr>
            <a:xfrm>
              <a:off x="6922367" y="4395689"/>
              <a:ext cx="42811" cy="14358"/>
            </a:xfrm>
            <a:custGeom>
              <a:rect b="b" l="l" r="r" t="t"/>
              <a:pathLst>
                <a:path extrusionOk="0" h="548" w="1634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9" name="Google Shape;14929;p67"/>
            <p:cNvSpPr/>
            <p:nvPr/>
          </p:nvSpPr>
          <p:spPr>
            <a:xfrm>
              <a:off x="6901092" y="4445390"/>
              <a:ext cx="59317" cy="14148"/>
            </a:xfrm>
            <a:custGeom>
              <a:rect b="b" l="l" r="r" t="t"/>
              <a:pathLst>
                <a:path extrusionOk="0" h="540" w="2264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0" name="Google Shape;14930;p67"/>
            <p:cNvSpPr/>
            <p:nvPr/>
          </p:nvSpPr>
          <p:spPr>
            <a:xfrm>
              <a:off x="6922445" y="4420526"/>
              <a:ext cx="40217" cy="14148"/>
            </a:xfrm>
            <a:custGeom>
              <a:rect b="b" l="l" r="r" t="t"/>
              <a:pathLst>
                <a:path extrusionOk="0" h="540" w="1535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1" name="Google Shape;14931;p67"/>
            <p:cNvSpPr/>
            <p:nvPr/>
          </p:nvSpPr>
          <p:spPr>
            <a:xfrm>
              <a:off x="6922445" y="4470254"/>
              <a:ext cx="35449" cy="14148"/>
            </a:xfrm>
            <a:custGeom>
              <a:rect b="b" l="l" r="r" t="t"/>
              <a:pathLst>
                <a:path extrusionOk="0" h="540" w="1353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2" name="Google Shape;14932;p67"/>
            <p:cNvSpPr/>
            <p:nvPr/>
          </p:nvSpPr>
          <p:spPr>
            <a:xfrm>
              <a:off x="6901014" y="4494882"/>
              <a:ext cx="54365" cy="14358"/>
            </a:xfrm>
            <a:custGeom>
              <a:rect b="b" l="l" r="r" t="t"/>
              <a:pathLst>
                <a:path extrusionOk="0" h="548" w="2075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3" name="Google Shape;14933;p67"/>
          <p:cNvGrpSpPr/>
          <p:nvPr/>
        </p:nvGrpSpPr>
        <p:grpSpPr>
          <a:xfrm>
            <a:off x="5750650" y="2891652"/>
            <a:ext cx="320216" cy="361403"/>
            <a:chOff x="5750650" y="2891652"/>
            <a:chExt cx="320216" cy="361403"/>
          </a:xfrm>
        </p:grpSpPr>
        <p:sp>
          <p:nvSpPr>
            <p:cNvPr id="14934" name="Google Shape;14934;p67"/>
            <p:cNvSpPr/>
            <p:nvPr/>
          </p:nvSpPr>
          <p:spPr>
            <a:xfrm>
              <a:off x="5750650" y="2891652"/>
              <a:ext cx="196919" cy="193644"/>
            </a:xfrm>
            <a:custGeom>
              <a:rect b="b" l="l" r="r" t="t"/>
              <a:pathLst>
                <a:path extrusionOk="0" h="7391" w="7516">
                  <a:moveTo>
                    <a:pt x="777" y="0"/>
                  </a:moveTo>
                  <a:cubicBezTo>
                    <a:pt x="346" y="0"/>
                    <a:pt x="1" y="384"/>
                    <a:pt x="49" y="815"/>
                  </a:cubicBezTo>
                  <a:lnTo>
                    <a:pt x="595" y="6403"/>
                  </a:lnTo>
                  <a:cubicBezTo>
                    <a:pt x="672" y="7170"/>
                    <a:pt x="1314" y="7391"/>
                    <a:pt x="2081" y="7391"/>
                  </a:cubicBezTo>
                  <a:lnTo>
                    <a:pt x="5436" y="7391"/>
                  </a:lnTo>
                  <a:cubicBezTo>
                    <a:pt x="6202" y="7391"/>
                    <a:pt x="6845" y="7161"/>
                    <a:pt x="6921" y="6403"/>
                  </a:cubicBezTo>
                  <a:lnTo>
                    <a:pt x="7468" y="815"/>
                  </a:lnTo>
                  <a:cubicBezTo>
                    <a:pt x="7516" y="384"/>
                    <a:pt x="7170" y="0"/>
                    <a:pt x="6739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5" name="Google Shape;14935;p67"/>
            <p:cNvSpPr/>
            <p:nvPr/>
          </p:nvSpPr>
          <p:spPr>
            <a:xfrm>
              <a:off x="5847590" y="2891652"/>
              <a:ext cx="99979" cy="193644"/>
            </a:xfrm>
            <a:custGeom>
              <a:rect b="b" l="l" r="r" t="t"/>
              <a:pathLst>
                <a:path extrusionOk="0" h="7391" w="3816">
                  <a:moveTo>
                    <a:pt x="1295" y="0"/>
                  </a:moveTo>
                  <a:cubicBezTo>
                    <a:pt x="1736" y="0"/>
                    <a:pt x="2071" y="384"/>
                    <a:pt x="2033" y="815"/>
                  </a:cubicBezTo>
                  <a:lnTo>
                    <a:pt x="1477" y="6403"/>
                  </a:lnTo>
                  <a:cubicBezTo>
                    <a:pt x="1400" y="7161"/>
                    <a:pt x="758" y="7391"/>
                    <a:pt x="1" y="7391"/>
                  </a:cubicBezTo>
                  <a:lnTo>
                    <a:pt x="1736" y="7391"/>
                  </a:lnTo>
                  <a:cubicBezTo>
                    <a:pt x="2502" y="7391"/>
                    <a:pt x="3145" y="7170"/>
                    <a:pt x="3221" y="6403"/>
                  </a:cubicBezTo>
                  <a:lnTo>
                    <a:pt x="3768" y="815"/>
                  </a:lnTo>
                  <a:cubicBezTo>
                    <a:pt x="3816" y="384"/>
                    <a:pt x="3470" y="0"/>
                    <a:pt x="3039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6" name="Google Shape;14936;p67"/>
            <p:cNvSpPr/>
            <p:nvPr/>
          </p:nvSpPr>
          <p:spPr>
            <a:xfrm>
              <a:off x="5753428" y="2930821"/>
              <a:ext cx="191129" cy="154475"/>
            </a:xfrm>
            <a:custGeom>
              <a:rect b="b" l="l" r="r" t="t"/>
              <a:pathLst>
                <a:path extrusionOk="0" h="5896" w="7295">
                  <a:moveTo>
                    <a:pt x="19" y="1"/>
                  </a:moveTo>
                  <a:lnTo>
                    <a:pt x="0" y="20"/>
                  </a:lnTo>
                  <a:lnTo>
                    <a:pt x="479" y="4908"/>
                  </a:lnTo>
                  <a:cubicBezTo>
                    <a:pt x="556" y="5675"/>
                    <a:pt x="1198" y="5896"/>
                    <a:pt x="1955" y="5896"/>
                  </a:cubicBezTo>
                  <a:lnTo>
                    <a:pt x="5330" y="5896"/>
                  </a:lnTo>
                  <a:cubicBezTo>
                    <a:pt x="6096" y="5896"/>
                    <a:pt x="6739" y="5675"/>
                    <a:pt x="6815" y="4908"/>
                  </a:cubicBezTo>
                  <a:lnTo>
                    <a:pt x="729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7" name="Google Shape;14937;p67"/>
            <p:cNvSpPr/>
            <p:nvPr/>
          </p:nvSpPr>
          <p:spPr>
            <a:xfrm>
              <a:off x="5847852" y="2930821"/>
              <a:ext cx="96966" cy="154475"/>
            </a:xfrm>
            <a:custGeom>
              <a:rect b="b" l="l" r="r" t="t"/>
              <a:pathLst>
                <a:path extrusionOk="0" h="5896" w="3701">
                  <a:moveTo>
                    <a:pt x="1956" y="1"/>
                  </a:moveTo>
                  <a:lnTo>
                    <a:pt x="1476" y="4908"/>
                  </a:lnTo>
                  <a:cubicBezTo>
                    <a:pt x="1409" y="5675"/>
                    <a:pt x="757" y="5896"/>
                    <a:pt x="0" y="5896"/>
                  </a:cubicBezTo>
                  <a:lnTo>
                    <a:pt x="1735" y="5896"/>
                  </a:lnTo>
                  <a:cubicBezTo>
                    <a:pt x="2502" y="5896"/>
                    <a:pt x="3144" y="5675"/>
                    <a:pt x="3221" y="4908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8" name="Google Shape;14938;p67"/>
            <p:cNvSpPr/>
            <p:nvPr/>
          </p:nvSpPr>
          <p:spPr>
            <a:xfrm>
              <a:off x="5803653" y="3085270"/>
              <a:ext cx="90940" cy="29920"/>
            </a:xfrm>
            <a:custGeom>
              <a:rect b="b" l="l" r="r" t="t"/>
              <a:pathLst>
                <a:path extrusionOk="0" h="1142" w="3471">
                  <a:moveTo>
                    <a:pt x="0" y="1"/>
                  </a:moveTo>
                  <a:lnTo>
                    <a:pt x="0" y="557"/>
                  </a:lnTo>
                  <a:cubicBezTo>
                    <a:pt x="0" y="882"/>
                    <a:pt x="259" y="1141"/>
                    <a:pt x="585" y="1141"/>
                  </a:cubicBezTo>
                  <a:lnTo>
                    <a:pt x="2885" y="1141"/>
                  </a:lnTo>
                  <a:cubicBezTo>
                    <a:pt x="3211" y="1141"/>
                    <a:pt x="3470" y="882"/>
                    <a:pt x="3470" y="557"/>
                  </a:cubicBezTo>
                  <a:lnTo>
                    <a:pt x="347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9" name="Google Shape;14939;p67"/>
            <p:cNvSpPr/>
            <p:nvPr/>
          </p:nvSpPr>
          <p:spPr>
            <a:xfrm>
              <a:off x="5847093" y="3085270"/>
              <a:ext cx="47501" cy="29920"/>
            </a:xfrm>
            <a:custGeom>
              <a:rect b="b" l="l" r="r" t="t"/>
              <a:pathLst>
                <a:path extrusionOk="0" h="1142" w="1813">
                  <a:moveTo>
                    <a:pt x="595" y="1"/>
                  </a:moveTo>
                  <a:lnTo>
                    <a:pt x="595" y="547"/>
                  </a:lnTo>
                  <a:cubicBezTo>
                    <a:pt x="585" y="873"/>
                    <a:pt x="326" y="1141"/>
                    <a:pt x="0" y="1141"/>
                  </a:cubicBezTo>
                  <a:lnTo>
                    <a:pt x="1218" y="1141"/>
                  </a:lnTo>
                  <a:cubicBezTo>
                    <a:pt x="1544" y="1141"/>
                    <a:pt x="1812" y="873"/>
                    <a:pt x="1812" y="547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0" name="Google Shape;14940;p67"/>
            <p:cNvSpPr/>
            <p:nvPr/>
          </p:nvSpPr>
          <p:spPr>
            <a:xfrm>
              <a:off x="6041470" y="2936611"/>
              <a:ext cx="14331" cy="56016"/>
            </a:xfrm>
            <a:custGeom>
              <a:rect b="b" l="l" r="r" t="t"/>
              <a:pathLst>
                <a:path extrusionOk="0" h="2138" w="547">
                  <a:moveTo>
                    <a:pt x="274" y="0"/>
                  </a:moveTo>
                  <a:cubicBezTo>
                    <a:pt x="142" y="0"/>
                    <a:pt x="10" y="86"/>
                    <a:pt x="0" y="259"/>
                  </a:cubicBezTo>
                  <a:lnTo>
                    <a:pt x="0" y="1869"/>
                  </a:lnTo>
                  <a:cubicBezTo>
                    <a:pt x="0" y="2013"/>
                    <a:pt x="125" y="2138"/>
                    <a:pt x="278" y="2138"/>
                  </a:cubicBezTo>
                  <a:cubicBezTo>
                    <a:pt x="422" y="2138"/>
                    <a:pt x="547" y="2013"/>
                    <a:pt x="547" y="1869"/>
                  </a:cubicBezTo>
                  <a:lnTo>
                    <a:pt x="547" y="259"/>
                  </a:lnTo>
                  <a:cubicBezTo>
                    <a:pt x="537" y="86"/>
                    <a:pt x="405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1" name="Google Shape;14941;p67"/>
            <p:cNvSpPr/>
            <p:nvPr/>
          </p:nvSpPr>
          <p:spPr>
            <a:xfrm>
              <a:off x="6026405" y="2971247"/>
              <a:ext cx="44226" cy="94451"/>
            </a:xfrm>
            <a:custGeom>
              <a:rect b="b" l="l" r="r" t="t"/>
              <a:pathLst>
                <a:path extrusionOk="0" h="3605" w="1688">
                  <a:moveTo>
                    <a:pt x="355" y="1"/>
                  </a:moveTo>
                  <a:cubicBezTo>
                    <a:pt x="163" y="1"/>
                    <a:pt x="0" y="164"/>
                    <a:pt x="0" y="365"/>
                  </a:cubicBezTo>
                  <a:lnTo>
                    <a:pt x="0" y="2042"/>
                  </a:lnTo>
                  <a:lnTo>
                    <a:pt x="0" y="3241"/>
                  </a:lnTo>
                  <a:cubicBezTo>
                    <a:pt x="0" y="3442"/>
                    <a:pt x="163" y="3595"/>
                    <a:pt x="355" y="3605"/>
                  </a:cubicBezTo>
                  <a:lnTo>
                    <a:pt x="1323" y="3605"/>
                  </a:lnTo>
                  <a:cubicBezTo>
                    <a:pt x="1524" y="3595"/>
                    <a:pt x="1678" y="3442"/>
                    <a:pt x="1687" y="3241"/>
                  </a:cubicBezTo>
                  <a:lnTo>
                    <a:pt x="1687" y="365"/>
                  </a:lnTo>
                  <a:cubicBezTo>
                    <a:pt x="1678" y="164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2" name="Google Shape;14942;p67"/>
            <p:cNvSpPr/>
            <p:nvPr/>
          </p:nvSpPr>
          <p:spPr>
            <a:xfrm>
              <a:off x="6038955" y="2971247"/>
              <a:ext cx="31912" cy="94215"/>
            </a:xfrm>
            <a:custGeom>
              <a:rect b="b" l="l" r="r" t="t"/>
              <a:pathLst>
                <a:path extrusionOk="0" h="3596" w="1218">
                  <a:moveTo>
                    <a:pt x="870" y="0"/>
                  </a:moveTo>
                  <a:cubicBezTo>
                    <a:pt x="864" y="0"/>
                    <a:pt x="859" y="1"/>
                    <a:pt x="854" y="1"/>
                  </a:cubicBezTo>
                  <a:lnTo>
                    <a:pt x="1" y="1"/>
                  </a:lnTo>
                  <a:cubicBezTo>
                    <a:pt x="202" y="1"/>
                    <a:pt x="365" y="154"/>
                    <a:pt x="365" y="355"/>
                  </a:cubicBezTo>
                  <a:lnTo>
                    <a:pt x="365" y="3241"/>
                  </a:lnTo>
                  <a:cubicBezTo>
                    <a:pt x="365" y="3432"/>
                    <a:pt x="202" y="3595"/>
                    <a:pt x="1" y="3595"/>
                  </a:cubicBezTo>
                  <a:lnTo>
                    <a:pt x="854" y="3595"/>
                  </a:lnTo>
                  <a:cubicBezTo>
                    <a:pt x="1055" y="3595"/>
                    <a:pt x="1208" y="3432"/>
                    <a:pt x="1218" y="3241"/>
                  </a:cubicBezTo>
                  <a:lnTo>
                    <a:pt x="1218" y="365"/>
                  </a:lnTo>
                  <a:cubicBezTo>
                    <a:pt x="1218" y="169"/>
                    <a:pt x="1064" y="0"/>
                    <a:pt x="870" y="0"/>
                  </a:cubicBezTo>
                  <a:close/>
                </a:path>
              </a:pathLst>
            </a:custGeom>
            <a:solidFill>
              <a:srgbClr val="B7C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3" name="Google Shape;14943;p67"/>
            <p:cNvSpPr/>
            <p:nvPr/>
          </p:nvSpPr>
          <p:spPr>
            <a:xfrm>
              <a:off x="5841826" y="3065934"/>
              <a:ext cx="212718" cy="187120"/>
            </a:xfrm>
            <a:custGeom>
              <a:rect b="b" l="l" r="r" t="t"/>
              <a:pathLst>
                <a:path extrusionOk="0" h="7142" w="8119">
                  <a:moveTo>
                    <a:pt x="7573" y="0"/>
                  </a:moveTo>
                  <a:lnTo>
                    <a:pt x="7573" y="4323"/>
                  </a:lnTo>
                  <a:cubicBezTo>
                    <a:pt x="7573" y="5579"/>
                    <a:pt x="6557" y="6586"/>
                    <a:pt x="5310" y="6595"/>
                  </a:cubicBezTo>
                  <a:lnTo>
                    <a:pt x="2818" y="6595"/>
                  </a:lnTo>
                  <a:cubicBezTo>
                    <a:pt x="1563" y="6586"/>
                    <a:pt x="556" y="5579"/>
                    <a:pt x="556" y="4323"/>
                  </a:cubicBezTo>
                  <a:lnTo>
                    <a:pt x="556" y="1879"/>
                  </a:lnTo>
                  <a:lnTo>
                    <a:pt x="0" y="1879"/>
                  </a:lnTo>
                  <a:lnTo>
                    <a:pt x="0" y="4323"/>
                  </a:lnTo>
                  <a:cubicBezTo>
                    <a:pt x="0" y="5876"/>
                    <a:pt x="1265" y="7142"/>
                    <a:pt x="2818" y="7142"/>
                  </a:cubicBezTo>
                  <a:lnTo>
                    <a:pt x="5301" y="7142"/>
                  </a:lnTo>
                  <a:cubicBezTo>
                    <a:pt x="6863" y="7142"/>
                    <a:pt x="8119" y="5876"/>
                    <a:pt x="8119" y="4323"/>
                  </a:cubicBezTo>
                  <a:lnTo>
                    <a:pt x="8119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4" name="Google Shape;14944;p67"/>
            <p:cNvSpPr/>
            <p:nvPr/>
          </p:nvSpPr>
          <p:spPr>
            <a:xfrm>
              <a:off x="5908610" y="2923511"/>
              <a:ext cx="36706" cy="14384"/>
            </a:xfrm>
            <a:custGeom>
              <a:rect b="b" l="l" r="r" t="t"/>
              <a:pathLst>
                <a:path extrusionOk="0" h="549" w="1401">
                  <a:moveTo>
                    <a:pt x="366" y="1"/>
                  </a:moveTo>
                  <a:cubicBezTo>
                    <a:pt x="0" y="1"/>
                    <a:pt x="0" y="549"/>
                    <a:pt x="366" y="549"/>
                  </a:cubicBezTo>
                  <a:cubicBezTo>
                    <a:pt x="375" y="549"/>
                    <a:pt x="384" y="549"/>
                    <a:pt x="394" y="548"/>
                  </a:cubicBezTo>
                  <a:lnTo>
                    <a:pt x="1352" y="548"/>
                  </a:lnTo>
                  <a:lnTo>
                    <a:pt x="1400" y="2"/>
                  </a:lnTo>
                  <a:lnTo>
                    <a:pt x="394" y="2"/>
                  </a:lnTo>
                  <a:cubicBezTo>
                    <a:pt x="384" y="1"/>
                    <a:pt x="375" y="1"/>
                    <a:pt x="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5" name="Google Shape;14945;p67"/>
            <p:cNvSpPr/>
            <p:nvPr/>
          </p:nvSpPr>
          <p:spPr>
            <a:xfrm>
              <a:off x="5886917" y="2973998"/>
              <a:ext cx="53369" cy="14620"/>
            </a:xfrm>
            <a:custGeom>
              <a:rect b="b" l="l" r="r" t="t"/>
              <a:pathLst>
                <a:path extrusionOk="0" h="558" w="2037">
                  <a:moveTo>
                    <a:pt x="361" y="0"/>
                  </a:moveTo>
                  <a:cubicBezTo>
                    <a:pt x="1" y="0"/>
                    <a:pt x="4" y="558"/>
                    <a:pt x="370" y="558"/>
                  </a:cubicBezTo>
                  <a:cubicBezTo>
                    <a:pt x="376" y="558"/>
                    <a:pt x="382" y="558"/>
                    <a:pt x="388" y="557"/>
                  </a:cubicBezTo>
                  <a:lnTo>
                    <a:pt x="1989" y="557"/>
                  </a:lnTo>
                  <a:lnTo>
                    <a:pt x="1989" y="548"/>
                  </a:lnTo>
                  <a:lnTo>
                    <a:pt x="2037" y="1"/>
                  </a:lnTo>
                  <a:lnTo>
                    <a:pt x="388" y="1"/>
                  </a:lnTo>
                  <a:cubicBezTo>
                    <a:pt x="379" y="1"/>
                    <a:pt x="370" y="0"/>
                    <a:pt x="3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6" name="Google Shape;14946;p67"/>
            <p:cNvSpPr/>
            <p:nvPr/>
          </p:nvSpPr>
          <p:spPr>
            <a:xfrm>
              <a:off x="5908532" y="2948637"/>
              <a:ext cx="34270" cy="14646"/>
            </a:xfrm>
            <a:custGeom>
              <a:rect b="b" l="l" r="r" t="t"/>
              <a:pathLst>
                <a:path extrusionOk="0" h="559" w="1308">
                  <a:moveTo>
                    <a:pt x="378" y="1"/>
                  </a:moveTo>
                  <a:cubicBezTo>
                    <a:pt x="3" y="1"/>
                    <a:pt x="0" y="558"/>
                    <a:pt x="369" y="558"/>
                  </a:cubicBezTo>
                  <a:cubicBezTo>
                    <a:pt x="378" y="558"/>
                    <a:pt x="387" y="558"/>
                    <a:pt x="397" y="557"/>
                  </a:cubicBezTo>
                  <a:lnTo>
                    <a:pt x="1260" y="557"/>
                  </a:lnTo>
                  <a:lnTo>
                    <a:pt x="1307" y="1"/>
                  </a:lnTo>
                  <a:lnTo>
                    <a:pt x="397" y="1"/>
                  </a:lnTo>
                  <a:cubicBezTo>
                    <a:pt x="391" y="1"/>
                    <a:pt x="384" y="1"/>
                    <a:pt x="37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7" name="Google Shape;14947;p67"/>
            <p:cNvSpPr/>
            <p:nvPr/>
          </p:nvSpPr>
          <p:spPr>
            <a:xfrm>
              <a:off x="5908532" y="2999124"/>
              <a:ext cx="29501" cy="14620"/>
            </a:xfrm>
            <a:custGeom>
              <a:rect b="b" l="l" r="r" t="t"/>
              <a:pathLst>
                <a:path extrusionOk="0" h="558" w="1126">
                  <a:moveTo>
                    <a:pt x="378" y="0"/>
                  </a:moveTo>
                  <a:cubicBezTo>
                    <a:pt x="3" y="0"/>
                    <a:pt x="0" y="558"/>
                    <a:pt x="369" y="558"/>
                  </a:cubicBezTo>
                  <a:cubicBezTo>
                    <a:pt x="378" y="558"/>
                    <a:pt x="387" y="557"/>
                    <a:pt x="397" y="557"/>
                  </a:cubicBezTo>
                  <a:lnTo>
                    <a:pt x="1068" y="557"/>
                  </a:lnTo>
                  <a:lnTo>
                    <a:pt x="1125" y="1"/>
                  </a:lnTo>
                  <a:lnTo>
                    <a:pt x="397" y="1"/>
                  </a:lnTo>
                  <a:cubicBezTo>
                    <a:pt x="391" y="0"/>
                    <a:pt x="384" y="0"/>
                    <a:pt x="37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8" name="Google Shape;14948;p67"/>
            <p:cNvSpPr/>
            <p:nvPr/>
          </p:nvSpPr>
          <p:spPr>
            <a:xfrm>
              <a:off x="5886995" y="3024459"/>
              <a:ext cx="48522" cy="14410"/>
            </a:xfrm>
            <a:custGeom>
              <a:rect b="b" l="l" r="r" t="t"/>
              <a:pathLst>
                <a:path extrusionOk="0" h="550" w="1852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367" y="549"/>
                    <a:pt x="376" y="549"/>
                    <a:pt x="385" y="548"/>
                  </a:cubicBezTo>
                  <a:lnTo>
                    <a:pt x="1794" y="548"/>
                  </a:lnTo>
                  <a:lnTo>
                    <a:pt x="1851" y="2"/>
                  </a:lnTo>
                  <a:lnTo>
                    <a:pt x="385" y="2"/>
                  </a:lnTo>
                  <a:cubicBezTo>
                    <a:pt x="376" y="1"/>
                    <a:pt x="367" y="1"/>
                    <a:pt x="35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49" name="Google Shape;14949;p67"/>
          <p:cNvGrpSpPr/>
          <p:nvPr/>
        </p:nvGrpSpPr>
        <p:grpSpPr>
          <a:xfrm>
            <a:off x="6658009" y="2891390"/>
            <a:ext cx="315972" cy="361927"/>
            <a:chOff x="6658009" y="2891390"/>
            <a:chExt cx="315972" cy="361927"/>
          </a:xfrm>
        </p:grpSpPr>
        <p:sp>
          <p:nvSpPr>
            <p:cNvPr id="14950" name="Google Shape;14950;p67"/>
            <p:cNvSpPr/>
            <p:nvPr/>
          </p:nvSpPr>
          <p:spPr>
            <a:xfrm>
              <a:off x="6658009" y="2891390"/>
              <a:ext cx="315972" cy="361927"/>
            </a:xfrm>
            <a:custGeom>
              <a:rect b="b" l="l" r="r" t="t"/>
              <a:pathLst>
                <a:path extrusionOk="0" h="13814" w="12060">
                  <a:moveTo>
                    <a:pt x="3921" y="1"/>
                  </a:moveTo>
                  <a:cubicBezTo>
                    <a:pt x="3346" y="1"/>
                    <a:pt x="2790" y="250"/>
                    <a:pt x="2416" y="691"/>
                  </a:cubicBezTo>
                  <a:lnTo>
                    <a:pt x="2023" y="1141"/>
                  </a:lnTo>
                  <a:lnTo>
                    <a:pt x="844" y="1141"/>
                  </a:lnTo>
                  <a:cubicBezTo>
                    <a:pt x="374" y="1141"/>
                    <a:pt x="1" y="1515"/>
                    <a:pt x="1" y="1985"/>
                  </a:cubicBezTo>
                  <a:lnTo>
                    <a:pt x="1" y="12979"/>
                  </a:lnTo>
                  <a:lnTo>
                    <a:pt x="10" y="12979"/>
                  </a:lnTo>
                  <a:cubicBezTo>
                    <a:pt x="10" y="13439"/>
                    <a:pt x="384" y="13813"/>
                    <a:pt x="854" y="13813"/>
                  </a:cubicBezTo>
                  <a:lnTo>
                    <a:pt x="11216" y="13813"/>
                  </a:lnTo>
                  <a:cubicBezTo>
                    <a:pt x="11676" y="13813"/>
                    <a:pt x="12059" y="13439"/>
                    <a:pt x="12059" y="12979"/>
                  </a:cubicBezTo>
                  <a:lnTo>
                    <a:pt x="12059" y="1985"/>
                  </a:lnTo>
                  <a:cubicBezTo>
                    <a:pt x="12059" y="1515"/>
                    <a:pt x="11676" y="1141"/>
                    <a:pt x="11216" y="1141"/>
                  </a:cubicBezTo>
                  <a:lnTo>
                    <a:pt x="10037" y="1141"/>
                  </a:lnTo>
                  <a:lnTo>
                    <a:pt x="9644" y="691"/>
                  </a:lnTo>
                  <a:cubicBezTo>
                    <a:pt x="9260" y="250"/>
                    <a:pt x="8714" y="1"/>
                    <a:pt x="8139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1" name="Google Shape;14951;p67"/>
            <p:cNvSpPr/>
            <p:nvPr/>
          </p:nvSpPr>
          <p:spPr>
            <a:xfrm>
              <a:off x="6658507" y="2921284"/>
              <a:ext cx="315474" cy="332033"/>
            </a:xfrm>
            <a:custGeom>
              <a:rect b="b" l="l" r="r" t="t"/>
              <a:pathLst>
                <a:path extrusionOk="0" h="12673" w="12041">
                  <a:moveTo>
                    <a:pt x="11005" y="0"/>
                  </a:moveTo>
                  <a:lnTo>
                    <a:pt x="11005" y="10793"/>
                  </a:lnTo>
                  <a:cubicBezTo>
                    <a:pt x="11005" y="11254"/>
                    <a:pt x="10631" y="11637"/>
                    <a:pt x="10171" y="11637"/>
                  </a:cubicBezTo>
                  <a:lnTo>
                    <a:pt x="1" y="11637"/>
                  </a:lnTo>
                  <a:lnTo>
                    <a:pt x="1" y="11829"/>
                  </a:lnTo>
                  <a:cubicBezTo>
                    <a:pt x="1" y="12289"/>
                    <a:pt x="375" y="12672"/>
                    <a:pt x="835" y="12672"/>
                  </a:cubicBezTo>
                  <a:lnTo>
                    <a:pt x="11197" y="12672"/>
                  </a:lnTo>
                  <a:cubicBezTo>
                    <a:pt x="11666" y="12672"/>
                    <a:pt x="12040" y="12289"/>
                    <a:pt x="12040" y="11829"/>
                  </a:cubicBezTo>
                  <a:lnTo>
                    <a:pt x="12040" y="834"/>
                  </a:lnTo>
                  <a:cubicBezTo>
                    <a:pt x="12040" y="374"/>
                    <a:pt x="11666" y="0"/>
                    <a:pt x="11206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2" name="Google Shape;14952;p67"/>
            <p:cNvSpPr/>
            <p:nvPr/>
          </p:nvSpPr>
          <p:spPr>
            <a:xfrm>
              <a:off x="6742897" y="2928567"/>
              <a:ext cx="146432" cy="55780"/>
            </a:xfrm>
            <a:custGeom>
              <a:rect b="b" l="l" r="r" t="t"/>
              <a:pathLst>
                <a:path extrusionOk="0" h="2129" w="5589">
                  <a:moveTo>
                    <a:pt x="518" y="0"/>
                  </a:moveTo>
                  <a:cubicBezTo>
                    <a:pt x="231" y="0"/>
                    <a:pt x="0" y="230"/>
                    <a:pt x="0" y="508"/>
                  </a:cubicBezTo>
                  <a:lnTo>
                    <a:pt x="0" y="1611"/>
                  </a:lnTo>
                  <a:cubicBezTo>
                    <a:pt x="0" y="1898"/>
                    <a:pt x="231" y="2128"/>
                    <a:pt x="518" y="2128"/>
                  </a:cubicBezTo>
                  <a:lnTo>
                    <a:pt x="5071" y="2128"/>
                  </a:lnTo>
                  <a:cubicBezTo>
                    <a:pt x="5349" y="2128"/>
                    <a:pt x="5589" y="1898"/>
                    <a:pt x="5589" y="1611"/>
                  </a:cubicBezTo>
                  <a:lnTo>
                    <a:pt x="5589" y="508"/>
                  </a:lnTo>
                  <a:cubicBezTo>
                    <a:pt x="5589" y="230"/>
                    <a:pt x="5349" y="0"/>
                    <a:pt x="507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3" name="Google Shape;14953;p67"/>
            <p:cNvSpPr/>
            <p:nvPr/>
          </p:nvSpPr>
          <p:spPr>
            <a:xfrm>
              <a:off x="6836562" y="2928567"/>
              <a:ext cx="52767" cy="55780"/>
            </a:xfrm>
            <a:custGeom>
              <a:rect b="b" l="l" r="r" t="t"/>
              <a:pathLst>
                <a:path extrusionOk="0" h="2129" w="2014">
                  <a:moveTo>
                    <a:pt x="1" y="0"/>
                  </a:moveTo>
                  <a:cubicBezTo>
                    <a:pt x="288" y="0"/>
                    <a:pt x="518" y="230"/>
                    <a:pt x="518" y="508"/>
                  </a:cubicBezTo>
                  <a:lnTo>
                    <a:pt x="518" y="1611"/>
                  </a:lnTo>
                  <a:cubicBezTo>
                    <a:pt x="518" y="1898"/>
                    <a:pt x="288" y="2128"/>
                    <a:pt x="1" y="2128"/>
                  </a:cubicBezTo>
                  <a:lnTo>
                    <a:pt x="1496" y="2128"/>
                  </a:lnTo>
                  <a:cubicBezTo>
                    <a:pt x="1784" y="2128"/>
                    <a:pt x="2014" y="1898"/>
                    <a:pt x="2014" y="1611"/>
                  </a:cubicBezTo>
                  <a:lnTo>
                    <a:pt x="2014" y="508"/>
                  </a:lnTo>
                  <a:cubicBezTo>
                    <a:pt x="2014" y="230"/>
                    <a:pt x="1784" y="0"/>
                    <a:pt x="1496" y="0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4" name="Google Shape;14954;p67"/>
            <p:cNvSpPr/>
            <p:nvPr/>
          </p:nvSpPr>
          <p:spPr>
            <a:xfrm>
              <a:off x="6810702" y="3035856"/>
              <a:ext cx="11083" cy="162702"/>
            </a:xfrm>
            <a:custGeom>
              <a:rect b="b" l="l" r="r" t="t"/>
              <a:pathLst>
                <a:path extrusionOk="0" h="6210" w="423">
                  <a:moveTo>
                    <a:pt x="208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5999"/>
                  </a:lnTo>
                  <a:cubicBezTo>
                    <a:pt x="1" y="6114"/>
                    <a:pt x="87" y="6210"/>
                    <a:pt x="211" y="6210"/>
                  </a:cubicBezTo>
                  <a:cubicBezTo>
                    <a:pt x="326" y="6210"/>
                    <a:pt x="422" y="6114"/>
                    <a:pt x="422" y="5999"/>
                  </a:cubicBezTo>
                  <a:lnTo>
                    <a:pt x="422" y="209"/>
                  </a:lnTo>
                  <a:cubicBezTo>
                    <a:pt x="417" y="70"/>
                    <a:pt x="312" y="1"/>
                    <a:pt x="20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5" name="Google Shape;14955;p67"/>
            <p:cNvSpPr/>
            <p:nvPr/>
          </p:nvSpPr>
          <p:spPr>
            <a:xfrm>
              <a:off x="6724059" y="3209091"/>
              <a:ext cx="11083" cy="44226"/>
            </a:xfrm>
            <a:custGeom>
              <a:rect b="b" l="l" r="r" t="t"/>
              <a:pathLst>
                <a:path extrusionOk="0" h="1688" w="423">
                  <a:moveTo>
                    <a:pt x="211" y="0"/>
                  </a:moveTo>
                  <a:cubicBezTo>
                    <a:pt x="96" y="0"/>
                    <a:pt x="1" y="96"/>
                    <a:pt x="1" y="211"/>
                  </a:cubicBezTo>
                  <a:lnTo>
                    <a:pt x="1" y="1687"/>
                  </a:lnTo>
                  <a:lnTo>
                    <a:pt x="422" y="1687"/>
                  </a:lnTo>
                  <a:lnTo>
                    <a:pt x="422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6" name="Google Shape;14956;p67"/>
            <p:cNvSpPr/>
            <p:nvPr/>
          </p:nvSpPr>
          <p:spPr>
            <a:xfrm>
              <a:off x="6897346" y="3209091"/>
              <a:ext cx="11083" cy="44226"/>
            </a:xfrm>
            <a:custGeom>
              <a:rect b="b" l="l" r="r" t="t"/>
              <a:pathLst>
                <a:path extrusionOk="0" h="1688" w="423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687"/>
                  </a:lnTo>
                  <a:lnTo>
                    <a:pt x="413" y="1687"/>
                  </a:lnTo>
                  <a:lnTo>
                    <a:pt x="413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57" name="Google Shape;14957;p67"/>
          <p:cNvGrpSpPr/>
          <p:nvPr/>
        </p:nvGrpSpPr>
        <p:grpSpPr>
          <a:xfrm>
            <a:off x="6203465" y="2891206"/>
            <a:ext cx="320478" cy="362110"/>
            <a:chOff x="6203465" y="2891206"/>
            <a:chExt cx="320478" cy="362110"/>
          </a:xfrm>
        </p:grpSpPr>
        <p:sp>
          <p:nvSpPr>
            <p:cNvPr id="14958" name="Google Shape;14958;p67"/>
            <p:cNvSpPr/>
            <p:nvPr/>
          </p:nvSpPr>
          <p:spPr>
            <a:xfrm>
              <a:off x="6203465" y="2902158"/>
              <a:ext cx="320478" cy="351159"/>
            </a:xfrm>
            <a:custGeom>
              <a:rect b="b" l="l" r="r" t="t"/>
              <a:pathLst>
                <a:path extrusionOk="0" h="13403" w="12232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9" name="Google Shape;14959;p67"/>
            <p:cNvSpPr/>
            <p:nvPr/>
          </p:nvSpPr>
          <p:spPr>
            <a:xfrm>
              <a:off x="6286833" y="2902132"/>
              <a:ext cx="184867" cy="71159"/>
            </a:xfrm>
            <a:custGeom>
              <a:rect b="b" l="l" r="r" t="t"/>
              <a:pathLst>
                <a:path extrusionOk="0" h="2716" w="7056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0" name="Google Shape;14960;p67"/>
            <p:cNvSpPr/>
            <p:nvPr/>
          </p:nvSpPr>
          <p:spPr>
            <a:xfrm>
              <a:off x="6457107" y="2973265"/>
              <a:ext cx="57771" cy="131865"/>
            </a:xfrm>
            <a:custGeom>
              <a:rect b="b" l="l" r="r" t="t"/>
              <a:pathLst>
                <a:path extrusionOk="0" h="5033" w="2205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1" name="Google Shape;14961;p67"/>
            <p:cNvSpPr/>
            <p:nvPr/>
          </p:nvSpPr>
          <p:spPr>
            <a:xfrm>
              <a:off x="6423807" y="2891206"/>
              <a:ext cx="97988" cy="103752"/>
            </a:xfrm>
            <a:custGeom>
              <a:rect b="b" l="l" r="r" t="t"/>
              <a:pathLst>
                <a:path extrusionOk="0" h="3960" w="374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2" name="Google Shape;14962;p67"/>
            <p:cNvSpPr/>
            <p:nvPr/>
          </p:nvSpPr>
          <p:spPr>
            <a:xfrm>
              <a:off x="6396087" y="2978085"/>
              <a:ext cx="33405" cy="38907"/>
            </a:xfrm>
            <a:custGeom>
              <a:rect b="b" l="l" r="r" t="t"/>
              <a:pathLst>
                <a:path extrusionOk="0" h="1485" w="1275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63" name="Google Shape;14963;p67"/>
          <p:cNvGrpSpPr/>
          <p:nvPr/>
        </p:nvGrpSpPr>
        <p:grpSpPr>
          <a:xfrm>
            <a:off x="7567280" y="2891259"/>
            <a:ext cx="307116" cy="362294"/>
            <a:chOff x="7567280" y="2891259"/>
            <a:chExt cx="307116" cy="362294"/>
          </a:xfrm>
        </p:grpSpPr>
        <p:sp>
          <p:nvSpPr>
            <p:cNvPr id="14964" name="Google Shape;14964;p67"/>
            <p:cNvSpPr/>
            <p:nvPr/>
          </p:nvSpPr>
          <p:spPr>
            <a:xfrm>
              <a:off x="7612082" y="2891337"/>
              <a:ext cx="217250" cy="207006"/>
            </a:xfrm>
            <a:custGeom>
              <a:rect b="b" l="l" r="r" t="t"/>
              <a:pathLst>
                <a:path extrusionOk="0" h="7901" w="8292">
                  <a:moveTo>
                    <a:pt x="1727" y="0"/>
                  </a:moveTo>
                  <a:cubicBezTo>
                    <a:pt x="1363" y="0"/>
                    <a:pt x="1007" y="194"/>
                    <a:pt x="825" y="539"/>
                  </a:cubicBezTo>
                  <a:lnTo>
                    <a:pt x="269" y="1536"/>
                  </a:lnTo>
                  <a:cubicBezTo>
                    <a:pt x="1" y="2035"/>
                    <a:pt x="183" y="2667"/>
                    <a:pt x="681" y="2936"/>
                  </a:cubicBezTo>
                  <a:lnTo>
                    <a:pt x="1918" y="3616"/>
                  </a:lnTo>
                  <a:cubicBezTo>
                    <a:pt x="2282" y="3808"/>
                    <a:pt x="2502" y="4191"/>
                    <a:pt x="2502" y="4604"/>
                  </a:cubicBezTo>
                  <a:lnTo>
                    <a:pt x="2502" y="6981"/>
                  </a:lnTo>
                  <a:cubicBezTo>
                    <a:pt x="3049" y="7594"/>
                    <a:pt x="3595" y="7901"/>
                    <a:pt x="4141" y="7901"/>
                  </a:cubicBezTo>
                  <a:cubicBezTo>
                    <a:pt x="4688" y="7901"/>
                    <a:pt x="5234" y="7594"/>
                    <a:pt x="5781" y="6981"/>
                  </a:cubicBezTo>
                  <a:lnTo>
                    <a:pt x="5781" y="4604"/>
                  </a:lnTo>
                  <a:cubicBezTo>
                    <a:pt x="5781" y="4191"/>
                    <a:pt x="6011" y="3808"/>
                    <a:pt x="6375" y="3616"/>
                  </a:cubicBezTo>
                  <a:lnTo>
                    <a:pt x="7611" y="2936"/>
                  </a:lnTo>
                  <a:cubicBezTo>
                    <a:pt x="8110" y="2667"/>
                    <a:pt x="8292" y="2035"/>
                    <a:pt x="8014" y="1536"/>
                  </a:cubicBezTo>
                  <a:lnTo>
                    <a:pt x="7937" y="1393"/>
                  </a:lnTo>
                  <a:lnTo>
                    <a:pt x="7544" y="683"/>
                  </a:lnTo>
                  <a:lnTo>
                    <a:pt x="7458" y="539"/>
                  </a:lnTo>
                  <a:cubicBezTo>
                    <a:pt x="7269" y="194"/>
                    <a:pt x="6916" y="0"/>
                    <a:pt x="6554" y="0"/>
                  </a:cubicBezTo>
                  <a:cubicBezTo>
                    <a:pt x="6364" y="0"/>
                    <a:pt x="6172" y="54"/>
                    <a:pt x="6001" y="166"/>
                  </a:cubicBezTo>
                  <a:lnTo>
                    <a:pt x="5761" y="319"/>
                  </a:lnTo>
                  <a:cubicBezTo>
                    <a:pt x="5268" y="640"/>
                    <a:pt x="4705" y="801"/>
                    <a:pt x="4141" y="801"/>
                  </a:cubicBezTo>
                  <a:cubicBezTo>
                    <a:pt x="3578" y="801"/>
                    <a:pt x="3015" y="640"/>
                    <a:pt x="2521" y="319"/>
                  </a:cubicBezTo>
                  <a:lnTo>
                    <a:pt x="2282" y="166"/>
                  </a:lnTo>
                  <a:cubicBezTo>
                    <a:pt x="2110" y="54"/>
                    <a:pt x="1917" y="0"/>
                    <a:pt x="172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5" name="Google Shape;14965;p67"/>
            <p:cNvSpPr/>
            <p:nvPr/>
          </p:nvSpPr>
          <p:spPr>
            <a:xfrm>
              <a:off x="7677870" y="3190698"/>
              <a:ext cx="85936" cy="62618"/>
            </a:xfrm>
            <a:custGeom>
              <a:rect b="b" l="l" r="r" t="t"/>
              <a:pathLst>
                <a:path extrusionOk="0" h="2390" w="328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546"/>
                  </a:lnTo>
                  <a:cubicBezTo>
                    <a:pt x="1" y="2015"/>
                    <a:pt x="375" y="2389"/>
                    <a:pt x="844" y="2389"/>
                  </a:cubicBezTo>
                  <a:lnTo>
                    <a:pt x="2436" y="2389"/>
                  </a:lnTo>
                  <a:cubicBezTo>
                    <a:pt x="2896" y="2389"/>
                    <a:pt x="3279" y="2015"/>
                    <a:pt x="3279" y="154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6" name="Google Shape;14966;p67"/>
            <p:cNvSpPr/>
            <p:nvPr/>
          </p:nvSpPr>
          <p:spPr>
            <a:xfrm>
              <a:off x="7644229" y="2891285"/>
              <a:ext cx="63299" cy="21091"/>
            </a:xfrm>
            <a:custGeom>
              <a:rect b="b" l="l" r="r" t="t"/>
              <a:pathLst>
                <a:path extrusionOk="0" h="805" w="2416">
                  <a:moveTo>
                    <a:pt x="498" y="1"/>
                  </a:moveTo>
                  <a:cubicBezTo>
                    <a:pt x="325" y="1"/>
                    <a:pt x="153" y="44"/>
                    <a:pt x="0" y="129"/>
                  </a:cubicBezTo>
                  <a:cubicBezTo>
                    <a:pt x="20" y="148"/>
                    <a:pt x="48" y="158"/>
                    <a:pt x="58" y="168"/>
                  </a:cubicBezTo>
                  <a:lnTo>
                    <a:pt x="298" y="331"/>
                  </a:lnTo>
                  <a:cubicBezTo>
                    <a:pt x="779" y="642"/>
                    <a:pt x="1341" y="804"/>
                    <a:pt x="1913" y="804"/>
                  </a:cubicBezTo>
                  <a:cubicBezTo>
                    <a:pt x="2080" y="804"/>
                    <a:pt x="2249" y="790"/>
                    <a:pt x="2416" y="762"/>
                  </a:cubicBezTo>
                  <a:cubicBezTo>
                    <a:pt x="2013" y="695"/>
                    <a:pt x="1640" y="551"/>
                    <a:pt x="1294" y="331"/>
                  </a:cubicBezTo>
                  <a:lnTo>
                    <a:pt x="1055" y="168"/>
                  </a:lnTo>
                  <a:cubicBezTo>
                    <a:pt x="887" y="56"/>
                    <a:pt x="692" y="1"/>
                    <a:pt x="498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7" name="Google Shape;14967;p67"/>
            <p:cNvSpPr/>
            <p:nvPr/>
          </p:nvSpPr>
          <p:spPr>
            <a:xfrm>
              <a:off x="7707502" y="2891259"/>
              <a:ext cx="121830" cy="207268"/>
            </a:xfrm>
            <a:custGeom>
              <a:rect b="b" l="l" r="r" t="t"/>
              <a:pathLst>
                <a:path extrusionOk="0" h="7911" w="4650">
                  <a:moveTo>
                    <a:pt x="2926" y="0"/>
                  </a:moveTo>
                  <a:cubicBezTo>
                    <a:pt x="2757" y="0"/>
                    <a:pt x="2585" y="42"/>
                    <a:pt x="2426" y="130"/>
                  </a:cubicBezTo>
                  <a:cubicBezTo>
                    <a:pt x="2599" y="226"/>
                    <a:pt x="2733" y="370"/>
                    <a:pt x="2829" y="533"/>
                  </a:cubicBezTo>
                  <a:lnTo>
                    <a:pt x="2905" y="686"/>
                  </a:lnTo>
                  <a:lnTo>
                    <a:pt x="3298" y="1396"/>
                  </a:lnTo>
                  <a:lnTo>
                    <a:pt x="3375" y="1539"/>
                  </a:lnTo>
                  <a:cubicBezTo>
                    <a:pt x="3653" y="2038"/>
                    <a:pt x="3471" y="2670"/>
                    <a:pt x="2972" y="2939"/>
                  </a:cubicBezTo>
                  <a:lnTo>
                    <a:pt x="1726" y="3619"/>
                  </a:lnTo>
                  <a:cubicBezTo>
                    <a:pt x="1372" y="3811"/>
                    <a:pt x="1142" y="4194"/>
                    <a:pt x="1142" y="4607"/>
                  </a:cubicBezTo>
                  <a:lnTo>
                    <a:pt x="1142" y="6984"/>
                  </a:lnTo>
                  <a:cubicBezTo>
                    <a:pt x="758" y="7415"/>
                    <a:pt x="384" y="7693"/>
                    <a:pt x="1" y="7827"/>
                  </a:cubicBezTo>
                  <a:cubicBezTo>
                    <a:pt x="167" y="7883"/>
                    <a:pt x="333" y="7910"/>
                    <a:pt x="498" y="7910"/>
                  </a:cubicBezTo>
                  <a:cubicBezTo>
                    <a:pt x="1048" y="7910"/>
                    <a:pt x="1595" y="7603"/>
                    <a:pt x="2148" y="6984"/>
                  </a:cubicBezTo>
                  <a:lnTo>
                    <a:pt x="2148" y="4607"/>
                  </a:lnTo>
                  <a:cubicBezTo>
                    <a:pt x="2148" y="4194"/>
                    <a:pt x="2369" y="3811"/>
                    <a:pt x="2733" y="3619"/>
                  </a:cubicBezTo>
                  <a:lnTo>
                    <a:pt x="3969" y="2939"/>
                  </a:lnTo>
                  <a:cubicBezTo>
                    <a:pt x="4468" y="2670"/>
                    <a:pt x="4650" y="2038"/>
                    <a:pt x="4372" y="1539"/>
                  </a:cubicBezTo>
                  <a:lnTo>
                    <a:pt x="4295" y="1396"/>
                  </a:lnTo>
                  <a:lnTo>
                    <a:pt x="3912" y="686"/>
                  </a:lnTo>
                  <a:lnTo>
                    <a:pt x="3826" y="533"/>
                  </a:lnTo>
                  <a:cubicBezTo>
                    <a:pt x="3642" y="193"/>
                    <a:pt x="3290" y="0"/>
                    <a:pt x="2926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8" name="Google Shape;14968;p67"/>
            <p:cNvSpPr/>
            <p:nvPr/>
          </p:nvSpPr>
          <p:spPr>
            <a:xfrm>
              <a:off x="7707502" y="3190751"/>
              <a:ext cx="56304" cy="62801"/>
            </a:xfrm>
            <a:custGeom>
              <a:rect b="b" l="l" r="r" t="t"/>
              <a:pathLst>
                <a:path extrusionOk="0" h="2397" w="2149">
                  <a:moveTo>
                    <a:pt x="511" y="0"/>
                  </a:moveTo>
                  <a:cubicBezTo>
                    <a:pt x="341" y="0"/>
                    <a:pt x="171" y="19"/>
                    <a:pt x="1" y="58"/>
                  </a:cubicBezTo>
                  <a:cubicBezTo>
                    <a:pt x="413" y="154"/>
                    <a:pt x="806" y="336"/>
                    <a:pt x="1142" y="595"/>
                  </a:cubicBezTo>
                  <a:lnTo>
                    <a:pt x="1142" y="1544"/>
                  </a:lnTo>
                  <a:cubicBezTo>
                    <a:pt x="1142" y="2013"/>
                    <a:pt x="768" y="2397"/>
                    <a:pt x="298" y="2397"/>
                  </a:cubicBezTo>
                  <a:lnTo>
                    <a:pt x="1305" y="2397"/>
                  </a:lnTo>
                  <a:cubicBezTo>
                    <a:pt x="1765" y="2397"/>
                    <a:pt x="2148" y="2013"/>
                    <a:pt x="2148" y="1544"/>
                  </a:cubicBezTo>
                  <a:lnTo>
                    <a:pt x="2148" y="595"/>
                  </a:lnTo>
                  <a:cubicBezTo>
                    <a:pt x="1599" y="200"/>
                    <a:pt x="1056" y="0"/>
                    <a:pt x="511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9" name="Google Shape;14969;p67"/>
            <p:cNvSpPr/>
            <p:nvPr/>
          </p:nvSpPr>
          <p:spPr>
            <a:xfrm>
              <a:off x="7677870" y="3190698"/>
              <a:ext cx="85936" cy="28191"/>
            </a:xfrm>
            <a:custGeom>
              <a:rect b="b" l="l" r="r" t="t"/>
              <a:pathLst>
                <a:path extrusionOk="0" h="1076" w="328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076"/>
                  </a:lnTo>
                  <a:cubicBezTo>
                    <a:pt x="547" y="678"/>
                    <a:pt x="1094" y="479"/>
                    <a:pt x="1640" y="479"/>
                  </a:cubicBezTo>
                  <a:cubicBezTo>
                    <a:pt x="2186" y="479"/>
                    <a:pt x="2733" y="678"/>
                    <a:pt x="3279" y="107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0" name="Google Shape;14970;p67"/>
            <p:cNvSpPr/>
            <p:nvPr/>
          </p:nvSpPr>
          <p:spPr>
            <a:xfrm>
              <a:off x="7669958" y="3221588"/>
              <a:ext cx="99874" cy="17397"/>
            </a:xfrm>
            <a:custGeom>
              <a:rect b="b" l="l" r="r" t="t"/>
              <a:pathLst>
                <a:path extrusionOk="0" h="664" w="3812">
                  <a:moveTo>
                    <a:pt x="1942" y="0"/>
                  </a:moveTo>
                  <a:cubicBezTo>
                    <a:pt x="1369" y="0"/>
                    <a:pt x="797" y="84"/>
                    <a:pt x="245" y="252"/>
                  </a:cubicBezTo>
                  <a:cubicBezTo>
                    <a:pt x="0" y="322"/>
                    <a:pt x="75" y="664"/>
                    <a:pt x="295" y="664"/>
                  </a:cubicBezTo>
                  <a:cubicBezTo>
                    <a:pt x="315" y="664"/>
                    <a:pt x="337" y="661"/>
                    <a:pt x="360" y="654"/>
                  </a:cubicBezTo>
                  <a:cubicBezTo>
                    <a:pt x="878" y="496"/>
                    <a:pt x="1410" y="417"/>
                    <a:pt x="1942" y="417"/>
                  </a:cubicBezTo>
                  <a:cubicBezTo>
                    <a:pt x="2474" y="417"/>
                    <a:pt x="3006" y="496"/>
                    <a:pt x="3524" y="654"/>
                  </a:cubicBezTo>
                  <a:cubicBezTo>
                    <a:pt x="3543" y="654"/>
                    <a:pt x="3562" y="664"/>
                    <a:pt x="3581" y="664"/>
                  </a:cubicBezTo>
                  <a:cubicBezTo>
                    <a:pt x="3667" y="654"/>
                    <a:pt x="3754" y="597"/>
                    <a:pt x="3782" y="510"/>
                  </a:cubicBezTo>
                  <a:cubicBezTo>
                    <a:pt x="3811" y="395"/>
                    <a:pt x="3754" y="280"/>
                    <a:pt x="3639" y="252"/>
                  </a:cubicBezTo>
                  <a:cubicBezTo>
                    <a:pt x="3087" y="84"/>
                    <a:pt x="2515" y="0"/>
                    <a:pt x="1942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1" name="Google Shape;14971;p67"/>
            <p:cNvSpPr/>
            <p:nvPr/>
          </p:nvSpPr>
          <p:spPr>
            <a:xfrm>
              <a:off x="7669958" y="3012879"/>
              <a:ext cx="99874" cy="17423"/>
            </a:xfrm>
            <a:custGeom>
              <a:rect b="b" l="l" r="r" t="t"/>
              <a:pathLst>
                <a:path extrusionOk="0" h="665" w="3812">
                  <a:moveTo>
                    <a:pt x="1942" y="1"/>
                  </a:moveTo>
                  <a:cubicBezTo>
                    <a:pt x="1369" y="1"/>
                    <a:pt x="797" y="84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4"/>
                    <a:pt x="3562" y="664"/>
                    <a:pt x="3581" y="664"/>
                  </a:cubicBezTo>
                  <a:cubicBezTo>
                    <a:pt x="3667" y="664"/>
                    <a:pt x="3754" y="607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4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2" name="Google Shape;14972;p67"/>
            <p:cNvSpPr/>
            <p:nvPr/>
          </p:nvSpPr>
          <p:spPr>
            <a:xfrm>
              <a:off x="7670010" y="3041070"/>
              <a:ext cx="99822" cy="17423"/>
            </a:xfrm>
            <a:custGeom>
              <a:rect b="b" l="l" r="r" t="t"/>
              <a:pathLst>
                <a:path extrusionOk="0" h="665" w="3810">
                  <a:moveTo>
                    <a:pt x="1940" y="1"/>
                  </a:moveTo>
                  <a:cubicBezTo>
                    <a:pt x="1367" y="1"/>
                    <a:pt x="795" y="87"/>
                    <a:pt x="243" y="259"/>
                  </a:cubicBezTo>
                  <a:cubicBezTo>
                    <a:pt x="1" y="329"/>
                    <a:pt x="71" y="664"/>
                    <a:pt x="286" y="664"/>
                  </a:cubicBezTo>
                  <a:cubicBezTo>
                    <a:pt x="308" y="664"/>
                    <a:pt x="333" y="661"/>
                    <a:pt x="358" y="652"/>
                  </a:cubicBezTo>
                  <a:cubicBezTo>
                    <a:pt x="876" y="499"/>
                    <a:pt x="1408" y="422"/>
                    <a:pt x="1940" y="422"/>
                  </a:cubicBezTo>
                  <a:cubicBezTo>
                    <a:pt x="2472" y="422"/>
                    <a:pt x="3004" y="499"/>
                    <a:pt x="3522" y="652"/>
                  </a:cubicBezTo>
                  <a:cubicBezTo>
                    <a:pt x="3541" y="662"/>
                    <a:pt x="3560" y="662"/>
                    <a:pt x="3579" y="662"/>
                  </a:cubicBezTo>
                  <a:cubicBezTo>
                    <a:pt x="3665" y="662"/>
                    <a:pt x="3752" y="604"/>
                    <a:pt x="3780" y="518"/>
                  </a:cubicBezTo>
                  <a:cubicBezTo>
                    <a:pt x="3809" y="403"/>
                    <a:pt x="3752" y="288"/>
                    <a:pt x="3637" y="259"/>
                  </a:cubicBezTo>
                  <a:cubicBezTo>
                    <a:pt x="3085" y="87"/>
                    <a:pt x="2513" y="1"/>
                    <a:pt x="1940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3" name="Google Shape;14973;p67"/>
            <p:cNvSpPr/>
            <p:nvPr/>
          </p:nvSpPr>
          <p:spPr>
            <a:xfrm>
              <a:off x="7669958" y="3066615"/>
              <a:ext cx="99874" cy="17423"/>
            </a:xfrm>
            <a:custGeom>
              <a:rect b="b" l="l" r="r" t="t"/>
              <a:pathLst>
                <a:path extrusionOk="0" h="665" w="3812">
                  <a:moveTo>
                    <a:pt x="1942" y="1"/>
                  </a:moveTo>
                  <a:cubicBezTo>
                    <a:pt x="1369" y="1"/>
                    <a:pt x="797" y="85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5"/>
                    <a:pt x="3562" y="665"/>
                    <a:pt x="3581" y="665"/>
                  </a:cubicBezTo>
                  <a:cubicBezTo>
                    <a:pt x="3667" y="665"/>
                    <a:pt x="3754" y="598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5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4" name="Google Shape;14974;p67"/>
            <p:cNvSpPr/>
            <p:nvPr/>
          </p:nvSpPr>
          <p:spPr>
            <a:xfrm>
              <a:off x="7567280" y="2994880"/>
              <a:ext cx="307116" cy="226368"/>
            </a:xfrm>
            <a:custGeom>
              <a:rect b="b" l="l" r="r" t="t"/>
              <a:pathLst>
                <a:path extrusionOk="0" h="8640" w="11722">
                  <a:moveTo>
                    <a:pt x="1536" y="1"/>
                  </a:moveTo>
                  <a:cubicBezTo>
                    <a:pt x="766" y="1"/>
                    <a:pt x="1" y="579"/>
                    <a:pt x="52" y="1533"/>
                  </a:cubicBezTo>
                  <a:cubicBezTo>
                    <a:pt x="52" y="1581"/>
                    <a:pt x="52" y="1620"/>
                    <a:pt x="62" y="1668"/>
                  </a:cubicBezTo>
                  <a:cubicBezTo>
                    <a:pt x="148" y="2367"/>
                    <a:pt x="254" y="3163"/>
                    <a:pt x="397" y="3959"/>
                  </a:cubicBezTo>
                  <a:lnTo>
                    <a:pt x="541" y="4716"/>
                  </a:lnTo>
                  <a:cubicBezTo>
                    <a:pt x="771" y="5809"/>
                    <a:pt x="1068" y="6863"/>
                    <a:pt x="1423" y="7639"/>
                  </a:cubicBezTo>
                  <a:cubicBezTo>
                    <a:pt x="1442" y="7668"/>
                    <a:pt x="1461" y="7706"/>
                    <a:pt x="1480" y="7745"/>
                  </a:cubicBezTo>
                  <a:cubicBezTo>
                    <a:pt x="1797" y="8332"/>
                    <a:pt x="2339" y="8639"/>
                    <a:pt x="2908" y="8639"/>
                  </a:cubicBezTo>
                  <a:cubicBezTo>
                    <a:pt x="3286" y="8639"/>
                    <a:pt x="3676" y="8503"/>
                    <a:pt x="4021" y="8224"/>
                  </a:cubicBezTo>
                  <a:cubicBezTo>
                    <a:pt x="4631" y="7723"/>
                    <a:pt x="5242" y="7474"/>
                    <a:pt x="5852" y="7474"/>
                  </a:cubicBezTo>
                  <a:cubicBezTo>
                    <a:pt x="6469" y="7474"/>
                    <a:pt x="7085" y="7728"/>
                    <a:pt x="7701" y="8234"/>
                  </a:cubicBezTo>
                  <a:cubicBezTo>
                    <a:pt x="8017" y="8490"/>
                    <a:pt x="8394" y="8613"/>
                    <a:pt x="8767" y="8613"/>
                  </a:cubicBezTo>
                  <a:cubicBezTo>
                    <a:pt x="9354" y="8613"/>
                    <a:pt x="9931" y="8308"/>
                    <a:pt x="10242" y="7745"/>
                  </a:cubicBezTo>
                  <a:cubicBezTo>
                    <a:pt x="10261" y="7716"/>
                    <a:pt x="10270" y="7678"/>
                    <a:pt x="10289" y="7639"/>
                  </a:cubicBezTo>
                  <a:cubicBezTo>
                    <a:pt x="10999" y="6125"/>
                    <a:pt x="11430" y="3546"/>
                    <a:pt x="11660" y="1668"/>
                  </a:cubicBezTo>
                  <a:cubicBezTo>
                    <a:pt x="11660" y="1620"/>
                    <a:pt x="11660" y="1581"/>
                    <a:pt x="11670" y="1533"/>
                  </a:cubicBezTo>
                  <a:cubicBezTo>
                    <a:pt x="11721" y="579"/>
                    <a:pt x="10956" y="1"/>
                    <a:pt x="10186" y="1"/>
                  </a:cubicBezTo>
                  <a:cubicBezTo>
                    <a:pt x="9672" y="1"/>
                    <a:pt x="9157" y="258"/>
                    <a:pt x="8880" y="834"/>
                  </a:cubicBezTo>
                  <a:cubicBezTo>
                    <a:pt x="7874" y="2914"/>
                    <a:pt x="6867" y="3954"/>
                    <a:pt x="5861" y="3954"/>
                  </a:cubicBezTo>
                  <a:cubicBezTo>
                    <a:pt x="4855" y="3954"/>
                    <a:pt x="3848" y="2914"/>
                    <a:pt x="2842" y="834"/>
                  </a:cubicBezTo>
                  <a:cubicBezTo>
                    <a:pt x="2565" y="258"/>
                    <a:pt x="2050" y="1"/>
                    <a:pt x="153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5" name="Google Shape;14975;p67"/>
            <p:cNvSpPr/>
            <p:nvPr/>
          </p:nvSpPr>
          <p:spPr>
            <a:xfrm>
              <a:off x="7568144" y="3019717"/>
              <a:ext cx="305151" cy="201530"/>
            </a:xfrm>
            <a:custGeom>
              <a:rect b="b" l="l" r="r" t="t"/>
              <a:pathLst>
                <a:path extrusionOk="0" h="7692" w="11647">
                  <a:moveTo>
                    <a:pt x="86" y="1"/>
                  </a:moveTo>
                  <a:cubicBezTo>
                    <a:pt x="29" y="192"/>
                    <a:pt x="0" y="384"/>
                    <a:pt x="10" y="585"/>
                  </a:cubicBezTo>
                  <a:cubicBezTo>
                    <a:pt x="10" y="624"/>
                    <a:pt x="10" y="672"/>
                    <a:pt x="19" y="720"/>
                  </a:cubicBezTo>
                  <a:cubicBezTo>
                    <a:pt x="106" y="1419"/>
                    <a:pt x="221" y="2205"/>
                    <a:pt x="364" y="3001"/>
                  </a:cubicBezTo>
                  <a:lnTo>
                    <a:pt x="508" y="3768"/>
                  </a:lnTo>
                  <a:cubicBezTo>
                    <a:pt x="738" y="4861"/>
                    <a:pt x="1026" y="5905"/>
                    <a:pt x="1390" y="6691"/>
                  </a:cubicBezTo>
                  <a:cubicBezTo>
                    <a:pt x="1400" y="6720"/>
                    <a:pt x="1419" y="6758"/>
                    <a:pt x="1438" y="6797"/>
                  </a:cubicBezTo>
                  <a:cubicBezTo>
                    <a:pt x="1755" y="7384"/>
                    <a:pt x="2296" y="7691"/>
                    <a:pt x="2867" y="7691"/>
                  </a:cubicBezTo>
                  <a:cubicBezTo>
                    <a:pt x="3247" y="7691"/>
                    <a:pt x="3639" y="7555"/>
                    <a:pt x="3988" y="7276"/>
                  </a:cubicBezTo>
                  <a:cubicBezTo>
                    <a:pt x="4598" y="6775"/>
                    <a:pt x="5209" y="6526"/>
                    <a:pt x="5819" y="6526"/>
                  </a:cubicBezTo>
                  <a:cubicBezTo>
                    <a:pt x="6436" y="6526"/>
                    <a:pt x="7052" y="6780"/>
                    <a:pt x="7668" y="7286"/>
                  </a:cubicBezTo>
                  <a:cubicBezTo>
                    <a:pt x="7984" y="7546"/>
                    <a:pt x="8359" y="7669"/>
                    <a:pt x="8729" y="7669"/>
                  </a:cubicBezTo>
                  <a:cubicBezTo>
                    <a:pt x="9314" y="7669"/>
                    <a:pt x="9888" y="7361"/>
                    <a:pt x="10199" y="6797"/>
                  </a:cubicBezTo>
                  <a:cubicBezTo>
                    <a:pt x="10218" y="6768"/>
                    <a:pt x="10237" y="6730"/>
                    <a:pt x="10256" y="6691"/>
                  </a:cubicBezTo>
                  <a:cubicBezTo>
                    <a:pt x="10956" y="5177"/>
                    <a:pt x="11397" y="2598"/>
                    <a:pt x="11618" y="720"/>
                  </a:cubicBezTo>
                  <a:cubicBezTo>
                    <a:pt x="11618" y="672"/>
                    <a:pt x="11627" y="633"/>
                    <a:pt x="11627" y="585"/>
                  </a:cubicBezTo>
                  <a:cubicBezTo>
                    <a:pt x="11646" y="394"/>
                    <a:pt x="11618" y="192"/>
                    <a:pt x="11550" y="10"/>
                  </a:cubicBezTo>
                  <a:cubicBezTo>
                    <a:pt x="11311" y="1822"/>
                    <a:pt x="10899" y="4065"/>
                    <a:pt x="10256" y="5436"/>
                  </a:cubicBezTo>
                  <a:cubicBezTo>
                    <a:pt x="10237" y="5474"/>
                    <a:pt x="10218" y="5512"/>
                    <a:pt x="10199" y="5551"/>
                  </a:cubicBezTo>
                  <a:cubicBezTo>
                    <a:pt x="9887" y="6110"/>
                    <a:pt x="9311" y="6416"/>
                    <a:pt x="8725" y="6416"/>
                  </a:cubicBezTo>
                  <a:cubicBezTo>
                    <a:pt x="8356" y="6416"/>
                    <a:pt x="7983" y="6295"/>
                    <a:pt x="7668" y="6040"/>
                  </a:cubicBezTo>
                  <a:cubicBezTo>
                    <a:pt x="7052" y="5529"/>
                    <a:pt x="6436" y="5275"/>
                    <a:pt x="5819" y="5275"/>
                  </a:cubicBezTo>
                  <a:cubicBezTo>
                    <a:pt x="5209" y="5275"/>
                    <a:pt x="4598" y="5524"/>
                    <a:pt x="3988" y="6020"/>
                  </a:cubicBezTo>
                  <a:cubicBezTo>
                    <a:pt x="3642" y="6304"/>
                    <a:pt x="3251" y="6442"/>
                    <a:pt x="2871" y="6442"/>
                  </a:cubicBezTo>
                  <a:cubicBezTo>
                    <a:pt x="2304" y="6442"/>
                    <a:pt x="1764" y="6133"/>
                    <a:pt x="1447" y="5541"/>
                  </a:cubicBezTo>
                  <a:cubicBezTo>
                    <a:pt x="1419" y="5512"/>
                    <a:pt x="1409" y="5474"/>
                    <a:pt x="1390" y="5436"/>
                  </a:cubicBezTo>
                  <a:cubicBezTo>
                    <a:pt x="1026" y="4659"/>
                    <a:pt x="738" y="3614"/>
                    <a:pt x="508" y="2522"/>
                  </a:cubicBezTo>
                  <a:lnTo>
                    <a:pt x="364" y="1755"/>
                  </a:lnTo>
                  <a:cubicBezTo>
                    <a:pt x="249" y="1161"/>
                    <a:pt x="163" y="557"/>
                    <a:pt x="8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76" name="Google Shape;14976;p67"/>
          <p:cNvGrpSpPr/>
          <p:nvPr/>
        </p:nvGrpSpPr>
        <p:grpSpPr>
          <a:xfrm>
            <a:off x="7112579" y="2891521"/>
            <a:ext cx="338556" cy="361534"/>
            <a:chOff x="7112579" y="2891521"/>
            <a:chExt cx="338556" cy="361534"/>
          </a:xfrm>
        </p:grpSpPr>
        <p:sp>
          <p:nvSpPr>
            <p:cNvPr id="14977" name="Google Shape;14977;p67"/>
            <p:cNvSpPr/>
            <p:nvPr/>
          </p:nvSpPr>
          <p:spPr>
            <a:xfrm>
              <a:off x="7112579" y="2891521"/>
              <a:ext cx="312671" cy="361534"/>
            </a:xfrm>
            <a:custGeom>
              <a:rect b="b" l="l" r="r" t="t"/>
              <a:pathLst>
                <a:path extrusionOk="0" h="13799" w="11934">
                  <a:moveTo>
                    <a:pt x="3454" y="1"/>
                  </a:moveTo>
                  <a:cubicBezTo>
                    <a:pt x="1665" y="1"/>
                    <a:pt x="0" y="1423"/>
                    <a:pt x="0" y="3446"/>
                  </a:cubicBezTo>
                  <a:cubicBezTo>
                    <a:pt x="0" y="3744"/>
                    <a:pt x="39" y="4031"/>
                    <a:pt x="106" y="4319"/>
                  </a:cubicBezTo>
                  <a:cubicBezTo>
                    <a:pt x="192" y="4597"/>
                    <a:pt x="297" y="4865"/>
                    <a:pt x="422" y="5124"/>
                  </a:cubicBezTo>
                  <a:cubicBezTo>
                    <a:pt x="547" y="5335"/>
                    <a:pt x="690" y="5536"/>
                    <a:pt x="844" y="5728"/>
                  </a:cubicBezTo>
                  <a:cubicBezTo>
                    <a:pt x="1639" y="6619"/>
                    <a:pt x="2071" y="7779"/>
                    <a:pt x="2071" y="8968"/>
                  </a:cubicBezTo>
                  <a:lnTo>
                    <a:pt x="2071" y="11747"/>
                  </a:lnTo>
                  <a:cubicBezTo>
                    <a:pt x="2071" y="12878"/>
                    <a:pt x="2991" y="13799"/>
                    <a:pt x="4131" y="13799"/>
                  </a:cubicBezTo>
                  <a:cubicBezTo>
                    <a:pt x="4409" y="13799"/>
                    <a:pt x="4639" y="13569"/>
                    <a:pt x="4639" y="13291"/>
                  </a:cubicBezTo>
                  <a:lnTo>
                    <a:pt x="4639" y="10722"/>
                  </a:lnTo>
                  <a:cubicBezTo>
                    <a:pt x="4639" y="10003"/>
                    <a:pt x="5224" y="9418"/>
                    <a:pt x="5943" y="9418"/>
                  </a:cubicBezTo>
                  <a:cubicBezTo>
                    <a:pt x="6662" y="9418"/>
                    <a:pt x="7247" y="10003"/>
                    <a:pt x="7247" y="10722"/>
                  </a:cubicBezTo>
                  <a:lnTo>
                    <a:pt x="7247" y="13291"/>
                  </a:lnTo>
                  <a:cubicBezTo>
                    <a:pt x="7247" y="13569"/>
                    <a:pt x="7477" y="13799"/>
                    <a:pt x="7755" y="13799"/>
                  </a:cubicBezTo>
                  <a:cubicBezTo>
                    <a:pt x="8895" y="13799"/>
                    <a:pt x="9816" y="12878"/>
                    <a:pt x="9816" y="11747"/>
                  </a:cubicBezTo>
                  <a:lnTo>
                    <a:pt x="9816" y="8968"/>
                  </a:lnTo>
                  <a:cubicBezTo>
                    <a:pt x="9825" y="7769"/>
                    <a:pt x="10257" y="6610"/>
                    <a:pt x="11052" y="5709"/>
                  </a:cubicBezTo>
                  <a:cubicBezTo>
                    <a:pt x="11637" y="5038"/>
                    <a:pt x="11934" y="4165"/>
                    <a:pt x="11896" y="3283"/>
                  </a:cubicBezTo>
                  <a:cubicBezTo>
                    <a:pt x="11809" y="1510"/>
                    <a:pt x="10257" y="24"/>
                    <a:pt x="8483" y="5"/>
                  </a:cubicBezTo>
                  <a:cubicBezTo>
                    <a:pt x="8468" y="5"/>
                    <a:pt x="8453" y="5"/>
                    <a:pt x="8438" y="5"/>
                  </a:cubicBezTo>
                  <a:cubicBezTo>
                    <a:pt x="7754" y="5"/>
                    <a:pt x="7091" y="215"/>
                    <a:pt x="6537" y="590"/>
                  </a:cubicBezTo>
                  <a:cubicBezTo>
                    <a:pt x="6360" y="710"/>
                    <a:pt x="6154" y="770"/>
                    <a:pt x="5948" y="770"/>
                  </a:cubicBezTo>
                  <a:cubicBezTo>
                    <a:pt x="5742" y="770"/>
                    <a:pt x="5536" y="710"/>
                    <a:pt x="5358" y="590"/>
                  </a:cubicBezTo>
                  <a:cubicBezTo>
                    <a:pt x="4755" y="184"/>
                    <a:pt x="4096" y="1"/>
                    <a:pt x="3454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8" name="Google Shape;14978;p67"/>
            <p:cNvSpPr/>
            <p:nvPr/>
          </p:nvSpPr>
          <p:spPr>
            <a:xfrm>
              <a:off x="7302424" y="2891783"/>
              <a:ext cx="148711" cy="361272"/>
            </a:xfrm>
            <a:custGeom>
              <a:rect b="b" l="l" r="r" t="t"/>
              <a:pathLst>
                <a:path extrusionOk="0" h="13789" w="5676">
                  <a:moveTo>
                    <a:pt x="1195" y="0"/>
                  </a:moveTo>
                  <a:cubicBezTo>
                    <a:pt x="886" y="0"/>
                    <a:pt x="584" y="40"/>
                    <a:pt x="288" y="120"/>
                  </a:cubicBezTo>
                  <a:cubicBezTo>
                    <a:pt x="2733" y="791"/>
                    <a:pt x="3643" y="3801"/>
                    <a:pt x="1966" y="5708"/>
                  </a:cubicBezTo>
                  <a:cubicBezTo>
                    <a:pt x="1170" y="6609"/>
                    <a:pt x="739" y="7759"/>
                    <a:pt x="739" y="8958"/>
                  </a:cubicBezTo>
                  <a:lnTo>
                    <a:pt x="739" y="11220"/>
                  </a:lnTo>
                  <a:cubicBezTo>
                    <a:pt x="739" y="11891"/>
                    <a:pt x="470" y="12542"/>
                    <a:pt x="1" y="13022"/>
                  </a:cubicBezTo>
                  <a:lnTo>
                    <a:pt x="1" y="13271"/>
                  </a:lnTo>
                  <a:cubicBezTo>
                    <a:pt x="1" y="13559"/>
                    <a:pt x="221" y="13789"/>
                    <a:pt x="509" y="13789"/>
                  </a:cubicBezTo>
                  <a:cubicBezTo>
                    <a:pt x="1649" y="13789"/>
                    <a:pt x="2570" y="12859"/>
                    <a:pt x="2560" y="11728"/>
                  </a:cubicBezTo>
                  <a:lnTo>
                    <a:pt x="2560" y="8938"/>
                  </a:lnTo>
                  <a:cubicBezTo>
                    <a:pt x="2570" y="7750"/>
                    <a:pt x="3011" y="6590"/>
                    <a:pt x="3797" y="5699"/>
                  </a:cubicBezTo>
                  <a:cubicBezTo>
                    <a:pt x="5675" y="3532"/>
                    <a:pt x="4237" y="149"/>
                    <a:pt x="1381" y="5"/>
                  </a:cubicBezTo>
                  <a:cubicBezTo>
                    <a:pt x="1319" y="2"/>
                    <a:pt x="1257" y="0"/>
                    <a:pt x="1195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79" name="Google Shape;14979;p67"/>
          <p:cNvGrpSpPr/>
          <p:nvPr/>
        </p:nvGrpSpPr>
        <p:grpSpPr>
          <a:xfrm>
            <a:off x="7155259" y="3805036"/>
            <a:ext cx="207478" cy="361272"/>
            <a:chOff x="7155259" y="3805036"/>
            <a:chExt cx="207478" cy="361272"/>
          </a:xfrm>
        </p:grpSpPr>
        <p:sp>
          <p:nvSpPr>
            <p:cNvPr id="14980" name="Google Shape;14980;p67"/>
            <p:cNvSpPr/>
            <p:nvPr/>
          </p:nvSpPr>
          <p:spPr>
            <a:xfrm>
              <a:off x="7178865" y="3839175"/>
              <a:ext cx="160265" cy="144179"/>
            </a:xfrm>
            <a:custGeom>
              <a:rect b="b" l="l" r="r" t="t"/>
              <a:pathLst>
                <a:path extrusionOk="0" h="5503" w="6117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1" name="Google Shape;14981;p67"/>
            <p:cNvSpPr/>
            <p:nvPr/>
          </p:nvSpPr>
          <p:spPr>
            <a:xfrm>
              <a:off x="7281071" y="3839175"/>
              <a:ext cx="58059" cy="144179"/>
            </a:xfrm>
            <a:custGeom>
              <a:rect b="b" l="l" r="r" t="t"/>
              <a:pathLst>
                <a:path extrusionOk="0" h="5503" w="2216">
                  <a:moveTo>
                    <a:pt x="912" y="1"/>
                  </a:moveTo>
                  <a:lnTo>
                    <a:pt x="710" y="518"/>
                  </a:lnTo>
                  <a:cubicBezTo>
                    <a:pt x="1142" y="998"/>
                    <a:pt x="1391" y="1621"/>
                    <a:pt x="1391" y="2273"/>
                  </a:cubicBezTo>
                  <a:cubicBezTo>
                    <a:pt x="1391" y="2761"/>
                    <a:pt x="1372" y="3825"/>
                    <a:pt x="1324" y="4314"/>
                  </a:cubicBezTo>
                  <a:cubicBezTo>
                    <a:pt x="1257" y="4985"/>
                    <a:pt x="682" y="5503"/>
                    <a:pt x="1" y="5503"/>
                  </a:cubicBezTo>
                  <a:lnTo>
                    <a:pt x="825" y="5503"/>
                  </a:lnTo>
                  <a:cubicBezTo>
                    <a:pt x="1496" y="5503"/>
                    <a:pt x="2071" y="4985"/>
                    <a:pt x="2139" y="4314"/>
                  </a:cubicBezTo>
                  <a:cubicBezTo>
                    <a:pt x="2196" y="3825"/>
                    <a:pt x="2215" y="2761"/>
                    <a:pt x="2215" y="2273"/>
                  </a:cubicBezTo>
                  <a:cubicBezTo>
                    <a:pt x="2206" y="1333"/>
                    <a:pt x="1707" y="480"/>
                    <a:pt x="912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2" name="Google Shape;14982;p67"/>
            <p:cNvSpPr/>
            <p:nvPr/>
          </p:nvSpPr>
          <p:spPr>
            <a:xfrm>
              <a:off x="7204488" y="3805036"/>
              <a:ext cx="108756" cy="54417"/>
            </a:xfrm>
            <a:custGeom>
              <a:rect b="b" l="l" r="r" t="t"/>
              <a:pathLst>
                <a:path extrusionOk="0" h="2077" w="4151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3" name="Google Shape;14983;p67"/>
            <p:cNvSpPr/>
            <p:nvPr/>
          </p:nvSpPr>
          <p:spPr>
            <a:xfrm>
              <a:off x="7275805" y="3809307"/>
              <a:ext cx="37440" cy="50252"/>
            </a:xfrm>
            <a:custGeom>
              <a:rect b="b" l="l" r="r" t="t"/>
              <a:pathLst>
                <a:path extrusionOk="0" h="1918" w="1429">
                  <a:moveTo>
                    <a:pt x="710" y="0"/>
                  </a:moveTo>
                  <a:lnTo>
                    <a:pt x="1" y="1735"/>
                  </a:lnTo>
                  <a:cubicBezTo>
                    <a:pt x="1" y="1735"/>
                    <a:pt x="2" y="1735"/>
                    <a:pt x="8" y="1735"/>
                  </a:cubicBezTo>
                  <a:cubicBezTo>
                    <a:pt x="35" y="1735"/>
                    <a:pt x="159" y="1748"/>
                    <a:pt x="662" y="1908"/>
                  </a:cubicBezTo>
                  <a:cubicBezTo>
                    <a:pt x="679" y="1914"/>
                    <a:pt x="697" y="1917"/>
                    <a:pt x="713" y="1917"/>
                  </a:cubicBezTo>
                  <a:cubicBezTo>
                    <a:pt x="771" y="1917"/>
                    <a:pt x="822" y="1881"/>
                    <a:pt x="844" y="1821"/>
                  </a:cubicBezTo>
                  <a:lnTo>
                    <a:pt x="1400" y="374"/>
                  </a:lnTo>
                  <a:cubicBezTo>
                    <a:pt x="1429" y="297"/>
                    <a:pt x="1391" y="211"/>
                    <a:pt x="1304" y="182"/>
                  </a:cubicBezTo>
                  <a:cubicBezTo>
                    <a:pt x="1113" y="115"/>
                    <a:pt x="911" y="48"/>
                    <a:pt x="71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4" name="Google Shape;14984;p67"/>
            <p:cNvSpPr/>
            <p:nvPr/>
          </p:nvSpPr>
          <p:spPr>
            <a:xfrm>
              <a:off x="7243815" y="3815568"/>
              <a:ext cx="30104" cy="24707"/>
            </a:xfrm>
            <a:custGeom>
              <a:rect b="b" l="l" r="r" t="t"/>
              <a:pathLst>
                <a:path extrusionOk="0" h="943" w="1149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5" name="Google Shape;14985;p67"/>
            <p:cNvSpPr/>
            <p:nvPr/>
          </p:nvSpPr>
          <p:spPr>
            <a:xfrm>
              <a:off x="7155259" y="3970515"/>
              <a:ext cx="207216" cy="195793"/>
            </a:xfrm>
            <a:custGeom>
              <a:rect b="b" l="l" r="r" t="t"/>
              <a:pathLst>
                <a:path extrusionOk="0" h="7473" w="7909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6" name="Google Shape;14986;p67"/>
            <p:cNvSpPr/>
            <p:nvPr/>
          </p:nvSpPr>
          <p:spPr>
            <a:xfrm>
              <a:off x="7239151" y="3970515"/>
              <a:ext cx="6550" cy="4297"/>
            </a:xfrm>
            <a:custGeom>
              <a:rect b="b" l="l" r="r" t="t"/>
              <a:pathLst>
                <a:path extrusionOk="0" h="164" w="25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7" name="Google Shape;14987;p67"/>
            <p:cNvSpPr/>
            <p:nvPr/>
          </p:nvSpPr>
          <p:spPr>
            <a:xfrm>
              <a:off x="7245675" y="3970515"/>
              <a:ext cx="117062" cy="195766"/>
            </a:xfrm>
            <a:custGeom>
              <a:rect b="b" l="l" r="r" t="t"/>
              <a:pathLst>
                <a:path extrusionOk="0" h="7472" w="4468">
                  <a:moveTo>
                    <a:pt x="1266" y="1"/>
                  </a:moveTo>
                  <a:cubicBezTo>
                    <a:pt x="1036" y="126"/>
                    <a:pt x="777" y="183"/>
                    <a:pt x="508" y="183"/>
                  </a:cubicBezTo>
                  <a:cubicBezTo>
                    <a:pt x="422" y="183"/>
                    <a:pt x="345" y="183"/>
                    <a:pt x="259" y="164"/>
                  </a:cubicBezTo>
                  <a:lnTo>
                    <a:pt x="259" y="1065"/>
                  </a:lnTo>
                  <a:lnTo>
                    <a:pt x="441" y="1065"/>
                  </a:lnTo>
                  <a:cubicBezTo>
                    <a:pt x="1534" y="1065"/>
                    <a:pt x="2493" y="1813"/>
                    <a:pt x="2751" y="2877"/>
                  </a:cubicBezTo>
                  <a:lnTo>
                    <a:pt x="2866" y="3394"/>
                  </a:lnTo>
                  <a:lnTo>
                    <a:pt x="3029" y="4056"/>
                  </a:lnTo>
                  <a:lnTo>
                    <a:pt x="3346" y="5350"/>
                  </a:lnTo>
                  <a:cubicBezTo>
                    <a:pt x="3461" y="5800"/>
                    <a:pt x="3250" y="6279"/>
                    <a:pt x="2847" y="6509"/>
                  </a:cubicBezTo>
                  <a:cubicBezTo>
                    <a:pt x="1985" y="7027"/>
                    <a:pt x="1007" y="7353"/>
                    <a:pt x="0" y="7449"/>
                  </a:cubicBezTo>
                  <a:cubicBezTo>
                    <a:pt x="172" y="7464"/>
                    <a:pt x="343" y="7472"/>
                    <a:pt x="515" y="7472"/>
                  </a:cubicBezTo>
                  <a:cubicBezTo>
                    <a:pt x="1628" y="7472"/>
                    <a:pt x="2741" y="7149"/>
                    <a:pt x="3854" y="6509"/>
                  </a:cubicBezTo>
                  <a:cubicBezTo>
                    <a:pt x="4256" y="6279"/>
                    <a:pt x="4467" y="5800"/>
                    <a:pt x="4352" y="5350"/>
                  </a:cubicBezTo>
                  <a:lnTo>
                    <a:pt x="4036" y="4056"/>
                  </a:lnTo>
                  <a:lnTo>
                    <a:pt x="3873" y="3394"/>
                  </a:lnTo>
                  <a:lnTo>
                    <a:pt x="3758" y="2877"/>
                  </a:lnTo>
                  <a:cubicBezTo>
                    <a:pt x="3499" y="1813"/>
                    <a:pt x="2541" y="1065"/>
                    <a:pt x="1448" y="1065"/>
                  </a:cubicBezTo>
                  <a:lnTo>
                    <a:pt x="1266" y="1065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8" name="Google Shape;14988;p67"/>
            <p:cNvSpPr/>
            <p:nvPr/>
          </p:nvSpPr>
          <p:spPr>
            <a:xfrm>
              <a:off x="7221571" y="3970515"/>
              <a:ext cx="73098" cy="84285"/>
            </a:xfrm>
            <a:custGeom>
              <a:rect b="b" l="l" r="r" t="t"/>
              <a:pathLst>
                <a:path extrusionOk="0" h="3217" w="279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9" name="Google Shape;14989;p67"/>
            <p:cNvSpPr/>
            <p:nvPr/>
          </p:nvSpPr>
          <p:spPr>
            <a:xfrm>
              <a:off x="7239151" y="3970515"/>
              <a:ext cx="39693" cy="19362"/>
            </a:xfrm>
            <a:custGeom>
              <a:rect b="b" l="l" r="r" t="t"/>
              <a:pathLst>
                <a:path extrusionOk="0" h="739" w="1515">
                  <a:moveTo>
                    <a:pt x="0" y="1"/>
                  </a:moveTo>
                  <a:lnTo>
                    <a:pt x="0" y="576"/>
                  </a:lnTo>
                  <a:cubicBezTo>
                    <a:pt x="240" y="681"/>
                    <a:pt x="499" y="739"/>
                    <a:pt x="757" y="739"/>
                  </a:cubicBezTo>
                  <a:cubicBezTo>
                    <a:pt x="1016" y="739"/>
                    <a:pt x="1275" y="681"/>
                    <a:pt x="1515" y="576"/>
                  </a:cubicBezTo>
                  <a:lnTo>
                    <a:pt x="1515" y="1"/>
                  </a:lnTo>
                  <a:cubicBezTo>
                    <a:pt x="1275" y="121"/>
                    <a:pt x="1014" y="181"/>
                    <a:pt x="754" y="181"/>
                  </a:cubicBezTo>
                  <a:cubicBezTo>
                    <a:pt x="494" y="181"/>
                    <a:pt x="235" y="121"/>
                    <a:pt x="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0" name="Google Shape;14990;p67"/>
            <p:cNvSpPr/>
            <p:nvPr/>
          </p:nvSpPr>
          <p:spPr>
            <a:xfrm>
              <a:off x="7210017" y="3869069"/>
              <a:ext cx="97962" cy="110774"/>
            </a:xfrm>
            <a:custGeom>
              <a:rect b="b" l="l" r="r" t="t"/>
              <a:pathLst>
                <a:path extrusionOk="0" h="4228" w="3739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1" name="Google Shape;14991;p67"/>
            <p:cNvSpPr/>
            <p:nvPr/>
          </p:nvSpPr>
          <p:spPr>
            <a:xfrm>
              <a:off x="7261735" y="3869069"/>
              <a:ext cx="46243" cy="112031"/>
            </a:xfrm>
            <a:custGeom>
              <a:rect b="b" l="l" r="r" t="t"/>
              <a:pathLst>
                <a:path extrusionOk="0" h="4276" w="1765">
                  <a:moveTo>
                    <a:pt x="586" y="0"/>
                  </a:moveTo>
                  <a:cubicBezTo>
                    <a:pt x="403" y="125"/>
                    <a:pt x="212" y="240"/>
                    <a:pt x="1" y="336"/>
                  </a:cubicBezTo>
                  <a:cubicBezTo>
                    <a:pt x="308" y="604"/>
                    <a:pt x="653" y="834"/>
                    <a:pt x="1027" y="997"/>
                  </a:cubicBezTo>
                  <a:lnTo>
                    <a:pt x="1027" y="2608"/>
                  </a:lnTo>
                  <a:cubicBezTo>
                    <a:pt x="1027" y="3317"/>
                    <a:pt x="624" y="3959"/>
                    <a:pt x="1" y="4276"/>
                  </a:cubicBezTo>
                  <a:cubicBezTo>
                    <a:pt x="988" y="4218"/>
                    <a:pt x="1765" y="3403"/>
                    <a:pt x="1765" y="2406"/>
                  </a:cubicBezTo>
                  <a:lnTo>
                    <a:pt x="1765" y="796"/>
                  </a:lnTo>
                  <a:cubicBezTo>
                    <a:pt x="1324" y="604"/>
                    <a:pt x="931" y="336"/>
                    <a:pt x="58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92" name="Google Shape;14992;p67"/>
          <p:cNvGrpSpPr/>
          <p:nvPr/>
        </p:nvGrpSpPr>
        <p:grpSpPr>
          <a:xfrm>
            <a:off x="4915368" y="2891390"/>
            <a:ext cx="182850" cy="361927"/>
            <a:chOff x="4915368" y="2891390"/>
            <a:chExt cx="182850" cy="361927"/>
          </a:xfrm>
        </p:grpSpPr>
        <p:sp>
          <p:nvSpPr>
            <p:cNvPr id="14993" name="Google Shape;14993;p67"/>
            <p:cNvSpPr/>
            <p:nvPr/>
          </p:nvSpPr>
          <p:spPr>
            <a:xfrm>
              <a:off x="4940992" y="2925292"/>
              <a:ext cx="131367" cy="326504"/>
            </a:xfrm>
            <a:custGeom>
              <a:rect b="b" l="l" r="r" t="t"/>
              <a:pathLst>
                <a:path extrusionOk="0" h="12462" w="5014">
                  <a:moveTo>
                    <a:pt x="0" y="1"/>
                  </a:moveTo>
                  <a:lnTo>
                    <a:pt x="0" y="10017"/>
                  </a:lnTo>
                  <a:cubicBezTo>
                    <a:pt x="29" y="11379"/>
                    <a:pt x="1141" y="12462"/>
                    <a:pt x="2512" y="12462"/>
                  </a:cubicBezTo>
                  <a:cubicBezTo>
                    <a:pt x="3873" y="12462"/>
                    <a:pt x="4985" y="11379"/>
                    <a:pt x="5013" y="10017"/>
                  </a:cubicBezTo>
                  <a:lnTo>
                    <a:pt x="5013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4" name="Google Shape;14994;p67"/>
            <p:cNvSpPr/>
            <p:nvPr/>
          </p:nvSpPr>
          <p:spPr>
            <a:xfrm>
              <a:off x="4991977" y="2925292"/>
              <a:ext cx="80644" cy="328024"/>
            </a:xfrm>
            <a:custGeom>
              <a:rect b="b" l="l" r="r" t="t"/>
              <a:pathLst>
                <a:path extrusionOk="0" h="12520" w="3078">
                  <a:moveTo>
                    <a:pt x="1946" y="1"/>
                  </a:moveTo>
                  <a:lnTo>
                    <a:pt x="1946" y="10017"/>
                  </a:lnTo>
                  <a:cubicBezTo>
                    <a:pt x="1946" y="11187"/>
                    <a:pt x="1141" y="12193"/>
                    <a:pt x="0" y="12462"/>
                  </a:cubicBezTo>
                  <a:cubicBezTo>
                    <a:pt x="182" y="12500"/>
                    <a:pt x="374" y="12519"/>
                    <a:pt x="566" y="12519"/>
                  </a:cubicBezTo>
                  <a:cubicBezTo>
                    <a:pt x="1946" y="12519"/>
                    <a:pt x="3077" y="11398"/>
                    <a:pt x="3077" y="10017"/>
                  </a:cubicBezTo>
                  <a:lnTo>
                    <a:pt x="3077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5" name="Google Shape;14995;p67"/>
            <p:cNvSpPr/>
            <p:nvPr/>
          </p:nvSpPr>
          <p:spPr>
            <a:xfrm>
              <a:off x="4940992" y="3044345"/>
              <a:ext cx="131367" cy="208971"/>
            </a:xfrm>
            <a:custGeom>
              <a:rect b="b" l="l" r="r" t="t"/>
              <a:pathLst>
                <a:path extrusionOk="0" h="7976" w="5014">
                  <a:moveTo>
                    <a:pt x="1277" y="0"/>
                  </a:moveTo>
                  <a:cubicBezTo>
                    <a:pt x="533" y="0"/>
                    <a:pt x="0" y="345"/>
                    <a:pt x="0" y="345"/>
                  </a:cubicBezTo>
                  <a:lnTo>
                    <a:pt x="0" y="5473"/>
                  </a:lnTo>
                  <a:cubicBezTo>
                    <a:pt x="0" y="6854"/>
                    <a:pt x="1122" y="7975"/>
                    <a:pt x="2512" y="7975"/>
                  </a:cubicBezTo>
                  <a:cubicBezTo>
                    <a:pt x="3892" y="7975"/>
                    <a:pt x="5013" y="6854"/>
                    <a:pt x="5013" y="5473"/>
                  </a:cubicBezTo>
                  <a:lnTo>
                    <a:pt x="5013" y="173"/>
                  </a:lnTo>
                  <a:cubicBezTo>
                    <a:pt x="5013" y="173"/>
                    <a:pt x="4410" y="651"/>
                    <a:pt x="3594" y="651"/>
                  </a:cubicBezTo>
                  <a:cubicBezTo>
                    <a:pt x="3260" y="651"/>
                    <a:pt x="2890" y="571"/>
                    <a:pt x="2512" y="345"/>
                  </a:cubicBezTo>
                  <a:cubicBezTo>
                    <a:pt x="2074" y="86"/>
                    <a:pt x="1649" y="0"/>
                    <a:pt x="1277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6" name="Google Shape;14996;p67"/>
            <p:cNvSpPr/>
            <p:nvPr/>
          </p:nvSpPr>
          <p:spPr>
            <a:xfrm>
              <a:off x="4991977" y="3048852"/>
              <a:ext cx="80382" cy="203443"/>
            </a:xfrm>
            <a:custGeom>
              <a:rect b="b" l="l" r="r" t="t"/>
              <a:pathLst>
                <a:path extrusionOk="0" h="7765" w="3068">
                  <a:moveTo>
                    <a:pt x="3067" y="1"/>
                  </a:moveTo>
                  <a:cubicBezTo>
                    <a:pt x="2732" y="250"/>
                    <a:pt x="2349" y="403"/>
                    <a:pt x="1946" y="461"/>
                  </a:cubicBezTo>
                  <a:lnTo>
                    <a:pt x="1946" y="5301"/>
                  </a:lnTo>
                  <a:cubicBezTo>
                    <a:pt x="1946" y="6461"/>
                    <a:pt x="1141" y="7477"/>
                    <a:pt x="0" y="7736"/>
                  </a:cubicBezTo>
                  <a:lnTo>
                    <a:pt x="67" y="7755"/>
                  </a:lnTo>
                  <a:lnTo>
                    <a:pt x="86" y="7755"/>
                  </a:lnTo>
                  <a:lnTo>
                    <a:pt x="134" y="7765"/>
                  </a:lnTo>
                  <a:lnTo>
                    <a:pt x="566" y="7765"/>
                  </a:lnTo>
                  <a:cubicBezTo>
                    <a:pt x="1946" y="7765"/>
                    <a:pt x="3067" y="6643"/>
                    <a:pt x="3067" y="5253"/>
                  </a:cubicBezTo>
                  <a:lnTo>
                    <a:pt x="306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7" name="Google Shape;14997;p67"/>
            <p:cNvSpPr/>
            <p:nvPr/>
          </p:nvSpPr>
          <p:spPr>
            <a:xfrm>
              <a:off x="4963838" y="3076493"/>
              <a:ext cx="19624" cy="16558"/>
            </a:xfrm>
            <a:custGeom>
              <a:rect b="b" l="l" r="r" t="t"/>
              <a:pathLst>
                <a:path extrusionOk="0" h="632" w="749">
                  <a:moveTo>
                    <a:pt x="432" y="0"/>
                  </a:moveTo>
                  <a:cubicBezTo>
                    <a:pt x="144" y="0"/>
                    <a:pt x="1" y="336"/>
                    <a:pt x="202" y="537"/>
                  </a:cubicBezTo>
                  <a:cubicBezTo>
                    <a:pt x="267" y="602"/>
                    <a:pt x="347" y="631"/>
                    <a:pt x="426" y="631"/>
                  </a:cubicBezTo>
                  <a:cubicBezTo>
                    <a:pt x="590" y="631"/>
                    <a:pt x="748" y="504"/>
                    <a:pt x="748" y="316"/>
                  </a:cubicBezTo>
                  <a:cubicBezTo>
                    <a:pt x="739" y="134"/>
                    <a:pt x="604" y="0"/>
                    <a:pt x="43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8" name="Google Shape;14998;p67"/>
            <p:cNvSpPr/>
            <p:nvPr/>
          </p:nvSpPr>
          <p:spPr>
            <a:xfrm>
              <a:off x="5030386" y="3100099"/>
              <a:ext cx="16847" cy="14436"/>
            </a:xfrm>
            <a:custGeom>
              <a:rect b="b" l="l" r="r" t="t"/>
              <a:pathLst>
                <a:path extrusionOk="0" h="551" w="643">
                  <a:moveTo>
                    <a:pt x="365" y="0"/>
                  </a:moveTo>
                  <a:cubicBezTo>
                    <a:pt x="125" y="0"/>
                    <a:pt x="1" y="297"/>
                    <a:pt x="173" y="470"/>
                  </a:cubicBezTo>
                  <a:cubicBezTo>
                    <a:pt x="229" y="525"/>
                    <a:pt x="297" y="550"/>
                    <a:pt x="365" y="550"/>
                  </a:cubicBezTo>
                  <a:cubicBezTo>
                    <a:pt x="506" y="550"/>
                    <a:pt x="643" y="441"/>
                    <a:pt x="643" y="278"/>
                  </a:cubicBezTo>
                  <a:cubicBezTo>
                    <a:pt x="643" y="125"/>
                    <a:pt x="518" y="0"/>
                    <a:pt x="36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9" name="Google Shape;14999;p67"/>
            <p:cNvSpPr/>
            <p:nvPr/>
          </p:nvSpPr>
          <p:spPr>
            <a:xfrm>
              <a:off x="4980921" y="3202803"/>
              <a:ext cx="16847" cy="14436"/>
            </a:xfrm>
            <a:custGeom>
              <a:rect b="b" l="l" r="r" t="t"/>
              <a:pathLst>
                <a:path extrusionOk="0" h="551" w="643">
                  <a:moveTo>
                    <a:pt x="365" y="1"/>
                  </a:moveTo>
                  <a:cubicBezTo>
                    <a:pt x="12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8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0" name="Google Shape;15000;p67"/>
            <p:cNvSpPr/>
            <p:nvPr/>
          </p:nvSpPr>
          <p:spPr>
            <a:xfrm>
              <a:off x="5030386" y="3171651"/>
              <a:ext cx="16847" cy="14698"/>
            </a:xfrm>
            <a:custGeom>
              <a:rect b="b" l="l" r="r" t="t"/>
              <a:pathLst>
                <a:path extrusionOk="0" h="561" w="643">
                  <a:moveTo>
                    <a:pt x="365" y="1"/>
                  </a:moveTo>
                  <a:cubicBezTo>
                    <a:pt x="125" y="1"/>
                    <a:pt x="1" y="298"/>
                    <a:pt x="173" y="480"/>
                  </a:cubicBezTo>
                  <a:cubicBezTo>
                    <a:pt x="228" y="535"/>
                    <a:pt x="296" y="560"/>
                    <a:pt x="363" y="560"/>
                  </a:cubicBezTo>
                  <a:cubicBezTo>
                    <a:pt x="506" y="560"/>
                    <a:pt x="643" y="448"/>
                    <a:pt x="643" y="279"/>
                  </a:cubicBezTo>
                  <a:cubicBezTo>
                    <a:pt x="643" y="126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1" name="Google Shape;15001;p67"/>
            <p:cNvSpPr/>
            <p:nvPr/>
          </p:nvSpPr>
          <p:spPr>
            <a:xfrm>
              <a:off x="4974135" y="3132246"/>
              <a:ext cx="20357" cy="17397"/>
            </a:xfrm>
            <a:custGeom>
              <a:rect b="b" l="l" r="r" t="t"/>
              <a:pathLst>
                <a:path extrusionOk="0" h="664" w="777">
                  <a:moveTo>
                    <a:pt x="451" y="0"/>
                  </a:moveTo>
                  <a:cubicBezTo>
                    <a:pt x="154" y="0"/>
                    <a:pt x="1" y="355"/>
                    <a:pt x="211" y="566"/>
                  </a:cubicBezTo>
                  <a:cubicBezTo>
                    <a:pt x="279" y="634"/>
                    <a:pt x="362" y="664"/>
                    <a:pt x="443" y="664"/>
                  </a:cubicBezTo>
                  <a:cubicBezTo>
                    <a:pt x="614" y="664"/>
                    <a:pt x="777" y="530"/>
                    <a:pt x="777" y="336"/>
                  </a:cubicBezTo>
                  <a:cubicBezTo>
                    <a:pt x="777" y="144"/>
                    <a:pt x="633" y="0"/>
                    <a:pt x="451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2" name="Google Shape;15002;p67"/>
            <p:cNvSpPr/>
            <p:nvPr/>
          </p:nvSpPr>
          <p:spPr>
            <a:xfrm>
              <a:off x="4915368" y="2891390"/>
              <a:ext cx="182850" cy="33693"/>
            </a:xfrm>
            <a:custGeom>
              <a:rect b="b" l="l" r="r" t="t"/>
              <a:pathLst>
                <a:path extrusionOk="0" h="1286" w="6979">
                  <a:moveTo>
                    <a:pt x="442" y="1"/>
                  </a:moveTo>
                  <a:cubicBezTo>
                    <a:pt x="192" y="1"/>
                    <a:pt x="1" y="192"/>
                    <a:pt x="1" y="432"/>
                  </a:cubicBezTo>
                  <a:lnTo>
                    <a:pt x="1" y="854"/>
                  </a:lnTo>
                  <a:cubicBezTo>
                    <a:pt x="1" y="1093"/>
                    <a:pt x="192" y="1285"/>
                    <a:pt x="442" y="1285"/>
                  </a:cubicBezTo>
                  <a:lnTo>
                    <a:pt x="6538" y="1285"/>
                  </a:lnTo>
                  <a:cubicBezTo>
                    <a:pt x="6777" y="1285"/>
                    <a:pt x="6979" y="1093"/>
                    <a:pt x="6979" y="854"/>
                  </a:cubicBezTo>
                  <a:lnTo>
                    <a:pt x="6979" y="432"/>
                  </a:lnTo>
                  <a:cubicBezTo>
                    <a:pt x="6979" y="192"/>
                    <a:pt x="6777" y="1"/>
                    <a:pt x="6538" y="1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3" name="Google Shape;15003;p67"/>
            <p:cNvSpPr/>
            <p:nvPr/>
          </p:nvSpPr>
          <p:spPr>
            <a:xfrm>
              <a:off x="5055250" y="2891390"/>
              <a:ext cx="42732" cy="33693"/>
            </a:xfrm>
            <a:custGeom>
              <a:rect b="b" l="l" r="r" t="t"/>
              <a:pathLst>
                <a:path extrusionOk="0" h="1286" w="1631">
                  <a:moveTo>
                    <a:pt x="1" y="1"/>
                  </a:moveTo>
                  <a:cubicBezTo>
                    <a:pt x="240" y="1"/>
                    <a:pt x="432" y="192"/>
                    <a:pt x="432" y="432"/>
                  </a:cubicBezTo>
                  <a:lnTo>
                    <a:pt x="432" y="854"/>
                  </a:lnTo>
                  <a:cubicBezTo>
                    <a:pt x="432" y="1093"/>
                    <a:pt x="240" y="1285"/>
                    <a:pt x="1" y="1285"/>
                  </a:cubicBezTo>
                  <a:lnTo>
                    <a:pt x="1199" y="1285"/>
                  </a:lnTo>
                  <a:cubicBezTo>
                    <a:pt x="1438" y="1285"/>
                    <a:pt x="1630" y="1093"/>
                    <a:pt x="1630" y="854"/>
                  </a:cubicBezTo>
                  <a:lnTo>
                    <a:pt x="1630" y="432"/>
                  </a:lnTo>
                  <a:cubicBezTo>
                    <a:pt x="1630" y="192"/>
                    <a:pt x="1438" y="1"/>
                    <a:pt x="119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04" name="Google Shape;15004;p67"/>
          <p:cNvGrpSpPr/>
          <p:nvPr/>
        </p:nvGrpSpPr>
        <p:grpSpPr>
          <a:xfrm>
            <a:off x="8028714" y="2891652"/>
            <a:ext cx="289589" cy="361403"/>
            <a:chOff x="8028714" y="2891652"/>
            <a:chExt cx="289589" cy="361403"/>
          </a:xfrm>
        </p:grpSpPr>
        <p:sp>
          <p:nvSpPr>
            <p:cNvPr id="15005" name="Google Shape;15005;p67"/>
            <p:cNvSpPr/>
            <p:nvPr/>
          </p:nvSpPr>
          <p:spPr>
            <a:xfrm>
              <a:off x="8096520" y="3139006"/>
              <a:ext cx="167025" cy="83421"/>
            </a:xfrm>
            <a:custGeom>
              <a:rect b="b" l="l" r="r" t="t"/>
              <a:pathLst>
                <a:path extrusionOk="0" h="3184" w="6375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6" name="Google Shape;15006;p67"/>
            <p:cNvSpPr/>
            <p:nvPr/>
          </p:nvSpPr>
          <p:spPr>
            <a:xfrm>
              <a:off x="8168360" y="3139006"/>
              <a:ext cx="95185" cy="83421"/>
            </a:xfrm>
            <a:custGeom>
              <a:rect b="b" l="l" r="r" t="t"/>
              <a:pathLst>
                <a:path extrusionOk="0" h="3184" w="3633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7" name="Google Shape;15007;p67"/>
            <p:cNvSpPr/>
            <p:nvPr/>
          </p:nvSpPr>
          <p:spPr>
            <a:xfrm>
              <a:off x="8028714" y="3109871"/>
              <a:ext cx="104748" cy="24392"/>
            </a:xfrm>
            <a:custGeom>
              <a:rect b="b" l="l" r="r" t="t"/>
              <a:pathLst>
                <a:path extrusionOk="0" h="931" w="3998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8" name="Google Shape;15008;p67"/>
            <p:cNvSpPr/>
            <p:nvPr/>
          </p:nvSpPr>
          <p:spPr>
            <a:xfrm>
              <a:off x="8101812" y="3109871"/>
              <a:ext cx="31650" cy="24392"/>
            </a:xfrm>
            <a:custGeom>
              <a:rect b="b" l="l" r="r" t="t"/>
              <a:pathLst>
                <a:path extrusionOk="0" h="931" w="1208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9" name="Google Shape;15009;p67"/>
            <p:cNvSpPr/>
            <p:nvPr/>
          </p:nvSpPr>
          <p:spPr>
            <a:xfrm>
              <a:off x="8053342" y="3134237"/>
              <a:ext cx="67570" cy="53527"/>
            </a:xfrm>
            <a:custGeom>
              <a:rect b="b" l="l" r="r" t="t"/>
              <a:pathLst>
                <a:path extrusionOk="0" h="2043" w="2579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0" name="Google Shape;15010;p67"/>
            <p:cNvSpPr/>
            <p:nvPr/>
          </p:nvSpPr>
          <p:spPr>
            <a:xfrm>
              <a:off x="8159321" y="3165127"/>
              <a:ext cx="36182" cy="31099"/>
            </a:xfrm>
            <a:custGeom>
              <a:rect b="b" l="l" r="r" t="t"/>
              <a:pathLst>
                <a:path extrusionOk="0" h="1187" w="1381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1" name="Google Shape;15011;p67"/>
            <p:cNvSpPr/>
            <p:nvPr/>
          </p:nvSpPr>
          <p:spPr>
            <a:xfrm>
              <a:off x="8232655" y="2960453"/>
              <a:ext cx="74356" cy="219530"/>
            </a:xfrm>
            <a:custGeom>
              <a:rect b="b" l="l" r="r" t="t"/>
              <a:pathLst>
                <a:path extrusionOk="0" h="8379" w="2838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2" name="Google Shape;15012;p67"/>
            <p:cNvSpPr/>
            <p:nvPr/>
          </p:nvSpPr>
          <p:spPr>
            <a:xfrm>
              <a:off x="8243685" y="2960453"/>
              <a:ext cx="63063" cy="219766"/>
            </a:xfrm>
            <a:custGeom>
              <a:rect b="b" l="l" r="r" t="t"/>
              <a:pathLst>
                <a:path extrusionOk="0" h="8388" w="2407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3" name="Google Shape;15013;p67"/>
            <p:cNvSpPr/>
            <p:nvPr/>
          </p:nvSpPr>
          <p:spPr>
            <a:xfrm>
              <a:off x="8041788" y="3222400"/>
              <a:ext cx="276515" cy="30654"/>
            </a:xfrm>
            <a:custGeom>
              <a:rect b="b" l="l" r="r" t="t"/>
              <a:pathLst>
                <a:path extrusionOk="0" h="1170" w="10554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4" name="Google Shape;15014;p67"/>
            <p:cNvSpPr/>
            <p:nvPr/>
          </p:nvSpPr>
          <p:spPr>
            <a:xfrm>
              <a:off x="8286627" y="3222400"/>
              <a:ext cx="31676" cy="30654"/>
            </a:xfrm>
            <a:custGeom>
              <a:rect b="b" l="l" r="r" t="t"/>
              <a:pathLst>
                <a:path extrusionOk="0" h="1170" w="1209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rgbClr val="4A6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5" name="Google Shape;15015;p67"/>
            <p:cNvSpPr/>
            <p:nvPr/>
          </p:nvSpPr>
          <p:spPr>
            <a:xfrm>
              <a:off x="8235668" y="2891652"/>
              <a:ext cx="58531" cy="57037"/>
            </a:xfrm>
            <a:custGeom>
              <a:rect b="b" l="l" r="r" t="t"/>
              <a:pathLst>
                <a:path extrusionOk="0" h="2177" w="2234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6" name="Google Shape;15016;p67"/>
            <p:cNvSpPr/>
            <p:nvPr/>
          </p:nvSpPr>
          <p:spPr>
            <a:xfrm>
              <a:off x="8240698" y="2912507"/>
              <a:ext cx="53500" cy="36182"/>
            </a:xfrm>
            <a:custGeom>
              <a:rect b="b" l="l" r="r" t="t"/>
              <a:pathLst>
                <a:path extrusionOk="0" h="1381" w="2042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7" name="Google Shape;15017;p67"/>
            <p:cNvSpPr/>
            <p:nvPr/>
          </p:nvSpPr>
          <p:spPr>
            <a:xfrm>
              <a:off x="8094005" y="3011490"/>
              <a:ext cx="80408" cy="79281"/>
            </a:xfrm>
            <a:custGeom>
              <a:rect b="b" l="l" r="r" t="t"/>
              <a:pathLst>
                <a:path extrusionOk="0" h="3026" w="3069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8" name="Google Shape;15018;p67"/>
            <p:cNvSpPr/>
            <p:nvPr/>
          </p:nvSpPr>
          <p:spPr>
            <a:xfrm>
              <a:off x="8140221" y="3057157"/>
              <a:ext cx="34427" cy="33536"/>
            </a:xfrm>
            <a:custGeom>
              <a:rect b="b" l="l" r="r" t="t"/>
              <a:pathLst>
                <a:path extrusionOk="0" h="1280" w="1314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9" name="Google Shape;15019;p67"/>
            <p:cNvSpPr/>
            <p:nvPr/>
          </p:nvSpPr>
          <p:spPr>
            <a:xfrm>
              <a:off x="8086485" y="3036564"/>
              <a:ext cx="32907" cy="31912"/>
            </a:xfrm>
            <a:custGeom>
              <a:rect b="b" l="l" r="r" t="t"/>
              <a:pathLst>
                <a:path extrusionOk="0" h="1218" w="1256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0" name="Google Shape;15020;p67"/>
            <p:cNvSpPr/>
            <p:nvPr/>
          </p:nvSpPr>
          <p:spPr>
            <a:xfrm>
              <a:off x="8115855" y="3065934"/>
              <a:ext cx="32933" cy="31912"/>
            </a:xfrm>
            <a:custGeom>
              <a:rect b="b" l="l" r="r" t="t"/>
              <a:pathLst>
                <a:path extrusionOk="0" h="1218" w="1257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1" name="Google Shape;15021;p67"/>
            <p:cNvSpPr/>
            <p:nvPr/>
          </p:nvSpPr>
          <p:spPr>
            <a:xfrm>
              <a:off x="8212062" y="2913738"/>
              <a:ext cx="61544" cy="61570"/>
            </a:xfrm>
            <a:custGeom>
              <a:rect b="b" l="l" r="r" t="t"/>
              <a:pathLst>
                <a:path extrusionOk="0" h="2350" w="2349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2" name="Google Shape;15022;p67"/>
            <p:cNvSpPr/>
            <p:nvPr/>
          </p:nvSpPr>
          <p:spPr>
            <a:xfrm>
              <a:off x="8212953" y="2932078"/>
              <a:ext cx="60653" cy="43466"/>
            </a:xfrm>
            <a:custGeom>
              <a:rect b="b" l="l" r="r" t="t"/>
              <a:pathLst>
                <a:path extrusionOk="0" h="1659" w="2315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3" name="Google Shape;15023;p67"/>
            <p:cNvSpPr/>
            <p:nvPr/>
          </p:nvSpPr>
          <p:spPr>
            <a:xfrm>
              <a:off x="8119890" y="2937423"/>
              <a:ext cx="128354" cy="128039"/>
            </a:xfrm>
            <a:custGeom>
              <a:rect b="b" l="l" r="r" t="t"/>
              <a:pathLst>
                <a:path extrusionOk="0" h="4887" w="4899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4" name="Google Shape;15024;p67"/>
            <p:cNvSpPr/>
            <p:nvPr/>
          </p:nvSpPr>
          <p:spPr>
            <a:xfrm>
              <a:off x="8153531" y="2968732"/>
              <a:ext cx="94713" cy="96730"/>
            </a:xfrm>
            <a:custGeom>
              <a:rect b="b" l="l" r="r" t="t"/>
              <a:pathLst>
                <a:path extrusionOk="0" h="3692" w="3615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25" name="Google Shape;15025;p67"/>
          <p:cNvGrpSpPr/>
          <p:nvPr/>
        </p:nvGrpSpPr>
        <p:grpSpPr>
          <a:xfrm>
            <a:off x="7551822" y="3804774"/>
            <a:ext cx="293335" cy="361927"/>
            <a:chOff x="7551822" y="3804774"/>
            <a:chExt cx="293335" cy="361927"/>
          </a:xfrm>
        </p:grpSpPr>
        <p:sp>
          <p:nvSpPr>
            <p:cNvPr id="15026" name="Google Shape;15026;p67"/>
            <p:cNvSpPr/>
            <p:nvPr/>
          </p:nvSpPr>
          <p:spPr>
            <a:xfrm>
              <a:off x="7647242" y="3804774"/>
              <a:ext cx="121070" cy="30916"/>
            </a:xfrm>
            <a:custGeom>
              <a:rect b="b" l="l" r="r" t="t"/>
              <a:pathLst>
                <a:path extrusionOk="0" h="1180" w="4621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7" name="Google Shape;15027;p67"/>
            <p:cNvSpPr/>
            <p:nvPr/>
          </p:nvSpPr>
          <p:spPr>
            <a:xfrm>
              <a:off x="7734148" y="3804774"/>
              <a:ext cx="34165" cy="31178"/>
            </a:xfrm>
            <a:custGeom>
              <a:rect b="b" l="l" r="r" t="t"/>
              <a:pathLst>
                <a:path extrusionOk="0" h="1190" w="1304">
                  <a:moveTo>
                    <a:pt x="0" y="1"/>
                  </a:moveTo>
                  <a:cubicBezTo>
                    <a:pt x="192" y="1"/>
                    <a:pt x="345" y="154"/>
                    <a:pt x="345" y="346"/>
                  </a:cubicBezTo>
                  <a:lnTo>
                    <a:pt x="345" y="844"/>
                  </a:lnTo>
                  <a:cubicBezTo>
                    <a:pt x="345" y="1026"/>
                    <a:pt x="192" y="1189"/>
                    <a:pt x="0" y="1189"/>
                  </a:cubicBezTo>
                  <a:lnTo>
                    <a:pt x="959" y="1189"/>
                  </a:lnTo>
                  <a:cubicBezTo>
                    <a:pt x="1150" y="1189"/>
                    <a:pt x="1304" y="1026"/>
                    <a:pt x="1304" y="844"/>
                  </a:cubicBezTo>
                  <a:lnTo>
                    <a:pt x="1304" y="346"/>
                  </a:lnTo>
                  <a:cubicBezTo>
                    <a:pt x="1304" y="154"/>
                    <a:pt x="1150" y="1"/>
                    <a:pt x="95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8" name="Google Shape;15028;p67"/>
            <p:cNvSpPr/>
            <p:nvPr/>
          </p:nvSpPr>
          <p:spPr>
            <a:xfrm>
              <a:off x="7551822" y="3835664"/>
              <a:ext cx="285056" cy="331037"/>
            </a:xfrm>
            <a:custGeom>
              <a:rect b="b" l="l" r="r" t="t"/>
              <a:pathLst>
                <a:path extrusionOk="0" h="12635" w="1088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9" name="Google Shape;15029;p67"/>
            <p:cNvSpPr/>
            <p:nvPr/>
          </p:nvSpPr>
          <p:spPr>
            <a:xfrm>
              <a:off x="7669329" y="3835664"/>
              <a:ext cx="174833" cy="329020"/>
            </a:xfrm>
            <a:custGeom>
              <a:rect b="b" l="l" r="r" t="t"/>
              <a:pathLst>
                <a:path extrusionOk="0" h="12558" w="6673">
                  <a:moveTo>
                    <a:pt x="1" y="1"/>
                  </a:moveTo>
                  <a:lnTo>
                    <a:pt x="1" y="489"/>
                  </a:lnTo>
                  <a:lnTo>
                    <a:pt x="1506" y="489"/>
                  </a:lnTo>
                  <a:cubicBezTo>
                    <a:pt x="1889" y="489"/>
                    <a:pt x="2196" y="796"/>
                    <a:pt x="2196" y="1180"/>
                  </a:cubicBezTo>
                  <a:lnTo>
                    <a:pt x="2196" y="4180"/>
                  </a:lnTo>
                  <a:cubicBezTo>
                    <a:pt x="2196" y="4400"/>
                    <a:pt x="2340" y="4602"/>
                    <a:pt x="2541" y="4678"/>
                  </a:cubicBezTo>
                  <a:cubicBezTo>
                    <a:pt x="5743" y="5944"/>
                    <a:pt x="6672" y="10027"/>
                    <a:pt x="4343" y="12557"/>
                  </a:cubicBezTo>
                  <a:cubicBezTo>
                    <a:pt x="4573" y="12481"/>
                    <a:pt x="4794" y="12347"/>
                    <a:pt x="4966" y="12164"/>
                  </a:cubicBezTo>
                  <a:cubicBezTo>
                    <a:pt x="5896" y="11225"/>
                    <a:pt x="6394" y="9950"/>
                    <a:pt x="6366" y="8627"/>
                  </a:cubicBezTo>
                  <a:cubicBezTo>
                    <a:pt x="6318" y="6662"/>
                    <a:pt x="5100" y="4908"/>
                    <a:pt x="3270" y="4189"/>
                  </a:cubicBezTo>
                  <a:cubicBezTo>
                    <a:pt x="3059" y="4103"/>
                    <a:pt x="2925" y="3902"/>
                    <a:pt x="2925" y="3681"/>
                  </a:cubicBezTo>
                  <a:lnTo>
                    <a:pt x="2925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0" name="Google Shape;15030;p67"/>
            <p:cNvSpPr/>
            <p:nvPr/>
          </p:nvSpPr>
          <p:spPr>
            <a:xfrm>
              <a:off x="7571655" y="4014007"/>
              <a:ext cx="273502" cy="152694"/>
            </a:xfrm>
            <a:custGeom>
              <a:rect b="b" l="l" r="r" t="t"/>
              <a:pathLst>
                <a:path extrusionOk="0" h="5828" w="10439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1" name="Google Shape;15031;p67"/>
            <p:cNvSpPr/>
            <p:nvPr/>
          </p:nvSpPr>
          <p:spPr>
            <a:xfrm>
              <a:off x="7785369" y="4022260"/>
              <a:ext cx="52269" cy="142423"/>
            </a:xfrm>
            <a:custGeom>
              <a:rect b="b" l="l" r="r" t="t"/>
              <a:pathLst>
                <a:path extrusionOk="0" h="5436" w="1995">
                  <a:moveTo>
                    <a:pt x="1745" y="1"/>
                  </a:moveTo>
                  <a:cubicBezTo>
                    <a:pt x="1515" y="173"/>
                    <a:pt x="1266" y="317"/>
                    <a:pt x="997" y="432"/>
                  </a:cubicBezTo>
                  <a:cubicBezTo>
                    <a:pt x="1630" y="2157"/>
                    <a:pt x="1247" y="4093"/>
                    <a:pt x="0" y="5435"/>
                  </a:cubicBezTo>
                  <a:cubicBezTo>
                    <a:pt x="29" y="5426"/>
                    <a:pt x="58" y="5416"/>
                    <a:pt x="87" y="5407"/>
                  </a:cubicBezTo>
                  <a:cubicBezTo>
                    <a:pt x="173" y="5378"/>
                    <a:pt x="250" y="5330"/>
                    <a:pt x="326" y="5292"/>
                  </a:cubicBezTo>
                  <a:cubicBezTo>
                    <a:pt x="326" y="5292"/>
                    <a:pt x="374" y="5263"/>
                    <a:pt x="393" y="5244"/>
                  </a:cubicBezTo>
                  <a:lnTo>
                    <a:pt x="413" y="5234"/>
                  </a:lnTo>
                  <a:cubicBezTo>
                    <a:pt x="432" y="5225"/>
                    <a:pt x="441" y="5205"/>
                    <a:pt x="461" y="5196"/>
                  </a:cubicBezTo>
                  <a:lnTo>
                    <a:pt x="480" y="5177"/>
                  </a:lnTo>
                  <a:cubicBezTo>
                    <a:pt x="499" y="5167"/>
                    <a:pt x="508" y="5148"/>
                    <a:pt x="528" y="5138"/>
                  </a:cubicBezTo>
                  <a:cubicBezTo>
                    <a:pt x="537" y="5129"/>
                    <a:pt x="537" y="5129"/>
                    <a:pt x="547" y="5119"/>
                  </a:cubicBezTo>
                  <a:lnTo>
                    <a:pt x="614" y="5062"/>
                  </a:lnTo>
                  <a:cubicBezTo>
                    <a:pt x="1515" y="4103"/>
                    <a:pt x="1994" y="2819"/>
                    <a:pt x="1937" y="1505"/>
                  </a:cubicBezTo>
                  <a:lnTo>
                    <a:pt x="1937" y="1410"/>
                  </a:lnTo>
                  <a:lnTo>
                    <a:pt x="1937" y="1381"/>
                  </a:lnTo>
                  <a:cubicBezTo>
                    <a:pt x="1937" y="1352"/>
                    <a:pt x="1937" y="1333"/>
                    <a:pt x="1937" y="1314"/>
                  </a:cubicBezTo>
                  <a:lnTo>
                    <a:pt x="1937" y="1275"/>
                  </a:lnTo>
                  <a:lnTo>
                    <a:pt x="1937" y="1218"/>
                  </a:lnTo>
                  <a:cubicBezTo>
                    <a:pt x="1937" y="1199"/>
                    <a:pt x="1937" y="1189"/>
                    <a:pt x="1937" y="1180"/>
                  </a:cubicBezTo>
                  <a:lnTo>
                    <a:pt x="1937" y="1122"/>
                  </a:lnTo>
                  <a:cubicBezTo>
                    <a:pt x="1937" y="1103"/>
                    <a:pt x="1937" y="1093"/>
                    <a:pt x="1937" y="1084"/>
                  </a:cubicBezTo>
                  <a:lnTo>
                    <a:pt x="1937" y="1026"/>
                  </a:lnTo>
                  <a:cubicBezTo>
                    <a:pt x="1937" y="1017"/>
                    <a:pt x="1937" y="1007"/>
                    <a:pt x="1937" y="997"/>
                  </a:cubicBezTo>
                  <a:cubicBezTo>
                    <a:pt x="1937" y="969"/>
                    <a:pt x="1937" y="949"/>
                    <a:pt x="1927" y="930"/>
                  </a:cubicBezTo>
                  <a:cubicBezTo>
                    <a:pt x="1918" y="911"/>
                    <a:pt x="1927" y="911"/>
                    <a:pt x="1927" y="902"/>
                  </a:cubicBezTo>
                  <a:lnTo>
                    <a:pt x="1918" y="834"/>
                  </a:lnTo>
                  <a:lnTo>
                    <a:pt x="1918" y="806"/>
                  </a:lnTo>
                  <a:cubicBezTo>
                    <a:pt x="1918" y="787"/>
                    <a:pt x="1918" y="758"/>
                    <a:pt x="1908" y="739"/>
                  </a:cubicBezTo>
                  <a:lnTo>
                    <a:pt x="1908" y="710"/>
                  </a:lnTo>
                  <a:cubicBezTo>
                    <a:pt x="1908" y="700"/>
                    <a:pt x="1898" y="671"/>
                    <a:pt x="1898" y="643"/>
                  </a:cubicBezTo>
                  <a:cubicBezTo>
                    <a:pt x="1898" y="624"/>
                    <a:pt x="1898" y="624"/>
                    <a:pt x="1898" y="624"/>
                  </a:cubicBezTo>
                  <a:cubicBezTo>
                    <a:pt x="1898" y="614"/>
                    <a:pt x="1889" y="576"/>
                    <a:pt x="1879" y="556"/>
                  </a:cubicBezTo>
                  <a:cubicBezTo>
                    <a:pt x="1879" y="528"/>
                    <a:pt x="1879" y="537"/>
                    <a:pt x="1879" y="528"/>
                  </a:cubicBezTo>
                  <a:lnTo>
                    <a:pt x="1870" y="461"/>
                  </a:lnTo>
                  <a:lnTo>
                    <a:pt x="1870" y="441"/>
                  </a:lnTo>
                  <a:cubicBezTo>
                    <a:pt x="1860" y="422"/>
                    <a:pt x="1850" y="394"/>
                    <a:pt x="1850" y="365"/>
                  </a:cubicBezTo>
                  <a:cubicBezTo>
                    <a:pt x="1841" y="365"/>
                    <a:pt x="1841" y="355"/>
                    <a:pt x="1850" y="355"/>
                  </a:cubicBezTo>
                  <a:cubicBezTo>
                    <a:pt x="1850" y="326"/>
                    <a:pt x="1831" y="298"/>
                    <a:pt x="1822" y="278"/>
                  </a:cubicBezTo>
                  <a:cubicBezTo>
                    <a:pt x="1822" y="269"/>
                    <a:pt x="1822" y="269"/>
                    <a:pt x="1822" y="259"/>
                  </a:cubicBezTo>
                  <a:cubicBezTo>
                    <a:pt x="1822" y="240"/>
                    <a:pt x="1812" y="211"/>
                    <a:pt x="1802" y="183"/>
                  </a:cubicBezTo>
                  <a:cubicBezTo>
                    <a:pt x="1802" y="183"/>
                    <a:pt x="1802" y="173"/>
                    <a:pt x="1802" y="173"/>
                  </a:cubicBezTo>
                  <a:lnTo>
                    <a:pt x="1774" y="87"/>
                  </a:lnTo>
                  <a:cubicBezTo>
                    <a:pt x="1764" y="58"/>
                    <a:pt x="1755" y="29"/>
                    <a:pt x="1745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2" name="Google Shape;15032;p67"/>
            <p:cNvSpPr/>
            <p:nvPr/>
          </p:nvSpPr>
          <p:spPr>
            <a:xfrm>
              <a:off x="7785107" y="4061927"/>
              <a:ext cx="19362" cy="16558"/>
            </a:xfrm>
            <a:custGeom>
              <a:rect b="b" l="l" r="r" t="t"/>
              <a:pathLst>
                <a:path extrusionOk="0" h="632" w="739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3" name="Google Shape;15033;p67"/>
            <p:cNvSpPr/>
            <p:nvPr/>
          </p:nvSpPr>
          <p:spPr>
            <a:xfrm>
              <a:off x="7744680" y="4122711"/>
              <a:ext cx="17109" cy="14436"/>
            </a:xfrm>
            <a:custGeom>
              <a:rect b="b" l="l" r="r" t="t"/>
              <a:pathLst>
                <a:path extrusionOk="0" h="551" w="653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4" name="Google Shape;15034;p67"/>
            <p:cNvSpPr/>
            <p:nvPr/>
          </p:nvSpPr>
          <p:spPr>
            <a:xfrm>
              <a:off x="7627645" y="4051892"/>
              <a:ext cx="17109" cy="14436"/>
            </a:xfrm>
            <a:custGeom>
              <a:rect b="b" l="l" r="r" t="t"/>
              <a:pathLst>
                <a:path extrusionOk="0" h="551" w="653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5" name="Google Shape;15035;p67"/>
            <p:cNvSpPr/>
            <p:nvPr/>
          </p:nvSpPr>
          <p:spPr>
            <a:xfrm>
              <a:off x="7651513" y="4122711"/>
              <a:ext cx="16847" cy="14436"/>
            </a:xfrm>
            <a:custGeom>
              <a:rect b="b" l="l" r="r" t="t"/>
              <a:pathLst>
                <a:path extrusionOk="0" h="551" w="643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6" name="Google Shape;15036;p67"/>
            <p:cNvSpPr/>
            <p:nvPr/>
          </p:nvSpPr>
          <p:spPr>
            <a:xfrm>
              <a:off x="7693459" y="4066957"/>
              <a:ext cx="20095" cy="17423"/>
            </a:xfrm>
            <a:custGeom>
              <a:rect b="b" l="l" r="r" t="t"/>
              <a:pathLst>
                <a:path extrusionOk="0" h="665" w="767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37" name="Google Shape;15037;p67"/>
          <p:cNvGrpSpPr/>
          <p:nvPr/>
        </p:nvGrpSpPr>
        <p:grpSpPr>
          <a:xfrm>
            <a:off x="6263725" y="4277658"/>
            <a:ext cx="210491" cy="362163"/>
            <a:chOff x="6263725" y="4277658"/>
            <a:chExt cx="210491" cy="362163"/>
          </a:xfrm>
        </p:grpSpPr>
        <p:sp>
          <p:nvSpPr>
            <p:cNvPr id="15038" name="Google Shape;15038;p67"/>
            <p:cNvSpPr/>
            <p:nvPr/>
          </p:nvSpPr>
          <p:spPr>
            <a:xfrm>
              <a:off x="6265480" y="4277658"/>
              <a:ext cx="88189" cy="362163"/>
            </a:xfrm>
            <a:custGeom>
              <a:rect b="b" l="l" r="r" t="t"/>
              <a:pathLst>
                <a:path extrusionOk="0" h="13823" w="3366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9" name="Google Shape;15039;p67"/>
            <p:cNvSpPr/>
            <p:nvPr/>
          </p:nvSpPr>
          <p:spPr>
            <a:xfrm>
              <a:off x="6265480" y="4277658"/>
              <a:ext cx="88189" cy="155497"/>
            </a:xfrm>
            <a:custGeom>
              <a:rect b="b" l="l" r="r" t="t"/>
              <a:pathLst>
                <a:path extrusionOk="0" h="5935" w="3366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0" name="Google Shape;15040;p67"/>
            <p:cNvSpPr/>
            <p:nvPr/>
          </p:nvSpPr>
          <p:spPr>
            <a:xfrm>
              <a:off x="6265480" y="4433600"/>
              <a:ext cx="88189" cy="206220"/>
            </a:xfrm>
            <a:custGeom>
              <a:rect b="b" l="l" r="r" t="t"/>
              <a:pathLst>
                <a:path extrusionOk="0" h="7871" w="3366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1" name="Google Shape;15041;p67"/>
            <p:cNvSpPr/>
            <p:nvPr/>
          </p:nvSpPr>
          <p:spPr>
            <a:xfrm>
              <a:off x="6267996" y="4349498"/>
              <a:ext cx="83159" cy="10559"/>
            </a:xfrm>
            <a:custGeom>
              <a:rect b="b" l="l" r="r" t="t"/>
              <a:pathLst>
                <a:path extrusionOk="0" h="403" w="3174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2" name="Google Shape;15042;p67"/>
            <p:cNvSpPr/>
            <p:nvPr/>
          </p:nvSpPr>
          <p:spPr>
            <a:xfrm>
              <a:off x="6263725" y="4453460"/>
              <a:ext cx="89945" cy="10585"/>
            </a:xfrm>
            <a:custGeom>
              <a:rect b="b" l="l" r="r" t="t"/>
              <a:pathLst>
                <a:path extrusionOk="0" h="404" w="3433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3" name="Google Shape;15043;p67"/>
            <p:cNvSpPr/>
            <p:nvPr/>
          </p:nvSpPr>
          <p:spPr>
            <a:xfrm>
              <a:off x="6267996" y="4381881"/>
              <a:ext cx="83159" cy="10585"/>
            </a:xfrm>
            <a:custGeom>
              <a:rect b="b" l="l" r="r" t="t"/>
              <a:pathLst>
                <a:path extrusionOk="0" h="404" w="3174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4" name="Google Shape;15044;p67"/>
            <p:cNvSpPr/>
            <p:nvPr/>
          </p:nvSpPr>
          <p:spPr>
            <a:xfrm>
              <a:off x="6267996" y="4525772"/>
              <a:ext cx="83159" cy="10585"/>
            </a:xfrm>
            <a:custGeom>
              <a:rect b="b" l="l" r="r" t="t"/>
              <a:pathLst>
                <a:path extrusionOk="0" h="404" w="3174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5" name="Google Shape;15045;p67"/>
            <p:cNvSpPr/>
            <p:nvPr/>
          </p:nvSpPr>
          <p:spPr>
            <a:xfrm>
              <a:off x="6267996" y="4557683"/>
              <a:ext cx="83159" cy="10585"/>
            </a:xfrm>
            <a:custGeom>
              <a:rect b="b" l="l" r="r" t="t"/>
              <a:pathLst>
                <a:path extrusionOk="0" h="404" w="3174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6" name="Google Shape;15046;p67"/>
            <p:cNvSpPr/>
            <p:nvPr/>
          </p:nvSpPr>
          <p:spPr>
            <a:xfrm>
              <a:off x="6384271" y="4277658"/>
              <a:ext cx="88163" cy="362163"/>
            </a:xfrm>
            <a:custGeom>
              <a:rect b="b" l="l" r="r" t="t"/>
              <a:pathLst>
                <a:path extrusionOk="0" h="13823" w="3365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7" name="Google Shape;15047;p67"/>
            <p:cNvSpPr/>
            <p:nvPr/>
          </p:nvSpPr>
          <p:spPr>
            <a:xfrm>
              <a:off x="6403371" y="4277920"/>
              <a:ext cx="69063" cy="66076"/>
            </a:xfrm>
            <a:custGeom>
              <a:rect b="b" l="l" r="r" t="t"/>
              <a:pathLst>
                <a:path extrusionOk="0" h="2522" w="2636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8" name="Google Shape;15048;p67"/>
            <p:cNvSpPr/>
            <p:nvPr/>
          </p:nvSpPr>
          <p:spPr>
            <a:xfrm>
              <a:off x="6384271" y="4344835"/>
              <a:ext cx="88425" cy="294986"/>
            </a:xfrm>
            <a:custGeom>
              <a:rect b="b" l="l" r="r" t="t"/>
              <a:pathLst>
                <a:path extrusionOk="0" h="11259" w="3375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9" name="Google Shape;15049;p67"/>
            <p:cNvSpPr/>
            <p:nvPr/>
          </p:nvSpPr>
          <p:spPr>
            <a:xfrm>
              <a:off x="6382516" y="4364563"/>
              <a:ext cx="91700" cy="10559"/>
            </a:xfrm>
            <a:custGeom>
              <a:rect b="b" l="l" r="r" t="t"/>
              <a:pathLst>
                <a:path extrusionOk="0" h="403" w="350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0" name="Google Shape;15050;p67"/>
            <p:cNvSpPr/>
            <p:nvPr/>
          </p:nvSpPr>
          <p:spPr>
            <a:xfrm>
              <a:off x="6382516" y="4541361"/>
              <a:ext cx="91700" cy="10559"/>
            </a:xfrm>
            <a:custGeom>
              <a:rect b="b" l="l" r="r" t="t"/>
              <a:pathLst>
                <a:path extrusionOk="0" h="403" w="350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1" name="Google Shape;15051;p67"/>
            <p:cNvSpPr/>
            <p:nvPr/>
          </p:nvSpPr>
          <p:spPr>
            <a:xfrm>
              <a:off x="6386524" y="4437399"/>
              <a:ext cx="81665" cy="10585"/>
            </a:xfrm>
            <a:custGeom>
              <a:rect b="b" l="l" r="r" t="t"/>
              <a:pathLst>
                <a:path extrusionOk="0" h="404" w="3117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2" name="Google Shape;15052;p67"/>
            <p:cNvSpPr/>
            <p:nvPr/>
          </p:nvSpPr>
          <p:spPr>
            <a:xfrm>
              <a:off x="6386524" y="4469782"/>
              <a:ext cx="83421" cy="10585"/>
            </a:xfrm>
            <a:custGeom>
              <a:rect b="b" l="l" r="r" t="t"/>
              <a:pathLst>
                <a:path extrusionOk="0" h="404" w="3184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53" name="Google Shape;15053;p67"/>
          <p:cNvGrpSpPr/>
          <p:nvPr/>
        </p:nvGrpSpPr>
        <p:grpSpPr>
          <a:xfrm>
            <a:off x="7987790" y="3804695"/>
            <a:ext cx="336303" cy="362005"/>
            <a:chOff x="7987790" y="3804695"/>
            <a:chExt cx="336303" cy="362005"/>
          </a:xfrm>
        </p:grpSpPr>
        <p:sp>
          <p:nvSpPr>
            <p:cNvPr id="15054" name="Google Shape;15054;p67"/>
            <p:cNvSpPr/>
            <p:nvPr/>
          </p:nvSpPr>
          <p:spPr>
            <a:xfrm>
              <a:off x="8053080" y="3851489"/>
              <a:ext cx="218010" cy="208080"/>
            </a:xfrm>
            <a:custGeom>
              <a:rect b="b" l="l" r="r" t="t"/>
              <a:pathLst>
                <a:path extrusionOk="0" h="7942" w="8321">
                  <a:moveTo>
                    <a:pt x="1247" y="0"/>
                  </a:moveTo>
                  <a:cubicBezTo>
                    <a:pt x="556" y="0"/>
                    <a:pt x="0" y="556"/>
                    <a:pt x="0" y="1237"/>
                  </a:cubicBezTo>
                  <a:cubicBezTo>
                    <a:pt x="0" y="1927"/>
                    <a:pt x="556" y="2483"/>
                    <a:pt x="1247" y="2483"/>
                  </a:cubicBezTo>
                  <a:cubicBezTo>
                    <a:pt x="796" y="2483"/>
                    <a:pt x="384" y="2723"/>
                    <a:pt x="163" y="3106"/>
                  </a:cubicBezTo>
                  <a:cubicBezTo>
                    <a:pt x="317" y="3624"/>
                    <a:pt x="422" y="4161"/>
                    <a:pt x="489" y="4707"/>
                  </a:cubicBezTo>
                  <a:cubicBezTo>
                    <a:pt x="689" y="4861"/>
                    <a:pt x="940" y="4955"/>
                    <a:pt x="1194" y="4965"/>
                  </a:cubicBezTo>
                  <a:lnTo>
                    <a:pt x="1194" y="4965"/>
                  </a:lnTo>
                  <a:cubicBezTo>
                    <a:pt x="959" y="4965"/>
                    <a:pt x="727" y="5041"/>
                    <a:pt x="537" y="5177"/>
                  </a:cubicBezTo>
                  <a:cubicBezTo>
                    <a:pt x="595" y="5867"/>
                    <a:pt x="604" y="6566"/>
                    <a:pt x="585" y="7257"/>
                  </a:cubicBezTo>
                  <a:cubicBezTo>
                    <a:pt x="590" y="7728"/>
                    <a:pt x="2579" y="7942"/>
                    <a:pt x="4497" y="7942"/>
                  </a:cubicBezTo>
                  <a:cubicBezTo>
                    <a:pt x="6248" y="7942"/>
                    <a:pt x="7941" y="7763"/>
                    <a:pt x="8014" y="7439"/>
                  </a:cubicBezTo>
                  <a:cubicBezTo>
                    <a:pt x="8138" y="7247"/>
                    <a:pt x="8234" y="6902"/>
                    <a:pt x="8321" y="6547"/>
                  </a:cubicBezTo>
                  <a:lnTo>
                    <a:pt x="8043" y="5570"/>
                  </a:lnTo>
                  <a:cubicBezTo>
                    <a:pt x="8158" y="5387"/>
                    <a:pt x="8206" y="5177"/>
                    <a:pt x="8206" y="4966"/>
                  </a:cubicBezTo>
                  <a:cubicBezTo>
                    <a:pt x="8206" y="4276"/>
                    <a:pt x="7650" y="3720"/>
                    <a:pt x="6969" y="3720"/>
                  </a:cubicBezTo>
                  <a:cubicBezTo>
                    <a:pt x="7650" y="3720"/>
                    <a:pt x="8206" y="3164"/>
                    <a:pt x="8206" y="2483"/>
                  </a:cubicBezTo>
                  <a:cubicBezTo>
                    <a:pt x="8206" y="1793"/>
                    <a:pt x="7650" y="1237"/>
                    <a:pt x="6969" y="1237"/>
                  </a:cubicBezTo>
                  <a:lnTo>
                    <a:pt x="5905" y="1333"/>
                  </a:lnTo>
                  <a:lnTo>
                    <a:pt x="3714" y="1370"/>
                  </a:lnTo>
                  <a:lnTo>
                    <a:pt x="3714" y="1370"/>
                  </a:lnTo>
                  <a:cubicBezTo>
                    <a:pt x="4302" y="1350"/>
                    <a:pt x="4868" y="910"/>
                    <a:pt x="5177" y="451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5" name="Google Shape;15055;p67"/>
            <p:cNvSpPr/>
            <p:nvPr/>
          </p:nvSpPr>
          <p:spPr>
            <a:xfrm>
              <a:off x="8057534" y="3969939"/>
              <a:ext cx="179575" cy="21196"/>
            </a:xfrm>
            <a:custGeom>
              <a:rect b="b" l="l" r="r" t="t"/>
              <a:pathLst>
                <a:path extrusionOk="0" h="809" w="6854">
                  <a:moveTo>
                    <a:pt x="307" y="0"/>
                  </a:moveTo>
                  <a:cubicBezTo>
                    <a:pt x="130" y="0"/>
                    <a:pt x="1" y="249"/>
                    <a:pt x="185" y="387"/>
                  </a:cubicBezTo>
                  <a:cubicBezTo>
                    <a:pt x="434" y="579"/>
                    <a:pt x="741" y="684"/>
                    <a:pt x="1057" y="684"/>
                  </a:cubicBezTo>
                  <a:cubicBezTo>
                    <a:pt x="1958" y="771"/>
                    <a:pt x="2879" y="809"/>
                    <a:pt x="3799" y="809"/>
                  </a:cubicBezTo>
                  <a:cubicBezTo>
                    <a:pt x="4729" y="809"/>
                    <a:pt x="5658" y="771"/>
                    <a:pt x="6598" y="675"/>
                  </a:cubicBezTo>
                  <a:cubicBezTo>
                    <a:pt x="6853" y="637"/>
                    <a:pt x="6819" y="262"/>
                    <a:pt x="6569" y="262"/>
                  </a:cubicBezTo>
                  <a:cubicBezTo>
                    <a:pt x="6566" y="262"/>
                    <a:pt x="6563" y="262"/>
                    <a:pt x="6559" y="263"/>
                  </a:cubicBezTo>
                  <a:cubicBezTo>
                    <a:pt x="5649" y="344"/>
                    <a:pt x="4736" y="385"/>
                    <a:pt x="3823" y="385"/>
                  </a:cubicBezTo>
                  <a:cubicBezTo>
                    <a:pt x="2910" y="385"/>
                    <a:pt x="1997" y="344"/>
                    <a:pt x="1086" y="263"/>
                  </a:cubicBezTo>
                  <a:lnTo>
                    <a:pt x="1067" y="263"/>
                  </a:lnTo>
                  <a:cubicBezTo>
                    <a:pt x="847" y="263"/>
                    <a:pt x="626" y="186"/>
                    <a:pt x="444" y="52"/>
                  </a:cubicBezTo>
                  <a:cubicBezTo>
                    <a:pt x="398" y="15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6" name="Google Shape;15056;p67"/>
            <p:cNvSpPr/>
            <p:nvPr/>
          </p:nvSpPr>
          <p:spPr>
            <a:xfrm>
              <a:off x="8050329" y="3909312"/>
              <a:ext cx="187330" cy="27589"/>
            </a:xfrm>
            <a:custGeom>
              <a:rect b="b" l="l" r="r" t="t"/>
              <a:pathLst>
                <a:path extrusionOk="0" h="1053" w="7150">
                  <a:moveTo>
                    <a:pt x="6855" y="0"/>
                  </a:moveTo>
                  <a:cubicBezTo>
                    <a:pt x="6837" y="0"/>
                    <a:pt x="6817" y="3"/>
                    <a:pt x="6796" y="8"/>
                  </a:cubicBezTo>
                  <a:cubicBezTo>
                    <a:pt x="6015" y="195"/>
                    <a:pt x="5181" y="288"/>
                    <a:pt x="4282" y="288"/>
                  </a:cubicBezTo>
                  <a:cubicBezTo>
                    <a:pt x="3384" y="288"/>
                    <a:pt x="2420" y="195"/>
                    <a:pt x="1380" y="8"/>
                  </a:cubicBezTo>
                  <a:lnTo>
                    <a:pt x="1342" y="8"/>
                  </a:lnTo>
                  <a:cubicBezTo>
                    <a:pt x="824" y="8"/>
                    <a:pt x="345" y="286"/>
                    <a:pt x="86" y="736"/>
                  </a:cubicBezTo>
                  <a:cubicBezTo>
                    <a:pt x="0" y="870"/>
                    <a:pt x="105" y="1052"/>
                    <a:pt x="268" y="1052"/>
                  </a:cubicBezTo>
                  <a:cubicBezTo>
                    <a:pt x="345" y="1043"/>
                    <a:pt x="412" y="1005"/>
                    <a:pt x="451" y="928"/>
                  </a:cubicBezTo>
                  <a:cubicBezTo>
                    <a:pt x="623" y="621"/>
                    <a:pt x="959" y="420"/>
                    <a:pt x="1323" y="410"/>
                  </a:cubicBezTo>
                  <a:cubicBezTo>
                    <a:pt x="2375" y="606"/>
                    <a:pt x="3357" y="701"/>
                    <a:pt x="4277" y="701"/>
                  </a:cubicBezTo>
                  <a:cubicBezTo>
                    <a:pt x="5209" y="701"/>
                    <a:pt x="6077" y="603"/>
                    <a:pt x="6892" y="410"/>
                  </a:cubicBezTo>
                  <a:cubicBezTo>
                    <a:pt x="7149" y="357"/>
                    <a:pt x="7086" y="0"/>
                    <a:pt x="6855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7" name="Google Shape;15057;p67"/>
            <p:cNvSpPr/>
            <p:nvPr/>
          </p:nvSpPr>
          <p:spPr>
            <a:xfrm>
              <a:off x="8083367" y="3946568"/>
              <a:ext cx="178946" cy="18209"/>
            </a:xfrm>
            <a:custGeom>
              <a:rect b="b" l="l" r="r" t="t"/>
              <a:pathLst>
                <a:path extrusionOk="0" h="695" w="6830">
                  <a:moveTo>
                    <a:pt x="296" y="0"/>
                  </a:moveTo>
                  <a:cubicBezTo>
                    <a:pt x="54" y="0"/>
                    <a:pt x="0" y="371"/>
                    <a:pt x="263" y="416"/>
                  </a:cubicBezTo>
                  <a:cubicBezTo>
                    <a:pt x="1183" y="589"/>
                    <a:pt x="2115" y="675"/>
                    <a:pt x="3048" y="675"/>
                  </a:cubicBezTo>
                  <a:cubicBezTo>
                    <a:pt x="3980" y="675"/>
                    <a:pt x="4912" y="589"/>
                    <a:pt x="5832" y="416"/>
                  </a:cubicBezTo>
                  <a:cubicBezTo>
                    <a:pt x="6053" y="426"/>
                    <a:pt x="6273" y="503"/>
                    <a:pt x="6455" y="647"/>
                  </a:cubicBezTo>
                  <a:cubicBezTo>
                    <a:pt x="6494" y="675"/>
                    <a:pt x="6542" y="694"/>
                    <a:pt x="6589" y="694"/>
                  </a:cubicBezTo>
                  <a:cubicBezTo>
                    <a:pt x="6647" y="694"/>
                    <a:pt x="6714" y="666"/>
                    <a:pt x="6752" y="618"/>
                  </a:cubicBezTo>
                  <a:cubicBezTo>
                    <a:pt x="6829" y="522"/>
                    <a:pt x="6810" y="397"/>
                    <a:pt x="6714" y="321"/>
                  </a:cubicBezTo>
                  <a:cubicBezTo>
                    <a:pt x="6455" y="119"/>
                    <a:pt x="6139" y="4"/>
                    <a:pt x="5813" y="4"/>
                  </a:cubicBezTo>
                  <a:lnTo>
                    <a:pt x="5775" y="4"/>
                  </a:lnTo>
                  <a:cubicBezTo>
                    <a:pt x="4878" y="172"/>
                    <a:pt x="3970" y="256"/>
                    <a:pt x="3061" y="256"/>
                  </a:cubicBezTo>
                  <a:cubicBezTo>
                    <a:pt x="2151" y="256"/>
                    <a:pt x="1241" y="172"/>
                    <a:pt x="340" y="4"/>
                  </a:cubicBezTo>
                  <a:cubicBezTo>
                    <a:pt x="325" y="2"/>
                    <a:pt x="310" y="0"/>
                    <a:pt x="296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8" name="Google Shape;15058;p67"/>
            <p:cNvSpPr/>
            <p:nvPr/>
          </p:nvSpPr>
          <p:spPr>
            <a:xfrm>
              <a:off x="8082188" y="3881173"/>
              <a:ext cx="178867" cy="18052"/>
            </a:xfrm>
            <a:custGeom>
              <a:rect b="b" l="l" r="r" t="t"/>
              <a:pathLst>
                <a:path extrusionOk="0" h="689" w="6827">
                  <a:moveTo>
                    <a:pt x="5795" y="1"/>
                  </a:moveTo>
                  <a:cubicBezTo>
                    <a:pt x="5789" y="1"/>
                    <a:pt x="5781" y="3"/>
                    <a:pt x="5772" y="8"/>
                  </a:cubicBezTo>
                  <a:cubicBezTo>
                    <a:pt x="4876" y="176"/>
                    <a:pt x="3967" y="260"/>
                    <a:pt x="3059" y="260"/>
                  </a:cubicBezTo>
                  <a:cubicBezTo>
                    <a:pt x="2151" y="260"/>
                    <a:pt x="1243" y="176"/>
                    <a:pt x="346" y="8"/>
                  </a:cubicBezTo>
                  <a:cubicBezTo>
                    <a:pt x="328" y="4"/>
                    <a:pt x="311" y="3"/>
                    <a:pt x="295" y="3"/>
                  </a:cubicBezTo>
                  <a:cubicBezTo>
                    <a:pt x="59" y="3"/>
                    <a:pt x="0" y="367"/>
                    <a:pt x="260" y="420"/>
                  </a:cubicBezTo>
                  <a:cubicBezTo>
                    <a:pt x="1180" y="593"/>
                    <a:pt x="2113" y="679"/>
                    <a:pt x="3045" y="679"/>
                  </a:cubicBezTo>
                  <a:cubicBezTo>
                    <a:pt x="3977" y="679"/>
                    <a:pt x="4909" y="593"/>
                    <a:pt x="5829" y="420"/>
                  </a:cubicBezTo>
                  <a:cubicBezTo>
                    <a:pt x="6059" y="420"/>
                    <a:pt x="6280" y="497"/>
                    <a:pt x="6452" y="641"/>
                  </a:cubicBezTo>
                  <a:cubicBezTo>
                    <a:pt x="6491" y="670"/>
                    <a:pt x="6539" y="689"/>
                    <a:pt x="6587" y="689"/>
                  </a:cubicBezTo>
                  <a:cubicBezTo>
                    <a:pt x="6644" y="689"/>
                    <a:pt x="6711" y="660"/>
                    <a:pt x="6749" y="622"/>
                  </a:cubicBezTo>
                  <a:cubicBezTo>
                    <a:pt x="6826" y="526"/>
                    <a:pt x="6807" y="392"/>
                    <a:pt x="6721" y="324"/>
                  </a:cubicBezTo>
                  <a:cubicBezTo>
                    <a:pt x="6462" y="114"/>
                    <a:pt x="6136" y="8"/>
                    <a:pt x="5810" y="8"/>
                  </a:cubicBezTo>
                  <a:cubicBezTo>
                    <a:pt x="5805" y="3"/>
                    <a:pt x="5801" y="1"/>
                    <a:pt x="5795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9" name="Google Shape;15059;p67"/>
            <p:cNvSpPr/>
            <p:nvPr/>
          </p:nvSpPr>
          <p:spPr>
            <a:xfrm>
              <a:off x="8083970" y="3999492"/>
              <a:ext cx="183610" cy="28322"/>
            </a:xfrm>
            <a:custGeom>
              <a:rect b="b" l="l" r="r" t="t"/>
              <a:pathLst>
                <a:path extrusionOk="0" h="1081" w="7008">
                  <a:moveTo>
                    <a:pt x="6702" y="0"/>
                  </a:moveTo>
                  <a:cubicBezTo>
                    <a:pt x="6649" y="0"/>
                    <a:pt x="6595" y="22"/>
                    <a:pt x="6547" y="74"/>
                  </a:cubicBezTo>
                  <a:cubicBezTo>
                    <a:pt x="6356" y="285"/>
                    <a:pt x="6078" y="400"/>
                    <a:pt x="5790" y="400"/>
                  </a:cubicBezTo>
                  <a:lnTo>
                    <a:pt x="5752" y="400"/>
                  </a:lnTo>
                  <a:cubicBezTo>
                    <a:pt x="4894" y="568"/>
                    <a:pt x="4022" y="651"/>
                    <a:pt x="3121" y="651"/>
                  </a:cubicBezTo>
                  <a:cubicBezTo>
                    <a:pt x="2219" y="651"/>
                    <a:pt x="1290" y="568"/>
                    <a:pt x="317" y="400"/>
                  </a:cubicBezTo>
                  <a:cubicBezTo>
                    <a:pt x="307" y="399"/>
                    <a:pt x="298" y="398"/>
                    <a:pt x="290" y="398"/>
                  </a:cubicBezTo>
                  <a:cubicBezTo>
                    <a:pt x="54" y="398"/>
                    <a:pt x="0" y="757"/>
                    <a:pt x="250" y="822"/>
                  </a:cubicBezTo>
                  <a:cubicBezTo>
                    <a:pt x="1199" y="985"/>
                    <a:pt x="2157" y="1071"/>
                    <a:pt x="3125" y="1080"/>
                  </a:cubicBezTo>
                  <a:cubicBezTo>
                    <a:pt x="4026" y="1080"/>
                    <a:pt x="4927" y="994"/>
                    <a:pt x="5819" y="822"/>
                  </a:cubicBezTo>
                  <a:cubicBezTo>
                    <a:pt x="6212" y="822"/>
                    <a:pt x="6595" y="649"/>
                    <a:pt x="6864" y="361"/>
                  </a:cubicBezTo>
                  <a:cubicBezTo>
                    <a:pt x="7008" y="203"/>
                    <a:pt x="6864" y="0"/>
                    <a:pt x="67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0" name="Google Shape;15060;p67"/>
            <p:cNvSpPr/>
            <p:nvPr/>
          </p:nvSpPr>
          <p:spPr>
            <a:xfrm>
              <a:off x="8059106" y="3851489"/>
              <a:ext cx="129611" cy="29554"/>
            </a:xfrm>
            <a:custGeom>
              <a:rect b="b" l="l" r="r" t="t"/>
              <a:pathLst>
                <a:path extrusionOk="0" h="1128" w="4947">
                  <a:moveTo>
                    <a:pt x="1007" y="0"/>
                  </a:moveTo>
                  <a:cubicBezTo>
                    <a:pt x="604" y="0"/>
                    <a:pt x="231" y="192"/>
                    <a:pt x="1" y="518"/>
                  </a:cubicBezTo>
                  <a:cubicBezTo>
                    <a:pt x="166" y="459"/>
                    <a:pt x="340" y="429"/>
                    <a:pt x="513" y="429"/>
                  </a:cubicBezTo>
                  <a:cubicBezTo>
                    <a:pt x="731" y="429"/>
                    <a:pt x="948" y="475"/>
                    <a:pt x="1151" y="566"/>
                  </a:cubicBezTo>
                  <a:cubicBezTo>
                    <a:pt x="1959" y="939"/>
                    <a:pt x="2840" y="1128"/>
                    <a:pt x="3728" y="1128"/>
                  </a:cubicBezTo>
                  <a:cubicBezTo>
                    <a:pt x="3914" y="1128"/>
                    <a:pt x="4100" y="1119"/>
                    <a:pt x="4285" y="1103"/>
                  </a:cubicBezTo>
                  <a:cubicBezTo>
                    <a:pt x="4534" y="921"/>
                    <a:pt x="4764" y="700"/>
                    <a:pt x="4947" y="451"/>
                  </a:cubicBezTo>
                  <a:lnTo>
                    <a:pt x="1007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1" name="Google Shape;15061;p67"/>
            <p:cNvSpPr/>
            <p:nvPr/>
          </p:nvSpPr>
          <p:spPr>
            <a:xfrm>
              <a:off x="7987790" y="3804695"/>
              <a:ext cx="336041" cy="362005"/>
            </a:xfrm>
            <a:custGeom>
              <a:rect b="b" l="l" r="r" t="t"/>
              <a:pathLst>
                <a:path extrusionOk="0" h="13817" w="12826">
                  <a:moveTo>
                    <a:pt x="3227" y="0"/>
                  </a:moveTo>
                  <a:cubicBezTo>
                    <a:pt x="2827" y="0"/>
                    <a:pt x="2426" y="75"/>
                    <a:pt x="2042" y="224"/>
                  </a:cubicBezTo>
                  <a:cubicBezTo>
                    <a:pt x="1266" y="531"/>
                    <a:pt x="633" y="1144"/>
                    <a:pt x="307" y="1921"/>
                  </a:cubicBezTo>
                  <a:lnTo>
                    <a:pt x="259" y="2045"/>
                  </a:lnTo>
                  <a:cubicBezTo>
                    <a:pt x="0" y="2745"/>
                    <a:pt x="87" y="3512"/>
                    <a:pt x="480" y="4144"/>
                  </a:cubicBezTo>
                  <a:cubicBezTo>
                    <a:pt x="786" y="4643"/>
                    <a:pt x="1007" y="5199"/>
                    <a:pt x="1131" y="5774"/>
                  </a:cubicBezTo>
                  <a:lnTo>
                    <a:pt x="1313" y="6752"/>
                  </a:lnTo>
                  <a:cubicBezTo>
                    <a:pt x="1476" y="8170"/>
                    <a:pt x="1381" y="9761"/>
                    <a:pt x="1246" y="11151"/>
                  </a:cubicBezTo>
                  <a:cubicBezTo>
                    <a:pt x="1198" y="11611"/>
                    <a:pt x="1534" y="12024"/>
                    <a:pt x="2004" y="12072"/>
                  </a:cubicBezTo>
                  <a:cubicBezTo>
                    <a:pt x="2028" y="12074"/>
                    <a:pt x="2051" y="12075"/>
                    <a:pt x="2075" y="12075"/>
                  </a:cubicBezTo>
                  <a:cubicBezTo>
                    <a:pt x="2506" y="12075"/>
                    <a:pt x="2878" y="11750"/>
                    <a:pt x="2924" y="11314"/>
                  </a:cubicBezTo>
                  <a:cubicBezTo>
                    <a:pt x="3096" y="9531"/>
                    <a:pt x="3125" y="8132"/>
                    <a:pt x="3020" y="6924"/>
                  </a:cubicBezTo>
                  <a:cubicBezTo>
                    <a:pt x="2885" y="5391"/>
                    <a:pt x="2521" y="4192"/>
                    <a:pt x="1917" y="3234"/>
                  </a:cubicBezTo>
                  <a:cubicBezTo>
                    <a:pt x="1802" y="3052"/>
                    <a:pt x="1774" y="2831"/>
                    <a:pt x="1841" y="2630"/>
                  </a:cubicBezTo>
                  <a:cubicBezTo>
                    <a:pt x="1850" y="2611"/>
                    <a:pt x="1860" y="2582"/>
                    <a:pt x="1869" y="2563"/>
                  </a:cubicBezTo>
                  <a:cubicBezTo>
                    <a:pt x="2023" y="2208"/>
                    <a:pt x="2310" y="1930"/>
                    <a:pt x="2675" y="1786"/>
                  </a:cubicBezTo>
                  <a:cubicBezTo>
                    <a:pt x="2855" y="1714"/>
                    <a:pt x="3046" y="1678"/>
                    <a:pt x="3238" y="1678"/>
                  </a:cubicBezTo>
                  <a:cubicBezTo>
                    <a:pt x="3453" y="1678"/>
                    <a:pt x="3670" y="1724"/>
                    <a:pt x="3873" y="1815"/>
                  </a:cubicBezTo>
                  <a:cubicBezTo>
                    <a:pt x="4683" y="2194"/>
                    <a:pt x="5555" y="2383"/>
                    <a:pt x="6427" y="2383"/>
                  </a:cubicBezTo>
                  <a:cubicBezTo>
                    <a:pt x="7300" y="2383"/>
                    <a:pt x="8172" y="2194"/>
                    <a:pt x="8982" y="1815"/>
                  </a:cubicBezTo>
                  <a:cubicBezTo>
                    <a:pt x="9185" y="1724"/>
                    <a:pt x="9401" y="1678"/>
                    <a:pt x="9617" y="1678"/>
                  </a:cubicBezTo>
                  <a:cubicBezTo>
                    <a:pt x="9808" y="1678"/>
                    <a:pt x="10000" y="1714"/>
                    <a:pt x="10180" y="1786"/>
                  </a:cubicBezTo>
                  <a:cubicBezTo>
                    <a:pt x="10544" y="1930"/>
                    <a:pt x="10832" y="2208"/>
                    <a:pt x="10985" y="2563"/>
                  </a:cubicBezTo>
                  <a:cubicBezTo>
                    <a:pt x="10995" y="2582"/>
                    <a:pt x="10995" y="2601"/>
                    <a:pt x="11004" y="2611"/>
                  </a:cubicBezTo>
                  <a:cubicBezTo>
                    <a:pt x="11100" y="2870"/>
                    <a:pt x="11119" y="3148"/>
                    <a:pt x="11052" y="3416"/>
                  </a:cubicBezTo>
                  <a:cubicBezTo>
                    <a:pt x="10765" y="4729"/>
                    <a:pt x="10659" y="6224"/>
                    <a:pt x="10745" y="7998"/>
                  </a:cubicBezTo>
                  <a:cubicBezTo>
                    <a:pt x="10803" y="9071"/>
                    <a:pt x="10199" y="10078"/>
                    <a:pt x="9221" y="10528"/>
                  </a:cubicBezTo>
                  <a:cubicBezTo>
                    <a:pt x="9202" y="10528"/>
                    <a:pt x="9183" y="10547"/>
                    <a:pt x="9164" y="10547"/>
                  </a:cubicBezTo>
                  <a:cubicBezTo>
                    <a:pt x="8474" y="10912"/>
                    <a:pt x="8129" y="11698"/>
                    <a:pt x="8330" y="12455"/>
                  </a:cubicBezTo>
                  <a:lnTo>
                    <a:pt x="8483" y="13049"/>
                  </a:lnTo>
                  <a:cubicBezTo>
                    <a:pt x="8531" y="13241"/>
                    <a:pt x="8608" y="13423"/>
                    <a:pt x="8704" y="13596"/>
                  </a:cubicBezTo>
                  <a:cubicBezTo>
                    <a:pt x="8780" y="13739"/>
                    <a:pt x="8848" y="13816"/>
                    <a:pt x="9020" y="13816"/>
                  </a:cubicBezTo>
                  <a:lnTo>
                    <a:pt x="9030" y="13816"/>
                  </a:lnTo>
                  <a:cubicBezTo>
                    <a:pt x="9288" y="13816"/>
                    <a:pt x="9413" y="13548"/>
                    <a:pt x="9499" y="13366"/>
                  </a:cubicBezTo>
                  <a:lnTo>
                    <a:pt x="9902" y="12091"/>
                  </a:lnTo>
                  <a:cubicBezTo>
                    <a:pt x="9902" y="12081"/>
                    <a:pt x="9912" y="12062"/>
                    <a:pt x="9921" y="12062"/>
                  </a:cubicBezTo>
                  <a:cubicBezTo>
                    <a:pt x="11522" y="11314"/>
                    <a:pt x="12509" y="9675"/>
                    <a:pt x="12413" y="7912"/>
                  </a:cubicBezTo>
                  <a:cubicBezTo>
                    <a:pt x="12337" y="6301"/>
                    <a:pt x="12423" y="4950"/>
                    <a:pt x="12691" y="3790"/>
                  </a:cubicBezTo>
                  <a:cubicBezTo>
                    <a:pt x="12826" y="3196"/>
                    <a:pt x="12778" y="2572"/>
                    <a:pt x="12557" y="2007"/>
                  </a:cubicBezTo>
                  <a:cubicBezTo>
                    <a:pt x="12548" y="1978"/>
                    <a:pt x="12538" y="1940"/>
                    <a:pt x="12528" y="1911"/>
                  </a:cubicBezTo>
                  <a:cubicBezTo>
                    <a:pt x="12193" y="1135"/>
                    <a:pt x="11570" y="531"/>
                    <a:pt x="10784" y="224"/>
                  </a:cubicBezTo>
                  <a:cubicBezTo>
                    <a:pt x="10405" y="80"/>
                    <a:pt x="10005" y="8"/>
                    <a:pt x="9605" y="8"/>
                  </a:cubicBezTo>
                  <a:cubicBezTo>
                    <a:pt x="9156" y="8"/>
                    <a:pt x="8708" y="99"/>
                    <a:pt x="8292" y="282"/>
                  </a:cubicBezTo>
                  <a:cubicBezTo>
                    <a:pt x="7697" y="560"/>
                    <a:pt x="7057" y="699"/>
                    <a:pt x="6418" y="699"/>
                  </a:cubicBezTo>
                  <a:cubicBezTo>
                    <a:pt x="5778" y="699"/>
                    <a:pt x="5138" y="560"/>
                    <a:pt x="4544" y="282"/>
                  </a:cubicBezTo>
                  <a:cubicBezTo>
                    <a:pt x="4123" y="94"/>
                    <a:pt x="3676" y="0"/>
                    <a:pt x="32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2" name="Google Shape;15062;p67"/>
            <p:cNvSpPr/>
            <p:nvPr/>
          </p:nvSpPr>
          <p:spPr>
            <a:xfrm>
              <a:off x="8018680" y="3869331"/>
              <a:ext cx="51011" cy="251153"/>
            </a:xfrm>
            <a:custGeom>
              <a:rect b="b" l="l" r="r" t="t"/>
              <a:pathLst>
                <a:path extrusionOk="0" h="9586" w="1947">
                  <a:moveTo>
                    <a:pt x="748" y="0"/>
                  </a:moveTo>
                  <a:lnTo>
                    <a:pt x="748" y="0"/>
                  </a:lnTo>
                  <a:cubicBezTo>
                    <a:pt x="451" y="153"/>
                    <a:pt x="221" y="403"/>
                    <a:pt x="96" y="709"/>
                  </a:cubicBezTo>
                  <a:cubicBezTo>
                    <a:pt x="87" y="729"/>
                    <a:pt x="77" y="748"/>
                    <a:pt x="67" y="776"/>
                  </a:cubicBezTo>
                  <a:cubicBezTo>
                    <a:pt x="0" y="968"/>
                    <a:pt x="19" y="1198"/>
                    <a:pt x="144" y="1371"/>
                  </a:cubicBezTo>
                  <a:cubicBezTo>
                    <a:pt x="748" y="2329"/>
                    <a:pt x="1112" y="3537"/>
                    <a:pt x="1246" y="5061"/>
                  </a:cubicBezTo>
                  <a:cubicBezTo>
                    <a:pt x="1352" y="6269"/>
                    <a:pt x="1323" y="7668"/>
                    <a:pt x="1151" y="9451"/>
                  </a:cubicBezTo>
                  <a:cubicBezTo>
                    <a:pt x="1141" y="9499"/>
                    <a:pt x="1131" y="9547"/>
                    <a:pt x="1122" y="9585"/>
                  </a:cubicBezTo>
                  <a:cubicBezTo>
                    <a:pt x="1457" y="9499"/>
                    <a:pt x="1706" y="9202"/>
                    <a:pt x="1745" y="8857"/>
                  </a:cubicBezTo>
                  <a:cubicBezTo>
                    <a:pt x="1917" y="7074"/>
                    <a:pt x="1946" y="5675"/>
                    <a:pt x="1841" y="4467"/>
                  </a:cubicBezTo>
                  <a:cubicBezTo>
                    <a:pt x="1706" y="2933"/>
                    <a:pt x="1342" y="1735"/>
                    <a:pt x="738" y="776"/>
                  </a:cubicBezTo>
                  <a:cubicBezTo>
                    <a:pt x="623" y="594"/>
                    <a:pt x="595" y="374"/>
                    <a:pt x="671" y="173"/>
                  </a:cubicBezTo>
                  <a:cubicBezTo>
                    <a:pt x="681" y="153"/>
                    <a:pt x="681" y="125"/>
                    <a:pt x="690" y="105"/>
                  </a:cubicBezTo>
                  <a:lnTo>
                    <a:pt x="748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3" name="Google Shape;15063;p67"/>
            <p:cNvSpPr/>
            <p:nvPr/>
          </p:nvSpPr>
          <p:spPr>
            <a:xfrm>
              <a:off x="8006366" y="3804695"/>
              <a:ext cx="317727" cy="300724"/>
            </a:xfrm>
            <a:custGeom>
              <a:rect b="b" l="l" r="r" t="t"/>
              <a:pathLst>
                <a:path extrusionOk="0" h="11478" w="12127">
                  <a:moveTo>
                    <a:pt x="2533" y="0"/>
                  </a:moveTo>
                  <a:cubicBezTo>
                    <a:pt x="2133" y="0"/>
                    <a:pt x="1732" y="75"/>
                    <a:pt x="1352" y="224"/>
                  </a:cubicBezTo>
                  <a:cubicBezTo>
                    <a:pt x="815" y="435"/>
                    <a:pt x="346" y="790"/>
                    <a:pt x="1" y="1250"/>
                  </a:cubicBezTo>
                  <a:cubicBezTo>
                    <a:pt x="231" y="1077"/>
                    <a:pt x="480" y="933"/>
                    <a:pt x="748" y="828"/>
                  </a:cubicBezTo>
                  <a:cubicBezTo>
                    <a:pt x="1128" y="679"/>
                    <a:pt x="1529" y="604"/>
                    <a:pt x="1930" y="604"/>
                  </a:cubicBezTo>
                  <a:cubicBezTo>
                    <a:pt x="2380" y="604"/>
                    <a:pt x="2829" y="698"/>
                    <a:pt x="3250" y="885"/>
                  </a:cubicBezTo>
                  <a:cubicBezTo>
                    <a:pt x="3840" y="1163"/>
                    <a:pt x="4479" y="1302"/>
                    <a:pt x="5119" y="1302"/>
                  </a:cubicBezTo>
                  <a:cubicBezTo>
                    <a:pt x="5759" y="1302"/>
                    <a:pt x="6399" y="1163"/>
                    <a:pt x="6988" y="885"/>
                  </a:cubicBezTo>
                  <a:cubicBezTo>
                    <a:pt x="7409" y="698"/>
                    <a:pt x="7859" y="604"/>
                    <a:pt x="8309" y="604"/>
                  </a:cubicBezTo>
                  <a:cubicBezTo>
                    <a:pt x="8710" y="604"/>
                    <a:pt x="9111" y="679"/>
                    <a:pt x="9490" y="828"/>
                  </a:cubicBezTo>
                  <a:cubicBezTo>
                    <a:pt x="10276" y="1135"/>
                    <a:pt x="10899" y="1739"/>
                    <a:pt x="11225" y="2515"/>
                  </a:cubicBezTo>
                  <a:cubicBezTo>
                    <a:pt x="11235" y="2544"/>
                    <a:pt x="11254" y="2572"/>
                    <a:pt x="11263" y="2601"/>
                  </a:cubicBezTo>
                  <a:cubicBezTo>
                    <a:pt x="11484" y="3176"/>
                    <a:pt x="11532" y="3790"/>
                    <a:pt x="11388" y="4384"/>
                  </a:cubicBezTo>
                  <a:cubicBezTo>
                    <a:pt x="11129" y="5554"/>
                    <a:pt x="11043" y="6905"/>
                    <a:pt x="11120" y="8506"/>
                  </a:cubicBezTo>
                  <a:cubicBezTo>
                    <a:pt x="11177" y="9579"/>
                    <a:pt x="10832" y="10643"/>
                    <a:pt x="10142" y="11477"/>
                  </a:cubicBezTo>
                  <a:cubicBezTo>
                    <a:pt x="11206" y="10605"/>
                    <a:pt x="11781" y="9282"/>
                    <a:pt x="11714" y="7912"/>
                  </a:cubicBezTo>
                  <a:cubicBezTo>
                    <a:pt x="11637" y="6301"/>
                    <a:pt x="11724" y="4950"/>
                    <a:pt x="11992" y="3790"/>
                  </a:cubicBezTo>
                  <a:cubicBezTo>
                    <a:pt x="12126" y="3196"/>
                    <a:pt x="12078" y="2572"/>
                    <a:pt x="11867" y="2007"/>
                  </a:cubicBezTo>
                  <a:cubicBezTo>
                    <a:pt x="11848" y="1978"/>
                    <a:pt x="11839" y="1940"/>
                    <a:pt x="11829" y="1911"/>
                  </a:cubicBezTo>
                  <a:cubicBezTo>
                    <a:pt x="11493" y="1135"/>
                    <a:pt x="10870" y="531"/>
                    <a:pt x="10084" y="224"/>
                  </a:cubicBezTo>
                  <a:cubicBezTo>
                    <a:pt x="9705" y="80"/>
                    <a:pt x="9305" y="8"/>
                    <a:pt x="8906" y="8"/>
                  </a:cubicBezTo>
                  <a:cubicBezTo>
                    <a:pt x="8457" y="8"/>
                    <a:pt x="8008" y="99"/>
                    <a:pt x="7592" y="282"/>
                  </a:cubicBezTo>
                  <a:cubicBezTo>
                    <a:pt x="6998" y="560"/>
                    <a:pt x="6358" y="699"/>
                    <a:pt x="5718" y="699"/>
                  </a:cubicBezTo>
                  <a:cubicBezTo>
                    <a:pt x="5078" y="699"/>
                    <a:pt x="4439" y="560"/>
                    <a:pt x="3844" y="282"/>
                  </a:cubicBezTo>
                  <a:cubicBezTo>
                    <a:pt x="3429" y="94"/>
                    <a:pt x="2981" y="0"/>
                    <a:pt x="2533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64" name="Google Shape;15064;p67"/>
          <p:cNvGrpSpPr/>
          <p:nvPr/>
        </p:nvGrpSpPr>
        <p:grpSpPr>
          <a:xfrm>
            <a:off x="5273444" y="2891285"/>
            <a:ext cx="371123" cy="362267"/>
            <a:chOff x="5273444" y="2891285"/>
            <a:chExt cx="371123" cy="362267"/>
          </a:xfrm>
        </p:grpSpPr>
        <p:sp>
          <p:nvSpPr>
            <p:cNvPr id="15065" name="Google Shape;15065;p67"/>
            <p:cNvSpPr/>
            <p:nvPr/>
          </p:nvSpPr>
          <p:spPr>
            <a:xfrm>
              <a:off x="5301373" y="2914996"/>
              <a:ext cx="315186" cy="314452"/>
            </a:xfrm>
            <a:custGeom>
              <a:rect b="b" l="l" r="r" t="t"/>
              <a:pathLst>
                <a:path extrusionOk="0" h="12002" w="1203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6" name="Google Shape;15066;p67"/>
            <p:cNvSpPr/>
            <p:nvPr/>
          </p:nvSpPr>
          <p:spPr>
            <a:xfrm>
              <a:off x="5427945" y="2958200"/>
              <a:ext cx="188614" cy="271249"/>
            </a:xfrm>
            <a:custGeom>
              <a:rect b="b" l="l" r="r" t="t"/>
              <a:pathLst>
                <a:path extrusionOk="0" h="10353" w="7199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CCD3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7" name="Google Shape;15067;p67"/>
            <p:cNvSpPr/>
            <p:nvPr/>
          </p:nvSpPr>
          <p:spPr>
            <a:xfrm>
              <a:off x="5430539" y="3027210"/>
              <a:ext cx="131786" cy="142318"/>
            </a:xfrm>
            <a:custGeom>
              <a:rect b="b" l="l" r="r" t="t"/>
              <a:pathLst>
                <a:path extrusionOk="0" h="5432" w="503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8" name="Google Shape;15068;p67"/>
            <p:cNvSpPr/>
            <p:nvPr/>
          </p:nvSpPr>
          <p:spPr>
            <a:xfrm>
              <a:off x="5441752" y="3027761"/>
              <a:ext cx="120572" cy="141585"/>
            </a:xfrm>
            <a:custGeom>
              <a:rect b="b" l="l" r="r" t="t"/>
              <a:pathLst>
                <a:path extrusionOk="0" h="5404" w="4602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9" name="Google Shape;15069;p67"/>
            <p:cNvSpPr/>
            <p:nvPr/>
          </p:nvSpPr>
          <p:spPr>
            <a:xfrm>
              <a:off x="5382986" y="2999779"/>
              <a:ext cx="69640" cy="69587"/>
            </a:xfrm>
            <a:custGeom>
              <a:rect b="b" l="l" r="r" t="t"/>
              <a:pathLst>
                <a:path extrusionOk="0" h="2656" w="2658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0" name="Google Shape;15070;p67"/>
            <p:cNvSpPr/>
            <p:nvPr/>
          </p:nvSpPr>
          <p:spPr>
            <a:xfrm>
              <a:off x="5390767" y="3000644"/>
              <a:ext cx="61858" cy="68932"/>
            </a:xfrm>
            <a:custGeom>
              <a:rect b="b" l="l" r="r" t="t"/>
              <a:pathLst>
                <a:path extrusionOk="0" h="2631" w="2361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1" name="Google Shape;15071;p67"/>
            <p:cNvSpPr/>
            <p:nvPr/>
          </p:nvSpPr>
          <p:spPr>
            <a:xfrm>
              <a:off x="5510554" y="2894429"/>
              <a:ext cx="37571" cy="42706"/>
            </a:xfrm>
            <a:custGeom>
              <a:rect b="b" l="l" r="r" t="t"/>
              <a:pathLst>
                <a:path extrusionOk="0" h="1630" w="1434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2" name="Google Shape;15072;p67"/>
            <p:cNvSpPr/>
            <p:nvPr/>
          </p:nvSpPr>
          <p:spPr>
            <a:xfrm>
              <a:off x="5597721" y="2995928"/>
              <a:ext cx="46846" cy="32619"/>
            </a:xfrm>
            <a:custGeom>
              <a:rect b="b" l="l" r="r" t="t"/>
              <a:pathLst>
                <a:path extrusionOk="0" h="1245" w="1788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3" name="Google Shape;15073;p67"/>
            <p:cNvSpPr/>
            <p:nvPr/>
          </p:nvSpPr>
          <p:spPr>
            <a:xfrm>
              <a:off x="5594184" y="3123941"/>
              <a:ext cx="47448" cy="33824"/>
            </a:xfrm>
            <a:custGeom>
              <a:rect b="b" l="l" r="r" t="t"/>
              <a:pathLst>
                <a:path extrusionOk="0" h="1291" w="1811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4" name="Google Shape;15074;p67"/>
            <p:cNvSpPr/>
            <p:nvPr/>
          </p:nvSpPr>
          <p:spPr>
            <a:xfrm>
              <a:off x="5503034" y="3211082"/>
              <a:ext cx="35894" cy="42470"/>
            </a:xfrm>
            <a:custGeom>
              <a:rect b="b" l="l" r="r" t="t"/>
              <a:pathLst>
                <a:path extrusionOk="0" h="1621" w="137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5" name="Google Shape;15075;p67"/>
            <p:cNvSpPr/>
            <p:nvPr/>
          </p:nvSpPr>
          <p:spPr>
            <a:xfrm>
              <a:off x="5369912" y="3207571"/>
              <a:ext cx="37466" cy="42706"/>
            </a:xfrm>
            <a:custGeom>
              <a:rect b="b" l="l" r="r" t="t"/>
              <a:pathLst>
                <a:path extrusionOk="0" h="1630" w="143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6" name="Google Shape;15076;p67"/>
            <p:cNvSpPr/>
            <p:nvPr/>
          </p:nvSpPr>
          <p:spPr>
            <a:xfrm>
              <a:off x="5273444" y="3116159"/>
              <a:ext cx="47029" cy="32698"/>
            </a:xfrm>
            <a:custGeom>
              <a:rect b="b" l="l" r="r" t="t"/>
              <a:pathLst>
                <a:path extrusionOk="0" h="1248" w="1795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7" name="Google Shape;15077;p67"/>
            <p:cNvSpPr/>
            <p:nvPr/>
          </p:nvSpPr>
          <p:spPr>
            <a:xfrm>
              <a:off x="5277452" y="2987517"/>
              <a:ext cx="46295" cy="33248"/>
            </a:xfrm>
            <a:custGeom>
              <a:rect b="b" l="l" r="r" t="t"/>
              <a:pathLst>
                <a:path extrusionOk="0" h="1269" w="1767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8" name="Google Shape;15078;p67"/>
            <p:cNvSpPr/>
            <p:nvPr/>
          </p:nvSpPr>
          <p:spPr>
            <a:xfrm>
              <a:off x="5379265" y="2891285"/>
              <a:ext cx="35632" cy="42575"/>
            </a:xfrm>
            <a:custGeom>
              <a:rect b="b" l="l" r="r" t="t"/>
              <a:pathLst>
                <a:path extrusionOk="0" h="1625" w="136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79" name="Google Shape;15079;p67"/>
          <p:cNvGrpSpPr/>
          <p:nvPr/>
        </p:nvGrpSpPr>
        <p:grpSpPr>
          <a:xfrm>
            <a:off x="7630397" y="3358399"/>
            <a:ext cx="214759" cy="357030"/>
            <a:chOff x="2235125" y="238075"/>
            <a:chExt cx="3144350" cy="5227375"/>
          </a:xfrm>
        </p:grpSpPr>
        <p:sp>
          <p:nvSpPr>
            <p:cNvPr id="15080" name="Google Shape;15080;p67"/>
            <p:cNvSpPr/>
            <p:nvPr/>
          </p:nvSpPr>
          <p:spPr>
            <a:xfrm>
              <a:off x="2650075" y="593150"/>
              <a:ext cx="2312675" cy="2882350"/>
            </a:xfrm>
            <a:custGeom>
              <a:rect b="b" l="l" r="r" t="t"/>
              <a:pathLst>
                <a:path extrusionOk="0" h="115294" w="92507">
                  <a:moveTo>
                    <a:pt x="53000" y="6675"/>
                  </a:moveTo>
                  <a:lnTo>
                    <a:pt x="53000" y="27022"/>
                  </a:lnTo>
                  <a:lnTo>
                    <a:pt x="6325" y="27022"/>
                  </a:lnTo>
                  <a:lnTo>
                    <a:pt x="6325" y="6675"/>
                  </a:lnTo>
                  <a:cubicBezTo>
                    <a:pt x="14088" y="7462"/>
                    <a:pt x="21879" y="7856"/>
                    <a:pt x="29668" y="7856"/>
                  </a:cubicBezTo>
                  <a:cubicBezTo>
                    <a:pt x="37457" y="7856"/>
                    <a:pt x="45245" y="7462"/>
                    <a:pt x="53000" y="6675"/>
                  </a:cubicBezTo>
                  <a:close/>
                  <a:moveTo>
                    <a:pt x="86182" y="6675"/>
                  </a:moveTo>
                  <a:lnTo>
                    <a:pt x="86182" y="27022"/>
                  </a:lnTo>
                  <a:lnTo>
                    <a:pt x="59324" y="27022"/>
                  </a:lnTo>
                  <a:lnTo>
                    <a:pt x="59324" y="7863"/>
                  </a:lnTo>
                  <a:cubicBezTo>
                    <a:pt x="60136" y="7871"/>
                    <a:pt x="60949" y="7875"/>
                    <a:pt x="61761" y="7875"/>
                  </a:cubicBezTo>
                  <a:cubicBezTo>
                    <a:pt x="69908" y="7875"/>
                    <a:pt x="78063" y="7482"/>
                    <a:pt x="86182" y="6675"/>
                  </a:cubicBezTo>
                  <a:close/>
                  <a:moveTo>
                    <a:pt x="86182" y="33289"/>
                  </a:moveTo>
                  <a:lnTo>
                    <a:pt x="86182" y="43821"/>
                  </a:lnTo>
                  <a:lnTo>
                    <a:pt x="59324" y="43821"/>
                  </a:lnTo>
                  <a:lnTo>
                    <a:pt x="59324" y="33289"/>
                  </a:lnTo>
                  <a:close/>
                  <a:moveTo>
                    <a:pt x="52957" y="33332"/>
                  </a:moveTo>
                  <a:lnTo>
                    <a:pt x="52957" y="43863"/>
                  </a:lnTo>
                  <a:lnTo>
                    <a:pt x="6282" y="43863"/>
                  </a:lnTo>
                  <a:lnTo>
                    <a:pt x="6282" y="33332"/>
                  </a:lnTo>
                  <a:close/>
                  <a:moveTo>
                    <a:pt x="86182" y="50188"/>
                  </a:moveTo>
                  <a:lnTo>
                    <a:pt x="86182" y="85587"/>
                  </a:lnTo>
                  <a:cubicBezTo>
                    <a:pt x="86182" y="99146"/>
                    <a:pt x="74983" y="108967"/>
                    <a:pt x="62781" y="108967"/>
                  </a:cubicBezTo>
                  <a:cubicBezTo>
                    <a:pt x="58952" y="108967"/>
                    <a:pt x="55023" y="108000"/>
                    <a:pt x="51312" y="105877"/>
                  </a:cubicBezTo>
                  <a:cubicBezTo>
                    <a:pt x="56448" y="100368"/>
                    <a:pt x="59324" y="93128"/>
                    <a:pt x="59324" y="85587"/>
                  </a:cubicBezTo>
                  <a:lnTo>
                    <a:pt x="59324" y="50188"/>
                  </a:lnTo>
                  <a:close/>
                  <a:moveTo>
                    <a:pt x="53000" y="50145"/>
                  </a:moveTo>
                  <a:cubicBezTo>
                    <a:pt x="52957" y="88235"/>
                    <a:pt x="53272" y="87419"/>
                    <a:pt x="52313" y="91154"/>
                  </a:cubicBezTo>
                  <a:cubicBezTo>
                    <a:pt x="49687" y="101959"/>
                    <a:pt x="39927" y="108973"/>
                    <a:pt x="29584" y="108973"/>
                  </a:cubicBezTo>
                  <a:cubicBezTo>
                    <a:pt x="25163" y="108973"/>
                    <a:pt x="20635" y="107691"/>
                    <a:pt x="16513" y="104875"/>
                  </a:cubicBezTo>
                  <a:cubicBezTo>
                    <a:pt x="5495" y="97335"/>
                    <a:pt x="6368" y="84800"/>
                    <a:pt x="6325" y="84629"/>
                  </a:cubicBezTo>
                  <a:lnTo>
                    <a:pt x="6325" y="50145"/>
                  </a:lnTo>
                  <a:close/>
                  <a:moveTo>
                    <a:pt x="89327" y="1"/>
                  </a:moveTo>
                  <a:cubicBezTo>
                    <a:pt x="89210" y="1"/>
                    <a:pt x="89091" y="8"/>
                    <a:pt x="88972" y="22"/>
                  </a:cubicBezTo>
                  <a:cubicBezTo>
                    <a:pt x="80273" y="1030"/>
                    <a:pt x="71531" y="1529"/>
                    <a:pt x="62773" y="1529"/>
                  </a:cubicBezTo>
                  <a:cubicBezTo>
                    <a:pt x="61462" y="1529"/>
                    <a:pt x="60150" y="1518"/>
                    <a:pt x="58838" y="1496"/>
                  </a:cubicBezTo>
                  <a:cubicBezTo>
                    <a:pt x="58162" y="418"/>
                    <a:pt x="57448" y="57"/>
                    <a:pt x="55903" y="57"/>
                  </a:cubicBezTo>
                  <a:cubicBezTo>
                    <a:pt x="52772" y="57"/>
                    <a:pt x="46227" y="1539"/>
                    <a:pt x="29663" y="1539"/>
                  </a:cubicBezTo>
                  <a:cubicBezTo>
                    <a:pt x="11961" y="1539"/>
                    <a:pt x="6138" y="19"/>
                    <a:pt x="3358" y="19"/>
                  </a:cubicBezTo>
                  <a:cubicBezTo>
                    <a:pt x="2322" y="19"/>
                    <a:pt x="1708" y="230"/>
                    <a:pt x="1060" y="809"/>
                  </a:cubicBezTo>
                  <a:cubicBezTo>
                    <a:pt x="387" y="1395"/>
                    <a:pt x="1" y="2254"/>
                    <a:pt x="15" y="3155"/>
                  </a:cubicBezTo>
                  <a:lnTo>
                    <a:pt x="15" y="85587"/>
                  </a:lnTo>
                  <a:cubicBezTo>
                    <a:pt x="15" y="102909"/>
                    <a:pt x="14288" y="115293"/>
                    <a:pt x="29739" y="115293"/>
                  </a:cubicBezTo>
                  <a:cubicBezTo>
                    <a:pt x="35297" y="115293"/>
                    <a:pt x="41007" y="113691"/>
                    <a:pt x="46261" y="110141"/>
                  </a:cubicBezTo>
                  <a:cubicBezTo>
                    <a:pt x="51502" y="113674"/>
                    <a:pt x="57200" y="115268"/>
                    <a:pt x="62748" y="115268"/>
                  </a:cubicBezTo>
                  <a:cubicBezTo>
                    <a:pt x="78209" y="115268"/>
                    <a:pt x="92506" y="102888"/>
                    <a:pt x="92506" y="85587"/>
                  </a:cubicBezTo>
                  <a:lnTo>
                    <a:pt x="92506" y="3155"/>
                  </a:lnTo>
                  <a:cubicBezTo>
                    <a:pt x="92466" y="1403"/>
                    <a:pt x="91013" y="1"/>
                    <a:pt x="89327" y="1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1" name="Google Shape;15081;p67"/>
            <p:cNvSpPr/>
            <p:nvPr/>
          </p:nvSpPr>
          <p:spPr>
            <a:xfrm>
              <a:off x="3257850" y="3360975"/>
              <a:ext cx="269025" cy="1808275"/>
            </a:xfrm>
            <a:custGeom>
              <a:rect b="b" l="l" r="r" t="t"/>
              <a:pathLst>
                <a:path extrusionOk="0" h="72331" w="10761">
                  <a:moveTo>
                    <a:pt x="0" y="0"/>
                  </a:moveTo>
                  <a:lnTo>
                    <a:pt x="0" y="72331"/>
                  </a:lnTo>
                  <a:lnTo>
                    <a:pt x="10760" y="72331"/>
                  </a:lnTo>
                  <a:lnTo>
                    <a:pt x="10760" y="0"/>
                  </a:lnTo>
                  <a:cubicBezTo>
                    <a:pt x="8979" y="351"/>
                    <a:pt x="7176" y="526"/>
                    <a:pt x="5375" y="526"/>
                  </a:cubicBezTo>
                  <a:cubicBezTo>
                    <a:pt x="3574" y="526"/>
                    <a:pt x="1774" y="351"/>
                    <a:pt x="0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2" name="Google Shape;15082;p67"/>
            <p:cNvSpPr/>
            <p:nvPr/>
          </p:nvSpPr>
          <p:spPr>
            <a:xfrm>
              <a:off x="3093300" y="5170300"/>
              <a:ext cx="596675" cy="295150"/>
            </a:xfrm>
            <a:custGeom>
              <a:rect b="b" l="l" r="r" t="t"/>
              <a:pathLst>
                <a:path extrusionOk="0" h="11806" w="23867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96" y="1"/>
                  </a:lnTo>
                  <a:cubicBezTo>
                    <a:pt x="4536" y="1"/>
                    <a:pt x="3062" y="1045"/>
                    <a:pt x="2519" y="2605"/>
                  </a:cubicBezTo>
                  <a:lnTo>
                    <a:pt x="701" y="7827"/>
                  </a:lnTo>
                  <a:cubicBezTo>
                    <a:pt x="0" y="9759"/>
                    <a:pt x="1488" y="11805"/>
                    <a:pt x="3534" y="11805"/>
                  </a:cubicBezTo>
                  <a:lnTo>
                    <a:pt x="20347" y="11805"/>
                  </a:lnTo>
                  <a:cubicBezTo>
                    <a:pt x="22393" y="11805"/>
                    <a:pt x="23867" y="9759"/>
                    <a:pt x="23223" y="7827"/>
                  </a:cubicBezTo>
                  <a:lnTo>
                    <a:pt x="21392" y="2605"/>
                  </a:lnTo>
                  <a:cubicBezTo>
                    <a:pt x="20866" y="1055"/>
                    <a:pt x="19408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3" name="Google Shape;15083;p67"/>
            <p:cNvSpPr/>
            <p:nvPr/>
          </p:nvSpPr>
          <p:spPr>
            <a:xfrm>
              <a:off x="3921750" y="5170300"/>
              <a:ext cx="596700" cy="295150"/>
            </a:xfrm>
            <a:custGeom>
              <a:rect b="b" l="l" r="r" t="t"/>
              <a:pathLst>
                <a:path extrusionOk="0" h="11806" w="23868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82" y="1"/>
                  </a:lnTo>
                  <a:cubicBezTo>
                    <a:pt x="4537" y="1"/>
                    <a:pt x="3063" y="1045"/>
                    <a:pt x="2534" y="2605"/>
                  </a:cubicBezTo>
                  <a:lnTo>
                    <a:pt x="702" y="7827"/>
                  </a:lnTo>
                  <a:cubicBezTo>
                    <a:pt x="1" y="9759"/>
                    <a:pt x="1489" y="11805"/>
                    <a:pt x="3535" y="11805"/>
                  </a:cubicBezTo>
                  <a:lnTo>
                    <a:pt x="20348" y="11805"/>
                  </a:lnTo>
                  <a:cubicBezTo>
                    <a:pt x="22408" y="11805"/>
                    <a:pt x="23868" y="9788"/>
                    <a:pt x="23210" y="7827"/>
                  </a:cubicBezTo>
                  <a:lnTo>
                    <a:pt x="21378" y="2605"/>
                  </a:lnTo>
                  <a:cubicBezTo>
                    <a:pt x="20852" y="1055"/>
                    <a:pt x="19394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4" name="Google Shape;15084;p67"/>
            <p:cNvSpPr/>
            <p:nvPr/>
          </p:nvSpPr>
          <p:spPr>
            <a:xfrm>
              <a:off x="2235125" y="238575"/>
              <a:ext cx="2312300" cy="451450"/>
            </a:xfrm>
            <a:custGeom>
              <a:rect b="b" l="l" r="r" t="t"/>
              <a:pathLst>
                <a:path extrusionOk="0" h="18058" w="92492">
                  <a:moveTo>
                    <a:pt x="7935" y="1"/>
                  </a:moveTo>
                  <a:cubicBezTo>
                    <a:pt x="4432" y="1"/>
                    <a:pt x="1333" y="2523"/>
                    <a:pt x="702" y="6077"/>
                  </a:cubicBezTo>
                  <a:cubicBezTo>
                    <a:pt x="1" y="10041"/>
                    <a:pt x="2605" y="13833"/>
                    <a:pt x="6554" y="14591"/>
                  </a:cubicBezTo>
                  <a:cubicBezTo>
                    <a:pt x="19689" y="16902"/>
                    <a:pt x="32975" y="18057"/>
                    <a:pt x="46261" y="18057"/>
                  </a:cubicBezTo>
                  <a:cubicBezTo>
                    <a:pt x="59546" y="18057"/>
                    <a:pt x="72832" y="16902"/>
                    <a:pt x="85967" y="14591"/>
                  </a:cubicBezTo>
                  <a:cubicBezTo>
                    <a:pt x="89902" y="13818"/>
                    <a:pt x="92492" y="10041"/>
                    <a:pt x="91791" y="6092"/>
                  </a:cubicBezTo>
                  <a:cubicBezTo>
                    <a:pt x="91157" y="2525"/>
                    <a:pt x="88061" y="8"/>
                    <a:pt x="84547" y="8"/>
                  </a:cubicBezTo>
                  <a:cubicBezTo>
                    <a:pt x="84170" y="8"/>
                    <a:pt x="83789" y="37"/>
                    <a:pt x="83406" y="96"/>
                  </a:cubicBezTo>
                  <a:cubicBezTo>
                    <a:pt x="71122" y="2250"/>
                    <a:pt x="58695" y="3327"/>
                    <a:pt x="46266" y="3327"/>
                  </a:cubicBezTo>
                  <a:cubicBezTo>
                    <a:pt x="33837" y="3327"/>
                    <a:pt x="21407" y="2250"/>
                    <a:pt x="9115" y="96"/>
                  </a:cubicBezTo>
                  <a:cubicBezTo>
                    <a:pt x="8719" y="32"/>
                    <a:pt x="8324" y="1"/>
                    <a:pt x="793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5" name="Google Shape;15085;p67"/>
            <p:cNvSpPr/>
            <p:nvPr/>
          </p:nvSpPr>
          <p:spPr>
            <a:xfrm>
              <a:off x="2251950" y="243125"/>
              <a:ext cx="2337325" cy="448250"/>
            </a:xfrm>
            <a:custGeom>
              <a:rect b="b" l="l" r="r" t="t"/>
              <a:pathLst>
                <a:path extrusionOk="0" h="17930" w="93493">
                  <a:moveTo>
                    <a:pt x="85738" y="0"/>
                  </a:moveTo>
                  <a:lnTo>
                    <a:pt x="85738" y="0"/>
                  </a:lnTo>
                  <a:cubicBezTo>
                    <a:pt x="86768" y="4136"/>
                    <a:pt x="84063" y="8285"/>
                    <a:pt x="79857" y="9015"/>
                  </a:cubicBezTo>
                  <a:cubicBezTo>
                    <a:pt x="66729" y="11333"/>
                    <a:pt x="53447" y="12492"/>
                    <a:pt x="40165" y="12492"/>
                  </a:cubicBezTo>
                  <a:cubicBezTo>
                    <a:pt x="26883" y="12492"/>
                    <a:pt x="13601" y="11333"/>
                    <a:pt x="473" y="9015"/>
                  </a:cubicBezTo>
                  <a:cubicBezTo>
                    <a:pt x="315" y="8958"/>
                    <a:pt x="158" y="8929"/>
                    <a:pt x="0" y="8929"/>
                  </a:cubicBezTo>
                  <a:cubicBezTo>
                    <a:pt x="716" y="11748"/>
                    <a:pt x="3005" y="13908"/>
                    <a:pt x="5881" y="14452"/>
                  </a:cubicBezTo>
                  <a:cubicBezTo>
                    <a:pt x="19009" y="16770"/>
                    <a:pt x="32291" y="17929"/>
                    <a:pt x="45573" y="17929"/>
                  </a:cubicBezTo>
                  <a:cubicBezTo>
                    <a:pt x="58855" y="17929"/>
                    <a:pt x="72137" y="16770"/>
                    <a:pt x="85265" y="14452"/>
                  </a:cubicBezTo>
                  <a:cubicBezTo>
                    <a:pt x="93092" y="13021"/>
                    <a:pt x="93493" y="1875"/>
                    <a:pt x="857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6" name="Google Shape;15086;p67"/>
            <p:cNvSpPr/>
            <p:nvPr/>
          </p:nvSpPr>
          <p:spPr>
            <a:xfrm>
              <a:off x="3807650" y="238075"/>
              <a:ext cx="1571825" cy="453150"/>
            </a:xfrm>
            <a:custGeom>
              <a:rect b="b" l="l" r="r" t="t"/>
              <a:pathLst>
                <a:path extrusionOk="0" h="18126" w="62873">
                  <a:moveTo>
                    <a:pt x="54987" y="1"/>
                  </a:moveTo>
                  <a:cubicBezTo>
                    <a:pt x="54558" y="1"/>
                    <a:pt x="54124" y="38"/>
                    <a:pt x="53686" y="116"/>
                  </a:cubicBezTo>
                  <a:cubicBezTo>
                    <a:pt x="45116" y="1619"/>
                    <a:pt x="36473" y="2606"/>
                    <a:pt x="27774" y="3078"/>
                  </a:cubicBezTo>
                  <a:cubicBezTo>
                    <a:pt x="30964" y="7471"/>
                    <a:pt x="28432" y="13695"/>
                    <a:pt x="23123" y="14654"/>
                  </a:cubicBezTo>
                  <a:cubicBezTo>
                    <a:pt x="15468" y="15999"/>
                    <a:pt x="7741" y="16958"/>
                    <a:pt x="1" y="17530"/>
                  </a:cubicBezTo>
                  <a:cubicBezTo>
                    <a:pt x="5490" y="17927"/>
                    <a:pt x="10989" y="18125"/>
                    <a:pt x="16487" y="18125"/>
                  </a:cubicBezTo>
                  <a:cubicBezTo>
                    <a:pt x="29806" y="18125"/>
                    <a:pt x="43116" y="16963"/>
                    <a:pt x="56262" y="14654"/>
                  </a:cubicBezTo>
                  <a:cubicBezTo>
                    <a:pt x="60225" y="13924"/>
                    <a:pt x="62873" y="10090"/>
                    <a:pt x="62229" y="6083"/>
                  </a:cubicBezTo>
                  <a:cubicBezTo>
                    <a:pt x="61591" y="2514"/>
                    <a:pt x="58490" y="1"/>
                    <a:pt x="5498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7" name="Google Shape;15087;p67"/>
            <p:cNvSpPr/>
            <p:nvPr/>
          </p:nvSpPr>
          <p:spPr>
            <a:xfrm>
              <a:off x="3805500" y="298575"/>
              <a:ext cx="1011300" cy="385275"/>
            </a:xfrm>
            <a:custGeom>
              <a:rect b="b" l="l" r="r" t="t"/>
              <a:pathLst>
                <a:path extrusionOk="0" h="15411" w="40452">
                  <a:moveTo>
                    <a:pt x="36531" y="0"/>
                  </a:moveTo>
                  <a:lnTo>
                    <a:pt x="36531" y="0"/>
                  </a:lnTo>
                  <a:cubicBezTo>
                    <a:pt x="33612" y="258"/>
                    <a:pt x="30736" y="487"/>
                    <a:pt x="27774" y="658"/>
                  </a:cubicBezTo>
                  <a:cubicBezTo>
                    <a:pt x="30950" y="5051"/>
                    <a:pt x="28432" y="11275"/>
                    <a:pt x="23109" y="12234"/>
                  </a:cubicBezTo>
                  <a:cubicBezTo>
                    <a:pt x="15468" y="13579"/>
                    <a:pt x="7742" y="14538"/>
                    <a:pt x="1" y="15110"/>
                  </a:cubicBezTo>
                  <a:cubicBezTo>
                    <a:pt x="1560" y="15196"/>
                    <a:pt x="3091" y="15325"/>
                    <a:pt x="4651" y="15411"/>
                  </a:cubicBezTo>
                  <a:cubicBezTo>
                    <a:pt x="13937" y="14938"/>
                    <a:pt x="23195" y="13880"/>
                    <a:pt x="32352" y="12277"/>
                  </a:cubicBezTo>
                  <a:cubicBezTo>
                    <a:pt x="38090" y="11190"/>
                    <a:pt x="40451" y="4221"/>
                    <a:pt x="365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8" name="Google Shape;15088;p67"/>
            <p:cNvSpPr/>
            <p:nvPr/>
          </p:nvSpPr>
          <p:spPr>
            <a:xfrm>
              <a:off x="4086300" y="3360975"/>
              <a:ext cx="269025" cy="1808275"/>
            </a:xfrm>
            <a:custGeom>
              <a:rect b="b" l="l" r="r" t="t"/>
              <a:pathLst>
                <a:path extrusionOk="0" h="72331" w="10761">
                  <a:moveTo>
                    <a:pt x="1" y="0"/>
                  </a:moveTo>
                  <a:lnTo>
                    <a:pt x="1" y="72331"/>
                  </a:lnTo>
                  <a:lnTo>
                    <a:pt x="10761" y="72331"/>
                  </a:lnTo>
                  <a:lnTo>
                    <a:pt x="10747" y="0"/>
                  </a:lnTo>
                  <a:cubicBezTo>
                    <a:pt x="8980" y="372"/>
                    <a:pt x="7180" y="558"/>
                    <a:pt x="5379" y="558"/>
                  </a:cubicBezTo>
                  <a:cubicBezTo>
                    <a:pt x="3578" y="558"/>
                    <a:pt x="1775" y="372"/>
                    <a:pt x="1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89" name="Google Shape;15089;p67"/>
          <p:cNvGrpSpPr/>
          <p:nvPr/>
        </p:nvGrpSpPr>
        <p:grpSpPr>
          <a:xfrm>
            <a:off x="2810729" y="4267107"/>
            <a:ext cx="342496" cy="351944"/>
            <a:chOff x="2810729" y="4267107"/>
            <a:chExt cx="342496" cy="351944"/>
          </a:xfrm>
        </p:grpSpPr>
        <p:sp>
          <p:nvSpPr>
            <p:cNvPr id="15090" name="Google Shape;15090;p67"/>
            <p:cNvSpPr/>
            <p:nvPr/>
          </p:nvSpPr>
          <p:spPr>
            <a:xfrm>
              <a:off x="2890682" y="4267422"/>
              <a:ext cx="35575" cy="23627"/>
            </a:xfrm>
            <a:custGeom>
              <a:rect b="b" l="l" r="r" t="t"/>
              <a:pathLst>
                <a:path extrusionOk="0" h="1578" w="2376">
                  <a:moveTo>
                    <a:pt x="484" y="0"/>
                  </a:moveTo>
                  <a:cubicBezTo>
                    <a:pt x="210" y="0"/>
                    <a:pt x="0" y="231"/>
                    <a:pt x="0" y="505"/>
                  </a:cubicBezTo>
                  <a:lnTo>
                    <a:pt x="0" y="1577"/>
                  </a:lnTo>
                  <a:lnTo>
                    <a:pt x="2376" y="1577"/>
                  </a:lnTo>
                  <a:lnTo>
                    <a:pt x="2376" y="505"/>
                  </a:lnTo>
                  <a:cubicBezTo>
                    <a:pt x="2376" y="231"/>
                    <a:pt x="2166" y="0"/>
                    <a:pt x="187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1" name="Google Shape;15091;p67"/>
            <p:cNvSpPr/>
            <p:nvPr/>
          </p:nvSpPr>
          <p:spPr>
            <a:xfrm>
              <a:off x="2890996" y="4390181"/>
              <a:ext cx="34946" cy="36533"/>
            </a:xfrm>
            <a:custGeom>
              <a:rect b="b" l="l" r="r" t="t"/>
              <a:pathLst>
                <a:path extrusionOk="0" h="2440" w="2334">
                  <a:moveTo>
                    <a:pt x="0" y="1"/>
                  </a:moveTo>
                  <a:lnTo>
                    <a:pt x="883" y="2250"/>
                  </a:lnTo>
                  <a:cubicBezTo>
                    <a:pt x="936" y="2376"/>
                    <a:pt x="1051" y="2440"/>
                    <a:pt x="1167" y="2440"/>
                  </a:cubicBezTo>
                  <a:cubicBezTo>
                    <a:pt x="1283" y="2440"/>
                    <a:pt x="1398" y="2376"/>
                    <a:pt x="1451" y="225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2" name="Google Shape;15092;p67"/>
            <p:cNvSpPr/>
            <p:nvPr/>
          </p:nvSpPr>
          <p:spPr>
            <a:xfrm>
              <a:off x="2886579" y="4287245"/>
              <a:ext cx="43780" cy="105466"/>
            </a:xfrm>
            <a:custGeom>
              <a:rect b="b" l="l" r="r" t="t"/>
              <a:pathLst>
                <a:path extrusionOk="0" h="7044" w="2924">
                  <a:moveTo>
                    <a:pt x="506" y="1"/>
                  </a:moveTo>
                  <a:cubicBezTo>
                    <a:pt x="232" y="1"/>
                    <a:pt x="22" y="211"/>
                    <a:pt x="22" y="505"/>
                  </a:cubicBezTo>
                  <a:lnTo>
                    <a:pt x="22" y="6539"/>
                  </a:lnTo>
                  <a:cubicBezTo>
                    <a:pt x="1" y="6813"/>
                    <a:pt x="232" y="7044"/>
                    <a:pt x="527" y="7044"/>
                  </a:cubicBezTo>
                  <a:lnTo>
                    <a:pt x="2419" y="7044"/>
                  </a:lnTo>
                  <a:cubicBezTo>
                    <a:pt x="2692" y="7044"/>
                    <a:pt x="2923" y="6813"/>
                    <a:pt x="2902" y="6539"/>
                  </a:cubicBezTo>
                  <a:lnTo>
                    <a:pt x="2902" y="505"/>
                  </a:lnTo>
                  <a:cubicBezTo>
                    <a:pt x="2902" y="211"/>
                    <a:pt x="2692" y="1"/>
                    <a:pt x="2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3" name="Google Shape;15093;p67"/>
            <p:cNvSpPr/>
            <p:nvPr/>
          </p:nvSpPr>
          <p:spPr>
            <a:xfrm>
              <a:off x="2909248" y="4287245"/>
              <a:ext cx="20797" cy="105466"/>
            </a:xfrm>
            <a:custGeom>
              <a:rect b="b" l="l" r="r" t="t"/>
              <a:pathLst>
                <a:path extrusionOk="0" h="7044" w="1389">
                  <a:moveTo>
                    <a:pt x="1" y="1"/>
                  </a:moveTo>
                  <a:cubicBezTo>
                    <a:pt x="274" y="1"/>
                    <a:pt x="505" y="211"/>
                    <a:pt x="505" y="505"/>
                  </a:cubicBezTo>
                  <a:lnTo>
                    <a:pt x="505" y="6539"/>
                  </a:lnTo>
                  <a:cubicBezTo>
                    <a:pt x="505" y="6813"/>
                    <a:pt x="274" y="7044"/>
                    <a:pt x="1" y="7044"/>
                  </a:cubicBezTo>
                  <a:lnTo>
                    <a:pt x="905" y="7044"/>
                  </a:lnTo>
                  <a:cubicBezTo>
                    <a:pt x="1178" y="7044"/>
                    <a:pt x="1388" y="6813"/>
                    <a:pt x="1388" y="6539"/>
                  </a:cubicBezTo>
                  <a:lnTo>
                    <a:pt x="1388" y="505"/>
                  </a:lnTo>
                  <a:cubicBezTo>
                    <a:pt x="1388" y="211"/>
                    <a:pt x="1178" y="1"/>
                    <a:pt x="90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4" name="Google Shape;15094;p67"/>
            <p:cNvSpPr/>
            <p:nvPr/>
          </p:nvSpPr>
          <p:spPr>
            <a:xfrm>
              <a:off x="2819532" y="4267496"/>
              <a:ext cx="38419" cy="39917"/>
            </a:xfrm>
            <a:custGeom>
              <a:rect b="b" l="l" r="r" t="t"/>
              <a:pathLst>
                <a:path extrusionOk="0" h="2666" w="2566">
                  <a:moveTo>
                    <a:pt x="1273" y="0"/>
                  </a:moveTo>
                  <a:cubicBezTo>
                    <a:pt x="1147" y="0"/>
                    <a:pt x="1020" y="69"/>
                    <a:pt x="968" y="205"/>
                  </a:cubicBezTo>
                  <a:lnTo>
                    <a:pt x="1" y="2665"/>
                  </a:lnTo>
                  <a:lnTo>
                    <a:pt x="2566" y="2665"/>
                  </a:lnTo>
                  <a:lnTo>
                    <a:pt x="1578" y="205"/>
                  </a:lnTo>
                  <a:cubicBezTo>
                    <a:pt x="1525" y="69"/>
                    <a:pt x="1399" y="0"/>
                    <a:pt x="127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5" name="Google Shape;15095;p67"/>
            <p:cNvSpPr/>
            <p:nvPr/>
          </p:nvSpPr>
          <p:spPr>
            <a:xfrm>
              <a:off x="2815130" y="4306140"/>
              <a:ext cx="46924" cy="230442"/>
            </a:xfrm>
            <a:custGeom>
              <a:rect b="b" l="l" r="r" t="t"/>
              <a:pathLst>
                <a:path extrusionOk="0" h="15391" w="3134">
                  <a:moveTo>
                    <a:pt x="547" y="0"/>
                  </a:moveTo>
                  <a:cubicBezTo>
                    <a:pt x="253" y="0"/>
                    <a:pt x="0" y="252"/>
                    <a:pt x="0" y="547"/>
                  </a:cubicBezTo>
                  <a:lnTo>
                    <a:pt x="0" y="14843"/>
                  </a:lnTo>
                  <a:cubicBezTo>
                    <a:pt x="0" y="15138"/>
                    <a:pt x="253" y="15390"/>
                    <a:pt x="547" y="15390"/>
                  </a:cubicBezTo>
                  <a:lnTo>
                    <a:pt x="2586" y="15390"/>
                  </a:lnTo>
                  <a:cubicBezTo>
                    <a:pt x="2902" y="15390"/>
                    <a:pt x="3133" y="15138"/>
                    <a:pt x="3133" y="14843"/>
                  </a:cubicBezTo>
                  <a:lnTo>
                    <a:pt x="3133" y="547"/>
                  </a:lnTo>
                  <a:cubicBezTo>
                    <a:pt x="3133" y="252"/>
                    <a:pt x="2902" y="0"/>
                    <a:pt x="2586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6" name="Google Shape;15096;p67"/>
            <p:cNvSpPr/>
            <p:nvPr/>
          </p:nvSpPr>
          <p:spPr>
            <a:xfrm>
              <a:off x="2838742" y="4306140"/>
              <a:ext cx="23312" cy="230442"/>
            </a:xfrm>
            <a:custGeom>
              <a:rect b="b" l="l" r="r" t="t"/>
              <a:pathLst>
                <a:path extrusionOk="0" h="15391" w="1557">
                  <a:moveTo>
                    <a:pt x="0" y="0"/>
                  </a:moveTo>
                  <a:lnTo>
                    <a:pt x="0" y="15390"/>
                  </a:lnTo>
                  <a:lnTo>
                    <a:pt x="1009" y="15390"/>
                  </a:lnTo>
                  <a:cubicBezTo>
                    <a:pt x="1325" y="15390"/>
                    <a:pt x="1556" y="15138"/>
                    <a:pt x="1556" y="14843"/>
                  </a:cubicBezTo>
                  <a:lnTo>
                    <a:pt x="1556" y="547"/>
                  </a:lnTo>
                  <a:cubicBezTo>
                    <a:pt x="1556" y="231"/>
                    <a:pt x="1325" y="0"/>
                    <a:pt x="100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7" name="Google Shape;15097;p67"/>
            <p:cNvSpPr/>
            <p:nvPr/>
          </p:nvSpPr>
          <p:spPr>
            <a:xfrm>
              <a:off x="2815130" y="4505080"/>
              <a:ext cx="46924" cy="31502"/>
            </a:xfrm>
            <a:custGeom>
              <a:rect b="b" l="l" r="r" t="t"/>
              <a:pathLst>
                <a:path extrusionOk="0" h="2104" w="3134">
                  <a:moveTo>
                    <a:pt x="0" y="1"/>
                  </a:moveTo>
                  <a:lnTo>
                    <a:pt x="0" y="1556"/>
                  </a:lnTo>
                  <a:cubicBezTo>
                    <a:pt x="0" y="1851"/>
                    <a:pt x="253" y="2103"/>
                    <a:pt x="547" y="2103"/>
                  </a:cubicBezTo>
                  <a:lnTo>
                    <a:pt x="2586" y="2103"/>
                  </a:lnTo>
                  <a:cubicBezTo>
                    <a:pt x="2902" y="2103"/>
                    <a:pt x="3133" y="1851"/>
                    <a:pt x="3133" y="1556"/>
                  </a:cubicBezTo>
                  <a:lnTo>
                    <a:pt x="3133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8" name="Google Shape;15098;p67"/>
            <p:cNvSpPr/>
            <p:nvPr/>
          </p:nvSpPr>
          <p:spPr>
            <a:xfrm>
              <a:off x="2888795" y="4455970"/>
              <a:ext cx="39677" cy="54799"/>
            </a:xfrm>
            <a:custGeom>
              <a:rect b="b" l="l" r="r" t="t"/>
              <a:pathLst>
                <a:path extrusionOk="0" h="3660" w="2650">
                  <a:moveTo>
                    <a:pt x="547" y="1"/>
                  </a:moveTo>
                  <a:cubicBezTo>
                    <a:pt x="252" y="1"/>
                    <a:pt x="0" y="232"/>
                    <a:pt x="0" y="547"/>
                  </a:cubicBezTo>
                  <a:lnTo>
                    <a:pt x="0" y="3659"/>
                  </a:lnTo>
                  <a:lnTo>
                    <a:pt x="2649" y="3659"/>
                  </a:lnTo>
                  <a:lnTo>
                    <a:pt x="2649" y="547"/>
                  </a:lnTo>
                  <a:cubicBezTo>
                    <a:pt x="2649" y="232"/>
                    <a:pt x="2397" y="1"/>
                    <a:pt x="2103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9" name="Google Shape;15099;p67"/>
            <p:cNvSpPr/>
            <p:nvPr/>
          </p:nvSpPr>
          <p:spPr>
            <a:xfrm>
              <a:off x="2883435" y="4475180"/>
              <a:ext cx="50068" cy="61402"/>
            </a:xfrm>
            <a:custGeom>
              <a:rect b="b" l="l" r="r" t="t"/>
              <a:pathLst>
                <a:path extrusionOk="0" h="4101" w="3344">
                  <a:moveTo>
                    <a:pt x="547" y="0"/>
                  </a:moveTo>
                  <a:cubicBezTo>
                    <a:pt x="253" y="0"/>
                    <a:pt x="1" y="232"/>
                    <a:pt x="1" y="547"/>
                  </a:cubicBezTo>
                  <a:lnTo>
                    <a:pt x="1" y="3553"/>
                  </a:lnTo>
                  <a:cubicBezTo>
                    <a:pt x="1" y="3848"/>
                    <a:pt x="253" y="4100"/>
                    <a:pt x="547" y="4100"/>
                  </a:cubicBezTo>
                  <a:lnTo>
                    <a:pt x="2797" y="4100"/>
                  </a:lnTo>
                  <a:cubicBezTo>
                    <a:pt x="3091" y="4100"/>
                    <a:pt x="3344" y="3848"/>
                    <a:pt x="3344" y="3553"/>
                  </a:cubicBezTo>
                  <a:lnTo>
                    <a:pt x="3344" y="547"/>
                  </a:lnTo>
                  <a:cubicBezTo>
                    <a:pt x="3344" y="232"/>
                    <a:pt x="3091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0" name="Google Shape;15100;p67"/>
            <p:cNvSpPr/>
            <p:nvPr/>
          </p:nvSpPr>
          <p:spPr>
            <a:xfrm>
              <a:off x="2912077" y="4475180"/>
              <a:ext cx="21426" cy="61402"/>
            </a:xfrm>
            <a:custGeom>
              <a:rect b="b" l="l" r="r" t="t"/>
              <a:pathLst>
                <a:path extrusionOk="0" h="4101" w="1431">
                  <a:moveTo>
                    <a:pt x="1" y="0"/>
                  </a:moveTo>
                  <a:cubicBezTo>
                    <a:pt x="295" y="0"/>
                    <a:pt x="548" y="232"/>
                    <a:pt x="548" y="547"/>
                  </a:cubicBezTo>
                  <a:lnTo>
                    <a:pt x="548" y="3553"/>
                  </a:lnTo>
                  <a:cubicBezTo>
                    <a:pt x="548" y="3848"/>
                    <a:pt x="295" y="4100"/>
                    <a:pt x="1" y="4100"/>
                  </a:cubicBezTo>
                  <a:lnTo>
                    <a:pt x="884" y="4100"/>
                  </a:lnTo>
                  <a:cubicBezTo>
                    <a:pt x="1178" y="4100"/>
                    <a:pt x="1431" y="3848"/>
                    <a:pt x="1431" y="3553"/>
                  </a:cubicBezTo>
                  <a:lnTo>
                    <a:pt x="1431" y="547"/>
                  </a:lnTo>
                  <a:cubicBezTo>
                    <a:pt x="1431" y="232"/>
                    <a:pt x="1178" y="0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1" name="Google Shape;15101;p67"/>
            <p:cNvSpPr/>
            <p:nvPr/>
          </p:nvSpPr>
          <p:spPr>
            <a:xfrm>
              <a:off x="2955842" y="4272767"/>
              <a:ext cx="192666" cy="259399"/>
            </a:xfrm>
            <a:custGeom>
              <a:rect b="b" l="l" r="r" t="t"/>
              <a:pathLst>
                <a:path extrusionOk="0" h="17325" w="12868">
                  <a:moveTo>
                    <a:pt x="547" y="1"/>
                  </a:moveTo>
                  <a:cubicBezTo>
                    <a:pt x="253" y="1"/>
                    <a:pt x="0" y="253"/>
                    <a:pt x="0" y="568"/>
                  </a:cubicBezTo>
                  <a:lnTo>
                    <a:pt x="0" y="16778"/>
                  </a:lnTo>
                  <a:cubicBezTo>
                    <a:pt x="0" y="17072"/>
                    <a:pt x="253" y="17325"/>
                    <a:pt x="547" y="17325"/>
                  </a:cubicBezTo>
                  <a:lnTo>
                    <a:pt x="11774" y="17325"/>
                  </a:lnTo>
                  <a:cubicBezTo>
                    <a:pt x="12384" y="17325"/>
                    <a:pt x="12867" y="16820"/>
                    <a:pt x="12867" y="16231"/>
                  </a:cubicBezTo>
                  <a:lnTo>
                    <a:pt x="12867" y="1094"/>
                  </a:lnTo>
                  <a:cubicBezTo>
                    <a:pt x="12867" y="505"/>
                    <a:pt x="12384" y="22"/>
                    <a:pt x="1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2" name="Google Shape;15102;p67"/>
            <p:cNvSpPr/>
            <p:nvPr/>
          </p:nvSpPr>
          <p:spPr>
            <a:xfrm>
              <a:off x="3116063" y="4273081"/>
              <a:ext cx="32445" cy="259084"/>
            </a:xfrm>
            <a:custGeom>
              <a:rect b="b" l="l" r="r" t="t"/>
              <a:pathLst>
                <a:path extrusionOk="0" h="17304" w="2167">
                  <a:moveTo>
                    <a:pt x="1" y="1"/>
                  </a:moveTo>
                  <a:cubicBezTo>
                    <a:pt x="610" y="1"/>
                    <a:pt x="1094" y="484"/>
                    <a:pt x="1094" y="1094"/>
                  </a:cubicBezTo>
                  <a:lnTo>
                    <a:pt x="1094" y="16210"/>
                  </a:lnTo>
                  <a:cubicBezTo>
                    <a:pt x="1094" y="16820"/>
                    <a:pt x="610" y="17304"/>
                    <a:pt x="1" y="17304"/>
                  </a:cubicBezTo>
                  <a:lnTo>
                    <a:pt x="1073" y="17304"/>
                  </a:lnTo>
                  <a:cubicBezTo>
                    <a:pt x="1683" y="17304"/>
                    <a:pt x="2166" y="16820"/>
                    <a:pt x="2166" y="16210"/>
                  </a:cubicBezTo>
                  <a:lnTo>
                    <a:pt x="2166" y="1094"/>
                  </a:lnTo>
                  <a:cubicBezTo>
                    <a:pt x="2166" y="484"/>
                    <a:pt x="1683" y="1"/>
                    <a:pt x="107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3" name="Google Shape;15103;p67"/>
            <p:cNvSpPr/>
            <p:nvPr/>
          </p:nvSpPr>
          <p:spPr>
            <a:xfrm>
              <a:off x="2984484" y="4267107"/>
              <a:ext cx="18266" cy="270733"/>
            </a:xfrm>
            <a:custGeom>
              <a:rect b="b" l="l" r="r" t="t"/>
              <a:pathLst>
                <a:path extrusionOk="0" h="18082" w="1220">
                  <a:moveTo>
                    <a:pt x="316" y="0"/>
                  </a:moveTo>
                  <a:cubicBezTo>
                    <a:pt x="127" y="0"/>
                    <a:pt x="0" y="147"/>
                    <a:pt x="0" y="337"/>
                  </a:cubicBezTo>
                  <a:lnTo>
                    <a:pt x="0" y="17745"/>
                  </a:lnTo>
                  <a:cubicBezTo>
                    <a:pt x="0" y="17934"/>
                    <a:pt x="127" y="18081"/>
                    <a:pt x="316" y="18081"/>
                  </a:cubicBezTo>
                  <a:lnTo>
                    <a:pt x="884" y="18081"/>
                  </a:lnTo>
                  <a:cubicBezTo>
                    <a:pt x="1073" y="18081"/>
                    <a:pt x="1220" y="17934"/>
                    <a:pt x="1220" y="17745"/>
                  </a:cubicBezTo>
                  <a:lnTo>
                    <a:pt x="1220" y="337"/>
                  </a:lnTo>
                  <a:cubicBezTo>
                    <a:pt x="1220" y="147"/>
                    <a:pt x="1073" y="0"/>
                    <a:pt x="88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4" name="Google Shape;15104;p67"/>
            <p:cNvSpPr/>
            <p:nvPr/>
          </p:nvSpPr>
          <p:spPr>
            <a:xfrm>
              <a:off x="3091193" y="4499106"/>
              <a:ext cx="32445" cy="10705"/>
            </a:xfrm>
            <a:custGeom>
              <a:rect b="b" l="l" r="r" t="t"/>
              <a:pathLst>
                <a:path extrusionOk="0" h="715" w="2167">
                  <a:moveTo>
                    <a:pt x="484" y="0"/>
                  </a:moveTo>
                  <a:cubicBezTo>
                    <a:pt x="1" y="0"/>
                    <a:pt x="1" y="715"/>
                    <a:pt x="484" y="715"/>
                  </a:cubicBezTo>
                  <a:lnTo>
                    <a:pt x="1704" y="715"/>
                  </a:lnTo>
                  <a:cubicBezTo>
                    <a:pt x="2166" y="715"/>
                    <a:pt x="2166" y="0"/>
                    <a:pt x="170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5" name="Google Shape;15105;p67"/>
            <p:cNvSpPr/>
            <p:nvPr/>
          </p:nvSpPr>
          <p:spPr>
            <a:xfrm>
              <a:off x="3110718" y="4485571"/>
              <a:ext cx="12292" cy="10705"/>
            </a:xfrm>
            <a:custGeom>
              <a:rect b="b" l="l" r="r" t="t"/>
              <a:pathLst>
                <a:path extrusionOk="0" h="715" w="821">
                  <a:moveTo>
                    <a:pt x="358" y="0"/>
                  </a:moveTo>
                  <a:cubicBezTo>
                    <a:pt x="147" y="0"/>
                    <a:pt x="0" y="168"/>
                    <a:pt x="0" y="357"/>
                  </a:cubicBezTo>
                  <a:cubicBezTo>
                    <a:pt x="0" y="547"/>
                    <a:pt x="168" y="715"/>
                    <a:pt x="358" y="715"/>
                  </a:cubicBezTo>
                  <a:cubicBezTo>
                    <a:pt x="820" y="715"/>
                    <a:pt x="820" y="0"/>
                    <a:pt x="35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6" name="Google Shape;15106;p67"/>
            <p:cNvSpPr/>
            <p:nvPr/>
          </p:nvSpPr>
          <p:spPr>
            <a:xfrm>
              <a:off x="2810729" y="4557334"/>
              <a:ext cx="342496" cy="61717"/>
            </a:xfrm>
            <a:custGeom>
              <a:rect b="b" l="l" r="r" t="t"/>
              <a:pathLst>
                <a:path extrusionOk="0" h="4122" w="22875">
                  <a:moveTo>
                    <a:pt x="547" y="1"/>
                  </a:moveTo>
                  <a:cubicBezTo>
                    <a:pt x="231" y="1"/>
                    <a:pt x="0" y="232"/>
                    <a:pt x="0" y="547"/>
                  </a:cubicBezTo>
                  <a:lnTo>
                    <a:pt x="0" y="3575"/>
                  </a:lnTo>
                  <a:cubicBezTo>
                    <a:pt x="0" y="3869"/>
                    <a:pt x="231" y="4121"/>
                    <a:pt x="547" y="4121"/>
                  </a:cubicBezTo>
                  <a:lnTo>
                    <a:pt x="22328" y="4121"/>
                  </a:lnTo>
                  <a:cubicBezTo>
                    <a:pt x="22622" y="4121"/>
                    <a:pt x="22875" y="3869"/>
                    <a:pt x="22875" y="3575"/>
                  </a:cubicBezTo>
                  <a:lnTo>
                    <a:pt x="22875" y="547"/>
                  </a:lnTo>
                  <a:cubicBezTo>
                    <a:pt x="22875" y="232"/>
                    <a:pt x="22622" y="1"/>
                    <a:pt x="22328" y="1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7" name="Google Shape;15107;p67"/>
            <p:cNvSpPr/>
            <p:nvPr/>
          </p:nvSpPr>
          <p:spPr>
            <a:xfrm>
              <a:off x="3129598" y="4557334"/>
              <a:ext cx="23627" cy="61717"/>
            </a:xfrm>
            <a:custGeom>
              <a:rect b="b" l="l" r="r" t="t"/>
              <a:pathLst>
                <a:path extrusionOk="0" h="4122" w="1578">
                  <a:moveTo>
                    <a:pt x="1" y="1"/>
                  </a:moveTo>
                  <a:cubicBezTo>
                    <a:pt x="295" y="1"/>
                    <a:pt x="547" y="232"/>
                    <a:pt x="547" y="547"/>
                  </a:cubicBezTo>
                  <a:lnTo>
                    <a:pt x="547" y="3575"/>
                  </a:lnTo>
                  <a:cubicBezTo>
                    <a:pt x="547" y="3869"/>
                    <a:pt x="295" y="4121"/>
                    <a:pt x="1" y="4121"/>
                  </a:cubicBezTo>
                  <a:lnTo>
                    <a:pt x="1031" y="4121"/>
                  </a:lnTo>
                  <a:cubicBezTo>
                    <a:pt x="1325" y="4121"/>
                    <a:pt x="1578" y="3869"/>
                    <a:pt x="1578" y="3575"/>
                  </a:cubicBezTo>
                  <a:lnTo>
                    <a:pt x="1578" y="547"/>
                  </a:lnTo>
                  <a:cubicBezTo>
                    <a:pt x="1578" y="232"/>
                    <a:pt x="1325" y="1"/>
                    <a:pt x="1031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8" name="Google Shape;15108;p67"/>
            <p:cNvSpPr/>
            <p:nvPr/>
          </p:nvSpPr>
          <p:spPr>
            <a:xfrm>
              <a:off x="2838428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9" name="Google Shape;15109;p67"/>
            <p:cNvSpPr/>
            <p:nvPr/>
          </p:nvSpPr>
          <p:spPr>
            <a:xfrm>
              <a:off x="2863611" y="4553711"/>
              <a:ext cx="10705" cy="22219"/>
            </a:xfrm>
            <a:custGeom>
              <a:rect b="b" l="l" r="r" t="t"/>
              <a:pathLst>
                <a:path extrusionOk="0" h="1484" w="715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0" name="Google Shape;15110;p67"/>
            <p:cNvSpPr/>
            <p:nvPr/>
          </p:nvSpPr>
          <p:spPr>
            <a:xfrm>
              <a:off x="2888795" y="4553711"/>
              <a:ext cx="10705" cy="22219"/>
            </a:xfrm>
            <a:custGeom>
              <a:rect b="b" l="l" r="r" t="t"/>
              <a:pathLst>
                <a:path extrusionOk="0" h="1484" w="715">
                  <a:moveTo>
                    <a:pt x="350" y="1"/>
                  </a:moveTo>
                  <a:cubicBezTo>
                    <a:pt x="174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47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1" name="Google Shape;15111;p67"/>
            <p:cNvSpPr/>
            <p:nvPr/>
          </p:nvSpPr>
          <p:spPr>
            <a:xfrm>
              <a:off x="2913664" y="4553711"/>
              <a:ext cx="10705" cy="22219"/>
            </a:xfrm>
            <a:custGeom>
              <a:rect b="b" l="l" r="r" t="t"/>
              <a:pathLst>
                <a:path extrusionOk="0" h="1484" w="715">
                  <a:moveTo>
                    <a:pt x="357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7" y="1483"/>
                  </a:cubicBezTo>
                  <a:cubicBezTo>
                    <a:pt x="568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7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2" name="Google Shape;15112;p67"/>
            <p:cNvSpPr/>
            <p:nvPr/>
          </p:nvSpPr>
          <p:spPr>
            <a:xfrm>
              <a:off x="2938833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3" name="Google Shape;15113;p67"/>
            <p:cNvSpPr/>
            <p:nvPr/>
          </p:nvSpPr>
          <p:spPr>
            <a:xfrm>
              <a:off x="2964017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4" name="Google Shape;15114;p67"/>
            <p:cNvSpPr/>
            <p:nvPr/>
          </p:nvSpPr>
          <p:spPr>
            <a:xfrm>
              <a:off x="2989201" y="4553711"/>
              <a:ext cx="10406" cy="22219"/>
            </a:xfrm>
            <a:custGeom>
              <a:rect b="b" l="l" r="r" t="t"/>
              <a:pathLst>
                <a:path extrusionOk="0" h="1484" w="695">
                  <a:moveTo>
                    <a:pt x="348" y="1"/>
                  </a:moveTo>
                  <a:cubicBezTo>
                    <a:pt x="174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7" y="1483"/>
                    <a:pt x="695" y="1315"/>
                    <a:pt x="695" y="1126"/>
                  </a:cubicBezTo>
                  <a:lnTo>
                    <a:pt x="695" y="348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5" name="Google Shape;15115;p67"/>
            <p:cNvSpPr/>
            <p:nvPr/>
          </p:nvSpPr>
          <p:spPr>
            <a:xfrm>
              <a:off x="3014070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6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6" name="Google Shape;15116;p67"/>
            <p:cNvSpPr/>
            <p:nvPr/>
          </p:nvSpPr>
          <p:spPr>
            <a:xfrm>
              <a:off x="3039254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7" name="Google Shape;15117;p67"/>
            <p:cNvSpPr/>
            <p:nvPr/>
          </p:nvSpPr>
          <p:spPr>
            <a:xfrm>
              <a:off x="3064438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8" name="Google Shape;15118;p67"/>
            <p:cNvSpPr/>
            <p:nvPr/>
          </p:nvSpPr>
          <p:spPr>
            <a:xfrm>
              <a:off x="3089472" y="4553711"/>
              <a:ext cx="10556" cy="22219"/>
            </a:xfrm>
            <a:custGeom>
              <a:rect b="b" l="l" r="r" t="t"/>
              <a:pathLst>
                <a:path extrusionOk="0" h="1484" w="705">
                  <a:moveTo>
                    <a:pt x="350" y="1"/>
                  </a:moveTo>
                  <a:cubicBezTo>
                    <a:pt x="174" y="1"/>
                    <a:pt x="0" y="116"/>
                    <a:pt x="11" y="348"/>
                  </a:cubicBezTo>
                  <a:lnTo>
                    <a:pt x="11" y="1126"/>
                  </a:lnTo>
                  <a:cubicBezTo>
                    <a:pt x="11" y="1315"/>
                    <a:pt x="158" y="1483"/>
                    <a:pt x="347" y="1483"/>
                  </a:cubicBezTo>
                  <a:cubicBezTo>
                    <a:pt x="557" y="1483"/>
                    <a:pt x="704" y="1315"/>
                    <a:pt x="704" y="1126"/>
                  </a:cubicBezTo>
                  <a:lnTo>
                    <a:pt x="704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9" name="Google Shape;15119;p67"/>
            <p:cNvSpPr/>
            <p:nvPr/>
          </p:nvSpPr>
          <p:spPr>
            <a:xfrm>
              <a:off x="3114491" y="4553711"/>
              <a:ext cx="10720" cy="22219"/>
            </a:xfrm>
            <a:custGeom>
              <a:rect b="b" l="l" r="r" t="t"/>
              <a:pathLst>
                <a:path extrusionOk="0" h="1484" w="716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20" name="Google Shape;15120;p67"/>
          <p:cNvGrpSpPr/>
          <p:nvPr/>
        </p:nvGrpSpPr>
        <p:grpSpPr>
          <a:xfrm>
            <a:off x="1779168" y="3805625"/>
            <a:ext cx="282381" cy="343454"/>
            <a:chOff x="1779168" y="3805625"/>
            <a:chExt cx="282381" cy="343454"/>
          </a:xfrm>
        </p:grpSpPr>
        <p:sp>
          <p:nvSpPr>
            <p:cNvPr id="15121" name="Google Shape;15121;p67"/>
            <p:cNvSpPr/>
            <p:nvPr/>
          </p:nvSpPr>
          <p:spPr>
            <a:xfrm>
              <a:off x="1798048" y="3814758"/>
              <a:ext cx="243662" cy="314797"/>
            </a:xfrm>
            <a:custGeom>
              <a:rect b="b" l="l" r="r" t="t"/>
              <a:pathLst>
                <a:path extrusionOk="0" h="21025" w="16274">
                  <a:moveTo>
                    <a:pt x="1" y="0"/>
                  </a:moveTo>
                  <a:lnTo>
                    <a:pt x="1" y="21025"/>
                  </a:lnTo>
                  <a:lnTo>
                    <a:pt x="16274" y="21025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2" name="Google Shape;15122;p67"/>
            <p:cNvSpPr/>
            <p:nvPr/>
          </p:nvSpPr>
          <p:spPr>
            <a:xfrm>
              <a:off x="1798048" y="3814758"/>
              <a:ext cx="54485" cy="314797"/>
            </a:xfrm>
            <a:custGeom>
              <a:rect b="b" l="l" r="r" t="t"/>
              <a:pathLst>
                <a:path extrusionOk="0" h="21025" w="3639">
                  <a:moveTo>
                    <a:pt x="1" y="0"/>
                  </a:moveTo>
                  <a:lnTo>
                    <a:pt x="1" y="21025"/>
                  </a:lnTo>
                  <a:lnTo>
                    <a:pt x="3638" y="21025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3" name="Google Shape;15123;p67"/>
            <p:cNvSpPr/>
            <p:nvPr/>
          </p:nvSpPr>
          <p:spPr>
            <a:xfrm>
              <a:off x="1779168" y="4116319"/>
              <a:ext cx="282381" cy="32760"/>
            </a:xfrm>
            <a:custGeom>
              <a:rect b="b" l="l" r="r" t="t"/>
              <a:pathLst>
                <a:path extrusionOk="0" h="2188" w="18860">
                  <a:moveTo>
                    <a:pt x="694" y="0"/>
                  </a:moveTo>
                  <a:cubicBezTo>
                    <a:pt x="316" y="0"/>
                    <a:pt x="0" y="295"/>
                    <a:pt x="0" y="673"/>
                  </a:cubicBezTo>
                  <a:lnTo>
                    <a:pt x="0" y="1703"/>
                  </a:lnTo>
                  <a:cubicBezTo>
                    <a:pt x="0" y="1977"/>
                    <a:pt x="232" y="2187"/>
                    <a:pt x="484" y="2187"/>
                  </a:cubicBezTo>
                  <a:lnTo>
                    <a:pt x="18376" y="2187"/>
                  </a:lnTo>
                  <a:cubicBezTo>
                    <a:pt x="18649" y="2187"/>
                    <a:pt x="18859" y="1977"/>
                    <a:pt x="18859" y="1703"/>
                  </a:cubicBezTo>
                  <a:lnTo>
                    <a:pt x="18859" y="673"/>
                  </a:lnTo>
                  <a:cubicBezTo>
                    <a:pt x="18859" y="295"/>
                    <a:pt x="18565" y="0"/>
                    <a:pt x="181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4" name="Google Shape;15124;p67"/>
            <p:cNvSpPr/>
            <p:nvPr/>
          </p:nvSpPr>
          <p:spPr>
            <a:xfrm>
              <a:off x="1930585" y="3847488"/>
              <a:ext cx="90359" cy="247750"/>
            </a:xfrm>
            <a:custGeom>
              <a:rect b="b" l="l" r="r" t="t"/>
              <a:pathLst>
                <a:path extrusionOk="0" h="16547" w="6035">
                  <a:moveTo>
                    <a:pt x="168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0" y="16400"/>
                  </a:lnTo>
                  <a:cubicBezTo>
                    <a:pt x="0" y="16484"/>
                    <a:pt x="84" y="16547"/>
                    <a:pt x="168" y="16547"/>
                  </a:cubicBezTo>
                  <a:lnTo>
                    <a:pt x="5866" y="16547"/>
                  </a:lnTo>
                  <a:cubicBezTo>
                    <a:pt x="5950" y="16547"/>
                    <a:pt x="6034" y="16484"/>
                    <a:pt x="6034" y="16400"/>
                  </a:cubicBezTo>
                  <a:lnTo>
                    <a:pt x="6034" y="169"/>
                  </a:lnTo>
                  <a:cubicBezTo>
                    <a:pt x="6034" y="85"/>
                    <a:pt x="5950" y="1"/>
                    <a:pt x="586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5" name="Google Shape;15125;p67"/>
            <p:cNvSpPr/>
            <p:nvPr/>
          </p:nvSpPr>
          <p:spPr>
            <a:xfrm>
              <a:off x="1818830" y="3847488"/>
              <a:ext cx="90988" cy="147659"/>
            </a:xfrm>
            <a:custGeom>
              <a:rect b="b" l="l" r="r" t="t"/>
              <a:pathLst>
                <a:path extrusionOk="0" h="9862" w="6077">
                  <a:moveTo>
                    <a:pt x="169" y="1"/>
                  </a:moveTo>
                  <a:cubicBezTo>
                    <a:pt x="85" y="1"/>
                    <a:pt x="0" y="85"/>
                    <a:pt x="0" y="169"/>
                  </a:cubicBezTo>
                  <a:lnTo>
                    <a:pt x="0" y="9693"/>
                  </a:lnTo>
                  <a:cubicBezTo>
                    <a:pt x="0" y="9777"/>
                    <a:pt x="85" y="9861"/>
                    <a:pt x="169" y="9861"/>
                  </a:cubicBezTo>
                  <a:lnTo>
                    <a:pt x="5908" y="9861"/>
                  </a:lnTo>
                  <a:cubicBezTo>
                    <a:pt x="6013" y="9861"/>
                    <a:pt x="6076" y="9777"/>
                    <a:pt x="6076" y="9693"/>
                  </a:cubicBezTo>
                  <a:lnTo>
                    <a:pt x="6076" y="169"/>
                  </a:lnTo>
                  <a:cubicBezTo>
                    <a:pt x="6076" y="85"/>
                    <a:pt x="6013" y="1"/>
                    <a:pt x="59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6" name="Google Shape;15126;p67"/>
            <p:cNvSpPr/>
            <p:nvPr/>
          </p:nvSpPr>
          <p:spPr>
            <a:xfrm>
              <a:off x="1818830" y="3847802"/>
              <a:ext cx="33703" cy="147344"/>
            </a:xfrm>
            <a:custGeom>
              <a:rect b="b" l="l" r="r" t="t"/>
              <a:pathLst>
                <a:path extrusionOk="0" h="9841" w="2251">
                  <a:moveTo>
                    <a:pt x="169" y="1"/>
                  </a:moveTo>
                  <a:cubicBezTo>
                    <a:pt x="85" y="1"/>
                    <a:pt x="0" y="64"/>
                    <a:pt x="0" y="148"/>
                  </a:cubicBezTo>
                  <a:lnTo>
                    <a:pt x="0" y="9693"/>
                  </a:lnTo>
                  <a:cubicBezTo>
                    <a:pt x="0" y="9777"/>
                    <a:pt x="85" y="9840"/>
                    <a:pt x="169" y="9840"/>
                  </a:cubicBezTo>
                  <a:lnTo>
                    <a:pt x="2250" y="9840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7" name="Google Shape;15127;p67"/>
            <p:cNvSpPr/>
            <p:nvPr/>
          </p:nvSpPr>
          <p:spPr>
            <a:xfrm>
              <a:off x="1831737" y="3916107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8" name="Google Shape;15128;p67"/>
            <p:cNvSpPr/>
            <p:nvPr/>
          </p:nvSpPr>
          <p:spPr>
            <a:xfrm>
              <a:off x="1831737" y="3916107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9" name="Google Shape;15129;p67"/>
            <p:cNvSpPr/>
            <p:nvPr/>
          </p:nvSpPr>
          <p:spPr>
            <a:xfrm>
              <a:off x="1831737" y="3892510"/>
              <a:ext cx="63603" cy="10391"/>
            </a:xfrm>
            <a:custGeom>
              <a:rect b="b" l="l" r="r" t="t"/>
              <a:pathLst>
                <a:path extrusionOk="0" h="694" w="4248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0" name="Google Shape;15130;p67"/>
            <p:cNvSpPr/>
            <p:nvPr/>
          </p:nvSpPr>
          <p:spPr>
            <a:xfrm>
              <a:off x="1831737" y="3892510"/>
              <a:ext cx="20797" cy="10391"/>
            </a:xfrm>
            <a:custGeom>
              <a:rect b="b" l="l" r="r" t="t"/>
              <a:pathLst>
                <a:path extrusionOk="0" h="694" w="1389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1" name="Google Shape;15131;p67"/>
            <p:cNvSpPr/>
            <p:nvPr/>
          </p:nvSpPr>
          <p:spPr>
            <a:xfrm>
              <a:off x="1831737" y="3868584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2" name="Google Shape;15132;p67"/>
            <p:cNvSpPr/>
            <p:nvPr/>
          </p:nvSpPr>
          <p:spPr>
            <a:xfrm>
              <a:off x="1831737" y="3868584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3" name="Google Shape;15133;p67"/>
            <p:cNvSpPr/>
            <p:nvPr/>
          </p:nvSpPr>
          <p:spPr>
            <a:xfrm>
              <a:off x="1831737" y="3940033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4" name="Google Shape;15134;p67"/>
            <p:cNvSpPr/>
            <p:nvPr/>
          </p:nvSpPr>
          <p:spPr>
            <a:xfrm>
              <a:off x="1831737" y="3940033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5" name="Google Shape;15135;p67"/>
            <p:cNvSpPr/>
            <p:nvPr/>
          </p:nvSpPr>
          <p:spPr>
            <a:xfrm>
              <a:off x="1831737" y="3963644"/>
              <a:ext cx="63603" cy="10406"/>
            </a:xfrm>
            <a:custGeom>
              <a:rect b="b" l="l" r="r" t="t"/>
              <a:pathLst>
                <a:path extrusionOk="0" h="695" w="4248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6" name="Google Shape;15136;p67"/>
            <p:cNvSpPr/>
            <p:nvPr/>
          </p:nvSpPr>
          <p:spPr>
            <a:xfrm>
              <a:off x="1831737" y="3963644"/>
              <a:ext cx="20797" cy="10406"/>
            </a:xfrm>
            <a:custGeom>
              <a:rect b="b" l="l" r="r" t="t"/>
              <a:pathLst>
                <a:path extrusionOk="0" h="695" w="1389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7" name="Google Shape;15137;p67"/>
            <p:cNvSpPr/>
            <p:nvPr/>
          </p:nvSpPr>
          <p:spPr>
            <a:xfrm>
              <a:off x="1818830" y="4022202"/>
              <a:ext cx="22369" cy="58557"/>
            </a:xfrm>
            <a:custGeom>
              <a:rect b="b" l="l" r="r" t="t"/>
              <a:pathLst>
                <a:path extrusionOk="0" h="3911" w="1494">
                  <a:moveTo>
                    <a:pt x="0" y="0"/>
                  </a:moveTo>
                  <a:lnTo>
                    <a:pt x="0" y="3911"/>
                  </a:lnTo>
                  <a:lnTo>
                    <a:pt x="841" y="3911"/>
                  </a:lnTo>
                  <a:cubicBezTo>
                    <a:pt x="1199" y="3911"/>
                    <a:pt x="1493" y="3616"/>
                    <a:pt x="1493" y="3259"/>
                  </a:cubicBezTo>
                  <a:lnTo>
                    <a:pt x="1493" y="631"/>
                  </a:lnTo>
                  <a:cubicBezTo>
                    <a:pt x="1493" y="274"/>
                    <a:pt x="1199" y="0"/>
                    <a:pt x="841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8" name="Google Shape;15138;p67"/>
            <p:cNvSpPr/>
            <p:nvPr/>
          </p:nvSpPr>
          <p:spPr>
            <a:xfrm>
              <a:off x="1865739" y="4039510"/>
              <a:ext cx="19839" cy="20168"/>
            </a:xfrm>
            <a:custGeom>
              <a:rect b="b" l="l" r="r" t="t"/>
              <a:pathLst>
                <a:path extrusionOk="0" h="1347" w="1325">
                  <a:moveTo>
                    <a:pt x="652" y="1"/>
                  </a:moveTo>
                  <a:cubicBezTo>
                    <a:pt x="294" y="1"/>
                    <a:pt x="0" y="295"/>
                    <a:pt x="0" y="673"/>
                  </a:cubicBezTo>
                  <a:cubicBezTo>
                    <a:pt x="0" y="1031"/>
                    <a:pt x="294" y="1346"/>
                    <a:pt x="652" y="1346"/>
                  </a:cubicBezTo>
                  <a:cubicBezTo>
                    <a:pt x="1030" y="1346"/>
                    <a:pt x="1325" y="1031"/>
                    <a:pt x="1325" y="673"/>
                  </a:cubicBezTo>
                  <a:cubicBezTo>
                    <a:pt x="1325" y="295"/>
                    <a:pt x="1030" y="1"/>
                    <a:pt x="65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9" name="Google Shape;15139;p67"/>
            <p:cNvSpPr/>
            <p:nvPr/>
          </p:nvSpPr>
          <p:spPr>
            <a:xfrm>
              <a:off x="1813800" y="4009760"/>
              <a:ext cx="10391" cy="83277"/>
            </a:xfrm>
            <a:custGeom>
              <a:rect b="b" l="l" r="r" t="t"/>
              <a:pathLst>
                <a:path extrusionOk="0" h="5562" w="694">
                  <a:moveTo>
                    <a:pt x="347" y="1"/>
                  </a:moveTo>
                  <a:cubicBezTo>
                    <a:pt x="173" y="1"/>
                    <a:pt x="0" y="116"/>
                    <a:pt x="0" y="348"/>
                  </a:cubicBezTo>
                  <a:lnTo>
                    <a:pt x="0" y="5225"/>
                  </a:lnTo>
                  <a:cubicBezTo>
                    <a:pt x="0" y="5415"/>
                    <a:pt x="147" y="5562"/>
                    <a:pt x="336" y="5562"/>
                  </a:cubicBezTo>
                  <a:cubicBezTo>
                    <a:pt x="526" y="5562"/>
                    <a:pt x="694" y="5415"/>
                    <a:pt x="694" y="5225"/>
                  </a:cubicBezTo>
                  <a:lnTo>
                    <a:pt x="694" y="348"/>
                  </a:lnTo>
                  <a:cubicBezTo>
                    <a:pt x="694" y="116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0" name="Google Shape;15140;p67"/>
            <p:cNvSpPr/>
            <p:nvPr/>
          </p:nvSpPr>
          <p:spPr>
            <a:xfrm>
              <a:off x="1930585" y="3967732"/>
              <a:ext cx="90359" cy="20797"/>
            </a:xfrm>
            <a:custGeom>
              <a:rect b="b" l="l" r="r" t="t"/>
              <a:pathLst>
                <a:path extrusionOk="0" h="1389" w="6035">
                  <a:moveTo>
                    <a:pt x="0" y="1"/>
                  </a:moveTo>
                  <a:lnTo>
                    <a:pt x="0" y="1389"/>
                  </a:lnTo>
                  <a:lnTo>
                    <a:pt x="6034" y="1389"/>
                  </a:lnTo>
                  <a:lnTo>
                    <a:pt x="6034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1" name="Google Shape;15141;p67"/>
            <p:cNvSpPr/>
            <p:nvPr/>
          </p:nvSpPr>
          <p:spPr>
            <a:xfrm>
              <a:off x="1992901" y="3889351"/>
              <a:ext cx="28043" cy="78396"/>
            </a:xfrm>
            <a:custGeom>
              <a:rect b="b" l="l" r="r" t="t"/>
              <a:pathLst>
                <a:path extrusionOk="0" h="5236" w="1873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5236"/>
                  </a:lnTo>
                  <a:lnTo>
                    <a:pt x="1872" y="5236"/>
                  </a:lnTo>
                  <a:lnTo>
                    <a:pt x="1872" y="337"/>
                  </a:lnTo>
                  <a:cubicBezTo>
                    <a:pt x="1872" y="148"/>
                    <a:pt x="1725" y="1"/>
                    <a:pt x="1536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2" name="Google Shape;15142;p67"/>
            <p:cNvSpPr/>
            <p:nvPr/>
          </p:nvSpPr>
          <p:spPr>
            <a:xfrm>
              <a:off x="1972134" y="3913591"/>
              <a:ext cx="20782" cy="54156"/>
            </a:xfrm>
            <a:custGeom>
              <a:rect b="b" l="l" r="r" t="t"/>
              <a:pathLst>
                <a:path extrusionOk="0" h="3617" w="1388">
                  <a:moveTo>
                    <a:pt x="337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3617"/>
                  </a:lnTo>
                  <a:lnTo>
                    <a:pt x="1388" y="3617"/>
                  </a:lnTo>
                  <a:lnTo>
                    <a:pt x="1388" y="337"/>
                  </a:lnTo>
                  <a:lnTo>
                    <a:pt x="1367" y="337"/>
                  </a:lnTo>
                  <a:cubicBezTo>
                    <a:pt x="1367" y="148"/>
                    <a:pt x="1220" y="1"/>
                    <a:pt x="1051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3" name="Google Shape;15143;p67"/>
            <p:cNvSpPr/>
            <p:nvPr/>
          </p:nvSpPr>
          <p:spPr>
            <a:xfrm>
              <a:off x="1930585" y="3889980"/>
              <a:ext cx="20782" cy="77767"/>
            </a:xfrm>
            <a:custGeom>
              <a:rect b="b" l="l" r="r" t="t"/>
              <a:pathLst>
                <a:path extrusionOk="0" h="5194" w="1388">
                  <a:moveTo>
                    <a:pt x="336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5194"/>
                  </a:lnTo>
                  <a:lnTo>
                    <a:pt x="1388" y="5194"/>
                  </a:lnTo>
                  <a:lnTo>
                    <a:pt x="1388" y="2440"/>
                  </a:lnTo>
                  <a:lnTo>
                    <a:pt x="1388" y="337"/>
                  </a:lnTo>
                  <a:cubicBezTo>
                    <a:pt x="1388" y="148"/>
                    <a:pt x="1240" y="1"/>
                    <a:pt x="105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4" name="Google Shape;15144;p67"/>
            <p:cNvSpPr/>
            <p:nvPr/>
          </p:nvSpPr>
          <p:spPr>
            <a:xfrm>
              <a:off x="1951352" y="3921467"/>
              <a:ext cx="20797" cy="46280"/>
            </a:xfrm>
            <a:custGeom>
              <a:rect b="b" l="l" r="r" t="t"/>
              <a:pathLst>
                <a:path extrusionOk="0" h="3091" w="1389">
                  <a:moveTo>
                    <a:pt x="337" y="0"/>
                  </a:moveTo>
                  <a:cubicBezTo>
                    <a:pt x="148" y="0"/>
                    <a:pt x="1" y="148"/>
                    <a:pt x="1" y="337"/>
                  </a:cubicBezTo>
                  <a:lnTo>
                    <a:pt x="1" y="3091"/>
                  </a:lnTo>
                  <a:lnTo>
                    <a:pt x="1388" y="3091"/>
                  </a:lnTo>
                  <a:lnTo>
                    <a:pt x="1388" y="337"/>
                  </a:lnTo>
                  <a:cubicBezTo>
                    <a:pt x="1388" y="148"/>
                    <a:pt x="1241" y="0"/>
                    <a:pt x="105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5" name="Google Shape;15145;p67"/>
            <p:cNvSpPr/>
            <p:nvPr/>
          </p:nvSpPr>
          <p:spPr>
            <a:xfrm>
              <a:off x="1974964" y="4026289"/>
              <a:ext cx="44393" cy="68948"/>
            </a:xfrm>
            <a:custGeom>
              <a:rect b="b" l="l" r="r" t="t"/>
              <a:pathLst>
                <a:path extrusionOk="0" h="4605" w="2965">
                  <a:moveTo>
                    <a:pt x="1040" y="0"/>
                  </a:moveTo>
                  <a:cubicBezTo>
                    <a:pt x="1003" y="0"/>
                    <a:pt x="964" y="7"/>
                    <a:pt x="926" y="22"/>
                  </a:cubicBezTo>
                  <a:lnTo>
                    <a:pt x="232" y="316"/>
                  </a:lnTo>
                  <a:cubicBezTo>
                    <a:pt x="64" y="379"/>
                    <a:pt x="0" y="568"/>
                    <a:pt x="64" y="736"/>
                  </a:cubicBezTo>
                  <a:lnTo>
                    <a:pt x="1682" y="4605"/>
                  </a:lnTo>
                  <a:lnTo>
                    <a:pt x="2965" y="4079"/>
                  </a:lnTo>
                  <a:lnTo>
                    <a:pt x="1346" y="190"/>
                  </a:lnTo>
                  <a:cubicBezTo>
                    <a:pt x="1281" y="76"/>
                    <a:pt x="1166" y="0"/>
                    <a:pt x="104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6" name="Google Shape;15146;p67"/>
            <p:cNvSpPr/>
            <p:nvPr/>
          </p:nvSpPr>
          <p:spPr>
            <a:xfrm>
              <a:off x="1930585" y="4017770"/>
              <a:ext cx="20782" cy="77782"/>
            </a:xfrm>
            <a:custGeom>
              <a:rect b="b" l="l" r="r" t="t"/>
              <a:pathLst>
                <a:path extrusionOk="0" h="5195" w="1388">
                  <a:moveTo>
                    <a:pt x="1083" y="0"/>
                  </a:moveTo>
                  <a:cubicBezTo>
                    <a:pt x="1073" y="0"/>
                    <a:pt x="1062" y="1"/>
                    <a:pt x="1051" y="2"/>
                  </a:cubicBezTo>
                  <a:lnTo>
                    <a:pt x="336" y="2"/>
                  </a:lnTo>
                  <a:cubicBezTo>
                    <a:pt x="147" y="2"/>
                    <a:pt x="0" y="149"/>
                    <a:pt x="0" y="338"/>
                  </a:cubicBezTo>
                  <a:lnTo>
                    <a:pt x="0" y="4880"/>
                  </a:lnTo>
                  <a:cubicBezTo>
                    <a:pt x="0" y="5048"/>
                    <a:pt x="147" y="5195"/>
                    <a:pt x="315" y="5195"/>
                  </a:cubicBezTo>
                  <a:lnTo>
                    <a:pt x="1388" y="5195"/>
                  </a:lnTo>
                  <a:lnTo>
                    <a:pt x="1388" y="2125"/>
                  </a:lnTo>
                  <a:lnTo>
                    <a:pt x="1388" y="338"/>
                  </a:lnTo>
                  <a:cubicBezTo>
                    <a:pt x="1388" y="160"/>
                    <a:pt x="1257" y="0"/>
                    <a:pt x="1083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7" name="Google Shape;15147;p67"/>
            <p:cNvSpPr/>
            <p:nvPr/>
          </p:nvSpPr>
          <p:spPr>
            <a:xfrm>
              <a:off x="1951352" y="4044855"/>
              <a:ext cx="20797" cy="50697"/>
            </a:xfrm>
            <a:custGeom>
              <a:rect b="b" l="l" r="r" t="t"/>
              <a:pathLst>
                <a:path extrusionOk="0" h="3386" w="1389">
                  <a:moveTo>
                    <a:pt x="316" y="1"/>
                  </a:moveTo>
                  <a:cubicBezTo>
                    <a:pt x="148" y="1"/>
                    <a:pt x="1" y="148"/>
                    <a:pt x="1" y="316"/>
                  </a:cubicBezTo>
                  <a:lnTo>
                    <a:pt x="1" y="3386"/>
                  </a:lnTo>
                  <a:lnTo>
                    <a:pt x="1388" y="3386"/>
                  </a:lnTo>
                  <a:lnTo>
                    <a:pt x="1388" y="316"/>
                  </a:lnTo>
                  <a:cubicBezTo>
                    <a:pt x="1388" y="148"/>
                    <a:pt x="1241" y="1"/>
                    <a:pt x="107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8" name="Google Shape;15148;p67"/>
            <p:cNvSpPr/>
            <p:nvPr/>
          </p:nvSpPr>
          <p:spPr>
            <a:xfrm>
              <a:off x="1789245" y="3805625"/>
              <a:ext cx="261914" cy="21426"/>
            </a:xfrm>
            <a:custGeom>
              <a:rect b="b" l="l" r="r" t="t"/>
              <a:pathLst>
                <a:path extrusionOk="0" h="1431" w="17493">
                  <a:moveTo>
                    <a:pt x="463" y="0"/>
                  </a:moveTo>
                  <a:cubicBezTo>
                    <a:pt x="210" y="0"/>
                    <a:pt x="0" y="211"/>
                    <a:pt x="0" y="484"/>
                  </a:cubicBezTo>
                  <a:lnTo>
                    <a:pt x="0" y="947"/>
                  </a:lnTo>
                  <a:cubicBezTo>
                    <a:pt x="0" y="1220"/>
                    <a:pt x="210" y="1430"/>
                    <a:pt x="463" y="1430"/>
                  </a:cubicBezTo>
                  <a:lnTo>
                    <a:pt x="17030" y="1430"/>
                  </a:lnTo>
                  <a:cubicBezTo>
                    <a:pt x="17282" y="1430"/>
                    <a:pt x="17492" y="1220"/>
                    <a:pt x="17492" y="947"/>
                  </a:cubicBezTo>
                  <a:lnTo>
                    <a:pt x="17492" y="484"/>
                  </a:lnTo>
                  <a:cubicBezTo>
                    <a:pt x="17492" y="211"/>
                    <a:pt x="17282" y="0"/>
                    <a:pt x="1703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49" name="Google Shape;15149;p67"/>
          <p:cNvGrpSpPr/>
          <p:nvPr/>
        </p:nvGrpSpPr>
        <p:grpSpPr>
          <a:xfrm>
            <a:off x="2593522" y="2407029"/>
            <a:ext cx="391606" cy="364535"/>
            <a:chOff x="2593522" y="2407029"/>
            <a:chExt cx="391606" cy="364535"/>
          </a:xfrm>
        </p:grpSpPr>
        <p:sp>
          <p:nvSpPr>
            <p:cNvPr id="15150" name="Google Shape;15150;p67"/>
            <p:cNvSpPr/>
            <p:nvPr/>
          </p:nvSpPr>
          <p:spPr>
            <a:xfrm>
              <a:off x="2602641" y="2573867"/>
              <a:ext cx="97291" cy="197697"/>
            </a:xfrm>
            <a:custGeom>
              <a:rect b="b" l="l" r="r" t="t"/>
              <a:pathLst>
                <a:path extrusionOk="0" h="13204" w="6498">
                  <a:moveTo>
                    <a:pt x="1" y="0"/>
                  </a:moveTo>
                  <a:lnTo>
                    <a:pt x="1" y="12678"/>
                  </a:lnTo>
                  <a:cubicBezTo>
                    <a:pt x="1" y="12972"/>
                    <a:pt x="232" y="13203"/>
                    <a:pt x="527" y="13203"/>
                  </a:cubicBezTo>
                  <a:lnTo>
                    <a:pt x="6497" y="13203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1" name="Google Shape;15151;p67"/>
            <p:cNvSpPr/>
            <p:nvPr/>
          </p:nvSpPr>
          <p:spPr>
            <a:xfrm>
              <a:off x="2680078" y="2573867"/>
              <a:ext cx="19854" cy="156148"/>
            </a:xfrm>
            <a:custGeom>
              <a:rect b="b" l="l" r="r" t="t"/>
              <a:pathLst>
                <a:path extrusionOk="0" h="10429" w="1326">
                  <a:moveTo>
                    <a:pt x="548" y="0"/>
                  </a:moveTo>
                  <a:lnTo>
                    <a:pt x="548" y="6581"/>
                  </a:lnTo>
                  <a:cubicBezTo>
                    <a:pt x="548" y="6707"/>
                    <a:pt x="485" y="6854"/>
                    <a:pt x="379" y="6959"/>
                  </a:cubicBezTo>
                  <a:lnTo>
                    <a:pt x="169" y="7169"/>
                  </a:lnTo>
                  <a:cubicBezTo>
                    <a:pt x="64" y="7274"/>
                    <a:pt x="1" y="7401"/>
                    <a:pt x="22" y="7548"/>
                  </a:cubicBezTo>
                  <a:lnTo>
                    <a:pt x="22" y="10428"/>
                  </a:lnTo>
                  <a:lnTo>
                    <a:pt x="1325" y="10428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2" name="Google Shape;15152;p67"/>
            <p:cNvSpPr/>
            <p:nvPr/>
          </p:nvSpPr>
          <p:spPr>
            <a:xfrm>
              <a:off x="2602641" y="2742907"/>
              <a:ext cx="57629" cy="28657"/>
            </a:xfrm>
            <a:custGeom>
              <a:rect b="b" l="l" r="r" t="t"/>
              <a:pathLst>
                <a:path extrusionOk="0" h="1914" w="3849">
                  <a:moveTo>
                    <a:pt x="1" y="0"/>
                  </a:moveTo>
                  <a:lnTo>
                    <a:pt x="1" y="1388"/>
                  </a:lnTo>
                  <a:cubicBezTo>
                    <a:pt x="1" y="1682"/>
                    <a:pt x="232" y="1913"/>
                    <a:pt x="548" y="1913"/>
                  </a:cubicBezTo>
                  <a:lnTo>
                    <a:pt x="3848" y="1913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3" name="Google Shape;15153;p67"/>
            <p:cNvSpPr/>
            <p:nvPr/>
          </p:nvSpPr>
          <p:spPr>
            <a:xfrm>
              <a:off x="2593522" y="2516552"/>
              <a:ext cx="106410" cy="57330"/>
            </a:xfrm>
            <a:custGeom>
              <a:rect b="b" l="l" r="r" t="t"/>
              <a:pathLst>
                <a:path extrusionOk="0" h="3829" w="7107">
                  <a:moveTo>
                    <a:pt x="783" y="0"/>
                  </a:moveTo>
                  <a:cubicBezTo>
                    <a:pt x="526" y="0"/>
                    <a:pt x="315" y="203"/>
                    <a:pt x="295" y="464"/>
                  </a:cubicBezTo>
                  <a:lnTo>
                    <a:pt x="42" y="3239"/>
                  </a:lnTo>
                  <a:cubicBezTo>
                    <a:pt x="0" y="3555"/>
                    <a:pt x="253" y="3828"/>
                    <a:pt x="568" y="3828"/>
                  </a:cubicBezTo>
                  <a:lnTo>
                    <a:pt x="7106" y="3828"/>
                  </a:lnTo>
                  <a:lnTo>
                    <a:pt x="7106" y="2"/>
                  </a:lnTo>
                  <a:lnTo>
                    <a:pt x="820" y="2"/>
                  </a:lnTo>
                  <a:cubicBezTo>
                    <a:pt x="808" y="1"/>
                    <a:pt x="795" y="0"/>
                    <a:pt x="78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4" name="Google Shape;15154;p67"/>
            <p:cNvSpPr/>
            <p:nvPr/>
          </p:nvSpPr>
          <p:spPr>
            <a:xfrm>
              <a:off x="2593522" y="2516567"/>
              <a:ext cx="106410" cy="56985"/>
            </a:xfrm>
            <a:custGeom>
              <a:rect b="b" l="l" r="r" t="t"/>
              <a:pathLst>
                <a:path extrusionOk="0" h="3806" w="7107">
                  <a:moveTo>
                    <a:pt x="5719" y="1"/>
                  </a:moveTo>
                  <a:lnTo>
                    <a:pt x="5719" y="1809"/>
                  </a:lnTo>
                  <a:cubicBezTo>
                    <a:pt x="5719" y="1956"/>
                    <a:pt x="5782" y="2082"/>
                    <a:pt x="5887" y="2187"/>
                  </a:cubicBezTo>
                  <a:lnTo>
                    <a:pt x="6097" y="2397"/>
                  </a:lnTo>
                  <a:cubicBezTo>
                    <a:pt x="6181" y="2481"/>
                    <a:pt x="6244" y="2587"/>
                    <a:pt x="6244" y="2713"/>
                  </a:cubicBezTo>
                  <a:lnTo>
                    <a:pt x="84" y="2713"/>
                  </a:lnTo>
                  <a:lnTo>
                    <a:pt x="21" y="3238"/>
                  </a:lnTo>
                  <a:cubicBezTo>
                    <a:pt x="0" y="3533"/>
                    <a:pt x="232" y="3806"/>
                    <a:pt x="547" y="3806"/>
                  </a:cubicBezTo>
                  <a:lnTo>
                    <a:pt x="7106" y="3806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5" name="Google Shape;15155;p67"/>
            <p:cNvSpPr/>
            <p:nvPr/>
          </p:nvSpPr>
          <p:spPr>
            <a:xfrm>
              <a:off x="2629726" y="2602794"/>
              <a:ext cx="43136" cy="61432"/>
            </a:xfrm>
            <a:custGeom>
              <a:rect b="b" l="l" r="r" t="t"/>
              <a:pathLst>
                <a:path extrusionOk="0" h="4103" w="2881">
                  <a:moveTo>
                    <a:pt x="1482" y="0"/>
                  </a:moveTo>
                  <a:cubicBezTo>
                    <a:pt x="1458" y="0"/>
                    <a:pt x="1433" y="1"/>
                    <a:pt x="1409" y="2"/>
                  </a:cubicBezTo>
                  <a:cubicBezTo>
                    <a:pt x="631" y="23"/>
                    <a:pt x="0" y="675"/>
                    <a:pt x="0" y="1453"/>
                  </a:cubicBezTo>
                  <a:lnTo>
                    <a:pt x="0" y="3766"/>
                  </a:lnTo>
                  <a:cubicBezTo>
                    <a:pt x="0" y="3955"/>
                    <a:pt x="147" y="4102"/>
                    <a:pt x="336" y="4102"/>
                  </a:cubicBezTo>
                  <a:lnTo>
                    <a:pt x="2565" y="4102"/>
                  </a:lnTo>
                  <a:cubicBezTo>
                    <a:pt x="2733" y="4102"/>
                    <a:pt x="2880" y="3955"/>
                    <a:pt x="2880" y="3766"/>
                  </a:cubicBezTo>
                  <a:lnTo>
                    <a:pt x="2880" y="1432"/>
                  </a:lnTo>
                  <a:cubicBezTo>
                    <a:pt x="2880" y="637"/>
                    <a:pt x="2248" y="0"/>
                    <a:pt x="148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6" name="Google Shape;15156;p67"/>
            <p:cNvSpPr/>
            <p:nvPr/>
          </p:nvSpPr>
          <p:spPr>
            <a:xfrm>
              <a:off x="2646091" y="2602704"/>
              <a:ext cx="26771" cy="61522"/>
            </a:xfrm>
            <a:custGeom>
              <a:rect b="b" l="l" r="r" t="t"/>
              <a:pathLst>
                <a:path extrusionOk="0" h="4109" w="1788">
                  <a:moveTo>
                    <a:pt x="260" y="0"/>
                  </a:moveTo>
                  <a:cubicBezTo>
                    <a:pt x="174" y="0"/>
                    <a:pt x="93" y="20"/>
                    <a:pt x="0" y="50"/>
                  </a:cubicBezTo>
                  <a:cubicBezTo>
                    <a:pt x="652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72" y="4108"/>
                  </a:lnTo>
                  <a:cubicBezTo>
                    <a:pt x="1640" y="4108"/>
                    <a:pt x="1787" y="3961"/>
                    <a:pt x="1787" y="3772"/>
                  </a:cubicBezTo>
                  <a:lnTo>
                    <a:pt x="1787" y="1459"/>
                  </a:lnTo>
                  <a:cubicBezTo>
                    <a:pt x="1787" y="660"/>
                    <a:pt x="1157" y="8"/>
                    <a:pt x="358" y="8"/>
                  </a:cubicBezTo>
                  <a:cubicBezTo>
                    <a:pt x="324" y="3"/>
                    <a:pt x="292" y="0"/>
                    <a:pt x="26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7" name="Google Shape;15157;p67"/>
            <p:cNvSpPr/>
            <p:nvPr/>
          </p:nvSpPr>
          <p:spPr>
            <a:xfrm>
              <a:off x="2878719" y="2573867"/>
              <a:ext cx="97276" cy="197697"/>
            </a:xfrm>
            <a:custGeom>
              <a:rect b="b" l="l" r="r" t="t"/>
              <a:pathLst>
                <a:path extrusionOk="0" h="13204" w="6497">
                  <a:moveTo>
                    <a:pt x="0" y="0"/>
                  </a:moveTo>
                  <a:lnTo>
                    <a:pt x="0" y="13203"/>
                  </a:lnTo>
                  <a:lnTo>
                    <a:pt x="5971" y="13203"/>
                  </a:lnTo>
                  <a:cubicBezTo>
                    <a:pt x="6245" y="13203"/>
                    <a:pt x="6497" y="12972"/>
                    <a:pt x="6497" y="12678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8" name="Google Shape;15158;p67"/>
            <p:cNvSpPr/>
            <p:nvPr/>
          </p:nvSpPr>
          <p:spPr>
            <a:xfrm>
              <a:off x="2959929" y="2573867"/>
              <a:ext cx="15751" cy="197697"/>
            </a:xfrm>
            <a:custGeom>
              <a:rect b="b" l="l" r="r" t="t"/>
              <a:pathLst>
                <a:path extrusionOk="0" h="13204" w="1052">
                  <a:moveTo>
                    <a:pt x="1" y="0"/>
                  </a:moveTo>
                  <a:lnTo>
                    <a:pt x="1" y="13203"/>
                  </a:lnTo>
                  <a:lnTo>
                    <a:pt x="526" y="13203"/>
                  </a:lnTo>
                  <a:cubicBezTo>
                    <a:pt x="821" y="13203"/>
                    <a:pt x="1052" y="12972"/>
                    <a:pt x="1052" y="1267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9" name="Google Shape;15159;p67"/>
            <p:cNvSpPr/>
            <p:nvPr/>
          </p:nvSpPr>
          <p:spPr>
            <a:xfrm>
              <a:off x="2878719" y="2573867"/>
              <a:ext cx="20782" cy="156148"/>
            </a:xfrm>
            <a:custGeom>
              <a:rect b="b" l="l" r="r" t="t"/>
              <a:pathLst>
                <a:path extrusionOk="0" h="10429" w="1388">
                  <a:moveTo>
                    <a:pt x="0" y="0"/>
                  </a:moveTo>
                  <a:lnTo>
                    <a:pt x="0" y="10428"/>
                  </a:lnTo>
                  <a:lnTo>
                    <a:pt x="1388" y="10428"/>
                  </a:lnTo>
                  <a:lnTo>
                    <a:pt x="1388" y="7548"/>
                  </a:lnTo>
                  <a:cubicBezTo>
                    <a:pt x="1388" y="7401"/>
                    <a:pt x="1325" y="7274"/>
                    <a:pt x="1220" y="7169"/>
                  </a:cubicBezTo>
                  <a:lnTo>
                    <a:pt x="1009" y="6959"/>
                  </a:lnTo>
                  <a:cubicBezTo>
                    <a:pt x="904" y="6854"/>
                    <a:pt x="841" y="6707"/>
                    <a:pt x="841" y="6581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0" name="Google Shape;15160;p67"/>
            <p:cNvSpPr/>
            <p:nvPr/>
          </p:nvSpPr>
          <p:spPr>
            <a:xfrm>
              <a:off x="2918381" y="2742907"/>
              <a:ext cx="57614" cy="28657"/>
            </a:xfrm>
            <a:custGeom>
              <a:rect b="b" l="l" r="r" t="t"/>
              <a:pathLst>
                <a:path extrusionOk="0" h="1914" w="3848">
                  <a:moveTo>
                    <a:pt x="0" y="0"/>
                  </a:moveTo>
                  <a:lnTo>
                    <a:pt x="0" y="1913"/>
                  </a:lnTo>
                  <a:lnTo>
                    <a:pt x="3322" y="1913"/>
                  </a:lnTo>
                  <a:cubicBezTo>
                    <a:pt x="3617" y="1913"/>
                    <a:pt x="3848" y="1682"/>
                    <a:pt x="3848" y="1388"/>
                  </a:cubicBez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1" name="Google Shape;15161;p67"/>
            <p:cNvSpPr/>
            <p:nvPr/>
          </p:nvSpPr>
          <p:spPr>
            <a:xfrm>
              <a:off x="2959929" y="2742907"/>
              <a:ext cx="15751" cy="28657"/>
            </a:xfrm>
            <a:custGeom>
              <a:rect b="b" l="l" r="r" t="t"/>
              <a:pathLst>
                <a:path extrusionOk="0" h="1914" w="1052">
                  <a:moveTo>
                    <a:pt x="1" y="0"/>
                  </a:moveTo>
                  <a:lnTo>
                    <a:pt x="1" y="1913"/>
                  </a:lnTo>
                  <a:lnTo>
                    <a:pt x="526" y="1913"/>
                  </a:lnTo>
                  <a:cubicBezTo>
                    <a:pt x="821" y="1913"/>
                    <a:pt x="1052" y="1682"/>
                    <a:pt x="1052" y="138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2" name="Google Shape;15162;p67"/>
            <p:cNvSpPr/>
            <p:nvPr/>
          </p:nvSpPr>
          <p:spPr>
            <a:xfrm>
              <a:off x="2878719" y="2516552"/>
              <a:ext cx="106410" cy="57330"/>
            </a:xfrm>
            <a:custGeom>
              <a:rect b="b" l="l" r="r" t="t"/>
              <a:pathLst>
                <a:path extrusionOk="0" h="3829" w="7107">
                  <a:moveTo>
                    <a:pt x="6306" y="0"/>
                  </a:moveTo>
                  <a:cubicBezTo>
                    <a:pt x="6293" y="0"/>
                    <a:pt x="6279" y="1"/>
                    <a:pt x="6266" y="2"/>
                  </a:cubicBezTo>
                  <a:lnTo>
                    <a:pt x="0" y="2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791" y="464"/>
                  </a:lnTo>
                  <a:cubicBezTo>
                    <a:pt x="6771" y="203"/>
                    <a:pt x="6579" y="0"/>
                    <a:pt x="6306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3" name="Google Shape;15163;p67"/>
            <p:cNvSpPr/>
            <p:nvPr/>
          </p:nvSpPr>
          <p:spPr>
            <a:xfrm>
              <a:off x="2878719" y="2516552"/>
              <a:ext cx="106410" cy="57330"/>
            </a:xfrm>
            <a:custGeom>
              <a:rect b="b" l="l" r="r" t="t"/>
              <a:pathLst>
                <a:path extrusionOk="0" h="3829" w="7107">
                  <a:moveTo>
                    <a:pt x="6324" y="0"/>
                  </a:moveTo>
                  <a:cubicBezTo>
                    <a:pt x="6312" y="0"/>
                    <a:pt x="6299" y="1"/>
                    <a:pt x="6287" y="2"/>
                  </a:cubicBezTo>
                  <a:lnTo>
                    <a:pt x="5635" y="2"/>
                  </a:lnTo>
                  <a:lnTo>
                    <a:pt x="5845" y="2125"/>
                  </a:lnTo>
                  <a:cubicBezTo>
                    <a:pt x="5887" y="2440"/>
                    <a:pt x="5635" y="2714"/>
                    <a:pt x="5319" y="2714"/>
                  </a:cubicBezTo>
                  <a:lnTo>
                    <a:pt x="0" y="2714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812" y="464"/>
                  </a:lnTo>
                  <a:cubicBezTo>
                    <a:pt x="6792" y="203"/>
                    <a:pt x="6581" y="0"/>
                    <a:pt x="63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4" name="Google Shape;15164;p67"/>
            <p:cNvSpPr/>
            <p:nvPr/>
          </p:nvSpPr>
          <p:spPr>
            <a:xfrm>
              <a:off x="2675991" y="2714249"/>
              <a:ext cx="226669" cy="28672"/>
            </a:xfrm>
            <a:custGeom>
              <a:rect b="b" l="l" r="r" t="t"/>
              <a:pathLst>
                <a:path extrusionOk="0" h="1915" w="15139">
                  <a:moveTo>
                    <a:pt x="526" y="1"/>
                  </a:moveTo>
                  <a:cubicBezTo>
                    <a:pt x="232" y="1"/>
                    <a:pt x="1" y="232"/>
                    <a:pt x="1" y="527"/>
                  </a:cubicBezTo>
                  <a:lnTo>
                    <a:pt x="1" y="1914"/>
                  </a:lnTo>
                  <a:lnTo>
                    <a:pt x="15138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5" name="Google Shape;15165;p67"/>
            <p:cNvSpPr/>
            <p:nvPr/>
          </p:nvSpPr>
          <p:spPr>
            <a:xfrm>
              <a:off x="2676305" y="2714249"/>
              <a:ext cx="226354" cy="28672"/>
            </a:xfrm>
            <a:custGeom>
              <a:rect b="b" l="l" r="r" t="t"/>
              <a:pathLst>
                <a:path extrusionOk="0" h="1915" w="15118">
                  <a:moveTo>
                    <a:pt x="14465" y="1"/>
                  </a:moveTo>
                  <a:lnTo>
                    <a:pt x="14465" y="737"/>
                  </a:lnTo>
                  <a:cubicBezTo>
                    <a:pt x="14465" y="1031"/>
                    <a:pt x="14234" y="1262"/>
                    <a:pt x="13940" y="1262"/>
                  </a:cubicBezTo>
                  <a:lnTo>
                    <a:pt x="1" y="1262"/>
                  </a:lnTo>
                  <a:lnTo>
                    <a:pt x="1" y="1914"/>
                  </a:lnTo>
                  <a:lnTo>
                    <a:pt x="15117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6" name="Google Shape;15166;p67"/>
            <p:cNvSpPr/>
            <p:nvPr/>
          </p:nvSpPr>
          <p:spPr>
            <a:xfrm>
              <a:off x="2660255" y="2742907"/>
              <a:ext cx="258141" cy="28657"/>
            </a:xfrm>
            <a:custGeom>
              <a:rect b="b" l="l" r="r" t="t"/>
              <a:pathLst>
                <a:path extrusionOk="0" h="1914" w="17241">
                  <a:moveTo>
                    <a:pt x="0" y="0"/>
                  </a:move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7" name="Google Shape;15167;p67"/>
            <p:cNvSpPr/>
            <p:nvPr/>
          </p:nvSpPr>
          <p:spPr>
            <a:xfrm>
              <a:off x="2660255" y="2742907"/>
              <a:ext cx="258141" cy="28657"/>
            </a:xfrm>
            <a:custGeom>
              <a:rect b="b" l="l" r="r" t="t"/>
              <a:pathLst>
                <a:path extrusionOk="0" h="1914" w="17241">
                  <a:moveTo>
                    <a:pt x="16610" y="0"/>
                  </a:moveTo>
                  <a:lnTo>
                    <a:pt x="16610" y="736"/>
                  </a:lnTo>
                  <a:cubicBezTo>
                    <a:pt x="16610" y="1030"/>
                    <a:pt x="16378" y="1262"/>
                    <a:pt x="16084" y="1262"/>
                  </a:cubicBezTo>
                  <a:lnTo>
                    <a:pt x="0" y="1262"/>
                  </a:ln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8" name="Google Shape;15168;p67"/>
            <p:cNvSpPr/>
            <p:nvPr/>
          </p:nvSpPr>
          <p:spPr>
            <a:xfrm>
              <a:off x="2715968" y="2516567"/>
              <a:ext cx="147344" cy="197697"/>
            </a:xfrm>
            <a:custGeom>
              <a:rect b="b" l="l" r="r" t="t"/>
              <a:pathLst>
                <a:path extrusionOk="0" h="13204" w="9841">
                  <a:moveTo>
                    <a:pt x="1" y="1"/>
                  </a:moveTo>
                  <a:lnTo>
                    <a:pt x="1" y="13204"/>
                  </a:lnTo>
                  <a:lnTo>
                    <a:pt x="9840" y="13204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9" name="Google Shape;15169;p67"/>
            <p:cNvSpPr/>
            <p:nvPr/>
          </p:nvSpPr>
          <p:spPr>
            <a:xfrm>
              <a:off x="2763191" y="2618560"/>
              <a:ext cx="52583" cy="95704"/>
            </a:xfrm>
            <a:custGeom>
              <a:rect b="b" l="l" r="r" t="t"/>
              <a:pathLst>
                <a:path extrusionOk="0" h="6392" w="3512">
                  <a:moveTo>
                    <a:pt x="1748" y="0"/>
                  </a:moveTo>
                  <a:cubicBezTo>
                    <a:pt x="1540" y="0"/>
                    <a:pt x="1335" y="64"/>
                    <a:pt x="1157" y="190"/>
                  </a:cubicBezTo>
                  <a:lnTo>
                    <a:pt x="463" y="652"/>
                  </a:lnTo>
                  <a:cubicBezTo>
                    <a:pt x="169" y="841"/>
                    <a:pt x="0" y="1178"/>
                    <a:pt x="0" y="1535"/>
                  </a:cubicBezTo>
                  <a:lnTo>
                    <a:pt x="0" y="6392"/>
                  </a:lnTo>
                  <a:lnTo>
                    <a:pt x="3511" y="6392"/>
                  </a:lnTo>
                  <a:lnTo>
                    <a:pt x="3511" y="1535"/>
                  </a:lnTo>
                  <a:cubicBezTo>
                    <a:pt x="3511" y="1178"/>
                    <a:pt x="3322" y="841"/>
                    <a:pt x="3028" y="652"/>
                  </a:cubicBezTo>
                  <a:lnTo>
                    <a:pt x="2355" y="190"/>
                  </a:lnTo>
                  <a:cubicBezTo>
                    <a:pt x="2166" y="64"/>
                    <a:pt x="1956" y="0"/>
                    <a:pt x="1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0" name="Google Shape;15170;p67"/>
            <p:cNvSpPr/>
            <p:nvPr/>
          </p:nvSpPr>
          <p:spPr>
            <a:xfrm>
              <a:off x="2783329" y="2618515"/>
              <a:ext cx="32445" cy="95749"/>
            </a:xfrm>
            <a:custGeom>
              <a:rect b="b" l="l" r="r" t="t"/>
              <a:pathLst>
                <a:path extrusionOk="0" h="6395" w="2167">
                  <a:moveTo>
                    <a:pt x="414" y="0"/>
                  </a:moveTo>
                  <a:cubicBezTo>
                    <a:pt x="275" y="0"/>
                    <a:pt x="135" y="29"/>
                    <a:pt x="1" y="88"/>
                  </a:cubicBezTo>
                  <a:cubicBezTo>
                    <a:pt x="64" y="109"/>
                    <a:pt x="148" y="151"/>
                    <a:pt x="211" y="193"/>
                  </a:cubicBezTo>
                  <a:lnTo>
                    <a:pt x="905" y="655"/>
                  </a:lnTo>
                  <a:cubicBezTo>
                    <a:pt x="1199" y="844"/>
                    <a:pt x="1368" y="1181"/>
                    <a:pt x="1368" y="1538"/>
                  </a:cubicBezTo>
                  <a:lnTo>
                    <a:pt x="1368" y="6395"/>
                  </a:lnTo>
                  <a:lnTo>
                    <a:pt x="2166" y="6395"/>
                  </a:lnTo>
                  <a:lnTo>
                    <a:pt x="2166" y="1538"/>
                  </a:lnTo>
                  <a:cubicBezTo>
                    <a:pt x="2166" y="1181"/>
                    <a:pt x="1977" y="844"/>
                    <a:pt x="1683" y="655"/>
                  </a:cubicBezTo>
                  <a:lnTo>
                    <a:pt x="1010" y="193"/>
                  </a:lnTo>
                  <a:cubicBezTo>
                    <a:pt x="833" y="66"/>
                    <a:pt x="625" y="0"/>
                    <a:pt x="4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1" name="Google Shape;15171;p67"/>
            <p:cNvSpPr/>
            <p:nvPr/>
          </p:nvSpPr>
          <p:spPr>
            <a:xfrm>
              <a:off x="2692041" y="2516253"/>
              <a:ext cx="47867" cy="32131"/>
            </a:xfrm>
            <a:custGeom>
              <a:rect b="b" l="l" r="r" t="t"/>
              <a:pathLst>
                <a:path extrusionOk="0" h="2146" w="3197">
                  <a:moveTo>
                    <a:pt x="1" y="1"/>
                  </a:moveTo>
                  <a:lnTo>
                    <a:pt x="1" y="1472"/>
                  </a:lnTo>
                  <a:cubicBezTo>
                    <a:pt x="1" y="1556"/>
                    <a:pt x="43" y="1640"/>
                    <a:pt x="106" y="1704"/>
                  </a:cubicBezTo>
                  <a:lnTo>
                    <a:pt x="526" y="2145"/>
                  </a:lnTo>
                  <a:lnTo>
                    <a:pt x="2671" y="2145"/>
                  </a:lnTo>
                  <a:lnTo>
                    <a:pt x="3112" y="1704"/>
                  </a:lnTo>
                  <a:cubicBezTo>
                    <a:pt x="3155" y="1640"/>
                    <a:pt x="3197" y="1556"/>
                    <a:pt x="3197" y="1472"/>
                  </a:cubicBezTo>
                  <a:lnTo>
                    <a:pt x="319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2" name="Google Shape;15172;p67"/>
            <p:cNvSpPr/>
            <p:nvPr/>
          </p:nvSpPr>
          <p:spPr>
            <a:xfrm>
              <a:off x="2719112" y="2516253"/>
              <a:ext cx="20797" cy="31817"/>
            </a:xfrm>
            <a:custGeom>
              <a:rect b="b" l="l" r="r" t="t"/>
              <a:pathLst>
                <a:path extrusionOk="0" h="2125" w="1389">
                  <a:moveTo>
                    <a:pt x="1389" y="1"/>
                  </a:moveTo>
                  <a:lnTo>
                    <a:pt x="527" y="22"/>
                  </a:lnTo>
                  <a:lnTo>
                    <a:pt x="527" y="1598"/>
                  </a:lnTo>
                  <a:lnTo>
                    <a:pt x="1" y="2124"/>
                  </a:lnTo>
                  <a:lnTo>
                    <a:pt x="863" y="2124"/>
                  </a:lnTo>
                  <a:lnTo>
                    <a:pt x="1304" y="1704"/>
                  </a:lnTo>
                  <a:cubicBezTo>
                    <a:pt x="1368" y="1640"/>
                    <a:pt x="1389" y="1556"/>
                    <a:pt x="1389" y="1472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3" name="Google Shape;15173;p67"/>
            <p:cNvSpPr/>
            <p:nvPr/>
          </p:nvSpPr>
          <p:spPr>
            <a:xfrm>
              <a:off x="2692041" y="2682148"/>
              <a:ext cx="47867" cy="32116"/>
            </a:xfrm>
            <a:custGeom>
              <a:rect b="b" l="l" r="r" t="t"/>
              <a:pathLst>
                <a:path extrusionOk="0" h="2145" w="3197">
                  <a:moveTo>
                    <a:pt x="526" y="0"/>
                  </a:moveTo>
                  <a:lnTo>
                    <a:pt x="85" y="442"/>
                  </a:lnTo>
                  <a:cubicBezTo>
                    <a:pt x="22" y="505"/>
                    <a:pt x="1" y="589"/>
                    <a:pt x="1" y="673"/>
                  </a:cubicBezTo>
                  <a:lnTo>
                    <a:pt x="1" y="2145"/>
                  </a:lnTo>
                  <a:lnTo>
                    <a:pt x="3197" y="2145"/>
                  </a:lnTo>
                  <a:lnTo>
                    <a:pt x="3197" y="673"/>
                  </a:lnTo>
                  <a:cubicBezTo>
                    <a:pt x="3197" y="589"/>
                    <a:pt x="3155" y="505"/>
                    <a:pt x="3091" y="442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4" name="Google Shape;15174;p67"/>
            <p:cNvSpPr/>
            <p:nvPr/>
          </p:nvSpPr>
          <p:spPr>
            <a:xfrm>
              <a:off x="2719112" y="2682148"/>
              <a:ext cx="20797" cy="31802"/>
            </a:xfrm>
            <a:custGeom>
              <a:rect b="b" l="l" r="r" t="t"/>
              <a:pathLst>
                <a:path extrusionOk="0" h="2124" w="1389">
                  <a:moveTo>
                    <a:pt x="1" y="0"/>
                  </a:moveTo>
                  <a:lnTo>
                    <a:pt x="527" y="526"/>
                  </a:lnTo>
                  <a:lnTo>
                    <a:pt x="527" y="2124"/>
                  </a:lnTo>
                  <a:lnTo>
                    <a:pt x="1389" y="2124"/>
                  </a:lnTo>
                  <a:lnTo>
                    <a:pt x="1389" y="673"/>
                  </a:lnTo>
                  <a:cubicBezTo>
                    <a:pt x="1389" y="589"/>
                    <a:pt x="1347" y="505"/>
                    <a:pt x="1283" y="442"/>
                  </a:cubicBezTo>
                  <a:lnTo>
                    <a:pt x="86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5" name="Google Shape;15175;p67"/>
            <p:cNvSpPr/>
            <p:nvPr/>
          </p:nvSpPr>
          <p:spPr>
            <a:xfrm>
              <a:off x="2699917" y="2548369"/>
              <a:ext cx="31802" cy="133794"/>
            </a:xfrm>
            <a:custGeom>
              <a:rect b="b" l="l" r="r" t="t"/>
              <a:pathLst>
                <a:path extrusionOk="0" h="8936" w="2124">
                  <a:moveTo>
                    <a:pt x="0" y="0"/>
                  </a:moveTo>
                  <a:lnTo>
                    <a:pt x="0" y="8935"/>
                  </a:lnTo>
                  <a:lnTo>
                    <a:pt x="2124" y="89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6" name="Google Shape;15176;p67"/>
            <p:cNvSpPr/>
            <p:nvPr/>
          </p:nvSpPr>
          <p:spPr>
            <a:xfrm>
              <a:off x="2838742" y="2516253"/>
              <a:ext cx="47852" cy="32131"/>
            </a:xfrm>
            <a:custGeom>
              <a:rect b="b" l="l" r="r" t="t"/>
              <a:pathLst>
                <a:path extrusionOk="0" h="2146" w="3196">
                  <a:moveTo>
                    <a:pt x="0" y="1"/>
                  </a:moveTo>
                  <a:lnTo>
                    <a:pt x="0" y="1472"/>
                  </a:lnTo>
                  <a:cubicBezTo>
                    <a:pt x="0" y="1556"/>
                    <a:pt x="42" y="1640"/>
                    <a:pt x="105" y="1704"/>
                  </a:cubicBezTo>
                  <a:lnTo>
                    <a:pt x="526" y="2145"/>
                  </a:lnTo>
                  <a:lnTo>
                    <a:pt x="2670" y="2145"/>
                  </a:lnTo>
                  <a:lnTo>
                    <a:pt x="3091" y="1704"/>
                  </a:lnTo>
                  <a:cubicBezTo>
                    <a:pt x="3154" y="1640"/>
                    <a:pt x="3196" y="1556"/>
                    <a:pt x="3196" y="1472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7" name="Google Shape;15177;p67"/>
            <p:cNvSpPr/>
            <p:nvPr/>
          </p:nvSpPr>
          <p:spPr>
            <a:xfrm>
              <a:off x="2838742" y="2682148"/>
              <a:ext cx="47852" cy="32116"/>
            </a:xfrm>
            <a:custGeom>
              <a:rect b="b" l="l" r="r" t="t"/>
              <a:pathLst>
                <a:path extrusionOk="0" h="2145" w="3196">
                  <a:moveTo>
                    <a:pt x="526" y="0"/>
                  </a:moveTo>
                  <a:lnTo>
                    <a:pt x="105" y="442"/>
                  </a:lnTo>
                  <a:cubicBezTo>
                    <a:pt x="42" y="505"/>
                    <a:pt x="0" y="589"/>
                    <a:pt x="0" y="673"/>
                  </a:cubicBezTo>
                  <a:lnTo>
                    <a:pt x="0" y="2145"/>
                  </a:lnTo>
                  <a:lnTo>
                    <a:pt x="3196" y="2145"/>
                  </a:lnTo>
                  <a:lnTo>
                    <a:pt x="3196" y="673"/>
                  </a:lnTo>
                  <a:cubicBezTo>
                    <a:pt x="3196" y="589"/>
                    <a:pt x="3154" y="505"/>
                    <a:pt x="3112" y="442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8" name="Google Shape;15178;p67"/>
            <p:cNvSpPr/>
            <p:nvPr/>
          </p:nvSpPr>
          <p:spPr>
            <a:xfrm>
              <a:off x="2866127" y="2516253"/>
              <a:ext cx="20467" cy="31817"/>
            </a:xfrm>
            <a:custGeom>
              <a:rect b="b" l="l" r="r" t="t"/>
              <a:pathLst>
                <a:path extrusionOk="0" h="2125" w="1367">
                  <a:moveTo>
                    <a:pt x="1367" y="1"/>
                  </a:moveTo>
                  <a:lnTo>
                    <a:pt x="526" y="22"/>
                  </a:lnTo>
                  <a:lnTo>
                    <a:pt x="526" y="1598"/>
                  </a:lnTo>
                  <a:lnTo>
                    <a:pt x="0" y="2124"/>
                  </a:lnTo>
                  <a:lnTo>
                    <a:pt x="841" y="2124"/>
                  </a:lnTo>
                  <a:lnTo>
                    <a:pt x="1283" y="1704"/>
                  </a:lnTo>
                  <a:cubicBezTo>
                    <a:pt x="1346" y="1640"/>
                    <a:pt x="1367" y="1556"/>
                    <a:pt x="1367" y="147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9" name="Google Shape;15179;p67"/>
            <p:cNvSpPr/>
            <p:nvPr/>
          </p:nvSpPr>
          <p:spPr>
            <a:xfrm>
              <a:off x="2865812" y="2682148"/>
              <a:ext cx="20782" cy="31802"/>
            </a:xfrm>
            <a:custGeom>
              <a:rect b="b" l="l" r="r" t="t"/>
              <a:pathLst>
                <a:path extrusionOk="0" h="2124" w="1388">
                  <a:moveTo>
                    <a:pt x="0" y="0"/>
                  </a:moveTo>
                  <a:lnTo>
                    <a:pt x="526" y="526"/>
                  </a:lnTo>
                  <a:lnTo>
                    <a:pt x="526" y="2124"/>
                  </a:lnTo>
                  <a:lnTo>
                    <a:pt x="1388" y="2124"/>
                  </a:lnTo>
                  <a:lnTo>
                    <a:pt x="1388" y="673"/>
                  </a:lnTo>
                  <a:cubicBezTo>
                    <a:pt x="1388" y="589"/>
                    <a:pt x="1346" y="505"/>
                    <a:pt x="1283" y="442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0" name="Google Shape;15180;p67"/>
            <p:cNvSpPr/>
            <p:nvPr/>
          </p:nvSpPr>
          <p:spPr>
            <a:xfrm>
              <a:off x="2846603" y="2548369"/>
              <a:ext cx="32131" cy="133794"/>
            </a:xfrm>
            <a:custGeom>
              <a:rect b="b" l="l" r="r" t="t"/>
              <a:pathLst>
                <a:path extrusionOk="0" h="8936" w="2146">
                  <a:moveTo>
                    <a:pt x="1" y="0"/>
                  </a:moveTo>
                  <a:lnTo>
                    <a:pt x="1" y="8935"/>
                  </a:lnTo>
                  <a:lnTo>
                    <a:pt x="2145" y="8935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1" name="Google Shape;15181;p67"/>
            <p:cNvSpPr/>
            <p:nvPr/>
          </p:nvSpPr>
          <p:spPr>
            <a:xfrm>
              <a:off x="2683238" y="2407029"/>
              <a:ext cx="212175" cy="80597"/>
            </a:xfrm>
            <a:custGeom>
              <a:rect b="b" l="l" r="r" t="t"/>
              <a:pathLst>
                <a:path extrusionOk="0" h="5383" w="14171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2" name="Google Shape;15182;p67"/>
            <p:cNvSpPr/>
            <p:nvPr/>
          </p:nvSpPr>
          <p:spPr>
            <a:xfrm>
              <a:off x="2683238" y="2407029"/>
              <a:ext cx="212175" cy="80597"/>
            </a:xfrm>
            <a:custGeom>
              <a:rect b="b" l="l" r="r" t="t"/>
              <a:pathLst>
                <a:path extrusionOk="0" h="5383" w="14171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6497" y="336"/>
                  </a:lnTo>
                  <a:lnTo>
                    <a:pt x="10723" y="3637"/>
                  </a:lnTo>
                  <a:cubicBezTo>
                    <a:pt x="11137" y="3927"/>
                    <a:pt x="10919" y="4584"/>
                    <a:pt x="10410" y="4584"/>
                  </a:cubicBezTo>
                  <a:cubicBezTo>
                    <a:pt x="10402" y="4584"/>
                    <a:pt x="10394" y="4584"/>
                    <a:pt x="10386" y="4583"/>
                  </a:cubicBezTo>
                  <a:lnTo>
                    <a:pt x="1030" y="4583"/>
                  </a:ln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3" name="Google Shape;15183;p67"/>
            <p:cNvSpPr/>
            <p:nvPr/>
          </p:nvSpPr>
          <p:spPr>
            <a:xfrm>
              <a:off x="2668130" y="2487925"/>
              <a:ext cx="242390" cy="28657"/>
            </a:xfrm>
            <a:custGeom>
              <a:rect b="b" l="l" r="r" t="t"/>
              <a:pathLst>
                <a:path extrusionOk="0" h="1914" w="16189">
                  <a:moveTo>
                    <a:pt x="526" y="0"/>
                  </a:moveTo>
                  <a:cubicBezTo>
                    <a:pt x="231" y="0"/>
                    <a:pt x="0" y="232"/>
                    <a:pt x="0" y="526"/>
                  </a:cubicBezTo>
                  <a:lnTo>
                    <a:pt x="0" y="1388"/>
                  </a:lnTo>
                  <a:cubicBezTo>
                    <a:pt x="0" y="1661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61"/>
                    <a:pt x="16189" y="1388"/>
                  </a:cubicBezTo>
                  <a:lnTo>
                    <a:pt x="16189" y="526"/>
                  </a:lnTo>
                  <a:cubicBezTo>
                    <a:pt x="16189" y="232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4" name="Google Shape;15184;p67"/>
            <p:cNvSpPr/>
            <p:nvPr/>
          </p:nvSpPr>
          <p:spPr>
            <a:xfrm>
              <a:off x="2668130" y="2487611"/>
              <a:ext cx="242390" cy="28657"/>
            </a:xfrm>
            <a:custGeom>
              <a:rect b="b" l="l" r="r" t="t"/>
              <a:pathLst>
                <a:path extrusionOk="0" h="1914" w="16189">
                  <a:moveTo>
                    <a:pt x="15558" y="0"/>
                  </a:moveTo>
                  <a:lnTo>
                    <a:pt x="15558" y="757"/>
                  </a:lnTo>
                  <a:cubicBezTo>
                    <a:pt x="15558" y="1052"/>
                    <a:pt x="15306" y="1283"/>
                    <a:pt x="15032" y="1283"/>
                  </a:cubicBezTo>
                  <a:lnTo>
                    <a:pt x="0" y="1283"/>
                  </a:lnTo>
                  <a:lnTo>
                    <a:pt x="0" y="1388"/>
                  </a:lnTo>
                  <a:cubicBezTo>
                    <a:pt x="0" y="1682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82"/>
                    <a:pt x="16189" y="1388"/>
                  </a:cubicBezTo>
                  <a:lnTo>
                    <a:pt x="16189" y="526"/>
                  </a:lnTo>
                  <a:cubicBezTo>
                    <a:pt x="16189" y="253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5" name="Google Shape;15185;p67"/>
            <p:cNvSpPr/>
            <p:nvPr/>
          </p:nvSpPr>
          <p:spPr>
            <a:xfrm>
              <a:off x="2905789" y="2602495"/>
              <a:ext cx="43136" cy="61432"/>
            </a:xfrm>
            <a:custGeom>
              <a:rect b="b" l="l" r="r" t="t"/>
              <a:pathLst>
                <a:path extrusionOk="0" h="4103" w="2881">
                  <a:moveTo>
                    <a:pt x="1435" y="1"/>
                  </a:moveTo>
                  <a:cubicBezTo>
                    <a:pt x="652" y="1"/>
                    <a:pt x="0" y="645"/>
                    <a:pt x="0" y="1452"/>
                  </a:cubicBezTo>
                  <a:lnTo>
                    <a:pt x="0" y="3786"/>
                  </a:lnTo>
                  <a:cubicBezTo>
                    <a:pt x="0" y="3975"/>
                    <a:pt x="148" y="4101"/>
                    <a:pt x="316" y="4101"/>
                  </a:cubicBezTo>
                  <a:lnTo>
                    <a:pt x="2544" y="4101"/>
                  </a:lnTo>
                  <a:cubicBezTo>
                    <a:pt x="2556" y="4102"/>
                    <a:pt x="2568" y="4103"/>
                    <a:pt x="2580" y="4103"/>
                  </a:cubicBezTo>
                  <a:cubicBezTo>
                    <a:pt x="2752" y="4103"/>
                    <a:pt x="2881" y="3963"/>
                    <a:pt x="2881" y="3786"/>
                  </a:cubicBezTo>
                  <a:lnTo>
                    <a:pt x="2881" y="1473"/>
                  </a:lnTo>
                  <a:cubicBezTo>
                    <a:pt x="2881" y="695"/>
                    <a:pt x="2250" y="43"/>
                    <a:pt x="1472" y="1"/>
                  </a:cubicBezTo>
                  <a:cubicBezTo>
                    <a:pt x="1460" y="1"/>
                    <a:pt x="1447" y="1"/>
                    <a:pt x="14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6" name="Google Shape;15186;p67"/>
            <p:cNvSpPr/>
            <p:nvPr/>
          </p:nvSpPr>
          <p:spPr>
            <a:xfrm>
              <a:off x="2922154" y="2602704"/>
              <a:ext cx="26456" cy="61522"/>
            </a:xfrm>
            <a:custGeom>
              <a:rect b="b" l="l" r="r" t="t"/>
              <a:pathLst>
                <a:path extrusionOk="0" h="4109" w="1767">
                  <a:moveTo>
                    <a:pt x="257" y="0"/>
                  </a:moveTo>
                  <a:cubicBezTo>
                    <a:pt x="166" y="0"/>
                    <a:pt x="78" y="20"/>
                    <a:pt x="1" y="50"/>
                  </a:cubicBezTo>
                  <a:cubicBezTo>
                    <a:pt x="631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51" y="4108"/>
                  </a:lnTo>
                  <a:cubicBezTo>
                    <a:pt x="1620" y="4108"/>
                    <a:pt x="1767" y="3961"/>
                    <a:pt x="1767" y="3772"/>
                  </a:cubicBezTo>
                  <a:lnTo>
                    <a:pt x="1767" y="1459"/>
                  </a:lnTo>
                  <a:cubicBezTo>
                    <a:pt x="1767" y="660"/>
                    <a:pt x="1136" y="8"/>
                    <a:pt x="358" y="8"/>
                  </a:cubicBezTo>
                  <a:cubicBezTo>
                    <a:pt x="324" y="3"/>
                    <a:pt x="290" y="0"/>
                    <a:pt x="2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7" name="Google Shape;15187;p67"/>
            <p:cNvSpPr/>
            <p:nvPr/>
          </p:nvSpPr>
          <p:spPr>
            <a:xfrm>
              <a:off x="2758789" y="2542066"/>
              <a:ext cx="54156" cy="46115"/>
            </a:xfrm>
            <a:custGeom>
              <a:rect b="b" l="l" r="r" t="t"/>
              <a:pathLst>
                <a:path extrusionOk="0" h="3080" w="3617">
                  <a:moveTo>
                    <a:pt x="2060" y="1"/>
                  </a:moveTo>
                  <a:cubicBezTo>
                    <a:pt x="694" y="1"/>
                    <a:pt x="0" y="1661"/>
                    <a:pt x="967" y="2629"/>
                  </a:cubicBezTo>
                  <a:cubicBezTo>
                    <a:pt x="1285" y="2940"/>
                    <a:pt x="1673" y="3079"/>
                    <a:pt x="2053" y="3079"/>
                  </a:cubicBezTo>
                  <a:cubicBezTo>
                    <a:pt x="2853" y="3079"/>
                    <a:pt x="3616" y="2462"/>
                    <a:pt x="3616" y="1535"/>
                  </a:cubicBezTo>
                  <a:cubicBezTo>
                    <a:pt x="3616" y="673"/>
                    <a:pt x="2922" y="1"/>
                    <a:pt x="2060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8" name="Google Shape;15188;p67"/>
            <p:cNvSpPr/>
            <p:nvPr/>
          </p:nvSpPr>
          <p:spPr>
            <a:xfrm>
              <a:off x="2769794" y="2545210"/>
              <a:ext cx="46924" cy="43046"/>
            </a:xfrm>
            <a:custGeom>
              <a:rect b="b" l="l" r="r" t="t"/>
              <a:pathLst>
                <a:path extrusionOk="0" h="2875" w="3134">
                  <a:moveTo>
                    <a:pt x="2124" y="1"/>
                  </a:moveTo>
                  <a:cubicBezTo>
                    <a:pt x="2802" y="1119"/>
                    <a:pt x="1910" y="2360"/>
                    <a:pt x="812" y="2360"/>
                  </a:cubicBezTo>
                  <a:cubicBezTo>
                    <a:pt x="547" y="2360"/>
                    <a:pt x="270" y="2288"/>
                    <a:pt x="1" y="2124"/>
                  </a:cubicBezTo>
                  <a:lnTo>
                    <a:pt x="1" y="2124"/>
                  </a:lnTo>
                  <a:cubicBezTo>
                    <a:pt x="300" y="2615"/>
                    <a:pt x="811" y="2874"/>
                    <a:pt x="1327" y="2874"/>
                  </a:cubicBezTo>
                  <a:cubicBezTo>
                    <a:pt x="1718" y="2874"/>
                    <a:pt x="2111" y="2726"/>
                    <a:pt x="2419" y="2419"/>
                  </a:cubicBezTo>
                  <a:cubicBezTo>
                    <a:pt x="3134" y="1704"/>
                    <a:pt x="2986" y="526"/>
                    <a:pt x="2124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89" name="Google Shape;15189;p67"/>
          <p:cNvGrpSpPr/>
          <p:nvPr/>
        </p:nvGrpSpPr>
        <p:grpSpPr>
          <a:xfrm>
            <a:off x="3955047" y="2432242"/>
            <a:ext cx="322912" cy="334396"/>
            <a:chOff x="3955047" y="2432242"/>
            <a:chExt cx="322912" cy="334396"/>
          </a:xfrm>
        </p:grpSpPr>
        <p:sp>
          <p:nvSpPr>
            <p:cNvPr id="15190" name="Google Shape;15190;p67"/>
            <p:cNvSpPr/>
            <p:nvPr/>
          </p:nvSpPr>
          <p:spPr>
            <a:xfrm>
              <a:off x="3955047" y="2432242"/>
              <a:ext cx="322912" cy="334291"/>
            </a:xfrm>
            <a:custGeom>
              <a:rect b="b" l="l" r="r" t="t"/>
              <a:pathLst>
                <a:path extrusionOk="0" h="22327" w="21567">
                  <a:moveTo>
                    <a:pt x="20464" y="0"/>
                  </a:moveTo>
                  <a:cubicBezTo>
                    <a:pt x="20398" y="0"/>
                    <a:pt x="20331" y="6"/>
                    <a:pt x="20263" y="19"/>
                  </a:cubicBezTo>
                  <a:lnTo>
                    <a:pt x="6912" y="2395"/>
                  </a:lnTo>
                  <a:cubicBezTo>
                    <a:pt x="6387" y="2479"/>
                    <a:pt x="5987" y="2920"/>
                    <a:pt x="5987" y="3467"/>
                  </a:cubicBezTo>
                  <a:lnTo>
                    <a:pt x="5987" y="15030"/>
                  </a:lnTo>
                  <a:cubicBezTo>
                    <a:pt x="5434" y="14754"/>
                    <a:pt x="4853" y="14625"/>
                    <a:pt x="4284" y="14625"/>
                  </a:cubicBezTo>
                  <a:cubicBezTo>
                    <a:pt x="2563" y="14625"/>
                    <a:pt x="953" y="15805"/>
                    <a:pt x="542" y="17638"/>
                  </a:cubicBezTo>
                  <a:cubicBezTo>
                    <a:pt x="0" y="20034"/>
                    <a:pt x="1833" y="22327"/>
                    <a:pt x="4281" y="22327"/>
                  </a:cubicBezTo>
                  <a:cubicBezTo>
                    <a:pt x="4303" y="22327"/>
                    <a:pt x="4325" y="22326"/>
                    <a:pt x="4347" y="22326"/>
                  </a:cubicBezTo>
                  <a:cubicBezTo>
                    <a:pt x="6471" y="22284"/>
                    <a:pt x="8153" y="20539"/>
                    <a:pt x="8132" y="18415"/>
                  </a:cubicBezTo>
                  <a:lnTo>
                    <a:pt x="8132" y="5570"/>
                  </a:lnTo>
                  <a:lnTo>
                    <a:pt x="19401" y="3572"/>
                  </a:lnTo>
                  <a:lnTo>
                    <a:pt x="19401" y="12276"/>
                  </a:lnTo>
                  <a:cubicBezTo>
                    <a:pt x="18853" y="12007"/>
                    <a:pt x="18278" y="11882"/>
                    <a:pt x="17715" y="11882"/>
                  </a:cubicBezTo>
                  <a:cubicBezTo>
                    <a:pt x="15988" y="11882"/>
                    <a:pt x="14368" y="13060"/>
                    <a:pt x="13956" y="14883"/>
                  </a:cubicBezTo>
                  <a:cubicBezTo>
                    <a:pt x="13414" y="17300"/>
                    <a:pt x="15226" y="19572"/>
                    <a:pt x="17693" y="19572"/>
                  </a:cubicBezTo>
                  <a:cubicBezTo>
                    <a:pt x="17716" y="19572"/>
                    <a:pt x="17738" y="19572"/>
                    <a:pt x="17761" y="19572"/>
                  </a:cubicBezTo>
                  <a:cubicBezTo>
                    <a:pt x="19884" y="19530"/>
                    <a:pt x="21566" y="17806"/>
                    <a:pt x="21566" y="15682"/>
                  </a:cubicBezTo>
                  <a:lnTo>
                    <a:pt x="21566" y="1112"/>
                  </a:lnTo>
                  <a:cubicBezTo>
                    <a:pt x="21566" y="488"/>
                    <a:pt x="21056" y="0"/>
                    <a:pt x="20464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1" name="Google Shape;15191;p67"/>
            <p:cNvSpPr/>
            <p:nvPr/>
          </p:nvSpPr>
          <p:spPr>
            <a:xfrm>
              <a:off x="4009741" y="2515624"/>
              <a:ext cx="67361" cy="251014"/>
            </a:xfrm>
            <a:custGeom>
              <a:rect b="b" l="l" r="r" t="t"/>
              <a:pathLst>
                <a:path extrusionOk="0" h="16765" w="4499">
                  <a:moveTo>
                    <a:pt x="4479" y="1"/>
                  </a:moveTo>
                  <a:lnTo>
                    <a:pt x="3995" y="148"/>
                  </a:lnTo>
                  <a:cubicBezTo>
                    <a:pt x="3533" y="274"/>
                    <a:pt x="3217" y="715"/>
                    <a:pt x="3217" y="1199"/>
                  </a:cubicBezTo>
                  <a:lnTo>
                    <a:pt x="3217" y="12867"/>
                  </a:lnTo>
                  <a:cubicBezTo>
                    <a:pt x="3217" y="14760"/>
                    <a:pt x="1872" y="16379"/>
                    <a:pt x="1" y="16715"/>
                  </a:cubicBezTo>
                  <a:cubicBezTo>
                    <a:pt x="208" y="16748"/>
                    <a:pt x="413" y="16764"/>
                    <a:pt x="615" y="16764"/>
                  </a:cubicBezTo>
                  <a:cubicBezTo>
                    <a:pt x="2716" y="16764"/>
                    <a:pt x="4498" y="15034"/>
                    <a:pt x="4479" y="12867"/>
                  </a:cubicBezTo>
                  <a:lnTo>
                    <a:pt x="4479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2" name="Google Shape;15192;p67"/>
            <p:cNvSpPr/>
            <p:nvPr/>
          </p:nvSpPr>
          <p:spPr>
            <a:xfrm>
              <a:off x="4210582" y="2432317"/>
              <a:ext cx="67346" cy="293087"/>
            </a:xfrm>
            <a:custGeom>
              <a:rect b="b" l="l" r="r" t="t"/>
              <a:pathLst>
                <a:path extrusionOk="0" h="19575" w="4498">
                  <a:moveTo>
                    <a:pt x="3374" y="0"/>
                  </a:moveTo>
                  <a:cubicBezTo>
                    <a:pt x="3315" y="0"/>
                    <a:pt x="3256" y="5"/>
                    <a:pt x="3196" y="14"/>
                  </a:cubicBezTo>
                  <a:lnTo>
                    <a:pt x="2607" y="119"/>
                  </a:lnTo>
                  <a:cubicBezTo>
                    <a:pt x="2986" y="308"/>
                    <a:pt x="3217" y="687"/>
                    <a:pt x="3217" y="1107"/>
                  </a:cubicBezTo>
                  <a:lnTo>
                    <a:pt x="3217" y="15677"/>
                  </a:lnTo>
                  <a:cubicBezTo>
                    <a:pt x="3217" y="17569"/>
                    <a:pt x="1871" y="19188"/>
                    <a:pt x="0" y="19525"/>
                  </a:cubicBezTo>
                  <a:cubicBezTo>
                    <a:pt x="209" y="19558"/>
                    <a:pt x="416" y="19574"/>
                    <a:pt x="620" y="19574"/>
                  </a:cubicBezTo>
                  <a:cubicBezTo>
                    <a:pt x="2718" y="19574"/>
                    <a:pt x="4498" y="17862"/>
                    <a:pt x="4478" y="15677"/>
                  </a:cubicBezTo>
                  <a:lnTo>
                    <a:pt x="4478" y="1107"/>
                  </a:lnTo>
                  <a:cubicBezTo>
                    <a:pt x="4478" y="475"/>
                    <a:pt x="3972" y="0"/>
                    <a:pt x="33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93" name="Google Shape;15193;p67"/>
          <p:cNvGrpSpPr/>
          <p:nvPr/>
        </p:nvGrpSpPr>
        <p:grpSpPr>
          <a:xfrm>
            <a:off x="1802465" y="1962854"/>
            <a:ext cx="265373" cy="351944"/>
            <a:chOff x="1802465" y="1962854"/>
            <a:chExt cx="265373" cy="351944"/>
          </a:xfrm>
        </p:grpSpPr>
        <p:sp>
          <p:nvSpPr>
            <p:cNvPr id="15194" name="Google Shape;15194;p67"/>
            <p:cNvSpPr/>
            <p:nvPr/>
          </p:nvSpPr>
          <p:spPr>
            <a:xfrm>
              <a:off x="1802465" y="2243020"/>
              <a:ext cx="265373" cy="71778"/>
            </a:xfrm>
            <a:custGeom>
              <a:rect b="b" l="l" r="r" t="t"/>
              <a:pathLst>
                <a:path extrusionOk="0" h="4794" w="17724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5" name="Google Shape;15195;p67"/>
            <p:cNvSpPr/>
            <p:nvPr/>
          </p:nvSpPr>
          <p:spPr>
            <a:xfrm>
              <a:off x="1802465" y="2208074"/>
              <a:ext cx="265373" cy="83442"/>
            </a:xfrm>
            <a:custGeom>
              <a:rect b="b" l="l" r="r" t="t"/>
              <a:pathLst>
                <a:path extrusionOk="0" h="5573" w="17724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6" name="Google Shape;15196;p67"/>
            <p:cNvSpPr/>
            <p:nvPr/>
          </p:nvSpPr>
          <p:spPr>
            <a:xfrm>
              <a:off x="1802465" y="1962854"/>
              <a:ext cx="35889" cy="316069"/>
            </a:xfrm>
            <a:custGeom>
              <a:rect b="b" l="l" r="r" t="t"/>
              <a:pathLst>
                <a:path extrusionOk="0" h="21110" w="2397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7" name="Google Shape;15197;p67"/>
            <p:cNvSpPr/>
            <p:nvPr/>
          </p:nvSpPr>
          <p:spPr>
            <a:xfrm>
              <a:off x="1837082" y="2286141"/>
              <a:ext cx="230756" cy="8834"/>
            </a:xfrm>
            <a:custGeom>
              <a:rect b="b" l="l" r="r" t="t"/>
              <a:pathLst>
                <a:path extrusionOk="0" h="590" w="15412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8" name="Google Shape;15198;p67"/>
            <p:cNvSpPr/>
            <p:nvPr/>
          </p:nvSpPr>
          <p:spPr>
            <a:xfrm>
              <a:off x="1900041" y="2262843"/>
              <a:ext cx="167797" cy="9148"/>
            </a:xfrm>
            <a:custGeom>
              <a:rect b="b" l="l" r="r" t="t"/>
              <a:pathLst>
                <a:path extrusionOk="0" h="611" w="11207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9" name="Google Shape;15199;p67"/>
            <p:cNvSpPr/>
            <p:nvPr/>
          </p:nvSpPr>
          <p:spPr>
            <a:xfrm>
              <a:off x="1838339" y="1962854"/>
              <a:ext cx="229498" cy="280180"/>
            </a:xfrm>
            <a:custGeom>
              <a:rect b="b" l="l" r="r" t="t"/>
              <a:pathLst>
                <a:path extrusionOk="0" h="18713" w="15328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0" name="Google Shape;15200;p67"/>
            <p:cNvSpPr/>
            <p:nvPr/>
          </p:nvSpPr>
          <p:spPr>
            <a:xfrm>
              <a:off x="1854091" y="1978905"/>
              <a:ext cx="197697" cy="248394"/>
            </a:xfrm>
            <a:custGeom>
              <a:rect b="b" l="l" r="r" t="t"/>
              <a:pathLst>
                <a:path extrusionOk="0" h="16590" w="13204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01" name="Google Shape;15201;p67"/>
          <p:cNvGrpSpPr/>
          <p:nvPr/>
        </p:nvGrpSpPr>
        <p:grpSpPr>
          <a:xfrm>
            <a:off x="3512070" y="1956222"/>
            <a:ext cx="373983" cy="363622"/>
            <a:chOff x="3512070" y="1956222"/>
            <a:chExt cx="373983" cy="363622"/>
          </a:xfrm>
        </p:grpSpPr>
        <p:sp>
          <p:nvSpPr>
            <p:cNvPr id="15202" name="Google Shape;15202;p67"/>
            <p:cNvSpPr/>
            <p:nvPr/>
          </p:nvSpPr>
          <p:spPr>
            <a:xfrm>
              <a:off x="3547316" y="2232314"/>
              <a:ext cx="316069" cy="53841"/>
            </a:xfrm>
            <a:custGeom>
              <a:rect b="b" l="l" r="r" t="t"/>
              <a:pathLst>
                <a:path extrusionOk="0" h="3596" w="2111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3" name="Google Shape;15203;p67"/>
            <p:cNvSpPr/>
            <p:nvPr/>
          </p:nvSpPr>
          <p:spPr>
            <a:xfrm>
              <a:off x="3548903" y="2232314"/>
              <a:ext cx="314482" cy="53841"/>
            </a:xfrm>
            <a:custGeom>
              <a:rect b="b" l="l" r="r" t="t"/>
              <a:pathLst>
                <a:path extrusionOk="0" h="3596" w="21004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4" name="Google Shape;15204;p67"/>
            <p:cNvSpPr/>
            <p:nvPr/>
          </p:nvSpPr>
          <p:spPr>
            <a:xfrm>
              <a:off x="3515215" y="2198312"/>
              <a:ext cx="370524" cy="121217"/>
            </a:xfrm>
            <a:custGeom>
              <a:rect b="b" l="l" r="r" t="t"/>
              <a:pathLst>
                <a:path extrusionOk="0" h="8096" w="24747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5" name="Google Shape;15205;p67"/>
            <p:cNvSpPr/>
            <p:nvPr/>
          </p:nvSpPr>
          <p:spPr>
            <a:xfrm>
              <a:off x="3864628" y="2198626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6" name="Google Shape;15206;p67"/>
            <p:cNvSpPr/>
            <p:nvPr/>
          </p:nvSpPr>
          <p:spPr>
            <a:xfrm>
              <a:off x="3864628" y="2286141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7" name="Google Shape;15207;p67"/>
            <p:cNvSpPr/>
            <p:nvPr/>
          </p:nvSpPr>
          <p:spPr>
            <a:xfrm>
              <a:off x="3574401" y="2259070"/>
              <a:ext cx="52583" cy="52838"/>
            </a:xfrm>
            <a:custGeom>
              <a:rect b="b" l="l" r="r" t="t"/>
              <a:pathLst>
                <a:path extrusionOk="0" h="3529" w="3512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8" name="Google Shape;15208;p67"/>
            <p:cNvSpPr/>
            <p:nvPr/>
          </p:nvSpPr>
          <p:spPr>
            <a:xfrm>
              <a:off x="3547316" y="1990239"/>
              <a:ext cx="316069" cy="53841"/>
            </a:xfrm>
            <a:custGeom>
              <a:rect b="b" l="l" r="r" t="t"/>
              <a:pathLst>
                <a:path extrusionOk="0" h="3596" w="2111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9" name="Google Shape;15209;p67"/>
            <p:cNvSpPr/>
            <p:nvPr/>
          </p:nvSpPr>
          <p:spPr>
            <a:xfrm>
              <a:off x="3548903" y="1990239"/>
              <a:ext cx="314482" cy="53841"/>
            </a:xfrm>
            <a:custGeom>
              <a:rect b="b" l="l" r="r" t="t"/>
              <a:pathLst>
                <a:path extrusionOk="0" h="3596" w="21004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0" name="Google Shape;15210;p67"/>
            <p:cNvSpPr/>
            <p:nvPr/>
          </p:nvSpPr>
          <p:spPr>
            <a:xfrm>
              <a:off x="3512070" y="1956222"/>
              <a:ext cx="373669" cy="121247"/>
            </a:xfrm>
            <a:custGeom>
              <a:rect b="b" l="l" r="r" t="t"/>
              <a:pathLst>
                <a:path extrusionOk="0" h="8098" w="24957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1" name="Google Shape;15211;p67"/>
            <p:cNvSpPr/>
            <p:nvPr/>
          </p:nvSpPr>
          <p:spPr>
            <a:xfrm>
              <a:off x="3864628" y="1956566"/>
              <a:ext cx="21426" cy="33688"/>
            </a:xfrm>
            <a:custGeom>
              <a:rect b="b" l="l" r="r" t="t"/>
              <a:pathLst>
                <a:path extrusionOk="0" h="2250" w="1431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2" name="Google Shape;15212;p67"/>
            <p:cNvSpPr/>
            <p:nvPr/>
          </p:nvSpPr>
          <p:spPr>
            <a:xfrm>
              <a:off x="3864628" y="2044065"/>
              <a:ext cx="21426" cy="33703"/>
            </a:xfrm>
            <a:custGeom>
              <a:rect b="b" l="l" r="r" t="t"/>
              <a:pathLst>
                <a:path extrusionOk="0" h="2251" w="1431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3" name="Google Shape;15213;p67"/>
            <p:cNvSpPr/>
            <p:nvPr/>
          </p:nvSpPr>
          <p:spPr>
            <a:xfrm>
              <a:off x="3574401" y="2016995"/>
              <a:ext cx="52583" cy="52733"/>
            </a:xfrm>
            <a:custGeom>
              <a:rect b="b" l="l" r="r" t="t"/>
              <a:pathLst>
                <a:path extrusionOk="0" h="3522" w="3512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4" name="Google Shape;15214;p67"/>
            <p:cNvSpPr/>
            <p:nvPr/>
          </p:nvSpPr>
          <p:spPr>
            <a:xfrm>
              <a:off x="3536311" y="2111127"/>
              <a:ext cx="315740" cy="53841"/>
            </a:xfrm>
            <a:custGeom>
              <a:rect b="b" l="l" r="r" t="t"/>
              <a:pathLst>
                <a:path extrusionOk="0" h="3596" w="21088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5" name="Google Shape;15215;p67"/>
            <p:cNvSpPr/>
            <p:nvPr/>
          </p:nvSpPr>
          <p:spPr>
            <a:xfrm>
              <a:off x="3536311" y="2111127"/>
              <a:ext cx="315740" cy="53841"/>
            </a:xfrm>
            <a:custGeom>
              <a:rect b="b" l="l" r="r" t="t"/>
              <a:pathLst>
                <a:path extrusionOk="0" h="3596" w="21088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6" name="Google Shape;15216;p67"/>
            <p:cNvSpPr/>
            <p:nvPr/>
          </p:nvSpPr>
          <p:spPr>
            <a:xfrm>
              <a:off x="3513642" y="2077439"/>
              <a:ext cx="370509" cy="120888"/>
            </a:xfrm>
            <a:custGeom>
              <a:rect b="b" l="l" r="r" t="t"/>
              <a:pathLst>
                <a:path extrusionOk="0" h="8074" w="24746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7" name="Google Shape;15217;p67"/>
            <p:cNvSpPr/>
            <p:nvPr/>
          </p:nvSpPr>
          <p:spPr>
            <a:xfrm>
              <a:off x="3806385" y="2077753"/>
              <a:ext cx="77767" cy="120888"/>
            </a:xfrm>
            <a:custGeom>
              <a:rect b="b" l="l" r="r" t="t"/>
              <a:pathLst>
                <a:path extrusionOk="0" h="8074" w="5194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8" name="Google Shape;15218;p67"/>
            <p:cNvSpPr/>
            <p:nvPr/>
          </p:nvSpPr>
          <p:spPr>
            <a:xfrm>
              <a:off x="3772397" y="2138182"/>
              <a:ext cx="52898" cy="52568"/>
            </a:xfrm>
            <a:custGeom>
              <a:rect b="b" l="l" r="r" t="t"/>
              <a:pathLst>
                <a:path extrusionOk="0" h="3511" w="3533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19" name="Google Shape;15219;p67"/>
          <p:cNvGrpSpPr/>
          <p:nvPr/>
        </p:nvGrpSpPr>
        <p:grpSpPr>
          <a:xfrm>
            <a:off x="842683" y="2394751"/>
            <a:ext cx="345640" cy="356660"/>
            <a:chOff x="842683" y="2394751"/>
            <a:chExt cx="345640" cy="356660"/>
          </a:xfrm>
        </p:grpSpPr>
        <p:sp>
          <p:nvSpPr>
            <p:cNvPr id="15220" name="Google Shape;15220;p67"/>
            <p:cNvSpPr/>
            <p:nvPr/>
          </p:nvSpPr>
          <p:spPr>
            <a:xfrm>
              <a:off x="1099042" y="2499888"/>
              <a:ext cx="89266" cy="107353"/>
            </a:xfrm>
            <a:custGeom>
              <a:rect b="b" l="l" r="r" t="t"/>
              <a:pathLst>
                <a:path extrusionOk="0" h="7170" w="5962">
                  <a:moveTo>
                    <a:pt x="2977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603" y="7124"/>
                    <a:pt x="5663" y="7166"/>
                    <a:pt x="5742" y="7169"/>
                  </a:cubicBezTo>
                  <a:lnTo>
                    <a:pt x="5742" y="7169"/>
                  </a:lnTo>
                  <a:cubicBezTo>
                    <a:pt x="5882" y="7163"/>
                    <a:pt x="5961" y="7019"/>
                    <a:pt x="5900" y="6896"/>
                  </a:cubicBezTo>
                  <a:lnTo>
                    <a:pt x="3145" y="126"/>
                  </a:lnTo>
                  <a:cubicBezTo>
                    <a:pt x="3114" y="42"/>
                    <a:pt x="3046" y="0"/>
                    <a:pt x="2977" y="0"/>
                  </a:cubicBezTo>
                  <a:close/>
                  <a:moveTo>
                    <a:pt x="5742" y="7169"/>
                  </a:moveTo>
                  <a:lnTo>
                    <a:pt x="5742" y="7169"/>
                  </a:lnTo>
                  <a:cubicBezTo>
                    <a:pt x="5738" y="7170"/>
                    <a:pt x="5735" y="7170"/>
                    <a:pt x="5731" y="7170"/>
                  </a:cubicBezTo>
                  <a:lnTo>
                    <a:pt x="5752" y="7170"/>
                  </a:lnTo>
                  <a:cubicBezTo>
                    <a:pt x="5749" y="7170"/>
                    <a:pt x="5745" y="7170"/>
                    <a:pt x="5742" y="7169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1" name="Google Shape;15221;p67"/>
            <p:cNvSpPr/>
            <p:nvPr/>
          </p:nvSpPr>
          <p:spPr>
            <a:xfrm>
              <a:off x="1098908" y="2603138"/>
              <a:ext cx="89416" cy="47852"/>
            </a:xfrm>
            <a:custGeom>
              <a:rect b="b" l="l" r="r" t="t"/>
              <a:pathLst>
                <a:path extrusionOk="0" h="3196" w="5972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58"/>
                  </a:lnTo>
                  <a:cubicBezTo>
                    <a:pt x="1" y="1935"/>
                    <a:pt x="1283" y="3196"/>
                    <a:pt x="2860" y="3196"/>
                  </a:cubicBezTo>
                  <a:lnTo>
                    <a:pt x="3133" y="3196"/>
                  </a:lnTo>
                  <a:cubicBezTo>
                    <a:pt x="4689" y="3196"/>
                    <a:pt x="5972" y="1935"/>
                    <a:pt x="5972" y="358"/>
                  </a:cubicBezTo>
                  <a:lnTo>
                    <a:pt x="5972" y="42"/>
                  </a:lnTo>
                  <a:cubicBezTo>
                    <a:pt x="5972" y="21"/>
                    <a:pt x="5951" y="0"/>
                    <a:pt x="593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2" name="Google Shape;15222;p67"/>
            <p:cNvSpPr/>
            <p:nvPr/>
          </p:nvSpPr>
          <p:spPr>
            <a:xfrm>
              <a:off x="1127236" y="2603138"/>
              <a:ext cx="61088" cy="48182"/>
            </a:xfrm>
            <a:custGeom>
              <a:rect b="b" l="l" r="r" t="t"/>
              <a:pathLst>
                <a:path extrusionOk="0" h="3218" w="4080">
                  <a:moveTo>
                    <a:pt x="1830" y="0"/>
                  </a:moveTo>
                  <a:cubicBezTo>
                    <a:pt x="1851" y="0"/>
                    <a:pt x="1872" y="21"/>
                    <a:pt x="1872" y="42"/>
                  </a:cubicBezTo>
                  <a:lnTo>
                    <a:pt x="1872" y="358"/>
                  </a:lnTo>
                  <a:cubicBezTo>
                    <a:pt x="1872" y="1556"/>
                    <a:pt x="1115" y="2628"/>
                    <a:pt x="1" y="3049"/>
                  </a:cubicBezTo>
                  <a:cubicBezTo>
                    <a:pt x="295" y="3154"/>
                    <a:pt x="632" y="3217"/>
                    <a:pt x="947" y="3217"/>
                  </a:cubicBezTo>
                  <a:lnTo>
                    <a:pt x="1220" y="3217"/>
                  </a:lnTo>
                  <a:cubicBezTo>
                    <a:pt x="2797" y="3217"/>
                    <a:pt x="4080" y="1935"/>
                    <a:pt x="4080" y="358"/>
                  </a:cubicBezTo>
                  <a:lnTo>
                    <a:pt x="4080" y="42"/>
                  </a:lnTo>
                  <a:cubicBezTo>
                    <a:pt x="4080" y="21"/>
                    <a:pt x="4059" y="0"/>
                    <a:pt x="403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3" name="Google Shape;15223;p67"/>
            <p:cNvSpPr/>
            <p:nvPr/>
          </p:nvSpPr>
          <p:spPr>
            <a:xfrm>
              <a:off x="842803" y="2499888"/>
              <a:ext cx="89281" cy="107353"/>
            </a:xfrm>
            <a:custGeom>
              <a:rect b="b" l="l" r="r" t="t"/>
              <a:pathLst>
                <a:path extrusionOk="0" h="7170" w="5963">
                  <a:moveTo>
                    <a:pt x="2980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584" y="7128"/>
                    <a:pt x="5669" y="7170"/>
                    <a:pt x="5732" y="7170"/>
                  </a:cubicBezTo>
                  <a:cubicBezTo>
                    <a:pt x="5879" y="7170"/>
                    <a:pt x="5963" y="7022"/>
                    <a:pt x="5921" y="6896"/>
                  </a:cubicBezTo>
                  <a:lnTo>
                    <a:pt x="3167" y="126"/>
                  </a:lnTo>
                  <a:cubicBezTo>
                    <a:pt x="3125" y="42"/>
                    <a:pt x="3051" y="0"/>
                    <a:pt x="29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4" name="Google Shape;15224;p67"/>
            <p:cNvSpPr/>
            <p:nvPr/>
          </p:nvSpPr>
          <p:spPr>
            <a:xfrm>
              <a:off x="842683" y="2603138"/>
              <a:ext cx="89715" cy="47867"/>
            </a:xfrm>
            <a:custGeom>
              <a:rect b="b" l="l" r="r" t="t"/>
              <a:pathLst>
                <a:path extrusionOk="0" h="3197" w="5992">
                  <a:moveTo>
                    <a:pt x="42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58"/>
                  </a:lnTo>
                  <a:cubicBezTo>
                    <a:pt x="0" y="1922"/>
                    <a:pt x="1262" y="3196"/>
                    <a:pt x="2821" y="3196"/>
                  </a:cubicBezTo>
                  <a:cubicBezTo>
                    <a:pt x="2834" y="3196"/>
                    <a:pt x="2847" y="3196"/>
                    <a:pt x="2859" y="3196"/>
                  </a:cubicBezTo>
                  <a:lnTo>
                    <a:pt x="3133" y="3196"/>
                  </a:lnTo>
                  <a:cubicBezTo>
                    <a:pt x="4709" y="3196"/>
                    <a:pt x="5992" y="1935"/>
                    <a:pt x="5992" y="358"/>
                  </a:cubicBezTo>
                  <a:lnTo>
                    <a:pt x="5992" y="42"/>
                  </a:lnTo>
                  <a:cubicBezTo>
                    <a:pt x="5992" y="21"/>
                    <a:pt x="5971" y="0"/>
                    <a:pt x="595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5" name="Google Shape;15225;p67"/>
            <p:cNvSpPr/>
            <p:nvPr/>
          </p:nvSpPr>
          <p:spPr>
            <a:xfrm>
              <a:off x="871011" y="2603138"/>
              <a:ext cx="61073" cy="48182"/>
            </a:xfrm>
            <a:custGeom>
              <a:rect b="b" l="l" r="r" t="t"/>
              <a:pathLst>
                <a:path extrusionOk="0" h="3218" w="4079">
                  <a:moveTo>
                    <a:pt x="1829" y="0"/>
                  </a:moveTo>
                  <a:cubicBezTo>
                    <a:pt x="1850" y="0"/>
                    <a:pt x="1871" y="21"/>
                    <a:pt x="1871" y="42"/>
                  </a:cubicBezTo>
                  <a:lnTo>
                    <a:pt x="1871" y="358"/>
                  </a:lnTo>
                  <a:cubicBezTo>
                    <a:pt x="1871" y="1556"/>
                    <a:pt x="1114" y="2628"/>
                    <a:pt x="0" y="3028"/>
                  </a:cubicBezTo>
                  <a:cubicBezTo>
                    <a:pt x="295" y="3154"/>
                    <a:pt x="631" y="3217"/>
                    <a:pt x="967" y="3217"/>
                  </a:cubicBezTo>
                  <a:lnTo>
                    <a:pt x="1220" y="3217"/>
                  </a:lnTo>
                  <a:cubicBezTo>
                    <a:pt x="2796" y="3217"/>
                    <a:pt x="4079" y="1935"/>
                    <a:pt x="4079" y="358"/>
                  </a:cubicBezTo>
                  <a:lnTo>
                    <a:pt x="4079" y="42"/>
                  </a:lnTo>
                  <a:cubicBezTo>
                    <a:pt x="4079" y="21"/>
                    <a:pt x="4058" y="0"/>
                    <a:pt x="405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6" name="Google Shape;15226;p67"/>
            <p:cNvSpPr/>
            <p:nvPr/>
          </p:nvSpPr>
          <p:spPr>
            <a:xfrm>
              <a:off x="1003533" y="2433470"/>
              <a:ext cx="23941" cy="274506"/>
            </a:xfrm>
            <a:custGeom>
              <a:rect b="b" l="l" r="r" t="t"/>
              <a:pathLst>
                <a:path extrusionOk="0" h="18334" w="1599">
                  <a:moveTo>
                    <a:pt x="0" y="0"/>
                  </a:moveTo>
                  <a:lnTo>
                    <a:pt x="0" y="18333"/>
                  </a:lnTo>
                  <a:lnTo>
                    <a:pt x="1598" y="1833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7" name="Google Shape;15227;p67"/>
            <p:cNvSpPr/>
            <p:nvPr/>
          </p:nvSpPr>
          <p:spPr>
            <a:xfrm>
              <a:off x="1015496" y="2433470"/>
              <a:ext cx="11978" cy="274506"/>
            </a:xfrm>
            <a:custGeom>
              <a:rect b="b" l="l" r="r" t="t"/>
              <a:pathLst>
                <a:path extrusionOk="0" h="18334" w="800">
                  <a:moveTo>
                    <a:pt x="0" y="0"/>
                  </a:moveTo>
                  <a:lnTo>
                    <a:pt x="0" y="18333"/>
                  </a:lnTo>
                  <a:lnTo>
                    <a:pt x="799" y="1833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8" name="Google Shape;15228;p67"/>
            <p:cNvSpPr/>
            <p:nvPr/>
          </p:nvSpPr>
          <p:spPr>
            <a:xfrm>
              <a:off x="932698" y="2697570"/>
              <a:ext cx="165910" cy="34646"/>
            </a:xfrm>
            <a:custGeom>
              <a:rect b="b" l="l" r="r" t="t"/>
              <a:pathLst>
                <a:path extrusionOk="0" h="2314" w="11081">
                  <a:moveTo>
                    <a:pt x="737" y="1"/>
                  </a:moveTo>
                  <a:cubicBezTo>
                    <a:pt x="337" y="1"/>
                    <a:pt x="1" y="337"/>
                    <a:pt x="1" y="736"/>
                  </a:cubicBezTo>
                  <a:lnTo>
                    <a:pt x="1" y="2313"/>
                  </a:lnTo>
                  <a:lnTo>
                    <a:pt x="11081" y="2313"/>
                  </a:lnTo>
                  <a:lnTo>
                    <a:pt x="11081" y="736"/>
                  </a:lnTo>
                  <a:cubicBezTo>
                    <a:pt x="11060" y="316"/>
                    <a:pt x="10723" y="1"/>
                    <a:pt x="1032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9" name="Google Shape;15229;p67"/>
            <p:cNvSpPr/>
            <p:nvPr/>
          </p:nvSpPr>
          <p:spPr>
            <a:xfrm>
              <a:off x="993771" y="2394751"/>
              <a:ext cx="43465" cy="43450"/>
            </a:xfrm>
            <a:custGeom>
              <a:rect b="b" l="l" r="r" t="t"/>
              <a:pathLst>
                <a:path extrusionOk="0" h="2902" w="2903">
                  <a:moveTo>
                    <a:pt x="1451" y="0"/>
                  </a:moveTo>
                  <a:cubicBezTo>
                    <a:pt x="652" y="0"/>
                    <a:pt x="1" y="652"/>
                    <a:pt x="1" y="1451"/>
                  </a:cubicBezTo>
                  <a:cubicBezTo>
                    <a:pt x="1" y="2250"/>
                    <a:pt x="652" y="2902"/>
                    <a:pt x="1451" y="2902"/>
                  </a:cubicBezTo>
                  <a:cubicBezTo>
                    <a:pt x="2250" y="2902"/>
                    <a:pt x="2902" y="2250"/>
                    <a:pt x="2902" y="1451"/>
                  </a:cubicBezTo>
                  <a:cubicBezTo>
                    <a:pt x="2902" y="652"/>
                    <a:pt x="2250" y="0"/>
                    <a:pt x="14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0" name="Google Shape;15230;p67"/>
            <p:cNvSpPr/>
            <p:nvPr/>
          </p:nvSpPr>
          <p:spPr>
            <a:xfrm>
              <a:off x="996286" y="2397266"/>
              <a:ext cx="45037" cy="40950"/>
            </a:xfrm>
            <a:custGeom>
              <a:rect b="b" l="l" r="r" t="t"/>
              <a:pathLst>
                <a:path extrusionOk="0" h="2735" w="3008">
                  <a:moveTo>
                    <a:pt x="1935" y="0"/>
                  </a:moveTo>
                  <a:cubicBezTo>
                    <a:pt x="2452" y="1017"/>
                    <a:pt x="1655" y="2105"/>
                    <a:pt x="668" y="2105"/>
                  </a:cubicBezTo>
                  <a:cubicBezTo>
                    <a:pt x="451" y="2105"/>
                    <a:pt x="224" y="2052"/>
                    <a:pt x="1" y="1935"/>
                  </a:cubicBezTo>
                  <a:lnTo>
                    <a:pt x="1" y="1935"/>
                  </a:lnTo>
                  <a:cubicBezTo>
                    <a:pt x="261" y="2455"/>
                    <a:pt x="769" y="2734"/>
                    <a:pt x="1289" y="2734"/>
                  </a:cubicBezTo>
                  <a:cubicBezTo>
                    <a:pt x="1651" y="2734"/>
                    <a:pt x="2020" y="2598"/>
                    <a:pt x="2314" y="2313"/>
                  </a:cubicBezTo>
                  <a:cubicBezTo>
                    <a:pt x="3007" y="1619"/>
                    <a:pt x="2818" y="442"/>
                    <a:pt x="19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1" name="Google Shape;15231;p67"/>
            <p:cNvSpPr/>
            <p:nvPr/>
          </p:nvSpPr>
          <p:spPr>
            <a:xfrm>
              <a:off x="844570" y="2454237"/>
              <a:ext cx="341867" cy="50068"/>
            </a:xfrm>
            <a:custGeom>
              <a:rect b="b" l="l" r="r" t="t"/>
              <a:pathLst>
                <a:path extrusionOk="0" h="3344" w="22833">
                  <a:moveTo>
                    <a:pt x="8031" y="1"/>
                  </a:moveTo>
                  <a:cubicBezTo>
                    <a:pt x="7043" y="1"/>
                    <a:pt x="6097" y="400"/>
                    <a:pt x="5403" y="1115"/>
                  </a:cubicBezTo>
                  <a:cubicBezTo>
                    <a:pt x="4920" y="1620"/>
                    <a:pt x="4247" y="1914"/>
                    <a:pt x="3532" y="1914"/>
                  </a:cubicBezTo>
                  <a:lnTo>
                    <a:pt x="294" y="1914"/>
                  </a:lnTo>
                  <a:cubicBezTo>
                    <a:pt x="126" y="1914"/>
                    <a:pt x="0" y="2040"/>
                    <a:pt x="0" y="2208"/>
                  </a:cubicBezTo>
                  <a:lnTo>
                    <a:pt x="0" y="3049"/>
                  </a:lnTo>
                  <a:cubicBezTo>
                    <a:pt x="0" y="3217"/>
                    <a:pt x="126" y="3344"/>
                    <a:pt x="294" y="3344"/>
                  </a:cubicBezTo>
                  <a:lnTo>
                    <a:pt x="3658" y="3344"/>
                  </a:lnTo>
                  <a:cubicBezTo>
                    <a:pt x="4647" y="3344"/>
                    <a:pt x="5593" y="2944"/>
                    <a:pt x="6286" y="2229"/>
                  </a:cubicBezTo>
                  <a:cubicBezTo>
                    <a:pt x="6754" y="1721"/>
                    <a:pt x="7398" y="1429"/>
                    <a:pt x="8086" y="1429"/>
                  </a:cubicBezTo>
                  <a:cubicBezTo>
                    <a:pt x="8110" y="1429"/>
                    <a:pt x="8134" y="1430"/>
                    <a:pt x="8158" y="1430"/>
                  </a:cubicBezTo>
                  <a:lnTo>
                    <a:pt x="14822" y="1430"/>
                  </a:lnTo>
                  <a:cubicBezTo>
                    <a:pt x="15432" y="1430"/>
                    <a:pt x="16000" y="1683"/>
                    <a:pt x="16441" y="2124"/>
                  </a:cubicBezTo>
                  <a:cubicBezTo>
                    <a:pt x="17177" y="2902"/>
                    <a:pt x="18207" y="3344"/>
                    <a:pt x="19300" y="3344"/>
                  </a:cubicBezTo>
                  <a:lnTo>
                    <a:pt x="22559" y="3344"/>
                  </a:lnTo>
                  <a:cubicBezTo>
                    <a:pt x="22706" y="3344"/>
                    <a:pt x="22833" y="3217"/>
                    <a:pt x="22833" y="3049"/>
                  </a:cubicBezTo>
                  <a:lnTo>
                    <a:pt x="22833" y="2208"/>
                  </a:lnTo>
                  <a:cubicBezTo>
                    <a:pt x="22833" y="2040"/>
                    <a:pt x="22706" y="1914"/>
                    <a:pt x="22559" y="1914"/>
                  </a:cubicBezTo>
                  <a:lnTo>
                    <a:pt x="19321" y="1914"/>
                  </a:lnTo>
                  <a:cubicBezTo>
                    <a:pt x="18607" y="1914"/>
                    <a:pt x="17913" y="1620"/>
                    <a:pt x="17450" y="1115"/>
                  </a:cubicBezTo>
                  <a:cubicBezTo>
                    <a:pt x="16757" y="400"/>
                    <a:pt x="15810" y="1"/>
                    <a:pt x="148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2" name="Google Shape;15232;p67"/>
            <p:cNvSpPr/>
            <p:nvPr/>
          </p:nvSpPr>
          <p:spPr>
            <a:xfrm>
              <a:off x="844570" y="2466499"/>
              <a:ext cx="341867" cy="37821"/>
            </a:xfrm>
            <a:custGeom>
              <a:rect b="b" l="l" r="r" t="t"/>
              <a:pathLst>
                <a:path extrusionOk="0" h="2526" w="22833">
                  <a:moveTo>
                    <a:pt x="8086" y="1"/>
                  </a:moveTo>
                  <a:cubicBezTo>
                    <a:pt x="7398" y="1"/>
                    <a:pt x="6754" y="293"/>
                    <a:pt x="6286" y="801"/>
                  </a:cubicBezTo>
                  <a:cubicBezTo>
                    <a:pt x="5593" y="1515"/>
                    <a:pt x="4647" y="1915"/>
                    <a:pt x="3658" y="1915"/>
                  </a:cubicBezTo>
                  <a:lnTo>
                    <a:pt x="294" y="1915"/>
                  </a:lnTo>
                  <a:cubicBezTo>
                    <a:pt x="126" y="1915"/>
                    <a:pt x="21" y="1789"/>
                    <a:pt x="0" y="1642"/>
                  </a:cubicBezTo>
                  <a:lnTo>
                    <a:pt x="0" y="2230"/>
                  </a:lnTo>
                  <a:cubicBezTo>
                    <a:pt x="0" y="2398"/>
                    <a:pt x="126" y="2525"/>
                    <a:pt x="294" y="2525"/>
                  </a:cubicBezTo>
                  <a:lnTo>
                    <a:pt x="3679" y="2525"/>
                  </a:lnTo>
                  <a:cubicBezTo>
                    <a:pt x="3704" y="2525"/>
                    <a:pt x="3729" y="2525"/>
                    <a:pt x="3754" y="2525"/>
                  </a:cubicBezTo>
                  <a:cubicBezTo>
                    <a:pt x="4715" y="2525"/>
                    <a:pt x="5631" y="2128"/>
                    <a:pt x="6307" y="1431"/>
                  </a:cubicBezTo>
                  <a:cubicBezTo>
                    <a:pt x="6791" y="906"/>
                    <a:pt x="7464" y="611"/>
                    <a:pt x="8179" y="611"/>
                  </a:cubicBezTo>
                  <a:lnTo>
                    <a:pt x="14822" y="611"/>
                  </a:lnTo>
                  <a:cubicBezTo>
                    <a:pt x="15432" y="611"/>
                    <a:pt x="16000" y="864"/>
                    <a:pt x="16441" y="1305"/>
                  </a:cubicBezTo>
                  <a:cubicBezTo>
                    <a:pt x="17177" y="2083"/>
                    <a:pt x="18207" y="2525"/>
                    <a:pt x="19300" y="2525"/>
                  </a:cubicBezTo>
                  <a:lnTo>
                    <a:pt x="22559" y="2525"/>
                  </a:lnTo>
                  <a:cubicBezTo>
                    <a:pt x="22706" y="2525"/>
                    <a:pt x="22833" y="2398"/>
                    <a:pt x="22833" y="2251"/>
                  </a:cubicBezTo>
                  <a:lnTo>
                    <a:pt x="22833" y="1642"/>
                  </a:lnTo>
                  <a:cubicBezTo>
                    <a:pt x="22833" y="1789"/>
                    <a:pt x="22706" y="1915"/>
                    <a:pt x="22559" y="1915"/>
                  </a:cubicBezTo>
                  <a:lnTo>
                    <a:pt x="19300" y="1915"/>
                  </a:lnTo>
                  <a:cubicBezTo>
                    <a:pt x="18207" y="1915"/>
                    <a:pt x="17177" y="1473"/>
                    <a:pt x="16441" y="696"/>
                  </a:cubicBezTo>
                  <a:cubicBezTo>
                    <a:pt x="16000" y="254"/>
                    <a:pt x="15432" y="2"/>
                    <a:pt x="14822" y="2"/>
                  </a:cubicBezTo>
                  <a:lnTo>
                    <a:pt x="8158" y="2"/>
                  </a:lnTo>
                  <a:cubicBezTo>
                    <a:pt x="8134" y="1"/>
                    <a:pt x="8110" y="1"/>
                    <a:pt x="808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3" name="Google Shape;15233;p67"/>
            <p:cNvSpPr/>
            <p:nvPr/>
          </p:nvSpPr>
          <p:spPr>
            <a:xfrm>
              <a:off x="932698" y="2697555"/>
              <a:ext cx="165910" cy="34661"/>
            </a:xfrm>
            <a:custGeom>
              <a:rect b="b" l="l" r="r" t="t"/>
              <a:pathLst>
                <a:path extrusionOk="0" h="2315" w="11081">
                  <a:moveTo>
                    <a:pt x="10359" y="1"/>
                  </a:moveTo>
                  <a:cubicBezTo>
                    <a:pt x="10347" y="1"/>
                    <a:pt x="10336" y="1"/>
                    <a:pt x="10324" y="2"/>
                  </a:cubicBezTo>
                  <a:lnTo>
                    <a:pt x="8873" y="2"/>
                  </a:lnTo>
                  <a:lnTo>
                    <a:pt x="8873" y="527"/>
                  </a:lnTo>
                  <a:cubicBezTo>
                    <a:pt x="8873" y="969"/>
                    <a:pt x="8495" y="1326"/>
                    <a:pt x="8053" y="1326"/>
                  </a:cubicBezTo>
                  <a:lnTo>
                    <a:pt x="1" y="1326"/>
                  </a:lnTo>
                  <a:lnTo>
                    <a:pt x="1" y="2314"/>
                  </a:lnTo>
                  <a:lnTo>
                    <a:pt x="11081" y="2314"/>
                  </a:lnTo>
                  <a:lnTo>
                    <a:pt x="11081" y="737"/>
                  </a:lnTo>
                  <a:cubicBezTo>
                    <a:pt x="11081" y="349"/>
                    <a:pt x="10763" y="1"/>
                    <a:pt x="10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4" name="Google Shape;15234;p67"/>
            <p:cNvSpPr/>
            <p:nvPr/>
          </p:nvSpPr>
          <p:spPr>
            <a:xfrm>
              <a:off x="906885" y="2723068"/>
              <a:ext cx="217221" cy="28343"/>
            </a:xfrm>
            <a:custGeom>
              <a:rect b="b" l="l" r="r" t="t"/>
              <a:pathLst>
                <a:path extrusionOk="0" h="1893" w="14508">
                  <a:moveTo>
                    <a:pt x="758" y="1"/>
                  </a:moveTo>
                  <a:cubicBezTo>
                    <a:pt x="337" y="1"/>
                    <a:pt x="1" y="337"/>
                    <a:pt x="22" y="757"/>
                  </a:cubicBezTo>
                  <a:lnTo>
                    <a:pt x="22" y="1893"/>
                  </a:lnTo>
                  <a:lnTo>
                    <a:pt x="14508" y="1893"/>
                  </a:lnTo>
                  <a:lnTo>
                    <a:pt x="14508" y="757"/>
                  </a:lnTo>
                  <a:cubicBezTo>
                    <a:pt x="14508" y="337"/>
                    <a:pt x="14171" y="1"/>
                    <a:pt x="1375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5" name="Google Shape;15235;p67"/>
            <p:cNvSpPr/>
            <p:nvPr/>
          </p:nvSpPr>
          <p:spPr>
            <a:xfrm>
              <a:off x="907200" y="2723068"/>
              <a:ext cx="216907" cy="28029"/>
            </a:xfrm>
            <a:custGeom>
              <a:rect b="b" l="l" r="r" t="t"/>
              <a:pathLst>
                <a:path extrusionOk="0" h="1872" w="14487">
                  <a:moveTo>
                    <a:pt x="12258" y="1"/>
                  </a:moveTo>
                  <a:lnTo>
                    <a:pt x="12258" y="694"/>
                  </a:lnTo>
                  <a:cubicBezTo>
                    <a:pt x="12237" y="1115"/>
                    <a:pt x="11922" y="1451"/>
                    <a:pt x="11501" y="1451"/>
                  </a:cubicBezTo>
                  <a:lnTo>
                    <a:pt x="1" y="1451"/>
                  </a:lnTo>
                  <a:lnTo>
                    <a:pt x="1" y="1872"/>
                  </a:lnTo>
                  <a:lnTo>
                    <a:pt x="14487" y="1872"/>
                  </a:lnTo>
                  <a:lnTo>
                    <a:pt x="14487" y="1451"/>
                  </a:lnTo>
                  <a:lnTo>
                    <a:pt x="14487" y="736"/>
                  </a:lnTo>
                  <a:cubicBezTo>
                    <a:pt x="14466" y="316"/>
                    <a:pt x="14129" y="1"/>
                    <a:pt x="1373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36" name="Google Shape;15236;p67"/>
          <p:cNvGrpSpPr/>
          <p:nvPr/>
        </p:nvGrpSpPr>
        <p:grpSpPr>
          <a:xfrm>
            <a:off x="1290615" y="2399467"/>
            <a:ext cx="336836" cy="342511"/>
            <a:chOff x="1290615" y="2399467"/>
            <a:chExt cx="336836" cy="342511"/>
          </a:xfrm>
        </p:grpSpPr>
        <p:sp>
          <p:nvSpPr>
            <p:cNvPr id="15237" name="Google Shape;15237;p67"/>
            <p:cNvSpPr/>
            <p:nvPr/>
          </p:nvSpPr>
          <p:spPr>
            <a:xfrm>
              <a:off x="1399226" y="2683720"/>
              <a:ext cx="119316" cy="39363"/>
            </a:xfrm>
            <a:custGeom>
              <a:rect b="b" l="l" r="r" t="t"/>
              <a:pathLst>
                <a:path extrusionOk="0" h="2629" w="7969">
                  <a:moveTo>
                    <a:pt x="4100" y="1"/>
                  </a:moveTo>
                  <a:lnTo>
                    <a:pt x="0" y="1640"/>
                  </a:lnTo>
                  <a:cubicBezTo>
                    <a:pt x="0" y="2187"/>
                    <a:pt x="442" y="2629"/>
                    <a:pt x="988" y="2629"/>
                  </a:cubicBezTo>
                  <a:lnTo>
                    <a:pt x="6980" y="2629"/>
                  </a:lnTo>
                  <a:cubicBezTo>
                    <a:pt x="7527" y="2629"/>
                    <a:pt x="7968" y="2187"/>
                    <a:pt x="7968" y="1640"/>
                  </a:cubicBezTo>
                  <a:lnTo>
                    <a:pt x="410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8" name="Google Shape;15238;p67"/>
            <p:cNvSpPr/>
            <p:nvPr/>
          </p:nvSpPr>
          <p:spPr>
            <a:xfrm>
              <a:off x="1321788" y="2662624"/>
              <a:ext cx="58872" cy="79354"/>
            </a:xfrm>
            <a:custGeom>
              <a:rect b="b" l="l" r="r" t="t"/>
              <a:pathLst>
                <a:path extrusionOk="0" h="5300" w="3932">
                  <a:moveTo>
                    <a:pt x="0" y="1"/>
                  </a:moveTo>
                  <a:lnTo>
                    <a:pt x="0" y="4626"/>
                  </a:lnTo>
                  <a:cubicBezTo>
                    <a:pt x="0" y="5005"/>
                    <a:pt x="294" y="5299"/>
                    <a:pt x="673" y="5299"/>
                  </a:cubicBezTo>
                  <a:lnTo>
                    <a:pt x="3259" y="5299"/>
                  </a:lnTo>
                  <a:cubicBezTo>
                    <a:pt x="3637" y="5299"/>
                    <a:pt x="3932" y="5005"/>
                    <a:pt x="3932" y="4626"/>
                  </a:cubicBezTo>
                  <a:lnTo>
                    <a:pt x="3932" y="30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9" name="Google Shape;15239;p67"/>
            <p:cNvSpPr/>
            <p:nvPr/>
          </p:nvSpPr>
          <p:spPr>
            <a:xfrm>
              <a:off x="1540866" y="2676159"/>
              <a:ext cx="58887" cy="65819"/>
            </a:xfrm>
            <a:custGeom>
              <a:rect b="b" l="l" r="r" t="t"/>
              <a:pathLst>
                <a:path extrusionOk="0" h="4396" w="3933">
                  <a:moveTo>
                    <a:pt x="3932" y="1"/>
                  </a:moveTo>
                  <a:lnTo>
                    <a:pt x="1" y="2145"/>
                  </a:lnTo>
                  <a:lnTo>
                    <a:pt x="1" y="3722"/>
                  </a:lnTo>
                  <a:cubicBezTo>
                    <a:pt x="1" y="4101"/>
                    <a:pt x="295" y="4395"/>
                    <a:pt x="674" y="4395"/>
                  </a:cubicBezTo>
                  <a:lnTo>
                    <a:pt x="3260" y="4395"/>
                  </a:lnTo>
                  <a:cubicBezTo>
                    <a:pt x="3638" y="4395"/>
                    <a:pt x="3932" y="4101"/>
                    <a:pt x="3932" y="3722"/>
                  </a:cubicBezTo>
                  <a:lnTo>
                    <a:pt x="39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0" name="Google Shape;15240;p67"/>
            <p:cNvSpPr/>
            <p:nvPr/>
          </p:nvSpPr>
          <p:spPr>
            <a:xfrm>
              <a:off x="1290615" y="2471560"/>
              <a:ext cx="115857" cy="80283"/>
            </a:xfrm>
            <a:custGeom>
              <a:rect b="b" l="l" r="r" t="t"/>
              <a:pathLst>
                <a:path extrusionOk="0" h="5362" w="7738">
                  <a:moveTo>
                    <a:pt x="863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4499"/>
                  </a:lnTo>
                  <a:cubicBezTo>
                    <a:pt x="1" y="4962"/>
                    <a:pt x="379" y="5361"/>
                    <a:pt x="863" y="5361"/>
                  </a:cubicBezTo>
                  <a:lnTo>
                    <a:pt x="7738" y="536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1" name="Google Shape;15241;p67"/>
            <p:cNvSpPr/>
            <p:nvPr/>
          </p:nvSpPr>
          <p:spPr>
            <a:xfrm>
              <a:off x="1555045" y="2471859"/>
              <a:ext cx="72407" cy="79983"/>
            </a:xfrm>
            <a:custGeom>
              <a:rect b="b" l="l" r="r" t="t"/>
              <a:pathLst>
                <a:path extrusionOk="0" h="5342" w="4836">
                  <a:moveTo>
                    <a:pt x="4010" y="0"/>
                  </a:moveTo>
                  <a:cubicBezTo>
                    <a:pt x="3998" y="0"/>
                    <a:pt x="3986" y="1"/>
                    <a:pt x="3974" y="1"/>
                  </a:cubicBezTo>
                  <a:lnTo>
                    <a:pt x="3301" y="1"/>
                  </a:lnTo>
                  <a:lnTo>
                    <a:pt x="0" y="5341"/>
                  </a:lnTo>
                  <a:lnTo>
                    <a:pt x="3974" y="5341"/>
                  </a:lnTo>
                  <a:cubicBezTo>
                    <a:pt x="4457" y="5341"/>
                    <a:pt x="4836" y="4942"/>
                    <a:pt x="4836" y="4479"/>
                  </a:cubicBezTo>
                  <a:lnTo>
                    <a:pt x="4836" y="863"/>
                  </a:lnTo>
                  <a:cubicBezTo>
                    <a:pt x="4836" y="392"/>
                    <a:pt x="4476" y="0"/>
                    <a:pt x="4010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2" name="Google Shape;15242;p67"/>
            <p:cNvSpPr/>
            <p:nvPr/>
          </p:nvSpPr>
          <p:spPr>
            <a:xfrm>
              <a:off x="1313598" y="2399467"/>
              <a:ext cx="290871" cy="263172"/>
            </a:xfrm>
            <a:custGeom>
              <a:rect b="b" l="l" r="r" t="t"/>
              <a:pathLst>
                <a:path extrusionOk="0" h="17577" w="19427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19427" y="17577"/>
                  </a:lnTo>
                  <a:lnTo>
                    <a:pt x="19427" y="2986"/>
                  </a:lnTo>
                  <a:cubicBezTo>
                    <a:pt x="19427" y="1346"/>
                    <a:pt x="18081" y="1"/>
                    <a:pt x="1642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3" name="Google Shape;15243;p67"/>
            <p:cNvSpPr/>
            <p:nvPr/>
          </p:nvSpPr>
          <p:spPr>
            <a:xfrm>
              <a:off x="1313598" y="2399467"/>
              <a:ext cx="77138" cy="263172"/>
            </a:xfrm>
            <a:custGeom>
              <a:rect b="b" l="l" r="r" t="t"/>
              <a:pathLst>
                <a:path extrusionOk="0" h="17577" w="5152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2166" y="17577"/>
                  </a:lnTo>
                  <a:lnTo>
                    <a:pt x="2166" y="2986"/>
                  </a:lnTo>
                  <a:cubicBezTo>
                    <a:pt x="2166" y="1346"/>
                    <a:pt x="3490" y="1"/>
                    <a:pt x="515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4" name="Google Shape;15244;p67"/>
            <p:cNvSpPr/>
            <p:nvPr/>
          </p:nvSpPr>
          <p:spPr>
            <a:xfrm>
              <a:off x="1332793" y="2446376"/>
              <a:ext cx="252481" cy="129392"/>
            </a:xfrm>
            <a:custGeom>
              <a:rect b="b" l="l" r="r" t="t"/>
              <a:pathLst>
                <a:path extrusionOk="0" h="8642" w="16863">
                  <a:moveTo>
                    <a:pt x="1325" y="0"/>
                  </a:moveTo>
                  <a:cubicBezTo>
                    <a:pt x="590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590" y="8641"/>
                    <a:pt x="1325" y="8641"/>
                  </a:cubicBezTo>
                  <a:lnTo>
                    <a:pt x="15538" y="8641"/>
                  </a:lnTo>
                  <a:cubicBezTo>
                    <a:pt x="16274" y="8641"/>
                    <a:pt x="16862" y="8052"/>
                    <a:pt x="16862" y="7317"/>
                  </a:cubicBezTo>
                  <a:lnTo>
                    <a:pt x="16862" y="1346"/>
                  </a:lnTo>
                  <a:cubicBezTo>
                    <a:pt x="16862" y="610"/>
                    <a:pt x="16274" y="0"/>
                    <a:pt x="1553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5" name="Google Shape;15245;p67"/>
            <p:cNvSpPr/>
            <p:nvPr/>
          </p:nvSpPr>
          <p:spPr>
            <a:xfrm>
              <a:off x="1332479" y="2446376"/>
              <a:ext cx="44094" cy="129392"/>
            </a:xfrm>
            <a:custGeom>
              <a:rect b="b" l="l" r="r" t="t"/>
              <a:pathLst>
                <a:path extrusionOk="0" h="8642" w="2945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611" y="8641"/>
                    <a:pt x="1346" y="8641"/>
                  </a:cubicBezTo>
                  <a:lnTo>
                    <a:pt x="2944" y="8641"/>
                  </a:lnTo>
                  <a:cubicBezTo>
                    <a:pt x="2208" y="8641"/>
                    <a:pt x="1599" y="8052"/>
                    <a:pt x="1599" y="7317"/>
                  </a:cubicBezTo>
                  <a:lnTo>
                    <a:pt x="1599" y="1346"/>
                  </a:lnTo>
                  <a:cubicBezTo>
                    <a:pt x="1599" y="610"/>
                    <a:pt x="2208" y="0"/>
                    <a:pt x="294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6" name="Google Shape;15246;p67"/>
            <p:cNvSpPr/>
            <p:nvPr/>
          </p:nvSpPr>
          <p:spPr>
            <a:xfrm>
              <a:off x="1332479" y="2446376"/>
              <a:ext cx="252796" cy="38105"/>
            </a:xfrm>
            <a:custGeom>
              <a:rect b="b" l="l" r="r" t="t"/>
              <a:pathLst>
                <a:path extrusionOk="0" h="2545" w="16884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2544"/>
                  </a:lnTo>
                  <a:lnTo>
                    <a:pt x="16883" y="2544"/>
                  </a:lnTo>
                  <a:lnTo>
                    <a:pt x="16883" y="1346"/>
                  </a:lnTo>
                  <a:cubicBezTo>
                    <a:pt x="16883" y="610"/>
                    <a:pt x="16295" y="0"/>
                    <a:pt x="1555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7" name="Google Shape;15247;p67"/>
            <p:cNvSpPr/>
            <p:nvPr/>
          </p:nvSpPr>
          <p:spPr>
            <a:xfrm>
              <a:off x="1335323" y="2597464"/>
              <a:ext cx="40935" cy="40620"/>
            </a:xfrm>
            <a:custGeom>
              <a:rect b="b" l="l" r="r" t="t"/>
              <a:pathLst>
                <a:path extrusionOk="0" h="2713" w="2734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24" y="2713"/>
                    <a:pt x="2733" y="2103"/>
                    <a:pt x="2733" y="1346"/>
                  </a:cubicBezTo>
                  <a:cubicBezTo>
                    <a:pt x="2733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8" name="Google Shape;15248;p67"/>
            <p:cNvSpPr/>
            <p:nvPr/>
          </p:nvSpPr>
          <p:spPr>
            <a:xfrm>
              <a:off x="1541824" y="2597464"/>
              <a:ext cx="40620" cy="40620"/>
            </a:xfrm>
            <a:custGeom>
              <a:rect b="b" l="l" r="r" t="t"/>
              <a:pathLst>
                <a:path extrusionOk="0" h="2713" w="2713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02" y="2713"/>
                    <a:pt x="2712" y="2103"/>
                    <a:pt x="2712" y="1346"/>
                  </a:cubicBezTo>
                  <a:cubicBezTo>
                    <a:pt x="2712" y="611"/>
                    <a:pt x="2102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9" name="Google Shape;15249;p67"/>
            <p:cNvSpPr/>
            <p:nvPr/>
          </p:nvSpPr>
          <p:spPr>
            <a:xfrm>
              <a:off x="1327448" y="2441331"/>
              <a:ext cx="263172" cy="139783"/>
            </a:xfrm>
            <a:custGeom>
              <a:rect b="b" l="l" r="r" t="t"/>
              <a:pathLst>
                <a:path extrusionOk="0" h="9336" w="17577">
                  <a:moveTo>
                    <a:pt x="15895" y="695"/>
                  </a:moveTo>
                  <a:cubicBezTo>
                    <a:pt x="16441" y="695"/>
                    <a:pt x="16862" y="1136"/>
                    <a:pt x="16883" y="1683"/>
                  </a:cubicBezTo>
                  <a:lnTo>
                    <a:pt x="16883" y="7654"/>
                  </a:lnTo>
                  <a:cubicBezTo>
                    <a:pt x="16862" y="8179"/>
                    <a:pt x="16441" y="8621"/>
                    <a:pt x="15895" y="8621"/>
                  </a:cubicBezTo>
                  <a:lnTo>
                    <a:pt x="1682" y="8621"/>
                  </a:lnTo>
                  <a:cubicBezTo>
                    <a:pt x="1136" y="8621"/>
                    <a:pt x="694" y="8179"/>
                    <a:pt x="694" y="7654"/>
                  </a:cubicBezTo>
                  <a:lnTo>
                    <a:pt x="694" y="1662"/>
                  </a:lnTo>
                  <a:cubicBezTo>
                    <a:pt x="694" y="1136"/>
                    <a:pt x="1136" y="695"/>
                    <a:pt x="1682" y="695"/>
                  </a:cubicBezTo>
                  <a:close/>
                  <a:moveTo>
                    <a:pt x="1682" y="1"/>
                  </a:moveTo>
                  <a:cubicBezTo>
                    <a:pt x="757" y="1"/>
                    <a:pt x="0" y="737"/>
                    <a:pt x="0" y="1683"/>
                  </a:cubicBezTo>
                  <a:lnTo>
                    <a:pt x="0" y="7654"/>
                  </a:lnTo>
                  <a:cubicBezTo>
                    <a:pt x="0" y="8579"/>
                    <a:pt x="757" y="9336"/>
                    <a:pt x="1682" y="9336"/>
                  </a:cubicBezTo>
                  <a:lnTo>
                    <a:pt x="15895" y="9336"/>
                  </a:lnTo>
                  <a:cubicBezTo>
                    <a:pt x="16820" y="9336"/>
                    <a:pt x="17577" y="8579"/>
                    <a:pt x="17577" y="7654"/>
                  </a:cubicBezTo>
                  <a:lnTo>
                    <a:pt x="17577" y="1683"/>
                  </a:lnTo>
                  <a:cubicBezTo>
                    <a:pt x="17577" y="737"/>
                    <a:pt x="16820" y="1"/>
                    <a:pt x="15895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0" name="Google Shape;15250;p67"/>
            <p:cNvSpPr/>
            <p:nvPr/>
          </p:nvSpPr>
          <p:spPr>
            <a:xfrm>
              <a:off x="1321459" y="2592149"/>
              <a:ext cx="59830" cy="51296"/>
            </a:xfrm>
            <a:custGeom>
              <a:rect b="b" l="l" r="r" t="t"/>
              <a:pathLst>
                <a:path extrusionOk="0" h="3426" w="3996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47" y="1786"/>
                    <a:pt x="1389" y="692"/>
                    <a:pt x="2293" y="692"/>
                  </a:cubicBezTo>
                  <a:close/>
                  <a:moveTo>
                    <a:pt x="2280" y="0"/>
                  </a:moveTo>
                  <a:cubicBezTo>
                    <a:pt x="1858" y="0"/>
                    <a:pt x="1427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9" y="0"/>
                    <a:pt x="228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1" name="Google Shape;15251;p67"/>
            <p:cNvSpPr/>
            <p:nvPr/>
          </p:nvSpPr>
          <p:spPr>
            <a:xfrm>
              <a:off x="1527960" y="2592149"/>
              <a:ext cx="59830" cy="51296"/>
            </a:xfrm>
            <a:custGeom>
              <a:rect b="b" l="l" r="r" t="t"/>
              <a:pathLst>
                <a:path extrusionOk="0" h="3426" w="3996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26" y="1786"/>
                    <a:pt x="1389" y="692"/>
                    <a:pt x="2293" y="692"/>
                  </a:cubicBezTo>
                  <a:close/>
                  <a:moveTo>
                    <a:pt x="2270" y="0"/>
                  </a:moveTo>
                  <a:cubicBezTo>
                    <a:pt x="1849" y="0"/>
                    <a:pt x="1420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0" y="0"/>
                    <a:pt x="227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2" name="Google Shape;15252;p67"/>
            <p:cNvSpPr/>
            <p:nvPr/>
          </p:nvSpPr>
          <p:spPr>
            <a:xfrm>
              <a:off x="1401427" y="2594005"/>
              <a:ext cx="115228" cy="84385"/>
            </a:xfrm>
            <a:custGeom>
              <a:rect b="b" l="l" r="r" t="t"/>
              <a:pathLst>
                <a:path extrusionOk="0" h="5636" w="7696">
                  <a:moveTo>
                    <a:pt x="1430" y="1"/>
                  </a:moveTo>
                  <a:cubicBezTo>
                    <a:pt x="631" y="1"/>
                    <a:pt x="0" y="631"/>
                    <a:pt x="0" y="1409"/>
                  </a:cubicBezTo>
                  <a:lnTo>
                    <a:pt x="0" y="4353"/>
                  </a:lnTo>
                  <a:lnTo>
                    <a:pt x="7695" y="5635"/>
                  </a:lnTo>
                  <a:lnTo>
                    <a:pt x="7695" y="1409"/>
                  </a:lnTo>
                  <a:cubicBezTo>
                    <a:pt x="7695" y="631"/>
                    <a:pt x="7043" y="1"/>
                    <a:pt x="6265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3" name="Google Shape;15253;p67"/>
            <p:cNvSpPr/>
            <p:nvPr/>
          </p:nvSpPr>
          <p:spPr>
            <a:xfrm>
              <a:off x="1396067" y="2588660"/>
              <a:ext cx="125619" cy="70520"/>
            </a:xfrm>
            <a:custGeom>
              <a:rect b="b" l="l" r="r" t="t"/>
              <a:pathLst>
                <a:path extrusionOk="0" h="4710" w="8390">
                  <a:moveTo>
                    <a:pt x="1788" y="0"/>
                  </a:moveTo>
                  <a:cubicBezTo>
                    <a:pt x="800" y="0"/>
                    <a:pt x="1" y="799"/>
                    <a:pt x="1" y="1766"/>
                  </a:cubicBezTo>
                  <a:lnTo>
                    <a:pt x="1" y="4710"/>
                  </a:lnTo>
                  <a:lnTo>
                    <a:pt x="716" y="4710"/>
                  </a:lnTo>
                  <a:lnTo>
                    <a:pt x="716" y="1766"/>
                  </a:lnTo>
                  <a:cubicBezTo>
                    <a:pt x="716" y="1178"/>
                    <a:pt x="1199" y="694"/>
                    <a:pt x="1788" y="694"/>
                  </a:cubicBezTo>
                  <a:lnTo>
                    <a:pt x="6623" y="694"/>
                  </a:lnTo>
                  <a:cubicBezTo>
                    <a:pt x="7212" y="694"/>
                    <a:pt x="7696" y="1178"/>
                    <a:pt x="7696" y="1766"/>
                  </a:cubicBezTo>
                  <a:lnTo>
                    <a:pt x="7696" y="4710"/>
                  </a:lnTo>
                  <a:lnTo>
                    <a:pt x="8389" y="4710"/>
                  </a:lnTo>
                  <a:lnTo>
                    <a:pt x="8389" y="1766"/>
                  </a:lnTo>
                  <a:cubicBezTo>
                    <a:pt x="8389" y="799"/>
                    <a:pt x="7591" y="0"/>
                    <a:pt x="662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4" name="Google Shape;15254;p67"/>
            <p:cNvSpPr/>
            <p:nvPr/>
          </p:nvSpPr>
          <p:spPr>
            <a:xfrm>
              <a:off x="1301950" y="2659165"/>
              <a:ext cx="317956" cy="49125"/>
            </a:xfrm>
            <a:custGeom>
              <a:rect b="b" l="l" r="r" t="t"/>
              <a:pathLst>
                <a:path extrusionOk="0" h="3281" w="21236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20625" y="3280"/>
                  </a:lnTo>
                  <a:cubicBezTo>
                    <a:pt x="20962" y="3280"/>
                    <a:pt x="21235" y="3007"/>
                    <a:pt x="21235" y="2671"/>
                  </a:cubicBezTo>
                  <a:lnTo>
                    <a:pt x="21235" y="610"/>
                  </a:lnTo>
                  <a:cubicBezTo>
                    <a:pt x="21235" y="274"/>
                    <a:pt x="20962" y="1"/>
                    <a:pt x="2062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5" name="Google Shape;15255;p67"/>
            <p:cNvSpPr/>
            <p:nvPr/>
          </p:nvSpPr>
          <p:spPr>
            <a:xfrm>
              <a:off x="1301950" y="2659165"/>
              <a:ext cx="45666" cy="49125"/>
            </a:xfrm>
            <a:custGeom>
              <a:rect b="b" l="l" r="r" t="t"/>
              <a:pathLst>
                <a:path extrusionOk="0" h="3281" w="305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3049" y="3280"/>
                  </a:lnTo>
                  <a:cubicBezTo>
                    <a:pt x="2692" y="3280"/>
                    <a:pt x="2418" y="3007"/>
                    <a:pt x="2418" y="2671"/>
                  </a:cubicBezTo>
                  <a:lnTo>
                    <a:pt x="2418" y="610"/>
                  </a:lnTo>
                  <a:cubicBezTo>
                    <a:pt x="2418" y="274"/>
                    <a:pt x="2692" y="1"/>
                    <a:pt x="3028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56" name="Google Shape;15256;p67"/>
          <p:cNvGrpSpPr/>
          <p:nvPr/>
        </p:nvGrpSpPr>
        <p:grpSpPr>
          <a:xfrm>
            <a:off x="1748310" y="2408601"/>
            <a:ext cx="308508" cy="333378"/>
            <a:chOff x="1748310" y="2408601"/>
            <a:chExt cx="308508" cy="333378"/>
          </a:xfrm>
        </p:grpSpPr>
        <p:sp>
          <p:nvSpPr>
            <p:cNvPr id="15257" name="Google Shape;15257;p67"/>
            <p:cNvSpPr/>
            <p:nvPr/>
          </p:nvSpPr>
          <p:spPr>
            <a:xfrm>
              <a:off x="1748310" y="2433470"/>
              <a:ext cx="308508" cy="308508"/>
            </a:xfrm>
            <a:custGeom>
              <a:rect b="b" l="l" r="r" t="t"/>
              <a:pathLst>
                <a:path extrusionOk="0" h="20605" w="20605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8" name="Google Shape;15258;p67"/>
            <p:cNvSpPr/>
            <p:nvPr/>
          </p:nvSpPr>
          <p:spPr>
            <a:xfrm>
              <a:off x="2022187" y="2433470"/>
              <a:ext cx="34631" cy="308508"/>
            </a:xfrm>
            <a:custGeom>
              <a:rect b="b" l="l" r="r" t="t"/>
              <a:pathLst>
                <a:path extrusionOk="0" h="20605" w="2313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9" name="Google Shape;15259;p67"/>
            <p:cNvSpPr/>
            <p:nvPr/>
          </p:nvSpPr>
          <p:spPr>
            <a:xfrm>
              <a:off x="1748310" y="2433470"/>
              <a:ext cx="308508" cy="55728"/>
            </a:xfrm>
            <a:custGeom>
              <a:rect b="b" l="l" r="r" t="t"/>
              <a:pathLst>
                <a:path extrusionOk="0" h="3722" w="20605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0" name="Google Shape;15260;p67"/>
            <p:cNvSpPr/>
            <p:nvPr/>
          </p:nvSpPr>
          <p:spPr>
            <a:xfrm>
              <a:off x="2022187" y="2433470"/>
              <a:ext cx="34631" cy="55728"/>
            </a:xfrm>
            <a:custGeom>
              <a:rect b="b" l="l" r="r" t="t"/>
              <a:pathLst>
                <a:path extrusionOk="0" h="3722" w="2313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AFB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1" name="Google Shape;15261;p67"/>
            <p:cNvSpPr/>
            <p:nvPr/>
          </p:nvSpPr>
          <p:spPr>
            <a:xfrm>
              <a:off x="1780111" y="2408601"/>
              <a:ext cx="28657" cy="49754"/>
            </a:xfrm>
            <a:custGeom>
              <a:rect b="b" l="l" r="r" t="t"/>
              <a:pathLst>
                <a:path extrusionOk="0" h="3323" w="1914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2" name="Google Shape;15262;p67"/>
            <p:cNvSpPr/>
            <p:nvPr/>
          </p:nvSpPr>
          <p:spPr>
            <a:xfrm>
              <a:off x="1852189" y="2408601"/>
              <a:ext cx="28358" cy="49754"/>
            </a:xfrm>
            <a:custGeom>
              <a:rect b="b" l="l" r="r" t="t"/>
              <a:pathLst>
                <a:path extrusionOk="0" h="3323" w="1894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3" name="Google Shape;15263;p67"/>
            <p:cNvSpPr/>
            <p:nvPr/>
          </p:nvSpPr>
          <p:spPr>
            <a:xfrm>
              <a:off x="1924282" y="2408601"/>
              <a:ext cx="28343" cy="49754"/>
            </a:xfrm>
            <a:custGeom>
              <a:rect b="b" l="l" r="r" t="t"/>
              <a:pathLst>
                <a:path extrusionOk="0" h="3323" w="1893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4" name="Google Shape;15264;p67"/>
            <p:cNvSpPr/>
            <p:nvPr/>
          </p:nvSpPr>
          <p:spPr>
            <a:xfrm>
              <a:off x="1996060" y="2408601"/>
              <a:ext cx="28657" cy="49754"/>
            </a:xfrm>
            <a:custGeom>
              <a:rect b="b" l="l" r="r" t="t"/>
              <a:pathLst>
                <a:path extrusionOk="0" h="3323" w="1914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65" name="Google Shape;15265;p67"/>
          <p:cNvGrpSpPr/>
          <p:nvPr/>
        </p:nvGrpSpPr>
        <p:grpSpPr>
          <a:xfrm>
            <a:off x="3044614" y="2418033"/>
            <a:ext cx="376184" cy="315141"/>
            <a:chOff x="3044614" y="2418033"/>
            <a:chExt cx="376184" cy="315141"/>
          </a:xfrm>
        </p:grpSpPr>
        <p:sp>
          <p:nvSpPr>
            <p:cNvPr id="15266" name="Google Shape;15266;p67"/>
            <p:cNvSpPr/>
            <p:nvPr/>
          </p:nvSpPr>
          <p:spPr>
            <a:xfrm>
              <a:off x="3326965" y="2418033"/>
              <a:ext cx="93833" cy="233601"/>
            </a:xfrm>
            <a:custGeom>
              <a:rect b="b" l="l" r="r" t="t"/>
              <a:pathLst>
                <a:path extrusionOk="0" h="15602" w="6267">
                  <a:moveTo>
                    <a:pt x="548" y="1"/>
                  </a:moveTo>
                  <a:cubicBezTo>
                    <a:pt x="1" y="1"/>
                    <a:pt x="1" y="821"/>
                    <a:pt x="548" y="821"/>
                  </a:cubicBezTo>
                  <a:cubicBezTo>
                    <a:pt x="1241" y="821"/>
                    <a:pt x="1851" y="1304"/>
                    <a:pt x="2019" y="1977"/>
                  </a:cubicBezTo>
                  <a:lnTo>
                    <a:pt x="5383" y="15517"/>
                  </a:lnTo>
                  <a:lnTo>
                    <a:pt x="6266" y="15601"/>
                  </a:lnTo>
                  <a:lnTo>
                    <a:pt x="6266" y="15601"/>
                  </a:lnTo>
                  <a:lnTo>
                    <a:pt x="2818" y="1767"/>
                  </a:lnTo>
                  <a:cubicBezTo>
                    <a:pt x="2566" y="716"/>
                    <a:pt x="1620" y="1"/>
                    <a:pt x="54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7" name="Google Shape;15267;p67"/>
            <p:cNvSpPr/>
            <p:nvPr/>
          </p:nvSpPr>
          <p:spPr>
            <a:xfrm>
              <a:off x="3393398" y="2639656"/>
              <a:ext cx="27400" cy="29286"/>
            </a:xfrm>
            <a:custGeom>
              <a:rect b="b" l="l" r="r" t="t"/>
              <a:pathLst>
                <a:path extrusionOk="0" h="1956" w="1830">
                  <a:moveTo>
                    <a:pt x="0" y="0"/>
                  </a:moveTo>
                  <a:lnTo>
                    <a:pt x="168" y="1955"/>
                  </a:lnTo>
                  <a:lnTo>
                    <a:pt x="988" y="1955"/>
                  </a:lnTo>
                  <a:cubicBezTo>
                    <a:pt x="1451" y="1955"/>
                    <a:pt x="1829" y="1577"/>
                    <a:pt x="1829" y="1114"/>
                  </a:cubicBezTo>
                  <a:lnTo>
                    <a:pt x="1829" y="820"/>
                  </a:lnTo>
                  <a:cubicBezTo>
                    <a:pt x="1829" y="358"/>
                    <a:pt x="1451" y="0"/>
                    <a:pt x="988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8" name="Google Shape;15268;p67"/>
            <p:cNvSpPr/>
            <p:nvPr/>
          </p:nvSpPr>
          <p:spPr>
            <a:xfrm>
              <a:off x="3044928" y="2418033"/>
              <a:ext cx="93503" cy="233601"/>
            </a:xfrm>
            <a:custGeom>
              <a:rect b="b" l="l" r="r" t="t"/>
              <a:pathLst>
                <a:path extrusionOk="0" h="15602" w="6245">
                  <a:moveTo>
                    <a:pt x="5698" y="1"/>
                  </a:moveTo>
                  <a:cubicBezTo>
                    <a:pt x="4626" y="1"/>
                    <a:pt x="3679" y="716"/>
                    <a:pt x="3427" y="1767"/>
                  </a:cubicBezTo>
                  <a:lnTo>
                    <a:pt x="0" y="15601"/>
                  </a:lnTo>
                  <a:lnTo>
                    <a:pt x="862" y="15517"/>
                  </a:lnTo>
                  <a:lnTo>
                    <a:pt x="4226" y="1956"/>
                  </a:lnTo>
                  <a:cubicBezTo>
                    <a:pt x="4394" y="1283"/>
                    <a:pt x="5004" y="821"/>
                    <a:pt x="5698" y="821"/>
                  </a:cubicBezTo>
                  <a:cubicBezTo>
                    <a:pt x="6244" y="821"/>
                    <a:pt x="6244" y="1"/>
                    <a:pt x="569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9" name="Google Shape;15269;p67"/>
            <p:cNvSpPr/>
            <p:nvPr/>
          </p:nvSpPr>
          <p:spPr>
            <a:xfrm>
              <a:off x="3044614" y="2639641"/>
              <a:ext cx="27400" cy="29301"/>
            </a:xfrm>
            <a:custGeom>
              <a:rect b="b" l="l" r="r" t="t"/>
              <a:pathLst>
                <a:path extrusionOk="0" h="1957" w="1830">
                  <a:moveTo>
                    <a:pt x="804" y="0"/>
                  </a:moveTo>
                  <a:cubicBezTo>
                    <a:pt x="359" y="0"/>
                    <a:pt x="0" y="371"/>
                    <a:pt x="0" y="821"/>
                  </a:cubicBezTo>
                  <a:lnTo>
                    <a:pt x="0" y="1115"/>
                  </a:lnTo>
                  <a:cubicBezTo>
                    <a:pt x="0" y="1578"/>
                    <a:pt x="379" y="1956"/>
                    <a:pt x="841" y="1956"/>
                  </a:cubicBezTo>
                  <a:lnTo>
                    <a:pt x="1682" y="1956"/>
                  </a:lnTo>
                  <a:lnTo>
                    <a:pt x="1829" y="1"/>
                  </a:lnTo>
                  <a:lnTo>
                    <a:pt x="841" y="1"/>
                  </a:lnTo>
                  <a:cubicBezTo>
                    <a:pt x="829" y="1"/>
                    <a:pt x="817" y="0"/>
                    <a:pt x="804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0" name="Google Shape;15270;p67"/>
            <p:cNvSpPr/>
            <p:nvPr/>
          </p:nvSpPr>
          <p:spPr>
            <a:xfrm>
              <a:off x="3061922" y="2599275"/>
              <a:ext cx="341238" cy="133899"/>
            </a:xfrm>
            <a:custGeom>
              <a:rect b="b" l="l" r="r" t="t"/>
              <a:pathLst>
                <a:path extrusionOk="0" h="8943" w="22791">
                  <a:moveTo>
                    <a:pt x="5186" y="1"/>
                  </a:moveTo>
                  <a:cubicBezTo>
                    <a:pt x="3937" y="1"/>
                    <a:pt x="2692" y="353"/>
                    <a:pt x="1598" y="1057"/>
                  </a:cubicBezTo>
                  <a:cubicBezTo>
                    <a:pt x="568" y="1751"/>
                    <a:pt x="21" y="2718"/>
                    <a:pt x="21" y="3748"/>
                  </a:cubicBezTo>
                  <a:cubicBezTo>
                    <a:pt x="0" y="6587"/>
                    <a:pt x="2250" y="8899"/>
                    <a:pt x="5067" y="8941"/>
                  </a:cubicBezTo>
                  <a:cubicBezTo>
                    <a:pt x="5107" y="8942"/>
                    <a:pt x="5146" y="8943"/>
                    <a:pt x="5185" y="8943"/>
                  </a:cubicBezTo>
                  <a:cubicBezTo>
                    <a:pt x="7970" y="8943"/>
                    <a:pt x="10240" y="6737"/>
                    <a:pt x="10323" y="3959"/>
                  </a:cubicBezTo>
                  <a:cubicBezTo>
                    <a:pt x="10639" y="3717"/>
                    <a:pt x="11017" y="3596"/>
                    <a:pt x="11396" y="3596"/>
                  </a:cubicBezTo>
                  <a:cubicBezTo>
                    <a:pt x="11774" y="3596"/>
                    <a:pt x="12153" y="3717"/>
                    <a:pt x="12468" y="3959"/>
                  </a:cubicBezTo>
                  <a:cubicBezTo>
                    <a:pt x="12551" y="6737"/>
                    <a:pt x="14822" y="8943"/>
                    <a:pt x="17606" y="8943"/>
                  </a:cubicBezTo>
                  <a:cubicBezTo>
                    <a:pt x="17646" y="8943"/>
                    <a:pt x="17685" y="8942"/>
                    <a:pt x="17724" y="8941"/>
                  </a:cubicBezTo>
                  <a:cubicBezTo>
                    <a:pt x="20541" y="8899"/>
                    <a:pt x="22791" y="6587"/>
                    <a:pt x="22770" y="3748"/>
                  </a:cubicBezTo>
                  <a:cubicBezTo>
                    <a:pt x="22791" y="2718"/>
                    <a:pt x="22244" y="1751"/>
                    <a:pt x="21235" y="1057"/>
                  </a:cubicBezTo>
                  <a:cubicBezTo>
                    <a:pt x="20131" y="353"/>
                    <a:pt x="18880" y="1"/>
                    <a:pt x="17632" y="1"/>
                  </a:cubicBezTo>
                  <a:cubicBezTo>
                    <a:pt x="16384" y="1"/>
                    <a:pt x="15138" y="353"/>
                    <a:pt x="14045" y="1057"/>
                  </a:cubicBezTo>
                  <a:cubicBezTo>
                    <a:pt x="13330" y="1520"/>
                    <a:pt x="12804" y="2214"/>
                    <a:pt x="12552" y="3034"/>
                  </a:cubicBezTo>
                  <a:cubicBezTo>
                    <a:pt x="12195" y="2855"/>
                    <a:pt x="11800" y="2765"/>
                    <a:pt x="11406" y="2765"/>
                  </a:cubicBezTo>
                  <a:cubicBezTo>
                    <a:pt x="11012" y="2765"/>
                    <a:pt x="10618" y="2855"/>
                    <a:pt x="10260" y="3034"/>
                  </a:cubicBezTo>
                  <a:cubicBezTo>
                    <a:pt x="10008" y="2214"/>
                    <a:pt x="9482" y="1520"/>
                    <a:pt x="8789" y="1057"/>
                  </a:cubicBezTo>
                  <a:cubicBezTo>
                    <a:pt x="7685" y="353"/>
                    <a:pt x="6434" y="1"/>
                    <a:pt x="5186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1" name="Google Shape;15271;p67"/>
            <p:cNvSpPr/>
            <p:nvPr/>
          </p:nvSpPr>
          <p:spPr>
            <a:xfrm>
              <a:off x="3261176" y="2611628"/>
              <a:ext cx="129707" cy="108625"/>
            </a:xfrm>
            <a:custGeom>
              <a:rect b="b" l="l" r="r" t="t"/>
              <a:pathLst>
                <a:path extrusionOk="0" h="7255" w="8663">
                  <a:moveTo>
                    <a:pt x="4332" y="1"/>
                  </a:moveTo>
                  <a:cubicBezTo>
                    <a:pt x="1935" y="1"/>
                    <a:pt x="1" y="1304"/>
                    <a:pt x="1" y="2923"/>
                  </a:cubicBezTo>
                  <a:cubicBezTo>
                    <a:pt x="1" y="5320"/>
                    <a:pt x="1935" y="7254"/>
                    <a:pt x="4332" y="7254"/>
                  </a:cubicBezTo>
                  <a:cubicBezTo>
                    <a:pt x="6708" y="7254"/>
                    <a:pt x="8663" y="5320"/>
                    <a:pt x="8663" y="2923"/>
                  </a:cubicBezTo>
                  <a:cubicBezTo>
                    <a:pt x="8663" y="1304"/>
                    <a:pt x="6708" y="1"/>
                    <a:pt x="4332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2" name="Google Shape;15272;p67"/>
            <p:cNvSpPr/>
            <p:nvPr/>
          </p:nvSpPr>
          <p:spPr>
            <a:xfrm>
              <a:off x="3074828" y="2611628"/>
              <a:ext cx="129707" cy="108625"/>
            </a:xfrm>
            <a:custGeom>
              <a:rect b="b" l="l" r="r" t="t"/>
              <a:pathLst>
                <a:path extrusionOk="0" h="7255" w="8663">
                  <a:moveTo>
                    <a:pt x="4331" y="1"/>
                  </a:moveTo>
                  <a:cubicBezTo>
                    <a:pt x="1935" y="1"/>
                    <a:pt x="0" y="1304"/>
                    <a:pt x="0" y="2923"/>
                  </a:cubicBezTo>
                  <a:cubicBezTo>
                    <a:pt x="0" y="5320"/>
                    <a:pt x="1935" y="7254"/>
                    <a:pt x="4331" y="7254"/>
                  </a:cubicBezTo>
                  <a:cubicBezTo>
                    <a:pt x="6728" y="7254"/>
                    <a:pt x="8662" y="5320"/>
                    <a:pt x="8662" y="2923"/>
                  </a:cubicBezTo>
                  <a:cubicBezTo>
                    <a:pt x="8662" y="1304"/>
                    <a:pt x="6707" y="1"/>
                    <a:pt x="433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3" name="Google Shape;15273;p67"/>
            <p:cNvSpPr/>
            <p:nvPr/>
          </p:nvSpPr>
          <p:spPr>
            <a:xfrm>
              <a:off x="3090250" y="2617302"/>
              <a:ext cx="102322" cy="95704"/>
            </a:xfrm>
            <a:custGeom>
              <a:rect b="b" l="l" r="r" t="t"/>
              <a:pathLst>
                <a:path extrusionOk="0" h="6392" w="6834">
                  <a:moveTo>
                    <a:pt x="5383" y="0"/>
                  </a:moveTo>
                  <a:lnTo>
                    <a:pt x="1" y="5362"/>
                  </a:lnTo>
                  <a:cubicBezTo>
                    <a:pt x="379" y="5803"/>
                    <a:pt x="821" y="6140"/>
                    <a:pt x="1325" y="6392"/>
                  </a:cubicBezTo>
                  <a:lnTo>
                    <a:pt x="6834" y="883"/>
                  </a:lnTo>
                  <a:cubicBezTo>
                    <a:pt x="6413" y="484"/>
                    <a:pt x="5930" y="190"/>
                    <a:pt x="5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4" name="Google Shape;15274;p67"/>
            <p:cNvSpPr/>
            <p:nvPr/>
          </p:nvSpPr>
          <p:spPr>
            <a:xfrm>
              <a:off x="3276613" y="2617302"/>
              <a:ext cx="102307" cy="95704"/>
            </a:xfrm>
            <a:custGeom>
              <a:rect b="b" l="l" r="r" t="t"/>
              <a:pathLst>
                <a:path extrusionOk="0" h="6392" w="6833">
                  <a:moveTo>
                    <a:pt x="5382" y="0"/>
                  </a:moveTo>
                  <a:lnTo>
                    <a:pt x="0" y="5362"/>
                  </a:lnTo>
                  <a:cubicBezTo>
                    <a:pt x="378" y="5803"/>
                    <a:pt x="820" y="6140"/>
                    <a:pt x="1325" y="6392"/>
                  </a:cubicBezTo>
                  <a:lnTo>
                    <a:pt x="6833" y="883"/>
                  </a:lnTo>
                  <a:cubicBezTo>
                    <a:pt x="6412" y="484"/>
                    <a:pt x="5929" y="190"/>
                    <a:pt x="5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75" name="Google Shape;15275;p67"/>
          <p:cNvGrpSpPr/>
          <p:nvPr/>
        </p:nvGrpSpPr>
        <p:grpSpPr>
          <a:xfrm>
            <a:off x="3943638" y="3815072"/>
            <a:ext cx="357933" cy="342676"/>
            <a:chOff x="3943638" y="3815072"/>
            <a:chExt cx="357933" cy="342676"/>
          </a:xfrm>
        </p:grpSpPr>
        <p:sp>
          <p:nvSpPr>
            <p:cNvPr id="15276" name="Google Shape;15276;p67"/>
            <p:cNvSpPr/>
            <p:nvPr/>
          </p:nvSpPr>
          <p:spPr>
            <a:xfrm>
              <a:off x="4136918" y="3996389"/>
              <a:ext cx="87215" cy="87514"/>
            </a:xfrm>
            <a:custGeom>
              <a:rect b="b" l="l" r="r" t="t"/>
              <a:pathLst>
                <a:path extrusionOk="0" h="5845" w="5825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7" name="Google Shape;15277;p67"/>
            <p:cNvSpPr/>
            <p:nvPr/>
          </p:nvSpPr>
          <p:spPr>
            <a:xfrm>
              <a:off x="4173750" y="4034240"/>
              <a:ext cx="127820" cy="123508"/>
            </a:xfrm>
            <a:custGeom>
              <a:rect b="b" l="l" r="r" t="t"/>
              <a:pathLst>
                <a:path extrusionOk="0" h="8249" w="8537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8" name="Google Shape;15278;p67"/>
            <p:cNvSpPr/>
            <p:nvPr/>
          </p:nvSpPr>
          <p:spPr>
            <a:xfrm>
              <a:off x="4173750" y="4042969"/>
              <a:ext cx="122460" cy="114779"/>
            </a:xfrm>
            <a:custGeom>
              <a:rect b="b" l="l" r="r" t="t"/>
              <a:pathLst>
                <a:path extrusionOk="0" h="7666" w="8179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9" name="Google Shape;15279;p67"/>
            <p:cNvSpPr/>
            <p:nvPr/>
          </p:nvSpPr>
          <p:spPr>
            <a:xfrm>
              <a:off x="3943638" y="3815072"/>
              <a:ext cx="268846" cy="245235"/>
            </a:xfrm>
            <a:custGeom>
              <a:rect b="b" l="l" r="r" t="t"/>
              <a:pathLst>
                <a:path extrusionOk="0" h="16379" w="17956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0" name="Google Shape;15280;p67"/>
            <p:cNvSpPr/>
            <p:nvPr/>
          </p:nvSpPr>
          <p:spPr>
            <a:xfrm>
              <a:off x="3974795" y="3843715"/>
              <a:ext cx="206516" cy="187860"/>
            </a:xfrm>
            <a:custGeom>
              <a:rect b="b" l="l" r="r" t="t"/>
              <a:pathLst>
                <a:path extrusionOk="0" h="12547" w="13793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1" name="Google Shape;15281;p67"/>
            <p:cNvSpPr/>
            <p:nvPr/>
          </p:nvSpPr>
          <p:spPr>
            <a:xfrm>
              <a:off x="3973538" y="3863538"/>
              <a:ext cx="178817" cy="167857"/>
            </a:xfrm>
            <a:custGeom>
              <a:rect b="b" l="l" r="r" t="t"/>
              <a:pathLst>
                <a:path extrusionOk="0" h="11211" w="11943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2" name="Google Shape;15282;p67"/>
            <p:cNvSpPr/>
            <p:nvPr/>
          </p:nvSpPr>
          <p:spPr>
            <a:xfrm>
              <a:off x="4028008" y="3869842"/>
              <a:ext cx="102202" cy="29017"/>
            </a:xfrm>
            <a:custGeom>
              <a:rect b="b" l="l" r="r" t="t"/>
              <a:pathLst>
                <a:path extrusionOk="0" h="1938" w="6826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3" name="Google Shape;15283;p67"/>
            <p:cNvSpPr/>
            <p:nvPr/>
          </p:nvSpPr>
          <p:spPr>
            <a:xfrm>
              <a:off x="4173750" y="4034240"/>
              <a:ext cx="51640" cy="50936"/>
            </a:xfrm>
            <a:custGeom>
              <a:rect b="b" l="l" r="r" t="t"/>
              <a:pathLst>
                <a:path extrusionOk="0" h="3402" w="3449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4" name="Google Shape;15284;p67"/>
            <p:cNvSpPr/>
            <p:nvPr/>
          </p:nvSpPr>
          <p:spPr>
            <a:xfrm>
              <a:off x="4173750" y="4042969"/>
              <a:ext cx="36533" cy="42207"/>
            </a:xfrm>
            <a:custGeom>
              <a:rect b="b" l="l" r="r" t="t"/>
              <a:pathLst>
                <a:path extrusionOk="0" h="2819" w="244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85" name="Google Shape;15285;p67"/>
          <p:cNvGrpSpPr/>
          <p:nvPr/>
        </p:nvGrpSpPr>
        <p:grpSpPr>
          <a:xfrm>
            <a:off x="3508282" y="3810341"/>
            <a:ext cx="351644" cy="351959"/>
            <a:chOff x="3508282" y="3810341"/>
            <a:chExt cx="351644" cy="351959"/>
          </a:xfrm>
        </p:grpSpPr>
        <p:sp>
          <p:nvSpPr>
            <p:cNvPr id="15286" name="Google Shape;15286;p67"/>
            <p:cNvSpPr/>
            <p:nvPr/>
          </p:nvSpPr>
          <p:spPr>
            <a:xfrm>
              <a:off x="3508282" y="3810341"/>
              <a:ext cx="133180" cy="64232"/>
            </a:xfrm>
            <a:custGeom>
              <a:rect b="b" l="l" r="r" t="t"/>
              <a:pathLst>
                <a:path extrusionOk="0" h="4290" w="8895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7" name="Google Shape;15287;p67"/>
            <p:cNvSpPr/>
            <p:nvPr/>
          </p:nvSpPr>
          <p:spPr>
            <a:xfrm>
              <a:off x="3535053" y="3847802"/>
              <a:ext cx="58872" cy="26771"/>
            </a:xfrm>
            <a:custGeom>
              <a:rect b="b" l="l" r="r" t="t"/>
              <a:pathLst>
                <a:path extrusionOk="0" h="1788" w="3932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8" name="Google Shape;15288;p67"/>
            <p:cNvSpPr/>
            <p:nvPr/>
          </p:nvSpPr>
          <p:spPr>
            <a:xfrm>
              <a:off x="3545743" y="3810341"/>
              <a:ext cx="239261" cy="351959"/>
            </a:xfrm>
            <a:custGeom>
              <a:rect b="b" l="l" r="r" t="t"/>
              <a:pathLst>
                <a:path extrusionOk="0" h="23507" w="1598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9" name="Google Shape;15289;p67"/>
            <p:cNvSpPr/>
            <p:nvPr/>
          </p:nvSpPr>
          <p:spPr>
            <a:xfrm>
              <a:off x="3583205" y="4082317"/>
              <a:ext cx="201799" cy="79983"/>
            </a:xfrm>
            <a:custGeom>
              <a:rect b="b" l="l" r="r" t="t"/>
              <a:pathLst>
                <a:path extrusionOk="0" h="5342" w="13478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0" name="Google Shape;15290;p67"/>
            <p:cNvSpPr/>
            <p:nvPr/>
          </p:nvSpPr>
          <p:spPr>
            <a:xfrm>
              <a:off x="3545429" y="3810341"/>
              <a:ext cx="232328" cy="15437"/>
            </a:xfrm>
            <a:custGeom>
              <a:rect b="b" l="l" r="r" t="t"/>
              <a:pathLst>
                <a:path extrusionOk="0" h="1031" w="15517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1" name="Google Shape;15291;p67"/>
            <p:cNvSpPr/>
            <p:nvPr/>
          </p:nvSpPr>
          <p:spPr>
            <a:xfrm>
              <a:off x="3620666" y="4097753"/>
              <a:ext cx="239261" cy="64546"/>
            </a:xfrm>
            <a:custGeom>
              <a:rect b="b" l="l" r="r" t="t"/>
              <a:pathLst>
                <a:path extrusionOk="0" h="4311" w="1598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2" name="Google Shape;15292;p67"/>
            <p:cNvSpPr/>
            <p:nvPr/>
          </p:nvSpPr>
          <p:spPr>
            <a:xfrm>
              <a:off x="3620666" y="4147791"/>
              <a:ext cx="231385" cy="14508"/>
            </a:xfrm>
            <a:custGeom>
              <a:rect b="b" l="l" r="r" t="t"/>
              <a:pathLst>
                <a:path extrusionOk="0" h="969" w="15454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3" name="Google Shape;15293;p67"/>
            <p:cNvSpPr/>
            <p:nvPr/>
          </p:nvSpPr>
          <p:spPr>
            <a:xfrm>
              <a:off x="3604301" y="4097753"/>
              <a:ext cx="53841" cy="27085"/>
            </a:xfrm>
            <a:custGeom>
              <a:rect b="b" l="l" r="r" t="t"/>
              <a:pathLst>
                <a:path extrusionOk="0" h="1809" w="3596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4" name="Google Shape;15294;p67"/>
            <p:cNvSpPr/>
            <p:nvPr/>
          </p:nvSpPr>
          <p:spPr>
            <a:xfrm>
              <a:off x="3606187" y="3867401"/>
              <a:ext cx="159292" cy="25124"/>
            </a:xfrm>
            <a:custGeom>
              <a:rect b="b" l="l" r="r" t="t"/>
              <a:pathLst>
                <a:path extrusionOk="0" h="1678" w="10639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5" name="Google Shape;15295;p67"/>
            <p:cNvSpPr/>
            <p:nvPr/>
          </p:nvSpPr>
          <p:spPr>
            <a:xfrm>
              <a:off x="3606187" y="3904159"/>
              <a:ext cx="159292" cy="25184"/>
            </a:xfrm>
            <a:custGeom>
              <a:rect b="b" l="l" r="r" t="t"/>
              <a:pathLst>
                <a:path extrusionOk="0" h="1682" w="10639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6" name="Google Shape;15296;p67"/>
            <p:cNvSpPr/>
            <p:nvPr/>
          </p:nvSpPr>
          <p:spPr>
            <a:xfrm>
              <a:off x="3606187" y="3940976"/>
              <a:ext cx="159292" cy="25199"/>
            </a:xfrm>
            <a:custGeom>
              <a:rect b="b" l="l" r="r" t="t"/>
              <a:pathLst>
                <a:path extrusionOk="0" h="1683" w="10639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7" name="Google Shape;15297;p67"/>
            <p:cNvSpPr/>
            <p:nvPr/>
          </p:nvSpPr>
          <p:spPr>
            <a:xfrm>
              <a:off x="3711639" y="3882434"/>
              <a:ext cx="147030" cy="147015"/>
            </a:xfrm>
            <a:custGeom>
              <a:rect b="b" l="l" r="r" t="t"/>
              <a:pathLst>
                <a:path extrusionOk="0" h="9819" w="982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8" name="Google Shape;15298;p67"/>
            <p:cNvSpPr/>
            <p:nvPr/>
          </p:nvSpPr>
          <p:spPr>
            <a:xfrm>
              <a:off x="3682996" y="3930915"/>
              <a:ext cx="127191" cy="127176"/>
            </a:xfrm>
            <a:custGeom>
              <a:rect b="b" l="l" r="r" t="t"/>
              <a:pathLst>
                <a:path extrusionOk="0" h="8494" w="8495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99" name="Google Shape;15299;p67"/>
          <p:cNvGrpSpPr/>
          <p:nvPr/>
        </p:nvGrpSpPr>
        <p:grpSpPr>
          <a:xfrm>
            <a:off x="2224585" y="1962854"/>
            <a:ext cx="303163" cy="351809"/>
            <a:chOff x="2224585" y="1962854"/>
            <a:chExt cx="303163" cy="351809"/>
          </a:xfrm>
        </p:grpSpPr>
        <p:sp>
          <p:nvSpPr>
            <p:cNvPr id="15300" name="Google Shape;15300;p67"/>
            <p:cNvSpPr/>
            <p:nvPr/>
          </p:nvSpPr>
          <p:spPr>
            <a:xfrm>
              <a:off x="2283143" y="1962854"/>
              <a:ext cx="181018" cy="81870"/>
            </a:xfrm>
            <a:custGeom>
              <a:rect b="b" l="l" r="r" t="t"/>
              <a:pathLst>
                <a:path extrusionOk="0" h="5468" w="12090">
                  <a:moveTo>
                    <a:pt x="652" y="1"/>
                  </a:moveTo>
                  <a:lnTo>
                    <a:pt x="0" y="5467"/>
                  </a:lnTo>
                  <a:lnTo>
                    <a:pt x="12089" y="5467"/>
                  </a:lnTo>
                  <a:lnTo>
                    <a:pt x="11774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1" name="Google Shape;15301;p67"/>
            <p:cNvSpPr/>
            <p:nvPr/>
          </p:nvSpPr>
          <p:spPr>
            <a:xfrm>
              <a:off x="2224899" y="1962854"/>
              <a:ext cx="141355" cy="186378"/>
            </a:xfrm>
            <a:custGeom>
              <a:rect b="b" l="l" r="r" t="t"/>
              <a:pathLst>
                <a:path extrusionOk="0" h="12448" w="9441">
                  <a:moveTo>
                    <a:pt x="4563" y="1"/>
                  </a:moveTo>
                  <a:lnTo>
                    <a:pt x="1494" y="1514"/>
                  </a:lnTo>
                  <a:cubicBezTo>
                    <a:pt x="421" y="2040"/>
                    <a:pt x="1" y="3323"/>
                    <a:pt x="505" y="4395"/>
                  </a:cubicBezTo>
                  <a:lnTo>
                    <a:pt x="3659" y="10828"/>
                  </a:lnTo>
                  <a:lnTo>
                    <a:pt x="4458" y="12447"/>
                  </a:lnTo>
                  <a:lnTo>
                    <a:pt x="9441" y="10008"/>
                  </a:lnTo>
                  <a:lnTo>
                    <a:pt x="8221" y="7464"/>
                  </a:lnTo>
                  <a:lnTo>
                    <a:pt x="45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2" name="Google Shape;15302;p67"/>
            <p:cNvSpPr/>
            <p:nvPr/>
          </p:nvSpPr>
          <p:spPr>
            <a:xfrm>
              <a:off x="2386393" y="1962854"/>
              <a:ext cx="141355" cy="186378"/>
            </a:xfrm>
            <a:custGeom>
              <a:rect b="b" l="l" r="r" t="t"/>
              <a:pathLst>
                <a:path extrusionOk="0" h="12448" w="9441">
                  <a:moveTo>
                    <a:pt x="4878" y="1"/>
                  </a:moveTo>
                  <a:lnTo>
                    <a:pt x="1241" y="7464"/>
                  </a:lnTo>
                  <a:lnTo>
                    <a:pt x="0" y="10008"/>
                  </a:lnTo>
                  <a:lnTo>
                    <a:pt x="4983" y="12447"/>
                  </a:lnTo>
                  <a:lnTo>
                    <a:pt x="5782" y="10828"/>
                  </a:lnTo>
                  <a:lnTo>
                    <a:pt x="8936" y="4395"/>
                  </a:lnTo>
                  <a:cubicBezTo>
                    <a:pt x="9440" y="3323"/>
                    <a:pt x="9020" y="2040"/>
                    <a:pt x="7947" y="1514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3" name="Google Shape;15303;p67"/>
            <p:cNvSpPr/>
            <p:nvPr/>
          </p:nvSpPr>
          <p:spPr>
            <a:xfrm>
              <a:off x="2279684" y="2074609"/>
              <a:ext cx="86571" cy="74623"/>
            </a:xfrm>
            <a:custGeom>
              <a:rect b="b" l="l" r="r" t="t"/>
              <a:pathLst>
                <a:path extrusionOk="0" h="4984" w="5782">
                  <a:moveTo>
                    <a:pt x="4541" y="0"/>
                  </a:moveTo>
                  <a:cubicBezTo>
                    <a:pt x="2649" y="484"/>
                    <a:pt x="1030" y="1682"/>
                    <a:pt x="0" y="3364"/>
                  </a:cubicBezTo>
                  <a:lnTo>
                    <a:pt x="799" y="4983"/>
                  </a:lnTo>
                  <a:lnTo>
                    <a:pt x="5782" y="2544"/>
                  </a:lnTo>
                  <a:lnTo>
                    <a:pt x="4541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4" name="Google Shape;15304;p67"/>
            <p:cNvSpPr/>
            <p:nvPr/>
          </p:nvSpPr>
          <p:spPr>
            <a:xfrm>
              <a:off x="2386393" y="2074609"/>
              <a:ext cx="86571" cy="74623"/>
            </a:xfrm>
            <a:custGeom>
              <a:rect b="b" l="l" r="r" t="t"/>
              <a:pathLst>
                <a:path extrusionOk="0" h="4984" w="5782">
                  <a:moveTo>
                    <a:pt x="1241" y="0"/>
                  </a:moveTo>
                  <a:lnTo>
                    <a:pt x="0" y="2544"/>
                  </a:lnTo>
                  <a:lnTo>
                    <a:pt x="4983" y="4983"/>
                  </a:lnTo>
                  <a:lnTo>
                    <a:pt x="5782" y="3364"/>
                  </a:lnTo>
                  <a:cubicBezTo>
                    <a:pt x="4752" y="1682"/>
                    <a:pt x="3133" y="484"/>
                    <a:pt x="12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5" name="Google Shape;15305;p67"/>
            <p:cNvSpPr/>
            <p:nvPr/>
          </p:nvSpPr>
          <p:spPr>
            <a:xfrm>
              <a:off x="2224585" y="2087830"/>
              <a:ext cx="265073" cy="226833"/>
            </a:xfrm>
            <a:custGeom>
              <a:rect b="b" l="l" r="r" t="t"/>
              <a:pathLst>
                <a:path extrusionOk="0" h="15150" w="17704">
                  <a:moveTo>
                    <a:pt x="10134" y="0"/>
                  </a:moveTo>
                  <a:cubicBezTo>
                    <a:pt x="3386" y="0"/>
                    <a:pt x="1" y="8158"/>
                    <a:pt x="4773" y="12930"/>
                  </a:cubicBezTo>
                  <a:cubicBezTo>
                    <a:pt x="6221" y="14378"/>
                    <a:pt x="8158" y="15150"/>
                    <a:pt x="10125" y="15150"/>
                  </a:cubicBezTo>
                  <a:cubicBezTo>
                    <a:pt x="11100" y="15150"/>
                    <a:pt x="12081" y="14960"/>
                    <a:pt x="13015" y="14570"/>
                  </a:cubicBezTo>
                  <a:cubicBezTo>
                    <a:pt x="15853" y="13414"/>
                    <a:pt x="17703" y="10639"/>
                    <a:pt x="17703" y="7590"/>
                  </a:cubicBezTo>
                  <a:cubicBezTo>
                    <a:pt x="17703" y="3406"/>
                    <a:pt x="14318" y="0"/>
                    <a:pt x="1013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6" name="Google Shape;15306;p67"/>
            <p:cNvSpPr/>
            <p:nvPr/>
          </p:nvSpPr>
          <p:spPr>
            <a:xfrm>
              <a:off x="2274953" y="2125605"/>
              <a:ext cx="177244" cy="151627"/>
            </a:xfrm>
            <a:custGeom>
              <a:rect b="b" l="l" r="r" t="t"/>
              <a:pathLst>
                <a:path extrusionOk="0" h="10127" w="11838">
                  <a:moveTo>
                    <a:pt x="6770" y="0"/>
                  </a:moveTo>
                  <a:cubicBezTo>
                    <a:pt x="2250" y="0"/>
                    <a:pt x="1" y="5446"/>
                    <a:pt x="3196" y="8641"/>
                  </a:cubicBezTo>
                  <a:cubicBezTo>
                    <a:pt x="4222" y="9667"/>
                    <a:pt x="5488" y="10127"/>
                    <a:pt x="6731" y="10127"/>
                  </a:cubicBezTo>
                  <a:cubicBezTo>
                    <a:pt x="9333" y="10127"/>
                    <a:pt x="11837" y="8112"/>
                    <a:pt x="11837" y="5067"/>
                  </a:cubicBezTo>
                  <a:cubicBezTo>
                    <a:pt x="11837" y="2271"/>
                    <a:pt x="9567" y="0"/>
                    <a:pt x="6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7" name="Google Shape;15307;p67"/>
            <p:cNvSpPr/>
            <p:nvPr/>
          </p:nvSpPr>
          <p:spPr>
            <a:xfrm>
              <a:off x="2326263" y="2154053"/>
              <a:ext cx="99492" cy="89191"/>
            </a:xfrm>
            <a:custGeom>
              <a:rect b="b" l="l" r="r" t="t"/>
              <a:pathLst>
                <a:path extrusionOk="0" h="5957" w="6645">
                  <a:moveTo>
                    <a:pt x="3343" y="0"/>
                  </a:moveTo>
                  <a:cubicBezTo>
                    <a:pt x="3054" y="0"/>
                    <a:pt x="2766" y="158"/>
                    <a:pt x="2629" y="476"/>
                  </a:cubicBezTo>
                  <a:lnTo>
                    <a:pt x="2292" y="1149"/>
                  </a:lnTo>
                  <a:cubicBezTo>
                    <a:pt x="2166" y="1380"/>
                    <a:pt x="1956" y="1548"/>
                    <a:pt x="1683" y="1590"/>
                  </a:cubicBezTo>
                  <a:lnTo>
                    <a:pt x="947" y="1695"/>
                  </a:lnTo>
                  <a:cubicBezTo>
                    <a:pt x="274" y="1759"/>
                    <a:pt x="1" y="2600"/>
                    <a:pt x="505" y="3062"/>
                  </a:cubicBezTo>
                  <a:lnTo>
                    <a:pt x="1031" y="3588"/>
                  </a:lnTo>
                  <a:cubicBezTo>
                    <a:pt x="1220" y="3756"/>
                    <a:pt x="1304" y="4029"/>
                    <a:pt x="1262" y="4281"/>
                  </a:cubicBezTo>
                  <a:lnTo>
                    <a:pt x="1136" y="5017"/>
                  </a:lnTo>
                  <a:cubicBezTo>
                    <a:pt x="1053" y="5532"/>
                    <a:pt x="1455" y="5955"/>
                    <a:pt x="1917" y="5955"/>
                  </a:cubicBezTo>
                  <a:cubicBezTo>
                    <a:pt x="2041" y="5955"/>
                    <a:pt x="2168" y="5925"/>
                    <a:pt x="2292" y="5858"/>
                  </a:cubicBezTo>
                  <a:lnTo>
                    <a:pt x="2965" y="5522"/>
                  </a:lnTo>
                  <a:cubicBezTo>
                    <a:pt x="3081" y="5459"/>
                    <a:pt x="3207" y="5427"/>
                    <a:pt x="3333" y="5427"/>
                  </a:cubicBezTo>
                  <a:cubicBezTo>
                    <a:pt x="3459" y="5427"/>
                    <a:pt x="3585" y="5459"/>
                    <a:pt x="3701" y="5522"/>
                  </a:cubicBezTo>
                  <a:lnTo>
                    <a:pt x="4374" y="5858"/>
                  </a:lnTo>
                  <a:cubicBezTo>
                    <a:pt x="4500" y="5926"/>
                    <a:pt x="4632" y="5957"/>
                    <a:pt x="4759" y="5957"/>
                  </a:cubicBezTo>
                  <a:cubicBezTo>
                    <a:pt x="5223" y="5957"/>
                    <a:pt x="5629" y="5545"/>
                    <a:pt x="5530" y="5017"/>
                  </a:cubicBezTo>
                  <a:lnTo>
                    <a:pt x="5404" y="4281"/>
                  </a:lnTo>
                  <a:cubicBezTo>
                    <a:pt x="5362" y="4029"/>
                    <a:pt x="5446" y="3756"/>
                    <a:pt x="5635" y="3588"/>
                  </a:cubicBezTo>
                  <a:lnTo>
                    <a:pt x="6161" y="3062"/>
                  </a:lnTo>
                  <a:cubicBezTo>
                    <a:pt x="6644" y="2578"/>
                    <a:pt x="6371" y="1780"/>
                    <a:pt x="5719" y="1695"/>
                  </a:cubicBezTo>
                  <a:lnTo>
                    <a:pt x="4983" y="1590"/>
                  </a:lnTo>
                  <a:cubicBezTo>
                    <a:pt x="4731" y="1527"/>
                    <a:pt x="4500" y="1380"/>
                    <a:pt x="4395" y="1128"/>
                  </a:cubicBezTo>
                  <a:lnTo>
                    <a:pt x="4058" y="455"/>
                  </a:lnTo>
                  <a:cubicBezTo>
                    <a:pt x="3912" y="153"/>
                    <a:pt x="3627" y="0"/>
                    <a:pt x="334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8" name="Google Shape;15308;p67"/>
          <p:cNvGrpSpPr/>
          <p:nvPr/>
        </p:nvGrpSpPr>
        <p:grpSpPr>
          <a:xfrm>
            <a:off x="2622794" y="1990868"/>
            <a:ext cx="389090" cy="296231"/>
            <a:chOff x="2622794" y="1990868"/>
            <a:chExt cx="389090" cy="296231"/>
          </a:xfrm>
        </p:grpSpPr>
        <p:sp>
          <p:nvSpPr>
            <p:cNvPr id="15309" name="Google Shape;15309;p67"/>
            <p:cNvSpPr/>
            <p:nvPr/>
          </p:nvSpPr>
          <p:spPr>
            <a:xfrm>
              <a:off x="2654910" y="1990868"/>
              <a:ext cx="324873" cy="224468"/>
            </a:xfrm>
            <a:custGeom>
              <a:rect b="b" l="l" r="r" t="t"/>
              <a:pathLst>
                <a:path extrusionOk="0" h="14992" w="21698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0" name="Google Shape;15310;p67"/>
            <p:cNvSpPr/>
            <p:nvPr/>
          </p:nvSpPr>
          <p:spPr>
            <a:xfrm>
              <a:off x="2654910" y="1990868"/>
              <a:ext cx="324873" cy="224468"/>
            </a:xfrm>
            <a:custGeom>
              <a:rect b="b" l="l" r="r" t="t"/>
              <a:pathLst>
                <a:path extrusionOk="0" h="14992" w="21698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1" name="Google Shape;15311;p67"/>
            <p:cNvSpPr/>
            <p:nvPr/>
          </p:nvSpPr>
          <p:spPr>
            <a:xfrm>
              <a:off x="2679135" y="2015108"/>
              <a:ext cx="276407" cy="162137"/>
            </a:xfrm>
            <a:custGeom>
              <a:rect b="b" l="l" r="r" t="t"/>
              <a:pathLst>
                <a:path extrusionOk="0" h="10829" w="18461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2" name="Google Shape;15312;p67"/>
            <p:cNvSpPr/>
            <p:nvPr/>
          </p:nvSpPr>
          <p:spPr>
            <a:xfrm>
              <a:off x="2679135" y="2015108"/>
              <a:ext cx="276722" cy="162137"/>
            </a:xfrm>
            <a:custGeom>
              <a:rect b="b" l="l" r="r" t="t"/>
              <a:pathLst>
                <a:path extrusionOk="0" h="10829" w="18482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3" name="Google Shape;15313;p67"/>
            <p:cNvSpPr/>
            <p:nvPr/>
          </p:nvSpPr>
          <p:spPr>
            <a:xfrm>
              <a:off x="2622794" y="2264430"/>
              <a:ext cx="388776" cy="22668"/>
            </a:xfrm>
            <a:custGeom>
              <a:rect b="b" l="l" r="r" t="t"/>
              <a:pathLst>
                <a:path extrusionOk="0" h="1514" w="25966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4" name="Google Shape;15314;p67"/>
            <p:cNvSpPr/>
            <p:nvPr/>
          </p:nvSpPr>
          <p:spPr>
            <a:xfrm>
              <a:off x="2623108" y="2201471"/>
              <a:ext cx="388776" cy="62974"/>
            </a:xfrm>
            <a:custGeom>
              <a:rect b="b" l="l" r="r" t="t"/>
              <a:pathLst>
                <a:path extrusionOk="0" h="4206" w="25966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5" name="Google Shape;15315;p67"/>
            <p:cNvSpPr/>
            <p:nvPr/>
          </p:nvSpPr>
          <p:spPr>
            <a:xfrm>
              <a:off x="2623108" y="2201471"/>
              <a:ext cx="388776" cy="62974"/>
            </a:xfrm>
            <a:custGeom>
              <a:rect b="b" l="l" r="r" t="t"/>
              <a:pathLst>
                <a:path extrusionOk="0" h="4206" w="25966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6" name="Google Shape;15316;p67"/>
            <p:cNvSpPr/>
            <p:nvPr/>
          </p:nvSpPr>
          <p:spPr>
            <a:xfrm>
              <a:off x="2766021" y="2232943"/>
              <a:ext cx="102951" cy="31502"/>
            </a:xfrm>
            <a:custGeom>
              <a:rect b="b" l="l" r="r" t="t"/>
              <a:pathLst>
                <a:path extrusionOk="0" h="2104" w="6876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7" name="Google Shape;15317;p67"/>
            <p:cNvSpPr/>
            <p:nvPr/>
          </p:nvSpPr>
          <p:spPr>
            <a:xfrm>
              <a:off x="2766021" y="2253096"/>
              <a:ext cx="102951" cy="11349"/>
            </a:xfrm>
            <a:custGeom>
              <a:rect b="b" l="l" r="r" t="t"/>
              <a:pathLst>
                <a:path extrusionOk="0" h="758" w="6876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18" name="Google Shape;15318;p67"/>
          <p:cNvGrpSpPr/>
          <p:nvPr/>
        </p:nvGrpSpPr>
        <p:grpSpPr>
          <a:xfrm>
            <a:off x="3977326" y="1952149"/>
            <a:ext cx="327074" cy="375241"/>
            <a:chOff x="3977326" y="1952149"/>
            <a:chExt cx="327074" cy="375241"/>
          </a:xfrm>
        </p:grpSpPr>
        <p:sp>
          <p:nvSpPr>
            <p:cNvPr id="15319" name="Google Shape;15319;p67"/>
            <p:cNvSpPr/>
            <p:nvPr/>
          </p:nvSpPr>
          <p:spPr>
            <a:xfrm>
              <a:off x="4035868" y="2103566"/>
              <a:ext cx="209974" cy="49754"/>
            </a:xfrm>
            <a:custGeom>
              <a:rect b="b" l="l" r="r" t="t"/>
              <a:pathLst>
                <a:path extrusionOk="0" h="3323" w="14024">
                  <a:moveTo>
                    <a:pt x="379" y="1"/>
                  </a:moveTo>
                  <a:cubicBezTo>
                    <a:pt x="169" y="1"/>
                    <a:pt x="1" y="169"/>
                    <a:pt x="1" y="358"/>
                  </a:cubicBezTo>
                  <a:lnTo>
                    <a:pt x="1" y="3322"/>
                  </a:lnTo>
                  <a:lnTo>
                    <a:pt x="14024" y="3322"/>
                  </a:lnTo>
                  <a:lnTo>
                    <a:pt x="14024" y="358"/>
                  </a:lnTo>
                  <a:cubicBezTo>
                    <a:pt x="14024" y="169"/>
                    <a:pt x="13877" y="1"/>
                    <a:pt x="13667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0" name="Google Shape;15320;p67"/>
            <p:cNvSpPr/>
            <p:nvPr/>
          </p:nvSpPr>
          <p:spPr>
            <a:xfrm>
              <a:off x="4035868" y="2142285"/>
              <a:ext cx="209974" cy="185105"/>
            </a:xfrm>
            <a:custGeom>
              <a:rect b="b" l="l" r="r" t="t"/>
              <a:pathLst>
                <a:path extrusionOk="0" h="12363" w="14024">
                  <a:moveTo>
                    <a:pt x="1" y="1"/>
                  </a:moveTo>
                  <a:lnTo>
                    <a:pt x="1" y="11984"/>
                  </a:lnTo>
                  <a:cubicBezTo>
                    <a:pt x="1" y="12195"/>
                    <a:pt x="169" y="12363"/>
                    <a:pt x="379" y="12363"/>
                  </a:cubicBezTo>
                  <a:lnTo>
                    <a:pt x="13667" y="12363"/>
                  </a:lnTo>
                  <a:cubicBezTo>
                    <a:pt x="13877" y="12363"/>
                    <a:pt x="14024" y="12195"/>
                    <a:pt x="14024" y="11984"/>
                  </a:cubicBezTo>
                  <a:lnTo>
                    <a:pt x="14024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1" name="Google Shape;15321;p67"/>
            <p:cNvSpPr/>
            <p:nvPr/>
          </p:nvSpPr>
          <p:spPr>
            <a:xfrm>
              <a:off x="4064825" y="2171242"/>
              <a:ext cx="41264" cy="156148"/>
            </a:xfrm>
            <a:custGeom>
              <a:rect b="b" l="l" r="r" t="t"/>
              <a:pathLst>
                <a:path extrusionOk="0" h="10429" w="2756">
                  <a:moveTo>
                    <a:pt x="1368" y="1"/>
                  </a:moveTo>
                  <a:cubicBezTo>
                    <a:pt x="611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7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55" y="611"/>
                    <a:pt x="2124" y="1"/>
                    <a:pt x="13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2" name="Google Shape;15322;p67"/>
            <p:cNvSpPr/>
            <p:nvPr/>
          </p:nvSpPr>
          <p:spPr>
            <a:xfrm>
              <a:off x="4120553" y="2171242"/>
              <a:ext cx="40935" cy="156148"/>
            </a:xfrm>
            <a:custGeom>
              <a:rect b="b" l="l" r="r" t="t"/>
              <a:pathLst>
                <a:path extrusionOk="0" h="10429" w="2734">
                  <a:moveTo>
                    <a:pt x="1367" y="1"/>
                  </a:moveTo>
                  <a:cubicBezTo>
                    <a:pt x="610" y="1"/>
                    <a:pt x="0" y="611"/>
                    <a:pt x="0" y="1367"/>
                  </a:cubicBezTo>
                  <a:lnTo>
                    <a:pt x="0" y="10072"/>
                  </a:lnTo>
                  <a:cubicBezTo>
                    <a:pt x="0" y="10282"/>
                    <a:pt x="147" y="10429"/>
                    <a:pt x="358" y="10429"/>
                  </a:cubicBezTo>
                  <a:lnTo>
                    <a:pt x="2355" y="10429"/>
                  </a:lnTo>
                  <a:cubicBezTo>
                    <a:pt x="2565" y="10429"/>
                    <a:pt x="2733" y="10282"/>
                    <a:pt x="2733" y="10072"/>
                  </a:cubicBezTo>
                  <a:lnTo>
                    <a:pt x="2733" y="1367"/>
                  </a:lnTo>
                  <a:cubicBezTo>
                    <a:pt x="2712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3" name="Google Shape;15323;p67"/>
            <p:cNvSpPr/>
            <p:nvPr/>
          </p:nvSpPr>
          <p:spPr>
            <a:xfrm>
              <a:off x="4175951" y="2171242"/>
              <a:ext cx="41249" cy="156148"/>
            </a:xfrm>
            <a:custGeom>
              <a:rect b="b" l="l" r="r" t="t"/>
              <a:pathLst>
                <a:path extrusionOk="0" h="10429" w="2755">
                  <a:moveTo>
                    <a:pt x="1367" y="1"/>
                  </a:moveTo>
                  <a:cubicBezTo>
                    <a:pt x="610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6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34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4" name="Google Shape;15324;p67"/>
            <p:cNvSpPr/>
            <p:nvPr/>
          </p:nvSpPr>
          <p:spPr>
            <a:xfrm>
              <a:off x="3977326" y="1952149"/>
              <a:ext cx="327074" cy="64232"/>
            </a:xfrm>
            <a:custGeom>
              <a:rect b="b" l="l" r="r" t="t"/>
              <a:pathLst>
                <a:path extrusionOk="0" h="4290" w="21845">
                  <a:moveTo>
                    <a:pt x="2145" y="1"/>
                  </a:moveTo>
                  <a:cubicBezTo>
                    <a:pt x="967" y="1"/>
                    <a:pt x="0" y="968"/>
                    <a:pt x="0" y="2145"/>
                  </a:cubicBezTo>
                  <a:cubicBezTo>
                    <a:pt x="0" y="3323"/>
                    <a:pt x="967" y="4290"/>
                    <a:pt x="2145" y="4290"/>
                  </a:cubicBezTo>
                  <a:lnTo>
                    <a:pt x="19700" y="4290"/>
                  </a:lnTo>
                  <a:cubicBezTo>
                    <a:pt x="20877" y="4290"/>
                    <a:pt x="21844" y="3323"/>
                    <a:pt x="21844" y="2145"/>
                  </a:cubicBezTo>
                  <a:cubicBezTo>
                    <a:pt x="21844" y="968"/>
                    <a:pt x="20877" y="1"/>
                    <a:pt x="19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5" name="Google Shape;15325;p67"/>
            <p:cNvSpPr/>
            <p:nvPr/>
          </p:nvSpPr>
          <p:spPr>
            <a:xfrm>
              <a:off x="4223489" y="2103566"/>
              <a:ext cx="22354" cy="49754"/>
            </a:xfrm>
            <a:custGeom>
              <a:rect b="b" l="l" r="r" t="t"/>
              <a:pathLst>
                <a:path extrusionOk="0" h="3323" w="1493">
                  <a:moveTo>
                    <a:pt x="0" y="1"/>
                  </a:moveTo>
                  <a:cubicBezTo>
                    <a:pt x="210" y="1"/>
                    <a:pt x="379" y="169"/>
                    <a:pt x="379" y="358"/>
                  </a:cubicBezTo>
                  <a:lnTo>
                    <a:pt x="379" y="3322"/>
                  </a:lnTo>
                  <a:lnTo>
                    <a:pt x="1493" y="3322"/>
                  </a:lnTo>
                  <a:lnTo>
                    <a:pt x="1493" y="358"/>
                  </a:lnTo>
                  <a:cubicBezTo>
                    <a:pt x="1493" y="169"/>
                    <a:pt x="1346" y="1"/>
                    <a:pt x="113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6" name="Google Shape;15326;p67"/>
            <p:cNvSpPr/>
            <p:nvPr/>
          </p:nvSpPr>
          <p:spPr>
            <a:xfrm>
              <a:off x="4223489" y="2142285"/>
              <a:ext cx="22354" cy="185105"/>
            </a:xfrm>
            <a:custGeom>
              <a:rect b="b" l="l" r="r" t="t"/>
              <a:pathLst>
                <a:path extrusionOk="0" h="12363" w="1493">
                  <a:moveTo>
                    <a:pt x="379" y="1"/>
                  </a:moveTo>
                  <a:lnTo>
                    <a:pt x="379" y="11984"/>
                  </a:lnTo>
                  <a:cubicBezTo>
                    <a:pt x="379" y="12195"/>
                    <a:pt x="210" y="12363"/>
                    <a:pt x="0" y="12363"/>
                  </a:cubicBezTo>
                  <a:lnTo>
                    <a:pt x="1136" y="12363"/>
                  </a:lnTo>
                  <a:cubicBezTo>
                    <a:pt x="1325" y="12363"/>
                    <a:pt x="1493" y="12195"/>
                    <a:pt x="1493" y="11984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7" name="Google Shape;15327;p67"/>
            <p:cNvSpPr/>
            <p:nvPr/>
          </p:nvSpPr>
          <p:spPr>
            <a:xfrm>
              <a:off x="4077103" y="2171242"/>
              <a:ext cx="28987" cy="156148"/>
            </a:xfrm>
            <a:custGeom>
              <a:rect b="b" l="l" r="r" t="t"/>
              <a:pathLst>
                <a:path extrusionOk="0" h="10429" w="1936">
                  <a:moveTo>
                    <a:pt x="548" y="1"/>
                  </a:moveTo>
                  <a:cubicBezTo>
                    <a:pt x="358" y="1"/>
                    <a:pt x="169" y="43"/>
                    <a:pt x="1" y="106"/>
                  </a:cubicBezTo>
                  <a:cubicBezTo>
                    <a:pt x="484" y="337"/>
                    <a:pt x="800" y="821"/>
                    <a:pt x="800" y="1367"/>
                  </a:cubicBezTo>
                  <a:lnTo>
                    <a:pt x="800" y="10072"/>
                  </a:lnTo>
                  <a:cubicBezTo>
                    <a:pt x="800" y="10282"/>
                    <a:pt x="632" y="10429"/>
                    <a:pt x="442" y="10429"/>
                  </a:cubicBezTo>
                  <a:lnTo>
                    <a:pt x="1557" y="10429"/>
                  </a:lnTo>
                  <a:cubicBezTo>
                    <a:pt x="1767" y="10429"/>
                    <a:pt x="1935" y="10282"/>
                    <a:pt x="1935" y="10072"/>
                  </a:cubicBezTo>
                  <a:lnTo>
                    <a:pt x="1935" y="1367"/>
                  </a:lnTo>
                  <a:cubicBezTo>
                    <a:pt x="1914" y="611"/>
                    <a:pt x="1304" y="1"/>
                    <a:pt x="54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8" name="Google Shape;15328;p67"/>
            <p:cNvSpPr/>
            <p:nvPr/>
          </p:nvSpPr>
          <p:spPr>
            <a:xfrm>
              <a:off x="4132516" y="2171242"/>
              <a:ext cx="28972" cy="156148"/>
            </a:xfrm>
            <a:custGeom>
              <a:rect b="b" l="l" r="r" t="t"/>
              <a:pathLst>
                <a:path extrusionOk="0" h="10429" w="1935">
                  <a:moveTo>
                    <a:pt x="568" y="1"/>
                  </a:moveTo>
                  <a:cubicBezTo>
                    <a:pt x="379" y="1"/>
                    <a:pt x="168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52" y="10429"/>
                    <a:pt x="442" y="10429"/>
                  </a:cubicBezTo>
                  <a:lnTo>
                    <a:pt x="1556" y="10429"/>
                  </a:lnTo>
                  <a:cubicBezTo>
                    <a:pt x="1766" y="10429"/>
                    <a:pt x="1934" y="10282"/>
                    <a:pt x="1934" y="10072"/>
                  </a:cubicBezTo>
                  <a:lnTo>
                    <a:pt x="1934" y="1367"/>
                  </a:lnTo>
                  <a:cubicBezTo>
                    <a:pt x="1913" y="611"/>
                    <a:pt x="1325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9" name="Google Shape;15329;p67"/>
            <p:cNvSpPr/>
            <p:nvPr/>
          </p:nvSpPr>
          <p:spPr>
            <a:xfrm>
              <a:off x="4188228" y="2171242"/>
              <a:ext cx="28657" cy="156148"/>
            </a:xfrm>
            <a:custGeom>
              <a:rect b="b" l="l" r="r" t="t"/>
              <a:pathLst>
                <a:path extrusionOk="0" h="10429" w="1914">
                  <a:moveTo>
                    <a:pt x="547" y="1"/>
                  </a:moveTo>
                  <a:cubicBezTo>
                    <a:pt x="358" y="1"/>
                    <a:pt x="169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31" y="10429"/>
                    <a:pt x="421" y="10429"/>
                  </a:cubicBezTo>
                  <a:lnTo>
                    <a:pt x="1556" y="10429"/>
                  </a:lnTo>
                  <a:cubicBezTo>
                    <a:pt x="1767" y="10429"/>
                    <a:pt x="1914" y="10282"/>
                    <a:pt x="1914" y="10072"/>
                  </a:cubicBezTo>
                  <a:lnTo>
                    <a:pt x="1914" y="1367"/>
                  </a:lnTo>
                  <a:cubicBezTo>
                    <a:pt x="1914" y="611"/>
                    <a:pt x="1304" y="1"/>
                    <a:pt x="547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0" name="Google Shape;15330;p67"/>
            <p:cNvSpPr/>
            <p:nvPr/>
          </p:nvSpPr>
          <p:spPr>
            <a:xfrm>
              <a:off x="4255590" y="1952149"/>
              <a:ext cx="48810" cy="64232"/>
            </a:xfrm>
            <a:custGeom>
              <a:rect b="b" l="l" r="r" t="t"/>
              <a:pathLst>
                <a:path extrusionOk="0" h="4290" w="3260">
                  <a:moveTo>
                    <a:pt x="1" y="1"/>
                  </a:moveTo>
                  <a:cubicBezTo>
                    <a:pt x="1178" y="1"/>
                    <a:pt x="2145" y="968"/>
                    <a:pt x="2145" y="2145"/>
                  </a:cubicBezTo>
                  <a:cubicBezTo>
                    <a:pt x="2145" y="3323"/>
                    <a:pt x="1178" y="4290"/>
                    <a:pt x="1" y="4290"/>
                  </a:cubicBezTo>
                  <a:lnTo>
                    <a:pt x="1115" y="4290"/>
                  </a:lnTo>
                  <a:cubicBezTo>
                    <a:pt x="2292" y="4290"/>
                    <a:pt x="3259" y="3323"/>
                    <a:pt x="3259" y="2145"/>
                  </a:cubicBezTo>
                  <a:cubicBezTo>
                    <a:pt x="3259" y="968"/>
                    <a:pt x="2292" y="1"/>
                    <a:pt x="1115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1" name="Google Shape;15331;p67"/>
            <p:cNvSpPr/>
            <p:nvPr/>
          </p:nvSpPr>
          <p:spPr>
            <a:xfrm>
              <a:off x="3988346" y="2010706"/>
              <a:ext cx="307865" cy="98235"/>
            </a:xfrm>
            <a:custGeom>
              <a:rect b="b" l="l" r="r" t="t"/>
              <a:pathLst>
                <a:path extrusionOk="0" h="6561" w="20562">
                  <a:moveTo>
                    <a:pt x="3280" y="0"/>
                  </a:moveTo>
                  <a:cubicBezTo>
                    <a:pt x="1472" y="0"/>
                    <a:pt x="0" y="1472"/>
                    <a:pt x="0" y="3280"/>
                  </a:cubicBezTo>
                  <a:cubicBezTo>
                    <a:pt x="0" y="5088"/>
                    <a:pt x="1472" y="6560"/>
                    <a:pt x="3280" y="6560"/>
                  </a:cubicBezTo>
                  <a:lnTo>
                    <a:pt x="17282" y="6560"/>
                  </a:lnTo>
                  <a:cubicBezTo>
                    <a:pt x="19090" y="6560"/>
                    <a:pt x="20562" y="5088"/>
                    <a:pt x="20562" y="3280"/>
                  </a:cubicBezTo>
                  <a:cubicBezTo>
                    <a:pt x="20562" y="1472"/>
                    <a:pt x="19090" y="0"/>
                    <a:pt x="1728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2" name="Google Shape;15332;p67"/>
            <p:cNvSpPr/>
            <p:nvPr/>
          </p:nvSpPr>
          <p:spPr>
            <a:xfrm>
              <a:off x="4230092" y="2010706"/>
              <a:ext cx="66119" cy="98549"/>
            </a:xfrm>
            <a:custGeom>
              <a:rect b="b" l="l" r="r" t="t"/>
              <a:pathLst>
                <a:path extrusionOk="0" h="6582" w="4416">
                  <a:moveTo>
                    <a:pt x="1" y="0"/>
                  </a:moveTo>
                  <a:cubicBezTo>
                    <a:pt x="1830" y="0"/>
                    <a:pt x="3281" y="1472"/>
                    <a:pt x="3281" y="3301"/>
                  </a:cubicBezTo>
                  <a:cubicBezTo>
                    <a:pt x="3281" y="5109"/>
                    <a:pt x="1830" y="6581"/>
                    <a:pt x="1" y="6581"/>
                  </a:cubicBezTo>
                  <a:lnTo>
                    <a:pt x="1136" y="6581"/>
                  </a:lnTo>
                  <a:cubicBezTo>
                    <a:pt x="2944" y="6581"/>
                    <a:pt x="4416" y="5109"/>
                    <a:pt x="4416" y="3301"/>
                  </a:cubicBezTo>
                  <a:cubicBezTo>
                    <a:pt x="4416" y="1472"/>
                    <a:pt x="2944" y="0"/>
                    <a:pt x="113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3" name="Google Shape;15333;p67"/>
            <p:cNvSpPr/>
            <p:nvPr/>
          </p:nvSpPr>
          <p:spPr>
            <a:xfrm>
              <a:off x="3982671" y="2005346"/>
              <a:ext cx="318899" cy="109254"/>
            </a:xfrm>
            <a:custGeom>
              <a:rect b="b" l="l" r="r" t="t"/>
              <a:pathLst>
                <a:path extrusionOk="0" h="7297" w="21299">
                  <a:moveTo>
                    <a:pt x="3659" y="1"/>
                  </a:moveTo>
                  <a:cubicBezTo>
                    <a:pt x="1640" y="1"/>
                    <a:pt x="1" y="1641"/>
                    <a:pt x="1" y="3638"/>
                  </a:cubicBezTo>
                  <a:cubicBezTo>
                    <a:pt x="1" y="5657"/>
                    <a:pt x="1640" y="7296"/>
                    <a:pt x="3659" y="7296"/>
                  </a:cubicBezTo>
                  <a:lnTo>
                    <a:pt x="3911" y="7296"/>
                  </a:lnTo>
                  <a:lnTo>
                    <a:pt x="3911" y="6561"/>
                  </a:lnTo>
                  <a:lnTo>
                    <a:pt x="3659" y="6561"/>
                  </a:lnTo>
                  <a:cubicBezTo>
                    <a:pt x="3633" y="6561"/>
                    <a:pt x="3607" y="6562"/>
                    <a:pt x="3582" y="6562"/>
                  </a:cubicBezTo>
                  <a:cubicBezTo>
                    <a:pt x="1976" y="6562"/>
                    <a:pt x="652" y="5273"/>
                    <a:pt x="652" y="3638"/>
                  </a:cubicBezTo>
                  <a:cubicBezTo>
                    <a:pt x="652" y="2024"/>
                    <a:pt x="1976" y="736"/>
                    <a:pt x="3582" y="736"/>
                  </a:cubicBezTo>
                  <a:cubicBezTo>
                    <a:pt x="3607" y="736"/>
                    <a:pt x="3633" y="736"/>
                    <a:pt x="3659" y="737"/>
                  </a:cubicBezTo>
                  <a:lnTo>
                    <a:pt x="17661" y="737"/>
                  </a:lnTo>
                  <a:cubicBezTo>
                    <a:pt x="17687" y="736"/>
                    <a:pt x="17713" y="736"/>
                    <a:pt x="17738" y="736"/>
                  </a:cubicBezTo>
                  <a:cubicBezTo>
                    <a:pt x="19344" y="736"/>
                    <a:pt x="20668" y="2024"/>
                    <a:pt x="20668" y="3638"/>
                  </a:cubicBezTo>
                  <a:cubicBezTo>
                    <a:pt x="20668" y="5273"/>
                    <a:pt x="19344" y="6562"/>
                    <a:pt x="17738" y="6562"/>
                  </a:cubicBezTo>
                  <a:cubicBezTo>
                    <a:pt x="17713" y="6562"/>
                    <a:pt x="17687" y="6561"/>
                    <a:pt x="17661" y="6561"/>
                  </a:cubicBezTo>
                  <a:lnTo>
                    <a:pt x="17409" y="6561"/>
                  </a:lnTo>
                  <a:lnTo>
                    <a:pt x="17409" y="7296"/>
                  </a:lnTo>
                  <a:lnTo>
                    <a:pt x="17661" y="7296"/>
                  </a:lnTo>
                  <a:cubicBezTo>
                    <a:pt x="19679" y="7296"/>
                    <a:pt x="21298" y="5657"/>
                    <a:pt x="21298" y="3638"/>
                  </a:cubicBezTo>
                  <a:cubicBezTo>
                    <a:pt x="21298" y="1641"/>
                    <a:pt x="19679" y="1"/>
                    <a:pt x="17661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4" name="Google Shape;15334;p67"/>
            <p:cNvSpPr/>
            <p:nvPr/>
          </p:nvSpPr>
          <p:spPr>
            <a:xfrm>
              <a:off x="4014158" y="2043871"/>
              <a:ext cx="65175" cy="71045"/>
            </a:xfrm>
            <a:custGeom>
              <a:rect b="b" l="l" r="r" t="t"/>
              <a:pathLst>
                <a:path extrusionOk="0" h="4745" w="4353">
                  <a:moveTo>
                    <a:pt x="2040" y="1"/>
                  </a:moveTo>
                  <a:cubicBezTo>
                    <a:pt x="1575" y="1"/>
                    <a:pt x="1108" y="165"/>
                    <a:pt x="736" y="498"/>
                  </a:cubicBezTo>
                  <a:cubicBezTo>
                    <a:pt x="63" y="1086"/>
                    <a:pt x="0" y="2137"/>
                    <a:pt x="610" y="2810"/>
                  </a:cubicBezTo>
                  <a:cubicBezTo>
                    <a:pt x="687" y="2892"/>
                    <a:pt x="776" y="2927"/>
                    <a:pt x="863" y="2927"/>
                  </a:cubicBezTo>
                  <a:cubicBezTo>
                    <a:pt x="1133" y="2927"/>
                    <a:pt x="1379" y="2597"/>
                    <a:pt x="1156" y="2327"/>
                  </a:cubicBezTo>
                  <a:cubicBezTo>
                    <a:pt x="820" y="1948"/>
                    <a:pt x="841" y="1381"/>
                    <a:pt x="1219" y="1044"/>
                  </a:cubicBezTo>
                  <a:cubicBezTo>
                    <a:pt x="1452" y="841"/>
                    <a:pt x="1743" y="740"/>
                    <a:pt x="2032" y="740"/>
                  </a:cubicBezTo>
                  <a:cubicBezTo>
                    <a:pt x="2370" y="740"/>
                    <a:pt x="2706" y="877"/>
                    <a:pt x="2943" y="1149"/>
                  </a:cubicBezTo>
                  <a:cubicBezTo>
                    <a:pt x="3532" y="1822"/>
                    <a:pt x="3490" y="2852"/>
                    <a:pt x="2817" y="3483"/>
                  </a:cubicBezTo>
                  <a:cubicBezTo>
                    <a:pt x="2460" y="3798"/>
                    <a:pt x="1997" y="3967"/>
                    <a:pt x="1535" y="4009"/>
                  </a:cubicBezTo>
                  <a:cubicBezTo>
                    <a:pt x="1072" y="4051"/>
                    <a:pt x="1093" y="4702"/>
                    <a:pt x="1556" y="4744"/>
                  </a:cubicBezTo>
                  <a:lnTo>
                    <a:pt x="1577" y="4744"/>
                  </a:lnTo>
                  <a:cubicBezTo>
                    <a:pt x="2208" y="4702"/>
                    <a:pt x="2817" y="4450"/>
                    <a:pt x="3301" y="4030"/>
                  </a:cubicBezTo>
                  <a:cubicBezTo>
                    <a:pt x="4268" y="3147"/>
                    <a:pt x="4352" y="1633"/>
                    <a:pt x="3490" y="645"/>
                  </a:cubicBezTo>
                  <a:cubicBezTo>
                    <a:pt x="3108" y="218"/>
                    <a:pt x="2575" y="1"/>
                    <a:pt x="204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5" name="Google Shape;15335;p67"/>
            <p:cNvSpPr/>
            <p:nvPr/>
          </p:nvSpPr>
          <p:spPr>
            <a:xfrm>
              <a:off x="4204908" y="2043751"/>
              <a:ext cx="65490" cy="71164"/>
            </a:xfrm>
            <a:custGeom>
              <a:rect b="b" l="l" r="r" t="t"/>
              <a:pathLst>
                <a:path extrusionOk="0" h="4753" w="4374">
                  <a:moveTo>
                    <a:pt x="2332" y="0"/>
                  </a:moveTo>
                  <a:cubicBezTo>
                    <a:pt x="1794" y="0"/>
                    <a:pt x="1258" y="223"/>
                    <a:pt x="863" y="653"/>
                  </a:cubicBezTo>
                  <a:cubicBezTo>
                    <a:pt x="1" y="1641"/>
                    <a:pt x="85" y="3134"/>
                    <a:pt x="1073" y="4017"/>
                  </a:cubicBezTo>
                  <a:cubicBezTo>
                    <a:pt x="1536" y="4458"/>
                    <a:pt x="2145" y="4710"/>
                    <a:pt x="2797" y="4752"/>
                  </a:cubicBezTo>
                  <a:lnTo>
                    <a:pt x="2818" y="4752"/>
                  </a:lnTo>
                  <a:lnTo>
                    <a:pt x="2818" y="4731"/>
                  </a:lnTo>
                  <a:cubicBezTo>
                    <a:pt x="3260" y="4710"/>
                    <a:pt x="3281" y="4059"/>
                    <a:pt x="2839" y="3996"/>
                  </a:cubicBezTo>
                  <a:cubicBezTo>
                    <a:pt x="2356" y="3975"/>
                    <a:pt x="1914" y="3785"/>
                    <a:pt x="1557" y="3470"/>
                  </a:cubicBezTo>
                  <a:cubicBezTo>
                    <a:pt x="884" y="2860"/>
                    <a:pt x="821" y="1830"/>
                    <a:pt x="1409" y="1136"/>
                  </a:cubicBezTo>
                  <a:cubicBezTo>
                    <a:pt x="1656" y="868"/>
                    <a:pt x="1986" y="730"/>
                    <a:pt x="2316" y="730"/>
                  </a:cubicBezTo>
                  <a:cubicBezTo>
                    <a:pt x="2607" y="730"/>
                    <a:pt x="2898" y="836"/>
                    <a:pt x="3133" y="1052"/>
                  </a:cubicBezTo>
                  <a:cubicBezTo>
                    <a:pt x="3512" y="1368"/>
                    <a:pt x="3554" y="1956"/>
                    <a:pt x="3217" y="2314"/>
                  </a:cubicBezTo>
                  <a:cubicBezTo>
                    <a:pt x="2949" y="2597"/>
                    <a:pt x="3214" y="2952"/>
                    <a:pt x="3495" y="2952"/>
                  </a:cubicBezTo>
                  <a:cubicBezTo>
                    <a:pt x="3589" y="2952"/>
                    <a:pt x="3685" y="2913"/>
                    <a:pt x="3764" y="2818"/>
                  </a:cubicBezTo>
                  <a:cubicBezTo>
                    <a:pt x="4374" y="2124"/>
                    <a:pt x="4311" y="1094"/>
                    <a:pt x="3638" y="506"/>
                  </a:cubicBezTo>
                  <a:cubicBezTo>
                    <a:pt x="3259" y="165"/>
                    <a:pt x="2794" y="0"/>
                    <a:pt x="233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6" name="Google Shape;15336;p67"/>
          <p:cNvGrpSpPr/>
          <p:nvPr/>
        </p:nvGrpSpPr>
        <p:grpSpPr>
          <a:xfrm>
            <a:off x="1341612" y="3340055"/>
            <a:ext cx="259399" cy="370524"/>
            <a:chOff x="1341612" y="3340055"/>
            <a:chExt cx="259399" cy="370524"/>
          </a:xfrm>
        </p:grpSpPr>
        <p:sp>
          <p:nvSpPr>
            <p:cNvPr id="15337" name="Google Shape;15337;p67"/>
            <p:cNvSpPr/>
            <p:nvPr/>
          </p:nvSpPr>
          <p:spPr>
            <a:xfrm>
              <a:off x="1383954" y="3340055"/>
              <a:ext cx="43615" cy="35664"/>
            </a:xfrm>
            <a:custGeom>
              <a:rect b="b" l="l" r="r" t="t"/>
              <a:pathLst>
                <a:path extrusionOk="0" h="2382" w="2913">
                  <a:moveTo>
                    <a:pt x="999" y="0"/>
                  </a:moveTo>
                  <a:cubicBezTo>
                    <a:pt x="452" y="0"/>
                    <a:pt x="11" y="442"/>
                    <a:pt x="11" y="989"/>
                  </a:cubicBezTo>
                  <a:lnTo>
                    <a:pt x="11" y="2019"/>
                  </a:lnTo>
                  <a:cubicBezTo>
                    <a:pt x="0" y="2260"/>
                    <a:pt x="179" y="2381"/>
                    <a:pt x="360" y="2381"/>
                  </a:cubicBezTo>
                  <a:cubicBezTo>
                    <a:pt x="542" y="2381"/>
                    <a:pt x="726" y="2260"/>
                    <a:pt x="726" y="2019"/>
                  </a:cubicBezTo>
                  <a:lnTo>
                    <a:pt x="726" y="989"/>
                  </a:lnTo>
                  <a:cubicBezTo>
                    <a:pt x="726" y="841"/>
                    <a:pt x="852" y="736"/>
                    <a:pt x="999" y="736"/>
                  </a:cubicBezTo>
                  <a:lnTo>
                    <a:pt x="1924" y="736"/>
                  </a:lnTo>
                  <a:cubicBezTo>
                    <a:pt x="2071" y="736"/>
                    <a:pt x="2197" y="841"/>
                    <a:pt x="2197" y="989"/>
                  </a:cubicBezTo>
                  <a:lnTo>
                    <a:pt x="2197" y="2019"/>
                  </a:lnTo>
                  <a:cubicBezTo>
                    <a:pt x="2197" y="2260"/>
                    <a:pt x="2376" y="2381"/>
                    <a:pt x="2555" y="2381"/>
                  </a:cubicBezTo>
                  <a:cubicBezTo>
                    <a:pt x="2733" y="2381"/>
                    <a:pt x="2912" y="2260"/>
                    <a:pt x="2912" y="2019"/>
                  </a:cubicBezTo>
                  <a:lnTo>
                    <a:pt x="2912" y="989"/>
                  </a:lnTo>
                  <a:cubicBezTo>
                    <a:pt x="2912" y="442"/>
                    <a:pt x="2471" y="0"/>
                    <a:pt x="192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8" name="Google Shape;15338;p67"/>
            <p:cNvSpPr/>
            <p:nvPr/>
          </p:nvSpPr>
          <p:spPr>
            <a:xfrm>
              <a:off x="1363966" y="3403329"/>
              <a:ext cx="237045" cy="307251"/>
            </a:xfrm>
            <a:custGeom>
              <a:rect b="b" l="l" r="r" t="t"/>
              <a:pathLst>
                <a:path extrusionOk="0" h="20521" w="15832">
                  <a:moveTo>
                    <a:pt x="736" y="0"/>
                  </a:moveTo>
                  <a:cubicBezTo>
                    <a:pt x="337" y="0"/>
                    <a:pt x="0" y="337"/>
                    <a:pt x="0" y="757"/>
                  </a:cubicBezTo>
                  <a:lnTo>
                    <a:pt x="0" y="19763"/>
                  </a:lnTo>
                  <a:cubicBezTo>
                    <a:pt x="0" y="20184"/>
                    <a:pt x="337" y="20520"/>
                    <a:pt x="736" y="20520"/>
                  </a:cubicBezTo>
                  <a:lnTo>
                    <a:pt x="15075" y="20520"/>
                  </a:lnTo>
                  <a:cubicBezTo>
                    <a:pt x="15495" y="20520"/>
                    <a:pt x="15832" y="20184"/>
                    <a:pt x="15832" y="19763"/>
                  </a:cubicBezTo>
                  <a:lnTo>
                    <a:pt x="15832" y="757"/>
                  </a:lnTo>
                  <a:cubicBezTo>
                    <a:pt x="15832" y="337"/>
                    <a:pt x="15495" y="0"/>
                    <a:pt x="15075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9" name="Google Shape;15339;p67"/>
            <p:cNvSpPr/>
            <p:nvPr/>
          </p:nvSpPr>
          <p:spPr>
            <a:xfrm>
              <a:off x="1341612" y="3371841"/>
              <a:ext cx="237045" cy="306936"/>
            </a:xfrm>
            <a:custGeom>
              <a:rect b="b" l="l" r="r" t="t"/>
              <a:pathLst>
                <a:path extrusionOk="0" h="20500" w="15832">
                  <a:moveTo>
                    <a:pt x="736" y="1"/>
                  </a:moveTo>
                  <a:cubicBezTo>
                    <a:pt x="337" y="1"/>
                    <a:pt x="1" y="337"/>
                    <a:pt x="1" y="737"/>
                  </a:cubicBezTo>
                  <a:lnTo>
                    <a:pt x="1" y="19764"/>
                  </a:lnTo>
                  <a:cubicBezTo>
                    <a:pt x="1" y="20163"/>
                    <a:pt x="337" y="20500"/>
                    <a:pt x="736" y="20500"/>
                  </a:cubicBezTo>
                  <a:lnTo>
                    <a:pt x="15075" y="20500"/>
                  </a:lnTo>
                  <a:cubicBezTo>
                    <a:pt x="15495" y="20500"/>
                    <a:pt x="15832" y="20163"/>
                    <a:pt x="15832" y="19743"/>
                  </a:cubicBezTo>
                  <a:lnTo>
                    <a:pt x="15832" y="737"/>
                  </a:lnTo>
                  <a:cubicBezTo>
                    <a:pt x="15832" y="337"/>
                    <a:pt x="15495" y="1"/>
                    <a:pt x="15075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0" name="Google Shape;15340;p67"/>
            <p:cNvSpPr/>
            <p:nvPr/>
          </p:nvSpPr>
          <p:spPr>
            <a:xfrm>
              <a:off x="1556303" y="3371841"/>
              <a:ext cx="22354" cy="306936"/>
            </a:xfrm>
            <a:custGeom>
              <a:rect b="b" l="l" r="r" t="t"/>
              <a:pathLst>
                <a:path extrusionOk="0" h="20500" w="1493">
                  <a:moveTo>
                    <a:pt x="0" y="1"/>
                  </a:moveTo>
                  <a:lnTo>
                    <a:pt x="0" y="20500"/>
                  </a:lnTo>
                  <a:lnTo>
                    <a:pt x="736" y="20500"/>
                  </a:lnTo>
                  <a:cubicBezTo>
                    <a:pt x="1156" y="20500"/>
                    <a:pt x="1493" y="20163"/>
                    <a:pt x="1493" y="19743"/>
                  </a:cubicBezTo>
                  <a:lnTo>
                    <a:pt x="1493" y="737"/>
                  </a:lnTo>
                  <a:cubicBezTo>
                    <a:pt x="1493" y="337"/>
                    <a:pt x="1156" y="1"/>
                    <a:pt x="736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1" name="Google Shape;15341;p67"/>
            <p:cNvSpPr/>
            <p:nvPr/>
          </p:nvSpPr>
          <p:spPr>
            <a:xfrm>
              <a:off x="1379387" y="3455583"/>
              <a:ext cx="44708" cy="44708"/>
            </a:xfrm>
            <a:custGeom>
              <a:rect b="b" l="l" r="r" t="t"/>
              <a:pathLst>
                <a:path extrusionOk="0" h="2986" w="2986">
                  <a:moveTo>
                    <a:pt x="190" y="0"/>
                  </a:moveTo>
                  <a:cubicBezTo>
                    <a:pt x="85" y="0"/>
                    <a:pt x="0" y="84"/>
                    <a:pt x="0" y="190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190"/>
                  </a:lnTo>
                  <a:cubicBezTo>
                    <a:pt x="2986" y="84"/>
                    <a:pt x="2902" y="0"/>
                    <a:pt x="27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2" name="Google Shape;15342;p67"/>
            <p:cNvSpPr/>
            <p:nvPr/>
          </p:nvSpPr>
          <p:spPr>
            <a:xfrm>
              <a:off x="1379387" y="3527975"/>
              <a:ext cx="44708" cy="44723"/>
            </a:xfrm>
            <a:custGeom>
              <a:rect b="b" l="l" r="r" t="t"/>
              <a:pathLst>
                <a:path extrusionOk="0" h="2987" w="2986">
                  <a:moveTo>
                    <a:pt x="190" y="1"/>
                  </a:moveTo>
                  <a:cubicBezTo>
                    <a:pt x="85" y="1"/>
                    <a:pt x="0" y="85"/>
                    <a:pt x="0" y="190"/>
                  </a:cubicBezTo>
                  <a:lnTo>
                    <a:pt x="0" y="2776"/>
                  </a:lnTo>
                  <a:cubicBezTo>
                    <a:pt x="0" y="2881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881"/>
                    <a:pt x="2986" y="2776"/>
                  </a:cubicBezTo>
                  <a:lnTo>
                    <a:pt x="2986" y="190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3" name="Google Shape;15343;p67"/>
            <p:cNvSpPr/>
            <p:nvPr/>
          </p:nvSpPr>
          <p:spPr>
            <a:xfrm>
              <a:off x="1379387" y="3600067"/>
              <a:ext cx="44708" cy="44708"/>
            </a:xfrm>
            <a:custGeom>
              <a:rect b="b" l="l" r="r" t="t"/>
              <a:pathLst>
                <a:path extrusionOk="0" h="2986" w="2986">
                  <a:moveTo>
                    <a:pt x="190" y="1"/>
                  </a:moveTo>
                  <a:cubicBezTo>
                    <a:pt x="85" y="1"/>
                    <a:pt x="0" y="85"/>
                    <a:pt x="0" y="211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211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4" name="Google Shape;15344;p67"/>
            <p:cNvSpPr/>
            <p:nvPr/>
          </p:nvSpPr>
          <p:spPr>
            <a:xfrm>
              <a:off x="1444233" y="3459041"/>
              <a:ext cx="103894" cy="11035"/>
            </a:xfrm>
            <a:custGeom>
              <a:rect b="b" l="l" r="r" t="t"/>
              <a:pathLst>
                <a:path extrusionOk="0" h="737" w="6939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5" name="Google Shape;15345;p67"/>
            <p:cNvSpPr/>
            <p:nvPr/>
          </p:nvSpPr>
          <p:spPr>
            <a:xfrm>
              <a:off x="1444233" y="3482967"/>
              <a:ext cx="103894" cy="10720"/>
            </a:xfrm>
            <a:custGeom>
              <a:rect b="b" l="l" r="r" t="t"/>
              <a:pathLst>
                <a:path extrusionOk="0" h="716" w="6939">
                  <a:moveTo>
                    <a:pt x="484" y="0"/>
                  </a:moveTo>
                  <a:cubicBezTo>
                    <a:pt x="0" y="0"/>
                    <a:pt x="0" y="715"/>
                    <a:pt x="484" y="715"/>
                  </a:cubicBezTo>
                  <a:lnTo>
                    <a:pt x="6455" y="715"/>
                  </a:lnTo>
                  <a:cubicBezTo>
                    <a:pt x="6939" y="715"/>
                    <a:pt x="6939" y="0"/>
                    <a:pt x="6455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6" name="Google Shape;15346;p67"/>
            <p:cNvSpPr/>
            <p:nvPr/>
          </p:nvSpPr>
          <p:spPr>
            <a:xfrm>
              <a:off x="1444233" y="3531433"/>
              <a:ext cx="103894" cy="10735"/>
            </a:xfrm>
            <a:custGeom>
              <a:rect b="b" l="l" r="r" t="t"/>
              <a:pathLst>
                <a:path extrusionOk="0" h="717" w="6939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7" name="Google Shape;15347;p67"/>
            <p:cNvSpPr/>
            <p:nvPr/>
          </p:nvSpPr>
          <p:spPr>
            <a:xfrm>
              <a:off x="1444233" y="3555359"/>
              <a:ext cx="103894" cy="10720"/>
            </a:xfrm>
            <a:custGeom>
              <a:rect b="b" l="l" r="r" t="t"/>
              <a:pathLst>
                <a:path extrusionOk="0" h="716" w="6939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8" name="Google Shape;15348;p67"/>
            <p:cNvSpPr/>
            <p:nvPr/>
          </p:nvSpPr>
          <p:spPr>
            <a:xfrm>
              <a:off x="1444233" y="3603526"/>
              <a:ext cx="103894" cy="11035"/>
            </a:xfrm>
            <a:custGeom>
              <a:rect b="b" l="l" r="r" t="t"/>
              <a:pathLst>
                <a:path extrusionOk="0" h="737" w="6939">
                  <a:moveTo>
                    <a:pt x="484" y="1"/>
                  </a:moveTo>
                  <a:cubicBezTo>
                    <a:pt x="0" y="1"/>
                    <a:pt x="0" y="737"/>
                    <a:pt x="484" y="737"/>
                  </a:cubicBezTo>
                  <a:lnTo>
                    <a:pt x="6455" y="737"/>
                  </a:lnTo>
                  <a:cubicBezTo>
                    <a:pt x="6939" y="737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9" name="Google Shape;15349;p67"/>
            <p:cNvSpPr/>
            <p:nvPr/>
          </p:nvSpPr>
          <p:spPr>
            <a:xfrm>
              <a:off x="1444233" y="3627452"/>
              <a:ext cx="103894" cy="11035"/>
            </a:xfrm>
            <a:custGeom>
              <a:rect b="b" l="l" r="r" t="t"/>
              <a:pathLst>
                <a:path extrusionOk="0" h="737" w="6939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0" name="Google Shape;15350;p67"/>
            <p:cNvSpPr/>
            <p:nvPr/>
          </p:nvSpPr>
          <p:spPr>
            <a:xfrm>
              <a:off x="1390183" y="3448845"/>
              <a:ext cx="55413" cy="37087"/>
            </a:xfrm>
            <a:custGeom>
              <a:rect b="b" l="l" r="r" t="t"/>
              <a:pathLst>
                <a:path extrusionOk="0" h="2477" w="3701">
                  <a:moveTo>
                    <a:pt x="3156" y="0"/>
                  </a:moveTo>
                  <a:cubicBezTo>
                    <a:pt x="3077" y="0"/>
                    <a:pt x="2995" y="28"/>
                    <a:pt x="2917" y="93"/>
                  </a:cubicBezTo>
                  <a:lnTo>
                    <a:pt x="1130" y="1607"/>
                  </a:lnTo>
                  <a:lnTo>
                    <a:pt x="772" y="1228"/>
                  </a:lnTo>
                  <a:cubicBezTo>
                    <a:pt x="722" y="1155"/>
                    <a:pt x="653" y="1124"/>
                    <a:pt x="580" y="1124"/>
                  </a:cubicBezTo>
                  <a:cubicBezTo>
                    <a:pt x="319" y="1124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2" y="2440"/>
                    <a:pt x="1010" y="2477"/>
                    <a:pt x="1103" y="2477"/>
                  </a:cubicBezTo>
                  <a:cubicBezTo>
                    <a:pt x="1189" y="2477"/>
                    <a:pt x="1280" y="2445"/>
                    <a:pt x="1361" y="2385"/>
                  </a:cubicBezTo>
                  <a:lnTo>
                    <a:pt x="3400" y="640"/>
                  </a:lnTo>
                  <a:cubicBezTo>
                    <a:pt x="3701" y="406"/>
                    <a:pt x="3458" y="0"/>
                    <a:pt x="315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1" name="Google Shape;15351;p67"/>
            <p:cNvSpPr/>
            <p:nvPr/>
          </p:nvSpPr>
          <p:spPr>
            <a:xfrm>
              <a:off x="1390183" y="3521686"/>
              <a:ext cx="54874" cy="37147"/>
            </a:xfrm>
            <a:custGeom>
              <a:rect b="b" l="l" r="r" t="t"/>
              <a:pathLst>
                <a:path extrusionOk="0" h="2481" w="3665">
                  <a:moveTo>
                    <a:pt x="3137" y="0"/>
                  </a:moveTo>
                  <a:cubicBezTo>
                    <a:pt x="3064" y="0"/>
                    <a:pt x="2988" y="25"/>
                    <a:pt x="2917" y="85"/>
                  </a:cubicBezTo>
                  <a:lnTo>
                    <a:pt x="2917" y="106"/>
                  </a:lnTo>
                  <a:lnTo>
                    <a:pt x="1130" y="1619"/>
                  </a:lnTo>
                  <a:lnTo>
                    <a:pt x="772" y="1220"/>
                  </a:lnTo>
                  <a:cubicBezTo>
                    <a:pt x="722" y="1146"/>
                    <a:pt x="653" y="1116"/>
                    <a:pt x="580" y="1116"/>
                  </a:cubicBezTo>
                  <a:cubicBezTo>
                    <a:pt x="319" y="1116"/>
                    <a:pt x="0" y="1506"/>
                    <a:pt x="247" y="1703"/>
                  </a:cubicBezTo>
                  <a:lnTo>
                    <a:pt x="856" y="2355"/>
                  </a:lnTo>
                  <a:cubicBezTo>
                    <a:pt x="927" y="2437"/>
                    <a:pt x="1023" y="2480"/>
                    <a:pt x="1124" y="2480"/>
                  </a:cubicBezTo>
                  <a:cubicBezTo>
                    <a:pt x="1204" y="2480"/>
                    <a:pt x="1286" y="2453"/>
                    <a:pt x="1361" y="2397"/>
                  </a:cubicBezTo>
                  <a:lnTo>
                    <a:pt x="3379" y="652"/>
                  </a:lnTo>
                  <a:cubicBezTo>
                    <a:pt x="3665" y="400"/>
                    <a:pt x="3427" y="0"/>
                    <a:pt x="313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2" name="Google Shape;15352;p67"/>
            <p:cNvSpPr/>
            <p:nvPr/>
          </p:nvSpPr>
          <p:spPr>
            <a:xfrm>
              <a:off x="1390183" y="3595216"/>
              <a:ext cx="55413" cy="37267"/>
            </a:xfrm>
            <a:custGeom>
              <a:rect b="b" l="l" r="r" t="t"/>
              <a:pathLst>
                <a:path extrusionOk="0" h="2489" w="3701">
                  <a:moveTo>
                    <a:pt x="3155" y="1"/>
                  </a:moveTo>
                  <a:cubicBezTo>
                    <a:pt x="3077" y="1"/>
                    <a:pt x="2995" y="28"/>
                    <a:pt x="2917" y="93"/>
                  </a:cubicBezTo>
                  <a:lnTo>
                    <a:pt x="2917" y="114"/>
                  </a:lnTo>
                  <a:lnTo>
                    <a:pt x="1130" y="1628"/>
                  </a:lnTo>
                  <a:lnTo>
                    <a:pt x="772" y="1229"/>
                  </a:lnTo>
                  <a:cubicBezTo>
                    <a:pt x="722" y="1155"/>
                    <a:pt x="653" y="1125"/>
                    <a:pt x="580" y="1125"/>
                  </a:cubicBezTo>
                  <a:cubicBezTo>
                    <a:pt x="319" y="1125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7" y="2446"/>
                    <a:pt x="1023" y="2489"/>
                    <a:pt x="1124" y="2489"/>
                  </a:cubicBezTo>
                  <a:cubicBezTo>
                    <a:pt x="1204" y="2489"/>
                    <a:pt x="1286" y="2462"/>
                    <a:pt x="1361" y="2406"/>
                  </a:cubicBezTo>
                  <a:lnTo>
                    <a:pt x="3400" y="661"/>
                  </a:lnTo>
                  <a:cubicBezTo>
                    <a:pt x="3701" y="410"/>
                    <a:pt x="3458" y="1"/>
                    <a:pt x="31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3" name="Google Shape;15353;p67"/>
            <p:cNvSpPr/>
            <p:nvPr/>
          </p:nvSpPr>
          <p:spPr>
            <a:xfrm>
              <a:off x="1368682" y="3362409"/>
              <a:ext cx="74309" cy="38734"/>
            </a:xfrm>
            <a:custGeom>
              <a:rect b="b" l="l" r="r" t="t"/>
              <a:pathLst>
                <a:path extrusionOk="0" h="2587" w="4963">
                  <a:moveTo>
                    <a:pt x="736" y="0"/>
                  </a:moveTo>
                  <a:cubicBezTo>
                    <a:pt x="316" y="0"/>
                    <a:pt x="1" y="336"/>
                    <a:pt x="1" y="736"/>
                  </a:cubicBezTo>
                  <a:lnTo>
                    <a:pt x="1" y="2250"/>
                  </a:lnTo>
                  <a:cubicBezTo>
                    <a:pt x="1" y="2439"/>
                    <a:pt x="148" y="2586"/>
                    <a:pt x="337" y="2586"/>
                  </a:cubicBezTo>
                  <a:lnTo>
                    <a:pt x="4626" y="2586"/>
                  </a:lnTo>
                  <a:cubicBezTo>
                    <a:pt x="4815" y="2586"/>
                    <a:pt x="4962" y="2439"/>
                    <a:pt x="4962" y="2250"/>
                  </a:cubicBezTo>
                  <a:lnTo>
                    <a:pt x="4962" y="736"/>
                  </a:lnTo>
                  <a:cubicBezTo>
                    <a:pt x="4962" y="336"/>
                    <a:pt x="4647" y="0"/>
                    <a:pt x="422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4" name="Google Shape;15354;p67"/>
            <p:cNvSpPr/>
            <p:nvPr/>
          </p:nvSpPr>
          <p:spPr>
            <a:xfrm>
              <a:off x="1409602" y="3362409"/>
              <a:ext cx="33389" cy="38734"/>
            </a:xfrm>
            <a:custGeom>
              <a:rect b="b" l="l" r="r" t="t"/>
              <a:pathLst>
                <a:path extrusionOk="0" h="2587" w="2230">
                  <a:moveTo>
                    <a:pt x="1" y="0"/>
                  </a:moveTo>
                  <a:cubicBezTo>
                    <a:pt x="400" y="0"/>
                    <a:pt x="737" y="336"/>
                    <a:pt x="737" y="736"/>
                  </a:cubicBezTo>
                  <a:lnTo>
                    <a:pt x="737" y="2250"/>
                  </a:lnTo>
                  <a:cubicBezTo>
                    <a:pt x="737" y="2439"/>
                    <a:pt x="589" y="2586"/>
                    <a:pt x="400" y="2586"/>
                  </a:cubicBezTo>
                  <a:lnTo>
                    <a:pt x="1893" y="2586"/>
                  </a:lnTo>
                  <a:cubicBezTo>
                    <a:pt x="2082" y="2586"/>
                    <a:pt x="2229" y="2439"/>
                    <a:pt x="2229" y="2250"/>
                  </a:cubicBezTo>
                  <a:lnTo>
                    <a:pt x="2229" y="736"/>
                  </a:lnTo>
                  <a:cubicBezTo>
                    <a:pt x="2229" y="336"/>
                    <a:pt x="1893" y="0"/>
                    <a:pt x="1494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55" name="Google Shape;15355;p67"/>
          <p:cNvGrpSpPr/>
          <p:nvPr/>
        </p:nvGrpSpPr>
        <p:grpSpPr>
          <a:xfrm>
            <a:off x="2179892" y="3844972"/>
            <a:ext cx="351629" cy="282381"/>
            <a:chOff x="2179892" y="3844972"/>
            <a:chExt cx="351629" cy="282381"/>
          </a:xfrm>
        </p:grpSpPr>
        <p:sp>
          <p:nvSpPr>
            <p:cNvPr id="15356" name="Google Shape;15356;p67"/>
            <p:cNvSpPr/>
            <p:nvPr/>
          </p:nvSpPr>
          <p:spPr>
            <a:xfrm>
              <a:off x="2179892" y="3844972"/>
              <a:ext cx="70206" cy="282381"/>
            </a:xfrm>
            <a:custGeom>
              <a:rect b="b" l="l" r="r" t="t"/>
              <a:pathLst>
                <a:path extrusionOk="0" h="18860" w="4689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7" name="Google Shape;15357;p67"/>
            <p:cNvSpPr/>
            <p:nvPr/>
          </p:nvSpPr>
          <p:spPr>
            <a:xfrm>
              <a:off x="2179892" y="3844972"/>
              <a:ext cx="15751" cy="282381"/>
            </a:xfrm>
            <a:custGeom>
              <a:rect b="b" l="l" r="r" t="t"/>
              <a:pathLst>
                <a:path extrusionOk="0" h="18860" w="1052">
                  <a:moveTo>
                    <a:pt x="0" y="0"/>
                  </a:moveTo>
                  <a:lnTo>
                    <a:pt x="0" y="18859"/>
                  </a:lnTo>
                  <a:lnTo>
                    <a:pt x="1052" y="18859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8" name="Google Shape;15358;p67"/>
            <p:cNvSpPr/>
            <p:nvPr/>
          </p:nvSpPr>
          <p:spPr>
            <a:xfrm>
              <a:off x="2250083" y="3844972"/>
              <a:ext cx="70535" cy="282381"/>
            </a:xfrm>
            <a:custGeom>
              <a:rect b="b" l="l" r="r" t="t"/>
              <a:pathLst>
                <a:path extrusionOk="0" h="18860" w="4711">
                  <a:moveTo>
                    <a:pt x="1" y="0"/>
                  </a:moveTo>
                  <a:lnTo>
                    <a:pt x="1" y="11732"/>
                  </a:ln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9" name="Google Shape;15359;p67"/>
            <p:cNvSpPr/>
            <p:nvPr/>
          </p:nvSpPr>
          <p:spPr>
            <a:xfrm>
              <a:off x="2250083" y="3844972"/>
              <a:ext cx="16065" cy="282381"/>
            </a:xfrm>
            <a:custGeom>
              <a:rect b="b" l="l" r="r" t="t"/>
              <a:pathLst>
                <a:path extrusionOk="0" h="18860" w="1073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0" name="Google Shape;15360;p67"/>
            <p:cNvSpPr/>
            <p:nvPr/>
          </p:nvSpPr>
          <p:spPr>
            <a:xfrm>
              <a:off x="2320604" y="3844972"/>
              <a:ext cx="70206" cy="282381"/>
            </a:xfrm>
            <a:custGeom>
              <a:rect b="b" l="l" r="r" t="t"/>
              <a:pathLst>
                <a:path extrusionOk="0" h="18860" w="4689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1" name="Google Shape;15361;p67"/>
            <p:cNvSpPr/>
            <p:nvPr/>
          </p:nvSpPr>
          <p:spPr>
            <a:xfrm>
              <a:off x="2390795" y="3844972"/>
              <a:ext cx="70535" cy="282381"/>
            </a:xfrm>
            <a:custGeom>
              <a:rect b="b" l="l" r="r" t="t"/>
              <a:pathLst>
                <a:path extrusionOk="0" h="18860" w="4711">
                  <a:moveTo>
                    <a:pt x="1" y="0"/>
                  </a:move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2" name="Google Shape;15362;p67"/>
            <p:cNvSpPr/>
            <p:nvPr/>
          </p:nvSpPr>
          <p:spPr>
            <a:xfrm>
              <a:off x="2461315" y="3844972"/>
              <a:ext cx="70206" cy="282381"/>
            </a:xfrm>
            <a:custGeom>
              <a:rect b="b" l="l" r="r" t="t"/>
              <a:pathLst>
                <a:path extrusionOk="0" h="18860" w="4689">
                  <a:moveTo>
                    <a:pt x="0" y="0"/>
                  </a:moveTo>
                  <a:lnTo>
                    <a:pt x="0" y="11732"/>
                  </a:lnTo>
                  <a:lnTo>
                    <a:pt x="0" y="18859"/>
                  </a:lnTo>
                  <a:lnTo>
                    <a:pt x="4688" y="1885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3" name="Google Shape;15363;p67"/>
            <p:cNvSpPr/>
            <p:nvPr/>
          </p:nvSpPr>
          <p:spPr>
            <a:xfrm>
              <a:off x="2320604" y="3844972"/>
              <a:ext cx="15751" cy="282381"/>
            </a:xfrm>
            <a:custGeom>
              <a:rect b="b" l="l" r="r" t="t"/>
              <a:pathLst>
                <a:path extrusionOk="0" h="18860" w="1052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4" name="Google Shape;15364;p67"/>
            <p:cNvSpPr/>
            <p:nvPr/>
          </p:nvSpPr>
          <p:spPr>
            <a:xfrm>
              <a:off x="2390795" y="3844972"/>
              <a:ext cx="16065" cy="282381"/>
            </a:xfrm>
            <a:custGeom>
              <a:rect b="b" l="l" r="r" t="t"/>
              <a:pathLst>
                <a:path extrusionOk="0" h="18860" w="1073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5" name="Google Shape;15365;p67"/>
            <p:cNvSpPr/>
            <p:nvPr/>
          </p:nvSpPr>
          <p:spPr>
            <a:xfrm>
              <a:off x="2461315" y="3844972"/>
              <a:ext cx="15751" cy="282381"/>
            </a:xfrm>
            <a:custGeom>
              <a:rect b="b" l="l" r="r" t="t"/>
              <a:pathLst>
                <a:path extrusionOk="0" h="18860" w="1052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6" name="Google Shape;15366;p67"/>
            <p:cNvSpPr/>
            <p:nvPr/>
          </p:nvSpPr>
          <p:spPr>
            <a:xfrm>
              <a:off x="2229631" y="3844972"/>
              <a:ext cx="41249" cy="175672"/>
            </a:xfrm>
            <a:custGeom>
              <a:rect b="b" l="l" r="r" t="t"/>
              <a:pathLst>
                <a:path extrusionOk="0" h="11733" w="2755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7" name="Google Shape;15367;p67"/>
            <p:cNvSpPr/>
            <p:nvPr/>
          </p:nvSpPr>
          <p:spPr>
            <a:xfrm>
              <a:off x="2229631" y="3844972"/>
              <a:ext cx="13550" cy="175672"/>
            </a:xfrm>
            <a:custGeom>
              <a:rect b="b" l="l" r="r" t="t"/>
              <a:pathLst>
                <a:path extrusionOk="0" h="11733" w="905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8" name="Google Shape;15368;p67"/>
            <p:cNvSpPr/>
            <p:nvPr/>
          </p:nvSpPr>
          <p:spPr>
            <a:xfrm>
              <a:off x="2370342" y="3844972"/>
              <a:ext cx="41249" cy="175672"/>
            </a:xfrm>
            <a:custGeom>
              <a:rect b="b" l="l" r="r" t="t"/>
              <a:pathLst>
                <a:path extrusionOk="0" h="11733" w="2755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9" name="Google Shape;15369;p67"/>
            <p:cNvSpPr/>
            <p:nvPr/>
          </p:nvSpPr>
          <p:spPr>
            <a:xfrm>
              <a:off x="2370342" y="3844972"/>
              <a:ext cx="13550" cy="175672"/>
            </a:xfrm>
            <a:custGeom>
              <a:rect b="b" l="l" r="r" t="t"/>
              <a:pathLst>
                <a:path extrusionOk="0" h="11733" w="905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0" name="Google Shape;15370;p67"/>
            <p:cNvSpPr/>
            <p:nvPr/>
          </p:nvSpPr>
          <p:spPr>
            <a:xfrm>
              <a:off x="2440533" y="3844972"/>
              <a:ext cx="41249" cy="175672"/>
            </a:xfrm>
            <a:custGeom>
              <a:rect b="b" l="l" r="r" t="t"/>
              <a:pathLst>
                <a:path extrusionOk="0" h="11733" w="2755">
                  <a:moveTo>
                    <a:pt x="0" y="0"/>
                  </a:moveTo>
                  <a:lnTo>
                    <a:pt x="0" y="11732"/>
                  </a:lnTo>
                  <a:lnTo>
                    <a:pt x="2755" y="11732"/>
                  </a:lnTo>
                  <a:lnTo>
                    <a:pt x="275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1" name="Google Shape;15371;p67"/>
            <p:cNvSpPr/>
            <p:nvPr/>
          </p:nvSpPr>
          <p:spPr>
            <a:xfrm>
              <a:off x="2440533" y="3844972"/>
              <a:ext cx="13550" cy="175672"/>
            </a:xfrm>
            <a:custGeom>
              <a:rect b="b" l="l" r="r" t="t"/>
              <a:pathLst>
                <a:path extrusionOk="0" h="11733" w="905">
                  <a:moveTo>
                    <a:pt x="0" y="0"/>
                  </a:moveTo>
                  <a:lnTo>
                    <a:pt x="0" y="11732"/>
                  </a:lnTo>
                  <a:lnTo>
                    <a:pt x="905" y="11732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2" name="Google Shape;15372;p67"/>
            <p:cNvSpPr/>
            <p:nvPr/>
          </p:nvSpPr>
          <p:spPr>
            <a:xfrm>
              <a:off x="2244738" y="3985684"/>
              <a:ext cx="10720" cy="141670"/>
            </a:xfrm>
            <a:custGeom>
              <a:rect b="b" l="l" r="r" t="t"/>
              <a:pathLst>
                <a:path extrusionOk="0" h="9462" w="716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3" name="Google Shape;15373;p67"/>
            <p:cNvSpPr/>
            <p:nvPr/>
          </p:nvSpPr>
          <p:spPr>
            <a:xfrm>
              <a:off x="2315244" y="3844972"/>
              <a:ext cx="10720" cy="282381"/>
            </a:xfrm>
            <a:custGeom>
              <a:rect b="b" l="l" r="r" t="t"/>
              <a:pathLst>
                <a:path extrusionOk="0" h="18860" w="716">
                  <a:moveTo>
                    <a:pt x="1" y="0"/>
                  </a:moveTo>
                  <a:lnTo>
                    <a:pt x="1" y="18859"/>
                  </a:lnTo>
                  <a:lnTo>
                    <a:pt x="716" y="18859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4" name="Google Shape;15374;p67"/>
            <p:cNvSpPr/>
            <p:nvPr/>
          </p:nvSpPr>
          <p:spPr>
            <a:xfrm>
              <a:off x="2385450" y="3985684"/>
              <a:ext cx="10720" cy="141670"/>
            </a:xfrm>
            <a:custGeom>
              <a:rect b="b" l="l" r="r" t="t"/>
              <a:pathLst>
                <a:path extrusionOk="0" h="9462" w="716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5" name="Google Shape;15375;p67"/>
            <p:cNvSpPr/>
            <p:nvPr/>
          </p:nvSpPr>
          <p:spPr>
            <a:xfrm>
              <a:off x="2455955" y="3985684"/>
              <a:ext cx="10720" cy="141670"/>
            </a:xfrm>
            <a:custGeom>
              <a:rect b="b" l="l" r="r" t="t"/>
              <a:pathLst>
                <a:path extrusionOk="0" h="9462" w="716">
                  <a:moveTo>
                    <a:pt x="1" y="0"/>
                  </a:moveTo>
                  <a:lnTo>
                    <a:pt x="1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76" name="Google Shape;15376;p67"/>
          <p:cNvGrpSpPr/>
          <p:nvPr/>
        </p:nvGrpSpPr>
        <p:grpSpPr>
          <a:xfrm>
            <a:off x="3131170" y="3816884"/>
            <a:ext cx="220051" cy="338169"/>
            <a:chOff x="3131170" y="3816884"/>
            <a:chExt cx="220051" cy="338169"/>
          </a:xfrm>
        </p:grpSpPr>
        <p:sp>
          <p:nvSpPr>
            <p:cNvPr id="15377" name="Google Shape;15377;p67"/>
            <p:cNvSpPr/>
            <p:nvPr/>
          </p:nvSpPr>
          <p:spPr>
            <a:xfrm>
              <a:off x="3131170" y="3816884"/>
              <a:ext cx="220051" cy="258530"/>
            </a:xfrm>
            <a:custGeom>
              <a:rect b="b" l="l" r="r" t="t"/>
              <a:pathLst>
                <a:path extrusionOk="0" h="17267" w="14697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10765" y="17266"/>
                  </a:lnTo>
                  <a:lnTo>
                    <a:pt x="10765" y="15437"/>
                  </a:lnTo>
                  <a:cubicBezTo>
                    <a:pt x="10765" y="15164"/>
                    <a:pt x="10870" y="14912"/>
                    <a:pt x="11060" y="14701"/>
                  </a:cubicBezTo>
                  <a:lnTo>
                    <a:pt x="14276" y="11464"/>
                  </a:lnTo>
                  <a:cubicBezTo>
                    <a:pt x="14655" y="11085"/>
                    <a:pt x="14697" y="10496"/>
                    <a:pt x="14402" y="10055"/>
                  </a:cubicBez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8" name="Google Shape;15378;p67"/>
            <p:cNvSpPr/>
            <p:nvPr/>
          </p:nvSpPr>
          <p:spPr>
            <a:xfrm>
              <a:off x="3131170" y="3816884"/>
              <a:ext cx="118373" cy="258530"/>
            </a:xfrm>
            <a:custGeom>
              <a:rect b="b" l="l" r="r" t="t"/>
              <a:pathLst>
                <a:path extrusionOk="0" h="17267" w="7906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5026" y="17266"/>
                  </a:lnTo>
                  <a:lnTo>
                    <a:pt x="5026" y="15437"/>
                  </a:lnTo>
                  <a:cubicBezTo>
                    <a:pt x="5026" y="15164"/>
                    <a:pt x="4921" y="14912"/>
                    <a:pt x="4731" y="14701"/>
                  </a:cubicBezTo>
                  <a:lnTo>
                    <a:pt x="1515" y="11464"/>
                  </a:lnTo>
                  <a:cubicBezTo>
                    <a:pt x="1157" y="11085"/>
                    <a:pt x="1094" y="10496"/>
                    <a:pt x="1388" y="10055"/>
                  </a:cubicBezTo>
                  <a:lnTo>
                    <a:pt x="7906" y="510"/>
                  </a:ln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9" name="Google Shape;15379;p67"/>
            <p:cNvSpPr/>
            <p:nvPr/>
          </p:nvSpPr>
          <p:spPr>
            <a:xfrm>
              <a:off x="3235049" y="3816884"/>
              <a:ext cx="12292" cy="179041"/>
            </a:xfrm>
            <a:custGeom>
              <a:rect b="b" l="l" r="r" t="t"/>
              <a:pathLst>
                <a:path extrusionOk="0" h="11958" w="821">
                  <a:moveTo>
                    <a:pt x="419" y="0"/>
                  </a:moveTo>
                  <a:cubicBezTo>
                    <a:pt x="295" y="0"/>
                    <a:pt x="169" y="58"/>
                    <a:pt x="85" y="173"/>
                  </a:cubicBezTo>
                  <a:lnTo>
                    <a:pt x="1" y="321"/>
                  </a:lnTo>
                  <a:lnTo>
                    <a:pt x="1" y="11548"/>
                  </a:lnTo>
                  <a:cubicBezTo>
                    <a:pt x="1" y="11821"/>
                    <a:pt x="206" y="11958"/>
                    <a:pt x="411" y="11958"/>
                  </a:cubicBezTo>
                  <a:cubicBezTo>
                    <a:pt x="616" y="11958"/>
                    <a:pt x="821" y="11821"/>
                    <a:pt x="821" y="11548"/>
                  </a:cubicBezTo>
                  <a:lnTo>
                    <a:pt x="821" y="321"/>
                  </a:lnTo>
                  <a:lnTo>
                    <a:pt x="737" y="173"/>
                  </a:lnTo>
                  <a:cubicBezTo>
                    <a:pt x="663" y="58"/>
                    <a:pt x="542" y="0"/>
                    <a:pt x="41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0" name="Google Shape;15380;p67"/>
            <p:cNvSpPr/>
            <p:nvPr/>
          </p:nvSpPr>
          <p:spPr>
            <a:xfrm>
              <a:off x="3212396" y="3974350"/>
              <a:ext cx="57929" cy="30858"/>
            </a:xfrm>
            <a:custGeom>
              <a:rect b="b" l="l" r="r" t="t"/>
              <a:pathLst>
                <a:path extrusionOk="0" h="2061" w="3869">
                  <a:moveTo>
                    <a:pt x="1367" y="0"/>
                  </a:moveTo>
                  <a:cubicBezTo>
                    <a:pt x="0" y="0"/>
                    <a:pt x="0" y="2061"/>
                    <a:pt x="1367" y="2061"/>
                  </a:cubicBezTo>
                  <a:lnTo>
                    <a:pt x="2502" y="2061"/>
                  </a:lnTo>
                  <a:cubicBezTo>
                    <a:pt x="3869" y="2061"/>
                    <a:pt x="3869" y="0"/>
                    <a:pt x="250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1" name="Google Shape;15381;p67"/>
            <p:cNvSpPr/>
            <p:nvPr/>
          </p:nvSpPr>
          <p:spPr>
            <a:xfrm>
              <a:off x="3213339" y="3981597"/>
              <a:ext cx="56042" cy="23612"/>
            </a:xfrm>
            <a:custGeom>
              <a:rect b="b" l="l" r="r" t="t"/>
              <a:pathLst>
                <a:path extrusionOk="0" h="1577" w="3743">
                  <a:moveTo>
                    <a:pt x="442" y="0"/>
                  </a:moveTo>
                  <a:lnTo>
                    <a:pt x="442" y="0"/>
                  </a:lnTo>
                  <a:cubicBezTo>
                    <a:pt x="0" y="694"/>
                    <a:pt x="484" y="1577"/>
                    <a:pt x="1304" y="1577"/>
                  </a:cubicBezTo>
                  <a:lnTo>
                    <a:pt x="2439" y="1577"/>
                  </a:lnTo>
                  <a:cubicBezTo>
                    <a:pt x="3238" y="1577"/>
                    <a:pt x="3742" y="694"/>
                    <a:pt x="3301" y="0"/>
                  </a:cubicBezTo>
                  <a:lnTo>
                    <a:pt x="3301" y="0"/>
                  </a:lnTo>
                  <a:cubicBezTo>
                    <a:pt x="3112" y="294"/>
                    <a:pt x="2775" y="484"/>
                    <a:pt x="2439" y="484"/>
                  </a:cubicBezTo>
                  <a:lnTo>
                    <a:pt x="1304" y="484"/>
                  </a:lnTo>
                  <a:cubicBezTo>
                    <a:pt x="946" y="484"/>
                    <a:pt x="610" y="294"/>
                    <a:pt x="442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2" name="Google Shape;15382;p67"/>
            <p:cNvSpPr/>
            <p:nvPr/>
          </p:nvSpPr>
          <p:spPr>
            <a:xfrm>
              <a:off x="3199804" y="4118834"/>
              <a:ext cx="83112" cy="36218"/>
            </a:xfrm>
            <a:custGeom>
              <a:rect b="b" l="l" r="r" t="t"/>
              <a:pathLst>
                <a:path extrusionOk="0" h="2419" w="5551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4962" y="2418"/>
                  </a:lnTo>
                  <a:cubicBezTo>
                    <a:pt x="5277" y="2418"/>
                    <a:pt x="5551" y="2145"/>
                    <a:pt x="5551" y="183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3" name="Google Shape;15383;p67"/>
            <p:cNvSpPr/>
            <p:nvPr/>
          </p:nvSpPr>
          <p:spPr>
            <a:xfrm>
              <a:off x="3199804" y="4118834"/>
              <a:ext cx="25199" cy="36218"/>
            </a:xfrm>
            <a:custGeom>
              <a:rect b="b" l="l" r="r" t="t"/>
              <a:pathLst>
                <a:path extrusionOk="0" h="2419" w="1683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1682" y="2418"/>
                  </a:lnTo>
                  <a:cubicBezTo>
                    <a:pt x="1346" y="2418"/>
                    <a:pt x="1072" y="2145"/>
                    <a:pt x="1093" y="1830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4" name="Google Shape;15384;p67"/>
            <p:cNvSpPr/>
            <p:nvPr/>
          </p:nvSpPr>
          <p:spPr>
            <a:xfrm>
              <a:off x="3176192" y="4074770"/>
              <a:ext cx="130021" cy="44708"/>
            </a:xfrm>
            <a:custGeom>
              <a:rect b="b" l="l" r="r" t="t"/>
              <a:pathLst>
                <a:path extrusionOk="0" h="2986" w="8684">
                  <a:moveTo>
                    <a:pt x="652" y="0"/>
                  </a:moveTo>
                  <a:cubicBezTo>
                    <a:pt x="295" y="0"/>
                    <a:pt x="0" y="295"/>
                    <a:pt x="0" y="652"/>
                  </a:cubicBezTo>
                  <a:lnTo>
                    <a:pt x="0" y="2334"/>
                  </a:lnTo>
                  <a:cubicBezTo>
                    <a:pt x="0" y="2691"/>
                    <a:pt x="295" y="2986"/>
                    <a:pt x="652" y="2986"/>
                  </a:cubicBezTo>
                  <a:lnTo>
                    <a:pt x="8011" y="2986"/>
                  </a:lnTo>
                  <a:cubicBezTo>
                    <a:pt x="8389" y="2986"/>
                    <a:pt x="8683" y="2691"/>
                    <a:pt x="8683" y="2334"/>
                  </a:cubicBezTo>
                  <a:lnTo>
                    <a:pt x="8683" y="673"/>
                  </a:lnTo>
                  <a:cubicBezTo>
                    <a:pt x="8683" y="295"/>
                    <a:pt x="8389" y="0"/>
                    <a:pt x="8011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5" name="Google Shape;15385;p67"/>
            <p:cNvSpPr/>
            <p:nvPr/>
          </p:nvSpPr>
          <p:spPr>
            <a:xfrm>
              <a:off x="3176192" y="4093336"/>
              <a:ext cx="130021" cy="26142"/>
            </a:xfrm>
            <a:custGeom>
              <a:rect b="b" l="l" r="r" t="t"/>
              <a:pathLst>
                <a:path extrusionOk="0" h="1746" w="8684">
                  <a:moveTo>
                    <a:pt x="0" y="1"/>
                  </a:moveTo>
                  <a:lnTo>
                    <a:pt x="0" y="1094"/>
                  </a:lnTo>
                  <a:cubicBezTo>
                    <a:pt x="0" y="1451"/>
                    <a:pt x="295" y="1746"/>
                    <a:pt x="652" y="1746"/>
                  </a:cubicBezTo>
                  <a:lnTo>
                    <a:pt x="8011" y="1746"/>
                  </a:lnTo>
                  <a:cubicBezTo>
                    <a:pt x="8389" y="1746"/>
                    <a:pt x="8683" y="1451"/>
                    <a:pt x="8683" y="1094"/>
                  </a:cubicBezTo>
                  <a:lnTo>
                    <a:pt x="8683" y="1"/>
                  </a:lnTo>
                  <a:cubicBezTo>
                    <a:pt x="8683" y="358"/>
                    <a:pt x="8389" y="652"/>
                    <a:pt x="8011" y="652"/>
                  </a:cubicBezTo>
                  <a:lnTo>
                    <a:pt x="652" y="652"/>
                  </a:lnTo>
                  <a:cubicBezTo>
                    <a:pt x="295" y="652"/>
                    <a:pt x="0" y="358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86" name="Google Shape;15386;p67"/>
          <p:cNvGrpSpPr/>
          <p:nvPr/>
        </p:nvGrpSpPr>
        <p:grpSpPr>
          <a:xfrm>
            <a:off x="903502" y="3359564"/>
            <a:ext cx="247990" cy="333393"/>
            <a:chOff x="903502" y="3359564"/>
            <a:chExt cx="247990" cy="333393"/>
          </a:xfrm>
        </p:grpSpPr>
        <p:sp>
          <p:nvSpPr>
            <p:cNvPr id="15387" name="Google Shape;15387;p67"/>
            <p:cNvSpPr/>
            <p:nvPr/>
          </p:nvSpPr>
          <p:spPr>
            <a:xfrm>
              <a:off x="903502" y="3364610"/>
              <a:ext cx="247930" cy="328347"/>
            </a:xfrm>
            <a:custGeom>
              <a:rect b="b" l="l" r="r" t="t"/>
              <a:pathLst>
                <a:path extrusionOk="0" h="21930" w="16559">
                  <a:moveTo>
                    <a:pt x="6135" y="0"/>
                  </a:moveTo>
                  <a:lnTo>
                    <a:pt x="6135" y="9272"/>
                  </a:lnTo>
                  <a:cubicBezTo>
                    <a:pt x="6135" y="9503"/>
                    <a:pt x="6072" y="9735"/>
                    <a:pt x="5967" y="9945"/>
                  </a:cubicBezTo>
                  <a:lnTo>
                    <a:pt x="416" y="20352"/>
                  </a:lnTo>
                  <a:cubicBezTo>
                    <a:pt x="1" y="21058"/>
                    <a:pt x="509" y="21929"/>
                    <a:pt x="1313" y="21929"/>
                  </a:cubicBezTo>
                  <a:cubicBezTo>
                    <a:pt x="1322" y="21929"/>
                    <a:pt x="1332" y="21929"/>
                    <a:pt x="1341" y="21929"/>
                  </a:cubicBezTo>
                  <a:lnTo>
                    <a:pt x="15217" y="21929"/>
                  </a:lnTo>
                  <a:cubicBezTo>
                    <a:pt x="15227" y="21929"/>
                    <a:pt x="15236" y="21929"/>
                    <a:pt x="15246" y="21929"/>
                  </a:cubicBezTo>
                  <a:cubicBezTo>
                    <a:pt x="16049" y="21929"/>
                    <a:pt x="16558" y="21058"/>
                    <a:pt x="16163" y="20352"/>
                  </a:cubicBezTo>
                  <a:lnTo>
                    <a:pt x="10592" y="9945"/>
                  </a:lnTo>
                  <a:cubicBezTo>
                    <a:pt x="10487" y="9735"/>
                    <a:pt x="10424" y="9503"/>
                    <a:pt x="10424" y="9272"/>
                  </a:cubicBezTo>
                  <a:lnTo>
                    <a:pt x="1042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8" name="Google Shape;15388;p67"/>
            <p:cNvSpPr/>
            <p:nvPr/>
          </p:nvSpPr>
          <p:spPr>
            <a:xfrm>
              <a:off x="1032175" y="3364610"/>
              <a:ext cx="119316" cy="328347"/>
            </a:xfrm>
            <a:custGeom>
              <a:rect b="b" l="l" r="r" t="t"/>
              <a:pathLst>
                <a:path extrusionOk="0" h="21930" w="7969">
                  <a:moveTo>
                    <a:pt x="1" y="0"/>
                  </a:moveTo>
                  <a:lnTo>
                    <a:pt x="1" y="9398"/>
                  </a:lnTo>
                  <a:cubicBezTo>
                    <a:pt x="1" y="9545"/>
                    <a:pt x="43" y="9693"/>
                    <a:pt x="106" y="9840"/>
                  </a:cubicBezTo>
                  <a:lnTo>
                    <a:pt x="5740" y="20352"/>
                  </a:lnTo>
                  <a:cubicBezTo>
                    <a:pt x="6151" y="21050"/>
                    <a:pt x="5639" y="21908"/>
                    <a:pt x="4851" y="21929"/>
                  </a:cubicBezTo>
                  <a:lnTo>
                    <a:pt x="6644" y="21929"/>
                  </a:lnTo>
                  <a:cubicBezTo>
                    <a:pt x="7464" y="21929"/>
                    <a:pt x="7969" y="21067"/>
                    <a:pt x="7569" y="20352"/>
                  </a:cubicBezTo>
                  <a:lnTo>
                    <a:pt x="1998" y="9945"/>
                  </a:lnTo>
                  <a:cubicBezTo>
                    <a:pt x="1893" y="9735"/>
                    <a:pt x="1830" y="9503"/>
                    <a:pt x="1830" y="9272"/>
                  </a:cubicBezTo>
                  <a:lnTo>
                    <a:pt x="1830" y="0"/>
                  </a:lnTo>
                  <a:close/>
                  <a:moveTo>
                    <a:pt x="4794" y="21929"/>
                  </a:moveTo>
                  <a:cubicBezTo>
                    <a:pt x="4804" y="21929"/>
                    <a:pt x="4813" y="21929"/>
                    <a:pt x="4823" y="21929"/>
                  </a:cubicBezTo>
                  <a:cubicBezTo>
                    <a:pt x="4832" y="21929"/>
                    <a:pt x="4842" y="21929"/>
                    <a:pt x="4851" y="21929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9" name="Google Shape;15389;p67"/>
            <p:cNvSpPr/>
            <p:nvPr/>
          </p:nvSpPr>
          <p:spPr>
            <a:xfrm>
              <a:off x="953480" y="3587460"/>
              <a:ext cx="147958" cy="77782"/>
            </a:xfrm>
            <a:custGeom>
              <a:rect b="b" l="l" r="r" t="t"/>
              <a:pathLst>
                <a:path extrusionOk="0" h="5195" w="9882">
                  <a:moveTo>
                    <a:pt x="4928" y="0"/>
                  </a:moveTo>
                  <a:cubicBezTo>
                    <a:pt x="4207" y="0"/>
                    <a:pt x="3485" y="85"/>
                    <a:pt x="2776" y="254"/>
                  </a:cubicBezTo>
                  <a:cubicBezTo>
                    <a:pt x="2523" y="296"/>
                    <a:pt x="2313" y="464"/>
                    <a:pt x="2187" y="695"/>
                  </a:cubicBezTo>
                  <a:lnTo>
                    <a:pt x="169" y="4501"/>
                  </a:lnTo>
                  <a:cubicBezTo>
                    <a:pt x="1" y="4816"/>
                    <a:pt x="211" y="5195"/>
                    <a:pt x="568" y="5195"/>
                  </a:cubicBezTo>
                  <a:lnTo>
                    <a:pt x="9314" y="5195"/>
                  </a:lnTo>
                  <a:cubicBezTo>
                    <a:pt x="9672" y="5195"/>
                    <a:pt x="9882" y="4816"/>
                    <a:pt x="9735" y="4522"/>
                  </a:cubicBezTo>
                  <a:lnTo>
                    <a:pt x="7716" y="716"/>
                  </a:lnTo>
                  <a:cubicBezTo>
                    <a:pt x="7590" y="464"/>
                    <a:pt x="7359" y="296"/>
                    <a:pt x="7086" y="254"/>
                  </a:cubicBezTo>
                  <a:lnTo>
                    <a:pt x="6791" y="191"/>
                  </a:lnTo>
                  <a:cubicBezTo>
                    <a:pt x="6176" y="64"/>
                    <a:pt x="5552" y="0"/>
                    <a:pt x="492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0" name="Google Shape;15390;p67"/>
            <p:cNvSpPr/>
            <p:nvPr/>
          </p:nvSpPr>
          <p:spPr>
            <a:xfrm>
              <a:off x="1013295" y="3587490"/>
              <a:ext cx="88473" cy="77752"/>
            </a:xfrm>
            <a:custGeom>
              <a:rect b="b" l="l" r="r" t="t"/>
              <a:pathLst>
                <a:path extrusionOk="0" h="5193" w="5909">
                  <a:moveTo>
                    <a:pt x="906" y="0"/>
                  </a:moveTo>
                  <a:cubicBezTo>
                    <a:pt x="603" y="0"/>
                    <a:pt x="300" y="14"/>
                    <a:pt x="0" y="42"/>
                  </a:cubicBezTo>
                  <a:cubicBezTo>
                    <a:pt x="316" y="84"/>
                    <a:pt x="631" y="126"/>
                    <a:pt x="967" y="189"/>
                  </a:cubicBezTo>
                  <a:lnTo>
                    <a:pt x="1262" y="252"/>
                  </a:lnTo>
                  <a:cubicBezTo>
                    <a:pt x="1535" y="294"/>
                    <a:pt x="1766" y="462"/>
                    <a:pt x="1892" y="714"/>
                  </a:cubicBezTo>
                  <a:lnTo>
                    <a:pt x="3911" y="4499"/>
                  </a:lnTo>
                  <a:cubicBezTo>
                    <a:pt x="4079" y="4814"/>
                    <a:pt x="3848" y="5193"/>
                    <a:pt x="3490" y="5193"/>
                  </a:cubicBezTo>
                  <a:lnTo>
                    <a:pt x="5340" y="5193"/>
                  </a:lnTo>
                  <a:cubicBezTo>
                    <a:pt x="5677" y="5172"/>
                    <a:pt x="5908" y="4793"/>
                    <a:pt x="5740" y="4499"/>
                  </a:cubicBezTo>
                  <a:lnTo>
                    <a:pt x="3721" y="714"/>
                  </a:lnTo>
                  <a:cubicBezTo>
                    <a:pt x="3595" y="462"/>
                    <a:pt x="3364" y="294"/>
                    <a:pt x="3091" y="252"/>
                  </a:cubicBezTo>
                  <a:lnTo>
                    <a:pt x="2796" y="189"/>
                  </a:lnTo>
                  <a:cubicBezTo>
                    <a:pt x="2172" y="61"/>
                    <a:pt x="1537" y="0"/>
                    <a:pt x="906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1" name="Google Shape;15391;p67"/>
            <p:cNvSpPr/>
            <p:nvPr/>
          </p:nvSpPr>
          <p:spPr>
            <a:xfrm>
              <a:off x="1048226" y="3630282"/>
              <a:ext cx="19854" cy="17323"/>
            </a:xfrm>
            <a:custGeom>
              <a:rect b="b" l="l" r="r" t="t"/>
              <a:pathLst>
                <a:path extrusionOk="0" h="1157" w="1326">
                  <a:moveTo>
                    <a:pt x="758" y="1"/>
                  </a:moveTo>
                  <a:cubicBezTo>
                    <a:pt x="253" y="1"/>
                    <a:pt x="1" y="632"/>
                    <a:pt x="358" y="989"/>
                  </a:cubicBezTo>
                  <a:cubicBezTo>
                    <a:pt x="474" y="1105"/>
                    <a:pt x="616" y="1157"/>
                    <a:pt x="756" y="1157"/>
                  </a:cubicBezTo>
                  <a:cubicBezTo>
                    <a:pt x="1047" y="1157"/>
                    <a:pt x="1325" y="931"/>
                    <a:pt x="1325" y="590"/>
                  </a:cubicBezTo>
                  <a:cubicBezTo>
                    <a:pt x="1325" y="274"/>
                    <a:pt x="1073" y="1"/>
                    <a:pt x="75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2" name="Google Shape;15392;p67"/>
            <p:cNvSpPr/>
            <p:nvPr/>
          </p:nvSpPr>
          <p:spPr>
            <a:xfrm>
              <a:off x="1056101" y="3630282"/>
              <a:ext cx="12682" cy="17173"/>
            </a:xfrm>
            <a:custGeom>
              <a:rect b="b" l="l" r="r" t="t"/>
              <a:pathLst>
                <a:path extrusionOk="0" h="1147" w="847">
                  <a:moveTo>
                    <a:pt x="232" y="1"/>
                  </a:moveTo>
                  <a:cubicBezTo>
                    <a:pt x="169" y="1"/>
                    <a:pt x="85" y="22"/>
                    <a:pt x="0" y="64"/>
                  </a:cubicBezTo>
                  <a:cubicBezTo>
                    <a:pt x="484" y="253"/>
                    <a:pt x="484" y="905"/>
                    <a:pt x="0" y="1115"/>
                  </a:cubicBezTo>
                  <a:cubicBezTo>
                    <a:pt x="55" y="1137"/>
                    <a:pt x="106" y="1147"/>
                    <a:pt x="154" y="1147"/>
                  </a:cubicBezTo>
                  <a:cubicBezTo>
                    <a:pt x="671" y="1147"/>
                    <a:pt x="847" y="22"/>
                    <a:pt x="232" y="22"/>
                  </a:cubicBezTo>
                  <a:lnTo>
                    <a:pt x="23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3" name="Google Shape;15393;p67"/>
            <p:cNvSpPr/>
            <p:nvPr/>
          </p:nvSpPr>
          <p:spPr>
            <a:xfrm>
              <a:off x="981493" y="3635013"/>
              <a:ext cx="19854" cy="16994"/>
            </a:xfrm>
            <a:custGeom>
              <a:rect b="b" l="l" r="r" t="t"/>
              <a:pathLst>
                <a:path extrusionOk="0" h="1135" w="1326">
                  <a:moveTo>
                    <a:pt x="758" y="0"/>
                  </a:moveTo>
                  <a:cubicBezTo>
                    <a:pt x="253" y="0"/>
                    <a:pt x="1" y="610"/>
                    <a:pt x="358" y="967"/>
                  </a:cubicBezTo>
                  <a:cubicBezTo>
                    <a:pt x="474" y="1083"/>
                    <a:pt x="616" y="1135"/>
                    <a:pt x="755" y="1135"/>
                  </a:cubicBezTo>
                  <a:cubicBezTo>
                    <a:pt x="1047" y="1135"/>
                    <a:pt x="1325" y="909"/>
                    <a:pt x="1325" y="568"/>
                  </a:cubicBezTo>
                  <a:cubicBezTo>
                    <a:pt x="1325" y="253"/>
                    <a:pt x="1073" y="0"/>
                    <a:pt x="75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4" name="Google Shape;15394;p67"/>
            <p:cNvSpPr/>
            <p:nvPr/>
          </p:nvSpPr>
          <p:spPr>
            <a:xfrm>
              <a:off x="989369" y="3635013"/>
              <a:ext cx="12682" cy="16844"/>
            </a:xfrm>
            <a:custGeom>
              <a:rect b="b" l="l" r="r" t="t"/>
              <a:pathLst>
                <a:path extrusionOk="0" h="1125" w="847">
                  <a:moveTo>
                    <a:pt x="232" y="0"/>
                  </a:moveTo>
                  <a:cubicBezTo>
                    <a:pt x="169" y="0"/>
                    <a:pt x="84" y="0"/>
                    <a:pt x="0" y="42"/>
                  </a:cubicBezTo>
                  <a:cubicBezTo>
                    <a:pt x="484" y="231"/>
                    <a:pt x="484" y="904"/>
                    <a:pt x="0" y="1093"/>
                  </a:cubicBezTo>
                  <a:cubicBezTo>
                    <a:pt x="54" y="1115"/>
                    <a:pt x="106" y="1125"/>
                    <a:pt x="154" y="1125"/>
                  </a:cubicBezTo>
                  <a:cubicBezTo>
                    <a:pt x="671" y="1125"/>
                    <a:pt x="847" y="0"/>
                    <a:pt x="23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5" name="Google Shape;15395;p67"/>
            <p:cNvSpPr/>
            <p:nvPr/>
          </p:nvSpPr>
          <p:spPr>
            <a:xfrm>
              <a:off x="1008249" y="3606041"/>
              <a:ext cx="24255" cy="20602"/>
            </a:xfrm>
            <a:custGeom>
              <a:rect b="b" l="l" r="r" t="t"/>
              <a:pathLst>
                <a:path extrusionOk="0" h="1376" w="1620">
                  <a:moveTo>
                    <a:pt x="926" y="1"/>
                  </a:moveTo>
                  <a:cubicBezTo>
                    <a:pt x="316" y="1"/>
                    <a:pt x="1" y="737"/>
                    <a:pt x="421" y="1178"/>
                  </a:cubicBezTo>
                  <a:cubicBezTo>
                    <a:pt x="564" y="1314"/>
                    <a:pt x="738" y="1376"/>
                    <a:pt x="907" y="1376"/>
                  </a:cubicBezTo>
                  <a:cubicBezTo>
                    <a:pt x="1262" y="1376"/>
                    <a:pt x="1599" y="1107"/>
                    <a:pt x="1599" y="695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6" name="Google Shape;15396;p67"/>
            <p:cNvSpPr/>
            <p:nvPr/>
          </p:nvSpPr>
          <p:spPr>
            <a:xfrm>
              <a:off x="1018011" y="3606041"/>
              <a:ext cx="14179" cy="20662"/>
            </a:xfrm>
            <a:custGeom>
              <a:rect b="b" l="l" r="r" t="t"/>
              <a:pathLst>
                <a:path extrusionOk="0" h="1380" w="947">
                  <a:moveTo>
                    <a:pt x="278" y="0"/>
                  </a:moveTo>
                  <a:cubicBezTo>
                    <a:pt x="186" y="0"/>
                    <a:pt x="92" y="20"/>
                    <a:pt x="1" y="64"/>
                  </a:cubicBezTo>
                  <a:cubicBezTo>
                    <a:pt x="547" y="295"/>
                    <a:pt x="547" y="1073"/>
                    <a:pt x="1" y="1326"/>
                  </a:cubicBezTo>
                  <a:cubicBezTo>
                    <a:pt x="86" y="1362"/>
                    <a:pt x="174" y="1379"/>
                    <a:pt x="260" y="1379"/>
                  </a:cubicBezTo>
                  <a:cubicBezTo>
                    <a:pt x="618" y="1379"/>
                    <a:pt x="947" y="1085"/>
                    <a:pt x="947" y="695"/>
                  </a:cubicBezTo>
                  <a:cubicBezTo>
                    <a:pt x="947" y="295"/>
                    <a:pt x="629" y="0"/>
                    <a:pt x="278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7" name="Google Shape;15397;p67"/>
            <p:cNvSpPr/>
            <p:nvPr/>
          </p:nvSpPr>
          <p:spPr>
            <a:xfrm>
              <a:off x="995657" y="3550329"/>
              <a:ext cx="24255" cy="20602"/>
            </a:xfrm>
            <a:custGeom>
              <a:rect b="b" l="l" r="r" t="t"/>
              <a:pathLst>
                <a:path extrusionOk="0" h="1376" w="1620">
                  <a:moveTo>
                    <a:pt x="926" y="1"/>
                  </a:moveTo>
                  <a:cubicBezTo>
                    <a:pt x="316" y="1"/>
                    <a:pt x="1" y="737"/>
                    <a:pt x="442" y="1178"/>
                  </a:cubicBezTo>
                  <a:cubicBezTo>
                    <a:pt x="578" y="1314"/>
                    <a:pt x="747" y="1375"/>
                    <a:pt x="914" y="1375"/>
                  </a:cubicBezTo>
                  <a:cubicBezTo>
                    <a:pt x="1264" y="1375"/>
                    <a:pt x="1605" y="1107"/>
                    <a:pt x="1620" y="694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8" name="Google Shape;15398;p67"/>
            <p:cNvSpPr/>
            <p:nvPr/>
          </p:nvSpPr>
          <p:spPr>
            <a:xfrm>
              <a:off x="1004790" y="3550329"/>
              <a:ext cx="15751" cy="20363"/>
            </a:xfrm>
            <a:custGeom>
              <a:rect b="b" l="l" r="r" t="t"/>
              <a:pathLst>
                <a:path extrusionOk="0" h="1360" w="1052">
                  <a:moveTo>
                    <a:pt x="316" y="1"/>
                  </a:moveTo>
                  <a:cubicBezTo>
                    <a:pt x="211" y="1"/>
                    <a:pt x="106" y="22"/>
                    <a:pt x="1" y="64"/>
                  </a:cubicBezTo>
                  <a:cubicBezTo>
                    <a:pt x="526" y="316"/>
                    <a:pt x="526" y="1052"/>
                    <a:pt x="1" y="1304"/>
                  </a:cubicBezTo>
                  <a:cubicBezTo>
                    <a:pt x="90" y="1342"/>
                    <a:pt x="182" y="1359"/>
                    <a:pt x="273" y="1359"/>
                  </a:cubicBezTo>
                  <a:cubicBezTo>
                    <a:pt x="588" y="1359"/>
                    <a:pt x="881" y="1147"/>
                    <a:pt x="947" y="821"/>
                  </a:cubicBezTo>
                  <a:cubicBezTo>
                    <a:pt x="1052" y="400"/>
                    <a:pt x="736" y="1"/>
                    <a:pt x="31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9" name="Google Shape;15399;p67"/>
            <p:cNvSpPr/>
            <p:nvPr/>
          </p:nvSpPr>
          <p:spPr>
            <a:xfrm>
              <a:off x="1026830" y="3523558"/>
              <a:ext cx="23941" cy="20437"/>
            </a:xfrm>
            <a:custGeom>
              <a:rect b="b" l="l" r="r" t="t"/>
              <a:pathLst>
                <a:path extrusionOk="0" h="1365" w="1599">
                  <a:moveTo>
                    <a:pt x="940" y="1"/>
                  </a:moveTo>
                  <a:cubicBezTo>
                    <a:pt x="928" y="1"/>
                    <a:pt x="916" y="1"/>
                    <a:pt x="904" y="2"/>
                  </a:cubicBezTo>
                  <a:cubicBezTo>
                    <a:pt x="295" y="2"/>
                    <a:pt x="0" y="737"/>
                    <a:pt x="421" y="1158"/>
                  </a:cubicBezTo>
                  <a:cubicBezTo>
                    <a:pt x="564" y="1301"/>
                    <a:pt x="737" y="1364"/>
                    <a:pt x="907" y="1364"/>
                  </a:cubicBezTo>
                  <a:cubicBezTo>
                    <a:pt x="1261" y="1364"/>
                    <a:pt x="1598" y="1087"/>
                    <a:pt x="1598" y="674"/>
                  </a:cubicBezTo>
                  <a:cubicBezTo>
                    <a:pt x="1598" y="308"/>
                    <a:pt x="1302" y="1"/>
                    <a:pt x="940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0" name="Google Shape;15400;p67"/>
            <p:cNvSpPr/>
            <p:nvPr/>
          </p:nvSpPr>
          <p:spPr>
            <a:xfrm>
              <a:off x="1035948" y="3523258"/>
              <a:ext cx="15766" cy="20677"/>
            </a:xfrm>
            <a:custGeom>
              <a:rect b="b" l="l" r="r" t="t"/>
              <a:pathLst>
                <a:path extrusionOk="0" h="1381" w="1053">
                  <a:moveTo>
                    <a:pt x="295" y="1"/>
                  </a:moveTo>
                  <a:lnTo>
                    <a:pt x="295" y="22"/>
                  </a:lnTo>
                  <a:cubicBezTo>
                    <a:pt x="190" y="22"/>
                    <a:pt x="106" y="43"/>
                    <a:pt x="1" y="85"/>
                  </a:cubicBezTo>
                  <a:cubicBezTo>
                    <a:pt x="527" y="316"/>
                    <a:pt x="527" y="1073"/>
                    <a:pt x="1" y="1325"/>
                  </a:cubicBezTo>
                  <a:cubicBezTo>
                    <a:pt x="90" y="1363"/>
                    <a:pt x="183" y="1380"/>
                    <a:pt x="274" y="1380"/>
                  </a:cubicBezTo>
                  <a:cubicBezTo>
                    <a:pt x="588" y="1380"/>
                    <a:pt x="882" y="1168"/>
                    <a:pt x="947" y="842"/>
                  </a:cubicBezTo>
                  <a:cubicBezTo>
                    <a:pt x="1052" y="421"/>
                    <a:pt x="737" y="22"/>
                    <a:pt x="29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1" name="Google Shape;15401;p67"/>
            <p:cNvSpPr/>
            <p:nvPr/>
          </p:nvSpPr>
          <p:spPr>
            <a:xfrm>
              <a:off x="1012666" y="3484854"/>
              <a:ext cx="19839" cy="17144"/>
            </a:xfrm>
            <a:custGeom>
              <a:rect b="b" l="l" r="r" t="t"/>
              <a:pathLst>
                <a:path extrusionOk="0" h="1145" w="1325">
                  <a:moveTo>
                    <a:pt x="757" y="1"/>
                  </a:moveTo>
                  <a:cubicBezTo>
                    <a:pt x="252" y="1"/>
                    <a:pt x="0" y="610"/>
                    <a:pt x="358" y="968"/>
                  </a:cubicBezTo>
                  <a:cubicBezTo>
                    <a:pt x="473" y="1090"/>
                    <a:pt x="616" y="1145"/>
                    <a:pt x="755" y="1145"/>
                  </a:cubicBezTo>
                  <a:cubicBezTo>
                    <a:pt x="1046" y="1145"/>
                    <a:pt x="1325" y="909"/>
                    <a:pt x="1325" y="568"/>
                  </a:cubicBezTo>
                  <a:cubicBezTo>
                    <a:pt x="1325" y="253"/>
                    <a:pt x="1072" y="1"/>
                    <a:pt x="75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2" name="Google Shape;15402;p67"/>
            <p:cNvSpPr/>
            <p:nvPr/>
          </p:nvSpPr>
          <p:spPr>
            <a:xfrm>
              <a:off x="1020527" y="3484854"/>
              <a:ext cx="12622" cy="16934"/>
            </a:xfrm>
            <a:custGeom>
              <a:rect b="b" l="l" r="r" t="t"/>
              <a:pathLst>
                <a:path extrusionOk="0" h="1131" w="843">
                  <a:moveTo>
                    <a:pt x="232" y="1"/>
                  </a:moveTo>
                  <a:cubicBezTo>
                    <a:pt x="169" y="1"/>
                    <a:pt x="85" y="22"/>
                    <a:pt x="1" y="43"/>
                  </a:cubicBezTo>
                  <a:cubicBezTo>
                    <a:pt x="484" y="253"/>
                    <a:pt x="484" y="905"/>
                    <a:pt x="1" y="1094"/>
                  </a:cubicBezTo>
                  <a:cubicBezTo>
                    <a:pt x="59" y="1119"/>
                    <a:pt x="114" y="1130"/>
                    <a:pt x="166" y="1130"/>
                  </a:cubicBezTo>
                  <a:cubicBezTo>
                    <a:pt x="674" y="1130"/>
                    <a:pt x="843" y="20"/>
                    <a:pt x="232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3" name="Google Shape;15403;p67"/>
            <p:cNvSpPr/>
            <p:nvPr/>
          </p:nvSpPr>
          <p:spPr>
            <a:xfrm>
              <a:off x="918534" y="3642559"/>
              <a:ext cx="24884" cy="10091"/>
            </a:xfrm>
            <a:custGeom>
              <a:rect b="b" l="l" r="r" t="t"/>
              <a:pathLst>
                <a:path extrusionOk="0" h="674" w="1662">
                  <a:moveTo>
                    <a:pt x="358" y="1"/>
                  </a:moveTo>
                  <a:lnTo>
                    <a:pt x="1" y="674"/>
                  </a:lnTo>
                  <a:lnTo>
                    <a:pt x="1325" y="674"/>
                  </a:lnTo>
                  <a:cubicBezTo>
                    <a:pt x="1515" y="674"/>
                    <a:pt x="1662" y="526"/>
                    <a:pt x="1662" y="337"/>
                  </a:cubicBezTo>
                  <a:cubicBezTo>
                    <a:pt x="1662" y="148"/>
                    <a:pt x="1494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4" name="Google Shape;15404;p67"/>
            <p:cNvSpPr/>
            <p:nvPr/>
          </p:nvSpPr>
          <p:spPr>
            <a:xfrm>
              <a:off x="933342" y="3615175"/>
              <a:ext cx="24555" cy="10091"/>
            </a:xfrm>
            <a:custGeom>
              <a:rect b="b" l="l" r="r" t="t"/>
              <a:pathLst>
                <a:path extrusionOk="0" h="674" w="1640">
                  <a:moveTo>
                    <a:pt x="357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40" y="526"/>
                    <a:pt x="1640" y="337"/>
                  </a:cubicBezTo>
                  <a:cubicBezTo>
                    <a:pt x="1640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5" name="Google Shape;15405;p67"/>
            <p:cNvSpPr/>
            <p:nvPr/>
          </p:nvSpPr>
          <p:spPr>
            <a:xfrm>
              <a:off x="947820" y="3587790"/>
              <a:ext cx="24884" cy="10091"/>
            </a:xfrm>
            <a:custGeom>
              <a:rect b="b" l="l" r="r" t="t"/>
              <a:pathLst>
                <a:path extrusionOk="0" h="674" w="1662">
                  <a:moveTo>
                    <a:pt x="358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61" y="526"/>
                    <a:pt x="1661" y="337"/>
                  </a:cubicBezTo>
                  <a:cubicBezTo>
                    <a:pt x="1661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6" name="Google Shape;15406;p67"/>
            <p:cNvSpPr/>
            <p:nvPr/>
          </p:nvSpPr>
          <p:spPr>
            <a:xfrm>
              <a:off x="962299" y="3560405"/>
              <a:ext cx="24884" cy="10406"/>
            </a:xfrm>
            <a:custGeom>
              <a:rect b="b" l="l" r="r" t="t"/>
              <a:pathLst>
                <a:path extrusionOk="0" h="695" w="1662">
                  <a:moveTo>
                    <a:pt x="379" y="0"/>
                  </a:moveTo>
                  <a:lnTo>
                    <a:pt x="0" y="694"/>
                  </a:lnTo>
                  <a:lnTo>
                    <a:pt x="1325" y="694"/>
                  </a:lnTo>
                  <a:cubicBezTo>
                    <a:pt x="1514" y="694"/>
                    <a:pt x="1661" y="526"/>
                    <a:pt x="1661" y="337"/>
                  </a:cubicBezTo>
                  <a:cubicBezTo>
                    <a:pt x="1640" y="148"/>
                    <a:pt x="1493" y="0"/>
                    <a:pt x="130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7" name="Google Shape;15407;p67"/>
            <p:cNvSpPr/>
            <p:nvPr/>
          </p:nvSpPr>
          <p:spPr>
            <a:xfrm>
              <a:off x="984637" y="3359564"/>
              <a:ext cx="85957" cy="26456"/>
            </a:xfrm>
            <a:custGeom>
              <a:rect b="b" l="l" r="r" t="t"/>
              <a:pathLst>
                <a:path extrusionOk="0" h="1767" w="5741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1325"/>
                  </a:lnTo>
                  <a:cubicBezTo>
                    <a:pt x="1" y="1557"/>
                    <a:pt x="190" y="1767"/>
                    <a:pt x="442" y="1767"/>
                  </a:cubicBezTo>
                  <a:lnTo>
                    <a:pt x="5299" y="1767"/>
                  </a:lnTo>
                  <a:cubicBezTo>
                    <a:pt x="5530" y="1767"/>
                    <a:pt x="5741" y="1557"/>
                    <a:pt x="5741" y="1325"/>
                  </a:cubicBezTo>
                  <a:lnTo>
                    <a:pt x="5741" y="442"/>
                  </a:lnTo>
                  <a:cubicBezTo>
                    <a:pt x="5720" y="190"/>
                    <a:pt x="5530" y="1"/>
                    <a:pt x="529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8" name="Google Shape;15408;p67"/>
            <p:cNvSpPr/>
            <p:nvPr/>
          </p:nvSpPr>
          <p:spPr>
            <a:xfrm>
              <a:off x="1037535" y="3359564"/>
              <a:ext cx="33059" cy="26456"/>
            </a:xfrm>
            <a:custGeom>
              <a:rect b="b" l="l" r="r" t="t"/>
              <a:pathLst>
                <a:path extrusionOk="0" h="1767" w="2208">
                  <a:moveTo>
                    <a:pt x="0" y="1"/>
                  </a:moveTo>
                  <a:cubicBezTo>
                    <a:pt x="231" y="1"/>
                    <a:pt x="421" y="190"/>
                    <a:pt x="442" y="442"/>
                  </a:cubicBezTo>
                  <a:lnTo>
                    <a:pt x="442" y="1325"/>
                  </a:lnTo>
                  <a:cubicBezTo>
                    <a:pt x="442" y="1557"/>
                    <a:pt x="231" y="1767"/>
                    <a:pt x="0" y="1767"/>
                  </a:cubicBezTo>
                  <a:lnTo>
                    <a:pt x="1766" y="1767"/>
                  </a:lnTo>
                  <a:cubicBezTo>
                    <a:pt x="1997" y="1767"/>
                    <a:pt x="2208" y="1557"/>
                    <a:pt x="2208" y="1325"/>
                  </a:cubicBezTo>
                  <a:lnTo>
                    <a:pt x="2208" y="442"/>
                  </a:lnTo>
                  <a:cubicBezTo>
                    <a:pt x="2187" y="190"/>
                    <a:pt x="1997" y="1"/>
                    <a:pt x="1766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09" name="Google Shape;15409;p67"/>
          <p:cNvGrpSpPr/>
          <p:nvPr/>
        </p:nvGrpSpPr>
        <p:grpSpPr>
          <a:xfrm>
            <a:off x="2616191" y="2890461"/>
            <a:ext cx="365793" cy="361152"/>
            <a:chOff x="2616191" y="2890461"/>
            <a:chExt cx="365793" cy="361152"/>
          </a:xfrm>
        </p:grpSpPr>
        <p:sp>
          <p:nvSpPr>
            <p:cNvPr id="15410" name="Google Shape;15410;p67"/>
            <p:cNvSpPr/>
            <p:nvPr/>
          </p:nvSpPr>
          <p:spPr>
            <a:xfrm>
              <a:off x="2616191" y="3225545"/>
              <a:ext cx="30604" cy="26067"/>
            </a:xfrm>
            <a:custGeom>
              <a:rect b="b" l="l" r="r" t="t"/>
              <a:pathLst>
                <a:path extrusionOk="0" h="1741" w="2044">
                  <a:moveTo>
                    <a:pt x="1460" y="0"/>
                  </a:moveTo>
                  <a:cubicBezTo>
                    <a:pt x="1363" y="0"/>
                    <a:pt x="1263" y="42"/>
                    <a:pt x="1177" y="143"/>
                  </a:cubicBezTo>
                  <a:lnTo>
                    <a:pt x="252" y="1089"/>
                  </a:lnTo>
                  <a:cubicBezTo>
                    <a:pt x="0" y="1320"/>
                    <a:pt x="189" y="1741"/>
                    <a:pt x="526" y="1741"/>
                  </a:cubicBezTo>
                  <a:cubicBezTo>
                    <a:pt x="610" y="1741"/>
                    <a:pt x="715" y="1698"/>
                    <a:pt x="778" y="1614"/>
                  </a:cubicBezTo>
                  <a:lnTo>
                    <a:pt x="1724" y="689"/>
                  </a:lnTo>
                  <a:cubicBezTo>
                    <a:pt x="2044" y="418"/>
                    <a:pt x="1768" y="0"/>
                    <a:pt x="146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1" name="Google Shape;15411;p67"/>
            <p:cNvSpPr/>
            <p:nvPr/>
          </p:nvSpPr>
          <p:spPr>
            <a:xfrm>
              <a:off x="2627196" y="3189506"/>
              <a:ext cx="53527" cy="51326"/>
            </a:xfrm>
            <a:custGeom>
              <a:rect b="b" l="l" r="r" t="t"/>
              <a:pathLst>
                <a:path extrusionOk="0" h="3428" w="3575">
                  <a:moveTo>
                    <a:pt x="2074" y="0"/>
                  </a:moveTo>
                  <a:cubicBezTo>
                    <a:pt x="1977" y="0"/>
                    <a:pt x="1883" y="37"/>
                    <a:pt x="1809" y="111"/>
                  </a:cubicBezTo>
                  <a:lnTo>
                    <a:pt x="442" y="1456"/>
                  </a:lnTo>
                  <a:cubicBezTo>
                    <a:pt x="1" y="1919"/>
                    <a:pt x="1" y="2634"/>
                    <a:pt x="442" y="3096"/>
                  </a:cubicBezTo>
                  <a:cubicBezTo>
                    <a:pt x="674" y="3317"/>
                    <a:pt x="968" y="3427"/>
                    <a:pt x="1262" y="3427"/>
                  </a:cubicBezTo>
                  <a:cubicBezTo>
                    <a:pt x="1557" y="3427"/>
                    <a:pt x="1851" y="3317"/>
                    <a:pt x="2082" y="3096"/>
                  </a:cubicBezTo>
                  <a:lnTo>
                    <a:pt x="3428" y="1730"/>
                  </a:lnTo>
                  <a:cubicBezTo>
                    <a:pt x="3575" y="1583"/>
                    <a:pt x="3575" y="1351"/>
                    <a:pt x="3428" y="1204"/>
                  </a:cubicBezTo>
                  <a:lnTo>
                    <a:pt x="2356" y="111"/>
                  </a:lnTo>
                  <a:cubicBezTo>
                    <a:pt x="2272" y="37"/>
                    <a:pt x="2172" y="0"/>
                    <a:pt x="207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2" name="Google Shape;15412;p67"/>
            <p:cNvSpPr/>
            <p:nvPr/>
          </p:nvSpPr>
          <p:spPr>
            <a:xfrm>
              <a:off x="2631298" y="3201544"/>
              <a:ext cx="49424" cy="39288"/>
            </a:xfrm>
            <a:custGeom>
              <a:rect b="b" l="l" r="r" t="t"/>
              <a:pathLst>
                <a:path extrusionOk="0" h="2624" w="3301">
                  <a:moveTo>
                    <a:pt x="2754" y="1"/>
                  </a:moveTo>
                  <a:lnTo>
                    <a:pt x="2754" y="1"/>
                  </a:lnTo>
                  <a:cubicBezTo>
                    <a:pt x="2902" y="148"/>
                    <a:pt x="2902" y="400"/>
                    <a:pt x="2754" y="547"/>
                  </a:cubicBezTo>
                  <a:lnTo>
                    <a:pt x="1409" y="1893"/>
                  </a:lnTo>
                  <a:cubicBezTo>
                    <a:pt x="1186" y="2116"/>
                    <a:pt x="898" y="2229"/>
                    <a:pt x="604" y="2229"/>
                  </a:cubicBezTo>
                  <a:cubicBezTo>
                    <a:pt x="399" y="2229"/>
                    <a:pt x="191" y="2174"/>
                    <a:pt x="0" y="2061"/>
                  </a:cubicBezTo>
                  <a:lnTo>
                    <a:pt x="0" y="2061"/>
                  </a:lnTo>
                  <a:cubicBezTo>
                    <a:pt x="63" y="2145"/>
                    <a:pt x="105" y="2229"/>
                    <a:pt x="168" y="2292"/>
                  </a:cubicBezTo>
                  <a:cubicBezTo>
                    <a:pt x="400" y="2513"/>
                    <a:pt x="694" y="2623"/>
                    <a:pt x="988" y="2623"/>
                  </a:cubicBezTo>
                  <a:cubicBezTo>
                    <a:pt x="1283" y="2623"/>
                    <a:pt x="1577" y="2513"/>
                    <a:pt x="1808" y="2292"/>
                  </a:cubicBezTo>
                  <a:lnTo>
                    <a:pt x="3154" y="926"/>
                  </a:lnTo>
                  <a:cubicBezTo>
                    <a:pt x="3301" y="779"/>
                    <a:pt x="3301" y="547"/>
                    <a:pt x="3154" y="400"/>
                  </a:cubicBezTo>
                  <a:lnTo>
                    <a:pt x="275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3" name="Google Shape;15413;p67"/>
            <p:cNvSpPr/>
            <p:nvPr/>
          </p:nvSpPr>
          <p:spPr>
            <a:xfrm>
              <a:off x="2643576" y="2890461"/>
              <a:ext cx="338094" cy="334007"/>
            </a:xfrm>
            <a:custGeom>
              <a:rect b="b" l="l" r="r" t="t"/>
              <a:pathLst>
                <a:path extrusionOk="0" h="22308" w="22581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4" name="Google Shape;15414;p67"/>
            <p:cNvSpPr/>
            <p:nvPr/>
          </p:nvSpPr>
          <p:spPr>
            <a:xfrm>
              <a:off x="2643576" y="2890461"/>
              <a:ext cx="338094" cy="334007"/>
            </a:xfrm>
            <a:custGeom>
              <a:rect b="b" l="l" r="r" t="t"/>
              <a:pathLst>
                <a:path extrusionOk="0" h="22308" w="22581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5" name="Google Shape;15415;p67"/>
            <p:cNvSpPr/>
            <p:nvPr/>
          </p:nvSpPr>
          <p:spPr>
            <a:xfrm>
              <a:off x="2663085" y="2897153"/>
              <a:ext cx="318899" cy="327314"/>
            </a:xfrm>
            <a:custGeom>
              <a:rect b="b" l="l" r="r" t="t"/>
              <a:pathLst>
                <a:path extrusionOk="0" h="21861" w="21299">
                  <a:moveTo>
                    <a:pt x="19890" y="0"/>
                  </a:moveTo>
                  <a:lnTo>
                    <a:pt x="19890" y="0"/>
                  </a:lnTo>
                  <a:cubicBezTo>
                    <a:pt x="20541" y="757"/>
                    <a:pt x="20499" y="1892"/>
                    <a:pt x="19785" y="2586"/>
                  </a:cubicBezTo>
                  <a:lnTo>
                    <a:pt x="10828" y="11542"/>
                  </a:lnTo>
                  <a:cubicBezTo>
                    <a:pt x="10155" y="12425"/>
                    <a:pt x="9567" y="13372"/>
                    <a:pt x="9125" y="14381"/>
                  </a:cubicBezTo>
                  <a:cubicBezTo>
                    <a:pt x="8158" y="16357"/>
                    <a:pt x="7317" y="18060"/>
                    <a:pt x="3175" y="19216"/>
                  </a:cubicBezTo>
                  <a:lnTo>
                    <a:pt x="1620" y="20772"/>
                  </a:lnTo>
                  <a:cubicBezTo>
                    <a:pt x="1399" y="20993"/>
                    <a:pt x="1104" y="21103"/>
                    <a:pt x="810" y="21103"/>
                  </a:cubicBezTo>
                  <a:cubicBezTo>
                    <a:pt x="516" y="21103"/>
                    <a:pt x="222" y="20993"/>
                    <a:pt x="1" y="20772"/>
                  </a:cubicBezTo>
                  <a:lnTo>
                    <a:pt x="1" y="20772"/>
                  </a:lnTo>
                  <a:lnTo>
                    <a:pt x="758" y="21529"/>
                  </a:lnTo>
                  <a:cubicBezTo>
                    <a:pt x="989" y="21750"/>
                    <a:pt x="1283" y="21860"/>
                    <a:pt x="1575" y="21860"/>
                  </a:cubicBezTo>
                  <a:cubicBezTo>
                    <a:pt x="1867" y="21860"/>
                    <a:pt x="2156" y="21750"/>
                    <a:pt x="2376" y="21529"/>
                  </a:cubicBezTo>
                  <a:lnTo>
                    <a:pt x="3932" y="19973"/>
                  </a:lnTo>
                  <a:cubicBezTo>
                    <a:pt x="8074" y="18817"/>
                    <a:pt x="8915" y="17114"/>
                    <a:pt x="9882" y="15138"/>
                  </a:cubicBezTo>
                  <a:cubicBezTo>
                    <a:pt x="10324" y="14128"/>
                    <a:pt x="10912" y="13182"/>
                    <a:pt x="11606" y="12320"/>
                  </a:cubicBezTo>
                  <a:lnTo>
                    <a:pt x="20562" y="3364"/>
                  </a:lnTo>
                  <a:cubicBezTo>
                    <a:pt x="21298" y="2607"/>
                    <a:pt x="21298" y="1409"/>
                    <a:pt x="20562" y="652"/>
                  </a:cubicBezTo>
                  <a:lnTo>
                    <a:pt x="20016" y="105"/>
                  </a:lnTo>
                  <a:cubicBezTo>
                    <a:pt x="19974" y="63"/>
                    <a:pt x="19932" y="42"/>
                    <a:pt x="19890" y="0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6" name="Google Shape;15416;p67"/>
            <p:cNvSpPr/>
            <p:nvPr/>
          </p:nvSpPr>
          <p:spPr>
            <a:xfrm>
              <a:off x="2643576" y="3148033"/>
              <a:ext cx="78082" cy="76435"/>
            </a:xfrm>
            <a:custGeom>
              <a:rect b="b" l="l" r="r" t="t"/>
              <a:pathLst>
                <a:path extrusionOk="0" h="5105" w="5215">
                  <a:moveTo>
                    <a:pt x="1976" y="0"/>
                  </a:moveTo>
                  <a:lnTo>
                    <a:pt x="442" y="1535"/>
                  </a:lnTo>
                  <a:cubicBezTo>
                    <a:pt x="0" y="1977"/>
                    <a:pt x="0" y="2713"/>
                    <a:pt x="442" y="3154"/>
                  </a:cubicBezTo>
                  <a:lnTo>
                    <a:pt x="2061" y="4773"/>
                  </a:lnTo>
                  <a:cubicBezTo>
                    <a:pt x="2292" y="4994"/>
                    <a:pt x="2586" y="5104"/>
                    <a:pt x="2878" y="5104"/>
                  </a:cubicBezTo>
                  <a:cubicBezTo>
                    <a:pt x="3170" y="5104"/>
                    <a:pt x="3459" y="4994"/>
                    <a:pt x="3679" y="4773"/>
                  </a:cubicBezTo>
                  <a:lnTo>
                    <a:pt x="5214" y="3238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7" name="Google Shape;15417;p67"/>
            <p:cNvSpPr/>
            <p:nvPr/>
          </p:nvSpPr>
          <p:spPr>
            <a:xfrm>
              <a:off x="2815759" y="2931141"/>
              <a:ext cx="122774" cy="122789"/>
            </a:xfrm>
            <a:custGeom>
              <a:rect b="b" l="l" r="r" t="t"/>
              <a:pathLst>
                <a:path extrusionOk="0" h="8201" w="8200">
                  <a:moveTo>
                    <a:pt x="4962" y="1"/>
                  </a:moveTo>
                  <a:lnTo>
                    <a:pt x="0" y="4962"/>
                  </a:lnTo>
                  <a:lnTo>
                    <a:pt x="3238" y="8200"/>
                  </a:lnTo>
                  <a:lnTo>
                    <a:pt x="8200" y="3238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8" name="Google Shape;15418;p67"/>
            <p:cNvSpPr/>
            <p:nvPr/>
          </p:nvSpPr>
          <p:spPr>
            <a:xfrm>
              <a:off x="2663085" y="3185179"/>
              <a:ext cx="58572" cy="39288"/>
            </a:xfrm>
            <a:custGeom>
              <a:rect b="b" l="l" r="r" t="t"/>
              <a:pathLst>
                <a:path extrusionOk="0" h="2624" w="3912">
                  <a:moveTo>
                    <a:pt x="3154" y="0"/>
                  </a:moveTo>
                  <a:lnTo>
                    <a:pt x="1620" y="1535"/>
                  </a:lnTo>
                  <a:cubicBezTo>
                    <a:pt x="1399" y="1756"/>
                    <a:pt x="1104" y="1866"/>
                    <a:pt x="810" y="1866"/>
                  </a:cubicBezTo>
                  <a:cubicBezTo>
                    <a:pt x="516" y="1866"/>
                    <a:pt x="222" y="1756"/>
                    <a:pt x="1" y="1535"/>
                  </a:cubicBezTo>
                  <a:lnTo>
                    <a:pt x="1" y="1535"/>
                  </a:lnTo>
                  <a:lnTo>
                    <a:pt x="758" y="2292"/>
                  </a:lnTo>
                  <a:cubicBezTo>
                    <a:pt x="989" y="2513"/>
                    <a:pt x="1283" y="2623"/>
                    <a:pt x="1575" y="2623"/>
                  </a:cubicBezTo>
                  <a:cubicBezTo>
                    <a:pt x="1867" y="2623"/>
                    <a:pt x="2156" y="2513"/>
                    <a:pt x="2376" y="2292"/>
                  </a:cubicBezTo>
                  <a:lnTo>
                    <a:pt x="3911" y="757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9" name="Google Shape;15419;p67"/>
            <p:cNvSpPr/>
            <p:nvPr/>
          </p:nvSpPr>
          <p:spPr>
            <a:xfrm>
              <a:off x="2852906" y="2968288"/>
              <a:ext cx="85628" cy="85643"/>
            </a:xfrm>
            <a:custGeom>
              <a:rect b="b" l="l" r="r" t="t"/>
              <a:pathLst>
                <a:path extrusionOk="0" h="5720" w="5719">
                  <a:moveTo>
                    <a:pt x="4962" y="1"/>
                  </a:moveTo>
                  <a:lnTo>
                    <a:pt x="0" y="4962"/>
                  </a:lnTo>
                  <a:lnTo>
                    <a:pt x="757" y="5719"/>
                  </a:lnTo>
                  <a:lnTo>
                    <a:pt x="5719" y="757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0" name="Google Shape;15420;p67"/>
            <p:cNvSpPr/>
            <p:nvPr/>
          </p:nvSpPr>
          <p:spPr>
            <a:xfrm>
              <a:off x="2874302" y="2921783"/>
              <a:ext cx="82813" cy="146311"/>
            </a:xfrm>
            <a:custGeom>
              <a:rect b="b" l="l" r="r" t="t"/>
              <a:pathLst>
                <a:path extrusionOk="0" h="9772" w="5531">
                  <a:moveTo>
                    <a:pt x="741" y="1"/>
                  </a:moveTo>
                  <a:cubicBezTo>
                    <a:pt x="449" y="1"/>
                    <a:pt x="197" y="368"/>
                    <a:pt x="442" y="647"/>
                  </a:cubicBezTo>
                  <a:lnTo>
                    <a:pt x="4563" y="4789"/>
                  </a:lnTo>
                  <a:lnTo>
                    <a:pt x="232" y="9120"/>
                  </a:lnTo>
                  <a:cubicBezTo>
                    <a:pt x="1" y="9351"/>
                    <a:pt x="169" y="9771"/>
                    <a:pt x="527" y="9771"/>
                  </a:cubicBezTo>
                  <a:cubicBezTo>
                    <a:pt x="611" y="9771"/>
                    <a:pt x="716" y="9729"/>
                    <a:pt x="779" y="9645"/>
                  </a:cubicBezTo>
                  <a:lnTo>
                    <a:pt x="5383" y="5062"/>
                  </a:lnTo>
                  <a:cubicBezTo>
                    <a:pt x="5530" y="4894"/>
                    <a:pt x="5530" y="4662"/>
                    <a:pt x="5383" y="4515"/>
                  </a:cubicBezTo>
                  <a:lnTo>
                    <a:pt x="989" y="100"/>
                  </a:lnTo>
                  <a:cubicBezTo>
                    <a:pt x="910" y="30"/>
                    <a:pt x="824" y="1"/>
                    <a:pt x="741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21" name="Google Shape;15421;p67"/>
          <p:cNvGrpSpPr/>
          <p:nvPr/>
        </p:nvGrpSpPr>
        <p:grpSpPr>
          <a:xfrm>
            <a:off x="3049959" y="1945861"/>
            <a:ext cx="402940" cy="388536"/>
            <a:chOff x="3049959" y="1945861"/>
            <a:chExt cx="402940" cy="388536"/>
          </a:xfrm>
        </p:grpSpPr>
        <p:sp>
          <p:nvSpPr>
            <p:cNvPr id="15422" name="Google Shape;15422;p67"/>
            <p:cNvSpPr/>
            <p:nvPr/>
          </p:nvSpPr>
          <p:spPr>
            <a:xfrm>
              <a:off x="3049959" y="1993398"/>
              <a:ext cx="355402" cy="340999"/>
            </a:xfrm>
            <a:custGeom>
              <a:rect b="b" l="l" r="r" t="t"/>
              <a:pathLst>
                <a:path extrusionOk="0" h="22775" w="23737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3F56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3" name="Google Shape;15423;p67"/>
            <p:cNvSpPr/>
            <p:nvPr/>
          </p:nvSpPr>
          <p:spPr>
            <a:xfrm>
              <a:off x="3093080" y="2196350"/>
              <a:ext cx="12607" cy="11184"/>
            </a:xfrm>
            <a:custGeom>
              <a:rect b="b" l="l" r="r" t="t"/>
              <a:pathLst>
                <a:path extrusionOk="0" h="747" w="842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4" name="Google Shape;15424;p67"/>
            <p:cNvSpPr/>
            <p:nvPr/>
          </p:nvSpPr>
          <p:spPr>
            <a:xfrm>
              <a:off x="3093080" y="2164564"/>
              <a:ext cx="12607" cy="11184"/>
            </a:xfrm>
            <a:custGeom>
              <a:rect b="b" l="l" r="r" t="t"/>
              <a:pathLst>
                <a:path extrusionOk="0" h="747" w="842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5" name="Google Shape;15425;p67"/>
            <p:cNvSpPr/>
            <p:nvPr/>
          </p:nvSpPr>
          <p:spPr>
            <a:xfrm>
              <a:off x="3336413" y="2211458"/>
              <a:ext cx="12292" cy="11514"/>
            </a:xfrm>
            <a:custGeom>
              <a:rect b="b" l="l" r="r" t="t"/>
              <a:pathLst>
                <a:path extrusionOk="0" h="769" w="821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6" name="Google Shape;15426;p67"/>
            <p:cNvSpPr/>
            <p:nvPr/>
          </p:nvSpPr>
          <p:spPr>
            <a:xfrm>
              <a:off x="3196330" y="1945861"/>
              <a:ext cx="116172" cy="116486"/>
            </a:xfrm>
            <a:custGeom>
              <a:rect b="b" l="l" r="r" t="t"/>
              <a:pathLst>
                <a:path extrusionOk="0" h="7780" w="7759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7" name="Google Shape;15427;p67"/>
            <p:cNvSpPr/>
            <p:nvPr/>
          </p:nvSpPr>
          <p:spPr>
            <a:xfrm>
              <a:off x="3336413" y="2085943"/>
              <a:ext cx="116486" cy="116486"/>
            </a:xfrm>
            <a:custGeom>
              <a:rect b="b" l="l" r="r" t="t"/>
              <a:pathLst>
                <a:path extrusionOk="0" h="7780" w="778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28" name="Google Shape;15428;p67"/>
          <p:cNvGrpSpPr/>
          <p:nvPr/>
        </p:nvGrpSpPr>
        <p:grpSpPr>
          <a:xfrm>
            <a:off x="2483025" y="4268679"/>
            <a:ext cx="202428" cy="349114"/>
            <a:chOff x="2483025" y="4268679"/>
            <a:chExt cx="202428" cy="349114"/>
          </a:xfrm>
        </p:grpSpPr>
        <p:sp>
          <p:nvSpPr>
            <p:cNvPr id="15429" name="Google Shape;15429;p67"/>
            <p:cNvSpPr/>
            <p:nvPr/>
          </p:nvSpPr>
          <p:spPr>
            <a:xfrm>
              <a:off x="2497818" y="4274339"/>
              <a:ext cx="172528" cy="337780"/>
            </a:xfrm>
            <a:custGeom>
              <a:rect b="b" l="l" r="r" t="t"/>
              <a:pathLst>
                <a:path extrusionOk="0" h="22560" w="11523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0" name="Google Shape;15430;p67"/>
            <p:cNvSpPr/>
            <p:nvPr/>
          </p:nvSpPr>
          <p:spPr>
            <a:xfrm>
              <a:off x="2599811" y="4274339"/>
              <a:ext cx="76195" cy="337780"/>
            </a:xfrm>
            <a:custGeom>
              <a:rect b="b" l="l" r="r" t="t"/>
              <a:pathLst>
                <a:path extrusionOk="0" h="22560" w="5089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1" name="Google Shape;15431;p67"/>
            <p:cNvSpPr/>
            <p:nvPr/>
          </p:nvSpPr>
          <p:spPr>
            <a:xfrm>
              <a:off x="2492159" y="4274339"/>
              <a:ext cx="76195" cy="337780"/>
            </a:xfrm>
            <a:custGeom>
              <a:rect b="b" l="l" r="r" t="t"/>
              <a:pathLst>
                <a:path extrusionOk="0" h="22560" w="5089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2" name="Google Shape;15432;p67"/>
            <p:cNvSpPr/>
            <p:nvPr/>
          </p:nvSpPr>
          <p:spPr>
            <a:xfrm>
              <a:off x="2483025" y="4606444"/>
              <a:ext cx="202428" cy="11349"/>
            </a:xfrm>
            <a:custGeom>
              <a:rect b="b" l="l" r="r" t="t"/>
              <a:pathLst>
                <a:path extrusionOk="0" h="758" w="1352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3" name="Google Shape;15433;p67"/>
            <p:cNvSpPr/>
            <p:nvPr/>
          </p:nvSpPr>
          <p:spPr>
            <a:xfrm>
              <a:off x="2483025" y="4268679"/>
              <a:ext cx="202428" cy="11349"/>
            </a:xfrm>
            <a:custGeom>
              <a:rect b="b" l="l" r="r" t="t"/>
              <a:pathLst>
                <a:path extrusionOk="0" h="758" w="1352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4" name="Google Shape;15434;p67"/>
            <p:cNvSpPr/>
            <p:nvPr/>
          </p:nvSpPr>
          <p:spPr>
            <a:xfrm>
              <a:off x="2520487" y="4378847"/>
              <a:ext cx="127506" cy="210933"/>
            </a:xfrm>
            <a:custGeom>
              <a:rect b="b" l="l" r="r" t="t"/>
              <a:pathLst>
                <a:path extrusionOk="0" h="14088" w="8516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35" name="Google Shape;15435;p67"/>
          <p:cNvGrpSpPr/>
          <p:nvPr/>
        </p:nvGrpSpPr>
        <p:grpSpPr>
          <a:xfrm>
            <a:off x="862507" y="2885984"/>
            <a:ext cx="329590" cy="365000"/>
            <a:chOff x="862507" y="2885984"/>
            <a:chExt cx="329590" cy="365000"/>
          </a:xfrm>
        </p:grpSpPr>
        <p:sp>
          <p:nvSpPr>
            <p:cNvPr id="15436" name="Google Shape;15436;p67"/>
            <p:cNvSpPr/>
            <p:nvPr/>
          </p:nvSpPr>
          <p:spPr>
            <a:xfrm>
              <a:off x="862821" y="2975834"/>
              <a:ext cx="313854" cy="275150"/>
            </a:xfrm>
            <a:custGeom>
              <a:rect b="b" l="l" r="r" t="t"/>
              <a:pathLst>
                <a:path extrusionOk="0" h="18377" w="20962">
                  <a:moveTo>
                    <a:pt x="6174" y="1"/>
                  </a:moveTo>
                  <a:cubicBezTo>
                    <a:pt x="5746" y="1"/>
                    <a:pt x="5321" y="44"/>
                    <a:pt x="4920" y="148"/>
                  </a:cubicBezTo>
                  <a:cubicBezTo>
                    <a:pt x="2523" y="779"/>
                    <a:pt x="1" y="3344"/>
                    <a:pt x="1" y="7570"/>
                  </a:cubicBezTo>
                  <a:cubicBezTo>
                    <a:pt x="1" y="10450"/>
                    <a:pt x="1809" y="14403"/>
                    <a:pt x="4058" y="16631"/>
                  </a:cubicBezTo>
                  <a:cubicBezTo>
                    <a:pt x="5130" y="17704"/>
                    <a:pt x="6287" y="18376"/>
                    <a:pt x="7380" y="18376"/>
                  </a:cubicBezTo>
                  <a:cubicBezTo>
                    <a:pt x="8032" y="18376"/>
                    <a:pt x="8663" y="18271"/>
                    <a:pt x="9293" y="18103"/>
                  </a:cubicBezTo>
                  <a:cubicBezTo>
                    <a:pt x="9682" y="17988"/>
                    <a:pt x="10082" y="17930"/>
                    <a:pt x="10481" y="17930"/>
                  </a:cubicBezTo>
                  <a:cubicBezTo>
                    <a:pt x="10881" y="17930"/>
                    <a:pt x="11280" y="17988"/>
                    <a:pt x="11669" y="18103"/>
                  </a:cubicBezTo>
                  <a:cubicBezTo>
                    <a:pt x="12279" y="18271"/>
                    <a:pt x="12931" y="18376"/>
                    <a:pt x="13561" y="18376"/>
                  </a:cubicBezTo>
                  <a:cubicBezTo>
                    <a:pt x="14612" y="18376"/>
                    <a:pt x="15727" y="17767"/>
                    <a:pt x="16736" y="16779"/>
                  </a:cubicBezTo>
                  <a:cubicBezTo>
                    <a:pt x="19049" y="14571"/>
                    <a:pt x="20962" y="10513"/>
                    <a:pt x="20962" y="7570"/>
                  </a:cubicBezTo>
                  <a:cubicBezTo>
                    <a:pt x="20962" y="3344"/>
                    <a:pt x="18418" y="779"/>
                    <a:pt x="16042" y="148"/>
                  </a:cubicBezTo>
                  <a:cubicBezTo>
                    <a:pt x="15641" y="44"/>
                    <a:pt x="15217" y="1"/>
                    <a:pt x="14788" y="1"/>
                  </a:cubicBezTo>
                  <a:cubicBezTo>
                    <a:pt x="14003" y="1"/>
                    <a:pt x="13204" y="147"/>
                    <a:pt x="12510" y="338"/>
                  </a:cubicBezTo>
                  <a:cubicBezTo>
                    <a:pt x="12279" y="380"/>
                    <a:pt x="12047" y="443"/>
                    <a:pt x="11837" y="464"/>
                  </a:cubicBezTo>
                  <a:cubicBezTo>
                    <a:pt x="11379" y="548"/>
                    <a:pt x="10918" y="589"/>
                    <a:pt x="10459" y="589"/>
                  </a:cubicBezTo>
                  <a:cubicBezTo>
                    <a:pt x="9779" y="589"/>
                    <a:pt x="9105" y="501"/>
                    <a:pt x="8452" y="338"/>
                  </a:cubicBezTo>
                  <a:cubicBezTo>
                    <a:pt x="7759" y="147"/>
                    <a:pt x="6960" y="1"/>
                    <a:pt x="617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7" name="Google Shape;15437;p67"/>
            <p:cNvSpPr/>
            <p:nvPr/>
          </p:nvSpPr>
          <p:spPr>
            <a:xfrm>
              <a:off x="862507" y="2975819"/>
              <a:ext cx="250894" cy="275165"/>
            </a:xfrm>
            <a:custGeom>
              <a:rect b="b" l="l" r="r" t="t"/>
              <a:pathLst>
                <a:path extrusionOk="0" h="18378" w="16757">
                  <a:moveTo>
                    <a:pt x="6204" y="1"/>
                  </a:moveTo>
                  <a:cubicBezTo>
                    <a:pt x="5767" y="1"/>
                    <a:pt x="5333" y="44"/>
                    <a:pt x="4920" y="149"/>
                  </a:cubicBezTo>
                  <a:cubicBezTo>
                    <a:pt x="2544" y="759"/>
                    <a:pt x="1" y="3324"/>
                    <a:pt x="1" y="7571"/>
                  </a:cubicBezTo>
                  <a:cubicBezTo>
                    <a:pt x="1" y="11797"/>
                    <a:pt x="3995" y="18377"/>
                    <a:pt x="7401" y="18377"/>
                  </a:cubicBezTo>
                  <a:cubicBezTo>
                    <a:pt x="8053" y="18377"/>
                    <a:pt x="8684" y="18293"/>
                    <a:pt x="9293" y="18104"/>
                  </a:cubicBezTo>
                  <a:cubicBezTo>
                    <a:pt x="9682" y="17989"/>
                    <a:pt x="10087" y="17931"/>
                    <a:pt x="10492" y="17931"/>
                  </a:cubicBezTo>
                  <a:cubicBezTo>
                    <a:pt x="10896" y="17931"/>
                    <a:pt x="11301" y="17989"/>
                    <a:pt x="11690" y="18104"/>
                  </a:cubicBezTo>
                  <a:cubicBezTo>
                    <a:pt x="12300" y="18293"/>
                    <a:pt x="12952" y="18377"/>
                    <a:pt x="13582" y="18377"/>
                  </a:cubicBezTo>
                  <a:cubicBezTo>
                    <a:pt x="14633" y="18377"/>
                    <a:pt x="15748" y="17768"/>
                    <a:pt x="16757" y="16780"/>
                  </a:cubicBezTo>
                  <a:lnTo>
                    <a:pt x="16757" y="16780"/>
                  </a:lnTo>
                  <a:cubicBezTo>
                    <a:pt x="15461" y="17012"/>
                    <a:pt x="14299" y="17110"/>
                    <a:pt x="13262" y="17110"/>
                  </a:cubicBezTo>
                  <a:cubicBezTo>
                    <a:pt x="12044" y="17110"/>
                    <a:pt x="10999" y="16974"/>
                    <a:pt x="10113" y="16759"/>
                  </a:cubicBezTo>
                  <a:cubicBezTo>
                    <a:pt x="7422" y="16086"/>
                    <a:pt x="5425" y="13836"/>
                    <a:pt x="5088" y="11082"/>
                  </a:cubicBezTo>
                  <a:cubicBezTo>
                    <a:pt x="4247" y="4207"/>
                    <a:pt x="8747" y="2210"/>
                    <a:pt x="8747" y="2210"/>
                  </a:cubicBezTo>
                  <a:cubicBezTo>
                    <a:pt x="9339" y="2449"/>
                    <a:pt x="9969" y="2576"/>
                    <a:pt x="10606" y="2576"/>
                  </a:cubicBezTo>
                  <a:cubicBezTo>
                    <a:pt x="10918" y="2576"/>
                    <a:pt x="11231" y="2545"/>
                    <a:pt x="11543" y="2483"/>
                  </a:cubicBezTo>
                  <a:cubicBezTo>
                    <a:pt x="10597" y="1558"/>
                    <a:pt x="11858" y="465"/>
                    <a:pt x="11858" y="465"/>
                  </a:cubicBezTo>
                  <a:lnTo>
                    <a:pt x="11858" y="465"/>
                  </a:lnTo>
                  <a:cubicBezTo>
                    <a:pt x="11402" y="541"/>
                    <a:pt x="10943" y="579"/>
                    <a:pt x="10485" y="579"/>
                  </a:cubicBezTo>
                  <a:cubicBezTo>
                    <a:pt x="9804" y="579"/>
                    <a:pt x="9127" y="494"/>
                    <a:pt x="8473" y="318"/>
                  </a:cubicBezTo>
                  <a:cubicBezTo>
                    <a:pt x="7784" y="142"/>
                    <a:pt x="6990" y="1"/>
                    <a:pt x="620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8" name="Google Shape;15438;p67"/>
            <p:cNvSpPr/>
            <p:nvPr/>
          </p:nvSpPr>
          <p:spPr>
            <a:xfrm>
              <a:off x="1034691" y="2885984"/>
              <a:ext cx="157406" cy="87050"/>
            </a:xfrm>
            <a:custGeom>
              <a:rect b="b" l="l" r="r" t="t"/>
              <a:pathLst>
                <a:path extrusionOk="0" h="5814" w="10513">
                  <a:moveTo>
                    <a:pt x="5044" y="0"/>
                  </a:moveTo>
                  <a:cubicBezTo>
                    <a:pt x="4802" y="0"/>
                    <a:pt x="4551" y="10"/>
                    <a:pt x="4290" y="31"/>
                  </a:cubicBezTo>
                  <a:cubicBezTo>
                    <a:pt x="1220" y="262"/>
                    <a:pt x="43" y="3795"/>
                    <a:pt x="1" y="3921"/>
                  </a:cubicBezTo>
                  <a:cubicBezTo>
                    <a:pt x="43" y="3879"/>
                    <a:pt x="85" y="3858"/>
                    <a:pt x="148" y="3858"/>
                  </a:cubicBezTo>
                  <a:cubicBezTo>
                    <a:pt x="187" y="3849"/>
                    <a:pt x="228" y="3845"/>
                    <a:pt x="272" y="3845"/>
                  </a:cubicBezTo>
                  <a:cubicBezTo>
                    <a:pt x="1228" y="3845"/>
                    <a:pt x="3180" y="5813"/>
                    <a:pt x="5466" y="5813"/>
                  </a:cubicBezTo>
                  <a:cubicBezTo>
                    <a:pt x="5911" y="5813"/>
                    <a:pt x="6368" y="5739"/>
                    <a:pt x="6834" y="5561"/>
                  </a:cubicBezTo>
                  <a:cubicBezTo>
                    <a:pt x="9924" y="4362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9" y="581"/>
                  </a:cubicBezTo>
                  <a:cubicBezTo>
                    <a:pt x="8260" y="581"/>
                    <a:pt x="6939" y="0"/>
                    <a:pt x="504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9" name="Google Shape;15439;p67"/>
            <p:cNvSpPr/>
            <p:nvPr/>
          </p:nvSpPr>
          <p:spPr>
            <a:xfrm>
              <a:off x="1034691" y="2885984"/>
              <a:ext cx="157406" cy="58707"/>
            </a:xfrm>
            <a:custGeom>
              <a:rect b="b" l="l" r="r" t="t"/>
              <a:pathLst>
                <a:path extrusionOk="0" h="3921" w="10513">
                  <a:moveTo>
                    <a:pt x="5028" y="0"/>
                  </a:moveTo>
                  <a:cubicBezTo>
                    <a:pt x="4785" y="0"/>
                    <a:pt x="4532" y="10"/>
                    <a:pt x="4269" y="31"/>
                  </a:cubicBezTo>
                  <a:cubicBezTo>
                    <a:pt x="1220" y="262"/>
                    <a:pt x="22" y="3795"/>
                    <a:pt x="1" y="3921"/>
                  </a:cubicBezTo>
                  <a:lnTo>
                    <a:pt x="127" y="3858"/>
                  </a:lnTo>
                  <a:cubicBezTo>
                    <a:pt x="779" y="3605"/>
                    <a:pt x="3638" y="2554"/>
                    <a:pt x="5972" y="2554"/>
                  </a:cubicBezTo>
                  <a:cubicBezTo>
                    <a:pt x="8621" y="2554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8" y="581"/>
                  </a:cubicBezTo>
                  <a:cubicBezTo>
                    <a:pt x="8259" y="581"/>
                    <a:pt x="6935" y="0"/>
                    <a:pt x="5028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0" name="Google Shape;15440;p67"/>
            <p:cNvSpPr/>
            <p:nvPr/>
          </p:nvSpPr>
          <p:spPr>
            <a:xfrm>
              <a:off x="1103639" y="3030843"/>
              <a:ext cx="44393" cy="63139"/>
            </a:xfrm>
            <a:custGeom>
              <a:rect b="b" l="l" r="r" t="t"/>
              <a:pathLst>
                <a:path extrusionOk="0" h="4217" w="2965">
                  <a:moveTo>
                    <a:pt x="1383" y="1"/>
                  </a:moveTo>
                  <a:cubicBezTo>
                    <a:pt x="1349" y="1"/>
                    <a:pt x="1316" y="3"/>
                    <a:pt x="1283" y="6"/>
                  </a:cubicBezTo>
                  <a:cubicBezTo>
                    <a:pt x="526" y="69"/>
                    <a:pt x="0" y="1079"/>
                    <a:pt x="126" y="2235"/>
                  </a:cubicBezTo>
                  <a:cubicBezTo>
                    <a:pt x="227" y="3360"/>
                    <a:pt x="884" y="4217"/>
                    <a:pt x="1603" y="4217"/>
                  </a:cubicBezTo>
                  <a:cubicBezTo>
                    <a:pt x="1636" y="4217"/>
                    <a:pt x="1670" y="4215"/>
                    <a:pt x="1703" y="4211"/>
                  </a:cubicBezTo>
                  <a:cubicBezTo>
                    <a:pt x="2460" y="4148"/>
                    <a:pt x="2965" y="3139"/>
                    <a:pt x="2859" y="1962"/>
                  </a:cubicBezTo>
                  <a:cubicBezTo>
                    <a:pt x="2739" y="856"/>
                    <a:pt x="2100" y="1"/>
                    <a:pt x="138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1" name="Google Shape;15441;p67"/>
            <p:cNvSpPr/>
            <p:nvPr/>
          </p:nvSpPr>
          <p:spPr>
            <a:xfrm>
              <a:off x="986853" y="3004491"/>
              <a:ext cx="65804" cy="14808"/>
            </a:xfrm>
            <a:custGeom>
              <a:rect b="b" l="l" r="r" t="t"/>
              <a:pathLst>
                <a:path extrusionOk="0" h="989" w="4395">
                  <a:moveTo>
                    <a:pt x="0" y="0"/>
                  </a:moveTo>
                  <a:cubicBezTo>
                    <a:pt x="0" y="484"/>
                    <a:pt x="736" y="883"/>
                    <a:pt x="1745" y="989"/>
                  </a:cubicBezTo>
                  <a:lnTo>
                    <a:pt x="2628" y="989"/>
                  </a:lnTo>
                  <a:cubicBezTo>
                    <a:pt x="3637" y="883"/>
                    <a:pt x="4394" y="484"/>
                    <a:pt x="439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2" name="Google Shape;15442;p67"/>
            <p:cNvSpPr/>
            <p:nvPr/>
          </p:nvSpPr>
          <p:spPr>
            <a:xfrm>
              <a:off x="991330" y="2933641"/>
              <a:ext cx="56356" cy="85972"/>
            </a:xfrm>
            <a:custGeom>
              <a:rect b="b" l="l" r="r" t="t"/>
              <a:pathLst>
                <a:path extrusionOk="0" h="5742" w="3764">
                  <a:moveTo>
                    <a:pt x="3182" y="0"/>
                  </a:moveTo>
                  <a:cubicBezTo>
                    <a:pt x="3058" y="0"/>
                    <a:pt x="2932" y="56"/>
                    <a:pt x="2834" y="191"/>
                  </a:cubicBezTo>
                  <a:lnTo>
                    <a:pt x="1635" y="1999"/>
                  </a:lnTo>
                  <a:cubicBezTo>
                    <a:pt x="1446" y="1432"/>
                    <a:pt x="1236" y="885"/>
                    <a:pt x="963" y="338"/>
                  </a:cubicBezTo>
                  <a:cubicBezTo>
                    <a:pt x="874" y="168"/>
                    <a:pt x="732" y="97"/>
                    <a:pt x="590" y="97"/>
                  </a:cubicBezTo>
                  <a:cubicBezTo>
                    <a:pt x="295" y="97"/>
                    <a:pt x="0" y="404"/>
                    <a:pt x="185" y="759"/>
                  </a:cubicBezTo>
                  <a:cubicBezTo>
                    <a:pt x="794" y="2020"/>
                    <a:pt x="1194" y="3366"/>
                    <a:pt x="1362" y="4753"/>
                  </a:cubicBezTo>
                  <a:cubicBezTo>
                    <a:pt x="1404" y="5069"/>
                    <a:pt x="1446" y="5384"/>
                    <a:pt x="1446" y="5721"/>
                  </a:cubicBezTo>
                  <a:cubicBezTo>
                    <a:pt x="1593" y="5742"/>
                    <a:pt x="1740" y="5742"/>
                    <a:pt x="1888" y="5742"/>
                  </a:cubicBezTo>
                  <a:cubicBezTo>
                    <a:pt x="2035" y="5742"/>
                    <a:pt x="2182" y="5721"/>
                    <a:pt x="2329" y="5721"/>
                  </a:cubicBezTo>
                  <a:cubicBezTo>
                    <a:pt x="2308" y="5384"/>
                    <a:pt x="2287" y="5069"/>
                    <a:pt x="2245" y="4753"/>
                  </a:cubicBezTo>
                  <a:cubicBezTo>
                    <a:pt x="2182" y="4207"/>
                    <a:pt x="2098" y="3660"/>
                    <a:pt x="1951" y="3135"/>
                  </a:cubicBezTo>
                  <a:lnTo>
                    <a:pt x="3570" y="675"/>
                  </a:lnTo>
                  <a:cubicBezTo>
                    <a:pt x="3763" y="332"/>
                    <a:pt x="3482" y="0"/>
                    <a:pt x="318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43" name="Google Shape;15443;p67"/>
          <p:cNvGrpSpPr/>
          <p:nvPr/>
        </p:nvGrpSpPr>
        <p:grpSpPr>
          <a:xfrm>
            <a:off x="3082075" y="2871805"/>
            <a:ext cx="318884" cy="379807"/>
            <a:chOff x="3082075" y="2871805"/>
            <a:chExt cx="318884" cy="379807"/>
          </a:xfrm>
        </p:grpSpPr>
        <p:sp>
          <p:nvSpPr>
            <p:cNvPr id="15444" name="Google Shape;15444;p67"/>
            <p:cNvSpPr/>
            <p:nvPr/>
          </p:nvSpPr>
          <p:spPr>
            <a:xfrm>
              <a:off x="3105357" y="2915584"/>
              <a:ext cx="248708" cy="281887"/>
            </a:xfrm>
            <a:custGeom>
              <a:rect b="b" l="l" r="r" t="t"/>
              <a:pathLst>
                <a:path extrusionOk="0" h="18827" w="16611">
                  <a:moveTo>
                    <a:pt x="9109" y="1"/>
                  </a:moveTo>
                  <a:cubicBezTo>
                    <a:pt x="8179" y="1"/>
                    <a:pt x="7225" y="177"/>
                    <a:pt x="6287" y="556"/>
                  </a:cubicBezTo>
                  <a:cubicBezTo>
                    <a:pt x="1346" y="2553"/>
                    <a:pt x="1" y="8903"/>
                    <a:pt x="3722" y="12729"/>
                  </a:cubicBezTo>
                  <a:cubicBezTo>
                    <a:pt x="4899" y="13928"/>
                    <a:pt x="5551" y="15547"/>
                    <a:pt x="5551" y="17228"/>
                  </a:cubicBezTo>
                  <a:lnTo>
                    <a:pt x="8032" y="18826"/>
                  </a:lnTo>
                  <a:lnTo>
                    <a:pt x="12636" y="17228"/>
                  </a:lnTo>
                  <a:cubicBezTo>
                    <a:pt x="12636" y="15547"/>
                    <a:pt x="13309" y="13928"/>
                    <a:pt x="14487" y="12750"/>
                  </a:cubicBezTo>
                  <a:cubicBezTo>
                    <a:pt x="15832" y="11342"/>
                    <a:pt x="16610" y="9470"/>
                    <a:pt x="16610" y="7515"/>
                  </a:cubicBezTo>
                  <a:cubicBezTo>
                    <a:pt x="16610" y="3206"/>
                    <a:pt x="13078" y="1"/>
                    <a:pt x="91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5" name="Google Shape;15445;p67"/>
            <p:cNvSpPr/>
            <p:nvPr/>
          </p:nvSpPr>
          <p:spPr>
            <a:xfrm>
              <a:off x="3210180" y="2990956"/>
              <a:ext cx="62974" cy="68005"/>
            </a:xfrm>
            <a:custGeom>
              <a:rect b="b" l="l" r="r" t="t"/>
              <a:pathLst>
                <a:path extrusionOk="0" h="4542" w="4206">
                  <a:moveTo>
                    <a:pt x="2103" y="0"/>
                  </a:moveTo>
                  <a:cubicBezTo>
                    <a:pt x="1760" y="0"/>
                    <a:pt x="1416" y="530"/>
                    <a:pt x="1125" y="530"/>
                  </a:cubicBezTo>
                  <a:cubicBezTo>
                    <a:pt x="1079" y="530"/>
                    <a:pt x="1033" y="516"/>
                    <a:pt x="989" y="484"/>
                  </a:cubicBezTo>
                  <a:lnTo>
                    <a:pt x="1" y="1977"/>
                  </a:lnTo>
                  <a:cubicBezTo>
                    <a:pt x="674" y="2271"/>
                    <a:pt x="1389" y="4542"/>
                    <a:pt x="2103" y="4542"/>
                  </a:cubicBezTo>
                  <a:cubicBezTo>
                    <a:pt x="2818" y="4542"/>
                    <a:pt x="3533" y="2271"/>
                    <a:pt x="4206" y="1977"/>
                  </a:cubicBezTo>
                  <a:lnTo>
                    <a:pt x="3218" y="484"/>
                  </a:lnTo>
                  <a:cubicBezTo>
                    <a:pt x="3174" y="516"/>
                    <a:pt x="3129" y="530"/>
                    <a:pt x="3082" y="530"/>
                  </a:cubicBezTo>
                  <a:cubicBezTo>
                    <a:pt x="2796" y="530"/>
                    <a:pt x="2465" y="0"/>
                    <a:pt x="2103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6" name="Google Shape;15446;p67"/>
            <p:cNvSpPr/>
            <p:nvPr/>
          </p:nvSpPr>
          <p:spPr>
            <a:xfrm>
              <a:off x="3241667" y="3020542"/>
              <a:ext cx="31487" cy="163709"/>
            </a:xfrm>
            <a:custGeom>
              <a:rect b="b" l="l" r="r" t="t"/>
              <a:pathLst>
                <a:path extrusionOk="0" h="10934" w="2103">
                  <a:moveTo>
                    <a:pt x="2103" y="1"/>
                  </a:moveTo>
                  <a:cubicBezTo>
                    <a:pt x="1556" y="232"/>
                    <a:pt x="967" y="379"/>
                    <a:pt x="358" y="421"/>
                  </a:cubicBezTo>
                  <a:lnTo>
                    <a:pt x="0" y="421"/>
                  </a:lnTo>
                  <a:lnTo>
                    <a:pt x="0" y="10933"/>
                  </a:lnTo>
                  <a:lnTo>
                    <a:pt x="2103" y="10933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7" name="Google Shape;15447;p67"/>
            <p:cNvSpPr/>
            <p:nvPr/>
          </p:nvSpPr>
          <p:spPr>
            <a:xfrm>
              <a:off x="3210180" y="3020542"/>
              <a:ext cx="31502" cy="163709"/>
            </a:xfrm>
            <a:custGeom>
              <a:rect b="b" l="l" r="r" t="t"/>
              <a:pathLst>
                <a:path extrusionOk="0" h="10934" w="2104">
                  <a:moveTo>
                    <a:pt x="1" y="1"/>
                  </a:moveTo>
                  <a:lnTo>
                    <a:pt x="1" y="10933"/>
                  </a:lnTo>
                  <a:lnTo>
                    <a:pt x="2103" y="10933"/>
                  </a:lnTo>
                  <a:lnTo>
                    <a:pt x="2103" y="421"/>
                  </a:lnTo>
                  <a:lnTo>
                    <a:pt x="1746" y="421"/>
                  </a:lnTo>
                  <a:cubicBezTo>
                    <a:pt x="1136" y="379"/>
                    <a:pt x="548" y="232"/>
                    <a:pt x="1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8" name="Google Shape;15448;p67"/>
            <p:cNvSpPr/>
            <p:nvPr/>
          </p:nvSpPr>
          <p:spPr>
            <a:xfrm>
              <a:off x="3236307" y="3026845"/>
              <a:ext cx="10720" cy="157406"/>
            </a:xfrm>
            <a:custGeom>
              <a:rect b="b" l="l" r="r" t="t"/>
              <a:pathLst>
                <a:path extrusionOk="0" h="10513" w="716">
                  <a:moveTo>
                    <a:pt x="1" y="0"/>
                  </a:moveTo>
                  <a:lnTo>
                    <a:pt x="1" y="10512"/>
                  </a:lnTo>
                  <a:lnTo>
                    <a:pt x="716" y="1051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9" name="Google Shape;15449;p67"/>
            <p:cNvSpPr/>
            <p:nvPr/>
          </p:nvSpPr>
          <p:spPr>
            <a:xfrm>
              <a:off x="3224673" y="2973318"/>
              <a:ext cx="33688" cy="30080"/>
            </a:xfrm>
            <a:custGeom>
              <a:rect b="b" l="l" r="r" t="t"/>
              <a:pathLst>
                <a:path extrusionOk="0" h="2009" w="2250">
                  <a:moveTo>
                    <a:pt x="1135" y="1"/>
                  </a:moveTo>
                  <a:lnTo>
                    <a:pt x="0" y="1662"/>
                  </a:lnTo>
                  <a:cubicBezTo>
                    <a:pt x="336" y="1893"/>
                    <a:pt x="731" y="2009"/>
                    <a:pt x="1125" y="2009"/>
                  </a:cubicBezTo>
                  <a:cubicBezTo>
                    <a:pt x="1519" y="2009"/>
                    <a:pt x="1913" y="1893"/>
                    <a:pt x="2250" y="166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0" name="Google Shape;15450;p67"/>
            <p:cNvSpPr/>
            <p:nvPr/>
          </p:nvSpPr>
          <p:spPr>
            <a:xfrm>
              <a:off x="3255651" y="2935558"/>
              <a:ext cx="81720" cy="99477"/>
            </a:xfrm>
            <a:custGeom>
              <a:rect b="b" l="l" r="r" t="t"/>
              <a:pathLst>
                <a:path extrusionOk="0" h="6644" w="5458">
                  <a:moveTo>
                    <a:pt x="669" y="0"/>
                  </a:moveTo>
                  <a:cubicBezTo>
                    <a:pt x="183" y="0"/>
                    <a:pt x="1" y="771"/>
                    <a:pt x="559" y="925"/>
                  </a:cubicBezTo>
                  <a:cubicBezTo>
                    <a:pt x="2893" y="1598"/>
                    <a:pt x="4512" y="3742"/>
                    <a:pt x="4533" y="6181"/>
                  </a:cubicBezTo>
                  <a:cubicBezTo>
                    <a:pt x="4533" y="6433"/>
                    <a:pt x="4743" y="6644"/>
                    <a:pt x="4995" y="6644"/>
                  </a:cubicBezTo>
                  <a:cubicBezTo>
                    <a:pt x="5248" y="6644"/>
                    <a:pt x="5458" y="6433"/>
                    <a:pt x="5458" y="6181"/>
                  </a:cubicBezTo>
                  <a:cubicBezTo>
                    <a:pt x="5458" y="3322"/>
                    <a:pt x="3566" y="820"/>
                    <a:pt x="811" y="21"/>
                  </a:cubicBezTo>
                  <a:cubicBezTo>
                    <a:pt x="762" y="7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1" name="Google Shape;15451;p67"/>
            <p:cNvSpPr/>
            <p:nvPr/>
          </p:nvSpPr>
          <p:spPr>
            <a:xfrm>
              <a:off x="3230752" y="2932399"/>
              <a:ext cx="25304" cy="13880"/>
            </a:xfrm>
            <a:custGeom>
              <a:rect b="b" l="l" r="r" t="t"/>
              <a:pathLst>
                <a:path extrusionOk="0" h="927" w="1690">
                  <a:moveTo>
                    <a:pt x="624" y="1"/>
                  </a:moveTo>
                  <a:cubicBezTo>
                    <a:pt x="0" y="1"/>
                    <a:pt x="14" y="926"/>
                    <a:pt x="625" y="926"/>
                  </a:cubicBezTo>
                  <a:cubicBezTo>
                    <a:pt x="631" y="926"/>
                    <a:pt x="638" y="926"/>
                    <a:pt x="645" y="926"/>
                  </a:cubicBezTo>
                  <a:lnTo>
                    <a:pt x="1045" y="926"/>
                  </a:lnTo>
                  <a:cubicBezTo>
                    <a:pt x="1052" y="926"/>
                    <a:pt x="1059" y="926"/>
                    <a:pt x="1065" y="926"/>
                  </a:cubicBezTo>
                  <a:cubicBezTo>
                    <a:pt x="1676" y="926"/>
                    <a:pt x="1690" y="1"/>
                    <a:pt x="1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2" name="Google Shape;15452;p67"/>
            <p:cNvSpPr/>
            <p:nvPr/>
          </p:nvSpPr>
          <p:spPr>
            <a:xfrm>
              <a:off x="3374817" y="3024629"/>
              <a:ext cx="26142" cy="10091"/>
            </a:xfrm>
            <a:custGeom>
              <a:rect b="b" l="l" r="r" t="t"/>
              <a:pathLst>
                <a:path extrusionOk="0" h="674" w="1746">
                  <a:moveTo>
                    <a:pt x="463" y="1"/>
                  </a:moveTo>
                  <a:cubicBezTo>
                    <a:pt x="1" y="1"/>
                    <a:pt x="1" y="674"/>
                    <a:pt x="463" y="674"/>
                  </a:cubicBezTo>
                  <a:lnTo>
                    <a:pt x="1283" y="674"/>
                  </a:lnTo>
                  <a:cubicBezTo>
                    <a:pt x="1746" y="674"/>
                    <a:pt x="1746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3" name="Google Shape;15453;p67"/>
            <p:cNvSpPr/>
            <p:nvPr/>
          </p:nvSpPr>
          <p:spPr>
            <a:xfrm>
              <a:off x="3082075" y="3024629"/>
              <a:ext cx="26142" cy="10091"/>
            </a:xfrm>
            <a:custGeom>
              <a:rect b="b" l="l" r="r" t="t"/>
              <a:pathLst>
                <a:path extrusionOk="0" h="674" w="1746">
                  <a:moveTo>
                    <a:pt x="463" y="1"/>
                  </a:moveTo>
                  <a:cubicBezTo>
                    <a:pt x="0" y="1"/>
                    <a:pt x="0" y="674"/>
                    <a:pt x="463" y="674"/>
                  </a:cubicBezTo>
                  <a:lnTo>
                    <a:pt x="1283" y="674"/>
                  </a:lnTo>
                  <a:cubicBezTo>
                    <a:pt x="1745" y="674"/>
                    <a:pt x="1745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4" name="Google Shape;15454;p67"/>
            <p:cNvSpPr/>
            <p:nvPr/>
          </p:nvSpPr>
          <p:spPr>
            <a:xfrm>
              <a:off x="3355623" y="2948000"/>
              <a:ext cx="25528" cy="16844"/>
            </a:xfrm>
            <a:custGeom>
              <a:rect b="b" l="l" r="r" t="t"/>
              <a:pathLst>
                <a:path extrusionOk="0" h="1125" w="1705">
                  <a:moveTo>
                    <a:pt x="1209" y="1"/>
                  </a:moveTo>
                  <a:cubicBezTo>
                    <a:pt x="1153" y="1"/>
                    <a:pt x="1092" y="16"/>
                    <a:pt x="1030" y="52"/>
                  </a:cubicBezTo>
                  <a:lnTo>
                    <a:pt x="316" y="473"/>
                  </a:lnTo>
                  <a:cubicBezTo>
                    <a:pt x="0" y="641"/>
                    <a:pt x="126" y="1124"/>
                    <a:pt x="484" y="1124"/>
                  </a:cubicBezTo>
                  <a:cubicBezTo>
                    <a:pt x="547" y="1103"/>
                    <a:pt x="610" y="1103"/>
                    <a:pt x="673" y="1061"/>
                  </a:cubicBezTo>
                  <a:lnTo>
                    <a:pt x="1367" y="662"/>
                  </a:lnTo>
                  <a:cubicBezTo>
                    <a:pt x="1704" y="466"/>
                    <a:pt x="1516" y="1"/>
                    <a:pt x="12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5" name="Google Shape;15455;p67"/>
            <p:cNvSpPr/>
            <p:nvPr/>
          </p:nvSpPr>
          <p:spPr>
            <a:xfrm>
              <a:off x="3102213" y="3094371"/>
              <a:ext cx="25528" cy="16844"/>
            </a:xfrm>
            <a:custGeom>
              <a:rect b="b" l="l" r="r" t="t"/>
              <a:pathLst>
                <a:path extrusionOk="0" h="1125" w="1705">
                  <a:moveTo>
                    <a:pt x="1190" y="1"/>
                  </a:moveTo>
                  <a:cubicBezTo>
                    <a:pt x="1132" y="1"/>
                    <a:pt x="1072" y="17"/>
                    <a:pt x="1010" y="52"/>
                  </a:cubicBezTo>
                  <a:lnTo>
                    <a:pt x="316" y="473"/>
                  </a:lnTo>
                  <a:cubicBezTo>
                    <a:pt x="1" y="641"/>
                    <a:pt x="127" y="1125"/>
                    <a:pt x="484" y="1125"/>
                  </a:cubicBezTo>
                  <a:cubicBezTo>
                    <a:pt x="547" y="1104"/>
                    <a:pt x="610" y="1104"/>
                    <a:pt x="652" y="1062"/>
                  </a:cubicBezTo>
                  <a:lnTo>
                    <a:pt x="1367" y="662"/>
                  </a:lnTo>
                  <a:cubicBezTo>
                    <a:pt x="1705" y="467"/>
                    <a:pt x="1502" y="1"/>
                    <a:pt x="119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6" name="Google Shape;15456;p67"/>
            <p:cNvSpPr/>
            <p:nvPr/>
          </p:nvSpPr>
          <p:spPr>
            <a:xfrm>
              <a:off x="3305001" y="2892257"/>
              <a:ext cx="19629" cy="20976"/>
            </a:xfrm>
            <a:custGeom>
              <a:rect b="b" l="l" r="r" t="t"/>
              <a:pathLst>
                <a:path extrusionOk="0" h="1401" w="1311">
                  <a:moveTo>
                    <a:pt x="855" y="0"/>
                  </a:moveTo>
                  <a:cubicBezTo>
                    <a:pt x="747" y="0"/>
                    <a:pt x="637" y="53"/>
                    <a:pt x="564" y="180"/>
                  </a:cubicBezTo>
                  <a:lnTo>
                    <a:pt x="143" y="874"/>
                  </a:lnTo>
                  <a:cubicBezTo>
                    <a:pt x="1" y="1098"/>
                    <a:pt x="154" y="1400"/>
                    <a:pt x="412" y="1400"/>
                  </a:cubicBezTo>
                  <a:cubicBezTo>
                    <a:pt x="420" y="1400"/>
                    <a:pt x="429" y="1400"/>
                    <a:pt x="438" y="1399"/>
                  </a:cubicBezTo>
                  <a:cubicBezTo>
                    <a:pt x="564" y="1399"/>
                    <a:pt x="690" y="1336"/>
                    <a:pt x="753" y="1231"/>
                  </a:cubicBezTo>
                  <a:lnTo>
                    <a:pt x="1153" y="516"/>
                  </a:lnTo>
                  <a:cubicBezTo>
                    <a:pt x="1310" y="244"/>
                    <a:pt x="1086" y="0"/>
                    <a:pt x="85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7" name="Google Shape;15457;p67"/>
            <p:cNvSpPr/>
            <p:nvPr/>
          </p:nvSpPr>
          <p:spPr>
            <a:xfrm>
              <a:off x="3236307" y="2871805"/>
              <a:ext cx="10406" cy="22833"/>
            </a:xfrm>
            <a:custGeom>
              <a:rect b="b" l="l" r="r" t="t"/>
              <a:pathLst>
                <a:path extrusionOk="0" h="1525" w="695">
                  <a:moveTo>
                    <a:pt x="348" y="1"/>
                  </a:moveTo>
                  <a:cubicBezTo>
                    <a:pt x="174" y="1"/>
                    <a:pt x="1" y="116"/>
                    <a:pt x="1" y="347"/>
                  </a:cubicBezTo>
                  <a:lnTo>
                    <a:pt x="1" y="1167"/>
                  </a:lnTo>
                  <a:cubicBezTo>
                    <a:pt x="1" y="1357"/>
                    <a:pt x="169" y="1525"/>
                    <a:pt x="358" y="1525"/>
                  </a:cubicBezTo>
                  <a:cubicBezTo>
                    <a:pt x="548" y="1525"/>
                    <a:pt x="695" y="1357"/>
                    <a:pt x="695" y="1167"/>
                  </a:cubicBezTo>
                  <a:lnTo>
                    <a:pt x="695" y="347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8" name="Google Shape;15458;p67"/>
            <p:cNvSpPr/>
            <p:nvPr/>
          </p:nvSpPr>
          <p:spPr>
            <a:xfrm>
              <a:off x="3158405" y="2892257"/>
              <a:ext cx="19689" cy="21276"/>
            </a:xfrm>
            <a:custGeom>
              <a:rect b="b" l="l" r="r" t="t"/>
              <a:pathLst>
                <a:path extrusionOk="0" h="1421" w="1315">
                  <a:moveTo>
                    <a:pt x="456" y="0"/>
                  </a:moveTo>
                  <a:cubicBezTo>
                    <a:pt x="224" y="0"/>
                    <a:pt x="0" y="244"/>
                    <a:pt x="158" y="516"/>
                  </a:cubicBezTo>
                  <a:lnTo>
                    <a:pt x="579" y="1231"/>
                  </a:lnTo>
                  <a:cubicBezTo>
                    <a:pt x="621" y="1336"/>
                    <a:pt x="747" y="1399"/>
                    <a:pt x="873" y="1399"/>
                  </a:cubicBezTo>
                  <a:lnTo>
                    <a:pt x="873" y="1420"/>
                  </a:lnTo>
                  <a:cubicBezTo>
                    <a:pt x="1146" y="1420"/>
                    <a:pt x="1314" y="1126"/>
                    <a:pt x="1188" y="895"/>
                  </a:cubicBezTo>
                  <a:lnTo>
                    <a:pt x="747" y="180"/>
                  </a:lnTo>
                  <a:cubicBezTo>
                    <a:pt x="673" y="53"/>
                    <a:pt x="564" y="0"/>
                    <a:pt x="45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9" name="Google Shape;15459;p67"/>
            <p:cNvSpPr/>
            <p:nvPr/>
          </p:nvSpPr>
          <p:spPr>
            <a:xfrm>
              <a:off x="3101884" y="2948000"/>
              <a:ext cx="25528" cy="16844"/>
            </a:xfrm>
            <a:custGeom>
              <a:rect b="b" l="l" r="r" t="t"/>
              <a:pathLst>
                <a:path extrusionOk="0" h="1125" w="1705">
                  <a:moveTo>
                    <a:pt x="496" y="1"/>
                  </a:moveTo>
                  <a:cubicBezTo>
                    <a:pt x="188" y="1"/>
                    <a:pt x="0" y="466"/>
                    <a:pt x="338" y="662"/>
                  </a:cubicBezTo>
                  <a:lnTo>
                    <a:pt x="1053" y="1061"/>
                  </a:lnTo>
                  <a:cubicBezTo>
                    <a:pt x="1095" y="1103"/>
                    <a:pt x="1158" y="1103"/>
                    <a:pt x="1221" y="1124"/>
                  </a:cubicBezTo>
                  <a:cubicBezTo>
                    <a:pt x="1578" y="1124"/>
                    <a:pt x="1705" y="641"/>
                    <a:pt x="1389" y="473"/>
                  </a:cubicBezTo>
                  <a:lnTo>
                    <a:pt x="674" y="52"/>
                  </a:lnTo>
                  <a:cubicBezTo>
                    <a:pt x="612" y="16"/>
                    <a:pt x="552" y="1"/>
                    <a:pt x="49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0" name="Google Shape;15460;p67"/>
            <p:cNvSpPr/>
            <p:nvPr/>
          </p:nvSpPr>
          <p:spPr>
            <a:xfrm>
              <a:off x="3355278" y="3094371"/>
              <a:ext cx="25543" cy="16844"/>
            </a:xfrm>
            <a:custGeom>
              <a:rect b="b" l="l" r="r" t="t"/>
              <a:pathLst>
                <a:path extrusionOk="0" h="1125" w="1706">
                  <a:moveTo>
                    <a:pt x="516" y="1"/>
                  </a:moveTo>
                  <a:cubicBezTo>
                    <a:pt x="204" y="1"/>
                    <a:pt x="1" y="467"/>
                    <a:pt x="339" y="662"/>
                  </a:cubicBezTo>
                  <a:lnTo>
                    <a:pt x="1053" y="1062"/>
                  </a:lnTo>
                  <a:cubicBezTo>
                    <a:pt x="1116" y="1104"/>
                    <a:pt x="1158" y="1104"/>
                    <a:pt x="1222" y="1125"/>
                  </a:cubicBezTo>
                  <a:cubicBezTo>
                    <a:pt x="1579" y="1125"/>
                    <a:pt x="1705" y="641"/>
                    <a:pt x="1411" y="473"/>
                  </a:cubicBezTo>
                  <a:lnTo>
                    <a:pt x="696" y="52"/>
                  </a:lnTo>
                  <a:cubicBezTo>
                    <a:pt x="634" y="17"/>
                    <a:pt x="573" y="1"/>
                    <a:pt x="51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1" name="Google Shape;15461;p67"/>
            <p:cNvSpPr/>
            <p:nvPr/>
          </p:nvSpPr>
          <p:spPr>
            <a:xfrm>
              <a:off x="3223401" y="3230187"/>
              <a:ext cx="36533" cy="21426"/>
            </a:xfrm>
            <a:custGeom>
              <a:rect b="b" l="l" r="r" t="t"/>
              <a:pathLst>
                <a:path extrusionOk="0" h="1431" w="2440">
                  <a:moveTo>
                    <a:pt x="1" y="1"/>
                  </a:moveTo>
                  <a:lnTo>
                    <a:pt x="1" y="569"/>
                  </a:lnTo>
                  <a:cubicBezTo>
                    <a:pt x="1" y="1031"/>
                    <a:pt x="379" y="1431"/>
                    <a:pt x="863" y="1431"/>
                  </a:cubicBezTo>
                  <a:lnTo>
                    <a:pt x="1578" y="1431"/>
                  </a:lnTo>
                  <a:cubicBezTo>
                    <a:pt x="2040" y="1431"/>
                    <a:pt x="2440" y="1031"/>
                    <a:pt x="2440" y="569"/>
                  </a:cubicBezTo>
                  <a:lnTo>
                    <a:pt x="2440" y="1"/>
                  </a:lnTo>
                  <a:cubicBezTo>
                    <a:pt x="2208" y="43"/>
                    <a:pt x="1977" y="85"/>
                    <a:pt x="1746" y="85"/>
                  </a:cubicBezTo>
                  <a:lnTo>
                    <a:pt x="674" y="85"/>
                  </a:lnTo>
                  <a:cubicBezTo>
                    <a:pt x="442" y="85"/>
                    <a:pt x="211" y="43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2" name="Google Shape;15462;p67"/>
            <p:cNvSpPr/>
            <p:nvPr/>
          </p:nvSpPr>
          <p:spPr>
            <a:xfrm>
              <a:off x="3188470" y="3173531"/>
              <a:ext cx="106095" cy="61088"/>
            </a:xfrm>
            <a:custGeom>
              <a:rect b="b" l="l" r="r" t="t"/>
              <a:pathLst>
                <a:path extrusionOk="0" h="4080" w="7086">
                  <a:moveTo>
                    <a:pt x="0" y="0"/>
                  </a:moveTo>
                  <a:lnTo>
                    <a:pt x="0" y="1073"/>
                  </a:lnTo>
                  <a:lnTo>
                    <a:pt x="0" y="1178"/>
                  </a:lnTo>
                  <a:cubicBezTo>
                    <a:pt x="0" y="1325"/>
                    <a:pt x="21" y="1472"/>
                    <a:pt x="63" y="1640"/>
                  </a:cubicBezTo>
                  <a:cubicBezTo>
                    <a:pt x="84" y="1788"/>
                    <a:pt x="126" y="1956"/>
                    <a:pt x="189" y="2103"/>
                  </a:cubicBezTo>
                  <a:cubicBezTo>
                    <a:pt x="610" y="3301"/>
                    <a:pt x="1745" y="4079"/>
                    <a:pt x="3007" y="4079"/>
                  </a:cubicBezTo>
                  <a:lnTo>
                    <a:pt x="4079" y="4079"/>
                  </a:lnTo>
                  <a:cubicBezTo>
                    <a:pt x="5340" y="4079"/>
                    <a:pt x="6476" y="3301"/>
                    <a:pt x="6896" y="2103"/>
                  </a:cubicBezTo>
                  <a:cubicBezTo>
                    <a:pt x="6959" y="1956"/>
                    <a:pt x="7001" y="1788"/>
                    <a:pt x="7022" y="1640"/>
                  </a:cubicBezTo>
                  <a:cubicBezTo>
                    <a:pt x="7064" y="1472"/>
                    <a:pt x="7085" y="1325"/>
                    <a:pt x="7085" y="1178"/>
                  </a:cubicBezTo>
                  <a:lnTo>
                    <a:pt x="7085" y="1073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3" name="Google Shape;15463;p67"/>
            <p:cNvSpPr/>
            <p:nvPr/>
          </p:nvSpPr>
          <p:spPr>
            <a:xfrm>
              <a:off x="3188470" y="3191153"/>
              <a:ext cx="106095" cy="13865"/>
            </a:xfrm>
            <a:custGeom>
              <a:rect b="b" l="l" r="r" t="t"/>
              <a:pathLst>
                <a:path extrusionOk="0" h="926" w="7086">
                  <a:moveTo>
                    <a:pt x="0" y="1"/>
                  </a:moveTo>
                  <a:cubicBezTo>
                    <a:pt x="0" y="148"/>
                    <a:pt x="21" y="295"/>
                    <a:pt x="63" y="463"/>
                  </a:cubicBezTo>
                  <a:cubicBezTo>
                    <a:pt x="84" y="611"/>
                    <a:pt x="126" y="779"/>
                    <a:pt x="189" y="926"/>
                  </a:cubicBezTo>
                  <a:lnTo>
                    <a:pt x="6896" y="926"/>
                  </a:lnTo>
                  <a:cubicBezTo>
                    <a:pt x="6959" y="779"/>
                    <a:pt x="7001" y="611"/>
                    <a:pt x="7022" y="463"/>
                  </a:cubicBezTo>
                  <a:cubicBezTo>
                    <a:pt x="7064" y="295"/>
                    <a:pt x="7085" y="148"/>
                    <a:pt x="70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64" name="Google Shape;15464;p67"/>
          <p:cNvGrpSpPr/>
          <p:nvPr/>
        </p:nvGrpSpPr>
        <p:grpSpPr>
          <a:xfrm>
            <a:off x="2594780" y="1516494"/>
            <a:ext cx="410187" cy="324244"/>
            <a:chOff x="2594780" y="1516494"/>
            <a:chExt cx="410187" cy="324244"/>
          </a:xfrm>
        </p:grpSpPr>
        <p:sp>
          <p:nvSpPr>
            <p:cNvPr id="15465" name="Google Shape;15465;p67"/>
            <p:cNvSpPr/>
            <p:nvPr/>
          </p:nvSpPr>
          <p:spPr>
            <a:xfrm>
              <a:off x="2594780" y="1641455"/>
              <a:ext cx="241776" cy="199284"/>
            </a:xfrm>
            <a:custGeom>
              <a:rect b="b" l="l" r="r" t="t"/>
              <a:pathLst>
                <a:path extrusionOk="0" h="13310" w="16148">
                  <a:moveTo>
                    <a:pt x="8494" y="1"/>
                  </a:moveTo>
                  <a:lnTo>
                    <a:pt x="442" y="8053"/>
                  </a:lnTo>
                  <a:cubicBezTo>
                    <a:pt x="0" y="8474"/>
                    <a:pt x="0" y="9167"/>
                    <a:pt x="442" y="9588"/>
                  </a:cubicBezTo>
                  <a:lnTo>
                    <a:pt x="3680" y="12826"/>
                  </a:lnTo>
                  <a:cubicBezTo>
                    <a:pt x="3974" y="13141"/>
                    <a:pt x="4394" y="13309"/>
                    <a:pt x="4815" y="13309"/>
                  </a:cubicBezTo>
                  <a:lnTo>
                    <a:pt x="9819" y="13309"/>
                  </a:lnTo>
                  <a:cubicBezTo>
                    <a:pt x="10239" y="13309"/>
                    <a:pt x="10660" y="13141"/>
                    <a:pt x="10975" y="12826"/>
                  </a:cubicBezTo>
                  <a:lnTo>
                    <a:pt x="16147" y="7654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6" name="Google Shape;15466;p67"/>
            <p:cNvSpPr/>
            <p:nvPr/>
          </p:nvSpPr>
          <p:spPr>
            <a:xfrm>
              <a:off x="2632556" y="1738731"/>
              <a:ext cx="204000" cy="102008"/>
            </a:xfrm>
            <a:custGeom>
              <a:rect b="b" l="l" r="r" t="t"/>
              <a:pathLst>
                <a:path extrusionOk="0" h="6813" w="13625">
                  <a:moveTo>
                    <a:pt x="12468" y="0"/>
                  </a:moveTo>
                  <a:lnTo>
                    <a:pt x="8263" y="4226"/>
                  </a:lnTo>
                  <a:cubicBezTo>
                    <a:pt x="7653" y="4836"/>
                    <a:pt x="6812" y="5193"/>
                    <a:pt x="5971" y="5193"/>
                  </a:cubicBezTo>
                  <a:lnTo>
                    <a:pt x="0" y="5193"/>
                  </a:lnTo>
                  <a:lnTo>
                    <a:pt x="1157" y="6329"/>
                  </a:lnTo>
                  <a:cubicBezTo>
                    <a:pt x="1451" y="6644"/>
                    <a:pt x="1871" y="6812"/>
                    <a:pt x="2292" y="6812"/>
                  </a:cubicBezTo>
                  <a:lnTo>
                    <a:pt x="7296" y="6812"/>
                  </a:lnTo>
                  <a:cubicBezTo>
                    <a:pt x="7716" y="6812"/>
                    <a:pt x="8137" y="6644"/>
                    <a:pt x="8452" y="6329"/>
                  </a:cubicBezTo>
                  <a:lnTo>
                    <a:pt x="13624" y="1157"/>
                  </a:lnTo>
                  <a:lnTo>
                    <a:pt x="12468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7" name="Google Shape;15467;p67"/>
            <p:cNvSpPr/>
            <p:nvPr/>
          </p:nvSpPr>
          <p:spPr>
            <a:xfrm>
              <a:off x="2721957" y="1516494"/>
              <a:ext cx="241132" cy="239560"/>
            </a:xfrm>
            <a:custGeom>
              <a:rect b="b" l="l" r="r" t="t"/>
              <a:pathLst>
                <a:path extrusionOk="0" h="16000" w="16105">
                  <a:moveTo>
                    <a:pt x="8778" y="0"/>
                  </a:moveTo>
                  <a:cubicBezTo>
                    <a:pt x="8499" y="0"/>
                    <a:pt x="8221" y="105"/>
                    <a:pt x="8010" y="315"/>
                  </a:cubicBezTo>
                  <a:lnTo>
                    <a:pt x="0" y="8347"/>
                  </a:lnTo>
                  <a:lnTo>
                    <a:pt x="7653" y="16000"/>
                  </a:lnTo>
                  <a:lnTo>
                    <a:pt x="15663" y="7989"/>
                  </a:lnTo>
                  <a:cubicBezTo>
                    <a:pt x="16084" y="7569"/>
                    <a:pt x="16105" y="6875"/>
                    <a:pt x="15684" y="6455"/>
                  </a:cubicBezTo>
                  <a:lnTo>
                    <a:pt x="9545" y="315"/>
                  </a:lnTo>
                  <a:cubicBezTo>
                    <a:pt x="9335" y="105"/>
                    <a:pt x="9056" y="0"/>
                    <a:pt x="87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8" name="Google Shape;15468;p67"/>
            <p:cNvSpPr/>
            <p:nvPr/>
          </p:nvSpPr>
          <p:spPr>
            <a:xfrm>
              <a:off x="2881234" y="1828446"/>
              <a:ext cx="40306" cy="12292"/>
            </a:xfrm>
            <a:custGeom>
              <a:rect b="b" l="l" r="r" t="t"/>
              <a:pathLst>
                <a:path extrusionOk="0" h="821" w="2692">
                  <a:moveTo>
                    <a:pt x="526" y="0"/>
                  </a:moveTo>
                  <a:cubicBezTo>
                    <a:pt x="1" y="0"/>
                    <a:pt x="1" y="820"/>
                    <a:pt x="526" y="820"/>
                  </a:cubicBezTo>
                  <a:lnTo>
                    <a:pt x="2166" y="820"/>
                  </a:lnTo>
                  <a:cubicBezTo>
                    <a:pt x="2692" y="820"/>
                    <a:pt x="2692" y="0"/>
                    <a:pt x="21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9" name="Google Shape;15469;p67"/>
            <p:cNvSpPr/>
            <p:nvPr/>
          </p:nvSpPr>
          <p:spPr>
            <a:xfrm>
              <a:off x="2735177" y="1828446"/>
              <a:ext cx="89101" cy="12292"/>
            </a:xfrm>
            <a:custGeom>
              <a:rect b="b" l="l" r="r" t="t"/>
              <a:pathLst>
                <a:path extrusionOk="0" h="821" w="5951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5424" y="820"/>
                  </a:lnTo>
                  <a:cubicBezTo>
                    <a:pt x="5950" y="820"/>
                    <a:pt x="5950" y="0"/>
                    <a:pt x="542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0" name="Google Shape;15470;p67"/>
            <p:cNvSpPr/>
            <p:nvPr/>
          </p:nvSpPr>
          <p:spPr>
            <a:xfrm>
              <a:off x="2832439" y="1828446"/>
              <a:ext cx="14179" cy="12203"/>
            </a:xfrm>
            <a:custGeom>
              <a:rect b="b" l="l" r="r" t="t"/>
              <a:pathLst>
                <a:path extrusionOk="0" h="815" w="947">
                  <a:moveTo>
                    <a:pt x="547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36" y="777"/>
                    <a:pt x="440" y="815"/>
                    <a:pt x="542" y="815"/>
                  </a:cubicBezTo>
                  <a:cubicBezTo>
                    <a:pt x="749" y="815"/>
                    <a:pt x="947" y="660"/>
                    <a:pt x="947" y="421"/>
                  </a:cubicBezTo>
                  <a:cubicBezTo>
                    <a:pt x="947" y="190"/>
                    <a:pt x="758" y="0"/>
                    <a:pt x="54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1" name="Google Shape;15471;p67"/>
            <p:cNvSpPr/>
            <p:nvPr/>
          </p:nvSpPr>
          <p:spPr>
            <a:xfrm>
              <a:off x="2990773" y="1828446"/>
              <a:ext cx="14194" cy="12203"/>
            </a:xfrm>
            <a:custGeom>
              <a:rect b="b" l="l" r="r" t="t"/>
              <a:pathLst>
                <a:path extrusionOk="0" h="815" w="948">
                  <a:moveTo>
                    <a:pt x="548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43" y="777"/>
                    <a:pt x="450" y="815"/>
                    <a:pt x="551" y="815"/>
                  </a:cubicBezTo>
                  <a:cubicBezTo>
                    <a:pt x="758" y="815"/>
                    <a:pt x="947" y="660"/>
                    <a:pt x="947" y="421"/>
                  </a:cubicBezTo>
                  <a:cubicBezTo>
                    <a:pt x="947" y="190"/>
                    <a:pt x="779" y="0"/>
                    <a:pt x="5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2" name="Google Shape;15472;p67"/>
            <p:cNvSpPr/>
            <p:nvPr/>
          </p:nvSpPr>
          <p:spPr>
            <a:xfrm>
              <a:off x="2928143" y="1828446"/>
              <a:ext cx="45022" cy="12292"/>
            </a:xfrm>
            <a:custGeom>
              <a:rect b="b" l="l" r="r" t="t"/>
              <a:pathLst>
                <a:path extrusionOk="0" h="821" w="3007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2460" y="820"/>
                  </a:lnTo>
                  <a:cubicBezTo>
                    <a:pt x="3007" y="820"/>
                    <a:pt x="3007" y="0"/>
                    <a:pt x="2460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73" name="Google Shape;15473;p67"/>
          <p:cNvGrpSpPr/>
          <p:nvPr/>
        </p:nvGrpSpPr>
        <p:grpSpPr>
          <a:xfrm>
            <a:off x="1742965" y="1502959"/>
            <a:ext cx="333692" cy="333363"/>
            <a:chOff x="1742965" y="1502959"/>
            <a:chExt cx="333692" cy="333363"/>
          </a:xfrm>
        </p:grpSpPr>
        <p:sp>
          <p:nvSpPr>
            <p:cNvPr id="15474" name="Google Shape;15474;p67"/>
            <p:cNvSpPr/>
            <p:nvPr/>
          </p:nvSpPr>
          <p:spPr>
            <a:xfrm>
              <a:off x="1742965" y="1502959"/>
              <a:ext cx="333692" cy="333363"/>
            </a:xfrm>
            <a:custGeom>
              <a:rect b="b" l="l" r="r" t="t"/>
              <a:pathLst>
                <a:path extrusionOk="0" h="22265" w="22287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5" name="Google Shape;15475;p67"/>
            <p:cNvSpPr/>
            <p:nvPr/>
          </p:nvSpPr>
          <p:spPr>
            <a:xfrm>
              <a:off x="1854719" y="1629492"/>
              <a:ext cx="22040" cy="21740"/>
            </a:xfrm>
            <a:custGeom>
              <a:rect b="b" l="l" r="r" t="t"/>
              <a:pathLst>
                <a:path extrusionOk="0" h="1452" w="1472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6" name="Google Shape;15476;p67"/>
            <p:cNvSpPr/>
            <p:nvPr/>
          </p:nvSpPr>
          <p:spPr>
            <a:xfrm>
              <a:off x="1898783" y="1629492"/>
              <a:ext cx="22054" cy="21740"/>
            </a:xfrm>
            <a:custGeom>
              <a:rect b="b" l="l" r="r" t="t"/>
              <a:pathLst>
                <a:path extrusionOk="0" h="1452" w="1473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7" name="Google Shape;15477;p67"/>
            <p:cNvSpPr/>
            <p:nvPr/>
          </p:nvSpPr>
          <p:spPr>
            <a:xfrm>
              <a:off x="1942863" y="1629492"/>
              <a:ext cx="21725" cy="21740"/>
            </a:xfrm>
            <a:custGeom>
              <a:rect b="b" l="l" r="r" t="t"/>
              <a:pathLst>
                <a:path extrusionOk="0" h="1452" w="1451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78" name="Google Shape;15478;p67"/>
          <p:cNvGrpSpPr/>
          <p:nvPr/>
        </p:nvGrpSpPr>
        <p:grpSpPr>
          <a:xfrm>
            <a:off x="3051531" y="1516809"/>
            <a:ext cx="390034" cy="296545"/>
            <a:chOff x="3051531" y="1516809"/>
            <a:chExt cx="390034" cy="296545"/>
          </a:xfrm>
        </p:grpSpPr>
        <p:sp>
          <p:nvSpPr>
            <p:cNvPr id="15479" name="Google Shape;15479;p67"/>
            <p:cNvSpPr/>
            <p:nvPr/>
          </p:nvSpPr>
          <p:spPr>
            <a:xfrm>
              <a:off x="3051531" y="1516809"/>
              <a:ext cx="389719" cy="296545"/>
            </a:xfrm>
            <a:custGeom>
              <a:rect b="b" l="l" r="r" t="t"/>
              <a:pathLst>
                <a:path extrusionOk="0" h="19806" w="26029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0" name="Google Shape;15480;p67"/>
            <p:cNvSpPr/>
            <p:nvPr/>
          </p:nvSpPr>
          <p:spPr>
            <a:xfrm>
              <a:off x="3051531" y="1744391"/>
              <a:ext cx="389719" cy="68963"/>
            </a:xfrm>
            <a:custGeom>
              <a:rect b="b" l="l" r="r" t="t"/>
              <a:pathLst>
                <a:path extrusionOk="0" h="4606" w="26029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1" name="Google Shape;15481;p67"/>
            <p:cNvSpPr/>
            <p:nvPr/>
          </p:nvSpPr>
          <p:spPr>
            <a:xfrm>
              <a:off x="3051531" y="1753838"/>
              <a:ext cx="389719" cy="59516"/>
            </a:xfrm>
            <a:custGeom>
              <a:rect b="b" l="l" r="r" t="t"/>
              <a:pathLst>
                <a:path extrusionOk="0" h="3975" w="26029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2" name="Google Shape;15482;p67"/>
            <p:cNvSpPr/>
            <p:nvPr/>
          </p:nvSpPr>
          <p:spPr>
            <a:xfrm>
              <a:off x="3051846" y="1516809"/>
              <a:ext cx="389405" cy="65804"/>
            </a:xfrm>
            <a:custGeom>
              <a:rect b="b" l="l" r="r" t="t"/>
              <a:pathLst>
                <a:path extrusionOk="0" h="4395" w="26008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3" name="Google Shape;15483;p67"/>
            <p:cNvSpPr/>
            <p:nvPr/>
          </p:nvSpPr>
          <p:spPr>
            <a:xfrm>
              <a:off x="3051846" y="1516809"/>
              <a:ext cx="389719" cy="56356"/>
            </a:xfrm>
            <a:custGeom>
              <a:rect b="b" l="l" r="r" t="t"/>
              <a:pathLst>
                <a:path extrusionOk="0" h="3764" w="26029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4" name="Google Shape;15484;p67"/>
            <p:cNvSpPr/>
            <p:nvPr/>
          </p:nvSpPr>
          <p:spPr>
            <a:xfrm>
              <a:off x="3077973" y="1539148"/>
              <a:ext cx="15751" cy="11978"/>
            </a:xfrm>
            <a:custGeom>
              <a:rect b="b" l="l" r="r" t="t"/>
              <a:pathLst>
                <a:path extrusionOk="0" h="800" w="1052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5" name="Google Shape;15485;p67"/>
            <p:cNvSpPr/>
            <p:nvPr/>
          </p:nvSpPr>
          <p:spPr>
            <a:xfrm>
              <a:off x="3100012" y="1539148"/>
              <a:ext cx="15751" cy="11978"/>
            </a:xfrm>
            <a:custGeom>
              <a:rect b="b" l="l" r="r" t="t"/>
              <a:pathLst>
                <a:path extrusionOk="0" h="800" w="1052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6" name="Google Shape;15486;p67"/>
            <p:cNvSpPr/>
            <p:nvPr/>
          </p:nvSpPr>
          <p:spPr>
            <a:xfrm>
              <a:off x="3121737" y="1539148"/>
              <a:ext cx="15751" cy="11978"/>
            </a:xfrm>
            <a:custGeom>
              <a:rect b="b" l="l" r="r" t="t"/>
              <a:pathLst>
                <a:path extrusionOk="0" h="800" w="1052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7" name="Google Shape;15487;p67"/>
            <p:cNvSpPr/>
            <p:nvPr/>
          </p:nvSpPr>
          <p:spPr>
            <a:xfrm>
              <a:off x="3336727" y="1539148"/>
              <a:ext cx="81226" cy="11978"/>
            </a:xfrm>
            <a:custGeom>
              <a:rect b="b" l="l" r="r" t="t"/>
              <a:pathLst>
                <a:path extrusionOk="0" h="800" w="5425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8" name="Google Shape;15488;p67"/>
            <p:cNvSpPr/>
            <p:nvPr/>
          </p:nvSpPr>
          <p:spPr>
            <a:xfrm>
              <a:off x="3301153" y="1539148"/>
              <a:ext cx="30244" cy="11978"/>
            </a:xfrm>
            <a:custGeom>
              <a:rect b="b" l="l" r="r" t="t"/>
              <a:pathLst>
                <a:path extrusionOk="0" h="800" w="202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9" name="Google Shape;15489;p67"/>
            <p:cNvSpPr/>
            <p:nvPr/>
          </p:nvSpPr>
          <p:spPr>
            <a:xfrm>
              <a:off x="3170832" y="1608096"/>
              <a:ext cx="151432" cy="107667"/>
            </a:xfrm>
            <a:custGeom>
              <a:rect b="b" l="l" r="r" t="t"/>
              <a:pathLst>
                <a:path extrusionOk="0" h="7191" w="10114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0" name="Google Shape;15490;p67"/>
            <p:cNvSpPr/>
            <p:nvPr/>
          </p:nvSpPr>
          <p:spPr>
            <a:xfrm>
              <a:off x="3170832" y="1608096"/>
              <a:ext cx="151432" cy="44079"/>
            </a:xfrm>
            <a:custGeom>
              <a:rect b="b" l="l" r="r" t="t"/>
              <a:pathLst>
                <a:path extrusionOk="0" h="2944" w="10114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1" name="Google Shape;15491;p67"/>
            <p:cNvSpPr/>
            <p:nvPr/>
          </p:nvSpPr>
          <p:spPr>
            <a:xfrm>
              <a:off x="3227503" y="1642084"/>
              <a:ext cx="41878" cy="40007"/>
            </a:xfrm>
            <a:custGeom>
              <a:rect b="b" l="l" r="r" t="t"/>
              <a:pathLst>
                <a:path extrusionOk="0" h="2672" w="2797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2" name="Google Shape;15492;p67"/>
            <p:cNvSpPr/>
            <p:nvPr/>
          </p:nvSpPr>
          <p:spPr>
            <a:xfrm>
              <a:off x="3087106" y="1776177"/>
              <a:ext cx="160865" cy="11679"/>
            </a:xfrm>
            <a:custGeom>
              <a:rect b="b" l="l" r="r" t="t"/>
              <a:pathLst>
                <a:path extrusionOk="0" h="780" w="10744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3" name="Google Shape;15493;p67"/>
            <p:cNvSpPr/>
            <p:nvPr/>
          </p:nvSpPr>
          <p:spPr>
            <a:xfrm>
              <a:off x="3362540" y="1775563"/>
              <a:ext cx="46295" cy="11978"/>
            </a:xfrm>
            <a:custGeom>
              <a:rect b="b" l="l" r="r" t="t"/>
              <a:pathLst>
                <a:path extrusionOk="0" h="800" w="3092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94" name="Google Shape;15494;p67"/>
          <p:cNvGrpSpPr/>
          <p:nvPr/>
        </p:nvGrpSpPr>
        <p:grpSpPr>
          <a:xfrm>
            <a:off x="3514900" y="1489020"/>
            <a:ext cx="354145" cy="351869"/>
            <a:chOff x="3514900" y="1489020"/>
            <a:chExt cx="354145" cy="351869"/>
          </a:xfrm>
        </p:grpSpPr>
        <p:sp>
          <p:nvSpPr>
            <p:cNvPr id="15495" name="Google Shape;15495;p67"/>
            <p:cNvSpPr/>
            <p:nvPr/>
          </p:nvSpPr>
          <p:spPr>
            <a:xfrm>
              <a:off x="3514900" y="1489020"/>
              <a:ext cx="354145" cy="351869"/>
            </a:xfrm>
            <a:custGeom>
              <a:rect b="b" l="l" r="r" t="t"/>
              <a:pathLst>
                <a:path extrusionOk="0" h="23501" w="23653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6" name="Google Shape;15496;p67"/>
            <p:cNvSpPr/>
            <p:nvPr/>
          </p:nvSpPr>
          <p:spPr>
            <a:xfrm>
              <a:off x="3619094" y="1759498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7" name="Google Shape;15497;p67"/>
            <p:cNvSpPr/>
            <p:nvPr/>
          </p:nvSpPr>
          <p:spPr>
            <a:xfrm>
              <a:off x="3623181" y="1722052"/>
              <a:ext cx="41249" cy="41249"/>
            </a:xfrm>
            <a:custGeom>
              <a:rect b="b" l="l" r="r" t="t"/>
              <a:pathLst>
                <a:path extrusionOk="0" h="2755" w="2755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8" name="Google Shape;15498;p67"/>
            <p:cNvSpPr/>
            <p:nvPr/>
          </p:nvSpPr>
          <p:spPr>
            <a:xfrm>
              <a:off x="3560536" y="1784682"/>
              <a:ext cx="41264" cy="41579"/>
            </a:xfrm>
            <a:custGeom>
              <a:rect b="b" l="l" r="r" t="t"/>
              <a:pathLst>
                <a:path extrusionOk="0" h="2777" w="2756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9" name="Google Shape;15499;p67"/>
            <p:cNvSpPr/>
            <p:nvPr/>
          </p:nvSpPr>
          <p:spPr>
            <a:xfrm>
              <a:off x="3660957" y="1717635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0" name="Google Shape;15500;p67"/>
            <p:cNvSpPr/>
            <p:nvPr/>
          </p:nvSpPr>
          <p:spPr>
            <a:xfrm>
              <a:off x="3681739" y="1696868"/>
              <a:ext cx="24570" cy="24555"/>
            </a:xfrm>
            <a:custGeom>
              <a:rect b="b" l="l" r="r" t="t"/>
              <a:pathLst>
                <a:path extrusionOk="0" h="1640" w="1641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1" name="Google Shape;15501;p67"/>
            <p:cNvSpPr/>
            <p:nvPr/>
          </p:nvSpPr>
          <p:spPr>
            <a:xfrm>
              <a:off x="3686141" y="1659092"/>
              <a:ext cx="41249" cy="41564"/>
            </a:xfrm>
            <a:custGeom>
              <a:rect b="b" l="l" r="r" t="t"/>
              <a:pathLst>
                <a:path extrusionOk="0" h="2776" w="2755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2" name="Google Shape;15502;p67"/>
            <p:cNvSpPr/>
            <p:nvPr/>
          </p:nvSpPr>
          <p:spPr>
            <a:xfrm>
              <a:off x="3723602" y="1654990"/>
              <a:ext cx="24884" cy="24570"/>
            </a:xfrm>
            <a:custGeom>
              <a:rect b="b" l="l" r="r" t="t"/>
              <a:pathLst>
                <a:path extrusionOk="0" h="1641" w="1662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3" name="Google Shape;15503;p67"/>
            <p:cNvSpPr/>
            <p:nvPr/>
          </p:nvSpPr>
          <p:spPr>
            <a:xfrm>
              <a:off x="3744698" y="1633909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4" name="Google Shape;15504;p67"/>
            <p:cNvSpPr/>
            <p:nvPr/>
          </p:nvSpPr>
          <p:spPr>
            <a:xfrm>
              <a:off x="3748786" y="1596447"/>
              <a:ext cx="41564" cy="41249"/>
            </a:xfrm>
            <a:custGeom>
              <a:rect b="b" l="l" r="r" t="t"/>
              <a:pathLst>
                <a:path extrusionOk="0" h="2755" w="2776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5" name="Google Shape;15505;p67"/>
            <p:cNvSpPr/>
            <p:nvPr/>
          </p:nvSpPr>
          <p:spPr>
            <a:xfrm>
              <a:off x="3786561" y="1592030"/>
              <a:ext cx="24570" cy="24884"/>
            </a:xfrm>
            <a:custGeom>
              <a:rect b="b" l="l" r="r" t="t"/>
              <a:pathLst>
                <a:path extrusionOk="0" h="1662" w="1641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6" name="Google Shape;15506;p67"/>
            <p:cNvSpPr/>
            <p:nvPr/>
          </p:nvSpPr>
          <p:spPr>
            <a:xfrm>
              <a:off x="3807343" y="1571264"/>
              <a:ext cx="24869" cy="24570"/>
            </a:xfrm>
            <a:custGeom>
              <a:rect b="b" l="l" r="r" t="t"/>
              <a:pathLst>
                <a:path extrusionOk="0" h="1641" w="1661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7" name="Google Shape;15507;p67"/>
            <p:cNvSpPr/>
            <p:nvPr/>
          </p:nvSpPr>
          <p:spPr>
            <a:xfrm>
              <a:off x="3811745" y="1533488"/>
              <a:ext cx="41249" cy="41564"/>
            </a:xfrm>
            <a:custGeom>
              <a:rect b="b" l="l" r="r" t="t"/>
              <a:pathLst>
                <a:path extrusionOk="0" h="2776" w="2755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8" name="Google Shape;15508;p67"/>
            <p:cNvSpPr/>
            <p:nvPr/>
          </p:nvSpPr>
          <p:spPr>
            <a:xfrm>
              <a:off x="3597998" y="1780594"/>
              <a:ext cx="24570" cy="24570"/>
            </a:xfrm>
            <a:custGeom>
              <a:rect b="b" l="l" r="r" t="t"/>
              <a:pathLst>
                <a:path extrusionOk="0" h="1641" w="1641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9" name="Google Shape;15509;p67"/>
            <p:cNvSpPr/>
            <p:nvPr/>
          </p:nvSpPr>
          <p:spPr>
            <a:xfrm>
              <a:off x="3623181" y="1625090"/>
              <a:ext cx="108940" cy="108925"/>
            </a:xfrm>
            <a:custGeom>
              <a:rect b="b" l="l" r="r" t="t"/>
              <a:pathLst>
                <a:path extrusionOk="0" h="7275" w="7276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0" name="Google Shape;15510;p67"/>
            <p:cNvSpPr/>
            <p:nvPr/>
          </p:nvSpPr>
          <p:spPr>
            <a:xfrm>
              <a:off x="3517416" y="1493826"/>
              <a:ext cx="316698" cy="313225"/>
            </a:xfrm>
            <a:custGeom>
              <a:rect b="b" l="l" r="r" t="t"/>
              <a:pathLst>
                <a:path extrusionOk="0" h="20920" w="21152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1" name="Google Shape;15511;p67"/>
            <p:cNvSpPr/>
            <p:nvPr/>
          </p:nvSpPr>
          <p:spPr>
            <a:xfrm>
              <a:off x="3788133" y="1761399"/>
              <a:ext cx="73230" cy="72287"/>
            </a:xfrm>
            <a:custGeom>
              <a:rect b="b" l="l" r="r" t="t"/>
              <a:pathLst>
                <a:path extrusionOk="0" h="4828" w="4891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2" name="Google Shape;15512;p67"/>
            <p:cNvSpPr/>
            <p:nvPr/>
          </p:nvSpPr>
          <p:spPr>
            <a:xfrm>
              <a:off x="3822136" y="1761399"/>
              <a:ext cx="39198" cy="72407"/>
            </a:xfrm>
            <a:custGeom>
              <a:rect b="b" l="l" r="r" t="t"/>
              <a:pathLst>
                <a:path extrusionOk="0" h="4836" w="2618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3" name="Google Shape;15513;p67"/>
            <p:cNvSpPr/>
            <p:nvPr/>
          </p:nvSpPr>
          <p:spPr>
            <a:xfrm>
              <a:off x="3541656" y="1493781"/>
              <a:ext cx="292458" cy="313270"/>
            </a:xfrm>
            <a:custGeom>
              <a:rect b="b" l="l" r="r" t="t"/>
              <a:pathLst>
                <a:path extrusionOk="0" h="20923" w="19533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4" name="Google Shape;15514;p67"/>
            <p:cNvSpPr/>
            <p:nvPr/>
          </p:nvSpPr>
          <p:spPr>
            <a:xfrm>
              <a:off x="3834728" y="1807979"/>
              <a:ext cx="26636" cy="25708"/>
            </a:xfrm>
            <a:custGeom>
              <a:rect b="b" l="l" r="r" t="t"/>
              <a:pathLst>
                <a:path extrusionOk="0" h="1717" w="1779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5" name="Google Shape;15515;p67"/>
            <p:cNvSpPr/>
            <p:nvPr/>
          </p:nvSpPr>
          <p:spPr>
            <a:xfrm>
              <a:off x="3552047" y="1524984"/>
              <a:ext cx="68320" cy="68334"/>
            </a:xfrm>
            <a:custGeom>
              <a:rect b="b" l="l" r="r" t="t"/>
              <a:pathLst>
                <a:path extrusionOk="0" h="4564" w="4563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6" name="Google Shape;15516;p67"/>
            <p:cNvSpPr/>
            <p:nvPr/>
          </p:nvSpPr>
          <p:spPr>
            <a:xfrm>
              <a:off x="3593281" y="1566218"/>
              <a:ext cx="221623" cy="221952"/>
            </a:xfrm>
            <a:custGeom>
              <a:rect b="b" l="l" r="r" t="t"/>
              <a:pathLst>
                <a:path extrusionOk="0" h="14824" w="14802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17" name="Google Shape;15517;p67"/>
          <p:cNvGrpSpPr/>
          <p:nvPr/>
        </p:nvGrpSpPr>
        <p:grpSpPr>
          <a:xfrm>
            <a:off x="3066324" y="3350446"/>
            <a:ext cx="346598" cy="333183"/>
            <a:chOff x="3066324" y="3350446"/>
            <a:chExt cx="346598" cy="333183"/>
          </a:xfrm>
        </p:grpSpPr>
        <p:sp>
          <p:nvSpPr>
            <p:cNvPr id="15518" name="Google Shape;15518;p67"/>
            <p:cNvSpPr/>
            <p:nvPr/>
          </p:nvSpPr>
          <p:spPr>
            <a:xfrm>
              <a:off x="3077658" y="3672759"/>
              <a:ext cx="297174" cy="10735"/>
            </a:xfrm>
            <a:custGeom>
              <a:rect b="b" l="l" r="r" t="t"/>
              <a:pathLst>
                <a:path extrusionOk="0" h="717" w="19848">
                  <a:moveTo>
                    <a:pt x="562" y="0"/>
                  </a:moveTo>
                  <a:cubicBezTo>
                    <a:pt x="550" y="0"/>
                    <a:pt x="538" y="1"/>
                    <a:pt x="526" y="2"/>
                  </a:cubicBezTo>
                  <a:lnTo>
                    <a:pt x="484" y="2"/>
                  </a:lnTo>
                  <a:cubicBezTo>
                    <a:pt x="1" y="2"/>
                    <a:pt x="1" y="717"/>
                    <a:pt x="484" y="717"/>
                  </a:cubicBezTo>
                  <a:lnTo>
                    <a:pt x="526" y="717"/>
                  </a:lnTo>
                  <a:cubicBezTo>
                    <a:pt x="737" y="717"/>
                    <a:pt x="905" y="549"/>
                    <a:pt x="905" y="360"/>
                  </a:cubicBezTo>
                  <a:cubicBezTo>
                    <a:pt x="905" y="161"/>
                    <a:pt x="755" y="0"/>
                    <a:pt x="562" y="0"/>
                  </a:cubicBezTo>
                  <a:close/>
                  <a:moveTo>
                    <a:pt x="2418" y="2"/>
                  </a:moveTo>
                  <a:cubicBezTo>
                    <a:pt x="1935" y="2"/>
                    <a:pt x="1935" y="717"/>
                    <a:pt x="2418" y="717"/>
                  </a:cubicBezTo>
                  <a:lnTo>
                    <a:pt x="19364" y="717"/>
                  </a:lnTo>
                  <a:cubicBezTo>
                    <a:pt x="19848" y="717"/>
                    <a:pt x="19848" y="2"/>
                    <a:pt x="19364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9" name="Google Shape;15519;p67"/>
            <p:cNvSpPr/>
            <p:nvPr/>
          </p:nvSpPr>
          <p:spPr>
            <a:xfrm>
              <a:off x="3066324" y="3350446"/>
              <a:ext cx="346598" cy="333183"/>
            </a:xfrm>
            <a:custGeom>
              <a:rect b="b" l="l" r="r" t="t"/>
              <a:pathLst>
                <a:path extrusionOk="0" h="22253" w="23149">
                  <a:moveTo>
                    <a:pt x="12045" y="0"/>
                  </a:moveTo>
                  <a:cubicBezTo>
                    <a:pt x="12032" y="0"/>
                    <a:pt x="12019" y="0"/>
                    <a:pt x="12006" y="0"/>
                  </a:cubicBezTo>
                  <a:cubicBezTo>
                    <a:pt x="7506" y="0"/>
                    <a:pt x="3449" y="2691"/>
                    <a:pt x="1725" y="6854"/>
                  </a:cubicBezTo>
                  <a:cubicBezTo>
                    <a:pt x="1" y="11017"/>
                    <a:pt x="968" y="15811"/>
                    <a:pt x="4143" y="18985"/>
                  </a:cubicBezTo>
                  <a:cubicBezTo>
                    <a:pt x="6265" y="21122"/>
                    <a:pt x="9111" y="22253"/>
                    <a:pt x="12008" y="22253"/>
                  </a:cubicBezTo>
                  <a:cubicBezTo>
                    <a:pt x="13444" y="22253"/>
                    <a:pt x="14894" y="21974"/>
                    <a:pt x="16274" y="21403"/>
                  </a:cubicBezTo>
                  <a:cubicBezTo>
                    <a:pt x="20436" y="19679"/>
                    <a:pt x="23149" y="15621"/>
                    <a:pt x="23149" y="11122"/>
                  </a:cubicBezTo>
                  <a:cubicBezTo>
                    <a:pt x="23149" y="4975"/>
                    <a:pt x="18187" y="0"/>
                    <a:pt x="12045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0" name="Google Shape;15520;p67"/>
            <p:cNvSpPr/>
            <p:nvPr/>
          </p:nvSpPr>
          <p:spPr>
            <a:xfrm>
              <a:off x="3079545" y="3516970"/>
              <a:ext cx="333378" cy="166524"/>
            </a:xfrm>
            <a:custGeom>
              <a:rect b="b" l="l" r="r" t="t"/>
              <a:pathLst>
                <a:path extrusionOk="0" h="11122" w="22266">
                  <a:moveTo>
                    <a:pt x="1" y="0"/>
                  </a:moveTo>
                  <a:cubicBezTo>
                    <a:pt x="1" y="6139"/>
                    <a:pt x="4984" y="11122"/>
                    <a:pt x="11123" y="11122"/>
                  </a:cubicBezTo>
                  <a:cubicBezTo>
                    <a:pt x="17283" y="11122"/>
                    <a:pt x="22266" y="6139"/>
                    <a:pt x="2226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1" name="Google Shape;15521;p67"/>
            <p:cNvSpPr/>
            <p:nvPr/>
          </p:nvSpPr>
          <p:spPr>
            <a:xfrm>
              <a:off x="3079545" y="3371841"/>
              <a:ext cx="333378" cy="145143"/>
            </a:xfrm>
            <a:custGeom>
              <a:rect b="b" l="l" r="r" t="t"/>
              <a:pathLst>
                <a:path extrusionOk="0" h="9694" w="22266">
                  <a:moveTo>
                    <a:pt x="11123" y="1"/>
                  </a:moveTo>
                  <a:cubicBezTo>
                    <a:pt x="7380" y="1"/>
                    <a:pt x="3995" y="1473"/>
                    <a:pt x="1704" y="3764"/>
                  </a:cubicBezTo>
                  <a:cubicBezTo>
                    <a:pt x="590" y="5551"/>
                    <a:pt x="1" y="7591"/>
                    <a:pt x="1" y="9693"/>
                  </a:cubicBezTo>
                  <a:lnTo>
                    <a:pt x="22266" y="9693"/>
                  </a:lnTo>
                  <a:cubicBezTo>
                    <a:pt x="22266" y="7591"/>
                    <a:pt x="21677" y="5551"/>
                    <a:pt x="20563" y="3764"/>
                  </a:cubicBezTo>
                  <a:cubicBezTo>
                    <a:pt x="18250" y="1473"/>
                    <a:pt x="14886" y="1"/>
                    <a:pt x="11123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2" name="Google Shape;15522;p67"/>
            <p:cNvSpPr/>
            <p:nvPr/>
          </p:nvSpPr>
          <p:spPr>
            <a:xfrm>
              <a:off x="3188784" y="3371841"/>
              <a:ext cx="224138" cy="145143"/>
            </a:xfrm>
            <a:custGeom>
              <a:rect b="b" l="l" r="r" t="t"/>
              <a:pathLst>
                <a:path extrusionOk="0" h="9694" w="14970">
                  <a:moveTo>
                    <a:pt x="3827" y="1"/>
                  </a:moveTo>
                  <a:cubicBezTo>
                    <a:pt x="2544" y="1"/>
                    <a:pt x="1241" y="190"/>
                    <a:pt x="0" y="526"/>
                  </a:cubicBezTo>
                  <a:cubicBezTo>
                    <a:pt x="3007" y="2608"/>
                    <a:pt x="4794" y="6035"/>
                    <a:pt x="4794" y="9693"/>
                  </a:cubicBezTo>
                  <a:lnTo>
                    <a:pt x="14970" y="9693"/>
                  </a:lnTo>
                  <a:cubicBezTo>
                    <a:pt x="14970" y="7591"/>
                    <a:pt x="14381" y="5551"/>
                    <a:pt x="13267" y="3764"/>
                  </a:cubicBezTo>
                  <a:cubicBezTo>
                    <a:pt x="10954" y="1473"/>
                    <a:pt x="7590" y="1"/>
                    <a:pt x="382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3" name="Google Shape;15523;p67"/>
            <p:cNvSpPr/>
            <p:nvPr/>
          </p:nvSpPr>
          <p:spPr>
            <a:xfrm>
              <a:off x="3079545" y="3516970"/>
              <a:ext cx="333378" cy="144814"/>
            </a:xfrm>
            <a:custGeom>
              <a:rect b="b" l="l" r="r" t="t"/>
              <a:pathLst>
                <a:path extrusionOk="0" h="9672" w="22266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4016" y="8221"/>
                    <a:pt x="7380" y="9671"/>
                    <a:pt x="11123" y="9671"/>
                  </a:cubicBezTo>
                  <a:cubicBezTo>
                    <a:pt x="14886" y="9671"/>
                    <a:pt x="18250" y="8221"/>
                    <a:pt x="20563" y="5908"/>
                  </a:cubicBezTo>
                  <a:cubicBezTo>
                    <a:pt x="21677" y="4142"/>
                    <a:pt x="22266" y="2081"/>
                    <a:pt x="222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4" name="Google Shape;15524;p67"/>
            <p:cNvSpPr/>
            <p:nvPr/>
          </p:nvSpPr>
          <p:spPr>
            <a:xfrm>
              <a:off x="3079545" y="3516970"/>
              <a:ext cx="181018" cy="136938"/>
            </a:xfrm>
            <a:custGeom>
              <a:rect b="b" l="l" r="r" t="t"/>
              <a:pathLst>
                <a:path extrusionOk="0" h="9146" w="1209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3260" y="7443"/>
                    <a:pt x="5194" y="8557"/>
                    <a:pt x="7296" y="9146"/>
                  </a:cubicBezTo>
                  <a:cubicBezTo>
                    <a:pt x="10303" y="7064"/>
                    <a:pt x="12090" y="3658"/>
                    <a:pt x="12090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5" name="Google Shape;15525;p67"/>
            <p:cNvSpPr/>
            <p:nvPr/>
          </p:nvSpPr>
          <p:spPr>
            <a:xfrm>
              <a:off x="3079545" y="3430084"/>
              <a:ext cx="333378" cy="173771"/>
            </a:xfrm>
            <a:custGeom>
              <a:rect b="b" l="l" r="r" t="t"/>
              <a:pathLst>
                <a:path extrusionOk="0" h="11606" w="22266">
                  <a:moveTo>
                    <a:pt x="11123" y="0"/>
                  </a:moveTo>
                  <a:cubicBezTo>
                    <a:pt x="4984" y="0"/>
                    <a:pt x="1" y="2586"/>
                    <a:pt x="1" y="5803"/>
                  </a:cubicBezTo>
                  <a:cubicBezTo>
                    <a:pt x="1" y="8999"/>
                    <a:pt x="4984" y="11606"/>
                    <a:pt x="11123" y="11606"/>
                  </a:cubicBezTo>
                  <a:cubicBezTo>
                    <a:pt x="17262" y="11606"/>
                    <a:pt x="22266" y="8999"/>
                    <a:pt x="22266" y="5803"/>
                  </a:cubicBezTo>
                  <a:cubicBezTo>
                    <a:pt x="22266" y="258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6" name="Google Shape;15526;p67"/>
            <p:cNvSpPr/>
            <p:nvPr/>
          </p:nvSpPr>
          <p:spPr>
            <a:xfrm>
              <a:off x="3079545" y="3444563"/>
              <a:ext cx="333378" cy="144814"/>
            </a:xfrm>
            <a:custGeom>
              <a:rect b="b" l="l" r="r" t="t"/>
              <a:pathLst>
                <a:path extrusionOk="0" h="9672" w="22266">
                  <a:moveTo>
                    <a:pt x="11123" y="0"/>
                  </a:moveTo>
                  <a:cubicBezTo>
                    <a:pt x="4984" y="0"/>
                    <a:pt x="1" y="2166"/>
                    <a:pt x="1" y="4836"/>
                  </a:cubicBezTo>
                  <a:cubicBezTo>
                    <a:pt x="1" y="7506"/>
                    <a:pt x="4984" y="9672"/>
                    <a:pt x="11123" y="9672"/>
                  </a:cubicBezTo>
                  <a:cubicBezTo>
                    <a:pt x="17262" y="9672"/>
                    <a:pt x="22266" y="7506"/>
                    <a:pt x="22266" y="4836"/>
                  </a:cubicBezTo>
                  <a:cubicBezTo>
                    <a:pt x="22266" y="216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7" name="Google Shape;15527;p67"/>
            <p:cNvSpPr/>
            <p:nvPr/>
          </p:nvSpPr>
          <p:spPr>
            <a:xfrm>
              <a:off x="3079545" y="3444563"/>
              <a:ext cx="186692" cy="144814"/>
            </a:xfrm>
            <a:custGeom>
              <a:rect b="b" l="l" r="r" t="t"/>
              <a:pathLst>
                <a:path extrusionOk="0" h="9672" w="12469">
                  <a:moveTo>
                    <a:pt x="10997" y="0"/>
                  </a:moveTo>
                  <a:cubicBezTo>
                    <a:pt x="4899" y="21"/>
                    <a:pt x="1" y="2187"/>
                    <a:pt x="1" y="4836"/>
                  </a:cubicBezTo>
                  <a:cubicBezTo>
                    <a:pt x="1" y="7485"/>
                    <a:pt x="4899" y="9630"/>
                    <a:pt x="10997" y="9672"/>
                  </a:cubicBezTo>
                  <a:cubicBezTo>
                    <a:pt x="12468" y="6602"/>
                    <a:pt x="12468" y="3049"/>
                    <a:pt x="1099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28" name="Google Shape;15528;p67"/>
          <p:cNvGrpSpPr/>
          <p:nvPr/>
        </p:nvGrpSpPr>
        <p:grpSpPr>
          <a:xfrm>
            <a:off x="1282755" y="1952089"/>
            <a:ext cx="363278" cy="363338"/>
            <a:chOff x="1282755" y="1952089"/>
            <a:chExt cx="363278" cy="363338"/>
          </a:xfrm>
        </p:grpSpPr>
        <p:sp>
          <p:nvSpPr>
            <p:cNvPr id="15529" name="Google Shape;15529;p67"/>
            <p:cNvSpPr/>
            <p:nvPr/>
          </p:nvSpPr>
          <p:spPr>
            <a:xfrm>
              <a:off x="1282755" y="1952089"/>
              <a:ext cx="359924" cy="363338"/>
            </a:xfrm>
            <a:custGeom>
              <a:rect b="b" l="l" r="r" t="t"/>
              <a:pathLst>
                <a:path extrusionOk="0" h="24267" w="24039">
                  <a:moveTo>
                    <a:pt x="9104" y="6354"/>
                  </a:moveTo>
                  <a:lnTo>
                    <a:pt x="11711" y="7847"/>
                  </a:lnTo>
                  <a:lnTo>
                    <a:pt x="9104" y="9340"/>
                  </a:lnTo>
                  <a:lnTo>
                    <a:pt x="9104" y="6354"/>
                  </a:lnTo>
                  <a:close/>
                  <a:moveTo>
                    <a:pt x="15747" y="6354"/>
                  </a:moveTo>
                  <a:lnTo>
                    <a:pt x="15747" y="9340"/>
                  </a:lnTo>
                  <a:lnTo>
                    <a:pt x="13140" y="7847"/>
                  </a:lnTo>
                  <a:lnTo>
                    <a:pt x="15747" y="6354"/>
                  </a:lnTo>
                  <a:close/>
                  <a:moveTo>
                    <a:pt x="19431" y="4777"/>
                  </a:moveTo>
                  <a:cubicBezTo>
                    <a:pt x="22823" y="4777"/>
                    <a:pt x="24038" y="9305"/>
                    <a:pt x="21066" y="10980"/>
                  </a:cubicBezTo>
                  <a:lnTo>
                    <a:pt x="19868" y="11673"/>
                  </a:lnTo>
                  <a:lnTo>
                    <a:pt x="16483" y="9739"/>
                  </a:lnTo>
                  <a:lnTo>
                    <a:pt x="16483" y="5934"/>
                  </a:lnTo>
                  <a:cubicBezTo>
                    <a:pt x="17450" y="5450"/>
                    <a:pt x="18102" y="4777"/>
                    <a:pt x="19384" y="4777"/>
                  </a:cubicBezTo>
                  <a:cubicBezTo>
                    <a:pt x="19400" y="4777"/>
                    <a:pt x="19416" y="4777"/>
                    <a:pt x="19431" y="4777"/>
                  </a:cubicBezTo>
                  <a:close/>
                  <a:moveTo>
                    <a:pt x="5422" y="4777"/>
                  </a:moveTo>
                  <a:cubicBezTo>
                    <a:pt x="5430" y="4777"/>
                    <a:pt x="5437" y="4777"/>
                    <a:pt x="5445" y="4777"/>
                  </a:cubicBezTo>
                  <a:cubicBezTo>
                    <a:pt x="6749" y="4777"/>
                    <a:pt x="7422" y="5471"/>
                    <a:pt x="8389" y="5955"/>
                  </a:cubicBezTo>
                  <a:lnTo>
                    <a:pt x="8389" y="9760"/>
                  </a:lnTo>
                  <a:lnTo>
                    <a:pt x="5004" y="11694"/>
                  </a:lnTo>
                  <a:lnTo>
                    <a:pt x="3784" y="11001"/>
                  </a:lnTo>
                  <a:cubicBezTo>
                    <a:pt x="827" y="9302"/>
                    <a:pt x="2034" y="4777"/>
                    <a:pt x="5422" y="4777"/>
                  </a:cubicBezTo>
                  <a:close/>
                  <a:moveTo>
                    <a:pt x="16462" y="10559"/>
                  </a:moveTo>
                  <a:lnTo>
                    <a:pt x="19132" y="12094"/>
                  </a:lnTo>
                  <a:lnTo>
                    <a:pt x="16462" y="13608"/>
                  </a:lnTo>
                  <a:lnTo>
                    <a:pt x="16462" y="10559"/>
                  </a:lnTo>
                  <a:close/>
                  <a:moveTo>
                    <a:pt x="8389" y="10580"/>
                  </a:moveTo>
                  <a:lnTo>
                    <a:pt x="8389" y="13629"/>
                  </a:lnTo>
                  <a:lnTo>
                    <a:pt x="5719" y="12094"/>
                  </a:lnTo>
                  <a:lnTo>
                    <a:pt x="8389" y="10580"/>
                  </a:lnTo>
                  <a:close/>
                  <a:moveTo>
                    <a:pt x="12425" y="8246"/>
                  </a:moveTo>
                  <a:lnTo>
                    <a:pt x="15747" y="10160"/>
                  </a:lnTo>
                  <a:lnTo>
                    <a:pt x="15747" y="14028"/>
                  </a:lnTo>
                  <a:lnTo>
                    <a:pt x="12425" y="15920"/>
                  </a:lnTo>
                  <a:lnTo>
                    <a:pt x="9083" y="14028"/>
                  </a:lnTo>
                  <a:lnTo>
                    <a:pt x="9083" y="10160"/>
                  </a:lnTo>
                  <a:lnTo>
                    <a:pt x="12425" y="8246"/>
                  </a:lnTo>
                  <a:close/>
                  <a:moveTo>
                    <a:pt x="9104" y="14848"/>
                  </a:moveTo>
                  <a:lnTo>
                    <a:pt x="11711" y="16341"/>
                  </a:lnTo>
                  <a:lnTo>
                    <a:pt x="9104" y="17834"/>
                  </a:lnTo>
                  <a:lnTo>
                    <a:pt x="9104" y="14848"/>
                  </a:lnTo>
                  <a:close/>
                  <a:moveTo>
                    <a:pt x="15747" y="14848"/>
                  </a:moveTo>
                  <a:lnTo>
                    <a:pt x="15747" y="17834"/>
                  </a:lnTo>
                  <a:lnTo>
                    <a:pt x="13140" y="16341"/>
                  </a:lnTo>
                  <a:lnTo>
                    <a:pt x="15747" y="14848"/>
                  </a:lnTo>
                  <a:close/>
                  <a:moveTo>
                    <a:pt x="19847" y="12493"/>
                  </a:moveTo>
                  <a:lnTo>
                    <a:pt x="21066" y="13187"/>
                  </a:lnTo>
                  <a:cubicBezTo>
                    <a:pt x="22643" y="14112"/>
                    <a:pt x="23211" y="16131"/>
                    <a:pt x="22286" y="17728"/>
                  </a:cubicBezTo>
                  <a:cubicBezTo>
                    <a:pt x="21677" y="18805"/>
                    <a:pt x="20553" y="19414"/>
                    <a:pt x="19395" y="19414"/>
                  </a:cubicBezTo>
                  <a:cubicBezTo>
                    <a:pt x="18835" y="19414"/>
                    <a:pt x="18266" y="19271"/>
                    <a:pt x="17745" y="18969"/>
                  </a:cubicBezTo>
                  <a:lnTo>
                    <a:pt x="17745" y="18990"/>
                  </a:lnTo>
                  <a:lnTo>
                    <a:pt x="16462" y="18254"/>
                  </a:lnTo>
                  <a:lnTo>
                    <a:pt x="16462" y="14428"/>
                  </a:lnTo>
                  <a:lnTo>
                    <a:pt x="19847" y="12493"/>
                  </a:lnTo>
                  <a:close/>
                  <a:moveTo>
                    <a:pt x="12425" y="16761"/>
                  </a:moveTo>
                  <a:lnTo>
                    <a:pt x="15747" y="18653"/>
                  </a:lnTo>
                  <a:lnTo>
                    <a:pt x="15747" y="20146"/>
                  </a:lnTo>
                  <a:cubicBezTo>
                    <a:pt x="15747" y="21975"/>
                    <a:pt x="14254" y="23468"/>
                    <a:pt x="12425" y="23468"/>
                  </a:cubicBezTo>
                  <a:cubicBezTo>
                    <a:pt x="10575" y="23468"/>
                    <a:pt x="9104" y="21975"/>
                    <a:pt x="9104" y="20146"/>
                  </a:cubicBezTo>
                  <a:lnTo>
                    <a:pt x="9104" y="18653"/>
                  </a:lnTo>
                  <a:lnTo>
                    <a:pt x="12425" y="16761"/>
                  </a:lnTo>
                  <a:close/>
                  <a:moveTo>
                    <a:pt x="12456" y="1"/>
                  </a:moveTo>
                  <a:cubicBezTo>
                    <a:pt x="10392" y="1"/>
                    <a:pt x="8375" y="1555"/>
                    <a:pt x="8389" y="4042"/>
                  </a:cubicBezTo>
                  <a:lnTo>
                    <a:pt x="8389" y="5114"/>
                  </a:lnTo>
                  <a:lnTo>
                    <a:pt x="7443" y="4588"/>
                  </a:lnTo>
                  <a:cubicBezTo>
                    <a:pt x="6831" y="4256"/>
                    <a:pt x="6173" y="4098"/>
                    <a:pt x="5524" y="4098"/>
                  </a:cubicBezTo>
                  <a:cubicBezTo>
                    <a:pt x="4123" y="4098"/>
                    <a:pt x="2766" y="4836"/>
                    <a:pt x="2018" y="6144"/>
                  </a:cubicBezTo>
                  <a:cubicBezTo>
                    <a:pt x="925" y="8036"/>
                    <a:pt x="1556" y="10475"/>
                    <a:pt x="3427" y="11610"/>
                  </a:cubicBezTo>
                  <a:lnTo>
                    <a:pt x="4289" y="12094"/>
                  </a:lnTo>
                  <a:lnTo>
                    <a:pt x="3427" y="12577"/>
                  </a:lnTo>
                  <a:cubicBezTo>
                    <a:pt x="0" y="14554"/>
                    <a:pt x="1156" y="19768"/>
                    <a:pt x="5109" y="20104"/>
                  </a:cubicBezTo>
                  <a:lnTo>
                    <a:pt x="5130" y="20104"/>
                  </a:lnTo>
                  <a:cubicBezTo>
                    <a:pt x="5571" y="20104"/>
                    <a:pt x="5592" y="19452"/>
                    <a:pt x="5172" y="19389"/>
                  </a:cubicBezTo>
                  <a:cubicBezTo>
                    <a:pt x="1913" y="19116"/>
                    <a:pt x="967" y="14806"/>
                    <a:pt x="3784" y="13187"/>
                  </a:cubicBezTo>
                  <a:lnTo>
                    <a:pt x="5004" y="12493"/>
                  </a:lnTo>
                  <a:lnTo>
                    <a:pt x="8389" y="14428"/>
                  </a:lnTo>
                  <a:lnTo>
                    <a:pt x="8389" y="18233"/>
                  </a:lnTo>
                  <a:cubicBezTo>
                    <a:pt x="7253" y="18864"/>
                    <a:pt x="6980" y="19095"/>
                    <a:pt x="6433" y="19263"/>
                  </a:cubicBezTo>
                  <a:cubicBezTo>
                    <a:pt x="5988" y="19356"/>
                    <a:pt x="6116" y="19972"/>
                    <a:pt x="6484" y="19972"/>
                  </a:cubicBezTo>
                  <a:cubicBezTo>
                    <a:pt x="6533" y="19972"/>
                    <a:pt x="6587" y="19961"/>
                    <a:pt x="6644" y="19936"/>
                  </a:cubicBezTo>
                  <a:cubicBezTo>
                    <a:pt x="7295" y="19747"/>
                    <a:pt x="7611" y="19494"/>
                    <a:pt x="8389" y="19053"/>
                  </a:cubicBezTo>
                  <a:lnTo>
                    <a:pt x="8389" y="20125"/>
                  </a:lnTo>
                  <a:cubicBezTo>
                    <a:pt x="8326" y="22396"/>
                    <a:pt x="10155" y="24267"/>
                    <a:pt x="12425" y="24267"/>
                  </a:cubicBezTo>
                  <a:cubicBezTo>
                    <a:pt x="14696" y="24267"/>
                    <a:pt x="16525" y="22396"/>
                    <a:pt x="16462" y="20125"/>
                  </a:cubicBezTo>
                  <a:lnTo>
                    <a:pt x="16462" y="19074"/>
                  </a:lnTo>
                  <a:cubicBezTo>
                    <a:pt x="17093" y="19368"/>
                    <a:pt x="17913" y="20125"/>
                    <a:pt x="19384" y="20125"/>
                  </a:cubicBezTo>
                  <a:cubicBezTo>
                    <a:pt x="21235" y="20125"/>
                    <a:pt x="22832" y="18885"/>
                    <a:pt x="23316" y="17119"/>
                  </a:cubicBezTo>
                  <a:cubicBezTo>
                    <a:pt x="23779" y="15332"/>
                    <a:pt x="23001" y="13481"/>
                    <a:pt x="21403" y="12556"/>
                  </a:cubicBezTo>
                  <a:lnTo>
                    <a:pt x="21403" y="12577"/>
                  </a:lnTo>
                  <a:lnTo>
                    <a:pt x="20562" y="12094"/>
                  </a:lnTo>
                  <a:lnTo>
                    <a:pt x="21403" y="11610"/>
                  </a:lnTo>
                  <a:cubicBezTo>
                    <a:pt x="23337" y="10496"/>
                    <a:pt x="24010" y="8036"/>
                    <a:pt x="22917" y="6081"/>
                  </a:cubicBezTo>
                  <a:cubicBezTo>
                    <a:pt x="22167" y="4780"/>
                    <a:pt x="20800" y="4050"/>
                    <a:pt x="19396" y="4050"/>
                  </a:cubicBezTo>
                  <a:cubicBezTo>
                    <a:pt x="18713" y="4050"/>
                    <a:pt x="18021" y="4223"/>
                    <a:pt x="17387" y="4588"/>
                  </a:cubicBezTo>
                  <a:lnTo>
                    <a:pt x="16462" y="5114"/>
                  </a:lnTo>
                  <a:cubicBezTo>
                    <a:pt x="16441" y="4231"/>
                    <a:pt x="16504" y="3831"/>
                    <a:pt x="16357" y="3159"/>
                  </a:cubicBezTo>
                  <a:cubicBezTo>
                    <a:pt x="16322" y="2958"/>
                    <a:pt x="16171" y="2869"/>
                    <a:pt x="16017" y="2869"/>
                  </a:cubicBezTo>
                  <a:cubicBezTo>
                    <a:pt x="15800" y="2869"/>
                    <a:pt x="15577" y="3044"/>
                    <a:pt x="15663" y="3327"/>
                  </a:cubicBezTo>
                  <a:cubicBezTo>
                    <a:pt x="15789" y="3894"/>
                    <a:pt x="15726" y="4210"/>
                    <a:pt x="15747" y="5513"/>
                  </a:cubicBezTo>
                  <a:lnTo>
                    <a:pt x="12425" y="7426"/>
                  </a:lnTo>
                  <a:lnTo>
                    <a:pt x="9083" y="5513"/>
                  </a:lnTo>
                  <a:lnTo>
                    <a:pt x="9083" y="4042"/>
                  </a:lnTo>
                  <a:cubicBezTo>
                    <a:pt x="9083" y="1991"/>
                    <a:pt x="10748" y="706"/>
                    <a:pt x="12449" y="706"/>
                  </a:cubicBezTo>
                  <a:cubicBezTo>
                    <a:pt x="13451" y="706"/>
                    <a:pt x="14465" y="1152"/>
                    <a:pt x="15159" y="2149"/>
                  </a:cubicBezTo>
                  <a:cubicBezTo>
                    <a:pt x="15233" y="2280"/>
                    <a:pt x="15341" y="2333"/>
                    <a:pt x="15448" y="2333"/>
                  </a:cubicBezTo>
                  <a:cubicBezTo>
                    <a:pt x="15703" y="2333"/>
                    <a:pt x="15954" y="2031"/>
                    <a:pt x="15747" y="1750"/>
                  </a:cubicBezTo>
                  <a:cubicBezTo>
                    <a:pt x="14905" y="541"/>
                    <a:pt x="13672" y="1"/>
                    <a:pt x="1245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0" name="Google Shape;15530;p67"/>
            <p:cNvSpPr/>
            <p:nvPr/>
          </p:nvSpPr>
          <p:spPr>
            <a:xfrm>
              <a:off x="1437900" y="2104404"/>
              <a:ext cx="61118" cy="57644"/>
            </a:xfrm>
            <a:custGeom>
              <a:rect b="b" l="l" r="r" t="t"/>
              <a:pathLst>
                <a:path extrusionOk="0" h="3850" w="4082">
                  <a:moveTo>
                    <a:pt x="2068" y="1"/>
                  </a:moveTo>
                  <a:cubicBezTo>
                    <a:pt x="1176" y="1"/>
                    <a:pt x="288" y="589"/>
                    <a:pt x="150" y="1690"/>
                  </a:cubicBezTo>
                  <a:cubicBezTo>
                    <a:pt x="1" y="2980"/>
                    <a:pt x="1036" y="3849"/>
                    <a:pt x="2094" y="3849"/>
                  </a:cubicBezTo>
                  <a:cubicBezTo>
                    <a:pt x="2673" y="3849"/>
                    <a:pt x="3259" y="3588"/>
                    <a:pt x="3661" y="2993"/>
                  </a:cubicBezTo>
                  <a:cubicBezTo>
                    <a:pt x="3998" y="2489"/>
                    <a:pt x="4082" y="1837"/>
                    <a:pt x="3871" y="1269"/>
                  </a:cubicBezTo>
                  <a:cubicBezTo>
                    <a:pt x="3556" y="409"/>
                    <a:pt x="2811" y="1"/>
                    <a:pt x="2068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1" name="Google Shape;15531;p67"/>
            <p:cNvSpPr/>
            <p:nvPr/>
          </p:nvSpPr>
          <p:spPr>
            <a:xfrm>
              <a:off x="1286214" y="2015019"/>
              <a:ext cx="61148" cy="47313"/>
            </a:xfrm>
            <a:custGeom>
              <a:rect b="b" l="l" r="r" t="t"/>
              <a:pathLst>
                <a:path extrusionOk="0" h="3160" w="4084">
                  <a:moveTo>
                    <a:pt x="2042" y="0"/>
                  </a:moveTo>
                  <a:cubicBezTo>
                    <a:pt x="1945" y="0"/>
                    <a:pt x="1846" y="9"/>
                    <a:pt x="1745" y="28"/>
                  </a:cubicBezTo>
                  <a:cubicBezTo>
                    <a:pt x="358" y="301"/>
                    <a:pt x="0" y="2109"/>
                    <a:pt x="1157" y="2887"/>
                  </a:cubicBezTo>
                  <a:cubicBezTo>
                    <a:pt x="1325" y="2992"/>
                    <a:pt x="1493" y="3076"/>
                    <a:pt x="1661" y="3118"/>
                  </a:cubicBezTo>
                  <a:cubicBezTo>
                    <a:pt x="1784" y="3146"/>
                    <a:pt x="1907" y="3160"/>
                    <a:pt x="2029" y="3160"/>
                  </a:cubicBezTo>
                  <a:cubicBezTo>
                    <a:pt x="2549" y="3160"/>
                    <a:pt x="3036" y="2910"/>
                    <a:pt x="3343" y="2467"/>
                  </a:cubicBezTo>
                  <a:cubicBezTo>
                    <a:pt x="4083" y="1396"/>
                    <a:pt x="3254" y="0"/>
                    <a:pt x="2042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2" name="Google Shape;15532;p67"/>
            <p:cNvSpPr/>
            <p:nvPr/>
          </p:nvSpPr>
          <p:spPr>
            <a:xfrm>
              <a:off x="1595396" y="2201696"/>
              <a:ext cx="50637" cy="47253"/>
            </a:xfrm>
            <a:custGeom>
              <a:rect b="b" l="l" r="r" t="t"/>
              <a:pathLst>
                <a:path extrusionOk="0" h="3156" w="3382">
                  <a:moveTo>
                    <a:pt x="1753" y="0"/>
                  </a:moveTo>
                  <a:cubicBezTo>
                    <a:pt x="1055" y="0"/>
                    <a:pt x="357" y="437"/>
                    <a:pt x="206" y="1289"/>
                  </a:cubicBezTo>
                  <a:cubicBezTo>
                    <a:pt x="0" y="2388"/>
                    <a:pt x="872" y="3155"/>
                    <a:pt x="1771" y="3155"/>
                  </a:cubicBezTo>
                  <a:cubicBezTo>
                    <a:pt x="2247" y="3155"/>
                    <a:pt x="2731" y="2940"/>
                    <a:pt x="3066" y="2445"/>
                  </a:cubicBezTo>
                  <a:cubicBezTo>
                    <a:pt x="3297" y="2088"/>
                    <a:pt x="3381" y="1625"/>
                    <a:pt x="3276" y="1205"/>
                  </a:cubicBezTo>
                  <a:cubicBezTo>
                    <a:pt x="3081" y="395"/>
                    <a:pt x="2417" y="0"/>
                    <a:pt x="175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3" name="Google Shape;15533;p67"/>
            <p:cNvSpPr/>
            <p:nvPr/>
          </p:nvSpPr>
          <p:spPr>
            <a:xfrm>
              <a:off x="1452034" y="2121653"/>
              <a:ext cx="46984" cy="40276"/>
            </a:xfrm>
            <a:custGeom>
              <a:rect b="b" l="l" r="r" t="t"/>
              <a:pathLst>
                <a:path extrusionOk="0" h="2690" w="3138">
                  <a:moveTo>
                    <a:pt x="2267" y="1"/>
                  </a:moveTo>
                  <a:cubicBezTo>
                    <a:pt x="1007" y="1"/>
                    <a:pt x="1" y="1266"/>
                    <a:pt x="468" y="2577"/>
                  </a:cubicBezTo>
                  <a:cubicBezTo>
                    <a:pt x="679" y="2653"/>
                    <a:pt x="898" y="2690"/>
                    <a:pt x="1115" y="2690"/>
                  </a:cubicBezTo>
                  <a:cubicBezTo>
                    <a:pt x="1737" y="2690"/>
                    <a:pt x="2343" y="2387"/>
                    <a:pt x="2717" y="1841"/>
                  </a:cubicBezTo>
                  <a:cubicBezTo>
                    <a:pt x="3054" y="1337"/>
                    <a:pt x="3138" y="685"/>
                    <a:pt x="2927" y="117"/>
                  </a:cubicBezTo>
                  <a:cubicBezTo>
                    <a:pt x="2704" y="37"/>
                    <a:pt x="2482" y="1"/>
                    <a:pt x="226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4" name="Google Shape;15534;p67"/>
            <p:cNvSpPr/>
            <p:nvPr/>
          </p:nvSpPr>
          <p:spPr>
            <a:xfrm>
              <a:off x="1307445" y="2032701"/>
              <a:ext cx="33868" cy="29631"/>
            </a:xfrm>
            <a:custGeom>
              <a:rect b="b" l="l" r="r" t="t"/>
              <a:pathLst>
                <a:path extrusionOk="0" h="1979" w="2262">
                  <a:moveTo>
                    <a:pt x="1779" y="1"/>
                  </a:moveTo>
                  <a:cubicBezTo>
                    <a:pt x="788" y="1"/>
                    <a:pt x="0" y="927"/>
                    <a:pt x="243" y="1937"/>
                  </a:cubicBezTo>
                  <a:cubicBezTo>
                    <a:pt x="366" y="1965"/>
                    <a:pt x="489" y="1979"/>
                    <a:pt x="611" y="1979"/>
                  </a:cubicBezTo>
                  <a:cubicBezTo>
                    <a:pt x="1131" y="1979"/>
                    <a:pt x="1618" y="1729"/>
                    <a:pt x="1925" y="1286"/>
                  </a:cubicBezTo>
                  <a:cubicBezTo>
                    <a:pt x="2177" y="928"/>
                    <a:pt x="2262" y="466"/>
                    <a:pt x="2156" y="45"/>
                  </a:cubicBezTo>
                  <a:cubicBezTo>
                    <a:pt x="2029" y="15"/>
                    <a:pt x="1903" y="1"/>
                    <a:pt x="17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5" name="Google Shape;15535;p67"/>
            <p:cNvSpPr/>
            <p:nvPr/>
          </p:nvSpPr>
          <p:spPr>
            <a:xfrm>
              <a:off x="1612464" y="2219064"/>
              <a:ext cx="33568" cy="29750"/>
            </a:xfrm>
            <a:custGeom>
              <a:rect b="b" l="l" r="r" t="t"/>
              <a:pathLst>
                <a:path extrusionOk="0" h="1987" w="2242">
                  <a:moveTo>
                    <a:pt x="1765" y="0"/>
                  </a:moveTo>
                  <a:cubicBezTo>
                    <a:pt x="789" y="0"/>
                    <a:pt x="1" y="927"/>
                    <a:pt x="244" y="1937"/>
                  </a:cubicBezTo>
                  <a:cubicBezTo>
                    <a:pt x="369" y="1970"/>
                    <a:pt x="495" y="1986"/>
                    <a:pt x="621" y="1986"/>
                  </a:cubicBezTo>
                  <a:cubicBezTo>
                    <a:pt x="1129" y="1986"/>
                    <a:pt x="1622" y="1723"/>
                    <a:pt x="1926" y="1285"/>
                  </a:cubicBezTo>
                  <a:cubicBezTo>
                    <a:pt x="2178" y="928"/>
                    <a:pt x="2241" y="465"/>
                    <a:pt x="2136" y="45"/>
                  </a:cubicBezTo>
                  <a:cubicBezTo>
                    <a:pt x="2011" y="14"/>
                    <a:pt x="1886" y="0"/>
                    <a:pt x="1765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36" name="Google Shape;15536;p67"/>
          <p:cNvGrpSpPr/>
          <p:nvPr/>
        </p:nvGrpSpPr>
        <p:grpSpPr>
          <a:xfrm>
            <a:off x="3510094" y="2909281"/>
            <a:ext cx="355133" cy="343574"/>
            <a:chOff x="3510094" y="2909281"/>
            <a:chExt cx="355133" cy="343574"/>
          </a:xfrm>
        </p:grpSpPr>
        <p:sp>
          <p:nvSpPr>
            <p:cNvPr id="15537" name="Google Shape;15537;p67"/>
            <p:cNvSpPr/>
            <p:nvPr/>
          </p:nvSpPr>
          <p:spPr>
            <a:xfrm>
              <a:off x="3583205" y="3134527"/>
              <a:ext cx="50652" cy="47523"/>
            </a:xfrm>
            <a:custGeom>
              <a:rect b="b" l="l" r="r" t="t"/>
              <a:pathLst>
                <a:path extrusionOk="0" h="3174" w="3383">
                  <a:moveTo>
                    <a:pt x="2785" y="0"/>
                  </a:moveTo>
                  <a:cubicBezTo>
                    <a:pt x="2689" y="0"/>
                    <a:pt x="2590" y="37"/>
                    <a:pt x="2503" y="125"/>
                  </a:cubicBezTo>
                  <a:lnTo>
                    <a:pt x="148" y="2479"/>
                  </a:lnTo>
                  <a:cubicBezTo>
                    <a:pt x="1" y="2626"/>
                    <a:pt x="1" y="2900"/>
                    <a:pt x="148" y="3047"/>
                  </a:cubicBezTo>
                  <a:cubicBezTo>
                    <a:pt x="232" y="3131"/>
                    <a:pt x="337" y="3173"/>
                    <a:pt x="442" y="3173"/>
                  </a:cubicBezTo>
                  <a:cubicBezTo>
                    <a:pt x="547" y="3173"/>
                    <a:pt x="652" y="3131"/>
                    <a:pt x="737" y="3047"/>
                  </a:cubicBezTo>
                  <a:lnTo>
                    <a:pt x="3091" y="713"/>
                  </a:lnTo>
                  <a:cubicBezTo>
                    <a:pt x="3382" y="406"/>
                    <a:pt x="3102" y="0"/>
                    <a:pt x="2785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8" name="Google Shape;15538;p67"/>
            <p:cNvSpPr/>
            <p:nvPr/>
          </p:nvSpPr>
          <p:spPr>
            <a:xfrm>
              <a:off x="3655746" y="2909281"/>
              <a:ext cx="209480" cy="192127"/>
            </a:xfrm>
            <a:custGeom>
              <a:rect b="b" l="l" r="r" t="t"/>
              <a:pathLst>
                <a:path extrusionOk="0" h="12832" w="13991">
                  <a:moveTo>
                    <a:pt x="12033" y="1"/>
                  </a:moveTo>
                  <a:cubicBezTo>
                    <a:pt x="11708" y="1"/>
                    <a:pt x="11370" y="133"/>
                    <a:pt x="11071" y="452"/>
                  </a:cubicBezTo>
                  <a:lnTo>
                    <a:pt x="1043" y="10501"/>
                  </a:lnTo>
                  <a:cubicBezTo>
                    <a:pt x="1" y="11447"/>
                    <a:pt x="901" y="12832"/>
                    <a:pt x="1947" y="12832"/>
                  </a:cubicBezTo>
                  <a:cubicBezTo>
                    <a:pt x="2273" y="12832"/>
                    <a:pt x="2614" y="12697"/>
                    <a:pt x="2914" y="12372"/>
                  </a:cubicBezTo>
                  <a:lnTo>
                    <a:pt x="12963" y="2323"/>
                  </a:lnTo>
                  <a:lnTo>
                    <a:pt x="12963" y="2344"/>
                  </a:lnTo>
                  <a:cubicBezTo>
                    <a:pt x="13991" y="1381"/>
                    <a:pt x="13082" y="1"/>
                    <a:pt x="12033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9" name="Google Shape;15539;p67"/>
            <p:cNvSpPr/>
            <p:nvPr/>
          </p:nvSpPr>
          <p:spPr>
            <a:xfrm>
              <a:off x="3673863" y="2923430"/>
              <a:ext cx="184806" cy="179550"/>
            </a:xfrm>
            <a:custGeom>
              <a:rect b="b" l="l" r="r" t="t"/>
              <a:pathLst>
                <a:path extrusionOk="0" h="11992" w="12343">
                  <a:moveTo>
                    <a:pt x="11464" y="0"/>
                  </a:moveTo>
                  <a:cubicBezTo>
                    <a:pt x="11187" y="0"/>
                    <a:pt x="10921" y="162"/>
                    <a:pt x="10807" y="453"/>
                  </a:cubicBezTo>
                  <a:lnTo>
                    <a:pt x="758" y="10481"/>
                  </a:lnTo>
                  <a:cubicBezTo>
                    <a:pt x="190" y="10649"/>
                    <a:pt x="1" y="11343"/>
                    <a:pt x="421" y="11764"/>
                  </a:cubicBezTo>
                  <a:cubicBezTo>
                    <a:pt x="577" y="11920"/>
                    <a:pt x="774" y="11992"/>
                    <a:pt x="967" y="11992"/>
                  </a:cubicBezTo>
                  <a:cubicBezTo>
                    <a:pt x="1294" y="11992"/>
                    <a:pt x="1611" y="11784"/>
                    <a:pt x="1704" y="11427"/>
                  </a:cubicBezTo>
                  <a:lnTo>
                    <a:pt x="11753" y="1378"/>
                  </a:lnTo>
                  <a:lnTo>
                    <a:pt x="11753" y="1399"/>
                  </a:lnTo>
                  <a:cubicBezTo>
                    <a:pt x="12216" y="1188"/>
                    <a:pt x="12342" y="579"/>
                    <a:pt x="11985" y="221"/>
                  </a:cubicBezTo>
                  <a:cubicBezTo>
                    <a:pt x="11834" y="71"/>
                    <a:pt x="11647" y="0"/>
                    <a:pt x="1146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0" name="Google Shape;15540;p67"/>
            <p:cNvSpPr/>
            <p:nvPr/>
          </p:nvSpPr>
          <p:spPr>
            <a:xfrm>
              <a:off x="3541970" y="3007531"/>
              <a:ext cx="218793" cy="216383"/>
            </a:xfrm>
            <a:custGeom>
              <a:rect b="b" l="l" r="r" t="t"/>
              <a:pathLst>
                <a:path extrusionOk="0" h="14452" w="14613">
                  <a:moveTo>
                    <a:pt x="11156" y="1"/>
                  </a:moveTo>
                  <a:cubicBezTo>
                    <a:pt x="10596" y="1"/>
                    <a:pt x="10000" y="134"/>
                    <a:pt x="9398" y="428"/>
                  </a:cubicBezTo>
                  <a:cubicBezTo>
                    <a:pt x="7792" y="1240"/>
                    <a:pt x="3601" y="3145"/>
                    <a:pt x="1236" y="3145"/>
                  </a:cubicBezTo>
                  <a:cubicBezTo>
                    <a:pt x="724" y="3145"/>
                    <a:pt x="297" y="3056"/>
                    <a:pt x="1" y="2846"/>
                  </a:cubicBezTo>
                  <a:lnTo>
                    <a:pt x="1" y="2846"/>
                  </a:lnTo>
                  <a:lnTo>
                    <a:pt x="11606" y="14451"/>
                  </a:lnTo>
                  <a:cubicBezTo>
                    <a:pt x="10429" y="12769"/>
                    <a:pt x="13036" y="7009"/>
                    <a:pt x="14003" y="5032"/>
                  </a:cubicBezTo>
                  <a:cubicBezTo>
                    <a:pt x="14612" y="3834"/>
                    <a:pt x="14549" y="2636"/>
                    <a:pt x="14066" y="1732"/>
                  </a:cubicBezTo>
                  <a:cubicBezTo>
                    <a:pt x="13525" y="693"/>
                    <a:pt x="12435" y="1"/>
                    <a:pt x="1115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1" name="Google Shape;15541;p67"/>
            <p:cNvSpPr/>
            <p:nvPr/>
          </p:nvSpPr>
          <p:spPr>
            <a:xfrm>
              <a:off x="3562123" y="3027504"/>
              <a:ext cx="198640" cy="196409"/>
            </a:xfrm>
            <a:custGeom>
              <a:rect b="b" l="l" r="r" t="t"/>
              <a:pathLst>
                <a:path extrusionOk="0" h="13118" w="13267">
                  <a:moveTo>
                    <a:pt x="11099" y="0"/>
                  </a:moveTo>
                  <a:cubicBezTo>
                    <a:pt x="10513" y="0"/>
                    <a:pt x="9928" y="148"/>
                    <a:pt x="9398" y="440"/>
                  </a:cubicBezTo>
                  <a:cubicBezTo>
                    <a:pt x="7779" y="1249"/>
                    <a:pt x="3620" y="3145"/>
                    <a:pt x="1256" y="3145"/>
                  </a:cubicBezTo>
                  <a:cubicBezTo>
                    <a:pt x="734" y="3145"/>
                    <a:pt x="300" y="3053"/>
                    <a:pt x="0" y="2836"/>
                  </a:cubicBezTo>
                  <a:lnTo>
                    <a:pt x="0" y="2836"/>
                  </a:lnTo>
                  <a:lnTo>
                    <a:pt x="10260" y="13117"/>
                  </a:lnTo>
                  <a:cubicBezTo>
                    <a:pt x="9083" y="11435"/>
                    <a:pt x="11690" y="5675"/>
                    <a:pt x="12657" y="3698"/>
                  </a:cubicBezTo>
                  <a:cubicBezTo>
                    <a:pt x="13266" y="2500"/>
                    <a:pt x="13203" y="1302"/>
                    <a:pt x="12720" y="398"/>
                  </a:cubicBezTo>
                  <a:cubicBezTo>
                    <a:pt x="12209" y="132"/>
                    <a:pt x="11654" y="0"/>
                    <a:pt x="1109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2" name="Google Shape;15542;p67"/>
            <p:cNvSpPr/>
            <p:nvPr/>
          </p:nvSpPr>
          <p:spPr>
            <a:xfrm>
              <a:off x="3516562" y="3033523"/>
              <a:ext cx="217446" cy="210304"/>
            </a:xfrm>
            <a:custGeom>
              <a:rect b="b" l="l" r="r" t="t"/>
              <a:pathLst>
                <a:path extrusionOk="0" h="14046" w="14523">
                  <a:moveTo>
                    <a:pt x="1642" y="1"/>
                  </a:moveTo>
                  <a:cubicBezTo>
                    <a:pt x="783" y="1"/>
                    <a:pt x="1" y="916"/>
                    <a:pt x="499" y="1867"/>
                  </a:cubicBezTo>
                  <a:cubicBezTo>
                    <a:pt x="562" y="1972"/>
                    <a:pt x="646" y="2077"/>
                    <a:pt x="730" y="2161"/>
                  </a:cubicBezTo>
                  <a:lnTo>
                    <a:pt x="12252" y="13682"/>
                  </a:lnTo>
                  <a:cubicBezTo>
                    <a:pt x="12494" y="13924"/>
                    <a:pt x="12814" y="14045"/>
                    <a:pt x="13135" y="14045"/>
                  </a:cubicBezTo>
                  <a:cubicBezTo>
                    <a:pt x="13455" y="14045"/>
                    <a:pt x="13776" y="13924"/>
                    <a:pt x="14018" y="13682"/>
                  </a:cubicBezTo>
                  <a:cubicBezTo>
                    <a:pt x="14522" y="13178"/>
                    <a:pt x="14522" y="12379"/>
                    <a:pt x="14018" y="11895"/>
                  </a:cubicBezTo>
                  <a:lnTo>
                    <a:pt x="2517" y="374"/>
                  </a:lnTo>
                  <a:cubicBezTo>
                    <a:pt x="2251" y="113"/>
                    <a:pt x="1942" y="1"/>
                    <a:pt x="164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3" name="Google Shape;15543;p67"/>
            <p:cNvSpPr/>
            <p:nvPr/>
          </p:nvSpPr>
          <p:spPr>
            <a:xfrm>
              <a:off x="3524033" y="3056041"/>
              <a:ext cx="202413" cy="188100"/>
            </a:xfrm>
            <a:custGeom>
              <a:rect b="b" l="l" r="r" t="t"/>
              <a:pathLst>
                <a:path extrusionOk="0" h="12563" w="13519">
                  <a:moveTo>
                    <a:pt x="894" y="0"/>
                  </a:moveTo>
                  <a:cubicBezTo>
                    <a:pt x="573" y="0"/>
                    <a:pt x="252" y="121"/>
                    <a:pt x="0" y="363"/>
                  </a:cubicBezTo>
                  <a:cubicBezTo>
                    <a:pt x="63" y="468"/>
                    <a:pt x="147" y="573"/>
                    <a:pt x="231" y="657"/>
                  </a:cubicBezTo>
                  <a:lnTo>
                    <a:pt x="11732" y="12200"/>
                  </a:lnTo>
                  <a:cubicBezTo>
                    <a:pt x="11984" y="12441"/>
                    <a:pt x="12305" y="12562"/>
                    <a:pt x="12625" y="12562"/>
                  </a:cubicBezTo>
                  <a:cubicBezTo>
                    <a:pt x="12946" y="12562"/>
                    <a:pt x="13267" y="12441"/>
                    <a:pt x="13519" y="12200"/>
                  </a:cubicBezTo>
                  <a:cubicBezTo>
                    <a:pt x="13456" y="12073"/>
                    <a:pt x="13372" y="11968"/>
                    <a:pt x="13288" y="11884"/>
                  </a:cubicBezTo>
                  <a:lnTo>
                    <a:pt x="1787" y="363"/>
                  </a:lnTo>
                  <a:cubicBezTo>
                    <a:pt x="1535" y="121"/>
                    <a:pt x="1214" y="0"/>
                    <a:pt x="89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4" name="Google Shape;15544;p67"/>
            <p:cNvSpPr/>
            <p:nvPr/>
          </p:nvSpPr>
          <p:spPr>
            <a:xfrm>
              <a:off x="3556389" y="3171360"/>
              <a:ext cx="39108" cy="35620"/>
            </a:xfrm>
            <a:custGeom>
              <a:rect b="b" l="l" r="r" t="t"/>
              <a:pathLst>
                <a:path extrusionOk="0" h="2379" w="2612">
                  <a:moveTo>
                    <a:pt x="1348" y="0"/>
                  </a:moveTo>
                  <a:cubicBezTo>
                    <a:pt x="840" y="0"/>
                    <a:pt x="335" y="306"/>
                    <a:pt x="194" y="902"/>
                  </a:cubicBezTo>
                  <a:cubicBezTo>
                    <a:pt x="1" y="1735"/>
                    <a:pt x="660" y="2379"/>
                    <a:pt x="1359" y="2379"/>
                  </a:cubicBezTo>
                  <a:cubicBezTo>
                    <a:pt x="1649" y="2379"/>
                    <a:pt x="1945" y="2269"/>
                    <a:pt x="2191" y="2017"/>
                  </a:cubicBezTo>
                  <a:cubicBezTo>
                    <a:pt x="2507" y="1701"/>
                    <a:pt x="2612" y="1239"/>
                    <a:pt x="2486" y="818"/>
                  </a:cubicBezTo>
                  <a:cubicBezTo>
                    <a:pt x="2302" y="269"/>
                    <a:pt x="1824" y="0"/>
                    <a:pt x="1348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5" name="Google Shape;15545;p67"/>
            <p:cNvSpPr/>
            <p:nvPr/>
          </p:nvSpPr>
          <p:spPr>
            <a:xfrm>
              <a:off x="3573413" y="3180268"/>
              <a:ext cx="22084" cy="21920"/>
            </a:xfrm>
            <a:custGeom>
              <a:rect b="b" l="l" r="r" t="t"/>
              <a:pathLst>
                <a:path extrusionOk="0" h="1464" w="1475">
                  <a:moveTo>
                    <a:pt x="821" y="1"/>
                  </a:moveTo>
                  <a:cubicBezTo>
                    <a:pt x="498" y="1"/>
                    <a:pt x="188" y="212"/>
                    <a:pt x="108" y="560"/>
                  </a:cubicBezTo>
                  <a:cubicBezTo>
                    <a:pt x="1" y="1042"/>
                    <a:pt x="364" y="1463"/>
                    <a:pt x="811" y="1463"/>
                  </a:cubicBezTo>
                  <a:cubicBezTo>
                    <a:pt x="890" y="1463"/>
                    <a:pt x="972" y="1450"/>
                    <a:pt x="1054" y="1422"/>
                  </a:cubicBezTo>
                  <a:cubicBezTo>
                    <a:pt x="1370" y="1106"/>
                    <a:pt x="1475" y="644"/>
                    <a:pt x="1349" y="223"/>
                  </a:cubicBezTo>
                  <a:cubicBezTo>
                    <a:pt x="1195" y="70"/>
                    <a:pt x="1006" y="1"/>
                    <a:pt x="8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6" name="Google Shape;15546;p67"/>
            <p:cNvSpPr/>
            <p:nvPr/>
          </p:nvSpPr>
          <p:spPr>
            <a:xfrm>
              <a:off x="3510094" y="2969111"/>
              <a:ext cx="174534" cy="41549"/>
            </a:xfrm>
            <a:custGeom>
              <a:rect b="b" l="l" r="r" t="t"/>
              <a:pathLst>
                <a:path extrusionOk="0" h="2775" w="11657">
                  <a:moveTo>
                    <a:pt x="7213" y="1"/>
                  </a:moveTo>
                  <a:cubicBezTo>
                    <a:pt x="4756" y="1"/>
                    <a:pt x="2223" y="716"/>
                    <a:pt x="364" y="2027"/>
                  </a:cubicBezTo>
                  <a:cubicBezTo>
                    <a:pt x="0" y="2287"/>
                    <a:pt x="264" y="2774"/>
                    <a:pt x="614" y="2774"/>
                  </a:cubicBezTo>
                  <a:cubicBezTo>
                    <a:pt x="690" y="2774"/>
                    <a:pt x="769" y="2752"/>
                    <a:pt x="847" y="2700"/>
                  </a:cubicBezTo>
                  <a:cubicBezTo>
                    <a:pt x="2563" y="1480"/>
                    <a:pt x="4936" y="816"/>
                    <a:pt x="7221" y="816"/>
                  </a:cubicBezTo>
                  <a:cubicBezTo>
                    <a:pt x="8521" y="816"/>
                    <a:pt x="9792" y="1031"/>
                    <a:pt x="10897" y="1480"/>
                  </a:cubicBezTo>
                  <a:cubicBezTo>
                    <a:pt x="10957" y="1506"/>
                    <a:pt x="11015" y="1517"/>
                    <a:pt x="11069" y="1517"/>
                  </a:cubicBezTo>
                  <a:cubicBezTo>
                    <a:pt x="11465" y="1517"/>
                    <a:pt x="11656" y="908"/>
                    <a:pt x="11212" y="723"/>
                  </a:cubicBezTo>
                  <a:cubicBezTo>
                    <a:pt x="9996" y="234"/>
                    <a:pt x="8617" y="1"/>
                    <a:pt x="721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7" name="Google Shape;15547;p67"/>
            <p:cNvSpPr/>
            <p:nvPr/>
          </p:nvSpPr>
          <p:spPr>
            <a:xfrm>
              <a:off x="3529948" y="2930572"/>
              <a:ext cx="133270" cy="33928"/>
            </a:xfrm>
            <a:custGeom>
              <a:rect b="b" l="l" r="r" t="t"/>
              <a:pathLst>
                <a:path extrusionOk="0" h="2266" w="8901">
                  <a:moveTo>
                    <a:pt x="5461" y="1"/>
                  </a:moveTo>
                  <a:cubicBezTo>
                    <a:pt x="3626" y="1"/>
                    <a:pt x="1739" y="535"/>
                    <a:pt x="362" y="1510"/>
                  </a:cubicBezTo>
                  <a:cubicBezTo>
                    <a:pt x="1" y="1768"/>
                    <a:pt x="245" y="2265"/>
                    <a:pt x="598" y="2265"/>
                  </a:cubicBezTo>
                  <a:cubicBezTo>
                    <a:pt x="677" y="2265"/>
                    <a:pt x="761" y="2241"/>
                    <a:pt x="846" y="2183"/>
                  </a:cubicBezTo>
                  <a:cubicBezTo>
                    <a:pt x="2092" y="1299"/>
                    <a:pt x="3807" y="816"/>
                    <a:pt x="5465" y="816"/>
                  </a:cubicBezTo>
                  <a:cubicBezTo>
                    <a:pt x="6408" y="816"/>
                    <a:pt x="7333" y="972"/>
                    <a:pt x="8141" y="1300"/>
                  </a:cubicBezTo>
                  <a:cubicBezTo>
                    <a:pt x="8202" y="1325"/>
                    <a:pt x="8259" y="1337"/>
                    <a:pt x="8313" y="1337"/>
                  </a:cubicBezTo>
                  <a:cubicBezTo>
                    <a:pt x="8709" y="1337"/>
                    <a:pt x="8900" y="728"/>
                    <a:pt x="8456" y="543"/>
                  </a:cubicBezTo>
                  <a:cubicBezTo>
                    <a:pt x="7545" y="176"/>
                    <a:pt x="6512" y="1"/>
                    <a:pt x="546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8" name="Google Shape;15548;p67"/>
            <p:cNvSpPr/>
            <p:nvPr/>
          </p:nvSpPr>
          <p:spPr>
            <a:xfrm>
              <a:off x="3753292" y="3083980"/>
              <a:ext cx="52793" cy="168875"/>
            </a:xfrm>
            <a:custGeom>
              <a:rect b="b" l="l" r="r" t="t"/>
              <a:pathLst>
                <a:path extrusionOk="0" h="11279" w="3526">
                  <a:moveTo>
                    <a:pt x="1806" y="1"/>
                  </a:moveTo>
                  <a:cubicBezTo>
                    <a:pt x="1547" y="1"/>
                    <a:pt x="1290" y="237"/>
                    <a:pt x="1424" y="557"/>
                  </a:cubicBezTo>
                  <a:cubicBezTo>
                    <a:pt x="2664" y="3627"/>
                    <a:pt x="2138" y="7916"/>
                    <a:pt x="225" y="10628"/>
                  </a:cubicBezTo>
                  <a:cubicBezTo>
                    <a:pt x="0" y="10942"/>
                    <a:pt x="267" y="11278"/>
                    <a:pt x="552" y="11278"/>
                  </a:cubicBezTo>
                  <a:cubicBezTo>
                    <a:pt x="668" y="11278"/>
                    <a:pt x="786" y="11223"/>
                    <a:pt x="877" y="11090"/>
                  </a:cubicBezTo>
                  <a:cubicBezTo>
                    <a:pt x="2937" y="8189"/>
                    <a:pt x="3526" y="3606"/>
                    <a:pt x="2180" y="263"/>
                  </a:cubicBezTo>
                  <a:cubicBezTo>
                    <a:pt x="2104" y="79"/>
                    <a:pt x="1954" y="1"/>
                    <a:pt x="180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9" name="Google Shape;15549;p67"/>
            <p:cNvSpPr/>
            <p:nvPr/>
          </p:nvSpPr>
          <p:spPr>
            <a:xfrm>
              <a:off x="3799243" y="3105481"/>
              <a:ext cx="43046" cy="127700"/>
            </a:xfrm>
            <a:custGeom>
              <a:rect b="b" l="l" r="r" t="t"/>
              <a:pathLst>
                <a:path extrusionOk="0" h="8529" w="2875">
                  <a:moveTo>
                    <a:pt x="1501" y="1"/>
                  </a:moveTo>
                  <a:cubicBezTo>
                    <a:pt x="1239" y="1"/>
                    <a:pt x="973" y="247"/>
                    <a:pt x="1109" y="572"/>
                  </a:cubicBezTo>
                  <a:cubicBezTo>
                    <a:pt x="2013" y="2779"/>
                    <a:pt x="1613" y="5912"/>
                    <a:pt x="226" y="7867"/>
                  </a:cubicBezTo>
                  <a:cubicBezTo>
                    <a:pt x="0" y="8198"/>
                    <a:pt x="280" y="8529"/>
                    <a:pt x="573" y="8529"/>
                  </a:cubicBezTo>
                  <a:cubicBezTo>
                    <a:pt x="690" y="8529"/>
                    <a:pt x="809" y="8477"/>
                    <a:pt x="898" y="8351"/>
                  </a:cubicBezTo>
                  <a:cubicBezTo>
                    <a:pt x="2433" y="6164"/>
                    <a:pt x="2875" y="2737"/>
                    <a:pt x="1866" y="256"/>
                  </a:cubicBezTo>
                  <a:cubicBezTo>
                    <a:pt x="1791" y="77"/>
                    <a:pt x="1646" y="1"/>
                    <a:pt x="150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50" name="Google Shape;15550;p67"/>
          <p:cNvSpPr/>
          <p:nvPr/>
        </p:nvSpPr>
        <p:spPr>
          <a:xfrm>
            <a:off x="2513884" y="1812081"/>
            <a:ext cx="32745" cy="26456"/>
          </a:xfrm>
          <a:custGeom>
            <a:rect b="b" l="l" r="r" t="t"/>
            <a:pathLst>
              <a:path extrusionOk="0" h="1767" w="2187">
                <a:moveTo>
                  <a:pt x="0" y="0"/>
                </a:moveTo>
                <a:cubicBezTo>
                  <a:pt x="105" y="105"/>
                  <a:pt x="168" y="252"/>
                  <a:pt x="168" y="399"/>
                </a:cubicBezTo>
                <a:lnTo>
                  <a:pt x="168" y="1367"/>
                </a:lnTo>
                <a:cubicBezTo>
                  <a:pt x="168" y="1514"/>
                  <a:pt x="105" y="1661"/>
                  <a:pt x="0" y="1766"/>
                </a:cubicBezTo>
                <a:lnTo>
                  <a:pt x="1724" y="1766"/>
                </a:lnTo>
                <a:cubicBezTo>
                  <a:pt x="1976" y="1766"/>
                  <a:pt x="2187" y="1556"/>
                  <a:pt x="2187" y="1304"/>
                </a:cubicBezTo>
                <a:lnTo>
                  <a:pt x="2187" y="463"/>
                </a:lnTo>
                <a:cubicBezTo>
                  <a:pt x="2187" y="210"/>
                  <a:pt x="1976" y="0"/>
                  <a:pt x="1724" y="0"/>
                </a:cubicBezTo>
                <a:close/>
              </a:path>
            </a:pathLst>
          </a:custGeom>
          <a:solidFill>
            <a:srgbClr val="8498A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51" name="Google Shape;15551;p67"/>
          <p:cNvGrpSpPr/>
          <p:nvPr/>
        </p:nvGrpSpPr>
        <p:grpSpPr>
          <a:xfrm>
            <a:off x="2163842" y="1506972"/>
            <a:ext cx="382787" cy="331566"/>
            <a:chOff x="2163842" y="1506972"/>
            <a:chExt cx="382787" cy="331566"/>
          </a:xfrm>
        </p:grpSpPr>
        <p:sp>
          <p:nvSpPr>
            <p:cNvPr id="15552" name="Google Shape;15552;p67"/>
            <p:cNvSpPr/>
            <p:nvPr/>
          </p:nvSpPr>
          <p:spPr>
            <a:xfrm>
              <a:off x="2247253" y="1506972"/>
              <a:ext cx="214152" cy="101768"/>
            </a:xfrm>
            <a:custGeom>
              <a:rect b="b" l="l" r="r" t="t"/>
              <a:pathLst>
                <a:path extrusionOk="0" h="6797" w="14303">
                  <a:moveTo>
                    <a:pt x="7214" y="0"/>
                  </a:moveTo>
                  <a:cubicBezTo>
                    <a:pt x="6739" y="0"/>
                    <a:pt x="6266" y="184"/>
                    <a:pt x="5908" y="552"/>
                  </a:cubicBezTo>
                  <a:lnTo>
                    <a:pt x="253" y="6123"/>
                  </a:lnTo>
                  <a:cubicBezTo>
                    <a:pt x="1" y="6376"/>
                    <a:pt x="169" y="6775"/>
                    <a:pt x="505" y="6796"/>
                  </a:cubicBezTo>
                  <a:cubicBezTo>
                    <a:pt x="610" y="6796"/>
                    <a:pt x="694" y="6754"/>
                    <a:pt x="778" y="6691"/>
                  </a:cubicBezTo>
                  <a:lnTo>
                    <a:pt x="6455" y="1099"/>
                  </a:lnTo>
                  <a:cubicBezTo>
                    <a:pt x="6665" y="878"/>
                    <a:pt x="6944" y="768"/>
                    <a:pt x="7222" y="768"/>
                  </a:cubicBezTo>
                  <a:cubicBezTo>
                    <a:pt x="7501" y="768"/>
                    <a:pt x="7780" y="878"/>
                    <a:pt x="7990" y="1099"/>
                  </a:cubicBezTo>
                  <a:lnTo>
                    <a:pt x="13456" y="6460"/>
                  </a:lnTo>
                  <a:cubicBezTo>
                    <a:pt x="13541" y="6554"/>
                    <a:pt x="13638" y="6594"/>
                    <a:pt x="13732" y="6594"/>
                  </a:cubicBezTo>
                  <a:cubicBezTo>
                    <a:pt x="14036" y="6594"/>
                    <a:pt x="14303" y="6186"/>
                    <a:pt x="13982" y="5913"/>
                  </a:cubicBezTo>
                  <a:lnTo>
                    <a:pt x="8536" y="552"/>
                  </a:lnTo>
                  <a:cubicBezTo>
                    <a:pt x="8168" y="184"/>
                    <a:pt x="7690" y="0"/>
                    <a:pt x="721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3" name="Google Shape;15553;p67"/>
            <p:cNvSpPr/>
            <p:nvPr/>
          </p:nvSpPr>
          <p:spPr>
            <a:xfrm>
              <a:off x="2163842" y="1812081"/>
              <a:ext cx="382787" cy="26456"/>
            </a:xfrm>
            <a:custGeom>
              <a:rect b="b" l="l" r="r" t="t"/>
              <a:pathLst>
                <a:path extrusionOk="0" h="1767" w="25566">
                  <a:moveTo>
                    <a:pt x="484" y="0"/>
                  </a:moveTo>
                  <a:cubicBezTo>
                    <a:pt x="231" y="0"/>
                    <a:pt x="21" y="210"/>
                    <a:pt x="21" y="463"/>
                  </a:cubicBezTo>
                  <a:lnTo>
                    <a:pt x="21" y="1304"/>
                  </a:lnTo>
                  <a:cubicBezTo>
                    <a:pt x="0" y="1556"/>
                    <a:pt x="210" y="1766"/>
                    <a:pt x="484" y="1766"/>
                  </a:cubicBezTo>
                  <a:lnTo>
                    <a:pt x="25103" y="1766"/>
                  </a:lnTo>
                  <a:cubicBezTo>
                    <a:pt x="25355" y="1766"/>
                    <a:pt x="25566" y="1556"/>
                    <a:pt x="25566" y="1304"/>
                  </a:cubicBezTo>
                  <a:lnTo>
                    <a:pt x="25566" y="463"/>
                  </a:lnTo>
                  <a:cubicBezTo>
                    <a:pt x="25566" y="210"/>
                    <a:pt x="25355" y="0"/>
                    <a:pt x="2510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4" name="Google Shape;15554;p67"/>
            <p:cNvSpPr/>
            <p:nvPr/>
          </p:nvSpPr>
          <p:spPr>
            <a:xfrm>
              <a:off x="2178634" y="1592030"/>
              <a:ext cx="353201" cy="220066"/>
            </a:xfrm>
            <a:custGeom>
              <a:rect b="b" l="l" r="r" t="t"/>
              <a:pathLst>
                <a:path extrusionOk="0" h="14698" w="23590">
                  <a:moveTo>
                    <a:pt x="463" y="1"/>
                  </a:moveTo>
                  <a:cubicBezTo>
                    <a:pt x="210" y="1"/>
                    <a:pt x="0" y="211"/>
                    <a:pt x="0" y="464"/>
                  </a:cubicBez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5" name="Google Shape;15555;p67"/>
            <p:cNvSpPr/>
            <p:nvPr/>
          </p:nvSpPr>
          <p:spPr>
            <a:xfrm>
              <a:off x="2178634" y="1592030"/>
              <a:ext cx="353201" cy="220066"/>
            </a:xfrm>
            <a:custGeom>
              <a:rect b="b" l="l" r="r" t="t"/>
              <a:pathLst>
                <a:path extrusionOk="0" h="14698" w="23590">
                  <a:moveTo>
                    <a:pt x="21992" y="1"/>
                  </a:moveTo>
                  <a:lnTo>
                    <a:pt x="21992" y="12510"/>
                  </a:lnTo>
                  <a:cubicBezTo>
                    <a:pt x="21992" y="12784"/>
                    <a:pt x="21781" y="12994"/>
                    <a:pt x="21529" y="12994"/>
                  </a:cubicBezTo>
                  <a:lnTo>
                    <a:pt x="0" y="12994"/>
                  </a:ln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6" name="Google Shape;15556;p67"/>
            <p:cNvSpPr/>
            <p:nvPr/>
          </p:nvSpPr>
          <p:spPr>
            <a:xfrm>
              <a:off x="2201602" y="1615013"/>
              <a:ext cx="307251" cy="174100"/>
            </a:xfrm>
            <a:custGeom>
              <a:rect b="b" l="l" r="r" t="t"/>
              <a:pathLst>
                <a:path extrusionOk="0" h="11628" w="20521">
                  <a:moveTo>
                    <a:pt x="569" y="1"/>
                  </a:moveTo>
                  <a:cubicBezTo>
                    <a:pt x="253" y="1"/>
                    <a:pt x="1" y="253"/>
                    <a:pt x="22" y="568"/>
                  </a:cubicBezTo>
                  <a:lnTo>
                    <a:pt x="22" y="11060"/>
                  </a:lnTo>
                  <a:cubicBezTo>
                    <a:pt x="22" y="11375"/>
                    <a:pt x="253" y="11627"/>
                    <a:pt x="569" y="11627"/>
                  </a:cubicBezTo>
                  <a:lnTo>
                    <a:pt x="19953" y="11627"/>
                  </a:lnTo>
                  <a:cubicBezTo>
                    <a:pt x="20268" y="11627"/>
                    <a:pt x="20521" y="11375"/>
                    <a:pt x="20521" y="11060"/>
                  </a:cubicBezTo>
                  <a:lnTo>
                    <a:pt x="20521" y="568"/>
                  </a:lnTo>
                  <a:cubicBezTo>
                    <a:pt x="20521" y="253"/>
                    <a:pt x="20268" y="1"/>
                    <a:pt x="19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7" name="Google Shape;15557;p67"/>
            <p:cNvSpPr/>
            <p:nvPr/>
          </p:nvSpPr>
          <p:spPr>
            <a:xfrm>
              <a:off x="2201932" y="1615013"/>
              <a:ext cx="306921" cy="173786"/>
            </a:xfrm>
            <a:custGeom>
              <a:rect b="b" l="l" r="r" t="t"/>
              <a:pathLst>
                <a:path extrusionOk="0" h="11607" w="20499">
                  <a:moveTo>
                    <a:pt x="19153" y="1"/>
                  </a:moveTo>
                  <a:lnTo>
                    <a:pt x="19153" y="8810"/>
                  </a:lnTo>
                  <a:cubicBezTo>
                    <a:pt x="19153" y="9609"/>
                    <a:pt x="18501" y="10261"/>
                    <a:pt x="17702" y="10261"/>
                  </a:cubicBezTo>
                  <a:lnTo>
                    <a:pt x="0" y="10261"/>
                  </a:lnTo>
                  <a:lnTo>
                    <a:pt x="0" y="11060"/>
                  </a:lnTo>
                  <a:cubicBezTo>
                    <a:pt x="0" y="11354"/>
                    <a:pt x="231" y="11606"/>
                    <a:pt x="547" y="11606"/>
                  </a:cubicBezTo>
                  <a:lnTo>
                    <a:pt x="19931" y="11606"/>
                  </a:lnTo>
                  <a:cubicBezTo>
                    <a:pt x="20246" y="11606"/>
                    <a:pt x="20499" y="11354"/>
                    <a:pt x="20499" y="11060"/>
                  </a:cubicBezTo>
                  <a:lnTo>
                    <a:pt x="20499" y="568"/>
                  </a:lnTo>
                  <a:cubicBezTo>
                    <a:pt x="20499" y="253"/>
                    <a:pt x="20246" y="1"/>
                    <a:pt x="1993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8" name="Google Shape;15558;p67"/>
            <p:cNvSpPr/>
            <p:nvPr/>
          </p:nvSpPr>
          <p:spPr>
            <a:xfrm>
              <a:off x="2254500" y="1777450"/>
              <a:ext cx="76824" cy="34646"/>
            </a:xfrm>
            <a:custGeom>
              <a:rect b="b" l="l" r="r" t="t"/>
              <a:pathLst>
                <a:path extrusionOk="0" h="2314" w="5131">
                  <a:moveTo>
                    <a:pt x="946" y="0"/>
                  </a:moveTo>
                  <a:cubicBezTo>
                    <a:pt x="421" y="0"/>
                    <a:pt x="0" y="421"/>
                    <a:pt x="0" y="946"/>
                  </a:cubicBezTo>
                  <a:lnTo>
                    <a:pt x="0" y="2313"/>
                  </a:lnTo>
                  <a:lnTo>
                    <a:pt x="5130" y="2313"/>
                  </a:lnTo>
                  <a:lnTo>
                    <a:pt x="5130" y="946"/>
                  </a:lnTo>
                  <a:cubicBezTo>
                    <a:pt x="5130" y="421"/>
                    <a:pt x="4710" y="0"/>
                    <a:pt x="41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9" name="Google Shape;15559;p67"/>
            <p:cNvSpPr/>
            <p:nvPr/>
          </p:nvSpPr>
          <p:spPr>
            <a:xfrm>
              <a:off x="2300765" y="1777450"/>
              <a:ext cx="30873" cy="34646"/>
            </a:xfrm>
            <a:custGeom>
              <a:rect b="b" l="l" r="r" t="t"/>
              <a:pathLst>
                <a:path extrusionOk="0" h="2314" w="2062">
                  <a:moveTo>
                    <a:pt x="1" y="0"/>
                  </a:moveTo>
                  <a:cubicBezTo>
                    <a:pt x="316" y="211"/>
                    <a:pt x="505" y="568"/>
                    <a:pt x="505" y="946"/>
                  </a:cubicBezTo>
                  <a:lnTo>
                    <a:pt x="505" y="2313"/>
                  </a:lnTo>
                  <a:lnTo>
                    <a:pt x="2061" y="2313"/>
                  </a:lnTo>
                  <a:lnTo>
                    <a:pt x="2061" y="946"/>
                  </a:lnTo>
                  <a:cubicBezTo>
                    <a:pt x="2061" y="421"/>
                    <a:pt x="1620" y="0"/>
                    <a:pt x="109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60" name="Google Shape;15560;p67"/>
          <p:cNvGrpSpPr/>
          <p:nvPr/>
        </p:nvGrpSpPr>
        <p:grpSpPr>
          <a:xfrm>
            <a:off x="1738877" y="3349652"/>
            <a:ext cx="357918" cy="350536"/>
            <a:chOff x="1738877" y="3349652"/>
            <a:chExt cx="357918" cy="350536"/>
          </a:xfrm>
        </p:grpSpPr>
        <p:sp>
          <p:nvSpPr>
            <p:cNvPr id="15561" name="Google Shape;15561;p67"/>
            <p:cNvSpPr/>
            <p:nvPr/>
          </p:nvSpPr>
          <p:spPr>
            <a:xfrm>
              <a:off x="1814114" y="3407461"/>
              <a:ext cx="154516" cy="282965"/>
            </a:xfrm>
            <a:custGeom>
              <a:rect b="b" l="l" r="r" t="t"/>
              <a:pathLst>
                <a:path extrusionOk="0" h="18899" w="10320">
                  <a:moveTo>
                    <a:pt x="8789" y="1"/>
                  </a:moveTo>
                  <a:cubicBezTo>
                    <a:pt x="8541" y="1"/>
                    <a:pt x="8282" y="99"/>
                    <a:pt x="8052" y="334"/>
                  </a:cubicBezTo>
                  <a:lnTo>
                    <a:pt x="315" y="8092"/>
                  </a:lnTo>
                  <a:cubicBezTo>
                    <a:pt x="105" y="8302"/>
                    <a:pt x="0" y="8576"/>
                    <a:pt x="0" y="8849"/>
                  </a:cubicBezTo>
                  <a:lnTo>
                    <a:pt x="0" y="17847"/>
                  </a:lnTo>
                  <a:cubicBezTo>
                    <a:pt x="0" y="18415"/>
                    <a:pt x="484" y="18899"/>
                    <a:pt x="1051" y="18899"/>
                  </a:cubicBezTo>
                  <a:cubicBezTo>
                    <a:pt x="1640" y="18899"/>
                    <a:pt x="2124" y="18415"/>
                    <a:pt x="2124" y="17826"/>
                  </a:cubicBezTo>
                  <a:lnTo>
                    <a:pt x="2124" y="9290"/>
                  </a:lnTo>
                  <a:lnTo>
                    <a:pt x="9545" y="1827"/>
                  </a:lnTo>
                  <a:cubicBezTo>
                    <a:pt x="10319" y="1069"/>
                    <a:pt x="9608" y="1"/>
                    <a:pt x="87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2" name="Google Shape;15562;p67"/>
            <p:cNvSpPr/>
            <p:nvPr/>
          </p:nvSpPr>
          <p:spPr>
            <a:xfrm>
              <a:off x="1813800" y="3521057"/>
              <a:ext cx="47538" cy="80402"/>
            </a:xfrm>
            <a:custGeom>
              <a:rect b="b" l="l" r="r" t="t"/>
              <a:pathLst>
                <a:path extrusionOk="0" h="5370" w="3175">
                  <a:moveTo>
                    <a:pt x="1430" y="0"/>
                  </a:moveTo>
                  <a:cubicBezTo>
                    <a:pt x="1198" y="0"/>
                    <a:pt x="967" y="42"/>
                    <a:pt x="736" y="84"/>
                  </a:cubicBezTo>
                  <a:lnTo>
                    <a:pt x="315" y="505"/>
                  </a:lnTo>
                  <a:cubicBezTo>
                    <a:pt x="126" y="715"/>
                    <a:pt x="0" y="989"/>
                    <a:pt x="0" y="1262"/>
                  </a:cubicBezTo>
                  <a:lnTo>
                    <a:pt x="0" y="4983"/>
                  </a:lnTo>
                  <a:cubicBezTo>
                    <a:pt x="440" y="5239"/>
                    <a:pt x="927" y="5369"/>
                    <a:pt x="1418" y="5369"/>
                  </a:cubicBezTo>
                  <a:cubicBezTo>
                    <a:pt x="1654" y="5369"/>
                    <a:pt x="1891" y="5339"/>
                    <a:pt x="2123" y="5278"/>
                  </a:cubicBezTo>
                  <a:lnTo>
                    <a:pt x="2123" y="1703"/>
                  </a:lnTo>
                  <a:lnTo>
                    <a:pt x="3175" y="652"/>
                  </a:lnTo>
                  <a:cubicBezTo>
                    <a:pt x="2670" y="232"/>
                    <a:pt x="2060" y="0"/>
                    <a:pt x="1430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3" name="Google Shape;15563;p67"/>
            <p:cNvSpPr/>
            <p:nvPr/>
          </p:nvSpPr>
          <p:spPr>
            <a:xfrm>
              <a:off x="1900041" y="3407506"/>
              <a:ext cx="61402" cy="56896"/>
            </a:xfrm>
            <a:custGeom>
              <a:rect b="b" l="l" r="r" t="t"/>
              <a:pathLst>
                <a:path extrusionOk="0" h="3800" w="4101">
                  <a:moveTo>
                    <a:pt x="3044" y="1"/>
                  </a:moveTo>
                  <a:cubicBezTo>
                    <a:pt x="2777" y="1"/>
                    <a:pt x="2506" y="103"/>
                    <a:pt x="2292" y="331"/>
                  </a:cubicBezTo>
                  <a:lnTo>
                    <a:pt x="1" y="2644"/>
                  </a:lnTo>
                  <a:lnTo>
                    <a:pt x="1830" y="3800"/>
                  </a:lnTo>
                  <a:lnTo>
                    <a:pt x="3217" y="2412"/>
                  </a:lnTo>
                  <a:lnTo>
                    <a:pt x="4100" y="1004"/>
                  </a:lnTo>
                  <a:cubicBezTo>
                    <a:pt x="4073" y="392"/>
                    <a:pt x="3566" y="1"/>
                    <a:pt x="3044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4" name="Google Shape;15564;p67"/>
            <p:cNvSpPr/>
            <p:nvPr/>
          </p:nvSpPr>
          <p:spPr>
            <a:xfrm>
              <a:off x="1738877" y="3658310"/>
              <a:ext cx="215320" cy="41878"/>
            </a:xfrm>
            <a:custGeom>
              <a:rect b="b" l="l" r="r" t="t"/>
              <a:pathLst>
                <a:path extrusionOk="0" h="2797" w="14381">
                  <a:moveTo>
                    <a:pt x="1745" y="0"/>
                  </a:moveTo>
                  <a:cubicBezTo>
                    <a:pt x="778" y="0"/>
                    <a:pt x="0" y="778"/>
                    <a:pt x="21" y="1745"/>
                  </a:cubicBezTo>
                  <a:lnTo>
                    <a:pt x="21" y="2292"/>
                  </a:lnTo>
                  <a:cubicBezTo>
                    <a:pt x="21" y="2565"/>
                    <a:pt x="232" y="2796"/>
                    <a:pt x="505" y="2796"/>
                  </a:cubicBezTo>
                  <a:lnTo>
                    <a:pt x="13897" y="2796"/>
                  </a:lnTo>
                  <a:cubicBezTo>
                    <a:pt x="14171" y="2796"/>
                    <a:pt x="14381" y="2565"/>
                    <a:pt x="14381" y="2292"/>
                  </a:cubicBezTo>
                  <a:lnTo>
                    <a:pt x="14381" y="1745"/>
                  </a:lnTo>
                  <a:cubicBezTo>
                    <a:pt x="14381" y="778"/>
                    <a:pt x="13603" y="0"/>
                    <a:pt x="1265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5" name="Google Shape;15565;p67"/>
            <p:cNvSpPr/>
            <p:nvPr/>
          </p:nvSpPr>
          <p:spPr>
            <a:xfrm>
              <a:off x="1901928" y="3658310"/>
              <a:ext cx="52269" cy="41878"/>
            </a:xfrm>
            <a:custGeom>
              <a:rect b="b" l="l" r="r" t="t"/>
              <a:pathLst>
                <a:path extrusionOk="0" h="2797" w="3491">
                  <a:moveTo>
                    <a:pt x="1" y="0"/>
                  </a:moveTo>
                  <a:cubicBezTo>
                    <a:pt x="779" y="273"/>
                    <a:pt x="1304" y="988"/>
                    <a:pt x="1304" y="1808"/>
                  </a:cubicBezTo>
                  <a:lnTo>
                    <a:pt x="1304" y="2796"/>
                  </a:lnTo>
                  <a:lnTo>
                    <a:pt x="3007" y="2796"/>
                  </a:lnTo>
                  <a:cubicBezTo>
                    <a:pt x="3281" y="2775"/>
                    <a:pt x="3491" y="2565"/>
                    <a:pt x="3491" y="2292"/>
                  </a:cubicBezTo>
                  <a:lnTo>
                    <a:pt x="3491" y="1745"/>
                  </a:lnTo>
                  <a:cubicBezTo>
                    <a:pt x="3491" y="778"/>
                    <a:pt x="2713" y="0"/>
                    <a:pt x="17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6" name="Google Shape;15566;p67"/>
            <p:cNvSpPr/>
            <p:nvPr/>
          </p:nvSpPr>
          <p:spPr>
            <a:xfrm>
              <a:off x="1781369" y="3503749"/>
              <a:ext cx="93818" cy="80402"/>
            </a:xfrm>
            <a:custGeom>
              <a:rect b="b" l="l" r="r" t="t"/>
              <a:pathLst>
                <a:path extrusionOk="0" h="5370" w="6266">
                  <a:moveTo>
                    <a:pt x="3596" y="0"/>
                  </a:moveTo>
                  <a:cubicBezTo>
                    <a:pt x="1199" y="0"/>
                    <a:pt x="1" y="2880"/>
                    <a:pt x="1682" y="4583"/>
                  </a:cubicBezTo>
                  <a:cubicBezTo>
                    <a:pt x="2232" y="5126"/>
                    <a:pt x="2904" y="5369"/>
                    <a:pt x="3563" y="5369"/>
                  </a:cubicBezTo>
                  <a:cubicBezTo>
                    <a:pt x="4945" y="5369"/>
                    <a:pt x="6266" y="4300"/>
                    <a:pt x="6266" y="2691"/>
                  </a:cubicBezTo>
                  <a:cubicBezTo>
                    <a:pt x="6266" y="1198"/>
                    <a:pt x="5067" y="0"/>
                    <a:pt x="3596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7" name="Google Shape;15567;p67"/>
            <p:cNvSpPr/>
            <p:nvPr/>
          </p:nvSpPr>
          <p:spPr>
            <a:xfrm>
              <a:off x="1829221" y="3503749"/>
              <a:ext cx="45966" cy="80283"/>
            </a:xfrm>
            <a:custGeom>
              <a:rect b="b" l="l" r="r" t="t"/>
              <a:pathLst>
                <a:path extrusionOk="0" h="5362" w="3070">
                  <a:moveTo>
                    <a:pt x="400" y="0"/>
                  </a:moveTo>
                  <a:cubicBezTo>
                    <a:pt x="253" y="0"/>
                    <a:pt x="126" y="0"/>
                    <a:pt x="0" y="21"/>
                  </a:cubicBezTo>
                  <a:cubicBezTo>
                    <a:pt x="2439" y="967"/>
                    <a:pt x="2439" y="4415"/>
                    <a:pt x="0" y="5340"/>
                  </a:cubicBezTo>
                  <a:cubicBezTo>
                    <a:pt x="126" y="5361"/>
                    <a:pt x="253" y="5361"/>
                    <a:pt x="400" y="5361"/>
                  </a:cubicBezTo>
                  <a:cubicBezTo>
                    <a:pt x="1871" y="5361"/>
                    <a:pt x="3070" y="4163"/>
                    <a:pt x="3070" y="2691"/>
                  </a:cubicBezTo>
                  <a:cubicBezTo>
                    <a:pt x="3070" y="1198"/>
                    <a:pt x="1871" y="0"/>
                    <a:pt x="40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8" name="Google Shape;15568;p67"/>
            <p:cNvSpPr/>
            <p:nvPr/>
          </p:nvSpPr>
          <p:spPr>
            <a:xfrm>
              <a:off x="1813800" y="3528289"/>
              <a:ext cx="36832" cy="31337"/>
            </a:xfrm>
            <a:custGeom>
              <a:rect b="b" l="l" r="r" t="t"/>
              <a:pathLst>
                <a:path extrusionOk="0" h="2093" w="2460">
                  <a:moveTo>
                    <a:pt x="1409" y="1"/>
                  </a:moveTo>
                  <a:cubicBezTo>
                    <a:pt x="463" y="1"/>
                    <a:pt x="0" y="1115"/>
                    <a:pt x="673" y="1788"/>
                  </a:cubicBezTo>
                  <a:cubicBezTo>
                    <a:pt x="883" y="1999"/>
                    <a:pt x="1144" y="2093"/>
                    <a:pt x="1401" y="2093"/>
                  </a:cubicBezTo>
                  <a:cubicBezTo>
                    <a:pt x="1939" y="2093"/>
                    <a:pt x="2460" y="1678"/>
                    <a:pt x="2460" y="1052"/>
                  </a:cubicBezTo>
                  <a:cubicBezTo>
                    <a:pt x="2460" y="463"/>
                    <a:pt x="1997" y="1"/>
                    <a:pt x="140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9" name="Google Shape;15569;p67"/>
            <p:cNvSpPr/>
            <p:nvPr/>
          </p:nvSpPr>
          <p:spPr>
            <a:xfrm>
              <a:off x="1881475" y="3351479"/>
              <a:ext cx="95075" cy="97186"/>
            </a:xfrm>
            <a:custGeom>
              <a:rect b="b" l="l" r="r" t="t"/>
              <a:pathLst>
                <a:path extrusionOk="0" h="6491" w="6350">
                  <a:moveTo>
                    <a:pt x="2818" y="0"/>
                  </a:moveTo>
                  <a:cubicBezTo>
                    <a:pt x="2578" y="0"/>
                    <a:pt x="2344" y="112"/>
                    <a:pt x="2208" y="331"/>
                  </a:cubicBezTo>
                  <a:lnTo>
                    <a:pt x="211" y="3526"/>
                  </a:lnTo>
                  <a:cubicBezTo>
                    <a:pt x="0" y="3863"/>
                    <a:pt x="105" y="4304"/>
                    <a:pt x="421" y="4514"/>
                  </a:cubicBezTo>
                  <a:lnTo>
                    <a:pt x="3574" y="6491"/>
                  </a:lnTo>
                  <a:lnTo>
                    <a:pt x="6350" y="2097"/>
                  </a:lnTo>
                  <a:lnTo>
                    <a:pt x="3196" y="99"/>
                  </a:lnTo>
                  <a:cubicBezTo>
                    <a:pt x="3078" y="33"/>
                    <a:pt x="2947" y="0"/>
                    <a:pt x="281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0" name="Google Shape;15570;p67"/>
            <p:cNvSpPr/>
            <p:nvPr/>
          </p:nvSpPr>
          <p:spPr>
            <a:xfrm>
              <a:off x="1914834" y="3370584"/>
              <a:ext cx="61717" cy="78082"/>
            </a:xfrm>
            <a:custGeom>
              <a:rect b="b" l="l" r="r" t="t"/>
              <a:pathLst>
                <a:path extrusionOk="0" h="5215" w="4122">
                  <a:moveTo>
                    <a:pt x="2755" y="1"/>
                  </a:moveTo>
                  <a:lnTo>
                    <a:pt x="1" y="4374"/>
                  </a:lnTo>
                  <a:lnTo>
                    <a:pt x="1346" y="5215"/>
                  </a:lnTo>
                  <a:lnTo>
                    <a:pt x="4122" y="821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1" name="Google Shape;15571;p67"/>
            <p:cNvSpPr/>
            <p:nvPr/>
          </p:nvSpPr>
          <p:spPr>
            <a:xfrm>
              <a:off x="1934987" y="3382861"/>
              <a:ext cx="140412" cy="147255"/>
            </a:xfrm>
            <a:custGeom>
              <a:rect b="b" l="l" r="r" t="t"/>
              <a:pathLst>
                <a:path extrusionOk="0" h="9835" w="9378">
                  <a:moveTo>
                    <a:pt x="2755" y="1"/>
                  </a:moveTo>
                  <a:lnTo>
                    <a:pt x="0" y="4395"/>
                  </a:lnTo>
                  <a:lnTo>
                    <a:pt x="3049" y="9567"/>
                  </a:lnTo>
                  <a:cubicBezTo>
                    <a:pt x="3154" y="9745"/>
                    <a:pt x="3338" y="9835"/>
                    <a:pt x="3522" y="9835"/>
                  </a:cubicBezTo>
                  <a:cubicBezTo>
                    <a:pt x="3706" y="9835"/>
                    <a:pt x="3890" y="9745"/>
                    <a:pt x="3995" y="9567"/>
                  </a:cubicBezTo>
                  <a:lnTo>
                    <a:pt x="9146" y="1346"/>
                  </a:lnTo>
                  <a:cubicBezTo>
                    <a:pt x="9377" y="989"/>
                    <a:pt x="9146" y="526"/>
                    <a:pt x="8725" y="484"/>
                  </a:cubicBezTo>
                  <a:lnTo>
                    <a:pt x="275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2" name="Google Shape;15572;p67"/>
            <p:cNvSpPr/>
            <p:nvPr/>
          </p:nvSpPr>
          <p:spPr>
            <a:xfrm>
              <a:off x="1974020" y="3389165"/>
              <a:ext cx="101379" cy="140801"/>
            </a:xfrm>
            <a:custGeom>
              <a:rect b="b" l="l" r="r" t="t"/>
              <a:pathLst>
                <a:path extrusionOk="0" h="9404" w="6771">
                  <a:moveTo>
                    <a:pt x="5256" y="0"/>
                  </a:moveTo>
                  <a:lnTo>
                    <a:pt x="0" y="8389"/>
                  </a:lnTo>
                  <a:lnTo>
                    <a:pt x="442" y="9125"/>
                  </a:lnTo>
                  <a:cubicBezTo>
                    <a:pt x="550" y="9309"/>
                    <a:pt x="742" y="9404"/>
                    <a:pt x="931" y="9404"/>
                  </a:cubicBezTo>
                  <a:cubicBezTo>
                    <a:pt x="1110" y="9404"/>
                    <a:pt x="1286" y="9319"/>
                    <a:pt x="1388" y="9146"/>
                  </a:cubicBezTo>
                  <a:lnTo>
                    <a:pt x="6560" y="925"/>
                  </a:lnTo>
                  <a:cubicBezTo>
                    <a:pt x="6770" y="568"/>
                    <a:pt x="6539" y="105"/>
                    <a:pt x="6118" y="63"/>
                  </a:cubicBezTo>
                  <a:lnTo>
                    <a:pt x="525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3" name="Google Shape;15573;p67"/>
            <p:cNvSpPr/>
            <p:nvPr/>
          </p:nvSpPr>
          <p:spPr>
            <a:xfrm>
              <a:off x="2010538" y="3427884"/>
              <a:ext cx="86257" cy="88937"/>
            </a:xfrm>
            <a:custGeom>
              <a:rect b="b" l="l" r="r" t="t"/>
              <a:pathLst>
                <a:path extrusionOk="0" h="5940" w="5761">
                  <a:moveTo>
                    <a:pt x="3070" y="0"/>
                  </a:moveTo>
                  <a:lnTo>
                    <a:pt x="0" y="4899"/>
                  </a:lnTo>
                  <a:lnTo>
                    <a:pt x="988" y="5509"/>
                  </a:lnTo>
                  <a:cubicBezTo>
                    <a:pt x="1452" y="5800"/>
                    <a:pt x="1971" y="5940"/>
                    <a:pt x="2484" y="5940"/>
                  </a:cubicBezTo>
                  <a:cubicBezTo>
                    <a:pt x="3415" y="5940"/>
                    <a:pt x="4328" y="5479"/>
                    <a:pt x="4857" y="4626"/>
                  </a:cubicBezTo>
                  <a:lnTo>
                    <a:pt x="4941" y="4499"/>
                  </a:lnTo>
                  <a:cubicBezTo>
                    <a:pt x="5761" y="3175"/>
                    <a:pt x="5361" y="1451"/>
                    <a:pt x="4058" y="631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4" name="Google Shape;15574;p67"/>
            <p:cNvSpPr/>
            <p:nvPr/>
          </p:nvSpPr>
          <p:spPr>
            <a:xfrm>
              <a:off x="2020929" y="3432600"/>
              <a:ext cx="75866" cy="84370"/>
            </a:xfrm>
            <a:custGeom>
              <a:rect b="b" l="l" r="r" t="t"/>
              <a:pathLst>
                <a:path extrusionOk="0" h="5635" w="5067">
                  <a:moveTo>
                    <a:pt x="2859" y="1"/>
                  </a:moveTo>
                  <a:lnTo>
                    <a:pt x="2859" y="1"/>
                  </a:lnTo>
                  <a:cubicBezTo>
                    <a:pt x="4606" y="2042"/>
                    <a:pt x="3073" y="5073"/>
                    <a:pt x="552" y="5073"/>
                  </a:cubicBezTo>
                  <a:cubicBezTo>
                    <a:pt x="373" y="5073"/>
                    <a:pt x="188" y="5057"/>
                    <a:pt x="0" y="5025"/>
                  </a:cubicBezTo>
                  <a:lnTo>
                    <a:pt x="0" y="5025"/>
                  </a:lnTo>
                  <a:lnTo>
                    <a:pt x="294" y="5194"/>
                  </a:lnTo>
                  <a:cubicBezTo>
                    <a:pt x="757" y="5492"/>
                    <a:pt x="1276" y="5634"/>
                    <a:pt x="1788" y="5634"/>
                  </a:cubicBezTo>
                  <a:cubicBezTo>
                    <a:pt x="2720" y="5634"/>
                    <a:pt x="3634" y="5165"/>
                    <a:pt x="4163" y="4311"/>
                  </a:cubicBezTo>
                  <a:lnTo>
                    <a:pt x="4247" y="4184"/>
                  </a:lnTo>
                  <a:cubicBezTo>
                    <a:pt x="5067" y="2860"/>
                    <a:pt x="4667" y="1136"/>
                    <a:pt x="3364" y="316"/>
                  </a:cubicBezTo>
                  <a:lnTo>
                    <a:pt x="2859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5" name="Google Shape;15575;p67"/>
            <p:cNvSpPr/>
            <p:nvPr/>
          </p:nvSpPr>
          <p:spPr>
            <a:xfrm>
              <a:off x="1861322" y="3349652"/>
              <a:ext cx="46924" cy="44873"/>
            </a:xfrm>
            <a:custGeom>
              <a:rect b="b" l="l" r="r" t="t"/>
              <a:pathLst>
                <a:path extrusionOk="0" h="2997" w="3134">
                  <a:moveTo>
                    <a:pt x="1203" y="1"/>
                  </a:moveTo>
                  <a:cubicBezTo>
                    <a:pt x="1037" y="1"/>
                    <a:pt x="876" y="90"/>
                    <a:pt x="779" y="242"/>
                  </a:cubicBezTo>
                  <a:lnTo>
                    <a:pt x="148" y="1273"/>
                  </a:lnTo>
                  <a:cubicBezTo>
                    <a:pt x="1" y="1483"/>
                    <a:pt x="64" y="1798"/>
                    <a:pt x="295" y="1945"/>
                  </a:cubicBezTo>
                  <a:lnTo>
                    <a:pt x="1956" y="2997"/>
                  </a:lnTo>
                  <a:lnTo>
                    <a:pt x="3133" y="1125"/>
                  </a:lnTo>
                  <a:lnTo>
                    <a:pt x="1451" y="74"/>
                  </a:lnTo>
                  <a:cubicBezTo>
                    <a:pt x="1373" y="24"/>
                    <a:pt x="1287" y="1"/>
                    <a:pt x="12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6" name="Google Shape;15576;p67"/>
            <p:cNvSpPr/>
            <p:nvPr/>
          </p:nvSpPr>
          <p:spPr>
            <a:xfrm>
              <a:off x="1877687" y="3358306"/>
              <a:ext cx="30559" cy="36218"/>
            </a:xfrm>
            <a:custGeom>
              <a:rect b="b" l="l" r="r" t="t"/>
              <a:pathLst>
                <a:path extrusionOk="0" h="2419" w="2041">
                  <a:moveTo>
                    <a:pt x="1136" y="1"/>
                  </a:moveTo>
                  <a:lnTo>
                    <a:pt x="1" y="1851"/>
                  </a:lnTo>
                  <a:lnTo>
                    <a:pt x="863" y="2419"/>
                  </a:lnTo>
                  <a:lnTo>
                    <a:pt x="2040" y="54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7" name="Google Shape;15577;p67"/>
            <p:cNvSpPr/>
            <p:nvPr/>
          </p:nvSpPr>
          <p:spPr>
            <a:xfrm>
              <a:off x="1872656" y="3625880"/>
              <a:ext cx="42193" cy="32430"/>
            </a:xfrm>
            <a:custGeom>
              <a:rect b="b" l="l" r="r" t="t"/>
              <a:pathLst>
                <a:path extrusionOk="0" h="2166" w="2818">
                  <a:moveTo>
                    <a:pt x="1115" y="1"/>
                  </a:moveTo>
                  <a:cubicBezTo>
                    <a:pt x="484" y="1"/>
                    <a:pt x="1" y="505"/>
                    <a:pt x="1" y="1115"/>
                  </a:cubicBezTo>
                  <a:lnTo>
                    <a:pt x="1" y="2166"/>
                  </a:lnTo>
                  <a:lnTo>
                    <a:pt x="2818" y="2166"/>
                  </a:lnTo>
                  <a:lnTo>
                    <a:pt x="2797" y="1115"/>
                  </a:lnTo>
                  <a:cubicBezTo>
                    <a:pt x="2797" y="505"/>
                    <a:pt x="2292" y="1"/>
                    <a:pt x="168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8" name="Google Shape;15578;p67"/>
            <p:cNvSpPr/>
            <p:nvPr/>
          </p:nvSpPr>
          <p:spPr>
            <a:xfrm>
              <a:off x="1885563" y="3625745"/>
              <a:ext cx="28972" cy="32565"/>
            </a:xfrm>
            <a:custGeom>
              <a:rect b="b" l="l" r="r" t="t"/>
              <a:pathLst>
                <a:path extrusionOk="0" h="2175" w="1935">
                  <a:moveTo>
                    <a:pt x="179" y="1"/>
                  </a:moveTo>
                  <a:cubicBezTo>
                    <a:pt x="120" y="1"/>
                    <a:pt x="60" y="16"/>
                    <a:pt x="1" y="31"/>
                  </a:cubicBezTo>
                  <a:cubicBezTo>
                    <a:pt x="421" y="241"/>
                    <a:pt x="673" y="682"/>
                    <a:pt x="673" y="1166"/>
                  </a:cubicBezTo>
                  <a:lnTo>
                    <a:pt x="673" y="2175"/>
                  </a:lnTo>
                  <a:lnTo>
                    <a:pt x="1935" y="2175"/>
                  </a:lnTo>
                  <a:lnTo>
                    <a:pt x="1935" y="1124"/>
                  </a:lnTo>
                  <a:cubicBezTo>
                    <a:pt x="1935" y="514"/>
                    <a:pt x="1430" y="10"/>
                    <a:pt x="821" y="10"/>
                  </a:cubicBezTo>
                  <a:lnTo>
                    <a:pt x="253" y="10"/>
                  </a:lnTo>
                  <a:cubicBezTo>
                    <a:pt x="228" y="3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79" name="Google Shape;15579;p67"/>
          <p:cNvGrpSpPr/>
          <p:nvPr/>
        </p:nvGrpSpPr>
        <p:grpSpPr>
          <a:xfrm>
            <a:off x="1971819" y="4276854"/>
            <a:ext cx="383281" cy="333947"/>
            <a:chOff x="1971819" y="4276854"/>
            <a:chExt cx="383281" cy="333947"/>
          </a:xfrm>
        </p:grpSpPr>
        <p:sp>
          <p:nvSpPr>
            <p:cNvPr id="15580" name="Google Shape;15580;p67"/>
            <p:cNvSpPr/>
            <p:nvPr/>
          </p:nvSpPr>
          <p:spPr>
            <a:xfrm>
              <a:off x="1971819" y="4277094"/>
              <a:ext cx="383281" cy="333707"/>
            </a:xfrm>
            <a:custGeom>
              <a:rect b="b" l="l" r="r" t="t"/>
              <a:pathLst>
                <a:path extrusionOk="0" h="22288" w="25599">
                  <a:moveTo>
                    <a:pt x="14060" y="0"/>
                  </a:moveTo>
                  <a:cubicBezTo>
                    <a:pt x="11422" y="0"/>
                    <a:pt x="8740" y="922"/>
                    <a:pt x="6518" y="2928"/>
                  </a:cubicBezTo>
                  <a:cubicBezTo>
                    <a:pt x="0" y="8794"/>
                    <a:pt x="2334" y="19517"/>
                    <a:pt x="10702" y="22145"/>
                  </a:cubicBezTo>
                  <a:cubicBezTo>
                    <a:pt x="11014" y="22242"/>
                    <a:pt x="11325" y="22287"/>
                    <a:pt x="11629" y="22287"/>
                  </a:cubicBezTo>
                  <a:cubicBezTo>
                    <a:pt x="13434" y="22287"/>
                    <a:pt x="14966" y="20685"/>
                    <a:pt x="14696" y="18760"/>
                  </a:cubicBezTo>
                  <a:cubicBezTo>
                    <a:pt x="14465" y="17057"/>
                    <a:pt x="15033" y="15354"/>
                    <a:pt x="16252" y="14134"/>
                  </a:cubicBezTo>
                  <a:cubicBezTo>
                    <a:pt x="17290" y="13096"/>
                    <a:pt x="18692" y="12534"/>
                    <a:pt x="20127" y="12534"/>
                  </a:cubicBezTo>
                  <a:cubicBezTo>
                    <a:pt x="20552" y="12534"/>
                    <a:pt x="20980" y="12583"/>
                    <a:pt x="21403" y="12684"/>
                  </a:cubicBezTo>
                  <a:cubicBezTo>
                    <a:pt x="21659" y="12747"/>
                    <a:pt x="21913" y="12777"/>
                    <a:pt x="22162" y="12777"/>
                  </a:cubicBezTo>
                  <a:cubicBezTo>
                    <a:pt x="24051" y="12777"/>
                    <a:pt x="25599" y="11037"/>
                    <a:pt x="25208" y="9067"/>
                  </a:cubicBezTo>
                  <a:cubicBezTo>
                    <a:pt x="24046" y="3410"/>
                    <a:pt x="19135" y="0"/>
                    <a:pt x="14060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1" name="Google Shape;15581;p67"/>
            <p:cNvSpPr/>
            <p:nvPr/>
          </p:nvSpPr>
          <p:spPr>
            <a:xfrm>
              <a:off x="2071910" y="4276854"/>
              <a:ext cx="281124" cy="183233"/>
            </a:xfrm>
            <a:custGeom>
              <a:rect b="b" l="l" r="r" t="t"/>
              <a:pathLst>
                <a:path extrusionOk="0" h="12238" w="18776">
                  <a:moveTo>
                    <a:pt x="7372" y="1"/>
                  </a:moveTo>
                  <a:cubicBezTo>
                    <a:pt x="4809" y="1"/>
                    <a:pt x="2199" y="874"/>
                    <a:pt x="1" y="2776"/>
                  </a:cubicBezTo>
                  <a:cubicBezTo>
                    <a:pt x="1763" y="1879"/>
                    <a:pt x="3616" y="1463"/>
                    <a:pt x="5431" y="1463"/>
                  </a:cubicBezTo>
                  <a:cubicBezTo>
                    <a:pt x="10891" y="1463"/>
                    <a:pt x="16000" y="5237"/>
                    <a:pt x="17199" y="11060"/>
                  </a:cubicBezTo>
                  <a:cubicBezTo>
                    <a:pt x="17283" y="11438"/>
                    <a:pt x="17283" y="11859"/>
                    <a:pt x="17220" y="12237"/>
                  </a:cubicBezTo>
                  <a:cubicBezTo>
                    <a:pt x="18250" y="11543"/>
                    <a:pt x="18776" y="10303"/>
                    <a:pt x="18523" y="9083"/>
                  </a:cubicBezTo>
                  <a:cubicBezTo>
                    <a:pt x="17363" y="3436"/>
                    <a:pt x="12458" y="1"/>
                    <a:pt x="7372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2" name="Google Shape;15582;p67"/>
            <p:cNvSpPr/>
            <p:nvPr/>
          </p:nvSpPr>
          <p:spPr>
            <a:xfrm>
              <a:off x="2169187" y="4328644"/>
              <a:ext cx="141984" cy="106574"/>
            </a:xfrm>
            <a:custGeom>
              <a:rect b="b" l="l" r="r" t="t"/>
              <a:pathLst>
                <a:path extrusionOk="0" h="7118" w="9483">
                  <a:moveTo>
                    <a:pt x="4741" y="0"/>
                  </a:moveTo>
                  <a:cubicBezTo>
                    <a:pt x="3832" y="0"/>
                    <a:pt x="2923" y="347"/>
                    <a:pt x="2229" y="1041"/>
                  </a:cubicBezTo>
                  <a:cubicBezTo>
                    <a:pt x="0" y="3291"/>
                    <a:pt x="1577" y="7117"/>
                    <a:pt x="4752" y="7117"/>
                  </a:cubicBezTo>
                  <a:cubicBezTo>
                    <a:pt x="7906" y="7117"/>
                    <a:pt x="9482" y="3291"/>
                    <a:pt x="7254" y="1041"/>
                  </a:cubicBezTo>
                  <a:cubicBezTo>
                    <a:pt x="6560" y="347"/>
                    <a:pt x="5651" y="0"/>
                    <a:pt x="4741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3" name="Google Shape;15583;p67"/>
            <p:cNvSpPr/>
            <p:nvPr/>
          </p:nvSpPr>
          <p:spPr>
            <a:xfrm>
              <a:off x="2194685" y="4328959"/>
              <a:ext cx="103894" cy="98699"/>
            </a:xfrm>
            <a:custGeom>
              <a:rect b="b" l="l" r="r" t="t"/>
              <a:pathLst>
                <a:path extrusionOk="0" h="6592" w="6939">
                  <a:moveTo>
                    <a:pt x="3049" y="0"/>
                  </a:moveTo>
                  <a:cubicBezTo>
                    <a:pt x="2145" y="0"/>
                    <a:pt x="1241" y="347"/>
                    <a:pt x="547" y="1041"/>
                  </a:cubicBezTo>
                  <a:lnTo>
                    <a:pt x="526" y="1020"/>
                  </a:lnTo>
                  <a:cubicBezTo>
                    <a:pt x="316" y="1230"/>
                    <a:pt x="148" y="1462"/>
                    <a:pt x="0" y="1714"/>
                  </a:cubicBezTo>
                  <a:cubicBezTo>
                    <a:pt x="614" y="1344"/>
                    <a:pt x="1243" y="1181"/>
                    <a:pt x="1846" y="1181"/>
                  </a:cubicBezTo>
                  <a:cubicBezTo>
                    <a:pt x="4366" y="1181"/>
                    <a:pt x="6422" y="4030"/>
                    <a:pt x="4878" y="6592"/>
                  </a:cubicBezTo>
                  <a:cubicBezTo>
                    <a:pt x="5130" y="6444"/>
                    <a:pt x="5362" y="6255"/>
                    <a:pt x="5572" y="6066"/>
                  </a:cubicBezTo>
                  <a:cubicBezTo>
                    <a:pt x="6938" y="4657"/>
                    <a:pt x="6938" y="2429"/>
                    <a:pt x="5551" y="1041"/>
                  </a:cubicBezTo>
                  <a:cubicBezTo>
                    <a:pt x="4857" y="347"/>
                    <a:pt x="3953" y="0"/>
                    <a:pt x="304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4" name="Google Shape;15584;p67"/>
            <p:cNvSpPr/>
            <p:nvPr/>
          </p:nvSpPr>
          <p:spPr>
            <a:xfrm>
              <a:off x="2061849" y="4499810"/>
              <a:ext cx="81226" cy="60684"/>
            </a:xfrm>
            <a:custGeom>
              <a:rect b="b" l="l" r="r" t="t"/>
              <a:pathLst>
                <a:path extrusionOk="0" h="4053" w="5425">
                  <a:moveTo>
                    <a:pt x="2704" y="0"/>
                  </a:moveTo>
                  <a:cubicBezTo>
                    <a:pt x="2187" y="0"/>
                    <a:pt x="1672" y="195"/>
                    <a:pt x="1283" y="584"/>
                  </a:cubicBezTo>
                  <a:cubicBezTo>
                    <a:pt x="0" y="1866"/>
                    <a:pt x="904" y="4053"/>
                    <a:pt x="2712" y="4053"/>
                  </a:cubicBezTo>
                  <a:cubicBezTo>
                    <a:pt x="4520" y="4053"/>
                    <a:pt x="5424" y="1866"/>
                    <a:pt x="4142" y="584"/>
                  </a:cubicBezTo>
                  <a:cubicBezTo>
                    <a:pt x="3743" y="195"/>
                    <a:pt x="3222" y="0"/>
                    <a:pt x="270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5" name="Google Shape;15585;p67"/>
            <p:cNvSpPr/>
            <p:nvPr/>
          </p:nvSpPr>
          <p:spPr>
            <a:xfrm>
              <a:off x="2075384" y="4499600"/>
              <a:ext cx="62660" cy="57435"/>
            </a:xfrm>
            <a:custGeom>
              <a:rect b="b" l="l" r="r" t="t"/>
              <a:pathLst>
                <a:path extrusionOk="0" h="3836" w="4185">
                  <a:moveTo>
                    <a:pt x="1817" y="0"/>
                  </a:moveTo>
                  <a:cubicBezTo>
                    <a:pt x="1300" y="0"/>
                    <a:pt x="779" y="198"/>
                    <a:pt x="379" y="598"/>
                  </a:cubicBezTo>
                  <a:cubicBezTo>
                    <a:pt x="232" y="766"/>
                    <a:pt x="84" y="934"/>
                    <a:pt x="0" y="1123"/>
                  </a:cubicBezTo>
                  <a:cubicBezTo>
                    <a:pt x="299" y="978"/>
                    <a:pt x="600" y="912"/>
                    <a:pt x="890" y="912"/>
                  </a:cubicBezTo>
                  <a:cubicBezTo>
                    <a:pt x="2277" y="912"/>
                    <a:pt x="3408" y="2410"/>
                    <a:pt x="2712" y="3836"/>
                  </a:cubicBezTo>
                  <a:cubicBezTo>
                    <a:pt x="3827" y="3289"/>
                    <a:pt x="4184" y="1859"/>
                    <a:pt x="3448" y="850"/>
                  </a:cubicBezTo>
                  <a:cubicBezTo>
                    <a:pt x="3057" y="287"/>
                    <a:pt x="2441" y="0"/>
                    <a:pt x="18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6" name="Google Shape;15586;p67"/>
            <p:cNvSpPr/>
            <p:nvPr/>
          </p:nvSpPr>
          <p:spPr>
            <a:xfrm>
              <a:off x="2030047" y="4417027"/>
              <a:ext cx="81241" cy="60684"/>
            </a:xfrm>
            <a:custGeom>
              <a:rect b="b" l="l" r="r" t="t"/>
              <a:pathLst>
                <a:path extrusionOk="0" h="4053" w="5426">
                  <a:moveTo>
                    <a:pt x="2721" y="0"/>
                  </a:moveTo>
                  <a:cubicBezTo>
                    <a:pt x="2203" y="0"/>
                    <a:pt x="1683" y="195"/>
                    <a:pt x="1283" y="583"/>
                  </a:cubicBezTo>
                  <a:cubicBezTo>
                    <a:pt x="1" y="1866"/>
                    <a:pt x="905" y="4052"/>
                    <a:pt x="2713" y="4052"/>
                  </a:cubicBezTo>
                  <a:cubicBezTo>
                    <a:pt x="4521" y="4052"/>
                    <a:pt x="5425" y="1866"/>
                    <a:pt x="4143" y="583"/>
                  </a:cubicBezTo>
                  <a:cubicBezTo>
                    <a:pt x="3754" y="195"/>
                    <a:pt x="3238" y="0"/>
                    <a:pt x="27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7" name="Google Shape;15587;p67"/>
            <p:cNvSpPr/>
            <p:nvPr/>
          </p:nvSpPr>
          <p:spPr>
            <a:xfrm>
              <a:off x="2043897" y="4416937"/>
              <a:ext cx="62345" cy="57315"/>
            </a:xfrm>
            <a:custGeom>
              <a:rect b="b" l="l" r="r" t="t"/>
              <a:pathLst>
                <a:path extrusionOk="0" h="3828" w="4164">
                  <a:moveTo>
                    <a:pt x="1798" y="0"/>
                  </a:moveTo>
                  <a:cubicBezTo>
                    <a:pt x="1281" y="0"/>
                    <a:pt x="761" y="198"/>
                    <a:pt x="358" y="610"/>
                  </a:cubicBezTo>
                  <a:lnTo>
                    <a:pt x="358" y="589"/>
                  </a:lnTo>
                  <a:cubicBezTo>
                    <a:pt x="211" y="737"/>
                    <a:pt x="85" y="905"/>
                    <a:pt x="1" y="1094"/>
                  </a:cubicBezTo>
                  <a:cubicBezTo>
                    <a:pt x="317" y="926"/>
                    <a:pt x="639" y="851"/>
                    <a:pt x="949" y="851"/>
                  </a:cubicBezTo>
                  <a:cubicBezTo>
                    <a:pt x="2346" y="851"/>
                    <a:pt x="3491" y="2381"/>
                    <a:pt x="2734" y="3827"/>
                  </a:cubicBezTo>
                  <a:cubicBezTo>
                    <a:pt x="3827" y="3260"/>
                    <a:pt x="4164" y="1830"/>
                    <a:pt x="3428" y="821"/>
                  </a:cubicBezTo>
                  <a:cubicBezTo>
                    <a:pt x="3027" y="283"/>
                    <a:pt x="2415" y="0"/>
                    <a:pt x="179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8" name="Google Shape;15588;p67"/>
            <p:cNvSpPr/>
            <p:nvPr/>
          </p:nvSpPr>
          <p:spPr>
            <a:xfrm>
              <a:off x="2067194" y="4330845"/>
              <a:ext cx="80911" cy="60609"/>
            </a:xfrm>
            <a:custGeom>
              <a:rect b="b" l="l" r="r" t="t"/>
              <a:pathLst>
                <a:path extrusionOk="0" h="4048" w="5404">
                  <a:moveTo>
                    <a:pt x="2705" y="1"/>
                  </a:moveTo>
                  <a:cubicBezTo>
                    <a:pt x="2187" y="1"/>
                    <a:pt x="1672" y="200"/>
                    <a:pt x="1283" y="600"/>
                  </a:cubicBezTo>
                  <a:cubicBezTo>
                    <a:pt x="1" y="1882"/>
                    <a:pt x="905" y="4048"/>
                    <a:pt x="2713" y="4048"/>
                  </a:cubicBezTo>
                  <a:cubicBezTo>
                    <a:pt x="4500" y="4048"/>
                    <a:pt x="5404" y="1882"/>
                    <a:pt x="4142" y="600"/>
                  </a:cubicBezTo>
                  <a:cubicBezTo>
                    <a:pt x="3743" y="200"/>
                    <a:pt x="3223" y="1"/>
                    <a:pt x="2705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9" name="Google Shape;15589;p67"/>
            <p:cNvSpPr/>
            <p:nvPr/>
          </p:nvSpPr>
          <p:spPr>
            <a:xfrm>
              <a:off x="2080415" y="4330845"/>
              <a:ext cx="62974" cy="57464"/>
            </a:xfrm>
            <a:custGeom>
              <a:rect b="b" l="l" r="r" t="t"/>
              <a:pathLst>
                <a:path extrusionOk="0" h="3838" w="4206">
                  <a:moveTo>
                    <a:pt x="1839" y="0"/>
                  </a:moveTo>
                  <a:cubicBezTo>
                    <a:pt x="1323" y="0"/>
                    <a:pt x="802" y="197"/>
                    <a:pt x="400" y="600"/>
                  </a:cubicBezTo>
                  <a:lnTo>
                    <a:pt x="379" y="600"/>
                  </a:lnTo>
                  <a:cubicBezTo>
                    <a:pt x="232" y="747"/>
                    <a:pt x="106" y="915"/>
                    <a:pt x="1" y="1104"/>
                  </a:cubicBezTo>
                  <a:cubicBezTo>
                    <a:pt x="318" y="942"/>
                    <a:pt x="639" y="869"/>
                    <a:pt x="948" y="869"/>
                  </a:cubicBezTo>
                  <a:cubicBezTo>
                    <a:pt x="2356" y="869"/>
                    <a:pt x="3496" y="2389"/>
                    <a:pt x="2755" y="3838"/>
                  </a:cubicBezTo>
                  <a:cubicBezTo>
                    <a:pt x="3848" y="3270"/>
                    <a:pt x="4205" y="1840"/>
                    <a:pt x="3470" y="831"/>
                  </a:cubicBezTo>
                  <a:cubicBezTo>
                    <a:pt x="3069" y="282"/>
                    <a:pt x="2457" y="0"/>
                    <a:pt x="1839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90" name="Google Shape;15590;p67"/>
          <p:cNvGrpSpPr/>
          <p:nvPr/>
        </p:nvGrpSpPr>
        <p:grpSpPr>
          <a:xfrm>
            <a:off x="1825119" y="2885819"/>
            <a:ext cx="175987" cy="361391"/>
            <a:chOff x="1825119" y="2885819"/>
            <a:chExt cx="175987" cy="361391"/>
          </a:xfrm>
        </p:grpSpPr>
        <p:sp>
          <p:nvSpPr>
            <p:cNvPr id="15591" name="Google Shape;15591;p67"/>
            <p:cNvSpPr/>
            <p:nvPr/>
          </p:nvSpPr>
          <p:spPr>
            <a:xfrm>
              <a:off x="1825119" y="2885819"/>
              <a:ext cx="175987" cy="56356"/>
            </a:xfrm>
            <a:custGeom>
              <a:rect b="b" l="l" r="r" t="t"/>
              <a:pathLst>
                <a:path extrusionOk="0" h="3764" w="11754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2" name="Google Shape;15592;p67"/>
            <p:cNvSpPr/>
            <p:nvPr/>
          </p:nvSpPr>
          <p:spPr>
            <a:xfrm>
              <a:off x="1951666" y="2886119"/>
              <a:ext cx="49439" cy="56371"/>
            </a:xfrm>
            <a:custGeom>
              <a:rect b="b" l="l" r="r" t="t"/>
              <a:pathLst>
                <a:path extrusionOk="0" h="3765" w="3302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3" name="Google Shape;15593;p67"/>
            <p:cNvSpPr/>
            <p:nvPr/>
          </p:nvSpPr>
          <p:spPr>
            <a:xfrm>
              <a:off x="1853776" y="2942161"/>
              <a:ext cx="118058" cy="304735"/>
            </a:xfrm>
            <a:custGeom>
              <a:rect b="b" l="l" r="r" t="t"/>
              <a:pathLst>
                <a:path extrusionOk="0" h="20353" w="7885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4" name="Google Shape;15594;p67"/>
            <p:cNvSpPr/>
            <p:nvPr/>
          </p:nvSpPr>
          <p:spPr>
            <a:xfrm>
              <a:off x="1853776" y="2942161"/>
              <a:ext cx="118058" cy="305050"/>
            </a:xfrm>
            <a:custGeom>
              <a:rect b="b" l="l" r="r" t="t"/>
              <a:pathLst>
                <a:path extrusionOk="0" h="20374" w="7885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5" name="Google Shape;15595;p67"/>
            <p:cNvSpPr/>
            <p:nvPr/>
          </p:nvSpPr>
          <p:spPr>
            <a:xfrm>
              <a:off x="1933100" y="2963257"/>
              <a:ext cx="38419" cy="10705"/>
            </a:xfrm>
            <a:custGeom>
              <a:rect b="b" l="l" r="r" t="t"/>
              <a:pathLst>
                <a:path extrusionOk="0" h="715" w="2566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6" name="Google Shape;15596;p67"/>
            <p:cNvSpPr/>
            <p:nvPr/>
          </p:nvSpPr>
          <p:spPr>
            <a:xfrm>
              <a:off x="1933100" y="3001347"/>
              <a:ext cx="38419" cy="11020"/>
            </a:xfrm>
            <a:custGeom>
              <a:rect b="b" l="l" r="r" t="t"/>
              <a:pathLst>
                <a:path extrusionOk="0" h="736" w="2566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7" name="Google Shape;15597;p67"/>
            <p:cNvSpPr/>
            <p:nvPr/>
          </p:nvSpPr>
          <p:spPr>
            <a:xfrm>
              <a:off x="1933100" y="3039437"/>
              <a:ext cx="38419" cy="11020"/>
            </a:xfrm>
            <a:custGeom>
              <a:rect b="b" l="l" r="r" t="t"/>
              <a:pathLst>
                <a:path extrusionOk="0" h="736" w="2566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8" name="Google Shape;15598;p67"/>
            <p:cNvSpPr/>
            <p:nvPr/>
          </p:nvSpPr>
          <p:spPr>
            <a:xfrm>
              <a:off x="1933100" y="3077527"/>
              <a:ext cx="38419" cy="11020"/>
            </a:xfrm>
            <a:custGeom>
              <a:rect b="b" l="l" r="r" t="t"/>
              <a:pathLst>
                <a:path extrusionOk="0" h="736" w="2566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9" name="Google Shape;15599;p67"/>
            <p:cNvSpPr/>
            <p:nvPr/>
          </p:nvSpPr>
          <p:spPr>
            <a:xfrm>
              <a:off x="1933100" y="3115931"/>
              <a:ext cx="38419" cy="10705"/>
            </a:xfrm>
            <a:custGeom>
              <a:rect b="b" l="l" r="r" t="t"/>
              <a:pathLst>
                <a:path extrusionOk="0" h="715" w="2566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0" name="Google Shape;15600;p67"/>
            <p:cNvSpPr/>
            <p:nvPr/>
          </p:nvSpPr>
          <p:spPr>
            <a:xfrm>
              <a:off x="1933100" y="3154007"/>
              <a:ext cx="38419" cy="10720"/>
            </a:xfrm>
            <a:custGeom>
              <a:rect b="b" l="l" r="r" t="t"/>
              <a:pathLst>
                <a:path extrusionOk="0" h="716" w="2566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01" name="Google Shape;15601;p67"/>
          <p:cNvGrpSpPr/>
          <p:nvPr/>
        </p:nvGrpSpPr>
        <p:grpSpPr>
          <a:xfrm>
            <a:off x="3504824" y="3405844"/>
            <a:ext cx="369896" cy="226339"/>
            <a:chOff x="3504824" y="3405844"/>
            <a:chExt cx="369896" cy="226339"/>
          </a:xfrm>
        </p:grpSpPr>
        <p:sp>
          <p:nvSpPr>
            <p:cNvPr id="15602" name="Google Shape;15602;p67"/>
            <p:cNvSpPr/>
            <p:nvPr/>
          </p:nvSpPr>
          <p:spPr>
            <a:xfrm>
              <a:off x="3504824" y="3461871"/>
              <a:ext cx="369896" cy="141984"/>
            </a:xfrm>
            <a:custGeom>
              <a:rect b="b" l="l" r="r" t="t"/>
              <a:pathLst>
                <a:path extrusionOk="0" h="9483" w="24705">
                  <a:moveTo>
                    <a:pt x="23732" y="0"/>
                  </a:moveTo>
                  <a:cubicBezTo>
                    <a:pt x="23720" y="0"/>
                    <a:pt x="23708" y="0"/>
                    <a:pt x="23695" y="1"/>
                  </a:cubicBezTo>
                  <a:lnTo>
                    <a:pt x="1010" y="1"/>
                  </a:lnTo>
                  <a:cubicBezTo>
                    <a:pt x="463" y="1"/>
                    <a:pt x="1" y="442"/>
                    <a:pt x="1" y="989"/>
                  </a:cubicBezTo>
                  <a:lnTo>
                    <a:pt x="1" y="8474"/>
                  </a:lnTo>
                  <a:cubicBezTo>
                    <a:pt x="1" y="9020"/>
                    <a:pt x="463" y="9483"/>
                    <a:pt x="1010" y="9483"/>
                  </a:cubicBezTo>
                  <a:lnTo>
                    <a:pt x="23695" y="9483"/>
                  </a:lnTo>
                  <a:cubicBezTo>
                    <a:pt x="24263" y="9483"/>
                    <a:pt x="24704" y="9020"/>
                    <a:pt x="24704" y="8474"/>
                  </a:cubicBezTo>
                  <a:lnTo>
                    <a:pt x="24704" y="989"/>
                  </a:lnTo>
                  <a:cubicBezTo>
                    <a:pt x="24704" y="454"/>
                    <a:pt x="24282" y="0"/>
                    <a:pt x="2373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3" name="Google Shape;15603;p67"/>
            <p:cNvSpPr/>
            <p:nvPr/>
          </p:nvSpPr>
          <p:spPr>
            <a:xfrm>
              <a:off x="3835357" y="3461557"/>
              <a:ext cx="39363" cy="142299"/>
            </a:xfrm>
            <a:custGeom>
              <a:rect b="b" l="l" r="r" t="t"/>
              <a:pathLst>
                <a:path extrusionOk="0" h="9504" w="2629">
                  <a:moveTo>
                    <a:pt x="0" y="1"/>
                  </a:moveTo>
                  <a:cubicBezTo>
                    <a:pt x="147" y="211"/>
                    <a:pt x="210" y="442"/>
                    <a:pt x="210" y="674"/>
                  </a:cubicBezTo>
                  <a:lnTo>
                    <a:pt x="210" y="8831"/>
                  </a:lnTo>
                  <a:cubicBezTo>
                    <a:pt x="210" y="9062"/>
                    <a:pt x="147" y="9294"/>
                    <a:pt x="0" y="9504"/>
                  </a:cubicBezTo>
                  <a:lnTo>
                    <a:pt x="1619" y="9504"/>
                  </a:lnTo>
                  <a:cubicBezTo>
                    <a:pt x="2187" y="9504"/>
                    <a:pt x="2628" y="9041"/>
                    <a:pt x="2628" y="8495"/>
                  </a:cubicBezTo>
                  <a:lnTo>
                    <a:pt x="2628" y="1010"/>
                  </a:lnTo>
                  <a:cubicBezTo>
                    <a:pt x="2628" y="463"/>
                    <a:pt x="2187" y="1"/>
                    <a:pt x="161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4" name="Google Shape;15604;p67"/>
            <p:cNvSpPr/>
            <p:nvPr/>
          </p:nvSpPr>
          <p:spPr>
            <a:xfrm>
              <a:off x="3554877" y="3603840"/>
              <a:ext cx="73051" cy="28343"/>
            </a:xfrm>
            <a:custGeom>
              <a:rect b="b" l="l" r="r" t="t"/>
              <a:pathLst>
                <a:path extrusionOk="0" h="1893" w="4879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52" y="1893"/>
                  </a:cubicBezTo>
                  <a:lnTo>
                    <a:pt x="4205" y="1893"/>
                  </a:lnTo>
                  <a:cubicBezTo>
                    <a:pt x="4563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5" name="Google Shape;15605;p67"/>
            <p:cNvSpPr/>
            <p:nvPr/>
          </p:nvSpPr>
          <p:spPr>
            <a:xfrm>
              <a:off x="3595797" y="3603840"/>
              <a:ext cx="32131" cy="28343"/>
            </a:xfrm>
            <a:custGeom>
              <a:rect b="b" l="l" r="r" t="t"/>
              <a:pathLst>
                <a:path extrusionOk="0" h="1893" w="2146">
                  <a:moveTo>
                    <a:pt x="295" y="1"/>
                  </a:moveTo>
                  <a:lnTo>
                    <a:pt x="295" y="1262"/>
                  </a:lnTo>
                  <a:cubicBezTo>
                    <a:pt x="295" y="1515"/>
                    <a:pt x="190" y="1746"/>
                    <a:pt x="1" y="1893"/>
                  </a:cubicBezTo>
                  <a:lnTo>
                    <a:pt x="1472" y="1893"/>
                  </a:lnTo>
                  <a:cubicBezTo>
                    <a:pt x="1851" y="1893"/>
                    <a:pt x="2145" y="1599"/>
                    <a:pt x="2145" y="1241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6" name="Google Shape;15606;p67"/>
            <p:cNvSpPr/>
            <p:nvPr/>
          </p:nvSpPr>
          <p:spPr>
            <a:xfrm>
              <a:off x="3751930" y="3603840"/>
              <a:ext cx="73051" cy="28343"/>
            </a:xfrm>
            <a:custGeom>
              <a:rect b="b" l="l" r="r" t="t"/>
              <a:pathLst>
                <a:path extrusionOk="0" h="1893" w="4879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74" y="1893"/>
                  </a:cubicBezTo>
                  <a:lnTo>
                    <a:pt x="4227" y="1893"/>
                  </a:lnTo>
                  <a:cubicBezTo>
                    <a:pt x="4584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7" name="Google Shape;15607;p67"/>
            <p:cNvSpPr/>
            <p:nvPr/>
          </p:nvSpPr>
          <p:spPr>
            <a:xfrm>
              <a:off x="3796638" y="3603840"/>
              <a:ext cx="28343" cy="28343"/>
            </a:xfrm>
            <a:custGeom>
              <a:rect b="b" l="l" r="r" t="t"/>
              <a:pathLst>
                <a:path extrusionOk="0" h="1893" w="1893">
                  <a:moveTo>
                    <a:pt x="274" y="1"/>
                  </a:moveTo>
                  <a:lnTo>
                    <a:pt x="274" y="1283"/>
                  </a:lnTo>
                  <a:cubicBezTo>
                    <a:pt x="274" y="1515"/>
                    <a:pt x="168" y="1725"/>
                    <a:pt x="0" y="1893"/>
                  </a:cubicBezTo>
                  <a:lnTo>
                    <a:pt x="1241" y="1893"/>
                  </a:lnTo>
                  <a:cubicBezTo>
                    <a:pt x="1598" y="1893"/>
                    <a:pt x="1892" y="1599"/>
                    <a:pt x="1892" y="1241"/>
                  </a:cubicBezTo>
                  <a:lnTo>
                    <a:pt x="189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8" name="Google Shape;15608;p67"/>
            <p:cNvSpPr/>
            <p:nvPr/>
          </p:nvSpPr>
          <p:spPr>
            <a:xfrm>
              <a:off x="3510813" y="3405844"/>
              <a:ext cx="184791" cy="158229"/>
            </a:xfrm>
            <a:custGeom>
              <a:rect b="b" l="l" r="r" t="t"/>
              <a:pathLst>
                <a:path extrusionOk="0" h="10568" w="12342">
                  <a:moveTo>
                    <a:pt x="7085" y="0"/>
                  </a:moveTo>
                  <a:cubicBezTo>
                    <a:pt x="2376" y="0"/>
                    <a:pt x="0" y="5677"/>
                    <a:pt x="3343" y="8999"/>
                  </a:cubicBezTo>
                  <a:cubicBezTo>
                    <a:pt x="4420" y="10083"/>
                    <a:pt x="5744" y="10568"/>
                    <a:pt x="7043" y="10568"/>
                  </a:cubicBezTo>
                  <a:cubicBezTo>
                    <a:pt x="9749" y="10568"/>
                    <a:pt x="12341" y="8460"/>
                    <a:pt x="12341" y="5278"/>
                  </a:cubicBezTo>
                  <a:cubicBezTo>
                    <a:pt x="12341" y="2355"/>
                    <a:pt x="9987" y="0"/>
                    <a:pt x="70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9" name="Google Shape;15609;p67"/>
            <p:cNvSpPr/>
            <p:nvPr/>
          </p:nvSpPr>
          <p:spPr>
            <a:xfrm>
              <a:off x="3600528" y="3405844"/>
              <a:ext cx="99792" cy="158110"/>
            </a:xfrm>
            <a:custGeom>
              <a:rect b="b" l="l" r="r" t="t"/>
              <a:pathLst>
                <a:path extrusionOk="0" h="10560" w="6665">
                  <a:moveTo>
                    <a:pt x="1093" y="0"/>
                  </a:moveTo>
                  <a:cubicBezTo>
                    <a:pt x="715" y="0"/>
                    <a:pt x="357" y="43"/>
                    <a:pt x="0" y="106"/>
                  </a:cubicBezTo>
                  <a:cubicBezTo>
                    <a:pt x="2439" y="631"/>
                    <a:pt x="4184" y="2776"/>
                    <a:pt x="4184" y="5278"/>
                  </a:cubicBezTo>
                  <a:cubicBezTo>
                    <a:pt x="4184" y="7779"/>
                    <a:pt x="2439" y="9924"/>
                    <a:pt x="0" y="10450"/>
                  </a:cubicBezTo>
                  <a:cubicBezTo>
                    <a:pt x="363" y="10524"/>
                    <a:pt x="724" y="10560"/>
                    <a:pt x="1079" y="10560"/>
                  </a:cubicBezTo>
                  <a:cubicBezTo>
                    <a:pt x="3729" y="10560"/>
                    <a:pt x="6050" y="8568"/>
                    <a:pt x="6328" y="5824"/>
                  </a:cubicBezTo>
                  <a:cubicBezTo>
                    <a:pt x="6665" y="2713"/>
                    <a:pt x="4205" y="0"/>
                    <a:pt x="109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0" name="Google Shape;15610;p67"/>
            <p:cNvSpPr/>
            <p:nvPr/>
          </p:nvSpPr>
          <p:spPr>
            <a:xfrm>
              <a:off x="3548274" y="3433543"/>
              <a:ext cx="119630" cy="102562"/>
            </a:xfrm>
            <a:custGeom>
              <a:rect b="b" l="l" r="r" t="t"/>
              <a:pathLst>
                <a:path extrusionOk="0" h="6850" w="7990">
                  <a:moveTo>
                    <a:pt x="4583" y="1"/>
                  </a:moveTo>
                  <a:cubicBezTo>
                    <a:pt x="1535" y="1"/>
                    <a:pt x="0" y="3680"/>
                    <a:pt x="2166" y="5845"/>
                  </a:cubicBezTo>
                  <a:cubicBezTo>
                    <a:pt x="2859" y="6539"/>
                    <a:pt x="3713" y="6850"/>
                    <a:pt x="4552" y="6850"/>
                  </a:cubicBezTo>
                  <a:cubicBezTo>
                    <a:pt x="6305" y="6850"/>
                    <a:pt x="7989" y="5490"/>
                    <a:pt x="7989" y="3428"/>
                  </a:cubicBezTo>
                  <a:cubicBezTo>
                    <a:pt x="7989" y="1535"/>
                    <a:pt x="6455" y="1"/>
                    <a:pt x="458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1" name="Google Shape;15611;p67"/>
            <p:cNvSpPr/>
            <p:nvPr/>
          </p:nvSpPr>
          <p:spPr>
            <a:xfrm>
              <a:off x="3603987" y="3433543"/>
              <a:ext cx="65490" cy="102322"/>
            </a:xfrm>
            <a:custGeom>
              <a:rect b="b" l="l" r="r" t="t"/>
              <a:pathLst>
                <a:path extrusionOk="0" h="6834" w="4374">
                  <a:moveTo>
                    <a:pt x="862" y="1"/>
                  </a:moveTo>
                  <a:cubicBezTo>
                    <a:pt x="568" y="1"/>
                    <a:pt x="274" y="43"/>
                    <a:pt x="0" y="106"/>
                  </a:cubicBezTo>
                  <a:cubicBezTo>
                    <a:pt x="1493" y="505"/>
                    <a:pt x="2565" y="1872"/>
                    <a:pt x="2565" y="3428"/>
                  </a:cubicBezTo>
                  <a:cubicBezTo>
                    <a:pt x="2565" y="4983"/>
                    <a:pt x="1493" y="6350"/>
                    <a:pt x="0" y="6749"/>
                  </a:cubicBezTo>
                  <a:cubicBezTo>
                    <a:pt x="252" y="6806"/>
                    <a:pt x="503" y="6834"/>
                    <a:pt x="750" y="6834"/>
                  </a:cubicBezTo>
                  <a:cubicBezTo>
                    <a:pt x="2421" y="6834"/>
                    <a:pt x="3901" y="5588"/>
                    <a:pt x="4121" y="3848"/>
                  </a:cubicBezTo>
                  <a:cubicBezTo>
                    <a:pt x="4373" y="1851"/>
                    <a:pt x="2860" y="64"/>
                    <a:pt x="8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2" name="Google Shape;15612;p67"/>
            <p:cNvSpPr/>
            <p:nvPr/>
          </p:nvSpPr>
          <p:spPr>
            <a:xfrm>
              <a:off x="3705979" y="3507208"/>
              <a:ext cx="59815" cy="50981"/>
            </a:xfrm>
            <a:custGeom>
              <a:rect b="b" l="l" r="r" t="t"/>
              <a:pathLst>
                <a:path extrusionOk="0" h="3405" w="3995">
                  <a:moveTo>
                    <a:pt x="2292" y="0"/>
                  </a:moveTo>
                  <a:cubicBezTo>
                    <a:pt x="757" y="0"/>
                    <a:pt x="0" y="1829"/>
                    <a:pt x="1072" y="2902"/>
                  </a:cubicBezTo>
                  <a:cubicBezTo>
                    <a:pt x="1420" y="3249"/>
                    <a:pt x="1849" y="3404"/>
                    <a:pt x="2270" y="3404"/>
                  </a:cubicBezTo>
                  <a:cubicBezTo>
                    <a:pt x="3149" y="3404"/>
                    <a:pt x="3995" y="2727"/>
                    <a:pt x="3995" y="1703"/>
                  </a:cubicBezTo>
                  <a:cubicBezTo>
                    <a:pt x="3995" y="757"/>
                    <a:pt x="3217" y="0"/>
                    <a:pt x="2292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3" name="Google Shape;15613;p67"/>
            <p:cNvSpPr/>
            <p:nvPr/>
          </p:nvSpPr>
          <p:spPr>
            <a:xfrm>
              <a:off x="3730849" y="3507208"/>
              <a:ext cx="37476" cy="50966"/>
            </a:xfrm>
            <a:custGeom>
              <a:rect b="b" l="l" r="r" t="t"/>
              <a:pathLst>
                <a:path extrusionOk="0" h="3404" w="2503">
                  <a:moveTo>
                    <a:pt x="631" y="0"/>
                  </a:moveTo>
                  <a:cubicBezTo>
                    <a:pt x="400" y="0"/>
                    <a:pt x="189" y="42"/>
                    <a:pt x="0" y="126"/>
                  </a:cubicBezTo>
                  <a:cubicBezTo>
                    <a:pt x="1430" y="694"/>
                    <a:pt x="1430" y="2712"/>
                    <a:pt x="0" y="3280"/>
                  </a:cubicBezTo>
                  <a:cubicBezTo>
                    <a:pt x="208" y="3364"/>
                    <a:pt x="421" y="3404"/>
                    <a:pt x="631" y="3404"/>
                  </a:cubicBezTo>
                  <a:cubicBezTo>
                    <a:pt x="1416" y="3404"/>
                    <a:pt x="2142" y="2849"/>
                    <a:pt x="2292" y="2019"/>
                  </a:cubicBezTo>
                  <a:cubicBezTo>
                    <a:pt x="2502" y="967"/>
                    <a:pt x="1682" y="0"/>
                    <a:pt x="63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4" name="Google Shape;15614;p67"/>
            <p:cNvSpPr/>
            <p:nvPr/>
          </p:nvSpPr>
          <p:spPr>
            <a:xfrm>
              <a:off x="3779943" y="3507208"/>
              <a:ext cx="59516" cy="50981"/>
            </a:xfrm>
            <a:custGeom>
              <a:rect b="b" l="l" r="r" t="t"/>
              <a:pathLst>
                <a:path extrusionOk="0" h="3405" w="3975">
                  <a:moveTo>
                    <a:pt x="2272" y="0"/>
                  </a:moveTo>
                  <a:cubicBezTo>
                    <a:pt x="758" y="0"/>
                    <a:pt x="1" y="1829"/>
                    <a:pt x="1073" y="2902"/>
                  </a:cubicBezTo>
                  <a:cubicBezTo>
                    <a:pt x="1420" y="3249"/>
                    <a:pt x="1847" y="3404"/>
                    <a:pt x="2265" y="3404"/>
                  </a:cubicBezTo>
                  <a:cubicBezTo>
                    <a:pt x="3138" y="3404"/>
                    <a:pt x="3975" y="2727"/>
                    <a:pt x="3975" y="1703"/>
                  </a:cubicBezTo>
                  <a:cubicBezTo>
                    <a:pt x="3975" y="757"/>
                    <a:pt x="3218" y="0"/>
                    <a:pt x="227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5" name="Google Shape;15615;p67"/>
            <p:cNvSpPr/>
            <p:nvPr/>
          </p:nvSpPr>
          <p:spPr>
            <a:xfrm>
              <a:off x="3804498" y="3506893"/>
              <a:ext cx="37476" cy="51281"/>
            </a:xfrm>
            <a:custGeom>
              <a:rect b="b" l="l" r="r" t="t"/>
              <a:pathLst>
                <a:path extrusionOk="0" h="3425" w="2503">
                  <a:moveTo>
                    <a:pt x="632" y="0"/>
                  </a:moveTo>
                  <a:lnTo>
                    <a:pt x="632" y="21"/>
                  </a:lnTo>
                  <a:cubicBezTo>
                    <a:pt x="421" y="21"/>
                    <a:pt x="190" y="63"/>
                    <a:pt x="1" y="147"/>
                  </a:cubicBezTo>
                  <a:cubicBezTo>
                    <a:pt x="1409" y="715"/>
                    <a:pt x="1409" y="2712"/>
                    <a:pt x="1" y="3301"/>
                  </a:cubicBezTo>
                  <a:cubicBezTo>
                    <a:pt x="209" y="3385"/>
                    <a:pt x="422" y="3425"/>
                    <a:pt x="632" y="3425"/>
                  </a:cubicBezTo>
                  <a:cubicBezTo>
                    <a:pt x="1418" y="3425"/>
                    <a:pt x="2147" y="2870"/>
                    <a:pt x="2314" y="2040"/>
                  </a:cubicBezTo>
                  <a:cubicBezTo>
                    <a:pt x="2503" y="988"/>
                    <a:pt x="1704" y="0"/>
                    <a:pt x="6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6" name="Google Shape;15616;p67"/>
            <p:cNvSpPr/>
            <p:nvPr/>
          </p:nvSpPr>
          <p:spPr>
            <a:xfrm>
              <a:off x="3751930" y="3436059"/>
              <a:ext cx="65175" cy="25513"/>
            </a:xfrm>
            <a:custGeom>
              <a:rect b="b" l="l" r="r" t="t"/>
              <a:pathLst>
                <a:path extrusionOk="0" h="1704" w="4353">
                  <a:moveTo>
                    <a:pt x="1662" y="1"/>
                  </a:moveTo>
                  <a:cubicBezTo>
                    <a:pt x="737" y="1"/>
                    <a:pt x="1" y="737"/>
                    <a:pt x="1" y="1662"/>
                  </a:cubicBezTo>
                  <a:lnTo>
                    <a:pt x="1" y="1704"/>
                  </a:lnTo>
                  <a:lnTo>
                    <a:pt x="4353" y="1704"/>
                  </a:lnTo>
                  <a:lnTo>
                    <a:pt x="4353" y="1662"/>
                  </a:lnTo>
                  <a:cubicBezTo>
                    <a:pt x="4353" y="737"/>
                    <a:pt x="3617" y="1"/>
                    <a:pt x="269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7" name="Google Shape;15617;p67"/>
            <p:cNvSpPr/>
            <p:nvPr/>
          </p:nvSpPr>
          <p:spPr>
            <a:xfrm>
              <a:off x="3777428" y="3436059"/>
              <a:ext cx="39677" cy="25513"/>
            </a:xfrm>
            <a:custGeom>
              <a:rect b="b" l="l" r="r" t="t"/>
              <a:pathLst>
                <a:path extrusionOk="0" h="1704" w="2650">
                  <a:moveTo>
                    <a:pt x="1" y="1"/>
                  </a:moveTo>
                  <a:cubicBezTo>
                    <a:pt x="905" y="1"/>
                    <a:pt x="1662" y="758"/>
                    <a:pt x="1662" y="1662"/>
                  </a:cubicBezTo>
                  <a:lnTo>
                    <a:pt x="1662" y="1704"/>
                  </a:lnTo>
                  <a:lnTo>
                    <a:pt x="2650" y="1704"/>
                  </a:lnTo>
                  <a:lnTo>
                    <a:pt x="2650" y="1662"/>
                  </a:lnTo>
                  <a:cubicBezTo>
                    <a:pt x="2650" y="758"/>
                    <a:pt x="1914" y="1"/>
                    <a:pt x="98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18" name="Google Shape;15618;p67"/>
          <p:cNvGrpSpPr/>
          <p:nvPr/>
        </p:nvGrpSpPr>
        <p:grpSpPr>
          <a:xfrm>
            <a:off x="1295661" y="3819594"/>
            <a:ext cx="345640" cy="342900"/>
            <a:chOff x="1295661" y="3819594"/>
            <a:chExt cx="345640" cy="342900"/>
          </a:xfrm>
        </p:grpSpPr>
        <p:sp>
          <p:nvSpPr>
            <p:cNvPr id="15619" name="Google Shape;15619;p67"/>
            <p:cNvSpPr/>
            <p:nvPr/>
          </p:nvSpPr>
          <p:spPr>
            <a:xfrm>
              <a:off x="1465015" y="4073902"/>
              <a:ext cx="10391" cy="88233"/>
            </a:xfrm>
            <a:custGeom>
              <a:rect b="b" l="l" r="r" t="t"/>
              <a:pathLst>
                <a:path extrusionOk="0" h="5893" w="694">
                  <a:moveTo>
                    <a:pt x="347" y="0"/>
                  </a:moveTo>
                  <a:cubicBezTo>
                    <a:pt x="174" y="0"/>
                    <a:pt x="0" y="111"/>
                    <a:pt x="0" y="332"/>
                  </a:cubicBezTo>
                  <a:lnTo>
                    <a:pt x="0" y="5546"/>
                  </a:lnTo>
                  <a:cubicBezTo>
                    <a:pt x="0" y="5777"/>
                    <a:pt x="174" y="5893"/>
                    <a:pt x="347" y="5893"/>
                  </a:cubicBezTo>
                  <a:cubicBezTo>
                    <a:pt x="520" y="5893"/>
                    <a:pt x="694" y="5777"/>
                    <a:pt x="694" y="5546"/>
                  </a:cubicBezTo>
                  <a:lnTo>
                    <a:pt x="694" y="332"/>
                  </a:lnTo>
                  <a:cubicBezTo>
                    <a:pt x="694" y="111"/>
                    <a:pt x="520" y="0"/>
                    <a:pt x="34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0" name="Google Shape;15620;p67"/>
            <p:cNvSpPr/>
            <p:nvPr/>
          </p:nvSpPr>
          <p:spPr>
            <a:xfrm>
              <a:off x="1465015" y="4011961"/>
              <a:ext cx="10391" cy="60773"/>
            </a:xfrm>
            <a:custGeom>
              <a:rect b="b" l="l" r="r" t="t"/>
              <a:pathLst>
                <a:path extrusionOk="0" h="4059" w="694">
                  <a:moveTo>
                    <a:pt x="347" y="1"/>
                  </a:moveTo>
                  <a:cubicBezTo>
                    <a:pt x="174" y="1"/>
                    <a:pt x="0" y="117"/>
                    <a:pt x="0" y="348"/>
                  </a:cubicBezTo>
                  <a:lnTo>
                    <a:pt x="0" y="3712"/>
                  </a:lnTo>
                  <a:cubicBezTo>
                    <a:pt x="0" y="3943"/>
                    <a:pt x="174" y="4059"/>
                    <a:pt x="347" y="4059"/>
                  </a:cubicBezTo>
                  <a:cubicBezTo>
                    <a:pt x="520" y="4059"/>
                    <a:pt x="694" y="3943"/>
                    <a:pt x="694" y="3712"/>
                  </a:cubicBezTo>
                  <a:lnTo>
                    <a:pt x="694" y="348"/>
                  </a:lnTo>
                  <a:cubicBezTo>
                    <a:pt x="694" y="117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1" name="Google Shape;15621;p67"/>
            <p:cNvSpPr/>
            <p:nvPr/>
          </p:nvSpPr>
          <p:spPr>
            <a:xfrm>
              <a:off x="1497610" y="4073947"/>
              <a:ext cx="71434" cy="88547"/>
            </a:xfrm>
            <a:custGeom>
              <a:rect b="b" l="l" r="r" t="t"/>
              <a:pathLst>
                <a:path extrusionOk="0" h="5914" w="4771">
                  <a:moveTo>
                    <a:pt x="481" y="0"/>
                  </a:moveTo>
                  <a:cubicBezTo>
                    <a:pt x="234" y="0"/>
                    <a:pt x="1" y="285"/>
                    <a:pt x="199" y="560"/>
                  </a:cubicBezTo>
                  <a:lnTo>
                    <a:pt x="4025" y="5753"/>
                  </a:lnTo>
                  <a:lnTo>
                    <a:pt x="4025" y="5774"/>
                  </a:lnTo>
                  <a:cubicBezTo>
                    <a:pt x="4100" y="5872"/>
                    <a:pt x="4196" y="5913"/>
                    <a:pt x="4290" y="5913"/>
                  </a:cubicBezTo>
                  <a:cubicBezTo>
                    <a:pt x="4537" y="5913"/>
                    <a:pt x="4770" y="5628"/>
                    <a:pt x="4572" y="5353"/>
                  </a:cubicBezTo>
                  <a:lnTo>
                    <a:pt x="745" y="139"/>
                  </a:lnTo>
                  <a:cubicBezTo>
                    <a:pt x="670" y="41"/>
                    <a:pt x="574" y="0"/>
                    <a:pt x="481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2" name="Google Shape;15622;p67"/>
            <p:cNvSpPr/>
            <p:nvPr/>
          </p:nvSpPr>
          <p:spPr>
            <a:xfrm>
              <a:off x="1372455" y="4073797"/>
              <a:ext cx="70341" cy="88428"/>
            </a:xfrm>
            <a:custGeom>
              <a:rect b="b" l="l" r="r" t="t"/>
              <a:pathLst>
                <a:path extrusionOk="0" h="5906" w="4698">
                  <a:moveTo>
                    <a:pt x="4222" y="0"/>
                  </a:moveTo>
                  <a:cubicBezTo>
                    <a:pt x="4127" y="0"/>
                    <a:pt x="4030" y="44"/>
                    <a:pt x="3954" y="149"/>
                  </a:cubicBezTo>
                  <a:lnTo>
                    <a:pt x="127" y="5363"/>
                  </a:lnTo>
                  <a:cubicBezTo>
                    <a:pt x="1" y="5511"/>
                    <a:pt x="43" y="5721"/>
                    <a:pt x="190" y="5847"/>
                  </a:cubicBezTo>
                  <a:cubicBezTo>
                    <a:pt x="246" y="5887"/>
                    <a:pt x="313" y="5905"/>
                    <a:pt x="381" y="5905"/>
                  </a:cubicBezTo>
                  <a:cubicBezTo>
                    <a:pt x="494" y="5905"/>
                    <a:pt x="608" y="5854"/>
                    <a:pt x="674" y="5763"/>
                  </a:cubicBezTo>
                  <a:lnTo>
                    <a:pt x="4500" y="549"/>
                  </a:lnTo>
                  <a:cubicBezTo>
                    <a:pt x="4697" y="291"/>
                    <a:pt x="4468" y="0"/>
                    <a:pt x="422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3" name="Google Shape;15623;p67"/>
            <p:cNvSpPr/>
            <p:nvPr/>
          </p:nvSpPr>
          <p:spPr>
            <a:xfrm>
              <a:off x="1431956" y="3957356"/>
              <a:ext cx="76509" cy="67376"/>
            </a:xfrm>
            <a:custGeom>
              <a:rect b="b" l="l" r="r" t="t"/>
              <a:pathLst>
                <a:path extrusionOk="0" h="4500" w="511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98" y="4499"/>
                  </a:cubicBezTo>
                  <a:lnTo>
                    <a:pt x="3533" y="4499"/>
                  </a:lnTo>
                  <a:cubicBezTo>
                    <a:pt x="4395" y="4499"/>
                    <a:pt x="5109" y="3785"/>
                    <a:pt x="5109" y="2923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4" name="Google Shape;15624;p67"/>
            <p:cNvSpPr/>
            <p:nvPr/>
          </p:nvSpPr>
          <p:spPr>
            <a:xfrm>
              <a:off x="1431956" y="3957356"/>
              <a:ext cx="76509" cy="67376"/>
            </a:xfrm>
            <a:custGeom>
              <a:rect b="b" l="l" r="r" t="t"/>
              <a:pathLst>
                <a:path extrusionOk="0" h="4500" w="511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77" y="4499"/>
                  </a:cubicBezTo>
                  <a:lnTo>
                    <a:pt x="2166" y="4499"/>
                  </a:lnTo>
                  <a:cubicBezTo>
                    <a:pt x="1451" y="4289"/>
                    <a:pt x="968" y="3637"/>
                    <a:pt x="968" y="2902"/>
                  </a:cubicBezTo>
                  <a:cubicBezTo>
                    <a:pt x="968" y="2311"/>
                    <a:pt x="1438" y="1866"/>
                    <a:pt x="1979" y="1866"/>
                  </a:cubicBezTo>
                  <a:cubicBezTo>
                    <a:pt x="2055" y="1866"/>
                    <a:pt x="2131" y="1874"/>
                    <a:pt x="2208" y="1892"/>
                  </a:cubicBezTo>
                  <a:lnTo>
                    <a:pt x="5109" y="252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5" name="Google Shape;15625;p67"/>
            <p:cNvSpPr/>
            <p:nvPr/>
          </p:nvSpPr>
          <p:spPr>
            <a:xfrm>
              <a:off x="1359549" y="3850318"/>
              <a:ext cx="205572" cy="136639"/>
            </a:xfrm>
            <a:custGeom>
              <a:rect b="b" l="l" r="r" t="t"/>
              <a:pathLst>
                <a:path extrusionOk="0" h="9126" w="1373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7" y="9126"/>
                    <a:pt x="11664" y="9126"/>
                  </a:cubicBezTo>
                  <a:cubicBezTo>
                    <a:pt x="12089" y="9126"/>
                    <a:pt x="12465" y="8849"/>
                    <a:pt x="12573" y="8432"/>
                  </a:cubicBezTo>
                  <a:lnTo>
                    <a:pt x="13583" y="4710"/>
                  </a:lnTo>
                  <a:cubicBezTo>
                    <a:pt x="13730" y="4206"/>
                    <a:pt x="13435" y="3701"/>
                    <a:pt x="12952" y="3554"/>
                  </a:cubicBezTo>
                  <a:lnTo>
                    <a:pt x="1788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6" name="Google Shape;15626;p67"/>
            <p:cNvSpPr/>
            <p:nvPr/>
          </p:nvSpPr>
          <p:spPr>
            <a:xfrm>
              <a:off x="1359549" y="3850318"/>
              <a:ext cx="188893" cy="136639"/>
            </a:xfrm>
            <a:custGeom>
              <a:rect b="b" l="l" r="r" t="t"/>
              <a:pathLst>
                <a:path extrusionOk="0" h="9126" w="12616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6" y="9126"/>
                    <a:pt x="11663" y="9126"/>
                  </a:cubicBezTo>
                  <a:cubicBezTo>
                    <a:pt x="12089" y="9126"/>
                    <a:pt x="12467" y="8847"/>
                    <a:pt x="12595" y="8411"/>
                  </a:cubicBezTo>
                  <a:lnTo>
                    <a:pt x="12616" y="8348"/>
                  </a:lnTo>
                  <a:lnTo>
                    <a:pt x="3764" y="6392"/>
                  </a:lnTo>
                  <a:cubicBezTo>
                    <a:pt x="2398" y="6098"/>
                    <a:pt x="1557" y="4710"/>
                    <a:pt x="1914" y="3344"/>
                  </a:cubicBezTo>
                  <a:lnTo>
                    <a:pt x="2734" y="316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7" name="Google Shape;15627;p67"/>
            <p:cNvSpPr/>
            <p:nvPr/>
          </p:nvSpPr>
          <p:spPr>
            <a:xfrm>
              <a:off x="1323360" y="3819594"/>
              <a:ext cx="68005" cy="151507"/>
            </a:xfrm>
            <a:custGeom>
              <a:rect b="b" l="l" r="r" t="t"/>
              <a:pathLst>
                <a:path extrusionOk="0" h="10119" w="4542">
                  <a:moveTo>
                    <a:pt x="3348" y="0"/>
                  </a:moveTo>
                  <a:cubicBezTo>
                    <a:pt x="2879" y="0"/>
                    <a:pt x="2458" y="314"/>
                    <a:pt x="2334" y="791"/>
                  </a:cubicBezTo>
                  <a:lnTo>
                    <a:pt x="168" y="8781"/>
                  </a:lnTo>
                  <a:cubicBezTo>
                    <a:pt x="0" y="9348"/>
                    <a:pt x="337" y="9937"/>
                    <a:pt x="904" y="10084"/>
                  </a:cubicBezTo>
                  <a:lnTo>
                    <a:pt x="925" y="10084"/>
                  </a:lnTo>
                  <a:cubicBezTo>
                    <a:pt x="1015" y="10108"/>
                    <a:pt x="1106" y="10119"/>
                    <a:pt x="1195" y="10119"/>
                  </a:cubicBezTo>
                  <a:cubicBezTo>
                    <a:pt x="1669" y="10119"/>
                    <a:pt x="2105" y="9805"/>
                    <a:pt x="2229" y="9327"/>
                  </a:cubicBezTo>
                  <a:lnTo>
                    <a:pt x="4394" y="1338"/>
                  </a:lnTo>
                  <a:cubicBezTo>
                    <a:pt x="4541" y="770"/>
                    <a:pt x="4205" y="182"/>
                    <a:pt x="3658" y="35"/>
                  </a:cubicBezTo>
                  <a:lnTo>
                    <a:pt x="3616" y="35"/>
                  </a:lnTo>
                  <a:cubicBezTo>
                    <a:pt x="3526" y="11"/>
                    <a:pt x="3436" y="0"/>
                    <a:pt x="334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8" name="Google Shape;15628;p67"/>
            <p:cNvSpPr/>
            <p:nvPr/>
          </p:nvSpPr>
          <p:spPr>
            <a:xfrm>
              <a:off x="1324304" y="3819774"/>
              <a:ext cx="55099" cy="151132"/>
            </a:xfrm>
            <a:custGeom>
              <a:rect b="b" l="l" r="r" t="t"/>
              <a:pathLst>
                <a:path extrusionOk="0" h="10094" w="3680">
                  <a:moveTo>
                    <a:pt x="3256" y="0"/>
                  </a:moveTo>
                  <a:cubicBezTo>
                    <a:pt x="2793" y="0"/>
                    <a:pt x="2371" y="311"/>
                    <a:pt x="2250" y="779"/>
                  </a:cubicBezTo>
                  <a:lnTo>
                    <a:pt x="84" y="8790"/>
                  </a:lnTo>
                  <a:cubicBezTo>
                    <a:pt x="0" y="9126"/>
                    <a:pt x="84" y="9505"/>
                    <a:pt x="337" y="9778"/>
                  </a:cubicBezTo>
                  <a:cubicBezTo>
                    <a:pt x="463" y="9904"/>
                    <a:pt x="652" y="10009"/>
                    <a:pt x="841" y="10072"/>
                  </a:cubicBezTo>
                  <a:lnTo>
                    <a:pt x="862" y="10072"/>
                  </a:lnTo>
                  <a:lnTo>
                    <a:pt x="946" y="10093"/>
                  </a:lnTo>
                  <a:lnTo>
                    <a:pt x="1283" y="10093"/>
                  </a:lnTo>
                  <a:cubicBezTo>
                    <a:pt x="1367" y="10072"/>
                    <a:pt x="1451" y="10051"/>
                    <a:pt x="1535" y="10030"/>
                  </a:cubicBezTo>
                  <a:cubicBezTo>
                    <a:pt x="1093" y="9778"/>
                    <a:pt x="904" y="9273"/>
                    <a:pt x="1030" y="8811"/>
                  </a:cubicBezTo>
                  <a:lnTo>
                    <a:pt x="3175" y="716"/>
                  </a:lnTo>
                  <a:cubicBezTo>
                    <a:pt x="3259" y="443"/>
                    <a:pt x="3427" y="212"/>
                    <a:pt x="3679" y="65"/>
                  </a:cubicBezTo>
                  <a:lnTo>
                    <a:pt x="3616" y="44"/>
                  </a:lnTo>
                  <a:lnTo>
                    <a:pt x="3553" y="44"/>
                  </a:lnTo>
                  <a:cubicBezTo>
                    <a:pt x="3454" y="14"/>
                    <a:pt x="3354" y="0"/>
                    <a:pt x="3256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9" name="Google Shape;15629;p67"/>
            <p:cNvSpPr/>
            <p:nvPr/>
          </p:nvSpPr>
          <p:spPr>
            <a:xfrm>
              <a:off x="1295976" y="3845482"/>
              <a:ext cx="57929" cy="89850"/>
            </a:xfrm>
            <a:custGeom>
              <a:rect b="b" l="l" r="r" t="t"/>
              <a:pathLst>
                <a:path extrusionOk="0" h="6001" w="3869">
                  <a:moveTo>
                    <a:pt x="3140" y="0"/>
                  </a:moveTo>
                  <a:cubicBezTo>
                    <a:pt x="1990" y="0"/>
                    <a:pt x="926" y="766"/>
                    <a:pt x="610" y="1943"/>
                  </a:cubicBezTo>
                  <a:lnTo>
                    <a:pt x="378" y="2763"/>
                  </a:lnTo>
                  <a:cubicBezTo>
                    <a:pt x="0" y="4171"/>
                    <a:pt x="841" y="5622"/>
                    <a:pt x="2229" y="6000"/>
                  </a:cubicBezTo>
                  <a:lnTo>
                    <a:pt x="2271" y="6000"/>
                  </a:lnTo>
                  <a:lnTo>
                    <a:pt x="3868" y="93"/>
                  </a:lnTo>
                  <a:lnTo>
                    <a:pt x="3826" y="93"/>
                  </a:lnTo>
                  <a:cubicBezTo>
                    <a:pt x="3598" y="30"/>
                    <a:pt x="3367" y="0"/>
                    <a:pt x="3140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0" name="Google Shape;15630;p67"/>
            <p:cNvSpPr/>
            <p:nvPr/>
          </p:nvSpPr>
          <p:spPr>
            <a:xfrm>
              <a:off x="1295661" y="3845332"/>
              <a:ext cx="55728" cy="90000"/>
            </a:xfrm>
            <a:custGeom>
              <a:rect b="b" l="l" r="r" t="t"/>
              <a:pathLst>
                <a:path extrusionOk="0" h="6011" w="3722">
                  <a:moveTo>
                    <a:pt x="3162" y="1"/>
                  </a:moveTo>
                  <a:cubicBezTo>
                    <a:pt x="1999" y="1"/>
                    <a:pt x="939" y="771"/>
                    <a:pt x="631" y="1932"/>
                  </a:cubicBezTo>
                  <a:lnTo>
                    <a:pt x="399" y="2773"/>
                  </a:lnTo>
                  <a:cubicBezTo>
                    <a:pt x="0" y="4181"/>
                    <a:pt x="841" y="5632"/>
                    <a:pt x="2250" y="6010"/>
                  </a:cubicBezTo>
                  <a:lnTo>
                    <a:pt x="2292" y="6010"/>
                  </a:lnTo>
                  <a:lnTo>
                    <a:pt x="2397" y="5653"/>
                  </a:lnTo>
                  <a:cubicBezTo>
                    <a:pt x="1577" y="4938"/>
                    <a:pt x="1240" y="3845"/>
                    <a:pt x="1535" y="2815"/>
                  </a:cubicBezTo>
                  <a:lnTo>
                    <a:pt x="1745" y="2016"/>
                  </a:lnTo>
                  <a:cubicBezTo>
                    <a:pt x="1997" y="1070"/>
                    <a:pt x="2754" y="313"/>
                    <a:pt x="3721" y="61"/>
                  </a:cubicBezTo>
                  <a:cubicBezTo>
                    <a:pt x="3534" y="20"/>
                    <a:pt x="3347" y="1"/>
                    <a:pt x="31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1" name="Google Shape;15631;p67"/>
            <p:cNvSpPr/>
            <p:nvPr/>
          </p:nvSpPr>
          <p:spPr>
            <a:xfrm>
              <a:off x="1549999" y="3927755"/>
              <a:ext cx="65175" cy="56057"/>
            </a:xfrm>
            <a:custGeom>
              <a:rect b="b" l="l" r="r" t="t"/>
              <a:pathLst>
                <a:path extrusionOk="0" h="3744" w="4353">
                  <a:moveTo>
                    <a:pt x="737" y="1"/>
                  </a:moveTo>
                  <a:lnTo>
                    <a:pt x="1" y="2776"/>
                  </a:lnTo>
                  <a:lnTo>
                    <a:pt x="3617" y="3743"/>
                  </a:lnTo>
                  <a:lnTo>
                    <a:pt x="4353" y="9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2" name="Google Shape;15632;p67"/>
            <p:cNvSpPr/>
            <p:nvPr/>
          </p:nvSpPr>
          <p:spPr>
            <a:xfrm>
              <a:off x="1549999" y="3927755"/>
              <a:ext cx="28972" cy="46295"/>
            </a:xfrm>
            <a:custGeom>
              <a:rect b="b" l="l" r="r" t="t"/>
              <a:pathLst>
                <a:path extrusionOk="0" h="3092" w="1935">
                  <a:moveTo>
                    <a:pt x="737" y="1"/>
                  </a:moveTo>
                  <a:lnTo>
                    <a:pt x="1" y="2776"/>
                  </a:lnTo>
                  <a:lnTo>
                    <a:pt x="1178" y="3091"/>
                  </a:lnTo>
                  <a:lnTo>
                    <a:pt x="1935" y="316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3" name="Google Shape;15633;p67"/>
            <p:cNvSpPr/>
            <p:nvPr/>
          </p:nvSpPr>
          <p:spPr>
            <a:xfrm>
              <a:off x="1600995" y="3929477"/>
              <a:ext cx="40306" cy="73710"/>
            </a:xfrm>
            <a:custGeom>
              <a:rect b="b" l="l" r="r" t="t"/>
              <a:pathLst>
                <a:path extrusionOk="0" h="4923" w="2692">
                  <a:moveTo>
                    <a:pt x="1777" y="0"/>
                  </a:moveTo>
                  <a:cubicBezTo>
                    <a:pt x="1433" y="0"/>
                    <a:pt x="1117" y="233"/>
                    <a:pt x="1031" y="580"/>
                  </a:cubicBezTo>
                  <a:lnTo>
                    <a:pt x="127" y="3923"/>
                  </a:lnTo>
                  <a:cubicBezTo>
                    <a:pt x="1" y="4343"/>
                    <a:pt x="253" y="4785"/>
                    <a:pt x="694" y="4890"/>
                  </a:cubicBezTo>
                  <a:lnTo>
                    <a:pt x="715" y="4890"/>
                  </a:lnTo>
                  <a:cubicBezTo>
                    <a:pt x="789" y="4912"/>
                    <a:pt x="863" y="4922"/>
                    <a:pt x="935" y="4922"/>
                  </a:cubicBezTo>
                  <a:cubicBezTo>
                    <a:pt x="1280" y="4922"/>
                    <a:pt x="1596" y="4687"/>
                    <a:pt x="1683" y="4322"/>
                  </a:cubicBezTo>
                  <a:lnTo>
                    <a:pt x="2587" y="1000"/>
                  </a:lnTo>
                  <a:cubicBezTo>
                    <a:pt x="2692" y="580"/>
                    <a:pt x="2439" y="138"/>
                    <a:pt x="2019" y="33"/>
                  </a:cubicBezTo>
                  <a:lnTo>
                    <a:pt x="1998" y="33"/>
                  </a:lnTo>
                  <a:cubicBezTo>
                    <a:pt x="1924" y="11"/>
                    <a:pt x="1850" y="0"/>
                    <a:pt x="177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4" name="Google Shape;15634;p67"/>
            <p:cNvSpPr/>
            <p:nvPr/>
          </p:nvSpPr>
          <p:spPr>
            <a:xfrm>
              <a:off x="1403942" y="4059663"/>
              <a:ext cx="132537" cy="23926"/>
            </a:xfrm>
            <a:custGeom>
              <a:rect b="b" l="l" r="r" t="t"/>
              <a:pathLst>
                <a:path extrusionOk="0" h="1598" w="8852">
                  <a:moveTo>
                    <a:pt x="778" y="0"/>
                  </a:moveTo>
                  <a:cubicBezTo>
                    <a:pt x="358" y="0"/>
                    <a:pt x="0" y="358"/>
                    <a:pt x="0" y="778"/>
                  </a:cubicBezTo>
                  <a:lnTo>
                    <a:pt x="0" y="799"/>
                  </a:lnTo>
                  <a:cubicBezTo>
                    <a:pt x="0" y="1241"/>
                    <a:pt x="358" y="1598"/>
                    <a:pt x="778" y="1598"/>
                  </a:cubicBezTo>
                  <a:lnTo>
                    <a:pt x="8074" y="1598"/>
                  </a:lnTo>
                  <a:cubicBezTo>
                    <a:pt x="8494" y="1598"/>
                    <a:pt x="8852" y="1241"/>
                    <a:pt x="8852" y="799"/>
                  </a:cubicBezTo>
                  <a:lnTo>
                    <a:pt x="8852" y="778"/>
                  </a:lnTo>
                  <a:cubicBezTo>
                    <a:pt x="8852" y="358"/>
                    <a:pt x="8494" y="0"/>
                    <a:pt x="807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5" name="Google Shape;15635;p67"/>
            <p:cNvSpPr/>
            <p:nvPr/>
          </p:nvSpPr>
          <p:spPr>
            <a:xfrm>
              <a:off x="1403942" y="4059663"/>
              <a:ext cx="33688" cy="24240"/>
            </a:xfrm>
            <a:custGeom>
              <a:rect b="b" l="l" r="r" t="t"/>
              <a:pathLst>
                <a:path extrusionOk="0" h="1619" w="2250">
                  <a:moveTo>
                    <a:pt x="778" y="0"/>
                  </a:moveTo>
                  <a:cubicBezTo>
                    <a:pt x="358" y="0"/>
                    <a:pt x="0" y="358"/>
                    <a:pt x="0" y="799"/>
                  </a:cubicBezTo>
                  <a:lnTo>
                    <a:pt x="0" y="820"/>
                  </a:lnTo>
                  <a:cubicBezTo>
                    <a:pt x="0" y="1262"/>
                    <a:pt x="358" y="1619"/>
                    <a:pt x="778" y="1619"/>
                  </a:cubicBezTo>
                  <a:lnTo>
                    <a:pt x="2250" y="1619"/>
                  </a:lnTo>
                  <a:cubicBezTo>
                    <a:pt x="1935" y="1451"/>
                    <a:pt x="1745" y="1135"/>
                    <a:pt x="1766" y="799"/>
                  </a:cubicBezTo>
                  <a:cubicBezTo>
                    <a:pt x="1766" y="463"/>
                    <a:pt x="1956" y="147"/>
                    <a:pt x="225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36" name="Google Shape;15636;p67"/>
          <p:cNvGrpSpPr/>
          <p:nvPr/>
        </p:nvGrpSpPr>
        <p:grpSpPr>
          <a:xfrm>
            <a:off x="3486572" y="2433470"/>
            <a:ext cx="379328" cy="281738"/>
            <a:chOff x="3486572" y="2433470"/>
            <a:chExt cx="379328" cy="281738"/>
          </a:xfrm>
        </p:grpSpPr>
        <p:sp>
          <p:nvSpPr>
            <p:cNvPr id="15637" name="Google Shape;15637;p67"/>
            <p:cNvSpPr/>
            <p:nvPr/>
          </p:nvSpPr>
          <p:spPr>
            <a:xfrm>
              <a:off x="3549217" y="2556544"/>
              <a:ext cx="253724" cy="139858"/>
            </a:xfrm>
            <a:custGeom>
              <a:rect b="b" l="l" r="r" t="t"/>
              <a:pathLst>
                <a:path extrusionOk="0" h="9341" w="16946">
                  <a:moveTo>
                    <a:pt x="0" y="1"/>
                  </a:moveTo>
                  <a:lnTo>
                    <a:pt x="0" y="6371"/>
                  </a:lnTo>
                  <a:cubicBezTo>
                    <a:pt x="2447" y="8323"/>
                    <a:pt x="5443" y="9341"/>
                    <a:pt x="8469" y="9341"/>
                  </a:cubicBezTo>
                  <a:cubicBezTo>
                    <a:pt x="10071" y="9341"/>
                    <a:pt x="11682" y="9056"/>
                    <a:pt x="13224" y="8474"/>
                  </a:cubicBezTo>
                  <a:cubicBezTo>
                    <a:pt x="13498" y="8389"/>
                    <a:pt x="13771" y="8284"/>
                    <a:pt x="14023" y="8158"/>
                  </a:cubicBezTo>
                  <a:cubicBezTo>
                    <a:pt x="15075" y="7696"/>
                    <a:pt x="16042" y="7086"/>
                    <a:pt x="16946" y="6371"/>
                  </a:cubicBezTo>
                  <a:lnTo>
                    <a:pt x="16946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8" name="Google Shape;15638;p67"/>
            <p:cNvSpPr/>
            <p:nvPr/>
          </p:nvSpPr>
          <p:spPr>
            <a:xfrm>
              <a:off x="3549532" y="2556544"/>
              <a:ext cx="62016" cy="129392"/>
            </a:xfrm>
            <a:custGeom>
              <a:rect b="b" l="l" r="r" t="t"/>
              <a:pathLst>
                <a:path extrusionOk="0" h="8642" w="4142">
                  <a:moveTo>
                    <a:pt x="0" y="1"/>
                  </a:moveTo>
                  <a:lnTo>
                    <a:pt x="0" y="6371"/>
                  </a:lnTo>
                  <a:cubicBezTo>
                    <a:pt x="1241" y="7359"/>
                    <a:pt x="2649" y="8137"/>
                    <a:pt x="4142" y="8642"/>
                  </a:cubicBezTo>
                  <a:lnTo>
                    <a:pt x="414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9" name="Google Shape;15639;p67"/>
            <p:cNvSpPr/>
            <p:nvPr/>
          </p:nvSpPr>
          <p:spPr>
            <a:xfrm>
              <a:off x="3746734" y="2570079"/>
              <a:ext cx="12921" cy="113342"/>
            </a:xfrm>
            <a:custGeom>
              <a:rect b="b" l="l" r="r" t="t"/>
              <a:pathLst>
                <a:path extrusionOk="0" h="7570" w="863">
                  <a:moveTo>
                    <a:pt x="432" y="1"/>
                  </a:moveTo>
                  <a:cubicBezTo>
                    <a:pt x="216" y="1"/>
                    <a:pt x="1" y="148"/>
                    <a:pt x="32" y="442"/>
                  </a:cubicBezTo>
                  <a:lnTo>
                    <a:pt x="32" y="7570"/>
                  </a:lnTo>
                  <a:cubicBezTo>
                    <a:pt x="306" y="7485"/>
                    <a:pt x="579" y="7380"/>
                    <a:pt x="831" y="7254"/>
                  </a:cubicBezTo>
                  <a:lnTo>
                    <a:pt x="831" y="442"/>
                  </a:lnTo>
                  <a:cubicBezTo>
                    <a:pt x="863" y="148"/>
                    <a:pt x="647" y="1"/>
                    <a:pt x="43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0" name="Google Shape;15640;p67"/>
            <p:cNvSpPr/>
            <p:nvPr/>
          </p:nvSpPr>
          <p:spPr>
            <a:xfrm>
              <a:off x="3549532" y="2556544"/>
              <a:ext cx="253410" cy="56057"/>
            </a:xfrm>
            <a:custGeom>
              <a:rect b="b" l="l" r="r" t="t"/>
              <a:pathLst>
                <a:path extrusionOk="0" h="3744" w="16925">
                  <a:moveTo>
                    <a:pt x="0" y="1"/>
                  </a:moveTo>
                  <a:lnTo>
                    <a:pt x="0" y="526"/>
                  </a:lnTo>
                  <a:lnTo>
                    <a:pt x="8452" y="3743"/>
                  </a:lnTo>
                  <a:lnTo>
                    <a:pt x="16925" y="526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1" name="Google Shape;15641;p67"/>
            <p:cNvSpPr/>
            <p:nvPr/>
          </p:nvSpPr>
          <p:spPr>
            <a:xfrm>
              <a:off x="3486572" y="2433470"/>
              <a:ext cx="379328" cy="171255"/>
            </a:xfrm>
            <a:custGeom>
              <a:rect b="b" l="l" r="r" t="t"/>
              <a:pathLst>
                <a:path extrusionOk="0" h="11438" w="25335">
                  <a:moveTo>
                    <a:pt x="12657" y="0"/>
                  </a:moveTo>
                  <a:lnTo>
                    <a:pt x="0" y="4836"/>
                  </a:lnTo>
                  <a:lnTo>
                    <a:pt x="0" y="6623"/>
                  </a:lnTo>
                  <a:lnTo>
                    <a:pt x="12657" y="11437"/>
                  </a:lnTo>
                  <a:lnTo>
                    <a:pt x="25335" y="6623"/>
                  </a:lnTo>
                  <a:lnTo>
                    <a:pt x="25335" y="4836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2" name="Google Shape;15642;p67"/>
            <p:cNvSpPr/>
            <p:nvPr/>
          </p:nvSpPr>
          <p:spPr>
            <a:xfrm>
              <a:off x="3486572" y="2505862"/>
              <a:ext cx="189507" cy="98863"/>
            </a:xfrm>
            <a:custGeom>
              <a:rect b="b" l="l" r="r" t="t"/>
              <a:pathLst>
                <a:path extrusionOk="0" h="6603" w="12657">
                  <a:moveTo>
                    <a:pt x="0" y="1"/>
                  </a:moveTo>
                  <a:lnTo>
                    <a:pt x="0" y="1788"/>
                  </a:lnTo>
                  <a:lnTo>
                    <a:pt x="12657" y="6602"/>
                  </a:lnTo>
                  <a:lnTo>
                    <a:pt x="12657" y="4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3" name="Google Shape;15643;p67"/>
            <p:cNvSpPr/>
            <p:nvPr/>
          </p:nvSpPr>
          <p:spPr>
            <a:xfrm>
              <a:off x="3667994" y="2491294"/>
              <a:ext cx="111650" cy="223914"/>
            </a:xfrm>
            <a:custGeom>
              <a:rect b="b" l="l" r="r" t="t"/>
              <a:pathLst>
                <a:path extrusionOk="0" h="14955" w="7457">
                  <a:moveTo>
                    <a:pt x="560" y="0"/>
                  </a:moveTo>
                  <a:cubicBezTo>
                    <a:pt x="189" y="0"/>
                    <a:pt x="1" y="537"/>
                    <a:pt x="393" y="742"/>
                  </a:cubicBezTo>
                  <a:lnTo>
                    <a:pt x="6679" y="3581"/>
                  </a:lnTo>
                  <a:lnTo>
                    <a:pt x="6679" y="14577"/>
                  </a:lnTo>
                  <a:cubicBezTo>
                    <a:pt x="6679" y="14787"/>
                    <a:pt x="6847" y="14955"/>
                    <a:pt x="7057" y="14955"/>
                  </a:cubicBezTo>
                  <a:cubicBezTo>
                    <a:pt x="7268" y="14955"/>
                    <a:pt x="7457" y="14787"/>
                    <a:pt x="7457" y="14577"/>
                  </a:cubicBezTo>
                  <a:lnTo>
                    <a:pt x="7457" y="3328"/>
                  </a:lnTo>
                  <a:cubicBezTo>
                    <a:pt x="7436" y="3181"/>
                    <a:pt x="7352" y="3034"/>
                    <a:pt x="7226" y="2971"/>
                  </a:cubicBezTo>
                  <a:lnTo>
                    <a:pt x="708" y="28"/>
                  </a:lnTo>
                  <a:cubicBezTo>
                    <a:pt x="656" y="9"/>
                    <a:pt x="607" y="0"/>
                    <a:pt x="56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44" name="Google Shape;15644;p67"/>
          <p:cNvSpPr/>
          <p:nvPr/>
        </p:nvSpPr>
        <p:spPr>
          <a:xfrm>
            <a:off x="3751930" y="2709533"/>
            <a:ext cx="38105" cy="32535"/>
          </a:xfrm>
          <a:custGeom>
            <a:rect b="b" l="l" r="r" t="t"/>
            <a:pathLst>
              <a:path extrusionOk="0" h="2173" w="2545">
                <a:moveTo>
                  <a:pt x="1451" y="1"/>
                </a:moveTo>
                <a:cubicBezTo>
                  <a:pt x="484" y="1"/>
                  <a:pt x="1" y="1157"/>
                  <a:pt x="674" y="1851"/>
                </a:cubicBezTo>
                <a:cubicBezTo>
                  <a:pt x="896" y="2073"/>
                  <a:pt x="1169" y="2173"/>
                  <a:pt x="1437" y="2173"/>
                </a:cubicBezTo>
                <a:cubicBezTo>
                  <a:pt x="2002" y="2173"/>
                  <a:pt x="2545" y="1729"/>
                  <a:pt x="2545" y="1073"/>
                </a:cubicBezTo>
                <a:cubicBezTo>
                  <a:pt x="2545" y="484"/>
                  <a:pt x="2040" y="1"/>
                  <a:pt x="1451" y="1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45" name="Google Shape;15645;p67"/>
          <p:cNvGrpSpPr/>
          <p:nvPr/>
        </p:nvGrpSpPr>
        <p:grpSpPr>
          <a:xfrm>
            <a:off x="3997149" y="3329634"/>
            <a:ext cx="270733" cy="355762"/>
            <a:chOff x="3997149" y="3329634"/>
            <a:chExt cx="270733" cy="355762"/>
          </a:xfrm>
        </p:grpSpPr>
        <p:sp>
          <p:nvSpPr>
            <p:cNvPr id="15646" name="Google Shape;15646;p67"/>
            <p:cNvSpPr/>
            <p:nvPr/>
          </p:nvSpPr>
          <p:spPr>
            <a:xfrm>
              <a:off x="4161787" y="3488627"/>
              <a:ext cx="32430" cy="32445"/>
            </a:xfrm>
            <a:custGeom>
              <a:rect b="b" l="l" r="r" t="t"/>
              <a:pathLst>
                <a:path extrusionOk="0" h="2167" w="2166">
                  <a:moveTo>
                    <a:pt x="0" y="1"/>
                  </a:moveTo>
                  <a:lnTo>
                    <a:pt x="0" y="2166"/>
                  </a:lnTo>
                  <a:lnTo>
                    <a:pt x="2166" y="216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7" name="Google Shape;15647;p67"/>
            <p:cNvSpPr/>
            <p:nvPr/>
          </p:nvSpPr>
          <p:spPr>
            <a:xfrm>
              <a:off x="4181925" y="3488627"/>
              <a:ext cx="20168" cy="55114"/>
            </a:xfrm>
            <a:custGeom>
              <a:rect b="b" l="l" r="r" t="t"/>
              <a:pathLst>
                <a:path extrusionOk="0" h="3681" w="1347">
                  <a:moveTo>
                    <a:pt x="1" y="1"/>
                  </a:moveTo>
                  <a:lnTo>
                    <a:pt x="1" y="3680"/>
                  </a:lnTo>
                  <a:lnTo>
                    <a:pt x="1347" y="368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8" name="Google Shape;15648;p67"/>
            <p:cNvSpPr/>
            <p:nvPr/>
          </p:nvSpPr>
          <p:spPr>
            <a:xfrm>
              <a:off x="4181925" y="3488627"/>
              <a:ext cx="20168" cy="17338"/>
            </a:xfrm>
            <a:custGeom>
              <a:rect b="b" l="l" r="r" t="t"/>
              <a:pathLst>
                <a:path extrusionOk="0" h="1158" w="1347">
                  <a:moveTo>
                    <a:pt x="1" y="1"/>
                  </a:moveTo>
                  <a:lnTo>
                    <a:pt x="1" y="1157"/>
                  </a:lnTo>
                  <a:lnTo>
                    <a:pt x="1347" y="1157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9" name="Google Shape;15649;p67"/>
            <p:cNvSpPr/>
            <p:nvPr/>
          </p:nvSpPr>
          <p:spPr>
            <a:xfrm>
              <a:off x="4181925" y="3488627"/>
              <a:ext cx="7576" cy="55114"/>
            </a:xfrm>
            <a:custGeom>
              <a:rect b="b" l="l" r="r" t="t"/>
              <a:pathLst>
                <a:path extrusionOk="0" h="3681" w="506">
                  <a:moveTo>
                    <a:pt x="1" y="1"/>
                  </a:moveTo>
                  <a:lnTo>
                    <a:pt x="1" y="3680"/>
                  </a:lnTo>
                  <a:lnTo>
                    <a:pt x="506" y="3680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0" name="Google Shape;15650;p67"/>
            <p:cNvSpPr/>
            <p:nvPr/>
          </p:nvSpPr>
          <p:spPr>
            <a:xfrm>
              <a:off x="4161787" y="3493673"/>
              <a:ext cx="20153" cy="8819"/>
            </a:xfrm>
            <a:custGeom>
              <a:rect b="b" l="l" r="r" t="t"/>
              <a:pathLst>
                <a:path extrusionOk="0" h="589" w="1346">
                  <a:moveTo>
                    <a:pt x="0" y="0"/>
                  </a:moveTo>
                  <a:lnTo>
                    <a:pt x="0" y="589"/>
                  </a:lnTo>
                  <a:lnTo>
                    <a:pt x="1346" y="589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1" name="Google Shape;15651;p67"/>
            <p:cNvSpPr/>
            <p:nvPr/>
          </p:nvSpPr>
          <p:spPr>
            <a:xfrm>
              <a:off x="4161787" y="3493673"/>
              <a:ext cx="7576" cy="27400"/>
            </a:xfrm>
            <a:custGeom>
              <a:rect b="b" l="l" r="r" t="t"/>
              <a:pathLst>
                <a:path extrusionOk="0" h="1830" w="506">
                  <a:moveTo>
                    <a:pt x="0" y="0"/>
                  </a:moveTo>
                  <a:lnTo>
                    <a:pt x="0" y="1829"/>
                  </a:lnTo>
                  <a:lnTo>
                    <a:pt x="505" y="1829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2" name="Google Shape;15652;p67"/>
            <p:cNvSpPr/>
            <p:nvPr/>
          </p:nvSpPr>
          <p:spPr>
            <a:xfrm>
              <a:off x="4163988" y="3331550"/>
              <a:ext cx="35904" cy="33389"/>
            </a:xfrm>
            <a:custGeom>
              <a:rect b="b" l="l" r="r" t="t"/>
              <a:pathLst>
                <a:path extrusionOk="0" h="2230" w="2398">
                  <a:moveTo>
                    <a:pt x="1" y="1"/>
                  </a:moveTo>
                  <a:lnTo>
                    <a:pt x="1" y="2229"/>
                  </a:lnTo>
                  <a:lnTo>
                    <a:pt x="2397" y="22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3" name="Google Shape;15653;p67"/>
            <p:cNvSpPr/>
            <p:nvPr/>
          </p:nvSpPr>
          <p:spPr>
            <a:xfrm>
              <a:off x="4163988" y="3331550"/>
              <a:ext cx="13550" cy="33389"/>
            </a:xfrm>
            <a:custGeom>
              <a:rect b="b" l="l" r="r" t="t"/>
              <a:pathLst>
                <a:path extrusionOk="0" h="2230" w="905">
                  <a:moveTo>
                    <a:pt x="1" y="1"/>
                  </a:moveTo>
                  <a:lnTo>
                    <a:pt x="1" y="2229"/>
                  </a:lnTo>
                  <a:lnTo>
                    <a:pt x="905" y="22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4" name="Google Shape;15654;p67"/>
            <p:cNvSpPr/>
            <p:nvPr/>
          </p:nvSpPr>
          <p:spPr>
            <a:xfrm>
              <a:off x="3997149" y="3374342"/>
              <a:ext cx="180074" cy="268577"/>
            </a:xfrm>
            <a:custGeom>
              <a:rect b="b" l="l" r="r" t="t"/>
              <a:pathLst>
                <a:path extrusionOk="0" h="17938" w="12027">
                  <a:moveTo>
                    <a:pt x="8951" y="1"/>
                  </a:moveTo>
                  <a:cubicBezTo>
                    <a:pt x="4017" y="1"/>
                    <a:pt x="1" y="4006"/>
                    <a:pt x="1" y="8958"/>
                  </a:cubicBezTo>
                  <a:cubicBezTo>
                    <a:pt x="1" y="13932"/>
                    <a:pt x="4017" y="17937"/>
                    <a:pt x="8951" y="17937"/>
                  </a:cubicBezTo>
                  <a:cubicBezTo>
                    <a:pt x="9002" y="17937"/>
                    <a:pt x="9053" y="17937"/>
                    <a:pt x="9104" y="17936"/>
                  </a:cubicBezTo>
                  <a:lnTo>
                    <a:pt x="10597" y="16023"/>
                  </a:lnTo>
                  <a:lnTo>
                    <a:pt x="9104" y="13584"/>
                  </a:lnTo>
                  <a:cubicBezTo>
                    <a:pt x="6560" y="13584"/>
                    <a:pt x="4479" y="11523"/>
                    <a:pt x="4479" y="8958"/>
                  </a:cubicBezTo>
                  <a:cubicBezTo>
                    <a:pt x="4479" y="6414"/>
                    <a:pt x="6560" y="4333"/>
                    <a:pt x="9104" y="4333"/>
                  </a:cubicBezTo>
                  <a:lnTo>
                    <a:pt x="10366" y="4333"/>
                  </a:lnTo>
                  <a:lnTo>
                    <a:pt x="12027" y="2273"/>
                  </a:lnTo>
                  <a:lnTo>
                    <a:pt x="10366" y="2"/>
                  </a:lnTo>
                  <a:lnTo>
                    <a:pt x="9104" y="2"/>
                  </a:lnTo>
                  <a:cubicBezTo>
                    <a:pt x="9053" y="1"/>
                    <a:pt x="9002" y="1"/>
                    <a:pt x="89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5" name="Google Shape;15655;p67"/>
            <p:cNvSpPr/>
            <p:nvPr/>
          </p:nvSpPr>
          <p:spPr>
            <a:xfrm>
              <a:off x="4133459" y="3631539"/>
              <a:ext cx="52269" cy="42207"/>
            </a:xfrm>
            <a:custGeom>
              <a:rect b="b" l="l" r="r" t="t"/>
              <a:pathLst>
                <a:path extrusionOk="0" h="2819" w="3491">
                  <a:moveTo>
                    <a:pt x="0" y="1"/>
                  </a:moveTo>
                  <a:lnTo>
                    <a:pt x="0" y="2818"/>
                  </a:lnTo>
                  <a:lnTo>
                    <a:pt x="3490" y="2818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6" name="Google Shape;15656;p67"/>
            <p:cNvSpPr/>
            <p:nvPr/>
          </p:nvSpPr>
          <p:spPr>
            <a:xfrm>
              <a:off x="4152339" y="3354219"/>
              <a:ext cx="59201" cy="141355"/>
            </a:xfrm>
            <a:custGeom>
              <a:rect b="b" l="l" r="r" t="t"/>
              <a:pathLst>
                <a:path extrusionOk="0" h="9441" w="3954">
                  <a:moveTo>
                    <a:pt x="1" y="0"/>
                  </a:moveTo>
                  <a:lnTo>
                    <a:pt x="1" y="9440"/>
                  </a:lnTo>
                  <a:lnTo>
                    <a:pt x="3953" y="944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7" name="Google Shape;15657;p67"/>
            <p:cNvSpPr/>
            <p:nvPr/>
          </p:nvSpPr>
          <p:spPr>
            <a:xfrm>
              <a:off x="4152339" y="3354219"/>
              <a:ext cx="21111" cy="141355"/>
            </a:xfrm>
            <a:custGeom>
              <a:rect b="b" l="l" r="r" t="t"/>
              <a:pathLst>
                <a:path extrusionOk="0" h="9441" w="1410">
                  <a:moveTo>
                    <a:pt x="1" y="0"/>
                  </a:moveTo>
                  <a:lnTo>
                    <a:pt x="1" y="9440"/>
                  </a:lnTo>
                  <a:lnTo>
                    <a:pt x="1409" y="9440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8" name="Google Shape;15658;p67"/>
            <p:cNvSpPr/>
            <p:nvPr/>
          </p:nvSpPr>
          <p:spPr>
            <a:xfrm>
              <a:off x="4133459" y="3577713"/>
              <a:ext cx="99477" cy="36533"/>
            </a:xfrm>
            <a:custGeom>
              <a:rect b="b" l="l" r="r" t="t"/>
              <a:pathLst>
                <a:path extrusionOk="0" h="2440" w="6644">
                  <a:moveTo>
                    <a:pt x="0" y="1"/>
                  </a:moveTo>
                  <a:lnTo>
                    <a:pt x="0" y="2440"/>
                  </a:lnTo>
                  <a:lnTo>
                    <a:pt x="5425" y="2440"/>
                  </a:lnTo>
                  <a:cubicBezTo>
                    <a:pt x="6097" y="2440"/>
                    <a:pt x="6644" y="1893"/>
                    <a:pt x="6644" y="1220"/>
                  </a:cubicBezTo>
                  <a:lnTo>
                    <a:pt x="6623" y="1220"/>
                  </a:lnTo>
                  <a:cubicBezTo>
                    <a:pt x="6623" y="547"/>
                    <a:pt x="6076" y="1"/>
                    <a:pt x="5425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9" name="Google Shape;15659;p67"/>
            <p:cNvSpPr/>
            <p:nvPr/>
          </p:nvSpPr>
          <p:spPr>
            <a:xfrm>
              <a:off x="4133459" y="3577713"/>
              <a:ext cx="97276" cy="19225"/>
            </a:xfrm>
            <a:custGeom>
              <a:rect b="b" l="l" r="r" t="t"/>
              <a:pathLst>
                <a:path extrusionOk="0" h="1284" w="6497">
                  <a:moveTo>
                    <a:pt x="0" y="1"/>
                  </a:moveTo>
                  <a:lnTo>
                    <a:pt x="0" y="1283"/>
                  </a:lnTo>
                  <a:lnTo>
                    <a:pt x="5403" y="1283"/>
                  </a:lnTo>
                  <a:cubicBezTo>
                    <a:pt x="5866" y="1283"/>
                    <a:pt x="6265" y="1052"/>
                    <a:pt x="6497" y="653"/>
                  </a:cubicBezTo>
                  <a:cubicBezTo>
                    <a:pt x="6265" y="253"/>
                    <a:pt x="5866" y="1"/>
                    <a:pt x="542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0" name="Google Shape;15660;p67"/>
            <p:cNvSpPr/>
            <p:nvPr/>
          </p:nvSpPr>
          <p:spPr>
            <a:xfrm>
              <a:off x="4133459" y="3614231"/>
              <a:ext cx="73979" cy="28657"/>
            </a:xfrm>
            <a:custGeom>
              <a:rect b="b" l="l" r="r" t="t"/>
              <a:pathLst>
                <a:path extrusionOk="0" h="1914" w="4941">
                  <a:moveTo>
                    <a:pt x="0" y="1"/>
                  </a:moveTo>
                  <a:lnTo>
                    <a:pt x="0" y="1914"/>
                  </a:lnTo>
                  <a:lnTo>
                    <a:pt x="3343" y="1914"/>
                  </a:lnTo>
                  <a:cubicBezTo>
                    <a:pt x="4226" y="1914"/>
                    <a:pt x="4941" y="1178"/>
                    <a:pt x="4941" y="295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1" name="Google Shape;15661;p67"/>
            <p:cNvSpPr/>
            <p:nvPr/>
          </p:nvSpPr>
          <p:spPr>
            <a:xfrm>
              <a:off x="4145736" y="3329664"/>
              <a:ext cx="71149" cy="11035"/>
            </a:xfrm>
            <a:custGeom>
              <a:rect b="b" l="l" r="r" t="t"/>
              <a:pathLst>
                <a:path extrusionOk="0" h="737" w="4752">
                  <a:moveTo>
                    <a:pt x="442" y="1"/>
                  </a:moveTo>
                  <a:cubicBezTo>
                    <a:pt x="0" y="43"/>
                    <a:pt x="0" y="694"/>
                    <a:pt x="442" y="736"/>
                  </a:cubicBezTo>
                  <a:lnTo>
                    <a:pt x="4394" y="736"/>
                  </a:lnTo>
                  <a:cubicBezTo>
                    <a:pt x="4605" y="736"/>
                    <a:pt x="4752" y="568"/>
                    <a:pt x="4752" y="358"/>
                  </a:cubicBezTo>
                  <a:cubicBezTo>
                    <a:pt x="4752" y="169"/>
                    <a:pt x="4605" y="1"/>
                    <a:pt x="439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2" name="Google Shape;15662;p67"/>
            <p:cNvSpPr/>
            <p:nvPr/>
          </p:nvSpPr>
          <p:spPr>
            <a:xfrm>
              <a:off x="4161667" y="3329634"/>
              <a:ext cx="55219" cy="11080"/>
            </a:xfrm>
            <a:custGeom>
              <a:rect b="b" l="l" r="r" t="t"/>
              <a:pathLst>
                <a:path extrusionOk="0" h="740" w="3688">
                  <a:moveTo>
                    <a:pt x="475" y="1"/>
                  </a:moveTo>
                  <a:cubicBezTo>
                    <a:pt x="0" y="1"/>
                    <a:pt x="0" y="740"/>
                    <a:pt x="475" y="740"/>
                  </a:cubicBezTo>
                  <a:cubicBezTo>
                    <a:pt x="487" y="740"/>
                    <a:pt x="500" y="739"/>
                    <a:pt x="513" y="738"/>
                  </a:cubicBezTo>
                  <a:lnTo>
                    <a:pt x="3330" y="738"/>
                  </a:lnTo>
                  <a:cubicBezTo>
                    <a:pt x="3541" y="738"/>
                    <a:pt x="3688" y="570"/>
                    <a:pt x="3688" y="360"/>
                  </a:cubicBezTo>
                  <a:cubicBezTo>
                    <a:pt x="3688" y="171"/>
                    <a:pt x="3541" y="3"/>
                    <a:pt x="3330" y="3"/>
                  </a:cubicBezTo>
                  <a:lnTo>
                    <a:pt x="513" y="3"/>
                  </a:lnTo>
                  <a:cubicBezTo>
                    <a:pt x="500" y="2"/>
                    <a:pt x="487" y="1"/>
                    <a:pt x="47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3" name="Google Shape;15663;p67"/>
            <p:cNvSpPr/>
            <p:nvPr/>
          </p:nvSpPr>
          <p:spPr>
            <a:xfrm>
              <a:off x="4043744" y="3662712"/>
              <a:ext cx="224138" cy="22683"/>
            </a:xfrm>
            <a:custGeom>
              <a:rect b="b" l="l" r="r" t="t"/>
              <a:pathLst>
                <a:path extrusionOk="0" h="1515" w="14970">
                  <a:moveTo>
                    <a:pt x="1009" y="0"/>
                  </a:moveTo>
                  <a:cubicBezTo>
                    <a:pt x="0" y="0"/>
                    <a:pt x="0" y="1514"/>
                    <a:pt x="1009" y="1514"/>
                  </a:cubicBezTo>
                  <a:lnTo>
                    <a:pt x="14213" y="1514"/>
                  </a:lnTo>
                  <a:cubicBezTo>
                    <a:pt x="14633" y="1514"/>
                    <a:pt x="14970" y="1178"/>
                    <a:pt x="14970" y="757"/>
                  </a:cubicBezTo>
                  <a:cubicBezTo>
                    <a:pt x="14970" y="337"/>
                    <a:pt x="14633" y="0"/>
                    <a:pt x="142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4" name="Google Shape;15664;p67"/>
            <p:cNvSpPr/>
            <p:nvPr/>
          </p:nvSpPr>
          <p:spPr>
            <a:xfrm>
              <a:off x="4084035" y="3662712"/>
              <a:ext cx="183847" cy="22683"/>
            </a:xfrm>
            <a:custGeom>
              <a:rect b="b" l="l" r="r" t="t"/>
              <a:pathLst>
                <a:path extrusionOk="0" h="1515" w="12279">
                  <a:moveTo>
                    <a:pt x="1031" y="0"/>
                  </a:moveTo>
                  <a:cubicBezTo>
                    <a:pt x="0" y="0"/>
                    <a:pt x="0" y="1514"/>
                    <a:pt x="1031" y="1514"/>
                  </a:cubicBezTo>
                  <a:lnTo>
                    <a:pt x="11522" y="1514"/>
                  </a:lnTo>
                  <a:cubicBezTo>
                    <a:pt x="11942" y="1514"/>
                    <a:pt x="12279" y="1178"/>
                    <a:pt x="12279" y="757"/>
                  </a:cubicBezTo>
                  <a:cubicBezTo>
                    <a:pt x="12279" y="337"/>
                    <a:pt x="11942" y="0"/>
                    <a:pt x="1152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5" name="Google Shape;15665;p67"/>
            <p:cNvSpPr/>
            <p:nvPr/>
          </p:nvSpPr>
          <p:spPr>
            <a:xfrm>
              <a:off x="4105131" y="3396396"/>
              <a:ext cx="30544" cy="25917"/>
            </a:xfrm>
            <a:custGeom>
              <a:rect b="b" l="l" r="r" t="t"/>
              <a:pathLst>
                <a:path extrusionOk="0" h="1731" w="2040">
                  <a:moveTo>
                    <a:pt x="1177" y="1"/>
                  </a:moveTo>
                  <a:cubicBezTo>
                    <a:pt x="400" y="1"/>
                    <a:pt x="0" y="926"/>
                    <a:pt x="547" y="1472"/>
                  </a:cubicBezTo>
                  <a:cubicBezTo>
                    <a:pt x="732" y="1650"/>
                    <a:pt x="954" y="1730"/>
                    <a:pt x="1171" y="1730"/>
                  </a:cubicBezTo>
                  <a:cubicBezTo>
                    <a:pt x="1619" y="1730"/>
                    <a:pt x="2039" y="1387"/>
                    <a:pt x="2039" y="863"/>
                  </a:cubicBezTo>
                  <a:cubicBezTo>
                    <a:pt x="2039" y="379"/>
                    <a:pt x="1661" y="1"/>
                    <a:pt x="117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6" name="Google Shape;15666;p67"/>
            <p:cNvSpPr/>
            <p:nvPr/>
          </p:nvSpPr>
          <p:spPr>
            <a:xfrm>
              <a:off x="4087179" y="3593135"/>
              <a:ext cx="30559" cy="25917"/>
            </a:xfrm>
            <a:custGeom>
              <a:rect b="b" l="l" r="r" t="t"/>
              <a:pathLst>
                <a:path extrusionOk="0" h="1731" w="2041">
                  <a:moveTo>
                    <a:pt x="1178" y="1"/>
                  </a:moveTo>
                  <a:cubicBezTo>
                    <a:pt x="400" y="1"/>
                    <a:pt x="1" y="926"/>
                    <a:pt x="547" y="1473"/>
                  </a:cubicBezTo>
                  <a:cubicBezTo>
                    <a:pt x="732" y="1651"/>
                    <a:pt x="955" y="1731"/>
                    <a:pt x="1171" y="1731"/>
                  </a:cubicBezTo>
                  <a:cubicBezTo>
                    <a:pt x="1619" y="1731"/>
                    <a:pt x="2040" y="1388"/>
                    <a:pt x="2040" y="863"/>
                  </a:cubicBezTo>
                  <a:cubicBezTo>
                    <a:pt x="2040" y="379"/>
                    <a:pt x="1662" y="1"/>
                    <a:pt x="1178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67" name="Google Shape;15667;p67"/>
          <p:cNvGrpSpPr/>
          <p:nvPr/>
        </p:nvGrpSpPr>
        <p:grpSpPr>
          <a:xfrm>
            <a:off x="3954343" y="2899354"/>
            <a:ext cx="345655" cy="343529"/>
            <a:chOff x="3954343" y="2899354"/>
            <a:chExt cx="345655" cy="343529"/>
          </a:xfrm>
        </p:grpSpPr>
        <p:sp>
          <p:nvSpPr>
            <p:cNvPr id="15668" name="Google Shape;15668;p67"/>
            <p:cNvSpPr/>
            <p:nvPr/>
          </p:nvSpPr>
          <p:spPr>
            <a:xfrm>
              <a:off x="3954343" y="2899354"/>
              <a:ext cx="345655" cy="343529"/>
            </a:xfrm>
            <a:custGeom>
              <a:rect b="b" l="l" r="r" t="t"/>
              <a:pathLst>
                <a:path extrusionOk="0" h="22944" w="23086">
                  <a:moveTo>
                    <a:pt x="18828" y="0"/>
                  </a:moveTo>
                  <a:cubicBezTo>
                    <a:pt x="18617" y="0"/>
                    <a:pt x="18407" y="84"/>
                    <a:pt x="18250" y="253"/>
                  </a:cubicBezTo>
                  <a:lnTo>
                    <a:pt x="17640" y="862"/>
                  </a:lnTo>
                  <a:lnTo>
                    <a:pt x="17135" y="1346"/>
                  </a:lnTo>
                  <a:lnTo>
                    <a:pt x="16000" y="2481"/>
                  </a:lnTo>
                  <a:lnTo>
                    <a:pt x="15495" y="2986"/>
                  </a:lnTo>
                  <a:lnTo>
                    <a:pt x="12741" y="5740"/>
                  </a:lnTo>
                  <a:lnTo>
                    <a:pt x="12237" y="6244"/>
                  </a:lnTo>
                  <a:lnTo>
                    <a:pt x="11122" y="7380"/>
                  </a:lnTo>
                  <a:lnTo>
                    <a:pt x="10618" y="7863"/>
                  </a:lnTo>
                  <a:lnTo>
                    <a:pt x="9482" y="8999"/>
                  </a:lnTo>
                  <a:lnTo>
                    <a:pt x="8978" y="9503"/>
                  </a:lnTo>
                  <a:lnTo>
                    <a:pt x="7864" y="10639"/>
                  </a:lnTo>
                  <a:lnTo>
                    <a:pt x="7359" y="11122"/>
                  </a:lnTo>
                  <a:lnTo>
                    <a:pt x="2965" y="15516"/>
                  </a:lnTo>
                  <a:lnTo>
                    <a:pt x="2481" y="16021"/>
                  </a:lnTo>
                  <a:lnTo>
                    <a:pt x="1346" y="17156"/>
                  </a:lnTo>
                  <a:lnTo>
                    <a:pt x="841" y="17640"/>
                  </a:lnTo>
                  <a:lnTo>
                    <a:pt x="316" y="18165"/>
                  </a:lnTo>
                  <a:cubicBezTo>
                    <a:pt x="0" y="18502"/>
                    <a:pt x="0" y="19027"/>
                    <a:pt x="316" y="19343"/>
                  </a:cubicBezTo>
                  <a:lnTo>
                    <a:pt x="3659" y="22707"/>
                  </a:lnTo>
                  <a:cubicBezTo>
                    <a:pt x="3827" y="22864"/>
                    <a:pt x="4037" y="22943"/>
                    <a:pt x="4247" y="22943"/>
                  </a:cubicBezTo>
                  <a:cubicBezTo>
                    <a:pt x="4458" y="22943"/>
                    <a:pt x="4668" y="22864"/>
                    <a:pt x="4836" y="22707"/>
                  </a:cubicBezTo>
                  <a:lnTo>
                    <a:pt x="22770" y="4773"/>
                  </a:lnTo>
                  <a:cubicBezTo>
                    <a:pt x="23085" y="4436"/>
                    <a:pt x="23085" y="3932"/>
                    <a:pt x="22770" y="3595"/>
                  </a:cubicBezTo>
                  <a:lnTo>
                    <a:pt x="19406" y="253"/>
                  </a:lnTo>
                  <a:cubicBezTo>
                    <a:pt x="19248" y="84"/>
                    <a:pt x="19038" y="0"/>
                    <a:pt x="18828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9" name="Google Shape;15669;p67"/>
            <p:cNvSpPr/>
            <p:nvPr/>
          </p:nvSpPr>
          <p:spPr>
            <a:xfrm>
              <a:off x="4210897" y="2911946"/>
              <a:ext cx="33434" cy="31502"/>
            </a:xfrm>
            <a:custGeom>
              <a:rect b="b" l="l" r="r" t="t"/>
              <a:pathLst>
                <a:path extrusionOk="0" h="2104" w="2233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88" y="2078"/>
                    <a:pt x="1666" y="2104"/>
                    <a:pt x="1741" y="2104"/>
                  </a:cubicBezTo>
                  <a:cubicBezTo>
                    <a:pt x="2009" y="2104"/>
                    <a:pt x="2232" y="1777"/>
                    <a:pt x="2019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0" name="Google Shape;15670;p67"/>
            <p:cNvSpPr/>
            <p:nvPr/>
          </p:nvSpPr>
          <p:spPr>
            <a:xfrm>
              <a:off x="4186656" y="2936501"/>
              <a:ext cx="27834" cy="25049"/>
            </a:xfrm>
            <a:custGeom>
              <a:rect b="b" l="l" r="r" t="t"/>
              <a:pathLst>
                <a:path extrusionOk="0" h="1673" w="1859">
                  <a:moveTo>
                    <a:pt x="505" y="0"/>
                  </a:moveTo>
                  <a:lnTo>
                    <a:pt x="0" y="484"/>
                  </a:lnTo>
                  <a:lnTo>
                    <a:pt x="1052" y="1535"/>
                  </a:lnTo>
                  <a:cubicBezTo>
                    <a:pt x="1134" y="1632"/>
                    <a:pt x="1230" y="1672"/>
                    <a:pt x="1322" y="1672"/>
                  </a:cubicBezTo>
                  <a:cubicBezTo>
                    <a:pt x="1607" y="1672"/>
                    <a:pt x="1858" y="1290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1" name="Google Shape;15671;p67"/>
            <p:cNvSpPr/>
            <p:nvPr/>
          </p:nvSpPr>
          <p:spPr>
            <a:xfrm>
              <a:off x="4162101" y="2960727"/>
              <a:ext cx="26501" cy="24600"/>
            </a:xfrm>
            <a:custGeom>
              <a:rect b="b" l="l" r="r" t="t"/>
              <a:pathLst>
                <a:path extrusionOk="0" h="1643" w="1770">
                  <a:moveTo>
                    <a:pt x="505" y="1"/>
                  </a:moveTo>
                  <a:lnTo>
                    <a:pt x="0" y="506"/>
                  </a:lnTo>
                  <a:lnTo>
                    <a:pt x="1052" y="1557"/>
                  </a:lnTo>
                  <a:cubicBezTo>
                    <a:pt x="1125" y="1617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2" name="Google Shape;15672;p67"/>
            <p:cNvSpPr/>
            <p:nvPr/>
          </p:nvSpPr>
          <p:spPr>
            <a:xfrm>
              <a:off x="4137861" y="2985281"/>
              <a:ext cx="27834" cy="25064"/>
            </a:xfrm>
            <a:custGeom>
              <a:rect b="b" l="l" r="r" t="t"/>
              <a:pathLst>
                <a:path extrusionOk="0" h="1674" w="1859">
                  <a:moveTo>
                    <a:pt x="505" y="1"/>
                  </a:moveTo>
                  <a:lnTo>
                    <a:pt x="1" y="484"/>
                  </a:lnTo>
                  <a:lnTo>
                    <a:pt x="1052" y="1536"/>
                  </a:lnTo>
                  <a:cubicBezTo>
                    <a:pt x="1129" y="1633"/>
                    <a:pt x="1222" y="1673"/>
                    <a:pt x="1313" y="1673"/>
                  </a:cubicBezTo>
                  <a:cubicBezTo>
                    <a:pt x="1596" y="1673"/>
                    <a:pt x="1858" y="1290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3" name="Google Shape;15673;p67"/>
            <p:cNvSpPr/>
            <p:nvPr/>
          </p:nvSpPr>
          <p:spPr>
            <a:xfrm>
              <a:off x="4113306" y="3009522"/>
              <a:ext cx="33434" cy="31517"/>
            </a:xfrm>
            <a:custGeom>
              <a:rect b="b" l="l" r="r" t="t"/>
              <a:pathLst>
                <a:path extrusionOk="0" h="2105" w="2233">
                  <a:moveTo>
                    <a:pt x="505" y="1"/>
                  </a:moveTo>
                  <a:lnTo>
                    <a:pt x="1" y="505"/>
                  </a:lnTo>
                  <a:lnTo>
                    <a:pt x="1514" y="2019"/>
                  </a:lnTo>
                  <a:cubicBezTo>
                    <a:pt x="1588" y="2079"/>
                    <a:pt x="1667" y="2104"/>
                    <a:pt x="1742" y="2104"/>
                  </a:cubicBezTo>
                  <a:cubicBezTo>
                    <a:pt x="2010" y="2104"/>
                    <a:pt x="2233" y="1777"/>
                    <a:pt x="2019" y="1515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4" name="Google Shape;15674;p67"/>
            <p:cNvSpPr/>
            <p:nvPr/>
          </p:nvSpPr>
          <p:spPr>
            <a:xfrm>
              <a:off x="4089066" y="3034077"/>
              <a:ext cx="27504" cy="25184"/>
            </a:xfrm>
            <a:custGeom>
              <a:rect b="b" l="l" r="r" t="t"/>
              <a:pathLst>
                <a:path extrusionOk="0" h="1682" w="1837">
                  <a:moveTo>
                    <a:pt x="484" y="1"/>
                  </a:moveTo>
                  <a:lnTo>
                    <a:pt x="1" y="484"/>
                  </a:lnTo>
                  <a:lnTo>
                    <a:pt x="1052" y="1535"/>
                  </a:lnTo>
                  <a:cubicBezTo>
                    <a:pt x="1130" y="1639"/>
                    <a:pt x="1223" y="1682"/>
                    <a:pt x="1314" y="1682"/>
                  </a:cubicBezTo>
                  <a:cubicBezTo>
                    <a:pt x="1589" y="1682"/>
                    <a:pt x="1836" y="1289"/>
                    <a:pt x="1536" y="1052"/>
                  </a:cubicBezTo>
                  <a:lnTo>
                    <a:pt x="484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5" name="Google Shape;15675;p67"/>
            <p:cNvSpPr/>
            <p:nvPr/>
          </p:nvSpPr>
          <p:spPr>
            <a:xfrm>
              <a:off x="4064511" y="3058317"/>
              <a:ext cx="26516" cy="24585"/>
            </a:xfrm>
            <a:custGeom>
              <a:rect b="b" l="l" r="r" t="t"/>
              <a:pathLst>
                <a:path extrusionOk="0" h="1642" w="1771">
                  <a:moveTo>
                    <a:pt x="506" y="1"/>
                  </a:moveTo>
                  <a:lnTo>
                    <a:pt x="1" y="505"/>
                  </a:lnTo>
                  <a:lnTo>
                    <a:pt x="1052" y="1556"/>
                  </a:lnTo>
                  <a:cubicBezTo>
                    <a:pt x="1126" y="1616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7" y="105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6" name="Google Shape;15676;p67"/>
            <p:cNvSpPr/>
            <p:nvPr/>
          </p:nvSpPr>
          <p:spPr>
            <a:xfrm>
              <a:off x="4040285" y="3082872"/>
              <a:ext cx="27729" cy="25184"/>
            </a:xfrm>
            <a:custGeom>
              <a:rect b="b" l="l" r="r" t="t"/>
              <a:pathLst>
                <a:path extrusionOk="0" h="1682" w="1852">
                  <a:moveTo>
                    <a:pt x="484" y="0"/>
                  </a:moveTo>
                  <a:lnTo>
                    <a:pt x="0" y="484"/>
                  </a:lnTo>
                  <a:lnTo>
                    <a:pt x="1051" y="1535"/>
                  </a:lnTo>
                  <a:cubicBezTo>
                    <a:pt x="1129" y="1639"/>
                    <a:pt x="1224" y="1681"/>
                    <a:pt x="1316" y="1681"/>
                  </a:cubicBezTo>
                  <a:cubicBezTo>
                    <a:pt x="1596" y="1681"/>
                    <a:pt x="1851" y="1289"/>
                    <a:pt x="1535" y="1052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7" name="Google Shape;15677;p67"/>
            <p:cNvSpPr/>
            <p:nvPr/>
          </p:nvSpPr>
          <p:spPr>
            <a:xfrm>
              <a:off x="4015730" y="3107113"/>
              <a:ext cx="34751" cy="32281"/>
            </a:xfrm>
            <a:custGeom>
              <a:rect b="b" l="l" r="r" t="t"/>
              <a:pathLst>
                <a:path extrusionOk="0" h="2156" w="2321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96" y="2116"/>
                    <a:pt x="1691" y="2156"/>
                    <a:pt x="1783" y="2156"/>
                  </a:cubicBezTo>
                  <a:cubicBezTo>
                    <a:pt x="2069" y="2156"/>
                    <a:pt x="2321" y="1769"/>
                    <a:pt x="2018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8" name="Google Shape;15678;p67"/>
            <p:cNvSpPr/>
            <p:nvPr/>
          </p:nvSpPr>
          <p:spPr>
            <a:xfrm>
              <a:off x="3991490" y="3131668"/>
              <a:ext cx="27789" cy="25318"/>
            </a:xfrm>
            <a:custGeom>
              <a:rect b="b" l="l" r="r" t="t"/>
              <a:pathLst>
                <a:path extrusionOk="0" h="1691" w="1856">
                  <a:moveTo>
                    <a:pt x="484" y="0"/>
                  </a:moveTo>
                  <a:lnTo>
                    <a:pt x="0" y="505"/>
                  </a:lnTo>
                  <a:lnTo>
                    <a:pt x="1051" y="1556"/>
                  </a:lnTo>
                  <a:cubicBezTo>
                    <a:pt x="1127" y="1651"/>
                    <a:pt x="1217" y="1690"/>
                    <a:pt x="1306" y="1690"/>
                  </a:cubicBezTo>
                  <a:cubicBezTo>
                    <a:pt x="1590" y="1690"/>
                    <a:pt x="1855" y="1292"/>
                    <a:pt x="1535" y="1051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9" name="Google Shape;15679;p67"/>
            <p:cNvSpPr/>
            <p:nvPr/>
          </p:nvSpPr>
          <p:spPr>
            <a:xfrm>
              <a:off x="3966935" y="3155908"/>
              <a:ext cx="27834" cy="25348"/>
            </a:xfrm>
            <a:custGeom>
              <a:rect b="b" l="l" r="r" t="t"/>
              <a:pathLst>
                <a:path extrusionOk="0" h="1693" w="1859">
                  <a:moveTo>
                    <a:pt x="505" y="0"/>
                  </a:moveTo>
                  <a:lnTo>
                    <a:pt x="0" y="505"/>
                  </a:lnTo>
                  <a:lnTo>
                    <a:pt x="1052" y="1556"/>
                  </a:lnTo>
                  <a:cubicBezTo>
                    <a:pt x="1133" y="1653"/>
                    <a:pt x="1229" y="1693"/>
                    <a:pt x="1321" y="1693"/>
                  </a:cubicBezTo>
                  <a:cubicBezTo>
                    <a:pt x="1607" y="1693"/>
                    <a:pt x="1859" y="1306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80" name="Google Shape;15680;p67"/>
          <p:cNvGrpSpPr/>
          <p:nvPr/>
        </p:nvGrpSpPr>
        <p:grpSpPr>
          <a:xfrm>
            <a:off x="2166043" y="3351344"/>
            <a:ext cx="369566" cy="349803"/>
            <a:chOff x="2166043" y="3351344"/>
            <a:chExt cx="369566" cy="349803"/>
          </a:xfrm>
        </p:grpSpPr>
        <p:sp>
          <p:nvSpPr>
            <p:cNvPr id="15681" name="Google Shape;15681;p67"/>
            <p:cNvSpPr/>
            <p:nvPr/>
          </p:nvSpPr>
          <p:spPr>
            <a:xfrm>
              <a:off x="2166357" y="3351344"/>
              <a:ext cx="369252" cy="349803"/>
            </a:xfrm>
            <a:custGeom>
              <a:rect b="b" l="l" r="r" t="t"/>
              <a:pathLst>
                <a:path extrusionOk="0" h="23363" w="24662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2" name="Google Shape;15682;p67"/>
            <p:cNvSpPr/>
            <p:nvPr/>
          </p:nvSpPr>
          <p:spPr>
            <a:xfrm>
              <a:off x="2166043" y="3351344"/>
              <a:ext cx="353516" cy="335624"/>
            </a:xfrm>
            <a:custGeom>
              <a:rect b="b" l="l" r="r" t="t"/>
              <a:pathLst>
                <a:path extrusionOk="0" h="22416" w="23611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3" name="Google Shape;15683;p67"/>
            <p:cNvSpPr/>
            <p:nvPr/>
          </p:nvSpPr>
          <p:spPr>
            <a:xfrm>
              <a:off x="2373487" y="3352332"/>
              <a:ext cx="159292" cy="158978"/>
            </a:xfrm>
            <a:custGeom>
              <a:rect b="b" l="l" r="r" t="t"/>
              <a:pathLst>
                <a:path extrusionOk="0" h="10618" w="10639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4" name="Google Shape;15684;p67"/>
            <p:cNvSpPr/>
            <p:nvPr/>
          </p:nvSpPr>
          <p:spPr>
            <a:xfrm>
              <a:off x="2373487" y="3352332"/>
              <a:ext cx="71149" cy="45337"/>
            </a:xfrm>
            <a:custGeom>
              <a:rect b="b" l="l" r="r" t="t"/>
              <a:pathLst>
                <a:path extrusionOk="0" h="3028" w="4752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5" name="Google Shape;15685;p67"/>
            <p:cNvSpPr/>
            <p:nvPr/>
          </p:nvSpPr>
          <p:spPr>
            <a:xfrm>
              <a:off x="2275596" y="3447587"/>
              <a:ext cx="166195" cy="157032"/>
            </a:xfrm>
            <a:custGeom>
              <a:rect b="b" l="l" r="r" t="t"/>
              <a:pathLst>
                <a:path extrusionOk="0" h="10488" w="1110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6" name="Google Shape;15686;p67"/>
            <p:cNvSpPr/>
            <p:nvPr/>
          </p:nvSpPr>
          <p:spPr>
            <a:xfrm>
              <a:off x="2284191" y="3555853"/>
              <a:ext cx="46774" cy="42657"/>
            </a:xfrm>
            <a:custGeom>
              <a:rect b="b" l="l" r="r" t="t"/>
              <a:pathLst>
                <a:path extrusionOk="0" h="2849" w="3124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7" name="Google Shape;15687;p67"/>
            <p:cNvSpPr/>
            <p:nvPr/>
          </p:nvSpPr>
          <p:spPr>
            <a:xfrm>
              <a:off x="2317235" y="3521342"/>
              <a:ext cx="47418" cy="43166"/>
            </a:xfrm>
            <a:custGeom>
              <a:rect b="b" l="l" r="r" t="t"/>
              <a:pathLst>
                <a:path extrusionOk="0" h="2883" w="3167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8" name="Google Shape;15688;p67"/>
            <p:cNvSpPr/>
            <p:nvPr/>
          </p:nvSpPr>
          <p:spPr>
            <a:xfrm>
              <a:off x="2352121" y="3487863"/>
              <a:ext cx="46475" cy="42657"/>
            </a:xfrm>
            <a:custGeom>
              <a:rect b="b" l="l" r="r" t="t"/>
              <a:pathLst>
                <a:path extrusionOk="0" h="2849" w="3104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9" name="Google Shape;15689;p67"/>
            <p:cNvSpPr/>
            <p:nvPr/>
          </p:nvSpPr>
          <p:spPr>
            <a:xfrm>
              <a:off x="2386108" y="3453861"/>
              <a:ext cx="46475" cy="42732"/>
            </a:xfrm>
            <a:custGeom>
              <a:rect b="b" l="l" r="r" t="t"/>
              <a:pathLst>
                <a:path extrusionOk="0" h="2854" w="3104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90" name="Google Shape;15690;p67"/>
          <p:cNvGrpSpPr/>
          <p:nvPr/>
        </p:nvGrpSpPr>
        <p:grpSpPr>
          <a:xfrm>
            <a:off x="2619649" y="3352332"/>
            <a:ext cx="365793" cy="329275"/>
            <a:chOff x="2619649" y="3352332"/>
            <a:chExt cx="365793" cy="329275"/>
          </a:xfrm>
        </p:grpSpPr>
        <p:sp>
          <p:nvSpPr>
            <p:cNvPr id="15691" name="Google Shape;15691;p67"/>
            <p:cNvSpPr/>
            <p:nvPr/>
          </p:nvSpPr>
          <p:spPr>
            <a:xfrm>
              <a:off x="2707164" y="3352332"/>
              <a:ext cx="190765" cy="72437"/>
            </a:xfrm>
            <a:custGeom>
              <a:rect b="b" l="l" r="r" t="t"/>
              <a:pathLst>
                <a:path extrusionOk="0" h="4838" w="12741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2" name="Google Shape;15692;p67"/>
            <p:cNvSpPr/>
            <p:nvPr/>
          </p:nvSpPr>
          <p:spPr>
            <a:xfrm>
              <a:off x="2743038" y="3358306"/>
              <a:ext cx="118687" cy="29301"/>
            </a:xfrm>
            <a:custGeom>
              <a:rect b="b" l="l" r="r" t="t"/>
              <a:pathLst>
                <a:path extrusionOk="0" h="1957" w="7927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3" name="Google Shape;15693;p67"/>
            <p:cNvSpPr/>
            <p:nvPr/>
          </p:nvSpPr>
          <p:spPr>
            <a:xfrm>
              <a:off x="2632556" y="3552530"/>
              <a:ext cx="339666" cy="129078"/>
            </a:xfrm>
            <a:custGeom>
              <a:rect b="b" l="l" r="r" t="t"/>
              <a:pathLst>
                <a:path extrusionOk="0" h="8621" w="22686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4" name="Google Shape;15694;p67"/>
            <p:cNvSpPr/>
            <p:nvPr/>
          </p:nvSpPr>
          <p:spPr>
            <a:xfrm>
              <a:off x="2632556" y="3552530"/>
              <a:ext cx="48810" cy="129078"/>
            </a:xfrm>
            <a:custGeom>
              <a:rect b="b" l="l" r="r" t="t"/>
              <a:pathLst>
                <a:path extrusionOk="0" h="8621" w="326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5" name="Google Shape;15695;p67"/>
            <p:cNvSpPr/>
            <p:nvPr/>
          </p:nvSpPr>
          <p:spPr>
            <a:xfrm>
              <a:off x="2632870" y="3552530"/>
              <a:ext cx="339352" cy="69907"/>
            </a:xfrm>
            <a:custGeom>
              <a:rect b="b" l="l" r="r" t="t"/>
              <a:pathLst>
                <a:path extrusionOk="0" h="4669" w="22665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6" name="Google Shape;15696;p67"/>
            <p:cNvSpPr/>
            <p:nvPr/>
          </p:nvSpPr>
          <p:spPr>
            <a:xfrm>
              <a:off x="2619649" y="3415606"/>
              <a:ext cx="365793" cy="177544"/>
            </a:xfrm>
            <a:custGeom>
              <a:rect b="b" l="l" r="r" t="t"/>
              <a:pathLst>
                <a:path extrusionOk="0" h="11858" w="24431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7" name="Google Shape;15697;p67"/>
            <p:cNvSpPr/>
            <p:nvPr/>
          </p:nvSpPr>
          <p:spPr>
            <a:xfrm>
              <a:off x="2619649" y="3415591"/>
              <a:ext cx="48167" cy="140113"/>
            </a:xfrm>
            <a:custGeom>
              <a:rect b="b" l="l" r="r" t="t"/>
              <a:pathLst>
                <a:path extrusionOk="0" h="9358" w="3217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8" name="Google Shape;15698;p67"/>
            <p:cNvSpPr/>
            <p:nvPr/>
          </p:nvSpPr>
          <p:spPr>
            <a:xfrm>
              <a:off x="2726358" y="3508151"/>
              <a:ext cx="152061" cy="81540"/>
            </a:xfrm>
            <a:custGeom>
              <a:rect b="b" l="l" r="r" t="t"/>
              <a:pathLst>
                <a:path extrusionOk="0" h="5446" w="10156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9" name="Google Shape;15699;p67"/>
            <p:cNvSpPr/>
            <p:nvPr/>
          </p:nvSpPr>
          <p:spPr>
            <a:xfrm>
              <a:off x="2770108" y="3553473"/>
              <a:ext cx="64861" cy="80926"/>
            </a:xfrm>
            <a:custGeom>
              <a:rect b="b" l="l" r="r" t="t"/>
              <a:pathLst>
                <a:path extrusionOk="0" h="5405" w="4332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0" name="Google Shape;15700;p67"/>
            <p:cNvSpPr/>
            <p:nvPr/>
          </p:nvSpPr>
          <p:spPr>
            <a:xfrm>
              <a:off x="2787431" y="3572368"/>
              <a:ext cx="29915" cy="42821"/>
            </a:xfrm>
            <a:custGeom>
              <a:rect b="b" l="l" r="r" t="t"/>
              <a:pathLst>
                <a:path extrusionOk="0" h="2860" w="1998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01" name="Google Shape;15701;p67"/>
          <p:cNvGrpSpPr/>
          <p:nvPr/>
        </p:nvGrpSpPr>
        <p:grpSpPr>
          <a:xfrm>
            <a:off x="1293760" y="1498228"/>
            <a:ext cx="340624" cy="351944"/>
            <a:chOff x="1293760" y="1498228"/>
            <a:chExt cx="340624" cy="351944"/>
          </a:xfrm>
        </p:grpSpPr>
        <p:sp>
          <p:nvSpPr>
            <p:cNvPr id="15702" name="Google Shape;15702;p67"/>
            <p:cNvSpPr/>
            <p:nvPr/>
          </p:nvSpPr>
          <p:spPr>
            <a:xfrm>
              <a:off x="1331535" y="1498228"/>
              <a:ext cx="265388" cy="71164"/>
            </a:xfrm>
            <a:custGeom>
              <a:rect b="b" l="l" r="r" t="t"/>
              <a:pathLst>
                <a:path extrusionOk="0" h="4753" w="17725">
                  <a:moveTo>
                    <a:pt x="7002" y="1"/>
                  </a:moveTo>
                  <a:cubicBezTo>
                    <a:pt x="5677" y="22"/>
                    <a:pt x="4458" y="716"/>
                    <a:pt x="3785" y="1851"/>
                  </a:cubicBezTo>
                  <a:lnTo>
                    <a:pt x="3491" y="2355"/>
                  </a:lnTo>
                  <a:cubicBezTo>
                    <a:pt x="3196" y="2818"/>
                    <a:pt x="2692" y="3112"/>
                    <a:pt x="2124" y="3112"/>
                  </a:cubicBezTo>
                  <a:lnTo>
                    <a:pt x="1094" y="3112"/>
                  </a:lnTo>
                  <a:cubicBezTo>
                    <a:pt x="1" y="3112"/>
                    <a:pt x="1" y="4752"/>
                    <a:pt x="1094" y="4752"/>
                  </a:cubicBezTo>
                  <a:lnTo>
                    <a:pt x="2124" y="4752"/>
                  </a:lnTo>
                  <a:cubicBezTo>
                    <a:pt x="3260" y="4752"/>
                    <a:pt x="4311" y="4164"/>
                    <a:pt x="4899" y="3196"/>
                  </a:cubicBezTo>
                  <a:lnTo>
                    <a:pt x="5194" y="2692"/>
                  </a:lnTo>
                  <a:cubicBezTo>
                    <a:pt x="5572" y="2040"/>
                    <a:pt x="6266" y="1662"/>
                    <a:pt x="7002" y="1662"/>
                  </a:cubicBezTo>
                  <a:lnTo>
                    <a:pt x="10450" y="1662"/>
                  </a:lnTo>
                  <a:cubicBezTo>
                    <a:pt x="11186" y="1662"/>
                    <a:pt x="11880" y="2040"/>
                    <a:pt x="12258" y="2671"/>
                  </a:cubicBezTo>
                  <a:lnTo>
                    <a:pt x="12552" y="3175"/>
                  </a:lnTo>
                  <a:cubicBezTo>
                    <a:pt x="13141" y="4143"/>
                    <a:pt x="14192" y="4752"/>
                    <a:pt x="15328" y="4752"/>
                  </a:cubicBezTo>
                  <a:lnTo>
                    <a:pt x="16631" y="4752"/>
                  </a:lnTo>
                  <a:cubicBezTo>
                    <a:pt x="17724" y="4752"/>
                    <a:pt x="17724" y="3112"/>
                    <a:pt x="16631" y="3112"/>
                  </a:cubicBezTo>
                  <a:lnTo>
                    <a:pt x="15328" y="3112"/>
                  </a:lnTo>
                  <a:cubicBezTo>
                    <a:pt x="14781" y="3112"/>
                    <a:pt x="14255" y="2818"/>
                    <a:pt x="13982" y="2355"/>
                  </a:cubicBezTo>
                  <a:lnTo>
                    <a:pt x="13688" y="1851"/>
                  </a:lnTo>
                  <a:cubicBezTo>
                    <a:pt x="12994" y="716"/>
                    <a:pt x="11774" y="22"/>
                    <a:pt x="1045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3" name="Google Shape;15703;p67"/>
            <p:cNvSpPr/>
            <p:nvPr/>
          </p:nvSpPr>
          <p:spPr>
            <a:xfrm>
              <a:off x="1337839" y="1585353"/>
              <a:ext cx="69263" cy="67212"/>
            </a:xfrm>
            <a:custGeom>
              <a:rect b="b" l="l" r="r" t="t"/>
              <a:pathLst>
                <a:path extrusionOk="0" h="4489" w="4626">
                  <a:moveTo>
                    <a:pt x="865" y="0"/>
                  </a:moveTo>
                  <a:cubicBezTo>
                    <a:pt x="663" y="0"/>
                    <a:pt x="463" y="79"/>
                    <a:pt x="316" y="237"/>
                  </a:cubicBezTo>
                  <a:cubicBezTo>
                    <a:pt x="0" y="552"/>
                    <a:pt x="0" y="1057"/>
                    <a:pt x="316" y="1351"/>
                  </a:cubicBezTo>
                  <a:lnTo>
                    <a:pt x="3196" y="4252"/>
                  </a:lnTo>
                  <a:cubicBezTo>
                    <a:pt x="3354" y="4410"/>
                    <a:pt x="3559" y="4489"/>
                    <a:pt x="3764" y="4489"/>
                  </a:cubicBezTo>
                  <a:cubicBezTo>
                    <a:pt x="3969" y="4489"/>
                    <a:pt x="4174" y="4410"/>
                    <a:pt x="4331" y="4252"/>
                  </a:cubicBezTo>
                  <a:cubicBezTo>
                    <a:pt x="4626" y="3937"/>
                    <a:pt x="4626" y="3432"/>
                    <a:pt x="4331" y="3117"/>
                  </a:cubicBezTo>
                  <a:lnTo>
                    <a:pt x="1430" y="237"/>
                  </a:lnTo>
                  <a:cubicBezTo>
                    <a:pt x="1272" y="79"/>
                    <a:pt x="1067" y="0"/>
                    <a:pt x="865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4" name="Google Shape;15704;p67"/>
            <p:cNvSpPr/>
            <p:nvPr/>
          </p:nvSpPr>
          <p:spPr>
            <a:xfrm>
              <a:off x="1521042" y="1585353"/>
              <a:ext cx="69577" cy="67212"/>
            </a:xfrm>
            <a:custGeom>
              <a:rect b="b" l="l" r="r" t="t"/>
              <a:pathLst>
                <a:path extrusionOk="0" h="4489" w="4647">
                  <a:moveTo>
                    <a:pt x="3766" y="0"/>
                  </a:moveTo>
                  <a:cubicBezTo>
                    <a:pt x="3564" y="0"/>
                    <a:pt x="3364" y="79"/>
                    <a:pt x="3217" y="237"/>
                  </a:cubicBezTo>
                  <a:lnTo>
                    <a:pt x="316" y="3117"/>
                  </a:lnTo>
                  <a:cubicBezTo>
                    <a:pt x="0" y="3432"/>
                    <a:pt x="0" y="3937"/>
                    <a:pt x="316" y="4252"/>
                  </a:cubicBezTo>
                  <a:cubicBezTo>
                    <a:pt x="473" y="4410"/>
                    <a:pt x="678" y="4489"/>
                    <a:pt x="883" y="4489"/>
                  </a:cubicBezTo>
                  <a:cubicBezTo>
                    <a:pt x="1088" y="4489"/>
                    <a:pt x="1293" y="4410"/>
                    <a:pt x="1451" y="4252"/>
                  </a:cubicBezTo>
                  <a:lnTo>
                    <a:pt x="4331" y="1351"/>
                  </a:lnTo>
                  <a:cubicBezTo>
                    <a:pt x="4647" y="1057"/>
                    <a:pt x="4647" y="552"/>
                    <a:pt x="4331" y="237"/>
                  </a:cubicBezTo>
                  <a:cubicBezTo>
                    <a:pt x="4174" y="79"/>
                    <a:pt x="3969" y="0"/>
                    <a:pt x="376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5" name="Google Shape;15705;p67"/>
            <p:cNvSpPr/>
            <p:nvPr/>
          </p:nvSpPr>
          <p:spPr>
            <a:xfrm>
              <a:off x="1349173" y="1766505"/>
              <a:ext cx="87514" cy="83666"/>
            </a:xfrm>
            <a:custGeom>
              <a:rect b="b" l="l" r="r" t="t"/>
              <a:pathLst>
                <a:path extrusionOk="0" h="5588" w="5845">
                  <a:moveTo>
                    <a:pt x="4394" y="1"/>
                  </a:moveTo>
                  <a:cubicBezTo>
                    <a:pt x="4053" y="1"/>
                    <a:pt x="3711" y="132"/>
                    <a:pt x="3448" y="395"/>
                  </a:cubicBezTo>
                  <a:lnTo>
                    <a:pt x="505" y="3338"/>
                  </a:lnTo>
                  <a:cubicBezTo>
                    <a:pt x="0" y="3843"/>
                    <a:pt x="0" y="4684"/>
                    <a:pt x="505" y="5210"/>
                  </a:cubicBezTo>
                  <a:cubicBezTo>
                    <a:pt x="768" y="5462"/>
                    <a:pt x="1109" y="5588"/>
                    <a:pt x="1451" y="5588"/>
                  </a:cubicBezTo>
                  <a:cubicBezTo>
                    <a:pt x="1792" y="5588"/>
                    <a:pt x="2134" y="5462"/>
                    <a:pt x="2397" y="5210"/>
                  </a:cubicBezTo>
                  <a:lnTo>
                    <a:pt x="5340" y="2266"/>
                  </a:lnTo>
                  <a:cubicBezTo>
                    <a:pt x="5845" y="1762"/>
                    <a:pt x="5845" y="921"/>
                    <a:pt x="5340" y="395"/>
                  </a:cubicBezTo>
                  <a:cubicBezTo>
                    <a:pt x="5078" y="132"/>
                    <a:pt x="4736" y="1"/>
                    <a:pt x="439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6" name="Google Shape;15706;p67"/>
            <p:cNvSpPr/>
            <p:nvPr/>
          </p:nvSpPr>
          <p:spPr>
            <a:xfrm>
              <a:off x="1491457" y="1766505"/>
              <a:ext cx="87829" cy="83666"/>
            </a:xfrm>
            <a:custGeom>
              <a:rect b="b" l="l" r="r" t="t"/>
              <a:pathLst>
                <a:path extrusionOk="0" h="5588" w="5866">
                  <a:moveTo>
                    <a:pt x="1453" y="1"/>
                  </a:moveTo>
                  <a:cubicBezTo>
                    <a:pt x="1114" y="1"/>
                    <a:pt x="778" y="132"/>
                    <a:pt x="526" y="395"/>
                  </a:cubicBezTo>
                  <a:cubicBezTo>
                    <a:pt x="0" y="921"/>
                    <a:pt x="0" y="1762"/>
                    <a:pt x="526" y="2266"/>
                  </a:cubicBezTo>
                  <a:lnTo>
                    <a:pt x="3469" y="5210"/>
                  </a:lnTo>
                  <a:cubicBezTo>
                    <a:pt x="3732" y="5462"/>
                    <a:pt x="4074" y="5588"/>
                    <a:pt x="4413" y="5588"/>
                  </a:cubicBezTo>
                  <a:cubicBezTo>
                    <a:pt x="4752" y="5588"/>
                    <a:pt x="5088" y="5462"/>
                    <a:pt x="5340" y="5210"/>
                  </a:cubicBezTo>
                  <a:cubicBezTo>
                    <a:pt x="5866" y="4684"/>
                    <a:pt x="5866" y="3843"/>
                    <a:pt x="5340" y="3338"/>
                  </a:cubicBezTo>
                  <a:lnTo>
                    <a:pt x="2397" y="395"/>
                  </a:lnTo>
                  <a:cubicBezTo>
                    <a:pt x="2134" y="132"/>
                    <a:pt x="1792" y="1"/>
                    <a:pt x="145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7" name="Google Shape;15707;p67"/>
            <p:cNvSpPr/>
            <p:nvPr/>
          </p:nvSpPr>
          <p:spPr>
            <a:xfrm>
              <a:off x="1342870" y="1588257"/>
              <a:ext cx="242405" cy="242405"/>
            </a:xfrm>
            <a:custGeom>
              <a:rect b="b" l="l" r="r" t="t"/>
              <a:pathLst>
                <a:path extrusionOk="0" h="16190" w="16190">
                  <a:moveTo>
                    <a:pt x="8095" y="1"/>
                  </a:moveTo>
                  <a:cubicBezTo>
                    <a:pt x="3638" y="1"/>
                    <a:pt x="1" y="3617"/>
                    <a:pt x="1" y="8095"/>
                  </a:cubicBezTo>
                  <a:cubicBezTo>
                    <a:pt x="1" y="12573"/>
                    <a:pt x="3638" y="16189"/>
                    <a:pt x="8095" y="16189"/>
                  </a:cubicBezTo>
                  <a:cubicBezTo>
                    <a:pt x="12573" y="16189"/>
                    <a:pt x="16189" y="12573"/>
                    <a:pt x="16189" y="8095"/>
                  </a:cubicBezTo>
                  <a:cubicBezTo>
                    <a:pt x="16189" y="3617"/>
                    <a:pt x="12573" y="1"/>
                    <a:pt x="8095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8" name="Google Shape;15708;p67"/>
            <p:cNvSpPr/>
            <p:nvPr/>
          </p:nvSpPr>
          <p:spPr>
            <a:xfrm>
              <a:off x="1364205" y="1611420"/>
              <a:ext cx="208792" cy="196334"/>
            </a:xfrm>
            <a:custGeom>
              <a:rect b="b" l="l" r="r" t="t"/>
              <a:pathLst>
                <a:path extrusionOk="0" h="13113" w="13945">
                  <a:moveTo>
                    <a:pt x="6722" y="1"/>
                  </a:moveTo>
                  <a:cubicBezTo>
                    <a:pt x="3431" y="1"/>
                    <a:pt x="257" y="2483"/>
                    <a:pt x="131" y="6338"/>
                  </a:cubicBezTo>
                  <a:cubicBezTo>
                    <a:pt x="1" y="10371"/>
                    <a:pt x="3274" y="13112"/>
                    <a:pt x="6717" y="13112"/>
                  </a:cubicBezTo>
                  <a:cubicBezTo>
                    <a:pt x="8264" y="13112"/>
                    <a:pt x="9846" y="12559"/>
                    <a:pt x="11169" y="11321"/>
                  </a:cubicBezTo>
                  <a:cubicBezTo>
                    <a:pt x="13818" y="8861"/>
                    <a:pt x="13944" y="4698"/>
                    <a:pt x="11464" y="2091"/>
                  </a:cubicBezTo>
                  <a:cubicBezTo>
                    <a:pt x="10113" y="648"/>
                    <a:pt x="8402" y="1"/>
                    <a:pt x="672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9" name="Google Shape;15709;p67"/>
            <p:cNvSpPr/>
            <p:nvPr/>
          </p:nvSpPr>
          <p:spPr>
            <a:xfrm>
              <a:off x="1402370" y="1612812"/>
              <a:ext cx="187620" cy="192981"/>
            </a:xfrm>
            <a:custGeom>
              <a:rect b="b" l="l" r="r" t="t"/>
              <a:pathLst>
                <a:path extrusionOk="0" h="12889" w="12531">
                  <a:moveTo>
                    <a:pt x="5361" y="1"/>
                  </a:moveTo>
                  <a:cubicBezTo>
                    <a:pt x="2250" y="589"/>
                    <a:pt x="0" y="3301"/>
                    <a:pt x="0" y="6455"/>
                  </a:cubicBezTo>
                  <a:cubicBezTo>
                    <a:pt x="0" y="9609"/>
                    <a:pt x="2250" y="12300"/>
                    <a:pt x="5361" y="12889"/>
                  </a:cubicBezTo>
                  <a:cubicBezTo>
                    <a:pt x="6581" y="12657"/>
                    <a:pt x="7695" y="12090"/>
                    <a:pt x="8620" y="11228"/>
                  </a:cubicBezTo>
                  <a:cubicBezTo>
                    <a:pt x="12531" y="7569"/>
                    <a:pt x="10618" y="1010"/>
                    <a:pt x="5361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0" name="Google Shape;15710;p67"/>
            <p:cNvSpPr/>
            <p:nvPr/>
          </p:nvSpPr>
          <p:spPr>
            <a:xfrm>
              <a:off x="1449893" y="1635795"/>
              <a:ext cx="26456" cy="94447"/>
            </a:xfrm>
            <a:custGeom>
              <a:rect b="b" l="l" r="r" t="t"/>
              <a:pathLst>
                <a:path extrusionOk="0" h="6308" w="1767">
                  <a:moveTo>
                    <a:pt x="884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5425"/>
                  </a:lnTo>
                  <a:cubicBezTo>
                    <a:pt x="1" y="5908"/>
                    <a:pt x="379" y="6308"/>
                    <a:pt x="884" y="6308"/>
                  </a:cubicBezTo>
                  <a:cubicBezTo>
                    <a:pt x="1367" y="6308"/>
                    <a:pt x="1746" y="5908"/>
                    <a:pt x="1767" y="5425"/>
                  </a:cubicBezTo>
                  <a:lnTo>
                    <a:pt x="1767" y="883"/>
                  </a:lnTo>
                  <a:cubicBezTo>
                    <a:pt x="1746" y="400"/>
                    <a:pt x="1367" y="21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1" name="Google Shape;15711;p67"/>
            <p:cNvSpPr/>
            <p:nvPr/>
          </p:nvSpPr>
          <p:spPr>
            <a:xfrm>
              <a:off x="1448635" y="1704414"/>
              <a:ext cx="65175" cy="62660"/>
            </a:xfrm>
            <a:custGeom>
              <a:rect b="b" l="l" r="r" t="t"/>
              <a:pathLst>
                <a:path extrusionOk="0" h="4185" w="4353">
                  <a:moveTo>
                    <a:pt x="957" y="1"/>
                  </a:moveTo>
                  <a:cubicBezTo>
                    <a:pt x="731" y="1"/>
                    <a:pt x="505" y="85"/>
                    <a:pt x="337" y="253"/>
                  </a:cubicBezTo>
                  <a:cubicBezTo>
                    <a:pt x="1" y="589"/>
                    <a:pt x="1" y="1157"/>
                    <a:pt x="337" y="1493"/>
                  </a:cubicBezTo>
                  <a:lnTo>
                    <a:pt x="2776" y="3932"/>
                  </a:lnTo>
                  <a:cubicBezTo>
                    <a:pt x="2944" y="4100"/>
                    <a:pt x="3170" y="4185"/>
                    <a:pt x="3396" y="4185"/>
                  </a:cubicBezTo>
                  <a:cubicBezTo>
                    <a:pt x="3622" y="4185"/>
                    <a:pt x="3848" y="4100"/>
                    <a:pt x="4016" y="3932"/>
                  </a:cubicBezTo>
                  <a:cubicBezTo>
                    <a:pt x="4353" y="3596"/>
                    <a:pt x="4353" y="3028"/>
                    <a:pt x="4016" y="2692"/>
                  </a:cubicBezTo>
                  <a:lnTo>
                    <a:pt x="1578" y="253"/>
                  </a:lnTo>
                  <a:cubicBezTo>
                    <a:pt x="1409" y="85"/>
                    <a:pt x="1183" y="1"/>
                    <a:pt x="95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2" name="Google Shape;15712;p67"/>
            <p:cNvSpPr/>
            <p:nvPr/>
          </p:nvSpPr>
          <p:spPr>
            <a:xfrm>
              <a:off x="1293760" y="1542382"/>
              <a:ext cx="95405" cy="89655"/>
            </a:xfrm>
            <a:custGeom>
              <a:rect b="b" l="l" r="r" t="t"/>
              <a:pathLst>
                <a:path extrusionOk="0" h="5988" w="6372">
                  <a:moveTo>
                    <a:pt x="3365" y="0"/>
                  </a:moveTo>
                  <a:cubicBezTo>
                    <a:pt x="2582" y="0"/>
                    <a:pt x="1798" y="300"/>
                    <a:pt x="1199" y="899"/>
                  </a:cubicBezTo>
                  <a:lnTo>
                    <a:pt x="1094" y="983"/>
                  </a:lnTo>
                  <a:cubicBezTo>
                    <a:pt x="1" y="2203"/>
                    <a:pt x="43" y="4074"/>
                    <a:pt x="1199" y="5230"/>
                  </a:cubicBezTo>
                  <a:lnTo>
                    <a:pt x="1494" y="5546"/>
                  </a:lnTo>
                  <a:cubicBezTo>
                    <a:pt x="1798" y="5840"/>
                    <a:pt x="2193" y="5987"/>
                    <a:pt x="2587" y="5987"/>
                  </a:cubicBezTo>
                  <a:cubicBezTo>
                    <a:pt x="2981" y="5987"/>
                    <a:pt x="3375" y="5840"/>
                    <a:pt x="3680" y="5546"/>
                  </a:cubicBezTo>
                  <a:lnTo>
                    <a:pt x="5825" y="3380"/>
                  </a:lnTo>
                  <a:cubicBezTo>
                    <a:pt x="6224" y="3002"/>
                    <a:pt x="6371" y="2434"/>
                    <a:pt x="6224" y="1908"/>
                  </a:cubicBezTo>
                  <a:cubicBezTo>
                    <a:pt x="6161" y="1635"/>
                    <a:pt x="6035" y="1404"/>
                    <a:pt x="5825" y="1215"/>
                  </a:cubicBezTo>
                  <a:lnTo>
                    <a:pt x="5530" y="899"/>
                  </a:lnTo>
                  <a:cubicBezTo>
                    <a:pt x="4931" y="300"/>
                    <a:pt x="4148" y="0"/>
                    <a:pt x="3365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3" name="Google Shape;15713;p67"/>
            <p:cNvSpPr/>
            <p:nvPr/>
          </p:nvSpPr>
          <p:spPr>
            <a:xfrm>
              <a:off x="1309511" y="1542382"/>
              <a:ext cx="77453" cy="61552"/>
            </a:xfrm>
            <a:custGeom>
              <a:rect b="b" l="l" r="r" t="t"/>
              <a:pathLst>
                <a:path extrusionOk="0" h="4111" w="5173">
                  <a:moveTo>
                    <a:pt x="2313" y="0"/>
                  </a:moveTo>
                  <a:cubicBezTo>
                    <a:pt x="1530" y="0"/>
                    <a:pt x="746" y="300"/>
                    <a:pt x="147" y="899"/>
                  </a:cubicBezTo>
                  <a:lnTo>
                    <a:pt x="42" y="983"/>
                  </a:lnTo>
                  <a:cubicBezTo>
                    <a:pt x="0" y="1866"/>
                    <a:pt x="315" y="2728"/>
                    <a:pt x="946" y="3359"/>
                  </a:cubicBezTo>
                  <a:lnTo>
                    <a:pt x="1241" y="3653"/>
                  </a:lnTo>
                  <a:cubicBezTo>
                    <a:pt x="1545" y="3958"/>
                    <a:pt x="1940" y="4111"/>
                    <a:pt x="2334" y="4111"/>
                  </a:cubicBezTo>
                  <a:cubicBezTo>
                    <a:pt x="2728" y="4111"/>
                    <a:pt x="3122" y="3958"/>
                    <a:pt x="3427" y="3653"/>
                  </a:cubicBezTo>
                  <a:lnTo>
                    <a:pt x="5172" y="1908"/>
                  </a:lnTo>
                  <a:cubicBezTo>
                    <a:pt x="5109" y="1635"/>
                    <a:pt x="4983" y="1404"/>
                    <a:pt x="4773" y="1194"/>
                  </a:cubicBezTo>
                  <a:lnTo>
                    <a:pt x="4478" y="899"/>
                  </a:lnTo>
                  <a:cubicBezTo>
                    <a:pt x="3879" y="300"/>
                    <a:pt x="3096" y="0"/>
                    <a:pt x="2313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4" name="Google Shape;15714;p67"/>
            <p:cNvSpPr/>
            <p:nvPr/>
          </p:nvSpPr>
          <p:spPr>
            <a:xfrm>
              <a:off x="1538350" y="1542546"/>
              <a:ext cx="96034" cy="89551"/>
            </a:xfrm>
            <a:custGeom>
              <a:rect b="b" l="l" r="r" t="t"/>
              <a:pathLst>
                <a:path extrusionOk="0" h="5981" w="6414">
                  <a:moveTo>
                    <a:pt x="3077" y="1"/>
                  </a:moveTo>
                  <a:cubicBezTo>
                    <a:pt x="2281" y="1"/>
                    <a:pt x="1496" y="306"/>
                    <a:pt x="905" y="909"/>
                  </a:cubicBezTo>
                  <a:lnTo>
                    <a:pt x="610" y="1204"/>
                  </a:lnTo>
                  <a:cubicBezTo>
                    <a:pt x="1" y="1792"/>
                    <a:pt x="1" y="2780"/>
                    <a:pt x="610" y="3369"/>
                  </a:cubicBezTo>
                  <a:lnTo>
                    <a:pt x="2755" y="5535"/>
                  </a:lnTo>
                  <a:cubicBezTo>
                    <a:pt x="3041" y="5821"/>
                    <a:pt x="3434" y="5980"/>
                    <a:pt x="3835" y="5980"/>
                  </a:cubicBezTo>
                  <a:cubicBezTo>
                    <a:pt x="4023" y="5980"/>
                    <a:pt x="4213" y="5945"/>
                    <a:pt x="4395" y="5871"/>
                  </a:cubicBezTo>
                  <a:cubicBezTo>
                    <a:pt x="4605" y="5787"/>
                    <a:pt x="4773" y="5682"/>
                    <a:pt x="4920" y="5535"/>
                  </a:cubicBezTo>
                  <a:lnTo>
                    <a:pt x="5236" y="5219"/>
                  </a:lnTo>
                  <a:cubicBezTo>
                    <a:pt x="6413" y="4021"/>
                    <a:pt x="6413" y="2087"/>
                    <a:pt x="5236" y="909"/>
                  </a:cubicBezTo>
                  <a:cubicBezTo>
                    <a:pt x="5089" y="762"/>
                    <a:pt x="4941" y="636"/>
                    <a:pt x="4794" y="510"/>
                  </a:cubicBezTo>
                  <a:cubicBezTo>
                    <a:pt x="4266" y="169"/>
                    <a:pt x="3668" y="1"/>
                    <a:pt x="3077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5" name="Google Shape;15715;p67"/>
            <p:cNvSpPr/>
            <p:nvPr/>
          </p:nvSpPr>
          <p:spPr>
            <a:xfrm>
              <a:off x="1565735" y="1550167"/>
              <a:ext cx="68649" cy="80283"/>
            </a:xfrm>
            <a:custGeom>
              <a:rect b="b" l="l" r="r" t="t"/>
              <a:pathLst>
                <a:path extrusionOk="0" h="5362" w="4585">
                  <a:moveTo>
                    <a:pt x="2965" y="1"/>
                  </a:moveTo>
                  <a:cubicBezTo>
                    <a:pt x="2187" y="22"/>
                    <a:pt x="1452" y="337"/>
                    <a:pt x="905" y="905"/>
                  </a:cubicBezTo>
                  <a:lnTo>
                    <a:pt x="590" y="1199"/>
                  </a:lnTo>
                  <a:cubicBezTo>
                    <a:pt x="1" y="1809"/>
                    <a:pt x="1" y="2776"/>
                    <a:pt x="590" y="3386"/>
                  </a:cubicBezTo>
                  <a:lnTo>
                    <a:pt x="2566" y="5362"/>
                  </a:lnTo>
                  <a:cubicBezTo>
                    <a:pt x="2776" y="5278"/>
                    <a:pt x="2944" y="5173"/>
                    <a:pt x="3091" y="5026"/>
                  </a:cubicBezTo>
                  <a:lnTo>
                    <a:pt x="3407" y="4710"/>
                  </a:lnTo>
                  <a:cubicBezTo>
                    <a:pt x="4584" y="3512"/>
                    <a:pt x="4584" y="1578"/>
                    <a:pt x="3407" y="400"/>
                  </a:cubicBezTo>
                  <a:cubicBezTo>
                    <a:pt x="3260" y="253"/>
                    <a:pt x="3112" y="127"/>
                    <a:pt x="296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16" name="Google Shape;15716;p67"/>
          <p:cNvGrpSpPr/>
          <p:nvPr/>
        </p:nvGrpSpPr>
        <p:grpSpPr>
          <a:xfrm>
            <a:off x="849601" y="1952074"/>
            <a:ext cx="406713" cy="383745"/>
            <a:chOff x="849601" y="1952074"/>
            <a:chExt cx="406713" cy="383745"/>
          </a:xfrm>
        </p:grpSpPr>
        <p:sp>
          <p:nvSpPr>
            <p:cNvPr id="15717" name="Google Shape;15717;p67"/>
            <p:cNvSpPr/>
            <p:nvPr/>
          </p:nvSpPr>
          <p:spPr>
            <a:xfrm>
              <a:off x="849601" y="2240819"/>
              <a:ext cx="130650" cy="95001"/>
            </a:xfrm>
            <a:custGeom>
              <a:rect b="b" l="l" r="r" t="t"/>
              <a:pathLst>
                <a:path extrusionOk="0" h="6345" w="8726">
                  <a:moveTo>
                    <a:pt x="4142" y="0"/>
                  </a:moveTo>
                  <a:lnTo>
                    <a:pt x="358" y="3785"/>
                  </a:lnTo>
                  <a:cubicBezTo>
                    <a:pt x="1" y="4142"/>
                    <a:pt x="127" y="4752"/>
                    <a:pt x="610" y="4941"/>
                  </a:cubicBezTo>
                  <a:lnTo>
                    <a:pt x="1746" y="5340"/>
                  </a:lnTo>
                  <a:lnTo>
                    <a:pt x="4374" y="6308"/>
                  </a:lnTo>
                  <a:cubicBezTo>
                    <a:pt x="4447" y="6332"/>
                    <a:pt x="4524" y="6344"/>
                    <a:pt x="4602" y="6344"/>
                  </a:cubicBezTo>
                  <a:cubicBezTo>
                    <a:pt x="4789" y="6344"/>
                    <a:pt x="4975" y="6273"/>
                    <a:pt x="5109" y="6139"/>
                  </a:cubicBezTo>
                  <a:lnTo>
                    <a:pt x="8726" y="2523"/>
                  </a:lnTo>
                  <a:lnTo>
                    <a:pt x="7695" y="3532"/>
                  </a:lnTo>
                  <a:lnTo>
                    <a:pt x="6644" y="442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8" name="Google Shape;15718;p67"/>
            <p:cNvSpPr/>
            <p:nvPr/>
          </p:nvSpPr>
          <p:spPr>
            <a:xfrm>
              <a:off x="875728" y="2284494"/>
              <a:ext cx="75252" cy="51326"/>
            </a:xfrm>
            <a:custGeom>
              <a:rect b="b" l="l" r="r" t="t"/>
              <a:pathLst>
                <a:path extrusionOk="0" h="3428" w="5026">
                  <a:moveTo>
                    <a:pt x="2947" y="0"/>
                  </a:moveTo>
                  <a:cubicBezTo>
                    <a:pt x="2623" y="0"/>
                    <a:pt x="2303" y="121"/>
                    <a:pt x="2061" y="363"/>
                  </a:cubicBezTo>
                  <a:lnTo>
                    <a:pt x="1" y="2423"/>
                  </a:lnTo>
                  <a:lnTo>
                    <a:pt x="2629" y="3391"/>
                  </a:lnTo>
                  <a:cubicBezTo>
                    <a:pt x="2702" y="3415"/>
                    <a:pt x="2779" y="3427"/>
                    <a:pt x="2857" y="3427"/>
                  </a:cubicBezTo>
                  <a:cubicBezTo>
                    <a:pt x="3044" y="3427"/>
                    <a:pt x="3230" y="3356"/>
                    <a:pt x="3364" y="3222"/>
                  </a:cubicBezTo>
                  <a:lnTo>
                    <a:pt x="5025" y="1561"/>
                  </a:lnTo>
                  <a:lnTo>
                    <a:pt x="3848" y="363"/>
                  </a:lnTo>
                  <a:cubicBezTo>
                    <a:pt x="3596" y="121"/>
                    <a:pt x="3270" y="0"/>
                    <a:pt x="294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9" name="Google Shape;15719;p67"/>
            <p:cNvSpPr/>
            <p:nvPr/>
          </p:nvSpPr>
          <p:spPr>
            <a:xfrm>
              <a:off x="890520" y="2158335"/>
              <a:ext cx="156777" cy="155519"/>
            </a:xfrm>
            <a:custGeom>
              <a:rect b="b" l="l" r="r" t="t"/>
              <a:pathLst>
                <a:path extrusionOk="0" h="10387" w="10471">
                  <a:moveTo>
                    <a:pt x="3512" y="1"/>
                  </a:moveTo>
                  <a:lnTo>
                    <a:pt x="1199" y="2314"/>
                  </a:lnTo>
                  <a:lnTo>
                    <a:pt x="337" y="3176"/>
                  </a:lnTo>
                  <a:cubicBezTo>
                    <a:pt x="1" y="3512"/>
                    <a:pt x="1" y="4080"/>
                    <a:pt x="337" y="4416"/>
                  </a:cubicBezTo>
                  <a:lnTo>
                    <a:pt x="6056" y="10135"/>
                  </a:lnTo>
                  <a:cubicBezTo>
                    <a:pt x="6224" y="10303"/>
                    <a:pt x="6450" y="10387"/>
                    <a:pt x="6676" y="10387"/>
                  </a:cubicBezTo>
                  <a:cubicBezTo>
                    <a:pt x="6902" y="10387"/>
                    <a:pt x="7128" y="10303"/>
                    <a:pt x="7296" y="10135"/>
                  </a:cubicBezTo>
                  <a:lnTo>
                    <a:pt x="8158" y="9273"/>
                  </a:lnTo>
                  <a:lnTo>
                    <a:pt x="10471" y="6960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0" name="Google Shape;15720;p67"/>
            <p:cNvSpPr/>
            <p:nvPr/>
          </p:nvSpPr>
          <p:spPr>
            <a:xfrm>
              <a:off x="890206" y="2158335"/>
              <a:ext cx="157091" cy="138840"/>
            </a:xfrm>
            <a:custGeom>
              <a:rect b="b" l="l" r="r" t="t"/>
              <a:pathLst>
                <a:path extrusionOk="0" h="9273" w="10492">
                  <a:moveTo>
                    <a:pt x="3533" y="1"/>
                  </a:moveTo>
                  <a:lnTo>
                    <a:pt x="358" y="3176"/>
                  </a:lnTo>
                  <a:cubicBezTo>
                    <a:pt x="1" y="3512"/>
                    <a:pt x="1" y="4059"/>
                    <a:pt x="358" y="4416"/>
                  </a:cubicBezTo>
                  <a:lnTo>
                    <a:pt x="821" y="4878"/>
                  </a:lnTo>
                  <a:lnTo>
                    <a:pt x="1472" y="4227"/>
                  </a:lnTo>
                  <a:cubicBezTo>
                    <a:pt x="1704" y="3995"/>
                    <a:pt x="2003" y="3880"/>
                    <a:pt x="2303" y="3880"/>
                  </a:cubicBezTo>
                  <a:cubicBezTo>
                    <a:pt x="2602" y="3880"/>
                    <a:pt x="2902" y="3995"/>
                    <a:pt x="3133" y="4227"/>
                  </a:cubicBezTo>
                  <a:lnTo>
                    <a:pt x="8179" y="9273"/>
                  </a:lnTo>
                  <a:lnTo>
                    <a:pt x="10492" y="6960"/>
                  </a:lnTo>
                  <a:lnTo>
                    <a:pt x="3869" y="33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1" name="Google Shape;15721;p67"/>
            <p:cNvSpPr/>
            <p:nvPr/>
          </p:nvSpPr>
          <p:spPr>
            <a:xfrm>
              <a:off x="903741" y="1952074"/>
              <a:ext cx="352572" cy="349817"/>
            </a:xfrm>
            <a:custGeom>
              <a:rect b="b" l="l" r="r" t="t"/>
              <a:pathLst>
                <a:path extrusionOk="0" h="23364" w="23548">
                  <a:moveTo>
                    <a:pt x="15086" y="1"/>
                  </a:moveTo>
                  <a:cubicBezTo>
                    <a:pt x="14607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9041" y="23364"/>
                  </a:lnTo>
                  <a:lnTo>
                    <a:pt x="22812" y="9593"/>
                  </a:lnTo>
                  <a:cubicBezTo>
                    <a:pt x="23548" y="8878"/>
                    <a:pt x="23548" y="7680"/>
                    <a:pt x="22812" y="6965"/>
                  </a:cubicBezTo>
                  <a:lnTo>
                    <a:pt x="16400" y="552"/>
                  </a:lnTo>
                  <a:cubicBezTo>
                    <a:pt x="16042" y="185"/>
                    <a:pt x="15564" y="1"/>
                    <a:pt x="15086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2" name="Google Shape;15722;p67"/>
            <p:cNvSpPr/>
            <p:nvPr/>
          </p:nvSpPr>
          <p:spPr>
            <a:xfrm>
              <a:off x="903741" y="1952074"/>
              <a:ext cx="258141" cy="227372"/>
            </a:xfrm>
            <a:custGeom>
              <a:rect b="b" l="l" r="r" t="t"/>
              <a:pathLst>
                <a:path extrusionOk="0" h="15186" w="17241">
                  <a:moveTo>
                    <a:pt x="17235" y="1409"/>
                  </a:moveTo>
                  <a:lnTo>
                    <a:pt x="17241" y="1414"/>
                  </a:lnTo>
                  <a:cubicBezTo>
                    <a:pt x="17239" y="1413"/>
                    <a:pt x="17237" y="1411"/>
                    <a:pt x="17235" y="1409"/>
                  </a:cubicBezTo>
                  <a:close/>
                  <a:moveTo>
                    <a:pt x="15078" y="1"/>
                  </a:moveTo>
                  <a:cubicBezTo>
                    <a:pt x="14602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863" y="15185"/>
                  </a:lnTo>
                  <a:lnTo>
                    <a:pt x="14634" y="1414"/>
                  </a:lnTo>
                  <a:cubicBezTo>
                    <a:pt x="14991" y="1047"/>
                    <a:pt x="15464" y="863"/>
                    <a:pt x="15937" y="863"/>
                  </a:cubicBezTo>
                  <a:cubicBezTo>
                    <a:pt x="16408" y="863"/>
                    <a:pt x="16878" y="1045"/>
                    <a:pt x="17235" y="1409"/>
                  </a:cubicBezTo>
                  <a:lnTo>
                    <a:pt x="17235" y="1409"/>
                  </a:lnTo>
                  <a:lnTo>
                    <a:pt x="16400" y="552"/>
                  </a:lnTo>
                  <a:cubicBezTo>
                    <a:pt x="16032" y="185"/>
                    <a:pt x="15553" y="1"/>
                    <a:pt x="1507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3" name="Google Shape;15723;p67"/>
            <p:cNvSpPr/>
            <p:nvPr/>
          </p:nvSpPr>
          <p:spPr>
            <a:xfrm>
              <a:off x="989054" y="2039274"/>
              <a:ext cx="178817" cy="175268"/>
            </a:xfrm>
            <a:custGeom>
              <a:rect b="b" l="l" r="r" t="t"/>
              <a:pathLst>
                <a:path extrusionOk="0" h="11706" w="11943">
                  <a:moveTo>
                    <a:pt x="8126" y="0"/>
                  </a:moveTo>
                  <a:cubicBezTo>
                    <a:pt x="7811" y="0"/>
                    <a:pt x="7495" y="121"/>
                    <a:pt x="7254" y="363"/>
                  </a:cubicBezTo>
                  <a:lnTo>
                    <a:pt x="484" y="7133"/>
                  </a:lnTo>
                  <a:cubicBezTo>
                    <a:pt x="0" y="7616"/>
                    <a:pt x="0" y="8394"/>
                    <a:pt x="484" y="8878"/>
                  </a:cubicBezTo>
                  <a:lnTo>
                    <a:pt x="2965" y="11359"/>
                  </a:lnTo>
                  <a:cubicBezTo>
                    <a:pt x="3207" y="11590"/>
                    <a:pt x="3522" y="11706"/>
                    <a:pt x="3837" y="11706"/>
                  </a:cubicBezTo>
                  <a:cubicBezTo>
                    <a:pt x="4153" y="11706"/>
                    <a:pt x="4468" y="11590"/>
                    <a:pt x="4710" y="11359"/>
                  </a:cubicBezTo>
                  <a:lnTo>
                    <a:pt x="11480" y="4589"/>
                  </a:lnTo>
                  <a:cubicBezTo>
                    <a:pt x="11942" y="4105"/>
                    <a:pt x="11942" y="3327"/>
                    <a:pt x="11480" y="2844"/>
                  </a:cubicBezTo>
                  <a:lnTo>
                    <a:pt x="8999" y="363"/>
                  </a:lnTo>
                  <a:cubicBezTo>
                    <a:pt x="8757" y="121"/>
                    <a:pt x="8442" y="0"/>
                    <a:pt x="812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24" name="Google Shape;15724;p67"/>
          <p:cNvGrpSpPr/>
          <p:nvPr/>
        </p:nvGrpSpPr>
        <p:grpSpPr>
          <a:xfrm>
            <a:off x="2253871" y="2893365"/>
            <a:ext cx="203985" cy="355417"/>
            <a:chOff x="2253871" y="2893365"/>
            <a:chExt cx="203985" cy="355417"/>
          </a:xfrm>
        </p:grpSpPr>
        <p:sp>
          <p:nvSpPr>
            <p:cNvPr id="15725" name="Google Shape;15725;p67"/>
            <p:cNvSpPr/>
            <p:nvPr/>
          </p:nvSpPr>
          <p:spPr>
            <a:xfrm>
              <a:off x="2329722" y="3200915"/>
              <a:ext cx="51326" cy="47553"/>
            </a:xfrm>
            <a:custGeom>
              <a:rect b="b" l="l" r="r" t="t"/>
              <a:pathLst>
                <a:path extrusionOk="0" h="3176" w="3428">
                  <a:moveTo>
                    <a:pt x="1" y="1"/>
                  </a:moveTo>
                  <a:lnTo>
                    <a:pt x="1" y="2229"/>
                  </a:lnTo>
                  <a:cubicBezTo>
                    <a:pt x="1" y="2755"/>
                    <a:pt x="421" y="3175"/>
                    <a:pt x="968" y="3175"/>
                  </a:cubicBezTo>
                  <a:lnTo>
                    <a:pt x="2482" y="3175"/>
                  </a:lnTo>
                  <a:cubicBezTo>
                    <a:pt x="2986" y="3175"/>
                    <a:pt x="3407" y="2755"/>
                    <a:pt x="3428" y="2250"/>
                  </a:cubicBezTo>
                  <a:lnTo>
                    <a:pt x="3428" y="1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6" name="Google Shape;15726;p67"/>
            <p:cNvSpPr/>
            <p:nvPr/>
          </p:nvSpPr>
          <p:spPr>
            <a:xfrm>
              <a:off x="2342628" y="3200915"/>
              <a:ext cx="38419" cy="47867"/>
            </a:xfrm>
            <a:custGeom>
              <a:rect b="b" l="l" r="r" t="t"/>
              <a:pathLst>
                <a:path extrusionOk="0" h="3197" w="2566">
                  <a:moveTo>
                    <a:pt x="863" y="1"/>
                  </a:moveTo>
                  <a:lnTo>
                    <a:pt x="863" y="2250"/>
                  </a:lnTo>
                  <a:cubicBezTo>
                    <a:pt x="842" y="2734"/>
                    <a:pt x="484" y="3133"/>
                    <a:pt x="1" y="3196"/>
                  </a:cubicBezTo>
                  <a:lnTo>
                    <a:pt x="1620" y="3196"/>
                  </a:lnTo>
                  <a:cubicBezTo>
                    <a:pt x="2145" y="3196"/>
                    <a:pt x="2566" y="2755"/>
                    <a:pt x="2566" y="2229"/>
                  </a:cubicBezTo>
                  <a:lnTo>
                    <a:pt x="2566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7" name="Google Shape;15727;p67"/>
            <p:cNvSpPr/>
            <p:nvPr/>
          </p:nvSpPr>
          <p:spPr>
            <a:xfrm>
              <a:off x="2253871" y="2893365"/>
              <a:ext cx="203985" cy="326775"/>
            </a:xfrm>
            <a:custGeom>
              <a:rect b="b" l="l" r="r" t="t"/>
              <a:pathLst>
                <a:path extrusionOk="0" h="21825" w="13624">
                  <a:moveTo>
                    <a:pt x="5256" y="1"/>
                  </a:moveTo>
                  <a:cubicBezTo>
                    <a:pt x="2355" y="1"/>
                    <a:pt x="0" y="2355"/>
                    <a:pt x="0" y="5257"/>
                  </a:cubicBezTo>
                  <a:lnTo>
                    <a:pt x="0" y="17514"/>
                  </a:lnTo>
                  <a:cubicBezTo>
                    <a:pt x="0" y="19890"/>
                    <a:pt x="1934" y="21824"/>
                    <a:pt x="4310" y="21824"/>
                  </a:cubicBezTo>
                  <a:lnTo>
                    <a:pt x="9314" y="21824"/>
                  </a:lnTo>
                  <a:cubicBezTo>
                    <a:pt x="11690" y="21824"/>
                    <a:pt x="13624" y="19890"/>
                    <a:pt x="13624" y="17514"/>
                  </a:cubicBezTo>
                  <a:lnTo>
                    <a:pt x="13624" y="5257"/>
                  </a:lnTo>
                  <a:cubicBezTo>
                    <a:pt x="13624" y="2355"/>
                    <a:pt x="11269" y="1"/>
                    <a:pt x="836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8" name="Google Shape;15728;p67"/>
            <p:cNvSpPr/>
            <p:nvPr/>
          </p:nvSpPr>
          <p:spPr>
            <a:xfrm>
              <a:off x="2326578" y="2893365"/>
              <a:ext cx="131279" cy="326775"/>
            </a:xfrm>
            <a:custGeom>
              <a:rect b="b" l="l" r="r" t="t"/>
              <a:pathLst>
                <a:path extrusionOk="0" h="21825" w="8768">
                  <a:moveTo>
                    <a:pt x="400" y="1"/>
                  </a:moveTo>
                  <a:cubicBezTo>
                    <a:pt x="274" y="1"/>
                    <a:pt x="127" y="1"/>
                    <a:pt x="1" y="22"/>
                  </a:cubicBezTo>
                  <a:cubicBezTo>
                    <a:pt x="2734" y="232"/>
                    <a:pt x="4836" y="2503"/>
                    <a:pt x="4836" y="5257"/>
                  </a:cubicBezTo>
                  <a:lnTo>
                    <a:pt x="4836" y="17514"/>
                  </a:lnTo>
                  <a:cubicBezTo>
                    <a:pt x="4836" y="19890"/>
                    <a:pt x="2923" y="21824"/>
                    <a:pt x="547" y="21824"/>
                  </a:cubicBezTo>
                  <a:lnTo>
                    <a:pt x="4458" y="21824"/>
                  </a:lnTo>
                  <a:cubicBezTo>
                    <a:pt x="6834" y="21824"/>
                    <a:pt x="8768" y="19890"/>
                    <a:pt x="8768" y="17514"/>
                  </a:cubicBezTo>
                  <a:lnTo>
                    <a:pt x="8768" y="5257"/>
                  </a:lnTo>
                  <a:cubicBezTo>
                    <a:pt x="8747" y="2355"/>
                    <a:pt x="6413" y="1"/>
                    <a:pt x="3512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9" name="Google Shape;15729;p67"/>
            <p:cNvSpPr/>
            <p:nvPr/>
          </p:nvSpPr>
          <p:spPr>
            <a:xfrm>
              <a:off x="2350504" y="2893365"/>
              <a:ext cx="10720" cy="58093"/>
            </a:xfrm>
            <a:custGeom>
              <a:rect b="b" l="l" r="r" t="t"/>
              <a:pathLst>
                <a:path extrusionOk="0" h="3880" w="716">
                  <a:moveTo>
                    <a:pt x="1" y="1"/>
                  </a:moveTo>
                  <a:cubicBezTo>
                    <a:pt x="1" y="22"/>
                    <a:pt x="1" y="22"/>
                    <a:pt x="1" y="43"/>
                  </a:cubicBezTo>
                  <a:lnTo>
                    <a:pt x="1" y="3533"/>
                  </a:lnTo>
                  <a:cubicBezTo>
                    <a:pt x="1" y="3764"/>
                    <a:pt x="179" y="3880"/>
                    <a:pt x="358" y="3880"/>
                  </a:cubicBezTo>
                  <a:cubicBezTo>
                    <a:pt x="537" y="3880"/>
                    <a:pt x="715" y="3764"/>
                    <a:pt x="715" y="3533"/>
                  </a:cubicBezTo>
                  <a:lnTo>
                    <a:pt x="715" y="43"/>
                  </a:lnTo>
                  <a:cubicBezTo>
                    <a:pt x="715" y="22"/>
                    <a:pt x="715" y="1"/>
                    <a:pt x="715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0" name="Google Shape;15730;p67"/>
            <p:cNvSpPr/>
            <p:nvPr/>
          </p:nvSpPr>
          <p:spPr>
            <a:xfrm>
              <a:off x="2330036" y="2946248"/>
              <a:ext cx="51326" cy="50068"/>
            </a:xfrm>
            <a:custGeom>
              <a:rect b="b" l="l" r="r" t="t"/>
              <a:pathLst>
                <a:path extrusionOk="0" h="3344" w="3428">
                  <a:moveTo>
                    <a:pt x="1725" y="1"/>
                  </a:moveTo>
                  <a:cubicBezTo>
                    <a:pt x="779" y="1"/>
                    <a:pt x="1" y="758"/>
                    <a:pt x="1" y="1704"/>
                  </a:cubicBezTo>
                  <a:lnTo>
                    <a:pt x="1" y="2377"/>
                  </a:lnTo>
                  <a:cubicBezTo>
                    <a:pt x="1" y="2902"/>
                    <a:pt x="442" y="3344"/>
                    <a:pt x="968" y="3344"/>
                  </a:cubicBezTo>
                  <a:lnTo>
                    <a:pt x="2482" y="3344"/>
                  </a:lnTo>
                  <a:cubicBezTo>
                    <a:pt x="3007" y="3344"/>
                    <a:pt x="3428" y="2902"/>
                    <a:pt x="3428" y="2377"/>
                  </a:cubicBezTo>
                  <a:lnTo>
                    <a:pt x="3428" y="1704"/>
                  </a:lnTo>
                  <a:cubicBezTo>
                    <a:pt x="3428" y="758"/>
                    <a:pt x="2671" y="1"/>
                    <a:pt x="172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1" name="Google Shape;15731;p67"/>
            <p:cNvSpPr/>
            <p:nvPr/>
          </p:nvSpPr>
          <p:spPr>
            <a:xfrm>
              <a:off x="2342943" y="2946248"/>
              <a:ext cx="38419" cy="49754"/>
            </a:xfrm>
            <a:custGeom>
              <a:rect b="b" l="l" r="r" t="t"/>
              <a:pathLst>
                <a:path extrusionOk="0" h="3323" w="2566">
                  <a:moveTo>
                    <a:pt x="863" y="1"/>
                  </a:moveTo>
                  <a:cubicBezTo>
                    <a:pt x="548" y="1"/>
                    <a:pt x="253" y="64"/>
                    <a:pt x="1" y="232"/>
                  </a:cubicBezTo>
                  <a:cubicBezTo>
                    <a:pt x="527" y="526"/>
                    <a:pt x="863" y="1094"/>
                    <a:pt x="863" y="1704"/>
                  </a:cubicBezTo>
                  <a:lnTo>
                    <a:pt x="863" y="2377"/>
                  </a:lnTo>
                  <a:cubicBezTo>
                    <a:pt x="863" y="2860"/>
                    <a:pt x="484" y="3281"/>
                    <a:pt x="1" y="3323"/>
                  </a:cubicBezTo>
                  <a:lnTo>
                    <a:pt x="1620" y="3323"/>
                  </a:lnTo>
                  <a:cubicBezTo>
                    <a:pt x="2145" y="3323"/>
                    <a:pt x="2566" y="2902"/>
                    <a:pt x="2566" y="2377"/>
                  </a:cubicBezTo>
                  <a:lnTo>
                    <a:pt x="2566" y="1704"/>
                  </a:lnTo>
                  <a:cubicBezTo>
                    <a:pt x="2566" y="758"/>
                    <a:pt x="1809" y="1"/>
                    <a:pt x="86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2" name="Google Shape;15732;p67"/>
            <p:cNvSpPr/>
            <p:nvPr/>
          </p:nvSpPr>
          <p:spPr>
            <a:xfrm>
              <a:off x="2254186" y="3012037"/>
              <a:ext cx="32116" cy="118073"/>
            </a:xfrm>
            <a:custGeom>
              <a:rect b="b" l="l" r="r" t="t"/>
              <a:pathLst>
                <a:path extrusionOk="0" h="7886" w="2145">
                  <a:moveTo>
                    <a:pt x="0" y="1"/>
                  </a:moveTo>
                  <a:lnTo>
                    <a:pt x="0" y="7885"/>
                  </a:lnTo>
                  <a:lnTo>
                    <a:pt x="1177" y="7885"/>
                  </a:lnTo>
                  <a:cubicBezTo>
                    <a:pt x="1724" y="7885"/>
                    <a:pt x="2145" y="7444"/>
                    <a:pt x="2145" y="6918"/>
                  </a:cubicBezTo>
                  <a:lnTo>
                    <a:pt x="2145" y="947"/>
                  </a:lnTo>
                  <a:cubicBezTo>
                    <a:pt x="2145" y="421"/>
                    <a:pt x="1703" y="1"/>
                    <a:pt x="117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3" name="Google Shape;15733;p67"/>
            <p:cNvSpPr/>
            <p:nvPr/>
          </p:nvSpPr>
          <p:spPr>
            <a:xfrm>
              <a:off x="2255758" y="3012037"/>
              <a:ext cx="30544" cy="117759"/>
            </a:xfrm>
            <a:custGeom>
              <a:rect b="b" l="l" r="r" t="t"/>
              <a:pathLst>
                <a:path extrusionOk="0" h="7865" w="2040">
                  <a:moveTo>
                    <a:pt x="0" y="1"/>
                  </a:moveTo>
                  <a:cubicBezTo>
                    <a:pt x="526" y="1"/>
                    <a:pt x="967" y="421"/>
                    <a:pt x="967" y="947"/>
                  </a:cubicBezTo>
                  <a:lnTo>
                    <a:pt x="967" y="6918"/>
                  </a:lnTo>
                  <a:cubicBezTo>
                    <a:pt x="967" y="7444"/>
                    <a:pt x="526" y="7864"/>
                    <a:pt x="0" y="7864"/>
                  </a:cubicBezTo>
                  <a:lnTo>
                    <a:pt x="1072" y="7864"/>
                  </a:lnTo>
                  <a:cubicBezTo>
                    <a:pt x="1598" y="7864"/>
                    <a:pt x="2040" y="7444"/>
                    <a:pt x="2040" y="6918"/>
                  </a:cubicBezTo>
                  <a:lnTo>
                    <a:pt x="2040" y="947"/>
                  </a:lnTo>
                  <a:cubicBezTo>
                    <a:pt x="2040" y="421"/>
                    <a:pt x="1598" y="1"/>
                    <a:pt x="1072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4" name="Google Shape;15734;p67"/>
            <p:cNvSpPr/>
            <p:nvPr/>
          </p:nvSpPr>
          <p:spPr>
            <a:xfrm>
              <a:off x="2425426" y="3012037"/>
              <a:ext cx="32430" cy="118073"/>
            </a:xfrm>
            <a:custGeom>
              <a:rect b="b" l="l" r="r" t="t"/>
              <a:pathLst>
                <a:path extrusionOk="0" h="7886" w="2166">
                  <a:moveTo>
                    <a:pt x="931" y="0"/>
                  </a:moveTo>
                  <a:cubicBezTo>
                    <a:pt x="422" y="0"/>
                    <a:pt x="1" y="434"/>
                    <a:pt x="21" y="947"/>
                  </a:cubicBezTo>
                  <a:lnTo>
                    <a:pt x="21" y="6918"/>
                  </a:lnTo>
                  <a:cubicBezTo>
                    <a:pt x="21" y="7444"/>
                    <a:pt x="442" y="7885"/>
                    <a:pt x="967" y="7885"/>
                  </a:cubicBezTo>
                  <a:lnTo>
                    <a:pt x="2166" y="7885"/>
                  </a:lnTo>
                  <a:lnTo>
                    <a:pt x="2166" y="1"/>
                  </a:lnTo>
                  <a:lnTo>
                    <a:pt x="967" y="1"/>
                  </a:lnTo>
                  <a:cubicBezTo>
                    <a:pt x="955" y="0"/>
                    <a:pt x="943" y="0"/>
                    <a:pt x="931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5" name="Google Shape;15735;p67"/>
            <p:cNvSpPr/>
            <p:nvPr/>
          </p:nvSpPr>
          <p:spPr>
            <a:xfrm>
              <a:off x="2441791" y="3012037"/>
              <a:ext cx="16065" cy="118073"/>
            </a:xfrm>
            <a:custGeom>
              <a:rect b="b" l="l" r="r" t="t"/>
              <a:pathLst>
                <a:path extrusionOk="0" h="7886" w="1073">
                  <a:moveTo>
                    <a:pt x="1" y="1"/>
                  </a:moveTo>
                  <a:lnTo>
                    <a:pt x="1" y="7885"/>
                  </a:lnTo>
                  <a:lnTo>
                    <a:pt x="1073" y="7885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36" name="Google Shape;15736;p67"/>
          <p:cNvGrpSpPr/>
          <p:nvPr/>
        </p:nvGrpSpPr>
        <p:grpSpPr>
          <a:xfrm>
            <a:off x="2191541" y="2408601"/>
            <a:ext cx="308823" cy="342571"/>
            <a:chOff x="2191541" y="2408601"/>
            <a:chExt cx="308823" cy="342571"/>
          </a:xfrm>
        </p:grpSpPr>
        <p:sp>
          <p:nvSpPr>
            <p:cNvPr id="15737" name="Google Shape;15737;p67"/>
            <p:cNvSpPr/>
            <p:nvPr/>
          </p:nvSpPr>
          <p:spPr>
            <a:xfrm>
              <a:off x="2222384" y="2722754"/>
              <a:ext cx="22054" cy="28418"/>
            </a:xfrm>
            <a:custGeom>
              <a:rect b="b" l="l" r="r" t="t"/>
              <a:pathLst>
                <a:path extrusionOk="0" h="1898" w="1473">
                  <a:moveTo>
                    <a:pt x="43" y="1"/>
                  </a:moveTo>
                  <a:lnTo>
                    <a:pt x="1" y="1640"/>
                  </a:lnTo>
                  <a:cubicBezTo>
                    <a:pt x="1" y="1798"/>
                    <a:pt x="128" y="1898"/>
                    <a:pt x="256" y="1898"/>
                  </a:cubicBezTo>
                  <a:cubicBezTo>
                    <a:pt x="315" y="1898"/>
                    <a:pt x="374" y="1876"/>
                    <a:pt x="421" y="1830"/>
                  </a:cubicBezTo>
                  <a:lnTo>
                    <a:pt x="1472" y="631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8" name="Google Shape;15738;p67"/>
            <p:cNvSpPr/>
            <p:nvPr/>
          </p:nvSpPr>
          <p:spPr>
            <a:xfrm>
              <a:off x="2447451" y="2724640"/>
              <a:ext cx="22054" cy="26456"/>
            </a:xfrm>
            <a:custGeom>
              <a:rect b="b" l="l" r="r" t="t"/>
              <a:pathLst>
                <a:path extrusionOk="0" h="1767" w="1473">
                  <a:moveTo>
                    <a:pt x="1410" y="1"/>
                  </a:moveTo>
                  <a:lnTo>
                    <a:pt x="1" y="526"/>
                  </a:lnTo>
                  <a:lnTo>
                    <a:pt x="1031" y="1683"/>
                  </a:lnTo>
                  <a:cubicBezTo>
                    <a:pt x="1082" y="1741"/>
                    <a:pt x="1147" y="1766"/>
                    <a:pt x="1213" y="1766"/>
                  </a:cubicBezTo>
                  <a:cubicBezTo>
                    <a:pt x="1337" y="1766"/>
                    <a:pt x="1459" y="1673"/>
                    <a:pt x="1473" y="1535"/>
                  </a:cubicBezTo>
                  <a:lnTo>
                    <a:pt x="1410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9" name="Google Shape;15739;p67"/>
            <p:cNvSpPr/>
            <p:nvPr/>
          </p:nvSpPr>
          <p:spPr>
            <a:xfrm>
              <a:off x="2191541" y="2611313"/>
              <a:ext cx="308823" cy="16709"/>
            </a:xfrm>
            <a:custGeom>
              <a:rect b="b" l="l" r="r" t="t"/>
              <a:pathLst>
                <a:path extrusionOk="0" h="1116" w="20626">
                  <a:moveTo>
                    <a:pt x="526" y="1"/>
                  </a:moveTo>
                  <a:cubicBezTo>
                    <a:pt x="231" y="1"/>
                    <a:pt x="0" y="253"/>
                    <a:pt x="0" y="527"/>
                  </a:cubicBezTo>
                  <a:lnTo>
                    <a:pt x="0" y="590"/>
                  </a:lnTo>
                  <a:cubicBezTo>
                    <a:pt x="0" y="884"/>
                    <a:pt x="231" y="1115"/>
                    <a:pt x="526" y="1115"/>
                  </a:cubicBezTo>
                  <a:lnTo>
                    <a:pt x="20099" y="1115"/>
                  </a:lnTo>
                  <a:cubicBezTo>
                    <a:pt x="20394" y="1115"/>
                    <a:pt x="20625" y="884"/>
                    <a:pt x="20625" y="590"/>
                  </a:cubicBezTo>
                  <a:lnTo>
                    <a:pt x="20625" y="527"/>
                  </a:lnTo>
                  <a:cubicBezTo>
                    <a:pt x="20625" y="253"/>
                    <a:pt x="20394" y="1"/>
                    <a:pt x="2009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0" name="Google Shape;15740;p67"/>
            <p:cNvSpPr/>
            <p:nvPr/>
          </p:nvSpPr>
          <p:spPr>
            <a:xfrm>
              <a:off x="2211993" y="2470287"/>
              <a:ext cx="140412" cy="263052"/>
            </a:xfrm>
            <a:custGeom>
              <a:rect b="b" l="l" r="r" t="t"/>
              <a:pathLst>
                <a:path extrusionOk="0" h="17569" w="9378">
                  <a:moveTo>
                    <a:pt x="6750" y="1"/>
                  </a:moveTo>
                  <a:lnTo>
                    <a:pt x="1304" y="10597"/>
                  </a:lnTo>
                  <a:cubicBezTo>
                    <a:pt x="358" y="12426"/>
                    <a:pt x="1" y="14487"/>
                    <a:pt x="274" y="16505"/>
                  </a:cubicBezTo>
                  <a:cubicBezTo>
                    <a:pt x="295" y="16736"/>
                    <a:pt x="442" y="16926"/>
                    <a:pt x="653" y="17010"/>
                  </a:cubicBezTo>
                  <a:lnTo>
                    <a:pt x="1935" y="17535"/>
                  </a:lnTo>
                  <a:cubicBezTo>
                    <a:pt x="2007" y="17558"/>
                    <a:pt x="2080" y="17569"/>
                    <a:pt x="2151" y="17569"/>
                  </a:cubicBezTo>
                  <a:cubicBezTo>
                    <a:pt x="2414" y="17569"/>
                    <a:pt x="2656" y="17421"/>
                    <a:pt x="2755" y="17157"/>
                  </a:cubicBezTo>
                  <a:lnTo>
                    <a:pt x="9378" y="1052"/>
                  </a:lnTo>
                  <a:lnTo>
                    <a:pt x="67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1" name="Google Shape;15741;p67"/>
            <p:cNvSpPr/>
            <p:nvPr/>
          </p:nvSpPr>
          <p:spPr>
            <a:xfrm>
              <a:off x="2233718" y="2470287"/>
              <a:ext cx="118687" cy="262917"/>
            </a:xfrm>
            <a:custGeom>
              <a:rect b="b" l="l" r="r" t="t"/>
              <a:pathLst>
                <a:path extrusionOk="0" h="17560" w="7927">
                  <a:moveTo>
                    <a:pt x="5299" y="1"/>
                  </a:moveTo>
                  <a:lnTo>
                    <a:pt x="4205" y="2124"/>
                  </a:lnTo>
                  <a:cubicBezTo>
                    <a:pt x="4353" y="2419"/>
                    <a:pt x="4563" y="2692"/>
                    <a:pt x="4794" y="2923"/>
                  </a:cubicBezTo>
                  <a:cubicBezTo>
                    <a:pt x="5278" y="3428"/>
                    <a:pt x="5425" y="4185"/>
                    <a:pt x="5151" y="4837"/>
                  </a:cubicBezTo>
                  <a:lnTo>
                    <a:pt x="85" y="17178"/>
                  </a:lnTo>
                  <a:cubicBezTo>
                    <a:pt x="64" y="17220"/>
                    <a:pt x="43" y="17283"/>
                    <a:pt x="0" y="17325"/>
                  </a:cubicBezTo>
                  <a:lnTo>
                    <a:pt x="484" y="17514"/>
                  </a:lnTo>
                  <a:cubicBezTo>
                    <a:pt x="565" y="17545"/>
                    <a:pt x="648" y="17559"/>
                    <a:pt x="728" y="17559"/>
                  </a:cubicBezTo>
                  <a:cubicBezTo>
                    <a:pt x="980" y="17559"/>
                    <a:pt x="1208" y="17417"/>
                    <a:pt x="1304" y="17178"/>
                  </a:cubicBezTo>
                  <a:lnTo>
                    <a:pt x="7927" y="1052"/>
                  </a:lnTo>
                  <a:lnTo>
                    <a:pt x="529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2" name="Google Shape;15742;p67"/>
            <p:cNvSpPr/>
            <p:nvPr/>
          </p:nvSpPr>
          <p:spPr>
            <a:xfrm>
              <a:off x="2339484" y="2470287"/>
              <a:ext cx="140098" cy="263052"/>
            </a:xfrm>
            <a:custGeom>
              <a:rect b="b" l="l" r="r" t="t"/>
              <a:pathLst>
                <a:path extrusionOk="0" h="17569" w="9357">
                  <a:moveTo>
                    <a:pt x="2629" y="1"/>
                  </a:moveTo>
                  <a:lnTo>
                    <a:pt x="1" y="1052"/>
                  </a:lnTo>
                  <a:lnTo>
                    <a:pt x="6623" y="17157"/>
                  </a:lnTo>
                  <a:cubicBezTo>
                    <a:pt x="6722" y="17421"/>
                    <a:pt x="6964" y="17569"/>
                    <a:pt x="7217" y="17569"/>
                  </a:cubicBezTo>
                  <a:cubicBezTo>
                    <a:pt x="7285" y="17569"/>
                    <a:pt x="7355" y="17558"/>
                    <a:pt x="7422" y="17535"/>
                  </a:cubicBezTo>
                  <a:lnTo>
                    <a:pt x="8726" y="17010"/>
                  </a:lnTo>
                  <a:cubicBezTo>
                    <a:pt x="8915" y="16926"/>
                    <a:pt x="9083" y="16736"/>
                    <a:pt x="9104" y="16505"/>
                  </a:cubicBezTo>
                  <a:cubicBezTo>
                    <a:pt x="9356" y="14487"/>
                    <a:pt x="8999" y="12426"/>
                    <a:pt x="8074" y="10597"/>
                  </a:cubicBezTo>
                  <a:lnTo>
                    <a:pt x="26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3" name="Google Shape;15743;p67"/>
            <p:cNvSpPr/>
            <p:nvPr/>
          </p:nvSpPr>
          <p:spPr>
            <a:xfrm>
              <a:off x="2339484" y="2470287"/>
              <a:ext cx="140412" cy="257512"/>
            </a:xfrm>
            <a:custGeom>
              <a:rect b="b" l="l" r="r" t="t"/>
              <a:pathLst>
                <a:path extrusionOk="0" h="17199" w="9378">
                  <a:moveTo>
                    <a:pt x="2629" y="1"/>
                  </a:moveTo>
                  <a:lnTo>
                    <a:pt x="1" y="1052"/>
                  </a:lnTo>
                  <a:lnTo>
                    <a:pt x="190" y="1536"/>
                  </a:lnTo>
                  <a:lnTo>
                    <a:pt x="1199" y="3996"/>
                  </a:lnTo>
                  <a:cubicBezTo>
                    <a:pt x="1367" y="3954"/>
                    <a:pt x="1556" y="3912"/>
                    <a:pt x="1704" y="3848"/>
                  </a:cubicBezTo>
                  <a:cubicBezTo>
                    <a:pt x="1874" y="3790"/>
                    <a:pt x="2048" y="3762"/>
                    <a:pt x="2220" y="3762"/>
                  </a:cubicBezTo>
                  <a:cubicBezTo>
                    <a:pt x="2793" y="3762"/>
                    <a:pt x="3337" y="4072"/>
                    <a:pt x="3596" y="4605"/>
                  </a:cubicBezTo>
                  <a:lnTo>
                    <a:pt x="7149" y="11543"/>
                  </a:lnTo>
                  <a:cubicBezTo>
                    <a:pt x="8053" y="13288"/>
                    <a:pt x="8410" y="15265"/>
                    <a:pt x="8200" y="17199"/>
                  </a:cubicBezTo>
                  <a:lnTo>
                    <a:pt x="8789" y="16968"/>
                  </a:lnTo>
                  <a:cubicBezTo>
                    <a:pt x="8978" y="16905"/>
                    <a:pt x="9104" y="16715"/>
                    <a:pt x="9104" y="16505"/>
                  </a:cubicBezTo>
                  <a:cubicBezTo>
                    <a:pt x="9377" y="14487"/>
                    <a:pt x="8999" y="12426"/>
                    <a:pt x="8074" y="10618"/>
                  </a:cubicBezTo>
                  <a:lnTo>
                    <a:pt x="3722" y="2124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4" name="Google Shape;15744;p67"/>
            <p:cNvSpPr/>
            <p:nvPr/>
          </p:nvSpPr>
          <p:spPr>
            <a:xfrm>
              <a:off x="2328150" y="2408601"/>
              <a:ext cx="35275" cy="32116"/>
            </a:xfrm>
            <a:custGeom>
              <a:rect b="b" l="l" r="r" t="t"/>
              <a:pathLst>
                <a:path extrusionOk="0" h="2145" w="2356">
                  <a:moveTo>
                    <a:pt x="653" y="0"/>
                  </a:moveTo>
                  <a:cubicBezTo>
                    <a:pt x="295" y="0"/>
                    <a:pt x="1" y="295"/>
                    <a:pt x="22" y="652"/>
                  </a:cubicBezTo>
                  <a:lnTo>
                    <a:pt x="22" y="2145"/>
                  </a:lnTo>
                  <a:lnTo>
                    <a:pt x="2355" y="2145"/>
                  </a:lnTo>
                  <a:lnTo>
                    <a:pt x="2355" y="631"/>
                  </a:lnTo>
                  <a:cubicBezTo>
                    <a:pt x="2355" y="295"/>
                    <a:pt x="2082" y="0"/>
                    <a:pt x="172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5" name="Google Shape;15745;p67"/>
            <p:cNvSpPr/>
            <p:nvPr/>
          </p:nvSpPr>
          <p:spPr>
            <a:xfrm>
              <a:off x="2291632" y="2434728"/>
              <a:ext cx="94776" cy="80911"/>
            </a:xfrm>
            <a:custGeom>
              <a:rect b="b" l="l" r="r" t="t"/>
              <a:pathLst>
                <a:path extrusionOk="0" h="5404" w="6330">
                  <a:moveTo>
                    <a:pt x="3617" y="0"/>
                  </a:moveTo>
                  <a:cubicBezTo>
                    <a:pt x="1220" y="0"/>
                    <a:pt x="1" y="2902"/>
                    <a:pt x="1704" y="4605"/>
                  </a:cubicBezTo>
                  <a:cubicBezTo>
                    <a:pt x="2255" y="5156"/>
                    <a:pt x="2935" y="5403"/>
                    <a:pt x="3602" y="5403"/>
                  </a:cubicBezTo>
                  <a:cubicBezTo>
                    <a:pt x="4993" y="5403"/>
                    <a:pt x="6329" y="4326"/>
                    <a:pt x="6329" y="2691"/>
                  </a:cubicBezTo>
                  <a:cubicBezTo>
                    <a:pt x="6329" y="1199"/>
                    <a:pt x="5110" y="0"/>
                    <a:pt x="3617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6" name="Google Shape;15746;p67"/>
            <p:cNvSpPr/>
            <p:nvPr/>
          </p:nvSpPr>
          <p:spPr>
            <a:xfrm>
              <a:off x="2336025" y="2434728"/>
              <a:ext cx="53212" cy="80911"/>
            </a:xfrm>
            <a:custGeom>
              <a:rect b="b" l="l" r="r" t="t"/>
              <a:pathLst>
                <a:path extrusionOk="0" h="5404" w="3554">
                  <a:moveTo>
                    <a:pt x="652" y="0"/>
                  </a:moveTo>
                  <a:cubicBezTo>
                    <a:pt x="421" y="0"/>
                    <a:pt x="211" y="21"/>
                    <a:pt x="0" y="84"/>
                  </a:cubicBezTo>
                  <a:cubicBezTo>
                    <a:pt x="2713" y="757"/>
                    <a:pt x="2713" y="4626"/>
                    <a:pt x="0" y="5319"/>
                  </a:cubicBezTo>
                  <a:cubicBezTo>
                    <a:pt x="224" y="5376"/>
                    <a:pt x="448" y="5403"/>
                    <a:pt x="668" y="5403"/>
                  </a:cubicBezTo>
                  <a:cubicBezTo>
                    <a:pt x="1997" y="5403"/>
                    <a:pt x="3181" y="4417"/>
                    <a:pt x="3343" y="3028"/>
                  </a:cubicBezTo>
                  <a:cubicBezTo>
                    <a:pt x="3553" y="1409"/>
                    <a:pt x="2271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7" name="Google Shape;15747;p67"/>
            <p:cNvSpPr/>
            <p:nvPr/>
          </p:nvSpPr>
          <p:spPr>
            <a:xfrm>
              <a:off x="2324691" y="2459283"/>
              <a:ext cx="36847" cy="31637"/>
            </a:xfrm>
            <a:custGeom>
              <a:rect b="b" l="l" r="r" t="t"/>
              <a:pathLst>
                <a:path extrusionOk="0" h="2113" w="2461">
                  <a:moveTo>
                    <a:pt x="1409" y="0"/>
                  </a:moveTo>
                  <a:cubicBezTo>
                    <a:pt x="463" y="0"/>
                    <a:pt x="1" y="1135"/>
                    <a:pt x="673" y="1808"/>
                  </a:cubicBezTo>
                  <a:cubicBezTo>
                    <a:pt x="883" y="2018"/>
                    <a:pt x="1143" y="2112"/>
                    <a:pt x="1399" y="2112"/>
                  </a:cubicBezTo>
                  <a:cubicBezTo>
                    <a:pt x="1938" y="2112"/>
                    <a:pt x="2460" y="1693"/>
                    <a:pt x="2460" y="1051"/>
                  </a:cubicBezTo>
                  <a:cubicBezTo>
                    <a:pt x="2460" y="484"/>
                    <a:pt x="1998" y="0"/>
                    <a:pt x="140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8" name="Google Shape;15748;p67"/>
            <p:cNvSpPr/>
            <p:nvPr/>
          </p:nvSpPr>
          <p:spPr>
            <a:xfrm>
              <a:off x="2328464" y="2591804"/>
              <a:ext cx="34961" cy="56042"/>
            </a:xfrm>
            <a:custGeom>
              <a:rect b="b" l="l" r="r" t="t"/>
              <a:pathLst>
                <a:path extrusionOk="0" h="3743" w="2335">
                  <a:moveTo>
                    <a:pt x="947" y="0"/>
                  </a:moveTo>
                  <a:cubicBezTo>
                    <a:pt x="421" y="0"/>
                    <a:pt x="1" y="421"/>
                    <a:pt x="1" y="947"/>
                  </a:cubicBezTo>
                  <a:lnTo>
                    <a:pt x="1" y="2797"/>
                  </a:lnTo>
                  <a:cubicBezTo>
                    <a:pt x="1" y="3322"/>
                    <a:pt x="421" y="3743"/>
                    <a:pt x="947" y="3743"/>
                  </a:cubicBezTo>
                  <a:lnTo>
                    <a:pt x="1388" y="3743"/>
                  </a:lnTo>
                  <a:cubicBezTo>
                    <a:pt x="1914" y="3743"/>
                    <a:pt x="2334" y="3322"/>
                    <a:pt x="2334" y="2797"/>
                  </a:cubicBezTo>
                  <a:lnTo>
                    <a:pt x="2334" y="947"/>
                  </a:lnTo>
                  <a:cubicBezTo>
                    <a:pt x="2334" y="421"/>
                    <a:pt x="1914" y="0"/>
                    <a:pt x="138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9" name="Google Shape;15749;p67"/>
            <p:cNvSpPr/>
            <p:nvPr/>
          </p:nvSpPr>
          <p:spPr>
            <a:xfrm>
              <a:off x="2339484" y="2591804"/>
              <a:ext cx="23941" cy="56042"/>
            </a:xfrm>
            <a:custGeom>
              <a:rect b="b" l="l" r="r" t="t"/>
              <a:pathLst>
                <a:path extrusionOk="0" h="3743" w="1599">
                  <a:moveTo>
                    <a:pt x="211" y="0"/>
                  </a:moveTo>
                  <a:cubicBezTo>
                    <a:pt x="148" y="0"/>
                    <a:pt x="64" y="0"/>
                    <a:pt x="1" y="21"/>
                  </a:cubicBezTo>
                  <a:cubicBezTo>
                    <a:pt x="337" y="211"/>
                    <a:pt x="547" y="568"/>
                    <a:pt x="547" y="947"/>
                  </a:cubicBezTo>
                  <a:lnTo>
                    <a:pt x="547" y="2797"/>
                  </a:lnTo>
                  <a:cubicBezTo>
                    <a:pt x="547" y="3175"/>
                    <a:pt x="337" y="3533"/>
                    <a:pt x="1" y="3722"/>
                  </a:cubicBezTo>
                  <a:cubicBezTo>
                    <a:pt x="64" y="3743"/>
                    <a:pt x="148" y="3743"/>
                    <a:pt x="211" y="3743"/>
                  </a:cubicBezTo>
                  <a:lnTo>
                    <a:pt x="652" y="3743"/>
                  </a:lnTo>
                  <a:cubicBezTo>
                    <a:pt x="1178" y="3743"/>
                    <a:pt x="1598" y="3322"/>
                    <a:pt x="1598" y="2776"/>
                  </a:cubicBezTo>
                  <a:lnTo>
                    <a:pt x="1598" y="947"/>
                  </a:lnTo>
                  <a:cubicBezTo>
                    <a:pt x="1598" y="421"/>
                    <a:pt x="1157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50" name="Google Shape;15750;p67"/>
          <p:cNvGrpSpPr/>
          <p:nvPr/>
        </p:nvGrpSpPr>
        <p:grpSpPr>
          <a:xfrm>
            <a:off x="847400" y="1503588"/>
            <a:ext cx="342496" cy="341553"/>
            <a:chOff x="847400" y="1503588"/>
            <a:chExt cx="342496" cy="341553"/>
          </a:xfrm>
        </p:grpSpPr>
        <p:sp>
          <p:nvSpPr>
            <p:cNvPr id="15751" name="Google Shape;15751;p67"/>
            <p:cNvSpPr/>
            <p:nvPr/>
          </p:nvSpPr>
          <p:spPr>
            <a:xfrm>
              <a:off x="989998" y="1503588"/>
              <a:ext cx="57300" cy="31487"/>
            </a:xfrm>
            <a:custGeom>
              <a:rect b="b" l="l" r="r" t="t"/>
              <a:pathLst>
                <a:path extrusionOk="0" h="2103" w="3827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2" name="Google Shape;15752;p67"/>
            <p:cNvSpPr/>
            <p:nvPr/>
          </p:nvSpPr>
          <p:spPr>
            <a:xfrm>
              <a:off x="1025572" y="1503588"/>
              <a:ext cx="21725" cy="31487"/>
            </a:xfrm>
            <a:custGeom>
              <a:rect b="b" l="l" r="r" t="t"/>
              <a:pathLst>
                <a:path extrusionOk="0" h="2103" w="1451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3" name="Google Shape;15753;p67"/>
            <p:cNvSpPr/>
            <p:nvPr/>
          </p:nvSpPr>
          <p:spPr>
            <a:xfrm>
              <a:off x="867538" y="1552368"/>
              <a:ext cx="302220" cy="183233"/>
            </a:xfrm>
            <a:custGeom>
              <a:rect b="b" l="l" r="r" t="t"/>
              <a:pathLst>
                <a:path extrusionOk="0" h="12238" w="20185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4" name="Google Shape;15754;p67"/>
            <p:cNvSpPr/>
            <p:nvPr/>
          </p:nvSpPr>
          <p:spPr>
            <a:xfrm>
              <a:off x="1149275" y="1552368"/>
              <a:ext cx="20482" cy="183233"/>
            </a:xfrm>
            <a:custGeom>
              <a:rect b="b" l="l" r="r" t="t"/>
              <a:pathLst>
                <a:path extrusionOk="0" h="12238" w="1368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5" name="Google Shape;15755;p67"/>
            <p:cNvSpPr/>
            <p:nvPr/>
          </p:nvSpPr>
          <p:spPr>
            <a:xfrm>
              <a:off x="847400" y="1524984"/>
              <a:ext cx="342496" cy="37476"/>
            </a:xfrm>
            <a:custGeom>
              <a:rect b="b" l="l" r="r" t="t"/>
              <a:pathLst>
                <a:path extrusionOk="0" h="2503" w="22875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6" name="Google Shape;15756;p67"/>
            <p:cNvSpPr/>
            <p:nvPr/>
          </p:nvSpPr>
          <p:spPr>
            <a:xfrm>
              <a:off x="950964" y="1790042"/>
              <a:ext cx="135366" cy="31487"/>
            </a:xfrm>
            <a:custGeom>
              <a:rect b="b" l="l" r="r" t="t"/>
              <a:pathLst>
                <a:path extrusionOk="0" h="2103" w="9041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7" name="Google Shape;15757;p67"/>
            <p:cNvSpPr/>
            <p:nvPr/>
          </p:nvSpPr>
          <p:spPr>
            <a:xfrm>
              <a:off x="911931" y="1752581"/>
              <a:ext cx="82798" cy="92560"/>
            </a:xfrm>
            <a:custGeom>
              <a:rect b="b" l="l" r="r" t="t"/>
              <a:pathLst>
                <a:path extrusionOk="0" h="6182" w="553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8" name="Google Shape;15758;p67"/>
            <p:cNvSpPr/>
            <p:nvPr/>
          </p:nvSpPr>
          <p:spPr>
            <a:xfrm>
              <a:off x="1041623" y="1752850"/>
              <a:ext cx="83741" cy="92290"/>
            </a:xfrm>
            <a:custGeom>
              <a:rect b="b" l="l" r="r" t="t"/>
              <a:pathLst>
                <a:path extrusionOk="0" h="6164" w="5593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9" name="Google Shape;15759;p67"/>
            <p:cNvSpPr/>
            <p:nvPr/>
          </p:nvSpPr>
          <p:spPr>
            <a:xfrm>
              <a:off x="949392" y="1752850"/>
              <a:ext cx="46535" cy="20198"/>
            </a:xfrm>
            <a:custGeom>
              <a:rect b="b" l="l" r="r" t="t"/>
              <a:pathLst>
                <a:path extrusionOk="0" h="1349" w="3108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0" name="Google Shape;15760;p67"/>
            <p:cNvSpPr/>
            <p:nvPr/>
          </p:nvSpPr>
          <p:spPr>
            <a:xfrm>
              <a:off x="1041623" y="1752850"/>
              <a:ext cx="46280" cy="20198"/>
            </a:xfrm>
            <a:custGeom>
              <a:rect b="b" l="l" r="r" t="t"/>
              <a:pathLst>
                <a:path extrusionOk="0" h="1349" w="3091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1" name="Google Shape;15761;p67"/>
            <p:cNvSpPr/>
            <p:nvPr/>
          </p:nvSpPr>
          <p:spPr>
            <a:xfrm>
              <a:off x="847400" y="1725510"/>
              <a:ext cx="342496" cy="37162"/>
            </a:xfrm>
            <a:custGeom>
              <a:rect b="b" l="l" r="r" t="t"/>
              <a:pathLst>
                <a:path extrusionOk="0" h="2482" w="22875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2" name="Google Shape;15762;p67"/>
            <p:cNvSpPr/>
            <p:nvPr/>
          </p:nvSpPr>
          <p:spPr>
            <a:xfrm>
              <a:off x="1168799" y="1524984"/>
              <a:ext cx="21096" cy="37476"/>
            </a:xfrm>
            <a:custGeom>
              <a:rect b="b" l="l" r="r" t="t"/>
              <a:pathLst>
                <a:path extrusionOk="0" h="2503" w="1409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3" name="Google Shape;15763;p67"/>
            <p:cNvSpPr/>
            <p:nvPr/>
          </p:nvSpPr>
          <p:spPr>
            <a:xfrm>
              <a:off x="1168799" y="1725510"/>
              <a:ext cx="21096" cy="37162"/>
            </a:xfrm>
            <a:custGeom>
              <a:rect b="b" l="l" r="r" t="t"/>
              <a:pathLst>
                <a:path extrusionOk="0" h="2482" w="1409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4" name="Google Shape;15764;p67"/>
            <p:cNvSpPr/>
            <p:nvPr/>
          </p:nvSpPr>
          <p:spPr>
            <a:xfrm>
              <a:off x="1046339" y="1601703"/>
              <a:ext cx="47418" cy="50787"/>
            </a:xfrm>
            <a:custGeom>
              <a:rect b="b" l="l" r="r" t="t"/>
              <a:pathLst>
                <a:path extrusionOk="0" h="3392" w="3167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5" name="Google Shape;15765;p67"/>
            <p:cNvSpPr/>
            <p:nvPr/>
          </p:nvSpPr>
          <p:spPr>
            <a:xfrm>
              <a:off x="990567" y="1630091"/>
              <a:ext cx="48556" cy="29331"/>
            </a:xfrm>
            <a:custGeom>
              <a:rect b="b" l="l" r="r" t="t"/>
              <a:pathLst>
                <a:path extrusionOk="0" h="1959" w="3243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6" name="Google Shape;15766;p67"/>
            <p:cNvSpPr/>
            <p:nvPr/>
          </p:nvSpPr>
          <p:spPr>
            <a:xfrm>
              <a:off x="940573" y="1633983"/>
              <a:ext cx="44543" cy="51565"/>
            </a:xfrm>
            <a:custGeom>
              <a:rect b="b" l="l" r="r" t="t"/>
              <a:pathLst>
                <a:path extrusionOk="0" h="3444" w="2975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7" name="Google Shape;15767;p67"/>
            <p:cNvSpPr/>
            <p:nvPr/>
          </p:nvSpPr>
          <p:spPr>
            <a:xfrm>
              <a:off x="912560" y="1673256"/>
              <a:ext cx="45966" cy="39408"/>
            </a:xfrm>
            <a:custGeom>
              <a:rect b="b" l="l" r="r" t="t"/>
              <a:pathLst>
                <a:path extrusionOk="0" h="2632" w="307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8" name="Google Shape;15768;p67"/>
            <p:cNvSpPr/>
            <p:nvPr/>
          </p:nvSpPr>
          <p:spPr>
            <a:xfrm>
              <a:off x="960502" y="1606823"/>
              <a:ext cx="45876" cy="39318"/>
            </a:xfrm>
            <a:custGeom>
              <a:rect b="b" l="l" r="r" t="t"/>
              <a:pathLst>
                <a:path extrusionOk="0" h="2626" w="3064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9" name="Google Shape;15769;p67"/>
            <p:cNvSpPr/>
            <p:nvPr/>
          </p:nvSpPr>
          <p:spPr>
            <a:xfrm>
              <a:off x="1019269" y="1640197"/>
              <a:ext cx="45981" cy="39423"/>
            </a:xfrm>
            <a:custGeom>
              <a:rect b="b" l="l" r="r" t="t"/>
              <a:pathLst>
                <a:path extrusionOk="0" h="2633" w="3071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0" name="Google Shape;15770;p67"/>
            <p:cNvSpPr/>
            <p:nvPr/>
          </p:nvSpPr>
          <p:spPr>
            <a:xfrm>
              <a:off x="1067750" y="1575037"/>
              <a:ext cx="46280" cy="39318"/>
            </a:xfrm>
            <a:custGeom>
              <a:rect b="b" l="l" r="r" t="t"/>
              <a:pathLst>
                <a:path extrusionOk="0" h="2626" w="3091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71" name="Google Shape;15771;p67"/>
          <p:cNvGrpSpPr/>
          <p:nvPr/>
        </p:nvGrpSpPr>
        <p:grpSpPr>
          <a:xfrm>
            <a:off x="1329963" y="2899669"/>
            <a:ext cx="280495" cy="361077"/>
            <a:chOff x="1329963" y="2899669"/>
            <a:chExt cx="280495" cy="361077"/>
          </a:xfrm>
        </p:grpSpPr>
        <p:sp>
          <p:nvSpPr>
            <p:cNvPr id="15772" name="Google Shape;15772;p67"/>
            <p:cNvSpPr/>
            <p:nvPr/>
          </p:nvSpPr>
          <p:spPr>
            <a:xfrm>
              <a:off x="1329963" y="2899669"/>
              <a:ext cx="280495" cy="361077"/>
            </a:xfrm>
            <a:custGeom>
              <a:rect b="b" l="l" r="r" t="t"/>
              <a:pathLst>
                <a:path extrusionOk="0" h="24116" w="18734">
                  <a:moveTo>
                    <a:pt x="1641" y="0"/>
                  </a:moveTo>
                  <a:cubicBezTo>
                    <a:pt x="737" y="0"/>
                    <a:pt x="1" y="736"/>
                    <a:pt x="1" y="1640"/>
                  </a:cubicBezTo>
                  <a:lnTo>
                    <a:pt x="1" y="5361"/>
                  </a:lnTo>
                  <a:cubicBezTo>
                    <a:pt x="1" y="6055"/>
                    <a:pt x="337" y="6707"/>
                    <a:pt x="905" y="7128"/>
                  </a:cubicBezTo>
                  <a:cubicBezTo>
                    <a:pt x="1956" y="7884"/>
                    <a:pt x="2713" y="9945"/>
                    <a:pt x="2713" y="12363"/>
                  </a:cubicBezTo>
                  <a:cubicBezTo>
                    <a:pt x="2713" y="14780"/>
                    <a:pt x="1956" y="16820"/>
                    <a:pt x="905" y="17598"/>
                  </a:cubicBezTo>
                  <a:cubicBezTo>
                    <a:pt x="337" y="17997"/>
                    <a:pt x="1" y="18649"/>
                    <a:pt x="1" y="19343"/>
                  </a:cubicBezTo>
                  <a:lnTo>
                    <a:pt x="1" y="22475"/>
                  </a:lnTo>
                  <a:cubicBezTo>
                    <a:pt x="1" y="23379"/>
                    <a:pt x="737" y="24115"/>
                    <a:pt x="1641" y="24115"/>
                  </a:cubicBezTo>
                  <a:lnTo>
                    <a:pt x="17093" y="24115"/>
                  </a:lnTo>
                  <a:cubicBezTo>
                    <a:pt x="17997" y="24115"/>
                    <a:pt x="18733" y="23379"/>
                    <a:pt x="18733" y="22475"/>
                  </a:cubicBezTo>
                  <a:lnTo>
                    <a:pt x="18733" y="19343"/>
                  </a:lnTo>
                  <a:cubicBezTo>
                    <a:pt x="18733" y="18649"/>
                    <a:pt x="18397" y="17997"/>
                    <a:pt x="17829" y="17598"/>
                  </a:cubicBezTo>
                  <a:cubicBezTo>
                    <a:pt x="16778" y="16841"/>
                    <a:pt x="16021" y="14780"/>
                    <a:pt x="16021" y="12363"/>
                  </a:cubicBezTo>
                  <a:cubicBezTo>
                    <a:pt x="16021" y="9945"/>
                    <a:pt x="16778" y="7884"/>
                    <a:pt x="17829" y="7128"/>
                  </a:cubicBezTo>
                  <a:cubicBezTo>
                    <a:pt x="18397" y="6707"/>
                    <a:pt x="18733" y="6055"/>
                    <a:pt x="18733" y="5361"/>
                  </a:cubicBezTo>
                  <a:lnTo>
                    <a:pt x="18733" y="1640"/>
                  </a:lnTo>
                  <a:cubicBezTo>
                    <a:pt x="18733" y="736"/>
                    <a:pt x="17997" y="0"/>
                    <a:pt x="1709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3" name="Google Shape;15773;p67"/>
            <p:cNvSpPr/>
            <p:nvPr/>
          </p:nvSpPr>
          <p:spPr>
            <a:xfrm>
              <a:off x="1537722" y="2899669"/>
              <a:ext cx="72736" cy="361077"/>
            </a:xfrm>
            <a:custGeom>
              <a:rect b="b" l="l" r="r" t="t"/>
              <a:pathLst>
                <a:path extrusionOk="0" h="24116" w="4858">
                  <a:moveTo>
                    <a:pt x="1094" y="0"/>
                  </a:moveTo>
                  <a:cubicBezTo>
                    <a:pt x="1998" y="0"/>
                    <a:pt x="2713" y="736"/>
                    <a:pt x="2713" y="1640"/>
                  </a:cubicBezTo>
                  <a:lnTo>
                    <a:pt x="2713" y="5361"/>
                  </a:lnTo>
                  <a:cubicBezTo>
                    <a:pt x="2734" y="6055"/>
                    <a:pt x="2397" y="6707"/>
                    <a:pt x="1830" y="7128"/>
                  </a:cubicBezTo>
                  <a:cubicBezTo>
                    <a:pt x="779" y="7884"/>
                    <a:pt x="1" y="9945"/>
                    <a:pt x="1" y="12363"/>
                  </a:cubicBezTo>
                  <a:cubicBezTo>
                    <a:pt x="1" y="14780"/>
                    <a:pt x="758" y="16820"/>
                    <a:pt x="1830" y="17598"/>
                  </a:cubicBezTo>
                  <a:cubicBezTo>
                    <a:pt x="2397" y="17997"/>
                    <a:pt x="2734" y="18649"/>
                    <a:pt x="2713" y="19343"/>
                  </a:cubicBezTo>
                  <a:lnTo>
                    <a:pt x="2713" y="22475"/>
                  </a:lnTo>
                  <a:cubicBezTo>
                    <a:pt x="2713" y="23379"/>
                    <a:pt x="1998" y="24115"/>
                    <a:pt x="1094" y="24115"/>
                  </a:cubicBezTo>
                  <a:lnTo>
                    <a:pt x="3217" y="24115"/>
                  </a:lnTo>
                  <a:cubicBezTo>
                    <a:pt x="4121" y="24115"/>
                    <a:pt x="4857" y="23379"/>
                    <a:pt x="4857" y="22475"/>
                  </a:cubicBezTo>
                  <a:lnTo>
                    <a:pt x="4857" y="19343"/>
                  </a:lnTo>
                  <a:cubicBezTo>
                    <a:pt x="4857" y="18649"/>
                    <a:pt x="4521" y="17997"/>
                    <a:pt x="3953" y="17598"/>
                  </a:cubicBezTo>
                  <a:cubicBezTo>
                    <a:pt x="2902" y="16841"/>
                    <a:pt x="2145" y="14780"/>
                    <a:pt x="2145" y="12363"/>
                  </a:cubicBezTo>
                  <a:cubicBezTo>
                    <a:pt x="2145" y="9945"/>
                    <a:pt x="2902" y="7884"/>
                    <a:pt x="3953" y="7128"/>
                  </a:cubicBezTo>
                  <a:cubicBezTo>
                    <a:pt x="4521" y="6707"/>
                    <a:pt x="4857" y="6055"/>
                    <a:pt x="4857" y="5361"/>
                  </a:cubicBezTo>
                  <a:lnTo>
                    <a:pt x="4857" y="1640"/>
                  </a:lnTo>
                  <a:cubicBezTo>
                    <a:pt x="4857" y="736"/>
                    <a:pt x="4121" y="0"/>
                    <a:pt x="3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4" name="Google Shape;15774;p67"/>
            <p:cNvSpPr/>
            <p:nvPr/>
          </p:nvSpPr>
          <p:spPr>
            <a:xfrm>
              <a:off x="1402685" y="3004806"/>
              <a:ext cx="135052" cy="255940"/>
            </a:xfrm>
            <a:custGeom>
              <a:rect b="b" l="l" r="r" t="t"/>
              <a:pathLst>
                <a:path extrusionOk="0" h="17094" w="9020">
                  <a:moveTo>
                    <a:pt x="4895" y="0"/>
                  </a:moveTo>
                  <a:cubicBezTo>
                    <a:pt x="4883" y="0"/>
                    <a:pt x="4870" y="0"/>
                    <a:pt x="4857" y="0"/>
                  </a:cubicBezTo>
                  <a:lnTo>
                    <a:pt x="1157" y="0"/>
                  </a:lnTo>
                  <a:cubicBezTo>
                    <a:pt x="505" y="0"/>
                    <a:pt x="0" y="505"/>
                    <a:pt x="0" y="1136"/>
                  </a:cubicBezTo>
                  <a:lnTo>
                    <a:pt x="0" y="17093"/>
                  </a:lnTo>
                  <a:lnTo>
                    <a:pt x="9020" y="17093"/>
                  </a:lnTo>
                  <a:lnTo>
                    <a:pt x="9020" y="4163"/>
                  </a:lnTo>
                  <a:cubicBezTo>
                    <a:pt x="9020" y="1863"/>
                    <a:pt x="7190" y="0"/>
                    <a:pt x="48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5" name="Google Shape;15775;p67"/>
            <p:cNvSpPr/>
            <p:nvPr/>
          </p:nvSpPr>
          <p:spPr>
            <a:xfrm>
              <a:off x="1459655" y="3004806"/>
              <a:ext cx="57315" cy="255940"/>
            </a:xfrm>
            <a:custGeom>
              <a:rect b="b" l="l" r="r" t="t"/>
              <a:pathLst>
                <a:path extrusionOk="0" h="17094" w="3828">
                  <a:moveTo>
                    <a:pt x="1" y="0"/>
                  </a:moveTo>
                  <a:lnTo>
                    <a:pt x="1" y="17093"/>
                  </a:lnTo>
                  <a:lnTo>
                    <a:pt x="3827" y="17093"/>
                  </a:lnTo>
                  <a:lnTo>
                    <a:pt x="3827" y="736"/>
                  </a:lnTo>
                  <a:cubicBezTo>
                    <a:pt x="3196" y="253"/>
                    <a:pt x="2439" y="0"/>
                    <a:pt x="166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6" name="Google Shape;15776;p67"/>
            <p:cNvSpPr/>
            <p:nvPr/>
          </p:nvSpPr>
          <p:spPr>
            <a:xfrm>
              <a:off x="1480437" y="3004806"/>
              <a:ext cx="57300" cy="255940"/>
            </a:xfrm>
            <a:custGeom>
              <a:rect b="b" l="l" r="r" t="t"/>
              <a:pathLst>
                <a:path extrusionOk="0" h="17094" w="3827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7" name="Google Shape;15777;p67"/>
            <p:cNvSpPr/>
            <p:nvPr/>
          </p:nvSpPr>
          <p:spPr>
            <a:xfrm>
              <a:off x="1480437" y="3004806"/>
              <a:ext cx="57300" cy="255940"/>
            </a:xfrm>
            <a:custGeom>
              <a:rect b="b" l="l" r="r" t="t"/>
              <a:pathLst>
                <a:path extrusionOk="0" h="17094" w="3827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21"/>
                  </a:lnTo>
                  <a:cubicBezTo>
                    <a:pt x="1472" y="526"/>
                    <a:pt x="2460" y="1893"/>
                    <a:pt x="2460" y="3448"/>
                  </a:cubicBezTo>
                  <a:lnTo>
                    <a:pt x="246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8" name="Google Shape;15778;p67"/>
            <p:cNvSpPr/>
            <p:nvPr/>
          </p:nvSpPr>
          <p:spPr>
            <a:xfrm>
              <a:off x="1425024" y="3119390"/>
              <a:ext cx="31502" cy="26906"/>
            </a:xfrm>
            <a:custGeom>
              <a:rect b="b" l="l" r="r" t="t"/>
              <a:pathLst>
                <a:path extrusionOk="0" h="1797" w="2104">
                  <a:moveTo>
                    <a:pt x="1199" y="0"/>
                  </a:moveTo>
                  <a:cubicBezTo>
                    <a:pt x="400" y="0"/>
                    <a:pt x="1" y="967"/>
                    <a:pt x="569" y="1535"/>
                  </a:cubicBezTo>
                  <a:cubicBezTo>
                    <a:pt x="749" y="1716"/>
                    <a:pt x="971" y="1796"/>
                    <a:pt x="1189" y="1796"/>
                  </a:cubicBezTo>
                  <a:cubicBezTo>
                    <a:pt x="1654" y="1796"/>
                    <a:pt x="2103" y="1428"/>
                    <a:pt x="2103" y="883"/>
                  </a:cubicBezTo>
                  <a:cubicBezTo>
                    <a:pt x="2103" y="400"/>
                    <a:pt x="1704" y="0"/>
                    <a:pt x="119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79" name="Google Shape;15779;p67"/>
          <p:cNvGrpSpPr/>
          <p:nvPr/>
        </p:nvGrpSpPr>
        <p:grpSpPr>
          <a:xfrm>
            <a:off x="937429" y="3800908"/>
            <a:ext cx="195496" cy="343439"/>
            <a:chOff x="937429" y="3800908"/>
            <a:chExt cx="195496" cy="343439"/>
          </a:xfrm>
        </p:grpSpPr>
        <p:sp>
          <p:nvSpPr>
            <p:cNvPr id="15780" name="Google Shape;15780;p67"/>
            <p:cNvSpPr/>
            <p:nvPr/>
          </p:nvSpPr>
          <p:spPr>
            <a:xfrm>
              <a:off x="1010450" y="3957356"/>
              <a:ext cx="49439" cy="88473"/>
            </a:xfrm>
            <a:custGeom>
              <a:rect b="b" l="l" r="r" t="t"/>
              <a:pathLst>
                <a:path extrusionOk="0" h="5909" w="3302">
                  <a:moveTo>
                    <a:pt x="1" y="0"/>
                  </a:moveTo>
                  <a:lnTo>
                    <a:pt x="1" y="5908"/>
                  </a:lnTo>
                  <a:lnTo>
                    <a:pt x="3302" y="5908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1" name="Google Shape;15781;p67"/>
            <p:cNvSpPr/>
            <p:nvPr/>
          </p:nvSpPr>
          <p:spPr>
            <a:xfrm>
              <a:off x="1035005" y="3957356"/>
              <a:ext cx="24570" cy="88473"/>
            </a:xfrm>
            <a:custGeom>
              <a:rect b="b" l="l" r="r" t="t"/>
              <a:pathLst>
                <a:path extrusionOk="0" h="5909" w="1641">
                  <a:moveTo>
                    <a:pt x="1" y="0"/>
                  </a:moveTo>
                  <a:lnTo>
                    <a:pt x="1" y="5908"/>
                  </a:lnTo>
                  <a:lnTo>
                    <a:pt x="1641" y="590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2" name="Google Shape;15782;p67"/>
            <p:cNvSpPr/>
            <p:nvPr/>
          </p:nvSpPr>
          <p:spPr>
            <a:xfrm>
              <a:off x="967015" y="3818845"/>
              <a:ext cx="136325" cy="164653"/>
            </a:xfrm>
            <a:custGeom>
              <a:rect b="b" l="l" r="r" t="t"/>
              <a:pathLst>
                <a:path extrusionOk="0" h="10997" w="9105">
                  <a:moveTo>
                    <a:pt x="169" y="0"/>
                  </a:moveTo>
                  <a:cubicBezTo>
                    <a:pt x="64" y="0"/>
                    <a:pt x="1" y="64"/>
                    <a:pt x="1" y="148"/>
                  </a:cubicBezTo>
                  <a:lnTo>
                    <a:pt x="1" y="6455"/>
                  </a:lnTo>
                  <a:cubicBezTo>
                    <a:pt x="1" y="8957"/>
                    <a:pt x="2040" y="10996"/>
                    <a:pt x="4542" y="10996"/>
                  </a:cubicBezTo>
                  <a:cubicBezTo>
                    <a:pt x="7065" y="10996"/>
                    <a:pt x="9104" y="8957"/>
                    <a:pt x="9104" y="6455"/>
                  </a:cubicBezTo>
                  <a:lnTo>
                    <a:pt x="9104" y="148"/>
                  </a:lnTo>
                  <a:cubicBezTo>
                    <a:pt x="9104" y="64"/>
                    <a:pt x="9020" y="0"/>
                    <a:pt x="8936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3" name="Google Shape;15783;p67"/>
            <p:cNvSpPr/>
            <p:nvPr/>
          </p:nvSpPr>
          <p:spPr>
            <a:xfrm>
              <a:off x="986225" y="3818845"/>
              <a:ext cx="117115" cy="146925"/>
            </a:xfrm>
            <a:custGeom>
              <a:rect b="b" l="l" r="r" t="t"/>
              <a:pathLst>
                <a:path extrusionOk="0" h="9813" w="7822">
                  <a:moveTo>
                    <a:pt x="0" y="0"/>
                  </a:moveTo>
                  <a:lnTo>
                    <a:pt x="0" y="5257"/>
                  </a:lnTo>
                  <a:cubicBezTo>
                    <a:pt x="0" y="7928"/>
                    <a:pt x="2185" y="9813"/>
                    <a:pt x="4553" y="9813"/>
                  </a:cubicBezTo>
                  <a:cubicBezTo>
                    <a:pt x="5353" y="9813"/>
                    <a:pt x="6174" y="9598"/>
                    <a:pt x="6938" y="9125"/>
                  </a:cubicBezTo>
                  <a:cubicBezTo>
                    <a:pt x="7506" y="8347"/>
                    <a:pt x="7821" y="7401"/>
                    <a:pt x="7821" y="6455"/>
                  </a:cubicBezTo>
                  <a:lnTo>
                    <a:pt x="7821" y="148"/>
                  </a:lnTo>
                  <a:cubicBezTo>
                    <a:pt x="7821" y="64"/>
                    <a:pt x="7737" y="0"/>
                    <a:pt x="765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4" name="Google Shape;15784;p67"/>
            <p:cNvSpPr/>
            <p:nvPr/>
          </p:nvSpPr>
          <p:spPr>
            <a:xfrm>
              <a:off x="937429" y="3800908"/>
              <a:ext cx="195496" cy="37776"/>
            </a:xfrm>
            <a:custGeom>
              <a:rect b="b" l="l" r="r" t="t"/>
              <a:pathLst>
                <a:path extrusionOk="0" h="2523" w="13057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2110" y="2523"/>
                  </a:lnTo>
                  <a:cubicBezTo>
                    <a:pt x="12636" y="2502"/>
                    <a:pt x="13056" y="2081"/>
                    <a:pt x="13056" y="1577"/>
                  </a:cubicBezTo>
                  <a:lnTo>
                    <a:pt x="13056" y="946"/>
                  </a:lnTo>
                  <a:cubicBezTo>
                    <a:pt x="13056" y="442"/>
                    <a:pt x="12636" y="21"/>
                    <a:pt x="12110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5" name="Google Shape;15785;p67"/>
            <p:cNvSpPr/>
            <p:nvPr/>
          </p:nvSpPr>
          <p:spPr>
            <a:xfrm>
              <a:off x="961984" y="3800908"/>
              <a:ext cx="170941" cy="37776"/>
            </a:xfrm>
            <a:custGeom>
              <a:rect b="b" l="l" r="r" t="t"/>
              <a:pathLst>
                <a:path extrusionOk="0" h="2523" w="11417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0470" y="2523"/>
                  </a:lnTo>
                  <a:cubicBezTo>
                    <a:pt x="10996" y="2502"/>
                    <a:pt x="11416" y="2081"/>
                    <a:pt x="11416" y="1577"/>
                  </a:cubicBezTo>
                  <a:lnTo>
                    <a:pt x="11416" y="946"/>
                  </a:lnTo>
                  <a:cubicBezTo>
                    <a:pt x="11416" y="442"/>
                    <a:pt x="10996" y="21"/>
                    <a:pt x="1047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6" name="Google Shape;15786;p67"/>
            <p:cNvSpPr/>
            <p:nvPr/>
          </p:nvSpPr>
          <p:spPr>
            <a:xfrm>
              <a:off x="988740" y="3858987"/>
              <a:ext cx="92560" cy="85493"/>
            </a:xfrm>
            <a:custGeom>
              <a:rect b="b" l="l" r="r" t="t"/>
              <a:pathLst>
                <a:path extrusionOk="0" h="5710" w="6182">
                  <a:moveTo>
                    <a:pt x="3091" y="0"/>
                  </a:moveTo>
                  <a:cubicBezTo>
                    <a:pt x="2949" y="0"/>
                    <a:pt x="2807" y="74"/>
                    <a:pt x="2733" y="221"/>
                  </a:cubicBezTo>
                  <a:lnTo>
                    <a:pt x="2124" y="1482"/>
                  </a:lnTo>
                  <a:cubicBezTo>
                    <a:pt x="2061" y="1608"/>
                    <a:pt x="1956" y="1671"/>
                    <a:pt x="1829" y="1693"/>
                  </a:cubicBezTo>
                  <a:lnTo>
                    <a:pt x="442" y="1903"/>
                  </a:lnTo>
                  <a:cubicBezTo>
                    <a:pt x="126" y="1945"/>
                    <a:pt x="0" y="2323"/>
                    <a:pt x="232" y="2555"/>
                  </a:cubicBezTo>
                  <a:lnTo>
                    <a:pt x="1241" y="3522"/>
                  </a:lnTo>
                  <a:cubicBezTo>
                    <a:pt x="1346" y="3627"/>
                    <a:pt x="1388" y="3753"/>
                    <a:pt x="1367" y="3879"/>
                  </a:cubicBezTo>
                  <a:lnTo>
                    <a:pt x="1115" y="5246"/>
                  </a:lnTo>
                  <a:cubicBezTo>
                    <a:pt x="1081" y="5498"/>
                    <a:pt x="1289" y="5709"/>
                    <a:pt x="1513" y="5709"/>
                  </a:cubicBezTo>
                  <a:cubicBezTo>
                    <a:pt x="1570" y="5709"/>
                    <a:pt x="1627" y="5696"/>
                    <a:pt x="1682" y="5666"/>
                  </a:cubicBezTo>
                  <a:lnTo>
                    <a:pt x="2923" y="5014"/>
                  </a:lnTo>
                  <a:cubicBezTo>
                    <a:pt x="2986" y="4983"/>
                    <a:pt x="3049" y="4967"/>
                    <a:pt x="3109" y="4967"/>
                  </a:cubicBezTo>
                  <a:cubicBezTo>
                    <a:pt x="3170" y="4967"/>
                    <a:pt x="3228" y="4983"/>
                    <a:pt x="3280" y="5014"/>
                  </a:cubicBezTo>
                  <a:lnTo>
                    <a:pt x="4521" y="5666"/>
                  </a:lnTo>
                  <a:cubicBezTo>
                    <a:pt x="4580" y="5696"/>
                    <a:pt x="4641" y="5709"/>
                    <a:pt x="4700" y="5709"/>
                  </a:cubicBezTo>
                  <a:cubicBezTo>
                    <a:pt x="4934" y="5709"/>
                    <a:pt x="5139" y="5498"/>
                    <a:pt x="5088" y="5246"/>
                  </a:cubicBezTo>
                  <a:lnTo>
                    <a:pt x="4857" y="3879"/>
                  </a:lnTo>
                  <a:cubicBezTo>
                    <a:pt x="4836" y="3753"/>
                    <a:pt x="4878" y="3627"/>
                    <a:pt x="4962" y="3522"/>
                  </a:cubicBezTo>
                  <a:lnTo>
                    <a:pt x="5950" y="2555"/>
                  </a:lnTo>
                  <a:cubicBezTo>
                    <a:pt x="6181" y="2323"/>
                    <a:pt x="6055" y="1945"/>
                    <a:pt x="5740" y="1882"/>
                  </a:cubicBezTo>
                  <a:lnTo>
                    <a:pt x="4352" y="1693"/>
                  </a:lnTo>
                  <a:cubicBezTo>
                    <a:pt x="4226" y="1671"/>
                    <a:pt x="4121" y="1587"/>
                    <a:pt x="4058" y="1482"/>
                  </a:cubicBezTo>
                  <a:lnTo>
                    <a:pt x="3448" y="221"/>
                  </a:lnTo>
                  <a:cubicBezTo>
                    <a:pt x="3375" y="74"/>
                    <a:pt x="3233" y="0"/>
                    <a:pt x="3091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7" name="Google Shape;15787;p67"/>
            <p:cNvSpPr/>
            <p:nvPr/>
          </p:nvSpPr>
          <p:spPr>
            <a:xfrm>
              <a:off x="988426" y="4031320"/>
              <a:ext cx="93818" cy="37162"/>
            </a:xfrm>
            <a:custGeom>
              <a:rect b="b" l="l" r="r" t="t"/>
              <a:pathLst>
                <a:path extrusionOk="0" h="2482" w="6266">
                  <a:moveTo>
                    <a:pt x="358" y="1"/>
                  </a:moveTo>
                  <a:cubicBezTo>
                    <a:pt x="168" y="1"/>
                    <a:pt x="0" y="169"/>
                    <a:pt x="0" y="379"/>
                  </a:cubicBezTo>
                  <a:lnTo>
                    <a:pt x="0" y="2482"/>
                  </a:lnTo>
                  <a:lnTo>
                    <a:pt x="6266" y="2482"/>
                  </a:lnTo>
                  <a:lnTo>
                    <a:pt x="6266" y="379"/>
                  </a:lnTo>
                  <a:cubicBezTo>
                    <a:pt x="6266" y="169"/>
                    <a:pt x="6097" y="1"/>
                    <a:pt x="588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8" name="Google Shape;15788;p67"/>
            <p:cNvSpPr/>
            <p:nvPr/>
          </p:nvSpPr>
          <p:spPr>
            <a:xfrm>
              <a:off x="967015" y="4057762"/>
              <a:ext cx="136325" cy="38734"/>
            </a:xfrm>
            <a:custGeom>
              <a:rect b="b" l="l" r="r" t="t"/>
              <a:pathLst>
                <a:path extrusionOk="0" h="2587" w="9105">
                  <a:moveTo>
                    <a:pt x="484" y="1"/>
                  </a:moveTo>
                  <a:cubicBezTo>
                    <a:pt x="211" y="1"/>
                    <a:pt x="1" y="211"/>
                    <a:pt x="1" y="463"/>
                  </a:cubicBezTo>
                  <a:lnTo>
                    <a:pt x="1" y="2587"/>
                  </a:lnTo>
                  <a:lnTo>
                    <a:pt x="9104" y="2587"/>
                  </a:lnTo>
                  <a:lnTo>
                    <a:pt x="9104" y="463"/>
                  </a:lnTo>
                  <a:cubicBezTo>
                    <a:pt x="9104" y="211"/>
                    <a:pt x="8873" y="1"/>
                    <a:pt x="862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9" name="Google Shape;15789;p67"/>
            <p:cNvSpPr/>
            <p:nvPr/>
          </p:nvSpPr>
          <p:spPr>
            <a:xfrm>
              <a:off x="937429" y="4076971"/>
              <a:ext cx="195496" cy="67376"/>
            </a:xfrm>
            <a:custGeom>
              <a:rect b="b" l="l" r="r" t="t"/>
              <a:pathLst>
                <a:path extrusionOk="0" h="4500" w="13057">
                  <a:moveTo>
                    <a:pt x="1073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3" y="4500"/>
                  </a:cubicBezTo>
                  <a:lnTo>
                    <a:pt x="11984" y="4500"/>
                  </a:lnTo>
                  <a:cubicBezTo>
                    <a:pt x="12573" y="4500"/>
                    <a:pt x="13056" y="4016"/>
                    <a:pt x="13056" y="3427"/>
                  </a:cubicBezTo>
                  <a:lnTo>
                    <a:pt x="13056" y="1073"/>
                  </a:lnTo>
                  <a:cubicBezTo>
                    <a:pt x="13056" y="484"/>
                    <a:pt x="12573" y="0"/>
                    <a:pt x="119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0" name="Google Shape;15790;p67"/>
            <p:cNvSpPr/>
            <p:nvPr/>
          </p:nvSpPr>
          <p:spPr>
            <a:xfrm>
              <a:off x="961984" y="4076971"/>
              <a:ext cx="170941" cy="67376"/>
            </a:xfrm>
            <a:custGeom>
              <a:rect b="b" l="l" r="r" t="t"/>
              <a:pathLst>
                <a:path extrusionOk="0" h="4500" w="11417">
                  <a:moveTo>
                    <a:pt x="1072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2" y="4500"/>
                  </a:cubicBezTo>
                  <a:lnTo>
                    <a:pt x="10344" y="4500"/>
                  </a:lnTo>
                  <a:cubicBezTo>
                    <a:pt x="10933" y="4500"/>
                    <a:pt x="11416" y="4016"/>
                    <a:pt x="11416" y="3427"/>
                  </a:cubicBezTo>
                  <a:lnTo>
                    <a:pt x="11416" y="1073"/>
                  </a:lnTo>
                  <a:cubicBezTo>
                    <a:pt x="11416" y="484"/>
                    <a:pt x="10933" y="0"/>
                    <a:pt x="103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1" name="Google Shape;15791;p67"/>
            <p:cNvSpPr/>
            <p:nvPr/>
          </p:nvSpPr>
          <p:spPr>
            <a:xfrm>
              <a:off x="992513" y="4093336"/>
              <a:ext cx="85328" cy="10406"/>
            </a:xfrm>
            <a:custGeom>
              <a:rect b="b" l="l" r="r" t="t"/>
              <a:pathLst>
                <a:path extrusionOk="0" h="695" w="5699">
                  <a:moveTo>
                    <a:pt x="463" y="1"/>
                  </a:moveTo>
                  <a:cubicBezTo>
                    <a:pt x="1" y="1"/>
                    <a:pt x="1" y="695"/>
                    <a:pt x="463" y="695"/>
                  </a:cubicBezTo>
                  <a:lnTo>
                    <a:pt x="5236" y="695"/>
                  </a:lnTo>
                  <a:cubicBezTo>
                    <a:pt x="5698" y="695"/>
                    <a:pt x="5698" y="1"/>
                    <a:pt x="523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2" name="Google Shape;15792;p67"/>
            <p:cNvSpPr/>
            <p:nvPr/>
          </p:nvSpPr>
          <p:spPr>
            <a:xfrm>
              <a:off x="992513" y="4116319"/>
              <a:ext cx="85328" cy="10406"/>
            </a:xfrm>
            <a:custGeom>
              <a:rect b="b" l="l" r="r" t="t"/>
              <a:pathLst>
                <a:path extrusionOk="0" h="695" w="5699">
                  <a:moveTo>
                    <a:pt x="443" y="0"/>
                  </a:moveTo>
                  <a:cubicBezTo>
                    <a:pt x="1" y="0"/>
                    <a:pt x="7" y="674"/>
                    <a:pt x="463" y="694"/>
                  </a:cubicBezTo>
                  <a:lnTo>
                    <a:pt x="5236" y="694"/>
                  </a:lnTo>
                  <a:cubicBezTo>
                    <a:pt x="5698" y="694"/>
                    <a:pt x="5698" y="0"/>
                    <a:pt x="5236" y="0"/>
                  </a:cubicBezTo>
                  <a:lnTo>
                    <a:pt x="463" y="0"/>
                  </a:lnTo>
                  <a:cubicBezTo>
                    <a:pt x="456" y="0"/>
                    <a:pt x="449" y="0"/>
                    <a:pt x="44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93" name="Google Shape;15793;p67"/>
          <p:cNvGrpSpPr/>
          <p:nvPr/>
        </p:nvGrpSpPr>
        <p:grpSpPr>
          <a:xfrm>
            <a:off x="2687659" y="3810655"/>
            <a:ext cx="365164" cy="342511"/>
            <a:chOff x="2611459" y="3810655"/>
            <a:chExt cx="365164" cy="342511"/>
          </a:xfrm>
        </p:grpSpPr>
        <p:sp>
          <p:nvSpPr>
            <p:cNvPr id="15794" name="Google Shape;15794;p67"/>
            <p:cNvSpPr/>
            <p:nvPr/>
          </p:nvSpPr>
          <p:spPr>
            <a:xfrm>
              <a:off x="2901073" y="3962941"/>
              <a:ext cx="56042" cy="160640"/>
            </a:xfrm>
            <a:custGeom>
              <a:rect b="b" l="l" r="r" t="t"/>
              <a:pathLst>
                <a:path extrusionOk="0" h="10729" w="3743">
                  <a:moveTo>
                    <a:pt x="3385" y="0"/>
                  </a:moveTo>
                  <a:cubicBezTo>
                    <a:pt x="3206" y="0"/>
                    <a:pt x="3028" y="121"/>
                    <a:pt x="3028" y="363"/>
                  </a:cubicBezTo>
                  <a:lnTo>
                    <a:pt x="3028" y="9025"/>
                  </a:lnTo>
                  <a:cubicBezTo>
                    <a:pt x="3028" y="9572"/>
                    <a:pt x="2586" y="10013"/>
                    <a:pt x="2039" y="10013"/>
                  </a:cubicBezTo>
                  <a:lnTo>
                    <a:pt x="463" y="10013"/>
                  </a:lnTo>
                  <a:cubicBezTo>
                    <a:pt x="0" y="10013"/>
                    <a:pt x="0" y="10728"/>
                    <a:pt x="463" y="10728"/>
                  </a:cubicBezTo>
                  <a:lnTo>
                    <a:pt x="2039" y="10728"/>
                  </a:lnTo>
                  <a:cubicBezTo>
                    <a:pt x="2985" y="10728"/>
                    <a:pt x="3742" y="9971"/>
                    <a:pt x="3742" y="9025"/>
                  </a:cubicBezTo>
                  <a:lnTo>
                    <a:pt x="3742" y="363"/>
                  </a:lnTo>
                  <a:cubicBezTo>
                    <a:pt x="3742" y="121"/>
                    <a:pt x="3564" y="0"/>
                    <a:pt x="338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5" name="Google Shape;15795;p67"/>
            <p:cNvSpPr/>
            <p:nvPr/>
          </p:nvSpPr>
          <p:spPr>
            <a:xfrm>
              <a:off x="2879976" y="4089249"/>
              <a:ext cx="39677" cy="54470"/>
            </a:xfrm>
            <a:custGeom>
              <a:rect b="b" l="l" r="r" t="t"/>
              <a:pathLst>
                <a:path extrusionOk="0" h="3638" w="2650">
                  <a:moveTo>
                    <a:pt x="0" y="0"/>
                  </a:moveTo>
                  <a:lnTo>
                    <a:pt x="0" y="3638"/>
                  </a:lnTo>
                  <a:lnTo>
                    <a:pt x="1956" y="3638"/>
                  </a:lnTo>
                  <a:cubicBezTo>
                    <a:pt x="2334" y="3638"/>
                    <a:pt x="2649" y="3322"/>
                    <a:pt x="2649" y="2944"/>
                  </a:cubicBezTo>
                  <a:lnTo>
                    <a:pt x="2649" y="694"/>
                  </a:lnTo>
                  <a:cubicBezTo>
                    <a:pt x="2649" y="316"/>
                    <a:pt x="2334" y="0"/>
                    <a:pt x="19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6" name="Google Shape;15796;p67"/>
            <p:cNvSpPr/>
            <p:nvPr/>
          </p:nvSpPr>
          <p:spPr>
            <a:xfrm>
              <a:off x="2901073" y="4089249"/>
              <a:ext cx="18581" cy="54470"/>
            </a:xfrm>
            <a:custGeom>
              <a:rect b="b" l="l" r="r" t="t"/>
              <a:pathLst>
                <a:path extrusionOk="0" h="3638" w="1241">
                  <a:moveTo>
                    <a:pt x="0" y="0"/>
                  </a:moveTo>
                  <a:cubicBezTo>
                    <a:pt x="231" y="148"/>
                    <a:pt x="378" y="379"/>
                    <a:pt x="378" y="652"/>
                  </a:cubicBezTo>
                  <a:lnTo>
                    <a:pt x="378" y="3007"/>
                  </a:lnTo>
                  <a:cubicBezTo>
                    <a:pt x="378" y="3259"/>
                    <a:pt x="231" y="3511"/>
                    <a:pt x="0" y="3638"/>
                  </a:cubicBezTo>
                  <a:lnTo>
                    <a:pt x="547" y="3638"/>
                  </a:lnTo>
                  <a:cubicBezTo>
                    <a:pt x="925" y="3638"/>
                    <a:pt x="1240" y="3343"/>
                    <a:pt x="1240" y="2965"/>
                  </a:cubicBezTo>
                  <a:lnTo>
                    <a:pt x="1240" y="694"/>
                  </a:lnTo>
                  <a:cubicBezTo>
                    <a:pt x="1240" y="316"/>
                    <a:pt x="925" y="0"/>
                    <a:pt x="54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7" name="Google Shape;15797;p67"/>
            <p:cNvSpPr/>
            <p:nvPr/>
          </p:nvSpPr>
          <p:spPr>
            <a:xfrm>
              <a:off x="2622479" y="4021573"/>
              <a:ext cx="269475" cy="131593"/>
            </a:xfrm>
            <a:custGeom>
              <a:rect b="b" l="l" r="r" t="t"/>
              <a:pathLst>
                <a:path extrusionOk="0" h="8789" w="17998">
                  <a:moveTo>
                    <a:pt x="3470" y="0"/>
                  </a:moveTo>
                  <a:lnTo>
                    <a:pt x="379" y="3511"/>
                  </a:lnTo>
                  <a:cubicBezTo>
                    <a:pt x="148" y="3764"/>
                    <a:pt x="1" y="4121"/>
                    <a:pt x="1" y="4478"/>
                  </a:cubicBezTo>
                  <a:lnTo>
                    <a:pt x="1" y="7548"/>
                  </a:lnTo>
                  <a:cubicBezTo>
                    <a:pt x="1" y="8221"/>
                    <a:pt x="547" y="8788"/>
                    <a:pt x="1241" y="8788"/>
                  </a:cubicBezTo>
                  <a:lnTo>
                    <a:pt x="16778" y="8788"/>
                  </a:lnTo>
                  <a:cubicBezTo>
                    <a:pt x="17451" y="8767"/>
                    <a:pt x="17997" y="8221"/>
                    <a:pt x="17997" y="7548"/>
                  </a:cubicBezTo>
                  <a:lnTo>
                    <a:pt x="17997" y="4478"/>
                  </a:lnTo>
                  <a:cubicBezTo>
                    <a:pt x="17997" y="4121"/>
                    <a:pt x="17871" y="3764"/>
                    <a:pt x="17640" y="3511"/>
                  </a:cubicBezTo>
                  <a:lnTo>
                    <a:pt x="14549" y="0"/>
                  </a:ln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8" name="Google Shape;15798;p67"/>
            <p:cNvSpPr/>
            <p:nvPr/>
          </p:nvSpPr>
          <p:spPr>
            <a:xfrm>
              <a:off x="2642947" y="4021573"/>
              <a:ext cx="248693" cy="131279"/>
            </a:xfrm>
            <a:custGeom>
              <a:rect b="b" l="l" r="r" t="t"/>
              <a:pathLst>
                <a:path extrusionOk="0" h="8768" w="16610">
                  <a:moveTo>
                    <a:pt x="2103" y="0"/>
                  </a:moveTo>
                  <a:lnTo>
                    <a:pt x="0" y="2376"/>
                  </a:lnTo>
                  <a:cubicBezTo>
                    <a:pt x="2074" y="4793"/>
                    <a:pt x="5063" y="6101"/>
                    <a:pt x="8119" y="6101"/>
                  </a:cubicBezTo>
                  <a:cubicBezTo>
                    <a:pt x="9555" y="6101"/>
                    <a:pt x="11006" y="5812"/>
                    <a:pt x="12383" y="5214"/>
                  </a:cubicBezTo>
                  <a:cubicBezTo>
                    <a:pt x="12583" y="5125"/>
                    <a:pt x="12788" y="5084"/>
                    <a:pt x="12989" y="5084"/>
                  </a:cubicBezTo>
                  <a:cubicBezTo>
                    <a:pt x="13783" y="5084"/>
                    <a:pt x="14507" y="5729"/>
                    <a:pt x="14507" y="6602"/>
                  </a:cubicBezTo>
                  <a:lnTo>
                    <a:pt x="14507" y="7548"/>
                  </a:lnTo>
                  <a:cubicBezTo>
                    <a:pt x="14507" y="8221"/>
                    <a:pt x="13960" y="8767"/>
                    <a:pt x="13287" y="8767"/>
                  </a:cubicBezTo>
                  <a:lnTo>
                    <a:pt x="15390" y="8767"/>
                  </a:lnTo>
                  <a:cubicBezTo>
                    <a:pt x="16063" y="8767"/>
                    <a:pt x="16609" y="8221"/>
                    <a:pt x="16609" y="7548"/>
                  </a:cubicBezTo>
                  <a:lnTo>
                    <a:pt x="16609" y="4478"/>
                  </a:lnTo>
                  <a:cubicBezTo>
                    <a:pt x="16609" y="4121"/>
                    <a:pt x="16483" y="3785"/>
                    <a:pt x="16273" y="3511"/>
                  </a:cubicBezTo>
                  <a:lnTo>
                    <a:pt x="13182" y="0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9" name="Google Shape;15799;p67"/>
            <p:cNvSpPr/>
            <p:nvPr/>
          </p:nvSpPr>
          <p:spPr>
            <a:xfrm>
              <a:off x="2921525" y="3936889"/>
              <a:ext cx="52898" cy="45352"/>
            </a:xfrm>
            <a:custGeom>
              <a:rect b="b" l="l" r="r" t="t"/>
              <a:pathLst>
                <a:path extrusionOk="0" h="3029" w="3533">
                  <a:moveTo>
                    <a:pt x="2019" y="1"/>
                  </a:moveTo>
                  <a:cubicBezTo>
                    <a:pt x="673" y="1"/>
                    <a:pt x="1" y="1619"/>
                    <a:pt x="947" y="2587"/>
                  </a:cubicBezTo>
                  <a:cubicBezTo>
                    <a:pt x="1259" y="2892"/>
                    <a:pt x="1639" y="3029"/>
                    <a:pt x="2010" y="3029"/>
                  </a:cubicBezTo>
                  <a:cubicBezTo>
                    <a:pt x="2790" y="3029"/>
                    <a:pt x="3533" y="2426"/>
                    <a:pt x="3533" y="1514"/>
                  </a:cubicBezTo>
                  <a:cubicBezTo>
                    <a:pt x="3533" y="673"/>
                    <a:pt x="2860" y="1"/>
                    <a:pt x="201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0" name="Google Shape;15800;p67"/>
            <p:cNvSpPr/>
            <p:nvPr/>
          </p:nvSpPr>
          <p:spPr>
            <a:xfrm>
              <a:off x="2942621" y="3936889"/>
              <a:ext cx="34003" cy="45307"/>
            </a:xfrm>
            <a:custGeom>
              <a:rect b="b" l="l" r="r" t="t"/>
              <a:pathLst>
                <a:path extrusionOk="0" h="3026" w="2271">
                  <a:moveTo>
                    <a:pt x="610" y="1"/>
                  </a:moveTo>
                  <a:cubicBezTo>
                    <a:pt x="400" y="1"/>
                    <a:pt x="189" y="43"/>
                    <a:pt x="0" y="127"/>
                  </a:cubicBezTo>
                  <a:cubicBezTo>
                    <a:pt x="1199" y="652"/>
                    <a:pt x="1199" y="2355"/>
                    <a:pt x="0" y="2902"/>
                  </a:cubicBezTo>
                  <a:cubicBezTo>
                    <a:pt x="197" y="2986"/>
                    <a:pt x="400" y="3026"/>
                    <a:pt x="597" y="3026"/>
                  </a:cubicBezTo>
                  <a:cubicBezTo>
                    <a:pt x="1286" y="3026"/>
                    <a:pt x="1918" y="2548"/>
                    <a:pt x="2082" y="1830"/>
                  </a:cubicBezTo>
                  <a:cubicBezTo>
                    <a:pt x="2271" y="884"/>
                    <a:pt x="1556" y="1"/>
                    <a:pt x="61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1" name="Google Shape;15801;p67"/>
            <p:cNvSpPr/>
            <p:nvPr/>
          </p:nvSpPr>
          <p:spPr>
            <a:xfrm>
              <a:off x="2611459" y="3810655"/>
              <a:ext cx="295288" cy="284163"/>
            </a:xfrm>
            <a:custGeom>
              <a:rect b="b" l="l" r="r" t="t"/>
              <a:pathLst>
                <a:path extrusionOk="0" h="18979" w="19722">
                  <a:moveTo>
                    <a:pt x="10240" y="1"/>
                  </a:moveTo>
                  <a:cubicBezTo>
                    <a:pt x="6392" y="1"/>
                    <a:pt x="2944" y="2313"/>
                    <a:pt x="1472" y="5867"/>
                  </a:cubicBezTo>
                  <a:cubicBezTo>
                    <a:pt x="1" y="9399"/>
                    <a:pt x="821" y="13498"/>
                    <a:pt x="3533" y="16211"/>
                  </a:cubicBezTo>
                  <a:cubicBezTo>
                    <a:pt x="5342" y="18020"/>
                    <a:pt x="7760" y="18978"/>
                    <a:pt x="10224" y="18978"/>
                  </a:cubicBezTo>
                  <a:cubicBezTo>
                    <a:pt x="11454" y="18978"/>
                    <a:pt x="12694" y="18740"/>
                    <a:pt x="13877" y="18250"/>
                  </a:cubicBezTo>
                  <a:cubicBezTo>
                    <a:pt x="17409" y="16778"/>
                    <a:pt x="19721" y="13330"/>
                    <a:pt x="19721" y="9483"/>
                  </a:cubicBezTo>
                  <a:cubicBezTo>
                    <a:pt x="19721" y="4248"/>
                    <a:pt x="15475" y="1"/>
                    <a:pt x="1024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2" name="Google Shape;15802;p67"/>
            <p:cNvSpPr/>
            <p:nvPr/>
          </p:nvSpPr>
          <p:spPr>
            <a:xfrm>
              <a:off x="2744924" y="3810655"/>
              <a:ext cx="166854" cy="284313"/>
            </a:xfrm>
            <a:custGeom>
              <a:rect b="b" l="l" r="r" t="t"/>
              <a:pathLst>
                <a:path extrusionOk="0" h="18989" w="11144">
                  <a:moveTo>
                    <a:pt x="1326" y="1"/>
                  </a:moveTo>
                  <a:cubicBezTo>
                    <a:pt x="884" y="1"/>
                    <a:pt x="442" y="22"/>
                    <a:pt x="1" y="85"/>
                  </a:cubicBezTo>
                  <a:cubicBezTo>
                    <a:pt x="4710" y="737"/>
                    <a:pt x="8200" y="4752"/>
                    <a:pt x="8200" y="9483"/>
                  </a:cubicBezTo>
                  <a:cubicBezTo>
                    <a:pt x="8200" y="14234"/>
                    <a:pt x="4710" y="18250"/>
                    <a:pt x="1" y="18902"/>
                  </a:cubicBezTo>
                  <a:cubicBezTo>
                    <a:pt x="435" y="18960"/>
                    <a:pt x="865" y="18989"/>
                    <a:pt x="1290" y="18989"/>
                  </a:cubicBezTo>
                  <a:cubicBezTo>
                    <a:pt x="6204" y="18989"/>
                    <a:pt x="10417" y="15187"/>
                    <a:pt x="10765" y="10156"/>
                  </a:cubicBezTo>
                  <a:cubicBezTo>
                    <a:pt x="11144" y="4668"/>
                    <a:pt x="6813" y="1"/>
                    <a:pt x="132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3" name="Google Shape;15803;p67"/>
            <p:cNvSpPr/>
            <p:nvPr/>
          </p:nvSpPr>
          <p:spPr>
            <a:xfrm>
              <a:off x="2722900" y="3921467"/>
              <a:ext cx="73036" cy="62540"/>
            </a:xfrm>
            <a:custGeom>
              <a:rect b="b" l="l" r="r" t="t"/>
              <a:pathLst>
                <a:path extrusionOk="0" h="4177" w="4878">
                  <a:moveTo>
                    <a:pt x="2797" y="0"/>
                  </a:moveTo>
                  <a:cubicBezTo>
                    <a:pt x="925" y="0"/>
                    <a:pt x="0" y="2250"/>
                    <a:pt x="1325" y="3554"/>
                  </a:cubicBezTo>
                  <a:cubicBezTo>
                    <a:pt x="1748" y="3984"/>
                    <a:pt x="2272" y="4177"/>
                    <a:pt x="2786" y="4177"/>
                  </a:cubicBezTo>
                  <a:cubicBezTo>
                    <a:pt x="3853" y="4177"/>
                    <a:pt x="4878" y="3345"/>
                    <a:pt x="4878" y="2082"/>
                  </a:cubicBezTo>
                  <a:cubicBezTo>
                    <a:pt x="4878" y="925"/>
                    <a:pt x="3953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4" name="Google Shape;15804;p67"/>
            <p:cNvSpPr/>
            <p:nvPr/>
          </p:nvSpPr>
          <p:spPr>
            <a:xfrm>
              <a:off x="2752800" y="3921467"/>
              <a:ext cx="46295" cy="62540"/>
            </a:xfrm>
            <a:custGeom>
              <a:rect b="b" l="l" r="r" t="t"/>
              <a:pathLst>
                <a:path extrusionOk="0" h="4177" w="3092">
                  <a:moveTo>
                    <a:pt x="800" y="0"/>
                  </a:moveTo>
                  <a:cubicBezTo>
                    <a:pt x="526" y="0"/>
                    <a:pt x="253" y="42"/>
                    <a:pt x="1" y="148"/>
                  </a:cubicBezTo>
                  <a:cubicBezTo>
                    <a:pt x="1746" y="862"/>
                    <a:pt x="1746" y="3322"/>
                    <a:pt x="1" y="4016"/>
                  </a:cubicBezTo>
                  <a:cubicBezTo>
                    <a:pt x="264" y="4125"/>
                    <a:pt x="534" y="4176"/>
                    <a:pt x="799" y="4176"/>
                  </a:cubicBezTo>
                  <a:cubicBezTo>
                    <a:pt x="1758" y="4176"/>
                    <a:pt x="2641" y="3503"/>
                    <a:pt x="2839" y="2481"/>
                  </a:cubicBezTo>
                  <a:cubicBezTo>
                    <a:pt x="3091" y="1199"/>
                    <a:pt x="2103" y="0"/>
                    <a:pt x="800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05" name="Google Shape;15805;p67"/>
          <p:cNvGrpSpPr/>
          <p:nvPr/>
        </p:nvGrpSpPr>
        <p:grpSpPr>
          <a:xfrm>
            <a:off x="3952456" y="1524280"/>
            <a:ext cx="370195" cy="300154"/>
            <a:chOff x="3952456" y="1524280"/>
            <a:chExt cx="370195" cy="300154"/>
          </a:xfrm>
        </p:grpSpPr>
        <p:sp>
          <p:nvSpPr>
            <p:cNvPr id="15806" name="Google Shape;15806;p67"/>
            <p:cNvSpPr/>
            <p:nvPr/>
          </p:nvSpPr>
          <p:spPr>
            <a:xfrm>
              <a:off x="3952456" y="1550482"/>
              <a:ext cx="370195" cy="248064"/>
            </a:xfrm>
            <a:custGeom>
              <a:rect b="b" l="l" r="r" t="t"/>
              <a:pathLst>
                <a:path extrusionOk="0" h="16568" w="24725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90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7" name="Google Shape;15807;p67"/>
            <p:cNvSpPr/>
            <p:nvPr/>
          </p:nvSpPr>
          <p:spPr>
            <a:xfrm>
              <a:off x="3977955" y="1550482"/>
              <a:ext cx="344697" cy="226669"/>
            </a:xfrm>
            <a:custGeom>
              <a:rect b="b" l="l" r="r" t="t"/>
              <a:pathLst>
                <a:path extrusionOk="0" h="15139" w="23022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8" name="Google Shape;15808;p67"/>
            <p:cNvSpPr/>
            <p:nvPr/>
          </p:nvSpPr>
          <p:spPr>
            <a:xfrm>
              <a:off x="3990232" y="1524280"/>
              <a:ext cx="294644" cy="251613"/>
            </a:xfrm>
            <a:custGeom>
              <a:rect b="b" l="l" r="r" t="t"/>
              <a:pathLst>
                <a:path extrusionOk="0" h="16805" w="19679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9" name="Google Shape;15809;p67"/>
            <p:cNvSpPr/>
            <p:nvPr/>
          </p:nvSpPr>
          <p:spPr>
            <a:xfrm>
              <a:off x="4003138" y="1524430"/>
              <a:ext cx="281738" cy="230367"/>
            </a:xfrm>
            <a:custGeom>
              <a:rect b="b" l="l" r="r" t="t"/>
              <a:pathLst>
                <a:path extrusionOk="0" h="15386" w="18817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0" name="Google Shape;15810;p67"/>
            <p:cNvSpPr/>
            <p:nvPr/>
          </p:nvSpPr>
          <p:spPr>
            <a:xfrm>
              <a:off x="4137547" y="1524280"/>
              <a:ext cx="147329" cy="230517"/>
            </a:xfrm>
            <a:custGeom>
              <a:rect b="b" l="l" r="r" t="t"/>
              <a:pathLst>
                <a:path extrusionOk="0" h="15396" w="984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1" name="Google Shape;15811;p67"/>
            <p:cNvSpPr/>
            <p:nvPr/>
          </p:nvSpPr>
          <p:spPr>
            <a:xfrm>
              <a:off x="4137547" y="1766430"/>
              <a:ext cx="25828" cy="58003"/>
            </a:xfrm>
            <a:custGeom>
              <a:rect b="b" l="l" r="r" t="t"/>
              <a:pathLst>
                <a:path extrusionOk="0" h="3874" w="1725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815" name="Shape 15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6" name="Google Shape;15816;p68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17" name="Google Shape;15817;p68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818" name="Google Shape;15818;p68"/>
          <p:cNvGrpSpPr/>
          <p:nvPr/>
        </p:nvGrpSpPr>
        <p:grpSpPr>
          <a:xfrm>
            <a:off x="908482" y="1502585"/>
            <a:ext cx="257112" cy="362808"/>
            <a:chOff x="908482" y="1502585"/>
            <a:chExt cx="257112" cy="362808"/>
          </a:xfrm>
        </p:grpSpPr>
        <p:sp>
          <p:nvSpPr>
            <p:cNvPr id="15819" name="Google Shape;15819;p68"/>
            <p:cNvSpPr/>
            <p:nvPr/>
          </p:nvSpPr>
          <p:spPr>
            <a:xfrm>
              <a:off x="908482" y="1526088"/>
              <a:ext cx="257112" cy="339305"/>
            </a:xfrm>
            <a:custGeom>
              <a:rect b="b" l="l" r="r" t="t"/>
              <a:pathLst>
                <a:path extrusionOk="0" h="12921" w="9791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0" name="Google Shape;15820;p68"/>
            <p:cNvSpPr/>
            <p:nvPr/>
          </p:nvSpPr>
          <p:spPr>
            <a:xfrm>
              <a:off x="920036" y="1526088"/>
              <a:ext cx="234003" cy="315671"/>
            </a:xfrm>
            <a:custGeom>
              <a:rect b="b" l="l" r="r" t="t"/>
              <a:pathLst>
                <a:path extrusionOk="0" h="12021" w="8911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1" name="Google Shape;15821;p68"/>
            <p:cNvSpPr/>
            <p:nvPr/>
          </p:nvSpPr>
          <p:spPr>
            <a:xfrm>
              <a:off x="931853" y="1549459"/>
              <a:ext cx="210631" cy="280746"/>
            </a:xfrm>
            <a:custGeom>
              <a:rect b="b" l="l" r="r" t="t"/>
              <a:pathLst>
                <a:path extrusionOk="0" h="10691" w="8021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2" name="Google Shape;15822;p68"/>
            <p:cNvSpPr/>
            <p:nvPr/>
          </p:nvSpPr>
          <p:spPr>
            <a:xfrm>
              <a:off x="984373" y="1502585"/>
              <a:ext cx="105329" cy="52678"/>
            </a:xfrm>
            <a:custGeom>
              <a:rect b="b" l="l" r="r" t="t"/>
              <a:pathLst>
                <a:path extrusionOk="0" h="2006" w="4011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3" name="Google Shape;15823;p68"/>
            <p:cNvSpPr/>
            <p:nvPr/>
          </p:nvSpPr>
          <p:spPr>
            <a:xfrm>
              <a:off x="964022" y="1663559"/>
              <a:ext cx="29175" cy="29175"/>
            </a:xfrm>
            <a:custGeom>
              <a:rect b="b" l="l" r="r" t="t"/>
              <a:pathLst>
                <a:path extrusionOk="0" h="1111" w="1111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4" name="Google Shape;15824;p68"/>
            <p:cNvSpPr/>
            <p:nvPr/>
          </p:nvSpPr>
          <p:spPr>
            <a:xfrm>
              <a:off x="964022" y="1716079"/>
              <a:ext cx="29175" cy="29437"/>
            </a:xfrm>
            <a:custGeom>
              <a:rect b="b" l="l" r="r" t="t"/>
              <a:pathLst>
                <a:path extrusionOk="0" h="1121" w="1111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5" name="Google Shape;15825;p68"/>
            <p:cNvSpPr/>
            <p:nvPr/>
          </p:nvSpPr>
          <p:spPr>
            <a:xfrm>
              <a:off x="964022" y="1768862"/>
              <a:ext cx="29175" cy="29175"/>
            </a:xfrm>
            <a:custGeom>
              <a:rect b="b" l="l" r="r" t="t"/>
              <a:pathLst>
                <a:path extrusionOk="0" h="1111" w="1111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6" name="Google Shape;15826;p68"/>
            <p:cNvSpPr/>
            <p:nvPr/>
          </p:nvSpPr>
          <p:spPr>
            <a:xfrm>
              <a:off x="1005985" y="1660539"/>
              <a:ext cx="68145" cy="11843"/>
            </a:xfrm>
            <a:custGeom>
              <a:rect b="b" l="l" r="r" t="t"/>
              <a:pathLst>
                <a:path extrusionOk="0" h="451" w="259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7" name="Google Shape;15827;p68"/>
            <p:cNvSpPr/>
            <p:nvPr/>
          </p:nvSpPr>
          <p:spPr>
            <a:xfrm>
              <a:off x="1005985" y="1683910"/>
              <a:ext cx="109110" cy="11843"/>
            </a:xfrm>
            <a:custGeom>
              <a:rect b="b" l="l" r="r" t="t"/>
              <a:pathLst>
                <a:path extrusionOk="0" h="451" w="415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8" name="Google Shape;15828;p68"/>
            <p:cNvSpPr/>
            <p:nvPr/>
          </p:nvSpPr>
          <p:spPr>
            <a:xfrm>
              <a:off x="1005985" y="1713322"/>
              <a:ext cx="68145" cy="11581"/>
            </a:xfrm>
            <a:custGeom>
              <a:rect b="b" l="l" r="r" t="t"/>
              <a:pathLst>
                <a:path extrusionOk="0" h="441" w="259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9" name="Google Shape;15829;p68"/>
            <p:cNvSpPr/>
            <p:nvPr/>
          </p:nvSpPr>
          <p:spPr>
            <a:xfrm>
              <a:off x="1005985" y="1736693"/>
              <a:ext cx="109110" cy="11581"/>
            </a:xfrm>
            <a:custGeom>
              <a:rect b="b" l="l" r="r" t="t"/>
              <a:pathLst>
                <a:path extrusionOk="0" h="441" w="415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0" name="Google Shape;15830;p68"/>
            <p:cNvSpPr/>
            <p:nvPr/>
          </p:nvSpPr>
          <p:spPr>
            <a:xfrm>
              <a:off x="1005985" y="1765842"/>
              <a:ext cx="68145" cy="11843"/>
            </a:xfrm>
            <a:custGeom>
              <a:rect b="b" l="l" r="r" t="t"/>
              <a:pathLst>
                <a:path extrusionOk="0" h="451" w="259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1" name="Google Shape;15831;p68"/>
            <p:cNvSpPr/>
            <p:nvPr/>
          </p:nvSpPr>
          <p:spPr>
            <a:xfrm>
              <a:off x="1005985" y="1789213"/>
              <a:ext cx="109110" cy="11843"/>
            </a:xfrm>
            <a:custGeom>
              <a:rect b="b" l="l" r="r" t="t"/>
              <a:pathLst>
                <a:path extrusionOk="0" h="451" w="415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2" name="Google Shape;15832;p68"/>
            <p:cNvSpPr/>
            <p:nvPr/>
          </p:nvSpPr>
          <p:spPr>
            <a:xfrm>
              <a:off x="1005985" y="1572831"/>
              <a:ext cx="103333" cy="11843"/>
            </a:xfrm>
            <a:custGeom>
              <a:rect b="b" l="l" r="r" t="t"/>
              <a:pathLst>
                <a:path extrusionOk="0" h="451" w="393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3" name="Google Shape;15833;p68"/>
            <p:cNvSpPr/>
            <p:nvPr/>
          </p:nvSpPr>
          <p:spPr>
            <a:xfrm>
              <a:off x="959243" y="1625613"/>
              <a:ext cx="155853" cy="11581"/>
            </a:xfrm>
            <a:custGeom>
              <a:rect b="b" l="l" r="r" t="t"/>
              <a:pathLst>
                <a:path extrusionOk="0" h="441" w="5935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4" name="Google Shape;15834;p68"/>
            <p:cNvSpPr/>
            <p:nvPr/>
          </p:nvSpPr>
          <p:spPr>
            <a:xfrm>
              <a:off x="1005985" y="1596202"/>
              <a:ext cx="27179" cy="11843"/>
            </a:xfrm>
            <a:custGeom>
              <a:rect b="b" l="l" r="r" t="t"/>
              <a:pathLst>
                <a:path extrusionOk="0" h="451" w="1035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5" name="Google Shape;15835;p68"/>
            <p:cNvSpPr/>
            <p:nvPr/>
          </p:nvSpPr>
          <p:spPr>
            <a:xfrm>
              <a:off x="1040911" y="1596202"/>
              <a:ext cx="38996" cy="11843"/>
            </a:xfrm>
            <a:custGeom>
              <a:rect b="b" l="l" r="r" t="t"/>
              <a:pathLst>
                <a:path extrusionOk="0" h="451" w="1485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6" name="Google Shape;15836;p68"/>
            <p:cNvSpPr/>
            <p:nvPr/>
          </p:nvSpPr>
          <p:spPr>
            <a:xfrm>
              <a:off x="961002" y="1572831"/>
              <a:ext cx="35215" cy="35215"/>
            </a:xfrm>
            <a:custGeom>
              <a:rect b="b" l="l" r="r" t="t"/>
              <a:pathLst>
                <a:path extrusionOk="0" h="1341" w="1341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7" name="Google Shape;15837;p68"/>
            <p:cNvSpPr/>
            <p:nvPr/>
          </p:nvSpPr>
          <p:spPr>
            <a:xfrm>
              <a:off x="984373" y="1543682"/>
              <a:ext cx="105329" cy="11581"/>
            </a:xfrm>
            <a:custGeom>
              <a:rect b="b" l="l" r="r" t="t"/>
              <a:pathLst>
                <a:path extrusionOk="0" h="441" w="4011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8" name="Google Shape;15838;p68"/>
            <p:cNvSpPr/>
            <p:nvPr/>
          </p:nvSpPr>
          <p:spPr>
            <a:xfrm>
              <a:off x="969799" y="1581628"/>
              <a:ext cx="17620" cy="17620"/>
            </a:xfrm>
            <a:custGeom>
              <a:rect b="b" l="l" r="r" t="t"/>
              <a:pathLst>
                <a:path extrusionOk="0" h="671" w="671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39" name="Google Shape;15839;p68"/>
          <p:cNvGrpSpPr/>
          <p:nvPr/>
        </p:nvGrpSpPr>
        <p:grpSpPr>
          <a:xfrm>
            <a:off x="1303537" y="1502716"/>
            <a:ext cx="362939" cy="362677"/>
            <a:chOff x="1303537" y="1502716"/>
            <a:chExt cx="362939" cy="362677"/>
          </a:xfrm>
        </p:grpSpPr>
        <p:sp>
          <p:nvSpPr>
            <p:cNvPr id="15840" name="Google Shape;15840;p68"/>
            <p:cNvSpPr/>
            <p:nvPr/>
          </p:nvSpPr>
          <p:spPr>
            <a:xfrm>
              <a:off x="1426697" y="1695727"/>
              <a:ext cx="116883" cy="99552"/>
            </a:xfrm>
            <a:custGeom>
              <a:rect b="b" l="l" r="r" t="t"/>
              <a:pathLst>
                <a:path extrusionOk="0" h="3791" w="4451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1" name="Google Shape;15841;p68"/>
            <p:cNvSpPr/>
            <p:nvPr/>
          </p:nvSpPr>
          <p:spPr>
            <a:xfrm>
              <a:off x="1464643" y="1695727"/>
              <a:ext cx="40992" cy="17620"/>
            </a:xfrm>
            <a:custGeom>
              <a:rect b="b" l="l" r="r" t="t"/>
              <a:pathLst>
                <a:path extrusionOk="0" h="671" w="1561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2" name="Google Shape;15842;p68"/>
            <p:cNvSpPr/>
            <p:nvPr/>
          </p:nvSpPr>
          <p:spPr>
            <a:xfrm>
              <a:off x="1426697" y="1710538"/>
              <a:ext cx="116883" cy="84741"/>
            </a:xfrm>
            <a:custGeom>
              <a:rect b="b" l="l" r="r" t="t"/>
              <a:pathLst>
                <a:path extrusionOk="0" h="3227" w="4451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3" name="Google Shape;15843;p68"/>
            <p:cNvSpPr/>
            <p:nvPr/>
          </p:nvSpPr>
          <p:spPr>
            <a:xfrm>
              <a:off x="1444291" y="1613796"/>
              <a:ext cx="29437" cy="64363"/>
            </a:xfrm>
            <a:custGeom>
              <a:rect b="b" l="l" r="r" t="t"/>
              <a:pathLst>
                <a:path extrusionOk="0" h="2451" w="1121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4" name="Google Shape;15844;p68"/>
            <p:cNvSpPr/>
            <p:nvPr/>
          </p:nvSpPr>
          <p:spPr>
            <a:xfrm>
              <a:off x="1456108" y="1608019"/>
              <a:ext cx="69878" cy="70140"/>
            </a:xfrm>
            <a:custGeom>
              <a:rect b="b" l="l" r="r" t="t"/>
              <a:pathLst>
                <a:path extrusionOk="0" h="2671" w="2661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5" name="Google Shape;15845;p68"/>
            <p:cNvSpPr/>
            <p:nvPr/>
          </p:nvSpPr>
          <p:spPr>
            <a:xfrm>
              <a:off x="1450068" y="1637168"/>
              <a:ext cx="70140" cy="64363"/>
            </a:xfrm>
            <a:custGeom>
              <a:rect b="b" l="l" r="r" t="t"/>
              <a:pathLst>
                <a:path extrusionOk="0" h="2451" w="2671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6" name="Google Shape;15846;p68"/>
            <p:cNvSpPr/>
            <p:nvPr/>
          </p:nvSpPr>
          <p:spPr>
            <a:xfrm>
              <a:off x="1450068" y="1637168"/>
              <a:ext cx="70140" cy="63103"/>
            </a:xfrm>
            <a:custGeom>
              <a:rect b="b" l="l" r="r" t="t"/>
              <a:pathLst>
                <a:path extrusionOk="0" h="2403" w="2671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7" name="Google Shape;15847;p68"/>
            <p:cNvSpPr/>
            <p:nvPr/>
          </p:nvSpPr>
          <p:spPr>
            <a:xfrm>
              <a:off x="1426697" y="1725638"/>
              <a:ext cx="23398" cy="69642"/>
            </a:xfrm>
            <a:custGeom>
              <a:rect b="b" l="l" r="r" t="t"/>
              <a:pathLst>
                <a:path extrusionOk="0" h="2652" w="891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8" name="Google Shape;15848;p68"/>
            <p:cNvSpPr/>
            <p:nvPr/>
          </p:nvSpPr>
          <p:spPr>
            <a:xfrm>
              <a:off x="1520182" y="1725638"/>
              <a:ext cx="23398" cy="69642"/>
            </a:xfrm>
            <a:custGeom>
              <a:rect b="b" l="l" r="r" t="t"/>
              <a:pathLst>
                <a:path extrusionOk="0" h="2652" w="891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9" name="Google Shape;15849;p68"/>
            <p:cNvSpPr/>
            <p:nvPr/>
          </p:nvSpPr>
          <p:spPr>
            <a:xfrm>
              <a:off x="1303537" y="1502716"/>
              <a:ext cx="362939" cy="362677"/>
            </a:xfrm>
            <a:custGeom>
              <a:rect b="b" l="l" r="r" t="t"/>
              <a:pathLst>
                <a:path extrusionOk="0" h="13811" w="13821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0" name="Google Shape;15850;p68"/>
            <p:cNvSpPr/>
            <p:nvPr/>
          </p:nvSpPr>
          <p:spPr>
            <a:xfrm>
              <a:off x="1346262" y="1555236"/>
              <a:ext cx="267694" cy="257742"/>
            </a:xfrm>
            <a:custGeom>
              <a:rect b="b" l="l" r="r" t="t"/>
              <a:pathLst>
                <a:path extrusionOk="0" h="9815" w="10194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51" name="Google Shape;15851;p68"/>
          <p:cNvGrpSpPr/>
          <p:nvPr/>
        </p:nvGrpSpPr>
        <p:grpSpPr>
          <a:xfrm>
            <a:off x="1751901" y="1502716"/>
            <a:ext cx="362677" cy="362677"/>
            <a:chOff x="1751901" y="1502716"/>
            <a:chExt cx="362677" cy="362677"/>
          </a:xfrm>
        </p:grpSpPr>
        <p:sp>
          <p:nvSpPr>
            <p:cNvPr id="15852" name="Google Shape;15852;p68"/>
            <p:cNvSpPr/>
            <p:nvPr/>
          </p:nvSpPr>
          <p:spPr>
            <a:xfrm>
              <a:off x="1751901" y="1502716"/>
              <a:ext cx="362677" cy="362677"/>
            </a:xfrm>
            <a:custGeom>
              <a:rect b="b" l="l" r="r" t="t"/>
              <a:pathLst>
                <a:path extrusionOk="0" h="13811" w="13811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3" name="Google Shape;15853;p68"/>
            <p:cNvSpPr/>
            <p:nvPr/>
          </p:nvSpPr>
          <p:spPr>
            <a:xfrm>
              <a:off x="1779027" y="1529843"/>
              <a:ext cx="308397" cy="308397"/>
            </a:xfrm>
            <a:custGeom>
              <a:rect b="b" l="l" r="r" t="t"/>
              <a:pathLst>
                <a:path extrusionOk="0" h="11744" w="11744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4" name="Google Shape;15854;p68"/>
            <p:cNvSpPr/>
            <p:nvPr/>
          </p:nvSpPr>
          <p:spPr>
            <a:xfrm>
              <a:off x="1927816" y="1551035"/>
              <a:ext cx="10845" cy="138416"/>
            </a:xfrm>
            <a:custGeom>
              <a:rect b="b" l="l" r="r" t="t"/>
              <a:pathLst>
                <a:path extrusionOk="0" h="5271" w="413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5" name="Google Shape;15855;p68"/>
            <p:cNvSpPr/>
            <p:nvPr/>
          </p:nvSpPr>
          <p:spPr>
            <a:xfrm>
              <a:off x="1925821" y="1678632"/>
              <a:ext cx="142014" cy="10819"/>
            </a:xfrm>
            <a:custGeom>
              <a:rect b="b" l="l" r="r" t="t"/>
              <a:pathLst>
                <a:path extrusionOk="0" h="412" w="5408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6" name="Google Shape;15856;p68"/>
            <p:cNvSpPr/>
            <p:nvPr/>
          </p:nvSpPr>
          <p:spPr>
            <a:xfrm>
              <a:off x="1816999" y="1567789"/>
              <a:ext cx="288020" cy="270215"/>
            </a:xfrm>
            <a:custGeom>
              <a:rect b="b" l="l" r="r" t="t"/>
              <a:pathLst>
                <a:path extrusionOk="0" h="10290" w="10968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7" name="Google Shape;15857;p68"/>
            <p:cNvSpPr/>
            <p:nvPr/>
          </p:nvSpPr>
          <p:spPr>
            <a:xfrm>
              <a:off x="1798644" y="1678632"/>
              <a:ext cx="22400" cy="10819"/>
            </a:xfrm>
            <a:custGeom>
              <a:rect b="b" l="l" r="r" t="t"/>
              <a:pathLst>
                <a:path extrusionOk="0" h="412" w="853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8" name="Google Shape;15858;p68"/>
            <p:cNvSpPr/>
            <p:nvPr/>
          </p:nvSpPr>
          <p:spPr>
            <a:xfrm>
              <a:off x="1927816" y="1798063"/>
              <a:ext cx="10845" cy="18828"/>
            </a:xfrm>
            <a:custGeom>
              <a:rect b="b" l="l" r="r" t="t"/>
              <a:pathLst>
                <a:path extrusionOk="0" h="717" w="413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9" name="Google Shape;15859;p68"/>
            <p:cNvSpPr/>
            <p:nvPr/>
          </p:nvSpPr>
          <p:spPr>
            <a:xfrm>
              <a:off x="1835486" y="1588508"/>
              <a:ext cx="20667" cy="16518"/>
            </a:xfrm>
            <a:custGeom>
              <a:rect b="b" l="l" r="r" t="t"/>
              <a:pathLst>
                <a:path extrusionOk="0" h="629" w="787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0" name="Google Shape;15860;p68"/>
            <p:cNvSpPr/>
            <p:nvPr/>
          </p:nvSpPr>
          <p:spPr>
            <a:xfrm>
              <a:off x="2009958" y="1763189"/>
              <a:ext cx="20667" cy="16491"/>
            </a:xfrm>
            <a:custGeom>
              <a:rect b="b" l="l" r="r" t="t"/>
              <a:pathLst>
                <a:path extrusionOk="0" h="628" w="787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1" name="Google Shape;15861;p68"/>
            <p:cNvSpPr/>
            <p:nvPr/>
          </p:nvSpPr>
          <p:spPr>
            <a:xfrm>
              <a:off x="2010247" y="1588193"/>
              <a:ext cx="21113" cy="16833"/>
            </a:xfrm>
            <a:custGeom>
              <a:rect b="b" l="l" r="r" t="t"/>
              <a:pathLst>
                <a:path extrusionOk="0" h="641" w="804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2" name="Google Shape;15862;p68"/>
            <p:cNvSpPr/>
            <p:nvPr/>
          </p:nvSpPr>
          <p:spPr>
            <a:xfrm>
              <a:off x="1835591" y="1762927"/>
              <a:ext cx="20719" cy="16754"/>
            </a:xfrm>
            <a:custGeom>
              <a:rect b="b" l="l" r="r" t="t"/>
              <a:pathLst>
                <a:path extrusionOk="0" h="638" w="789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3" name="Google Shape;15863;p68"/>
            <p:cNvSpPr/>
            <p:nvPr/>
          </p:nvSpPr>
          <p:spPr>
            <a:xfrm>
              <a:off x="1808018" y="1628581"/>
              <a:ext cx="22820" cy="14128"/>
            </a:xfrm>
            <a:custGeom>
              <a:rect b="b" l="l" r="r" t="t"/>
              <a:pathLst>
                <a:path extrusionOk="0" h="538" w="869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4" name="Google Shape;15864;p68"/>
            <p:cNvSpPr/>
            <p:nvPr/>
          </p:nvSpPr>
          <p:spPr>
            <a:xfrm>
              <a:off x="2035194" y="1725139"/>
              <a:ext cx="23004" cy="14102"/>
            </a:xfrm>
            <a:custGeom>
              <a:rect b="b" l="l" r="r" t="t"/>
              <a:pathLst>
                <a:path extrusionOk="0" h="537" w="876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5" name="Google Shape;15865;p68"/>
            <p:cNvSpPr/>
            <p:nvPr/>
          </p:nvSpPr>
          <p:spPr>
            <a:xfrm>
              <a:off x="1973299" y="1561276"/>
              <a:ext cx="16649" cy="18119"/>
            </a:xfrm>
            <a:custGeom>
              <a:rect b="b" l="l" r="r" t="t"/>
              <a:pathLst>
                <a:path extrusionOk="0" h="690" w="634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6" name="Google Shape;15866;p68"/>
            <p:cNvSpPr/>
            <p:nvPr/>
          </p:nvSpPr>
          <p:spPr>
            <a:xfrm>
              <a:off x="1876557" y="1788557"/>
              <a:ext cx="16623" cy="18277"/>
            </a:xfrm>
            <a:custGeom>
              <a:rect b="b" l="l" r="r" t="t"/>
              <a:pathLst>
                <a:path extrusionOk="0" h="696" w="633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7" name="Google Shape;15867;p68"/>
            <p:cNvSpPr/>
            <p:nvPr/>
          </p:nvSpPr>
          <p:spPr>
            <a:xfrm>
              <a:off x="1878710" y="1560541"/>
              <a:ext cx="15966" cy="18093"/>
            </a:xfrm>
            <a:custGeom>
              <a:rect b="b" l="l" r="r" t="t"/>
              <a:pathLst>
                <a:path extrusionOk="0" h="689" w="608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8" name="Google Shape;15868;p68"/>
            <p:cNvSpPr/>
            <p:nvPr/>
          </p:nvSpPr>
          <p:spPr>
            <a:xfrm>
              <a:off x="1971014" y="1789292"/>
              <a:ext cx="16386" cy="18277"/>
            </a:xfrm>
            <a:custGeom>
              <a:rect b="b" l="l" r="r" t="t"/>
              <a:pathLst>
                <a:path extrusionOk="0" h="696" w="624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9" name="Google Shape;15869;p68"/>
            <p:cNvSpPr/>
            <p:nvPr/>
          </p:nvSpPr>
          <p:spPr>
            <a:xfrm>
              <a:off x="2036375" y="1630734"/>
              <a:ext cx="22951" cy="13997"/>
            </a:xfrm>
            <a:custGeom>
              <a:rect b="b" l="l" r="r" t="t"/>
              <a:pathLst>
                <a:path extrusionOk="0" h="533" w="874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0" name="Google Shape;15870;p68"/>
            <p:cNvSpPr/>
            <p:nvPr/>
          </p:nvSpPr>
          <p:spPr>
            <a:xfrm>
              <a:off x="1807441" y="1723143"/>
              <a:ext cx="22846" cy="14075"/>
            </a:xfrm>
            <a:custGeom>
              <a:rect b="b" l="l" r="r" t="t"/>
              <a:pathLst>
                <a:path extrusionOk="0" h="536" w="87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71" name="Google Shape;15871;p68"/>
          <p:cNvGrpSpPr/>
          <p:nvPr/>
        </p:nvGrpSpPr>
        <p:grpSpPr>
          <a:xfrm>
            <a:off x="3095178" y="1502716"/>
            <a:ext cx="334290" cy="362677"/>
            <a:chOff x="3095178" y="1502716"/>
            <a:chExt cx="334290" cy="362677"/>
          </a:xfrm>
        </p:grpSpPr>
        <p:sp>
          <p:nvSpPr>
            <p:cNvPr id="15872" name="Google Shape;15872;p68"/>
            <p:cNvSpPr/>
            <p:nvPr/>
          </p:nvSpPr>
          <p:spPr>
            <a:xfrm>
              <a:off x="3125351" y="1502716"/>
              <a:ext cx="304117" cy="304117"/>
            </a:xfrm>
            <a:custGeom>
              <a:rect b="b" l="l" r="r" t="t"/>
              <a:pathLst>
                <a:path extrusionOk="0" h="11581" w="11581">
                  <a:moveTo>
                    <a:pt x="5790" y="0"/>
                  </a:moveTo>
                  <a:cubicBezTo>
                    <a:pt x="2594" y="0"/>
                    <a:pt x="0" y="2594"/>
                    <a:pt x="0" y="5790"/>
                  </a:cubicBezTo>
                  <a:cubicBezTo>
                    <a:pt x="0" y="8987"/>
                    <a:pt x="2594" y="11580"/>
                    <a:pt x="5790" y="11580"/>
                  </a:cubicBezTo>
                  <a:cubicBezTo>
                    <a:pt x="8987" y="11580"/>
                    <a:pt x="11580" y="8987"/>
                    <a:pt x="11580" y="5790"/>
                  </a:cubicBezTo>
                  <a:cubicBezTo>
                    <a:pt x="11580" y="2594"/>
                    <a:pt x="8987" y="0"/>
                    <a:pt x="5790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3" name="Google Shape;15873;p68"/>
            <p:cNvSpPr/>
            <p:nvPr/>
          </p:nvSpPr>
          <p:spPr>
            <a:xfrm>
              <a:off x="3095178" y="1505973"/>
              <a:ext cx="289306" cy="300887"/>
            </a:xfrm>
            <a:custGeom>
              <a:rect b="b" l="l" r="r" t="t"/>
              <a:pathLst>
                <a:path extrusionOk="0" h="11458" w="11017">
                  <a:moveTo>
                    <a:pt x="5752" y="1"/>
                  </a:moveTo>
                  <a:cubicBezTo>
                    <a:pt x="1963" y="785"/>
                    <a:pt x="1" y="5006"/>
                    <a:pt x="1838" y="8413"/>
                  </a:cubicBezTo>
                  <a:cubicBezTo>
                    <a:pt x="2909" y="10399"/>
                    <a:pt x="4916" y="11458"/>
                    <a:pt x="6949" y="11458"/>
                  </a:cubicBezTo>
                  <a:cubicBezTo>
                    <a:pt x="8403" y="11458"/>
                    <a:pt x="9870" y="10915"/>
                    <a:pt x="11016" y="9781"/>
                  </a:cubicBezTo>
                  <a:lnTo>
                    <a:pt x="11016" y="9781"/>
                  </a:lnTo>
                  <a:cubicBezTo>
                    <a:pt x="10624" y="9858"/>
                    <a:pt x="10231" y="9896"/>
                    <a:pt x="9839" y="9896"/>
                  </a:cubicBezTo>
                  <a:cubicBezTo>
                    <a:pt x="7485" y="9896"/>
                    <a:pt x="5370" y="8480"/>
                    <a:pt x="4480" y="6317"/>
                  </a:cubicBezTo>
                  <a:cubicBezTo>
                    <a:pt x="3580" y="4145"/>
                    <a:pt x="4087" y="1647"/>
                    <a:pt x="57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4" name="Google Shape;15874;p68"/>
            <p:cNvSpPr/>
            <p:nvPr/>
          </p:nvSpPr>
          <p:spPr>
            <a:xfrm>
              <a:off x="3125351" y="1503215"/>
              <a:ext cx="303854" cy="303356"/>
            </a:xfrm>
            <a:custGeom>
              <a:rect b="b" l="l" r="r" t="t"/>
              <a:pathLst>
                <a:path extrusionOk="0" h="11552" w="11571">
                  <a:moveTo>
                    <a:pt x="5570" y="2881"/>
                  </a:moveTo>
                  <a:lnTo>
                    <a:pt x="5570" y="5551"/>
                  </a:lnTo>
                  <a:lnTo>
                    <a:pt x="2230" y="5551"/>
                  </a:lnTo>
                  <a:cubicBezTo>
                    <a:pt x="2240" y="4642"/>
                    <a:pt x="2402" y="3733"/>
                    <a:pt x="2708" y="2881"/>
                  </a:cubicBezTo>
                  <a:close/>
                  <a:moveTo>
                    <a:pt x="8872" y="2881"/>
                  </a:moveTo>
                  <a:cubicBezTo>
                    <a:pt x="9168" y="3733"/>
                    <a:pt x="9331" y="4642"/>
                    <a:pt x="9350" y="5551"/>
                  </a:cubicBezTo>
                  <a:lnTo>
                    <a:pt x="6010" y="5551"/>
                  </a:lnTo>
                  <a:lnTo>
                    <a:pt x="6010" y="2881"/>
                  </a:lnTo>
                  <a:close/>
                  <a:moveTo>
                    <a:pt x="5560" y="5991"/>
                  </a:moveTo>
                  <a:lnTo>
                    <a:pt x="5560" y="8671"/>
                  </a:lnTo>
                  <a:lnTo>
                    <a:pt x="2708" y="8671"/>
                  </a:lnTo>
                  <a:cubicBezTo>
                    <a:pt x="2402" y="7810"/>
                    <a:pt x="2240" y="6901"/>
                    <a:pt x="2230" y="5991"/>
                  </a:cubicBezTo>
                  <a:close/>
                  <a:moveTo>
                    <a:pt x="9350" y="5991"/>
                  </a:moveTo>
                  <a:cubicBezTo>
                    <a:pt x="9331" y="6901"/>
                    <a:pt x="9168" y="7810"/>
                    <a:pt x="8872" y="8671"/>
                  </a:cubicBezTo>
                  <a:lnTo>
                    <a:pt x="8872" y="8661"/>
                  </a:lnTo>
                  <a:lnTo>
                    <a:pt x="6010" y="8661"/>
                  </a:lnTo>
                  <a:lnTo>
                    <a:pt x="6010" y="5991"/>
                  </a:lnTo>
                  <a:close/>
                  <a:moveTo>
                    <a:pt x="5570" y="0"/>
                  </a:moveTo>
                  <a:lnTo>
                    <a:pt x="5570" y="2431"/>
                  </a:lnTo>
                  <a:lnTo>
                    <a:pt x="2881" y="2431"/>
                  </a:lnTo>
                  <a:cubicBezTo>
                    <a:pt x="3484" y="1044"/>
                    <a:pt x="4460" y="106"/>
                    <a:pt x="5570" y="0"/>
                  </a:cubicBezTo>
                  <a:lnTo>
                    <a:pt x="5570" y="0"/>
                  </a:lnTo>
                  <a:cubicBezTo>
                    <a:pt x="4977" y="20"/>
                    <a:pt x="4402" y="125"/>
                    <a:pt x="3847" y="316"/>
                  </a:cubicBezTo>
                  <a:cubicBezTo>
                    <a:pt x="3264" y="823"/>
                    <a:pt x="2766" y="1551"/>
                    <a:pt x="2412" y="2431"/>
                  </a:cubicBezTo>
                  <a:lnTo>
                    <a:pt x="1062" y="2431"/>
                  </a:lnTo>
                  <a:cubicBezTo>
                    <a:pt x="957" y="2575"/>
                    <a:pt x="861" y="2718"/>
                    <a:pt x="775" y="2871"/>
                  </a:cubicBezTo>
                  <a:lnTo>
                    <a:pt x="2240" y="2871"/>
                  </a:lnTo>
                  <a:cubicBezTo>
                    <a:pt x="1952" y="3742"/>
                    <a:pt x="1799" y="4642"/>
                    <a:pt x="1780" y="5551"/>
                  </a:cubicBezTo>
                  <a:lnTo>
                    <a:pt x="0" y="5551"/>
                  </a:lnTo>
                  <a:lnTo>
                    <a:pt x="0" y="5771"/>
                  </a:lnTo>
                  <a:lnTo>
                    <a:pt x="0" y="5991"/>
                  </a:lnTo>
                  <a:lnTo>
                    <a:pt x="1780" y="5991"/>
                  </a:lnTo>
                  <a:cubicBezTo>
                    <a:pt x="1799" y="6901"/>
                    <a:pt x="1952" y="7800"/>
                    <a:pt x="2240" y="8661"/>
                  </a:cubicBezTo>
                  <a:lnTo>
                    <a:pt x="775" y="8661"/>
                  </a:lnTo>
                  <a:cubicBezTo>
                    <a:pt x="861" y="8815"/>
                    <a:pt x="957" y="8968"/>
                    <a:pt x="1062" y="9111"/>
                  </a:cubicBezTo>
                  <a:lnTo>
                    <a:pt x="2412" y="9111"/>
                  </a:lnTo>
                  <a:cubicBezTo>
                    <a:pt x="2766" y="9992"/>
                    <a:pt x="3264" y="10719"/>
                    <a:pt x="3847" y="11226"/>
                  </a:cubicBezTo>
                  <a:cubicBezTo>
                    <a:pt x="4398" y="11416"/>
                    <a:pt x="4968" y="11531"/>
                    <a:pt x="5556" y="11551"/>
                  </a:cubicBezTo>
                  <a:lnTo>
                    <a:pt x="5556" y="11551"/>
                  </a:lnTo>
                  <a:cubicBezTo>
                    <a:pt x="4457" y="11434"/>
                    <a:pt x="3483" y="10497"/>
                    <a:pt x="2881" y="9111"/>
                  </a:cubicBezTo>
                  <a:lnTo>
                    <a:pt x="5560" y="9111"/>
                  </a:lnTo>
                  <a:lnTo>
                    <a:pt x="5560" y="11551"/>
                  </a:lnTo>
                  <a:lnTo>
                    <a:pt x="5560" y="11551"/>
                  </a:lnTo>
                  <a:cubicBezTo>
                    <a:pt x="5559" y="11551"/>
                    <a:pt x="5557" y="11551"/>
                    <a:pt x="5556" y="11551"/>
                  </a:cubicBezTo>
                  <a:lnTo>
                    <a:pt x="5556" y="11551"/>
                  </a:lnTo>
                  <a:cubicBezTo>
                    <a:pt x="5557" y="11551"/>
                    <a:pt x="5559" y="11552"/>
                    <a:pt x="5560" y="11552"/>
                  </a:cubicBezTo>
                  <a:lnTo>
                    <a:pt x="5560" y="11551"/>
                  </a:lnTo>
                  <a:lnTo>
                    <a:pt x="5560" y="11551"/>
                  </a:lnTo>
                  <a:cubicBezTo>
                    <a:pt x="5564" y="11552"/>
                    <a:pt x="5567" y="11552"/>
                    <a:pt x="5570" y="11552"/>
                  </a:cubicBezTo>
                  <a:lnTo>
                    <a:pt x="6010" y="11552"/>
                  </a:lnTo>
                  <a:lnTo>
                    <a:pt x="6010" y="9111"/>
                  </a:lnTo>
                  <a:lnTo>
                    <a:pt x="8690" y="9111"/>
                  </a:lnTo>
                  <a:cubicBezTo>
                    <a:pt x="8087" y="10499"/>
                    <a:pt x="7120" y="11437"/>
                    <a:pt x="6010" y="11552"/>
                  </a:cubicBezTo>
                  <a:cubicBezTo>
                    <a:pt x="6594" y="11533"/>
                    <a:pt x="7178" y="11418"/>
                    <a:pt x="7733" y="11226"/>
                  </a:cubicBezTo>
                  <a:cubicBezTo>
                    <a:pt x="8317" y="10719"/>
                    <a:pt x="8805" y="9992"/>
                    <a:pt x="9168" y="9111"/>
                  </a:cubicBezTo>
                  <a:lnTo>
                    <a:pt x="10518" y="9111"/>
                  </a:lnTo>
                  <a:cubicBezTo>
                    <a:pt x="10614" y="8968"/>
                    <a:pt x="10709" y="8824"/>
                    <a:pt x="10805" y="8671"/>
                  </a:cubicBezTo>
                  <a:lnTo>
                    <a:pt x="9341" y="8671"/>
                  </a:lnTo>
                  <a:cubicBezTo>
                    <a:pt x="9618" y="7800"/>
                    <a:pt x="9771" y="6901"/>
                    <a:pt x="9790" y="5991"/>
                  </a:cubicBezTo>
                  <a:lnTo>
                    <a:pt x="11571" y="5991"/>
                  </a:lnTo>
                  <a:lnTo>
                    <a:pt x="11571" y="5771"/>
                  </a:lnTo>
                  <a:lnTo>
                    <a:pt x="11571" y="5551"/>
                  </a:lnTo>
                  <a:lnTo>
                    <a:pt x="9790" y="5551"/>
                  </a:lnTo>
                  <a:cubicBezTo>
                    <a:pt x="9771" y="4642"/>
                    <a:pt x="9618" y="3742"/>
                    <a:pt x="9341" y="2881"/>
                  </a:cubicBezTo>
                  <a:lnTo>
                    <a:pt x="10805" y="2881"/>
                  </a:lnTo>
                  <a:cubicBezTo>
                    <a:pt x="10709" y="2728"/>
                    <a:pt x="10614" y="2575"/>
                    <a:pt x="10518" y="2431"/>
                  </a:cubicBezTo>
                  <a:lnTo>
                    <a:pt x="9168" y="2431"/>
                  </a:lnTo>
                  <a:cubicBezTo>
                    <a:pt x="8805" y="1551"/>
                    <a:pt x="8317" y="823"/>
                    <a:pt x="7733" y="316"/>
                  </a:cubicBezTo>
                  <a:cubicBezTo>
                    <a:pt x="7178" y="125"/>
                    <a:pt x="6594" y="10"/>
                    <a:pt x="6010" y="0"/>
                  </a:cubicBezTo>
                  <a:lnTo>
                    <a:pt x="6010" y="0"/>
                  </a:lnTo>
                  <a:cubicBezTo>
                    <a:pt x="7120" y="106"/>
                    <a:pt x="8087" y="1044"/>
                    <a:pt x="8699" y="2431"/>
                  </a:cubicBezTo>
                  <a:lnTo>
                    <a:pt x="6010" y="2431"/>
                  </a:lnTo>
                  <a:lnTo>
                    <a:pt x="6010" y="0"/>
                  </a:ln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5" name="Google Shape;15875;p68"/>
            <p:cNvSpPr/>
            <p:nvPr/>
          </p:nvSpPr>
          <p:spPr>
            <a:xfrm>
              <a:off x="3125351" y="1505973"/>
              <a:ext cx="229224" cy="300598"/>
            </a:xfrm>
            <a:custGeom>
              <a:rect b="b" l="l" r="r" t="t"/>
              <a:pathLst>
                <a:path extrusionOk="0" h="11447" w="8729">
                  <a:moveTo>
                    <a:pt x="4594" y="1"/>
                  </a:moveTo>
                  <a:lnTo>
                    <a:pt x="4594" y="1"/>
                  </a:lnTo>
                  <a:cubicBezTo>
                    <a:pt x="4345" y="58"/>
                    <a:pt x="4096" y="125"/>
                    <a:pt x="3847" y="211"/>
                  </a:cubicBezTo>
                  <a:cubicBezTo>
                    <a:pt x="3264" y="718"/>
                    <a:pt x="2766" y="1446"/>
                    <a:pt x="2412" y="2326"/>
                  </a:cubicBezTo>
                  <a:lnTo>
                    <a:pt x="1062" y="2326"/>
                  </a:lnTo>
                  <a:cubicBezTo>
                    <a:pt x="957" y="2470"/>
                    <a:pt x="861" y="2613"/>
                    <a:pt x="775" y="2766"/>
                  </a:cubicBezTo>
                  <a:lnTo>
                    <a:pt x="2240" y="2766"/>
                  </a:lnTo>
                  <a:cubicBezTo>
                    <a:pt x="1952" y="3637"/>
                    <a:pt x="1799" y="4537"/>
                    <a:pt x="1780" y="5446"/>
                  </a:cubicBezTo>
                  <a:lnTo>
                    <a:pt x="0" y="5446"/>
                  </a:lnTo>
                  <a:lnTo>
                    <a:pt x="0" y="5666"/>
                  </a:lnTo>
                  <a:lnTo>
                    <a:pt x="0" y="5886"/>
                  </a:lnTo>
                  <a:lnTo>
                    <a:pt x="1780" y="5886"/>
                  </a:lnTo>
                  <a:cubicBezTo>
                    <a:pt x="1799" y="6796"/>
                    <a:pt x="1952" y="7695"/>
                    <a:pt x="2240" y="8556"/>
                  </a:cubicBezTo>
                  <a:lnTo>
                    <a:pt x="775" y="8556"/>
                  </a:lnTo>
                  <a:cubicBezTo>
                    <a:pt x="861" y="8710"/>
                    <a:pt x="957" y="8863"/>
                    <a:pt x="1062" y="9006"/>
                  </a:cubicBezTo>
                  <a:lnTo>
                    <a:pt x="2412" y="9006"/>
                  </a:lnTo>
                  <a:cubicBezTo>
                    <a:pt x="2766" y="9887"/>
                    <a:pt x="3264" y="10614"/>
                    <a:pt x="3847" y="11121"/>
                  </a:cubicBezTo>
                  <a:cubicBezTo>
                    <a:pt x="4402" y="11313"/>
                    <a:pt x="4977" y="11428"/>
                    <a:pt x="5570" y="11447"/>
                  </a:cubicBezTo>
                  <a:cubicBezTo>
                    <a:pt x="4460" y="11332"/>
                    <a:pt x="3484" y="10394"/>
                    <a:pt x="2881" y="9006"/>
                  </a:cubicBezTo>
                  <a:lnTo>
                    <a:pt x="5570" y="9006"/>
                  </a:lnTo>
                  <a:lnTo>
                    <a:pt x="5570" y="11447"/>
                  </a:lnTo>
                  <a:lnTo>
                    <a:pt x="6010" y="11447"/>
                  </a:lnTo>
                  <a:lnTo>
                    <a:pt x="6010" y="9246"/>
                  </a:lnTo>
                  <a:cubicBezTo>
                    <a:pt x="5647" y="9054"/>
                    <a:pt x="5302" y="8824"/>
                    <a:pt x="4986" y="8566"/>
                  </a:cubicBezTo>
                  <a:lnTo>
                    <a:pt x="2708" y="8566"/>
                  </a:lnTo>
                  <a:cubicBezTo>
                    <a:pt x="2402" y="7705"/>
                    <a:pt x="2240" y="6805"/>
                    <a:pt x="2230" y="5886"/>
                  </a:cubicBezTo>
                  <a:lnTo>
                    <a:pt x="3168" y="5886"/>
                  </a:lnTo>
                  <a:cubicBezTo>
                    <a:pt x="3120" y="5743"/>
                    <a:pt x="3082" y="5599"/>
                    <a:pt x="3053" y="5446"/>
                  </a:cubicBezTo>
                  <a:lnTo>
                    <a:pt x="2230" y="5446"/>
                  </a:lnTo>
                  <a:cubicBezTo>
                    <a:pt x="2240" y="4537"/>
                    <a:pt x="2402" y="3628"/>
                    <a:pt x="2708" y="2776"/>
                  </a:cubicBezTo>
                  <a:lnTo>
                    <a:pt x="3053" y="2776"/>
                  </a:lnTo>
                  <a:cubicBezTo>
                    <a:pt x="3082" y="2623"/>
                    <a:pt x="3130" y="2470"/>
                    <a:pt x="3168" y="2326"/>
                  </a:cubicBezTo>
                  <a:lnTo>
                    <a:pt x="2881" y="2326"/>
                  </a:lnTo>
                  <a:cubicBezTo>
                    <a:pt x="3149" y="1666"/>
                    <a:pt x="3570" y="1063"/>
                    <a:pt x="4096" y="575"/>
                  </a:cubicBezTo>
                  <a:cubicBezTo>
                    <a:pt x="4249" y="374"/>
                    <a:pt x="4422" y="183"/>
                    <a:pt x="4594" y="1"/>
                  </a:cubicBezTo>
                  <a:close/>
                  <a:moveTo>
                    <a:pt x="8231" y="9877"/>
                  </a:moveTo>
                  <a:cubicBezTo>
                    <a:pt x="7647" y="10777"/>
                    <a:pt x="6872" y="11361"/>
                    <a:pt x="6010" y="11447"/>
                  </a:cubicBezTo>
                  <a:cubicBezTo>
                    <a:pt x="6594" y="11428"/>
                    <a:pt x="7178" y="11313"/>
                    <a:pt x="7733" y="11121"/>
                  </a:cubicBezTo>
                  <a:cubicBezTo>
                    <a:pt x="8125" y="10767"/>
                    <a:pt x="8460" y="10356"/>
                    <a:pt x="8728" y="9896"/>
                  </a:cubicBezTo>
                  <a:lnTo>
                    <a:pt x="8690" y="9896"/>
                  </a:lnTo>
                  <a:cubicBezTo>
                    <a:pt x="8537" y="9896"/>
                    <a:pt x="8384" y="9887"/>
                    <a:pt x="8231" y="9877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6" name="Google Shape;15876;p68"/>
            <p:cNvSpPr/>
            <p:nvPr/>
          </p:nvSpPr>
          <p:spPr>
            <a:xfrm>
              <a:off x="3177871" y="1795253"/>
              <a:ext cx="198814" cy="70140"/>
            </a:xfrm>
            <a:custGeom>
              <a:rect b="b" l="l" r="r" t="t"/>
              <a:pathLst>
                <a:path extrusionOk="0" h="2671" w="7571">
                  <a:moveTo>
                    <a:pt x="2450" y="0"/>
                  </a:moveTo>
                  <a:lnTo>
                    <a:pt x="584" y="670"/>
                  </a:lnTo>
                  <a:cubicBezTo>
                    <a:pt x="230" y="804"/>
                    <a:pt x="0" y="1139"/>
                    <a:pt x="0" y="1512"/>
                  </a:cubicBezTo>
                  <a:lnTo>
                    <a:pt x="0" y="2450"/>
                  </a:lnTo>
                  <a:cubicBezTo>
                    <a:pt x="0" y="2574"/>
                    <a:pt x="96" y="2670"/>
                    <a:pt x="230" y="2670"/>
                  </a:cubicBezTo>
                  <a:lnTo>
                    <a:pt x="7350" y="2670"/>
                  </a:lnTo>
                  <a:cubicBezTo>
                    <a:pt x="7475" y="2670"/>
                    <a:pt x="7570" y="2565"/>
                    <a:pt x="7570" y="2450"/>
                  </a:cubicBezTo>
                  <a:lnTo>
                    <a:pt x="7570" y="1512"/>
                  </a:lnTo>
                  <a:cubicBezTo>
                    <a:pt x="7570" y="1139"/>
                    <a:pt x="7341" y="804"/>
                    <a:pt x="6987" y="670"/>
                  </a:cubicBezTo>
                  <a:lnTo>
                    <a:pt x="5120" y="0"/>
                  </a:lnTo>
                  <a:lnTo>
                    <a:pt x="3790" y="450"/>
                  </a:lnTo>
                  <a:lnTo>
                    <a:pt x="2450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7" name="Google Shape;15877;p68"/>
            <p:cNvSpPr/>
            <p:nvPr/>
          </p:nvSpPr>
          <p:spPr>
            <a:xfrm>
              <a:off x="3265580" y="1818624"/>
              <a:ext cx="23398" cy="46769"/>
            </a:xfrm>
            <a:custGeom>
              <a:rect b="b" l="l" r="r" t="t"/>
              <a:pathLst>
                <a:path extrusionOk="0" h="1781" w="891">
                  <a:moveTo>
                    <a:pt x="211" y="0"/>
                  </a:moveTo>
                  <a:lnTo>
                    <a:pt x="0" y="1780"/>
                  </a:lnTo>
                  <a:lnTo>
                    <a:pt x="890" y="1780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8" name="Google Shape;15878;p68"/>
            <p:cNvSpPr/>
            <p:nvPr/>
          </p:nvSpPr>
          <p:spPr>
            <a:xfrm>
              <a:off x="3267076" y="1806807"/>
              <a:ext cx="20378" cy="19879"/>
            </a:xfrm>
            <a:custGeom>
              <a:rect b="b" l="l" r="r" t="t"/>
              <a:pathLst>
                <a:path extrusionOk="0" h="757" w="776">
                  <a:moveTo>
                    <a:pt x="1" y="0"/>
                  </a:moveTo>
                  <a:lnTo>
                    <a:pt x="1" y="603"/>
                  </a:lnTo>
                  <a:cubicBezTo>
                    <a:pt x="1" y="689"/>
                    <a:pt x="68" y="756"/>
                    <a:pt x="154" y="756"/>
                  </a:cubicBezTo>
                  <a:lnTo>
                    <a:pt x="623" y="756"/>
                  </a:lnTo>
                  <a:cubicBezTo>
                    <a:pt x="709" y="756"/>
                    <a:pt x="776" y="689"/>
                    <a:pt x="776" y="603"/>
                  </a:cubicBezTo>
                  <a:lnTo>
                    <a:pt x="776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9" name="Google Shape;15879;p68"/>
            <p:cNvSpPr/>
            <p:nvPr/>
          </p:nvSpPr>
          <p:spPr>
            <a:xfrm>
              <a:off x="3341734" y="1818861"/>
              <a:ext cx="34952" cy="46533"/>
            </a:xfrm>
            <a:custGeom>
              <a:rect b="b" l="l" r="r" t="t"/>
              <a:pathLst>
                <a:path extrusionOk="0" h="1772" w="1331">
                  <a:moveTo>
                    <a:pt x="1091" y="1"/>
                  </a:moveTo>
                  <a:lnTo>
                    <a:pt x="258" y="843"/>
                  </a:lnTo>
                  <a:cubicBezTo>
                    <a:pt x="86" y="1006"/>
                    <a:pt x="0" y="1235"/>
                    <a:pt x="0" y="1474"/>
                  </a:cubicBezTo>
                  <a:lnTo>
                    <a:pt x="0" y="1771"/>
                  </a:lnTo>
                  <a:lnTo>
                    <a:pt x="1110" y="1771"/>
                  </a:lnTo>
                  <a:cubicBezTo>
                    <a:pt x="1235" y="1771"/>
                    <a:pt x="1330" y="1666"/>
                    <a:pt x="1330" y="1551"/>
                  </a:cubicBezTo>
                  <a:lnTo>
                    <a:pt x="1330" y="613"/>
                  </a:lnTo>
                  <a:cubicBezTo>
                    <a:pt x="1330" y="383"/>
                    <a:pt x="1244" y="173"/>
                    <a:pt x="109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0" name="Google Shape;15880;p68"/>
            <p:cNvSpPr/>
            <p:nvPr/>
          </p:nvSpPr>
          <p:spPr>
            <a:xfrm>
              <a:off x="3213060" y="1614033"/>
              <a:ext cx="128700" cy="93538"/>
            </a:xfrm>
            <a:custGeom>
              <a:rect b="b" l="l" r="r" t="t"/>
              <a:pathLst>
                <a:path extrusionOk="0" h="3562" w="4901">
                  <a:moveTo>
                    <a:pt x="1763" y="1"/>
                  </a:moveTo>
                  <a:cubicBezTo>
                    <a:pt x="785" y="1"/>
                    <a:pt x="0" y="801"/>
                    <a:pt x="0" y="1771"/>
                  </a:cubicBezTo>
                  <a:lnTo>
                    <a:pt x="0" y="2307"/>
                  </a:lnTo>
                  <a:cubicBezTo>
                    <a:pt x="0" y="2547"/>
                    <a:pt x="38" y="2786"/>
                    <a:pt x="115" y="3006"/>
                  </a:cubicBezTo>
                  <a:lnTo>
                    <a:pt x="192" y="3236"/>
                  </a:lnTo>
                  <a:cubicBezTo>
                    <a:pt x="211" y="3303"/>
                    <a:pt x="230" y="3370"/>
                    <a:pt x="230" y="3446"/>
                  </a:cubicBezTo>
                  <a:lnTo>
                    <a:pt x="230" y="3561"/>
                  </a:lnTo>
                  <a:lnTo>
                    <a:pt x="4680" y="3561"/>
                  </a:lnTo>
                  <a:lnTo>
                    <a:pt x="4680" y="3446"/>
                  </a:lnTo>
                  <a:cubicBezTo>
                    <a:pt x="4680" y="3370"/>
                    <a:pt x="4690" y="3303"/>
                    <a:pt x="4709" y="3236"/>
                  </a:cubicBezTo>
                  <a:lnTo>
                    <a:pt x="4785" y="3006"/>
                  </a:lnTo>
                  <a:cubicBezTo>
                    <a:pt x="4862" y="2786"/>
                    <a:pt x="4900" y="2547"/>
                    <a:pt x="4900" y="2307"/>
                  </a:cubicBezTo>
                  <a:lnTo>
                    <a:pt x="4900" y="441"/>
                  </a:lnTo>
                  <a:cubicBezTo>
                    <a:pt x="4900" y="192"/>
                    <a:pt x="4699" y="1"/>
                    <a:pt x="4450" y="1"/>
                  </a:cubicBezTo>
                  <a:lnTo>
                    <a:pt x="1780" y="1"/>
                  </a:lnTo>
                  <a:cubicBezTo>
                    <a:pt x="1774" y="1"/>
                    <a:pt x="1769" y="1"/>
                    <a:pt x="176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1" name="Google Shape;15881;p68"/>
            <p:cNvSpPr/>
            <p:nvPr/>
          </p:nvSpPr>
          <p:spPr>
            <a:xfrm>
              <a:off x="3242208" y="1614033"/>
              <a:ext cx="99552" cy="93276"/>
            </a:xfrm>
            <a:custGeom>
              <a:rect b="b" l="l" r="r" t="t"/>
              <a:pathLst>
                <a:path extrusionOk="0" h="3552" w="3791">
                  <a:moveTo>
                    <a:pt x="892" y="1"/>
                  </a:moveTo>
                  <a:cubicBezTo>
                    <a:pt x="402" y="1"/>
                    <a:pt x="0" y="409"/>
                    <a:pt x="0" y="901"/>
                  </a:cubicBezTo>
                  <a:cubicBezTo>
                    <a:pt x="0" y="1398"/>
                    <a:pt x="402" y="1800"/>
                    <a:pt x="909" y="1800"/>
                  </a:cubicBezTo>
                  <a:lnTo>
                    <a:pt x="1024" y="1800"/>
                  </a:lnTo>
                  <a:lnTo>
                    <a:pt x="1091" y="3551"/>
                  </a:lnTo>
                  <a:lnTo>
                    <a:pt x="3570" y="3551"/>
                  </a:lnTo>
                  <a:lnTo>
                    <a:pt x="3570" y="3437"/>
                  </a:lnTo>
                  <a:cubicBezTo>
                    <a:pt x="3570" y="3360"/>
                    <a:pt x="3580" y="3293"/>
                    <a:pt x="3599" y="3217"/>
                  </a:cubicBezTo>
                  <a:lnTo>
                    <a:pt x="3675" y="2996"/>
                  </a:lnTo>
                  <a:cubicBezTo>
                    <a:pt x="3752" y="2767"/>
                    <a:pt x="3790" y="2537"/>
                    <a:pt x="3790" y="2298"/>
                  </a:cubicBezTo>
                  <a:lnTo>
                    <a:pt x="3790" y="441"/>
                  </a:lnTo>
                  <a:cubicBezTo>
                    <a:pt x="3790" y="192"/>
                    <a:pt x="3599" y="1"/>
                    <a:pt x="3350" y="1"/>
                  </a:cubicBezTo>
                  <a:lnTo>
                    <a:pt x="909" y="1"/>
                  </a:lnTo>
                  <a:cubicBezTo>
                    <a:pt x="904" y="1"/>
                    <a:pt x="898" y="1"/>
                    <a:pt x="89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2" name="Google Shape;15882;p68"/>
            <p:cNvSpPr/>
            <p:nvPr/>
          </p:nvSpPr>
          <p:spPr>
            <a:xfrm>
              <a:off x="3242208" y="1754287"/>
              <a:ext cx="70140" cy="52546"/>
            </a:xfrm>
            <a:custGeom>
              <a:rect b="b" l="l" r="r" t="t"/>
              <a:pathLst>
                <a:path extrusionOk="0" h="2001" w="2671">
                  <a:moveTo>
                    <a:pt x="0" y="0"/>
                  </a:moveTo>
                  <a:lnTo>
                    <a:pt x="0" y="2000"/>
                  </a:lnTo>
                  <a:lnTo>
                    <a:pt x="2670" y="2000"/>
                  </a:lnTo>
                  <a:lnTo>
                    <a:pt x="2670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3" name="Google Shape;15883;p68"/>
            <p:cNvSpPr/>
            <p:nvPr/>
          </p:nvSpPr>
          <p:spPr>
            <a:xfrm>
              <a:off x="3242208" y="1754287"/>
              <a:ext cx="70140" cy="29044"/>
            </a:xfrm>
            <a:custGeom>
              <a:rect b="b" l="l" r="r" t="t"/>
              <a:pathLst>
                <a:path extrusionOk="0" h="1106" w="2671">
                  <a:moveTo>
                    <a:pt x="0" y="0"/>
                  </a:moveTo>
                  <a:lnTo>
                    <a:pt x="0" y="747"/>
                  </a:lnTo>
                  <a:cubicBezTo>
                    <a:pt x="412" y="986"/>
                    <a:pt x="874" y="1105"/>
                    <a:pt x="1335" y="1105"/>
                  </a:cubicBezTo>
                  <a:cubicBezTo>
                    <a:pt x="1797" y="1105"/>
                    <a:pt x="2259" y="986"/>
                    <a:pt x="2670" y="747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4" name="Google Shape;15884;p68"/>
            <p:cNvSpPr/>
            <p:nvPr/>
          </p:nvSpPr>
          <p:spPr>
            <a:xfrm>
              <a:off x="3230654" y="1785379"/>
              <a:ext cx="46769" cy="41780"/>
            </a:xfrm>
            <a:custGeom>
              <a:rect b="b" l="l" r="r" t="t"/>
              <a:pathLst>
                <a:path extrusionOk="0" h="1591" w="1781">
                  <a:moveTo>
                    <a:pt x="395" y="1"/>
                  </a:moveTo>
                  <a:cubicBezTo>
                    <a:pt x="311" y="1"/>
                    <a:pt x="231" y="48"/>
                    <a:pt x="191" y="127"/>
                  </a:cubicBezTo>
                  <a:lnTo>
                    <a:pt x="0" y="539"/>
                  </a:lnTo>
                  <a:lnTo>
                    <a:pt x="737" y="1505"/>
                  </a:lnTo>
                  <a:cubicBezTo>
                    <a:pt x="778" y="1562"/>
                    <a:pt x="844" y="1591"/>
                    <a:pt x="909" y="1591"/>
                  </a:cubicBezTo>
                  <a:cubicBezTo>
                    <a:pt x="966" y="1591"/>
                    <a:pt x="1022" y="1569"/>
                    <a:pt x="1062" y="1524"/>
                  </a:cubicBezTo>
                  <a:lnTo>
                    <a:pt x="1780" y="816"/>
                  </a:lnTo>
                  <a:lnTo>
                    <a:pt x="507" y="32"/>
                  </a:lnTo>
                  <a:cubicBezTo>
                    <a:pt x="471" y="11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5" name="Google Shape;15885;p68"/>
            <p:cNvSpPr/>
            <p:nvPr/>
          </p:nvSpPr>
          <p:spPr>
            <a:xfrm>
              <a:off x="3277397" y="1785379"/>
              <a:ext cx="46769" cy="41780"/>
            </a:xfrm>
            <a:custGeom>
              <a:rect b="b" l="l" r="r" t="t"/>
              <a:pathLst>
                <a:path extrusionOk="0" h="1591" w="1781">
                  <a:moveTo>
                    <a:pt x="1381" y="1"/>
                  </a:moveTo>
                  <a:cubicBezTo>
                    <a:pt x="1343" y="1"/>
                    <a:pt x="1306" y="11"/>
                    <a:pt x="1273" y="32"/>
                  </a:cubicBezTo>
                  <a:lnTo>
                    <a:pt x="0" y="816"/>
                  </a:lnTo>
                  <a:lnTo>
                    <a:pt x="708" y="1524"/>
                  </a:lnTo>
                  <a:cubicBezTo>
                    <a:pt x="753" y="1569"/>
                    <a:pt x="810" y="1591"/>
                    <a:pt x="866" y="1591"/>
                  </a:cubicBezTo>
                  <a:cubicBezTo>
                    <a:pt x="932" y="1591"/>
                    <a:pt x="997" y="1562"/>
                    <a:pt x="1043" y="1505"/>
                  </a:cubicBezTo>
                  <a:lnTo>
                    <a:pt x="1780" y="539"/>
                  </a:lnTo>
                  <a:lnTo>
                    <a:pt x="1589" y="127"/>
                  </a:lnTo>
                  <a:cubicBezTo>
                    <a:pt x="1549" y="48"/>
                    <a:pt x="1464" y="1"/>
                    <a:pt x="138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6" name="Google Shape;15886;p68"/>
            <p:cNvSpPr/>
            <p:nvPr/>
          </p:nvSpPr>
          <p:spPr>
            <a:xfrm>
              <a:off x="3218837" y="1661327"/>
              <a:ext cx="116883" cy="110318"/>
            </a:xfrm>
            <a:custGeom>
              <a:rect b="b" l="l" r="r" t="t"/>
              <a:pathLst>
                <a:path extrusionOk="0" h="4201" w="4451">
                  <a:moveTo>
                    <a:pt x="1938" y="1"/>
                  </a:moveTo>
                  <a:cubicBezTo>
                    <a:pt x="1362" y="1"/>
                    <a:pt x="862" y="98"/>
                    <a:pt x="613" y="152"/>
                  </a:cubicBezTo>
                  <a:cubicBezTo>
                    <a:pt x="517" y="171"/>
                    <a:pt x="440" y="267"/>
                    <a:pt x="450" y="372"/>
                  </a:cubicBezTo>
                  <a:lnTo>
                    <a:pt x="450" y="899"/>
                  </a:lnTo>
                  <a:cubicBezTo>
                    <a:pt x="440" y="1023"/>
                    <a:pt x="402" y="1138"/>
                    <a:pt x="316" y="1215"/>
                  </a:cubicBezTo>
                  <a:lnTo>
                    <a:pt x="134" y="1406"/>
                  </a:lnTo>
                  <a:cubicBezTo>
                    <a:pt x="48" y="1482"/>
                    <a:pt x="0" y="1597"/>
                    <a:pt x="0" y="1722"/>
                  </a:cubicBezTo>
                  <a:lnTo>
                    <a:pt x="0" y="1980"/>
                  </a:lnTo>
                  <a:cubicBezTo>
                    <a:pt x="0" y="3205"/>
                    <a:pt x="996" y="4200"/>
                    <a:pt x="2230" y="4200"/>
                  </a:cubicBezTo>
                  <a:cubicBezTo>
                    <a:pt x="3455" y="4200"/>
                    <a:pt x="4450" y="3205"/>
                    <a:pt x="4450" y="1980"/>
                  </a:cubicBezTo>
                  <a:lnTo>
                    <a:pt x="4450" y="1722"/>
                  </a:lnTo>
                  <a:cubicBezTo>
                    <a:pt x="4450" y="1597"/>
                    <a:pt x="4403" y="1482"/>
                    <a:pt x="4326" y="1406"/>
                  </a:cubicBezTo>
                  <a:lnTo>
                    <a:pt x="4144" y="1215"/>
                  </a:lnTo>
                  <a:cubicBezTo>
                    <a:pt x="4058" y="1138"/>
                    <a:pt x="4010" y="1023"/>
                    <a:pt x="4010" y="908"/>
                  </a:cubicBezTo>
                  <a:lnTo>
                    <a:pt x="4010" y="784"/>
                  </a:lnTo>
                  <a:cubicBezTo>
                    <a:pt x="4010" y="698"/>
                    <a:pt x="3972" y="612"/>
                    <a:pt x="3895" y="554"/>
                  </a:cubicBezTo>
                  <a:cubicBezTo>
                    <a:pt x="3311" y="121"/>
                    <a:pt x="2578" y="1"/>
                    <a:pt x="19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7" name="Google Shape;15887;p68"/>
            <p:cNvSpPr/>
            <p:nvPr/>
          </p:nvSpPr>
          <p:spPr>
            <a:xfrm>
              <a:off x="3218837" y="1661327"/>
              <a:ext cx="105329" cy="110056"/>
            </a:xfrm>
            <a:custGeom>
              <a:rect b="b" l="l" r="r" t="t"/>
              <a:pathLst>
                <a:path extrusionOk="0" h="4191" w="4011">
                  <a:moveTo>
                    <a:pt x="1902" y="1"/>
                  </a:moveTo>
                  <a:cubicBezTo>
                    <a:pt x="1702" y="1"/>
                    <a:pt x="1512" y="12"/>
                    <a:pt x="1340" y="28"/>
                  </a:cubicBezTo>
                  <a:cubicBezTo>
                    <a:pt x="1091" y="57"/>
                    <a:pt x="852" y="95"/>
                    <a:pt x="622" y="152"/>
                  </a:cubicBezTo>
                  <a:cubicBezTo>
                    <a:pt x="517" y="171"/>
                    <a:pt x="450" y="267"/>
                    <a:pt x="450" y="372"/>
                  </a:cubicBezTo>
                  <a:lnTo>
                    <a:pt x="450" y="899"/>
                  </a:lnTo>
                  <a:cubicBezTo>
                    <a:pt x="450" y="1023"/>
                    <a:pt x="402" y="1128"/>
                    <a:pt x="316" y="1215"/>
                  </a:cubicBezTo>
                  <a:lnTo>
                    <a:pt x="134" y="1396"/>
                  </a:lnTo>
                  <a:cubicBezTo>
                    <a:pt x="48" y="1482"/>
                    <a:pt x="0" y="1597"/>
                    <a:pt x="0" y="1712"/>
                  </a:cubicBezTo>
                  <a:lnTo>
                    <a:pt x="0" y="1980"/>
                  </a:lnTo>
                  <a:cubicBezTo>
                    <a:pt x="0" y="3100"/>
                    <a:pt x="842" y="4047"/>
                    <a:pt x="1962" y="4191"/>
                  </a:cubicBezTo>
                  <a:cubicBezTo>
                    <a:pt x="1560" y="3770"/>
                    <a:pt x="1340" y="3224"/>
                    <a:pt x="1340" y="2650"/>
                  </a:cubicBezTo>
                  <a:lnTo>
                    <a:pt x="1340" y="1014"/>
                  </a:lnTo>
                  <a:cubicBezTo>
                    <a:pt x="1340" y="793"/>
                    <a:pt x="1512" y="602"/>
                    <a:pt x="1732" y="573"/>
                  </a:cubicBezTo>
                  <a:cubicBezTo>
                    <a:pt x="1909" y="551"/>
                    <a:pt x="2134" y="532"/>
                    <a:pt x="2384" y="532"/>
                  </a:cubicBezTo>
                  <a:cubicBezTo>
                    <a:pt x="2890" y="532"/>
                    <a:pt x="3497" y="610"/>
                    <a:pt x="4010" y="899"/>
                  </a:cubicBezTo>
                  <a:lnTo>
                    <a:pt x="4010" y="784"/>
                  </a:lnTo>
                  <a:cubicBezTo>
                    <a:pt x="4010" y="688"/>
                    <a:pt x="3972" y="612"/>
                    <a:pt x="3895" y="554"/>
                  </a:cubicBezTo>
                  <a:cubicBezTo>
                    <a:pt x="3296" y="116"/>
                    <a:pt x="2546" y="1"/>
                    <a:pt x="190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8" name="Google Shape;15888;p68"/>
            <p:cNvSpPr/>
            <p:nvPr/>
          </p:nvSpPr>
          <p:spPr>
            <a:xfrm>
              <a:off x="3177871" y="1818861"/>
              <a:ext cx="35215" cy="46533"/>
            </a:xfrm>
            <a:custGeom>
              <a:rect b="b" l="l" r="r" t="t"/>
              <a:pathLst>
                <a:path extrusionOk="0" h="1772" w="1341">
                  <a:moveTo>
                    <a:pt x="240" y="1"/>
                  </a:moveTo>
                  <a:cubicBezTo>
                    <a:pt x="86" y="173"/>
                    <a:pt x="0" y="383"/>
                    <a:pt x="0" y="613"/>
                  </a:cubicBezTo>
                  <a:lnTo>
                    <a:pt x="0" y="1551"/>
                  </a:lnTo>
                  <a:cubicBezTo>
                    <a:pt x="0" y="1666"/>
                    <a:pt x="106" y="1771"/>
                    <a:pt x="230" y="1771"/>
                  </a:cubicBezTo>
                  <a:lnTo>
                    <a:pt x="1340" y="1771"/>
                  </a:lnTo>
                  <a:lnTo>
                    <a:pt x="1340" y="1474"/>
                  </a:lnTo>
                  <a:cubicBezTo>
                    <a:pt x="1340" y="1235"/>
                    <a:pt x="1244" y="1006"/>
                    <a:pt x="1082" y="843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89" name="Google Shape;15889;p68"/>
          <p:cNvGrpSpPr/>
          <p:nvPr/>
        </p:nvGrpSpPr>
        <p:grpSpPr>
          <a:xfrm>
            <a:off x="3542281" y="1505605"/>
            <a:ext cx="366196" cy="357005"/>
            <a:chOff x="3542281" y="1505605"/>
            <a:chExt cx="366196" cy="357005"/>
          </a:xfrm>
        </p:grpSpPr>
        <p:sp>
          <p:nvSpPr>
            <p:cNvPr id="15890" name="Google Shape;15890;p68"/>
            <p:cNvSpPr/>
            <p:nvPr/>
          </p:nvSpPr>
          <p:spPr>
            <a:xfrm>
              <a:off x="3612133" y="1573592"/>
              <a:ext cx="226466" cy="226703"/>
            </a:xfrm>
            <a:custGeom>
              <a:rect b="b" l="l" r="r" t="t"/>
              <a:pathLst>
                <a:path extrusionOk="0" h="8633" w="8624">
                  <a:moveTo>
                    <a:pt x="4317" y="0"/>
                  </a:moveTo>
                  <a:cubicBezTo>
                    <a:pt x="1924" y="0"/>
                    <a:pt x="1" y="1933"/>
                    <a:pt x="1" y="4316"/>
                  </a:cubicBezTo>
                  <a:cubicBezTo>
                    <a:pt x="1" y="6699"/>
                    <a:pt x="1924" y="8632"/>
                    <a:pt x="4317" y="8632"/>
                  </a:cubicBezTo>
                  <a:cubicBezTo>
                    <a:pt x="6700" y="8632"/>
                    <a:pt x="8624" y="6699"/>
                    <a:pt x="8624" y="4316"/>
                  </a:cubicBezTo>
                  <a:cubicBezTo>
                    <a:pt x="8624" y="1933"/>
                    <a:pt x="6700" y="0"/>
                    <a:pt x="431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1" name="Google Shape;15891;p68"/>
            <p:cNvSpPr/>
            <p:nvPr/>
          </p:nvSpPr>
          <p:spPr>
            <a:xfrm>
              <a:off x="3657379" y="1652740"/>
              <a:ext cx="135974" cy="136001"/>
            </a:xfrm>
            <a:custGeom>
              <a:rect b="b" l="l" r="r" t="t"/>
              <a:pathLst>
                <a:path extrusionOk="0" h="5179" w="5178">
                  <a:moveTo>
                    <a:pt x="2594" y="1"/>
                  </a:moveTo>
                  <a:cubicBezTo>
                    <a:pt x="1158" y="1"/>
                    <a:pt x="0" y="1159"/>
                    <a:pt x="0" y="2594"/>
                  </a:cubicBezTo>
                  <a:cubicBezTo>
                    <a:pt x="0" y="4020"/>
                    <a:pt x="1158" y="5178"/>
                    <a:pt x="2594" y="5178"/>
                  </a:cubicBezTo>
                  <a:cubicBezTo>
                    <a:pt x="4020" y="5178"/>
                    <a:pt x="5178" y="4020"/>
                    <a:pt x="5178" y="2594"/>
                  </a:cubicBezTo>
                  <a:cubicBezTo>
                    <a:pt x="5178" y="1159"/>
                    <a:pt x="4020" y="1"/>
                    <a:pt x="2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2" name="Google Shape;15892;p68"/>
            <p:cNvSpPr/>
            <p:nvPr/>
          </p:nvSpPr>
          <p:spPr>
            <a:xfrm>
              <a:off x="3542281" y="1681153"/>
              <a:ext cx="54805" cy="11318"/>
            </a:xfrm>
            <a:custGeom>
              <a:rect b="b" l="l" r="r" t="t"/>
              <a:pathLst>
                <a:path extrusionOk="0" h="431" w="2087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9" y="431"/>
                  </a:lnTo>
                  <a:cubicBezTo>
                    <a:pt x="2087" y="431"/>
                    <a:pt x="2087" y="0"/>
                    <a:pt x="1799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3" name="Google Shape;15893;p68"/>
            <p:cNvSpPr/>
            <p:nvPr/>
          </p:nvSpPr>
          <p:spPr>
            <a:xfrm>
              <a:off x="3853909" y="1681153"/>
              <a:ext cx="54568" cy="11318"/>
            </a:xfrm>
            <a:custGeom>
              <a:rect b="b" l="l" r="r" t="t"/>
              <a:pathLst>
                <a:path extrusionOk="0" h="431" w="2078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0" y="431"/>
                  </a:lnTo>
                  <a:cubicBezTo>
                    <a:pt x="2077" y="431"/>
                    <a:pt x="2077" y="0"/>
                    <a:pt x="17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4" name="Google Shape;15894;p68"/>
            <p:cNvSpPr/>
            <p:nvPr/>
          </p:nvSpPr>
          <p:spPr>
            <a:xfrm>
              <a:off x="3719694" y="1505605"/>
              <a:ext cx="11344" cy="50918"/>
            </a:xfrm>
            <a:custGeom>
              <a:rect b="b" l="l" r="r" t="t"/>
              <a:pathLst>
                <a:path extrusionOk="0" h="1939" w="432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1728"/>
                  </a:lnTo>
                  <a:cubicBezTo>
                    <a:pt x="1" y="1843"/>
                    <a:pt x="97" y="1938"/>
                    <a:pt x="221" y="1938"/>
                  </a:cubicBezTo>
                  <a:cubicBezTo>
                    <a:pt x="336" y="1938"/>
                    <a:pt x="431" y="1843"/>
                    <a:pt x="431" y="1728"/>
                  </a:cubicBezTo>
                  <a:lnTo>
                    <a:pt x="431" y="216"/>
                  </a:lnTo>
                  <a:cubicBezTo>
                    <a:pt x="431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5" name="Google Shape;15895;p68"/>
            <p:cNvSpPr/>
            <p:nvPr/>
          </p:nvSpPr>
          <p:spPr>
            <a:xfrm>
              <a:off x="3639023" y="1798850"/>
              <a:ext cx="25814" cy="31092"/>
            </a:xfrm>
            <a:custGeom>
              <a:rect b="b" l="l" r="r" t="t"/>
              <a:pathLst>
                <a:path extrusionOk="0" h="1184" w="983">
                  <a:moveTo>
                    <a:pt x="693" y="0"/>
                  </a:moveTo>
                  <a:cubicBezTo>
                    <a:pt x="626" y="0"/>
                    <a:pt x="560" y="33"/>
                    <a:pt x="518" y="112"/>
                  </a:cubicBezTo>
                  <a:lnTo>
                    <a:pt x="77" y="858"/>
                  </a:lnTo>
                  <a:cubicBezTo>
                    <a:pt x="1" y="1002"/>
                    <a:pt x="96" y="1184"/>
                    <a:pt x="269" y="1184"/>
                  </a:cubicBezTo>
                  <a:cubicBezTo>
                    <a:pt x="345" y="1174"/>
                    <a:pt x="412" y="1136"/>
                    <a:pt x="451" y="1069"/>
                  </a:cubicBezTo>
                  <a:lnTo>
                    <a:pt x="891" y="322"/>
                  </a:lnTo>
                  <a:cubicBezTo>
                    <a:pt x="982" y="152"/>
                    <a:pt x="837" y="0"/>
                    <a:pt x="6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6" name="Google Shape;15896;p68"/>
            <p:cNvSpPr/>
            <p:nvPr/>
          </p:nvSpPr>
          <p:spPr>
            <a:xfrm>
              <a:off x="3786053" y="1543761"/>
              <a:ext cx="25971" cy="31092"/>
            </a:xfrm>
            <a:custGeom>
              <a:rect b="b" l="l" r="r" t="t"/>
              <a:pathLst>
                <a:path extrusionOk="0" h="1184" w="989">
                  <a:moveTo>
                    <a:pt x="699" y="1"/>
                  </a:moveTo>
                  <a:cubicBezTo>
                    <a:pt x="631" y="1"/>
                    <a:pt x="563" y="33"/>
                    <a:pt x="517" y="112"/>
                  </a:cubicBezTo>
                  <a:lnTo>
                    <a:pt x="87" y="859"/>
                  </a:lnTo>
                  <a:cubicBezTo>
                    <a:pt x="0" y="1002"/>
                    <a:pt x="106" y="1184"/>
                    <a:pt x="278" y="1184"/>
                  </a:cubicBezTo>
                  <a:cubicBezTo>
                    <a:pt x="354" y="1184"/>
                    <a:pt x="421" y="1136"/>
                    <a:pt x="460" y="1069"/>
                  </a:cubicBezTo>
                  <a:lnTo>
                    <a:pt x="890" y="323"/>
                  </a:lnTo>
                  <a:cubicBezTo>
                    <a:pt x="988" y="153"/>
                    <a:pt x="845" y="1"/>
                    <a:pt x="69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7" name="Google Shape;15897;p68"/>
            <p:cNvSpPr/>
            <p:nvPr/>
          </p:nvSpPr>
          <p:spPr>
            <a:xfrm>
              <a:off x="3579728" y="1601874"/>
              <a:ext cx="35950" cy="22741"/>
            </a:xfrm>
            <a:custGeom>
              <a:rect b="b" l="l" r="r" t="t"/>
              <a:pathLst>
                <a:path extrusionOk="0" h="866" w="1369">
                  <a:moveTo>
                    <a:pt x="309" y="1"/>
                  </a:moveTo>
                  <a:cubicBezTo>
                    <a:pt x="118" y="1"/>
                    <a:pt x="1" y="284"/>
                    <a:pt x="211" y="397"/>
                  </a:cubicBezTo>
                  <a:lnTo>
                    <a:pt x="957" y="837"/>
                  </a:lnTo>
                  <a:cubicBezTo>
                    <a:pt x="986" y="856"/>
                    <a:pt x="1024" y="866"/>
                    <a:pt x="1062" y="866"/>
                  </a:cubicBezTo>
                  <a:cubicBezTo>
                    <a:pt x="1283" y="866"/>
                    <a:pt x="1369" y="569"/>
                    <a:pt x="1168" y="464"/>
                  </a:cubicBezTo>
                  <a:lnTo>
                    <a:pt x="421" y="33"/>
                  </a:lnTo>
                  <a:cubicBezTo>
                    <a:pt x="382" y="11"/>
                    <a:pt x="344" y="1"/>
                    <a:pt x="30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8" name="Google Shape;15898;p68"/>
            <p:cNvSpPr/>
            <p:nvPr/>
          </p:nvSpPr>
          <p:spPr>
            <a:xfrm>
              <a:off x="3834818" y="1749167"/>
              <a:ext cx="35687" cy="22741"/>
            </a:xfrm>
            <a:custGeom>
              <a:rect b="b" l="l" r="r" t="t"/>
              <a:pathLst>
                <a:path extrusionOk="0" h="866" w="1359">
                  <a:moveTo>
                    <a:pt x="318" y="0"/>
                  </a:moveTo>
                  <a:cubicBezTo>
                    <a:pt x="124" y="0"/>
                    <a:pt x="1" y="285"/>
                    <a:pt x="211" y="406"/>
                  </a:cubicBezTo>
                  <a:lnTo>
                    <a:pt x="957" y="836"/>
                  </a:lnTo>
                  <a:cubicBezTo>
                    <a:pt x="986" y="855"/>
                    <a:pt x="1024" y="865"/>
                    <a:pt x="1062" y="865"/>
                  </a:cubicBezTo>
                  <a:cubicBezTo>
                    <a:pt x="1282" y="865"/>
                    <a:pt x="1359" y="568"/>
                    <a:pt x="1168" y="463"/>
                  </a:cubicBezTo>
                  <a:lnTo>
                    <a:pt x="431" y="32"/>
                  </a:lnTo>
                  <a:cubicBezTo>
                    <a:pt x="392" y="10"/>
                    <a:pt x="353" y="0"/>
                    <a:pt x="318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9" name="Google Shape;15899;p68"/>
            <p:cNvSpPr/>
            <p:nvPr/>
          </p:nvSpPr>
          <p:spPr>
            <a:xfrm>
              <a:off x="3786000" y="1798850"/>
              <a:ext cx="25709" cy="31092"/>
            </a:xfrm>
            <a:custGeom>
              <a:rect b="b" l="l" r="r" t="t"/>
              <a:pathLst>
                <a:path extrusionOk="0" h="1184" w="979">
                  <a:moveTo>
                    <a:pt x="289" y="0"/>
                  </a:moveTo>
                  <a:cubicBezTo>
                    <a:pt x="143" y="0"/>
                    <a:pt x="0" y="152"/>
                    <a:pt x="98" y="322"/>
                  </a:cubicBezTo>
                  <a:lnTo>
                    <a:pt x="529" y="1069"/>
                  </a:lnTo>
                  <a:cubicBezTo>
                    <a:pt x="567" y="1136"/>
                    <a:pt x="634" y="1174"/>
                    <a:pt x="711" y="1184"/>
                  </a:cubicBezTo>
                  <a:cubicBezTo>
                    <a:pt x="883" y="1184"/>
                    <a:pt x="979" y="1002"/>
                    <a:pt x="902" y="858"/>
                  </a:cubicBezTo>
                  <a:lnTo>
                    <a:pt x="471" y="112"/>
                  </a:lnTo>
                  <a:cubicBezTo>
                    <a:pt x="426" y="33"/>
                    <a:pt x="357" y="0"/>
                    <a:pt x="28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0" name="Google Shape;15900;p68"/>
            <p:cNvSpPr/>
            <p:nvPr/>
          </p:nvSpPr>
          <p:spPr>
            <a:xfrm>
              <a:off x="3638472" y="1543761"/>
              <a:ext cx="25971" cy="31092"/>
            </a:xfrm>
            <a:custGeom>
              <a:rect b="b" l="l" r="r" t="t"/>
              <a:pathLst>
                <a:path extrusionOk="0" h="1184" w="989">
                  <a:moveTo>
                    <a:pt x="290" y="1"/>
                  </a:moveTo>
                  <a:cubicBezTo>
                    <a:pt x="143" y="1"/>
                    <a:pt x="0" y="153"/>
                    <a:pt x="98" y="323"/>
                  </a:cubicBezTo>
                  <a:lnTo>
                    <a:pt x="539" y="1069"/>
                  </a:lnTo>
                  <a:cubicBezTo>
                    <a:pt x="577" y="1136"/>
                    <a:pt x="644" y="1184"/>
                    <a:pt x="720" y="1184"/>
                  </a:cubicBezTo>
                  <a:cubicBezTo>
                    <a:pt x="883" y="1184"/>
                    <a:pt x="988" y="1002"/>
                    <a:pt x="912" y="859"/>
                  </a:cubicBezTo>
                  <a:lnTo>
                    <a:pt x="472" y="112"/>
                  </a:lnTo>
                  <a:cubicBezTo>
                    <a:pt x="426" y="33"/>
                    <a:pt x="358" y="1"/>
                    <a:pt x="290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1" name="Google Shape;15901;p68"/>
            <p:cNvSpPr/>
            <p:nvPr/>
          </p:nvSpPr>
          <p:spPr>
            <a:xfrm>
              <a:off x="3835317" y="1601507"/>
              <a:ext cx="36291" cy="23109"/>
            </a:xfrm>
            <a:custGeom>
              <a:rect b="b" l="l" r="r" t="t"/>
              <a:pathLst>
                <a:path extrusionOk="0" h="880" w="1382">
                  <a:moveTo>
                    <a:pt x="1059" y="0"/>
                  </a:moveTo>
                  <a:cubicBezTo>
                    <a:pt x="1021" y="0"/>
                    <a:pt x="980" y="11"/>
                    <a:pt x="938" y="38"/>
                  </a:cubicBezTo>
                  <a:lnTo>
                    <a:pt x="192" y="478"/>
                  </a:lnTo>
                  <a:cubicBezTo>
                    <a:pt x="0" y="583"/>
                    <a:pt x="77" y="880"/>
                    <a:pt x="297" y="880"/>
                  </a:cubicBezTo>
                  <a:cubicBezTo>
                    <a:pt x="335" y="880"/>
                    <a:pt x="373" y="870"/>
                    <a:pt x="402" y="851"/>
                  </a:cubicBezTo>
                  <a:lnTo>
                    <a:pt x="1149" y="411"/>
                  </a:lnTo>
                  <a:cubicBezTo>
                    <a:pt x="1381" y="307"/>
                    <a:pt x="1257" y="0"/>
                    <a:pt x="105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2" name="Google Shape;15902;p68"/>
            <p:cNvSpPr/>
            <p:nvPr/>
          </p:nvSpPr>
          <p:spPr>
            <a:xfrm>
              <a:off x="3579964" y="1749167"/>
              <a:ext cx="35950" cy="22741"/>
            </a:xfrm>
            <a:custGeom>
              <a:rect b="b" l="l" r="r" t="t"/>
              <a:pathLst>
                <a:path extrusionOk="0" h="866" w="1369">
                  <a:moveTo>
                    <a:pt x="1057" y="0"/>
                  </a:moveTo>
                  <a:cubicBezTo>
                    <a:pt x="1023" y="0"/>
                    <a:pt x="986" y="10"/>
                    <a:pt x="948" y="32"/>
                  </a:cubicBezTo>
                  <a:lnTo>
                    <a:pt x="202" y="463"/>
                  </a:lnTo>
                  <a:cubicBezTo>
                    <a:pt x="1" y="568"/>
                    <a:pt x="87" y="865"/>
                    <a:pt x="307" y="865"/>
                  </a:cubicBezTo>
                  <a:cubicBezTo>
                    <a:pt x="345" y="865"/>
                    <a:pt x="384" y="855"/>
                    <a:pt x="412" y="836"/>
                  </a:cubicBezTo>
                  <a:lnTo>
                    <a:pt x="1159" y="406"/>
                  </a:lnTo>
                  <a:cubicBezTo>
                    <a:pt x="1369" y="285"/>
                    <a:pt x="1245" y="0"/>
                    <a:pt x="1057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3" name="Google Shape;15903;p68"/>
            <p:cNvSpPr/>
            <p:nvPr/>
          </p:nvSpPr>
          <p:spPr>
            <a:xfrm>
              <a:off x="3737209" y="1591764"/>
              <a:ext cx="80776" cy="68302"/>
            </a:xfrm>
            <a:custGeom>
              <a:rect b="b" l="l" r="r" t="t"/>
              <a:pathLst>
                <a:path extrusionOk="0" h="2601" w="3076">
                  <a:moveTo>
                    <a:pt x="388" y="1"/>
                  </a:moveTo>
                  <a:cubicBezTo>
                    <a:pt x="95" y="1"/>
                    <a:pt x="1" y="473"/>
                    <a:pt x="348" y="543"/>
                  </a:cubicBezTo>
                  <a:cubicBezTo>
                    <a:pt x="1324" y="791"/>
                    <a:pt x="2119" y="1490"/>
                    <a:pt x="2502" y="2428"/>
                  </a:cubicBezTo>
                  <a:cubicBezTo>
                    <a:pt x="2540" y="2533"/>
                    <a:pt x="2645" y="2600"/>
                    <a:pt x="2750" y="2600"/>
                  </a:cubicBezTo>
                  <a:cubicBezTo>
                    <a:pt x="2942" y="2600"/>
                    <a:pt x="3076" y="2399"/>
                    <a:pt x="2999" y="2227"/>
                  </a:cubicBezTo>
                  <a:cubicBezTo>
                    <a:pt x="2559" y="1136"/>
                    <a:pt x="1621" y="313"/>
                    <a:pt x="482" y="16"/>
                  </a:cubicBezTo>
                  <a:cubicBezTo>
                    <a:pt x="449" y="6"/>
                    <a:pt x="417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4" name="Google Shape;15904;p68"/>
            <p:cNvSpPr/>
            <p:nvPr/>
          </p:nvSpPr>
          <p:spPr>
            <a:xfrm>
              <a:off x="3691307" y="1732150"/>
              <a:ext cx="68118" cy="102073"/>
            </a:xfrm>
            <a:custGeom>
              <a:rect b="b" l="l" r="r" t="t"/>
              <a:pathLst>
                <a:path extrusionOk="0" h="3887" w="2594">
                  <a:moveTo>
                    <a:pt x="871" y="1"/>
                  </a:moveTo>
                  <a:lnTo>
                    <a:pt x="871" y="412"/>
                  </a:lnTo>
                  <a:cubicBezTo>
                    <a:pt x="862" y="499"/>
                    <a:pt x="823" y="566"/>
                    <a:pt x="747" y="604"/>
                  </a:cubicBezTo>
                  <a:lnTo>
                    <a:pt x="230" y="872"/>
                  </a:lnTo>
                  <a:cubicBezTo>
                    <a:pt x="87" y="948"/>
                    <a:pt x="0" y="1101"/>
                    <a:pt x="0" y="1264"/>
                  </a:cubicBezTo>
                  <a:lnTo>
                    <a:pt x="0" y="2527"/>
                  </a:lnTo>
                  <a:cubicBezTo>
                    <a:pt x="0" y="2987"/>
                    <a:pt x="134" y="3446"/>
                    <a:pt x="402" y="3839"/>
                  </a:cubicBezTo>
                  <a:lnTo>
                    <a:pt x="431" y="3886"/>
                  </a:lnTo>
                  <a:lnTo>
                    <a:pt x="2154" y="3886"/>
                  </a:lnTo>
                  <a:lnTo>
                    <a:pt x="2192" y="3839"/>
                  </a:lnTo>
                  <a:cubicBezTo>
                    <a:pt x="2450" y="3446"/>
                    <a:pt x="2584" y="2987"/>
                    <a:pt x="2594" y="2527"/>
                  </a:cubicBezTo>
                  <a:lnTo>
                    <a:pt x="2594" y="1255"/>
                  </a:lnTo>
                  <a:cubicBezTo>
                    <a:pt x="2594" y="1101"/>
                    <a:pt x="2498" y="948"/>
                    <a:pt x="2364" y="872"/>
                  </a:cubicBezTo>
                  <a:lnTo>
                    <a:pt x="1847" y="613"/>
                  </a:lnTo>
                  <a:cubicBezTo>
                    <a:pt x="1771" y="575"/>
                    <a:pt x="1733" y="499"/>
                    <a:pt x="1733" y="422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5" name="Google Shape;15905;p68"/>
            <p:cNvSpPr/>
            <p:nvPr/>
          </p:nvSpPr>
          <p:spPr>
            <a:xfrm>
              <a:off x="3691307" y="1751267"/>
              <a:ext cx="68118" cy="82955"/>
            </a:xfrm>
            <a:custGeom>
              <a:rect b="b" l="l" r="r" t="t"/>
              <a:pathLst>
                <a:path extrusionOk="0" h="3159" w="2594">
                  <a:moveTo>
                    <a:pt x="508" y="0"/>
                  </a:moveTo>
                  <a:lnTo>
                    <a:pt x="240" y="144"/>
                  </a:lnTo>
                  <a:cubicBezTo>
                    <a:pt x="96" y="220"/>
                    <a:pt x="0" y="364"/>
                    <a:pt x="10" y="527"/>
                  </a:cubicBezTo>
                  <a:lnTo>
                    <a:pt x="10" y="1799"/>
                  </a:lnTo>
                  <a:cubicBezTo>
                    <a:pt x="10" y="2259"/>
                    <a:pt x="144" y="2718"/>
                    <a:pt x="402" y="3111"/>
                  </a:cubicBezTo>
                  <a:lnTo>
                    <a:pt x="441" y="3158"/>
                  </a:lnTo>
                  <a:lnTo>
                    <a:pt x="2163" y="3158"/>
                  </a:lnTo>
                  <a:lnTo>
                    <a:pt x="2202" y="3111"/>
                  </a:lnTo>
                  <a:cubicBezTo>
                    <a:pt x="2460" y="2718"/>
                    <a:pt x="2594" y="2259"/>
                    <a:pt x="2594" y="1799"/>
                  </a:cubicBezTo>
                  <a:lnTo>
                    <a:pt x="2594" y="527"/>
                  </a:lnTo>
                  <a:cubicBezTo>
                    <a:pt x="2594" y="373"/>
                    <a:pt x="2508" y="220"/>
                    <a:pt x="2364" y="144"/>
                  </a:cubicBezTo>
                  <a:lnTo>
                    <a:pt x="2087" y="0"/>
                  </a:lnTo>
                  <a:cubicBezTo>
                    <a:pt x="1876" y="230"/>
                    <a:pt x="1589" y="345"/>
                    <a:pt x="1301" y="345"/>
                  </a:cubicBezTo>
                  <a:cubicBezTo>
                    <a:pt x="1012" y="345"/>
                    <a:pt x="723" y="230"/>
                    <a:pt x="5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6" name="Google Shape;15906;p68"/>
            <p:cNvSpPr/>
            <p:nvPr/>
          </p:nvSpPr>
          <p:spPr>
            <a:xfrm>
              <a:off x="3712656" y="1732150"/>
              <a:ext cx="25420" cy="17122"/>
            </a:xfrm>
            <a:custGeom>
              <a:rect b="b" l="l" r="r" t="t"/>
              <a:pathLst>
                <a:path extrusionOk="0" h="652" w="968">
                  <a:moveTo>
                    <a:pt x="58" y="1"/>
                  </a:moveTo>
                  <a:lnTo>
                    <a:pt x="58" y="412"/>
                  </a:lnTo>
                  <a:cubicBezTo>
                    <a:pt x="49" y="470"/>
                    <a:pt x="39" y="518"/>
                    <a:pt x="1" y="556"/>
                  </a:cubicBezTo>
                  <a:cubicBezTo>
                    <a:pt x="154" y="613"/>
                    <a:pt x="317" y="652"/>
                    <a:pt x="489" y="652"/>
                  </a:cubicBezTo>
                  <a:cubicBezTo>
                    <a:pt x="652" y="652"/>
                    <a:pt x="814" y="613"/>
                    <a:pt x="967" y="556"/>
                  </a:cubicBezTo>
                  <a:cubicBezTo>
                    <a:pt x="929" y="518"/>
                    <a:pt x="910" y="470"/>
                    <a:pt x="910" y="412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7" name="Google Shape;15907;p68"/>
            <p:cNvSpPr/>
            <p:nvPr/>
          </p:nvSpPr>
          <p:spPr>
            <a:xfrm>
              <a:off x="3702625" y="1686930"/>
              <a:ext cx="45509" cy="51049"/>
            </a:xfrm>
            <a:custGeom>
              <a:rect b="b" l="l" r="r" t="t"/>
              <a:pathLst>
                <a:path extrusionOk="0" h="1944" w="1733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51"/>
                    <a:pt x="392" y="1943"/>
                    <a:pt x="871" y="1943"/>
                  </a:cubicBezTo>
                  <a:cubicBezTo>
                    <a:pt x="1340" y="1943"/>
                    <a:pt x="1732" y="1551"/>
                    <a:pt x="1732" y="107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8" name="Google Shape;15908;p68"/>
            <p:cNvSpPr/>
            <p:nvPr/>
          </p:nvSpPr>
          <p:spPr>
            <a:xfrm>
              <a:off x="3702625" y="1686930"/>
              <a:ext cx="31171" cy="50944"/>
            </a:xfrm>
            <a:custGeom>
              <a:rect b="b" l="l" r="r" t="t"/>
              <a:pathLst>
                <a:path extrusionOk="0" h="1940" w="1187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69"/>
                    <a:pt x="409" y="1940"/>
                    <a:pt x="865" y="1940"/>
                  </a:cubicBezTo>
                  <a:cubicBezTo>
                    <a:pt x="971" y="1940"/>
                    <a:pt x="1080" y="1919"/>
                    <a:pt x="1187" y="1876"/>
                  </a:cubicBezTo>
                  <a:cubicBezTo>
                    <a:pt x="861" y="1742"/>
                    <a:pt x="651" y="1426"/>
                    <a:pt x="651" y="1072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9" name="Google Shape;15909;p68"/>
            <p:cNvSpPr/>
            <p:nvPr/>
          </p:nvSpPr>
          <p:spPr>
            <a:xfrm>
              <a:off x="3702625" y="1834196"/>
              <a:ext cx="45509" cy="28177"/>
            </a:xfrm>
            <a:custGeom>
              <a:rect b="b" l="l" r="r" t="t"/>
              <a:pathLst>
                <a:path extrusionOk="0" h="1073" w="1733">
                  <a:moveTo>
                    <a:pt x="0" y="0"/>
                  </a:moveTo>
                  <a:lnTo>
                    <a:pt x="0" y="862"/>
                  </a:lnTo>
                  <a:cubicBezTo>
                    <a:pt x="0" y="977"/>
                    <a:pt x="96" y="1072"/>
                    <a:pt x="220" y="1072"/>
                  </a:cubicBezTo>
                  <a:lnTo>
                    <a:pt x="1512" y="1072"/>
                  </a:lnTo>
                  <a:cubicBezTo>
                    <a:pt x="1637" y="1072"/>
                    <a:pt x="1732" y="977"/>
                    <a:pt x="1732" y="862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0" name="Google Shape;15910;p68"/>
            <p:cNvSpPr/>
            <p:nvPr/>
          </p:nvSpPr>
          <p:spPr>
            <a:xfrm>
              <a:off x="3691307" y="1759303"/>
              <a:ext cx="11344" cy="74920"/>
            </a:xfrm>
            <a:custGeom>
              <a:rect b="b" l="l" r="r" t="t"/>
              <a:pathLst>
                <a:path extrusionOk="0" h="2853" w="432">
                  <a:moveTo>
                    <a:pt x="67" y="1"/>
                  </a:moveTo>
                  <a:cubicBezTo>
                    <a:pt x="29" y="67"/>
                    <a:pt x="0" y="154"/>
                    <a:pt x="0" y="230"/>
                  </a:cubicBezTo>
                  <a:lnTo>
                    <a:pt x="0" y="1493"/>
                  </a:lnTo>
                  <a:cubicBezTo>
                    <a:pt x="0" y="1953"/>
                    <a:pt x="144" y="2412"/>
                    <a:pt x="402" y="2805"/>
                  </a:cubicBezTo>
                  <a:lnTo>
                    <a:pt x="431" y="2852"/>
                  </a:lnTo>
                  <a:lnTo>
                    <a:pt x="431" y="489"/>
                  </a:lnTo>
                  <a:cubicBezTo>
                    <a:pt x="431" y="355"/>
                    <a:pt x="374" y="230"/>
                    <a:pt x="259" y="14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1" name="Google Shape;15911;p68"/>
            <p:cNvSpPr/>
            <p:nvPr/>
          </p:nvSpPr>
          <p:spPr>
            <a:xfrm>
              <a:off x="3748107" y="1759303"/>
              <a:ext cx="11318" cy="74920"/>
            </a:xfrm>
            <a:custGeom>
              <a:rect b="b" l="l" r="r" t="t"/>
              <a:pathLst>
                <a:path extrusionOk="0" h="2853" w="431">
                  <a:moveTo>
                    <a:pt x="364" y="1"/>
                  </a:moveTo>
                  <a:lnTo>
                    <a:pt x="173" y="144"/>
                  </a:lnTo>
                  <a:cubicBezTo>
                    <a:pt x="58" y="230"/>
                    <a:pt x="0" y="355"/>
                    <a:pt x="0" y="489"/>
                  </a:cubicBezTo>
                  <a:lnTo>
                    <a:pt x="0" y="2852"/>
                  </a:lnTo>
                  <a:lnTo>
                    <a:pt x="29" y="2805"/>
                  </a:lnTo>
                  <a:cubicBezTo>
                    <a:pt x="287" y="2412"/>
                    <a:pt x="431" y="1953"/>
                    <a:pt x="431" y="1493"/>
                  </a:cubicBezTo>
                  <a:lnTo>
                    <a:pt x="431" y="230"/>
                  </a:lnTo>
                  <a:cubicBezTo>
                    <a:pt x="431" y="154"/>
                    <a:pt x="402" y="67"/>
                    <a:pt x="364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2" name="Google Shape;15912;p68"/>
            <p:cNvSpPr/>
            <p:nvPr/>
          </p:nvSpPr>
          <p:spPr>
            <a:xfrm>
              <a:off x="3722477" y="1845514"/>
              <a:ext cx="5803" cy="17095"/>
            </a:xfrm>
            <a:custGeom>
              <a:rect b="b" l="l" r="r" t="t"/>
              <a:pathLst>
                <a:path extrusionOk="0" h="651" w="221">
                  <a:moveTo>
                    <a:pt x="115" y="0"/>
                  </a:moveTo>
                  <a:cubicBezTo>
                    <a:pt x="48" y="0"/>
                    <a:pt x="0" y="48"/>
                    <a:pt x="0" y="105"/>
                  </a:cubicBezTo>
                  <a:lnTo>
                    <a:pt x="0" y="651"/>
                  </a:lnTo>
                  <a:lnTo>
                    <a:pt x="220" y="651"/>
                  </a:lnTo>
                  <a:lnTo>
                    <a:pt x="220" y="105"/>
                  </a:lnTo>
                  <a:cubicBezTo>
                    <a:pt x="220" y="48"/>
                    <a:pt x="172" y="0"/>
                    <a:pt x="11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3" name="Google Shape;15913;p68"/>
            <p:cNvSpPr/>
            <p:nvPr/>
          </p:nvSpPr>
          <p:spPr>
            <a:xfrm>
              <a:off x="3702625" y="1686930"/>
              <a:ext cx="45509" cy="22662"/>
            </a:xfrm>
            <a:custGeom>
              <a:rect b="b" l="l" r="r" t="t"/>
              <a:pathLst>
                <a:path extrusionOk="0" h="863" w="1733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530" y="794"/>
                    <a:pt x="1076" y="862"/>
                    <a:pt x="1624" y="862"/>
                  </a:cubicBezTo>
                  <a:cubicBezTo>
                    <a:pt x="1660" y="862"/>
                    <a:pt x="1696" y="862"/>
                    <a:pt x="1732" y="86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4" name="Google Shape;15914;p68"/>
            <p:cNvSpPr/>
            <p:nvPr/>
          </p:nvSpPr>
          <p:spPr>
            <a:xfrm>
              <a:off x="3702625" y="1686930"/>
              <a:ext cx="31171" cy="20640"/>
            </a:xfrm>
            <a:custGeom>
              <a:rect b="b" l="l" r="r" t="t"/>
              <a:pathLst>
                <a:path extrusionOk="0" h="786" w="1187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220" y="708"/>
                    <a:pt x="431" y="756"/>
                    <a:pt x="651" y="785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15" name="Google Shape;15915;p68"/>
          <p:cNvGrpSpPr/>
          <p:nvPr/>
        </p:nvGrpSpPr>
        <p:grpSpPr>
          <a:xfrm>
            <a:off x="1748382" y="3384797"/>
            <a:ext cx="364673" cy="340067"/>
            <a:chOff x="1748382" y="3384797"/>
            <a:chExt cx="364673" cy="340067"/>
          </a:xfrm>
        </p:grpSpPr>
        <p:sp>
          <p:nvSpPr>
            <p:cNvPr id="15916" name="Google Shape;15916;p68"/>
            <p:cNvSpPr/>
            <p:nvPr/>
          </p:nvSpPr>
          <p:spPr>
            <a:xfrm>
              <a:off x="1805182" y="3628332"/>
              <a:ext cx="45509" cy="45509"/>
            </a:xfrm>
            <a:custGeom>
              <a:rect b="b" l="l" r="r" t="t"/>
              <a:pathLst>
                <a:path extrusionOk="0" h="1733" w="1733">
                  <a:moveTo>
                    <a:pt x="220" y="0"/>
                  </a:moveTo>
                  <a:cubicBezTo>
                    <a:pt x="106" y="0"/>
                    <a:pt x="10" y="96"/>
                    <a:pt x="10" y="221"/>
                  </a:cubicBezTo>
                  <a:lnTo>
                    <a:pt x="10" y="1513"/>
                  </a:lnTo>
                  <a:cubicBezTo>
                    <a:pt x="0" y="1627"/>
                    <a:pt x="96" y="1733"/>
                    <a:pt x="220" y="1733"/>
                  </a:cubicBezTo>
                  <a:lnTo>
                    <a:pt x="1512" y="1733"/>
                  </a:lnTo>
                  <a:cubicBezTo>
                    <a:pt x="1637" y="1733"/>
                    <a:pt x="1733" y="1637"/>
                    <a:pt x="1733" y="1522"/>
                  </a:cubicBezTo>
                  <a:lnTo>
                    <a:pt x="1733" y="221"/>
                  </a:lnTo>
                  <a:cubicBezTo>
                    <a:pt x="1733" y="96"/>
                    <a:pt x="1627" y="0"/>
                    <a:pt x="151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7" name="Google Shape;15917;p68"/>
            <p:cNvSpPr/>
            <p:nvPr/>
          </p:nvSpPr>
          <p:spPr>
            <a:xfrm>
              <a:off x="1954208" y="3509453"/>
              <a:ext cx="105828" cy="90728"/>
            </a:xfrm>
            <a:custGeom>
              <a:rect b="b" l="l" r="r" t="t"/>
              <a:pathLst>
                <a:path extrusionOk="0" h="3455" w="4030">
                  <a:moveTo>
                    <a:pt x="2307" y="1"/>
                  </a:moveTo>
                  <a:cubicBezTo>
                    <a:pt x="766" y="1"/>
                    <a:pt x="0" y="1857"/>
                    <a:pt x="1082" y="2948"/>
                  </a:cubicBezTo>
                  <a:cubicBezTo>
                    <a:pt x="1434" y="3298"/>
                    <a:pt x="1867" y="3454"/>
                    <a:pt x="2290" y="3454"/>
                  </a:cubicBezTo>
                  <a:cubicBezTo>
                    <a:pt x="3179" y="3454"/>
                    <a:pt x="4030" y="2766"/>
                    <a:pt x="4030" y="1723"/>
                  </a:cubicBezTo>
                  <a:cubicBezTo>
                    <a:pt x="4030" y="766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8" name="Google Shape;15918;p68"/>
            <p:cNvSpPr/>
            <p:nvPr/>
          </p:nvSpPr>
          <p:spPr>
            <a:xfrm>
              <a:off x="1964764" y="3546165"/>
              <a:ext cx="100051" cy="54043"/>
            </a:xfrm>
            <a:custGeom>
              <a:rect b="b" l="l" r="r" t="t"/>
              <a:pathLst>
                <a:path extrusionOk="0" h="2058" w="3810">
                  <a:moveTo>
                    <a:pt x="211" y="0"/>
                  </a:moveTo>
                  <a:lnTo>
                    <a:pt x="211" y="0"/>
                  </a:ln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9" y="0"/>
                  </a:cubicBezTo>
                  <a:lnTo>
                    <a:pt x="3599" y="0"/>
                  </a:lnTo>
                  <a:cubicBezTo>
                    <a:pt x="3446" y="813"/>
                    <a:pt x="2738" y="1407"/>
                    <a:pt x="1905" y="1407"/>
                  </a:cubicBezTo>
                  <a:cubicBezTo>
                    <a:pt x="1072" y="1407"/>
                    <a:pt x="364" y="813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9" name="Google Shape;15919;p68"/>
            <p:cNvSpPr/>
            <p:nvPr/>
          </p:nvSpPr>
          <p:spPr>
            <a:xfrm>
              <a:off x="1833569" y="3407433"/>
              <a:ext cx="153096" cy="294585"/>
            </a:xfrm>
            <a:custGeom>
              <a:rect b="b" l="l" r="r" t="t"/>
              <a:pathLst>
                <a:path extrusionOk="0" h="11218" w="5830">
                  <a:moveTo>
                    <a:pt x="5603" y="0"/>
                  </a:moveTo>
                  <a:cubicBezTo>
                    <a:pt x="5531" y="0"/>
                    <a:pt x="5464" y="38"/>
                    <a:pt x="5427" y="105"/>
                  </a:cubicBezTo>
                  <a:cubicBezTo>
                    <a:pt x="5016" y="756"/>
                    <a:pt x="4527" y="1359"/>
                    <a:pt x="3972" y="1895"/>
                  </a:cubicBezTo>
                  <a:cubicBezTo>
                    <a:pt x="3140" y="2709"/>
                    <a:pt x="1819" y="3666"/>
                    <a:pt x="221" y="3666"/>
                  </a:cubicBezTo>
                  <a:cubicBezTo>
                    <a:pt x="96" y="3666"/>
                    <a:pt x="1" y="3761"/>
                    <a:pt x="1" y="3876"/>
                  </a:cubicBezTo>
                  <a:lnTo>
                    <a:pt x="1" y="7331"/>
                  </a:lnTo>
                  <a:cubicBezTo>
                    <a:pt x="1" y="7455"/>
                    <a:pt x="96" y="7551"/>
                    <a:pt x="221" y="7551"/>
                  </a:cubicBezTo>
                  <a:cubicBezTo>
                    <a:pt x="1810" y="7551"/>
                    <a:pt x="3140" y="8508"/>
                    <a:pt x="3972" y="9312"/>
                  </a:cubicBezTo>
                  <a:cubicBezTo>
                    <a:pt x="4527" y="9848"/>
                    <a:pt x="5016" y="10451"/>
                    <a:pt x="5427" y="11111"/>
                  </a:cubicBezTo>
                  <a:cubicBezTo>
                    <a:pt x="5467" y="11185"/>
                    <a:pt x="5536" y="11217"/>
                    <a:pt x="5605" y="11217"/>
                  </a:cubicBezTo>
                  <a:cubicBezTo>
                    <a:pt x="5716" y="11217"/>
                    <a:pt x="5829" y="11132"/>
                    <a:pt x="5829" y="10996"/>
                  </a:cubicBezTo>
                  <a:lnTo>
                    <a:pt x="5829" y="220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3"/>
                    <a:pt x="5624" y="0"/>
                    <a:pt x="5603" y="0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0" name="Google Shape;15920;p68"/>
            <p:cNvSpPr/>
            <p:nvPr/>
          </p:nvSpPr>
          <p:spPr>
            <a:xfrm>
              <a:off x="1833569" y="3583086"/>
              <a:ext cx="152991" cy="118932"/>
            </a:xfrm>
            <a:custGeom>
              <a:rect b="b" l="l" r="r" t="t"/>
              <a:pathLst>
                <a:path extrusionOk="0" h="4529" w="5826">
                  <a:moveTo>
                    <a:pt x="1" y="1"/>
                  </a:moveTo>
                  <a:lnTo>
                    <a:pt x="1" y="642"/>
                  </a:lnTo>
                  <a:cubicBezTo>
                    <a:pt x="1" y="766"/>
                    <a:pt x="96" y="862"/>
                    <a:pt x="211" y="862"/>
                  </a:cubicBezTo>
                  <a:cubicBezTo>
                    <a:pt x="1810" y="862"/>
                    <a:pt x="3130" y="1819"/>
                    <a:pt x="3963" y="2623"/>
                  </a:cubicBezTo>
                  <a:cubicBezTo>
                    <a:pt x="4518" y="3159"/>
                    <a:pt x="5006" y="3762"/>
                    <a:pt x="5418" y="4422"/>
                  </a:cubicBezTo>
                  <a:cubicBezTo>
                    <a:pt x="5461" y="4496"/>
                    <a:pt x="5532" y="4528"/>
                    <a:pt x="5602" y="4528"/>
                  </a:cubicBezTo>
                  <a:cubicBezTo>
                    <a:pt x="5715" y="4528"/>
                    <a:pt x="5825" y="4443"/>
                    <a:pt x="5819" y="4307"/>
                  </a:cubicBezTo>
                  <a:lnTo>
                    <a:pt x="5819" y="3236"/>
                  </a:lnTo>
                  <a:cubicBezTo>
                    <a:pt x="5819" y="3322"/>
                    <a:pt x="5762" y="3408"/>
                    <a:pt x="5676" y="3437"/>
                  </a:cubicBezTo>
                  <a:cubicBezTo>
                    <a:pt x="5653" y="3446"/>
                    <a:pt x="5630" y="3450"/>
                    <a:pt x="5607" y="3450"/>
                  </a:cubicBezTo>
                  <a:cubicBezTo>
                    <a:pt x="5533" y="3450"/>
                    <a:pt x="5461" y="3406"/>
                    <a:pt x="5418" y="3341"/>
                  </a:cubicBezTo>
                  <a:cubicBezTo>
                    <a:pt x="5418" y="3331"/>
                    <a:pt x="4882" y="2862"/>
                    <a:pt x="3963" y="1982"/>
                  </a:cubicBezTo>
                  <a:cubicBezTo>
                    <a:pt x="3130" y="1178"/>
                    <a:pt x="1810" y="211"/>
                    <a:pt x="211" y="211"/>
                  </a:cubicBezTo>
                  <a:cubicBezTo>
                    <a:pt x="96" y="211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1" name="Google Shape;15921;p68"/>
            <p:cNvSpPr/>
            <p:nvPr/>
          </p:nvSpPr>
          <p:spPr>
            <a:xfrm>
              <a:off x="1975058" y="3384797"/>
              <a:ext cx="45535" cy="340067"/>
            </a:xfrm>
            <a:custGeom>
              <a:rect b="b" l="l" r="r" t="t"/>
              <a:pathLst>
                <a:path extrusionOk="0" h="12950" w="1734">
                  <a:moveTo>
                    <a:pt x="221" y="1"/>
                  </a:moveTo>
                  <a:cubicBezTo>
                    <a:pt x="97" y="1"/>
                    <a:pt x="1" y="97"/>
                    <a:pt x="1" y="211"/>
                  </a:cubicBezTo>
                  <a:lnTo>
                    <a:pt x="1" y="12729"/>
                  </a:lnTo>
                  <a:cubicBezTo>
                    <a:pt x="1" y="12844"/>
                    <a:pt x="97" y="12949"/>
                    <a:pt x="221" y="12949"/>
                  </a:cubicBezTo>
                  <a:lnTo>
                    <a:pt x="1513" y="12949"/>
                  </a:lnTo>
                  <a:cubicBezTo>
                    <a:pt x="1628" y="12949"/>
                    <a:pt x="1733" y="12844"/>
                    <a:pt x="1733" y="12729"/>
                  </a:cubicBezTo>
                  <a:lnTo>
                    <a:pt x="1733" y="211"/>
                  </a:lnTo>
                  <a:cubicBezTo>
                    <a:pt x="1723" y="97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2" name="Google Shape;15922;p68"/>
            <p:cNvSpPr/>
            <p:nvPr/>
          </p:nvSpPr>
          <p:spPr>
            <a:xfrm>
              <a:off x="1975058" y="3696451"/>
              <a:ext cx="45535" cy="28413"/>
            </a:xfrm>
            <a:custGeom>
              <a:rect b="b" l="l" r="r" t="t"/>
              <a:pathLst>
                <a:path extrusionOk="0" h="1082" w="1734">
                  <a:moveTo>
                    <a:pt x="1" y="0"/>
                  </a:moveTo>
                  <a:lnTo>
                    <a:pt x="1" y="861"/>
                  </a:lnTo>
                  <a:cubicBezTo>
                    <a:pt x="1" y="986"/>
                    <a:pt x="97" y="1081"/>
                    <a:pt x="221" y="1081"/>
                  </a:cubicBezTo>
                  <a:lnTo>
                    <a:pt x="1513" y="1081"/>
                  </a:lnTo>
                  <a:cubicBezTo>
                    <a:pt x="1628" y="1081"/>
                    <a:pt x="1733" y="98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8" y="220"/>
                    <a:pt x="1513" y="220"/>
                  </a:cubicBezTo>
                  <a:lnTo>
                    <a:pt x="221" y="220"/>
                  </a:lnTo>
                  <a:cubicBezTo>
                    <a:pt x="97" y="22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3" name="Google Shape;15923;p68"/>
            <p:cNvSpPr/>
            <p:nvPr/>
          </p:nvSpPr>
          <p:spPr>
            <a:xfrm>
              <a:off x="1748618" y="3503676"/>
              <a:ext cx="45272" cy="102073"/>
            </a:xfrm>
            <a:custGeom>
              <a:rect b="b" l="l" r="r" t="t"/>
              <a:pathLst>
                <a:path extrusionOk="0" h="3887" w="1724">
                  <a:moveTo>
                    <a:pt x="1073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05"/>
                  </a:lnTo>
                  <a:cubicBezTo>
                    <a:pt x="1" y="3398"/>
                    <a:pt x="479" y="3886"/>
                    <a:pt x="1073" y="3886"/>
                  </a:cubicBezTo>
                  <a:lnTo>
                    <a:pt x="1503" y="3886"/>
                  </a:lnTo>
                  <a:cubicBezTo>
                    <a:pt x="1628" y="3886"/>
                    <a:pt x="1724" y="3781"/>
                    <a:pt x="1724" y="3666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4" name="Google Shape;15924;p68"/>
            <p:cNvSpPr/>
            <p:nvPr/>
          </p:nvSpPr>
          <p:spPr>
            <a:xfrm>
              <a:off x="1748382" y="3508954"/>
              <a:ext cx="45509" cy="96794"/>
            </a:xfrm>
            <a:custGeom>
              <a:rect b="b" l="l" r="r" t="t"/>
              <a:pathLst>
                <a:path extrusionOk="0" h="3686" w="1733">
                  <a:moveTo>
                    <a:pt x="460" y="1"/>
                  </a:moveTo>
                  <a:lnTo>
                    <a:pt x="460" y="1"/>
                  </a:lnTo>
                  <a:cubicBezTo>
                    <a:pt x="173" y="202"/>
                    <a:pt x="0" y="527"/>
                    <a:pt x="0" y="881"/>
                  </a:cubicBezTo>
                  <a:lnTo>
                    <a:pt x="0" y="2604"/>
                  </a:lnTo>
                  <a:cubicBezTo>
                    <a:pt x="0" y="3197"/>
                    <a:pt x="488" y="3685"/>
                    <a:pt x="1082" y="3685"/>
                  </a:cubicBezTo>
                  <a:lnTo>
                    <a:pt x="1512" y="3685"/>
                  </a:lnTo>
                  <a:cubicBezTo>
                    <a:pt x="1637" y="3685"/>
                    <a:pt x="1733" y="3580"/>
                    <a:pt x="1733" y="3465"/>
                  </a:cubicBezTo>
                  <a:lnTo>
                    <a:pt x="1733" y="3034"/>
                  </a:lnTo>
                  <a:lnTo>
                    <a:pt x="1082" y="3034"/>
                  </a:lnTo>
                  <a:cubicBezTo>
                    <a:pt x="728" y="3034"/>
                    <a:pt x="441" y="2747"/>
                    <a:pt x="441" y="2393"/>
                  </a:cubicBezTo>
                  <a:lnTo>
                    <a:pt x="441" y="240"/>
                  </a:lnTo>
                  <a:cubicBezTo>
                    <a:pt x="441" y="154"/>
                    <a:pt x="441" y="77"/>
                    <a:pt x="46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5" name="Google Shape;15925;p68"/>
            <p:cNvSpPr/>
            <p:nvPr/>
          </p:nvSpPr>
          <p:spPr>
            <a:xfrm>
              <a:off x="1788087" y="3503676"/>
              <a:ext cx="56827" cy="102073"/>
            </a:xfrm>
            <a:custGeom>
              <a:rect b="b" l="l" r="r" t="t"/>
              <a:pathLst>
                <a:path extrusionOk="0" h="3887" w="2164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6" name="Google Shape;15926;p68"/>
            <p:cNvSpPr/>
            <p:nvPr/>
          </p:nvSpPr>
          <p:spPr>
            <a:xfrm>
              <a:off x="1788087" y="3588627"/>
              <a:ext cx="56827" cy="17122"/>
            </a:xfrm>
            <a:custGeom>
              <a:rect b="b" l="l" r="r" t="t"/>
              <a:pathLst>
                <a:path extrusionOk="0" h="652" w="2164">
                  <a:moveTo>
                    <a:pt x="0" y="0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7" name="Google Shape;15927;p68"/>
            <p:cNvSpPr/>
            <p:nvPr/>
          </p:nvSpPr>
          <p:spPr>
            <a:xfrm>
              <a:off x="1788087" y="3605722"/>
              <a:ext cx="56827" cy="90755"/>
            </a:xfrm>
            <a:custGeom>
              <a:rect b="b" l="l" r="r" t="t"/>
              <a:pathLst>
                <a:path extrusionOk="0" h="3456" w="2164">
                  <a:moveTo>
                    <a:pt x="10" y="0"/>
                  </a:moveTo>
                  <a:lnTo>
                    <a:pt x="0" y="3235"/>
                  </a:lnTo>
                  <a:cubicBezTo>
                    <a:pt x="0" y="3350"/>
                    <a:pt x="96" y="3455"/>
                    <a:pt x="221" y="3455"/>
                  </a:cubicBezTo>
                  <a:lnTo>
                    <a:pt x="1082" y="3455"/>
                  </a:lnTo>
                  <a:cubicBezTo>
                    <a:pt x="1178" y="3445"/>
                    <a:pt x="1264" y="3388"/>
                    <a:pt x="1292" y="3292"/>
                  </a:cubicBezTo>
                  <a:lnTo>
                    <a:pt x="216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8" name="Google Shape;15928;p68"/>
            <p:cNvSpPr/>
            <p:nvPr/>
          </p:nvSpPr>
          <p:spPr>
            <a:xfrm>
              <a:off x="2080860" y="3548922"/>
              <a:ext cx="32195" cy="11581"/>
            </a:xfrm>
            <a:custGeom>
              <a:rect b="b" l="l" r="r" t="t"/>
              <a:pathLst>
                <a:path extrusionOk="0" h="441" w="1226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9" y="441"/>
                  </a:lnTo>
                  <a:cubicBezTo>
                    <a:pt x="1226" y="441"/>
                    <a:pt x="1226" y="0"/>
                    <a:pt x="93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9" name="Google Shape;15929;p68"/>
            <p:cNvSpPr/>
            <p:nvPr/>
          </p:nvSpPr>
          <p:spPr>
            <a:xfrm>
              <a:off x="2059510" y="3484874"/>
              <a:ext cx="27468" cy="23345"/>
            </a:xfrm>
            <a:custGeom>
              <a:rect b="b" l="l" r="r" t="t"/>
              <a:pathLst>
                <a:path extrusionOk="0" h="889" w="1046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5" y="525"/>
                  </a:lnTo>
                  <a:cubicBezTo>
                    <a:pt x="0" y="659"/>
                    <a:pt x="87" y="889"/>
                    <a:pt x="278" y="889"/>
                  </a:cubicBezTo>
                  <a:cubicBezTo>
                    <a:pt x="335" y="889"/>
                    <a:pt x="393" y="870"/>
                    <a:pt x="431" y="831"/>
                  </a:cubicBezTo>
                  <a:lnTo>
                    <a:pt x="890" y="372"/>
                  </a:lnTo>
                  <a:cubicBezTo>
                    <a:pt x="1045" y="217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0" name="Google Shape;15930;p68"/>
            <p:cNvSpPr/>
            <p:nvPr/>
          </p:nvSpPr>
          <p:spPr>
            <a:xfrm>
              <a:off x="2058723" y="3600969"/>
              <a:ext cx="27704" cy="23608"/>
            </a:xfrm>
            <a:custGeom>
              <a:rect b="b" l="l" r="r" t="t"/>
              <a:pathLst>
                <a:path extrusionOk="0" h="899" w="1055">
                  <a:moveTo>
                    <a:pt x="313" y="1"/>
                  </a:moveTo>
                  <a:cubicBezTo>
                    <a:pt x="146" y="1"/>
                    <a:pt x="0" y="218"/>
                    <a:pt x="155" y="373"/>
                  </a:cubicBezTo>
                  <a:lnTo>
                    <a:pt x="614" y="832"/>
                  </a:lnTo>
                  <a:cubicBezTo>
                    <a:pt x="652" y="870"/>
                    <a:pt x="710" y="899"/>
                    <a:pt x="767" y="899"/>
                  </a:cubicBezTo>
                  <a:cubicBezTo>
                    <a:pt x="959" y="889"/>
                    <a:pt x="1054" y="660"/>
                    <a:pt x="920" y="526"/>
                  </a:cubicBezTo>
                  <a:lnTo>
                    <a:pt x="461" y="66"/>
                  </a:lnTo>
                  <a:cubicBezTo>
                    <a:pt x="415" y="20"/>
                    <a:pt x="363" y="1"/>
                    <a:pt x="31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31" name="Google Shape;15931;p68"/>
          <p:cNvGrpSpPr/>
          <p:nvPr/>
        </p:nvGrpSpPr>
        <p:grpSpPr>
          <a:xfrm>
            <a:off x="6221064" y="3811049"/>
            <a:ext cx="364673" cy="339804"/>
            <a:chOff x="6221064" y="3811049"/>
            <a:chExt cx="364673" cy="339804"/>
          </a:xfrm>
        </p:grpSpPr>
        <p:sp>
          <p:nvSpPr>
            <p:cNvPr id="15932" name="Google Shape;15932;p68"/>
            <p:cNvSpPr/>
            <p:nvPr/>
          </p:nvSpPr>
          <p:spPr>
            <a:xfrm>
              <a:off x="6277838" y="4054558"/>
              <a:ext cx="45272" cy="45272"/>
            </a:xfrm>
            <a:custGeom>
              <a:rect b="b" l="l" r="r" t="t"/>
              <a:pathLst>
                <a:path extrusionOk="0" h="1724" w="1724">
                  <a:moveTo>
                    <a:pt x="211" y="1"/>
                  </a:moveTo>
                  <a:cubicBezTo>
                    <a:pt x="97" y="1"/>
                    <a:pt x="1" y="96"/>
                    <a:pt x="1" y="221"/>
                  </a:cubicBezTo>
                  <a:lnTo>
                    <a:pt x="1" y="1513"/>
                  </a:lnTo>
                  <a:cubicBezTo>
                    <a:pt x="1" y="1628"/>
                    <a:pt x="97" y="1723"/>
                    <a:pt x="211" y="1723"/>
                  </a:cubicBezTo>
                  <a:lnTo>
                    <a:pt x="1513" y="1723"/>
                  </a:lnTo>
                  <a:cubicBezTo>
                    <a:pt x="1628" y="1723"/>
                    <a:pt x="1724" y="1628"/>
                    <a:pt x="1724" y="1513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3" name="Google Shape;15933;p68"/>
            <p:cNvSpPr/>
            <p:nvPr/>
          </p:nvSpPr>
          <p:spPr>
            <a:xfrm>
              <a:off x="6426890" y="3935679"/>
              <a:ext cx="105828" cy="90728"/>
            </a:xfrm>
            <a:custGeom>
              <a:rect b="b" l="l" r="r" t="t"/>
              <a:pathLst>
                <a:path extrusionOk="0" h="3455" w="4030">
                  <a:moveTo>
                    <a:pt x="2307" y="1"/>
                  </a:moveTo>
                  <a:cubicBezTo>
                    <a:pt x="766" y="1"/>
                    <a:pt x="0" y="1858"/>
                    <a:pt x="1082" y="2949"/>
                  </a:cubicBezTo>
                  <a:cubicBezTo>
                    <a:pt x="1434" y="3298"/>
                    <a:pt x="1866" y="3454"/>
                    <a:pt x="2290" y="3454"/>
                  </a:cubicBezTo>
                  <a:cubicBezTo>
                    <a:pt x="3178" y="3454"/>
                    <a:pt x="4029" y="2767"/>
                    <a:pt x="4029" y="1724"/>
                  </a:cubicBezTo>
                  <a:cubicBezTo>
                    <a:pt x="4029" y="767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4" name="Google Shape;15934;p68"/>
            <p:cNvSpPr/>
            <p:nvPr/>
          </p:nvSpPr>
          <p:spPr>
            <a:xfrm>
              <a:off x="6437446" y="3972391"/>
              <a:ext cx="100051" cy="54043"/>
            </a:xfrm>
            <a:custGeom>
              <a:rect b="b" l="l" r="r" t="t"/>
              <a:pathLst>
                <a:path extrusionOk="0" h="2058" w="3810">
                  <a:moveTo>
                    <a:pt x="211" y="0"/>
                  </a:move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8" y="0"/>
                  </a:cubicBezTo>
                  <a:lnTo>
                    <a:pt x="3598" y="0"/>
                  </a:lnTo>
                  <a:cubicBezTo>
                    <a:pt x="3445" y="814"/>
                    <a:pt x="2737" y="1407"/>
                    <a:pt x="1905" y="1407"/>
                  </a:cubicBezTo>
                  <a:cubicBezTo>
                    <a:pt x="1072" y="1407"/>
                    <a:pt x="364" y="814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5" name="Google Shape;15935;p68"/>
            <p:cNvSpPr/>
            <p:nvPr/>
          </p:nvSpPr>
          <p:spPr>
            <a:xfrm>
              <a:off x="6306251" y="3833659"/>
              <a:ext cx="153070" cy="294585"/>
            </a:xfrm>
            <a:custGeom>
              <a:rect b="b" l="l" r="r" t="t"/>
              <a:pathLst>
                <a:path extrusionOk="0" h="11218" w="5829">
                  <a:moveTo>
                    <a:pt x="5603" y="1"/>
                  </a:moveTo>
                  <a:cubicBezTo>
                    <a:pt x="5530" y="1"/>
                    <a:pt x="5464" y="39"/>
                    <a:pt x="5427" y="106"/>
                  </a:cubicBezTo>
                  <a:cubicBezTo>
                    <a:pt x="5015" y="756"/>
                    <a:pt x="4527" y="1359"/>
                    <a:pt x="3972" y="1895"/>
                  </a:cubicBezTo>
                  <a:cubicBezTo>
                    <a:pt x="3139" y="2709"/>
                    <a:pt x="1819" y="3666"/>
                    <a:pt x="211" y="3666"/>
                  </a:cubicBezTo>
                  <a:cubicBezTo>
                    <a:pt x="96" y="3666"/>
                    <a:pt x="0" y="3761"/>
                    <a:pt x="0" y="3876"/>
                  </a:cubicBezTo>
                  <a:lnTo>
                    <a:pt x="0" y="7331"/>
                  </a:lnTo>
                  <a:cubicBezTo>
                    <a:pt x="0" y="7456"/>
                    <a:pt x="96" y="7551"/>
                    <a:pt x="211" y="7551"/>
                  </a:cubicBezTo>
                  <a:cubicBezTo>
                    <a:pt x="1809" y="7551"/>
                    <a:pt x="3139" y="8508"/>
                    <a:pt x="3972" y="9312"/>
                  </a:cubicBezTo>
                  <a:cubicBezTo>
                    <a:pt x="4527" y="9848"/>
                    <a:pt x="5015" y="10451"/>
                    <a:pt x="5427" y="11111"/>
                  </a:cubicBezTo>
                  <a:cubicBezTo>
                    <a:pt x="5467" y="11185"/>
                    <a:pt x="5535" y="11217"/>
                    <a:pt x="5604" y="11217"/>
                  </a:cubicBezTo>
                  <a:cubicBezTo>
                    <a:pt x="5716" y="11217"/>
                    <a:pt x="5829" y="11132"/>
                    <a:pt x="5829" y="10997"/>
                  </a:cubicBezTo>
                  <a:lnTo>
                    <a:pt x="5829" y="211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4"/>
                    <a:pt x="5624" y="1"/>
                    <a:pt x="5603" y="1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6" name="Google Shape;15936;p68"/>
            <p:cNvSpPr/>
            <p:nvPr/>
          </p:nvSpPr>
          <p:spPr>
            <a:xfrm>
              <a:off x="6306251" y="4009312"/>
              <a:ext cx="152833" cy="119010"/>
            </a:xfrm>
            <a:custGeom>
              <a:rect b="b" l="l" r="r" t="t"/>
              <a:pathLst>
                <a:path extrusionOk="0" h="4532" w="5820">
                  <a:moveTo>
                    <a:pt x="0" y="1"/>
                  </a:moveTo>
                  <a:lnTo>
                    <a:pt x="0" y="642"/>
                  </a:lnTo>
                  <a:cubicBezTo>
                    <a:pt x="0" y="767"/>
                    <a:pt x="96" y="862"/>
                    <a:pt x="211" y="862"/>
                  </a:cubicBezTo>
                  <a:cubicBezTo>
                    <a:pt x="1809" y="862"/>
                    <a:pt x="3130" y="1819"/>
                    <a:pt x="3962" y="2623"/>
                  </a:cubicBezTo>
                  <a:cubicBezTo>
                    <a:pt x="4518" y="3169"/>
                    <a:pt x="5006" y="3772"/>
                    <a:pt x="5417" y="4422"/>
                  </a:cubicBezTo>
                  <a:cubicBezTo>
                    <a:pt x="5462" y="4498"/>
                    <a:pt x="5534" y="4531"/>
                    <a:pt x="5604" y="4531"/>
                  </a:cubicBezTo>
                  <a:cubicBezTo>
                    <a:pt x="5713" y="4531"/>
                    <a:pt x="5819" y="4451"/>
                    <a:pt x="5819" y="4317"/>
                  </a:cubicBezTo>
                  <a:lnTo>
                    <a:pt x="5819" y="3236"/>
                  </a:lnTo>
                  <a:cubicBezTo>
                    <a:pt x="5819" y="3331"/>
                    <a:pt x="5762" y="3408"/>
                    <a:pt x="5676" y="3437"/>
                  </a:cubicBezTo>
                  <a:cubicBezTo>
                    <a:pt x="5651" y="3447"/>
                    <a:pt x="5625" y="3451"/>
                    <a:pt x="5600" y="3451"/>
                  </a:cubicBezTo>
                  <a:cubicBezTo>
                    <a:pt x="5529" y="3451"/>
                    <a:pt x="5460" y="3412"/>
                    <a:pt x="5417" y="3341"/>
                  </a:cubicBezTo>
                  <a:cubicBezTo>
                    <a:pt x="5417" y="3341"/>
                    <a:pt x="4881" y="2862"/>
                    <a:pt x="3962" y="1982"/>
                  </a:cubicBezTo>
                  <a:cubicBezTo>
                    <a:pt x="3130" y="1178"/>
                    <a:pt x="1809" y="212"/>
                    <a:pt x="211" y="212"/>
                  </a:cubicBez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7" name="Google Shape;15937;p68"/>
            <p:cNvSpPr/>
            <p:nvPr/>
          </p:nvSpPr>
          <p:spPr>
            <a:xfrm>
              <a:off x="6447740" y="3811049"/>
              <a:ext cx="45509" cy="339804"/>
            </a:xfrm>
            <a:custGeom>
              <a:rect b="b" l="l" r="r" t="t"/>
              <a:pathLst>
                <a:path extrusionOk="0" h="12940" w="1733">
                  <a:moveTo>
                    <a:pt x="22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2728"/>
                  </a:lnTo>
                  <a:cubicBezTo>
                    <a:pt x="0" y="12843"/>
                    <a:pt x="96" y="12939"/>
                    <a:pt x="221" y="12939"/>
                  </a:cubicBezTo>
                  <a:lnTo>
                    <a:pt x="1513" y="12939"/>
                  </a:lnTo>
                  <a:cubicBezTo>
                    <a:pt x="1627" y="12939"/>
                    <a:pt x="1733" y="12843"/>
                    <a:pt x="1733" y="12728"/>
                  </a:cubicBezTo>
                  <a:lnTo>
                    <a:pt x="1733" y="211"/>
                  </a:lnTo>
                  <a:cubicBezTo>
                    <a:pt x="1733" y="96"/>
                    <a:pt x="1627" y="0"/>
                    <a:pt x="151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8" name="Google Shape;15938;p68"/>
            <p:cNvSpPr/>
            <p:nvPr/>
          </p:nvSpPr>
          <p:spPr>
            <a:xfrm>
              <a:off x="6447740" y="4122677"/>
              <a:ext cx="45509" cy="28177"/>
            </a:xfrm>
            <a:custGeom>
              <a:rect b="b" l="l" r="r" t="t"/>
              <a:pathLst>
                <a:path extrusionOk="0" h="1073" w="1733">
                  <a:moveTo>
                    <a:pt x="0" y="0"/>
                  </a:moveTo>
                  <a:lnTo>
                    <a:pt x="0" y="861"/>
                  </a:lnTo>
                  <a:cubicBezTo>
                    <a:pt x="0" y="976"/>
                    <a:pt x="96" y="1072"/>
                    <a:pt x="221" y="1072"/>
                  </a:cubicBezTo>
                  <a:lnTo>
                    <a:pt x="1513" y="1072"/>
                  </a:lnTo>
                  <a:cubicBezTo>
                    <a:pt x="1627" y="1072"/>
                    <a:pt x="1733" y="97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7" y="211"/>
                    <a:pt x="1513" y="211"/>
                  </a:cubicBezTo>
                  <a:lnTo>
                    <a:pt x="221" y="211"/>
                  </a:lnTo>
                  <a:cubicBezTo>
                    <a:pt x="96" y="211"/>
                    <a:pt x="0" y="115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9" name="Google Shape;15939;p68"/>
            <p:cNvSpPr/>
            <p:nvPr/>
          </p:nvSpPr>
          <p:spPr>
            <a:xfrm>
              <a:off x="6221300" y="3929902"/>
              <a:ext cx="45272" cy="102073"/>
            </a:xfrm>
            <a:custGeom>
              <a:rect b="b" l="l" r="r" t="t"/>
              <a:pathLst>
                <a:path extrusionOk="0" h="3887" w="1724">
                  <a:moveTo>
                    <a:pt x="1072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14"/>
                  </a:lnTo>
                  <a:cubicBezTo>
                    <a:pt x="1" y="3408"/>
                    <a:pt x="479" y="3886"/>
                    <a:pt x="1072" y="3886"/>
                  </a:cubicBezTo>
                  <a:lnTo>
                    <a:pt x="1503" y="3886"/>
                  </a:lnTo>
                  <a:cubicBezTo>
                    <a:pt x="1628" y="3886"/>
                    <a:pt x="1723" y="3791"/>
                    <a:pt x="1723" y="3676"/>
                  </a:cubicBezTo>
                  <a:lnTo>
                    <a:pt x="1723" y="221"/>
                  </a:lnTo>
                  <a:cubicBezTo>
                    <a:pt x="1723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0" name="Google Shape;15940;p68"/>
            <p:cNvSpPr/>
            <p:nvPr/>
          </p:nvSpPr>
          <p:spPr>
            <a:xfrm>
              <a:off x="6221064" y="3935180"/>
              <a:ext cx="45509" cy="96794"/>
            </a:xfrm>
            <a:custGeom>
              <a:rect b="b" l="l" r="r" t="t"/>
              <a:pathLst>
                <a:path extrusionOk="0" h="3686" w="1733">
                  <a:moveTo>
                    <a:pt x="459" y="1"/>
                  </a:moveTo>
                  <a:lnTo>
                    <a:pt x="459" y="1"/>
                  </a:lnTo>
                  <a:cubicBezTo>
                    <a:pt x="172" y="202"/>
                    <a:pt x="0" y="527"/>
                    <a:pt x="0" y="881"/>
                  </a:cubicBezTo>
                  <a:lnTo>
                    <a:pt x="0" y="2613"/>
                  </a:lnTo>
                  <a:cubicBezTo>
                    <a:pt x="0" y="3207"/>
                    <a:pt x="488" y="3685"/>
                    <a:pt x="1081" y="3685"/>
                  </a:cubicBezTo>
                  <a:lnTo>
                    <a:pt x="1512" y="3685"/>
                  </a:lnTo>
                  <a:cubicBezTo>
                    <a:pt x="1627" y="3685"/>
                    <a:pt x="1732" y="3590"/>
                    <a:pt x="1732" y="3475"/>
                  </a:cubicBezTo>
                  <a:lnTo>
                    <a:pt x="1732" y="3035"/>
                  </a:lnTo>
                  <a:lnTo>
                    <a:pt x="1081" y="3035"/>
                  </a:lnTo>
                  <a:cubicBezTo>
                    <a:pt x="727" y="3035"/>
                    <a:pt x="440" y="2747"/>
                    <a:pt x="440" y="2393"/>
                  </a:cubicBezTo>
                  <a:lnTo>
                    <a:pt x="440" y="240"/>
                  </a:lnTo>
                  <a:cubicBezTo>
                    <a:pt x="431" y="154"/>
                    <a:pt x="440" y="77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1" name="Google Shape;15941;p68"/>
            <p:cNvSpPr/>
            <p:nvPr/>
          </p:nvSpPr>
          <p:spPr>
            <a:xfrm>
              <a:off x="6260769" y="3929902"/>
              <a:ext cx="56800" cy="102073"/>
            </a:xfrm>
            <a:custGeom>
              <a:rect b="b" l="l" r="r" t="t"/>
              <a:pathLst>
                <a:path extrusionOk="0" h="3887" w="2163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2" name="Google Shape;15942;p68"/>
            <p:cNvSpPr/>
            <p:nvPr/>
          </p:nvSpPr>
          <p:spPr>
            <a:xfrm>
              <a:off x="6260769" y="4014853"/>
              <a:ext cx="56800" cy="17122"/>
            </a:xfrm>
            <a:custGeom>
              <a:rect b="b" l="l" r="r" t="t"/>
              <a:pathLst>
                <a:path extrusionOk="0" h="652" w="2163">
                  <a:moveTo>
                    <a:pt x="0" y="1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3" name="Google Shape;15943;p68"/>
            <p:cNvSpPr/>
            <p:nvPr/>
          </p:nvSpPr>
          <p:spPr>
            <a:xfrm>
              <a:off x="6260769" y="4031686"/>
              <a:ext cx="56800" cy="90755"/>
            </a:xfrm>
            <a:custGeom>
              <a:rect b="b" l="l" r="r" t="t"/>
              <a:pathLst>
                <a:path extrusionOk="0" h="3456" w="2163">
                  <a:moveTo>
                    <a:pt x="10" y="1"/>
                  </a:moveTo>
                  <a:lnTo>
                    <a:pt x="0" y="3245"/>
                  </a:lnTo>
                  <a:cubicBezTo>
                    <a:pt x="0" y="3360"/>
                    <a:pt x="96" y="3456"/>
                    <a:pt x="220" y="3456"/>
                  </a:cubicBezTo>
                  <a:lnTo>
                    <a:pt x="1082" y="3456"/>
                  </a:lnTo>
                  <a:cubicBezTo>
                    <a:pt x="1177" y="3456"/>
                    <a:pt x="1263" y="3389"/>
                    <a:pt x="1292" y="3293"/>
                  </a:cubicBezTo>
                  <a:lnTo>
                    <a:pt x="216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4" name="Google Shape;15944;p68"/>
            <p:cNvSpPr/>
            <p:nvPr/>
          </p:nvSpPr>
          <p:spPr>
            <a:xfrm>
              <a:off x="6553542" y="3975148"/>
              <a:ext cx="32195" cy="11581"/>
            </a:xfrm>
            <a:custGeom>
              <a:rect b="b" l="l" r="r" t="t"/>
              <a:pathLst>
                <a:path extrusionOk="0" h="441" w="1226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8" y="441"/>
                  </a:lnTo>
                  <a:cubicBezTo>
                    <a:pt x="1226" y="441"/>
                    <a:pt x="1226" y="0"/>
                    <a:pt x="93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5" name="Google Shape;15945;p68"/>
            <p:cNvSpPr/>
            <p:nvPr/>
          </p:nvSpPr>
          <p:spPr>
            <a:xfrm>
              <a:off x="6532192" y="3911100"/>
              <a:ext cx="27442" cy="23608"/>
            </a:xfrm>
            <a:custGeom>
              <a:rect b="b" l="l" r="r" t="t"/>
              <a:pathLst>
                <a:path extrusionOk="0" h="899" w="1045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4" y="525"/>
                  </a:lnTo>
                  <a:cubicBezTo>
                    <a:pt x="0" y="659"/>
                    <a:pt x="86" y="889"/>
                    <a:pt x="278" y="899"/>
                  </a:cubicBezTo>
                  <a:cubicBezTo>
                    <a:pt x="335" y="889"/>
                    <a:pt x="392" y="870"/>
                    <a:pt x="431" y="832"/>
                  </a:cubicBezTo>
                  <a:lnTo>
                    <a:pt x="890" y="372"/>
                  </a:lnTo>
                  <a:cubicBezTo>
                    <a:pt x="1045" y="218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6" name="Google Shape;15946;p68"/>
            <p:cNvSpPr/>
            <p:nvPr/>
          </p:nvSpPr>
          <p:spPr>
            <a:xfrm>
              <a:off x="6531221" y="4027327"/>
              <a:ext cx="27626" cy="23503"/>
            </a:xfrm>
            <a:custGeom>
              <a:rect b="b" l="l" r="r" t="t"/>
              <a:pathLst>
                <a:path extrusionOk="0" h="895" w="1052">
                  <a:moveTo>
                    <a:pt x="310" y="0"/>
                  </a:moveTo>
                  <a:cubicBezTo>
                    <a:pt x="141" y="0"/>
                    <a:pt x="1" y="217"/>
                    <a:pt x="161" y="377"/>
                  </a:cubicBezTo>
                  <a:lnTo>
                    <a:pt x="621" y="827"/>
                  </a:lnTo>
                  <a:cubicBezTo>
                    <a:pt x="659" y="875"/>
                    <a:pt x="707" y="894"/>
                    <a:pt x="774" y="894"/>
                  </a:cubicBezTo>
                  <a:cubicBezTo>
                    <a:pt x="956" y="894"/>
                    <a:pt x="1051" y="664"/>
                    <a:pt x="918" y="530"/>
                  </a:cubicBezTo>
                  <a:lnTo>
                    <a:pt x="468" y="71"/>
                  </a:lnTo>
                  <a:cubicBezTo>
                    <a:pt x="418" y="21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47" name="Google Shape;15947;p68"/>
          <p:cNvGrpSpPr/>
          <p:nvPr/>
        </p:nvGrpSpPr>
        <p:grpSpPr>
          <a:xfrm>
            <a:off x="2182643" y="3386320"/>
            <a:ext cx="382030" cy="320451"/>
            <a:chOff x="2182643" y="3386320"/>
            <a:chExt cx="382030" cy="320451"/>
          </a:xfrm>
        </p:grpSpPr>
        <p:sp>
          <p:nvSpPr>
            <p:cNvPr id="15948" name="Google Shape;15948;p68"/>
            <p:cNvSpPr/>
            <p:nvPr/>
          </p:nvSpPr>
          <p:spPr>
            <a:xfrm>
              <a:off x="2182643" y="3386320"/>
              <a:ext cx="382030" cy="320451"/>
            </a:xfrm>
            <a:custGeom>
              <a:rect b="b" l="l" r="r" t="t"/>
              <a:pathLst>
                <a:path extrusionOk="0" h="12203" w="14548">
                  <a:moveTo>
                    <a:pt x="709" y="0"/>
                  </a:moveTo>
                  <a:cubicBezTo>
                    <a:pt x="317" y="0"/>
                    <a:pt x="1" y="316"/>
                    <a:pt x="1" y="709"/>
                  </a:cubicBezTo>
                  <a:lnTo>
                    <a:pt x="1" y="11504"/>
                  </a:lnTo>
                  <a:cubicBezTo>
                    <a:pt x="1" y="11887"/>
                    <a:pt x="317" y="12202"/>
                    <a:pt x="709" y="12202"/>
                  </a:cubicBezTo>
                  <a:lnTo>
                    <a:pt x="13840" y="12202"/>
                  </a:lnTo>
                  <a:cubicBezTo>
                    <a:pt x="14232" y="12202"/>
                    <a:pt x="14548" y="11887"/>
                    <a:pt x="14548" y="11504"/>
                  </a:cubicBezTo>
                  <a:lnTo>
                    <a:pt x="14548" y="2115"/>
                  </a:lnTo>
                  <a:cubicBezTo>
                    <a:pt x="14548" y="1723"/>
                    <a:pt x="14232" y="1407"/>
                    <a:pt x="13840" y="1407"/>
                  </a:cubicBezTo>
                  <a:lnTo>
                    <a:pt x="9619" y="1407"/>
                  </a:lnTo>
                  <a:lnTo>
                    <a:pt x="8490" y="278"/>
                  </a:lnTo>
                  <a:cubicBezTo>
                    <a:pt x="8308" y="96"/>
                    <a:pt x="8078" y="0"/>
                    <a:pt x="78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9" name="Google Shape;15949;p68"/>
            <p:cNvSpPr/>
            <p:nvPr/>
          </p:nvSpPr>
          <p:spPr>
            <a:xfrm>
              <a:off x="2281171" y="3466492"/>
              <a:ext cx="185002" cy="184739"/>
            </a:xfrm>
            <a:custGeom>
              <a:rect b="b" l="l" r="r" t="t"/>
              <a:pathLst>
                <a:path extrusionOk="0" h="7035" w="7045">
                  <a:moveTo>
                    <a:pt x="3522" y="0"/>
                  </a:moveTo>
                  <a:cubicBezTo>
                    <a:pt x="1580" y="0"/>
                    <a:pt x="0" y="1579"/>
                    <a:pt x="0" y="3522"/>
                  </a:cubicBezTo>
                  <a:cubicBezTo>
                    <a:pt x="0" y="5465"/>
                    <a:pt x="1580" y="7034"/>
                    <a:pt x="3522" y="7034"/>
                  </a:cubicBezTo>
                  <a:cubicBezTo>
                    <a:pt x="5465" y="7034"/>
                    <a:pt x="7044" y="5465"/>
                    <a:pt x="7044" y="3522"/>
                  </a:cubicBezTo>
                  <a:cubicBezTo>
                    <a:pt x="7044" y="1579"/>
                    <a:pt x="5465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0" name="Google Shape;15950;p68"/>
            <p:cNvSpPr/>
            <p:nvPr/>
          </p:nvSpPr>
          <p:spPr>
            <a:xfrm>
              <a:off x="2299763" y="3484821"/>
              <a:ext cx="147791" cy="148054"/>
            </a:xfrm>
            <a:custGeom>
              <a:rect b="b" l="l" r="r" t="t"/>
              <a:pathLst>
                <a:path extrusionOk="0" h="5638" w="5628">
                  <a:moveTo>
                    <a:pt x="2814" y="1"/>
                  </a:moveTo>
                  <a:cubicBezTo>
                    <a:pt x="1254" y="1"/>
                    <a:pt x="1" y="1264"/>
                    <a:pt x="1" y="2824"/>
                  </a:cubicBezTo>
                  <a:cubicBezTo>
                    <a:pt x="1" y="4374"/>
                    <a:pt x="1254" y="5638"/>
                    <a:pt x="2814" y="5638"/>
                  </a:cubicBezTo>
                  <a:cubicBezTo>
                    <a:pt x="4374" y="5638"/>
                    <a:pt x="5628" y="4374"/>
                    <a:pt x="5628" y="2824"/>
                  </a:cubicBezTo>
                  <a:cubicBezTo>
                    <a:pt x="5628" y="1264"/>
                    <a:pt x="4374" y="1"/>
                    <a:pt x="2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1" name="Google Shape;15951;p68"/>
            <p:cNvSpPr/>
            <p:nvPr/>
          </p:nvSpPr>
          <p:spPr>
            <a:xfrm>
              <a:off x="2336711" y="3564993"/>
              <a:ext cx="73922" cy="67830"/>
            </a:xfrm>
            <a:custGeom>
              <a:rect b="b" l="l" r="r" t="t"/>
              <a:pathLst>
                <a:path extrusionOk="0" h="2583" w="2815">
                  <a:moveTo>
                    <a:pt x="938" y="1"/>
                  </a:moveTo>
                  <a:lnTo>
                    <a:pt x="938" y="470"/>
                  </a:lnTo>
                  <a:cubicBezTo>
                    <a:pt x="938" y="556"/>
                    <a:pt x="891" y="642"/>
                    <a:pt x="814" y="680"/>
                  </a:cubicBezTo>
                  <a:lnTo>
                    <a:pt x="259" y="958"/>
                  </a:lnTo>
                  <a:cubicBezTo>
                    <a:pt x="96" y="1034"/>
                    <a:pt x="0" y="1197"/>
                    <a:pt x="0" y="1379"/>
                  </a:cubicBezTo>
                  <a:lnTo>
                    <a:pt x="0" y="2202"/>
                  </a:lnTo>
                  <a:cubicBezTo>
                    <a:pt x="436" y="2456"/>
                    <a:pt x="922" y="2582"/>
                    <a:pt x="1407" y="2582"/>
                  </a:cubicBezTo>
                  <a:cubicBezTo>
                    <a:pt x="1893" y="2582"/>
                    <a:pt x="2379" y="2456"/>
                    <a:pt x="2814" y="2202"/>
                  </a:cubicBezTo>
                  <a:lnTo>
                    <a:pt x="2814" y="1379"/>
                  </a:lnTo>
                  <a:cubicBezTo>
                    <a:pt x="2814" y="1197"/>
                    <a:pt x="2718" y="1034"/>
                    <a:pt x="2556" y="958"/>
                  </a:cubicBezTo>
                  <a:lnTo>
                    <a:pt x="2010" y="680"/>
                  </a:lnTo>
                  <a:cubicBezTo>
                    <a:pt x="1924" y="642"/>
                    <a:pt x="1876" y="565"/>
                    <a:pt x="1876" y="470"/>
                  </a:cubicBezTo>
                  <a:lnTo>
                    <a:pt x="187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2" name="Google Shape;15952;p68"/>
            <p:cNvSpPr/>
            <p:nvPr/>
          </p:nvSpPr>
          <p:spPr>
            <a:xfrm>
              <a:off x="2295745" y="3386320"/>
              <a:ext cx="139519" cy="36974"/>
            </a:xfrm>
            <a:custGeom>
              <a:rect b="b" l="l" r="r" t="t"/>
              <a:pathLst>
                <a:path extrusionOk="0" h="1408" w="5313">
                  <a:moveTo>
                    <a:pt x="1" y="0"/>
                  </a:moveTo>
                  <a:cubicBezTo>
                    <a:pt x="249" y="0"/>
                    <a:pt x="489" y="96"/>
                    <a:pt x="661" y="278"/>
                  </a:cubicBezTo>
                  <a:lnTo>
                    <a:pt x="1589" y="1206"/>
                  </a:lnTo>
                  <a:cubicBezTo>
                    <a:pt x="1723" y="1331"/>
                    <a:pt x="1895" y="1407"/>
                    <a:pt x="2087" y="1407"/>
                  </a:cubicBezTo>
                  <a:lnTo>
                    <a:pt x="5312" y="1407"/>
                  </a:lnTo>
                  <a:lnTo>
                    <a:pt x="4183" y="278"/>
                  </a:lnTo>
                  <a:cubicBezTo>
                    <a:pt x="4010" y="96"/>
                    <a:pt x="3771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3" name="Google Shape;15953;p68"/>
            <p:cNvSpPr/>
            <p:nvPr/>
          </p:nvSpPr>
          <p:spPr>
            <a:xfrm>
              <a:off x="2342987" y="3386320"/>
              <a:ext cx="92514" cy="36974"/>
            </a:xfrm>
            <a:custGeom>
              <a:rect b="b" l="l" r="r" t="t"/>
              <a:pathLst>
                <a:path extrusionOk="0" h="1408" w="3523">
                  <a:moveTo>
                    <a:pt x="1" y="0"/>
                  </a:moveTo>
                  <a:cubicBezTo>
                    <a:pt x="250" y="0"/>
                    <a:pt x="479" y="96"/>
                    <a:pt x="661" y="278"/>
                  </a:cubicBezTo>
                  <a:lnTo>
                    <a:pt x="1589" y="1206"/>
                  </a:lnTo>
                  <a:cubicBezTo>
                    <a:pt x="1723" y="1340"/>
                    <a:pt x="1896" y="1407"/>
                    <a:pt x="2087" y="1407"/>
                  </a:cubicBezTo>
                  <a:lnTo>
                    <a:pt x="3523" y="1407"/>
                  </a:lnTo>
                  <a:lnTo>
                    <a:pt x="2384" y="278"/>
                  </a:lnTo>
                  <a:cubicBezTo>
                    <a:pt x="2211" y="96"/>
                    <a:pt x="1972" y="0"/>
                    <a:pt x="172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4" name="Google Shape;15954;p68"/>
            <p:cNvSpPr/>
            <p:nvPr/>
          </p:nvSpPr>
          <p:spPr>
            <a:xfrm>
              <a:off x="2182643" y="3676073"/>
              <a:ext cx="382030" cy="30698"/>
            </a:xfrm>
            <a:custGeom>
              <a:rect b="b" l="l" r="r" t="t"/>
              <a:pathLst>
                <a:path extrusionOk="0" h="1169" w="14548">
                  <a:moveTo>
                    <a:pt x="1" y="1"/>
                  </a:moveTo>
                  <a:lnTo>
                    <a:pt x="1" y="470"/>
                  </a:lnTo>
                  <a:cubicBezTo>
                    <a:pt x="1" y="853"/>
                    <a:pt x="317" y="1168"/>
                    <a:pt x="709" y="1168"/>
                  </a:cubicBezTo>
                  <a:lnTo>
                    <a:pt x="13840" y="1168"/>
                  </a:lnTo>
                  <a:cubicBezTo>
                    <a:pt x="14232" y="1168"/>
                    <a:pt x="14548" y="853"/>
                    <a:pt x="14548" y="470"/>
                  </a:cubicBezTo>
                  <a:lnTo>
                    <a:pt x="1454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5" name="Google Shape;15955;p68"/>
            <p:cNvSpPr/>
            <p:nvPr/>
          </p:nvSpPr>
          <p:spPr>
            <a:xfrm>
              <a:off x="2336711" y="3584609"/>
              <a:ext cx="74158" cy="48213"/>
            </a:xfrm>
            <a:custGeom>
              <a:rect b="b" l="l" r="r" t="t"/>
              <a:pathLst>
                <a:path extrusionOk="0" h="1836" w="2824">
                  <a:moveTo>
                    <a:pt x="690" y="0"/>
                  </a:moveTo>
                  <a:lnTo>
                    <a:pt x="268" y="211"/>
                  </a:lnTo>
                  <a:cubicBezTo>
                    <a:pt x="106" y="287"/>
                    <a:pt x="0" y="450"/>
                    <a:pt x="0" y="632"/>
                  </a:cubicBezTo>
                  <a:lnTo>
                    <a:pt x="0" y="1455"/>
                  </a:lnTo>
                  <a:cubicBezTo>
                    <a:pt x="436" y="1709"/>
                    <a:pt x="924" y="1835"/>
                    <a:pt x="1412" y="1835"/>
                  </a:cubicBezTo>
                  <a:cubicBezTo>
                    <a:pt x="1900" y="1835"/>
                    <a:pt x="2388" y="1709"/>
                    <a:pt x="2824" y="1455"/>
                  </a:cubicBezTo>
                  <a:lnTo>
                    <a:pt x="2824" y="632"/>
                  </a:lnTo>
                  <a:cubicBezTo>
                    <a:pt x="2824" y="450"/>
                    <a:pt x="2718" y="287"/>
                    <a:pt x="2556" y="211"/>
                  </a:cubicBezTo>
                  <a:lnTo>
                    <a:pt x="2125" y="0"/>
                  </a:lnTo>
                  <a:cubicBezTo>
                    <a:pt x="1938" y="225"/>
                    <a:pt x="1673" y="338"/>
                    <a:pt x="1407" y="338"/>
                  </a:cubicBezTo>
                  <a:cubicBezTo>
                    <a:pt x="1142" y="338"/>
                    <a:pt x="876" y="225"/>
                    <a:pt x="69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6" name="Google Shape;15956;p68"/>
            <p:cNvSpPr/>
            <p:nvPr/>
          </p:nvSpPr>
          <p:spPr>
            <a:xfrm>
              <a:off x="2360082" y="3564993"/>
              <a:ext cx="27179" cy="18513"/>
            </a:xfrm>
            <a:custGeom>
              <a:rect b="b" l="l" r="r" t="t"/>
              <a:pathLst>
                <a:path extrusionOk="0" h="705" w="1035">
                  <a:moveTo>
                    <a:pt x="48" y="1"/>
                  </a:moveTo>
                  <a:lnTo>
                    <a:pt x="48" y="470"/>
                  </a:lnTo>
                  <a:cubicBezTo>
                    <a:pt x="48" y="518"/>
                    <a:pt x="29" y="565"/>
                    <a:pt x="1" y="604"/>
                  </a:cubicBezTo>
                  <a:cubicBezTo>
                    <a:pt x="168" y="671"/>
                    <a:pt x="343" y="704"/>
                    <a:pt x="517" y="704"/>
                  </a:cubicBezTo>
                  <a:cubicBezTo>
                    <a:pt x="692" y="704"/>
                    <a:pt x="867" y="671"/>
                    <a:pt x="1034" y="604"/>
                  </a:cubicBezTo>
                  <a:cubicBezTo>
                    <a:pt x="1005" y="565"/>
                    <a:pt x="986" y="518"/>
                    <a:pt x="986" y="470"/>
                  </a:cubicBezTo>
                  <a:lnTo>
                    <a:pt x="98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7" name="Google Shape;15957;p68"/>
            <p:cNvSpPr/>
            <p:nvPr/>
          </p:nvSpPr>
          <p:spPr>
            <a:xfrm>
              <a:off x="2349027" y="3515756"/>
              <a:ext cx="49290" cy="55566"/>
            </a:xfrm>
            <a:custGeom>
              <a:rect b="b" l="l" r="r" t="t"/>
              <a:pathLst>
                <a:path extrusionOk="0" h="2116" w="1877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694"/>
                    <a:pt x="422" y="2115"/>
                    <a:pt x="938" y="2115"/>
                  </a:cubicBezTo>
                  <a:cubicBezTo>
                    <a:pt x="1455" y="2105"/>
                    <a:pt x="1876" y="1694"/>
                    <a:pt x="1876" y="117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6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8" name="Google Shape;15958;p68"/>
            <p:cNvSpPr/>
            <p:nvPr/>
          </p:nvSpPr>
          <p:spPr>
            <a:xfrm>
              <a:off x="2349027" y="3515756"/>
              <a:ext cx="33954" cy="55461"/>
            </a:xfrm>
            <a:custGeom>
              <a:rect b="b" l="l" r="r" t="t"/>
              <a:pathLst>
                <a:path extrusionOk="0" h="2112" w="1293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710"/>
                    <a:pt x="436" y="2112"/>
                    <a:pt x="931" y="2112"/>
                  </a:cubicBezTo>
                  <a:cubicBezTo>
                    <a:pt x="1050" y="2112"/>
                    <a:pt x="1172" y="2088"/>
                    <a:pt x="1292" y="2038"/>
                  </a:cubicBezTo>
                  <a:cubicBezTo>
                    <a:pt x="938" y="1895"/>
                    <a:pt x="709" y="1550"/>
                    <a:pt x="709" y="1177"/>
                  </a:cubicBez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9" name="Google Shape;15959;p68"/>
            <p:cNvSpPr/>
            <p:nvPr/>
          </p:nvSpPr>
          <p:spPr>
            <a:xfrm>
              <a:off x="2349027" y="3515756"/>
              <a:ext cx="49290" cy="24894"/>
            </a:xfrm>
            <a:custGeom>
              <a:rect b="b" l="l" r="r" t="t"/>
              <a:pathLst>
                <a:path extrusionOk="0" h="948" w="1877">
                  <a:moveTo>
                    <a:pt x="70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0" y="708"/>
                    <a:pt x="709" y="947"/>
                    <a:pt x="1876" y="94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0" name="Google Shape;15960;p68"/>
            <p:cNvSpPr/>
            <p:nvPr/>
          </p:nvSpPr>
          <p:spPr>
            <a:xfrm>
              <a:off x="2349027" y="3515755"/>
              <a:ext cx="33954" cy="22374"/>
            </a:xfrm>
            <a:custGeom>
              <a:rect b="b" l="l" r="r" t="t"/>
              <a:pathLst>
                <a:path extrusionOk="0" h="852" w="1293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230" y="775"/>
                    <a:pt x="460" y="823"/>
                    <a:pt x="699" y="852"/>
                  </a:cubicBezTo>
                  <a:lnTo>
                    <a:pt x="699" y="708"/>
                  </a:ln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1" name="Google Shape;15961;p68"/>
            <p:cNvSpPr/>
            <p:nvPr/>
          </p:nvSpPr>
          <p:spPr>
            <a:xfrm>
              <a:off x="2336711" y="3595402"/>
              <a:ext cx="18382" cy="34978"/>
            </a:xfrm>
            <a:custGeom>
              <a:rect b="b" l="l" r="r" t="t"/>
              <a:pathLst>
                <a:path extrusionOk="0" h="1332" w="70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044"/>
                  </a:lnTo>
                  <a:cubicBezTo>
                    <a:pt x="221" y="1168"/>
                    <a:pt x="460" y="1264"/>
                    <a:pt x="699" y="1331"/>
                  </a:cubicBezTo>
                  <a:lnTo>
                    <a:pt x="699" y="719"/>
                  </a:lnTo>
                  <a:cubicBezTo>
                    <a:pt x="699" y="565"/>
                    <a:pt x="632" y="431"/>
                    <a:pt x="517" y="3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2" name="Google Shape;15962;p68"/>
            <p:cNvSpPr/>
            <p:nvPr/>
          </p:nvSpPr>
          <p:spPr>
            <a:xfrm>
              <a:off x="2392251" y="3595402"/>
              <a:ext cx="18382" cy="34978"/>
            </a:xfrm>
            <a:custGeom>
              <a:rect b="b" l="l" r="r" t="t"/>
              <a:pathLst>
                <a:path extrusionOk="0" h="1332" w="700">
                  <a:moveTo>
                    <a:pt x="642" y="1"/>
                  </a:moveTo>
                  <a:lnTo>
                    <a:pt x="182" y="345"/>
                  </a:lnTo>
                  <a:cubicBezTo>
                    <a:pt x="67" y="431"/>
                    <a:pt x="1" y="575"/>
                    <a:pt x="1" y="719"/>
                  </a:cubicBezTo>
                  <a:lnTo>
                    <a:pt x="1" y="1331"/>
                  </a:lnTo>
                  <a:cubicBezTo>
                    <a:pt x="240" y="1274"/>
                    <a:pt x="479" y="1168"/>
                    <a:pt x="699" y="1044"/>
                  </a:cubicBezTo>
                  <a:lnTo>
                    <a:pt x="699" y="221"/>
                  </a:lnTo>
                  <a:cubicBezTo>
                    <a:pt x="699" y="144"/>
                    <a:pt x="680" y="68"/>
                    <a:pt x="642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63" name="Google Shape;15963;p68"/>
          <p:cNvGrpSpPr/>
          <p:nvPr/>
        </p:nvGrpSpPr>
        <p:grpSpPr>
          <a:xfrm>
            <a:off x="3084386" y="3389340"/>
            <a:ext cx="353880" cy="330745"/>
            <a:chOff x="3084386" y="3389340"/>
            <a:chExt cx="353880" cy="330745"/>
          </a:xfrm>
        </p:grpSpPr>
        <p:sp>
          <p:nvSpPr>
            <p:cNvPr id="15964" name="Google Shape;15964;p68"/>
            <p:cNvSpPr/>
            <p:nvPr/>
          </p:nvSpPr>
          <p:spPr>
            <a:xfrm>
              <a:off x="3084386" y="3458430"/>
              <a:ext cx="353880" cy="261655"/>
            </a:xfrm>
            <a:custGeom>
              <a:rect b="b" l="l" r="r" t="t"/>
              <a:pathLst>
                <a:path extrusionOk="0" h="9964" w="13476">
                  <a:moveTo>
                    <a:pt x="1024" y="1"/>
                  </a:moveTo>
                  <a:cubicBezTo>
                    <a:pt x="459" y="1"/>
                    <a:pt x="0" y="451"/>
                    <a:pt x="0" y="1015"/>
                  </a:cubicBezTo>
                  <a:lnTo>
                    <a:pt x="0" y="8949"/>
                  </a:lnTo>
                  <a:cubicBezTo>
                    <a:pt x="0" y="9514"/>
                    <a:pt x="459" y="9964"/>
                    <a:pt x="1024" y="9964"/>
                  </a:cubicBezTo>
                  <a:lnTo>
                    <a:pt x="12461" y="9964"/>
                  </a:lnTo>
                  <a:cubicBezTo>
                    <a:pt x="13025" y="9964"/>
                    <a:pt x="13475" y="9514"/>
                    <a:pt x="13475" y="8949"/>
                  </a:cubicBezTo>
                  <a:lnTo>
                    <a:pt x="13475" y="1015"/>
                  </a:lnTo>
                  <a:cubicBezTo>
                    <a:pt x="13475" y="451"/>
                    <a:pt x="13025" y="1"/>
                    <a:pt x="1246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5" name="Google Shape;15965;p68"/>
            <p:cNvSpPr/>
            <p:nvPr/>
          </p:nvSpPr>
          <p:spPr>
            <a:xfrm>
              <a:off x="3084386" y="3458430"/>
              <a:ext cx="176940" cy="261655"/>
            </a:xfrm>
            <a:custGeom>
              <a:rect b="b" l="l" r="r" t="t"/>
              <a:pathLst>
                <a:path extrusionOk="0" h="9964" w="6738">
                  <a:moveTo>
                    <a:pt x="995" y="1"/>
                  </a:moveTo>
                  <a:cubicBezTo>
                    <a:pt x="440" y="1"/>
                    <a:pt x="0" y="460"/>
                    <a:pt x="0" y="1015"/>
                  </a:cubicBezTo>
                  <a:lnTo>
                    <a:pt x="0" y="8949"/>
                  </a:lnTo>
                  <a:cubicBezTo>
                    <a:pt x="0" y="9504"/>
                    <a:pt x="440" y="9964"/>
                    <a:pt x="995" y="9964"/>
                  </a:cubicBezTo>
                  <a:lnTo>
                    <a:pt x="6738" y="9964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6" name="Google Shape;15966;p68"/>
            <p:cNvSpPr/>
            <p:nvPr/>
          </p:nvSpPr>
          <p:spPr>
            <a:xfrm>
              <a:off x="3115031" y="3489102"/>
              <a:ext cx="292825" cy="200574"/>
            </a:xfrm>
            <a:custGeom>
              <a:rect b="b" l="l" r="r" t="t"/>
              <a:pathLst>
                <a:path extrusionOk="0" h="7638" w="11151">
                  <a:moveTo>
                    <a:pt x="278" y="1"/>
                  </a:moveTo>
                  <a:cubicBezTo>
                    <a:pt x="125" y="1"/>
                    <a:pt x="10" y="115"/>
                    <a:pt x="10" y="269"/>
                  </a:cubicBezTo>
                  <a:lnTo>
                    <a:pt x="10" y="7360"/>
                  </a:lnTo>
                  <a:cubicBezTo>
                    <a:pt x="1" y="7513"/>
                    <a:pt x="125" y="7628"/>
                    <a:pt x="278" y="7638"/>
                  </a:cubicBezTo>
                  <a:lnTo>
                    <a:pt x="10873" y="7638"/>
                  </a:lnTo>
                  <a:cubicBezTo>
                    <a:pt x="11026" y="7638"/>
                    <a:pt x="11150" y="7513"/>
                    <a:pt x="11141" y="7360"/>
                  </a:cubicBezTo>
                  <a:lnTo>
                    <a:pt x="11141" y="269"/>
                  </a:lnTo>
                  <a:cubicBezTo>
                    <a:pt x="11141" y="115"/>
                    <a:pt x="11026" y="1"/>
                    <a:pt x="108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7" name="Google Shape;15967;p68"/>
            <p:cNvSpPr/>
            <p:nvPr/>
          </p:nvSpPr>
          <p:spPr>
            <a:xfrm>
              <a:off x="3115031" y="3489102"/>
              <a:ext cx="146294" cy="200338"/>
            </a:xfrm>
            <a:custGeom>
              <a:rect b="b" l="l" r="r" t="t"/>
              <a:pathLst>
                <a:path extrusionOk="0" h="7629" w="5571">
                  <a:moveTo>
                    <a:pt x="269" y="1"/>
                  </a:moveTo>
                  <a:cubicBezTo>
                    <a:pt x="125" y="1"/>
                    <a:pt x="1" y="125"/>
                    <a:pt x="10" y="269"/>
                  </a:cubicBezTo>
                  <a:lnTo>
                    <a:pt x="10" y="7360"/>
                  </a:lnTo>
                  <a:cubicBezTo>
                    <a:pt x="1" y="7504"/>
                    <a:pt x="125" y="7628"/>
                    <a:pt x="269" y="7628"/>
                  </a:cubicBezTo>
                  <a:lnTo>
                    <a:pt x="5571" y="7628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8" name="Google Shape;15968;p68"/>
            <p:cNvSpPr/>
            <p:nvPr/>
          </p:nvSpPr>
          <p:spPr>
            <a:xfrm>
              <a:off x="3191947" y="3389340"/>
              <a:ext cx="138994" cy="115885"/>
            </a:xfrm>
            <a:custGeom>
              <a:rect b="b" l="l" r="r" t="t"/>
              <a:pathLst>
                <a:path extrusionOk="0" h="4413" w="5293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4795" y="4412"/>
                  </a:lnTo>
                  <a:cubicBezTo>
                    <a:pt x="5072" y="4412"/>
                    <a:pt x="5293" y="4192"/>
                    <a:pt x="5293" y="3914"/>
                  </a:cubicBezTo>
                  <a:lnTo>
                    <a:pt x="5293" y="2536"/>
                  </a:lnTo>
                  <a:cubicBezTo>
                    <a:pt x="5293" y="2268"/>
                    <a:pt x="5072" y="2048"/>
                    <a:pt x="4795" y="2048"/>
                  </a:cubicBezTo>
                  <a:lnTo>
                    <a:pt x="4594" y="2048"/>
                  </a:lnTo>
                  <a:cubicBezTo>
                    <a:pt x="4336" y="2048"/>
                    <a:pt x="4125" y="1838"/>
                    <a:pt x="4125" y="1579"/>
                  </a:cubicBezTo>
                  <a:lnTo>
                    <a:pt x="4125" y="1072"/>
                  </a:lnTo>
                  <a:cubicBezTo>
                    <a:pt x="4125" y="479"/>
                    <a:pt x="3637" y="0"/>
                    <a:pt x="30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9" name="Google Shape;15969;p68"/>
            <p:cNvSpPr/>
            <p:nvPr/>
          </p:nvSpPr>
          <p:spPr>
            <a:xfrm>
              <a:off x="3223091" y="3538103"/>
              <a:ext cx="137261" cy="97792"/>
            </a:xfrm>
            <a:custGeom>
              <a:rect b="b" l="l" r="r" t="t"/>
              <a:pathLst>
                <a:path extrusionOk="0" h="3724" w="5227">
                  <a:moveTo>
                    <a:pt x="4623" y="1"/>
                  </a:moveTo>
                  <a:lnTo>
                    <a:pt x="4604" y="10"/>
                  </a:lnTo>
                  <a:lnTo>
                    <a:pt x="4020" y="297"/>
                  </a:lnTo>
                  <a:cubicBezTo>
                    <a:pt x="3915" y="355"/>
                    <a:pt x="3867" y="479"/>
                    <a:pt x="3915" y="594"/>
                  </a:cubicBezTo>
                  <a:cubicBezTo>
                    <a:pt x="3950" y="672"/>
                    <a:pt x="4032" y="718"/>
                    <a:pt x="4119" y="718"/>
                  </a:cubicBezTo>
                  <a:cubicBezTo>
                    <a:pt x="4150" y="718"/>
                    <a:pt x="4182" y="712"/>
                    <a:pt x="4212" y="699"/>
                  </a:cubicBezTo>
                  <a:lnTo>
                    <a:pt x="4365" y="623"/>
                  </a:lnTo>
                  <a:lnTo>
                    <a:pt x="4365" y="623"/>
                  </a:lnTo>
                  <a:cubicBezTo>
                    <a:pt x="4078" y="1580"/>
                    <a:pt x="3580" y="2298"/>
                    <a:pt x="2882" y="2738"/>
                  </a:cubicBezTo>
                  <a:cubicBezTo>
                    <a:pt x="2181" y="3183"/>
                    <a:pt x="1189" y="3280"/>
                    <a:pt x="523" y="3280"/>
                  </a:cubicBezTo>
                  <a:cubicBezTo>
                    <a:pt x="416" y="3280"/>
                    <a:pt x="318" y="3278"/>
                    <a:pt x="231" y="3274"/>
                  </a:cubicBezTo>
                  <a:cubicBezTo>
                    <a:pt x="225" y="3273"/>
                    <a:pt x="220" y="3273"/>
                    <a:pt x="215" y="3273"/>
                  </a:cubicBezTo>
                  <a:cubicBezTo>
                    <a:pt x="97" y="3273"/>
                    <a:pt x="1" y="3375"/>
                    <a:pt x="1" y="3494"/>
                  </a:cubicBezTo>
                  <a:cubicBezTo>
                    <a:pt x="1" y="3609"/>
                    <a:pt x="97" y="3704"/>
                    <a:pt x="211" y="3714"/>
                  </a:cubicBezTo>
                  <a:cubicBezTo>
                    <a:pt x="432" y="3714"/>
                    <a:pt x="738" y="3724"/>
                    <a:pt x="872" y="3724"/>
                  </a:cubicBezTo>
                  <a:cubicBezTo>
                    <a:pt x="889" y="3724"/>
                    <a:pt x="906" y="3724"/>
                    <a:pt x="923" y="3724"/>
                  </a:cubicBezTo>
                  <a:cubicBezTo>
                    <a:pt x="1691" y="3724"/>
                    <a:pt x="2456" y="3514"/>
                    <a:pt x="3111" y="3111"/>
                  </a:cubicBezTo>
                  <a:cubicBezTo>
                    <a:pt x="3886" y="2623"/>
                    <a:pt x="4442" y="1848"/>
                    <a:pt x="4767" y="824"/>
                  </a:cubicBezTo>
                  <a:lnTo>
                    <a:pt x="4796" y="891"/>
                  </a:lnTo>
                  <a:cubicBezTo>
                    <a:pt x="4834" y="967"/>
                    <a:pt x="4910" y="1010"/>
                    <a:pt x="4988" y="1010"/>
                  </a:cubicBezTo>
                  <a:cubicBezTo>
                    <a:pt x="5027" y="1010"/>
                    <a:pt x="5067" y="999"/>
                    <a:pt x="5102" y="977"/>
                  </a:cubicBezTo>
                  <a:cubicBezTo>
                    <a:pt x="5198" y="910"/>
                    <a:pt x="5226" y="776"/>
                    <a:pt x="5159" y="671"/>
                  </a:cubicBezTo>
                  <a:lnTo>
                    <a:pt x="4872" y="96"/>
                  </a:lnTo>
                  <a:lnTo>
                    <a:pt x="4863" y="77"/>
                  </a:lnTo>
                  <a:cubicBezTo>
                    <a:pt x="4843" y="58"/>
                    <a:pt x="4834" y="49"/>
                    <a:pt x="4824" y="39"/>
                  </a:cubicBezTo>
                  <a:lnTo>
                    <a:pt x="4796" y="20"/>
                  </a:lnTo>
                  <a:lnTo>
                    <a:pt x="4767" y="10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0" name="Google Shape;15970;p68"/>
            <p:cNvSpPr/>
            <p:nvPr/>
          </p:nvSpPr>
          <p:spPr>
            <a:xfrm>
              <a:off x="3182651" y="3610475"/>
              <a:ext cx="40467" cy="34532"/>
            </a:xfrm>
            <a:custGeom>
              <a:rect b="b" l="l" r="r" t="t"/>
              <a:pathLst>
                <a:path extrusionOk="0" h="1315" w="1541">
                  <a:moveTo>
                    <a:pt x="660" y="1"/>
                  </a:moveTo>
                  <a:cubicBezTo>
                    <a:pt x="297" y="1"/>
                    <a:pt x="0" y="288"/>
                    <a:pt x="0" y="652"/>
                  </a:cubicBezTo>
                  <a:cubicBezTo>
                    <a:pt x="0" y="1053"/>
                    <a:pt x="324" y="1314"/>
                    <a:pt x="664" y="1314"/>
                  </a:cubicBezTo>
                  <a:cubicBezTo>
                    <a:pt x="826" y="1314"/>
                    <a:pt x="993" y="1254"/>
                    <a:pt x="1129" y="1121"/>
                  </a:cubicBezTo>
                  <a:cubicBezTo>
                    <a:pt x="1541" y="709"/>
                    <a:pt x="1244" y="1"/>
                    <a:pt x="660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1" name="Google Shape;15971;p68"/>
            <p:cNvSpPr/>
            <p:nvPr/>
          </p:nvSpPr>
          <p:spPr>
            <a:xfrm>
              <a:off x="3145729" y="3529489"/>
              <a:ext cx="39495" cy="35005"/>
            </a:xfrm>
            <a:custGeom>
              <a:rect b="b" l="l" r="r" t="t"/>
              <a:pathLst>
                <a:path extrusionOk="0" h="1333" w="1504">
                  <a:moveTo>
                    <a:pt x="313" y="1"/>
                  </a:moveTo>
                  <a:cubicBezTo>
                    <a:pt x="143" y="1"/>
                    <a:pt x="0" y="222"/>
                    <a:pt x="162" y="377"/>
                  </a:cubicBezTo>
                  <a:lnTo>
                    <a:pt x="439" y="664"/>
                  </a:lnTo>
                  <a:lnTo>
                    <a:pt x="162" y="951"/>
                  </a:lnTo>
                  <a:cubicBezTo>
                    <a:pt x="66" y="1037"/>
                    <a:pt x="66" y="1181"/>
                    <a:pt x="162" y="1267"/>
                  </a:cubicBezTo>
                  <a:cubicBezTo>
                    <a:pt x="200" y="1305"/>
                    <a:pt x="255" y="1324"/>
                    <a:pt x="311" y="1324"/>
                  </a:cubicBezTo>
                  <a:cubicBezTo>
                    <a:pt x="368" y="1324"/>
                    <a:pt x="425" y="1305"/>
                    <a:pt x="468" y="1267"/>
                  </a:cubicBezTo>
                  <a:lnTo>
                    <a:pt x="755" y="980"/>
                  </a:lnTo>
                  <a:lnTo>
                    <a:pt x="1033" y="1267"/>
                  </a:lnTo>
                  <a:cubicBezTo>
                    <a:pt x="1081" y="1313"/>
                    <a:pt x="1134" y="1332"/>
                    <a:pt x="1186" y="1332"/>
                  </a:cubicBezTo>
                  <a:cubicBezTo>
                    <a:pt x="1357" y="1332"/>
                    <a:pt x="1504" y="1113"/>
                    <a:pt x="1349" y="951"/>
                  </a:cubicBezTo>
                  <a:lnTo>
                    <a:pt x="1062" y="673"/>
                  </a:lnTo>
                  <a:lnTo>
                    <a:pt x="1349" y="386"/>
                  </a:lnTo>
                  <a:cubicBezTo>
                    <a:pt x="1504" y="224"/>
                    <a:pt x="1357" y="5"/>
                    <a:pt x="1186" y="5"/>
                  </a:cubicBezTo>
                  <a:cubicBezTo>
                    <a:pt x="1134" y="5"/>
                    <a:pt x="1081" y="24"/>
                    <a:pt x="1033" y="70"/>
                  </a:cubicBezTo>
                  <a:lnTo>
                    <a:pt x="755" y="357"/>
                  </a:lnTo>
                  <a:lnTo>
                    <a:pt x="468" y="70"/>
                  </a:lnTo>
                  <a:cubicBezTo>
                    <a:pt x="419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2" name="Google Shape;15972;p68"/>
            <p:cNvSpPr/>
            <p:nvPr/>
          </p:nvSpPr>
          <p:spPr>
            <a:xfrm>
              <a:off x="3345252" y="3621741"/>
              <a:ext cx="39521" cy="34978"/>
            </a:xfrm>
            <a:custGeom>
              <a:rect b="b" l="l" r="r" t="t"/>
              <a:pathLst>
                <a:path extrusionOk="0" h="1332" w="1505">
                  <a:moveTo>
                    <a:pt x="318" y="0"/>
                  </a:moveTo>
                  <a:cubicBezTo>
                    <a:pt x="149" y="0"/>
                    <a:pt x="1" y="222"/>
                    <a:pt x="163" y="376"/>
                  </a:cubicBezTo>
                  <a:lnTo>
                    <a:pt x="440" y="673"/>
                  </a:lnTo>
                  <a:lnTo>
                    <a:pt x="163" y="950"/>
                  </a:lnTo>
                  <a:cubicBezTo>
                    <a:pt x="1" y="1112"/>
                    <a:pt x="145" y="1331"/>
                    <a:pt x="316" y="1331"/>
                  </a:cubicBezTo>
                  <a:cubicBezTo>
                    <a:pt x="367" y="1331"/>
                    <a:pt x="421" y="1312"/>
                    <a:pt x="469" y="1266"/>
                  </a:cubicBezTo>
                  <a:lnTo>
                    <a:pt x="756" y="979"/>
                  </a:lnTo>
                  <a:lnTo>
                    <a:pt x="1034" y="1266"/>
                  </a:lnTo>
                  <a:cubicBezTo>
                    <a:pt x="1082" y="1312"/>
                    <a:pt x="1135" y="1331"/>
                    <a:pt x="1186" y="1331"/>
                  </a:cubicBezTo>
                  <a:cubicBezTo>
                    <a:pt x="1358" y="1331"/>
                    <a:pt x="1504" y="1112"/>
                    <a:pt x="1349" y="950"/>
                  </a:cubicBezTo>
                  <a:lnTo>
                    <a:pt x="1062" y="673"/>
                  </a:lnTo>
                  <a:lnTo>
                    <a:pt x="1349" y="385"/>
                  </a:lnTo>
                  <a:cubicBezTo>
                    <a:pt x="1503" y="225"/>
                    <a:pt x="1361" y="8"/>
                    <a:pt x="1191" y="8"/>
                  </a:cubicBezTo>
                  <a:cubicBezTo>
                    <a:pt x="1139" y="8"/>
                    <a:pt x="1084" y="29"/>
                    <a:pt x="1034" y="79"/>
                  </a:cubicBezTo>
                  <a:lnTo>
                    <a:pt x="756" y="357"/>
                  </a:lnTo>
                  <a:lnTo>
                    <a:pt x="469" y="70"/>
                  </a:lnTo>
                  <a:cubicBezTo>
                    <a:pt x="422" y="21"/>
                    <a:pt x="369" y="0"/>
                    <a:pt x="31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3" name="Google Shape;15973;p68"/>
            <p:cNvSpPr/>
            <p:nvPr/>
          </p:nvSpPr>
          <p:spPr>
            <a:xfrm>
              <a:off x="3245491" y="3544930"/>
              <a:ext cx="39705" cy="34873"/>
            </a:xfrm>
            <a:custGeom>
              <a:rect b="b" l="l" r="r" t="t"/>
              <a:pathLst>
                <a:path extrusionOk="0" h="1328" w="1512">
                  <a:moveTo>
                    <a:pt x="320" y="1"/>
                  </a:moveTo>
                  <a:cubicBezTo>
                    <a:pt x="150" y="1"/>
                    <a:pt x="0" y="220"/>
                    <a:pt x="162" y="382"/>
                  </a:cubicBezTo>
                  <a:lnTo>
                    <a:pt x="449" y="669"/>
                  </a:lnTo>
                  <a:lnTo>
                    <a:pt x="162" y="947"/>
                  </a:lnTo>
                  <a:cubicBezTo>
                    <a:pt x="76" y="1033"/>
                    <a:pt x="76" y="1176"/>
                    <a:pt x="162" y="1262"/>
                  </a:cubicBezTo>
                  <a:cubicBezTo>
                    <a:pt x="205" y="1301"/>
                    <a:pt x="260" y="1320"/>
                    <a:pt x="315" y="1320"/>
                  </a:cubicBezTo>
                  <a:cubicBezTo>
                    <a:pt x="371" y="1320"/>
                    <a:pt x="426" y="1301"/>
                    <a:pt x="469" y="1262"/>
                  </a:cubicBezTo>
                  <a:lnTo>
                    <a:pt x="756" y="975"/>
                  </a:lnTo>
                  <a:lnTo>
                    <a:pt x="1043" y="1262"/>
                  </a:lnTo>
                  <a:cubicBezTo>
                    <a:pt x="1089" y="1309"/>
                    <a:pt x="1141" y="1328"/>
                    <a:pt x="1192" y="1328"/>
                  </a:cubicBezTo>
                  <a:cubicBezTo>
                    <a:pt x="1361" y="1328"/>
                    <a:pt x="1511" y="1109"/>
                    <a:pt x="1349" y="947"/>
                  </a:cubicBezTo>
                  <a:lnTo>
                    <a:pt x="1062" y="669"/>
                  </a:lnTo>
                  <a:lnTo>
                    <a:pt x="1349" y="382"/>
                  </a:lnTo>
                  <a:cubicBezTo>
                    <a:pt x="1511" y="220"/>
                    <a:pt x="1361" y="1"/>
                    <a:pt x="1192" y="1"/>
                  </a:cubicBezTo>
                  <a:cubicBezTo>
                    <a:pt x="1141" y="1"/>
                    <a:pt x="1089" y="20"/>
                    <a:pt x="1043" y="66"/>
                  </a:cubicBezTo>
                  <a:lnTo>
                    <a:pt x="756" y="353"/>
                  </a:lnTo>
                  <a:lnTo>
                    <a:pt x="469" y="66"/>
                  </a:lnTo>
                  <a:cubicBezTo>
                    <a:pt x="423" y="20"/>
                    <a:pt x="370" y="1"/>
                    <a:pt x="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4" name="Google Shape;15974;p68"/>
            <p:cNvSpPr/>
            <p:nvPr/>
          </p:nvSpPr>
          <p:spPr>
            <a:xfrm>
              <a:off x="3191947" y="3389340"/>
              <a:ext cx="69642" cy="115885"/>
            </a:xfrm>
            <a:custGeom>
              <a:rect b="b" l="l" r="r" t="t"/>
              <a:pathLst>
                <a:path extrusionOk="0" h="4413" w="2652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2651" y="441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5" name="Google Shape;15975;p68"/>
            <p:cNvSpPr/>
            <p:nvPr/>
          </p:nvSpPr>
          <p:spPr>
            <a:xfrm>
              <a:off x="3240449" y="3450683"/>
              <a:ext cx="36711" cy="31670"/>
            </a:xfrm>
            <a:custGeom>
              <a:rect b="b" l="l" r="r" t="t"/>
              <a:pathLst>
                <a:path extrusionOk="0" h="1206" w="1398">
                  <a:moveTo>
                    <a:pt x="798" y="1"/>
                  </a:moveTo>
                  <a:cubicBezTo>
                    <a:pt x="650" y="1"/>
                    <a:pt x="498" y="57"/>
                    <a:pt x="374" y="181"/>
                  </a:cubicBezTo>
                  <a:cubicBezTo>
                    <a:pt x="0" y="554"/>
                    <a:pt x="268" y="1205"/>
                    <a:pt x="795" y="1205"/>
                  </a:cubicBezTo>
                  <a:cubicBezTo>
                    <a:pt x="1130" y="1205"/>
                    <a:pt x="1398" y="937"/>
                    <a:pt x="1398" y="602"/>
                  </a:cubicBezTo>
                  <a:cubicBezTo>
                    <a:pt x="1398" y="241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76" name="Google Shape;15976;p68"/>
          <p:cNvGrpSpPr/>
          <p:nvPr/>
        </p:nvGrpSpPr>
        <p:grpSpPr>
          <a:xfrm>
            <a:off x="863499" y="1970906"/>
            <a:ext cx="347078" cy="364016"/>
            <a:chOff x="863499" y="1970906"/>
            <a:chExt cx="347078" cy="364016"/>
          </a:xfrm>
        </p:grpSpPr>
        <p:sp>
          <p:nvSpPr>
            <p:cNvPr id="15977" name="Google Shape;15977;p68"/>
            <p:cNvSpPr/>
            <p:nvPr/>
          </p:nvSpPr>
          <p:spPr>
            <a:xfrm>
              <a:off x="984872" y="1970906"/>
              <a:ext cx="225705" cy="173447"/>
            </a:xfrm>
            <a:custGeom>
              <a:rect b="b" l="l" r="r" t="t"/>
              <a:pathLst>
                <a:path extrusionOk="0" h="6605" w="8595">
                  <a:moveTo>
                    <a:pt x="4796" y="1"/>
                  </a:moveTo>
                  <a:cubicBezTo>
                    <a:pt x="4748" y="1"/>
                    <a:pt x="4709" y="20"/>
                    <a:pt x="4681" y="58"/>
                  </a:cubicBezTo>
                  <a:lnTo>
                    <a:pt x="1" y="6604"/>
                  </a:lnTo>
                  <a:lnTo>
                    <a:pt x="3972" y="6604"/>
                  </a:lnTo>
                  <a:lnTo>
                    <a:pt x="8528" y="230"/>
                  </a:lnTo>
                  <a:cubicBezTo>
                    <a:pt x="8595" y="135"/>
                    <a:pt x="8518" y="1"/>
                    <a:pt x="84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8" name="Google Shape;15978;p68"/>
            <p:cNvSpPr/>
            <p:nvPr/>
          </p:nvSpPr>
          <p:spPr>
            <a:xfrm>
              <a:off x="1020822" y="1970906"/>
              <a:ext cx="159871" cy="173447"/>
            </a:xfrm>
            <a:custGeom>
              <a:rect b="b" l="l" r="r" t="t"/>
              <a:pathLst>
                <a:path extrusionOk="0" h="6605" w="6088">
                  <a:moveTo>
                    <a:pt x="4728" y="1"/>
                  </a:moveTo>
                  <a:lnTo>
                    <a:pt x="0" y="6604"/>
                  </a:lnTo>
                  <a:lnTo>
                    <a:pt x="1369" y="6604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9" name="Google Shape;15979;p68"/>
            <p:cNvSpPr/>
            <p:nvPr/>
          </p:nvSpPr>
          <p:spPr>
            <a:xfrm>
              <a:off x="1056746" y="1970906"/>
              <a:ext cx="153831" cy="173447"/>
            </a:xfrm>
            <a:custGeom>
              <a:rect b="b" l="l" r="r" t="t"/>
              <a:pathLst>
                <a:path extrusionOk="0" h="6605" w="5858">
                  <a:moveTo>
                    <a:pt x="4719" y="1"/>
                  </a:moveTo>
                  <a:lnTo>
                    <a:pt x="1" y="6604"/>
                  </a:lnTo>
                  <a:lnTo>
                    <a:pt x="1235" y="6604"/>
                  </a:lnTo>
                  <a:lnTo>
                    <a:pt x="5791" y="230"/>
                  </a:lnTo>
                  <a:cubicBezTo>
                    <a:pt x="5858" y="135"/>
                    <a:pt x="5791" y="1"/>
                    <a:pt x="5676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0" name="Google Shape;15980;p68"/>
            <p:cNvSpPr/>
            <p:nvPr/>
          </p:nvSpPr>
          <p:spPr>
            <a:xfrm>
              <a:off x="863499" y="1970906"/>
              <a:ext cx="225967" cy="173447"/>
            </a:xfrm>
            <a:custGeom>
              <a:rect b="b" l="l" r="r" t="t"/>
              <a:pathLst>
                <a:path extrusionOk="0" h="6605" w="8605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604"/>
                  </a:lnTo>
                  <a:lnTo>
                    <a:pt x="8604" y="6604"/>
                  </a:lnTo>
                  <a:lnTo>
                    <a:pt x="3924" y="58"/>
                  </a:lnTo>
                  <a:cubicBezTo>
                    <a:pt x="3895" y="20"/>
                    <a:pt x="3848" y="1"/>
                    <a:pt x="380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1" name="Google Shape;15981;p68"/>
            <p:cNvSpPr/>
            <p:nvPr/>
          </p:nvSpPr>
          <p:spPr>
            <a:xfrm>
              <a:off x="895405" y="1970906"/>
              <a:ext cx="159871" cy="173447"/>
            </a:xfrm>
            <a:custGeom>
              <a:rect b="b" l="l" r="r" t="t"/>
              <a:pathLst>
                <a:path extrusionOk="0" h="6605" w="6088">
                  <a:moveTo>
                    <a:pt x="1" y="1"/>
                  </a:moveTo>
                  <a:lnTo>
                    <a:pt x="4719" y="6604"/>
                  </a:lnTo>
                  <a:lnTo>
                    <a:pt x="6088" y="6604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2" name="Google Shape;15982;p68"/>
            <p:cNvSpPr/>
            <p:nvPr/>
          </p:nvSpPr>
          <p:spPr>
            <a:xfrm>
              <a:off x="863499" y="1970906"/>
              <a:ext cx="155827" cy="173185"/>
            </a:xfrm>
            <a:custGeom>
              <a:rect b="b" l="l" r="r" t="t"/>
              <a:pathLst>
                <a:path extrusionOk="0" h="6595" w="5934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595"/>
                  </a:lnTo>
                  <a:lnTo>
                    <a:pt x="5934" y="6595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3" name="Google Shape;15983;p68"/>
            <p:cNvSpPr/>
            <p:nvPr/>
          </p:nvSpPr>
          <p:spPr>
            <a:xfrm>
              <a:off x="1073080" y="2094302"/>
              <a:ext cx="35714" cy="49789"/>
            </a:xfrm>
            <a:custGeom>
              <a:rect b="b" l="l" r="r" t="t"/>
              <a:pathLst>
                <a:path extrusionOk="0" h="1896" w="1360">
                  <a:moveTo>
                    <a:pt x="738" y="1"/>
                  </a:moveTo>
                  <a:lnTo>
                    <a:pt x="1" y="1034"/>
                  </a:lnTo>
                  <a:lnTo>
                    <a:pt x="613" y="1896"/>
                  </a:lnTo>
                  <a:lnTo>
                    <a:pt x="1130" y="1187"/>
                  </a:lnTo>
                  <a:lnTo>
                    <a:pt x="1360" y="862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4" name="Google Shape;15984;p68"/>
            <p:cNvSpPr/>
            <p:nvPr/>
          </p:nvSpPr>
          <p:spPr>
            <a:xfrm>
              <a:off x="1054987" y="2069171"/>
              <a:ext cx="37473" cy="52310"/>
            </a:xfrm>
            <a:custGeom>
              <a:rect b="b" l="l" r="r" t="t"/>
              <a:pathLst>
                <a:path extrusionOk="0" h="1992" w="1427">
                  <a:moveTo>
                    <a:pt x="747" y="1"/>
                  </a:moveTo>
                  <a:lnTo>
                    <a:pt x="1" y="1034"/>
                  </a:lnTo>
                  <a:lnTo>
                    <a:pt x="690" y="1991"/>
                  </a:lnTo>
                  <a:lnTo>
                    <a:pt x="1427" y="958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5" name="Google Shape;15985;p68"/>
            <p:cNvSpPr/>
            <p:nvPr/>
          </p:nvSpPr>
          <p:spPr>
            <a:xfrm>
              <a:off x="1037156" y="2044040"/>
              <a:ext cx="37473" cy="52310"/>
            </a:xfrm>
            <a:custGeom>
              <a:rect b="b" l="l" r="r" t="t"/>
              <a:pathLst>
                <a:path extrusionOk="0" h="1992" w="1427">
                  <a:moveTo>
                    <a:pt x="737" y="1"/>
                  </a:moveTo>
                  <a:lnTo>
                    <a:pt x="0" y="1034"/>
                  </a:lnTo>
                  <a:lnTo>
                    <a:pt x="680" y="1991"/>
                  </a:lnTo>
                  <a:lnTo>
                    <a:pt x="1426" y="95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6" name="Google Shape;15986;p68"/>
            <p:cNvSpPr/>
            <p:nvPr/>
          </p:nvSpPr>
          <p:spPr>
            <a:xfrm>
              <a:off x="924317" y="2114890"/>
              <a:ext cx="225442" cy="220033"/>
            </a:xfrm>
            <a:custGeom>
              <a:rect b="b" l="l" r="r" t="t"/>
              <a:pathLst>
                <a:path extrusionOk="0" h="8379" w="8585">
                  <a:moveTo>
                    <a:pt x="4293" y="0"/>
                  </a:moveTo>
                  <a:cubicBezTo>
                    <a:pt x="4122" y="0"/>
                    <a:pt x="3952" y="65"/>
                    <a:pt x="3819" y="193"/>
                  </a:cubicBezTo>
                  <a:cubicBezTo>
                    <a:pt x="3689" y="323"/>
                    <a:pt x="3514" y="391"/>
                    <a:pt x="3340" y="391"/>
                  </a:cubicBezTo>
                  <a:cubicBezTo>
                    <a:pt x="3259" y="391"/>
                    <a:pt x="3177" y="376"/>
                    <a:pt x="3101" y="346"/>
                  </a:cubicBezTo>
                  <a:cubicBezTo>
                    <a:pt x="3020" y="315"/>
                    <a:pt x="2937" y="301"/>
                    <a:pt x="2855" y="301"/>
                  </a:cubicBezTo>
                  <a:cubicBezTo>
                    <a:pt x="2581" y="301"/>
                    <a:pt x="2324" y="465"/>
                    <a:pt x="2221" y="738"/>
                  </a:cubicBezTo>
                  <a:cubicBezTo>
                    <a:pt x="2125" y="987"/>
                    <a:pt x="1886" y="1159"/>
                    <a:pt x="1627" y="1169"/>
                  </a:cubicBezTo>
                  <a:cubicBezTo>
                    <a:pt x="1245" y="1188"/>
                    <a:pt x="957" y="1514"/>
                    <a:pt x="986" y="1887"/>
                  </a:cubicBezTo>
                  <a:cubicBezTo>
                    <a:pt x="996" y="2155"/>
                    <a:pt x="852" y="2404"/>
                    <a:pt x="613" y="2528"/>
                  </a:cubicBezTo>
                  <a:cubicBezTo>
                    <a:pt x="278" y="2700"/>
                    <a:pt x="144" y="3102"/>
                    <a:pt x="316" y="3437"/>
                  </a:cubicBezTo>
                  <a:cubicBezTo>
                    <a:pt x="441" y="3676"/>
                    <a:pt x="402" y="3963"/>
                    <a:pt x="240" y="4174"/>
                  </a:cubicBezTo>
                  <a:cubicBezTo>
                    <a:pt x="0" y="4461"/>
                    <a:pt x="48" y="4892"/>
                    <a:pt x="345" y="5131"/>
                  </a:cubicBezTo>
                  <a:cubicBezTo>
                    <a:pt x="546" y="5294"/>
                    <a:pt x="632" y="5571"/>
                    <a:pt x="565" y="5830"/>
                  </a:cubicBezTo>
                  <a:cubicBezTo>
                    <a:pt x="469" y="6193"/>
                    <a:pt x="689" y="6557"/>
                    <a:pt x="1044" y="6662"/>
                  </a:cubicBezTo>
                  <a:cubicBezTo>
                    <a:pt x="1302" y="6729"/>
                    <a:pt x="1493" y="6940"/>
                    <a:pt x="1541" y="7208"/>
                  </a:cubicBezTo>
                  <a:cubicBezTo>
                    <a:pt x="1593" y="7545"/>
                    <a:pt x="1879" y="7781"/>
                    <a:pt x="2209" y="7781"/>
                  </a:cubicBezTo>
                  <a:cubicBezTo>
                    <a:pt x="2245" y="7781"/>
                    <a:pt x="2280" y="7778"/>
                    <a:pt x="2316" y="7772"/>
                  </a:cubicBezTo>
                  <a:cubicBezTo>
                    <a:pt x="2349" y="7768"/>
                    <a:pt x="2382" y="7765"/>
                    <a:pt x="2415" y="7765"/>
                  </a:cubicBezTo>
                  <a:cubicBezTo>
                    <a:pt x="2641" y="7765"/>
                    <a:pt x="2861" y="7877"/>
                    <a:pt x="2986" y="8069"/>
                  </a:cubicBezTo>
                  <a:cubicBezTo>
                    <a:pt x="3120" y="8270"/>
                    <a:pt x="3336" y="8378"/>
                    <a:pt x="3556" y="8378"/>
                  </a:cubicBezTo>
                  <a:cubicBezTo>
                    <a:pt x="3682" y="8378"/>
                    <a:pt x="3809" y="8343"/>
                    <a:pt x="3924" y="8270"/>
                  </a:cubicBezTo>
                  <a:cubicBezTo>
                    <a:pt x="4039" y="8198"/>
                    <a:pt x="4168" y="8162"/>
                    <a:pt x="4296" y="8162"/>
                  </a:cubicBezTo>
                  <a:cubicBezTo>
                    <a:pt x="4424" y="8162"/>
                    <a:pt x="4551" y="8198"/>
                    <a:pt x="4661" y="8270"/>
                  </a:cubicBezTo>
                  <a:cubicBezTo>
                    <a:pt x="4776" y="8343"/>
                    <a:pt x="4904" y="8378"/>
                    <a:pt x="5031" y="8378"/>
                  </a:cubicBezTo>
                  <a:cubicBezTo>
                    <a:pt x="5254" y="8378"/>
                    <a:pt x="5471" y="8270"/>
                    <a:pt x="5599" y="8069"/>
                  </a:cubicBezTo>
                  <a:cubicBezTo>
                    <a:pt x="5733" y="7877"/>
                    <a:pt x="5946" y="7765"/>
                    <a:pt x="6177" y="7765"/>
                  </a:cubicBezTo>
                  <a:cubicBezTo>
                    <a:pt x="6210" y="7765"/>
                    <a:pt x="6244" y="7768"/>
                    <a:pt x="6278" y="7772"/>
                  </a:cubicBezTo>
                  <a:cubicBezTo>
                    <a:pt x="6314" y="7778"/>
                    <a:pt x="6349" y="7781"/>
                    <a:pt x="6383" y="7781"/>
                  </a:cubicBezTo>
                  <a:cubicBezTo>
                    <a:pt x="6706" y="7781"/>
                    <a:pt x="6993" y="7545"/>
                    <a:pt x="7054" y="7208"/>
                  </a:cubicBezTo>
                  <a:cubicBezTo>
                    <a:pt x="7102" y="6949"/>
                    <a:pt x="7293" y="6739"/>
                    <a:pt x="7542" y="6672"/>
                  </a:cubicBezTo>
                  <a:cubicBezTo>
                    <a:pt x="7905" y="6576"/>
                    <a:pt x="8116" y="6203"/>
                    <a:pt x="8020" y="5839"/>
                  </a:cubicBezTo>
                  <a:cubicBezTo>
                    <a:pt x="7953" y="5581"/>
                    <a:pt x="8039" y="5313"/>
                    <a:pt x="8250" y="5141"/>
                  </a:cubicBezTo>
                  <a:cubicBezTo>
                    <a:pt x="8547" y="4901"/>
                    <a:pt x="8585" y="4471"/>
                    <a:pt x="8355" y="4184"/>
                  </a:cubicBezTo>
                  <a:cubicBezTo>
                    <a:pt x="8183" y="3973"/>
                    <a:pt x="8154" y="3686"/>
                    <a:pt x="8279" y="3447"/>
                  </a:cubicBezTo>
                  <a:cubicBezTo>
                    <a:pt x="8441" y="3112"/>
                    <a:pt x="8307" y="2710"/>
                    <a:pt x="7982" y="2538"/>
                  </a:cubicBezTo>
                  <a:cubicBezTo>
                    <a:pt x="7743" y="2413"/>
                    <a:pt x="7599" y="2164"/>
                    <a:pt x="7609" y="1896"/>
                  </a:cubicBezTo>
                  <a:cubicBezTo>
                    <a:pt x="7628" y="1523"/>
                    <a:pt x="7341" y="1198"/>
                    <a:pt x="6968" y="1179"/>
                  </a:cubicBezTo>
                  <a:cubicBezTo>
                    <a:pt x="6700" y="1169"/>
                    <a:pt x="6470" y="997"/>
                    <a:pt x="6374" y="748"/>
                  </a:cubicBezTo>
                  <a:cubicBezTo>
                    <a:pt x="6264" y="475"/>
                    <a:pt x="6005" y="310"/>
                    <a:pt x="5735" y="310"/>
                  </a:cubicBezTo>
                  <a:cubicBezTo>
                    <a:pt x="5654" y="310"/>
                    <a:pt x="5573" y="325"/>
                    <a:pt x="5494" y="356"/>
                  </a:cubicBezTo>
                  <a:cubicBezTo>
                    <a:pt x="5414" y="386"/>
                    <a:pt x="5332" y="401"/>
                    <a:pt x="5251" y="401"/>
                  </a:cubicBezTo>
                  <a:cubicBezTo>
                    <a:pt x="5077" y="401"/>
                    <a:pt x="4906" y="333"/>
                    <a:pt x="4776" y="202"/>
                  </a:cubicBezTo>
                  <a:cubicBezTo>
                    <a:pt x="4641" y="67"/>
                    <a:pt x="4467" y="0"/>
                    <a:pt x="429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7" name="Google Shape;15987;p68"/>
            <p:cNvSpPr/>
            <p:nvPr/>
          </p:nvSpPr>
          <p:spPr>
            <a:xfrm>
              <a:off x="1020822" y="2115100"/>
              <a:ext cx="128937" cy="219822"/>
            </a:xfrm>
            <a:custGeom>
              <a:rect b="b" l="l" r="r" t="t"/>
              <a:pathLst>
                <a:path extrusionOk="0" h="8371" w="4910">
                  <a:moveTo>
                    <a:pt x="622" y="1"/>
                  </a:moveTo>
                  <a:cubicBezTo>
                    <a:pt x="450" y="1"/>
                    <a:pt x="278" y="65"/>
                    <a:pt x="144" y="194"/>
                  </a:cubicBezTo>
                  <a:cubicBezTo>
                    <a:pt x="96" y="242"/>
                    <a:pt x="48" y="281"/>
                    <a:pt x="0" y="309"/>
                  </a:cubicBezTo>
                  <a:cubicBezTo>
                    <a:pt x="101" y="365"/>
                    <a:pt x="214" y="395"/>
                    <a:pt x="327" y="395"/>
                  </a:cubicBezTo>
                  <a:cubicBezTo>
                    <a:pt x="408" y="395"/>
                    <a:pt x="489" y="379"/>
                    <a:pt x="565" y="348"/>
                  </a:cubicBezTo>
                  <a:cubicBezTo>
                    <a:pt x="643" y="320"/>
                    <a:pt x="722" y="307"/>
                    <a:pt x="800" y="307"/>
                  </a:cubicBezTo>
                  <a:cubicBezTo>
                    <a:pt x="1076" y="307"/>
                    <a:pt x="1333" y="471"/>
                    <a:pt x="1445" y="740"/>
                  </a:cubicBezTo>
                  <a:cubicBezTo>
                    <a:pt x="1541" y="989"/>
                    <a:pt x="1771" y="1161"/>
                    <a:pt x="2039" y="1171"/>
                  </a:cubicBezTo>
                  <a:cubicBezTo>
                    <a:pt x="2412" y="1190"/>
                    <a:pt x="2699" y="1515"/>
                    <a:pt x="2680" y="1888"/>
                  </a:cubicBezTo>
                  <a:cubicBezTo>
                    <a:pt x="2670" y="2156"/>
                    <a:pt x="2814" y="2405"/>
                    <a:pt x="3053" y="2520"/>
                  </a:cubicBezTo>
                  <a:cubicBezTo>
                    <a:pt x="3388" y="2692"/>
                    <a:pt x="3522" y="3104"/>
                    <a:pt x="3350" y="3439"/>
                  </a:cubicBezTo>
                  <a:cubicBezTo>
                    <a:pt x="3226" y="3678"/>
                    <a:pt x="3264" y="3955"/>
                    <a:pt x="3427" y="4166"/>
                  </a:cubicBezTo>
                  <a:cubicBezTo>
                    <a:pt x="3666" y="4463"/>
                    <a:pt x="3618" y="4893"/>
                    <a:pt x="3331" y="5123"/>
                  </a:cubicBezTo>
                  <a:cubicBezTo>
                    <a:pt x="3120" y="5295"/>
                    <a:pt x="3034" y="5573"/>
                    <a:pt x="3101" y="5831"/>
                  </a:cubicBezTo>
                  <a:cubicBezTo>
                    <a:pt x="3197" y="6185"/>
                    <a:pt x="2977" y="6559"/>
                    <a:pt x="2623" y="6654"/>
                  </a:cubicBezTo>
                  <a:cubicBezTo>
                    <a:pt x="2364" y="6721"/>
                    <a:pt x="2163" y="6932"/>
                    <a:pt x="2125" y="7200"/>
                  </a:cubicBezTo>
                  <a:cubicBezTo>
                    <a:pt x="2064" y="7537"/>
                    <a:pt x="1777" y="7773"/>
                    <a:pt x="1447" y="7773"/>
                  </a:cubicBezTo>
                  <a:cubicBezTo>
                    <a:pt x="1412" y="7773"/>
                    <a:pt x="1376" y="7770"/>
                    <a:pt x="1340" y="7764"/>
                  </a:cubicBezTo>
                  <a:cubicBezTo>
                    <a:pt x="1307" y="7760"/>
                    <a:pt x="1274" y="7757"/>
                    <a:pt x="1241" y="7757"/>
                  </a:cubicBezTo>
                  <a:cubicBezTo>
                    <a:pt x="1015" y="7757"/>
                    <a:pt x="796" y="7869"/>
                    <a:pt x="670" y="8061"/>
                  </a:cubicBezTo>
                  <a:cubicBezTo>
                    <a:pt x="651" y="8099"/>
                    <a:pt x="622" y="8128"/>
                    <a:pt x="603" y="8157"/>
                  </a:cubicBezTo>
                  <a:cubicBezTo>
                    <a:pt x="617" y="8156"/>
                    <a:pt x="630" y="8155"/>
                    <a:pt x="644" y="8155"/>
                  </a:cubicBezTo>
                  <a:cubicBezTo>
                    <a:pt x="764" y="8155"/>
                    <a:pt x="883" y="8193"/>
                    <a:pt x="986" y="8262"/>
                  </a:cubicBezTo>
                  <a:cubicBezTo>
                    <a:pt x="1101" y="8335"/>
                    <a:pt x="1229" y="8370"/>
                    <a:pt x="1356" y="8370"/>
                  </a:cubicBezTo>
                  <a:cubicBezTo>
                    <a:pt x="1579" y="8370"/>
                    <a:pt x="1796" y="8262"/>
                    <a:pt x="1924" y="8061"/>
                  </a:cubicBezTo>
                  <a:cubicBezTo>
                    <a:pt x="2058" y="7869"/>
                    <a:pt x="2271" y="7757"/>
                    <a:pt x="2502" y="7757"/>
                  </a:cubicBezTo>
                  <a:cubicBezTo>
                    <a:pt x="2535" y="7757"/>
                    <a:pt x="2569" y="7760"/>
                    <a:pt x="2603" y="7764"/>
                  </a:cubicBezTo>
                  <a:cubicBezTo>
                    <a:pt x="2639" y="7770"/>
                    <a:pt x="2674" y="7773"/>
                    <a:pt x="2708" y="7773"/>
                  </a:cubicBezTo>
                  <a:cubicBezTo>
                    <a:pt x="3031" y="7773"/>
                    <a:pt x="3318" y="7537"/>
                    <a:pt x="3379" y="7200"/>
                  </a:cubicBezTo>
                  <a:cubicBezTo>
                    <a:pt x="3417" y="6932"/>
                    <a:pt x="3608" y="6721"/>
                    <a:pt x="3867" y="6654"/>
                  </a:cubicBezTo>
                  <a:cubicBezTo>
                    <a:pt x="4230" y="6549"/>
                    <a:pt x="4441" y="6185"/>
                    <a:pt x="4345" y="5822"/>
                  </a:cubicBezTo>
                  <a:cubicBezTo>
                    <a:pt x="4278" y="5563"/>
                    <a:pt x="4364" y="5286"/>
                    <a:pt x="4575" y="5123"/>
                  </a:cubicBezTo>
                  <a:cubicBezTo>
                    <a:pt x="4862" y="4884"/>
                    <a:pt x="4910" y="4463"/>
                    <a:pt x="4680" y="4166"/>
                  </a:cubicBezTo>
                  <a:cubicBezTo>
                    <a:pt x="4508" y="3955"/>
                    <a:pt x="4479" y="3678"/>
                    <a:pt x="4604" y="3439"/>
                  </a:cubicBezTo>
                  <a:cubicBezTo>
                    <a:pt x="4766" y="3104"/>
                    <a:pt x="4632" y="2692"/>
                    <a:pt x="4307" y="2520"/>
                  </a:cubicBezTo>
                  <a:cubicBezTo>
                    <a:pt x="4068" y="2405"/>
                    <a:pt x="3924" y="2156"/>
                    <a:pt x="3934" y="1888"/>
                  </a:cubicBezTo>
                  <a:cubicBezTo>
                    <a:pt x="3953" y="1506"/>
                    <a:pt x="3666" y="1190"/>
                    <a:pt x="3293" y="1171"/>
                  </a:cubicBezTo>
                  <a:cubicBezTo>
                    <a:pt x="3025" y="1151"/>
                    <a:pt x="2795" y="989"/>
                    <a:pt x="2699" y="740"/>
                  </a:cubicBezTo>
                  <a:cubicBezTo>
                    <a:pt x="2588" y="473"/>
                    <a:pt x="2333" y="303"/>
                    <a:pt x="2058" y="303"/>
                  </a:cubicBezTo>
                  <a:cubicBezTo>
                    <a:pt x="1979" y="303"/>
                    <a:pt x="1898" y="317"/>
                    <a:pt x="1819" y="348"/>
                  </a:cubicBezTo>
                  <a:cubicBezTo>
                    <a:pt x="1739" y="378"/>
                    <a:pt x="1657" y="393"/>
                    <a:pt x="1576" y="393"/>
                  </a:cubicBezTo>
                  <a:cubicBezTo>
                    <a:pt x="1402" y="393"/>
                    <a:pt x="1231" y="325"/>
                    <a:pt x="1101" y="194"/>
                  </a:cubicBezTo>
                  <a:cubicBezTo>
                    <a:pt x="967" y="65"/>
                    <a:pt x="795" y="1"/>
                    <a:pt x="622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8" name="Google Shape;15988;p68"/>
            <p:cNvSpPr/>
            <p:nvPr/>
          </p:nvSpPr>
          <p:spPr>
            <a:xfrm>
              <a:off x="953964" y="2141806"/>
              <a:ext cx="166147" cy="166147"/>
            </a:xfrm>
            <a:custGeom>
              <a:rect b="b" l="l" r="r" t="t"/>
              <a:pathLst>
                <a:path extrusionOk="0" h="6327" w="6327">
                  <a:moveTo>
                    <a:pt x="3168" y="0"/>
                  </a:moveTo>
                  <a:cubicBezTo>
                    <a:pt x="1417" y="0"/>
                    <a:pt x="1" y="1417"/>
                    <a:pt x="1" y="3168"/>
                  </a:cubicBezTo>
                  <a:cubicBezTo>
                    <a:pt x="1" y="4910"/>
                    <a:pt x="1417" y="6326"/>
                    <a:pt x="3168" y="6326"/>
                  </a:cubicBezTo>
                  <a:cubicBezTo>
                    <a:pt x="4910" y="6326"/>
                    <a:pt x="6327" y="4910"/>
                    <a:pt x="6327" y="3168"/>
                  </a:cubicBezTo>
                  <a:cubicBezTo>
                    <a:pt x="6327" y="1417"/>
                    <a:pt x="4910" y="0"/>
                    <a:pt x="3168" y="0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9" name="Google Shape;15989;p68"/>
            <p:cNvSpPr/>
            <p:nvPr/>
          </p:nvSpPr>
          <p:spPr>
            <a:xfrm>
              <a:off x="1020560" y="2141806"/>
              <a:ext cx="104068" cy="166252"/>
            </a:xfrm>
            <a:custGeom>
              <a:rect b="b" l="l" r="r" t="t"/>
              <a:pathLst>
                <a:path extrusionOk="0" h="6331" w="3963">
                  <a:moveTo>
                    <a:pt x="632" y="0"/>
                  </a:moveTo>
                  <a:cubicBezTo>
                    <a:pt x="422" y="0"/>
                    <a:pt x="211" y="20"/>
                    <a:pt x="1" y="67"/>
                  </a:cubicBezTo>
                  <a:cubicBezTo>
                    <a:pt x="1475" y="364"/>
                    <a:pt x="2537" y="1656"/>
                    <a:pt x="2537" y="3168"/>
                  </a:cubicBezTo>
                  <a:cubicBezTo>
                    <a:pt x="2537" y="4671"/>
                    <a:pt x="1475" y="5963"/>
                    <a:pt x="1" y="6269"/>
                  </a:cubicBezTo>
                  <a:cubicBezTo>
                    <a:pt x="210" y="6310"/>
                    <a:pt x="419" y="6330"/>
                    <a:pt x="624" y="6330"/>
                  </a:cubicBezTo>
                  <a:cubicBezTo>
                    <a:pt x="2218" y="6330"/>
                    <a:pt x="3610" y="5129"/>
                    <a:pt x="3772" y="3484"/>
                  </a:cubicBezTo>
                  <a:cubicBezTo>
                    <a:pt x="3963" y="1618"/>
                    <a:pt x="2499" y="0"/>
                    <a:pt x="63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0" name="Google Shape;15990;p68"/>
            <p:cNvSpPr/>
            <p:nvPr/>
          </p:nvSpPr>
          <p:spPr>
            <a:xfrm>
              <a:off x="1020560" y="2187551"/>
              <a:ext cx="20378" cy="74657"/>
            </a:xfrm>
            <a:custGeom>
              <a:rect b="b" l="l" r="r" t="t"/>
              <a:pathLst>
                <a:path extrusionOk="0" h="2843" w="776">
                  <a:moveTo>
                    <a:pt x="594" y="0"/>
                  </a:moveTo>
                  <a:cubicBezTo>
                    <a:pt x="556" y="0"/>
                    <a:pt x="518" y="10"/>
                    <a:pt x="489" y="48"/>
                  </a:cubicBezTo>
                  <a:lnTo>
                    <a:pt x="87" y="431"/>
                  </a:lnTo>
                  <a:cubicBezTo>
                    <a:pt x="30" y="469"/>
                    <a:pt x="1" y="527"/>
                    <a:pt x="1" y="594"/>
                  </a:cubicBezTo>
                  <a:cubicBezTo>
                    <a:pt x="1" y="680"/>
                    <a:pt x="58" y="747"/>
                    <a:pt x="144" y="756"/>
                  </a:cubicBezTo>
                  <a:cubicBezTo>
                    <a:pt x="173" y="756"/>
                    <a:pt x="202" y="747"/>
                    <a:pt x="230" y="718"/>
                  </a:cubicBezTo>
                  <a:lnTo>
                    <a:pt x="364" y="546"/>
                  </a:lnTo>
                  <a:lnTo>
                    <a:pt x="364" y="2709"/>
                  </a:lnTo>
                  <a:cubicBezTo>
                    <a:pt x="364" y="2795"/>
                    <a:pt x="470" y="2843"/>
                    <a:pt x="575" y="2843"/>
                  </a:cubicBezTo>
                  <a:cubicBezTo>
                    <a:pt x="671" y="2843"/>
                    <a:pt x="776" y="2795"/>
                    <a:pt x="776" y="2709"/>
                  </a:cubicBezTo>
                  <a:lnTo>
                    <a:pt x="776" y="134"/>
                  </a:lnTo>
                  <a:cubicBezTo>
                    <a:pt x="776" y="48"/>
                    <a:pt x="680" y="0"/>
                    <a:pt x="594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91" name="Google Shape;15991;p68"/>
          <p:cNvGrpSpPr/>
          <p:nvPr/>
        </p:nvGrpSpPr>
        <p:grpSpPr>
          <a:xfrm>
            <a:off x="1749879" y="1970906"/>
            <a:ext cx="364436" cy="364174"/>
            <a:chOff x="1749879" y="1970906"/>
            <a:chExt cx="364436" cy="364174"/>
          </a:xfrm>
        </p:grpSpPr>
        <p:sp>
          <p:nvSpPr>
            <p:cNvPr id="15992" name="Google Shape;15992;p68"/>
            <p:cNvSpPr/>
            <p:nvPr/>
          </p:nvSpPr>
          <p:spPr>
            <a:xfrm>
              <a:off x="1750141" y="1970906"/>
              <a:ext cx="276124" cy="181982"/>
            </a:xfrm>
            <a:custGeom>
              <a:rect b="b" l="l" r="r" t="t"/>
              <a:pathLst>
                <a:path extrusionOk="0" h="6930" w="10515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3" name="Google Shape;15993;p68"/>
            <p:cNvSpPr/>
            <p:nvPr/>
          </p:nvSpPr>
          <p:spPr>
            <a:xfrm>
              <a:off x="1932097" y="1970906"/>
              <a:ext cx="182218" cy="275966"/>
            </a:xfrm>
            <a:custGeom>
              <a:rect b="b" l="l" r="r" t="t"/>
              <a:pathLst>
                <a:path extrusionOk="0" h="10509" w="6939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4" name="Google Shape;15994;p68"/>
            <p:cNvSpPr/>
            <p:nvPr/>
          </p:nvSpPr>
          <p:spPr>
            <a:xfrm>
              <a:off x="1838086" y="2152862"/>
              <a:ext cx="276229" cy="182218"/>
            </a:xfrm>
            <a:custGeom>
              <a:rect b="b" l="l" r="r" t="t"/>
              <a:pathLst>
                <a:path extrusionOk="0" h="6939" w="10519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5" name="Google Shape;15995;p68"/>
            <p:cNvSpPr/>
            <p:nvPr/>
          </p:nvSpPr>
          <p:spPr>
            <a:xfrm>
              <a:off x="1749879" y="2058877"/>
              <a:ext cx="182244" cy="276203"/>
            </a:xfrm>
            <a:custGeom>
              <a:rect b="b" l="l" r="r" t="t"/>
              <a:pathLst>
                <a:path extrusionOk="0" h="10518" w="694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6" name="Google Shape;15996;p68"/>
            <p:cNvSpPr/>
            <p:nvPr/>
          </p:nvSpPr>
          <p:spPr>
            <a:xfrm>
              <a:off x="1750141" y="2152862"/>
              <a:ext cx="41228" cy="182218"/>
            </a:xfrm>
            <a:custGeom>
              <a:rect b="b" l="l" r="r" t="t"/>
              <a:pathLst>
                <a:path extrusionOk="0" h="6939" w="157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7" name="Google Shape;15997;p68"/>
            <p:cNvSpPr/>
            <p:nvPr/>
          </p:nvSpPr>
          <p:spPr>
            <a:xfrm>
              <a:off x="1796832" y="2059035"/>
              <a:ext cx="50340" cy="93853"/>
            </a:xfrm>
            <a:custGeom>
              <a:rect b="b" l="l" r="r" t="t"/>
              <a:pathLst>
                <a:path extrusionOk="0" h="3574" w="1917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8" name="Google Shape;15998;p68"/>
            <p:cNvSpPr/>
            <p:nvPr/>
          </p:nvSpPr>
          <p:spPr>
            <a:xfrm>
              <a:off x="1750141" y="1970906"/>
              <a:ext cx="41228" cy="181982"/>
            </a:xfrm>
            <a:custGeom>
              <a:rect b="b" l="l" r="r" t="t"/>
              <a:pathLst>
                <a:path extrusionOk="0" h="6930" w="157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9" name="Google Shape;15999;p68"/>
            <p:cNvSpPr/>
            <p:nvPr/>
          </p:nvSpPr>
          <p:spPr>
            <a:xfrm>
              <a:off x="1999953" y="2029518"/>
              <a:ext cx="41990" cy="64678"/>
            </a:xfrm>
            <a:custGeom>
              <a:rect b="b" l="l" r="r" t="t"/>
              <a:pathLst>
                <a:path extrusionOk="0" h="2463" w="1599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0" name="Google Shape;16000;p68"/>
            <p:cNvSpPr/>
            <p:nvPr/>
          </p:nvSpPr>
          <p:spPr>
            <a:xfrm>
              <a:off x="1932097" y="1970906"/>
              <a:ext cx="23634" cy="76443"/>
            </a:xfrm>
            <a:custGeom>
              <a:rect b="b" l="l" r="r" t="t"/>
              <a:pathLst>
                <a:path extrusionOk="0" h="2911" w="90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1" name="Google Shape;16001;p68"/>
            <p:cNvSpPr/>
            <p:nvPr/>
          </p:nvSpPr>
          <p:spPr>
            <a:xfrm>
              <a:off x="1932097" y="2076708"/>
              <a:ext cx="23634" cy="76180"/>
            </a:xfrm>
            <a:custGeom>
              <a:rect b="b" l="l" r="r" t="t"/>
              <a:pathLst>
                <a:path extrusionOk="0" h="2901" w="90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2" name="Google Shape;16002;p68"/>
            <p:cNvSpPr/>
            <p:nvPr/>
          </p:nvSpPr>
          <p:spPr>
            <a:xfrm>
              <a:off x="1981860" y="2152862"/>
              <a:ext cx="47268" cy="94011"/>
            </a:xfrm>
            <a:custGeom>
              <a:rect b="b" l="l" r="r" t="t"/>
              <a:pathLst>
                <a:path extrusionOk="0" h="3580" w="180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3" name="Google Shape;16003;p68"/>
            <p:cNvSpPr/>
            <p:nvPr/>
          </p:nvSpPr>
          <p:spPr>
            <a:xfrm>
              <a:off x="1920542" y="2152862"/>
              <a:ext cx="23398" cy="76417"/>
            </a:xfrm>
            <a:custGeom>
              <a:rect b="b" l="l" r="r" t="t"/>
              <a:pathLst>
                <a:path extrusionOk="0" h="2910" w="891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4" name="Google Shape;16004;p68"/>
            <p:cNvSpPr/>
            <p:nvPr/>
          </p:nvSpPr>
          <p:spPr>
            <a:xfrm>
              <a:off x="1834068" y="2211605"/>
              <a:ext cx="42252" cy="64888"/>
            </a:xfrm>
            <a:custGeom>
              <a:rect b="b" l="l" r="r" t="t"/>
              <a:pathLst>
                <a:path extrusionOk="0" h="2471" w="1609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5" name="Google Shape;16005;p68"/>
            <p:cNvSpPr/>
            <p:nvPr/>
          </p:nvSpPr>
          <p:spPr>
            <a:xfrm>
              <a:off x="1920542" y="2258663"/>
              <a:ext cx="29175" cy="76417"/>
            </a:xfrm>
            <a:custGeom>
              <a:rect b="b" l="l" r="r" t="t"/>
              <a:pathLst>
                <a:path extrusionOk="0" h="2910" w="1111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06" name="Google Shape;16006;p68"/>
          <p:cNvGrpSpPr/>
          <p:nvPr/>
        </p:nvGrpSpPr>
        <p:grpSpPr>
          <a:xfrm>
            <a:off x="2186425" y="1976158"/>
            <a:ext cx="396106" cy="353985"/>
            <a:chOff x="2186425" y="1976158"/>
            <a:chExt cx="396106" cy="353985"/>
          </a:xfrm>
        </p:grpSpPr>
        <p:sp>
          <p:nvSpPr>
            <p:cNvPr id="16007" name="Google Shape;16007;p68"/>
            <p:cNvSpPr/>
            <p:nvPr/>
          </p:nvSpPr>
          <p:spPr>
            <a:xfrm>
              <a:off x="2256277" y="2024949"/>
              <a:ext cx="255379" cy="255352"/>
            </a:xfrm>
            <a:custGeom>
              <a:rect b="b" l="l" r="r" t="t"/>
              <a:pathLst>
                <a:path extrusionOk="0" h="9724" w="9725">
                  <a:moveTo>
                    <a:pt x="4863" y="0"/>
                  </a:moveTo>
                  <a:cubicBezTo>
                    <a:pt x="2183" y="0"/>
                    <a:pt x="1" y="2182"/>
                    <a:pt x="1" y="4862"/>
                  </a:cubicBezTo>
                  <a:cubicBezTo>
                    <a:pt x="1" y="7551"/>
                    <a:pt x="2183" y="9724"/>
                    <a:pt x="4863" y="9724"/>
                  </a:cubicBezTo>
                  <a:cubicBezTo>
                    <a:pt x="7552" y="9724"/>
                    <a:pt x="9724" y="7551"/>
                    <a:pt x="9724" y="4862"/>
                  </a:cubicBezTo>
                  <a:cubicBezTo>
                    <a:pt x="9724" y="2182"/>
                    <a:pt x="7552" y="0"/>
                    <a:pt x="486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8" name="Google Shape;16008;p68"/>
            <p:cNvSpPr/>
            <p:nvPr/>
          </p:nvSpPr>
          <p:spPr>
            <a:xfrm>
              <a:off x="2230909" y="2027706"/>
              <a:ext cx="243036" cy="252700"/>
            </a:xfrm>
            <a:custGeom>
              <a:rect b="b" l="l" r="r" t="t"/>
              <a:pathLst>
                <a:path extrusionOk="0" h="9623" w="9255">
                  <a:moveTo>
                    <a:pt x="4843" y="1"/>
                  </a:moveTo>
                  <a:lnTo>
                    <a:pt x="4843" y="1"/>
                  </a:lnTo>
                  <a:cubicBezTo>
                    <a:pt x="1656" y="661"/>
                    <a:pt x="0" y="4202"/>
                    <a:pt x="1541" y="7063"/>
                  </a:cubicBezTo>
                  <a:cubicBezTo>
                    <a:pt x="2439" y="8731"/>
                    <a:pt x="4128" y="9622"/>
                    <a:pt x="5836" y="9622"/>
                  </a:cubicBezTo>
                  <a:cubicBezTo>
                    <a:pt x="7059" y="9622"/>
                    <a:pt x="8293" y="9166"/>
                    <a:pt x="9255" y="8212"/>
                  </a:cubicBezTo>
                  <a:lnTo>
                    <a:pt x="9255" y="8212"/>
                  </a:lnTo>
                  <a:cubicBezTo>
                    <a:pt x="8929" y="8279"/>
                    <a:pt x="8594" y="8308"/>
                    <a:pt x="8260" y="8308"/>
                  </a:cubicBezTo>
                  <a:cubicBezTo>
                    <a:pt x="6288" y="8308"/>
                    <a:pt x="4518" y="7121"/>
                    <a:pt x="3771" y="5302"/>
                  </a:cubicBezTo>
                  <a:cubicBezTo>
                    <a:pt x="3015" y="3484"/>
                    <a:pt x="3436" y="1388"/>
                    <a:pt x="484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9" name="Google Shape;16009;p68"/>
            <p:cNvSpPr/>
            <p:nvPr/>
          </p:nvSpPr>
          <p:spPr>
            <a:xfrm>
              <a:off x="2309322" y="2026210"/>
              <a:ext cx="202570" cy="252332"/>
            </a:xfrm>
            <a:custGeom>
              <a:rect b="b" l="l" r="r" t="t"/>
              <a:pathLst>
                <a:path extrusionOk="0" h="9609" w="7714">
                  <a:moveTo>
                    <a:pt x="3551" y="0"/>
                  </a:moveTo>
                  <a:lnTo>
                    <a:pt x="3886" y="402"/>
                  </a:lnTo>
                  <a:cubicBezTo>
                    <a:pt x="3924" y="450"/>
                    <a:pt x="3934" y="517"/>
                    <a:pt x="3905" y="574"/>
                  </a:cubicBezTo>
                  <a:lnTo>
                    <a:pt x="3685" y="1101"/>
                  </a:lnTo>
                  <a:cubicBezTo>
                    <a:pt x="3669" y="1133"/>
                    <a:pt x="3640" y="1150"/>
                    <a:pt x="3611" y="1150"/>
                  </a:cubicBezTo>
                  <a:cubicBezTo>
                    <a:pt x="3589" y="1150"/>
                    <a:pt x="3567" y="1141"/>
                    <a:pt x="3551" y="1120"/>
                  </a:cubicBezTo>
                  <a:lnTo>
                    <a:pt x="3340" y="823"/>
                  </a:lnTo>
                  <a:cubicBezTo>
                    <a:pt x="3315" y="781"/>
                    <a:pt x="3269" y="754"/>
                    <a:pt x="3219" y="754"/>
                  </a:cubicBezTo>
                  <a:cubicBezTo>
                    <a:pt x="3212" y="754"/>
                    <a:pt x="3204" y="755"/>
                    <a:pt x="3197" y="756"/>
                  </a:cubicBezTo>
                  <a:lnTo>
                    <a:pt x="2967" y="766"/>
                  </a:lnTo>
                  <a:cubicBezTo>
                    <a:pt x="2891" y="766"/>
                    <a:pt x="2814" y="814"/>
                    <a:pt x="2766" y="881"/>
                  </a:cubicBezTo>
                  <a:lnTo>
                    <a:pt x="2144" y="1818"/>
                  </a:lnTo>
                  <a:cubicBezTo>
                    <a:pt x="2087" y="1905"/>
                    <a:pt x="2134" y="2019"/>
                    <a:pt x="2240" y="2039"/>
                  </a:cubicBezTo>
                  <a:lnTo>
                    <a:pt x="2527" y="2096"/>
                  </a:lnTo>
                  <a:cubicBezTo>
                    <a:pt x="2539" y="2098"/>
                    <a:pt x="2552" y="2100"/>
                    <a:pt x="2564" y="2100"/>
                  </a:cubicBezTo>
                  <a:cubicBezTo>
                    <a:pt x="2647" y="2100"/>
                    <a:pt x="2723" y="2046"/>
                    <a:pt x="2757" y="1972"/>
                  </a:cubicBezTo>
                  <a:lnTo>
                    <a:pt x="2900" y="1589"/>
                  </a:lnTo>
                  <a:cubicBezTo>
                    <a:pt x="2922" y="1528"/>
                    <a:pt x="2977" y="1492"/>
                    <a:pt x="3034" y="1492"/>
                  </a:cubicBezTo>
                  <a:cubicBezTo>
                    <a:pt x="3075" y="1492"/>
                    <a:pt x="3117" y="1510"/>
                    <a:pt x="3149" y="1550"/>
                  </a:cubicBezTo>
                  <a:lnTo>
                    <a:pt x="3273" y="1713"/>
                  </a:lnTo>
                  <a:lnTo>
                    <a:pt x="3206" y="2220"/>
                  </a:lnTo>
                  <a:cubicBezTo>
                    <a:pt x="3197" y="2259"/>
                    <a:pt x="3168" y="2278"/>
                    <a:pt x="3139" y="2287"/>
                  </a:cubicBezTo>
                  <a:lnTo>
                    <a:pt x="2489" y="2383"/>
                  </a:lnTo>
                  <a:cubicBezTo>
                    <a:pt x="2460" y="2383"/>
                    <a:pt x="2431" y="2402"/>
                    <a:pt x="2412" y="2412"/>
                  </a:cubicBezTo>
                  <a:lnTo>
                    <a:pt x="1761" y="2890"/>
                  </a:lnTo>
                  <a:cubicBezTo>
                    <a:pt x="1694" y="2938"/>
                    <a:pt x="1646" y="3015"/>
                    <a:pt x="1627" y="3091"/>
                  </a:cubicBezTo>
                  <a:lnTo>
                    <a:pt x="1570" y="3350"/>
                  </a:lnTo>
                  <a:cubicBezTo>
                    <a:pt x="1552" y="3430"/>
                    <a:pt x="1485" y="3485"/>
                    <a:pt x="1407" y="3485"/>
                  </a:cubicBezTo>
                  <a:cubicBezTo>
                    <a:pt x="1401" y="3485"/>
                    <a:pt x="1394" y="3484"/>
                    <a:pt x="1388" y="3484"/>
                  </a:cubicBezTo>
                  <a:lnTo>
                    <a:pt x="1091" y="3445"/>
                  </a:lnTo>
                  <a:cubicBezTo>
                    <a:pt x="1085" y="3445"/>
                    <a:pt x="1078" y="3444"/>
                    <a:pt x="1072" y="3444"/>
                  </a:cubicBezTo>
                  <a:cubicBezTo>
                    <a:pt x="1002" y="3444"/>
                    <a:pt x="937" y="3489"/>
                    <a:pt x="919" y="3551"/>
                  </a:cubicBezTo>
                  <a:lnTo>
                    <a:pt x="756" y="3991"/>
                  </a:lnTo>
                  <a:cubicBezTo>
                    <a:pt x="718" y="4087"/>
                    <a:pt x="766" y="4182"/>
                    <a:pt x="862" y="4211"/>
                  </a:cubicBezTo>
                  <a:lnTo>
                    <a:pt x="1235" y="4316"/>
                  </a:lnTo>
                  <a:cubicBezTo>
                    <a:pt x="1252" y="4322"/>
                    <a:pt x="1270" y="4325"/>
                    <a:pt x="1287" y="4325"/>
                  </a:cubicBezTo>
                  <a:cubicBezTo>
                    <a:pt x="1360" y="4325"/>
                    <a:pt x="1434" y="4280"/>
                    <a:pt x="1465" y="4211"/>
                  </a:cubicBezTo>
                  <a:lnTo>
                    <a:pt x="1704" y="3685"/>
                  </a:lnTo>
                  <a:cubicBezTo>
                    <a:pt x="1742" y="3599"/>
                    <a:pt x="1819" y="3532"/>
                    <a:pt x="1905" y="3503"/>
                  </a:cubicBezTo>
                  <a:lnTo>
                    <a:pt x="2307" y="3378"/>
                  </a:lnTo>
                  <a:lnTo>
                    <a:pt x="2833" y="4010"/>
                  </a:lnTo>
                  <a:lnTo>
                    <a:pt x="2785" y="4154"/>
                  </a:lnTo>
                  <a:cubicBezTo>
                    <a:pt x="2747" y="4249"/>
                    <a:pt x="2795" y="4345"/>
                    <a:pt x="2891" y="4374"/>
                  </a:cubicBezTo>
                  <a:cubicBezTo>
                    <a:pt x="2910" y="4383"/>
                    <a:pt x="2929" y="4383"/>
                    <a:pt x="2948" y="4383"/>
                  </a:cubicBezTo>
                  <a:cubicBezTo>
                    <a:pt x="3015" y="4383"/>
                    <a:pt x="3082" y="4335"/>
                    <a:pt x="3111" y="4268"/>
                  </a:cubicBezTo>
                  <a:lnTo>
                    <a:pt x="3159" y="4115"/>
                  </a:lnTo>
                  <a:cubicBezTo>
                    <a:pt x="3197" y="4000"/>
                    <a:pt x="3178" y="3886"/>
                    <a:pt x="3101" y="3790"/>
                  </a:cubicBezTo>
                  <a:lnTo>
                    <a:pt x="2661" y="3244"/>
                  </a:lnTo>
                  <a:lnTo>
                    <a:pt x="2776" y="3216"/>
                  </a:lnTo>
                  <a:lnTo>
                    <a:pt x="3159" y="3455"/>
                  </a:lnTo>
                  <a:cubicBezTo>
                    <a:pt x="3235" y="3503"/>
                    <a:pt x="3292" y="3579"/>
                    <a:pt x="3312" y="3675"/>
                  </a:cubicBezTo>
                  <a:lnTo>
                    <a:pt x="3398" y="4087"/>
                  </a:lnTo>
                  <a:cubicBezTo>
                    <a:pt x="3407" y="4163"/>
                    <a:pt x="3484" y="4221"/>
                    <a:pt x="3570" y="4221"/>
                  </a:cubicBezTo>
                  <a:lnTo>
                    <a:pt x="3599" y="4221"/>
                  </a:lnTo>
                  <a:cubicBezTo>
                    <a:pt x="3694" y="4201"/>
                    <a:pt x="3752" y="4106"/>
                    <a:pt x="3733" y="4020"/>
                  </a:cubicBezTo>
                  <a:lnTo>
                    <a:pt x="3694" y="3780"/>
                  </a:lnTo>
                  <a:cubicBezTo>
                    <a:pt x="3675" y="3704"/>
                    <a:pt x="3733" y="3627"/>
                    <a:pt x="3809" y="3618"/>
                  </a:cubicBezTo>
                  <a:cubicBezTo>
                    <a:pt x="3876" y="3599"/>
                    <a:pt x="3924" y="3551"/>
                    <a:pt x="3934" y="3493"/>
                  </a:cubicBezTo>
                  <a:lnTo>
                    <a:pt x="4010" y="3082"/>
                  </a:lnTo>
                  <a:cubicBezTo>
                    <a:pt x="4037" y="3012"/>
                    <a:pt x="4095" y="2966"/>
                    <a:pt x="4163" y="2966"/>
                  </a:cubicBezTo>
                  <a:cubicBezTo>
                    <a:pt x="4170" y="2966"/>
                    <a:pt x="4176" y="2966"/>
                    <a:pt x="4183" y="2967"/>
                  </a:cubicBezTo>
                  <a:lnTo>
                    <a:pt x="4269" y="2967"/>
                  </a:lnTo>
                  <a:cubicBezTo>
                    <a:pt x="4277" y="2969"/>
                    <a:pt x="4286" y="2969"/>
                    <a:pt x="4294" y="2969"/>
                  </a:cubicBezTo>
                  <a:cubicBezTo>
                    <a:pt x="4333" y="2969"/>
                    <a:pt x="4371" y="2952"/>
                    <a:pt x="4403" y="2929"/>
                  </a:cubicBezTo>
                  <a:cubicBezTo>
                    <a:pt x="4431" y="2890"/>
                    <a:pt x="4470" y="2871"/>
                    <a:pt x="4517" y="2871"/>
                  </a:cubicBezTo>
                  <a:lnTo>
                    <a:pt x="4785" y="2900"/>
                  </a:lnTo>
                  <a:cubicBezTo>
                    <a:pt x="4833" y="2919"/>
                    <a:pt x="4881" y="2957"/>
                    <a:pt x="4891" y="3015"/>
                  </a:cubicBezTo>
                  <a:lnTo>
                    <a:pt x="4919" y="3130"/>
                  </a:lnTo>
                  <a:cubicBezTo>
                    <a:pt x="4939" y="3216"/>
                    <a:pt x="4881" y="3302"/>
                    <a:pt x="4795" y="3321"/>
                  </a:cubicBezTo>
                  <a:lnTo>
                    <a:pt x="4039" y="3551"/>
                  </a:lnTo>
                  <a:cubicBezTo>
                    <a:pt x="3953" y="3570"/>
                    <a:pt x="3924" y="3675"/>
                    <a:pt x="3982" y="3742"/>
                  </a:cubicBezTo>
                  <a:lnTo>
                    <a:pt x="4049" y="3828"/>
                  </a:lnTo>
                  <a:cubicBezTo>
                    <a:pt x="4087" y="3857"/>
                    <a:pt x="4125" y="3876"/>
                    <a:pt x="4173" y="3876"/>
                  </a:cubicBezTo>
                  <a:lnTo>
                    <a:pt x="4613" y="3838"/>
                  </a:lnTo>
                  <a:cubicBezTo>
                    <a:pt x="4619" y="3837"/>
                    <a:pt x="4626" y="3837"/>
                    <a:pt x="4632" y="3837"/>
                  </a:cubicBezTo>
                  <a:cubicBezTo>
                    <a:pt x="4710" y="3837"/>
                    <a:pt x="4777" y="3892"/>
                    <a:pt x="4795" y="3972"/>
                  </a:cubicBezTo>
                  <a:lnTo>
                    <a:pt x="4814" y="4087"/>
                  </a:lnTo>
                  <a:cubicBezTo>
                    <a:pt x="4852" y="4278"/>
                    <a:pt x="4709" y="4469"/>
                    <a:pt x="4508" y="4479"/>
                  </a:cubicBezTo>
                  <a:lnTo>
                    <a:pt x="3666" y="4546"/>
                  </a:lnTo>
                  <a:cubicBezTo>
                    <a:pt x="3570" y="4556"/>
                    <a:pt x="3503" y="4651"/>
                    <a:pt x="3532" y="4747"/>
                  </a:cubicBezTo>
                  <a:cubicBezTo>
                    <a:pt x="3565" y="4845"/>
                    <a:pt x="3485" y="4937"/>
                    <a:pt x="3389" y="4937"/>
                  </a:cubicBezTo>
                  <a:cubicBezTo>
                    <a:pt x="3373" y="4937"/>
                    <a:pt x="3357" y="4934"/>
                    <a:pt x="3340" y="4929"/>
                  </a:cubicBezTo>
                  <a:lnTo>
                    <a:pt x="2718" y="4728"/>
                  </a:lnTo>
                  <a:cubicBezTo>
                    <a:pt x="2632" y="4699"/>
                    <a:pt x="2575" y="4623"/>
                    <a:pt x="2556" y="4536"/>
                  </a:cubicBezTo>
                  <a:cubicBezTo>
                    <a:pt x="2536" y="4422"/>
                    <a:pt x="2441" y="4335"/>
                    <a:pt x="2316" y="4335"/>
                  </a:cubicBezTo>
                  <a:lnTo>
                    <a:pt x="1723" y="4345"/>
                  </a:lnTo>
                  <a:cubicBezTo>
                    <a:pt x="1503" y="4355"/>
                    <a:pt x="1292" y="4402"/>
                    <a:pt x="1101" y="4489"/>
                  </a:cubicBezTo>
                  <a:lnTo>
                    <a:pt x="890" y="4584"/>
                  </a:lnTo>
                  <a:cubicBezTo>
                    <a:pt x="775" y="4632"/>
                    <a:pt x="689" y="4747"/>
                    <a:pt x="689" y="4871"/>
                  </a:cubicBezTo>
                  <a:lnTo>
                    <a:pt x="680" y="5044"/>
                  </a:lnTo>
                  <a:lnTo>
                    <a:pt x="86" y="5733"/>
                  </a:lnTo>
                  <a:cubicBezTo>
                    <a:pt x="29" y="5790"/>
                    <a:pt x="0" y="5867"/>
                    <a:pt x="0" y="5953"/>
                  </a:cubicBezTo>
                  <a:lnTo>
                    <a:pt x="0" y="6690"/>
                  </a:lnTo>
                  <a:cubicBezTo>
                    <a:pt x="0" y="6824"/>
                    <a:pt x="58" y="6948"/>
                    <a:pt x="153" y="7044"/>
                  </a:cubicBezTo>
                  <a:lnTo>
                    <a:pt x="689" y="7561"/>
                  </a:lnTo>
                  <a:cubicBezTo>
                    <a:pt x="766" y="7637"/>
                    <a:pt x="871" y="7685"/>
                    <a:pt x="996" y="7695"/>
                  </a:cubicBezTo>
                  <a:lnTo>
                    <a:pt x="2565" y="7838"/>
                  </a:lnTo>
                  <a:cubicBezTo>
                    <a:pt x="2670" y="7838"/>
                    <a:pt x="2737" y="7934"/>
                    <a:pt x="2728" y="8030"/>
                  </a:cubicBezTo>
                  <a:lnTo>
                    <a:pt x="2718" y="8106"/>
                  </a:lnTo>
                  <a:cubicBezTo>
                    <a:pt x="2699" y="8221"/>
                    <a:pt x="2757" y="8345"/>
                    <a:pt x="2852" y="8412"/>
                  </a:cubicBezTo>
                  <a:lnTo>
                    <a:pt x="3235" y="8699"/>
                  </a:lnTo>
                  <a:lnTo>
                    <a:pt x="3178" y="8891"/>
                  </a:lnTo>
                  <a:cubicBezTo>
                    <a:pt x="3139" y="9025"/>
                    <a:pt x="3178" y="9168"/>
                    <a:pt x="3283" y="9255"/>
                  </a:cubicBezTo>
                  <a:lnTo>
                    <a:pt x="3694" y="9609"/>
                  </a:lnTo>
                  <a:cubicBezTo>
                    <a:pt x="4096" y="9542"/>
                    <a:pt x="4489" y="9417"/>
                    <a:pt x="4862" y="9255"/>
                  </a:cubicBezTo>
                  <a:lnTo>
                    <a:pt x="5503" y="8479"/>
                  </a:lnTo>
                  <a:cubicBezTo>
                    <a:pt x="5599" y="8355"/>
                    <a:pt x="5685" y="8221"/>
                    <a:pt x="5752" y="8077"/>
                  </a:cubicBezTo>
                  <a:lnTo>
                    <a:pt x="6470" y="6422"/>
                  </a:lnTo>
                  <a:cubicBezTo>
                    <a:pt x="6546" y="6249"/>
                    <a:pt x="6422" y="6049"/>
                    <a:pt x="6231" y="6039"/>
                  </a:cubicBezTo>
                  <a:cubicBezTo>
                    <a:pt x="6020" y="6039"/>
                    <a:pt x="5829" y="5953"/>
                    <a:pt x="5695" y="5790"/>
                  </a:cubicBezTo>
                  <a:lnTo>
                    <a:pt x="4977" y="4938"/>
                  </a:lnTo>
                  <a:cubicBezTo>
                    <a:pt x="4864" y="4805"/>
                    <a:pt x="4979" y="4650"/>
                    <a:pt x="5109" y="4650"/>
                  </a:cubicBezTo>
                  <a:cubicBezTo>
                    <a:pt x="5156" y="4650"/>
                    <a:pt x="5204" y="4670"/>
                    <a:pt x="5245" y="4718"/>
                  </a:cubicBezTo>
                  <a:lnTo>
                    <a:pt x="5963" y="5570"/>
                  </a:lnTo>
                  <a:cubicBezTo>
                    <a:pt x="6020" y="5637"/>
                    <a:pt x="6116" y="5685"/>
                    <a:pt x="6211" y="5685"/>
                  </a:cubicBezTo>
                  <a:cubicBezTo>
                    <a:pt x="6317" y="5685"/>
                    <a:pt x="6422" y="5618"/>
                    <a:pt x="6470" y="5522"/>
                  </a:cubicBezTo>
                  <a:lnTo>
                    <a:pt x="6881" y="4709"/>
                  </a:lnTo>
                  <a:cubicBezTo>
                    <a:pt x="6920" y="4632"/>
                    <a:pt x="6900" y="4536"/>
                    <a:pt x="6833" y="4489"/>
                  </a:cubicBezTo>
                  <a:lnTo>
                    <a:pt x="6709" y="4412"/>
                  </a:lnTo>
                  <a:cubicBezTo>
                    <a:pt x="6671" y="4374"/>
                    <a:pt x="6652" y="4316"/>
                    <a:pt x="6680" y="4268"/>
                  </a:cubicBezTo>
                  <a:lnTo>
                    <a:pt x="6747" y="4182"/>
                  </a:lnTo>
                  <a:cubicBezTo>
                    <a:pt x="6808" y="4078"/>
                    <a:pt x="6918" y="4024"/>
                    <a:pt x="7031" y="4024"/>
                  </a:cubicBezTo>
                  <a:cubicBezTo>
                    <a:pt x="7114" y="4024"/>
                    <a:pt x="7199" y="4054"/>
                    <a:pt x="7264" y="4115"/>
                  </a:cubicBezTo>
                  <a:lnTo>
                    <a:pt x="7714" y="4565"/>
                  </a:lnTo>
                  <a:cubicBezTo>
                    <a:pt x="7695" y="4364"/>
                    <a:pt x="7676" y="4163"/>
                    <a:pt x="7637" y="3972"/>
                  </a:cubicBezTo>
                  <a:cubicBezTo>
                    <a:pt x="7274" y="1905"/>
                    <a:pt x="5628" y="306"/>
                    <a:pt x="3551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0" name="Google Shape;16010;p68"/>
            <p:cNvSpPr/>
            <p:nvPr/>
          </p:nvSpPr>
          <p:spPr>
            <a:xfrm>
              <a:off x="2339468" y="2073189"/>
              <a:ext cx="16360" cy="26181"/>
            </a:xfrm>
            <a:custGeom>
              <a:rect b="b" l="l" r="r" t="t"/>
              <a:pathLst>
                <a:path extrusionOk="0" h="997" w="623">
                  <a:moveTo>
                    <a:pt x="441" y="1"/>
                  </a:moveTo>
                  <a:cubicBezTo>
                    <a:pt x="345" y="1"/>
                    <a:pt x="269" y="77"/>
                    <a:pt x="269" y="173"/>
                  </a:cubicBezTo>
                  <a:lnTo>
                    <a:pt x="269" y="546"/>
                  </a:lnTo>
                  <a:lnTo>
                    <a:pt x="116" y="699"/>
                  </a:lnTo>
                  <a:cubicBezTo>
                    <a:pt x="1" y="805"/>
                    <a:pt x="77" y="996"/>
                    <a:pt x="230" y="996"/>
                  </a:cubicBezTo>
                  <a:cubicBezTo>
                    <a:pt x="278" y="996"/>
                    <a:pt x="326" y="977"/>
                    <a:pt x="355" y="948"/>
                  </a:cubicBezTo>
                  <a:lnTo>
                    <a:pt x="565" y="747"/>
                  </a:lnTo>
                  <a:cubicBezTo>
                    <a:pt x="604" y="719"/>
                    <a:pt x="623" y="671"/>
                    <a:pt x="623" y="623"/>
                  </a:cubicBezTo>
                  <a:lnTo>
                    <a:pt x="613" y="173"/>
                  </a:lnTo>
                  <a:cubicBezTo>
                    <a:pt x="613" y="77"/>
                    <a:pt x="537" y="1"/>
                    <a:pt x="441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1" name="Google Shape;16011;p68"/>
            <p:cNvSpPr/>
            <p:nvPr/>
          </p:nvSpPr>
          <p:spPr>
            <a:xfrm>
              <a:off x="2309322" y="2158901"/>
              <a:ext cx="146531" cy="119641"/>
            </a:xfrm>
            <a:custGeom>
              <a:rect b="b" l="l" r="r" t="t"/>
              <a:pathLst>
                <a:path extrusionOk="0" h="4556" w="5580">
                  <a:moveTo>
                    <a:pt x="670" y="0"/>
                  </a:moveTo>
                  <a:lnTo>
                    <a:pt x="77" y="670"/>
                  </a:lnTo>
                  <a:cubicBezTo>
                    <a:pt x="29" y="737"/>
                    <a:pt x="0" y="814"/>
                    <a:pt x="0" y="890"/>
                  </a:cubicBezTo>
                  <a:lnTo>
                    <a:pt x="0" y="1627"/>
                  </a:lnTo>
                  <a:cubicBezTo>
                    <a:pt x="0" y="1761"/>
                    <a:pt x="58" y="1895"/>
                    <a:pt x="153" y="1991"/>
                  </a:cubicBezTo>
                  <a:lnTo>
                    <a:pt x="680" y="2498"/>
                  </a:lnTo>
                  <a:cubicBezTo>
                    <a:pt x="766" y="2575"/>
                    <a:pt x="871" y="2622"/>
                    <a:pt x="986" y="2642"/>
                  </a:cubicBezTo>
                  <a:lnTo>
                    <a:pt x="2565" y="2785"/>
                  </a:lnTo>
                  <a:cubicBezTo>
                    <a:pt x="2670" y="2785"/>
                    <a:pt x="2737" y="2881"/>
                    <a:pt x="2728" y="2977"/>
                  </a:cubicBezTo>
                  <a:lnTo>
                    <a:pt x="2718" y="3053"/>
                  </a:lnTo>
                  <a:cubicBezTo>
                    <a:pt x="2699" y="3168"/>
                    <a:pt x="2757" y="3292"/>
                    <a:pt x="2852" y="3359"/>
                  </a:cubicBezTo>
                  <a:lnTo>
                    <a:pt x="3235" y="3646"/>
                  </a:lnTo>
                  <a:lnTo>
                    <a:pt x="3178" y="3838"/>
                  </a:lnTo>
                  <a:cubicBezTo>
                    <a:pt x="3139" y="3972"/>
                    <a:pt x="3178" y="4115"/>
                    <a:pt x="3283" y="4202"/>
                  </a:cubicBezTo>
                  <a:lnTo>
                    <a:pt x="3694" y="4556"/>
                  </a:lnTo>
                  <a:lnTo>
                    <a:pt x="3704" y="4556"/>
                  </a:lnTo>
                  <a:cubicBezTo>
                    <a:pt x="3991" y="4508"/>
                    <a:pt x="4278" y="4422"/>
                    <a:pt x="4556" y="4316"/>
                  </a:cubicBezTo>
                  <a:lnTo>
                    <a:pt x="4623" y="4297"/>
                  </a:lnTo>
                  <a:cubicBezTo>
                    <a:pt x="4690" y="4269"/>
                    <a:pt x="4747" y="4249"/>
                    <a:pt x="4805" y="4221"/>
                  </a:cubicBezTo>
                  <a:lnTo>
                    <a:pt x="4862" y="4192"/>
                  </a:lnTo>
                  <a:lnTo>
                    <a:pt x="5503" y="3426"/>
                  </a:lnTo>
                  <a:cubicBezTo>
                    <a:pt x="5532" y="3388"/>
                    <a:pt x="5561" y="3350"/>
                    <a:pt x="5580" y="3312"/>
                  </a:cubicBezTo>
                  <a:lnTo>
                    <a:pt x="5274" y="3312"/>
                  </a:lnTo>
                  <a:cubicBezTo>
                    <a:pt x="3187" y="3312"/>
                    <a:pt x="1331" y="1981"/>
                    <a:pt x="67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2" name="Google Shape;16012;p68"/>
            <p:cNvSpPr/>
            <p:nvPr/>
          </p:nvSpPr>
          <p:spPr>
            <a:xfrm>
              <a:off x="2236765" y="2073740"/>
              <a:ext cx="345765" cy="256403"/>
            </a:xfrm>
            <a:custGeom>
              <a:rect b="b" l="l" r="r" t="t"/>
              <a:pathLst>
                <a:path extrusionOk="0" h="9764" w="13167">
                  <a:moveTo>
                    <a:pt x="11542" y="0"/>
                  </a:moveTo>
                  <a:cubicBezTo>
                    <a:pt x="11407" y="0"/>
                    <a:pt x="11274" y="126"/>
                    <a:pt x="11338" y="286"/>
                  </a:cubicBezTo>
                  <a:cubicBezTo>
                    <a:pt x="12697" y="3148"/>
                    <a:pt x="11740" y="6574"/>
                    <a:pt x="9089" y="8306"/>
                  </a:cubicBezTo>
                  <a:cubicBezTo>
                    <a:pt x="8022" y="9007"/>
                    <a:pt x="6813" y="9347"/>
                    <a:pt x="5613" y="9347"/>
                  </a:cubicBezTo>
                  <a:cubicBezTo>
                    <a:pt x="3834" y="9347"/>
                    <a:pt x="2076" y="8600"/>
                    <a:pt x="830" y="7177"/>
                  </a:cubicBezTo>
                  <a:lnTo>
                    <a:pt x="830" y="7177"/>
                  </a:lnTo>
                  <a:lnTo>
                    <a:pt x="1567" y="7416"/>
                  </a:lnTo>
                  <a:cubicBezTo>
                    <a:pt x="1599" y="7429"/>
                    <a:pt x="1629" y="7435"/>
                    <a:pt x="1656" y="7435"/>
                  </a:cubicBezTo>
                  <a:cubicBezTo>
                    <a:pt x="1872" y="7435"/>
                    <a:pt x="1955" y="7082"/>
                    <a:pt x="1701" y="7014"/>
                  </a:cubicBezTo>
                  <a:lnTo>
                    <a:pt x="294" y="6545"/>
                  </a:lnTo>
                  <a:cubicBezTo>
                    <a:pt x="272" y="6538"/>
                    <a:pt x="249" y="6535"/>
                    <a:pt x="228" y="6535"/>
                  </a:cubicBezTo>
                  <a:cubicBezTo>
                    <a:pt x="102" y="6535"/>
                    <a:pt x="0" y="6645"/>
                    <a:pt x="17" y="6784"/>
                  </a:cubicBezTo>
                  <a:lnTo>
                    <a:pt x="256" y="8421"/>
                  </a:lnTo>
                  <a:cubicBezTo>
                    <a:pt x="275" y="8526"/>
                    <a:pt x="361" y="8603"/>
                    <a:pt x="466" y="8603"/>
                  </a:cubicBezTo>
                  <a:lnTo>
                    <a:pt x="495" y="8603"/>
                  </a:lnTo>
                  <a:cubicBezTo>
                    <a:pt x="610" y="8583"/>
                    <a:pt x="696" y="8478"/>
                    <a:pt x="677" y="8363"/>
                  </a:cubicBezTo>
                  <a:lnTo>
                    <a:pt x="553" y="7492"/>
                  </a:lnTo>
                  <a:lnTo>
                    <a:pt x="553" y="7492"/>
                  </a:lnTo>
                  <a:cubicBezTo>
                    <a:pt x="1880" y="8985"/>
                    <a:pt x="3736" y="9764"/>
                    <a:pt x="5614" y="9764"/>
                  </a:cubicBezTo>
                  <a:cubicBezTo>
                    <a:pt x="6903" y="9764"/>
                    <a:pt x="8202" y="9397"/>
                    <a:pt x="9348" y="8641"/>
                  </a:cubicBezTo>
                  <a:cubicBezTo>
                    <a:pt x="12152" y="6794"/>
                    <a:pt x="13166" y="3157"/>
                    <a:pt x="11731" y="114"/>
                  </a:cubicBezTo>
                  <a:lnTo>
                    <a:pt x="11721" y="104"/>
                  </a:lnTo>
                  <a:cubicBezTo>
                    <a:pt x="11677" y="31"/>
                    <a:pt x="11609" y="0"/>
                    <a:pt x="115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3" name="Google Shape;16013;p68"/>
            <p:cNvSpPr/>
            <p:nvPr/>
          </p:nvSpPr>
          <p:spPr>
            <a:xfrm>
              <a:off x="2186425" y="1976158"/>
              <a:ext cx="344820" cy="255510"/>
            </a:xfrm>
            <a:custGeom>
              <a:rect b="b" l="l" r="r" t="t"/>
              <a:pathLst>
                <a:path extrusionOk="0" h="9730" w="13131">
                  <a:moveTo>
                    <a:pt x="7544" y="0"/>
                  </a:moveTo>
                  <a:cubicBezTo>
                    <a:pt x="6257" y="0"/>
                    <a:pt x="4960" y="367"/>
                    <a:pt x="3819" y="1121"/>
                  </a:cubicBezTo>
                  <a:cubicBezTo>
                    <a:pt x="1024" y="2968"/>
                    <a:pt x="0" y="6586"/>
                    <a:pt x="1417" y="9620"/>
                  </a:cubicBezTo>
                  <a:cubicBezTo>
                    <a:pt x="1459" y="9697"/>
                    <a:pt x="1526" y="9730"/>
                    <a:pt x="1593" y="9730"/>
                  </a:cubicBezTo>
                  <a:cubicBezTo>
                    <a:pt x="1725" y="9730"/>
                    <a:pt x="1857" y="9603"/>
                    <a:pt x="1800" y="9438"/>
                  </a:cubicBezTo>
                  <a:cubicBezTo>
                    <a:pt x="1388" y="8586"/>
                    <a:pt x="1178" y="7658"/>
                    <a:pt x="1187" y="6720"/>
                  </a:cubicBezTo>
                  <a:cubicBezTo>
                    <a:pt x="1187" y="4079"/>
                    <a:pt x="2824" y="1715"/>
                    <a:pt x="5302" y="786"/>
                  </a:cubicBezTo>
                  <a:cubicBezTo>
                    <a:pt x="6026" y="514"/>
                    <a:pt x="6777" y="383"/>
                    <a:pt x="7521" y="383"/>
                  </a:cubicBezTo>
                  <a:cubicBezTo>
                    <a:pt x="9317" y="383"/>
                    <a:pt x="11073" y="1149"/>
                    <a:pt x="12298" y="2557"/>
                  </a:cubicBezTo>
                  <a:lnTo>
                    <a:pt x="11571" y="2318"/>
                  </a:lnTo>
                  <a:cubicBezTo>
                    <a:pt x="11549" y="2312"/>
                    <a:pt x="11529" y="2309"/>
                    <a:pt x="11509" y="2309"/>
                  </a:cubicBezTo>
                  <a:cubicBezTo>
                    <a:pt x="11294" y="2309"/>
                    <a:pt x="11209" y="2623"/>
                    <a:pt x="11437" y="2720"/>
                  </a:cubicBezTo>
                  <a:lnTo>
                    <a:pt x="12844" y="3179"/>
                  </a:lnTo>
                  <a:cubicBezTo>
                    <a:pt x="12863" y="3189"/>
                    <a:pt x="12882" y="3198"/>
                    <a:pt x="12911" y="3198"/>
                  </a:cubicBezTo>
                  <a:cubicBezTo>
                    <a:pt x="13035" y="3189"/>
                    <a:pt x="13131" y="3083"/>
                    <a:pt x="13121" y="2959"/>
                  </a:cubicBezTo>
                  <a:lnTo>
                    <a:pt x="12882" y="1313"/>
                  </a:lnTo>
                  <a:cubicBezTo>
                    <a:pt x="12869" y="1181"/>
                    <a:pt x="12773" y="1121"/>
                    <a:pt x="12676" y="1121"/>
                  </a:cubicBezTo>
                  <a:cubicBezTo>
                    <a:pt x="12554" y="1121"/>
                    <a:pt x="12429" y="1215"/>
                    <a:pt x="12461" y="1380"/>
                  </a:cubicBezTo>
                  <a:lnTo>
                    <a:pt x="12576" y="2241"/>
                  </a:lnTo>
                  <a:cubicBezTo>
                    <a:pt x="11251" y="769"/>
                    <a:pt x="9407" y="0"/>
                    <a:pt x="7544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14" name="Google Shape;16014;p68"/>
          <p:cNvGrpSpPr/>
          <p:nvPr/>
        </p:nvGrpSpPr>
        <p:grpSpPr>
          <a:xfrm>
            <a:off x="2659157" y="2017412"/>
            <a:ext cx="319190" cy="271240"/>
            <a:chOff x="2659157" y="2017412"/>
            <a:chExt cx="319190" cy="271240"/>
          </a:xfrm>
        </p:grpSpPr>
        <p:sp>
          <p:nvSpPr>
            <p:cNvPr id="16015" name="Google Shape;16015;p68"/>
            <p:cNvSpPr/>
            <p:nvPr/>
          </p:nvSpPr>
          <p:spPr>
            <a:xfrm>
              <a:off x="2808183" y="2086765"/>
              <a:ext cx="164125" cy="149314"/>
            </a:xfrm>
            <a:custGeom>
              <a:rect b="b" l="l" r="r" t="t"/>
              <a:pathLst>
                <a:path extrusionOk="0" h="5686" w="625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6" name="Google Shape;16016;p68"/>
            <p:cNvSpPr/>
            <p:nvPr/>
          </p:nvSpPr>
          <p:spPr>
            <a:xfrm>
              <a:off x="2881816" y="2017412"/>
              <a:ext cx="96532" cy="177334"/>
            </a:xfrm>
            <a:custGeom>
              <a:rect b="b" l="l" r="r" t="t"/>
              <a:pathLst>
                <a:path extrusionOk="0" h="6753" w="3676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7" name="Google Shape;16017;p68"/>
            <p:cNvSpPr/>
            <p:nvPr/>
          </p:nvSpPr>
          <p:spPr>
            <a:xfrm>
              <a:off x="2947650" y="2150603"/>
              <a:ext cx="30698" cy="44196"/>
            </a:xfrm>
            <a:custGeom>
              <a:rect b="b" l="l" r="r" t="t"/>
              <a:pathLst>
                <a:path extrusionOk="0" h="1683" w="1169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8" name="Google Shape;16018;p68"/>
            <p:cNvSpPr/>
            <p:nvPr/>
          </p:nvSpPr>
          <p:spPr>
            <a:xfrm>
              <a:off x="2818976" y="2136029"/>
              <a:ext cx="124682" cy="83034"/>
            </a:xfrm>
            <a:custGeom>
              <a:rect b="b" l="l" r="r" t="t"/>
              <a:pathLst>
                <a:path extrusionOk="0" h="3162" w="4748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9" name="Google Shape;16019;p68"/>
            <p:cNvSpPr/>
            <p:nvPr/>
          </p:nvSpPr>
          <p:spPr>
            <a:xfrm>
              <a:off x="2867741" y="2177730"/>
              <a:ext cx="73160" cy="41360"/>
            </a:xfrm>
            <a:custGeom>
              <a:rect b="b" l="l" r="r" t="t"/>
              <a:pathLst>
                <a:path extrusionOk="0" h="1575" w="2786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0" name="Google Shape;16020;p68"/>
            <p:cNvSpPr/>
            <p:nvPr/>
          </p:nvSpPr>
          <p:spPr>
            <a:xfrm>
              <a:off x="2795867" y="2157641"/>
              <a:ext cx="124919" cy="82798"/>
            </a:xfrm>
            <a:custGeom>
              <a:rect b="b" l="l" r="r" t="t"/>
              <a:pathLst>
                <a:path extrusionOk="0" h="3153" w="4757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1" name="Google Shape;16021;p68"/>
            <p:cNvSpPr/>
            <p:nvPr/>
          </p:nvSpPr>
          <p:spPr>
            <a:xfrm>
              <a:off x="2852667" y="2204620"/>
              <a:ext cx="65099" cy="35845"/>
            </a:xfrm>
            <a:custGeom>
              <a:rect b="b" l="l" r="r" t="t"/>
              <a:pathLst>
                <a:path extrusionOk="0" h="1365" w="2479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2" name="Google Shape;16022;p68"/>
            <p:cNvSpPr/>
            <p:nvPr/>
          </p:nvSpPr>
          <p:spPr>
            <a:xfrm>
              <a:off x="2772732" y="2178990"/>
              <a:ext cx="124945" cy="83060"/>
            </a:xfrm>
            <a:custGeom>
              <a:rect b="b" l="l" r="r" t="t"/>
              <a:pathLst>
                <a:path extrusionOk="0" h="3163" w="4758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3" name="Google Shape;16023;p68"/>
            <p:cNvSpPr/>
            <p:nvPr/>
          </p:nvSpPr>
          <p:spPr>
            <a:xfrm>
              <a:off x="2837594" y="2231011"/>
              <a:ext cx="56800" cy="31013"/>
            </a:xfrm>
            <a:custGeom>
              <a:rect b="b" l="l" r="r" t="t"/>
              <a:pathLst>
                <a:path extrusionOk="0" h="1181" w="2163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4" name="Google Shape;16024;p68"/>
            <p:cNvSpPr/>
            <p:nvPr/>
          </p:nvSpPr>
          <p:spPr>
            <a:xfrm>
              <a:off x="2749623" y="2200602"/>
              <a:ext cx="124919" cy="82955"/>
            </a:xfrm>
            <a:custGeom>
              <a:rect b="b" l="l" r="r" t="t"/>
              <a:pathLst>
                <a:path extrusionOk="0" h="3159" w="4757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5" name="Google Shape;16025;p68"/>
            <p:cNvSpPr/>
            <p:nvPr/>
          </p:nvSpPr>
          <p:spPr>
            <a:xfrm>
              <a:off x="2822495" y="2255906"/>
              <a:ext cx="49054" cy="27494"/>
            </a:xfrm>
            <a:custGeom>
              <a:rect b="b" l="l" r="r" t="t"/>
              <a:pathLst>
                <a:path extrusionOk="0" h="1047" w="1868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6" name="Google Shape;16026;p68"/>
            <p:cNvSpPr/>
            <p:nvPr/>
          </p:nvSpPr>
          <p:spPr>
            <a:xfrm>
              <a:off x="2673968" y="2097059"/>
              <a:ext cx="159109" cy="144036"/>
            </a:xfrm>
            <a:custGeom>
              <a:rect b="b" l="l" r="r" t="t"/>
              <a:pathLst>
                <a:path extrusionOk="0" h="5485" w="6059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7" name="Google Shape;16027;p68"/>
            <p:cNvSpPr/>
            <p:nvPr/>
          </p:nvSpPr>
          <p:spPr>
            <a:xfrm>
              <a:off x="2659157" y="2039261"/>
              <a:ext cx="98528" cy="170191"/>
            </a:xfrm>
            <a:custGeom>
              <a:rect b="b" l="l" r="r" t="t"/>
              <a:pathLst>
                <a:path extrusionOk="0" h="6481" w="3752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8" name="Google Shape;16028;p68"/>
            <p:cNvSpPr/>
            <p:nvPr/>
          </p:nvSpPr>
          <p:spPr>
            <a:xfrm>
              <a:off x="2659157" y="2039261"/>
              <a:ext cx="75918" cy="159109"/>
            </a:xfrm>
            <a:custGeom>
              <a:rect b="b" l="l" r="r" t="t"/>
              <a:pathLst>
                <a:path extrusionOk="0" h="6059" w="2891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9" name="Google Shape;16029;p68"/>
            <p:cNvSpPr/>
            <p:nvPr/>
          </p:nvSpPr>
          <p:spPr>
            <a:xfrm>
              <a:off x="2659157" y="2159138"/>
              <a:ext cx="47268" cy="50314"/>
            </a:xfrm>
            <a:custGeom>
              <a:rect b="b" l="l" r="r" t="t"/>
              <a:pathLst>
                <a:path extrusionOk="0" h="1916" w="180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0" name="Google Shape;16030;p68"/>
            <p:cNvSpPr/>
            <p:nvPr/>
          </p:nvSpPr>
          <p:spPr>
            <a:xfrm>
              <a:off x="2659157" y="2159138"/>
              <a:ext cx="24894" cy="39232"/>
            </a:xfrm>
            <a:custGeom>
              <a:rect b="b" l="l" r="r" t="t"/>
              <a:pathLst>
                <a:path extrusionOk="0" h="1494" w="948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1" name="Google Shape;16031;p68"/>
            <p:cNvSpPr/>
            <p:nvPr/>
          </p:nvSpPr>
          <p:spPr>
            <a:xfrm>
              <a:off x="2706898" y="2179463"/>
              <a:ext cx="67121" cy="53859"/>
            </a:xfrm>
            <a:custGeom>
              <a:rect b="b" l="l" r="r" t="t"/>
              <a:pathLst>
                <a:path extrusionOk="0" h="2051" w="2556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2" name="Google Shape;16032;p68"/>
            <p:cNvSpPr/>
            <p:nvPr/>
          </p:nvSpPr>
          <p:spPr>
            <a:xfrm>
              <a:off x="2710154" y="2180513"/>
              <a:ext cx="63864" cy="52914"/>
            </a:xfrm>
            <a:custGeom>
              <a:rect b="b" l="l" r="r" t="t"/>
              <a:pathLst>
                <a:path extrusionOk="0" h="2015" w="2432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3" name="Google Shape;16033;p68"/>
            <p:cNvSpPr/>
            <p:nvPr/>
          </p:nvSpPr>
          <p:spPr>
            <a:xfrm>
              <a:off x="2732528" y="2203254"/>
              <a:ext cx="59847" cy="48528"/>
            </a:xfrm>
            <a:custGeom>
              <a:rect b="b" l="l" r="r" t="t"/>
              <a:pathLst>
                <a:path extrusionOk="0" h="1848" w="2279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4" name="Google Shape;16034;p68"/>
            <p:cNvSpPr/>
            <p:nvPr/>
          </p:nvSpPr>
          <p:spPr>
            <a:xfrm>
              <a:off x="2735810" y="2204384"/>
              <a:ext cx="56564" cy="47399"/>
            </a:xfrm>
            <a:custGeom>
              <a:rect b="b" l="l" r="r" t="t"/>
              <a:pathLst>
                <a:path extrusionOk="0" h="1805" w="2154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5" name="Google Shape;16035;p68"/>
            <p:cNvSpPr/>
            <p:nvPr/>
          </p:nvSpPr>
          <p:spPr>
            <a:xfrm>
              <a:off x="2758158" y="2226967"/>
              <a:ext cx="52310" cy="43303"/>
            </a:xfrm>
            <a:custGeom>
              <a:rect b="b" l="l" r="r" t="t"/>
              <a:pathLst>
                <a:path extrusionOk="0" h="1649" w="1992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6" name="Google Shape;16036;p68"/>
            <p:cNvSpPr/>
            <p:nvPr/>
          </p:nvSpPr>
          <p:spPr>
            <a:xfrm>
              <a:off x="2761178" y="2228018"/>
              <a:ext cx="49290" cy="42252"/>
            </a:xfrm>
            <a:custGeom>
              <a:rect b="b" l="l" r="r" t="t"/>
              <a:pathLst>
                <a:path extrusionOk="0" h="1609" w="1877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7" name="Google Shape;16037;p68"/>
            <p:cNvSpPr/>
            <p:nvPr/>
          </p:nvSpPr>
          <p:spPr>
            <a:xfrm>
              <a:off x="2783814" y="2250706"/>
              <a:ext cx="45010" cy="37919"/>
            </a:xfrm>
            <a:custGeom>
              <a:rect b="b" l="l" r="r" t="t"/>
              <a:pathLst>
                <a:path extrusionOk="0" h="1444" w="1714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8" name="Google Shape;16038;p68"/>
            <p:cNvSpPr/>
            <p:nvPr/>
          </p:nvSpPr>
          <p:spPr>
            <a:xfrm>
              <a:off x="2786807" y="2251888"/>
              <a:ext cx="42016" cy="36764"/>
            </a:xfrm>
            <a:custGeom>
              <a:rect b="b" l="l" r="r" t="t"/>
              <a:pathLst>
                <a:path extrusionOk="0" h="1400" w="160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9" name="Google Shape;16039;p68"/>
            <p:cNvSpPr/>
            <p:nvPr/>
          </p:nvSpPr>
          <p:spPr>
            <a:xfrm>
              <a:off x="2788829" y="2102101"/>
              <a:ext cx="64862" cy="99788"/>
            </a:xfrm>
            <a:custGeom>
              <a:rect b="b" l="l" r="r" t="t"/>
              <a:pathLst>
                <a:path extrusionOk="0" h="3800" w="247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0" name="Google Shape;16040;p68"/>
            <p:cNvSpPr/>
            <p:nvPr/>
          </p:nvSpPr>
          <p:spPr>
            <a:xfrm>
              <a:off x="2788829" y="2102101"/>
              <a:ext cx="27415" cy="99788"/>
            </a:xfrm>
            <a:custGeom>
              <a:rect b="b" l="l" r="r" t="t"/>
              <a:pathLst>
                <a:path extrusionOk="0" h="3800" w="1044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41" name="Google Shape;16041;p68"/>
          <p:cNvGrpSpPr/>
          <p:nvPr/>
        </p:nvGrpSpPr>
        <p:grpSpPr>
          <a:xfrm>
            <a:off x="3111775" y="1993516"/>
            <a:ext cx="318928" cy="319217"/>
            <a:chOff x="3111775" y="1993516"/>
            <a:chExt cx="318928" cy="319217"/>
          </a:xfrm>
        </p:grpSpPr>
        <p:sp>
          <p:nvSpPr>
            <p:cNvPr id="16042" name="Google Shape;16042;p68"/>
            <p:cNvSpPr/>
            <p:nvPr/>
          </p:nvSpPr>
          <p:spPr>
            <a:xfrm>
              <a:off x="3204263" y="2013894"/>
              <a:ext cx="154067" cy="140964"/>
            </a:xfrm>
            <a:custGeom>
              <a:rect b="b" l="l" r="r" t="t"/>
              <a:pathLst>
                <a:path extrusionOk="0" h="5368" w="5867">
                  <a:moveTo>
                    <a:pt x="584" y="0"/>
                  </a:moveTo>
                  <a:cubicBezTo>
                    <a:pt x="268" y="0"/>
                    <a:pt x="0" y="268"/>
                    <a:pt x="0" y="594"/>
                  </a:cubicBezTo>
                  <a:lnTo>
                    <a:pt x="0" y="3713"/>
                  </a:lnTo>
                  <a:cubicBezTo>
                    <a:pt x="0" y="4039"/>
                    <a:pt x="268" y="4307"/>
                    <a:pt x="584" y="4307"/>
                  </a:cubicBezTo>
                  <a:lnTo>
                    <a:pt x="2153" y="4307"/>
                  </a:lnTo>
                  <a:lnTo>
                    <a:pt x="3723" y="5350"/>
                  </a:lnTo>
                  <a:cubicBezTo>
                    <a:pt x="3740" y="5362"/>
                    <a:pt x="3758" y="5367"/>
                    <a:pt x="3777" y="5367"/>
                  </a:cubicBezTo>
                  <a:cubicBezTo>
                    <a:pt x="3831" y="5367"/>
                    <a:pt x="3883" y="5319"/>
                    <a:pt x="3876" y="5254"/>
                  </a:cubicBezTo>
                  <a:lnTo>
                    <a:pt x="3713" y="4307"/>
                  </a:lnTo>
                  <a:lnTo>
                    <a:pt x="5283" y="4307"/>
                  </a:lnTo>
                  <a:cubicBezTo>
                    <a:pt x="5599" y="4307"/>
                    <a:pt x="5867" y="4039"/>
                    <a:pt x="5867" y="3713"/>
                  </a:cubicBezTo>
                  <a:lnTo>
                    <a:pt x="5867" y="594"/>
                  </a:lnTo>
                  <a:cubicBezTo>
                    <a:pt x="5867" y="268"/>
                    <a:pt x="5608" y="0"/>
                    <a:pt x="5283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3" name="Google Shape;16043;p68"/>
            <p:cNvSpPr/>
            <p:nvPr/>
          </p:nvSpPr>
          <p:spPr>
            <a:xfrm>
              <a:off x="3204263" y="2013894"/>
              <a:ext cx="143773" cy="102808"/>
            </a:xfrm>
            <a:custGeom>
              <a:rect b="b" l="l" r="r" t="t"/>
              <a:pathLst>
                <a:path extrusionOk="0" h="3915" w="5475">
                  <a:moveTo>
                    <a:pt x="584" y="0"/>
                  </a:moveTo>
                  <a:cubicBezTo>
                    <a:pt x="259" y="0"/>
                    <a:pt x="0" y="268"/>
                    <a:pt x="0" y="594"/>
                  </a:cubicBezTo>
                  <a:lnTo>
                    <a:pt x="0" y="3723"/>
                  </a:lnTo>
                  <a:cubicBezTo>
                    <a:pt x="0" y="3780"/>
                    <a:pt x="10" y="3847"/>
                    <a:pt x="38" y="3914"/>
                  </a:cubicBezTo>
                  <a:lnTo>
                    <a:pt x="4498" y="3914"/>
                  </a:lnTo>
                  <a:cubicBezTo>
                    <a:pt x="5034" y="3914"/>
                    <a:pt x="5474" y="3474"/>
                    <a:pt x="5474" y="2938"/>
                  </a:cubicBezTo>
                  <a:lnTo>
                    <a:pt x="5474" y="38"/>
                  </a:lnTo>
                  <a:cubicBezTo>
                    <a:pt x="5417" y="19"/>
                    <a:pt x="5350" y="0"/>
                    <a:pt x="528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4" name="Google Shape;16044;p68"/>
            <p:cNvSpPr/>
            <p:nvPr/>
          </p:nvSpPr>
          <p:spPr>
            <a:xfrm>
              <a:off x="3112773" y="2137788"/>
              <a:ext cx="112865" cy="113102"/>
            </a:xfrm>
            <a:custGeom>
              <a:rect b="b" l="l" r="r" t="t"/>
              <a:pathLst>
                <a:path extrusionOk="0" h="4307" w="4298">
                  <a:moveTo>
                    <a:pt x="2144" y="0"/>
                  </a:moveTo>
                  <a:cubicBezTo>
                    <a:pt x="1206" y="0"/>
                    <a:pt x="508" y="756"/>
                    <a:pt x="441" y="1675"/>
                  </a:cubicBezTo>
                  <a:cubicBezTo>
                    <a:pt x="383" y="2345"/>
                    <a:pt x="249" y="2996"/>
                    <a:pt x="39" y="3637"/>
                  </a:cubicBezTo>
                  <a:cubicBezTo>
                    <a:pt x="1" y="3752"/>
                    <a:pt x="48" y="3886"/>
                    <a:pt x="163" y="3934"/>
                  </a:cubicBezTo>
                  <a:cubicBezTo>
                    <a:pt x="556" y="4116"/>
                    <a:pt x="986" y="4240"/>
                    <a:pt x="1417" y="4307"/>
                  </a:cubicBezTo>
                  <a:lnTo>
                    <a:pt x="2872" y="4307"/>
                  </a:lnTo>
                  <a:cubicBezTo>
                    <a:pt x="3302" y="4240"/>
                    <a:pt x="3723" y="4125"/>
                    <a:pt x="4116" y="3943"/>
                  </a:cubicBezTo>
                  <a:cubicBezTo>
                    <a:pt x="4240" y="3895"/>
                    <a:pt x="4298" y="3752"/>
                    <a:pt x="4240" y="3637"/>
                  </a:cubicBezTo>
                  <a:cubicBezTo>
                    <a:pt x="4039" y="2996"/>
                    <a:pt x="3905" y="2345"/>
                    <a:pt x="3848" y="1675"/>
                  </a:cubicBezTo>
                  <a:cubicBezTo>
                    <a:pt x="3781" y="756"/>
                    <a:pt x="3082" y="0"/>
                    <a:pt x="21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5" name="Google Shape;16045;p68"/>
            <p:cNvSpPr/>
            <p:nvPr/>
          </p:nvSpPr>
          <p:spPr>
            <a:xfrm>
              <a:off x="3143182" y="2138025"/>
              <a:ext cx="82220" cy="112865"/>
            </a:xfrm>
            <a:custGeom>
              <a:rect b="b" l="l" r="r" t="t"/>
              <a:pathLst>
                <a:path extrusionOk="0" h="4298" w="3131">
                  <a:moveTo>
                    <a:pt x="977" y="1"/>
                  </a:moveTo>
                  <a:cubicBezTo>
                    <a:pt x="259" y="1"/>
                    <a:pt x="1" y="987"/>
                    <a:pt x="613" y="1350"/>
                  </a:cubicBezTo>
                  <a:cubicBezTo>
                    <a:pt x="632" y="1360"/>
                    <a:pt x="651" y="1379"/>
                    <a:pt x="680" y="1389"/>
                  </a:cubicBezTo>
                  <a:lnTo>
                    <a:pt x="1226" y="4298"/>
                  </a:lnTo>
                  <a:lnTo>
                    <a:pt x="1714" y="4298"/>
                  </a:lnTo>
                  <a:cubicBezTo>
                    <a:pt x="2144" y="4231"/>
                    <a:pt x="2565" y="4116"/>
                    <a:pt x="2958" y="3934"/>
                  </a:cubicBezTo>
                  <a:cubicBezTo>
                    <a:pt x="3073" y="3877"/>
                    <a:pt x="3130" y="3743"/>
                    <a:pt x="3082" y="3628"/>
                  </a:cubicBezTo>
                  <a:cubicBezTo>
                    <a:pt x="2872" y="2996"/>
                    <a:pt x="2738" y="2336"/>
                    <a:pt x="2680" y="1676"/>
                  </a:cubicBezTo>
                  <a:cubicBezTo>
                    <a:pt x="2613" y="757"/>
                    <a:pt x="1924" y="1"/>
                    <a:pt x="9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6" name="Google Shape;16046;p68"/>
            <p:cNvSpPr/>
            <p:nvPr/>
          </p:nvSpPr>
          <p:spPr>
            <a:xfrm>
              <a:off x="3111775" y="2223238"/>
              <a:ext cx="113102" cy="89231"/>
            </a:xfrm>
            <a:custGeom>
              <a:rect b="b" l="l" r="r" t="t"/>
              <a:pathLst>
                <a:path extrusionOk="0" h="3398" w="4307">
                  <a:moveTo>
                    <a:pt x="1436" y="0"/>
                  </a:moveTo>
                  <a:lnTo>
                    <a:pt x="1436" y="718"/>
                  </a:lnTo>
                  <a:cubicBezTo>
                    <a:pt x="1436" y="890"/>
                    <a:pt x="1331" y="1062"/>
                    <a:pt x="1168" y="1139"/>
                  </a:cubicBezTo>
                  <a:lnTo>
                    <a:pt x="402" y="1531"/>
                  </a:lnTo>
                  <a:cubicBezTo>
                    <a:pt x="153" y="1646"/>
                    <a:pt x="0" y="1895"/>
                    <a:pt x="0" y="2173"/>
                  </a:cubicBezTo>
                  <a:lnTo>
                    <a:pt x="0" y="3158"/>
                  </a:lnTo>
                  <a:cubicBezTo>
                    <a:pt x="0" y="3283"/>
                    <a:pt x="115" y="3398"/>
                    <a:pt x="240" y="3398"/>
                  </a:cubicBezTo>
                  <a:lnTo>
                    <a:pt x="4068" y="3398"/>
                  </a:lnTo>
                  <a:cubicBezTo>
                    <a:pt x="4202" y="3398"/>
                    <a:pt x="4307" y="3283"/>
                    <a:pt x="4307" y="3158"/>
                  </a:cubicBezTo>
                  <a:lnTo>
                    <a:pt x="4307" y="2173"/>
                  </a:lnTo>
                  <a:cubicBezTo>
                    <a:pt x="4307" y="1895"/>
                    <a:pt x="4154" y="1646"/>
                    <a:pt x="3905" y="1531"/>
                  </a:cubicBezTo>
                  <a:lnTo>
                    <a:pt x="3139" y="1139"/>
                  </a:lnTo>
                  <a:cubicBezTo>
                    <a:pt x="2977" y="1062"/>
                    <a:pt x="2871" y="890"/>
                    <a:pt x="2871" y="718"/>
                  </a:cubicBezTo>
                  <a:lnTo>
                    <a:pt x="287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7" name="Google Shape;16047;p68"/>
            <p:cNvSpPr/>
            <p:nvPr/>
          </p:nvSpPr>
          <p:spPr>
            <a:xfrm>
              <a:off x="3149222" y="2223238"/>
              <a:ext cx="38208" cy="25157"/>
            </a:xfrm>
            <a:custGeom>
              <a:rect b="b" l="l" r="r" t="t"/>
              <a:pathLst>
                <a:path extrusionOk="0" h="958" w="1455">
                  <a:moveTo>
                    <a:pt x="10" y="0"/>
                  </a:moveTo>
                  <a:lnTo>
                    <a:pt x="10" y="718"/>
                  </a:lnTo>
                  <a:cubicBezTo>
                    <a:pt x="10" y="747"/>
                    <a:pt x="0" y="785"/>
                    <a:pt x="0" y="814"/>
                  </a:cubicBezTo>
                  <a:cubicBezTo>
                    <a:pt x="230" y="909"/>
                    <a:pt x="479" y="957"/>
                    <a:pt x="728" y="957"/>
                  </a:cubicBezTo>
                  <a:cubicBezTo>
                    <a:pt x="976" y="957"/>
                    <a:pt x="1225" y="909"/>
                    <a:pt x="1455" y="814"/>
                  </a:cubicBezTo>
                  <a:cubicBezTo>
                    <a:pt x="1455" y="785"/>
                    <a:pt x="1445" y="747"/>
                    <a:pt x="1445" y="718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8" name="Google Shape;16048;p68"/>
            <p:cNvSpPr/>
            <p:nvPr/>
          </p:nvSpPr>
          <p:spPr>
            <a:xfrm>
              <a:off x="3112011" y="2256142"/>
              <a:ext cx="113128" cy="56328"/>
            </a:xfrm>
            <a:custGeom>
              <a:rect b="b" l="l" r="r" t="t"/>
              <a:pathLst>
                <a:path extrusionOk="0" h="2145" w="4308">
                  <a:moveTo>
                    <a:pt x="939" y="1"/>
                  </a:moveTo>
                  <a:lnTo>
                    <a:pt x="393" y="278"/>
                  </a:lnTo>
                  <a:cubicBezTo>
                    <a:pt x="154" y="393"/>
                    <a:pt x="1" y="642"/>
                    <a:pt x="1" y="920"/>
                  </a:cubicBezTo>
                  <a:lnTo>
                    <a:pt x="1" y="1905"/>
                  </a:lnTo>
                  <a:cubicBezTo>
                    <a:pt x="1" y="2030"/>
                    <a:pt x="106" y="2145"/>
                    <a:pt x="240" y="2145"/>
                  </a:cubicBezTo>
                  <a:lnTo>
                    <a:pt x="4068" y="2145"/>
                  </a:lnTo>
                  <a:cubicBezTo>
                    <a:pt x="4193" y="2145"/>
                    <a:pt x="4307" y="2030"/>
                    <a:pt x="4307" y="1905"/>
                  </a:cubicBezTo>
                  <a:lnTo>
                    <a:pt x="4307" y="920"/>
                  </a:lnTo>
                  <a:cubicBezTo>
                    <a:pt x="4298" y="642"/>
                    <a:pt x="4145" y="393"/>
                    <a:pt x="3896" y="278"/>
                  </a:cubicBezTo>
                  <a:lnTo>
                    <a:pt x="3350" y="1"/>
                  </a:lnTo>
                  <a:cubicBezTo>
                    <a:pt x="3068" y="436"/>
                    <a:pt x="2609" y="654"/>
                    <a:pt x="2148" y="654"/>
                  </a:cubicBezTo>
                  <a:cubicBezTo>
                    <a:pt x="1688" y="654"/>
                    <a:pt x="1226" y="436"/>
                    <a:pt x="9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9" name="Google Shape;16049;p68"/>
            <p:cNvSpPr/>
            <p:nvPr/>
          </p:nvSpPr>
          <p:spPr>
            <a:xfrm>
              <a:off x="3130629" y="2174106"/>
              <a:ext cx="75419" cy="61711"/>
            </a:xfrm>
            <a:custGeom>
              <a:rect b="b" l="l" r="r" t="t"/>
              <a:pathLst>
                <a:path extrusionOk="0" h="2350" w="2872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14" y="302"/>
                    <a:pt x="699" y="445"/>
                    <a:pt x="565" y="570"/>
                  </a:cubicBezTo>
                  <a:cubicBezTo>
                    <a:pt x="440" y="684"/>
                    <a:pt x="297" y="780"/>
                    <a:pt x="144" y="857"/>
                  </a:cubicBezTo>
                  <a:cubicBezTo>
                    <a:pt x="48" y="905"/>
                    <a:pt x="0" y="1000"/>
                    <a:pt x="19" y="1106"/>
                  </a:cubicBezTo>
                  <a:cubicBezTo>
                    <a:pt x="105" y="1814"/>
                    <a:pt x="718" y="2350"/>
                    <a:pt x="1436" y="2350"/>
                  </a:cubicBezTo>
                  <a:cubicBezTo>
                    <a:pt x="2182" y="2350"/>
                    <a:pt x="2804" y="1775"/>
                    <a:pt x="2871" y="1029"/>
                  </a:cubicBezTo>
                  <a:cubicBezTo>
                    <a:pt x="2871" y="96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0" name="Google Shape;16050;p68"/>
            <p:cNvSpPr/>
            <p:nvPr/>
          </p:nvSpPr>
          <p:spPr>
            <a:xfrm>
              <a:off x="3130629" y="2174106"/>
              <a:ext cx="75419" cy="61212"/>
            </a:xfrm>
            <a:custGeom>
              <a:rect b="b" l="l" r="r" t="t"/>
              <a:pathLst>
                <a:path extrusionOk="0" h="2331" w="2872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33" y="254"/>
                    <a:pt x="766" y="359"/>
                    <a:pt x="670" y="455"/>
                  </a:cubicBezTo>
                  <a:cubicBezTo>
                    <a:pt x="641" y="493"/>
                    <a:pt x="603" y="531"/>
                    <a:pt x="565" y="570"/>
                  </a:cubicBezTo>
                  <a:cubicBezTo>
                    <a:pt x="440" y="675"/>
                    <a:pt x="297" y="771"/>
                    <a:pt x="144" y="857"/>
                  </a:cubicBezTo>
                  <a:cubicBezTo>
                    <a:pt x="48" y="895"/>
                    <a:pt x="0" y="1000"/>
                    <a:pt x="10" y="1106"/>
                  </a:cubicBezTo>
                  <a:cubicBezTo>
                    <a:pt x="96" y="1728"/>
                    <a:pt x="584" y="2235"/>
                    <a:pt x="1215" y="2331"/>
                  </a:cubicBezTo>
                  <a:cubicBezTo>
                    <a:pt x="890" y="2130"/>
                    <a:pt x="699" y="1775"/>
                    <a:pt x="718" y="1393"/>
                  </a:cubicBezTo>
                  <a:lnTo>
                    <a:pt x="718" y="1048"/>
                  </a:lnTo>
                  <a:cubicBezTo>
                    <a:pt x="775" y="1010"/>
                    <a:pt x="823" y="972"/>
                    <a:pt x="881" y="924"/>
                  </a:cubicBezTo>
                  <a:cubicBezTo>
                    <a:pt x="1014" y="809"/>
                    <a:pt x="1129" y="665"/>
                    <a:pt x="1225" y="522"/>
                  </a:cubicBezTo>
                  <a:cubicBezTo>
                    <a:pt x="1684" y="665"/>
                    <a:pt x="2106" y="895"/>
                    <a:pt x="2469" y="1201"/>
                  </a:cubicBezTo>
                  <a:cubicBezTo>
                    <a:pt x="2517" y="1240"/>
                    <a:pt x="2632" y="1345"/>
                    <a:pt x="2756" y="1460"/>
                  </a:cubicBezTo>
                  <a:cubicBezTo>
                    <a:pt x="2814" y="1326"/>
                    <a:pt x="2852" y="1182"/>
                    <a:pt x="2862" y="1029"/>
                  </a:cubicBezTo>
                  <a:cubicBezTo>
                    <a:pt x="2871" y="95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1" name="Google Shape;16051;p68"/>
            <p:cNvSpPr/>
            <p:nvPr/>
          </p:nvSpPr>
          <p:spPr>
            <a:xfrm>
              <a:off x="3111775" y="2268957"/>
              <a:ext cx="25157" cy="43513"/>
            </a:xfrm>
            <a:custGeom>
              <a:rect b="b" l="l" r="r" t="t"/>
              <a:pathLst>
                <a:path extrusionOk="0" h="1657" w="958">
                  <a:moveTo>
                    <a:pt x="153" y="1"/>
                  </a:moveTo>
                  <a:cubicBezTo>
                    <a:pt x="58" y="125"/>
                    <a:pt x="0" y="279"/>
                    <a:pt x="0" y="432"/>
                  </a:cubicBezTo>
                  <a:lnTo>
                    <a:pt x="0" y="1417"/>
                  </a:lnTo>
                  <a:cubicBezTo>
                    <a:pt x="0" y="1551"/>
                    <a:pt x="115" y="1657"/>
                    <a:pt x="240" y="1657"/>
                  </a:cubicBezTo>
                  <a:lnTo>
                    <a:pt x="957" y="1657"/>
                  </a:lnTo>
                  <a:lnTo>
                    <a:pt x="957" y="881"/>
                  </a:lnTo>
                  <a:cubicBezTo>
                    <a:pt x="957" y="738"/>
                    <a:pt x="890" y="594"/>
                    <a:pt x="785" y="508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2" name="Google Shape;16052;p68"/>
            <p:cNvSpPr/>
            <p:nvPr/>
          </p:nvSpPr>
          <p:spPr>
            <a:xfrm>
              <a:off x="3199720" y="2268957"/>
              <a:ext cx="25157" cy="43513"/>
            </a:xfrm>
            <a:custGeom>
              <a:rect b="b" l="l" r="r" t="t"/>
              <a:pathLst>
                <a:path extrusionOk="0" h="1657" w="958">
                  <a:moveTo>
                    <a:pt x="814" y="1"/>
                  </a:moveTo>
                  <a:lnTo>
                    <a:pt x="183" y="508"/>
                  </a:lnTo>
                  <a:cubicBezTo>
                    <a:pt x="68" y="594"/>
                    <a:pt x="1" y="738"/>
                    <a:pt x="1" y="881"/>
                  </a:cubicBezTo>
                  <a:lnTo>
                    <a:pt x="1" y="1657"/>
                  </a:lnTo>
                  <a:lnTo>
                    <a:pt x="719" y="1657"/>
                  </a:lnTo>
                  <a:cubicBezTo>
                    <a:pt x="853" y="1657"/>
                    <a:pt x="958" y="1551"/>
                    <a:pt x="958" y="1417"/>
                  </a:cubicBezTo>
                  <a:lnTo>
                    <a:pt x="958" y="432"/>
                  </a:lnTo>
                  <a:cubicBezTo>
                    <a:pt x="958" y="279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3" name="Google Shape;16053;p68"/>
            <p:cNvSpPr/>
            <p:nvPr/>
          </p:nvSpPr>
          <p:spPr>
            <a:xfrm>
              <a:off x="3325636" y="2149343"/>
              <a:ext cx="30934" cy="67882"/>
            </a:xfrm>
            <a:custGeom>
              <a:rect b="b" l="l" r="r" t="t"/>
              <a:pathLst>
                <a:path extrusionOk="0" h="2585" w="1178">
                  <a:moveTo>
                    <a:pt x="699" y="1"/>
                  </a:moveTo>
                  <a:cubicBezTo>
                    <a:pt x="316" y="1"/>
                    <a:pt x="1" y="316"/>
                    <a:pt x="1" y="699"/>
                  </a:cubicBezTo>
                  <a:lnTo>
                    <a:pt x="1" y="862"/>
                  </a:lnTo>
                  <a:cubicBezTo>
                    <a:pt x="1" y="1063"/>
                    <a:pt x="29" y="1273"/>
                    <a:pt x="96" y="1465"/>
                  </a:cubicBezTo>
                  <a:lnTo>
                    <a:pt x="470" y="2585"/>
                  </a:lnTo>
                  <a:lnTo>
                    <a:pt x="1178" y="2585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4" name="Google Shape;16054;p68"/>
            <p:cNvSpPr/>
            <p:nvPr/>
          </p:nvSpPr>
          <p:spPr>
            <a:xfrm>
              <a:off x="3337952" y="2143067"/>
              <a:ext cx="73922" cy="73896"/>
            </a:xfrm>
            <a:custGeom>
              <a:rect b="b" l="l" r="r" t="t"/>
              <a:pathLst>
                <a:path extrusionOk="0" h="2814" w="2815">
                  <a:moveTo>
                    <a:pt x="709" y="0"/>
                  </a:moveTo>
                  <a:cubicBezTo>
                    <a:pt x="316" y="0"/>
                    <a:pt x="1" y="316"/>
                    <a:pt x="1" y="708"/>
                  </a:cubicBezTo>
                  <a:cubicBezTo>
                    <a:pt x="1" y="967"/>
                    <a:pt x="211" y="1177"/>
                    <a:pt x="469" y="1177"/>
                  </a:cubicBezTo>
                  <a:lnTo>
                    <a:pt x="2345" y="2814"/>
                  </a:lnTo>
                  <a:lnTo>
                    <a:pt x="2747" y="1426"/>
                  </a:lnTo>
                  <a:cubicBezTo>
                    <a:pt x="2795" y="1254"/>
                    <a:pt x="2814" y="1082"/>
                    <a:pt x="2814" y="909"/>
                  </a:cubicBezTo>
                  <a:lnTo>
                    <a:pt x="2814" y="469"/>
                  </a:lnTo>
                  <a:cubicBezTo>
                    <a:pt x="2814" y="211"/>
                    <a:pt x="2604" y="0"/>
                    <a:pt x="23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5" name="Google Shape;16055;p68"/>
            <p:cNvSpPr/>
            <p:nvPr/>
          </p:nvSpPr>
          <p:spPr>
            <a:xfrm>
              <a:off x="3350268" y="2235554"/>
              <a:ext cx="36974" cy="27153"/>
            </a:xfrm>
            <a:custGeom>
              <a:rect b="b" l="l" r="r" t="t"/>
              <a:pathLst>
                <a:path extrusionOk="0" h="1034" w="1408">
                  <a:moveTo>
                    <a:pt x="0" y="0"/>
                  </a:moveTo>
                  <a:lnTo>
                    <a:pt x="0" y="1034"/>
                  </a:lnTo>
                  <a:lnTo>
                    <a:pt x="1407" y="103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6" name="Google Shape;16056;p68"/>
            <p:cNvSpPr/>
            <p:nvPr/>
          </p:nvSpPr>
          <p:spPr>
            <a:xfrm>
              <a:off x="3350268" y="2235554"/>
              <a:ext cx="36974" cy="14916"/>
            </a:xfrm>
            <a:custGeom>
              <a:rect b="b" l="l" r="r" t="t"/>
              <a:pathLst>
                <a:path extrusionOk="0" h="568" w="1408">
                  <a:moveTo>
                    <a:pt x="0" y="0"/>
                  </a:moveTo>
                  <a:lnTo>
                    <a:pt x="0" y="431"/>
                  </a:lnTo>
                  <a:cubicBezTo>
                    <a:pt x="225" y="522"/>
                    <a:pt x="465" y="567"/>
                    <a:pt x="704" y="567"/>
                  </a:cubicBezTo>
                  <a:cubicBezTo>
                    <a:pt x="943" y="567"/>
                    <a:pt x="1182" y="522"/>
                    <a:pt x="1407" y="431"/>
                  </a:cubicBezTo>
                  <a:lnTo>
                    <a:pt x="140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7" name="Google Shape;16057;p68"/>
            <p:cNvSpPr/>
            <p:nvPr/>
          </p:nvSpPr>
          <p:spPr>
            <a:xfrm>
              <a:off x="3307044" y="2250365"/>
              <a:ext cx="123658" cy="62367"/>
            </a:xfrm>
            <a:custGeom>
              <a:rect b="b" l="l" r="r" t="t"/>
              <a:pathLst>
                <a:path extrusionOk="0" h="2375" w="4709">
                  <a:moveTo>
                    <a:pt x="1646" y="1"/>
                  </a:moveTo>
                  <a:lnTo>
                    <a:pt x="517" y="326"/>
                  </a:lnTo>
                  <a:cubicBezTo>
                    <a:pt x="211" y="412"/>
                    <a:pt x="0" y="690"/>
                    <a:pt x="0" y="1006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40" y="2374"/>
                  </a:cubicBezTo>
                  <a:lnTo>
                    <a:pt x="4470" y="2374"/>
                  </a:lnTo>
                  <a:cubicBezTo>
                    <a:pt x="4594" y="2374"/>
                    <a:pt x="4709" y="2269"/>
                    <a:pt x="4709" y="2135"/>
                  </a:cubicBezTo>
                  <a:lnTo>
                    <a:pt x="4709" y="1006"/>
                  </a:lnTo>
                  <a:cubicBezTo>
                    <a:pt x="4709" y="690"/>
                    <a:pt x="4489" y="412"/>
                    <a:pt x="4183" y="326"/>
                  </a:cubicBezTo>
                  <a:lnTo>
                    <a:pt x="3053" y="1"/>
                  </a:lnTo>
                  <a:lnTo>
                    <a:pt x="2355" y="470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8" name="Google Shape;16058;p68"/>
            <p:cNvSpPr/>
            <p:nvPr/>
          </p:nvSpPr>
          <p:spPr>
            <a:xfrm>
              <a:off x="3362584" y="2262681"/>
              <a:ext cx="12342" cy="49789"/>
            </a:xfrm>
            <a:custGeom>
              <a:rect b="b" l="l" r="r" t="t"/>
              <a:pathLst>
                <a:path extrusionOk="0" h="1896" w="470">
                  <a:moveTo>
                    <a:pt x="115" y="1"/>
                  </a:moveTo>
                  <a:lnTo>
                    <a:pt x="0" y="1896"/>
                  </a:lnTo>
                  <a:lnTo>
                    <a:pt x="469" y="189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9" name="Google Shape;16059;p68"/>
            <p:cNvSpPr/>
            <p:nvPr/>
          </p:nvSpPr>
          <p:spPr>
            <a:xfrm>
              <a:off x="3331676" y="2173948"/>
              <a:ext cx="74158" cy="67646"/>
            </a:xfrm>
            <a:custGeom>
              <a:rect b="b" l="l" r="r" t="t"/>
              <a:pathLst>
                <a:path extrusionOk="0" h="2576" w="2824">
                  <a:moveTo>
                    <a:pt x="878" y="0"/>
                  </a:moveTo>
                  <a:cubicBezTo>
                    <a:pt x="764" y="0"/>
                    <a:pt x="653" y="48"/>
                    <a:pt x="565" y="135"/>
                  </a:cubicBezTo>
                  <a:lnTo>
                    <a:pt x="144" y="556"/>
                  </a:lnTo>
                  <a:cubicBezTo>
                    <a:pt x="58" y="652"/>
                    <a:pt x="0" y="767"/>
                    <a:pt x="0" y="891"/>
                  </a:cubicBezTo>
                  <a:lnTo>
                    <a:pt x="0" y="1169"/>
                  </a:lnTo>
                  <a:cubicBezTo>
                    <a:pt x="0" y="1944"/>
                    <a:pt x="632" y="2576"/>
                    <a:pt x="1417" y="2576"/>
                  </a:cubicBezTo>
                  <a:cubicBezTo>
                    <a:pt x="2192" y="2576"/>
                    <a:pt x="2824" y="1944"/>
                    <a:pt x="2824" y="1169"/>
                  </a:cubicBezTo>
                  <a:lnTo>
                    <a:pt x="2824" y="872"/>
                  </a:lnTo>
                  <a:cubicBezTo>
                    <a:pt x="2824" y="738"/>
                    <a:pt x="2776" y="623"/>
                    <a:pt x="2690" y="537"/>
                  </a:cubicBezTo>
                  <a:cubicBezTo>
                    <a:pt x="2326" y="183"/>
                    <a:pt x="1656" y="21"/>
                    <a:pt x="909" y="1"/>
                  </a:cubicBezTo>
                  <a:cubicBezTo>
                    <a:pt x="899" y="1"/>
                    <a:pt x="889" y="0"/>
                    <a:pt x="87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0" name="Google Shape;16060;p68"/>
            <p:cNvSpPr/>
            <p:nvPr/>
          </p:nvSpPr>
          <p:spPr>
            <a:xfrm>
              <a:off x="3331676" y="2173975"/>
              <a:ext cx="73896" cy="66123"/>
            </a:xfrm>
            <a:custGeom>
              <a:rect b="b" l="l" r="r" t="t"/>
              <a:pathLst>
                <a:path extrusionOk="0" h="2518" w="2814">
                  <a:moveTo>
                    <a:pt x="909" y="0"/>
                  </a:moveTo>
                  <a:cubicBezTo>
                    <a:pt x="785" y="0"/>
                    <a:pt x="661" y="48"/>
                    <a:pt x="565" y="134"/>
                  </a:cubicBezTo>
                  <a:lnTo>
                    <a:pt x="144" y="565"/>
                  </a:lnTo>
                  <a:cubicBezTo>
                    <a:pt x="58" y="651"/>
                    <a:pt x="0" y="766"/>
                    <a:pt x="0" y="890"/>
                  </a:cubicBezTo>
                  <a:lnTo>
                    <a:pt x="0" y="1168"/>
                  </a:lnTo>
                  <a:cubicBezTo>
                    <a:pt x="0" y="1800"/>
                    <a:pt x="421" y="2345"/>
                    <a:pt x="1024" y="2517"/>
                  </a:cubicBezTo>
                  <a:cubicBezTo>
                    <a:pt x="823" y="2269"/>
                    <a:pt x="708" y="1962"/>
                    <a:pt x="708" y="1637"/>
                  </a:cubicBezTo>
                  <a:lnTo>
                    <a:pt x="708" y="957"/>
                  </a:lnTo>
                  <a:cubicBezTo>
                    <a:pt x="708" y="692"/>
                    <a:pt x="919" y="487"/>
                    <a:pt x="1172" y="487"/>
                  </a:cubicBezTo>
                  <a:cubicBezTo>
                    <a:pt x="1184" y="487"/>
                    <a:pt x="1195" y="488"/>
                    <a:pt x="1206" y="489"/>
                  </a:cubicBezTo>
                  <a:cubicBezTo>
                    <a:pt x="1685" y="517"/>
                    <a:pt x="2383" y="594"/>
                    <a:pt x="2814" y="804"/>
                  </a:cubicBezTo>
                  <a:cubicBezTo>
                    <a:pt x="2804" y="699"/>
                    <a:pt x="2757" y="613"/>
                    <a:pt x="2690" y="536"/>
                  </a:cubicBezTo>
                  <a:cubicBezTo>
                    <a:pt x="2326" y="182"/>
                    <a:pt x="1656" y="20"/>
                    <a:pt x="90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1" name="Google Shape;16061;p68"/>
            <p:cNvSpPr/>
            <p:nvPr/>
          </p:nvSpPr>
          <p:spPr>
            <a:xfrm>
              <a:off x="3307281" y="2266200"/>
              <a:ext cx="24921" cy="46533"/>
            </a:xfrm>
            <a:custGeom>
              <a:rect b="b" l="l" r="r" t="t"/>
              <a:pathLst>
                <a:path extrusionOk="0" h="1772" w="949">
                  <a:moveTo>
                    <a:pt x="125" y="1"/>
                  </a:moveTo>
                  <a:cubicBezTo>
                    <a:pt x="49" y="125"/>
                    <a:pt x="1" y="259"/>
                    <a:pt x="1" y="403"/>
                  </a:cubicBezTo>
                  <a:lnTo>
                    <a:pt x="1" y="1532"/>
                  </a:lnTo>
                  <a:cubicBezTo>
                    <a:pt x="1" y="1666"/>
                    <a:pt x="106" y="1771"/>
                    <a:pt x="240" y="1771"/>
                  </a:cubicBezTo>
                  <a:lnTo>
                    <a:pt x="948" y="1771"/>
                  </a:lnTo>
                  <a:lnTo>
                    <a:pt x="948" y="1101"/>
                  </a:lnTo>
                  <a:lnTo>
                    <a:pt x="929" y="1101"/>
                  </a:lnTo>
                  <a:cubicBezTo>
                    <a:pt x="929" y="910"/>
                    <a:pt x="862" y="738"/>
                    <a:pt x="728" y="60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2" name="Google Shape;16062;p68"/>
            <p:cNvSpPr/>
            <p:nvPr/>
          </p:nvSpPr>
          <p:spPr>
            <a:xfrm>
              <a:off x="3405545" y="2266200"/>
              <a:ext cx="24658" cy="46533"/>
            </a:xfrm>
            <a:custGeom>
              <a:rect b="b" l="l" r="r" t="t"/>
              <a:pathLst>
                <a:path extrusionOk="0" h="1772" w="939">
                  <a:moveTo>
                    <a:pt x="814" y="1"/>
                  </a:moveTo>
                  <a:lnTo>
                    <a:pt x="211" y="604"/>
                  </a:lnTo>
                  <a:cubicBezTo>
                    <a:pt x="78" y="738"/>
                    <a:pt x="11" y="910"/>
                    <a:pt x="11" y="1101"/>
                  </a:cubicBezTo>
                  <a:lnTo>
                    <a:pt x="1" y="1101"/>
                  </a:lnTo>
                  <a:lnTo>
                    <a:pt x="1" y="1771"/>
                  </a:lnTo>
                  <a:lnTo>
                    <a:pt x="700" y="1771"/>
                  </a:lnTo>
                  <a:cubicBezTo>
                    <a:pt x="834" y="1771"/>
                    <a:pt x="939" y="1666"/>
                    <a:pt x="939" y="1532"/>
                  </a:cubicBezTo>
                  <a:lnTo>
                    <a:pt x="939" y="403"/>
                  </a:lnTo>
                  <a:cubicBezTo>
                    <a:pt x="939" y="259"/>
                    <a:pt x="891" y="125"/>
                    <a:pt x="81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3" name="Google Shape;16063;p68"/>
            <p:cNvSpPr/>
            <p:nvPr/>
          </p:nvSpPr>
          <p:spPr>
            <a:xfrm>
              <a:off x="3362584" y="2262681"/>
              <a:ext cx="12342" cy="12342"/>
            </a:xfrm>
            <a:custGeom>
              <a:rect b="b" l="l" r="r" t="t"/>
              <a:pathLst>
                <a:path extrusionOk="0" h="470" w="470">
                  <a:moveTo>
                    <a:pt x="0" y="1"/>
                  </a:moveTo>
                  <a:lnTo>
                    <a:pt x="0" y="374"/>
                  </a:lnTo>
                  <a:cubicBezTo>
                    <a:pt x="0" y="431"/>
                    <a:pt x="39" y="470"/>
                    <a:pt x="96" y="470"/>
                  </a:cubicBezTo>
                  <a:lnTo>
                    <a:pt x="374" y="470"/>
                  </a:lnTo>
                  <a:cubicBezTo>
                    <a:pt x="422" y="470"/>
                    <a:pt x="469" y="431"/>
                    <a:pt x="469" y="374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4" name="Google Shape;16064;p68"/>
            <p:cNvSpPr/>
            <p:nvPr/>
          </p:nvSpPr>
          <p:spPr>
            <a:xfrm>
              <a:off x="3343493" y="2245481"/>
              <a:ext cx="25393" cy="25971"/>
            </a:xfrm>
            <a:custGeom>
              <a:rect b="b" l="l" r="r" t="t"/>
              <a:pathLst>
                <a:path extrusionOk="0" h="989" w="967">
                  <a:moveTo>
                    <a:pt x="221" y="0"/>
                  </a:moveTo>
                  <a:cubicBezTo>
                    <a:pt x="190" y="0"/>
                    <a:pt x="160" y="15"/>
                    <a:pt x="144" y="43"/>
                  </a:cubicBezTo>
                  <a:lnTo>
                    <a:pt x="0" y="263"/>
                  </a:lnTo>
                  <a:lnTo>
                    <a:pt x="354" y="914"/>
                  </a:lnTo>
                  <a:cubicBezTo>
                    <a:pt x="378" y="963"/>
                    <a:pt x="430" y="988"/>
                    <a:pt x="481" y="988"/>
                  </a:cubicBezTo>
                  <a:cubicBezTo>
                    <a:pt x="510" y="988"/>
                    <a:pt x="540" y="980"/>
                    <a:pt x="565" y="962"/>
                  </a:cubicBezTo>
                  <a:lnTo>
                    <a:pt x="967" y="656"/>
                  </a:lnTo>
                  <a:lnTo>
                    <a:pt x="287" y="24"/>
                  </a:lnTo>
                  <a:cubicBezTo>
                    <a:pt x="267" y="8"/>
                    <a:pt x="244" y="0"/>
                    <a:pt x="22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5" name="Google Shape;16065;p68"/>
            <p:cNvSpPr/>
            <p:nvPr/>
          </p:nvSpPr>
          <p:spPr>
            <a:xfrm>
              <a:off x="3368860" y="2245559"/>
              <a:ext cx="25420" cy="26076"/>
            </a:xfrm>
            <a:custGeom>
              <a:rect b="b" l="l" r="r" t="t"/>
              <a:pathLst>
                <a:path extrusionOk="0" h="993" w="968">
                  <a:moveTo>
                    <a:pt x="748" y="0"/>
                  </a:moveTo>
                  <a:cubicBezTo>
                    <a:pt x="725" y="0"/>
                    <a:pt x="701" y="10"/>
                    <a:pt x="680" y="31"/>
                  </a:cubicBezTo>
                  <a:lnTo>
                    <a:pt x="1" y="653"/>
                  </a:lnTo>
                  <a:lnTo>
                    <a:pt x="393" y="959"/>
                  </a:lnTo>
                  <a:cubicBezTo>
                    <a:pt x="419" y="982"/>
                    <a:pt x="452" y="992"/>
                    <a:pt x="484" y="992"/>
                  </a:cubicBezTo>
                  <a:cubicBezTo>
                    <a:pt x="534" y="992"/>
                    <a:pt x="584" y="967"/>
                    <a:pt x="613" y="921"/>
                  </a:cubicBezTo>
                  <a:lnTo>
                    <a:pt x="967" y="260"/>
                  </a:lnTo>
                  <a:lnTo>
                    <a:pt x="824" y="50"/>
                  </a:lnTo>
                  <a:cubicBezTo>
                    <a:pt x="807" y="17"/>
                    <a:pt x="779" y="0"/>
                    <a:pt x="74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6" name="Google Shape;16066;p68"/>
            <p:cNvSpPr/>
            <p:nvPr/>
          </p:nvSpPr>
          <p:spPr>
            <a:xfrm>
              <a:off x="3163297" y="1993516"/>
              <a:ext cx="174419" cy="150233"/>
            </a:xfrm>
            <a:custGeom>
              <a:rect b="b" l="l" r="r" t="t"/>
              <a:pathLst>
                <a:path extrusionOk="0" h="5721" w="6642">
                  <a:moveTo>
                    <a:pt x="584" y="1"/>
                  </a:moveTo>
                  <a:cubicBezTo>
                    <a:pt x="259" y="1"/>
                    <a:pt x="0" y="259"/>
                    <a:pt x="0" y="585"/>
                  </a:cubicBezTo>
                  <a:lnTo>
                    <a:pt x="0" y="3714"/>
                  </a:lnTo>
                  <a:cubicBezTo>
                    <a:pt x="0" y="4040"/>
                    <a:pt x="259" y="4298"/>
                    <a:pt x="584" y="4298"/>
                  </a:cubicBezTo>
                  <a:lnTo>
                    <a:pt x="2737" y="4298"/>
                  </a:lnTo>
                  <a:lnTo>
                    <a:pt x="2412" y="5600"/>
                  </a:lnTo>
                  <a:cubicBezTo>
                    <a:pt x="2397" y="5666"/>
                    <a:pt x="2450" y="5721"/>
                    <a:pt x="2511" y="5721"/>
                  </a:cubicBezTo>
                  <a:cubicBezTo>
                    <a:pt x="2529" y="5721"/>
                    <a:pt x="2547" y="5716"/>
                    <a:pt x="2565" y="5705"/>
                  </a:cubicBezTo>
                  <a:lnTo>
                    <a:pt x="4489" y="4298"/>
                  </a:lnTo>
                  <a:lnTo>
                    <a:pt x="6049" y="4298"/>
                  </a:lnTo>
                  <a:cubicBezTo>
                    <a:pt x="6374" y="4288"/>
                    <a:pt x="6642" y="4030"/>
                    <a:pt x="6642" y="3705"/>
                  </a:cubicBezTo>
                  <a:lnTo>
                    <a:pt x="6642" y="585"/>
                  </a:lnTo>
                  <a:cubicBezTo>
                    <a:pt x="6642" y="259"/>
                    <a:pt x="6384" y="1"/>
                    <a:pt x="605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7" name="Google Shape;16067;p68"/>
            <p:cNvSpPr/>
            <p:nvPr/>
          </p:nvSpPr>
          <p:spPr>
            <a:xfrm>
              <a:off x="3192446" y="2019172"/>
              <a:ext cx="28912" cy="10320"/>
            </a:xfrm>
            <a:custGeom>
              <a:rect b="b" l="l" r="r" t="t"/>
              <a:pathLst>
                <a:path extrusionOk="0" h="393" w="1101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3" y="393"/>
                  </a:lnTo>
                  <a:cubicBezTo>
                    <a:pt x="1101" y="393"/>
                    <a:pt x="1101" y="0"/>
                    <a:pt x="8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8" name="Google Shape;16068;p68"/>
            <p:cNvSpPr/>
            <p:nvPr/>
          </p:nvSpPr>
          <p:spPr>
            <a:xfrm>
              <a:off x="3228133" y="2019172"/>
              <a:ext cx="80434" cy="10320"/>
            </a:xfrm>
            <a:custGeom>
              <a:rect b="b" l="l" r="r" t="t"/>
              <a:pathLst>
                <a:path extrusionOk="0" h="393" w="3063">
                  <a:moveTo>
                    <a:pt x="268" y="0"/>
                  </a:moveTo>
                  <a:cubicBezTo>
                    <a:pt x="0" y="0"/>
                    <a:pt x="0" y="393"/>
                    <a:pt x="268" y="393"/>
                  </a:cubicBezTo>
                  <a:lnTo>
                    <a:pt x="2804" y="393"/>
                  </a:lnTo>
                  <a:cubicBezTo>
                    <a:pt x="3063" y="393"/>
                    <a:pt x="3063" y="0"/>
                    <a:pt x="280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9" name="Google Shape;16069;p68"/>
            <p:cNvSpPr/>
            <p:nvPr/>
          </p:nvSpPr>
          <p:spPr>
            <a:xfrm>
              <a:off x="3192183" y="2044802"/>
              <a:ext cx="116384" cy="10320"/>
            </a:xfrm>
            <a:custGeom>
              <a:rect b="b" l="l" r="r" t="t"/>
              <a:pathLst>
                <a:path extrusionOk="0" h="393" w="4432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4173" y="393"/>
                  </a:lnTo>
                  <a:cubicBezTo>
                    <a:pt x="4432" y="393"/>
                    <a:pt x="4432" y="0"/>
                    <a:pt x="4173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0" name="Google Shape;16070;p68"/>
            <p:cNvSpPr/>
            <p:nvPr/>
          </p:nvSpPr>
          <p:spPr>
            <a:xfrm>
              <a:off x="3192183" y="2070431"/>
              <a:ext cx="80461" cy="10320"/>
            </a:xfrm>
            <a:custGeom>
              <a:rect b="b" l="l" r="r" t="t"/>
              <a:pathLst>
                <a:path extrusionOk="0" h="393" w="3064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2805" y="393"/>
                  </a:lnTo>
                  <a:cubicBezTo>
                    <a:pt x="3063" y="393"/>
                    <a:pt x="3063" y="0"/>
                    <a:pt x="280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1" name="Google Shape;16071;p68"/>
            <p:cNvSpPr/>
            <p:nvPr/>
          </p:nvSpPr>
          <p:spPr>
            <a:xfrm>
              <a:off x="3279655" y="2070431"/>
              <a:ext cx="28912" cy="10320"/>
            </a:xfrm>
            <a:custGeom>
              <a:rect b="b" l="l" r="r" t="t"/>
              <a:pathLst>
                <a:path extrusionOk="0" h="393" w="1101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2" y="393"/>
                  </a:lnTo>
                  <a:cubicBezTo>
                    <a:pt x="1101" y="393"/>
                    <a:pt x="1101" y="0"/>
                    <a:pt x="842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72" name="Google Shape;16072;p68"/>
          <p:cNvGrpSpPr/>
          <p:nvPr/>
        </p:nvGrpSpPr>
        <p:grpSpPr>
          <a:xfrm>
            <a:off x="4023785" y="1970407"/>
            <a:ext cx="288807" cy="355377"/>
            <a:chOff x="4023785" y="1970407"/>
            <a:chExt cx="288807" cy="355377"/>
          </a:xfrm>
        </p:grpSpPr>
        <p:sp>
          <p:nvSpPr>
            <p:cNvPr id="16073" name="Google Shape;16073;p68"/>
            <p:cNvSpPr/>
            <p:nvPr/>
          </p:nvSpPr>
          <p:spPr>
            <a:xfrm>
              <a:off x="4062492" y="2036766"/>
              <a:ext cx="31197" cy="34191"/>
            </a:xfrm>
            <a:custGeom>
              <a:rect b="b" l="l" r="r" t="t"/>
              <a:pathLst>
                <a:path extrusionOk="0" h="1302" w="1188">
                  <a:moveTo>
                    <a:pt x="565" y="0"/>
                  </a:moveTo>
                  <a:lnTo>
                    <a:pt x="1" y="421"/>
                  </a:lnTo>
                  <a:lnTo>
                    <a:pt x="613" y="1302"/>
                  </a:lnTo>
                  <a:cubicBezTo>
                    <a:pt x="795" y="1158"/>
                    <a:pt x="986" y="1015"/>
                    <a:pt x="1187" y="890"/>
                  </a:cubicBezTo>
                  <a:lnTo>
                    <a:pt x="565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4" name="Google Shape;16074;p68"/>
            <p:cNvSpPr/>
            <p:nvPr/>
          </p:nvSpPr>
          <p:spPr>
            <a:xfrm>
              <a:off x="4242452" y="2036766"/>
              <a:ext cx="31433" cy="34191"/>
            </a:xfrm>
            <a:custGeom>
              <a:rect b="b" l="l" r="r" t="t"/>
              <a:pathLst>
                <a:path extrusionOk="0" h="1302" w="1197">
                  <a:moveTo>
                    <a:pt x="622" y="0"/>
                  </a:moveTo>
                  <a:lnTo>
                    <a:pt x="0" y="890"/>
                  </a:lnTo>
                  <a:cubicBezTo>
                    <a:pt x="201" y="1015"/>
                    <a:pt x="392" y="1158"/>
                    <a:pt x="574" y="1302"/>
                  </a:cubicBezTo>
                  <a:lnTo>
                    <a:pt x="1196" y="421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5" name="Google Shape;16075;p68"/>
            <p:cNvSpPr/>
            <p:nvPr/>
          </p:nvSpPr>
          <p:spPr>
            <a:xfrm>
              <a:off x="4152222" y="2009613"/>
              <a:ext cx="31932" cy="32457"/>
            </a:xfrm>
            <a:custGeom>
              <a:rect b="b" l="l" r="r" t="t"/>
              <a:pathLst>
                <a:path extrusionOk="0" h="1236" w="1216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5" y="1192"/>
                    <a:pt x="608" y="1192"/>
                  </a:cubicBezTo>
                  <a:cubicBezTo>
                    <a:pt x="811" y="1192"/>
                    <a:pt x="1015" y="1206"/>
                    <a:pt x="1216" y="1235"/>
                  </a:cubicBezTo>
                  <a:lnTo>
                    <a:pt x="1216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6" name="Google Shape;16076;p68"/>
            <p:cNvSpPr/>
            <p:nvPr/>
          </p:nvSpPr>
          <p:spPr>
            <a:xfrm>
              <a:off x="4152222" y="2009613"/>
              <a:ext cx="21376" cy="32457"/>
            </a:xfrm>
            <a:custGeom>
              <a:rect b="b" l="l" r="r" t="t"/>
              <a:pathLst>
                <a:path extrusionOk="0" h="1236" w="814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2" y="1187"/>
                    <a:pt x="603" y="1187"/>
                  </a:cubicBezTo>
                  <a:lnTo>
                    <a:pt x="814" y="118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7" name="Google Shape;16077;p68"/>
            <p:cNvSpPr/>
            <p:nvPr/>
          </p:nvSpPr>
          <p:spPr>
            <a:xfrm>
              <a:off x="4023785" y="2036766"/>
              <a:ext cx="288807" cy="288781"/>
            </a:xfrm>
            <a:custGeom>
              <a:rect b="b" l="l" r="r" t="t"/>
              <a:pathLst>
                <a:path extrusionOk="0" h="10997" w="10998">
                  <a:moveTo>
                    <a:pt x="5494" y="0"/>
                  </a:moveTo>
                  <a:cubicBezTo>
                    <a:pt x="2460" y="0"/>
                    <a:pt x="1" y="2460"/>
                    <a:pt x="1" y="5493"/>
                  </a:cubicBezTo>
                  <a:cubicBezTo>
                    <a:pt x="1" y="8537"/>
                    <a:pt x="2460" y="10996"/>
                    <a:pt x="5494" y="10996"/>
                  </a:cubicBezTo>
                  <a:cubicBezTo>
                    <a:pt x="8538" y="10996"/>
                    <a:pt x="10997" y="8537"/>
                    <a:pt x="10997" y="5493"/>
                  </a:cubicBezTo>
                  <a:cubicBezTo>
                    <a:pt x="10997" y="2460"/>
                    <a:pt x="8538" y="0"/>
                    <a:pt x="5494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8" name="Google Shape;16078;p68"/>
            <p:cNvSpPr/>
            <p:nvPr/>
          </p:nvSpPr>
          <p:spPr>
            <a:xfrm>
              <a:off x="4030087" y="2037002"/>
              <a:ext cx="151048" cy="288781"/>
            </a:xfrm>
            <a:custGeom>
              <a:rect b="b" l="l" r="r" t="t"/>
              <a:pathLst>
                <a:path extrusionOk="0" h="10997" w="5752">
                  <a:moveTo>
                    <a:pt x="5264" y="1"/>
                  </a:moveTo>
                  <a:cubicBezTo>
                    <a:pt x="2316" y="125"/>
                    <a:pt x="0" y="2546"/>
                    <a:pt x="0" y="5494"/>
                  </a:cubicBezTo>
                  <a:cubicBezTo>
                    <a:pt x="0" y="8442"/>
                    <a:pt x="2316" y="10863"/>
                    <a:pt x="5264" y="10997"/>
                  </a:cubicBezTo>
                  <a:cubicBezTo>
                    <a:pt x="5360" y="10987"/>
                    <a:pt x="5465" y="10987"/>
                    <a:pt x="5560" y="10987"/>
                  </a:cubicBezTo>
                  <a:cubicBezTo>
                    <a:pt x="2728" y="10729"/>
                    <a:pt x="555" y="8355"/>
                    <a:pt x="555" y="5513"/>
                  </a:cubicBezTo>
                  <a:cubicBezTo>
                    <a:pt x="555" y="2594"/>
                    <a:pt x="2833" y="182"/>
                    <a:pt x="5752" y="20"/>
                  </a:cubicBezTo>
                  <a:cubicBezTo>
                    <a:pt x="5589" y="1"/>
                    <a:pt x="5427" y="1"/>
                    <a:pt x="526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9" name="Google Shape;16079;p68"/>
            <p:cNvSpPr/>
            <p:nvPr/>
          </p:nvSpPr>
          <p:spPr>
            <a:xfrm>
              <a:off x="4037624" y="2060111"/>
              <a:ext cx="251597" cy="242065"/>
            </a:xfrm>
            <a:custGeom>
              <a:rect b="b" l="l" r="r" t="t"/>
              <a:pathLst>
                <a:path extrusionOk="0" h="9218" w="9581">
                  <a:moveTo>
                    <a:pt x="4968" y="1"/>
                  </a:moveTo>
                  <a:cubicBezTo>
                    <a:pt x="3771" y="1"/>
                    <a:pt x="2595" y="469"/>
                    <a:pt x="1713" y="1351"/>
                  </a:cubicBezTo>
                  <a:cubicBezTo>
                    <a:pt x="393" y="2671"/>
                    <a:pt x="0" y="4652"/>
                    <a:pt x="718" y="6375"/>
                  </a:cubicBezTo>
                  <a:cubicBezTo>
                    <a:pt x="1426" y="8098"/>
                    <a:pt x="3111" y="9217"/>
                    <a:pt x="4967" y="9217"/>
                  </a:cubicBezTo>
                  <a:cubicBezTo>
                    <a:pt x="7513" y="9217"/>
                    <a:pt x="9571" y="7150"/>
                    <a:pt x="9580" y="4614"/>
                  </a:cubicBezTo>
                  <a:cubicBezTo>
                    <a:pt x="9580" y="2748"/>
                    <a:pt x="8451" y="1063"/>
                    <a:pt x="6738" y="355"/>
                  </a:cubicBezTo>
                  <a:cubicBezTo>
                    <a:pt x="6165" y="117"/>
                    <a:pt x="5564" y="1"/>
                    <a:pt x="496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0" name="Google Shape;16080;p68"/>
            <p:cNvSpPr/>
            <p:nvPr/>
          </p:nvSpPr>
          <p:spPr>
            <a:xfrm>
              <a:off x="4049940" y="2060137"/>
              <a:ext cx="125418" cy="242038"/>
            </a:xfrm>
            <a:custGeom>
              <a:rect b="b" l="l" r="r" t="t"/>
              <a:pathLst>
                <a:path extrusionOk="0" h="9217" w="4776">
                  <a:moveTo>
                    <a:pt x="4498" y="0"/>
                  </a:moveTo>
                  <a:cubicBezTo>
                    <a:pt x="2000" y="58"/>
                    <a:pt x="0" y="2106"/>
                    <a:pt x="0" y="4603"/>
                  </a:cubicBezTo>
                  <a:cubicBezTo>
                    <a:pt x="0" y="7111"/>
                    <a:pt x="2000" y="9159"/>
                    <a:pt x="4498" y="9216"/>
                  </a:cubicBezTo>
                  <a:cubicBezTo>
                    <a:pt x="4594" y="9216"/>
                    <a:pt x="4680" y="9216"/>
                    <a:pt x="4776" y="9207"/>
                  </a:cubicBezTo>
                  <a:cubicBezTo>
                    <a:pt x="2345" y="9054"/>
                    <a:pt x="450" y="7044"/>
                    <a:pt x="440" y="4613"/>
                  </a:cubicBezTo>
                  <a:cubicBezTo>
                    <a:pt x="450" y="2173"/>
                    <a:pt x="2345" y="153"/>
                    <a:pt x="4776" y="10"/>
                  </a:cubicBezTo>
                  <a:cubicBezTo>
                    <a:pt x="4680" y="10"/>
                    <a:pt x="4594" y="0"/>
                    <a:pt x="449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1" name="Google Shape;16081;p68"/>
            <p:cNvSpPr/>
            <p:nvPr/>
          </p:nvSpPr>
          <p:spPr>
            <a:xfrm>
              <a:off x="4054194" y="2076340"/>
              <a:ext cx="217932" cy="209739"/>
            </a:xfrm>
            <a:custGeom>
              <a:rect b="b" l="l" r="r" t="t"/>
              <a:pathLst>
                <a:path extrusionOk="0" h="7987" w="8299">
                  <a:moveTo>
                    <a:pt x="4310" y="0"/>
                  </a:moveTo>
                  <a:cubicBezTo>
                    <a:pt x="3269" y="0"/>
                    <a:pt x="2246" y="404"/>
                    <a:pt x="1484" y="1173"/>
                  </a:cubicBezTo>
                  <a:cubicBezTo>
                    <a:pt x="345" y="2312"/>
                    <a:pt x="1" y="4025"/>
                    <a:pt x="623" y="5518"/>
                  </a:cubicBezTo>
                  <a:cubicBezTo>
                    <a:pt x="1235" y="7011"/>
                    <a:pt x="2690" y="7987"/>
                    <a:pt x="4308" y="7987"/>
                  </a:cubicBezTo>
                  <a:cubicBezTo>
                    <a:pt x="6509" y="7977"/>
                    <a:pt x="8298" y="6197"/>
                    <a:pt x="8298" y="3996"/>
                  </a:cubicBezTo>
                  <a:cubicBezTo>
                    <a:pt x="8298" y="2379"/>
                    <a:pt x="7332" y="924"/>
                    <a:pt x="5839" y="302"/>
                  </a:cubicBezTo>
                  <a:cubicBezTo>
                    <a:pt x="5345" y="99"/>
                    <a:pt x="4825" y="0"/>
                    <a:pt x="4310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2" name="Google Shape;16082;p68"/>
            <p:cNvSpPr/>
            <p:nvPr/>
          </p:nvSpPr>
          <p:spPr>
            <a:xfrm>
              <a:off x="4062492" y="2076340"/>
              <a:ext cx="118144" cy="209607"/>
            </a:xfrm>
            <a:custGeom>
              <a:rect b="b" l="l" r="r" t="t"/>
              <a:pathLst>
                <a:path extrusionOk="0" h="7982" w="4499">
                  <a:moveTo>
                    <a:pt x="3984" y="1"/>
                  </a:moveTo>
                  <a:cubicBezTo>
                    <a:pt x="1819" y="1"/>
                    <a:pt x="1" y="1760"/>
                    <a:pt x="1" y="3996"/>
                  </a:cubicBezTo>
                  <a:cubicBezTo>
                    <a:pt x="1" y="6223"/>
                    <a:pt x="1819" y="7982"/>
                    <a:pt x="3983" y="7982"/>
                  </a:cubicBezTo>
                  <a:cubicBezTo>
                    <a:pt x="4153" y="7982"/>
                    <a:pt x="4325" y="7971"/>
                    <a:pt x="4499" y="7948"/>
                  </a:cubicBezTo>
                  <a:cubicBezTo>
                    <a:pt x="2508" y="7700"/>
                    <a:pt x="1015" y="5996"/>
                    <a:pt x="1006" y="3996"/>
                  </a:cubicBezTo>
                  <a:cubicBezTo>
                    <a:pt x="1015" y="1986"/>
                    <a:pt x="2508" y="292"/>
                    <a:pt x="4499" y="34"/>
                  </a:cubicBezTo>
                  <a:cubicBezTo>
                    <a:pt x="4325" y="12"/>
                    <a:pt x="4153" y="1"/>
                    <a:pt x="3984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3" name="Google Shape;16083;p68"/>
            <p:cNvSpPr/>
            <p:nvPr/>
          </p:nvSpPr>
          <p:spPr>
            <a:xfrm>
              <a:off x="4162516" y="2109821"/>
              <a:ext cx="11344" cy="74736"/>
            </a:xfrm>
            <a:custGeom>
              <a:rect b="b" l="l" r="r" t="t"/>
              <a:pathLst>
                <a:path extrusionOk="0" h="2846" w="432">
                  <a:moveTo>
                    <a:pt x="216" y="1"/>
                  </a:moveTo>
                  <a:cubicBezTo>
                    <a:pt x="108" y="1"/>
                    <a:pt x="1" y="75"/>
                    <a:pt x="10" y="223"/>
                  </a:cubicBezTo>
                  <a:lnTo>
                    <a:pt x="10" y="2635"/>
                  </a:lnTo>
                  <a:cubicBezTo>
                    <a:pt x="10" y="2750"/>
                    <a:pt x="106" y="2845"/>
                    <a:pt x="211" y="2845"/>
                  </a:cubicBezTo>
                  <a:cubicBezTo>
                    <a:pt x="326" y="2836"/>
                    <a:pt x="422" y="2750"/>
                    <a:pt x="422" y="2635"/>
                  </a:cubicBezTo>
                  <a:lnTo>
                    <a:pt x="422" y="223"/>
                  </a:lnTo>
                  <a:cubicBezTo>
                    <a:pt x="431" y="75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4" name="Google Shape;16084;p68"/>
            <p:cNvSpPr/>
            <p:nvPr/>
          </p:nvSpPr>
          <p:spPr>
            <a:xfrm>
              <a:off x="4245970" y="2009561"/>
              <a:ext cx="55803" cy="47294"/>
            </a:xfrm>
            <a:custGeom>
              <a:rect b="b" l="l" r="r" t="t"/>
              <a:pathLst>
                <a:path extrusionOk="0" h="1801" w="2125">
                  <a:moveTo>
                    <a:pt x="584" y="1"/>
                  </a:moveTo>
                  <a:cubicBezTo>
                    <a:pt x="494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64"/>
                  </a:cubicBezTo>
                  <a:lnTo>
                    <a:pt x="1378" y="1744"/>
                  </a:lnTo>
                  <a:cubicBezTo>
                    <a:pt x="1431" y="1782"/>
                    <a:pt x="1490" y="1801"/>
                    <a:pt x="1549" y="1801"/>
                  </a:cubicBezTo>
                  <a:cubicBezTo>
                    <a:pt x="1637" y="1801"/>
                    <a:pt x="1722" y="1758"/>
                    <a:pt x="1780" y="1677"/>
                  </a:cubicBezTo>
                  <a:lnTo>
                    <a:pt x="2029" y="1333"/>
                  </a:lnTo>
                  <a:cubicBezTo>
                    <a:pt x="2125" y="1199"/>
                    <a:pt x="2096" y="1026"/>
                    <a:pt x="1962" y="931"/>
                  </a:cubicBezTo>
                  <a:lnTo>
                    <a:pt x="747" y="50"/>
                  </a:lnTo>
                  <a:cubicBezTo>
                    <a:pt x="698" y="17"/>
                    <a:pt x="641" y="1"/>
                    <a:pt x="584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5" name="Google Shape;16085;p68"/>
            <p:cNvSpPr/>
            <p:nvPr/>
          </p:nvSpPr>
          <p:spPr>
            <a:xfrm>
              <a:off x="4034604" y="2009561"/>
              <a:ext cx="55829" cy="47294"/>
            </a:xfrm>
            <a:custGeom>
              <a:rect b="b" l="l" r="r" t="t"/>
              <a:pathLst>
                <a:path extrusionOk="0" h="1801" w="2126">
                  <a:moveTo>
                    <a:pt x="1545" y="1"/>
                  </a:moveTo>
                  <a:cubicBezTo>
                    <a:pt x="1488" y="1"/>
                    <a:pt x="1430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199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92" y="1801"/>
                    <a:pt x="581" y="1801"/>
                  </a:cubicBezTo>
                  <a:cubicBezTo>
                    <a:pt x="639" y="1801"/>
                    <a:pt x="698" y="1782"/>
                    <a:pt x="747" y="1744"/>
                  </a:cubicBezTo>
                  <a:lnTo>
                    <a:pt x="1962" y="864"/>
                  </a:lnTo>
                  <a:cubicBezTo>
                    <a:pt x="2096" y="778"/>
                    <a:pt x="2125" y="596"/>
                    <a:pt x="2029" y="462"/>
                  </a:cubicBezTo>
                  <a:lnTo>
                    <a:pt x="1780" y="117"/>
                  </a:lnTo>
                  <a:cubicBezTo>
                    <a:pt x="1722" y="41"/>
                    <a:pt x="1635" y="1"/>
                    <a:pt x="154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6" name="Google Shape;16086;p68"/>
            <p:cNvSpPr/>
            <p:nvPr/>
          </p:nvSpPr>
          <p:spPr>
            <a:xfrm>
              <a:off x="4133368" y="1970407"/>
              <a:ext cx="69642" cy="41753"/>
            </a:xfrm>
            <a:custGeom>
              <a:rect b="b" l="l" r="r" t="t"/>
              <a:pathLst>
                <a:path extrusionOk="0" h="1590" w="2652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89"/>
                  </a:cubicBezTo>
                  <a:lnTo>
                    <a:pt x="2317" y="1589"/>
                  </a:lnTo>
                  <a:cubicBezTo>
                    <a:pt x="2498" y="1589"/>
                    <a:pt x="2652" y="1446"/>
                    <a:pt x="2652" y="1254"/>
                  </a:cubicBezTo>
                  <a:lnTo>
                    <a:pt x="2652" y="335"/>
                  </a:lnTo>
                  <a:cubicBezTo>
                    <a:pt x="2652" y="144"/>
                    <a:pt x="2498" y="1"/>
                    <a:pt x="231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7" name="Google Shape;16087;p68"/>
            <p:cNvSpPr/>
            <p:nvPr/>
          </p:nvSpPr>
          <p:spPr>
            <a:xfrm>
              <a:off x="4245970" y="2009561"/>
              <a:ext cx="49526" cy="47294"/>
            </a:xfrm>
            <a:custGeom>
              <a:rect b="b" l="l" r="r" t="t"/>
              <a:pathLst>
                <a:path extrusionOk="0" h="1801" w="1886">
                  <a:moveTo>
                    <a:pt x="580" y="1"/>
                  </a:moveTo>
                  <a:cubicBezTo>
                    <a:pt x="491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73"/>
                  </a:cubicBezTo>
                  <a:lnTo>
                    <a:pt x="1378" y="1744"/>
                  </a:lnTo>
                  <a:cubicBezTo>
                    <a:pt x="1428" y="1782"/>
                    <a:pt x="1486" y="1801"/>
                    <a:pt x="1544" y="1801"/>
                  </a:cubicBezTo>
                  <a:cubicBezTo>
                    <a:pt x="1633" y="1801"/>
                    <a:pt x="1722" y="1758"/>
                    <a:pt x="1780" y="1677"/>
                  </a:cubicBezTo>
                  <a:lnTo>
                    <a:pt x="1885" y="1524"/>
                  </a:lnTo>
                  <a:lnTo>
                    <a:pt x="976" y="873"/>
                  </a:lnTo>
                  <a:cubicBezTo>
                    <a:pt x="842" y="778"/>
                    <a:pt x="814" y="596"/>
                    <a:pt x="909" y="462"/>
                  </a:cubicBezTo>
                  <a:lnTo>
                    <a:pt x="1053" y="270"/>
                  </a:lnTo>
                  <a:lnTo>
                    <a:pt x="747" y="50"/>
                  </a:lnTo>
                  <a:cubicBezTo>
                    <a:pt x="695" y="17"/>
                    <a:pt x="637" y="1"/>
                    <a:pt x="58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8" name="Google Shape;16088;p68"/>
            <p:cNvSpPr/>
            <p:nvPr/>
          </p:nvSpPr>
          <p:spPr>
            <a:xfrm>
              <a:off x="4034604" y="2009561"/>
              <a:ext cx="49789" cy="47294"/>
            </a:xfrm>
            <a:custGeom>
              <a:rect b="b" l="l" r="r" t="t"/>
              <a:pathLst>
                <a:path extrusionOk="0" h="1801" w="1896">
                  <a:moveTo>
                    <a:pt x="1541" y="1"/>
                  </a:moveTo>
                  <a:cubicBezTo>
                    <a:pt x="1484" y="1"/>
                    <a:pt x="1427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208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88" y="1801"/>
                    <a:pt x="577" y="1801"/>
                  </a:cubicBezTo>
                  <a:cubicBezTo>
                    <a:pt x="635" y="1801"/>
                    <a:pt x="694" y="1782"/>
                    <a:pt x="747" y="1744"/>
                  </a:cubicBezTo>
                  <a:lnTo>
                    <a:pt x="1053" y="1524"/>
                  </a:lnTo>
                  <a:lnTo>
                    <a:pt x="910" y="1333"/>
                  </a:lnTo>
                  <a:cubicBezTo>
                    <a:pt x="823" y="1208"/>
                    <a:pt x="852" y="1026"/>
                    <a:pt x="977" y="931"/>
                  </a:cubicBezTo>
                  <a:lnTo>
                    <a:pt x="1895" y="270"/>
                  </a:lnTo>
                  <a:lnTo>
                    <a:pt x="1780" y="117"/>
                  </a:lnTo>
                  <a:cubicBezTo>
                    <a:pt x="1722" y="41"/>
                    <a:pt x="1631" y="1"/>
                    <a:pt x="154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9" name="Google Shape;16089;p68"/>
            <p:cNvSpPr/>
            <p:nvPr/>
          </p:nvSpPr>
          <p:spPr>
            <a:xfrm>
              <a:off x="4133368" y="1970407"/>
              <a:ext cx="30435" cy="41990"/>
            </a:xfrm>
            <a:custGeom>
              <a:rect b="b" l="l" r="r" t="t"/>
              <a:pathLst>
                <a:path extrusionOk="0" h="1599" w="1159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99"/>
                  </a:cubicBezTo>
                  <a:lnTo>
                    <a:pt x="1159" y="1599"/>
                  </a:lnTo>
                  <a:cubicBezTo>
                    <a:pt x="967" y="1589"/>
                    <a:pt x="824" y="1446"/>
                    <a:pt x="814" y="1254"/>
                  </a:cubicBezTo>
                  <a:lnTo>
                    <a:pt x="814" y="335"/>
                  </a:lnTo>
                  <a:cubicBezTo>
                    <a:pt x="824" y="144"/>
                    <a:pt x="96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0" name="Google Shape;16090;p68"/>
            <p:cNvSpPr/>
            <p:nvPr/>
          </p:nvSpPr>
          <p:spPr>
            <a:xfrm>
              <a:off x="4049178" y="2070930"/>
              <a:ext cx="229224" cy="220426"/>
            </a:xfrm>
            <a:custGeom>
              <a:rect b="b" l="l" r="r" t="t"/>
              <a:pathLst>
                <a:path extrusionOk="0" h="8394" w="8729">
                  <a:moveTo>
                    <a:pt x="4728" y="403"/>
                  </a:moveTo>
                  <a:cubicBezTo>
                    <a:pt x="5255" y="431"/>
                    <a:pt x="5771" y="575"/>
                    <a:pt x="6240" y="814"/>
                  </a:cubicBezTo>
                  <a:lnTo>
                    <a:pt x="6078" y="1092"/>
                  </a:lnTo>
                  <a:cubicBezTo>
                    <a:pt x="5986" y="1255"/>
                    <a:pt x="6122" y="1400"/>
                    <a:pt x="6263" y="1400"/>
                  </a:cubicBezTo>
                  <a:cubicBezTo>
                    <a:pt x="6329" y="1400"/>
                    <a:pt x="6396" y="1369"/>
                    <a:pt x="6441" y="1293"/>
                  </a:cubicBezTo>
                  <a:lnTo>
                    <a:pt x="6594" y="1015"/>
                  </a:lnTo>
                  <a:cubicBezTo>
                    <a:pt x="7035" y="1302"/>
                    <a:pt x="7417" y="1675"/>
                    <a:pt x="7705" y="2116"/>
                  </a:cubicBezTo>
                  <a:lnTo>
                    <a:pt x="7427" y="2278"/>
                  </a:lnTo>
                  <a:cubicBezTo>
                    <a:pt x="7224" y="2392"/>
                    <a:pt x="7338" y="2671"/>
                    <a:pt x="7523" y="2671"/>
                  </a:cubicBezTo>
                  <a:cubicBezTo>
                    <a:pt x="7556" y="2671"/>
                    <a:pt x="7592" y="2662"/>
                    <a:pt x="7628" y="2642"/>
                  </a:cubicBezTo>
                  <a:lnTo>
                    <a:pt x="7906" y="2479"/>
                  </a:lnTo>
                  <a:cubicBezTo>
                    <a:pt x="8145" y="2948"/>
                    <a:pt x="8288" y="3465"/>
                    <a:pt x="8317" y="3991"/>
                  </a:cubicBezTo>
                  <a:lnTo>
                    <a:pt x="7992" y="3991"/>
                  </a:lnTo>
                  <a:cubicBezTo>
                    <a:pt x="7743" y="4011"/>
                    <a:pt x="7743" y="4374"/>
                    <a:pt x="7992" y="4393"/>
                  </a:cubicBezTo>
                  <a:lnTo>
                    <a:pt x="8317" y="4393"/>
                  </a:lnTo>
                  <a:cubicBezTo>
                    <a:pt x="8288" y="4920"/>
                    <a:pt x="8145" y="5437"/>
                    <a:pt x="7906" y="5905"/>
                  </a:cubicBezTo>
                  <a:lnTo>
                    <a:pt x="7628" y="5743"/>
                  </a:lnTo>
                  <a:cubicBezTo>
                    <a:pt x="7592" y="5722"/>
                    <a:pt x="7556" y="5714"/>
                    <a:pt x="7523" y="5714"/>
                  </a:cubicBezTo>
                  <a:cubicBezTo>
                    <a:pt x="7338" y="5714"/>
                    <a:pt x="7224" y="5993"/>
                    <a:pt x="7427" y="6106"/>
                  </a:cubicBezTo>
                  <a:lnTo>
                    <a:pt x="7705" y="6260"/>
                  </a:lnTo>
                  <a:cubicBezTo>
                    <a:pt x="7417" y="6709"/>
                    <a:pt x="7044" y="7083"/>
                    <a:pt x="6604" y="7370"/>
                  </a:cubicBezTo>
                  <a:lnTo>
                    <a:pt x="6594" y="7370"/>
                  </a:lnTo>
                  <a:lnTo>
                    <a:pt x="6441" y="7092"/>
                  </a:lnTo>
                  <a:cubicBezTo>
                    <a:pt x="6396" y="7016"/>
                    <a:pt x="6329" y="6985"/>
                    <a:pt x="6263" y="6985"/>
                  </a:cubicBezTo>
                  <a:cubicBezTo>
                    <a:pt x="6122" y="6985"/>
                    <a:pt x="5986" y="7130"/>
                    <a:pt x="6078" y="7293"/>
                  </a:cubicBezTo>
                  <a:lnTo>
                    <a:pt x="6240" y="7571"/>
                  </a:lnTo>
                  <a:cubicBezTo>
                    <a:pt x="5771" y="7810"/>
                    <a:pt x="5255" y="7953"/>
                    <a:pt x="4728" y="7982"/>
                  </a:cubicBezTo>
                  <a:lnTo>
                    <a:pt x="4728" y="7657"/>
                  </a:lnTo>
                  <a:cubicBezTo>
                    <a:pt x="4719" y="7532"/>
                    <a:pt x="4623" y="7470"/>
                    <a:pt x="4527" y="7470"/>
                  </a:cubicBezTo>
                  <a:cubicBezTo>
                    <a:pt x="4432" y="7470"/>
                    <a:pt x="4336" y="7532"/>
                    <a:pt x="4326" y="7657"/>
                  </a:cubicBezTo>
                  <a:lnTo>
                    <a:pt x="4326" y="7982"/>
                  </a:lnTo>
                  <a:cubicBezTo>
                    <a:pt x="3800" y="7953"/>
                    <a:pt x="3283" y="7810"/>
                    <a:pt x="2814" y="7571"/>
                  </a:cubicBezTo>
                  <a:lnTo>
                    <a:pt x="2977" y="7293"/>
                  </a:lnTo>
                  <a:cubicBezTo>
                    <a:pt x="3068" y="7130"/>
                    <a:pt x="2928" y="6985"/>
                    <a:pt x="2787" y="6985"/>
                  </a:cubicBezTo>
                  <a:cubicBezTo>
                    <a:pt x="2722" y="6985"/>
                    <a:pt x="2656" y="7016"/>
                    <a:pt x="2613" y="7092"/>
                  </a:cubicBezTo>
                  <a:lnTo>
                    <a:pt x="2460" y="7370"/>
                  </a:lnTo>
                  <a:cubicBezTo>
                    <a:pt x="2010" y="7083"/>
                    <a:pt x="1637" y="6709"/>
                    <a:pt x="1350" y="6260"/>
                  </a:cubicBezTo>
                  <a:lnTo>
                    <a:pt x="1627" y="6106"/>
                  </a:lnTo>
                  <a:cubicBezTo>
                    <a:pt x="1830" y="5993"/>
                    <a:pt x="1716" y="5714"/>
                    <a:pt x="1531" y="5714"/>
                  </a:cubicBezTo>
                  <a:cubicBezTo>
                    <a:pt x="1498" y="5714"/>
                    <a:pt x="1463" y="5722"/>
                    <a:pt x="1426" y="5743"/>
                  </a:cubicBezTo>
                  <a:lnTo>
                    <a:pt x="1149" y="5905"/>
                  </a:lnTo>
                  <a:cubicBezTo>
                    <a:pt x="910" y="5437"/>
                    <a:pt x="766" y="4920"/>
                    <a:pt x="737" y="4393"/>
                  </a:cubicBezTo>
                  <a:lnTo>
                    <a:pt x="1063" y="4393"/>
                  </a:lnTo>
                  <a:cubicBezTo>
                    <a:pt x="1072" y="4394"/>
                    <a:pt x="1081" y="4395"/>
                    <a:pt x="1089" y="4395"/>
                  </a:cubicBezTo>
                  <a:cubicBezTo>
                    <a:pt x="1351" y="4395"/>
                    <a:pt x="1351" y="3990"/>
                    <a:pt x="1089" y="3990"/>
                  </a:cubicBezTo>
                  <a:cubicBezTo>
                    <a:pt x="1081" y="3990"/>
                    <a:pt x="1072" y="3991"/>
                    <a:pt x="1063" y="3991"/>
                  </a:cubicBezTo>
                  <a:lnTo>
                    <a:pt x="737" y="3991"/>
                  </a:lnTo>
                  <a:cubicBezTo>
                    <a:pt x="766" y="3465"/>
                    <a:pt x="910" y="2948"/>
                    <a:pt x="1149" y="2479"/>
                  </a:cubicBezTo>
                  <a:lnTo>
                    <a:pt x="1426" y="2642"/>
                  </a:lnTo>
                  <a:cubicBezTo>
                    <a:pt x="1463" y="2662"/>
                    <a:pt x="1498" y="2671"/>
                    <a:pt x="1531" y="2671"/>
                  </a:cubicBezTo>
                  <a:cubicBezTo>
                    <a:pt x="1716" y="2671"/>
                    <a:pt x="1830" y="2392"/>
                    <a:pt x="1627" y="2278"/>
                  </a:cubicBezTo>
                  <a:lnTo>
                    <a:pt x="1350" y="2116"/>
                  </a:lnTo>
                  <a:cubicBezTo>
                    <a:pt x="1637" y="1675"/>
                    <a:pt x="2010" y="1302"/>
                    <a:pt x="2460" y="1015"/>
                  </a:cubicBezTo>
                  <a:lnTo>
                    <a:pt x="2613" y="1293"/>
                  </a:lnTo>
                  <a:cubicBezTo>
                    <a:pt x="2656" y="1369"/>
                    <a:pt x="2722" y="1400"/>
                    <a:pt x="2787" y="1400"/>
                  </a:cubicBezTo>
                  <a:cubicBezTo>
                    <a:pt x="2928" y="1400"/>
                    <a:pt x="3068" y="1255"/>
                    <a:pt x="2977" y="1092"/>
                  </a:cubicBezTo>
                  <a:lnTo>
                    <a:pt x="2814" y="814"/>
                  </a:lnTo>
                  <a:cubicBezTo>
                    <a:pt x="3283" y="575"/>
                    <a:pt x="3800" y="431"/>
                    <a:pt x="4326" y="403"/>
                  </a:cubicBezTo>
                  <a:lnTo>
                    <a:pt x="4326" y="728"/>
                  </a:lnTo>
                  <a:cubicBezTo>
                    <a:pt x="4312" y="876"/>
                    <a:pt x="4420" y="950"/>
                    <a:pt x="4527" y="950"/>
                  </a:cubicBezTo>
                  <a:cubicBezTo>
                    <a:pt x="4635" y="950"/>
                    <a:pt x="4743" y="876"/>
                    <a:pt x="4728" y="728"/>
                  </a:cubicBezTo>
                  <a:lnTo>
                    <a:pt x="4728" y="403"/>
                  </a:lnTo>
                  <a:close/>
                  <a:moveTo>
                    <a:pt x="4527" y="1"/>
                  </a:moveTo>
                  <a:cubicBezTo>
                    <a:pt x="2833" y="1"/>
                    <a:pt x="1302" y="1025"/>
                    <a:pt x="651" y="2594"/>
                  </a:cubicBezTo>
                  <a:cubicBezTo>
                    <a:pt x="0" y="4164"/>
                    <a:pt x="364" y="5963"/>
                    <a:pt x="1560" y="7169"/>
                  </a:cubicBezTo>
                  <a:cubicBezTo>
                    <a:pt x="2368" y="7970"/>
                    <a:pt x="3441" y="8393"/>
                    <a:pt x="4533" y="8393"/>
                  </a:cubicBezTo>
                  <a:cubicBezTo>
                    <a:pt x="5072" y="8393"/>
                    <a:pt x="5616" y="8290"/>
                    <a:pt x="6135" y="8078"/>
                  </a:cubicBezTo>
                  <a:cubicBezTo>
                    <a:pt x="7705" y="7427"/>
                    <a:pt x="8729" y="5896"/>
                    <a:pt x="8729" y="4192"/>
                  </a:cubicBezTo>
                  <a:cubicBezTo>
                    <a:pt x="8729" y="1876"/>
                    <a:pt x="6843" y="1"/>
                    <a:pt x="452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1" name="Google Shape;16091;p68"/>
            <p:cNvSpPr/>
            <p:nvPr/>
          </p:nvSpPr>
          <p:spPr>
            <a:xfrm>
              <a:off x="4153719" y="2166674"/>
              <a:ext cx="28676" cy="28939"/>
            </a:xfrm>
            <a:custGeom>
              <a:rect b="b" l="l" r="r" t="t"/>
              <a:pathLst>
                <a:path extrusionOk="0" h="1102" w="1092">
                  <a:moveTo>
                    <a:pt x="546" y="1"/>
                  </a:moveTo>
                  <a:cubicBezTo>
                    <a:pt x="250" y="1"/>
                    <a:pt x="1" y="250"/>
                    <a:pt x="1" y="546"/>
                  </a:cubicBezTo>
                  <a:cubicBezTo>
                    <a:pt x="1" y="853"/>
                    <a:pt x="250" y="1101"/>
                    <a:pt x="546" y="1101"/>
                  </a:cubicBezTo>
                  <a:cubicBezTo>
                    <a:pt x="852" y="1101"/>
                    <a:pt x="1092" y="853"/>
                    <a:pt x="1092" y="546"/>
                  </a:cubicBezTo>
                  <a:cubicBezTo>
                    <a:pt x="1092" y="250"/>
                    <a:pt x="852" y="1"/>
                    <a:pt x="54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2" name="Google Shape;16092;p68"/>
            <p:cNvSpPr/>
            <p:nvPr/>
          </p:nvSpPr>
          <p:spPr>
            <a:xfrm>
              <a:off x="4153982" y="2166832"/>
              <a:ext cx="23398" cy="28833"/>
            </a:xfrm>
            <a:custGeom>
              <a:rect b="b" l="l" r="r" t="t"/>
              <a:pathLst>
                <a:path extrusionOk="0" h="1098" w="891">
                  <a:moveTo>
                    <a:pt x="544" y="0"/>
                  </a:moveTo>
                  <a:cubicBezTo>
                    <a:pt x="264" y="0"/>
                    <a:pt x="0" y="221"/>
                    <a:pt x="0" y="550"/>
                  </a:cubicBezTo>
                  <a:cubicBezTo>
                    <a:pt x="0" y="874"/>
                    <a:pt x="267" y="1098"/>
                    <a:pt x="548" y="1098"/>
                  </a:cubicBezTo>
                  <a:cubicBezTo>
                    <a:pt x="666" y="1098"/>
                    <a:pt x="786" y="1059"/>
                    <a:pt x="890" y="971"/>
                  </a:cubicBezTo>
                  <a:cubicBezTo>
                    <a:pt x="766" y="866"/>
                    <a:pt x="699" y="703"/>
                    <a:pt x="699" y="550"/>
                  </a:cubicBezTo>
                  <a:cubicBezTo>
                    <a:pt x="699" y="387"/>
                    <a:pt x="775" y="234"/>
                    <a:pt x="890" y="129"/>
                  </a:cubicBezTo>
                  <a:cubicBezTo>
                    <a:pt x="785" y="40"/>
                    <a:pt x="663" y="0"/>
                    <a:pt x="5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93" name="Google Shape;16093;p68"/>
          <p:cNvGrpSpPr/>
          <p:nvPr/>
        </p:nvGrpSpPr>
        <p:grpSpPr>
          <a:xfrm>
            <a:off x="3544540" y="3380963"/>
            <a:ext cx="320188" cy="319269"/>
            <a:chOff x="3544540" y="3380963"/>
            <a:chExt cx="320188" cy="319269"/>
          </a:xfrm>
        </p:grpSpPr>
        <p:sp>
          <p:nvSpPr>
            <p:cNvPr id="16094" name="Google Shape;16094;p68"/>
            <p:cNvSpPr/>
            <p:nvPr/>
          </p:nvSpPr>
          <p:spPr>
            <a:xfrm>
              <a:off x="3636528" y="3558218"/>
              <a:ext cx="51023" cy="51049"/>
            </a:xfrm>
            <a:custGeom>
              <a:rect b="b" l="l" r="r" t="t"/>
              <a:pathLst>
                <a:path extrusionOk="0" h="1944" w="1943">
                  <a:moveTo>
                    <a:pt x="1196" y="0"/>
                  </a:moveTo>
                  <a:lnTo>
                    <a:pt x="0" y="1197"/>
                  </a:lnTo>
                  <a:cubicBezTo>
                    <a:pt x="86" y="1216"/>
                    <a:pt x="172" y="1254"/>
                    <a:pt x="239" y="1321"/>
                  </a:cubicBezTo>
                  <a:lnTo>
                    <a:pt x="622" y="1704"/>
                  </a:lnTo>
                  <a:cubicBezTo>
                    <a:pt x="689" y="1771"/>
                    <a:pt x="727" y="1857"/>
                    <a:pt x="747" y="1943"/>
                  </a:cubicBezTo>
                  <a:lnTo>
                    <a:pt x="1943" y="747"/>
                  </a:lnTo>
                  <a:cubicBezTo>
                    <a:pt x="1656" y="536"/>
                    <a:pt x="1407" y="287"/>
                    <a:pt x="119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5" name="Google Shape;16095;p68"/>
            <p:cNvSpPr/>
            <p:nvPr/>
          </p:nvSpPr>
          <p:spPr>
            <a:xfrm>
              <a:off x="3636765" y="3558454"/>
              <a:ext cx="40992" cy="50813"/>
            </a:xfrm>
            <a:custGeom>
              <a:rect b="b" l="l" r="r" t="t"/>
              <a:pathLst>
                <a:path extrusionOk="0" h="1935" w="1561">
                  <a:moveTo>
                    <a:pt x="1197" y="1"/>
                  </a:moveTo>
                  <a:lnTo>
                    <a:pt x="1" y="1197"/>
                  </a:lnTo>
                  <a:cubicBezTo>
                    <a:pt x="87" y="1207"/>
                    <a:pt x="173" y="1245"/>
                    <a:pt x="240" y="1312"/>
                  </a:cubicBezTo>
                  <a:lnTo>
                    <a:pt x="623" y="1695"/>
                  </a:lnTo>
                  <a:cubicBezTo>
                    <a:pt x="690" y="1762"/>
                    <a:pt x="728" y="1848"/>
                    <a:pt x="747" y="1934"/>
                  </a:cubicBezTo>
                  <a:lnTo>
                    <a:pt x="1197" y="1484"/>
                  </a:lnTo>
                  <a:lnTo>
                    <a:pt x="1034" y="1312"/>
                  </a:lnTo>
                  <a:lnTo>
                    <a:pt x="1015" y="1312"/>
                  </a:lnTo>
                  <a:cubicBezTo>
                    <a:pt x="910" y="1216"/>
                    <a:pt x="910" y="1063"/>
                    <a:pt x="1015" y="968"/>
                  </a:cubicBezTo>
                  <a:lnTo>
                    <a:pt x="1561" y="412"/>
                  </a:lnTo>
                  <a:cubicBezTo>
                    <a:pt x="1427" y="288"/>
                    <a:pt x="1312" y="145"/>
                    <a:pt x="1197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6" name="Google Shape;16096;p68"/>
            <p:cNvSpPr/>
            <p:nvPr/>
          </p:nvSpPr>
          <p:spPr>
            <a:xfrm>
              <a:off x="3632248" y="3380963"/>
              <a:ext cx="232480" cy="221897"/>
            </a:xfrm>
            <a:custGeom>
              <a:rect b="b" l="l" r="r" t="t"/>
              <a:pathLst>
                <a:path extrusionOk="0" h="8450" w="8853">
                  <a:moveTo>
                    <a:pt x="4639" y="0"/>
                  </a:moveTo>
                  <a:cubicBezTo>
                    <a:pt x="3537" y="0"/>
                    <a:pt x="2454" y="430"/>
                    <a:pt x="1646" y="1238"/>
                  </a:cubicBezTo>
                  <a:cubicBezTo>
                    <a:pt x="0" y="2894"/>
                    <a:pt x="0" y="5564"/>
                    <a:pt x="1646" y="7210"/>
                  </a:cubicBezTo>
                  <a:cubicBezTo>
                    <a:pt x="2452" y="8022"/>
                    <a:pt x="3532" y="8450"/>
                    <a:pt x="4631" y="8450"/>
                  </a:cubicBezTo>
                  <a:cubicBezTo>
                    <a:pt x="5176" y="8450"/>
                    <a:pt x="5726" y="8344"/>
                    <a:pt x="6250" y="8128"/>
                  </a:cubicBezTo>
                  <a:cubicBezTo>
                    <a:pt x="7829" y="7478"/>
                    <a:pt x="8853" y="5937"/>
                    <a:pt x="8853" y="4224"/>
                  </a:cubicBezTo>
                  <a:cubicBezTo>
                    <a:pt x="8853" y="2520"/>
                    <a:pt x="7829" y="980"/>
                    <a:pt x="6250" y="319"/>
                  </a:cubicBezTo>
                  <a:cubicBezTo>
                    <a:pt x="5729" y="104"/>
                    <a:pt x="5182" y="0"/>
                    <a:pt x="463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7" name="Google Shape;16097;p68"/>
            <p:cNvSpPr/>
            <p:nvPr/>
          </p:nvSpPr>
          <p:spPr>
            <a:xfrm>
              <a:off x="3627731" y="3381094"/>
              <a:ext cx="135738" cy="221792"/>
            </a:xfrm>
            <a:custGeom>
              <a:rect b="b" l="l" r="r" t="t"/>
              <a:pathLst>
                <a:path extrusionOk="0" h="8446" w="5169">
                  <a:moveTo>
                    <a:pt x="4787" y="0"/>
                  </a:moveTo>
                  <a:cubicBezTo>
                    <a:pt x="2484" y="0"/>
                    <a:pt x="574" y="1869"/>
                    <a:pt x="574" y="4219"/>
                  </a:cubicBezTo>
                  <a:cubicBezTo>
                    <a:pt x="574" y="6574"/>
                    <a:pt x="2492" y="8445"/>
                    <a:pt x="4802" y="8445"/>
                  </a:cubicBezTo>
                  <a:cubicBezTo>
                    <a:pt x="4923" y="8445"/>
                    <a:pt x="5045" y="8440"/>
                    <a:pt x="5168" y="8430"/>
                  </a:cubicBezTo>
                  <a:cubicBezTo>
                    <a:pt x="4173" y="8344"/>
                    <a:pt x="3244" y="7913"/>
                    <a:pt x="2546" y="7205"/>
                  </a:cubicBezTo>
                  <a:cubicBezTo>
                    <a:pt x="0" y="4669"/>
                    <a:pt x="1589" y="314"/>
                    <a:pt x="5168" y="17"/>
                  </a:cubicBezTo>
                  <a:cubicBezTo>
                    <a:pt x="5040" y="6"/>
                    <a:pt x="4913" y="0"/>
                    <a:pt x="478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8" name="Google Shape;16098;p68"/>
            <p:cNvSpPr/>
            <p:nvPr/>
          </p:nvSpPr>
          <p:spPr>
            <a:xfrm>
              <a:off x="3664154" y="3402050"/>
              <a:ext cx="188258" cy="179723"/>
            </a:xfrm>
            <a:custGeom>
              <a:rect b="b" l="l" r="r" t="t"/>
              <a:pathLst>
                <a:path extrusionOk="0" h="6844" w="7169">
                  <a:moveTo>
                    <a:pt x="3443" y="0"/>
                  </a:moveTo>
                  <a:cubicBezTo>
                    <a:pt x="1686" y="0"/>
                    <a:pt x="1" y="1362"/>
                    <a:pt x="1" y="3421"/>
                  </a:cubicBezTo>
                  <a:cubicBezTo>
                    <a:pt x="1" y="4809"/>
                    <a:pt x="833" y="6053"/>
                    <a:pt x="2106" y="6579"/>
                  </a:cubicBezTo>
                  <a:cubicBezTo>
                    <a:pt x="2532" y="6757"/>
                    <a:pt x="2978" y="6843"/>
                    <a:pt x="3419" y="6843"/>
                  </a:cubicBezTo>
                  <a:cubicBezTo>
                    <a:pt x="4308" y="6843"/>
                    <a:pt x="5180" y="6494"/>
                    <a:pt x="5839" y="5842"/>
                  </a:cubicBezTo>
                  <a:cubicBezTo>
                    <a:pt x="7169" y="4502"/>
                    <a:pt x="7169" y="2339"/>
                    <a:pt x="5839" y="1009"/>
                  </a:cubicBezTo>
                  <a:cubicBezTo>
                    <a:pt x="5142" y="312"/>
                    <a:pt x="4284" y="0"/>
                    <a:pt x="3443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9" name="Google Shape;16099;p68"/>
            <p:cNvSpPr/>
            <p:nvPr/>
          </p:nvSpPr>
          <p:spPr>
            <a:xfrm>
              <a:off x="3656381" y="3402102"/>
              <a:ext cx="107088" cy="179540"/>
            </a:xfrm>
            <a:custGeom>
              <a:rect b="b" l="l" r="r" t="t"/>
              <a:pathLst>
                <a:path extrusionOk="0" h="6837" w="4078">
                  <a:moveTo>
                    <a:pt x="3703" y="1"/>
                  </a:moveTo>
                  <a:cubicBezTo>
                    <a:pt x="1844" y="1"/>
                    <a:pt x="287" y="1516"/>
                    <a:pt x="287" y="3419"/>
                  </a:cubicBezTo>
                  <a:cubicBezTo>
                    <a:pt x="287" y="5330"/>
                    <a:pt x="1843" y="6837"/>
                    <a:pt x="3701" y="6837"/>
                  </a:cubicBezTo>
                  <a:cubicBezTo>
                    <a:pt x="3825" y="6837"/>
                    <a:pt x="3951" y="6830"/>
                    <a:pt x="4077" y="6816"/>
                  </a:cubicBezTo>
                  <a:cubicBezTo>
                    <a:pt x="3302" y="6740"/>
                    <a:pt x="2584" y="6395"/>
                    <a:pt x="2029" y="5840"/>
                  </a:cubicBezTo>
                  <a:cubicBezTo>
                    <a:pt x="0" y="3811"/>
                    <a:pt x="1225" y="328"/>
                    <a:pt x="4077" y="21"/>
                  </a:cubicBezTo>
                  <a:cubicBezTo>
                    <a:pt x="3951" y="8"/>
                    <a:pt x="3826" y="1"/>
                    <a:pt x="370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0" name="Google Shape;16100;p68"/>
            <p:cNvSpPr/>
            <p:nvPr/>
          </p:nvSpPr>
          <p:spPr>
            <a:xfrm>
              <a:off x="3729252" y="3437579"/>
              <a:ext cx="49290" cy="49027"/>
            </a:xfrm>
            <a:custGeom>
              <a:rect b="b" l="l" r="r" t="t"/>
              <a:pathLst>
                <a:path extrusionOk="0" h="1867" w="1877">
                  <a:moveTo>
                    <a:pt x="938" y="1"/>
                  </a:moveTo>
                  <a:cubicBezTo>
                    <a:pt x="422" y="1"/>
                    <a:pt x="0" y="422"/>
                    <a:pt x="0" y="939"/>
                  </a:cubicBezTo>
                  <a:cubicBezTo>
                    <a:pt x="0" y="1455"/>
                    <a:pt x="422" y="1867"/>
                    <a:pt x="938" y="1867"/>
                  </a:cubicBezTo>
                  <a:cubicBezTo>
                    <a:pt x="1455" y="1867"/>
                    <a:pt x="1876" y="1455"/>
                    <a:pt x="1876" y="939"/>
                  </a:cubicBezTo>
                  <a:cubicBezTo>
                    <a:pt x="1876" y="422"/>
                    <a:pt x="1455" y="1"/>
                    <a:pt x="93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1" name="Google Shape;16101;p68"/>
            <p:cNvSpPr/>
            <p:nvPr/>
          </p:nvSpPr>
          <p:spPr>
            <a:xfrm>
              <a:off x="3729252" y="3437658"/>
              <a:ext cx="34217" cy="49132"/>
            </a:xfrm>
            <a:custGeom>
              <a:rect b="b" l="l" r="r" t="t"/>
              <a:pathLst>
                <a:path extrusionOk="0" h="1871" w="1303">
                  <a:moveTo>
                    <a:pt x="940" y="0"/>
                  </a:moveTo>
                  <a:cubicBezTo>
                    <a:pt x="446" y="0"/>
                    <a:pt x="0" y="397"/>
                    <a:pt x="0" y="936"/>
                  </a:cubicBezTo>
                  <a:cubicBezTo>
                    <a:pt x="0" y="1474"/>
                    <a:pt x="446" y="1871"/>
                    <a:pt x="940" y="1871"/>
                  </a:cubicBezTo>
                  <a:cubicBezTo>
                    <a:pt x="1059" y="1871"/>
                    <a:pt x="1182" y="1847"/>
                    <a:pt x="1302" y="1797"/>
                  </a:cubicBezTo>
                  <a:cubicBezTo>
                    <a:pt x="958" y="1644"/>
                    <a:pt x="737" y="1309"/>
                    <a:pt x="737" y="936"/>
                  </a:cubicBezTo>
                  <a:cubicBezTo>
                    <a:pt x="737" y="562"/>
                    <a:pt x="958" y="218"/>
                    <a:pt x="1302" y="74"/>
                  </a:cubicBezTo>
                  <a:cubicBezTo>
                    <a:pt x="1182" y="24"/>
                    <a:pt x="1059" y="0"/>
                    <a:pt x="94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2" name="Google Shape;16102;p68"/>
            <p:cNvSpPr/>
            <p:nvPr/>
          </p:nvSpPr>
          <p:spPr>
            <a:xfrm>
              <a:off x="3713680" y="3486581"/>
              <a:ext cx="80434" cy="51548"/>
            </a:xfrm>
            <a:custGeom>
              <a:rect b="b" l="l" r="r" t="t"/>
              <a:pathLst>
                <a:path extrusionOk="0" h="1963" w="3063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2890" y="1963"/>
                  </a:lnTo>
                  <a:cubicBezTo>
                    <a:pt x="2986" y="1963"/>
                    <a:pt x="3063" y="1886"/>
                    <a:pt x="3063" y="1790"/>
                  </a:cubicBezTo>
                  <a:lnTo>
                    <a:pt x="3063" y="1006"/>
                  </a:lnTo>
                  <a:cubicBezTo>
                    <a:pt x="3063" y="451"/>
                    <a:pt x="2613" y="10"/>
                    <a:pt x="205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3" name="Google Shape;16103;p68"/>
            <p:cNvSpPr/>
            <p:nvPr/>
          </p:nvSpPr>
          <p:spPr>
            <a:xfrm>
              <a:off x="3713680" y="3486581"/>
              <a:ext cx="45745" cy="51548"/>
            </a:xfrm>
            <a:custGeom>
              <a:rect b="b" l="l" r="r" t="t"/>
              <a:pathLst>
                <a:path extrusionOk="0" h="1963" w="1742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909" y="1963"/>
                  </a:lnTo>
                  <a:cubicBezTo>
                    <a:pt x="814" y="1963"/>
                    <a:pt x="737" y="1886"/>
                    <a:pt x="737" y="1790"/>
                  </a:cubicBezTo>
                  <a:lnTo>
                    <a:pt x="737" y="1006"/>
                  </a:lnTo>
                  <a:cubicBezTo>
                    <a:pt x="737" y="451"/>
                    <a:pt x="1187" y="10"/>
                    <a:pt x="174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4" name="Google Shape;16104;p68"/>
            <p:cNvSpPr/>
            <p:nvPr/>
          </p:nvSpPr>
          <p:spPr>
            <a:xfrm>
              <a:off x="3728990" y="3507274"/>
              <a:ext cx="9847" cy="30856"/>
            </a:xfrm>
            <a:custGeom>
              <a:rect b="b" l="l" r="r" t="t"/>
              <a:pathLst>
                <a:path extrusionOk="0" h="1175" w="375">
                  <a:moveTo>
                    <a:pt x="188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5" name="Google Shape;16105;p68"/>
            <p:cNvSpPr/>
            <p:nvPr/>
          </p:nvSpPr>
          <p:spPr>
            <a:xfrm>
              <a:off x="3768958" y="3507274"/>
              <a:ext cx="9821" cy="30856"/>
            </a:xfrm>
            <a:custGeom>
              <a:rect b="b" l="l" r="r" t="t"/>
              <a:pathLst>
                <a:path extrusionOk="0" h="1175" w="374">
                  <a:moveTo>
                    <a:pt x="187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6" name="Google Shape;16106;p68"/>
            <p:cNvSpPr/>
            <p:nvPr/>
          </p:nvSpPr>
          <p:spPr>
            <a:xfrm>
              <a:off x="3544540" y="3586342"/>
              <a:ext cx="116384" cy="113890"/>
            </a:xfrm>
            <a:custGeom>
              <a:rect b="b" l="l" r="r" t="t"/>
              <a:pathLst>
                <a:path extrusionOk="0" h="4337" w="4432">
                  <a:moveTo>
                    <a:pt x="3517" y="0"/>
                  </a:moveTo>
                  <a:cubicBezTo>
                    <a:pt x="3391" y="0"/>
                    <a:pt x="3265" y="48"/>
                    <a:pt x="3168" y="145"/>
                  </a:cubicBezTo>
                  <a:lnTo>
                    <a:pt x="192" y="3121"/>
                  </a:lnTo>
                  <a:cubicBezTo>
                    <a:pt x="0" y="3313"/>
                    <a:pt x="0" y="3619"/>
                    <a:pt x="192" y="3810"/>
                  </a:cubicBezTo>
                  <a:lnTo>
                    <a:pt x="575" y="4193"/>
                  </a:lnTo>
                  <a:cubicBezTo>
                    <a:pt x="670" y="4289"/>
                    <a:pt x="795" y="4337"/>
                    <a:pt x="919" y="4337"/>
                  </a:cubicBezTo>
                  <a:cubicBezTo>
                    <a:pt x="1043" y="4337"/>
                    <a:pt x="1168" y="4289"/>
                    <a:pt x="1264" y="4193"/>
                  </a:cubicBezTo>
                  <a:lnTo>
                    <a:pt x="4240" y="1207"/>
                  </a:lnTo>
                  <a:cubicBezTo>
                    <a:pt x="4431" y="1016"/>
                    <a:pt x="4431" y="709"/>
                    <a:pt x="4240" y="528"/>
                  </a:cubicBezTo>
                  <a:lnTo>
                    <a:pt x="3857" y="135"/>
                  </a:lnTo>
                  <a:cubicBezTo>
                    <a:pt x="3763" y="45"/>
                    <a:pt x="3640" y="0"/>
                    <a:pt x="351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7" name="Google Shape;16107;p68"/>
            <p:cNvSpPr/>
            <p:nvPr/>
          </p:nvSpPr>
          <p:spPr>
            <a:xfrm>
              <a:off x="3544540" y="3586369"/>
              <a:ext cx="101810" cy="113863"/>
            </a:xfrm>
            <a:custGeom>
              <a:rect b="b" l="l" r="r" t="t"/>
              <a:pathLst>
                <a:path extrusionOk="0" h="4336" w="3877">
                  <a:moveTo>
                    <a:pt x="3513" y="0"/>
                  </a:moveTo>
                  <a:cubicBezTo>
                    <a:pt x="3388" y="0"/>
                    <a:pt x="3264" y="48"/>
                    <a:pt x="3168" y="144"/>
                  </a:cubicBezTo>
                  <a:lnTo>
                    <a:pt x="192" y="3120"/>
                  </a:lnTo>
                  <a:cubicBezTo>
                    <a:pt x="0" y="3312"/>
                    <a:pt x="0" y="3618"/>
                    <a:pt x="192" y="3809"/>
                  </a:cubicBezTo>
                  <a:lnTo>
                    <a:pt x="575" y="4192"/>
                  </a:lnTo>
                  <a:cubicBezTo>
                    <a:pt x="670" y="4288"/>
                    <a:pt x="795" y="4336"/>
                    <a:pt x="919" y="4336"/>
                  </a:cubicBezTo>
                  <a:cubicBezTo>
                    <a:pt x="1043" y="4336"/>
                    <a:pt x="1168" y="4288"/>
                    <a:pt x="1264" y="4192"/>
                  </a:cubicBezTo>
                  <a:lnTo>
                    <a:pt x="1283" y="4163"/>
                  </a:lnTo>
                  <a:lnTo>
                    <a:pt x="919" y="3809"/>
                  </a:lnTo>
                  <a:cubicBezTo>
                    <a:pt x="728" y="3618"/>
                    <a:pt x="728" y="3312"/>
                    <a:pt x="919" y="3120"/>
                  </a:cubicBezTo>
                  <a:lnTo>
                    <a:pt x="3876" y="163"/>
                  </a:lnTo>
                  <a:lnTo>
                    <a:pt x="3857" y="144"/>
                  </a:lnTo>
                  <a:cubicBezTo>
                    <a:pt x="3761" y="48"/>
                    <a:pt x="3637" y="0"/>
                    <a:pt x="35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8" name="Google Shape;16108;p68"/>
            <p:cNvSpPr/>
            <p:nvPr/>
          </p:nvSpPr>
          <p:spPr>
            <a:xfrm>
              <a:off x="3618409" y="3586106"/>
              <a:ext cx="42515" cy="41491"/>
            </a:xfrm>
            <a:custGeom>
              <a:rect b="b" l="l" r="r" t="t"/>
              <a:pathLst>
                <a:path extrusionOk="0" h="1580" w="1619">
                  <a:moveTo>
                    <a:pt x="700" y="1"/>
                  </a:moveTo>
                  <a:cubicBezTo>
                    <a:pt x="575" y="1"/>
                    <a:pt x="451" y="49"/>
                    <a:pt x="355" y="144"/>
                  </a:cubicBezTo>
                  <a:lnTo>
                    <a:pt x="1" y="508"/>
                  </a:lnTo>
                  <a:lnTo>
                    <a:pt x="1073" y="1580"/>
                  </a:lnTo>
                  <a:lnTo>
                    <a:pt x="1437" y="1226"/>
                  </a:lnTo>
                  <a:cubicBezTo>
                    <a:pt x="1618" y="1034"/>
                    <a:pt x="1618" y="728"/>
                    <a:pt x="1437" y="537"/>
                  </a:cubicBezTo>
                  <a:lnTo>
                    <a:pt x="1044" y="144"/>
                  </a:lnTo>
                  <a:cubicBezTo>
                    <a:pt x="948" y="49"/>
                    <a:pt x="824" y="1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9" name="Google Shape;16109;p68"/>
            <p:cNvSpPr/>
            <p:nvPr/>
          </p:nvSpPr>
          <p:spPr>
            <a:xfrm>
              <a:off x="3618409" y="3586106"/>
              <a:ext cx="27941" cy="22899"/>
            </a:xfrm>
            <a:custGeom>
              <a:rect b="b" l="l" r="r" t="t"/>
              <a:pathLst>
                <a:path extrusionOk="0" h="872" w="1064">
                  <a:moveTo>
                    <a:pt x="652" y="1"/>
                  </a:moveTo>
                  <a:lnTo>
                    <a:pt x="604" y="10"/>
                  </a:lnTo>
                  <a:cubicBezTo>
                    <a:pt x="508" y="29"/>
                    <a:pt x="422" y="77"/>
                    <a:pt x="355" y="144"/>
                  </a:cubicBezTo>
                  <a:lnTo>
                    <a:pt x="87" y="412"/>
                  </a:lnTo>
                  <a:lnTo>
                    <a:pt x="1" y="498"/>
                  </a:lnTo>
                  <a:lnTo>
                    <a:pt x="374" y="872"/>
                  </a:lnTo>
                  <a:lnTo>
                    <a:pt x="1063" y="173"/>
                  </a:lnTo>
                  <a:lnTo>
                    <a:pt x="1044" y="144"/>
                  </a:lnTo>
                  <a:lnTo>
                    <a:pt x="1015" y="116"/>
                  </a:lnTo>
                  <a:lnTo>
                    <a:pt x="996" y="106"/>
                  </a:lnTo>
                  <a:cubicBezTo>
                    <a:pt x="910" y="39"/>
                    <a:pt x="805" y="10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10" name="Google Shape;16110;p68"/>
          <p:cNvGrpSpPr/>
          <p:nvPr/>
        </p:nvGrpSpPr>
        <p:grpSpPr>
          <a:xfrm>
            <a:off x="3944637" y="3354834"/>
            <a:ext cx="415696" cy="371605"/>
            <a:chOff x="3944637" y="3354834"/>
            <a:chExt cx="415696" cy="371605"/>
          </a:xfrm>
        </p:grpSpPr>
        <p:sp>
          <p:nvSpPr>
            <p:cNvPr id="16111" name="Google Shape;16111;p68"/>
            <p:cNvSpPr/>
            <p:nvPr/>
          </p:nvSpPr>
          <p:spPr>
            <a:xfrm>
              <a:off x="4069031" y="3391598"/>
              <a:ext cx="126941" cy="126941"/>
            </a:xfrm>
            <a:custGeom>
              <a:rect b="b" l="l" r="r" t="t"/>
              <a:pathLst>
                <a:path extrusionOk="0" h="4834" w="4834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2" name="Google Shape;16112;p68"/>
            <p:cNvSpPr/>
            <p:nvPr/>
          </p:nvSpPr>
          <p:spPr>
            <a:xfrm>
              <a:off x="4068768" y="3391546"/>
              <a:ext cx="71926" cy="126731"/>
            </a:xfrm>
            <a:custGeom>
              <a:rect b="b" l="l" r="r" t="t"/>
              <a:pathLst>
                <a:path extrusionOk="0" h="4826" w="2739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3" name="Google Shape;16113;p68"/>
            <p:cNvSpPr/>
            <p:nvPr/>
          </p:nvSpPr>
          <p:spPr>
            <a:xfrm>
              <a:off x="4089382" y="3411950"/>
              <a:ext cx="86238" cy="86238"/>
            </a:xfrm>
            <a:custGeom>
              <a:rect b="b" l="l" r="r" t="t"/>
              <a:pathLst>
                <a:path extrusionOk="0" h="3284" w="3284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4" name="Google Shape;16114;p68"/>
            <p:cNvSpPr/>
            <p:nvPr/>
          </p:nvSpPr>
          <p:spPr>
            <a:xfrm>
              <a:off x="4088909" y="3411792"/>
              <a:ext cx="51785" cy="86212"/>
            </a:xfrm>
            <a:custGeom>
              <a:rect b="b" l="l" r="r" t="t"/>
              <a:pathLst>
                <a:path extrusionOk="0" h="3283" w="1972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5" name="Google Shape;16115;p68"/>
            <p:cNvSpPr/>
            <p:nvPr/>
          </p:nvSpPr>
          <p:spPr>
            <a:xfrm>
              <a:off x="4114776" y="3426025"/>
              <a:ext cx="34453" cy="59085"/>
            </a:xfrm>
            <a:custGeom>
              <a:rect b="b" l="l" r="r" t="t"/>
              <a:pathLst>
                <a:path extrusionOk="0" h="2250" w="1312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6" name="Google Shape;16116;p68"/>
            <p:cNvSpPr/>
            <p:nvPr/>
          </p:nvSpPr>
          <p:spPr>
            <a:xfrm>
              <a:off x="4167296" y="3354913"/>
              <a:ext cx="126941" cy="126678"/>
            </a:xfrm>
            <a:custGeom>
              <a:rect b="b" l="l" r="r" t="t"/>
              <a:pathLst>
                <a:path extrusionOk="0" h="4824" w="4834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7" name="Google Shape;16117;p68"/>
            <p:cNvSpPr/>
            <p:nvPr/>
          </p:nvSpPr>
          <p:spPr>
            <a:xfrm>
              <a:off x="4167033" y="3354834"/>
              <a:ext cx="71926" cy="126757"/>
            </a:xfrm>
            <a:custGeom>
              <a:rect b="b" l="l" r="r" t="t"/>
              <a:pathLst>
                <a:path extrusionOk="0" h="4827" w="2739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8" name="Google Shape;16118;p68"/>
            <p:cNvSpPr/>
            <p:nvPr/>
          </p:nvSpPr>
          <p:spPr>
            <a:xfrm>
              <a:off x="4187647" y="3375264"/>
              <a:ext cx="86238" cy="86212"/>
            </a:xfrm>
            <a:custGeom>
              <a:rect b="b" l="l" r="r" t="t"/>
              <a:pathLst>
                <a:path extrusionOk="0" h="3283" w="3284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9" name="Google Shape;16119;p68"/>
            <p:cNvSpPr/>
            <p:nvPr/>
          </p:nvSpPr>
          <p:spPr>
            <a:xfrm>
              <a:off x="4187174" y="3375107"/>
              <a:ext cx="51785" cy="86212"/>
            </a:xfrm>
            <a:custGeom>
              <a:rect b="b" l="l" r="r" t="t"/>
              <a:pathLst>
                <a:path extrusionOk="0" h="3283" w="1972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0" name="Google Shape;16120;p68"/>
            <p:cNvSpPr/>
            <p:nvPr/>
          </p:nvSpPr>
          <p:spPr>
            <a:xfrm>
              <a:off x="4213040" y="3389340"/>
              <a:ext cx="34453" cy="59085"/>
            </a:xfrm>
            <a:custGeom>
              <a:rect b="b" l="l" r="r" t="t"/>
              <a:pathLst>
                <a:path extrusionOk="0" h="2250" w="1312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1" name="Google Shape;16121;p68"/>
            <p:cNvSpPr/>
            <p:nvPr/>
          </p:nvSpPr>
          <p:spPr>
            <a:xfrm>
              <a:off x="3944637" y="3566017"/>
              <a:ext cx="142513" cy="160422"/>
            </a:xfrm>
            <a:custGeom>
              <a:rect b="b" l="l" r="r" t="t"/>
              <a:pathLst>
                <a:path extrusionOk="0" h="6109" w="5427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2" name="Google Shape;16122;p68"/>
            <p:cNvSpPr/>
            <p:nvPr/>
          </p:nvSpPr>
          <p:spPr>
            <a:xfrm>
              <a:off x="3983843" y="3674313"/>
              <a:ext cx="103307" cy="52126"/>
            </a:xfrm>
            <a:custGeom>
              <a:rect b="b" l="l" r="r" t="t"/>
              <a:pathLst>
                <a:path extrusionOk="0" h="1985" w="3934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3" name="Google Shape;16123;p68"/>
            <p:cNvSpPr/>
            <p:nvPr/>
          </p:nvSpPr>
          <p:spPr>
            <a:xfrm>
              <a:off x="4082843" y="3493513"/>
              <a:ext cx="277489" cy="171294"/>
            </a:xfrm>
            <a:custGeom>
              <a:rect b="b" l="l" r="r" t="t"/>
              <a:pathLst>
                <a:path extrusionOk="0" h="6523" w="10567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4" name="Google Shape;16124;p68"/>
            <p:cNvSpPr/>
            <p:nvPr/>
          </p:nvSpPr>
          <p:spPr>
            <a:xfrm>
              <a:off x="4082843" y="3558454"/>
              <a:ext cx="56328" cy="106353"/>
            </a:xfrm>
            <a:custGeom>
              <a:rect b="b" l="l" r="r" t="t"/>
              <a:pathLst>
                <a:path extrusionOk="0" h="4050" w="2145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5" name="Google Shape;16125;p68"/>
            <p:cNvSpPr/>
            <p:nvPr/>
          </p:nvSpPr>
          <p:spPr>
            <a:xfrm>
              <a:off x="4155977" y="3543880"/>
              <a:ext cx="79962" cy="50944"/>
            </a:xfrm>
            <a:custGeom>
              <a:rect b="b" l="l" r="r" t="t"/>
              <a:pathLst>
                <a:path extrusionOk="0" h="1940" w="3045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6" name="Google Shape;16126;p68"/>
            <p:cNvSpPr/>
            <p:nvPr/>
          </p:nvSpPr>
          <p:spPr>
            <a:xfrm>
              <a:off x="4038359" y="3553701"/>
              <a:ext cx="86500" cy="139756"/>
            </a:xfrm>
            <a:custGeom>
              <a:rect b="b" l="l" r="r" t="t"/>
              <a:pathLst>
                <a:path extrusionOk="0" h="5322" w="3294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7" name="Google Shape;16127;p68"/>
            <p:cNvSpPr/>
            <p:nvPr/>
          </p:nvSpPr>
          <p:spPr>
            <a:xfrm>
              <a:off x="4078826" y="3658741"/>
              <a:ext cx="46034" cy="34716"/>
            </a:xfrm>
            <a:custGeom>
              <a:rect b="b" l="l" r="r" t="t"/>
              <a:pathLst>
                <a:path extrusionOk="0" h="1322" w="1753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28" name="Google Shape;16128;p68"/>
          <p:cNvGrpSpPr/>
          <p:nvPr/>
        </p:nvGrpSpPr>
        <p:grpSpPr>
          <a:xfrm>
            <a:off x="1314619" y="3821527"/>
            <a:ext cx="346317" cy="332136"/>
            <a:chOff x="1314619" y="3821527"/>
            <a:chExt cx="346317" cy="332136"/>
          </a:xfrm>
        </p:grpSpPr>
        <p:sp>
          <p:nvSpPr>
            <p:cNvPr id="16129" name="Google Shape;16129;p68"/>
            <p:cNvSpPr/>
            <p:nvPr/>
          </p:nvSpPr>
          <p:spPr>
            <a:xfrm>
              <a:off x="1426198" y="4020893"/>
              <a:ext cx="9060" cy="19117"/>
            </a:xfrm>
            <a:custGeom>
              <a:rect b="b" l="l" r="r" t="t"/>
              <a:pathLst>
                <a:path extrusionOk="0" h="728" w="345">
                  <a:moveTo>
                    <a:pt x="307" y="0"/>
                  </a:moveTo>
                  <a:lnTo>
                    <a:pt x="0" y="306"/>
                  </a:lnTo>
                  <a:cubicBezTo>
                    <a:pt x="96" y="450"/>
                    <a:pt x="220" y="594"/>
                    <a:pt x="345" y="728"/>
                  </a:cubicBezTo>
                  <a:cubicBezTo>
                    <a:pt x="316" y="479"/>
                    <a:pt x="297" y="239"/>
                    <a:pt x="307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0" name="Google Shape;16130;p68"/>
            <p:cNvSpPr/>
            <p:nvPr/>
          </p:nvSpPr>
          <p:spPr>
            <a:xfrm>
              <a:off x="1435231" y="3843218"/>
              <a:ext cx="225705" cy="237495"/>
            </a:xfrm>
            <a:custGeom>
              <a:rect b="b" l="l" r="r" t="t"/>
              <a:pathLst>
                <a:path extrusionOk="0" h="9044" w="8595">
                  <a:moveTo>
                    <a:pt x="7494" y="0"/>
                  </a:moveTo>
                  <a:cubicBezTo>
                    <a:pt x="7494" y="0"/>
                    <a:pt x="7810" y="2106"/>
                    <a:pt x="6700" y="3206"/>
                  </a:cubicBezTo>
                  <a:lnTo>
                    <a:pt x="3207" y="6709"/>
                  </a:lnTo>
                  <a:cubicBezTo>
                    <a:pt x="2508" y="7408"/>
                    <a:pt x="1403" y="7536"/>
                    <a:pt x="690" y="7536"/>
                  </a:cubicBezTo>
                  <a:cubicBezTo>
                    <a:pt x="281" y="7536"/>
                    <a:pt x="1" y="7494"/>
                    <a:pt x="1" y="7494"/>
                  </a:cubicBezTo>
                  <a:lnTo>
                    <a:pt x="1" y="7494"/>
                  </a:lnTo>
                  <a:cubicBezTo>
                    <a:pt x="345" y="7838"/>
                    <a:pt x="776" y="8087"/>
                    <a:pt x="1245" y="8221"/>
                  </a:cubicBezTo>
                  <a:lnTo>
                    <a:pt x="2068" y="9044"/>
                  </a:lnTo>
                  <a:cubicBezTo>
                    <a:pt x="2767" y="8594"/>
                    <a:pt x="3408" y="8077"/>
                    <a:pt x="4001" y="7494"/>
                  </a:cubicBezTo>
                  <a:lnTo>
                    <a:pt x="7494" y="4000"/>
                  </a:lnTo>
                  <a:cubicBezTo>
                    <a:pt x="8595" y="2890"/>
                    <a:pt x="8595" y="1101"/>
                    <a:pt x="7494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1" name="Google Shape;16131;p68"/>
            <p:cNvSpPr/>
            <p:nvPr/>
          </p:nvSpPr>
          <p:spPr>
            <a:xfrm>
              <a:off x="1414381" y="3821527"/>
              <a:ext cx="238021" cy="230195"/>
            </a:xfrm>
            <a:custGeom>
              <a:rect b="b" l="l" r="r" t="t"/>
              <a:pathLst>
                <a:path extrusionOk="0" h="8766" w="9064">
                  <a:moveTo>
                    <a:pt x="6287" y="1439"/>
                  </a:moveTo>
                  <a:cubicBezTo>
                    <a:pt x="6642" y="1439"/>
                    <a:pt x="6996" y="1573"/>
                    <a:pt x="7264" y="1840"/>
                  </a:cubicBezTo>
                  <a:cubicBezTo>
                    <a:pt x="7810" y="2386"/>
                    <a:pt x="7810" y="3266"/>
                    <a:pt x="7264" y="3802"/>
                  </a:cubicBezTo>
                  <a:lnTo>
                    <a:pt x="5513" y="5554"/>
                  </a:lnTo>
                  <a:lnTo>
                    <a:pt x="5149" y="5649"/>
                  </a:lnTo>
                  <a:lnTo>
                    <a:pt x="3867" y="7200"/>
                  </a:lnTo>
                  <a:lnTo>
                    <a:pt x="3771" y="7305"/>
                  </a:lnTo>
                  <a:cubicBezTo>
                    <a:pt x="3498" y="7573"/>
                    <a:pt x="3144" y="7707"/>
                    <a:pt x="2790" y="7707"/>
                  </a:cubicBezTo>
                  <a:cubicBezTo>
                    <a:pt x="2436" y="7707"/>
                    <a:pt x="2082" y="7573"/>
                    <a:pt x="1809" y="7305"/>
                  </a:cubicBezTo>
                  <a:cubicBezTo>
                    <a:pt x="1264" y="6760"/>
                    <a:pt x="1264" y="5879"/>
                    <a:pt x="1809" y="5343"/>
                  </a:cubicBezTo>
                  <a:lnTo>
                    <a:pt x="5302" y="1840"/>
                  </a:lnTo>
                  <a:cubicBezTo>
                    <a:pt x="5575" y="1573"/>
                    <a:pt x="5932" y="1439"/>
                    <a:pt x="6287" y="1439"/>
                  </a:cubicBezTo>
                  <a:close/>
                  <a:moveTo>
                    <a:pt x="6285" y="1"/>
                  </a:moveTo>
                  <a:cubicBezTo>
                    <a:pt x="5561" y="1"/>
                    <a:pt x="4838" y="276"/>
                    <a:pt x="4288" y="826"/>
                  </a:cubicBezTo>
                  <a:lnTo>
                    <a:pt x="795" y="4319"/>
                  </a:lnTo>
                  <a:lnTo>
                    <a:pt x="0" y="6760"/>
                  </a:lnTo>
                  <a:cubicBezTo>
                    <a:pt x="58" y="7162"/>
                    <a:pt x="211" y="7554"/>
                    <a:pt x="441" y="7889"/>
                  </a:cubicBezTo>
                  <a:lnTo>
                    <a:pt x="479" y="7851"/>
                  </a:lnTo>
                  <a:cubicBezTo>
                    <a:pt x="556" y="8023"/>
                    <a:pt x="661" y="8186"/>
                    <a:pt x="795" y="8320"/>
                  </a:cubicBezTo>
                  <a:cubicBezTo>
                    <a:pt x="1094" y="8619"/>
                    <a:pt x="1515" y="8766"/>
                    <a:pt x="1977" y="8766"/>
                  </a:cubicBezTo>
                  <a:cubicBezTo>
                    <a:pt x="2107" y="8766"/>
                    <a:pt x="2240" y="8754"/>
                    <a:pt x="2374" y="8731"/>
                  </a:cubicBezTo>
                  <a:cubicBezTo>
                    <a:pt x="3073" y="8588"/>
                    <a:pt x="3704" y="8233"/>
                    <a:pt x="4202" y="7726"/>
                  </a:cubicBezTo>
                  <a:lnTo>
                    <a:pt x="7695" y="4233"/>
                  </a:lnTo>
                  <a:cubicBezTo>
                    <a:pt x="8805" y="3132"/>
                    <a:pt x="9064" y="1601"/>
                    <a:pt x="8288" y="826"/>
                  </a:cubicBezTo>
                  <a:cubicBezTo>
                    <a:pt x="7733" y="276"/>
                    <a:pt x="7008" y="1"/>
                    <a:pt x="628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2" name="Google Shape;16132;p68"/>
            <p:cNvSpPr/>
            <p:nvPr/>
          </p:nvSpPr>
          <p:spPr>
            <a:xfrm>
              <a:off x="1536280" y="3935180"/>
              <a:ext cx="22872" cy="55330"/>
            </a:xfrm>
            <a:custGeom>
              <a:rect b="b" l="l" r="r" t="t"/>
              <a:pathLst>
                <a:path extrusionOk="0" h="2107" w="871">
                  <a:moveTo>
                    <a:pt x="153" y="1"/>
                  </a:moveTo>
                  <a:cubicBezTo>
                    <a:pt x="249" y="709"/>
                    <a:pt x="191" y="1417"/>
                    <a:pt x="0" y="2106"/>
                  </a:cubicBezTo>
                  <a:lnTo>
                    <a:pt x="871" y="1235"/>
                  </a:lnTo>
                  <a:cubicBezTo>
                    <a:pt x="747" y="766"/>
                    <a:pt x="498" y="345"/>
                    <a:pt x="153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3" name="Google Shape;16133;p68"/>
            <p:cNvSpPr/>
            <p:nvPr/>
          </p:nvSpPr>
          <p:spPr>
            <a:xfrm>
              <a:off x="1343505" y="4079453"/>
              <a:ext cx="153831" cy="74211"/>
            </a:xfrm>
            <a:custGeom>
              <a:rect b="b" l="l" r="r" t="t"/>
              <a:pathLst>
                <a:path extrusionOk="0" h="2826" w="5858">
                  <a:moveTo>
                    <a:pt x="4422" y="0"/>
                  </a:moveTo>
                  <a:lnTo>
                    <a:pt x="3216" y="1206"/>
                  </a:lnTo>
                  <a:cubicBezTo>
                    <a:pt x="2509" y="1914"/>
                    <a:pt x="1397" y="2042"/>
                    <a:pt x="683" y="2042"/>
                  </a:cubicBezTo>
                  <a:cubicBezTo>
                    <a:pt x="278" y="2042"/>
                    <a:pt x="1" y="2000"/>
                    <a:pt x="1" y="2000"/>
                  </a:cubicBezTo>
                  <a:lnTo>
                    <a:pt x="1" y="2000"/>
                  </a:lnTo>
                  <a:cubicBezTo>
                    <a:pt x="556" y="2551"/>
                    <a:pt x="1278" y="2826"/>
                    <a:pt x="2001" y="2826"/>
                  </a:cubicBezTo>
                  <a:cubicBezTo>
                    <a:pt x="2723" y="2826"/>
                    <a:pt x="3446" y="2551"/>
                    <a:pt x="4001" y="2000"/>
                  </a:cubicBezTo>
                  <a:lnTo>
                    <a:pt x="5858" y="134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4" name="Google Shape;16134;p68"/>
            <p:cNvSpPr/>
            <p:nvPr/>
          </p:nvSpPr>
          <p:spPr>
            <a:xfrm>
              <a:off x="1459627" y="4036465"/>
              <a:ext cx="84216" cy="47005"/>
            </a:xfrm>
            <a:custGeom>
              <a:rect b="b" l="l" r="r" t="t"/>
              <a:pathLst>
                <a:path extrusionOk="0" h="1790" w="3207">
                  <a:moveTo>
                    <a:pt x="3206" y="1"/>
                  </a:moveTo>
                  <a:lnTo>
                    <a:pt x="3063" y="135"/>
                  </a:lnTo>
                  <a:cubicBezTo>
                    <a:pt x="2529" y="669"/>
                    <a:pt x="1811" y="963"/>
                    <a:pt x="1068" y="963"/>
                  </a:cubicBezTo>
                  <a:cubicBezTo>
                    <a:pt x="945" y="963"/>
                    <a:pt x="822" y="955"/>
                    <a:pt x="699" y="938"/>
                  </a:cubicBezTo>
                  <a:lnTo>
                    <a:pt x="0" y="1637"/>
                  </a:lnTo>
                  <a:cubicBezTo>
                    <a:pt x="350" y="1737"/>
                    <a:pt x="711" y="1789"/>
                    <a:pt x="1071" y="1789"/>
                  </a:cubicBezTo>
                  <a:cubicBezTo>
                    <a:pt x="1193" y="1789"/>
                    <a:pt x="1315" y="1783"/>
                    <a:pt x="1436" y="1771"/>
                  </a:cubicBezTo>
                  <a:lnTo>
                    <a:pt x="3072" y="135"/>
                  </a:lnTo>
                  <a:cubicBezTo>
                    <a:pt x="3120" y="96"/>
                    <a:pt x="3158" y="48"/>
                    <a:pt x="32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5" name="Google Shape;16135;p68"/>
            <p:cNvSpPr/>
            <p:nvPr/>
          </p:nvSpPr>
          <p:spPr>
            <a:xfrm>
              <a:off x="1314619" y="3913516"/>
              <a:ext cx="239019" cy="230195"/>
            </a:xfrm>
            <a:custGeom>
              <a:rect b="b" l="l" r="r" t="t"/>
              <a:pathLst>
                <a:path extrusionOk="0" h="8766" w="9102">
                  <a:moveTo>
                    <a:pt x="6599" y="0"/>
                  </a:moveTo>
                  <a:cubicBezTo>
                    <a:pt x="5876" y="0"/>
                    <a:pt x="5154" y="275"/>
                    <a:pt x="4603" y="826"/>
                  </a:cubicBezTo>
                  <a:lnTo>
                    <a:pt x="1101" y="4319"/>
                  </a:lnTo>
                  <a:cubicBezTo>
                    <a:pt x="0" y="5419"/>
                    <a:pt x="0" y="7209"/>
                    <a:pt x="1101" y="8319"/>
                  </a:cubicBezTo>
                  <a:cubicBezTo>
                    <a:pt x="1407" y="8618"/>
                    <a:pt x="1824" y="8765"/>
                    <a:pt x="2289" y="8765"/>
                  </a:cubicBezTo>
                  <a:cubicBezTo>
                    <a:pt x="2419" y="8765"/>
                    <a:pt x="2553" y="8754"/>
                    <a:pt x="2689" y="8731"/>
                  </a:cubicBezTo>
                  <a:cubicBezTo>
                    <a:pt x="3378" y="8587"/>
                    <a:pt x="4020" y="8233"/>
                    <a:pt x="4508" y="7726"/>
                  </a:cubicBezTo>
                  <a:lnTo>
                    <a:pt x="5838" y="6396"/>
                  </a:lnTo>
                  <a:cubicBezTo>
                    <a:pt x="5838" y="6396"/>
                    <a:pt x="5687" y="6189"/>
                    <a:pt x="5304" y="6189"/>
                  </a:cubicBezTo>
                  <a:cubicBezTo>
                    <a:pt x="5267" y="6189"/>
                    <a:pt x="5228" y="6190"/>
                    <a:pt x="5187" y="6195"/>
                  </a:cubicBezTo>
                  <a:lnTo>
                    <a:pt x="4087" y="7295"/>
                  </a:lnTo>
                  <a:cubicBezTo>
                    <a:pt x="3814" y="7568"/>
                    <a:pt x="3457" y="7704"/>
                    <a:pt x="3102" y="7704"/>
                  </a:cubicBezTo>
                  <a:cubicBezTo>
                    <a:pt x="2747" y="7704"/>
                    <a:pt x="2393" y="7568"/>
                    <a:pt x="2125" y="7295"/>
                  </a:cubicBezTo>
                  <a:cubicBezTo>
                    <a:pt x="1579" y="6759"/>
                    <a:pt x="1579" y="5879"/>
                    <a:pt x="2125" y="5333"/>
                  </a:cubicBezTo>
                  <a:lnTo>
                    <a:pt x="5618" y="1840"/>
                  </a:lnTo>
                  <a:cubicBezTo>
                    <a:pt x="5884" y="1575"/>
                    <a:pt x="6235" y="1440"/>
                    <a:pt x="6588" y="1440"/>
                  </a:cubicBezTo>
                  <a:cubicBezTo>
                    <a:pt x="6922" y="1440"/>
                    <a:pt x="7257" y="1560"/>
                    <a:pt x="7522" y="1802"/>
                  </a:cubicBezTo>
                  <a:cubicBezTo>
                    <a:pt x="8068" y="2290"/>
                    <a:pt x="8135" y="3132"/>
                    <a:pt x="7666" y="3706"/>
                  </a:cubicBezTo>
                  <a:lnTo>
                    <a:pt x="9015" y="2357"/>
                  </a:lnTo>
                  <a:cubicBezTo>
                    <a:pt x="9101" y="1764"/>
                    <a:pt x="8977" y="1209"/>
                    <a:pt x="8594" y="826"/>
                  </a:cubicBezTo>
                  <a:cubicBezTo>
                    <a:pt x="8044" y="275"/>
                    <a:pt x="7321" y="0"/>
                    <a:pt x="6599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6" name="Google Shape;16136;p68"/>
            <p:cNvSpPr/>
            <p:nvPr/>
          </p:nvSpPr>
          <p:spPr>
            <a:xfrm>
              <a:off x="1450830" y="4059075"/>
              <a:ext cx="36948" cy="22400"/>
            </a:xfrm>
            <a:custGeom>
              <a:rect b="b" l="l" r="r" t="t"/>
              <a:pathLst>
                <a:path extrusionOk="0" h="853" w="1407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53"/>
                  </a:cubicBezTo>
                  <a:lnTo>
                    <a:pt x="1407" y="97"/>
                  </a:lnTo>
                  <a:cubicBezTo>
                    <a:pt x="1149" y="97"/>
                    <a:pt x="900" y="68"/>
                    <a:pt x="651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37" name="Google Shape;16137;p68"/>
          <p:cNvGrpSpPr/>
          <p:nvPr/>
        </p:nvGrpSpPr>
        <p:grpSpPr>
          <a:xfrm>
            <a:off x="1751139" y="3790934"/>
            <a:ext cx="386258" cy="380507"/>
            <a:chOff x="1751139" y="3790934"/>
            <a:chExt cx="386258" cy="380507"/>
          </a:xfrm>
        </p:grpSpPr>
        <p:sp>
          <p:nvSpPr>
            <p:cNvPr id="16138" name="Google Shape;16138;p68"/>
            <p:cNvSpPr/>
            <p:nvPr/>
          </p:nvSpPr>
          <p:spPr>
            <a:xfrm>
              <a:off x="1751139" y="3913069"/>
              <a:ext cx="195059" cy="195296"/>
            </a:xfrm>
            <a:custGeom>
              <a:rect b="b" l="l" r="r" t="t"/>
              <a:pathLst>
                <a:path extrusionOk="0" h="7437" w="7428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9" name="Google Shape;16139;p68"/>
            <p:cNvSpPr/>
            <p:nvPr/>
          </p:nvSpPr>
          <p:spPr>
            <a:xfrm>
              <a:off x="1837902" y="3913122"/>
              <a:ext cx="46979" cy="68591"/>
            </a:xfrm>
            <a:custGeom>
              <a:rect b="b" l="l" r="r" t="t"/>
              <a:pathLst>
                <a:path extrusionOk="0" h="2612" w="1789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0" name="Google Shape;16140;p68"/>
            <p:cNvSpPr/>
            <p:nvPr/>
          </p:nvSpPr>
          <p:spPr>
            <a:xfrm>
              <a:off x="1752137" y="4011597"/>
              <a:ext cx="34217" cy="60319"/>
            </a:xfrm>
            <a:custGeom>
              <a:rect b="b" l="l" r="r" t="t"/>
              <a:pathLst>
                <a:path extrusionOk="0" h="2297" w="1303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1" name="Google Shape;16141;p68"/>
            <p:cNvSpPr/>
            <p:nvPr/>
          </p:nvSpPr>
          <p:spPr>
            <a:xfrm>
              <a:off x="1813480" y="3981687"/>
              <a:ext cx="9821" cy="42751"/>
            </a:xfrm>
            <a:custGeom>
              <a:rect b="b" l="l" r="r" t="t"/>
              <a:pathLst>
                <a:path extrusionOk="0" h="1628" w="374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2" name="Google Shape;16142;p68"/>
            <p:cNvSpPr/>
            <p:nvPr/>
          </p:nvSpPr>
          <p:spPr>
            <a:xfrm>
              <a:off x="1813480" y="4059075"/>
              <a:ext cx="9821" cy="48030"/>
            </a:xfrm>
            <a:custGeom>
              <a:rect b="b" l="l" r="r" t="t"/>
              <a:pathLst>
                <a:path extrusionOk="0" h="1829" w="374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3" name="Google Shape;16143;p68"/>
            <p:cNvSpPr/>
            <p:nvPr/>
          </p:nvSpPr>
          <p:spPr>
            <a:xfrm>
              <a:off x="1939870" y="3853748"/>
              <a:ext cx="197528" cy="191042"/>
            </a:xfrm>
            <a:custGeom>
              <a:rect b="b" l="l" r="r" t="t"/>
              <a:pathLst>
                <a:path extrusionOk="0" h="7275" w="7522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4" name="Google Shape;16144;p68"/>
            <p:cNvSpPr/>
            <p:nvPr/>
          </p:nvSpPr>
          <p:spPr>
            <a:xfrm>
              <a:off x="1981098" y="3893217"/>
              <a:ext cx="29674" cy="49290"/>
            </a:xfrm>
            <a:custGeom>
              <a:rect b="b" l="l" r="r" t="t"/>
              <a:pathLst>
                <a:path extrusionOk="0" h="1877" w="113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5" name="Google Shape;16145;p68"/>
            <p:cNvSpPr/>
            <p:nvPr/>
          </p:nvSpPr>
          <p:spPr>
            <a:xfrm>
              <a:off x="1879052" y="3981687"/>
              <a:ext cx="188783" cy="189755"/>
            </a:xfrm>
            <a:custGeom>
              <a:rect b="b" l="l" r="r" t="t"/>
              <a:pathLst>
                <a:path extrusionOk="0" h="7226" w="7189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6" name="Google Shape;16146;p68"/>
            <p:cNvSpPr/>
            <p:nvPr/>
          </p:nvSpPr>
          <p:spPr>
            <a:xfrm>
              <a:off x="1878815" y="4016875"/>
              <a:ext cx="33193" cy="56564"/>
            </a:xfrm>
            <a:custGeom>
              <a:rect b="b" l="l" r="r" t="t"/>
              <a:pathLst>
                <a:path extrusionOk="0" h="2154" w="1264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7" name="Google Shape;16147;p68"/>
            <p:cNvSpPr/>
            <p:nvPr/>
          </p:nvSpPr>
          <p:spPr>
            <a:xfrm>
              <a:off x="1941130" y="3981687"/>
              <a:ext cx="8324" cy="48266"/>
            </a:xfrm>
            <a:custGeom>
              <a:rect b="b" l="l" r="r" t="t"/>
              <a:pathLst>
                <a:path extrusionOk="0" h="1838" w="317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8" name="Google Shape;16148;p68"/>
            <p:cNvSpPr/>
            <p:nvPr/>
          </p:nvSpPr>
          <p:spPr>
            <a:xfrm>
              <a:off x="1941130" y="4060598"/>
              <a:ext cx="8324" cy="47767"/>
            </a:xfrm>
            <a:custGeom>
              <a:rect b="b" l="l" r="r" t="t"/>
              <a:pathLst>
                <a:path extrusionOk="0" h="1819" w="317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9" name="Google Shape;16149;p68"/>
            <p:cNvSpPr/>
            <p:nvPr/>
          </p:nvSpPr>
          <p:spPr>
            <a:xfrm>
              <a:off x="1966261" y="4108339"/>
              <a:ext cx="44012" cy="62551"/>
            </a:xfrm>
            <a:custGeom>
              <a:rect b="b" l="l" r="r" t="t"/>
              <a:pathLst>
                <a:path extrusionOk="0" h="2382" w="1676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0" name="Google Shape;16150;p68"/>
            <p:cNvSpPr/>
            <p:nvPr/>
          </p:nvSpPr>
          <p:spPr>
            <a:xfrm>
              <a:off x="1813480" y="3790934"/>
              <a:ext cx="197738" cy="190779"/>
            </a:xfrm>
            <a:custGeom>
              <a:rect b="b" l="l" r="r" t="t"/>
              <a:pathLst>
                <a:path extrusionOk="0" h="7265" w="753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1" name="Google Shape;16151;p68"/>
            <p:cNvSpPr/>
            <p:nvPr/>
          </p:nvSpPr>
          <p:spPr>
            <a:xfrm>
              <a:off x="1813480" y="3790934"/>
              <a:ext cx="197738" cy="190779"/>
            </a:xfrm>
            <a:custGeom>
              <a:rect b="b" l="l" r="r" t="t"/>
              <a:pathLst>
                <a:path extrusionOk="0" h="7265" w="753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2" name="Google Shape;16152;p68"/>
            <p:cNvSpPr/>
            <p:nvPr/>
          </p:nvSpPr>
          <p:spPr>
            <a:xfrm>
              <a:off x="1838349" y="3791249"/>
              <a:ext cx="44012" cy="62525"/>
            </a:xfrm>
            <a:custGeom>
              <a:rect b="b" l="l" r="r" t="t"/>
              <a:pathLst>
                <a:path extrusionOk="0" h="2381" w="1676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3" name="Google Shape;16153;p68"/>
            <p:cNvSpPr/>
            <p:nvPr/>
          </p:nvSpPr>
          <p:spPr>
            <a:xfrm>
              <a:off x="1813480" y="3854772"/>
              <a:ext cx="9821" cy="126941"/>
            </a:xfrm>
            <a:custGeom>
              <a:rect b="b" l="l" r="r" t="t"/>
              <a:pathLst>
                <a:path extrusionOk="0" h="4834" w="374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4" name="Google Shape;16154;p68"/>
            <p:cNvSpPr/>
            <p:nvPr/>
          </p:nvSpPr>
          <p:spPr>
            <a:xfrm>
              <a:off x="1940894" y="3853748"/>
              <a:ext cx="8823" cy="48791"/>
            </a:xfrm>
            <a:custGeom>
              <a:rect b="b" l="l" r="r" t="t"/>
              <a:pathLst>
                <a:path extrusionOk="0" h="1858" w="336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5" name="Google Shape;16155;p68"/>
            <p:cNvSpPr/>
            <p:nvPr/>
          </p:nvSpPr>
          <p:spPr>
            <a:xfrm>
              <a:off x="1940894" y="3933184"/>
              <a:ext cx="8823" cy="48528"/>
            </a:xfrm>
            <a:custGeom>
              <a:rect b="b" l="l" r="r" t="t"/>
              <a:pathLst>
                <a:path extrusionOk="0" h="1848" w="336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56" name="Google Shape;16156;p68"/>
          <p:cNvGrpSpPr/>
          <p:nvPr/>
        </p:nvGrpSpPr>
        <p:grpSpPr>
          <a:xfrm>
            <a:off x="2189681" y="3821606"/>
            <a:ext cx="395607" cy="318928"/>
            <a:chOff x="2189681" y="3821606"/>
            <a:chExt cx="395607" cy="318928"/>
          </a:xfrm>
        </p:grpSpPr>
        <p:sp>
          <p:nvSpPr>
            <p:cNvPr id="16157" name="Google Shape;16157;p68"/>
            <p:cNvSpPr/>
            <p:nvPr/>
          </p:nvSpPr>
          <p:spPr>
            <a:xfrm>
              <a:off x="2189681" y="3846973"/>
              <a:ext cx="395607" cy="293561"/>
            </a:xfrm>
            <a:custGeom>
              <a:rect b="b" l="l" r="r" t="t"/>
              <a:pathLst>
                <a:path extrusionOk="0" h="11179" w="15065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0451"/>
                  </a:lnTo>
                  <a:cubicBezTo>
                    <a:pt x="1" y="10853"/>
                    <a:pt x="326" y="11179"/>
                    <a:pt x="728" y="11179"/>
                  </a:cubicBezTo>
                  <a:lnTo>
                    <a:pt x="14337" y="11179"/>
                  </a:lnTo>
                  <a:cubicBezTo>
                    <a:pt x="14739" y="11179"/>
                    <a:pt x="15064" y="10853"/>
                    <a:pt x="15064" y="10451"/>
                  </a:cubicBez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8" name="Google Shape;16158;p68"/>
            <p:cNvSpPr/>
            <p:nvPr/>
          </p:nvSpPr>
          <p:spPr>
            <a:xfrm>
              <a:off x="2189681" y="3846973"/>
              <a:ext cx="395607" cy="38235"/>
            </a:xfrm>
            <a:custGeom>
              <a:rect b="b" l="l" r="r" t="t"/>
              <a:pathLst>
                <a:path extrusionOk="0" h="1456" w="15065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455"/>
                  </a:lnTo>
                  <a:lnTo>
                    <a:pt x="15064" y="1455"/>
                  </a:ln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9" name="Google Shape;16159;p68"/>
            <p:cNvSpPr/>
            <p:nvPr/>
          </p:nvSpPr>
          <p:spPr>
            <a:xfrm>
              <a:off x="2215075" y="3847235"/>
              <a:ext cx="51286" cy="25393"/>
            </a:xfrm>
            <a:custGeom>
              <a:rect b="b" l="l" r="r" t="t"/>
              <a:pathLst>
                <a:path extrusionOk="0" h="967" w="1953">
                  <a:moveTo>
                    <a:pt x="10" y="0"/>
                  </a:moveTo>
                  <a:lnTo>
                    <a:pt x="10" y="239"/>
                  </a:lnTo>
                  <a:cubicBezTo>
                    <a:pt x="0" y="641"/>
                    <a:pt x="335" y="967"/>
                    <a:pt x="737" y="967"/>
                  </a:cubicBezTo>
                  <a:lnTo>
                    <a:pt x="1225" y="967"/>
                  </a:lnTo>
                  <a:cubicBezTo>
                    <a:pt x="1627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0" name="Google Shape;16160;p68"/>
            <p:cNvSpPr/>
            <p:nvPr/>
          </p:nvSpPr>
          <p:spPr>
            <a:xfrm>
              <a:off x="2508609" y="3847235"/>
              <a:ext cx="51286" cy="25393"/>
            </a:xfrm>
            <a:custGeom>
              <a:rect b="b" l="l" r="r" t="t"/>
              <a:pathLst>
                <a:path extrusionOk="0" h="967" w="1953">
                  <a:moveTo>
                    <a:pt x="10" y="0"/>
                  </a:moveTo>
                  <a:lnTo>
                    <a:pt x="10" y="239"/>
                  </a:lnTo>
                  <a:cubicBezTo>
                    <a:pt x="1" y="641"/>
                    <a:pt x="336" y="967"/>
                    <a:pt x="737" y="967"/>
                  </a:cubicBezTo>
                  <a:lnTo>
                    <a:pt x="1226" y="967"/>
                  </a:lnTo>
                  <a:cubicBezTo>
                    <a:pt x="1628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1" name="Google Shape;16161;p68"/>
            <p:cNvSpPr/>
            <p:nvPr/>
          </p:nvSpPr>
          <p:spPr>
            <a:xfrm>
              <a:off x="2228152" y="3821606"/>
              <a:ext cx="25393" cy="38208"/>
            </a:xfrm>
            <a:custGeom>
              <a:rect b="b" l="l" r="r" t="t"/>
              <a:pathLst>
                <a:path extrusionOk="0" h="1455" w="967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7" y="1455"/>
                  </a:lnTo>
                  <a:cubicBezTo>
                    <a:pt x="861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2" name="Google Shape;16162;p68"/>
            <p:cNvSpPr/>
            <p:nvPr/>
          </p:nvSpPr>
          <p:spPr>
            <a:xfrm>
              <a:off x="2228152" y="3821842"/>
              <a:ext cx="25393" cy="18881"/>
            </a:xfrm>
            <a:custGeom>
              <a:rect b="b" l="l" r="r" t="t"/>
              <a:pathLst>
                <a:path extrusionOk="0" h="719" w="967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7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3" name="Google Shape;16163;p68"/>
            <p:cNvSpPr/>
            <p:nvPr/>
          </p:nvSpPr>
          <p:spPr>
            <a:xfrm>
              <a:off x="2521686" y="3821606"/>
              <a:ext cx="25393" cy="38208"/>
            </a:xfrm>
            <a:custGeom>
              <a:rect b="b" l="l" r="r" t="t"/>
              <a:pathLst>
                <a:path extrusionOk="0" h="1455" w="967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8" y="1455"/>
                  </a:lnTo>
                  <a:cubicBezTo>
                    <a:pt x="862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4" name="Google Shape;16164;p68"/>
            <p:cNvSpPr/>
            <p:nvPr/>
          </p:nvSpPr>
          <p:spPr>
            <a:xfrm>
              <a:off x="2521686" y="3821842"/>
              <a:ext cx="25393" cy="18881"/>
            </a:xfrm>
            <a:custGeom>
              <a:rect b="b" l="l" r="r" t="t"/>
              <a:pathLst>
                <a:path extrusionOk="0" h="719" w="967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8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5" name="Google Shape;16165;p68"/>
            <p:cNvSpPr/>
            <p:nvPr/>
          </p:nvSpPr>
          <p:spPr>
            <a:xfrm>
              <a:off x="2189681" y="3885418"/>
              <a:ext cx="395607" cy="12605"/>
            </a:xfrm>
            <a:custGeom>
              <a:rect b="b" l="l" r="r" t="t"/>
              <a:pathLst>
                <a:path extrusionOk="0" h="480" w="15065">
                  <a:moveTo>
                    <a:pt x="1" y="1"/>
                  </a:moveTo>
                  <a:lnTo>
                    <a:pt x="1" y="479"/>
                  </a:lnTo>
                  <a:lnTo>
                    <a:pt x="15064" y="479"/>
                  </a:lnTo>
                  <a:lnTo>
                    <a:pt x="1506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6" name="Google Shape;16166;p68"/>
            <p:cNvSpPr/>
            <p:nvPr/>
          </p:nvSpPr>
          <p:spPr>
            <a:xfrm>
              <a:off x="2228152" y="3923888"/>
              <a:ext cx="51023" cy="25157"/>
            </a:xfrm>
            <a:custGeom>
              <a:rect b="b" l="l" r="r" t="t"/>
              <a:pathLst>
                <a:path extrusionOk="0" h="958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7" name="Google Shape;16167;p68"/>
            <p:cNvSpPr/>
            <p:nvPr/>
          </p:nvSpPr>
          <p:spPr>
            <a:xfrm>
              <a:off x="2228152" y="3974885"/>
              <a:ext cx="51023" cy="25420"/>
            </a:xfrm>
            <a:custGeom>
              <a:rect b="b" l="l" r="r" t="t"/>
              <a:pathLst>
                <a:path extrusionOk="0" h="968" w="1943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8" name="Google Shape;16168;p68"/>
            <p:cNvSpPr/>
            <p:nvPr/>
          </p:nvSpPr>
          <p:spPr>
            <a:xfrm>
              <a:off x="2228152" y="4025672"/>
              <a:ext cx="51023" cy="25656"/>
            </a:xfrm>
            <a:custGeom>
              <a:rect b="b" l="l" r="r" t="t"/>
              <a:pathLst>
                <a:path extrusionOk="0" h="977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9" name="Google Shape;16169;p68"/>
            <p:cNvSpPr/>
            <p:nvPr/>
          </p:nvSpPr>
          <p:spPr>
            <a:xfrm>
              <a:off x="2317357" y="4025672"/>
              <a:ext cx="51049" cy="25656"/>
            </a:xfrm>
            <a:custGeom>
              <a:rect b="b" l="l" r="r" t="t"/>
              <a:pathLst>
                <a:path extrusionOk="0" h="977" w="194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0" name="Google Shape;16170;p68"/>
            <p:cNvSpPr/>
            <p:nvPr/>
          </p:nvSpPr>
          <p:spPr>
            <a:xfrm>
              <a:off x="2406825" y="4025672"/>
              <a:ext cx="50787" cy="25656"/>
            </a:xfrm>
            <a:custGeom>
              <a:rect b="b" l="l" r="r" t="t"/>
              <a:pathLst>
                <a:path extrusionOk="0" h="977" w="193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695" y="976"/>
                  </a:lnTo>
                  <a:cubicBezTo>
                    <a:pt x="1829" y="976"/>
                    <a:pt x="1934" y="861"/>
                    <a:pt x="1934" y="727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1" name="Google Shape;16171;p68"/>
            <p:cNvSpPr/>
            <p:nvPr/>
          </p:nvSpPr>
          <p:spPr>
            <a:xfrm>
              <a:off x="2317357" y="3974885"/>
              <a:ext cx="51049" cy="25420"/>
            </a:xfrm>
            <a:custGeom>
              <a:rect b="b" l="l" r="r" t="t"/>
              <a:pathLst>
                <a:path extrusionOk="0" h="968" w="1944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2" name="Google Shape;16172;p68"/>
            <p:cNvSpPr/>
            <p:nvPr/>
          </p:nvSpPr>
          <p:spPr>
            <a:xfrm>
              <a:off x="2228152" y="4076932"/>
              <a:ext cx="51023" cy="25393"/>
            </a:xfrm>
            <a:custGeom>
              <a:rect b="b" l="l" r="r" t="t"/>
              <a:pathLst>
                <a:path extrusionOk="0" h="967" w="1943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3" name="Google Shape;16173;p68"/>
            <p:cNvSpPr/>
            <p:nvPr/>
          </p:nvSpPr>
          <p:spPr>
            <a:xfrm>
              <a:off x="2317357" y="3923888"/>
              <a:ext cx="51049" cy="25157"/>
            </a:xfrm>
            <a:custGeom>
              <a:rect b="b" l="l" r="r" t="t"/>
              <a:pathLst>
                <a:path extrusionOk="0" h="958" w="194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4" name="Google Shape;16174;p68"/>
            <p:cNvSpPr/>
            <p:nvPr/>
          </p:nvSpPr>
          <p:spPr>
            <a:xfrm>
              <a:off x="2317357" y="4076932"/>
              <a:ext cx="51049" cy="25393"/>
            </a:xfrm>
            <a:custGeom>
              <a:rect b="b" l="l" r="r" t="t"/>
              <a:pathLst>
                <a:path extrusionOk="0" h="967" w="1944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5" name="Google Shape;16175;p68"/>
            <p:cNvSpPr/>
            <p:nvPr/>
          </p:nvSpPr>
          <p:spPr>
            <a:xfrm>
              <a:off x="2496057" y="4025672"/>
              <a:ext cx="51023" cy="25656"/>
            </a:xfrm>
            <a:custGeom>
              <a:rect b="b" l="l" r="r" t="t"/>
              <a:pathLst>
                <a:path extrusionOk="0" h="977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6" name="Google Shape;16176;p68"/>
            <p:cNvSpPr/>
            <p:nvPr/>
          </p:nvSpPr>
          <p:spPr>
            <a:xfrm>
              <a:off x="2496057" y="3923888"/>
              <a:ext cx="51023" cy="25157"/>
            </a:xfrm>
            <a:custGeom>
              <a:rect b="b" l="l" r="r" t="t"/>
              <a:pathLst>
                <a:path extrusionOk="0" h="958" w="1943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7" name="Google Shape;16177;p68"/>
            <p:cNvSpPr/>
            <p:nvPr/>
          </p:nvSpPr>
          <p:spPr>
            <a:xfrm>
              <a:off x="2496057" y="4076932"/>
              <a:ext cx="51023" cy="25393"/>
            </a:xfrm>
            <a:custGeom>
              <a:rect b="b" l="l" r="r" t="t"/>
              <a:pathLst>
                <a:path extrusionOk="0" h="967" w="1943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8" name="Google Shape;16178;p68"/>
            <p:cNvSpPr/>
            <p:nvPr/>
          </p:nvSpPr>
          <p:spPr>
            <a:xfrm>
              <a:off x="2406825" y="3974885"/>
              <a:ext cx="50787" cy="25420"/>
            </a:xfrm>
            <a:custGeom>
              <a:rect b="b" l="l" r="r" t="t"/>
              <a:pathLst>
                <a:path extrusionOk="0" h="968" w="1934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53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1"/>
                    <a:pt x="1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9" name="Google Shape;16179;p68"/>
            <p:cNvSpPr/>
            <p:nvPr/>
          </p:nvSpPr>
          <p:spPr>
            <a:xfrm>
              <a:off x="2406825" y="3923888"/>
              <a:ext cx="50787" cy="25157"/>
            </a:xfrm>
            <a:custGeom>
              <a:rect b="b" l="l" r="r" t="t"/>
              <a:pathLst>
                <a:path extrusionOk="0" h="958" w="1934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695" y="957"/>
                  </a:lnTo>
                  <a:cubicBezTo>
                    <a:pt x="1829" y="957"/>
                    <a:pt x="1934" y="852"/>
                    <a:pt x="1934" y="718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0" name="Google Shape;16180;p68"/>
            <p:cNvSpPr/>
            <p:nvPr/>
          </p:nvSpPr>
          <p:spPr>
            <a:xfrm>
              <a:off x="2496057" y="3974885"/>
              <a:ext cx="51023" cy="25420"/>
            </a:xfrm>
            <a:custGeom>
              <a:rect b="b" l="l" r="r" t="t"/>
              <a:pathLst>
                <a:path extrusionOk="0" h="968" w="1943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1" name="Google Shape;16181;p68"/>
            <p:cNvSpPr/>
            <p:nvPr/>
          </p:nvSpPr>
          <p:spPr>
            <a:xfrm>
              <a:off x="2406825" y="4076932"/>
              <a:ext cx="50787" cy="25393"/>
            </a:xfrm>
            <a:custGeom>
              <a:rect b="b" l="l" r="r" t="t"/>
              <a:pathLst>
                <a:path extrusionOk="0" h="967" w="1934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62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2" name="Google Shape;16182;p68"/>
            <p:cNvSpPr/>
            <p:nvPr/>
          </p:nvSpPr>
          <p:spPr>
            <a:xfrm>
              <a:off x="2493168" y="3968137"/>
              <a:ext cx="56538" cy="38445"/>
            </a:xfrm>
            <a:custGeom>
              <a:rect b="b" l="l" r="r" t="t"/>
              <a:pathLst>
                <a:path extrusionOk="0" h="1464" w="2153">
                  <a:moveTo>
                    <a:pt x="1806" y="0"/>
                  </a:moveTo>
                  <a:cubicBezTo>
                    <a:pt x="1750" y="0"/>
                    <a:pt x="1692" y="23"/>
                    <a:pt x="1641" y="76"/>
                  </a:cubicBezTo>
                  <a:lnTo>
                    <a:pt x="837" y="880"/>
                  </a:lnTo>
                  <a:lnTo>
                    <a:pt x="522" y="564"/>
                  </a:lnTo>
                  <a:cubicBezTo>
                    <a:pt x="468" y="511"/>
                    <a:pt x="409" y="488"/>
                    <a:pt x="351" y="488"/>
                  </a:cubicBezTo>
                  <a:cubicBezTo>
                    <a:pt x="163" y="488"/>
                    <a:pt x="1" y="732"/>
                    <a:pt x="177" y="909"/>
                  </a:cubicBezTo>
                  <a:lnTo>
                    <a:pt x="665" y="1397"/>
                  </a:lnTo>
                  <a:cubicBezTo>
                    <a:pt x="713" y="1435"/>
                    <a:pt x="770" y="1464"/>
                    <a:pt x="837" y="1464"/>
                  </a:cubicBezTo>
                  <a:cubicBezTo>
                    <a:pt x="904" y="1464"/>
                    <a:pt x="962" y="1435"/>
                    <a:pt x="1010" y="1397"/>
                  </a:cubicBezTo>
                  <a:lnTo>
                    <a:pt x="1976" y="421"/>
                  </a:lnTo>
                  <a:cubicBezTo>
                    <a:pt x="2153" y="244"/>
                    <a:pt x="1991" y="0"/>
                    <a:pt x="180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3" name="Google Shape;16183;p68"/>
            <p:cNvSpPr/>
            <p:nvPr/>
          </p:nvSpPr>
          <p:spPr>
            <a:xfrm>
              <a:off x="2314495" y="3968137"/>
              <a:ext cx="56590" cy="38445"/>
            </a:xfrm>
            <a:custGeom>
              <a:rect b="b" l="l" r="r" t="t"/>
              <a:pathLst>
                <a:path extrusionOk="0" h="1464" w="2155">
                  <a:moveTo>
                    <a:pt x="1810" y="0"/>
                  </a:moveTo>
                  <a:cubicBezTo>
                    <a:pt x="1753" y="0"/>
                    <a:pt x="1694" y="23"/>
                    <a:pt x="164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9"/>
                  </a:cubicBezTo>
                  <a:lnTo>
                    <a:pt x="665" y="1397"/>
                  </a:lnTo>
                  <a:cubicBezTo>
                    <a:pt x="712" y="1435"/>
                    <a:pt x="770" y="1464"/>
                    <a:pt x="837" y="1464"/>
                  </a:cubicBezTo>
                  <a:cubicBezTo>
                    <a:pt x="904" y="1464"/>
                    <a:pt x="961" y="1435"/>
                    <a:pt x="1009" y="1397"/>
                  </a:cubicBezTo>
                  <a:lnTo>
                    <a:pt x="1985" y="421"/>
                  </a:lnTo>
                  <a:cubicBezTo>
                    <a:pt x="2154" y="244"/>
                    <a:pt x="1996" y="0"/>
                    <a:pt x="181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4" name="Google Shape;16184;p68"/>
            <p:cNvSpPr/>
            <p:nvPr/>
          </p:nvSpPr>
          <p:spPr>
            <a:xfrm>
              <a:off x="2403963" y="4019160"/>
              <a:ext cx="56538" cy="38445"/>
            </a:xfrm>
            <a:custGeom>
              <a:rect b="b" l="l" r="r" t="t"/>
              <a:pathLst>
                <a:path extrusionOk="0" h="1464" w="2153">
                  <a:moveTo>
                    <a:pt x="1801" y="0"/>
                  </a:moveTo>
                  <a:cubicBezTo>
                    <a:pt x="1744" y="0"/>
                    <a:pt x="1685" y="22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0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8"/>
                  </a:cubicBezTo>
                  <a:lnTo>
                    <a:pt x="665" y="1396"/>
                  </a:lnTo>
                  <a:cubicBezTo>
                    <a:pt x="703" y="1435"/>
                    <a:pt x="770" y="1463"/>
                    <a:pt x="837" y="1463"/>
                  </a:cubicBezTo>
                  <a:cubicBezTo>
                    <a:pt x="894" y="1463"/>
                    <a:pt x="961" y="1444"/>
                    <a:pt x="1000" y="1396"/>
                  </a:cubicBezTo>
                  <a:lnTo>
                    <a:pt x="1976" y="420"/>
                  </a:lnTo>
                  <a:cubicBezTo>
                    <a:pt x="2152" y="244"/>
                    <a:pt x="1990" y="0"/>
                    <a:pt x="1801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5" name="Google Shape;16185;p68"/>
            <p:cNvSpPr/>
            <p:nvPr/>
          </p:nvSpPr>
          <p:spPr>
            <a:xfrm>
              <a:off x="2225263" y="4070157"/>
              <a:ext cx="56538" cy="38471"/>
            </a:xfrm>
            <a:custGeom>
              <a:rect b="b" l="l" r="r" t="t"/>
              <a:pathLst>
                <a:path extrusionOk="0" h="1465" w="2153">
                  <a:moveTo>
                    <a:pt x="1802" y="1"/>
                  </a:moveTo>
                  <a:cubicBezTo>
                    <a:pt x="1745" y="1"/>
                    <a:pt x="1685" y="23"/>
                    <a:pt x="1632" y="77"/>
                  </a:cubicBezTo>
                  <a:lnTo>
                    <a:pt x="837" y="880"/>
                  </a:lnTo>
                  <a:lnTo>
                    <a:pt x="522" y="565"/>
                  </a:lnTo>
                  <a:cubicBezTo>
                    <a:pt x="468" y="511"/>
                    <a:pt x="409" y="489"/>
                    <a:pt x="352" y="489"/>
                  </a:cubicBezTo>
                  <a:cubicBezTo>
                    <a:pt x="163" y="489"/>
                    <a:pt x="1" y="733"/>
                    <a:pt x="177" y="909"/>
                  </a:cubicBezTo>
                  <a:lnTo>
                    <a:pt x="665" y="1397"/>
                  </a:lnTo>
                  <a:cubicBezTo>
                    <a:pt x="703" y="1445"/>
                    <a:pt x="770" y="1464"/>
                    <a:pt x="837" y="1464"/>
                  </a:cubicBezTo>
                  <a:cubicBezTo>
                    <a:pt x="895" y="1464"/>
                    <a:pt x="962" y="1445"/>
                    <a:pt x="1000" y="1397"/>
                  </a:cubicBezTo>
                  <a:lnTo>
                    <a:pt x="1976" y="421"/>
                  </a:lnTo>
                  <a:cubicBezTo>
                    <a:pt x="2153" y="245"/>
                    <a:pt x="1991" y="1"/>
                    <a:pt x="1802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6" name="Google Shape;16186;p68"/>
            <p:cNvSpPr/>
            <p:nvPr/>
          </p:nvSpPr>
          <p:spPr>
            <a:xfrm>
              <a:off x="2403963" y="3917113"/>
              <a:ext cx="56538" cy="38445"/>
            </a:xfrm>
            <a:custGeom>
              <a:rect b="b" l="l" r="r" t="t"/>
              <a:pathLst>
                <a:path extrusionOk="0" h="1464" w="2153">
                  <a:moveTo>
                    <a:pt x="1801" y="1"/>
                  </a:moveTo>
                  <a:cubicBezTo>
                    <a:pt x="1744" y="1"/>
                    <a:pt x="1685" y="23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9"/>
                    <a:pt x="351" y="489"/>
                  </a:cubicBezTo>
                  <a:cubicBezTo>
                    <a:pt x="162" y="489"/>
                    <a:pt x="0" y="733"/>
                    <a:pt x="177" y="909"/>
                  </a:cubicBezTo>
                  <a:lnTo>
                    <a:pt x="665" y="1387"/>
                  </a:lnTo>
                  <a:cubicBezTo>
                    <a:pt x="703" y="1435"/>
                    <a:pt x="770" y="1464"/>
                    <a:pt x="837" y="1464"/>
                  </a:cubicBezTo>
                  <a:cubicBezTo>
                    <a:pt x="894" y="1464"/>
                    <a:pt x="961" y="1435"/>
                    <a:pt x="1000" y="1387"/>
                  </a:cubicBezTo>
                  <a:lnTo>
                    <a:pt x="1976" y="421"/>
                  </a:lnTo>
                  <a:cubicBezTo>
                    <a:pt x="2152" y="244"/>
                    <a:pt x="1990" y="1"/>
                    <a:pt x="1801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87" name="Google Shape;16187;p68"/>
          <p:cNvSpPr/>
          <p:nvPr/>
        </p:nvSpPr>
        <p:spPr>
          <a:xfrm>
            <a:off x="1288464" y="2040049"/>
            <a:ext cx="62341" cy="140885"/>
          </a:xfrm>
          <a:custGeom>
            <a:rect b="b" l="l" r="r" t="t"/>
            <a:pathLst>
              <a:path extrusionOk="0" h="5365" w="2374">
                <a:moveTo>
                  <a:pt x="2068" y="1"/>
                </a:moveTo>
                <a:cubicBezTo>
                  <a:pt x="1979" y="1"/>
                  <a:pt x="1890" y="49"/>
                  <a:pt x="1848" y="162"/>
                </a:cubicBezTo>
                <a:lnTo>
                  <a:pt x="49" y="5043"/>
                </a:lnTo>
                <a:cubicBezTo>
                  <a:pt x="1" y="5167"/>
                  <a:pt x="58" y="5301"/>
                  <a:pt x="192" y="5349"/>
                </a:cubicBezTo>
                <a:cubicBezTo>
                  <a:pt x="220" y="5360"/>
                  <a:pt x="247" y="5365"/>
                  <a:pt x="275" y="5365"/>
                </a:cubicBezTo>
                <a:cubicBezTo>
                  <a:pt x="371" y="5365"/>
                  <a:pt x="461" y="5303"/>
                  <a:pt x="498" y="5206"/>
                </a:cubicBezTo>
                <a:lnTo>
                  <a:pt x="2307" y="325"/>
                </a:lnTo>
                <a:cubicBezTo>
                  <a:pt x="2373" y="138"/>
                  <a:pt x="2220" y="1"/>
                  <a:pt x="2068" y="1"/>
                </a:cubicBezTo>
                <a:close/>
              </a:path>
            </a:pathLst>
          </a:custGeom>
          <a:solidFill>
            <a:srgbClr val="E2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88" name="Google Shape;16188;p68"/>
          <p:cNvGrpSpPr/>
          <p:nvPr/>
        </p:nvGrpSpPr>
        <p:grpSpPr>
          <a:xfrm>
            <a:off x="1277409" y="1961347"/>
            <a:ext cx="420475" cy="383055"/>
            <a:chOff x="1277409" y="1961347"/>
            <a:chExt cx="420475" cy="383055"/>
          </a:xfrm>
        </p:grpSpPr>
        <p:sp>
          <p:nvSpPr>
            <p:cNvPr id="16189" name="Google Shape;16189;p68"/>
            <p:cNvSpPr/>
            <p:nvPr/>
          </p:nvSpPr>
          <p:spPr>
            <a:xfrm>
              <a:off x="1293244" y="2187288"/>
              <a:ext cx="108848" cy="47531"/>
            </a:xfrm>
            <a:custGeom>
              <a:rect b="b" l="l" r="r" t="t"/>
              <a:pathLst>
                <a:path extrusionOk="0" h="1810" w="4145">
                  <a:moveTo>
                    <a:pt x="1" y="1"/>
                  </a:moveTo>
                  <a:cubicBezTo>
                    <a:pt x="144" y="1034"/>
                    <a:pt x="1025" y="1809"/>
                    <a:pt x="2077" y="1809"/>
                  </a:cubicBezTo>
                  <a:cubicBezTo>
                    <a:pt x="3120" y="1809"/>
                    <a:pt x="4011" y="1034"/>
                    <a:pt x="414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0" name="Google Shape;16190;p68"/>
            <p:cNvSpPr/>
            <p:nvPr/>
          </p:nvSpPr>
          <p:spPr>
            <a:xfrm>
              <a:off x="1349650" y="2040049"/>
              <a:ext cx="63129" cy="140832"/>
            </a:xfrm>
            <a:custGeom>
              <a:rect b="b" l="l" r="r" t="t"/>
              <a:pathLst>
                <a:path extrusionOk="0" h="5363" w="2404">
                  <a:moveTo>
                    <a:pt x="307" y="1"/>
                  </a:moveTo>
                  <a:cubicBezTo>
                    <a:pt x="156" y="1"/>
                    <a:pt x="1" y="138"/>
                    <a:pt x="73" y="325"/>
                  </a:cubicBezTo>
                  <a:lnTo>
                    <a:pt x="1882" y="5206"/>
                  </a:lnTo>
                  <a:cubicBezTo>
                    <a:pt x="1921" y="5315"/>
                    <a:pt x="2008" y="5362"/>
                    <a:pt x="2097" y="5362"/>
                  </a:cubicBezTo>
                  <a:cubicBezTo>
                    <a:pt x="2248" y="5362"/>
                    <a:pt x="2404" y="5226"/>
                    <a:pt x="2331" y="5033"/>
                  </a:cubicBezTo>
                  <a:lnTo>
                    <a:pt x="523" y="162"/>
                  </a:lnTo>
                  <a:cubicBezTo>
                    <a:pt x="484" y="49"/>
                    <a:pt x="396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1" name="Google Shape;16191;p68"/>
            <p:cNvSpPr/>
            <p:nvPr/>
          </p:nvSpPr>
          <p:spPr>
            <a:xfrm>
              <a:off x="1562907" y="2041493"/>
              <a:ext cx="62499" cy="139441"/>
            </a:xfrm>
            <a:custGeom>
              <a:rect b="b" l="l" r="r" t="t"/>
              <a:pathLst>
                <a:path extrusionOk="0" h="5310" w="2380">
                  <a:moveTo>
                    <a:pt x="2073" y="1"/>
                  </a:moveTo>
                  <a:cubicBezTo>
                    <a:pt x="1986" y="1"/>
                    <a:pt x="1899" y="47"/>
                    <a:pt x="1857" y="155"/>
                  </a:cubicBezTo>
                  <a:lnTo>
                    <a:pt x="48" y="4978"/>
                  </a:lnTo>
                  <a:cubicBezTo>
                    <a:pt x="1" y="5103"/>
                    <a:pt x="68" y="5246"/>
                    <a:pt x="192" y="5294"/>
                  </a:cubicBezTo>
                  <a:cubicBezTo>
                    <a:pt x="219" y="5305"/>
                    <a:pt x="248" y="5310"/>
                    <a:pt x="276" y="5310"/>
                  </a:cubicBezTo>
                  <a:cubicBezTo>
                    <a:pt x="375" y="5310"/>
                    <a:pt x="468" y="5248"/>
                    <a:pt x="498" y="5151"/>
                  </a:cubicBezTo>
                  <a:lnTo>
                    <a:pt x="2307" y="327"/>
                  </a:lnTo>
                  <a:cubicBezTo>
                    <a:pt x="2380" y="139"/>
                    <a:pt x="2225" y="1"/>
                    <a:pt x="20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2" name="Google Shape;16192;p68"/>
            <p:cNvSpPr/>
            <p:nvPr/>
          </p:nvSpPr>
          <p:spPr>
            <a:xfrm>
              <a:off x="1624330" y="2041493"/>
              <a:ext cx="62919" cy="139309"/>
            </a:xfrm>
            <a:custGeom>
              <a:rect b="b" l="l" r="r" t="t"/>
              <a:pathLst>
                <a:path extrusionOk="0" h="5305" w="2396">
                  <a:moveTo>
                    <a:pt x="307" y="1"/>
                  </a:moveTo>
                  <a:cubicBezTo>
                    <a:pt x="155" y="1"/>
                    <a:pt x="0" y="139"/>
                    <a:pt x="73" y="327"/>
                  </a:cubicBezTo>
                  <a:lnTo>
                    <a:pt x="1872" y="5151"/>
                  </a:lnTo>
                  <a:cubicBezTo>
                    <a:pt x="1914" y="5259"/>
                    <a:pt x="2001" y="5305"/>
                    <a:pt x="2089" y="5305"/>
                  </a:cubicBezTo>
                  <a:cubicBezTo>
                    <a:pt x="2241" y="5305"/>
                    <a:pt x="2395" y="5167"/>
                    <a:pt x="2322" y="4978"/>
                  </a:cubicBezTo>
                  <a:lnTo>
                    <a:pt x="523" y="155"/>
                  </a:lnTo>
                  <a:cubicBezTo>
                    <a:pt x="481" y="47"/>
                    <a:pt x="394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3" name="Google Shape;16193;p68"/>
            <p:cNvSpPr/>
            <p:nvPr/>
          </p:nvSpPr>
          <p:spPr>
            <a:xfrm>
              <a:off x="1351725" y="2013106"/>
              <a:ext cx="129357" cy="40257"/>
            </a:xfrm>
            <a:custGeom>
              <a:rect b="b" l="l" r="r" t="t"/>
              <a:pathLst>
                <a:path extrusionOk="0" h="1533" w="4926">
                  <a:moveTo>
                    <a:pt x="4587" y="0"/>
                  </a:moveTo>
                  <a:cubicBezTo>
                    <a:pt x="4563" y="0"/>
                    <a:pt x="4538" y="4"/>
                    <a:pt x="4511" y="11"/>
                  </a:cubicBezTo>
                  <a:cubicBezTo>
                    <a:pt x="1334" y="882"/>
                    <a:pt x="1114" y="968"/>
                    <a:pt x="310" y="1045"/>
                  </a:cubicBezTo>
                  <a:cubicBezTo>
                    <a:pt x="0" y="1063"/>
                    <a:pt x="12" y="1524"/>
                    <a:pt x="320" y="1524"/>
                  </a:cubicBezTo>
                  <a:cubicBezTo>
                    <a:pt x="326" y="1524"/>
                    <a:pt x="332" y="1524"/>
                    <a:pt x="338" y="1523"/>
                  </a:cubicBezTo>
                  <a:lnTo>
                    <a:pt x="358" y="1533"/>
                  </a:lnTo>
                  <a:cubicBezTo>
                    <a:pt x="1200" y="1447"/>
                    <a:pt x="1439" y="1351"/>
                    <a:pt x="4645" y="470"/>
                  </a:cubicBezTo>
                  <a:cubicBezTo>
                    <a:pt x="4925" y="392"/>
                    <a:pt x="4845" y="0"/>
                    <a:pt x="45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4" name="Google Shape;16194;p68"/>
            <p:cNvSpPr/>
            <p:nvPr/>
          </p:nvSpPr>
          <p:spPr>
            <a:xfrm>
              <a:off x="1491191" y="2012344"/>
              <a:ext cx="133900" cy="41281"/>
            </a:xfrm>
            <a:custGeom>
              <a:rect b="b" l="l" r="r" t="t"/>
              <a:pathLst>
                <a:path extrusionOk="0" h="1572" w="5099">
                  <a:moveTo>
                    <a:pt x="341" y="1"/>
                  </a:moveTo>
                  <a:cubicBezTo>
                    <a:pt x="82" y="1"/>
                    <a:pt x="1" y="401"/>
                    <a:pt x="282" y="480"/>
                  </a:cubicBezTo>
                  <a:cubicBezTo>
                    <a:pt x="3631" y="1389"/>
                    <a:pt x="3861" y="1495"/>
                    <a:pt x="4741" y="1571"/>
                  </a:cubicBezTo>
                  <a:lnTo>
                    <a:pt x="4760" y="1571"/>
                  </a:lnTo>
                  <a:lnTo>
                    <a:pt x="4760" y="1562"/>
                  </a:lnTo>
                  <a:cubicBezTo>
                    <a:pt x="4767" y="1562"/>
                    <a:pt x="4773" y="1562"/>
                    <a:pt x="4779" y="1562"/>
                  </a:cubicBezTo>
                  <a:cubicBezTo>
                    <a:pt x="5077" y="1562"/>
                    <a:pt x="5099" y="1102"/>
                    <a:pt x="4780" y="1083"/>
                  </a:cubicBezTo>
                  <a:cubicBezTo>
                    <a:pt x="3957" y="1016"/>
                    <a:pt x="3765" y="930"/>
                    <a:pt x="415" y="11"/>
                  </a:cubicBezTo>
                  <a:cubicBezTo>
                    <a:pt x="389" y="4"/>
                    <a:pt x="364" y="1"/>
                    <a:pt x="34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5" name="Google Shape;16195;p68"/>
            <p:cNvSpPr/>
            <p:nvPr/>
          </p:nvSpPr>
          <p:spPr>
            <a:xfrm>
              <a:off x="1474700" y="1961347"/>
              <a:ext cx="25157" cy="32195"/>
            </a:xfrm>
            <a:custGeom>
              <a:rect b="b" l="l" r="r" t="t"/>
              <a:pathLst>
                <a:path extrusionOk="0" h="1226" w="958">
                  <a:moveTo>
                    <a:pt x="335" y="1"/>
                  </a:moveTo>
                  <a:cubicBezTo>
                    <a:pt x="153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9"/>
                    <a:pt x="307" y="1102"/>
                    <a:pt x="479" y="1102"/>
                  </a:cubicBezTo>
                  <a:cubicBezTo>
                    <a:pt x="642" y="1102"/>
                    <a:pt x="804" y="1140"/>
                    <a:pt x="957" y="1226"/>
                  </a:cubicBezTo>
                  <a:lnTo>
                    <a:pt x="957" y="336"/>
                  </a:lnTo>
                  <a:cubicBezTo>
                    <a:pt x="957" y="154"/>
                    <a:pt x="804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6" name="Google Shape;16196;p68"/>
            <p:cNvSpPr/>
            <p:nvPr/>
          </p:nvSpPr>
          <p:spPr>
            <a:xfrm>
              <a:off x="1474700" y="2036503"/>
              <a:ext cx="24894" cy="259633"/>
            </a:xfrm>
            <a:custGeom>
              <a:rect b="b" l="l" r="r" t="t"/>
              <a:pathLst>
                <a:path extrusionOk="0" h="9887" w="948">
                  <a:moveTo>
                    <a:pt x="0" y="0"/>
                  </a:moveTo>
                  <a:lnTo>
                    <a:pt x="0" y="9887"/>
                  </a:lnTo>
                  <a:lnTo>
                    <a:pt x="948" y="9887"/>
                  </a:lnTo>
                  <a:lnTo>
                    <a:pt x="948" y="0"/>
                  </a:lnTo>
                  <a:cubicBezTo>
                    <a:pt x="799" y="82"/>
                    <a:pt x="637" y="123"/>
                    <a:pt x="474" y="123"/>
                  </a:cubicBezTo>
                  <a:cubicBezTo>
                    <a:pt x="311" y="123"/>
                    <a:pt x="149" y="82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7" name="Google Shape;16197;p68"/>
            <p:cNvSpPr/>
            <p:nvPr/>
          </p:nvSpPr>
          <p:spPr>
            <a:xfrm>
              <a:off x="1474700" y="1961347"/>
              <a:ext cx="20877" cy="32195"/>
            </a:xfrm>
            <a:custGeom>
              <a:rect b="b" l="l" r="r" t="t"/>
              <a:pathLst>
                <a:path extrusionOk="0" h="1226" w="795">
                  <a:moveTo>
                    <a:pt x="326" y="1"/>
                  </a:moveTo>
                  <a:cubicBezTo>
                    <a:pt x="144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0"/>
                    <a:pt x="309" y="1097"/>
                    <a:pt x="475" y="1097"/>
                  </a:cubicBezTo>
                  <a:cubicBezTo>
                    <a:pt x="531" y="1097"/>
                    <a:pt x="587" y="1102"/>
                    <a:pt x="642" y="1111"/>
                  </a:cubicBezTo>
                  <a:lnTo>
                    <a:pt x="642" y="326"/>
                  </a:lnTo>
                  <a:cubicBezTo>
                    <a:pt x="642" y="221"/>
                    <a:pt x="699" y="116"/>
                    <a:pt x="795" y="58"/>
                  </a:cubicBezTo>
                  <a:cubicBezTo>
                    <a:pt x="737" y="20"/>
                    <a:pt x="680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8" name="Google Shape;16198;p68"/>
            <p:cNvSpPr/>
            <p:nvPr/>
          </p:nvSpPr>
          <p:spPr>
            <a:xfrm>
              <a:off x="1474700" y="2036503"/>
              <a:ext cx="16596" cy="259633"/>
            </a:xfrm>
            <a:custGeom>
              <a:rect b="b" l="l" r="r" t="t"/>
              <a:pathLst>
                <a:path extrusionOk="0" h="9887" w="632">
                  <a:moveTo>
                    <a:pt x="0" y="0"/>
                  </a:moveTo>
                  <a:lnTo>
                    <a:pt x="0" y="9887"/>
                  </a:lnTo>
                  <a:lnTo>
                    <a:pt x="632" y="9887"/>
                  </a:lnTo>
                  <a:lnTo>
                    <a:pt x="632" y="115"/>
                  </a:lnTo>
                  <a:cubicBezTo>
                    <a:pt x="584" y="115"/>
                    <a:pt x="527" y="125"/>
                    <a:pt x="479" y="125"/>
                  </a:cubicBezTo>
                  <a:cubicBezTo>
                    <a:pt x="307" y="125"/>
                    <a:pt x="144" y="77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9" name="Google Shape;16199;p68"/>
            <p:cNvSpPr/>
            <p:nvPr/>
          </p:nvSpPr>
          <p:spPr>
            <a:xfrm>
              <a:off x="1551852" y="2161921"/>
              <a:ext cx="145796" cy="25393"/>
            </a:xfrm>
            <a:custGeom>
              <a:rect b="b" l="l" r="r" t="t"/>
              <a:pathLst>
                <a:path extrusionOk="0" h="967" w="5552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0" name="Google Shape;16200;p68"/>
            <p:cNvSpPr/>
            <p:nvPr/>
          </p:nvSpPr>
          <p:spPr>
            <a:xfrm>
              <a:off x="1551852" y="2166175"/>
              <a:ext cx="146032" cy="21139"/>
            </a:xfrm>
            <a:custGeom>
              <a:rect b="b" l="l" r="r" t="t"/>
              <a:pathLst>
                <a:path extrusionOk="0" h="805" w="5561">
                  <a:moveTo>
                    <a:pt x="87" y="1"/>
                  </a:moveTo>
                  <a:cubicBezTo>
                    <a:pt x="29" y="68"/>
                    <a:pt x="0" y="154"/>
                    <a:pt x="0" y="240"/>
                  </a:cubicBezTo>
                  <a:lnTo>
                    <a:pt x="0" y="393"/>
                  </a:lnTo>
                  <a:cubicBezTo>
                    <a:pt x="0" y="623"/>
                    <a:pt x="182" y="805"/>
                    <a:pt x="412" y="805"/>
                  </a:cubicBezTo>
                  <a:lnTo>
                    <a:pt x="5149" y="805"/>
                  </a:lnTo>
                  <a:cubicBezTo>
                    <a:pt x="5379" y="805"/>
                    <a:pt x="5561" y="623"/>
                    <a:pt x="5561" y="393"/>
                  </a:cubicBezTo>
                  <a:lnTo>
                    <a:pt x="5561" y="240"/>
                  </a:lnTo>
                  <a:cubicBezTo>
                    <a:pt x="5561" y="154"/>
                    <a:pt x="5532" y="68"/>
                    <a:pt x="5475" y="1"/>
                  </a:cubicBezTo>
                  <a:cubicBezTo>
                    <a:pt x="5398" y="96"/>
                    <a:pt x="5283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96"/>
                    <a:pt x="8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1" name="Google Shape;16201;p68"/>
            <p:cNvSpPr/>
            <p:nvPr/>
          </p:nvSpPr>
          <p:spPr>
            <a:xfrm>
              <a:off x="1572965" y="2187288"/>
              <a:ext cx="108848" cy="47531"/>
            </a:xfrm>
            <a:custGeom>
              <a:rect b="b" l="l" r="r" t="t"/>
              <a:pathLst>
                <a:path extrusionOk="0" h="1810" w="4145">
                  <a:moveTo>
                    <a:pt x="0" y="1"/>
                  </a:moveTo>
                  <a:cubicBezTo>
                    <a:pt x="144" y="1034"/>
                    <a:pt x="1024" y="1809"/>
                    <a:pt x="2077" y="1809"/>
                  </a:cubicBezTo>
                  <a:cubicBezTo>
                    <a:pt x="3120" y="1809"/>
                    <a:pt x="4010" y="1034"/>
                    <a:pt x="4144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2" name="Google Shape;16202;p68"/>
            <p:cNvSpPr/>
            <p:nvPr/>
          </p:nvSpPr>
          <p:spPr>
            <a:xfrm>
              <a:off x="1293244" y="2187288"/>
              <a:ext cx="67121" cy="47531"/>
            </a:xfrm>
            <a:custGeom>
              <a:rect b="b" l="l" r="r" t="t"/>
              <a:pathLst>
                <a:path extrusionOk="0" h="1810" w="2556">
                  <a:moveTo>
                    <a:pt x="1" y="1"/>
                  </a:moveTo>
                  <a:cubicBezTo>
                    <a:pt x="149" y="1059"/>
                    <a:pt x="1048" y="1810"/>
                    <a:pt x="2067" y="1810"/>
                  </a:cubicBezTo>
                  <a:cubicBezTo>
                    <a:pt x="2228" y="1810"/>
                    <a:pt x="2392" y="1791"/>
                    <a:pt x="2556" y="1752"/>
                  </a:cubicBezTo>
                  <a:cubicBezTo>
                    <a:pt x="1714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3" name="Google Shape;16203;p68"/>
            <p:cNvSpPr/>
            <p:nvPr/>
          </p:nvSpPr>
          <p:spPr>
            <a:xfrm>
              <a:off x="1572965" y="2187288"/>
              <a:ext cx="67121" cy="47531"/>
            </a:xfrm>
            <a:custGeom>
              <a:rect b="b" l="l" r="r" t="t"/>
              <a:pathLst>
                <a:path extrusionOk="0" h="1810" w="2556">
                  <a:moveTo>
                    <a:pt x="0" y="1"/>
                  </a:moveTo>
                  <a:cubicBezTo>
                    <a:pt x="141" y="1059"/>
                    <a:pt x="1045" y="1810"/>
                    <a:pt x="2066" y="1810"/>
                  </a:cubicBezTo>
                  <a:cubicBezTo>
                    <a:pt x="2227" y="1810"/>
                    <a:pt x="2391" y="1791"/>
                    <a:pt x="2556" y="1752"/>
                  </a:cubicBezTo>
                  <a:cubicBezTo>
                    <a:pt x="1713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4" name="Google Shape;16204;p68"/>
            <p:cNvSpPr/>
            <p:nvPr/>
          </p:nvSpPr>
          <p:spPr>
            <a:xfrm>
              <a:off x="1333211" y="2029466"/>
              <a:ext cx="34191" cy="33954"/>
            </a:xfrm>
            <a:custGeom>
              <a:rect b="b" l="l" r="r" t="t"/>
              <a:pathLst>
                <a:path extrusionOk="0" h="1293" w="1302">
                  <a:moveTo>
                    <a:pt x="651" y="1"/>
                  </a:moveTo>
                  <a:cubicBezTo>
                    <a:pt x="297" y="1"/>
                    <a:pt x="0" y="288"/>
                    <a:pt x="0" y="651"/>
                  </a:cubicBezTo>
                  <a:cubicBezTo>
                    <a:pt x="0" y="1005"/>
                    <a:pt x="297" y="1293"/>
                    <a:pt x="651" y="1293"/>
                  </a:cubicBezTo>
                  <a:cubicBezTo>
                    <a:pt x="1005" y="1293"/>
                    <a:pt x="1302" y="1005"/>
                    <a:pt x="1302" y="651"/>
                  </a:cubicBezTo>
                  <a:cubicBezTo>
                    <a:pt x="1302" y="288"/>
                    <a:pt x="1005" y="1"/>
                    <a:pt x="65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5" name="Google Shape;16205;p68"/>
            <p:cNvSpPr/>
            <p:nvPr/>
          </p:nvSpPr>
          <p:spPr>
            <a:xfrm>
              <a:off x="1607891" y="2029466"/>
              <a:ext cx="33954" cy="33954"/>
            </a:xfrm>
            <a:custGeom>
              <a:rect b="b" l="l" r="r" t="t"/>
              <a:pathLst>
                <a:path extrusionOk="0" h="1293" w="1293">
                  <a:moveTo>
                    <a:pt x="642" y="1"/>
                  </a:moveTo>
                  <a:cubicBezTo>
                    <a:pt x="288" y="1"/>
                    <a:pt x="1" y="288"/>
                    <a:pt x="1" y="651"/>
                  </a:cubicBezTo>
                  <a:cubicBezTo>
                    <a:pt x="1" y="1005"/>
                    <a:pt x="288" y="1293"/>
                    <a:pt x="642" y="1293"/>
                  </a:cubicBezTo>
                  <a:cubicBezTo>
                    <a:pt x="1005" y="1293"/>
                    <a:pt x="1293" y="1005"/>
                    <a:pt x="1293" y="651"/>
                  </a:cubicBezTo>
                  <a:cubicBezTo>
                    <a:pt x="1293" y="288"/>
                    <a:pt x="1005" y="1"/>
                    <a:pt x="642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6" name="Google Shape;16206;p68"/>
            <p:cNvSpPr/>
            <p:nvPr/>
          </p:nvSpPr>
          <p:spPr>
            <a:xfrm>
              <a:off x="1428456" y="2293589"/>
              <a:ext cx="117382" cy="27941"/>
            </a:xfrm>
            <a:custGeom>
              <a:rect b="b" l="l" r="r" t="t"/>
              <a:pathLst>
                <a:path extrusionOk="0" h="1064" w="447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lnTo>
                    <a:pt x="0" y="1063"/>
                  </a:lnTo>
                  <a:lnTo>
                    <a:pt x="4470" y="1063"/>
                  </a:lnTo>
                  <a:lnTo>
                    <a:pt x="4470" y="403"/>
                  </a:lnTo>
                  <a:cubicBezTo>
                    <a:pt x="4470" y="183"/>
                    <a:pt x="4288" y="1"/>
                    <a:pt x="40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7" name="Google Shape;16207;p68"/>
            <p:cNvSpPr/>
            <p:nvPr/>
          </p:nvSpPr>
          <p:spPr>
            <a:xfrm>
              <a:off x="1428456" y="2302150"/>
              <a:ext cx="117382" cy="19380"/>
            </a:xfrm>
            <a:custGeom>
              <a:rect b="b" l="l" r="r" t="t"/>
              <a:pathLst>
                <a:path extrusionOk="0" h="738" w="4470">
                  <a:moveTo>
                    <a:pt x="10" y="0"/>
                  </a:moveTo>
                  <a:cubicBezTo>
                    <a:pt x="0" y="19"/>
                    <a:pt x="0" y="48"/>
                    <a:pt x="0" y="77"/>
                  </a:cubicBezTo>
                  <a:lnTo>
                    <a:pt x="0" y="737"/>
                  </a:lnTo>
                  <a:lnTo>
                    <a:pt x="4470" y="737"/>
                  </a:lnTo>
                  <a:lnTo>
                    <a:pt x="4470" y="77"/>
                  </a:lnTo>
                  <a:cubicBezTo>
                    <a:pt x="4470" y="48"/>
                    <a:pt x="4470" y="19"/>
                    <a:pt x="4460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8" name="Google Shape;16208;p68"/>
            <p:cNvSpPr/>
            <p:nvPr/>
          </p:nvSpPr>
          <p:spPr>
            <a:xfrm>
              <a:off x="1414381" y="2318982"/>
              <a:ext cx="146032" cy="25420"/>
            </a:xfrm>
            <a:custGeom>
              <a:rect b="b" l="l" r="r" t="t"/>
              <a:pathLst>
                <a:path extrusionOk="0" h="968" w="5561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61" y="565"/>
                  </a:cubicBezTo>
                  <a:lnTo>
                    <a:pt x="556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9" name="Google Shape;16209;p68"/>
            <p:cNvSpPr/>
            <p:nvPr/>
          </p:nvSpPr>
          <p:spPr>
            <a:xfrm>
              <a:off x="1414381" y="2323263"/>
              <a:ext cx="146032" cy="21139"/>
            </a:xfrm>
            <a:custGeom>
              <a:rect b="b" l="l" r="r" t="t"/>
              <a:pathLst>
                <a:path extrusionOk="0" h="805" w="5561">
                  <a:moveTo>
                    <a:pt x="87" y="0"/>
                  </a:moveTo>
                  <a:cubicBezTo>
                    <a:pt x="29" y="67"/>
                    <a:pt x="0" y="153"/>
                    <a:pt x="0" y="239"/>
                  </a:cubicBezTo>
                  <a:lnTo>
                    <a:pt x="0" y="393"/>
                  </a:lnTo>
                  <a:cubicBezTo>
                    <a:pt x="0" y="622"/>
                    <a:pt x="182" y="804"/>
                    <a:pt x="412" y="804"/>
                  </a:cubicBezTo>
                  <a:lnTo>
                    <a:pt x="5149" y="804"/>
                  </a:lnTo>
                  <a:cubicBezTo>
                    <a:pt x="5379" y="804"/>
                    <a:pt x="5561" y="622"/>
                    <a:pt x="5561" y="393"/>
                  </a:cubicBezTo>
                  <a:lnTo>
                    <a:pt x="5561" y="239"/>
                  </a:lnTo>
                  <a:cubicBezTo>
                    <a:pt x="5561" y="153"/>
                    <a:pt x="5532" y="67"/>
                    <a:pt x="5475" y="0"/>
                  </a:cubicBezTo>
                  <a:cubicBezTo>
                    <a:pt x="5398" y="105"/>
                    <a:pt x="5274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105"/>
                    <a:pt x="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0" name="Google Shape;16210;p68"/>
            <p:cNvSpPr/>
            <p:nvPr/>
          </p:nvSpPr>
          <p:spPr>
            <a:xfrm>
              <a:off x="1462384" y="1990260"/>
              <a:ext cx="49526" cy="49526"/>
            </a:xfrm>
            <a:custGeom>
              <a:rect b="b" l="l" r="r" t="t"/>
              <a:pathLst>
                <a:path extrusionOk="0" h="1886" w="1886">
                  <a:moveTo>
                    <a:pt x="938" y="1"/>
                  </a:moveTo>
                  <a:cubicBezTo>
                    <a:pt x="421" y="1"/>
                    <a:pt x="0" y="422"/>
                    <a:pt x="0" y="938"/>
                  </a:cubicBezTo>
                  <a:cubicBezTo>
                    <a:pt x="0" y="1465"/>
                    <a:pt x="421" y="1886"/>
                    <a:pt x="938" y="1886"/>
                  </a:cubicBezTo>
                  <a:cubicBezTo>
                    <a:pt x="1465" y="1886"/>
                    <a:pt x="1886" y="1465"/>
                    <a:pt x="1886" y="938"/>
                  </a:cubicBezTo>
                  <a:cubicBezTo>
                    <a:pt x="1886" y="422"/>
                    <a:pt x="1465" y="1"/>
                    <a:pt x="93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1" name="Google Shape;16211;p68"/>
            <p:cNvSpPr/>
            <p:nvPr/>
          </p:nvSpPr>
          <p:spPr>
            <a:xfrm>
              <a:off x="1333211" y="2029571"/>
              <a:ext cx="29674" cy="33980"/>
            </a:xfrm>
            <a:custGeom>
              <a:rect b="b" l="l" r="r" t="t"/>
              <a:pathLst>
                <a:path extrusionOk="0" h="1294" w="1130">
                  <a:moveTo>
                    <a:pt x="654" y="1"/>
                  </a:moveTo>
                  <a:cubicBezTo>
                    <a:pt x="322" y="1"/>
                    <a:pt x="0" y="255"/>
                    <a:pt x="0" y="647"/>
                  </a:cubicBezTo>
                  <a:cubicBezTo>
                    <a:pt x="0" y="1040"/>
                    <a:pt x="322" y="1294"/>
                    <a:pt x="654" y="1294"/>
                  </a:cubicBezTo>
                  <a:cubicBezTo>
                    <a:pt x="824" y="1294"/>
                    <a:pt x="997" y="1227"/>
                    <a:pt x="1130" y="1078"/>
                  </a:cubicBezTo>
                  <a:cubicBezTo>
                    <a:pt x="1024" y="963"/>
                    <a:pt x="967" y="810"/>
                    <a:pt x="967" y="647"/>
                  </a:cubicBezTo>
                  <a:cubicBezTo>
                    <a:pt x="967" y="485"/>
                    <a:pt x="1024" y="331"/>
                    <a:pt x="1130" y="217"/>
                  </a:cubicBezTo>
                  <a:cubicBezTo>
                    <a:pt x="997" y="67"/>
                    <a:pt x="824" y="1"/>
                    <a:pt x="65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2" name="Google Shape;16212;p68"/>
            <p:cNvSpPr/>
            <p:nvPr/>
          </p:nvSpPr>
          <p:spPr>
            <a:xfrm>
              <a:off x="1607891" y="2029571"/>
              <a:ext cx="29674" cy="33980"/>
            </a:xfrm>
            <a:custGeom>
              <a:rect b="b" l="l" r="r" t="t"/>
              <a:pathLst>
                <a:path extrusionOk="0" h="1294" w="1130">
                  <a:moveTo>
                    <a:pt x="650" y="1"/>
                  </a:moveTo>
                  <a:cubicBezTo>
                    <a:pt x="319" y="1"/>
                    <a:pt x="1" y="255"/>
                    <a:pt x="1" y="647"/>
                  </a:cubicBezTo>
                  <a:cubicBezTo>
                    <a:pt x="1" y="1040"/>
                    <a:pt x="319" y="1294"/>
                    <a:pt x="650" y="1294"/>
                  </a:cubicBezTo>
                  <a:cubicBezTo>
                    <a:pt x="820" y="1294"/>
                    <a:pt x="994" y="1227"/>
                    <a:pt x="1130" y="1078"/>
                  </a:cubicBezTo>
                  <a:cubicBezTo>
                    <a:pt x="1025" y="963"/>
                    <a:pt x="967" y="810"/>
                    <a:pt x="967" y="647"/>
                  </a:cubicBezTo>
                  <a:cubicBezTo>
                    <a:pt x="967" y="485"/>
                    <a:pt x="1025" y="331"/>
                    <a:pt x="1130" y="217"/>
                  </a:cubicBezTo>
                  <a:cubicBezTo>
                    <a:pt x="994" y="67"/>
                    <a:pt x="820" y="1"/>
                    <a:pt x="65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3" name="Google Shape;16213;p68"/>
            <p:cNvSpPr/>
            <p:nvPr/>
          </p:nvSpPr>
          <p:spPr>
            <a:xfrm>
              <a:off x="1462384" y="1990286"/>
              <a:ext cx="37473" cy="49763"/>
            </a:xfrm>
            <a:custGeom>
              <a:rect b="b" l="l" r="r" t="t"/>
              <a:pathLst>
                <a:path extrusionOk="0" h="1895" w="1427">
                  <a:moveTo>
                    <a:pt x="948" y="1"/>
                  </a:moveTo>
                  <a:cubicBezTo>
                    <a:pt x="454" y="1"/>
                    <a:pt x="0" y="397"/>
                    <a:pt x="0" y="947"/>
                  </a:cubicBezTo>
                  <a:cubicBezTo>
                    <a:pt x="0" y="1502"/>
                    <a:pt x="451" y="1895"/>
                    <a:pt x="944" y="1895"/>
                  </a:cubicBezTo>
                  <a:cubicBezTo>
                    <a:pt x="1105" y="1895"/>
                    <a:pt x="1271" y="1853"/>
                    <a:pt x="1426" y="1760"/>
                  </a:cubicBezTo>
                  <a:cubicBezTo>
                    <a:pt x="1139" y="1588"/>
                    <a:pt x="967" y="1282"/>
                    <a:pt x="967" y="947"/>
                  </a:cubicBezTo>
                  <a:cubicBezTo>
                    <a:pt x="967" y="612"/>
                    <a:pt x="1139" y="306"/>
                    <a:pt x="1426" y="134"/>
                  </a:cubicBezTo>
                  <a:cubicBezTo>
                    <a:pt x="1272" y="42"/>
                    <a:pt x="1108" y="1"/>
                    <a:pt x="94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4" name="Google Shape;16214;p68"/>
            <p:cNvSpPr/>
            <p:nvPr/>
          </p:nvSpPr>
          <p:spPr>
            <a:xfrm>
              <a:off x="1277409" y="2161921"/>
              <a:ext cx="145796" cy="25393"/>
            </a:xfrm>
            <a:custGeom>
              <a:rect b="b" l="l" r="r" t="t"/>
              <a:pathLst>
                <a:path extrusionOk="0" h="967" w="5552">
                  <a:moveTo>
                    <a:pt x="403" y="0"/>
                  </a:moveTo>
                  <a:cubicBezTo>
                    <a:pt x="182" y="0"/>
                    <a:pt x="1" y="182"/>
                    <a:pt x="1" y="402"/>
                  </a:cubicBezTo>
                  <a:lnTo>
                    <a:pt x="1" y="565"/>
                  </a:lnTo>
                  <a:cubicBezTo>
                    <a:pt x="1" y="785"/>
                    <a:pt x="182" y="967"/>
                    <a:pt x="403" y="967"/>
                  </a:cubicBezTo>
                  <a:lnTo>
                    <a:pt x="5149" y="967"/>
                  </a:lnTo>
                  <a:cubicBezTo>
                    <a:pt x="5370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70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5" name="Google Shape;16215;p68"/>
            <p:cNvSpPr/>
            <p:nvPr/>
          </p:nvSpPr>
          <p:spPr>
            <a:xfrm>
              <a:off x="1277409" y="2166175"/>
              <a:ext cx="145796" cy="21139"/>
            </a:xfrm>
            <a:custGeom>
              <a:rect b="b" l="l" r="r" t="t"/>
              <a:pathLst>
                <a:path extrusionOk="0" h="805" w="5552">
                  <a:moveTo>
                    <a:pt x="77" y="1"/>
                  </a:moveTo>
                  <a:cubicBezTo>
                    <a:pt x="29" y="68"/>
                    <a:pt x="1" y="154"/>
                    <a:pt x="1" y="240"/>
                  </a:cubicBezTo>
                  <a:lnTo>
                    <a:pt x="1" y="393"/>
                  </a:lnTo>
                  <a:cubicBezTo>
                    <a:pt x="1" y="623"/>
                    <a:pt x="182" y="805"/>
                    <a:pt x="403" y="805"/>
                  </a:cubicBezTo>
                  <a:lnTo>
                    <a:pt x="5149" y="805"/>
                  </a:lnTo>
                  <a:cubicBezTo>
                    <a:pt x="5370" y="805"/>
                    <a:pt x="5551" y="623"/>
                    <a:pt x="5551" y="393"/>
                  </a:cubicBezTo>
                  <a:lnTo>
                    <a:pt x="5551" y="240"/>
                  </a:lnTo>
                  <a:cubicBezTo>
                    <a:pt x="5551" y="154"/>
                    <a:pt x="5523" y="68"/>
                    <a:pt x="5475" y="1"/>
                  </a:cubicBezTo>
                  <a:cubicBezTo>
                    <a:pt x="5398" y="96"/>
                    <a:pt x="5274" y="163"/>
                    <a:pt x="5149" y="163"/>
                  </a:cubicBezTo>
                  <a:lnTo>
                    <a:pt x="403" y="163"/>
                  </a:lnTo>
                  <a:cubicBezTo>
                    <a:pt x="278" y="163"/>
                    <a:pt x="154" y="96"/>
                    <a:pt x="7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6" name="Google Shape;16216;p68"/>
          <p:cNvGrpSpPr/>
          <p:nvPr/>
        </p:nvGrpSpPr>
        <p:grpSpPr>
          <a:xfrm>
            <a:off x="2215075" y="2432819"/>
            <a:ext cx="380008" cy="351648"/>
            <a:chOff x="2215075" y="2432819"/>
            <a:chExt cx="380008" cy="351648"/>
          </a:xfrm>
        </p:grpSpPr>
        <p:sp>
          <p:nvSpPr>
            <p:cNvPr id="16217" name="Google Shape;16217;p68"/>
            <p:cNvSpPr/>
            <p:nvPr/>
          </p:nvSpPr>
          <p:spPr>
            <a:xfrm>
              <a:off x="2339311" y="2615536"/>
              <a:ext cx="124499" cy="104725"/>
            </a:xfrm>
            <a:custGeom>
              <a:rect b="b" l="l" r="r" t="t"/>
              <a:pathLst>
                <a:path extrusionOk="0" h="3988" w="4741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8" name="Google Shape;16218;p68"/>
            <p:cNvSpPr/>
            <p:nvPr/>
          </p:nvSpPr>
          <p:spPr>
            <a:xfrm>
              <a:off x="2472659" y="2719841"/>
              <a:ext cx="122424" cy="64626"/>
            </a:xfrm>
            <a:custGeom>
              <a:rect b="b" l="l" r="r" t="t"/>
              <a:pathLst>
                <a:path extrusionOk="0" h="2461" w="4662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9" name="Google Shape;16219;p68"/>
            <p:cNvSpPr/>
            <p:nvPr/>
          </p:nvSpPr>
          <p:spPr>
            <a:xfrm>
              <a:off x="2471162" y="2720078"/>
              <a:ext cx="50052" cy="64390"/>
            </a:xfrm>
            <a:custGeom>
              <a:rect b="b" l="l" r="r" t="t"/>
              <a:pathLst>
                <a:path extrusionOk="0" h="2452" w="1906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0" name="Google Shape;16220;p68"/>
            <p:cNvSpPr/>
            <p:nvPr/>
          </p:nvSpPr>
          <p:spPr>
            <a:xfrm>
              <a:off x="2494035" y="2618294"/>
              <a:ext cx="77178" cy="54805"/>
            </a:xfrm>
            <a:custGeom>
              <a:rect b="b" l="l" r="r" t="t"/>
              <a:pathLst>
                <a:path extrusionOk="0" h="2087" w="2939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1" name="Google Shape;16221;p68"/>
            <p:cNvSpPr/>
            <p:nvPr/>
          </p:nvSpPr>
          <p:spPr>
            <a:xfrm>
              <a:off x="2494035" y="2618294"/>
              <a:ext cx="41990" cy="54805"/>
            </a:xfrm>
            <a:custGeom>
              <a:rect b="b" l="l" r="r" t="t"/>
              <a:pathLst>
                <a:path extrusionOk="0" h="2087" w="1599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2" name="Google Shape;16222;p68"/>
            <p:cNvSpPr/>
            <p:nvPr/>
          </p:nvSpPr>
          <p:spPr>
            <a:xfrm>
              <a:off x="2560893" y="2667321"/>
              <a:ext cx="16859" cy="22794"/>
            </a:xfrm>
            <a:custGeom>
              <a:rect b="b" l="l" r="r" t="t"/>
              <a:pathLst>
                <a:path extrusionOk="0" h="868" w="642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3" name="Google Shape;16223;p68"/>
            <p:cNvSpPr/>
            <p:nvPr/>
          </p:nvSpPr>
          <p:spPr>
            <a:xfrm>
              <a:off x="2487758" y="2667295"/>
              <a:ext cx="17095" cy="22899"/>
            </a:xfrm>
            <a:custGeom>
              <a:rect b="b" l="l" r="r" t="t"/>
              <a:pathLst>
                <a:path extrusionOk="0" h="872" w="651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4" name="Google Shape;16224;p68"/>
            <p:cNvSpPr/>
            <p:nvPr/>
          </p:nvSpPr>
          <p:spPr>
            <a:xfrm>
              <a:off x="2518666" y="2707184"/>
              <a:ext cx="28413" cy="32536"/>
            </a:xfrm>
            <a:custGeom>
              <a:rect b="b" l="l" r="r" t="t"/>
              <a:pathLst>
                <a:path extrusionOk="0" h="1239" w="1082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5" name="Google Shape;16225;p68"/>
            <p:cNvSpPr/>
            <p:nvPr/>
          </p:nvSpPr>
          <p:spPr>
            <a:xfrm>
              <a:off x="2518404" y="2707446"/>
              <a:ext cx="17384" cy="32510"/>
            </a:xfrm>
            <a:custGeom>
              <a:rect b="b" l="l" r="r" t="t"/>
              <a:pathLst>
                <a:path extrusionOk="0" h="1238" w="662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6" name="Google Shape;16226;p68"/>
            <p:cNvSpPr/>
            <p:nvPr/>
          </p:nvSpPr>
          <p:spPr>
            <a:xfrm>
              <a:off x="2502333" y="2650357"/>
              <a:ext cx="60844" cy="65230"/>
            </a:xfrm>
            <a:custGeom>
              <a:rect b="b" l="l" r="r" t="t"/>
              <a:pathLst>
                <a:path extrusionOk="0" h="2484" w="2317">
                  <a:moveTo>
                    <a:pt x="1594" y="0"/>
                  </a:moveTo>
                  <a:cubicBezTo>
                    <a:pt x="1582" y="0"/>
                    <a:pt x="1570" y="5"/>
                    <a:pt x="1560" y="14"/>
                  </a:cubicBezTo>
                  <a:cubicBezTo>
                    <a:pt x="1311" y="206"/>
                    <a:pt x="1024" y="340"/>
                    <a:pt x="728" y="426"/>
                  </a:cubicBezTo>
                  <a:cubicBezTo>
                    <a:pt x="632" y="454"/>
                    <a:pt x="536" y="474"/>
                    <a:pt x="441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64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0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6" y="52"/>
                  </a:cubicBezTo>
                  <a:lnTo>
                    <a:pt x="1656" y="43"/>
                  </a:lnTo>
                  <a:cubicBezTo>
                    <a:pt x="1643" y="17"/>
                    <a:pt x="1618" y="0"/>
                    <a:pt x="159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7" name="Google Shape;16227;p68"/>
            <p:cNvSpPr/>
            <p:nvPr/>
          </p:nvSpPr>
          <p:spPr>
            <a:xfrm>
              <a:off x="2502569" y="2650331"/>
              <a:ext cx="44012" cy="65256"/>
            </a:xfrm>
            <a:custGeom>
              <a:rect b="b" l="l" r="r" t="t"/>
              <a:pathLst>
                <a:path extrusionOk="0" h="2485" w="1676">
                  <a:moveTo>
                    <a:pt x="1596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9" y="427"/>
                  </a:cubicBezTo>
                  <a:cubicBezTo>
                    <a:pt x="633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4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6" y="513"/>
                    <a:pt x="652" y="494"/>
                  </a:cubicBezTo>
                  <a:cubicBezTo>
                    <a:pt x="747" y="475"/>
                    <a:pt x="843" y="455"/>
                    <a:pt x="93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66" y="53"/>
                  </a:lnTo>
                  <a:lnTo>
                    <a:pt x="1657" y="34"/>
                  </a:lnTo>
                  <a:cubicBezTo>
                    <a:pt x="1644" y="16"/>
                    <a:pt x="1619" y="1"/>
                    <a:pt x="1596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8" name="Google Shape;16228;p68"/>
            <p:cNvSpPr/>
            <p:nvPr/>
          </p:nvSpPr>
          <p:spPr>
            <a:xfrm>
              <a:off x="2345009" y="2534367"/>
              <a:ext cx="122162" cy="64363"/>
            </a:xfrm>
            <a:custGeom>
              <a:rect b="b" l="l" r="r" t="t"/>
              <a:pathLst>
                <a:path extrusionOk="0" h="2451" w="4652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9" name="Google Shape;16229;p68"/>
            <p:cNvSpPr/>
            <p:nvPr/>
          </p:nvSpPr>
          <p:spPr>
            <a:xfrm>
              <a:off x="2343486" y="2534367"/>
              <a:ext cx="49789" cy="64416"/>
            </a:xfrm>
            <a:custGeom>
              <a:rect b="b" l="l" r="r" t="t"/>
              <a:pathLst>
                <a:path extrusionOk="0" h="2453" w="1896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0" name="Google Shape;16230;p68"/>
            <p:cNvSpPr/>
            <p:nvPr/>
          </p:nvSpPr>
          <p:spPr>
            <a:xfrm>
              <a:off x="2366122" y="2432819"/>
              <a:ext cx="77414" cy="54831"/>
            </a:xfrm>
            <a:custGeom>
              <a:rect b="b" l="l" r="r" t="t"/>
              <a:pathLst>
                <a:path extrusionOk="0" h="2088" w="2948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1" name="Google Shape;16231;p68"/>
            <p:cNvSpPr/>
            <p:nvPr/>
          </p:nvSpPr>
          <p:spPr>
            <a:xfrm>
              <a:off x="2366358" y="2433082"/>
              <a:ext cx="41990" cy="54568"/>
            </a:xfrm>
            <a:custGeom>
              <a:rect b="b" l="l" r="r" t="t"/>
              <a:pathLst>
                <a:path extrusionOk="0" h="2078" w="1599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2" name="Google Shape;16232;p68"/>
            <p:cNvSpPr/>
            <p:nvPr/>
          </p:nvSpPr>
          <p:spPr>
            <a:xfrm>
              <a:off x="2433216" y="2481847"/>
              <a:ext cx="16859" cy="22610"/>
            </a:xfrm>
            <a:custGeom>
              <a:rect b="b" l="l" r="r" t="t"/>
              <a:pathLst>
                <a:path extrusionOk="0" h="861" w="642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3" name="Google Shape;16233;p68"/>
            <p:cNvSpPr/>
            <p:nvPr/>
          </p:nvSpPr>
          <p:spPr>
            <a:xfrm>
              <a:off x="2360082" y="2481821"/>
              <a:ext cx="16859" cy="22636"/>
            </a:xfrm>
            <a:custGeom>
              <a:rect b="b" l="l" r="r" t="t"/>
              <a:pathLst>
                <a:path extrusionOk="0" h="862" w="642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4" name="Google Shape;16234;p68"/>
            <p:cNvSpPr/>
            <p:nvPr/>
          </p:nvSpPr>
          <p:spPr>
            <a:xfrm>
              <a:off x="2390754" y="2521657"/>
              <a:ext cx="28413" cy="32326"/>
            </a:xfrm>
            <a:custGeom>
              <a:rect b="b" l="l" r="r" t="t"/>
              <a:pathLst>
                <a:path extrusionOk="0" h="1231" w="1082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5" name="Google Shape;16235;p68"/>
            <p:cNvSpPr/>
            <p:nvPr/>
          </p:nvSpPr>
          <p:spPr>
            <a:xfrm>
              <a:off x="2390754" y="2521972"/>
              <a:ext cx="17358" cy="32274"/>
            </a:xfrm>
            <a:custGeom>
              <a:rect b="b" l="l" r="r" t="t"/>
              <a:pathLst>
                <a:path extrusionOk="0" h="1229" w="661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6" name="Google Shape;16236;p68"/>
            <p:cNvSpPr/>
            <p:nvPr/>
          </p:nvSpPr>
          <p:spPr>
            <a:xfrm>
              <a:off x="2374657" y="2464804"/>
              <a:ext cx="60844" cy="65309"/>
            </a:xfrm>
            <a:custGeom>
              <a:rect b="b" l="l" r="r" t="t"/>
              <a:pathLst>
                <a:path extrusionOk="0" h="2487" w="2317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7" name="Google Shape;16237;p68"/>
            <p:cNvSpPr/>
            <p:nvPr/>
          </p:nvSpPr>
          <p:spPr>
            <a:xfrm>
              <a:off x="2374657" y="2464620"/>
              <a:ext cx="44248" cy="65230"/>
            </a:xfrm>
            <a:custGeom>
              <a:rect b="b" l="l" r="r" t="t"/>
              <a:pathLst>
                <a:path extrusionOk="0" h="2484" w="1685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8" name="Google Shape;16238;p68"/>
            <p:cNvSpPr/>
            <p:nvPr/>
          </p:nvSpPr>
          <p:spPr>
            <a:xfrm>
              <a:off x="2216072" y="2719579"/>
              <a:ext cx="122424" cy="64888"/>
            </a:xfrm>
            <a:custGeom>
              <a:rect b="b" l="l" r="r" t="t"/>
              <a:pathLst>
                <a:path extrusionOk="0" h="2471" w="4662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9" name="Google Shape;16239;p68"/>
            <p:cNvSpPr/>
            <p:nvPr/>
          </p:nvSpPr>
          <p:spPr>
            <a:xfrm>
              <a:off x="2215075" y="2720078"/>
              <a:ext cx="50025" cy="64390"/>
            </a:xfrm>
            <a:custGeom>
              <a:rect b="b" l="l" r="r" t="t"/>
              <a:pathLst>
                <a:path extrusionOk="0" h="2452" w="1905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0" name="Google Shape;16240;p68"/>
            <p:cNvSpPr/>
            <p:nvPr/>
          </p:nvSpPr>
          <p:spPr>
            <a:xfrm>
              <a:off x="2237947" y="2618294"/>
              <a:ext cx="77178" cy="54805"/>
            </a:xfrm>
            <a:custGeom>
              <a:rect b="b" l="l" r="r" t="t"/>
              <a:pathLst>
                <a:path extrusionOk="0" h="2087" w="2939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1" name="Google Shape;16241;p68"/>
            <p:cNvSpPr/>
            <p:nvPr/>
          </p:nvSpPr>
          <p:spPr>
            <a:xfrm>
              <a:off x="2237947" y="2618294"/>
              <a:ext cx="41990" cy="54805"/>
            </a:xfrm>
            <a:custGeom>
              <a:rect b="b" l="l" r="r" t="t"/>
              <a:pathLst>
                <a:path extrusionOk="0" h="2087" w="1599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2" name="Google Shape;16242;p68"/>
            <p:cNvSpPr/>
            <p:nvPr/>
          </p:nvSpPr>
          <p:spPr>
            <a:xfrm>
              <a:off x="2304805" y="2667321"/>
              <a:ext cx="16859" cy="22794"/>
            </a:xfrm>
            <a:custGeom>
              <a:rect b="b" l="l" r="r" t="t"/>
              <a:pathLst>
                <a:path extrusionOk="0" h="868" w="642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3" name="Google Shape;16243;p68"/>
            <p:cNvSpPr/>
            <p:nvPr/>
          </p:nvSpPr>
          <p:spPr>
            <a:xfrm>
              <a:off x="2231671" y="2667295"/>
              <a:ext cx="17095" cy="22899"/>
            </a:xfrm>
            <a:custGeom>
              <a:rect b="b" l="l" r="r" t="t"/>
              <a:pathLst>
                <a:path extrusionOk="0" h="872" w="651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4" name="Google Shape;16244;p68"/>
            <p:cNvSpPr/>
            <p:nvPr/>
          </p:nvSpPr>
          <p:spPr>
            <a:xfrm>
              <a:off x="2262579" y="2707184"/>
              <a:ext cx="28413" cy="32536"/>
            </a:xfrm>
            <a:custGeom>
              <a:rect b="b" l="l" r="r" t="t"/>
              <a:pathLst>
                <a:path extrusionOk="0" h="1239" w="1082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5" name="Google Shape;16245;p68"/>
            <p:cNvSpPr/>
            <p:nvPr/>
          </p:nvSpPr>
          <p:spPr>
            <a:xfrm>
              <a:off x="2262316" y="2707446"/>
              <a:ext cx="17384" cy="32510"/>
            </a:xfrm>
            <a:custGeom>
              <a:rect b="b" l="l" r="r" t="t"/>
              <a:pathLst>
                <a:path extrusionOk="0" h="1238" w="662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6" name="Google Shape;16246;p68"/>
            <p:cNvSpPr/>
            <p:nvPr/>
          </p:nvSpPr>
          <p:spPr>
            <a:xfrm>
              <a:off x="2246245" y="2650357"/>
              <a:ext cx="60844" cy="65230"/>
            </a:xfrm>
            <a:custGeom>
              <a:rect b="b" l="l" r="r" t="t"/>
              <a:pathLst>
                <a:path extrusionOk="0" h="2484" w="2317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7" name="Google Shape;16247;p68"/>
            <p:cNvSpPr/>
            <p:nvPr/>
          </p:nvSpPr>
          <p:spPr>
            <a:xfrm>
              <a:off x="2246482" y="2650331"/>
              <a:ext cx="44012" cy="65256"/>
            </a:xfrm>
            <a:custGeom>
              <a:rect b="b" l="l" r="r" t="t"/>
              <a:pathLst>
                <a:path extrusionOk="0" h="2485" w="1676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48" name="Google Shape;16248;p68"/>
          <p:cNvGrpSpPr/>
          <p:nvPr/>
        </p:nvGrpSpPr>
        <p:grpSpPr>
          <a:xfrm>
            <a:off x="2661416" y="2422342"/>
            <a:ext cx="344059" cy="340671"/>
            <a:chOff x="2661416" y="2422342"/>
            <a:chExt cx="344059" cy="340671"/>
          </a:xfrm>
        </p:grpSpPr>
        <p:sp>
          <p:nvSpPr>
            <p:cNvPr id="16249" name="Google Shape;16249;p68"/>
            <p:cNvSpPr/>
            <p:nvPr/>
          </p:nvSpPr>
          <p:spPr>
            <a:xfrm>
              <a:off x="2906947" y="2604481"/>
              <a:ext cx="39994" cy="39469"/>
            </a:xfrm>
            <a:custGeom>
              <a:rect b="b" l="l" r="r" t="t"/>
              <a:pathLst>
                <a:path extrusionOk="0" h="1503" w="1523">
                  <a:moveTo>
                    <a:pt x="0" y="0"/>
                  </a:moveTo>
                  <a:lnTo>
                    <a:pt x="977" y="1503"/>
                  </a:lnTo>
                  <a:lnTo>
                    <a:pt x="1522" y="1503"/>
                  </a:lnTo>
                  <a:cubicBezTo>
                    <a:pt x="1513" y="670"/>
                    <a:pt x="833" y="0"/>
                    <a:pt x="0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0" name="Google Shape;16250;p68"/>
            <p:cNvSpPr/>
            <p:nvPr/>
          </p:nvSpPr>
          <p:spPr>
            <a:xfrm>
              <a:off x="2866979" y="2604481"/>
              <a:ext cx="65624" cy="39469"/>
            </a:xfrm>
            <a:custGeom>
              <a:rect b="b" l="l" r="r" t="t"/>
              <a:pathLst>
                <a:path extrusionOk="0" h="1503" w="2499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99" y="1503"/>
                  </a:lnTo>
                  <a:cubicBezTo>
                    <a:pt x="2499" y="670"/>
                    <a:pt x="2049" y="0"/>
                    <a:pt x="1522" y="0"/>
                  </a:cubicBezTo>
                  <a:cubicBezTo>
                    <a:pt x="1517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1" name="Google Shape;16251;p68"/>
            <p:cNvSpPr/>
            <p:nvPr/>
          </p:nvSpPr>
          <p:spPr>
            <a:xfrm>
              <a:off x="2906448" y="2539146"/>
              <a:ext cx="21638" cy="43487"/>
            </a:xfrm>
            <a:custGeom>
              <a:rect b="b" l="l" r="r" t="t"/>
              <a:pathLst>
                <a:path extrusionOk="0" h="1656" w="824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23" y="1282"/>
                    <a:pt x="823" y="833"/>
                  </a:cubicBezTo>
                  <a:cubicBezTo>
                    <a:pt x="82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2" name="Google Shape;16252;p68"/>
            <p:cNvSpPr/>
            <p:nvPr/>
          </p:nvSpPr>
          <p:spPr>
            <a:xfrm>
              <a:off x="2759681" y="2604481"/>
              <a:ext cx="39968" cy="39469"/>
            </a:xfrm>
            <a:custGeom>
              <a:rect b="b" l="l" r="r" t="t"/>
              <a:pathLst>
                <a:path extrusionOk="0" h="1503" w="1522">
                  <a:moveTo>
                    <a:pt x="18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967" y="1503"/>
                  </a:lnTo>
                  <a:lnTo>
                    <a:pt x="1522" y="1503"/>
                  </a:lnTo>
                  <a:cubicBezTo>
                    <a:pt x="1512" y="667"/>
                    <a:pt x="842" y="0"/>
                    <a:pt x="18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3" name="Google Shape;16253;p68"/>
            <p:cNvSpPr/>
            <p:nvPr/>
          </p:nvSpPr>
          <p:spPr>
            <a:xfrm>
              <a:off x="2719713" y="2604481"/>
              <a:ext cx="65361" cy="39469"/>
            </a:xfrm>
            <a:custGeom>
              <a:rect b="b" l="l" r="r" t="t"/>
              <a:pathLst>
                <a:path extrusionOk="0" h="1503" w="2489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89" y="1503"/>
                  </a:lnTo>
                  <a:cubicBezTo>
                    <a:pt x="2489" y="670"/>
                    <a:pt x="2049" y="0"/>
                    <a:pt x="1522" y="0"/>
                  </a:cubicBezTo>
                  <a:cubicBezTo>
                    <a:pt x="1516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4" name="Google Shape;16254;p68"/>
            <p:cNvSpPr/>
            <p:nvPr/>
          </p:nvSpPr>
          <p:spPr>
            <a:xfrm>
              <a:off x="2759182" y="2539146"/>
              <a:ext cx="21875" cy="43487"/>
            </a:xfrm>
            <a:custGeom>
              <a:rect b="b" l="l" r="r" t="t"/>
              <a:pathLst>
                <a:path extrusionOk="0" h="1656" w="833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33" y="1282"/>
                    <a:pt x="833" y="833"/>
                  </a:cubicBezTo>
                  <a:cubicBezTo>
                    <a:pt x="83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5" name="Google Shape;16255;p68"/>
            <p:cNvSpPr/>
            <p:nvPr/>
          </p:nvSpPr>
          <p:spPr>
            <a:xfrm>
              <a:off x="2833314" y="2606477"/>
              <a:ext cx="53544" cy="53570"/>
            </a:xfrm>
            <a:custGeom>
              <a:rect b="b" l="l" r="r" t="t"/>
              <a:pathLst>
                <a:path extrusionOk="0" h="2040" w="2039">
                  <a:moveTo>
                    <a:pt x="0" y="1"/>
                  </a:moveTo>
                  <a:lnTo>
                    <a:pt x="1216" y="2039"/>
                  </a:lnTo>
                  <a:lnTo>
                    <a:pt x="2039" y="2039"/>
                  </a:lnTo>
                  <a:cubicBezTo>
                    <a:pt x="2039" y="910"/>
                    <a:pt x="1130" y="1"/>
                    <a:pt x="0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6" name="Google Shape;16256;p68"/>
            <p:cNvSpPr/>
            <p:nvPr/>
          </p:nvSpPr>
          <p:spPr>
            <a:xfrm>
              <a:off x="2779770" y="2606477"/>
              <a:ext cx="85476" cy="53570"/>
            </a:xfrm>
            <a:custGeom>
              <a:rect b="b" l="l" r="r" t="t"/>
              <a:pathLst>
                <a:path extrusionOk="0" h="2040" w="3255">
                  <a:moveTo>
                    <a:pt x="2039" y="1"/>
                  </a:moveTo>
                  <a:cubicBezTo>
                    <a:pt x="910" y="1"/>
                    <a:pt x="1" y="910"/>
                    <a:pt x="1" y="2039"/>
                  </a:cubicBezTo>
                  <a:lnTo>
                    <a:pt x="3255" y="2039"/>
                  </a:lnTo>
                  <a:cubicBezTo>
                    <a:pt x="3255" y="910"/>
                    <a:pt x="2709" y="1"/>
                    <a:pt x="20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7" name="Google Shape;16257;p68"/>
            <p:cNvSpPr/>
            <p:nvPr/>
          </p:nvSpPr>
          <p:spPr>
            <a:xfrm>
              <a:off x="2833813" y="2525570"/>
              <a:ext cx="29437" cy="59085"/>
            </a:xfrm>
            <a:custGeom>
              <a:rect b="b" l="l" r="r" t="t"/>
              <a:pathLst>
                <a:path extrusionOk="0" h="2250" w="1121">
                  <a:moveTo>
                    <a:pt x="1" y="0"/>
                  </a:moveTo>
                  <a:lnTo>
                    <a:pt x="1" y="2249"/>
                  </a:lnTo>
                  <a:cubicBezTo>
                    <a:pt x="623" y="2249"/>
                    <a:pt x="1120" y="1742"/>
                    <a:pt x="1120" y="1120"/>
                  </a:cubicBezTo>
                  <a:cubicBezTo>
                    <a:pt x="1120" y="498"/>
                    <a:pt x="623" y="0"/>
                    <a:pt x="1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8" name="Google Shape;16258;p68"/>
            <p:cNvSpPr/>
            <p:nvPr/>
          </p:nvSpPr>
          <p:spPr>
            <a:xfrm>
              <a:off x="2803404" y="2525570"/>
              <a:ext cx="45010" cy="59085"/>
            </a:xfrm>
            <a:custGeom>
              <a:rect b="b" l="l" r="r" t="t"/>
              <a:pathLst>
                <a:path extrusionOk="0" h="2250" w="1714">
                  <a:moveTo>
                    <a:pt x="1130" y="0"/>
                  </a:moveTo>
                  <a:cubicBezTo>
                    <a:pt x="508" y="0"/>
                    <a:pt x="1" y="498"/>
                    <a:pt x="1" y="1120"/>
                  </a:cubicBezTo>
                  <a:cubicBezTo>
                    <a:pt x="1" y="1742"/>
                    <a:pt x="508" y="2249"/>
                    <a:pt x="1130" y="2249"/>
                  </a:cubicBezTo>
                  <a:lnTo>
                    <a:pt x="1159" y="2249"/>
                  </a:lnTo>
                  <a:cubicBezTo>
                    <a:pt x="1465" y="2230"/>
                    <a:pt x="1714" y="1732"/>
                    <a:pt x="1714" y="1120"/>
                  </a:cubicBezTo>
                  <a:cubicBezTo>
                    <a:pt x="1714" y="507"/>
                    <a:pt x="1465" y="10"/>
                    <a:pt x="115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9" name="Google Shape;16259;p68"/>
            <p:cNvSpPr/>
            <p:nvPr/>
          </p:nvSpPr>
          <p:spPr>
            <a:xfrm>
              <a:off x="2737570" y="2539146"/>
              <a:ext cx="28912" cy="43487"/>
            </a:xfrm>
            <a:custGeom>
              <a:rect b="b" l="l" r="r" t="t"/>
              <a:pathLst>
                <a:path extrusionOk="0" h="1656" w="1101">
                  <a:moveTo>
                    <a:pt x="823" y="0"/>
                  </a:moveTo>
                  <a:cubicBezTo>
                    <a:pt x="364" y="0"/>
                    <a:pt x="0" y="373"/>
                    <a:pt x="0" y="833"/>
                  </a:cubicBezTo>
                  <a:cubicBezTo>
                    <a:pt x="0" y="1282"/>
                    <a:pt x="364" y="1656"/>
                    <a:pt x="823" y="1656"/>
                  </a:cubicBezTo>
                  <a:cubicBezTo>
                    <a:pt x="986" y="1656"/>
                    <a:pt x="1101" y="1292"/>
                    <a:pt x="1101" y="833"/>
                  </a:cubicBezTo>
                  <a:cubicBezTo>
                    <a:pt x="1101" y="373"/>
                    <a:pt x="976" y="0"/>
                    <a:pt x="82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0" name="Google Shape;16260;p68"/>
            <p:cNvSpPr/>
            <p:nvPr/>
          </p:nvSpPr>
          <p:spPr>
            <a:xfrm>
              <a:off x="2884573" y="2539146"/>
              <a:ext cx="29175" cy="43487"/>
            </a:xfrm>
            <a:custGeom>
              <a:rect b="b" l="l" r="r" t="t"/>
              <a:pathLst>
                <a:path extrusionOk="0" h="1656" w="1111">
                  <a:moveTo>
                    <a:pt x="833" y="0"/>
                  </a:moveTo>
                  <a:cubicBezTo>
                    <a:pt x="374" y="0"/>
                    <a:pt x="1" y="373"/>
                    <a:pt x="1" y="833"/>
                  </a:cubicBezTo>
                  <a:cubicBezTo>
                    <a:pt x="1" y="1282"/>
                    <a:pt x="374" y="1656"/>
                    <a:pt x="833" y="1656"/>
                  </a:cubicBezTo>
                  <a:cubicBezTo>
                    <a:pt x="986" y="1656"/>
                    <a:pt x="1111" y="1292"/>
                    <a:pt x="1111" y="833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1" name="Google Shape;16261;p68"/>
            <p:cNvSpPr/>
            <p:nvPr/>
          </p:nvSpPr>
          <p:spPr>
            <a:xfrm>
              <a:off x="2661416" y="2422342"/>
              <a:ext cx="344059" cy="340671"/>
            </a:xfrm>
            <a:custGeom>
              <a:rect b="b" l="l" r="r" t="t"/>
              <a:pathLst>
                <a:path extrusionOk="0" h="12973" w="13102">
                  <a:moveTo>
                    <a:pt x="6757" y="1127"/>
                  </a:moveTo>
                  <a:cubicBezTo>
                    <a:pt x="9551" y="1232"/>
                    <a:pt x="11800" y="3481"/>
                    <a:pt x="11906" y="6276"/>
                  </a:cubicBezTo>
                  <a:lnTo>
                    <a:pt x="11418" y="6276"/>
                  </a:lnTo>
                  <a:cubicBezTo>
                    <a:pt x="11140" y="6276"/>
                    <a:pt x="11140" y="6687"/>
                    <a:pt x="11418" y="6687"/>
                  </a:cubicBezTo>
                  <a:lnTo>
                    <a:pt x="11906" y="6687"/>
                  </a:lnTo>
                  <a:cubicBezTo>
                    <a:pt x="11800" y="9492"/>
                    <a:pt x="9551" y="11741"/>
                    <a:pt x="6757" y="11846"/>
                  </a:cubicBezTo>
                  <a:lnTo>
                    <a:pt x="6757" y="11358"/>
                  </a:lnTo>
                  <a:cubicBezTo>
                    <a:pt x="6757" y="11219"/>
                    <a:pt x="6652" y="11150"/>
                    <a:pt x="6546" y="11150"/>
                  </a:cubicBezTo>
                  <a:cubicBezTo>
                    <a:pt x="6441" y="11150"/>
                    <a:pt x="6336" y="11219"/>
                    <a:pt x="6336" y="11358"/>
                  </a:cubicBezTo>
                  <a:lnTo>
                    <a:pt x="6336" y="11846"/>
                  </a:lnTo>
                  <a:cubicBezTo>
                    <a:pt x="3541" y="11741"/>
                    <a:pt x="1292" y="9492"/>
                    <a:pt x="1187" y="6697"/>
                  </a:cubicBezTo>
                  <a:lnTo>
                    <a:pt x="1675" y="6697"/>
                  </a:lnTo>
                  <a:cubicBezTo>
                    <a:pt x="1953" y="6697"/>
                    <a:pt x="1953" y="6285"/>
                    <a:pt x="1675" y="6285"/>
                  </a:cubicBezTo>
                  <a:lnTo>
                    <a:pt x="1187" y="6285"/>
                  </a:lnTo>
                  <a:cubicBezTo>
                    <a:pt x="1292" y="3481"/>
                    <a:pt x="3541" y="1232"/>
                    <a:pt x="6336" y="1127"/>
                  </a:cubicBezTo>
                  <a:lnTo>
                    <a:pt x="6336" y="1615"/>
                  </a:lnTo>
                  <a:cubicBezTo>
                    <a:pt x="6336" y="1754"/>
                    <a:pt x="6441" y="1823"/>
                    <a:pt x="6546" y="1823"/>
                  </a:cubicBezTo>
                  <a:cubicBezTo>
                    <a:pt x="6652" y="1823"/>
                    <a:pt x="6757" y="1754"/>
                    <a:pt x="6757" y="1615"/>
                  </a:cubicBezTo>
                  <a:lnTo>
                    <a:pt x="6757" y="1127"/>
                  </a:lnTo>
                  <a:close/>
                  <a:moveTo>
                    <a:pt x="6546" y="0"/>
                  </a:moveTo>
                  <a:cubicBezTo>
                    <a:pt x="6441" y="0"/>
                    <a:pt x="6336" y="70"/>
                    <a:pt x="6336" y="208"/>
                  </a:cubicBezTo>
                  <a:lnTo>
                    <a:pt x="6336" y="716"/>
                  </a:lnTo>
                  <a:cubicBezTo>
                    <a:pt x="3312" y="821"/>
                    <a:pt x="881" y="3252"/>
                    <a:pt x="775" y="6285"/>
                  </a:cubicBezTo>
                  <a:lnTo>
                    <a:pt x="278" y="6285"/>
                  </a:lnTo>
                  <a:cubicBezTo>
                    <a:pt x="0" y="6285"/>
                    <a:pt x="0" y="6697"/>
                    <a:pt x="278" y="6697"/>
                  </a:cubicBezTo>
                  <a:lnTo>
                    <a:pt x="775" y="6697"/>
                  </a:lnTo>
                  <a:cubicBezTo>
                    <a:pt x="890" y="9721"/>
                    <a:pt x="3312" y="12152"/>
                    <a:pt x="6345" y="12267"/>
                  </a:cubicBezTo>
                  <a:lnTo>
                    <a:pt x="6345" y="12765"/>
                  </a:lnTo>
                  <a:cubicBezTo>
                    <a:pt x="6345" y="12903"/>
                    <a:pt x="6448" y="12973"/>
                    <a:pt x="6551" y="12973"/>
                  </a:cubicBezTo>
                  <a:cubicBezTo>
                    <a:pt x="6654" y="12973"/>
                    <a:pt x="6757" y="12903"/>
                    <a:pt x="6757" y="12765"/>
                  </a:cubicBezTo>
                  <a:lnTo>
                    <a:pt x="6757" y="12267"/>
                  </a:lnTo>
                  <a:cubicBezTo>
                    <a:pt x="9791" y="12152"/>
                    <a:pt x="12212" y="9721"/>
                    <a:pt x="12327" y="6697"/>
                  </a:cubicBezTo>
                  <a:lnTo>
                    <a:pt x="12834" y="6697"/>
                  </a:lnTo>
                  <a:cubicBezTo>
                    <a:pt x="13099" y="6697"/>
                    <a:pt x="13102" y="6285"/>
                    <a:pt x="12843" y="6285"/>
                  </a:cubicBezTo>
                  <a:cubicBezTo>
                    <a:pt x="12840" y="6285"/>
                    <a:pt x="12837" y="6285"/>
                    <a:pt x="12834" y="6285"/>
                  </a:cubicBezTo>
                  <a:lnTo>
                    <a:pt x="12317" y="6285"/>
                  </a:lnTo>
                  <a:cubicBezTo>
                    <a:pt x="12212" y="3252"/>
                    <a:pt x="9781" y="821"/>
                    <a:pt x="6757" y="716"/>
                  </a:cubicBezTo>
                  <a:lnTo>
                    <a:pt x="6757" y="208"/>
                  </a:lnTo>
                  <a:cubicBezTo>
                    <a:pt x="6757" y="70"/>
                    <a:pt x="6652" y="0"/>
                    <a:pt x="65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2" name="Google Shape;16262;p68"/>
          <p:cNvGrpSpPr/>
          <p:nvPr/>
        </p:nvGrpSpPr>
        <p:grpSpPr>
          <a:xfrm>
            <a:off x="4066510" y="2422342"/>
            <a:ext cx="206876" cy="348470"/>
            <a:chOff x="4066510" y="2422342"/>
            <a:chExt cx="206876" cy="348470"/>
          </a:xfrm>
        </p:grpSpPr>
        <p:sp>
          <p:nvSpPr>
            <p:cNvPr id="16263" name="Google Shape;16263;p68"/>
            <p:cNvSpPr/>
            <p:nvPr/>
          </p:nvSpPr>
          <p:spPr>
            <a:xfrm>
              <a:off x="4093662" y="2737934"/>
              <a:ext cx="152334" cy="11082"/>
            </a:xfrm>
            <a:custGeom>
              <a:rect b="b" l="l" r="r" t="t"/>
              <a:pathLst>
                <a:path extrusionOk="0" h="422" w="5801">
                  <a:moveTo>
                    <a:pt x="0" y="0"/>
                  </a:moveTo>
                  <a:lnTo>
                    <a:pt x="0" y="421"/>
                  </a:lnTo>
                  <a:lnTo>
                    <a:pt x="5800" y="421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4" name="Google Shape;16264;p68"/>
            <p:cNvSpPr/>
            <p:nvPr/>
          </p:nvSpPr>
          <p:spPr>
            <a:xfrm>
              <a:off x="4164538" y="2422342"/>
              <a:ext cx="10819" cy="348286"/>
            </a:xfrm>
            <a:custGeom>
              <a:rect b="b" l="l" r="r" t="t"/>
              <a:pathLst>
                <a:path extrusionOk="0" h="13263" w="412">
                  <a:moveTo>
                    <a:pt x="206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13061"/>
                  </a:lnTo>
                  <a:cubicBezTo>
                    <a:pt x="0" y="13176"/>
                    <a:pt x="86" y="13262"/>
                    <a:pt x="201" y="13262"/>
                  </a:cubicBezTo>
                  <a:cubicBezTo>
                    <a:pt x="316" y="13262"/>
                    <a:pt x="412" y="13176"/>
                    <a:pt x="412" y="13061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5" name="Google Shape;16265;p68"/>
            <p:cNvSpPr/>
            <p:nvPr/>
          </p:nvSpPr>
          <p:spPr>
            <a:xfrm>
              <a:off x="4082344" y="2645657"/>
              <a:ext cx="33823" cy="125155"/>
            </a:xfrm>
            <a:custGeom>
              <a:rect b="b" l="l" r="r" t="t"/>
              <a:pathLst>
                <a:path extrusionOk="0" h="4766" w="1288">
                  <a:moveTo>
                    <a:pt x="1051" y="0"/>
                  </a:moveTo>
                  <a:cubicBezTo>
                    <a:pt x="962" y="0"/>
                    <a:pt x="873" y="54"/>
                    <a:pt x="853" y="174"/>
                  </a:cubicBezTo>
                  <a:lnTo>
                    <a:pt x="20" y="4519"/>
                  </a:lnTo>
                  <a:cubicBezTo>
                    <a:pt x="1" y="4634"/>
                    <a:pt x="77" y="4739"/>
                    <a:pt x="183" y="4758"/>
                  </a:cubicBezTo>
                  <a:cubicBezTo>
                    <a:pt x="192" y="4763"/>
                    <a:pt x="199" y="4765"/>
                    <a:pt x="207" y="4765"/>
                  </a:cubicBezTo>
                  <a:cubicBezTo>
                    <a:pt x="214" y="4765"/>
                    <a:pt x="221" y="4763"/>
                    <a:pt x="230" y="4758"/>
                  </a:cubicBezTo>
                  <a:cubicBezTo>
                    <a:pt x="326" y="4758"/>
                    <a:pt x="403" y="4691"/>
                    <a:pt x="431" y="4605"/>
                  </a:cubicBezTo>
                  <a:lnTo>
                    <a:pt x="1254" y="251"/>
                  </a:lnTo>
                  <a:cubicBezTo>
                    <a:pt x="1287" y="93"/>
                    <a:pt x="1169" y="0"/>
                    <a:pt x="105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6" name="Google Shape;16266;p68"/>
            <p:cNvSpPr/>
            <p:nvPr/>
          </p:nvSpPr>
          <p:spPr>
            <a:xfrm>
              <a:off x="4223623" y="2645578"/>
              <a:ext cx="33665" cy="125050"/>
            </a:xfrm>
            <a:custGeom>
              <a:rect b="b" l="l" r="r" t="t"/>
              <a:pathLst>
                <a:path extrusionOk="0" h="4762" w="1282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861" y="4599"/>
                  </a:lnTo>
                  <a:cubicBezTo>
                    <a:pt x="880" y="4694"/>
                    <a:pt x="966" y="4761"/>
                    <a:pt x="1062" y="4761"/>
                  </a:cubicBezTo>
                  <a:lnTo>
                    <a:pt x="1100" y="4761"/>
                  </a:lnTo>
                  <a:cubicBezTo>
                    <a:pt x="1215" y="4732"/>
                    <a:pt x="1282" y="4627"/>
                    <a:pt x="1263" y="4522"/>
                  </a:cubicBez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7" name="Google Shape;16267;p68"/>
            <p:cNvSpPr/>
            <p:nvPr/>
          </p:nvSpPr>
          <p:spPr>
            <a:xfrm>
              <a:off x="4164538" y="2645447"/>
              <a:ext cx="10819" cy="21875"/>
            </a:xfrm>
            <a:custGeom>
              <a:rect b="b" l="l" r="r" t="t"/>
              <a:pathLst>
                <a:path extrusionOk="0" h="833" w="412">
                  <a:moveTo>
                    <a:pt x="0" y="0"/>
                  </a:moveTo>
                  <a:lnTo>
                    <a:pt x="0" y="833"/>
                  </a:lnTo>
                  <a:lnTo>
                    <a:pt x="412" y="83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8" name="Google Shape;16268;p68"/>
            <p:cNvSpPr/>
            <p:nvPr/>
          </p:nvSpPr>
          <p:spPr>
            <a:xfrm>
              <a:off x="4101462" y="2645604"/>
              <a:ext cx="14601" cy="21717"/>
            </a:xfrm>
            <a:custGeom>
              <a:rect b="b" l="l" r="r" t="t"/>
              <a:pathLst>
                <a:path extrusionOk="0" h="827" w="556">
                  <a:moveTo>
                    <a:pt x="325" y="1"/>
                  </a:moveTo>
                  <a:cubicBezTo>
                    <a:pt x="226" y="1"/>
                    <a:pt x="141" y="65"/>
                    <a:pt x="125" y="166"/>
                  </a:cubicBezTo>
                  <a:lnTo>
                    <a:pt x="0" y="827"/>
                  </a:lnTo>
                  <a:lnTo>
                    <a:pt x="421" y="827"/>
                  </a:lnTo>
                  <a:lnTo>
                    <a:pt x="536" y="243"/>
                  </a:lnTo>
                  <a:cubicBezTo>
                    <a:pt x="555" y="128"/>
                    <a:pt x="479" y="23"/>
                    <a:pt x="364" y="4"/>
                  </a:cubicBezTo>
                  <a:cubicBezTo>
                    <a:pt x="351" y="2"/>
                    <a:pt x="338" y="1"/>
                    <a:pt x="3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9" name="Google Shape;16269;p68"/>
            <p:cNvSpPr/>
            <p:nvPr/>
          </p:nvSpPr>
          <p:spPr>
            <a:xfrm>
              <a:off x="4223623" y="2645578"/>
              <a:ext cx="14811" cy="21743"/>
            </a:xfrm>
            <a:custGeom>
              <a:rect b="b" l="l" r="r" t="t"/>
              <a:pathLst>
                <a:path extrusionOk="0" h="828" w="564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28"/>
                  </a:lnTo>
                  <a:lnTo>
                    <a:pt x="564" y="828"/>
                  </a:ln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0" name="Google Shape;16270;p68"/>
            <p:cNvSpPr/>
            <p:nvPr/>
          </p:nvSpPr>
          <p:spPr>
            <a:xfrm>
              <a:off x="4077329" y="2460471"/>
              <a:ext cx="185002" cy="196057"/>
            </a:xfrm>
            <a:custGeom>
              <a:rect b="b" l="l" r="r" t="t"/>
              <a:pathLst>
                <a:path extrusionOk="0" h="7466" w="7045">
                  <a:moveTo>
                    <a:pt x="0" y="1"/>
                  </a:moveTo>
                  <a:lnTo>
                    <a:pt x="0" y="7255"/>
                  </a:lnTo>
                  <a:cubicBezTo>
                    <a:pt x="0" y="7370"/>
                    <a:pt x="96" y="7465"/>
                    <a:pt x="211" y="7465"/>
                  </a:cubicBezTo>
                  <a:lnTo>
                    <a:pt x="6843" y="7465"/>
                  </a:lnTo>
                  <a:cubicBezTo>
                    <a:pt x="6958" y="7465"/>
                    <a:pt x="7044" y="7370"/>
                    <a:pt x="7044" y="7255"/>
                  </a:cubicBezTo>
                  <a:lnTo>
                    <a:pt x="704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1" name="Google Shape;16271;p68"/>
            <p:cNvSpPr/>
            <p:nvPr/>
          </p:nvSpPr>
          <p:spPr>
            <a:xfrm>
              <a:off x="4077329" y="2460471"/>
              <a:ext cx="185002" cy="16360"/>
            </a:xfrm>
            <a:custGeom>
              <a:rect b="b" l="l" r="r" t="t"/>
              <a:pathLst>
                <a:path extrusionOk="0" h="623" w="7045">
                  <a:moveTo>
                    <a:pt x="0" y="1"/>
                  </a:moveTo>
                  <a:lnTo>
                    <a:pt x="0" y="623"/>
                  </a:lnTo>
                  <a:lnTo>
                    <a:pt x="7044" y="623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2" name="Google Shape;16272;p68"/>
            <p:cNvSpPr/>
            <p:nvPr/>
          </p:nvSpPr>
          <p:spPr>
            <a:xfrm>
              <a:off x="4066510" y="2444137"/>
              <a:ext cx="206876" cy="21901"/>
            </a:xfrm>
            <a:custGeom>
              <a:rect b="b" l="l" r="r" t="t"/>
              <a:pathLst>
                <a:path extrusionOk="0" h="834" w="7878">
                  <a:moveTo>
                    <a:pt x="211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623"/>
                  </a:lnTo>
                  <a:cubicBezTo>
                    <a:pt x="1" y="737"/>
                    <a:pt x="97" y="833"/>
                    <a:pt x="211" y="833"/>
                  </a:cubicBezTo>
                  <a:lnTo>
                    <a:pt x="7667" y="833"/>
                  </a:lnTo>
                  <a:cubicBezTo>
                    <a:pt x="7781" y="833"/>
                    <a:pt x="7877" y="737"/>
                    <a:pt x="7877" y="623"/>
                  </a:cubicBezTo>
                  <a:lnTo>
                    <a:pt x="7877" y="211"/>
                  </a:lnTo>
                  <a:cubicBezTo>
                    <a:pt x="7877" y="96"/>
                    <a:pt x="7781" y="0"/>
                    <a:pt x="7667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3" name="Google Shape;16273;p68"/>
            <p:cNvSpPr/>
            <p:nvPr/>
          </p:nvSpPr>
          <p:spPr>
            <a:xfrm>
              <a:off x="4094161" y="2508186"/>
              <a:ext cx="148185" cy="106563"/>
            </a:xfrm>
            <a:custGeom>
              <a:rect b="b" l="l" r="r" t="t"/>
              <a:pathLst>
                <a:path extrusionOk="0" h="4058" w="5643">
                  <a:moveTo>
                    <a:pt x="4309" y="1"/>
                  </a:moveTo>
                  <a:cubicBezTo>
                    <a:pt x="3969" y="1"/>
                    <a:pt x="3972" y="519"/>
                    <a:pt x="4318" y="519"/>
                  </a:cubicBezTo>
                  <a:cubicBezTo>
                    <a:pt x="4324" y="519"/>
                    <a:pt x="4330" y="519"/>
                    <a:pt x="4336" y="519"/>
                  </a:cubicBezTo>
                  <a:lnTo>
                    <a:pt x="4738" y="519"/>
                  </a:lnTo>
                  <a:lnTo>
                    <a:pt x="2987" y="2280"/>
                  </a:lnTo>
                  <a:lnTo>
                    <a:pt x="2594" y="1887"/>
                  </a:lnTo>
                  <a:cubicBezTo>
                    <a:pt x="2503" y="1796"/>
                    <a:pt x="2384" y="1751"/>
                    <a:pt x="2264" y="1751"/>
                  </a:cubicBezTo>
                  <a:cubicBezTo>
                    <a:pt x="2144" y="1751"/>
                    <a:pt x="2025" y="1796"/>
                    <a:pt x="1934" y="1887"/>
                  </a:cubicBezTo>
                  <a:lnTo>
                    <a:pt x="211" y="3600"/>
                  </a:lnTo>
                  <a:cubicBezTo>
                    <a:pt x="0" y="3782"/>
                    <a:pt x="182" y="4058"/>
                    <a:pt x="390" y="4058"/>
                  </a:cubicBezTo>
                  <a:cubicBezTo>
                    <a:pt x="456" y="4058"/>
                    <a:pt x="525" y="4031"/>
                    <a:pt x="584" y="3964"/>
                  </a:cubicBezTo>
                  <a:lnTo>
                    <a:pt x="2259" y="2280"/>
                  </a:lnTo>
                  <a:lnTo>
                    <a:pt x="2661" y="2672"/>
                  </a:lnTo>
                  <a:cubicBezTo>
                    <a:pt x="2752" y="2763"/>
                    <a:pt x="2872" y="2808"/>
                    <a:pt x="2991" y="2808"/>
                  </a:cubicBezTo>
                  <a:cubicBezTo>
                    <a:pt x="3111" y="2808"/>
                    <a:pt x="3231" y="2763"/>
                    <a:pt x="3321" y="2672"/>
                  </a:cubicBezTo>
                  <a:lnTo>
                    <a:pt x="5111" y="882"/>
                  </a:lnTo>
                  <a:lnTo>
                    <a:pt x="5111" y="1294"/>
                  </a:lnTo>
                  <a:cubicBezTo>
                    <a:pt x="5097" y="1476"/>
                    <a:pt x="5233" y="1567"/>
                    <a:pt x="5370" y="1567"/>
                  </a:cubicBezTo>
                  <a:cubicBezTo>
                    <a:pt x="5506" y="1567"/>
                    <a:pt x="5642" y="1476"/>
                    <a:pt x="5628" y="1294"/>
                  </a:cubicBezTo>
                  <a:lnTo>
                    <a:pt x="5628" y="260"/>
                  </a:lnTo>
                  <a:cubicBezTo>
                    <a:pt x="5628" y="117"/>
                    <a:pt x="5513" y="2"/>
                    <a:pt x="5370" y="2"/>
                  </a:cubicBezTo>
                  <a:lnTo>
                    <a:pt x="4336" y="2"/>
                  </a:lnTo>
                  <a:cubicBezTo>
                    <a:pt x="4327" y="1"/>
                    <a:pt x="4318" y="1"/>
                    <a:pt x="430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4" name="Google Shape;16274;p68"/>
            <p:cNvSpPr/>
            <p:nvPr/>
          </p:nvSpPr>
          <p:spPr>
            <a:xfrm>
              <a:off x="4066510" y="2454930"/>
              <a:ext cx="206876" cy="11108"/>
            </a:xfrm>
            <a:custGeom>
              <a:rect b="b" l="l" r="r" t="t"/>
              <a:pathLst>
                <a:path extrusionOk="0" h="423" w="7878">
                  <a:moveTo>
                    <a:pt x="211" y="1"/>
                  </a:moveTo>
                  <a:cubicBezTo>
                    <a:pt x="97" y="1"/>
                    <a:pt x="1" y="97"/>
                    <a:pt x="1" y="212"/>
                  </a:cubicBezTo>
                  <a:cubicBezTo>
                    <a:pt x="1" y="326"/>
                    <a:pt x="97" y="422"/>
                    <a:pt x="211" y="422"/>
                  </a:cubicBezTo>
                  <a:lnTo>
                    <a:pt x="7667" y="422"/>
                  </a:lnTo>
                  <a:cubicBezTo>
                    <a:pt x="7781" y="422"/>
                    <a:pt x="7877" y="326"/>
                    <a:pt x="7877" y="212"/>
                  </a:cubicBezTo>
                  <a:cubicBezTo>
                    <a:pt x="7877" y="97"/>
                    <a:pt x="7781" y="1"/>
                    <a:pt x="76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75" name="Google Shape;16275;p68"/>
          <p:cNvSpPr/>
          <p:nvPr/>
        </p:nvSpPr>
        <p:spPr>
          <a:xfrm>
            <a:off x="2958206" y="3891720"/>
            <a:ext cx="28440" cy="133453"/>
          </a:xfrm>
          <a:custGeom>
            <a:rect b="b" l="l" r="r" t="t"/>
            <a:pathLst>
              <a:path extrusionOk="0" h="5082" w="1083">
                <a:moveTo>
                  <a:pt x="1" y="0"/>
                </a:moveTo>
                <a:lnTo>
                  <a:pt x="1" y="5082"/>
                </a:lnTo>
                <a:lnTo>
                  <a:pt x="1082" y="5082"/>
                </a:lnTo>
                <a:lnTo>
                  <a:pt x="1082" y="0"/>
                </a:lnTo>
                <a:close/>
              </a:path>
            </a:pathLst>
          </a:custGeom>
          <a:solidFill>
            <a:srgbClr val="C6CF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76" name="Google Shape;16276;p68"/>
          <p:cNvGrpSpPr/>
          <p:nvPr/>
        </p:nvGrpSpPr>
        <p:grpSpPr>
          <a:xfrm>
            <a:off x="2617693" y="3817325"/>
            <a:ext cx="420475" cy="326491"/>
            <a:chOff x="2617693" y="3817325"/>
            <a:chExt cx="420475" cy="326491"/>
          </a:xfrm>
        </p:grpSpPr>
        <p:sp>
          <p:nvSpPr>
            <p:cNvPr id="16277" name="Google Shape;16277;p68"/>
            <p:cNvSpPr/>
            <p:nvPr/>
          </p:nvSpPr>
          <p:spPr>
            <a:xfrm>
              <a:off x="2688542" y="3845712"/>
              <a:ext cx="337047" cy="217170"/>
            </a:xfrm>
            <a:custGeom>
              <a:rect b="b" l="l" r="r" t="t"/>
              <a:pathLst>
                <a:path extrusionOk="0" h="8270" w="12835">
                  <a:moveTo>
                    <a:pt x="12835" y="1"/>
                  </a:moveTo>
                  <a:lnTo>
                    <a:pt x="1" y="10"/>
                  </a:lnTo>
                  <a:lnTo>
                    <a:pt x="1" y="5284"/>
                  </a:lnTo>
                  <a:lnTo>
                    <a:pt x="900" y="5284"/>
                  </a:lnTo>
                  <a:lnTo>
                    <a:pt x="900" y="5867"/>
                  </a:lnTo>
                  <a:lnTo>
                    <a:pt x="1140" y="5944"/>
                  </a:lnTo>
                  <a:cubicBezTo>
                    <a:pt x="1274" y="5982"/>
                    <a:pt x="1417" y="6040"/>
                    <a:pt x="1542" y="6116"/>
                  </a:cubicBezTo>
                  <a:lnTo>
                    <a:pt x="1771" y="6231"/>
                  </a:lnTo>
                  <a:lnTo>
                    <a:pt x="2183" y="5819"/>
                  </a:lnTo>
                  <a:lnTo>
                    <a:pt x="2843" y="6480"/>
                  </a:lnTo>
                  <a:lnTo>
                    <a:pt x="2432" y="6891"/>
                  </a:lnTo>
                  <a:lnTo>
                    <a:pt x="2547" y="7121"/>
                  </a:lnTo>
                  <a:cubicBezTo>
                    <a:pt x="2623" y="7245"/>
                    <a:pt x="2681" y="7379"/>
                    <a:pt x="2719" y="7523"/>
                  </a:cubicBezTo>
                  <a:lnTo>
                    <a:pt x="2795" y="7762"/>
                  </a:lnTo>
                  <a:lnTo>
                    <a:pt x="3379" y="7762"/>
                  </a:lnTo>
                  <a:lnTo>
                    <a:pt x="3379" y="8269"/>
                  </a:lnTo>
                  <a:lnTo>
                    <a:pt x="12835" y="8269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8" name="Google Shape;16278;p68"/>
            <p:cNvSpPr/>
            <p:nvPr/>
          </p:nvSpPr>
          <p:spPr>
            <a:xfrm>
              <a:off x="2734786" y="4063119"/>
              <a:ext cx="57089" cy="27153"/>
            </a:xfrm>
            <a:custGeom>
              <a:rect b="b" l="l" r="r" t="t"/>
              <a:pathLst>
                <a:path extrusionOk="0" h="1034" w="2174">
                  <a:moveTo>
                    <a:pt x="1235" y="0"/>
                  </a:moveTo>
                  <a:lnTo>
                    <a:pt x="1235" y="38"/>
                  </a:lnTo>
                  <a:lnTo>
                    <a:pt x="479" y="38"/>
                  </a:lnTo>
                  <a:lnTo>
                    <a:pt x="479" y="48"/>
                  </a:lnTo>
                  <a:cubicBezTo>
                    <a:pt x="460" y="431"/>
                    <a:pt x="288" y="775"/>
                    <a:pt x="1" y="1034"/>
                  </a:cubicBezTo>
                  <a:lnTo>
                    <a:pt x="1379" y="1034"/>
                  </a:lnTo>
                  <a:cubicBezTo>
                    <a:pt x="1446" y="890"/>
                    <a:pt x="1494" y="747"/>
                    <a:pt x="1532" y="593"/>
                  </a:cubicBezTo>
                  <a:lnTo>
                    <a:pt x="2173" y="593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9" name="Google Shape;16279;p68"/>
            <p:cNvSpPr/>
            <p:nvPr/>
          </p:nvSpPr>
          <p:spPr>
            <a:xfrm>
              <a:off x="2747864" y="3991981"/>
              <a:ext cx="44012" cy="70902"/>
            </a:xfrm>
            <a:custGeom>
              <a:rect b="b" l="l" r="r" t="t"/>
              <a:pathLst>
                <a:path extrusionOk="0" h="2700" w="1676">
                  <a:moveTo>
                    <a:pt x="307" y="1"/>
                  </a:moveTo>
                  <a:lnTo>
                    <a:pt x="0" y="307"/>
                  </a:lnTo>
                  <a:lnTo>
                    <a:pt x="594" y="910"/>
                  </a:lnTo>
                  <a:lnTo>
                    <a:pt x="182" y="1321"/>
                  </a:lnTo>
                  <a:lnTo>
                    <a:pt x="297" y="1551"/>
                  </a:lnTo>
                  <a:cubicBezTo>
                    <a:pt x="364" y="1675"/>
                    <a:pt x="422" y="1819"/>
                    <a:pt x="469" y="1963"/>
                  </a:cubicBezTo>
                  <a:lnTo>
                    <a:pt x="546" y="2202"/>
                  </a:lnTo>
                  <a:lnTo>
                    <a:pt x="1130" y="2202"/>
                  </a:lnTo>
                  <a:lnTo>
                    <a:pt x="1130" y="2699"/>
                  </a:lnTo>
                  <a:lnTo>
                    <a:pt x="1675" y="2699"/>
                  </a:lnTo>
                  <a:lnTo>
                    <a:pt x="1675" y="2030"/>
                  </a:lnTo>
                  <a:lnTo>
                    <a:pt x="1034" y="2030"/>
                  </a:lnTo>
                  <a:cubicBezTo>
                    <a:pt x="977" y="1790"/>
                    <a:pt x="881" y="1561"/>
                    <a:pt x="757" y="1360"/>
                  </a:cubicBezTo>
                  <a:lnTo>
                    <a:pt x="1206" y="91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0" name="Google Shape;16280;p68"/>
            <p:cNvSpPr/>
            <p:nvPr/>
          </p:nvSpPr>
          <p:spPr>
            <a:xfrm>
              <a:off x="2692823" y="3979927"/>
              <a:ext cx="49027" cy="29411"/>
            </a:xfrm>
            <a:custGeom>
              <a:rect b="b" l="l" r="r" t="t"/>
              <a:pathLst>
                <a:path extrusionOk="0" h="1120" w="1867">
                  <a:moveTo>
                    <a:pt x="1" y="0"/>
                  </a:moveTo>
                  <a:lnTo>
                    <a:pt x="1" y="163"/>
                  </a:lnTo>
                  <a:lnTo>
                    <a:pt x="737" y="163"/>
                  </a:lnTo>
                  <a:lnTo>
                    <a:pt x="737" y="756"/>
                  </a:lnTo>
                  <a:lnTo>
                    <a:pt x="977" y="833"/>
                  </a:lnTo>
                  <a:cubicBezTo>
                    <a:pt x="1111" y="871"/>
                    <a:pt x="1254" y="929"/>
                    <a:pt x="1379" y="996"/>
                  </a:cubicBezTo>
                  <a:lnTo>
                    <a:pt x="1608" y="1120"/>
                  </a:lnTo>
                  <a:lnTo>
                    <a:pt x="1867" y="862"/>
                  </a:lnTo>
                  <a:cubicBezTo>
                    <a:pt x="1675" y="766"/>
                    <a:pt x="1484" y="689"/>
                    <a:pt x="1283" y="632"/>
                  </a:cubicBezTo>
                  <a:lnTo>
                    <a:pt x="1283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1" name="Google Shape;16281;p68"/>
            <p:cNvSpPr/>
            <p:nvPr/>
          </p:nvSpPr>
          <p:spPr>
            <a:xfrm>
              <a:off x="2688542" y="3845975"/>
              <a:ext cx="11344" cy="133979"/>
            </a:xfrm>
            <a:custGeom>
              <a:rect b="b" l="l" r="r" t="t"/>
              <a:pathLst>
                <a:path extrusionOk="0" h="5102" w="432">
                  <a:moveTo>
                    <a:pt x="1" y="0"/>
                  </a:moveTo>
                  <a:lnTo>
                    <a:pt x="1" y="5101"/>
                  </a:lnTo>
                  <a:lnTo>
                    <a:pt x="432" y="5101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2" name="Google Shape;16282;p68"/>
            <p:cNvSpPr/>
            <p:nvPr/>
          </p:nvSpPr>
          <p:spPr>
            <a:xfrm>
              <a:off x="2688542" y="3844977"/>
              <a:ext cx="337047" cy="11082"/>
            </a:xfrm>
            <a:custGeom>
              <a:rect b="b" l="l" r="r" t="t"/>
              <a:pathLst>
                <a:path extrusionOk="0" h="422" w="12835">
                  <a:moveTo>
                    <a:pt x="1" y="0"/>
                  </a:moveTo>
                  <a:lnTo>
                    <a:pt x="1" y="421"/>
                  </a:lnTo>
                  <a:lnTo>
                    <a:pt x="12835" y="421"/>
                  </a:lnTo>
                  <a:lnTo>
                    <a:pt x="12835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3" name="Google Shape;16283;p68"/>
            <p:cNvSpPr/>
            <p:nvPr/>
          </p:nvSpPr>
          <p:spPr>
            <a:xfrm>
              <a:off x="2723232" y="4061596"/>
              <a:ext cx="314936" cy="29936"/>
            </a:xfrm>
            <a:custGeom>
              <a:rect b="b" l="l" r="r" t="t"/>
              <a:pathLst>
                <a:path extrusionOk="0" h="1140" w="11993">
                  <a:moveTo>
                    <a:pt x="1675" y="1"/>
                  </a:moveTo>
                  <a:cubicBezTo>
                    <a:pt x="1647" y="1"/>
                    <a:pt x="1628" y="20"/>
                    <a:pt x="1628" y="39"/>
                  </a:cubicBezTo>
                  <a:lnTo>
                    <a:pt x="546" y="39"/>
                  </a:lnTo>
                  <a:cubicBezTo>
                    <a:pt x="517" y="39"/>
                    <a:pt x="498" y="68"/>
                    <a:pt x="498" y="96"/>
                  </a:cubicBezTo>
                  <a:lnTo>
                    <a:pt x="498" y="163"/>
                  </a:lnTo>
                  <a:lnTo>
                    <a:pt x="498" y="202"/>
                  </a:lnTo>
                  <a:lnTo>
                    <a:pt x="498" y="221"/>
                  </a:lnTo>
                  <a:lnTo>
                    <a:pt x="498" y="240"/>
                  </a:lnTo>
                  <a:cubicBezTo>
                    <a:pt x="460" y="565"/>
                    <a:pt x="297" y="852"/>
                    <a:pt x="39" y="1044"/>
                  </a:cubicBezTo>
                  <a:cubicBezTo>
                    <a:pt x="1" y="1072"/>
                    <a:pt x="20" y="1139"/>
                    <a:pt x="68" y="1139"/>
                  </a:cubicBezTo>
                  <a:lnTo>
                    <a:pt x="11935" y="1139"/>
                  </a:lnTo>
                  <a:cubicBezTo>
                    <a:pt x="11963" y="1139"/>
                    <a:pt x="11992" y="1111"/>
                    <a:pt x="11992" y="1082"/>
                  </a:cubicBezTo>
                  <a:lnTo>
                    <a:pt x="11992" y="48"/>
                  </a:lnTo>
                  <a:cubicBezTo>
                    <a:pt x="11983" y="20"/>
                    <a:pt x="11963" y="1"/>
                    <a:pt x="1193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4" name="Google Shape;16284;p68"/>
            <p:cNvSpPr/>
            <p:nvPr/>
          </p:nvSpPr>
          <p:spPr>
            <a:xfrm>
              <a:off x="2676226" y="3817325"/>
              <a:ext cx="361679" cy="29936"/>
            </a:xfrm>
            <a:custGeom>
              <a:rect b="b" l="l" r="r" t="t"/>
              <a:pathLst>
                <a:path extrusionOk="0" h="1140" w="13773">
                  <a:moveTo>
                    <a:pt x="49" y="0"/>
                  </a:moveTo>
                  <a:cubicBezTo>
                    <a:pt x="20" y="0"/>
                    <a:pt x="1" y="19"/>
                    <a:pt x="1" y="48"/>
                  </a:cubicBezTo>
                  <a:lnTo>
                    <a:pt x="1" y="1082"/>
                  </a:lnTo>
                  <a:cubicBezTo>
                    <a:pt x="1" y="1110"/>
                    <a:pt x="20" y="1139"/>
                    <a:pt x="49" y="1139"/>
                  </a:cubicBezTo>
                  <a:lnTo>
                    <a:pt x="13725" y="1139"/>
                  </a:lnTo>
                  <a:cubicBezTo>
                    <a:pt x="13753" y="1139"/>
                    <a:pt x="13773" y="1110"/>
                    <a:pt x="13773" y="1082"/>
                  </a:cubicBezTo>
                  <a:lnTo>
                    <a:pt x="13773" y="48"/>
                  </a:lnTo>
                  <a:cubicBezTo>
                    <a:pt x="13773" y="19"/>
                    <a:pt x="13753" y="0"/>
                    <a:pt x="13725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5" name="Google Shape;16285;p68"/>
            <p:cNvSpPr/>
            <p:nvPr/>
          </p:nvSpPr>
          <p:spPr>
            <a:xfrm>
              <a:off x="2812463" y="3959051"/>
              <a:ext cx="28413" cy="66123"/>
            </a:xfrm>
            <a:custGeom>
              <a:rect b="b" l="l" r="r" t="t"/>
              <a:pathLst>
                <a:path extrusionOk="0" h="2518" w="1082">
                  <a:moveTo>
                    <a:pt x="0" y="1"/>
                  </a:moveTo>
                  <a:lnTo>
                    <a:pt x="0" y="2518"/>
                  </a:lnTo>
                  <a:lnTo>
                    <a:pt x="1081" y="2518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6" name="Google Shape;16286;p68"/>
            <p:cNvSpPr/>
            <p:nvPr/>
          </p:nvSpPr>
          <p:spPr>
            <a:xfrm>
              <a:off x="2860966" y="3930664"/>
              <a:ext cx="28413" cy="94510"/>
            </a:xfrm>
            <a:custGeom>
              <a:rect b="b" l="l" r="r" t="t"/>
              <a:pathLst>
                <a:path extrusionOk="0" h="3599" w="1082">
                  <a:moveTo>
                    <a:pt x="0" y="0"/>
                  </a:moveTo>
                  <a:lnTo>
                    <a:pt x="0" y="3599"/>
                  </a:lnTo>
                  <a:lnTo>
                    <a:pt x="1082" y="359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7" name="Google Shape;16287;p68"/>
            <p:cNvSpPr/>
            <p:nvPr/>
          </p:nvSpPr>
          <p:spPr>
            <a:xfrm>
              <a:off x="2908207" y="3947759"/>
              <a:ext cx="28413" cy="77414"/>
            </a:xfrm>
            <a:custGeom>
              <a:rect b="b" l="l" r="r" t="t"/>
              <a:pathLst>
                <a:path extrusionOk="0" h="2948" w="1082">
                  <a:moveTo>
                    <a:pt x="0" y="0"/>
                  </a:moveTo>
                  <a:lnTo>
                    <a:pt x="0" y="2948"/>
                  </a:lnTo>
                  <a:lnTo>
                    <a:pt x="1082" y="294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8" name="Google Shape;16288;p68"/>
            <p:cNvSpPr/>
            <p:nvPr/>
          </p:nvSpPr>
          <p:spPr>
            <a:xfrm>
              <a:off x="2716693" y="3882161"/>
              <a:ext cx="54069" cy="13603"/>
            </a:xfrm>
            <a:custGeom>
              <a:rect b="b" l="l" r="r" t="t"/>
              <a:pathLst>
                <a:path extrusionOk="0" h="518" w="2059">
                  <a:moveTo>
                    <a:pt x="345" y="0"/>
                  </a:moveTo>
                  <a:cubicBezTo>
                    <a:pt x="1" y="0"/>
                    <a:pt x="1" y="517"/>
                    <a:pt x="345" y="517"/>
                  </a:cubicBezTo>
                  <a:lnTo>
                    <a:pt x="1714" y="517"/>
                  </a:lnTo>
                  <a:cubicBezTo>
                    <a:pt x="2058" y="517"/>
                    <a:pt x="2058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9" name="Google Shape;16289;p68"/>
            <p:cNvSpPr/>
            <p:nvPr/>
          </p:nvSpPr>
          <p:spPr>
            <a:xfrm>
              <a:off x="2716693" y="3904771"/>
              <a:ext cx="73659" cy="13340"/>
            </a:xfrm>
            <a:custGeom>
              <a:rect b="b" l="l" r="r" t="t"/>
              <a:pathLst>
                <a:path extrusionOk="0" h="508" w="2805">
                  <a:moveTo>
                    <a:pt x="345" y="1"/>
                  </a:moveTo>
                  <a:cubicBezTo>
                    <a:pt x="1" y="1"/>
                    <a:pt x="1" y="508"/>
                    <a:pt x="345" y="508"/>
                  </a:cubicBezTo>
                  <a:lnTo>
                    <a:pt x="2470" y="508"/>
                  </a:lnTo>
                  <a:cubicBezTo>
                    <a:pt x="2805" y="50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0" name="Google Shape;16290;p68"/>
            <p:cNvSpPr/>
            <p:nvPr/>
          </p:nvSpPr>
          <p:spPr>
            <a:xfrm>
              <a:off x="2716693" y="3927145"/>
              <a:ext cx="73659" cy="13603"/>
            </a:xfrm>
            <a:custGeom>
              <a:rect b="b" l="l" r="r" t="t"/>
              <a:pathLst>
                <a:path extrusionOk="0" h="518" w="2805">
                  <a:moveTo>
                    <a:pt x="345" y="1"/>
                  </a:moveTo>
                  <a:cubicBezTo>
                    <a:pt x="1" y="1"/>
                    <a:pt x="1" y="517"/>
                    <a:pt x="345" y="517"/>
                  </a:cubicBezTo>
                  <a:lnTo>
                    <a:pt x="2470" y="517"/>
                  </a:lnTo>
                  <a:cubicBezTo>
                    <a:pt x="2805" y="517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1" name="Google Shape;16291;p68"/>
            <p:cNvSpPr/>
            <p:nvPr/>
          </p:nvSpPr>
          <p:spPr>
            <a:xfrm>
              <a:off x="2716693" y="3949755"/>
              <a:ext cx="73659" cy="13603"/>
            </a:xfrm>
            <a:custGeom>
              <a:rect b="b" l="l" r="r" t="t"/>
              <a:pathLst>
                <a:path extrusionOk="0" h="518" w="2805">
                  <a:moveTo>
                    <a:pt x="345" y="1"/>
                  </a:moveTo>
                  <a:cubicBezTo>
                    <a:pt x="1" y="1"/>
                    <a:pt x="1" y="518"/>
                    <a:pt x="345" y="518"/>
                  </a:cubicBezTo>
                  <a:lnTo>
                    <a:pt x="2470" y="518"/>
                  </a:lnTo>
                  <a:cubicBezTo>
                    <a:pt x="2805" y="51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2" name="Google Shape;16292;p68"/>
            <p:cNvSpPr/>
            <p:nvPr/>
          </p:nvSpPr>
          <p:spPr>
            <a:xfrm>
              <a:off x="2617693" y="3979428"/>
              <a:ext cx="164125" cy="164388"/>
            </a:xfrm>
            <a:custGeom>
              <a:rect b="b" l="l" r="r" t="t"/>
              <a:pathLst>
                <a:path extrusionOk="0" h="6260" w="6250">
                  <a:moveTo>
                    <a:pt x="3302" y="1866"/>
                  </a:moveTo>
                  <a:lnTo>
                    <a:pt x="3331" y="1876"/>
                  </a:lnTo>
                  <a:lnTo>
                    <a:pt x="3359" y="1876"/>
                  </a:lnTo>
                  <a:lnTo>
                    <a:pt x="3388" y="1885"/>
                  </a:lnTo>
                  <a:lnTo>
                    <a:pt x="3417" y="1895"/>
                  </a:lnTo>
                  <a:lnTo>
                    <a:pt x="3445" y="1905"/>
                  </a:lnTo>
                  <a:lnTo>
                    <a:pt x="3474" y="1905"/>
                  </a:lnTo>
                  <a:lnTo>
                    <a:pt x="3503" y="1924"/>
                  </a:lnTo>
                  <a:lnTo>
                    <a:pt x="3532" y="1933"/>
                  </a:lnTo>
                  <a:lnTo>
                    <a:pt x="3560" y="1943"/>
                  </a:lnTo>
                  <a:lnTo>
                    <a:pt x="3589" y="1952"/>
                  </a:lnTo>
                  <a:lnTo>
                    <a:pt x="3618" y="1972"/>
                  </a:lnTo>
                  <a:lnTo>
                    <a:pt x="3646" y="1981"/>
                  </a:lnTo>
                  <a:lnTo>
                    <a:pt x="3675" y="1991"/>
                  </a:lnTo>
                  <a:lnTo>
                    <a:pt x="3704" y="2010"/>
                  </a:lnTo>
                  <a:lnTo>
                    <a:pt x="3732" y="2019"/>
                  </a:lnTo>
                  <a:lnTo>
                    <a:pt x="3752" y="2039"/>
                  </a:lnTo>
                  <a:lnTo>
                    <a:pt x="3780" y="2058"/>
                  </a:lnTo>
                  <a:lnTo>
                    <a:pt x="3799" y="2067"/>
                  </a:lnTo>
                  <a:lnTo>
                    <a:pt x="3819" y="2086"/>
                  </a:lnTo>
                  <a:lnTo>
                    <a:pt x="3828" y="2086"/>
                  </a:lnTo>
                  <a:lnTo>
                    <a:pt x="3847" y="2096"/>
                  </a:lnTo>
                  <a:lnTo>
                    <a:pt x="3866" y="2115"/>
                  </a:lnTo>
                  <a:lnTo>
                    <a:pt x="3876" y="2115"/>
                  </a:lnTo>
                  <a:lnTo>
                    <a:pt x="3895" y="2125"/>
                  </a:lnTo>
                  <a:lnTo>
                    <a:pt x="3924" y="2153"/>
                  </a:lnTo>
                  <a:lnTo>
                    <a:pt x="3953" y="2182"/>
                  </a:lnTo>
                  <a:lnTo>
                    <a:pt x="3981" y="2211"/>
                  </a:lnTo>
                  <a:lnTo>
                    <a:pt x="3991" y="2220"/>
                  </a:lnTo>
                  <a:lnTo>
                    <a:pt x="4000" y="2230"/>
                  </a:lnTo>
                  <a:lnTo>
                    <a:pt x="4020" y="2249"/>
                  </a:lnTo>
                  <a:lnTo>
                    <a:pt x="4039" y="2268"/>
                  </a:lnTo>
                  <a:lnTo>
                    <a:pt x="4039" y="2278"/>
                  </a:lnTo>
                  <a:lnTo>
                    <a:pt x="4058" y="2297"/>
                  </a:lnTo>
                  <a:lnTo>
                    <a:pt x="4077" y="2316"/>
                  </a:lnTo>
                  <a:lnTo>
                    <a:pt x="4077" y="2326"/>
                  </a:lnTo>
                  <a:lnTo>
                    <a:pt x="4096" y="2345"/>
                  </a:lnTo>
                  <a:lnTo>
                    <a:pt x="4115" y="2364"/>
                  </a:lnTo>
                  <a:lnTo>
                    <a:pt x="4134" y="2393"/>
                  </a:lnTo>
                  <a:lnTo>
                    <a:pt x="4144" y="2421"/>
                  </a:lnTo>
                  <a:lnTo>
                    <a:pt x="4163" y="2441"/>
                  </a:lnTo>
                  <a:lnTo>
                    <a:pt x="4182" y="2469"/>
                  </a:lnTo>
                  <a:lnTo>
                    <a:pt x="4201" y="2498"/>
                  </a:lnTo>
                  <a:lnTo>
                    <a:pt x="4211" y="2527"/>
                  </a:lnTo>
                  <a:lnTo>
                    <a:pt x="4230" y="2555"/>
                  </a:lnTo>
                  <a:lnTo>
                    <a:pt x="4240" y="2575"/>
                  </a:lnTo>
                  <a:lnTo>
                    <a:pt x="4249" y="2603"/>
                  </a:lnTo>
                  <a:lnTo>
                    <a:pt x="4268" y="2632"/>
                  </a:lnTo>
                  <a:lnTo>
                    <a:pt x="4278" y="2661"/>
                  </a:lnTo>
                  <a:lnTo>
                    <a:pt x="4288" y="2689"/>
                  </a:lnTo>
                  <a:lnTo>
                    <a:pt x="4297" y="2728"/>
                  </a:lnTo>
                  <a:lnTo>
                    <a:pt x="4307" y="2747"/>
                  </a:lnTo>
                  <a:lnTo>
                    <a:pt x="4316" y="2775"/>
                  </a:lnTo>
                  <a:lnTo>
                    <a:pt x="4316" y="2785"/>
                  </a:lnTo>
                  <a:lnTo>
                    <a:pt x="4316" y="2814"/>
                  </a:lnTo>
                  <a:lnTo>
                    <a:pt x="4326" y="2842"/>
                  </a:lnTo>
                  <a:lnTo>
                    <a:pt x="4326" y="2852"/>
                  </a:lnTo>
                  <a:lnTo>
                    <a:pt x="4326" y="2871"/>
                  </a:lnTo>
                  <a:cubicBezTo>
                    <a:pt x="4326" y="2881"/>
                    <a:pt x="4326" y="2890"/>
                    <a:pt x="4326" y="2900"/>
                  </a:cubicBezTo>
                  <a:lnTo>
                    <a:pt x="4326" y="2909"/>
                  </a:lnTo>
                  <a:lnTo>
                    <a:pt x="4326" y="2929"/>
                  </a:lnTo>
                  <a:cubicBezTo>
                    <a:pt x="4326" y="2948"/>
                    <a:pt x="4326" y="2967"/>
                    <a:pt x="4335" y="2986"/>
                  </a:cubicBezTo>
                  <a:lnTo>
                    <a:pt x="4335" y="2996"/>
                  </a:lnTo>
                  <a:lnTo>
                    <a:pt x="4335" y="3024"/>
                  </a:lnTo>
                  <a:lnTo>
                    <a:pt x="4335" y="3034"/>
                  </a:lnTo>
                  <a:cubicBezTo>
                    <a:pt x="4422" y="3072"/>
                    <a:pt x="4431" y="3101"/>
                    <a:pt x="4431" y="3130"/>
                  </a:cubicBezTo>
                  <a:lnTo>
                    <a:pt x="4422" y="3130"/>
                  </a:lnTo>
                  <a:lnTo>
                    <a:pt x="4422" y="3206"/>
                  </a:lnTo>
                  <a:lnTo>
                    <a:pt x="4422" y="3225"/>
                  </a:lnTo>
                  <a:lnTo>
                    <a:pt x="4422" y="3283"/>
                  </a:lnTo>
                  <a:lnTo>
                    <a:pt x="4422" y="3302"/>
                  </a:lnTo>
                  <a:cubicBezTo>
                    <a:pt x="4422" y="3321"/>
                    <a:pt x="4422" y="3350"/>
                    <a:pt x="4412" y="3369"/>
                  </a:cubicBezTo>
                  <a:lnTo>
                    <a:pt x="4412" y="3378"/>
                  </a:lnTo>
                  <a:cubicBezTo>
                    <a:pt x="4412" y="3407"/>
                    <a:pt x="4402" y="3426"/>
                    <a:pt x="4402" y="3455"/>
                  </a:cubicBezTo>
                  <a:lnTo>
                    <a:pt x="4402" y="3465"/>
                  </a:lnTo>
                  <a:cubicBezTo>
                    <a:pt x="4402" y="3484"/>
                    <a:pt x="4383" y="3503"/>
                    <a:pt x="4383" y="3532"/>
                  </a:cubicBezTo>
                  <a:lnTo>
                    <a:pt x="4374" y="3551"/>
                  </a:lnTo>
                  <a:cubicBezTo>
                    <a:pt x="4364" y="3570"/>
                    <a:pt x="4364" y="3589"/>
                    <a:pt x="4355" y="3608"/>
                  </a:cubicBezTo>
                  <a:lnTo>
                    <a:pt x="4355" y="3618"/>
                  </a:lnTo>
                  <a:cubicBezTo>
                    <a:pt x="4335" y="3666"/>
                    <a:pt x="4307" y="3713"/>
                    <a:pt x="4288" y="3761"/>
                  </a:cubicBezTo>
                  <a:lnTo>
                    <a:pt x="4288" y="3771"/>
                  </a:lnTo>
                  <a:lnTo>
                    <a:pt x="4249" y="3828"/>
                  </a:lnTo>
                  <a:lnTo>
                    <a:pt x="4240" y="3838"/>
                  </a:lnTo>
                  <a:cubicBezTo>
                    <a:pt x="4201" y="3905"/>
                    <a:pt x="4154" y="3962"/>
                    <a:pt x="4096" y="4020"/>
                  </a:cubicBezTo>
                  <a:cubicBezTo>
                    <a:pt x="4048" y="4077"/>
                    <a:pt x="3981" y="4125"/>
                    <a:pt x="3924" y="4173"/>
                  </a:cubicBezTo>
                  <a:lnTo>
                    <a:pt x="3895" y="4192"/>
                  </a:lnTo>
                  <a:lnTo>
                    <a:pt x="3857" y="4221"/>
                  </a:lnTo>
                  <a:lnTo>
                    <a:pt x="3838" y="4230"/>
                  </a:lnTo>
                  <a:lnTo>
                    <a:pt x="3809" y="4240"/>
                  </a:lnTo>
                  <a:lnTo>
                    <a:pt x="3799" y="4249"/>
                  </a:lnTo>
                  <a:lnTo>
                    <a:pt x="3771" y="4268"/>
                  </a:lnTo>
                  <a:lnTo>
                    <a:pt x="3761" y="4268"/>
                  </a:lnTo>
                  <a:lnTo>
                    <a:pt x="3704" y="4297"/>
                  </a:lnTo>
                  <a:lnTo>
                    <a:pt x="3665" y="4307"/>
                  </a:lnTo>
                  <a:lnTo>
                    <a:pt x="3637" y="4326"/>
                  </a:lnTo>
                  <a:lnTo>
                    <a:pt x="3627" y="4326"/>
                  </a:lnTo>
                  <a:lnTo>
                    <a:pt x="3579" y="4335"/>
                  </a:lnTo>
                  <a:lnTo>
                    <a:pt x="3541" y="4335"/>
                  </a:lnTo>
                  <a:lnTo>
                    <a:pt x="3503" y="4355"/>
                  </a:lnTo>
                  <a:lnTo>
                    <a:pt x="3455" y="4355"/>
                  </a:lnTo>
                  <a:lnTo>
                    <a:pt x="3378" y="4374"/>
                  </a:lnTo>
                  <a:lnTo>
                    <a:pt x="3359" y="4374"/>
                  </a:lnTo>
                  <a:lnTo>
                    <a:pt x="3292" y="4383"/>
                  </a:lnTo>
                  <a:lnTo>
                    <a:pt x="2929" y="4383"/>
                  </a:lnTo>
                  <a:lnTo>
                    <a:pt x="2842" y="4364"/>
                  </a:lnTo>
                  <a:lnTo>
                    <a:pt x="2814" y="4364"/>
                  </a:lnTo>
                  <a:lnTo>
                    <a:pt x="2766" y="4345"/>
                  </a:lnTo>
                  <a:lnTo>
                    <a:pt x="2728" y="4335"/>
                  </a:lnTo>
                  <a:lnTo>
                    <a:pt x="2680" y="4316"/>
                  </a:lnTo>
                  <a:lnTo>
                    <a:pt x="2670" y="4316"/>
                  </a:lnTo>
                  <a:lnTo>
                    <a:pt x="2632" y="4307"/>
                  </a:lnTo>
                  <a:lnTo>
                    <a:pt x="2594" y="4288"/>
                  </a:lnTo>
                  <a:lnTo>
                    <a:pt x="2527" y="4259"/>
                  </a:lnTo>
                  <a:lnTo>
                    <a:pt x="2517" y="4259"/>
                  </a:lnTo>
                  <a:lnTo>
                    <a:pt x="2498" y="4249"/>
                  </a:lnTo>
                  <a:lnTo>
                    <a:pt x="2460" y="4221"/>
                  </a:lnTo>
                  <a:lnTo>
                    <a:pt x="2440" y="4211"/>
                  </a:lnTo>
                  <a:lnTo>
                    <a:pt x="2431" y="4211"/>
                  </a:lnTo>
                  <a:cubicBezTo>
                    <a:pt x="2106" y="4010"/>
                    <a:pt x="1895" y="3675"/>
                    <a:pt x="1838" y="3292"/>
                  </a:cubicBezTo>
                  <a:lnTo>
                    <a:pt x="1838" y="3283"/>
                  </a:lnTo>
                  <a:cubicBezTo>
                    <a:pt x="1838" y="3264"/>
                    <a:pt x="1838" y="3235"/>
                    <a:pt x="1838" y="3216"/>
                  </a:cubicBezTo>
                  <a:lnTo>
                    <a:pt x="1838" y="3197"/>
                  </a:lnTo>
                  <a:lnTo>
                    <a:pt x="1838" y="3120"/>
                  </a:lnTo>
                  <a:lnTo>
                    <a:pt x="1838" y="3024"/>
                  </a:lnTo>
                  <a:lnTo>
                    <a:pt x="1838" y="3015"/>
                  </a:lnTo>
                  <a:lnTo>
                    <a:pt x="1838" y="2986"/>
                  </a:lnTo>
                  <a:lnTo>
                    <a:pt x="1838" y="2976"/>
                  </a:lnTo>
                  <a:cubicBezTo>
                    <a:pt x="1838" y="2957"/>
                    <a:pt x="1838" y="2938"/>
                    <a:pt x="1838" y="2919"/>
                  </a:cubicBezTo>
                  <a:lnTo>
                    <a:pt x="1838" y="2909"/>
                  </a:lnTo>
                  <a:cubicBezTo>
                    <a:pt x="1838" y="2890"/>
                    <a:pt x="1838" y="2881"/>
                    <a:pt x="1847" y="2871"/>
                  </a:cubicBezTo>
                  <a:lnTo>
                    <a:pt x="1847" y="2842"/>
                  </a:lnTo>
                  <a:lnTo>
                    <a:pt x="1847" y="2833"/>
                  </a:lnTo>
                  <a:lnTo>
                    <a:pt x="1857" y="2804"/>
                  </a:lnTo>
                  <a:lnTo>
                    <a:pt x="1857" y="2785"/>
                  </a:lnTo>
                  <a:lnTo>
                    <a:pt x="1857" y="2775"/>
                  </a:lnTo>
                  <a:lnTo>
                    <a:pt x="1866" y="2747"/>
                  </a:lnTo>
                  <a:lnTo>
                    <a:pt x="1866" y="2718"/>
                  </a:lnTo>
                  <a:lnTo>
                    <a:pt x="1885" y="2689"/>
                  </a:lnTo>
                  <a:lnTo>
                    <a:pt x="1895" y="2661"/>
                  </a:lnTo>
                  <a:lnTo>
                    <a:pt x="1905" y="2632"/>
                  </a:lnTo>
                  <a:lnTo>
                    <a:pt x="1914" y="2603"/>
                  </a:lnTo>
                  <a:lnTo>
                    <a:pt x="1933" y="2575"/>
                  </a:lnTo>
                  <a:lnTo>
                    <a:pt x="1943" y="2546"/>
                  </a:lnTo>
                  <a:lnTo>
                    <a:pt x="1962" y="2517"/>
                  </a:lnTo>
                  <a:lnTo>
                    <a:pt x="1972" y="2498"/>
                  </a:lnTo>
                  <a:lnTo>
                    <a:pt x="1991" y="2469"/>
                  </a:lnTo>
                  <a:lnTo>
                    <a:pt x="2000" y="2441"/>
                  </a:lnTo>
                  <a:lnTo>
                    <a:pt x="2019" y="2412"/>
                  </a:lnTo>
                  <a:lnTo>
                    <a:pt x="2039" y="2393"/>
                  </a:lnTo>
                  <a:lnTo>
                    <a:pt x="2058" y="2364"/>
                  </a:lnTo>
                  <a:lnTo>
                    <a:pt x="2067" y="2335"/>
                  </a:lnTo>
                  <a:lnTo>
                    <a:pt x="2096" y="2316"/>
                  </a:lnTo>
                  <a:lnTo>
                    <a:pt x="2106" y="2297"/>
                  </a:lnTo>
                  <a:lnTo>
                    <a:pt x="2125" y="2268"/>
                  </a:lnTo>
                  <a:lnTo>
                    <a:pt x="2144" y="2259"/>
                  </a:lnTo>
                  <a:lnTo>
                    <a:pt x="2163" y="2230"/>
                  </a:lnTo>
                  <a:lnTo>
                    <a:pt x="2173" y="2220"/>
                  </a:lnTo>
                  <a:lnTo>
                    <a:pt x="2182" y="2211"/>
                  </a:lnTo>
                  <a:lnTo>
                    <a:pt x="2220" y="2173"/>
                  </a:lnTo>
                  <a:lnTo>
                    <a:pt x="2230" y="2173"/>
                  </a:lnTo>
                  <a:lnTo>
                    <a:pt x="2268" y="2134"/>
                  </a:lnTo>
                  <a:lnTo>
                    <a:pt x="2287" y="2125"/>
                  </a:lnTo>
                  <a:lnTo>
                    <a:pt x="2316" y="2096"/>
                  </a:lnTo>
                  <a:lnTo>
                    <a:pt x="2335" y="2086"/>
                  </a:lnTo>
                  <a:lnTo>
                    <a:pt x="2364" y="2067"/>
                  </a:lnTo>
                  <a:lnTo>
                    <a:pt x="2383" y="2048"/>
                  </a:lnTo>
                  <a:lnTo>
                    <a:pt x="2412" y="2029"/>
                  </a:lnTo>
                  <a:lnTo>
                    <a:pt x="2431" y="2019"/>
                  </a:lnTo>
                  <a:lnTo>
                    <a:pt x="2460" y="2010"/>
                  </a:lnTo>
                  <a:lnTo>
                    <a:pt x="2479" y="1991"/>
                  </a:lnTo>
                  <a:lnTo>
                    <a:pt x="2507" y="1981"/>
                  </a:lnTo>
                  <a:lnTo>
                    <a:pt x="2536" y="1972"/>
                  </a:lnTo>
                  <a:lnTo>
                    <a:pt x="2565" y="1952"/>
                  </a:lnTo>
                  <a:lnTo>
                    <a:pt x="2594" y="1943"/>
                  </a:lnTo>
                  <a:lnTo>
                    <a:pt x="2622" y="1933"/>
                  </a:lnTo>
                  <a:lnTo>
                    <a:pt x="2651" y="1924"/>
                  </a:lnTo>
                  <a:lnTo>
                    <a:pt x="2680" y="1905"/>
                  </a:lnTo>
                  <a:lnTo>
                    <a:pt x="2708" y="1905"/>
                  </a:lnTo>
                  <a:lnTo>
                    <a:pt x="2737" y="1895"/>
                  </a:lnTo>
                  <a:lnTo>
                    <a:pt x="2766" y="1885"/>
                  </a:lnTo>
                  <a:lnTo>
                    <a:pt x="2804" y="1876"/>
                  </a:lnTo>
                  <a:lnTo>
                    <a:pt x="2833" y="1876"/>
                  </a:lnTo>
                  <a:lnTo>
                    <a:pt x="2862" y="1866"/>
                  </a:lnTo>
                  <a:close/>
                  <a:moveTo>
                    <a:pt x="2507" y="0"/>
                  </a:moveTo>
                  <a:cubicBezTo>
                    <a:pt x="2460" y="0"/>
                    <a:pt x="2421" y="48"/>
                    <a:pt x="2421" y="96"/>
                  </a:cubicBezTo>
                  <a:lnTo>
                    <a:pt x="2421" y="641"/>
                  </a:lnTo>
                  <a:cubicBezTo>
                    <a:pt x="2230" y="699"/>
                    <a:pt x="2039" y="775"/>
                    <a:pt x="1866" y="871"/>
                  </a:cubicBezTo>
                  <a:lnTo>
                    <a:pt x="1483" y="488"/>
                  </a:lnTo>
                  <a:cubicBezTo>
                    <a:pt x="1464" y="469"/>
                    <a:pt x="1440" y="459"/>
                    <a:pt x="1416" y="459"/>
                  </a:cubicBezTo>
                  <a:cubicBezTo>
                    <a:pt x="1393" y="459"/>
                    <a:pt x="1369" y="469"/>
                    <a:pt x="1349" y="488"/>
                  </a:cubicBezTo>
                  <a:lnTo>
                    <a:pt x="479" y="1350"/>
                  </a:lnTo>
                  <a:cubicBezTo>
                    <a:pt x="440" y="1388"/>
                    <a:pt x="440" y="1445"/>
                    <a:pt x="479" y="1484"/>
                  </a:cubicBezTo>
                  <a:lnTo>
                    <a:pt x="871" y="1876"/>
                  </a:lnTo>
                  <a:cubicBezTo>
                    <a:pt x="775" y="2048"/>
                    <a:pt x="699" y="2230"/>
                    <a:pt x="641" y="2421"/>
                  </a:cubicBezTo>
                  <a:lnTo>
                    <a:pt x="96" y="2421"/>
                  </a:lnTo>
                  <a:cubicBezTo>
                    <a:pt x="38" y="2421"/>
                    <a:pt x="0" y="2460"/>
                    <a:pt x="0" y="2517"/>
                  </a:cubicBezTo>
                  <a:lnTo>
                    <a:pt x="0" y="3742"/>
                  </a:lnTo>
                  <a:cubicBezTo>
                    <a:pt x="0" y="3800"/>
                    <a:pt x="38" y="3838"/>
                    <a:pt x="96" y="3838"/>
                  </a:cubicBezTo>
                  <a:lnTo>
                    <a:pt x="641" y="3838"/>
                  </a:lnTo>
                  <a:cubicBezTo>
                    <a:pt x="699" y="4029"/>
                    <a:pt x="775" y="4211"/>
                    <a:pt x="871" y="4383"/>
                  </a:cubicBezTo>
                  <a:lnTo>
                    <a:pt x="479" y="4776"/>
                  </a:lnTo>
                  <a:cubicBezTo>
                    <a:pt x="440" y="4804"/>
                    <a:pt x="440" y="4871"/>
                    <a:pt x="479" y="4900"/>
                  </a:cubicBezTo>
                  <a:lnTo>
                    <a:pt x="1349" y="5771"/>
                  </a:lnTo>
                  <a:cubicBezTo>
                    <a:pt x="1369" y="5790"/>
                    <a:pt x="1393" y="5800"/>
                    <a:pt x="1416" y="5800"/>
                  </a:cubicBezTo>
                  <a:cubicBezTo>
                    <a:pt x="1440" y="5800"/>
                    <a:pt x="1464" y="5790"/>
                    <a:pt x="1483" y="5771"/>
                  </a:cubicBezTo>
                  <a:lnTo>
                    <a:pt x="1866" y="5388"/>
                  </a:lnTo>
                  <a:cubicBezTo>
                    <a:pt x="2039" y="5484"/>
                    <a:pt x="2230" y="5560"/>
                    <a:pt x="2421" y="5618"/>
                  </a:cubicBezTo>
                  <a:lnTo>
                    <a:pt x="2421" y="6163"/>
                  </a:lnTo>
                  <a:cubicBezTo>
                    <a:pt x="2421" y="6211"/>
                    <a:pt x="2460" y="6259"/>
                    <a:pt x="2507" y="6259"/>
                  </a:cubicBezTo>
                  <a:lnTo>
                    <a:pt x="3742" y="6259"/>
                  </a:lnTo>
                  <a:cubicBezTo>
                    <a:pt x="3790" y="6259"/>
                    <a:pt x="3838" y="6211"/>
                    <a:pt x="3838" y="6163"/>
                  </a:cubicBezTo>
                  <a:lnTo>
                    <a:pt x="3838" y="5618"/>
                  </a:lnTo>
                  <a:cubicBezTo>
                    <a:pt x="4029" y="5560"/>
                    <a:pt x="4211" y="5484"/>
                    <a:pt x="4383" y="5388"/>
                  </a:cubicBezTo>
                  <a:lnTo>
                    <a:pt x="4766" y="5771"/>
                  </a:lnTo>
                  <a:cubicBezTo>
                    <a:pt x="4785" y="5790"/>
                    <a:pt x="4809" y="5800"/>
                    <a:pt x="4833" y="5800"/>
                  </a:cubicBezTo>
                  <a:cubicBezTo>
                    <a:pt x="4857" y="5800"/>
                    <a:pt x="4881" y="5790"/>
                    <a:pt x="4900" y="5771"/>
                  </a:cubicBezTo>
                  <a:lnTo>
                    <a:pt x="5771" y="4900"/>
                  </a:lnTo>
                  <a:cubicBezTo>
                    <a:pt x="5809" y="4871"/>
                    <a:pt x="5809" y="4804"/>
                    <a:pt x="5771" y="4776"/>
                  </a:cubicBezTo>
                  <a:lnTo>
                    <a:pt x="5388" y="4383"/>
                  </a:lnTo>
                  <a:cubicBezTo>
                    <a:pt x="5484" y="4211"/>
                    <a:pt x="5560" y="4029"/>
                    <a:pt x="5608" y="3838"/>
                  </a:cubicBezTo>
                  <a:lnTo>
                    <a:pt x="6163" y="3838"/>
                  </a:lnTo>
                  <a:cubicBezTo>
                    <a:pt x="6211" y="3838"/>
                    <a:pt x="6249" y="3800"/>
                    <a:pt x="6249" y="3742"/>
                  </a:cubicBezTo>
                  <a:lnTo>
                    <a:pt x="6249" y="2517"/>
                  </a:lnTo>
                  <a:cubicBezTo>
                    <a:pt x="6249" y="2460"/>
                    <a:pt x="6211" y="2421"/>
                    <a:pt x="6163" y="2421"/>
                  </a:cubicBezTo>
                  <a:lnTo>
                    <a:pt x="5608" y="2421"/>
                  </a:lnTo>
                  <a:cubicBezTo>
                    <a:pt x="5560" y="2230"/>
                    <a:pt x="5484" y="2048"/>
                    <a:pt x="5388" y="1876"/>
                  </a:cubicBezTo>
                  <a:lnTo>
                    <a:pt x="5771" y="1484"/>
                  </a:lnTo>
                  <a:cubicBezTo>
                    <a:pt x="5809" y="1445"/>
                    <a:pt x="5809" y="1388"/>
                    <a:pt x="5771" y="1350"/>
                  </a:cubicBezTo>
                  <a:lnTo>
                    <a:pt x="4900" y="488"/>
                  </a:lnTo>
                  <a:cubicBezTo>
                    <a:pt x="4881" y="469"/>
                    <a:pt x="4857" y="459"/>
                    <a:pt x="4833" y="459"/>
                  </a:cubicBezTo>
                  <a:cubicBezTo>
                    <a:pt x="4809" y="459"/>
                    <a:pt x="4785" y="469"/>
                    <a:pt x="4766" y="488"/>
                  </a:cubicBezTo>
                  <a:lnTo>
                    <a:pt x="4383" y="871"/>
                  </a:lnTo>
                  <a:cubicBezTo>
                    <a:pt x="4211" y="775"/>
                    <a:pt x="4029" y="699"/>
                    <a:pt x="3838" y="641"/>
                  </a:cubicBezTo>
                  <a:lnTo>
                    <a:pt x="3838" y="96"/>
                  </a:lnTo>
                  <a:cubicBezTo>
                    <a:pt x="3838" y="48"/>
                    <a:pt x="3790" y="0"/>
                    <a:pt x="37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3" name="Google Shape;16293;p68"/>
            <p:cNvSpPr/>
            <p:nvPr/>
          </p:nvSpPr>
          <p:spPr>
            <a:xfrm>
              <a:off x="2658895" y="4028167"/>
              <a:ext cx="36711" cy="66622"/>
            </a:xfrm>
            <a:custGeom>
              <a:rect b="b" l="l" r="r" t="t"/>
              <a:pathLst>
                <a:path extrusionOk="0" h="2537" w="1398">
                  <a:moveTo>
                    <a:pt x="1015" y="1"/>
                  </a:moveTo>
                  <a:lnTo>
                    <a:pt x="977" y="10"/>
                  </a:lnTo>
                  <a:lnTo>
                    <a:pt x="948" y="20"/>
                  </a:lnTo>
                  <a:lnTo>
                    <a:pt x="919" y="29"/>
                  </a:lnTo>
                  <a:lnTo>
                    <a:pt x="891" y="39"/>
                  </a:lnTo>
                  <a:lnTo>
                    <a:pt x="852" y="49"/>
                  </a:lnTo>
                  <a:lnTo>
                    <a:pt x="833" y="58"/>
                  </a:lnTo>
                  <a:lnTo>
                    <a:pt x="795" y="68"/>
                  </a:lnTo>
                  <a:lnTo>
                    <a:pt x="776" y="77"/>
                  </a:lnTo>
                  <a:lnTo>
                    <a:pt x="738" y="96"/>
                  </a:lnTo>
                  <a:lnTo>
                    <a:pt x="718" y="106"/>
                  </a:lnTo>
                  <a:lnTo>
                    <a:pt x="690" y="125"/>
                  </a:lnTo>
                  <a:lnTo>
                    <a:pt x="661" y="135"/>
                  </a:lnTo>
                  <a:lnTo>
                    <a:pt x="632" y="154"/>
                  </a:lnTo>
                  <a:lnTo>
                    <a:pt x="613" y="163"/>
                  </a:lnTo>
                  <a:lnTo>
                    <a:pt x="584" y="183"/>
                  </a:lnTo>
                  <a:lnTo>
                    <a:pt x="565" y="192"/>
                  </a:lnTo>
                  <a:lnTo>
                    <a:pt x="537" y="211"/>
                  </a:lnTo>
                  <a:lnTo>
                    <a:pt x="517" y="230"/>
                  </a:lnTo>
                  <a:lnTo>
                    <a:pt x="489" y="250"/>
                  </a:lnTo>
                  <a:lnTo>
                    <a:pt x="479" y="259"/>
                  </a:lnTo>
                  <a:lnTo>
                    <a:pt x="431" y="297"/>
                  </a:lnTo>
                  <a:lnTo>
                    <a:pt x="383" y="336"/>
                  </a:lnTo>
                  <a:lnTo>
                    <a:pt x="374" y="355"/>
                  </a:lnTo>
                  <a:lnTo>
                    <a:pt x="364" y="364"/>
                  </a:lnTo>
                  <a:lnTo>
                    <a:pt x="345" y="384"/>
                  </a:lnTo>
                  <a:lnTo>
                    <a:pt x="336" y="403"/>
                  </a:lnTo>
                  <a:lnTo>
                    <a:pt x="307" y="422"/>
                  </a:lnTo>
                  <a:lnTo>
                    <a:pt x="269" y="451"/>
                  </a:lnTo>
                  <a:lnTo>
                    <a:pt x="249" y="479"/>
                  </a:lnTo>
                  <a:lnTo>
                    <a:pt x="230" y="498"/>
                  </a:lnTo>
                  <a:lnTo>
                    <a:pt x="211" y="527"/>
                  </a:lnTo>
                  <a:lnTo>
                    <a:pt x="192" y="556"/>
                  </a:lnTo>
                  <a:lnTo>
                    <a:pt x="173" y="585"/>
                  </a:lnTo>
                  <a:lnTo>
                    <a:pt x="163" y="604"/>
                  </a:lnTo>
                  <a:lnTo>
                    <a:pt x="144" y="632"/>
                  </a:lnTo>
                  <a:lnTo>
                    <a:pt x="135" y="661"/>
                  </a:lnTo>
                  <a:lnTo>
                    <a:pt x="115" y="690"/>
                  </a:lnTo>
                  <a:lnTo>
                    <a:pt x="106" y="719"/>
                  </a:lnTo>
                  <a:lnTo>
                    <a:pt x="96" y="747"/>
                  </a:lnTo>
                  <a:lnTo>
                    <a:pt x="77" y="776"/>
                  </a:lnTo>
                  <a:lnTo>
                    <a:pt x="68" y="805"/>
                  </a:lnTo>
                  <a:lnTo>
                    <a:pt x="58" y="833"/>
                  </a:lnTo>
                  <a:lnTo>
                    <a:pt x="48" y="862"/>
                  </a:lnTo>
                  <a:lnTo>
                    <a:pt x="39" y="891"/>
                  </a:lnTo>
                  <a:lnTo>
                    <a:pt x="29" y="919"/>
                  </a:lnTo>
                  <a:lnTo>
                    <a:pt x="29" y="929"/>
                  </a:lnTo>
                  <a:lnTo>
                    <a:pt x="29" y="948"/>
                  </a:lnTo>
                  <a:lnTo>
                    <a:pt x="10" y="986"/>
                  </a:lnTo>
                  <a:lnTo>
                    <a:pt x="10" y="1015"/>
                  </a:lnTo>
                  <a:cubicBezTo>
                    <a:pt x="10" y="1025"/>
                    <a:pt x="10" y="1034"/>
                    <a:pt x="1" y="1053"/>
                  </a:cubicBezTo>
                  <a:lnTo>
                    <a:pt x="1" y="1073"/>
                  </a:lnTo>
                  <a:cubicBezTo>
                    <a:pt x="1" y="1092"/>
                    <a:pt x="1" y="1111"/>
                    <a:pt x="1" y="1130"/>
                  </a:cubicBezTo>
                  <a:lnTo>
                    <a:pt x="1" y="1168"/>
                  </a:lnTo>
                  <a:lnTo>
                    <a:pt x="1" y="1264"/>
                  </a:lnTo>
                  <a:lnTo>
                    <a:pt x="1" y="1341"/>
                  </a:lnTo>
                  <a:lnTo>
                    <a:pt x="1" y="1360"/>
                  </a:lnTo>
                  <a:cubicBezTo>
                    <a:pt x="1" y="1379"/>
                    <a:pt x="1" y="1408"/>
                    <a:pt x="1" y="1427"/>
                  </a:cubicBezTo>
                  <a:lnTo>
                    <a:pt x="1" y="1436"/>
                  </a:lnTo>
                  <a:cubicBezTo>
                    <a:pt x="58" y="1819"/>
                    <a:pt x="278" y="2164"/>
                    <a:pt x="604" y="2365"/>
                  </a:cubicBezTo>
                  <a:lnTo>
                    <a:pt x="613" y="2374"/>
                  </a:lnTo>
                  <a:lnTo>
                    <a:pt x="623" y="2374"/>
                  </a:lnTo>
                  <a:lnTo>
                    <a:pt x="632" y="2384"/>
                  </a:lnTo>
                  <a:lnTo>
                    <a:pt x="680" y="2403"/>
                  </a:lnTo>
                  <a:lnTo>
                    <a:pt x="699" y="2412"/>
                  </a:lnTo>
                  <a:lnTo>
                    <a:pt x="709" y="2412"/>
                  </a:lnTo>
                  <a:lnTo>
                    <a:pt x="776" y="2451"/>
                  </a:lnTo>
                  <a:lnTo>
                    <a:pt x="804" y="2460"/>
                  </a:lnTo>
                  <a:lnTo>
                    <a:pt x="852" y="2479"/>
                  </a:lnTo>
                  <a:lnTo>
                    <a:pt x="862" y="2479"/>
                  </a:lnTo>
                  <a:lnTo>
                    <a:pt x="910" y="2499"/>
                  </a:lnTo>
                  <a:lnTo>
                    <a:pt x="948" y="2508"/>
                  </a:lnTo>
                  <a:lnTo>
                    <a:pt x="996" y="2518"/>
                  </a:lnTo>
                  <a:lnTo>
                    <a:pt x="1025" y="2527"/>
                  </a:lnTo>
                  <a:lnTo>
                    <a:pt x="1111" y="2537"/>
                  </a:lnTo>
                  <a:lnTo>
                    <a:pt x="1398" y="2537"/>
                  </a:lnTo>
                  <a:lnTo>
                    <a:pt x="1321" y="2527"/>
                  </a:lnTo>
                  <a:lnTo>
                    <a:pt x="1283" y="2518"/>
                  </a:lnTo>
                  <a:lnTo>
                    <a:pt x="1245" y="2508"/>
                  </a:lnTo>
                  <a:lnTo>
                    <a:pt x="1235" y="2508"/>
                  </a:lnTo>
                  <a:lnTo>
                    <a:pt x="1197" y="2499"/>
                  </a:lnTo>
                  <a:lnTo>
                    <a:pt x="1149" y="2479"/>
                  </a:lnTo>
                  <a:lnTo>
                    <a:pt x="1139" y="2479"/>
                  </a:lnTo>
                  <a:lnTo>
                    <a:pt x="1101" y="2460"/>
                  </a:lnTo>
                  <a:lnTo>
                    <a:pt x="1063" y="2451"/>
                  </a:lnTo>
                  <a:lnTo>
                    <a:pt x="996" y="2412"/>
                  </a:lnTo>
                  <a:lnTo>
                    <a:pt x="986" y="2412"/>
                  </a:lnTo>
                  <a:lnTo>
                    <a:pt x="967" y="2403"/>
                  </a:lnTo>
                  <a:lnTo>
                    <a:pt x="919" y="2384"/>
                  </a:lnTo>
                  <a:lnTo>
                    <a:pt x="910" y="2374"/>
                  </a:lnTo>
                  <a:lnTo>
                    <a:pt x="900" y="2374"/>
                  </a:lnTo>
                  <a:lnTo>
                    <a:pt x="891" y="2365"/>
                  </a:lnTo>
                  <a:cubicBezTo>
                    <a:pt x="565" y="2164"/>
                    <a:pt x="345" y="1819"/>
                    <a:pt x="288" y="1436"/>
                  </a:cubicBezTo>
                  <a:lnTo>
                    <a:pt x="288" y="1427"/>
                  </a:lnTo>
                  <a:cubicBezTo>
                    <a:pt x="288" y="1398"/>
                    <a:pt x="288" y="1379"/>
                    <a:pt x="288" y="1360"/>
                  </a:cubicBezTo>
                  <a:lnTo>
                    <a:pt x="288" y="1341"/>
                  </a:lnTo>
                  <a:lnTo>
                    <a:pt x="288" y="1264"/>
                  </a:lnTo>
                  <a:lnTo>
                    <a:pt x="288" y="1168"/>
                  </a:lnTo>
                  <a:lnTo>
                    <a:pt x="288" y="1130"/>
                  </a:lnTo>
                  <a:cubicBezTo>
                    <a:pt x="288" y="1111"/>
                    <a:pt x="288" y="1092"/>
                    <a:pt x="288" y="1073"/>
                  </a:cubicBezTo>
                  <a:lnTo>
                    <a:pt x="288" y="1053"/>
                  </a:lnTo>
                  <a:cubicBezTo>
                    <a:pt x="288" y="1034"/>
                    <a:pt x="288" y="1025"/>
                    <a:pt x="297" y="1015"/>
                  </a:cubicBezTo>
                  <a:lnTo>
                    <a:pt x="297" y="986"/>
                  </a:lnTo>
                  <a:lnTo>
                    <a:pt x="307" y="948"/>
                  </a:lnTo>
                  <a:lnTo>
                    <a:pt x="307" y="929"/>
                  </a:lnTo>
                  <a:lnTo>
                    <a:pt x="307" y="919"/>
                  </a:lnTo>
                  <a:lnTo>
                    <a:pt x="316" y="891"/>
                  </a:lnTo>
                  <a:lnTo>
                    <a:pt x="326" y="862"/>
                  </a:lnTo>
                  <a:lnTo>
                    <a:pt x="336" y="833"/>
                  </a:lnTo>
                  <a:lnTo>
                    <a:pt x="345" y="805"/>
                  </a:lnTo>
                  <a:lnTo>
                    <a:pt x="355" y="776"/>
                  </a:lnTo>
                  <a:lnTo>
                    <a:pt x="374" y="747"/>
                  </a:lnTo>
                  <a:lnTo>
                    <a:pt x="383" y="719"/>
                  </a:lnTo>
                  <a:lnTo>
                    <a:pt x="393" y="690"/>
                  </a:lnTo>
                  <a:lnTo>
                    <a:pt x="412" y="661"/>
                  </a:lnTo>
                  <a:lnTo>
                    <a:pt x="422" y="632"/>
                  </a:lnTo>
                  <a:lnTo>
                    <a:pt x="441" y="604"/>
                  </a:lnTo>
                  <a:lnTo>
                    <a:pt x="450" y="585"/>
                  </a:lnTo>
                  <a:lnTo>
                    <a:pt x="470" y="556"/>
                  </a:lnTo>
                  <a:lnTo>
                    <a:pt x="489" y="527"/>
                  </a:lnTo>
                  <a:lnTo>
                    <a:pt x="508" y="498"/>
                  </a:lnTo>
                  <a:lnTo>
                    <a:pt x="527" y="479"/>
                  </a:lnTo>
                  <a:lnTo>
                    <a:pt x="546" y="451"/>
                  </a:lnTo>
                  <a:lnTo>
                    <a:pt x="556" y="431"/>
                  </a:lnTo>
                  <a:lnTo>
                    <a:pt x="584" y="412"/>
                  </a:lnTo>
                  <a:lnTo>
                    <a:pt x="613" y="384"/>
                  </a:lnTo>
                  <a:lnTo>
                    <a:pt x="632" y="364"/>
                  </a:lnTo>
                  <a:lnTo>
                    <a:pt x="642" y="355"/>
                  </a:lnTo>
                  <a:lnTo>
                    <a:pt x="651" y="336"/>
                  </a:lnTo>
                  <a:lnTo>
                    <a:pt x="690" y="297"/>
                  </a:lnTo>
                  <a:lnTo>
                    <a:pt x="699" y="297"/>
                  </a:lnTo>
                  <a:lnTo>
                    <a:pt x="738" y="259"/>
                  </a:lnTo>
                  <a:lnTo>
                    <a:pt x="757" y="250"/>
                  </a:lnTo>
                  <a:lnTo>
                    <a:pt x="785" y="230"/>
                  </a:lnTo>
                  <a:lnTo>
                    <a:pt x="804" y="211"/>
                  </a:lnTo>
                  <a:lnTo>
                    <a:pt x="833" y="192"/>
                  </a:lnTo>
                  <a:lnTo>
                    <a:pt x="852" y="183"/>
                  </a:lnTo>
                  <a:lnTo>
                    <a:pt x="881" y="163"/>
                  </a:lnTo>
                  <a:lnTo>
                    <a:pt x="900" y="154"/>
                  </a:lnTo>
                  <a:lnTo>
                    <a:pt x="929" y="135"/>
                  </a:lnTo>
                  <a:lnTo>
                    <a:pt x="948" y="125"/>
                  </a:lnTo>
                  <a:lnTo>
                    <a:pt x="977" y="106"/>
                  </a:lnTo>
                  <a:lnTo>
                    <a:pt x="1005" y="96"/>
                  </a:lnTo>
                  <a:lnTo>
                    <a:pt x="1034" y="77"/>
                  </a:lnTo>
                  <a:lnTo>
                    <a:pt x="1063" y="68"/>
                  </a:lnTo>
                  <a:lnTo>
                    <a:pt x="1092" y="58"/>
                  </a:lnTo>
                  <a:lnTo>
                    <a:pt x="1120" y="49"/>
                  </a:lnTo>
                  <a:lnTo>
                    <a:pt x="1149" y="39"/>
                  </a:lnTo>
                  <a:lnTo>
                    <a:pt x="1178" y="29"/>
                  </a:lnTo>
                  <a:lnTo>
                    <a:pt x="1216" y="20"/>
                  </a:lnTo>
                  <a:lnTo>
                    <a:pt x="1245" y="10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4" name="Google Shape;16294;p68"/>
          <p:cNvGrpSpPr/>
          <p:nvPr/>
        </p:nvGrpSpPr>
        <p:grpSpPr>
          <a:xfrm>
            <a:off x="3545301" y="2423523"/>
            <a:ext cx="358134" cy="356637"/>
            <a:chOff x="3545301" y="2423523"/>
            <a:chExt cx="358134" cy="356637"/>
          </a:xfrm>
        </p:grpSpPr>
        <p:sp>
          <p:nvSpPr>
            <p:cNvPr id="16295" name="Google Shape;16295;p68"/>
            <p:cNvSpPr/>
            <p:nvPr/>
          </p:nvSpPr>
          <p:spPr>
            <a:xfrm>
              <a:off x="3545301" y="2633630"/>
              <a:ext cx="64600" cy="146531"/>
            </a:xfrm>
            <a:custGeom>
              <a:rect b="b" l="l" r="r" t="t"/>
              <a:pathLst>
                <a:path extrusionOk="0" h="5580" w="246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6" name="Google Shape;16296;p68"/>
            <p:cNvSpPr/>
            <p:nvPr/>
          </p:nvSpPr>
          <p:spPr>
            <a:xfrm>
              <a:off x="3545301" y="2633630"/>
              <a:ext cx="30934" cy="146531"/>
            </a:xfrm>
            <a:custGeom>
              <a:rect b="b" l="l" r="r" t="t"/>
              <a:pathLst>
                <a:path extrusionOk="0" h="5580" w="1178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7" name="Google Shape;16297;p68"/>
            <p:cNvSpPr/>
            <p:nvPr/>
          </p:nvSpPr>
          <p:spPr>
            <a:xfrm>
              <a:off x="3643041" y="2597181"/>
              <a:ext cx="64888" cy="182980"/>
            </a:xfrm>
            <a:custGeom>
              <a:rect b="b" l="l" r="r" t="t"/>
              <a:pathLst>
                <a:path extrusionOk="0" h="6968" w="2471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8" name="Google Shape;16298;p68"/>
            <p:cNvSpPr/>
            <p:nvPr/>
          </p:nvSpPr>
          <p:spPr>
            <a:xfrm>
              <a:off x="3643041" y="2597181"/>
              <a:ext cx="30961" cy="182980"/>
            </a:xfrm>
            <a:custGeom>
              <a:rect b="b" l="l" r="r" t="t"/>
              <a:pathLst>
                <a:path extrusionOk="0" h="6968" w="1179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9" name="Google Shape;16299;p68"/>
            <p:cNvSpPr/>
            <p:nvPr/>
          </p:nvSpPr>
          <p:spPr>
            <a:xfrm>
              <a:off x="3740807" y="2560994"/>
              <a:ext cx="65125" cy="219166"/>
            </a:xfrm>
            <a:custGeom>
              <a:rect b="b" l="l" r="r" t="t"/>
              <a:pathLst>
                <a:path extrusionOk="0" h="8346" w="248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0" name="Google Shape;16300;p68"/>
            <p:cNvSpPr/>
            <p:nvPr/>
          </p:nvSpPr>
          <p:spPr>
            <a:xfrm>
              <a:off x="3740807" y="2560994"/>
              <a:ext cx="30934" cy="219166"/>
            </a:xfrm>
            <a:custGeom>
              <a:rect b="b" l="l" r="r" t="t"/>
              <a:pathLst>
                <a:path extrusionOk="0" h="8346" w="1178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1" name="Google Shape;16301;p68"/>
            <p:cNvSpPr/>
            <p:nvPr/>
          </p:nvSpPr>
          <p:spPr>
            <a:xfrm>
              <a:off x="3838573" y="2524808"/>
              <a:ext cx="64862" cy="255352"/>
            </a:xfrm>
            <a:custGeom>
              <a:rect b="b" l="l" r="r" t="t"/>
              <a:pathLst>
                <a:path extrusionOk="0" h="9724" w="247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2" name="Google Shape;16302;p68"/>
            <p:cNvSpPr/>
            <p:nvPr/>
          </p:nvSpPr>
          <p:spPr>
            <a:xfrm>
              <a:off x="3838835" y="2524808"/>
              <a:ext cx="30934" cy="255352"/>
            </a:xfrm>
            <a:custGeom>
              <a:rect b="b" l="l" r="r" t="t"/>
              <a:pathLst>
                <a:path extrusionOk="0" h="9724" w="1178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3" name="Google Shape;16303;p68"/>
            <p:cNvSpPr/>
            <p:nvPr/>
          </p:nvSpPr>
          <p:spPr>
            <a:xfrm>
              <a:off x="3560873" y="2423523"/>
              <a:ext cx="332767" cy="134241"/>
            </a:xfrm>
            <a:custGeom>
              <a:rect b="b" l="l" r="r" t="t"/>
              <a:pathLst>
                <a:path extrusionOk="0" h="5112" w="12672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04" name="Google Shape;16304;p68"/>
          <p:cNvGrpSpPr/>
          <p:nvPr/>
        </p:nvGrpSpPr>
        <p:grpSpPr>
          <a:xfrm>
            <a:off x="5766424" y="4275195"/>
            <a:ext cx="358160" cy="356926"/>
            <a:chOff x="5766424" y="4275195"/>
            <a:chExt cx="358160" cy="356926"/>
          </a:xfrm>
        </p:grpSpPr>
        <p:sp>
          <p:nvSpPr>
            <p:cNvPr id="16305" name="Google Shape;16305;p68"/>
            <p:cNvSpPr/>
            <p:nvPr/>
          </p:nvSpPr>
          <p:spPr>
            <a:xfrm>
              <a:off x="5766424" y="4485327"/>
              <a:ext cx="64862" cy="146793"/>
            </a:xfrm>
            <a:custGeom>
              <a:rect b="b" l="l" r="r" t="t"/>
              <a:pathLst>
                <a:path extrusionOk="0" h="5590" w="2470">
                  <a:moveTo>
                    <a:pt x="354" y="0"/>
                  </a:moveTo>
                  <a:cubicBezTo>
                    <a:pt x="163" y="0"/>
                    <a:pt x="0" y="153"/>
                    <a:pt x="0" y="354"/>
                  </a:cubicBezTo>
                  <a:lnTo>
                    <a:pt x="0" y="5589"/>
                  </a:lnTo>
                  <a:lnTo>
                    <a:pt x="2469" y="5589"/>
                  </a:lnTo>
                  <a:lnTo>
                    <a:pt x="2469" y="354"/>
                  </a:lnTo>
                  <a:cubicBezTo>
                    <a:pt x="2460" y="153"/>
                    <a:pt x="2307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6" name="Google Shape;16306;p68"/>
            <p:cNvSpPr/>
            <p:nvPr/>
          </p:nvSpPr>
          <p:spPr>
            <a:xfrm>
              <a:off x="5766661" y="4485327"/>
              <a:ext cx="30961" cy="146793"/>
            </a:xfrm>
            <a:custGeom>
              <a:rect b="b" l="l" r="r" t="t"/>
              <a:pathLst>
                <a:path extrusionOk="0" h="5590" w="1179">
                  <a:moveTo>
                    <a:pt x="355" y="0"/>
                  </a:moveTo>
                  <a:cubicBezTo>
                    <a:pt x="154" y="0"/>
                    <a:pt x="1" y="153"/>
                    <a:pt x="1" y="354"/>
                  </a:cubicBezTo>
                  <a:lnTo>
                    <a:pt x="1" y="5589"/>
                  </a:lnTo>
                  <a:lnTo>
                    <a:pt x="814" y="5589"/>
                  </a:lnTo>
                  <a:lnTo>
                    <a:pt x="814" y="354"/>
                  </a:lnTo>
                  <a:cubicBezTo>
                    <a:pt x="814" y="15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7" name="Google Shape;16307;p68"/>
            <p:cNvSpPr/>
            <p:nvPr/>
          </p:nvSpPr>
          <p:spPr>
            <a:xfrm>
              <a:off x="5864190" y="4449115"/>
              <a:ext cx="64862" cy="183006"/>
            </a:xfrm>
            <a:custGeom>
              <a:rect b="b" l="l" r="r" t="t"/>
              <a:pathLst>
                <a:path extrusionOk="0" h="6969" w="247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2469" y="6968"/>
                  </a:lnTo>
                  <a:lnTo>
                    <a:pt x="2469" y="345"/>
                  </a:lnTo>
                  <a:cubicBezTo>
                    <a:pt x="2469" y="154"/>
                    <a:pt x="2307" y="1"/>
                    <a:pt x="211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8" name="Google Shape;16308;p68"/>
            <p:cNvSpPr/>
            <p:nvPr/>
          </p:nvSpPr>
          <p:spPr>
            <a:xfrm>
              <a:off x="5864190" y="4449115"/>
              <a:ext cx="30934" cy="183006"/>
            </a:xfrm>
            <a:custGeom>
              <a:rect b="b" l="l" r="r" t="t"/>
              <a:pathLst>
                <a:path extrusionOk="0" h="6969" w="1178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823" y="6968"/>
                  </a:lnTo>
                  <a:lnTo>
                    <a:pt x="823" y="345"/>
                  </a:lnTo>
                  <a:cubicBezTo>
                    <a:pt x="833" y="154"/>
                    <a:pt x="986" y="1"/>
                    <a:pt x="11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9" name="Google Shape;16309;p68"/>
            <p:cNvSpPr/>
            <p:nvPr/>
          </p:nvSpPr>
          <p:spPr>
            <a:xfrm>
              <a:off x="5962193" y="4412692"/>
              <a:ext cx="64626" cy="219429"/>
            </a:xfrm>
            <a:custGeom>
              <a:rect b="b" l="l" r="r" t="t"/>
              <a:pathLst>
                <a:path extrusionOk="0" h="8356" w="2461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2460" y="8355"/>
                  </a:lnTo>
                  <a:lnTo>
                    <a:pt x="2460" y="354"/>
                  </a:lnTo>
                  <a:cubicBezTo>
                    <a:pt x="2460" y="163"/>
                    <a:pt x="2297" y="10"/>
                    <a:pt x="210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0" name="Google Shape;16310;p68"/>
            <p:cNvSpPr/>
            <p:nvPr/>
          </p:nvSpPr>
          <p:spPr>
            <a:xfrm>
              <a:off x="5962193" y="4412692"/>
              <a:ext cx="30698" cy="219429"/>
            </a:xfrm>
            <a:custGeom>
              <a:rect b="b" l="l" r="r" t="t"/>
              <a:pathLst>
                <a:path extrusionOk="0" h="8356" w="1169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824" y="8355"/>
                  </a:lnTo>
                  <a:lnTo>
                    <a:pt x="824" y="354"/>
                  </a:lnTo>
                  <a:cubicBezTo>
                    <a:pt x="824" y="163"/>
                    <a:pt x="977" y="10"/>
                    <a:pt x="1168" y="0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1" name="Google Shape;16311;p68"/>
            <p:cNvSpPr/>
            <p:nvPr/>
          </p:nvSpPr>
          <p:spPr>
            <a:xfrm>
              <a:off x="6059959" y="4376506"/>
              <a:ext cx="64626" cy="255615"/>
            </a:xfrm>
            <a:custGeom>
              <a:rect b="b" l="l" r="r" t="t"/>
              <a:pathLst>
                <a:path extrusionOk="0" h="9734" w="2461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2460" y="9733"/>
                  </a:lnTo>
                  <a:lnTo>
                    <a:pt x="2460" y="354"/>
                  </a:lnTo>
                  <a:cubicBezTo>
                    <a:pt x="2460" y="163"/>
                    <a:pt x="2307" y="10"/>
                    <a:pt x="211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2" name="Google Shape;16312;p68"/>
            <p:cNvSpPr/>
            <p:nvPr/>
          </p:nvSpPr>
          <p:spPr>
            <a:xfrm>
              <a:off x="6059959" y="4376506"/>
              <a:ext cx="30934" cy="255615"/>
            </a:xfrm>
            <a:custGeom>
              <a:rect b="b" l="l" r="r" t="t"/>
              <a:pathLst>
                <a:path extrusionOk="0" h="9734" w="1178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824" y="9733"/>
                  </a:lnTo>
                  <a:lnTo>
                    <a:pt x="824" y="354"/>
                  </a:lnTo>
                  <a:cubicBezTo>
                    <a:pt x="824" y="16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3" name="Google Shape;16313;p68"/>
            <p:cNvSpPr/>
            <p:nvPr/>
          </p:nvSpPr>
          <p:spPr>
            <a:xfrm>
              <a:off x="5781997" y="4275195"/>
              <a:ext cx="332767" cy="134241"/>
            </a:xfrm>
            <a:custGeom>
              <a:rect b="b" l="l" r="r" t="t"/>
              <a:pathLst>
                <a:path extrusionOk="0" h="5112" w="12672">
                  <a:moveTo>
                    <a:pt x="10172" y="1"/>
                  </a:moveTo>
                  <a:cubicBezTo>
                    <a:pt x="9997" y="1"/>
                    <a:pt x="9889" y="206"/>
                    <a:pt x="9992" y="355"/>
                  </a:cubicBezTo>
                  <a:lnTo>
                    <a:pt x="10356" y="872"/>
                  </a:lnTo>
                  <a:cubicBezTo>
                    <a:pt x="9150" y="1590"/>
                    <a:pt x="5274" y="3628"/>
                    <a:pt x="1" y="3628"/>
                  </a:cubicBezTo>
                  <a:lnTo>
                    <a:pt x="1" y="5112"/>
                  </a:lnTo>
                  <a:cubicBezTo>
                    <a:pt x="2872" y="5102"/>
                    <a:pt x="5714" y="4547"/>
                    <a:pt x="8375" y="3485"/>
                  </a:cubicBezTo>
                  <a:cubicBezTo>
                    <a:pt x="9360" y="3093"/>
                    <a:pt x="10298" y="2624"/>
                    <a:pt x="11208" y="2088"/>
                  </a:cubicBezTo>
                  <a:lnTo>
                    <a:pt x="11523" y="2547"/>
                  </a:lnTo>
                  <a:cubicBezTo>
                    <a:pt x="11568" y="2612"/>
                    <a:pt x="11636" y="2643"/>
                    <a:pt x="11703" y="2643"/>
                  </a:cubicBezTo>
                  <a:cubicBezTo>
                    <a:pt x="11793" y="2643"/>
                    <a:pt x="11883" y="2588"/>
                    <a:pt x="11916" y="2490"/>
                  </a:cubicBezTo>
                  <a:lnTo>
                    <a:pt x="12624" y="375"/>
                  </a:lnTo>
                  <a:cubicBezTo>
                    <a:pt x="12672" y="231"/>
                    <a:pt x="12567" y="78"/>
                    <a:pt x="12413" y="78"/>
                  </a:cubicBezTo>
                  <a:lnTo>
                    <a:pt x="10184" y="1"/>
                  </a:lnTo>
                  <a:cubicBezTo>
                    <a:pt x="10179" y="1"/>
                    <a:pt x="10176" y="1"/>
                    <a:pt x="1017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14" name="Google Shape;16314;p68"/>
          <p:cNvGrpSpPr/>
          <p:nvPr/>
        </p:nvGrpSpPr>
        <p:grpSpPr>
          <a:xfrm>
            <a:off x="3531462" y="3824599"/>
            <a:ext cx="377251" cy="324232"/>
            <a:chOff x="3531462" y="3824599"/>
            <a:chExt cx="377251" cy="324232"/>
          </a:xfrm>
        </p:grpSpPr>
        <p:sp>
          <p:nvSpPr>
            <p:cNvPr id="16315" name="Google Shape;16315;p68"/>
            <p:cNvSpPr/>
            <p:nvPr/>
          </p:nvSpPr>
          <p:spPr>
            <a:xfrm>
              <a:off x="3573189" y="3854772"/>
              <a:ext cx="294059" cy="294059"/>
            </a:xfrm>
            <a:custGeom>
              <a:rect b="b" l="l" r="r" t="t"/>
              <a:pathLst>
                <a:path extrusionOk="0" h="11198" w="11198">
                  <a:moveTo>
                    <a:pt x="5599" y="0"/>
                  </a:moveTo>
                  <a:cubicBezTo>
                    <a:pt x="2508" y="0"/>
                    <a:pt x="0" y="2508"/>
                    <a:pt x="0" y="5599"/>
                  </a:cubicBezTo>
                  <a:cubicBezTo>
                    <a:pt x="0" y="8690"/>
                    <a:pt x="2508" y="11197"/>
                    <a:pt x="5599" y="11197"/>
                  </a:cubicBezTo>
                  <a:cubicBezTo>
                    <a:pt x="8690" y="11197"/>
                    <a:pt x="11198" y="8690"/>
                    <a:pt x="11198" y="5599"/>
                  </a:cubicBezTo>
                  <a:cubicBezTo>
                    <a:pt x="11198" y="2508"/>
                    <a:pt x="8690" y="0"/>
                    <a:pt x="5599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6" name="Google Shape;16316;p68"/>
            <p:cNvSpPr/>
            <p:nvPr/>
          </p:nvSpPr>
          <p:spPr>
            <a:xfrm>
              <a:off x="3719457" y="3939461"/>
              <a:ext cx="78439" cy="102808"/>
            </a:xfrm>
            <a:custGeom>
              <a:rect b="b" l="l" r="r" t="t"/>
              <a:pathLst>
                <a:path extrusionOk="0" h="3915" w="2987">
                  <a:moveTo>
                    <a:pt x="0" y="0"/>
                  </a:moveTo>
                  <a:lnTo>
                    <a:pt x="39" y="2403"/>
                  </a:lnTo>
                  <a:lnTo>
                    <a:pt x="1838" y="3915"/>
                  </a:lnTo>
                  <a:lnTo>
                    <a:pt x="1981" y="3704"/>
                  </a:lnTo>
                  <a:cubicBezTo>
                    <a:pt x="2986" y="2221"/>
                    <a:pt x="2039" y="201"/>
                    <a:pt x="25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7" name="Google Shape;16317;p68"/>
            <p:cNvSpPr/>
            <p:nvPr/>
          </p:nvSpPr>
          <p:spPr>
            <a:xfrm>
              <a:off x="3719195" y="3878144"/>
              <a:ext cx="156851" cy="203594"/>
            </a:xfrm>
            <a:custGeom>
              <a:rect b="b" l="l" r="r" t="t"/>
              <a:pathLst>
                <a:path extrusionOk="0" h="7753" w="5973">
                  <a:moveTo>
                    <a:pt x="1" y="0"/>
                  </a:moveTo>
                  <a:lnTo>
                    <a:pt x="20" y="2374"/>
                  </a:lnTo>
                  <a:lnTo>
                    <a:pt x="230" y="2393"/>
                  </a:lnTo>
                  <a:cubicBezTo>
                    <a:pt x="1436" y="2498"/>
                    <a:pt x="2365" y="3503"/>
                    <a:pt x="2365" y="4709"/>
                  </a:cubicBezTo>
                  <a:cubicBezTo>
                    <a:pt x="2365" y="5187"/>
                    <a:pt x="2221" y="5656"/>
                    <a:pt x="1943" y="6049"/>
                  </a:cubicBezTo>
                  <a:lnTo>
                    <a:pt x="1819" y="6231"/>
                  </a:lnTo>
                  <a:lnTo>
                    <a:pt x="3637" y="7752"/>
                  </a:lnTo>
                  <a:lnTo>
                    <a:pt x="3781" y="7561"/>
                  </a:lnTo>
                  <a:lnTo>
                    <a:pt x="3800" y="7542"/>
                  </a:lnTo>
                  <a:lnTo>
                    <a:pt x="3858" y="7465"/>
                  </a:lnTo>
                  <a:cubicBezTo>
                    <a:pt x="5973" y="4527"/>
                    <a:pt x="4125" y="412"/>
                    <a:pt x="537" y="29"/>
                  </a:cubicBezTo>
                  <a:lnTo>
                    <a:pt x="403" y="19"/>
                  </a:lnTo>
                  <a:lnTo>
                    <a:pt x="374" y="19"/>
                  </a:lnTo>
                  <a:lnTo>
                    <a:pt x="269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8" name="Google Shape;16318;p68"/>
            <p:cNvSpPr/>
            <p:nvPr/>
          </p:nvSpPr>
          <p:spPr>
            <a:xfrm>
              <a:off x="3718959" y="3824599"/>
              <a:ext cx="189755" cy="287048"/>
            </a:xfrm>
            <a:custGeom>
              <a:rect b="b" l="l" r="r" t="t"/>
              <a:pathLst>
                <a:path extrusionOk="0" h="10931" w="7226">
                  <a:moveTo>
                    <a:pt x="421" y="1"/>
                  </a:moveTo>
                  <a:cubicBezTo>
                    <a:pt x="192" y="10"/>
                    <a:pt x="0" y="192"/>
                    <a:pt x="0" y="432"/>
                  </a:cubicBezTo>
                  <a:lnTo>
                    <a:pt x="10" y="2068"/>
                  </a:lnTo>
                  <a:lnTo>
                    <a:pt x="239" y="2078"/>
                  </a:lnTo>
                  <a:cubicBezTo>
                    <a:pt x="4020" y="2231"/>
                    <a:pt x="6068" y="6595"/>
                    <a:pt x="3752" y="9600"/>
                  </a:cubicBezTo>
                  <a:lnTo>
                    <a:pt x="3618" y="9772"/>
                  </a:lnTo>
                  <a:lnTo>
                    <a:pt x="4871" y="10834"/>
                  </a:lnTo>
                  <a:cubicBezTo>
                    <a:pt x="4948" y="10892"/>
                    <a:pt x="5044" y="10930"/>
                    <a:pt x="5149" y="10930"/>
                  </a:cubicBezTo>
                  <a:lnTo>
                    <a:pt x="5197" y="10930"/>
                  </a:lnTo>
                  <a:cubicBezTo>
                    <a:pt x="5312" y="10921"/>
                    <a:pt x="5417" y="10863"/>
                    <a:pt x="5484" y="10767"/>
                  </a:cubicBezTo>
                  <a:cubicBezTo>
                    <a:pt x="6958" y="8777"/>
                    <a:pt x="7226" y="6135"/>
                    <a:pt x="6173" y="3886"/>
                  </a:cubicBezTo>
                  <a:cubicBezTo>
                    <a:pt x="5120" y="1637"/>
                    <a:pt x="2919" y="154"/>
                    <a:pt x="4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9" name="Google Shape;16319;p68"/>
            <p:cNvSpPr/>
            <p:nvPr/>
          </p:nvSpPr>
          <p:spPr>
            <a:xfrm>
              <a:off x="3576708" y="3855008"/>
              <a:ext cx="144036" cy="147555"/>
            </a:xfrm>
            <a:custGeom>
              <a:rect b="b" l="l" r="r" t="t"/>
              <a:pathLst>
                <a:path extrusionOk="0" h="5619" w="5485">
                  <a:moveTo>
                    <a:pt x="5455" y="1"/>
                  </a:moveTo>
                  <a:cubicBezTo>
                    <a:pt x="2833" y="1"/>
                    <a:pt x="565" y="1829"/>
                    <a:pt x="0" y="4394"/>
                  </a:cubicBezTo>
                  <a:lnTo>
                    <a:pt x="5484" y="56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0" name="Google Shape;16320;p68"/>
            <p:cNvSpPr/>
            <p:nvPr/>
          </p:nvSpPr>
          <p:spPr>
            <a:xfrm>
              <a:off x="3573426" y="3969870"/>
              <a:ext cx="147319" cy="173684"/>
            </a:xfrm>
            <a:custGeom>
              <a:rect b="b" l="l" r="r" t="t"/>
              <a:pathLst>
                <a:path extrusionOk="0" h="6614" w="5610">
                  <a:moveTo>
                    <a:pt x="125" y="0"/>
                  </a:moveTo>
                  <a:cubicBezTo>
                    <a:pt x="39" y="402"/>
                    <a:pt x="1" y="804"/>
                    <a:pt x="1" y="1216"/>
                  </a:cubicBezTo>
                  <a:cubicBezTo>
                    <a:pt x="1" y="3733"/>
                    <a:pt x="1676" y="5944"/>
                    <a:pt x="4107" y="6614"/>
                  </a:cubicBezTo>
                  <a:lnTo>
                    <a:pt x="5609" y="124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1" name="Google Shape;16321;p68"/>
            <p:cNvSpPr/>
            <p:nvPr/>
          </p:nvSpPr>
          <p:spPr>
            <a:xfrm>
              <a:off x="3664417" y="4122178"/>
              <a:ext cx="77940" cy="26654"/>
            </a:xfrm>
            <a:custGeom>
              <a:rect b="b" l="l" r="r" t="t"/>
              <a:pathLst>
                <a:path extrusionOk="0" h="1015" w="2968">
                  <a:moveTo>
                    <a:pt x="594" y="0"/>
                  </a:moveTo>
                  <a:lnTo>
                    <a:pt x="0" y="593"/>
                  </a:lnTo>
                  <a:cubicBezTo>
                    <a:pt x="680" y="871"/>
                    <a:pt x="1398" y="1014"/>
                    <a:pt x="2135" y="1014"/>
                  </a:cubicBezTo>
                  <a:cubicBezTo>
                    <a:pt x="2412" y="1014"/>
                    <a:pt x="2690" y="995"/>
                    <a:pt x="2967" y="957"/>
                  </a:cubicBezTo>
                  <a:cubicBezTo>
                    <a:pt x="2115" y="823"/>
                    <a:pt x="1302" y="498"/>
                    <a:pt x="594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2" name="Google Shape;16322;p68"/>
            <p:cNvSpPr/>
            <p:nvPr/>
          </p:nvSpPr>
          <p:spPr>
            <a:xfrm>
              <a:off x="3576708" y="3854772"/>
              <a:ext cx="143275" cy="124919"/>
            </a:xfrm>
            <a:custGeom>
              <a:rect b="b" l="l" r="r" t="t"/>
              <a:pathLst>
                <a:path extrusionOk="0" h="4757" w="5456">
                  <a:moveTo>
                    <a:pt x="5455" y="0"/>
                  </a:moveTo>
                  <a:cubicBezTo>
                    <a:pt x="2833" y="10"/>
                    <a:pt x="565" y="1838"/>
                    <a:pt x="0" y="4403"/>
                  </a:cubicBezTo>
                  <a:lnTo>
                    <a:pt x="1618" y="4757"/>
                  </a:lnTo>
                  <a:cubicBezTo>
                    <a:pt x="1934" y="2651"/>
                    <a:pt x="3426" y="909"/>
                    <a:pt x="5455" y="268"/>
                  </a:cubicBezTo>
                  <a:lnTo>
                    <a:pt x="545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3" name="Google Shape;16323;p68"/>
            <p:cNvSpPr/>
            <p:nvPr/>
          </p:nvSpPr>
          <p:spPr>
            <a:xfrm>
              <a:off x="3531462" y="3831217"/>
              <a:ext cx="144561" cy="112393"/>
            </a:xfrm>
            <a:custGeom>
              <a:rect b="b" l="l" r="r" t="t"/>
              <a:pathLst>
                <a:path extrusionOk="0" h="4280" w="5505">
                  <a:moveTo>
                    <a:pt x="230" y="0"/>
                  </a:moveTo>
                  <a:cubicBezTo>
                    <a:pt x="116" y="0"/>
                    <a:pt x="1" y="79"/>
                    <a:pt x="10" y="237"/>
                  </a:cubicBezTo>
                  <a:lnTo>
                    <a:pt x="10" y="1414"/>
                  </a:lnTo>
                  <a:cubicBezTo>
                    <a:pt x="20" y="1548"/>
                    <a:pt x="125" y="1615"/>
                    <a:pt x="230" y="1615"/>
                  </a:cubicBezTo>
                  <a:cubicBezTo>
                    <a:pt x="336" y="1615"/>
                    <a:pt x="441" y="1548"/>
                    <a:pt x="450" y="1414"/>
                  </a:cubicBezTo>
                  <a:lnTo>
                    <a:pt x="450" y="1041"/>
                  </a:lnTo>
                  <a:lnTo>
                    <a:pt x="3322" y="1041"/>
                  </a:lnTo>
                  <a:lnTo>
                    <a:pt x="5016" y="4151"/>
                  </a:lnTo>
                  <a:cubicBezTo>
                    <a:pt x="5059" y="4242"/>
                    <a:pt x="5132" y="4280"/>
                    <a:pt x="5205" y="4280"/>
                  </a:cubicBezTo>
                  <a:cubicBezTo>
                    <a:pt x="5354" y="4280"/>
                    <a:pt x="5504" y="4121"/>
                    <a:pt x="5408" y="3941"/>
                  </a:cubicBezTo>
                  <a:lnTo>
                    <a:pt x="5408" y="3941"/>
                  </a:lnTo>
                  <a:lnTo>
                    <a:pt x="5408" y="3950"/>
                  </a:lnTo>
                  <a:lnTo>
                    <a:pt x="3647" y="725"/>
                  </a:lnTo>
                  <a:cubicBezTo>
                    <a:pt x="3609" y="648"/>
                    <a:pt x="3532" y="610"/>
                    <a:pt x="3456" y="601"/>
                  </a:cubicBezTo>
                  <a:lnTo>
                    <a:pt x="450" y="601"/>
                  </a:lnTo>
                  <a:lnTo>
                    <a:pt x="450" y="237"/>
                  </a:lnTo>
                  <a:cubicBezTo>
                    <a:pt x="460" y="79"/>
                    <a:pt x="345" y="0"/>
                    <a:pt x="23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4" name="Google Shape;16324;p68"/>
            <p:cNvSpPr/>
            <p:nvPr/>
          </p:nvSpPr>
          <p:spPr>
            <a:xfrm>
              <a:off x="3653098" y="3932318"/>
              <a:ext cx="36711" cy="31538"/>
            </a:xfrm>
            <a:custGeom>
              <a:rect b="b" l="l" r="r" t="t"/>
              <a:pathLst>
                <a:path extrusionOk="0" h="1201" w="1398">
                  <a:moveTo>
                    <a:pt x="798" y="1"/>
                  </a:moveTo>
                  <a:cubicBezTo>
                    <a:pt x="650" y="1"/>
                    <a:pt x="498" y="55"/>
                    <a:pt x="374" y="177"/>
                  </a:cubicBezTo>
                  <a:cubicBezTo>
                    <a:pt x="1" y="550"/>
                    <a:pt x="269" y="1201"/>
                    <a:pt x="805" y="1201"/>
                  </a:cubicBezTo>
                  <a:cubicBezTo>
                    <a:pt x="1130" y="1201"/>
                    <a:pt x="1398" y="933"/>
                    <a:pt x="1398" y="598"/>
                  </a:cubicBezTo>
                  <a:cubicBezTo>
                    <a:pt x="1398" y="236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5" name="Google Shape;16325;p68"/>
            <p:cNvSpPr/>
            <p:nvPr/>
          </p:nvSpPr>
          <p:spPr>
            <a:xfrm>
              <a:off x="3559875" y="3969870"/>
              <a:ext cx="126179" cy="173684"/>
            </a:xfrm>
            <a:custGeom>
              <a:rect b="b" l="l" r="r" t="t"/>
              <a:pathLst>
                <a:path extrusionOk="0" h="6614" w="4805">
                  <a:moveTo>
                    <a:pt x="641" y="0"/>
                  </a:moveTo>
                  <a:cubicBezTo>
                    <a:pt x="0" y="2910"/>
                    <a:pt x="1742" y="5819"/>
                    <a:pt x="4613" y="6614"/>
                  </a:cubicBezTo>
                  <a:lnTo>
                    <a:pt x="4804" y="5953"/>
                  </a:lnTo>
                  <a:cubicBezTo>
                    <a:pt x="3177" y="4920"/>
                    <a:pt x="2192" y="3139"/>
                    <a:pt x="2192" y="1216"/>
                  </a:cubicBezTo>
                  <a:cubicBezTo>
                    <a:pt x="2192" y="938"/>
                    <a:pt x="2211" y="651"/>
                    <a:pt x="2259" y="374"/>
                  </a:cubicBezTo>
                  <a:lnTo>
                    <a:pt x="641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26" name="Google Shape;16326;p68"/>
          <p:cNvGrpSpPr/>
          <p:nvPr/>
        </p:nvGrpSpPr>
        <p:grpSpPr>
          <a:xfrm>
            <a:off x="4030586" y="3805246"/>
            <a:ext cx="286523" cy="340566"/>
            <a:chOff x="4030586" y="3805246"/>
            <a:chExt cx="286523" cy="340566"/>
          </a:xfrm>
        </p:grpSpPr>
        <p:sp>
          <p:nvSpPr>
            <p:cNvPr id="16327" name="Google Shape;16327;p68"/>
            <p:cNvSpPr/>
            <p:nvPr/>
          </p:nvSpPr>
          <p:spPr>
            <a:xfrm>
              <a:off x="4030586" y="3826122"/>
              <a:ext cx="87735" cy="145533"/>
            </a:xfrm>
            <a:custGeom>
              <a:rect b="b" l="l" r="r" t="t"/>
              <a:pathLst>
                <a:path extrusionOk="0" h="5542" w="3341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8" name="Google Shape;16328;p68"/>
            <p:cNvSpPr/>
            <p:nvPr/>
          </p:nvSpPr>
          <p:spPr>
            <a:xfrm>
              <a:off x="4229374" y="3825860"/>
              <a:ext cx="87735" cy="145796"/>
            </a:xfrm>
            <a:custGeom>
              <a:rect b="b" l="l" r="r" t="t"/>
              <a:pathLst>
                <a:path extrusionOk="0" h="5552" w="3341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9" name="Google Shape;16329;p68"/>
            <p:cNvSpPr/>
            <p:nvPr/>
          </p:nvSpPr>
          <p:spPr>
            <a:xfrm>
              <a:off x="4162779" y="3999018"/>
              <a:ext cx="22400" cy="101547"/>
            </a:xfrm>
            <a:custGeom>
              <a:rect b="b" l="l" r="r" t="t"/>
              <a:pathLst>
                <a:path extrusionOk="0" h="3867" w="853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0" name="Google Shape;16330;p68"/>
            <p:cNvSpPr/>
            <p:nvPr/>
          </p:nvSpPr>
          <p:spPr>
            <a:xfrm>
              <a:off x="4091903" y="3816564"/>
              <a:ext cx="163889" cy="200836"/>
            </a:xfrm>
            <a:custGeom>
              <a:rect b="b" l="l" r="r" t="t"/>
              <a:pathLst>
                <a:path extrusionOk="0" h="7648" w="6241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1" name="Google Shape;16331;p68"/>
            <p:cNvSpPr/>
            <p:nvPr/>
          </p:nvSpPr>
          <p:spPr>
            <a:xfrm>
              <a:off x="4158498" y="3816564"/>
              <a:ext cx="97530" cy="200836"/>
            </a:xfrm>
            <a:custGeom>
              <a:rect b="b" l="l" r="r" t="t"/>
              <a:pathLst>
                <a:path extrusionOk="0" h="7648" w="3714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2" name="Google Shape;16332;p68"/>
            <p:cNvSpPr/>
            <p:nvPr/>
          </p:nvSpPr>
          <p:spPr>
            <a:xfrm>
              <a:off x="4081084" y="3805246"/>
              <a:ext cx="185501" cy="22662"/>
            </a:xfrm>
            <a:custGeom>
              <a:rect b="b" l="l" r="r" t="t"/>
              <a:pathLst>
                <a:path extrusionOk="0" h="863" w="7064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3" name="Google Shape;16333;p68"/>
            <p:cNvSpPr/>
            <p:nvPr/>
          </p:nvSpPr>
          <p:spPr>
            <a:xfrm>
              <a:off x="4235913" y="3805246"/>
              <a:ext cx="30672" cy="22662"/>
            </a:xfrm>
            <a:custGeom>
              <a:rect b="b" l="l" r="r" t="t"/>
              <a:pathLst>
                <a:path extrusionOk="0" h="863" w="1168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4" name="Google Shape;16334;p68"/>
            <p:cNvSpPr/>
            <p:nvPr/>
          </p:nvSpPr>
          <p:spPr>
            <a:xfrm>
              <a:off x="4133368" y="3866195"/>
              <a:ext cx="81196" cy="76627"/>
            </a:xfrm>
            <a:custGeom>
              <a:rect b="b" l="l" r="r" t="t"/>
              <a:pathLst>
                <a:path extrusionOk="0" h="2918" w="3092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5" name="Google Shape;16335;p68"/>
            <p:cNvSpPr/>
            <p:nvPr/>
          </p:nvSpPr>
          <p:spPr>
            <a:xfrm>
              <a:off x="4152721" y="4004060"/>
              <a:ext cx="42489" cy="20877"/>
            </a:xfrm>
            <a:custGeom>
              <a:rect b="b" l="l" r="r" t="t"/>
              <a:pathLst>
                <a:path extrusionOk="0" h="795" w="1618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6" name="Google Shape;16336;p68"/>
            <p:cNvSpPr/>
            <p:nvPr/>
          </p:nvSpPr>
          <p:spPr>
            <a:xfrm>
              <a:off x="4130348" y="4085466"/>
              <a:ext cx="87236" cy="30199"/>
            </a:xfrm>
            <a:custGeom>
              <a:rect b="b" l="l" r="r" t="t"/>
              <a:pathLst>
                <a:path extrusionOk="0" h="1150" w="3322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7" name="Google Shape;16337;p68"/>
            <p:cNvSpPr/>
            <p:nvPr/>
          </p:nvSpPr>
          <p:spPr>
            <a:xfrm>
              <a:off x="4186649" y="4085466"/>
              <a:ext cx="30934" cy="29936"/>
            </a:xfrm>
            <a:custGeom>
              <a:rect b="b" l="l" r="r" t="t"/>
              <a:pathLst>
                <a:path extrusionOk="0" h="1140" w="1178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8" name="Google Shape;16338;p68"/>
            <p:cNvSpPr/>
            <p:nvPr/>
          </p:nvSpPr>
          <p:spPr>
            <a:xfrm>
              <a:off x="4098941" y="4108102"/>
              <a:ext cx="150050" cy="37709"/>
            </a:xfrm>
            <a:custGeom>
              <a:rect b="b" l="l" r="r" t="t"/>
              <a:pathLst>
                <a:path extrusionOk="0" h="1436" w="5714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9" name="Google Shape;16339;p68"/>
            <p:cNvSpPr/>
            <p:nvPr/>
          </p:nvSpPr>
          <p:spPr>
            <a:xfrm>
              <a:off x="4211018" y="4108102"/>
              <a:ext cx="37736" cy="37709"/>
            </a:xfrm>
            <a:custGeom>
              <a:rect b="b" l="l" r="r" t="t"/>
              <a:pathLst>
                <a:path extrusionOk="0" h="1436" w="1437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40" name="Google Shape;16340;p68"/>
          <p:cNvGrpSpPr/>
          <p:nvPr/>
        </p:nvGrpSpPr>
        <p:grpSpPr>
          <a:xfrm>
            <a:off x="2180884" y="2888719"/>
            <a:ext cx="376752" cy="374468"/>
            <a:chOff x="2180884" y="2888719"/>
            <a:chExt cx="376752" cy="374468"/>
          </a:xfrm>
        </p:grpSpPr>
        <p:sp>
          <p:nvSpPr>
            <p:cNvPr id="16341" name="Google Shape;16341;p68"/>
            <p:cNvSpPr/>
            <p:nvPr/>
          </p:nvSpPr>
          <p:spPr>
            <a:xfrm>
              <a:off x="2180884" y="2954054"/>
              <a:ext cx="309395" cy="309133"/>
            </a:xfrm>
            <a:custGeom>
              <a:rect b="b" l="l" r="r" t="t"/>
              <a:pathLst>
                <a:path extrusionOk="0" h="11772" w="11782">
                  <a:moveTo>
                    <a:pt x="5896" y="0"/>
                  </a:moveTo>
                  <a:cubicBezTo>
                    <a:pt x="2642" y="0"/>
                    <a:pt x="1" y="2632"/>
                    <a:pt x="1" y="5886"/>
                  </a:cubicBezTo>
                  <a:cubicBezTo>
                    <a:pt x="1" y="9140"/>
                    <a:pt x="2642" y="11772"/>
                    <a:pt x="5896" y="11772"/>
                  </a:cubicBezTo>
                  <a:cubicBezTo>
                    <a:pt x="9150" y="11772"/>
                    <a:pt x="11782" y="9140"/>
                    <a:pt x="11782" y="5886"/>
                  </a:cubicBezTo>
                  <a:cubicBezTo>
                    <a:pt x="11782" y="2632"/>
                    <a:pt x="9150" y="0"/>
                    <a:pt x="58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2" name="Google Shape;16342;p68"/>
            <p:cNvSpPr/>
            <p:nvPr/>
          </p:nvSpPr>
          <p:spPr>
            <a:xfrm>
              <a:off x="2335713" y="3102082"/>
              <a:ext cx="154330" cy="12579"/>
            </a:xfrm>
            <a:custGeom>
              <a:rect b="b" l="l" r="r" t="t"/>
              <a:pathLst>
                <a:path extrusionOk="0" h="479" w="5877">
                  <a:moveTo>
                    <a:pt x="0" y="0"/>
                  </a:moveTo>
                  <a:lnTo>
                    <a:pt x="0" y="479"/>
                  </a:lnTo>
                  <a:lnTo>
                    <a:pt x="5876" y="479"/>
                  </a:lnTo>
                  <a:lnTo>
                    <a:pt x="5876" y="24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3" name="Google Shape;16343;p68"/>
            <p:cNvSpPr/>
            <p:nvPr/>
          </p:nvSpPr>
          <p:spPr>
            <a:xfrm>
              <a:off x="2465648" y="2888719"/>
              <a:ext cx="91989" cy="89993"/>
            </a:xfrm>
            <a:custGeom>
              <a:rect b="b" l="l" r="r" t="t"/>
              <a:pathLst>
                <a:path extrusionOk="0" h="3427" w="3503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26"/>
                  </a:lnTo>
                  <a:lnTo>
                    <a:pt x="1120" y="3426"/>
                  </a:lnTo>
                  <a:cubicBezTo>
                    <a:pt x="1311" y="3426"/>
                    <a:pt x="1483" y="3350"/>
                    <a:pt x="1617" y="3216"/>
                  </a:cubicBezTo>
                  <a:lnTo>
                    <a:pt x="3369" y="1474"/>
                  </a:lnTo>
                  <a:cubicBezTo>
                    <a:pt x="3503" y="1321"/>
                    <a:pt x="3407" y="1082"/>
                    <a:pt x="3197" y="1072"/>
                  </a:cubicBez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4" name="Google Shape;16344;p68"/>
            <p:cNvSpPr/>
            <p:nvPr/>
          </p:nvSpPr>
          <p:spPr>
            <a:xfrm>
              <a:off x="2465648" y="2888719"/>
              <a:ext cx="61842" cy="90229"/>
            </a:xfrm>
            <a:custGeom>
              <a:rect b="b" l="l" r="r" t="t"/>
              <a:pathLst>
                <a:path extrusionOk="0" h="3436" w="2355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36"/>
                  </a:ln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5" name="Google Shape;16345;p68"/>
            <p:cNvSpPr/>
            <p:nvPr/>
          </p:nvSpPr>
          <p:spPr>
            <a:xfrm>
              <a:off x="2218094" y="2991002"/>
              <a:ext cx="235263" cy="235263"/>
            </a:xfrm>
            <a:custGeom>
              <a:rect b="b" l="l" r="r" t="t"/>
              <a:pathLst>
                <a:path extrusionOk="0" h="8959" w="8959">
                  <a:moveTo>
                    <a:pt x="4479" y="0"/>
                  </a:moveTo>
                  <a:cubicBezTo>
                    <a:pt x="2010" y="0"/>
                    <a:pt x="0" y="2010"/>
                    <a:pt x="0" y="4479"/>
                  </a:cubicBezTo>
                  <a:cubicBezTo>
                    <a:pt x="0" y="6948"/>
                    <a:pt x="2010" y="8958"/>
                    <a:pt x="4479" y="8958"/>
                  </a:cubicBezTo>
                  <a:cubicBezTo>
                    <a:pt x="6948" y="8958"/>
                    <a:pt x="8958" y="6948"/>
                    <a:pt x="8958" y="4479"/>
                  </a:cubicBezTo>
                  <a:cubicBezTo>
                    <a:pt x="8958" y="2010"/>
                    <a:pt x="6948" y="0"/>
                    <a:pt x="4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6" name="Google Shape;16346;p68"/>
            <p:cNvSpPr/>
            <p:nvPr/>
          </p:nvSpPr>
          <p:spPr>
            <a:xfrm>
              <a:off x="2335713" y="3102082"/>
              <a:ext cx="117382" cy="12579"/>
            </a:xfrm>
            <a:custGeom>
              <a:rect b="b" l="l" r="r" t="t"/>
              <a:pathLst>
                <a:path extrusionOk="0" h="479" w="4470">
                  <a:moveTo>
                    <a:pt x="0" y="0"/>
                  </a:moveTo>
                  <a:lnTo>
                    <a:pt x="0" y="479"/>
                  </a:lnTo>
                  <a:lnTo>
                    <a:pt x="4460" y="479"/>
                  </a:lnTo>
                  <a:cubicBezTo>
                    <a:pt x="4460" y="402"/>
                    <a:pt x="4470" y="326"/>
                    <a:pt x="4470" y="240"/>
                  </a:cubicBezTo>
                  <a:cubicBezTo>
                    <a:pt x="4470" y="153"/>
                    <a:pt x="4460" y="87"/>
                    <a:pt x="446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7" name="Google Shape;16347;p68"/>
            <p:cNvSpPr/>
            <p:nvPr/>
          </p:nvSpPr>
          <p:spPr>
            <a:xfrm>
              <a:off x="2249003" y="3021910"/>
              <a:ext cx="173185" cy="173421"/>
            </a:xfrm>
            <a:custGeom>
              <a:rect b="b" l="l" r="r" t="t"/>
              <a:pathLst>
                <a:path extrusionOk="0" h="6604" w="6595">
                  <a:moveTo>
                    <a:pt x="3302" y="0"/>
                  </a:moveTo>
                  <a:cubicBezTo>
                    <a:pt x="1484" y="0"/>
                    <a:pt x="0" y="1484"/>
                    <a:pt x="0" y="3302"/>
                  </a:cubicBezTo>
                  <a:cubicBezTo>
                    <a:pt x="0" y="5121"/>
                    <a:pt x="1484" y="6604"/>
                    <a:pt x="3302" y="6604"/>
                  </a:cubicBezTo>
                  <a:cubicBezTo>
                    <a:pt x="5121" y="6604"/>
                    <a:pt x="6594" y="5121"/>
                    <a:pt x="6594" y="3302"/>
                  </a:cubicBezTo>
                  <a:cubicBezTo>
                    <a:pt x="6594" y="1484"/>
                    <a:pt x="5121" y="0"/>
                    <a:pt x="330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8" name="Google Shape;16348;p68"/>
            <p:cNvSpPr/>
            <p:nvPr/>
          </p:nvSpPr>
          <p:spPr>
            <a:xfrm>
              <a:off x="2335713" y="3102082"/>
              <a:ext cx="86711" cy="12579"/>
            </a:xfrm>
            <a:custGeom>
              <a:rect b="b" l="l" r="r" t="t"/>
              <a:pathLst>
                <a:path extrusionOk="0" h="479" w="3302">
                  <a:moveTo>
                    <a:pt x="0" y="0"/>
                  </a:moveTo>
                  <a:lnTo>
                    <a:pt x="0" y="479"/>
                  </a:lnTo>
                  <a:lnTo>
                    <a:pt x="3283" y="479"/>
                  </a:lnTo>
                  <a:cubicBezTo>
                    <a:pt x="3283" y="402"/>
                    <a:pt x="3302" y="326"/>
                    <a:pt x="3302" y="240"/>
                  </a:cubicBezTo>
                  <a:cubicBezTo>
                    <a:pt x="3302" y="153"/>
                    <a:pt x="3292" y="87"/>
                    <a:pt x="32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9" name="Google Shape;16349;p68"/>
            <p:cNvSpPr/>
            <p:nvPr/>
          </p:nvSpPr>
          <p:spPr>
            <a:xfrm>
              <a:off x="2286187" y="3059094"/>
              <a:ext cx="99053" cy="99053"/>
            </a:xfrm>
            <a:custGeom>
              <a:rect b="b" l="l" r="r" t="t"/>
              <a:pathLst>
                <a:path extrusionOk="0" h="3772" w="3772">
                  <a:moveTo>
                    <a:pt x="1886" y="1"/>
                  </a:moveTo>
                  <a:cubicBezTo>
                    <a:pt x="843" y="1"/>
                    <a:pt x="1" y="843"/>
                    <a:pt x="1" y="1886"/>
                  </a:cubicBezTo>
                  <a:cubicBezTo>
                    <a:pt x="1" y="2929"/>
                    <a:pt x="843" y="3772"/>
                    <a:pt x="1886" y="3772"/>
                  </a:cubicBezTo>
                  <a:cubicBezTo>
                    <a:pt x="2929" y="3772"/>
                    <a:pt x="3772" y="2929"/>
                    <a:pt x="3772" y="1886"/>
                  </a:cubicBezTo>
                  <a:cubicBezTo>
                    <a:pt x="3772" y="843"/>
                    <a:pt x="2929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0" name="Google Shape;16350;p68"/>
            <p:cNvSpPr/>
            <p:nvPr/>
          </p:nvSpPr>
          <p:spPr>
            <a:xfrm>
              <a:off x="2335713" y="3102318"/>
              <a:ext cx="49526" cy="12342"/>
            </a:xfrm>
            <a:custGeom>
              <a:rect b="b" l="l" r="r" t="t"/>
              <a:pathLst>
                <a:path extrusionOk="0" h="470" w="1886">
                  <a:moveTo>
                    <a:pt x="0" y="1"/>
                  </a:moveTo>
                  <a:lnTo>
                    <a:pt x="0" y="470"/>
                  </a:lnTo>
                  <a:lnTo>
                    <a:pt x="1866" y="470"/>
                  </a:lnTo>
                  <a:cubicBezTo>
                    <a:pt x="1886" y="317"/>
                    <a:pt x="1886" y="154"/>
                    <a:pt x="186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1" name="Google Shape;16351;p68"/>
            <p:cNvSpPr/>
            <p:nvPr/>
          </p:nvSpPr>
          <p:spPr>
            <a:xfrm>
              <a:off x="2317095" y="3090002"/>
              <a:ext cx="37237" cy="37237"/>
            </a:xfrm>
            <a:custGeom>
              <a:rect b="b" l="l" r="r" t="t"/>
              <a:pathLst>
                <a:path extrusionOk="0" h="1418" w="1418">
                  <a:moveTo>
                    <a:pt x="709" y="1"/>
                  </a:moveTo>
                  <a:cubicBezTo>
                    <a:pt x="317" y="1"/>
                    <a:pt x="1" y="317"/>
                    <a:pt x="1" y="709"/>
                  </a:cubicBezTo>
                  <a:cubicBezTo>
                    <a:pt x="1" y="1102"/>
                    <a:pt x="317" y="1417"/>
                    <a:pt x="709" y="1417"/>
                  </a:cubicBezTo>
                  <a:cubicBezTo>
                    <a:pt x="1102" y="1417"/>
                    <a:pt x="1417" y="1102"/>
                    <a:pt x="1417" y="709"/>
                  </a:cubicBezTo>
                  <a:cubicBezTo>
                    <a:pt x="1417" y="317"/>
                    <a:pt x="1102" y="1"/>
                    <a:pt x="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2" name="Google Shape;16352;p68"/>
            <p:cNvSpPr/>
            <p:nvPr/>
          </p:nvSpPr>
          <p:spPr>
            <a:xfrm>
              <a:off x="2335713" y="3102318"/>
              <a:ext cx="18855" cy="12342"/>
            </a:xfrm>
            <a:custGeom>
              <a:rect b="b" l="l" r="r" t="t"/>
              <a:pathLst>
                <a:path extrusionOk="0" h="470" w="718">
                  <a:moveTo>
                    <a:pt x="0" y="1"/>
                  </a:moveTo>
                  <a:lnTo>
                    <a:pt x="0" y="470"/>
                  </a:lnTo>
                  <a:lnTo>
                    <a:pt x="661" y="470"/>
                  </a:lnTo>
                  <a:cubicBezTo>
                    <a:pt x="718" y="317"/>
                    <a:pt x="718" y="154"/>
                    <a:pt x="66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3" name="Google Shape;16353;p68"/>
            <p:cNvSpPr/>
            <p:nvPr/>
          </p:nvSpPr>
          <p:spPr>
            <a:xfrm>
              <a:off x="2326496" y="3073169"/>
              <a:ext cx="44668" cy="41570"/>
            </a:xfrm>
            <a:custGeom>
              <a:rect b="b" l="l" r="r" t="t"/>
              <a:pathLst>
                <a:path extrusionOk="0" h="1583" w="1701">
                  <a:moveTo>
                    <a:pt x="1366" y="1"/>
                  </a:moveTo>
                  <a:lnTo>
                    <a:pt x="188" y="1178"/>
                  </a:lnTo>
                  <a:cubicBezTo>
                    <a:pt x="0" y="1306"/>
                    <a:pt x="215" y="1582"/>
                    <a:pt x="390" y="1582"/>
                  </a:cubicBezTo>
                  <a:cubicBezTo>
                    <a:pt x="437" y="1582"/>
                    <a:pt x="481" y="1562"/>
                    <a:pt x="514" y="1513"/>
                  </a:cubicBezTo>
                  <a:lnTo>
                    <a:pt x="1701" y="336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4" name="Google Shape;16354;p68"/>
            <p:cNvSpPr/>
            <p:nvPr/>
          </p:nvSpPr>
          <p:spPr>
            <a:xfrm>
              <a:off x="2355566" y="2901954"/>
              <a:ext cx="188704" cy="185080"/>
            </a:xfrm>
            <a:custGeom>
              <a:rect b="b" l="l" r="r" t="t"/>
              <a:pathLst>
                <a:path extrusionOk="0" h="7048" w="7186">
                  <a:moveTo>
                    <a:pt x="6868" y="0"/>
                  </a:moveTo>
                  <a:cubicBezTo>
                    <a:pt x="6825" y="0"/>
                    <a:pt x="6780" y="13"/>
                    <a:pt x="6738" y="42"/>
                  </a:cubicBezTo>
                  <a:lnTo>
                    <a:pt x="134" y="6645"/>
                  </a:lnTo>
                  <a:cubicBezTo>
                    <a:pt x="0" y="6789"/>
                    <a:pt x="96" y="7038"/>
                    <a:pt x="306" y="7047"/>
                  </a:cubicBezTo>
                  <a:cubicBezTo>
                    <a:pt x="364" y="7047"/>
                    <a:pt x="421" y="7018"/>
                    <a:pt x="469" y="6980"/>
                  </a:cubicBezTo>
                  <a:lnTo>
                    <a:pt x="7063" y="377"/>
                  </a:lnTo>
                  <a:cubicBezTo>
                    <a:pt x="7186" y="201"/>
                    <a:pt x="7039" y="0"/>
                    <a:pt x="6868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55" name="Google Shape;16355;p68"/>
          <p:cNvGrpSpPr/>
          <p:nvPr/>
        </p:nvGrpSpPr>
        <p:grpSpPr>
          <a:xfrm>
            <a:off x="3954432" y="2942999"/>
            <a:ext cx="378249" cy="265909"/>
            <a:chOff x="3954432" y="2942999"/>
            <a:chExt cx="378249" cy="265909"/>
          </a:xfrm>
        </p:grpSpPr>
        <p:sp>
          <p:nvSpPr>
            <p:cNvPr id="16356" name="Google Shape;16356;p68"/>
            <p:cNvSpPr/>
            <p:nvPr/>
          </p:nvSpPr>
          <p:spPr>
            <a:xfrm>
              <a:off x="3954432" y="2981207"/>
              <a:ext cx="378249" cy="227700"/>
            </a:xfrm>
            <a:custGeom>
              <a:rect b="b" l="l" r="r" t="t"/>
              <a:pathLst>
                <a:path extrusionOk="0" h="8671" w="14404">
                  <a:moveTo>
                    <a:pt x="7207" y="0"/>
                  </a:moveTo>
                  <a:cubicBezTo>
                    <a:pt x="6346" y="0"/>
                    <a:pt x="5054" y="546"/>
                    <a:pt x="3388" y="1637"/>
                  </a:cubicBezTo>
                  <a:cubicBezTo>
                    <a:pt x="2307" y="2345"/>
                    <a:pt x="1264" y="3110"/>
                    <a:pt x="259" y="3924"/>
                  </a:cubicBezTo>
                  <a:cubicBezTo>
                    <a:pt x="0" y="4134"/>
                    <a:pt x="0" y="4527"/>
                    <a:pt x="259" y="4747"/>
                  </a:cubicBezTo>
                  <a:cubicBezTo>
                    <a:pt x="1264" y="5560"/>
                    <a:pt x="2307" y="6326"/>
                    <a:pt x="3388" y="7034"/>
                  </a:cubicBezTo>
                  <a:cubicBezTo>
                    <a:pt x="5063" y="8125"/>
                    <a:pt x="6346" y="8671"/>
                    <a:pt x="7207" y="8671"/>
                  </a:cubicBezTo>
                  <a:cubicBezTo>
                    <a:pt x="8059" y="8671"/>
                    <a:pt x="9351" y="8116"/>
                    <a:pt x="11025" y="7034"/>
                  </a:cubicBezTo>
                  <a:cubicBezTo>
                    <a:pt x="12107" y="6326"/>
                    <a:pt x="13150" y="5560"/>
                    <a:pt x="14145" y="4747"/>
                  </a:cubicBezTo>
                  <a:cubicBezTo>
                    <a:pt x="14404" y="4536"/>
                    <a:pt x="14404" y="4134"/>
                    <a:pt x="14145" y="3924"/>
                  </a:cubicBezTo>
                  <a:cubicBezTo>
                    <a:pt x="13150" y="3110"/>
                    <a:pt x="12107" y="2345"/>
                    <a:pt x="11025" y="1637"/>
                  </a:cubicBezTo>
                  <a:cubicBezTo>
                    <a:pt x="9351" y="546"/>
                    <a:pt x="8059" y="0"/>
                    <a:pt x="72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7" name="Google Shape;16357;p68"/>
            <p:cNvSpPr/>
            <p:nvPr/>
          </p:nvSpPr>
          <p:spPr>
            <a:xfrm>
              <a:off x="3954432" y="2980944"/>
              <a:ext cx="208111" cy="227727"/>
            </a:xfrm>
            <a:custGeom>
              <a:rect b="b" l="l" r="r" t="t"/>
              <a:pathLst>
                <a:path extrusionOk="0" h="8672" w="7925">
                  <a:moveTo>
                    <a:pt x="7207" y="1"/>
                  </a:moveTo>
                  <a:cubicBezTo>
                    <a:pt x="6346" y="1"/>
                    <a:pt x="5063" y="556"/>
                    <a:pt x="3379" y="1637"/>
                  </a:cubicBezTo>
                  <a:cubicBezTo>
                    <a:pt x="2297" y="2345"/>
                    <a:pt x="1264" y="3111"/>
                    <a:pt x="259" y="3934"/>
                  </a:cubicBezTo>
                  <a:cubicBezTo>
                    <a:pt x="0" y="4144"/>
                    <a:pt x="0" y="4537"/>
                    <a:pt x="259" y="4747"/>
                  </a:cubicBezTo>
                  <a:cubicBezTo>
                    <a:pt x="1264" y="5561"/>
                    <a:pt x="2297" y="6326"/>
                    <a:pt x="3379" y="7044"/>
                  </a:cubicBezTo>
                  <a:cubicBezTo>
                    <a:pt x="5054" y="8126"/>
                    <a:pt x="6346" y="8671"/>
                    <a:pt x="7207" y="8671"/>
                  </a:cubicBezTo>
                  <a:cubicBezTo>
                    <a:pt x="7446" y="8671"/>
                    <a:pt x="7685" y="8633"/>
                    <a:pt x="7925" y="8575"/>
                  </a:cubicBezTo>
                  <a:cubicBezTo>
                    <a:pt x="7121" y="8374"/>
                    <a:pt x="6078" y="7858"/>
                    <a:pt x="4814" y="7044"/>
                  </a:cubicBezTo>
                  <a:cubicBezTo>
                    <a:pt x="3733" y="6326"/>
                    <a:pt x="2699" y="5570"/>
                    <a:pt x="1694" y="4747"/>
                  </a:cubicBezTo>
                  <a:cubicBezTo>
                    <a:pt x="1436" y="4537"/>
                    <a:pt x="1436" y="4144"/>
                    <a:pt x="1694" y="3934"/>
                  </a:cubicBezTo>
                  <a:cubicBezTo>
                    <a:pt x="2699" y="3111"/>
                    <a:pt x="3733" y="2345"/>
                    <a:pt x="4814" y="1637"/>
                  </a:cubicBezTo>
                  <a:cubicBezTo>
                    <a:pt x="6078" y="824"/>
                    <a:pt x="7121" y="307"/>
                    <a:pt x="7925" y="106"/>
                  </a:cubicBezTo>
                  <a:cubicBezTo>
                    <a:pt x="7685" y="39"/>
                    <a:pt x="7446" y="10"/>
                    <a:pt x="72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8" name="Google Shape;16358;p68"/>
            <p:cNvSpPr/>
            <p:nvPr/>
          </p:nvSpPr>
          <p:spPr>
            <a:xfrm>
              <a:off x="4034604" y="3013270"/>
              <a:ext cx="190516" cy="163232"/>
            </a:xfrm>
            <a:custGeom>
              <a:rect b="b" l="l" r="r" t="t"/>
              <a:pathLst>
                <a:path extrusionOk="0" h="6216" w="7255">
                  <a:moveTo>
                    <a:pt x="4127" y="0"/>
                  </a:moveTo>
                  <a:cubicBezTo>
                    <a:pt x="3364" y="0"/>
                    <a:pt x="2587" y="283"/>
                    <a:pt x="1953" y="913"/>
                  </a:cubicBezTo>
                  <a:cubicBezTo>
                    <a:pt x="0" y="2866"/>
                    <a:pt x="1388" y="6215"/>
                    <a:pt x="4154" y="6215"/>
                  </a:cubicBezTo>
                  <a:cubicBezTo>
                    <a:pt x="5857" y="6206"/>
                    <a:pt x="7245" y="4818"/>
                    <a:pt x="7255" y="3105"/>
                  </a:cubicBezTo>
                  <a:cubicBezTo>
                    <a:pt x="7255" y="1239"/>
                    <a:pt x="5724" y="0"/>
                    <a:pt x="41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9" name="Google Shape;16359;p68"/>
            <p:cNvSpPr/>
            <p:nvPr/>
          </p:nvSpPr>
          <p:spPr>
            <a:xfrm>
              <a:off x="4062256" y="3013349"/>
              <a:ext cx="96768" cy="163101"/>
            </a:xfrm>
            <a:custGeom>
              <a:rect b="b" l="l" r="r" t="t"/>
              <a:pathLst>
                <a:path extrusionOk="0" h="6211" w="3685">
                  <a:moveTo>
                    <a:pt x="3088" y="0"/>
                  </a:moveTo>
                  <a:cubicBezTo>
                    <a:pt x="1418" y="0"/>
                    <a:pt x="0" y="1363"/>
                    <a:pt x="0" y="3102"/>
                  </a:cubicBezTo>
                  <a:cubicBezTo>
                    <a:pt x="0" y="4852"/>
                    <a:pt x="1423" y="6210"/>
                    <a:pt x="3097" y="6210"/>
                  </a:cubicBezTo>
                  <a:cubicBezTo>
                    <a:pt x="3290" y="6210"/>
                    <a:pt x="3487" y="6192"/>
                    <a:pt x="3685" y="6155"/>
                  </a:cubicBezTo>
                  <a:cubicBezTo>
                    <a:pt x="2230" y="5868"/>
                    <a:pt x="1177" y="4585"/>
                    <a:pt x="1177" y="3102"/>
                  </a:cubicBezTo>
                  <a:cubicBezTo>
                    <a:pt x="1177" y="1618"/>
                    <a:pt x="2230" y="346"/>
                    <a:pt x="3685" y="58"/>
                  </a:cubicBezTo>
                  <a:cubicBezTo>
                    <a:pt x="3483" y="19"/>
                    <a:pt x="3284" y="0"/>
                    <a:pt x="308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0" name="Google Shape;16360;p68"/>
            <p:cNvSpPr/>
            <p:nvPr/>
          </p:nvSpPr>
          <p:spPr>
            <a:xfrm>
              <a:off x="4088647" y="3053763"/>
              <a:ext cx="96007" cy="82273"/>
            </a:xfrm>
            <a:custGeom>
              <a:rect b="b" l="l" r="r" t="t"/>
              <a:pathLst>
                <a:path extrusionOk="0" h="3133" w="3656">
                  <a:moveTo>
                    <a:pt x="2081" y="1"/>
                  </a:moveTo>
                  <a:cubicBezTo>
                    <a:pt x="1697" y="1"/>
                    <a:pt x="1305" y="143"/>
                    <a:pt x="986" y="462"/>
                  </a:cubicBezTo>
                  <a:cubicBezTo>
                    <a:pt x="0" y="1448"/>
                    <a:pt x="699" y="3132"/>
                    <a:pt x="2096" y="3132"/>
                  </a:cubicBezTo>
                  <a:cubicBezTo>
                    <a:pt x="2957" y="3132"/>
                    <a:pt x="3656" y="2434"/>
                    <a:pt x="3656" y="1563"/>
                  </a:cubicBezTo>
                  <a:cubicBezTo>
                    <a:pt x="3656" y="624"/>
                    <a:pt x="2885" y="1"/>
                    <a:pt x="208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1" name="Google Shape;16361;p68"/>
            <p:cNvSpPr/>
            <p:nvPr/>
          </p:nvSpPr>
          <p:spPr>
            <a:xfrm>
              <a:off x="4102696" y="3053868"/>
              <a:ext cx="57089" cy="82246"/>
            </a:xfrm>
            <a:custGeom>
              <a:rect b="b" l="l" r="r" t="t"/>
              <a:pathLst>
                <a:path extrusionOk="0" h="3132" w="2174">
                  <a:moveTo>
                    <a:pt x="1567" y="1"/>
                  </a:moveTo>
                  <a:cubicBezTo>
                    <a:pt x="740" y="1"/>
                    <a:pt x="1" y="667"/>
                    <a:pt x="1" y="1568"/>
                  </a:cubicBezTo>
                  <a:cubicBezTo>
                    <a:pt x="1" y="2467"/>
                    <a:pt x="734" y="3131"/>
                    <a:pt x="1558" y="3131"/>
                  </a:cubicBezTo>
                  <a:cubicBezTo>
                    <a:pt x="1761" y="3131"/>
                    <a:pt x="1969" y="3091"/>
                    <a:pt x="2173" y="3004"/>
                  </a:cubicBezTo>
                  <a:cubicBezTo>
                    <a:pt x="1590" y="2765"/>
                    <a:pt x="1216" y="2190"/>
                    <a:pt x="1216" y="1559"/>
                  </a:cubicBezTo>
                  <a:cubicBezTo>
                    <a:pt x="1216" y="937"/>
                    <a:pt x="1590" y="372"/>
                    <a:pt x="2173" y="123"/>
                  </a:cubicBezTo>
                  <a:cubicBezTo>
                    <a:pt x="1972" y="39"/>
                    <a:pt x="1767" y="1"/>
                    <a:pt x="156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2" name="Google Shape;16362;p68"/>
            <p:cNvSpPr/>
            <p:nvPr/>
          </p:nvSpPr>
          <p:spPr>
            <a:xfrm>
              <a:off x="4260807" y="2996411"/>
              <a:ext cx="38051" cy="26207"/>
            </a:xfrm>
            <a:custGeom>
              <a:rect b="b" l="l" r="r" t="t"/>
              <a:pathLst>
                <a:path extrusionOk="0" h="998" w="1449">
                  <a:moveTo>
                    <a:pt x="331" y="0"/>
                  </a:moveTo>
                  <a:cubicBezTo>
                    <a:pt x="136" y="0"/>
                    <a:pt x="0" y="272"/>
                    <a:pt x="201" y="416"/>
                  </a:cubicBezTo>
                  <a:cubicBezTo>
                    <a:pt x="440" y="579"/>
                    <a:pt x="698" y="761"/>
                    <a:pt x="957" y="943"/>
                  </a:cubicBezTo>
                  <a:cubicBezTo>
                    <a:pt x="1006" y="981"/>
                    <a:pt x="1057" y="998"/>
                    <a:pt x="1104" y="998"/>
                  </a:cubicBezTo>
                  <a:cubicBezTo>
                    <a:pt x="1304" y="998"/>
                    <a:pt x="1449" y="707"/>
                    <a:pt x="1225" y="560"/>
                  </a:cubicBezTo>
                  <a:cubicBezTo>
                    <a:pt x="966" y="378"/>
                    <a:pt x="708" y="196"/>
                    <a:pt x="449" y="34"/>
                  </a:cubicBezTo>
                  <a:cubicBezTo>
                    <a:pt x="409" y="10"/>
                    <a:pt x="369" y="0"/>
                    <a:pt x="33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3" name="Google Shape;16363;p68"/>
            <p:cNvSpPr/>
            <p:nvPr/>
          </p:nvSpPr>
          <p:spPr>
            <a:xfrm>
              <a:off x="4020528" y="2942999"/>
              <a:ext cx="229381" cy="58323"/>
            </a:xfrm>
            <a:custGeom>
              <a:rect b="b" l="l" r="r" t="t"/>
              <a:pathLst>
                <a:path extrusionOk="0" h="2221" w="8735">
                  <a:moveTo>
                    <a:pt x="4690" y="0"/>
                  </a:moveTo>
                  <a:cubicBezTo>
                    <a:pt x="3551" y="0"/>
                    <a:pt x="2077" y="584"/>
                    <a:pt x="192" y="1790"/>
                  </a:cubicBezTo>
                  <a:cubicBezTo>
                    <a:pt x="0" y="1914"/>
                    <a:pt x="87" y="2211"/>
                    <a:pt x="316" y="2221"/>
                  </a:cubicBezTo>
                  <a:cubicBezTo>
                    <a:pt x="355" y="2211"/>
                    <a:pt x="402" y="2202"/>
                    <a:pt x="441" y="2182"/>
                  </a:cubicBezTo>
                  <a:cubicBezTo>
                    <a:pt x="2249" y="1024"/>
                    <a:pt x="3637" y="460"/>
                    <a:pt x="4680" y="460"/>
                  </a:cubicBezTo>
                  <a:cubicBezTo>
                    <a:pt x="5599" y="460"/>
                    <a:pt x="6767" y="890"/>
                    <a:pt x="8269" y="1780"/>
                  </a:cubicBezTo>
                  <a:cubicBezTo>
                    <a:pt x="8312" y="1805"/>
                    <a:pt x="8353" y="1815"/>
                    <a:pt x="8392" y="1815"/>
                  </a:cubicBezTo>
                  <a:cubicBezTo>
                    <a:pt x="8600" y="1815"/>
                    <a:pt x="8734" y="1515"/>
                    <a:pt x="8508" y="1379"/>
                  </a:cubicBezTo>
                  <a:cubicBezTo>
                    <a:pt x="6939" y="450"/>
                    <a:pt x="5685" y="0"/>
                    <a:pt x="469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4" name="Google Shape;16364;p68"/>
            <p:cNvSpPr/>
            <p:nvPr/>
          </p:nvSpPr>
          <p:spPr>
            <a:xfrm>
              <a:off x="4153719" y="3056337"/>
              <a:ext cx="33193" cy="28440"/>
            </a:xfrm>
            <a:custGeom>
              <a:rect b="b" l="l" r="r" t="t"/>
              <a:pathLst>
                <a:path extrusionOk="0" h="1083" w="1264">
                  <a:moveTo>
                    <a:pt x="542" y="1"/>
                  </a:moveTo>
                  <a:cubicBezTo>
                    <a:pt x="266" y="1"/>
                    <a:pt x="1" y="217"/>
                    <a:pt x="1" y="546"/>
                  </a:cubicBezTo>
                  <a:cubicBezTo>
                    <a:pt x="1" y="843"/>
                    <a:pt x="240" y="1082"/>
                    <a:pt x="537" y="1082"/>
                  </a:cubicBezTo>
                  <a:cubicBezTo>
                    <a:pt x="1025" y="1082"/>
                    <a:pt x="1264" y="498"/>
                    <a:pt x="919" y="163"/>
                  </a:cubicBezTo>
                  <a:cubicBezTo>
                    <a:pt x="810" y="51"/>
                    <a:pt x="675" y="1"/>
                    <a:pt x="542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5" name="Google Shape;16365;p68"/>
          <p:cNvGrpSpPr/>
          <p:nvPr/>
        </p:nvGrpSpPr>
        <p:grpSpPr>
          <a:xfrm>
            <a:off x="1752137" y="4266608"/>
            <a:ext cx="378512" cy="374756"/>
            <a:chOff x="1752137" y="4266608"/>
            <a:chExt cx="378512" cy="374756"/>
          </a:xfrm>
        </p:grpSpPr>
        <p:sp>
          <p:nvSpPr>
            <p:cNvPr id="16366" name="Google Shape;16366;p68"/>
            <p:cNvSpPr/>
            <p:nvPr/>
          </p:nvSpPr>
          <p:spPr>
            <a:xfrm>
              <a:off x="1752400" y="4382020"/>
              <a:ext cx="171163" cy="82220"/>
            </a:xfrm>
            <a:custGeom>
              <a:rect b="b" l="l" r="r" t="t"/>
              <a:pathLst>
                <a:path extrusionOk="0" h="3131" w="6518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7" name="Google Shape;16367;p68"/>
            <p:cNvSpPr/>
            <p:nvPr/>
          </p:nvSpPr>
          <p:spPr>
            <a:xfrm>
              <a:off x="1931834" y="4472250"/>
              <a:ext cx="81957" cy="169114"/>
            </a:xfrm>
            <a:custGeom>
              <a:rect b="b" l="l" r="r" t="t"/>
              <a:pathLst>
                <a:path extrusionOk="0" h="6440" w="3121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8" name="Google Shape;16368;p68"/>
            <p:cNvSpPr/>
            <p:nvPr/>
          </p:nvSpPr>
          <p:spPr>
            <a:xfrm>
              <a:off x="1752137" y="4386537"/>
              <a:ext cx="123685" cy="71664"/>
            </a:xfrm>
            <a:custGeom>
              <a:rect b="b" l="l" r="r" t="t"/>
              <a:pathLst>
                <a:path extrusionOk="0" h="2729" w="471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9" name="Google Shape;16369;p68"/>
            <p:cNvSpPr/>
            <p:nvPr/>
          </p:nvSpPr>
          <p:spPr>
            <a:xfrm>
              <a:off x="1931834" y="4539108"/>
              <a:ext cx="23897" cy="102256"/>
            </a:xfrm>
            <a:custGeom>
              <a:rect b="b" l="l" r="r" t="t"/>
              <a:pathLst>
                <a:path extrusionOk="0" h="3894" w="91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0" name="Google Shape;16370;p68"/>
            <p:cNvSpPr/>
            <p:nvPr/>
          </p:nvSpPr>
          <p:spPr>
            <a:xfrm>
              <a:off x="1823512" y="4266608"/>
              <a:ext cx="307137" cy="305115"/>
            </a:xfrm>
            <a:custGeom>
              <a:rect b="b" l="l" r="r" t="t"/>
              <a:pathLst>
                <a:path extrusionOk="0" h="11619" w="11696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1" name="Google Shape;16371;p68"/>
            <p:cNvSpPr/>
            <p:nvPr/>
          </p:nvSpPr>
          <p:spPr>
            <a:xfrm>
              <a:off x="1823512" y="4266686"/>
              <a:ext cx="306507" cy="227963"/>
            </a:xfrm>
            <a:custGeom>
              <a:rect b="b" l="l" r="r" t="t"/>
              <a:pathLst>
                <a:path extrusionOk="0" h="8681" w="11672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2" name="Google Shape;16372;p68"/>
            <p:cNvSpPr/>
            <p:nvPr/>
          </p:nvSpPr>
          <p:spPr>
            <a:xfrm>
              <a:off x="1978078" y="4353633"/>
              <a:ext cx="64127" cy="64101"/>
            </a:xfrm>
            <a:custGeom>
              <a:rect b="b" l="l" r="r" t="t"/>
              <a:pathLst>
                <a:path extrusionOk="0" h="2441" w="2442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3" name="Google Shape;16373;p68"/>
            <p:cNvSpPr/>
            <p:nvPr/>
          </p:nvSpPr>
          <p:spPr>
            <a:xfrm>
              <a:off x="1978078" y="4353660"/>
              <a:ext cx="39731" cy="64206"/>
            </a:xfrm>
            <a:custGeom>
              <a:rect b="b" l="l" r="r" t="t"/>
              <a:pathLst>
                <a:path extrusionOk="0" h="2445" w="1513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4" name="Google Shape;16374;p68"/>
            <p:cNvSpPr/>
            <p:nvPr/>
          </p:nvSpPr>
          <p:spPr>
            <a:xfrm>
              <a:off x="1815476" y="4497381"/>
              <a:ext cx="82955" cy="82404"/>
            </a:xfrm>
            <a:custGeom>
              <a:rect b="b" l="l" r="r" t="t"/>
              <a:pathLst>
                <a:path extrusionOk="0" h="3138" w="3159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5" name="Google Shape;16375;p68"/>
            <p:cNvSpPr/>
            <p:nvPr/>
          </p:nvSpPr>
          <p:spPr>
            <a:xfrm>
              <a:off x="1815476" y="4497381"/>
              <a:ext cx="32195" cy="35950"/>
            </a:xfrm>
            <a:custGeom>
              <a:rect b="b" l="l" r="r" t="t"/>
              <a:pathLst>
                <a:path extrusionOk="0" h="1369" w="1226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6" name="Google Shape;16376;p68"/>
            <p:cNvSpPr/>
            <p:nvPr/>
          </p:nvSpPr>
          <p:spPr>
            <a:xfrm>
              <a:off x="1823512" y="4463952"/>
              <a:ext cx="108349" cy="107719"/>
            </a:xfrm>
            <a:custGeom>
              <a:rect b="b" l="l" r="r" t="t"/>
              <a:pathLst>
                <a:path extrusionOk="0" h="4102" w="4126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7" name="Google Shape;16377;p68"/>
            <p:cNvSpPr/>
            <p:nvPr/>
          </p:nvSpPr>
          <p:spPr>
            <a:xfrm>
              <a:off x="1823512" y="4463952"/>
              <a:ext cx="28939" cy="30698"/>
            </a:xfrm>
            <a:custGeom>
              <a:rect b="b" l="l" r="r" t="t"/>
              <a:pathLst>
                <a:path extrusionOk="0" h="1169" w="1102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8" name="Google Shape;16378;p68"/>
            <p:cNvSpPr/>
            <p:nvPr/>
          </p:nvSpPr>
          <p:spPr>
            <a:xfrm>
              <a:off x="1776034" y="4536981"/>
              <a:ext cx="33692" cy="30724"/>
            </a:xfrm>
            <a:custGeom>
              <a:rect b="b" l="l" r="r" t="t"/>
              <a:pathLst>
                <a:path extrusionOk="0" h="1170" w="1283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9" name="Google Shape;16379;p68"/>
            <p:cNvSpPr/>
            <p:nvPr/>
          </p:nvSpPr>
          <p:spPr>
            <a:xfrm>
              <a:off x="1794862" y="4555730"/>
              <a:ext cx="33508" cy="30567"/>
            </a:xfrm>
            <a:custGeom>
              <a:rect b="b" l="l" r="r" t="t"/>
              <a:pathLst>
                <a:path extrusionOk="0" h="1164" w="1276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0" name="Google Shape;16380;p68"/>
            <p:cNvSpPr/>
            <p:nvPr/>
          </p:nvSpPr>
          <p:spPr>
            <a:xfrm>
              <a:off x="1832309" y="4593125"/>
              <a:ext cx="33481" cy="30619"/>
            </a:xfrm>
            <a:custGeom>
              <a:rect b="b" l="l" r="r" t="t"/>
              <a:pathLst>
                <a:path extrusionOk="0" h="1166" w="1275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1" name="Google Shape;16381;p68"/>
            <p:cNvSpPr/>
            <p:nvPr/>
          </p:nvSpPr>
          <p:spPr>
            <a:xfrm>
              <a:off x="1813480" y="4574322"/>
              <a:ext cx="33665" cy="30645"/>
            </a:xfrm>
            <a:custGeom>
              <a:rect b="b" l="l" r="r" t="t"/>
              <a:pathLst>
                <a:path extrusionOk="0" h="1167" w="1282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2" name="Google Shape;16382;p68"/>
            <p:cNvSpPr/>
            <p:nvPr/>
          </p:nvSpPr>
          <p:spPr>
            <a:xfrm>
              <a:off x="2057751" y="4266686"/>
              <a:ext cx="72241" cy="71375"/>
            </a:xfrm>
            <a:custGeom>
              <a:rect b="b" l="l" r="r" t="t"/>
              <a:pathLst>
                <a:path extrusionOk="0" h="2718" w="2751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3" name="Google Shape;16383;p68"/>
            <p:cNvSpPr/>
            <p:nvPr/>
          </p:nvSpPr>
          <p:spPr>
            <a:xfrm>
              <a:off x="2057751" y="4266686"/>
              <a:ext cx="72241" cy="31171"/>
            </a:xfrm>
            <a:custGeom>
              <a:rect b="b" l="l" r="r" t="t"/>
              <a:pathLst>
                <a:path extrusionOk="0" h="1187" w="2751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4" name="Google Shape;16384;p68"/>
            <p:cNvSpPr/>
            <p:nvPr/>
          </p:nvSpPr>
          <p:spPr>
            <a:xfrm>
              <a:off x="1839347" y="4424299"/>
              <a:ext cx="132981" cy="131353"/>
            </a:xfrm>
            <a:custGeom>
              <a:rect b="b" l="l" r="r" t="t"/>
              <a:pathLst>
                <a:path extrusionOk="0" h="5002" w="5064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5" name="Google Shape;16385;p68"/>
            <p:cNvSpPr/>
            <p:nvPr/>
          </p:nvSpPr>
          <p:spPr>
            <a:xfrm>
              <a:off x="1839347" y="4424299"/>
              <a:ext cx="132981" cy="131353"/>
            </a:xfrm>
            <a:custGeom>
              <a:rect b="b" l="l" r="r" t="t"/>
              <a:pathLst>
                <a:path extrusionOk="0" h="5002" w="5064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6" name="Google Shape;16386;p68"/>
            <p:cNvSpPr/>
            <p:nvPr/>
          </p:nvSpPr>
          <p:spPr>
            <a:xfrm>
              <a:off x="1839609" y="4424378"/>
              <a:ext cx="130696" cy="131090"/>
            </a:xfrm>
            <a:custGeom>
              <a:rect b="b" l="l" r="r" t="t"/>
              <a:pathLst>
                <a:path extrusionOk="0" h="4992" w="4977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87" name="Google Shape;16387;p68"/>
          <p:cNvGrpSpPr/>
          <p:nvPr/>
        </p:nvGrpSpPr>
        <p:grpSpPr>
          <a:xfrm>
            <a:off x="3117788" y="3812546"/>
            <a:ext cx="341065" cy="341065"/>
            <a:chOff x="3117788" y="3812546"/>
            <a:chExt cx="341065" cy="341065"/>
          </a:xfrm>
        </p:grpSpPr>
        <p:sp>
          <p:nvSpPr>
            <p:cNvPr id="16388" name="Google Shape;16388;p68"/>
            <p:cNvSpPr/>
            <p:nvPr/>
          </p:nvSpPr>
          <p:spPr>
            <a:xfrm>
              <a:off x="3117788" y="3812546"/>
              <a:ext cx="259396" cy="259370"/>
            </a:xfrm>
            <a:custGeom>
              <a:rect b="b" l="l" r="r" t="t"/>
              <a:pathLst>
                <a:path extrusionOk="0" h="9877" w="9878">
                  <a:moveTo>
                    <a:pt x="4633" y="0"/>
                  </a:moveTo>
                  <a:cubicBezTo>
                    <a:pt x="4422" y="0"/>
                    <a:pt x="4231" y="154"/>
                    <a:pt x="4193" y="355"/>
                  </a:cubicBezTo>
                  <a:lnTo>
                    <a:pt x="3963" y="1474"/>
                  </a:lnTo>
                  <a:cubicBezTo>
                    <a:pt x="3695" y="1560"/>
                    <a:pt x="3427" y="1666"/>
                    <a:pt x="3178" y="1809"/>
                  </a:cubicBezTo>
                  <a:lnTo>
                    <a:pt x="2221" y="1168"/>
                  </a:lnTo>
                  <a:cubicBezTo>
                    <a:pt x="2149" y="1120"/>
                    <a:pt x="2066" y="1097"/>
                    <a:pt x="1982" y="1097"/>
                  </a:cubicBezTo>
                  <a:cubicBezTo>
                    <a:pt x="1864" y="1097"/>
                    <a:pt x="1746" y="1142"/>
                    <a:pt x="1657" y="1225"/>
                  </a:cubicBezTo>
                  <a:lnTo>
                    <a:pt x="1226" y="1666"/>
                  </a:lnTo>
                  <a:cubicBezTo>
                    <a:pt x="1073" y="1809"/>
                    <a:pt x="1054" y="2049"/>
                    <a:pt x="1169" y="2230"/>
                  </a:cubicBezTo>
                  <a:lnTo>
                    <a:pt x="1800" y="3178"/>
                  </a:lnTo>
                  <a:cubicBezTo>
                    <a:pt x="1666" y="3427"/>
                    <a:pt x="1551" y="3695"/>
                    <a:pt x="1475" y="3972"/>
                  </a:cubicBezTo>
                  <a:lnTo>
                    <a:pt x="355" y="4192"/>
                  </a:lnTo>
                  <a:cubicBezTo>
                    <a:pt x="145" y="4240"/>
                    <a:pt x="1" y="4422"/>
                    <a:pt x="1" y="4632"/>
                  </a:cubicBezTo>
                  <a:lnTo>
                    <a:pt x="1" y="5245"/>
                  </a:lnTo>
                  <a:cubicBezTo>
                    <a:pt x="1" y="5456"/>
                    <a:pt x="145" y="5637"/>
                    <a:pt x="355" y="5685"/>
                  </a:cubicBezTo>
                  <a:lnTo>
                    <a:pt x="1475" y="5905"/>
                  </a:lnTo>
                  <a:cubicBezTo>
                    <a:pt x="1551" y="6183"/>
                    <a:pt x="1666" y="6451"/>
                    <a:pt x="1800" y="6700"/>
                  </a:cubicBezTo>
                  <a:lnTo>
                    <a:pt x="1169" y="7647"/>
                  </a:lnTo>
                  <a:cubicBezTo>
                    <a:pt x="1054" y="7829"/>
                    <a:pt x="1073" y="8068"/>
                    <a:pt x="1226" y="8221"/>
                  </a:cubicBezTo>
                  <a:lnTo>
                    <a:pt x="1657" y="8652"/>
                  </a:lnTo>
                  <a:cubicBezTo>
                    <a:pt x="1744" y="8739"/>
                    <a:pt x="1860" y="8783"/>
                    <a:pt x="1975" y="8783"/>
                  </a:cubicBezTo>
                  <a:cubicBezTo>
                    <a:pt x="2061" y="8783"/>
                    <a:pt x="2147" y="8759"/>
                    <a:pt x="2221" y="8709"/>
                  </a:cubicBezTo>
                  <a:lnTo>
                    <a:pt x="3178" y="8068"/>
                  </a:lnTo>
                  <a:cubicBezTo>
                    <a:pt x="3427" y="8212"/>
                    <a:pt x="3695" y="8327"/>
                    <a:pt x="3963" y="8403"/>
                  </a:cubicBezTo>
                  <a:lnTo>
                    <a:pt x="4193" y="9523"/>
                  </a:lnTo>
                  <a:cubicBezTo>
                    <a:pt x="4231" y="9724"/>
                    <a:pt x="4422" y="9877"/>
                    <a:pt x="4633" y="9877"/>
                  </a:cubicBezTo>
                  <a:lnTo>
                    <a:pt x="5245" y="9877"/>
                  </a:lnTo>
                  <a:cubicBezTo>
                    <a:pt x="5456" y="9877"/>
                    <a:pt x="5638" y="9724"/>
                    <a:pt x="5686" y="9523"/>
                  </a:cubicBezTo>
                  <a:lnTo>
                    <a:pt x="5906" y="8403"/>
                  </a:lnTo>
                  <a:cubicBezTo>
                    <a:pt x="6183" y="8327"/>
                    <a:pt x="6451" y="8212"/>
                    <a:pt x="6700" y="8068"/>
                  </a:cubicBezTo>
                  <a:lnTo>
                    <a:pt x="7648" y="8709"/>
                  </a:lnTo>
                  <a:cubicBezTo>
                    <a:pt x="7726" y="8759"/>
                    <a:pt x="7814" y="8783"/>
                    <a:pt x="7901" y="8783"/>
                  </a:cubicBezTo>
                  <a:cubicBezTo>
                    <a:pt x="8017" y="8783"/>
                    <a:pt x="8130" y="8739"/>
                    <a:pt x="8212" y="8652"/>
                  </a:cubicBezTo>
                  <a:lnTo>
                    <a:pt x="8643" y="8221"/>
                  </a:lnTo>
                  <a:cubicBezTo>
                    <a:pt x="8796" y="8068"/>
                    <a:pt x="8825" y="7829"/>
                    <a:pt x="8700" y="7647"/>
                  </a:cubicBezTo>
                  <a:lnTo>
                    <a:pt x="8069" y="6700"/>
                  </a:lnTo>
                  <a:cubicBezTo>
                    <a:pt x="8212" y="6451"/>
                    <a:pt x="8318" y="6183"/>
                    <a:pt x="8394" y="5905"/>
                  </a:cubicBezTo>
                  <a:lnTo>
                    <a:pt x="9514" y="5685"/>
                  </a:lnTo>
                  <a:cubicBezTo>
                    <a:pt x="9724" y="5637"/>
                    <a:pt x="9878" y="5456"/>
                    <a:pt x="9878" y="5245"/>
                  </a:cubicBezTo>
                  <a:lnTo>
                    <a:pt x="9878" y="4632"/>
                  </a:lnTo>
                  <a:cubicBezTo>
                    <a:pt x="9878" y="4422"/>
                    <a:pt x="9724" y="4240"/>
                    <a:pt x="9514" y="4192"/>
                  </a:cubicBezTo>
                  <a:lnTo>
                    <a:pt x="8394" y="3972"/>
                  </a:lnTo>
                  <a:cubicBezTo>
                    <a:pt x="8318" y="3695"/>
                    <a:pt x="8212" y="3427"/>
                    <a:pt x="8069" y="3178"/>
                  </a:cubicBezTo>
                  <a:lnTo>
                    <a:pt x="8700" y="2230"/>
                  </a:lnTo>
                  <a:cubicBezTo>
                    <a:pt x="8825" y="2049"/>
                    <a:pt x="8796" y="1809"/>
                    <a:pt x="8643" y="1666"/>
                  </a:cubicBezTo>
                  <a:lnTo>
                    <a:pt x="8212" y="1225"/>
                  </a:lnTo>
                  <a:cubicBezTo>
                    <a:pt x="8129" y="1142"/>
                    <a:pt x="8013" y="1097"/>
                    <a:pt x="7894" y="1097"/>
                  </a:cubicBezTo>
                  <a:cubicBezTo>
                    <a:pt x="7809" y="1097"/>
                    <a:pt x="7724" y="1120"/>
                    <a:pt x="7648" y="1168"/>
                  </a:cubicBezTo>
                  <a:lnTo>
                    <a:pt x="6700" y="1809"/>
                  </a:lnTo>
                  <a:cubicBezTo>
                    <a:pt x="6451" y="1666"/>
                    <a:pt x="6183" y="1560"/>
                    <a:pt x="5906" y="1474"/>
                  </a:cubicBezTo>
                  <a:lnTo>
                    <a:pt x="5686" y="355"/>
                  </a:lnTo>
                  <a:cubicBezTo>
                    <a:pt x="5638" y="154"/>
                    <a:pt x="5456" y="0"/>
                    <a:pt x="5245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9" name="Google Shape;16389;p68"/>
            <p:cNvSpPr/>
            <p:nvPr/>
          </p:nvSpPr>
          <p:spPr>
            <a:xfrm>
              <a:off x="3171332" y="3885181"/>
              <a:ext cx="132981" cy="114126"/>
            </a:xfrm>
            <a:custGeom>
              <a:rect b="b" l="l" r="r" t="t"/>
              <a:pathLst>
                <a:path extrusionOk="0" h="4346" w="5064">
                  <a:moveTo>
                    <a:pt x="2900" y="0"/>
                  </a:moveTo>
                  <a:cubicBezTo>
                    <a:pt x="967" y="0"/>
                    <a:pt x="0" y="2335"/>
                    <a:pt x="1359" y="3704"/>
                  </a:cubicBezTo>
                  <a:cubicBezTo>
                    <a:pt x="1802" y="4147"/>
                    <a:pt x="2347" y="4345"/>
                    <a:pt x="2880" y="4345"/>
                  </a:cubicBezTo>
                  <a:cubicBezTo>
                    <a:pt x="3995" y="4345"/>
                    <a:pt x="5063" y="3480"/>
                    <a:pt x="5063" y="2173"/>
                  </a:cubicBezTo>
                  <a:cubicBezTo>
                    <a:pt x="5063" y="976"/>
                    <a:pt x="4097" y="0"/>
                    <a:pt x="290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0" name="Google Shape;16390;p68"/>
            <p:cNvSpPr/>
            <p:nvPr/>
          </p:nvSpPr>
          <p:spPr>
            <a:xfrm>
              <a:off x="3209541" y="3914067"/>
              <a:ext cx="66123" cy="56485"/>
            </a:xfrm>
            <a:custGeom>
              <a:rect b="b" l="l" r="r" t="t"/>
              <a:pathLst>
                <a:path extrusionOk="0" h="2151" w="2518">
                  <a:moveTo>
                    <a:pt x="1445" y="1"/>
                  </a:moveTo>
                  <a:cubicBezTo>
                    <a:pt x="479" y="1"/>
                    <a:pt x="0" y="1159"/>
                    <a:pt x="680" y="1838"/>
                  </a:cubicBezTo>
                  <a:cubicBezTo>
                    <a:pt x="898" y="2054"/>
                    <a:pt x="1167" y="2151"/>
                    <a:pt x="1430" y="2151"/>
                  </a:cubicBezTo>
                  <a:cubicBezTo>
                    <a:pt x="1985" y="2151"/>
                    <a:pt x="2517" y="1722"/>
                    <a:pt x="2517" y="1073"/>
                  </a:cubicBezTo>
                  <a:cubicBezTo>
                    <a:pt x="2517" y="479"/>
                    <a:pt x="2039" y="1"/>
                    <a:pt x="1445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1" name="Google Shape;16391;p68"/>
            <p:cNvSpPr/>
            <p:nvPr/>
          </p:nvSpPr>
          <p:spPr>
            <a:xfrm>
              <a:off x="3288189" y="3982947"/>
              <a:ext cx="170664" cy="170664"/>
            </a:xfrm>
            <a:custGeom>
              <a:rect b="b" l="l" r="r" t="t"/>
              <a:pathLst>
                <a:path extrusionOk="0" h="6499" w="6499">
                  <a:moveTo>
                    <a:pt x="3044" y="0"/>
                  </a:moveTo>
                  <a:cubicBezTo>
                    <a:pt x="2900" y="0"/>
                    <a:pt x="2786" y="105"/>
                    <a:pt x="2757" y="239"/>
                  </a:cubicBezTo>
                  <a:lnTo>
                    <a:pt x="2613" y="976"/>
                  </a:lnTo>
                  <a:cubicBezTo>
                    <a:pt x="2431" y="1034"/>
                    <a:pt x="2250" y="1101"/>
                    <a:pt x="2087" y="1196"/>
                  </a:cubicBezTo>
                  <a:lnTo>
                    <a:pt x="1465" y="775"/>
                  </a:lnTo>
                  <a:cubicBezTo>
                    <a:pt x="1417" y="743"/>
                    <a:pt x="1362" y="728"/>
                    <a:pt x="1307" y="728"/>
                  </a:cubicBezTo>
                  <a:cubicBezTo>
                    <a:pt x="1231" y="728"/>
                    <a:pt x="1153" y="758"/>
                    <a:pt x="1092" y="814"/>
                  </a:cubicBezTo>
                  <a:lnTo>
                    <a:pt x="814" y="1101"/>
                  </a:lnTo>
                  <a:cubicBezTo>
                    <a:pt x="709" y="1196"/>
                    <a:pt x="699" y="1350"/>
                    <a:pt x="776" y="1474"/>
                  </a:cubicBezTo>
                  <a:lnTo>
                    <a:pt x="1187" y="2096"/>
                  </a:lnTo>
                  <a:cubicBezTo>
                    <a:pt x="1092" y="2259"/>
                    <a:pt x="1025" y="2431"/>
                    <a:pt x="977" y="2613"/>
                  </a:cubicBezTo>
                  <a:lnTo>
                    <a:pt x="240" y="2766"/>
                  </a:lnTo>
                  <a:cubicBezTo>
                    <a:pt x="96" y="2785"/>
                    <a:pt x="1" y="2909"/>
                    <a:pt x="1" y="3053"/>
                  </a:cubicBezTo>
                  <a:lnTo>
                    <a:pt x="1" y="3455"/>
                  </a:lnTo>
                  <a:cubicBezTo>
                    <a:pt x="1" y="3599"/>
                    <a:pt x="96" y="3713"/>
                    <a:pt x="240" y="3742"/>
                  </a:cubicBezTo>
                  <a:lnTo>
                    <a:pt x="977" y="3886"/>
                  </a:lnTo>
                  <a:cubicBezTo>
                    <a:pt x="1025" y="4067"/>
                    <a:pt x="1092" y="4249"/>
                    <a:pt x="1187" y="4412"/>
                  </a:cubicBezTo>
                  <a:lnTo>
                    <a:pt x="776" y="5034"/>
                  </a:lnTo>
                  <a:cubicBezTo>
                    <a:pt x="699" y="5149"/>
                    <a:pt x="709" y="5302"/>
                    <a:pt x="814" y="5407"/>
                  </a:cubicBezTo>
                  <a:lnTo>
                    <a:pt x="1092" y="5685"/>
                  </a:lnTo>
                  <a:cubicBezTo>
                    <a:pt x="1146" y="5744"/>
                    <a:pt x="1218" y="5773"/>
                    <a:pt x="1294" y="5773"/>
                  </a:cubicBezTo>
                  <a:cubicBezTo>
                    <a:pt x="1351" y="5773"/>
                    <a:pt x="1411" y="5756"/>
                    <a:pt x="1465" y="5723"/>
                  </a:cubicBezTo>
                  <a:lnTo>
                    <a:pt x="2087" y="5312"/>
                  </a:lnTo>
                  <a:cubicBezTo>
                    <a:pt x="2250" y="5398"/>
                    <a:pt x="2422" y="5474"/>
                    <a:pt x="2604" y="5522"/>
                  </a:cubicBezTo>
                  <a:lnTo>
                    <a:pt x="2747" y="6259"/>
                  </a:lnTo>
                  <a:cubicBezTo>
                    <a:pt x="2776" y="6403"/>
                    <a:pt x="2900" y="6498"/>
                    <a:pt x="3044" y="6498"/>
                  </a:cubicBezTo>
                  <a:lnTo>
                    <a:pt x="3446" y="6498"/>
                  </a:lnTo>
                  <a:cubicBezTo>
                    <a:pt x="3580" y="6498"/>
                    <a:pt x="3704" y="6403"/>
                    <a:pt x="3733" y="6259"/>
                  </a:cubicBezTo>
                  <a:lnTo>
                    <a:pt x="3877" y="5522"/>
                  </a:lnTo>
                  <a:cubicBezTo>
                    <a:pt x="4058" y="5474"/>
                    <a:pt x="4231" y="5398"/>
                    <a:pt x="4403" y="5312"/>
                  </a:cubicBezTo>
                  <a:lnTo>
                    <a:pt x="5025" y="5733"/>
                  </a:lnTo>
                  <a:cubicBezTo>
                    <a:pt x="5077" y="5765"/>
                    <a:pt x="5134" y="5780"/>
                    <a:pt x="5190" y="5780"/>
                  </a:cubicBezTo>
                  <a:cubicBezTo>
                    <a:pt x="5267" y="5780"/>
                    <a:pt x="5343" y="5750"/>
                    <a:pt x="5398" y="5694"/>
                  </a:cubicBezTo>
                  <a:lnTo>
                    <a:pt x="5685" y="5407"/>
                  </a:lnTo>
                  <a:cubicBezTo>
                    <a:pt x="5781" y="5302"/>
                    <a:pt x="5800" y="5149"/>
                    <a:pt x="5724" y="5034"/>
                  </a:cubicBezTo>
                  <a:lnTo>
                    <a:pt x="5303" y="4412"/>
                  </a:lnTo>
                  <a:cubicBezTo>
                    <a:pt x="5398" y="4240"/>
                    <a:pt x="5465" y="4067"/>
                    <a:pt x="5523" y="3886"/>
                  </a:cubicBezTo>
                  <a:lnTo>
                    <a:pt x="6260" y="3742"/>
                  </a:lnTo>
                  <a:cubicBezTo>
                    <a:pt x="6394" y="3713"/>
                    <a:pt x="6489" y="3589"/>
                    <a:pt x="6499" y="3455"/>
                  </a:cubicBezTo>
                  <a:lnTo>
                    <a:pt x="6499" y="3053"/>
                  </a:lnTo>
                  <a:cubicBezTo>
                    <a:pt x="6489" y="2909"/>
                    <a:pt x="6394" y="2785"/>
                    <a:pt x="6250" y="2766"/>
                  </a:cubicBezTo>
                  <a:lnTo>
                    <a:pt x="5513" y="2613"/>
                  </a:lnTo>
                  <a:cubicBezTo>
                    <a:pt x="5465" y="2431"/>
                    <a:pt x="5389" y="2259"/>
                    <a:pt x="5303" y="2096"/>
                  </a:cubicBezTo>
                  <a:lnTo>
                    <a:pt x="5714" y="1474"/>
                  </a:lnTo>
                  <a:cubicBezTo>
                    <a:pt x="5791" y="1350"/>
                    <a:pt x="5772" y="1196"/>
                    <a:pt x="5676" y="1101"/>
                  </a:cubicBezTo>
                  <a:lnTo>
                    <a:pt x="5398" y="814"/>
                  </a:lnTo>
                  <a:cubicBezTo>
                    <a:pt x="5337" y="758"/>
                    <a:pt x="5259" y="728"/>
                    <a:pt x="5183" y="728"/>
                  </a:cubicBezTo>
                  <a:cubicBezTo>
                    <a:pt x="5128" y="728"/>
                    <a:pt x="5073" y="743"/>
                    <a:pt x="5025" y="775"/>
                  </a:cubicBezTo>
                  <a:lnTo>
                    <a:pt x="4393" y="1196"/>
                  </a:lnTo>
                  <a:cubicBezTo>
                    <a:pt x="4231" y="1101"/>
                    <a:pt x="4058" y="1034"/>
                    <a:pt x="3877" y="976"/>
                  </a:cubicBezTo>
                  <a:lnTo>
                    <a:pt x="3733" y="239"/>
                  </a:lnTo>
                  <a:cubicBezTo>
                    <a:pt x="3704" y="105"/>
                    <a:pt x="3580" y="0"/>
                    <a:pt x="344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2" name="Google Shape;16392;p68"/>
            <p:cNvSpPr/>
            <p:nvPr/>
          </p:nvSpPr>
          <p:spPr>
            <a:xfrm>
              <a:off x="3316340" y="4025672"/>
              <a:ext cx="99788" cy="85371"/>
            </a:xfrm>
            <a:custGeom>
              <a:rect b="b" l="l" r="r" t="t"/>
              <a:pathLst>
                <a:path extrusionOk="0" h="3251" w="3800">
                  <a:moveTo>
                    <a:pt x="2173" y="0"/>
                  </a:moveTo>
                  <a:cubicBezTo>
                    <a:pt x="728" y="0"/>
                    <a:pt x="0" y="1751"/>
                    <a:pt x="1025" y="2775"/>
                  </a:cubicBezTo>
                  <a:cubicBezTo>
                    <a:pt x="1355" y="3103"/>
                    <a:pt x="1762" y="3250"/>
                    <a:pt x="2161" y="3250"/>
                  </a:cubicBezTo>
                  <a:cubicBezTo>
                    <a:pt x="2997" y="3250"/>
                    <a:pt x="3800" y="2605"/>
                    <a:pt x="3800" y="1627"/>
                  </a:cubicBezTo>
                  <a:cubicBezTo>
                    <a:pt x="3800" y="727"/>
                    <a:pt x="3073" y="0"/>
                    <a:pt x="2173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3" name="Google Shape;16393;p68"/>
            <p:cNvSpPr/>
            <p:nvPr/>
          </p:nvSpPr>
          <p:spPr>
            <a:xfrm>
              <a:off x="3339213" y="4042741"/>
              <a:ext cx="59847" cy="51260"/>
            </a:xfrm>
            <a:custGeom>
              <a:rect b="b" l="l" r="r" t="t"/>
              <a:pathLst>
                <a:path extrusionOk="0" h="1952" w="2279">
                  <a:moveTo>
                    <a:pt x="1302" y="1"/>
                  </a:moveTo>
                  <a:cubicBezTo>
                    <a:pt x="431" y="1"/>
                    <a:pt x="0" y="1044"/>
                    <a:pt x="613" y="1666"/>
                  </a:cubicBezTo>
                  <a:cubicBezTo>
                    <a:pt x="810" y="1863"/>
                    <a:pt x="1053" y="1951"/>
                    <a:pt x="1292" y="1951"/>
                  </a:cubicBezTo>
                  <a:cubicBezTo>
                    <a:pt x="1794" y="1951"/>
                    <a:pt x="2278" y="1561"/>
                    <a:pt x="2278" y="977"/>
                  </a:cubicBezTo>
                  <a:cubicBezTo>
                    <a:pt x="2278" y="431"/>
                    <a:pt x="1838" y="1"/>
                    <a:pt x="1302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94" name="Google Shape;16394;p68"/>
          <p:cNvGrpSpPr/>
          <p:nvPr/>
        </p:nvGrpSpPr>
        <p:grpSpPr>
          <a:xfrm>
            <a:off x="3994400" y="4299932"/>
            <a:ext cx="338281" cy="322657"/>
            <a:chOff x="3994400" y="4299932"/>
            <a:chExt cx="338281" cy="322657"/>
          </a:xfrm>
        </p:grpSpPr>
        <p:sp>
          <p:nvSpPr>
            <p:cNvPr id="16395" name="Google Shape;16395;p68"/>
            <p:cNvSpPr/>
            <p:nvPr/>
          </p:nvSpPr>
          <p:spPr>
            <a:xfrm>
              <a:off x="3994400" y="4299932"/>
              <a:ext cx="286759" cy="272447"/>
            </a:xfrm>
            <a:custGeom>
              <a:rect b="b" l="l" r="r" t="t"/>
              <a:pathLst>
                <a:path extrusionOk="0" h="10375" w="1092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6" name="Google Shape;16396;p68"/>
            <p:cNvSpPr/>
            <p:nvPr/>
          </p:nvSpPr>
          <p:spPr>
            <a:xfrm>
              <a:off x="4027829" y="4330314"/>
              <a:ext cx="223184" cy="211839"/>
            </a:xfrm>
            <a:custGeom>
              <a:rect b="b" l="l" r="r" t="t"/>
              <a:pathLst>
                <a:path extrusionOk="0" h="8067" w="8499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7" name="Google Shape;16397;p68"/>
            <p:cNvSpPr/>
            <p:nvPr/>
          </p:nvSpPr>
          <p:spPr>
            <a:xfrm>
              <a:off x="4095422" y="4335330"/>
              <a:ext cx="99053" cy="201729"/>
            </a:xfrm>
            <a:custGeom>
              <a:rect b="b" l="l" r="r" t="t"/>
              <a:pathLst>
                <a:path extrusionOk="0" h="7682" w="3772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8" name="Google Shape;16398;p68"/>
            <p:cNvSpPr/>
            <p:nvPr/>
          </p:nvSpPr>
          <p:spPr>
            <a:xfrm>
              <a:off x="4179611" y="4472250"/>
              <a:ext cx="153070" cy="150339"/>
            </a:xfrm>
            <a:custGeom>
              <a:rect b="b" l="l" r="r" t="t"/>
              <a:pathLst>
                <a:path extrusionOk="0" h="5725" w="5829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9" name="Google Shape;16399;p68"/>
            <p:cNvSpPr/>
            <p:nvPr/>
          </p:nvSpPr>
          <p:spPr>
            <a:xfrm>
              <a:off x="4238408" y="4472250"/>
              <a:ext cx="18119" cy="23135"/>
            </a:xfrm>
            <a:custGeom>
              <a:rect b="b" l="l" r="r" t="t"/>
              <a:pathLst>
                <a:path extrusionOk="0" h="881" w="69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0" name="Google Shape;16400;p68"/>
            <p:cNvSpPr/>
            <p:nvPr/>
          </p:nvSpPr>
          <p:spPr>
            <a:xfrm>
              <a:off x="4217321" y="4590105"/>
              <a:ext cx="28151" cy="32484"/>
            </a:xfrm>
            <a:custGeom>
              <a:rect b="b" l="l" r="r" t="t"/>
              <a:pathLst>
                <a:path extrusionOk="0" h="1237" w="1072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1" name="Google Shape;16401;p68"/>
            <p:cNvSpPr/>
            <p:nvPr/>
          </p:nvSpPr>
          <p:spPr>
            <a:xfrm>
              <a:off x="4179349" y="4482412"/>
              <a:ext cx="44274" cy="114520"/>
            </a:xfrm>
            <a:custGeom>
              <a:rect b="b" l="l" r="r" t="t"/>
              <a:pathLst>
                <a:path extrusionOk="0" h="4361" w="1686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2" name="Google Shape;16402;p68"/>
            <p:cNvSpPr/>
            <p:nvPr/>
          </p:nvSpPr>
          <p:spPr>
            <a:xfrm>
              <a:off x="4208760" y="4511955"/>
              <a:ext cx="82456" cy="70639"/>
            </a:xfrm>
            <a:custGeom>
              <a:rect b="b" l="l" r="r" t="t"/>
              <a:pathLst>
                <a:path extrusionOk="0" h="2690" w="314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03" name="Google Shape;16403;p68"/>
          <p:cNvSpPr/>
          <p:nvPr/>
        </p:nvSpPr>
        <p:spPr>
          <a:xfrm>
            <a:off x="3700340" y="1965628"/>
            <a:ext cx="48528" cy="24159"/>
          </a:xfrm>
          <a:custGeom>
            <a:rect b="b" l="l" r="r" t="t"/>
            <a:pathLst>
              <a:path extrusionOk="0" h="920" w="1848">
                <a:moveTo>
                  <a:pt x="700" y="1"/>
                </a:moveTo>
                <a:cubicBezTo>
                  <a:pt x="317" y="1"/>
                  <a:pt x="10" y="307"/>
                  <a:pt x="10" y="690"/>
                </a:cubicBezTo>
                <a:lnTo>
                  <a:pt x="1" y="690"/>
                </a:lnTo>
                <a:cubicBezTo>
                  <a:pt x="1" y="690"/>
                  <a:pt x="700" y="919"/>
                  <a:pt x="1848" y="919"/>
                </a:cubicBezTo>
                <a:lnTo>
                  <a:pt x="1848" y="690"/>
                </a:lnTo>
                <a:cubicBezTo>
                  <a:pt x="1848" y="307"/>
                  <a:pt x="1542" y="1"/>
                  <a:pt x="115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4" name="Google Shape;16404;p68"/>
          <p:cNvSpPr/>
          <p:nvPr/>
        </p:nvSpPr>
        <p:spPr>
          <a:xfrm>
            <a:off x="3700340" y="1965628"/>
            <a:ext cx="33455" cy="21901"/>
          </a:xfrm>
          <a:custGeom>
            <a:rect b="b" l="l" r="r" t="t"/>
            <a:pathLst>
              <a:path extrusionOk="0" h="834" w="1274">
                <a:moveTo>
                  <a:pt x="690" y="1"/>
                </a:moveTo>
                <a:cubicBezTo>
                  <a:pt x="307" y="1"/>
                  <a:pt x="1" y="307"/>
                  <a:pt x="1" y="690"/>
                </a:cubicBezTo>
                <a:cubicBezTo>
                  <a:pt x="221" y="757"/>
                  <a:pt x="460" y="805"/>
                  <a:pt x="690" y="833"/>
                </a:cubicBezTo>
                <a:lnTo>
                  <a:pt x="690" y="690"/>
                </a:lnTo>
                <a:lnTo>
                  <a:pt x="700" y="690"/>
                </a:lnTo>
                <a:cubicBezTo>
                  <a:pt x="700" y="355"/>
                  <a:pt x="939" y="68"/>
                  <a:pt x="1274" y="10"/>
                </a:cubicBezTo>
                <a:cubicBezTo>
                  <a:pt x="1235" y="1"/>
                  <a:pt x="1188" y="1"/>
                  <a:pt x="114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05" name="Google Shape;16405;p68"/>
          <p:cNvGrpSpPr/>
          <p:nvPr/>
        </p:nvGrpSpPr>
        <p:grpSpPr>
          <a:xfrm>
            <a:off x="3573426" y="1965628"/>
            <a:ext cx="302358" cy="374993"/>
            <a:chOff x="3573426" y="1965628"/>
            <a:chExt cx="302358" cy="374993"/>
          </a:xfrm>
        </p:grpSpPr>
        <p:sp>
          <p:nvSpPr>
            <p:cNvPr id="16406" name="Google Shape;16406;p68"/>
            <p:cNvSpPr/>
            <p:nvPr/>
          </p:nvSpPr>
          <p:spPr>
            <a:xfrm>
              <a:off x="3688287" y="2013894"/>
              <a:ext cx="72661" cy="60582"/>
            </a:xfrm>
            <a:custGeom>
              <a:rect b="b" l="l" r="r" t="t"/>
              <a:pathLst>
                <a:path extrusionOk="0" h="2307" w="2767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71" y="632"/>
                    <a:pt x="795" y="670"/>
                  </a:cubicBezTo>
                  <a:lnTo>
                    <a:pt x="259" y="938"/>
                  </a:lnTo>
                  <a:cubicBezTo>
                    <a:pt x="106" y="1015"/>
                    <a:pt x="1" y="1177"/>
                    <a:pt x="1" y="1350"/>
                  </a:cubicBezTo>
                  <a:lnTo>
                    <a:pt x="1" y="2307"/>
                  </a:lnTo>
                  <a:lnTo>
                    <a:pt x="2766" y="2307"/>
                  </a:lnTo>
                  <a:lnTo>
                    <a:pt x="2766" y="1350"/>
                  </a:lnTo>
                  <a:cubicBezTo>
                    <a:pt x="2766" y="1177"/>
                    <a:pt x="2671" y="1015"/>
                    <a:pt x="2508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7" name="Google Shape;16407;p68"/>
            <p:cNvSpPr/>
            <p:nvPr/>
          </p:nvSpPr>
          <p:spPr>
            <a:xfrm>
              <a:off x="3711422" y="2013894"/>
              <a:ext cx="26391" cy="18251"/>
            </a:xfrm>
            <a:custGeom>
              <a:rect b="b" l="l" r="r" t="t"/>
              <a:pathLst>
                <a:path extrusionOk="0" h="695" w="1005">
                  <a:moveTo>
                    <a:pt x="48" y="0"/>
                  </a:moveTo>
                  <a:lnTo>
                    <a:pt x="48" y="460"/>
                  </a:lnTo>
                  <a:cubicBezTo>
                    <a:pt x="38" y="507"/>
                    <a:pt x="29" y="555"/>
                    <a:pt x="0" y="594"/>
                  </a:cubicBezTo>
                  <a:cubicBezTo>
                    <a:pt x="163" y="661"/>
                    <a:pt x="335" y="694"/>
                    <a:pt x="506" y="694"/>
                  </a:cubicBezTo>
                  <a:cubicBezTo>
                    <a:pt x="677" y="694"/>
                    <a:pt x="847" y="661"/>
                    <a:pt x="1005" y="594"/>
                  </a:cubicBezTo>
                  <a:cubicBezTo>
                    <a:pt x="976" y="555"/>
                    <a:pt x="967" y="507"/>
                    <a:pt x="967" y="46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8" name="Google Shape;16408;p68"/>
            <p:cNvSpPr/>
            <p:nvPr/>
          </p:nvSpPr>
          <p:spPr>
            <a:xfrm>
              <a:off x="3688287" y="2032985"/>
              <a:ext cx="72661" cy="41491"/>
            </a:xfrm>
            <a:custGeom>
              <a:rect b="b" l="l" r="r" t="t"/>
              <a:pathLst>
                <a:path extrusionOk="0" h="1580" w="2767">
                  <a:moveTo>
                    <a:pt x="680" y="1"/>
                  </a:moveTo>
                  <a:lnTo>
                    <a:pt x="259" y="211"/>
                  </a:lnTo>
                  <a:cubicBezTo>
                    <a:pt x="106" y="288"/>
                    <a:pt x="1" y="450"/>
                    <a:pt x="1" y="623"/>
                  </a:cubicBezTo>
                  <a:lnTo>
                    <a:pt x="1" y="1580"/>
                  </a:lnTo>
                  <a:lnTo>
                    <a:pt x="2766" y="1580"/>
                  </a:lnTo>
                  <a:lnTo>
                    <a:pt x="2766" y="623"/>
                  </a:lnTo>
                  <a:cubicBezTo>
                    <a:pt x="2766" y="450"/>
                    <a:pt x="2671" y="288"/>
                    <a:pt x="2508" y="211"/>
                  </a:cubicBezTo>
                  <a:lnTo>
                    <a:pt x="2096" y="1"/>
                  </a:lnTo>
                  <a:cubicBezTo>
                    <a:pt x="1910" y="225"/>
                    <a:pt x="1647" y="338"/>
                    <a:pt x="1385" y="338"/>
                  </a:cubicBezTo>
                  <a:cubicBezTo>
                    <a:pt x="1123" y="338"/>
                    <a:pt x="862" y="225"/>
                    <a:pt x="68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9" name="Google Shape;16409;p68"/>
            <p:cNvSpPr/>
            <p:nvPr/>
          </p:nvSpPr>
          <p:spPr>
            <a:xfrm>
              <a:off x="3688287" y="2043804"/>
              <a:ext cx="18119" cy="30672"/>
            </a:xfrm>
            <a:custGeom>
              <a:rect b="b" l="l" r="r" t="t"/>
              <a:pathLst>
                <a:path extrusionOk="0" h="1168" w="690">
                  <a:moveTo>
                    <a:pt x="58" y="0"/>
                  </a:moveTo>
                  <a:cubicBezTo>
                    <a:pt x="20" y="57"/>
                    <a:pt x="1" y="134"/>
                    <a:pt x="1" y="211"/>
                  </a:cubicBezTo>
                  <a:lnTo>
                    <a:pt x="1" y="1168"/>
                  </a:lnTo>
                  <a:lnTo>
                    <a:pt x="690" y="1168"/>
                  </a:lnTo>
                  <a:lnTo>
                    <a:pt x="690" y="708"/>
                  </a:lnTo>
                  <a:cubicBezTo>
                    <a:pt x="690" y="555"/>
                    <a:pt x="623" y="421"/>
                    <a:pt x="508" y="33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0" name="Google Shape;16410;p68"/>
            <p:cNvSpPr/>
            <p:nvPr/>
          </p:nvSpPr>
          <p:spPr>
            <a:xfrm>
              <a:off x="3742829" y="2043804"/>
              <a:ext cx="18119" cy="30672"/>
            </a:xfrm>
            <a:custGeom>
              <a:rect b="b" l="l" r="r" t="t"/>
              <a:pathLst>
                <a:path extrusionOk="0" h="1168" w="690">
                  <a:moveTo>
                    <a:pt x="632" y="0"/>
                  </a:moveTo>
                  <a:lnTo>
                    <a:pt x="182" y="335"/>
                  </a:lnTo>
                  <a:cubicBezTo>
                    <a:pt x="67" y="421"/>
                    <a:pt x="0" y="555"/>
                    <a:pt x="0" y="708"/>
                  </a:cubicBezTo>
                  <a:lnTo>
                    <a:pt x="0" y="1168"/>
                  </a:lnTo>
                  <a:lnTo>
                    <a:pt x="689" y="1168"/>
                  </a:lnTo>
                  <a:lnTo>
                    <a:pt x="689" y="211"/>
                  </a:lnTo>
                  <a:cubicBezTo>
                    <a:pt x="689" y="134"/>
                    <a:pt x="670" y="57"/>
                    <a:pt x="632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1" name="Google Shape;16411;p68"/>
            <p:cNvSpPr/>
            <p:nvPr/>
          </p:nvSpPr>
          <p:spPr>
            <a:xfrm>
              <a:off x="3700340" y="1965628"/>
              <a:ext cx="48528" cy="54306"/>
            </a:xfrm>
            <a:custGeom>
              <a:rect b="b" l="l" r="r" t="t"/>
              <a:pathLst>
                <a:path extrusionOk="0" h="2068" w="1848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6"/>
                    <a:pt x="412" y="2068"/>
                    <a:pt x="929" y="2068"/>
                  </a:cubicBezTo>
                  <a:cubicBezTo>
                    <a:pt x="1436" y="2068"/>
                    <a:pt x="1848" y="1656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2" name="Google Shape;16412;p68"/>
            <p:cNvSpPr/>
            <p:nvPr/>
          </p:nvSpPr>
          <p:spPr>
            <a:xfrm>
              <a:off x="3700156" y="1965628"/>
              <a:ext cx="33639" cy="54621"/>
            </a:xfrm>
            <a:custGeom>
              <a:rect b="b" l="l" r="r" t="t"/>
              <a:pathLst>
                <a:path extrusionOk="0" h="2080" w="1281">
                  <a:moveTo>
                    <a:pt x="697" y="1"/>
                  </a:moveTo>
                  <a:cubicBezTo>
                    <a:pt x="314" y="1"/>
                    <a:pt x="8" y="307"/>
                    <a:pt x="8" y="690"/>
                  </a:cubicBezTo>
                  <a:lnTo>
                    <a:pt x="8" y="1149"/>
                  </a:lnTo>
                  <a:cubicBezTo>
                    <a:pt x="0" y="1683"/>
                    <a:pt x="437" y="2080"/>
                    <a:pt x="929" y="2080"/>
                  </a:cubicBezTo>
                  <a:cubicBezTo>
                    <a:pt x="1045" y="2080"/>
                    <a:pt x="1164" y="2058"/>
                    <a:pt x="1281" y="2010"/>
                  </a:cubicBezTo>
                  <a:cubicBezTo>
                    <a:pt x="927" y="1867"/>
                    <a:pt x="697" y="1522"/>
                    <a:pt x="707" y="1149"/>
                  </a:cubicBezTo>
                  <a:lnTo>
                    <a:pt x="707" y="690"/>
                  </a:lnTo>
                  <a:cubicBezTo>
                    <a:pt x="707" y="355"/>
                    <a:pt x="946" y="68"/>
                    <a:pt x="1281" y="10"/>
                  </a:cubicBezTo>
                  <a:cubicBezTo>
                    <a:pt x="1242" y="1"/>
                    <a:pt x="1195" y="1"/>
                    <a:pt x="1156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3" name="Google Shape;16413;p68"/>
            <p:cNvSpPr/>
            <p:nvPr/>
          </p:nvSpPr>
          <p:spPr>
            <a:xfrm>
              <a:off x="3682247" y="2086502"/>
              <a:ext cx="84741" cy="145060"/>
            </a:xfrm>
            <a:custGeom>
              <a:rect b="b" l="l" r="r" t="t"/>
              <a:pathLst>
                <a:path extrusionOk="0" h="5524" w="3227">
                  <a:moveTo>
                    <a:pt x="1" y="1"/>
                  </a:moveTo>
                  <a:lnTo>
                    <a:pt x="1" y="5523"/>
                  </a:lnTo>
                  <a:lnTo>
                    <a:pt x="3226" y="5523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4" name="Google Shape;16414;p68"/>
            <p:cNvSpPr/>
            <p:nvPr/>
          </p:nvSpPr>
          <p:spPr>
            <a:xfrm>
              <a:off x="3682247" y="2170955"/>
              <a:ext cx="84741" cy="60608"/>
            </a:xfrm>
            <a:custGeom>
              <a:rect b="b" l="l" r="r" t="t"/>
              <a:pathLst>
                <a:path extrusionOk="0" h="2308" w="3227">
                  <a:moveTo>
                    <a:pt x="1" y="1"/>
                  </a:moveTo>
                  <a:lnTo>
                    <a:pt x="1" y="2307"/>
                  </a:lnTo>
                  <a:lnTo>
                    <a:pt x="3226" y="230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5" name="Google Shape;16415;p68"/>
            <p:cNvSpPr/>
            <p:nvPr/>
          </p:nvSpPr>
          <p:spPr>
            <a:xfrm>
              <a:off x="3754882" y="2153124"/>
              <a:ext cx="48292" cy="72635"/>
            </a:xfrm>
            <a:custGeom>
              <a:rect b="b" l="l" r="r" t="t"/>
              <a:pathLst>
                <a:path extrusionOk="0" h="2766" w="1839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6" name="Google Shape;16416;p68"/>
            <p:cNvSpPr/>
            <p:nvPr/>
          </p:nvSpPr>
          <p:spPr>
            <a:xfrm>
              <a:off x="3754646" y="2152862"/>
              <a:ext cx="27415" cy="72898"/>
            </a:xfrm>
            <a:custGeom>
              <a:rect b="b" l="l" r="r" t="t"/>
              <a:pathLst>
                <a:path extrusionOk="0" h="2776" w="1044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59" y="2470"/>
                    <a:pt x="459" y="2699"/>
                  </a:cubicBezTo>
                  <a:lnTo>
                    <a:pt x="459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7" name="Google Shape;16417;p68"/>
            <p:cNvSpPr/>
            <p:nvPr/>
          </p:nvSpPr>
          <p:spPr>
            <a:xfrm>
              <a:off x="3754882" y="2152862"/>
              <a:ext cx="48292" cy="54568"/>
            </a:xfrm>
            <a:custGeom>
              <a:rect b="b" l="l" r="r" t="t"/>
              <a:pathLst>
                <a:path extrusionOk="0" h="2078" w="1839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8" name="Google Shape;16418;p68"/>
            <p:cNvSpPr/>
            <p:nvPr/>
          </p:nvSpPr>
          <p:spPr>
            <a:xfrm>
              <a:off x="3754882" y="2152862"/>
              <a:ext cx="27179" cy="54306"/>
            </a:xfrm>
            <a:custGeom>
              <a:rect b="b" l="l" r="r" t="t"/>
              <a:pathLst>
                <a:path extrusionOk="0" h="2068" w="1035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9" name="Google Shape;16419;p68"/>
            <p:cNvSpPr/>
            <p:nvPr/>
          </p:nvSpPr>
          <p:spPr>
            <a:xfrm>
              <a:off x="3736789" y="2219457"/>
              <a:ext cx="84715" cy="96794"/>
            </a:xfrm>
            <a:custGeom>
              <a:rect b="b" l="l" r="r" t="t"/>
              <a:pathLst>
                <a:path extrusionOk="0" h="3686" w="3226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26" y="3580"/>
                    <a:pt x="3226" y="3456"/>
                  </a:cubicBezTo>
                  <a:lnTo>
                    <a:pt x="3226" y="929"/>
                  </a:lnTo>
                  <a:cubicBezTo>
                    <a:pt x="3226" y="642"/>
                    <a:pt x="305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0" name="Google Shape;16420;p68"/>
            <p:cNvSpPr/>
            <p:nvPr/>
          </p:nvSpPr>
          <p:spPr>
            <a:xfrm>
              <a:off x="3736789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135" y="0"/>
                  </a:moveTo>
                  <a:cubicBezTo>
                    <a:pt x="48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1" name="Google Shape;16421;p68"/>
            <p:cNvSpPr/>
            <p:nvPr/>
          </p:nvSpPr>
          <p:spPr>
            <a:xfrm>
              <a:off x="3803148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555" y="0"/>
                  </a:moveTo>
                  <a:lnTo>
                    <a:pt x="18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2" name="Google Shape;16422;p68"/>
            <p:cNvSpPr/>
            <p:nvPr/>
          </p:nvSpPr>
          <p:spPr>
            <a:xfrm>
              <a:off x="3646061" y="2153124"/>
              <a:ext cx="48292" cy="72635"/>
            </a:xfrm>
            <a:custGeom>
              <a:rect b="b" l="l" r="r" t="t"/>
              <a:pathLst>
                <a:path extrusionOk="0" h="2766" w="1839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3" name="Google Shape;16423;p68"/>
            <p:cNvSpPr/>
            <p:nvPr/>
          </p:nvSpPr>
          <p:spPr>
            <a:xfrm>
              <a:off x="3645824" y="2152862"/>
              <a:ext cx="27415" cy="72898"/>
            </a:xfrm>
            <a:custGeom>
              <a:rect b="b" l="l" r="r" t="t"/>
              <a:pathLst>
                <a:path extrusionOk="0" h="2776" w="1044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60" y="2470"/>
                    <a:pt x="460" y="2699"/>
                  </a:cubicBezTo>
                  <a:lnTo>
                    <a:pt x="460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4" name="Google Shape;16424;p68"/>
            <p:cNvSpPr/>
            <p:nvPr/>
          </p:nvSpPr>
          <p:spPr>
            <a:xfrm>
              <a:off x="3646061" y="2152862"/>
              <a:ext cx="48292" cy="54568"/>
            </a:xfrm>
            <a:custGeom>
              <a:rect b="b" l="l" r="r" t="t"/>
              <a:pathLst>
                <a:path extrusionOk="0" h="2078" w="1839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5" name="Google Shape;16425;p68"/>
            <p:cNvSpPr/>
            <p:nvPr/>
          </p:nvSpPr>
          <p:spPr>
            <a:xfrm>
              <a:off x="3646061" y="2152862"/>
              <a:ext cx="27179" cy="54306"/>
            </a:xfrm>
            <a:custGeom>
              <a:rect b="b" l="l" r="r" t="t"/>
              <a:pathLst>
                <a:path extrusionOk="0" h="2068" w="1035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6" name="Google Shape;16426;p68"/>
            <p:cNvSpPr/>
            <p:nvPr/>
          </p:nvSpPr>
          <p:spPr>
            <a:xfrm>
              <a:off x="3627968" y="2219457"/>
              <a:ext cx="84478" cy="96794"/>
            </a:xfrm>
            <a:custGeom>
              <a:rect b="b" l="l" r="r" t="t"/>
              <a:pathLst>
                <a:path extrusionOk="0" h="3686" w="3217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16" y="3580"/>
                    <a:pt x="3216" y="3456"/>
                  </a:cubicBezTo>
                  <a:lnTo>
                    <a:pt x="3216" y="929"/>
                  </a:lnTo>
                  <a:cubicBezTo>
                    <a:pt x="3216" y="642"/>
                    <a:pt x="304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7" name="Google Shape;16427;p68"/>
            <p:cNvSpPr/>
            <p:nvPr/>
          </p:nvSpPr>
          <p:spPr>
            <a:xfrm>
              <a:off x="3627968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135" y="0"/>
                  </a:moveTo>
                  <a:cubicBezTo>
                    <a:pt x="49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8" name="Google Shape;16428;p68"/>
            <p:cNvSpPr/>
            <p:nvPr/>
          </p:nvSpPr>
          <p:spPr>
            <a:xfrm>
              <a:off x="3694327" y="2233296"/>
              <a:ext cx="18119" cy="82955"/>
            </a:xfrm>
            <a:custGeom>
              <a:rect b="b" l="l" r="r" t="t"/>
              <a:pathLst>
                <a:path extrusionOk="0" h="3159" w="690">
                  <a:moveTo>
                    <a:pt x="555" y="0"/>
                  </a:moveTo>
                  <a:lnTo>
                    <a:pt x="19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9" name="Google Shape;16429;p68"/>
            <p:cNvSpPr/>
            <p:nvPr/>
          </p:nvSpPr>
          <p:spPr>
            <a:xfrm>
              <a:off x="3809162" y="2213417"/>
              <a:ext cx="48528" cy="72661"/>
            </a:xfrm>
            <a:custGeom>
              <a:rect b="b" l="l" r="r" t="t"/>
              <a:pathLst>
                <a:path extrusionOk="0" h="2767" w="1848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0" name="Google Shape;16430;p68"/>
            <p:cNvSpPr/>
            <p:nvPr/>
          </p:nvSpPr>
          <p:spPr>
            <a:xfrm>
              <a:off x="3809162" y="2213417"/>
              <a:ext cx="27179" cy="72661"/>
            </a:xfrm>
            <a:custGeom>
              <a:rect b="b" l="l" r="r" t="t"/>
              <a:pathLst>
                <a:path extrusionOk="0" h="2767" w="1035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1" name="Google Shape;16431;p68"/>
            <p:cNvSpPr/>
            <p:nvPr/>
          </p:nvSpPr>
          <p:spPr>
            <a:xfrm>
              <a:off x="3809162" y="2213417"/>
              <a:ext cx="48528" cy="54332"/>
            </a:xfrm>
            <a:custGeom>
              <a:rect b="b" l="l" r="r" t="t"/>
              <a:pathLst>
                <a:path extrusionOk="0" h="2069" w="1848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2" name="Google Shape;16432;p68"/>
            <p:cNvSpPr/>
            <p:nvPr/>
          </p:nvSpPr>
          <p:spPr>
            <a:xfrm>
              <a:off x="3809162" y="2213417"/>
              <a:ext cx="27442" cy="54069"/>
            </a:xfrm>
            <a:custGeom>
              <a:rect b="b" l="l" r="r" t="t"/>
              <a:pathLst>
                <a:path extrusionOk="0" h="2059" w="1045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699" y="1657"/>
                    <a:pt x="699" y="1446"/>
                  </a:cubicBezTo>
                  <a:lnTo>
                    <a:pt x="699" y="690"/>
                  </a:lnTo>
                  <a:cubicBezTo>
                    <a:pt x="699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3" name="Google Shape;16433;p68"/>
            <p:cNvSpPr/>
            <p:nvPr/>
          </p:nvSpPr>
          <p:spPr>
            <a:xfrm>
              <a:off x="3791331" y="2280039"/>
              <a:ext cx="84452" cy="60319"/>
            </a:xfrm>
            <a:custGeom>
              <a:rect b="b" l="l" r="r" t="t"/>
              <a:pathLst>
                <a:path extrusionOk="0" h="2297" w="3216">
                  <a:moveTo>
                    <a:pt x="1369" y="0"/>
                  </a:moveTo>
                  <a:cubicBezTo>
                    <a:pt x="1216" y="0"/>
                    <a:pt x="1072" y="29"/>
                    <a:pt x="938" y="86"/>
                  </a:cubicBezTo>
                  <a:lnTo>
                    <a:pt x="431" y="287"/>
                  </a:lnTo>
                  <a:cubicBezTo>
                    <a:pt x="173" y="383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192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4" name="Google Shape;16434;p68"/>
            <p:cNvSpPr/>
            <p:nvPr/>
          </p:nvSpPr>
          <p:spPr>
            <a:xfrm>
              <a:off x="3791068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0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5" name="Google Shape;16435;p68"/>
            <p:cNvSpPr/>
            <p:nvPr/>
          </p:nvSpPr>
          <p:spPr>
            <a:xfrm>
              <a:off x="3857664" y="2293589"/>
              <a:ext cx="17883" cy="47032"/>
            </a:xfrm>
            <a:custGeom>
              <a:rect b="b" l="l" r="r" t="t"/>
              <a:pathLst>
                <a:path extrusionOk="0" h="1791" w="681">
                  <a:moveTo>
                    <a:pt x="54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51" y="1791"/>
                  </a:lnTo>
                  <a:cubicBezTo>
                    <a:pt x="585" y="1791"/>
                    <a:pt x="680" y="1685"/>
                    <a:pt x="680" y="1561"/>
                  </a:cubicBezTo>
                  <a:lnTo>
                    <a:pt x="680" y="412"/>
                  </a:lnTo>
                  <a:cubicBezTo>
                    <a:pt x="680" y="269"/>
                    <a:pt x="633" y="125"/>
                    <a:pt x="54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6" name="Google Shape;16436;p68"/>
            <p:cNvSpPr/>
            <p:nvPr/>
          </p:nvSpPr>
          <p:spPr>
            <a:xfrm>
              <a:off x="3700340" y="2213417"/>
              <a:ext cx="48528" cy="72661"/>
            </a:xfrm>
            <a:custGeom>
              <a:rect b="b" l="l" r="r" t="t"/>
              <a:pathLst>
                <a:path extrusionOk="0" h="2767" w="1848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4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7" name="Google Shape;16437;p68"/>
            <p:cNvSpPr/>
            <p:nvPr/>
          </p:nvSpPr>
          <p:spPr>
            <a:xfrm>
              <a:off x="3700340" y="2213417"/>
              <a:ext cx="27179" cy="72661"/>
            </a:xfrm>
            <a:custGeom>
              <a:rect b="b" l="l" r="r" t="t"/>
              <a:pathLst>
                <a:path extrusionOk="0" h="2767" w="1035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8" name="Google Shape;16438;p68"/>
            <p:cNvSpPr/>
            <p:nvPr/>
          </p:nvSpPr>
          <p:spPr>
            <a:xfrm>
              <a:off x="3700340" y="2213417"/>
              <a:ext cx="48528" cy="54332"/>
            </a:xfrm>
            <a:custGeom>
              <a:rect b="b" l="l" r="r" t="t"/>
              <a:pathLst>
                <a:path extrusionOk="0" h="2069" w="1848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9" name="Google Shape;16439;p68"/>
            <p:cNvSpPr/>
            <p:nvPr/>
          </p:nvSpPr>
          <p:spPr>
            <a:xfrm>
              <a:off x="3700340" y="2213417"/>
              <a:ext cx="27442" cy="54069"/>
            </a:xfrm>
            <a:custGeom>
              <a:rect b="b" l="l" r="r" t="t"/>
              <a:pathLst>
                <a:path extrusionOk="0" h="2059" w="1045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0" name="Google Shape;16440;p68"/>
            <p:cNvSpPr/>
            <p:nvPr/>
          </p:nvSpPr>
          <p:spPr>
            <a:xfrm>
              <a:off x="3682247" y="2280039"/>
              <a:ext cx="84741" cy="60319"/>
            </a:xfrm>
            <a:custGeom>
              <a:rect b="b" l="l" r="r" t="t"/>
              <a:pathLst>
                <a:path extrusionOk="0" h="2297" w="3227">
                  <a:moveTo>
                    <a:pt x="1379" y="0"/>
                  </a:moveTo>
                  <a:cubicBezTo>
                    <a:pt x="1226" y="0"/>
                    <a:pt x="1082" y="29"/>
                    <a:pt x="948" y="86"/>
                  </a:cubicBezTo>
                  <a:lnTo>
                    <a:pt x="441" y="287"/>
                  </a:lnTo>
                  <a:cubicBezTo>
                    <a:pt x="173" y="392"/>
                    <a:pt x="1" y="641"/>
                    <a:pt x="1" y="928"/>
                  </a:cubicBezTo>
                  <a:lnTo>
                    <a:pt x="1" y="2067"/>
                  </a:lnTo>
                  <a:cubicBezTo>
                    <a:pt x="1" y="2201"/>
                    <a:pt x="106" y="2297"/>
                    <a:pt x="231" y="2297"/>
                  </a:cubicBezTo>
                  <a:lnTo>
                    <a:pt x="2996" y="2297"/>
                  </a:lnTo>
                  <a:cubicBezTo>
                    <a:pt x="3121" y="2297"/>
                    <a:pt x="3226" y="2201"/>
                    <a:pt x="3226" y="2067"/>
                  </a:cubicBezTo>
                  <a:lnTo>
                    <a:pt x="3226" y="919"/>
                  </a:lnTo>
                  <a:cubicBezTo>
                    <a:pt x="3226" y="641"/>
                    <a:pt x="3054" y="383"/>
                    <a:pt x="2795" y="287"/>
                  </a:cubicBezTo>
                  <a:lnTo>
                    <a:pt x="2279" y="86"/>
                  </a:lnTo>
                  <a:cubicBezTo>
                    <a:pt x="2145" y="29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1" name="Google Shape;16441;p68"/>
            <p:cNvSpPr/>
            <p:nvPr/>
          </p:nvSpPr>
          <p:spPr>
            <a:xfrm>
              <a:off x="3682247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60"/>
                  </a:lnTo>
                  <a:cubicBezTo>
                    <a:pt x="1" y="1685"/>
                    <a:pt x="106" y="1790"/>
                    <a:pt x="231" y="179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2" name="Google Shape;16442;p68"/>
            <p:cNvSpPr/>
            <p:nvPr/>
          </p:nvSpPr>
          <p:spPr>
            <a:xfrm>
              <a:off x="3748842" y="2293589"/>
              <a:ext cx="18146" cy="47032"/>
            </a:xfrm>
            <a:custGeom>
              <a:rect b="b" l="l" r="r" t="t"/>
              <a:pathLst>
                <a:path extrusionOk="0" h="1791" w="691">
                  <a:moveTo>
                    <a:pt x="55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60" y="1791"/>
                  </a:lnTo>
                  <a:cubicBezTo>
                    <a:pt x="585" y="1791"/>
                    <a:pt x="690" y="1685"/>
                    <a:pt x="690" y="1561"/>
                  </a:cubicBezTo>
                  <a:lnTo>
                    <a:pt x="690" y="412"/>
                  </a:lnTo>
                  <a:cubicBezTo>
                    <a:pt x="690" y="269"/>
                    <a:pt x="642" y="125"/>
                    <a:pt x="55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3" name="Google Shape;16443;p68"/>
            <p:cNvSpPr/>
            <p:nvPr/>
          </p:nvSpPr>
          <p:spPr>
            <a:xfrm>
              <a:off x="3591519" y="2213417"/>
              <a:ext cx="48555" cy="72661"/>
            </a:xfrm>
            <a:custGeom>
              <a:rect b="b" l="l" r="r" t="t"/>
              <a:pathLst>
                <a:path extrusionOk="0" h="2767" w="1849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4" name="Google Shape;16444;p68"/>
            <p:cNvSpPr/>
            <p:nvPr/>
          </p:nvSpPr>
          <p:spPr>
            <a:xfrm>
              <a:off x="3591519" y="2213417"/>
              <a:ext cx="27179" cy="72661"/>
            </a:xfrm>
            <a:custGeom>
              <a:rect b="b" l="l" r="r" t="t"/>
              <a:pathLst>
                <a:path extrusionOk="0" h="2767" w="1035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20" y="1676"/>
                    <a:pt x="97" y="1896"/>
                    <a:pt x="231" y="2078"/>
                  </a:cubicBezTo>
                  <a:cubicBezTo>
                    <a:pt x="38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9" y="2767"/>
                  </a:lnTo>
                  <a:lnTo>
                    <a:pt x="929" y="2700"/>
                  </a:lnTo>
                  <a:cubicBezTo>
                    <a:pt x="929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5" name="Google Shape;16445;p68"/>
            <p:cNvSpPr/>
            <p:nvPr/>
          </p:nvSpPr>
          <p:spPr>
            <a:xfrm>
              <a:off x="3591519" y="2213417"/>
              <a:ext cx="48555" cy="54332"/>
            </a:xfrm>
            <a:custGeom>
              <a:rect b="b" l="l" r="r" t="t"/>
              <a:pathLst>
                <a:path extrusionOk="0" h="2069" w="1849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7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6" name="Google Shape;16446;p68"/>
            <p:cNvSpPr/>
            <p:nvPr/>
          </p:nvSpPr>
          <p:spPr>
            <a:xfrm>
              <a:off x="3591519" y="2213417"/>
              <a:ext cx="27442" cy="54069"/>
            </a:xfrm>
            <a:custGeom>
              <a:rect b="b" l="l" r="r" t="t"/>
              <a:pathLst>
                <a:path extrusionOk="0" h="2059" w="1045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6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7" name="Google Shape;16447;p68"/>
            <p:cNvSpPr/>
            <p:nvPr/>
          </p:nvSpPr>
          <p:spPr>
            <a:xfrm>
              <a:off x="3573688" y="2280039"/>
              <a:ext cx="84478" cy="60319"/>
            </a:xfrm>
            <a:custGeom>
              <a:rect b="b" l="l" r="r" t="t"/>
              <a:pathLst>
                <a:path extrusionOk="0" h="2297" w="3217">
                  <a:moveTo>
                    <a:pt x="1369" y="0"/>
                  </a:moveTo>
                  <a:cubicBezTo>
                    <a:pt x="1225" y="0"/>
                    <a:pt x="1082" y="29"/>
                    <a:pt x="948" y="86"/>
                  </a:cubicBezTo>
                  <a:lnTo>
                    <a:pt x="431" y="287"/>
                  </a:lnTo>
                  <a:cubicBezTo>
                    <a:pt x="173" y="392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201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8" name="Google Shape;16448;p68"/>
            <p:cNvSpPr/>
            <p:nvPr/>
          </p:nvSpPr>
          <p:spPr>
            <a:xfrm>
              <a:off x="3573426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1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9" name="Google Shape;16449;p68"/>
            <p:cNvSpPr/>
            <p:nvPr/>
          </p:nvSpPr>
          <p:spPr>
            <a:xfrm>
              <a:off x="3640047" y="2293353"/>
              <a:ext cx="18119" cy="47005"/>
            </a:xfrm>
            <a:custGeom>
              <a:rect b="b" l="l" r="r" t="t"/>
              <a:pathLst>
                <a:path extrusionOk="0" h="1790" w="690">
                  <a:moveTo>
                    <a:pt x="555" y="0"/>
                  </a:moveTo>
                  <a:lnTo>
                    <a:pt x="182" y="287"/>
                  </a:lnTo>
                  <a:cubicBezTo>
                    <a:pt x="67" y="374"/>
                    <a:pt x="0" y="508"/>
                    <a:pt x="0" y="651"/>
                  </a:cubicBezTo>
                  <a:lnTo>
                    <a:pt x="0" y="1790"/>
                  </a:lnTo>
                  <a:lnTo>
                    <a:pt x="459" y="1790"/>
                  </a:lnTo>
                  <a:cubicBezTo>
                    <a:pt x="584" y="1790"/>
                    <a:pt x="689" y="1685"/>
                    <a:pt x="689" y="1560"/>
                  </a:cubicBezTo>
                  <a:lnTo>
                    <a:pt x="689" y="412"/>
                  </a:lnTo>
                  <a:cubicBezTo>
                    <a:pt x="689" y="268"/>
                    <a:pt x="641" y="125"/>
                    <a:pt x="55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0" name="Google Shape;16450;p68"/>
            <p:cNvSpPr/>
            <p:nvPr/>
          </p:nvSpPr>
          <p:spPr>
            <a:xfrm>
              <a:off x="3666228" y="2068409"/>
              <a:ext cx="117041" cy="24159"/>
            </a:xfrm>
            <a:custGeom>
              <a:rect b="b" l="l" r="r" t="t"/>
              <a:pathLst>
                <a:path extrusionOk="0" h="920" w="4457">
                  <a:moveTo>
                    <a:pt x="215" y="0"/>
                  </a:moveTo>
                  <a:cubicBezTo>
                    <a:pt x="79" y="0"/>
                    <a:pt x="0" y="148"/>
                    <a:pt x="65" y="259"/>
                  </a:cubicBezTo>
                  <a:lnTo>
                    <a:pt x="324" y="795"/>
                  </a:lnTo>
                  <a:cubicBezTo>
                    <a:pt x="362" y="872"/>
                    <a:pt x="439" y="920"/>
                    <a:pt x="534" y="920"/>
                  </a:cubicBezTo>
                  <a:lnTo>
                    <a:pt x="3922" y="920"/>
                  </a:lnTo>
                  <a:cubicBezTo>
                    <a:pt x="4008" y="920"/>
                    <a:pt x="4094" y="872"/>
                    <a:pt x="4133" y="795"/>
                  </a:cubicBezTo>
                  <a:lnTo>
                    <a:pt x="4401" y="259"/>
                  </a:lnTo>
                  <a:cubicBezTo>
                    <a:pt x="4456" y="148"/>
                    <a:pt x="4377" y="0"/>
                    <a:pt x="4250" y="0"/>
                  </a:cubicBezTo>
                  <a:cubicBezTo>
                    <a:pt x="4246" y="0"/>
                    <a:pt x="4242" y="1"/>
                    <a:pt x="4238" y="1"/>
                  </a:cubicBezTo>
                  <a:lnTo>
                    <a:pt x="228" y="1"/>
                  </a:lnTo>
                  <a:cubicBezTo>
                    <a:pt x="224" y="1"/>
                    <a:pt x="219" y="0"/>
                    <a:pt x="215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1" name="Google Shape;16451;p68"/>
            <p:cNvSpPr/>
            <p:nvPr/>
          </p:nvSpPr>
          <p:spPr>
            <a:xfrm>
              <a:off x="3706380" y="2110635"/>
              <a:ext cx="36475" cy="18119"/>
            </a:xfrm>
            <a:custGeom>
              <a:rect b="b" l="l" r="r" t="t"/>
              <a:pathLst>
                <a:path extrusionOk="0" h="690" w="1389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460"/>
                  </a:lnTo>
                  <a:cubicBezTo>
                    <a:pt x="1" y="585"/>
                    <a:pt x="106" y="690"/>
                    <a:pt x="230" y="690"/>
                  </a:cubicBezTo>
                  <a:lnTo>
                    <a:pt x="1159" y="690"/>
                  </a:lnTo>
                  <a:cubicBezTo>
                    <a:pt x="1283" y="690"/>
                    <a:pt x="1388" y="585"/>
                    <a:pt x="1388" y="460"/>
                  </a:cubicBezTo>
                  <a:lnTo>
                    <a:pt x="1388" y="230"/>
                  </a:lnTo>
                  <a:cubicBezTo>
                    <a:pt x="1388" y="106"/>
                    <a:pt x="1283" y="1"/>
                    <a:pt x="115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2" name="Google Shape;16452;p68"/>
            <p:cNvSpPr/>
            <p:nvPr/>
          </p:nvSpPr>
          <p:spPr>
            <a:xfrm>
              <a:off x="3682247" y="2080489"/>
              <a:ext cx="84741" cy="12080"/>
            </a:xfrm>
            <a:custGeom>
              <a:rect b="b" l="l" r="r" t="t"/>
              <a:pathLst>
                <a:path extrusionOk="0" h="460" w="3227">
                  <a:moveTo>
                    <a:pt x="231" y="0"/>
                  </a:moveTo>
                  <a:cubicBezTo>
                    <a:pt x="106" y="0"/>
                    <a:pt x="1" y="96"/>
                    <a:pt x="1" y="230"/>
                  </a:cubicBezTo>
                  <a:lnTo>
                    <a:pt x="1" y="460"/>
                  </a:lnTo>
                  <a:lnTo>
                    <a:pt x="3226" y="460"/>
                  </a:lnTo>
                  <a:lnTo>
                    <a:pt x="3226" y="230"/>
                  </a:lnTo>
                  <a:cubicBezTo>
                    <a:pt x="3226" y="96"/>
                    <a:pt x="3121" y="0"/>
                    <a:pt x="299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53" name="Google Shape;16453;p68"/>
          <p:cNvGrpSpPr/>
          <p:nvPr/>
        </p:nvGrpSpPr>
        <p:grpSpPr>
          <a:xfrm>
            <a:off x="3513632" y="2908572"/>
            <a:ext cx="355876" cy="331007"/>
            <a:chOff x="3513632" y="2908572"/>
            <a:chExt cx="355876" cy="331007"/>
          </a:xfrm>
        </p:grpSpPr>
        <p:sp>
          <p:nvSpPr>
            <p:cNvPr id="16454" name="Google Shape;16454;p68"/>
            <p:cNvSpPr/>
            <p:nvPr/>
          </p:nvSpPr>
          <p:spPr>
            <a:xfrm>
              <a:off x="3576944" y="2916870"/>
              <a:ext cx="187024" cy="322709"/>
            </a:xfrm>
            <a:custGeom>
              <a:rect b="b" l="l" r="r" t="t"/>
              <a:pathLst>
                <a:path extrusionOk="0" h="12289" w="7122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11437"/>
                  </a:lnTo>
                  <a:cubicBezTo>
                    <a:pt x="1" y="11905"/>
                    <a:pt x="384" y="12288"/>
                    <a:pt x="843" y="12288"/>
                  </a:cubicBezTo>
                  <a:lnTo>
                    <a:pt x="6269" y="12288"/>
                  </a:lnTo>
                  <a:cubicBezTo>
                    <a:pt x="6738" y="12288"/>
                    <a:pt x="7121" y="11905"/>
                    <a:pt x="7121" y="11437"/>
                  </a:cubicBez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5" name="Google Shape;16455;p68"/>
            <p:cNvSpPr/>
            <p:nvPr/>
          </p:nvSpPr>
          <p:spPr>
            <a:xfrm>
              <a:off x="3725734" y="2916870"/>
              <a:ext cx="38235" cy="322709"/>
            </a:xfrm>
            <a:custGeom>
              <a:rect b="b" l="l" r="r" t="t"/>
              <a:pathLst>
                <a:path extrusionOk="0" h="12289" w="1456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11437"/>
                  </a:lnTo>
                  <a:cubicBezTo>
                    <a:pt x="843" y="11905"/>
                    <a:pt x="469" y="12288"/>
                    <a:pt x="1" y="12288"/>
                  </a:cubicBezTo>
                  <a:lnTo>
                    <a:pt x="603" y="12288"/>
                  </a:lnTo>
                  <a:cubicBezTo>
                    <a:pt x="1072" y="12288"/>
                    <a:pt x="1455" y="11905"/>
                    <a:pt x="1455" y="11437"/>
                  </a:cubicBez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6" name="Google Shape;16456;p68"/>
            <p:cNvSpPr/>
            <p:nvPr/>
          </p:nvSpPr>
          <p:spPr>
            <a:xfrm>
              <a:off x="3576944" y="2916870"/>
              <a:ext cx="187024" cy="53544"/>
            </a:xfrm>
            <a:custGeom>
              <a:rect b="b" l="l" r="r" t="t"/>
              <a:pathLst>
                <a:path extrusionOk="0" h="2039" w="7122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2039"/>
                  </a:lnTo>
                  <a:lnTo>
                    <a:pt x="7121" y="2039"/>
                  </a:ln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7" name="Google Shape;16457;p68"/>
            <p:cNvSpPr/>
            <p:nvPr/>
          </p:nvSpPr>
          <p:spPr>
            <a:xfrm>
              <a:off x="3725734" y="2916870"/>
              <a:ext cx="38235" cy="53544"/>
            </a:xfrm>
            <a:custGeom>
              <a:rect b="b" l="l" r="r" t="t"/>
              <a:pathLst>
                <a:path extrusionOk="0" h="2039" w="1456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2039"/>
                  </a:lnTo>
                  <a:lnTo>
                    <a:pt x="1455" y="2039"/>
                  </a:ln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8" name="Google Shape;16458;p68"/>
            <p:cNvSpPr/>
            <p:nvPr/>
          </p:nvSpPr>
          <p:spPr>
            <a:xfrm>
              <a:off x="3576944" y="3186009"/>
              <a:ext cx="187024" cy="53570"/>
            </a:xfrm>
            <a:custGeom>
              <a:rect b="b" l="l" r="r" t="t"/>
              <a:pathLst>
                <a:path extrusionOk="0" h="2040" w="7122">
                  <a:moveTo>
                    <a:pt x="1" y="1"/>
                  </a:moveTo>
                  <a:lnTo>
                    <a:pt x="1" y="1197"/>
                  </a:lnTo>
                  <a:cubicBezTo>
                    <a:pt x="1" y="1666"/>
                    <a:pt x="384" y="2039"/>
                    <a:pt x="843" y="2039"/>
                  </a:cubicBezTo>
                  <a:lnTo>
                    <a:pt x="6269" y="2039"/>
                  </a:lnTo>
                  <a:cubicBezTo>
                    <a:pt x="6738" y="2039"/>
                    <a:pt x="7121" y="1666"/>
                    <a:pt x="7121" y="1197"/>
                  </a:cubicBezTo>
                  <a:lnTo>
                    <a:pt x="7121" y="1"/>
                  </a:ln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9" name="Google Shape;16459;p68"/>
            <p:cNvSpPr/>
            <p:nvPr/>
          </p:nvSpPr>
          <p:spPr>
            <a:xfrm>
              <a:off x="3725734" y="3186009"/>
              <a:ext cx="37972" cy="53570"/>
            </a:xfrm>
            <a:custGeom>
              <a:rect b="b" l="l" r="r" t="t"/>
              <a:pathLst>
                <a:path extrusionOk="0" h="2040" w="1446">
                  <a:moveTo>
                    <a:pt x="833" y="1"/>
                  </a:moveTo>
                  <a:lnTo>
                    <a:pt x="843" y="1197"/>
                  </a:lnTo>
                  <a:cubicBezTo>
                    <a:pt x="843" y="1656"/>
                    <a:pt x="469" y="2039"/>
                    <a:pt x="1" y="2039"/>
                  </a:cubicBezTo>
                  <a:lnTo>
                    <a:pt x="603" y="2039"/>
                  </a:lnTo>
                  <a:cubicBezTo>
                    <a:pt x="1034" y="2039"/>
                    <a:pt x="1398" y="1714"/>
                    <a:pt x="1446" y="1283"/>
                  </a:cubicBezTo>
                  <a:cubicBezTo>
                    <a:pt x="1446" y="1255"/>
                    <a:pt x="1446" y="1226"/>
                    <a:pt x="1446" y="1197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0" name="Google Shape;16460;p68"/>
            <p:cNvSpPr/>
            <p:nvPr/>
          </p:nvSpPr>
          <p:spPr>
            <a:xfrm>
              <a:off x="3664653" y="3010854"/>
              <a:ext cx="204854" cy="134215"/>
            </a:xfrm>
            <a:custGeom>
              <a:rect b="b" l="l" r="r" t="t"/>
              <a:pathLst>
                <a:path extrusionOk="0" h="5111" w="7801">
                  <a:moveTo>
                    <a:pt x="42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4699"/>
                  </a:lnTo>
                  <a:cubicBezTo>
                    <a:pt x="1" y="4929"/>
                    <a:pt x="183" y="5111"/>
                    <a:pt x="422" y="5111"/>
                  </a:cubicBezTo>
                  <a:lnTo>
                    <a:pt x="7380" y="5111"/>
                  </a:lnTo>
                  <a:cubicBezTo>
                    <a:pt x="7609" y="5111"/>
                    <a:pt x="7801" y="4929"/>
                    <a:pt x="7801" y="4699"/>
                  </a:cubicBezTo>
                  <a:lnTo>
                    <a:pt x="7801" y="412"/>
                  </a:lnTo>
                  <a:cubicBezTo>
                    <a:pt x="7801" y="182"/>
                    <a:pt x="7609" y="0"/>
                    <a:pt x="738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1" name="Google Shape;16461;p68"/>
            <p:cNvSpPr/>
            <p:nvPr/>
          </p:nvSpPr>
          <p:spPr>
            <a:xfrm>
              <a:off x="3843352" y="3010854"/>
              <a:ext cx="26155" cy="134215"/>
            </a:xfrm>
            <a:custGeom>
              <a:rect b="b" l="l" r="r" t="t"/>
              <a:pathLst>
                <a:path extrusionOk="0" h="5111" w="996">
                  <a:moveTo>
                    <a:pt x="0" y="0"/>
                  </a:moveTo>
                  <a:cubicBezTo>
                    <a:pt x="230" y="0"/>
                    <a:pt x="412" y="182"/>
                    <a:pt x="412" y="412"/>
                  </a:cubicBezTo>
                  <a:lnTo>
                    <a:pt x="412" y="4699"/>
                  </a:lnTo>
                  <a:cubicBezTo>
                    <a:pt x="412" y="4929"/>
                    <a:pt x="230" y="5111"/>
                    <a:pt x="0" y="5111"/>
                  </a:cubicBezTo>
                  <a:lnTo>
                    <a:pt x="575" y="5111"/>
                  </a:lnTo>
                  <a:cubicBezTo>
                    <a:pt x="804" y="5111"/>
                    <a:pt x="996" y="4929"/>
                    <a:pt x="996" y="4699"/>
                  </a:cubicBezTo>
                  <a:lnTo>
                    <a:pt x="996" y="412"/>
                  </a:lnTo>
                  <a:cubicBezTo>
                    <a:pt x="996" y="182"/>
                    <a:pt x="804" y="0"/>
                    <a:pt x="57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2" name="Google Shape;16462;p68"/>
            <p:cNvSpPr/>
            <p:nvPr/>
          </p:nvSpPr>
          <p:spPr>
            <a:xfrm>
              <a:off x="3768958" y="3033228"/>
              <a:ext cx="55067" cy="47163"/>
            </a:xfrm>
            <a:custGeom>
              <a:rect b="b" l="l" r="r" t="t"/>
              <a:pathLst>
                <a:path extrusionOk="0" h="1796" w="2097">
                  <a:moveTo>
                    <a:pt x="1206" y="0"/>
                  </a:moveTo>
                  <a:cubicBezTo>
                    <a:pt x="403" y="0"/>
                    <a:pt x="1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4" y="1795"/>
                    <a:pt x="2096" y="1437"/>
                    <a:pt x="2096" y="900"/>
                  </a:cubicBezTo>
                  <a:cubicBezTo>
                    <a:pt x="2096" y="402"/>
                    <a:pt x="1695" y="0"/>
                    <a:pt x="1206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3" name="Google Shape;16463;p68"/>
            <p:cNvSpPr/>
            <p:nvPr/>
          </p:nvSpPr>
          <p:spPr>
            <a:xfrm>
              <a:off x="3793589" y="3033228"/>
              <a:ext cx="55067" cy="47163"/>
            </a:xfrm>
            <a:custGeom>
              <a:rect b="b" l="l" r="r" t="t"/>
              <a:pathLst>
                <a:path extrusionOk="0" h="1796" w="2097">
                  <a:moveTo>
                    <a:pt x="1197" y="0"/>
                  </a:moveTo>
                  <a:cubicBezTo>
                    <a:pt x="393" y="0"/>
                    <a:pt x="0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3" y="1795"/>
                    <a:pt x="2096" y="1437"/>
                    <a:pt x="2096" y="900"/>
                  </a:cubicBezTo>
                  <a:cubicBezTo>
                    <a:pt x="2096" y="402"/>
                    <a:pt x="1694" y="0"/>
                    <a:pt x="1197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4" name="Google Shape;16464;p68"/>
            <p:cNvSpPr/>
            <p:nvPr/>
          </p:nvSpPr>
          <p:spPr>
            <a:xfrm>
              <a:off x="3688024" y="3034462"/>
              <a:ext cx="65624" cy="44511"/>
            </a:xfrm>
            <a:custGeom>
              <a:rect b="b" l="l" r="r" t="t"/>
              <a:pathLst>
                <a:path extrusionOk="0" h="1695" w="2499">
                  <a:moveTo>
                    <a:pt x="422" y="1"/>
                  </a:moveTo>
                  <a:cubicBezTo>
                    <a:pt x="183" y="1"/>
                    <a:pt x="1" y="192"/>
                    <a:pt x="1" y="422"/>
                  </a:cubicBezTo>
                  <a:lnTo>
                    <a:pt x="1" y="1283"/>
                  </a:lnTo>
                  <a:cubicBezTo>
                    <a:pt x="1" y="1513"/>
                    <a:pt x="183" y="1695"/>
                    <a:pt x="422" y="1695"/>
                  </a:cubicBezTo>
                  <a:lnTo>
                    <a:pt x="2078" y="1695"/>
                  </a:lnTo>
                  <a:cubicBezTo>
                    <a:pt x="2307" y="1695"/>
                    <a:pt x="2499" y="1513"/>
                    <a:pt x="2499" y="1283"/>
                  </a:cubicBezTo>
                  <a:lnTo>
                    <a:pt x="2499" y="422"/>
                  </a:lnTo>
                  <a:cubicBezTo>
                    <a:pt x="2499" y="192"/>
                    <a:pt x="2307" y="1"/>
                    <a:pt x="2078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5" name="Google Shape;16465;p68"/>
            <p:cNvSpPr/>
            <p:nvPr/>
          </p:nvSpPr>
          <p:spPr>
            <a:xfrm>
              <a:off x="3684768" y="3089004"/>
              <a:ext cx="166646" cy="29437"/>
            </a:xfrm>
            <a:custGeom>
              <a:rect b="b" l="l" r="r" t="t"/>
              <a:pathLst>
                <a:path extrusionOk="0" h="1121" w="6346">
                  <a:moveTo>
                    <a:pt x="412" y="1"/>
                  </a:moveTo>
                  <a:cubicBezTo>
                    <a:pt x="182" y="1"/>
                    <a:pt x="1" y="192"/>
                    <a:pt x="1" y="422"/>
                  </a:cubicBezTo>
                  <a:lnTo>
                    <a:pt x="1" y="699"/>
                  </a:lnTo>
                  <a:cubicBezTo>
                    <a:pt x="1" y="929"/>
                    <a:pt x="182" y="1120"/>
                    <a:pt x="412" y="1120"/>
                  </a:cubicBezTo>
                  <a:lnTo>
                    <a:pt x="5925" y="1120"/>
                  </a:lnTo>
                  <a:cubicBezTo>
                    <a:pt x="6154" y="1120"/>
                    <a:pt x="6346" y="929"/>
                    <a:pt x="6346" y="699"/>
                  </a:cubicBezTo>
                  <a:lnTo>
                    <a:pt x="6346" y="422"/>
                  </a:lnTo>
                  <a:cubicBezTo>
                    <a:pt x="6346" y="192"/>
                    <a:pt x="6154" y="1"/>
                    <a:pt x="59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6" name="Google Shape;16466;p68"/>
            <p:cNvSpPr/>
            <p:nvPr/>
          </p:nvSpPr>
          <p:spPr>
            <a:xfrm>
              <a:off x="3664653" y="2993628"/>
              <a:ext cx="10084" cy="169036"/>
            </a:xfrm>
            <a:custGeom>
              <a:rect b="b" l="l" r="r" t="t"/>
              <a:pathLst>
                <a:path extrusionOk="0" h="6437" w="384">
                  <a:moveTo>
                    <a:pt x="192" y="1"/>
                  </a:moveTo>
                  <a:cubicBezTo>
                    <a:pt x="97" y="1"/>
                    <a:pt x="1" y="63"/>
                    <a:pt x="1" y="187"/>
                  </a:cubicBezTo>
                  <a:lnTo>
                    <a:pt x="1" y="6245"/>
                  </a:lnTo>
                  <a:cubicBezTo>
                    <a:pt x="1" y="6351"/>
                    <a:pt x="87" y="6437"/>
                    <a:pt x="192" y="6437"/>
                  </a:cubicBezTo>
                  <a:cubicBezTo>
                    <a:pt x="298" y="6437"/>
                    <a:pt x="384" y="6351"/>
                    <a:pt x="384" y="6245"/>
                  </a:cubicBezTo>
                  <a:lnTo>
                    <a:pt x="384" y="187"/>
                  </a:lnTo>
                  <a:cubicBezTo>
                    <a:pt x="384" y="63"/>
                    <a:pt x="288" y="1"/>
                    <a:pt x="192" y="1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7" name="Google Shape;16467;p68"/>
            <p:cNvSpPr/>
            <p:nvPr/>
          </p:nvSpPr>
          <p:spPr>
            <a:xfrm>
              <a:off x="3513632" y="2908572"/>
              <a:ext cx="114126" cy="97687"/>
            </a:xfrm>
            <a:custGeom>
              <a:rect b="b" l="l" r="r" t="t"/>
              <a:pathLst>
                <a:path extrusionOk="0" h="3720" w="4346">
                  <a:moveTo>
                    <a:pt x="2488" y="0"/>
                  </a:moveTo>
                  <a:cubicBezTo>
                    <a:pt x="833" y="0"/>
                    <a:pt x="0" y="2000"/>
                    <a:pt x="1168" y="3168"/>
                  </a:cubicBezTo>
                  <a:cubicBezTo>
                    <a:pt x="1549" y="3549"/>
                    <a:pt x="2016" y="3720"/>
                    <a:pt x="2474" y="3720"/>
                  </a:cubicBezTo>
                  <a:cubicBezTo>
                    <a:pt x="3431" y="3720"/>
                    <a:pt x="4345" y="2976"/>
                    <a:pt x="4345" y="1857"/>
                  </a:cubicBezTo>
                  <a:cubicBezTo>
                    <a:pt x="4345" y="833"/>
                    <a:pt x="3512" y="0"/>
                    <a:pt x="248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8" name="Google Shape;16468;p68"/>
            <p:cNvSpPr/>
            <p:nvPr/>
          </p:nvSpPr>
          <p:spPr>
            <a:xfrm>
              <a:off x="3571167" y="2908572"/>
              <a:ext cx="58586" cy="97661"/>
            </a:xfrm>
            <a:custGeom>
              <a:rect b="b" l="l" r="r" t="t"/>
              <a:pathLst>
                <a:path extrusionOk="0" h="3719" w="2231">
                  <a:moveTo>
                    <a:pt x="297" y="0"/>
                  </a:moveTo>
                  <a:cubicBezTo>
                    <a:pt x="202" y="0"/>
                    <a:pt x="96" y="10"/>
                    <a:pt x="1" y="19"/>
                  </a:cubicBezTo>
                  <a:cubicBezTo>
                    <a:pt x="910" y="163"/>
                    <a:pt x="1570" y="948"/>
                    <a:pt x="1570" y="1857"/>
                  </a:cubicBezTo>
                  <a:cubicBezTo>
                    <a:pt x="1570" y="2776"/>
                    <a:pt x="910" y="3551"/>
                    <a:pt x="1" y="3694"/>
                  </a:cubicBezTo>
                  <a:cubicBezTo>
                    <a:pt x="100" y="3710"/>
                    <a:pt x="199" y="3718"/>
                    <a:pt x="297" y="3718"/>
                  </a:cubicBezTo>
                  <a:cubicBezTo>
                    <a:pt x="1248" y="3718"/>
                    <a:pt x="2066" y="2981"/>
                    <a:pt x="2145" y="2000"/>
                  </a:cubicBezTo>
                  <a:cubicBezTo>
                    <a:pt x="2231" y="929"/>
                    <a:pt x="1379" y="0"/>
                    <a:pt x="29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9" name="Google Shape;16469;p68"/>
            <p:cNvSpPr/>
            <p:nvPr/>
          </p:nvSpPr>
          <p:spPr>
            <a:xfrm>
              <a:off x="3557486" y="2942237"/>
              <a:ext cx="42672" cy="30199"/>
            </a:xfrm>
            <a:custGeom>
              <a:rect b="b" l="l" r="r" t="t"/>
              <a:pathLst>
                <a:path extrusionOk="0" h="1150" w="1625">
                  <a:moveTo>
                    <a:pt x="1360" y="0"/>
                  </a:moveTo>
                  <a:cubicBezTo>
                    <a:pt x="1317" y="0"/>
                    <a:pt x="1271" y="17"/>
                    <a:pt x="1230" y="58"/>
                  </a:cubicBezTo>
                  <a:lnTo>
                    <a:pt x="665" y="671"/>
                  </a:lnTo>
                  <a:lnTo>
                    <a:pt x="417" y="355"/>
                  </a:lnTo>
                  <a:cubicBezTo>
                    <a:pt x="373" y="301"/>
                    <a:pt x="320" y="279"/>
                    <a:pt x="269" y="279"/>
                  </a:cubicBezTo>
                  <a:cubicBezTo>
                    <a:pt x="128" y="279"/>
                    <a:pt x="1" y="447"/>
                    <a:pt x="120" y="594"/>
                  </a:cubicBezTo>
                  <a:lnTo>
                    <a:pt x="503" y="1082"/>
                  </a:lnTo>
                  <a:cubicBezTo>
                    <a:pt x="541" y="1120"/>
                    <a:pt x="589" y="1149"/>
                    <a:pt x="646" y="1149"/>
                  </a:cubicBezTo>
                  <a:lnTo>
                    <a:pt x="656" y="1149"/>
                  </a:lnTo>
                  <a:cubicBezTo>
                    <a:pt x="704" y="1149"/>
                    <a:pt x="761" y="1130"/>
                    <a:pt x="790" y="1092"/>
                  </a:cubicBezTo>
                  <a:lnTo>
                    <a:pt x="1508" y="317"/>
                  </a:lnTo>
                  <a:cubicBezTo>
                    <a:pt x="1624" y="178"/>
                    <a:pt x="1502" y="0"/>
                    <a:pt x="136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70" name="Google Shape;16470;p68"/>
          <p:cNvGrpSpPr/>
          <p:nvPr/>
        </p:nvGrpSpPr>
        <p:grpSpPr>
          <a:xfrm>
            <a:off x="2694083" y="2888430"/>
            <a:ext cx="235762" cy="374756"/>
            <a:chOff x="2694083" y="2888430"/>
            <a:chExt cx="235762" cy="374756"/>
          </a:xfrm>
        </p:grpSpPr>
        <p:sp>
          <p:nvSpPr>
            <p:cNvPr id="16471" name="Google Shape;16471;p68"/>
            <p:cNvSpPr/>
            <p:nvPr/>
          </p:nvSpPr>
          <p:spPr>
            <a:xfrm>
              <a:off x="2808682" y="2888430"/>
              <a:ext cx="30173" cy="36002"/>
            </a:xfrm>
            <a:custGeom>
              <a:rect b="b" l="l" r="r" t="t"/>
              <a:pathLst>
                <a:path extrusionOk="0" h="1371" w="1149">
                  <a:moveTo>
                    <a:pt x="145" y="1"/>
                  </a:moveTo>
                  <a:cubicBezTo>
                    <a:pt x="66" y="1"/>
                    <a:pt x="0" y="56"/>
                    <a:pt x="0" y="136"/>
                  </a:cubicBezTo>
                  <a:lnTo>
                    <a:pt x="0" y="1131"/>
                  </a:lnTo>
                  <a:lnTo>
                    <a:pt x="1149" y="1370"/>
                  </a:lnTo>
                  <a:cubicBezTo>
                    <a:pt x="1149" y="308"/>
                    <a:pt x="479" y="59"/>
                    <a:pt x="163" y="2"/>
                  </a:cubicBezTo>
                  <a:cubicBezTo>
                    <a:pt x="157" y="1"/>
                    <a:pt x="151" y="1"/>
                    <a:pt x="14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2" name="Google Shape;16472;p68"/>
            <p:cNvSpPr/>
            <p:nvPr/>
          </p:nvSpPr>
          <p:spPr>
            <a:xfrm>
              <a:off x="2784549" y="2912091"/>
              <a:ext cx="139257" cy="266408"/>
            </a:xfrm>
            <a:custGeom>
              <a:rect b="b" l="l" r="r" t="t"/>
              <a:pathLst>
                <a:path extrusionOk="0" h="10145" w="5303">
                  <a:moveTo>
                    <a:pt x="422" y="0"/>
                  </a:moveTo>
                  <a:cubicBezTo>
                    <a:pt x="307" y="0"/>
                    <a:pt x="211" y="77"/>
                    <a:pt x="192" y="192"/>
                  </a:cubicBezTo>
                  <a:lnTo>
                    <a:pt x="1" y="1158"/>
                  </a:lnTo>
                  <a:lnTo>
                    <a:pt x="2767" y="5771"/>
                  </a:lnTo>
                  <a:lnTo>
                    <a:pt x="2996" y="10145"/>
                  </a:lnTo>
                  <a:lnTo>
                    <a:pt x="4145" y="10145"/>
                  </a:lnTo>
                  <a:cubicBezTo>
                    <a:pt x="4145" y="7379"/>
                    <a:pt x="5303" y="6699"/>
                    <a:pt x="5303" y="4154"/>
                  </a:cubicBezTo>
                  <a:cubicBezTo>
                    <a:pt x="5303" y="287"/>
                    <a:pt x="1341" y="19"/>
                    <a:pt x="422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3" name="Google Shape;16473;p68"/>
            <p:cNvSpPr/>
            <p:nvPr/>
          </p:nvSpPr>
          <p:spPr>
            <a:xfrm>
              <a:off x="2694083" y="2934202"/>
              <a:ext cx="223945" cy="256376"/>
            </a:xfrm>
            <a:custGeom>
              <a:rect b="b" l="l" r="r" t="t"/>
              <a:pathLst>
                <a:path extrusionOk="0" h="9763" w="8528">
                  <a:moveTo>
                    <a:pt x="3398" y="1"/>
                  </a:moveTo>
                  <a:cubicBezTo>
                    <a:pt x="3101" y="1"/>
                    <a:pt x="2859" y="16"/>
                    <a:pt x="2709" y="29"/>
                  </a:cubicBezTo>
                  <a:cubicBezTo>
                    <a:pt x="2470" y="48"/>
                    <a:pt x="2288" y="249"/>
                    <a:pt x="2288" y="489"/>
                  </a:cubicBezTo>
                  <a:lnTo>
                    <a:pt x="2288" y="776"/>
                  </a:lnTo>
                  <a:lnTo>
                    <a:pt x="163" y="2900"/>
                  </a:lnTo>
                  <a:cubicBezTo>
                    <a:pt x="48" y="3015"/>
                    <a:pt x="0" y="3168"/>
                    <a:pt x="39" y="3321"/>
                  </a:cubicBezTo>
                  <a:lnTo>
                    <a:pt x="192" y="4077"/>
                  </a:lnTo>
                  <a:cubicBezTo>
                    <a:pt x="201" y="4173"/>
                    <a:pt x="278" y="4240"/>
                    <a:pt x="364" y="4259"/>
                  </a:cubicBezTo>
                  <a:cubicBezTo>
                    <a:pt x="616" y="4313"/>
                    <a:pt x="850" y="4336"/>
                    <a:pt x="1066" y="4336"/>
                  </a:cubicBezTo>
                  <a:cubicBezTo>
                    <a:pt x="1884" y="4336"/>
                    <a:pt x="2442" y="4006"/>
                    <a:pt x="2738" y="3771"/>
                  </a:cubicBezTo>
                  <a:cubicBezTo>
                    <a:pt x="2820" y="3699"/>
                    <a:pt x="2925" y="3663"/>
                    <a:pt x="3030" y="3663"/>
                  </a:cubicBezTo>
                  <a:cubicBezTo>
                    <a:pt x="3108" y="3663"/>
                    <a:pt x="3185" y="3683"/>
                    <a:pt x="3254" y="3723"/>
                  </a:cubicBezTo>
                  <a:cubicBezTo>
                    <a:pt x="3612" y="3931"/>
                    <a:pt x="4013" y="4037"/>
                    <a:pt x="4417" y="4037"/>
                  </a:cubicBezTo>
                  <a:cubicBezTo>
                    <a:pt x="4553" y="4037"/>
                    <a:pt x="4689" y="4025"/>
                    <a:pt x="4824" y="4001"/>
                  </a:cubicBezTo>
                  <a:lnTo>
                    <a:pt x="4824" y="4001"/>
                  </a:lnTo>
                  <a:cubicBezTo>
                    <a:pt x="2718" y="6116"/>
                    <a:pt x="2058" y="7542"/>
                    <a:pt x="2058" y="8384"/>
                  </a:cubicBezTo>
                  <a:cubicBezTo>
                    <a:pt x="2058" y="8920"/>
                    <a:pt x="2316" y="9437"/>
                    <a:pt x="2747" y="9762"/>
                  </a:cubicBezTo>
                  <a:lnTo>
                    <a:pt x="7819" y="9762"/>
                  </a:lnTo>
                  <a:cubicBezTo>
                    <a:pt x="7819" y="9762"/>
                    <a:pt x="7073" y="8623"/>
                    <a:pt x="7896" y="4805"/>
                  </a:cubicBezTo>
                  <a:cubicBezTo>
                    <a:pt x="8528" y="1867"/>
                    <a:pt x="7092" y="814"/>
                    <a:pt x="5475" y="297"/>
                  </a:cubicBezTo>
                  <a:cubicBezTo>
                    <a:pt x="4750" y="58"/>
                    <a:pt x="3971" y="1"/>
                    <a:pt x="3398" y="1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4" name="Google Shape;16474;p68"/>
            <p:cNvSpPr/>
            <p:nvPr/>
          </p:nvSpPr>
          <p:spPr>
            <a:xfrm>
              <a:off x="2771997" y="2954238"/>
              <a:ext cx="12710" cy="18461"/>
            </a:xfrm>
            <a:custGeom>
              <a:rect b="b" l="l" r="r" t="t"/>
              <a:pathLst>
                <a:path extrusionOk="0" h="703" w="484">
                  <a:moveTo>
                    <a:pt x="243" y="1"/>
                  </a:moveTo>
                  <a:cubicBezTo>
                    <a:pt x="122" y="1"/>
                    <a:pt x="0" y="84"/>
                    <a:pt x="10" y="252"/>
                  </a:cubicBezTo>
                  <a:lnTo>
                    <a:pt x="10" y="472"/>
                  </a:lnTo>
                  <a:cubicBezTo>
                    <a:pt x="10" y="600"/>
                    <a:pt x="106" y="702"/>
                    <a:pt x="232" y="702"/>
                  </a:cubicBezTo>
                  <a:cubicBezTo>
                    <a:pt x="238" y="702"/>
                    <a:pt x="243" y="702"/>
                    <a:pt x="249" y="702"/>
                  </a:cubicBezTo>
                  <a:cubicBezTo>
                    <a:pt x="373" y="702"/>
                    <a:pt x="469" y="596"/>
                    <a:pt x="469" y="482"/>
                  </a:cubicBezTo>
                  <a:lnTo>
                    <a:pt x="469" y="252"/>
                  </a:lnTo>
                  <a:cubicBezTo>
                    <a:pt x="484" y="84"/>
                    <a:pt x="364" y="1"/>
                    <a:pt x="2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5" name="Google Shape;16475;p68"/>
            <p:cNvSpPr/>
            <p:nvPr/>
          </p:nvSpPr>
          <p:spPr>
            <a:xfrm>
              <a:off x="2695843" y="2997830"/>
              <a:ext cx="155853" cy="186709"/>
            </a:xfrm>
            <a:custGeom>
              <a:rect b="b" l="l" r="r" t="t"/>
              <a:pathLst>
                <a:path extrusionOk="0" h="7110" w="5935">
                  <a:moveTo>
                    <a:pt x="3139" y="1"/>
                  </a:moveTo>
                  <a:cubicBezTo>
                    <a:pt x="2975" y="1"/>
                    <a:pt x="2822" y="55"/>
                    <a:pt x="2680" y="200"/>
                  </a:cubicBezTo>
                  <a:cubicBezTo>
                    <a:pt x="2239" y="641"/>
                    <a:pt x="1365" y="1082"/>
                    <a:pt x="151" y="1082"/>
                  </a:cubicBezTo>
                  <a:cubicBezTo>
                    <a:pt x="101" y="1082"/>
                    <a:pt x="51" y="1082"/>
                    <a:pt x="0" y="1080"/>
                  </a:cubicBezTo>
                  <a:lnTo>
                    <a:pt x="0" y="1080"/>
                  </a:lnTo>
                  <a:lnTo>
                    <a:pt x="115" y="1664"/>
                  </a:lnTo>
                  <a:cubicBezTo>
                    <a:pt x="134" y="1760"/>
                    <a:pt x="201" y="1827"/>
                    <a:pt x="297" y="1846"/>
                  </a:cubicBezTo>
                  <a:cubicBezTo>
                    <a:pt x="546" y="1897"/>
                    <a:pt x="777" y="1919"/>
                    <a:pt x="991" y="1919"/>
                  </a:cubicBezTo>
                  <a:cubicBezTo>
                    <a:pt x="1812" y="1919"/>
                    <a:pt x="2372" y="1593"/>
                    <a:pt x="2661" y="1358"/>
                  </a:cubicBezTo>
                  <a:cubicBezTo>
                    <a:pt x="2751" y="1284"/>
                    <a:pt x="2859" y="1247"/>
                    <a:pt x="2967" y="1247"/>
                  </a:cubicBezTo>
                  <a:cubicBezTo>
                    <a:pt x="3042" y="1247"/>
                    <a:pt x="3117" y="1265"/>
                    <a:pt x="3187" y="1300"/>
                  </a:cubicBezTo>
                  <a:cubicBezTo>
                    <a:pt x="3545" y="1508"/>
                    <a:pt x="3946" y="1614"/>
                    <a:pt x="4350" y="1614"/>
                  </a:cubicBezTo>
                  <a:cubicBezTo>
                    <a:pt x="4486" y="1614"/>
                    <a:pt x="4622" y="1602"/>
                    <a:pt x="4757" y="1578"/>
                  </a:cubicBezTo>
                  <a:lnTo>
                    <a:pt x="4757" y="1578"/>
                  </a:lnTo>
                  <a:cubicBezTo>
                    <a:pt x="2651" y="3693"/>
                    <a:pt x="1991" y="5119"/>
                    <a:pt x="1991" y="5961"/>
                  </a:cubicBezTo>
                  <a:cubicBezTo>
                    <a:pt x="1991" y="6382"/>
                    <a:pt x="2144" y="6794"/>
                    <a:pt x="2431" y="7109"/>
                  </a:cubicBezTo>
                  <a:lnTo>
                    <a:pt x="3838" y="7109"/>
                  </a:lnTo>
                  <a:lnTo>
                    <a:pt x="3838" y="6880"/>
                  </a:lnTo>
                  <a:cubicBezTo>
                    <a:pt x="3838" y="6880"/>
                    <a:pt x="2910" y="5272"/>
                    <a:pt x="4527" y="3425"/>
                  </a:cubicBezTo>
                  <a:cubicBezTo>
                    <a:pt x="5934" y="1817"/>
                    <a:pt x="5905" y="965"/>
                    <a:pt x="5781" y="621"/>
                  </a:cubicBezTo>
                  <a:cubicBezTo>
                    <a:pt x="5749" y="532"/>
                    <a:pt x="5662" y="471"/>
                    <a:pt x="5567" y="471"/>
                  </a:cubicBezTo>
                  <a:cubicBezTo>
                    <a:pt x="5549" y="471"/>
                    <a:pt x="5531" y="473"/>
                    <a:pt x="5513" y="477"/>
                  </a:cubicBezTo>
                  <a:cubicBezTo>
                    <a:pt x="5365" y="513"/>
                    <a:pt x="5222" y="529"/>
                    <a:pt x="5085" y="529"/>
                  </a:cubicBezTo>
                  <a:cubicBezTo>
                    <a:pt x="4281" y="529"/>
                    <a:pt x="3651" y="1"/>
                    <a:pt x="3139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6" name="Google Shape;16476;p68"/>
            <p:cNvSpPr/>
            <p:nvPr/>
          </p:nvSpPr>
          <p:spPr>
            <a:xfrm>
              <a:off x="2736047" y="3178735"/>
              <a:ext cx="181719" cy="30173"/>
            </a:xfrm>
            <a:custGeom>
              <a:rect b="b" l="l" r="r" t="t"/>
              <a:pathLst>
                <a:path extrusionOk="0" h="1149" w="692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6920" y="1149"/>
                  </a:lnTo>
                  <a:lnTo>
                    <a:pt x="6910" y="460"/>
                  </a:lnTo>
                  <a:cubicBezTo>
                    <a:pt x="6910" y="201"/>
                    <a:pt x="6709" y="0"/>
                    <a:pt x="645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7" name="Google Shape;16477;p68"/>
            <p:cNvSpPr/>
            <p:nvPr/>
          </p:nvSpPr>
          <p:spPr>
            <a:xfrm>
              <a:off x="2736047" y="3178735"/>
              <a:ext cx="60608" cy="30173"/>
            </a:xfrm>
            <a:custGeom>
              <a:rect b="b" l="l" r="r" t="t"/>
              <a:pathLst>
                <a:path extrusionOk="0" h="1149" w="2308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1848" y="1149"/>
                  </a:lnTo>
                  <a:lnTo>
                    <a:pt x="1848" y="460"/>
                  </a:lnTo>
                  <a:cubicBezTo>
                    <a:pt x="1848" y="201"/>
                    <a:pt x="2049" y="0"/>
                    <a:pt x="230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8" name="Google Shape;16478;p68"/>
            <p:cNvSpPr/>
            <p:nvPr/>
          </p:nvSpPr>
          <p:spPr>
            <a:xfrm>
              <a:off x="2723993" y="3202605"/>
              <a:ext cx="205852" cy="60582"/>
            </a:xfrm>
            <a:custGeom>
              <a:rect b="b" l="l" r="r" t="t"/>
              <a:pathLst>
                <a:path extrusionOk="0" h="2307" w="7839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7379" y="2307"/>
                  </a:lnTo>
                  <a:cubicBezTo>
                    <a:pt x="7628" y="2307"/>
                    <a:pt x="7838" y="2106"/>
                    <a:pt x="7838" y="1848"/>
                  </a:cubicBezTo>
                  <a:lnTo>
                    <a:pt x="7838" y="469"/>
                  </a:lnTo>
                  <a:cubicBezTo>
                    <a:pt x="7838" y="211"/>
                    <a:pt x="7628" y="0"/>
                    <a:pt x="7379" y="0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9" name="Google Shape;16479;p68"/>
            <p:cNvSpPr/>
            <p:nvPr/>
          </p:nvSpPr>
          <p:spPr>
            <a:xfrm>
              <a:off x="2723993" y="3202605"/>
              <a:ext cx="78675" cy="60582"/>
            </a:xfrm>
            <a:custGeom>
              <a:rect b="b" l="l" r="r" t="t"/>
              <a:pathLst>
                <a:path extrusionOk="0" h="2307" w="2996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2996" y="2307"/>
                  </a:lnTo>
                  <a:cubicBezTo>
                    <a:pt x="2737" y="2307"/>
                    <a:pt x="2536" y="2106"/>
                    <a:pt x="2536" y="1848"/>
                  </a:cubicBezTo>
                  <a:lnTo>
                    <a:pt x="2536" y="469"/>
                  </a:lnTo>
                  <a:cubicBezTo>
                    <a:pt x="2536" y="211"/>
                    <a:pt x="2737" y="0"/>
                    <a:pt x="299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80" name="Google Shape;16480;p68"/>
          <p:cNvGrpSpPr/>
          <p:nvPr/>
        </p:nvGrpSpPr>
        <p:grpSpPr>
          <a:xfrm>
            <a:off x="871534" y="4300588"/>
            <a:ext cx="357661" cy="311155"/>
            <a:chOff x="871534" y="4300588"/>
            <a:chExt cx="357661" cy="311155"/>
          </a:xfrm>
        </p:grpSpPr>
        <p:sp>
          <p:nvSpPr>
            <p:cNvPr id="16481" name="Google Shape;16481;p68"/>
            <p:cNvSpPr/>
            <p:nvPr/>
          </p:nvSpPr>
          <p:spPr>
            <a:xfrm>
              <a:off x="992672" y="4300588"/>
              <a:ext cx="115386" cy="62368"/>
            </a:xfrm>
            <a:custGeom>
              <a:rect b="b" l="l" r="r" t="t"/>
              <a:pathLst>
                <a:path extrusionOk="0" h="2375" w="4394">
                  <a:moveTo>
                    <a:pt x="1197" y="1"/>
                  </a:moveTo>
                  <a:cubicBezTo>
                    <a:pt x="785" y="1"/>
                    <a:pt x="422" y="298"/>
                    <a:pt x="335" y="709"/>
                  </a:cubicBezTo>
                  <a:lnTo>
                    <a:pt x="1" y="2374"/>
                  </a:lnTo>
                  <a:lnTo>
                    <a:pt x="450" y="2374"/>
                  </a:lnTo>
                  <a:lnTo>
                    <a:pt x="766" y="996"/>
                  </a:lnTo>
                  <a:cubicBezTo>
                    <a:pt x="812" y="802"/>
                    <a:pt x="975" y="661"/>
                    <a:pt x="1177" y="661"/>
                  </a:cubicBezTo>
                  <a:cubicBezTo>
                    <a:pt x="1184" y="661"/>
                    <a:pt x="1190" y="661"/>
                    <a:pt x="1197" y="661"/>
                  </a:cubicBezTo>
                  <a:lnTo>
                    <a:pt x="3207" y="661"/>
                  </a:lnTo>
                  <a:cubicBezTo>
                    <a:pt x="3408" y="661"/>
                    <a:pt x="3589" y="795"/>
                    <a:pt x="3637" y="996"/>
                  </a:cubicBezTo>
                  <a:lnTo>
                    <a:pt x="3943" y="2374"/>
                  </a:lnTo>
                  <a:lnTo>
                    <a:pt x="4393" y="2374"/>
                  </a:lnTo>
                  <a:lnTo>
                    <a:pt x="4058" y="709"/>
                  </a:lnTo>
                  <a:cubicBezTo>
                    <a:pt x="3972" y="298"/>
                    <a:pt x="3609" y="1"/>
                    <a:pt x="319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2" name="Google Shape;16482;p68"/>
            <p:cNvSpPr/>
            <p:nvPr/>
          </p:nvSpPr>
          <p:spPr>
            <a:xfrm>
              <a:off x="883089" y="4473510"/>
              <a:ext cx="334526" cy="138233"/>
            </a:xfrm>
            <a:custGeom>
              <a:rect b="b" l="l" r="r" t="t"/>
              <a:pathLst>
                <a:path extrusionOk="0" h="5264" w="12739">
                  <a:moveTo>
                    <a:pt x="1" y="0"/>
                  </a:moveTo>
                  <a:lnTo>
                    <a:pt x="1" y="4613"/>
                  </a:lnTo>
                  <a:cubicBezTo>
                    <a:pt x="1" y="4977"/>
                    <a:pt x="298" y="5264"/>
                    <a:pt x="661" y="5264"/>
                  </a:cubicBezTo>
                  <a:lnTo>
                    <a:pt x="12079" y="5264"/>
                  </a:lnTo>
                  <a:cubicBezTo>
                    <a:pt x="12442" y="5264"/>
                    <a:pt x="12739" y="4977"/>
                    <a:pt x="12739" y="4613"/>
                  </a:cubicBezTo>
                  <a:lnTo>
                    <a:pt x="12739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3" name="Google Shape;16483;p68"/>
            <p:cNvSpPr/>
            <p:nvPr/>
          </p:nvSpPr>
          <p:spPr>
            <a:xfrm>
              <a:off x="883089" y="4473248"/>
              <a:ext cx="334526" cy="138495"/>
            </a:xfrm>
            <a:custGeom>
              <a:rect b="b" l="l" r="r" t="t"/>
              <a:pathLst>
                <a:path extrusionOk="0" h="5274" w="12739">
                  <a:moveTo>
                    <a:pt x="1" y="1"/>
                  </a:moveTo>
                  <a:lnTo>
                    <a:pt x="1" y="4614"/>
                  </a:lnTo>
                  <a:cubicBezTo>
                    <a:pt x="1" y="4977"/>
                    <a:pt x="298" y="5274"/>
                    <a:pt x="661" y="5274"/>
                  </a:cubicBezTo>
                  <a:lnTo>
                    <a:pt x="12079" y="5274"/>
                  </a:lnTo>
                  <a:cubicBezTo>
                    <a:pt x="12442" y="5274"/>
                    <a:pt x="12739" y="4977"/>
                    <a:pt x="12739" y="4614"/>
                  </a:cubicBezTo>
                  <a:lnTo>
                    <a:pt x="12739" y="4393"/>
                  </a:lnTo>
                  <a:lnTo>
                    <a:pt x="1762" y="4393"/>
                  </a:lnTo>
                  <a:cubicBezTo>
                    <a:pt x="1274" y="4393"/>
                    <a:pt x="881" y="4001"/>
                    <a:pt x="881" y="3523"/>
                  </a:cubicBezTo>
                  <a:lnTo>
                    <a:pt x="881" y="1982"/>
                  </a:lnTo>
                  <a:cubicBezTo>
                    <a:pt x="881" y="1858"/>
                    <a:pt x="979" y="1759"/>
                    <a:pt x="1091" y="1759"/>
                  </a:cubicBezTo>
                  <a:cubicBezTo>
                    <a:pt x="1101" y="1759"/>
                    <a:pt x="1111" y="1760"/>
                    <a:pt x="1121" y="1762"/>
                  </a:cubicBezTo>
                  <a:lnTo>
                    <a:pt x="11428" y="1762"/>
                  </a:lnTo>
                  <a:cubicBezTo>
                    <a:pt x="11897" y="1762"/>
                    <a:pt x="12356" y="1608"/>
                    <a:pt x="12739" y="1321"/>
                  </a:cubicBezTo>
                  <a:lnTo>
                    <a:pt x="12739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4" name="Google Shape;16484;p68"/>
            <p:cNvSpPr/>
            <p:nvPr/>
          </p:nvSpPr>
          <p:spPr>
            <a:xfrm>
              <a:off x="871534" y="4358150"/>
              <a:ext cx="357661" cy="149813"/>
            </a:xfrm>
            <a:custGeom>
              <a:rect b="b" l="l" r="r" t="t"/>
              <a:pathLst>
                <a:path extrusionOk="0" h="5705" w="13620">
                  <a:moveTo>
                    <a:pt x="12756" y="0"/>
                  </a:moveTo>
                  <a:cubicBezTo>
                    <a:pt x="12750" y="0"/>
                    <a:pt x="12744" y="0"/>
                    <a:pt x="12739" y="0"/>
                  </a:cubicBezTo>
                  <a:lnTo>
                    <a:pt x="881" y="0"/>
                  </a:lnTo>
                  <a:cubicBezTo>
                    <a:pt x="393" y="0"/>
                    <a:pt x="1" y="393"/>
                    <a:pt x="10" y="881"/>
                  </a:cubicBezTo>
                  <a:lnTo>
                    <a:pt x="10" y="3953"/>
                  </a:lnTo>
                  <a:cubicBezTo>
                    <a:pt x="1" y="4920"/>
                    <a:pt x="795" y="5704"/>
                    <a:pt x="1762" y="5704"/>
                  </a:cubicBezTo>
                  <a:lnTo>
                    <a:pt x="11868" y="5704"/>
                  </a:lnTo>
                  <a:cubicBezTo>
                    <a:pt x="12834" y="5704"/>
                    <a:pt x="13619" y="4920"/>
                    <a:pt x="13619" y="3953"/>
                  </a:cubicBezTo>
                  <a:lnTo>
                    <a:pt x="13619" y="881"/>
                  </a:lnTo>
                  <a:cubicBezTo>
                    <a:pt x="13619" y="399"/>
                    <a:pt x="13236" y="0"/>
                    <a:pt x="12756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5" name="Google Shape;16485;p68"/>
            <p:cNvSpPr/>
            <p:nvPr/>
          </p:nvSpPr>
          <p:spPr>
            <a:xfrm>
              <a:off x="900446" y="4358150"/>
              <a:ext cx="299837" cy="17358"/>
            </a:xfrm>
            <a:custGeom>
              <a:rect b="b" l="l" r="r" t="t"/>
              <a:pathLst>
                <a:path extrusionOk="0" h="661" w="11418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508"/>
                    <a:pt x="144" y="661"/>
                    <a:pt x="326" y="661"/>
                  </a:cubicBezTo>
                  <a:lnTo>
                    <a:pt x="11092" y="661"/>
                  </a:lnTo>
                  <a:cubicBezTo>
                    <a:pt x="11274" y="661"/>
                    <a:pt x="11418" y="508"/>
                    <a:pt x="11418" y="326"/>
                  </a:cubicBezTo>
                  <a:cubicBezTo>
                    <a:pt x="11418" y="144"/>
                    <a:pt x="11274" y="0"/>
                    <a:pt x="1109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6" name="Google Shape;16486;p68"/>
            <p:cNvSpPr/>
            <p:nvPr/>
          </p:nvSpPr>
          <p:spPr>
            <a:xfrm>
              <a:off x="929332" y="4358150"/>
              <a:ext cx="34453" cy="253593"/>
            </a:xfrm>
            <a:custGeom>
              <a:rect b="b" l="l" r="r" t="t"/>
              <a:pathLst>
                <a:path extrusionOk="0" h="9657" w="1312">
                  <a:moveTo>
                    <a:pt x="1" y="0"/>
                  </a:moveTo>
                  <a:lnTo>
                    <a:pt x="1" y="9657"/>
                  </a:lnTo>
                  <a:lnTo>
                    <a:pt x="1312" y="9657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7" name="Google Shape;16487;p68"/>
            <p:cNvSpPr/>
            <p:nvPr/>
          </p:nvSpPr>
          <p:spPr>
            <a:xfrm>
              <a:off x="929332" y="4358150"/>
              <a:ext cx="34453" cy="17122"/>
            </a:xfrm>
            <a:custGeom>
              <a:rect b="b" l="l" r="r" t="t"/>
              <a:pathLst>
                <a:path extrusionOk="0" h="652" w="1312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8" name="Google Shape;16488;p68"/>
            <p:cNvSpPr/>
            <p:nvPr/>
          </p:nvSpPr>
          <p:spPr>
            <a:xfrm>
              <a:off x="929332" y="4525269"/>
              <a:ext cx="34453" cy="17384"/>
            </a:xfrm>
            <a:custGeom>
              <a:rect b="b" l="l" r="r" t="t"/>
              <a:pathLst>
                <a:path extrusionOk="0" h="662" w="1312">
                  <a:moveTo>
                    <a:pt x="1" y="1"/>
                  </a:moveTo>
                  <a:lnTo>
                    <a:pt x="1" y="661"/>
                  </a:lnTo>
                  <a:lnTo>
                    <a:pt x="1312" y="66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9" name="Google Shape;16489;p68"/>
            <p:cNvSpPr/>
            <p:nvPr/>
          </p:nvSpPr>
          <p:spPr>
            <a:xfrm>
              <a:off x="929332" y="4485065"/>
              <a:ext cx="34453" cy="17122"/>
            </a:xfrm>
            <a:custGeom>
              <a:rect b="b" l="l" r="r" t="t"/>
              <a:pathLst>
                <a:path extrusionOk="0" h="652" w="1312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0" name="Google Shape;16490;p68"/>
            <p:cNvSpPr/>
            <p:nvPr/>
          </p:nvSpPr>
          <p:spPr>
            <a:xfrm>
              <a:off x="917778" y="4479025"/>
              <a:ext cx="57588" cy="52047"/>
            </a:xfrm>
            <a:custGeom>
              <a:rect b="b" l="l" r="r" t="t"/>
              <a:pathLst>
                <a:path extrusionOk="0" h="1982" w="2193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52" y="1982"/>
                  </a:lnTo>
                  <a:cubicBezTo>
                    <a:pt x="2001" y="1982"/>
                    <a:pt x="219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5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1" name="Google Shape;16491;p68"/>
            <p:cNvSpPr/>
            <p:nvPr/>
          </p:nvSpPr>
          <p:spPr>
            <a:xfrm>
              <a:off x="940651" y="4479603"/>
              <a:ext cx="11581" cy="28361"/>
            </a:xfrm>
            <a:custGeom>
              <a:rect b="b" l="l" r="r" t="t"/>
              <a:pathLst>
                <a:path extrusionOk="0" h="1080" w="441">
                  <a:moveTo>
                    <a:pt x="225" y="0"/>
                  </a:moveTo>
                  <a:cubicBezTo>
                    <a:pt x="122" y="0"/>
                    <a:pt x="20" y="70"/>
                    <a:pt x="10" y="208"/>
                  </a:cubicBezTo>
                  <a:lnTo>
                    <a:pt x="10" y="859"/>
                  </a:lnTo>
                  <a:cubicBezTo>
                    <a:pt x="0" y="984"/>
                    <a:pt x="106" y="1079"/>
                    <a:pt x="230" y="1079"/>
                  </a:cubicBezTo>
                  <a:cubicBezTo>
                    <a:pt x="345" y="1079"/>
                    <a:pt x="441" y="984"/>
                    <a:pt x="441" y="859"/>
                  </a:cubicBezTo>
                  <a:lnTo>
                    <a:pt x="441" y="208"/>
                  </a:lnTo>
                  <a:cubicBezTo>
                    <a:pt x="431" y="70"/>
                    <a:pt x="328" y="0"/>
                    <a:pt x="225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2" name="Google Shape;16492;p68"/>
            <p:cNvSpPr/>
            <p:nvPr/>
          </p:nvSpPr>
          <p:spPr>
            <a:xfrm>
              <a:off x="929332" y="4588844"/>
              <a:ext cx="34453" cy="22899"/>
            </a:xfrm>
            <a:custGeom>
              <a:rect b="b" l="l" r="r" t="t"/>
              <a:pathLst>
                <a:path extrusionOk="0" h="872" w="1312">
                  <a:moveTo>
                    <a:pt x="1" y="1"/>
                  </a:moveTo>
                  <a:lnTo>
                    <a:pt x="1" y="872"/>
                  </a:lnTo>
                  <a:lnTo>
                    <a:pt x="1312" y="87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3" name="Google Shape;16493;p68"/>
            <p:cNvSpPr/>
            <p:nvPr/>
          </p:nvSpPr>
          <p:spPr>
            <a:xfrm>
              <a:off x="1136918" y="4358150"/>
              <a:ext cx="34716" cy="253593"/>
            </a:xfrm>
            <a:custGeom>
              <a:rect b="b" l="l" r="r" t="t"/>
              <a:pathLst>
                <a:path extrusionOk="0" h="9657" w="1322">
                  <a:moveTo>
                    <a:pt x="1" y="0"/>
                  </a:moveTo>
                  <a:lnTo>
                    <a:pt x="1" y="9657"/>
                  </a:lnTo>
                  <a:lnTo>
                    <a:pt x="1322" y="965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4" name="Google Shape;16494;p68"/>
            <p:cNvSpPr/>
            <p:nvPr/>
          </p:nvSpPr>
          <p:spPr>
            <a:xfrm>
              <a:off x="1136918" y="4358150"/>
              <a:ext cx="34716" cy="17122"/>
            </a:xfrm>
            <a:custGeom>
              <a:rect b="b" l="l" r="r" t="t"/>
              <a:pathLst>
                <a:path extrusionOk="0" h="652" w="1322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5" name="Google Shape;16495;p68"/>
            <p:cNvSpPr/>
            <p:nvPr/>
          </p:nvSpPr>
          <p:spPr>
            <a:xfrm>
              <a:off x="1136918" y="4525269"/>
              <a:ext cx="34716" cy="17384"/>
            </a:xfrm>
            <a:custGeom>
              <a:rect b="b" l="l" r="r" t="t"/>
              <a:pathLst>
                <a:path extrusionOk="0" h="662" w="1322">
                  <a:moveTo>
                    <a:pt x="1" y="1"/>
                  </a:moveTo>
                  <a:lnTo>
                    <a:pt x="1" y="661"/>
                  </a:lnTo>
                  <a:lnTo>
                    <a:pt x="1322" y="661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6" name="Google Shape;16496;p68"/>
            <p:cNvSpPr/>
            <p:nvPr/>
          </p:nvSpPr>
          <p:spPr>
            <a:xfrm>
              <a:off x="1136918" y="4485065"/>
              <a:ext cx="34716" cy="17122"/>
            </a:xfrm>
            <a:custGeom>
              <a:rect b="b" l="l" r="r" t="t"/>
              <a:pathLst>
                <a:path extrusionOk="0" h="652" w="1322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7" name="Google Shape;16497;p68"/>
            <p:cNvSpPr/>
            <p:nvPr/>
          </p:nvSpPr>
          <p:spPr>
            <a:xfrm>
              <a:off x="1125363" y="4479025"/>
              <a:ext cx="57825" cy="52047"/>
            </a:xfrm>
            <a:custGeom>
              <a:rect b="b" l="l" r="r" t="t"/>
              <a:pathLst>
                <a:path extrusionOk="0" h="1982" w="2202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62" y="1982"/>
                  </a:lnTo>
                  <a:cubicBezTo>
                    <a:pt x="2001" y="1982"/>
                    <a:pt x="220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6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8" name="Google Shape;16498;p68"/>
            <p:cNvSpPr/>
            <p:nvPr/>
          </p:nvSpPr>
          <p:spPr>
            <a:xfrm>
              <a:off x="1148105" y="4478841"/>
              <a:ext cx="12211" cy="29122"/>
            </a:xfrm>
            <a:custGeom>
              <a:rect b="b" l="l" r="r" t="t"/>
              <a:pathLst>
                <a:path extrusionOk="0" h="1109" w="465">
                  <a:moveTo>
                    <a:pt x="232" y="1"/>
                  </a:moveTo>
                  <a:cubicBezTo>
                    <a:pt x="116" y="1"/>
                    <a:pt x="1" y="80"/>
                    <a:pt x="15" y="237"/>
                  </a:cubicBezTo>
                  <a:lnTo>
                    <a:pt x="15" y="888"/>
                  </a:lnTo>
                  <a:cubicBezTo>
                    <a:pt x="15" y="1013"/>
                    <a:pt x="111" y="1108"/>
                    <a:pt x="235" y="1108"/>
                  </a:cubicBezTo>
                  <a:cubicBezTo>
                    <a:pt x="350" y="1108"/>
                    <a:pt x="455" y="1013"/>
                    <a:pt x="455" y="888"/>
                  </a:cubicBezTo>
                  <a:lnTo>
                    <a:pt x="455" y="237"/>
                  </a:lnTo>
                  <a:cubicBezTo>
                    <a:pt x="465" y="80"/>
                    <a:pt x="348" y="1"/>
                    <a:pt x="232" y="1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9" name="Google Shape;16499;p68"/>
            <p:cNvSpPr/>
            <p:nvPr/>
          </p:nvSpPr>
          <p:spPr>
            <a:xfrm>
              <a:off x="1136918" y="4588844"/>
              <a:ext cx="34716" cy="22899"/>
            </a:xfrm>
            <a:custGeom>
              <a:rect b="b" l="l" r="r" t="t"/>
              <a:pathLst>
                <a:path extrusionOk="0" h="872" w="1322">
                  <a:moveTo>
                    <a:pt x="1" y="1"/>
                  </a:moveTo>
                  <a:lnTo>
                    <a:pt x="1" y="872"/>
                  </a:lnTo>
                  <a:lnTo>
                    <a:pt x="1322" y="87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0" name="Google Shape;16500;p68"/>
            <p:cNvSpPr/>
            <p:nvPr/>
          </p:nvSpPr>
          <p:spPr>
            <a:xfrm>
              <a:off x="1021584" y="4461956"/>
              <a:ext cx="57562" cy="23135"/>
            </a:xfrm>
            <a:custGeom>
              <a:rect b="b" l="l" r="r" t="t"/>
              <a:pathLst>
                <a:path extrusionOk="0" h="881" w="2192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60"/>
                  </a:lnTo>
                  <a:cubicBezTo>
                    <a:pt x="0" y="775"/>
                    <a:pt x="96" y="880"/>
                    <a:pt x="220" y="880"/>
                  </a:cubicBezTo>
                  <a:lnTo>
                    <a:pt x="1972" y="880"/>
                  </a:lnTo>
                  <a:cubicBezTo>
                    <a:pt x="2096" y="880"/>
                    <a:pt x="2192" y="775"/>
                    <a:pt x="2192" y="660"/>
                  </a:cubicBezTo>
                  <a:lnTo>
                    <a:pt x="2192" y="220"/>
                  </a:ln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1" name="Google Shape;16501;p68"/>
            <p:cNvSpPr/>
            <p:nvPr/>
          </p:nvSpPr>
          <p:spPr>
            <a:xfrm>
              <a:off x="1021584" y="4473510"/>
              <a:ext cx="57562" cy="11581"/>
            </a:xfrm>
            <a:custGeom>
              <a:rect b="b" l="l" r="r" t="t"/>
              <a:pathLst>
                <a:path extrusionOk="0" h="441" w="2192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cubicBezTo>
                    <a:pt x="0" y="335"/>
                    <a:pt x="96" y="440"/>
                    <a:pt x="220" y="440"/>
                  </a:cubicBezTo>
                  <a:lnTo>
                    <a:pt x="1972" y="440"/>
                  </a:lnTo>
                  <a:cubicBezTo>
                    <a:pt x="2096" y="440"/>
                    <a:pt x="2192" y="335"/>
                    <a:pt x="2192" y="220"/>
                  </a:cubicBez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2" name="Google Shape;16502;p68"/>
          <p:cNvGrpSpPr/>
          <p:nvPr/>
        </p:nvGrpSpPr>
        <p:grpSpPr>
          <a:xfrm>
            <a:off x="916019" y="3821606"/>
            <a:ext cx="250100" cy="336785"/>
            <a:chOff x="916019" y="3821606"/>
            <a:chExt cx="250100" cy="336785"/>
          </a:xfrm>
        </p:grpSpPr>
        <p:sp>
          <p:nvSpPr>
            <p:cNvPr id="16503" name="Google Shape;16503;p68"/>
            <p:cNvSpPr/>
            <p:nvPr/>
          </p:nvSpPr>
          <p:spPr>
            <a:xfrm>
              <a:off x="995429" y="3887676"/>
              <a:ext cx="32694" cy="71926"/>
            </a:xfrm>
            <a:custGeom>
              <a:rect b="b" l="l" r="r" t="t"/>
              <a:pathLst>
                <a:path extrusionOk="0" h="2739" w="1245">
                  <a:moveTo>
                    <a:pt x="747" y="1"/>
                  </a:moveTo>
                  <a:cubicBezTo>
                    <a:pt x="336" y="1"/>
                    <a:pt x="1" y="336"/>
                    <a:pt x="1" y="747"/>
                  </a:cubicBezTo>
                  <a:lnTo>
                    <a:pt x="1" y="920"/>
                  </a:lnTo>
                  <a:cubicBezTo>
                    <a:pt x="1" y="1140"/>
                    <a:pt x="39" y="1350"/>
                    <a:pt x="106" y="1551"/>
                  </a:cubicBezTo>
                  <a:lnTo>
                    <a:pt x="498" y="2738"/>
                  </a:lnTo>
                  <a:lnTo>
                    <a:pt x="1245" y="2738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4" name="Google Shape;16504;p68"/>
            <p:cNvSpPr/>
            <p:nvPr/>
          </p:nvSpPr>
          <p:spPr>
            <a:xfrm>
              <a:off x="1008506" y="3881163"/>
              <a:ext cx="78176" cy="78439"/>
            </a:xfrm>
            <a:custGeom>
              <a:rect b="b" l="l" r="r" t="t"/>
              <a:pathLst>
                <a:path extrusionOk="0" h="2987" w="2977">
                  <a:moveTo>
                    <a:pt x="747" y="0"/>
                  </a:moveTo>
                  <a:cubicBezTo>
                    <a:pt x="335" y="0"/>
                    <a:pt x="0" y="335"/>
                    <a:pt x="0" y="747"/>
                  </a:cubicBezTo>
                  <a:cubicBezTo>
                    <a:pt x="0" y="1024"/>
                    <a:pt x="221" y="1244"/>
                    <a:pt x="498" y="1244"/>
                  </a:cubicBezTo>
                  <a:lnTo>
                    <a:pt x="2479" y="2986"/>
                  </a:lnTo>
                  <a:lnTo>
                    <a:pt x="2900" y="1512"/>
                  </a:lnTo>
                  <a:cubicBezTo>
                    <a:pt x="2958" y="1330"/>
                    <a:pt x="2977" y="1149"/>
                    <a:pt x="2977" y="967"/>
                  </a:cubicBezTo>
                  <a:lnTo>
                    <a:pt x="2977" y="498"/>
                  </a:lnTo>
                  <a:cubicBezTo>
                    <a:pt x="2977" y="220"/>
                    <a:pt x="2757" y="0"/>
                    <a:pt x="2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5" name="Google Shape;16505;p68"/>
            <p:cNvSpPr/>
            <p:nvPr/>
          </p:nvSpPr>
          <p:spPr>
            <a:xfrm>
              <a:off x="1021584" y="3978903"/>
              <a:ext cx="38970" cy="28939"/>
            </a:xfrm>
            <a:custGeom>
              <a:rect b="b" l="l" r="r" t="t"/>
              <a:pathLst>
                <a:path extrusionOk="0" h="1102" w="1484">
                  <a:moveTo>
                    <a:pt x="0" y="1"/>
                  </a:moveTo>
                  <a:lnTo>
                    <a:pt x="0" y="1102"/>
                  </a:lnTo>
                  <a:lnTo>
                    <a:pt x="1483" y="1102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6" name="Google Shape;16506;p68"/>
            <p:cNvSpPr/>
            <p:nvPr/>
          </p:nvSpPr>
          <p:spPr>
            <a:xfrm>
              <a:off x="1021584" y="3979166"/>
              <a:ext cx="39232" cy="15861"/>
            </a:xfrm>
            <a:custGeom>
              <a:rect b="b" l="l" r="r" t="t"/>
              <a:pathLst>
                <a:path extrusionOk="0" h="604" w="1494">
                  <a:moveTo>
                    <a:pt x="0" y="1"/>
                  </a:moveTo>
                  <a:lnTo>
                    <a:pt x="0" y="460"/>
                  </a:lnTo>
                  <a:cubicBezTo>
                    <a:pt x="239" y="556"/>
                    <a:pt x="493" y="603"/>
                    <a:pt x="747" y="603"/>
                  </a:cubicBezTo>
                  <a:cubicBezTo>
                    <a:pt x="1000" y="603"/>
                    <a:pt x="1254" y="556"/>
                    <a:pt x="1493" y="460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7" name="Google Shape;16507;p68"/>
            <p:cNvSpPr/>
            <p:nvPr/>
          </p:nvSpPr>
          <p:spPr>
            <a:xfrm>
              <a:off x="975839" y="3994738"/>
              <a:ext cx="130460" cy="55067"/>
            </a:xfrm>
            <a:custGeom>
              <a:rect b="b" l="l" r="r" t="t"/>
              <a:pathLst>
                <a:path extrusionOk="0" h="2097" w="4968">
                  <a:moveTo>
                    <a:pt x="1742" y="1"/>
                  </a:moveTo>
                  <a:lnTo>
                    <a:pt x="546" y="345"/>
                  </a:lnTo>
                  <a:cubicBezTo>
                    <a:pt x="220" y="441"/>
                    <a:pt x="0" y="728"/>
                    <a:pt x="0" y="1063"/>
                  </a:cubicBezTo>
                  <a:lnTo>
                    <a:pt x="0" y="2097"/>
                  </a:lnTo>
                  <a:lnTo>
                    <a:pt x="4967" y="2097"/>
                  </a:lnTo>
                  <a:lnTo>
                    <a:pt x="4967" y="1063"/>
                  </a:lnTo>
                  <a:cubicBezTo>
                    <a:pt x="4967" y="728"/>
                    <a:pt x="4747" y="441"/>
                    <a:pt x="4431" y="345"/>
                  </a:cubicBezTo>
                  <a:lnTo>
                    <a:pt x="3235" y="1"/>
                  </a:lnTo>
                  <a:lnTo>
                    <a:pt x="2489" y="49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8" name="Google Shape;16508;p68"/>
            <p:cNvSpPr/>
            <p:nvPr/>
          </p:nvSpPr>
          <p:spPr>
            <a:xfrm>
              <a:off x="1034635" y="4007815"/>
              <a:ext cx="13104" cy="52809"/>
            </a:xfrm>
            <a:custGeom>
              <a:rect b="b" l="l" r="r" t="t"/>
              <a:pathLst>
                <a:path extrusionOk="0" h="2011" w="499">
                  <a:moveTo>
                    <a:pt x="125" y="1"/>
                  </a:moveTo>
                  <a:lnTo>
                    <a:pt x="1" y="2010"/>
                  </a:lnTo>
                  <a:lnTo>
                    <a:pt x="498" y="2010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9" name="Google Shape;16509;p68"/>
            <p:cNvSpPr/>
            <p:nvPr/>
          </p:nvSpPr>
          <p:spPr>
            <a:xfrm>
              <a:off x="1001968" y="3914041"/>
              <a:ext cx="78176" cy="71427"/>
            </a:xfrm>
            <a:custGeom>
              <a:rect b="b" l="l" r="r" t="t"/>
              <a:pathLst>
                <a:path extrusionOk="0" h="2720" w="2977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2059"/>
                    <a:pt x="671" y="2720"/>
                    <a:pt x="1494" y="2720"/>
                  </a:cubicBezTo>
                  <a:cubicBezTo>
                    <a:pt x="2317" y="2720"/>
                    <a:pt x="2977" y="2059"/>
                    <a:pt x="2977" y="1236"/>
                  </a:cubicBezTo>
                  <a:lnTo>
                    <a:pt x="2977" y="921"/>
                  </a:lnTo>
                  <a:cubicBezTo>
                    <a:pt x="2977" y="787"/>
                    <a:pt x="2929" y="662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0" name="Google Shape;16510;p68"/>
            <p:cNvSpPr/>
            <p:nvPr/>
          </p:nvSpPr>
          <p:spPr>
            <a:xfrm>
              <a:off x="1001968" y="3914041"/>
              <a:ext cx="78176" cy="70167"/>
            </a:xfrm>
            <a:custGeom>
              <a:rect b="b" l="l" r="r" t="t"/>
              <a:pathLst>
                <a:path extrusionOk="0" h="2672" w="2977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1897"/>
                    <a:pt x="441" y="2481"/>
                    <a:pt x="1082" y="2672"/>
                  </a:cubicBezTo>
                  <a:cubicBezTo>
                    <a:pt x="862" y="2404"/>
                    <a:pt x="747" y="2079"/>
                    <a:pt x="747" y="1734"/>
                  </a:cubicBezTo>
                  <a:lnTo>
                    <a:pt x="747" y="1007"/>
                  </a:lnTo>
                  <a:cubicBezTo>
                    <a:pt x="747" y="731"/>
                    <a:pt x="968" y="508"/>
                    <a:pt x="1240" y="508"/>
                  </a:cubicBezTo>
                  <a:cubicBezTo>
                    <a:pt x="1251" y="508"/>
                    <a:pt x="1262" y="508"/>
                    <a:pt x="1273" y="509"/>
                  </a:cubicBezTo>
                  <a:cubicBezTo>
                    <a:pt x="1771" y="547"/>
                    <a:pt x="2518" y="633"/>
                    <a:pt x="2977" y="844"/>
                  </a:cubicBezTo>
                  <a:cubicBezTo>
                    <a:pt x="2958" y="739"/>
                    <a:pt x="2910" y="643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1" name="Google Shape;16511;p68"/>
            <p:cNvSpPr/>
            <p:nvPr/>
          </p:nvSpPr>
          <p:spPr>
            <a:xfrm>
              <a:off x="1034635" y="4007815"/>
              <a:ext cx="13104" cy="13104"/>
            </a:xfrm>
            <a:custGeom>
              <a:rect b="b" l="l" r="r" t="t"/>
              <a:pathLst>
                <a:path extrusionOk="0" h="499" w="499">
                  <a:moveTo>
                    <a:pt x="1" y="1"/>
                  </a:moveTo>
                  <a:lnTo>
                    <a:pt x="1" y="393"/>
                  </a:lnTo>
                  <a:cubicBezTo>
                    <a:pt x="1" y="450"/>
                    <a:pt x="49" y="498"/>
                    <a:pt x="106" y="498"/>
                  </a:cubicBezTo>
                  <a:lnTo>
                    <a:pt x="393" y="498"/>
                  </a:lnTo>
                  <a:cubicBezTo>
                    <a:pt x="451" y="498"/>
                    <a:pt x="489" y="450"/>
                    <a:pt x="498" y="393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2" name="Google Shape;16512;p68"/>
            <p:cNvSpPr/>
            <p:nvPr/>
          </p:nvSpPr>
          <p:spPr>
            <a:xfrm>
              <a:off x="1014284" y="3989643"/>
              <a:ext cx="26917" cy="27442"/>
            </a:xfrm>
            <a:custGeom>
              <a:rect b="b" l="l" r="r" t="t"/>
              <a:pathLst>
                <a:path extrusionOk="0" h="1045" w="1025">
                  <a:moveTo>
                    <a:pt x="235" y="1"/>
                  </a:moveTo>
                  <a:cubicBezTo>
                    <a:pt x="204" y="1"/>
                    <a:pt x="175" y="15"/>
                    <a:pt x="154" y="42"/>
                  </a:cubicBezTo>
                  <a:lnTo>
                    <a:pt x="1" y="281"/>
                  </a:lnTo>
                  <a:lnTo>
                    <a:pt x="383" y="970"/>
                  </a:lnTo>
                  <a:cubicBezTo>
                    <a:pt x="408" y="1019"/>
                    <a:pt x="459" y="1044"/>
                    <a:pt x="512" y="1044"/>
                  </a:cubicBezTo>
                  <a:cubicBezTo>
                    <a:pt x="543" y="1044"/>
                    <a:pt x="575" y="1036"/>
                    <a:pt x="603" y="1018"/>
                  </a:cubicBezTo>
                  <a:lnTo>
                    <a:pt x="1025" y="693"/>
                  </a:lnTo>
                  <a:lnTo>
                    <a:pt x="307" y="32"/>
                  </a:lnTo>
                  <a:cubicBezTo>
                    <a:pt x="285" y="11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3" name="Google Shape;16513;p68"/>
            <p:cNvSpPr/>
            <p:nvPr/>
          </p:nvSpPr>
          <p:spPr>
            <a:xfrm>
              <a:off x="1041174" y="3989643"/>
              <a:ext cx="26680" cy="27442"/>
            </a:xfrm>
            <a:custGeom>
              <a:rect b="b" l="l" r="r" t="t"/>
              <a:pathLst>
                <a:path extrusionOk="0" h="1045" w="1016">
                  <a:moveTo>
                    <a:pt x="786" y="1"/>
                  </a:moveTo>
                  <a:cubicBezTo>
                    <a:pt x="761" y="1"/>
                    <a:pt x="736" y="11"/>
                    <a:pt x="718" y="32"/>
                  </a:cubicBezTo>
                  <a:lnTo>
                    <a:pt x="1" y="693"/>
                  </a:lnTo>
                  <a:lnTo>
                    <a:pt x="422" y="1018"/>
                  </a:lnTo>
                  <a:cubicBezTo>
                    <a:pt x="446" y="1036"/>
                    <a:pt x="476" y="1044"/>
                    <a:pt x="506" y="1044"/>
                  </a:cubicBezTo>
                  <a:cubicBezTo>
                    <a:pt x="558" y="1044"/>
                    <a:pt x="611" y="1019"/>
                    <a:pt x="642" y="970"/>
                  </a:cubicBezTo>
                  <a:lnTo>
                    <a:pt x="1015" y="281"/>
                  </a:lnTo>
                  <a:lnTo>
                    <a:pt x="862" y="42"/>
                  </a:lnTo>
                  <a:cubicBezTo>
                    <a:pt x="846" y="15"/>
                    <a:pt x="816" y="1"/>
                    <a:pt x="786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4" name="Google Shape;16514;p68"/>
            <p:cNvSpPr/>
            <p:nvPr/>
          </p:nvSpPr>
          <p:spPr>
            <a:xfrm>
              <a:off x="916019" y="3821606"/>
              <a:ext cx="250100" cy="336785"/>
            </a:xfrm>
            <a:custGeom>
              <a:rect b="b" l="l" r="r" t="t"/>
              <a:pathLst>
                <a:path extrusionOk="0" h="12825" w="9524">
                  <a:moveTo>
                    <a:pt x="4737" y="1436"/>
                  </a:moveTo>
                  <a:cubicBezTo>
                    <a:pt x="6442" y="1436"/>
                    <a:pt x="8078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58"/>
                    <a:pt x="336" y="4498"/>
                    <a:pt x="2422" y="2412"/>
                  </a:cubicBezTo>
                  <a:cubicBezTo>
                    <a:pt x="3096" y="1738"/>
                    <a:pt x="3924" y="1436"/>
                    <a:pt x="4737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9523" y="9714"/>
                    <a:pt x="9523" y="4756"/>
                  </a:cubicBezTo>
                  <a:cubicBezTo>
                    <a:pt x="9523" y="2125"/>
                    <a:pt x="7389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5" name="Google Shape;16515;p68"/>
            <p:cNvSpPr/>
            <p:nvPr/>
          </p:nvSpPr>
          <p:spPr>
            <a:xfrm>
              <a:off x="916019" y="3821606"/>
              <a:ext cx="241539" cy="336785"/>
            </a:xfrm>
            <a:custGeom>
              <a:rect b="b" l="l" r="r" t="t"/>
              <a:pathLst>
                <a:path extrusionOk="0" h="12825" w="9198">
                  <a:moveTo>
                    <a:pt x="4735" y="1436"/>
                  </a:moveTo>
                  <a:cubicBezTo>
                    <a:pt x="6438" y="1436"/>
                    <a:pt x="8071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68"/>
                    <a:pt x="336" y="4498"/>
                    <a:pt x="2422" y="2412"/>
                  </a:cubicBezTo>
                  <a:cubicBezTo>
                    <a:pt x="3096" y="1738"/>
                    <a:pt x="3923" y="1436"/>
                    <a:pt x="4735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3628" y="11274"/>
                    <a:pt x="2967" y="8623"/>
                  </a:cubicBezTo>
                  <a:cubicBezTo>
                    <a:pt x="2936" y="8482"/>
                    <a:pt x="3046" y="8366"/>
                    <a:pt x="3171" y="8366"/>
                  </a:cubicBezTo>
                  <a:cubicBezTo>
                    <a:pt x="3199" y="8366"/>
                    <a:pt x="3227" y="8372"/>
                    <a:pt x="3254" y="8384"/>
                  </a:cubicBezTo>
                  <a:cubicBezTo>
                    <a:pt x="3750" y="8589"/>
                    <a:pt x="4262" y="8686"/>
                    <a:pt x="4763" y="8686"/>
                  </a:cubicBezTo>
                  <a:cubicBezTo>
                    <a:pt x="6459" y="8686"/>
                    <a:pt x="8045" y="7581"/>
                    <a:pt x="8547" y="5838"/>
                  </a:cubicBezTo>
                  <a:cubicBezTo>
                    <a:pt x="9198" y="3579"/>
                    <a:pt x="7724" y="1254"/>
                    <a:pt x="5408" y="871"/>
                  </a:cubicBezTo>
                  <a:lnTo>
                    <a:pt x="5398" y="880"/>
                  </a:lnTo>
                  <a:cubicBezTo>
                    <a:pt x="5187" y="845"/>
                    <a:pt x="4974" y="827"/>
                    <a:pt x="4760" y="827"/>
                  </a:cubicBezTo>
                  <a:cubicBezTo>
                    <a:pt x="4462" y="827"/>
                    <a:pt x="4163" y="861"/>
                    <a:pt x="3867" y="928"/>
                  </a:cubicBezTo>
                  <a:cubicBezTo>
                    <a:pt x="3849" y="933"/>
                    <a:pt x="3832" y="935"/>
                    <a:pt x="3816" y="935"/>
                  </a:cubicBezTo>
                  <a:cubicBezTo>
                    <a:pt x="3653" y="935"/>
                    <a:pt x="3553" y="732"/>
                    <a:pt x="3666" y="593"/>
                  </a:cubicBezTo>
                  <a:cubicBezTo>
                    <a:pt x="3991" y="220"/>
                    <a:pt x="4365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16" name="Google Shape;16516;p68"/>
          <p:cNvGrpSpPr/>
          <p:nvPr/>
        </p:nvGrpSpPr>
        <p:grpSpPr>
          <a:xfrm>
            <a:off x="849686" y="2909570"/>
            <a:ext cx="374730" cy="332504"/>
            <a:chOff x="849686" y="2909570"/>
            <a:chExt cx="374730" cy="332504"/>
          </a:xfrm>
        </p:grpSpPr>
        <p:sp>
          <p:nvSpPr>
            <p:cNvPr id="16517" name="Google Shape;16517;p68"/>
            <p:cNvSpPr/>
            <p:nvPr/>
          </p:nvSpPr>
          <p:spPr>
            <a:xfrm>
              <a:off x="1006747" y="2909570"/>
              <a:ext cx="217669" cy="181483"/>
            </a:xfrm>
            <a:custGeom>
              <a:rect b="b" l="l" r="r" t="t"/>
              <a:pathLst>
                <a:path extrusionOk="0" h="6911" w="8289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8" name="Google Shape;16518;p68"/>
            <p:cNvSpPr/>
            <p:nvPr/>
          </p:nvSpPr>
          <p:spPr>
            <a:xfrm>
              <a:off x="849686" y="3053580"/>
              <a:ext cx="217905" cy="188494"/>
            </a:xfrm>
            <a:custGeom>
              <a:rect b="b" l="l" r="r" t="t"/>
              <a:pathLst>
                <a:path extrusionOk="0" h="7178" w="8298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9" name="Google Shape;16519;p68"/>
            <p:cNvSpPr/>
            <p:nvPr/>
          </p:nvSpPr>
          <p:spPr>
            <a:xfrm>
              <a:off x="889391" y="3145306"/>
              <a:ext cx="41491" cy="18119"/>
            </a:xfrm>
            <a:custGeom>
              <a:rect b="b" l="l" r="r" t="t"/>
              <a:pathLst>
                <a:path extrusionOk="0" h="690" w="158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0" name="Google Shape;16520;p68"/>
            <p:cNvSpPr/>
            <p:nvPr/>
          </p:nvSpPr>
          <p:spPr>
            <a:xfrm>
              <a:off x="867779" y="3060617"/>
              <a:ext cx="30435" cy="66622"/>
            </a:xfrm>
            <a:custGeom>
              <a:rect b="b" l="l" r="r" t="t"/>
              <a:pathLst>
                <a:path extrusionOk="0" h="2537" w="1159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1" name="Google Shape;16521;p68"/>
            <p:cNvSpPr/>
            <p:nvPr/>
          </p:nvSpPr>
          <p:spPr>
            <a:xfrm>
              <a:off x="879832" y="3054577"/>
              <a:ext cx="72661" cy="72661"/>
            </a:xfrm>
            <a:custGeom>
              <a:rect b="b" l="l" r="r" t="t"/>
              <a:pathLst>
                <a:path extrusionOk="0" h="2767" w="2767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2" name="Google Shape;16522;p68"/>
            <p:cNvSpPr/>
            <p:nvPr/>
          </p:nvSpPr>
          <p:spPr>
            <a:xfrm>
              <a:off x="873793" y="3084986"/>
              <a:ext cx="72661" cy="66385"/>
            </a:xfrm>
            <a:custGeom>
              <a:rect b="b" l="l" r="r" t="t"/>
              <a:pathLst>
                <a:path extrusionOk="0" h="2528" w="2767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3" name="Google Shape;16523;p68"/>
            <p:cNvSpPr/>
            <p:nvPr/>
          </p:nvSpPr>
          <p:spPr>
            <a:xfrm>
              <a:off x="873793" y="3084986"/>
              <a:ext cx="72399" cy="65125"/>
            </a:xfrm>
            <a:custGeom>
              <a:rect b="b" l="l" r="r" t="t"/>
              <a:pathLst>
                <a:path extrusionOk="0" h="2480" w="2757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4" name="Google Shape;16524;p68"/>
            <p:cNvSpPr/>
            <p:nvPr/>
          </p:nvSpPr>
          <p:spPr>
            <a:xfrm>
              <a:off x="849686" y="3080706"/>
              <a:ext cx="199313" cy="161368"/>
            </a:xfrm>
            <a:custGeom>
              <a:rect b="b" l="l" r="r" t="t"/>
              <a:pathLst>
                <a:path extrusionOk="0" h="6145" w="759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5" name="Google Shape;16525;p68"/>
            <p:cNvSpPr/>
            <p:nvPr/>
          </p:nvSpPr>
          <p:spPr>
            <a:xfrm>
              <a:off x="849686" y="3175715"/>
              <a:ext cx="24133" cy="66359"/>
            </a:xfrm>
            <a:custGeom>
              <a:rect b="b" l="l" r="r" t="t"/>
              <a:pathLst>
                <a:path extrusionOk="0" h="2527" w="919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6" name="Google Shape;16526;p68"/>
            <p:cNvSpPr/>
            <p:nvPr/>
          </p:nvSpPr>
          <p:spPr>
            <a:xfrm>
              <a:off x="946428" y="3080706"/>
              <a:ext cx="102572" cy="129199"/>
            </a:xfrm>
            <a:custGeom>
              <a:rect b="b" l="l" r="r" t="t"/>
              <a:pathLst>
                <a:path extrusionOk="0" h="4920" w="3906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7" name="Google Shape;16527;p68"/>
            <p:cNvSpPr/>
            <p:nvPr/>
          </p:nvSpPr>
          <p:spPr>
            <a:xfrm>
              <a:off x="1023343" y="2936723"/>
              <a:ext cx="180327" cy="115544"/>
            </a:xfrm>
            <a:custGeom>
              <a:rect b="b" l="l" r="r" t="t"/>
              <a:pathLst>
                <a:path extrusionOk="0" h="4400" w="6867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8" name="Google Shape;16528;p68"/>
          <p:cNvGrpSpPr/>
          <p:nvPr/>
        </p:nvGrpSpPr>
        <p:grpSpPr>
          <a:xfrm>
            <a:off x="1735567" y="2420241"/>
            <a:ext cx="417718" cy="372866"/>
            <a:chOff x="1735567" y="2420241"/>
            <a:chExt cx="417718" cy="372866"/>
          </a:xfrm>
        </p:grpSpPr>
        <p:sp>
          <p:nvSpPr>
            <p:cNvPr id="16529" name="Google Shape;16529;p68"/>
            <p:cNvSpPr/>
            <p:nvPr/>
          </p:nvSpPr>
          <p:spPr>
            <a:xfrm>
              <a:off x="1833569" y="2468822"/>
              <a:ext cx="284265" cy="163022"/>
            </a:xfrm>
            <a:custGeom>
              <a:rect b="b" l="l" r="r" t="t"/>
              <a:pathLst>
                <a:path extrusionOk="0" h="6208" w="10825">
                  <a:moveTo>
                    <a:pt x="3580" y="2582"/>
                  </a:moveTo>
                  <a:lnTo>
                    <a:pt x="3580" y="4018"/>
                  </a:lnTo>
                  <a:lnTo>
                    <a:pt x="2144" y="4027"/>
                  </a:lnTo>
                  <a:lnTo>
                    <a:pt x="2144" y="2582"/>
                  </a:lnTo>
                  <a:close/>
                  <a:moveTo>
                    <a:pt x="5494" y="2582"/>
                  </a:moveTo>
                  <a:lnTo>
                    <a:pt x="5494" y="4018"/>
                  </a:lnTo>
                  <a:lnTo>
                    <a:pt x="4059" y="4027"/>
                  </a:lnTo>
                  <a:lnTo>
                    <a:pt x="4059" y="2582"/>
                  </a:lnTo>
                  <a:close/>
                  <a:moveTo>
                    <a:pt x="7408" y="2582"/>
                  </a:moveTo>
                  <a:lnTo>
                    <a:pt x="7408" y="4018"/>
                  </a:lnTo>
                  <a:lnTo>
                    <a:pt x="5973" y="4027"/>
                  </a:lnTo>
                  <a:lnTo>
                    <a:pt x="5973" y="2582"/>
                  </a:lnTo>
                  <a:close/>
                  <a:moveTo>
                    <a:pt x="9313" y="2582"/>
                  </a:moveTo>
                  <a:lnTo>
                    <a:pt x="9322" y="4027"/>
                  </a:lnTo>
                  <a:lnTo>
                    <a:pt x="7877" y="4027"/>
                  </a:lnTo>
                  <a:lnTo>
                    <a:pt x="7877" y="2582"/>
                  </a:lnTo>
                  <a:close/>
                  <a:moveTo>
                    <a:pt x="1905" y="1"/>
                  </a:moveTo>
                  <a:cubicBezTo>
                    <a:pt x="1786" y="1"/>
                    <a:pt x="1666" y="80"/>
                    <a:pt x="1666" y="238"/>
                  </a:cubicBezTo>
                  <a:lnTo>
                    <a:pt x="1666" y="2113"/>
                  </a:lnTo>
                  <a:lnTo>
                    <a:pt x="326" y="2113"/>
                  </a:lnTo>
                  <a:cubicBezTo>
                    <a:pt x="1" y="2113"/>
                    <a:pt x="1" y="2592"/>
                    <a:pt x="326" y="2592"/>
                  </a:cubicBezTo>
                  <a:lnTo>
                    <a:pt x="1676" y="2592"/>
                  </a:lnTo>
                  <a:lnTo>
                    <a:pt x="1676" y="4027"/>
                  </a:lnTo>
                  <a:lnTo>
                    <a:pt x="910" y="4027"/>
                  </a:lnTo>
                  <a:cubicBezTo>
                    <a:pt x="899" y="4025"/>
                    <a:pt x="889" y="4025"/>
                    <a:pt x="879" y="4025"/>
                  </a:cubicBezTo>
                  <a:cubicBezTo>
                    <a:pt x="652" y="4025"/>
                    <a:pt x="652" y="4499"/>
                    <a:pt x="879" y="4499"/>
                  </a:cubicBezTo>
                  <a:cubicBezTo>
                    <a:pt x="889" y="4499"/>
                    <a:pt x="899" y="4498"/>
                    <a:pt x="910" y="4496"/>
                  </a:cubicBezTo>
                  <a:lnTo>
                    <a:pt x="1676" y="4496"/>
                  </a:lnTo>
                  <a:lnTo>
                    <a:pt x="1676" y="5855"/>
                  </a:lnTo>
                  <a:cubicBezTo>
                    <a:pt x="1676" y="6013"/>
                    <a:pt x="1795" y="6092"/>
                    <a:pt x="1915" y="6092"/>
                  </a:cubicBezTo>
                  <a:cubicBezTo>
                    <a:pt x="2034" y="6092"/>
                    <a:pt x="2154" y="6013"/>
                    <a:pt x="2154" y="5855"/>
                  </a:cubicBezTo>
                  <a:lnTo>
                    <a:pt x="2154" y="4496"/>
                  </a:lnTo>
                  <a:lnTo>
                    <a:pt x="3590" y="4496"/>
                  </a:lnTo>
                  <a:lnTo>
                    <a:pt x="3590" y="5970"/>
                  </a:lnTo>
                  <a:cubicBezTo>
                    <a:pt x="3570" y="6104"/>
                    <a:pt x="3700" y="6171"/>
                    <a:pt x="3829" y="6171"/>
                  </a:cubicBezTo>
                  <a:cubicBezTo>
                    <a:pt x="3958" y="6171"/>
                    <a:pt x="4087" y="6104"/>
                    <a:pt x="4068" y="5970"/>
                  </a:cubicBezTo>
                  <a:lnTo>
                    <a:pt x="4068" y="4496"/>
                  </a:lnTo>
                  <a:lnTo>
                    <a:pt x="5504" y="4496"/>
                  </a:lnTo>
                  <a:lnTo>
                    <a:pt x="5504" y="5970"/>
                  </a:lnTo>
                  <a:cubicBezTo>
                    <a:pt x="5523" y="6104"/>
                    <a:pt x="5628" y="6171"/>
                    <a:pt x="5735" y="6171"/>
                  </a:cubicBezTo>
                  <a:cubicBezTo>
                    <a:pt x="5841" y="6171"/>
                    <a:pt x="5949" y="6104"/>
                    <a:pt x="5973" y="5970"/>
                  </a:cubicBezTo>
                  <a:lnTo>
                    <a:pt x="5973" y="4496"/>
                  </a:lnTo>
                  <a:lnTo>
                    <a:pt x="7408" y="4496"/>
                  </a:lnTo>
                  <a:lnTo>
                    <a:pt x="7408" y="5970"/>
                  </a:lnTo>
                  <a:cubicBezTo>
                    <a:pt x="7427" y="6104"/>
                    <a:pt x="7535" y="6171"/>
                    <a:pt x="7643" y="6171"/>
                  </a:cubicBezTo>
                  <a:cubicBezTo>
                    <a:pt x="7750" y="6171"/>
                    <a:pt x="7858" y="6104"/>
                    <a:pt x="7877" y="5970"/>
                  </a:cubicBezTo>
                  <a:lnTo>
                    <a:pt x="7877" y="4496"/>
                  </a:lnTo>
                  <a:lnTo>
                    <a:pt x="9313" y="4496"/>
                  </a:lnTo>
                  <a:lnTo>
                    <a:pt x="9313" y="5970"/>
                  </a:lnTo>
                  <a:cubicBezTo>
                    <a:pt x="9313" y="6128"/>
                    <a:pt x="9432" y="6207"/>
                    <a:pt x="9552" y="6207"/>
                  </a:cubicBezTo>
                  <a:cubicBezTo>
                    <a:pt x="9672" y="6207"/>
                    <a:pt x="9791" y="6128"/>
                    <a:pt x="9791" y="5970"/>
                  </a:cubicBezTo>
                  <a:lnTo>
                    <a:pt x="9791" y="4496"/>
                  </a:lnTo>
                  <a:lnTo>
                    <a:pt x="9992" y="4496"/>
                  </a:lnTo>
                  <a:cubicBezTo>
                    <a:pt x="10260" y="4458"/>
                    <a:pt x="10260" y="4066"/>
                    <a:pt x="9992" y="4027"/>
                  </a:cubicBezTo>
                  <a:lnTo>
                    <a:pt x="9791" y="4027"/>
                  </a:lnTo>
                  <a:lnTo>
                    <a:pt x="9791" y="2582"/>
                  </a:lnTo>
                  <a:lnTo>
                    <a:pt x="10509" y="2582"/>
                  </a:lnTo>
                  <a:cubicBezTo>
                    <a:pt x="10825" y="2582"/>
                    <a:pt x="10825" y="2104"/>
                    <a:pt x="10509" y="2104"/>
                  </a:cubicBezTo>
                  <a:lnTo>
                    <a:pt x="10509" y="2113"/>
                  </a:lnTo>
                  <a:lnTo>
                    <a:pt x="9791" y="2113"/>
                  </a:lnTo>
                  <a:lnTo>
                    <a:pt x="9791" y="238"/>
                  </a:lnTo>
                  <a:cubicBezTo>
                    <a:pt x="9791" y="80"/>
                    <a:pt x="9672" y="1"/>
                    <a:pt x="9552" y="1"/>
                  </a:cubicBezTo>
                  <a:cubicBezTo>
                    <a:pt x="9432" y="1"/>
                    <a:pt x="9313" y="80"/>
                    <a:pt x="9313" y="238"/>
                  </a:cubicBezTo>
                  <a:lnTo>
                    <a:pt x="9313" y="2113"/>
                  </a:lnTo>
                  <a:lnTo>
                    <a:pt x="7877" y="2113"/>
                  </a:lnTo>
                  <a:lnTo>
                    <a:pt x="7877" y="238"/>
                  </a:lnTo>
                  <a:cubicBezTo>
                    <a:pt x="7853" y="104"/>
                    <a:pt x="7745" y="37"/>
                    <a:pt x="7638" y="37"/>
                  </a:cubicBezTo>
                  <a:cubicBezTo>
                    <a:pt x="7530" y="37"/>
                    <a:pt x="7422" y="104"/>
                    <a:pt x="7399" y="238"/>
                  </a:cubicBezTo>
                  <a:lnTo>
                    <a:pt x="7399" y="2113"/>
                  </a:lnTo>
                  <a:lnTo>
                    <a:pt x="5963" y="2113"/>
                  </a:lnTo>
                  <a:lnTo>
                    <a:pt x="5963" y="238"/>
                  </a:lnTo>
                  <a:cubicBezTo>
                    <a:pt x="5944" y="104"/>
                    <a:pt x="5836" y="37"/>
                    <a:pt x="5729" y="37"/>
                  </a:cubicBezTo>
                  <a:cubicBezTo>
                    <a:pt x="5621" y="37"/>
                    <a:pt x="5513" y="104"/>
                    <a:pt x="5494" y="238"/>
                  </a:cubicBezTo>
                  <a:lnTo>
                    <a:pt x="5494" y="2113"/>
                  </a:lnTo>
                  <a:lnTo>
                    <a:pt x="4059" y="2113"/>
                  </a:lnTo>
                  <a:lnTo>
                    <a:pt x="4059" y="238"/>
                  </a:lnTo>
                  <a:cubicBezTo>
                    <a:pt x="4078" y="104"/>
                    <a:pt x="3948" y="37"/>
                    <a:pt x="3819" y="37"/>
                  </a:cubicBezTo>
                  <a:cubicBezTo>
                    <a:pt x="3690" y="37"/>
                    <a:pt x="3561" y="104"/>
                    <a:pt x="3580" y="238"/>
                  </a:cubicBezTo>
                  <a:lnTo>
                    <a:pt x="3580" y="2113"/>
                  </a:lnTo>
                  <a:lnTo>
                    <a:pt x="2144" y="2113"/>
                  </a:lnTo>
                  <a:lnTo>
                    <a:pt x="2144" y="238"/>
                  </a:lnTo>
                  <a:cubicBezTo>
                    <a:pt x="2144" y="80"/>
                    <a:pt x="2025" y="1"/>
                    <a:pt x="190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0" name="Google Shape;16530;p68"/>
            <p:cNvSpPr/>
            <p:nvPr/>
          </p:nvSpPr>
          <p:spPr>
            <a:xfrm>
              <a:off x="1845124" y="2716821"/>
              <a:ext cx="89258" cy="76285"/>
            </a:xfrm>
            <a:custGeom>
              <a:rect b="b" l="l" r="r" t="t"/>
              <a:pathLst>
                <a:path extrusionOk="0" h="2905" w="3399">
                  <a:moveTo>
                    <a:pt x="1953" y="0"/>
                  </a:moveTo>
                  <a:cubicBezTo>
                    <a:pt x="652" y="0"/>
                    <a:pt x="1" y="1560"/>
                    <a:pt x="920" y="2479"/>
                  </a:cubicBezTo>
                  <a:cubicBezTo>
                    <a:pt x="1217" y="2773"/>
                    <a:pt x="1581" y="2905"/>
                    <a:pt x="1937" y="2905"/>
                  </a:cubicBezTo>
                  <a:cubicBezTo>
                    <a:pt x="2684" y="2905"/>
                    <a:pt x="3398" y="2326"/>
                    <a:pt x="3398" y="1445"/>
                  </a:cubicBezTo>
                  <a:cubicBezTo>
                    <a:pt x="3398" y="641"/>
                    <a:pt x="2748" y="0"/>
                    <a:pt x="19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1" name="Google Shape;16531;p68"/>
            <p:cNvSpPr/>
            <p:nvPr/>
          </p:nvSpPr>
          <p:spPr>
            <a:xfrm>
              <a:off x="1873038" y="2737409"/>
              <a:ext cx="40493" cy="34873"/>
            </a:xfrm>
            <a:custGeom>
              <a:rect b="b" l="l" r="r" t="t"/>
              <a:pathLst>
                <a:path extrusionOk="0" h="1328" w="1542">
                  <a:moveTo>
                    <a:pt x="881" y="1"/>
                  </a:moveTo>
                  <a:cubicBezTo>
                    <a:pt x="297" y="1"/>
                    <a:pt x="0" y="719"/>
                    <a:pt x="421" y="1130"/>
                  </a:cubicBezTo>
                  <a:cubicBezTo>
                    <a:pt x="555" y="1267"/>
                    <a:pt x="719" y="1328"/>
                    <a:pt x="881" y="1328"/>
                  </a:cubicBezTo>
                  <a:cubicBezTo>
                    <a:pt x="1218" y="1328"/>
                    <a:pt x="1541" y="1062"/>
                    <a:pt x="1541" y="661"/>
                  </a:cubicBezTo>
                  <a:cubicBezTo>
                    <a:pt x="1541" y="298"/>
                    <a:pt x="1244" y="1"/>
                    <a:pt x="88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2" name="Google Shape;16532;p68"/>
            <p:cNvSpPr/>
            <p:nvPr/>
          </p:nvSpPr>
          <p:spPr>
            <a:xfrm>
              <a:off x="1996933" y="2716821"/>
              <a:ext cx="89231" cy="76285"/>
            </a:xfrm>
            <a:custGeom>
              <a:rect b="b" l="l" r="r" t="t"/>
              <a:pathLst>
                <a:path extrusionOk="0" h="2905" w="3398">
                  <a:moveTo>
                    <a:pt x="1943" y="0"/>
                  </a:moveTo>
                  <a:cubicBezTo>
                    <a:pt x="642" y="0"/>
                    <a:pt x="0" y="1560"/>
                    <a:pt x="910" y="2479"/>
                  </a:cubicBezTo>
                  <a:cubicBezTo>
                    <a:pt x="1207" y="2773"/>
                    <a:pt x="1571" y="2905"/>
                    <a:pt x="1929" y="2905"/>
                  </a:cubicBezTo>
                  <a:cubicBezTo>
                    <a:pt x="2679" y="2905"/>
                    <a:pt x="3398" y="2326"/>
                    <a:pt x="3398" y="1445"/>
                  </a:cubicBezTo>
                  <a:cubicBezTo>
                    <a:pt x="3398" y="641"/>
                    <a:pt x="2747" y="0"/>
                    <a:pt x="194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3" name="Google Shape;16533;p68"/>
            <p:cNvSpPr/>
            <p:nvPr/>
          </p:nvSpPr>
          <p:spPr>
            <a:xfrm>
              <a:off x="2024585" y="2737672"/>
              <a:ext cx="40729" cy="34689"/>
            </a:xfrm>
            <a:custGeom>
              <a:rect b="b" l="l" r="r" t="t"/>
              <a:pathLst>
                <a:path extrusionOk="0" h="1321" w="1551">
                  <a:moveTo>
                    <a:pt x="890" y="1"/>
                  </a:moveTo>
                  <a:cubicBezTo>
                    <a:pt x="297" y="1"/>
                    <a:pt x="0" y="718"/>
                    <a:pt x="421" y="1130"/>
                  </a:cubicBezTo>
                  <a:cubicBezTo>
                    <a:pt x="556" y="1262"/>
                    <a:pt x="721" y="1321"/>
                    <a:pt x="882" y="1321"/>
                  </a:cubicBezTo>
                  <a:cubicBezTo>
                    <a:pt x="1223" y="1321"/>
                    <a:pt x="1551" y="1055"/>
                    <a:pt x="1551" y="651"/>
                  </a:cubicBezTo>
                  <a:cubicBezTo>
                    <a:pt x="1541" y="297"/>
                    <a:pt x="1244" y="1"/>
                    <a:pt x="89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4" name="Google Shape;16534;p68"/>
            <p:cNvSpPr/>
            <p:nvPr/>
          </p:nvSpPr>
          <p:spPr>
            <a:xfrm>
              <a:off x="1818496" y="2447893"/>
              <a:ext cx="333528" cy="174209"/>
            </a:xfrm>
            <a:custGeom>
              <a:rect b="b" l="l" r="r" t="t"/>
              <a:pathLst>
                <a:path extrusionOk="0" h="6634" w="12701">
                  <a:moveTo>
                    <a:pt x="1" y="1"/>
                  </a:moveTo>
                  <a:lnTo>
                    <a:pt x="441" y="1264"/>
                  </a:lnTo>
                  <a:lnTo>
                    <a:pt x="11284" y="1264"/>
                  </a:lnTo>
                  <a:lnTo>
                    <a:pt x="10049" y="6633"/>
                  </a:lnTo>
                  <a:lnTo>
                    <a:pt x="11341" y="6633"/>
                  </a:lnTo>
                  <a:lnTo>
                    <a:pt x="12528" y="1494"/>
                  </a:lnTo>
                  <a:cubicBezTo>
                    <a:pt x="12700" y="728"/>
                    <a:pt x="12117" y="1"/>
                    <a:pt x="11332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5" name="Google Shape;16535;p68"/>
            <p:cNvSpPr/>
            <p:nvPr/>
          </p:nvSpPr>
          <p:spPr>
            <a:xfrm>
              <a:off x="2095697" y="2447893"/>
              <a:ext cx="56564" cy="174209"/>
            </a:xfrm>
            <a:custGeom>
              <a:rect b="b" l="l" r="r" t="t"/>
              <a:pathLst>
                <a:path extrusionOk="0" h="6634" w="2154">
                  <a:moveTo>
                    <a:pt x="1" y="1"/>
                  </a:moveTo>
                  <a:cubicBezTo>
                    <a:pt x="785" y="1"/>
                    <a:pt x="1369" y="728"/>
                    <a:pt x="1197" y="1494"/>
                  </a:cubicBezTo>
                  <a:lnTo>
                    <a:pt x="20" y="6633"/>
                  </a:lnTo>
                  <a:lnTo>
                    <a:pt x="795" y="6633"/>
                  </a:lnTo>
                  <a:lnTo>
                    <a:pt x="1972" y="1494"/>
                  </a:lnTo>
                  <a:cubicBezTo>
                    <a:pt x="2154" y="728"/>
                    <a:pt x="1570" y="1"/>
                    <a:pt x="7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6" name="Google Shape;16536;p68"/>
            <p:cNvSpPr/>
            <p:nvPr/>
          </p:nvSpPr>
          <p:spPr>
            <a:xfrm>
              <a:off x="1735567" y="2420241"/>
              <a:ext cx="416457" cy="235027"/>
            </a:xfrm>
            <a:custGeom>
              <a:rect b="b" l="l" r="r" t="t"/>
              <a:pathLst>
                <a:path extrusionOk="0" h="8950" w="15859">
                  <a:moveTo>
                    <a:pt x="626" y="0"/>
                  </a:moveTo>
                  <a:cubicBezTo>
                    <a:pt x="279" y="0"/>
                    <a:pt x="0" y="281"/>
                    <a:pt x="0" y="633"/>
                  </a:cubicBezTo>
                  <a:cubicBezTo>
                    <a:pt x="0" y="976"/>
                    <a:pt x="279" y="1256"/>
                    <a:pt x="626" y="1256"/>
                  </a:cubicBezTo>
                  <a:cubicBezTo>
                    <a:pt x="638" y="1256"/>
                    <a:pt x="649" y="1256"/>
                    <a:pt x="661" y="1255"/>
                  </a:cubicBezTo>
                  <a:lnTo>
                    <a:pt x="1800" y="1255"/>
                  </a:lnTo>
                  <a:cubicBezTo>
                    <a:pt x="1847" y="1255"/>
                    <a:pt x="1895" y="1293"/>
                    <a:pt x="1924" y="1341"/>
                  </a:cubicBezTo>
                  <a:lnTo>
                    <a:pt x="4058" y="7380"/>
                  </a:lnTo>
                  <a:cubicBezTo>
                    <a:pt x="4460" y="8327"/>
                    <a:pt x="5388" y="8949"/>
                    <a:pt x="6422" y="8949"/>
                  </a:cubicBezTo>
                  <a:lnTo>
                    <a:pt x="15054" y="8949"/>
                  </a:lnTo>
                  <a:cubicBezTo>
                    <a:pt x="15858" y="8911"/>
                    <a:pt x="15858" y="7724"/>
                    <a:pt x="15054" y="7686"/>
                  </a:cubicBezTo>
                  <a:lnTo>
                    <a:pt x="6432" y="7686"/>
                  </a:lnTo>
                  <a:cubicBezTo>
                    <a:pt x="5896" y="7686"/>
                    <a:pt x="5427" y="7370"/>
                    <a:pt x="5216" y="6892"/>
                  </a:cubicBezTo>
                  <a:lnTo>
                    <a:pt x="3082" y="853"/>
                  </a:lnTo>
                  <a:cubicBezTo>
                    <a:pt x="2862" y="336"/>
                    <a:pt x="2355" y="1"/>
                    <a:pt x="1800" y="1"/>
                  </a:cubicBezTo>
                  <a:lnTo>
                    <a:pt x="661" y="1"/>
                  </a:lnTo>
                  <a:cubicBezTo>
                    <a:pt x="649" y="1"/>
                    <a:pt x="638" y="0"/>
                    <a:pt x="626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7" name="Google Shape;16537;p68"/>
            <p:cNvSpPr/>
            <p:nvPr/>
          </p:nvSpPr>
          <p:spPr>
            <a:xfrm>
              <a:off x="1849903" y="2622075"/>
              <a:ext cx="303382" cy="33193"/>
            </a:xfrm>
            <a:custGeom>
              <a:rect b="b" l="l" r="r" t="t"/>
              <a:pathLst>
                <a:path extrusionOk="0" h="1264" w="11553">
                  <a:moveTo>
                    <a:pt x="10767" y="0"/>
                  </a:moveTo>
                  <a:cubicBezTo>
                    <a:pt x="10767" y="19"/>
                    <a:pt x="10767" y="48"/>
                    <a:pt x="10767" y="67"/>
                  </a:cubicBezTo>
                  <a:cubicBezTo>
                    <a:pt x="10767" y="412"/>
                    <a:pt x="10480" y="699"/>
                    <a:pt x="10136" y="699"/>
                  </a:cubicBezTo>
                  <a:lnTo>
                    <a:pt x="1513" y="699"/>
                  </a:lnTo>
                  <a:cubicBezTo>
                    <a:pt x="967" y="699"/>
                    <a:pt x="431" y="527"/>
                    <a:pt x="1" y="201"/>
                  </a:cubicBezTo>
                  <a:lnTo>
                    <a:pt x="1" y="201"/>
                  </a:lnTo>
                  <a:cubicBezTo>
                    <a:pt x="479" y="871"/>
                    <a:pt x="1255" y="1263"/>
                    <a:pt x="2078" y="1263"/>
                  </a:cubicBezTo>
                  <a:lnTo>
                    <a:pt x="10700" y="1263"/>
                  </a:lnTo>
                  <a:cubicBezTo>
                    <a:pt x="11495" y="1254"/>
                    <a:pt x="11552" y="86"/>
                    <a:pt x="1076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8" name="Google Shape;16538;p68"/>
            <p:cNvSpPr/>
            <p:nvPr/>
          </p:nvSpPr>
          <p:spPr>
            <a:xfrm>
              <a:off x="1817498" y="2632868"/>
              <a:ext cx="286523" cy="92278"/>
            </a:xfrm>
            <a:custGeom>
              <a:rect b="b" l="l" r="r" t="t"/>
              <a:pathLst>
                <a:path extrusionOk="0" h="3514" w="10911">
                  <a:moveTo>
                    <a:pt x="1397" y="1"/>
                  </a:moveTo>
                  <a:lnTo>
                    <a:pt x="756" y="919"/>
                  </a:lnTo>
                  <a:cubicBezTo>
                    <a:pt x="0" y="2010"/>
                    <a:pt x="785" y="3513"/>
                    <a:pt x="2115" y="3513"/>
                  </a:cubicBezTo>
                  <a:lnTo>
                    <a:pt x="10260" y="3513"/>
                  </a:lnTo>
                  <a:cubicBezTo>
                    <a:pt x="10271" y="3514"/>
                    <a:pt x="10282" y="3514"/>
                    <a:pt x="10293" y="3514"/>
                  </a:cubicBezTo>
                  <a:cubicBezTo>
                    <a:pt x="10632" y="3514"/>
                    <a:pt x="10910" y="3234"/>
                    <a:pt x="10910" y="2881"/>
                  </a:cubicBezTo>
                  <a:cubicBezTo>
                    <a:pt x="10910" y="2533"/>
                    <a:pt x="10623" y="2249"/>
                    <a:pt x="10277" y="2249"/>
                  </a:cubicBezTo>
                  <a:cubicBezTo>
                    <a:pt x="10271" y="2249"/>
                    <a:pt x="10265" y="2250"/>
                    <a:pt x="10260" y="2250"/>
                  </a:cubicBezTo>
                  <a:lnTo>
                    <a:pt x="2115" y="2250"/>
                  </a:lnTo>
                  <a:cubicBezTo>
                    <a:pt x="1799" y="2250"/>
                    <a:pt x="1618" y="1896"/>
                    <a:pt x="1799" y="1637"/>
                  </a:cubicBezTo>
                  <a:lnTo>
                    <a:pt x="2441" y="699"/>
                  </a:lnTo>
                  <a:cubicBezTo>
                    <a:pt x="2039" y="556"/>
                    <a:pt x="1685" y="317"/>
                    <a:pt x="139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9" name="Google Shape;16539;p68"/>
            <p:cNvSpPr/>
            <p:nvPr/>
          </p:nvSpPr>
          <p:spPr>
            <a:xfrm>
              <a:off x="1826794" y="2675856"/>
              <a:ext cx="276465" cy="49106"/>
            </a:xfrm>
            <a:custGeom>
              <a:rect b="b" l="l" r="r" t="t"/>
              <a:pathLst>
                <a:path extrusionOk="0" h="1870" w="10528">
                  <a:moveTo>
                    <a:pt x="125" y="0"/>
                  </a:moveTo>
                  <a:cubicBezTo>
                    <a:pt x="0" y="948"/>
                    <a:pt x="699" y="1809"/>
                    <a:pt x="1656" y="1866"/>
                  </a:cubicBezTo>
                  <a:lnTo>
                    <a:pt x="9418" y="1866"/>
                  </a:lnTo>
                  <a:cubicBezTo>
                    <a:pt x="9472" y="1869"/>
                    <a:pt x="9526" y="1870"/>
                    <a:pt x="9580" y="1870"/>
                  </a:cubicBezTo>
                  <a:cubicBezTo>
                    <a:pt x="9756" y="1870"/>
                    <a:pt x="9931" y="1857"/>
                    <a:pt x="10107" y="1828"/>
                  </a:cubicBezTo>
                  <a:cubicBezTo>
                    <a:pt x="10135" y="1819"/>
                    <a:pt x="10174" y="1809"/>
                    <a:pt x="10202" y="1790"/>
                  </a:cubicBezTo>
                  <a:lnTo>
                    <a:pt x="10212" y="1780"/>
                  </a:lnTo>
                  <a:cubicBezTo>
                    <a:pt x="10241" y="1771"/>
                    <a:pt x="10260" y="1752"/>
                    <a:pt x="10279" y="1742"/>
                  </a:cubicBezTo>
                  <a:lnTo>
                    <a:pt x="10288" y="1742"/>
                  </a:lnTo>
                  <a:lnTo>
                    <a:pt x="10317" y="1713"/>
                  </a:lnTo>
                  <a:lnTo>
                    <a:pt x="10327" y="1704"/>
                  </a:lnTo>
                  <a:cubicBezTo>
                    <a:pt x="10336" y="1694"/>
                    <a:pt x="10355" y="1685"/>
                    <a:pt x="10365" y="1665"/>
                  </a:cubicBezTo>
                  <a:lnTo>
                    <a:pt x="10375" y="1656"/>
                  </a:lnTo>
                  <a:lnTo>
                    <a:pt x="10394" y="1627"/>
                  </a:lnTo>
                  <a:lnTo>
                    <a:pt x="10413" y="1608"/>
                  </a:lnTo>
                  <a:lnTo>
                    <a:pt x="10432" y="1579"/>
                  </a:lnTo>
                  <a:lnTo>
                    <a:pt x="10451" y="1551"/>
                  </a:lnTo>
                  <a:lnTo>
                    <a:pt x="10461" y="1531"/>
                  </a:lnTo>
                  <a:lnTo>
                    <a:pt x="10480" y="1503"/>
                  </a:lnTo>
                  <a:lnTo>
                    <a:pt x="10489" y="1474"/>
                  </a:lnTo>
                  <a:cubicBezTo>
                    <a:pt x="10489" y="1464"/>
                    <a:pt x="10499" y="1455"/>
                    <a:pt x="10499" y="1436"/>
                  </a:cubicBezTo>
                  <a:lnTo>
                    <a:pt x="10509" y="1417"/>
                  </a:lnTo>
                  <a:cubicBezTo>
                    <a:pt x="10509" y="1407"/>
                    <a:pt x="10518" y="1388"/>
                    <a:pt x="10518" y="1378"/>
                  </a:cubicBezTo>
                  <a:lnTo>
                    <a:pt x="10518" y="1369"/>
                  </a:lnTo>
                  <a:cubicBezTo>
                    <a:pt x="10518" y="1350"/>
                    <a:pt x="10528" y="1330"/>
                    <a:pt x="10528" y="1311"/>
                  </a:cubicBezTo>
                  <a:lnTo>
                    <a:pt x="10528" y="1302"/>
                  </a:lnTo>
                  <a:lnTo>
                    <a:pt x="10528" y="1244"/>
                  </a:lnTo>
                  <a:cubicBezTo>
                    <a:pt x="10528" y="1216"/>
                    <a:pt x="10528" y="1197"/>
                    <a:pt x="10528" y="1177"/>
                  </a:cubicBezTo>
                  <a:cubicBezTo>
                    <a:pt x="10528" y="1158"/>
                    <a:pt x="10528" y="1139"/>
                    <a:pt x="10518" y="1120"/>
                  </a:cubicBezTo>
                  <a:cubicBezTo>
                    <a:pt x="10509" y="1072"/>
                    <a:pt x="10499" y="1034"/>
                    <a:pt x="10480" y="996"/>
                  </a:cubicBezTo>
                  <a:cubicBezTo>
                    <a:pt x="10346" y="1187"/>
                    <a:pt x="10126" y="1302"/>
                    <a:pt x="9896" y="1321"/>
                  </a:cubicBezTo>
                  <a:lnTo>
                    <a:pt x="1761" y="1321"/>
                  </a:lnTo>
                  <a:cubicBezTo>
                    <a:pt x="976" y="1302"/>
                    <a:pt x="307" y="766"/>
                    <a:pt x="12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0" name="Google Shape;16540;p68"/>
            <p:cNvSpPr/>
            <p:nvPr/>
          </p:nvSpPr>
          <p:spPr>
            <a:xfrm>
              <a:off x="1843364" y="2632868"/>
              <a:ext cx="38235" cy="32694"/>
            </a:xfrm>
            <a:custGeom>
              <a:rect b="b" l="l" r="r" t="t"/>
              <a:pathLst>
                <a:path extrusionOk="0" h="1245" w="1456">
                  <a:moveTo>
                    <a:pt x="412" y="1"/>
                  </a:moveTo>
                  <a:lnTo>
                    <a:pt x="1" y="604"/>
                  </a:lnTo>
                  <a:cubicBezTo>
                    <a:pt x="298" y="900"/>
                    <a:pt x="671" y="1120"/>
                    <a:pt x="1082" y="1245"/>
                  </a:cubicBezTo>
                  <a:lnTo>
                    <a:pt x="1456" y="699"/>
                  </a:lnTo>
                  <a:cubicBezTo>
                    <a:pt x="1054" y="556"/>
                    <a:pt x="700" y="317"/>
                    <a:pt x="4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41" name="Google Shape;16541;p68"/>
          <p:cNvGrpSpPr/>
          <p:nvPr/>
        </p:nvGrpSpPr>
        <p:grpSpPr>
          <a:xfrm>
            <a:off x="3599318" y="4299590"/>
            <a:ext cx="251098" cy="309028"/>
            <a:chOff x="3599318" y="4299590"/>
            <a:chExt cx="251098" cy="309028"/>
          </a:xfrm>
        </p:grpSpPr>
        <p:sp>
          <p:nvSpPr>
            <p:cNvPr id="16542" name="Google Shape;16542;p68"/>
            <p:cNvSpPr/>
            <p:nvPr/>
          </p:nvSpPr>
          <p:spPr>
            <a:xfrm>
              <a:off x="3599318" y="4299590"/>
              <a:ext cx="251098" cy="309028"/>
            </a:xfrm>
            <a:custGeom>
              <a:rect b="b" l="l" r="r" t="t"/>
              <a:pathLst>
                <a:path extrusionOk="0" h="11768" w="9562">
                  <a:moveTo>
                    <a:pt x="4748" y="1"/>
                  </a:moveTo>
                  <a:lnTo>
                    <a:pt x="144" y="919"/>
                  </a:lnTo>
                  <a:cubicBezTo>
                    <a:pt x="58" y="939"/>
                    <a:pt x="1" y="1015"/>
                    <a:pt x="1" y="1101"/>
                  </a:cubicBezTo>
                  <a:lnTo>
                    <a:pt x="1" y="7724"/>
                  </a:lnTo>
                  <a:cubicBezTo>
                    <a:pt x="1" y="7772"/>
                    <a:pt x="20" y="7829"/>
                    <a:pt x="68" y="7858"/>
                  </a:cubicBezTo>
                  <a:lnTo>
                    <a:pt x="4661" y="11724"/>
                  </a:lnTo>
                  <a:cubicBezTo>
                    <a:pt x="4695" y="11753"/>
                    <a:pt x="4738" y="11767"/>
                    <a:pt x="4781" y="11767"/>
                  </a:cubicBezTo>
                  <a:cubicBezTo>
                    <a:pt x="4824" y="11767"/>
                    <a:pt x="4867" y="11753"/>
                    <a:pt x="4901" y="11724"/>
                  </a:cubicBezTo>
                  <a:lnTo>
                    <a:pt x="9494" y="7858"/>
                  </a:lnTo>
                  <a:cubicBezTo>
                    <a:pt x="9533" y="7829"/>
                    <a:pt x="9561" y="7772"/>
                    <a:pt x="9561" y="7724"/>
                  </a:cubicBezTo>
                  <a:lnTo>
                    <a:pt x="9561" y="1101"/>
                  </a:lnTo>
                  <a:cubicBezTo>
                    <a:pt x="9561" y="1015"/>
                    <a:pt x="9494" y="939"/>
                    <a:pt x="9408" y="919"/>
                  </a:cubicBezTo>
                  <a:lnTo>
                    <a:pt x="4815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3" name="Google Shape;16543;p68"/>
            <p:cNvSpPr/>
            <p:nvPr/>
          </p:nvSpPr>
          <p:spPr>
            <a:xfrm>
              <a:off x="3618672" y="4319206"/>
              <a:ext cx="212391" cy="264018"/>
            </a:xfrm>
            <a:custGeom>
              <a:rect b="b" l="l" r="r" t="t"/>
              <a:pathLst>
                <a:path extrusionOk="0" h="10054" w="8088">
                  <a:moveTo>
                    <a:pt x="4001" y="0"/>
                  </a:moveTo>
                  <a:lnTo>
                    <a:pt x="144" y="775"/>
                  </a:lnTo>
                  <a:cubicBezTo>
                    <a:pt x="58" y="794"/>
                    <a:pt x="1" y="871"/>
                    <a:pt x="1" y="957"/>
                  </a:cubicBezTo>
                  <a:lnTo>
                    <a:pt x="1" y="6632"/>
                  </a:lnTo>
                  <a:cubicBezTo>
                    <a:pt x="1" y="6680"/>
                    <a:pt x="29" y="6738"/>
                    <a:pt x="68" y="6766"/>
                  </a:cubicBezTo>
                  <a:lnTo>
                    <a:pt x="3924" y="10011"/>
                  </a:lnTo>
                  <a:cubicBezTo>
                    <a:pt x="3963" y="10039"/>
                    <a:pt x="4006" y="10054"/>
                    <a:pt x="4048" y="10054"/>
                  </a:cubicBezTo>
                  <a:cubicBezTo>
                    <a:pt x="4089" y="10054"/>
                    <a:pt x="4130" y="10039"/>
                    <a:pt x="4164" y="10011"/>
                  </a:cubicBezTo>
                  <a:lnTo>
                    <a:pt x="8020" y="6766"/>
                  </a:lnTo>
                  <a:cubicBezTo>
                    <a:pt x="8059" y="6728"/>
                    <a:pt x="8087" y="6680"/>
                    <a:pt x="8087" y="6623"/>
                  </a:cubicBezTo>
                  <a:lnTo>
                    <a:pt x="8087" y="957"/>
                  </a:lnTo>
                  <a:cubicBezTo>
                    <a:pt x="8087" y="871"/>
                    <a:pt x="8020" y="794"/>
                    <a:pt x="7934" y="775"/>
                  </a:cubicBezTo>
                  <a:lnTo>
                    <a:pt x="4078" y="0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4" name="Google Shape;16544;p68"/>
            <p:cNvSpPr/>
            <p:nvPr/>
          </p:nvSpPr>
          <p:spPr>
            <a:xfrm>
              <a:off x="3618672" y="4335777"/>
              <a:ext cx="118144" cy="247448"/>
            </a:xfrm>
            <a:custGeom>
              <a:rect b="b" l="l" r="r" t="t"/>
              <a:pathLst>
                <a:path extrusionOk="0" h="9423" w="4499">
                  <a:moveTo>
                    <a:pt x="881" y="1"/>
                  </a:moveTo>
                  <a:lnTo>
                    <a:pt x="144" y="144"/>
                  </a:lnTo>
                  <a:cubicBezTo>
                    <a:pt x="58" y="163"/>
                    <a:pt x="1" y="240"/>
                    <a:pt x="1" y="326"/>
                  </a:cubicBezTo>
                  <a:lnTo>
                    <a:pt x="1" y="6001"/>
                  </a:lnTo>
                  <a:cubicBezTo>
                    <a:pt x="1" y="6049"/>
                    <a:pt x="29" y="6097"/>
                    <a:pt x="68" y="6135"/>
                  </a:cubicBezTo>
                  <a:lnTo>
                    <a:pt x="3924" y="9380"/>
                  </a:lnTo>
                  <a:cubicBezTo>
                    <a:pt x="3963" y="9408"/>
                    <a:pt x="4006" y="9423"/>
                    <a:pt x="4048" y="9423"/>
                  </a:cubicBezTo>
                  <a:cubicBezTo>
                    <a:pt x="4089" y="9423"/>
                    <a:pt x="4130" y="9408"/>
                    <a:pt x="4164" y="9380"/>
                  </a:cubicBezTo>
                  <a:lnTo>
                    <a:pt x="4499" y="9092"/>
                  </a:lnTo>
                  <a:lnTo>
                    <a:pt x="795" y="6001"/>
                  </a:lnTo>
                  <a:cubicBezTo>
                    <a:pt x="757" y="5963"/>
                    <a:pt x="728" y="5906"/>
                    <a:pt x="737" y="5858"/>
                  </a:cubicBezTo>
                  <a:lnTo>
                    <a:pt x="737" y="183"/>
                  </a:lnTo>
                  <a:cubicBezTo>
                    <a:pt x="737" y="96"/>
                    <a:pt x="795" y="20"/>
                    <a:pt x="88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5" name="Google Shape;16545;p68"/>
            <p:cNvSpPr/>
            <p:nvPr/>
          </p:nvSpPr>
          <p:spPr>
            <a:xfrm>
              <a:off x="3634506" y="4362168"/>
              <a:ext cx="157849" cy="135423"/>
            </a:xfrm>
            <a:custGeom>
              <a:rect b="b" l="l" r="r" t="t"/>
              <a:pathLst>
                <a:path extrusionOk="0" h="5157" w="6011">
                  <a:moveTo>
                    <a:pt x="3436" y="1"/>
                  </a:moveTo>
                  <a:cubicBezTo>
                    <a:pt x="1149" y="1"/>
                    <a:pt x="0" y="2776"/>
                    <a:pt x="1618" y="4393"/>
                  </a:cubicBezTo>
                  <a:cubicBezTo>
                    <a:pt x="2145" y="4920"/>
                    <a:pt x="2791" y="5156"/>
                    <a:pt x="3424" y="5156"/>
                  </a:cubicBezTo>
                  <a:cubicBezTo>
                    <a:pt x="4746" y="5156"/>
                    <a:pt x="6011" y="4128"/>
                    <a:pt x="6011" y="2575"/>
                  </a:cubicBezTo>
                  <a:cubicBezTo>
                    <a:pt x="6011" y="1159"/>
                    <a:pt x="4862" y="10"/>
                    <a:pt x="343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6" name="Google Shape;16546;p68"/>
            <p:cNvSpPr/>
            <p:nvPr/>
          </p:nvSpPr>
          <p:spPr>
            <a:xfrm>
              <a:off x="3653860" y="4376742"/>
              <a:ext cx="124184" cy="106353"/>
            </a:xfrm>
            <a:custGeom>
              <a:rect b="b" l="l" r="r" t="t"/>
              <a:pathLst>
                <a:path extrusionOk="0" h="4050" w="4729">
                  <a:moveTo>
                    <a:pt x="2699" y="1"/>
                  </a:moveTo>
                  <a:cubicBezTo>
                    <a:pt x="900" y="1"/>
                    <a:pt x="0" y="2183"/>
                    <a:pt x="1273" y="3456"/>
                  </a:cubicBezTo>
                  <a:cubicBezTo>
                    <a:pt x="1684" y="3866"/>
                    <a:pt x="2189" y="4050"/>
                    <a:pt x="2684" y="4050"/>
                  </a:cubicBezTo>
                  <a:cubicBezTo>
                    <a:pt x="3726" y="4050"/>
                    <a:pt x="4728" y="3239"/>
                    <a:pt x="4728" y="2020"/>
                  </a:cubicBezTo>
                  <a:cubicBezTo>
                    <a:pt x="4719" y="910"/>
                    <a:pt x="3819" y="1"/>
                    <a:pt x="269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7" name="Google Shape;16547;p68"/>
            <p:cNvSpPr/>
            <p:nvPr/>
          </p:nvSpPr>
          <p:spPr>
            <a:xfrm>
              <a:off x="3700340" y="4377189"/>
              <a:ext cx="50550" cy="105381"/>
            </a:xfrm>
            <a:custGeom>
              <a:rect b="b" l="l" r="r" t="t"/>
              <a:pathLst>
                <a:path extrusionOk="0" h="4013" w="1925">
                  <a:moveTo>
                    <a:pt x="963" y="0"/>
                  </a:moveTo>
                  <a:cubicBezTo>
                    <a:pt x="874" y="0"/>
                    <a:pt x="786" y="55"/>
                    <a:pt x="776" y="166"/>
                  </a:cubicBezTo>
                  <a:lnTo>
                    <a:pt x="776" y="539"/>
                  </a:lnTo>
                  <a:cubicBezTo>
                    <a:pt x="336" y="577"/>
                    <a:pt x="1" y="969"/>
                    <a:pt x="30" y="1410"/>
                  </a:cubicBezTo>
                  <a:cubicBezTo>
                    <a:pt x="58" y="1853"/>
                    <a:pt x="412" y="2195"/>
                    <a:pt x="854" y="2195"/>
                  </a:cubicBezTo>
                  <a:cubicBezTo>
                    <a:pt x="860" y="2195"/>
                    <a:pt x="866" y="2195"/>
                    <a:pt x="872" y="2194"/>
                  </a:cubicBezTo>
                  <a:lnTo>
                    <a:pt x="1054" y="2194"/>
                  </a:lnTo>
                  <a:cubicBezTo>
                    <a:pt x="1666" y="2194"/>
                    <a:pt x="1666" y="3113"/>
                    <a:pt x="1054" y="3113"/>
                  </a:cubicBezTo>
                  <a:lnTo>
                    <a:pt x="776" y="3113"/>
                  </a:lnTo>
                  <a:cubicBezTo>
                    <a:pt x="575" y="3113"/>
                    <a:pt x="412" y="2941"/>
                    <a:pt x="412" y="2740"/>
                  </a:cubicBezTo>
                  <a:cubicBezTo>
                    <a:pt x="403" y="2630"/>
                    <a:pt x="317" y="2575"/>
                    <a:pt x="231" y="2575"/>
                  </a:cubicBezTo>
                  <a:cubicBezTo>
                    <a:pt x="144" y="2575"/>
                    <a:pt x="58" y="2630"/>
                    <a:pt x="49" y="2740"/>
                  </a:cubicBezTo>
                  <a:cubicBezTo>
                    <a:pt x="49" y="3151"/>
                    <a:pt x="374" y="3477"/>
                    <a:pt x="786" y="3477"/>
                  </a:cubicBezTo>
                  <a:lnTo>
                    <a:pt x="786" y="3841"/>
                  </a:lnTo>
                  <a:cubicBezTo>
                    <a:pt x="795" y="3955"/>
                    <a:pt x="881" y="4013"/>
                    <a:pt x="968" y="4013"/>
                  </a:cubicBezTo>
                  <a:cubicBezTo>
                    <a:pt x="1054" y="4013"/>
                    <a:pt x="1140" y="3955"/>
                    <a:pt x="1149" y="3841"/>
                  </a:cubicBezTo>
                  <a:lnTo>
                    <a:pt x="1149" y="3467"/>
                  </a:lnTo>
                  <a:cubicBezTo>
                    <a:pt x="1590" y="3429"/>
                    <a:pt x="1925" y="3046"/>
                    <a:pt x="1896" y="2596"/>
                  </a:cubicBezTo>
                  <a:cubicBezTo>
                    <a:pt x="1877" y="2162"/>
                    <a:pt x="1514" y="1821"/>
                    <a:pt x="1072" y="1821"/>
                  </a:cubicBezTo>
                  <a:cubicBezTo>
                    <a:pt x="1066" y="1821"/>
                    <a:pt x="1060" y="1821"/>
                    <a:pt x="1054" y="1821"/>
                  </a:cubicBezTo>
                  <a:lnTo>
                    <a:pt x="872" y="1821"/>
                  </a:lnTo>
                  <a:cubicBezTo>
                    <a:pt x="259" y="1821"/>
                    <a:pt x="259" y="902"/>
                    <a:pt x="872" y="902"/>
                  </a:cubicBezTo>
                  <a:lnTo>
                    <a:pt x="1149" y="902"/>
                  </a:lnTo>
                  <a:cubicBezTo>
                    <a:pt x="1350" y="902"/>
                    <a:pt x="1513" y="1065"/>
                    <a:pt x="1513" y="1266"/>
                  </a:cubicBezTo>
                  <a:lnTo>
                    <a:pt x="1513" y="1448"/>
                  </a:lnTo>
                  <a:cubicBezTo>
                    <a:pt x="1513" y="1553"/>
                    <a:pt x="1590" y="1639"/>
                    <a:pt x="1695" y="1639"/>
                  </a:cubicBezTo>
                  <a:cubicBezTo>
                    <a:pt x="1800" y="1639"/>
                    <a:pt x="1886" y="1553"/>
                    <a:pt x="1886" y="1458"/>
                  </a:cubicBezTo>
                  <a:lnTo>
                    <a:pt x="1886" y="1266"/>
                  </a:lnTo>
                  <a:cubicBezTo>
                    <a:pt x="1886" y="864"/>
                    <a:pt x="1551" y="539"/>
                    <a:pt x="1149" y="539"/>
                  </a:cubicBezTo>
                  <a:lnTo>
                    <a:pt x="1149" y="166"/>
                  </a:lnTo>
                  <a:cubicBezTo>
                    <a:pt x="1140" y="55"/>
                    <a:pt x="1051" y="0"/>
                    <a:pt x="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48" name="Google Shape;16548;p68"/>
          <p:cNvGrpSpPr/>
          <p:nvPr/>
        </p:nvGrpSpPr>
        <p:grpSpPr>
          <a:xfrm>
            <a:off x="3105998" y="2433240"/>
            <a:ext cx="345818" cy="345056"/>
            <a:chOff x="3105998" y="2433240"/>
            <a:chExt cx="345818" cy="345056"/>
          </a:xfrm>
        </p:grpSpPr>
        <p:sp>
          <p:nvSpPr>
            <p:cNvPr id="16549" name="Google Shape;16549;p68"/>
            <p:cNvSpPr/>
            <p:nvPr/>
          </p:nvSpPr>
          <p:spPr>
            <a:xfrm>
              <a:off x="3160277" y="2465487"/>
              <a:ext cx="237259" cy="312809"/>
            </a:xfrm>
            <a:custGeom>
              <a:rect b="b" l="l" r="r" t="t"/>
              <a:pathLst>
                <a:path extrusionOk="0" h="11912" w="9035">
                  <a:moveTo>
                    <a:pt x="4518" y="1"/>
                  </a:moveTo>
                  <a:cubicBezTo>
                    <a:pt x="2020" y="1"/>
                    <a:pt x="0" y="2020"/>
                    <a:pt x="0" y="4518"/>
                  </a:cubicBezTo>
                  <a:cubicBezTo>
                    <a:pt x="0" y="5389"/>
                    <a:pt x="240" y="6327"/>
                    <a:pt x="689" y="7293"/>
                  </a:cubicBezTo>
                  <a:cubicBezTo>
                    <a:pt x="1101" y="8126"/>
                    <a:pt x="1608" y="8911"/>
                    <a:pt x="2202" y="9629"/>
                  </a:cubicBezTo>
                  <a:cubicBezTo>
                    <a:pt x="2852" y="10442"/>
                    <a:pt x="3589" y="11189"/>
                    <a:pt x="4384" y="11868"/>
                  </a:cubicBezTo>
                  <a:cubicBezTo>
                    <a:pt x="4422" y="11897"/>
                    <a:pt x="4467" y="11911"/>
                    <a:pt x="4513" y="11911"/>
                  </a:cubicBezTo>
                  <a:cubicBezTo>
                    <a:pt x="4558" y="11911"/>
                    <a:pt x="4604" y="11897"/>
                    <a:pt x="4642" y="11868"/>
                  </a:cubicBezTo>
                  <a:cubicBezTo>
                    <a:pt x="5446" y="11189"/>
                    <a:pt x="6173" y="10442"/>
                    <a:pt x="6834" y="9629"/>
                  </a:cubicBezTo>
                  <a:cubicBezTo>
                    <a:pt x="7427" y="8911"/>
                    <a:pt x="7925" y="8126"/>
                    <a:pt x="8336" y="7293"/>
                  </a:cubicBezTo>
                  <a:cubicBezTo>
                    <a:pt x="8795" y="6327"/>
                    <a:pt x="9035" y="5389"/>
                    <a:pt x="9035" y="4518"/>
                  </a:cubicBezTo>
                  <a:cubicBezTo>
                    <a:pt x="9025" y="2020"/>
                    <a:pt x="7006" y="1"/>
                    <a:pt x="451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0" name="Google Shape;16550;p68"/>
            <p:cNvSpPr/>
            <p:nvPr/>
          </p:nvSpPr>
          <p:spPr>
            <a:xfrm>
              <a:off x="3160277" y="2469268"/>
              <a:ext cx="137996" cy="309028"/>
            </a:xfrm>
            <a:custGeom>
              <a:rect b="b" l="l" r="r" t="t"/>
              <a:pathLst>
                <a:path extrusionOk="0" h="11768" w="5255">
                  <a:moveTo>
                    <a:pt x="3369" y="0"/>
                  </a:moveTo>
                  <a:cubicBezTo>
                    <a:pt x="1388" y="527"/>
                    <a:pt x="0" y="2316"/>
                    <a:pt x="0" y="4374"/>
                  </a:cubicBezTo>
                  <a:cubicBezTo>
                    <a:pt x="0" y="5245"/>
                    <a:pt x="240" y="6183"/>
                    <a:pt x="689" y="7140"/>
                  </a:cubicBezTo>
                  <a:cubicBezTo>
                    <a:pt x="1101" y="7982"/>
                    <a:pt x="1608" y="8767"/>
                    <a:pt x="2202" y="9485"/>
                  </a:cubicBezTo>
                  <a:cubicBezTo>
                    <a:pt x="2852" y="10298"/>
                    <a:pt x="3589" y="11045"/>
                    <a:pt x="4384" y="11724"/>
                  </a:cubicBezTo>
                  <a:cubicBezTo>
                    <a:pt x="4422" y="11753"/>
                    <a:pt x="4467" y="11767"/>
                    <a:pt x="4513" y="11767"/>
                  </a:cubicBezTo>
                  <a:cubicBezTo>
                    <a:pt x="4558" y="11767"/>
                    <a:pt x="4604" y="11753"/>
                    <a:pt x="4642" y="11724"/>
                  </a:cubicBezTo>
                  <a:cubicBezTo>
                    <a:pt x="4661" y="11705"/>
                    <a:pt x="4900" y="11513"/>
                    <a:pt x="5254" y="11179"/>
                  </a:cubicBezTo>
                  <a:cubicBezTo>
                    <a:pt x="4518" y="10537"/>
                    <a:pt x="3838" y="9829"/>
                    <a:pt x="3226" y="9073"/>
                  </a:cubicBezTo>
                  <a:cubicBezTo>
                    <a:pt x="2632" y="8355"/>
                    <a:pt x="2125" y="7571"/>
                    <a:pt x="1723" y="6738"/>
                  </a:cubicBezTo>
                  <a:cubicBezTo>
                    <a:pt x="1264" y="5771"/>
                    <a:pt x="1024" y="4833"/>
                    <a:pt x="1024" y="3963"/>
                  </a:cubicBezTo>
                  <a:cubicBezTo>
                    <a:pt x="1024" y="2316"/>
                    <a:pt x="1924" y="795"/>
                    <a:pt x="336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1" name="Google Shape;16551;p68"/>
            <p:cNvSpPr/>
            <p:nvPr/>
          </p:nvSpPr>
          <p:spPr>
            <a:xfrm>
              <a:off x="3156259" y="2492377"/>
              <a:ext cx="214387" cy="183374"/>
            </a:xfrm>
            <a:custGeom>
              <a:rect b="b" l="l" r="r" t="t"/>
              <a:pathLst>
                <a:path extrusionOk="0" h="6983" w="8164">
                  <a:moveTo>
                    <a:pt x="4671" y="1"/>
                  </a:moveTo>
                  <a:cubicBezTo>
                    <a:pt x="1560" y="1"/>
                    <a:pt x="0" y="3762"/>
                    <a:pt x="2201" y="5963"/>
                  </a:cubicBezTo>
                  <a:cubicBezTo>
                    <a:pt x="2868" y="6629"/>
                    <a:pt x="3761" y="6983"/>
                    <a:pt x="4669" y="6983"/>
                  </a:cubicBezTo>
                  <a:cubicBezTo>
                    <a:pt x="5118" y="6983"/>
                    <a:pt x="5570" y="6896"/>
                    <a:pt x="6001" y="6719"/>
                  </a:cubicBezTo>
                  <a:cubicBezTo>
                    <a:pt x="7312" y="6183"/>
                    <a:pt x="8164" y="4910"/>
                    <a:pt x="8164" y="3494"/>
                  </a:cubicBezTo>
                  <a:cubicBezTo>
                    <a:pt x="8154" y="1570"/>
                    <a:pt x="6594" y="1"/>
                    <a:pt x="4671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2" name="Google Shape;16552;p68"/>
            <p:cNvSpPr/>
            <p:nvPr/>
          </p:nvSpPr>
          <p:spPr>
            <a:xfrm>
              <a:off x="3174589" y="2511731"/>
              <a:ext cx="176704" cy="164388"/>
            </a:xfrm>
            <a:custGeom>
              <a:rect b="b" l="l" r="r" t="t"/>
              <a:pathLst>
                <a:path extrusionOk="0" h="6260" w="6729">
                  <a:moveTo>
                    <a:pt x="1838" y="1"/>
                  </a:moveTo>
                  <a:cubicBezTo>
                    <a:pt x="164" y="1283"/>
                    <a:pt x="1" y="3743"/>
                    <a:pt x="1494" y="5236"/>
                  </a:cubicBezTo>
                  <a:cubicBezTo>
                    <a:pt x="2177" y="5924"/>
                    <a:pt x="3070" y="6260"/>
                    <a:pt x="3959" y="6260"/>
                  </a:cubicBezTo>
                  <a:cubicBezTo>
                    <a:pt x="5000" y="6260"/>
                    <a:pt x="6037" y="5799"/>
                    <a:pt x="6729" y="4901"/>
                  </a:cubicBezTo>
                  <a:lnTo>
                    <a:pt x="6729" y="4901"/>
                  </a:lnTo>
                  <a:cubicBezTo>
                    <a:pt x="6116" y="5370"/>
                    <a:pt x="5360" y="5628"/>
                    <a:pt x="4585" y="5628"/>
                  </a:cubicBezTo>
                  <a:cubicBezTo>
                    <a:pt x="1685" y="5628"/>
                    <a:pt x="58" y="2288"/>
                    <a:pt x="1838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3" name="Google Shape;16553;p68"/>
            <p:cNvSpPr/>
            <p:nvPr/>
          </p:nvSpPr>
          <p:spPr>
            <a:xfrm>
              <a:off x="3251005" y="2524493"/>
              <a:ext cx="55802" cy="119536"/>
            </a:xfrm>
            <a:custGeom>
              <a:rect b="b" l="l" r="r" t="t"/>
              <a:pathLst>
                <a:path extrusionOk="0" h="4552" w="2125">
                  <a:moveTo>
                    <a:pt x="1061" y="1"/>
                  </a:moveTo>
                  <a:cubicBezTo>
                    <a:pt x="952" y="1"/>
                    <a:pt x="842" y="75"/>
                    <a:pt x="852" y="223"/>
                  </a:cubicBezTo>
                  <a:lnTo>
                    <a:pt x="852" y="644"/>
                  </a:lnTo>
                  <a:cubicBezTo>
                    <a:pt x="364" y="692"/>
                    <a:pt x="0" y="1113"/>
                    <a:pt x="29" y="1611"/>
                  </a:cubicBezTo>
                  <a:cubicBezTo>
                    <a:pt x="57" y="2093"/>
                    <a:pt x="459" y="2482"/>
                    <a:pt x="940" y="2482"/>
                  </a:cubicBezTo>
                  <a:cubicBezTo>
                    <a:pt x="946" y="2482"/>
                    <a:pt x="951" y="2482"/>
                    <a:pt x="957" y="2482"/>
                  </a:cubicBezTo>
                  <a:lnTo>
                    <a:pt x="1168" y="2482"/>
                  </a:lnTo>
                  <a:cubicBezTo>
                    <a:pt x="1847" y="2482"/>
                    <a:pt x="1847" y="3506"/>
                    <a:pt x="1168" y="3506"/>
                  </a:cubicBezTo>
                  <a:lnTo>
                    <a:pt x="862" y="3506"/>
                  </a:lnTo>
                  <a:cubicBezTo>
                    <a:pt x="632" y="3506"/>
                    <a:pt x="450" y="3324"/>
                    <a:pt x="450" y="3094"/>
                  </a:cubicBezTo>
                  <a:cubicBezTo>
                    <a:pt x="440" y="2970"/>
                    <a:pt x="342" y="2907"/>
                    <a:pt x="244" y="2907"/>
                  </a:cubicBezTo>
                  <a:cubicBezTo>
                    <a:pt x="146" y="2907"/>
                    <a:pt x="48" y="2970"/>
                    <a:pt x="38" y="3094"/>
                  </a:cubicBezTo>
                  <a:cubicBezTo>
                    <a:pt x="38" y="3553"/>
                    <a:pt x="402" y="3917"/>
                    <a:pt x="862" y="3917"/>
                  </a:cubicBezTo>
                  <a:lnTo>
                    <a:pt x="862" y="4329"/>
                  </a:lnTo>
                  <a:cubicBezTo>
                    <a:pt x="847" y="4477"/>
                    <a:pt x="955" y="4551"/>
                    <a:pt x="1064" y="4551"/>
                  </a:cubicBezTo>
                  <a:cubicBezTo>
                    <a:pt x="1173" y="4551"/>
                    <a:pt x="1283" y="4477"/>
                    <a:pt x="1273" y="4329"/>
                  </a:cubicBezTo>
                  <a:lnTo>
                    <a:pt x="1273" y="3908"/>
                  </a:lnTo>
                  <a:cubicBezTo>
                    <a:pt x="1761" y="3860"/>
                    <a:pt x="2125" y="3429"/>
                    <a:pt x="2096" y="2941"/>
                  </a:cubicBezTo>
                  <a:cubicBezTo>
                    <a:pt x="2068" y="2449"/>
                    <a:pt x="1666" y="2070"/>
                    <a:pt x="1186" y="2070"/>
                  </a:cubicBezTo>
                  <a:cubicBezTo>
                    <a:pt x="1180" y="2070"/>
                    <a:pt x="1174" y="2070"/>
                    <a:pt x="1168" y="2070"/>
                  </a:cubicBezTo>
                  <a:lnTo>
                    <a:pt x="957" y="2070"/>
                  </a:lnTo>
                  <a:cubicBezTo>
                    <a:pt x="278" y="2070"/>
                    <a:pt x="278" y="1037"/>
                    <a:pt x="957" y="1037"/>
                  </a:cubicBezTo>
                  <a:lnTo>
                    <a:pt x="1273" y="1037"/>
                  </a:lnTo>
                  <a:cubicBezTo>
                    <a:pt x="1493" y="1037"/>
                    <a:pt x="1675" y="1218"/>
                    <a:pt x="1675" y="1448"/>
                  </a:cubicBezTo>
                  <a:lnTo>
                    <a:pt x="1675" y="1659"/>
                  </a:lnTo>
                  <a:cubicBezTo>
                    <a:pt x="1685" y="1773"/>
                    <a:pt x="1771" y="1860"/>
                    <a:pt x="1886" y="1860"/>
                  </a:cubicBezTo>
                  <a:cubicBezTo>
                    <a:pt x="1991" y="1860"/>
                    <a:pt x="2087" y="1764"/>
                    <a:pt x="2087" y="1659"/>
                  </a:cubicBezTo>
                  <a:lnTo>
                    <a:pt x="2087" y="1448"/>
                  </a:lnTo>
                  <a:cubicBezTo>
                    <a:pt x="2087" y="998"/>
                    <a:pt x="1723" y="625"/>
                    <a:pt x="1263" y="625"/>
                  </a:cubicBezTo>
                  <a:lnTo>
                    <a:pt x="1263" y="223"/>
                  </a:lnTo>
                  <a:cubicBezTo>
                    <a:pt x="1278" y="75"/>
                    <a:pt x="1170" y="1"/>
                    <a:pt x="106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4" name="Google Shape;16554;p68"/>
            <p:cNvSpPr/>
            <p:nvPr/>
          </p:nvSpPr>
          <p:spPr>
            <a:xfrm>
              <a:off x="3398875" y="2433318"/>
              <a:ext cx="52940" cy="86500"/>
            </a:xfrm>
            <a:custGeom>
              <a:rect b="b" l="l" r="r" t="t"/>
              <a:pathLst>
                <a:path extrusionOk="0" h="3294" w="2016">
                  <a:moveTo>
                    <a:pt x="294" y="1"/>
                  </a:moveTo>
                  <a:cubicBezTo>
                    <a:pt x="121" y="1"/>
                    <a:pt x="0" y="236"/>
                    <a:pt x="169" y="365"/>
                  </a:cubicBezTo>
                  <a:cubicBezTo>
                    <a:pt x="1059" y="977"/>
                    <a:pt x="1604" y="1992"/>
                    <a:pt x="1604" y="3083"/>
                  </a:cubicBezTo>
                  <a:cubicBezTo>
                    <a:pt x="1604" y="3197"/>
                    <a:pt x="1690" y="3293"/>
                    <a:pt x="1805" y="3293"/>
                  </a:cubicBezTo>
                  <a:cubicBezTo>
                    <a:pt x="1920" y="3284"/>
                    <a:pt x="2006" y="3197"/>
                    <a:pt x="2016" y="3083"/>
                  </a:cubicBezTo>
                  <a:cubicBezTo>
                    <a:pt x="2006" y="1858"/>
                    <a:pt x="1403" y="719"/>
                    <a:pt x="399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5" name="Google Shape;16555;p68"/>
            <p:cNvSpPr/>
            <p:nvPr/>
          </p:nvSpPr>
          <p:spPr>
            <a:xfrm>
              <a:off x="3368466" y="2477803"/>
              <a:ext cx="29332" cy="42016"/>
            </a:xfrm>
            <a:custGeom>
              <a:rect b="b" l="l" r="r" t="t"/>
              <a:pathLst>
                <a:path extrusionOk="0" h="1600" w="1117">
                  <a:moveTo>
                    <a:pt x="294" y="1"/>
                  </a:moveTo>
                  <a:cubicBezTo>
                    <a:pt x="121" y="1"/>
                    <a:pt x="0" y="238"/>
                    <a:pt x="169" y="374"/>
                  </a:cubicBezTo>
                  <a:cubicBezTo>
                    <a:pt x="504" y="604"/>
                    <a:pt x="705" y="977"/>
                    <a:pt x="705" y="1389"/>
                  </a:cubicBezTo>
                  <a:cubicBezTo>
                    <a:pt x="705" y="1503"/>
                    <a:pt x="800" y="1599"/>
                    <a:pt x="915" y="1599"/>
                  </a:cubicBezTo>
                  <a:cubicBezTo>
                    <a:pt x="1021" y="1599"/>
                    <a:pt x="1116" y="1503"/>
                    <a:pt x="1116" y="1389"/>
                  </a:cubicBezTo>
                  <a:cubicBezTo>
                    <a:pt x="1116" y="843"/>
                    <a:pt x="848" y="336"/>
                    <a:pt x="398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6" name="Google Shape;16556;p68"/>
            <p:cNvSpPr/>
            <p:nvPr/>
          </p:nvSpPr>
          <p:spPr>
            <a:xfrm>
              <a:off x="3383802" y="2455587"/>
              <a:ext cx="40887" cy="64232"/>
            </a:xfrm>
            <a:custGeom>
              <a:rect b="b" l="l" r="r" t="t"/>
              <a:pathLst>
                <a:path extrusionOk="0" h="2446" w="1557">
                  <a:moveTo>
                    <a:pt x="288" y="0"/>
                  </a:moveTo>
                  <a:cubicBezTo>
                    <a:pt x="118" y="0"/>
                    <a:pt x="0" y="234"/>
                    <a:pt x="159" y="368"/>
                  </a:cubicBezTo>
                  <a:cubicBezTo>
                    <a:pt x="781" y="789"/>
                    <a:pt x="1145" y="1488"/>
                    <a:pt x="1154" y="2235"/>
                  </a:cubicBezTo>
                  <a:cubicBezTo>
                    <a:pt x="1154" y="2349"/>
                    <a:pt x="1240" y="2445"/>
                    <a:pt x="1355" y="2445"/>
                  </a:cubicBezTo>
                  <a:cubicBezTo>
                    <a:pt x="1470" y="2436"/>
                    <a:pt x="1556" y="2349"/>
                    <a:pt x="1556" y="2235"/>
                  </a:cubicBezTo>
                  <a:cubicBezTo>
                    <a:pt x="1556" y="1354"/>
                    <a:pt x="1126" y="531"/>
                    <a:pt x="398" y="33"/>
                  </a:cubicBezTo>
                  <a:cubicBezTo>
                    <a:pt x="360" y="10"/>
                    <a:pt x="323" y="0"/>
                    <a:pt x="28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7" name="Google Shape;16557;p68"/>
            <p:cNvSpPr/>
            <p:nvPr/>
          </p:nvSpPr>
          <p:spPr>
            <a:xfrm>
              <a:off x="3105998" y="2433240"/>
              <a:ext cx="52914" cy="86579"/>
            </a:xfrm>
            <a:custGeom>
              <a:rect b="b" l="l" r="r" t="t"/>
              <a:pathLst>
                <a:path extrusionOk="0" h="3297" w="2015">
                  <a:moveTo>
                    <a:pt x="1726" y="0"/>
                  </a:moveTo>
                  <a:cubicBezTo>
                    <a:pt x="1691" y="0"/>
                    <a:pt x="1655" y="10"/>
                    <a:pt x="1618" y="33"/>
                  </a:cubicBezTo>
                  <a:cubicBezTo>
                    <a:pt x="613" y="722"/>
                    <a:pt x="0" y="1861"/>
                    <a:pt x="10" y="3086"/>
                  </a:cubicBezTo>
                  <a:cubicBezTo>
                    <a:pt x="10" y="3200"/>
                    <a:pt x="96" y="3296"/>
                    <a:pt x="211" y="3296"/>
                  </a:cubicBezTo>
                  <a:cubicBezTo>
                    <a:pt x="326" y="3287"/>
                    <a:pt x="412" y="3200"/>
                    <a:pt x="412" y="3086"/>
                  </a:cubicBezTo>
                  <a:cubicBezTo>
                    <a:pt x="412" y="1995"/>
                    <a:pt x="957" y="980"/>
                    <a:pt x="1847" y="368"/>
                  </a:cubicBezTo>
                  <a:cubicBezTo>
                    <a:pt x="2014" y="240"/>
                    <a:pt x="1897" y="0"/>
                    <a:pt x="17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8" name="Google Shape;16558;p68"/>
            <p:cNvSpPr/>
            <p:nvPr/>
          </p:nvSpPr>
          <p:spPr>
            <a:xfrm>
              <a:off x="3159778" y="2477803"/>
              <a:ext cx="29569" cy="42016"/>
            </a:xfrm>
            <a:custGeom>
              <a:rect b="b" l="l" r="r" t="t"/>
              <a:pathLst>
                <a:path extrusionOk="0" h="1600" w="1126">
                  <a:moveTo>
                    <a:pt x="832" y="1"/>
                  </a:moveTo>
                  <a:cubicBezTo>
                    <a:pt x="799" y="1"/>
                    <a:pt x="763" y="9"/>
                    <a:pt x="728" y="30"/>
                  </a:cubicBezTo>
                  <a:cubicBezTo>
                    <a:pt x="278" y="336"/>
                    <a:pt x="0" y="843"/>
                    <a:pt x="10" y="1389"/>
                  </a:cubicBezTo>
                  <a:cubicBezTo>
                    <a:pt x="10" y="1503"/>
                    <a:pt x="96" y="1599"/>
                    <a:pt x="211" y="1599"/>
                  </a:cubicBezTo>
                  <a:cubicBezTo>
                    <a:pt x="326" y="1599"/>
                    <a:pt x="421" y="1503"/>
                    <a:pt x="421" y="1389"/>
                  </a:cubicBezTo>
                  <a:cubicBezTo>
                    <a:pt x="421" y="977"/>
                    <a:pt x="622" y="594"/>
                    <a:pt x="957" y="365"/>
                  </a:cubicBezTo>
                  <a:cubicBezTo>
                    <a:pt x="1126" y="236"/>
                    <a:pt x="1005" y="1"/>
                    <a:pt x="83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9" name="Google Shape;16559;p68"/>
            <p:cNvSpPr/>
            <p:nvPr/>
          </p:nvSpPr>
          <p:spPr>
            <a:xfrm>
              <a:off x="3132888" y="2455587"/>
              <a:ext cx="41071" cy="64232"/>
            </a:xfrm>
            <a:custGeom>
              <a:rect b="b" l="l" r="r" t="t"/>
              <a:pathLst>
                <a:path extrusionOk="0" h="2446" w="1564">
                  <a:moveTo>
                    <a:pt x="1278" y="0"/>
                  </a:moveTo>
                  <a:cubicBezTo>
                    <a:pt x="1243" y="0"/>
                    <a:pt x="1206" y="10"/>
                    <a:pt x="1168" y="33"/>
                  </a:cubicBezTo>
                  <a:cubicBezTo>
                    <a:pt x="440" y="521"/>
                    <a:pt x="0" y="1354"/>
                    <a:pt x="0" y="2235"/>
                  </a:cubicBezTo>
                  <a:cubicBezTo>
                    <a:pt x="0" y="2349"/>
                    <a:pt x="96" y="2445"/>
                    <a:pt x="211" y="2445"/>
                  </a:cubicBezTo>
                  <a:cubicBezTo>
                    <a:pt x="316" y="2436"/>
                    <a:pt x="412" y="2349"/>
                    <a:pt x="412" y="2235"/>
                  </a:cubicBezTo>
                  <a:cubicBezTo>
                    <a:pt x="412" y="1488"/>
                    <a:pt x="785" y="789"/>
                    <a:pt x="1397" y="368"/>
                  </a:cubicBezTo>
                  <a:cubicBezTo>
                    <a:pt x="1564" y="234"/>
                    <a:pt x="1448" y="0"/>
                    <a:pt x="127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60" name="Google Shape;16560;p68"/>
          <p:cNvGrpSpPr/>
          <p:nvPr/>
        </p:nvGrpSpPr>
        <p:grpSpPr>
          <a:xfrm>
            <a:off x="1737326" y="2900773"/>
            <a:ext cx="374730" cy="350361"/>
            <a:chOff x="1737326" y="2900773"/>
            <a:chExt cx="374730" cy="350361"/>
          </a:xfrm>
        </p:grpSpPr>
        <p:sp>
          <p:nvSpPr>
            <p:cNvPr id="16561" name="Google Shape;16561;p68"/>
            <p:cNvSpPr/>
            <p:nvPr/>
          </p:nvSpPr>
          <p:spPr>
            <a:xfrm>
              <a:off x="1942890" y="2936723"/>
              <a:ext cx="169167" cy="176966"/>
            </a:xfrm>
            <a:custGeom>
              <a:rect b="b" l="l" r="r" t="t"/>
              <a:pathLst>
                <a:path extrusionOk="0" h="6739" w="6442">
                  <a:moveTo>
                    <a:pt x="690" y="0"/>
                  </a:moveTo>
                  <a:cubicBezTo>
                    <a:pt x="307" y="0"/>
                    <a:pt x="1" y="316"/>
                    <a:pt x="1" y="689"/>
                  </a:cubicBezTo>
                  <a:lnTo>
                    <a:pt x="1" y="4374"/>
                  </a:lnTo>
                  <a:cubicBezTo>
                    <a:pt x="1" y="4757"/>
                    <a:pt x="307" y="5063"/>
                    <a:pt x="690" y="5063"/>
                  </a:cubicBezTo>
                  <a:lnTo>
                    <a:pt x="1379" y="5063"/>
                  </a:lnTo>
                  <a:lnTo>
                    <a:pt x="996" y="6604"/>
                  </a:lnTo>
                  <a:cubicBezTo>
                    <a:pt x="982" y="6676"/>
                    <a:pt x="1039" y="6738"/>
                    <a:pt x="1110" y="6738"/>
                  </a:cubicBezTo>
                  <a:cubicBezTo>
                    <a:pt x="1132" y="6738"/>
                    <a:pt x="1155" y="6732"/>
                    <a:pt x="1178" y="6718"/>
                  </a:cubicBezTo>
                  <a:lnTo>
                    <a:pt x="3446" y="5063"/>
                  </a:lnTo>
                  <a:lnTo>
                    <a:pt x="5753" y="5063"/>
                  </a:lnTo>
                  <a:cubicBezTo>
                    <a:pt x="6126" y="5063"/>
                    <a:pt x="6442" y="4757"/>
                    <a:pt x="6442" y="4374"/>
                  </a:cubicBezTo>
                  <a:lnTo>
                    <a:pt x="6442" y="689"/>
                  </a:lnTo>
                  <a:cubicBezTo>
                    <a:pt x="6442" y="316"/>
                    <a:pt x="6135" y="10"/>
                    <a:pt x="575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2" name="Google Shape;16562;p68"/>
            <p:cNvSpPr/>
            <p:nvPr/>
          </p:nvSpPr>
          <p:spPr>
            <a:xfrm>
              <a:off x="2003209" y="2936723"/>
              <a:ext cx="48528" cy="114861"/>
            </a:xfrm>
            <a:custGeom>
              <a:rect b="b" l="l" r="r" t="t"/>
              <a:pathLst>
                <a:path extrusionOk="0" h="4374" w="1848">
                  <a:moveTo>
                    <a:pt x="1" y="0"/>
                  </a:moveTo>
                  <a:lnTo>
                    <a:pt x="1" y="3455"/>
                  </a:lnTo>
                  <a:cubicBezTo>
                    <a:pt x="1" y="3962"/>
                    <a:pt x="412" y="4374"/>
                    <a:pt x="919" y="4374"/>
                  </a:cubicBezTo>
                  <a:cubicBezTo>
                    <a:pt x="1427" y="4374"/>
                    <a:pt x="1848" y="3962"/>
                    <a:pt x="1848" y="3455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3" name="Google Shape;16563;p68"/>
            <p:cNvSpPr/>
            <p:nvPr/>
          </p:nvSpPr>
          <p:spPr>
            <a:xfrm>
              <a:off x="2015525" y="2900773"/>
              <a:ext cx="23660" cy="96532"/>
            </a:xfrm>
            <a:custGeom>
              <a:rect b="b" l="l" r="r" t="t"/>
              <a:pathLst>
                <a:path extrusionOk="0" h="3676" w="901">
                  <a:moveTo>
                    <a:pt x="224" y="0"/>
                  </a:moveTo>
                  <a:cubicBezTo>
                    <a:pt x="98" y="0"/>
                    <a:pt x="1" y="111"/>
                    <a:pt x="10" y="240"/>
                  </a:cubicBezTo>
                  <a:lnTo>
                    <a:pt x="211" y="3455"/>
                  </a:lnTo>
                  <a:cubicBezTo>
                    <a:pt x="211" y="3580"/>
                    <a:pt x="316" y="3676"/>
                    <a:pt x="441" y="3676"/>
                  </a:cubicBezTo>
                  <a:lnTo>
                    <a:pt x="470" y="3676"/>
                  </a:lnTo>
                  <a:cubicBezTo>
                    <a:pt x="584" y="3676"/>
                    <a:pt x="690" y="3580"/>
                    <a:pt x="699" y="3455"/>
                  </a:cubicBezTo>
                  <a:lnTo>
                    <a:pt x="900" y="240"/>
                  </a:lnTo>
                  <a:cubicBezTo>
                    <a:pt x="900" y="111"/>
                    <a:pt x="803" y="0"/>
                    <a:pt x="685" y="0"/>
                  </a:cubicBezTo>
                  <a:cubicBezTo>
                    <a:pt x="680" y="0"/>
                    <a:pt x="675" y="0"/>
                    <a:pt x="671" y="1"/>
                  </a:cubicBezTo>
                  <a:lnTo>
                    <a:pt x="240" y="1"/>
                  </a:lnTo>
                  <a:cubicBezTo>
                    <a:pt x="235" y="0"/>
                    <a:pt x="229" y="0"/>
                    <a:pt x="22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4" name="Google Shape;16564;p68"/>
            <p:cNvSpPr/>
            <p:nvPr/>
          </p:nvSpPr>
          <p:spPr>
            <a:xfrm>
              <a:off x="2015289" y="3015371"/>
              <a:ext cx="24396" cy="24159"/>
            </a:xfrm>
            <a:custGeom>
              <a:rect b="b" l="l" r="r" t="t"/>
              <a:pathLst>
                <a:path extrusionOk="0" h="920" w="929">
                  <a:moveTo>
                    <a:pt x="459" y="1"/>
                  </a:moveTo>
                  <a:cubicBezTo>
                    <a:pt x="211" y="1"/>
                    <a:pt x="0" y="211"/>
                    <a:pt x="0" y="460"/>
                  </a:cubicBezTo>
                  <a:cubicBezTo>
                    <a:pt x="0" y="718"/>
                    <a:pt x="211" y="919"/>
                    <a:pt x="459" y="919"/>
                  </a:cubicBezTo>
                  <a:cubicBezTo>
                    <a:pt x="718" y="919"/>
                    <a:pt x="928" y="718"/>
                    <a:pt x="928" y="460"/>
                  </a:cubicBezTo>
                  <a:cubicBezTo>
                    <a:pt x="928" y="211"/>
                    <a:pt x="718" y="1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5" name="Google Shape;16565;p68"/>
            <p:cNvSpPr/>
            <p:nvPr/>
          </p:nvSpPr>
          <p:spPr>
            <a:xfrm>
              <a:off x="1737326" y="3166419"/>
              <a:ext cx="205353" cy="84715"/>
            </a:xfrm>
            <a:custGeom>
              <a:rect b="b" l="l" r="r" t="t"/>
              <a:pathLst>
                <a:path extrusionOk="0" h="3226" w="7820">
                  <a:moveTo>
                    <a:pt x="2527" y="0"/>
                  </a:moveTo>
                  <a:lnTo>
                    <a:pt x="603" y="709"/>
                  </a:lnTo>
                  <a:cubicBezTo>
                    <a:pt x="240" y="833"/>
                    <a:pt x="0" y="1177"/>
                    <a:pt x="0" y="1570"/>
                  </a:cubicBezTo>
                  <a:lnTo>
                    <a:pt x="0" y="2996"/>
                  </a:lnTo>
                  <a:cubicBezTo>
                    <a:pt x="0" y="3120"/>
                    <a:pt x="96" y="3226"/>
                    <a:pt x="230" y="3226"/>
                  </a:cubicBezTo>
                  <a:lnTo>
                    <a:pt x="7590" y="3226"/>
                  </a:lnTo>
                  <a:cubicBezTo>
                    <a:pt x="7714" y="3226"/>
                    <a:pt x="7819" y="3120"/>
                    <a:pt x="7819" y="2996"/>
                  </a:cubicBezTo>
                  <a:lnTo>
                    <a:pt x="7819" y="1570"/>
                  </a:lnTo>
                  <a:cubicBezTo>
                    <a:pt x="7819" y="1187"/>
                    <a:pt x="7580" y="843"/>
                    <a:pt x="7216" y="709"/>
                  </a:cubicBezTo>
                  <a:lnTo>
                    <a:pt x="5293" y="0"/>
                  </a:lnTo>
                  <a:lnTo>
                    <a:pt x="3915" y="460"/>
                  </a:lnTo>
                  <a:lnTo>
                    <a:pt x="2527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6" name="Google Shape;16566;p68"/>
            <p:cNvSpPr/>
            <p:nvPr/>
          </p:nvSpPr>
          <p:spPr>
            <a:xfrm>
              <a:off x="1827792" y="3190788"/>
              <a:ext cx="24396" cy="60345"/>
            </a:xfrm>
            <a:custGeom>
              <a:rect b="b" l="l" r="r" t="t"/>
              <a:pathLst>
                <a:path extrusionOk="0" h="2298" w="929">
                  <a:moveTo>
                    <a:pt x="221" y="1"/>
                  </a:moveTo>
                  <a:lnTo>
                    <a:pt x="1" y="2298"/>
                  </a:lnTo>
                  <a:lnTo>
                    <a:pt x="929" y="229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7" name="Google Shape;16567;p68"/>
            <p:cNvSpPr/>
            <p:nvPr/>
          </p:nvSpPr>
          <p:spPr>
            <a:xfrm>
              <a:off x="1829552" y="3178472"/>
              <a:ext cx="21139" cy="20640"/>
            </a:xfrm>
            <a:custGeom>
              <a:rect b="b" l="l" r="r" t="t"/>
              <a:pathLst>
                <a:path extrusionOk="0" h="786" w="805">
                  <a:moveTo>
                    <a:pt x="1" y="1"/>
                  </a:moveTo>
                  <a:lnTo>
                    <a:pt x="1" y="623"/>
                  </a:lnTo>
                  <a:cubicBezTo>
                    <a:pt x="1" y="709"/>
                    <a:pt x="77" y="785"/>
                    <a:pt x="163" y="785"/>
                  </a:cubicBezTo>
                  <a:lnTo>
                    <a:pt x="642" y="785"/>
                  </a:lnTo>
                  <a:cubicBezTo>
                    <a:pt x="728" y="785"/>
                    <a:pt x="805" y="709"/>
                    <a:pt x="805" y="623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8" name="Google Shape;16568;p68"/>
            <p:cNvSpPr/>
            <p:nvPr/>
          </p:nvSpPr>
          <p:spPr>
            <a:xfrm>
              <a:off x="1906703" y="3191051"/>
              <a:ext cx="36213" cy="60083"/>
            </a:xfrm>
            <a:custGeom>
              <a:rect b="b" l="l" r="r" t="t"/>
              <a:pathLst>
                <a:path extrusionOk="0" h="2288" w="1379">
                  <a:moveTo>
                    <a:pt x="1130" y="0"/>
                  </a:moveTo>
                  <a:lnTo>
                    <a:pt x="269" y="862"/>
                  </a:lnTo>
                  <a:cubicBezTo>
                    <a:pt x="96" y="1043"/>
                    <a:pt x="1" y="1273"/>
                    <a:pt x="1" y="1522"/>
                  </a:cubicBezTo>
                  <a:lnTo>
                    <a:pt x="1" y="2288"/>
                  </a:lnTo>
                  <a:lnTo>
                    <a:pt x="1149" y="2288"/>
                  </a:lnTo>
                  <a:cubicBezTo>
                    <a:pt x="1274" y="2288"/>
                    <a:pt x="1379" y="2182"/>
                    <a:pt x="1379" y="2058"/>
                  </a:cubicBezTo>
                  <a:lnTo>
                    <a:pt x="1379" y="632"/>
                  </a:lnTo>
                  <a:cubicBezTo>
                    <a:pt x="1379" y="402"/>
                    <a:pt x="1283" y="173"/>
                    <a:pt x="11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9" name="Google Shape;16569;p68"/>
            <p:cNvSpPr/>
            <p:nvPr/>
          </p:nvSpPr>
          <p:spPr>
            <a:xfrm>
              <a:off x="1773513" y="2979185"/>
              <a:ext cx="132981" cy="96794"/>
            </a:xfrm>
            <a:custGeom>
              <a:rect b="b" l="l" r="r" t="t"/>
              <a:pathLst>
                <a:path extrusionOk="0" h="3686" w="5064">
                  <a:moveTo>
                    <a:pt x="1847" y="1"/>
                  </a:moveTo>
                  <a:cubicBezTo>
                    <a:pt x="823" y="1"/>
                    <a:pt x="0" y="824"/>
                    <a:pt x="0" y="1838"/>
                  </a:cubicBezTo>
                  <a:lnTo>
                    <a:pt x="0" y="2384"/>
                  </a:lnTo>
                  <a:cubicBezTo>
                    <a:pt x="0" y="2632"/>
                    <a:pt x="39" y="2881"/>
                    <a:pt x="125" y="3111"/>
                  </a:cubicBezTo>
                  <a:lnTo>
                    <a:pt x="201" y="3341"/>
                  </a:lnTo>
                  <a:cubicBezTo>
                    <a:pt x="221" y="3417"/>
                    <a:pt x="230" y="3484"/>
                    <a:pt x="230" y="3561"/>
                  </a:cubicBezTo>
                  <a:lnTo>
                    <a:pt x="230" y="3685"/>
                  </a:lnTo>
                  <a:lnTo>
                    <a:pt x="4833" y="3685"/>
                  </a:lnTo>
                  <a:lnTo>
                    <a:pt x="4833" y="3561"/>
                  </a:lnTo>
                  <a:cubicBezTo>
                    <a:pt x="4833" y="3484"/>
                    <a:pt x="4853" y="3417"/>
                    <a:pt x="4872" y="3341"/>
                  </a:cubicBezTo>
                  <a:lnTo>
                    <a:pt x="4948" y="3111"/>
                  </a:lnTo>
                  <a:cubicBezTo>
                    <a:pt x="5025" y="2881"/>
                    <a:pt x="5063" y="2632"/>
                    <a:pt x="5063" y="2384"/>
                  </a:cubicBezTo>
                  <a:lnTo>
                    <a:pt x="5063" y="460"/>
                  </a:lnTo>
                  <a:cubicBezTo>
                    <a:pt x="5063" y="201"/>
                    <a:pt x="4862" y="1"/>
                    <a:pt x="46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0" name="Google Shape;16570;p68"/>
            <p:cNvSpPr/>
            <p:nvPr/>
          </p:nvSpPr>
          <p:spPr>
            <a:xfrm>
              <a:off x="1803659" y="2979185"/>
              <a:ext cx="102834" cy="96794"/>
            </a:xfrm>
            <a:custGeom>
              <a:rect b="b" l="l" r="r" t="t"/>
              <a:pathLst>
                <a:path extrusionOk="0" h="3686" w="3916">
                  <a:moveTo>
                    <a:pt x="931" y="0"/>
                  </a:moveTo>
                  <a:cubicBezTo>
                    <a:pt x="413" y="0"/>
                    <a:pt x="1" y="418"/>
                    <a:pt x="1" y="929"/>
                  </a:cubicBezTo>
                  <a:cubicBezTo>
                    <a:pt x="1" y="1446"/>
                    <a:pt x="422" y="1867"/>
                    <a:pt x="939" y="1867"/>
                  </a:cubicBezTo>
                  <a:lnTo>
                    <a:pt x="1063" y="1867"/>
                  </a:lnTo>
                  <a:lnTo>
                    <a:pt x="1130" y="3685"/>
                  </a:lnTo>
                  <a:lnTo>
                    <a:pt x="3685" y="3685"/>
                  </a:lnTo>
                  <a:lnTo>
                    <a:pt x="3685" y="3561"/>
                  </a:lnTo>
                  <a:cubicBezTo>
                    <a:pt x="3685" y="3484"/>
                    <a:pt x="3695" y="3417"/>
                    <a:pt x="3724" y="3341"/>
                  </a:cubicBezTo>
                  <a:lnTo>
                    <a:pt x="3800" y="3111"/>
                  </a:lnTo>
                  <a:cubicBezTo>
                    <a:pt x="3877" y="2881"/>
                    <a:pt x="3915" y="2632"/>
                    <a:pt x="3915" y="2384"/>
                  </a:cubicBezTo>
                  <a:lnTo>
                    <a:pt x="3915" y="460"/>
                  </a:lnTo>
                  <a:cubicBezTo>
                    <a:pt x="3915" y="201"/>
                    <a:pt x="3714" y="1"/>
                    <a:pt x="3456" y="1"/>
                  </a:cubicBezTo>
                  <a:lnTo>
                    <a:pt x="948" y="1"/>
                  </a:lnTo>
                  <a:cubicBezTo>
                    <a:pt x="942" y="0"/>
                    <a:pt x="937" y="0"/>
                    <a:pt x="9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1" name="Google Shape;16571;p68"/>
            <p:cNvSpPr/>
            <p:nvPr/>
          </p:nvSpPr>
          <p:spPr>
            <a:xfrm>
              <a:off x="1803659" y="3124193"/>
              <a:ext cx="72661" cy="54306"/>
            </a:xfrm>
            <a:custGeom>
              <a:rect b="b" l="l" r="r" t="t"/>
              <a:pathLst>
                <a:path extrusionOk="0" h="2068" w="2767">
                  <a:moveTo>
                    <a:pt x="1" y="1"/>
                  </a:moveTo>
                  <a:lnTo>
                    <a:pt x="1" y="2068"/>
                  </a:lnTo>
                  <a:lnTo>
                    <a:pt x="2767" y="2068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2" name="Google Shape;16572;p68"/>
            <p:cNvSpPr/>
            <p:nvPr/>
          </p:nvSpPr>
          <p:spPr>
            <a:xfrm>
              <a:off x="1803659" y="3124193"/>
              <a:ext cx="72661" cy="30173"/>
            </a:xfrm>
            <a:custGeom>
              <a:rect b="b" l="l" r="r" t="t"/>
              <a:pathLst>
                <a:path extrusionOk="0" h="1149" w="2767">
                  <a:moveTo>
                    <a:pt x="1" y="1"/>
                  </a:moveTo>
                  <a:lnTo>
                    <a:pt x="1" y="776"/>
                  </a:lnTo>
                  <a:cubicBezTo>
                    <a:pt x="427" y="1025"/>
                    <a:pt x="905" y="1149"/>
                    <a:pt x="1384" y="1149"/>
                  </a:cubicBezTo>
                  <a:cubicBezTo>
                    <a:pt x="1862" y="1149"/>
                    <a:pt x="2341" y="1025"/>
                    <a:pt x="2767" y="776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3" name="Google Shape;16573;p68"/>
            <p:cNvSpPr/>
            <p:nvPr/>
          </p:nvSpPr>
          <p:spPr>
            <a:xfrm>
              <a:off x="1791606" y="3156387"/>
              <a:ext cx="48528" cy="43198"/>
            </a:xfrm>
            <a:custGeom>
              <a:rect b="b" l="l" r="r" t="t"/>
              <a:pathLst>
                <a:path extrusionOk="0" h="1645" w="1848">
                  <a:moveTo>
                    <a:pt x="406" y="1"/>
                  </a:moveTo>
                  <a:cubicBezTo>
                    <a:pt x="322" y="1"/>
                    <a:pt x="240" y="50"/>
                    <a:pt x="201" y="134"/>
                  </a:cubicBezTo>
                  <a:lnTo>
                    <a:pt x="0" y="555"/>
                  </a:lnTo>
                  <a:lnTo>
                    <a:pt x="766" y="1559"/>
                  </a:lnTo>
                  <a:cubicBezTo>
                    <a:pt x="812" y="1616"/>
                    <a:pt x="880" y="1645"/>
                    <a:pt x="948" y="1645"/>
                  </a:cubicBezTo>
                  <a:cubicBezTo>
                    <a:pt x="1007" y="1645"/>
                    <a:pt x="1066" y="1623"/>
                    <a:pt x="1111" y="1579"/>
                  </a:cubicBezTo>
                  <a:lnTo>
                    <a:pt x="1848" y="842"/>
                  </a:lnTo>
                  <a:lnTo>
                    <a:pt x="527" y="38"/>
                  </a:lnTo>
                  <a:cubicBezTo>
                    <a:pt x="489" y="13"/>
                    <a:pt x="447" y="1"/>
                    <a:pt x="40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4" name="Google Shape;16574;p68"/>
            <p:cNvSpPr/>
            <p:nvPr/>
          </p:nvSpPr>
          <p:spPr>
            <a:xfrm>
              <a:off x="1840108" y="3156387"/>
              <a:ext cx="48292" cy="43198"/>
            </a:xfrm>
            <a:custGeom>
              <a:rect b="b" l="l" r="r" t="t"/>
              <a:pathLst>
                <a:path extrusionOk="0" h="1645" w="1839">
                  <a:moveTo>
                    <a:pt x="1433" y="1"/>
                  </a:moveTo>
                  <a:cubicBezTo>
                    <a:pt x="1391" y="1"/>
                    <a:pt x="1349" y="13"/>
                    <a:pt x="1312" y="38"/>
                  </a:cubicBezTo>
                  <a:lnTo>
                    <a:pt x="1" y="842"/>
                  </a:lnTo>
                  <a:lnTo>
                    <a:pt x="728" y="1579"/>
                  </a:lnTo>
                  <a:cubicBezTo>
                    <a:pt x="777" y="1623"/>
                    <a:pt x="838" y="1645"/>
                    <a:pt x="897" y="1645"/>
                  </a:cubicBezTo>
                  <a:cubicBezTo>
                    <a:pt x="966" y="1645"/>
                    <a:pt x="1031" y="1616"/>
                    <a:pt x="1072" y="1559"/>
                  </a:cubicBezTo>
                  <a:lnTo>
                    <a:pt x="1838" y="555"/>
                  </a:lnTo>
                  <a:lnTo>
                    <a:pt x="1647" y="134"/>
                  </a:lnTo>
                  <a:cubicBezTo>
                    <a:pt x="1602" y="50"/>
                    <a:pt x="1518" y="1"/>
                    <a:pt x="143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5" name="Google Shape;16575;p68"/>
            <p:cNvSpPr/>
            <p:nvPr/>
          </p:nvSpPr>
          <p:spPr>
            <a:xfrm>
              <a:off x="1779552" y="3028107"/>
              <a:ext cx="121137" cy="114205"/>
            </a:xfrm>
            <a:custGeom>
              <a:rect b="b" l="l" r="r" t="t"/>
              <a:pathLst>
                <a:path extrusionOk="0" h="4349" w="4613">
                  <a:moveTo>
                    <a:pt x="1986" y="0"/>
                  </a:moveTo>
                  <a:cubicBezTo>
                    <a:pt x="1399" y="0"/>
                    <a:pt x="893" y="98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42"/>
                  </a:lnTo>
                  <a:cubicBezTo>
                    <a:pt x="459" y="1056"/>
                    <a:pt x="412" y="1171"/>
                    <a:pt x="325" y="1267"/>
                  </a:cubicBezTo>
                  <a:lnTo>
                    <a:pt x="134" y="1449"/>
                  </a:lnTo>
                  <a:cubicBezTo>
                    <a:pt x="48" y="1535"/>
                    <a:pt x="0" y="1659"/>
                    <a:pt x="0" y="1774"/>
                  </a:cubicBezTo>
                  <a:lnTo>
                    <a:pt x="0" y="2052"/>
                  </a:lnTo>
                  <a:cubicBezTo>
                    <a:pt x="0" y="3315"/>
                    <a:pt x="1034" y="4349"/>
                    <a:pt x="2307" y="4349"/>
                  </a:cubicBezTo>
                  <a:cubicBezTo>
                    <a:pt x="3579" y="4349"/>
                    <a:pt x="4613" y="3315"/>
                    <a:pt x="4613" y="2042"/>
                  </a:cubicBezTo>
                  <a:lnTo>
                    <a:pt x="4613" y="1774"/>
                  </a:lnTo>
                  <a:cubicBezTo>
                    <a:pt x="4603" y="1650"/>
                    <a:pt x="4556" y="1535"/>
                    <a:pt x="4469" y="1449"/>
                  </a:cubicBezTo>
                  <a:lnTo>
                    <a:pt x="4288" y="1257"/>
                  </a:lnTo>
                  <a:cubicBezTo>
                    <a:pt x="4192" y="1171"/>
                    <a:pt x="4144" y="105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5" y="126"/>
                    <a:pt x="2649" y="0"/>
                    <a:pt x="1986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6" name="Google Shape;16576;p68"/>
            <p:cNvSpPr/>
            <p:nvPr/>
          </p:nvSpPr>
          <p:spPr>
            <a:xfrm>
              <a:off x="1779552" y="3028107"/>
              <a:ext cx="108848" cy="113706"/>
            </a:xfrm>
            <a:custGeom>
              <a:rect b="b" l="l" r="r" t="t"/>
              <a:pathLst>
                <a:path extrusionOk="0" h="4330" w="4145">
                  <a:moveTo>
                    <a:pt x="1990" y="1"/>
                  </a:moveTo>
                  <a:cubicBezTo>
                    <a:pt x="1773" y="1"/>
                    <a:pt x="1566" y="14"/>
                    <a:pt x="1378" y="32"/>
                  </a:cubicBezTo>
                  <a:cubicBezTo>
                    <a:pt x="1129" y="61"/>
                    <a:pt x="881" y="99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32"/>
                  </a:lnTo>
                  <a:cubicBezTo>
                    <a:pt x="459" y="1056"/>
                    <a:pt x="412" y="1171"/>
                    <a:pt x="325" y="1257"/>
                  </a:cubicBezTo>
                  <a:lnTo>
                    <a:pt x="134" y="1449"/>
                  </a:lnTo>
                  <a:cubicBezTo>
                    <a:pt x="48" y="1535"/>
                    <a:pt x="0" y="1650"/>
                    <a:pt x="0" y="1774"/>
                  </a:cubicBezTo>
                  <a:lnTo>
                    <a:pt x="0" y="2042"/>
                  </a:lnTo>
                  <a:cubicBezTo>
                    <a:pt x="0" y="3210"/>
                    <a:pt x="871" y="4186"/>
                    <a:pt x="2029" y="4329"/>
                  </a:cubicBezTo>
                  <a:cubicBezTo>
                    <a:pt x="1608" y="3899"/>
                    <a:pt x="1378" y="3334"/>
                    <a:pt x="1378" y="2741"/>
                  </a:cubicBezTo>
                  <a:lnTo>
                    <a:pt x="1378" y="1056"/>
                  </a:lnTo>
                  <a:cubicBezTo>
                    <a:pt x="1378" y="827"/>
                    <a:pt x="1560" y="626"/>
                    <a:pt x="1790" y="597"/>
                  </a:cubicBezTo>
                  <a:cubicBezTo>
                    <a:pt x="1971" y="575"/>
                    <a:pt x="2201" y="556"/>
                    <a:pt x="2456" y="556"/>
                  </a:cubicBezTo>
                  <a:cubicBezTo>
                    <a:pt x="2980" y="556"/>
                    <a:pt x="3610" y="63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6" y="123"/>
                    <a:pt x="2655" y="1"/>
                    <a:pt x="199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7" name="Google Shape;16577;p68"/>
            <p:cNvSpPr/>
            <p:nvPr/>
          </p:nvSpPr>
          <p:spPr>
            <a:xfrm>
              <a:off x="1737326" y="3191051"/>
              <a:ext cx="36213" cy="60083"/>
            </a:xfrm>
            <a:custGeom>
              <a:rect b="b" l="l" r="r" t="t"/>
              <a:pathLst>
                <a:path extrusionOk="0" h="2288" w="1379">
                  <a:moveTo>
                    <a:pt x="249" y="0"/>
                  </a:moveTo>
                  <a:cubicBezTo>
                    <a:pt x="86" y="173"/>
                    <a:pt x="0" y="402"/>
                    <a:pt x="0" y="632"/>
                  </a:cubicBezTo>
                  <a:lnTo>
                    <a:pt x="0" y="2058"/>
                  </a:lnTo>
                  <a:cubicBezTo>
                    <a:pt x="0" y="2182"/>
                    <a:pt x="96" y="2288"/>
                    <a:pt x="230" y="2288"/>
                  </a:cubicBezTo>
                  <a:lnTo>
                    <a:pt x="1378" y="2288"/>
                  </a:lnTo>
                  <a:lnTo>
                    <a:pt x="1378" y="1522"/>
                  </a:lnTo>
                  <a:cubicBezTo>
                    <a:pt x="1378" y="1273"/>
                    <a:pt x="1283" y="1043"/>
                    <a:pt x="1110" y="862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8" name="Google Shape;16578;p68"/>
          <p:cNvGrpSpPr/>
          <p:nvPr/>
        </p:nvGrpSpPr>
        <p:grpSpPr>
          <a:xfrm>
            <a:off x="4000676" y="1579396"/>
            <a:ext cx="327226" cy="211603"/>
            <a:chOff x="4000676" y="1579396"/>
            <a:chExt cx="327226" cy="211603"/>
          </a:xfrm>
        </p:grpSpPr>
        <p:sp>
          <p:nvSpPr>
            <p:cNvPr id="16579" name="Google Shape;16579;p68"/>
            <p:cNvSpPr/>
            <p:nvPr/>
          </p:nvSpPr>
          <p:spPr>
            <a:xfrm>
              <a:off x="4081924" y="1581365"/>
              <a:ext cx="121584" cy="89757"/>
            </a:xfrm>
            <a:custGeom>
              <a:rect b="b" l="l" r="r" t="t"/>
              <a:pathLst>
                <a:path extrusionOk="0" h="3418" w="4630">
                  <a:moveTo>
                    <a:pt x="158" y="0"/>
                  </a:moveTo>
                  <a:cubicBezTo>
                    <a:pt x="51" y="0"/>
                    <a:pt x="0" y="128"/>
                    <a:pt x="74" y="211"/>
                  </a:cubicBezTo>
                  <a:lnTo>
                    <a:pt x="2572" y="3417"/>
                  </a:lnTo>
                  <a:lnTo>
                    <a:pt x="4630" y="3417"/>
                  </a:lnTo>
                  <a:lnTo>
                    <a:pt x="1491" y="422"/>
                  </a:lnTo>
                  <a:cubicBezTo>
                    <a:pt x="1203" y="154"/>
                    <a:pt x="840" y="1"/>
                    <a:pt x="447" y="1"/>
                  </a:cubicBezTo>
                  <a:lnTo>
                    <a:pt x="170" y="1"/>
                  </a:lnTo>
                  <a:cubicBezTo>
                    <a:pt x="166" y="0"/>
                    <a:pt x="162" y="0"/>
                    <a:pt x="15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0" name="Google Shape;16580;p68"/>
            <p:cNvSpPr/>
            <p:nvPr/>
          </p:nvSpPr>
          <p:spPr>
            <a:xfrm>
              <a:off x="4083605" y="1581628"/>
              <a:ext cx="119903" cy="89494"/>
            </a:xfrm>
            <a:custGeom>
              <a:rect b="b" l="l" r="r" t="t"/>
              <a:pathLst>
                <a:path extrusionOk="0" h="3408" w="4566">
                  <a:moveTo>
                    <a:pt x="106" y="0"/>
                  </a:moveTo>
                  <a:cubicBezTo>
                    <a:pt x="68" y="0"/>
                    <a:pt x="29" y="19"/>
                    <a:pt x="1" y="48"/>
                  </a:cubicBezTo>
                  <a:cubicBezTo>
                    <a:pt x="249" y="106"/>
                    <a:pt x="479" y="230"/>
                    <a:pt x="671" y="412"/>
                  </a:cubicBezTo>
                  <a:lnTo>
                    <a:pt x="3819" y="3407"/>
                  </a:lnTo>
                  <a:lnTo>
                    <a:pt x="4566" y="3407"/>
                  </a:lnTo>
                  <a:lnTo>
                    <a:pt x="1417" y="412"/>
                  </a:lnTo>
                  <a:cubicBezTo>
                    <a:pt x="1139" y="144"/>
                    <a:pt x="766" y="0"/>
                    <a:pt x="3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1" name="Google Shape;16581;p68"/>
            <p:cNvSpPr/>
            <p:nvPr/>
          </p:nvSpPr>
          <p:spPr>
            <a:xfrm>
              <a:off x="4000676" y="1613534"/>
              <a:ext cx="327226" cy="94037"/>
            </a:xfrm>
            <a:custGeom>
              <a:rect b="b" l="l" r="r" t="t"/>
              <a:pathLst>
                <a:path extrusionOk="0" h="3581" w="12461">
                  <a:moveTo>
                    <a:pt x="115" y="1"/>
                  </a:moveTo>
                  <a:cubicBezTo>
                    <a:pt x="48" y="1"/>
                    <a:pt x="0" y="58"/>
                    <a:pt x="0" y="125"/>
                  </a:cubicBezTo>
                  <a:lnTo>
                    <a:pt x="0" y="3063"/>
                  </a:lnTo>
                  <a:cubicBezTo>
                    <a:pt x="0" y="3350"/>
                    <a:pt x="230" y="3580"/>
                    <a:pt x="508" y="3580"/>
                  </a:cubicBezTo>
                  <a:lnTo>
                    <a:pt x="12365" y="3580"/>
                  </a:lnTo>
                  <a:cubicBezTo>
                    <a:pt x="12413" y="3580"/>
                    <a:pt x="12461" y="3532"/>
                    <a:pt x="12461" y="3475"/>
                  </a:cubicBezTo>
                  <a:cubicBezTo>
                    <a:pt x="12461" y="3341"/>
                    <a:pt x="12404" y="3216"/>
                    <a:pt x="12317" y="3130"/>
                  </a:cubicBezTo>
                  <a:lnTo>
                    <a:pt x="12021" y="2834"/>
                  </a:lnTo>
                  <a:lnTo>
                    <a:pt x="11590" y="2403"/>
                  </a:lnTo>
                  <a:cubicBezTo>
                    <a:pt x="11311" y="2124"/>
                    <a:pt x="10941" y="1962"/>
                    <a:pt x="10561" y="1962"/>
                  </a:cubicBezTo>
                  <a:cubicBezTo>
                    <a:pt x="10550" y="1962"/>
                    <a:pt x="10539" y="1962"/>
                    <a:pt x="10528" y="1963"/>
                  </a:cubicBezTo>
                  <a:lnTo>
                    <a:pt x="2374" y="1963"/>
                  </a:lnTo>
                  <a:cubicBezTo>
                    <a:pt x="2192" y="1963"/>
                    <a:pt x="2029" y="1857"/>
                    <a:pt x="1934" y="1704"/>
                  </a:cubicBezTo>
                  <a:lnTo>
                    <a:pt x="1101" y="250"/>
                  </a:lnTo>
                  <a:cubicBezTo>
                    <a:pt x="1005" y="96"/>
                    <a:pt x="843" y="1"/>
                    <a:pt x="66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2" name="Google Shape;16582;p68"/>
            <p:cNvSpPr/>
            <p:nvPr/>
          </p:nvSpPr>
          <p:spPr>
            <a:xfrm>
              <a:off x="4081924" y="1686169"/>
              <a:ext cx="135922" cy="104830"/>
            </a:xfrm>
            <a:custGeom>
              <a:rect b="b" l="l" r="r" t="t"/>
              <a:pathLst>
                <a:path extrusionOk="0" h="3992" w="5176">
                  <a:moveTo>
                    <a:pt x="3089" y="1"/>
                  </a:moveTo>
                  <a:cubicBezTo>
                    <a:pt x="3051" y="1"/>
                    <a:pt x="3012" y="20"/>
                    <a:pt x="2984" y="48"/>
                  </a:cubicBezTo>
                  <a:lnTo>
                    <a:pt x="74" y="3790"/>
                  </a:lnTo>
                  <a:cubicBezTo>
                    <a:pt x="0" y="3864"/>
                    <a:pt x="51" y="3992"/>
                    <a:pt x="158" y="3992"/>
                  </a:cubicBezTo>
                  <a:cubicBezTo>
                    <a:pt x="162" y="3992"/>
                    <a:pt x="166" y="3992"/>
                    <a:pt x="170" y="3991"/>
                  </a:cubicBezTo>
                  <a:lnTo>
                    <a:pt x="457" y="3991"/>
                  </a:lnTo>
                  <a:cubicBezTo>
                    <a:pt x="840" y="3991"/>
                    <a:pt x="1203" y="3838"/>
                    <a:pt x="1491" y="3580"/>
                  </a:cubicBezTo>
                  <a:lnTo>
                    <a:pt x="5127" y="135"/>
                  </a:lnTo>
                  <a:cubicBezTo>
                    <a:pt x="5175" y="87"/>
                    <a:pt x="5146" y="1"/>
                    <a:pt x="50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3" name="Google Shape;16583;p68"/>
            <p:cNvSpPr/>
            <p:nvPr/>
          </p:nvSpPr>
          <p:spPr>
            <a:xfrm>
              <a:off x="4193923" y="1579448"/>
              <a:ext cx="132193" cy="49710"/>
            </a:xfrm>
            <a:custGeom>
              <a:rect b="b" l="l" r="r" t="t"/>
              <a:pathLst>
                <a:path extrusionOk="0" h="1893" w="5034">
                  <a:moveTo>
                    <a:pt x="2485" y="1"/>
                  </a:moveTo>
                  <a:cubicBezTo>
                    <a:pt x="1910" y="1"/>
                    <a:pt x="1336" y="374"/>
                    <a:pt x="1245" y="1088"/>
                  </a:cubicBezTo>
                  <a:cubicBezTo>
                    <a:pt x="1126" y="1035"/>
                    <a:pt x="1003" y="1011"/>
                    <a:pt x="884" y="1011"/>
                  </a:cubicBezTo>
                  <a:cubicBezTo>
                    <a:pt x="419" y="1011"/>
                    <a:pt x="1" y="1382"/>
                    <a:pt x="1" y="1892"/>
                  </a:cubicBezTo>
                  <a:lnTo>
                    <a:pt x="5025" y="1892"/>
                  </a:lnTo>
                  <a:cubicBezTo>
                    <a:pt x="5033" y="1312"/>
                    <a:pt x="4560" y="878"/>
                    <a:pt x="4022" y="878"/>
                  </a:cubicBezTo>
                  <a:cubicBezTo>
                    <a:pt x="3911" y="878"/>
                    <a:pt x="3798" y="896"/>
                    <a:pt x="3686" y="935"/>
                  </a:cubicBezTo>
                  <a:cubicBezTo>
                    <a:pt x="3522" y="304"/>
                    <a:pt x="3004" y="1"/>
                    <a:pt x="2485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4" name="Google Shape;16584;p68"/>
            <p:cNvSpPr/>
            <p:nvPr/>
          </p:nvSpPr>
          <p:spPr>
            <a:xfrm>
              <a:off x="4123573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5" name="Google Shape;16585;p68"/>
            <p:cNvSpPr/>
            <p:nvPr/>
          </p:nvSpPr>
          <p:spPr>
            <a:xfrm>
              <a:off x="4097418" y="1679551"/>
              <a:ext cx="15362" cy="13183"/>
            </a:xfrm>
            <a:custGeom>
              <a:rect b="b" l="l" r="r" t="t"/>
              <a:pathLst>
                <a:path extrusionOk="0" h="502" w="585">
                  <a:moveTo>
                    <a:pt x="331" y="1"/>
                  </a:moveTo>
                  <a:cubicBezTo>
                    <a:pt x="272" y="1"/>
                    <a:pt x="212" y="22"/>
                    <a:pt x="164" y="71"/>
                  </a:cubicBezTo>
                  <a:cubicBezTo>
                    <a:pt x="1" y="233"/>
                    <a:pt x="116" y="501"/>
                    <a:pt x="336" y="501"/>
                  </a:cubicBezTo>
                  <a:cubicBezTo>
                    <a:pt x="480" y="501"/>
                    <a:pt x="585" y="387"/>
                    <a:pt x="585" y="253"/>
                  </a:cubicBezTo>
                  <a:cubicBezTo>
                    <a:pt x="585" y="102"/>
                    <a:pt x="459" y="1"/>
                    <a:pt x="33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6" name="Google Shape;16586;p68"/>
            <p:cNvSpPr/>
            <p:nvPr/>
          </p:nvSpPr>
          <p:spPr>
            <a:xfrm>
              <a:off x="4071053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35" y="501"/>
                  </a:cubicBezTo>
                  <a:cubicBezTo>
                    <a:pt x="479" y="501"/>
                    <a:pt x="593" y="387"/>
                    <a:pt x="593" y="253"/>
                  </a:cubicBezTo>
                  <a:cubicBezTo>
                    <a:pt x="593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7" name="Google Shape;16587;p68"/>
            <p:cNvSpPr/>
            <p:nvPr/>
          </p:nvSpPr>
          <p:spPr>
            <a:xfrm>
              <a:off x="4044661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8" name="Google Shape;16588;p68"/>
            <p:cNvSpPr/>
            <p:nvPr/>
          </p:nvSpPr>
          <p:spPr>
            <a:xfrm>
              <a:off x="4235650" y="1679551"/>
              <a:ext cx="15598" cy="13183"/>
            </a:xfrm>
            <a:custGeom>
              <a:rect b="b" l="l" r="r" t="t"/>
              <a:pathLst>
                <a:path extrusionOk="0" h="502" w="594">
                  <a:moveTo>
                    <a:pt x="333" y="1"/>
                  </a:moveTo>
                  <a:cubicBezTo>
                    <a:pt x="273" y="1"/>
                    <a:pt x="212" y="22"/>
                    <a:pt x="163" y="71"/>
                  </a:cubicBezTo>
                  <a:cubicBezTo>
                    <a:pt x="1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9" name="Google Shape;16589;p68"/>
            <p:cNvSpPr/>
            <p:nvPr/>
          </p:nvSpPr>
          <p:spPr>
            <a:xfrm>
              <a:off x="4249227" y="1579396"/>
              <a:ext cx="76889" cy="49763"/>
            </a:xfrm>
            <a:custGeom>
              <a:rect b="b" l="l" r="r" t="t"/>
              <a:pathLst>
                <a:path extrusionOk="0" h="1895" w="2928">
                  <a:moveTo>
                    <a:pt x="369" y="1"/>
                  </a:moveTo>
                  <a:cubicBezTo>
                    <a:pt x="247" y="1"/>
                    <a:pt x="123" y="19"/>
                    <a:pt x="0" y="57"/>
                  </a:cubicBezTo>
                  <a:cubicBezTo>
                    <a:pt x="402" y="191"/>
                    <a:pt x="718" y="526"/>
                    <a:pt x="833" y="937"/>
                  </a:cubicBezTo>
                  <a:cubicBezTo>
                    <a:pt x="944" y="898"/>
                    <a:pt x="1056" y="880"/>
                    <a:pt x="1165" y="880"/>
                  </a:cubicBezTo>
                  <a:cubicBezTo>
                    <a:pt x="1698" y="880"/>
                    <a:pt x="2173" y="1314"/>
                    <a:pt x="2173" y="1894"/>
                  </a:cubicBezTo>
                  <a:lnTo>
                    <a:pt x="2919" y="1894"/>
                  </a:lnTo>
                  <a:cubicBezTo>
                    <a:pt x="2927" y="1314"/>
                    <a:pt x="2454" y="880"/>
                    <a:pt x="1916" y="880"/>
                  </a:cubicBezTo>
                  <a:cubicBezTo>
                    <a:pt x="1805" y="880"/>
                    <a:pt x="1692" y="898"/>
                    <a:pt x="1580" y="937"/>
                  </a:cubicBezTo>
                  <a:cubicBezTo>
                    <a:pt x="1431" y="372"/>
                    <a:pt x="922" y="1"/>
                    <a:pt x="3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0" name="Google Shape;16590;p68"/>
            <p:cNvSpPr/>
            <p:nvPr/>
          </p:nvSpPr>
          <p:spPr>
            <a:xfrm>
              <a:off x="4083867" y="1686431"/>
              <a:ext cx="133716" cy="104567"/>
            </a:xfrm>
            <a:custGeom>
              <a:rect b="b" l="l" r="r" t="t"/>
              <a:pathLst>
                <a:path extrusionOk="0" h="3982" w="5092">
                  <a:moveTo>
                    <a:pt x="4249" y="0"/>
                  </a:moveTo>
                  <a:cubicBezTo>
                    <a:pt x="4316" y="0"/>
                    <a:pt x="4355" y="77"/>
                    <a:pt x="4297" y="125"/>
                  </a:cubicBezTo>
                  <a:lnTo>
                    <a:pt x="661" y="3570"/>
                  </a:lnTo>
                  <a:cubicBezTo>
                    <a:pt x="469" y="3742"/>
                    <a:pt x="249" y="3867"/>
                    <a:pt x="0" y="3934"/>
                  </a:cubicBezTo>
                  <a:cubicBezTo>
                    <a:pt x="19" y="3962"/>
                    <a:pt x="58" y="3981"/>
                    <a:pt x="96" y="3981"/>
                  </a:cubicBezTo>
                  <a:lnTo>
                    <a:pt x="373" y="3981"/>
                  </a:lnTo>
                  <a:cubicBezTo>
                    <a:pt x="766" y="3981"/>
                    <a:pt x="1129" y="3828"/>
                    <a:pt x="1417" y="3570"/>
                  </a:cubicBezTo>
                  <a:lnTo>
                    <a:pt x="5053" y="125"/>
                  </a:lnTo>
                  <a:cubicBezTo>
                    <a:pt x="5092" y="77"/>
                    <a:pt x="5063" y="0"/>
                    <a:pt x="500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1" name="Google Shape;16591;p68"/>
            <p:cNvSpPr/>
            <p:nvPr/>
          </p:nvSpPr>
          <p:spPr>
            <a:xfrm>
              <a:off x="4257525" y="1664819"/>
              <a:ext cx="17620" cy="4280"/>
            </a:xfrm>
            <a:custGeom>
              <a:rect b="b" l="l" r="r" t="t"/>
              <a:pathLst>
                <a:path extrusionOk="0" h="163" w="671">
                  <a:moveTo>
                    <a:pt x="0" y="0"/>
                  </a:moveTo>
                  <a:cubicBezTo>
                    <a:pt x="230" y="0"/>
                    <a:pt x="469" y="58"/>
                    <a:pt x="670" y="163"/>
                  </a:cubicBezTo>
                  <a:lnTo>
                    <a:pt x="670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2" name="Google Shape;16592;p68"/>
            <p:cNvSpPr/>
            <p:nvPr/>
          </p:nvSpPr>
          <p:spPr>
            <a:xfrm>
              <a:off x="4296731" y="1687666"/>
              <a:ext cx="31171" cy="19905"/>
            </a:xfrm>
            <a:custGeom>
              <a:rect b="b" l="l" r="r" t="t"/>
              <a:pathLst>
                <a:path extrusionOk="0" h="758" w="1187">
                  <a:moveTo>
                    <a:pt x="0" y="1"/>
                  </a:moveTo>
                  <a:lnTo>
                    <a:pt x="297" y="298"/>
                  </a:lnTo>
                  <a:cubicBezTo>
                    <a:pt x="383" y="393"/>
                    <a:pt x="440" y="518"/>
                    <a:pt x="431" y="652"/>
                  </a:cubicBezTo>
                  <a:cubicBezTo>
                    <a:pt x="431" y="709"/>
                    <a:pt x="393" y="757"/>
                    <a:pt x="335" y="757"/>
                  </a:cubicBezTo>
                  <a:lnTo>
                    <a:pt x="1091" y="757"/>
                  </a:lnTo>
                  <a:cubicBezTo>
                    <a:pt x="1139" y="757"/>
                    <a:pt x="1187" y="709"/>
                    <a:pt x="1187" y="652"/>
                  </a:cubicBezTo>
                  <a:cubicBezTo>
                    <a:pt x="1187" y="518"/>
                    <a:pt x="1139" y="393"/>
                    <a:pt x="1043" y="298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3" name="Google Shape;16593;p68"/>
            <p:cNvSpPr/>
            <p:nvPr/>
          </p:nvSpPr>
          <p:spPr>
            <a:xfrm>
              <a:off x="4275355" y="1664819"/>
              <a:ext cx="41254" cy="23135"/>
            </a:xfrm>
            <a:custGeom>
              <a:rect b="b" l="l" r="r" t="t"/>
              <a:pathLst>
                <a:path extrusionOk="0" h="881" w="1571">
                  <a:moveTo>
                    <a:pt x="1" y="0"/>
                  </a:moveTo>
                  <a:lnTo>
                    <a:pt x="1" y="498"/>
                  </a:lnTo>
                  <a:cubicBezTo>
                    <a:pt x="1" y="708"/>
                    <a:pt x="163" y="881"/>
                    <a:pt x="374" y="881"/>
                  </a:cubicBezTo>
                  <a:lnTo>
                    <a:pt x="1570" y="881"/>
                  </a:lnTo>
                  <a:lnTo>
                    <a:pt x="1140" y="440"/>
                  </a:lnTo>
                  <a:cubicBezTo>
                    <a:pt x="853" y="153"/>
                    <a:pt x="470" y="0"/>
                    <a:pt x="77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4" name="Google Shape;16594;p68"/>
            <p:cNvSpPr/>
            <p:nvPr/>
          </p:nvSpPr>
          <p:spPr>
            <a:xfrm>
              <a:off x="4275119" y="1664819"/>
              <a:ext cx="41491" cy="23135"/>
            </a:xfrm>
            <a:custGeom>
              <a:rect b="b" l="l" r="r" t="t"/>
              <a:pathLst>
                <a:path extrusionOk="0" h="881" w="1580">
                  <a:moveTo>
                    <a:pt x="0" y="0"/>
                  </a:moveTo>
                  <a:lnTo>
                    <a:pt x="0" y="163"/>
                  </a:lnTo>
                  <a:cubicBezTo>
                    <a:pt x="144" y="230"/>
                    <a:pt x="278" y="325"/>
                    <a:pt x="393" y="440"/>
                  </a:cubicBezTo>
                  <a:lnTo>
                    <a:pt x="823" y="881"/>
                  </a:lnTo>
                  <a:lnTo>
                    <a:pt x="1579" y="881"/>
                  </a:lnTo>
                  <a:lnTo>
                    <a:pt x="1139" y="440"/>
                  </a:lnTo>
                  <a:cubicBezTo>
                    <a:pt x="862" y="153"/>
                    <a:pt x="479" y="0"/>
                    <a:pt x="86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95" name="Google Shape;16595;p68"/>
          <p:cNvGrpSpPr/>
          <p:nvPr/>
        </p:nvGrpSpPr>
        <p:grpSpPr>
          <a:xfrm>
            <a:off x="2635523" y="1515584"/>
            <a:ext cx="371054" cy="336469"/>
            <a:chOff x="2635523" y="1515584"/>
            <a:chExt cx="371054" cy="336469"/>
          </a:xfrm>
        </p:grpSpPr>
        <p:sp>
          <p:nvSpPr>
            <p:cNvPr id="16596" name="Google Shape;16596;p68"/>
            <p:cNvSpPr/>
            <p:nvPr/>
          </p:nvSpPr>
          <p:spPr>
            <a:xfrm>
              <a:off x="2680769" y="1825399"/>
              <a:ext cx="310393" cy="26654"/>
            </a:xfrm>
            <a:custGeom>
              <a:rect b="b" l="l" r="r" t="t"/>
              <a:pathLst>
                <a:path extrusionOk="0" h="1015" w="11820">
                  <a:moveTo>
                    <a:pt x="0" y="0"/>
                  </a:moveTo>
                  <a:lnTo>
                    <a:pt x="172" y="603"/>
                  </a:lnTo>
                  <a:cubicBezTo>
                    <a:pt x="249" y="843"/>
                    <a:pt x="469" y="1005"/>
                    <a:pt x="718" y="1015"/>
                  </a:cubicBezTo>
                  <a:lnTo>
                    <a:pt x="11092" y="1015"/>
                  </a:lnTo>
                  <a:cubicBezTo>
                    <a:pt x="11351" y="1005"/>
                    <a:pt x="11571" y="843"/>
                    <a:pt x="11647" y="603"/>
                  </a:cubicBezTo>
                  <a:lnTo>
                    <a:pt x="1182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7" name="Google Shape;16597;p68"/>
            <p:cNvSpPr/>
            <p:nvPr/>
          </p:nvSpPr>
          <p:spPr>
            <a:xfrm>
              <a:off x="2635523" y="1631627"/>
              <a:ext cx="312153" cy="171163"/>
            </a:xfrm>
            <a:custGeom>
              <a:rect b="b" l="l" r="r" t="t"/>
              <a:pathLst>
                <a:path extrusionOk="0" h="6518" w="11887">
                  <a:moveTo>
                    <a:pt x="3379" y="862"/>
                  </a:moveTo>
                  <a:lnTo>
                    <a:pt x="3379" y="2269"/>
                  </a:lnTo>
                  <a:cubicBezTo>
                    <a:pt x="3379" y="2527"/>
                    <a:pt x="3408" y="2786"/>
                    <a:pt x="3455" y="3044"/>
                  </a:cubicBezTo>
                  <a:lnTo>
                    <a:pt x="3178" y="3044"/>
                  </a:lnTo>
                  <a:cubicBezTo>
                    <a:pt x="2049" y="3044"/>
                    <a:pt x="1273" y="1915"/>
                    <a:pt x="1685" y="862"/>
                  </a:cubicBezTo>
                  <a:close/>
                  <a:moveTo>
                    <a:pt x="1187" y="1"/>
                  </a:moveTo>
                  <a:cubicBezTo>
                    <a:pt x="1" y="1628"/>
                    <a:pt x="1168" y="3915"/>
                    <a:pt x="3187" y="3915"/>
                  </a:cubicBezTo>
                  <a:lnTo>
                    <a:pt x="3714" y="3915"/>
                  </a:lnTo>
                  <a:cubicBezTo>
                    <a:pt x="4387" y="5515"/>
                    <a:pt x="5946" y="6517"/>
                    <a:pt x="7625" y="6517"/>
                  </a:cubicBezTo>
                  <a:cubicBezTo>
                    <a:pt x="7905" y="6517"/>
                    <a:pt x="8188" y="6489"/>
                    <a:pt x="8470" y="6432"/>
                  </a:cubicBezTo>
                  <a:cubicBezTo>
                    <a:pt x="10461" y="6040"/>
                    <a:pt x="11887" y="4288"/>
                    <a:pt x="11887" y="2269"/>
                  </a:cubicBezTo>
                  <a:lnTo>
                    <a:pt x="11887" y="1"/>
                  </a:lnTo>
                  <a:lnTo>
                    <a:pt x="10949" y="1"/>
                  </a:lnTo>
                  <a:lnTo>
                    <a:pt x="10729" y="288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8" name="Google Shape;16598;p68"/>
            <p:cNvSpPr/>
            <p:nvPr/>
          </p:nvSpPr>
          <p:spPr>
            <a:xfrm>
              <a:off x="2828797" y="1679131"/>
              <a:ext cx="94247" cy="99053"/>
            </a:xfrm>
            <a:custGeom>
              <a:rect b="b" l="l" r="r" t="t"/>
              <a:pathLst>
                <a:path extrusionOk="0" h="3772" w="3589">
                  <a:moveTo>
                    <a:pt x="3365" y="1"/>
                  </a:moveTo>
                  <a:cubicBezTo>
                    <a:pt x="3261" y="1"/>
                    <a:pt x="3158" y="68"/>
                    <a:pt x="3149" y="202"/>
                  </a:cubicBezTo>
                  <a:lnTo>
                    <a:pt x="3149" y="460"/>
                  </a:lnTo>
                  <a:cubicBezTo>
                    <a:pt x="3149" y="2049"/>
                    <a:pt x="1857" y="3341"/>
                    <a:pt x="268" y="3341"/>
                  </a:cubicBezTo>
                  <a:cubicBezTo>
                    <a:pt x="0" y="3360"/>
                    <a:pt x="0" y="3752"/>
                    <a:pt x="268" y="3771"/>
                  </a:cubicBezTo>
                  <a:cubicBezTo>
                    <a:pt x="2096" y="3771"/>
                    <a:pt x="3579" y="2288"/>
                    <a:pt x="3589" y="460"/>
                  </a:cubicBezTo>
                  <a:lnTo>
                    <a:pt x="3589" y="202"/>
                  </a:lnTo>
                  <a:cubicBezTo>
                    <a:pt x="3575" y="68"/>
                    <a:pt x="3469" y="1"/>
                    <a:pt x="3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9" name="Google Shape;16599;p68"/>
            <p:cNvSpPr/>
            <p:nvPr/>
          </p:nvSpPr>
          <p:spPr>
            <a:xfrm>
              <a:off x="2911464" y="1631627"/>
              <a:ext cx="11581" cy="35477"/>
            </a:xfrm>
            <a:custGeom>
              <a:rect b="b" l="l" r="r" t="t"/>
              <a:pathLst>
                <a:path extrusionOk="0" h="1351" w="441">
                  <a:moveTo>
                    <a:pt x="1" y="1"/>
                  </a:moveTo>
                  <a:lnTo>
                    <a:pt x="1" y="1149"/>
                  </a:lnTo>
                  <a:cubicBezTo>
                    <a:pt x="10" y="1283"/>
                    <a:pt x="113" y="1350"/>
                    <a:pt x="217" y="1350"/>
                  </a:cubicBezTo>
                  <a:cubicBezTo>
                    <a:pt x="321" y="1350"/>
                    <a:pt x="427" y="1283"/>
                    <a:pt x="441" y="1149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0" name="Google Shape;16600;p68"/>
            <p:cNvSpPr/>
            <p:nvPr/>
          </p:nvSpPr>
          <p:spPr>
            <a:xfrm>
              <a:off x="2803404" y="1515584"/>
              <a:ext cx="19511" cy="99000"/>
            </a:xfrm>
            <a:custGeom>
              <a:rect b="b" l="l" r="r" t="t"/>
              <a:pathLst>
                <a:path extrusionOk="0" h="3770" w="743">
                  <a:moveTo>
                    <a:pt x="516" y="1"/>
                  </a:moveTo>
                  <a:cubicBezTo>
                    <a:pt x="402" y="1"/>
                    <a:pt x="288" y="80"/>
                    <a:pt x="297" y="238"/>
                  </a:cubicBezTo>
                  <a:cubicBezTo>
                    <a:pt x="307" y="391"/>
                    <a:pt x="259" y="553"/>
                    <a:pt x="182" y="687"/>
                  </a:cubicBezTo>
                  <a:cubicBezTo>
                    <a:pt x="68" y="888"/>
                    <a:pt x="1" y="1109"/>
                    <a:pt x="10" y="1338"/>
                  </a:cubicBezTo>
                  <a:cubicBezTo>
                    <a:pt x="1" y="1568"/>
                    <a:pt x="68" y="1798"/>
                    <a:pt x="182" y="1989"/>
                  </a:cubicBezTo>
                  <a:cubicBezTo>
                    <a:pt x="259" y="2133"/>
                    <a:pt x="307" y="2286"/>
                    <a:pt x="297" y="2448"/>
                  </a:cubicBezTo>
                  <a:cubicBezTo>
                    <a:pt x="307" y="2601"/>
                    <a:pt x="259" y="2764"/>
                    <a:pt x="182" y="2898"/>
                  </a:cubicBezTo>
                  <a:cubicBezTo>
                    <a:pt x="68" y="3099"/>
                    <a:pt x="1" y="3319"/>
                    <a:pt x="10" y="3549"/>
                  </a:cubicBezTo>
                  <a:cubicBezTo>
                    <a:pt x="10" y="3673"/>
                    <a:pt x="106" y="3769"/>
                    <a:pt x="230" y="3769"/>
                  </a:cubicBezTo>
                  <a:cubicBezTo>
                    <a:pt x="345" y="3759"/>
                    <a:pt x="441" y="3664"/>
                    <a:pt x="441" y="3549"/>
                  </a:cubicBezTo>
                  <a:cubicBezTo>
                    <a:pt x="431" y="3386"/>
                    <a:pt x="479" y="3233"/>
                    <a:pt x="556" y="3099"/>
                  </a:cubicBezTo>
                  <a:cubicBezTo>
                    <a:pt x="670" y="2898"/>
                    <a:pt x="737" y="2678"/>
                    <a:pt x="728" y="2448"/>
                  </a:cubicBezTo>
                  <a:cubicBezTo>
                    <a:pt x="737" y="2219"/>
                    <a:pt x="680" y="1989"/>
                    <a:pt x="565" y="1798"/>
                  </a:cubicBezTo>
                  <a:cubicBezTo>
                    <a:pt x="479" y="1654"/>
                    <a:pt x="441" y="1501"/>
                    <a:pt x="441" y="1338"/>
                  </a:cubicBezTo>
                  <a:cubicBezTo>
                    <a:pt x="441" y="1185"/>
                    <a:pt x="479" y="1022"/>
                    <a:pt x="565" y="888"/>
                  </a:cubicBezTo>
                  <a:cubicBezTo>
                    <a:pt x="680" y="687"/>
                    <a:pt x="737" y="467"/>
                    <a:pt x="728" y="238"/>
                  </a:cubicBezTo>
                  <a:cubicBezTo>
                    <a:pt x="742" y="80"/>
                    <a:pt x="630" y="1"/>
                    <a:pt x="51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1" name="Google Shape;16601;p68"/>
            <p:cNvSpPr/>
            <p:nvPr/>
          </p:nvSpPr>
          <p:spPr>
            <a:xfrm>
              <a:off x="2848886" y="1516529"/>
              <a:ext cx="19380" cy="98055"/>
            </a:xfrm>
            <a:custGeom>
              <a:rect b="b" l="l" r="r" t="t"/>
              <a:pathLst>
                <a:path extrusionOk="0" h="3734" w="738">
                  <a:moveTo>
                    <a:pt x="513" y="1"/>
                  </a:moveTo>
                  <a:cubicBezTo>
                    <a:pt x="410" y="1"/>
                    <a:pt x="307" y="68"/>
                    <a:pt x="297" y="202"/>
                  </a:cubicBezTo>
                  <a:cubicBezTo>
                    <a:pt x="307" y="355"/>
                    <a:pt x="259" y="517"/>
                    <a:pt x="183" y="651"/>
                  </a:cubicBezTo>
                  <a:cubicBezTo>
                    <a:pt x="68" y="852"/>
                    <a:pt x="1" y="1073"/>
                    <a:pt x="10" y="1302"/>
                  </a:cubicBezTo>
                  <a:cubicBezTo>
                    <a:pt x="1" y="1532"/>
                    <a:pt x="68" y="1762"/>
                    <a:pt x="183" y="1953"/>
                  </a:cubicBezTo>
                  <a:cubicBezTo>
                    <a:pt x="259" y="2097"/>
                    <a:pt x="307" y="2250"/>
                    <a:pt x="297" y="2412"/>
                  </a:cubicBezTo>
                  <a:cubicBezTo>
                    <a:pt x="307" y="2565"/>
                    <a:pt x="259" y="2728"/>
                    <a:pt x="183" y="2862"/>
                  </a:cubicBezTo>
                  <a:cubicBezTo>
                    <a:pt x="68" y="3063"/>
                    <a:pt x="1" y="3283"/>
                    <a:pt x="10" y="3513"/>
                  </a:cubicBezTo>
                  <a:cubicBezTo>
                    <a:pt x="10" y="3628"/>
                    <a:pt x="106" y="3733"/>
                    <a:pt x="230" y="3733"/>
                  </a:cubicBezTo>
                  <a:cubicBezTo>
                    <a:pt x="345" y="3733"/>
                    <a:pt x="441" y="3628"/>
                    <a:pt x="441" y="3513"/>
                  </a:cubicBezTo>
                  <a:cubicBezTo>
                    <a:pt x="441" y="3350"/>
                    <a:pt x="479" y="3197"/>
                    <a:pt x="565" y="3063"/>
                  </a:cubicBezTo>
                  <a:cubicBezTo>
                    <a:pt x="680" y="2862"/>
                    <a:pt x="738" y="2642"/>
                    <a:pt x="728" y="2412"/>
                  </a:cubicBezTo>
                  <a:cubicBezTo>
                    <a:pt x="738" y="2183"/>
                    <a:pt x="680" y="1953"/>
                    <a:pt x="565" y="1762"/>
                  </a:cubicBezTo>
                  <a:cubicBezTo>
                    <a:pt x="479" y="1618"/>
                    <a:pt x="441" y="1465"/>
                    <a:pt x="441" y="1302"/>
                  </a:cubicBezTo>
                  <a:cubicBezTo>
                    <a:pt x="441" y="1149"/>
                    <a:pt x="479" y="986"/>
                    <a:pt x="565" y="852"/>
                  </a:cubicBezTo>
                  <a:cubicBezTo>
                    <a:pt x="680" y="651"/>
                    <a:pt x="738" y="431"/>
                    <a:pt x="728" y="202"/>
                  </a:cubicBezTo>
                  <a:cubicBezTo>
                    <a:pt x="719" y="68"/>
                    <a:pt x="616" y="1"/>
                    <a:pt x="513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2" name="Google Shape;16602;p68"/>
            <p:cNvSpPr/>
            <p:nvPr/>
          </p:nvSpPr>
          <p:spPr>
            <a:xfrm>
              <a:off x="2666195" y="1819832"/>
              <a:ext cx="340382" cy="11397"/>
            </a:xfrm>
            <a:custGeom>
              <a:rect b="b" l="l" r="r" t="t"/>
              <a:pathLst>
                <a:path extrusionOk="0" h="434" w="12962">
                  <a:moveTo>
                    <a:pt x="12688" y="1"/>
                  </a:moveTo>
                  <a:cubicBezTo>
                    <a:pt x="12679" y="1"/>
                    <a:pt x="12671" y="1"/>
                    <a:pt x="12662" y="2"/>
                  </a:cubicBezTo>
                  <a:lnTo>
                    <a:pt x="268" y="2"/>
                  </a:lnTo>
                  <a:cubicBezTo>
                    <a:pt x="0" y="21"/>
                    <a:pt x="0" y="413"/>
                    <a:pt x="268" y="433"/>
                  </a:cubicBezTo>
                  <a:lnTo>
                    <a:pt x="12662" y="433"/>
                  </a:lnTo>
                  <a:cubicBezTo>
                    <a:pt x="12668" y="433"/>
                    <a:pt x="12674" y="433"/>
                    <a:pt x="12679" y="433"/>
                  </a:cubicBezTo>
                  <a:cubicBezTo>
                    <a:pt x="12959" y="433"/>
                    <a:pt x="12962" y="1"/>
                    <a:pt x="1268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03" name="Google Shape;16603;p68"/>
          <p:cNvGrpSpPr/>
          <p:nvPr/>
        </p:nvGrpSpPr>
        <p:grpSpPr>
          <a:xfrm>
            <a:off x="2231907" y="1520731"/>
            <a:ext cx="311627" cy="326569"/>
            <a:chOff x="2231907" y="1520731"/>
            <a:chExt cx="311627" cy="326569"/>
          </a:xfrm>
        </p:grpSpPr>
        <p:sp>
          <p:nvSpPr>
            <p:cNvPr id="16604" name="Google Shape;16604;p68"/>
            <p:cNvSpPr/>
            <p:nvPr/>
          </p:nvSpPr>
          <p:spPr>
            <a:xfrm>
              <a:off x="2382456" y="1520731"/>
              <a:ext cx="161079" cy="135790"/>
            </a:xfrm>
            <a:custGeom>
              <a:rect b="b" l="l" r="r" t="t"/>
              <a:pathLst>
                <a:path extrusionOk="0" h="5171" w="6134">
                  <a:moveTo>
                    <a:pt x="3098" y="1"/>
                  </a:moveTo>
                  <a:cubicBezTo>
                    <a:pt x="3061" y="1"/>
                    <a:pt x="3024" y="2"/>
                    <a:pt x="2986" y="3"/>
                  </a:cubicBezTo>
                  <a:cubicBezTo>
                    <a:pt x="1043" y="80"/>
                    <a:pt x="0" y="2338"/>
                    <a:pt x="1216" y="3860"/>
                  </a:cubicBezTo>
                  <a:lnTo>
                    <a:pt x="1168" y="4989"/>
                  </a:lnTo>
                  <a:cubicBezTo>
                    <a:pt x="1160" y="5095"/>
                    <a:pt x="1241" y="5170"/>
                    <a:pt x="1332" y="5170"/>
                  </a:cubicBezTo>
                  <a:cubicBezTo>
                    <a:pt x="1357" y="5170"/>
                    <a:pt x="1382" y="5165"/>
                    <a:pt x="1407" y="5152"/>
                  </a:cubicBezTo>
                  <a:lnTo>
                    <a:pt x="2431" y="4674"/>
                  </a:lnTo>
                  <a:cubicBezTo>
                    <a:pt x="2649" y="4736"/>
                    <a:pt x="2870" y="4767"/>
                    <a:pt x="3088" y="4767"/>
                  </a:cubicBezTo>
                  <a:cubicBezTo>
                    <a:pt x="3868" y="4767"/>
                    <a:pt x="4616" y="4380"/>
                    <a:pt x="5073" y="3707"/>
                  </a:cubicBezTo>
                  <a:cubicBezTo>
                    <a:pt x="6133" y="2121"/>
                    <a:pt x="4985" y="1"/>
                    <a:pt x="3098" y="1"/>
                  </a:cubicBezTo>
                  <a:close/>
                </a:path>
              </a:pathLst>
            </a:custGeom>
            <a:solidFill>
              <a:srgbClr val="E9EE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5" name="Google Shape;16605;p68"/>
            <p:cNvSpPr/>
            <p:nvPr/>
          </p:nvSpPr>
          <p:spPr>
            <a:xfrm>
              <a:off x="2423421" y="1551140"/>
              <a:ext cx="74920" cy="65335"/>
            </a:xfrm>
            <a:custGeom>
              <a:rect b="b" l="l" r="r" t="t"/>
              <a:pathLst>
                <a:path extrusionOk="0" h="2488" w="2853">
                  <a:moveTo>
                    <a:pt x="1391" y="1"/>
                  </a:moveTo>
                  <a:cubicBezTo>
                    <a:pt x="1381" y="1"/>
                    <a:pt x="1370" y="2"/>
                    <a:pt x="1359" y="3"/>
                  </a:cubicBezTo>
                  <a:cubicBezTo>
                    <a:pt x="373" y="204"/>
                    <a:pt x="0" y="1410"/>
                    <a:pt x="708" y="2118"/>
                  </a:cubicBezTo>
                  <a:cubicBezTo>
                    <a:pt x="961" y="2371"/>
                    <a:pt x="1279" y="2487"/>
                    <a:pt x="1591" y="2487"/>
                  </a:cubicBezTo>
                  <a:cubicBezTo>
                    <a:pt x="2154" y="2487"/>
                    <a:pt x="2700" y="2111"/>
                    <a:pt x="2823" y="1477"/>
                  </a:cubicBezTo>
                  <a:cubicBezTo>
                    <a:pt x="2852" y="1353"/>
                    <a:pt x="2756" y="1238"/>
                    <a:pt x="2632" y="1238"/>
                  </a:cubicBezTo>
                  <a:lnTo>
                    <a:pt x="1799" y="1238"/>
                  </a:lnTo>
                  <a:cubicBezTo>
                    <a:pt x="1685" y="1238"/>
                    <a:pt x="1598" y="1152"/>
                    <a:pt x="1598" y="1046"/>
                  </a:cubicBezTo>
                  <a:lnTo>
                    <a:pt x="1598" y="204"/>
                  </a:lnTo>
                  <a:cubicBezTo>
                    <a:pt x="1598" y="91"/>
                    <a:pt x="1503" y="1"/>
                    <a:pt x="13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6" name="Google Shape;16606;p68"/>
            <p:cNvSpPr/>
            <p:nvPr/>
          </p:nvSpPr>
          <p:spPr>
            <a:xfrm>
              <a:off x="2248241" y="1565530"/>
              <a:ext cx="266171" cy="266171"/>
            </a:xfrm>
            <a:custGeom>
              <a:rect b="b" l="l" r="r" t="t"/>
              <a:pathLst>
                <a:path extrusionOk="0" h="10136" w="10136">
                  <a:moveTo>
                    <a:pt x="3283" y="1"/>
                  </a:moveTo>
                  <a:lnTo>
                    <a:pt x="1" y="3283"/>
                  </a:lnTo>
                  <a:lnTo>
                    <a:pt x="1637" y="4920"/>
                  </a:lnTo>
                  <a:cubicBezTo>
                    <a:pt x="2085" y="5368"/>
                    <a:pt x="2678" y="5601"/>
                    <a:pt x="3277" y="5601"/>
                  </a:cubicBezTo>
                  <a:cubicBezTo>
                    <a:pt x="3690" y="5601"/>
                    <a:pt x="4105" y="5491"/>
                    <a:pt x="4480" y="5264"/>
                  </a:cubicBezTo>
                  <a:lnTo>
                    <a:pt x="4862" y="5647"/>
                  </a:lnTo>
                  <a:cubicBezTo>
                    <a:pt x="4307" y="6566"/>
                    <a:pt x="4451" y="7734"/>
                    <a:pt x="5207" y="8490"/>
                  </a:cubicBezTo>
                  <a:lnTo>
                    <a:pt x="6853" y="10136"/>
                  </a:lnTo>
                  <a:lnTo>
                    <a:pt x="10136" y="6853"/>
                  </a:lnTo>
                  <a:lnTo>
                    <a:pt x="8490" y="5207"/>
                  </a:lnTo>
                  <a:cubicBezTo>
                    <a:pt x="8042" y="4760"/>
                    <a:pt x="7451" y="4530"/>
                    <a:pt x="6853" y="4530"/>
                  </a:cubicBezTo>
                  <a:cubicBezTo>
                    <a:pt x="6439" y="4530"/>
                    <a:pt x="6022" y="4640"/>
                    <a:pt x="5647" y="4863"/>
                  </a:cubicBezTo>
                  <a:lnTo>
                    <a:pt x="5264" y="4480"/>
                  </a:lnTo>
                  <a:cubicBezTo>
                    <a:pt x="5819" y="3571"/>
                    <a:pt x="5676" y="2393"/>
                    <a:pt x="4920" y="1637"/>
                  </a:cubicBezTo>
                  <a:lnTo>
                    <a:pt x="3283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7" name="Google Shape;16607;p68"/>
            <p:cNvSpPr/>
            <p:nvPr/>
          </p:nvSpPr>
          <p:spPr>
            <a:xfrm>
              <a:off x="2321375" y="1565530"/>
              <a:ext cx="192801" cy="192801"/>
            </a:xfrm>
            <a:custGeom>
              <a:rect b="b" l="l" r="r" t="t"/>
              <a:pathLst>
                <a:path extrusionOk="0" h="7342" w="7342">
                  <a:moveTo>
                    <a:pt x="498" y="1"/>
                  </a:moveTo>
                  <a:lnTo>
                    <a:pt x="1" y="498"/>
                  </a:lnTo>
                  <a:lnTo>
                    <a:pt x="1647" y="2135"/>
                  </a:lnTo>
                  <a:cubicBezTo>
                    <a:pt x="2336" y="2824"/>
                    <a:pt x="2518" y="3867"/>
                    <a:pt x="2106" y="4748"/>
                  </a:cubicBezTo>
                  <a:cubicBezTo>
                    <a:pt x="2049" y="4891"/>
                    <a:pt x="2077" y="5054"/>
                    <a:pt x="2183" y="5159"/>
                  </a:cubicBezTo>
                  <a:cubicBezTo>
                    <a:pt x="2252" y="5229"/>
                    <a:pt x="2347" y="5265"/>
                    <a:pt x="2444" y="5265"/>
                  </a:cubicBezTo>
                  <a:cubicBezTo>
                    <a:pt x="2494" y="5265"/>
                    <a:pt x="2545" y="5255"/>
                    <a:pt x="2594" y="5236"/>
                  </a:cubicBezTo>
                  <a:cubicBezTo>
                    <a:pt x="2904" y="5091"/>
                    <a:pt x="3234" y="5021"/>
                    <a:pt x="3562" y="5021"/>
                  </a:cubicBezTo>
                  <a:cubicBezTo>
                    <a:pt x="4165" y="5021"/>
                    <a:pt x="4760" y="5258"/>
                    <a:pt x="5207" y="5705"/>
                  </a:cubicBezTo>
                  <a:lnTo>
                    <a:pt x="6853" y="7341"/>
                  </a:lnTo>
                  <a:lnTo>
                    <a:pt x="7341" y="6853"/>
                  </a:lnTo>
                  <a:lnTo>
                    <a:pt x="5705" y="5207"/>
                  </a:lnTo>
                  <a:cubicBezTo>
                    <a:pt x="5257" y="4760"/>
                    <a:pt x="4666" y="4530"/>
                    <a:pt x="4068" y="4530"/>
                  </a:cubicBezTo>
                  <a:cubicBezTo>
                    <a:pt x="3654" y="4530"/>
                    <a:pt x="3237" y="4640"/>
                    <a:pt x="2862" y="4863"/>
                  </a:cubicBezTo>
                  <a:lnTo>
                    <a:pt x="2479" y="4480"/>
                  </a:lnTo>
                  <a:cubicBezTo>
                    <a:pt x="3034" y="3571"/>
                    <a:pt x="2891" y="2393"/>
                    <a:pt x="2135" y="1637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8" name="Google Shape;16608;p68"/>
            <p:cNvSpPr/>
            <p:nvPr/>
          </p:nvSpPr>
          <p:spPr>
            <a:xfrm>
              <a:off x="2231907" y="1549748"/>
              <a:ext cx="118643" cy="117592"/>
            </a:xfrm>
            <a:custGeom>
              <a:rect b="b" l="l" r="r" t="t"/>
              <a:pathLst>
                <a:path extrusionOk="0" h="4478" w="4518">
                  <a:moveTo>
                    <a:pt x="3906" y="0"/>
                  </a:moveTo>
                  <a:cubicBezTo>
                    <a:pt x="3857" y="0"/>
                    <a:pt x="3809" y="19"/>
                    <a:pt x="3771" y="56"/>
                  </a:cubicBezTo>
                  <a:lnTo>
                    <a:pt x="87" y="3750"/>
                  </a:lnTo>
                  <a:cubicBezTo>
                    <a:pt x="1" y="3827"/>
                    <a:pt x="1" y="3951"/>
                    <a:pt x="87" y="4028"/>
                  </a:cubicBezTo>
                  <a:lnTo>
                    <a:pt x="470" y="4420"/>
                  </a:lnTo>
                  <a:cubicBezTo>
                    <a:pt x="508" y="4459"/>
                    <a:pt x="561" y="4478"/>
                    <a:pt x="613" y="4478"/>
                  </a:cubicBezTo>
                  <a:cubicBezTo>
                    <a:pt x="666" y="4478"/>
                    <a:pt x="718" y="4459"/>
                    <a:pt x="757" y="4420"/>
                  </a:cubicBezTo>
                  <a:lnTo>
                    <a:pt x="4441" y="736"/>
                  </a:lnTo>
                  <a:cubicBezTo>
                    <a:pt x="4518" y="659"/>
                    <a:pt x="4518" y="525"/>
                    <a:pt x="4441" y="449"/>
                  </a:cubicBezTo>
                  <a:lnTo>
                    <a:pt x="4049" y="66"/>
                  </a:lnTo>
                  <a:cubicBezTo>
                    <a:pt x="4009" y="22"/>
                    <a:pt x="3957" y="0"/>
                    <a:pt x="390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9" name="Google Shape;16609;p68"/>
            <p:cNvSpPr/>
            <p:nvPr/>
          </p:nvSpPr>
          <p:spPr>
            <a:xfrm>
              <a:off x="2239208" y="1556497"/>
              <a:ext cx="111342" cy="110843"/>
            </a:xfrm>
            <a:custGeom>
              <a:rect b="b" l="l" r="r" t="t"/>
              <a:pathLst>
                <a:path extrusionOk="0" h="4221" w="4240">
                  <a:moveTo>
                    <a:pt x="3972" y="0"/>
                  </a:moveTo>
                  <a:lnTo>
                    <a:pt x="0" y="3972"/>
                  </a:lnTo>
                  <a:lnTo>
                    <a:pt x="192" y="4163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0" y="4202"/>
                    <a:pt x="479" y="4163"/>
                  </a:cubicBezTo>
                  <a:lnTo>
                    <a:pt x="4163" y="469"/>
                  </a:lnTo>
                  <a:cubicBezTo>
                    <a:pt x="4240" y="393"/>
                    <a:pt x="4240" y="268"/>
                    <a:pt x="4163" y="192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0" name="Google Shape;16610;p68"/>
            <p:cNvSpPr/>
            <p:nvPr/>
          </p:nvSpPr>
          <p:spPr>
            <a:xfrm>
              <a:off x="2412103" y="1729892"/>
              <a:ext cx="118406" cy="117408"/>
            </a:xfrm>
            <a:custGeom>
              <a:rect b="b" l="l" r="r" t="t"/>
              <a:pathLst>
                <a:path extrusionOk="0" h="4471" w="4509">
                  <a:moveTo>
                    <a:pt x="3900" y="1"/>
                  </a:moveTo>
                  <a:cubicBezTo>
                    <a:pt x="3850" y="1"/>
                    <a:pt x="3800" y="20"/>
                    <a:pt x="3762" y="58"/>
                  </a:cubicBezTo>
                  <a:lnTo>
                    <a:pt x="77" y="3743"/>
                  </a:lnTo>
                  <a:cubicBezTo>
                    <a:pt x="1" y="3819"/>
                    <a:pt x="1" y="3944"/>
                    <a:pt x="77" y="4030"/>
                  </a:cubicBezTo>
                  <a:lnTo>
                    <a:pt x="460" y="4413"/>
                  </a:lnTo>
                  <a:cubicBezTo>
                    <a:pt x="498" y="4451"/>
                    <a:pt x="551" y="4470"/>
                    <a:pt x="603" y="4470"/>
                  </a:cubicBezTo>
                  <a:cubicBezTo>
                    <a:pt x="656" y="4470"/>
                    <a:pt x="709" y="4451"/>
                    <a:pt x="747" y="4413"/>
                  </a:cubicBezTo>
                  <a:lnTo>
                    <a:pt x="4432" y="728"/>
                  </a:lnTo>
                  <a:cubicBezTo>
                    <a:pt x="4508" y="652"/>
                    <a:pt x="4508" y="518"/>
                    <a:pt x="4432" y="441"/>
                  </a:cubicBezTo>
                  <a:lnTo>
                    <a:pt x="4039" y="58"/>
                  </a:lnTo>
                  <a:cubicBezTo>
                    <a:pt x="4001" y="20"/>
                    <a:pt x="3951" y="1"/>
                    <a:pt x="390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1" name="Google Shape;16611;p68"/>
            <p:cNvSpPr/>
            <p:nvPr/>
          </p:nvSpPr>
          <p:spPr>
            <a:xfrm>
              <a:off x="2419141" y="1736430"/>
              <a:ext cx="111369" cy="110870"/>
            </a:xfrm>
            <a:custGeom>
              <a:rect b="b" l="l" r="r" t="t"/>
              <a:pathLst>
                <a:path extrusionOk="0" h="4222" w="4241">
                  <a:moveTo>
                    <a:pt x="3972" y="1"/>
                  </a:moveTo>
                  <a:lnTo>
                    <a:pt x="1" y="3972"/>
                  </a:lnTo>
                  <a:lnTo>
                    <a:pt x="192" y="4164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1" y="4202"/>
                    <a:pt x="479" y="4164"/>
                  </a:cubicBezTo>
                  <a:lnTo>
                    <a:pt x="4164" y="479"/>
                  </a:lnTo>
                  <a:cubicBezTo>
                    <a:pt x="4240" y="403"/>
                    <a:pt x="4240" y="269"/>
                    <a:pt x="4164" y="192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2" name="Google Shape;16612;p68"/>
            <p:cNvSpPr/>
            <p:nvPr/>
          </p:nvSpPr>
          <p:spPr>
            <a:xfrm>
              <a:off x="2291964" y="1669572"/>
              <a:ext cx="78701" cy="29175"/>
            </a:xfrm>
            <a:custGeom>
              <a:rect b="b" l="l" r="r" t="t"/>
              <a:pathLst>
                <a:path extrusionOk="0" h="1111" w="2997">
                  <a:moveTo>
                    <a:pt x="259" y="1"/>
                  </a:moveTo>
                  <a:cubicBezTo>
                    <a:pt x="97" y="1"/>
                    <a:pt x="1" y="192"/>
                    <a:pt x="106" y="326"/>
                  </a:cubicBezTo>
                  <a:lnTo>
                    <a:pt x="250" y="499"/>
                  </a:lnTo>
                  <a:cubicBezTo>
                    <a:pt x="596" y="909"/>
                    <a:pt x="1044" y="1111"/>
                    <a:pt x="1494" y="1111"/>
                  </a:cubicBezTo>
                  <a:cubicBezTo>
                    <a:pt x="1977" y="1111"/>
                    <a:pt x="2462" y="878"/>
                    <a:pt x="2824" y="422"/>
                  </a:cubicBezTo>
                  <a:lnTo>
                    <a:pt x="2901" y="326"/>
                  </a:lnTo>
                  <a:cubicBezTo>
                    <a:pt x="2996" y="192"/>
                    <a:pt x="2910" y="1"/>
                    <a:pt x="27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3" name="Google Shape;16613;p68"/>
            <p:cNvSpPr/>
            <p:nvPr/>
          </p:nvSpPr>
          <p:spPr>
            <a:xfrm>
              <a:off x="2381694" y="1751005"/>
              <a:ext cx="82456" cy="46769"/>
            </a:xfrm>
            <a:custGeom>
              <a:rect b="b" l="l" r="r" t="t"/>
              <a:pathLst>
                <a:path extrusionOk="0" h="1781" w="3140">
                  <a:moveTo>
                    <a:pt x="1" y="1"/>
                  </a:moveTo>
                  <a:cubicBezTo>
                    <a:pt x="10" y="240"/>
                    <a:pt x="106" y="479"/>
                    <a:pt x="278" y="661"/>
                  </a:cubicBezTo>
                  <a:lnTo>
                    <a:pt x="1350" y="1723"/>
                  </a:lnTo>
                  <a:cubicBezTo>
                    <a:pt x="1388" y="1762"/>
                    <a:pt x="1438" y="1781"/>
                    <a:pt x="1489" y="1781"/>
                  </a:cubicBezTo>
                  <a:cubicBezTo>
                    <a:pt x="1539" y="1781"/>
                    <a:pt x="1589" y="1762"/>
                    <a:pt x="1628" y="1723"/>
                  </a:cubicBezTo>
                  <a:lnTo>
                    <a:pt x="3015" y="345"/>
                  </a:lnTo>
                  <a:cubicBezTo>
                    <a:pt x="3140" y="211"/>
                    <a:pt x="3053" y="1"/>
                    <a:pt x="287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4" name="Google Shape;16614;p68"/>
          <p:cNvGrpSpPr/>
          <p:nvPr/>
        </p:nvGrpSpPr>
        <p:grpSpPr>
          <a:xfrm>
            <a:off x="1340249" y="4301533"/>
            <a:ext cx="311890" cy="304695"/>
            <a:chOff x="1340249" y="4301533"/>
            <a:chExt cx="311890" cy="304695"/>
          </a:xfrm>
        </p:grpSpPr>
        <p:sp>
          <p:nvSpPr>
            <p:cNvPr id="16615" name="Google Shape;16615;p68"/>
            <p:cNvSpPr/>
            <p:nvPr/>
          </p:nvSpPr>
          <p:spPr>
            <a:xfrm>
              <a:off x="1407081" y="4404893"/>
              <a:ext cx="182481" cy="165149"/>
            </a:xfrm>
            <a:custGeom>
              <a:rect b="b" l="l" r="r" t="t"/>
              <a:pathLst>
                <a:path extrusionOk="0" h="6289" w="6949">
                  <a:moveTo>
                    <a:pt x="1" y="1"/>
                  </a:moveTo>
                  <a:lnTo>
                    <a:pt x="1" y="6288"/>
                  </a:lnTo>
                  <a:lnTo>
                    <a:pt x="6949" y="6288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6" name="Google Shape;16616;p68"/>
            <p:cNvSpPr/>
            <p:nvPr/>
          </p:nvSpPr>
          <p:spPr>
            <a:xfrm>
              <a:off x="1369896" y="4301533"/>
              <a:ext cx="252359" cy="82772"/>
            </a:xfrm>
            <a:custGeom>
              <a:rect b="b" l="l" r="r" t="t"/>
              <a:pathLst>
                <a:path extrusionOk="0" h="3152" w="9610">
                  <a:moveTo>
                    <a:pt x="4814" y="1"/>
                  </a:moveTo>
                  <a:cubicBezTo>
                    <a:pt x="4790" y="1"/>
                    <a:pt x="4767" y="8"/>
                    <a:pt x="4747" y="22"/>
                  </a:cubicBezTo>
                  <a:lnTo>
                    <a:pt x="1" y="2779"/>
                  </a:lnTo>
                  <a:lnTo>
                    <a:pt x="355" y="3152"/>
                  </a:lnTo>
                  <a:lnTo>
                    <a:pt x="9274" y="3152"/>
                  </a:lnTo>
                  <a:lnTo>
                    <a:pt x="9609" y="2788"/>
                  </a:lnTo>
                  <a:lnTo>
                    <a:pt x="4881" y="22"/>
                  </a:lnTo>
                  <a:cubicBezTo>
                    <a:pt x="4862" y="8"/>
                    <a:pt x="4838" y="1"/>
                    <a:pt x="4814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7" name="Google Shape;16617;p68"/>
            <p:cNvSpPr/>
            <p:nvPr/>
          </p:nvSpPr>
          <p:spPr>
            <a:xfrm>
              <a:off x="1400805" y="4322830"/>
              <a:ext cx="190516" cy="62499"/>
            </a:xfrm>
            <a:custGeom>
              <a:rect b="b" l="l" r="r" t="t"/>
              <a:pathLst>
                <a:path extrusionOk="0" h="2380" w="7255">
                  <a:moveTo>
                    <a:pt x="3637" y="1"/>
                  </a:moveTo>
                  <a:cubicBezTo>
                    <a:pt x="3621" y="1"/>
                    <a:pt x="3604" y="6"/>
                    <a:pt x="3590" y="15"/>
                  </a:cubicBezTo>
                  <a:lnTo>
                    <a:pt x="1" y="2092"/>
                  </a:lnTo>
                  <a:lnTo>
                    <a:pt x="269" y="2379"/>
                  </a:lnTo>
                  <a:lnTo>
                    <a:pt x="7006" y="2379"/>
                  </a:lnTo>
                  <a:lnTo>
                    <a:pt x="7255" y="2102"/>
                  </a:lnTo>
                  <a:lnTo>
                    <a:pt x="3685" y="15"/>
                  </a:lnTo>
                  <a:cubicBezTo>
                    <a:pt x="3671" y="6"/>
                    <a:pt x="3654" y="1"/>
                    <a:pt x="3637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8" name="Google Shape;16618;p68"/>
            <p:cNvSpPr/>
            <p:nvPr/>
          </p:nvSpPr>
          <p:spPr>
            <a:xfrm>
              <a:off x="1367874" y="4373985"/>
              <a:ext cx="256376" cy="30934"/>
            </a:xfrm>
            <a:custGeom>
              <a:rect b="b" l="l" r="r" t="t"/>
              <a:pathLst>
                <a:path extrusionOk="0" h="1178" w="9763">
                  <a:moveTo>
                    <a:pt x="164" y="0"/>
                  </a:moveTo>
                  <a:cubicBezTo>
                    <a:pt x="68" y="0"/>
                    <a:pt x="1" y="77"/>
                    <a:pt x="1" y="163"/>
                  </a:cubicBezTo>
                  <a:lnTo>
                    <a:pt x="1" y="1015"/>
                  </a:lnTo>
                  <a:cubicBezTo>
                    <a:pt x="1" y="1111"/>
                    <a:pt x="68" y="1178"/>
                    <a:pt x="164" y="1178"/>
                  </a:cubicBezTo>
                  <a:lnTo>
                    <a:pt x="9600" y="1178"/>
                  </a:lnTo>
                  <a:cubicBezTo>
                    <a:pt x="9696" y="1178"/>
                    <a:pt x="9763" y="1111"/>
                    <a:pt x="9763" y="1015"/>
                  </a:cubicBezTo>
                  <a:lnTo>
                    <a:pt x="9763" y="163"/>
                  </a:lnTo>
                  <a:cubicBezTo>
                    <a:pt x="9763" y="77"/>
                    <a:pt x="9696" y="0"/>
                    <a:pt x="960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9" name="Google Shape;16619;p68"/>
            <p:cNvSpPr/>
            <p:nvPr/>
          </p:nvSpPr>
          <p:spPr>
            <a:xfrm>
              <a:off x="1407081" y="4404893"/>
              <a:ext cx="182481" cy="160370"/>
            </a:xfrm>
            <a:custGeom>
              <a:rect b="b" l="l" r="r" t="t"/>
              <a:pathLst>
                <a:path extrusionOk="0" h="6107" w="6949">
                  <a:moveTo>
                    <a:pt x="1" y="1"/>
                  </a:moveTo>
                  <a:lnTo>
                    <a:pt x="1" y="1025"/>
                  </a:lnTo>
                  <a:lnTo>
                    <a:pt x="4020" y="1025"/>
                  </a:lnTo>
                  <a:cubicBezTo>
                    <a:pt x="5504" y="1025"/>
                    <a:pt x="6710" y="2230"/>
                    <a:pt x="6710" y="3714"/>
                  </a:cubicBezTo>
                  <a:lnTo>
                    <a:pt x="6710" y="6106"/>
                  </a:lnTo>
                  <a:lnTo>
                    <a:pt x="6949" y="6106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0" name="Google Shape;16620;p68"/>
            <p:cNvSpPr/>
            <p:nvPr/>
          </p:nvSpPr>
          <p:spPr>
            <a:xfrm>
              <a:off x="1373573" y="4404893"/>
              <a:ext cx="65965" cy="146032"/>
            </a:xfrm>
            <a:custGeom>
              <a:rect b="b" l="l" r="r" t="t"/>
              <a:pathLst>
                <a:path extrusionOk="0" h="5561" w="2512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10" y="566"/>
                    <a:pt x="624" y="561"/>
                    <a:pt x="638" y="561"/>
                  </a:cubicBezTo>
                  <a:cubicBezTo>
                    <a:pt x="667" y="561"/>
                    <a:pt x="693" y="581"/>
                    <a:pt x="693" y="613"/>
                  </a:cubicBezTo>
                  <a:lnTo>
                    <a:pt x="693" y="5561"/>
                  </a:lnTo>
                  <a:lnTo>
                    <a:pt x="1708" y="5561"/>
                  </a:lnTo>
                  <a:lnTo>
                    <a:pt x="1708" y="613"/>
                  </a:lnTo>
                  <a:cubicBezTo>
                    <a:pt x="1708" y="581"/>
                    <a:pt x="1734" y="561"/>
                    <a:pt x="1763" y="561"/>
                  </a:cubicBezTo>
                  <a:cubicBezTo>
                    <a:pt x="1777" y="561"/>
                    <a:pt x="1791" y="566"/>
                    <a:pt x="1803" y="575"/>
                  </a:cubicBezTo>
                  <a:cubicBezTo>
                    <a:pt x="1856" y="636"/>
                    <a:pt x="1940" y="681"/>
                    <a:pt x="2028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1" name="Google Shape;16621;p68"/>
            <p:cNvSpPr/>
            <p:nvPr/>
          </p:nvSpPr>
          <p:spPr>
            <a:xfrm>
              <a:off x="1387753" y="4550898"/>
              <a:ext cx="34689" cy="17883"/>
            </a:xfrm>
            <a:custGeom>
              <a:rect b="b" l="l" r="r" t="t"/>
              <a:pathLst>
                <a:path extrusionOk="0" h="681" w="1321">
                  <a:moveTo>
                    <a:pt x="134" y="1"/>
                  </a:moveTo>
                  <a:cubicBezTo>
                    <a:pt x="57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3" y="1"/>
                    <a:pt x="1196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2" name="Google Shape;16622;p68"/>
            <p:cNvSpPr/>
            <p:nvPr/>
          </p:nvSpPr>
          <p:spPr>
            <a:xfrm>
              <a:off x="1466323" y="4404893"/>
              <a:ext cx="65939" cy="146032"/>
            </a:xfrm>
            <a:custGeom>
              <a:rect b="b" l="l" r="r" t="t"/>
              <a:pathLst>
                <a:path extrusionOk="0" h="5561" w="2511">
                  <a:moveTo>
                    <a:pt x="358" y="1"/>
                  </a:moveTo>
                  <a:cubicBezTo>
                    <a:pt x="176" y="1"/>
                    <a:pt x="23" y="144"/>
                    <a:pt x="13" y="326"/>
                  </a:cubicBezTo>
                  <a:cubicBezTo>
                    <a:pt x="0" y="539"/>
                    <a:pt x="175" y="683"/>
                    <a:pt x="354" y="683"/>
                  </a:cubicBezTo>
                  <a:cubicBezTo>
                    <a:pt x="441" y="683"/>
                    <a:pt x="528" y="649"/>
                    <a:pt x="597" y="575"/>
                  </a:cubicBezTo>
                  <a:cubicBezTo>
                    <a:pt x="609" y="566"/>
                    <a:pt x="622" y="561"/>
                    <a:pt x="635" y="561"/>
                  </a:cubicBezTo>
                  <a:cubicBezTo>
                    <a:pt x="662" y="561"/>
                    <a:pt x="686" y="581"/>
                    <a:pt x="693" y="613"/>
                  </a:cubicBezTo>
                  <a:lnTo>
                    <a:pt x="69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3" y="561"/>
                  </a:cubicBezTo>
                  <a:cubicBezTo>
                    <a:pt x="1776" y="561"/>
                    <a:pt x="1790" y="566"/>
                    <a:pt x="1803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5" y="681"/>
                    <a:pt x="2043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3" name="Google Shape;16623;p68"/>
            <p:cNvSpPr/>
            <p:nvPr/>
          </p:nvSpPr>
          <p:spPr>
            <a:xfrm>
              <a:off x="1480477" y="4550898"/>
              <a:ext cx="34716" cy="17883"/>
            </a:xfrm>
            <a:custGeom>
              <a:rect b="b" l="l" r="r" t="t"/>
              <a:pathLst>
                <a:path extrusionOk="0" h="681" w="1322">
                  <a:moveTo>
                    <a:pt x="125" y="1"/>
                  </a:moveTo>
                  <a:cubicBezTo>
                    <a:pt x="58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4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4" name="Google Shape;16624;p68"/>
            <p:cNvSpPr/>
            <p:nvPr/>
          </p:nvSpPr>
          <p:spPr>
            <a:xfrm>
              <a:off x="1559047" y="4404893"/>
              <a:ext cx="65703" cy="146032"/>
            </a:xfrm>
            <a:custGeom>
              <a:rect b="b" l="l" r="r" t="t"/>
              <a:pathLst>
                <a:path extrusionOk="0" h="5561" w="2502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07" y="566"/>
                    <a:pt x="619" y="561"/>
                    <a:pt x="631" y="561"/>
                  </a:cubicBezTo>
                  <a:cubicBezTo>
                    <a:pt x="657" y="561"/>
                    <a:pt x="683" y="581"/>
                    <a:pt x="683" y="613"/>
                  </a:cubicBezTo>
                  <a:lnTo>
                    <a:pt x="68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0" y="561"/>
                  </a:cubicBezTo>
                  <a:cubicBezTo>
                    <a:pt x="1772" y="561"/>
                    <a:pt x="1784" y="566"/>
                    <a:pt x="1794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02" y="680"/>
                    <a:pt x="2502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5" name="Google Shape;16625;p68"/>
            <p:cNvSpPr/>
            <p:nvPr/>
          </p:nvSpPr>
          <p:spPr>
            <a:xfrm>
              <a:off x="1572965" y="4550898"/>
              <a:ext cx="34952" cy="17883"/>
            </a:xfrm>
            <a:custGeom>
              <a:rect b="b" l="l" r="r" t="t"/>
              <a:pathLst>
                <a:path extrusionOk="0" h="681" w="1331">
                  <a:moveTo>
                    <a:pt x="134" y="1"/>
                  </a:moveTo>
                  <a:cubicBezTo>
                    <a:pt x="67" y="1"/>
                    <a:pt x="0" y="58"/>
                    <a:pt x="10" y="135"/>
                  </a:cubicBezTo>
                  <a:lnTo>
                    <a:pt x="10" y="680"/>
                  </a:lnTo>
                  <a:lnTo>
                    <a:pt x="1331" y="680"/>
                  </a:lnTo>
                  <a:lnTo>
                    <a:pt x="1331" y="135"/>
                  </a:lnTo>
                  <a:cubicBezTo>
                    <a:pt x="1331" y="58"/>
                    <a:pt x="1273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6" name="Google Shape;16626;p68"/>
            <p:cNvSpPr/>
            <p:nvPr/>
          </p:nvSpPr>
          <p:spPr>
            <a:xfrm>
              <a:off x="1369135" y="4564974"/>
              <a:ext cx="254118" cy="21638"/>
            </a:xfrm>
            <a:custGeom>
              <a:rect b="b" l="l" r="r" t="t"/>
              <a:pathLst>
                <a:path extrusionOk="0" h="824" w="9677">
                  <a:moveTo>
                    <a:pt x="326" y="1"/>
                  </a:moveTo>
                  <a:cubicBezTo>
                    <a:pt x="144" y="1"/>
                    <a:pt x="1" y="154"/>
                    <a:pt x="1" y="336"/>
                  </a:cubicBezTo>
                  <a:lnTo>
                    <a:pt x="1" y="824"/>
                  </a:lnTo>
                  <a:lnTo>
                    <a:pt x="9667" y="824"/>
                  </a:lnTo>
                  <a:lnTo>
                    <a:pt x="9667" y="336"/>
                  </a:lnTo>
                  <a:cubicBezTo>
                    <a:pt x="9676" y="154"/>
                    <a:pt x="9523" y="1"/>
                    <a:pt x="9341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7" name="Google Shape;16627;p68"/>
            <p:cNvSpPr/>
            <p:nvPr/>
          </p:nvSpPr>
          <p:spPr>
            <a:xfrm>
              <a:off x="1359603" y="4583330"/>
              <a:ext cx="272946" cy="18382"/>
            </a:xfrm>
            <a:custGeom>
              <a:rect b="b" l="l" r="r" t="t"/>
              <a:pathLst>
                <a:path extrusionOk="0" h="700" w="10394">
                  <a:moveTo>
                    <a:pt x="345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699"/>
                  </a:lnTo>
                  <a:lnTo>
                    <a:pt x="10393" y="699"/>
                  </a:lnTo>
                  <a:lnTo>
                    <a:pt x="10393" y="345"/>
                  </a:lnTo>
                  <a:cubicBezTo>
                    <a:pt x="10393" y="154"/>
                    <a:pt x="10240" y="0"/>
                    <a:pt x="10059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8" name="Google Shape;16628;p68"/>
            <p:cNvSpPr/>
            <p:nvPr/>
          </p:nvSpPr>
          <p:spPr>
            <a:xfrm>
              <a:off x="1340249" y="4597142"/>
              <a:ext cx="311890" cy="9086"/>
            </a:xfrm>
            <a:custGeom>
              <a:rect b="b" l="l" r="r" t="t"/>
              <a:pathLst>
                <a:path extrusionOk="0" h="346" w="11877">
                  <a:moveTo>
                    <a:pt x="230" y="1"/>
                  </a:moveTo>
                  <a:cubicBezTo>
                    <a:pt x="0" y="1"/>
                    <a:pt x="0" y="345"/>
                    <a:pt x="230" y="345"/>
                  </a:cubicBezTo>
                  <a:lnTo>
                    <a:pt x="11647" y="345"/>
                  </a:lnTo>
                  <a:cubicBezTo>
                    <a:pt x="11877" y="345"/>
                    <a:pt x="11877" y="1"/>
                    <a:pt x="1164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29" name="Google Shape;16629;p68"/>
          <p:cNvGrpSpPr/>
          <p:nvPr/>
        </p:nvGrpSpPr>
        <p:grpSpPr>
          <a:xfrm>
            <a:off x="1330690" y="3377024"/>
            <a:ext cx="306874" cy="332268"/>
            <a:chOff x="1330690" y="3377024"/>
            <a:chExt cx="306874" cy="332268"/>
          </a:xfrm>
        </p:grpSpPr>
        <p:sp>
          <p:nvSpPr>
            <p:cNvPr id="16630" name="Google Shape;16630;p68"/>
            <p:cNvSpPr/>
            <p:nvPr/>
          </p:nvSpPr>
          <p:spPr>
            <a:xfrm>
              <a:off x="1403325" y="3377024"/>
              <a:ext cx="234239" cy="332268"/>
            </a:xfrm>
            <a:custGeom>
              <a:rect b="b" l="l" r="r" t="t"/>
              <a:pathLst>
                <a:path extrusionOk="0" h="12653" w="892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1" name="Google Shape;16631;p68"/>
            <p:cNvSpPr/>
            <p:nvPr/>
          </p:nvSpPr>
          <p:spPr>
            <a:xfrm>
              <a:off x="1381713" y="3397375"/>
              <a:ext cx="234003" cy="291539"/>
            </a:xfrm>
            <a:custGeom>
              <a:rect b="b" l="l" r="r" t="t"/>
              <a:pathLst>
                <a:path extrusionOk="0" h="11102" w="8911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2" name="Google Shape;16632;p68"/>
            <p:cNvSpPr/>
            <p:nvPr/>
          </p:nvSpPr>
          <p:spPr>
            <a:xfrm>
              <a:off x="1361861" y="3377024"/>
              <a:ext cx="234239" cy="332268"/>
            </a:xfrm>
            <a:custGeom>
              <a:rect b="b" l="l" r="r" t="t"/>
              <a:pathLst>
                <a:path extrusionOk="0" h="12653" w="892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3" name="Google Shape;16633;p68"/>
            <p:cNvSpPr/>
            <p:nvPr/>
          </p:nvSpPr>
          <p:spPr>
            <a:xfrm>
              <a:off x="1559888" y="3377024"/>
              <a:ext cx="36213" cy="332268"/>
            </a:xfrm>
            <a:custGeom>
              <a:rect b="b" l="l" r="r" t="t"/>
              <a:pathLst>
                <a:path extrusionOk="0" h="12653" w="1379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4" name="Google Shape;16634;p68"/>
            <p:cNvSpPr/>
            <p:nvPr/>
          </p:nvSpPr>
          <p:spPr>
            <a:xfrm>
              <a:off x="1330690" y="3413972"/>
              <a:ext cx="61606" cy="26654"/>
            </a:xfrm>
            <a:custGeom>
              <a:rect b="b" l="l" r="r" t="t"/>
              <a:pathLst>
                <a:path extrusionOk="0" h="1015" w="2346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5" name="Google Shape;16635;p68"/>
            <p:cNvSpPr/>
            <p:nvPr/>
          </p:nvSpPr>
          <p:spPr>
            <a:xfrm>
              <a:off x="1331189" y="3490861"/>
              <a:ext cx="61343" cy="26917"/>
            </a:xfrm>
            <a:custGeom>
              <a:rect b="b" l="l" r="r" t="t"/>
              <a:pathLst>
                <a:path extrusionOk="0" h="1025" w="2336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6" name="Google Shape;16636;p68"/>
            <p:cNvSpPr/>
            <p:nvPr/>
          </p:nvSpPr>
          <p:spPr>
            <a:xfrm>
              <a:off x="1331452" y="3567777"/>
              <a:ext cx="61343" cy="26654"/>
            </a:xfrm>
            <a:custGeom>
              <a:rect b="b" l="l" r="r" t="t"/>
              <a:pathLst>
                <a:path extrusionOk="0" h="1015" w="2336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7" name="Google Shape;16637;p68"/>
            <p:cNvSpPr/>
            <p:nvPr/>
          </p:nvSpPr>
          <p:spPr>
            <a:xfrm>
              <a:off x="1331688" y="3644640"/>
              <a:ext cx="58586" cy="26733"/>
            </a:xfrm>
            <a:custGeom>
              <a:rect b="b" l="l" r="r" t="t"/>
              <a:pathLst>
                <a:path extrusionOk="0" h="1018" w="2231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8" name="Google Shape;16638;p68"/>
            <p:cNvSpPr/>
            <p:nvPr/>
          </p:nvSpPr>
          <p:spPr>
            <a:xfrm>
              <a:off x="1330690" y="3413972"/>
              <a:ext cx="61606" cy="26654"/>
            </a:xfrm>
            <a:custGeom>
              <a:rect b="b" l="l" r="r" t="t"/>
              <a:pathLst>
                <a:path extrusionOk="0" h="1015" w="2346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9" name="Google Shape;16639;p68"/>
            <p:cNvSpPr/>
            <p:nvPr/>
          </p:nvSpPr>
          <p:spPr>
            <a:xfrm>
              <a:off x="1355060" y="3413945"/>
              <a:ext cx="34217" cy="26706"/>
            </a:xfrm>
            <a:custGeom>
              <a:rect b="b" l="l" r="r" t="t"/>
              <a:pathLst>
                <a:path extrusionOk="0" h="1017" w="1303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0" name="Google Shape;16640;p68"/>
            <p:cNvSpPr/>
            <p:nvPr/>
          </p:nvSpPr>
          <p:spPr>
            <a:xfrm>
              <a:off x="1331189" y="3490861"/>
              <a:ext cx="61343" cy="26917"/>
            </a:xfrm>
            <a:custGeom>
              <a:rect b="b" l="l" r="r" t="t"/>
              <a:pathLst>
                <a:path extrusionOk="0" h="1025" w="2336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1" name="Google Shape;16641;p68"/>
            <p:cNvSpPr/>
            <p:nvPr/>
          </p:nvSpPr>
          <p:spPr>
            <a:xfrm>
              <a:off x="1355585" y="3490861"/>
              <a:ext cx="33954" cy="26706"/>
            </a:xfrm>
            <a:custGeom>
              <a:rect b="b" l="l" r="r" t="t"/>
              <a:pathLst>
                <a:path extrusionOk="0" h="1017" w="1293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2" name="Google Shape;16642;p68"/>
            <p:cNvSpPr/>
            <p:nvPr/>
          </p:nvSpPr>
          <p:spPr>
            <a:xfrm>
              <a:off x="1331452" y="3567777"/>
              <a:ext cx="61343" cy="26654"/>
            </a:xfrm>
            <a:custGeom>
              <a:rect b="b" l="l" r="r" t="t"/>
              <a:pathLst>
                <a:path extrusionOk="0" h="1015" w="2336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3" name="Google Shape;16643;p68"/>
            <p:cNvSpPr/>
            <p:nvPr/>
          </p:nvSpPr>
          <p:spPr>
            <a:xfrm>
              <a:off x="1355821" y="3567750"/>
              <a:ext cx="34217" cy="26706"/>
            </a:xfrm>
            <a:custGeom>
              <a:rect b="b" l="l" r="r" t="t"/>
              <a:pathLst>
                <a:path extrusionOk="0" h="1017" w="1303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4" name="Google Shape;16644;p68"/>
            <p:cNvSpPr/>
            <p:nvPr/>
          </p:nvSpPr>
          <p:spPr>
            <a:xfrm>
              <a:off x="1331688" y="3644640"/>
              <a:ext cx="58586" cy="26733"/>
            </a:xfrm>
            <a:custGeom>
              <a:rect b="b" l="l" r="r" t="t"/>
              <a:pathLst>
                <a:path extrusionOk="0" h="1018" w="2231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5" name="Google Shape;16645;p68"/>
            <p:cNvSpPr/>
            <p:nvPr/>
          </p:nvSpPr>
          <p:spPr>
            <a:xfrm>
              <a:off x="1356084" y="3644640"/>
              <a:ext cx="34191" cy="26733"/>
            </a:xfrm>
            <a:custGeom>
              <a:rect b="b" l="l" r="r" t="t"/>
              <a:pathLst>
                <a:path extrusionOk="0" h="1018" w="1302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6" name="Google Shape;16646;p68"/>
            <p:cNvSpPr/>
            <p:nvPr/>
          </p:nvSpPr>
          <p:spPr>
            <a:xfrm>
              <a:off x="1419397" y="3626310"/>
              <a:ext cx="133243" cy="9847"/>
            </a:xfrm>
            <a:custGeom>
              <a:rect b="b" l="l" r="r" t="t"/>
              <a:pathLst>
                <a:path extrusionOk="0" h="375" w="5074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7" name="Google Shape;16647;p68"/>
            <p:cNvSpPr/>
            <p:nvPr/>
          </p:nvSpPr>
          <p:spPr>
            <a:xfrm>
              <a:off x="1419397" y="3647686"/>
              <a:ext cx="133243" cy="9821"/>
            </a:xfrm>
            <a:custGeom>
              <a:rect b="b" l="l" r="r" t="t"/>
              <a:pathLst>
                <a:path extrusionOk="0" h="374" w="5074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8" name="Google Shape;16648;p68"/>
            <p:cNvSpPr/>
            <p:nvPr/>
          </p:nvSpPr>
          <p:spPr>
            <a:xfrm>
              <a:off x="1444527" y="3433063"/>
              <a:ext cx="68145" cy="169403"/>
            </a:xfrm>
            <a:custGeom>
              <a:rect b="b" l="l" r="r" t="t"/>
              <a:pathLst>
                <a:path extrusionOk="0" h="6451" w="2595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49" name="Google Shape;16649;p68"/>
          <p:cNvGrpSpPr/>
          <p:nvPr/>
        </p:nvGrpSpPr>
        <p:grpSpPr>
          <a:xfrm>
            <a:off x="2650597" y="3381777"/>
            <a:ext cx="341511" cy="324994"/>
            <a:chOff x="2650597" y="3381777"/>
            <a:chExt cx="341511" cy="324994"/>
          </a:xfrm>
        </p:grpSpPr>
        <p:sp>
          <p:nvSpPr>
            <p:cNvPr id="16650" name="Google Shape;16650;p68"/>
            <p:cNvSpPr/>
            <p:nvPr/>
          </p:nvSpPr>
          <p:spPr>
            <a:xfrm>
              <a:off x="2672970" y="3644928"/>
              <a:ext cx="51811" cy="56800"/>
            </a:xfrm>
            <a:custGeom>
              <a:rect b="b" l="l" r="r" t="t"/>
              <a:pathLst>
                <a:path extrusionOk="0" h="2163" w="1973">
                  <a:moveTo>
                    <a:pt x="1" y="0"/>
                  </a:moveTo>
                  <a:lnTo>
                    <a:pt x="1" y="2163"/>
                  </a:lnTo>
                  <a:lnTo>
                    <a:pt x="1972" y="216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1" name="Google Shape;16651;p68"/>
            <p:cNvSpPr/>
            <p:nvPr/>
          </p:nvSpPr>
          <p:spPr>
            <a:xfrm>
              <a:off x="2672970" y="3644928"/>
              <a:ext cx="51811" cy="15336"/>
            </a:xfrm>
            <a:custGeom>
              <a:rect b="b" l="l" r="r" t="t"/>
              <a:pathLst>
                <a:path extrusionOk="0" h="584" w="1973">
                  <a:moveTo>
                    <a:pt x="1" y="0"/>
                  </a:moveTo>
                  <a:lnTo>
                    <a:pt x="1" y="584"/>
                  </a:lnTo>
                  <a:lnTo>
                    <a:pt x="1972" y="584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2" name="Google Shape;16652;p68"/>
            <p:cNvSpPr/>
            <p:nvPr/>
          </p:nvSpPr>
          <p:spPr>
            <a:xfrm>
              <a:off x="2667955" y="3629330"/>
              <a:ext cx="56564" cy="20640"/>
            </a:xfrm>
            <a:custGeom>
              <a:rect b="b" l="l" r="r" t="t"/>
              <a:pathLst>
                <a:path extrusionOk="0" h="786" w="2154">
                  <a:moveTo>
                    <a:pt x="393" y="1"/>
                  </a:moveTo>
                  <a:cubicBezTo>
                    <a:pt x="172" y="1"/>
                    <a:pt x="0" y="173"/>
                    <a:pt x="0" y="393"/>
                  </a:cubicBezTo>
                  <a:cubicBezTo>
                    <a:pt x="0" y="613"/>
                    <a:pt x="172" y="786"/>
                    <a:pt x="393" y="786"/>
                  </a:cubicBezTo>
                  <a:lnTo>
                    <a:pt x="2153" y="78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3" name="Google Shape;16653;p68"/>
            <p:cNvSpPr/>
            <p:nvPr/>
          </p:nvSpPr>
          <p:spPr>
            <a:xfrm>
              <a:off x="2672970" y="3639650"/>
              <a:ext cx="51548" cy="10320"/>
            </a:xfrm>
            <a:custGeom>
              <a:rect b="b" l="l" r="r" t="t"/>
              <a:pathLst>
                <a:path extrusionOk="0" h="393" w="1963">
                  <a:moveTo>
                    <a:pt x="202" y="0"/>
                  </a:moveTo>
                  <a:cubicBezTo>
                    <a:pt x="87" y="0"/>
                    <a:pt x="1" y="86"/>
                    <a:pt x="1" y="201"/>
                  </a:cubicBezTo>
                  <a:cubicBezTo>
                    <a:pt x="1" y="306"/>
                    <a:pt x="87" y="393"/>
                    <a:pt x="202" y="393"/>
                  </a:cubicBezTo>
                  <a:lnTo>
                    <a:pt x="1962" y="393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4" name="Google Shape;16654;p68"/>
            <p:cNvSpPr/>
            <p:nvPr/>
          </p:nvSpPr>
          <p:spPr>
            <a:xfrm>
              <a:off x="2719477" y="3469249"/>
              <a:ext cx="41228" cy="232243"/>
            </a:xfrm>
            <a:custGeom>
              <a:rect b="b" l="l" r="r" t="t"/>
              <a:pathLst>
                <a:path extrusionOk="0" h="8844" w="1570">
                  <a:moveTo>
                    <a:pt x="392" y="1"/>
                  </a:moveTo>
                  <a:cubicBezTo>
                    <a:pt x="287" y="1"/>
                    <a:pt x="191" y="87"/>
                    <a:pt x="191" y="201"/>
                  </a:cubicBezTo>
                  <a:lnTo>
                    <a:pt x="0" y="8843"/>
                  </a:lnTo>
                  <a:lnTo>
                    <a:pt x="1570" y="8843"/>
                  </a:lnTo>
                  <a:lnTo>
                    <a:pt x="1378" y="201"/>
                  </a:lnTo>
                  <a:cubicBezTo>
                    <a:pt x="1378" y="87"/>
                    <a:pt x="1292" y="1"/>
                    <a:pt x="118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5" name="Google Shape;16655;p68"/>
            <p:cNvSpPr/>
            <p:nvPr/>
          </p:nvSpPr>
          <p:spPr>
            <a:xfrm>
              <a:off x="2781293" y="3526286"/>
              <a:ext cx="31197" cy="82456"/>
            </a:xfrm>
            <a:custGeom>
              <a:rect b="b" l="l" r="r" t="t"/>
              <a:pathLst>
                <a:path extrusionOk="0" h="3140" w="1188">
                  <a:moveTo>
                    <a:pt x="367" y="0"/>
                  </a:moveTo>
                  <a:cubicBezTo>
                    <a:pt x="269" y="0"/>
                    <a:pt x="192" y="83"/>
                    <a:pt x="192" y="183"/>
                  </a:cubicBezTo>
                  <a:lnTo>
                    <a:pt x="0" y="3140"/>
                  </a:lnTo>
                  <a:lnTo>
                    <a:pt x="1187" y="3140"/>
                  </a:lnTo>
                  <a:lnTo>
                    <a:pt x="996" y="183"/>
                  </a:lnTo>
                  <a:cubicBezTo>
                    <a:pt x="996" y="78"/>
                    <a:pt x="910" y="1"/>
                    <a:pt x="804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6" name="Google Shape;16656;p68"/>
            <p:cNvSpPr/>
            <p:nvPr/>
          </p:nvSpPr>
          <p:spPr>
            <a:xfrm>
              <a:off x="2724230" y="3469249"/>
              <a:ext cx="31696" cy="15598"/>
            </a:xfrm>
            <a:custGeom>
              <a:rect b="b" l="l" r="r" t="t"/>
              <a:pathLst>
                <a:path extrusionOk="0" h="594" w="1207">
                  <a:moveTo>
                    <a:pt x="211" y="1"/>
                  </a:moveTo>
                  <a:cubicBezTo>
                    <a:pt x="97" y="1"/>
                    <a:pt x="10" y="87"/>
                    <a:pt x="10" y="201"/>
                  </a:cubicBezTo>
                  <a:lnTo>
                    <a:pt x="1" y="594"/>
                  </a:lnTo>
                  <a:lnTo>
                    <a:pt x="1207" y="594"/>
                  </a:lnTo>
                  <a:lnTo>
                    <a:pt x="1197" y="201"/>
                  </a:lnTo>
                  <a:cubicBezTo>
                    <a:pt x="1197" y="87"/>
                    <a:pt x="1111" y="1"/>
                    <a:pt x="100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7" name="Google Shape;16657;p68"/>
            <p:cNvSpPr/>
            <p:nvPr/>
          </p:nvSpPr>
          <p:spPr>
            <a:xfrm>
              <a:off x="2785573" y="3526286"/>
              <a:ext cx="22636" cy="15362"/>
            </a:xfrm>
            <a:custGeom>
              <a:rect b="b" l="l" r="r" t="t"/>
              <a:pathLst>
                <a:path extrusionOk="0" h="585" w="862">
                  <a:moveTo>
                    <a:pt x="204" y="0"/>
                  </a:moveTo>
                  <a:cubicBezTo>
                    <a:pt x="106" y="0"/>
                    <a:pt x="29" y="83"/>
                    <a:pt x="29" y="183"/>
                  </a:cubicBezTo>
                  <a:lnTo>
                    <a:pt x="0" y="585"/>
                  </a:lnTo>
                  <a:lnTo>
                    <a:pt x="861" y="585"/>
                  </a:lnTo>
                  <a:lnTo>
                    <a:pt x="833" y="183"/>
                  </a:lnTo>
                  <a:cubicBezTo>
                    <a:pt x="833" y="83"/>
                    <a:pt x="755" y="0"/>
                    <a:pt x="657" y="0"/>
                  </a:cubicBezTo>
                  <a:cubicBezTo>
                    <a:pt x="652" y="0"/>
                    <a:pt x="647" y="0"/>
                    <a:pt x="641" y="1"/>
                  </a:cubicBezTo>
                  <a:lnTo>
                    <a:pt x="220" y="1"/>
                  </a:lnTo>
                  <a:cubicBezTo>
                    <a:pt x="215" y="0"/>
                    <a:pt x="209" y="0"/>
                    <a:pt x="20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8" name="Google Shape;16658;p68"/>
            <p:cNvSpPr/>
            <p:nvPr/>
          </p:nvSpPr>
          <p:spPr>
            <a:xfrm>
              <a:off x="2833051" y="3526286"/>
              <a:ext cx="30934" cy="82456"/>
            </a:xfrm>
            <a:custGeom>
              <a:rect b="b" l="l" r="r" t="t"/>
              <a:pathLst>
                <a:path extrusionOk="0" h="3140" w="1178">
                  <a:moveTo>
                    <a:pt x="368" y="0"/>
                  </a:moveTo>
                  <a:cubicBezTo>
                    <a:pt x="270" y="0"/>
                    <a:pt x="192" y="83"/>
                    <a:pt x="183" y="183"/>
                  </a:cubicBezTo>
                  <a:lnTo>
                    <a:pt x="1" y="3140"/>
                  </a:lnTo>
                  <a:lnTo>
                    <a:pt x="1178" y="3140"/>
                  </a:lnTo>
                  <a:lnTo>
                    <a:pt x="996" y="183"/>
                  </a:lnTo>
                  <a:cubicBezTo>
                    <a:pt x="987" y="83"/>
                    <a:pt x="909" y="0"/>
                    <a:pt x="811" y="0"/>
                  </a:cubicBezTo>
                  <a:cubicBezTo>
                    <a:pt x="806" y="0"/>
                    <a:pt x="801" y="0"/>
                    <a:pt x="795" y="1"/>
                  </a:cubicBezTo>
                  <a:lnTo>
                    <a:pt x="384" y="1"/>
                  </a:lnTo>
                  <a:cubicBezTo>
                    <a:pt x="378" y="0"/>
                    <a:pt x="373" y="0"/>
                    <a:pt x="368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9" name="Google Shape;16659;p68"/>
            <p:cNvSpPr/>
            <p:nvPr/>
          </p:nvSpPr>
          <p:spPr>
            <a:xfrm>
              <a:off x="2837069" y="3526286"/>
              <a:ext cx="22662" cy="15362"/>
            </a:xfrm>
            <a:custGeom>
              <a:rect b="b" l="l" r="r" t="t"/>
              <a:pathLst>
                <a:path extrusionOk="0" h="585" w="863">
                  <a:moveTo>
                    <a:pt x="215" y="0"/>
                  </a:moveTo>
                  <a:cubicBezTo>
                    <a:pt x="117" y="0"/>
                    <a:pt x="39" y="83"/>
                    <a:pt x="30" y="183"/>
                  </a:cubicBezTo>
                  <a:lnTo>
                    <a:pt x="1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6" y="0"/>
                    <a:pt x="658" y="0"/>
                  </a:cubicBezTo>
                  <a:cubicBezTo>
                    <a:pt x="653" y="0"/>
                    <a:pt x="648" y="0"/>
                    <a:pt x="642" y="1"/>
                  </a:cubicBezTo>
                  <a:lnTo>
                    <a:pt x="231" y="1"/>
                  </a:lnTo>
                  <a:cubicBezTo>
                    <a:pt x="225" y="0"/>
                    <a:pt x="220" y="0"/>
                    <a:pt x="21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0" name="Google Shape;16660;p68"/>
            <p:cNvSpPr/>
            <p:nvPr/>
          </p:nvSpPr>
          <p:spPr>
            <a:xfrm>
              <a:off x="2884836" y="3526286"/>
              <a:ext cx="30934" cy="82456"/>
            </a:xfrm>
            <a:custGeom>
              <a:rect b="b" l="l" r="r" t="t"/>
              <a:pathLst>
                <a:path extrusionOk="0" h="3140" w="1178">
                  <a:moveTo>
                    <a:pt x="367" y="0"/>
                  </a:moveTo>
                  <a:cubicBezTo>
                    <a:pt x="269" y="0"/>
                    <a:pt x="191" y="83"/>
                    <a:pt x="182" y="183"/>
                  </a:cubicBezTo>
                  <a:lnTo>
                    <a:pt x="0" y="3140"/>
                  </a:lnTo>
                  <a:lnTo>
                    <a:pt x="1177" y="3140"/>
                  </a:lnTo>
                  <a:lnTo>
                    <a:pt x="996" y="183"/>
                  </a:lnTo>
                  <a:cubicBezTo>
                    <a:pt x="987" y="83"/>
                    <a:pt x="908" y="0"/>
                    <a:pt x="811" y="0"/>
                  </a:cubicBezTo>
                  <a:cubicBezTo>
                    <a:pt x="805" y="0"/>
                    <a:pt x="800" y="0"/>
                    <a:pt x="795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1" name="Google Shape;16661;p68"/>
            <p:cNvSpPr/>
            <p:nvPr/>
          </p:nvSpPr>
          <p:spPr>
            <a:xfrm>
              <a:off x="2888854" y="3526286"/>
              <a:ext cx="22636" cy="15362"/>
            </a:xfrm>
            <a:custGeom>
              <a:rect b="b" l="l" r="r" t="t"/>
              <a:pathLst>
                <a:path extrusionOk="0" h="585" w="862">
                  <a:moveTo>
                    <a:pt x="214" y="0"/>
                  </a:moveTo>
                  <a:cubicBezTo>
                    <a:pt x="116" y="0"/>
                    <a:pt x="38" y="83"/>
                    <a:pt x="29" y="183"/>
                  </a:cubicBezTo>
                  <a:lnTo>
                    <a:pt x="0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5" y="0"/>
                    <a:pt x="658" y="0"/>
                  </a:cubicBezTo>
                  <a:cubicBezTo>
                    <a:pt x="652" y="0"/>
                    <a:pt x="647" y="0"/>
                    <a:pt x="642" y="1"/>
                  </a:cubicBezTo>
                  <a:lnTo>
                    <a:pt x="230" y="1"/>
                  </a:lnTo>
                  <a:cubicBezTo>
                    <a:pt x="225" y="0"/>
                    <a:pt x="219" y="0"/>
                    <a:pt x="21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2" name="Google Shape;16662;p68"/>
            <p:cNvSpPr/>
            <p:nvPr/>
          </p:nvSpPr>
          <p:spPr>
            <a:xfrm>
              <a:off x="2740065" y="3624052"/>
              <a:ext cx="216908" cy="77441"/>
            </a:xfrm>
            <a:custGeom>
              <a:rect b="b" l="l" r="r" t="t"/>
              <a:pathLst>
                <a:path extrusionOk="0" h="2949" w="8260">
                  <a:moveTo>
                    <a:pt x="1" y="1"/>
                  </a:moveTo>
                  <a:lnTo>
                    <a:pt x="1" y="2948"/>
                  </a:lnTo>
                  <a:lnTo>
                    <a:pt x="8260" y="2948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3" name="Google Shape;16663;p68"/>
            <p:cNvSpPr/>
            <p:nvPr/>
          </p:nvSpPr>
          <p:spPr>
            <a:xfrm>
              <a:off x="2740065" y="3624052"/>
              <a:ext cx="216908" cy="15625"/>
            </a:xfrm>
            <a:custGeom>
              <a:rect b="b" l="l" r="r" t="t"/>
              <a:pathLst>
                <a:path extrusionOk="0" h="595" w="8260">
                  <a:moveTo>
                    <a:pt x="1" y="1"/>
                  </a:moveTo>
                  <a:lnTo>
                    <a:pt x="1" y="594"/>
                  </a:lnTo>
                  <a:lnTo>
                    <a:pt x="8260" y="59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4" name="Google Shape;16664;p68"/>
            <p:cNvSpPr/>
            <p:nvPr/>
          </p:nvSpPr>
          <p:spPr>
            <a:xfrm>
              <a:off x="2770973" y="3644850"/>
              <a:ext cx="10583" cy="20693"/>
            </a:xfrm>
            <a:custGeom>
              <a:rect b="b" l="l" r="r" t="t"/>
              <a:pathLst>
                <a:path extrusionOk="0" h="788" w="403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5" name="Google Shape;16665;p68"/>
            <p:cNvSpPr/>
            <p:nvPr/>
          </p:nvSpPr>
          <p:spPr>
            <a:xfrm>
              <a:off x="2791849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2" y="788"/>
                  </a:cubicBezTo>
                  <a:cubicBezTo>
                    <a:pt x="29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6" name="Google Shape;16666;p68"/>
            <p:cNvSpPr/>
            <p:nvPr/>
          </p:nvSpPr>
          <p:spPr>
            <a:xfrm>
              <a:off x="2812463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7" name="Google Shape;16667;p68"/>
            <p:cNvSpPr/>
            <p:nvPr/>
          </p:nvSpPr>
          <p:spPr>
            <a:xfrm>
              <a:off x="2833051" y="3644850"/>
              <a:ext cx="10346" cy="20693"/>
            </a:xfrm>
            <a:custGeom>
              <a:rect b="b" l="l" r="r" t="t"/>
              <a:pathLst>
                <a:path extrusionOk="0" h="788" w="394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20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8" name="Google Shape;16668;p68"/>
            <p:cNvSpPr/>
            <p:nvPr/>
          </p:nvSpPr>
          <p:spPr>
            <a:xfrm>
              <a:off x="2853665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19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9" name="Google Shape;16669;p68"/>
            <p:cNvSpPr/>
            <p:nvPr/>
          </p:nvSpPr>
          <p:spPr>
            <a:xfrm>
              <a:off x="2874279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7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0" name="Google Shape;16670;p68"/>
            <p:cNvSpPr/>
            <p:nvPr/>
          </p:nvSpPr>
          <p:spPr>
            <a:xfrm>
              <a:off x="2894893" y="3644850"/>
              <a:ext cx="10320" cy="20693"/>
            </a:xfrm>
            <a:custGeom>
              <a:rect b="b" l="l" r="r" t="t"/>
              <a:pathLst>
                <a:path extrusionOk="0" h="788" w="393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1" name="Google Shape;16671;p68"/>
            <p:cNvSpPr/>
            <p:nvPr/>
          </p:nvSpPr>
          <p:spPr>
            <a:xfrm>
              <a:off x="2915481" y="3644850"/>
              <a:ext cx="10583" cy="20693"/>
            </a:xfrm>
            <a:custGeom>
              <a:rect b="b" l="l" r="r" t="t"/>
              <a:pathLst>
                <a:path extrusionOk="0" h="788" w="403">
                  <a:moveTo>
                    <a:pt x="202" y="1"/>
                  </a:moveTo>
                  <a:cubicBezTo>
                    <a:pt x="101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403" y="587"/>
                  </a:cubicBezTo>
                  <a:lnTo>
                    <a:pt x="403" y="195"/>
                  </a:lnTo>
                  <a:cubicBezTo>
                    <a:pt x="403" y="65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2" name="Google Shape;16672;p68"/>
            <p:cNvSpPr/>
            <p:nvPr/>
          </p:nvSpPr>
          <p:spPr>
            <a:xfrm>
              <a:off x="2650597" y="3696451"/>
              <a:ext cx="333791" cy="10320"/>
            </a:xfrm>
            <a:custGeom>
              <a:rect b="b" l="l" r="r" t="t"/>
              <a:pathLst>
                <a:path extrusionOk="0" h="393" w="12711">
                  <a:moveTo>
                    <a:pt x="269" y="0"/>
                  </a:moveTo>
                  <a:cubicBezTo>
                    <a:pt x="1" y="0"/>
                    <a:pt x="1" y="392"/>
                    <a:pt x="269" y="392"/>
                  </a:cubicBezTo>
                  <a:lnTo>
                    <a:pt x="12452" y="392"/>
                  </a:lnTo>
                  <a:cubicBezTo>
                    <a:pt x="12710" y="392"/>
                    <a:pt x="12710" y="0"/>
                    <a:pt x="1245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3" name="Google Shape;16673;p68"/>
            <p:cNvSpPr/>
            <p:nvPr/>
          </p:nvSpPr>
          <p:spPr>
            <a:xfrm>
              <a:off x="2735049" y="3608742"/>
              <a:ext cx="226965" cy="20614"/>
            </a:xfrm>
            <a:custGeom>
              <a:rect b="b" l="l" r="r" t="t"/>
              <a:pathLst>
                <a:path extrusionOk="0" h="785" w="8643">
                  <a:moveTo>
                    <a:pt x="393" y="0"/>
                  </a:moveTo>
                  <a:cubicBezTo>
                    <a:pt x="173" y="0"/>
                    <a:pt x="0" y="172"/>
                    <a:pt x="0" y="392"/>
                  </a:cubicBezTo>
                  <a:cubicBezTo>
                    <a:pt x="0" y="612"/>
                    <a:pt x="173" y="785"/>
                    <a:pt x="393" y="785"/>
                  </a:cubicBezTo>
                  <a:lnTo>
                    <a:pt x="8250" y="785"/>
                  </a:lnTo>
                  <a:cubicBezTo>
                    <a:pt x="8470" y="785"/>
                    <a:pt x="8642" y="612"/>
                    <a:pt x="8642" y="392"/>
                  </a:cubicBezTo>
                  <a:cubicBezTo>
                    <a:pt x="8642" y="172"/>
                    <a:pt x="8470" y="0"/>
                    <a:pt x="8250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4" name="Google Shape;16674;p68"/>
            <p:cNvSpPr/>
            <p:nvPr/>
          </p:nvSpPr>
          <p:spPr>
            <a:xfrm>
              <a:off x="2740065" y="3619036"/>
              <a:ext cx="216908" cy="10320"/>
            </a:xfrm>
            <a:custGeom>
              <a:rect b="b" l="l" r="r" t="t"/>
              <a:pathLst>
                <a:path extrusionOk="0" h="393" w="8260">
                  <a:moveTo>
                    <a:pt x="202" y="0"/>
                  </a:moveTo>
                  <a:cubicBezTo>
                    <a:pt x="87" y="0"/>
                    <a:pt x="1" y="87"/>
                    <a:pt x="1" y="201"/>
                  </a:cubicBezTo>
                  <a:cubicBezTo>
                    <a:pt x="1" y="307"/>
                    <a:pt x="87" y="393"/>
                    <a:pt x="202" y="393"/>
                  </a:cubicBezTo>
                  <a:lnTo>
                    <a:pt x="8059" y="393"/>
                  </a:lnTo>
                  <a:cubicBezTo>
                    <a:pt x="8164" y="393"/>
                    <a:pt x="8260" y="307"/>
                    <a:pt x="8260" y="201"/>
                  </a:cubicBezTo>
                  <a:cubicBezTo>
                    <a:pt x="8260" y="87"/>
                    <a:pt x="8164" y="0"/>
                    <a:pt x="805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5" name="Google Shape;16675;p68"/>
            <p:cNvSpPr/>
            <p:nvPr/>
          </p:nvSpPr>
          <p:spPr>
            <a:xfrm>
              <a:off x="2770973" y="3644928"/>
              <a:ext cx="10583" cy="10320"/>
            </a:xfrm>
            <a:custGeom>
              <a:rect b="b" l="l" r="r" t="t"/>
              <a:pathLst>
                <a:path extrusionOk="0" h="393" w="403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6" name="Google Shape;16676;p68"/>
            <p:cNvSpPr/>
            <p:nvPr/>
          </p:nvSpPr>
          <p:spPr>
            <a:xfrm>
              <a:off x="2791849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29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7" name="Google Shape;16677;p68"/>
            <p:cNvSpPr/>
            <p:nvPr/>
          </p:nvSpPr>
          <p:spPr>
            <a:xfrm>
              <a:off x="2812463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19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1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8" name="Google Shape;16678;p68"/>
            <p:cNvSpPr/>
            <p:nvPr/>
          </p:nvSpPr>
          <p:spPr>
            <a:xfrm>
              <a:off x="2833051" y="3644928"/>
              <a:ext cx="10346" cy="10320"/>
            </a:xfrm>
            <a:custGeom>
              <a:rect b="b" l="l" r="r" t="t"/>
              <a:pathLst>
                <a:path extrusionOk="0" h="393" w="394">
                  <a:moveTo>
                    <a:pt x="20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9" name="Google Shape;16679;p68"/>
            <p:cNvSpPr/>
            <p:nvPr/>
          </p:nvSpPr>
          <p:spPr>
            <a:xfrm>
              <a:off x="2853665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19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0" name="Google Shape;16680;p68"/>
            <p:cNvSpPr/>
            <p:nvPr/>
          </p:nvSpPr>
          <p:spPr>
            <a:xfrm>
              <a:off x="2874279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1" name="Google Shape;16681;p68"/>
            <p:cNvSpPr/>
            <p:nvPr/>
          </p:nvSpPr>
          <p:spPr>
            <a:xfrm>
              <a:off x="2894893" y="3644928"/>
              <a:ext cx="10320" cy="10320"/>
            </a:xfrm>
            <a:custGeom>
              <a:rect b="b" l="l" r="r" t="t"/>
              <a:pathLst>
                <a:path extrusionOk="0" h="393" w="393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2" name="Google Shape;16682;p68"/>
            <p:cNvSpPr/>
            <p:nvPr/>
          </p:nvSpPr>
          <p:spPr>
            <a:xfrm>
              <a:off x="2915481" y="3644928"/>
              <a:ext cx="10583" cy="10320"/>
            </a:xfrm>
            <a:custGeom>
              <a:rect b="b" l="l" r="r" t="t"/>
              <a:pathLst>
                <a:path extrusionOk="0" h="393" w="403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403" y="392"/>
                  </a:lnTo>
                  <a:lnTo>
                    <a:pt x="40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3" name="Google Shape;16683;p68"/>
            <p:cNvSpPr/>
            <p:nvPr/>
          </p:nvSpPr>
          <p:spPr>
            <a:xfrm>
              <a:off x="2732081" y="3381777"/>
              <a:ext cx="260027" cy="113391"/>
            </a:xfrm>
            <a:custGeom>
              <a:rect b="b" l="l" r="r" t="t"/>
              <a:pathLst>
                <a:path extrusionOk="0" h="4318" w="9902">
                  <a:moveTo>
                    <a:pt x="7150" y="1"/>
                  </a:moveTo>
                  <a:cubicBezTo>
                    <a:pt x="6599" y="1"/>
                    <a:pt x="6077" y="220"/>
                    <a:pt x="5683" y="604"/>
                  </a:cubicBezTo>
                  <a:cubicBezTo>
                    <a:pt x="5383" y="330"/>
                    <a:pt x="5004" y="195"/>
                    <a:pt x="4627" y="195"/>
                  </a:cubicBezTo>
                  <a:cubicBezTo>
                    <a:pt x="4189" y="195"/>
                    <a:pt x="3753" y="378"/>
                    <a:pt x="3444" y="738"/>
                  </a:cubicBezTo>
                  <a:cubicBezTo>
                    <a:pt x="3260" y="633"/>
                    <a:pt x="3062" y="584"/>
                    <a:pt x="2868" y="584"/>
                  </a:cubicBezTo>
                  <a:cubicBezTo>
                    <a:pt x="2356" y="584"/>
                    <a:pt x="1870" y="924"/>
                    <a:pt x="1731" y="1465"/>
                  </a:cubicBezTo>
                  <a:cubicBezTo>
                    <a:pt x="1617" y="1400"/>
                    <a:pt x="1498" y="1370"/>
                    <a:pt x="1382" y="1370"/>
                  </a:cubicBezTo>
                  <a:cubicBezTo>
                    <a:pt x="1039" y="1370"/>
                    <a:pt x="728" y="1634"/>
                    <a:pt x="707" y="2020"/>
                  </a:cubicBezTo>
                  <a:cubicBezTo>
                    <a:pt x="649" y="1982"/>
                    <a:pt x="573" y="1963"/>
                    <a:pt x="506" y="1963"/>
                  </a:cubicBezTo>
                  <a:cubicBezTo>
                    <a:pt x="502" y="1963"/>
                    <a:pt x="497" y="1963"/>
                    <a:pt x="493" y="1963"/>
                  </a:cubicBezTo>
                  <a:cubicBezTo>
                    <a:pt x="185" y="1963"/>
                    <a:pt x="1" y="2311"/>
                    <a:pt x="171" y="2566"/>
                  </a:cubicBezTo>
                  <a:cubicBezTo>
                    <a:pt x="249" y="2687"/>
                    <a:pt x="374" y="2746"/>
                    <a:pt x="500" y="2746"/>
                  </a:cubicBezTo>
                  <a:cubicBezTo>
                    <a:pt x="651" y="2746"/>
                    <a:pt x="801" y="2661"/>
                    <a:pt x="869" y="2499"/>
                  </a:cubicBezTo>
                  <a:cubicBezTo>
                    <a:pt x="1005" y="2663"/>
                    <a:pt x="1198" y="2744"/>
                    <a:pt x="1391" y="2744"/>
                  </a:cubicBezTo>
                  <a:cubicBezTo>
                    <a:pt x="1591" y="2744"/>
                    <a:pt x="1790" y="2656"/>
                    <a:pt x="1922" y="2480"/>
                  </a:cubicBezTo>
                  <a:cubicBezTo>
                    <a:pt x="2155" y="2780"/>
                    <a:pt x="2503" y="2943"/>
                    <a:pt x="2858" y="2943"/>
                  </a:cubicBezTo>
                  <a:cubicBezTo>
                    <a:pt x="3057" y="2943"/>
                    <a:pt x="3258" y="2892"/>
                    <a:pt x="3444" y="2786"/>
                  </a:cubicBezTo>
                  <a:cubicBezTo>
                    <a:pt x="3750" y="3143"/>
                    <a:pt x="4184" y="3335"/>
                    <a:pt x="4629" y="3335"/>
                  </a:cubicBezTo>
                  <a:cubicBezTo>
                    <a:pt x="4852" y="3335"/>
                    <a:pt x="5077" y="3287"/>
                    <a:pt x="5291" y="3188"/>
                  </a:cubicBezTo>
                  <a:cubicBezTo>
                    <a:pt x="5701" y="3939"/>
                    <a:pt x="6447" y="4318"/>
                    <a:pt x="7193" y="4318"/>
                  </a:cubicBezTo>
                  <a:cubicBezTo>
                    <a:pt x="7911" y="4318"/>
                    <a:pt x="8630" y="3968"/>
                    <a:pt x="9052" y="3265"/>
                  </a:cubicBezTo>
                  <a:cubicBezTo>
                    <a:pt x="9902" y="1823"/>
                    <a:pt x="8866" y="1"/>
                    <a:pt x="7199" y="1"/>
                  </a:cubicBezTo>
                  <a:cubicBezTo>
                    <a:pt x="7195" y="1"/>
                    <a:pt x="7190" y="1"/>
                    <a:pt x="7186" y="1"/>
                  </a:cubicBezTo>
                  <a:cubicBezTo>
                    <a:pt x="7174" y="1"/>
                    <a:pt x="7162" y="1"/>
                    <a:pt x="715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4" name="Google Shape;16684;p68"/>
            <p:cNvSpPr/>
            <p:nvPr/>
          </p:nvSpPr>
          <p:spPr>
            <a:xfrm>
              <a:off x="2731845" y="3397612"/>
              <a:ext cx="241487" cy="97320"/>
            </a:xfrm>
            <a:custGeom>
              <a:rect b="b" l="l" r="r" t="t"/>
              <a:pathLst>
                <a:path extrusionOk="0" h="3706" w="9196">
                  <a:moveTo>
                    <a:pt x="2668" y="1"/>
                  </a:moveTo>
                  <a:cubicBezTo>
                    <a:pt x="2209" y="78"/>
                    <a:pt x="1845" y="413"/>
                    <a:pt x="1721" y="853"/>
                  </a:cubicBezTo>
                  <a:cubicBezTo>
                    <a:pt x="1612" y="791"/>
                    <a:pt x="1497" y="763"/>
                    <a:pt x="1385" y="763"/>
                  </a:cubicBezTo>
                  <a:cubicBezTo>
                    <a:pt x="1043" y="763"/>
                    <a:pt x="728" y="1026"/>
                    <a:pt x="706" y="1408"/>
                  </a:cubicBezTo>
                  <a:cubicBezTo>
                    <a:pt x="649" y="1379"/>
                    <a:pt x="572" y="1360"/>
                    <a:pt x="505" y="1360"/>
                  </a:cubicBezTo>
                  <a:cubicBezTo>
                    <a:pt x="501" y="1360"/>
                    <a:pt x="497" y="1360"/>
                    <a:pt x="493" y="1360"/>
                  </a:cubicBezTo>
                  <a:cubicBezTo>
                    <a:pt x="184" y="1360"/>
                    <a:pt x="0" y="1708"/>
                    <a:pt x="170" y="1963"/>
                  </a:cubicBezTo>
                  <a:cubicBezTo>
                    <a:pt x="248" y="2084"/>
                    <a:pt x="374" y="2143"/>
                    <a:pt x="499" y="2143"/>
                  </a:cubicBezTo>
                  <a:cubicBezTo>
                    <a:pt x="650" y="2143"/>
                    <a:pt x="801" y="2058"/>
                    <a:pt x="869" y="1896"/>
                  </a:cubicBezTo>
                  <a:cubicBezTo>
                    <a:pt x="1005" y="2060"/>
                    <a:pt x="1198" y="2141"/>
                    <a:pt x="1390" y="2141"/>
                  </a:cubicBezTo>
                  <a:cubicBezTo>
                    <a:pt x="1590" y="2141"/>
                    <a:pt x="1790" y="2053"/>
                    <a:pt x="1922" y="1877"/>
                  </a:cubicBezTo>
                  <a:cubicBezTo>
                    <a:pt x="2154" y="2182"/>
                    <a:pt x="2502" y="2347"/>
                    <a:pt x="2859" y="2347"/>
                  </a:cubicBezTo>
                  <a:cubicBezTo>
                    <a:pt x="3061" y="2347"/>
                    <a:pt x="3266" y="2294"/>
                    <a:pt x="3453" y="2183"/>
                  </a:cubicBezTo>
                  <a:cubicBezTo>
                    <a:pt x="3759" y="2540"/>
                    <a:pt x="4193" y="2732"/>
                    <a:pt x="4638" y="2732"/>
                  </a:cubicBezTo>
                  <a:cubicBezTo>
                    <a:pt x="4861" y="2732"/>
                    <a:pt x="5086" y="2684"/>
                    <a:pt x="5300" y="2585"/>
                  </a:cubicBezTo>
                  <a:cubicBezTo>
                    <a:pt x="5715" y="3339"/>
                    <a:pt x="6454" y="3705"/>
                    <a:pt x="7190" y="3705"/>
                  </a:cubicBezTo>
                  <a:cubicBezTo>
                    <a:pt x="8015" y="3705"/>
                    <a:pt x="8836" y="3245"/>
                    <a:pt x="9195" y="2355"/>
                  </a:cubicBezTo>
                  <a:lnTo>
                    <a:pt x="9195" y="2355"/>
                  </a:lnTo>
                  <a:cubicBezTo>
                    <a:pt x="8841" y="2604"/>
                    <a:pt x="8410" y="2729"/>
                    <a:pt x="7980" y="2729"/>
                  </a:cubicBezTo>
                  <a:cubicBezTo>
                    <a:pt x="7214" y="2729"/>
                    <a:pt x="6506" y="2327"/>
                    <a:pt x="6113" y="1666"/>
                  </a:cubicBezTo>
                  <a:cubicBezTo>
                    <a:pt x="6101" y="1641"/>
                    <a:pt x="6079" y="1628"/>
                    <a:pt x="6055" y="1628"/>
                  </a:cubicBezTo>
                  <a:cubicBezTo>
                    <a:pt x="6043" y="1628"/>
                    <a:pt x="6030" y="1631"/>
                    <a:pt x="6018" y="1637"/>
                  </a:cubicBezTo>
                  <a:cubicBezTo>
                    <a:pt x="5823" y="1716"/>
                    <a:pt x="5621" y="1754"/>
                    <a:pt x="5422" y="1754"/>
                  </a:cubicBezTo>
                  <a:cubicBezTo>
                    <a:pt x="4868" y="1754"/>
                    <a:pt x="4337" y="1462"/>
                    <a:pt x="4056" y="948"/>
                  </a:cubicBezTo>
                  <a:cubicBezTo>
                    <a:pt x="4040" y="925"/>
                    <a:pt x="4005" y="908"/>
                    <a:pt x="3977" y="908"/>
                  </a:cubicBezTo>
                  <a:cubicBezTo>
                    <a:pt x="3971" y="908"/>
                    <a:pt x="3965" y="908"/>
                    <a:pt x="3960" y="910"/>
                  </a:cubicBezTo>
                  <a:cubicBezTo>
                    <a:pt x="3855" y="948"/>
                    <a:pt x="3759" y="958"/>
                    <a:pt x="3654" y="968"/>
                  </a:cubicBezTo>
                  <a:cubicBezTo>
                    <a:pt x="3118" y="958"/>
                    <a:pt x="2678" y="527"/>
                    <a:pt x="266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5" name="Google Shape;16685;p68"/>
          <p:cNvGrpSpPr/>
          <p:nvPr/>
        </p:nvGrpSpPr>
        <p:grpSpPr>
          <a:xfrm>
            <a:off x="1295502" y="2437362"/>
            <a:ext cx="402645" cy="323917"/>
            <a:chOff x="1295502" y="2437362"/>
            <a:chExt cx="402645" cy="323917"/>
          </a:xfrm>
        </p:grpSpPr>
        <p:sp>
          <p:nvSpPr>
            <p:cNvPr id="16686" name="Google Shape;16686;p68"/>
            <p:cNvSpPr/>
            <p:nvPr/>
          </p:nvSpPr>
          <p:spPr>
            <a:xfrm>
              <a:off x="1295502" y="2437362"/>
              <a:ext cx="402645" cy="278724"/>
            </a:xfrm>
            <a:custGeom>
              <a:rect b="b" l="l" r="r" t="t"/>
              <a:pathLst>
                <a:path extrusionOk="0" h="10614" w="15333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7" name="Google Shape;16687;p68"/>
            <p:cNvSpPr/>
            <p:nvPr/>
          </p:nvSpPr>
          <p:spPr>
            <a:xfrm>
              <a:off x="1295502" y="2437362"/>
              <a:ext cx="402645" cy="278724"/>
            </a:xfrm>
            <a:custGeom>
              <a:rect b="b" l="l" r="r" t="t"/>
              <a:pathLst>
                <a:path extrusionOk="0" h="10614" w="15333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8" name="Google Shape;16688;p68"/>
            <p:cNvSpPr/>
            <p:nvPr/>
          </p:nvSpPr>
          <p:spPr>
            <a:xfrm>
              <a:off x="1324651" y="2467771"/>
              <a:ext cx="344347" cy="217905"/>
            </a:xfrm>
            <a:custGeom>
              <a:rect b="b" l="l" r="r" t="t"/>
              <a:pathLst>
                <a:path extrusionOk="0" h="8298" w="13113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9" name="Google Shape;16689;p68"/>
            <p:cNvSpPr/>
            <p:nvPr/>
          </p:nvSpPr>
          <p:spPr>
            <a:xfrm>
              <a:off x="1600617" y="2467771"/>
              <a:ext cx="68381" cy="217905"/>
            </a:xfrm>
            <a:custGeom>
              <a:rect b="b" l="l" r="r" t="t"/>
              <a:pathLst>
                <a:path extrusionOk="0" h="8298" w="2604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0" name="Google Shape;16690;p68"/>
            <p:cNvSpPr/>
            <p:nvPr/>
          </p:nvSpPr>
          <p:spPr>
            <a:xfrm>
              <a:off x="1557445" y="2680871"/>
              <a:ext cx="66044" cy="80408"/>
            </a:xfrm>
            <a:custGeom>
              <a:rect b="b" l="l" r="r" t="t"/>
              <a:pathLst>
                <a:path extrusionOk="0" h="3062" w="2515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1" name="Google Shape;16691;p68"/>
            <p:cNvSpPr/>
            <p:nvPr/>
          </p:nvSpPr>
          <p:spPr>
            <a:xfrm>
              <a:off x="1607129" y="2680871"/>
              <a:ext cx="66070" cy="80408"/>
            </a:xfrm>
            <a:custGeom>
              <a:rect b="b" l="l" r="r" t="t"/>
              <a:pathLst>
                <a:path extrusionOk="0" h="3062" w="2516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2" name="Google Shape;16692;p68"/>
            <p:cNvSpPr/>
            <p:nvPr/>
          </p:nvSpPr>
          <p:spPr>
            <a:xfrm>
              <a:off x="1556631" y="2604927"/>
              <a:ext cx="117146" cy="115229"/>
            </a:xfrm>
            <a:custGeom>
              <a:rect b="b" l="l" r="r" t="t"/>
              <a:pathLst>
                <a:path extrusionOk="0" h="4388" w="4461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3" name="Google Shape;16693;p68"/>
            <p:cNvSpPr/>
            <p:nvPr/>
          </p:nvSpPr>
          <p:spPr>
            <a:xfrm>
              <a:off x="1595076" y="2714300"/>
              <a:ext cx="2048" cy="26"/>
            </a:xfrm>
            <a:custGeom>
              <a:rect b="b" l="l" r="r" t="t"/>
              <a:pathLst>
                <a:path extrusionOk="0" h="1" w="78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4" name="Google Shape;16694;p68"/>
            <p:cNvSpPr/>
            <p:nvPr/>
          </p:nvSpPr>
          <p:spPr>
            <a:xfrm>
              <a:off x="1595076" y="2610757"/>
              <a:ext cx="2048" cy="26"/>
            </a:xfrm>
            <a:custGeom>
              <a:rect b="b" l="l" r="r" t="t"/>
              <a:pathLst>
                <a:path extrusionOk="0" h="1" w="78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5" name="Google Shape;16695;p68"/>
            <p:cNvSpPr/>
            <p:nvPr/>
          </p:nvSpPr>
          <p:spPr>
            <a:xfrm>
              <a:off x="1598857" y="2604927"/>
              <a:ext cx="74920" cy="115176"/>
            </a:xfrm>
            <a:custGeom>
              <a:rect b="b" l="l" r="r" t="t"/>
              <a:pathLst>
                <a:path extrusionOk="0" h="4386" w="2853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6" name="Google Shape;16696;p68"/>
            <p:cNvSpPr/>
            <p:nvPr/>
          </p:nvSpPr>
          <p:spPr>
            <a:xfrm>
              <a:off x="1583023" y="2630872"/>
              <a:ext cx="63602" cy="63339"/>
            </a:xfrm>
            <a:custGeom>
              <a:rect b="b" l="l" r="r" t="t"/>
              <a:pathLst>
                <a:path extrusionOk="0" h="2412" w="2422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7" name="Google Shape;16697;p68"/>
            <p:cNvSpPr/>
            <p:nvPr/>
          </p:nvSpPr>
          <p:spPr>
            <a:xfrm>
              <a:off x="1595076" y="2630872"/>
              <a:ext cx="56827" cy="63287"/>
            </a:xfrm>
            <a:custGeom>
              <a:rect b="b" l="l" r="r" t="t"/>
              <a:pathLst>
                <a:path extrusionOk="0" h="2410" w="2164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8" name="Google Shape;16698;p68"/>
            <p:cNvSpPr/>
            <p:nvPr/>
          </p:nvSpPr>
          <p:spPr>
            <a:xfrm>
              <a:off x="1370054" y="2536074"/>
              <a:ext cx="253304" cy="12158"/>
            </a:xfrm>
            <a:custGeom>
              <a:rect b="b" l="l" r="r" t="t"/>
              <a:pathLst>
                <a:path extrusionOk="0" h="463" w="9646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9" name="Google Shape;16699;p68"/>
            <p:cNvSpPr/>
            <p:nvPr/>
          </p:nvSpPr>
          <p:spPr>
            <a:xfrm>
              <a:off x="1370054" y="2503170"/>
              <a:ext cx="253304" cy="12132"/>
            </a:xfrm>
            <a:custGeom>
              <a:rect b="b" l="l" r="r" t="t"/>
              <a:pathLst>
                <a:path extrusionOk="0" h="462" w="9646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0" name="Google Shape;16700;p68"/>
            <p:cNvSpPr/>
            <p:nvPr/>
          </p:nvSpPr>
          <p:spPr>
            <a:xfrm>
              <a:off x="1370133" y="2569266"/>
              <a:ext cx="253146" cy="12132"/>
            </a:xfrm>
            <a:custGeom>
              <a:rect b="b" l="l" r="r" t="t"/>
              <a:pathLst>
                <a:path extrusionOk="0" h="462" w="964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1" name="Google Shape;16701;p68"/>
            <p:cNvSpPr/>
            <p:nvPr/>
          </p:nvSpPr>
          <p:spPr>
            <a:xfrm>
              <a:off x="1447521" y="2612228"/>
              <a:ext cx="98344" cy="12158"/>
            </a:xfrm>
            <a:custGeom>
              <a:rect b="b" l="l" r="r" t="t"/>
              <a:pathLst>
                <a:path extrusionOk="0" h="463" w="3745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02" name="Google Shape;16702;p68"/>
          <p:cNvGrpSpPr/>
          <p:nvPr/>
        </p:nvGrpSpPr>
        <p:grpSpPr>
          <a:xfrm>
            <a:off x="882590" y="2438360"/>
            <a:ext cx="337310" cy="337047"/>
            <a:chOff x="882590" y="2438360"/>
            <a:chExt cx="337310" cy="337047"/>
          </a:xfrm>
        </p:grpSpPr>
        <p:sp>
          <p:nvSpPr>
            <p:cNvPr id="16703" name="Google Shape;16703;p68"/>
            <p:cNvSpPr/>
            <p:nvPr/>
          </p:nvSpPr>
          <p:spPr>
            <a:xfrm>
              <a:off x="992934" y="2438360"/>
              <a:ext cx="114625" cy="337047"/>
            </a:xfrm>
            <a:custGeom>
              <a:rect b="b" l="l" r="r" t="t"/>
              <a:pathLst>
                <a:path extrusionOk="0" h="12835" w="4365">
                  <a:moveTo>
                    <a:pt x="0" y="0"/>
                  </a:moveTo>
                  <a:lnTo>
                    <a:pt x="0" y="12834"/>
                  </a:lnTo>
                  <a:lnTo>
                    <a:pt x="4364" y="12834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4" name="Google Shape;16704;p68"/>
            <p:cNvSpPr/>
            <p:nvPr/>
          </p:nvSpPr>
          <p:spPr>
            <a:xfrm>
              <a:off x="1081640" y="2438360"/>
              <a:ext cx="25919" cy="337047"/>
            </a:xfrm>
            <a:custGeom>
              <a:rect b="b" l="l" r="r" t="t"/>
              <a:pathLst>
                <a:path extrusionOk="0" h="12835" w="987">
                  <a:moveTo>
                    <a:pt x="0" y="0"/>
                  </a:moveTo>
                  <a:lnTo>
                    <a:pt x="0" y="12834"/>
                  </a:lnTo>
                  <a:lnTo>
                    <a:pt x="986" y="1283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5" name="Google Shape;16705;p68"/>
            <p:cNvSpPr/>
            <p:nvPr/>
          </p:nvSpPr>
          <p:spPr>
            <a:xfrm>
              <a:off x="882590" y="2438360"/>
              <a:ext cx="112367" cy="337047"/>
            </a:xfrm>
            <a:custGeom>
              <a:rect b="b" l="l" r="r" t="t"/>
              <a:pathLst>
                <a:path extrusionOk="0" h="12835" w="4279">
                  <a:moveTo>
                    <a:pt x="986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1" y="11858"/>
                  </a:lnTo>
                  <a:cubicBezTo>
                    <a:pt x="1" y="12394"/>
                    <a:pt x="441" y="12834"/>
                    <a:pt x="986" y="12834"/>
                  </a:cubicBezTo>
                  <a:lnTo>
                    <a:pt x="4279" y="12834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6" name="Google Shape;16706;p68"/>
            <p:cNvSpPr/>
            <p:nvPr/>
          </p:nvSpPr>
          <p:spPr>
            <a:xfrm>
              <a:off x="969799" y="2438360"/>
              <a:ext cx="25157" cy="337047"/>
            </a:xfrm>
            <a:custGeom>
              <a:rect b="b" l="l" r="r" t="t"/>
              <a:pathLst>
                <a:path extrusionOk="0" h="12835" w="958">
                  <a:moveTo>
                    <a:pt x="1" y="0"/>
                  </a:moveTo>
                  <a:lnTo>
                    <a:pt x="1" y="12834"/>
                  </a:lnTo>
                  <a:lnTo>
                    <a:pt x="958" y="12834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7" name="Google Shape;16707;p68"/>
            <p:cNvSpPr/>
            <p:nvPr/>
          </p:nvSpPr>
          <p:spPr>
            <a:xfrm>
              <a:off x="1106010" y="2438360"/>
              <a:ext cx="113890" cy="337047"/>
            </a:xfrm>
            <a:custGeom>
              <a:rect b="b" l="l" r="r" t="t"/>
              <a:pathLst>
                <a:path extrusionOk="0" h="12835" w="4337">
                  <a:moveTo>
                    <a:pt x="3358" y="0"/>
                  </a:moveTo>
                  <a:cubicBezTo>
                    <a:pt x="3352" y="0"/>
                    <a:pt x="3347" y="0"/>
                    <a:pt x="3341" y="0"/>
                  </a:cubicBezTo>
                  <a:lnTo>
                    <a:pt x="1" y="0"/>
                  </a:lnTo>
                  <a:lnTo>
                    <a:pt x="1" y="12834"/>
                  </a:lnTo>
                  <a:lnTo>
                    <a:pt x="3341" y="12834"/>
                  </a:lnTo>
                  <a:cubicBezTo>
                    <a:pt x="3886" y="12834"/>
                    <a:pt x="4326" y="12403"/>
                    <a:pt x="4336" y="11858"/>
                  </a:cubicBezTo>
                  <a:lnTo>
                    <a:pt x="4336" y="976"/>
                  </a:lnTo>
                  <a:cubicBezTo>
                    <a:pt x="4327" y="437"/>
                    <a:pt x="3896" y="0"/>
                    <a:pt x="3358" y="0"/>
                  </a:cubicBez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8" name="Google Shape;16708;p68"/>
            <p:cNvSpPr/>
            <p:nvPr/>
          </p:nvSpPr>
          <p:spPr>
            <a:xfrm>
              <a:off x="1167852" y="2438360"/>
              <a:ext cx="52047" cy="337047"/>
            </a:xfrm>
            <a:custGeom>
              <a:rect b="b" l="l" r="r" t="t"/>
              <a:pathLst>
                <a:path extrusionOk="0" h="12835" w="1982">
                  <a:moveTo>
                    <a:pt x="17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35" y="0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2834"/>
                  </a:moveTo>
                  <a:cubicBezTo>
                    <a:pt x="6" y="12834"/>
                    <a:pt x="12" y="12834"/>
                    <a:pt x="17" y="12834"/>
                  </a:cubicBezTo>
                  <a:cubicBezTo>
                    <a:pt x="23" y="12834"/>
                    <a:pt x="29" y="12834"/>
                    <a:pt x="35" y="12834"/>
                  </a:cubicBezTo>
                  <a:close/>
                  <a:moveTo>
                    <a:pt x="1003" y="0"/>
                  </a:moveTo>
                  <a:cubicBezTo>
                    <a:pt x="997" y="0"/>
                    <a:pt x="992" y="0"/>
                    <a:pt x="986" y="0"/>
                  </a:cubicBezTo>
                  <a:lnTo>
                    <a:pt x="35" y="0"/>
                  </a:lnTo>
                  <a:cubicBezTo>
                    <a:pt x="565" y="10"/>
                    <a:pt x="995" y="443"/>
                    <a:pt x="995" y="976"/>
                  </a:cubicBezTo>
                  <a:lnTo>
                    <a:pt x="995" y="11858"/>
                  </a:lnTo>
                  <a:cubicBezTo>
                    <a:pt x="995" y="12392"/>
                    <a:pt x="565" y="12825"/>
                    <a:pt x="35" y="12834"/>
                  </a:cubicBezTo>
                  <a:lnTo>
                    <a:pt x="986" y="12834"/>
                  </a:lnTo>
                  <a:cubicBezTo>
                    <a:pt x="992" y="12834"/>
                    <a:pt x="997" y="12834"/>
                    <a:pt x="1003" y="12834"/>
                  </a:cubicBezTo>
                  <a:cubicBezTo>
                    <a:pt x="1541" y="12834"/>
                    <a:pt x="1972" y="12398"/>
                    <a:pt x="1981" y="11858"/>
                  </a:cubicBezTo>
                  <a:lnTo>
                    <a:pt x="1981" y="976"/>
                  </a:lnTo>
                  <a:cubicBezTo>
                    <a:pt x="1972" y="437"/>
                    <a:pt x="1541" y="0"/>
                    <a:pt x="100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9" name="Google Shape;16709;p68"/>
            <p:cNvSpPr/>
            <p:nvPr/>
          </p:nvSpPr>
          <p:spPr>
            <a:xfrm>
              <a:off x="922058" y="2707525"/>
              <a:ext cx="33193" cy="33193"/>
            </a:xfrm>
            <a:custGeom>
              <a:rect b="b" l="l" r="r" t="t"/>
              <a:pathLst>
                <a:path extrusionOk="0" h="1264" w="1264">
                  <a:moveTo>
                    <a:pt x="632" y="0"/>
                  </a:moveTo>
                  <a:cubicBezTo>
                    <a:pt x="278" y="0"/>
                    <a:pt x="0" y="278"/>
                    <a:pt x="0" y="632"/>
                  </a:cubicBezTo>
                  <a:cubicBezTo>
                    <a:pt x="0" y="976"/>
                    <a:pt x="278" y="1263"/>
                    <a:pt x="632" y="1263"/>
                  </a:cubicBezTo>
                  <a:cubicBezTo>
                    <a:pt x="976" y="1263"/>
                    <a:pt x="1264" y="976"/>
                    <a:pt x="1264" y="632"/>
                  </a:cubicBezTo>
                  <a:cubicBezTo>
                    <a:pt x="1264" y="278"/>
                    <a:pt x="97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0" name="Google Shape;16710;p68"/>
            <p:cNvSpPr/>
            <p:nvPr/>
          </p:nvSpPr>
          <p:spPr>
            <a:xfrm>
              <a:off x="1034635" y="2707525"/>
              <a:ext cx="33219" cy="33193"/>
            </a:xfrm>
            <a:custGeom>
              <a:rect b="b" l="l" r="r" t="t"/>
              <a:pathLst>
                <a:path extrusionOk="0" h="1264" w="1265">
                  <a:moveTo>
                    <a:pt x="632" y="0"/>
                  </a:moveTo>
                  <a:cubicBezTo>
                    <a:pt x="278" y="0"/>
                    <a:pt x="1" y="278"/>
                    <a:pt x="1" y="632"/>
                  </a:cubicBezTo>
                  <a:cubicBezTo>
                    <a:pt x="1" y="976"/>
                    <a:pt x="278" y="1263"/>
                    <a:pt x="632" y="1263"/>
                  </a:cubicBezTo>
                  <a:cubicBezTo>
                    <a:pt x="986" y="1263"/>
                    <a:pt x="1264" y="976"/>
                    <a:pt x="1264" y="632"/>
                  </a:cubicBezTo>
                  <a:cubicBezTo>
                    <a:pt x="1264" y="278"/>
                    <a:pt x="98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1" name="Google Shape;16711;p68"/>
            <p:cNvSpPr/>
            <p:nvPr/>
          </p:nvSpPr>
          <p:spPr>
            <a:xfrm>
              <a:off x="1145715" y="2707525"/>
              <a:ext cx="33455" cy="33193"/>
            </a:xfrm>
            <a:custGeom>
              <a:rect b="b" l="l" r="r" t="t"/>
              <a:pathLst>
                <a:path extrusionOk="0" h="1264" w="1274">
                  <a:moveTo>
                    <a:pt x="642" y="0"/>
                  </a:moveTo>
                  <a:cubicBezTo>
                    <a:pt x="288" y="0"/>
                    <a:pt x="1" y="278"/>
                    <a:pt x="1" y="632"/>
                  </a:cubicBezTo>
                  <a:cubicBezTo>
                    <a:pt x="1" y="976"/>
                    <a:pt x="288" y="1263"/>
                    <a:pt x="642" y="1263"/>
                  </a:cubicBezTo>
                  <a:cubicBezTo>
                    <a:pt x="987" y="1263"/>
                    <a:pt x="1274" y="976"/>
                    <a:pt x="1274" y="632"/>
                  </a:cubicBezTo>
                  <a:cubicBezTo>
                    <a:pt x="1274" y="278"/>
                    <a:pt x="987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2" name="Google Shape;16712;p68"/>
            <p:cNvSpPr/>
            <p:nvPr/>
          </p:nvSpPr>
          <p:spPr>
            <a:xfrm>
              <a:off x="907484" y="2598441"/>
              <a:ext cx="62341" cy="41990"/>
            </a:xfrm>
            <a:custGeom>
              <a:rect b="b" l="l" r="r" t="t"/>
              <a:pathLst>
                <a:path extrusionOk="0" h="1599" w="2374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3" name="Google Shape;16713;p68"/>
            <p:cNvSpPr/>
            <p:nvPr/>
          </p:nvSpPr>
          <p:spPr>
            <a:xfrm>
              <a:off x="907484" y="2475045"/>
              <a:ext cx="62341" cy="123422"/>
            </a:xfrm>
            <a:custGeom>
              <a:rect b="b" l="l" r="r" t="t"/>
              <a:pathLst>
                <a:path extrusionOk="0" h="4700" w="2374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40"/>
                  </a:lnTo>
                  <a:cubicBezTo>
                    <a:pt x="2374" y="106"/>
                    <a:pt x="2268" y="1"/>
                    <a:pt x="2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4" name="Google Shape;16714;p68"/>
            <p:cNvSpPr/>
            <p:nvPr/>
          </p:nvSpPr>
          <p:spPr>
            <a:xfrm>
              <a:off x="1020061" y="2475045"/>
              <a:ext cx="62367" cy="123422"/>
            </a:xfrm>
            <a:custGeom>
              <a:rect b="b" l="l" r="r" t="t"/>
              <a:pathLst>
                <a:path extrusionOk="0" h="4700" w="2375">
                  <a:moveTo>
                    <a:pt x="259" y="1"/>
                  </a:moveTo>
                  <a:cubicBezTo>
                    <a:pt x="116" y="1"/>
                    <a:pt x="1" y="115"/>
                    <a:pt x="1" y="259"/>
                  </a:cubicBezTo>
                  <a:lnTo>
                    <a:pt x="1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5" name="Google Shape;16715;p68"/>
            <p:cNvSpPr/>
            <p:nvPr/>
          </p:nvSpPr>
          <p:spPr>
            <a:xfrm>
              <a:off x="1020061" y="2598441"/>
              <a:ext cx="62367" cy="41990"/>
            </a:xfrm>
            <a:custGeom>
              <a:rect b="b" l="l" r="r" t="t"/>
              <a:pathLst>
                <a:path extrusionOk="0" h="1599" w="2375">
                  <a:moveTo>
                    <a:pt x="1" y="1"/>
                  </a:moveTo>
                  <a:lnTo>
                    <a:pt x="1" y="1340"/>
                  </a:lnTo>
                  <a:cubicBezTo>
                    <a:pt x="1" y="1484"/>
                    <a:pt x="116" y="1599"/>
                    <a:pt x="259" y="1599"/>
                  </a:cubicBezTo>
                  <a:lnTo>
                    <a:pt x="2116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6" name="Google Shape;16716;p68"/>
            <p:cNvSpPr/>
            <p:nvPr/>
          </p:nvSpPr>
          <p:spPr>
            <a:xfrm>
              <a:off x="1131403" y="2475045"/>
              <a:ext cx="62341" cy="123422"/>
            </a:xfrm>
            <a:custGeom>
              <a:rect b="b" l="l" r="r" t="t"/>
              <a:pathLst>
                <a:path extrusionOk="0" h="4700" w="2374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7" name="Google Shape;16717;p68"/>
            <p:cNvSpPr/>
            <p:nvPr/>
          </p:nvSpPr>
          <p:spPr>
            <a:xfrm>
              <a:off x="1131403" y="2598441"/>
              <a:ext cx="62341" cy="41990"/>
            </a:xfrm>
            <a:custGeom>
              <a:rect b="b" l="l" r="r" t="t"/>
              <a:pathLst>
                <a:path extrusionOk="0" h="1599" w="2374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8" name="Google Shape;16718;p68"/>
            <p:cNvSpPr/>
            <p:nvPr/>
          </p:nvSpPr>
          <p:spPr>
            <a:xfrm>
              <a:off x="921560" y="2501437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9" name="Google Shape;16719;p68"/>
            <p:cNvSpPr/>
            <p:nvPr/>
          </p:nvSpPr>
          <p:spPr>
            <a:xfrm>
              <a:off x="921560" y="2531583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0" name="Google Shape;16720;p68"/>
            <p:cNvSpPr/>
            <p:nvPr/>
          </p:nvSpPr>
          <p:spPr>
            <a:xfrm>
              <a:off x="921560" y="2561756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1" name="Google Shape;16721;p68"/>
            <p:cNvSpPr/>
            <p:nvPr/>
          </p:nvSpPr>
          <p:spPr>
            <a:xfrm>
              <a:off x="1145479" y="2501437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1043" y="0"/>
                  </a:moveTo>
                  <a:cubicBezTo>
                    <a:pt x="1040" y="0"/>
                    <a:pt x="1037" y="0"/>
                    <a:pt x="1034" y="0"/>
                  </a:cubicBezTo>
                  <a:lnTo>
                    <a:pt x="259" y="0"/>
                  </a:ln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9" y="383"/>
                    <a:pt x="1292" y="0"/>
                    <a:pt x="104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2" name="Google Shape;16722;p68"/>
            <p:cNvSpPr/>
            <p:nvPr/>
          </p:nvSpPr>
          <p:spPr>
            <a:xfrm>
              <a:off x="1145479" y="2531583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3" name="Google Shape;16723;p68"/>
            <p:cNvSpPr/>
            <p:nvPr/>
          </p:nvSpPr>
          <p:spPr>
            <a:xfrm>
              <a:off x="1145479" y="2561756"/>
              <a:ext cx="33954" cy="10084"/>
            </a:xfrm>
            <a:custGeom>
              <a:rect b="b" l="l" r="r" t="t"/>
              <a:pathLst>
                <a:path extrusionOk="0" h="384" w="129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4" name="Google Shape;16724;p68"/>
            <p:cNvSpPr/>
            <p:nvPr/>
          </p:nvSpPr>
          <p:spPr>
            <a:xfrm>
              <a:off x="1034399" y="2501437"/>
              <a:ext cx="33692" cy="10084"/>
            </a:xfrm>
            <a:custGeom>
              <a:rect b="b" l="l" r="r" t="t"/>
              <a:pathLst>
                <a:path extrusionOk="0" h="384" w="128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5" name="Google Shape;16725;p68"/>
            <p:cNvSpPr/>
            <p:nvPr/>
          </p:nvSpPr>
          <p:spPr>
            <a:xfrm>
              <a:off x="1034399" y="2531583"/>
              <a:ext cx="33692" cy="10084"/>
            </a:xfrm>
            <a:custGeom>
              <a:rect b="b" l="l" r="r" t="t"/>
              <a:pathLst>
                <a:path extrusionOk="0" h="384" w="1283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83" y="384"/>
                    <a:pt x="1283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6" name="Google Shape;16726;p68"/>
            <p:cNvSpPr/>
            <p:nvPr/>
          </p:nvSpPr>
          <p:spPr>
            <a:xfrm>
              <a:off x="1034399" y="2561756"/>
              <a:ext cx="33692" cy="10084"/>
            </a:xfrm>
            <a:custGeom>
              <a:rect b="b" l="l" r="r" t="t"/>
              <a:pathLst>
                <a:path extrusionOk="0" h="384" w="1283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27" name="Google Shape;16727;p68"/>
          <p:cNvGrpSpPr/>
          <p:nvPr/>
        </p:nvGrpSpPr>
        <p:grpSpPr>
          <a:xfrm>
            <a:off x="4885060" y="1518788"/>
            <a:ext cx="385786" cy="342588"/>
            <a:chOff x="4885060" y="1518788"/>
            <a:chExt cx="385786" cy="342588"/>
          </a:xfrm>
        </p:grpSpPr>
        <p:sp>
          <p:nvSpPr>
            <p:cNvPr id="16728" name="Google Shape;16728;p68"/>
            <p:cNvSpPr/>
            <p:nvPr/>
          </p:nvSpPr>
          <p:spPr>
            <a:xfrm>
              <a:off x="4953415" y="1537380"/>
              <a:ext cx="74920" cy="62367"/>
            </a:xfrm>
            <a:custGeom>
              <a:rect b="b" l="l" r="r" t="t"/>
              <a:pathLst>
                <a:path extrusionOk="0" h="2375" w="2853">
                  <a:moveTo>
                    <a:pt x="1426" y="1"/>
                  </a:moveTo>
                  <a:cubicBezTo>
                    <a:pt x="642" y="1"/>
                    <a:pt x="0" y="537"/>
                    <a:pt x="0" y="1188"/>
                  </a:cubicBezTo>
                  <a:cubicBezTo>
                    <a:pt x="0" y="1848"/>
                    <a:pt x="642" y="2374"/>
                    <a:pt x="1426" y="2374"/>
                  </a:cubicBezTo>
                  <a:cubicBezTo>
                    <a:pt x="2211" y="2374"/>
                    <a:pt x="2852" y="1848"/>
                    <a:pt x="2852" y="1188"/>
                  </a:cubicBezTo>
                  <a:cubicBezTo>
                    <a:pt x="2852" y="537"/>
                    <a:pt x="2211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9" name="Google Shape;16729;p68"/>
            <p:cNvSpPr/>
            <p:nvPr/>
          </p:nvSpPr>
          <p:spPr>
            <a:xfrm>
              <a:off x="4953415" y="1537380"/>
              <a:ext cx="50025" cy="62367"/>
            </a:xfrm>
            <a:custGeom>
              <a:rect b="b" l="l" r="r" t="t"/>
              <a:pathLst>
                <a:path extrusionOk="0" h="2375" w="1905">
                  <a:moveTo>
                    <a:pt x="1426" y="1"/>
                  </a:moveTo>
                  <a:cubicBezTo>
                    <a:pt x="632" y="1"/>
                    <a:pt x="0" y="537"/>
                    <a:pt x="0" y="1188"/>
                  </a:cubicBezTo>
                  <a:cubicBezTo>
                    <a:pt x="0" y="1848"/>
                    <a:pt x="632" y="2374"/>
                    <a:pt x="1426" y="2374"/>
                  </a:cubicBezTo>
                  <a:cubicBezTo>
                    <a:pt x="1580" y="2374"/>
                    <a:pt x="1742" y="2355"/>
                    <a:pt x="1905" y="2307"/>
                  </a:cubicBezTo>
                  <a:cubicBezTo>
                    <a:pt x="1350" y="2145"/>
                    <a:pt x="948" y="1704"/>
                    <a:pt x="948" y="1188"/>
                  </a:cubicBezTo>
                  <a:cubicBezTo>
                    <a:pt x="948" y="671"/>
                    <a:pt x="1350" y="231"/>
                    <a:pt x="1905" y="78"/>
                  </a:cubicBezTo>
                  <a:cubicBezTo>
                    <a:pt x="1742" y="30"/>
                    <a:pt x="1580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0" name="Google Shape;16730;p68"/>
            <p:cNvSpPr/>
            <p:nvPr/>
          </p:nvSpPr>
          <p:spPr>
            <a:xfrm>
              <a:off x="4909928" y="1568550"/>
              <a:ext cx="161893" cy="161867"/>
            </a:xfrm>
            <a:custGeom>
              <a:rect b="b" l="l" r="r" t="t"/>
              <a:pathLst>
                <a:path extrusionOk="0" h="6164" w="6165">
                  <a:moveTo>
                    <a:pt x="3082" y="1"/>
                  </a:moveTo>
                  <a:cubicBezTo>
                    <a:pt x="1379" y="1"/>
                    <a:pt x="1" y="1379"/>
                    <a:pt x="1" y="3082"/>
                  </a:cubicBezTo>
                  <a:cubicBezTo>
                    <a:pt x="1" y="4786"/>
                    <a:pt x="1379" y="6164"/>
                    <a:pt x="3082" y="6164"/>
                  </a:cubicBezTo>
                  <a:cubicBezTo>
                    <a:pt x="4786" y="6164"/>
                    <a:pt x="6164" y="4786"/>
                    <a:pt x="6164" y="3082"/>
                  </a:cubicBezTo>
                  <a:cubicBezTo>
                    <a:pt x="6164" y="1379"/>
                    <a:pt x="4786" y="1"/>
                    <a:pt x="3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1" name="Google Shape;16731;p68"/>
            <p:cNvSpPr/>
            <p:nvPr/>
          </p:nvSpPr>
          <p:spPr>
            <a:xfrm>
              <a:off x="4942596" y="1568577"/>
              <a:ext cx="129462" cy="161840"/>
            </a:xfrm>
            <a:custGeom>
              <a:rect b="b" l="l" r="r" t="t"/>
              <a:pathLst>
                <a:path extrusionOk="0" h="6163" w="4930">
                  <a:moveTo>
                    <a:pt x="1849" y="0"/>
                  </a:moveTo>
                  <a:cubicBezTo>
                    <a:pt x="1690" y="0"/>
                    <a:pt x="1530" y="13"/>
                    <a:pt x="1369" y="38"/>
                  </a:cubicBezTo>
                  <a:cubicBezTo>
                    <a:pt x="154" y="268"/>
                    <a:pt x="1" y="2038"/>
                    <a:pt x="1235" y="2411"/>
                  </a:cubicBezTo>
                  <a:lnTo>
                    <a:pt x="1264" y="2421"/>
                  </a:lnTo>
                  <a:lnTo>
                    <a:pt x="1570" y="6153"/>
                  </a:lnTo>
                  <a:cubicBezTo>
                    <a:pt x="1657" y="6163"/>
                    <a:pt x="1752" y="6163"/>
                    <a:pt x="1838" y="6163"/>
                  </a:cubicBezTo>
                  <a:cubicBezTo>
                    <a:pt x="3542" y="6163"/>
                    <a:pt x="4920" y="4785"/>
                    <a:pt x="4920" y="3081"/>
                  </a:cubicBezTo>
                  <a:cubicBezTo>
                    <a:pt x="4930" y="2450"/>
                    <a:pt x="4729" y="1818"/>
                    <a:pt x="4355" y="1311"/>
                  </a:cubicBezTo>
                  <a:cubicBezTo>
                    <a:pt x="3778" y="478"/>
                    <a:pt x="2839" y="0"/>
                    <a:pt x="18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2" name="Google Shape;16732;p68"/>
            <p:cNvSpPr/>
            <p:nvPr/>
          </p:nvSpPr>
          <p:spPr>
            <a:xfrm>
              <a:off x="4885060" y="1736693"/>
              <a:ext cx="211629" cy="124682"/>
            </a:xfrm>
            <a:custGeom>
              <a:rect b="b" l="l" r="r" t="t"/>
              <a:pathLst>
                <a:path extrusionOk="0" h="4748" w="8059">
                  <a:moveTo>
                    <a:pt x="2843" y="0"/>
                  </a:moveTo>
                  <a:lnTo>
                    <a:pt x="2843" y="1043"/>
                  </a:lnTo>
                  <a:cubicBezTo>
                    <a:pt x="2843" y="1235"/>
                    <a:pt x="2737" y="1397"/>
                    <a:pt x="2565" y="1474"/>
                  </a:cubicBezTo>
                  <a:lnTo>
                    <a:pt x="565" y="2354"/>
                  </a:lnTo>
                  <a:cubicBezTo>
                    <a:pt x="220" y="2508"/>
                    <a:pt x="0" y="2852"/>
                    <a:pt x="0" y="3225"/>
                  </a:cubicBezTo>
                  <a:lnTo>
                    <a:pt x="0" y="4508"/>
                  </a:lnTo>
                  <a:cubicBezTo>
                    <a:pt x="0" y="4632"/>
                    <a:pt x="106" y="4737"/>
                    <a:pt x="240" y="4747"/>
                  </a:cubicBezTo>
                  <a:lnTo>
                    <a:pt x="7819" y="4747"/>
                  </a:lnTo>
                  <a:cubicBezTo>
                    <a:pt x="7953" y="4747"/>
                    <a:pt x="8058" y="4632"/>
                    <a:pt x="8058" y="4508"/>
                  </a:cubicBezTo>
                  <a:lnTo>
                    <a:pt x="8058" y="3225"/>
                  </a:lnTo>
                  <a:cubicBezTo>
                    <a:pt x="8058" y="2852"/>
                    <a:pt x="7838" y="2508"/>
                    <a:pt x="7494" y="2354"/>
                  </a:cubicBezTo>
                  <a:lnTo>
                    <a:pt x="5503" y="1474"/>
                  </a:lnTo>
                  <a:cubicBezTo>
                    <a:pt x="5331" y="1397"/>
                    <a:pt x="5216" y="1225"/>
                    <a:pt x="5216" y="1043"/>
                  </a:cubicBezTo>
                  <a:lnTo>
                    <a:pt x="521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3" name="Google Shape;16733;p68"/>
            <p:cNvSpPr/>
            <p:nvPr/>
          </p:nvSpPr>
          <p:spPr>
            <a:xfrm>
              <a:off x="4885060" y="1781414"/>
              <a:ext cx="211892" cy="79962"/>
            </a:xfrm>
            <a:custGeom>
              <a:rect b="b" l="l" r="r" t="t"/>
              <a:pathLst>
                <a:path extrusionOk="0" h="3045" w="8069">
                  <a:moveTo>
                    <a:pt x="2039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05"/>
                  </a:lnTo>
                  <a:cubicBezTo>
                    <a:pt x="0" y="2929"/>
                    <a:pt x="106" y="3044"/>
                    <a:pt x="240" y="3044"/>
                  </a:cubicBezTo>
                  <a:lnTo>
                    <a:pt x="7829" y="3044"/>
                  </a:lnTo>
                  <a:cubicBezTo>
                    <a:pt x="7953" y="3044"/>
                    <a:pt x="8068" y="2929"/>
                    <a:pt x="8068" y="2805"/>
                  </a:cubicBezTo>
                  <a:lnTo>
                    <a:pt x="8068" y="1522"/>
                  </a:lnTo>
                  <a:cubicBezTo>
                    <a:pt x="8058" y="1149"/>
                    <a:pt x="7838" y="805"/>
                    <a:pt x="7494" y="651"/>
                  </a:cubicBezTo>
                  <a:lnTo>
                    <a:pt x="6020" y="1"/>
                  </a:lnTo>
                  <a:cubicBezTo>
                    <a:pt x="5671" y="919"/>
                    <a:pt x="4850" y="1379"/>
                    <a:pt x="4029" y="1379"/>
                  </a:cubicBezTo>
                  <a:cubicBezTo>
                    <a:pt x="3209" y="1379"/>
                    <a:pt x="2388" y="919"/>
                    <a:pt x="20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4" name="Google Shape;16734;p68"/>
            <p:cNvSpPr/>
            <p:nvPr/>
          </p:nvSpPr>
          <p:spPr>
            <a:xfrm>
              <a:off x="4959691" y="1736693"/>
              <a:ext cx="62368" cy="24894"/>
            </a:xfrm>
            <a:custGeom>
              <a:rect b="b" l="l" r="r" t="t"/>
              <a:pathLst>
                <a:path extrusionOk="0" h="948" w="2375">
                  <a:moveTo>
                    <a:pt x="1" y="0"/>
                  </a:moveTo>
                  <a:lnTo>
                    <a:pt x="1" y="689"/>
                  </a:lnTo>
                  <a:cubicBezTo>
                    <a:pt x="379" y="862"/>
                    <a:pt x="783" y="948"/>
                    <a:pt x="1187" y="948"/>
                  </a:cubicBezTo>
                  <a:cubicBezTo>
                    <a:pt x="1592" y="948"/>
                    <a:pt x="1996" y="862"/>
                    <a:pt x="2374" y="689"/>
                  </a:cubicBezTo>
                  <a:lnTo>
                    <a:pt x="237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5" name="Google Shape;16735;p68"/>
            <p:cNvSpPr/>
            <p:nvPr/>
          </p:nvSpPr>
          <p:spPr>
            <a:xfrm>
              <a:off x="4928520" y="1631994"/>
              <a:ext cx="124682" cy="117146"/>
            </a:xfrm>
            <a:custGeom>
              <a:rect b="b" l="l" r="r" t="t"/>
              <a:pathLst>
                <a:path extrusionOk="0" h="4461" w="4748">
                  <a:moveTo>
                    <a:pt x="1730" y="1"/>
                  </a:moveTo>
                  <a:cubicBezTo>
                    <a:pt x="1553" y="1"/>
                    <a:pt x="1387" y="94"/>
                    <a:pt x="1303" y="255"/>
                  </a:cubicBezTo>
                  <a:cubicBezTo>
                    <a:pt x="1054" y="762"/>
                    <a:pt x="671" y="1183"/>
                    <a:pt x="202" y="1489"/>
                  </a:cubicBezTo>
                  <a:cubicBezTo>
                    <a:pt x="78" y="1575"/>
                    <a:pt x="1" y="1719"/>
                    <a:pt x="1" y="1872"/>
                  </a:cubicBezTo>
                  <a:lnTo>
                    <a:pt x="1" y="2006"/>
                  </a:lnTo>
                  <a:cubicBezTo>
                    <a:pt x="1" y="3269"/>
                    <a:pt x="958" y="4370"/>
                    <a:pt x="2212" y="4456"/>
                  </a:cubicBezTo>
                  <a:cubicBezTo>
                    <a:pt x="2263" y="4459"/>
                    <a:pt x="2314" y="4461"/>
                    <a:pt x="2364" y="4461"/>
                  </a:cubicBezTo>
                  <a:cubicBezTo>
                    <a:pt x="3665" y="4461"/>
                    <a:pt x="4739" y="3410"/>
                    <a:pt x="4748" y="2092"/>
                  </a:cubicBezTo>
                  <a:lnTo>
                    <a:pt x="4748" y="1671"/>
                  </a:lnTo>
                  <a:cubicBezTo>
                    <a:pt x="4748" y="1470"/>
                    <a:pt x="4652" y="1279"/>
                    <a:pt x="4509" y="1145"/>
                  </a:cubicBezTo>
                  <a:cubicBezTo>
                    <a:pt x="4126" y="810"/>
                    <a:pt x="3274" y="226"/>
                    <a:pt x="1800" y="6"/>
                  </a:cubicBezTo>
                  <a:cubicBezTo>
                    <a:pt x="1777" y="3"/>
                    <a:pt x="1753" y="1"/>
                    <a:pt x="173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6" name="Google Shape;16736;p68"/>
            <p:cNvSpPr/>
            <p:nvPr/>
          </p:nvSpPr>
          <p:spPr>
            <a:xfrm>
              <a:off x="4928520" y="1632178"/>
              <a:ext cx="121925" cy="116594"/>
            </a:xfrm>
            <a:custGeom>
              <a:rect b="b" l="l" r="r" t="t"/>
              <a:pathLst>
                <a:path extrusionOk="0" h="4440" w="4643">
                  <a:moveTo>
                    <a:pt x="1717" y="1"/>
                  </a:moveTo>
                  <a:cubicBezTo>
                    <a:pt x="1546" y="1"/>
                    <a:pt x="1385" y="101"/>
                    <a:pt x="1303" y="257"/>
                  </a:cubicBezTo>
                  <a:cubicBezTo>
                    <a:pt x="1264" y="343"/>
                    <a:pt x="1216" y="430"/>
                    <a:pt x="1169" y="506"/>
                  </a:cubicBezTo>
                  <a:cubicBezTo>
                    <a:pt x="920" y="899"/>
                    <a:pt x="594" y="1234"/>
                    <a:pt x="212" y="1492"/>
                  </a:cubicBezTo>
                  <a:cubicBezTo>
                    <a:pt x="78" y="1578"/>
                    <a:pt x="1" y="1722"/>
                    <a:pt x="11" y="1875"/>
                  </a:cubicBezTo>
                  <a:lnTo>
                    <a:pt x="11" y="2009"/>
                  </a:lnTo>
                  <a:cubicBezTo>
                    <a:pt x="11" y="3224"/>
                    <a:pt x="891" y="4296"/>
                    <a:pt x="2087" y="4440"/>
                  </a:cubicBezTo>
                  <a:cubicBezTo>
                    <a:pt x="1666" y="3999"/>
                    <a:pt x="1427" y="3416"/>
                    <a:pt x="1427" y="2803"/>
                  </a:cubicBezTo>
                  <a:lnTo>
                    <a:pt x="1427" y="1310"/>
                  </a:lnTo>
                  <a:cubicBezTo>
                    <a:pt x="1427" y="1061"/>
                    <a:pt x="1609" y="860"/>
                    <a:pt x="1858" y="832"/>
                  </a:cubicBezTo>
                  <a:cubicBezTo>
                    <a:pt x="2022" y="817"/>
                    <a:pt x="2187" y="809"/>
                    <a:pt x="2352" y="809"/>
                  </a:cubicBezTo>
                  <a:cubicBezTo>
                    <a:pt x="3138" y="809"/>
                    <a:pt x="3923" y="978"/>
                    <a:pt x="4643" y="1310"/>
                  </a:cubicBezTo>
                  <a:cubicBezTo>
                    <a:pt x="4604" y="1243"/>
                    <a:pt x="4556" y="1186"/>
                    <a:pt x="4509" y="1138"/>
                  </a:cubicBezTo>
                  <a:cubicBezTo>
                    <a:pt x="4126" y="812"/>
                    <a:pt x="3274" y="229"/>
                    <a:pt x="1800" y="9"/>
                  </a:cubicBezTo>
                  <a:cubicBezTo>
                    <a:pt x="1772" y="3"/>
                    <a:pt x="1745" y="1"/>
                    <a:pt x="171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7" name="Google Shape;16737;p68"/>
            <p:cNvSpPr/>
            <p:nvPr/>
          </p:nvSpPr>
          <p:spPr>
            <a:xfrm>
              <a:off x="4885060" y="1802028"/>
              <a:ext cx="43487" cy="59348"/>
            </a:xfrm>
            <a:custGeom>
              <a:rect b="b" l="l" r="r" t="t"/>
              <a:pathLst>
                <a:path extrusionOk="0" h="2260" w="1656">
                  <a:moveTo>
                    <a:pt x="354" y="0"/>
                  </a:moveTo>
                  <a:cubicBezTo>
                    <a:pt x="125" y="182"/>
                    <a:pt x="0" y="450"/>
                    <a:pt x="0" y="737"/>
                  </a:cubicBezTo>
                  <a:lnTo>
                    <a:pt x="0" y="2020"/>
                  </a:lnTo>
                  <a:cubicBezTo>
                    <a:pt x="0" y="2144"/>
                    <a:pt x="106" y="2259"/>
                    <a:pt x="240" y="2259"/>
                  </a:cubicBezTo>
                  <a:lnTo>
                    <a:pt x="1656" y="2259"/>
                  </a:lnTo>
                  <a:lnTo>
                    <a:pt x="1656" y="1599"/>
                  </a:lnTo>
                  <a:cubicBezTo>
                    <a:pt x="1656" y="1417"/>
                    <a:pt x="1579" y="1235"/>
                    <a:pt x="1445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8" name="Google Shape;16738;p68"/>
            <p:cNvSpPr/>
            <p:nvPr/>
          </p:nvSpPr>
          <p:spPr>
            <a:xfrm>
              <a:off x="5053177" y="1802028"/>
              <a:ext cx="43775" cy="59348"/>
            </a:xfrm>
            <a:custGeom>
              <a:rect b="b" l="l" r="r" t="t"/>
              <a:pathLst>
                <a:path extrusionOk="0" h="2260" w="1667">
                  <a:moveTo>
                    <a:pt x="1312" y="0"/>
                  </a:moveTo>
                  <a:lnTo>
                    <a:pt x="211" y="1101"/>
                  </a:lnTo>
                  <a:cubicBezTo>
                    <a:pt x="77" y="1235"/>
                    <a:pt x="1" y="1417"/>
                    <a:pt x="1" y="1599"/>
                  </a:cubicBezTo>
                  <a:lnTo>
                    <a:pt x="1" y="2259"/>
                  </a:lnTo>
                  <a:lnTo>
                    <a:pt x="1427" y="2259"/>
                  </a:lnTo>
                  <a:cubicBezTo>
                    <a:pt x="1561" y="2259"/>
                    <a:pt x="1666" y="2144"/>
                    <a:pt x="1666" y="2020"/>
                  </a:cubicBezTo>
                  <a:lnTo>
                    <a:pt x="1666" y="737"/>
                  </a:lnTo>
                  <a:cubicBezTo>
                    <a:pt x="1666" y="450"/>
                    <a:pt x="1532" y="182"/>
                    <a:pt x="1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9" name="Google Shape;16739;p68"/>
            <p:cNvSpPr/>
            <p:nvPr/>
          </p:nvSpPr>
          <p:spPr>
            <a:xfrm>
              <a:off x="5096663" y="1537642"/>
              <a:ext cx="174183" cy="181982"/>
            </a:xfrm>
            <a:custGeom>
              <a:rect b="b" l="l" r="r" t="t"/>
              <a:pathLst>
                <a:path extrusionOk="0" h="6930" w="6633">
                  <a:moveTo>
                    <a:pt x="709" y="1"/>
                  </a:moveTo>
                  <a:cubicBezTo>
                    <a:pt x="316" y="1"/>
                    <a:pt x="0" y="316"/>
                    <a:pt x="0" y="709"/>
                  </a:cubicBezTo>
                  <a:lnTo>
                    <a:pt x="0" y="4499"/>
                  </a:lnTo>
                  <a:cubicBezTo>
                    <a:pt x="0" y="4891"/>
                    <a:pt x="316" y="5207"/>
                    <a:pt x="709" y="5207"/>
                  </a:cubicBezTo>
                  <a:lnTo>
                    <a:pt x="1426" y="5207"/>
                  </a:lnTo>
                  <a:lnTo>
                    <a:pt x="1025" y="6786"/>
                  </a:lnTo>
                  <a:cubicBezTo>
                    <a:pt x="1017" y="6866"/>
                    <a:pt x="1082" y="6930"/>
                    <a:pt x="1152" y="6930"/>
                  </a:cubicBezTo>
                  <a:cubicBezTo>
                    <a:pt x="1174" y="6930"/>
                    <a:pt x="1196" y="6924"/>
                    <a:pt x="1216" y="6910"/>
                  </a:cubicBezTo>
                  <a:lnTo>
                    <a:pt x="3561" y="5207"/>
                  </a:lnTo>
                  <a:lnTo>
                    <a:pt x="5925" y="5207"/>
                  </a:lnTo>
                  <a:cubicBezTo>
                    <a:pt x="6317" y="5207"/>
                    <a:pt x="6633" y="4891"/>
                    <a:pt x="6633" y="4499"/>
                  </a:cubicBezTo>
                  <a:lnTo>
                    <a:pt x="6633" y="709"/>
                  </a:lnTo>
                  <a:cubicBezTo>
                    <a:pt x="6633" y="316"/>
                    <a:pt x="6317" y="1"/>
                    <a:pt x="59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0" name="Google Shape;16740;p68"/>
            <p:cNvSpPr/>
            <p:nvPr/>
          </p:nvSpPr>
          <p:spPr>
            <a:xfrm>
              <a:off x="5121531" y="1537380"/>
              <a:ext cx="136499" cy="93407"/>
            </a:xfrm>
            <a:custGeom>
              <a:rect b="b" l="l" r="r" t="t"/>
              <a:pathLst>
                <a:path extrusionOk="0" h="3557" w="5198">
                  <a:moveTo>
                    <a:pt x="326" y="1"/>
                  </a:moveTo>
                  <a:cubicBezTo>
                    <a:pt x="116" y="365"/>
                    <a:pt x="1" y="776"/>
                    <a:pt x="1" y="1188"/>
                  </a:cubicBezTo>
                  <a:cubicBezTo>
                    <a:pt x="9" y="2532"/>
                    <a:pt x="1105" y="3557"/>
                    <a:pt x="2370" y="3557"/>
                  </a:cubicBezTo>
                  <a:cubicBezTo>
                    <a:pt x="2572" y="3557"/>
                    <a:pt x="2779" y="3530"/>
                    <a:pt x="2987" y="3475"/>
                  </a:cubicBezTo>
                  <a:cubicBezTo>
                    <a:pt x="4489" y="3073"/>
                    <a:pt x="5198" y="1350"/>
                    <a:pt x="443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1" name="Google Shape;16741;p68"/>
            <p:cNvSpPr/>
            <p:nvPr/>
          </p:nvSpPr>
          <p:spPr>
            <a:xfrm>
              <a:off x="5177596" y="1630681"/>
              <a:ext cx="12579" cy="25105"/>
            </a:xfrm>
            <a:custGeom>
              <a:rect b="b" l="l" r="r" t="t"/>
              <a:pathLst>
                <a:path extrusionOk="0" h="956" w="479">
                  <a:moveTo>
                    <a:pt x="239" y="1"/>
                  </a:moveTo>
                  <a:cubicBezTo>
                    <a:pt x="120" y="1"/>
                    <a:pt x="0" y="80"/>
                    <a:pt x="0" y="238"/>
                  </a:cubicBezTo>
                  <a:lnTo>
                    <a:pt x="0" y="716"/>
                  </a:lnTo>
                  <a:cubicBezTo>
                    <a:pt x="0" y="850"/>
                    <a:pt x="105" y="956"/>
                    <a:pt x="239" y="956"/>
                  </a:cubicBezTo>
                  <a:cubicBezTo>
                    <a:pt x="373" y="956"/>
                    <a:pt x="479" y="850"/>
                    <a:pt x="479" y="716"/>
                  </a:cubicBezTo>
                  <a:lnTo>
                    <a:pt x="479" y="238"/>
                  </a:lnTo>
                  <a:cubicBezTo>
                    <a:pt x="479" y="80"/>
                    <a:pt x="359" y="1"/>
                    <a:pt x="23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2" name="Google Shape;16742;p68"/>
            <p:cNvSpPr/>
            <p:nvPr/>
          </p:nvSpPr>
          <p:spPr>
            <a:xfrm>
              <a:off x="5134110" y="1518788"/>
              <a:ext cx="99552" cy="99552"/>
            </a:xfrm>
            <a:custGeom>
              <a:rect b="b" l="l" r="r" t="t"/>
              <a:pathLst>
                <a:path extrusionOk="0" h="3791" w="3791">
                  <a:moveTo>
                    <a:pt x="1895" y="1"/>
                  </a:moveTo>
                  <a:cubicBezTo>
                    <a:pt x="843" y="1"/>
                    <a:pt x="0" y="853"/>
                    <a:pt x="0" y="1896"/>
                  </a:cubicBezTo>
                  <a:cubicBezTo>
                    <a:pt x="0" y="2948"/>
                    <a:pt x="843" y="3791"/>
                    <a:pt x="1895" y="3791"/>
                  </a:cubicBezTo>
                  <a:cubicBezTo>
                    <a:pt x="2939" y="3791"/>
                    <a:pt x="3790" y="2948"/>
                    <a:pt x="3790" y="1896"/>
                  </a:cubicBezTo>
                  <a:cubicBezTo>
                    <a:pt x="3790" y="853"/>
                    <a:pt x="2939" y="1"/>
                    <a:pt x="189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3" name="Google Shape;16743;p68"/>
            <p:cNvSpPr/>
            <p:nvPr/>
          </p:nvSpPr>
          <p:spPr>
            <a:xfrm>
              <a:off x="5146426" y="1531366"/>
              <a:ext cx="74657" cy="74657"/>
            </a:xfrm>
            <a:custGeom>
              <a:rect b="b" l="l" r="r" t="t"/>
              <a:pathLst>
                <a:path extrusionOk="0" h="2843" w="2843">
                  <a:moveTo>
                    <a:pt x="1426" y="0"/>
                  </a:moveTo>
                  <a:cubicBezTo>
                    <a:pt x="642" y="0"/>
                    <a:pt x="0" y="632"/>
                    <a:pt x="0" y="1417"/>
                  </a:cubicBezTo>
                  <a:cubicBezTo>
                    <a:pt x="0" y="2201"/>
                    <a:pt x="642" y="2843"/>
                    <a:pt x="1426" y="2843"/>
                  </a:cubicBezTo>
                  <a:cubicBezTo>
                    <a:pt x="2211" y="2843"/>
                    <a:pt x="2843" y="2201"/>
                    <a:pt x="2843" y="1417"/>
                  </a:cubicBezTo>
                  <a:cubicBezTo>
                    <a:pt x="2843" y="632"/>
                    <a:pt x="2211" y="0"/>
                    <a:pt x="1426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4" name="Google Shape;16744;p68"/>
            <p:cNvSpPr/>
            <p:nvPr/>
          </p:nvSpPr>
          <p:spPr>
            <a:xfrm>
              <a:off x="5158558" y="1562379"/>
              <a:ext cx="50708" cy="55960"/>
            </a:xfrm>
            <a:custGeom>
              <a:rect b="b" l="l" r="r" t="t"/>
              <a:pathLst>
                <a:path extrusionOk="0" h="2131" w="1931">
                  <a:moveTo>
                    <a:pt x="1672" y="0"/>
                  </a:moveTo>
                  <a:cubicBezTo>
                    <a:pt x="1565" y="0"/>
                    <a:pt x="1468" y="80"/>
                    <a:pt x="1443" y="188"/>
                  </a:cubicBezTo>
                  <a:lnTo>
                    <a:pt x="1424" y="236"/>
                  </a:lnTo>
                  <a:lnTo>
                    <a:pt x="486" y="236"/>
                  </a:lnTo>
                  <a:lnTo>
                    <a:pt x="476" y="188"/>
                  </a:lnTo>
                  <a:cubicBezTo>
                    <a:pt x="437" y="81"/>
                    <a:pt x="347" y="33"/>
                    <a:pt x="257" y="33"/>
                  </a:cubicBezTo>
                  <a:cubicBezTo>
                    <a:pt x="128" y="33"/>
                    <a:pt x="0" y="130"/>
                    <a:pt x="17" y="293"/>
                  </a:cubicBezTo>
                  <a:lnTo>
                    <a:pt x="409" y="2054"/>
                  </a:lnTo>
                  <a:cubicBezTo>
                    <a:pt x="572" y="2102"/>
                    <a:pt x="744" y="2121"/>
                    <a:pt x="917" y="2131"/>
                  </a:cubicBezTo>
                  <a:lnTo>
                    <a:pt x="601" y="705"/>
                  </a:lnTo>
                  <a:lnTo>
                    <a:pt x="1328" y="705"/>
                  </a:lnTo>
                  <a:lnTo>
                    <a:pt x="1012" y="2131"/>
                  </a:lnTo>
                  <a:cubicBezTo>
                    <a:pt x="1185" y="2121"/>
                    <a:pt x="1347" y="2102"/>
                    <a:pt x="1510" y="2054"/>
                  </a:cubicBezTo>
                  <a:lnTo>
                    <a:pt x="1902" y="284"/>
                  </a:lnTo>
                  <a:cubicBezTo>
                    <a:pt x="1931" y="159"/>
                    <a:pt x="1845" y="35"/>
                    <a:pt x="1720" y="6"/>
                  </a:cubicBezTo>
                  <a:cubicBezTo>
                    <a:pt x="1704" y="2"/>
                    <a:pt x="1688" y="0"/>
                    <a:pt x="1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5" name="Google Shape;16745;p68"/>
            <p:cNvSpPr/>
            <p:nvPr/>
          </p:nvSpPr>
          <p:spPr>
            <a:xfrm>
              <a:off x="5165281" y="1614794"/>
              <a:ext cx="37473" cy="28676"/>
            </a:xfrm>
            <a:custGeom>
              <a:rect b="b" l="l" r="r" t="t"/>
              <a:pathLst>
                <a:path extrusionOk="0" h="1092" w="1427">
                  <a:moveTo>
                    <a:pt x="0" y="1"/>
                  </a:moveTo>
                  <a:lnTo>
                    <a:pt x="0" y="852"/>
                  </a:lnTo>
                  <a:cubicBezTo>
                    <a:pt x="0" y="986"/>
                    <a:pt x="105" y="1092"/>
                    <a:pt x="239" y="1092"/>
                  </a:cubicBezTo>
                  <a:lnTo>
                    <a:pt x="1187" y="1092"/>
                  </a:lnTo>
                  <a:cubicBezTo>
                    <a:pt x="1311" y="1092"/>
                    <a:pt x="1426" y="986"/>
                    <a:pt x="1426" y="852"/>
                  </a:cubicBezTo>
                  <a:lnTo>
                    <a:pt x="142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6" name="Google Shape;16746;p68"/>
            <p:cNvSpPr/>
            <p:nvPr/>
          </p:nvSpPr>
          <p:spPr>
            <a:xfrm>
              <a:off x="5165018" y="1614794"/>
              <a:ext cx="18881" cy="28676"/>
            </a:xfrm>
            <a:custGeom>
              <a:rect b="b" l="l" r="r" t="t"/>
              <a:pathLst>
                <a:path extrusionOk="0" h="1092" w="719">
                  <a:moveTo>
                    <a:pt x="1" y="1"/>
                  </a:moveTo>
                  <a:lnTo>
                    <a:pt x="1" y="852"/>
                  </a:lnTo>
                  <a:cubicBezTo>
                    <a:pt x="1" y="986"/>
                    <a:pt x="106" y="1092"/>
                    <a:pt x="240" y="1092"/>
                  </a:cubicBezTo>
                  <a:lnTo>
                    <a:pt x="718" y="1092"/>
                  </a:lnTo>
                  <a:cubicBezTo>
                    <a:pt x="584" y="1092"/>
                    <a:pt x="479" y="986"/>
                    <a:pt x="479" y="85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47" name="Google Shape;16747;p68"/>
          <p:cNvGrpSpPr/>
          <p:nvPr/>
        </p:nvGrpSpPr>
        <p:grpSpPr>
          <a:xfrm>
            <a:off x="5394478" y="1514533"/>
            <a:ext cx="249076" cy="351096"/>
            <a:chOff x="5394478" y="1514533"/>
            <a:chExt cx="249076" cy="351096"/>
          </a:xfrm>
        </p:grpSpPr>
        <p:sp>
          <p:nvSpPr>
            <p:cNvPr id="16748" name="Google Shape;16748;p68"/>
            <p:cNvSpPr/>
            <p:nvPr/>
          </p:nvSpPr>
          <p:spPr>
            <a:xfrm>
              <a:off x="5394478" y="1537143"/>
              <a:ext cx="249076" cy="328486"/>
            </a:xfrm>
            <a:custGeom>
              <a:rect b="b" l="l" r="r" t="t"/>
              <a:pathLst>
                <a:path extrusionOk="0" h="12509" w="9485">
                  <a:moveTo>
                    <a:pt x="651" y="0"/>
                  </a:moveTo>
                  <a:cubicBezTo>
                    <a:pt x="287" y="0"/>
                    <a:pt x="0" y="288"/>
                    <a:pt x="0" y="651"/>
                  </a:cubicBezTo>
                  <a:lnTo>
                    <a:pt x="0" y="11868"/>
                  </a:lnTo>
                  <a:cubicBezTo>
                    <a:pt x="0" y="12222"/>
                    <a:pt x="287" y="12509"/>
                    <a:pt x="651" y="12509"/>
                  </a:cubicBezTo>
                  <a:lnTo>
                    <a:pt x="8843" y="12509"/>
                  </a:lnTo>
                  <a:cubicBezTo>
                    <a:pt x="9197" y="12509"/>
                    <a:pt x="9484" y="12222"/>
                    <a:pt x="9484" y="11868"/>
                  </a:cubicBezTo>
                  <a:lnTo>
                    <a:pt x="9484" y="642"/>
                  </a:lnTo>
                  <a:cubicBezTo>
                    <a:pt x="9484" y="288"/>
                    <a:pt x="9197" y="0"/>
                    <a:pt x="8843" y="0"/>
                  </a:cubicBezTo>
                  <a:lnTo>
                    <a:pt x="5398" y="0"/>
                  </a:lnTo>
                  <a:cubicBezTo>
                    <a:pt x="5398" y="354"/>
                    <a:pt x="5101" y="642"/>
                    <a:pt x="4747" y="642"/>
                  </a:cubicBezTo>
                  <a:cubicBezTo>
                    <a:pt x="4393" y="642"/>
                    <a:pt x="4096" y="354"/>
                    <a:pt x="40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9" name="Google Shape;16749;p68"/>
            <p:cNvSpPr/>
            <p:nvPr/>
          </p:nvSpPr>
          <p:spPr>
            <a:xfrm>
              <a:off x="5405770" y="1537143"/>
              <a:ext cx="226729" cy="305876"/>
            </a:xfrm>
            <a:custGeom>
              <a:rect b="b" l="l" r="r" t="t"/>
              <a:pathLst>
                <a:path extrusionOk="0" h="11648" w="8634">
                  <a:moveTo>
                    <a:pt x="1944" y="0"/>
                  </a:moveTo>
                  <a:lnTo>
                    <a:pt x="1944" y="211"/>
                  </a:lnTo>
                  <a:cubicBezTo>
                    <a:pt x="1944" y="335"/>
                    <a:pt x="1848" y="431"/>
                    <a:pt x="1733" y="431"/>
                  </a:cubicBezTo>
                  <a:lnTo>
                    <a:pt x="432" y="431"/>
                  </a:lnTo>
                  <a:cubicBezTo>
                    <a:pt x="192" y="431"/>
                    <a:pt x="1" y="622"/>
                    <a:pt x="1" y="862"/>
                  </a:cubicBezTo>
                  <a:lnTo>
                    <a:pt x="1" y="11217"/>
                  </a:lnTo>
                  <a:cubicBezTo>
                    <a:pt x="1" y="11456"/>
                    <a:pt x="192" y="11647"/>
                    <a:pt x="432" y="11647"/>
                  </a:cubicBezTo>
                  <a:lnTo>
                    <a:pt x="8193" y="11647"/>
                  </a:lnTo>
                  <a:cubicBezTo>
                    <a:pt x="8432" y="11647"/>
                    <a:pt x="8633" y="11456"/>
                    <a:pt x="8633" y="11217"/>
                  </a:cubicBezTo>
                  <a:lnTo>
                    <a:pt x="8633" y="862"/>
                  </a:lnTo>
                  <a:cubicBezTo>
                    <a:pt x="8624" y="622"/>
                    <a:pt x="8432" y="431"/>
                    <a:pt x="8203" y="431"/>
                  </a:cubicBezTo>
                  <a:lnTo>
                    <a:pt x="6901" y="431"/>
                  </a:lnTo>
                  <a:cubicBezTo>
                    <a:pt x="6786" y="431"/>
                    <a:pt x="6691" y="335"/>
                    <a:pt x="6691" y="211"/>
                  </a:cubicBezTo>
                  <a:lnTo>
                    <a:pt x="6691" y="0"/>
                  </a:lnTo>
                  <a:lnTo>
                    <a:pt x="4968" y="0"/>
                  </a:lnTo>
                  <a:cubicBezTo>
                    <a:pt x="4968" y="354"/>
                    <a:pt x="4671" y="651"/>
                    <a:pt x="4317" y="651"/>
                  </a:cubicBezTo>
                  <a:cubicBezTo>
                    <a:pt x="3963" y="651"/>
                    <a:pt x="3666" y="354"/>
                    <a:pt x="366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0" name="Google Shape;16750;p68"/>
            <p:cNvSpPr/>
            <p:nvPr/>
          </p:nvSpPr>
          <p:spPr>
            <a:xfrm>
              <a:off x="5417088" y="1559753"/>
              <a:ext cx="203856" cy="271949"/>
            </a:xfrm>
            <a:custGeom>
              <a:rect b="b" l="l" r="r" t="t"/>
              <a:pathLst>
                <a:path extrusionOk="0" h="10356" w="7763">
                  <a:moveTo>
                    <a:pt x="211" y="1"/>
                  </a:moveTo>
                  <a:cubicBezTo>
                    <a:pt x="96" y="1"/>
                    <a:pt x="1" y="96"/>
                    <a:pt x="1" y="221"/>
                  </a:cubicBezTo>
                  <a:lnTo>
                    <a:pt x="1" y="10136"/>
                  </a:lnTo>
                  <a:cubicBezTo>
                    <a:pt x="1" y="10250"/>
                    <a:pt x="96" y="10356"/>
                    <a:pt x="211" y="10356"/>
                  </a:cubicBezTo>
                  <a:lnTo>
                    <a:pt x="7552" y="10356"/>
                  </a:lnTo>
                  <a:cubicBezTo>
                    <a:pt x="7666" y="10346"/>
                    <a:pt x="7762" y="10250"/>
                    <a:pt x="7762" y="10136"/>
                  </a:cubicBezTo>
                  <a:lnTo>
                    <a:pt x="7762" y="221"/>
                  </a:lnTo>
                  <a:cubicBezTo>
                    <a:pt x="7762" y="96"/>
                    <a:pt x="7666" y="1"/>
                    <a:pt x="7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1" name="Google Shape;16751;p68"/>
            <p:cNvSpPr/>
            <p:nvPr/>
          </p:nvSpPr>
          <p:spPr>
            <a:xfrm>
              <a:off x="5468111" y="1514533"/>
              <a:ext cx="101810" cy="50787"/>
            </a:xfrm>
            <a:custGeom>
              <a:rect b="b" l="l" r="r" t="t"/>
              <a:pathLst>
                <a:path extrusionOk="0" h="1934" w="3877">
                  <a:moveTo>
                    <a:pt x="1938" y="538"/>
                  </a:moveTo>
                  <a:cubicBezTo>
                    <a:pt x="2106" y="538"/>
                    <a:pt x="2269" y="667"/>
                    <a:pt x="2269" y="861"/>
                  </a:cubicBezTo>
                  <a:cubicBezTo>
                    <a:pt x="2269" y="1043"/>
                    <a:pt x="2115" y="1187"/>
                    <a:pt x="1943" y="1187"/>
                  </a:cubicBezTo>
                  <a:cubicBezTo>
                    <a:pt x="1656" y="1187"/>
                    <a:pt x="1513" y="833"/>
                    <a:pt x="1713" y="632"/>
                  </a:cubicBezTo>
                  <a:cubicBezTo>
                    <a:pt x="1778" y="567"/>
                    <a:pt x="1859" y="538"/>
                    <a:pt x="1938" y="538"/>
                  </a:cubicBezTo>
                  <a:close/>
                  <a:moveTo>
                    <a:pt x="1938" y="0"/>
                  </a:moveTo>
                  <a:cubicBezTo>
                    <a:pt x="1649" y="0"/>
                    <a:pt x="1359" y="144"/>
                    <a:pt x="1197" y="431"/>
                  </a:cubicBezTo>
                  <a:lnTo>
                    <a:pt x="431" y="431"/>
                  </a:lnTo>
                  <a:cubicBezTo>
                    <a:pt x="192" y="431"/>
                    <a:pt x="0" y="622"/>
                    <a:pt x="0" y="861"/>
                  </a:cubicBezTo>
                  <a:lnTo>
                    <a:pt x="0" y="1723"/>
                  </a:lnTo>
                  <a:cubicBezTo>
                    <a:pt x="0" y="1838"/>
                    <a:pt x="96" y="1933"/>
                    <a:pt x="211" y="1933"/>
                  </a:cubicBezTo>
                  <a:lnTo>
                    <a:pt x="3666" y="1933"/>
                  </a:lnTo>
                  <a:cubicBezTo>
                    <a:pt x="3781" y="1933"/>
                    <a:pt x="3876" y="1838"/>
                    <a:pt x="3876" y="1723"/>
                  </a:cubicBezTo>
                  <a:lnTo>
                    <a:pt x="3876" y="861"/>
                  </a:lnTo>
                  <a:cubicBezTo>
                    <a:pt x="3876" y="622"/>
                    <a:pt x="3685" y="431"/>
                    <a:pt x="3455" y="431"/>
                  </a:cubicBezTo>
                  <a:lnTo>
                    <a:pt x="2680" y="431"/>
                  </a:lnTo>
                  <a:cubicBezTo>
                    <a:pt x="2517" y="144"/>
                    <a:pt x="2228" y="0"/>
                    <a:pt x="19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2" name="Google Shape;16752;p68"/>
            <p:cNvSpPr/>
            <p:nvPr/>
          </p:nvSpPr>
          <p:spPr>
            <a:xfrm>
              <a:off x="5448258" y="1670098"/>
              <a:ext cx="28413" cy="28413"/>
            </a:xfrm>
            <a:custGeom>
              <a:rect b="b" l="l" r="r" t="t"/>
              <a:pathLst>
                <a:path extrusionOk="0" h="1082" w="1082">
                  <a:moveTo>
                    <a:pt x="546" y="0"/>
                  </a:moveTo>
                  <a:cubicBezTo>
                    <a:pt x="240" y="0"/>
                    <a:pt x="0" y="249"/>
                    <a:pt x="0" y="546"/>
                  </a:cubicBezTo>
                  <a:cubicBezTo>
                    <a:pt x="0" y="842"/>
                    <a:pt x="240" y="1082"/>
                    <a:pt x="546" y="1082"/>
                  </a:cubicBezTo>
                  <a:cubicBezTo>
                    <a:pt x="843" y="1082"/>
                    <a:pt x="1082" y="842"/>
                    <a:pt x="1082" y="546"/>
                  </a:cubicBezTo>
                  <a:cubicBezTo>
                    <a:pt x="1082" y="249"/>
                    <a:pt x="843" y="0"/>
                    <a:pt x="546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3" name="Google Shape;16753;p68"/>
            <p:cNvSpPr/>
            <p:nvPr/>
          </p:nvSpPr>
          <p:spPr>
            <a:xfrm>
              <a:off x="5448258" y="1721095"/>
              <a:ext cx="28413" cy="28440"/>
            </a:xfrm>
            <a:custGeom>
              <a:rect b="b" l="l" r="r" t="t"/>
              <a:pathLst>
                <a:path extrusionOk="0" h="1083" w="1082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43"/>
                    <a:pt x="240" y="1082"/>
                    <a:pt x="546" y="1082"/>
                  </a:cubicBezTo>
                  <a:cubicBezTo>
                    <a:pt x="843" y="1082"/>
                    <a:pt x="1082" y="84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4" name="Google Shape;16754;p68"/>
            <p:cNvSpPr/>
            <p:nvPr/>
          </p:nvSpPr>
          <p:spPr>
            <a:xfrm>
              <a:off x="5448258" y="1772118"/>
              <a:ext cx="28413" cy="28440"/>
            </a:xfrm>
            <a:custGeom>
              <a:rect b="b" l="l" r="r" t="t"/>
              <a:pathLst>
                <a:path extrusionOk="0" h="1083" w="1082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33"/>
                    <a:pt x="240" y="1082"/>
                    <a:pt x="546" y="1082"/>
                  </a:cubicBezTo>
                  <a:cubicBezTo>
                    <a:pt x="843" y="1082"/>
                    <a:pt x="1082" y="83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5" name="Google Shape;16755;p68"/>
            <p:cNvSpPr/>
            <p:nvPr/>
          </p:nvSpPr>
          <p:spPr>
            <a:xfrm>
              <a:off x="5488961" y="1667314"/>
              <a:ext cx="66123" cy="11344"/>
            </a:xfrm>
            <a:custGeom>
              <a:rect b="b" l="l" r="r" t="t"/>
              <a:pathLst>
                <a:path extrusionOk="0" h="432" w="2518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6" name="Google Shape;16756;p68"/>
            <p:cNvSpPr/>
            <p:nvPr/>
          </p:nvSpPr>
          <p:spPr>
            <a:xfrm>
              <a:off x="5488725" y="1689950"/>
              <a:ext cx="105828" cy="11318"/>
            </a:xfrm>
            <a:custGeom>
              <a:rect b="b" l="l" r="r" t="t"/>
              <a:pathLst>
                <a:path extrusionOk="0" h="431" w="4030">
                  <a:moveTo>
                    <a:pt x="297" y="0"/>
                  </a:moveTo>
                  <a:cubicBezTo>
                    <a:pt x="0" y="0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0"/>
                    <a:pt x="37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7" name="Google Shape;16757;p68"/>
            <p:cNvSpPr/>
            <p:nvPr/>
          </p:nvSpPr>
          <p:spPr>
            <a:xfrm>
              <a:off x="5488961" y="1718337"/>
              <a:ext cx="66123" cy="11344"/>
            </a:xfrm>
            <a:custGeom>
              <a:rect b="b" l="l" r="r" t="t"/>
              <a:pathLst>
                <a:path extrusionOk="0" h="432" w="2518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8" name="Google Shape;16758;p68"/>
            <p:cNvSpPr/>
            <p:nvPr/>
          </p:nvSpPr>
          <p:spPr>
            <a:xfrm>
              <a:off x="5488725" y="1740947"/>
              <a:ext cx="105828" cy="11344"/>
            </a:xfrm>
            <a:custGeom>
              <a:rect b="b" l="l" r="r" t="t"/>
              <a:pathLst>
                <a:path extrusionOk="0" h="432" w="4030">
                  <a:moveTo>
                    <a:pt x="297" y="1"/>
                  </a:moveTo>
                  <a:cubicBezTo>
                    <a:pt x="0" y="1"/>
                    <a:pt x="0" y="432"/>
                    <a:pt x="297" y="432"/>
                  </a:cubicBezTo>
                  <a:lnTo>
                    <a:pt x="3742" y="432"/>
                  </a:lnTo>
                  <a:cubicBezTo>
                    <a:pt x="4029" y="432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9" name="Google Shape;16759;p68"/>
            <p:cNvSpPr/>
            <p:nvPr/>
          </p:nvSpPr>
          <p:spPr>
            <a:xfrm>
              <a:off x="5488961" y="1769360"/>
              <a:ext cx="66123" cy="11318"/>
            </a:xfrm>
            <a:custGeom>
              <a:rect b="b" l="l" r="r" t="t"/>
              <a:pathLst>
                <a:path extrusionOk="0" h="431" w="2518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0"/>
                    <a:pt x="223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0" name="Google Shape;16760;p68"/>
            <p:cNvSpPr/>
            <p:nvPr/>
          </p:nvSpPr>
          <p:spPr>
            <a:xfrm>
              <a:off x="5488725" y="1791970"/>
              <a:ext cx="105828" cy="11344"/>
            </a:xfrm>
            <a:custGeom>
              <a:rect b="b" l="l" r="r" t="t"/>
              <a:pathLst>
                <a:path extrusionOk="0" h="432" w="4030">
                  <a:moveTo>
                    <a:pt x="297" y="1"/>
                  </a:moveTo>
                  <a:cubicBezTo>
                    <a:pt x="0" y="1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1" name="Google Shape;16761;p68"/>
            <p:cNvSpPr/>
            <p:nvPr/>
          </p:nvSpPr>
          <p:spPr>
            <a:xfrm>
              <a:off x="5488961" y="1582389"/>
              <a:ext cx="100051" cy="11318"/>
            </a:xfrm>
            <a:custGeom>
              <a:rect b="b" l="l" r="r" t="t"/>
              <a:pathLst>
                <a:path extrusionOk="0" h="431" w="381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3523" y="431"/>
                  </a:lnTo>
                  <a:cubicBezTo>
                    <a:pt x="3810" y="431"/>
                    <a:pt x="3810" y="0"/>
                    <a:pt x="35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2" name="Google Shape;16762;p68"/>
            <p:cNvSpPr/>
            <p:nvPr/>
          </p:nvSpPr>
          <p:spPr>
            <a:xfrm>
              <a:off x="5443479" y="1633386"/>
              <a:ext cx="151074" cy="11344"/>
            </a:xfrm>
            <a:custGeom>
              <a:rect b="b" l="l" r="r" t="t"/>
              <a:pathLst>
                <a:path extrusionOk="0" h="432" w="5753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5465" y="431"/>
                  </a:lnTo>
                  <a:cubicBezTo>
                    <a:pt x="5752" y="431"/>
                    <a:pt x="5752" y="1"/>
                    <a:pt x="546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3" name="Google Shape;16763;p68"/>
            <p:cNvSpPr/>
            <p:nvPr/>
          </p:nvSpPr>
          <p:spPr>
            <a:xfrm>
              <a:off x="5488961" y="1604999"/>
              <a:ext cx="26418" cy="11344"/>
            </a:xfrm>
            <a:custGeom>
              <a:rect b="b" l="l" r="r" t="t"/>
              <a:pathLst>
                <a:path extrusionOk="0" h="432" w="1006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719" y="431"/>
                  </a:lnTo>
                  <a:cubicBezTo>
                    <a:pt x="1006" y="431"/>
                    <a:pt x="1006" y="0"/>
                    <a:pt x="719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4" name="Google Shape;16764;p68"/>
            <p:cNvSpPr/>
            <p:nvPr/>
          </p:nvSpPr>
          <p:spPr>
            <a:xfrm>
              <a:off x="5522889" y="1604999"/>
              <a:ext cx="37736" cy="11344"/>
            </a:xfrm>
            <a:custGeom>
              <a:rect b="b" l="l" r="r" t="t"/>
              <a:pathLst>
                <a:path extrusionOk="0" h="432" w="143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1149" y="431"/>
                  </a:lnTo>
                  <a:cubicBezTo>
                    <a:pt x="1436" y="431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5" name="Google Shape;16765;p68"/>
            <p:cNvSpPr/>
            <p:nvPr/>
          </p:nvSpPr>
          <p:spPr>
            <a:xfrm>
              <a:off x="5445501" y="1582389"/>
              <a:ext cx="34191" cy="33954"/>
            </a:xfrm>
            <a:custGeom>
              <a:rect b="b" l="l" r="r" t="t"/>
              <a:pathLst>
                <a:path extrusionOk="0" h="1293" w="1302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081"/>
                  </a:lnTo>
                  <a:cubicBezTo>
                    <a:pt x="0" y="1196"/>
                    <a:pt x="96" y="1292"/>
                    <a:pt x="220" y="1292"/>
                  </a:cubicBezTo>
                  <a:lnTo>
                    <a:pt x="1082" y="1292"/>
                  </a:lnTo>
                  <a:cubicBezTo>
                    <a:pt x="1196" y="1292"/>
                    <a:pt x="1302" y="1196"/>
                    <a:pt x="1302" y="1081"/>
                  </a:cubicBezTo>
                  <a:lnTo>
                    <a:pt x="1302" y="220"/>
                  </a:lnTo>
                  <a:cubicBezTo>
                    <a:pt x="1302" y="96"/>
                    <a:pt x="1196" y="0"/>
                    <a:pt x="10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6" name="Google Shape;16766;p68"/>
            <p:cNvSpPr/>
            <p:nvPr/>
          </p:nvSpPr>
          <p:spPr>
            <a:xfrm>
              <a:off x="5468347" y="1553976"/>
              <a:ext cx="101810" cy="11581"/>
            </a:xfrm>
            <a:custGeom>
              <a:rect b="b" l="l" r="r" t="t"/>
              <a:pathLst>
                <a:path extrusionOk="0" h="441" w="3877">
                  <a:moveTo>
                    <a:pt x="212" y="1"/>
                  </a:moveTo>
                  <a:cubicBezTo>
                    <a:pt x="97" y="1"/>
                    <a:pt x="1" y="106"/>
                    <a:pt x="1" y="221"/>
                  </a:cubicBezTo>
                  <a:cubicBezTo>
                    <a:pt x="1" y="336"/>
                    <a:pt x="97" y="441"/>
                    <a:pt x="212" y="441"/>
                  </a:cubicBezTo>
                  <a:lnTo>
                    <a:pt x="3657" y="441"/>
                  </a:lnTo>
                  <a:cubicBezTo>
                    <a:pt x="3781" y="441"/>
                    <a:pt x="3877" y="345"/>
                    <a:pt x="3877" y="221"/>
                  </a:cubicBezTo>
                  <a:cubicBezTo>
                    <a:pt x="3877" y="106"/>
                    <a:pt x="3781" y="10"/>
                    <a:pt x="36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7" name="Google Shape;16767;p68"/>
            <p:cNvSpPr/>
            <p:nvPr/>
          </p:nvSpPr>
          <p:spPr>
            <a:xfrm>
              <a:off x="5454036" y="1590924"/>
              <a:ext cx="16859" cy="16859"/>
            </a:xfrm>
            <a:custGeom>
              <a:rect b="b" l="l" r="r" t="t"/>
              <a:pathLst>
                <a:path extrusionOk="0" h="642" w="642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498"/>
                    <a:pt x="144" y="642"/>
                    <a:pt x="326" y="642"/>
                  </a:cubicBezTo>
                  <a:cubicBezTo>
                    <a:pt x="498" y="642"/>
                    <a:pt x="642" y="498"/>
                    <a:pt x="642" y="326"/>
                  </a:cubicBezTo>
                  <a:cubicBezTo>
                    <a:pt x="642" y="144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68" name="Google Shape;16768;p68"/>
          <p:cNvGrpSpPr/>
          <p:nvPr/>
        </p:nvGrpSpPr>
        <p:grpSpPr>
          <a:xfrm>
            <a:off x="5782259" y="1512012"/>
            <a:ext cx="356138" cy="356138"/>
            <a:chOff x="5782259" y="1512012"/>
            <a:chExt cx="356138" cy="356138"/>
          </a:xfrm>
        </p:grpSpPr>
        <p:sp>
          <p:nvSpPr>
            <p:cNvPr id="16769" name="Google Shape;16769;p68"/>
            <p:cNvSpPr/>
            <p:nvPr/>
          </p:nvSpPr>
          <p:spPr>
            <a:xfrm>
              <a:off x="5902635" y="1701505"/>
              <a:ext cx="114888" cy="97792"/>
            </a:xfrm>
            <a:custGeom>
              <a:rect b="b" l="l" r="r" t="t"/>
              <a:pathLst>
                <a:path extrusionOk="0" h="3724" w="4375">
                  <a:moveTo>
                    <a:pt x="1532" y="0"/>
                  </a:moveTo>
                  <a:lnTo>
                    <a:pt x="1532" y="297"/>
                  </a:lnTo>
                  <a:cubicBezTo>
                    <a:pt x="1532" y="383"/>
                    <a:pt x="1484" y="460"/>
                    <a:pt x="1398" y="498"/>
                  </a:cubicBezTo>
                  <a:lnTo>
                    <a:pt x="402" y="929"/>
                  </a:lnTo>
                  <a:cubicBezTo>
                    <a:pt x="163" y="1024"/>
                    <a:pt x="0" y="1264"/>
                    <a:pt x="0" y="1522"/>
                  </a:cubicBezTo>
                  <a:lnTo>
                    <a:pt x="0" y="3723"/>
                  </a:lnTo>
                  <a:lnTo>
                    <a:pt x="4374" y="3723"/>
                  </a:lnTo>
                  <a:lnTo>
                    <a:pt x="4374" y="1532"/>
                  </a:lnTo>
                  <a:cubicBezTo>
                    <a:pt x="4374" y="1264"/>
                    <a:pt x="4221" y="1024"/>
                    <a:pt x="3982" y="929"/>
                  </a:cubicBezTo>
                  <a:lnTo>
                    <a:pt x="2986" y="498"/>
                  </a:lnTo>
                  <a:cubicBezTo>
                    <a:pt x="2900" y="460"/>
                    <a:pt x="2852" y="383"/>
                    <a:pt x="2852" y="297"/>
                  </a:cubicBezTo>
                  <a:lnTo>
                    <a:pt x="285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0" name="Google Shape;16770;p68"/>
            <p:cNvSpPr/>
            <p:nvPr/>
          </p:nvSpPr>
          <p:spPr>
            <a:xfrm>
              <a:off x="5940082" y="1701505"/>
              <a:ext cx="40230" cy="17358"/>
            </a:xfrm>
            <a:custGeom>
              <a:rect b="b" l="l" r="r" t="t"/>
              <a:pathLst>
                <a:path extrusionOk="0" h="661" w="1532">
                  <a:moveTo>
                    <a:pt x="106" y="0"/>
                  </a:moveTo>
                  <a:lnTo>
                    <a:pt x="106" y="297"/>
                  </a:lnTo>
                  <a:cubicBezTo>
                    <a:pt x="106" y="374"/>
                    <a:pt x="67" y="441"/>
                    <a:pt x="0" y="479"/>
                  </a:cubicBezTo>
                  <a:cubicBezTo>
                    <a:pt x="240" y="594"/>
                    <a:pt x="498" y="661"/>
                    <a:pt x="766" y="661"/>
                  </a:cubicBezTo>
                  <a:cubicBezTo>
                    <a:pt x="1034" y="651"/>
                    <a:pt x="1292" y="594"/>
                    <a:pt x="1532" y="479"/>
                  </a:cubicBezTo>
                  <a:cubicBezTo>
                    <a:pt x="1465" y="441"/>
                    <a:pt x="1426" y="374"/>
                    <a:pt x="1426" y="297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1" name="Google Shape;16771;p68"/>
            <p:cNvSpPr/>
            <p:nvPr/>
          </p:nvSpPr>
          <p:spPr>
            <a:xfrm>
              <a:off x="5902635" y="1716079"/>
              <a:ext cx="115124" cy="83218"/>
            </a:xfrm>
            <a:custGeom>
              <a:rect b="b" l="l" r="r" t="t"/>
              <a:pathLst>
                <a:path extrusionOk="0" h="3169" w="4384">
                  <a:moveTo>
                    <a:pt x="1254" y="0"/>
                  </a:moveTo>
                  <a:lnTo>
                    <a:pt x="402" y="374"/>
                  </a:lnTo>
                  <a:cubicBezTo>
                    <a:pt x="163" y="469"/>
                    <a:pt x="10" y="709"/>
                    <a:pt x="0" y="967"/>
                  </a:cubicBezTo>
                  <a:lnTo>
                    <a:pt x="0" y="3168"/>
                  </a:lnTo>
                  <a:lnTo>
                    <a:pt x="4374" y="3168"/>
                  </a:lnTo>
                  <a:lnTo>
                    <a:pt x="4374" y="977"/>
                  </a:lnTo>
                  <a:cubicBezTo>
                    <a:pt x="4384" y="709"/>
                    <a:pt x="4221" y="469"/>
                    <a:pt x="3982" y="374"/>
                  </a:cubicBezTo>
                  <a:lnTo>
                    <a:pt x="3130" y="0"/>
                  </a:lnTo>
                  <a:cubicBezTo>
                    <a:pt x="2919" y="359"/>
                    <a:pt x="2556" y="539"/>
                    <a:pt x="2192" y="539"/>
                  </a:cubicBezTo>
                  <a:cubicBezTo>
                    <a:pt x="1828" y="539"/>
                    <a:pt x="1465" y="359"/>
                    <a:pt x="12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2" name="Google Shape;16772;p68"/>
            <p:cNvSpPr/>
            <p:nvPr/>
          </p:nvSpPr>
          <p:spPr>
            <a:xfrm>
              <a:off x="5919967" y="1621070"/>
              <a:ext cx="28676" cy="63103"/>
            </a:xfrm>
            <a:custGeom>
              <a:rect b="b" l="l" r="r" t="t"/>
              <a:pathLst>
                <a:path extrusionOk="0" h="2403" w="1092">
                  <a:moveTo>
                    <a:pt x="661" y="1"/>
                  </a:moveTo>
                  <a:cubicBezTo>
                    <a:pt x="297" y="1"/>
                    <a:pt x="1" y="288"/>
                    <a:pt x="1" y="652"/>
                  </a:cubicBezTo>
                  <a:lnTo>
                    <a:pt x="1" y="805"/>
                  </a:lnTo>
                  <a:cubicBezTo>
                    <a:pt x="1" y="996"/>
                    <a:pt x="30" y="1178"/>
                    <a:pt x="87" y="1360"/>
                  </a:cubicBezTo>
                  <a:lnTo>
                    <a:pt x="441" y="2403"/>
                  </a:lnTo>
                  <a:lnTo>
                    <a:pt x="1092" y="2403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3" name="Google Shape;16773;p68"/>
            <p:cNvSpPr/>
            <p:nvPr/>
          </p:nvSpPr>
          <p:spPr>
            <a:xfrm>
              <a:off x="5931547" y="1615293"/>
              <a:ext cx="69116" cy="68880"/>
            </a:xfrm>
            <a:custGeom>
              <a:rect b="b" l="l" r="r" t="t"/>
              <a:pathLst>
                <a:path extrusionOk="0" h="2623" w="2632">
                  <a:moveTo>
                    <a:pt x="660" y="1"/>
                  </a:moveTo>
                  <a:cubicBezTo>
                    <a:pt x="297" y="1"/>
                    <a:pt x="0" y="297"/>
                    <a:pt x="0" y="661"/>
                  </a:cubicBezTo>
                  <a:cubicBezTo>
                    <a:pt x="0" y="900"/>
                    <a:pt x="201" y="1092"/>
                    <a:pt x="440" y="1092"/>
                  </a:cubicBezTo>
                  <a:lnTo>
                    <a:pt x="2192" y="2623"/>
                  </a:lnTo>
                  <a:lnTo>
                    <a:pt x="2555" y="1331"/>
                  </a:lnTo>
                  <a:cubicBezTo>
                    <a:pt x="2603" y="1178"/>
                    <a:pt x="2622" y="1015"/>
                    <a:pt x="2632" y="853"/>
                  </a:cubicBezTo>
                  <a:lnTo>
                    <a:pt x="2632" y="441"/>
                  </a:lnTo>
                  <a:cubicBezTo>
                    <a:pt x="2632" y="192"/>
                    <a:pt x="2431" y="1"/>
                    <a:pt x="2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4" name="Google Shape;16774;p68"/>
            <p:cNvSpPr/>
            <p:nvPr/>
          </p:nvSpPr>
          <p:spPr>
            <a:xfrm>
              <a:off x="5925744" y="1644179"/>
              <a:ext cx="68906" cy="63129"/>
            </a:xfrm>
            <a:custGeom>
              <a:rect b="b" l="l" r="r" t="t"/>
              <a:pathLst>
                <a:path extrusionOk="0" h="2404" w="2624">
                  <a:moveTo>
                    <a:pt x="812" y="0"/>
                  </a:moveTo>
                  <a:cubicBezTo>
                    <a:pt x="699" y="0"/>
                    <a:pt x="597" y="47"/>
                    <a:pt x="518" y="126"/>
                  </a:cubicBezTo>
                  <a:lnTo>
                    <a:pt x="125" y="528"/>
                  </a:lnTo>
                  <a:cubicBezTo>
                    <a:pt x="39" y="604"/>
                    <a:pt x="1" y="719"/>
                    <a:pt x="1" y="834"/>
                  </a:cubicBezTo>
                  <a:lnTo>
                    <a:pt x="1" y="1092"/>
                  </a:lnTo>
                  <a:cubicBezTo>
                    <a:pt x="1" y="1810"/>
                    <a:pt x="585" y="2403"/>
                    <a:pt x="1312" y="2403"/>
                  </a:cubicBezTo>
                  <a:cubicBezTo>
                    <a:pt x="2039" y="2403"/>
                    <a:pt x="2623" y="1810"/>
                    <a:pt x="2623" y="1092"/>
                  </a:cubicBezTo>
                  <a:lnTo>
                    <a:pt x="2623" y="815"/>
                  </a:lnTo>
                  <a:cubicBezTo>
                    <a:pt x="2623" y="690"/>
                    <a:pt x="2575" y="585"/>
                    <a:pt x="2499" y="499"/>
                  </a:cubicBezTo>
                  <a:cubicBezTo>
                    <a:pt x="2154" y="174"/>
                    <a:pt x="1542" y="20"/>
                    <a:pt x="843" y="1"/>
                  </a:cubicBezTo>
                  <a:cubicBezTo>
                    <a:pt x="833" y="1"/>
                    <a:pt x="822" y="0"/>
                    <a:pt x="8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5" name="Google Shape;16775;p68"/>
            <p:cNvSpPr/>
            <p:nvPr/>
          </p:nvSpPr>
          <p:spPr>
            <a:xfrm>
              <a:off x="5925744" y="1644205"/>
              <a:ext cx="68906" cy="61606"/>
            </a:xfrm>
            <a:custGeom>
              <a:rect b="b" l="l" r="r" t="t"/>
              <a:pathLst>
                <a:path extrusionOk="0" h="2346" w="2624">
                  <a:moveTo>
                    <a:pt x="843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49" y="613"/>
                    <a:pt x="1" y="718"/>
                    <a:pt x="1" y="843"/>
                  </a:cubicBezTo>
                  <a:lnTo>
                    <a:pt x="1" y="1091"/>
                  </a:lnTo>
                  <a:cubicBezTo>
                    <a:pt x="1" y="1675"/>
                    <a:pt x="384" y="2182"/>
                    <a:pt x="948" y="2345"/>
                  </a:cubicBezTo>
                  <a:cubicBezTo>
                    <a:pt x="757" y="2115"/>
                    <a:pt x="652" y="1828"/>
                    <a:pt x="661" y="1522"/>
                  </a:cubicBezTo>
                  <a:lnTo>
                    <a:pt x="661" y="890"/>
                  </a:lnTo>
                  <a:cubicBezTo>
                    <a:pt x="652" y="643"/>
                    <a:pt x="853" y="449"/>
                    <a:pt x="1088" y="449"/>
                  </a:cubicBezTo>
                  <a:cubicBezTo>
                    <a:pt x="1099" y="449"/>
                    <a:pt x="1110" y="449"/>
                    <a:pt x="1121" y="450"/>
                  </a:cubicBezTo>
                  <a:cubicBezTo>
                    <a:pt x="1561" y="479"/>
                    <a:pt x="2221" y="555"/>
                    <a:pt x="2623" y="747"/>
                  </a:cubicBezTo>
                  <a:cubicBezTo>
                    <a:pt x="2604" y="651"/>
                    <a:pt x="2566" y="575"/>
                    <a:pt x="2499" y="508"/>
                  </a:cubicBezTo>
                  <a:cubicBezTo>
                    <a:pt x="2164" y="173"/>
                    <a:pt x="1542" y="29"/>
                    <a:pt x="84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6" name="Google Shape;16776;p68"/>
            <p:cNvSpPr/>
            <p:nvPr/>
          </p:nvSpPr>
          <p:spPr>
            <a:xfrm>
              <a:off x="5902898" y="1730916"/>
              <a:ext cx="22872" cy="68381"/>
            </a:xfrm>
            <a:custGeom>
              <a:rect b="b" l="l" r="r" t="t"/>
              <a:pathLst>
                <a:path extrusionOk="0" h="2604" w="871">
                  <a:moveTo>
                    <a:pt x="14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03"/>
                  </a:lnTo>
                  <a:lnTo>
                    <a:pt x="871" y="2603"/>
                  </a:lnTo>
                  <a:lnTo>
                    <a:pt x="871" y="995"/>
                  </a:lnTo>
                  <a:cubicBezTo>
                    <a:pt x="871" y="823"/>
                    <a:pt x="804" y="660"/>
                    <a:pt x="680" y="536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7" name="Google Shape;16777;p68"/>
            <p:cNvSpPr/>
            <p:nvPr/>
          </p:nvSpPr>
          <p:spPr>
            <a:xfrm>
              <a:off x="5994624" y="1730916"/>
              <a:ext cx="23135" cy="68381"/>
            </a:xfrm>
            <a:custGeom>
              <a:rect b="b" l="l" r="r" t="t"/>
              <a:pathLst>
                <a:path extrusionOk="0" h="2604" w="881">
                  <a:moveTo>
                    <a:pt x="728" y="0"/>
                  </a:moveTo>
                  <a:lnTo>
                    <a:pt x="192" y="536"/>
                  </a:lnTo>
                  <a:cubicBezTo>
                    <a:pt x="77" y="660"/>
                    <a:pt x="0" y="823"/>
                    <a:pt x="0" y="995"/>
                  </a:cubicBezTo>
                  <a:lnTo>
                    <a:pt x="0" y="2603"/>
                  </a:lnTo>
                  <a:lnTo>
                    <a:pt x="881" y="2603"/>
                  </a:lnTo>
                  <a:lnTo>
                    <a:pt x="881" y="412"/>
                  </a:lnTo>
                  <a:cubicBezTo>
                    <a:pt x="881" y="258"/>
                    <a:pt x="823" y="115"/>
                    <a:pt x="72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8" name="Google Shape;16778;p68"/>
            <p:cNvSpPr/>
            <p:nvPr/>
          </p:nvSpPr>
          <p:spPr>
            <a:xfrm>
              <a:off x="5782259" y="1512012"/>
              <a:ext cx="356138" cy="356138"/>
            </a:xfrm>
            <a:custGeom>
              <a:rect b="b" l="l" r="r" t="t"/>
              <a:pathLst>
                <a:path extrusionOk="0" h="13562" w="13562">
                  <a:moveTo>
                    <a:pt x="6777" y="2623"/>
                  </a:moveTo>
                  <a:cubicBezTo>
                    <a:pt x="7312" y="2623"/>
                    <a:pt x="7851" y="2726"/>
                    <a:pt x="8365" y="2938"/>
                  </a:cubicBezTo>
                  <a:cubicBezTo>
                    <a:pt x="9925" y="3580"/>
                    <a:pt x="10939" y="5101"/>
                    <a:pt x="10939" y="6776"/>
                  </a:cubicBezTo>
                  <a:cubicBezTo>
                    <a:pt x="10939" y="9073"/>
                    <a:pt x="9073" y="10939"/>
                    <a:pt x="6776" y="10939"/>
                  </a:cubicBezTo>
                  <a:cubicBezTo>
                    <a:pt x="5092" y="10939"/>
                    <a:pt x="3580" y="9925"/>
                    <a:pt x="2938" y="8365"/>
                  </a:cubicBezTo>
                  <a:cubicBezTo>
                    <a:pt x="2297" y="6814"/>
                    <a:pt x="2651" y="5025"/>
                    <a:pt x="3838" y="3838"/>
                  </a:cubicBezTo>
                  <a:cubicBezTo>
                    <a:pt x="4632" y="3044"/>
                    <a:pt x="5695" y="2623"/>
                    <a:pt x="6777" y="2623"/>
                  </a:cubicBezTo>
                  <a:close/>
                  <a:moveTo>
                    <a:pt x="5905" y="0"/>
                  </a:moveTo>
                  <a:cubicBezTo>
                    <a:pt x="5790" y="0"/>
                    <a:pt x="5685" y="96"/>
                    <a:pt x="5685" y="220"/>
                  </a:cubicBezTo>
                  <a:lnTo>
                    <a:pt x="5685" y="795"/>
                  </a:lnTo>
                  <a:cubicBezTo>
                    <a:pt x="5685" y="900"/>
                    <a:pt x="5618" y="986"/>
                    <a:pt x="5513" y="1015"/>
                  </a:cubicBezTo>
                  <a:cubicBezTo>
                    <a:pt x="4833" y="1158"/>
                    <a:pt x="4182" y="1426"/>
                    <a:pt x="3599" y="1800"/>
                  </a:cubicBezTo>
                  <a:cubicBezTo>
                    <a:pt x="3561" y="1825"/>
                    <a:pt x="3517" y="1837"/>
                    <a:pt x="3474" y="1837"/>
                  </a:cubicBezTo>
                  <a:cubicBezTo>
                    <a:pt x="3420" y="1837"/>
                    <a:pt x="3368" y="1818"/>
                    <a:pt x="3331" y="1780"/>
                  </a:cubicBezTo>
                  <a:lnTo>
                    <a:pt x="2919" y="1369"/>
                  </a:lnTo>
                  <a:cubicBezTo>
                    <a:pt x="2876" y="1326"/>
                    <a:pt x="2819" y="1304"/>
                    <a:pt x="2761" y="1304"/>
                  </a:cubicBezTo>
                  <a:cubicBezTo>
                    <a:pt x="2704" y="1304"/>
                    <a:pt x="2646" y="1326"/>
                    <a:pt x="2603" y="1369"/>
                  </a:cubicBezTo>
                  <a:lnTo>
                    <a:pt x="1369" y="2603"/>
                  </a:lnTo>
                  <a:cubicBezTo>
                    <a:pt x="1283" y="2690"/>
                    <a:pt x="1283" y="2824"/>
                    <a:pt x="1369" y="2910"/>
                  </a:cubicBezTo>
                  <a:lnTo>
                    <a:pt x="1780" y="3321"/>
                  </a:lnTo>
                  <a:cubicBezTo>
                    <a:pt x="1857" y="3398"/>
                    <a:pt x="1866" y="3513"/>
                    <a:pt x="1809" y="3599"/>
                  </a:cubicBezTo>
                  <a:cubicBezTo>
                    <a:pt x="1436" y="4183"/>
                    <a:pt x="1168" y="4833"/>
                    <a:pt x="1015" y="5513"/>
                  </a:cubicBezTo>
                  <a:cubicBezTo>
                    <a:pt x="996" y="5609"/>
                    <a:pt x="909" y="5685"/>
                    <a:pt x="804" y="5685"/>
                  </a:cubicBezTo>
                  <a:lnTo>
                    <a:pt x="220" y="5685"/>
                  </a:lnTo>
                  <a:cubicBezTo>
                    <a:pt x="96" y="5685"/>
                    <a:pt x="0" y="5781"/>
                    <a:pt x="0" y="5905"/>
                  </a:cubicBezTo>
                  <a:lnTo>
                    <a:pt x="0" y="7657"/>
                  </a:lnTo>
                  <a:cubicBezTo>
                    <a:pt x="0" y="7771"/>
                    <a:pt x="96" y="7877"/>
                    <a:pt x="220" y="7877"/>
                  </a:cubicBezTo>
                  <a:lnTo>
                    <a:pt x="804" y="7877"/>
                  </a:lnTo>
                  <a:cubicBezTo>
                    <a:pt x="909" y="7877"/>
                    <a:pt x="996" y="7944"/>
                    <a:pt x="1015" y="8049"/>
                  </a:cubicBezTo>
                  <a:cubicBezTo>
                    <a:pt x="1168" y="8728"/>
                    <a:pt x="1436" y="9379"/>
                    <a:pt x="1809" y="9963"/>
                  </a:cubicBezTo>
                  <a:cubicBezTo>
                    <a:pt x="1866" y="10049"/>
                    <a:pt x="1857" y="10164"/>
                    <a:pt x="1780" y="10231"/>
                  </a:cubicBezTo>
                  <a:lnTo>
                    <a:pt x="1369" y="10642"/>
                  </a:lnTo>
                  <a:cubicBezTo>
                    <a:pt x="1283" y="10729"/>
                    <a:pt x="1283" y="10872"/>
                    <a:pt x="1369" y="10958"/>
                  </a:cubicBezTo>
                  <a:lnTo>
                    <a:pt x="2603" y="12193"/>
                  </a:lnTo>
                  <a:cubicBezTo>
                    <a:pt x="2646" y="12236"/>
                    <a:pt x="2704" y="12257"/>
                    <a:pt x="2761" y="12257"/>
                  </a:cubicBezTo>
                  <a:cubicBezTo>
                    <a:pt x="2819" y="12257"/>
                    <a:pt x="2876" y="12236"/>
                    <a:pt x="2919" y="12193"/>
                  </a:cubicBezTo>
                  <a:lnTo>
                    <a:pt x="3331" y="11781"/>
                  </a:lnTo>
                  <a:cubicBezTo>
                    <a:pt x="3369" y="11738"/>
                    <a:pt x="3423" y="11716"/>
                    <a:pt x="3478" y="11716"/>
                  </a:cubicBezTo>
                  <a:cubicBezTo>
                    <a:pt x="3520" y="11716"/>
                    <a:pt x="3562" y="11728"/>
                    <a:pt x="3599" y="11753"/>
                  </a:cubicBezTo>
                  <a:cubicBezTo>
                    <a:pt x="4182" y="12126"/>
                    <a:pt x="4833" y="12394"/>
                    <a:pt x="5513" y="12547"/>
                  </a:cubicBezTo>
                  <a:cubicBezTo>
                    <a:pt x="5618" y="12566"/>
                    <a:pt x="5685" y="12652"/>
                    <a:pt x="5685" y="12758"/>
                  </a:cubicBezTo>
                  <a:lnTo>
                    <a:pt x="5685" y="13341"/>
                  </a:lnTo>
                  <a:cubicBezTo>
                    <a:pt x="5685" y="13466"/>
                    <a:pt x="5790" y="13561"/>
                    <a:pt x="5905" y="13561"/>
                  </a:cubicBezTo>
                  <a:lnTo>
                    <a:pt x="7657" y="13561"/>
                  </a:lnTo>
                  <a:cubicBezTo>
                    <a:pt x="7781" y="13561"/>
                    <a:pt x="7877" y="13466"/>
                    <a:pt x="7877" y="13341"/>
                  </a:cubicBezTo>
                  <a:lnTo>
                    <a:pt x="7877" y="12758"/>
                  </a:lnTo>
                  <a:cubicBezTo>
                    <a:pt x="7877" y="12652"/>
                    <a:pt x="7953" y="12566"/>
                    <a:pt x="8049" y="12547"/>
                  </a:cubicBezTo>
                  <a:cubicBezTo>
                    <a:pt x="8728" y="12394"/>
                    <a:pt x="9379" y="12126"/>
                    <a:pt x="9963" y="11753"/>
                  </a:cubicBezTo>
                  <a:cubicBezTo>
                    <a:pt x="10000" y="11728"/>
                    <a:pt x="10042" y="11716"/>
                    <a:pt x="10084" y="11716"/>
                  </a:cubicBezTo>
                  <a:cubicBezTo>
                    <a:pt x="10140" y="11716"/>
                    <a:pt x="10197" y="11738"/>
                    <a:pt x="10240" y="11781"/>
                  </a:cubicBezTo>
                  <a:lnTo>
                    <a:pt x="10652" y="12193"/>
                  </a:lnTo>
                  <a:cubicBezTo>
                    <a:pt x="10695" y="12236"/>
                    <a:pt x="10750" y="12257"/>
                    <a:pt x="10805" y="12257"/>
                  </a:cubicBezTo>
                  <a:cubicBezTo>
                    <a:pt x="10860" y="12257"/>
                    <a:pt x="10915" y="12236"/>
                    <a:pt x="10958" y="12193"/>
                  </a:cubicBezTo>
                  <a:lnTo>
                    <a:pt x="12193" y="10958"/>
                  </a:lnTo>
                  <a:cubicBezTo>
                    <a:pt x="12279" y="10872"/>
                    <a:pt x="12279" y="10729"/>
                    <a:pt x="12193" y="10642"/>
                  </a:cubicBezTo>
                  <a:lnTo>
                    <a:pt x="11781" y="10231"/>
                  </a:lnTo>
                  <a:cubicBezTo>
                    <a:pt x="11714" y="10164"/>
                    <a:pt x="11695" y="10049"/>
                    <a:pt x="11753" y="9963"/>
                  </a:cubicBezTo>
                  <a:cubicBezTo>
                    <a:pt x="12135" y="9379"/>
                    <a:pt x="12403" y="8728"/>
                    <a:pt x="12547" y="8049"/>
                  </a:cubicBezTo>
                  <a:cubicBezTo>
                    <a:pt x="12566" y="7944"/>
                    <a:pt x="12662" y="7877"/>
                    <a:pt x="12767" y="7877"/>
                  </a:cubicBezTo>
                  <a:lnTo>
                    <a:pt x="13341" y="7877"/>
                  </a:lnTo>
                  <a:cubicBezTo>
                    <a:pt x="13466" y="7877"/>
                    <a:pt x="13561" y="7781"/>
                    <a:pt x="13561" y="7657"/>
                  </a:cubicBezTo>
                  <a:lnTo>
                    <a:pt x="13561" y="5905"/>
                  </a:lnTo>
                  <a:cubicBezTo>
                    <a:pt x="13561" y="5781"/>
                    <a:pt x="13466" y="5685"/>
                    <a:pt x="13341" y="5685"/>
                  </a:cubicBezTo>
                  <a:lnTo>
                    <a:pt x="12757" y="5685"/>
                  </a:lnTo>
                  <a:cubicBezTo>
                    <a:pt x="12652" y="5685"/>
                    <a:pt x="12566" y="5609"/>
                    <a:pt x="12547" y="5513"/>
                  </a:cubicBezTo>
                  <a:cubicBezTo>
                    <a:pt x="12394" y="4833"/>
                    <a:pt x="12126" y="4183"/>
                    <a:pt x="11753" y="3599"/>
                  </a:cubicBezTo>
                  <a:cubicBezTo>
                    <a:pt x="11695" y="3513"/>
                    <a:pt x="11705" y="3398"/>
                    <a:pt x="11781" y="3321"/>
                  </a:cubicBezTo>
                  <a:lnTo>
                    <a:pt x="12193" y="2910"/>
                  </a:lnTo>
                  <a:cubicBezTo>
                    <a:pt x="12269" y="2824"/>
                    <a:pt x="12269" y="2690"/>
                    <a:pt x="12193" y="2603"/>
                  </a:cubicBezTo>
                  <a:lnTo>
                    <a:pt x="10949" y="1369"/>
                  </a:lnTo>
                  <a:cubicBezTo>
                    <a:pt x="10906" y="1326"/>
                    <a:pt x="10851" y="1304"/>
                    <a:pt x="10796" y="1304"/>
                  </a:cubicBezTo>
                  <a:cubicBezTo>
                    <a:pt x="10741" y="1304"/>
                    <a:pt x="10686" y="1326"/>
                    <a:pt x="10642" y="1369"/>
                  </a:cubicBezTo>
                  <a:lnTo>
                    <a:pt x="10231" y="1780"/>
                  </a:lnTo>
                  <a:cubicBezTo>
                    <a:pt x="10188" y="1818"/>
                    <a:pt x="10134" y="1837"/>
                    <a:pt x="10079" y="1837"/>
                  </a:cubicBezTo>
                  <a:cubicBezTo>
                    <a:pt x="10035" y="1837"/>
                    <a:pt x="9992" y="1825"/>
                    <a:pt x="9953" y="1800"/>
                  </a:cubicBezTo>
                  <a:cubicBezTo>
                    <a:pt x="9370" y="1426"/>
                    <a:pt x="8719" y="1158"/>
                    <a:pt x="8039" y="1015"/>
                  </a:cubicBezTo>
                  <a:cubicBezTo>
                    <a:pt x="7944" y="986"/>
                    <a:pt x="7877" y="900"/>
                    <a:pt x="7877" y="795"/>
                  </a:cubicBezTo>
                  <a:lnTo>
                    <a:pt x="7877" y="220"/>
                  </a:lnTo>
                  <a:cubicBezTo>
                    <a:pt x="7877" y="96"/>
                    <a:pt x="7781" y="0"/>
                    <a:pt x="7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9" name="Google Shape;16779;p68"/>
            <p:cNvSpPr/>
            <p:nvPr/>
          </p:nvSpPr>
          <p:spPr>
            <a:xfrm>
              <a:off x="5823724" y="1563535"/>
              <a:ext cx="262889" cy="252936"/>
            </a:xfrm>
            <a:custGeom>
              <a:rect b="b" l="l" r="r" t="t"/>
              <a:pathLst>
                <a:path extrusionOk="0" h="9632" w="10011">
                  <a:moveTo>
                    <a:pt x="5205" y="877"/>
                  </a:moveTo>
                  <a:cubicBezTo>
                    <a:pt x="5711" y="877"/>
                    <a:pt x="6222" y="975"/>
                    <a:pt x="6709" y="1177"/>
                  </a:cubicBezTo>
                  <a:cubicBezTo>
                    <a:pt x="8173" y="1790"/>
                    <a:pt x="9140" y="3225"/>
                    <a:pt x="9140" y="4814"/>
                  </a:cubicBezTo>
                  <a:cubicBezTo>
                    <a:pt x="9140" y="6996"/>
                    <a:pt x="7370" y="8757"/>
                    <a:pt x="5197" y="8757"/>
                  </a:cubicBezTo>
                  <a:cubicBezTo>
                    <a:pt x="3608" y="8757"/>
                    <a:pt x="2173" y="7790"/>
                    <a:pt x="1560" y="6326"/>
                  </a:cubicBezTo>
                  <a:cubicBezTo>
                    <a:pt x="948" y="4852"/>
                    <a:pt x="1283" y="3158"/>
                    <a:pt x="2412" y="2029"/>
                  </a:cubicBezTo>
                  <a:cubicBezTo>
                    <a:pt x="3168" y="1279"/>
                    <a:pt x="4178" y="877"/>
                    <a:pt x="5205" y="877"/>
                  </a:cubicBezTo>
                  <a:close/>
                  <a:moveTo>
                    <a:pt x="5197" y="0"/>
                  </a:moveTo>
                  <a:cubicBezTo>
                    <a:pt x="3254" y="0"/>
                    <a:pt x="1493" y="1177"/>
                    <a:pt x="747" y="2967"/>
                  </a:cubicBezTo>
                  <a:cubicBezTo>
                    <a:pt x="0" y="4766"/>
                    <a:pt x="412" y="6843"/>
                    <a:pt x="1790" y="8221"/>
                  </a:cubicBezTo>
                  <a:cubicBezTo>
                    <a:pt x="2711" y="9143"/>
                    <a:pt x="3941" y="9632"/>
                    <a:pt x="5192" y="9632"/>
                  </a:cubicBezTo>
                  <a:cubicBezTo>
                    <a:pt x="5813" y="9632"/>
                    <a:pt x="6438" y="9512"/>
                    <a:pt x="7035" y="9264"/>
                  </a:cubicBezTo>
                  <a:cubicBezTo>
                    <a:pt x="8834" y="8518"/>
                    <a:pt x="10001" y="6766"/>
                    <a:pt x="10011" y="4814"/>
                  </a:cubicBezTo>
                  <a:cubicBezTo>
                    <a:pt x="10011" y="2163"/>
                    <a:pt x="7858" y="10"/>
                    <a:pt x="519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80" name="Google Shape;16780;p68"/>
          <p:cNvGrpSpPr/>
          <p:nvPr/>
        </p:nvGrpSpPr>
        <p:grpSpPr>
          <a:xfrm>
            <a:off x="6229598" y="1518052"/>
            <a:ext cx="343560" cy="343822"/>
            <a:chOff x="6229598" y="1518052"/>
            <a:chExt cx="343560" cy="343822"/>
          </a:xfrm>
        </p:grpSpPr>
        <p:sp>
          <p:nvSpPr>
            <p:cNvPr id="16781" name="Google Shape;16781;p68"/>
            <p:cNvSpPr/>
            <p:nvPr/>
          </p:nvSpPr>
          <p:spPr>
            <a:xfrm>
              <a:off x="6229598" y="1518052"/>
              <a:ext cx="343560" cy="343822"/>
            </a:xfrm>
            <a:custGeom>
              <a:rect b="b" l="l" r="r" t="t"/>
              <a:pathLst>
                <a:path extrusionOk="0" h="13093" w="13083">
                  <a:moveTo>
                    <a:pt x="6537" y="0"/>
                  </a:moveTo>
                  <a:cubicBezTo>
                    <a:pt x="2929" y="0"/>
                    <a:pt x="0" y="2938"/>
                    <a:pt x="0" y="6546"/>
                  </a:cubicBezTo>
                  <a:cubicBezTo>
                    <a:pt x="0" y="10164"/>
                    <a:pt x="2929" y="13092"/>
                    <a:pt x="6537" y="13092"/>
                  </a:cubicBezTo>
                  <a:cubicBezTo>
                    <a:pt x="10154" y="13092"/>
                    <a:pt x="13083" y="10164"/>
                    <a:pt x="13083" y="6546"/>
                  </a:cubicBezTo>
                  <a:cubicBezTo>
                    <a:pt x="13083" y="2938"/>
                    <a:pt x="10154" y="0"/>
                    <a:pt x="653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2" name="Google Shape;16782;p68"/>
            <p:cNvSpPr/>
            <p:nvPr/>
          </p:nvSpPr>
          <p:spPr>
            <a:xfrm>
              <a:off x="6255228" y="1543918"/>
              <a:ext cx="292064" cy="292064"/>
            </a:xfrm>
            <a:custGeom>
              <a:rect b="b" l="l" r="r" t="t"/>
              <a:pathLst>
                <a:path extrusionOk="0" h="11122" w="11122">
                  <a:moveTo>
                    <a:pt x="5561" y="1"/>
                  </a:moveTo>
                  <a:cubicBezTo>
                    <a:pt x="2489" y="1"/>
                    <a:pt x="1" y="2489"/>
                    <a:pt x="1" y="5561"/>
                  </a:cubicBezTo>
                  <a:cubicBezTo>
                    <a:pt x="1" y="8633"/>
                    <a:pt x="2489" y="11121"/>
                    <a:pt x="5561" y="11121"/>
                  </a:cubicBezTo>
                  <a:cubicBezTo>
                    <a:pt x="8633" y="11121"/>
                    <a:pt x="11121" y="8633"/>
                    <a:pt x="11121" y="5561"/>
                  </a:cubicBezTo>
                  <a:cubicBezTo>
                    <a:pt x="11121" y="2489"/>
                    <a:pt x="8633" y="1"/>
                    <a:pt x="5561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3" name="Google Shape;16783;p68"/>
            <p:cNvSpPr/>
            <p:nvPr/>
          </p:nvSpPr>
          <p:spPr>
            <a:xfrm>
              <a:off x="6396218" y="1564034"/>
              <a:ext cx="10320" cy="131221"/>
            </a:xfrm>
            <a:custGeom>
              <a:rect b="b" l="l" r="r" t="t"/>
              <a:pathLst>
                <a:path extrusionOk="0" h="4997" w="393">
                  <a:moveTo>
                    <a:pt x="197" y="0"/>
                  </a:moveTo>
                  <a:cubicBezTo>
                    <a:pt x="99" y="0"/>
                    <a:pt x="1" y="67"/>
                    <a:pt x="1" y="201"/>
                  </a:cubicBezTo>
                  <a:lnTo>
                    <a:pt x="1" y="4795"/>
                  </a:lnTo>
                  <a:cubicBezTo>
                    <a:pt x="1" y="4910"/>
                    <a:pt x="87" y="4996"/>
                    <a:pt x="192" y="4996"/>
                  </a:cubicBezTo>
                  <a:cubicBezTo>
                    <a:pt x="307" y="4996"/>
                    <a:pt x="393" y="4910"/>
                    <a:pt x="393" y="4795"/>
                  </a:cubicBezTo>
                  <a:lnTo>
                    <a:pt x="393" y="201"/>
                  </a:lnTo>
                  <a:cubicBezTo>
                    <a:pt x="393" y="67"/>
                    <a:pt x="295" y="0"/>
                    <a:pt x="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4" name="Google Shape;16784;p68"/>
            <p:cNvSpPr/>
            <p:nvPr/>
          </p:nvSpPr>
          <p:spPr>
            <a:xfrm>
              <a:off x="6394459" y="1684908"/>
              <a:ext cx="134477" cy="10346"/>
            </a:xfrm>
            <a:custGeom>
              <a:rect b="b" l="l" r="r" t="t"/>
              <a:pathLst>
                <a:path extrusionOk="0" h="394" w="5121">
                  <a:moveTo>
                    <a:pt x="259" y="1"/>
                  </a:moveTo>
                  <a:cubicBezTo>
                    <a:pt x="1" y="1"/>
                    <a:pt x="1" y="393"/>
                    <a:pt x="259" y="393"/>
                  </a:cubicBezTo>
                  <a:lnTo>
                    <a:pt x="4862" y="393"/>
                  </a:lnTo>
                  <a:cubicBezTo>
                    <a:pt x="5121" y="393"/>
                    <a:pt x="5121" y="1"/>
                    <a:pt x="48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5" name="Google Shape;16785;p68"/>
            <p:cNvSpPr/>
            <p:nvPr/>
          </p:nvSpPr>
          <p:spPr>
            <a:xfrm>
              <a:off x="6291178" y="1579868"/>
              <a:ext cx="272946" cy="256009"/>
            </a:xfrm>
            <a:custGeom>
              <a:rect b="b" l="l" r="r" t="t"/>
              <a:pathLst>
                <a:path extrusionOk="0" h="9749" w="10394">
                  <a:moveTo>
                    <a:pt x="7848" y="0"/>
                  </a:moveTo>
                  <a:lnTo>
                    <a:pt x="7848" y="0"/>
                  </a:lnTo>
                  <a:cubicBezTo>
                    <a:pt x="9781" y="2211"/>
                    <a:pt x="9666" y="5522"/>
                    <a:pt x="7599" y="7599"/>
                  </a:cubicBezTo>
                  <a:cubicBezTo>
                    <a:pt x="6518" y="8680"/>
                    <a:pt x="5095" y="9227"/>
                    <a:pt x="3667" y="9227"/>
                  </a:cubicBezTo>
                  <a:cubicBezTo>
                    <a:pt x="2363" y="9227"/>
                    <a:pt x="1055" y="8771"/>
                    <a:pt x="0" y="7848"/>
                  </a:cubicBezTo>
                  <a:lnTo>
                    <a:pt x="0" y="7848"/>
                  </a:lnTo>
                  <a:cubicBezTo>
                    <a:pt x="1108" y="9110"/>
                    <a:pt x="2650" y="9748"/>
                    <a:pt x="4196" y="9748"/>
                  </a:cubicBezTo>
                  <a:cubicBezTo>
                    <a:pt x="5614" y="9748"/>
                    <a:pt x="7035" y="9211"/>
                    <a:pt x="8125" y="8125"/>
                  </a:cubicBezTo>
                  <a:cubicBezTo>
                    <a:pt x="10393" y="5848"/>
                    <a:pt x="10269" y="2125"/>
                    <a:pt x="7848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6" name="Google Shape;16786;p68"/>
            <p:cNvSpPr/>
            <p:nvPr/>
          </p:nvSpPr>
          <p:spPr>
            <a:xfrm>
              <a:off x="6273584" y="1684908"/>
              <a:ext cx="21376" cy="10346"/>
            </a:xfrm>
            <a:custGeom>
              <a:rect b="b" l="l" r="r" t="t"/>
              <a:pathLst>
                <a:path extrusionOk="0" h="394" w="814">
                  <a:moveTo>
                    <a:pt x="268" y="1"/>
                  </a:moveTo>
                  <a:cubicBezTo>
                    <a:pt x="0" y="1"/>
                    <a:pt x="0" y="393"/>
                    <a:pt x="268" y="393"/>
                  </a:cubicBezTo>
                  <a:lnTo>
                    <a:pt x="555" y="393"/>
                  </a:lnTo>
                  <a:cubicBezTo>
                    <a:pt x="814" y="39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7" name="Google Shape;16787;p68"/>
            <p:cNvSpPr/>
            <p:nvPr/>
          </p:nvSpPr>
          <p:spPr>
            <a:xfrm>
              <a:off x="6396218" y="1798194"/>
              <a:ext cx="10320" cy="17673"/>
            </a:xfrm>
            <a:custGeom>
              <a:rect b="b" l="l" r="r" t="t"/>
              <a:pathLst>
                <a:path extrusionOk="0" h="673" w="393">
                  <a:moveTo>
                    <a:pt x="197" y="1"/>
                  </a:moveTo>
                  <a:cubicBezTo>
                    <a:pt x="99" y="1"/>
                    <a:pt x="1" y="65"/>
                    <a:pt x="1" y="194"/>
                  </a:cubicBezTo>
                  <a:lnTo>
                    <a:pt x="1" y="481"/>
                  </a:lnTo>
                  <a:cubicBezTo>
                    <a:pt x="1" y="587"/>
                    <a:pt x="87" y="673"/>
                    <a:pt x="192" y="673"/>
                  </a:cubicBezTo>
                  <a:cubicBezTo>
                    <a:pt x="307" y="673"/>
                    <a:pt x="393" y="587"/>
                    <a:pt x="393" y="481"/>
                  </a:cubicBezTo>
                  <a:lnTo>
                    <a:pt x="393" y="194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8" name="Google Shape;16788;p68"/>
            <p:cNvSpPr/>
            <p:nvPr/>
          </p:nvSpPr>
          <p:spPr>
            <a:xfrm>
              <a:off x="6308063" y="1599117"/>
              <a:ext cx="20036" cy="15966"/>
            </a:xfrm>
            <a:custGeom>
              <a:rect b="b" l="l" r="r" t="t"/>
              <a:pathLst>
                <a:path extrusionOk="0" h="608" w="763">
                  <a:moveTo>
                    <a:pt x="296" y="0"/>
                  </a:moveTo>
                  <a:cubicBezTo>
                    <a:pt x="140" y="0"/>
                    <a:pt x="1" y="210"/>
                    <a:pt x="161" y="349"/>
                  </a:cubicBezTo>
                  <a:lnTo>
                    <a:pt x="362" y="550"/>
                  </a:lnTo>
                  <a:cubicBezTo>
                    <a:pt x="399" y="587"/>
                    <a:pt x="445" y="606"/>
                    <a:pt x="501" y="607"/>
                  </a:cubicBezTo>
                  <a:lnTo>
                    <a:pt x="501" y="607"/>
                  </a:lnTo>
                  <a:cubicBezTo>
                    <a:pt x="679" y="604"/>
                    <a:pt x="763" y="396"/>
                    <a:pt x="640" y="272"/>
                  </a:cubicBezTo>
                  <a:lnTo>
                    <a:pt x="439" y="71"/>
                  </a:lnTo>
                  <a:cubicBezTo>
                    <a:pt x="395" y="21"/>
                    <a:pt x="344" y="0"/>
                    <a:pt x="296" y="0"/>
                  </a:cubicBezTo>
                  <a:close/>
                  <a:moveTo>
                    <a:pt x="501" y="607"/>
                  </a:moveTo>
                  <a:cubicBezTo>
                    <a:pt x="499" y="607"/>
                    <a:pt x="498" y="607"/>
                    <a:pt x="496" y="607"/>
                  </a:cubicBezTo>
                  <a:lnTo>
                    <a:pt x="506" y="607"/>
                  </a:lnTo>
                  <a:cubicBezTo>
                    <a:pt x="504" y="607"/>
                    <a:pt x="502" y="607"/>
                    <a:pt x="501" y="607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9" name="Google Shape;16789;p68"/>
            <p:cNvSpPr/>
            <p:nvPr/>
          </p:nvSpPr>
          <p:spPr>
            <a:xfrm>
              <a:off x="6473606" y="1764581"/>
              <a:ext cx="20141" cy="16097"/>
            </a:xfrm>
            <a:custGeom>
              <a:rect b="b" l="l" r="r" t="t"/>
              <a:pathLst>
                <a:path extrusionOk="0" h="613" w="767">
                  <a:moveTo>
                    <a:pt x="297" y="0"/>
                  </a:moveTo>
                  <a:cubicBezTo>
                    <a:pt x="138" y="0"/>
                    <a:pt x="1" y="208"/>
                    <a:pt x="154" y="355"/>
                  </a:cubicBezTo>
                  <a:lnTo>
                    <a:pt x="355" y="556"/>
                  </a:lnTo>
                  <a:cubicBezTo>
                    <a:pt x="394" y="584"/>
                    <a:pt x="451" y="613"/>
                    <a:pt x="499" y="613"/>
                  </a:cubicBezTo>
                  <a:cubicBezTo>
                    <a:pt x="671" y="613"/>
                    <a:pt x="767" y="402"/>
                    <a:pt x="642" y="278"/>
                  </a:cubicBezTo>
                  <a:lnTo>
                    <a:pt x="441" y="67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0" name="Google Shape;16790;p68"/>
            <p:cNvSpPr/>
            <p:nvPr/>
          </p:nvSpPr>
          <p:spPr>
            <a:xfrm>
              <a:off x="6474368" y="1599117"/>
              <a:ext cx="20141" cy="15966"/>
            </a:xfrm>
            <a:custGeom>
              <a:rect b="b" l="l" r="r" t="t"/>
              <a:pathLst>
                <a:path extrusionOk="0" h="608" w="767">
                  <a:moveTo>
                    <a:pt x="478" y="0"/>
                  </a:moveTo>
                  <a:cubicBezTo>
                    <a:pt x="429" y="0"/>
                    <a:pt x="379" y="21"/>
                    <a:pt x="336" y="71"/>
                  </a:cubicBezTo>
                  <a:lnTo>
                    <a:pt x="135" y="272"/>
                  </a:lnTo>
                  <a:cubicBezTo>
                    <a:pt x="1" y="397"/>
                    <a:pt x="97" y="607"/>
                    <a:pt x="269" y="607"/>
                  </a:cubicBezTo>
                  <a:cubicBezTo>
                    <a:pt x="326" y="607"/>
                    <a:pt x="374" y="588"/>
                    <a:pt x="412" y="550"/>
                  </a:cubicBezTo>
                  <a:lnTo>
                    <a:pt x="613" y="349"/>
                  </a:lnTo>
                  <a:cubicBezTo>
                    <a:pt x="766" y="210"/>
                    <a:pt x="631" y="0"/>
                    <a:pt x="478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1" name="Google Shape;16791;p68"/>
            <p:cNvSpPr/>
            <p:nvPr/>
          </p:nvSpPr>
          <p:spPr>
            <a:xfrm>
              <a:off x="6308772" y="1765001"/>
              <a:ext cx="19432" cy="15677"/>
            </a:xfrm>
            <a:custGeom>
              <a:rect b="b" l="l" r="r" t="t"/>
              <a:pathLst>
                <a:path extrusionOk="0" h="597" w="740">
                  <a:moveTo>
                    <a:pt x="457" y="0"/>
                  </a:moveTo>
                  <a:cubicBezTo>
                    <a:pt x="414" y="0"/>
                    <a:pt x="368" y="15"/>
                    <a:pt x="325" y="51"/>
                  </a:cubicBezTo>
                  <a:lnTo>
                    <a:pt x="124" y="252"/>
                  </a:lnTo>
                  <a:cubicBezTo>
                    <a:pt x="0" y="377"/>
                    <a:pt x="96" y="597"/>
                    <a:pt x="268" y="597"/>
                  </a:cubicBezTo>
                  <a:cubicBezTo>
                    <a:pt x="316" y="597"/>
                    <a:pt x="373" y="568"/>
                    <a:pt x="412" y="540"/>
                  </a:cubicBezTo>
                  <a:lnTo>
                    <a:pt x="613" y="339"/>
                  </a:lnTo>
                  <a:cubicBezTo>
                    <a:pt x="739" y="190"/>
                    <a:pt x="611" y="0"/>
                    <a:pt x="4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2" name="Google Shape;16792;p68"/>
            <p:cNvSpPr/>
            <p:nvPr/>
          </p:nvSpPr>
          <p:spPr>
            <a:xfrm>
              <a:off x="6283064" y="1637404"/>
              <a:ext cx="20693" cy="13366"/>
            </a:xfrm>
            <a:custGeom>
              <a:rect b="b" l="l" r="r" t="t"/>
              <a:pathLst>
                <a:path extrusionOk="0" h="509" w="788">
                  <a:moveTo>
                    <a:pt x="280" y="0"/>
                  </a:moveTo>
                  <a:cubicBezTo>
                    <a:pt x="118" y="0"/>
                    <a:pt x="0" y="333"/>
                    <a:pt x="194" y="384"/>
                  </a:cubicBezTo>
                  <a:lnTo>
                    <a:pt x="453" y="489"/>
                  </a:lnTo>
                  <a:cubicBezTo>
                    <a:pt x="472" y="499"/>
                    <a:pt x="501" y="508"/>
                    <a:pt x="529" y="508"/>
                  </a:cubicBezTo>
                  <a:cubicBezTo>
                    <a:pt x="730" y="499"/>
                    <a:pt x="788" y="221"/>
                    <a:pt x="606" y="135"/>
                  </a:cubicBezTo>
                  <a:lnTo>
                    <a:pt x="347" y="20"/>
                  </a:lnTo>
                  <a:cubicBezTo>
                    <a:pt x="325" y="6"/>
                    <a:pt x="302" y="0"/>
                    <a:pt x="280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3" name="Google Shape;16793;p68"/>
            <p:cNvSpPr/>
            <p:nvPr/>
          </p:nvSpPr>
          <p:spPr>
            <a:xfrm>
              <a:off x="6498947" y="1729445"/>
              <a:ext cx="20640" cy="13051"/>
            </a:xfrm>
            <a:custGeom>
              <a:rect b="b" l="l" r="r" t="t"/>
              <a:pathLst>
                <a:path extrusionOk="0" h="497" w="786">
                  <a:moveTo>
                    <a:pt x="273" y="1"/>
                  </a:moveTo>
                  <a:cubicBezTo>
                    <a:pt x="89" y="1"/>
                    <a:pt x="0" y="258"/>
                    <a:pt x="175" y="372"/>
                  </a:cubicBezTo>
                  <a:lnTo>
                    <a:pt x="433" y="477"/>
                  </a:lnTo>
                  <a:cubicBezTo>
                    <a:pt x="461" y="486"/>
                    <a:pt x="488" y="495"/>
                    <a:pt x="516" y="496"/>
                  </a:cubicBezTo>
                  <a:lnTo>
                    <a:pt x="516" y="496"/>
                  </a:lnTo>
                  <a:cubicBezTo>
                    <a:pt x="731" y="491"/>
                    <a:pt x="786" y="208"/>
                    <a:pt x="587" y="123"/>
                  </a:cubicBezTo>
                  <a:lnTo>
                    <a:pt x="328" y="8"/>
                  </a:lnTo>
                  <a:cubicBezTo>
                    <a:pt x="309" y="3"/>
                    <a:pt x="291" y="1"/>
                    <a:pt x="273" y="1"/>
                  </a:cubicBezTo>
                  <a:close/>
                  <a:moveTo>
                    <a:pt x="516" y="496"/>
                  </a:moveTo>
                  <a:cubicBezTo>
                    <a:pt x="514" y="496"/>
                    <a:pt x="512" y="496"/>
                    <a:pt x="510" y="496"/>
                  </a:cubicBezTo>
                  <a:lnTo>
                    <a:pt x="520" y="496"/>
                  </a:lnTo>
                  <a:cubicBezTo>
                    <a:pt x="518" y="496"/>
                    <a:pt x="517" y="496"/>
                    <a:pt x="516" y="496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4" name="Google Shape;16794;p68"/>
            <p:cNvSpPr/>
            <p:nvPr/>
          </p:nvSpPr>
          <p:spPr>
            <a:xfrm>
              <a:off x="6439442" y="1574511"/>
              <a:ext cx="14837" cy="16675"/>
            </a:xfrm>
            <a:custGeom>
              <a:rect b="b" l="l" r="r" t="t"/>
              <a:pathLst>
                <a:path extrusionOk="0" h="635" w="565">
                  <a:moveTo>
                    <a:pt x="331" y="0"/>
                  </a:moveTo>
                  <a:cubicBezTo>
                    <a:pt x="269" y="0"/>
                    <a:pt x="206" y="30"/>
                    <a:pt x="163" y="99"/>
                  </a:cubicBezTo>
                  <a:lnTo>
                    <a:pt x="58" y="357"/>
                  </a:lnTo>
                  <a:cubicBezTo>
                    <a:pt x="1" y="482"/>
                    <a:pt x="96" y="635"/>
                    <a:pt x="240" y="635"/>
                  </a:cubicBezTo>
                  <a:lnTo>
                    <a:pt x="230" y="625"/>
                  </a:lnTo>
                  <a:cubicBezTo>
                    <a:pt x="307" y="625"/>
                    <a:pt x="383" y="578"/>
                    <a:pt x="412" y="511"/>
                  </a:cubicBezTo>
                  <a:lnTo>
                    <a:pt x="527" y="252"/>
                  </a:lnTo>
                  <a:cubicBezTo>
                    <a:pt x="565" y="108"/>
                    <a:pt x="450" y="0"/>
                    <a:pt x="33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5" name="Google Shape;16795;p68"/>
            <p:cNvSpPr/>
            <p:nvPr/>
          </p:nvSpPr>
          <p:spPr>
            <a:xfrm>
              <a:off x="6347978" y="1789581"/>
              <a:ext cx="15861" cy="16754"/>
            </a:xfrm>
            <a:custGeom>
              <a:rect b="b" l="l" r="r" t="t"/>
              <a:pathLst>
                <a:path extrusionOk="0" h="638" w="604">
                  <a:moveTo>
                    <a:pt x="303" y="0"/>
                  </a:moveTo>
                  <a:cubicBezTo>
                    <a:pt x="239" y="0"/>
                    <a:pt x="181" y="30"/>
                    <a:pt x="163" y="101"/>
                  </a:cubicBezTo>
                  <a:lnTo>
                    <a:pt x="48" y="360"/>
                  </a:lnTo>
                  <a:cubicBezTo>
                    <a:pt x="0" y="494"/>
                    <a:pt x="96" y="637"/>
                    <a:pt x="230" y="637"/>
                  </a:cubicBezTo>
                  <a:cubicBezTo>
                    <a:pt x="306" y="637"/>
                    <a:pt x="383" y="589"/>
                    <a:pt x="412" y="513"/>
                  </a:cubicBezTo>
                  <a:lnTo>
                    <a:pt x="526" y="254"/>
                  </a:lnTo>
                  <a:cubicBezTo>
                    <a:pt x="604" y="125"/>
                    <a:pt x="438" y="0"/>
                    <a:pt x="303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6" name="Google Shape;16796;p68"/>
            <p:cNvSpPr/>
            <p:nvPr/>
          </p:nvSpPr>
          <p:spPr>
            <a:xfrm>
              <a:off x="6349633" y="1572883"/>
              <a:ext cx="15441" cy="17305"/>
            </a:xfrm>
            <a:custGeom>
              <a:rect b="b" l="l" r="r" t="t"/>
              <a:pathLst>
                <a:path extrusionOk="0" h="659" w="588">
                  <a:moveTo>
                    <a:pt x="254" y="0"/>
                  </a:moveTo>
                  <a:cubicBezTo>
                    <a:pt x="127" y="0"/>
                    <a:pt x="0" y="116"/>
                    <a:pt x="61" y="276"/>
                  </a:cubicBezTo>
                  <a:lnTo>
                    <a:pt x="176" y="534"/>
                  </a:lnTo>
                  <a:cubicBezTo>
                    <a:pt x="205" y="611"/>
                    <a:pt x="272" y="659"/>
                    <a:pt x="358" y="659"/>
                  </a:cubicBezTo>
                  <a:cubicBezTo>
                    <a:pt x="492" y="659"/>
                    <a:pt x="588" y="515"/>
                    <a:pt x="540" y="391"/>
                  </a:cubicBezTo>
                  <a:lnTo>
                    <a:pt x="435" y="123"/>
                  </a:lnTo>
                  <a:cubicBezTo>
                    <a:pt x="397" y="37"/>
                    <a:pt x="326" y="0"/>
                    <a:pt x="254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7" name="Google Shape;16797;p68"/>
            <p:cNvSpPr/>
            <p:nvPr/>
          </p:nvSpPr>
          <p:spPr>
            <a:xfrm>
              <a:off x="6437341" y="1789896"/>
              <a:ext cx="15441" cy="17437"/>
            </a:xfrm>
            <a:custGeom>
              <a:rect b="b" l="l" r="r" t="t"/>
              <a:pathLst>
                <a:path extrusionOk="0" h="664" w="588">
                  <a:moveTo>
                    <a:pt x="251" y="0"/>
                  </a:moveTo>
                  <a:cubicBezTo>
                    <a:pt x="127" y="0"/>
                    <a:pt x="0" y="118"/>
                    <a:pt x="61" y="271"/>
                  </a:cubicBezTo>
                  <a:lnTo>
                    <a:pt x="167" y="539"/>
                  </a:lnTo>
                  <a:cubicBezTo>
                    <a:pt x="195" y="616"/>
                    <a:pt x="272" y="654"/>
                    <a:pt x="349" y="654"/>
                  </a:cubicBezTo>
                  <a:lnTo>
                    <a:pt x="349" y="663"/>
                  </a:lnTo>
                  <a:cubicBezTo>
                    <a:pt x="492" y="663"/>
                    <a:pt x="588" y="520"/>
                    <a:pt x="530" y="386"/>
                  </a:cubicBezTo>
                  <a:lnTo>
                    <a:pt x="425" y="127"/>
                  </a:lnTo>
                  <a:cubicBezTo>
                    <a:pt x="391" y="38"/>
                    <a:pt x="321" y="0"/>
                    <a:pt x="25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8" name="Google Shape;16798;p68"/>
            <p:cNvSpPr/>
            <p:nvPr/>
          </p:nvSpPr>
          <p:spPr>
            <a:xfrm>
              <a:off x="6499262" y="1639505"/>
              <a:ext cx="21664" cy="13261"/>
            </a:xfrm>
            <a:custGeom>
              <a:rect b="b" l="l" r="r" t="t"/>
              <a:pathLst>
                <a:path extrusionOk="0" h="505" w="825">
                  <a:moveTo>
                    <a:pt x="541" y="1"/>
                  </a:moveTo>
                  <a:cubicBezTo>
                    <a:pt x="515" y="1"/>
                    <a:pt x="488" y="6"/>
                    <a:pt x="460" y="17"/>
                  </a:cubicBezTo>
                  <a:lnTo>
                    <a:pt x="201" y="131"/>
                  </a:lnTo>
                  <a:cubicBezTo>
                    <a:pt x="0" y="208"/>
                    <a:pt x="58" y="505"/>
                    <a:pt x="268" y="505"/>
                  </a:cubicBezTo>
                  <a:cubicBezTo>
                    <a:pt x="297" y="505"/>
                    <a:pt x="326" y="505"/>
                    <a:pt x="345" y="495"/>
                  </a:cubicBezTo>
                  <a:lnTo>
                    <a:pt x="613" y="390"/>
                  </a:lnTo>
                  <a:cubicBezTo>
                    <a:pt x="825" y="297"/>
                    <a:pt x="736" y="1"/>
                    <a:pt x="54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9" name="Google Shape;16799;p68"/>
            <p:cNvSpPr/>
            <p:nvPr/>
          </p:nvSpPr>
          <p:spPr>
            <a:xfrm>
              <a:off x="6282118" y="1727161"/>
              <a:ext cx="21638" cy="13314"/>
            </a:xfrm>
            <a:custGeom>
              <a:rect b="b" l="l" r="r" t="t"/>
              <a:pathLst>
                <a:path extrusionOk="0" h="507" w="824">
                  <a:moveTo>
                    <a:pt x="552" y="0"/>
                  </a:moveTo>
                  <a:cubicBezTo>
                    <a:pt x="526" y="0"/>
                    <a:pt x="499" y="6"/>
                    <a:pt x="470" y="19"/>
                  </a:cubicBezTo>
                  <a:lnTo>
                    <a:pt x="202" y="124"/>
                  </a:lnTo>
                  <a:cubicBezTo>
                    <a:pt x="1" y="200"/>
                    <a:pt x="58" y="507"/>
                    <a:pt x="278" y="507"/>
                  </a:cubicBezTo>
                  <a:cubicBezTo>
                    <a:pt x="297" y="507"/>
                    <a:pt x="326" y="497"/>
                    <a:pt x="355" y="488"/>
                  </a:cubicBezTo>
                  <a:lnTo>
                    <a:pt x="613" y="382"/>
                  </a:lnTo>
                  <a:cubicBezTo>
                    <a:pt x="823" y="298"/>
                    <a:pt x="738" y="0"/>
                    <a:pt x="552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00" name="Google Shape;16800;p68"/>
          <p:cNvGrpSpPr/>
          <p:nvPr/>
        </p:nvGrpSpPr>
        <p:grpSpPr>
          <a:xfrm>
            <a:off x="870773" y="3357985"/>
            <a:ext cx="342824" cy="351228"/>
            <a:chOff x="870773" y="3357985"/>
            <a:chExt cx="342824" cy="351228"/>
          </a:xfrm>
        </p:grpSpPr>
        <p:sp>
          <p:nvSpPr>
            <p:cNvPr id="16801" name="Google Shape;16801;p68"/>
            <p:cNvSpPr/>
            <p:nvPr/>
          </p:nvSpPr>
          <p:spPr>
            <a:xfrm>
              <a:off x="870773" y="3357985"/>
              <a:ext cx="342824" cy="351228"/>
            </a:xfrm>
            <a:custGeom>
              <a:rect b="b" l="l" r="r" t="t"/>
              <a:pathLst>
                <a:path extrusionOk="0" h="13375" w="13055">
                  <a:moveTo>
                    <a:pt x="6523" y="0"/>
                  </a:moveTo>
                  <a:cubicBezTo>
                    <a:pt x="6339" y="0"/>
                    <a:pt x="6155" y="89"/>
                    <a:pt x="6049" y="266"/>
                  </a:cubicBezTo>
                  <a:lnTo>
                    <a:pt x="5255" y="1606"/>
                  </a:lnTo>
                  <a:cubicBezTo>
                    <a:pt x="5152" y="1777"/>
                    <a:pt x="4972" y="1874"/>
                    <a:pt x="4786" y="1874"/>
                  </a:cubicBezTo>
                  <a:cubicBezTo>
                    <a:pt x="4712" y="1874"/>
                    <a:pt x="4637" y="1859"/>
                    <a:pt x="4566" y="1826"/>
                  </a:cubicBezTo>
                  <a:lnTo>
                    <a:pt x="3130" y="1213"/>
                  </a:lnTo>
                  <a:cubicBezTo>
                    <a:pt x="3059" y="1183"/>
                    <a:pt x="2986" y="1169"/>
                    <a:pt x="2915" y="1169"/>
                  </a:cubicBezTo>
                  <a:cubicBezTo>
                    <a:pt x="2606" y="1169"/>
                    <a:pt x="2334" y="1434"/>
                    <a:pt x="2365" y="1768"/>
                  </a:cubicBezTo>
                  <a:lnTo>
                    <a:pt x="2508" y="3328"/>
                  </a:lnTo>
                  <a:cubicBezTo>
                    <a:pt x="2527" y="3606"/>
                    <a:pt x="2346" y="3855"/>
                    <a:pt x="2078" y="3912"/>
                  </a:cubicBezTo>
                  <a:lnTo>
                    <a:pt x="566" y="4257"/>
                  </a:lnTo>
                  <a:cubicBezTo>
                    <a:pt x="154" y="4343"/>
                    <a:pt x="1" y="4840"/>
                    <a:pt x="278" y="5156"/>
                  </a:cubicBezTo>
                  <a:lnTo>
                    <a:pt x="1302" y="6324"/>
                  </a:lnTo>
                  <a:cubicBezTo>
                    <a:pt x="1484" y="6534"/>
                    <a:pt x="1484" y="6841"/>
                    <a:pt x="1302" y="7051"/>
                  </a:cubicBezTo>
                  <a:lnTo>
                    <a:pt x="278" y="8219"/>
                  </a:lnTo>
                  <a:cubicBezTo>
                    <a:pt x="1" y="8535"/>
                    <a:pt x="154" y="9023"/>
                    <a:pt x="566" y="9118"/>
                  </a:cubicBezTo>
                  <a:lnTo>
                    <a:pt x="2078" y="9463"/>
                  </a:lnTo>
                  <a:cubicBezTo>
                    <a:pt x="2355" y="9520"/>
                    <a:pt x="2537" y="9779"/>
                    <a:pt x="2508" y="10047"/>
                  </a:cubicBezTo>
                  <a:lnTo>
                    <a:pt x="2365" y="11607"/>
                  </a:lnTo>
                  <a:cubicBezTo>
                    <a:pt x="2334" y="11941"/>
                    <a:pt x="2606" y="12206"/>
                    <a:pt x="2915" y="12206"/>
                  </a:cubicBezTo>
                  <a:cubicBezTo>
                    <a:pt x="2986" y="12206"/>
                    <a:pt x="3059" y="12192"/>
                    <a:pt x="3130" y="12162"/>
                  </a:cubicBezTo>
                  <a:lnTo>
                    <a:pt x="4566" y="11549"/>
                  </a:lnTo>
                  <a:cubicBezTo>
                    <a:pt x="4637" y="11520"/>
                    <a:pt x="4711" y="11507"/>
                    <a:pt x="4783" y="11507"/>
                  </a:cubicBezTo>
                  <a:cubicBezTo>
                    <a:pt x="4975" y="11507"/>
                    <a:pt x="5158" y="11603"/>
                    <a:pt x="5255" y="11769"/>
                  </a:cubicBezTo>
                  <a:lnTo>
                    <a:pt x="6049" y="13109"/>
                  </a:lnTo>
                  <a:cubicBezTo>
                    <a:pt x="6155" y="13286"/>
                    <a:pt x="6339" y="13375"/>
                    <a:pt x="6523" y="13375"/>
                  </a:cubicBezTo>
                  <a:cubicBezTo>
                    <a:pt x="6707" y="13375"/>
                    <a:pt x="6892" y="13286"/>
                    <a:pt x="6997" y="13109"/>
                  </a:cubicBezTo>
                  <a:lnTo>
                    <a:pt x="7791" y="11769"/>
                  </a:lnTo>
                  <a:cubicBezTo>
                    <a:pt x="7894" y="11598"/>
                    <a:pt x="8076" y="11505"/>
                    <a:pt x="8262" y="11505"/>
                  </a:cubicBezTo>
                  <a:cubicBezTo>
                    <a:pt x="8336" y="11505"/>
                    <a:pt x="8410" y="11519"/>
                    <a:pt x="8480" y="11549"/>
                  </a:cubicBezTo>
                  <a:lnTo>
                    <a:pt x="9916" y="12162"/>
                  </a:lnTo>
                  <a:cubicBezTo>
                    <a:pt x="9987" y="12192"/>
                    <a:pt x="10060" y="12206"/>
                    <a:pt x="10131" y="12206"/>
                  </a:cubicBezTo>
                  <a:cubicBezTo>
                    <a:pt x="10440" y="12206"/>
                    <a:pt x="10712" y="11941"/>
                    <a:pt x="10681" y="11607"/>
                  </a:cubicBezTo>
                  <a:lnTo>
                    <a:pt x="10547" y="10056"/>
                  </a:lnTo>
                  <a:cubicBezTo>
                    <a:pt x="10519" y="9779"/>
                    <a:pt x="10701" y="9520"/>
                    <a:pt x="10968" y="9463"/>
                  </a:cubicBezTo>
                  <a:lnTo>
                    <a:pt x="12490" y="9118"/>
                  </a:lnTo>
                  <a:cubicBezTo>
                    <a:pt x="12892" y="9023"/>
                    <a:pt x="13055" y="8535"/>
                    <a:pt x="12777" y="8219"/>
                  </a:cubicBezTo>
                  <a:lnTo>
                    <a:pt x="11753" y="7051"/>
                  </a:lnTo>
                  <a:cubicBezTo>
                    <a:pt x="11571" y="6841"/>
                    <a:pt x="11571" y="6534"/>
                    <a:pt x="11753" y="6324"/>
                  </a:cubicBezTo>
                  <a:lnTo>
                    <a:pt x="12777" y="5156"/>
                  </a:lnTo>
                  <a:cubicBezTo>
                    <a:pt x="13055" y="4840"/>
                    <a:pt x="12892" y="4343"/>
                    <a:pt x="12481" y="4257"/>
                  </a:cubicBezTo>
                  <a:lnTo>
                    <a:pt x="10968" y="3912"/>
                  </a:lnTo>
                  <a:cubicBezTo>
                    <a:pt x="10701" y="3845"/>
                    <a:pt x="10519" y="3596"/>
                    <a:pt x="10538" y="3319"/>
                  </a:cubicBezTo>
                  <a:lnTo>
                    <a:pt x="10681" y="1768"/>
                  </a:lnTo>
                  <a:cubicBezTo>
                    <a:pt x="10712" y="1429"/>
                    <a:pt x="10445" y="1164"/>
                    <a:pt x="10140" y="1164"/>
                  </a:cubicBezTo>
                  <a:cubicBezTo>
                    <a:pt x="10066" y="1164"/>
                    <a:pt x="9990" y="1180"/>
                    <a:pt x="9916" y="1213"/>
                  </a:cubicBezTo>
                  <a:lnTo>
                    <a:pt x="8480" y="1826"/>
                  </a:lnTo>
                  <a:cubicBezTo>
                    <a:pt x="8410" y="1854"/>
                    <a:pt x="8337" y="1868"/>
                    <a:pt x="8264" y="1868"/>
                  </a:cubicBezTo>
                  <a:cubicBezTo>
                    <a:pt x="8072" y="1868"/>
                    <a:pt x="7889" y="1770"/>
                    <a:pt x="7791" y="1596"/>
                  </a:cubicBezTo>
                  <a:lnTo>
                    <a:pt x="6997" y="266"/>
                  </a:lnTo>
                  <a:cubicBezTo>
                    <a:pt x="6892" y="89"/>
                    <a:pt x="6707" y="0"/>
                    <a:pt x="6523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2" name="Google Shape;16802;p68"/>
            <p:cNvSpPr/>
            <p:nvPr/>
          </p:nvSpPr>
          <p:spPr>
            <a:xfrm>
              <a:off x="1024577" y="3357985"/>
              <a:ext cx="50288" cy="49238"/>
            </a:xfrm>
            <a:custGeom>
              <a:rect b="b" l="l" r="r" t="t"/>
              <a:pathLst>
                <a:path extrusionOk="0" h="1875" w="1915">
                  <a:moveTo>
                    <a:pt x="666" y="0"/>
                  </a:moveTo>
                  <a:cubicBezTo>
                    <a:pt x="482" y="0"/>
                    <a:pt x="298" y="89"/>
                    <a:pt x="192" y="266"/>
                  </a:cubicBezTo>
                  <a:lnTo>
                    <a:pt x="1" y="591"/>
                  </a:lnTo>
                  <a:lnTo>
                    <a:pt x="604" y="1606"/>
                  </a:lnTo>
                  <a:cubicBezTo>
                    <a:pt x="706" y="1777"/>
                    <a:pt x="887" y="1874"/>
                    <a:pt x="1073" y="1874"/>
                  </a:cubicBezTo>
                  <a:cubicBezTo>
                    <a:pt x="1147" y="1874"/>
                    <a:pt x="1222" y="1859"/>
                    <a:pt x="1293" y="1826"/>
                  </a:cubicBezTo>
                  <a:lnTo>
                    <a:pt x="1915" y="1567"/>
                  </a:lnTo>
                  <a:lnTo>
                    <a:pt x="1140" y="266"/>
                  </a:lnTo>
                  <a:cubicBezTo>
                    <a:pt x="1035" y="89"/>
                    <a:pt x="850" y="0"/>
                    <a:pt x="666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3" name="Google Shape;16803;p68"/>
            <p:cNvSpPr/>
            <p:nvPr/>
          </p:nvSpPr>
          <p:spPr>
            <a:xfrm>
              <a:off x="1111787" y="3388552"/>
              <a:ext cx="101810" cy="289832"/>
            </a:xfrm>
            <a:custGeom>
              <a:rect b="b" l="l" r="r" t="t"/>
              <a:pathLst>
                <a:path extrusionOk="0" h="11037" w="3877">
                  <a:moveTo>
                    <a:pt x="962" y="0"/>
                  </a:moveTo>
                  <a:cubicBezTo>
                    <a:pt x="888" y="0"/>
                    <a:pt x="812" y="16"/>
                    <a:pt x="738" y="49"/>
                  </a:cubicBezTo>
                  <a:lnTo>
                    <a:pt x="116" y="308"/>
                  </a:lnTo>
                  <a:cubicBezTo>
                    <a:pt x="164" y="403"/>
                    <a:pt x="183" y="499"/>
                    <a:pt x="173" y="604"/>
                  </a:cubicBezTo>
                  <a:lnTo>
                    <a:pt x="30" y="2155"/>
                  </a:lnTo>
                  <a:cubicBezTo>
                    <a:pt x="1" y="2432"/>
                    <a:pt x="183" y="2681"/>
                    <a:pt x="460" y="2748"/>
                  </a:cubicBezTo>
                  <a:lnTo>
                    <a:pt x="1972" y="3093"/>
                  </a:lnTo>
                  <a:cubicBezTo>
                    <a:pt x="2384" y="3179"/>
                    <a:pt x="2537" y="3676"/>
                    <a:pt x="2269" y="3992"/>
                  </a:cubicBezTo>
                  <a:lnTo>
                    <a:pt x="1245" y="5160"/>
                  </a:lnTo>
                  <a:cubicBezTo>
                    <a:pt x="1054" y="5361"/>
                    <a:pt x="1054" y="5677"/>
                    <a:pt x="1245" y="5887"/>
                  </a:cubicBezTo>
                  <a:lnTo>
                    <a:pt x="2269" y="7055"/>
                  </a:lnTo>
                  <a:cubicBezTo>
                    <a:pt x="2537" y="7371"/>
                    <a:pt x="2384" y="7859"/>
                    <a:pt x="1972" y="7954"/>
                  </a:cubicBezTo>
                  <a:lnTo>
                    <a:pt x="460" y="8299"/>
                  </a:lnTo>
                  <a:cubicBezTo>
                    <a:pt x="183" y="8356"/>
                    <a:pt x="1" y="8615"/>
                    <a:pt x="30" y="8883"/>
                  </a:cubicBezTo>
                  <a:lnTo>
                    <a:pt x="173" y="10433"/>
                  </a:lnTo>
                  <a:cubicBezTo>
                    <a:pt x="183" y="10538"/>
                    <a:pt x="164" y="10634"/>
                    <a:pt x="116" y="10730"/>
                  </a:cubicBezTo>
                  <a:lnTo>
                    <a:pt x="738" y="10988"/>
                  </a:lnTo>
                  <a:cubicBezTo>
                    <a:pt x="812" y="11022"/>
                    <a:pt x="888" y="11037"/>
                    <a:pt x="962" y="11037"/>
                  </a:cubicBezTo>
                  <a:cubicBezTo>
                    <a:pt x="1267" y="11037"/>
                    <a:pt x="1534" y="10772"/>
                    <a:pt x="1503" y="10433"/>
                  </a:cubicBezTo>
                  <a:lnTo>
                    <a:pt x="1360" y="8892"/>
                  </a:lnTo>
                  <a:cubicBezTo>
                    <a:pt x="1331" y="8615"/>
                    <a:pt x="1513" y="8356"/>
                    <a:pt x="1790" y="8299"/>
                  </a:cubicBezTo>
                  <a:lnTo>
                    <a:pt x="3303" y="7954"/>
                  </a:lnTo>
                  <a:cubicBezTo>
                    <a:pt x="3714" y="7859"/>
                    <a:pt x="3867" y="7371"/>
                    <a:pt x="3599" y="7055"/>
                  </a:cubicBezTo>
                  <a:lnTo>
                    <a:pt x="2575" y="5887"/>
                  </a:lnTo>
                  <a:cubicBezTo>
                    <a:pt x="2393" y="5677"/>
                    <a:pt x="2393" y="5370"/>
                    <a:pt x="2575" y="5160"/>
                  </a:cubicBezTo>
                  <a:lnTo>
                    <a:pt x="3599" y="3992"/>
                  </a:lnTo>
                  <a:cubicBezTo>
                    <a:pt x="3877" y="3676"/>
                    <a:pt x="3714" y="3179"/>
                    <a:pt x="3303" y="3093"/>
                  </a:cubicBezTo>
                  <a:lnTo>
                    <a:pt x="1790" y="2748"/>
                  </a:lnTo>
                  <a:cubicBezTo>
                    <a:pt x="1523" y="2681"/>
                    <a:pt x="1341" y="2432"/>
                    <a:pt x="1360" y="2155"/>
                  </a:cubicBezTo>
                  <a:lnTo>
                    <a:pt x="1503" y="604"/>
                  </a:lnTo>
                  <a:cubicBezTo>
                    <a:pt x="1534" y="265"/>
                    <a:pt x="1267" y="0"/>
                    <a:pt x="962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4" name="Google Shape;16804;p68"/>
            <p:cNvSpPr/>
            <p:nvPr/>
          </p:nvSpPr>
          <p:spPr>
            <a:xfrm>
              <a:off x="1024840" y="3660133"/>
              <a:ext cx="50025" cy="49080"/>
            </a:xfrm>
            <a:custGeom>
              <a:rect b="b" l="l" r="r" t="t"/>
              <a:pathLst>
                <a:path extrusionOk="0" h="1869" w="1905">
                  <a:moveTo>
                    <a:pt x="1071" y="1"/>
                  </a:moveTo>
                  <a:cubicBezTo>
                    <a:pt x="883" y="1"/>
                    <a:pt x="698" y="97"/>
                    <a:pt x="594" y="263"/>
                  </a:cubicBezTo>
                  <a:lnTo>
                    <a:pt x="0" y="1278"/>
                  </a:lnTo>
                  <a:lnTo>
                    <a:pt x="192" y="1603"/>
                  </a:lnTo>
                  <a:cubicBezTo>
                    <a:pt x="297" y="1780"/>
                    <a:pt x="479" y="1869"/>
                    <a:pt x="662" y="1869"/>
                  </a:cubicBezTo>
                  <a:cubicBezTo>
                    <a:pt x="845" y="1869"/>
                    <a:pt x="1029" y="1780"/>
                    <a:pt x="1139" y="1603"/>
                  </a:cubicBezTo>
                  <a:lnTo>
                    <a:pt x="1905" y="311"/>
                  </a:lnTo>
                  <a:lnTo>
                    <a:pt x="1283" y="43"/>
                  </a:lnTo>
                  <a:cubicBezTo>
                    <a:pt x="1215" y="14"/>
                    <a:pt x="1143" y="1"/>
                    <a:pt x="107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5" name="Google Shape;16805;p68"/>
            <p:cNvSpPr/>
            <p:nvPr/>
          </p:nvSpPr>
          <p:spPr>
            <a:xfrm>
              <a:off x="939390" y="3431067"/>
              <a:ext cx="211892" cy="205222"/>
            </a:xfrm>
            <a:custGeom>
              <a:rect b="b" l="l" r="r" t="t"/>
              <a:pathLst>
                <a:path extrusionOk="0" h="7815" w="8069">
                  <a:moveTo>
                    <a:pt x="3916" y="0"/>
                  </a:moveTo>
                  <a:cubicBezTo>
                    <a:pt x="1659" y="0"/>
                    <a:pt x="1" y="1823"/>
                    <a:pt x="1" y="3895"/>
                  </a:cubicBezTo>
                  <a:cubicBezTo>
                    <a:pt x="1" y="6224"/>
                    <a:pt x="1910" y="7814"/>
                    <a:pt x="3928" y="7814"/>
                  </a:cubicBezTo>
                  <a:cubicBezTo>
                    <a:pt x="4771" y="7814"/>
                    <a:pt x="5634" y="7537"/>
                    <a:pt x="6384" y="6919"/>
                  </a:cubicBezTo>
                  <a:cubicBezTo>
                    <a:pt x="7561" y="5962"/>
                    <a:pt x="8068" y="4421"/>
                    <a:pt x="7695" y="2947"/>
                  </a:cubicBezTo>
                  <a:cubicBezTo>
                    <a:pt x="7331" y="1483"/>
                    <a:pt x="6154" y="363"/>
                    <a:pt x="4671" y="67"/>
                  </a:cubicBezTo>
                  <a:cubicBezTo>
                    <a:pt x="4413" y="22"/>
                    <a:pt x="4161" y="0"/>
                    <a:pt x="3916" y="0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6" name="Google Shape;16806;p68"/>
            <p:cNvSpPr/>
            <p:nvPr/>
          </p:nvSpPr>
          <p:spPr>
            <a:xfrm>
              <a:off x="970561" y="3470641"/>
              <a:ext cx="60345" cy="51653"/>
            </a:xfrm>
            <a:custGeom>
              <a:rect b="b" l="l" r="r" t="t"/>
              <a:pathLst>
                <a:path extrusionOk="0" h="1967" w="2298">
                  <a:moveTo>
                    <a:pt x="1315" y="409"/>
                  </a:moveTo>
                  <a:cubicBezTo>
                    <a:pt x="1456" y="409"/>
                    <a:pt x="1599" y="461"/>
                    <a:pt x="1713" y="579"/>
                  </a:cubicBezTo>
                  <a:cubicBezTo>
                    <a:pt x="2077" y="943"/>
                    <a:pt x="1819" y="1555"/>
                    <a:pt x="1311" y="1555"/>
                  </a:cubicBezTo>
                  <a:cubicBezTo>
                    <a:pt x="996" y="1555"/>
                    <a:pt x="737" y="1297"/>
                    <a:pt x="737" y="981"/>
                  </a:cubicBezTo>
                  <a:cubicBezTo>
                    <a:pt x="737" y="638"/>
                    <a:pt x="1022" y="409"/>
                    <a:pt x="1315" y="409"/>
                  </a:cubicBezTo>
                  <a:close/>
                  <a:moveTo>
                    <a:pt x="1308" y="0"/>
                  </a:moveTo>
                  <a:cubicBezTo>
                    <a:pt x="1067" y="0"/>
                    <a:pt x="821" y="90"/>
                    <a:pt x="622" y="292"/>
                  </a:cubicBezTo>
                  <a:cubicBezTo>
                    <a:pt x="0" y="905"/>
                    <a:pt x="441" y="1967"/>
                    <a:pt x="1311" y="1967"/>
                  </a:cubicBezTo>
                  <a:cubicBezTo>
                    <a:pt x="1857" y="1967"/>
                    <a:pt x="2288" y="1527"/>
                    <a:pt x="2297" y="981"/>
                  </a:cubicBezTo>
                  <a:cubicBezTo>
                    <a:pt x="2297" y="392"/>
                    <a:pt x="1812" y="0"/>
                    <a:pt x="1308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7" name="Google Shape;16807;p68"/>
            <p:cNvSpPr/>
            <p:nvPr/>
          </p:nvSpPr>
          <p:spPr>
            <a:xfrm>
              <a:off x="1053332" y="3545140"/>
              <a:ext cx="60188" cy="51417"/>
            </a:xfrm>
            <a:custGeom>
              <a:rect b="b" l="l" r="r" t="t"/>
              <a:pathLst>
                <a:path extrusionOk="0" h="1958" w="2292">
                  <a:moveTo>
                    <a:pt x="983" y="393"/>
                  </a:moveTo>
                  <a:cubicBezTo>
                    <a:pt x="1299" y="403"/>
                    <a:pt x="1557" y="652"/>
                    <a:pt x="1557" y="967"/>
                  </a:cubicBezTo>
                  <a:cubicBezTo>
                    <a:pt x="1557" y="1317"/>
                    <a:pt x="1276" y="1549"/>
                    <a:pt x="982" y="1549"/>
                  </a:cubicBezTo>
                  <a:cubicBezTo>
                    <a:pt x="841" y="1549"/>
                    <a:pt x="698" y="1496"/>
                    <a:pt x="581" y="1379"/>
                  </a:cubicBezTo>
                  <a:cubicBezTo>
                    <a:pt x="217" y="1015"/>
                    <a:pt x="475" y="393"/>
                    <a:pt x="983" y="393"/>
                  </a:cubicBezTo>
                  <a:close/>
                  <a:moveTo>
                    <a:pt x="994" y="1"/>
                  </a:moveTo>
                  <a:cubicBezTo>
                    <a:pt x="991" y="1"/>
                    <a:pt x="987" y="1"/>
                    <a:pt x="983" y="1"/>
                  </a:cubicBezTo>
                  <a:cubicBezTo>
                    <a:pt x="437" y="1"/>
                    <a:pt x="7" y="431"/>
                    <a:pt x="7" y="967"/>
                  </a:cubicBezTo>
                  <a:cubicBezTo>
                    <a:pt x="0" y="1563"/>
                    <a:pt x="484" y="1957"/>
                    <a:pt x="991" y="1957"/>
                  </a:cubicBezTo>
                  <a:cubicBezTo>
                    <a:pt x="1233" y="1957"/>
                    <a:pt x="1480" y="1867"/>
                    <a:pt x="1681" y="1666"/>
                  </a:cubicBezTo>
                  <a:cubicBezTo>
                    <a:pt x="2291" y="1047"/>
                    <a:pt x="1858" y="1"/>
                    <a:pt x="994" y="1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8" name="Google Shape;16808;p68"/>
            <p:cNvSpPr/>
            <p:nvPr/>
          </p:nvSpPr>
          <p:spPr>
            <a:xfrm>
              <a:off x="992330" y="3479595"/>
              <a:ext cx="106090" cy="101836"/>
            </a:xfrm>
            <a:custGeom>
              <a:rect b="b" l="l" r="r" t="t"/>
              <a:pathLst>
                <a:path extrusionOk="0" h="3878" w="4040">
                  <a:moveTo>
                    <a:pt x="3742" y="0"/>
                  </a:moveTo>
                  <a:cubicBezTo>
                    <a:pt x="3692" y="0"/>
                    <a:pt x="3639" y="22"/>
                    <a:pt x="3593" y="75"/>
                  </a:cubicBezTo>
                  <a:lnTo>
                    <a:pt x="128" y="3540"/>
                  </a:lnTo>
                  <a:cubicBezTo>
                    <a:pt x="1" y="3682"/>
                    <a:pt x="132" y="3877"/>
                    <a:pt x="286" y="3877"/>
                  </a:cubicBezTo>
                  <a:cubicBezTo>
                    <a:pt x="329" y="3877"/>
                    <a:pt x="374" y="3862"/>
                    <a:pt x="415" y="3827"/>
                  </a:cubicBezTo>
                  <a:lnTo>
                    <a:pt x="3880" y="363"/>
                  </a:lnTo>
                  <a:cubicBezTo>
                    <a:pt x="4040" y="217"/>
                    <a:pt x="3902" y="0"/>
                    <a:pt x="3742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09" name="Google Shape;16809;p68"/>
          <p:cNvGrpSpPr/>
          <p:nvPr/>
        </p:nvGrpSpPr>
        <p:grpSpPr>
          <a:xfrm>
            <a:off x="2743084" y="4299590"/>
            <a:ext cx="159372" cy="308896"/>
            <a:chOff x="2743084" y="4299590"/>
            <a:chExt cx="159372" cy="308896"/>
          </a:xfrm>
        </p:grpSpPr>
        <p:sp>
          <p:nvSpPr>
            <p:cNvPr id="16810" name="Google Shape;16810;p68"/>
            <p:cNvSpPr/>
            <p:nvPr/>
          </p:nvSpPr>
          <p:spPr>
            <a:xfrm>
              <a:off x="2828534" y="4425428"/>
              <a:ext cx="9585" cy="105907"/>
            </a:xfrm>
            <a:custGeom>
              <a:rect b="b" l="l" r="r" t="t"/>
              <a:pathLst>
                <a:path extrusionOk="0" h="4033" w="365">
                  <a:moveTo>
                    <a:pt x="182" y="1"/>
                  </a:moveTo>
                  <a:cubicBezTo>
                    <a:pt x="96" y="1"/>
                    <a:pt x="10" y="56"/>
                    <a:pt x="1" y="166"/>
                  </a:cubicBezTo>
                  <a:lnTo>
                    <a:pt x="1" y="3841"/>
                  </a:lnTo>
                  <a:cubicBezTo>
                    <a:pt x="1" y="3946"/>
                    <a:pt x="77" y="4032"/>
                    <a:pt x="182" y="4032"/>
                  </a:cubicBezTo>
                  <a:cubicBezTo>
                    <a:pt x="288" y="4032"/>
                    <a:pt x="364" y="3946"/>
                    <a:pt x="364" y="3841"/>
                  </a:cubicBezTo>
                  <a:lnTo>
                    <a:pt x="364" y="166"/>
                  </a:lnTo>
                  <a:cubicBezTo>
                    <a:pt x="355" y="56"/>
                    <a:pt x="269" y="1"/>
                    <a:pt x="18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1" name="Google Shape;16811;p68"/>
            <p:cNvSpPr/>
            <p:nvPr/>
          </p:nvSpPr>
          <p:spPr>
            <a:xfrm>
              <a:off x="2743084" y="4299590"/>
              <a:ext cx="158111" cy="135239"/>
            </a:xfrm>
            <a:custGeom>
              <a:rect b="b" l="l" r="r" t="t"/>
              <a:pathLst>
                <a:path extrusionOk="0" h="5150" w="6021">
                  <a:moveTo>
                    <a:pt x="3454" y="1"/>
                  </a:moveTo>
                  <a:cubicBezTo>
                    <a:pt x="3448" y="1"/>
                    <a:pt x="3442" y="1"/>
                    <a:pt x="3436" y="1"/>
                  </a:cubicBezTo>
                  <a:cubicBezTo>
                    <a:pt x="1149" y="1"/>
                    <a:pt x="1" y="2776"/>
                    <a:pt x="1628" y="4393"/>
                  </a:cubicBezTo>
                  <a:cubicBezTo>
                    <a:pt x="2150" y="4916"/>
                    <a:pt x="2793" y="5150"/>
                    <a:pt x="3423" y="5150"/>
                  </a:cubicBezTo>
                  <a:cubicBezTo>
                    <a:pt x="4744" y="5150"/>
                    <a:pt x="6014" y="4123"/>
                    <a:pt x="6020" y="2575"/>
                  </a:cubicBezTo>
                  <a:cubicBezTo>
                    <a:pt x="6011" y="1155"/>
                    <a:pt x="4872" y="1"/>
                    <a:pt x="3454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2" name="Google Shape;16812;p68"/>
            <p:cNvSpPr/>
            <p:nvPr/>
          </p:nvSpPr>
          <p:spPr>
            <a:xfrm>
              <a:off x="2762438" y="4313928"/>
              <a:ext cx="123921" cy="106406"/>
            </a:xfrm>
            <a:custGeom>
              <a:rect b="b" l="l" r="r" t="t"/>
              <a:pathLst>
                <a:path extrusionOk="0" h="4052" w="4719">
                  <a:moveTo>
                    <a:pt x="2699" y="0"/>
                  </a:moveTo>
                  <a:cubicBezTo>
                    <a:pt x="900" y="0"/>
                    <a:pt x="1" y="2182"/>
                    <a:pt x="1273" y="3455"/>
                  </a:cubicBezTo>
                  <a:cubicBezTo>
                    <a:pt x="1685" y="3867"/>
                    <a:pt x="2192" y="4051"/>
                    <a:pt x="2688" y="4051"/>
                  </a:cubicBezTo>
                  <a:cubicBezTo>
                    <a:pt x="3725" y="4051"/>
                    <a:pt x="4719" y="3246"/>
                    <a:pt x="4719" y="2029"/>
                  </a:cubicBezTo>
                  <a:cubicBezTo>
                    <a:pt x="4719" y="909"/>
                    <a:pt x="3819" y="0"/>
                    <a:pt x="26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3" name="Google Shape;16813;p68"/>
            <p:cNvSpPr/>
            <p:nvPr/>
          </p:nvSpPr>
          <p:spPr>
            <a:xfrm>
              <a:off x="2809443" y="4314348"/>
              <a:ext cx="49526" cy="105460"/>
            </a:xfrm>
            <a:custGeom>
              <a:rect b="b" l="l" r="r" t="t"/>
              <a:pathLst>
                <a:path extrusionOk="0" h="4016" w="1886">
                  <a:moveTo>
                    <a:pt x="943" y="1"/>
                  </a:moveTo>
                  <a:cubicBezTo>
                    <a:pt x="854" y="1"/>
                    <a:pt x="766" y="56"/>
                    <a:pt x="756" y="166"/>
                  </a:cubicBezTo>
                  <a:lnTo>
                    <a:pt x="756" y="539"/>
                  </a:lnTo>
                  <a:cubicBezTo>
                    <a:pt x="326" y="587"/>
                    <a:pt x="0" y="970"/>
                    <a:pt x="19" y="1410"/>
                  </a:cubicBezTo>
                  <a:cubicBezTo>
                    <a:pt x="48" y="1850"/>
                    <a:pt x="412" y="2195"/>
                    <a:pt x="852" y="2195"/>
                  </a:cubicBezTo>
                  <a:lnTo>
                    <a:pt x="1034" y="2195"/>
                  </a:lnTo>
                  <a:cubicBezTo>
                    <a:pt x="1646" y="2195"/>
                    <a:pt x="1646" y="3114"/>
                    <a:pt x="1034" y="3114"/>
                  </a:cubicBezTo>
                  <a:lnTo>
                    <a:pt x="756" y="3114"/>
                  </a:lnTo>
                  <a:cubicBezTo>
                    <a:pt x="555" y="3114"/>
                    <a:pt x="393" y="2941"/>
                    <a:pt x="393" y="2740"/>
                  </a:cubicBezTo>
                  <a:cubicBezTo>
                    <a:pt x="402" y="2611"/>
                    <a:pt x="304" y="2547"/>
                    <a:pt x="207" y="2547"/>
                  </a:cubicBezTo>
                  <a:cubicBezTo>
                    <a:pt x="110" y="2547"/>
                    <a:pt x="15" y="2611"/>
                    <a:pt x="29" y="2740"/>
                  </a:cubicBezTo>
                  <a:cubicBezTo>
                    <a:pt x="29" y="3152"/>
                    <a:pt x="354" y="3477"/>
                    <a:pt x="756" y="3477"/>
                  </a:cubicBezTo>
                  <a:lnTo>
                    <a:pt x="756" y="3851"/>
                  </a:lnTo>
                  <a:cubicBezTo>
                    <a:pt x="766" y="3961"/>
                    <a:pt x="854" y="4016"/>
                    <a:pt x="943" y="4016"/>
                  </a:cubicBezTo>
                  <a:cubicBezTo>
                    <a:pt x="1031" y="4016"/>
                    <a:pt x="1120" y="3961"/>
                    <a:pt x="1129" y="3851"/>
                  </a:cubicBezTo>
                  <a:lnTo>
                    <a:pt x="1129" y="3477"/>
                  </a:lnTo>
                  <a:cubicBezTo>
                    <a:pt x="1570" y="3429"/>
                    <a:pt x="1886" y="3047"/>
                    <a:pt x="1866" y="2606"/>
                  </a:cubicBezTo>
                  <a:cubicBezTo>
                    <a:pt x="1838" y="2166"/>
                    <a:pt x="1474" y="1822"/>
                    <a:pt x="1034" y="1822"/>
                  </a:cubicBezTo>
                  <a:lnTo>
                    <a:pt x="852" y="1822"/>
                  </a:lnTo>
                  <a:cubicBezTo>
                    <a:pt x="239" y="1822"/>
                    <a:pt x="239" y="903"/>
                    <a:pt x="852" y="903"/>
                  </a:cubicBezTo>
                  <a:lnTo>
                    <a:pt x="1129" y="903"/>
                  </a:lnTo>
                  <a:cubicBezTo>
                    <a:pt x="1330" y="903"/>
                    <a:pt x="1493" y="1066"/>
                    <a:pt x="1493" y="1276"/>
                  </a:cubicBezTo>
                  <a:lnTo>
                    <a:pt x="1493" y="1458"/>
                  </a:lnTo>
                  <a:cubicBezTo>
                    <a:pt x="1493" y="1554"/>
                    <a:pt x="1579" y="1640"/>
                    <a:pt x="1675" y="1640"/>
                  </a:cubicBezTo>
                  <a:cubicBezTo>
                    <a:pt x="1780" y="1640"/>
                    <a:pt x="1866" y="1563"/>
                    <a:pt x="1866" y="1458"/>
                  </a:cubicBezTo>
                  <a:lnTo>
                    <a:pt x="1866" y="1276"/>
                  </a:lnTo>
                  <a:cubicBezTo>
                    <a:pt x="1857" y="865"/>
                    <a:pt x="1531" y="539"/>
                    <a:pt x="1129" y="539"/>
                  </a:cubicBezTo>
                  <a:lnTo>
                    <a:pt x="1129" y="166"/>
                  </a:lnTo>
                  <a:cubicBezTo>
                    <a:pt x="1120" y="56"/>
                    <a:pt x="1031" y="1"/>
                    <a:pt x="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4" name="Google Shape;16814;p68"/>
            <p:cNvSpPr/>
            <p:nvPr/>
          </p:nvSpPr>
          <p:spPr>
            <a:xfrm>
              <a:off x="2780032" y="4521513"/>
              <a:ext cx="106589" cy="86973"/>
            </a:xfrm>
            <a:custGeom>
              <a:rect b="b" l="l" r="r" t="t"/>
              <a:pathLst>
                <a:path extrusionOk="0" h="3312" w="4059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374" y="3149"/>
                  </a:lnTo>
                  <a:cubicBezTo>
                    <a:pt x="393" y="3244"/>
                    <a:pt x="469" y="3311"/>
                    <a:pt x="556" y="3311"/>
                  </a:cubicBezTo>
                  <a:lnTo>
                    <a:pt x="3503" y="3311"/>
                  </a:lnTo>
                  <a:cubicBezTo>
                    <a:pt x="3589" y="3311"/>
                    <a:pt x="3666" y="3244"/>
                    <a:pt x="3685" y="3149"/>
                  </a:cubicBezTo>
                  <a:lnTo>
                    <a:pt x="4049" y="211"/>
                  </a:lnTo>
                  <a:cubicBezTo>
                    <a:pt x="4058" y="153"/>
                    <a:pt x="4039" y="105"/>
                    <a:pt x="4010" y="67"/>
                  </a:cubicBezTo>
                  <a:cubicBezTo>
                    <a:pt x="3972" y="29"/>
                    <a:pt x="3924" y="0"/>
                    <a:pt x="3876" y="0"/>
                  </a:cubicBezTo>
                  <a:close/>
                </a:path>
              </a:pathLst>
            </a:custGeom>
            <a:solidFill>
              <a:srgbClr val="EF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5" name="Google Shape;16815;p68"/>
            <p:cNvSpPr/>
            <p:nvPr/>
          </p:nvSpPr>
          <p:spPr>
            <a:xfrm>
              <a:off x="2782553" y="4545620"/>
              <a:ext cx="20614" cy="48292"/>
            </a:xfrm>
            <a:custGeom>
              <a:rect b="b" l="l" r="r" t="t"/>
              <a:pathLst>
                <a:path extrusionOk="0" h="1839" w="785">
                  <a:moveTo>
                    <a:pt x="0" y="1"/>
                  </a:moveTo>
                  <a:lnTo>
                    <a:pt x="230" y="1838"/>
                  </a:lnTo>
                  <a:lnTo>
                    <a:pt x="785" y="1838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6" name="Google Shape;16816;p68"/>
            <p:cNvSpPr/>
            <p:nvPr/>
          </p:nvSpPr>
          <p:spPr>
            <a:xfrm>
              <a:off x="2780032" y="4521514"/>
              <a:ext cx="106826" cy="28912"/>
            </a:xfrm>
            <a:custGeom>
              <a:rect b="b" l="l" r="r" t="t"/>
              <a:pathLst>
                <a:path extrusionOk="0" h="1101" w="4068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125" y="1101"/>
                  </a:lnTo>
                  <a:lnTo>
                    <a:pt x="3943" y="1101"/>
                  </a:lnTo>
                  <a:lnTo>
                    <a:pt x="4049" y="211"/>
                  </a:lnTo>
                  <a:cubicBezTo>
                    <a:pt x="4068" y="96"/>
                    <a:pt x="3982" y="0"/>
                    <a:pt x="386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7" name="Google Shape;16817;p68"/>
            <p:cNvSpPr/>
            <p:nvPr/>
          </p:nvSpPr>
          <p:spPr>
            <a:xfrm>
              <a:off x="2788068" y="4589107"/>
              <a:ext cx="90518" cy="19380"/>
            </a:xfrm>
            <a:custGeom>
              <a:rect b="b" l="l" r="r" t="t"/>
              <a:pathLst>
                <a:path extrusionOk="0" h="738" w="3447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63" y="737"/>
                    <a:pt x="250" y="737"/>
                  </a:cubicBezTo>
                  <a:lnTo>
                    <a:pt x="3197" y="737"/>
                  </a:lnTo>
                  <a:cubicBezTo>
                    <a:pt x="3283" y="737"/>
                    <a:pt x="3360" y="670"/>
                    <a:pt x="3379" y="57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8" name="Google Shape;16818;p68"/>
            <p:cNvSpPr/>
            <p:nvPr/>
          </p:nvSpPr>
          <p:spPr>
            <a:xfrm>
              <a:off x="2780032" y="4521514"/>
              <a:ext cx="106589" cy="28912"/>
            </a:xfrm>
            <a:custGeom>
              <a:rect b="b" l="l" r="r" t="t"/>
              <a:pathLst>
                <a:path extrusionOk="0" h="1101" w="4059">
                  <a:moveTo>
                    <a:pt x="201" y="0"/>
                  </a:moveTo>
                  <a:cubicBezTo>
                    <a:pt x="163" y="0"/>
                    <a:pt x="134" y="10"/>
                    <a:pt x="106" y="19"/>
                  </a:cubicBezTo>
                  <a:cubicBezTo>
                    <a:pt x="39" y="58"/>
                    <a:pt x="0" y="134"/>
                    <a:pt x="10" y="201"/>
                  </a:cubicBezTo>
                  <a:lnTo>
                    <a:pt x="125" y="1101"/>
                  </a:lnTo>
                  <a:lnTo>
                    <a:pt x="670" y="1101"/>
                  </a:lnTo>
                  <a:lnTo>
                    <a:pt x="651" y="938"/>
                  </a:lnTo>
                  <a:cubicBezTo>
                    <a:pt x="642" y="833"/>
                    <a:pt x="728" y="737"/>
                    <a:pt x="833" y="737"/>
                  </a:cubicBezTo>
                  <a:lnTo>
                    <a:pt x="3982" y="737"/>
                  </a:lnTo>
                  <a:lnTo>
                    <a:pt x="4049" y="211"/>
                  </a:lnTo>
                  <a:cubicBezTo>
                    <a:pt x="4058" y="182"/>
                    <a:pt x="4049" y="144"/>
                    <a:pt x="4039" y="115"/>
                  </a:cubicBezTo>
                  <a:cubicBezTo>
                    <a:pt x="4010" y="48"/>
                    <a:pt x="3943" y="0"/>
                    <a:pt x="386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9" name="Google Shape;16819;p68"/>
            <p:cNvSpPr/>
            <p:nvPr/>
          </p:nvSpPr>
          <p:spPr>
            <a:xfrm>
              <a:off x="2788068" y="4589107"/>
              <a:ext cx="21139" cy="19380"/>
            </a:xfrm>
            <a:custGeom>
              <a:rect b="b" l="l" r="r" t="t"/>
              <a:pathLst>
                <a:path extrusionOk="0" h="738" w="805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54" y="737"/>
                    <a:pt x="250" y="737"/>
                  </a:cubicBezTo>
                  <a:lnTo>
                    <a:pt x="805" y="737"/>
                  </a:lnTo>
                  <a:cubicBezTo>
                    <a:pt x="709" y="737"/>
                    <a:pt x="632" y="670"/>
                    <a:pt x="623" y="575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0" name="Google Shape;16820;p68"/>
            <p:cNvSpPr/>
            <p:nvPr/>
          </p:nvSpPr>
          <p:spPr>
            <a:xfrm>
              <a:off x="2838093" y="4439504"/>
              <a:ext cx="64363" cy="48161"/>
            </a:xfrm>
            <a:custGeom>
              <a:rect b="b" l="l" r="r" t="t"/>
              <a:pathLst>
                <a:path extrusionOk="0" h="1834" w="2451">
                  <a:moveTo>
                    <a:pt x="1229" y="1"/>
                  </a:moveTo>
                  <a:cubicBezTo>
                    <a:pt x="723" y="1"/>
                    <a:pt x="216" y="286"/>
                    <a:pt x="10" y="855"/>
                  </a:cubicBezTo>
                  <a:cubicBezTo>
                    <a:pt x="0" y="893"/>
                    <a:pt x="0" y="941"/>
                    <a:pt x="10" y="979"/>
                  </a:cubicBezTo>
                  <a:cubicBezTo>
                    <a:pt x="216" y="1549"/>
                    <a:pt x="723" y="1834"/>
                    <a:pt x="1229" y="1834"/>
                  </a:cubicBezTo>
                  <a:cubicBezTo>
                    <a:pt x="1735" y="1834"/>
                    <a:pt x="2240" y="1549"/>
                    <a:pt x="2441" y="979"/>
                  </a:cubicBezTo>
                  <a:cubicBezTo>
                    <a:pt x="2450" y="941"/>
                    <a:pt x="2450" y="893"/>
                    <a:pt x="2441" y="855"/>
                  </a:cubicBezTo>
                  <a:cubicBezTo>
                    <a:pt x="2240" y="286"/>
                    <a:pt x="1735" y="1"/>
                    <a:pt x="1229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1" name="Google Shape;16821;p68"/>
            <p:cNvSpPr/>
            <p:nvPr/>
          </p:nvSpPr>
          <p:spPr>
            <a:xfrm>
              <a:off x="2838093" y="4463715"/>
              <a:ext cx="64363" cy="23949"/>
            </a:xfrm>
            <a:custGeom>
              <a:rect b="b" l="l" r="r" t="t"/>
              <a:pathLst>
                <a:path extrusionOk="0" h="912" w="2451">
                  <a:moveTo>
                    <a:pt x="10" y="0"/>
                  </a:moveTo>
                  <a:cubicBezTo>
                    <a:pt x="0" y="19"/>
                    <a:pt x="10" y="38"/>
                    <a:pt x="10" y="57"/>
                  </a:cubicBezTo>
                  <a:cubicBezTo>
                    <a:pt x="216" y="627"/>
                    <a:pt x="720" y="912"/>
                    <a:pt x="1225" y="912"/>
                  </a:cubicBezTo>
                  <a:cubicBezTo>
                    <a:pt x="1730" y="912"/>
                    <a:pt x="2235" y="627"/>
                    <a:pt x="2441" y="57"/>
                  </a:cubicBezTo>
                  <a:cubicBezTo>
                    <a:pt x="2441" y="38"/>
                    <a:pt x="2450" y="19"/>
                    <a:pt x="245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2" name="Google Shape;16822;p68"/>
            <p:cNvSpPr/>
            <p:nvPr/>
          </p:nvSpPr>
          <p:spPr>
            <a:xfrm>
              <a:off x="2764197" y="4439504"/>
              <a:ext cx="64363" cy="48161"/>
            </a:xfrm>
            <a:custGeom>
              <a:rect b="b" l="l" r="r" t="t"/>
              <a:pathLst>
                <a:path extrusionOk="0" h="1834" w="2451">
                  <a:moveTo>
                    <a:pt x="1226" y="1"/>
                  </a:moveTo>
                  <a:cubicBezTo>
                    <a:pt x="721" y="1"/>
                    <a:pt x="216" y="286"/>
                    <a:pt x="10" y="855"/>
                  </a:cubicBezTo>
                  <a:cubicBezTo>
                    <a:pt x="1" y="893"/>
                    <a:pt x="1" y="941"/>
                    <a:pt x="10" y="979"/>
                  </a:cubicBezTo>
                  <a:cubicBezTo>
                    <a:pt x="216" y="1549"/>
                    <a:pt x="721" y="1834"/>
                    <a:pt x="1226" y="1834"/>
                  </a:cubicBezTo>
                  <a:cubicBezTo>
                    <a:pt x="1730" y="1834"/>
                    <a:pt x="2235" y="1549"/>
                    <a:pt x="2441" y="979"/>
                  </a:cubicBezTo>
                  <a:cubicBezTo>
                    <a:pt x="2451" y="941"/>
                    <a:pt x="2451" y="893"/>
                    <a:pt x="2441" y="855"/>
                  </a:cubicBezTo>
                  <a:cubicBezTo>
                    <a:pt x="2235" y="286"/>
                    <a:pt x="1730" y="1"/>
                    <a:pt x="12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3" name="Google Shape;16823;p68"/>
            <p:cNvSpPr/>
            <p:nvPr/>
          </p:nvSpPr>
          <p:spPr>
            <a:xfrm>
              <a:off x="2764197" y="4463715"/>
              <a:ext cx="64363" cy="23949"/>
            </a:xfrm>
            <a:custGeom>
              <a:rect b="b" l="l" r="r" t="t"/>
              <a:pathLst>
                <a:path extrusionOk="0" h="912" w="2451">
                  <a:moveTo>
                    <a:pt x="1" y="0"/>
                  </a:moveTo>
                  <a:cubicBezTo>
                    <a:pt x="1" y="19"/>
                    <a:pt x="1" y="38"/>
                    <a:pt x="10" y="57"/>
                  </a:cubicBezTo>
                  <a:cubicBezTo>
                    <a:pt x="211" y="627"/>
                    <a:pt x="716" y="912"/>
                    <a:pt x="1222" y="912"/>
                  </a:cubicBezTo>
                  <a:cubicBezTo>
                    <a:pt x="1728" y="912"/>
                    <a:pt x="2235" y="627"/>
                    <a:pt x="2441" y="57"/>
                  </a:cubicBezTo>
                  <a:cubicBezTo>
                    <a:pt x="2441" y="38"/>
                    <a:pt x="2451" y="19"/>
                    <a:pt x="2451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4" name="Google Shape;16824;p68"/>
            <p:cNvSpPr/>
            <p:nvPr/>
          </p:nvSpPr>
          <p:spPr>
            <a:xfrm>
              <a:off x="2765694" y="4502160"/>
              <a:ext cx="135239" cy="29175"/>
            </a:xfrm>
            <a:custGeom>
              <a:rect b="b" l="l" r="r" t="t"/>
              <a:pathLst>
                <a:path extrusionOk="0" h="1111" w="5150">
                  <a:moveTo>
                    <a:pt x="183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929"/>
                  </a:lnTo>
                  <a:cubicBezTo>
                    <a:pt x="1" y="1024"/>
                    <a:pt x="87" y="1110"/>
                    <a:pt x="183" y="1110"/>
                  </a:cubicBezTo>
                  <a:lnTo>
                    <a:pt x="4968" y="1110"/>
                  </a:lnTo>
                  <a:cubicBezTo>
                    <a:pt x="5064" y="1110"/>
                    <a:pt x="5150" y="1024"/>
                    <a:pt x="5150" y="929"/>
                  </a:cubicBezTo>
                  <a:lnTo>
                    <a:pt x="5150" y="192"/>
                  </a:lnTo>
                  <a:cubicBezTo>
                    <a:pt x="5150" y="86"/>
                    <a:pt x="5064" y="0"/>
                    <a:pt x="496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25" name="Google Shape;16825;p68"/>
          <p:cNvGrpSpPr/>
          <p:nvPr/>
        </p:nvGrpSpPr>
        <p:grpSpPr>
          <a:xfrm>
            <a:off x="1293506" y="2939716"/>
            <a:ext cx="374730" cy="272211"/>
            <a:chOff x="1293506" y="2939716"/>
            <a:chExt cx="374730" cy="272211"/>
          </a:xfrm>
        </p:grpSpPr>
        <p:sp>
          <p:nvSpPr>
            <p:cNvPr id="16826" name="Google Shape;16826;p68"/>
            <p:cNvSpPr/>
            <p:nvPr/>
          </p:nvSpPr>
          <p:spPr>
            <a:xfrm>
              <a:off x="1311599" y="2939716"/>
              <a:ext cx="338544" cy="248078"/>
            </a:xfrm>
            <a:custGeom>
              <a:rect b="b" l="l" r="r" t="t"/>
              <a:pathLst>
                <a:path extrusionOk="0" h="9447" w="12892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7" name="Google Shape;16827;p68"/>
            <p:cNvSpPr/>
            <p:nvPr/>
          </p:nvSpPr>
          <p:spPr>
            <a:xfrm>
              <a:off x="1335706" y="2964112"/>
              <a:ext cx="290304" cy="193274"/>
            </a:xfrm>
            <a:custGeom>
              <a:rect b="b" l="l" r="r" t="t"/>
              <a:pathLst>
                <a:path extrusionOk="0" h="7360" w="11055">
                  <a:moveTo>
                    <a:pt x="231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7130"/>
                  </a:lnTo>
                  <a:cubicBezTo>
                    <a:pt x="1" y="7264"/>
                    <a:pt x="106" y="7360"/>
                    <a:pt x="231" y="7360"/>
                  </a:cubicBezTo>
                  <a:lnTo>
                    <a:pt x="10825" y="7360"/>
                  </a:lnTo>
                  <a:cubicBezTo>
                    <a:pt x="10949" y="7360"/>
                    <a:pt x="11055" y="7255"/>
                    <a:pt x="11055" y="7130"/>
                  </a:cubicBezTo>
                  <a:lnTo>
                    <a:pt x="11055" y="230"/>
                  </a:lnTo>
                  <a:cubicBezTo>
                    <a:pt x="11055" y="106"/>
                    <a:pt x="10949" y="0"/>
                    <a:pt x="10825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8" name="Google Shape;16828;p68"/>
            <p:cNvSpPr/>
            <p:nvPr/>
          </p:nvSpPr>
          <p:spPr>
            <a:xfrm>
              <a:off x="1335706" y="3121173"/>
              <a:ext cx="169430" cy="36213"/>
            </a:xfrm>
            <a:custGeom>
              <a:rect b="b" l="l" r="r" t="t"/>
              <a:pathLst>
                <a:path extrusionOk="0" h="1379" w="6452">
                  <a:moveTo>
                    <a:pt x="1" y="1"/>
                  </a:moveTo>
                  <a:lnTo>
                    <a:pt x="1" y="1149"/>
                  </a:lnTo>
                  <a:cubicBezTo>
                    <a:pt x="1" y="1274"/>
                    <a:pt x="106" y="1379"/>
                    <a:pt x="231" y="1379"/>
                  </a:cubicBezTo>
                  <a:lnTo>
                    <a:pt x="6451" y="1379"/>
                  </a:lnTo>
                  <a:lnTo>
                    <a:pt x="6451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9" name="Google Shape;16829;p68"/>
            <p:cNvSpPr/>
            <p:nvPr/>
          </p:nvSpPr>
          <p:spPr>
            <a:xfrm>
              <a:off x="1505109" y="2964112"/>
              <a:ext cx="120901" cy="96532"/>
            </a:xfrm>
            <a:custGeom>
              <a:rect b="b" l="l" r="r" t="t"/>
              <a:pathLst>
                <a:path extrusionOk="0" h="3676" w="4604">
                  <a:moveTo>
                    <a:pt x="0" y="0"/>
                  </a:moveTo>
                  <a:lnTo>
                    <a:pt x="0" y="3675"/>
                  </a:lnTo>
                  <a:lnTo>
                    <a:pt x="4604" y="3675"/>
                  </a:lnTo>
                  <a:lnTo>
                    <a:pt x="4604" y="230"/>
                  </a:lnTo>
                  <a:cubicBezTo>
                    <a:pt x="4604" y="106"/>
                    <a:pt x="4498" y="0"/>
                    <a:pt x="4374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0" name="Google Shape;16830;p68"/>
            <p:cNvSpPr/>
            <p:nvPr/>
          </p:nvSpPr>
          <p:spPr>
            <a:xfrm>
              <a:off x="1505109" y="3060617"/>
              <a:ext cx="120901" cy="96768"/>
            </a:xfrm>
            <a:custGeom>
              <a:rect b="b" l="l" r="r" t="t"/>
              <a:pathLst>
                <a:path extrusionOk="0" h="3685" w="4604">
                  <a:moveTo>
                    <a:pt x="0" y="0"/>
                  </a:moveTo>
                  <a:lnTo>
                    <a:pt x="0" y="3685"/>
                  </a:lnTo>
                  <a:lnTo>
                    <a:pt x="4374" y="3685"/>
                  </a:lnTo>
                  <a:cubicBezTo>
                    <a:pt x="4498" y="3685"/>
                    <a:pt x="4604" y="3589"/>
                    <a:pt x="4604" y="3455"/>
                  </a:cubicBezTo>
                  <a:lnTo>
                    <a:pt x="4604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1" name="Google Shape;16831;p68"/>
            <p:cNvSpPr/>
            <p:nvPr/>
          </p:nvSpPr>
          <p:spPr>
            <a:xfrm>
              <a:off x="1293506" y="3181755"/>
              <a:ext cx="374730" cy="30173"/>
            </a:xfrm>
            <a:custGeom>
              <a:rect b="b" l="l" r="r" t="t"/>
              <a:pathLst>
                <a:path extrusionOk="0" h="1149" w="1427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2" name="Google Shape;16832;p68"/>
            <p:cNvSpPr/>
            <p:nvPr/>
          </p:nvSpPr>
          <p:spPr>
            <a:xfrm>
              <a:off x="1293506" y="3181755"/>
              <a:ext cx="374730" cy="12080"/>
            </a:xfrm>
            <a:custGeom>
              <a:rect b="b" l="l" r="r" t="t"/>
              <a:pathLst>
                <a:path extrusionOk="0" h="460" w="1427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3" name="Google Shape;16833;p68"/>
            <p:cNvSpPr/>
            <p:nvPr/>
          </p:nvSpPr>
          <p:spPr>
            <a:xfrm>
              <a:off x="1444527" y="3181755"/>
              <a:ext cx="72661" cy="18119"/>
            </a:xfrm>
            <a:custGeom>
              <a:rect b="b" l="l" r="r" t="t"/>
              <a:pathLst>
                <a:path extrusionOk="0" h="690" w="2767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4" name="Google Shape;16834;p68"/>
            <p:cNvSpPr/>
            <p:nvPr/>
          </p:nvSpPr>
          <p:spPr>
            <a:xfrm>
              <a:off x="1535256" y="3036484"/>
              <a:ext cx="60345" cy="24159"/>
            </a:xfrm>
            <a:custGeom>
              <a:rect b="b" l="l" r="r" t="t"/>
              <a:pathLst>
                <a:path extrusionOk="0" h="920" w="2298">
                  <a:moveTo>
                    <a:pt x="690" y="1"/>
                  </a:moveTo>
                  <a:lnTo>
                    <a:pt x="317" y="125"/>
                  </a:lnTo>
                  <a:cubicBezTo>
                    <a:pt x="125" y="182"/>
                    <a:pt x="1" y="364"/>
                    <a:pt x="1" y="556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6"/>
                  </a:lnTo>
                  <a:cubicBezTo>
                    <a:pt x="2298" y="364"/>
                    <a:pt x="2173" y="182"/>
                    <a:pt x="1991" y="125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5" name="Google Shape;16835;p68"/>
            <p:cNvSpPr/>
            <p:nvPr/>
          </p:nvSpPr>
          <p:spPr>
            <a:xfrm>
              <a:off x="1553349" y="3018391"/>
              <a:ext cx="24422" cy="30435"/>
            </a:xfrm>
            <a:custGeom>
              <a:rect b="b" l="l" r="r" t="t"/>
              <a:pathLst>
                <a:path extrusionOk="0" h="1159" w="930">
                  <a:moveTo>
                    <a:pt x="1" y="0"/>
                  </a:moveTo>
                  <a:lnTo>
                    <a:pt x="1" y="690"/>
                  </a:lnTo>
                  <a:cubicBezTo>
                    <a:pt x="1" y="948"/>
                    <a:pt x="211" y="1158"/>
                    <a:pt x="460" y="1158"/>
                  </a:cubicBezTo>
                  <a:cubicBezTo>
                    <a:pt x="719" y="1158"/>
                    <a:pt x="929" y="948"/>
                    <a:pt x="929" y="690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6" name="Google Shape;16836;p68"/>
            <p:cNvSpPr/>
            <p:nvPr/>
          </p:nvSpPr>
          <p:spPr>
            <a:xfrm>
              <a:off x="1547335" y="2988245"/>
              <a:ext cx="36449" cy="42226"/>
            </a:xfrm>
            <a:custGeom>
              <a:rect b="b" l="l" r="r" t="t"/>
              <a:pathLst>
                <a:path extrusionOk="0" h="1608" w="1388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2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7" name="Google Shape;16837;p68"/>
            <p:cNvSpPr/>
            <p:nvPr/>
          </p:nvSpPr>
          <p:spPr>
            <a:xfrm>
              <a:off x="1547335" y="2988245"/>
              <a:ext cx="24133" cy="42331"/>
            </a:xfrm>
            <a:custGeom>
              <a:rect b="b" l="l" r="r" t="t"/>
              <a:pathLst>
                <a:path extrusionOk="0" h="1612" w="919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14"/>
                    <a:pt x="320" y="1611"/>
                    <a:pt x="685" y="1611"/>
                  </a:cubicBezTo>
                  <a:cubicBezTo>
                    <a:pt x="762" y="1611"/>
                    <a:pt x="841" y="1598"/>
                    <a:pt x="919" y="1570"/>
                  </a:cubicBezTo>
                  <a:cubicBezTo>
                    <a:pt x="651" y="1474"/>
                    <a:pt x="460" y="1206"/>
                    <a:pt x="460" y="919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8" name="Google Shape;16838;p68"/>
            <p:cNvSpPr/>
            <p:nvPr/>
          </p:nvSpPr>
          <p:spPr>
            <a:xfrm>
              <a:off x="1547335" y="2988245"/>
              <a:ext cx="36449" cy="17857"/>
            </a:xfrm>
            <a:custGeom>
              <a:rect b="b" l="l" r="r" t="t"/>
              <a:pathLst>
                <a:path extrusionOk="0" h="680" w="1388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450" y="593"/>
                    <a:pt x="919" y="670"/>
                    <a:pt x="1388" y="680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9" name="Google Shape;16839;p68"/>
            <p:cNvSpPr/>
            <p:nvPr/>
          </p:nvSpPr>
          <p:spPr>
            <a:xfrm>
              <a:off x="1547335" y="2988245"/>
              <a:ext cx="24133" cy="15099"/>
            </a:xfrm>
            <a:custGeom>
              <a:rect b="b" l="l" r="r" t="t"/>
              <a:pathLst>
                <a:path extrusionOk="0" h="575" w="919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153" y="507"/>
                    <a:pt x="306" y="546"/>
                    <a:pt x="460" y="574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0" name="Google Shape;16840;p68"/>
            <p:cNvSpPr/>
            <p:nvPr/>
          </p:nvSpPr>
          <p:spPr>
            <a:xfrm>
              <a:off x="1535256" y="3133252"/>
              <a:ext cx="60345" cy="24133"/>
            </a:xfrm>
            <a:custGeom>
              <a:rect b="b" l="l" r="r" t="t"/>
              <a:pathLst>
                <a:path extrusionOk="0" h="919" w="2298">
                  <a:moveTo>
                    <a:pt x="690" y="0"/>
                  </a:moveTo>
                  <a:lnTo>
                    <a:pt x="317" y="115"/>
                  </a:lnTo>
                  <a:cubicBezTo>
                    <a:pt x="125" y="182"/>
                    <a:pt x="1" y="354"/>
                    <a:pt x="1" y="555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5"/>
                  </a:lnTo>
                  <a:cubicBezTo>
                    <a:pt x="2298" y="354"/>
                    <a:pt x="2173" y="182"/>
                    <a:pt x="1991" y="115"/>
                  </a:cubicBezTo>
                  <a:lnTo>
                    <a:pt x="1609" y="0"/>
                  </a:ln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1" name="Google Shape;16841;p68"/>
            <p:cNvSpPr/>
            <p:nvPr/>
          </p:nvSpPr>
          <p:spPr>
            <a:xfrm>
              <a:off x="1553349" y="3115159"/>
              <a:ext cx="24422" cy="30173"/>
            </a:xfrm>
            <a:custGeom>
              <a:rect b="b" l="l" r="r" t="t"/>
              <a:pathLst>
                <a:path extrusionOk="0" h="1149" w="930">
                  <a:moveTo>
                    <a:pt x="1" y="0"/>
                  </a:moveTo>
                  <a:lnTo>
                    <a:pt x="1" y="689"/>
                  </a:lnTo>
                  <a:cubicBezTo>
                    <a:pt x="1" y="947"/>
                    <a:pt x="211" y="1148"/>
                    <a:pt x="460" y="1148"/>
                  </a:cubicBezTo>
                  <a:cubicBezTo>
                    <a:pt x="719" y="1148"/>
                    <a:pt x="929" y="947"/>
                    <a:pt x="929" y="689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2" name="Google Shape;16842;p68"/>
            <p:cNvSpPr/>
            <p:nvPr/>
          </p:nvSpPr>
          <p:spPr>
            <a:xfrm>
              <a:off x="1547335" y="3084986"/>
              <a:ext cx="36449" cy="42252"/>
            </a:xfrm>
            <a:custGeom>
              <a:rect b="b" l="l" r="r" t="t"/>
              <a:pathLst>
                <a:path extrusionOk="0" h="1609" w="1388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3" name="Google Shape;16843;p68"/>
            <p:cNvSpPr/>
            <p:nvPr/>
          </p:nvSpPr>
          <p:spPr>
            <a:xfrm>
              <a:off x="1547335" y="3084986"/>
              <a:ext cx="24133" cy="42331"/>
            </a:xfrm>
            <a:custGeom>
              <a:rect b="b" l="l" r="r" t="t"/>
              <a:pathLst>
                <a:path extrusionOk="0" h="1612" w="919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14"/>
                    <a:pt x="320" y="1612"/>
                    <a:pt x="685" y="1612"/>
                  </a:cubicBezTo>
                  <a:cubicBezTo>
                    <a:pt x="762" y="1612"/>
                    <a:pt x="841" y="1598"/>
                    <a:pt x="919" y="1570"/>
                  </a:cubicBezTo>
                  <a:cubicBezTo>
                    <a:pt x="651" y="1465"/>
                    <a:pt x="460" y="1206"/>
                    <a:pt x="460" y="919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4" name="Google Shape;16844;p68"/>
            <p:cNvSpPr/>
            <p:nvPr/>
          </p:nvSpPr>
          <p:spPr>
            <a:xfrm>
              <a:off x="1547335" y="3084986"/>
              <a:ext cx="36449" cy="17883"/>
            </a:xfrm>
            <a:custGeom>
              <a:rect b="b" l="l" r="r" t="t"/>
              <a:pathLst>
                <a:path extrusionOk="0" h="681" w="1388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450" y="594"/>
                    <a:pt x="919" y="671"/>
                    <a:pt x="1388" y="680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5" name="Google Shape;16845;p68"/>
            <p:cNvSpPr/>
            <p:nvPr/>
          </p:nvSpPr>
          <p:spPr>
            <a:xfrm>
              <a:off x="1547335" y="3084986"/>
              <a:ext cx="24133" cy="15099"/>
            </a:xfrm>
            <a:custGeom>
              <a:rect b="b" l="l" r="r" t="t"/>
              <a:pathLst>
                <a:path extrusionOk="0" h="575" w="919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153" y="508"/>
                    <a:pt x="306" y="546"/>
                    <a:pt x="460" y="575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6" name="Google Shape;16846;p68"/>
            <p:cNvSpPr/>
            <p:nvPr/>
          </p:nvSpPr>
          <p:spPr>
            <a:xfrm>
              <a:off x="1384234" y="3042524"/>
              <a:ext cx="72399" cy="90755"/>
            </a:xfrm>
            <a:custGeom>
              <a:rect b="b" l="l" r="r" t="t"/>
              <a:pathLst>
                <a:path extrusionOk="0" h="3456" w="2757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4" y="670"/>
                  </a:cubicBezTo>
                  <a:lnTo>
                    <a:pt x="249" y="938"/>
                  </a:lnTo>
                  <a:cubicBezTo>
                    <a:pt x="96" y="1015"/>
                    <a:pt x="0" y="1177"/>
                    <a:pt x="0" y="1350"/>
                  </a:cubicBezTo>
                  <a:lnTo>
                    <a:pt x="0" y="3225"/>
                  </a:lnTo>
                  <a:cubicBezTo>
                    <a:pt x="0" y="3350"/>
                    <a:pt x="96" y="3455"/>
                    <a:pt x="230" y="3455"/>
                  </a:cubicBezTo>
                  <a:lnTo>
                    <a:pt x="2527" y="3455"/>
                  </a:lnTo>
                  <a:cubicBezTo>
                    <a:pt x="2661" y="3455"/>
                    <a:pt x="2756" y="3350"/>
                    <a:pt x="2756" y="3225"/>
                  </a:cubicBezTo>
                  <a:lnTo>
                    <a:pt x="2756" y="1350"/>
                  </a:lnTo>
                  <a:cubicBezTo>
                    <a:pt x="2756" y="1177"/>
                    <a:pt x="2661" y="1015"/>
                    <a:pt x="2507" y="938"/>
                  </a:cubicBezTo>
                  <a:lnTo>
                    <a:pt x="1962" y="670"/>
                  </a:lnTo>
                  <a:cubicBezTo>
                    <a:pt x="1885" y="632"/>
                    <a:pt x="1838" y="546"/>
                    <a:pt x="1838" y="4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7" name="Google Shape;16847;p68"/>
            <p:cNvSpPr/>
            <p:nvPr/>
          </p:nvSpPr>
          <p:spPr>
            <a:xfrm>
              <a:off x="1407081" y="3042524"/>
              <a:ext cx="26680" cy="18251"/>
            </a:xfrm>
            <a:custGeom>
              <a:rect b="b" l="l" r="r" t="t"/>
              <a:pathLst>
                <a:path extrusionOk="0" h="695" w="1016">
                  <a:moveTo>
                    <a:pt x="49" y="0"/>
                  </a:moveTo>
                  <a:lnTo>
                    <a:pt x="49" y="460"/>
                  </a:lnTo>
                  <a:cubicBezTo>
                    <a:pt x="49" y="507"/>
                    <a:pt x="30" y="555"/>
                    <a:pt x="1" y="594"/>
                  </a:cubicBezTo>
                  <a:cubicBezTo>
                    <a:pt x="164" y="661"/>
                    <a:pt x="336" y="694"/>
                    <a:pt x="508" y="694"/>
                  </a:cubicBezTo>
                  <a:cubicBezTo>
                    <a:pt x="680" y="694"/>
                    <a:pt x="853" y="661"/>
                    <a:pt x="1015" y="594"/>
                  </a:cubicBezTo>
                  <a:cubicBezTo>
                    <a:pt x="987" y="555"/>
                    <a:pt x="968" y="507"/>
                    <a:pt x="968" y="460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8" name="Google Shape;16848;p68"/>
            <p:cNvSpPr/>
            <p:nvPr/>
          </p:nvSpPr>
          <p:spPr>
            <a:xfrm>
              <a:off x="1384234" y="3061615"/>
              <a:ext cx="72399" cy="71664"/>
            </a:xfrm>
            <a:custGeom>
              <a:rect b="b" l="l" r="r" t="t"/>
              <a:pathLst>
                <a:path extrusionOk="0" h="2729" w="2757">
                  <a:moveTo>
                    <a:pt x="670" y="1"/>
                  </a:moveTo>
                  <a:lnTo>
                    <a:pt x="249" y="211"/>
                  </a:lnTo>
                  <a:cubicBezTo>
                    <a:pt x="96" y="288"/>
                    <a:pt x="0" y="450"/>
                    <a:pt x="0" y="623"/>
                  </a:cubicBezTo>
                  <a:lnTo>
                    <a:pt x="0" y="2498"/>
                  </a:lnTo>
                  <a:cubicBezTo>
                    <a:pt x="0" y="2623"/>
                    <a:pt x="96" y="2728"/>
                    <a:pt x="230" y="2728"/>
                  </a:cubicBezTo>
                  <a:lnTo>
                    <a:pt x="2527" y="2728"/>
                  </a:lnTo>
                  <a:cubicBezTo>
                    <a:pt x="2661" y="2728"/>
                    <a:pt x="2756" y="2623"/>
                    <a:pt x="2756" y="2498"/>
                  </a:cubicBezTo>
                  <a:lnTo>
                    <a:pt x="2756" y="623"/>
                  </a:lnTo>
                  <a:cubicBezTo>
                    <a:pt x="2756" y="450"/>
                    <a:pt x="2661" y="288"/>
                    <a:pt x="2507" y="211"/>
                  </a:cubicBezTo>
                  <a:lnTo>
                    <a:pt x="2086" y="1"/>
                  </a:lnTo>
                  <a:cubicBezTo>
                    <a:pt x="1905" y="225"/>
                    <a:pt x="1641" y="338"/>
                    <a:pt x="1378" y="338"/>
                  </a:cubicBezTo>
                  <a:cubicBezTo>
                    <a:pt x="1115" y="338"/>
                    <a:pt x="852" y="225"/>
                    <a:pt x="6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9" name="Google Shape;16849;p68"/>
            <p:cNvSpPr/>
            <p:nvPr/>
          </p:nvSpPr>
          <p:spPr>
            <a:xfrm>
              <a:off x="1396288" y="2994258"/>
              <a:ext cx="48266" cy="54568"/>
            </a:xfrm>
            <a:custGeom>
              <a:rect b="b" l="l" r="r" t="t"/>
              <a:pathLst>
                <a:path extrusionOk="0" h="2078" w="1838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lnTo>
                    <a:pt x="0" y="1149"/>
                  </a:lnTo>
                  <a:cubicBezTo>
                    <a:pt x="0" y="1656"/>
                    <a:pt x="412" y="2077"/>
                    <a:pt x="919" y="2077"/>
                  </a:cubicBezTo>
                  <a:cubicBezTo>
                    <a:pt x="1426" y="2068"/>
                    <a:pt x="1838" y="1656"/>
                    <a:pt x="1838" y="1149"/>
                  </a:cubicBezTo>
                  <a:lnTo>
                    <a:pt x="1838" y="690"/>
                  </a:lnTo>
                  <a:cubicBezTo>
                    <a:pt x="1838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0" name="Google Shape;16850;p68"/>
            <p:cNvSpPr/>
            <p:nvPr/>
          </p:nvSpPr>
          <p:spPr>
            <a:xfrm>
              <a:off x="1396025" y="2994258"/>
              <a:ext cx="33455" cy="54384"/>
            </a:xfrm>
            <a:custGeom>
              <a:rect b="b" l="l" r="r" t="t"/>
              <a:pathLst>
                <a:path extrusionOk="0" h="2071" w="1274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76"/>
                    <a:pt x="433" y="2070"/>
                    <a:pt x="922" y="2070"/>
                  </a:cubicBezTo>
                  <a:cubicBezTo>
                    <a:pt x="1038" y="2070"/>
                    <a:pt x="1157" y="2048"/>
                    <a:pt x="1274" y="2001"/>
                  </a:cubicBezTo>
                  <a:cubicBezTo>
                    <a:pt x="929" y="1857"/>
                    <a:pt x="699" y="1522"/>
                    <a:pt x="699" y="1149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1" name="Google Shape;16851;p68"/>
            <p:cNvSpPr/>
            <p:nvPr/>
          </p:nvSpPr>
          <p:spPr>
            <a:xfrm>
              <a:off x="1396288" y="2994258"/>
              <a:ext cx="48528" cy="24159"/>
            </a:xfrm>
            <a:custGeom>
              <a:rect b="b" l="l" r="r" t="t"/>
              <a:pathLst>
                <a:path extrusionOk="0" h="920" w="1848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cubicBezTo>
                    <a:pt x="0" y="690"/>
                    <a:pt x="689" y="919"/>
                    <a:pt x="1847" y="919"/>
                  </a:cubicBezTo>
                  <a:lnTo>
                    <a:pt x="1847" y="690"/>
                  </a:lnTo>
                  <a:cubicBezTo>
                    <a:pt x="1847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2" name="Google Shape;16852;p68"/>
            <p:cNvSpPr/>
            <p:nvPr/>
          </p:nvSpPr>
          <p:spPr>
            <a:xfrm>
              <a:off x="1396025" y="2994258"/>
              <a:ext cx="33455" cy="21901"/>
            </a:xfrm>
            <a:custGeom>
              <a:rect b="b" l="l" r="r" t="t"/>
              <a:pathLst>
                <a:path extrusionOk="0" h="834" w="1274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231" y="757"/>
                    <a:pt x="460" y="805"/>
                    <a:pt x="699" y="833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3" name="Google Shape;16853;p68"/>
            <p:cNvSpPr/>
            <p:nvPr/>
          </p:nvSpPr>
          <p:spPr>
            <a:xfrm>
              <a:off x="1384234" y="3072434"/>
              <a:ext cx="30173" cy="60844"/>
            </a:xfrm>
            <a:custGeom>
              <a:rect b="b" l="l" r="r" t="t"/>
              <a:pathLst>
                <a:path extrusionOk="0" h="2317" w="1149">
                  <a:moveTo>
                    <a:pt x="57" y="0"/>
                  </a:moveTo>
                  <a:cubicBezTo>
                    <a:pt x="19" y="67"/>
                    <a:pt x="0" y="134"/>
                    <a:pt x="0" y="211"/>
                  </a:cubicBezTo>
                  <a:lnTo>
                    <a:pt x="0" y="2086"/>
                  </a:lnTo>
                  <a:cubicBezTo>
                    <a:pt x="0" y="2211"/>
                    <a:pt x="96" y="2316"/>
                    <a:pt x="230" y="2316"/>
                  </a:cubicBezTo>
                  <a:lnTo>
                    <a:pt x="1148" y="2316"/>
                  </a:lnTo>
                  <a:lnTo>
                    <a:pt x="1148" y="1857"/>
                  </a:lnTo>
                  <a:lnTo>
                    <a:pt x="919" y="1857"/>
                  </a:lnTo>
                  <a:cubicBezTo>
                    <a:pt x="794" y="1857"/>
                    <a:pt x="689" y="1751"/>
                    <a:pt x="689" y="1627"/>
                  </a:cubicBezTo>
                  <a:lnTo>
                    <a:pt x="689" y="708"/>
                  </a:lnTo>
                  <a:cubicBezTo>
                    <a:pt x="689" y="555"/>
                    <a:pt x="622" y="421"/>
                    <a:pt x="507" y="33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4" name="Google Shape;16854;p68"/>
            <p:cNvSpPr/>
            <p:nvPr/>
          </p:nvSpPr>
          <p:spPr>
            <a:xfrm>
              <a:off x="1426434" y="3072434"/>
              <a:ext cx="30199" cy="60844"/>
            </a:xfrm>
            <a:custGeom>
              <a:rect b="b" l="l" r="r" t="t"/>
              <a:pathLst>
                <a:path extrusionOk="0" h="2317" w="1150">
                  <a:moveTo>
                    <a:pt x="1101" y="0"/>
                  </a:moveTo>
                  <a:lnTo>
                    <a:pt x="652" y="335"/>
                  </a:lnTo>
                  <a:cubicBezTo>
                    <a:pt x="527" y="421"/>
                    <a:pt x="460" y="555"/>
                    <a:pt x="460" y="708"/>
                  </a:cubicBezTo>
                  <a:lnTo>
                    <a:pt x="460" y="1627"/>
                  </a:lnTo>
                  <a:cubicBezTo>
                    <a:pt x="460" y="1751"/>
                    <a:pt x="365" y="1857"/>
                    <a:pt x="231" y="1857"/>
                  </a:cubicBezTo>
                  <a:lnTo>
                    <a:pt x="1" y="1857"/>
                  </a:lnTo>
                  <a:lnTo>
                    <a:pt x="1" y="2316"/>
                  </a:lnTo>
                  <a:lnTo>
                    <a:pt x="920" y="2316"/>
                  </a:lnTo>
                  <a:cubicBezTo>
                    <a:pt x="1054" y="2316"/>
                    <a:pt x="1149" y="2211"/>
                    <a:pt x="1149" y="2086"/>
                  </a:cubicBezTo>
                  <a:lnTo>
                    <a:pt x="1149" y="211"/>
                  </a:lnTo>
                  <a:cubicBezTo>
                    <a:pt x="1149" y="134"/>
                    <a:pt x="1130" y="67"/>
                    <a:pt x="110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5" name="Google Shape;16855;p68"/>
            <p:cNvSpPr/>
            <p:nvPr/>
          </p:nvSpPr>
          <p:spPr>
            <a:xfrm>
              <a:off x="1408341" y="3121173"/>
              <a:ext cx="24159" cy="12106"/>
            </a:xfrm>
            <a:custGeom>
              <a:rect b="b" l="l" r="r" t="t"/>
              <a:pathLst>
                <a:path extrusionOk="0" h="461" w="920">
                  <a:moveTo>
                    <a:pt x="1" y="1"/>
                  </a:moveTo>
                  <a:lnTo>
                    <a:pt x="1" y="460"/>
                  </a:lnTo>
                  <a:lnTo>
                    <a:pt x="920" y="460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6" name="Google Shape;16856;p68"/>
          <p:cNvGrpSpPr/>
          <p:nvPr/>
        </p:nvGrpSpPr>
        <p:grpSpPr>
          <a:xfrm>
            <a:off x="6669900" y="1505474"/>
            <a:ext cx="345083" cy="369216"/>
            <a:chOff x="6669900" y="1505474"/>
            <a:chExt cx="345083" cy="369216"/>
          </a:xfrm>
        </p:grpSpPr>
        <p:sp>
          <p:nvSpPr>
            <p:cNvPr id="16857" name="Google Shape;16857;p68"/>
            <p:cNvSpPr/>
            <p:nvPr/>
          </p:nvSpPr>
          <p:spPr>
            <a:xfrm>
              <a:off x="6700309" y="1505474"/>
              <a:ext cx="48292" cy="42252"/>
            </a:xfrm>
            <a:custGeom>
              <a:rect b="b" l="l" r="r" t="t"/>
              <a:pathLst>
                <a:path extrusionOk="0" h="1609" w="1839">
                  <a:moveTo>
                    <a:pt x="919" y="1"/>
                  </a:moveTo>
                  <a:cubicBezTo>
                    <a:pt x="412" y="1"/>
                    <a:pt x="1" y="364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427" y="1608"/>
                    <a:pt x="1838" y="1254"/>
                    <a:pt x="1838" y="804"/>
                  </a:cubicBezTo>
                  <a:cubicBezTo>
                    <a:pt x="1838" y="364"/>
                    <a:pt x="1427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8" name="Google Shape;16858;p68"/>
            <p:cNvSpPr/>
            <p:nvPr/>
          </p:nvSpPr>
          <p:spPr>
            <a:xfrm>
              <a:off x="6700309" y="1505474"/>
              <a:ext cx="33455" cy="42252"/>
            </a:xfrm>
            <a:custGeom>
              <a:rect b="b" l="l" r="r" t="t"/>
              <a:pathLst>
                <a:path extrusionOk="0" h="1609" w="1274">
                  <a:moveTo>
                    <a:pt x="919" y="1"/>
                  </a:moveTo>
                  <a:cubicBezTo>
                    <a:pt x="412" y="1"/>
                    <a:pt x="1" y="355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044" y="1608"/>
                    <a:pt x="1159" y="1589"/>
                    <a:pt x="1273" y="1551"/>
                  </a:cubicBezTo>
                  <a:cubicBezTo>
                    <a:pt x="938" y="1455"/>
                    <a:pt x="699" y="1149"/>
                    <a:pt x="690" y="804"/>
                  </a:cubicBezTo>
                  <a:cubicBezTo>
                    <a:pt x="699" y="460"/>
                    <a:pt x="938" y="154"/>
                    <a:pt x="1273" y="58"/>
                  </a:cubicBezTo>
                  <a:cubicBezTo>
                    <a:pt x="1159" y="20"/>
                    <a:pt x="1044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9" name="Google Shape;16859;p68"/>
            <p:cNvSpPr/>
            <p:nvPr/>
          </p:nvSpPr>
          <p:spPr>
            <a:xfrm>
              <a:off x="6669900" y="1608255"/>
              <a:ext cx="109110" cy="84715"/>
            </a:xfrm>
            <a:custGeom>
              <a:rect b="b" l="l" r="r" t="t"/>
              <a:pathLst>
                <a:path extrusionOk="0" h="3226" w="4155">
                  <a:moveTo>
                    <a:pt x="1388" y="1"/>
                  </a:moveTo>
                  <a:lnTo>
                    <a:pt x="1388" y="690"/>
                  </a:lnTo>
                  <a:cubicBezTo>
                    <a:pt x="1388" y="872"/>
                    <a:pt x="1283" y="1025"/>
                    <a:pt x="1130" y="1111"/>
                  </a:cubicBezTo>
                  <a:lnTo>
                    <a:pt x="383" y="1484"/>
                  </a:lnTo>
                  <a:cubicBezTo>
                    <a:pt x="154" y="1599"/>
                    <a:pt x="1" y="1838"/>
                    <a:pt x="1" y="2097"/>
                  </a:cubicBezTo>
                  <a:lnTo>
                    <a:pt x="1" y="2996"/>
                  </a:lnTo>
                  <a:cubicBezTo>
                    <a:pt x="1" y="3130"/>
                    <a:pt x="106" y="3226"/>
                    <a:pt x="230" y="3226"/>
                  </a:cubicBezTo>
                  <a:lnTo>
                    <a:pt x="3924" y="3226"/>
                  </a:lnTo>
                  <a:cubicBezTo>
                    <a:pt x="4049" y="3226"/>
                    <a:pt x="4154" y="3130"/>
                    <a:pt x="4154" y="2996"/>
                  </a:cubicBezTo>
                  <a:lnTo>
                    <a:pt x="4154" y="2097"/>
                  </a:lnTo>
                  <a:cubicBezTo>
                    <a:pt x="4154" y="1838"/>
                    <a:pt x="4001" y="1599"/>
                    <a:pt x="3771" y="1484"/>
                  </a:cubicBezTo>
                  <a:lnTo>
                    <a:pt x="3025" y="1111"/>
                  </a:lnTo>
                  <a:cubicBezTo>
                    <a:pt x="2872" y="1025"/>
                    <a:pt x="2766" y="872"/>
                    <a:pt x="2766" y="690"/>
                  </a:cubicBezTo>
                  <a:lnTo>
                    <a:pt x="276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0" name="Google Shape;16860;p68"/>
            <p:cNvSpPr/>
            <p:nvPr/>
          </p:nvSpPr>
          <p:spPr>
            <a:xfrm>
              <a:off x="6706086" y="1608255"/>
              <a:ext cx="36974" cy="24422"/>
            </a:xfrm>
            <a:custGeom>
              <a:rect b="b" l="l" r="r" t="t"/>
              <a:pathLst>
                <a:path extrusionOk="0" h="930" w="1408">
                  <a:moveTo>
                    <a:pt x="10" y="1"/>
                  </a:moveTo>
                  <a:lnTo>
                    <a:pt x="10" y="690"/>
                  </a:lnTo>
                  <a:cubicBezTo>
                    <a:pt x="10" y="719"/>
                    <a:pt x="1" y="757"/>
                    <a:pt x="1" y="786"/>
                  </a:cubicBezTo>
                  <a:cubicBezTo>
                    <a:pt x="221" y="872"/>
                    <a:pt x="460" y="920"/>
                    <a:pt x="699" y="929"/>
                  </a:cubicBezTo>
                  <a:cubicBezTo>
                    <a:pt x="939" y="920"/>
                    <a:pt x="1187" y="872"/>
                    <a:pt x="1408" y="786"/>
                  </a:cubicBezTo>
                  <a:cubicBezTo>
                    <a:pt x="1398" y="747"/>
                    <a:pt x="1398" y="719"/>
                    <a:pt x="1398" y="690"/>
                  </a:cubicBezTo>
                  <a:lnTo>
                    <a:pt x="139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1" name="Google Shape;16861;p68"/>
            <p:cNvSpPr/>
            <p:nvPr/>
          </p:nvSpPr>
          <p:spPr>
            <a:xfrm>
              <a:off x="6669900" y="1640188"/>
              <a:ext cx="109110" cy="52783"/>
            </a:xfrm>
            <a:custGeom>
              <a:rect b="b" l="l" r="r" t="t"/>
              <a:pathLst>
                <a:path extrusionOk="0" h="2010" w="4155">
                  <a:moveTo>
                    <a:pt x="919" y="0"/>
                  </a:moveTo>
                  <a:lnTo>
                    <a:pt x="383" y="268"/>
                  </a:lnTo>
                  <a:cubicBezTo>
                    <a:pt x="154" y="383"/>
                    <a:pt x="1" y="622"/>
                    <a:pt x="1" y="881"/>
                  </a:cubicBezTo>
                  <a:lnTo>
                    <a:pt x="1" y="1780"/>
                  </a:lnTo>
                  <a:cubicBezTo>
                    <a:pt x="1" y="1914"/>
                    <a:pt x="106" y="2010"/>
                    <a:pt x="230" y="2010"/>
                  </a:cubicBezTo>
                  <a:lnTo>
                    <a:pt x="3924" y="2010"/>
                  </a:lnTo>
                  <a:cubicBezTo>
                    <a:pt x="4049" y="2010"/>
                    <a:pt x="4154" y="1914"/>
                    <a:pt x="4154" y="1780"/>
                  </a:cubicBezTo>
                  <a:lnTo>
                    <a:pt x="4154" y="881"/>
                  </a:lnTo>
                  <a:cubicBezTo>
                    <a:pt x="4154" y="622"/>
                    <a:pt x="4001" y="383"/>
                    <a:pt x="3771" y="268"/>
                  </a:cubicBezTo>
                  <a:lnTo>
                    <a:pt x="3235" y="0"/>
                  </a:lnTo>
                  <a:cubicBezTo>
                    <a:pt x="2963" y="421"/>
                    <a:pt x="2520" y="632"/>
                    <a:pt x="2077" y="632"/>
                  </a:cubicBezTo>
                  <a:cubicBezTo>
                    <a:pt x="1635" y="632"/>
                    <a:pt x="1192" y="421"/>
                    <a:pt x="91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2" name="Google Shape;16862;p68"/>
            <p:cNvSpPr/>
            <p:nvPr/>
          </p:nvSpPr>
          <p:spPr>
            <a:xfrm>
              <a:off x="6681953" y="1523567"/>
              <a:ext cx="84741" cy="84715"/>
            </a:xfrm>
            <a:custGeom>
              <a:rect b="b" l="l" r="r" t="t"/>
              <a:pathLst>
                <a:path extrusionOk="0" h="3226" w="3227">
                  <a:moveTo>
                    <a:pt x="1618" y="1"/>
                  </a:moveTo>
                  <a:cubicBezTo>
                    <a:pt x="728" y="1"/>
                    <a:pt x="1" y="728"/>
                    <a:pt x="1" y="1618"/>
                  </a:cubicBezTo>
                  <a:cubicBezTo>
                    <a:pt x="1" y="2508"/>
                    <a:pt x="728" y="3226"/>
                    <a:pt x="1618" y="3226"/>
                  </a:cubicBezTo>
                  <a:cubicBezTo>
                    <a:pt x="2508" y="3226"/>
                    <a:pt x="3226" y="2508"/>
                    <a:pt x="3226" y="1618"/>
                  </a:cubicBezTo>
                  <a:cubicBezTo>
                    <a:pt x="3226" y="728"/>
                    <a:pt x="2508" y="1"/>
                    <a:pt x="1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3" name="Google Shape;16863;p68"/>
            <p:cNvSpPr/>
            <p:nvPr/>
          </p:nvSpPr>
          <p:spPr>
            <a:xfrm>
              <a:off x="6697552" y="1523567"/>
              <a:ext cx="70902" cy="76180"/>
            </a:xfrm>
            <a:custGeom>
              <a:rect b="b" l="l" r="r" t="t"/>
              <a:pathLst>
                <a:path extrusionOk="0" h="2901" w="2700">
                  <a:moveTo>
                    <a:pt x="1034" y="1"/>
                  </a:moveTo>
                  <a:cubicBezTo>
                    <a:pt x="259" y="1"/>
                    <a:pt x="0" y="1063"/>
                    <a:pt x="699" y="1407"/>
                  </a:cubicBezTo>
                  <a:cubicBezTo>
                    <a:pt x="718" y="1417"/>
                    <a:pt x="737" y="1417"/>
                    <a:pt x="756" y="1427"/>
                  </a:cubicBezTo>
                  <a:lnTo>
                    <a:pt x="1560" y="2881"/>
                  </a:lnTo>
                  <a:cubicBezTo>
                    <a:pt x="1560" y="2881"/>
                    <a:pt x="1780" y="2900"/>
                    <a:pt x="1991" y="2900"/>
                  </a:cubicBezTo>
                  <a:cubicBezTo>
                    <a:pt x="2460" y="2556"/>
                    <a:pt x="2699" y="1972"/>
                    <a:pt x="2623" y="1388"/>
                  </a:cubicBezTo>
                  <a:cubicBezTo>
                    <a:pt x="2527" y="728"/>
                    <a:pt x="2039" y="192"/>
                    <a:pt x="1378" y="39"/>
                  </a:cubicBezTo>
                  <a:cubicBezTo>
                    <a:pt x="1264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4" name="Google Shape;16864;p68"/>
            <p:cNvSpPr/>
            <p:nvPr/>
          </p:nvSpPr>
          <p:spPr>
            <a:xfrm>
              <a:off x="6687993" y="1560909"/>
              <a:ext cx="72661" cy="59453"/>
            </a:xfrm>
            <a:custGeom>
              <a:rect b="b" l="l" r="r" t="t"/>
              <a:pathLst>
                <a:path extrusionOk="0" h="2264" w="2767">
                  <a:moveTo>
                    <a:pt x="1075" y="0"/>
                  </a:moveTo>
                  <a:cubicBezTo>
                    <a:pt x="986" y="0"/>
                    <a:pt x="903" y="48"/>
                    <a:pt x="862" y="139"/>
                  </a:cubicBezTo>
                  <a:cubicBezTo>
                    <a:pt x="785" y="292"/>
                    <a:pt x="680" y="435"/>
                    <a:pt x="546" y="550"/>
                  </a:cubicBezTo>
                  <a:cubicBezTo>
                    <a:pt x="422" y="655"/>
                    <a:pt x="288" y="751"/>
                    <a:pt x="135" y="828"/>
                  </a:cubicBezTo>
                  <a:cubicBezTo>
                    <a:pt x="48" y="866"/>
                    <a:pt x="1" y="962"/>
                    <a:pt x="20" y="1067"/>
                  </a:cubicBezTo>
                  <a:cubicBezTo>
                    <a:pt x="106" y="1756"/>
                    <a:pt x="690" y="2263"/>
                    <a:pt x="1388" y="2263"/>
                  </a:cubicBezTo>
                  <a:cubicBezTo>
                    <a:pt x="2106" y="2263"/>
                    <a:pt x="2709" y="1708"/>
                    <a:pt x="2766" y="990"/>
                  </a:cubicBezTo>
                  <a:cubicBezTo>
                    <a:pt x="2766" y="923"/>
                    <a:pt x="2738" y="856"/>
                    <a:pt x="2690" y="808"/>
                  </a:cubicBezTo>
                  <a:cubicBezTo>
                    <a:pt x="2231" y="426"/>
                    <a:pt x="1695" y="158"/>
                    <a:pt x="1120" y="5"/>
                  </a:cubicBezTo>
                  <a:cubicBezTo>
                    <a:pt x="1105" y="2"/>
                    <a:pt x="1090" y="0"/>
                    <a:pt x="10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5" name="Google Shape;16865;p68"/>
            <p:cNvSpPr/>
            <p:nvPr/>
          </p:nvSpPr>
          <p:spPr>
            <a:xfrm>
              <a:off x="6688256" y="1560909"/>
              <a:ext cx="72661" cy="58954"/>
            </a:xfrm>
            <a:custGeom>
              <a:rect b="b" l="l" r="r" t="t"/>
              <a:pathLst>
                <a:path extrusionOk="0" h="2245" w="2767">
                  <a:moveTo>
                    <a:pt x="1064" y="0"/>
                  </a:moveTo>
                  <a:cubicBezTo>
                    <a:pt x="976" y="0"/>
                    <a:pt x="893" y="47"/>
                    <a:pt x="852" y="129"/>
                  </a:cubicBezTo>
                  <a:cubicBezTo>
                    <a:pt x="795" y="244"/>
                    <a:pt x="728" y="349"/>
                    <a:pt x="641" y="445"/>
                  </a:cubicBezTo>
                  <a:cubicBezTo>
                    <a:pt x="613" y="474"/>
                    <a:pt x="574" y="512"/>
                    <a:pt x="536" y="550"/>
                  </a:cubicBezTo>
                  <a:cubicBezTo>
                    <a:pt x="412" y="655"/>
                    <a:pt x="278" y="751"/>
                    <a:pt x="134" y="818"/>
                  </a:cubicBezTo>
                  <a:cubicBezTo>
                    <a:pt x="48" y="866"/>
                    <a:pt x="0" y="962"/>
                    <a:pt x="10" y="1057"/>
                  </a:cubicBezTo>
                  <a:cubicBezTo>
                    <a:pt x="96" y="1670"/>
                    <a:pt x="565" y="2148"/>
                    <a:pt x="1177" y="2244"/>
                  </a:cubicBezTo>
                  <a:cubicBezTo>
                    <a:pt x="862" y="2053"/>
                    <a:pt x="680" y="1708"/>
                    <a:pt x="699" y="1344"/>
                  </a:cubicBezTo>
                  <a:lnTo>
                    <a:pt x="699" y="1019"/>
                  </a:lnTo>
                  <a:cubicBezTo>
                    <a:pt x="747" y="981"/>
                    <a:pt x="804" y="942"/>
                    <a:pt x="852" y="895"/>
                  </a:cubicBezTo>
                  <a:cubicBezTo>
                    <a:pt x="976" y="780"/>
                    <a:pt x="1091" y="655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1" y="1201"/>
                    <a:pt x="2527" y="1297"/>
                    <a:pt x="2661" y="1421"/>
                  </a:cubicBezTo>
                  <a:cubicBezTo>
                    <a:pt x="2709" y="1287"/>
                    <a:pt x="2747" y="1143"/>
                    <a:pt x="2756" y="1000"/>
                  </a:cubicBezTo>
                  <a:cubicBezTo>
                    <a:pt x="2766" y="923"/>
                    <a:pt x="2737" y="856"/>
                    <a:pt x="2680" y="808"/>
                  </a:cubicBezTo>
                  <a:cubicBezTo>
                    <a:pt x="2221" y="426"/>
                    <a:pt x="1685" y="148"/>
                    <a:pt x="1110" y="5"/>
                  </a:cubicBezTo>
                  <a:cubicBezTo>
                    <a:pt x="1095" y="2"/>
                    <a:pt x="1080" y="0"/>
                    <a:pt x="106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6" name="Google Shape;16866;p68"/>
            <p:cNvSpPr/>
            <p:nvPr/>
          </p:nvSpPr>
          <p:spPr>
            <a:xfrm>
              <a:off x="6669900" y="1652503"/>
              <a:ext cx="24396" cy="40467"/>
            </a:xfrm>
            <a:custGeom>
              <a:rect b="b" l="l" r="r" t="t"/>
              <a:pathLst>
                <a:path extrusionOk="0" h="1541" w="929">
                  <a:moveTo>
                    <a:pt x="144" y="0"/>
                  </a:moveTo>
                  <a:cubicBezTo>
                    <a:pt x="48" y="115"/>
                    <a:pt x="1" y="259"/>
                    <a:pt x="1" y="412"/>
                  </a:cubicBezTo>
                  <a:lnTo>
                    <a:pt x="1" y="1311"/>
                  </a:lnTo>
                  <a:cubicBezTo>
                    <a:pt x="1" y="1436"/>
                    <a:pt x="106" y="1541"/>
                    <a:pt x="230" y="1541"/>
                  </a:cubicBezTo>
                  <a:lnTo>
                    <a:pt x="929" y="1541"/>
                  </a:lnTo>
                  <a:lnTo>
                    <a:pt x="929" y="842"/>
                  </a:lnTo>
                  <a:cubicBezTo>
                    <a:pt x="929" y="708"/>
                    <a:pt x="862" y="574"/>
                    <a:pt x="757" y="488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7" name="Google Shape;16867;p68"/>
            <p:cNvSpPr/>
            <p:nvPr/>
          </p:nvSpPr>
          <p:spPr>
            <a:xfrm>
              <a:off x="6754588" y="1652503"/>
              <a:ext cx="24422" cy="40467"/>
            </a:xfrm>
            <a:custGeom>
              <a:rect b="b" l="l" r="r" t="t"/>
              <a:pathLst>
                <a:path extrusionOk="0" h="1541" w="930">
                  <a:moveTo>
                    <a:pt x="786" y="0"/>
                  </a:moveTo>
                  <a:lnTo>
                    <a:pt x="173" y="488"/>
                  </a:lnTo>
                  <a:cubicBezTo>
                    <a:pt x="68" y="574"/>
                    <a:pt x="1" y="708"/>
                    <a:pt x="1" y="842"/>
                  </a:cubicBezTo>
                  <a:lnTo>
                    <a:pt x="1" y="1541"/>
                  </a:lnTo>
                  <a:lnTo>
                    <a:pt x="699" y="1541"/>
                  </a:lnTo>
                  <a:cubicBezTo>
                    <a:pt x="824" y="1541"/>
                    <a:pt x="929" y="1436"/>
                    <a:pt x="929" y="1311"/>
                  </a:cubicBezTo>
                  <a:lnTo>
                    <a:pt x="929" y="412"/>
                  </a:lnTo>
                  <a:cubicBezTo>
                    <a:pt x="929" y="259"/>
                    <a:pt x="872" y="115"/>
                    <a:pt x="786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8" name="Google Shape;16868;p68"/>
            <p:cNvSpPr/>
            <p:nvPr/>
          </p:nvSpPr>
          <p:spPr>
            <a:xfrm>
              <a:off x="6767797" y="1578004"/>
              <a:ext cx="201440" cy="110791"/>
            </a:xfrm>
            <a:custGeom>
              <a:rect b="b" l="l" r="r" t="t"/>
              <a:pathLst>
                <a:path extrusionOk="0" h="4219" w="7671">
                  <a:moveTo>
                    <a:pt x="2713" y="1"/>
                  </a:moveTo>
                  <a:cubicBezTo>
                    <a:pt x="1870" y="1"/>
                    <a:pt x="1012" y="233"/>
                    <a:pt x="235" y="732"/>
                  </a:cubicBezTo>
                  <a:cubicBezTo>
                    <a:pt x="0" y="857"/>
                    <a:pt x="142" y="1167"/>
                    <a:pt x="343" y="1167"/>
                  </a:cubicBezTo>
                  <a:cubicBezTo>
                    <a:pt x="388" y="1167"/>
                    <a:pt x="436" y="1151"/>
                    <a:pt x="484" y="1115"/>
                  </a:cubicBezTo>
                  <a:cubicBezTo>
                    <a:pt x="1183" y="667"/>
                    <a:pt x="1955" y="458"/>
                    <a:pt x="2715" y="458"/>
                  </a:cubicBezTo>
                  <a:cubicBezTo>
                    <a:pt x="4409" y="458"/>
                    <a:pt x="6039" y="1498"/>
                    <a:pt x="6647" y="3249"/>
                  </a:cubicBezTo>
                  <a:lnTo>
                    <a:pt x="6331" y="2933"/>
                  </a:lnTo>
                  <a:cubicBezTo>
                    <a:pt x="6281" y="2887"/>
                    <a:pt x="6226" y="2867"/>
                    <a:pt x="6175" y="2867"/>
                  </a:cubicBezTo>
                  <a:cubicBezTo>
                    <a:pt x="6001" y="2867"/>
                    <a:pt x="5858" y="3088"/>
                    <a:pt x="6006" y="3258"/>
                  </a:cubicBezTo>
                  <a:lnTo>
                    <a:pt x="6886" y="4148"/>
                  </a:lnTo>
                  <a:cubicBezTo>
                    <a:pt x="6933" y="4196"/>
                    <a:pt x="6993" y="4218"/>
                    <a:pt x="7052" y="4218"/>
                  </a:cubicBezTo>
                  <a:cubicBezTo>
                    <a:pt x="7147" y="4218"/>
                    <a:pt x="7239" y="4159"/>
                    <a:pt x="7269" y="4053"/>
                  </a:cubicBezTo>
                  <a:lnTo>
                    <a:pt x="7633" y="2847"/>
                  </a:lnTo>
                  <a:cubicBezTo>
                    <a:pt x="7671" y="2732"/>
                    <a:pt x="7604" y="2598"/>
                    <a:pt x="7479" y="2560"/>
                  </a:cubicBezTo>
                  <a:cubicBezTo>
                    <a:pt x="7456" y="2552"/>
                    <a:pt x="7432" y="2549"/>
                    <a:pt x="7409" y="2549"/>
                  </a:cubicBezTo>
                  <a:cubicBezTo>
                    <a:pt x="7311" y="2549"/>
                    <a:pt x="7223" y="2612"/>
                    <a:pt x="7192" y="2713"/>
                  </a:cubicBezTo>
                  <a:lnTo>
                    <a:pt x="7077" y="3096"/>
                  </a:lnTo>
                  <a:cubicBezTo>
                    <a:pt x="6397" y="1154"/>
                    <a:pt x="4591" y="1"/>
                    <a:pt x="27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9" name="Google Shape;16869;p68"/>
            <p:cNvSpPr/>
            <p:nvPr/>
          </p:nvSpPr>
          <p:spPr>
            <a:xfrm>
              <a:off x="6711128" y="1710617"/>
              <a:ext cx="199917" cy="109557"/>
            </a:xfrm>
            <a:custGeom>
              <a:rect b="b" l="l" r="r" t="t"/>
              <a:pathLst>
                <a:path extrusionOk="0" h="4172" w="7613">
                  <a:moveTo>
                    <a:pt x="554" y="0"/>
                  </a:moveTo>
                  <a:cubicBezTo>
                    <a:pt x="456" y="0"/>
                    <a:pt x="360" y="65"/>
                    <a:pt x="335" y="170"/>
                  </a:cubicBezTo>
                  <a:lnTo>
                    <a:pt x="29" y="1395"/>
                  </a:lnTo>
                  <a:cubicBezTo>
                    <a:pt x="0" y="1520"/>
                    <a:pt x="67" y="1644"/>
                    <a:pt x="192" y="1673"/>
                  </a:cubicBezTo>
                  <a:cubicBezTo>
                    <a:pt x="211" y="1673"/>
                    <a:pt x="230" y="1682"/>
                    <a:pt x="249" y="1682"/>
                  </a:cubicBezTo>
                  <a:cubicBezTo>
                    <a:pt x="354" y="1682"/>
                    <a:pt x="450" y="1606"/>
                    <a:pt x="479" y="1510"/>
                  </a:cubicBezTo>
                  <a:lnTo>
                    <a:pt x="565" y="1146"/>
                  </a:lnTo>
                  <a:cubicBezTo>
                    <a:pt x="1262" y="3048"/>
                    <a:pt x="3046" y="4171"/>
                    <a:pt x="4901" y="4171"/>
                  </a:cubicBezTo>
                  <a:cubicBezTo>
                    <a:pt x="5744" y="4171"/>
                    <a:pt x="6601" y="3940"/>
                    <a:pt x="7379" y="3443"/>
                  </a:cubicBezTo>
                  <a:cubicBezTo>
                    <a:pt x="7613" y="3311"/>
                    <a:pt x="7472" y="3007"/>
                    <a:pt x="7272" y="3007"/>
                  </a:cubicBezTo>
                  <a:cubicBezTo>
                    <a:pt x="7227" y="3007"/>
                    <a:pt x="7178" y="3023"/>
                    <a:pt x="7130" y="3060"/>
                  </a:cubicBezTo>
                  <a:lnTo>
                    <a:pt x="7120" y="3051"/>
                  </a:lnTo>
                  <a:cubicBezTo>
                    <a:pt x="6422" y="3499"/>
                    <a:pt x="5650" y="3709"/>
                    <a:pt x="4891" y="3709"/>
                  </a:cubicBezTo>
                  <a:cubicBezTo>
                    <a:pt x="3205" y="3709"/>
                    <a:pt x="1583" y="2675"/>
                    <a:pt x="976" y="926"/>
                  </a:cubicBezTo>
                  <a:lnTo>
                    <a:pt x="976" y="926"/>
                  </a:lnTo>
                  <a:lnTo>
                    <a:pt x="1321" y="1252"/>
                  </a:lnTo>
                  <a:cubicBezTo>
                    <a:pt x="1369" y="1290"/>
                    <a:pt x="1419" y="1306"/>
                    <a:pt x="1467" y="1306"/>
                  </a:cubicBezTo>
                  <a:cubicBezTo>
                    <a:pt x="1646" y="1306"/>
                    <a:pt x="1788" y="1075"/>
                    <a:pt x="1637" y="917"/>
                  </a:cubicBezTo>
                  <a:lnTo>
                    <a:pt x="708" y="65"/>
                  </a:lnTo>
                  <a:cubicBezTo>
                    <a:pt x="664" y="20"/>
                    <a:pt x="609" y="0"/>
                    <a:pt x="5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0" name="Google Shape;16870;p68"/>
            <p:cNvSpPr/>
            <p:nvPr/>
          </p:nvSpPr>
          <p:spPr>
            <a:xfrm>
              <a:off x="6893819" y="1795988"/>
              <a:ext cx="121164" cy="78701"/>
            </a:xfrm>
            <a:custGeom>
              <a:rect b="b" l="l" r="r" t="t"/>
              <a:pathLst>
                <a:path extrusionOk="0" h="2997" w="4614">
                  <a:moveTo>
                    <a:pt x="1618" y="1"/>
                  </a:moveTo>
                  <a:lnTo>
                    <a:pt x="1618" y="384"/>
                  </a:lnTo>
                  <a:cubicBezTo>
                    <a:pt x="1618" y="489"/>
                    <a:pt x="1551" y="575"/>
                    <a:pt x="1446" y="604"/>
                  </a:cubicBezTo>
                  <a:lnTo>
                    <a:pt x="498" y="872"/>
                  </a:lnTo>
                  <a:cubicBezTo>
                    <a:pt x="202" y="958"/>
                    <a:pt x="1" y="1226"/>
                    <a:pt x="1" y="1542"/>
                  </a:cubicBezTo>
                  <a:lnTo>
                    <a:pt x="1" y="2767"/>
                  </a:lnTo>
                  <a:cubicBezTo>
                    <a:pt x="1" y="2891"/>
                    <a:pt x="106" y="2996"/>
                    <a:pt x="230" y="2996"/>
                  </a:cubicBezTo>
                  <a:lnTo>
                    <a:pt x="4384" y="2996"/>
                  </a:lnTo>
                  <a:cubicBezTo>
                    <a:pt x="4508" y="2996"/>
                    <a:pt x="4614" y="2891"/>
                    <a:pt x="4614" y="2767"/>
                  </a:cubicBezTo>
                  <a:lnTo>
                    <a:pt x="4614" y="1542"/>
                  </a:lnTo>
                  <a:cubicBezTo>
                    <a:pt x="4614" y="1226"/>
                    <a:pt x="4403" y="958"/>
                    <a:pt x="4106" y="872"/>
                  </a:cubicBezTo>
                  <a:lnTo>
                    <a:pt x="3168" y="604"/>
                  </a:lnTo>
                  <a:cubicBezTo>
                    <a:pt x="3063" y="575"/>
                    <a:pt x="2996" y="489"/>
                    <a:pt x="2996" y="384"/>
                  </a:cubicBezTo>
                  <a:lnTo>
                    <a:pt x="29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1" name="Google Shape;16871;p68"/>
            <p:cNvSpPr/>
            <p:nvPr/>
          </p:nvSpPr>
          <p:spPr>
            <a:xfrm>
              <a:off x="6893819" y="1812584"/>
              <a:ext cx="121164" cy="62105"/>
            </a:xfrm>
            <a:custGeom>
              <a:rect b="b" l="l" r="r" t="t"/>
              <a:pathLst>
                <a:path extrusionOk="0" h="2365" w="4614">
                  <a:moveTo>
                    <a:pt x="3245" y="0"/>
                  </a:moveTo>
                  <a:cubicBezTo>
                    <a:pt x="3101" y="472"/>
                    <a:pt x="2691" y="709"/>
                    <a:pt x="2279" y="709"/>
                  </a:cubicBezTo>
                  <a:cubicBezTo>
                    <a:pt x="1872" y="709"/>
                    <a:pt x="1464" y="477"/>
                    <a:pt x="1312" y="10"/>
                  </a:cubicBezTo>
                  <a:lnTo>
                    <a:pt x="508" y="240"/>
                  </a:lnTo>
                  <a:cubicBezTo>
                    <a:pt x="211" y="326"/>
                    <a:pt x="1" y="594"/>
                    <a:pt x="1" y="910"/>
                  </a:cubicBezTo>
                  <a:lnTo>
                    <a:pt x="1" y="2135"/>
                  </a:lnTo>
                  <a:cubicBezTo>
                    <a:pt x="1" y="2259"/>
                    <a:pt x="106" y="2364"/>
                    <a:pt x="230" y="2364"/>
                  </a:cubicBezTo>
                  <a:lnTo>
                    <a:pt x="4384" y="2364"/>
                  </a:lnTo>
                  <a:cubicBezTo>
                    <a:pt x="4508" y="2364"/>
                    <a:pt x="4614" y="2259"/>
                    <a:pt x="4614" y="2135"/>
                  </a:cubicBezTo>
                  <a:lnTo>
                    <a:pt x="4614" y="910"/>
                  </a:lnTo>
                  <a:cubicBezTo>
                    <a:pt x="4614" y="594"/>
                    <a:pt x="4403" y="326"/>
                    <a:pt x="4106" y="240"/>
                  </a:cubicBezTo>
                  <a:lnTo>
                    <a:pt x="32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2" name="Google Shape;16872;p68"/>
            <p:cNvSpPr/>
            <p:nvPr/>
          </p:nvSpPr>
          <p:spPr>
            <a:xfrm>
              <a:off x="6912175" y="1711063"/>
              <a:ext cx="30173" cy="66622"/>
            </a:xfrm>
            <a:custGeom>
              <a:rect b="b" l="l" r="r" t="t"/>
              <a:pathLst>
                <a:path extrusionOk="0" h="2537" w="1149">
                  <a:moveTo>
                    <a:pt x="689" y="0"/>
                  </a:moveTo>
                  <a:cubicBezTo>
                    <a:pt x="307" y="0"/>
                    <a:pt x="0" y="316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29" y="1254"/>
                    <a:pt x="86" y="1436"/>
                  </a:cubicBezTo>
                  <a:lnTo>
                    <a:pt x="460" y="2536"/>
                  </a:lnTo>
                  <a:lnTo>
                    <a:pt x="1149" y="2536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3" name="Google Shape;16873;p68"/>
            <p:cNvSpPr/>
            <p:nvPr/>
          </p:nvSpPr>
          <p:spPr>
            <a:xfrm>
              <a:off x="6924228" y="1705260"/>
              <a:ext cx="72661" cy="72425"/>
            </a:xfrm>
            <a:custGeom>
              <a:rect b="b" l="l" r="r" t="t"/>
              <a:pathLst>
                <a:path extrusionOk="0" h="2758" w="2767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cubicBezTo>
                    <a:pt x="1" y="939"/>
                    <a:pt x="202" y="1149"/>
                    <a:pt x="460" y="1149"/>
                  </a:cubicBezTo>
                  <a:lnTo>
                    <a:pt x="2298" y="2757"/>
                  </a:lnTo>
                  <a:lnTo>
                    <a:pt x="2690" y="1398"/>
                  </a:lnTo>
                  <a:cubicBezTo>
                    <a:pt x="2738" y="1226"/>
                    <a:pt x="2757" y="1063"/>
                    <a:pt x="2767" y="891"/>
                  </a:cubicBezTo>
                  <a:lnTo>
                    <a:pt x="2767" y="460"/>
                  </a:lnTo>
                  <a:cubicBezTo>
                    <a:pt x="2767" y="202"/>
                    <a:pt x="2556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4" name="Google Shape;16874;p68"/>
            <p:cNvSpPr/>
            <p:nvPr/>
          </p:nvSpPr>
          <p:spPr>
            <a:xfrm>
              <a:off x="6936307" y="1795988"/>
              <a:ext cx="36213" cy="14679"/>
            </a:xfrm>
            <a:custGeom>
              <a:rect b="b" l="l" r="r" t="t"/>
              <a:pathLst>
                <a:path extrusionOk="0" h="559" w="1379">
                  <a:moveTo>
                    <a:pt x="0" y="1"/>
                  </a:moveTo>
                  <a:lnTo>
                    <a:pt x="0" y="422"/>
                  </a:lnTo>
                  <a:cubicBezTo>
                    <a:pt x="220" y="513"/>
                    <a:pt x="455" y="558"/>
                    <a:pt x="689" y="558"/>
                  </a:cubicBezTo>
                  <a:cubicBezTo>
                    <a:pt x="924" y="558"/>
                    <a:pt x="1158" y="513"/>
                    <a:pt x="1378" y="422"/>
                  </a:cubicBezTo>
                  <a:lnTo>
                    <a:pt x="137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5" name="Google Shape;16875;p68"/>
            <p:cNvSpPr/>
            <p:nvPr/>
          </p:nvSpPr>
          <p:spPr>
            <a:xfrm>
              <a:off x="6918214" y="1735433"/>
              <a:ext cx="72635" cy="66622"/>
            </a:xfrm>
            <a:custGeom>
              <a:rect b="b" l="l" r="r" t="t"/>
              <a:pathLst>
                <a:path extrusionOk="0" h="2537" w="2766">
                  <a:moveTo>
                    <a:pt x="880" y="0"/>
                  </a:moveTo>
                  <a:cubicBezTo>
                    <a:pt x="756" y="0"/>
                    <a:pt x="632" y="48"/>
                    <a:pt x="546" y="134"/>
                  </a:cubicBezTo>
                  <a:lnTo>
                    <a:pt x="13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914"/>
                    <a:pt x="613" y="2536"/>
                    <a:pt x="1378" y="2536"/>
                  </a:cubicBezTo>
                  <a:cubicBezTo>
                    <a:pt x="2144" y="2536"/>
                    <a:pt x="2766" y="1914"/>
                    <a:pt x="2766" y="1149"/>
                  </a:cubicBezTo>
                  <a:lnTo>
                    <a:pt x="2766" y="862"/>
                  </a:lnTo>
                  <a:cubicBezTo>
                    <a:pt x="2766" y="737"/>
                    <a:pt x="2718" y="622"/>
                    <a:pt x="2632" y="536"/>
                  </a:cubicBezTo>
                  <a:cubicBezTo>
                    <a:pt x="2268" y="182"/>
                    <a:pt x="1617" y="29"/>
                    <a:pt x="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6" name="Google Shape;16876;p68"/>
            <p:cNvSpPr/>
            <p:nvPr/>
          </p:nvSpPr>
          <p:spPr>
            <a:xfrm>
              <a:off x="6917952" y="1735433"/>
              <a:ext cx="72661" cy="65125"/>
            </a:xfrm>
            <a:custGeom>
              <a:rect b="b" l="l" r="r" t="t"/>
              <a:pathLst>
                <a:path extrusionOk="0" h="2480" w="2767">
                  <a:moveTo>
                    <a:pt x="890" y="0"/>
                  </a:moveTo>
                  <a:cubicBezTo>
                    <a:pt x="766" y="0"/>
                    <a:pt x="642" y="48"/>
                    <a:pt x="556" y="134"/>
                  </a:cubicBezTo>
                  <a:lnTo>
                    <a:pt x="14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761"/>
                    <a:pt x="412" y="2307"/>
                    <a:pt x="1005" y="2479"/>
                  </a:cubicBezTo>
                  <a:cubicBezTo>
                    <a:pt x="804" y="2230"/>
                    <a:pt x="699" y="1924"/>
                    <a:pt x="699" y="1608"/>
                  </a:cubicBezTo>
                  <a:lnTo>
                    <a:pt x="699" y="938"/>
                  </a:lnTo>
                  <a:cubicBezTo>
                    <a:pt x="699" y="682"/>
                    <a:pt x="901" y="478"/>
                    <a:pt x="1153" y="478"/>
                  </a:cubicBezTo>
                  <a:cubicBezTo>
                    <a:pt x="1165" y="478"/>
                    <a:pt x="1176" y="478"/>
                    <a:pt x="1187" y="479"/>
                  </a:cubicBezTo>
                  <a:cubicBezTo>
                    <a:pt x="1647" y="508"/>
                    <a:pt x="2345" y="584"/>
                    <a:pt x="2766" y="785"/>
                  </a:cubicBezTo>
                  <a:cubicBezTo>
                    <a:pt x="2747" y="689"/>
                    <a:pt x="2709" y="603"/>
                    <a:pt x="2642" y="527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7" name="Google Shape;16877;p68"/>
            <p:cNvSpPr/>
            <p:nvPr/>
          </p:nvSpPr>
          <p:spPr>
            <a:xfrm>
              <a:off x="6893819" y="1825898"/>
              <a:ext cx="24422" cy="48528"/>
            </a:xfrm>
            <a:custGeom>
              <a:rect b="b" l="l" r="r" t="t"/>
              <a:pathLst>
                <a:path extrusionOk="0" h="1848" w="930">
                  <a:moveTo>
                    <a:pt x="125" y="1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106" y="1848"/>
                    <a:pt x="230" y="1848"/>
                  </a:cubicBezTo>
                  <a:lnTo>
                    <a:pt x="919" y="1848"/>
                  </a:lnTo>
                  <a:lnTo>
                    <a:pt x="919" y="1082"/>
                  </a:lnTo>
                  <a:lnTo>
                    <a:pt x="929" y="1092"/>
                  </a:lnTo>
                  <a:cubicBezTo>
                    <a:pt x="929" y="900"/>
                    <a:pt x="852" y="728"/>
                    <a:pt x="718" y="59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8" name="Google Shape;16878;p68"/>
            <p:cNvSpPr/>
            <p:nvPr/>
          </p:nvSpPr>
          <p:spPr>
            <a:xfrm>
              <a:off x="6990587" y="1825898"/>
              <a:ext cx="24396" cy="48528"/>
            </a:xfrm>
            <a:custGeom>
              <a:rect b="b" l="l" r="r" t="t"/>
              <a:pathLst>
                <a:path extrusionOk="0" h="1848" w="929">
                  <a:moveTo>
                    <a:pt x="804" y="1"/>
                  </a:moveTo>
                  <a:lnTo>
                    <a:pt x="211" y="594"/>
                  </a:lnTo>
                  <a:cubicBezTo>
                    <a:pt x="77" y="728"/>
                    <a:pt x="0" y="900"/>
                    <a:pt x="10" y="1092"/>
                  </a:cubicBezTo>
                  <a:lnTo>
                    <a:pt x="10" y="1848"/>
                  </a:lnTo>
                  <a:lnTo>
                    <a:pt x="699" y="1848"/>
                  </a:lnTo>
                  <a:cubicBezTo>
                    <a:pt x="823" y="1848"/>
                    <a:pt x="929" y="174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0" y="115"/>
                    <a:pt x="80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79" name="Google Shape;16879;p68"/>
          <p:cNvGrpSpPr/>
          <p:nvPr/>
        </p:nvGrpSpPr>
        <p:grpSpPr>
          <a:xfrm>
            <a:off x="7117003" y="1518000"/>
            <a:ext cx="333003" cy="344085"/>
            <a:chOff x="7117003" y="1518000"/>
            <a:chExt cx="333003" cy="344085"/>
          </a:xfrm>
        </p:grpSpPr>
        <p:sp>
          <p:nvSpPr>
            <p:cNvPr id="16880" name="Google Shape;16880;p68"/>
            <p:cNvSpPr/>
            <p:nvPr/>
          </p:nvSpPr>
          <p:spPr>
            <a:xfrm>
              <a:off x="7161645" y="1518000"/>
              <a:ext cx="241119" cy="57116"/>
            </a:xfrm>
            <a:custGeom>
              <a:rect b="b" l="l" r="r" t="t"/>
              <a:pathLst>
                <a:path extrusionOk="0" h="2175" w="9182">
                  <a:moveTo>
                    <a:pt x="4641" y="0"/>
                  </a:moveTo>
                  <a:cubicBezTo>
                    <a:pt x="3026" y="0"/>
                    <a:pt x="1414" y="596"/>
                    <a:pt x="157" y="1773"/>
                  </a:cubicBezTo>
                  <a:cubicBezTo>
                    <a:pt x="1" y="1914"/>
                    <a:pt x="133" y="2130"/>
                    <a:pt x="294" y="2130"/>
                  </a:cubicBezTo>
                  <a:cubicBezTo>
                    <a:pt x="341" y="2130"/>
                    <a:pt x="389" y="2112"/>
                    <a:pt x="434" y="2069"/>
                  </a:cubicBezTo>
                  <a:lnTo>
                    <a:pt x="444" y="2069"/>
                  </a:lnTo>
                  <a:cubicBezTo>
                    <a:pt x="1619" y="965"/>
                    <a:pt x="3125" y="408"/>
                    <a:pt x="4637" y="408"/>
                  </a:cubicBezTo>
                  <a:cubicBezTo>
                    <a:pt x="5994" y="408"/>
                    <a:pt x="7355" y="857"/>
                    <a:pt x="8483" y="1763"/>
                  </a:cubicBezTo>
                  <a:lnTo>
                    <a:pt x="8148" y="1763"/>
                  </a:lnTo>
                  <a:cubicBezTo>
                    <a:pt x="7870" y="1763"/>
                    <a:pt x="7870" y="2175"/>
                    <a:pt x="8148" y="2175"/>
                  </a:cubicBezTo>
                  <a:lnTo>
                    <a:pt x="8981" y="2175"/>
                  </a:lnTo>
                  <a:cubicBezTo>
                    <a:pt x="9086" y="2175"/>
                    <a:pt x="9182" y="2079"/>
                    <a:pt x="9182" y="1974"/>
                  </a:cubicBezTo>
                  <a:lnTo>
                    <a:pt x="9182" y="1227"/>
                  </a:lnTo>
                  <a:cubicBezTo>
                    <a:pt x="9182" y="1088"/>
                    <a:pt x="9079" y="1019"/>
                    <a:pt x="8976" y="1019"/>
                  </a:cubicBezTo>
                  <a:cubicBezTo>
                    <a:pt x="8873" y="1019"/>
                    <a:pt x="8770" y="1088"/>
                    <a:pt x="8770" y="1227"/>
                  </a:cubicBezTo>
                  <a:lnTo>
                    <a:pt x="8770" y="1466"/>
                  </a:lnTo>
                  <a:cubicBezTo>
                    <a:pt x="7562" y="486"/>
                    <a:pt x="6100" y="0"/>
                    <a:pt x="464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1" name="Google Shape;16881;p68"/>
            <p:cNvSpPr/>
            <p:nvPr/>
          </p:nvSpPr>
          <p:spPr>
            <a:xfrm>
              <a:off x="7168525" y="1808068"/>
              <a:ext cx="232217" cy="54017"/>
            </a:xfrm>
            <a:custGeom>
              <a:rect b="b" l="l" r="r" t="t"/>
              <a:pathLst>
                <a:path extrusionOk="0" h="2057" w="8843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957"/>
                  </a:lnTo>
                  <a:cubicBezTo>
                    <a:pt x="0" y="1096"/>
                    <a:pt x="105" y="1165"/>
                    <a:pt x="211" y="1165"/>
                  </a:cubicBezTo>
                  <a:cubicBezTo>
                    <a:pt x="316" y="1165"/>
                    <a:pt x="421" y="1096"/>
                    <a:pt x="421" y="957"/>
                  </a:cubicBezTo>
                  <a:lnTo>
                    <a:pt x="421" y="727"/>
                  </a:lnTo>
                  <a:cubicBezTo>
                    <a:pt x="1592" y="1617"/>
                    <a:pt x="2983" y="2057"/>
                    <a:pt x="4370" y="2057"/>
                  </a:cubicBezTo>
                  <a:cubicBezTo>
                    <a:pt x="5909" y="2057"/>
                    <a:pt x="7443" y="1517"/>
                    <a:pt x="8671" y="450"/>
                  </a:cubicBezTo>
                  <a:cubicBezTo>
                    <a:pt x="8843" y="308"/>
                    <a:pt x="8711" y="84"/>
                    <a:pt x="8545" y="84"/>
                  </a:cubicBezTo>
                  <a:cubicBezTo>
                    <a:pt x="8498" y="84"/>
                    <a:pt x="8449" y="102"/>
                    <a:pt x="8403" y="144"/>
                  </a:cubicBezTo>
                  <a:cubicBezTo>
                    <a:pt x="7253" y="1142"/>
                    <a:pt x="5816" y="1647"/>
                    <a:pt x="4374" y="1647"/>
                  </a:cubicBezTo>
                  <a:cubicBezTo>
                    <a:pt x="3081" y="1647"/>
                    <a:pt x="1785" y="1241"/>
                    <a:pt x="689" y="421"/>
                  </a:cubicBezTo>
                  <a:lnTo>
                    <a:pt x="1034" y="421"/>
                  </a:lnTo>
                  <a:cubicBezTo>
                    <a:pt x="1148" y="421"/>
                    <a:pt x="1244" y="326"/>
                    <a:pt x="1244" y="211"/>
                  </a:cubicBezTo>
                  <a:cubicBezTo>
                    <a:pt x="1244" y="96"/>
                    <a:pt x="1148" y="0"/>
                    <a:pt x="10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2" name="Google Shape;16882;p68"/>
            <p:cNvSpPr/>
            <p:nvPr/>
          </p:nvSpPr>
          <p:spPr>
            <a:xfrm>
              <a:off x="7174801" y="1735931"/>
              <a:ext cx="25157" cy="20141"/>
            </a:xfrm>
            <a:custGeom>
              <a:rect b="b" l="l" r="r" t="t"/>
              <a:pathLst>
                <a:path extrusionOk="0" h="767" w="958">
                  <a:moveTo>
                    <a:pt x="479" y="0"/>
                  </a:moveTo>
                  <a:lnTo>
                    <a:pt x="0" y="355"/>
                  </a:lnTo>
                  <a:lnTo>
                    <a:pt x="173" y="766"/>
                  </a:lnTo>
                  <a:lnTo>
                    <a:pt x="804" y="766"/>
                  </a:lnTo>
                  <a:lnTo>
                    <a:pt x="957" y="35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3" name="Google Shape;16883;p68"/>
            <p:cNvSpPr/>
            <p:nvPr/>
          </p:nvSpPr>
          <p:spPr>
            <a:xfrm>
              <a:off x="7173803" y="1756047"/>
              <a:ext cx="27652" cy="35714"/>
            </a:xfrm>
            <a:custGeom>
              <a:rect b="b" l="l" r="r" t="t"/>
              <a:pathLst>
                <a:path extrusionOk="0" h="1360" w="1053">
                  <a:moveTo>
                    <a:pt x="211" y="0"/>
                  </a:moveTo>
                  <a:lnTo>
                    <a:pt x="220" y="29"/>
                  </a:lnTo>
                  <a:lnTo>
                    <a:pt x="0" y="1359"/>
                  </a:lnTo>
                  <a:lnTo>
                    <a:pt x="1053" y="1359"/>
                  </a:lnTo>
                  <a:lnTo>
                    <a:pt x="833" y="29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4" name="Google Shape;16884;p68"/>
            <p:cNvSpPr/>
            <p:nvPr/>
          </p:nvSpPr>
          <p:spPr>
            <a:xfrm>
              <a:off x="7159964" y="1726373"/>
              <a:ext cx="23161" cy="65387"/>
            </a:xfrm>
            <a:custGeom>
              <a:rect b="b" l="l" r="r" t="t"/>
              <a:pathLst>
                <a:path extrusionOk="0" h="2490" w="882">
                  <a:moveTo>
                    <a:pt x="1" y="1"/>
                  </a:moveTo>
                  <a:lnTo>
                    <a:pt x="135" y="958"/>
                  </a:lnTo>
                  <a:lnTo>
                    <a:pt x="556" y="2489"/>
                  </a:lnTo>
                  <a:lnTo>
                    <a:pt x="661" y="2489"/>
                  </a:lnTo>
                  <a:lnTo>
                    <a:pt x="881" y="1140"/>
                  </a:lnTo>
                  <a:lnTo>
                    <a:pt x="671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5" name="Google Shape;16885;p68"/>
            <p:cNvSpPr/>
            <p:nvPr/>
          </p:nvSpPr>
          <p:spPr>
            <a:xfrm>
              <a:off x="7192132" y="1725874"/>
              <a:ext cx="23398" cy="65886"/>
            </a:xfrm>
            <a:custGeom>
              <a:rect b="b" l="l" r="r" t="t"/>
              <a:pathLst>
                <a:path extrusionOk="0" h="2509" w="891">
                  <a:moveTo>
                    <a:pt x="891" y="1"/>
                  </a:moveTo>
                  <a:lnTo>
                    <a:pt x="192" y="651"/>
                  </a:lnTo>
                  <a:lnTo>
                    <a:pt x="1" y="1159"/>
                  </a:lnTo>
                  <a:lnTo>
                    <a:pt x="221" y="2508"/>
                  </a:lnTo>
                  <a:lnTo>
                    <a:pt x="326" y="2508"/>
                  </a:lnTo>
                  <a:lnTo>
                    <a:pt x="757" y="95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6" name="Google Shape;16886;p68"/>
            <p:cNvSpPr/>
            <p:nvPr/>
          </p:nvSpPr>
          <p:spPr>
            <a:xfrm>
              <a:off x="7155447" y="1714057"/>
              <a:ext cx="63864" cy="37368"/>
            </a:xfrm>
            <a:custGeom>
              <a:rect b="b" l="l" r="r" t="t"/>
              <a:pathLst>
                <a:path extrusionOk="0" h="1423" w="2432">
                  <a:moveTo>
                    <a:pt x="642" y="1"/>
                  </a:moveTo>
                  <a:lnTo>
                    <a:pt x="0" y="422"/>
                  </a:lnTo>
                  <a:lnTo>
                    <a:pt x="431" y="1312"/>
                  </a:lnTo>
                  <a:cubicBezTo>
                    <a:pt x="461" y="1377"/>
                    <a:pt x="526" y="1413"/>
                    <a:pt x="590" y="1413"/>
                  </a:cubicBezTo>
                  <a:cubicBezTo>
                    <a:pt x="630" y="1413"/>
                    <a:pt x="670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5" y="1408"/>
                    <a:pt x="1807" y="1422"/>
                    <a:pt x="1847" y="1422"/>
                  </a:cubicBezTo>
                  <a:cubicBezTo>
                    <a:pt x="1901" y="1422"/>
                    <a:pt x="1954" y="1396"/>
                    <a:pt x="1981" y="1341"/>
                  </a:cubicBezTo>
                  <a:lnTo>
                    <a:pt x="2431" y="432"/>
                  </a:lnTo>
                  <a:lnTo>
                    <a:pt x="1857" y="49"/>
                  </a:lnTo>
                  <a:lnTo>
                    <a:pt x="1723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7" name="Google Shape;16887;p68"/>
            <p:cNvSpPr/>
            <p:nvPr/>
          </p:nvSpPr>
          <p:spPr>
            <a:xfrm>
              <a:off x="7142133" y="1596202"/>
              <a:ext cx="90755" cy="64101"/>
            </a:xfrm>
            <a:custGeom>
              <a:rect b="b" l="l" r="r" t="t"/>
              <a:pathLst>
                <a:path extrusionOk="0" h="2441" w="3456">
                  <a:moveTo>
                    <a:pt x="3034" y="2106"/>
                  </a:moveTo>
                  <a:lnTo>
                    <a:pt x="3024" y="2125"/>
                  </a:lnTo>
                  <a:lnTo>
                    <a:pt x="3005" y="2144"/>
                  </a:lnTo>
                  <a:lnTo>
                    <a:pt x="3034" y="2106"/>
                  </a:lnTo>
                  <a:lnTo>
                    <a:pt x="3034" y="2106"/>
                  </a:lnTo>
                  <a:lnTo>
                    <a:pt x="3024" y="2115"/>
                  </a:lnTo>
                  <a:lnTo>
                    <a:pt x="2986" y="2135"/>
                  </a:lnTo>
                  <a:lnTo>
                    <a:pt x="3034" y="2106"/>
                  </a:lnTo>
                  <a:lnTo>
                    <a:pt x="3034" y="2106"/>
                  </a:lnTo>
                  <a:close/>
                  <a:moveTo>
                    <a:pt x="1656" y="0"/>
                  </a:moveTo>
                  <a:cubicBezTo>
                    <a:pt x="737" y="0"/>
                    <a:pt x="0" y="747"/>
                    <a:pt x="0" y="1656"/>
                  </a:cubicBezTo>
                  <a:lnTo>
                    <a:pt x="0" y="2441"/>
                  </a:lnTo>
                  <a:cubicBezTo>
                    <a:pt x="0" y="2441"/>
                    <a:pt x="373" y="2403"/>
                    <a:pt x="421" y="2221"/>
                  </a:cubicBezTo>
                  <a:cubicBezTo>
                    <a:pt x="440" y="2202"/>
                    <a:pt x="450" y="2182"/>
                    <a:pt x="460" y="2154"/>
                  </a:cubicBezTo>
                  <a:cubicBezTo>
                    <a:pt x="670" y="2154"/>
                    <a:pt x="1675" y="2144"/>
                    <a:pt x="2249" y="1455"/>
                  </a:cubicBezTo>
                  <a:cubicBezTo>
                    <a:pt x="2364" y="1790"/>
                    <a:pt x="2642" y="2048"/>
                    <a:pt x="2986" y="2144"/>
                  </a:cubicBezTo>
                  <a:cubicBezTo>
                    <a:pt x="2996" y="2173"/>
                    <a:pt x="3015" y="2192"/>
                    <a:pt x="3024" y="2211"/>
                  </a:cubicBezTo>
                  <a:cubicBezTo>
                    <a:pt x="307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8" name="Google Shape;16888;p68"/>
            <p:cNvSpPr/>
            <p:nvPr/>
          </p:nvSpPr>
          <p:spPr>
            <a:xfrm>
              <a:off x="7142133" y="1596202"/>
              <a:ext cx="49264" cy="64101"/>
            </a:xfrm>
            <a:custGeom>
              <a:rect b="b" l="l" r="r" t="t"/>
              <a:pathLst>
                <a:path extrusionOk="0" h="2441" w="1876">
                  <a:moveTo>
                    <a:pt x="1665" y="0"/>
                  </a:moveTo>
                  <a:cubicBezTo>
                    <a:pt x="747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297" y="1656"/>
                  </a:lnTo>
                  <a:cubicBezTo>
                    <a:pt x="297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9" name="Google Shape;16889;p68"/>
            <p:cNvSpPr/>
            <p:nvPr/>
          </p:nvSpPr>
          <p:spPr>
            <a:xfrm>
              <a:off x="7220546" y="1653685"/>
              <a:ext cx="19879" cy="26733"/>
            </a:xfrm>
            <a:custGeom>
              <a:rect b="b" l="l" r="r" t="t"/>
              <a:pathLst>
                <a:path extrusionOk="0" h="1018" w="757">
                  <a:moveTo>
                    <a:pt x="201" y="1"/>
                  </a:moveTo>
                  <a:cubicBezTo>
                    <a:pt x="93" y="1"/>
                    <a:pt x="0" y="92"/>
                    <a:pt x="0" y="204"/>
                  </a:cubicBezTo>
                  <a:lnTo>
                    <a:pt x="0" y="807"/>
                  </a:lnTo>
                  <a:cubicBezTo>
                    <a:pt x="0" y="922"/>
                    <a:pt x="96" y="1017"/>
                    <a:pt x="21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16" y="989"/>
                    <a:pt x="354" y="979"/>
                    <a:pt x="392" y="950"/>
                  </a:cubicBezTo>
                  <a:cubicBezTo>
                    <a:pt x="431" y="912"/>
                    <a:pt x="469" y="883"/>
                    <a:pt x="507" y="855"/>
                  </a:cubicBezTo>
                  <a:cubicBezTo>
                    <a:pt x="756" y="568"/>
                    <a:pt x="632" y="127"/>
                    <a:pt x="268" y="13"/>
                  </a:cubicBezTo>
                  <a:cubicBezTo>
                    <a:pt x="246" y="5"/>
                    <a:pt x="223" y="1"/>
                    <a:pt x="20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0" name="Google Shape;16890;p68"/>
            <p:cNvSpPr/>
            <p:nvPr/>
          </p:nvSpPr>
          <p:spPr>
            <a:xfrm>
              <a:off x="7134833" y="1653738"/>
              <a:ext cx="19879" cy="26628"/>
            </a:xfrm>
            <a:custGeom>
              <a:rect b="b" l="l" r="r" t="t"/>
              <a:pathLst>
                <a:path extrusionOk="0" h="1014" w="757">
                  <a:moveTo>
                    <a:pt x="551" y="1"/>
                  </a:moveTo>
                  <a:cubicBezTo>
                    <a:pt x="529" y="1"/>
                    <a:pt x="508" y="4"/>
                    <a:pt x="489" y="11"/>
                  </a:cubicBezTo>
                  <a:cubicBezTo>
                    <a:pt x="1" y="154"/>
                    <a:pt x="1" y="853"/>
                    <a:pt x="489" y="1006"/>
                  </a:cubicBezTo>
                  <a:cubicBezTo>
                    <a:pt x="508" y="1011"/>
                    <a:pt x="527" y="1014"/>
                    <a:pt x="545" y="1014"/>
                  </a:cubicBezTo>
                  <a:cubicBezTo>
                    <a:pt x="658" y="1014"/>
                    <a:pt x="757" y="920"/>
                    <a:pt x="757" y="805"/>
                  </a:cubicBezTo>
                  <a:lnTo>
                    <a:pt x="757" y="202"/>
                  </a:lnTo>
                  <a:cubicBezTo>
                    <a:pt x="757" y="135"/>
                    <a:pt x="728" y="78"/>
                    <a:pt x="671" y="39"/>
                  </a:cubicBezTo>
                  <a:cubicBezTo>
                    <a:pt x="639" y="14"/>
                    <a:pt x="594" y="1"/>
                    <a:pt x="55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1" name="Google Shape;16891;p68"/>
            <p:cNvSpPr/>
            <p:nvPr/>
          </p:nvSpPr>
          <p:spPr>
            <a:xfrm>
              <a:off x="7171019" y="1700349"/>
              <a:ext cx="33219" cy="38130"/>
            </a:xfrm>
            <a:custGeom>
              <a:rect b="b" l="l" r="r" t="t"/>
              <a:pathLst>
                <a:path extrusionOk="0" h="1452" w="1265">
                  <a:moveTo>
                    <a:pt x="211" y="1"/>
                  </a:moveTo>
                  <a:cubicBezTo>
                    <a:pt x="97" y="1"/>
                    <a:pt x="1" y="89"/>
                    <a:pt x="1" y="207"/>
                  </a:cubicBezTo>
                  <a:lnTo>
                    <a:pt x="1" y="820"/>
                  </a:lnTo>
                  <a:cubicBezTo>
                    <a:pt x="1" y="877"/>
                    <a:pt x="20" y="934"/>
                    <a:pt x="68" y="982"/>
                  </a:cubicBezTo>
                  <a:lnTo>
                    <a:pt x="489" y="1384"/>
                  </a:lnTo>
                  <a:cubicBezTo>
                    <a:pt x="527" y="1422"/>
                    <a:pt x="575" y="1451"/>
                    <a:pt x="632" y="1451"/>
                  </a:cubicBezTo>
                  <a:cubicBezTo>
                    <a:pt x="690" y="1451"/>
                    <a:pt x="738" y="1422"/>
                    <a:pt x="776" y="1384"/>
                  </a:cubicBezTo>
                  <a:lnTo>
                    <a:pt x="1207" y="934"/>
                  </a:lnTo>
                  <a:cubicBezTo>
                    <a:pt x="1245" y="896"/>
                    <a:pt x="1264" y="848"/>
                    <a:pt x="1264" y="791"/>
                  </a:cubicBezTo>
                  <a:lnTo>
                    <a:pt x="1264" y="217"/>
                  </a:lnTo>
                  <a:cubicBezTo>
                    <a:pt x="1264" y="159"/>
                    <a:pt x="1245" y="102"/>
                    <a:pt x="1207" y="63"/>
                  </a:cubicBezTo>
                  <a:cubicBezTo>
                    <a:pt x="1159" y="25"/>
                    <a:pt x="1101" y="6"/>
                    <a:pt x="1053" y="6"/>
                  </a:cubicBezTo>
                  <a:lnTo>
                    <a:pt x="1006" y="6"/>
                  </a:lnTo>
                  <a:cubicBezTo>
                    <a:pt x="929" y="25"/>
                    <a:pt x="843" y="35"/>
                    <a:pt x="766" y="35"/>
                  </a:cubicBezTo>
                  <a:lnTo>
                    <a:pt x="508" y="35"/>
                  </a:lnTo>
                  <a:cubicBezTo>
                    <a:pt x="422" y="35"/>
                    <a:pt x="336" y="25"/>
                    <a:pt x="259" y="6"/>
                  </a:cubicBezTo>
                  <a:cubicBezTo>
                    <a:pt x="243" y="3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2" name="Google Shape;16892;p68"/>
            <p:cNvSpPr/>
            <p:nvPr/>
          </p:nvSpPr>
          <p:spPr>
            <a:xfrm>
              <a:off x="7171019" y="1700428"/>
              <a:ext cx="20378" cy="38051"/>
            </a:xfrm>
            <a:custGeom>
              <a:rect b="b" l="l" r="r" t="t"/>
              <a:pathLst>
                <a:path extrusionOk="0" h="1449" w="776">
                  <a:moveTo>
                    <a:pt x="208" y="1"/>
                  </a:moveTo>
                  <a:cubicBezTo>
                    <a:pt x="97" y="1"/>
                    <a:pt x="1" y="90"/>
                    <a:pt x="1" y="204"/>
                  </a:cubicBezTo>
                  <a:lnTo>
                    <a:pt x="1" y="817"/>
                  </a:lnTo>
                  <a:cubicBezTo>
                    <a:pt x="1" y="874"/>
                    <a:pt x="20" y="931"/>
                    <a:pt x="68" y="979"/>
                  </a:cubicBezTo>
                  <a:lnTo>
                    <a:pt x="479" y="1381"/>
                  </a:lnTo>
                  <a:cubicBezTo>
                    <a:pt x="518" y="1419"/>
                    <a:pt x="575" y="1448"/>
                    <a:pt x="632" y="1448"/>
                  </a:cubicBezTo>
                  <a:cubicBezTo>
                    <a:pt x="680" y="1448"/>
                    <a:pt x="738" y="1419"/>
                    <a:pt x="776" y="1381"/>
                  </a:cubicBezTo>
                  <a:cubicBezTo>
                    <a:pt x="738" y="1372"/>
                    <a:pt x="699" y="1352"/>
                    <a:pt x="671" y="1324"/>
                  </a:cubicBezTo>
                  <a:lnTo>
                    <a:pt x="250" y="922"/>
                  </a:lnTo>
                  <a:cubicBezTo>
                    <a:pt x="202" y="874"/>
                    <a:pt x="183" y="817"/>
                    <a:pt x="183" y="759"/>
                  </a:cubicBezTo>
                  <a:lnTo>
                    <a:pt x="183" y="147"/>
                  </a:lnTo>
                  <a:cubicBezTo>
                    <a:pt x="183" y="89"/>
                    <a:pt x="202" y="41"/>
                    <a:pt x="240" y="3"/>
                  </a:cubicBezTo>
                  <a:cubicBezTo>
                    <a:pt x="229" y="1"/>
                    <a:pt x="219" y="1"/>
                    <a:pt x="20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3" name="Google Shape;16893;p68"/>
            <p:cNvSpPr/>
            <p:nvPr/>
          </p:nvSpPr>
          <p:spPr>
            <a:xfrm>
              <a:off x="7151928" y="1633728"/>
              <a:ext cx="71401" cy="76338"/>
            </a:xfrm>
            <a:custGeom>
              <a:rect b="b" l="l" r="r" t="t"/>
              <a:pathLst>
                <a:path extrusionOk="0" h="2907" w="2719">
                  <a:moveTo>
                    <a:pt x="1879" y="0"/>
                  </a:moveTo>
                  <a:cubicBezTo>
                    <a:pt x="1863" y="0"/>
                    <a:pt x="1849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2163" y="2907"/>
                    <a:pt x="2718" y="2352"/>
                    <a:pt x="2718" y="1672"/>
                  </a:cubicBezTo>
                  <a:lnTo>
                    <a:pt x="2718" y="792"/>
                  </a:lnTo>
                  <a:cubicBezTo>
                    <a:pt x="2718" y="706"/>
                    <a:pt x="2661" y="629"/>
                    <a:pt x="2584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3" y="45"/>
                  </a:lnTo>
                  <a:cubicBezTo>
                    <a:pt x="1931" y="15"/>
                    <a:pt x="1904" y="0"/>
                    <a:pt x="18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4" name="Google Shape;16894;p68"/>
            <p:cNvSpPr/>
            <p:nvPr/>
          </p:nvSpPr>
          <p:spPr>
            <a:xfrm>
              <a:off x="7151928" y="1633728"/>
              <a:ext cx="51785" cy="76338"/>
            </a:xfrm>
            <a:custGeom>
              <a:rect b="b" l="l" r="r" t="t"/>
              <a:pathLst>
                <a:path extrusionOk="0" h="2907" w="1972">
                  <a:moveTo>
                    <a:pt x="1883" y="0"/>
                  </a:moveTo>
                  <a:cubicBezTo>
                    <a:pt x="1868" y="0"/>
                    <a:pt x="1852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804" y="2907"/>
                    <a:pt x="259" y="2361"/>
                    <a:pt x="249" y="1682"/>
                  </a:cubicBezTo>
                  <a:lnTo>
                    <a:pt x="249" y="830"/>
                  </a:lnTo>
                  <a:cubicBezTo>
                    <a:pt x="249" y="715"/>
                    <a:pt x="335" y="629"/>
                    <a:pt x="450" y="619"/>
                  </a:cubicBezTo>
                  <a:cubicBezTo>
                    <a:pt x="555" y="610"/>
                    <a:pt x="670" y="600"/>
                    <a:pt x="776" y="581"/>
                  </a:cubicBezTo>
                  <a:cubicBezTo>
                    <a:pt x="881" y="562"/>
                    <a:pt x="996" y="533"/>
                    <a:pt x="1101" y="505"/>
                  </a:cubicBezTo>
                  <a:cubicBezTo>
                    <a:pt x="1407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3" y="45"/>
                  </a:lnTo>
                  <a:cubicBezTo>
                    <a:pt x="1931" y="15"/>
                    <a:pt x="1908" y="0"/>
                    <a:pt x="18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5" name="Google Shape;16895;p68"/>
            <p:cNvSpPr/>
            <p:nvPr/>
          </p:nvSpPr>
          <p:spPr>
            <a:xfrm>
              <a:off x="7117003" y="1723353"/>
              <a:ext cx="61081" cy="68407"/>
            </a:xfrm>
            <a:custGeom>
              <a:rect b="b" l="l" r="r" t="t"/>
              <a:pathLst>
                <a:path extrusionOk="0" h="2605" w="2326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20" y="2475"/>
                    <a:pt x="135" y="2605"/>
                    <a:pt x="281" y="2605"/>
                  </a:cubicBezTo>
                  <a:cubicBezTo>
                    <a:pt x="286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6" name="Google Shape;16896;p68"/>
            <p:cNvSpPr/>
            <p:nvPr/>
          </p:nvSpPr>
          <p:spPr>
            <a:xfrm>
              <a:off x="7197174" y="1723616"/>
              <a:ext cx="60319" cy="68145"/>
            </a:xfrm>
            <a:custGeom>
              <a:rect b="b" l="l" r="r" t="t"/>
              <a:pathLst>
                <a:path extrusionOk="0" h="2595" w="2297">
                  <a:moveTo>
                    <a:pt x="718" y="1"/>
                  </a:moveTo>
                  <a:lnTo>
                    <a:pt x="0" y="2594"/>
                  </a:lnTo>
                  <a:lnTo>
                    <a:pt x="2000" y="2594"/>
                  </a:lnTo>
                  <a:cubicBezTo>
                    <a:pt x="2005" y="2594"/>
                    <a:pt x="2011" y="2595"/>
                    <a:pt x="2016" y="2595"/>
                  </a:cubicBezTo>
                  <a:cubicBezTo>
                    <a:pt x="2153" y="2595"/>
                    <a:pt x="2268" y="2474"/>
                    <a:pt x="2268" y="2336"/>
                  </a:cubicBezTo>
                  <a:lnTo>
                    <a:pt x="2268" y="1580"/>
                  </a:lnTo>
                  <a:cubicBezTo>
                    <a:pt x="2297" y="1015"/>
                    <a:pt x="1962" y="508"/>
                    <a:pt x="1445" y="297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7" name="Google Shape;16897;p68"/>
            <p:cNvSpPr/>
            <p:nvPr/>
          </p:nvSpPr>
          <p:spPr>
            <a:xfrm>
              <a:off x="7136094" y="1759303"/>
              <a:ext cx="11082" cy="32457"/>
            </a:xfrm>
            <a:custGeom>
              <a:rect b="b" l="l" r="r" t="t"/>
              <a:pathLst>
                <a:path extrusionOk="0" h="1236" w="422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8" name="Google Shape;16898;p68"/>
            <p:cNvSpPr/>
            <p:nvPr/>
          </p:nvSpPr>
          <p:spPr>
            <a:xfrm>
              <a:off x="7227583" y="1759303"/>
              <a:ext cx="11082" cy="32457"/>
            </a:xfrm>
            <a:custGeom>
              <a:rect b="b" l="l" r="r" t="t"/>
              <a:pathLst>
                <a:path extrusionOk="0" h="1236" w="422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1" y="1235"/>
                  </a:lnTo>
                  <a:lnTo>
                    <a:pt x="421" y="211"/>
                  </a:lnTo>
                  <a:cubicBezTo>
                    <a:pt x="421" y="96"/>
                    <a:pt x="325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9" name="Google Shape;16899;p68"/>
            <p:cNvSpPr/>
            <p:nvPr/>
          </p:nvSpPr>
          <p:spPr>
            <a:xfrm>
              <a:off x="7117003" y="1723353"/>
              <a:ext cx="42988" cy="68407"/>
            </a:xfrm>
            <a:custGeom>
              <a:rect b="b" l="l" r="r" t="t"/>
              <a:pathLst>
                <a:path extrusionOk="0" h="2605" w="1637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19" y="2480"/>
                    <a:pt x="144" y="2604"/>
                    <a:pt x="297" y="2604"/>
                  </a:cubicBezTo>
                  <a:lnTo>
                    <a:pt x="335" y="2604"/>
                  </a:lnTo>
                  <a:lnTo>
                    <a:pt x="335" y="1580"/>
                  </a:lnTo>
                  <a:cubicBezTo>
                    <a:pt x="306" y="1025"/>
                    <a:pt x="641" y="518"/>
                    <a:pt x="1158" y="307"/>
                  </a:cubicBezTo>
                  <a:lnTo>
                    <a:pt x="1637" y="10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0" name="Google Shape;16900;p68"/>
            <p:cNvSpPr/>
            <p:nvPr/>
          </p:nvSpPr>
          <p:spPr>
            <a:xfrm>
              <a:off x="7367313" y="1735931"/>
              <a:ext cx="25393" cy="20141"/>
            </a:xfrm>
            <a:custGeom>
              <a:rect b="b" l="l" r="r" t="t"/>
              <a:pathLst>
                <a:path extrusionOk="0" h="767" w="967">
                  <a:moveTo>
                    <a:pt x="488" y="0"/>
                  </a:moveTo>
                  <a:lnTo>
                    <a:pt x="0" y="355"/>
                  </a:lnTo>
                  <a:lnTo>
                    <a:pt x="172" y="766"/>
                  </a:lnTo>
                  <a:lnTo>
                    <a:pt x="814" y="766"/>
                  </a:lnTo>
                  <a:lnTo>
                    <a:pt x="967" y="35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1" name="Google Shape;16901;p68"/>
            <p:cNvSpPr/>
            <p:nvPr/>
          </p:nvSpPr>
          <p:spPr>
            <a:xfrm>
              <a:off x="7366551" y="1756047"/>
              <a:ext cx="27415" cy="35714"/>
            </a:xfrm>
            <a:custGeom>
              <a:rect b="b" l="l" r="r" t="t"/>
              <a:pathLst>
                <a:path extrusionOk="0" h="1360" w="1044">
                  <a:moveTo>
                    <a:pt x="201" y="0"/>
                  </a:moveTo>
                  <a:lnTo>
                    <a:pt x="221" y="29"/>
                  </a:lnTo>
                  <a:lnTo>
                    <a:pt x="0" y="1359"/>
                  </a:lnTo>
                  <a:lnTo>
                    <a:pt x="1044" y="1359"/>
                  </a:lnTo>
                  <a:lnTo>
                    <a:pt x="833" y="29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2" name="Google Shape;16902;p68"/>
            <p:cNvSpPr/>
            <p:nvPr/>
          </p:nvSpPr>
          <p:spPr>
            <a:xfrm>
              <a:off x="7352476" y="1726373"/>
              <a:ext cx="23398" cy="65387"/>
            </a:xfrm>
            <a:custGeom>
              <a:rect b="b" l="l" r="r" t="t"/>
              <a:pathLst>
                <a:path extrusionOk="0" h="2490" w="891">
                  <a:moveTo>
                    <a:pt x="1" y="1"/>
                  </a:moveTo>
                  <a:lnTo>
                    <a:pt x="134" y="958"/>
                  </a:lnTo>
                  <a:lnTo>
                    <a:pt x="565" y="2489"/>
                  </a:lnTo>
                  <a:lnTo>
                    <a:pt x="670" y="2489"/>
                  </a:lnTo>
                  <a:lnTo>
                    <a:pt x="891" y="1140"/>
                  </a:lnTo>
                  <a:lnTo>
                    <a:pt x="680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3" name="Google Shape;16903;p68"/>
            <p:cNvSpPr/>
            <p:nvPr/>
          </p:nvSpPr>
          <p:spPr>
            <a:xfrm>
              <a:off x="7384907" y="1725874"/>
              <a:ext cx="23398" cy="65886"/>
            </a:xfrm>
            <a:custGeom>
              <a:rect b="b" l="l" r="r" t="t"/>
              <a:pathLst>
                <a:path extrusionOk="0" h="2509" w="891">
                  <a:moveTo>
                    <a:pt x="890" y="1"/>
                  </a:moveTo>
                  <a:lnTo>
                    <a:pt x="182" y="651"/>
                  </a:lnTo>
                  <a:lnTo>
                    <a:pt x="0" y="1159"/>
                  </a:lnTo>
                  <a:lnTo>
                    <a:pt x="211" y="2508"/>
                  </a:lnTo>
                  <a:lnTo>
                    <a:pt x="325" y="2508"/>
                  </a:lnTo>
                  <a:lnTo>
                    <a:pt x="756" y="958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4" name="Google Shape;16904;p68"/>
            <p:cNvSpPr/>
            <p:nvPr/>
          </p:nvSpPr>
          <p:spPr>
            <a:xfrm>
              <a:off x="7348196" y="1714057"/>
              <a:ext cx="63628" cy="37368"/>
            </a:xfrm>
            <a:custGeom>
              <a:rect b="b" l="l" r="r" t="t"/>
              <a:pathLst>
                <a:path extrusionOk="0" h="1423" w="2423">
                  <a:moveTo>
                    <a:pt x="632" y="1"/>
                  </a:moveTo>
                  <a:lnTo>
                    <a:pt x="1" y="422"/>
                  </a:lnTo>
                  <a:lnTo>
                    <a:pt x="431" y="1312"/>
                  </a:lnTo>
                  <a:cubicBezTo>
                    <a:pt x="461" y="1377"/>
                    <a:pt x="523" y="1413"/>
                    <a:pt x="587" y="1413"/>
                  </a:cubicBezTo>
                  <a:cubicBezTo>
                    <a:pt x="626" y="1413"/>
                    <a:pt x="666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2" y="1408"/>
                    <a:pt x="1802" y="1422"/>
                    <a:pt x="1843" y="1422"/>
                  </a:cubicBezTo>
                  <a:cubicBezTo>
                    <a:pt x="1899" y="1422"/>
                    <a:pt x="1954" y="1396"/>
                    <a:pt x="1982" y="1341"/>
                  </a:cubicBezTo>
                  <a:lnTo>
                    <a:pt x="2422" y="432"/>
                  </a:lnTo>
                  <a:lnTo>
                    <a:pt x="1857" y="49"/>
                  </a:lnTo>
                  <a:lnTo>
                    <a:pt x="1714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5" name="Google Shape;16905;p68"/>
            <p:cNvSpPr/>
            <p:nvPr/>
          </p:nvSpPr>
          <p:spPr>
            <a:xfrm>
              <a:off x="7334882" y="1596202"/>
              <a:ext cx="90755" cy="64101"/>
            </a:xfrm>
            <a:custGeom>
              <a:rect b="b" l="l" r="r" t="t"/>
              <a:pathLst>
                <a:path extrusionOk="0" h="2441" w="3456">
                  <a:moveTo>
                    <a:pt x="3063" y="2087"/>
                  </a:moveTo>
                  <a:lnTo>
                    <a:pt x="3034" y="2106"/>
                  </a:lnTo>
                  <a:lnTo>
                    <a:pt x="3025" y="2115"/>
                  </a:lnTo>
                  <a:lnTo>
                    <a:pt x="2996" y="2135"/>
                  </a:lnTo>
                  <a:lnTo>
                    <a:pt x="3034" y="2106"/>
                  </a:lnTo>
                  <a:lnTo>
                    <a:pt x="3044" y="2096"/>
                  </a:lnTo>
                  <a:lnTo>
                    <a:pt x="3063" y="2087"/>
                  </a:lnTo>
                  <a:close/>
                  <a:moveTo>
                    <a:pt x="1656" y="0"/>
                  </a:moveTo>
                  <a:cubicBezTo>
                    <a:pt x="747" y="0"/>
                    <a:pt x="1" y="747"/>
                    <a:pt x="1" y="1656"/>
                  </a:cubicBezTo>
                  <a:lnTo>
                    <a:pt x="1" y="2441"/>
                  </a:lnTo>
                  <a:cubicBezTo>
                    <a:pt x="1" y="2441"/>
                    <a:pt x="374" y="2403"/>
                    <a:pt x="422" y="2221"/>
                  </a:cubicBezTo>
                  <a:cubicBezTo>
                    <a:pt x="441" y="2202"/>
                    <a:pt x="450" y="2182"/>
                    <a:pt x="460" y="2154"/>
                  </a:cubicBezTo>
                  <a:cubicBezTo>
                    <a:pt x="680" y="2154"/>
                    <a:pt x="1675" y="2144"/>
                    <a:pt x="2250" y="1455"/>
                  </a:cubicBezTo>
                  <a:cubicBezTo>
                    <a:pt x="2374" y="1790"/>
                    <a:pt x="2652" y="2048"/>
                    <a:pt x="2996" y="2144"/>
                  </a:cubicBezTo>
                  <a:cubicBezTo>
                    <a:pt x="2996" y="2173"/>
                    <a:pt x="3015" y="2192"/>
                    <a:pt x="3034" y="2211"/>
                  </a:cubicBezTo>
                  <a:cubicBezTo>
                    <a:pt x="308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6" name="Google Shape;16906;p68"/>
            <p:cNvSpPr/>
            <p:nvPr/>
          </p:nvSpPr>
          <p:spPr>
            <a:xfrm>
              <a:off x="7334645" y="1596202"/>
              <a:ext cx="49264" cy="64101"/>
            </a:xfrm>
            <a:custGeom>
              <a:rect b="b" l="l" r="r" t="t"/>
              <a:pathLst>
                <a:path extrusionOk="0" h="2441" w="1876">
                  <a:moveTo>
                    <a:pt x="1665" y="0"/>
                  </a:moveTo>
                  <a:cubicBezTo>
                    <a:pt x="746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306" y="2087"/>
                  </a:lnTo>
                  <a:lnTo>
                    <a:pt x="306" y="1656"/>
                  </a:lnTo>
                  <a:cubicBezTo>
                    <a:pt x="306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7" name="Google Shape;16907;p68"/>
            <p:cNvSpPr/>
            <p:nvPr/>
          </p:nvSpPr>
          <p:spPr>
            <a:xfrm>
              <a:off x="7413294" y="1653685"/>
              <a:ext cx="19879" cy="26733"/>
            </a:xfrm>
            <a:custGeom>
              <a:rect b="b" l="l" r="r" t="t"/>
              <a:pathLst>
                <a:path extrusionOk="0" h="1018" w="757">
                  <a:moveTo>
                    <a:pt x="202" y="1"/>
                  </a:moveTo>
                  <a:cubicBezTo>
                    <a:pt x="93" y="1"/>
                    <a:pt x="1" y="92"/>
                    <a:pt x="1" y="204"/>
                  </a:cubicBezTo>
                  <a:lnTo>
                    <a:pt x="1" y="807"/>
                  </a:lnTo>
                  <a:cubicBezTo>
                    <a:pt x="1" y="922"/>
                    <a:pt x="87" y="1017"/>
                    <a:pt x="20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07" y="989"/>
                    <a:pt x="345" y="979"/>
                    <a:pt x="383" y="950"/>
                  </a:cubicBezTo>
                  <a:cubicBezTo>
                    <a:pt x="422" y="912"/>
                    <a:pt x="460" y="883"/>
                    <a:pt x="508" y="855"/>
                  </a:cubicBezTo>
                  <a:cubicBezTo>
                    <a:pt x="757" y="568"/>
                    <a:pt x="623" y="127"/>
                    <a:pt x="268" y="13"/>
                  </a:cubicBezTo>
                  <a:cubicBezTo>
                    <a:pt x="246" y="5"/>
                    <a:pt x="224" y="1"/>
                    <a:pt x="20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8" name="Google Shape;16908;p68"/>
            <p:cNvSpPr/>
            <p:nvPr/>
          </p:nvSpPr>
          <p:spPr>
            <a:xfrm>
              <a:off x="7327345" y="1653738"/>
              <a:ext cx="20141" cy="26628"/>
            </a:xfrm>
            <a:custGeom>
              <a:rect b="b" l="l" r="r" t="t"/>
              <a:pathLst>
                <a:path extrusionOk="0" h="1014" w="767">
                  <a:moveTo>
                    <a:pt x="558" y="1"/>
                  </a:moveTo>
                  <a:cubicBezTo>
                    <a:pt x="537" y="1"/>
                    <a:pt x="517" y="4"/>
                    <a:pt x="498" y="11"/>
                  </a:cubicBezTo>
                  <a:cubicBezTo>
                    <a:pt x="0" y="154"/>
                    <a:pt x="0" y="853"/>
                    <a:pt x="498" y="1006"/>
                  </a:cubicBezTo>
                  <a:cubicBezTo>
                    <a:pt x="517" y="1011"/>
                    <a:pt x="536" y="1014"/>
                    <a:pt x="555" y="1014"/>
                  </a:cubicBezTo>
                  <a:cubicBezTo>
                    <a:pt x="667" y="1014"/>
                    <a:pt x="766" y="920"/>
                    <a:pt x="766" y="805"/>
                  </a:cubicBezTo>
                  <a:lnTo>
                    <a:pt x="766" y="202"/>
                  </a:lnTo>
                  <a:cubicBezTo>
                    <a:pt x="766" y="135"/>
                    <a:pt x="728" y="78"/>
                    <a:pt x="680" y="39"/>
                  </a:cubicBezTo>
                  <a:cubicBezTo>
                    <a:pt x="642" y="14"/>
                    <a:pt x="599" y="1"/>
                    <a:pt x="55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9" name="Google Shape;16909;p68"/>
            <p:cNvSpPr/>
            <p:nvPr/>
          </p:nvSpPr>
          <p:spPr>
            <a:xfrm>
              <a:off x="7363794" y="1700349"/>
              <a:ext cx="33193" cy="38130"/>
            </a:xfrm>
            <a:custGeom>
              <a:rect b="b" l="l" r="r" t="t"/>
              <a:pathLst>
                <a:path extrusionOk="0" h="1452" w="1264">
                  <a:moveTo>
                    <a:pt x="211" y="1"/>
                  </a:moveTo>
                  <a:cubicBezTo>
                    <a:pt x="96" y="1"/>
                    <a:pt x="0" y="89"/>
                    <a:pt x="0" y="207"/>
                  </a:cubicBezTo>
                  <a:lnTo>
                    <a:pt x="0" y="820"/>
                  </a:lnTo>
                  <a:cubicBezTo>
                    <a:pt x="0" y="877"/>
                    <a:pt x="19" y="934"/>
                    <a:pt x="58" y="982"/>
                  </a:cubicBezTo>
                  <a:lnTo>
                    <a:pt x="479" y="1384"/>
                  </a:lnTo>
                  <a:cubicBezTo>
                    <a:pt x="517" y="1422"/>
                    <a:pt x="574" y="1451"/>
                    <a:pt x="622" y="1451"/>
                  </a:cubicBezTo>
                  <a:cubicBezTo>
                    <a:pt x="680" y="1451"/>
                    <a:pt x="737" y="1422"/>
                    <a:pt x="775" y="1384"/>
                  </a:cubicBezTo>
                  <a:lnTo>
                    <a:pt x="1206" y="934"/>
                  </a:lnTo>
                  <a:cubicBezTo>
                    <a:pt x="1244" y="896"/>
                    <a:pt x="1263" y="848"/>
                    <a:pt x="1263" y="791"/>
                  </a:cubicBezTo>
                  <a:lnTo>
                    <a:pt x="1263" y="217"/>
                  </a:lnTo>
                  <a:cubicBezTo>
                    <a:pt x="1263" y="159"/>
                    <a:pt x="1244" y="102"/>
                    <a:pt x="1196" y="63"/>
                  </a:cubicBezTo>
                  <a:cubicBezTo>
                    <a:pt x="1158" y="25"/>
                    <a:pt x="1101" y="6"/>
                    <a:pt x="1043" y="6"/>
                  </a:cubicBezTo>
                  <a:lnTo>
                    <a:pt x="995" y="6"/>
                  </a:lnTo>
                  <a:cubicBezTo>
                    <a:pt x="919" y="25"/>
                    <a:pt x="842" y="35"/>
                    <a:pt x="756" y="35"/>
                  </a:cubicBezTo>
                  <a:lnTo>
                    <a:pt x="507" y="35"/>
                  </a:lnTo>
                  <a:cubicBezTo>
                    <a:pt x="421" y="35"/>
                    <a:pt x="335" y="25"/>
                    <a:pt x="259" y="6"/>
                  </a:cubicBezTo>
                  <a:cubicBezTo>
                    <a:pt x="242" y="3"/>
                    <a:pt x="226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0" name="Google Shape;16910;p68"/>
            <p:cNvSpPr/>
            <p:nvPr/>
          </p:nvSpPr>
          <p:spPr>
            <a:xfrm>
              <a:off x="7363531" y="1700428"/>
              <a:ext cx="20640" cy="38051"/>
            </a:xfrm>
            <a:custGeom>
              <a:rect b="b" l="l" r="r" t="t"/>
              <a:pathLst>
                <a:path extrusionOk="0" h="1449" w="786">
                  <a:moveTo>
                    <a:pt x="218" y="1"/>
                  </a:moveTo>
                  <a:cubicBezTo>
                    <a:pt x="106" y="1"/>
                    <a:pt x="10" y="90"/>
                    <a:pt x="10" y="204"/>
                  </a:cubicBezTo>
                  <a:lnTo>
                    <a:pt x="10" y="817"/>
                  </a:lnTo>
                  <a:cubicBezTo>
                    <a:pt x="1" y="874"/>
                    <a:pt x="29" y="931"/>
                    <a:pt x="68" y="979"/>
                  </a:cubicBezTo>
                  <a:lnTo>
                    <a:pt x="489" y="1381"/>
                  </a:lnTo>
                  <a:cubicBezTo>
                    <a:pt x="527" y="1419"/>
                    <a:pt x="584" y="1448"/>
                    <a:pt x="632" y="1448"/>
                  </a:cubicBezTo>
                  <a:cubicBezTo>
                    <a:pt x="690" y="1448"/>
                    <a:pt x="747" y="1419"/>
                    <a:pt x="785" y="1381"/>
                  </a:cubicBezTo>
                  <a:cubicBezTo>
                    <a:pt x="738" y="1372"/>
                    <a:pt x="709" y="1352"/>
                    <a:pt x="671" y="1324"/>
                  </a:cubicBezTo>
                  <a:lnTo>
                    <a:pt x="259" y="922"/>
                  </a:lnTo>
                  <a:cubicBezTo>
                    <a:pt x="211" y="874"/>
                    <a:pt x="192" y="817"/>
                    <a:pt x="192" y="759"/>
                  </a:cubicBezTo>
                  <a:lnTo>
                    <a:pt x="192" y="147"/>
                  </a:lnTo>
                  <a:cubicBezTo>
                    <a:pt x="192" y="89"/>
                    <a:pt x="211" y="41"/>
                    <a:pt x="249" y="3"/>
                  </a:cubicBezTo>
                  <a:cubicBezTo>
                    <a:pt x="239" y="1"/>
                    <a:pt x="228" y="1"/>
                    <a:pt x="21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1" name="Google Shape;16911;p68"/>
            <p:cNvSpPr/>
            <p:nvPr/>
          </p:nvSpPr>
          <p:spPr>
            <a:xfrm>
              <a:off x="7344677" y="1633728"/>
              <a:ext cx="71401" cy="76338"/>
            </a:xfrm>
            <a:custGeom>
              <a:rect b="b" l="l" r="r" t="t"/>
              <a:pathLst>
                <a:path extrusionOk="0" h="2907" w="2719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2164" y="2907"/>
                    <a:pt x="2709" y="2352"/>
                    <a:pt x="2719" y="1672"/>
                  </a:cubicBezTo>
                  <a:lnTo>
                    <a:pt x="2719" y="792"/>
                  </a:lnTo>
                  <a:cubicBezTo>
                    <a:pt x="2709" y="706"/>
                    <a:pt x="2661" y="629"/>
                    <a:pt x="2575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2" name="Google Shape;16912;p68"/>
            <p:cNvSpPr/>
            <p:nvPr/>
          </p:nvSpPr>
          <p:spPr>
            <a:xfrm>
              <a:off x="7344677" y="1633728"/>
              <a:ext cx="51811" cy="76338"/>
            </a:xfrm>
            <a:custGeom>
              <a:rect b="b" l="l" r="r" t="t"/>
              <a:pathLst>
                <a:path extrusionOk="0" h="2907" w="1973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805" y="2907"/>
                    <a:pt x="250" y="2361"/>
                    <a:pt x="250" y="1682"/>
                  </a:cubicBezTo>
                  <a:lnTo>
                    <a:pt x="250" y="830"/>
                  </a:lnTo>
                  <a:cubicBezTo>
                    <a:pt x="250" y="715"/>
                    <a:pt x="336" y="629"/>
                    <a:pt x="441" y="619"/>
                  </a:cubicBezTo>
                  <a:cubicBezTo>
                    <a:pt x="556" y="610"/>
                    <a:pt x="661" y="600"/>
                    <a:pt x="766" y="581"/>
                  </a:cubicBezTo>
                  <a:cubicBezTo>
                    <a:pt x="881" y="562"/>
                    <a:pt x="987" y="533"/>
                    <a:pt x="1101" y="505"/>
                  </a:cubicBezTo>
                  <a:cubicBezTo>
                    <a:pt x="1408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3" name="Google Shape;16913;p68"/>
            <p:cNvSpPr/>
            <p:nvPr/>
          </p:nvSpPr>
          <p:spPr>
            <a:xfrm>
              <a:off x="7309751" y="1723353"/>
              <a:ext cx="61107" cy="68407"/>
            </a:xfrm>
            <a:custGeom>
              <a:rect b="b" l="l" r="r" t="t"/>
              <a:pathLst>
                <a:path extrusionOk="0" h="2605" w="2327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10" y="2475"/>
                    <a:pt x="135" y="2605"/>
                    <a:pt x="282" y="2605"/>
                  </a:cubicBezTo>
                  <a:cubicBezTo>
                    <a:pt x="287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4" name="Google Shape;16914;p68"/>
            <p:cNvSpPr/>
            <p:nvPr/>
          </p:nvSpPr>
          <p:spPr>
            <a:xfrm>
              <a:off x="7389660" y="1723616"/>
              <a:ext cx="60345" cy="68145"/>
            </a:xfrm>
            <a:custGeom>
              <a:rect b="b" l="l" r="r" t="t"/>
              <a:pathLst>
                <a:path extrusionOk="0" h="2595" w="2298">
                  <a:moveTo>
                    <a:pt x="728" y="1"/>
                  </a:moveTo>
                  <a:lnTo>
                    <a:pt x="1" y="2594"/>
                  </a:lnTo>
                  <a:lnTo>
                    <a:pt x="2011" y="2594"/>
                  </a:lnTo>
                  <a:cubicBezTo>
                    <a:pt x="2154" y="2594"/>
                    <a:pt x="2279" y="2479"/>
                    <a:pt x="2279" y="2336"/>
                  </a:cubicBezTo>
                  <a:lnTo>
                    <a:pt x="2279" y="1580"/>
                  </a:lnTo>
                  <a:cubicBezTo>
                    <a:pt x="2298" y="1025"/>
                    <a:pt x="1972" y="508"/>
                    <a:pt x="1456" y="297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5" name="Google Shape;16915;p68"/>
            <p:cNvSpPr/>
            <p:nvPr/>
          </p:nvSpPr>
          <p:spPr>
            <a:xfrm>
              <a:off x="7328842" y="1759303"/>
              <a:ext cx="10845" cy="32457"/>
            </a:xfrm>
            <a:custGeom>
              <a:rect b="b" l="l" r="r" t="t"/>
              <a:pathLst>
                <a:path extrusionOk="0" h="1236" w="413">
                  <a:moveTo>
                    <a:pt x="20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235"/>
                  </a:lnTo>
                  <a:lnTo>
                    <a:pt x="412" y="1235"/>
                  </a:lnTo>
                  <a:lnTo>
                    <a:pt x="412" y="211"/>
                  </a:lnTo>
                  <a:cubicBezTo>
                    <a:pt x="412" y="96"/>
                    <a:pt x="317" y="1"/>
                    <a:pt x="20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6" name="Google Shape;16916;p68"/>
            <p:cNvSpPr/>
            <p:nvPr/>
          </p:nvSpPr>
          <p:spPr>
            <a:xfrm>
              <a:off x="7420332" y="1759303"/>
              <a:ext cx="11082" cy="32457"/>
            </a:xfrm>
            <a:custGeom>
              <a:rect b="b" l="l" r="r" t="t"/>
              <a:pathLst>
                <a:path extrusionOk="0" h="1236" w="422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7" name="Google Shape;16917;p68"/>
            <p:cNvSpPr/>
            <p:nvPr/>
          </p:nvSpPr>
          <p:spPr>
            <a:xfrm>
              <a:off x="7309751" y="1723353"/>
              <a:ext cx="42751" cy="68407"/>
            </a:xfrm>
            <a:custGeom>
              <a:rect b="b" l="l" r="r" t="t"/>
              <a:pathLst>
                <a:path extrusionOk="0" h="2605" w="1628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20" y="2480"/>
                    <a:pt x="144" y="2604"/>
                    <a:pt x="297" y="2604"/>
                  </a:cubicBezTo>
                  <a:lnTo>
                    <a:pt x="326" y="2604"/>
                  </a:lnTo>
                  <a:lnTo>
                    <a:pt x="326" y="1580"/>
                  </a:lnTo>
                  <a:cubicBezTo>
                    <a:pt x="307" y="1025"/>
                    <a:pt x="632" y="518"/>
                    <a:pt x="1149" y="317"/>
                  </a:cubicBezTo>
                  <a:lnTo>
                    <a:pt x="1628" y="11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18" name="Google Shape;16918;p68"/>
          <p:cNvGrpSpPr/>
          <p:nvPr/>
        </p:nvGrpSpPr>
        <p:grpSpPr>
          <a:xfrm>
            <a:off x="2200238" y="4289165"/>
            <a:ext cx="374756" cy="329300"/>
            <a:chOff x="2200238" y="4289165"/>
            <a:chExt cx="374756" cy="329300"/>
          </a:xfrm>
        </p:grpSpPr>
        <p:sp>
          <p:nvSpPr>
            <p:cNvPr id="16919" name="Google Shape;16919;p68"/>
            <p:cNvSpPr/>
            <p:nvPr/>
          </p:nvSpPr>
          <p:spPr>
            <a:xfrm>
              <a:off x="2437733" y="4289165"/>
              <a:ext cx="54568" cy="65991"/>
            </a:xfrm>
            <a:custGeom>
              <a:rect b="b" l="l" r="r" t="t"/>
              <a:pathLst>
                <a:path extrusionOk="0" h="2513" w="2078">
                  <a:moveTo>
                    <a:pt x="1356" y="1"/>
                  </a:moveTo>
                  <a:cubicBezTo>
                    <a:pt x="1115" y="1"/>
                    <a:pt x="883" y="138"/>
                    <a:pt x="776" y="378"/>
                  </a:cubicBezTo>
                  <a:lnTo>
                    <a:pt x="1" y="2053"/>
                  </a:lnTo>
                  <a:lnTo>
                    <a:pt x="795" y="2513"/>
                  </a:lnTo>
                  <a:lnTo>
                    <a:pt x="1857" y="1010"/>
                  </a:lnTo>
                  <a:cubicBezTo>
                    <a:pt x="2077" y="704"/>
                    <a:pt x="1991" y="273"/>
                    <a:pt x="1666" y="82"/>
                  </a:cubicBezTo>
                  <a:cubicBezTo>
                    <a:pt x="1567" y="27"/>
                    <a:pt x="1461" y="1"/>
                    <a:pt x="13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0" name="Google Shape;16920;p68"/>
            <p:cNvSpPr/>
            <p:nvPr/>
          </p:nvSpPr>
          <p:spPr>
            <a:xfrm>
              <a:off x="2448552" y="4306575"/>
              <a:ext cx="40493" cy="48844"/>
            </a:xfrm>
            <a:custGeom>
              <a:rect b="b" l="l" r="r" t="t"/>
              <a:pathLst>
                <a:path extrusionOk="0" h="1860" w="1542">
                  <a:moveTo>
                    <a:pt x="1145" y="0"/>
                  </a:moveTo>
                  <a:cubicBezTo>
                    <a:pt x="909" y="0"/>
                    <a:pt x="680" y="135"/>
                    <a:pt x="584" y="376"/>
                  </a:cubicBezTo>
                  <a:lnTo>
                    <a:pt x="0" y="1639"/>
                  </a:lnTo>
                  <a:lnTo>
                    <a:pt x="383" y="1859"/>
                  </a:lnTo>
                  <a:lnTo>
                    <a:pt x="1445" y="347"/>
                  </a:lnTo>
                  <a:cubicBezTo>
                    <a:pt x="1493" y="280"/>
                    <a:pt x="1522" y="213"/>
                    <a:pt x="1541" y="146"/>
                  </a:cubicBezTo>
                  <a:cubicBezTo>
                    <a:pt x="1424" y="47"/>
                    <a:pt x="1283" y="0"/>
                    <a:pt x="11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1" name="Google Shape;16921;p68"/>
            <p:cNvSpPr/>
            <p:nvPr/>
          </p:nvSpPr>
          <p:spPr>
            <a:xfrm>
              <a:off x="2282930" y="4552658"/>
              <a:ext cx="54805" cy="65808"/>
            </a:xfrm>
            <a:custGeom>
              <a:rect b="b" l="l" r="r" t="t"/>
              <a:pathLst>
                <a:path extrusionOk="0" h="2506" w="2087">
                  <a:moveTo>
                    <a:pt x="1292" y="1"/>
                  </a:moveTo>
                  <a:lnTo>
                    <a:pt x="221" y="1513"/>
                  </a:lnTo>
                  <a:cubicBezTo>
                    <a:pt x="0" y="1819"/>
                    <a:pt x="96" y="2240"/>
                    <a:pt x="422" y="2422"/>
                  </a:cubicBezTo>
                  <a:cubicBezTo>
                    <a:pt x="520" y="2479"/>
                    <a:pt x="628" y="2506"/>
                    <a:pt x="734" y="2506"/>
                  </a:cubicBezTo>
                  <a:cubicBezTo>
                    <a:pt x="969" y="2506"/>
                    <a:pt x="1197" y="2375"/>
                    <a:pt x="1302" y="2145"/>
                  </a:cubicBezTo>
                  <a:lnTo>
                    <a:pt x="2087" y="460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2" name="Google Shape;16922;p68"/>
            <p:cNvSpPr/>
            <p:nvPr/>
          </p:nvSpPr>
          <p:spPr>
            <a:xfrm>
              <a:off x="2300026" y="4558960"/>
              <a:ext cx="37709" cy="54542"/>
            </a:xfrm>
            <a:custGeom>
              <a:rect b="b" l="l" r="r" t="t"/>
              <a:pathLst>
                <a:path extrusionOk="0" h="2077" w="1436">
                  <a:moveTo>
                    <a:pt x="1053" y="0"/>
                  </a:moveTo>
                  <a:lnTo>
                    <a:pt x="249" y="1139"/>
                  </a:lnTo>
                  <a:cubicBezTo>
                    <a:pt x="0" y="1464"/>
                    <a:pt x="134" y="1943"/>
                    <a:pt x="527" y="2077"/>
                  </a:cubicBezTo>
                  <a:cubicBezTo>
                    <a:pt x="574" y="2029"/>
                    <a:pt x="622" y="1972"/>
                    <a:pt x="651" y="1905"/>
                  </a:cubicBezTo>
                  <a:lnTo>
                    <a:pt x="1436" y="220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3" name="Google Shape;16923;p68"/>
            <p:cNvSpPr/>
            <p:nvPr/>
          </p:nvSpPr>
          <p:spPr>
            <a:xfrm>
              <a:off x="2282930" y="4289349"/>
              <a:ext cx="54805" cy="66070"/>
            </a:xfrm>
            <a:custGeom>
              <a:rect b="b" l="l" r="r" t="t"/>
              <a:pathLst>
                <a:path extrusionOk="0" h="2516" w="2087">
                  <a:moveTo>
                    <a:pt x="733" y="1"/>
                  </a:moveTo>
                  <a:cubicBezTo>
                    <a:pt x="627" y="1"/>
                    <a:pt x="520" y="28"/>
                    <a:pt x="422" y="84"/>
                  </a:cubicBezTo>
                  <a:cubicBezTo>
                    <a:pt x="96" y="266"/>
                    <a:pt x="0" y="687"/>
                    <a:pt x="221" y="994"/>
                  </a:cubicBezTo>
                  <a:lnTo>
                    <a:pt x="1292" y="2515"/>
                  </a:lnTo>
                  <a:lnTo>
                    <a:pt x="2087" y="2056"/>
                  </a:lnTo>
                  <a:lnTo>
                    <a:pt x="1302" y="371"/>
                  </a:lnTo>
                  <a:cubicBezTo>
                    <a:pt x="1196" y="134"/>
                    <a:pt x="968" y="1"/>
                    <a:pt x="73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4" name="Google Shape;16924;p68"/>
            <p:cNvSpPr/>
            <p:nvPr/>
          </p:nvSpPr>
          <p:spPr>
            <a:xfrm>
              <a:off x="2300026" y="4294312"/>
              <a:ext cx="37709" cy="54805"/>
            </a:xfrm>
            <a:custGeom>
              <a:rect b="b" l="l" r="r" t="t"/>
              <a:pathLst>
                <a:path extrusionOk="0" h="2087" w="1436">
                  <a:moveTo>
                    <a:pt x="527" y="1"/>
                  </a:moveTo>
                  <a:cubicBezTo>
                    <a:pt x="134" y="144"/>
                    <a:pt x="0" y="623"/>
                    <a:pt x="249" y="948"/>
                  </a:cubicBezTo>
                  <a:lnTo>
                    <a:pt x="1053" y="2087"/>
                  </a:lnTo>
                  <a:lnTo>
                    <a:pt x="1436" y="1867"/>
                  </a:lnTo>
                  <a:lnTo>
                    <a:pt x="651" y="182"/>
                  </a:lnTo>
                  <a:cubicBezTo>
                    <a:pt x="622" y="115"/>
                    <a:pt x="574" y="58"/>
                    <a:pt x="52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5" name="Google Shape;16925;p68"/>
            <p:cNvSpPr/>
            <p:nvPr/>
          </p:nvSpPr>
          <p:spPr>
            <a:xfrm>
              <a:off x="2437497" y="4552658"/>
              <a:ext cx="54542" cy="65808"/>
            </a:xfrm>
            <a:custGeom>
              <a:rect b="b" l="l" r="r" t="t"/>
              <a:pathLst>
                <a:path extrusionOk="0" h="2506" w="2077">
                  <a:moveTo>
                    <a:pt x="804" y="1"/>
                  </a:moveTo>
                  <a:lnTo>
                    <a:pt x="0" y="460"/>
                  </a:lnTo>
                  <a:lnTo>
                    <a:pt x="785" y="2145"/>
                  </a:lnTo>
                  <a:cubicBezTo>
                    <a:pt x="890" y="2375"/>
                    <a:pt x="1118" y="2506"/>
                    <a:pt x="1352" y="2506"/>
                  </a:cubicBezTo>
                  <a:cubicBezTo>
                    <a:pt x="1459" y="2506"/>
                    <a:pt x="1567" y="2479"/>
                    <a:pt x="1665" y="2422"/>
                  </a:cubicBezTo>
                  <a:cubicBezTo>
                    <a:pt x="1991" y="2240"/>
                    <a:pt x="2077" y="1819"/>
                    <a:pt x="1866" y="1513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6" name="Google Shape;16926;p68"/>
            <p:cNvSpPr/>
            <p:nvPr/>
          </p:nvSpPr>
          <p:spPr>
            <a:xfrm>
              <a:off x="2448552" y="4552658"/>
              <a:ext cx="40493" cy="48791"/>
            </a:xfrm>
            <a:custGeom>
              <a:rect b="b" l="l" r="r" t="t"/>
              <a:pathLst>
                <a:path extrusionOk="0" h="1858" w="1542">
                  <a:moveTo>
                    <a:pt x="383" y="1"/>
                  </a:moveTo>
                  <a:lnTo>
                    <a:pt x="0" y="221"/>
                  </a:lnTo>
                  <a:lnTo>
                    <a:pt x="584" y="1484"/>
                  </a:lnTo>
                  <a:cubicBezTo>
                    <a:pt x="681" y="1721"/>
                    <a:pt x="913" y="1858"/>
                    <a:pt x="1150" y="1858"/>
                  </a:cubicBezTo>
                  <a:cubicBezTo>
                    <a:pt x="1287" y="1858"/>
                    <a:pt x="1425" y="1812"/>
                    <a:pt x="1541" y="1714"/>
                  </a:cubicBezTo>
                  <a:cubicBezTo>
                    <a:pt x="1522" y="1637"/>
                    <a:pt x="1493" y="1570"/>
                    <a:pt x="1445" y="151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7" name="Google Shape;16927;p68"/>
            <p:cNvSpPr/>
            <p:nvPr/>
          </p:nvSpPr>
          <p:spPr>
            <a:xfrm>
              <a:off x="2200238" y="4437482"/>
              <a:ext cx="66385" cy="33088"/>
            </a:xfrm>
            <a:custGeom>
              <a:rect b="b" l="l" r="r" t="t"/>
              <a:pathLst>
                <a:path extrusionOk="0" h="1260" w="2528">
                  <a:moveTo>
                    <a:pt x="625" y="0"/>
                  </a:moveTo>
                  <a:cubicBezTo>
                    <a:pt x="281" y="0"/>
                    <a:pt x="1" y="283"/>
                    <a:pt x="1" y="626"/>
                  </a:cubicBezTo>
                  <a:cubicBezTo>
                    <a:pt x="1" y="982"/>
                    <a:pt x="288" y="1259"/>
                    <a:pt x="638" y="1259"/>
                  </a:cubicBezTo>
                  <a:cubicBezTo>
                    <a:pt x="655" y="1259"/>
                    <a:pt x="673" y="1259"/>
                    <a:pt x="690" y="1257"/>
                  </a:cubicBezTo>
                  <a:lnTo>
                    <a:pt x="2527" y="1085"/>
                  </a:lnTo>
                  <a:lnTo>
                    <a:pt x="2527" y="166"/>
                  </a:lnTo>
                  <a:lnTo>
                    <a:pt x="690" y="4"/>
                  </a:lnTo>
                  <a:cubicBezTo>
                    <a:pt x="668" y="1"/>
                    <a:pt x="646" y="0"/>
                    <a:pt x="62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8" name="Google Shape;16928;p68"/>
            <p:cNvSpPr/>
            <p:nvPr/>
          </p:nvSpPr>
          <p:spPr>
            <a:xfrm>
              <a:off x="2212317" y="4437455"/>
              <a:ext cx="54306" cy="19537"/>
            </a:xfrm>
            <a:custGeom>
              <a:rect b="b" l="l" r="r" t="t"/>
              <a:pathLst>
                <a:path extrusionOk="0" h="744" w="2068">
                  <a:moveTo>
                    <a:pt x="168" y="1"/>
                  </a:moveTo>
                  <a:cubicBezTo>
                    <a:pt x="113" y="1"/>
                    <a:pt x="59" y="10"/>
                    <a:pt x="10" y="24"/>
                  </a:cubicBezTo>
                  <a:cubicBezTo>
                    <a:pt x="0" y="53"/>
                    <a:pt x="0" y="81"/>
                    <a:pt x="0" y="110"/>
                  </a:cubicBezTo>
                  <a:cubicBezTo>
                    <a:pt x="0" y="466"/>
                    <a:pt x="287" y="744"/>
                    <a:pt x="638" y="744"/>
                  </a:cubicBezTo>
                  <a:cubicBezTo>
                    <a:pt x="655" y="744"/>
                    <a:pt x="672" y="743"/>
                    <a:pt x="689" y="742"/>
                  </a:cubicBezTo>
                  <a:lnTo>
                    <a:pt x="2067" y="608"/>
                  </a:lnTo>
                  <a:lnTo>
                    <a:pt x="2067" y="167"/>
                  </a:lnTo>
                  <a:lnTo>
                    <a:pt x="230" y="5"/>
                  </a:lnTo>
                  <a:cubicBezTo>
                    <a:pt x="209" y="2"/>
                    <a:pt x="189" y="1"/>
                    <a:pt x="16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9" name="Google Shape;16929;p68"/>
            <p:cNvSpPr/>
            <p:nvPr/>
          </p:nvSpPr>
          <p:spPr>
            <a:xfrm>
              <a:off x="2508346" y="4437482"/>
              <a:ext cx="66648" cy="33088"/>
            </a:xfrm>
            <a:custGeom>
              <a:rect b="b" l="l" r="r" t="t"/>
              <a:pathLst>
                <a:path extrusionOk="0" h="1260" w="2538">
                  <a:moveTo>
                    <a:pt x="1913" y="0"/>
                  </a:moveTo>
                  <a:cubicBezTo>
                    <a:pt x="1892" y="0"/>
                    <a:pt x="1870" y="1"/>
                    <a:pt x="1848" y="4"/>
                  </a:cubicBezTo>
                  <a:lnTo>
                    <a:pt x="1" y="166"/>
                  </a:lnTo>
                  <a:lnTo>
                    <a:pt x="1" y="1085"/>
                  </a:lnTo>
                  <a:lnTo>
                    <a:pt x="1848" y="1257"/>
                  </a:lnTo>
                  <a:cubicBezTo>
                    <a:pt x="1865" y="1259"/>
                    <a:pt x="1882" y="1259"/>
                    <a:pt x="1899" y="1259"/>
                  </a:cubicBezTo>
                  <a:cubicBezTo>
                    <a:pt x="2250" y="1259"/>
                    <a:pt x="2537" y="982"/>
                    <a:pt x="2537" y="626"/>
                  </a:cubicBezTo>
                  <a:cubicBezTo>
                    <a:pt x="2537" y="283"/>
                    <a:pt x="2257" y="0"/>
                    <a:pt x="19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0" name="Google Shape;16930;p68"/>
            <p:cNvSpPr/>
            <p:nvPr/>
          </p:nvSpPr>
          <p:spPr>
            <a:xfrm>
              <a:off x="2508346" y="4437455"/>
              <a:ext cx="54568" cy="19537"/>
            </a:xfrm>
            <a:custGeom>
              <a:rect b="b" l="l" r="r" t="t"/>
              <a:pathLst>
                <a:path extrusionOk="0" h="744" w="2078">
                  <a:moveTo>
                    <a:pt x="1908" y="1"/>
                  </a:moveTo>
                  <a:cubicBezTo>
                    <a:pt x="1888" y="1"/>
                    <a:pt x="1869" y="2"/>
                    <a:pt x="1848" y="5"/>
                  </a:cubicBezTo>
                  <a:lnTo>
                    <a:pt x="1" y="167"/>
                  </a:lnTo>
                  <a:lnTo>
                    <a:pt x="1" y="608"/>
                  </a:lnTo>
                  <a:lnTo>
                    <a:pt x="1389" y="742"/>
                  </a:lnTo>
                  <a:cubicBezTo>
                    <a:pt x="1406" y="743"/>
                    <a:pt x="1423" y="744"/>
                    <a:pt x="1440" y="744"/>
                  </a:cubicBezTo>
                  <a:cubicBezTo>
                    <a:pt x="1790" y="744"/>
                    <a:pt x="2078" y="466"/>
                    <a:pt x="2078" y="110"/>
                  </a:cubicBezTo>
                  <a:cubicBezTo>
                    <a:pt x="2078" y="81"/>
                    <a:pt x="2078" y="53"/>
                    <a:pt x="2068" y="24"/>
                  </a:cubicBezTo>
                  <a:cubicBezTo>
                    <a:pt x="2012" y="10"/>
                    <a:pt x="1961" y="1"/>
                    <a:pt x="190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1" name="Google Shape;16931;p68"/>
            <p:cNvSpPr/>
            <p:nvPr/>
          </p:nvSpPr>
          <p:spPr>
            <a:xfrm>
              <a:off x="2250762" y="4326979"/>
              <a:ext cx="263913" cy="253960"/>
            </a:xfrm>
            <a:custGeom>
              <a:rect b="b" l="l" r="r" t="t"/>
              <a:pathLst>
                <a:path extrusionOk="0" h="9671" w="10050">
                  <a:moveTo>
                    <a:pt x="5208" y="1153"/>
                  </a:moveTo>
                  <a:cubicBezTo>
                    <a:pt x="5685" y="1153"/>
                    <a:pt x="6165" y="1246"/>
                    <a:pt x="6623" y="1436"/>
                  </a:cubicBezTo>
                  <a:cubicBezTo>
                    <a:pt x="7992" y="2001"/>
                    <a:pt x="8891" y="3350"/>
                    <a:pt x="8891" y="4834"/>
                  </a:cubicBezTo>
                  <a:cubicBezTo>
                    <a:pt x="8891" y="6872"/>
                    <a:pt x="7245" y="8518"/>
                    <a:pt x="5207" y="8518"/>
                  </a:cubicBezTo>
                  <a:cubicBezTo>
                    <a:pt x="3723" y="8518"/>
                    <a:pt x="2374" y="7619"/>
                    <a:pt x="1809" y="6250"/>
                  </a:cubicBezTo>
                  <a:cubicBezTo>
                    <a:pt x="1235" y="4872"/>
                    <a:pt x="1551" y="3283"/>
                    <a:pt x="2604" y="2231"/>
                  </a:cubicBezTo>
                  <a:cubicBezTo>
                    <a:pt x="3307" y="1528"/>
                    <a:pt x="4249" y="1153"/>
                    <a:pt x="5208" y="1153"/>
                  </a:cubicBezTo>
                  <a:close/>
                  <a:moveTo>
                    <a:pt x="5207" y="1"/>
                  </a:moveTo>
                  <a:cubicBezTo>
                    <a:pt x="3254" y="1"/>
                    <a:pt x="1493" y="1187"/>
                    <a:pt x="747" y="2987"/>
                  </a:cubicBezTo>
                  <a:cubicBezTo>
                    <a:pt x="0" y="4795"/>
                    <a:pt x="412" y="6872"/>
                    <a:pt x="1800" y="8260"/>
                  </a:cubicBezTo>
                  <a:cubicBezTo>
                    <a:pt x="2721" y="9181"/>
                    <a:pt x="3959" y="9671"/>
                    <a:pt x="5216" y="9671"/>
                  </a:cubicBezTo>
                  <a:cubicBezTo>
                    <a:pt x="5839" y="9671"/>
                    <a:pt x="6467" y="9550"/>
                    <a:pt x="7063" y="9303"/>
                  </a:cubicBezTo>
                  <a:cubicBezTo>
                    <a:pt x="8872" y="8557"/>
                    <a:pt x="10049" y="6796"/>
                    <a:pt x="10049" y="4834"/>
                  </a:cubicBezTo>
                  <a:cubicBezTo>
                    <a:pt x="10049" y="2164"/>
                    <a:pt x="7886" y="1"/>
                    <a:pt x="52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2" name="Google Shape;16932;p68"/>
            <p:cNvSpPr/>
            <p:nvPr/>
          </p:nvSpPr>
          <p:spPr>
            <a:xfrm>
              <a:off x="2270116" y="4345073"/>
              <a:ext cx="226204" cy="217669"/>
            </a:xfrm>
            <a:custGeom>
              <a:rect b="b" l="l" r="r" t="t"/>
              <a:pathLst>
                <a:path extrusionOk="0" h="8289" w="8614">
                  <a:moveTo>
                    <a:pt x="4474" y="460"/>
                  </a:moveTo>
                  <a:cubicBezTo>
                    <a:pt x="4908" y="460"/>
                    <a:pt x="5341" y="537"/>
                    <a:pt x="5752" y="690"/>
                  </a:cubicBezTo>
                  <a:cubicBezTo>
                    <a:pt x="5886" y="747"/>
                    <a:pt x="5943" y="900"/>
                    <a:pt x="5877" y="1025"/>
                  </a:cubicBezTo>
                  <a:lnTo>
                    <a:pt x="4604" y="3236"/>
                  </a:lnTo>
                  <a:cubicBezTo>
                    <a:pt x="4833" y="3274"/>
                    <a:pt x="5053" y="3398"/>
                    <a:pt x="5197" y="3580"/>
                  </a:cubicBezTo>
                  <a:lnTo>
                    <a:pt x="6470" y="1379"/>
                  </a:lnTo>
                  <a:cubicBezTo>
                    <a:pt x="6516" y="1298"/>
                    <a:pt x="6594" y="1256"/>
                    <a:pt x="6673" y="1256"/>
                  </a:cubicBezTo>
                  <a:cubicBezTo>
                    <a:pt x="6725" y="1256"/>
                    <a:pt x="6778" y="1274"/>
                    <a:pt x="6824" y="1312"/>
                  </a:cubicBezTo>
                  <a:cubicBezTo>
                    <a:pt x="7503" y="1877"/>
                    <a:pt x="7953" y="2661"/>
                    <a:pt x="8106" y="3532"/>
                  </a:cubicBezTo>
                  <a:cubicBezTo>
                    <a:pt x="8126" y="3666"/>
                    <a:pt x="8020" y="3800"/>
                    <a:pt x="7877" y="3800"/>
                  </a:cubicBezTo>
                  <a:lnTo>
                    <a:pt x="5331" y="3800"/>
                  </a:lnTo>
                  <a:cubicBezTo>
                    <a:pt x="5417" y="4020"/>
                    <a:pt x="5417" y="4269"/>
                    <a:pt x="5331" y="4489"/>
                  </a:cubicBezTo>
                  <a:lnTo>
                    <a:pt x="7877" y="4489"/>
                  </a:lnTo>
                  <a:cubicBezTo>
                    <a:pt x="8020" y="4489"/>
                    <a:pt x="8126" y="4623"/>
                    <a:pt x="8106" y="4767"/>
                  </a:cubicBezTo>
                  <a:cubicBezTo>
                    <a:pt x="7953" y="5628"/>
                    <a:pt x="7503" y="6413"/>
                    <a:pt x="6824" y="6978"/>
                  </a:cubicBezTo>
                  <a:cubicBezTo>
                    <a:pt x="6778" y="7016"/>
                    <a:pt x="6724" y="7035"/>
                    <a:pt x="6670" y="7035"/>
                  </a:cubicBezTo>
                  <a:cubicBezTo>
                    <a:pt x="6592" y="7035"/>
                    <a:pt x="6516" y="6994"/>
                    <a:pt x="6470" y="6920"/>
                  </a:cubicBezTo>
                  <a:lnTo>
                    <a:pt x="5197" y="4709"/>
                  </a:lnTo>
                  <a:cubicBezTo>
                    <a:pt x="5053" y="4891"/>
                    <a:pt x="4833" y="5016"/>
                    <a:pt x="4604" y="5054"/>
                  </a:cubicBezTo>
                  <a:lnTo>
                    <a:pt x="5877" y="7265"/>
                  </a:lnTo>
                  <a:cubicBezTo>
                    <a:pt x="5943" y="7380"/>
                    <a:pt x="5886" y="7542"/>
                    <a:pt x="5752" y="7590"/>
                  </a:cubicBezTo>
                  <a:cubicBezTo>
                    <a:pt x="5341" y="7748"/>
                    <a:pt x="4908" y="7827"/>
                    <a:pt x="4474" y="7827"/>
                  </a:cubicBezTo>
                  <a:cubicBezTo>
                    <a:pt x="4041" y="7827"/>
                    <a:pt x="3608" y="7748"/>
                    <a:pt x="3197" y="7590"/>
                  </a:cubicBezTo>
                  <a:cubicBezTo>
                    <a:pt x="3063" y="7542"/>
                    <a:pt x="3005" y="7380"/>
                    <a:pt x="3072" y="7265"/>
                  </a:cubicBezTo>
                  <a:lnTo>
                    <a:pt x="4355" y="5054"/>
                  </a:lnTo>
                  <a:cubicBezTo>
                    <a:pt x="4116" y="5016"/>
                    <a:pt x="3905" y="4891"/>
                    <a:pt x="3752" y="4709"/>
                  </a:cubicBezTo>
                  <a:lnTo>
                    <a:pt x="2479" y="6911"/>
                  </a:lnTo>
                  <a:cubicBezTo>
                    <a:pt x="2432" y="6987"/>
                    <a:pt x="2353" y="7027"/>
                    <a:pt x="2272" y="7027"/>
                  </a:cubicBezTo>
                  <a:cubicBezTo>
                    <a:pt x="2221" y="7027"/>
                    <a:pt x="2169" y="7011"/>
                    <a:pt x="2125" y="6978"/>
                  </a:cubicBezTo>
                  <a:cubicBezTo>
                    <a:pt x="1445" y="6413"/>
                    <a:pt x="996" y="5628"/>
                    <a:pt x="852" y="4757"/>
                  </a:cubicBezTo>
                  <a:cubicBezTo>
                    <a:pt x="823" y="4623"/>
                    <a:pt x="929" y="4489"/>
                    <a:pt x="1072" y="4489"/>
                  </a:cubicBezTo>
                  <a:lnTo>
                    <a:pt x="3627" y="4489"/>
                  </a:lnTo>
                  <a:cubicBezTo>
                    <a:pt x="3532" y="4269"/>
                    <a:pt x="3532" y="4020"/>
                    <a:pt x="3627" y="3800"/>
                  </a:cubicBezTo>
                  <a:lnTo>
                    <a:pt x="1072" y="3800"/>
                  </a:lnTo>
                  <a:cubicBezTo>
                    <a:pt x="929" y="3800"/>
                    <a:pt x="814" y="3666"/>
                    <a:pt x="843" y="3523"/>
                  </a:cubicBezTo>
                  <a:cubicBezTo>
                    <a:pt x="996" y="2652"/>
                    <a:pt x="1445" y="1867"/>
                    <a:pt x="2125" y="1312"/>
                  </a:cubicBezTo>
                  <a:cubicBezTo>
                    <a:pt x="2171" y="1273"/>
                    <a:pt x="2225" y="1255"/>
                    <a:pt x="2278" y="1255"/>
                  </a:cubicBezTo>
                  <a:cubicBezTo>
                    <a:pt x="2357" y="1255"/>
                    <a:pt x="2433" y="1295"/>
                    <a:pt x="2479" y="1369"/>
                  </a:cubicBezTo>
                  <a:lnTo>
                    <a:pt x="3752" y="3580"/>
                  </a:lnTo>
                  <a:cubicBezTo>
                    <a:pt x="3895" y="3389"/>
                    <a:pt x="4116" y="3264"/>
                    <a:pt x="4345" y="3236"/>
                  </a:cubicBezTo>
                  <a:lnTo>
                    <a:pt x="3072" y="1025"/>
                  </a:lnTo>
                  <a:cubicBezTo>
                    <a:pt x="3005" y="900"/>
                    <a:pt x="3063" y="747"/>
                    <a:pt x="3197" y="690"/>
                  </a:cubicBezTo>
                  <a:cubicBezTo>
                    <a:pt x="3608" y="537"/>
                    <a:pt x="4041" y="460"/>
                    <a:pt x="4474" y="460"/>
                  </a:cubicBezTo>
                  <a:close/>
                  <a:moveTo>
                    <a:pt x="4470" y="1"/>
                  </a:moveTo>
                  <a:cubicBezTo>
                    <a:pt x="2795" y="1"/>
                    <a:pt x="1283" y="1015"/>
                    <a:pt x="642" y="2566"/>
                  </a:cubicBezTo>
                  <a:cubicBezTo>
                    <a:pt x="0" y="4106"/>
                    <a:pt x="354" y="5896"/>
                    <a:pt x="1541" y="7073"/>
                  </a:cubicBezTo>
                  <a:cubicBezTo>
                    <a:pt x="2335" y="7867"/>
                    <a:pt x="3394" y="8288"/>
                    <a:pt x="4473" y="8288"/>
                  </a:cubicBezTo>
                  <a:cubicBezTo>
                    <a:pt x="5007" y="8288"/>
                    <a:pt x="5545" y="8185"/>
                    <a:pt x="6058" y="7973"/>
                  </a:cubicBezTo>
                  <a:cubicBezTo>
                    <a:pt x="7609" y="7332"/>
                    <a:pt x="8614" y="5820"/>
                    <a:pt x="8614" y="4145"/>
                  </a:cubicBezTo>
                  <a:cubicBezTo>
                    <a:pt x="8614" y="1857"/>
                    <a:pt x="6767" y="1"/>
                    <a:pt x="44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3" name="Google Shape;16933;p68"/>
            <p:cNvSpPr/>
            <p:nvPr/>
          </p:nvSpPr>
          <p:spPr>
            <a:xfrm>
              <a:off x="2390990" y="4408412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479" y="1"/>
                  </a:moveTo>
                  <a:lnTo>
                    <a:pt x="1" y="824"/>
                  </a:lnTo>
                  <a:cubicBezTo>
                    <a:pt x="230" y="862"/>
                    <a:pt x="450" y="986"/>
                    <a:pt x="594" y="1178"/>
                  </a:cubicBezTo>
                  <a:lnTo>
                    <a:pt x="1073" y="345"/>
                  </a:lnTo>
                  <a:cubicBezTo>
                    <a:pt x="900" y="192"/>
                    <a:pt x="690" y="77"/>
                    <a:pt x="4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4" name="Google Shape;16934;p68"/>
            <p:cNvSpPr/>
            <p:nvPr/>
          </p:nvSpPr>
          <p:spPr>
            <a:xfrm>
              <a:off x="2390990" y="4468731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594" y="0"/>
                  </a:moveTo>
                  <a:cubicBezTo>
                    <a:pt x="450" y="192"/>
                    <a:pt x="230" y="316"/>
                    <a:pt x="1" y="345"/>
                  </a:cubicBezTo>
                  <a:lnTo>
                    <a:pt x="479" y="1178"/>
                  </a:lnTo>
                  <a:cubicBezTo>
                    <a:pt x="690" y="1101"/>
                    <a:pt x="900" y="986"/>
                    <a:pt x="1073" y="833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5" name="Google Shape;16935;p68"/>
            <p:cNvSpPr/>
            <p:nvPr/>
          </p:nvSpPr>
          <p:spPr>
            <a:xfrm>
              <a:off x="2410081" y="4444861"/>
              <a:ext cx="26181" cy="18119"/>
            </a:xfrm>
            <a:custGeom>
              <a:rect b="b" l="l" r="r" t="t"/>
              <a:pathLst>
                <a:path extrusionOk="0" h="690" w="997">
                  <a:moveTo>
                    <a:pt x="1" y="0"/>
                  </a:moveTo>
                  <a:cubicBezTo>
                    <a:pt x="39" y="115"/>
                    <a:pt x="68" y="230"/>
                    <a:pt x="68" y="345"/>
                  </a:cubicBezTo>
                  <a:cubicBezTo>
                    <a:pt x="68" y="469"/>
                    <a:pt x="39" y="584"/>
                    <a:pt x="1" y="689"/>
                  </a:cubicBezTo>
                  <a:lnTo>
                    <a:pt x="958" y="689"/>
                  </a:lnTo>
                  <a:cubicBezTo>
                    <a:pt x="996" y="469"/>
                    <a:pt x="996" y="230"/>
                    <a:pt x="95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6" name="Google Shape;16936;p68"/>
            <p:cNvSpPr/>
            <p:nvPr/>
          </p:nvSpPr>
          <p:spPr>
            <a:xfrm>
              <a:off x="2338969" y="4444861"/>
              <a:ext cx="26155" cy="18119"/>
            </a:xfrm>
            <a:custGeom>
              <a:rect b="b" l="l" r="r" t="t"/>
              <a:pathLst>
                <a:path extrusionOk="0" h="690" w="996">
                  <a:moveTo>
                    <a:pt x="39" y="0"/>
                  </a:moveTo>
                  <a:cubicBezTo>
                    <a:pt x="1" y="230"/>
                    <a:pt x="1" y="460"/>
                    <a:pt x="39" y="689"/>
                  </a:cubicBezTo>
                  <a:lnTo>
                    <a:pt x="996" y="689"/>
                  </a:lnTo>
                  <a:cubicBezTo>
                    <a:pt x="958" y="584"/>
                    <a:pt x="929" y="469"/>
                    <a:pt x="929" y="345"/>
                  </a:cubicBezTo>
                  <a:cubicBezTo>
                    <a:pt x="929" y="230"/>
                    <a:pt x="958" y="115"/>
                    <a:pt x="9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7" name="Google Shape;16937;p68"/>
            <p:cNvSpPr/>
            <p:nvPr/>
          </p:nvSpPr>
          <p:spPr>
            <a:xfrm>
              <a:off x="2356065" y="4408412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594" y="1"/>
                  </a:moveTo>
                  <a:cubicBezTo>
                    <a:pt x="374" y="77"/>
                    <a:pt x="173" y="192"/>
                    <a:pt x="0" y="345"/>
                  </a:cubicBezTo>
                  <a:lnTo>
                    <a:pt x="479" y="1178"/>
                  </a:lnTo>
                  <a:cubicBezTo>
                    <a:pt x="622" y="986"/>
                    <a:pt x="833" y="862"/>
                    <a:pt x="1072" y="824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8" name="Google Shape;16938;p68"/>
            <p:cNvSpPr/>
            <p:nvPr/>
          </p:nvSpPr>
          <p:spPr>
            <a:xfrm>
              <a:off x="2356065" y="4468731"/>
              <a:ext cx="28177" cy="30934"/>
            </a:xfrm>
            <a:custGeom>
              <a:rect b="b" l="l" r="r" t="t"/>
              <a:pathLst>
                <a:path extrusionOk="0" h="1178" w="1073">
                  <a:moveTo>
                    <a:pt x="479" y="0"/>
                  </a:moveTo>
                  <a:lnTo>
                    <a:pt x="0" y="833"/>
                  </a:lnTo>
                  <a:cubicBezTo>
                    <a:pt x="173" y="986"/>
                    <a:pt x="374" y="1101"/>
                    <a:pt x="594" y="1178"/>
                  </a:cubicBezTo>
                  <a:lnTo>
                    <a:pt x="1072" y="345"/>
                  </a:lnTo>
                  <a:cubicBezTo>
                    <a:pt x="833" y="316"/>
                    <a:pt x="622" y="192"/>
                    <a:pt x="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9" name="Google Shape;16939;p68"/>
            <p:cNvSpPr/>
            <p:nvPr/>
          </p:nvSpPr>
          <p:spPr>
            <a:xfrm>
              <a:off x="2338969" y="4417708"/>
              <a:ext cx="84977" cy="72583"/>
            </a:xfrm>
            <a:custGeom>
              <a:rect b="b" l="l" r="r" t="t"/>
              <a:pathLst>
                <a:path extrusionOk="0" h="2764" w="3236">
                  <a:moveTo>
                    <a:pt x="1850" y="919"/>
                  </a:moveTo>
                  <a:cubicBezTo>
                    <a:pt x="2089" y="919"/>
                    <a:pt x="2317" y="1101"/>
                    <a:pt x="2317" y="1379"/>
                  </a:cubicBezTo>
                  <a:cubicBezTo>
                    <a:pt x="2307" y="1637"/>
                    <a:pt x="2106" y="1838"/>
                    <a:pt x="1848" y="1838"/>
                  </a:cubicBezTo>
                  <a:lnTo>
                    <a:pt x="1848" y="1848"/>
                  </a:lnTo>
                  <a:cubicBezTo>
                    <a:pt x="1436" y="1848"/>
                    <a:pt x="1235" y="1350"/>
                    <a:pt x="1522" y="1053"/>
                  </a:cubicBezTo>
                  <a:cubicBezTo>
                    <a:pt x="1618" y="960"/>
                    <a:pt x="1736" y="919"/>
                    <a:pt x="1850" y="919"/>
                  </a:cubicBezTo>
                  <a:close/>
                  <a:moveTo>
                    <a:pt x="1848" y="1"/>
                  </a:moveTo>
                  <a:cubicBezTo>
                    <a:pt x="623" y="1"/>
                    <a:pt x="1" y="1494"/>
                    <a:pt x="871" y="2355"/>
                  </a:cubicBezTo>
                  <a:cubicBezTo>
                    <a:pt x="1154" y="2637"/>
                    <a:pt x="1501" y="2764"/>
                    <a:pt x="1842" y="2764"/>
                  </a:cubicBezTo>
                  <a:cubicBezTo>
                    <a:pt x="2553" y="2764"/>
                    <a:pt x="3235" y="2213"/>
                    <a:pt x="3235" y="1379"/>
                  </a:cubicBezTo>
                  <a:cubicBezTo>
                    <a:pt x="3235" y="623"/>
                    <a:pt x="2613" y="1"/>
                    <a:pt x="1848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0" name="Google Shape;16940;p68"/>
            <p:cNvSpPr/>
            <p:nvPr/>
          </p:nvSpPr>
          <p:spPr>
            <a:xfrm>
              <a:off x="2355303" y="4429787"/>
              <a:ext cx="56564" cy="48423"/>
            </a:xfrm>
            <a:custGeom>
              <a:rect b="b" l="l" r="r" t="t"/>
              <a:pathLst>
                <a:path extrusionOk="0" h="1844" w="2154">
                  <a:moveTo>
                    <a:pt x="1228" y="459"/>
                  </a:moveTo>
                  <a:cubicBezTo>
                    <a:pt x="1467" y="459"/>
                    <a:pt x="1695" y="641"/>
                    <a:pt x="1695" y="919"/>
                  </a:cubicBezTo>
                  <a:cubicBezTo>
                    <a:pt x="1685" y="1177"/>
                    <a:pt x="1484" y="1378"/>
                    <a:pt x="1226" y="1378"/>
                  </a:cubicBezTo>
                  <a:lnTo>
                    <a:pt x="1226" y="1388"/>
                  </a:lnTo>
                  <a:cubicBezTo>
                    <a:pt x="814" y="1388"/>
                    <a:pt x="613" y="890"/>
                    <a:pt x="900" y="593"/>
                  </a:cubicBezTo>
                  <a:cubicBezTo>
                    <a:pt x="996" y="500"/>
                    <a:pt x="1114" y="459"/>
                    <a:pt x="1228" y="459"/>
                  </a:cubicBezTo>
                  <a:close/>
                  <a:moveTo>
                    <a:pt x="1226" y="0"/>
                  </a:moveTo>
                  <a:cubicBezTo>
                    <a:pt x="412" y="0"/>
                    <a:pt x="1" y="995"/>
                    <a:pt x="575" y="1570"/>
                  </a:cubicBezTo>
                  <a:cubicBezTo>
                    <a:pt x="764" y="1759"/>
                    <a:pt x="996" y="1843"/>
                    <a:pt x="1224" y="1843"/>
                  </a:cubicBezTo>
                  <a:cubicBezTo>
                    <a:pt x="1699" y="1843"/>
                    <a:pt x="2154" y="1475"/>
                    <a:pt x="2154" y="919"/>
                  </a:cubicBezTo>
                  <a:cubicBezTo>
                    <a:pt x="2154" y="412"/>
                    <a:pt x="1742" y="0"/>
                    <a:pt x="12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41" name="Google Shape;16941;p68"/>
          <p:cNvGrpSpPr/>
          <p:nvPr/>
        </p:nvGrpSpPr>
        <p:grpSpPr>
          <a:xfrm>
            <a:off x="7556043" y="1499959"/>
            <a:ext cx="337283" cy="380192"/>
            <a:chOff x="7556043" y="1499959"/>
            <a:chExt cx="337283" cy="380192"/>
          </a:xfrm>
        </p:grpSpPr>
        <p:sp>
          <p:nvSpPr>
            <p:cNvPr id="16942" name="Google Shape;16942;p68"/>
            <p:cNvSpPr/>
            <p:nvPr/>
          </p:nvSpPr>
          <p:spPr>
            <a:xfrm>
              <a:off x="7556043" y="1499959"/>
              <a:ext cx="337283" cy="380140"/>
            </a:xfrm>
            <a:custGeom>
              <a:rect b="b" l="l" r="r" t="t"/>
              <a:pathLst>
                <a:path extrusionOk="0" h="14476" w="12844">
                  <a:moveTo>
                    <a:pt x="6423" y="0"/>
                  </a:moveTo>
                  <a:cubicBezTo>
                    <a:pt x="6386" y="0"/>
                    <a:pt x="6350" y="10"/>
                    <a:pt x="6317" y="29"/>
                  </a:cubicBezTo>
                  <a:cubicBezTo>
                    <a:pt x="6279" y="48"/>
                    <a:pt x="2948" y="2038"/>
                    <a:pt x="431" y="2038"/>
                  </a:cubicBezTo>
                  <a:cubicBezTo>
                    <a:pt x="326" y="2038"/>
                    <a:pt x="240" y="2105"/>
                    <a:pt x="221" y="2211"/>
                  </a:cubicBezTo>
                  <a:cubicBezTo>
                    <a:pt x="0" y="3933"/>
                    <a:pt x="67" y="5666"/>
                    <a:pt x="412" y="7369"/>
                  </a:cubicBezTo>
                  <a:cubicBezTo>
                    <a:pt x="747" y="8958"/>
                    <a:pt x="1331" y="10336"/>
                    <a:pt x="2154" y="11465"/>
                  </a:cubicBezTo>
                  <a:cubicBezTo>
                    <a:pt x="3197" y="12872"/>
                    <a:pt x="4604" y="13886"/>
                    <a:pt x="6355" y="14461"/>
                  </a:cubicBezTo>
                  <a:cubicBezTo>
                    <a:pt x="6379" y="14470"/>
                    <a:pt x="6403" y="14475"/>
                    <a:pt x="6426" y="14475"/>
                  </a:cubicBezTo>
                  <a:cubicBezTo>
                    <a:pt x="6448" y="14475"/>
                    <a:pt x="6470" y="14470"/>
                    <a:pt x="6489" y="14461"/>
                  </a:cubicBezTo>
                  <a:cubicBezTo>
                    <a:pt x="8240" y="13886"/>
                    <a:pt x="9657" y="12872"/>
                    <a:pt x="10690" y="11465"/>
                  </a:cubicBezTo>
                  <a:cubicBezTo>
                    <a:pt x="11514" y="10336"/>
                    <a:pt x="12097" y="8958"/>
                    <a:pt x="12432" y="7369"/>
                  </a:cubicBezTo>
                  <a:cubicBezTo>
                    <a:pt x="12777" y="5666"/>
                    <a:pt x="12844" y="3933"/>
                    <a:pt x="12624" y="2211"/>
                  </a:cubicBezTo>
                  <a:cubicBezTo>
                    <a:pt x="12605" y="2105"/>
                    <a:pt x="12518" y="2038"/>
                    <a:pt x="12413" y="2038"/>
                  </a:cubicBezTo>
                  <a:cubicBezTo>
                    <a:pt x="9896" y="2038"/>
                    <a:pt x="6566" y="48"/>
                    <a:pt x="6537" y="29"/>
                  </a:cubicBezTo>
                  <a:cubicBezTo>
                    <a:pt x="6499" y="10"/>
                    <a:pt x="6460" y="0"/>
                    <a:pt x="6423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3" name="Google Shape;16943;p68"/>
            <p:cNvSpPr/>
            <p:nvPr/>
          </p:nvSpPr>
          <p:spPr>
            <a:xfrm>
              <a:off x="7714628" y="1552479"/>
              <a:ext cx="178699" cy="327672"/>
            </a:xfrm>
            <a:custGeom>
              <a:rect b="b" l="l" r="r" t="t"/>
              <a:pathLst>
                <a:path extrusionOk="0" h="12478" w="6805">
                  <a:moveTo>
                    <a:pt x="5800" y="0"/>
                  </a:moveTo>
                  <a:lnTo>
                    <a:pt x="5800" y="0"/>
                  </a:lnTo>
                  <a:cubicBezTo>
                    <a:pt x="5991" y="1732"/>
                    <a:pt x="5924" y="3493"/>
                    <a:pt x="5580" y="5206"/>
                  </a:cubicBezTo>
                  <a:cubicBezTo>
                    <a:pt x="5235" y="6862"/>
                    <a:pt x="4623" y="8288"/>
                    <a:pt x="3761" y="9456"/>
                  </a:cubicBezTo>
                  <a:cubicBezTo>
                    <a:pt x="2814" y="10757"/>
                    <a:pt x="1503" y="11762"/>
                    <a:pt x="0" y="12355"/>
                  </a:cubicBezTo>
                  <a:cubicBezTo>
                    <a:pt x="106" y="12394"/>
                    <a:pt x="211" y="12432"/>
                    <a:pt x="316" y="12470"/>
                  </a:cubicBezTo>
                  <a:cubicBezTo>
                    <a:pt x="340" y="12475"/>
                    <a:pt x="362" y="12477"/>
                    <a:pt x="383" y="12477"/>
                  </a:cubicBezTo>
                  <a:cubicBezTo>
                    <a:pt x="405" y="12477"/>
                    <a:pt x="426" y="12475"/>
                    <a:pt x="450" y="12470"/>
                  </a:cubicBezTo>
                  <a:cubicBezTo>
                    <a:pt x="2201" y="11886"/>
                    <a:pt x="3618" y="10872"/>
                    <a:pt x="4651" y="9465"/>
                  </a:cubicBezTo>
                  <a:cubicBezTo>
                    <a:pt x="5475" y="8336"/>
                    <a:pt x="6058" y="6958"/>
                    <a:pt x="6393" y="5369"/>
                  </a:cubicBezTo>
                  <a:cubicBezTo>
                    <a:pt x="6738" y="3666"/>
                    <a:pt x="6805" y="1933"/>
                    <a:pt x="6585" y="211"/>
                  </a:cubicBezTo>
                  <a:cubicBezTo>
                    <a:pt x="6566" y="105"/>
                    <a:pt x="6479" y="38"/>
                    <a:pt x="6374" y="38"/>
                  </a:cubicBezTo>
                  <a:cubicBezTo>
                    <a:pt x="6183" y="29"/>
                    <a:pt x="5991" y="19"/>
                    <a:pt x="580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4" name="Google Shape;16944;p68"/>
            <p:cNvSpPr/>
            <p:nvPr/>
          </p:nvSpPr>
          <p:spPr>
            <a:xfrm>
              <a:off x="7588974" y="1536382"/>
              <a:ext cx="271450" cy="305824"/>
            </a:xfrm>
            <a:custGeom>
              <a:rect b="b" l="l" r="r" t="t"/>
              <a:pathLst>
                <a:path extrusionOk="0" h="11646" w="10337">
                  <a:moveTo>
                    <a:pt x="5168" y="1"/>
                  </a:moveTo>
                  <a:cubicBezTo>
                    <a:pt x="5132" y="1"/>
                    <a:pt x="5096" y="10"/>
                    <a:pt x="5063" y="29"/>
                  </a:cubicBezTo>
                  <a:cubicBezTo>
                    <a:pt x="5034" y="39"/>
                    <a:pt x="2383" y="1618"/>
                    <a:pt x="383" y="1618"/>
                  </a:cubicBezTo>
                  <a:cubicBezTo>
                    <a:pt x="278" y="1618"/>
                    <a:pt x="192" y="1695"/>
                    <a:pt x="172" y="1800"/>
                  </a:cubicBezTo>
                  <a:cubicBezTo>
                    <a:pt x="0" y="3178"/>
                    <a:pt x="48" y="4575"/>
                    <a:pt x="326" y="5934"/>
                  </a:cubicBezTo>
                  <a:cubicBezTo>
                    <a:pt x="594" y="7207"/>
                    <a:pt x="1062" y="8317"/>
                    <a:pt x="1723" y="9217"/>
                  </a:cubicBezTo>
                  <a:cubicBezTo>
                    <a:pt x="2565" y="10356"/>
                    <a:pt x="3752" y="11207"/>
                    <a:pt x="5101" y="11638"/>
                  </a:cubicBezTo>
                  <a:cubicBezTo>
                    <a:pt x="5125" y="11643"/>
                    <a:pt x="5147" y="11645"/>
                    <a:pt x="5168" y="11645"/>
                  </a:cubicBezTo>
                  <a:cubicBezTo>
                    <a:pt x="5190" y="11645"/>
                    <a:pt x="5211" y="11643"/>
                    <a:pt x="5235" y="11638"/>
                  </a:cubicBezTo>
                  <a:cubicBezTo>
                    <a:pt x="6585" y="11207"/>
                    <a:pt x="7771" y="10356"/>
                    <a:pt x="8613" y="9217"/>
                  </a:cubicBezTo>
                  <a:cubicBezTo>
                    <a:pt x="9274" y="8317"/>
                    <a:pt x="9743" y="7207"/>
                    <a:pt x="10011" y="5934"/>
                  </a:cubicBezTo>
                  <a:cubicBezTo>
                    <a:pt x="10288" y="4575"/>
                    <a:pt x="10336" y="3178"/>
                    <a:pt x="10164" y="1800"/>
                  </a:cubicBezTo>
                  <a:cubicBezTo>
                    <a:pt x="10145" y="1695"/>
                    <a:pt x="10059" y="1618"/>
                    <a:pt x="9953" y="1618"/>
                  </a:cubicBezTo>
                  <a:cubicBezTo>
                    <a:pt x="7953" y="1618"/>
                    <a:pt x="5302" y="39"/>
                    <a:pt x="5273" y="29"/>
                  </a:cubicBezTo>
                  <a:cubicBezTo>
                    <a:pt x="5240" y="10"/>
                    <a:pt x="5204" y="1"/>
                    <a:pt x="516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5" name="Google Shape;16945;p68"/>
            <p:cNvSpPr/>
            <p:nvPr/>
          </p:nvSpPr>
          <p:spPr>
            <a:xfrm>
              <a:off x="7719906" y="1577846"/>
              <a:ext cx="140517" cy="264281"/>
            </a:xfrm>
            <a:custGeom>
              <a:rect b="b" l="l" r="r" t="t"/>
              <a:pathLst>
                <a:path extrusionOk="0" h="10064" w="5351">
                  <a:moveTo>
                    <a:pt x="4393" y="1"/>
                  </a:moveTo>
                  <a:lnTo>
                    <a:pt x="4393" y="1"/>
                  </a:lnTo>
                  <a:cubicBezTo>
                    <a:pt x="4537" y="1408"/>
                    <a:pt x="4470" y="2834"/>
                    <a:pt x="4192" y="4221"/>
                  </a:cubicBezTo>
                  <a:cubicBezTo>
                    <a:pt x="3905" y="5609"/>
                    <a:pt x="3388" y="6815"/>
                    <a:pt x="2670" y="7791"/>
                  </a:cubicBezTo>
                  <a:cubicBezTo>
                    <a:pt x="1972" y="8738"/>
                    <a:pt x="1063" y="9504"/>
                    <a:pt x="0" y="10011"/>
                  </a:cubicBezTo>
                  <a:lnTo>
                    <a:pt x="115" y="10050"/>
                  </a:lnTo>
                  <a:cubicBezTo>
                    <a:pt x="139" y="10059"/>
                    <a:pt x="163" y="10064"/>
                    <a:pt x="186" y="10064"/>
                  </a:cubicBezTo>
                  <a:cubicBezTo>
                    <a:pt x="208" y="10064"/>
                    <a:pt x="230" y="10059"/>
                    <a:pt x="249" y="10050"/>
                  </a:cubicBezTo>
                  <a:cubicBezTo>
                    <a:pt x="1599" y="9628"/>
                    <a:pt x="2785" y="8777"/>
                    <a:pt x="3627" y="7638"/>
                  </a:cubicBezTo>
                  <a:cubicBezTo>
                    <a:pt x="4288" y="6738"/>
                    <a:pt x="4757" y="5628"/>
                    <a:pt x="5025" y="4355"/>
                  </a:cubicBezTo>
                  <a:cubicBezTo>
                    <a:pt x="5302" y="2987"/>
                    <a:pt x="5350" y="1599"/>
                    <a:pt x="5178" y="221"/>
                  </a:cubicBezTo>
                  <a:cubicBezTo>
                    <a:pt x="5159" y="116"/>
                    <a:pt x="5073" y="39"/>
                    <a:pt x="4967" y="39"/>
                  </a:cubicBezTo>
                  <a:cubicBezTo>
                    <a:pt x="4776" y="39"/>
                    <a:pt x="4584" y="29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6" name="Google Shape;16946;p68"/>
            <p:cNvSpPr/>
            <p:nvPr/>
          </p:nvSpPr>
          <p:spPr>
            <a:xfrm>
              <a:off x="7657565" y="1674352"/>
              <a:ext cx="134477" cy="90518"/>
            </a:xfrm>
            <a:custGeom>
              <a:rect b="b" l="l" r="r" t="t"/>
              <a:pathLst>
                <a:path extrusionOk="0" h="3447" w="5121">
                  <a:moveTo>
                    <a:pt x="2556" y="1"/>
                  </a:moveTo>
                  <a:cubicBezTo>
                    <a:pt x="1178" y="20"/>
                    <a:pt x="1" y="1159"/>
                    <a:pt x="1" y="2479"/>
                  </a:cubicBezTo>
                  <a:lnTo>
                    <a:pt x="1" y="3236"/>
                  </a:lnTo>
                  <a:cubicBezTo>
                    <a:pt x="1" y="3350"/>
                    <a:pt x="97" y="3446"/>
                    <a:pt x="221" y="3446"/>
                  </a:cubicBezTo>
                  <a:lnTo>
                    <a:pt x="4910" y="3446"/>
                  </a:lnTo>
                  <a:cubicBezTo>
                    <a:pt x="5025" y="3446"/>
                    <a:pt x="5121" y="3350"/>
                    <a:pt x="5121" y="3236"/>
                  </a:cubicBezTo>
                  <a:lnTo>
                    <a:pt x="5121" y="2479"/>
                  </a:lnTo>
                  <a:cubicBezTo>
                    <a:pt x="5111" y="1159"/>
                    <a:pt x="3944" y="20"/>
                    <a:pt x="255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7" name="Google Shape;16947;p68"/>
            <p:cNvSpPr/>
            <p:nvPr/>
          </p:nvSpPr>
          <p:spPr>
            <a:xfrm>
              <a:off x="7714365" y="1674352"/>
              <a:ext cx="77677" cy="90518"/>
            </a:xfrm>
            <a:custGeom>
              <a:rect b="b" l="l" r="r" t="t"/>
              <a:pathLst>
                <a:path extrusionOk="0" h="3447" w="2958">
                  <a:moveTo>
                    <a:pt x="393" y="1"/>
                  </a:moveTo>
                  <a:cubicBezTo>
                    <a:pt x="259" y="1"/>
                    <a:pt x="135" y="20"/>
                    <a:pt x="1" y="39"/>
                  </a:cubicBezTo>
                  <a:cubicBezTo>
                    <a:pt x="1207" y="240"/>
                    <a:pt x="2164" y="1283"/>
                    <a:pt x="2164" y="2479"/>
                  </a:cubicBezTo>
                  <a:lnTo>
                    <a:pt x="2164" y="3236"/>
                  </a:lnTo>
                  <a:cubicBezTo>
                    <a:pt x="2164" y="3350"/>
                    <a:pt x="2068" y="3446"/>
                    <a:pt x="1953" y="3446"/>
                  </a:cubicBezTo>
                  <a:lnTo>
                    <a:pt x="2747" y="3446"/>
                  </a:lnTo>
                  <a:cubicBezTo>
                    <a:pt x="2862" y="3446"/>
                    <a:pt x="2958" y="3350"/>
                    <a:pt x="2958" y="3236"/>
                  </a:cubicBezTo>
                  <a:lnTo>
                    <a:pt x="2958" y="2479"/>
                  </a:lnTo>
                  <a:cubicBezTo>
                    <a:pt x="2948" y="1159"/>
                    <a:pt x="1781" y="20"/>
                    <a:pt x="3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8" name="Google Shape;16948;p68"/>
            <p:cNvSpPr/>
            <p:nvPr/>
          </p:nvSpPr>
          <p:spPr>
            <a:xfrm>
              <a:off x="7709586" y="1680076"/>
              <a:ext cx="30199" cy="17437"/>
            </a:xfrm>
            <a:custGeom>
              <a:rect b="b" l="l" r="r" t="t"/>
              <a:pathLst>
                <a:path extrusionOk="0" h="664" w="1150">
                  <a:moveTo>
                    <a:pt x="575" y="0"/>
                  </a:moveTo>
                  <a:cubicBezTo>
                    <a:pt x="381" y="0"/>
                    <a:pt x="188" y="27"/>
                    <a:pt x="1" y="79"/>
                  </a:cubicBezTo>
                  <a:lnTo>
                    <a:pt x="307" y="663"/>
                  </a:lnTo>
                  <a:lnTo>
                    <a:pt x="843" y="663"/>
                  </a:lnTo>
                  <a:lnTo>
                    <a:pt x="1149" y="79"/>
                  </a:lnTo>
                  <a:cubicBezTo>
                    <a:pt x="963" y="27"/>
                    <a:pt x="769" y="0"/>
                    <a:pt x="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9" name="Google Shape;16949;p68"/>
            <p:cNvSpPr/>
            <p:nvPr/>
          </p:nvSpPr>
          <p:spPr>
            <a:xfrm>
              <a:off x="7702811" y="1690686"/>
              <a:ext cx="43749" cy="62866"/>
            </a:xfrm>
            <a:custGeom>
              <a:rect b="b" l="l" r="r" t="t"/>
              <a:pathLst>
                <a:path extrusionOk="0" h="2394" w="1666">
                  <a:moveTo>
                    <a:pt x="556" y="1"/>
                  </a:moveTo>
                  <a:cubicBezTo>
                    <a:pt x="450" y="1"/>
                    <a:pt x="364" y="77"/>
                    <a:pt x="335" y="173"/>
                  </a:cubicBezTo>
                  <a:lnTo>
                    <a:pt x="20" y="1580"/>
                  </a:lnTo>
                  <a:cubicBezTo>
                    <a:pt x="1" y="1656"/>
                    <a:pt x="20" y="1733"/>
                    <a:pt x="87" y="1790"/>
                  </a:cubicBezTo>
                  <a:lnTo>
                    <a:pt x="680" y="2336"/>
                  </a:lnTo>
                  <a:cubicBezTo>
                    <a:pt x="723" y="2374"/>
                    <a:pt x="776" y="2393"/>
                    <a:pt x="828" y="2393"/>
                  </a:cubicBezTo>
                  <a:cubicBezTo>
                    <a:pt x="881" y="2393"/>
                    <a:pt x="934" y="2374"/>
                    <a:pt x="977" y="2336"/>
                  </a:cubicBezTo>
                  <a:lnTo>
                    <a:pt x="1580" y="1790"/>
                  </a:lnTo>
                  <a:cubicBezTo>
                    <a:pt x="1637" y="1733"/>
                    <a:pt x="1666" y="1656"/>
                    <a:pt x="1647" y="1580"/>
                  </a:cubicBezTo>
                  <a:lnTo>
                    <a:pt x="1321" y="173"/>
                  </a:lnTo>
                  <a:cubicBezTo>
                    <a:pt x="1302" y="77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0" name="Google Shape;16950;p68"/>
            <p:cNvSpPr/>
            <p:nvPr/>
          </p:nvSpPr>
          <p:spPr>
            <a:xfrm>
              <a:off x="7714365" y="1690922"/>
              <a:ext cx="31958" cy="62630"/>
            </a:xfrm>
            <a:custGeom>
              <a:rect b="b" l="l" r="r" t="t"/>
              <a:pathLst>
                <a:path extrusionOk="0" h="2385" w="1217">
                  <a:moveTo>
                    <a:pt x="688" y="1"/>
                  </a:moveTo>
                  <a:cubicBezTo>
                    <a:pt x="683" y="1"/>
                    <a:pt x="677" y="1"/>
                    <a:pt x="671" y="1"/>
                  </a:cubicBezTo>
                  <a:lnTo>
                    <a:pt x="364" y="1"/>
                  </a:lnTo>
                  <a:lnTo>
                    <a:pt x="240" y="250"/>
                  </a:lnTo>
                  <a:lnTo>
                    <a:pt x="546" y="1600"/>
                  </a:lnTo>
                  <a:lnTo>
                    <a:pt x="1" y="2107"/>
                  </a:lnTo>
                  <a:lnTo>
                    <a:pt x="240" y="2327"/>
                  </a:lnTo>
                  <a:cubicBezTo>
                    <a:pt x="283" y="2365"/>
                    <a:pt x="336" y="2384"/>
                    <a:pt x="388" y="2384"/>
                  </a:cubicBezTo>
                  <a:cubicBezTo>
                    <a:pt x="441" y="2384"/>
                    <a:pt x="494" y="2365"/>
                    <a:pt x="537" y="2327"/>
                  </a:cubicBezTo>
                  <a:lnTo>
                    <a:pt x="1140" y="1781"/>
                  </a:lnTo>
                  <a:cubicBezTo>
                    <a:pt x="1197" y="1724"/>
                    <a:pt x="1216" y="1647"/>
                    <a:pt x="1207" y="1571"/>
                  </a:cubicBezTo>
                  <a:lnTo>
                    <a:pt x="881" y="164"/>
                  </a:lnTo>
                  <a:cubicBezTo>
                    <a:pt x="863" y="74"/>
                    <a:pt x="786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1" name="Google Shape;16951;p68"/>
            <p:cNvSpPr/>
            <p:nvPr/>
          </p:nvSpPr>
          <p:spPr>
            <a:xfrm>
              <a:off x="7701813" y="1674352"/>
              <a:ext cx="45745" cy="23161"/>
            </a:xfrm>
            <a:custGeom>
              <a:rect b="b" l="l" r="r" t="t"/>
              <a:pathLst>
                <a:path extrusionOk="0" h="882" w="1742">
                  <a:moveTo>
                    <a:pt x="871" y="1"/>
                  </a:moveTo>
                  <a:cubicBezTo>
                    <a:pt x="574" y="10"/>
                    <a:pt x="278" y="58"/>
                    <a:pt x="0" y="163"/>
                  </a:cubicBezTo>
                  <a:lnTo>
                    <a:pt x="373" y="881"/>
                  </a:lnTo>
                  <a:lnTo>
                    <a:pt x="1388" y="881"/>
                  </a:lnTo>
                  <a:lnTo>
                    <a:pt x="1742" y="163"/>
                  </a:lnTo>
                  <a:cubicBezTo>
                    <a:pt x="1464" y="58"/>
                    <a:pt x="1168" y="1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2" name="Google Shape;16952;p68"/>
            <p:cNvSpPr/>
            <p:nvPr/>
          </p:nvSpPr>
          <p:spPr>
            <a:xfrm>
              <a:off x="7720667" y="1674851"/>
              <a:ext cx="26890" cy="22662"/>
            </a:xfrm>
            <a:custGeom>
              <a:rect b="b" l="l" r="r" t="t"/>
              <a:pathLst>
                <a:path extrusionOk="0" h="863" w="1024">
                  <a:moveTo>
                    <a:pt x="431" y="1"/>
                  </a:moveTo>
                  <a:lnTo>
                    <a:pt x="0" y="862"/>
                  </a:lnTo>
                  <a:lnTo>
                    <a:pt x="660" y="862"/>
                  </a:lnTo>
                  <a:lnTo>
                    <a:pt x="1024" y="144"/>
                  </a:lnTo>
                  <a:cubicBezTo>
                    <a:pt x="833" y="68"/>
                    <a:pt x="632" y="30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3" name="Google Shape;16953;p68"/>
            <p:cNvSpPr/>
            <p:nvPr/>
          </p:nvSpPr>
          <p:spPr>
            <a:xfrm>
              <a:off x="7689733" y="1590162"/>
              <a:ext cx="69904" cy="95534"/>
            </a:xfrm>
            <a:custGeom>
              <a:rect b="b" l="l" r="r" t="t"/>
              <a:pathLst>
                <a:path extrusionOk="0" h="3638" w="2662">
                  <a:moveTo>
                    <a:pt x="1331" y="1"/>
                  </a:moveTo>
                  <a:cubicBezTo>
                    <a:pt x="594" y="1"/>
                    <a:pt x="1" y="604"/>
                    <a:pt x="1" y="1341"/>
                  </a:cubicBezTo>
                  <a:lnTo>
                    <a:pt x="1" y="2307"/>
                  </a:lnTo>
                  <a:cubicBezTo>
                    <a:pt x="1" y="3044"/>
                    <a:pt x="594" y="3637"/>
                    <a:pt x="1331" y="3637"/>
                  </a:cubicBezTo>
                  <a:cubicBezTo>
                    <a:pt x="2068" y="3637"/>
                    <a:pt x="2661" y="3044"/>
                    <a:pt x="2661" y="2307"/>
                  </a:cubicBezTo>
                  <a:lnTo>
                    <a:pt x="2661" y="1341"/>
                  </a:lnTo>
                  <a:cubicBezTo>
                    <a:pt x="2661" y="604"/>
                    <a:pt x="2068" y="1"/>
                    <a:pt x="1331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4" name="Google Shape;16954;p68"/>
            <p:cNvSpPr/>
            <p:nvPr/>
          </p:nvSpPr>
          <p:spPr>
            <a:xfrm>
              <a:off x="7714365" y="1590162"/>
              <a:ext cx="45272" cy="95534"/>
            </a:xfrm>
            <a:custGeom>
              <a:rect b="b" l="l" r="r" t="t"/>
              <a:pathLst>
                <a:path extrusionOk="0" h="3638" w="1724">
                  <a:moveTo>
                    <a:pt x="393" y="1"/>
                  </a:moveTo>
                  <a:cubicBezTo>
                    <a:pt x="259" y="1"/>
                    <a:pt x="125" y="20"/>
                    <a:pt x="1" y="58"/>
                  </a:cubicBezTo>
                  <a:cubicBezTo>
                    <a:pt x="565" y="230"/>
                    <a:pt x="939" y="747"/>
                    <a:pt x="948" y="1331"/>
                  </a:cubicBezTo>
                  <a:lnTo>
                    <a:pt x="948" y="2307"/>
                  </a:lnTo>
                  <a:cubicBezTo>
                    <a:pt x="939" y="2891"/>
                    <a:pt x="565" y="3408"/>
                    <a:pt x="1" y="3580"/>
                  </a:cubicBezTo>
                  <a:cubicBezTo>
                    <a:pt x="125" y="3618"/>
                    <a:pt x="259" y="3637"/>
                    <a:pt x="393" y="3637"/>
                  </a:cubicBezTo>
                  <a:cubicBezTo>
                    <a:pt x="1130" y="3637"/>
                    <a:pt x="1723" y="3044"/>
                    <a:pt x="1723" y="2307"/>
                  </a:cubicBezTo>
                  <a:lnTo>
                    <a:pt x="1723" y="1341"/>
                  </a:lnTo>
                  <a:cubicBezTo>
                    <a:pt x="1723" y="604"/>
                    <a:pt x="1130" y="1"/>
                    <a:pt x="393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5" name="Google Shape;16955;p68"/>
            <p:cNvSpPr/>
            <p:nvPr/>
          </p:nvSpPr>
          <p:spPr>
            <a:xfrm>
              <a:off x="7689733" y="1591423"/>
              <a:ext cx="69904" cy="46533"/>
            </a:xfrm>
            <a:custGeom>
              <a:rect b="b" l="l" r="r" t="t"/>
              <a:pathLst>
                <a:path extrusionOk="0" h="1772" w="2662">
                  <a:moveTo>
                    <a:pt x="1331" y="1"/>
                  </a:moveTo>
                  <a:cubicBezTo>
                    <a:pt x="613" y="1"/>
                    <a:pt x="20" y="575"/>
                    <a:pt x="1" y="1293"/>
                  </a:cubicBezTo>
                  <a:lnTo>
                    <a:pt x="1" y="1771"/>
                  </a:lnTo>
                  <a:lnTo>
                    <a:pt x="211" y="1771"/>
                  </a:lnTo>
                  <a:cubicBezTo>
                    <a:pt x="1188" y="1771"/>
                    <a:pt x="1551" y="1111"/>
                    <a:pt x="1551" y="1111"/>
                  </a:cubicBezTo>
                  <a:cubicBezTo>
                    <a:pt x="1551" y="1111"/>
                    <a:pt x="1800" y="1771"/>
                    <a:pt x="2451" y="1771"/>
                  </a:cubicBezTo>
                  <a:lnTo>
                    <a:pt x="2661" y="1771"/>
                  </a:lnTo>
                  <a:lnTo>
                    <a:pt x="2661" y="1293"/>
                  </a:lnTo>
                  <a:cubicBezTo>
                    <a:pt x="2642" y="575"/>
                    <a:pt x="2049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56" name="Google Shape;16956;p68"/>
          <p:cNvGrpSpPr/>
          <p:nvPr/>
        </p:nvGrpSpPr>
        <p:grpSpPr>
          <a:xfrm>
            <a:off x="7992826" y="1517790"/>
            <a:ext cx="317431" cy="344584"/>
            <a:chOff x="7992826" y="1517790"/>
            <a:chExt cx="317431" cy="344584"/>
          </a:xfrm>
        </p:grpSpPr>
        <p:sp>
          <p:nvSpPr>
            <p:cNvPr id="16957" name="Google Shape;16957;p68"/>
            <p:cNvSpPr/>
            <p:nvPr/>
          </p:nvSpPr>
          <p:spPr>
            <a:xfrm>
              <a:off x="8021239" y="1517790"/>
              <a:ext cx="289018" cy="289044"/>
            </a:xfrm>
            <a:custGeom>
              <a:rect b="b" l="l" r="r" t="t"/>
              <a:pathLst>
                <a:path extrusionOk="0" h="11007" w="11006">
                  <a:moveTo>
                    <a:pt x="5503" y="0"/>
                  </a:moveTo>
                  <a:cubicBezTo>
                    <a:pt x="2469" y="0"/>
                    <a:pt x="0" y="2460"/>
                    <a:pt x="0" y="5503"/>
                  </a:cubicBezTo>
                  <a:cubicBezTo>
                    <a:pt x="0" y="8537"/>
                    <a:pt x="2469" y="11006"/>
                    <a:pt x="5503" y="11006"/>
                  </a:cubicBezTo>
                  <a:cubicBezTo>
                    <a:pt x="8546" y="11006"/>
                    <a:pt x="11006" y="8537"/>
                    <a:pt x="11006" y="5503"/>
                  </a:cubicBezTo>
                  <a:cubicBezTo>
                    <a:pt x="11006" y="2460"/>
                    <a:pt x="8546" y="0"/>
                    <a:pt x="5503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8" name="Google Shape;16958;p68"/>
            <p:cNvSpPr/>
            <p:nvPr/>
          </p:nvSpPr>
          <p:spPr>
            <a:xfrm>
              <a:off x="7992826" y="1520810"/>
              <a:ext cx="274706" cy="285866"/>
            </a:xfrm>
            <a:custGeom>
              <a:rect b="b" l="l" r="r" t="t"/>
              <a:pathLst>
                <a:path extrusionOk="0" h="10886" w="10461">
                  <a:moveTo>
                    <a:pt x="5465" y="0"/>
                  </a:moveTo>
                  <a:cubicBezTo>
                    <a:pt x="1857" y="747"/>
                    <a:pt x="1" y="4757"/>
                    <a:pt x="1742" y="7991"/>
                  </a:cubicBezTo>
                  <a:cubicBezTo>
                    <a:pt x="2758" y="9878"/>
                    <a:pt x="4665" y="10885"/>
                    <a:pt x="6597" y="10885"/>
                  </a:cubicBezTo>
                  <a:cubicBezTo>
                    <a:pt x="7978" y="10885"/>
                    <a:pt x="9372" y="10370"/>
                    <a:pt x="10461" y="9293"/>
                  </a:cubicBezTo>
                  <a:lnTo>
                    <a:pt x="10461" y="9293"/>
                  </a:lnTo>
                  <a:cubicBezTo>
                    <a:pt x="10088" y="9370"/>
                    <a:pt x="9714" y="9408"/>
                    <a:pt x="9341" y="9408"/>
                  </a:cubicBezTo>
                  <a:cubicBezTo>
                    <a:pt x="7111" y="9408"/>
                    <a:pt x="5102" y="8058"/>
                    <a:pt x="4250" y="6001"/>
                  </a:cubicBezTo>
                  <a:cubicBezTo>
                    <a:pt x="3398" y="3934"/>
                    <a:pt x="3877" y="1570"/>
                    <a:pt x="546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9" name="Google Shape;16959;p68"/>
            <p:cNvSpPr/>
            <p:nvPr/>
          </p:nvSpPr>
          <p:spPr>
            <a:xfrm>
              <a:off x="8021476" y="1517790"/>
              <a:ext cx="288781" cy="288781"/>
            </a:xfrm>
            <a:custGeom>
              <a:rect b="b" l="l" r="r" t="t"/>
              <a:pathLst>
                <a:path extrusionOk="0" h="10997" w="10997">
                  <a:moveTo>
                    <a:pt x="5283" y="10"/>
                  </a:moveTo>
                  <a:lnTo>
                    <a:pt x="5283" y="2326"/>
                  </a:lnTo>
                  <a:lnTo>
                    <a:pt x="2728" y="2326"/>
                  </a:lnTo>
                  <a:cubicBezTo>
                    <a:pt x="3312" y="1005"/>
                    <a:pt x="4231" y="115"/>
                    <a:pt x="5283" y="10"/>
                  </a:cubicBezTo>
                  <a:close/>
                  <a:moveTo>
                    <a:pt x="5705" y="10"/>
                  </a:moveTo>
                  <a:cubicBezTo>
                    <a:pt x="6757" y="115"/>
                    <a:pt x="7686" y="1005"/>
                    <a:pt x="8260" y="2326"/>
                  </a:cubicBezTo>
                  <a:lnTo>
                    <a:pt x="5705" y="2326"/>
                  </a:lnTo>
                  <a:lnTo>
                    <a:pt x="5705" y="10"/>
                  </a:lnTo>
                  <a:close/>
                  <a:moveTo>
                    <a:pt x="5283" y="2747"/>
                  </a:moveTo>
                  <a:lnTo>
                    <a:pt x="5283" y="5293"/>
                  </a:lnTo>
                  <a:lnTo>
                    <a:pt x="2116" y="5293"/>
                  </a:lnTo>
                  <a:cubicBezTo>
                    <a:pt x="2125" y="4422"/>
                    <a:pt x="2278" y="3570"/>
                    <a:pt x="2565" y="2747"/>
                  </a:cubicBezTo>
                  <a:close/>
                  <a:moveTo>
                    <a:pt x="8423" y="2747"/>
                  </a:moveTo>
                  <a:cubicBezTo>
                    <a:pt x="8710" y="3570"/>
                    <a:pt x="8863" y="4422"/>
                    <a:pt x="8882" y="5293"/>
                  </a:cubicBezTo>
                  <a:lnTo>
                    <a:pt x="5705" y="5293"/>
                  </a:lnTo>
                  <a:lnTo>
                    <a:pt x="5705" y="2747"/>
                  </a:lnTo>
                  <a:close/>
                  <a:moveTo>
                    <a:pt x="5283" y="5714"/>
                  </a:moveTo>
                  <a:lnTo>
                    <a:pt x="5283" y="8250"/>
                  </a:lnTo>
                  <a:lnTo>
                    <a:pt x="2565" y="8250"/>
                  </a:lnTo>
                  <a:cubicBezTo>
                    <a:pt x="2278" y="7437"/>
                    <a:pt x="2125" y="6575"/>
                    <a:pt x="2116" y="5714"/>
                  </a:cubicBezTo>
                  <a:close/>
                  <a:moveTo>
                    <a:pt x="8882" y="5714"/>
                  </a:moveTo>
                  <a:cubicBezTo>
                    <a:pt x="8863" y="6575"/>
                    <a:pt x="8710" y="7437"/>
                    <a:pt x="8423" y="8250"/>
                  </a:cubicBezTo>
                  <a:lnTo>
                    <a:pt x="5705" y="8250"/>
                  </a:lnTo>
                  <a:lnTo>
                    <a:pt x="5705" y="5714"/>
                  </a:lnTo>
                  <a:close/>
                  <a:moveTo>
                    <a:pt x="5283" y="0"/>
                  </a:moveTo>
                  <a:cubicBezTo>
                    <a:pt x="4728" y="29"/>
                    <a:pt x="4183" y="125"/>
                    <a:pt x="3657" y="316"/>
                  </a:cubicBezTo>
                  <a:cubicBezTo>
                    <a:pt x="3092" y="795"/>
                    <a:pt x="2623" y="1493"/>
                    <a:pt x="2278" y="2326"/>
                  </a:cubicBezTo>
                  <a:lnTo>
                    <a:pt x="1006" y="2326"/>
                  </a:lnTo>
                  <a:cubicBezTo>
                    <a:pt x="910" y="2460"/>
                    <a:pt x="814" y="2604"/>
                    <a:pt x="728" y="2747"/>
                  </a:cubicBezTo>
                  <a:lnTo>
                    <a:pt x="2125" y="2747"/>
                  </a:lnTo>
                  <a:cubicBezTo>
                    <a:pt x="1848" y="3570"/>
                    <a:pt x="1704" y="4422"/>
                    <a:pt x="1695" y="5293"/>
                  </a:cubicBezTo>
                  <a:lnTo>
                    <a:pt x="1" y="5293"/>
                  </a:lnTo>
                  <a:lnTo>
                    <a:pt x="1" y="5503"/>
                  </a:lnTo>
                  <a:lnTo>
                    <a:pt x="1" y="5714"/>
                  </a:lnTo>
                  <a:lnTo>
                    <a:pt x="1695" y="5714"/>
                  </a:lnTo>
                  <a:cubicBezTo>
                    <a:pt x="1704" y="6575"/>
                    <a:pt x="1848" y="7427"/>
                    <a:pt x="2125" y="8250"/>
                  </a:cubicBezTo>
                  <a:lnTo>
                    <a:pt x="728" y="8250"/>
                  </a:lnTo>
                  <a:cubicBezTo>
                    <a:pt x="814" y="8394"/>
                    <a:pt x="910" y="8537"/>
                    <a:pt x="1006" y="8671"/>
                  </a:cubicBezTo>
                  <a:lnTo>
                    <a:pt x="2278" y="8671"/>
                  </a:lnTo>
                  <a:cubicBezTo>
                    <a:pt x="2623" y="9513"/>
                    <a:pt x="3092" y="10202"/>
                    <a:pt x="3647" y="10690"/>
                  </a:cubicBezTo>
                  <a:cubicBezTo>
                    <a:pt x="4173" y="10872"/>
                    <a:pt x="4728" y="10978"/>
                    <a:pt x="5283" y="10997"/>
                  </a:cubicBezTo>
                  <a:cubicBezTo>
                    <a:pt x="4231" y="10882"/>
                    <a:pt x="3312" y="9992"/>
                    <a:pt x="2728" y="8671"/>
                  </a:cubicBezTo>
                  <a:lnTo>
                    <a:pt x="5283" y="8671"/>
                  </a:lnTo>
                  <a:lnTo>
                    <a:pt x="5283" y="10997"/>
                  </a:lnTo>
                  <a:lnTo>
                    <a:pt x="5705" y="10997"/>
                  </a:lnTo>
                  <a:lnTo>
                    <a:pt x="5705" y="10987"/>
                  </a:lnTo>
                  <a:lnTo>
                    <a:pt x="5705" y="8671"/>
                  </a:lnTo>
                  <a:lnTo>
                    <a:pt x="8260" y="8671"/>
                  </a:lnTo>
                  <a:cubicBezTo>
                    <a:pt x="7686" y="9992"/>
                    <a:pt x="6757" y="10882"/>
                    <a:pt x="5705" y="10997"/>
                  </a:cubicBezTo>
                  <a:cubicBezTo>
                    <a:pt x="6260" y="10978"/>
                    <a:pt x="6815" y="10872"/>
                    <a:pt x="7341" y="10690"/>
                  </a:cubicBezTo>
                  <a:cubicBezTo>
                    <a:pt x="7896" y="10212"/>
                    <a:pt x="8365" y="9513"/>
                    <a:pt x="8710" y="8671"/>
                  </a:cubicBezTo>
                  <a:lnTo>
                    <a:pt x="9992" y="8671"/>
                  </a:lnTo>
                  <a:cubicBezTo>
                    <a:pt x="10088" y="8537"/>
                    <a:pt x="10174" y="8394"/>
                    <a:pt x="10260" y="8250"/>
                  </a:cubicBezTo>
                  <a:lnTo>
                    <a:pt x="8872" y="8250"/>
                  </a:lnTo>
                  <a:cubicBezTo>
                    <a:pt x="9140" y="7427"/>
                    <a:pt x="9284" y="6575"/>
                    <a:pt x="9303" y="5714"/>
                  </a:cubicBezTo>
                  <a:lnTo>
                    <a:pt x="10997" y="5714"/>
                  </a:lnTo>
                  <a:lnTo>
                    <a:pt x="10997" y="5503"/>
                  </a:lnTo>
                  <a:lnTo>
                    <a:pt x="10997" y="5293"/>
                  </a:lnTo>
                  <a:lnTo>
                    <a:pt x="9303" y="5293"/>
                  </a:lnTo>
                  <a:cubicBezTo>
                    <a:pt x="9284" y="4422"/>
                    <a:pt x="9140" y="3570"/>
                    <a:pt x="8872" y="2747"/>
                  </a:cubicBezTo>
                  <a:lnTo>
                    <a:pt x="10260" y="2747"/>
                  </a:lnTo>
                  <a:cubicBezTo>
                    <a:pt x="10174" y="2604"/>
                    <a:pt x="10088" y="2460"/>
                    <a:pt x="9992" y="2326"/>
                  </a:cubicBezTo>
                  <a:lnTo>
                    <a:pt x="8710" y="2326"/>
                  </a:lnTo>
                  <a:cubicBezTo>
                    <a:pt x="8365" y="1484"/>
                    <a:pt x="7896" y="795"/>
                    <a:pt x="7341" y="316"/>
                  </a:cubicBezTo>
                  <a:cubicBezTo>
                    <a:pt x="6815" y="125"/>
                    <a:pt x="6260" y="29"/>
                    <a:pt x="5705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0" name="Google Shape;16960;p68"/>
            <p:cNvSpPr/>
            <p:nvPr/>
          </p:nvSpPr>
          <p:spPr>
            <a:xfrm>
              <a:off x="8021476" y="1520810"/>
              <a:ext cx="217932" cy="285761"/>
            </a:xfrm>
            <a:custGeom>
              <a:rect b="b" l="l" r="r" t="t"/>
              <a:pathLst>
                <a:path extrusionOk="0" h="10882" w="8299">
                  <a:moveTo>
                    <a:pt x="4365" y="0"/>
                  </a:moveTo>
                  <a:cubicBezTo>
                    <a:pt x="4125" y="48"/>
                    <a:pt x="3886" y="115"/>
                    <a:pt x="3657" y="201"/>
                  </a:cubicBezTo>
                  <a:cubicBezTo>
                    <a:pt x="3101" y="680"/>
                    <a:pt x="2632" y="1378"/>
                    <a:pt x="2288" y="2211"/>
                  </a:cubicBezTo>
                  <a:lnTo>
                    <a:pt x="1006" y="2211"/>
                  </a:lnTo>
                  <a:cubicBezTo>
                    <a:pt x="910" y="2345"/>
                    <a:pt x="814" y="2489"/>
                    <a:pt x="738" y="2632"/>
                  </a:cubicBezTo>
                  <a:lnTo>
                    <a:pt x="2125" y="2632"/>
                  </a:lnTo>
                  <a:cubicBezTo>
                    <a:pt x="1857" y="3455"/>
                    <a:pt x="1704" y="4307"/>
                    <a:pt x="1695" y="5178"/>
                  </a:cubicBezTo>
                  <a:lnTo>
                    <a:pt x="1" y="5178"/>
                  </a:lnTo>
                  <a:lnTo>
                    <a:pt x="1" y="5388"/>
                  </a:lnTo>
                  <a:lnTo>
                    <a:pt x="1" y="5599"/>
                  </a:lnTo>
                  <a:lnTo>
                    <a:pt x="1695" y="5599"/>
                  </a:lnTo>
                  <a:cubicBezTo>
                    <a:pt x="1704" y="6460"/>
                    <a:pt x="1857" y="7322"/>
                    <a:pt x="2125" y="8135"/>
                  </a:cubicBezTo>
                  <a:lnTo>
                    <a:pt x="738" y="8135"/>
                  </a:lnTo>
                  <a:cubicBezTo>
                    <a:pt x="814" y="8279"/>
                    <a:pt x="910" y="8422"/>
                    <a:pt x="1006" y="8566"/>
                  </a:cubicBezTo>
                  <a:lnTo>
                    <a:pt x="2278" y="8566"/>
                  </a:lnTo>
                  <a:cubicBezTo>
                    <a:pt x="2623" y="9398"/>
                    <a:pt x="3092" y="10087"/>
                    <a:pt x="3647" y="10575"/>
                  </a:cubicBezTo>
                  <a:cubicBezTo>
                    <a:pt x="4173" y="10757"/>
                    <a:pt x="4728" y="10863"/>
                    <a:pt x="5283" y="10882"/>
                  </a:cubicBezTo>
                  <a:cubicBezTo>
                    <a:pt x="4231" y="10767"/>
                    <a:pt x="3312" y="9877"/>
                    <a:pt x="2728" y="8566"/>
                  </a:cubicBezTo>
                  <a:lnTo>
                    <a:pt x="5283" y="8566"/>
                  </a:lnTo>
                  <a:lnTo>
                    <a:pt x="5283" y="10882"/>
                  </a:lnTo>
                  <a:lnTo>
                    <a:pt x="5705" y="10882"/>
                  </a:lnTo>
                  <a:cubicBezTo>
                    <a:pt x="6260" y="10863"/>
                    <a:pt x="6815" y="10757"/>
                    <a:pt x="7341" y="10575"/>
                  </a:cubicBezTo>
                  <a:cubicBezTo>
                    <a:pt x="7714" y="10241"/>
                    <a:pt x="8040" y="9839"/>
                    <a:pt x="8298" y="9408"/>
                  </a:cubicBezTo>
                  <a:lnTo>
                    <a:pt x="8250" y="9408"/>
                  </a:lnTo>
                  <a:cubicBezTo>
                    <a:pt x="8097" y="9408"/>
                    <a:pt x="7954" y="9398"/>
                    <a:pt x="7810" y="9389"/>
                  </a:cubicBezTo>
                  <a:cubicBezTo>
                    <a:pt x="7255" y="10241"/>
                    <a:pt x="6518" y="10796"/>
                    <a:pt x="5705" y="10872"/>
                  </a:cubicBezTo>
                  <a:lnTo>
                    <a:pt x="5705" y="8786"/>
                  </a:lnTo>
                  <a:cubicBezTo>
                    <a:pt x="5360" y="8604"/>
                    <a:pt x="5035" y="8384"/>
                    <a:pt x="4728" y="8135"/>
                  </a:cubicBezTo>
                  <a:lnTo>
                    <a:pt x="2565" y="8135"/>
                  </a:lnTo>
                  <a:cubicBezTo>
                    <a:pt x="2278" y="7322"/>
                    <a:pt x="2125" y="6460"/>
                    <a:pt x="2116" y="5599"/>
                  </a:cubicBezTo>
                  <a:lnTo>
                    <a:pt x="3015" y="5599"/>
                  </a:lnTo>
                  <a:cubicBezTo>
                    <a:pt x="2967" y="5455"/>
                    <a:pt x="2929" y="5312"/>
                    <a:pt x="2891" y="5168"/>
                  </a:cubicBezTo>
                  <a:lnTo>
                    <a:pt x="2116" y="5168"/>
                  </a:lnTo>
                  <a:cubicBezTo>
                    <a:pt x="2125" y="4307"/>
                    <a:pt x="2278" y="3455"/>
                    <a:pt x="2565" y="2632"/>
                  </a:cubicBezTo>
                  <a:lnTo>
                    <a:pt x="2891" y="2632"/>
                  </a:lnTo>
                  <a:cubicBezTo>
                    <a:pt x="2929" y="2489"/>
                    <a:pt x="2967" y="2345"/>
                    <a:pt x="3015" y="2211"/>
                  </a:cubicBezTo>
                  <a:lnTo>
                    <a:pt x="2728" y="2211"/>
                  </a:lnTo>
                  <a:cubicBezTo>
                    <a:pt x="2996" y="1579"/>
                    <a:pt x="3389" y="1015"/>
                    <a:pt x="3886" y="546"/>
                  </a:cubicBezTo>
                  <a:cubicBezTo>
                    <a:pt x="4039" y="354"/>
                    <a:pt x="4192" y="173"/>
                    <a:pt x="436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1" name="Google Shape;16961;p68"/>
            <p:cNvSpPr/>
            <p:nvPr/>
          </p:nvSpPr>
          <p:spPr>
            <a:xfrm>
              <a:off x="8071238" y="1795752"/>
              <a:ext cx="189019" cy="66622"/>
            </a:xfrm>
            <a:custGeom>
              <a:rect b="b" l="l" r="r" t="t"/>
              <a:pathLst>
                <a:path extrusionOk="0" h="2537" w="7198">
                  <a:moveTo>
                    <a:pt x="2326" y="0"/>
                  </a:moveTo>
                  <a:lnTo>
                    <a:pt x="556" y="641"/>
                  </a:lnTo>
                  <a:cubicBezTo>
                    <a:pt x="221" y="756"/>
                    <a:pt x="1" y="1082"/>
                    <a:pt x="1" y="1436"/>
                  </a:cubicBezTo>
                  <a:lnTo>
                    <a:pt x="1" y="2326"/>
                  </a:lnTo>
                  <a:cubicBezTo>
                    <a:pt x="1" y="2441"/>
                    <a:pt x="96" y="2536"/>
                    <a:pt x="211" y="2536"/>
                  </a:cubicBezTo>
                  <a:lnTo>
                    <a:pt x="6987" y="2536"/>
                  </a:lnTo>
                  <a:cubicBezTo>
                    <a:pt x="7102" y="2536"/>
                    <a:pt x="7197" y="2441"/>
                    <a:pt x="7197" y="2326"/>
                  </a:cubicBezTo>
                  <a:lnTo>
                    <a:pt x="7197" y="1436"/>
                  </a:lnTo>
                  <a:cubicBezTo>
                    <a:pt x="7197" y="1082"/>
                    <a:pt x="6977" y="756"/>
                    <a:pt x="6642" y="641"/>
                  </a:cubicBezTo>
                  <a:lnTo>
                    <a:pt x="4872" y="0"/>
                  </a:lnTo>
                  <a:lnTo>
                    <a:pt x="3599" y="421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2" name="Google Shape;16962;p68"/>
            <p:cNvSpPr/>
            <p:nvPr/>
          </p:nvSpPr>
          <p:spPr>
            <a:xfrm>
              <a:off x="8154666" y="1817863"/>
              <a:ext cx="22163" cy="44511"/>
            </a:xfrm>
            <a:custGeom>
              <a:rect b="b" l="l" r="r" t="t"/>
              <a:pathLst>
                <a:path extrusionOk="0" h="1695" w="844">
                  <a:moveTo>
                    <a:pt x="202" y="0"/>
                  </a:moveTo>
                  <a:lnTo>
                    <a:pt x="1" y="1694"/>
                  </a:lnTo>
                  <a:lnTo>
                    <a:pt x="843" y="1694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3" name="Google Shape;16963;p68"/>
            <p:cNvSpPr/>
            <p:nvPr/>
          </p:nvSpPr>
          <p:spPr>
            <a:xfrm>
              <a:off x="8155927" y="1806807"/>
              <a:ext cx="19642" cy="18618"/>
            </a:xfrm>
            <a:custGeom>
              <a:rect b="b" l="l" r="r" t="t"/>
              <a:pathLst>
                <a:path extrusionOk="0" h="709" w="748">
                  <a:moveTo>
                    <a:pt x="1" y="0"/>
                  </a:moveTo>
                  <a:lnTo>
                    <a:pt x="1" y="565"/>
                  </a:lnTo>
                  <a:cubicBezTo>
                    <a:pt x="1" y="641"/>
                    <a:pt x="68" y="708"/>
                    <a:pt x="154" y="708"/>
                  </a:cubicBezTo>
                  <a:lnTo>
                    <a:pt x="594" y="708"/>
                  </a:lnTo>
                  <a:cubicBezTo>
                    <a:pt x="680" y="708"/>
                    <a:pt x="747" y="641"/>
                    <a:pt x="747" y="56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4" name="Google Shape;16964;p68"/>
            <p:cNvSpPr/>
            <p:nvPr/>
          </p:nvSpPr>
          <p:spPr>
            <a:xfrm>
              <a:off x="8226803" y="1818362"/>
              <a:ext cx="33455" cy="44012"/>
            </a:xfrm>
            <a:custGeom>
              <a:rect b="b" l="l" r="r" t="t"/>
              <a:pathLst>
                <a:path extrusionOk="0" h="1676" w="1274">
                  <a:moveTo>
                    <a:pt x="1044" y="1"/>
                  </a:moveTo>
                  <a:lnTo>
                    <a:pt x="249" y="795"/>
                  </a:lnTo>
                  <a:cubicBezTo>
                    <a:pt x="96" y="958"/>
                    <a:pt x="1" y="1168"/>
                    <a:pt x="1" y="1398"/>
                  </a:cubicBezTo>
                  <a:lnTo>
                    <a:pt x="1" y="1675"/>
                  </a:lnTo>
                  <a:lnTo>
                    <a:pt x="1063" y="1675"/>
                  </a:lnTo>
                  <a:cubicBezTo>
                    <a:pt x="1178" y="1675"/>
                    <a:pt x="1273" y="1580"/>
                    <a:pt x="1273" y="1465"/>
                  </a:cubicBezTo>
                  <a:lnTo>
                    <a:pt x="1273" y="575"/>
                  </a:lnTo>
                  <a:cubicBezTo>
                    <a:pt x="1273" y="364"/>
                    <a:pt x="1197" y="154"/>
                    <a:pt x="104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5" name="Google Shape;16965;p68"/>
            <p:cNvSpPr/>
            <p:nvPr/>
          </p:nvSpPr>
          <p:spPr>
            <a:xfrm>
              <a:off x="8104667" y="1623329"/>
              <a:ext cx="122162" cy="88995"/>
            </a:xfrm>
            <a:custGeom>
              <a:rect b="b" l="l" r="r" t="t"/>
              <a:pathLst>
                <a:path extrusionOk="0" h="3389" w="4652">
                  <a:moveTo>
                    <a:pt x="1694" y="1"/>
                  </a:moveTo>
                  <a:cubicBezTo>
                    <a:pt x="756" y="1"/>
                    <a:pt x="0" y="757"/>
                    <a:pt x="0" y="1695"/>
                  </a:cubicBezTo>
                  <a:lnTo>
                    <a:pt x="0" y="2193"/>
                  </a:lnTo>
                  <a:cubicBezTo>
                    <a:pt x="0" y="2422"/>
                    <a:pt x="39" y="2652"/>
                    <a:pt x="106" y="2863"/>
                  </a:cubicBezTo>
                  <a:lnTo>
                    <a:pt x="182" y="3073"/>
                  </a:lnTo>
                  <a:cubicBezTo>
                    <a:pt x="201" y="3140"/>
                    <a:pt x="211" y="3207"/>
                    <a:pt x="211" y="3274"/>
                  </a:cubicBezTo>
                  <a:lnTo>
                    <a:pt x="211" y="3389"/>
                  </a:lnTo>
                  <a:lnTo>
                    <a:pt x="4441" y="3389"/>
                  </a:lnTo>
                  <a:lnTo>
                    <a:pt x="4441" y="3274"/>
                  </a:lnTo>
                  <a:cubicBezTo>
                    <a:pt x="4441" y="3207"/>
                    <a:pt x="4460" y="3140"/>
                    <a:pt x="4479" y="3073"/>
                  </a:cubicBezTo>
                  <a:lnTo>
                    <a:pt x="4546" y="2863"/>
                  </a:lnTo>
                  <a:cubicBezTo>
                    <a:pt x="4623" y="2652"/>
                    <a:pt x="4652" y="2422"/>
                    <a:pt x="4652" y="2193"/>
                  </a:cubicBezTo>
                  <a:lnTo>
                    <a:pt x="4652" y="422"/>
                  </a:lnTo>
                  <a:cubicBezTo>
                    <a:pt x="4652" y="192"/>
                    <a:pt x="4470" y="1"/>
                    <a:pt x="4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6" name="Google Shape;16966;p68"/>
            <p:cNvSpPr/>
            <p:nvPr/>
          </p:nvSpPr>
          <p:spPr>
            <a:xfrm>
              <a:off x="8132319" y="1623329"/>
              <a:ext cx="94772" cy="88995"/>
            </a:xfrm>
            <a:custGeom>
              <a:rect b="b" l="l" r="r" t="t"/>
              <a:pathLst>
                <a:path extrusionOk="0" h="3389" w="3609">
                  <a:moveTo>
                    <a:pt x="871" y="1"/>
                  </a:moveTo>
                  <a:cubicBezTo>
                    <a:pt x="393" y="1"/>
                    <a:pt x="0" y="384"/>
                    <a:pt x="10" y="862"/>
                  </a:cubicBezTo>
                  <a:cubicBezTo>
                    <a:pt x="10" y="1331"/>
                    <a:pt x="393" y="1724"/>
                    <a:pt x="861" y="1724"/>
                  </a:cubicBezTo>
                  <a:lnTo>
                    <a:pt x="986" y="1724"/>
                  </a:lnTo>
                  <a:lnTo>
                    <a:pt x="1043" y="3389"/>
                  </a:lnTo>
                  <a:lnTo>
                    <a:pt x="3398" y="3389"/>
                  </a:lnTo>
                  <a:lnTo>
                    <a:pt x="3398" y="3274"/>
                  </a:lnTo>
                  <a:cubicBezTo>
                    <a:pt x="3388" y="3207"/>
                    <a:pt x="3407" y="3140"/>
                    <a:pt x="3426" y="3073"/>
                  </a:cubicBezTo>
                  <a:lnTo>
                    <a:pt x="3493" y="2863"/>
                  </a:lnTo>
                  <a:cubicBezTo>
                    <a:pt x="3570" y="2652"/>
                    <a:pt x="3608" y="2422"/>
                    <a:pt x="3608" y="2193"/>
                  </a:cubicBezTo>
                  <a:lnTo>
                    <a:pt x="3608" y="422"/>
                  </a:lnTo>
                  <a:cubicBezTo>
                    <a:pt x="3608" y="192"/>
                    <a:pt x="3417" y="1"/>
                    <a:pt x="3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7" name="Google Shape;16967;p68"/>
            <p:cNvSpPr/>
            <p:nvPr/>
          </p:nvSpPr>
          <p:spPr>
            <a:xfrm>
              <a:off x="8132556" y="1756782"/>
              <a:ext cx="66622" cy="50052"/>
            </a:xfrm>
            <a:custGeom>
              <a:rect b="b" l="l" r="r" t="t"/>
              <a:pathLst>
                <a:path extrusionOk="0" h="1906" w="2537">
                  <a:moveTo>
                    <a:pt x="1" y="1"/>
                  </a:moveTo>
                  <a:lnTo>
                    <a:pt x="1" y="1905"/>
                  </a:lnTo>
                  <a:lnTo>
                    <a:pt x="2537" y="1905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8" name="Google Shape;16968;p68"/>
            <p:cNvSpPr/>
            <p:nvPr/>
          </p:nvSpPr>
          <p:spPr>
            <a:xfrm>
              <a:off x="8132556" y="1756546"/>
              <a:ext cx="66622" cy="27914"/>
            </a:xfrm>
            <a:custGeom>
              <a:rect b="b" l="l" r="r" t="t"/>
              <a:pathLst>
                <a:path extrusionOk="0" h="1063" w="2537">
                  <a:moveTo>
                    <a:pt x="1" y="0"/>
                  </a:moveTo>
                  <a:lnTo>
                    <a:pt x="1" y="718"/>
                  </a:lnTo>
                  <a:cubicBezTo>
                    <a:pt x="393" y="948"/>
                    <a:pt x="831" y="1063"/>
                    <a:pt x="1269" y="1063"/>
                  </a:cubicBezTo>
                  <a:cubicBezTo>
                    <a:pt x="1707" y="1063"/>
                    <a:pt x="2144" y="948"/>
                    <a:pt x="2537" y="718"/>
                  </a:cubicBezTo>
                  <a:lnTo>
                    <a:pt x="253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9" name="Google Shape;16969;p68"/>
            <p:cNvSpPr/>
            <p:nvPr/>
          </p:nvSpPr>
          <p:spPr>
            <a:xfrm>
              <a:off x="8121264" y="1786324"/>
              <a:ext cx="44484" cy="39836"/>
            </a:xfrm>
            <a:custGeom>
              <a:rect b="b" l="l" r="r" t="t"/>
              <a:pathLst>
                <a:path extrusionOk="0" h="1517" w="1694">
                  <a:moveTo>
                    <a:pt x="375" y="1"/>
                  </a:moveTo>
                  <a:cubicBezTo>
                    <a:pt x="297" y="1"/>
                    <a:pt x="220" y="43"/>
                    <a:pt x="182" y="120"/>
                  </a:cubicBezTo>
                  <a:lnTo>
                    <a:pt x="0" y="512"/>
                  </a:lnTo>
                  <a:lnTo>
                    <a:pt x="699" y="1431"/>
                  </a:lnTo>
                  <a:cubicBezTo>
                    <a:pt x="740" y="1487"/>
                    <a:pt x="803" y="1516"/>
                    <a:pt x="867" y="1516"/>
                  </a:cubicBezTo>
                  <a:cubicBezTo>
                    <a:pt x="923" y="1516"/>
                    <a:pt x="980" y="1495"/>
                    <a:pt x="1024" y="1450"/>
                  </a:cubicBezTo>
                  <a:lnTo>
                    <a:pt x="1694" y="780"/>
                  </a:lnTo>
                  <a:lnTo>
                    <a:pt x="488" y="34"/>
                  </a:lnTo>
                  <a:cubicBezTo>
                    <a:pt x="453" y="11"/>
                    <a:pt x="414" y="1"/>
                    <a:pt x="37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0" name="Google Shape;16970;p68"/>
            <p:cNvSpPr/>
            <p:nvPr/>
          </p:nvSpPr>
          <p:spPr>
            <a:xfrm>
              <a:off x="8165748" y="1786324"/>
              <a:ext cx="44484" cy="39836"/>
            </a:xfrm>
            <a:custGeom>
              <a:rect b="b" l="l" r="r" t="t"/>
              <a:pathLst>
                <a:path extrusionOk="0" h="1517" w="1694">
                  <a:moveTo>
                    <a:pt x="1319" y="1"/>
                  </a:moveTo>
                  <a:cubicBezTo>
                    <a:pt x="1280" y="1"/>
                    <a:pt x="1241" y="11"/>
                    <a:pt x="1206" y="34"/>
                  </a:cubicBezTo>
                  <a:lnTo>
                    <a:pt x="0" y="780"/>
                  </a:lnTo>
                  <a:lnTo>
                    <a:pt x="679" y="1450"/>
                  </a:lnTo>
                  <a:cubicBezTo>
                    <a:pt x="719" y="1495"/>
                    <a:pt x="774" y="1516"/>
                    <a:pt x="828" y="1516"/>
                  </a:cubicBezTo>
                  <a:cubicBezTo>
                    <a:pt x="891" y="1516"/>
                    <a:pt x="954" y="1487"/>
                    <a:pt x="995" y="1431"/>
                  </a:cubicBezTo>
                  <a:lnTo>
                    <a:pt x="1694" y="512"/>
                  </a:lnTo>
                  <a:lnTo>
                    <a:pt x="1512" y="120"/>
                  </a:lnTo>
                  <a:cubicBezTo>
                    <a:pt x="1474" y="43"/>
                    <a:pt x="1397" y="1"/>
                    <a:pt x="131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1" name="Google Shape;16971;p68"/>
            <p:cNvSpPr/>
            <p:nvPr/>
          </p:nvSpPr>
          <p:spPr>
            <a:xfrm>
              <a:off x="8110182" y="1668365"/>
              <a:ext cx="110870" cy="105040"/>
            </a:xfrm>
            <a:custGeom>
              <a:rect b="b" l="l" r="r" t="t"/>
              <a:pathLst>
                <a:path extrusionOk="0" h="4000" w="4222">
                  <a:moveTo>
                    <a:pt x="1827" y="0"/>
                  </a:moveTo>
                  <a:cubicBezTo>
                    <a:pt x="1282" y="0"/>
                    <a:pt x="810" y="93"/>
                    <a:pt x="575" y="152"/>
                  </a:cubicBezTo>
                  <a:cubicBezTo>
                    <a:pt x="479" y="171"/>
                    <a:pt x="412" y="257"/>
                    <a:pt x="412" y="353"/>
                  </a:cubicBezTo>
                  <a:lnTo>
                    <a:pt x="412" y="860"/>
                  </a:lnTo>
                  <a:cubicBezTo>
                    <a:pt x="412" y="975"/>
                    <a:pt x="374" y="1081"/>
                    <a:pt x="298" y="1157"/>
                  </a:cubicBezTo>
                  <a:lnTo>
                    <a:pt x="116" y="1339"/>
                  </a:lnTo>
                  <a:cubicBezTo>
                    <a:pt x="39" y="1415"/>
                    <a:pt x="1" y="1521"/>
                    <a:pt x="1" y="1636"/>
                  </a:cubicBezTo>
                  <a:lnTo>
                    <a:pt x="1" y="1875"/>
                  </a:lnTo>
                  <a:cubicBezTo>
                    <a:pt x="1" y="3042"/>
                    <a:pt x="948" y="3990"/>
                    <a:pt x="2116" y="3999"/>
                  </a:cubicBezTo>
                  <a:cubicBezTo>
                    <a:pt x="3274" y="3990"/>
                    <a:pt x="4212" y="3042"/>
                    <a:pt x="4221" y="1884"/>
                  </a:cubicBezTo>
                  <a:lnTo>
                    <a:pt x="4221" y="1636"/>
                  </a:lnTo>
                  <a:cubicBezTo>
                    <a:pt x="4221" y="1521"/>
                    <a:pt x="4174" y="1415"/>
                    <a:pt x="4097" y="1339"/>
                  </a:cubicBezTo>
                  <a:lnTo>
                    <a:pt x="3925" y="1157"/>
                  </a:lnTo>
                  <a:cubicBezTo>
                    <a:pt x="3848" y="1081"/>
                    <a:pt x="3800" y="975"/>
                    <a:pt x="3800" y="860"/>
                  </a:cubicBezTo>
                  <a:lnTo>
                    <a:pt x="3800" y="746"/>
                  </a:lnTo>
                  <a:cubicBezTo>
                    <a:pt x="3800" y="659"/>
                    <a:pt x="3762" y="583"/>
                    <a:pt x="3695" y="525"/>
                  </a:cubicBezTo>
                  <a:cubicBezTo>
                    <a:pt x="3135" y="116"/>
                    <a:pt x="2436" y="0"/>
                    <a:pt x="18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2" name="Google Shape;16972;p68"/>
            <p:cNvSpPr/>
            <p:nvPr/>
          </p:nvSpPr>
          <p:spPr>
            <a:xfrm>
              <a:off x="8110445" y="1668259"/>
              <a:ext cx="100051" cy="104646"/>
            </a:xfrm>
            <a:custGeom>
              <a:rect b="b" l="l" r="r" t="t"/>
              <a:pathLst>
                <a:path extrusionOk="0" h="3985" w="3810">
                  <a:moveTo>
                    <a:pt x="1823" y="1"/>
                  </a:moveTo>
                  <a:cubicBezTo>
                    <a:pt x="1624" y="1"/>
                    <a:pt x="1435" y="13"/>
                    <a:pt x="1264" y="32"/>
                  </a:cubicBezTo>
                  <a:cubicBezTo>
                    <a:pt x="1034" y="60"/>
                    <a:pt x="804" y="99"/>
                    <a:pt x="575" y="156"/>
                  </a:cubicBezTo>
                  <a:cubicBezTo>
                    <a:pt x="479" y="175"/>
                    <a:pt x="412" y="261"/>
                    <a:pt x="412" y="357"/>
                  </a:cubicBezTo>
                  <a:lnTo>
                    <a:pt x="412" y="864"/>
                  </a:lnTo>
                  <a:cubicBezTo>
                    <a:pt x="412" y="979"/>
                    <a:pt x="374" y="1085"/>
                    <a:pt x="297" y="1161"/>
                  </a:cubicBezTo>
                  <a:lnTo>
                    <a:pt x="115" y="1343"/>
                  </a:lnTo>
                  <a:cubicBezTo>
                    <a:pt x="39" y="1419"/>
                    <a:pt x="1" y="1525"/>
                    <a:pt x="1" y="1640"/>
                  </a:cubicBezTo>
                  <a:lnTo>
                    <a:pt x="1" y="1888"/>
                  </a:lnTo>
                  <a:cubicBezTo>
                    <a:pt x="1" y="2951"/>
                    <a:pt x="795" y="3860"/>
                    <a:pt x="1857" y="3984"/>
                  </a:cubicBezTo>
                  <a:cubicBezTo>
                    <a:pt x="1474" y="3592"/>
                    <a:pt x="1264" y="3066"/>
                    <a:pt x="1264" y="2520"/>
                  </a:cubicBezTo>
                  <a:lnTo>
                    <a:pt x="1264" y="979"/>
                  </a:lnTo>
                  <a:cubicBezTo>
                    <a:pt x="1264" y="759"/>
                    <a:pt x="1427" y="577"/>
                    <a:pt x="1637" y="558"/>
                  </a:cubicBezTo>
                  <a:cubicBezTo>
                    <a:pt x="1808" y="536"/>
                    <a:pt x="2026" y="516"/>
                    <a:pt x="2269" y="516"/>
                  </a:cubicBezTo>
                  <a:cubicBezTo>
                    <a:pt x="2747" y="516"/>
                    <a:pt x="3321" y="591"/>
                    <a:pt x="3810" y="864"/>
                  </a:cubicBezTo>
                  <a:lnTo>
                    <a:pt x="3810" y="750"/>
                  </a:lnTo>
                  <a:cubicBezTo>
                    <a:pt x="3810" y="663"/>
                    <a:pt x="3762" y="577"/>
                    <a:pt x="3695" y="529"/>
                  </a:cubicBezTo>
                  <a:cubicBezTo>
                    <a:pt x="3132" y="118"/>
                    <a:pt x="2432" y="1"/>
                    <a:pt x="182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3" name="Google Shape;16973;p68"/>
            <p:cNvSpPr/>
            <p:nvPr/>
          </p:nvSpPr>
          <p:spPr>
            <a:xfrm>
              <a:off x="8071238" y="1818362"/>
              <a:ext cx="33455" cy="44012"/>
            </a:xfrm>
            <a:custGeom>
              <a:rect b="b" l="l" r="r" t="t"/>
              <a:pathLst>
                <a:path extrusionOk="0" h="1676" w="1274">
                  <a:moveTo>
                    <a:pt x="230" y="1"/>
                  </a:moveTo>
                  <a:cubicBezTo>
                    <a:pt x="87" y="154"/>
                    <a:pt x="1" y="364"/>
                    <a:pt x="1" y="575"/>
                  </a:cubicBezTo>
                  <a:lnTo>
                    <a:pt x="1" y="1465"/>
                  </a:lnTo>
                  <a:cubicBezTo>
                    <a:pt x="1" y="1580"/>
                    <a:pt x="96" y="1675"/>
                    <a:pt x="211" y="1675"/>
                  </a:cubicBezTo>
                  <a:lnTo>
                    <a:pt x="1273" y="1675"/>
                  </a:lnTo>
                  <a:lnTo>
                    <a:pt x="1273" y="1398"/>
                  </a:lnTo>
                  <a:cubicBezTo>
                    <a:pt x="1273" y="1168"/>
                    <a:pt x="1187" y="958"/>
                    <a:pt x="1025" y="795"/>
                  </a:cubicBezTo>
                  <a:lnTo>
                    <a:pt x="230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74" name="Google Shape;16974;p68"/>
          <p:cNvGrpSpPr/>
          <p:nvPr/>
        </p:nvGrpSpPr>
        <p:grpSpPr>
          <a:xfrm>
            <a:off x="4864446" y="3340207"/>
            <a:ext cx="395607" cy="387414"/>
            <a:chOff x="4864446" y="3340207"/>
            <a:chExt cx="395607" cy="387414"/>
          </a:xfrm>
        </p:grpSpPr>
        <p:sp>
          <p:nvSpPr>
            <p:cNvPr id="16975" name="Google Shape;16975;p68"/>
            <p:cNvSpPr/>
            <p:nvPr/>
          </p:nvSpPr>
          <p:spPr>
            <a:xfrm>
              <a:off x="4939077" y="3412948"/>
              <a:ext cx="246581" cy="246581"/>
            </a:xfrm>
            <a:custGeom>
              <a:rect b="b" l="l" r="r" t="t"/>
              <a:pathLst>
                <a:path extrusionOk="0" h="9390" w="9390">
                  <a:moveTo>
                    <a:pt x="4690" y="1"/>
                  </a:moveTo>
                  <a:cubicBezTo>
                    <a:pt x="2097" y="1"/>
                    <a:pt x="1" y="2106"/>
                    <a:pt x="1" y="4700"/>
                  </a:cubicBezTo>
                  <a:cubicBezTo>
                    <a:pt x="1" y="7293"/>
                    <a:pt x="2097" y="9389"/>
                    <a:pt x="4690" y="9389"/>
                  </a:cubicBezTo>
                  <a:cubicBezTo>
                    <a:pt x="7284" y="9389"/>
                    <a:pt x="9389" y="7293"/>
                    <a:pt x="9389" y="4700"/>
                  </a:cubicBezTo>
                  <a:cubicBezTo>
                    <a:pt x="9389" y="2106"/>
                    <a:pt x="7284" y="1"/>
                    <a:pt x="4690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6" name="Google Shape;16976;p68"/>
            <p:cNvSpPr/>
            <p:nvPr/>
          </p:nvSpPr>
          <p:spPr>
            <a:xfrm>
              <a:off x="4988341" y="3499159"/>
              <a:ext cx="148054" cy="148054"/>
            </a:xfrm>
            <a:custGeom>
              <a:rect b="b" l="l" r="r" t="t"/>
              <a:pathLst>
                <a:path extrusionOk="0" h="5638" w="5638">
                  <a:moveTo>
                    <a:pt x="2814" y="0"/>
                  </a:moveTo>
                  <a:cubicBezTo>
                    <a:pt x="1264" y="0"/>
                    <a:pt x="1" y="1264"/>
                    <a:pt x="1" y="2824"/>
                  </a:cubicBezTo>
                  <a:cubicBezTo>
                    <a:pt x="1" y="4374"/>
                    <a:pt x="1264" y="5637"/>
                    <a:pt x="2814" y="5637"/>
                  </a:cubicBezTo>
                  <a:cubicBezTo>
                    <a:pt x="4374" y="5637"/>
                    <a:pt x="5638" y="4374"/>
                    <a:pt x="5638" y="2824"/>
                  </a:cubicBezTo>
                  <a:cubicBezTo>
                    <a:pt x="5638" y="1264"/>
                    <a:pt x="4374" y="0"/>
                    <a:pt x="2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7" name="Google Shape;16977;p68"/>
            <p:cNvSpPr/>
            <p:nvPr/>
          </p:nvSpPr>
          <p:spPr>
            <a:xfrm>
              <a:off x="4864446" y="3530067"/>
              <a:ext cx="56564" cy="12342"/>
            </a:xfrm>
            <a:custGeom>
              <a:rect b="b" l="l" r="r" t="t"/>
              <a:pathLst>
                <a:path extrusionOk="0" h="470" w="2154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8" name="Google Shape;16978;p68"/>
            <p:cNvSpPr/>
            <p:nvPr/>
          </p:nvSpPr>
          <p:spPr>
            <a:xfrm>
              <a:off x="5203463" y="3530067"/>
              <a:ext cx="56590" cy="12342"/>
            </a:xfrm>
            <a:custGeom>
              <a:rect b="b" l="l" r="r" t="t"/>
              <a:pathLst>
                <a:path extrusionOk="0" h="470" w="2155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9" name="Google Shape;16979;p68"/>
            <p:cNvSpPr/>
            <p:nvPr/>
          </p:nvSpPr>
          <p:spPr>
            <a:xfrm>
              <a:off x="5056197" y="3340207"/>
              <a:ext cx="12342" cy="54437"/>
            </a:xfrm>
            <a:custGeom>
              <a:rect b="b" l="l" r="r" t="t"/>
              <a:pathLst>
                <a:path extrusionOk="0" h="2073" w="470">
                  <a:moveTo>
                    <a:pt x="232" y="0"/>
                  </a:moveTo>
                  <a:cubicBezTo>
                    <a:pt x="127" y="0"/>
                    <a:pt x="25" y="62"/>
                    <a:pt x="1" y="187"/>
                  </a:cubicBezTo>
                  <a:lnTo>
                    <a:pt x="1" y="1833"/>
                  </a:lnTo>
                  <a:cubicBezTo>
                    <a:pt x="1" y="1957"/>
                    <a:pt x="106" y="2072"/>
                    <a:pt x="240" y="2072"/>
                  </a:cubicBezTo>
                  <a:cubicBezTo>
                    <a:pt x="364" y="2063"/>
                    <a:pt x="460" y="1957"/>
                    <a:pt x="470" y="1833"/>
                  </a:cubicBezTo>
                  <a:lnTo>
                    <a:pt x="470" y="187"/>
                  </a:lnTo>
                  <a:cubicBezTo>
                    <a:pt x="441" y="62"/>
                    <a:pt x="336" y="0"/>
                    <a:pt x="23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0" name="Google Shape;16980;p68"/>
            <p:cNvSpPr/>
            <p:nvPr/>
          </p:nvSpPr>
          <p:spPr>
            <a:xfrm>
              <a:off x="4968488" y="3658557"/>
              <a:ext cx="28597" cy="33376"/>
            </a:xfrm>
            <a:custGeom>
              <a:rect b="b" l="l" r="r" t="t"/>
              <a:pathLst>
                <a:path extrusionOk="0" h="1271" w="1089">
                  <a:moveTo>
                    <a:pt x="707" y="1"/>
                  </a:moveTo>
                  <a:cubicBezTo>
                    <a:pt x="641" y="1"/>
                    <a:pt x="583" y="30"/>
                    <a:pt x="556" y="103"/>
                  </a:cubicBezTo>
                  <a:lnTo>
                    <a:pt x="87" y="917"/>
                  </a:lnTo>
                  <a:cubicBezTo>
                    <a:pt x="1" y="1070"/>
                    <a:pt x="106" y="1261"/>
                    <a:pt x="288" y="1271"/>
                  </a:cubicBezTo>
                  <a:cubicBezTo>
                    <a:pt x="374" y="1271"/>
                    <a:pt x="450" y="1223"/>
                    <a:pt x="489" y="1156"/>
                  </a:cubicBezTo>
                  <a:lnTo>
                    <a:pt x="958" y="342"/>
                  </a:lnTo>
                  <a:cubicBezTo>
                    <a:pt x="1088" y="191"/>
                    <a:pt x="874" y="1"/>
                    <a:pt x="707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1" name="Google Shape;16981;p68"/>
            <p:cNvSpPr/>
            <p:nvPr/>
          </p:nvSpPr>
          <p:spPr>
            <a:xfrm>
              <a:off x="5128832" y="3381068"/>
              <a:ext cx="28387" cy="33166"/>
            </a:xfrm>
            <a:custGeom>
              <a:rect b="b" l="l" r="r" t="t"/>
              <a:pathLst>
                <a:path extrusionOk="0" h="1263" w="1081">
                  <a:moveTo>
                    <a:pt x="704" y="1"/>
                  </a:moveTo>
                  <a:cubicBezTo>
                    <a:pt x="637" y="1"/>
                    <a:pt x="576" y="31"/>
                    <a:pt x="546" y="105"/>
                  </a:cubicBezTo>
                  <a:lnTo>
                    <a:pt x="77" y="918"/>
                  </a:lnTo>
                  <a:cubicBezTo>
                    <a:pt x="0" y="1071"/>
                    <a:pt x="106" y="1263"/>
                    <a:pt x="288" y="1263"/>
                  </a:cubicBezTo>
                  <a:cubicBezTo>
                    <a:pt x="364" y="1263"/>
                    <a:pt x="441" y="1224"/>
                    <a:pt x="489" y="1157"/>
                  </a:cubicBezTo>
                  <a:lnTo>
                    <a:pt x="958" y="344"/>
                  </a:lnTo>
                  <a:cubicBezTo>
                    <a:pt x="1080" y="187"/>
                    <a:pt x="872" y="1"/>
                    <a:pt x="7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2" name="Google Shape;16982;p68"/>
            <p:cNvSpPr/>
            <p:nvPr/>
          </p:nvSpPr>
          <p:spPr>
            <a:xfrm>
              <a:off x="4903915" y="3443646"/>
              <a:ext cx="38471" cy="24868"/>
            </a:xfrm>
            <a:custGeom>
              <a:rect b="b" l="l" r="r" t="t"/>
              <a:pathLst>
                <a:path extrusionOk="0" h="947" w="1465">
                  <a:moveTo>
                    <a:pt x="362" y="1"/>
                  </a:moveTo>
                  <a:cubicBezTo>
                    <a:pt x="175" y="1"/>
                    <a:pt x="1" y="360"/>
                    <a:pt x="220" y="449"/>
                  </a:cubicBezTo>
                  <a:lnTo>
                    <a:pt x="1034" y="918"/>
                  </a:lnTo>
                  <a:cubicBezTo>
                    <a:pt x="1072" y="937"/>
                    <a:pt x="1110" y="947"/>
                    <a:pt x="1158" y="947"/>
                  </a:cubicBezTo>
                  <a:cubicBezTo>
                    <a:pt x="1378" y="937"/>
                    <a:pt x="1464" y="631"/>
                    <a:pt x="1273" y="507"/>
                  </a:cubicBezTo>
                  <a:lnTo>
                    <a:pt x="459" y="38"/>
                  </a:lnTo>
                  <a:cubicBezTo>
                    <a:pt x="428" y="12"/>
                    <a:pt x="395" y="1"/>
                    <a:pt x="36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3" name="Google Shape;16983;p68"/>
            <p:cNvSpPr/>
            <p:nvPr/>
          </p:nvSpPr>
          <p:spPr>
            <a:xfrm>
              <a:off x="5181641" y="3603910"/>
              <a:ext cx="38445" cy="24947"/>
            </a:xfrm>
            <a:custGeom>
              <a:rect b="b" l="l" r="r" t="t"/>
              <a:pathLst>
                <a:path extrusionOk="0" h="950" w="1464">
                  <a:moveTo>
                    <a:pt x="355" y="0"/>
                  </a:moveTo>
                  <a:cubicBezTo>
                    <a:pt x="165" y="0"/>
                    <a:pt x="1" y="362"/>
                    <a:pt x="219" y="442"/>
                  </a:cubicBezTo>
                  <a:lnTo>
                    <a:pt x="1033" y="911"/>
                  </a:lnTo>
                  <a:cubicBezTo>
                    <a:pt x="1062" y="930"/>
                    <a:pt x="1109" y="950"/>
                    <a:pt x="1148" y="950"/>
                  </a:cubicBezTo>
                  <a:cubicBezTo>
                    <a:pt x="1377" y="930"/>
                    <a:pt x="1464" y="634"/>
                    <a:pt x="1272" y="509"/>
                  </a:cubicBezTo>
                  <a:lnTo>
                    <a:pt x="459" y="40"/>
                  </a:lnTo>
                  <a:cubicBezTo>
                    <a:pt x="425" y="12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4" name="Google Shape;16984;p68"/>
            <p:cNvSpPr/>
            <p:nvPr/>
          </p:nvSpPr>
          <p:spPr>
            <a:xfrm>
              <a:off x="5127676" y="3658321"/>
              <a:ext cx="28571" cy="33613"/>
            </a:xfrm>
            <a:custGeom>
              <a:rect b="b" l="l" r="r" t="t"/>
              <a:pathLst>
                <a:path extrusionOk="0" h="1280" w="1088">
                  <a:moveTo>
                    <a:pt x="382" y="0"/>
                  </a:moveTo>
                  <a:cubicBezTo>
                    <a:pt x="215" y="0"/>
                    <a:pt x="0" y="191"/>
                    <a:pt x="131" y="342"/>
                  </a:cubicBezTo>
                  <a:lnTo>
                    <a:pt x="600" y="1155"/>
                  </a:lnTo>
                  <a:cubicBezTo>
                    <a:pt x="638" y="1232"/>
                    <a:pt x="714" y="1280"/>
                    <a:pt x="801" y="1280"/>
                  </a:cubicBezTo>
                  <a:lnTo>
                    <a:pt x="801" y="1270"/>
                  </a:lnTo>
                  <a:cubicBezTo>
                    <a:pt x="973" y="1270"/>
                    <a:pt x="1088" y="1079"/>
                    <a:pt x="1002" y="916"/>
                  </a:cubicBezTo>
                  <a:lnTo>
                    <a:pt x="533" y="103"/>
                  </a:lnTo>
                  <a:cubicBezTo>
                    <a:pt x="506" y="30"/>
                    <a:pt x="447" y="0"/>
                    <a:pt x="38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5" name="Google Shape;16985;p68"/>
            <p:cNvSpPr/>
            <p:nvPr/>
          </p:nvSpPr>
          <p:spPr>
            <a:xfrm>
              <a:off x="4967333" y="3380858"/>
              <a:ext cx="28571" cy="33376"/>
            </a:xfrm>
            <a:custGeom>
              <a:rect b="b" l="l" r="r" t="t"/>
              <a:pathLst>
                <a:path extrusionOk="0" h="1271" w="1088">
                  <a:moveTo>
                    <a:pt x="382" y="1"/>
                  </a:moveTo>
                  <a:cubicBezTo>
                    <a:pt x="215" y="1"/>
                    <a:pt x="0" y="191"/>
                    <a:pt x="131" y="342"/>
                  </a:cubicBezTo>
                  <a:lnTo>
                    <a:pt x="600" y="1156"/>
                  </a:lnTo>
                  <a:cubicBezTo>
                    <a:pt x="638" y="1223"/>
                    <a:pt x="715" y="1271"/>
                    <a:pt x="801" y="1271"/>
                  </a:cubicBezTo>
                  <a:cubicBezTo>
                    <a:pt x="983" y="1261"/>
                    <a:pt x="1088" y="1070"/>
                    <a:pt x="1002" y="917"/>
                  </a:cubicBezTo>
                  <a:lnTo>
                    <a:pt x="533" y="103"/>
                  </a:lnTo>
                  <a:cubicBezTo>
                    <a:pt x="506" y="30"/>
                    <a:pt x="447" y="1"/>
                    <a:pt x="38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6" name="Google Shape;16986;p68"/>
            <p:cNvSpPr/>
            <p:nvPr/>
          </p:nvSpPr>
          <p:spPr>
            <a:xfrm>
              <a:off x="5182350" y="3443646"/>
              <a:ext cx="38471" cy="24868"/>
            </a:xfrm>
            <a:custGeom>
              <a:rect b="b" l="l" r="r" t="t"/>
              <a:pathLst>
                <a:path extrusionOk="0" h="947" w="1465">
                  <a:moveTo>
                    <a:pt x="1104" y="1"/>
                  </a:moveTo>
                  <a:cubicBezTo>
                    <a:pt x="1071" y="1"/>
                    <a:pt x="1037" y="12"/>
                    <a:pt x="1006" y="38"/>
                  </a:cubicBezTo>
                  <a:lnTo>
                    <a:pt x="192" y="507"/>
                  </a:lnTo>
                  <a:cubicBezTo>
                    <a:pt x="1" y="631"/>
                    <a:pt x="78" y="937"/>
                    <a:pt x="307" y="947"/>
                  </a:cubicBezTo>
                  <a:cubicBezTo>
                    <a:pt x="355" y="947"/>
                    <a:pt x="393" y="937"/>
                    <a:pt x="432" y="918"/>
                  </a:cubicBezTo>
                  <a:lnTo>
                    <a:pt x="1245" y="449"/>
                  </a:lnTo>
                  <a:cubicBezTo>
                    <a:pt x="1465" y="360"/>
                    <a:pt x="1290" y="1"/>
                    <a:pt x="11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7" name="Google Shape;16987;p68"/>
            <p:cNvSpPr/>
            <p:nvPr/>
          </p:nvSpPr>
          <p:spPr>
            <a:xfrm>
              <a:off x="4904650" y="3603910"/>
              <a:ext cx="38445" cy="24947"/>
            </a:xfrm>
            <a:custGeom>
              <a:rect b="b" l="l" r="r" t="t"/>
              <a:pathLst>
                <a:path extrusionOk="0" h="950" w="1464">
                  <a:moveTo>
                    <a:pt x="1107" y="0"/>
                  </a:moveTo>
                  <a:cubicBezTo>
                    <a:pt x="1073" y="0"/>
                    <a:pt x="1038" y="12"/>
                    <a:pt x="1006" y="40"/>
                  </a:cubicBezTo>
                  <a:lnTo>
                    <a:pt x="192" y="509"/>
                  </a:lnTo>
                  <a:cubicBezTo>
                    <a:pt x="1" y="634"/>
                    <a:pt x="87" y="930"/>
                    <a:pt x="317" y="950"/>
                  </a:cubicBezTo>
                  <a:cubicBezTo>
                    <a:pt x="355" y="950"/>
                    <a:pt x="393" y="930"/>
                    <a:pt x="431" y="911"/>
                  </a:cubicBezTo>
                  <a:lnTo>
                    <a:pt x="1245" y="442"/>
                  </a:lnTo>
                  <a:cubicBezTo>
                    <a:pt x="1463" y="362"/>
                    <a:pt x="1292" y="0"/>
                    <a:pt x="1107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8" name="Google Shape;16988;p68"/>
            <p:cNvSpPr/>
            <p:nvPr/>
          </p:nvSpPr>
          <p:spPr>
            <a:xfrm>
              <a:off x="5075839" y="3433037"/>
              <a:ext cx="87209" cy="73948"/>
            </a:xfrm>
            <a:custGeom>
              <a:rect b="b" l="l" r="r" t="t"/>
              <a:pathLst>
                <a:path extrusionOk="0" h="2816" w="3321">
                  <a:moveTo>
                    <a:pt x="414" y="0"/>
                  </a:moveTo>
                  <a:cubicBezTo>
                    <a:pt x="103" y="0"/>
                    <a:pt x="0" y="487"/>
                    <a:pt x="353" y="576"/>
                  </a:cubicBezTo>
                  <a:cubicBezTo>
                    <a:pt x="1416" y="853"/>
                    <a:pt x="2286" y="1619"/>
                    <a:pt x="2698" y="2633"/>
                  </a:cubicBezTo>
                  <a:cubicBezTo>
                    <a:pt x="2746" y="2748"/>
                    <a:pt x="2851" y="2815"/>
                    <a:pt x="2966" y="2815"/>
                  </a:cubicBezTo>
                  <a:cubicBezTo>
                    <a:pt x="3177" y="2815"/>
                    <a:pt x="3320" y="2605"/>
                    <a:pt x="3243" y="2413"/>
                  </a:cubicBezTo>
                  <a:cubicBezTo>
                    <a:pt x="2755" y="1226"/>
                    <a:pt x="1741" y="336"/>
                    <a:pt x="497" y="11"/>
                  </a:cubicBezTo>
                  <a:cubicBezTo>
                    <a:pt x="468" y="4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9" name="Google Shape;16989;p68"/>
            <p:cNvSpPr/>
            <p:nvPr/>
          </p:nvSpPr>
          <p:spPr>
            <a:xfrm>
              <a:off x="5025288" y="3585607"/>
              <a:ext cx="74158" cy="111106"/>
            </a:xfrm>
            <a:custGeom>
              <a:rect b="b" l="l" r="r" t="t"/>
              <a:pathLst>
                <a:path extrusionOk="0" h="4231" w="2824">
                  <a:moveTo>
                    <a:pt x="938" y="1"/>
                  </a:moveTo>
                  <a:lnTo>
                    <a:pt x="938" y="450"/>
                  </a:lnTo>
                  <a:cubicBezTo>
                    <a:pt x="938" y="536"/>
                    <a:pt x="891" y="613"/>
                    <a:pt x="814" y="661"/>
                  </a:cubicBezTo>
                  <a:lnTo>
                    <a:pt x="259" y="948"/>
                  </a:lnTo>
                  <a:cubicBezTo>
                    <a:pt x="96" y="1034"/>
                    <a:pt x="1" y="1197"/>
                    <a:pt x="1" y="1369"/>
                  </a:cubicBezTo>
                  <a:lnTo>
                    <a:pt x="1" y="2738"/>
                  </a:lnTo>
                  <a:cubicBezTo>
                    <a:pt x="1" y="3245"/>
                    <a:pt x="154" y="3752"/>
                    <a:pt x="441" y="4173"/>
                  </a:cubicBezTo>
                  <a:lnTo>
                    <a:pt x="479" y="4231"/>
                  </a:lnTo>
                  <a:lnTo>
                    <a:pt x="2355" y="4231"/>
                  </a:lnTo>
                  <a:lnTo>
                    <a:pt x="2393" y="4173"/>
                  </a:lnTo>
                  <a:cubicBezTo>
                    <a:pt x="2671" y="3752"/>
                    <a:pt x="2824" y="3245"/>
                    <a:pt x="2824" y="2738"/>
                  </a:cubicBezTo>
                  <a:lnTo>
                    <a:pt x="2824" y="1369"/>
                  </a:lnTo>
                  <a:cubicBezTo>
                    <a:pt x="2824" y="1187"/>
                    <a:pt x="2728" y="1034"/>
                    <a:pt x="2565" y="948"/>
                  </a:cubicBezTo>
                  <a:lnTo>
                    <a:pt x="2010" y="661"/>
                  </a:lnTo>
                  <a:cubicBezTo>
                    <a:pt x="1934" y="613"/>
                    <a:pt x="1886" y="536"/>
                    <a:pt x="1886" y="45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0" name="Google Shape;16990;p68"/>
            <p:cNvSpPr/>
            <p:nvPr/>
          </p:nvSpPr>
          <p:spPr>
            <a:xfrm>
              <a:off x="5025288" y="3606458"/>
              <a:ext cx="74158" cy="90256"/>
            </a:xfrm>
            <a:custGeom>
              <a:rect b="b" l="l" r="r" t="t"/>
              <a:pathLst>
                <a:path extrusionOk="0" h="3437" w="2824">
                  <a:moveTo>
                    <a:pt x="556" y="1"/>
                  </a:moveTo>
                  <a:lnTo>
                    <a:pt x="249" y="154"/>
                  </a:lnTo>
                  <a:cubicBezTo>
                    <a:pt x="96" y="240"/>
                    <a:pt x="1" y="403"/>
                    <a:pt x="1" y="575"/>
                  </a:cubicBezTo>
                  <a:lnTo>
                    <a:pt x="1" y="1944"/>
                  </a:lnTo>
                  <a:cubicBezTo>
                    <a:pt x="1" y="2451"/>
                    <a:pt x="154" y="2958"/>
                    <a:pt x="441" y="3379"/>
                  </a:cubicBezTo>
                  <a:lnTo>
                    <a:pt x="469" y="3437"/>
                  </a:lnTo>
                  <a:lnTo>
                    <a:pt x="2355" y="3437"/>
                  </a:lnTo>
                  <a:lnTo>
                    <a:pt x="2384" y="3379"/>
                  </a:lnTo>
                  <a:cubicBezTo>
                    <a:pt x="2671" y="2958"/>
                    <a:pt x="2824" y="2451"/>
                    <a:pt x="2824" y="1944"/>
                  </a:cubicBezTo>
                  <a:lnTo>
                    <a:pt x="2824" y="575"/>
                  </a:lnTo>
                  <a:cubicBezTo>
                    <a:pt x="2824" y="403"/>
                    <a:pt x="2718" y="240"/>
                    <a:pt x="2565" y="154"/>
                  </a:cubicBezTo>
                  <a:lnTo>
                    <a:pt x="2269" y="1"/>
                  </a:lnTo>
                  <a:cubicBezTo>
                    <a:pt x="2039" y="254"/>
                    <a:pt x="1726" y="381"/>
                    <a:pt x="1412" y="381"/>
                  </a:cubicBezTo>
                  <a:cubicBezTo>
                    <a:pt x="1099" y="381"/>
                    <a:pt x="785" y="254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1" name="Google Shape;16991;p68"/>
            <p:cNvSpPr/>
            <p:nvPr/>
          </p:nvSpPr>
          <p:spPr>
            <a:xfrm>
              <a:off x="5048660" y="3585607"/>
              <a:ext cx="27678" cy="18382"/>
            </a:xfrm>
            <a:custGeom>
              <a:rect b="b" l="l" r="r" t="t"/>
              <a:pathLst>
                <a:path extrusionOk="0" h="700" w="1054">
                  <a:moveTo>
                    <a:pt x="58" y="1"/>
                  </a:moveTo>
                  <a:lnTo>
                    <a:pt x="58" y="450"/>
                  </a:lnTo>
                  <a:cubicBezTo>
                    <a:pt x="48" y="508"/>
                    <a:pt x="29" y="556"/>
                    <a:pt x="1" y="603"/>
                  </a:cubicBezTo>
                  <a:cubicBezTo>
                    <a:pt x="163" y="670"/>
                    <a:pt x="345" y="699"/>
                    <a:pt x="527" y="699"/>
                  </a:cubicBezTo>
                  <a:cubicBezTo>
                    <a:pt x="699" y="699"/>
                    <a:pt x="881" y="670"/>
                    <a:pt x="1053" y="603"/>
                  </a:cubicBezTo>
                  <a:cubicBezTo>
                    <a:pt x="1015" y="556"/>
                    <a:pt x="996" y="508"/>
                    <a:pt x="996" y="45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2" name="Google Shape;16992;p68"/>
            <p:cNvSpPr/>
            <p:nvPr/>
          </p:nvSpPr>
          <p:spPr>
            <a:xfrm>
              <a:off x="5037604" y="3536343"/>
              <a:ext cx="49526" cy="55330"/>
            </a:xfrm>
            <a:custGeom>
              <a:rect b="b" l="l" r="r" t="t"/>
              <a:pathLst>
                <a:path extrusionOk="0" h="2107" w="1886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85"/>
                    <a:pt x="422" y="2106"/>
                    <a:pt x="948" y="2106"/>
                  </a:cubicBezTo>
                  <a:cubicBezTo>
                    <a:pt x="954" y="2106"/>
                    <a:pt x="959" y="2106"/>
                    <a:pt x="965" y="2106"/>
                  </a:cubicBezTo>
                  <a:cubicBezTo>
                    <a:pt x="1474" y="2106"/>
                    <a:pt x="1886" y="1679"/>
                    <a:pt x="1886" y="1168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3" name="Google Shape;16993;p68"/>
            <p:cNvSpPr/>
            <p:nvPr/>
          </p:nvSpPr>
          <p:spPr>
            <a:xfrm>
              <a:off x="5037604" y="3536343"/>
              <a:ext cx="33954" cy="55382"/>
            </a:xfrm>
            <a:custGeom>
              <a:rect b="b" l="l" r="r" t="t"/>
              <a:pathLst>
                <a:path extrusionOk="0" h="2109" w="1293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711"/>
                    <a:pt x="439" y="2109"/>
                    <a:pt x="937" y="2109"/>
                  </a:cubicBezTo>
                  <a:cubicBezTo>
                    <a:pt x="1054" y="2109"/>
                    <a:pt x="1174" y="2087"/>
                    <a:pt x="1292" y="2039"/>
                  </a:cubicBezTo>
                  <a:cubicBezTo>
                    <a:pt x="938" y="1896"/>
                    <a:pt x="699" y="1551"/>
                    <a:pt x="709" y="1168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4" name="Google Shape;16994;p68"/>
            <p:cNvSpPr/>
            <p:nvPr/>
          </p:nvSpPr>
          <p:spPr>
            <a:xfrm>
              <a:off x="5037604" y="3696451"/>
              <a:ext cx="49526" cy="31171"/>
            </a:xfrm>
            <a:custGeom>
              <a:rect b="b" l="l" r="r" t="t"/>
              <a:pathLst>
                <a:path extrusionOk="0" h="1187" w="1886">
                  <a:moveTo>
                    <a:pt x="0" y="0"/>
                  </a:moveTo>
                  <a:lnTo>
                    <a:pt x="0" y="947"/>
                  </a:lnTo>
                  <a:cubicBezTo>
                    <a:pt x="0" y="1072"/>
                    <a:pt x="106" y="1187"/>
                    <a:pt x="240" y="1187"/>
                  </a:cubicBezTo>
                  <a:lnTo>
                    <a:pt x="1647" y="1187"/>
                  </a:lnTo>
                  <a:cubicBezTo>
                    <a:pt x="1781" y="1187"/>
                    <a:pt x="1886" y="1072"/>
                    <a:pt x="1886" y="947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5" name="Google Shape;16995;p68"/>
            <p:cNvSpPr/>
            <p:nvPr/>
          </p:nvSpPr>
          <p:spPr>
            <a:xfrm>
              <a:off x="5025288" y="3615255"/>
              <a:ext cx="12342" cy="81222"/>
            </a:xfrm>
            <a:custGeom>
              <a:rect b="b" l="l" r="r" t="t"/>
              <a:pathLst>
                <a:path extrusionOk="0" h="3093" w="470">
                  <a:moveTo>
                    <a:pt x="77" y="1"/>
                  </a:moveTo>
                  <a:cubicBezTo>
                    <a:pt x="29" y="68"/>
                    <a:pt x="1" y="154"/>
                    <a:pt x="1" y="250"/>
                  </a:cubicBezTo>
                  <a:lnTo>
                    <a:pt x="1" y="1609"/>
                  </a:lnTo>
                  <a:cubicBezTo>
                    <a:pt x="1" y="2125"/>
                    <a:pt x="154" y="2623"/>
                    <a:pt x="441" y="3044"/>
                  </a:cubicBezTo>
                  <a:lnTo>
                    <a:pt x="469" y="3092"/>
                  </a:lnTo>
                  <a:lnTo>
                    <a:pt x="469" y="527"/>
                  </a:lnTo>
                  <a:cubicBezTo>
                    <a:pt x="469" y="384"/>
                    <a:pt x="402" y="240"/>
                    <a:pt x="288" y="154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6" name="Google Shape;16996;p68"/>
            <p:cNvSpPr/>
            <p:nvPr/>
          </p:nvSpPr>
          <p:spPr>
            <a:xfrm>
              <a:off x="5086868" y="3615255"/>
              <a:ext cx="12579" cy="81222"/>
            </a:xfrm>
            <a:custGeom>
              <a:rect b="b" l="l" r="r" t="t"/>
              <a:pathLst>
                <a:path extrusionOk="0" h="3093" w="479">
                  <a:moveTo>
                    <a:pt x="402" y="1"/>
                  </a:moveTo>
                  <a:lnTo>
                    <a:pt x="192" y="154"/>
                  </a:lnTo>
                  <a:cubicBezTo>
                    <a:pt x="77" y="240"/>
                    <a:pt x="0" y="384"/>
                    <a:pt x="10" y="527"/>
                  </a:cubicBezTo>
                  <a:lnTo>
                    <a:pt x="10" y="3092"/>
                  </a:lnTo>
                  <a:lnTo>
                    <a:pt x="39" y="3044"/>
                  </a:lnTo>
                  <a:cubicBezTo>
                    <a:pt x="326" y="2623"/>
                    <a:pt x="479" y="2125"/>
                    <a:pt x="479" y="1609"/>
                  </a:cubicBezTo>
                  <a:lnTo>
                    <a:pt x="479" y="250"/>
                  </a:lnTo>
                  <a:cubicBezTo>
                    <a:pt x="479" y="154"/>
                    <a:pt x="450" y="68"/>
                    <a:pt x="4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7" name="Google Shape;16997;p68"/>
            <p:cNvSpPr/>
            <p:nvPr/>
          </p:nvSpPr>
          <p:spPr>
            <a:xfrm>
              <a:off x="5059216" y="3708740"/>
              <a:ext cx="6302" cy="18645"/>
            </a:xfrm>
            <a:custGeom>
              <a:rect b="b" l="l" r="r" t="t"/>
              <a:pathLst>
                <a:path extrusionOk="0" h="710" w="240">
                  <a:moveTo>
                    <a:pt x="125" y="1"/>
                  </a:moveTo>
                  <a:cubicBezTo>
                    <a:pt x="58" y="1"/>
                    <a:pt x="1" y="58"/>
                    <a:pt x="1" y="125"/>
                  </a:cubicBezTo>
                  <a:lnTo>
                    <a:pt x="1" y="709"/>
                  </a:lnTo>
                  <a:lnTo>
                    <a:pt x="240" y="709"/>
                  </a:lnTo>
                  <a:lnTo>
                    <a:pt x="240" y="116"/>
                  </a:lnTo>
                  <a:cubicBezTo>
                    <a:pt x="240" y="58"/>
                    <a:pt x="18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8" name="Google Shape;16998;p68"/>
            <p:cNvSpPr/>
            <p:nvPr/>
          </p:nvSpPr>
          <p:spPr>
            <a:xfrm>
              <a:off x="5037604" y="3536343"/>
              <a:ext cx="49526" cy="24658"/>
            </a:xfrm>
            <a:custGeom>
              <a:rect b="b" l="l" r="r" t="t"/>
              <a:pathLst>
                <a:path extrusionOk="0" h="939" w="1886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0" y="699"/>
                    <a:pt x="709" y="939"/>
                    <a:pt x="1886" y="939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9" name="Google Shape;16999;p68"/>
            <p:cNvSpPr/>
            <p:nvPr/>
          </p:nvSpPr>
          <p:spPr>
            <a:xfrm>
              <a:off x="5037604" y="3536343"/>
              <a:ext cx="33954" cy="22400"/>
            </a:xfrm>
            <a:custGeom>
              <a:rect b="b" l="l" r="r" t="t"/>
              <a:pathLst>
                <a:path extrusionOk="0" h="853" w="1293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9" y="824"/>
                    <a:pt x="709" y="853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00" name="Google Shape;17000;p68"/>
          <p:cNvGrpSpPr/>
          <p:nvPr/>
        </p:nvGrpSpPr>
        <p:grpSpPr>
          <a:xfrm>
            <a:off x="3130367" y="4324485"/>
            <a:ext cx="297342" cy="258871"/>
            <a:chOff x="3130367" y="4324485"/>
            <a:chExt cx="297342" cy="258871"/>
          </a:xfrm>
        </p:grpSpPr>
        <p:sp>
          <p:nvSpPr>
            <p:cNvPr id="17001" name="Google Shape;17001;p68"/>
            <p:cNvSpPr/>
            <p:nvPr/>
          </p:nvSpPr>
          <p:spPr>
            <a:xfrm>
              <a:off x="3130367" y="4391579"/>
              <a:ext cx="297342" cy="191777"/>
            </a:xfrm>
            <a:custGeom>
              <a:rect b="b" l="l" r="r" t="t"/>
              <a:pathLst>
                <a:path extrusionOk="0" h="7303" w="11323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6939"/>
                  </a:lnTo>
                  <a:cubicBezTo>
                    <a:pt x="0" y="7140"/>
                    <a:pt x="163" y="7302"/>
                    <a:pt x="364" y="7302"/>
                  </a:cubicBezTo>
                  <a:lnTo>
                    <a:pt x="10958" y="7302"/>
                  </a:lnTo>
                  <a:cubicBezTo>
                    <a:pt x="11159" y="7302"/>
                    <a:pt x="11322" y="7140"/>
                    <a:pt x="11322" y="6939"/>
                  </a:cubicBez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E8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2" name="Google Shape;17002;p68"/>
            <p:cNvSpPr/>
            <p:nvPr/>
          </p:nvSpPr>
          <p:spPr>
            <a:xfrm>
              <a:off x="3130367" y="4391579"/>
              <a:ext cx="297342" cy="14601"/>
            </a:xfrm>
            <a:custGeom>
              <a:rect b="b" l="l" r="r" t="t"/>
              <a:pathLst>
                <a:path extrusionOk="0" h="556" w="11323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555"/>
                  </a:lnTo>
                  <a:lnTo>
                    <a:pt x="11322" y="555"/>
                  </a:ln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3" name="Google Shape;17003;p68"/>
            <p:cNvSpPr/>
            <p:nvPr/>
          </p:nvSpPr>
          <p:spPr>
            <a:xfrm>
              <a:off x="3159279" y="4430024"/>
              <a:ext cx="95770" cy="124682"/>
            </a:xfrm>
            <a:custGeom>
              <a:rect b="b" l="l" r="r" t="t"/>
              <a:pathLst>
                <a:path extrusionOk="0" h="4748" w="3647">
                  <a:moveTo>
                    <a:pt x="182" y="1"/>
                  </a:moveTo>
                  <a:cubicBezTo>
                    <a:pt x="77" y="1"/>
                    <a:pt x="0" y="77"/>
                    <a:pt x="0" y="182"/>
                  </a:cubicBezTo>
                  <a:lnTo>
                    <a:pt x="0" y="4566"/>
                  </a:lnTo>
                  <a:cubicBezTo>
                    <a:pt x="0" y="4661"/>
                    <a:pt x="77" y="4747"/>
                    <a:pt x="182" y="4747"/>
                  </a:cubicBezTo>
                  <a:lnTo>
                    <a:pt x="3465" y="4747"/>
                  </a:lnTo>
                  <a:cubicBezTo>
                    <a:pt x="3570" y="4747"/>
                    <a:pt x="3646" y="4661"/>
                    <a:pt x="3646" y="4566"/>
                  </a:cubicBezTo>
                  <a:lnTo>
                    <a:pt x="3646" y="182"/>
                  </a:lnTo>
                  <a:cubicBezTo>
                    <a:pt x="3646" y="77"/>
                    <a:pt x="3570" y="1"/>
                    <a:pt x="3465" y="1"/>
                  </a:cubicBezTo>
                  <a:close/>
                </a:path>
              </a:pathLst>
            </a:custGeom>
            <a:solidFill>
              <a:srgbClr val="B4BE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4" name="Google Shape;17004;p68"/>
            <p:cNvSpPr/>
            <p:nvPr/>
          </p:nvSpPr>
          <p:spPr>
            <a:xfrm>
              <a:off x="3279156" y="4430024"/>
              <a:ext cx="119903" cy="23897"/>
            </a:xfrm>
            <a:custGeom>
              <a:rect b="b" l="l" r="r" t="t"/>
              <a:pathLst>
                <a:path extrusionOk="0" h="910" w="4566">
                  <a:moveTo>
                    <a:pt x="182" y="1"/>
                  </a:moveTo>
                  <a:cubicBezTo>
                    <a:pt x="86" y="1"/>
                    <a:pt x="0" y="77"/>
                    <a:pt x="0" y="182"/>
                  </a:cubicBezTo>
                  <a:lnTo>
                    <a:pt x="0" y="728"/>
                  </a:lnTo>
                  <a:cubicBezTo>
                    <a:pt x="0" y="833"/>
                    <a:pt x="86" y="910"/>
                    <a:pt x="182" y="910"/>
                  </a:cubicBezTo>
                  <a:lnTo>
                    <a:pt x="4383" y="910"/>
                  </a:lnTo>
                  <a:cubicBezTo>
                    <a:pt x="4489" y="910"/>
                    <a:pt x="4565" y="833"/>
                    <a:pt x="4565" y="728"/>
                  </a:cubicBezTo>
                  <a:lnTo>
                    <a:pt x="4565" y="182"/>
                  </a:lnTo>
                  <a:cubicBezTo>
                    <a:pt x="4565" y="77"/>
                    <a:pt x="4489" y="1"/>
                    <a:pt x="4383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5" name="Google Shape;17005;p68"/>
            <p:cNvSpPr/>
            <p:nvPr/>
          </p:nvSpPr>
          <p:spPr>
            <a:xfrm>
              <a:off x="3279156" y="4468232"/>
              <a:ext cx="90991" cy="19380"/>
            </a:xfrm>
            <a:custGeom>
              <a:rect b="b" l="l" r="r" t="t"/>
              <a:pathLst>
                <a:path extrusionOk="0" h="738" w="3465">
                  <a:moveTo>
                    <a:pt x="182" y="0"/>
                  </a:moveTo>
                  <a:cubicBezTo>
                    <a:pt x="77" y="0"/>
                    <a:pt x="0" y="86"/>
                    <a:pt x="0" y="182"/>
                  </a:cubicBezTo>
                  <a:lnTo>
                    <a:pt x="0" y="546"/>
                  </a:lnTo>
                  <a:cubicBezTo>
                    <a:pt x="0" y="651"/>
                    <a:pt x="77" y="737"/>
                    <a:pt x="182" y="737"/>
                  </a:cubicBezTo>
                  <a:lnTo>
                    <a:pt x="3283" y="737"/>
                  </a:lnTo>
                  <a:cubicBezTo>
                    <a:pt x="3388" y="737"/>
                    <a:pt x="3465" y="651"/>
                    <a:pt x="3465" y="546"/>
                  </a:cubicBezTo>
                  <a:lnTo>
                    <a:pt x="3465" y="182"/>
                  </a:lnTo>
                  <a:cubicBezTo>
                    <a:pt x="3465" y="86"/>
                    <a:pt x="3388" y="0"/>
                    <a:pt x="328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6" name="Google Shape;17006;p68"/>
            <p:cNvSpPr/>
            <p:nvPr/>
          </p:nvSpPr>
          <p:spPr>
            <a:xfrm>
              <a:off x="3277896" y="4501897"/>
              <a:ext cx="60687" cy="9585"/>
            </a:xfrm>
            <a:custGeom>
              <a:rect b="b" l="l" r="r" t="t"/>
              <a:pathLst>
                <a:path extrusionOk="0" h="365" w="2311">
                  <a:moveTo>
                    <a:pt x="2067" y="0"/>
                  </a:moveTo>
                  <a:cubicBezTo>
                    <a:pt x="2061" y="0"/>
                    <a:pt x="2055" y="0"/>
                    <a:pt x="2048" y="1"/>
                  </a:cubicBezTo>
                  <a:lnTo>
                    <a:pt x="230" y="1"/>
                  </a:lnTo>
                  <a:cubicBezTo>
                    <a:pt x="0" y="20"/>
                    <a:pt x="0" y="345"/>
                    <a:pt x="230" y="364"/>
                  </a:cubicBezTo>
                  <a:lnTo>
                    <a:pt x="2048" y="364"/>
                  </a:lnTo>
                  <a:cubicBezTo>
                    <a:pt x="2055" y="365"/>
                    <a:pt x="2061" y="365"/>
                    <a:pt x="2067" y="365"/>
                  </a:cubicBezTo>
                  <a:cubicBezTo>
                    <a:pt x="2310" y="365"/>
                    <a:pt x="2310" y="0"/>
                    <a:pt x="2067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7" name="Google Shape;17007;p68"/>
            <p:cNvSpPr/>
            <p:nvPr/>
          </p:nvSpPr>
          <p:spPr>
            <a:xfrm>
              <a:off x="3344150" y="4501897"/>
              <a:ext cx="32878" cy="9585"/>
            </a:xfrm>
            <a:custGeom>
              <a:rect b="b" l="l" r="r" t="t"/>
              <a:pathLst>
                <a:path extrusionOk="0" h="365" w="1252">
                  <a:moveTo>
                    <a:pt x="244" y="0"/>
                  </a:moveTo>
                  <a:cubicBezTo>
                    <a:pt x="0" y="0"/>
                    <a:pt x="0" y="365"/>
                    <a:pt x="244" y="365"/>
                  </a:cubicBezTo>
                  <a:cubicBezTo>
                    <a:pt x="250" y="365"/>
                    <a:pt x="256" y="365"/>
                    <a:pt x="262" y="364"/>
                  </a:cubicBezTo>
                  <a:lnTo>
                    <a:pt x="990" y="364"/>
                  </a:lnTo>
                  <a:cubicBezTo>
                    <a:pt x="996" y="365"/>
                    <a:pt x="1002" y="365"/>
                    <a:pt x="1008" y="365"/>
                  </a:cubicBezTo>
                  <a:cubicBezTo>
                    <a:pt x="1251" y="365"/>
                    <a:pt x="1251" y="0"/>
                    <a:pt x="1008" y="0"/>
                  </a:cubicBezTo>
                  <a:cubicBezTo>
                    <a:pt x="1002" y="0"/>
                    <a:pt x="996" y="0"/>
                    <a:pt x="990" y="1"/>
                  </a:cubicBezTo>
                  <a:lnTo>
                    <a:pt x="262" y="1"/>
                  </a:lnTo>
                  <a:cubicBezTo>
                    <a:pt x="256" y="0"/>
                    <a:pt x="250" y="0"/>
                    <a:pt x="244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8" name="Google Shape;17008;p68"/>
            <p:cNvSpPr/>
            <p:nvPr/>
          </p:nvSpPr>
          <p:spPr>
            <a:xfrm>
              <a:off x="3277896" y="4530810"/>
              <a:ext cx="21376" cy="9559"/>
            </a:xfrm>
            <a:custGeom>
              <a:rect b="b" l="l" r="r" t="t"/>
              <a:pathLst>
                <a:path extrusionOk="0" h="364" w="814">
                  <a:moveTo>
                    <a:pt x="230" y="0"/>
                  </a:moveTo>
                  <a:cubicBezTo>
                    <a:pt x="0" y="19"/>
                    <a:pt x="0" y="345"/>
                    <a:pt x="230" y="364"/>
                  </a:cubicBezTo>
                  <a:lnTo>
                    <a:pt x="594" y="364"/>
                  </a:lnTo>
                  <a:cubicBezTo>
                    <a:pt x="814" y="345"/>
                    <a:pt x="814" y="19"/>
                    <a:pt x="59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9" name="Google Shape;17009;p68"/>
            <p:cNvSpPr/>
            <p:nvPr/>
          </p:nvSpPr>
          <p:spPr>
            <a:xfrm>
              <a:off x="3306782" y="4530757"/>
              <a:ext cx="50892" cy="9637"/>
            </a:xfrm>
            <a:custGeom>
              <a:rect b="b" l="l" r="r" t="t"/>
              <a:pathLst>
                <a:path extrusionOk="0" h="367" w="1938">
                  <a:moveTo>
                    <a:pt x="1710" y="1"/>
                  </a:moveTo>
                  <a:cubicBezTo>
                    <a:pt x="1702" y="1"/>
                    <a:pt x="1694" y="1"/>
                    <a:pt x="1685" y="2"/>
                  </a:cubicBezTo>
                  <a:lnTo>
                    <a:pt x="221" y="2"/>
                  </a:lnTo>
                  <a:cubicBezTo>
                    <a:pt x="1" y="21"/>
                    <a:pt x="1" y="347"/>
                    <a:pt x="221" y="366"/>
                  </a:cubicBezTo>
                  <a:lnTo>
                    <a:pt x="1685" y="366"/>
                  </a:lnTo>
                  <a:cubicBezTo>
                    <a:pt x="1691" y="366"/>
                    <a:pt x="1697" y="367"/>
                    <a:pt x="1702" y="367"/>
                  </a:cubicBezTo>
                  <a:cubicBezTo>
                    <a:pt x="1935" y="367"/>
                    <a:pt x="1938" y="1"/>
                    <a:pt x="1710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0" name="Google Shape;17010;p68"/>
            <p:cNvSpPr/>
            <p:nvPr/>
          </p:nvSpPr>
          <p:spPr>
            <a:xfrm>
              <a:off x="3277055" y="4549874"/>
              <a:ext cx="23083" cy="9611"/>
            </a:xfrm>
            <a:custGeom>
              <a:rect b="b" l="l" r="r" t="t"/>
              <a:pathLst>
                <a:path extrusionOk="0" h="366" w="879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626" y="365"/>
                  </a:lnTo>
                  <a:cubicBezTo>
                    <a:pt x="632" y="366"/>
                    <a:pt x="637" y="366"/>
                    <a:pt x="643" y="366"/>
                  </a:cubicBezTo>
                  <a:cubicBezTo>
                    <a:pt x="878" y="366"/>
                    <a:pt x="878" y="1"/>
                    <a:pt x="643" y="1"/>
                  </a:cubicBezTo>
                  <a:cubicBezTo>
                    <a:pt x="637" y="1"/>
                    <a:pt x="632" y="1"/>
                    <a:pt x="6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1" name="Google Shape;17011;p68"/>
            <p:cNvSpPr/>
            <p:nvPr/>
          </p:nvSpPr>
          <p:spPr>
            <a:xfrm>
              <a:off x="3305705" y="4549874"/>
              <a:ext cx="51969" cy="9611"/>
            </a:xfrm>
            <a:custGeom>
              <a:rect b="b" l="l" r="r" t="t"/>
              <a:pathLst>
                <a:path extrusionOk="0" h="366" w="1979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1726" y="365"/>
                  </a:lnTo>
                  <a:cubicBezTo>
                    <a:pt x="1732" y="366"/>
                    <a:pt x="1738" y="366"/>
                    <a:pt x="1744" y="366"/>
                  </a:cubicBezTo>
                  <a:cubicBezTo>
                    <a:pt x="1979" y="366"/>
                    <a:pt x="1979" y="1"/>
                    <a:pt x="1744" y="1"/>
                  </a:cubicBezTo>
                  <a:cubicBezTo>
                    <a:pt x="1738" y="1"/>
                    <a:pt x="1732" y="1"/>
                    <a:pt x="17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2" name="Google Shape;17012;p68"/>
            <p:cNvSpPr/>
            <p:nvPr/>
          </p:nvSpPr>
          <p:spPr>
            <a:xfrm>
              <a:off x="3255259" y="4324485"/>
              <a:ext cx="47531" cy="86474"/>
            </a:xfrm>
            <a:custGeom>
              <a:rect b="b" l="l" r="r" t="t"/>
              <a:pathLst>
                <a:path extrusionOk="0" h="3293" w="1810">
                  <a:moveTo>
                    <a:pt x="202" y="0"/>
                  </a:moveTo>
                  <a:cubicBezTo>
                    <a:pt x="87" y="0"/>
                    <a:pt x="1" y="96"/>
                    <a:pt x="20" y="201"/>
                  </a:cubicBezTo>
                  <a:lnTo>
                    <a:pt x="336" y="3130"/>
                  </a:lnTo>
                  <a:cubicBezTo>
                    <a:pt x="345" y="3216"/>
                    <a:pt x="432" y="3292"/>
                    <a:pt x="518" y="3292"/>
                  </a:cubicBezTo>
                  <a:lnTo>
                    <a:pt x="1293" y="3292"/>
                  </a:lnTo>
                  <a:cubicBezTo>
                    <a:pt x="1379" y="3292"/>
                    <a:pt x="1465" y="3216"/>
                    <a:pt x="1475" y="3130"/>
                  </a:cubicBezTo>
                  <a:lnTo>
                    <a:pt x="1800" y="201"/>
                  </a:lnTo>
                  <a:cubicBezTo>
                    <a:pt x="1810" y="96"/>
                    <a:pt x="1724" y="0"/>
                    <a:pt x="1618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3" name="Google Shape;17013;p68"/>
            <p:cNvSpPr/>
            <p:nvPr/>
          </p:nvSpPr>
          <p:spPr>
            <a:xfrm>
              <a:off x="3178370" y="4492365"/>
              <a:ext cx="57562" cy="62341"/>
            </a:xfrm>
            <a:custGeom>
              <a:rect b="b" l="l" r="r" t="t"/>
              <a:pathLst>
                <a:path extrusionOk="0" h="2374" w="2192">
                  <a:moveTo>
                    <a:pt x="728" y="0"/>
                  </a:moveTo>
                  <a:lnTo>
                    <a:pt x="728" y="364"/>
                  </a:lnTo>
                  <a:cubicBezTo>
                    <a:pt x="728" y="440"/>
                    <a:pt x="689" y="498"/>
                    <a:pt x="632" y="536"/>
                  </a:cubicBezTo>
                  <a:lnTo>
                    <a:pt x="211" y="746"/>
                  </a:lnTo>
                  <a:cubicBezTo>
                    <a:pt x="87" y="804"/>
                    <a:pt x="0" y="928"/>
                    <a:pt x="0" y="1072"/>
                  </a:cubicBezTo>
                  <a:lnTo>
                    <a:pt x="0" y="2373"/>
                  </a:lnTo>
                  <a:lnTo>
                    <a:pt x="2192" y="2373"/>
                  </a:lnTo>
                  <a:lnTo>
                    <a:pt x="2192" y="1072"/>
                  </a:lnTo>
                  <a:cubicBezTo>
                    <a:pt x="2192" y="928"/>
                    <a:pt x="2115" y="804"/>
                    <a:pt x="1991" y="746"/>
                  </a:cubicBezTo>
                  <a:lnTo>
                    <a:pt x="1560" y="536"/>
                  </a:lnTo>
                  <a:cubicBezTo>
                    <a:pt x="1503" y="498"/>
                    <a:pt x="1465" y="440"/>
                    <a:pt x="1465" y="364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4" name="Google Shape;17014;p68"/>
            <p:cNvSpPr/>
            <p:nvPr/>
          </p:nvSpPr>
          <p:spPr>
            <a:xfrm>
              <a:off x="3196726" y="4492365"/>
              <a:ext cx="20877" cy="14390"/>
            </a:xfrm>
            <a:custGeom>
              <a:rect b="b" l="l" r="r" t="t"/>
              <a:pathLst>
                <a:path extrusionOk="0" h="548" w="795">
                  <a:moveTo>
                    <a:pt x="29" y="0"/>
                  </a:moveTo>
                  <a:lnTo>
                    <a:pt x="29" y="364"/>
                  </a:lnTo>
                  <a:cubicBezTo>
                    <a:pt x="29" y="402"/>
                    <a:pt x="19" y="440"/>
                    <a:pt x="0" y="469"/>
                  </a:cubicBezTo>
                  <a:cubicBezTo>
                    <a:pt x="124" y="522"/>
                    <a:pt x="258" y="548"/>
                    <a:pt x="394" y="548"/>
                  </a:cubicBezTo>
                  <a:cubicBezTo>
                    <a:pt x="529" y="548"/>
                    <a:pt x="665" y="522"/>
                    <a:pt x="794" y="469"/>
                  </a:cubicBezTo>
                  <a:cubicBezTo>
                    <a:pt x="775" y="440"/>
                    <a:pt x="766" y="402"/>
                    <a:pt x="766" y="364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5" name="Google Shape;17015;p68"/>
            <p:cNvSpPr/>
            <p:nvPr/>
          </p:nvSpPr>
          <p:spPr>
            <a:xfrm>
              <a:off x="3178370" y="4507438"/>
              <a:ext cx="57562" cy="47268"/>
            </a:xfrm>
            <a:custGeom>
              <a:rect b="b" l="l" r="r" t="t"/>
              <a:pathLst>
                <a:path extrusionOk="0" h="1800" w="2192">
                  <a:moveTo>
                    <a:pt x="536" y="0"/>
                  </a:moveTo>
                  <a:lnTo>
                    <a:pt x="211" y="172"/>
                  </a:lnTo>
                  <a:cubicBezTo>
                    <a:pt x="87" y="230"/>
                    <a:pt x="0" y="354"/>
                    <a:pt x="0" y="498"/>
                  </a:cubicBezTo>
                  <a:lnTo>
                    <a:pt x="0" y="1799"/>
                  </a:lnTo>
                  <a:lnTo>
                    <a:pt x="2192" y="1799"/>
                  </a:lnTo>
                  <a:lnTo>
                    <a:pt x="2192" y="498"/>
                  </a:lnTo>
                  <a:cubicBezTo>
                    <a:pt x="2192" y="354"/>
                    <a:pt x="2115" y="230"/>
                    <a:pt x="1991" y="172"/>
                  </a:cubicBezTo>
                  <a:lnTo>
                    <a:pt x="1656" y="0"/>
                  </a:lnTo>
                  <a:cubicBezTo>
                    <a:pt x="1513" y="182"/>
                    <a:pt x="1304" y="273"/>
                    <a:pt x="1096" y="273"/>
                  </a:cubicBezTo>
                  <a:cubicBezTo>
                    <a:pt x="888" y="273"/>
                    <a:pt x="680" y="182"/>
                    <a:pt x="53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6" name="Google Shape;17016;p68"/>
            <p:cNvSpPr/>
            <p:nvPr/>
          </p:nvSpPr>
          <p:spPr>
            <a:xfrm>
              <a:off x="3178370" y="4515973"/>
              <a:ext cx="14338" cy="38733"/>
            </a:xfrm>
            <a:custGeom>
              <a:rect b="b" l="l" r="r" t="t"/>
              <a:pathLst>
                <a:path extrusionOk="0" h="1475" w="546">
                  <a:moveTo>
                    <a:pt x="39" y="1"/>
                  </a:moveTo>
                  <a:cubicBezTo>
                    <a:pt x="10" y="48"/>
                    <a:pt x="0" y="106"/>
                    <a:pt x="0" y="173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565"/>
                  </a:lnTo>
                  <a:cubicBezTo>
                    <a:pt x="546" y="441"/>
                    <a:pt x="488" y="336"/>
                    <a:pt x="402" y="269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7" name="Google Shape;17017;p68"/>
            <p:cNvSpPr/>
            <p:nvPr/>
          </p:nvSpPr>
          <p:spPr>
            <a:xfrm>
              <a:off x="3221594" y="4515973"/>
              <a:ext cx="14338" cy="38733"/>
            </a:xfrm>
            <a:custGeom>
              <a:rect b="b" l="l" r="r" t="t"/>
              <a:pathLst>
                <a:path extrusionOk="0" h="1475" w="546">
                  <a:moveTo>
                    <a:pt x="498" y="1"/>
                  </a:moveTo>
                  <a:lnTo>
                    <a:pt x="144" y="269"/>
                  </a:lnTo>
                  <a:cubicBezTo>
                    <a:pt x="48" y="336"/>
                    <a:pt x="0" y="441"/>
                    <a:pt x="0" y="565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173"/>
                  </a:lnTo>
                  <a:cubicBezTo>
                    <a:pt x="546" y="106"/>
                    <a:pt x="527" y="48"/>
                    <a:pt x="49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8" name="Google Shape;17018;p68"/>
            <p:cNvSpPr/>
            <p:nvPr/>
          </p:nvSpPr>
          <p:spPr>
            <a:xfrm>
              <a:off x="3187929" y="4453894"/>
              <a:ext cx="38471" cy="43250"/>
            </a:xfrm>
            <a:custGeom>
              <a:rect b="b" l="l" r="r" t="t"/>
              <a:pathLst>
                <a:path extrusionOk="0" h="1647" w="1465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lnTo>
                    <a:pt x="0" y="920"/>
                  </a:lnTo>
                  <a:cubicBezTo>
                    <a:pt x="0" y="1321"/>
                    <a:pt x="325" y="1647"/>
                    <a:pt x="727" y="1647"/>
                  </a:cubicBezTo>
                  <a:cubicBezTo>
                    <a:pt x="1139" y="1647"/>
                    <a:pt x="1464" y="1321"/>
                    <a:pt x="1464" y="920"/>
                  </a:cubicBezTo>
                  <a:lnTo>
                    <a:pt x="1464" y="556"/>
                  </a:lnTo>
                  <a:cubicBezTo>
                    <a:pt x="1464" y="250"/>
                    <a:pt x="1225" y="1"/>
                    <a:pt x="919" y="1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9" name="Google Shape;17019;p68"/>
            <p:cNvSpPr/>
            <p:nvPr/>
          </p:nvSpPr>
          <p:spPr>
            <a:xfrm>
              <a:off x="3187929" y="4454157"/>
              <a:ext cx="26391" cy="43119"/>
            </a:xfrm>
            <a:custGeom>
              <a:rect b="b" l="l" r="r" t="t"/>
              <a:pathLst>
                <a:path extrusionOk="0" h="1642" w="1005">
                  <a:moveTo>
                    <a:pt x="555" y="0"/>
                  </a:moveTo>
                  <a:cubicBezTo>
                    <a:pt x="249" y="0"/>
                    <a:pt x="0" y="240"/>
                    <a:pt x="0" y="546"/>
                  </a:cubicBezTo>
                  <a:lnTo>
                    <a:pt x="0" y="910"/>
                  </a:lnTo>
                  <a:cubicBezTo>
                    <a:pt x="0" y="1329"/>
                    <a:pt x="347" y="1642"/>
                    <a:pt x="734" y="1642"/>
                  </a:cubicBezTo>
                  <a:cubicBezTo>
                    <a:pt x="824" y="1642"/>
                    <a:pt x="915" y="1625"/>
                    <a:pt x="1005" y="1589"/>
                  </a:cubicBezTo>
                  <a:cubicBezTo>
                    <a:pt x="727" y="1474"/>
                    <a:pt x="546" y="1206"/>
                    <a:pt x="546" y="910"/>
                  </a:cubicBezTo>
                  <a:lnTo>
                    <a:pt x="546" y="546"/>
                  </a:lnTo>
                  <a:cubicBezTo>
                    <a:pt x="546" y="278"/>
                    <a:pt x="747" y="48"/>
                    <a:pt x="1005" y="10"/>
                  </a:cubicBezTo>
                  <a:cubicBezTo>
                    <a:pt x="976" y="0"/>
                    <a:pt x="948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0" name="Google Shape;17020;p68"/>
            <p:cNvSpPr/>
            <p:nvPr/>
          </p:nvSpPr>
          <p:spPr>
            <a:xfrm>
              <a:off x="3187929" y="4453894"/>
              <a:ext cx="38471" cy="19406"/>
            </a:xfrm>
            <a:custGeom>
              <a:rect b="b" l="l" r="r" t="t"/>
              <a:pathLst>
                <a:path extrusionOk="0" h="739" w="1465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448" y="672"/>
                    <a:pt x="905" y="739"/>
                    <a:pt x="1370" y="739"/>
                  </a:cubicBezTo>
                  <a:cubicBezTo>
                    <a:pt x="1402" y="739"/>
                    <a:pt x="1433" y="738"/>
                    <a:pt x="1464" y="738"/>
                  </a:cubicBezTo>
                  <a:lnTo>
                    <a:pt x="1464" y="556"/>
                  </a:lnTo>
                  <a:cubicBezTo>
                    <a:pt x="1464" y="250"/>
                    <a:pt x="1215" y="1"/>
                    <a:pt x="91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1" name="Google Shape;17021;p68"/>
            <p:cNvSpPr/>
            <p:nvPr/>
          </p:nvSpPr>
          <p:spPr>
            <a:xfrm>
              <a:off x="3187929" y="4453894"/>
              <a:ext cx="26391" cy="17620"/>
            </a:xfrm>
            <a:custGeom>
              <a:rect b="b" l="l" r="r" t="t"/>
              <a:pathLst>
                <a:path extrusionOk="0" h="671" w="1005">
                  <a:moveTo>
                    <a:pt x="555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182" y="604"/>
                    <a:pt x="364" y="642"/>
                    <a:pt x="555" y="671"/>
                  </a:cubicBezTo>
                  <a:lnTo>
                    <a:pt x="546" y="556"/>
                  </a:lnTo>
                  <a:cubicBezTo>
                    <a:pt x="546" y="288"/>
                    <a:pt x="747" y="58"/>
                    <a:pt x="1005" y="10"/>
                  </a:cubicBezTo>
                  <a:cubicBezTo>
                    <a:pt x="976" y="10"/>
                    <a:pt x="948" y="1"/>
                    <a:pt x="919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2" name="Google Shape;17022;p68"/>
            <p:cNvSpPr/>
            <p:nvPr/>
          </p:nvSpPr>
          <p:spPr>
            <a:xfrm>
              <a:off x="3269335" y="4387036"/>
              <a:ext cx="19380" cy="9349"/>
            </a:xfrm>
            <a:custGeom>
              <a:rect b="b" l="l" r="r" t="t"/>
              <a:pathLst>
                <a:path extrusionOk="0" h="356" w="738">
                  <a:moveTo>
                    <a:pt x="176" y="0"/>
                  </a:moveTo>
                  <a:cubicBezTo>
                    <a:pt x="79" y="0"/>
                    <a:pt x="10" y="83"/>
                    <a:pt x="1" y="173"/>
                  </a:cubicBezTo>
                  <a:cubicBezTo>
                    <a:pt x="1" y="269"/>
                    <a:pt x="87" y="355"/>
                    <a:pt x="192" y="355"/>
                  </a:cubicBezTo>
                  <a:lnTo>
                    <a:pt x="556" y="355"/>
                  </a:lnTo>
                  <a:cubicBezTo>
                    <a:pt x="652" y="355"/>
                    <a:pt x="728" y="279"/>
                    <a:pt x="738" y="183"/>
                  </a:cubicBezTo>
                  <a:cubicBezTo>
                    <a:pt x="738" y="78"/>
                    <a:pt x="652" y="1"/>
                    <a:pt x="556" y="1"/>
                  </a:cubicBezTo>
                  <a:lnTo>
                    <a:pt x="192" y="1"/>
                  </a:lnTo>
                  <a:cubicBezTo>
                    <a:pt x="187" y="1"/>
                    <a:pt x="182" y="0"/>
                    <a:pt x="17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3" name="Google Shape;17023;p68"/>
            <p:cNvSpPr/>
            <p:nvPr/>
          </p:nvSpPr>
          <p:spPr>
            <a:xfrm>
              <a:off x="3255522" y="4324485"/>
              <a:ext cx="47032" cy="9559"/>
            </a:xfrm>
            <a:custGeom>
              <a:rect b="b" l="l" r="r" t="t"/>
              <a:pathLst>
                <a:path extrusionOk="0" h="364" w="1791">
                  <a:moveTo>
                    <a:pt x="192" y="0"/>
                  </a:moveTo>
                  <a:cubicBezTo>
                    <a:pt x="87" y="0"/>
                    <a:pt x="0" y="86"/>
                    <a:pt x="0" y="182"/>
                  </a:cubicBezTo>
                  <a:cubicBezTo>
                    <a:pt x="0" y="287"/>
                    <a:pt x="87" y="364"/>
                    <a:pt x="192" y="364"/>
                  </a:cubicBezTo>
                  <a:lnTo>
                    <a:pt x="1608" y="364"/>
                  </a:lnTo>
                  <a:cubicBezTo>
                    <a:pt x="1704" y="364"/>
                    <a:pt x="1790" y="287"/>
                    <a:pt x="1790" y="182"/>
                  </a:cubicBezTo>
                  <a:cubicBezTo>
                    <a:pt x="1790" y="86"/>
                    <a:pt x="1704" y="0"/>
                    <a:pt x="1608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4" name="Google Shape;17024;p68"/>
          <p:cNvGrpSpPr/>
          <p:nvPr/>
        </p:nvGrpSpPr>
        <p:grpSpPr>
          <a:xfrm>
            <a:off x="5302988" y="3389839"/>
            <a:ext cx="394609" cy="286523"/>
            <a:chOff x="5302988" y="3389839"/>
            <a:chExt cx="394609" cy="286523"/>
          </a:xfrm>
        </p:grpSpPr>
        <p:sp>
          <p:nvSpPr>
            <p:cNvPr id="17025" name="Google Shape;17025;p68"/>
            <p:cNvSpPr/>
            <p:nvPr/>
          </p:nvSpPr>
          <p:spPr>
            <a:xfrm>
              <a:off x="5589485" y="3491859"/>
              <a:ext cx="31696" cy="69904"/>
            </a:xfrm>
            <a:custGeom>
              <a:rect b="b" l="l" r="r" t="t"/>
              <a:pathLst>
                <a:path extrusionOk="0" h="2662" w="1207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891"/>
                  </a:lnTo>
                  <a:cubicBezTo>
                    <a:pt x="1" y="1101"/>
                    <a:pt x="30" y="1312"/>
                    <a:pt x="97" y="1503"/>
                  </a:cubicBezTo>
                  <a:lnTo>
                    <a:pt x="479" y="2661"/>
                  </a:lnTo>
                  <a:lnTo>
                    <a:pt x="1207" y="2661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6" name="Google Shape;17026;p68"/>
            <p:cNvSpPr/>
            <p:nvPr/>
          </p:nvSpPr>
          <p:spPr>
            <a:xfrm>
              <a:off x="5602063" y="3485583"/>
              <a:ext cx="76417" cy="76180"/>
            </a:xfrm>
            <a:custGeom>
              <a:rect b="b" l="l" r="r" t="t"/>
              <a:pathLst>
                <a:path extrusionOk="0" h="2901" w="291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986"/>
                    <a:pt x="220" y="1206"/>
                    <a:pt x="488" y="1206"/>
                  </a:cubicBezTo>
                  <a:lnTo>
                    <a:pt x="2422" y="2900"/>
                  </a:lnTo>
                  <a:lnTo>
                    <a:pt x="2833" y="1465"/>
                  </a:lnTo>
                  <a:cubicBezTo>
                    <a:pt x="2881" y="1293"/>
                    <a:pt x="2910" y="1120"/>
                    <a:pt x="2910" y="938"/>
                  </a:cubicBezTo>
                  <a:lnTo>
                    <a:pt x="2910" y="479"/>
                  </a:lnTo>
                  <a:cubicBezTo>
                    <a:pt x="2910" y="211"/>
                    <a:pt x="2690" y="1"/>
                    <a:pt x="2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7" name="Google Shape;17027;p68"/>
            <p:cNvSpPr/>
            <p:nvPr/>
          </p:nvSpPr>
          <p:spPr>
            <a:xfrm>
              <a:off x="5614878" y="3580828"/>
              <a:ext cx="38235" cy="28177"/>
            </a:xfrm>
            <a:custGeom>
              <a:rect b="b" l="l" r="r" t="t"/>
              <a:pathLst>
                <a:path extrusionOk="0" h="1073" w="1456">
                  <a:moveTo>
                    <a:pt x="0" y="1"/>
                  </a:moveTo>
                  <a:lnTo>
                    <a:pt x="0" y="1073"/>
                  </a:lnTo>
                  <a:lnTo>
                    <a:pt x="1455" y="1073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8" name="Google Shape;17028;p68"/>
            <p:cNvSpPr/>
            <p:nvPr/>
          </p:nvSpPr>
          <p:spPr>
            <a:xfrm>
              <a:off x="5614878" y="3580828"/>
              <a:ext cx="38235" cy="15625"/>
            </a:xfrm>
            <a:custGeom>
              <a:rect b="b" l="l" r="r" t="t"/>
              <a:pathLst>
                <a:path extrusionOk="0" h="595" w="1456">
                  <a:moveTo>
                    <a:pt x="0" y="1"/>
                  </a:moveTo>
                  <a:lnTo>
                    <a:pt x="0" y="451"/>
                  </a:lnTo>
                  <a:cubicBezTo>
                    <a:pt x="235" y="546"/>
                    <a:pt x="481" y="594"/>
                    <a:pt x="728" y="594"/>
                  </a:cubicBezTo>
                  <a:cubicBezTo>
                    <a:pt x="974" y="594"/>
                    <a:pt x="1221" y="546"/>
                    <a:pt x="1455" y="451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9" name="Google Shape;17029;p68"/>
            <p:cNvSpPr/>
            <p:nvPr/>
          </p:nvSpPr>
          <p:spPr>
            <a:xfrm>
              <a:off x="5570394" y="3596426"/>
              <a:ext cx="126941" cy="79935"/>
            </a:xfrm>
            <a:custGeom>
              <a:rect b="b" l="l" r="r" t="t"/>
              <a:pathLst>
                <a:path extrusionOk="0" h="3044" w="4834">
                  <a:moveTo>
                    <a:pt x="1694" y="0"/>
                  </a:moveTo>
                  <a:lnTo>
                    <a:pt x="527" y="335"/>
                  </a:lnTo>
                  <a:cubicBezTo>
                    <a:pt x="211" y="421"/>
                    <a:pt x="1" y="708"/>
                    <a:pt x="1" y="1034"/>
                  </a:cubicBezTo>
                  <a:lnTo>
                    <a:pt x="1" y="2804"/>
                  </a:lnTo>
                  <a:cubicBezTo>
                    <a:pt x="1" y="2938"/>
                    <a:pt x="106" y="3043"/>
                    <a:pt x="240" y="3043"/>
                  </a:cubicBezTo>
                  <a:lnTo>
                    <a:pt x="4594" y="3043"/>
                  </a:lnTo>
                  <a:cubicBezTo>
                    <a:pt x="4728" y="3043"/>
                    <a:pt x="4834" y="2938"/>
                    <a:pt x="4834" y="2804"/>
                  </a:cubicBezTo>
                  <a:lnTo>
                    <a:pt x="4834" y="1034"/>
                  </a:lnTo>
                  <a:cubicBezTo>
                    <a:pt x="4834" y="708"/>
                    <a:pt x="4623" y="421"/>
                    <a:pt x="4317" y="335"/>
                  </a:cubicBezTo>
                  <a:lnTo>
                    <a:pt x="3149" y="0"/>
                  </a:lnTo>
                  <a:lnTo>
                    <a:pt x="2422" y="47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0" name="Google Shape;17030;p68"/>
            <p:cNvSpPr/>
            <p:nvPr/>
          </p:nvSpPr>
          <p:spPr>
            <a:xfrm>
              <a:off x="5627693" y="3608979"/>
              <a:ext cx="12605" cy="67383"/>
            </a:xfrm>
            <a:custGeom>
              <a:rect b="b" l="l" r="r" t="t"/>
              <a:pathLst>
                <a:path extrusionOk="0" h="2566" w="480">
                  <a:moveTo>
                    <a:pt x="115" y="1"/>
                  </a:moveTo>
                  <a:lnTo>
                    <a:pt x="1" y="2565"/>
                  </a:lnTo>
                  <a:lnTo>
                    <a:pt x="479" y="2565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1" name="Google Shape;17031;p68"/>
            <p:cNvSpPr/>
            <p:nvPr/>
          </p:nvSpPr>
          <p:spPr>
            <a:xfrm>
              <a:off x="5595787" y="3517462"/>
              <a:ext cx="76417" cy="69930"/>
            </a:xfrm>
            <a:custGeom>
              <a:rect b="b" l="l" r="r" t="t"/>
              <a:pathLst>
                <a:path extrusionOk="0" h="2663" w="2910">
                  <a:moveTo>
                    <a:pt x="909" y="1"/>
                  </a:moveTo>
                  <a:cubicBezTo>
                    <a:pt x="785" y="1"/>
                    <a:pt x="664" y="57"/>
                    <a:pt x="584" y="146"/>
                  </a:cubicBezTo>
                  <a:lnTo>
                    <a:pt x="144" y="576"/>
                  </a:lnTo>
                  <a:cubicBezTo>
                    <a:pt x="48" y="672"/>
                    <a:pt x="0" y="796"/>
                    <a:pt x="0" y="921"/>
                  </a:cubicBezTo>
                  <a:lnTo>
                    <a:pt x="0" y="1208"/>
                  </a:lnTo>
                  <a:cubicBezTo>
                    <a:pt x="0" y="2012"/>
                    <a:pt x="651" y="2663"/>
                    <a:pt x="1455" y="2663"/>
                  </a:cubicBezTo>
                  <a:cubicBezTo>
                    <a:pt x="2259" y="2663"/>
                    <a:pt x="2909" y="2012"/>
                    <a:pt x="2909" y="1208"/>
                  </a:cubicBezTo>
                  <a:lnTo>
                    <a:pt x="2909" y="902"/>
                  </a:lnTo>
                  <a:cubicBezTo>
                    <a:pt x="2909" y="768"/>
                    <a:pt x="2862" y="643"/>
                    <a:pt x="2766" y="557"/>
                  </a:cubicBezTo>
                  <a:cubicBezTo>
                    <a:pt x="2393" y="193"/>
                    <a:pt x="1704" y="21"/>
                    <a:pt x="938" y="2"/>
                  </a:cubicBezTo>
                  <a:cubicBezTo>
                    <a:pt x="928" y="1"/>
                    <a:pt x="919" y="1"/>
                    <a:pt x="90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2" name="Google Shape;17032;p68"/>
            <p:cNvSpPr/>
            <p:nvPr/>
          </p:nvSpPr>
          <p:spPr>
            <a:xfrm>
              <a:off x="5595787" y="3517515"/>
              <a:ext cx="76154" cy="68381"/>
            </a:xfrm>
            <a:custGeom>
              <a:rect b="b" l="l" r="r" t="t"/>
              <a:pathLst>
                <a:path extrusionOk="0" h="2604" w="2900">
                  <a:moveTo>
                    <a:pt x="928" y="0"/>
                  </a:moveTo>
                  <a:cubicBezTo>
                    <a:pt x="804" y="0"/>
                    <a:pt x="670" y="48"/>
                    <a:pt x="584" y="144"/>
                  </a:cubicBezTo>
                  <a:lnTo>
                    <a:pt x="144" y="584"/>
                  </a:lnTo>
                  <a:cubicBezTo>
                    <a:pt x="48" y="670"/>
                    <a:pt x="0" y="794"/>
                    <a:pt x="0" y="919"/>
                  </a:cubicBezTo>
                  <a:lnTo>
                    <a:pt x="0" y="1206"/>
                  </a:lnTo>
                  <a:cubicBezTo>
                    <a:pt x="0" y="1857"/>
                    <a:pt x="431" y="2421"/>
                    <a:pt x="1053" y="2603"/>
                  </a:cubicBezTo>
                  <a:cubicBezTo>
                    <a:pt x="842" y="2345"/>
                    <a:pt x="727" y="2019"/>
                    <a:pt x="727" y="1694"/>
                  </a:cubicBezTo>
                  <a:lnTo>
                    <a:pt x="727" y="986"/>
                  </a:lnTo>
                  <a:lnTo>
                    <a:pt x="727" y="976"/>
                  </a:lnTo>
                  <a:cubicBezTo>
                    <a:pt x="727" y="710"/>
                    <a:pt x="939" y="496"/>
                    <a:pt x="1210" y="496"/>
                  </a:cubicBezTo>
                  <a:cubicBezTo>
                    <a:pt x="1221" y="496"/>
                    <a:pt x="1233" y="497"/>
                    <a:pt x="1244" y="498"/>
                  </a:cubicBezTo>
                  <a:cubicBezTo>
                    <a:pt x="1732" y="526"/>
                    <a:pt x="2460" y="612"/>
                    <a:pt x="2900" y="823"/>
                  </a:cubicBezTo>
                  <a:cubicBezTo>
                    <a:pt x="2890" y="727"/>
                    <a:pt x="2842" y="632"/>
                    <a:pt x="2766" y="555"/>
                  </a:cubicBezTo>
                  <a:cubicBezTo>
                    <a:pt x="2393" y="191"/>
                    <a:pt x="1704" y="19"/>
                    <a:pt x="92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3" name="Google Shape;17033;p68"/>
            <p:cNvSpPr/>
            <p:nvPr/>
          </p:nvSpPr>
          <p:spPr>
            <a:xfrm>
              <a:off x="5672177" y="3612497"/>
              <a:ext cx="25420" cy="63864"/>
            </a:xfrm>
            <a:custGeom>
              <a:rect b="b" l="l" r="r" t="t"/>
              <a:pathLst>
                <a:path extrusionOk="0" h="2432" w="968">
                  <a:moveTo>
                    <a:pt x="833" y="1"/>
                  </a:moveTo>
                  <a:lnTo>
                    <a:pt x="211" y="623"/>
                  </a:lnTo>
                  <a:cubicBezTo>
                    <a:pt x="77" y="766"/>
                    <a:pt x="0" y="948"/>
                    <a:pt x="0" y="1139"/>
                  </a:cubicBezTo>
                  <a:lnTo>
                    <a:pt x="0" y="2431"/>
                  </a:lnTo>
                  <a:lnTo>
                    <a:pt x="728" y="2431"/>
                  </a:lnTo>
                  <a:cubicBezTo>
                    <a:pt x="862" y="2431"/>
                    <a:pt x="967" y="2326"/>
                    <a:pt x="967" y="2192"/>
                  </a:cubicBezTo>
                  <a:lnTo>
                    <a:pt x="967" y="422"/>
                  </a:lnTo>
                  <a:cubicBezTo>
                    <a:pt x="967" y="269"/>
                    <a:pt x="919" y="125"/>
                    <a:pt x="83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4" name="Google Shape;17034;p68"/>
            <p:cNvSpPr/>
            <p:nvPr/>
          </p:nvSpPr>
          <p:spPr>
            <a:xfrm>
              <a:off x="5627955" y="3609241"/>
              <a:ext cx="12579" cy="12579"/>
            </a:xfrm>
            <a:custGeom>
              <a:rect b="b" l="l" r="r" t="t"/>
              <a:pathLst>
                <a:path extrusionOk="0" h="479" w="479">
                  <a:moveTo>
                    <a:pt x="0" y="0"/>
                  </a:moveTo>
                  <a:lnTo>
                    <a:pt x="0" y="364"/>
                  </a:lnTo>
                  <a:cubicBezTo>
                    <a:pt x="0" y="421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1"/>
                    <a:pt x="479" y="36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5" name="Google Shape;17035;p68"/>
            <p:cNvSpPr/>
            <p:nvPr/>
          </p:nvSpPr>
          <p:spPr>
            <a:xfrm>
              <a:off x="5607840" y="3591279"/>
              <a:ext cx="26155" cy="26706"/>
            </a:xfrm>
            <a:custGeom>
              <a:rect b="b" l="l" r="r" t="t"/>
              <a:pathLst>
                <a:path extrusionOk="0" h="1017" w="996">
                  <a:moveTo>
                    <a:pt x="231" y="0"/>
                  </a:moveTo>
                  <a:cubicBezTo>
                    <a:pt x="200" y="0"/>
                    <a:pt x="170" y="15"/>
                    <a:pt x="154" y="43"/>
                  </a:cubicBezTo>
                  <a:lnTo>
                    <a:pt x="0" y="273"/>
                  </a:lnTo>
                  <a:lnTo>
                    <a:pt x="374" y="943"/>
                  </a:lnTo>
                  <a:cubicBezTo>
                    <a:pt x="398" y="991"/>
                    <a:pt x="449" y="1016"/>
                    <a:pt x="500" y="1016"/>
                  </a:cubicBezTo>
                  <a:cubicBezTo>
                    <a:pt x="530" y="1016"/>
                    <a:pt x="560" y="1008"/>
                    <a:pt x="584" y="990"/>
                  </a:cubicBezTo>
                  <a:lnTo>
                    <a:pt x="996" y="675"/>
                  </a:lnTo>
                  <a:lnTo>
                    <a:pt x="297" y="24"/>
                  </a:lnTo>
                  <a:cubicBezTo>
                    <a:pt x="277" y="8"/>
                    <a:pt x="254" y="0"/>
                    <a:pt x="2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6" name="Google Shape;17036;p68"/>
            <p:cNvSpPr/>
            <p:nvPr/>
          </p:nvSpPr>
          <p:spPr>
            <a:xfrm>
              <a:off x="5633969" y="3591279"/>
              <a:ext cx="26181" cy="26706"/>
            </a:xfrm>
            <a:custGeom>
              <a:rect b="b" l="l" r="r" t="t"/>
              <a:pathLst>
                <a:path extrusionOk="0" h="1017" w="997">
                  <a:moveTo>
                    <a:pt x="761" y="0"/>
                  </a:moveTo>
                  <a:cubicBezTo>
                    <a:pt x="738" y="0"/>
                    <a:pt x="715" y="8"/>
                    <a:pt x="699" y="24"/>
                  </a:cubicBezTo>
                  <a:lnTo>
                    <a:pt x="1" y="675"/>
                  </a:lnTo>
                  <a:lnTo>
                    <a:pt x="412" y="990"/>
                  </a:lnTo>
                  <a:cubicBezTo>
                    <a:pt x="437" y="1008"/>
                    <a:pt x="467" y="1016"/>
                    <a:pt x="496" y="1016"/>
                  </a:cubicBezTo>
                  <a:cubicBezTo>
                    <a:pt x="548" y="1016"/>
                    <a:pt x="599" y="991"/>
                    <a:pt x="623" y="943"/>
                  </a:cubicBezTo>
                  <a:lnTo>
                    <a:pt x="996" y="273"/>
                  </a:lnTo>
                  <a:lnTo>
                    <a:pt x="843" y="43"/>
                  </a:lnTo>
                  <a:cubicBezTo>
                    <a:pt x="826" y="15"/>
                    <a:pt x="793" y="0"/>
                    <a:pt x="76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7" name="Google Shape;17037;p68"/>
            <p:cNvSpPr/>
            <p:nvPr/>
          </p:nvSpPr>
          <p:spPr>
            <a:xfrm>
              <a:off x="5303750" y="3488104"/>
              <a:ext cx="114625" cy="114362"/>
            </a:xfrm>
            <a:custGeom>
              <a:rect b="b" l="l" r="r" t="t"/>
              <a:pathLst>
                <a:path extrusionOk="0" h="4355" w="4365">
                  <a:moveTo>
                    <a:pt x="2182" y="0"/>
                  </a:moveTo>
                  <a:cubicBezTo>
                    <a:pt x="1225" y="0"/>
                    <a:pt x="527" y="756"/>
                    <a:pt x="460" y="1694"/>
                  </a:cubicBezTo>
                  <a:cubicBezTo>
                    <a:pt x="402" y="2364"/>
                    <a:pt x="259" y="3034"/>
                    <a:pt x="48" y="3675"/>
                  </a:cubicBezTo>
                  <a:cubicBezTo>
                    <a:pt x="0" y="3800"/>
                    <a:pt x="58" y="3934"/>
                    <a:pt x="173" y="3982"/>
                  </a:cubicBezTo>
                  <a:cubicBezTo>
                    <a:pt x="575" y="4173"/>
                    <a:pt x="1005" y="4297"/>
                    <a:pt x="1446" y="4355"/>
                  </a:cubicBezTo>
                  <a:lnTo>
                    <a:pt x="2919" y="4355"/>
                  </a:lnTo>
                  <a:cubicBezTo>
                    <a:pt x="3360" y="4297"/>
                    <a:pt x="3781" y="4163"/>
                    <a:pt x="4183" y="3982"/>
                  </a:cubicBezTo>
                  <a:cubicBezTo>
                    <a:pt x="4307" y="3934"/>
                    <a:pt x="4364" y="3800"/>
                    <a:pt x="4317" y="3675"/>
                  </a:cubicBezTo>
                  <a:cubicBezTo>
                    <a:pt x="4097" y="3034"/>
                    <a:pt x="3963" y="2364"/>
                    <a:pt x="3905" y="1694"/>
                  </a:cubicBezTo>
                  <a:cubicBezTo>
                    <a:pt x="3838" y="756"/>
                    <a:pt x="3130" y="0"/>
                    <a:pt x="2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8" name="Google Shape;17038;p68"/>
            <p:cNvSpPr/>
            <p:nvPr/>
          </p:nvSpPr>
          <p:spPr>
            <a:xfrm>
              <a:off x="5334920" y="3488104"/>
              <a:ext cx="83192" cy="114362"/>
            </a:xfrm>
            <a:custGeom>
              <a:rect b="b" l="l" r="r" t="t"/>
              <a:pathLst>
                <a:path extrusionOk="0" h="4355" w="3168">
                  <a:moveTo>
                    <a:pt x="986" y="0"/>
                  </a:moveTo>
                  <a:cubicBezTo>
                    <a:pt x="259" y="0"/>
                    <a:pt x="0" y="996"/>
                    <a:pt x="632" y="1369"/>
                  </a:cubicBezTo>
                  <a:cubicBezTo>
                    <a:pt x="651" y="1378"/>
                    <a:pt x="670" y="1388"/>
                    <a:pt x="689" y="1398"/>
                  </a:cubicBezTo>
                  <a:lnTo>
                    <a:pt x="1244" y="4355"/>
                  </a:lnTo>
                  <a:lnTo>
                    <a:pt x="1732" y="4355"/>
                  </a:lnTo>
                  <a:cubicBezTo>
                    <a:pt x="2173" y="4297"/>
                    <a:pt x="2594" y="4163"/>
                    <a:pt x="2996" y="3982"/>
                  </a:cubicBezTo>
                  <a:cubicBezTo>
                    <a:pt x="3120" y="3934"/>
                    <a:pt x="3168" y="3800"/>
                    <a:pt x="3120" y="3675"/>
                  </a:cubicBezTo>
                  <a:cubicBezTo>
                    <a:pt x="2910" y="3034"/>
                    <a:pt x="2776" y="2364"/>
                    <a:pt x="2718" y="1694"/>
                  </a:cubicBezTo>
                  <a:cubicBezTo>
                    <a:pt x="2651" y="756"/>
                    <a:pt x="1943" y="0"/>
                    <a:pt x="9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9" name="Google Shape;17039;p68"/>
            <p:cNvSpPr/>
            <p:nvPr/>
          </p:nvSpPr>
          <p:spPr>
            <a:xfrm>
              <a:off x="5302988" y="3574552"/>
              <a:ext cx="114625" cy="101810"/>
            </a:xfrm>
            <a:custGeom>
              <a:rect b="b" l="l" r="r" t="t"/>
              <a:pathLst>
                <a:path extrusionOk="0" h="3877" w="4365">
                  <a:moveTo>
                    <a:pt x="1455" y="0"/>
                  </a:moveTo>
                  <a:lnTo>
                    <a:pt x="1455" y="728"/>
                  </a:lnTo>
                  <a:cubicBezTo>
                    <a:pt x="1455" y="910"/>
                    <a:pt x="1350" y="1082"/>
                    <a:pt x="1187" y="1158"/>
                  </a:cubicBezTo>
                  <a:lnTo>
                    <a:pt x="403" y="1551"/>
                  </a:lnTo>
                  <a:cubicBezTo>
                    <a:pt x="163" y="1675"/>
                    <a:pt x="1" y="1924"/>
                    <a:pt x="1" y="2202"/>
                  </a:cubicBezTo>
                  <a:lnTo>
                    <a:pt x="1" y="3637"/>
                  </a:lnTo>
                  <a:cubicBezTo>
                    <a:pt x="1" y="3771"/>
                    <a:pt x="116" y="3876"/>
                    <a:pt x="240" y="3876"/>
                  </a:cubicBezTo>
                  <a:lnTo>
                    <a:pt x="4126" y="3876"/>
                  </a:lnTo>
                  <a:cubicBezTo>
                    <a:pt x="4250" y="3876"/>
                    <a:pt x="4365" y="3771"/>
                    <a:pt x="4365" y="3637"/>
                  </a:cubicBezTo>
                  <a:lnTo>
                    <a:pt x="4365" y="2202"/>
                  </a:lnTo>
                  <a:cubicBezTo>
                    <a:pt x="4365" y="1924"/>
                    <a:pt x="4212" y="1675"/>
                    <a:pt x="3963" y="1551"/>
                  </a:cubicBezTo>
                  <a:lnTo>
                    <a:pt x="3178" y="1158"/>
                  </a:lnTo>
                  <a:cubicBezTo>
                    <a:pt x="3015" y="1082"/>
                    <a:pt x="2910" y="910"/>
                    <a:pt x="2910" y="728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0" name="Google Shape;17040;p68"/>
            <p:cNvSpPr/>
            <p:nvPr/>
          </p:nvSpPr>
          <p:spPr>
            <a:xfrm>
              <a:off x="5340934" y="3574552"/>
              <a:ext cx="38996" cy="25420"/>
            </a:xfrm>
            <a:custGeom>
              <a:rect b="b" l="l" r="r" t="t"/>
              <a:pathLst>
                <a:path extrusionOk="0" h="968" w="1485">
                  <a:moveTo>
                    <a:pt x="10" y="0"/>
                  </a:moveTo>
                  <a:lnTo>
                    <a:pt x="10" y="728"/>
                  </a:lnTo>
                  <a:cubicBezTo>
                    <a:pt x="10" y="756"/>
                    <a:pt x="10" y="785"/>
                    <a:pt x="1" y="823"/>
                  </a:cubicBezTo>
                  <a:cubicBezTo>
                    <a:pt x="231" y="919"/>
                    <a:pt x="489" y="967"/>
                    <a:pt x="738" y="967"/>
                  </a:cubicBezTo>
                  <a:cubicBezTo>
                    <a:pt x="996" y="967"/>
                    <a:pt x="1245" y="919"/>
                    <a:pt x="1484" y="823"/>
                  </a:cubicBezTo>
                  <a:cubicBezTo>
                    <a:pt x="1475" y="785"/>
                    <a:pt x="1465" y="756"/>
                    <a:pt x="1465" y="728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1" name="Google Shape;17041;p68"/>
            <p:cNvSpPr/>
            <p:nvPr/>
          </p:nvSpPr>
          <p:spPr>
            <a:xfrm>
              <a:off x="5302988" y="3607981"/>
              <a:ext cx="114389" cy="68381"/>
            </a:xfrm>
            <a:custGeom>
              <a:rect b="b" l="l" r="r" t="t"/>
              <a:pathLst>
                <a:path extrusionOk="0" h="2604" w="4356">
                  <a:moveTo>
                    <a:pt x="958" y="0"/>
                  </a:moveTo>
                  <a:lnTo>
                    <a:pt x="403" y="278"/>
                  </a:lnTo>
                  <a:cubicBezTo>
                    <a:pt x="154" y="402"/>
                    <a:pt x="1" y="651"/>
                    <a:pt x="1" y="929"/>
                  </a:cubicBezTo>
                  <a:lnTo>
                    <a:pt x="1" y="2364"/>
                  </a:lnTo>
                  <a:cubicBezTo>
                    <a:pt x="1" y="2489"/>
                    <a:pt x="106" y="2603"/>
                    <a:pt x="240" y="2603"/>
                  </a:cubicBezTo>
                  <a:lnTo>
                    <a:pt x="4116" y="2603"/>
                  </a:lnTo>
                  <a:cubicBezTo>
                    <a:pt x="4250" y="2603"/>
                    <a:pt x="4355" y="2489"/>
                    <a:pt x="4355" y="2364"/>
                  </a:cubicBezTo>
                  <a:lnTo>
                    <a:pt x="4355" y="929"/>
                  </a:lnTo>
                  <a:cubicBezTo>
                    <a:pt x="4355" y="651"/>
                    <a:pt x="4202" y="402"/>
                    <a:pt x="3963" y="278"/>
                  </a:cubicBezTo>
                  <a:lnTo>
                    <a:pt x="3398" y="0"/>
                  </a:lnTo>
                  <a:cubicBezTo>
                    <a:pt x="3111" y="441"/>
                    <a:pt x="2645" y="661"/>
                    <a:pt x="2178" y="661"/>
                  </a:cubicBezTo>
                  <a:cubicBezTo>
                    <a:pt x="1711" y="661"/>
                    <a:pt x="1245" y="441"/>
                    <a:pt x="9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2" name="Google Shape;17042;p68"/>
            <p:cNvSpPr/>
            <p:nvPr/>
          </p:nvSpPr>
          <p:spPr>
            <a:xfrm>
              <a:off x="5322105" y="3524605"/>
              <a:ext cx="76417" cy="62788"/>
            </a:xfrm>
            <a:custGeom>
              <a:rect b="b" l="l" r="r" t="t"/>
              <a:pathLst>
                <a:path extrusionOk="0" h="2391" w="2910">
                  <a:moveTo>
                    <a:pt x="1118" y="0"/>
                  </a:moveTo>
                  <a:cubicBezTo>
                    <a:pt x="1025" y="0"/>
                    <a:pt x="939" y="54"/>
                    <a:pt x="900" y="142"/>
                  </a:cubicBezTo>
                  <a:cubicBezTo>
                    <a:pt x="823" y="304"/>
                    <a:pt x="708" y="457"/>
                    <a:pt x="574" y="582"/>
                  </a:cubicBezTo>
                  <a:cubicBezTo>
                    <a:pt x="440" y="697"/>
                    <a:pt x="297" y="792"/>
                    <a:pt x="144" y="869"/>
                  </a:cubicBezTo>
                  <a:cubicBezTo>
                    <a:pt x="48" y="917"/>
                    <a:pt x="0" y="1022"/>
                    <a:pt x="19" y="1118"/>
                  </a:cubicBezTo>
                  <a:cubicBezTo>
                    <a:pt x="105" y="1845"/>
                    <a:pt x="727" y="2391"/>
                    <a:pt x="1455" y="2391"/>
                  </a:cubicBezTo>
                  <a:cubicBezTo>
                    <a:pt x="2220" y="2391"/>
                    <a:pt x="2852" y="1797"/>
                    <a:pt x="2909" y="1041"/>
                  </a:cubicBezTo>
                  <a:cubicBezTo>
                    <a:pt x="2909" y="965"/>
                    <a:pt x="2881" y="898"/>
                    <a:pt x="2823" y="850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0"/>
                    <a:pt x="111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3" name="Google Shape;17043;p68"/>
            <p:cNvSpPr/>
            <p:nvPr/>
          </p:nvSpPr>
          <p:spPr>
            <a:xfrm>
              <a:off x="5322105" y="3524841"/>
              <a:ext cx="76417" cy="62052"/>
            </a:xfrm>
            <a:custGeom>
              <a:rect b="b" l="l" r="r" t="t"/>
              <a:pathLst>
                <a:path extrusionOk="0" h="2363" w="2910">
                  <a:moveTo>
                    <a:pt x="1118" y="1"/>
                  </a:moveTo>
                  <a:cubicBezTo>
                    <a:pt x="1025" y="1"/>
                    <a:pt x="941" y="55"/>
                    <a:pt x="909" y="142"/>
                  </a:cubicBezTo>
                  <a:cubicBezTo>
                    <a:pt x="842" y="257"/>
                    <a:pt x="775" y="362"/>
                    <a:pt x="680" y="467"/>
                  </a:cubicBezTo>
                  <a:cubicBezTo>
                    <a:pt x="651" y="506"/>
                    <a:pt x="613" y="544"/>
                    <a:pt x="574" y="573"/>
                  </a:cubicBezTo>
                  <a:cubicBezTo>
                    <a:pt x="440" y="688"/>
                    <a:pt x="297" y="783"/>
                    <a:pt x="144" y="869"/>
                  </a:cubicBezTo>
                  <a:cubicBezTo>
                    <a:pt x="48" y="908"/>
                    <a:pt x="0" y="1013"/>
                    <a:pt x="19" y="1118"/>
                  </a:cubicBezTo>
                  <a:cubicBezTo>
                    <a:pt x="105" y="1759"/>
                    <a:pt x="593" y="2267"/>
                    <a:pt x="1235" y="2362"/>
                  </a:cubicBezTo>
                  <a:cubicBezTo>
                    <a:pt x="900" y="2161"/>
                    <a:pt x="708" y="1788"/>
                    <a:pt x="727" y="1405"/>
                  </a:cubicBezTo>
                  <a:lnTo>
                    <a:pt x="727" y="1061"/>
                  </a:lnTo>
                  <a:cubicBezTo>
                    <a:pt x="785" y="1013"/>
                    <a:pt x="842" y="975"/>
                    <a:pt x="900" y="927"/>
                  </a:cubicBezTo>
                  <a:cubicBezTo>
                    <a:pt x="1034" y="812"/>
                    <a:pt x="1148" y="668"/>
                    <a:pt x="1244" y="515"/>
                  </a:cubicBezTo>
                  <a:cubicBezTo>
                    <a:pt x="1704" y="659"/>
                    <a:pt x="2134" y="898"/>
                    <a:pt x="2507" y="1204"/>
                  </a:cubicBezTo>
                  <a:cubicBezTo>
                    <a:pt x="2555" y="1243"/>
                    <a:pt x="2670" y="1348"/>
                    <a:pt x="2795" y="1472"/>
                  </a:cubicBezTo>
                  <a:cubicBezTo>
                    <a:pt x="2862" y="1338"/>
                    <a:pt x="2890" y="1185"/>
                    <a:pt x="2909" y="1032"/>
                  </a:cubicBezTo>
                  <a:cubicBezTo>
                    <a:pt x="2909" y="965"/>
                    <a:pt x="2881" y="889"/>
                    <a:pt x="2823" y="841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1"/>
                    <a:pt x="111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4" name="Google Shape;17044;p68"/>
            <p:cNvSpPr/>
            <p:nvPr/>
          </p:nvSpPr>
          <p:spPr>
            <a:xfrm>
              <a:off x="5302988" y="3621032"/>
              <a:ext cx="25420" cy="55330"/>
            </a:xfrm>
            <a:custGeom>
              <a:rect b="b" l="l" r="r" t="t"/>
              <a:pathLst>
                <a:path extrusionOk="0" h="2107" w="968">
                  <a:moveTo>
                    <a:pt x="154" y="1"/>
                  </a:moveTo>
                  <a:cubicBezTo>
                    <a:pt x="58" y="125"/>
                    <a:pt x="1" y="278"/>
                    <a:pt x="1" y="432"/>
                  </a:cubicBezTo>
                  <a:lnTo>
                    <a:pt x="1" y="1867"/>
                  </a:lnTo>
                  <a:cubicBezTo>
                    <a:pt x="1" y="2001"/>
                    <a:pt x="106" y="2106"/>
                    <a:pt x="240" y="2106"/>
                  </a:cubicBezTo>
                  <a:lnTo>
                    <a:pt x="967" y="2106"/>
                  </a:lnTo>
                  <a:lnTo>
                    <a:pt x="967" y="891"/>
                  </a:lnTo>
                  <a:cubicBezTo>
                    <a:pt x="967" y="738"/>
                    <a:pt x="900" y="604"/>
                    <a:pt x="785" y="508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5" name="Google Shape;17045;p68"/>
            <p:cNvSpPr/>
            <p:nvPr/>
          </p:nvSpPr>
          <p:spPr>
            <a:xfrm>
              <a:off x="5392219" y="3587367"/>
              <a:ext cx="216146" cy="88995"/>
            </a:xfrm>
            <a:custGeom>
              <a:rect b="b" l="l" r="r" t="t"/>
              <a:pathLst>
                <a:path extrusionOk="0" h="3389" w="8231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6" name="Google Shape;17046;p68"/>
            <p:cNvSpPr/>
            <p:nvPr/>
          </p:nvSpPr>
          <p:spPr>
            <a:xfrm>
              <a:off x="5487701" y="3612760"/>
              <a:ext cx="25420" cy="63602"/>
            </a:xfrm>
            <a:custGeom>
              <a:rect b="b" l="l" r="r" t="t"/>
              <a:pathLst>
                <a:path extrusionOk="0" h="2422" w="968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7" name="Google Shape;17047;p68"/>
            <p:cNvSpPr/>
            <p:nvPr/>
          </p:nvSpPr>
          <p:spPr>
            <a:xfrm>
              <a:off x="5489224" y="3599945"/>
              <a:ext cx="22400" cy="21638"/>
            </a:xfrm>
            <a:custGeom>
              <a:rect b="b" l="l" r="r" t="t"/>
              <a:pathLst>
                <a:path extrusionOk="0" h="824" w="853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8" name="Google Shape;17048;p68"/>
            <p:cNvSpPr/>
            <p:nvPr/>
          </p:nvSpPr>
          <p:spPr>
            <a:xfrm>
              <a:off x="5570394" y="3613259"/>
              <a:ext cx="38235" cy="63103"/>
            </a:xfrm>
            <a:custGeom>
              <a:rect b="b" l="l" r="r" t="t"/>
              <a:pathLst>
                <a:path extrusionOk="0" h="2403" w="1456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9" name="Google Shape;17049;p68"/>
            <p:cNvSpPr/>
            <p:nvPr/>
          </p:nvSpPr>
          <p:spPr>
            <a:xfrm>
              <a:off x="5430165" y="3389839"/>
              <a:ext cx="140255" cy="101810"/>
            </a:xfrm>
            <a:custGeom>
              <a:rect b="b" l="l" r="r" t="t"/>
              <a:pathLst>
                <a:path extrusionOk="0" h="3877" w="5341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0" name="Google Shape;17050;p68"/>
            <p:cNvSpPr/>
            <p:nvPr/>
          </p:nvSpPr>
          <p:spPr>
            <a:xfrm>
              <a:off x="5462071" y="3390338"/>
              <a:ext cx="108086" cy="101547"/>
            </a:xfrm>
            <a:custGeom>
              <a:rect b="b" l="l" r="r" t="t"/>
              <a:pathLst>
                <a:path extrusionOk="0" h="3867" w="4116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1" name="Google Shape;17051;p68"/>
            <p:cNvSpPr/>
            <p:nvPr/>
          </p:nvSpPr>
          <p:spPr>
            <a:xfrm>
              <a:off x="5462071" y="3542646"/>
              <a:ext cx="76443" cy="57326"/>
            </a:xfrm>
            <a:custGeom>
              <a:rect b="b" l="l" r="r" t="t"/>
              <a:pathLst>
                <a:path extrusionOk="0" h="2183" w="2911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2" name="Google Shape;17052;p68"/>
            <p:cNvSpPr/>
            <p:nvPr/>
          </p:nvSpPr>
          <p:spPr>
            <a:xfrm>
              <a:off x="5462071" y="3542646"/>
              <a:ext cx="76443" cy="31985"/>
            </a:xfrm>
            <a:custGeom>
              <a:rect b="b" l="l" r="r" t="t"/>
              <a:pathLst>
                <a:path extrusionOk="0" h="1218" w="2911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3" name="Google Shape;17053;p68"/>
            <p:cNvSpPr/>
            <p:nvPr/>
          </p:nvSpPr>
          <p:spPr>
            <a:xfrm>
              <a:off x="5449519" y="3576600"/>
              <a:ext cx="50787" cy="45535"/>
            </a:xfrm>
            <a:custGeom>
              <a:rect b="b" l="l" r="r" t="t"/>
              <a:pathLst>
                <a:path extrusionOk="0" h="1734" w="1934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4" name="Google Shape;17054;p68"/>
            <p:cNvSpPr/>
            <p:nvPr/>
          </p:nvSpPr>
          <p:spPr>
            <a:xfrm>
              <a:off x="5500279" y="3576600"/>
              <a:ext cx="50787" cy="45535"/>
            </a:xfrm>
            <a:custGeom>
              <a:rect b="b" l="l" r="r" t="t"/>
              <a:pathLst>
                <a:path extrusionOk="0" h="1734" w="1934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5" name="Google Shape;17055;p68"/>
            <p:cNvSpPr/>
            <p:nvPr/>
          </p:nvSpPr>
          <p:spPr>
            <a:xfrm>
              <a:off x="5436704" y="3441545"/>
              <a:ext cx="127177" cy="120218"/>
            </a:xfrm>
            <a:custGeom>
              <a:rect b="b" l="l" r="r" t="t"/>
              <a:pathLst>
                <a:path extrusionOk="0" h="4578" w="4843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6" name="Google Shape;17056;p68"/>
            <p:cNvSpPr/>
            <p:nvPr/>
          </p:nvSpPr>
          <p:spPr>
            <a:xfrm>
              <a:off x="5436704" y="3441676"/>
              <a:ext cx="114625" cy="119588"/>
            </a:xfrm>
            <a:custGeom>
              <a:rect b="b" l="l" r="r" t="t"/>
              <a:pathLst>
                <a:path extrusionOk="0" h="4554" w="4365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7" name="Google Shape;17057;p68"/>
            <p:cNvSpPr/>
            <p:nvPr/>
          </p:nvSpPr>
          <p:spPr>
            <a:xfrm>
              <a:off x="5392219" y="3613259"/>
              <a:ext cx="37972" cy="63103"/>
            </a:xfrm>
            <a:custGeom>
              <a:rect b="b" l="l" r="r" t="t"/>
              <a:pathLst>
                <a:path extrusionOk="0" h="2403" w="1446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58" name="Google Shape;17058;p68"/>
          <p:cNvSpPr/>
          <p:nvPr/>
        </p:nvSpPr>
        <p:spPr>
          <a:xfrm>
            <a:off x="5741031" y="3617513"/>
            <a:ext cx="25157" cy="62866"/>
          </a:xfrm>
          <a:custGeom>
            <a:rect b="b" l="l" r="r" t="t"/>
            <a:pathLst>
              <a:path extrusionOk="0" h="2394" w="958">
                <a:moveTo>
                  <a:pt x="135" y="1"/>
                </a:moveTo>
                <a:cubicBezTo>
                  <a:pt x="49" y="125"/>
                  <a:pt x="1" y="269"/>
                  <a:pt x="1" y="412"/>
                </a:cubicBezTo>
                <a:lnTo>
                  <a:pt x="1" y="2154"/>
                </a:lnTo>
                <a:cubicBezTo>
                  <a:pt x="1" y="2288"/>
                  <a:pt x="106" y="2394"/>
                  <a:pt x="240" y="2394"/>
                </a:cubicBezTo>
                <a:lnTo>
                  <a:pt x="958" y="2394"/>
                </a:lnTo>
                <a:lnTo>
                  <a:pt x="958" y="1121"/>
                </a:lnTo>
                <a:cubicBezTo>
                  <a:pt x="948" y="929"/>
                  <a:pt x="881" y="747"/>
                  <a:pt x="747" y="613"/>
                </a:cubicBezTo>
                <a:lnTo>
                  <a:pt x="135" y="1"/>
                </a:lnTo>
                <a:close/>
              </a:path>
            </a:pathLst>
          </a:custGeom>
          <a:solidFill>
            <a:srgbClr val="C5D1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59" name="Google Shape;17059;p68"/>
          <p:cNvGrpSpPr/>
          <p:nvPr/>
        </p:nvGrpSpPr>
        <p:grpSpPr>
          <a:xfrm>
            <a:off x="3060752" y="2903609"/>
            <a:ext cx="390565" cy="359578"/>
            <a:chOff x="3060752" y="2903609"/>
            <a:chExt cx="390565" cy="359578"/>
          </a:xfrm>
        </p:grpSpPr>
        <p:sp>
          <p:nvSpPr>
            <p:cNvPr id="17060" name="Google Shape;17060;p68"/>
            <p:cNvSpPr/>
            <p:nvPr/>
          </p:nvSpPr>
          <p:spPr>
            <a:xfrm>
              <a:off x="3070048" y="3126950"/>
              <a:ext cx="25919" cy="58586"/>
            </a:xfrm>
            <a:custGeom>
              <a:rect b="b" l="l" r="r" t="t"/>
              <a:pathLst>
                <a:path extrusionOk="0" h="2231" w="987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1" name="Google Shape;17061;p68"/>
            <p:cNvSpPr/>
            <p:nvPr/>
          </p:nvSpPr>
          <p:spPr>
            <a:xfrm>
              <a:off x="3097936" y="3011852"/>
              <a:ext cx="102572" cy="104068"/>
            </a:xfrm>
            <a:custGeom>
              <a:rect b="b" l="l" r="r" t="t"/>
              <a:pathLst>
                <a:path extrusionOk="0" h="3963" w="3906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700" y="1924"/>
                    <a:pt x="211" y="3341"/>
                  </a:cubicBezTo>
                  <a:lnTo>
                    <a:pt x="1" y="3963"/>
                  </a:lnTo>
                  <a:lnTo>
                    <a:pt x="3906" y="3963"/>
                  </a:lnTo>
                  <a:lnTo>
                    <a:pt x="3695" y="3341"/>
                  </a:lnTo>
                  <a:cubicBezTo>
                    <a:pt x="3207" y="1924"/>
                    <a:pt x="3197" y="958"/>
                    <a:pt x="3236" y="508"/>
                  </a:cubicBezTo>
                  <a:lnTo>
                    <a:pt x="327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2" name="Google Shape;17062;p68"/>
            <p:cNvSpPr/>
            <p:nvPr/>
          </p:nvSpPr>
          <p:spPr>
            <a:xfrm>
              <a:off x="3097936" y="3011852"/>
              <a:ext cx="27678" cy="104068"/>
            </a:xfrm>
            <a:custGeom>
              <a:rect b="b" l="l" r="r" t="t"/>
              <a:pathLst>
                <a:path extrusionOk="0" h="3963" w="1054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690" y="1924"/>
                    <a:pt x="211" y="3341"/>
                  </a:cubicBezTo>
                  <a:lnTo>
                    <a:pt x="1" y="3963"/>
                  </a:lnTo>
                  <a:lnTo>
                    <a:pt x="345" y="3963"/>
                  </a:lnTo>
                  <a:lnTo>
                    <a:pt x="556" y="3341"/>
                  </a:lnTo>
                  <a:cubicBezTo>
                    <a:pt x="1034" y="1924"/>
                    <a:pt x="1054" y="958"/>
                    <a:pt x="1015" y="508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3" name="Google Shape;17063;p68"/>
            <p:cNvSpPr/>
            <p:nvPr/>
          </p:nvSpPr>
          <p:spPr>
            <a:xfrm>
              <a:off x="3092421" y="3102318"/>
              <a:ext cx="113863" cy="38235"/>
            </a:xfrm>
            <a:custGeom>
              <a:rect b="b" l="l" r="r" t="t"/>
              <a:pathLst>
                <a:path extrusionOk="0" h="1456" w="4336">
                  <a:moveTo>
                    <a:pt x="287" y="1"/>
                  </a:moveTo>
                  <a:cubicBezTo>
                    <a:pt x="268" y="1"/>
                    <a:pt x="249" y="11"/>
                    <a:pt x="240" y="39"/>
                  </a:cubicBezTo>
                  <a:lnTo>
                    <a:pt x="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6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4" name="Google Shape;17064;p68"/>
            <p:cNvSpPr/>
            <p:nvPr/>
          </p:nvSpPr>
          <p:spPr>
            <a:xfrm>
              <a:off x="3060752" y="3184170"/>
              <a:ext cx="147791" cy="26759"/>
            </a:xfrm>
            <a:custGeom>
              <a:rect b="b" l="l" r="r" t="t"/>
              <a:pathLst>
                <a:path extrusionOk="0" h="1019" w="5628">
                  <a:moveTo>
                    <a:pt x="5593" y="0"/>
                  </a:moveTo>
                  <a:cubicBezTo>
                    <a:pt x="5590" y="0"/>
                    <a:pt x="5585" y="1"/>
                    <a:pt x="5580" y="4"/>
                  </a:cubicBezTo>
                  <a:lnTo>
                    <a:pt x="48" y="4"/>
                  </a:lnTo>
                  <a:cubicBezTo>
                    <a:pt x="20" y="4"/>
                    <a:pt x="0" y="23"/>
                    <a:pt x="0" y="42"/>
                  </a:cubicBezTo>
                  <a:lnTo>
                    <a:pt x="0" y="970"/>
                  </a:lnTo>
                  <a:cubicBezTo>
                    <a:pt x="0" y="999"/>
                    <a:pt x="20" y="1018"/>
                    <a:pt x="48" y="1018"/>
                  </a:cubicBezTo>
                  <a:lnTo>
                    <a:pt x="5207" y="1018"/>
                  </a:lnTo>
                  <a:cubicBezTo>
                    <a:pt x="5226" y="1018"/>
                    <a:pt x="5245" y="1009"/>
                    <a:pt x="5255" y="990"/>
                  </a:cubicBezTo>
                  <a:lnTo>
                    <a:pt x="5628" y="61"/>
                  </a:lnTo>
                  <a:cubicBezTo>
                    <a:pt x="5628" y="52"/>
                    <a:pt x="5628" y="33"/>
                    <a:pt x="5618" y="23"/>
                  </a:cubicBezTo>
                  <a:cubicBezTo>
                    <a:pt x="5611" y="9"/>
                    <a:pt x="5604" y="0"/>
                    <a:pt x="559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5" name="Google Shape;17065;p68"/>
            <p:cNvSpPr/>
            <p:nvPr/>
          </p:nvSpPr>
          <p:spPr>
            <a:xfrm>
              <a:off x="3070048" y="3126950"/>
              <a:ext cx="152072" cy="58586"/>
            </a:xfrm>
            <a:custGeom>
              <a:rect b="b" l="l" r="r" t="t"/>
              <a:pathLst>
                <a:path extrusionOk="0" h="2231" w="5791">
                  <a:moveTo>
                    <a:pt x="604" y="1"/>
                  </a:moveTo>
                  <a:lnTo>
                    <a:pt x="1" y="2231"/>
                  </a:lnTo>
                  <a:lnTo>
                    <a:pt x="5484" y="2231"/>
                  </a:lnTo>
                  <a:lnTo>
                    <a:pt x="5628" y="1456"/>
                  </a:lnTo>
                  <a:lnTo>
                    <a:pt x="5791" y="1312"/>
                  </a:lnTo>
                  <a:lnTo>
                    <a:pt x="5704" y="1025"/>
                  </a:lnTo>
                  <a:lnTo>
                    <a:pt x="541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6" name="Google Shape;17066;p68"/>
            <p:cNvSpPr/>
            <p:nvPr/>
          </p:nvSpPr>
          <p:spPr>
            <a:xfrm>
              <a:off x="3093183" y="2903609"/>
              <a:ext cx="112104" cy="120586"/>
            </a:xfrm>
            <a:custGeom>
              <a:rect b="b" l="l" r="r" t="t"/>
              <a:pathLst>
                <a:path extrusionOk="0" h="4592" w="4269">
                  <a:moveTo>
                    <a:pt x="2133" y="0"/>
                  </a:moveTo>
                  <a:cubicBezTo>
                    <a:pt x="2003" y="0"/>
                    <a:pt x="1871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6" y="2161"/>
                    <a:pt x="565" y="3204"/>
                  </a:cubicBezTo>
                  <a:lnTo>
                    <a:pt x="546" y="3204"/>
                  </a:lnTo>
                  <a:cubicBezTo>
                    <a:pt x="239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39" y="4592"/>
                    <a:pt x="546" y="4592"/>
                  </a:cubicBezTo>
                  <a:lnTo>
                    <a:pt x="3723" y="4592"/>
                  </a:lnTo>
                  <a:cubicBezTo>
                    <a:pt x="4020" y="4592"/>
                    <a:pt x="4268" y="4343"/>
                    <a:pt x="4268" y="4046"/>
                  </a:cubicBezTo>
                  <a:lnTo>
                    <a:pt x="4268" y="3749"/>
                  </a:lnTo>
                  <a:cubicBezTo>
                    <a:pt x="4268" y="3453"/>
                    <a:pt x="4020" y="3204"/>
                    <a:pt x="3723" y="3204"/>
                  </a:cubicBezTo>
                  <a:lnTo>
                    <a:pt x="3704" y="3204"/>
                  </a:lnTo>
                  <a:cubicBezTo>
                    <a:pt x="4173" y="2161"/>
                    <a:pt x="3512" y="945"/>
                    <a:pt x="2364" y="792"/>
                  </a:cubicBezTo>
                  <a:lnTo>
                    <a:pt x="2364" y="208"/>
                  </a:lnTo>
                  <a:cubicBezTo>
                    <a:pt x="2393" y="70"/>
                    <a:pt x="2263" y="0"/>
                    <a:pt x="2133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7" name="Google Shape;17067;p68"/>
            <p:cNvSpPr/>
            <p:nvPr/>
          </p:nvSpPr>
          <p:spPr>
            <a:xfrm>
              <a:off x="3093183" y="2924407"/>
              <a:ext cx="49763" cy="99788"/>
            </a:xfrm>
            <a:custGeom>
              <a:rect b="b" l="l" r="r" t="t"/>
              <a:pathLst>
                <a:path extrusionOk="0" h="3800" w="1895">
                  <a:moveTo>
                    <a:pt x="1895" y="0"/>
                  </a:moveTo>
                  <a:lnTo>
                    <a:pt x="1895" y="0"/>
                  </a:lnTo>
                  <a:cubicBezTo>
                    <a:pt x="756" y="163"/>
                    <a:pt x="86" y="1369"/>
                    <a:pt x="565" y="2421"/>
                  </a:cubicBezTo>
                  <a:lnTo>
                    <a:pt x="546" y="2421"/>
                  </a:lnTo>
                  <a:cubicBezTo>
                    <a:pt x="239" y="2421"/>
                    <a:pt x="0" y="2661"/>
                    <a:pt x="0" y="2957"/>
                  </a:cubicBezTo>
                  <a:lnTo>
                    <a:pt x="0" y="3254"/>
                  </a:lnTo>
                  <a:cubicBezTo>
                    <a:pt x="0" y="3551"/>
                    <a:pt x="239" y="3800"/>
                    <a:pt x="546" y="3800"/>
                  </a:cubicBezTo>
                  <a:lnTo>
                    <a:pt x="890" y="3800"/>
                  </a:lnTo>
                  <a:cubicBezTo>
                    <a:pt x="58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84" y="2421"/>
                    <a:pt x="890" y="2421"/>
                  </a:cubicBezTo>
                  <a:lnTo>
                    <a:pt x="909" y="2421"/>
                  </a:lnTo>
                  <a:cubicBezTo>
                    <a:pt x="718" y="1991"/>
                    <a:pt x="708" y="1512"/>
                    <a:pt x="871" y="1082"/>
                  </a:cubicBezTo>
                  <a:cubicBezTo>
                    <a:pt x="1005" y="689"/>
                    <a:pt x="1302" y="287"/>
                    <a:pt x="189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8" name="Google Shape;17068;p68"/>
            <p:cNvSpPr/>
            <p:nvPr/>
          </p:nvSpPr>
          <p:spPr>
            <a:xfrm>
              <a:off x="3097201" y="2987719"/>
              <a:ext cx="71401" cy="16255"/>
            </a:xfrm>
            <a:custGeom>
              <a:rect b="b" l="l" r="r" t="t"/>
              <a:pathLst>
                <a:path extrusionOk="0" h="619" w="2719">
                  <a:moveTo>
                    <a:pt x="431" y="1"/>
                  </a:moveTo>
                  <a:cubicBezTo>
                    <a:pt x="364" y="1"/>
                    <a:pt x="316" y="30"/>
                    <a:pt x="287" y="87"/>
                  </a:cubicBezTo>
                  <a:lnTo>
                    <a:pt x="144" y="116"/>
                  </a:lnTo>
                  <a:cubicBezTo>
                    <a:pt x="67" y="135"/>
                    <a:pt x="0" y="307"/>
                    <a:pt x="0" y="326"/>
                  </a:cubicBezTo>
                  <a:cubicBezTo>
                    <a:pt x="0" y="349"/>
                    <a:pt x="94" y="618"/>
                    <a:pt x="153" y="618"/>
                  </a:cubicBezTo>
                  <a:cubicBezTo>
                    <a:pt x="170" y="618"/>
                    <a:pt x="183" y="598"/>
                    <a:pt x="192" y="546"/>
                  </a:cubicBezTo>
                  <a:cubicBezTo>
                    <a:pt x="201" y="422"/>
                    <a:pt x="306" y="326"/>
                    <a:pt x="440" y="326"/>
                  </a:cubicBezTo>
                  <a:lnTo>
                    <a:pt x="2498" y="326"/>
                  </a:lnTo>
                  <a:cubicBezTo>
                    <a:pt x="2718" y="326"/>
                    <a:pt x="2718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9" name="Google Shape;17069;p68"/>
            <p:cNvSpPr/>
            <p:nvPr/>
          </p:nvSpPr>
          <p:spPr>
            <a:xfrm>
              <a:off x="3311823" y="3011852"/>
              <a:ext cx="102309" cy="104068"/>
            </a:xfrm>
            <a:custGeom>
              <a:rect b="b" l="l" r="r" t="t"/>
              <a:pathLst>
                <a:path extrusionOk="0" h="3963" w="3896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895" y="3963"/>
                  </a:lnTo>
                  <a:lnTo>
                    <a:pt x="3685" y="3341"/>
                  </a:lnTo>
                  <a:cubicBezTo>
                    <a:pt x="3206" y="1924"/>
                    <a:pt x="3187" y="958"/>
                    <a:pt x="3225" y="508"/>
                  </a:cubicBezTo>
                  <a:lnTo>
                    <a:pt x="326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0" name="Google Shape;17070;p68"/>
            <p:cNvSpPr/>
            <p:nvPr/>
          </p:nvSpPr>
          <p:spPr>
            <a:xfrm>
              <a:off x="3311823" y="3011852"/>
              <a:ext cx="27415" cy="104068"/>
            </a:xfrm>
            <a:custGeom>
              <a:rect b="b" l="l" r="r" t="t"/>
              <a:pathLst>
                <a:path extrusionOk="0" h="3963" w="1044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45" y="3963"/>
                  </a:lnTo>
                  <a:lnTo>
                    <a:pt x="555" y="3341"/>
                  </a:lnTo>
                  <a:cubicBezTo>
                    <a:pt x="1034" y="1924"/>
                    <a:pt x="1043" y="958"/>
                    <a:pt x="1005" y="50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1" name="Google Shape;17071;p68"/>
            <p:cNvSpPr/>
            <p:nvPr/>
          </p:nvSpPr>
          <p:spPr>
            <a:xfrm>
              <a:off x="3306046" y="3102318"/>
              <a:ext cx="113863" cy="38235"/>
            </a:xfrm>
            <a:custGeom>
              <a:rect b="b" l="l" r="r" t="t"/>
              <a:pathLst>
                <a:path extrusionOk="0" h="1456" w="4336">
                  <a:moveTo>
                    <a:pt x="287" y="1"/>
                  </a:moveTo>
                  <a:cubicBezTo>
                    <a:pt x="268" y="1"/>
                    <a:pt x="249" y="11"/>
                    <a:pt x="249" y="39"/>
                  </a:cubicBezTo>
                  <a:lnTo>
                    <a:pt x="1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5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2" name="Google Shape;17072;p68"/>
            <p:cNvSpPr/>
            <p:nvPr/>
          </p:nvSpPr>
          <p:spPr>
            <a:xfrm>
              <a:off x="3303263" y="3184512"/>
              <a:ext cx="148054" cy="26418"/>
            </a:xfrm>
            <a:custGeom>
              <a:rect b="b" l="l" r="r" t="t"/>
              <a:pathLst>
                <a:path extrusionOk="0" h="1006" w="5638">
                  <a:moveTo>
                    <a:pt x="58" y="0"/>
                  </a:moveTo>
                  <a:cubicBezTo>
                    <a:pt x="20" y="0"/>
                    <a:pt x="1" y="29"/>
                    <a:pt x="10" y="67"/>
                  </a:cubicBezTo>
                  <a:lnTo>
                    <a:pt x="384" y="977"/>
                  </a:lnTo>
                  <a:cubicBezTo>
                    <a:pt x="393" y="996"/>
                    <a:pt x="412" y="1005"/>
                    <a:pt x="432" y="1005"/>
                  </a:cubicBezTo>
                  <a:lnTo>
                    <a:pt x="5590" y="1005"/>
                  </a:lnTo>
                  <a:cubicBezTo>
                    <a:pt x="5609" y="1005"/>
                    <a:pt x="5638" y="986"/>
                    <a:pt x="5638" y="957"/>
                  </a:cubicBezTo>
                  <a:lnTo>
                    <a:pt x="5638" y="48"/>
                  </a:lnTo>
                  <a:cubicBezTo>
                    <a:pt x="5638" y="20"/>
                    <a:pt x="5609" y="0"/>
                    <a:pt x="559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3" name="Google Shape;17073;p68"/>
            <p:cNvSpPr/>
            <p:nvPr/>
          </p:nvSpPr>
          <p:spPr>
            <a:xfrm>
              <a:off x="3289949" y="3126950"/>
              <a:ext cx="152072" cy="58586"/>
            </a:xfrm>
            <a:custGeom>
              <a:rect b="b" l="l" r="r" t="t"/>
              <a:pathLst>
                <a:path extrusionOk="0" h="2231" w="5791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5791" y="2231"/>
                  </a:lnTo>
                  <a:lnTo>
                    <a:pt x="5188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4" name="Google Shape;17074;p68"/>
            <p:cNvSpPr/>
            <p:nvPr/>
          </p:nvSpPr>
          <p:spPr>
            <a:xfrm>
              <a:off x="3289949" y="3126950"/>
              <a:ext cx="19642" cy="58586"/>
            </a:xfrm>
            <a:custGeom>
              <a:rect b="b" l="l" r="r" t="t"/>
              <a:pathLst>
                <a:path extrusionOk="0" h="2231" w="748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680" y="2231"/>
                  </a:lnTo>
                  <a:lnTo>
                    <a:pt x="546" y="1456"/>
                  </a:lnTo>
                  <a:lnTo>
                    <a:pt x="374" y="1302"/>
                  </a:lnTo>
                  <a:lnTo>
                    <a:pt x="470" y="1015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5" name="Google Shape;17075;p68"/>
            <p:cNvSpPr/>
            <p:nvPr/>
          </p:nvSpPr>
          <p:spPr>
            <a:xfrm>
              <a:off x="3204761" y="3064136"/>
              <a:ext cx="27678" cy="104068"/>
            </a:xfrm>
            <a:custGeom>
              <a:rect b="b" l="l" r="r" t="t"/>
              <a:pathLst>
                <a:path extrusionOk="0" h="3963" w="1054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45" y="3962"/>
                  </a:lnTo>
                  <a:lnTo>
                    <a:pt x="555" y="3340"/>
                  </a:lnTo>
                  <a:cubicBezTo>
                    <a:pt x="1043" y="1924"/>
                    <a:pt x="1053" y="957"/>
                    <a:pt x="1015" y="507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6" name="Google Shape;17076;p68"/>
            <p:cNvSpPr/>
            <p:nvPr/>
          </p:nvSpPr>
          <p:spPr>
            <a:xfrm>
              <a:off x="3179631" y="3181229"/>
              <a:ext cx="24658" cy="54568"/>
            </a:xfrm>
            <a:custGeom>
              <a:rect b="b" l="l" r="r" t="t"/>
              <a:pathLst>
                <a:path extrusionOk="0" h="2078" w="939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7" name="Google Shape;17077;p68"/>
            <p:cNvSpPr/>
            <p:nvPr/>
          </p:nvSpPr>
          <p:spPr>
            <a:xfrm>
              <a:off x="3307044" y="2903609"/>
              <a:ext cx="111868" cy="120586"/>
            </a:xfrm>
            <a:custGeom>
              <a:rect b="b" l="l" r="r" t="t"/>
              <a:pathLst>
                <a:path extrusionOk="0" h="4592" w="4260">
                  <a:moveTo>
                    <a:pt x="2126" y="0"/>
                  </a:moveTo>
                  <a:cubicBezTo>
                    <a:pt x="1996" y="0"/>
                    <a:pt x="1867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7" y="2161"/>
                    <a:pt x="565" y="3204"/>
                  </a:cubicBezTo>
                  <a:lnTo>
                    <a:pt x="536" y="3204"/>
                  </a:lnTo>
                  <a:cubicBezTo>
                    <a:pt x="240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40" y="4592"/>
                    <a:pt x="536" y="4592"/>
                  </a:cubicBezTo>
                  <a:lnTo>
                    <a:pt x="3723" y="4592"/>
                  </a:lnTo>
                  <a:cubicBezTo>
                    <a:pt x="4020" y="4592"/>
                    <a:pt x="4259" y="4343"/>
                    <a:pt x="4259" y="4046"/>
                  </a:cubicBezTo>
                  <a:lnTo>
                    <a:pt x="4259" y="3749"/>
                  </a:lnTo>
                  <a:cubicBezTo>
                    <a:pt x="4259" y="3453"/>
                    <a:pt x="4020" y="3204"/>
                    <a:pt x="3714" y="3204"/>
                  </a:cubicBezTo>
                  <a:lnTo>
                    <a:pt x="3695" y="3204"/>
                  </a:lnTo>
                  <a:cubicBezTo>
                    <a:pt x="4173" y="2161"/>
                    <a:pt x="3503" y="945"/>
                    <a:pt x="2364" y="792"/>
                  </a:cubicBezTo>
                  <a:lnTo>
                    <a:pt x="2364" y="208"/>
                  </a:lnTo>
                  <a:cubicBezTo>
                    <a:pt x="2388" y="70"/>
                    <a:pt x="2257" y="0"/>
                    <a:pt x="212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8" name="Google Shape;17078;p68"/>
            <p:cNvSpPr/>
            <p:nvPr/>
          </p:nvSpPr>
          <p:spPr>
            <a:xfrm>
              <a:off x="3306782" y="2924407"/>
              <a:ext cx="50052" cy="99788"/>
            </a:xfrm>
            <a:custGeom>
              <a:rect b="b" l="l" r="r" t="t"/>
              <a:pathLst>
                <a:path extrusionOk="0" h="3800" w="1906">
                  <a:moveTo>
                    <a:pt x="1905" y="0"/>
                  </a:moveTo>
                  <a:lnTo>
                    <a:pt x="1905" y="0"/>
                  </a:lnTo>
                  <a:cubicBezTo>
                    <a:pt x="757" y="163"/>
                    <a:pt x="97" y="1369"/>
                    <a:pt x="565" y="2421"/>
                  </a:cubicBezTo>
                  <a:lnTo>
                    <a:pt x="546" y="2421"/>
                  </a:lnTo>
                  <a:cubicBezTo>
                    <a:pt x="250" y="2421"/>
                    <a:pt x="1" y="2661"/>
                    <a:pt x="1" y="2957"/>
                  </a:cubicBezTo>
                  <a:lnTo>
                    <a:pt x="1" y="3254"/>
                  </a:lnTo>
                  <a:cubicBezTo>
                    <a:pt x="1" y="3551"/>
                    <a:pt x="250" y="3800"/>
                    <a:pt x="546" y="3800"/>
                  </a:cubicBezTo>
                  <a:lnTo>
                    <a:pt x="891" y="3800"/>
                  </a:lnTo>
                  <a:cubicBezTo>
                    <a:pt x="59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94" y="2421"/>
                    <a:pt x="891" y="2421"/>
                  </a:cubicBezTo>
                  <a:lnTo>
                    <a:pt x="910" y="2421"/>
                  </a:lnTo>
                  <a:cubicBezTo>
                    <a:pt x="719" y="1991"/>
                    <a:pt x="709" y="1512"/>
                    <a:pt x="881" y="1082"/>
                  </a:cubicBezTo>
                  <a:cubicBezTo>
                    <a:pt x="1006" y="689"/>
                    <a:pt x="1302" y="287"/>
                    <a:pt x="19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9" name="Google Shape;17079;p68"/>
            <p:cNvSpPr/>
            <p:nvPr/>
          </p:nvSpPr>
          <p:spPr>
            <a:xfrm>
              <a:off x="3289713" y="3126714"/>
              <a:ext cx="38970" cy="58586"/>
            </a:xfrm>
            <a:custGeom>
              <a:rect b="b" l="l" r="r" t="t"/>
              <a:pathLst>
                <a:path extrusionOk="0" h="2231" w="1484">
                  <a:moveTo>
                    <a:pt x="383" y="0"/>
                  </a:moveTo>
                  <a:lnTo>
                    <a:pt x="105" y="1015"/>
                  </a:lnTo>
                  <a:lnTo>
                    <a:pt x="0" y="1302"/>
                  </a:lnTo>
                  <a:lnTo>
                    <a:pt x="172" y="1455"/>
                  </a:lnTo>
                  <a:lnTo>
                    <a:pt x="316" y="2230"/>
                  </a:lnTo>
                  <a:lnTo>
                    <a:pt x="1483" y="2230"/>
                  </a:lnTo>
                  <a:lnTo>
                    <a:pt x="1436" y="2077"/>
                  </a:lnTo>
                  <a:lnTo>
                    <a:pt x="1139" y="2077"/>
                  </a:lnTo>
                  <a:lnTo>
                    <a:pt x="967" y="1110"/>
                  </a:lnTo>
                  <a:lnTo>
                    <a:pt x="881" y="1110"/>
                  </a:lnTo>
                  <a:lnTo>
                    <a:pt x="833" y="957"/>
                  </a:lnTo>
                  <a:cubicBezTo>
                    <a:pt x="708" y="613"/>
                    <a:pt x="622" y="297"/>
                    <a:pt x="55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0" name="Google Shape;17080;p68"/>
            <p:cNvSpPr/>
            <p:nvPr/>
          </p:nvSpPr>
          <p:spPr>
            <a:xfrm>
              <a:off x="3310799" y="2987719"/>
              <a:ext cx="70666" cy="16255"/>
            </a:xfrm>
            <a:custGeom>
              <a:rect b="b" l="l" r="r" t="t"/>
              <a:pathLst>
                <a:path extrusionOk="0" h="619" w="2691">
                  <a:moveTo>
                    <a:pt x="432" y="1"/>
                  </a:moveTo>
                  <a:cubicBezTo>
                    <a:pt x="365" y="1"/>
                    <a:pt x="317" y="30"/>
                    <a:pt x="288" y="87"/>
                  </a:cubicBezTo>
                  <a:lnTo>
                    <a:pt x="145" y="116"/>
                  </a:lnTo>
                  <a:cubicBezTo>
                    <a:pt x="68" y="135"/>
                    <a:pt x="1" y="307"/>
                    <a:pt x="1" y="326"/>
                  </a:cubicBezTo>
                  <a:cubicBezTo>
                    <a:pt x="1" y="349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2" y="422"/>
                    <a:pt x="307" y="326"/>
                    <a:pt x="441" y="326"/>
                  </a:cubicBezTo>
                  <a:lnTo>
                    <a:pt x="2470" y="326"/>
                  </a:lnTo>
                  <a:cubicBezTo>
                    <a:pt x="2690" y="326"/>
                    <a:pt x="2690" y="1"/>
                    <a:pt x="2470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1" name="Google Shape;17081;p68"/>
            <p:cNvSpPr/>
            <p:nvPr/>
          </p:nvSpPr>
          <p:spPr>
            <a:xfrm>
              <a:off x="3204761" y="3064136"/>
              <a:ext cx="102545" cy="104068"/>
            </a:xfrm>
            <a:custGeom>
              <a:rect b="b" l="l" r="r" t="t"/>
              <a:pathLst>
                <a:path extrusionOk="0" h="3963" w="3905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905" y="3962"/>
                  </a:lnTo>
                  <a:lnTo>
                    <a:pt x="3694" y="3340"/>
                  </a:lnTo>
                  <a:cubicBezTo>
                    <a:pt x="3216" y="1924"/>
                    <a:pt x="3197" y="957"/>
                    <a:pt x="3235" y="507"/>
                  </a:cubicBezTo>
                  <a:lnTo>
                    <a:pt x="3273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2" name="Google Shape;17082;p68"/>
            <p:cNvSpPr/>
            <p:nvPr/>
          </p:nvSpPr>
          <p:spPr>
            <a:xfrm>
              <a:off x="3204761" y="3064136"/>
              <a:ext cx="28413" cy="104068"/>
            </a:xfrm>
            <a:custGeom>
              <a:rect b="b" l="l" r="r" t="t"/>
              <a:pathLst>
                <a:path extrusionOk="0" h="3963" w="1082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83" y="3962"/>
                  </a:lnTo>
                  <a:lnTo>
                    <a:pt x="594" y="3340"/>
                  </a:lnTo>
                  <a:cubicBezTo>
                    <a:pt x="1072" y="1924"/>
                    <a:pt x="1082" y="957"/>
                    <a:pt x="1043" y="507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3" name="Google Shape;17083;p68"/>
            <p:cNvSpPr/>
            <p:nvPr/>
          </p:nvSpPr>
          <p:spPr>
            <a:xfrm>
              <a:off x="3199221" y="3154339"/>
              <a:ext cx="113890" cy="38497"/>
            </a:xfrm>
            <a:custGeom>
              <a:rect b="b" l="l" r="r" t="t"/>
              <a:pathLst>
                <a:path extrusionOk="0" h="1466" w="4337">
                  <a:moveTo>
                    <a:pt x="288" y="1"/>
                  </a:moveTo>
                  <a:cubicBezTo>
                    <a:pt x="269" y="1"/>
                    <a:pt x="250" y="20"/>
                    <a:pt x="240" y="49"/>
                  </a:cubicBezTo>
                  <a:lnTo>
                    <a:pt x="1" y="1408"/>
                  </a:lnTo>
                  <a:cubicBezTo>
                    <a:pt x="1" y="1437"/>
                    <a:pt x="20" y="1465"/>
                    <a:pt x="49" y="1465"/>
                  </a:cubicBezTo>
                  <a:lnTo>
                    <a:pt x="4279" y="1465"/>
                  </a:lnTo>
                  <a:cubicBezTo>
                    <a:pt x="4307" y="1465"/>
                    <a:pt x="4336" y="1437"/>
                    <a:pt x="4327" y="1408"/>
                  </a:cubicBezTo>
                  <a:lnTo>
                    <a:pt x="4078" y="49"/>
                  </a:lnTo>
                  <a:cubicBezTo>
                    <a:pt x="4078" y="20"/>
                    <a:pt x="4059" y="1"/>
                    <a:pt x="403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4" name="Google Shape;17084;p68"/>
            <p:cNvSpPr/>
            <p:nvPr/>
          </p:nvSpPr>
          <p:spPr>
            <a:xfrm>
              <a:off x="3167551" y="3235272"/>
              <a:ext cx="176704" cy="27914"/>
            </a:xfrm>
            <a:custGeom>
              <a:rect b="b" l="l" r="r" t="t"/>
              <a:pathLst>
                <a:path extrusionOk="0" h="1063" w="6729">
                  <a:moveTo>
                    <a:pt x="49" y="1"/>
                  </a:moveTo>
                  <a:cubicBezTo>
                    <a:pt x="30" y="1"/>
                    <a:pt x="1" y="20"/>
                    <a:pt x="1" y="48"/>
                  </a:cubicBezTo>
                  <a:lnTo>
                    <a:pt x="1" y="1015"/>
                  </a:lnTo>
                  <a:cubicBezTo>
                    <a:pt x="1" y="1044"/>
                    <a:pt x="30" y="1063"/>
                    <a:pt x="49" y="1063"/>
                  </a:cubicBezTo>
                  <a:lnTo>
                    <a:pt x="6691" y="1063"/>
                  </a:lnTo>
                  <a:cubicBezTo>
                    <a:pt x="6710" y="1063"/>
                    <a:pt x="6729" y="1044"/>
                    <a:pt x="6729" y="1015"/>
                  </a:cubicBezTo>
                  <a:lnTo>
                    <a:pt x="6729" y="48"/>
                  </a:lnTo>
                  <a:cubicBezTo>
                    <a:pt x="6729" y="20"/>
                    <a:pt x="6710" y="1"/>
                    <a:pt x="669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5" name="Google Shape;17085;p68"/>
            <p:cNvSpPr/>
            <p:nvPr/>
          </p:nvSpPr>
          <p:spPr>
            <a:xfrm>
              <a:off x="3179631" y="3181229"/>
              <a:ext cx="152807" cy="54568"/>
            </a:xfrm>
            <a:custGeom>
              <a:rect b="b" l="l" r="r" t="t"/>
              <a:pathLst>
                <a:path extrusionOk="0" h="2078" w="5819">
                  <a:moveTo>
                    <a:pt x="565" y="1"/>
                  </a:moveTo>
                  <a:lnTo>
                    <a:pt x="0" y="2078"/>
                  </a:lnTo>
                  <a:lnTo>
                    <a:pt x="5819" y="2078"/>
                  </a:lnTo>
                  <a:lnTo>
                    <a:pt x="525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6" name="Google Shape;17086;p68"/>
            <p:cNvSpPr/>
            <p:nvPr/>
          </p:nvSpPr>
          <p:spPr>
            <a:xfrm>
              <a:off x="3070048" y="3126950"/>
              <a:ext cx="25919" cy="58586"/>
            </a:xfrm>
            <a:custGeom>
              <a:rect b="b" l="l" r="r" t="t"/>
              <a:pathLst>
                <a:path extrusionOk="0" h="2231" w="987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7" name="Google Shape;17087;p68"/>
            <p:cNvSpPr/>
            <p:nvPr/>
          </p:nvSpPr>
          <p:spPr>
            <a:xfrm>
              <a:off x="3179631" y="3181229"/>
              <a:ext cx="24658" cy="54568"/>
            </a:xfrm>
            <a:custGeom>
              <a:rect b="b" l="l" r="r" t="t"/>
              <a:pathLst>
                <a:path extrusionOk="0" h="2078" w="939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8" name="Google Shape;17088;p68"/>
            <p:cNvSpPr/>
            <p:nvPr/>
          </p:nvSpPr>
          <p:spPr>
            <a:xfrm>
              <a:off x="3200245" y="2956260"/>
              <a:ext cx="111841" cy="120218"/>
            </a:xfrm>
            <a:custGeom>
              <a:rect b="b" l="l" r="r" t="t"/>
              <a:pathLst>
                <a:path extrusionOk="0" h="4578" w="4259">
                  <a:moveTo>
                    <a:pt x="2129" y="0"/>
                  </a:moveTo>
                  <a:cubicBezTo>
                    <a:pt x="2024" y="0"/>
                    <a:pt x="1919" y="65"/>
                    <a:pt x="1895" y="194"/>
                  </a:cubicBezTo>
                  <a:lnTo>
                    <a:pt x="1895" y="778"/>
                  </a:lnTo>
                  <a:cubicBezTo>
                    <a:pt x="756" y="941"/>
                    <a:pt x="86" y="2146"/>
                    <a:pt x="565" y="3199"/>
                  </a:cubicBezTo>
                  <a:lnTo>
                    <a:pt x="536" y="3199"/>
                  </a:lnTo>
                  <a:cubicBezTo>
                    <a:pt x="239" y="3199"/>
                    <a:pt x="0" y="3438"/>
                    <a:pt x="0" y="3735"/>
                  </a:cubicBezTo>
                  <a:lnTo>
                    <a:pt x="0" y="4032"/>
                  </a:lnTo>
                  <a:cubicBezTo>
                    <a:pt x="0" y="4328"/>
                    <a:pt x="239" y="4577"/>
                    <a:pt x="536" y="4577"/>
                  </a:cubicBezTo>
                  <a:lnTo>
                    <a:pt x="3723" y="4577"/>
                  </a:lnTo>
                  <a:cubicBezTo>
                    <a:pt x="4020" y="4577"/>
                    <a:pt x="4259" y="4328"/>
                    <a:pt x="4259" y="4032"/>
                  </a:cubicBezTo>
                  <a:lnTo>
                    <a:pt x="4259" y="3735"/>
                  </a:lnTo>
                  <a:cubicBezTo>
                    <a:pt x="4259" y="3444"/>
                    <a:pt x="4028" y="3199"/>
                    <a:pt x="3730" y="3199"/>
                  </a:cubicBezTo>
                  <a:cubicBezTo>
                    <a:pt x="3725" y="3199"/>
                    <a:pt x="3719" y="3199"/>
                    <a:pt x="3713" y="3199"/>
                  </a:cubicBezTo>
                  <a:lnTo>
                    <a:pt x="3694" y="3199"/>
                  </a:lnTo>
                  <a:cubicBezTo>
                    <a:pt x="4163" y="2146"/>
                    <a:pt x="3503" y="941"/>
                    <a:pt x="2364" y="778"/>
                  </a:cubicBezTo>
                  <a:lnTo>
                    <a:pt x="2364" y="194"/>
                  </a:lnTo>
                  <a:cubicBezTo>
                    <a:pt x="2340" y="65"/>
                    <a:pt x="2235" y="0"/>
                    <a:pt x="212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9" name="Google Shape;17089;p68"/>
            <p:cNvSpPr/>
            <p:nvPr/>
          </p:nvSpPr>
          <p:spPr>
            <a:xfrm>
              <a:off x="3199982" y="2976664"/>
              <a:ext cx="49789" cy="99814"/>
            </a:xfrm>
            <a:custGeom>
              <a:rect b="b" l="l" r="r" t="t"/>
              <a:pathLst>
                <a:path extrusionOk="0" h="3801" w="1896">
                  <a:moveTo>
                    <a:pt x="1895" y="1"/>
                  </a:moveTo>
                  <a:cubicBezTo>
                    <a:pt x="756" y="164"/>
                    <a:pt x="96" y="1369"/>
                    <a:pt x="565" y="2422"/>
                  </a:cubicBezTo>
                  <a:lnTo>
                    <a:pt x="546" y="2422"/>
                  </a:lnTo>
                  <a:cubicBezTo>
                    <a:pt x="249" y="2422"/>
                    <a:pt x="0" y="2661"/>
                    <a:pt x="0" y="2968"/>
                  </a:cubicBezTo>
                  <a:lnTo>
                    <a:pt x="0" y="3255"/>
                  </a:lnTo>
                  <a:cubicBezTo>
                    <a:pt x="0" y="3561"/>
                    <a:pt x="249" y="3800"/>
                    <a:pt x="546" y="3800"/>
                  </a:cubicBezTo>
                  <a:lnTo>
                    <a:pt x="890" y="3800"/>
                  </a:lnTo>
                  <a:cubicBezTo>
                    <a:pt x="594" y="3800"/>
                    <a:pt x="345" y="3561"/>
                    <a:pt x="345" y="3255"/>
                  </a:cubicBezTo>
                  <a:lnTo>
                    <a:pt x="345" y="2968"/>
                  </a:lnTo>
                  <a:cubicBezTo>
                    <a:pt x="345" y="2661"/>
                    <a:pt x="594" y="2422"/>
                    <a:pt x="890" y="2422"/>
                  </a:cubicBezTo>
                  <a:lnTo>
                    <a:pt x="910" y="2422"/>
                  </a:lnTo>
                  <a:cubicBezTo>
                    <a:pt x="718" y="2001"/>
                    <a:pt x="709" y="1513"/>
                    <a:pt x="871" y="1082"/>
                  </a:cubicBezTo>
                  <a:cubicBezTo>
                    <a:pt x="1005" y="690"/>
                    <a:pt x="1302" y="288"/>
                    <a:pt x="189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0" name="Google Shape;17090;p68"/>
            <p:cNvSpPr/>
            <p:nvPr/>
          </p:nvSpPr>
          <p:spPr>
            <a:xfrm>
              <a:off x="3204000" y="3040003"/>
              <a:ext cx="71401" cy="16255"/>
            </a:xfrm>
            <a:custGeom>
              <a:rect b="b" l="l" r="r" t="t"/>
              <a:pathLst>
                <a:path extrusionOk="0" h="619" w="2719">
                  <a:moveTo>
                    <a:pt x="2498" y="1"/>
                  </a:moveTo>
                  <a:lnTo>
                    <a:pt x="2498" y="10"/>
                  </a:lnTo>
                  <a:lnTo>
                    <a:pt x="431" y="10"/>
                  </a:lnTo>
                  <a:cubicBezTo>
                    <a:pt x="364" y="10"/>
                    <a:pt x="316" y="39"/>
                    <a:pt x="288" y="87"/>
                  </a:cubicBezTo>
                  <a:lnTo>
                    <a:pt x="144" y="115"/>
                  </a:lnTo>
                  <a:cubicBezTo>
                    <a:pt x="68" y="144"/>
                    <a:pt x="1" y="307"/>
                    <a:pt x="1" y="335"/>
                  </a:cubicBezTo>
                  <a:cubicBezTo>
                    <a:pt x="1" y="350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1" y="427"/>
                    <a:pt x="297" y="335"/>
                    <a:pt x="422" y="335"/>
                  </a:cubicBezTo>
                  <a:cubicBezTo>
                    <a:pt x="428" y="335"/>
                    <a:pt x="435" y="335"/>
                    <a:pt x="441" y="335"/>
                  </a:cubicBezTo>
                  <a:lnTo>
                    <a:pt x="2498" y="335"/>
                  </a:lnTo>
                  <a:cubicBezTo>
                    <a:pt x="2719" y="335"/>
                    <a:pt x="2719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1" name="Google Shape;17091;p68"/>
            <p:cNvSpPr/>
            <p:nvPr/>
          </p:nvSpPr>
          <p:spPr>
            <a:xfrm>
              <a:off x="3389133" y="2987719"/>
              <a:ext cx="28256" cy="8088"/>
            </a:xfrm>
            <a:custGeom>
              <a:rect b="b" l="l" r="r" t="t"/>
              <a:pathLst>
                <a:path extrusionOk="0" h="308" w="1076">
                  <a:moveTo>
                    <a:pt x="206" y="0"/>
                  </a:moveTo>
                  <a:cubicBezTo>
                    <a:pt x="0" y="0"/>
                    <a:pt x="0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2" name="Google Shape;17092;p68"/>
            <p:cNvSpPr/>
            <p:nvPr/>
          </p:nvSpPr>
          <p:spPr>
            <a:xfrm>
              <a:off x="3282307" y="3040213"/>
              <a:ext cx="28282" cy="8141"/>
            </a:xfrm>
            <a:custGeom>
              <a:rect b="b" l="l" r="r" t="t"/>
              <a:pathLst>
                <a:path extrusionOk="0" h="310" w="1077">
                  <a:moveTo>
                    <a:pt x="190" y="0"/>
                  </a:moveTo>
                  <a:cubicBezTo>
                    <a:pt x="1" y="0"/>
                    <a:pt x="3" y="309"/>
                    <a:pt x="198" y="309"/>
                  </a:cubicBezTo>
                  <a:cubicBezTo>
                    <a:pt x="204" y="309"/>
                    <a:pt x="209" y="309"/>
                    <a:pt x="215" y="308"/>
                  </a:cubicBezTo>
                  <a:lnTo>
                    <a:pt x="1076" y="308"/>
                  </a:lnTo>
                  <a:cubicBezTo>
                    <a:pt x="981" y="117"/>
                    <a:pt x="789" y="2"/>
                    <a:pt x="588" y="2"/>
                  </a:cubicBezTo>
                  <a:lnTo>
                    <a:pt x="215" y="2"/>
                  </a:ln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3" name="Google Shape;17093;p68"/>
            <p:cNvSpPr/>
            <p:nvPr/>
          </p:nvSpPr>
          <p:spPr>
            <a:xfrm>
              <a:off x="3175508" y="2987719"/>
              <a:ext cx="28256" cy="8088"/>
            </a:xfrm>
            <a:custGeom>
              <a:rect b="b" l="l" r="r" t="t"/>
              <a:pathLst>
                <a:path extrusionOk="0" h="308" w="1076">
                  <a:moveTo>
                    <a:pt x="206" y="0"/>
                  </a:moveTo>
                  <a:cubicBezTo>
                    <a:pt x="1" y="0"/>
                    <a:pt x="1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94" name="Google Shape;17094;p68"/>
          <p:cNvGrpSpPr/>
          <p:nvPr/>
        </p:nvGrpSpPr>
        <p:grpSpPr>
          <a:xfrm>
            <a:off x="5741031" y="3386057"/>
            <a:ext cx="394609" cy="294585"/>
            <a:chOff x="5741031" y="3386057"/>
            <a:chExt cx="394609" cy="294585"/>
          </a:xfrm>
        </p:grpSpPr>
        <p:sp>
          <p:nvSpPr>
            <p:cNvPr id="17095" name="Google Shape;17095;p68"/>
            <p:cNvSpPr/>
            <p:nvPr/>
          </p:nvSpPr>
          <p:spPr>
            <a:xfrm>
              <a:off x="6054182" y="3473766"/>
              <a:ext cx="50025" cy="43749"/>
            </a:xfrm>
            <a:custGeom>
              <a:rect b="b" l="l" r="r" t="t"/>
              <a:pathLst>
                <a:path extrusionOk="0" h="1666" w="1905">
                  <a:moveTo>
                    <a:pt x="957" y="1"/>
                  </a:moveTo>
                  <a:cubicBezTo>
                    <a:pt x="421" y="1"/>
                    <a:pt x="0" y="374"/>
                    <a:pt x="0" y="833"/>
                  </a:cubicBezTo>
                  <a:cubicBezTo>
                    <a:pt x="0" y="1293"/>
                    <a:pt x="421" y="1666"/>
                    <a:pt x="957" y="1666"/>
                  </a:cubicBezTo>
                  <a:cubicBezTo>
                    <a:pt x="1484" y="1666"/>
                    <a:pt x="1905" y="1293"/>
                    <a:pt x="1905" y="833"/>
                  </a:cubicBezTo>
                  <a:cubicBezTo>
                    <a:pt x="1905" y="374"/>
                    <a:pt x="1484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6" name="Google Shape;17096;p68"/>
            <p:cNvSpPr/>
            <p:nvPr/>
          </p:nvSpPr>
          <p:spPr>
            <a:xfrm>
              <a:off x="6054182" y="3473766"/>
              <a:ext cx="34453" cy="44012"/>
            </a:xfrm>
            <a:custGeom>
              <a:rect b="b" l="l" r="r" t="t"/>
              <a:pathLst>
                <a:path extrusionOk="0" h="1676" w="1312">
                  <a:moveTo>
                    <a:pt x="957" y="1"/>
                  </a:moveTo>
                  <a:cubicBezTo>
                    <a:pt x="431" y="1"/>
                    <a:pt x="0" y="374"/>
                    <a:pt x="0" y="833"/>
                  </a:cubicBezTo>
                  <a:cubicBezTo>
                    <a:pt x="0" y="1302"/>
                    <a:pt x="421" y="1676"/>
                    <a:pt x="957" y="1676"/>
                  </a:cubicBezTo>
                  <a:cubicBezTo>
                    <a:pt x="1072" y="1676"/>
                    <a:pt x="1197" y="1647"/>
                    <a:pt x="1311" y="1609"/>
                  </a:cubicBezTo>
                  <a:cubicBezTo>
                    <a:pt x="967" y="1503"/>
                    <a:pt x="728" y="1197"/>
                    <a:pt x="718" y="833"/>
                  </a:cubicBezTo>
                  <a:cubicBezTo>
                    <a:pt x="728" y="470"/>
                    <a:pt x="967" y="163"/>
                    <a:pt x="1311" y="58"/>
                  </a:cubicBezTo>
                  <a:cubicBezTo>
                    <a:pt x="1197" y="20"/>
                    <a:pt x="1072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7" name="Google Shape;17097;p68"/>
            <p:cNvSpPr/>
            <p:nvPr/>
          </p:nvSpPr>
          <p:spPr>
            <a:xfrm>
              <a:off x="6022775" y="3580329"/>
              <a:ext cx="112603" cy="100313"/>
            </a:xfrm>
            <a:custGeom>
              <a:rect b="b" l="l" r="r" t="t"/>
              <a:pathLst>
                <a:path extrusionOk="0" h="3820" w="4288">
                  <a:moveTo>
                    <a:pt x="1426" y="1"/>
                  </a:moveTo>
                  <a:lnTo>
                    <a:pt x="1426" y="718"/>
                  </a:lnTo>
                  <a:cubicBezTo>
                    <a:pt x="1426" y="891"/>
                    <a:pt x="1330" y="1063"/>
                    <a:pt x="1168" y="1139"/>
                  </a:cubicBezTo>
                  <a:lnTo>
                    <a:pt x="392" y="1532"/>
                  </a:lnTo>
                  <a:cubicBezTo>
                    <a:pt x="153" y="1647"/>
                    <a:pt x="0" y="1895"/>
                    <a:pt x="0" y="2163"/>
                  </a:cubicBezTo>
                  <a:lnTo>
                    <a:pt x="0" y="3580"/>
                  </a:lnTo>
                  <a:cubicBezTo>
                    <a:pt x="0" y="3704"/>
                    <a:pt x="105" y="3819"/>
                    <a:pt x="239" y="3819"/>
                  </a:cubicBezTo>
                  <a:lnTo>
                    <a:pt x="4048" y="3819"/>
                  </a:lnTo>
                  <a:cubicBezTo>
                    <a:pt x="4182" y="3819"/>
                    <a:pt x="4288" y="3704"/>
                    <a:pt x="4288" y="3580"/>
                  </a:cubicBezTo>
                  <a:lnTo>
                    <a:pt x="4288" y="2163"/>
                  </a:lnTo>
                  <a:cubicBezTo>
                    <a:pt x="4288" y="1895"/>
                    <a:pt x="4134" y="1647"/>
                    <a:pt x="3895" y="1532"/>
                  </a:cubicBezTo>
                  <a:lnTo>
                    <a:pt x="3130" y="1139"/>
                  </a:lnTo>
                  <a:cubicBezTo>
                    <a:pt x="2967" y="1063"/>
                    <a:pt x="2862" y="891"/>
                    <a:pt x="2862" y="718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8" name="Google Shape;17098;p68"/>
            <p:cNvSpPr/>
            <p:nvPr/>
          </p:nvSpPr>
          <p:spPr>
            <a:xfrm>
              <a:off x="6059959" y="3580066"/>
              <a:ext cx="38471" cy="25183"/>
            </a:xfrm>
            <a:custGeom>
              <a:rect b="b" l="l" r="r" t="t"/>
              <a:pathLst>
                <a:path extrusionOk="0" h="959" w="1465">
                  <a:moveTo>
                    <a:pt x="10" y="1"/>
                  </a:moveTo>
                  <a:lnTo>
                    <a:pt x="10" y="719"/>
                  </a:lnTo>
                  <a:cubicBezTo>
                    <a:pt x="10" y="747"/>
                    <a:pt x="10" y="776"/>
                    <a:pt x="0" y="814"/>
                  </a:cubicBezTo>
                  <a:cubicBezTo>
                    <a:pt x="230" y="910"/>
                    <a:pt x="479" y="958"/>
                    <a:pt x="737" y="958"/>
                  </a:cubicBezTo>
                  <a:cubicBezTo>
                    <a:pt x="986" y="958"/>
                    <a:pt x="1235" y="910"/>
                    <a:pt x="1465" y="814"/>
                  </a:cubicBezTo>
                  <a:cubicBezTo>
                    <a:pt x="1455" y="776"/>
                    <a:pt x="1446" y="747"/>
                    <a:pt x="1446" y="719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9" name="Google Shape;17099;p68"/>
            <p:cNvSpPr/>
            <p:nvPr/>
          </p:nvSpPr>
          <p:spPr>
            <a:xfrm>
              <a:off x="6022775" y="3613259"/>
              <a:ext cx="112603" cy="67383"/>
            </a:xfrm>
            <a:custGeom>
              <a:rect b="b" l="l" r="r" t="t"/>
              <a:pathLst>
                <a:path extrusionOk="0" h="2566" w="4288">
                  <a:moveTo>
                    <a:pt x="948" y="0"/>
                  </a:moveTo>
                  <a:lnTo>
                    <a:pt x="392" y="278"/>
                  </a:lnTo>
                  <a:cubicBezTo>
                    <a:pt x="153" y="393"/>
                    <a:pt x="0" y="641"/>
                    <a:pt x="0" y="909"/>
                  </a:cubicBezTo>
                  <a:lnTo>
                    <a:pt x="0" y="2326"/>
                  </a:lnTo>
                  <a:cubicBezTo>
                    <a:pt x="0" y="2450"/>
                    <a:pt x="105" y="2565"/>
                    <a:pt x="239" y="2565"/>
                  </a:cubicBezTo>
                  <a:lnTo>
                    <a:pt x="4048" y="2565"/>
                  </a:lnTo>
                  <a:cubicBezTo>
                    <a:pt x="4182" y="2565"/>
                    <a:pt x="4288" y="2450"/>
                    <a:pt x="4288" y="2326"/>
                  </a:cubicBezTo>
                  <a:lnTo>
                    <a:pt x="4288" y="909"/>
                  </a:lnTo>
                  <a:cubicBezTo>
                    <a:pt x="4288" y="641"/>
                    <a:pt x="4134" y="393"/>
                    <a:pt x="3895" y="278"/>
                  </a:cubicBezTo>
                  <a:lnTo>
                    <a:pt x="3350" y="0"/>
                  </a:lnTo>
                  <a:cubicBezTo>
                    <a:pt x="3067" y="436"/>
                    <a:pt x="2608" y="653"/>
                    <a:pt x="2149" y="653"/>
                  </a:cubicBezTo>
                  <a:cubicBezTo>
                    <a:pt x="1689" y="653"/>
                    <a:pt x="1230" y="436"/>
                    <a:pt x="9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0" name="Google Shape;17100;p68"/>
            <p:cNvSpPr/>
            <p:nvPr/>
          </p:nvSpPr>
          <p:spPr>
            <a:xfrm>
              <a:off x="6035327" y="3492358"/>
              <a:ext cx="87735" cy="87735"/>
            </a:xfrm>
            <a:custGeom>
              <a:rect b="b" l="l" r="r" t="t"/>
              <a:pathLst>
                <a:path extrusionOk="0" h="3341" w="3341">
                  <a:moveTo>
                    <a:pt x="1675" y="1"/>
                  </a:moveTo>
                  <a:cubicBezTo>
                    <a:pt x="747" y="1"/>
                    <a:pt x="1" y="747"/>
                    <a:pt x="1" y="1676"/>
                  </a:cubicBezTo>
                  <a:cubicBezTo>
                    <a:pt x="1" y="2595"/>
                    <a:pt x="747" y="3341"/>
                    <a:pt x="1675" y="3341"/>
                  </a:cubicBezTo>
                  <a:cubicBezTo>
                    <a:pt x="2594" y="3341"/>
                    <a:pt x="3341" y="2595"/>
                    <a:pt x="3341" y="1676"/>
                  </a:cubicBezTo>
                  <a:cubicBezTo>
                    <a:pt x="3341" y="747"/>
                    <a:pt x="2594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1" name="Google Shape;17101;p68"/>
            <p:cNvSpPr/>
            <p:nvPr/>
          </p:nvSpPr>
          <p:spPr>
            <a:xfrm>
              <a:off x="6051424" y="3492358"/>
              <a:ext cx="73397" cy="78964"/>
            </a:xfrm>
            <a:custGeom>
              <a:rect b="b" l="l" r="r" t="t"/>
              <a:pathLst>
                <a:path extrusionOk="0" h="3007" w="2795">
                  <a:moveTo>
                    <a:pt x="1072" y="1"/>
                  </a:moveTo>
                  <a:cubicBezTo>
                    <a:pt x="268" y="1"/>
                    <a:pt x="0" y="1102"/>
                    <a:pt x="718" y="1456"/>
                  </a:cubicBezTo>
                  <a:cubicBezTo>
                    <a:pt x="737" y="1465"/>
                    <a:pt x="766" y="1475"/>
                    <a:pt x="785" y="1484"/>
                  </a:cubicBezTo>
                  <a:lnTo>
                    <a:pt x="1617" y="2987"/>
                  </a:lnTo>
                  <a:cubicBezTo>
                    <a:pt x="1617" y="2987"/>
                    <a:pt x="1838" y="3006"/>
                    <a:pt x="2058" y="3006"/>
                  </a:cubicBezTo>
                  <a:cubicBezTo>
                    <a:pt x="2546" y="2642"/>
                    <a:pt x="2795" y="2039"/>
                    <a:pt x="2708" y="1446"/>
                  </a:cubicBezTo>
                  <a:cubicBezTo>
                    <a:pt x="2613" y="757"/>
                    <a:pt x="2106" y="202"/>
                    <a:pt x="1426" y="49"/>
                  </a:cubicBezTo>
                  <a:cubicBezTo>
                    <a:pt x="1311" y="20"/>
                    <a:pt x="118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2" name="Google Shape;17102;p68"/>
            <p:cNvSpPr/>
            <p:nvPr/>
          </p:nvSpPr>
          <p:spPr>
            <a:xfrm>
              <a:off x="6041603" y="3531118"/>
              <a:ext cx="75182" cy="61553"/>
            </a:xfrm>
            <a:custGeom>
              <a:rect b="b" l="l" r="r" t="t"/>
              <a:pathLst>
                <a:path extrusionOk="0" h="2344" w="2863">
                  <a:moveTo>
                    <a:pt x="1103" y="1"/>
                  </a:moveTo>
                  <a:cubicBezTo>
                    <a:pt x="1015" y="1"/>
                    <a:pt x="930" y="54"/>
                    <a:pt x="891" y="133"/>
                  </a:cubicBezTo>
                  <a:cubicBezTo>
                    <a:pt x="814" y="305"/>
                    <a:pt x="699" y="449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106" y="1808"/>
                    <a:pt x="719" y="2344"/>
                    <a:pt x="1436" y="2344"/>
                  </a:cubicBezTo>
                  <a:cubicBezTo>
                    <a:pt x="2173" y="2344"/>
                    <a:pt x="2795" y="1769"/>
                    <a:pt x="2862" y="1023"/>
                  </a:cubicBezTo>
                  <a:cubicBezTo>
                    <a:pt x="2862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40" y="3"/>
                    <a:pt x="1122" y="1"/>
                    <a:pt x="110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3" name="Google Shape;17103;p68"/>
            <p:cNvSpPr/>
            <p:nvPr/>
          </p:nvSpPr>
          <p:spPr>
            <a:xfrm>
              <a:off x="6041603" y="3531118"/>
              <a:ext cx="74920" cy="61054"/>
            </a:xfrm>
            <a:custGeom>
              <a:rect b="b" l="l" r="r" t="t"/>
              <a:pathLst>
                <a:path extrusionOk="0" h="2325" w="2853">
                  <a:moveTo>
                    <a:pt x="1100" y="1"/>
                  </a:moveTo>
                  <a:cubicBezTo>
                    <a:pt x="1009" y="1"/>
                    <a:pt x="930" y="54"/>
                    <a:pt x="891" y="133"/>
                  </a:cubicBezTo>
                  <a:cubicBezTo>
                    <a:pt x="833" y="248"/>
                    <a:pt x="757" y="362"/>
                    <a:pt x="671" y="458"/>
                  </a:cubicBezTo>
                  <a:cubicBezTo>
                    <a:pt x="632" y="496"/>
                    <a:pt x="604" y="535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97" y="1731"/>
                    <a:pt x="585" y="2229"/>
                    <a:pt x="1207" y="2324"/>
                  </a:cubicBezTo>
                  <a:cubicBezTo>
                    <a:pt x="881" y="2123"/>
                    <a:pt x="690" y="1769"/>
                    <a:pt x="709" y="1386"/>
                  </a:cubicBezTo>
                  <a:lnTo>
                    <a:pt x="709" y="1052"/>
                  </a:lnTo>
                  <a:cubicBezTo>
                    <a:pt x="766" y="1013"/>
                    <a:pt x="824" y="965"/>
                    <a:pt x="872" y="918"/>
                  </a:cubicBezTo>
                  <a:cubicBezTo>
                    <a:pt x="1006" y="803"/>
                    <a:pt x="1121" y="669"/>
                    <a:pt x="1216" y="516"/>
                  </a:cubicBezTo>
                  <a:cubicBezTo>
                    <a:pt x="1666" y="659"/>
                    <a:pt x="2097" y="889"/>
                    <a:pt x="2460" y="1195"/>
                  </a:cubicBezTo>
                  <a:cubicBezTo>
                    <a:pt x="2508" y="1233"/>
                    <a:pt x="2614" y="1339"/>
                    <a:pt x="2747" y="1463"/>
                  </a:cubicBezTo>
                  <a:cubicBezTo>
                    <a:pt x="2805" y="1319"/>
                    <a:pt x="2843" y="1176"/>
                    <a:pt x="2853" y="1023"/>
                  </a:cubicBezTo>
                  <a:cubicBezTo>
                    <a:pt x="2853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39" y="3"/>
                    <a:pt x="1119" y="1"/>
                    <a:pt x="110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4" name="Google Shape;17104;p68"/>
            <p:cNvSpPr/>
            <p:nvPr/>
          </p:nvSpPr>
          <p:spPr>
            <a:xfrm>
              <a:off x="6110483" y="3625811"/>
              <a:ext cx="25157" cy="54568"/>
            </a:xfrm>
            <a:custGeom>
              <a:rect b="b" l="l" r="r" t="t"/>
              <a:pathLst>
                <a:path extrusionOk="0" h="2078" w="958">
                  <a:moveTo>
                    <a:pt x="814" y="1"/>
                  </a:moveTo>
                  <a:lnTo>
                    <a:pt x="182" y="498"/>
                  </a:lnTo>
                  <a:cubicBezTo>
                    <a:pt x="67" y="594"/>
                    <a:pt x="0" y="728"/>
                    <a:pt x="0" y="872"/>
                  </a:cubicBezTo>
                  <a:lnTo>
                    <a:pt x="0" y="2078"/>
                  </a:lnTo>
                  <a:lnTo>
                    <a:pt x="718" y="2078"/>
                  </a:lnTo>
                  <a:cubicBezTo>
                    <a:pt x="852" y="2078"/>
                    <a:pt x="957" y="1972"/>
                    <a:pt x="957" y="1838"/>
                  </a:cubicBezTo>
                  <a:lnTo>
                    <a:pt x="957" y="431"/>
                  </a:lnTo>
                  <a:cubicBezTo>
                    <a:pt x="957" y="278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5" name="Google Shape;17105;p68"/>
            <p:cNvSpPr/>
            <p:nvPr/>
          </p:nvSpPr>
          <p:spPr>
            <a:xfrm>
              <a:off x="5759886" y="3498660"/>
              <a:ext cx="31197" cy="68880"/>
            </a:xfrm>
            <a:custGeom>
              <a:rect b="b" l="l" r="r" t="t"/>
              <a:pathLst>
                <a:path extrusionOk="0" h="2623" w="1188">
                  <a:moveTo>
                    <a:pt x="709" y="0"/>
                  </a:moveTo>
                  <a:cubicBezTo>
                    <a:pt x="316" y="0"/>
                    <a:pt x="1" y="326"/>
                    <a:pt x="1" y="718"/>
                  </a:cubicBezTo>
                  <a:lnTo>
                    <a:pt x="1" y="890"/>
                  </a:lnTo>
                  <a:cubicBezTo>
                    <a:pt x="1" y="1091"/>
                    <a:pt x="29" y="1292"/>
                    <a:pt x="96" y="1484"/>
                  </a:cubicBezTo>
                  <a:lnTo>
                    <a:pt x="469" y="2622"/>
                  </a:lnTo>
                  <a:lnTo>
                    <a:pt x="1187" y="2622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6" name="Google Shape;17106;p68"/>
            <p:cNvSpPr/>
            <p:nvPr/>
          </p:nvSpPr>
          <p:spPr>
            <a:xfrm>
              <a:off x="5772202" y="3492121"/>
              <a:ext cx="75419" cy="75681"/>
            </a:xfrm>
            <a:custGeom>
              <a:rect b="b" l="l" r="r" t="t"/>
              <a:pathLst>
                <a:path extrusionOk="0" h="2882" w="2872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cubicBezTo>
                    <a:pt x="0" y="986"/>
                    <a:pt x="221" y="1197"/>
                    <a:pt x="479" y="1197"/>
                  </a:cubicBezTo>
                  <a:lnTo>
                    <a:pt x="2393" y="2881"/>
                  </a:lnTo>
                  <a:lnTo>
                    <a:pt x="2795" y="1465"/>
                  </a:lnTo>
                  <a:cubicBezTo>
                    <a:pt x="2843" y="1292"/>
                    <a:pt x="2872" y="1120"/>
                    <a:pt x="2872" y="938"/>
                  </a:cubicBezTo>
                  <a:lnTo>
                    <a:pt x="2872" y="479"/>
                  </a:lnTo>
                  <a:cubicBezTo>
                    <a:pt x="2872" y="221"/>
                    <a:pt x="2661" y="0"/>
                    <a:pt x="23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7" name="Google Shape;17107;p68"/>
            <p:cNvSpPr/>
            <p:nvPr/>
          </p:nvSpPr>
          <p:spPr>
            <a:xfrm>
              <a:off x="5784754" y="3586369"/>
              <a:ext cx="37736" cy="27652"/>
            </a:xfrm>
            <a:custGeom>
              <a:rect b="b" l="l" r="r" t="t"/>
              <a:pathLst>
                <a:path extrusionOk="0" h="1053" w="1437">
                  <a:moveTo>
                    <a:pt x="1" y="0"/>
                  </a:moveTo>
                  <a:lnTo>
                    <a:pt x="1" y="1053"/>
                  </a:lnTo>
                  <a:lnTo>
                    <a:pt x="1437" y="1053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8" name="Google Shape;17108;p68"/>
            <p:cNvSpPr/>
            <p:nvPr/>
          </p:nvSpPr>
          <p:spPr>
            <a:xfrm>
              <a:off x="5785017" y="3586369"/>
              <a:ext cx="37736" cy="15362"/>
            </a:xfrm>
            <a:custGeom>
              <a:rect b="b" l="l" r="r" t="t"/>
              <a:pathLst>
                <a:path extrusionOk="0" h="585" w="1437">
                  <a:moveTo>
                    <a:pt x="1" y="0"/>
                  </a:moveTo>
                  <a:lnTo>
                    <a:pt x="1" y="440"/>
                  </a:lnTo>
                  <a:cubicBezTo>
                    <a:pt x="230" y="536"/>
                    <a:pt x="472" y="584"/>
                    <a:pt x="715" y="584"/>
                  </a:cubicBezTo>
                  <a:cubicBezTo>
                    <a:pt x="958" y="584"/>
                    <a:pt x="1202" y="536"/>
                    <a:pt x="1436" y="440"/>
                  </a:cubicBezTo>
                  <a:lnTo>
                    <a:pt x="143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9" name="Google Shape;17109;p68"/>
            <p:cNvSpPr/>
            <p:nvPr/>
          </p:nvSpPr>
          <p:spPr>
            <a:xfrm>
              <a:off x="5741031" y="3601704"/>
              <a:ext cx="125444" cy="78675"/>
            </a:xfrm>
            <a:custGeom>
              <a:rect b="b" l="l" r="r" t="t"/>
              <a:pathLst>
                <a:path extrusionOk="0" h="2996" w="4777">
                  <a:moveTo>
                    <a:pt x="1676" y="0"/>
                  </a:moveTo>
                  <a:lnTo>
                    <a:pt x="518" y="325"/>
                  </a:lnTo>
                  <a:cubicBezTo>
                    <a:pt x="211" y="412"/>
                    <a:pt x="1" y="689"/>
                    <a:pt x="1" y="1014"/>
                  </a:cubicBezTo>
                  <a:lnTo>
                    <a:pt x="1" y="2756"/>
                  </a:lnTo>
                  <a:cubicBezTo>
                    <a:pt x="1" y="2890"/>
                    <a:pt x="106" y="2996"/>
                    <a:pt x="240" y="2996"/>
                  </a:cubicBezTo>
                  <a:lnTo>
                    <a:pt x="4537" y="2996"/>
                  </a:lnTo>
                  <a:cubicBezTo>
                    <a:pt x="4661" y="2996"/>
                    <a:pt x="4776" y="2890"/>
                    <a:pt x="4776" y="2756"/>
                  </a:cubicBezTo>
                  <a:lnTo>
                    <a:pt x="4776" y="1014"/>
                  </a:lnTo>
                  <a:cubicBezTo>
                    <a:pt x="4767" y="689"/>
                    <a:pt x="4556" y="412"/>
                    <a:pt x="4250" y="325"/>
                  </a:cubicBezTo>
                  <a:lnTo>
                    <a:pt x="3111" y="0"/>
                  </a:lnTo>
                  <a:lnTo>
                    <a:pt x="2393" y="479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0" name="Google Shape;17110;p68"/>
            <p:cNvSpPr/>
            <p:nvPr/>
          </p:nvSpPr>
          <p:spPr>
            <a:xfrm>
              <a:off x="5797332" y="3614257"/>
              <a:ext cx="12579" cy="66123"/>
            </a:xfrm>
            <a:custGeom>
              <a:rect b="b" l="l" r="r" t="t"/>
              <a:pathLst>
                <a:path extrusionOk="0" h="2518" w="479">
                  <a:moveTo>
                    <a:pt x="125" y="1"/>
                  </a:moveTo>
                  <a:lnTo>
                    <a:pt x="0" y="2518"/>
                  </a:lnTo>
                  <a:lnTo>
                    <a:pt x="479" y="251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1" name="Google Shape;17111;p68"/>
            <p:cNvSpPr/>
            <p:nvPr/>
          </p:nvSpPr>
          <p:spPr>
            <a:xfrm>
              <a:off x="5766162" y="3523791"/>
              <a:ext cx="75182" cy="68880"/>
            </a:xfrm>
            <a:custGeom>
              <a:rect b="b" l="l" r="r" t="t"/>
              <a:pathLst>
                <a:path extrusionOk="0" h="2623" w="2863">
                  <a:moveTo>
                    <a:pt x="910" y="0"/>
                  </a:moveTo>
                  <a:cubicBezTo>
                    <a:pt x="786" y="0"/>
                    <a:pt x="661" y="48"/>
                    <a:pt x="565" y="134"/>
                  </a:cubicBezTo>
                  <a:lnTo>
                    <a:pt x="135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981"/>
                    <a:pt x="642" y="2623"/>
                    <a:pt x="1436" y="2623"/>
                  </a:cubicBezTo>
                  <a:cubicBezTo>
                    <a:pt x="2221" y="2623"/>
                    <a:pt x="2862" y="1981"/>
                    <a:pt x="2862" y="1187"/>
                  </a:cubicBezTo>
                  <a:lnTo>
                    <a:pt x="2862" y="881"/>
                  </a:lnTo>
                  <a:cubicBezTo>
                    <a:pt x="2862" y="756"/>
                    <a:pt x="2805" y="632"/>
                    <a:pt x="2719" y="546"/>
                  </a:cubicBezTo>
                  <a:cubicBezTo>
                    <a:pt x="2345" y="182"/>
                    <a:pt x="1676" y="19"/>
                    <a:pt x="91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2" name="Google Shape;17112;p68"/>
            <p:cNvSpPr/>
            <p:nvPr/>
          </p:nvSpPr>
          <p:spPr>
            <a:xfrm>
              <a:off x="5766162" y="3523791"/>
              <a:ext cx="74920" cy="67383"/>
            </a:xfrm>
            <a:custGeom>
              <a:rect b="b" l="l" r="r" t="t"/>
              <a:pathLst>
                <a:path extrusionOk="0" h="2566" w="2853">
                  <a:moveTo>
                    <a:pt x="920" y="0"/>
                  </a:moveTo>
                  <a:cubicBezTo>
                    <a:pt x="786" y="0"/>
                    <a:pt x="661" y="48"/>
                    <a:pt x="575" y="144"/>
                  </a:cubicBezTo>
                  <a:lnTo>
                    <a:pt x="144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828"/>
                    <a:pt x="422" y="2383"/>
                    <a:pt x="1034" y="2565"/>
                  </a:cubicBezTo>
                  <a:cubicBezTo>
                    <a:pt x="824" y="2307"/>
                    <a:pt x="719" y="1991"/>
                    <a:pt x="719" y="1665"/>
                  </a:cubicBezTo>
                  <a:lnTo>
                    <a:pt x="719" y="976"/>
                  </a:lnTo>
                  <a:cubicBezTo>
                    <a:pt x="709" y="710"/>
                    <a:pt x="929" y="497"/>
                    <a:pt x="1184" y="497"/>
                  </a:cubicBezTo>
                  <a:cubicBezTo>
                    <a:pt x="1194" y="497"/>
                    <a:pt x="1205" y="497"/>
                    <a:pt x="1216" y="498"/>
                  </a:cubicBezTo>
                  <a:cubicBezTo>
                    <a:pt x="1695" y="527"/>
                    <a:pt x="2412" y="603"/>
                    <a:pt x="2853" y="814"/>
                  </a:cubicBezTo>
                  <a:cubicBezTo>
                    <a:pt x="2843" y="718"/>
                    <a:pt x="2795" y="622"/>
                    <a:pt x="2728" y="546"/>
                  </a:cubicBezTo>
                  <a:cubicBezTo>
                    <a:pt x="2355" y="192"/>
                    <a:pt x="1685" y="29"/>
                    <a:pt x="92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3" name="Google Shape;17113;p68"/>
            <p:cNvSpPr/>
            <p:nvPr/>
          </p:nvSpPr>
          <p:spPr>
            <a:xfrm>
              <a:off x="5797595" y="3614257"/>
              <a:ext cx="12579" cy="12605"/>
            </a:xfrm>
            <a:custGeom>
              <a:rect b="b" l="l" r="r" t="t"/>
              <a:pathLst>
                <a:path extrusionOk="0" h="480" w="479">
                  <a:moveTo>
                    <a:pt x="0" y="1"/>
                  </a:moveTo>
                  <a:lnTo>
                    <a:pt x="0" y="355"/>
                  </a:lnTo>
                  <a:cubicBezTo>
                    <a:pt x="0" y="422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2"/>
                    <a:pt x="479" y="355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4" name="Google Shape;17114;p68"/>
            <p:cNvSpPr/>
            <p:nvPr/>
          </p:nvSpPr>
          <p:spPr>
            <a:xfrm>
              <a:off x="5778241" y="3596715"/>
              <a:ext cx="25656" cy="26286"/>
            </a:xfrm>
            <a:custGeom>
              <a:rect b="b" l="l" r="r" t="t"/>
              <a:pathLst>
                <a:path extrusionOk="0" h="1001" w="977">
                  <a:moveTo>
                    <a:pt x="216" y="1"/>
                  </a:moveTo>
                  <a:cubicBezTo>
                    <a:pt x="187" y="1"/>
                    <a:pt x="160" y="15"/>
                    <a:pt x="144" y="46"/>
                  </a:cubicBezTo>
                  <a:lnTo>
                    <a:pt x="0" y="267"/>
                  </a:lnTo>
                  <a:lnTo>
                    <a:pt x="354" y="927"/>
                  </a:lnTo>
                  <a:cubicBezTo>
                    <a:pt x="378" y="975"/>
                    <a:pt x="430" y="1001"/>
                    <a:pt x="481" y="1001"/>
                  </a:cubicBezTo>
                  <a:cubicBezTo>
                    <a:pt x="511" y="1001"/>
                    <a:pt x="540" y="992"/>
                    <a:pt x="565" y="975"/>
                  </a:cubicBezTo>
                  <a:lnTo>
                    <a:pt x="976" y="669"/>
                  </a:lnTo>
                  <a:lnTo>
                    <a:pt x="287" y="27"/>
                  </a:lnTo>
                  <a:cubicBezTo>
                    <a:pt x="266" y="10"/>
                    <a:pt x="240" y="1"/>
                    <a:pt x="21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5" name="Google Shape;17115;p68"/>
            <p:cNvSpPr/>
            <p:nvPr/>
          </p:nvSpPr>
          <p:spPr>
            <a:xfrm>
              <a:off x="5803871" y="3596715"/>
              <a:ext cx="25656" cy="26286"/>
            </a:xfrm>
            <a:custGeom>
              <a:rect b="b" l="l" r="r" t="t"/>
              <a:pathLst>
                <a:path extrusionOk="0" h="1001" w="977">
                  <a:moveTo>
                    <a:pt x="751" y="1"/>
                  </a:moveTo>
                  <a:cubicBezTo>
                    <a:pt x="727" y="1"/>
                    <a:pt x="701" y="10"/>
                    <a:pt x="680" y="27"/>
                  </a:cubicBezTo>
                  <a:lnTo>
                    <a:pt x="0" y="669"/>
                  </a:lnTo>
                  <a:lnTo>
                    <a:pt x="402" y="975"/>
                  </a:lnTo>
                  <a:cubicBezTo>
                    <a:pt x="427" y="992"/>
                    <a:pt x="457" y="1001"/>
                    <a:pt x="486" y="1001"/>
                  </a:cubicBezTo>
                  <a:cubicBezTo>
                    <a:pt x="537" y="1001"/>
                    <a:pt x="589" y="975"/>
                    <a:pt x="613" y="927"/>
                  </a:cubicBezTo>
                  <a:lnTo>
                    <a:pt x="976" y="267"/>
                  </a:lnTo>
                  <a:lnTo>
                    <a:pt x="823" y="46"/>
                  </a:lnTo>
                  <a:cubicBezTo>
                    <a:pt x="808" y="15"/>
                    <a:pt x="780" y="1"/>
                    <a:pt x="75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6" name="Google Shape;17116;p68"/>
            <p:cNvSpPr/>
            <p:nvPr/>
          </p:nvSpPr>
          <p:spPr>
            <a:xfrm>
              <a:off x="5847857" y="3386057"/>
              <a:ext cx="187234" cy="219192"/>
            </a:xfrm>
            <a:custGeom>
              <a:rect b="b" l="l" r="r" t="t"/>
              <a:pathLst>
                <a:path extrusionOk="0" h="8347" w="7130">
                  <a:moveTo>
                    <a:pt x="3560" y="1"/>
                  </a:moveTo>
                  <a:cubicBezTo>
                    <a:pt x="1847" y="1"/>
                    <a:pt x="603" y="1178"/>
                    <a:pt x="459" y="3102"/>
                  </a:cubicBezTo>
                  <a:cubicBezTo>
                    <a:pt x="287" y="5456"/>
                    <a:pt x="86" y="6776"/>
                    <a:pt x="19" y="7226"/>
                  </a:cubicBezTo>
                  <a:cubicBezTo>
                    <a:pt x="0" y="7322"/>
                    <a:pt x="48" y="7427"/>
                    <a:pt x="144" y="7475"/>
                  </a:cubicBezTo>
                  <a:cubicBezTo>
                    <a:pt x="603" y="7705"/>
                    <a:pt x="2000" y="8346"/>
                    <a:pt x="3560" y="8346"/>
                  </a:cubicBezTo>
                  <a:cubicBezTo>
                    <a:pt x="5120" y="8346"/>
                    <a:pt x="6527" y="7705"/>
                    <a:pt x="6986" y="7475"/>
                  </a:cubicBezTo>
                  <a:cubicBezTo>
                    <a:pt x="7073" y="7427"/>
                    <a:pt x="7130" y="7322"/>
                    <a:pt x="7111" y="7226"/>
                  </a:cubicBezTo>
                  <a:cubicBezTo>
                    <a:pt x="7034" y="6776"/>
                    <a:pt x="6833" y="5456"/>
                    <a:pt x="6661" y="3102"/>
                  </a:cubicBezTo>
                  <a:cubicBezTo>
                    <a:pt x="6517" y="1187"/>
                    <a:pt x="5273" y="1"/>
                    <a:pt x="3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7" name="Google Shape;17117;p68"/>
            <p:cNvSpPr/>
            <p:nvPr/>
          </p:nvSpPr>
          <p:spPr>
            <a:xfrm>
              <a:off x="5891816" y="3386057"/>
              <a:ext cx="143275" cy="219192"/>
            </a:xfrm>
            <a:custGeom>
              <a:rect b="b" l="l" r="r" t="t"/>
              <a:pathLst>
                <a:path extrusionOk="0" h="8347" w="5456">
                  <a:moveTo>
                    <a:pt x="1886" y="1"/>
                  </a:moveTo>
                  <a:cubicBezTo>
                    <a:pt x="1771" y="1"/>
                    <a:pt x="1657" y="1"/>
                    <a:pt x="1542" y="20"/>
                  </a:cubicBezTo>
                  <a:cubicBezTo>
                    <a:pt x="202" y="154"/>
                    <a:pt x="1" y="2030"/>
                    <a:pt x="1283" y="2422"/>
                  </a:cubicBezTo>
                  <a:lnTo>
                    <a:pt x="1312" y="2432"/>
                  </a:lnTo>
                  <a:lnTo>
                    <a:pt x="1791" y="8346"/>
                  </a:lnTo>
                  <a:cubicBezTo>
                    <a:pt x="1824" y="8347"/>
                    <a:pt x="1858" y="8347"/>
                    <a:pt x="1892" y="8347"/>
                  </a:cubicBezTo>
                  <a:cubicBezTo>
                    <a:pt x="3450" y="8347"/>
                    <a:pt x="4853" y="7709"/>
                    <a:pt x="5312" y="7475"/>
                  </a:cubicBezTo>
                  <a:cubicBezTo>
                    <a:pt x="5399" y="7427"/>
                    <a:pt x="5456" y="7322"/>
                    <a:pt x="5437" y="7226"/>
                  </a:cubicBezTo>
                  <a:cubicBezTo>
                    <a:pt x="5360" y="6776"/>
                    <a:pt x="5169" y="5456"/>
                    <a:pt x="4987" y="3102"/>
                  </a:cubicBezTo>
                  <a:cubicBezTo>
                    <a:pt x="4853" y="1187"/>
                    <a:pt x="3599" y="1"/>
                    <a:pt x="18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8" name="Google Shape;17118;p68"/>
            <p:cNvSpPr/>
            <p:nvPr/>
          </p:nvSpPr>
          <p:spPr>
            <a:xfrm>
              <a:off x="5835042" y="3555198"/>
              <a:ext cx="212890" cy="125181"/>
            </a:xfrm>
            <a:custGeom>
              <a:rect b="b" l="l" r="r" t="t"/>
              <a:pathLst>
                <a:path extrusionOk="0" h="4767" w="8107">
                  <a:moveTo>
                    <a:pt x="2862" y="1"/>
                  </a:moveTo>
                  <a:lnTo>
                    <a:pt x="2862" y="1044"/>
                  </a:lnTo>
                  <a:cubicBezTo>
                    <a:pt x="2862" y="1235"/>
                    <a:pt x="2747" y="1407"/>
                    <a:pt x="2574" y="1484"/>
                  </a:cubicBezTo>
                  <a:lnTo>
                    <a:pt x="565" y="2374"/>
                  </a:lnTo>
                  <a:cubicBezTo>
                    <a:pt x="220" y="2527"/>
                    <a:pt x="0" y="2862"/>
                    <a:pt x="0" y="3245"/>
                  </a:cubicBezTo>
                  <a:lnTo>
                    <a:pt x="0" y="4527"/>
                  </a:lnTo>
                  <a:cubicBezTo>
                    <a:pt x="0" y="4661"/>
                    <a:pt x="105" y="4767"/>
                    <a:pt x="239" y="4767"/>
                  </a:cubicBezTo>
                  <a:lnTo>
                    <a:pt x="7867" y="4767"/>
                  </a:lnTo>
                  <a:cubicBezTo>
                    <a:pt x="8001" y="4767"/>
                    <a:pt x="8106" y="4652"/>
                    <a:pt x="8106" y="4527"/>
                  </a:cubicBezTo>
                  <a:lnTo>
                    <a:pt x="8106" y="3235"/>
                  </a:lnTo>
                  <a:cubicBezTo>
                    <a:pt x="8106" y="2862"/>
                    <a:pt x="7886" y="2518"/>
                    <a:pt x="7541" y="2364"/>
                  </a:cubicBezTo>
                  <a:lnTo>
                    <a:pt x="5532" y="1484"/>
                  </a:lnTo>
                  <a:cubicBezTo>
                    <a:pt x="5359" y="1407"/>
                    <a:pt x="5245" y="1235"/>
                    <a:pt x="5245" y="1053"/>
                  </a:cubicBezTo>
                  <a:lnTo>
                    <a:pt x="524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9" name="Google Shape;17119;p68"/>
            <p:cNvSpPr/>
            <p:nvPr/>
          </p:nvSpPr>
          <p:spPr>
            <a:xfrm>
              <a:off x="5835042" y="3600181"/>
              <a:ext cx="212890" cy="80198"/>
            </a:xfrm>
            <a:custGeom>
              <a:rect b="b" l="l" r="r" t="t"/>
              <a:pathLst>
                <a:path extrusionOk="0" h="3054" w="8107">
                  <a:moveTo>
                    <a:pt x="2048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14"/>
                  </a:lnTo>
                  <a:cubicBezTo>
                    <a:pt x="0" y="2939"/>
                    <a:pt x="105" y="3054"/>
                    <a:pt x="239" y="3054"/>
                  </a:cubicBezTo>
                  <a:lnTo>
                    <a:pt x="7867" y="3054"/>
                  </a:lnTo>
                  <a:cubicBezTo>
                    <a:pt x="8001" y="3054"/>
                    <a:pt x="8106" y="2939"/>
                    <a:pt x="8106" y="2814"/>
                  </a:cubicBezTo>
                  <a:lnTo>
                    <a:pt x="8106" y="1532"/>
                  </a:lnTo>
                  <a:cubicBezTo>
                    <a:pt x="8106" y="1149"/>
                    <a:pt x="7886" y="805"/>
                    <a:pt x="7541" y="651"/>
                  </a:cubicBezTo>
                  <a:lnTo>
                    <a:pt x="6058" y="1"/>
                  </a:lnTo>
                  <a:cubicBezTo>
                    <a:pt x="5709" y="919"/>
                    <a:pt x="4883" y="1379"/>
                    <a:pt x="4057" y="1379"/>
                  </a:cubicBezTo>
                  <a:cubicBezTo>
                    <a:pt x="3230" y="1379"/>
                    <a:pt x="2402" y="919"/>
                    <a:pt x="204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0" name="Google Shape;17120;p68"/>
            <p:cNvSpPr/>
            <p:nvPr/>
          </p:nvSpPr>
          <p:spPr>
            <a:xfrm>
              <a:off x="5910172" y="3555198"/>
              <a:ext cx="62604" cy="25105"/>
            </a:xfrm>
            <a:custGeom>
              <a:rect b="b" l="l" r="r" t="t"/>
              <a:pathLst>
                <a:path extrusionOk="0" h="956" w="2384">
                  <a:moveTo>
                    <a:pt x="1" y="1"/>
                  </a:moveTo>
                  <a:lnTo>
                    <a:pt x="1" y="690"/>
                  </a:lnTo>
                  <a:cubicBezTo>
                    <a:pt x="379" y="867"/>
                    <a:pt x="785" y="955"/>
                    <a:pt x="1192" y="955"/>
                  </a:cubicBezTo>
                  <a:cubicBezTo>
                    <a:pt x="1599" y="955"/>
                    <a:pt x="2006" y="867"/>
                    <a:pt x="2384" y="690"/>
                  </a:cubicBezTo>
                  <a:lnTo>
                    <a:pt x="23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1" name="Google Shape;17121;p68"/>
            <p:cNvSpPr/>
            <p:nvPr/>
          </p:nvSpPr>
          <p:spPr>
            <a:xfrm>
              <a:off x="5878765" y="3449764"/>
              <a:ext cx="125418" cy="117907"/>
            </a:xfrm>
            <a:custGeom>
              <a:rect b="b" l="l" r="r" t="t"/>
              <a:pathLst>
                <a:path extrusionOk="0" h="4490" w="4776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053" y="762"/>
                    <a:pt x="670" y="1192"/>
                    <a:pt x="201" y="1499"/>
                  </a:cubicBezTo>
                  <a:cubicBezTo>
                    <a:pt x="77" y="1585"/>
                    <a:pt x="0" y="1738"/>
                    <a:pt x="0" y="1891"/>
                  </a:cubicBezTo>
                  <a:lnTo>
                    <a:pt x="0" y="2025"/>
                  </a:lnTo>
                  <a:cubicBezTo>
                    <a:pt x="0" y="3288"/>
                    <a:pt x="957" y="4398"/>
                    <a:pt x="2230" y="4484"/>
                  </a:cubicBezTo>
                  <a:cubicBezTo>
                    <a:pt x="2281" y="4488"/>
                    <a:pt x="2332" y="4489"/>
                    <a:pt x="2383" y="4489"/>
                  </a:cubicBezTo>
                  <a:cubicBezTo>
                    <a:pt x="3693" y="4489"/>
                    <a:pt x="4766" y="3428"/>
                    <a:pt x="4766" y="2101"/>
                  </a:cubicBezTo>
                  <a:lnTo>
                    <a:pt x="4766" y="1690"/>
                  </a:lnTo>
                  <a:cubicBezTo>
                    <a:pt x="4776" y="1479"/>
                    <a:pt x="4680" y="1288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2" name="Google Shape;17122;p68"/>
            <p:cNvSpPr/>
            <p:nvPr/>
          </p:nvSpPr>
          <p:spPr>
            <a:xfrm>
              <a:off x="5878765" y="3449764"/>
              <a:ext cx="122398" cy="117277"/>
            </a:xfrm>
            <a:custGeom>
              <a:rect b="b" l="l" r="r" t="t"/>
              <a:pathLst>
                <a:path extrusionOk="0" h="4466" w="4661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273" y="350"/>
                    <a:pt x="1225" y="436"/>
                    <a:pt x="1168" y="513"/>
                  </a:cubicBezTo>
                  <a:cubicBezTo>
                    <a:pt x="919" y="905"/>
                    <a:pt x="594" y="1240"/>
                    <a:pt x="201" y="1499"/>
                  </a:cubicBezTo>
                  <a:cubicBezTo>
                    <a:pt x="77" y="1585"/>
                    <a:pt x="0" y="1728"/>
                    <a:pt x="0" y="1891"/>
                  </a:cubicBezTo>
                  <a:lnTo>
                    <a:pt x="0" y="2025"/>
                  </a:lnTo>
                  <a:cubicBezTo>
                    <a:pt x="0" y="3250"/>
                    <a:pt x="900" y="4322"/>
                    <a:pt x="2096" y="4465"/>
                  </a:cubicBezTo>
                  <a:cubicBezTo>
                    <a:pt x="1675" y="4025"/>
                    <a:pt x="1436" y="3432"/>
                    <a:pt x="1436" y="2819"/>
                  </a:cubicBezTo>
                  <a:lnTo>
                    <a:pt x="1436" y="1317"/>
                  </a:lnTo>
                  <a:cubicBezTo>
                    <a:pt x="1436" y="1077"/>
                    <a:pt x="1618" y="867"/>
                    <a:pt x="1857" y="838"/>
                  </a:cubicBezTo>
                  <a:cubicBezTo>
                    <a:pt x="2025" y="823"/>
                    <a:pt x="2193" y="816"/>
                    <a:pt x="2360" y="816"/>
                  </a:cubicBezTo>
                  <a:cubicBezTo>
                    <a:pt x="3156" y="816"/>
                    <a:pt x="3941" y="985"/>
                    <a:pt x="4661" y="1317"/>
                  </a:cubicBezTo>
                  <a:cubicBezTo>
                    <a:pt x="4632" y="1250"/>
                    <a:pt x="4584" y="1202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3" name="Google Shape;17123;p68"/>
            <p:cNvSpPr/>
            <p:nvPr/>
          </p:nvSpPr>
          <p:spPr>
            <a:xfrm>
              <a:off x="5835042" y="3620796"/>
              <a:ext cx="43986" cy="59584"/>
            </a:xfrm>
            <a:custGeom>
              <a:rect b="b" l="l" r="r" t="t"/>
              <a:pathLst>
                <a:path extrusionOk="0" h="2269" w="1675">
                  <a:moveTo>
                    <a:pt x="354" y="0"/>
                  </a:moveTo>
                  <a:cubicBezTo>
                    <a:pt x="124" y="182"/>
                    <a:pt x="0" y="450"/>
                    <a:pt x="0" y="747"/>
                  </a:cubicBezTo>
                  <a:lnTo>
                    <a:pt x="0" y="2029"/>
                  </a:lnTo>
                  <a:cubicBezTo>
                    <a:pt x="0" y="2163"/>
                    <a:pt x="105" y="2269"/>
                    <a:pt x="239" y="2269"/>
                  </a:cubicBezTo>
                  <a:lnTo>
                    <a:pt x="1675" y="2269"/>
                  </a:lnTo>
                  <a:lnTo>
                    <a:pt x="1675" y="1608"/>
                  </a:lnTo>
                  <a:cubicBezTo>
                    <a:pt x="1665" y="1417"/>
                    <a:pt x="1598" y="1235"/>
                    <a:pt x="1464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4" name="Google Shape;17124;p68"/>
            <p:cNvSpPr/>
            <p:nvPr/>
          </p:nvSpPr>
          <p:spPr>
            <a:xfrm>
              <a:off x="6003920" y="3620796"/>
              <a:ext cx="44012" cy="59584"/>
            </a:xfrm>
            <a:custGeom>
              <a:rect b="b" l="l" r="r" t="t"/>
              <a:pathLst>
                <a:path extrusionOk="0" h="2269" w="1676">
                  <a:moveTo>
                    <a:pt x="1321" y="0"/>
                  </a:moveTo>
                  <a:lnTo>
                    <a:pt x="211" y="1101"/>
                  </a:lnTo>
                  <a:cubicBezTo>
                    <a:pt x="77" y="1235"/>
                    <a:pt x="0" y="1417"/>
                    <a:pt x="0" y="1608"/>
                  </a:cubicBezTo>
                  <a:lnTo>
                    <a:pt x="0" y="2269"/>
                  </a:lnTo>
                  <a:lnTo>
                    <a:pt x="1436" y="2269"/>
                  </a:lnTo>
                  <a:cubicBezTo>
                    <a:pt x="1570" y="2269"/>
                    <a:pt x="1675" y="2163"/>
                    <a:pt x="1675" y="2029"/>
                  </a:cubicBezTo>
                  <a:lnTo>
                    <a:pt x="1675" y="747"/>
                  </a:lnTo>
                  <a:cubicBezTo>
                    <a:pt x="1675" y="450"/>
                    <a:pt x="1541" y="182"/>
                    <a:pt x="132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25" name="Google Shape;17125;p68"/>
          <p:cNvSpPr/>
          <p:nvPr/>
        </p:nvSpPr>
        <p:spPr>
          <a:xfrm>
            <a:off x="6560317" y="3564757"/>
            <a:ext cx="13366" cy="86711"/>
          </a:xfrm>
          <a:custGeom>
            <a:rect b="b" l="l" r="r" t="t"/>
            <a:pathLst>
              <a:path extrusionOk="0" h="3302" w="509">
                <a:moveTo>
                  <a:pt x="432" y="0"/>
                </a:moveTo>
                <a:lnTo>
                  <a:pt x="202" y="163"/>
                </a:lnTo>
                <a:cubicBezTo>
                  <a:pt x="77" y="259"/>
                  <a:pt x="1" y="412"/>
                  <a:pt x="1" y="565"/>
                </a:cubicBezTo>
                <a:lnTo>
                  <a:pt x="1" y="3302"/>
                </a:lnTo>
                <a:lnTo>
                  <a:pt x="39" y="3245"/>
                </a:lnTo>
                <a:cubicBezTo>
                  <a:pt x="345" y="2795"/>
                  <a:pt x="508" y="2259"/>
                  <a:pt x="508" y="1713"/>
                </a:cubicBezTo>
                <a:lnTo>
                  <a:pt x="508" y="259"/>
                </a:lnTo>
                <a:cubicBezTo>
                  <a:pt x="508" y="163"/>
                  <a:pt x="479" y="77"/>
                  <a:pt x="432" y="0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26" name="Google Shape;17126;p68"/>
          <p:cNvGrpSpPr/>
          <p:nvPr/>
        </p:nvGrpSpPr>
        <p:grpSpPr>
          <a:xfrm>
            <a:off x="6179074" y="3368726"/>
            <a:ext cx="394609" cy="328749"/>
            <a:chOff x="6179074" y="3368726"/>
            <a:chExt cx="394609" cy="328749"/>
          </a:xfrm>
        </p:grpSpPr>
        <p:sp>
          <p:nvSpPr>
            <p:cNvPr id="17127" name="Google Shape;17127;p68"/>
            <p:cNvSpPr/>
            <p:nvPr/>
          </p:nvSpPr>
          <p:spPr>
            <a:xfrm>
              <a:off x="6363052" y="3421508"/>
              <a:ext cx="26418" cy="26155"/>
            </a:xfrm>
            <a:custGeom>
              <a:rect b="b" l="l" r="r" t="t"/>
              <a:pathLst>
                <a:path extrusionOk="0" h="996" w="1006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8" name="Google Shape;17128;p68"/>
            <p:cNvSpPr/>
            <p:nvPr/>
          </p:nvSpPr>
          <p:spPr>
            <a:xfrm>
              <a:off x="6361791" y="3421508"/>
              <a:ext cx="28912" cy="19695"/>
            </a:xfrm>
            <a:custGeom>
              <a:rect b="b" l="l" r="r" t="t"/>
              <a:pathLst>
                <a:path extrusionOk="0" h="750" w="1101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9" name="Google Shape;17129;p68"/>
            <p:cNvSpPr/>
            <p:nvPr/>
          </p:nvSpPr>
          <p:spPr>
            <a:xfrm>
              <a:off x="6336660" y="3442096"/>
              <a:ext cx="79174" cy="97556"/>
            </a:xfrm>
            <a:custGeom>
              <a:rect b="b" l="l" r="r" t="t"/>
              <a:pathLst>
                <a:path extrusionOk="0" h="3715" w="3015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0" name="Google Shape;17130;p68"/>
            <p:cNvSpPr/>
            <p:nvPr/>
          </p:nvSpPr>
          <p:spPr>
            <a:xfrm>
              <a:off x="6349974" y="3539862"/>
              <a:ext cx="52546" cy="111605"/>
            </a:xfrm>
            <a:custGeom>
              <a:rect b="b" l="l" r="r" t="t"/>
              <a:pathLst>
                <a:path extrusionOk="0" h="4250" w="2001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1" name="Google Shape;17131;p68"/>
            <p:cNvSpPr/>
            <p:nvPr/>
          </p:nvSpPr>
          <p:spPr>
            <a:xfrm>
              <a:off x="6336897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2" name="Google Shape;17132;p68"/>
            <p:cNvSpPr/>
            <p:nvPr/>
          </p:nvSpPr>
          <p:spPr>
            <a:xfrm>
              <a:off x="6402494" y="3452915"/>
              <a:ext cx="13340" cy="86973"/>
            </a:xfrm>
            <a:custGeom>
              <a:rect b="b" l="l" r="r" t="t"/>
              <a:pathLst>
                <a:path extrusionOk="0" h="3312" w="508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3" name="Google Shape;17133;p68"/>
            <p:cNvSpPr/>
            <p:nvPr/>
          </p:nvSpPr>
          <p:spPr>
            <a:xfrm>
              <a:off x="6356014" y="3434691"/>
              <a:ext cx="40493" cy="105198"/>
            </a:xfrm>
            <a:custGeom>
              <a:rect b="b" l="l" r="r" t="t"/>
              <a:pathLst>
                <a:path extrusionOk="0" h="4006" w="1542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4" name="Google Shape;17134;p68"/>
            <p:cNvSpPr/>
            <p:nvPr/>
          </p:nvSpPr>
          <p:spPr>
            <a:xfrm>
              <a:off x="6373109" y="3552913"/>
              <a:ext cx="6775" cy="98554"/>
            </a:xfrm>
            <a:custGeom>
              <a:rect b="b" l="l" r="r" t="t"/>
              <a:pathLst>
                <a:path extrusionOk="0" h="3753" w="258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5" name="Google Shape;17135;p68"/>
            <p:cNvSpPr/>
            <p:nvPr/>
          </p:nvSpPr>
          <p:spPr>
            <a:xfrm>
              <a:off x="6349974" y="3368726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6" name="Google Shape;17136;p68"/>
            <p:cNvSpPr/>
            <p:nvPr/>
          </p:nvSpPr>
          <p:spPr>
            <a:xfrm>
              <a:off x="6349974" y="3368726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7" name="Google Shape;17137;p68"/>
            <p:cNvSpPr/>
            <p:nvPr/>
          </p:nvSpPr>
          <p:spPr>
            <a:xfrm>
              <a:off x="6349974" y="3368726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8" name="Google Shape;17138;p68"/>
            <p:cNvSpPr/>
            <p:nvPr/>
          </p:nvSpPr>
          <p:spPr>
            <a:xfrm>
              <a:off x="6349974" y="3368726"/>
              <a:ext cx="36213" cy="24159"/>
            </a:xfrm>
            <a:custGeom>
              <a:rect b="b" l="l" r="r" t="t"/>
              <a:pathLst>
                <a:path extrusionOk="0" h="920" w="1379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9" name="Google Shape;17139;p68"/>
            <p:cNvSpPr/>
            <p:nvPr/>
          </p:nvSpPr>
          <p:spPr>
            <a:xfrm>
              <a:off x="6468354" y="3421508"/>
              <a:ext cx="26418" cy="26155"/>
            </a:xfrm>
            <a:custGeom>
              <a:rect b="b" l="l" r="r" t="t"/>
              <a:pathLst>
                <a:path extrusionOk="0" h="996" w="1006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0" name="Google Shape;17140;p68"/>
            <p:cNvSpPr/>
            <p:nvPr/>
          </p:nvSpPr>
          <p:spPr>
            <a:xfrm>
              <a:off x="6467094" y="3421508"/>
              <a:ext cx="28912" cy="19695"/>
            </a:xfrm>
            <a:custGeom>
              <a:rect b="b" l="l" r="r" t="t"/>
              <a:pathLst>
                <a:path extrusionOk="0" h="750" w="1101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1" name="Google Shape;17141;p68"/>
            <p:cNvSpPr/>
            <p:nvPr/>
          </p:nvSpPr>
          <p:spPr>
            <a:xfrm>
              <a:off x="6441963" y="3442096"/>
              <a:ext cx="78938" cy="97556"/>
            </a:xfrm>
            <a:custGeom>
              <a:rect b="b" l="l" r="r" t="t"/>
              <a:pathLst>
                <a:path extrusionOk="0" h="3715" w="3006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2" name="Google Shape;17142;p68"/>
            <p:cNvSpPr/>
            <p:nvPr/>
          </p:nvSpPr>
          <p:spPr>
            <a:xfrm>
              <a:off x="6455277" y="3539862"/>
              <a:ext cx="52546" cy="111605"/>
            </a:xfrm>
            <a:custGeom>
              <a:rect b="b" l="l" r="r" t="t"/>
              <a:pathLst>
                <a:path extrusionOk="0" h="4250" w="2001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3" name="Google Shape;17143;p68"/>
            <p:cNvSpPr/>
            <p:nvPr/>
          </p:nvSpPr>
          <p:spPr>
            <a:xfrm>
              <a:off x="6441963" y="3452915"/>
              <a:ext cx="13340" cy="86973"/>
            </a:xfrm>
            <a:custGeom>
              <a:rect b="b" l="l" r="r" t="t"/>
              <a:pathLst>
                <a:path extrusionOk="0" h="3312" w="508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4" name="Google Shape;17144;p68"/>
            <p:cNvSpPr/>
            <p:nvPr/>
          </p:nvSpPr>
          <p:spPr>
            <a:xfrm>
              <a:off x="6507797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5" name="Google Shape;17145;p68"/>
            <p:cNvSpPr/>
            <p:nvPr/>
          </p:nvSpPr>
          <p:spPr>
            <a:xfrm>
              <a:off x="6461317" y="3434691"/>
              <a:ext cx="40493" cy="105198"/>
            </a:xfrm>
            <a:custGeom>
              <a:rect b="b" l="l" r="r" t="t"/>
              <a:pathLst>
                <a:path extrusionOk="0" h="4006" w="1542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6" name="Google Shape;17146;p68"/>
            <p:cNvSpPr/>
            <p:nvPr/>
          </p:nvSpPr>
          <p:spPr>
            <a:xfrm>
              <a:off x="6478412" y="3552913"/>
              <a:ext cx="6539" cy="98554"/>
            </a:xfrm>
            <a:custGeom>
              <a:rect b="b" l="l" r="r" t="t"/>
              <a:pathLst>
                <a:path extrusionOk="0" h="3753" w="249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7" name="Google Shape;17147;p68"/>
            <p:cNvSpPr/>
            <p:nvPr/>
          </p:nvSpPr>
          <p:spPr>
            <a:xfrm>
              <a:off x="6455277" y="3368726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8" name="Google Shape;17148;p68"/>
            <p:cNvSpPr/>
            <p:nvPr/>
          </p:nvSpPr>
          <p:spPr>
            <a:xfrm>
              <a:off x="6455277" y="3368726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9" name="Google Shape;17149;p68"/>
            <p:cNvSpPr/>
            <p:nvPr/>
          </p:nvSpPr>
          <p:spPr>
            <a:xfrm>
              <a:off x="6455277" y="3368726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0" name="Google Shape;17150;p68"/>
            <p:cNvSpPr/>
            <p:nvPr/>
          </p:nvSpPr>
          <p:spPr>
            <a:xfrm>
              <a:off x="6455277" y="3368726"/>
              <a:ext cx="36213" cy="24159"/>
            </a:xfrm>
            <a:custGeom>
              <a:rect b="b" l="l" r="r" t="t"/>
              <a:pathLst>
                <a:path extrusionOk="0" h="920" w="1379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1" name="Google Shape;17151;p68"/>
            <p:cNvSpPr/>
            <p:nvPr/>
          </p:nvSpPr>
          <p:spPr>
            <a:xfrm>
              <a:off x="6257985" y="3421508"/>
              <a:ext cx="26181" cy="26155"/>
            </a:xfrm>
            <a:custGeom>
              <a:rect b="b" l="l" r="r" t="t"/>
              <a:pathLst>
                <a:path extrusionOk="0" h="996" w="997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2" name="Google Shape;17152;p68"/>
            <p:cNvSpPr/>
            <p:nvPr/>
          </p:nvSpPr>
          <p:spPr>
            <a:xfrm>
              <a:off x="6256725" y="3421508"/>
              <a:ext cx="28676" cy="19695"/>
            </a:xfrm>
            <a:custGeom>
              <a:rect b="b" l="l" r="r" t="t"/>
              <a:pathLst>
                <a:path extrusionOk="0" h="750" w="1092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3" name="Google Shape;17153;p68"/>
            <p:cNvSpPr/>
            <p:nvPr/>
          </p:nvSpPr>
          <p:spPr>
            <a:xfrm>
              <a:off x="6231594" y="3442096"/>
              <a:ext cx="78964" cy="97556"/>
            </a:xfrm>
            <a:custGeom>
              <a:rect b="b" l="l" r="r" t="t"/>
              <a:pathLst>
                <a:path extrusionOk="0" h="3715" w="3007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4" name="Google Shape;17154;p68"/>
            <p:cNvSpPr/>
            <p:nvPr/>
          </p:nvSpPr>
          <p:spPr>
            <a:xfrm>
              <a:off x="6244672" y="3539862"/>
              <a:ext cx="52809" cy="111605"/>
            </a:xfrm>
            <a:custGeom>
              <a:rect b="b" l="l" r="r" t="t"/>
              <a:pathLst>
                <a:path extrusionOk="0" h="4250" w="2011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5" name="Google Shape;17155;p68"/>
            <p:cNvSpPr/>
            <p:nvPr/>
          </p:nvSpPr>
          <p:spPr>
            <a:xfrm>
              <a:off x="6231594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6" name="Google Shape;17156;p68"/>
            <p:cNvSpPr/>
            <p:nvPr/>
          </p:nvSpPr>
          <p:spPr>
            <a:xfrm>
              <a:off x="6297454" y="3452915"/>
              <a:ext cx="13104" cy="86973"/>
            </a:xfrm>
            <a:custGeom>
              <a:rect b="b" l="l" r="r" t="t"/>
              <a:pathLst>
                <a:path extrusionOk="0" h="3312" w="499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7" name="Google Shape;17157;p68"/>
            <p:cNvSpPr/>
            <p:nvPr/>
          </p:nvSpPr>
          <p:spPr>
            <a:xfrm>
              <a:off x="6250948" y="3434691"/>
              <a:ext cx="40257" cy="105198"/>
            </a:xfrm>
            <a:custGeom>
              <a:rect b="b" l="l" r="r" t="t"/>
              <a:pathLst>
                <a:path extrusionOk="0" h="4006" w="1533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8" name="Google Shape;17158;p68"/>
            <p:cNvSpPr/>
            <p:nvPr/>
          </p:nvSpPr>
          <p:spPr>
            <a:xfrm>
              <a:off x="6268043" y="3552913"/>
              <a:ext cx="6565" cy="98554"/>
            </a:xfrm>
            <a:custGeom>
              <a:rect b="b" l="l" r="r" t="t"/>
              <a:pathLst>
                <a:path extrusionOk="0" h="3753" w="25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9" name="Google Shape;17159;p68"/>
            <p:cNvSpPr/>
            <p:nvPr/>
          </p:nvSpPr>
          <p:spPr>
            <a:xfrm>
              <a:off x="6244672" y="3368726"/>
              <a:ext cx="52809" cy="59321"/>
            </a:xfrm>
            <a:custGeom>
              <a:rect b="b" l="l" r="r" t="t"/>
              <a:pathLst>
                <a:path extrusionOk="0" h="2259" w="2011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0" name="Google Shape;17160;p68"/>
            <p:cNvSpPr/>
            <p:nvPr/>
          </p:nvSpPr>
          <p:spPr>
            <a:xfrm>
              <a:off x="6244934" y="3368726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1" name="Google Shape;17161;p68"/>
            <p:cNvSpPr/>
            <p:nvPr/>
          </p:nvSpPr>
          <p:spPr>
            <a:xfrm>
              <a:off x="6244672" y="3368726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2" name="Google Shape;17162;p68"/>
            <p:cNvSpPr/>
            <p:nvPr/>
          </p:nvSpPr>
          <p:spPr>
            <a:xfrm>
              <a:off x="6244934" y="3368726"/>
              <a:ext cx="35950" cy="24159"/>
            </a:xfrm>
            <a:custGeom>
              <a:rect b="b" l="l" r="r" t="t"/>
              <a:pathLst>
                <a:path extrusionOk="0" h="920" w="136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3" name="Google Shape;17163;p68"/>
            <p:cNvSpPr/>
            <p:nvPr/>
          </p:nvSpPr>
          <p:spPr>
            <a:xfrm>
              <a:off x="6205229" y="3533087"/>
              <a:ext cx="26391" cy="26418"/>
            </a:xfrm>
            <a:custGeom>
              <a:rect b="b" l="l" r="r" t="t"/>
              <a:pathLst>
                <a:path extrusionOk="0" h="1006" w="1005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4" name="Google Shape;17164;p68"/>
            <p:cNvSpPr/>
            <p:nvPr/>
          </p:nvSpPr>
          <p:spPr>
            <a:xfrm>
              <a:off x="6203969" y="3533087"/>
              <a:ext cx="28912" cy="19931"/>
            </a:xfrm>
            <a:custGeom>
              <a:rect b="b" l="l" r="r" t="t"/>
              <a:pathLst>
                <a:path extrusionOk="0" h="759" w="1101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5" name="Google Shape;17165;p68"/>
            <p:cNvSpPr/>
            <p:nvPr/>
          </p:nvSpPr>
          <p:spPr>
            <a:xfrm>
              <a:off x="6179074" y="3553938"/>
              <a:ext cx="78938" cy="97530"/>
            </a:xfrm>
            <a:custGeom>
              <a:rect b="b" l="l" r="r" t="t"/>
              <a:pathLst>
                <a:path extrusionOk="0" h="3714" w="3006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6" name="Google Shape;17166;p68"/>
            <p:cNvSpPr/>
            <p:nvPr/>
          </p:nvSpPr>
          <p:spPr>
            <a:xfrm>
              <a:off x="6192152" y="3651441"/>
              <a:ext cx="52546" cy="46034"/>
            </a:xfrm>
            <a:custGeom>
              <a:rect b="b" l="l" r="r" t="t"/>
              <a:pathLst>
                <a:path extrusionOk="0" h="1753" w="2001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7" name="Google Shape;17167;p68"/>
            <p:cNvSpPr/>
            <p:nvPr/>
          </p:nvSpPr>
          <p:spPr>
            <a:xfrm>
              <a:off x="6179074" y="3564757"/>
              <a:ext cx="13104" cy="86711"/>
            </a:xfrm>
            <a:custGeom>
              <a:rect b="b" l="l" r="r" t="t"/>
              <a:pathLst>
                <a:path extrusionOk="0" h="3302" w="499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8" name="Google Shape;17168;p68"/>
            <p:cNvSpPr/>
            <p:nvPr/>
          </p:nvSpPr>
          <p:spPr>
            <a:xfrm>
              <a:off x="6244672" y="3564757"/>
              <a:ext cx="13340" cy="86711"/>
            </a:xfrm>
            <a:custGeom>
              <a:rect b="b" l="l" r="r" t="t"/>
              <a:pathLst>
                <a:path extrusionOk="0" h="3302" w="508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9" name="Google Shape;17169;p68"/>
            <p:cNvSpPr/>
            <p:nvPr/>
          </p:nvSpPr>
          <p:spPr>
            <a:xfrm>
              <a:off x="6198191" y="3546270"/>
              <a:ext cx="40467" cy="105198"/>
            </a:xfrm>
            <a:custGeom>
              <a:rect b="b" l="l" r="r" t="t"/>
              <a:pathLst>
                <a:path extrusionOk="0" h="4006" w="1541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0" name="Google Shape;17170;p68"/>
            <p:cNvSpPr/>
            <p:nvPr/>
          </p:nvSpPr>
          <p:spPr>
            <a:xfrm>
              <a:off x="6215260" y="3664755"/>
              <a:ext cx="6565" cy="32720"/>
            </a:xfrm>
            <a:custGeom>
              <a:rect b="b" l="l" r="r" t="t"/>
              <a:pathLst>
                <a:path extrusionOk="0" h="1246" w="25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1" name="Google Shape;17171;p68"/>
            <p:cNvSpPr/>
            <p:nvPr/>
          </p:nvSpPr>
          <p:spPr>
            <a:xfrm>
              <a:off x="6192152" y="3480567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2" name="Google Shape;17172;p68"/>
            <p:cNvSpPr/>
            <p:nvPr/>
          </p:nvSpPr>
          <p:spPr>
            <a:xfrm>
              <a:off x="6192204" y="3480567"/>
              <a:ext cx="36160" cy="59269"/>
            </a:xfrm>
            <a:custGeom>
              <a:rect b="b" l="l" r="r" t="t"/>
              <a:pathLst>
                <a:path extrusionOk="0" h="2257" w="1377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3" name="Google Shape;17173;p68"/>
            <p:cNvSpPr/>
            <p:nvPr/>
          </p:nvSpPr>
          <p:spPr>
            <a:xfrm>
              <a:off x="6192152" y="3480567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4" name="Google Shape;17174;p68"/>
            <p:cNvSpPr/>
            <p:nvPr/>
          </p:nvSpPr>
          <p:spPr>
            <a:xfrm>
              <a:off x="6192414" y="3480567"/>
              <a:ext cx="35950" cy="23897"/>
            </a:xfrm>
            <a:custGeom>
              <a:rect b="b" l="l" r="r" t="t"/>
              <a:pathLst>
                <a:path extrusionOk="0" h="910" w="1369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5" name="Google Shape;17175;p68"/>
            <p:cNvSpPr/>
            <p:nvPr/>
          </p:nvSpPr>
          <p:spPr>
            <a:xfrm>
              <a:off x="6310532" y="3533087"/>
              <a:ext cx="26391" cy="26418"/>
            </a:xfrm>
            <a:custGeom>
              <a:rect b="b" l="l" r="r" t="t"/>
              <a:pathLst>
                <a:path extrusionOk="0" h="1006" w="1005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6" name="Google Shape;17176;p68"/>
            <p:cNvSpPr/>
            <p:nvPr/>
          </p:nvSpPr>
          <p:spPr>
            <a:xfrm>
              <a:off x="6309271" y="3533087"/>
              <a:ext cx="28912" cy="19931"/>
            </a:xfrm>
            <a:custGeom>
              <a:rect b="b" l="l" r="r" t="t"/>
              <a:pathLst>
                <a:path extrusionOk="0" h="759" w="1101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7" name="Google Shape;17177;p68"/>
            <p:cNvSpPr/>
            <p:nvPr/>
          </p:nvSpPr>
          <p:spPr>
            <a:xfrm>
              <a:off x="6284140" y="3553938"/>
              <a:ext cx="78938" cy="97530"/>
            </a:xfrm>
            <a:custGeom>
              <a:rect b="b" l="l" r="r" t="t"/>
              <a:pathLst>
                <a:path extrusionOk="0" h="3714" w="3006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8" name="Google Shape;17178;p68"/>
            <p:cNvSpPr/>
            <p:nvPr/>
          </p:nvSpPr>
          <p:spPr>
            <a:xfrm>
              <a:off x="6297454" y="3480567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9" name="Google Shape;17179;p68"/>
            <p:cNvSpPr/>
            <p:nvPr/>
          </p:nvSpPr>
          <p:spPr>
            <a:xfrm>
              <a:off x="6297454" y="3480567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0" name="Google Shape;17180;p68"/>
            <p:cNvSpPr/>
            <p:nvPr/>
          </p:nvSpPr>
          <p:spPr>
            <a:xfrm>
              <a:off x="6297454" y="3651441"/>
              <a:ext cx="52546" cy="46034"/>
            </a:xfrm>
            <a:custGeom>
              <a:rect b="b" l="l" r="r" t="t"/>
              <a:pathLst>
                <a:path extrusionOk="0" h="1753" w="2001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1" name="Google Shape;17181;p68"/>
            <p:cNvSpPr/>
            <p:nvPr/>
          </p:nvSpPr>
          <p:spPr>
            <a:xfrm>
              <a:off x="6284140" y="3564757"/>
              <a:ext cx="13340" cy="86711"/>
            </a:xfrm>
            <a:custGeom>
              <a:rect b="b" l="l" r="r" t="t"/>
              <a:pathLst>
                <a:path extrusionOk="0" h="3302" w="508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2" name="Google Shape;17182;p68"/>
            <p:cNvSpPr/>
            <p:nvPr/>
          </p:nvSpPr>
          <p:spPr>
            <a:xfrm>
              <a:off x="6349974" y="3564757"/>
              <a:ext cx="13104" cy="86711"/>
            </a:xfrm>
            <a:custGeom>
              <a:rect b="b" l="l" r="r" t="t"/>
              <a:pathLst>
                <a:path extrusionOk="0" h="3302" w="499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3" name="Google Shape;17183;p68"/>
            <p:cNvSpPr/>
            <p:nvPr/>
          </p:nvSpPr>
          <p:spPr>
            <a:xfrm>
              <a:off x="6303494" y="3546532"/>
              <a:ext cx="40467" cy="104935"/>
            </a:xfrm>
            <a:custGeom>
              <a:rect b="b" l="l" r="r" t="t"/>
              <a:pathLst>
                <a:path extrusionOk="0" h="3996" w="1541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4" name="Google Shape;17184;p68"/>
            <p:cNvSpPr/>
            <p:nvPr/>
          </p:nvSpPr>
          <p:spPr>
            <a:xfrm>
              <a:off x="6320563" y="3664755"/>
              <a:ext cx="6565" cy="32720"/>
            </a:xfrm>
            <a:custGeom>
              <a:rect b="b" l="l" r="r" t="t"/>
              <a:pathLst>
                <a:path extrusionOk="0" h="1246" w="25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5" name="Google Shape;17185;p68"/>
            <p:cNvSpPr/>
            <p:nvPr/>
          </p:nvSpPr>
          <p:spPr>
            <a:xfrm>
              <a:off x="6297454" y="3480567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6" name="Google Shape;17186;p68"/>
            <p:cNvSpPr/>
            <p:nvPr/>
          </p:nvSpPr>
          <p:spPr>
            <a:xfrm>
              <a:off x="6297454" y="3480567"/>
              <a:ext cx="36213" cy="23897"/>
            </a:xfrm>
            <a:custGeom>
              <a:rect b="b" l="l" r="r" t="t"/>
              <a:pathLst>
                <a:path extrusionOk="0" h="910" w="1379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7" name="Google Shape;17187;p68"/>
            <p:cNvSpPr/>
            <p:nvPr/>
          </p:nvSpPr>
          <p:spPr>
            <a:xfrm>
              <a:off x="6415808" y="3533087"/>
              <a:ext cx="26181" cy="26418"/>
            </a:xfrm>
            <a:custGeom>
              <a:rect b="b" l="l" r="r" t="t"/>
              <a:pathLst>
                <a:path extrusionOk="0" h="1006" w="997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8" name="Google Shape;17188;p68"/>
            <p:cNvSpPr/>
            <p:nvPr/>
          </p:nvSpPr>
          <p:spPr>
            <a:xfrm>
              <a:off x="6414574" y="3533087"/>
              <a:ext cx="28676" cy="19931"/>
            </a:xfrm>
            <a:custGeom>
              <a:rect b="b" l="l" r="r" t="t"/>
              <a:pathLst>
                <a:path extrusionOk="0" h="759" w="1092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9" name="Google Shape;17189;p68"/>
            <p:cNvSpPr/>
            <p:nvPr/>
          </p:nvSpPr>
          <p:spPr>
            <a:xfrm>
              <a:off x="6389443" y="3553938"/>
              <a:ext cx="78938" cy="97530"/>
            </a:xfrm>
            <a:custGeom>
              <a:rect b="b" l="l" r="r" t="t"/>
              <a:pathLst>
                <a:path extrusionOk="0" h="3714" w="3006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0" name="Google Shape;17190;p68"/>
            <p:cNvSpPr/>
            <p:nvPr/>
          </p:nvSpPr>
          <p:spPr>
            <a:xfrm>
              <a:off x="6402494" y="3651441"/>
              <a:ext cx="52809" cy="46034"/>
            </a:xfrm>
            <a:custGeom>
              <a:rect b="b" l="l" r="r" t="t"/>
              <a:pathLst>
                <a:path extrusionOk="0" h="1753" w="2011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1" name="Google Shape;17191;p68"/>
            <p:cNvSpPr/>
            <p:nvPr/>
          </p:nvSpPr>
          <p:spPr>
            <a:xfrm>
              <a:off x="6389443" y="3564757"/>
              <a:ext cx="13077" cy="86711"/>
            </a:xfrm>
            <a:custGeom>
              <a:rect b="b" l="l" r="r" t="t"/>
              <a:pathLst>
                <a:path extrusionOk="0" h="3302" w="498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2" name="Google Shape;17192;p68"/>
            <p:cNvSpPr/>
            <p:nvPr/>
          </p:nvSpPr>
          <p:spPr>
            <a:xfrm>
              <a:off x="6455277" y="3564757"/>
              <a:ext cx="13104" cy="86711"/>
            </a:xfrm>
            <a:custGeom>
              <a:rect b="b" l="l" r="r" t="t"/>
              <a:pathLst>
                <a:path extrusionOk="0" h="3302" w="499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3" name="Google Shape;17193;p68"/>
            <p:cNvSpPr/>
            <p:nvPr/>
          </p:nvSpPr>
          <p:spPr>
            <a:xfrm>
              <a:off x="6408797" y="3546270"/>
              <a:ext cx="40230" cy="105198"/>
            </a:xfrm>
            <a:custGeom>
              <a:rect b="b" l="l" r="r" t="t"/>
              <a:pathLst>
                <a:path extrusionOk="0" h="4006" w="1532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4" name="Google Shape;17194;p68"/>
            <p:cNvSpPr/>
            <p:nvPr/>
          </p:nvSpPr>
          <p:spPr>
            <a:xfrm>
              <a:off x="6425866" y="3664781"/>
              <a:ext cx="6329" cy="32694"/>
            </a:xfrm>
            <a:custGeom>
              <a:rect b="b" l="l" r="r" t="t"/>
              <a:pathLst>
                <a:path extrusionOk="0" h="1245" w="241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5" name="Google Shape;17195;p68"/>
            <p:cNvSpPr/>
            <p:nvPr/>
          </p:nvSpPr>
          <p:spPr>
            <a:xfrm>
              <a:off x="6402494" y="3480567"/>
              <a:ext cx="52809" cy="59321"/>
            </a:xfrm>
            <a:custGeom>
              <a:rect b="b" l="l" r="r" t="t"/>
              <a:pathLst>
                <a:path extrusionOk="0" h="2259" w="2011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6" name="Google Shape;17196;p68"/>
            <p:cNvSpPr/>
            <p:nvPr/>
          </p:nvSpPr>
          <p:spPr>
            <a:xfrm>
              <a:off x="6402757" y="3480567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7" name="Google Shape;17197;p68"/>
            <p:cNvSpPr/>
            <p:nvPr/>
          </p:nvSpPr>
          <p:spPr>
            <a:xfrm>
              <a:off x="6402494" y="3480567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8" name="Google Shape;17198;p68"/>
            <p:cNvSpPr/>
            <p:nvPr/>
          </p:nvSpPr>
          <p:spPr>
            <a:xfrm>
              <a:off x="6402757" y="3480567"/>
              <a:ext cx="35950" cy="23897"/>
            </a:xfrm>
            <a:custGeom>
              <a:rect b="b" l="l" r="r" t="t"/>
              <a:pathLst>
                <a:path extrusionOk="0" h="910" w="1369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9" name="Google Shape;17199;p68"/>
            <p:cNvSpPr/>
            <p:nvPr/>
          </p:nvSpPr>
          <p:spPr>
            <a:xfrm>
              <a:off x="6520874" y="3533087"/>
              <a:ext cx="26418" cy="26418"/>
            </a:xfrm>
            <a:custGeom>
              <a:rect b="b" l="l" r="r" t="t"/>
              <a:pathLst>
                <a:path extrusionOk="0" h="1006" w="1006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0" name="Google Shape;17200;p68"/>
            <p:cNvSpPr/>
            <p:nvPr/>
          </p:nvSpPr>
          <p:spPr>
            <a:xfrm>
              <a:off x="6519614" y="3533087"/>
              <a:ext cx="28939" cy="19931"/>
            </a:xfrm>
            <a:custGeom>
              <a:rect b="b" l="l" r="r" t="t"/>
              <a:pathLst>
                <a:path extrusionOk="0" h="759" w="1102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1" name="Google Shape;17201;p68"/>
            <p:cNvSpPr/>
            <p:nvPr/>
          </p:nvSpPr>
          <p:spPr>
            <a:xfrm>
              <a:off x="6494483" y="3553938"/>
              <a:ext cx="79200" cy="97530"/>
            </a:xfrm>
            <a:custGeom>
              <a:rect b="b" l="l" r="r" t="t"/>
              <a:pathLst>
                <a:path extrusionOk="0" h="3714" w="3016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2" name="Google Shape;17202;p68"/>
            <p:cNvSpPr/>
            <p:nvPr/>
          </p:nvSpPr>
          <p:spPr>
            <a:xfrm>
              <a:off x="6507797" y="3651441"/>
              <a:ext cx="52546" cy="46034"/>
            </a:xfrm>
            <a:custGeom>
              <a:rect b="b" l="l" r="r" t="t"/>
              <a:pathLst>
                <a:path extrusionOk="0" h="1753" w="2001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3" name="Google Shape;17203;p68"/>
            <p:cNvSpPr/>
            <p:nvPr/>
          </p:nvSpPr>
          <p:spPr>
            <a:xfrm>
              <a:off x="6494483" y="3564757"/>
              <a:ext cx="13340" cy="86711"/>
            </a:xfrm>
            <a:custGeom>
              <a:rect b="b" l="l" r="r" t="t"/>
              <a:pathLst>
                <a:path extrusionOk="0" h="3302" w="508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4" name="Google Shape;17204;p68"/>
            <p:cNvSpPr/>
            <p:nvPr/>
          </p:nvSpPr>
          <p:spPr>
            <a:xfrm>
              <a:off x="6513837" y="3546532"/>
              <a:ext cx="40493" cy="104935"/>
            </a:xfrm>
            <a:custGeom>
              <a:rect b="b" l="l" r="r" t="t"/>
              <a:pathLst>
                <a:path extrusionOk="0" h="3996" w="1542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5" name="Google Shape;17205;p68"/>
            <p:cNvSpPr/>
            <p:nvPr/>
          </p:nvSpPr>
          <p:spPr>
            <a:xfrm>
              <a:off x="6530932" y="3664755"/>
              <a:ext cx="6565" cy="32720"/>
            </a:xfrm>
            <a:custGeom>
              <a:rect b="b" l="l" r="r" t="t"/>
              <a:pathLst>
                <a:path extrusionOk="0" h="1246" w="25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6" name="Google Shape;17206;p68"/>
            <p:cNvSpPr/>
            <p:nvPr/>
          </p:nvSpPr>
          <p:spPr>
            <a:xfrm>
              <a:off x="6507797" y="3480567"/>
              <a:ext cx="52546" cy="59321"/>
            </a:xfrm>
            <a:custGeom>
              <a:rect b="b" l="l" r="r" t="t"/>
              <a:pathLst>
                <a:path extrusionOk="0" h="2259" w="2001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7" name="Google Shape;17207;p68"/>
            <p:cNvSpPr/>
            <p:nvPr/>
          </p:nvSpPr>
          <p:spPr>
            <a:xfrm>
              <a:off x="6507797" y="3480567"/>
              <a:ext cx="36213" cy="59269"/>
            </a:xfrm>
            <a:custGeom>
              <a:rect b="b" l="l" r="r" t="t"/>
              <a:pathLst>
                <a:path extrusionOk="0" h="2257" w="1379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8" name="Google Shape;17208;p68"/>
            <p:cNvSpPr/>
            <p:nvPr/>
          </p:nvSpPr>
          <p:spPr>
            <a:xfrm>
              <a:off x="6507797" y="3480567"/>
              <a:ext cx="52546" cy="26418"/>
            </a:xfrm>
            <a:custGeom>
              <a:rect b="b" l="l" r="r" t="t"/>
              <a:pathLst>
                <a:path extrusionOk="0" h="1006" w="2001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9" name="Google Shape;17209;p68"/>
            <p:cNvSpPr/>
            <p:nvPr/>
          </p:nvSpPr>
          <p:spPr>
            <a:xfrm>
              <a:off x="6507797" y="3480567"/>
              <a:ext cx="36213" cy="23897"/>
            </a:xfrm>
            <a:custGeom>
              <a:rect b="b" l="l" r="r" t="t"/>
              <a:pathLst>
                <a:path extrusionOk="0" h="910" w="1379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10" name="Google Shape;17210;p68"/>
          <p:cNvGrpSpPr/>
          <p:nvPr/>
        </p:nvGrpSpPr>
        <p:grpSpPr>
          <a:xfrm>
            <a:off x="7054924" y="3367728"/>
            <a:ext cx="394583" cy="331007"/>
            <a:chOff x="7054924" y="3367728"/>
            <a:chExt cx="394583" cy="331007"/>
          </a:xfrm>
        </p:grpSpPr>
        <p:sp>
          <p:nvSpPr>
            <p:cNvPr id="17211" name="Google Shape;17211;p68"/>
            <p:cNvSpPr/>
            <p:nvPr/>
          </p:nvSpPr>
          <p:spPr>
            <a:xfrm>
              <a:off x="7054924" y="3367728"/>
              <a:ext cx="394583" cy="331007"/>
            </a:xfrm>
            <a:custGeom>
              <a:rect b="b" l="l" r="r" t="t"/>
              <a:pathLst>
                <a:path extrusionOk="0" h="12605" w="15026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2" name="Google Shape;17212;p68"/>
            <p:cNvSpPr/>
            <p:nvPr/>
          </p:nvSpPr>
          <p:spPr>
            <a:xfrm>
              <a:off x="7156708" y="3450394"/>
              <a:ext cx="191015" cy="191042"/>
            </a:xfrm>
            <a:custGeom>
              <a:rect b="b" l="l" r="r" t="t"/>
              <a:pathLst>
                <a:path extrusionOk="0" h="7275" w="7274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3" name="Google Shape;17213;p68"/>
            <p:cNvSpPr/>
            <p:nvPr/>
          </p:nvSpPr>
          <p:spPr>
            <a:xfrm>
              <a:off x="7175799" y="3469512"/>
              <a:ext cx="152833" cy="152807"/>
            </a:xfrm>
            <a:custGeom>
              <a:rect b="b" l="l" r="r" t="t"/>
              <a:pathLst>
                <a:path extrusionOk="0" h="5819" w="582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4" name="Google Shape;17214;p68"/>
            <p:cNvSpPr/>
            <p:nvPr/>
          </p:nvSpPr>
          <p:spPr>
            <a:xfrm>
              <a:off x="7214007" y="3552178"/>
              <a:ext cx="76417" cy="70009"/>
            </a:xfrm>
            <a:custGeom>
              <a:rect b="b" l="l" r="r" t="t"/>
              <a:pathLst>
                <a:path extrusionOk="0" h="2666" w="291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5" name="Google Shape;17215;p68"/>
            <p:cNvSpPr/>
            <p:nvPr/>
          </p:nvSpPr>
          <p:spPr>
            <a:xfrm>
              <a:off x="7171781" y="3367728"/>
              <a:ext cx="144036" cy="38208"/>
            </a:xfrm>
            <a:custGeom>
              <a:rect b="b" l="l" r="r" t="t"/>
              <a:pathLst>
                <a:path extrusionOk="0" h="1455" w="5485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6" name="Google Shape;17216;p68"/>
            <p:cNvSpPr/>
            <p:nvPr/>
          </p:nvSpPr>
          <p:spPr>
            <a:xfrm>
              <a:off x="7220546" y="3367728"/>
              <a:ext cx="95508" cy="38208"/>
            </a:xfrm>
            <a:custGeom>
              <a:rect b="b" l="l" r="r" t="t"/>
              <a:pathLst>
                <a:path extrusionOk="0" h="1455" w="3637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7" name="Google Shape;17217;p68"/>
            <p:cNvSpPr/>
            <p:nvPr/>
          </p:nvSpPr>
          <p:spPr>
            <a:xfrm>
              <a:off x="7054924" y="3666777"/>
              <a:ext cx="394583" cy="31958"/>
            </a:xfrm>
            <a:custGeom>
              <a:rect b="b" l="l" r="r" t="t"/>
              <a:pathLst>
                <a:path extrusionOk="0" h="1217" w="15026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8" name="Google Shape;17218;p68"/>
            <p:cNvSpPr/>
            <p:nvPr/>
          </p:nvSpPr>
          <p:spPr>
            <a:xfrm>
              <a:off x="7214007" y="3572293"/>
              <a:ext cx="76417" cy="49894"/>
            </a:xfrm>
            <a:custGeom>
              <a:rect b="b" l="l" r="r" t="t"/>
              <a:pathLst>
                <a:path extrusionOk="0" h="1900" w="291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9" name="Google Shape;17219;p68"/>
            <p:cNvSpPr/>
            <p:nvPr/>
          </p:nvSpPr>
          <p:spPr>
            <a:xfrm>
              <a:off x="7238140" y="3552178"/>
              <a:ext cx="27914" cy="19249"/>
            </a:xfrm>
            <a:custGeom>
              <a:rect b="b" l="l" r="r" t="t"/>
              <a:pathLst>
                <a:path extrusionOk="0" h="733" w="1063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0" name="Google Shape;17220;p68"/>
            <p:cNvSpPr/>
            <p:nvPr/>
          </p:nvSpPr>
          <p:spPr>
            <a:xfrm>
              <a:off x="7226822" y="3501418"/>
              <a:ext cx="51049" cy="57326"/>
            </a:xfrm>
            <a:custGeom>
              <a:rect b="b" l="l" r="r" t="t"/>
              <a:pathLst>
                <a:path extrusionOk="0" h="2183" w="1944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1" name="Google Shape;17221;p68"/>
            <p:cNvSpPr/>
            <p:nvPr/>
          </p:nvSpPr>
          <p:spPr>
            <a:xfrm>
              <a:off x="7226822" y="3501418"/>
              <a:ext cx="34952" cy="57194"/>
            </a:xfrm>
            <a:custGeom>
              <a:rect b="b" l="l" r="r" t="t"/>
              <a:pathLst>
                <a:path extrusionOk="0" h="2178" w="1331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2" name="Google Shape;17222;p68"/>
            <p:cNvSpPr/>
            <p:nvPr/>
          </p:nvSpPr>
          <p:spPr>
            <a:xfrm>
              <a:off x="7226822" y="3501418"/>
              <a:ext cx="51049" cy="25420"/>
            </a:xfrm>
            <a:custGeom>
              <a:rect b="b" l="l" r="r" t="t"/>
              <a:pathLst>
                <a:path extrusionOk="0" h="968" w="1944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3" name="Google Shape;17223;p68"/>
            <p:cNvSpPr/>
            <p:nvPr/>
          </p:nvSpPr>
          <p:spPr>
            <a:xfrm>
              <a:off x="7226822" y="3501155"/>
              <a:ext cx="34952" cy="23398"/>
            </a:xfrm>
            <a:custGeom>
              <a:rect b="b" l="l" r="r" t="t"/>
              <a:pathLst>
                <a:path extrusionOk="0" h="891" w="1331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4" name="Google Shape;17224;p68"/>
            <p:cNvSpPr/>
            <p:nvPr/>
          </p:nvSpPr>
          <p:spPr>
            <a:xfrm>
              <a:off x="7214007" y="3583585"/>
              <a:ext cx="19117" cy="36239"/>
            </a:xfrm>
            <a:custGeom>
              <a:rect b="b" l="l" r="r" t="t"/>
              <a:pathLst>
                <a:path extrusionOk="0" h="1380" w="728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5" name="Google Shape;17225;p68"/>
            <p:cNvSpPr/>
            <p:nvPr/>
          </p:nvSpPr>
          <p:spPr>
            <a:xfrm>
              <a:off x="7271306" y="3583585"/>
              <a:ext cx="19117" cy="36239"/>
            </a:xfrm>
            <a:custGeom>
              <a:rect b="b" l="l" r="r" t="t"/>
              <a:pathLst>
                <a:path extrusionOk="0" h="1380" w="728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26" name="Google Shape;17226;p68"/>
          <p:cNvGrpSpPr/>
          <p:nvPr/>
        </p:nvGrpSpPr>
        <p:grpSpPr>
          <a:xfrm>
            <a:off x="7492967" y="3361425"/>
            <a:ext cx="394583" cy="343586"/>
            <a:chOff x="7492967" y="3361425"/>
            <a:chExt cx="394583" cy="343586"/>
          </a:xfrm>
        </p:grpSpPr>
        <p:sp>
          <p:nvSpPr>
            <p:cNvPr id="17227" name="Google Shape;17227;p68"/>
            <p:cNvSpPr/>
            <p:nvPr/>
          </p:nvSpPr>
          <p:spPr>
            <a:xfrm>
              <a:off x="7492967" y="3450394"/>
              <a:ext cx="394583" cy="254617"/>
            </a:xfrm>
            <a:custGeom>
              <a:rect b="b" l="l" r="r" t="t"/>
              <a:pathLst>
                <a:path extrusionOk="0" h="9696" w="15026">
                  <a:moveTo>
                    <a:pt x="488" y="1"/>
                  </a:moveTo>
                  <a:cubicBezTo>
                    <a:pt x="220" y="1"/>
                    <a:pt x="0" y="221"/>
                    <a:pt x="0" y="489"/>
                  </a:cubicBezTo>
                  <a:lnTo>
                    <a:pt x="0" y="9207"/>
                  </a:lnTo>
                  <a:cubicBezTo>
                    <a:pt x="0" y="9475"/>
                    <a:pt x="220" y="9695"/>
                    <a:pt x="488" y="9695"/>
                  </a:cubicBezTo>
                  <a:lnTo>
                    <a:pt x="14538" y="9695"/>
                  </a:lnTo>
                  <a:cubicBezTo>
                    <a:pt x="14806" y="9695"/>
                    <a:pt x="15026" y="9475"/>
                    <a:pt x="15026" y="9207"/>
                  </a:cubicBezTo>
                  <a:lnTo>
                    <a:pt x="15026" y="489"/>
                  </a:lnTo>
                  <a:cubicBezTo>
                    <a:pt x="15026" y="221"/>
                    <a:pt x="14806" y="1"/>
                    <a:pt x="145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8" name="Google Shape;17228;p68"/>
            <p:cNvSpPr/>
            <p:nvPr/>
          </p:nvSpPr>
          <p:spPr>
            <a:xfrm>
              <a:off x="7492967" y="3450657"/>
              <a:ext cx="394583" cy="19117"/>
            </a:xfrm>
            <a:custGeom>
              <a:rect b="b" l="l" r="r" t="t"/>
              <a:pathLst>
                <a:path extrusionOk="0" h="728" w="15026">
                  <a:moveTo>
                    <a:pt x="488" y="0"/>
                  </a:moveTo>
                  <a:cubicBezTo>
                    <a:pt x="220" y="0"/>
                    <a:pt x="0" y="220"/>
                    <a:pt x="0" y="488"/>
                  </a:cubicBezTo>
                  <a:lnTo>
                    <a:pt x="0" y="728"/>
                  </a:lnTo>
                  <a:lnTo>
                    <a:pt x="15026" y="728"/>
                  </a:lnTo>
                  <a:lnTo>
                    <a:pt x="15026" y="488"/>
                  </a:lnTo>
                  <a:cubicBezTo>
                    <a:pt x="15026" y="220"/>
                    <a:pt x="14806" y="0"/>
                    <a:pt x="145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9" name="Google Shape;17229;p68"/>
            <p:cNvSpPr/>
            <p:nvPr/>
          </p:nvSpPr>
          <p:spPr>
            <a:xfrm>
              <a:off x="7531149" y="3501418"/>
              <a:ext cx="127203" cy="165385"/>
            </a:xfrm>
            <a:custGeom>
              <a:rect b="b" l="l" r="r" t="t"/>
              <a:pathLst>
                <a:path extrusionOk="0" h="6298" w="4844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058"/>
                  </a:lnTo>
                  <a:cubicBezTo>
                    <a:pt x="1" y="6192"/>
                    <a:pt x="106" y="6298"/>
                    <a:pt x="240" y="6298"/>
                  </a:cubicBezTo>
                  <a:lnTo>
                    <a:pt x="4604" y="6298"/>
                  </a:lnTo>
                  <a:cubicBezTo>
                    <a:pt x="4738" y="6298"/>
                    <a:pt x="4844" y="6192"/>
                    <a:pt x="4844" y="6058"/>
                  </a:cubicBezTo>
                  <a:lnTo>
                    <a:pt x="4844" y="240"/>
                  </a:lnTo>
                  <a:cubicBezTo>
                    <a:pt x="4844" y="106"/>
                    <a:pt x="4738" y="1"/>
                    <a:pt x="460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0" name="Google Shape;17230;p68"/>
            <p:cNvSpPr/>
            <p:nvPr/>
          </p:nvSpPr>
          <p:spPr>
            <a:xfrm>
              <a:off x="7690232" y="3501418"/>
              <a:ext cx="159109" cy="31696"/>
            </a:xfrm>
            <a:custGeom>
              <a:rect b="b" l="l" r="r" t="t"/>
              <a:pathLst>
                <a:path extrusionOk="0" h="1207" w="6059">
                  <a:moveTo>
                    <a:pt x="240" y="1"/>
                  </a:moveTo>
                  <a:cubicBezTo>
                    <a:pt x="106" y="1"/>
                    <a:pt x="1" y="115"/>
                    <a:pt x="1" y="240"/>
                  </a:cubicBezTo>
                  <a:lnTo>
                    <a:pt x="1" y="967"/>
                  </a:lnTo>
                  <a:cubicBezTo>
                    <a:pt x="1" y="1101"/>
                    <a:pt x="106" y="1206"/>
                    <a:pt x="240" y="1206"/>
                  </a:cubicBezTo>
                  <a:lnTo>
                    <a:pt x="5820" y="1206"/>
                  </a:lnTo>
                  <a:cubicBezTo>
                    <a:pt x="5944" y="1206"/>
                    <a:pt x="6059" y="1101"/>
                    <a:pt x="6059" y="967"/>
                  </a:cubicBezTo>
                  <a:lnTo>
                    <a:pt x="6059" y="240"/>
                  </a:lnTo>
                  <a:cubicBezTo>
                    <a:pt x="6059" y="115"/>
                    <a:pt x="5944" y="1"/>
                    <a:pt x="582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1" name="Google Shape;17231;p68"/>
            <p:cNvSpPr/>
            <p:nvPr/>
          </p:nvSpPr>
          <p:spPr>
            <a:xfrm>
              <a:off x="7690495" y="3552441"/>
              <a:ext cx="120665" cy="25393"/>
            </a:xfrm>
            <a:custGeom>
              <a:rect b="b" l="l" r="r" t="t"/>
              <a:pathLst>
                <a:path extrusionOk="0" h="967" w="4595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2"/>
                    <a:pt x="106" y="967"/>
                    <a:pt x="240" y="967"/>
                  </a:cubicBezTo>
                  <a:lnTo>
                    <a:pt x="4355" y="967"/>
                  </a:lnTo>
                  <a:cubicBezTo>
                    <a:pt x="4489" y="967"/>
                    <a:pt x="4594" y="852"/>
                    <a:pt x="4594" y="728"/>
                  </a:cubicBezTo>
                  <a:lnTo>
                    <a:pt x="4594" y="240"/>
                  </a:lnTo>
                  <a:cubicBezTo>
                    <a:pt x="4594" y="106"/>
                    <a:pt x="4489" y="0"/>
                    <a:pt x="4355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2" name="Google Shape;17232;p68"/>
            <p:cNvSpPr/>
            <p:nvPr/>
          </p:nvSpPr>
          <p:spPr>
            <a:xfrm>
              <a:off x="7687974" y="3596925"/>
              <a:ext cx="80697" cy="12579"/>
            </a:xfrm>
            <a:custGeom>
              <a:rect b="b" l="l" r="r" t="t"/>
              <a:pathLst>
                <a:path extrusionOk="0" h="479" w="3073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748" y="479"/>
                  </a:lnTo>
                  <a:cubicBezTo>
                    <a:pt x="3073" y="479"/>
                    <a:pt x="3073" y="0"/>
                    <a:pt x="2748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3" name="Google Shape;17233;p68"/>
            <p:cNvSpPr/>
            <p:nvPr/>
          </p:nvSpPr>
          <p:spPr>
            <a:xfrm>
              <a:off x="7777205" y="3596925"/>
              <a:ext cx="42489" cy="12579"/>
            </a:xfrm>
            <a:custGeom>
              <a:rect b="b" l="l" r="r" t="t"/>
              <a:pathLst>
                <a:path extrusionOk="0" h="479" w="1618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292" y="479"/>
                  </a:lnTo>
                  <a:cubicBezTo>
                    <a:pt x="1618" y="479"/>
                    <a:pt x="1618" y="0"/>
                    <a:pt x="12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4" name="Google Shape;17234;p68"/>
            <p:cNvSpPr/>
            <p:nvPr/>
          </p:nvSpPr>
          <p:spPr>
            <a:xfrm>
              <a:off x="7688236" y="3635107"/>
              <a:ext cx="29674" cy="12605"/>
            </a:xfrm>
            <a:custGeom>
              <a:rect b="b" l="l" r="r" t="t"/>
              <a:pathLst>
                <a:path extrusionOk="0" h="480" w="1130">
                  <a:moveTo>
                    <a:pt x="316" y="1"/>
                  </a:moveTo>
                  <a:cubicBezTo>
                    <a:pt x="0" y="1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1"/>
                    <a:pt x="804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5" name="Google Shape;17235;p68"/>
            <p:cNvSpPr/>
            <p:nvPr/>
          </p:nvSpPr>
          <p:spPr>
            <a:xfrm>
              <a:off x="7726182" y="3635107"/>
              <a:ext cx="67882" cy="12605"/>
            </a:xfrm>
            <a:custGeom>
              <a:rect b="b" l="l" r="r" t="t"/>
              <a:pathLst>
                <a:path extrusionOk="0" h="480" w="2585">
                  <a:moveTo>
                    <a:pt x="326" y="1"/>
                  </a:moveTo>
                  <a:cubicBezTo>
                    <a:pt x="1" y="1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1"/>
                    <a:pt x="22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6" name="Google Shape;17236;p68"/>
            <p:cNvSpPr/>
            <p:nvPr/>
          </p:nvSpPr>
          <p:spPr>
            <a:xfrm>
              <a:off x="7688236" y="3660501"/>
              <a:ext cx="29674" cy="12579"/>
            </a:xfrm>
            <a:custGeom>
              <a:rect b="b" l="l" r="r" t="t"/>
              <a:pathLst>
                <a:path extrusionOk="0" h="479" w="1130">
                  <a:moveTo>
                    <a:pt x="316" y="0"/>
                  </a:moveTo>
                  <a:cubicBezTo>
                    <a:pt x="0" y="0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7" name="Google Shape;17237;p68"/>
            <p:cNvSpPr/>
            <p:nvPr/>
          </p:nvSpPr>
          <p:spPr>
            <a:xfrm>
              <a:off x="7726182" y="3660501"/>
              <a:ext cx="67882" cy="12579"/>
            </a:xfrm>
            <a:custGeom>
              <a:rect b="b" l="l" r="r" t="t"/>
              <a:pathLst>
                <a:path extrusionOk="0" h="479" w="2585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0"/>
                    <a:pt x="226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8" name="Google Shape;17238;p68"/>
            <p:cNvSpPr/>
            <p:nvPr/>
          </p:nvSpPr>
          <p:spPr>
            <a:xfrm>
              <a:off x="7658825" y="3361425"/>
              <a:ext cx="62866" cy="114625"/>
            </a:xfrm>
            <a:custGeom>
              <a:rect b="b" l="l" r="r" t="t"/>
              <a:pathLst>
                <a:path extrusionOk="0" h="4365" w="2394">
                  <a:moveTo>
                    <a:pt x="259" y="1"/>
                  </a:moveTo>
                  <a:cubicBezTo>
                    <a:pt x="106" y="1"/>
                    <a:pt x="1" y="125"/>
                    <a:pt x="20" y="269"/>
                  </a:cubicBezTo>
                  <a:lnTo>
                    <a:pt x="441" y="4145"/>
                  </a:lnTo>
                  <a:cubicBezTo>
                    <a:pt x="460" y="4269"/>
                    <a:pt x="565" y="4365"/>
                    <a:pt x="680" y="4365"/>
                  </a:cubicBezTo>
                  <a:lnTo>
                    <a:pt x="1704" y="4365"/>
                  </a:lnTo>
                  <a:cubicBezTo>
                    <a:pt x="1829" y="4365"/>
                    <a:pt x="1934" y="4269"/>
                    <a:pt x="1943" y="4145"/>
                  </a:cubicBezTo>
                  <a:lnTo>
                    <a:pt x="2374" y="269"/>
                  </a:lnTo>
                  <a:cubicBezTo>
                    <a:pt x="2393" y="125"/>
                    <a:pt x="2278" y="1"/>
                    <a:pt x="2135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9" name="Google Shape;17239;p68"/>
            <p:cNvSpPr/>
            <p:nvPr/>
          </p:nvSpPr>
          <p:spPr>
            <a:xfrm>
              <a:off x="7556542" y="3584110"/>
              <a:ext cx="76417" cy="82693"/>
            </a:xfrm>
            <a:custGeom>
              <a:rect b="b" l="l" r="r" t="t"/>
              <a:pathLst>
                <a:path extrusionOk="0" h="3149" w="2910">
                  <a:moveTo>
                    <a:pt x="967" y="0"/>
                  </a:moveTo>
                  <a:lnTo>
                    <a:pt x="967" y="488"/>
                  </a:lnTo>
                  <a:cubicBezTo>
                    <a:pt x="967" y="574"/>
                    <a:pt x="919" y="660"/>
                    <a:pt x="833" y="699"/>
                  </a:cubicBezTo>
                  <a:lnTo>
                    <a:pt x="269" y="986"/>
                  </a:lnTo>
                  <a:cubicBezTo>
                    <a:pt x="106" y="1062"/>
                    <a:pt x="1" y="1235"/>
                    <a:pt x="1" y="1417"/>
                  </a:cubicBezTo>
                  <a:lnTo>
                    <a:pt x="1" y="3149"/>
                  </a:lnTo>
                  <a:lnTo>
                    <a:pt x="2910" y="3149"/>
                  </a:lnTo>
                  <a:lnTo>
                    <a:pt x="2910" y="1417"/>
                  </a:lnTo>
                  <a:cubicBezTo>
                    <a:pt x="2910" y="1235"/>
                    <a:pt x="2805" y="1062"/>
                    <a:pt x="2642" y="986"/>
                  </a:cubicBezTo>
                  <a:lnTo>
                    <a:pt x="2068" y="699"/>
                  </a:lnTo>
                  <a:cubicBezTo>
                    <a:pt x="1991" y="660"/>
                    <a:pt x="1934" y="574"/>
                    <a:pt x="1934" y="488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0" name="Google Shape;17240;p68"/>
            <p:cNvSpPr/>
            <p:nvPr/>
          </p:nvSpPr>
          <p:spPr>
            <a:xfrm>
              <a:off x="7580912" y="3584110"/>
              <a:ext cx="27941" cy="18986"/>
            </a:xfrm>
            <a:custGeom>
              <a:rect b="b" l="l" r="r" t="t"/>
              <a:pathLst>
                <a:path extrusionOk="0" h="723" w="1064">
                  <a:moveTo>
                    <a:pt x="49" y="0"/>
                  </a:moveTo>
                  <a:lnTo>
                    <a:pt x="49" y="479"/>
                  </a:lnTo>
                  <a:cubicBezTo>
                    <a:pt x="39" y="536"/>
                    <a:pt x="30" y="584"/>
                    <a:pt x="1" y="622"/>
                  </a:cubicBezTo>
                  <a:cubicBezTo>
                    <a:pt x="168" y="689"/>
                    <a:pt x="348" y="723"/>
                    <a:pt x="528" y="723"/>
                  </a:cubicBezTo>
                  <a:cubicBezTo>
                    <a:pt x="709" y="723"/>
                    <a:pt x="891" y="689"/>
                    <a:pt x="1063" y="622"/>
                  </a:cubicBezTo>
                  <a:cubicBezTo>
                    <a:pt x="1035" y="584"/>
                    <a:pt x="1015" y="536"/>
                    <a:pt x="1015" y="479"/>
                  </a:cubicBezTo>
                  <a:lnTo>
                    <a:pt x="101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1" name="Google Shape;17241;p68"/>
            <p:cNvSpPr/>
            <p:nvPr/>
          </p:nvSpPr>
          <p:spPr>
            <a:xfrm>
              <a:off x="7556542" y="3604199"/>
              <a:ext cx="76417" cy="62604"/>
            </a:xfrm>
            <a:custGeom>
              <a:rect b="b" l="l" r="r" t="t"/>
              <a:pathLst>
                <a:path extrusionOk="0" h="2384" w="2910">
                  <a:moveTo>
                    <a:pt x="709" y="1"/>
                  </a:moveTo>
                  <a:lnTo>
                    <a:pt x="269" y="221"/>
                  </a:lnTo>
                  <a:cubicBezTo>
                    <a:pt x="106" y="297"/>
                    <a:pt x="1" y="470"/>
                    <a:pt x="1" y="652"/>
                  </a:cubicBezTo>
                  <a:lnTo>
                    <a:pt x="1" y="2384"/>
                  </a:lnTo>
                  <a:lnTo>
                    <a:pt x="2910" y="2384"/>
                  </a:lnTo>
                  <a:lnTo>
                    <a:pt x="2910" y="652"/>
                  </a:lnTo>
                  <a:cubicBezTo>
                    <a:pt x="2910" y="470"/>
                    <a:pt x="2805" y="297"/>
                    <a:pt x="2642" y="221"/>
                  </a:cubicBezTo>
                  <a:lnTo>
                    <a:pt x="2192" y="1"/>
                  </a:lnTo>
                  <a:cubicBezTo>
                    <a:pt x="2001" y="235"/>
                    <a:pt x="1726" y="352"/>
                    <a:pt x="1450" y="352"/>
                  </a:cubicBezTo>
                  <a:cubicBezTo>
                    <a:pt x="1175" y="352"/>
                    <a:pt x="900" y="235"/>
                    <a:pt x="70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2" name="Google Shape;17242;p68"/>
            <p:cNvSpPr/>
            <p:nvPr/>
          </p:nvSpPr>
          <p:spPr>
            <a:xfrm>
              <a:off x="7556542" y="3615517"/>
              <a:ext cx="19117" cy="51286"/>
            </a:xfrm>
            <a:custGeom>
              <a:rect b="b" l="l" r="r" t="t"/>
              <a:pathLst>
                <a:path extrusionOk="0" h="1953" w="728">
                  <a:moveTo>
                    <a:pt x="58" y="0"/>
                  </a:moveTo>
                  <a:cubicBezTo>
                    <a:pt x="20" y="67"/>
                    <a:pt x="1" y="144"/>
                    <a:pt x="1" y="221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747"/>
                  </a:lnTo>
                  <a:cubicBezTo>
                    <a:pt x="728" y="594"/>
                    <a:pt x="661" y="450"/>
                    <a:pt x="53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3" name="Google Shape;17243;p68"/>
            <p:cNvSpPr/>
            <p:nvPr/>
          </p:nvSpPr>
          <p:spPr>
            <a:xfrm>
              <a:off x="7613842" y="3615517"/>
              <a:ext cx="19117" cy="51286"/>
            </a:xfrm>
            <a:custGeom>
              <a:rect b="b" l="l" r="r" t="t"/>
              <a:pathLst>
                <a:path extrusionOk="0" h="1953" w="728">
                  <a:moveTo>
                    <a:pt x="671" y="0"/>
                  </a:moveTo>
                  <a:lnTo>
                    <a:pt x="192" y="35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221"/>
                  </a:lnTo>
                  <a:cubicBezTo>
                    <a:pt x="728" y="144"/>
                    <a:pt x="709" y="67"/>
                    <a:pt x="67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4" name="Google Shape;17244;p68"/>
            <p:cNvSpPr/>
            <p:nvPr/>
          </p:nvSpPr>
          <p:spPr>
            <a:xfrm>
              <a:off x="7569357" y="3533087"/>
              <a:ext cx="51049" cy="57326"/>
            </a:xfrm>
            <a:custGeom>
              <a:rect b="b" l="l" r="r" t="t"/>
              <a:pathLst>
                <a:path extrusionOk="0" h="2183" w="1944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52"/>
                    <a:pt x="431" y="2182"/>
                    <a:pt x="967" y="2182"/>
                  </a:cubicBezTo>
                  <a:cubicBezTo>
                    <a:pt x="1503" y="2182"/>
                    <a:pt x="1943" y="1752"/>
                    <a:pt x="1943" y="1216"/>
                  </a:cubicBezTo>
                  <a:lnTo>
                    <a:pt x="1943" y="728"/>
                  </a:lnTo>
                  <a:cubicBezTo>
                    <a:pt x="1943" y="326"/>
                    <a:pt x="160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5" name="Google Shape;17245;p68"/>
            <p:cNvSpPr/>
            <p:nvPr/>
          </p:nvSpPr>
          <p:spPr>
            <a:xfrm>
              <a:off x="7569357" y="3533087"/>
              <a:ext cx="34952" cy="57457"/>
            </a:xfrm>
            <a:custGeom>
              <a:rect b="b" l="l" r="r" t="t"/>
              <a:pathLst>
                <a:path extrusionOk="0" h="2188" w="1331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74"/>
                    <a:pt x="459" y="2187"/>
                    <a:pt x="968" y="2187"/>
                  </a:cubicBezTo>
                  <a:cubicBezTo>
                    <a:pt x="1088" y="2187"/>
                    <a:pt x="1211" y="2165"/>
                    <a:pt x="1331" y="2115"/>
                  </a:cubicBezTo>
                  <a:cubicBezTo>
                    <a:pt x="967" y="1962"/>
                    <a:pt x="728" y="1608"/>
                    <a:pt x="728" y="1216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6" name="Google Shape;17246;p68"/>
            <p:cNvSpPr/>
            <p:nvPr/>
          </p:nvSpPr>
          <p:spPr>
            <a:xfrm>
              <a:off x="7569121" y="3533087"/>
              <a:ext cx="51023" cy="25393"/>
            </a:xfrm>
            <a:custGeom>
              <a:rect b="b" l="l" r="r" t="t"/>
              <a:pathLst>
                <a:path extrusionOk="0" h="967" w="1943">
                  <a:moveTo>
                    <a:pt x="727" y="0"/>
                  </a:moveTo>
                  <a:cubicBezTo>
                    <a:pt x="326" y="0"/>
                    <a:pt x="0" y="326"/>
                    <a:pt x="0" y="728"/>
                  </a:cubicBezTo>
                  <a:lnTo>
                    <a:pt x="10" y="728"/>
                  </a:lnTo>
                  <a:cubicBezTo>
                    <a:pt x="10" y="728"/>
                    <a:pt x="737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17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7" name="Google Shape;17247;p68"/>
            <p:cNvSpPr/>
            <p:nvPr/>
          </p:nvSpPr>
          <p:spPr>
            <a:xfrm>
              <a:off x="7569357" y="3533087"/>
              <a:ext cx="34952" cy="23135"/>
            </a:xfrm>
            <a:custGeom>
              <a:rect b="b" l="l" r="r" t="t"/>
              <a:pathLst>
                <a:path extrusionOk="0" h="881" w="1331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cubicBezTo>
                    <a:pt x="240" y="795"/>
                    <a:pt x="479" y="852"/>
                    <a:pt x="728" y="881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8" name="Google Shape;17248;p68"/>
            <p:cNvSpPr/>
            <p:nvPr/>
          </p:nvSpPr>
          <p:spPr>
            <a:xfrm>
              <a:off x="7677680" y="3444118"/>
              <a:ext cx="25157" cy="12579"/>
            </a:xfrm>
            <a:custGeom>
              <a:rect b="b" l="l" r="r" t="t"/>
              <a:pathLst>
                <a:path extrusionOk="0" h="479" w="958">
                  <a:moveTo>
                    <a:pt x="240" y="0"/>
                  </a:moveTo>
                  <a:cubicBezTo>
                    <a:pt x="106" y="0"/>
                    <a:pt x="0" y="115"/>
                    <a:pt x="0" y="240"/>
                  </a:cubicBezTo>
                  <a:cubicBezTo>
                    <a:pt x="0" y="374"/>
                    <a:pt x="106" y="479"/>
                    <a:pt x="240" y="479"/>
                  </a:cubicBezTo>
                  <a:lnTo>
                    <a:pt x="718" y="479"/>
                  </a:lnTo>
                  <a:cubicBezTo>
                    <a:pt x="852" y="479"/>
                    <a:pt x="958" y="374"/>
                    <a:pt x="958" y="240"/>
                  </a:cubicBezTo>
                  <a:cubicBezTo>
                    <a:pt x="958" y="115"/>
                    <a:pt x="852" y="0"/>
                    <a:pt x="718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9" name="Google Shape;17249;p68"/>
            <p:cNvSpPr/>
            <p:nvPr/>
          </p:nvSpPr>
          <p:spPr>
            <a:xfrm>
              <a:off x="7659324" y="3361425"/>
              <a:ext cx="61869" cy="12605"/>
            </a:xfrm>
            <a:custGeom>
              <a:rect b="b" l="l" r="r" t="t"/>
              <a:pathLst>
                <a:path extrusionOk="0" h="480" w="2356">
                  <a:moveTo>
                    <a:pt x="240" y="1"/>
                  </a:moveTo>
                  <a:cubicBezTo>
                    <a:pt x="106" y="1"/>
                    <a:pt x="1" y="11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2116" y="479"/>
                  </a:lnTo>
                  <a:cubicBezTo>
                    <a:pt x="2250" y="479"/>
                    <a:pt x="2355" y="374"/>
                    <a:pt x="2355" y="240"/>
                  </a:cubicBezTo>
                  <a:cubicBezTo>
                    <a:pt x="2355" y="116"/>
                    <a:pt x="2250" y="1"/>
                    <a:pt x="211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50" name="Google Shape;17250;p68"/>
          <p:cNvGrpSpPr/>
          <p:nvPr/>
        </p:nvGrpSpPr>
        <p:grpSpPr>
          <a:xfrm>
            <a:off x="7935527" y="3353154"/>
            <a:ext cx="385287" cy="360156"/>
            <a:chOff x="7935527" y="3353154"/>
            <a:chExt cx="385287" cy="360156"/>
          </a:xfrm>
        </p:grpSpPr>
        <p:sp>
          <p:nvSpPr>
            <p:cNvPr id="17251" name="Google Shape;17251;p68"/>
            <p:cNvSpPr/>
            <p:nvPr/>
          </p:nvSpPr>
          <p:spPr>
            <a:xfrm>
              <a:off x="7935789" y="3428283"/>
              <a:ext cx="385024" cy="285026"/>
            </a:xfrm>
            <a:custGeom>
              <a:rect b="b" l="l" r="r" t="t"/>
              <a:pathLst>
                <a:path extrusionOk="0" h="10854" w="14662">
                  <a:moveTo>
                    <a:pt x="1101" y="1"/>
                  </a:moveTo>
                  <a:cubicBezTo>
                    <a:pt x="488" y="1"/>
                    <a:pt x="0" y="498"/>
                    <a:pt x="0" y="1111"/>
                  </a:cubicBezTo>
                  <a:lnTo>
                    <a:pt x="0" y="9743"/>
                  </a:lnTo>
                  <a:cubicBezTo>
                    <a:pt x="0" y="10356"/>
                    <a:pt x="488" y="10853"/>
                    <a:pt x="1101" y="10853"/>
                  </a:cubicBezTo>
                  <a:lnTo>
                    <a:pt x="13561" y="10853"/>
                  </a:lnTo>
                  <a:cubicBezTo>
                    <a:pt x="14164" y="10853"/>
                    <a:pt x="14662" y="10356"/>
                    <a:pt x="14662" y="9743"/>
                  </a:cubicBezTo>
                  <a:lnTo>
                    <a:pt x="14662" y="1111"/>
                  </a:lnTo>
                  <a:cubicBezTo>
                    <a:pt x="14662" y="498"/>
                    <a:pt x="14164" y="1"/>
                    <a:pt x="1356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2" name="Google Shape;17252;p68"/>
            <p:cNvSpPr/>
            <p:nvPr/>
          </p:nvSpPr>
          <p:spPr>
            <a:xfrm>
              <a:off x="7935527" y="3428283"/>
              <a:ext cx="192775" cy="285026"/>
            </a:xfrm>
            <a:custGeom>
              <a:rect b="b" l="l" r="r" t="t"/>
              <a:pathLst>
                <a:path extrusionOk="0" h="10854" w="7341">
                  <a:moveTo>
                    <a:pt x="1092" y="1"/>
                  </a:moveTo>
                  <a:cubicBezTo>
                    <a:pt x="489" y="10"/>
                    <a:pt x="1" y="508"/>
                    <a:pt x="10" y="1111"/>
                  </a:cubicBezTo>
                  <a:lnTo>
                    <a:pt x="10" y="9743"/>
                  </a:lnTo>
                  <a:cubicBezTo>
                    <a:pt x="1" y="10346"/>
                    <a:pt x="489" y="10844"/>
                    <a:pt x="1092" y="10853"/>
                  </a:cubicBezTo>
                  <a:lnTo>
                    <a:pt x="7341" y="10853"/>
                  </a:lnTo>
                  <a:lnTo>
                    <a:pt x="7341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3" name="Google Shape;17253;p68"/>
            <p:cNvSpPr/>
            <p:nvPr/>
          </p:nvSpPr>
          <p:spPr>
            <a:xfrm>
              <a:off x="7968956" y="3461949"/>
              <a:ext cx="318429" cy="217932"/>
            </a:xfrm>
            <a:custGeom>
              <a:rect b="b" l="l" r="r" t="t"/>
              <a:pathLst>
                <a:path extrusionOk="0" h="8299" w="12126">
                  <a:moveTo>
                    <a:pt x="297" y="1"/>
                  </a:moveTo>
                  <a:cubicBezTo>
                    <a:pt x="134" y="1"/>
                    <a:pt x="10" y="135"/>
                    <a:pt x="10" y="298"/>
                  </a:cubicBezTo>
                  <a:lnTo>
                    <a:pt x="10" y="8002"/>
                  </a:lnTo>
                  <a:cubicBezTo>
                    <a:pt x="0" y="8164"/>
                    <a:pt x="134" y="8298"/>
                    <a:pt x="297" y="8298"/>
                  </a:cubicBezTo>
                  <a:lnTo>
                    <a:pt x="11829" y="8298"/>
                  </a:lnTo>
                  <a:cubicBezTo>
                    <a:pt x="11992" y="8298"/>
                    <a:pt x="12126" y="8164"/>
                    <a:pt x="12126" y="8011"/>
                  </a:cubicBezTo>
                  <a:lnTo>
                    <a:pt x="12126" y="298"/>
                  </a:lnTo>
                  <a:cubicBezTo>
                    <a:pt x="12126" y="135"/>
                    <a:pt x="11992" y="1"/>
                    <a:pt x="118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4" name="Google Shape;17254;p68"/>
            <p:cNvSpPr/>
            <p:nvPr/>
          </p:nvSpPr>
          <p:spPr>
            <a:xfrm>
              <a:off x="7968956" y="3461712"/>
              <a:ext cx="159346" cy="218168"/>
            </a:xfrm>
            <a:custGeom>
              <a:rect b="b" l="l" r="r" t="t"/>
              <a:pathLst>
                <a:path extrusionOk="0" h="8308" w="6068">
                  <a:moveTo>
                    <a:pt x="288" y="0"/>
                  </a:moveTo>
                  <a:cubicBezTo>
                    <a:pt x="134" y="0"/>
                    <a:pt x="0" y="134"/>
                    <a:pt x="0" y="297"/>
                  </a:cubicBezTo>
                  <a:lnTo>
                    <a:pt x="0" y="8011"/>
                  </a:lnTo>
                  <a:cubicBezTo>
                    <a:pt x="0" y="8173"/>
                    <a:pt x="134" y="8307"/>
                    <a:pt x="288" y="8307"/>
                  </a:cubicBezTo>
                  <a:lnTo>
                    <a:pt x="6068" y="8307"/>
                  </a:lnTo>
                  <a:lnTo>
                    <a:pt x="606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5" name="Google Shape;17255;p68"/>
            <p:cNvSpPr/>
            <p:nvPr/>
          </p:nvSpPr>
          <p:spPr>
            <a:xfrm>
              <a:off x="8052646" y="3353154"/>
              <a:ext cx="151074" cy="126179"/>
            </a:xfrm>
            <a:custGeom>
              <a:rect b="b" l="l" r="r" t="t"/>
              <a:pathLst>
                <a:path extrusionOk="0" h="4805" w="5753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5216" y="4804"/>
                  </a:lnTo>
                  <a:cubicBezTo>
                    <a:pt x="5513" y="4804"/>
                    <a:pt x="5752" y="4565"/>
                    <a:pt x="5752" y="4268"/>
                  </a:cubicBezTo>
                  <a:lnTo>
                    <a:pt x="5752" y="2766"/>
                  </a:lnTo>
                  <a:cubicBezTo>
                    <a:pt x="5752" y="2469"/>
                    <a:pt x="5513" y="2230"/>
                    <a:pt x="5216" y="2230"/>
                  </a:cubicBezTo>
                  <a:lnTo>
                    <a:pt x="4986" y="2230"/>
                  </a:lnTo>
                  <a:cubicBezTo>
                    <a:pt x="4709" y="2230"/>
                    <a:pt x="4479" y="2000"/>
                    <a:pt x="4479" y="1723"/>
                  </a:cubicBezTo>
                  <a:lnTo>
                    <a:pt x="4479" y="1168"/>
                  </a:lnTo>
                  <a:cubicBezTo>
                    <a:pt x="4479" y="526"/>
                    <a:pt x="3962" y="0"/>
                    <a:pt x="3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6" name="Google Shape;17256;p68"/>
            <p:cNvSpPr/>
            <p:nvPr/>
          </p:nvSpPr>
          <p:spPr>
            <a:xfrm>
              <a:off x="8086574" y="3514994"/>
              <a:ext cx="149551" cy="106616"/>
            </a:xfrm>
            <a:custGeom>
              <a:rect b="b" l="l" r="r" t="t"/>
              <a:pathLst>
                <a:path extrusionOk="0" h="4060" w="5695">
                  <a:moveTo>
                    <a:pt x="5063" y="0"/>
                  </a:moveTo>
                  <a:lnTo>
                    <a:pt x="5044" y="10"/>
                  </a:lnTo>
                  <a:lnTo>
                    <a:pt x="5034" y="10"/>
                  </a:lnTo>
                  <a:lnTo>
                    <a:pt x="5006" y="19"/>
                  </a:lnTo>
                  <a:lnTo>
                    <a:pt x="4374" y="335"/>
                  </a:lnTo>
                  <a:cubicBezTo>
                    <a:pt x="4250" y="383"/>
                    <a:pt x="4202" y="527"/>
                    <a:pt x="4259" y="651"/>
                  </a:cubicBezTo>
                  <a:cubicBezTo>
                    <a:pt x="4300" y="740"/>
                    <a:pt x="4386" y="790"/>
                    <a:pt x="4473" y="790"/>
                  </a:cubicBezTo>
                  <a:cubicBezTo>
                    <a:pt x="4507" y="790"/>
                    <a:pt x="4542" y="782"/>
                    <a:pt x="4575" y="766"/>
                  </a:cubicBezTo>
                  <a:lnTo>
                    <a:pt x="4747" y="680"/>
                  </a:lnTo>
                  <a:lnTo>
                    <a:pt x="4747" y="680"/>
                  </a:lnTo>
                  <a:cubicBezTo>
                    <a:pt x="4441" y="1723"/>
                    <a:pt x="3895" y="2498"/>
                    <a:pt x="3130" y="2986"/>
                  </a:cubicBezTo>
                  <a:cubicBezTo>
                    <a:pt x="2382" y="3466"/>
                    <a:pt x="1324" y="3579"/>
                    <a:pt x="600" y="3579"/>
                  </a:cubicBezTo>
                  <a:cubicBezTo>
                    <a:pt x="471" y="3579"/>
                    <a:pt x="353" y="3576"/>
                    <a:pt x="249" y="3570"/>
                  </a:cubicBezTo>
                  <a:cubicBezTo>
                    <a:pt x="244" y="3570"/>
                    <a:pt x="239" y="3569"/>
                    <a:pt x="234" y="3569"/>
                  </a:cubicBezTo>
                  <a:cubicBezTo>
                    <a:pt x="106" y="3569"/>
                    <a:pt x="0" y="3681"/>
                    <a:pt x="0" y="3809"/>
                  </a:cubicBezTo>
                  <a:cubicBezTo>
                    <a:pt x="0" y="3934"/>
                    <a:pt x="96" y="4039"/>
                    <a:pt x="230" y="4049"/>
                  </a:cubicBezTo>
                  <a:cubicBezTo>
                    <a:pt x="469" y="4058"/>
                    <a:pt x="804" y="4058"/>
                    <a:pt x="948" y="4058"/>
                  </a:cubicBezTo>
                  <a:cubicBezTo>
                    <a:pt x="981" y="4059"/>
                    <a:pt x="1014" y="4059"/>
                    <a:pt x="1047" y="4059"/>
                  </a:cubicBezTo>
                  <a:cubicBezTo>
                    <a:pt x="1874" y="4059"/>
                    <a:pt x="2680" y="3830"/>
                    <a:pt x="3388" y="3398"/>
                  </a:cubicBezTo>
                  <a:cubicBezTo>
                    <a:pt x="4230" y="2862"/>
                    <a:pt x="4833" y="2029"/>
                    <a:pt x="5187" y="909"/>
                  </a:cubicBezTo>
                  <a:lnTo>
                    <a:pt x="5216" y="976"/>
                  </a:lnTo>
                  <a:cubicBezTo>
                    <a:pt x="5263" y="1063"/>
                    <a:pt x="5350" y="1112"/>
                    <a:pt x="5438" y="1112"/>
                  </a:cubicBezTo>
                  <a:cubicBezTo>
                    <a:pt x="5477" y="1112"/>
                    <a:pt x="5516" y="1102"/>
                    <a:pt x="5551" y="1082"/>
                  </a:cubicBezTo>
                  <a:cubicBezTo>
                    <a:pt x="5666" y="1005"/>
                    <a:pt x="5695" y="852"/>
                    <a:pt x="5609" y="737"/>
                  </a:cubicBezTo>
                  <a:lnTo>
                    <a:pt x="5302" y="106"/>
                  </a:lnTo>
                  <a:lnTo>
                    <a:pt x="5283" y="86"/>
                  </a:lnTo>
                  <a:cubicBezTo>
                    <a:pt x="5274" y="67"/>
                    <a:pt x="5254" y="48"/>
                    <a:pt x="5245" y="39"/>
                  </a:cubicBezTo>
                  <a:lnTo>
                    <a:pt x="5216" y="19"/>
                  </a:lnTo>
                  <a:lnTo>
                    <a:pt x="5187" y="10"/>
                  </a:lnTo>
                  <a:lnTo>
                    <a:pt x="5178" y="10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7" name="Google Shape;17257;p68"/>
            <p:cNvSpPr/>
            <p:nvPr/>
          </p:nvSpPr>
          <p:spPr>
            <a:xfrm>
              <a:off x="8042589" y="3593643"/>
              <a:ext cx="44012" cy="37867"/>
            </a:xfrm>
            <a:custGeom>
              <a:rect b="b" l="l" r="r" t="t"/>
              <a:pathLst>
                <a:path extrusionOk="0" h="1442" w="1676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cubicBezTo>
                    <a:pt x="1" y="1152"/>
                    <a:pt x="355" y="1441"/>
                    <a:pt x="723" y="1441"/>
                  </a:cubicBezTo>
                  <a:cubicBezTo>
                    <a:pt x="900" y="1441"/>
                    <a:pt x="1080" y="1375"/>
                    <a:pt x="1226" y="1226"/>
                  </a:cubicBezTo>
                  <a:cubicBezTo>
                    <a:pt x="1675" y="776"/>
                    <a:pt x="1360" y="1"/>
                    <a:pt x="71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8" name="Google Shape;17258;p68"/>
            <p:cNvSpPr/>
            <p:nvPr/>
          </p:nvSpPr>
          <p:spPr>
            <a:xfrm>
              <a:off x="8001571" y="3505645"/>
              <a:ext cx="44432" cy="38156"/>
            </a:xfrm>
            <a:custGeom>
              <a:rect b="b" l="l" r="r" t="t"/>
              <a:pathLst>
                <a:path extrusionOk="0" h="1453" w="1692">
                  <a:moveTo>
                    <a:pt x="363" y="1"/>
                  </a:moveTo>
                  <a:cubicBezTo>
                    <a:pt x="172" y="1"/>
                    <a:pt x="0" y="256"/>
                    <a:pt x="204" y="423"/>
                  </a:cubicBezTo>
                  <a:lnTo>
                    <a:pt x="510" y="730"/>
                  </a:lnTo>
                  <a:lnTo>
                    <a:pt x="204" y="1045"/>
                  </a:lnTo>
                  <a:cubicBezTo>
                    <a:pt x="108" y="1141"/>
                    <a:pt x="108" y="1285"/>
                    <a:pt x="204" y="1380"/>
                  </a:cubicBezTo>
                  <a:cubicBezTo>
                    <a:pt x="251" y="1428"/>
                    <a:pt x="311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09" y="1423"/>
                    <a:pt x="1262" y="1441"/>
                    <a:pt x="1313" y="1441"/>
                  </a:cubicBezTo>
                  <a:cubicBezTo>
                    <a:pt x="1492" y="1441"/>
                    <a:pt x="1645" y="1217"/>
                    <a:pt x="1496" y="1045"/>
                  </a:cubicBezTo>
                  <a:lnTo>
                    <a:pt x="1189" y="730"/>
                  </a:lnTo>
                  <a:lnTo>
                    <a:pt x="1496" y="423"/>
                  </a:lnTo>
                  <a:cubicBezTo>
                    <a:pt x="1692" y="256"/>
                    <a:pt x="1524" y="1"/>
                    <a:pt x="1335" y="1"/>
                  </a:cubicBezTo>
                  <a:cubicBezTo>
                    <a:pt x="1275" y="1"/>
                    <a:pt x="1214" y="26"/>
                    <a:pt x="1161" y="88"/>
                  </a:cubicBezTo>
                  <a:lnTo>
                    <a:pt x="845" y="395"/>
                  </a:lnTo>
                  <a:lnTo>
                    <a:pt x="539" y="88"/>
                  </a:lnTo>
                  <a:cubicBezTo>
                    <a:pt x="486" y="26"/>
                    <a:pt x="423" y="1"/>
                    <a:pt x="3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9" name="Google Shape;17259;p68"/>
            <p:cNvSpPr/>
            <p:nvPr/>
          </p:nvSpPr>
          <p:spPr>
            <a:xfrm>
              <a:off x="8220133" y="3606510"/>
              <a:ext cx="41780" cy="37263"/>
            </a:xfrm>
            <a:custGeom>
              <a:rect b="b" l="l" r="r" t="t"/>
              <a:pathLst>
                <a:path extrusionOk="0" h="1419" w="1591">
                  <a:moveTo>
                    <a:pt x="327" y="1"/>
                  </a:moveTo>
                  <a:cubicBezTo>
                    <a:pt x="150" y="1"/>
                    <a:pt x="2" y="224"/>
                    <a:pt x="149" y="401"/>
                  </a:cubicBezTo>
                  <a:lnTo>
                    <a:pt x="456" y="707"/>
                  </a:lnTo>
                  <a:lnTo>
                    <a:pt x="149" y="1013"/>
                  </a:lnTo>
                  <a:cubicBezTo>
                    <a:pt x="0" y="1192"/>
                    <a:pt x="153" y="1418"/>
                    <a:pt x="332" y="1418"/>
                  </a:cubicBezTo>
                  <a:cubicBezTo>
                    <a:pt x="383" y="1418"/>
                    <a:pt x="436" y="1400"/>
                    <a:pt x="484" y="1358"/>
                  </a:cubicBezTo>
                  <a:lnTo>
                    <a:pt x="791" y="1042"/>
                  </a:lnTo>
                  <a:lnTo>
                    <a:pt x="1106" y="1358"/>
                  </a:lnTo>
                  <a:cubicBezTo>
                    <a:pt x="1155" y="1400"/>
                    <a:pt x="1208" y="1418"/>
                    <a:pt x="1258" y="1418"/>
                  </a:cubicBezTo>
                  <a:cubicBezTo>
                    <a:pt x="1437" y="1418"/>
                    <a:pt x="1591" y="1192"/>
                    <a:pt x="1441" y="1013"/>
                  </a:cubicBezTo>
                  <a:lnTo>
                    <a:pt x="1135" y="707"/>
                  </a:lnTo>
                  <a:lnTo>
                    <a:pt x="1441" y="401"/>
                  </a:lnTo>
                  <a:cubicBezTo>
                    <a:pt x="1589" y="224"/>
                    <a:pt x="1440" y="1"/>
                    <a:pt x="1263" y="1"/>
                  </a:cubicBezTo>
                  <a:cubicBezTo>
                    <a:pt x="1211" y="1"/>
                    <a:pt x="1157" y="20"/>
                    <a:pt x="1106" y="66"/>
                  </a:cubicBezTo>
                  <a:lnTo>
                    <a:pt x="791" y="372"/>
                  </a:lnTo>
                  <a:lnTo>
                    <a:pt x="484" y="66"/>
                  </a:lnTo>
                  <a:cubicBezTo>
                    <a:pt x="434" y="20"/>
                    <a:pt x="379" y="1"/>
                    <a:pt x="3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0" name="Google Shape;17260;p68"/>
            <p:cNvSpPr/>
            <p:nvPr/>
          </p:nvSpPr>
          <p:spPr>
            <a:xfrm>
              <a:off x="8110129" y="3522242"/>
              <a:ext cx="44458" cy="38550"/>
            </a:xfrm>
            <a:custGeom>
              <a:rect b="b" l="l" r="r" t="t"/>
              <a:pathLst>
                <a:path extrusionOk="0" h="1468" w="1693">
                  <a:moveTo>
                    <a:pt x="363" y="0"/>
                  </a:moveTo>
                  <a:cubicBezTo>
                    <a:pt x="172" y="0"/>
                    <a:pt x="0" y="256"/>
                    <a:pt x="204" y="423"/>
                  </a:cubicBezTo>
                  <a:lnTo>
                    <a:pt x="510" y="739"/>
                  </a:lnTo>
                  <a:lnTo>
                    <a:pt x="204" y="1045"/>
                  </a:lnTo>
                  <a:cubicBezTo>
                    <a:pt x="108" y="1141"/>
                    <a:pt x="108" y="1284"/>
                    <a:pt x="204" y="1380"/>
                  </a:cubicBezTo>
                  <a:cubicBezTo>
                    <a:pt x="252" y="1428"/>
                    <a:pt x="312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14" y="1442"/>
                    <a:pt x="1276" y="1468"/>
                    <a:pt x="1335" y="1468"/>
                  </a:cubicBezTo>
                  <a:cubicBezTo>
                    <a:pt x="1524" y="1468"/>
                    <a:pt x="1692" y="1212"/>
                    <a:pt x="1496" y="1045"/>
                  </a:cubicBezTo>
                  <a:lnTo>
                    <a:pt x="1190" y="739"/>
                  </a:lnTo>
                  <a:lnTo>
                    <a:pt x="1496" y="423"/>
                  </a:lnTo>
                  <a:cubicBezTo>
                    <a:pt x="1692" y="256"/>
                    <a:pt x="1524" y="0"/>
                    <a:pt x="1335" y="0"/>
                  </a:cubicBezTo>
                  <a:cubicBezTo>
                    <a:pt x="1276" y="0"/>
                    <a:pt x="1214" y="26"/>
                    <a:pt x="1161" y="88"/>
                  </a:cubicBezTo>
                  <a:lnTo>
                    <a:pt x="845" y="394"/>
                  </a:lnTo>
                  <a:lnTo>
                    <a:pt x="539" y="88"/>
                  </a:lnTo>
                  <a:cubicBezTo>
                    <a:pt x="486" y="26"/>
                    <a:pt x="424" y="0"/>
                    <a:pt x="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1" name="Google Shape;17261;p68"/>
            <p:cNvSpPr/>
            <p:nvPr/>
          </p:nvSpPr>
          <p:spPr>
            <a:xfrm>
              <a:off x="8052646" y="3353154"/>
              <a:ext cx="75655" cy="126179"/>
            </a:xfrm>
            <a:custGeom>
              <a:rect b="b" l="l" r="r" t="t"/>
              <a:pathLst>
                <a:path extrusionOk="0" h="4805" w="2881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2881" y="4804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2" name="Google Shape;17262;p68"/>
            <p:cNvSpPr/>
            <p:nvPr/>
          </p:nvSpPr>
          <p:spPr>
            <a:xfrm>
              <a:off x="8105429" y="3419933"/>
              <a:ext cx="39968" cy="34269"/>
            </a:xfrm>
            <a:custGeom>
              <a:rect b="b" l="l" r="r" t="t"/>
              <a:pathLst>
                <a:path extrusionOk="0" h="1305" w="1522">
                  <a:moveTo>
                    <a:pt x="863" y="0"/>
                  </a:moveTo>
                  <a:cubicBezTo>
                    <a:pt x="701" y="0"/>
                    <a:pt x="536" y="60"/>
                    <a:pt x="402" y="194"/>
                  </a:cubicBezTo>
                  <a:cubicBezTo>
                    <a:pt x="0" y="606"/>
                    <a:pt x="287" y="1304"/>
                    <a:pt x="871" y="1304"/>
                  </a:cubicBezTo>
                  <a:cubicBezTo>
                    <a:pt x="1225" y="1304"/>
                    <a:pt x="1522" y="1017"/>
                    <a:pt x="1522" y="654"/>
                  </a:cubicBezTo>
                  <a:cubicBezTo>
                    <a:pt x="1522" y="259"/>
                    <a:pt x="1199" y="0"/>
                    <a:pt x="863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63" name="Google Shape;17263;p68"/>
          <p:cNvGrpSpPr/>
          <p:nvPr/>
        </p:nvGrpSpPr>
        <p:grpSpPr>
          <a:xfrm>
            <a:off x="5319821" y="1986242"/>
            <a:ext cx="348103" cy="348103"/>
            <a:chOff x="5319821" y="1986242"/>
            <a:chExt cx="348103" cy="348103"/>
          </a:xfrm>
        </p:grpSpPr>
        <p:sp>
          <p:nvSpPr>
            <p:cNvPr id="17264" name="Google Shape;17264;p68"/>
            <p:cNvSpPr/>
            <p:nvPr/>
          </p:nvSpPr>
          <p:spPr>
            <a:xfrm>
              <a:off x="5319821" y="2134506"/>
              <a:ext cx="104830" cy="115150"/>
            </a:xfrm>
            <a:custGeom>
              <a:rect b="b" l="l" r="r" t="t"/>
              <a:pathLst>
                <a:path extrusionOk="0" h="4385" w="3992">
                  <a:moveTo>
                    <a:pt x="1264" y="1"/>
                  </a:moveTo>
                  <a:cubicBezTo>
                    <a:pt x="1015" y="1"/>
                    <a:pt x="824" y="202"/>
                    <a:pt x="824" y="441"/>
                  </a:cubicBezTo>
                  <a:lnTo>
                    <a:pt x="824" y="1159"/>
                  </a:lnTo>
                  <a:lnTo>
                    <a:pt x="728" y="1140"/>
                  </a:lnTo>
                  <a:cubicBezTo>
                    <a:pt x="680" y="1129"/>
                    <a:pt x="630" y="1124"/>
                    <a:pt x="580" y="1124"/>
                  </a:cubicBezTo>
                  <a:cubicBezTo>
                    <a:pt x="453" y="1124"/>
                    <a:pt x="324" y="1160"/>
                    <a:pt x="221" y="1235"/>
                  </a:cubicBezTo>
                  <a:cubicBezTo>
                    <a:pt x="1" y="1427"/>
                    <a:pt x="1" y="1800"/>
                    <a:pt x="39" y="2346"/>
                  </a:cubicBezTo>
                  <a:cubicBezTo>
                    <a:pt x="77" y="2996"/>
                    <a:pt x="728" y="3551"/>
                    <a:pt x="881" y="3666"/>
                  </a:cubicBezTo>
                  <a:lnTo>
                    <a:pt x="881" y="4384"/>
                  </a:lnTo>
                  <a:lnTo>
                    <a:pt x="3485" y="4384"/>
                  </a:lnTo>
                  <a:lnTo>
                    <a:pt x="3485" y="3465"/>
                  </a:lnTo>
                  <a:cubicBezTo>
                    <a:pt x="3944" y="3073"/>
                    <a:pt x="3992" y="2298"/>
                    <a:pt x="3953" y="1934"/>
                  </a:cubicBezTo>
                  <a:lnTo>
                    <a:pt x="3953" y="939"/>
                  </a:lnTo>
                  <a:cubicBezTo>
                    <a:pt x="3953" y="700"/>
                    <a:pt x="3762" y="508"/>
                    <a:pt x="3523" y="508"/>
                  </a:cubicBezTo>
                  <a:lnTo>
                    <a:pt x="3494" y="508"/>
                  </a:lnTo>
                  <a:cubicBezTo>
                    <a:pt x="3408" y="602"/>
                    <a:pt x="3293" y="646"/>
                    <a:pt x="3180" y="646"/>
                  </a:cubicBezTo>
                  <a:cubicBezTo>
                    <a:pt x="3004" y="646"/>
                    <a:pt x="2831" y="541"/>
                    <a:pt x="2767" y="355"/>
                  </a:cubicBezTo>
                  <a:lnTo>
                    <a:pt x="2738" y="355"/>
                  </a:lnTo>
                  <a:cubicBezTo>
                    <a:pt x="2650" y="447"/>
                    <a:pt x="2537" y="490"/>
                    <a:pt x="2426" y="490"/>
                  </a:cubicBezTo>
                  <a:cubicBezTo>
                    <a:pt x="2259" y="490"/>
                    <a:pt x="2095" y="393"/>
                    <a:pt x="2020" y="221"/>
                  </a:cubicBezTo>
                  <a:lnTo>
                    <a:pt x="2001" y="221"/>
                  </a:lnTo>
                  <a:cubicBezTo>
                    <a:pt x="1917" y="298"/>
                    <a:pt x="1813" y="334"/>
                    <a:pt x="1710" y="334"/>
                  </a:cubicBezTo>
                  <a:cubicBezTo>
                    <a:pt x="1519" y="334"/>
                    <a:pt x="1333" y="212"/>
                    <a:pt x="128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5" name="Google Shape;17265;p68"/>
            <p:cNvSpPr/>
            <p:nvPr/>
          </p:nvSpPr>
          <p:spPr>
            <a:xfrm>
              <a:off x="5320083" y="2164258"/>
              <a:ext cx="29437" cy="85634"/>
            </a:xfrm>
            <a:custGeom>
              <a:rect b="b" l="l" r="r" t="t"/>
              <a:pathLst>
                <a:path extrusionOk="0" h="3261" w="1121">
                  <a:moveTo>
                    <a:pt x="585" y="0"/>
                  </a:moveTo>
                  <a:cubicBezTo>
                    <a:pt x="457" y="0"/>
                    <a:pt x="334" y="36"/>
                    <a:pt x="230" y="112"/>
                  </a:cubicBezTo>
                  <a:cubicBezTo>
                    <a:pt x="0" y="303"/>
                    <a:pt x="10" y="677"/>
                    <a:pt x="39" y="1213"/>
                  </a:cubicBezTo>
                  <a:cubicBezTo>
                    <a:pt x="77" y="1873"/>
                    <a:pt x="737" y="2428"/>
                    <a:pt x="881" y="2543"/>
                  </a:cubicBezTo>
                  <a:lnTo>
                    <a:pt x="881" y="3261"/>
                  </a:lnTo>
                  <a:lnTo>
                    <a:pt x="1120" y="3261"/>
                  </a:lnTo>
                  <a:lnTo>
                    <a:pt x="1120" y="2447"/>
                  </a:lnTo>
                  <a:cubicBezTo>
                    <a:pt x="862" y="2246"/>
                    <a:pt x="335" y="1768"/>
                    <a:pt x="297" y="1213"/>
                  </a:cubicBezTo>
                  <a:cubicBezTo>
                    <a:pt x="268" y="658"/>
                    <a:pt x="230" y="294"/>
                    <a:pt x="460" y="112"/>
                  </a:cubicBezTo>
                  <a:cubicBezTo>
                    <a:pt x="556" y="64"/>
                    <a:pt x="651" y="35"/>
                    <a:pt x="757" y="16"/>
                  </a:cubicBezTo>
                  <a:lnTo>
                    <a:pt x="737" y="16"/>
                  </a:lnTo>
                  <a:cubicBezTo>
                    <a:pt x="686" y="6"/>
                    <a:pt x="636" y="0"/>
                    <a:pt x="585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6" name="Google Shape;17266;p68"/>
            <p:cNvSpPr/>
            <p:nvPr/>
          </p:nvSpPr>
          <p:spPr>
            <a:xfrm>
              <a:off x="5341695" y="2134506"/>
              <a:ext cx="13104" cy="47793"/>
            </a:xfrm>
            <a:custGeom>
              <a:rect b="b" l="l" r="r" t="t"/>
              <a:pathLst>
                <a:path extrusionOk="0" h="1820" w="499">
                  <a:moveTo>
                    <a:pt x="431" y="1"/>
                  </a:moveTo>
                  <a:cubicBezTo>
                    <a:pt x="316" y="1"/>
                    <a:pt x="202" y="58"/>
                    <a:pt x="125" y="144"/>
                  </a:cubicBezTo>
                  <a:cubicBezTo>
                    <a:pt x="48" y="221"/>
                    <a:pt x="1" y="336"/>
                    <a:pt x="1" y="451"/>
                  </a:cubicBezTo>
                  <a:lnTo>
                    <a:pt x="1" y="1465"/>
                  </a:lnTo>
                  <a:lnTo>
                    <a:pt x="1" y="1532"/>
                  </a:lnTo>
                  <a:lnTo>
                    <a:pt x="10" y="1676"/>
                  </a:lnTo>
                  <a:cubicBezTo>
                    <a:pt x="1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40" y="1820"/>
                    <a:pt x="240" y="1685"/>
                    <a:pt x="240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1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7" name="Google Shape;17267;p68"/>
            <p:cNvSpPr/>
            <p:nvPr/>
          </p:nvSpPr>
          <p:spPr>
            <a:xfrm>
              <a:off x="5363701" y="2140047"/>
              <a:ext cx="8429" cy="43276"/>
            </a:xfrm>
            <a:custGeom>
              <a:rect b="b" l="l" r="r" t="t"/>
              <a:pathLst>
                <a:path extrusionOk="0" h="1648" w="321">
                  <a:moveTo>
                    <a:pt x="254" y="1"/>
                  </a:moveTo>
                  <a:cubicBezTo>
                    <a:pt x="111" y="1"/>
                    <a:pt x="0" y="129"/>
                    <a:pt x="33" y="278"/>
                  </a:cubicBezTo>
                  <a:lnTo>
                    <a:pt x="33" y="1350"/>
                  </a:lnTo>
                  <a:lnTo>
                    <a:pt x="33" y="1503"/>
                  </a:lnTo>
                  <a:cubicBezTo>
                    <a:pt x="24" y="1570"/>
                    <a:pt x="72" y="1637"/>
                    <a:pt x="148" y="1647"/>
                  </a:cubicBezTo>
                  <a:cubicBezTo>
                    <a:pt x="152" y="1647"/>
                    <a:pt x="156" y="1647"/>
                    <a:pt x="160" y="1647"/>
                  </a:cubicBezTo>
                  <a:cubicBezTo>
                    <a:pt x="263" y="1647"/>
                    <a:pt x="263" y="1522"/>
                    <a:pt x="263" y="1522"/>
                  </a:cubicBezTo>
                  <a:lnTo>
                    <a:pt x="254" y="1245"/>
                  </a:lnTo>
                  <a:lnTo>
                    <a:pt x="254" y="249"/>
                  </a:lnTo>
                  <a:cubicBezTo>
                    <a:pt x="254" y="163"/>
                    <a:pt x="273" y="77"/>
                    <a:pt x="321" y="10"/>
                  </a:cubicBezTo>
                  <a:cubicBezTo>
                    <a:pt x="298" y="4"/>
                    <a:pt x="275" y="1"/>
                    <a:pt x="25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8" name="Google Shape;17268;p68"/>
            <p:cNvSpPr/>
            <p:nvPr/>
          </p:nvSpPr>
          <p:spPr>
            <a:xfrm>
              <a:off x="5382241" y="2143907"/>
              <a:ext cx="8981" cy="43171"/>
            </a:xfrm>
            <a:custGeom>
              <a:rect b="b" l="l" r="r" t="t"/>
              <a:pathLst>
                <a:path extrusionOk="0" h="1644" w="342">
                  <a:moveTo>
                    <a:pt x="288" y="1"/>
                  </a:moveTo>
                  <a:cubicBezTo>
                    <a:pt x="130" y="1"/>
                    <a:pt x="0" y="149"/>
                    <a:pt x="26" y="313"/>
                  </a:cubicBezTo>
                  <a:lnTo>
                    <a:pt x="45" y="1289"/>
                  </a:lnTo>
                  <a:lnTo>
                    <a:pt x="45" y="1356"/>
                  </a:lnTo>
                  <a:lnTo>
                    <a:pt x="55" y="1500"/>
                  </a:lnTo>
                  <a:cubicBezTo>
                    <a:pt x="45" y="1567"/>
                    <a:pt x="93" y="1634"/>
                    <a:pt x="160" y="1643"/>
                  </a:cubicBezTo>
                  <a:cubicBezTo>
                    <a:pt x="164" y="1643"/>
                    <a:pt x="168" y="1644"/>
                    <a:pt x="172" y="1644"/>
                  </a:cubicBezTo>
                  <a:cubicBezTo>
                    <a:pt x="284" y="1644"/>
                    <a:pt x="284" y="1519"/>
                    <a:pt x="284" y="1519"/>
                  </a:cubicBezTo>
                  <a:lnTo>
                    <a:pt x="275" y="1241"/>
                  </a:lnTo>
                  <a:lnTo>
                    <a:pt x="256" y="275"/>
                  </a:lnTo>
                  <a:cubicBezTo>
                    <a:pt x="246" y="179"/>
                    <a:pt x="284" y="83"/>
                    <a:pt x="342" y="7"/>
                  </a:cubicBezTo>
                  <a:cubicBezTo>
                    <a:pt x="324" y="3"/>
                    <a:pt x="306" y="1"/>
                    <a:pt x="28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9" name="Google Shape;17269;p68"/>
            <p:cNvSpPr/>
            <p:nvPr/>
          </p:nvSpPr>
          <p:spPr>
            <a:xfrm>
              <a:off x="5403012" y="2147846"/>
              <a:ext cx="6565" cy="39784"/>
            </a:xfrm>
            <a:custGeom>
              <a:rect b="b" l="l" r="r" t="t"/>
              <a:pathLst>
                <a:path extrusionOk="0" h="1515" w="250">
                  <a:moveTo>
                    <a:pt x="250" y="0"/>
                  </a:moveTo>
                  <a:lnTo>
                    <a:pt x="221" y="10"/>
                  </a:lnTo>
                  <a:cubicBezTo>
                    <a:pt x="135" y="29"/>
                    <a:pt x="68" y="77"/>
                    <a:pt x="10" y="134"/>
                  </a:cubicBezTo>
                  <a:lnTo>
                    <a:pt x="10" y="153"/>
                  </a:lnTo>
                  <a:lnTo>
                    <a:pt x="10" y="1225"/>
                  </a:lnTo>
                  <a:lnTo>
                    <a:pt x="10" y="1378"/>
                  </a:lnTo>
                  <a:cubicBezTo>
                    <a:pt x="1" y="1445"/>
                    <a:pt x="49" y="1503"/>
                    <a:pt x="125" y="1512"/>
                  </a:cubicBezTo>
                  <a:cubicBezTo>
                    <a:pt x="133" y="1513"/>
                    <a:pt x="141" y="1514"/>
                    <a:pt x="148" y="1514"/>
                  </a:cubicBezTo>
                  <a:cubicBezTo>
                    <a:pt x="248" y="1514"/>
                    <a:pt x="240" y="1397"/>
                    <a:pt x="240" y="1397"/>
                  </a:cubicBezTo>
                  <a:lnTo>
                    <a:pt x="230" y="1120"/>
                  </a:lnTo>
                  <a:lnTo>
                    <a:pt x="230" y="125"/>
                  </a:lnTo>
                  <a:cubicBezTo>
                    <a:pt x="23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0" name="Google Shape;17270;p68"/>
            <p:cNvSpPr/>
            <p:nvPr/>
          </p:nvSpPr>
          <p:spPr>
            <a:xfrm>
              <a:off x="5396736" y="1986242"/>
              <a:ext cx="43749" cy="30173"/>
            </a:xfrm>
            <a:custGeom>
              <a:rect b="b" l="l" r="r" t="t"/>
              <a:pathLst>
                <a:path extrusionOk="0" h="1149" w="1666">
                  <a:moveTo>
                    <a:pt x="173" y="0"/>
                  </a:moveTo>
                  <a:cubicBezTo>
                    <a:pt x="96" y="0"/>
                    <a:pt x="0" y="29"/>
                    <a:pt x="144" y="163"/>
                  </a:cubicBezTo>
                  <a:lnTo>
                    <a:pt x="1120" y="1120"/>
                  </a:lnTo>
                  <a:lnTo>
                    <a:pt x="1178" y="1149"/>
                  </a:lnTo>
                  <a:lnTo>
                    <a:pt x="1666" y="125"/>
                  </a:lnTo>
                  <a:lnTo>
                    <a:pt x="15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1" name="Google Shape;17271;p68"/>
            <p:cNvSpPr/>
            <p:nvPr/>
          </p:nvSpPr>
          <p:spPr>
            <a:xfrm>
              <a:off x="5398233" y="1987003"/>
              <a:ext cx="35976" cy="29411"/>
            </a:xfrm>
            <a:custGeom>
              <a:rect b="b" l="l" r="r" t="t"/>
              <a:pathLst>
                <a:path extrusionOk="0" h="1120" w="1370">
                  <a:moveTo>
                    <a:pt x="10" y="0"/>
                  </a:moveTo>
                  <a:cubicBezTo>
                    <a:pt x="1" y="29"/>
                    <a:pt x="10" y="67"/>
                    <a:pt x="77" y="134"/>
                  </a:cubicBezTo>
                  <a:lnTo>
                    <a:pt x="1054" y="1091"/>
                  </a:lnTo>
                  <a:lnTo>
                    <a:pt x="1121" y="1120"/>
                  </a:lnTo>
                  <a:lnTo>
                    <a:pt x="1369" y="58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2" name="Google Shape;17272;p68"/>
            <p:cNvSpPr/>
            <p:nvPr/>
          </p:nvSpPr>
          <p:spPr>
            <a:xfrm>
              <a:off x="5425648" y="1988500"/>
              <a:ext cx="61081" cy="49290"/>
            </a:xfrm>
            <a:custGeom>
              <a:rect b="b" l="l" r="r" t="t"/>
              <a:pathLst>
                <a:path extrusionOk="0" h="1877" w="2326">
                  <a:moveTo>
                    <a:pt x="479" y="1"/>
                  </a:moveTo>
                  <a:lnTo>
                    <a:pt x="0" y="1025"/>
                  </a:lnTo>
                  <a:lnTo>
                    <a:pt x="2029" y="1876"/>
                  </a:lnTo>
                  <a:lnTo>
                    <a:pt x="2326" y="776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3" name="Google Shape;17273;p68"/>
            <p:cNvSpPr/>
            <p:nvPr/>
          </p:nvSpPr>
          <p:spPr>
            <a:xfrm>
              <a:off x="5548782" y="2038000"/>
              <a:ext cx="32956" cy="37998"/>
            </a:xfrm>
            <a:custGeom>
              <a:rect b="b" l="l" r="r" t="t"/>
              <a:pathLst>
                <a:path extrusionOk="0" h="1447" w="1255">
                  <a:moveTo>
                    <a:pt x="278" y="1"/>
                  </a:moveTo>
                  <a:lnTo>
                    <a:pt x="39" y="853"/>
                  </a:lnTo>
                  <a:lnTo>
                    <a:pt x="39" y="862"/>
                  </a:lnTo>
                  <a:lnTo>
                    <a:pt x="39" y="891"/>
                  </a:lnTo>
                  <a:lnTo>
                    <a:pt x="0" y="1121"/>
                  </a:lnTo>
                  <a:lnTo>
                    <a:pt x="776" y="1446"/>
                  </a:lnTo>
                  <a:lnTo>
                    <a:pt x="1254" y="41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4" name="Google Shape;17274;p68"/>
            <p:cNvSpPr/>
            <p:nvPr/>
          </p:nvSpPr>
          <p:spPr>
            <a:xfrm>
              <a:off x="5552038" y="2038000"/>
              <a:ext cx="29700" cy="24159"/>
            </a:xfrm>
            <a:custGeom>
              <a:rect b="b" l="l" r="r" t="t"/>
              <a:pathLst>
                <a:path extrusionOk="0" h="920" w="1131">
                  <a:moveTo>
                    <a:pt x="154" y="1"/>
                  </a:moveTo>
                  <a:lnTo>
                    <a:pt x="1" y="546"/>
                  </a:lnTo>
                  <a:lnTo>
                    <a:pt x="891" y="920"/>
                  </a:lnTo>
                  <a:lnTo>
                    <a:pt x="1111" y="460"/>
                  </a:lnTo>
                  <a:lnTo>
                    <a:pt x="1130" y="41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5" name="Google Shape;17275;p68"/>
            <p:cNvSpPr/>
            <p:nvPr/>
          </p:nvSpPr>
          <p:spPr>
            <a:xfrm>
              <a:off x="5432161" y="1988500"/>
              <a:ext cx="54568" cy="34453"/>
            </a:xfrm>
            <a:custGeom>
              <a:rect b="b" l="l" r="r" t="t"/>
              <a:pathLst>
                <a:path extrusionOk="0" h="1312" w="2078">
                  <a:moveTo>
                    <a:pt x="231" y="1"/>
                  </a:moveTo>
                  <a:lnTo>
                    <a:pt x="1" y="489"/>
                  </a:lnTo>
                  <a:lnTo>
                    <a:pt x="1934" y="1312"/>
                  </a:lnTo>
                  <a:lnTo>
                    <a:pt x="2078" y="776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6" name="Google Shape;17276;p68"/>
            <p:cNvSpPr/>
            <p:nvPr/>
          </p:nvSpPr>
          <p:spPr>
            <a:xfrm>
              <a:off x="5563093" y="2104097"/>
              <a:ext cx="104830" cy="115150"/>
            </a:xfrm>
            <a:custGeom>
              <a:rect b="b" l="l" r="r" t="t"/>
              <a:pathLst>
                <a:path extrusionOk="0" h="4385" w="3992">
                  <a:moveTo>
                    <a:pt x="1264" y="1"/>
                  </a:moveTo>
                  <a:cubicBezTo>
                    <a:pt x="1025" y="1"/>
                    <a:pt x="834" y="202"/>
                    <a:pt x="834" y="441"/>
                  </a:cubicBezTo>
                  <a:lnTo>
                    <a:pt x="834" y="1159"/>
                  </a:lnTo>
                  <a:lnTo>
                    <a:pt x="738" y="1140"/>
                  </a:lnTo>
                  <a:cubicBezTo>
                    <a:pt x="690" y="1129"/>
                    <a:pt x="640" y="1124"/>
                    <a:pt x="590" y="1124"/>
                  </a:cubicBezTo>
                  <a:cubicBezTo>
                    <a:pt x="462" y="1124"/>
                    <a:pt x="334" y="1160"/>
                    <a:pt x="231" y="1235"/>
                  </a:cubicBezTo>
                  <a:cubicBezTo>
                    <a:pt x="1" y="1427"/>
                    <a:pt x="11" y="1800"/>
                    <a:pt x="39" y="2336"/>
                  </a:cubicBezTo>
                  <a:cubicBezTo>
                    <a:pt x="87" y="2996"/>
                    <a:pt x="738" y="3551"/>
                    <a:pt x="891" y="3666"/>
                  </a:cubicBezTo>
                  <a:lnTo>
                    <a:pt x="891" y="4384"/>
                  </a:lnTo>
                  <a:lnTo>
                    <a:pt x="3494" y="4384"/>
                  </a:lnTo>
                  <a:lnTo>
                    <a:pt x="3494" y="3456"/>
                  </a:lnTo>
                  <a:cubicBezTo>
                    <a:pt x="3944" y="3063"/>
                    <a:pt x="3992" y="2298"/>
                    <a:pt x="3963" y="1934"/>
                  </a:cubicBezTo>
                  <a:lnTo>
                    <a:pt x="3963" y="939"/>
                  </a:lnTo>
                  <a:cubicBezTo>
                    <a:pt x="3963" y="700"/>
                    <a:pt x="3772" y="499"/>
                    <a:pt x="3523" y="499"/>
                  </a:cubicBezTo>
                  <a:lnTo>
                    <a:pt x="3504" y="499"/>
                  </a:lnTo>
                  <a:cubicBezTo>
                    <a:pt x="3416" y="594"/>
                    <a:pt x="3298" y="640"/>
                    <a:pt x="3182" y="640"/>
                  </a:cubicBezTo>
                  <a:cubicBezTo>
                    <a:pt x="3009" y="640"/>
                    <a:pt x="2839" y="539"/>
                    <a:pt x="2776" y="355"/>
                  </a:cubicBezTo>
                  <a:lnTo>
                    <a:pt x="2748" y="355"/>
                  </a:lnTo>
                  <a:cubicBezTo>
                    <a:pt x="2660" y="446"/>
                    <a:pt x="2549" y="489"/>
                    <a:pt x="2438" y="489"/>
                  </a:cubicBezTo>
                  <a:cubicBezTo>
                    <a:pt x="2270" y="489"/>
                    <a:pt x="2105" y="390"/>
                    <a:pt x="2030" y="211"/>
                  </a:cubicBezTo>
                  <a:lnTo>
                    <a:pt x="2011" y="211"/>
                  </a:lnTo>
                  <a:cubicBezTo>
                    <a:pt x="1925" y="294"/>
                    <a:pt x="1818" y="332"/>
                    <a:pt x="1713" y="332"/>
                  </a:cubicBezTo>
                  <a:cubicBezTo>
                    <a:pt x="1525" y="332"/>
                    <a:pt x="1342" y="210"/>
                    <a:pt x="12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7" name="Google Shape;17277;p68"/>
            <p:cNvSpPr/>
            <p:nvPr/>
          </p:nvSpPr>
          <p:spPr>
            <a:xfrm>
              <a:off x="5563618" y="2133849"/>
              <a:ext cx="29175" cy="85634"/>
            </a:xfrm>
            <a:custGeom>
              <a:rect b="b" l="l" r="r" t="t"/>
              <a:pathLst>
                <a:path extrusionOk="0" h="3261" w="1111">
                  <a:moveTo>
                    <a:pt x="580" y="0"/>
                  </a:moveTo>
                  <a:cubicBezTo>
                    <a:pt x="452" y="0"/>
                    <a:pt x="324" y="36"/>
                    <a:pt x="220" y="112"/>
                  </a:cubicBezTo>
                  <a:cubicBezTo>
                    <a:pt x="0" y="303"/>
                    <a:pt x="0" y="677"/>
                    <a:pt x="38" y="1213"/>
                  </a:cubicBezTo>
                  <a:cubicBezTo>
                    <a:pt x="77" y="1873"/>
                    <a:pt x="727" y="2428"/>
                    <a:pt x="881" y="2543"/>
                  </a:cubicBezTo>
                  <a:lnTo>
                    <a:pt x="881" y="3261"/>
                  </a:lnTo>
                  <a:lnTo>
                    <a:pt x="1110" y="3261"/>
                  </a:lnTo>
                  <a:lnTo>
                    <a:pt x="1110" y="2447"/>
                  </a:lnTo>
                  <a:cubicBezTo>
                    <a:pt x="852" y="2246"/>
                    <a:pt x="326" y="1768"/>
                    <a:pt x="287" y="1213"/>
                  </a:cubicBezTo>
                  <a:cubicBezTo>
                    <a:pt x="259" y="658"/>
                    <a:pt x="230" y="294"/>
                    <a:pt x="450" y="112"/>
                  </a:cubicBezTo>
                  <a:cubicBezTo>
                    <a:pt x="546" y="64"/>
                    <a:pt x="651" y="35"/>
                    <a:pt x="756" y="16"/>
                  </a:cubicBezTo>
                  <a:lnTo>
                    <a:pt x="727" y="16"/>
                  </a:lnTo>
                  <a:cubicBezTo>
                    <a:pt x="679" y="6"/>
                    <a:pt x="629" y="0"/>
                    <a:pt x="58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8" name="Google Shape;17278;p68"/>
            <p:cNvSpPr/>
            <p:nvPr/>
          </p:nvSpPr>
          <p:spPr>
            <a:xfrm>
              <a:off x="5448258" y="1994934"/>
              <a:ext cx="115124" cy="129803"/>
            </a:xfrm>
            <a:custGeom>
              <a:rect b="b" l="l" r="r" t="t"/>
              <a:pathLst>
                <a:path extrusionOk="0" h="4943" w="4384">
                  <a:moveTo>
                    <a:pt x="1827" y="1"/>
                  </a:moveTo>
                  <a:cubicBezTo>
                    <a:pt x="1749" y="1"/>
                    <a:pt x="1671" y="22"/>
                    <a:pt x="1599" y="62"/>
                  </a:cubicBezTo>
                  <a:cubicBezTo>
                    <a:pt x="1503" y="119"/>
                    <a:pt x="1436" y="215"/>
                    <a:pt x="1407" y="330"/>
                  </a:cubicBezTo>
                  <a:lnTo>
                    <a:pt x="1063" y="1593"/>
                  </a:lnTo>
                  <a:lnTo>
                    <a:pt x="335" y="1287"/>
                  </a:lnTo>
                  <a:lnTo>
                    <a:pt x="240" y="1583"/>
                  </a:lnTo>
                  <a:cubicBezTo>
                    <a:pt x="192" y="1775"/>
                    <a:pt x="144" y="1976"/>
                    <a:pt x="115" y="2167"/>
                  </a:cubicBezTo>
                  <a:cubicBezTo>
                    <a:pt x="0" y="2828"/>
                    <a:pt x="536" y="3536"/>
                    <a:pt x="642" y="3670"/>
                  </a:cubicBezTo>
                  <a:lnTo>
                    <a:pt x="642" y="4943"/>
                  </a:lnTo>
                  <a:lnTo>
                    <a:pt x="3216" y="4943"/>
                  </a:lnTo>
                  <a:lnTo>
                    <a:pt x="3216" y="4053"/>
                  </a:lnTo>
                  <a:cubicBezTo>
                    <a:pt x="3838" y="3708"/>
                    <a:pt x="3991" y="2808"/>
                    <a:pt x="4001" y="2675"/>
                  </a:cubicBezTo>
                  <a:lnTo>
                    <a:pt x="4317" y="1545"/>
                  </a:lnTo>
                  <a:lnTo>
                    <a:pt x="4317" y="1526"/>
                  </a:lnTo>
                  <a:cubicBezTo>
                    <a:pt x="4384" y="1296"/>
                    <a:pt x="4240" y="1057"/>
                    <a:pt x="4001" y="1000"/>
                  </a:cubicBezTo>
                  <a:lnTo>
                    <a:pt x="3982" y="1000"/>
                  </a:lnTo>
                  <a:cubicBezTo>
                    <a:pt x="3947" y="991"/>
                    <a:pt x="3912" y="987"/>
                    <a:pt x="3876" y="987"/>
                  </a:cubicBezTo>
                  <a:cubicBezTo>
                    <a:pt x="3794" y="987"/>
                    <a:pt x="3711" y="1010"/>
                    <a:pt x="3637" y="1057"/>
                  </a:cubicBezTo>
                  <a:cubicBezTo>
                    <a:pt x="3618" y="875"/>
                    <a:pt x="3484" y="732"/>
                    <a:pt x="3302" y="684"/>
                  </a:cubicBezTo>
                  <a:lnTo>
                    <a:pt x="3283" y="684"/>
                  </a:lnTo>
                  <a:cubicBezTo>
                    <a:pt x="3249" y="675"/>
                    <a:pt x="3214" y="671"/>
                    <a:pt x="3180" y="671"/>
                  </a:cubicBezTo>
                  <a:cubicBezTo>
                    <a:pt x="3100" y="671"/>
                    <a:pt x="3022" y="694"/>
                    <a:pt x="2948" y="741"/>
                  </a:cubicBezTo>
                  <a:cubicBezTo>
                    <a:pt x="2919" y="569"/>
                    <a:pt x="2795" y="425"/>
                    <a:pt x="2623" y="378"/>
                  </a:cubicBezTo>
                  <a:lnTo>
                    <a:pt x="2594" y="378"/>
                  </a:lnTo>
                  <a:cubicBezTo>
                    <a:pt x="2565" y="372"/>
                    <a:pt x="2534" y="369"/>
                    <a:pt x="2503" y="369"/>
                  </a:cubicBezTo>
                  <a:cubicBezTo>
                    <a:pt x="2430" y="369"/>
                    <a:pt x="2354" y="385"/>
                    <a:pt x="2288" y="425"/>
                  </a:cubicBezTo>
                  <a:cubicBezTo>
                    <a:pt x="2288" y="225"/>
                    <a:pt x="2144" y="52"/>
                    <a:pt x="1953" y="14"/>
                  </a:cubicBezTo>
                  <a:lnTo>
                    <a:pt x="1934" y="14"/>
                  </a:lnTo>
                  <a:cubicBezTo>
                    <a:pt x="1898" y="5"/>
                    <a:pt x="1862" y="1"/>
                    <a:pt x="18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9" name="Google Shape;17279;p68"/>
            <p:cNvSpPr/>
            <p:nvPr/>
          </p:nvSpPr>
          <p:spPr>
            <a:xfrm>
              <a:off x="5448258" y="2028205"/>
              <a:ext cx="25157" cy="96033"/>
            </a:xfrm>
            <a:custGeom>
              <a:rect b="b" l="l" r="r" t="t"/>
              <a:pathLst>
                <a:path extrusionOk="0" h="3657" w="958">
                  <a:moveTo>
                    <a:pt x="345" y="1"/>
                  </a:moveTo>
                  <a:lnTo>
                    <a:pt x="249" y="297"/>
                  </a:lnTo>
                  <a:cubicBezTo>
                    <a:pt x="192" y="489"/>
                    <a:pt x="144" y="690"/>
                    <a:pt x="115" y="891"/>
                  </a:cubicBezTo>
                  <a:cubicBezTo>
                    <a:pt x="0" y="1541"/>
                    <a:pt x="536" y="2250"/>
                    <a:pt x="642" y="2384"/>
                  </a:cubicBezTo>
                  <a:lnTo>
                    <a:pt x="642" y="3657"/>
                  </a:lnTo>
                  <a:lnTo>
                    <a:pt x="957" y="3657"/>
                  </a:lnTo>
                  <a:lnTo>
                    <a:pt x="957" y="2384"/>
                  </a:lnTo>
                  <a:cubicBezTo>
                    <a:pt x="852" y="2259"/>
                    <a:pt x="316" y="1551"/>
                    <a:pt x="431" y="891"/>
                  </a:cubicBezTo>
                  <a:cubicBezTo>
                    <a:pt x="460" y="690"/>
                    <a:pt x="508" y="498"/>
                    <a:pt x="565" y="307"/>
                  </a:cubicBezTo>
                  <a:lnTo>
                    <a:pt x="622" y="1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0" name="Google Shape;17280;p68"/>
            <p:cNvSpPr/>
            <p:nvPr/>
          </p:nvSpPr>
          <p:spPr>
            <a:xfrm>
              <a:off x="5567636" y="2048058"/>
              <a:ext cx="32195" cy="33902"/>
            </a:xfrm>
            <a:custGeom>
              <a:rect b="b" l="l" r="r" t="t"/>
              <a:pathLst>
                <a:path extrusionOk="0" h="1291" w="1226">
                  <a:moveTo>
                    <a:pt x="479" y="1"/>
                  </a:moveTo>
                  <a:lnTo>
                    <a:pt x="0" y="1034"/>
                  </a:lnTo>
                  <a:lnTo>
                    <a:pt x="517" y="1254"/>
                  </a:lnTo>
                  <a:cubicBezTo>
                    <a:pt x="570" y="1279"/>
                    <a:pt x="626" y="1290"/>
                    <a:pt x="681" y="1290"/>
                  </a:cubicBezTo>
                  <a:cubicBezTo>
                    <a:pt x="843" y="1290"/>
                    <a:pt x="998" y="1192"/>
                    <a:pt x="1063" y="1034"/>
                  </a:cubicBezTo>
                  <a:lnTo>
                    <a:pt x="1187" y="757"/>
                  </a:lnTo>
                  <a:cubicBezTo>
                    <a:pt x="1225" y="652"/>
                    <a:pt x="1225" y="537"/>
                    <a:pt x="1187" y="431"/>
                  </a:cubicBezTo>
                  <a:cubicBezTo>
                    <a:pt x="1149" y="326"/>
                    <a:pt x="1063" y="250"/>
                    <a:pt x="967" y="20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1" name="Google Shape;17281;p68"/>
            <p:cNvSpPr/>
            <p:nvPr/>
          </p:nvSpPr>
          <p:spPr>
            <a:xfrm>
              <a:off x="5454561" y="2149842"/>
              <a:ext cx="86212" cy="184266"/>
            </a:xfrm>
            <a:custGeom>
              <a:rect b="b" l="l" r="r" t="t"/>
              <a:pathLst>
                <a:path extrusionOk="0" h="7017" w="3283">
                  <a:moveTo>
                    <a:pt x="9" y="1"/>
                  </a:moveTo>
                  <a:lnTo>
                    <a:pt x="9" y="6776"/>
                  </a:lnTo>
                  <a:cubicBezTo>
                    <a:pt x="9" y="6776"/>
                    <a:pt x="9" y="6786"/>
                    <a:pt x="9" y="6796"/>
                  </a:cubicBezTo>
                  <a:cubicBezTo>
                    <a:pt x="0" y="6915"/>
                    <a:pt x="87" y="7016"/>
                    <a:pt x="204" y="7016"/>
                  </a:cubicBezTo>
                  <a:cubicBezTo>
                    <a:pt x="209" y="7016"/>
                    <a:pt x="214" y="7016"/>
                    <a:pt x="220" y="7016"/>
                  </a:cubicBezTo>
                  <a:lnTo>
                    <a:pt x="3081" y="7016"/>
                  </a:lnTo>
                  <a:cubicBezTo>
                    <a:pt x="3087" y="7016"/>
                    <a:pt x="3093" y="7016"/>
                    <a:pt x="3099" y="7016"/>
                  </a:cubicBezTo>
                  <a:cubicBezTo>
                    <a:pt x="3196" y="7016"/>
                    <a:pt x="3273" y="6943"/>
                    <a:pt x="3282" y="6843"/>
                  </a:cubicBezTo>
                  <a:lnTo>
                    <a:pt x="328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2" name="Google Shape;17282;p68"/>
            <p:cNvSpPr/>
            <p:nvPr/>
          </p:nvSpPr>
          <p:spPr>
            <a:xfrm>
              <a:off x="5578193" y="2244089"/>
              <a:ext cx="85975" cy="90019"/>
            </a:xfrm>
            <a:custGeom>
              <a:rect b="b" l="l" r="r" t="t"/>
              <a:pathLst>
                <a:path extrusionOk="0" h="3428" w="3274">
                  <a:moveTo>
                    <a:pt x="0" y="1"/>
                  </a:moveTo>
                  <a:lnTo>
                    <a:pt x="0" y="3235"/>
                  </a:lnTo>
                  <a:cubicBezTo>
                    <a:pt x="0" y="3336"/>
                    <a:pt x="87" y="3427"/>
                    <a:pt x="195" y="3427"/>
                  </a:cubicBezTo>
                  <a:cubicBezTo>
                    <a:pt x="200" y="3427"/>
                    <a:pt x="205" y="3427"/>
                    <a:pt x="211" y="3427"/>
                  </a:cubicBezTo>
                  <a:lnTo>
                    <a:pt x="3072" y="3427"/>
                  </a:lnTo>
                  <a:cubicBezTo>
                    <a:pt x="3078" y="3427"/>
                    <a:pt x="3083" y="3427"/>
                    <a:pt x="3088" y="3427"/>
                  </a:cubicBezTo>
                  <a:cubicBezTo>
                    <a:pt x="3195" y="3427"/>
                    <a:pt x="3273" y="3336"/>
                    <a:pt x="3273" y="3235"/>
                  </a:cubicBezTo>
                  <a:lnTo>
                    <a:pt x="3273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3" name="Google Shape;17283;p68"/>
            <p:cNvSpPr/>
            <p:nvPr/>
          </p:nvSpPr>
          <p:spPr>
            <a:xfrm>
              <a:off x="5473389" y="2149842"/>
              <a:ext cx="67383" cy="184266"/>
            </a:xfrm>
            <a:custGeom>
              <a:rect b="b" l="l" r="r" t="t"/>
              <a:pathLst>
                <a:path extrusionOk="0" h="7017" w="2566">
                  <a:moveTo>
                    <a:pt x="0" y="1"/>
                  </a:moveTo>
                  <a:lnTo>
                    <a:pt x="0" y="7016"/>
                  </a:lnTo>
                  <a:lnTo>
                    <a:pt x="2364" y="7016"/>
                  </a:lnTo>
                  <a:cubicBezTo>
                    <a:pt x="2370" y="7016"/>
                    <a:pt x="2375" y="7016"/>
                    <a:pt x="2380" y="7016"/>
                  </a:cubicBezTo>
                  <a:cubicBezTo>
                    <a:pt x="2478" y="7016"/>
                    <a:pt x="2556" y="6934"/>
                    <a:pt x="2565" y="6843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4" name="Google Shape;17284;p68"/>
            <p:cNvSpPr/>
            <p:nvPr/>
          </p:nvSpPr>
          <p:spPr>
            <a:xfrm>
              <a:off x="5595262" y="2244089"/>
              <a:ext cx="69143" cy="90019"/>
            </a:xfrm>
            <a:custGeom>
              <a:rect b="b" l="l" r="r" t="t"/>
              <a:pathLst>
                <a:path extrusionOk="0" h="3428" w="2633">
                  <a:moveTo>
                    <a:pt x="1" y="1"/>
                  </a:moveTo>
                  <a:lnTo>
                    <a:pt x="1" y="3427"/>
                  </a:lnTo>
                  <a:lnTo>
                    <a:pt x="2422" y="3427"/>
                  </a:lnTo>
                  <a:cubicBezTo>
                    <a:pt x="2428" y="3427"/>
                    <a:pt x="2433" y="3427"/>
                    <a:pt x="2438" y="3427"/>
                  </a:cubicBezTo>
                  <a:cubicBezTo>
                    <a:pt x="2545" y="3427"/>
                    <a:pt x="2624" y="3336"/>
                    <a:pt x="2633" y="3235"/>
                  </a:cubicBezTo>
                  <a:lnTo>
                    <a:pt x="2633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5" name="Google Shape;17285;p68"/>
            <p:cNvSpPr/>
            <p:nvPr/>
          </p:nvSpPr>
          <p:spPr>
            <a:xfrm>
              <a:off x="5334421" y="2274997"/>
              <a:ext cx="86973" cy="59348"/>
            </a:xfrm>
            <a:custGeom>
              <a:rect b="b" l="l" r="r" t="t"/>
              <a:pathLst>
                <a:path extrusionOk="0" h="2260" w="3312">
                  <a:moveTo>
                    <a:pt x="19" y="1"/>
                  </a:moveTo>
                  <a:lnTo>
                    <a:pt x="19" y="2039"/>
                  </a:lnTo>
                  <a:cubicBezTo>
                    <a:pt x="0" y="2154"/>
                    <a:pt x="86" y="2250"/>
                    <a:pt x="201" y="2259"/>
                  </a:cubicBezTo>
                  <a:lnTo>
                    <a:pt x="3110" y="2259"/>
                  </a:lnTo>
                  <a:cubicBezTo>
                    <a:pt x="3225" y="2250"/>
                    <a:pt x="3311" y="2154"/>
                    <a:pt x="3292" y="2039"/>
                  </a:cubicBezTo>
                  <a:lnTo>
                    <a:pt x="329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6" name="Google Shape;17286;p68"/>
            <p:cNvSpPr/>
            <p:nvPr/>
          </p:nvSpPr>
          <p:spPr>
            <a:xfrm>
              <a:off x="5353512" y="2274997"/>
              <a:ext cx="67619" cy="59085"/>
            </a:xfrm>
            <a:custGeom>
              <a:rect b="b" l="l" r="r" t="t"/>
              <a:pathLst>
                <a:path extrusionOk="0" h="2250" w="2575">
                  <a:moveTo>
                    <a:pt x="0" y="1"/>
                  </a:moveTo>
                  <a:lnTo>
                    <a:pt x="0" y="2250"/>
                  </a:lnTo>
                  <a:lnTo>
                    <a:pt x="2383" y="2250"/>
                  </a:lnTo>
                  <a:cubicBezTo>
                    <a:pt x="2498" y="2250"/>
                    <a:pt x="2575" y="2144"/>
                    <a:pt x="2565" y="2039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7" name="Google Shape;17287;p68"/>
            <p:cNvSpPr/>
            <p:nvPr/>
          </p:nvSpPr>
          <p:spPr>
            <a:xfrm>
              <a:off x="5454298" y="2121192"/>
              <a:ext cx="86973" cy="32457"/>
            </a:xfrm>
            <a:custGeom>
              <a:rect b="b" l="l" r="r" t="t"/>
              <a:pathLst>
                <a:path extrusionOk="0" h="1236" w="3312">
                  <a:moveTo>
                    <a:pt x="201" y="1"/>
                  </a:moveTo>
                  <a:cubicBezTo>
                    <a:pt x="86" y="1"/>
                    <a:pt x="0" y="106"/>
                    <a:pt x="19" y="221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06"/>
                    <a:pt x="3225" y="1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8" name="Google Shape;17288;p68"/>
            <p:cNvSpPr/>
            <p:nvPr/>
          </p:nvSpPr>
          <p:spPr>
            <a:xfrm>
              <a:off x="5473389" y="2121192"/>
              <a:ext cx="67882" cy="32457"/>
            </a:xfrm>
            <a:custGeom>
              <a:rect b="b" l="l" r="r" t="t"/>
              <a:pathLst>
                <a:path extrusionOk="0" h="1236" w="2585">
                  <a:moveTo>
                    <a:pt x="0" y="1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40"/>
                    <a:pt x="2565" y="230"/>
                    <a:pt x="2565" y="221"/>
                  </a:cubicBezTo>
                  <a:cubicBezTo>
                    <a:pt x="2584" y="106"/>
                    <a:pt x="2498" y="1"/>
                    <a:pt x="2383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9" name="Google Shape;17289;p68"/>
            <p:cNvSpPr/>
            <p:nvPr/>
          </p:nvSpPr>
          <p:spPr>
            <a:xfrm>
              <a:off x="5476146" y="1994435"/>
              <a:ext cx="24658" cy="44537"/>
            </a:xfrm>
            <a:custGeom>
              <a:rect b="b" l="l" r="r" t="t"/>
              <a:pathLst>
                <a:path extrusionOk="0" h="1696" w="939">
                  <a:moveTo>
                    <a:pt x="769" y="1"/>
                  </a:moveTo>
                  <a:cubicBezTo>
                    <a:pt x="690" y="1"/>
                    <a:pt x="613" y="24"/>
                    <a:pt x="546" y="71"/>
                  </a:cubicBezTo>
                  <a:cubicBezTo>
                    <a:pt x="441" y="129"/>
                    <a:pt x="374" y="224"/>
                    <a:pt x="345" y="339"/>
                  </a:cubicBezTo>
                  <a:lnTo>
                    <a:pt x="77" y="1315"/>
                  </a:lnTo>
                  <a:lnTo>
                    <a:pt x="58" y="1382"/>
                  </a:lnTo>
                  <a:lnTo>
                    <a:pt x="29" y="1516"/>
                  </a:lnTo>
                  <a:cubicBezTo>
                    <a:pt x="1" y="1583"/>
                    <a:pt x="29" y="1660"/>
                    <a:pt x="96" y="1689"/>
                  </a:cubicBezTo>
                  <a:cubicBezTo>
                    <a:pt x="111" y="1693"/>
                    <a:pt x="124" y="1696"/>
                    <a:pt x="135" y="1696"/>
                  </a:cubicBezTo>
                  <a:cubicBezTo>
                    <a:pt x="218" y="1696"/>
                    <a:pt x="240" y="1593"/>
                    <a:pt x="240" y="1593"/>
                  </a:cubicBezTo>
                  <a:lnTo>
                    <a:pt x="307" y="1335"/>
                  </a:lnTo>
                  <a:lnTo>
                    <a:pt x="575" y="368"/>
                  </a:lnTo>
                  <a:cubicBezTo>
                    <a:pt x="613" y="186"/>
                    <a:pt x="766" y="62"/>
                    <a:pt x="939" y="43"/>
                  </a:cubicBezTo>
                  <a:cubicBezTo>
                    <a:pt x="929" y="33"/>
                    <a:pt x="910" y="23"/>
                    <a:pt x="891" y="14"/>
                  </a:cubicBezTo>
                  <a:lnTo>
                    <a:pt x="872" y="14"/>
                  </a:lnTo>
                  <a:cubicBezTo>
                    <a:pt x="837" y="5"/>
                    <a:pt x="803" y="1"/>
                    <a:pt x="76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0" name="Google Shape;17290;p68"/>
            <p:cNvSpPr/>
            <p:nvPr/>
          </p:nvSpPr>
          <p:spPr>
            <a:xfrm>
              <a:off x="5497758" y="2003731"/>
              <a:ext cx="18382" cy="41281"/>
            </a:xfrm>
            <a:custGeom>
              <a:rect b="b" l="l" r="r" t="t"/>
              <a:pathLst>
                <a:path extrusionOk="0" h="1572" w="700">
                  <a:moveTo>
                    <a:pt x="580" y="1"/>
                  </a:moveTo>
                  <a:cubicBezTo>
                    <a:pt x="464" y="1"/>
                    <a:pt x="362" y="87"/>
                    <a:pt x="355" y="215"/>
                  </a:cubicBezTo>
                  <a:lnTo>
                    <a:pt x="87" y="1191"/>
                  </a:lnTo>
                  <a:lnTo>
                    <a:pt x="68" y="1258"/>
                  </a:lnTo>
                  <a:lnTo>
                    <a:pt x="29" y="1402"/>
                  </a:lnTo>
                  <a:cubicBezTo>
                    <a:pt x="1" y="1459"/>
                    <a:pt x="39" y="1536"/>
                    <a:pt x="106" y="1564"/>
                  </a:cubicBezTo>
                  <a:cubicBezTo>
                    <a:pt x="120" y="1569"/>
                    <a:pt x="133" y="1571"/>
                    <a:pt x="145" y="1571"/>
                  </a:cubicBezTo>
                  <a:cubicBezTo>
                    <a:pt x="228" y="1571"/>
                    <a:pt x="250" y="1469"/>
                    <a:pt x="250" y="1469"/>
                  </a:cubicBezTo>
                  <a:lnTo>
                    <a:pt x="317" y="1210"/>
                  </a:lnTo>
                  <a:lnTo>
                    <a:pt x="584" y="244"/>
                  </a:lnTo>
                  <a:cubicBezTo>
                    <a:pt x="594" y="167"/>
                    <a:pt x="642" y="90"/>
                    <a:pt x="699" y="33"/>
                  </a:cubicBezTo>
                  <a:cubicBezTo>
                    <a:pt x="660" y="11"/>
                    <a:pt x="619" y="1"/>
                    <a:pt x="58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1" name="Google Shape;17291;p68"/>
            <p:cNvSpPr/>
            <p:nvPr/>
          </p:nvSpPr>
          <p:spPr>
            <a:xfrm>
              <a:off x="5515615" y="2011872"/>
              <a:ext cx="18618" cy="41176"/>
            </a:xfrm>
            <a:custGeom>
              <a:rect b="b" l="l" r="r" t="t"/>
              <a:pathLst>
                <a:path extrusionOk="0" h="1568" w="709">
                  <a:moveTo>
                    <a:pt x="586" y="0"/>
                  </a:moveTo>
                  <a:cubicBezTo>
                    <a:pt x="453" y="0"/>
                    <a:pt x="331" y="100"/>
                    <a:pt x="316" y="240"/>
                  </a:cubicBezTo>
                  <a:lnTo>
                    <a:pt x="77" y="1187"/>
                  </a:lnTo>
                  <a:lnTo>
                    <a:pt x="67" y="1254"/>
                  </a:lnTo>
                  <a:lnTo>
                    <a:pt x="29" y="1398"/>
                  </a:lnTo>
                  <a:cubicBezTo>
                    <a:pt x="0" y="1455"/>
                    <a:pt x="29" y="1532"/>
                    <a:pt x="96" y="1561"/>
                  </a:cubicBezTo>
                  <a:cubicBezTo>
                    <a:pt x="111" y="1565"/>
                    <a:pt x="125" y="1567"/>
                    <a:pt x="138" y="1567"/>
                  </a:cubicBezTo>
                  <a:cubicBezTo>
                    <a:pt x="227" y="1567"/>
                    <a:pt x="249" y="1465"/>
                    <a:pt x="249" y="1465"/>
                  </a:cubicBezTo>
                  <a:lnTo>
                    <a:pt x="306" y="1206"/>
                  </a:lnTo>
                  <a:lnTo>
                    <a:pt x="546" y="269"/>
                  </a:lnTo>
                  <a:cubicBezTo>
                    <a:pt x="574" y="173"/>
                    <a:pt x="622" y="87"/>
                    <a:pt x="708" y="29"/>
                  </a:cubicBezTo>
                  <a:cubicBezTo>
                    <a:pt x="668" y="9"/>
                    <a:pt x="627" y="0"/>
                    <a:pt x="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2" name="Google Shape;17292;p68"/>
            <p:cNvSpPr/>
            <p:nvPr/>
          </p:nvSpPr>
          <p:spPr>
            <a:xfrm>
              <a:off x="5534706" y="2020669"/>
              <a:ext cx="16360" cy="37657"/>
            </a:xfrm>
            <a:custGeom>
              <a:rect b="b" l="l" r="r" t="t"/>
              <a:pathLst>
                <a:path extrusionOk="0" h="1434" w="623">
                  <a:moveTo>
                    <a:pt x="594" y="1"/>
                  </a:moveTo>
                  <a:cubicBezTo>
                    <a:pt x="508" y="1"/>
                    <a:pt x="422" y="20"/>
                    <a:pt x="355" y="68"/>
                  </a:cubicBezTo>
                  <a:lnTo>
                    <a:pt x="355" y="87"/>
                  </a:lnTo>
                  <a:lnTo>
                    <a:pt x="87" y="1063"/>
                  </a:lnTo>
                  <a:lnTo>
                    <a:pt x="68" y="1120"/>
                  </a:lnTo>
                  <a:lnTo>
                    <a:pt x="29" y="1264"/>
                  </a:lnTo>
                  <a:cubicBezTo>
                    <a:pt x="1" y="1331"/>
                    <a:pt x="29" y="1407"/>
                    <a:pt x="96" y="1427"/>
                  </a:cubicBezTo>
                  <a:cubicBezTo>
                    <a:pt x="113" y="1432"/>
                    <a:pt x="128" y="1434"/>
                    <a:pt x="141" y="1434"/>
                  </a:cubicBezTo>
                  <a:cubicBezTo>
                    <a:pt x="228" y="1434"/>
                    <a:pt x="249" y="1340"/>
                    <a:pt x="249" y="1340"/>
                  </a:cubicBezTo>
                  <a:lnTo>
                    <a:pt x="316" y="1072"/>
                  </a:lnTo>
                  <a:lnTo>
                    <a:pt x="575" y="106"/>
                  </a:lnTo>
                  <a:cubicBezTo>
                    <a:pt x="584" y="68"/>
                    <a:pt x="603" y="39"/>
                    <a:pt x="62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3" name="Google Shape;17293;p68"/>
            <p:cNvSpPr/>
            <p:nvPr/>
          </p:nvSpPr>
          <p:spPr>
            <a:xfrm>
              <a:off x="5585230" y="2104097"/>
              <a:ext cx="13077" cy="47793"/>
            </a:xfrm>
            <a:custGeom>
              <a:rect b="b" l="l" r="r" t="t"/>
              <a:pathLst>
                <a:path extrusionOk="0" h="1820" w="498">
                  <a:moveTo>
                    <a:pt x="431" y="1"/>
                  </a:moveTo>
                  <a:cubicBezTo>
                    <a:pt x="306" y="10"/>
                    <a:pt x="201" y="58"/>
                    <a:pt x="125" y="144"/>
                  </a:cubicBezTo>
                  <a:cubicBezTo>
                    <a:pt x="38" y="221"/>
                    <a:pt x="0" y="336"/>
                    <a:pt x="0" y="451"/>
                  </a:cubicBezTo>
                  <a:lnTo>
                    <a:pt x="0" y="1465"/>
                  </a:lnTo>
                  <a:lnTo>
                    <a:pt x="0" y="1532"/>
                  </a:lnTo>
                  <a:lnTo>
                    <a:pt x="10" y="1676"/>
                  </a:lnTo>
                  <a:cubicBezTo>
                    <a:pt x="0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39" y="1820"/>
                    <a:pt x="239" y="1685"/>
                    <a:pt x="239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0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4" name="Google Shape;17294;p68"/>
            <p:cNvSpPr/>
            <p:nvPr/>
          </p:nvSpPr>
          <p:spPr>
            <a:xfrm>
              <a:off x="5606947" y="2109480"/>
              <a:ext cx="8456" cy="43171"/>
            </a:xfrm>
            <a:custGeom>
              <a:rect b="b" l="l" r="r" t="t"/>
              <a:pathLst>
                <a:path extrusionOk="0" h="1644" w="322">
                  <a:moveTo>
                    <a:pt x="268" y="0"/>
                  </a:moveTo>
                  <a:cubicBezTo>
                    <a:pt x="125" y="0"/>
                    <a:pt x="0" y="131"/>
                    <a:pt x="34" y="284"/>
                  </a:cubicBezTo>
                  <a:lnTo>
                    <a:pt x="34" y="1356"/>
                  </a:lnTo>
                  <a:lnTo>
                    <a:pt x="34" y="1499"/>
                  </a:lnTo>
                  <a:cubicBezTo>
                    <a:pt x="25" y="1576"/>
                    <a:pt x="73" y="1643"/>
                    <a:pt x="149" y="1643"/>
                  </a:cubicBezTo>
                  <a:cubicBezTo>
                    <a:pt x="153" y="1643"/>
                    <a:pt x="157" y="1643"/>
                    <a:pt x="161" y="1643"/>
                  </a:cubicBezTo>
                  <a:cubicBezTo>
                    <a:pt x="264" y="1643"/>
                    <a:pt x="264" y="1519"/>
                    <a:pt x="264" y="1519"/>
                  </a:cubicBezTo>
                  <a:lnTo>
                    <a:pt x="264" y="1251"/>
                  </a:lnTo>
                  <a:lnTo>
                    <a:pt x="264" y="246"/>
                  </a:lnTo>
                  <a:cubicBezTo>
                    <a:pt x="255" y="169"/>
                    <a:pt x="283" y="83"/>
                    <a:pt x="322" y="6"/>
                  </a:cubicBezTo>
                  <a:cubicBezTo>
                    <a:pt x="304" y="2"/>
                    <a:pt x="286" y="0"/>
                    <a:pt x="26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5" name="Google Shape;17295;p68"/>
            <p:cNvSpPr/>
            <p:nvPr/>
          </p:nvSpPr>
          <p:spPr>
            <a:xfrm>
              <a:off x="5625513" y="2113314"/>
              <a:ext cx="8981" cy="43093"/>
            </a:xfrm>
            <a:custGeom>
              <a:rect b="b" l="l" r="r" t="t"/>
              <a:pathLst>
                <a:path extrusionOk="0" h="1641" w="342">
                  <a:moveTo>
                    <a:pt x="298" y="1"/>
                  </a:moveTo>
                  <a:cubicBezTo>
                    <a:pt x="135" y="1"/>
                    <a:pt x="1" y="143"/>
                    <a:pt x="36" y="310"/>
                  </a:cubicBezTo>
                  <a:lnTo>
                    <a:pt x="55" y="1296"/>
                  </a:lnTo>
                  <a:lnTo>
                    <a:pt x="55" y="1353"/>
                  </a:lnTo>
                  <a:lnTo>
                    <a:pt x="55" y="1507"/>
                  </a:lnTo>
                  <a:cubicBezTo>
                    <a:pt x="45" y="1574"/>
                    <a:pt x="93" y="1631"/>
                    <a:pt x="170" y="1641"/>
                  </a:cubicBezTo>
                  <a:cubicBezTo>
                    <a:pt x="174" y="1641"/>
                    <a:pt x="177" y="1641"/>
                    <a:pt x="181" y="1641"/>
                  </a:cubicBezTo>
                  <a:cubicBezTo>
                    <a:pt x="285" y="1641"/>
                    <a:pt x="285" y="1516"/>
                    <a:pt x="285" y="1516"/>
                  </a:cubicBezTo>
                  <a:lnTo>
                    <a:pt x="275" y="1248"/>
                  </a:lnTo>
                  <a:lnTo>
                    <a:pt x="256" y="282"/>
                  </a:lnTo>
                  <a:cubicBezTo>
                    <a:pt x="256" y="176"/>
                    <a:pt x="285" y="81"/>
                    <a:pt x="342" y="4"/>
                  </a:cubicBezTo>
                  <a:cubicBezTo>
                    <a:pt x="327" y="2"/>
                    <a:pt x="312" y="1"/>
                    <a:pt x="2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6" name="Google Shape;17296;p68"/>
            <p:cNvSpPr/>
            <p:nvPr/>
          </p:nvSpPr>
          <p:spPr>
            <a:xfrm>
              <a:off x="5646285" y="2117437"/>
              <a:ext cx="6801" cy="39731"/>
            </a:xfrm>
            <a:custGeom>
              <a:rect b="b" l="l" r="r" t="t"/>
              <a:pathLst>
                <a:path extrusionOk="0" h="1513" w="259">
                  <a:moveTo>
                    <a:pt x="221" y="0"/>
                  </a:moveTo>
                  <a:cubicBezTo>
                    <a:pt x="144" y="29"/>
                    <a:pt x="68" y="67"/>
                    <a:pt x="10" y="134"/>
                  </a:cubicBezTo>
                  <a:lnTo>
                    <a:pt x="10" y="144"/>
                  </a:lnTo>
                  <a:lnTo>
                    <a:pt x="10" y="1225"/>
                  </a:lnTo>
                  <a:lnTo>
                    <a:pt x="20" y="1369"/>
                  </a:lnTo>
                  <a:cubicBezTo>
                    <a:pt x="1" y="1436"/>
                    <a:pt x="58" y="1503"/>
                    <a:pt x="125" y="1512"/>
                  </a:cubicBezTo>
                  <a:cubicBezTo>
                    <a:pt x="130" y="1513"/>
                    <a:pt x="134" y="1513"/>
                    <a:pt x="139" y="1513"/>
                  </a:cubicBezTo>
                  <a:cubicBezTo>
                    <a:pt x="258" y="1513"/>
                    <a:pt x="250" y="1388"/>
                    <a:pt x="250" y="1388"/>
                  </a:cubicBezTo>
                  <a:lnTo>
                    <a:pt x="240" y="1120"/>
                  </a:lnTo>
                  <a:lnTo>
                    <a:pt x="240" y="115"/>
                  </a:lnTo>
                  <a:cubicBezTo>
                    <a:pt x="24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7" name="Google Shape;17297;p68"/>
            <p:cNvSpPr/>
            <p:nvPr/>
          </p:nvSpPr>
          <p:spPr>
            <a:xfrm>
              <a:off x="5577694" y="2215439"/>
              <a:ext cx="86973" cy="32694"/>
            </a:xfrm>
            <a:custGeom>
              <a:rect b="b" l="l" r="r" t="t"/>
              <a:pathLst>
                <a:path extrusionOk="0" h="1245" w="3312">
                  <a:moveTo>
                    <a:pt x="201" y="1"/>
                  </a:moveTo>
                  <a:cubicBezTo>
                    <a:pt x="86" y="10"/>
                    <a:pt x="0" y="115"/>
                    <a:pt x="19" y="221"/>
                  </a:cubicBezTo>
                  <a:lnTo>
                    <a:pt x="19" y="1245"/>
                  </a:lnTo>
                  <a:lnTo>
                    <a:pt x="3302" y="1245"/>
                  </a:lnTo>
                  <a:lnTo>
                    <a:pt x="330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15"/>
                    <a:pt x="3225" y="10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8" name="Google Shape;17298;p68"/>
            <p:cNvSpPr/>
            <p:nvPr/>
          </p:nvSpPr>
          <p:spPr>
            <a:xfrm>
              <a:off x="5595262" y="2215439"/>
              <a:ext cx="69405" cy="32694"/>
            </a:xfrm>
            <a:custGeom>
              <a:rect b="b" l="l" r="r" t="t"/>
              <a:pathLst>
                <a:path extrusionOk="0" h="1245" w="2643">
                  <a:moveTo>
                    <a:pt x="1" y="1"/>
                  </a:moveTo>
                  <a:lnTo>
                    <a:pt x="1" y="1245"/>
                  </a:lnTo>
                  <a:lnTo>
                    <a:pt x="2633" y="1245"/>
                  </a:lnTo>
                  <a:lnTo>
                    <a:pt x="2633" y="249"/>
                  </a:lnTo>
                  <a:cubicBezTo>
                    <a:pt x="2623" y="240"/>
                    <a:pt x="2623" y="230"/>
                    <a:pt x="2623" y="221"/>
                  </a:cubicBezTo>
                  <a:cubicBezTo>
                    <a:pt x="2642" y="115"/>
                    <a:pt x="2556" y="10"/>
                    <a:pt x="2441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9" name="Google Shape;17299;p68"/>
            <p:cNvSpPr/>
            <p:nvPr/>
          </p:nvSpPr>
          <p:spPr>
            <a:xfrm>
              <a:off x="5334421" y="2246111"/>
              <a:ext cx="86973" cy="32431"/>
            </a:xfrm>
            <a:custGeom>
              <a:rect b="b" l="l" r="r" t="t"/>
              <a:pathLst>
                <a:path extrusionOk="0" h="1235" w="3312">
                  <a:moveTo>
                    <a:pt x="201" y="0"/>
                  </a:moveTo>
                  <a:cubicBezTo>
                    <a:pt x="86" y="10"/>
                    <a:pt x="0" y="105"/>
                    <a:pt x="19" y="220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39"/>
                    <a:pt x="3292" y="230"/>
                    <a:pt x="3292" y="220"/>
                  </a:cubicBezTo>
                  <a:cubicBezTo>
                    <a:pt x="3311" y="105"/>
                    <a:pt x="3225" y="10"/>
                    <a:pt x="311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0" name="Google Shape;17300;p68"/>
            <p:cNvSpPr/>
            <p:nvPr/>
          </p:nvSpPr>
          <p:spPr>
            <a:xfrm>
              <a:off x="5353512" y="2246111"/>
              <a:ext cx="67882" cy="32431"/>
            </a:xfrm>
            <a:custGeom>
              <a:rect b="b" l="l" r="r" t="t"/>
              <a:pathLst>
                <a:path extrusionOk="0" h="1235" w="2585">
                  <a:moveTo>
                    <a:pt x="0" y="0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39"/>
                    <a:pt x="2565" y="230"/>
                    <a:pt x="2565" y="220"/>
                  </a:cubicBezTo>
                  <a:cubicBezTo>
                    <a:pt x="2584" y="105"/>
                    <a:pt x="2498" y="10"/>
                    <a:pt x="2383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01" name="Google Shape;17301;p68"/>
          <p:cNvGrpSpPr/>
          <p:nvPr/>
        </p:nvGrpSpPr>
        <p:grpSpPr>
          <a:xfrm>
            <a:off x="5765926" y="1976683"/>
            <a:ext cx="348339" cy="348103"/>
            <a:chOff x="5765926" y="1976683"/>
            <a:chExt cx="348339" cy="348103"/>
          </a:xfrm>
        </p:grpSpPr>
        <p:sp>
          <p:nvSpPr>
            <p:cNvPr id="17302" name="Google Shape;17302;p68"/>
            <p:cNvSpPr/>
            <p:nvPr/>
          </p:nvSpPr>
          <p:spPr>
            <a:xfrm>
              <a:off x="5765926" y="1976683"/>
              <a:ext cx="263808" cy="173946"/>
            </a:xfrm>
            <a:custGeom>
              <a:rect b="b" l="l" r="r" t="t"/>
              <a:pathLst>
                <a:path extrusionOk="0" h="6624" w="10046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2354" y="6623"/>
                  </a:lnTo>
                  <a:cubicBezTo>
                    <a:pt x="2594" y="6623"/>
                    <a:pt x="2785" y="6432"/>
                    <a:pt x="2785" y="6202"/>
                  </a:cubicBezTo>
                  <a:lnTo>
                    <a:pt x="2785" y="5772"/>
                  </a:lnTo>
                  <a:cubicBezTo>
                    <a:pt x="2785" y="5590"/>
                    <a:pt x="2709" y="5418"/>
                    <a:pt x="2565" y="5293"/>
                  </a:cubicBezTo>
                  <a:cubicBezTo>
                    <a:pt x="1723" y="4594"/>
                    <a:pt x="2211" y="3216"/>
                    <a:pt x="3312" y="3207"/>
                  </a:cubicBezTo>
                  <a:cubicBezTo>
                    <a:pt x="4412" y="3207"/>
                    <a:pt x="4919" y="4575"/>
                    <a:pt x="4068" y="5284"/>
                  </a:cubicBezTo>
                  <a:cubicBezTo>
                    <a:pt x="3934" y="5408"/>
                    <a:pt x="3847" y="5580"/>
                    <a:pt x="3847" y="5762"/>
                  </a:cubicBezTo>
                  <a:lnTo>
                    <a:pt x="3847" y="6202"/>
                  </a:lnTo>
                  <a:cubicBezTo>
                    <a:pt x="3847" y="6432"/>
                    <a:pt x="4039" y="6623"/>
                    <a:pt x="4278" y="6623"/>
                  </a:cubicBezTo>
                  <a:lnTo>
                    <a:pt x="6623" y="6623"/>
                  </a:lnTo>
                  <a:lnTo>
                    <a:pt x="6623" y="4279"/>
                  </a:lnTo>
                  <a:cubicBezTo>
                    <a:pt x="6623" y="4039"/>
                    <a:pt x="6814" y="3848"/>
                    <a:pt x="7054" y="3848"/>
                  </a:cubicBezTo>
                  <a:lnTo>
                    <a:pt x="7484" y="3848"/>
                  </a:lnTo>
                  <a:cubicBezTo>
                    <a:pt x="7676" y="3848"/>
                    <a:pt x="7848" y="3925"/>
                    <a:pt x="7963" y="4068"/>
                  </a:cubicBezTo>
                  <a:cubicBezTo>
                    <a:pt x="8211" y="4359"/>
                    <a:pt x="8536" y="4489"/>
                    <a:pt x="8856" y="4489"/>
                  </a:cubicBezTo>
                  <a:cubicBezTo>
                    <a:pt x="9462" y="4489"/>
                    <a:pt x="10046" y="4023"/>
                    <a:pt x="10039" y="3303"/>
                  </a:cubicBezTo>
                  <a:cubicBezTo>
                    <a:pt x="10039" y="2589"/>
                    <a:pt x="9460" y="2132"/>
                    <a:pt x="8862" y="2132"/>
                  </a:cubicBezTo>
                  <a:cubicBezTo>
                    <a:pt x="8538" y="2132"/>
                    <a:pt x="8208" y="2266"/>
                    <a:pt x="7963" y="2566"/>
                  </a:cubicBezTo>
                  <a:cubicBezTo>
                    <a:pt x="7845" y="2693"/>
                    <a:pt x="7683" y="2777"/>
                    <a:pt x="7512" y="2777"/>
                  </a:cubicBezTo>
                  <a:cubicBezTo>
                    <a:pt x="7503" y="2777"/>
                    <a:pt x="7493" y="2777"/>
                    <a:pt x="7484" y="2776"/>
                  </a:cubicBezTo>
                  <a:lnTo>
                    <a:pt x="7054" y="2776"/>
                  </a:lnTo>
                  <a:cubicBezTo>
                    <a:pt x="6814" y="2776"/>
                    <a:pt x="6632" y="2585"/>
                    <a:pt x="6632" y="2355"/>
                  </a:cubicBezTo>
                  <a:lnTo>
                    <a:pt x="6632" y="211"/>
                  </a:lnTo>
                  <a:cubicBezTo>
                    <a:pt x="6632" y="96"/>
                    <a:pt x="6537" y="1"/>
                    <a:pt x="6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3" name="Google Shape;17303;p68"/>
            <p:cNvSpPr/>
            <p:nvPr/>
          </p:nvSpPr>
          <p:spPr>
            <a:xfrm>
              <a:off x="5940082" y="1976683"/>
              <a:ext cx="174183" cy="263677"/>
            </a:xfrm>
            <a:custGeom>
              <a:rect b="b" l="l" r="r" t="t"/>
              <a:pathLst>
                <a:path extrusionOk="0" h="10041" w="6633">
                  <a:moveTo>
                    <a:pt x="22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2355"/>
                  </a:lnTo>
                  <a:cubicBezTo>
                    <a:pt x="0" y="2585"/>
                    <a:pt x="192" y="2776"/>
                    <a:pt x="431" y="2776"/>
                  </a:cubicBezTo>
                  <a:lnTo>
                    <a:pt x="852" y="2776"/>
                  </a:lnTo>
                  <a:cubicBezTo>
                    <a:pt x="863" y="2777"/>
                    <a:pt x="874" y="2777"/>
                    <a:pt x="884" y="2777"/>
                  </a:cubicBezTo>
                  <a:cubicBezTo>
                    <a:pt x="1063" y="2777"/>
                    <a:pt x="1222" y="2701"/>
                    <a:pt x="1331" y="2566"/>
                  </a:cubicBezTo>
                  <a:cubicBezTo>
                    <a:pt x="1575" y="2268"/>
                    <a:pt x="1904" y="2135"/>
                    <a:pt x="2228" y="2135"/>
                  </a:cubicBezTo>
                  <a:cubicBezTo>
                    <a:pt x="2831" y="2135"/>
                    <a:pt x="3417" y="2593"/>
                    <a:pt x="3417" y="3303"/>
                  </a:cubicBezTo>
                  <a:cubicBezTo>
                    <a:pt x="3423" y="4023"/>
                    <a:pt x="2835" y="4489"/>
                    <a:pt x="2229" y="4489"/>
                  </a:cubicBezTo>
                  <a:cubicBezTo>
                    <a:pt x="1910" y="4489"/>
                    <a:pt x="1585" y="4359"/>
                    <a:pt x="1340" y="4068"/>
                  </a:cubicBezTo>
                  <a:cubicBezTo>
                    <a:pt x="1225" y="3934"/>
                    <a:pt x="1053" y="3848"/>
                    <a:pt x="862" y="3848"/>
                  </a:cubicBezTo>
                  <a:lnTo>
                    <a:pt x="431" y="3848"/>
                  </a:lnTo>
                  <a:cubicBezTo>
                    <a:pt x="192" y="3848"/>
                    <a:pt x="0" y="4039"/>
                    <a:pt x="0" y="4279"/>
                  </a:cubicBezTo>
                  <a:lnTo>
                    <a:pt x="0" y="6623"/>
                  </a:lnTo>
                  <a:lnTo>
                    <a:pt x="2355" y="6623"/>
                  </a:lnTo>
                  <a:cubicBezTo>
                    <a:pt x="2594" y="6623"/>
                    <a:pt x="2785" y="6815"/>
                    <a:pt x="2785" y="7054"/>
                  </a:cubicBezTo>
                  <a:lnTo>
                    <a:pt x="2785" y="7485"/>
                  </a:lnTo>
                  <a:cubicBezTo>
                    <a:pt x="2776" y="7676"/>
                    <a:pt x="2699" y="7848"/>
                    <a:pt x="2556" y="7963"/>
                  </a:cubicBezTo>
                  <a:cubicBezTo>
                    <a:pt x="1716" y="8669"/>
                    <a:pt x="2217" y="10040"/>
                    <a:pt x="3310" y="10040"/>
                  </a:cubicBezTo>
                  <a:cubicBezTo>
                    <a:pt x="3314" y="10040"/>
                    <a:pt x="3318" y="10040"/>
                    <a:pt x="3321" y="10040"/>
                  </a:cubicBezTo>
                  <a:cubicBezTo>
                    <a:pt x="4422" y="10040"/>
                    <a:pt x="4910" y="8652"/>
                    <a:pt x="4058" y="7954"/>
                  </a:cubicBezTo>
                  <a:cubicBezTo>
                    <a:pt x="3924" y="7839"/>
                    <a:pt x="3848" y="7667"/>
                    <a:pt x="3848" y="7475"/>
                  </a:cubicBezTo>
                  <a:lnTo>
                    <a:pt x="3848" y="7054"/>
                  </a:lnTo>
                  <a:cubicBezTo>
                    <a:pt x="3848" y="6815"/>
                    <a:pt x="4039" y="6623"/>
                    <a:pt x="4278" y="6623"/>
                  </a:cubicBezTo>
                  <a:lnTo>
                    <a:pt x="6413" y="6623"/>
                  </a:lnTo>
                  <a:cubicBezTo>
                    <a:pt x="6527" y="6623"/>
                    <a:pt x="6633" y="6528"/>
                    <a:pt x="6633" y="6413"/>
                  </a:cubicBezTo>
                  <a:lnTo>
                    <a:pt x="6633" y="853"/>
                  </a:lnTo>
                  <a:cubicBezTo>
                    <a:pt x="6633" y="384"/>
                    <a:pt x="6250" y="1"/>
                    <a:pt x="577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4" name="Google Shape;17304;p68"/>
            <p:cNvSpPr/>
            <p:nvPr/>
          </p:nvSpPr>
          <p:spPr>
            <a:xfrm>
              <a:off x="5850194" y="2150603"/>
              <a:ext cx="263834" cy="174183"/>
            </a:xfrm>
            <a:custGeom>
              <a:rect b="b" l="l" r="r" t="t"/>
              <a:pathLst>
                <a:path extrusionOk="0" h="6633" w="10047">
                  <a:moveTo>
                    <a:pt x="3423" y="0"/>
                  </a:moveTo>
                  <a:lnTo>
                    <a:pt x="3423" y="2355"/>
                  </a:lnTo>
                  <a:cubicBezTo>
                    <a:pt x="3423" y="2594"/>
                    <a:pt x="3232" y="2785"/>
                    <a:pt x="2993" y="2785"/>
                  </a:cubicBezTo>
                  <a:lnTo>
                    <a:pt x="2562" y="2785"/>
                  </a:lnTo>
                  <a:cubicBezTo>
                    <a:pt x="2371" y="2785"/>
                    <a:pt x="2198" y="2699"/>
                    <a:pt x="2084" y="2556"/>
                  </a:cubicBezTo>
                  <a:cubicBezTo>
                    <a:pt x="1836" y="2265"/>
                    <a:pt x="1510" y="2135"/>
                    <a:pt x="1190" y="2135"/>
                  </a:cubicBezTo>
                  <a:cubicBezTo>
                    <a:pt x="585" y="2135"/>
                    <a:pt x="1" y="2601"/>
                    <a:pt x="7" y="3321"/>
                  </a:cubicBezTo>
                  <a:cubicBezTo>
                    <a:pt x="7" y="4037"/>
                    <a:pt x="590" y="4494"/>
                    <a:pt x="1190" y="4494"/>
                  </a:cubicBezTo>
                  <a:cubicBezTo>
                    <a:pt x="1512" y="4494"/>
                    <a:pt x="1839" y="4362"/>
                    <a:pt x="2084" y="4068"/>
                  </a:cubicBezTo>
                  <a:cubicBezTo>
                    <a:pt x="2208" y="3924"/>
                    <a:pt x="2380" y="3848"/>
                    <a:pt x="2562" y="3848"/>
                  </a:cubicBezTo>
                  <a:lnTo>
                    <a:pt x="2993" y="3848"/>
                  </a:lnTo>
                  <a:cubicBezTo>
                    <a:pt x="3232" y="3848"/>
                    <a:pt x="3423" y="4039"/>
                    <a:pt x="3423" y="4278"/>
                  </a:cubicBezTo>
                  <a:lnTo>
                    <a:pt x="3423" y="6412"/>
                  </a:lnTo>
                  <a:cubicBezTo>
                    <a:pt x="3414" y="6537"/>
                    <a:pt x="3519" y="6633"/>
                    <a:pt x="3634" y="6633"/>
                  </a:cubicBezTo>
                  <a:lnTo>
                    <a:pt x="9194" y="6633"/>
                  </a:lnTo>
                  <a:cubicBezTo>
                    <a:pt x="9663" y="6633"/>
                    <a:pt x="10046" y="6250"/>
                    <a:pt x="10046" y="5771"/>
                  </a:cubicBezTo>
                  <a:lnTo>
                    <a:pt x="10046" y="221"/>
                  </a:lnTo>
                  <a:cubicBezTo>
                    <a:pt x="10046" y="96"/>
                    <a:pt x="9950" y="0"/>
                    <a:pt x="9836" y="0"/>
                  </a:cubicBezTo>
                  <a:lnTo>
                    <a:pt x="7692" y="0"/>
                  </a:lnTo>
                  <a:cubicBezTo>
                    <a:pt x="7453" y="0"/>
                    <a:pt x="7261" y="192"/>
                    <a:pt x="7261" y="431"/>
                  </a:cubicBezTo>
                  <a:lnTo>
                    <a:pt x="7261" y="852"/>
                  </a:lnTo>
                  <a:cubicBezTo>
                    <a:pt x="7261" y="1044"/>
                    <a:pt x="7338" y="1216"/>
                    <a:pt x="7481" y="1331"/>
                  </a:cubicBezTo>
                  <a:cubicBezTo>
                    <a:pt x="8323" y="2029"/>
                    <a:pt x="7835" y="3417"/>
                    <a:pt x="6735" y="3417"/>
                  </a:cubicBezTo>
                  <a:cubicBezTo>
                    <a:pt x="6731" y="3417"/>
                    <a:pt x="6727" y="3417"/>
                    <a:pt x="6723" y="3417"/>
                  </a:cubicBezTo>
                  <a:cubicBezTo>
                    <a:pt x="5631" y="3417"/>
                    <a:pt x="5130" y="2046"/>
                    <a:pt x="5969" y="1340"/>
                  </a:cubicBezTo>
                  <a:cubicBezTo>
                    <a:pt x="6113" y="1225"/>
                    <a:pt x="6199" y="1053"/>
                    <a:pt x="6199" y="862"/>
                  </a:cubicBezTo>
                  <a:lnTo>
                    <a:pt x="6199" y="431"/>
                  </a:lnTo>
                  <a:cubicBezTo>
                    <a:pt x="6199" y="192"/>
                    <a:pt x="6007" y="0"/>
                    <a:pt x="576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5" name="Google Shape;17305;p68"/>
            <p:cNvSpPr/>
            <p:nvPr/>
          </p:nvSpPr>
          <p:spPr>
            <a:xfrm>
              <a:off x="5765926" y="2060873"/>
              <a:ext cx="173920" cy="263913"/>
            </a:xfrm>
            <a:custGeom>
              <a:rect b="b" l="l" r="r" t="t"/>
              <a:pathLst>
                <a:path extrusionOk="0" h="10050" w="6623">
                  <a:moveTo>
                    <a:pt x="3312" y="1"/>
                  </a:moveTo>
                  <a:cubicBezTo>
                    <a:pt x="2211" y="10"/>
                    <a:pt x="1713" y="1388"/>
                    <a:pt x="2565" y="2087"/>
                  </a:cubicBezTo>
                  <a:cubicBezTo>
                    <a:pt x="2709" y="2212"/>
                    <a:pt x="2785" y="2384"/>
                    <a:pt x="2776" y="2566"/>
                  </a:cubicBezTo>
                  <a:lnTo>
                    <a:pt x="2776" y="2996"/>
                  </a:lnTo>
                  <a:cubicBezTo>
                    <a:pt x="2776" y="3226"/>
                    <a:pt x="2594" y="3417"/>
                    <a:pt x="2354" y="3417"/>
                  </a:cubicBezTo>
                  <a:lnTo>
                    <a:pt x="220" y="3417"/>
                  </a:lnTo>
                  <a:cubicBezTo>
                    <a:pt x="96" y="3417"/>
                    <a:pt x="0" y="3513"/>
                    <a:pt x="0" y="3638"/>
                  </a:cubicBezTo>
                  <a:lnTo>
                    <a:pt x="0" y="9188"/>
                  </a:lnTo>
                  <a:cubicBezTo>
                    <a:pt x="0" y="9657"/>
                    <a:pt x="383" y="10050"/>
                    <a:pt x="852" y="10050"/>
                  </a:cubicBezTo>
                  <a:lnTo>
                    <a:pt x="6412" y="10050"/>
                  </a:lnTo>
                  <a:cubicBezTo>
                    <a:pt x="6527" y="10050"/>
                    <a:pt x="6623" y="9944"/>
                    <a:pt x="6623" y="9829"/>
                  </a:cubicBezTo>
                  <a:lnTo>
                    <a:pt x="6623" y="7695"/>
                  </a:lnTo>
                  <a:cubicBezTo>
                    <a:pt x="6623" y="7456"/>
                    <a:pt x="6431" y="7265"/>
                    <a:pt x="6202" y="7265"/>
                  </a:cubicBezTo>
                  <a:lnTo>
                    <a:pt x="5771" y="7265"/>
                  </a:lnTo>
                  <a:cubicBezTo>
                    <a:pt x="5589" y="7265"/>
                    <a:pt x="5417" y="7341"/>
                    <a:pt x="5293" y="7485"/>
                  </a:cubicBezTo>
                  <a:cubicBezTo>
                    <a:pt x="5048" y="7779"/>
                    <a:pt x="4721" y="7911"/>
                    <a:pt x="4398" y="7911"/>
                  </a:cubicBezTo>
                  <a:cubicBezTo>
                    <a:pt x="3798" y="7911"/>
                    <a:pt x="3212" y="7454"/>
                    <a:pt x="3206" y="6738"/>
                  </a:cubicBezTo>
                  <a:cubicBezTo>
                    <a:pt x="3206" y="6018"/>
                    <a:pt x="3793" y="5552"/>
                    <a:pt x="4396" y="5552"/>
                  </a:cubicBezTo>
                  <a:cubicBezTo>
                    <a:pt x="4715" y="5552"/>
                    <a:pt x="5038" y="5682"/>
                    <a:pt x="5283" y="5973"/>
                  </a:cubicBezTo>
                  <a:cubicBezTo>
                    <a:pt x="5407" y="6116"/>
                    <a:pt x="5580" y="6202"/>
                    <a:pt x="5762" y="6202"/>
                  </a:cubicBezTo>
                  <a:lnTo>
                    <a:pt x="6202" y="6202"/>
                  </a:lnTo>
                  <a:cubicBezTo>
                    <a:pt x="6431" y="6202"/>
                    <a:pt x="6623" y="6011"/>
                    <a:pt x="6623" y="5772"/>
                  </a:cubicBezTo>
                  <a:lnTo>
                    <a:pt x="6623" y="3417"/>
                  </a:lnTo>
                  <a:lnTo>
                    <a:pt x="4278" y="3417"/>
                  </a:lnTo>
                  <a:cubicBezTo>
                    <a:pt x="4039" y="3417"/>
                    <a:pt x="3847" y="3226"/>
                    <a:pt x="3847" y="2996"/>
                  </a:cubicBezTo>
                  <a:lnTo>
                    <a:pt x="3847" y="2556"/>
                  </a:lnTo>
                  <a:cubicBezTo>
                    <a:pt x="3847" y="2374"/>
                    <a:pt x="3934" y="2202"/>
                    <a:pt x="4068" y="2078"/>
                  </a:cubicBezTo>
                  <a:cubicBezTo>
                    <a:pt x="4910" y="1369"/>
                    <a:pt x="4412" y="1"/>
                    <a:pt x="3312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6" name="Google Shape;17306;p68"/>
            <p:cNvSpPr/>
            <p:nvPr/>
          </p:nvSpPr>
          <p:spPr>
            <a:xfrm>
              <a:off x="5765926" y="2150603"/>
              <a:ext cx="39469" cy="174183"/>
            </a:xfrm>
            <a:custGeom>
              <a:rect b="b" l="l" r="r" t="t"/>
              <a:pathLst>
                <a:path extrusionOk="0" h="6633" w="1503">
                  <a:moveTo>
                    <a:pt x="220" y="0"/>
                  </a:moveTo>
                  <a:cubicBezTo>
                    <a:pt x="96" y="0"/>
                    <a:pt x="0" y="96"/>
                    <a:pt x="0" y="221"/>
                  </a:cubicBezTo>
                  <a:lnTo>
                    <a:pt x="0" y="5771"/>
                  </a:lnTo>
                  <a:cubicBezTo>
                    <a:pt x="0" y="6250"/>
                    <a:pt x="383" y="6633"/>
                    <a:pt x="862" y="6633"/>
                  </a:cubicBezTo>
                  <a:lnTo>
                    <a:pt x="1503" y="6633"/>
                  </a:lnTo>
                  <a:cubicBezTo>
                    <a:pt x="1024" y="6633"/>
                    <a:pt x="641" y="6250"/>
                    <a:pt x="641" y="5771"/>
                  </a:cubicBezTo>
                  <a:lnTo>
                    <a:pt x="641" y="221"/>
                  </a:lnTo>
                  <a:cubicBezTo>
                    <a:pt x="641" y="96"/>
                    <a:pt x="737" y="0"/>
                    <a:pt x="862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7" name="Google Shape;17307;p68"/>
            <p:cNvSpPr/>
            <p:nvPr/>
          </p:nvSpPr>
          <p:spPr>
            <a:xfrm>
              <a:off x="5810778" y="2061057"/>
              <a:ext cx="47898" cy="89573"/>
            </a:xfrm>
            <a:custGeom>
              <a:rect b="b" l="l" r="r" t="t"/>
              <a:pathLst>
                <a:path extrusionOk="0" h="3411" w="1824">
                  <a:moveTo>
                    <a:pt x="1593" y="1"/>
                  </a:moveTo>
                  <a:cubicBezTo>
                    <a:pt x="551" y="1"/>
                    <a:pt x="0" y="1366"/>
                    <a:pt x="867" y="2080"/>
                  </a:cubicBezTo>
                  <a:lnTo>
                    <a:pt x="857" y="2080"/>
                  </a:lnTo>
                  <a:cubicBezTo>
                    <a:pt x="1001" y="2205"/>
                    <a:pt x="1077" y="2377"/>
                    <a:pt x="1077" y="2559"/>
                  </a:cubicBezTo>
                  <a:lnTo>
                    <a:pt x="1077" y="2989"/>
                  </a:lnTo>
                  <a:cubicBezTo>
                    <a:pt x="1077" y="3219"/>
                    <a:pt x="886" y="3410"/>
                    <a:pt x="646" y="3410"/>
                  </a:cubicBezTo>
                  <a:lnTo>
                    <a:pt x="1077" y="3410"/>
                  </a:lnTo>
                  <a:cubicBezTo>
                    <a:pt x="1307" y="3410"/>
                    <a:pt x="1498" y="3219"/>
                    <a:pt x="1498" y="2989"/>
                  </a:cubicBezTo>
                  <a:lnTo>
                    <a:pt x="1498" y="2559"/>
                  </a:lnTo>
                  <a:cubicBezTo>
                    <a:pt x="1508" y="2377"/>
                    <a:pt x="1422" y="2205"/>
                    <a:pt x="1288" y="2080"/>
                  </a:cubicBezTo>
                  <a:cubicBezTo>
                    <a:pt x="513" y="1448"/>
                    <a:pt x="838" y="195"/>
                    <a:pt x="1824" y="23"/>
                  </a:cubicBezTo>
                  <a:cubicBezTo>
                    <a:pt x="1744" y="8"/>
                    <a:pt x="1667" y="1"/>
                    <a:pt x="1593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8" name="Google Shape;17308;p68"/>
            <p:cNvSpPr/>
            <p:nvPr/>
          </p:nvSpPr>
          <p:spPr>
            <a:xfrm>
              <a:off x="5765926" y="1976683"/>
              <a:ext cx="39469" cy="173946"/>
            </a:xfrm>
            <a:custGeom>
              <a:rect b="b" l="l" r="r" t="t"/>
              <a:pathLst>
                <a:path extrusionOk="0" h="6624" w="1503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862" y="6623"/>
                  </a:lnTo>
                  <a:cubicBezTo>
                    <a:pt x="737" y="6623"/>
                    <a:pt x="641" y="6528"/>
                    <a:pt x="641" y="6413"/>
                  </a:cubicBezTo>
                  <a:lnTo>
                    <a:pt x="641" y="853"/>
                  </a:lnTo>
                  <a:cubicBezTo>
                    <a:pt x="641" y="384"/>
                    <a:pt x="1024" y="1"/>
                    <a:pt x="1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9" name="Google Shape;17309;p68"/>
            <p:cNvSpPr/>
            <p:nvPr/>
          </p:nvSpPr>
          <p:spPr>
            <a:xfrm>
              <a:off x="6004655" y="2032906"/>
              <a:ext cx="39232" cy="61553"/>
            </a:xfrm>
            <a:custGeom>
              <a:rect b="b" l="l" r="r" t="t"/>
              <a:pathLst>
                <a:path extrusionOk="0" h="2344" w="1494">
                  <a:moveTo>
                    <a:pt x="224" y="1"/>
                  </a:moveTo>
                  <a:cubicBezTo>
                    <a:pt x="150" y="1"/>
                    <a:pt x="76" y="8"/>
                    <a:pt x="1" y="23"/>
                  </a:cubicBezTo>
                  <a:cubicBezTo>
                    <a:pt x="556" y="118"/>
                    <a:pt x="958" y="606"/>
                    <a:pt x="958" y="1171"/>
                  </a:cubicBezTo>
                  <a:cubicBezTo>
                    <a:pt x="968" y="1736"/>
                    <a:pt x="566" y="2224"/>
                    <a:pt x="11" y="2329"/>
                  </a:cubicBezTo>
                  <a:cubicBezTo>
                    <a:pt x="78" y="2339"/>
                    <a:pt x="149" y="2343"/>
                    <a:pt x="222" y="2343"/>
                  </a:cubicBezTo>
                  <a:cubicBezTo>
                    <a:pt x="295" y="2343"/>
                    <a:pt x="369" y="2339"/>
                    <a:pt x="441" y="2329"/>
                  </a:cubicBezTo>
                  <a:cubicBezTo>
                    <a:pt x="1073" y="2205"/>
                    <a:pt x="1494" y="1592"/>
                    <a:pt x="1370" y="951"/>
                  </a:cubicBezTo>
                  <a:cubicBezTo>
                    <a:pt x="1268" y="394"/>
                    <a:pt x="773" y="1"/>
                    <a:pt x="224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0" name="Google Shape;17310;p68"/>
            <p:cNvSpPr/>
            <p:nvPr/>
          </p:nvSpPr>
          <p:spPr>
            <a:xfrm>
              <a:off x="5939819" y="1976683"/>
              <a:ext cx="22662" cy="73160"/>
            </a:xfrm>
            <a:custGeom>
              <a:rect b="b" l="l" r="r" t="t"/>
              <a:pathLst>
                <a:path extrusionOk="0" h="2786" w="863">
                  <a:moveTo>
                    <a:pt x="221" y="1"/>
                  </a:moveTo>
                  <a:cubicBezTo>
                    <a:pt x="106" y="1"/>
                    <a:pt x="10" y="96"/>
                    <a:pt x="10" y="211"/>
                  </a:cubicBezTo>
                  <a:lnTo>
                    <a:pt x="10" y="2355"/>
                  </a:lnTo>
                  <a:cubicBezTo>
                    <a:pt x="1" y="2585"/>
                    <a:pt x="202" y="2786"/>
                    <a:pt x="432" y="2786"/>
                  </a:cubicBezTo>
                  <a:lnTo>
                    <a:pt x="862" y="2786"/>
                  </a:lnTo>
                  <a:cubicBezTo>
                    <a:pt x="623" y="2786"/>
                    <a:pt x="432" y="2594"/>
                    <a:pt x="432" y="2355"/>
                  </a:cubicBezTo>
                  <a:lnTo>
                    <a:pt x="432" y="211"/>
                  </a:lnTo>
                  <a:cubicBezTo>
                    <a:pt x="432" y="96"/>
                    <a:pt x="527" y="1"/>
                    <a:pt x="6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1" name="Google Shape;17311;p68"/>
            <p:cNvSpPr/>
            <p:nvPr/>
          </p:nvSpPr>
          <p:spPr>
            <a:xfrm>
              <a:off x="5940082" y="2077732"/>
              <a:ext cx="22400" cy="72898"/>
            </a:xfrm>
            <a:custGeom>
              <a:rect b="b" l="l" r="r" t="t"/>
              <a:pathLst>
                <a:path extrusionOk="0" h="2776" w="853">
                  <a:moveTo>
                    <a:pt x="422" y="0"/>
                  </a:moveTo>
                  <a:cubicBezTo>
                    <a:pt x="192" y="0"/>
                    <a:pt x="0" y="191"/>
                    <a:pt x="0" y="431"/>
                  </a:cubicBezTo>
                  <a:lnTo>
                    <a:pt x="0" y="2775"/>
                  </a:lnTo>
                  <a:lnTo>
                    <a:pt x="422" y="2775"/>
                  </a:lnTo>
                  <a:lnTo>
                    <a:pt x="422" y="431"/>
                  </a:lnTo>
                  <a:cubicBezTo>
                    <a:pt x="422" y="191"/>
                    <a:pt x="613" y="0"/>
                    <a:pt x="85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2" name="Google Shape;17312;p68"/>
            <p:cNvSpPr/>
            <p:nvPr/>
          </p:nvSpPr>
          <p:spPr>
            <a:xfrm>
              <a:off x="5987324" y="2150839"/>
              <a:ext cx="45272" cy="89573"/>
            </a:xfrm>
            <a:custGeom>
              <a:rect b="b" l="l" r="r" t="t"/>
              <a:pathLst>
                <a:path extrusionOk="0" h="3411" w="1724">
                  <a:moveTo>
                    <a:pt x="546" y="1"/>
                  </a:moveTo>
                  <a:cubicBezTo>
                    <a:pt x="785" y="1"/>
                    <a:pt x="977" y="192"/>
                    <a:pt x="977" y="432"/>
                  </a:cubicBezTo>
                  <a:lnTo>
                    <a:pt x="977" y="862"/>
                  </a:lnTo>
                  <a:cubicBezTo>
                    <a:pt x="977" y="1044"/>
                    <a:pt x="891" y="1226"/>
                    <a:pt x="747" y="1341"/>
                  </a:cubicBezTo>
                  <a:cubicBezTo>
                    <a:pt x="1" y="1972"/>
                    <a:pt x="307" y="3178"/>
                    <a:pt x="1254" y="3389"/>
                  </a:cubicBezTo>
                  <a:cubicBezTo>
                    <a:pt x="1331" y="3403"/>
                    <a:pt x="1410" y="3410"/>
                    <a:pt x="1489" y="3410"/>
                  </a:cubicBezTo>
                  <a:cubicBezTo>
                    <a:pt x="1568" y="3410"/>
                    <a:pt x="1647" y="3403"/>
                    <a:pt x="1723" y="3389"/>
                  </a:cubicBezTo>
                  <a:lnTo>
                    <a:pt x="1685" y="3389"/>
                  </a:lnTo>
                  <a:cubicBezTo>
                    <a:pt x="728" y="3178"/>
                    <a:pt x="431" y="1972"/>
                    <a:pt x="1178" y="1341"/>
                  </a:cubicBezTo>
                  <a:cubicBezTo>
                    <a:pt x="1321" y="1226"/>
                    <a:pt x="1398" y="1044"/>
                    <a:pt x="1407" y="862"/>
                  </a:cubicBezTo>
                  <a:lnTo>
                    <a:pt x="1407" y="432"/>
                  </a:lnTo>
                  <a:cubicBezTo>
                    <a:pt x="1407" y="192"/>
                    <a:pt x="1216" y="1"/>
                    <a:pt x="97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3" name="Google Shape;17313;p68"/>
            <p:cNvSpPr/>
            <p:nvPr/>
          </p:nvSpPr>
          <p:spPr>
            <a:xfrm>
              <a:off x="5928764" y="2150603"/>
              <a:ext cx="22400" cy="73160"/>
            </a:xfrm>
            <a:custGeom>
              <a:rect b="b" l="l" r="r" t="t"/>
              <a:pathLst>
                <a:path extrusionOk="0" h="2786" w="853">
                  <a:moveTo>
                    <a:pt x="431" y="0"/>
                  </a:moveTo>
                  <a:lnTo>
                    <a:pt x="431" y="2355"/>
                  </a:lnTo>
                  <a:cubicBezTo>
                    <a:pt x="431" y="2594"/>
                    <a:pt x="240" y="2785"/>
                    <a:pt x="1" y="2785"/>
                  </a:cubicBezTo>
                  <a:lnTo>
                    <a:pt x="431" y="2785"/>
                  </a:lnTo>
                  <a:cubicBezTo>
                    <a:pt x="661" y="2785"/>
                    <a:pt x="853" y="2594"/>
                    <a:pt x="853" y="2355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4" name="Google Shape;17314;p68"/>
            <p:cNvSpPr/>
            <p:nvPr/>
          </p:nvSpPr>
          <p:spPr>
            <a:xfrm>
              <a:off x="5847332" y="2206826"/>
              <a:ext cx="39232" cy="61737"/>
            </a:xfrm>
            <a:custGeom>
              <a:rect b="b" l="l" r="r" t="t"/>
              <a:pathLst>
                <a:path extrusionOk="0" h="2351" w="1494">
                  <a:moveTo>
                    <a:pt x="1269" y="1"/>
                  </a:moveTo>
                  <a:cubicBezTo>
                    <a:pt x="1197" y="1"/>
                    <a:pt x="1125" y="8"/>
                    <a:pt x="1054" y="22"/>
                  </a:cubicBezTo>
                  <a:cubicBezTo>
                    <a:pt x="422" y="147"/>
                    <a:pt x="1" y="759"/>
                    <a:pt x="116" y="1391"/>
                  </a:cubicBezTo>
                  <a:cubicBezTo>
                    <a:pt x="226" y="1956"/>
                    <a:pt x="715" y="2350"/>
                    <a:pt x="1269" y="2350"/>
                  </a:cubicBezTo>
                  <a:cubicBezTo>
                    <a:pt x="1343" y="2350"/>
                    <a:pt x="1418" y="2343"/>
                    <a:pt x="1494" y="2329"/>
                  </a:cubicBezTo>
                  <a:cubicBezTo>
                    <a:pt x="843" y="2204"/>
                    <a:pt x="422" y="1573"/>
                    <a:pt x="566" y="922"/>
                  </a:cubicBezTo>
                  <a:cubicBezTo>
                    <a:pt x="661" y="462"/>
                    <a:pt x="1025" y="108"/>
                    <a:pt x="1484" y="22"/>
                  </a:cubicBezTo>
                  <a:cubicBezTo>
                    <a:pt x="1413" y="8"/>
                    <a:pt x="1341" y="1"/>
                    <a:pt x="126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5" name="Google Shape;17315;p68"/>
            <p:cNvSpPr/>
            <p:nvPr/>
          </p:nvSpPr>
          <p:spPr>
            <a:xfrm>
              <a:off x="5928764" y="2251625"/>
              <a:ext cx="28177" cy="73160"/>
            </a:xfrm>
            <a:custGeom>
              <a:rect b="b" l="l" r="r" t="t"/>
              <a:pathLst>
                <a:path extrusionOk="0" h="2786" w="1073">
                  <a:moveTo>
                    <a:pt x="1" y="1"/>
                  </a:moveTo>
                  <a:cubicBezTo>
                    <a:pt x="240" y="1"/>
                    <a:pt x="431" y="192"/>
                    <a:pt x="431" y="431"/>
                  </a:cubicBezTo>
                  <a:lnTo>
                    <a:pt x="431" y="2565"/>
                  </a:lnTo>
                  <a:cubicBezTo>
                    <a:pt x="431" y="2680"/>
                    <a:pt x="527" y="2786"/>
                    <a:pt x="642" y="2786"/>
                  </a:cubicBezTo>
                  <a:lnTo>
                    <a:pt x="1073" y="2786"/>
                  </a:lnTo>
                  <a:cubicBezTo>
                    <a:pt x="948" y="2786"/>
                    <a:pt x="853" y="2690"/>
                    <a:pt x="853" y="2565"/>
                  </a:cubicBezTo>
                  <a:lnTo>
                    <a:pt x="853" y="431"/>
                  </a:lnTo>
                  <a:cubicBezTo>
                    <a:pt x="853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16" name="Google Shape;17316;p68"/>
          <p:cNvGrpSpPr/>
          <p:nvPr/>
        </p:nvGrpSpPr>
        <p:grpSpPr>
          <a:xfrm>
            <a:off x="6191390" y="1981489"/>
            <a:ext cx="389068" cy="347787"/>
            <a:chOff x="6191390" y="1981489"/>
            <a:chExt cx="389068" cy="347787"/>
          </a:xfrm>
        </p:grpSpPr>
        <p:sp>
          <p:nvSpPr>
            <p:cNvPr id="17317" name="Google Shape;17317;p68"/>
            <p:cNvSpPr/>
            <p:nvPr/>
          </p:nvSpPr>
          <p:spPr>
            <a:xfrm>
              <a:off x="6260769" y="2030464"/>
              <a:ext cx="250074" cy="250100"/>
            </a:xfrm>
            <a:custGeom>
              <a:rect b="b" l="l" r="r" t="t"/>
              <a:pathLst>
                <a:path extrusionOk="0" h="9524" w="9523">
                  <a:moveTo>
                    <a:pt x="4766" y="1"/>
                  </a:moveTo>
                  <a:cubicBezTo>
                    <a:pt x="2134" y="1"/>
                    <a:pt x="0" y="2125"/>
                    <a:pt x="0" y="4757"/>
                  </a:cubicBezTo>
                  <a:cubicBezTo>
                    <a:pt x="0" y="7389"/>
                    <a:pt x="2134" y="9523"/>
                    <a:pt x="4766" y="9523"/>
                  </a:cubicBezTo>
                  <a:cubicBezTo>
                    <a:pt x="7398" y="9523"/>
                    <a:pt x="9523" y="7389"/>
                    <a:pt x="9523" y="4757"/>
                  </a:cubicBezTo>
                  <a:cubicBezTo>
                    <a:pt x="9523" y="2125"/>
                    <a:pt x="7398" y="1"/>
                    <a:pt x="4766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8" name="Google Shape;17318;p68"/>
            <p:cNvSpPr/>
            <p:nvPr/>
          </p:nvSpPr>
          <p:spPr>
            <a:xfrm>
              <a:off x="6236137" y="2032985"/>
              <a:ext cx="238021" cy="247553"/>
            </a:xfrm>
            <a:custGeom>
              <a:rect b="b" l="l" r="r" t="t"/>
              <a:pathLst>
                <a:path extrusionOk="0" h="9427" w="9064">
                  <a:moveTo>
                    <a:pt x="4738" y="1"/>
                  </a:moveTo>
                  <a:lnTo>
                    <a:pt x="4738" y="1"/>
                  </a:lnTo>
                  <a:cubicBezTo>
                    <a:pt x="1618" y="651"/>
                    <a:pt x="0" y="4116"/>
                    <a:pt x="1512" y="6920"/>
                  </a:cubicBezTo>
                  <a:cubicBezTo>
                    <a:pt x="2388" y="8553"/>
                    <a:pt x="4039" y="9427"/>
                    <a:pt x="5712" y="9427"/>
                  </a:cubicBezTo>
                  <a:cubicBezTo>
                    <a:pt x="6911" y="9427"/>
                    <a:pt x="8120" y="8978"/>
                    <a:pt x="9063" y="8040"/>
                  </a:cubicBezTo>
                  <a:lnTo>
                    <a:pt x="9063" y="8040"/>
                  </a:lnTo>
                  <a:cubicBezTo>
                    <a:pt x="8738" y="8107"/>
                    <a:pt x="8413" y="8145"/>
                    <a:pt x="8087" y="8145"/>
                  </a:cubicBezTo>
                  <a:cubicBezTo>
                    <a:pt x="6154" y="8145"/>
                    <a:pt x="4422" y="6977"/>
                    <a:pt x="3685" y="5197"/>
                  </a:cubicBezTo>
                  <a:cubicBezTo>
                    <a:pt x="2948" y="3408"/>
                    <a:pt x="3369" y="1359"/>
                    <a:pt x="473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9" name="Google Shape;17319;p68"/>
            <p:cNvSpPr/>
            <p:nvPr/>
          </p:nvSpPr>
          <p:spPr>
            <a:xfrm>
              <a:off x="6312291" y="2031724"/>
              <a:ext cx="198552" cy="246818"/>
            </a:xfrm>
            <a:custGeom>
              <a:rect b="b" l="l" r="r" t="t"/>
              <a:pathLst>
                <a:path extrusionOk="0" h="9399" w="7561">
                  <a:moveTo>
                    <a:pt x="3493" y="1"/>
                  </a:moveTo>
                  <a:lnTo>
                    <a:pt x="3819" y="393"/>
                  </a:lnTo>
                  <a:cubicBezTo>
                    <a:pt x="3857" y="441"/>
                    <a:pt x="3866" y="498"/>
                    <a:pt x="3847" y="556"/>
                  </a:cubicBezTo>
                  <a:lnTo>
                    <a:pt x="3627" y="1073"/>
                  </a:lnTo>
                  <a:cubicBezTo>
                    <a:pt x="3611" y="1105"/>
                    <a:pt x="3582" y="1122"/>
                    <a:pt x="3554" y="1122"/>
                  </a:cubicBezTo>
                  <a:cubicBezTo>
                    <a:pt x="3532" y="1122"/>
                    <a:pt x="3510" y="1112"/>
                    <a:pt x="3493" y="1092"/>
                  </a:cubicBezTo>
                  <a:lnTo>
                    <a:pt x="3292" y="795"/>
                  </a:lnTo>
                  <a:cubicBezTo>
                    <a:pt x="3254" y="747"/>
                    <a:pt x="3206" y="728"/>
                    <a:pt x="3149" y="728"/>
                  </a:cubicBezTo>
                  <a:lnTo>
                    <a:pt x="2929" y="738"/>
                  </a:lnTo>
                  <a:cubicBezTo>
                    <a:pt x="2842" y="747"/>
                    <a:pt x="2775" y="785"/>
                    <a:pt x="2728" y="852"/>
                  </a:cubicBezTo>
                  <a:lnTo>
                    <a:pt x="2115" y="1762"/>
                  </a:lnTo>
                  <a:cubicBezTo>
                    <a:pt x="2058" y="1848"/>
                    <a:pt x="2106" y="1963"/>
                    <a:pt x="2211" y="1982"/>
                  </a:cubicBezTo>
                  <a:lnTo>
                    <a:pt x="2488" y="2039"/>
                  </a:lnTo>
                  <a:cubicBezTo>
                    <a:pt x="2501" y="2042"/>
                    <a:pt x="2513" y="2043"/>
                    <a:pt x="2526" y="2043"/>
                  </a:cubicBezTo>
                  <a:cubicBezTo>
                    <a:pt x="2608" y="2043"/>
                    <a:pt x="2685" y="1990"/>
                    <a:pt x="2718" y="1915"/>
                  </a:cubicBezTo>
                  <a:lnTo>
                    <a:pt x="2852" y="1541"/>
                  </a:lnTo>
                  <a:cubicBezTo>
                    <a:pt x="2874" y="1480"/>
                    <a:pt x="2932" y="1445"/>
                    <a:pt x="2990" y="1445"/>
                  </a:cubicBezTo>
                  <a:cubicBezTo>
                    <a:pt x="3031" y="1445"/>
                    <a:pt x="3073" y="1463"/>
                    <a:pt x="3101" y="1503"/>
                  </a:cubicBezTo>
                  <a:lnTo>
                    <a:pt x="3225" y="1656"/>
                  </a:lnTo>
                  <a:lnTo>
                    <a:pt x="3149" y="2164"/>
                  </a:lnTo>
                  <a:cubicBezTo>
                    <a:pt x="3149" y="2192"/>
                    <a:pt x="3120" y="2221"/>
                    <a:pt x="3091" y="2221"/>
                  </a:cubicBezTo>
                  <a:lnTo>
                    <a:pt x="2450" y="2317"/>
                  </a:lnTo>
                  <a:cubicBezTo>
                    <a:pt x="2421" y="2326"/>
                    <a:pt x="2393" y="2336"/>
                    <a:pt x="2373" y="2355"/>
                  </a:cubicBezTo>
                  <a:lnTo>
                    <a:pt x="1742" y="2814"/>
                  </a:lnTo>
                  <a:cubicBezTo>
                    <a:pt x="1675" y="2862"/>
                    <a:pt x="1627" y="2929"/>
                    <a:pt x="1608" y="3006"/>
                  </a:cubicBezTo>
                  <a:lnTo>
                    <a:pt x="1550" y="3264"/>
                  </a:lnTo>
                  <a:cubicBezTo>
                    <a:pt x="1533" y="3335"/>
                    <a:pt x="1457" y="3390"/>
                    <a:pt x="1386" y="3390"/>
                  </a:cubicBezTo>
                  <a:cubicBezTo>
                    <a:pt x="1380" y="3390"/>
                    <a:pt x="1374" y="3389"/>
                    <a:pt x="1369" y="3389"/>
                  </a:cubicBezTo>
                  <a:lnTo>
                    <a:pt x="1081" y="3350"/>
                  </a:lnTo>
                  <a:cubicBezTo>
                    <a:pt x="1075" y="3349"/>
                    <a:pt x="1068" y="3349"/>
                    <a:pt x="1062" y="3349"/>
                  </a:cubicBezTo>
                  <a:cubicBezTo>
                    <a:pt x="994" y="3349"/>
                    <a:pt x="935" y="3394"/>
                    <a:pt x="909" y="3456"/>
                  </a:cubicBezTo>
                  <a:lnTo>
                    <a:pt x="747" y="3886"/>
                  </a:lnTo>
                  <a:cubicBezTo>
                    <a:pt x="718" y="3972"/>
                    <a:pt x="766" y="4078"/>
                    <a:pt x="861" y="4106"/>
                  </a:cubicBezTo>
                  <a:lnTo>
                    <a:pt x="1215" y="4202"/>
                  </a:lnTo>
                  <a:cubicBezTo>
                    <a:pt x="1234" y="4208"/>
                    <a:pt x="1253" y="4210"/>
                    <a:pt x="1272" y="4210"/>
                  </a:cubicBezTo>
                  <a:cubicBezTo>
                    <a:pt x="1347" y="4210"/>
                    <a:pt x="1414" y="4166"/>
                    <a:pt x="1445" y="4097"/>
                  </a:cubicBezTo>
                  <a:lnTo>
                    <a:pt x="1684" y="3580"/>
                  </a:lnTo>
                  <a:cubicBezTo>
                    <a:pt x="1723" y="3503"/>
                    <a:pt x="1790" y="3436"/>
                    <a:pt x="1885" y="3408"/>
                  </a:cubicBezTo>
                  <a:lnTo>
                    <a:pt x="2268" y="3283"/>
                  </a:lnTo>
                  <a:lnTo>
                    <a:pt x="2785" y="3915"/>
                  </a:lnTo>
                  <a:lnTo>
                    <a:pt x="2737" y="4068"/>
                  </a:lnTo>
                  <a:cubicBezTo>
                    <a:pt x="2708" y="4154"/>
                    <a:pt x="2756" y="4250"/>
                    <a:pt x="2842" y="4279"/>
                  </a:cubicBezTo>
                  <a:cubicBezTo>
                    <a:pt x="2862" y="4288"/>
                    <a:pt x="2881" y="4288"/>
                    <a:pt x="2900" y="4288"/>
                  </a:cubicBezTo>
                  <a:cubicBezTo>
                    <a:pt x="2976" y="4288"/>
                    <a:pt x="3043" y="4240"/>
                    <a:pt x="3063" y="4173"/>
                  </a:cubicBezTo>
                  <a:lnTo>
                    <a:pt x="3110" y="4020"/>
                  </a:lnTo>
                  <a:cubicBezTo>
                    <a:pt x="3149" y="3915"/>
                    <a:pt x="3130" y="3790"/>
                    <a:pt x="3053" y="3704"/>
                  </a:cubicBezTo>
                  <a:lnTo>
                    <a:pt x="2622" y="3168"/>
                  </a:lnTo>
                  <a:lnTo>
                    <a:pt x="2728" y="3140"/>
                  </a:lnTo>
                  <a:lnTo>
                    <a:pt x="3101" y="3369"/>
                  </a:lnTo>
                  <a:cubicBezTo>
                    <a:pt x="3177" y="3417"/>
                    <a:pt x="3235" y="3494"/>
                    <a:pt x="3254" y="3590"/>
                  </a:cubicBezTo>
                  <a:lnTo>
                    <a:pt x="3340" y="3982"/>
                  </a:lnTo>
                  <a:cubicBezTo>
                    <a:pt x="3350" y="4068"/>
                    <a:pt x="3426" y="4116"/>
                    <a:pt x="3503" y="4125"/>
                  </a:cubicBezTo>
                  <a:lnTo>
                    <a:pt x="3541" y="4125"/>
                  </a:lnTo>
                  <a:cubicBezTo>
                    <a:pt x="3627" y="4097"/>
                    <a:pt x="3685" y="4011"/>
                    <a:pt x="3665" y="3924"/>
                  </a:cubicBezTo>
                  <a:lnTo>
                    <a:pt x="3627" y="3695"/>
                  </a:lnTo>
                  <a:cubicBezTo>
                    <a:pt x="3608" y="3609"/>
                    <a:pt x="3665" y="3532"/>
                    <a:pt x="3742" y="3523"/>
                  </a:cubicBezTo>
                  <a:cubicBezTo>
                    <a:pt x="3809" y="3513"/>
                    <a:pt x="3857" y="3465"/>
                    <a:pt x="3866" y="3408"/>
                  </a:cubicBezTo>
                  <a:lnTo>
                    <a:pt x="3943" y="3006"/>
                  </a:lnTo>
                  <a:cubicBezTo>
                    <a:pt x="3969" y="2936"/>
                    <a:pt x="4028" y="2890"/>
                    <a:pt x="4096" y="2890"/>
                  </a:cubicBezTo>
                  <a:cubicBezTo>
                    <a:pt x="4102" y="2890"/>
                    <a:pt x="4109" y="2890"/>
                    <a:pt x="4115" y="2891"/>
                  </a:cubicBezTo>
                  <a:lnTo>
                    <a:pt x="4201" y="2891"/>
                  </a:lnTo>
                  <a:cubicBezTo>
                    <a:pt x="4240" y="2891"/>
                    <a:pt x="4288" y="2881"/>
                    <a:pt x="4316" y="2853"/>
                  </a:cubicBezTo>
                  <a:cubicBezTo>
                    <a:pt x="4348" y="2821"/>
                    <a:pt x="4380" y="2802"/>
                    <a:pt x="4417" y="2802"/>
                  </a:cubicBezTo>
                  <a:cubicBezTo>
                    <a:pt x="4425" y="2802"/>
                    <a:pt x="4432" y="2803"/>
                    <a:pt x="4441" y="2805"/>
                  </a:cubicBezTo>
                  <a:lnTo>
                    <a:pt x="4699" y="2824"/>
                  </a:lnTo>
                  <a:cubicBezTo>
                    <a:pt x="4756" y="2843"/>
                    <a:pt x="4795" y="2891"/>
                    <a:pt x="4804" y="2939"/>
                  </a:cubicBezTo>
                  <a:lnTo>
                    <a:pt x="4833" y="3054"/>
                  </a:lnTo>
                  <a:cubicBezTo>
                    <a:pt x="4852" y="3140"/>
                    <a:pt x="4795" y="3226"/>
                    <a:pt x="4709" y="3245"/>
                  </a:cubicBezTo>
                  <a:lnTo>
                    <a:pt x="3972" y="3465"/>
                  </a:lnTo>
                  <a:cubicBezTo>
                    <a:pt x="3886" y="3484"/>
                    <a:pt x="3857" y="3590"/>
                    <a:pt x="3914" y="3656"/>
                  </a:cubicBezTo>
                  <a:lnTo>
                    <a:pt x="3981" y="3733"/>
                  </a:lnTo>
                  <a:cubicBezTo>
                    <a:pt x="4005" y="3765"/>
                    <a:pt x="4042" y="3783"/>
                    <a:pt x="4081" y="3783"/>
                  </a:cubicBezTo>
                  <a:cubicBezTo>
                    <a:pt x="4089" y="3783"/>
                    <a:pt x="4097" y="3783"/>
                    <a:pt x="4106" y="3781"/>
                  </a:cubicBezTo>
                  <a:lnTo>
                    <a:pt x="4536" y="3752"/>
                  </a:lnTo>
                  <a:cubicBezTo>
                    <a:pt x="4542" y="3751"/>
                    <a:pt x="4548" y="3751"/>
                    <a:pt x="4553" y="3751"/>
                  </a:cubicBezTo>
                  <a:cubicBezTo>
                    <a:pt x="4624" y="3751"/>
                    <a:pt x="4691" y="3806"/>
                    <a:pt x="4709" y="3877"/>
                  </a:cubicBezTo>
                  <a:lnTo>
                    <a:pt x="4728" y="3991"/>
                  </a:lnTo>
                  <a:cubicBezTo>
                    <a:pt x="4766" y="4183"/>
                    <a:pt x="4632" y="4365"/>
                    <a:pt x="4431" y="4384"/>
                  </a:cubicBezTo>
                  <a:lnTo>
                    <a:pt x="3598" y="4451"/>
                  </a:lnTo>
                  <a:cubicBezTo>
                    <a:pt x="3512" y="4460"/>
                    <a:pt x="3464" y="4547"/>
                    <a:pt x="3484" y="4633"/>
                  </a:cubicBezTo>
                  <a:cubicBezTo>
                    <a:pt x="3516" y="4731"/>
                    <a:pt x="3437" y="4823"/>
                    <a:pt x="3341" y="4823"/>
                  </a:cubicBezTo>
                  <a:cubicBezTo>
                    <a:pt x="3325" y="4823"/>
                    <a:pt x="3309" y="4820"/>
                    <a:pt x="3292" y="4814"/>
                  </a:cubicBezTo>
                  <a:lnTo>
                    <a:pt x="2680" y="4614"/>
                  </a:lnTo>
                  <a:cubicBezTo>
                    <a:pt x="2594" y="4585"/>
                    <a:pt x="2536" y="4508"/>
                    <a:pt x="2517" y="4432"/>
                  </a:cubicBezTo>
                  <a:cubicBezTo>
                    <a:pt x="2498" y="4307"/>
                    <a:pt x="2393" y="4231"/>
                    <a:pt x="2278" y="4231"/>
                  </a:cubicBezTo>
                  <a:lnTo>
                    <a:pt x="1694" y="4250"/>
                  </a:lnTo>
                  <a:cubicBezTo>
                    <a:pt x="1483" y="4250"/>
                    <a:pt x="1273" y="4298"/>
                    <a:pt x="1081" y="4384"/>
                  </a:cubicBezTo>
                  <a:lnTo>
                    <a:pt x="881" y="4470"/>
                  </a:lnTo>
                  <a:cubicBezTo>
                    <a:pt x="766" y="4518"/>
                    <a:pt x="689" y="4633"/>
                    <a:pt x="680" y="4757"/>
                  </a:cubicBezTo>
                  <a:lnTo>
                    <a:pt x="680" y="4920"/>
                  </a:lnTo>
                  <a:lnTo>
                    <a:pt x="86" y="5599"/>
                  </a:lnTo>
                  <a:cubicBezTo>
                    <a:pt x="38" y="5657"/>
                    <a:pt x="10" y="5733"/>
                    <a:pt x="0" y="5810"/>
                  </a:cubicBezTo>
                  <a:lnTo>
                    <a:pt x="0" y="6528"/>
                  </a:lnTo>
                  <a:cubicBezTo>
                    <a:pt x="0" y="6671"/>
                    <a:pt x="57" y="6796"/>
                    <a:pt x="153" y="6891"/>
                  </a:cubicBezTo>
                  <a:lnTo>
                    <a:pt x="670" y="7389"/>
                  </a:lnTo>
                  <a:cubicBezTo>
                    <a:pt x="756" y="7465"/>
                    <a:pt x="861" y="7513"/>
                    <a:pt x="976" y="7523"/>
                  </a:cubicBezTo>
                  <a:lnTo>
                    <a:pt x="2527" y="7657"/>
                  </a:lnTo>
                  <a:cubicBezTo>
                    <a:pt x="2622" y="7666"/>
                    <a:pt x="2699" y="7753"/>
                    <a:pt x="2680" y="7848"/>
                  </a:cubicBezTo>
                  <a:lnTo>
                    <a:pt x="2670" y="7925"/>
                  </a:lnTo>
                  <a:cubicBezTo>
                    <a:pt x="2661" y="8040"/>
                    <a:pt x="2708" y="8155"/>
                    <a:pt x="2804" y="8231"/>
                  </a:cubicBezTo>
                  <a:lnTo>
                    <a:pt x="3187" y="8509"/>
                  </a:lnTo>
                  <a:lnTo>
                    <a:pt x="3130" y="8700"/>
                  </a:lnTo>
                  <a:cubicBezTo>
                    <a:pt x="3082" y="8824"/>
                    <a:pt x="3130" y="8958"/>
                    <a:pt x="3225" y="9045"/>
                  </a:cubicBezTo>
                  <a:lnTo>
                    <a:pt x="3627" y="9399"/>
                  </a:lnTo>
                  <a:cubicBezTo>
                    <a:pt x="4020" y="9332"/>
                    <a:pt x="4402" y="9207"/>
                    <a:pt x="4766" y="9045"/>
                  </a:cubicBezTo>
                  <a:lnTo>
                    <a:pt x="5398" y="8288"/>
                  </a:lnTo>
                  <a:cubicBezTo>
                    <a:pt x="5503" y="8174"/>
                    <a:pt x="5580" y="8030"/>
                    <a:pt x="5647" y="7887"/>
                  </a:cubicBezTo>
                  <a:lnTo>
                    <a:pt x="6355" y="6269"/>
                  </a:lnTo>
                  <a:cubicBezTo>
                    <a:pt x="6431" y="6097"/>
                    <a:pt x="6307" y="5906"/>
                    <a:pt x="6115" y="5896"/>
                  </a:cubicBezTo>
                  <a:cubicBezTo>
                    <a:pt x="6106" y="5896"/>
                    <a:pt x="6097" y="5897"/>
                    <a:pt x="6088" y="5897"/>
                  </a:cubicBezTo>
                  <a:cubicBezTo>
                    <a:pt x="5897" y="5897"/>
                    <a:pt x="5717" y="5803"/>
                    <a:pt x="5589" y="5657"/>
                  </a:cubicBezTo>
                  <a:lnTo>
                    <a:pt x="4890" y="4824"/>
                  </a:lnTo>
                  <a:cubicBezTo>
                    <a:pt x="4784" y="4696"/>
                    <a:pt x="4899" y="4541"/>
                    <a:pt x="5025" y="4541"/>
                  </a:cubicBezTo>
                  <a:cubicBezTo>
                    <a:pt x="5068" y="4541"/>
                    <a:pt x="5112" y="4560"/>
                    <a:pt x="5149" y="4604"/>
                  </a:cubicBezTo>
                  <a:lnTo>
                    <a:pt x="5847" y="5446"/>
                  </a:lnTo>
                  <a:cubicBezTo>
                    <a:pt x="5914" y="5513"/>
                    <a:pt x="6001" y="5551"/>
                    <a:pt x="6087" y="5561"/>
                  </a:cubicBezTo>
                  <a:cubicBezTo>
                    <a:pt x="6192" y="5561"/>
                    <a:pt x="6297" y="5494"/>
                    <a:pt x="6345" y="5408"/>
                  </a:cubicBezTo>
                  <a:lnTo>
                    <a:pt x="6747" y="4604"/>
                  </a:lnTo>
                  <a:cubicBezTo>
                    <a:pt x="6785" y="4527"/>
                    <a:pt x="6766" y="4441"/>
                    <a:pt x="6699" y="4393"/>
                  </a:cubicBezTo>
                  <a:lnTo>
                    <a:pt x="6575" y="4307"/>
                  </a:lnTo>
                  <a:cubicBezTo>
                    <a:pt x="6537" y="4279"/>
                    <a:pt x="6527" y="4221"/>
                    <a:pt x="6556" y="4173"/>
                  </a:cubicBezTo>
                  <a:lnTo>
                    <a:pt x="6613" y="4087"/>
                  </a:lnTo>
                  <a:cubicBezTo>
                    <a:pt x="6672" y="3985"/>
                    <a:pt x="6778" y="3931"/>
                    <a:pt x="6885" y="3931"/>
                  </a:cubicBezTo>
                  <a:cubicBezTo>
                    <a:pt x="6969" y="3931"/>
                    <a:pt x="7054" y="3963"/>
                    <a:pt x="7120" y="4030"/>
                  </a:cubicBezTo>
                  <a:lnTo>
                    <a:pt x="7561" y="4460"/>
                  </a:lnTo>
                  <a:cubicBezTo>
                    <a:pt x="7551" y="4269"/>
                    <a:pt x="7532" y="4068"/>
                    <a:pt x="7494" y="3886"/>
                  </a:cubicBezTo>
                  <a:cubicBezTo>
                    <a:pt x="7139" y="1857"/>
                    <a:pt x="5532" y="297"/>
                    <a:pt x="34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0" name="Google Shape;17320;p68"/>
            <p:cNvSpPr/>
            <p:nvPr/>
          </p:nvSpPr>
          <p:spPr>
            <a:xfrm>
              <a:off x="6342175" y="2077469"/>
              <a:ext cx="15861" cy="25656"/>
            </a:xfrm>
            <a:custGeom>
              <a:rect b="b" l="l" r="r" t="t"/>
              <a:pathLst>
                <a:path extrusionOk="0" h="977" w="604">
                  <a:moveTo>
                    <a:pt x="432" y="0"/>
                  </a:moveTo>
                  <a:cubicBezTo>
                    <a:pt x="336" y="0"/>
                    <a:pt x="259" y="77"/>
                    <a:pt x="259" y="173"/>
                  </a:cubicBezTo>
                  <a:lnTo>
                    <a:pt x="259" y="536"/>
                  </a:lnTo>
                  <a:lnTo>
                    <a:pt x="106" y="680"/>
                  </a:lnTo>
                  <a:cubicBezTo>
                    <a:pt x="1" y="795"/>
                    <a:pt x="77" y="977"/>
                    <a:pt x="231" y="977"/>
                  </a:cubicBezTo>
                  <a:cubicBezTo>
                    <a:pt x="269" y="977"/>
                    <a:pt x="317" y="957"/>
                    <a:pt x="345" y="929"/>
                  </a:cubicBezTo>
                  <a:lnTo>
                    <a:pt x="556" y="737"/>
                  </a:lnTo>
                  <a:cubicBezTo>
                    <a:pt x="585" y="709"/>
                    <a:pt x="604" y="661"/>
                    <a:pt x="604" y="613"/>
                  </a:cubicBezTo>
                  <a:lnTo>
                    <a:pt x="594" y="173"/>
                  </a:lnTo>
                  <a:cubicBezTo>
                    <a:pt x="594" y="77"/>
                    <a:pt x="518" y="0"/>
                    <a:pt x="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1" name="Google Shape;17321;p68"/>
            <p:cNvSpPr/>
            <p:nvPr/>
          </p:nvSpPr>
          <p:spPr>
            <a:xfrm>
              <a:off x="6312527" y="2161396"/>
              <a:ext cx="143774" cy="117146"/>
            </a:xfrm>
            <a:custGeom>
              <a:rect b="b" l="l" r="r" t="t"/>
              <a:pathLst>
                <a:path extrusionOk="0" h="4461" w="5475">
                  <a:moveTo>
                    <a:pt x="661" y="1"/>
                  </a:moveTo>
                  <a:lnTo>
                    <a:pt x="87" y="661"/>
                  </a:lnTo>
                  <a:cubicBezTo>
                    <a:pt x="29" y="719"/>
                    <a:pt x="1" y="795"/>
                    <a:pt x="1" y="881"/>
                  </a:cubicBezTo>
                  <a:lnTo>
                    <a:pt x="1" y="1599"/>
                  </a:lnTo>
                  <a:cubicBezTo>
                    <a:pt x="1" y="1733"/>
                    <a:pt x="58" y="1858"/>
                    <a:pt x="154" y="1953"/>
                  </a:cubicBezTo>
                  <a:lnTo>
                    <a:pt x="671" y="2460"/>
                  </a:lnTo>
                  <a:cubicBezTo>
                    <a:pt x="757" y="2537"/>
                    <a:pt x="862" y="2585"/>
                    <a:pt x="977" y="2594"/>
                  </a:cubicBezTo>
                  <a:lnTo>
                    <a:pt x="2527" y="2728"/>
                  </a:lnTo>
                  <a:cubicBezTo>
                    <a:pt x="2623" y="2738"/>
                    <a:pt x="2690" y="2824"/>
                    <a:pt x="2680" y="2920"/>
                  </a:cubicBezTo>
                  <a:lnTo>
                    <a:pt x="2671" y="2987"/>
                  </a:lnTo>
                  <a:cubicBezTo>
                    <a:pt x="2661" y="3111"/>
                    <a:pt x="2709" y="3226"/>
                    <a:pt x="2805" y="3293"/>
                  </a:cubicBezTo>
                  <a:lnTo>
                    <a:pt x="3188" y="3580"/>
                  </a:lnTo>
                  <a:lnTo>
                    <a:pt x="3121" y="3762"/>
                  </a:lnTo>
                  <a:cubicBezTo>
                    <a:pt x="3073" y="3886"/>
                    <a:pt x="3121" y="4020"/>
                    <a:pt x="3216" y="4107"/>
                  </a:cubicBezTo>
                  <a:lnTo>
                    <a:pt x="3618" y="4461"/>
                  </a:lnTo>
                  <a:lnTo>
                    <a:pt x="3628" y="4461"/>
                  </a:lnTo>
                  <a:cubicBezTo>
                    <a:pt x="3915" y="4403"/>
                    <a:pt x="4192" y="4327"/>
                    <a:pt x="4470" y="4231"/>
                  </a:cubicBezTo>
                  <a:lnTo>
                    <a:pt x="4527" y="4202"/>
                  </a:lnTo>
                  <a:cubicBezTo>
                    <a:pt x="4594" y="4183"/>
                    <a:pt x="4652" y="4154"/>
                    <a:pt x="4709" y="4135"/>
                  </a:cubicBezTo>
                  <a:lnTo>
                    <a:pt x="4767" y="4107"/>
                  </a:lnTo>
                  <a:lnTo>
                    <a:pt x="5389" y="3350"/>
                  </a:lnTo>
                  <a:cubicBezTo>
                    <a:pt x="5417" y="3322"/>
                    <a:pt x="5446" y="3284"/>
                    <a:pt x="5475" y="3245"/>
                  </a:cubicBezTo>
                  <a:cubicBezTo>
                    <a:pt x="5379" y="3245"/>
                    <a:pt x="5274" y="3255"/>
                    <a:pt x="5178" y="3255"/>
                  </a:cubicBezTo>
                  <a:cubicBezTo>
                    <a:pt x="3130" y="3255"/>
                    <a:pt x="1312" y="1944"/>
                    <a:pt x="6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2" name="Google Shape;17322;p68"/>
            <p:cNvSpPr/>
            <p:nvPr/>
          </p:nvSpPr>
          <p:spPr>
            <a:xfrm>
              <a:off x="6241730" y="2077679"/>
              <a:ext cx="338728" cy="251597"/>
            </a:xfrm>
            <a:custGeom>
              <a:rect b="b" l="l" r="r" t="t"/>
              <a:pathLst>
                <a:path extrusionOk="0" h="9581" w="12899">
                  <a:moveTo>
                    <a:pt x="11296" y="1"/>
                  </a:moveTo>
                  <a:cubicBezTo>
                    <a:pt x="11159" y="1"/>
                    <a:pt x="11024" y="135"/>
                    <a:pt x="11099" y="299"/>
                  </a:cubicBezTo>
                  <a:cubicBezTo>
                    <a:pt x="12420" y="3103"/>
                    <a:pt x="11482" y="6443"/>
                    <a:pt x="8889" y="8146"/>
                  </a:cubicBezTo>
                  <a:cubicBezTo>
                    <a:pt x="7847" y="8829"/>
                    <a:pt x="6665" y="9161"/>
                    <a:pt x="5492" y="9161"/>
                  </a:cubicBezTo>
                  <a:cubicBezTo>
                    <a:pt x="3754" y="9161"/>
                    <a:pt x="2034" y="8434"/>
                    <a:pt x="811" y="7046"/>
                  </a:cubicBezTo>
                  <a:lnTo>
                    <a:pt x="811" y="7046"/>
                  </a:lnTo>
                  <a:lnTo>
                    <a:pt x="1529" y="7285"/>
                  </a:lnTo>
                  <a:cubicBezTo>
                    <a:pt x="1557" y="7295"/>
                    <a:pt x="1584" y="7300"/>
                    <a:pt x="1609" y="7300"/>
                  </a:cubicBezTo>
                  <a:cubicBezTo>
                    <a:pt x="1821" y="7300"/>
                    <a:pt x="1903" y="6970"/>
                    <a:pt x="1663" y="6893"/>
                  </a:cubicBezTo>
                  <a:lnTo>
                    <a:pt x="285" y="6433"/>
                  </a:lnTo>
                  <a:cubicBezTo>
                    <a:pt x="264" y="6426"/>
                    <a:pt x="242" y="6423"/>
                    <a:pt x="221" y="6423"/>
                  </a:cubicBezTo>
                  <a:cubicBezTo>
                    <a:pt x="102" y="6423"/>
                    <a:pt x="1" y="6531"/>
                    <a:pt x="17" y="6653"/>
                  </a:cubicBezTo>
                  <a:lnTo>
                    <a:pt x="247" y="8261"/>
                  </a:lnTo>
                  <a:cubicBezTo>
                    <a:pt x="256" y="8366"/>
                    <a:pt x="352" y="8443"/>
                    <a:pt x="448" y="8443"/>
                  </a:cubicBezTo>
                  <a:lnTo>
                    <a:pt x="476" y="8443"/>
                  </a:lnTo>
                  <a:cubicBezTo>
                    <a:pt x="601" y="8424"/>
                    <a:pt x="677" y="8319"/>
                    <a:pt x="658" y="8204"/>
                  </a:cubicBezTo>
                  <a:lnTo>
                    <a:pt x="534" y="7352"/>
                  </a:lnTo>
                  <a:lnTo>
                    <a:pt x="534" y="7352"/>
                  </a:lnTo>
                  <a:cubicBezTo>
                    <a:pt x="1834" y="8816"/>
                    <a:pt x="3652" y="9581"/>
                    <a:pt x="5492" y="9581"/>
                  </a:cubicBezTo>
                  <a:cubicBezTo>
                    <a:pt x="6754" y="9581"/>
                    <a:pt x="8026" y="9221"/>
                    <a:pt x="9147" y="8481"/>
                  </a:cubicBezTo>
                  <a:cubicBezTo>
                    <a:pt x="11903" y="6663"/>
                    <a:pt x="12899" y="3103"/>
                    <a:pt x="11482" y="117"/>
                  </a:cubicBezTo>
                  <a:lnTo>
                    <a:pt x="11482" y="117"/>
                  </a:lnTo>
                  <a:lnTo>
                    <a:pt x="11482" y="126"/>
                  </a:lnTo>
                  <a:cubicBezTo>
                    <a:pt x="11439" y="38"/>
                    <a:pt x="11367" y="1"/>
                    <a:pt x="112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3" name="Google Shape;17323;p68"/>
            <p:cNvSpPr/>
            <p:nvPr/>
          </p:nvSpPr>
          <p:spPr>
            <a:xfrm>
              <a:off x="6191390" y="1981489"/>
              <a:ext cx="338807" cy="251676"/>
            </a:xfrm>
            <a:custGeom>
              <a:rect b="b" l="l" r="r" t="t"/>
              <a:pathLst>
                <a:path extrusionOk="0" h="9584" w="12902">
                  <a:moveTo>
                    <a:pt x="7403" y="1"/>
                  </a:moveTo>
                  <a:cubicBezTo>
                    <a:pt x="6141" y="1"/>
                    <a:pt x="4870" y="360"/>
                    <a:pt x="3752" y="1100"/>
                  </a:cubicBezTo>
                  <a:cubicBezTo>
                    <a:pt x="996" y="2909"/>
                    <a:pt x="1" y="6479"/>
                    <a:pt x="1417" y="9465"/>
                  </a:cubicBezTo>
                  <a:cubicBezTo>
                    <a:pt x="1456" y="9548"/>
                    <a:pt x="1524" y="9583"/>
                    <a:pt x="1593" y="9583"/>
                  </a:cubicBezTo>
                  <a:cubicBezTo>
                    <a:pt x="1728" y="9583"/>
                    <a:pt x="1867" y="9448"/>
                    <a:pt x="1790" y="9283"/>
                  </a:cubicBezTo>
                  <a:cubicBezTo>
                    <a:pt x="1398" y="8450"/>
                    <a:pt x="1197" y="7541"/>
                    <a:pt x="1197" y="6622"/>
                  </a:cubicBezTo>
                  <a:cubicBezTo>
                    <a:pt x="1197" y="4038"/>
                    <a:pt x="2805" y="1722"/>
                    <a:pt x="5226" y="813"/>
                  </a:cubicBezTo>
                  <a:cubicBezTo>
                    <a:pt x="5937" y="546"/>
                    <a:pt x="6674" y="417"/>
                    <a:pt x="7405" y="417"/>
                  </a:cubicBezTo>
                  <a:cubicBezTo>
                    <a:pt x="9165" y="417"/>
                    <a:pt x="10884" y="1166"/>
                    <a:pt x="12088" y="2545"/>
                  </a:cubicBezTo>
                  <a:lnTo>
                    <a:pt x="11370" y="2306"/>
                  </a:lnTo>
                  <a:cubicBezTo>
                    <a:pt x="11343" y="2297"/>
                    <a:pt x="11318" y="2294"/>
                    <a:pt x="11294" y="2294"/>
                  </a:cubicBezTo>
                  <a:cubicBezTo>
                    <a:pt x="11081" y="2294"/>
                    <a:pt x="11004" y="2612"/>
                    <a:pt x="11236" y="2698"/>
                  </a:cubicBezTo>
                  <a:lnTo>
                    <a:pt x="12614" y="3148"/>
                  </a:lnTo>
                  <a:cubicBezTo>
                    <a:pt x="12634" y="3158"/>
                    <a:pt x="12653" y="3167"/>
                    <a:pt x="12672" y="3167"/>
                  </a:cubicBezTo>
                  <a:cubicBezTo>
                    <a:pt x="12806" y="3167"/>
                    <a:pt x="12901" y="3053"/>
                    <a:pt x="12882" y="2928"/>
                  </a:cubicBezTo>
                  <a:lnTo>
                    <a:pt x="12653" y="1320"/>
                  </a:lnTo>
                  <a:cubicBezTo>
                    <a:pt x="12635" y="1196"/>
                    <a:pt x="12543" y="1139"/>
                    <a:pt x="12450" y="1139"/>
                  </a:cubicBezTo>
                  <a:cubicBezTo>
                    <a:pt x="12336" y="1139"/>
                    <a:pt x="12220" y="1225"/>
                    <a:pt x="12241" y="1378"/>
                  </a:cubicBezTo>
                  <a:lnTo>
                    <a:pt x="12366" y="2229"/>
                  </a:lnTo>
                  <a:cubicBezTo>
                    <a:pt x="11066" y="765"/>
                    <a:pt x="9244" y="1"/>
                    <a:pt x="74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24" name="Google Shape;17324;p68"/>
          <p:cNvGrpSpPr/>
          <p:nvPr/>
        </p:nvGrpSpPr>
        <p:grpSpPr>
          <a:xfrm>
            <a:off x="6657846" y="2007591"/>
            <a:ext cx="348103" cy="295714"/>
            <a:chOff x="6657846" y="2007591"/>
            <a:chExt cx="348103" cy="295714"/>
          </a:xfrm>
        </p:grpSpPr>
        <p:sp>
          <p:nvSpPr>
            <p:cNvPr id="17325" name="Google Shape;17325;p68"/>
            <p:cNvSpPr/>
            <p:nvPr/>
          </p:nvSpPr>
          <p:spPr>
            <a:xfrm>
              <a:off x="6820186" y="2082984"/>
              <a:ext cx="179224" cy="163153"/>
            </a:xfrm>
            <a:custGeom>
              <a:rect b="b" l="l" r="r" t="t"/>
              <a:pathLst>
                <a:path extrusionOk="0" h="6213" w="6825">
                  <a:moveTo>
                    <a:pt x="4298" y="1"/>
                  </a:moveTo>
                  <a:lnTo>
                    <a:pt x="2987" y="1006"/>
                  </a:lnTo>
                  <a:lnTo>
                    <a:pt x="1896" y="642"/>
                  </a:lnTo>
                  <a:lnTo>
                    <a:pt x="1" y="2183"/>
                  </a:lnTo>
                  <a:lnTo>
                    <a:pt x="2920" y="6212"/>
                  </a:lnTo>
                  <a:lnTo>
                    <a:pt x="6824" y="3437"/>
                  </a:lnTo>
                  <a:lnTo>
                    <a:pt x="429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6" name="Google Shape;17326;p68"/>
            <p:cNvSpPr/>
            <p:nvPr/>
          </p:nvSpPr>
          <p:spPr>
            <a:xfrm>
              <a:off x="6900620" y="2007591"/>
              <a:ext cx="105329" cy="193431"/>
            </a:xfrm>
            <a:custGeom>
              <a:rect b="b" l="l" r="r" t="t"/>
              <a:pathLst>
                <a:path extrusionOk="0" h="7366" w="4011">
                  <a:moveTo>
                    <a:pt x="4010" y="1"/>
                  </a:moveTo>
                  <a:lnTo>
                    <a:pt x="115" y="2767"/>
                  </a:lnTo>
                  <a:cubicBezTo>
                    <a:pt x="19" y="2834"/>
                    <a:pt x="0" y="2968"/>
                    <a:pt x="67" y="3063"/>
                  </a:cubicBezTo>
                  <a:lnTo>
                    <a:pt x="3340" y="7284"/>
                  </a:lnTo>
                  <a:cubicBezTo>
                    <a:pt x="3384" y="7339"/>
                    <a:pt x="3444" y="7365"/>
                    <a:pt x="3505" y="7365"/>
                  </a:cubicBezTo>
                  <a:cubicBezTo>
                    <a:pt x="3550" y="7365"/>
                    <a:pt x="3596" y="7351"/>
                    <a:pt x="3637" y="7322"/>
                  </a:cubicBezTo>
                  <a:lnTo>
                    <a:pt x="4010" y="7025"/>
                  </a:lnTo>
                  <a:lnTo>
                    <a:pt x="401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7" name="Google Shape;17327;p68"/>
            <p:cNvSpPr/>
            <p:nvPr/>
          </p:nvSpPr>
          <p:spPr>
            <a:xfrm>
              <a:off x="6972494" y="2152862"/>
              <a:ext cx="32930" cy="48292"/>
            </a:xfrm>
            <a:custGeom>
              <a:rect b="b" l="l" r="r" t="t"/>
              <a:pathLst>
                <a:path extrusionOk="0" h="1839" w="1254">
                  <a:moveTo>
                    <a:pt x="1254" y="1"/>
                  </a:moveTo>
                  <a:lnTo>
                    <a:pt x="0" y="977"/>
                  </a:lnTo>
                  <a:lnTo>
                    <a:pt x="594" y="1761"/>
                  </a:lnTo>
                  <a:cubicBezTo>
                    <a:pt x="632" y="1811"/>
                    <a:pt x="692" y="1838"/>
                    <a:pt x="755" y="1838"/>
                  </a:cubicBezTo>
                  <a:cubicBezTo>
                    <a:pt x="801" y="1838"/>
                    <a:pt x="849" y="1823"/>
                    <a:pt x="890" y="1790"/>
                  </a:cubicBezTo>
                  <a:lnTo>
                    <a:pt x="1254" y="1503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8" name="Google Shape;17328;p68"/>
            <p:cNvSpPr/>
            <p:nvPr/>
          </p:nvSpPr>
          <p:spPr>
            <a:xfrm>
              <a:off x="6832003" y="2137027"/>
              <a:ext cx="136237" cy="90439"/>
            </a:xfrm>
            <a:custGeom>
              <a:rect b="b" l="l" r="r" t="t"/>
              <a:pathLst>
                <a:path extrusionOk="0" h="3444" w="5188">
                  <a:moveTo>
                    <a:pt x="594" y="1"/>
                  </a:moveTo>
                  <a:lnTo>
                    <a:pt x="0" y="1092"/>
                  </a:lnTo>
                  <a:lnTo>
                    <a:pt x="4183" y="3369"/>
                  </a:lnTo>
                  <a:cubicBezTo>
                    <a:pt x="4274" y="3419"/>
                    <a:pt x="4373" y="3443"/>
                    <a:pt x="4472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8" y="2814"/>
                    <a:pt x="5073" y="2441"/>
                    <a:pt x="4776" y="2278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9" name="Google Shape;17329;p68"/>
            <p:cNvSpPr/>
            <p:nvPr/>
          </p:nvSpPr>
          <p:spPr>
            <a:xfrm>
              <a:off x="6885284" y="2182509"/>
              <a:ext cx="79935" cy="44957"/>
            </a:xfrm>
            <a:custGeom>
              <a:rect b="b" l="l" r="r" t="t"/>
              <a:pathLst>
                <a:path extrusionOk="0" h="1712" w="3044">
                  <a:moveTo>
                    <a:pt x="268" y="1"/>
                  </a:moveTo>
                  <a:lnTo>
                    <a:pt x="0" y="460"/>
                  </a:lnTo>
                  <a:lnTo>
                    <a:pt x="2154" y="1637"/>
                  </a:lnTo>
                  <a:cubicBezTo>
                    <a:pt x="2250" y="1688"/>
                    <a:pt x="2352" y="1712"/>
                    <a:pt x="2452" y="1712"/>
                  </a:cubicBezTo>
                  <a:cubicBezTo>
                    <a:pt x="2710" y="1712"/>
                    <a:pt x="2954" y="1552"/>
                    <a:pt x="3044" y="1283"/>
                  </a:cubicBezTo>
                  <a:lnTo>
                    <a:pt x="3044" y="1283"/>
                  </a:lnTo>
                  <a:cubicBezTo>
                    <a:pt x="2976" y="1307"/>
                    <a:pt x="2905" y="1319"/>
                    <a:pt x="2834" y="1319"/>
                  </a:cubicBezTo>
                  <a:cubicBezTo>
                    <a:pt x="2735" y="1319"/>
                    <a:pt x="2635" y="1295"/>
                    <a:pt x="2546" y="124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0" name="Google Shape;17330;p68"/>
            <p:cNvSpPr/>
            <p:nvPr/>
          </p:nvSpPr>
          <p:spPr>
            <a:xfrm>
              <a:off x="6806872" y="2160661"/>
              <a:ext cx="136237" cy="90229"/>
            </a:xfrm>
            <a:custGeom>
              <a:rect b="b" l="l" r="r" t="t"/>
              <a:pathLst>
                <a:path extrusionOk="0" h="3436" w="5188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6" y="3411"/>
                    <a:pt x="4379" y="3435"/>
                    <a:pt x="4480" y="3435"/>
                  </a:cubicBezTo>
                  <a:cubicBezTo>
                    <a:pt x="4699" y="3435"/>
                    <a:pt x="4914" y="3320"/>
                    <a:pt x="5025" y="3111"/>
                  </a:cubicBezTo>
                  <a:cubicBezTo>
                    <a:pt x="5187" y="2804"/>
                    <a:pt x="5073" y="243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1" name="Google Shape;17331;p68"/>
            <p:cNvSpPr/>
            <p:nvPr/>
          </p:nvSpPr>
          <p:spPr>
            <a:xfrm>
              <a:off x="6868688" y="2211920"/>
              <a:ext cx="71165" cy="38944"/>
            </a:xfrm>
            <a:custGeom>
              <a:rect b="b" l="l" r="r" t="t"/>
              <a:pathLst>
                <a:path extrusionOk="0" h="1483" w="2710">
                  <a:moveTo>
                    <a:pt x="240" y="1"/>
                  </a:moveTo>
                  <a:lnTo>
                    <a:pt x="1" y="422"/>
                  </a:lnTo>
                  <a:lnTo>
                    <a:pt x="1819" y="1407"/>
                  </a:lnTo>
                  <a:cubicBezTo>
                    <a:pt x="1913" y="1458"/>
                    <a:pt x="2014" y="1482"/>
                    <a:pt x="2114" y="1482"/>
                  </a:cubicBezTo>
                  <a:cubicBezTo>
                    <a:pt x="2371" y="1482"/>
                    <a:pt x="2620" y="1325"/>
                    <a:pt x="2709" y="1063"/>
                  </a:cubicBezTo>
                  <a:lnTo>
                    <a:pt x="2709" y="1063"/>
                  </a:lnTo>
                  <a:cubicBezTo>
                    <a:pt x="2623" y="1099"/>
                    <a:pt x="2533" y="1118"/>
                    <a:pt x="2444" y="1118"/>
                  </a:cubicBezTo>
                  <a:cubicBezTo>
                    <a:pt x="2344" y="1118"/>
                    <a:pt x="2245" y="1094"/>
                    <a:pt x="2154" y="1044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2" name="Google Shape;17332;p68"/>
            <p:cNvSpPr/>
            <p:nvPr/>
          </p:nvSpPr>
          <p:spPr>
            <a:xfrm>
              <a:off x="6781741" y="2184032"/>
              <a:ext cx="136237" cy="90334"/>
            </a:xfrm>
            <a:custGeom>
              <a:rect b="b" l="l" r="r" t="t"/>
              <a:pathLst>
                <a:path extrusionOk="0" h="3440" w="5188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7" y="3414"/>
                    <a:pt x="4379" y="3440"/>
                    <a:pt x="4481" y="3440"/>
                  </a:cubicBezTo>
                  <a:cubicBezTo>
                    <a:pt x="4700" y="3440"/>
                    <a:pt x="4914" y="3320"/>
                    <a:pt x="5025" y="3111"/>
                  </a:cubicBezTo>
                  <a:cubicBezTo>
                    <a:pt x="5187" y="2814"/>
                    <a:pt x="5073" y="244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3" name="Google Shape;17333;p68"/>
            <p:cNvSpPr/>
            <p:nvPr/>
          </p:nvSpPr>
          <p:spPr>
            <a:xfrm>
              <a:off x="6852354" y="2240570"/>
              <a:ext cx="61842" cy="33770"/>
            </a:xfrm>
            <a:custGeom>
              <a:rect b="b" l="l" r="r" t="t"/>
              <a:pathLst>
                <a:path extrusionOk="0" h="1286" w="2355">
                  <a:moveTo>
                    <a:pt x="240" y="1"/>
                  </a:moveTo>
                  <a:lnTo>
                    <a:pt x="1" y="402"/>
                  </a:lnTo>
                  <a:lnTo>
                    <a:pt x="1484" y="1206"/>
                  </a:lnTo>
                  <a:cubicBezTo>
                    <a:pt x="1580" y="1260"/>
                    <a:pt x="1684" y="1286"/>
                    <a:pt x="1786" y="1286"/>
                  </a:cubicBezTo>
                  <a:cubicBezTo>
                    <a:pt x="2029" y="1286"/>
                    <a:pt x="2261" y="1143"/>
                    <a:pt x="2355" y="900"/>
                  </a:cubicBezTo>
                  <a:lnTo>
                    <a:pt x="2355" y="900"/>
                  </a:lnTo>
                  <a:cubicBezTo>
                    <a:pt x="2280" y="929"/>
                    <a:pt x="2201" y="944"/>
                    <a:pt x="2122" y="944"/>
                  </a:cubicBezTo>
                  <a:cubicBezTo>
                    <a:pt x="2021" y="944"/>
                    <a:pt x="1920" y="920"/>
                    <a:pt x="1829" y="871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4" name="Google Shape;17334;p68"/>
            <p:cNvSpPr/>
            <p:nvPr/>
          </p:nvSpPr>
          <p:spPr>
            <a:xfrm>
              <a:off x="6756610" y="2207404"/>
              <a:ext cx="136237" cy="90413"/>
            </a:xfrm>
            <a:custGeom>
              <a:rect b="b" l="l" r="r" t="t"/>
              <a:pathLst>
                <a:path extrusionOk="0" h="3443" w="5188">
                  <a:moveTo>
                    <a:pt x="594" y="0"/>
                  </a:moveTo>
                  <a:lnTo>
                    <a:pt x="0" y="1091"/>
                  </a:lnTo>
                  <a:lnTo>
                    <a:pt x="4173" y="3369"/>
                  </a:lnTo>
                  <a:cubicBezTo>
                    <a:pt x="4267" y="3419"/>
                    <a:pt x="4369" y="3443"/>
                    <a:pt x="4469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7" y="2814"/>
                    <a:pt x="5073" y="2441"/>
                    <a:pt x="4776" y="227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5" name="Google Shape;17335;p68"/>
            <p:cNvSpPr/>
            <p:nvPr/>
          </p:nvSpPr>
          <p:spPr>
            <a:xfrm>
              <a:off x="6836021" y="2267723"/>
              <a:ext cx="53308" cy="29989"/>
            </a:xfrm>
            <a:custGeom>
              <a:rect b="b" l="l" r="r" t="t"/>
              <a:pathLst>
                <a:path extrusionOk="0" h="1142" w="2030">
                  <a:moveTo>
                    <a:pt x="259" y="0"/>
                  </a:moveTo>
                  <a:lnTo>
                    <a:pt x="1" y="440"/>
                  </a:lnTo>
                  <a:lnTo>
                    <a:pt x="1149" y="1072"/>
                  </a:lnTo>
                  <a:cubicBezTo>
                    <a:pt x="1243" y="1119"/>
                    <a:pt x="1344" y="1142"/>
                    <a:pt x="1444" y="1142"/>
                  </a:cubicBezTo>
                  <a:cubicBezTo>
                    <a:pt x="1666" y="1142"/>
                    <a:pt x="1879" y="1028"/>
                    <a:pt x="1991" y="823"/>
                  </a:cubicBezTo>
                  <a:cubicBezTo>
                    <a:pt x="2001" y="794"/>
                    <a:pt x="2020" y="766"/>
                    <a:pt x="2029" y="737"/>
                  </a:cubicBezTo>
                  <a:lnTo>
                    <a:pt x="2029" y="737"/>
                  </a:lnTo>
                  <a:cubicBezTo>
                    <a:pt x="1965" y="760"/>
                    <a:pt x="1898" y="770"/>
                    <a:pt x="1831" y="770"/>
                  </a:cubicBezTo>
                  <a:cubicBezTo>
                    <a:pt x="1728" y="770"/>
                    <a:pt x="1625" y="745"/>
                    <a:pt x="1532" y="69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6" name="Google Shape;17336;p68"/>
            <p:cNvSpPr/>
            <p:nvPr/>
          </p:nvSpPr>
          <p:spPr>
            <a:xfrm>
              <a:off x="6674180" y="2094564"/>
              <a:ext cx="173421" cy="157087"/>
            </a:xfrm>
            <a:custGeom>
              <a:rect b="b" l="l" r="r" t="t"/>
              <a:pathLst>
                <a:path extrusionOk="0" h="5982" w="6604">
                  <a:moveTo>
                    <a:pt x="2067" y="0"/>
                  </a:moveTo>
                  <a:lnTo>
                    <a:pt x="0" y="3723"/>
                  </a:lnTo>
                  <a:lnTo>
                    <a:pt x="4230" y="5982"/>
                  </a:lnTo>
                  <a:lnTo>
                    <a:pt x="6604" y="1618"/>
                  </a:lnTo>
                  <a:lnTo>
                    <a:pt x="4508" y="737"/>
                  </a:lnTo>
                  <a:cubicBezTo>
                    <a:pt x="4479" y="718"/>
                    <a:pt x="4441" y="718"/>
                    <a:pt x="4403" y="718"/>
                  </a:cubicBezTo>
                  <a:lnTo>
                    <a:pt x="3570" y="814"/>
                  </a:lnTo>
                  <a:cubicBezTo>
                    <a:pt x="3557" y="816"/>
                    <a:pt x="3544" y="817"/>
                    <a:pt x="3532" y="817"/>
                  </a:cubicBezTo>
                  <a:cubicBezTo>
                    <a:pt x="3497" y="817"/>
                    <a:pt x="3464" y="809"/>
                    <a:pt x="3436" y="795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7" name="Google Shape;17337;p68"/>
            <p:cNvSpPr/>
            <p:nvPr/>
          </p:nvSpPr>
          <p:spPr>
            <a:xfrm>
              <a:off x="6657846" y="2031488"/>
              <a:ext cx="107587" cy="185606"/>
            </a:xfrm>
            <a:custGeom>
              <a:rect b="b" l="l" r="r" t="t"/>
              <a:pathLst>
                <a:path extrusionOk="0" h="7068" w="4097">
                  <a:moveTo>
                    <a:pt x="0" y="0"/>
                  </a:moveTo>
                  <a:lnTo>
                    <a:pt x="0" y="6336"/>
                  </a:lnTo>
                  <a:lnTo>
                    <a:pt x="1196" y="7034"/>
                  </a:lnTo>
                  <a:cubicBezTo>
                    <a:pt x="1235" y="7057"/>
                    <a:pt x="1278" y="7068"/>
                    <a:pt x="1319" y="7068"/>
                  </a:cubicBezTo>
                  <a:cubicBezTo>
                    <a:pt x="1400" y="7068"/>
                    <a:pt x="1478" y="7027"/>
                    <a:pt x="1522" y="6958"/>
                  </a:cubicBezTo>
                  <a:lnTo>
                    <a:pt x="4029" y="2603"/>
                  </a:lnTo>
                  <a:cubicBezTo>
                    <a:pt x="4096" y="2488"/>
                    <a:pt x="4048" y="2345"/>
                    <a:pt x="3943" y="22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8" name="Google Shape;17338;p68"/>
            <p:cNvSpPr/>
            <p:nvPr/>
          </p:nvSpPr>
          <p:spPr>
            <a:xfrm>
              <a:off x="6657846" y="2031488"/>
              <a:ext cx="82693" cy="173684"/>
            </a:xfrm>
            <a:custGeom>
              <a:rect b="b" l="l" r="r" t="t"/>
              <a:pathLst>
                <a:path extrusionOk="0" h="6614" w="3149">
                  <a:moveTo>
                    <a:pt x="0" y="0"/>
                  </a:moveTo>
                  <a:lnTo>
                    <a:pt x="0" y="6336"/>
                  </a:lnTo>
                  <a:lnTo>
                    <a:pt x="469" y="6613"/>
                  </a:lnTo>
                  <a:lnTo>
                    <a:pt x="3149" y="1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9" name="Google Shape;17339;p68"/>
            <p:cNvSpPr/>
            <p:nvPr/>
          </p:nvSpPr>
          <p:spPr>
            <a:xfrm>
              <a:off x="6657846" y="2162158"/>
              <a:ext cx="51785" cy="54752"/>
            </a:xfrm>
            <a:custGeom>
              <a:rect b="b" l="l" r="r" t="t"/>
              <a:pathLst>
                <a:path extrusionOk="0" h="2085" w="1972">
                  <a:moveTo>
                    <a:pt x="0" y="1"/>
                  </a:moveTo>
                  <a:lnTo>
                    <a:pt x="0" y="1360"/>
                  </a:lnTo>
                  <a:lnTo>
                    <a:pt x="1196" y="2058"/>
                  </a:lnTo>
                  <a:cubicBezTo>
                    <a:pt x="1233" y="2076"/>
                    <a:pt x="1272" y="2085"/>
                    <a:pt x="1310" y="2085"/>
                  </a:cubicBezTo>
                  <a:cubicBezTo>
                    <a:pt x="1394" y="2085"/>
                    <a:pt x="1476" y="2044"/>
                    <a:pt x="1522" y="1972"/>
                  </a:cubicBezTo>
                  <a:lnTo>
                    <a:pt x="1972" y="11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0" name="Google Shape;17340;p68"/>
            <p:cNvSpPr/>
            <p:nvPr/>
          </p:nvSpPr>
          <p:spPr>
            <a:xfrm>
              <a:off x="6657846" y="2162158"/>
              <a:ext cx="27153" cy="43014"/>
            </a:xfrm>
            <a:custGeom>
              <a:rect b="b" l="l" r="r" t="t"/>
              <a:pathLst>
                <a:path extrusionOk="0" h="1638" w="1034">
                  <a:moveTo>
                    <a:pt x="0" y="1"/>
                  </a:moveTo>
                  <a:lnTo>
                    <a:pt x="0" y="1360"/>
                  </a:lnTo>
                  <a:lnTo>
                    <a:pt x="469" y="1637"/>
                  </a:lnTo>
                  <a:lnTo>
                    <a:pt x="1034" y="6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1" name="Google Shape;17341;p68"/>
            <p:cNvSpPr/>
            <p:nvPr/>
          </p:nvSpPr>
          <p:spPr>
            <a:xfrm>
              <a:off x="6710104" y="2184557"/>
              <a:ext cx="73160" cy="58665"/>
            </a:xfrm>
            <a:custGeom>
              <a:rect b="b" l="l" r="r" t="t"/>
              <a:pathLst>
                <a:path extrusionOk="0" h="2234" w="2786">
                  <a:moveTo>
                    <a:pt x="2085" y="0"/>
                  </a:moveTo>
                  <a:cubicBezTo>
                    <a:pt x="1955" y="0"/>
                    <a:pt x="1825" y="41"/>
                    <a:pt x="1714" y="124"/>
                  </a:cubicBezTo>
                  <a:lnTo>
                    <a:pt x="345" y="1110"/>
                  </a:lnTo>
                  <a:cubicBezTo>
                    <a:pt x="58" y="1310"/>
                    <a:pt x="1" y="1703"/>
                    <a:pt x="202" y="1980"/>
                  </a:cubicBezTo>
                  <a:cubicBezTo>
                    <a:pt x="322" y="2147"/>
                    <a:pt x="511" y="2234"/>
                    <a:pt x="703" y="2234"/>
                  </a:cubicBezTo>
                  <a:cubicBezTo>
                    <a:pt x="832" y="2234"/>
                    <a:pt x="961" y="2195"/>
                    <a:pt x="1073" y="2114"/>
                  </a:cubicBezTo>
                  <a:lnTo>
                    <a:pt x="2441" y="1129"/>
                  </a:lnTo>
                  <a:cubicBezTo>
                    <a:pt x="2728" y="918"/>
                    <a:pt x="2786" y="516"/>
                    <a:pt x="2566" y="239"/>
                  </a:cubicBezTo>
                  <a:lnTo>
                    <a:pt x="2575" y="239"/>
                  </a:lnTo>
                  <a:cubicBezTo>
                    <a:pt x="2452" y="82"/>
                    <a:pt x="2269" y="0"/>
                    <a:pt x="20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2" name="Google Shape;17342;p68"/>
            <p:cNvSpPr/>
            <p:nvPr/>
          </p:nvSpPr>
          <p:spPr>
            <a:xfrm>
              <a:off x="6713386" y="2185529"/>
              <a:ext cx="69878" cy="57536"/>
            </a:xfrm>
            <a:custGeom>
              <a:rect b="b" l="l" r="r" t="t"/>
              <a:pathLst>
                <a:path extrusionOk="0" h="2191" w="2661">
                  <a:moveTo>
                    <a:pt x="2182" y="1"/>
                  </a:moveTo>
                  <a:lnTo>
                    <a:pt x="2182" y="1"/>
                  </a:lnTo>
                  <a:cubicBezTo>
                    <a:pt x="2288" y="269"/>
                    <a:pt x="2201" y="565"/>
                    <a:pt x="1972" y="738"/>
                  </a:cubicBezTo>
                  <a:lnTo>
                    <a:pt x="594" y="1733"/>
                  </a:lnTo>
                  <a:cubicBezTo>
                    <a:pt x="488" y="1809"/>
                    <a:pt x="365" y="1849"/>
                    <a:pt x="239" y="1849"/>
                  </a:cubicBezTo>
                  <a:cubicBezTo>
                    <a:pt x="159" y="1849"/>
                    <a:pt x="78" y="1833"/>
                    <a:pt x="0" y="1800"/>
                  </a:cubicBezTo>
                  <a:lnTo>
                    <a:pt x="0" y="1800"/>
                  </a:lnTo>
                  <a:cubicBezTo>
                    <a:pt x="102" y="2048"/>
                    <a:pt x="339" y="2190"/>
                    <a:pt x="583" y="2190"/>
                  </a:cubicBezTo>
                  <a:cubicBezTo>
                    <a:pt x="705" y="2190"/>
                    <a:pt x="829" y="2154"/>
                    <a:pt x="938" y="2077"/>
                  </a:cubicBezTo>
                  <a:lnTo>
                    <a:pt x="2316" y="1082"/>
                  </a:lnTo>
                  <a:cubicBezTo>
                    <a:pt x="2594" y="881"/>
                    <a:pt x="2661" y="479"/>
                    <a:pt x="2450" y="202"/>
                  </a:cubicBezTo>
                  <a:cubicBezTo>
                    <a:pt x="2374" y="115"/>
                    <a:pt x="2288" y="49"/>
                    <a:pt x="2182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3" name="Google Shape;17343;p68"/>
            <p:cNvSpPr/>
            <p:nvPr/>
          </p:nvSpPr>
          <p:spPr>
            <a:xfrm>
              <a:off x="6738018" y="2210266"/>
              <a:ext cx="65099" cy="52888"/>
            </a:xfrm>
            <a:custGeom>
              <a:rect b="b" l="l" r="r" t="t"/>
              <a:pathLst>
                <a:path extrusionOk="0" h="2014" w="2479">
                  <a:moveTo>
                    <a:pt x="1768" y="1"/>
                  </a:moveTo>
                  <a:cubicBezTo>
                    <a:pt x="1642" y="1"/>
                    <a:pt x="1515" y="40"/>
                    <a:pt x="1407" y="121"/>
                  </a:cubicBezTo>
                  <a:lnTo>
                    <a:pt x="354" y="887"/>
                  </a:lnTo>
                  <a:cubicBezTo>
                    <a:pt x="67" y="1088"/>
                    <a:pt x="0" y="1489"/>
                    <a:pt x="211" y="1767"/>
                  </a:cubicBezTo>
                  <a:cubicBezTo>
                    <a:pt x="332" y="1929"/>
                    <a:pt x="519" y="2014"/>
                    <a:pt x="710" y="2014"/>
                  </a:cubicBezTo>
                  <a:cubicBezTo>
                    <a:pt x="835" y="2014"/>
                    <a:pt x="962" y="1977"/>
                    <a:pt x="1072" y="1901"/>
                  </a:cubicBezTo>
                  <a:lnTo>
                    <a:pt x="2134" y="1126"/>
                  </a:lnTo>
                  <a:cubicBezTo>
                    <a:pt x="2421" y="925"/>
                    <a:pt x="2479" y="523"/>
                    <a:pt x="2259" y="245"/>
                  </a:cubicBezTo>
                  <a:cubicBezTo>
                    <a:pt x="2139" y="86"/>
                    <a:pt x="1955" y="1"/>
                    <a:pt x="17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4" name="Google Shape;17344;p68"/>
            <p:cNvSpPr/>
            <p:nvPr/>
          </p:nvSpPr>
          <p:spPr>
            <a:xfrm>
              <a:off x="6741274" y="2211421"/>
              <a:ext cx="61842" cy="51732"/>
            </a:xfrm>
            <a:custGeom>
              <a:rect b="b" l="l" r="r" t="t"/>
              <a:pathLst>
                <a:path extrusionOk="0" h="1970" w="2355">
                  <a:moveTo>
                    <a:pt x="1876" y="0"/>
                  </a:moveTo>
                  <a:lnTo>
                    <a:pt x="1876" y="0"/>
                  </a:lnTo>
                  <a:cubicBezTo>
                    <a:pt x="1982" y="268"/>
                    <a:pt x="1895" y="575"/>
                    <a:pt x="1666" y="737"/>
                  </a:cubicBezTo>
                  <a:lnTo>
                    <a:pt x="603" y="1512"/>
                  </a:lnTo>
                  <a:cubicBezTo>
                    <a:pt x="495" y="1591"/>
                    <a:pt x="364" y="1631"/>
                    <a:pt x="231" y="1631"/>
                  </a:cubicBezTo>
                  <a:cubicBezTo>
                    <a:pt x="153" y="1631"/>
                    <a:pt x="75" y="1617"/>
                    <a:pt x="1" y="1589"/>
                  </a:cubicBezTo>
                  <a:lnTo>
                    <a:pt x="1" y="1589"/>
                  </a:lnTo>
                  <a:cubicBezTo>
                    <a:pt x="20" y="1637"/>
                    <a:pt x="48" y="1685"/>
                    <a:pt x="77" y="1723"/>
                  </a:cubicBezTo>
                  <a:cubicBezTo>
                    <a:pt x="204" y="1885"/>
                    <a:pt x="394" y="1970"/>
                    <a:pt x="583" y="1970"/>
                  </a:cubicBezTo>
                  <a:cubicBezTo>
                    <a:pt x="708" y="1970"/>
                    <a:pt x="832" y="1933"/>
                    <a:pt x="938" y="1857"/>
                  </a:cubicBezTo>
                  <a:lnTo>
                    <a:pt x="2010" y="1082"/>
                  </a:lnTo>
                  <a:cubicBezTo>
                    <a:pt x="2288" y="881"/>
                    <a:pt x="2355" y="479"/>
                    <a:pt x="2135" y="201"/>
                  </a:cubicBezTo>
                  <a:cubicBezTo>
                    <a:pt x="2068" y="115"/>
                    <a:pt x="1982" y="48"/>
                    <a:pt x="187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5" name="Google Shape;17345;p68"/>
            <p:cNvSpPr/>
            <p:nvPr/>
          </p:nvSpPr>
          <p:spPr>
            <a:xfrm>
              <a:off x="6765906" y="2236263"/>
              <a:ext cx="57063" cy="47084"/>
            </a:xfrm>
            <a:custGeom>
              <a:rect b="b" l="l" r="r" t="t"/>
              <a:pathLst>
                <a:path extrusionOk="0" h="1793" w="2173">
                  <a:moveTo>
                    <a:pt x="1466" y="1"/>
                  </a:moveTo>
                  <a:cubicBezTo>
                    <a:pt x="1338" y="1"/>
                    <a:pt x="1210" y="39"/>
                    <a:pt x="1101" y="117"/>
                  </a:cubicBezTo>
                  <a:lnTo>
                    <a:pt x="345" y="662"/>
                  </a:lnTo>
                  <a:cubicBezTo>
                    <a:pt x="67" y="863"/>
                    <a:pt x="0" y="1256"/>
                    <a:pt x="201" y="1533"/>
                  </a:cubicBezTo>
                  <a:cubicBezTo>
                    <a:pt x="324" y="1702"/>
                    <a:pt x="517" y="1793"/>
                    <a:pt x="712" y="1793"/>
                  </a:cubicBezTo>
                  <a:cubicBezTo>
                    <a:pt x="837" y="1793"/>
                    <a:pt x="964" y="1755"/>
                    <a:pt x="1072" y="1677"/>
                  </a:cubicBezTo>
                  <a:lnTo>
                    <a:pt x="1828" y="1122"/>
                  </a:lnTo>
                  <a:cubicBezTo>
                    <a:pt x="2115" y="921"/>
                    <a:pt x="2173" y="519"/>
                    <a:pt x="1962" y="241"/>
                  </a:cubicBezTo>
                  <a:cubicBezTo>
                    <a:pt x="1837" y="82"/>
                    <a:pt x="1652" y="1"/>
                    <a:pt x="14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6" name="Google Shape;17346;p68"/>
            <p:cNvSpPr/>
            <p:nvPr/>
          </p:nvSpPr>
          <p:spPr>
            <a:xfrm>
              <a:off x="6769163" y="2237051"/>
              <a:ext cx="53807" cy="46296"/>
            </a:xfrm>
            <a:custGeom>
              <a:rect b="b" l="l" r="r" t="t"/>
              <a:pathLst>
                <a:path extrusionOk="0" h="1763" w="2049">
                  <a:moveTo>
                    <a:pt x="1551" y="1"/>
                  </a:moveTo>
                  <a:lnTo>
                    <a:pt x="1551" y="1"/>
                  </a:lnTo>
                  <a:cubicBezTo>
                    <a:pt x="1637" y="259"/>
                    <a:pt x="1551" y="556"/>
                    <a:pt x="1331" y="718"/>
                  </a:cubicBezTo>
                  <a:lnTo>
                    <a:pt x="565" y="1264"/>
                  </a:lnTo>
                  <a:cubicBezTo>
                    <a:pt x="457" y="1340"/>
                    <a:pt x="327" y="1383"/>
                    <a:pt x="196" y="1383"/>
                  </a:cubicBezTo>
                  <a:cubicBezTo>
                    <a:pt x="131" y="1383"/>
                    <a:pt x="65" y="1372"/>
                    <a:pt x="1" y="1350"/>
                  </a:cubicBezTo>
                  <a:lnTo>
                    <a:pt x="1" y="1350"/>
                  </a:lnTo>
                  <a:cubicBezTo>
                    <a:pt x="20" y="1398"/>
                    <a:pt x="39" y="1455"/>
                    <a:pt x="77" y="1503"/>
                  </a:cubicBezTo>
                  <a:cubicBezTo>
                    <a:pt x="200" y="1672"/>
                    <a:pt x="393" y="1763"/>
                    <a:pt x="588" y="1763"/>
                  </a:cubicBezTo>
                  <a:cubicBezTo>
                    <a:pt x="713" y="1763"/>
                    <a:pt x="840" y="1725"/>
                    <a:pt x="948" y="1647"/>
                  </a:cubicBezTo>
                  <a:lnTo>
                    <a:pt x="1704" y="1092"/>
                  </a:lnTo>
                  <a:cubicBezTo>
                    <a:pt x="1991" y="891"/>
                    <a:pt x="2049" y="489"/>
                    <a:pt x="1838" y="211"/>
                  </a:cubicBezTo>
                  <a:cubicBezTo>
                    <a:pt x="1762" y="115"/>
                    <a:pt x="1657" y="48"/>
                    <a:pt x="155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7" name="Google Shape;17347;p68"/>
            <p:cNvSpPr/>
            <p:nvPr/>
          </p:nvSpPr>
          <p:spPr>
            <a:xfrm>
              <a:off x="6793794" y="2262156"/>
              <a:ext cx="49027" cy="41149"/>
            </a:xfrm>
            <a:custGeom>
              <a:rect b="b" l="l" r="r" t="t"/>
              <a:pathLst>
                <a:path extrusionOk="0" h="1567" w="1867">
                  <a:moveTo>
                    <a:pt x="1159" y="0"/>
                  </a:moveTo>
                  <a:cubicBezTo>
                    <a:pt x="1032" y="0"/>
                    <a:pt x="904" y="39"/>
                    <a:pt x="795" y="116"/>
                  </a:cubicBezTo>
                  <a:lnTo>
                    <a:pt x="345" y="442"/>
                  </a:lnTo>
                  <a:cubicBezTo>
                    <a:pt x="58" y="643"/>
                    <a:pt x="1" y="1035"/>
                    <a:pt x="202" y="1313"/>
                  </a:cubicBezTo>
                  <a:cubicBezTo>
                    <a:pt x="322" y="1479"/>
                    <a:pt x="511" y="1566"/>
                    <a:pt x="703" y="1566"/>
                  </a:cubicBezTo>
                  <a:cubicBezTo>
                    <a:pt x="832" y="1566"/>
                    <a:pt x="961" y="1527"/>
                    <a:pt x="1073" y="1447"/>
                  </a:cubicBezTo>
                  <a:lnTo>
                    <a:pt x="1522" y="1121"/>
                  </a:lnTo>
                  <a:cubicBezTo>
                    <a:pt x="1810" y="920"/>
                    <a:pt x="1867" y="518"/>
                    <a:pt x="1647" y="241"/>
                  </a:cubicBezTo>
                  <a:cubicBezTo>
                    <a:pt x="1528" y="82"/>
                    <a:pt x="1344" y="0"/>
                    <a:pt x="11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8" name="Google Shape;17348;p68"/>
            <p:cNvSpPr/>
            <p:nvPr/>
          </p:nvSpPr>
          <p:spPr>
            <a:xfrm>
              <a:off x="6797313" y="2263180"/>
              <a:ext cx="45509" cy="40125"/>
            </a:xfrm>
            <a:custGeom>
              <a:rect b="b" l="l" r="r" t="t"/>
              <a:pathLst>
                <a:path extrusionOk="0" h="1528" w="1733">
                  <a:moveTo>
                    <a:pt x="1254" y="1"/>
                  </a:moveTo>
                  <a:lnTo>
                    <a:pt x="1254" y="1"/>
                  </a:lnTo>
                  <a:cubicBezTo>
                    <a:pt x="1360" y="269"/>
                    <a:pt x="1264" y="566"/>
                    <a:pt x="1044" y="728"/>
                  </a:cubicBezTo>
                  <a:lnTo>
                    <a:pt x="585" y="1054"/>
                  </a:lnTo>
                  <a:cubicBezTo>
                    <a:pt x="476" y="1132"/>
                    <a:pt x="348" y="1172"/>
                    <a:pt x="221" y="1172"/>
                  </a:cubicBezTo>
                  <a:cubicBezTo>
                    <a:pt x="146" y="1172"/>
                    <a:pt x="72" y="1158"/>
                    <a:pt x="1" y="1130"/>
                  </a:cubicBezTo>
                  <a:lnTo>
                    <a:pt x="1" y="1130"/>
                  </a:lnTo>
                  <a:cubicBezTo>
                    <a:pt x="95" y="1383"/>
                    <a:pt x="332" y="1527"/>
                    <a:pt x="576" y="1527"/>
                  </a:cubicBezTo>
                  <a:cubicBezTo>
                    <a:pt x="701" y="1527"/>
                    <a:pt x="828" y="1489"/>
                    <a:pt x="939" y="1408"/>
                  </a:cubicBezTo>
                  <a:lnTo>
                    <a:pt x="1398" y="1082"/>
                  </a:lnTo>
                  <a:cubicBezTo>
                    <a:pt x="1676" y="881"/>
                    <a:pt x="1733" y="479"/>
                    <a:pt x="1522" y="202"/>
                  </a:cubicBezTo>
                  <a:cubicBezTo>
                    <a:pt x="1455" y="116"/>
                    <a:pt x="1360" y="39"/>
                    <a:pt x="125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9" name="Google Shape;17349;p68"/>
            <p:cNvSpPr/>
            <p:nvPr/>
          </p:nvSpPr>
          <p:spPr>
            <a:xfrm>
              <a:off x="6799335" y="2099843"/>
              <a:ext cx="70639" cy="108848"/>
            </a:xfrm>
            <a:custGeom>
              <a:rect b="b" l="l" r="r" t="t"/>
              <a:pathLst>
                <a:path extrusionOk="0" h="4145" w="2690">
                  <a:moveTo>
                    <a:pt x="574" y="0"/>
                  </a:moveTo>
                  <a:cubicBezTo>
                    <a:pt x="479" y="0"/>
                    <a:pt x="393" y="67"/>
                    <a:pt x="374" y="163"/>
                  </a:cubicBezTo>
                  <a:lnTo>
                    <a:pt x="0" y="1665"/>
                  </a:lnTo>
                  <a:lnTo>
                    <a:pt x="0" y="3321"/>
                  </a:lnTo>
                  <a:cubicBezTo>
                    <a:pt x="0" y="3771"/>
                    <a:pt x="364" y="4144"/>
                    <a:pt x="823" y="4144"/>
                  </a:cubicBezTo>
                  <a:cubicBezTo>
                    <a:pt x="1283" y="4144"/>
                    <a:pt x="1656" y="3771"/>
                    <a:pt x="1656" y="3321"/>
                  </a:cubicBezTo>
                  <a:lnTo>
                    <a:pt x="1656" y="2077"/>
                  </a:lnTo>
                  <a:lnTo>
                    <a:pt x="2690" y="1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0" name="Google Shape;17350;p68"/>
            <p:cNvSpPr/>
            <p:nvPr/>
          </p:nvSpPr>
          <p:spPr>
            <a:xfrm>
              <a:off x="6799335" y="2100053"/>
              <a:ext cx="29936" cy="108638"/>
            </a:xfrm>
            <a:custGeom>
              <a:rect b="b" l="l" r="r" t="t"/>
              <a:pathLst>
                <a:path extrusionOk="0" h="4137" w="1140">
                  <a:moveTo>
                    <a:pt x="556" y="1"/>
                  </a:moveTo>
                  <a:cubicBezTo>
                    <a:pt x="468" y="1"/>
                    <a:pt x="391" y="65"/>
                    <a:pt x="374" y="155"/>
                  </a:cubicBezTo>
                  <a:lnTo>
                    <a:pt x="0" y="1657"/>
                  </a:lnTo>
                  <a:lnTo>
                    <a:pt x="0" y="3313"/>
                  </a:lnTo>
                  <a:cubicBezTo>
                    <a:pt x="0" y="3763"/>
                    <a:pt x="364" y="4136"/>
                    <a:pt x="823" y="4136"/>
                  </a:cubicBezTo>
                  <a:cubicBezTo>
                    <a:pt x="929" y="4136"/>
                    <a:pt x="1034" y="4117"/>
                    <a:pt x="1139" y="4079"/>
                  </a:cubicBezTo>
                  <a:cubicBezTo>
                    <a:pt x="823" y="3945"/>
                    <a:pt x="622" y="3648"/>
                    <a:pt x="622" y="3313"/>
                  </a:cubicBezTo>
                  <a:lnTo>
                    <a:pt x="622" y="1657"/>
                  </a:lnTo>
                  <a:lnTo>
                    <a:pt x="1034" y="2"/>
                  </a:lnTo>
                  <a:lnTo>
                    <a:pt x="574" y="2"/>
                  </a:lnTo>
                  <a:cubicBezTo>
                    <a:pt x="568" y="1"/>
                    <a:pt x="562" y="1"/>
                    <a:pt x="55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51" name="Google Shape;17351;p68"/>
          <p:cNvGrpSpPr/>
          <p:nvPr/>
        </p:nvGrpSpPr>
        <p:grpSpPr>
          <a:xfrm>
            <a:off x="7104188" y="1971904"/>
            <a:ext cx="347341" cy="348103"/>
            <a:chOff x="7104188" y="1971904"/>
            <a:chExt cx="347341" cy="348103"/>
          </a:xfrm>
        </p:grpSpPr>
        <p:sp>
          <p:nvSpPr>
            <p:cNvPr id="17352" name="Google Shape;17352;p68"/>
            <p:cNvSpPr/>
            <p:nvPr/>
          </p:nvSpPr>
          <p:spPr>
            <a:xfrm>
              <a:off x="7204947" y="1994277"/>
              <a:ext cx="167906" cy="153752"/>
            </a:xfrm>
            <a:custGeom>
              <a:rect b="b" l="l" r="r" t="t"/>
              <a:pathLst>
                <a:path extrusionOk="0" h="5855" w="6394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3" name="Google Shape;17353;p68"/>
            <p:cNvSpPr/>
            <p:nvPr/>
          </p:nvSpPr>
          <p:spPr>
            <a:xfrm>
              <a:off x="7204711" y="1994277"/>
              <a:ext cx="156851" cy="112130"/>
            </a:xfrm>
            <a:custGeom>
              <a:rect b="b" l="l" r="r" t="t"/>
              <a:pathLst>
                <a:path extrusionOk="0" h="4270" w="5973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4" name="Google Shape;17354;p68"/>
            <p:cNvSpPr/>
            <p:nvPr/>
          </p:nvSpPr>
          <p:spPr>
            <a:xfrm>
              <a:off x="7104923" y="2129490"/>
              <a:ext cx="122923" cy="123159"/>
            </a:xfrm>
            <a:custGeom>
              <a:rect b="b" l="l" r="r" t="t"/>
              <a:pathLst>
                <a:path extrusionOk="0" h="4690" w="4681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5" name="Google Shape;17355;p68"/>
            <p:cNvSpPr/>
            <p:nvPr/>
          </p:nvSpPr>
          <p:spPr>
            <a:xfrm>
              <a:off x="7138352" y="2129490"/>
              <a:ext cx="89494" cy="123159"/>
            </a:xfrm>
            <a:custGeom>
              <a:rect b="b" l="l" r="r" t="t"/>
              <a:pathLst>
                <a:path extrusionOk="0" h="4690" w="3408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6" name="Google Shape;17356;p68"/>
            <p:cNvSpPr/>
            <p:nvPr/>
          </p:nvSpPr>
          <p:spPr>
            <a:xfrm>
              <a:off x="7104188" y="2222477"/>
              <a:ext cx="123159" cy="97293"/>
            </a:xfrm>
            <a:custGeom>
              <a:rect b="b" l="l" r="r" t="t"/>
              <a:pathLst>
                <a:path extrusionOk="0" h="3705" w="469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7" name="Google Shape;17357;p68"/>
            <p:cNvSpPr/>
            <p:nvPr/>
          </p:nvSpPr>
          <p:spPr>
            <a:xfrm>
              <a:off x="7144891" y="2222477"/>
              <a:ext cx="41753" cy="27678"/>
            </a:xfrm>
            <a:custGeom>
              <a:rect b="b" l="l" r="r" t="t"/>
              <a:pathLst>
                <a:path extrusionOk="0" h="1054" w="159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8" name="Google Shape;17358;p68"/>
            <p:cNvSpPr/>
            <p:nvPr/>
          </p:nvSpPr>
          <p:spPr>
            <a:xfrm>
              <a:off x="7104188" y="2258663"/>
              <a:ext cx="123159" cy="61343"/>
            </a:xfrm>
            <a:custGeom>
              <a:rect b="b" l="l" r="r" t="t"/>
              <a:pathLst>
                <a:path extrusionOk="0" h="2336" w="469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9" name="Google Shape;17359;p68"/>
            <p:cNvSpPr/>
            <p:nvPr/>
          </p:nvSpPr>
          <p:spPr>
            <a:xfrm>
              <a:off x="7124539" y="2169011"/>
              <a:ext cx="82194" cy="67304"/>
            </a:xfrm>
            <a:custGeom>
              <a:rect b="b" l="l" r="r" t="t"/>
              <a:pathLst>
                <a:path extrusionOk="0" h="2563" w="313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0" name="Google Shape;17360;p68"/>
            <p:cNvSpPr/>
            <p:nvPr/>
          </p:nvSpPr>
          <p:spPr>
            <a:xfrm>
              <a:off x="7124277" y="2169011"/>
              <a:ext cx="82456" cy="66569"/>
            </a:xfrm>
            <a:custGeom>
              <a:rect b="b" l="l" r="r" t="t"/>
              <a:pathLst>
                <a:path extrusionOk="0" h="2535" w="314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1" name="Google Shape;17361;p68"/>
            <p:cNvSpPr/>
            <p:nvPr/>
          </p:nvSpPr>
          <p:spPr>
            <a:xfrm>
              <a:off x="7104188" y="2272476"/>
              <a:ext cx="27415" cy="47531"/>
            </a:xfrm>
            <a:custGeom>
              <a:rect b="b" l="l" r="r" t="t"/>
              <a:pathLst>
                <a:path extrusionOk="0" h="1810" w="1044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2" name="Google Shape;17362;p68"/>
            <p:cNvSpPr/>
            <p:nvPr/>
          </p:nvSpPr>
          <p:spPr>
            <a:xfrm>
              <a:off x="7199932" y="2272476"/>
              <a:ext cx="27415" cy="47531"/>
            </a:xfrm>
            <a:custGeom>
              <a:rect b="b" l="l" r="r" t="t"/>
              <a:pathLst>
                <a:path extrusionOk="0" h="1810" w="1044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3" name="Google Shape;17363;p68"/>
            <p:cNvSpPr/>
            <p:nvPr/>
          </p:nvSpPr>
          <p:spPr>
            <a:xfrm>
              <a:off x="7337140" y="2141806"/>
              <a:ext cx="33718" cy="73922"/>
            </a:xfrm>
            <a:custGeom>
              <a:rect b="b" l="l" r="r" t="t"/>
              <a:pathLst>
                <a:path extrusionOk="0" h="2815" w="1284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4" name="Google Shape;17364;p68"/>
            <p:cNvSpPr/>
            <p:nvPr/>
          </p:nvSpPr>
          <p:spPr>
            <a:xfrm>
              <a:off x="7350717" y="2135031"/>
              <a:ext cx="80697" cy="80697"/>
            </a:xfrm>
            <a:custGeom>
              <a:rect b="b" l="l" r="r" t="t"/>
              <a:pathLst>
                <a:path extrusionOk="0" h="3073" w="3073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5" name="Google Shape;17365;p68"/>
            <p:cNvSpPr/>
            <p:nvPr/>
          </p:nvSpPr>
          <p:spPr>
            <a:xfrm>
              <a:off x="7364030" y="2235791"/>
              <a:ext cx="40493" cy="29936"/>
            </a:xfrm>
            <a:custGeom>
              <a:rect b="b" l="l" r="r" t="t"/>
              <a:pathLst>
                <a:path extrusionOk="0" h="1140" w="1542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6" name="Google Shape;17366;p68"/>
            <p:cNvSpPr/>
            <p:nvPr/>
          </p:nvSpPr>
          <p:spPr>
            <a:xfrm>
              <a:off x="7364030" y="2236053"/>
              <a:ext cx="40493" cy="16281"/>
            </a:xfrm>
            <a:custGeom>
              <a:rect b="b" l="l" r="r" t="t"/>
              <a:pathLst>
                <a:path extrusionOk="0" h="620" w="1542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7" name="Google Shape;17367;p68"/>
            <p:cNvSpPr/>
            <p:nvPr/>
          </p:nvSpPr>
          <p:spPr>
            <a:xfrm>
              <a:off x="7317051" y="2252124"/>
              <a:ext cx="134477" cy="67882"/>
            </a:xfrm>
            <a:custGeom>
              <a:rect b="b" l="l" r="r" t="t"/>
              <a:pathLst>
                <a:path extrusionOk="0" h="2585" w="5121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8" name="Google Shape;17368;p68"/>
            <p:cNvSpPr/>
            <p:nvPr/>
          </p:nvSpPr>
          <p:spPr>
            <a:xfrm>
              <a:off x="7377607" y="2265701"/>
              <a:ext cx="13340" cy="54306"/>
            </a:xfrm>
            <a:custGeom>
              <a:rect b="b" l="l" r="r" t="t"/>
              <a:pathLst>
                <a:path extrusionOk="0" h="2068" w="508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9" name="Google Shape;17369;p68"/>
            <p:cNvSpPr/>
            <p:nvPr/>
          </p:nvSpPr>
          <p:spPr>
            <a:xfrm>
              <a:off x="7343941" y="2168906"/>
              <a:ext cx="80697" cy="73712"/>
            </a:xfrm>
            <a:custGeom>
              <a:rect b="b" l="l" r="r" t="t"/>
              <a:pathLst>
                <a:path extrusionOk="0" h="2807" w="3073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0" name="Google Shape;17370;p68"/>
            <p:cNvSpPr/>
            <p:nvPr/>
          </p:nvSpPr>
          <p:spPr>
            <a:xfrm>
              <a:off x="7343941" y="2168906"/>
              <a:ext cx="80434" cy="72189"/>
            </a:xfrm>
            <a:custGeom>
              <a:rect b="b" l="l" r="r" t="t"/>
              <a:pathLst>
                <a:path extrusionOk="0" h="2749" w="3063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1" name="Google Shape;17371;p68"/>
            <p:cNvSpPr/>
            <p:nvPr/>
          </p:nvSpPr>
          <p:spPr>
            <a:xfrm>
              <a:off x="7317051" y="2269482"/>
              <a:ext cx="26916" cy="50524"/>
            </a:xfrm>
            <a:custGeom>
              <a:rect b="b" l="l" r="r" t="t"/>
              <a:pathLst>
                <a:path extrusionOk="0" h="1924" w="1025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2" name="Google Shape;17372;p68"/>
            <p:cNvSpPr/>
            <p:nvPr/>
          </p:nvSpPr>
          <p:spPr>
            <a:xfrm>
              <a:off x="7424612" y="2269482"/>
              <a:ext cx="26916" cy="50524"/>
            </a:xfrm>
            <a:custGeom>
              <a:rect b="b" l="l" r="r" t="t"/>
              <a:pathLst>
                <a:path extrusionOk="0" h="1924" w="1025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3" name="Google Shape;17373;p68"/>
            <p:cNvSpPr/>
            <p:nvPr/>
          </p:nvSpPr>
          <p:spPr>
            <a:xfrm>
              <a:off x="7377607" y="2265701"/>
              <a:ext cx="13340" cy="13340"/>
            </a:xfrm>
            <a:custGeom>
              <a:rect b="b" l="l" r="r" t="t"/>
              <a:pathLst>
                <a:path extrusionOk="0" h="508" w="508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4" name="Google Shape;17374;p68"/>
            <p:cNvSpPr/>
            <p:nvPr/>
          </p:nvSpPr>
          <p:spPr>
            <a:xfrm>
              <a:off x="7356756" y="2246899"/>
              <a:ext cx="27415" cy="28229"/>
            </a:xfrm>
            <a:custGeom>
              <a:rect b="b" l="l" r="r" t="t"/>
              <a:pathLst>
                <a:path extrusionOk="0" h="1075" w="1044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5" name="Google Shape;17375;p68"/>
            <p:cNvSpPr/>
            <p:nvPr/>
          </p:nvSpPr>
          <p:spPr>
            <a:xfrm>
              <a:off x="7384146" y="2246899"/>
              <a:ext cx="27678" cy="28229"/>
            </a:xfrm>
            <a:custGeom>
              <a:rect b="b" l="l" r="r" t="t"/>
              <a:pathLst>
                <a:path extrusionOk="0" h="1075" w="1054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6" name="Google Shape;17376;p68"/>
            <p:cNvSpPr/>
            <p:nvPr/>
          </p:nvSpPr>
          <p:spPr>
            <a:xfrm>
              <a:off x="7159964" y="1971904"/>
              <a:ext cx="190516" cy="164151"/>
            </a:xfrm>
            <a:custGeom>
              <a:rect b="b" l="l" r="r" t="t"/>
              <a:pathLst>
                <a:path extrusionOk="0" h="6251" w="7255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7" name="Google Shape;17377;p68"/>
            <p:cNvSpPr/>
            <p:nvPr/>
          </p:nvSpPr>
          <p:spPr>
            <a:xfrm>
              <a:off x="7191896" y="2000055"/>
              <a:ext cx="31670" cy="11082"/>
            </a:xfrm>
            <a:custGeom>
              <a:rect b="b" l="l" r="r" t="t"/>
              <a:pathLst>
                <a:path extrusionOk="0" h="422" w="1206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8" name="Google Shape;17378;p68"/>
            <p:cNvSpPr/>
            <p:nvPr/>
          </p:nvSpPr>
          <p:spPr>
            <a:xfrm>
              <a:off x="7231102" y="2000055"/>
              <a:ext cx="87735" cy="11082"/>
            </a:xfrm>
            <a:custGeom>
              <a:rect b="b" l="l" r="r" t="t"/>
              <a:pathLst>
                <a:path extrusionOk="0" h="422" w="3341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9" name="Google Shape;17379;p68"/>
            <p:cNvSpPr/>
            <p:nvPr/>
          </p:nvSpPr>
          <p:spPr>
            <a:xfrm>
              <a:off x="7191896" y="2027969"/>
              <a:ext cx="126941" cy="11318"/>
            </a:xfrm>
            <a:custGeom>
              <a:rect b="b" l="l" r="r" t="t"/>
              <a:pathLst>
                <a:path extrusionOk="0" h="431" w="4834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0" name="Google Shape;17380;p68"/>
            <p:cNvSpPr/>
            <p:nvPr/>
          </p:nvSpPr>
          <p:spPr>
            <a:xfrm>
              <a:off x="7191896" y="2056093"/>
              <a:ext cx="87735" cy="11108"/>
            </a:xfrm>
            <a:custGeom>
              <a:rect b="b" l="l" r="r" t="t"/>
              <a:pathLst>
                <a:path extrusionOk="0" h="423" w="3341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1" name="Google Shape;17381;p68"/>
            <p:cNvSpPr/>
            <p:nvPr/>
          </p:nvSpPr>
          <p:spPr>
            <a:xfrm>
              <a:off x="7286878" y="2056093"/>
              <a:ext cx="31958" cy="11108"/>
            </a:xfrm>
            <a:custGeom>
              <a:rect b="b" l="l" r="r" t="t"/>
              <a:pathLst>
                <a:path extrusionOk="0" h="423" w="1217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82" name="Google Shape;17382;p68"/>
          <p:cNvGrpSpPr/>
          <p:nvPr/>
        </p:nvGrpSpPr>
        <p:grpSpPr>
          <a:xfrm>
            <a:off x="7551264" y="1971904"/>
            <a:ext cx="344321" cy="348155"/>
            <a:chOff x="7551264" y="1971904"/>
            <a:chExt cx="344321" cy="348155"/>
          </a:xfrm>
        </p:grpSpPr>
        <p:sp>
          <p:nvSpPr>
            <p:cNvPr id="17383" name="Google Shape;17383;p68"/>
            <p:cNvSpPr/>
            <p:nvPr/>
          </p:nvSpPr>
          <p:spPr>
            <a:xfrm>
              <a:off x="7820665" y="1973164"/>
              <a:ext cx="9086" cy="73659"/>
            </a:xfrm>
            <a:custGeom>
              <a:rect b="b" l="l" r="r" t="t"/>
              <a:pathLst>
                <a:path extrusionOk="0" h="2805" w="346">
                  <a:moveTo>
                    <a:pt x="1" y="1"/>
                  </a:moveTo>
                  <a:lnTo>
                    <a:pt x="1" y="2805"/>
                  </a:lnTo>
                  <a:lnTo>
                    <a:pt x="346" y="2805"/>
                  </a:lnTo>
                  <a:lnTo>
                    <a:pt x="346" y="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4" name="Google Shape;17384;p68"/>
            <p:cNvSpPr/>
            <p:nvPr/>
          </p:nvSpPr>
          <p:spPr>
            <a:xfrm>
              <a:off x="7625396" y="1971904"/>
              <a:ext cx="270189" cy="348103"/>
            </a:xfrm>
            <a:custGeom>
              <a:rect b="b" l="l" r="r" t="t"/>
              <a:pathLst>
                <a:path extrusionOk="0" h="13256" w="10289">
                  <a:moveTo>
                    <a:pt x="269" y="1"/>
                  </a:moveTo>
                  <a:cubicBezTo>
                    <a:pt x="116" y="1"/>
                    <a:pt x="1" y="135"/>
                    <a:pt x="20" y="288"/>
                  </a:cubicBezTo>
                  <a:lnTo>
                    <a:pt x="20" y="5408"/>
                  </a:lnTo>
                  <a:lnTo>
                    <a:pt x="173" y="5408"/>
                  </a:lnTo>
                  <a:cubicBezTo>
                    <a:pt x="1111" y="5446"/>
                    <a:pt x="1848" y="6212"/>
                    <a:pt x="1848" y="7150"/>
                  </a:cubicBezTo>
                  <a:lnTo>
                    <a:pt x="1848" y="7849"/>
                  </a:lnTo>
                  <a:cubicBezTo>
                    <a:pt x="2039" y="8126"/>
                    <a:pt x="1972" y="8499"/>
                    <a:pt x="1704" y="8700"/>
                  </a:cubicBezTo>
                  <a:lnTo>
                    <a:pt x="1456" y="8882"/>
                  </a:lnTo>
                  <a:cubicBezTo>
                    <a:pt x="1369" y="9284"/>
                    <a:pt x="1101" y="9629"/>
                    <a:pt x="738" y="9801"/>
                  </a:cubicBezTo>
                  <a:lnTo>
                    <a:pt x="738" y="10212"/>
                  </a:lnTo>
                  <a:lnTo>
                    <a:pt x="2011" y="10720"/>
                  </a:lnTo>
                  <a:cubicBezTo>
                    <a:pt x="2575" y="10949"/>
                    <a:pt x="2939" y="11514"/>
                    <a:pt x="2910" y="12126"/>
                  </a:cubicBezTo>
                  <a:lnTo>
                    <a:pt x="2910" y="13256"/>
                  </a:lnTo>
                  <a:lnTo>
                    <a:pt x="9897" y="13256"/>
                  </a:lnTo>
                  <a:cubicBezTo>
                    <a:pt x="10059" y="13227"/>
                    <a:pt x="10289" y="13122"/>
                    <a:pt x="10289" y="12672"/>
                  </a:cubicBezTo>
                  <a:lnTo>
                    <a:pt x="10289" y="2853"/>
                  </a:lnTo>
                  <a:lnTo>
                    <a:pt x="8576" y="1561"/>
                  </a:lnTo>
                  <a:lnTo>
                    <a:pt x="7437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5" name="Google Shape;17385;p68"/>
            <p:cNvSpPr/>
            <p:nvPr/>
          </p:nvSpPr>
          <p:spPr>
            <a:xfrm>
              <a:off x="7625396" y="1971904"/>
              <a:ext cx="86238" cy="348103"/>
            </a:xfrm>
            <a:custGeom>
              <a:rect b="b" l="l" r="r" t="t"/>
              <a:pathLst>
                <a:path extrusionOk="0" h="13256" w="3284">
                  <a:moveTo>
                    <a:pt x="278" y="1"/>
                  </a:moveTo>
                  <a:cubicBezTo>
                    <a:pt x="125" y="11"/>
                    <a:pt x="1" y="144"/>
                    <a:pt x="20" y="288"/>
                  </a:cubicBezTo>
                  <a:lnTo>
                    <a:pt x="20" y="5408"/>
                  </a:lnTo>
                  <a:lnTo>
                    <a:pt x="183" y="5408"/>
                  </a:lnTo>
                  <a:cubicBezTo>
                    <a:pt x="1111" y="5446"/>
                    <a:pt x="1857" y="6212"/>
                    <a:pt x="1857" y="7150"/>
                  </a:cubicBezTo>
                  <a:lnTo>
                    <a:pt x="1857" y="7849"/>
                  </a:lnTo>
                  <a:cubicBezTo>
                    <a:pt x="1924" y="7954"/>
                    <a:pt x="1963" y="8078"/>
                    <a:pt x="1963" y="8203"/>
                  </a:cubicBezTo>
                  <a:cubicBezTo>
                    <a:pt x="1963" y="8394"/>
                    <a:pt x="1704" y="8480"/>
                    <a:pt x="1551" y="8595"/>
                  </a:cubicBezTo>
                  <a:lnTo>
                    <a:pt x="1456" y="8882"/>
                  </a:lnTo>
                  <a:cubicBezTo>
                    <a:pt x="1379" y="9294"/>
                    <a:pt x="1111" y="9629"/>
                    <a:pt x="738" y="9810"/>
                  </a:cubicBezTo>
                  <a:lnTo>
                    <a:pt x="738" y="10212"/>
                  </a:lnTo>
                  <a:lnTo>
                    <a:pt x="2011" y="10729"/>
                  </a:lnTo>
                  <a:cubicBezTo>
                    <a:pt x="2575" y="10949"/>
                    <a:pt x="2939" y="11514"/>
                    <a:pt x="2920" y="12126"/>
                  </a:cubicBezTo>
                  <a:lnTo>
                    <a:pt x="2728" y="13256"/>
                  </a:lnTo>
                  <a:lnTo>
                    <a:pt x="3264" y="13256"/>
                  </a:lnTo>
                  <a:lnTo>
                    <a:pt x="3264" y="12126"/>
                  </a:lnTo>
                  <a:cubicBezTo>
                    <a:pt x="3283" y="11514"/>
                    <a:pt x="2920" y="10959"/>
                    <a:pt x="2346" y="10729"/>
                  </a:cubicBezTo>
                  <a:lnTo>
                    <a:pt x="1073" y="10212"/>
                  </a:lnTo>
                  <a:lnTo>
                    <a:pt x="1073" y="9810"/>
                  </a:lnTo>
                  <a:cubicBezTo>
                    <a:pt x="1446" y="9629"/>
                    <a:pt x="1714" y="9294"/>
                    <a:pt x="1791" y="8892"/>
                  </a:cubicBezTo>
                  <a:lnTo>
                    <a:pt x="2049" y="8710"/>
                  </a:lnTo>
                  <a:cubicBezTo>
                    <a:pt x="2317" y="8509"/>
                    <a:pt x="2384" y="8136"/>
                    <a:pt x="2192" y="7858"/>
                  </a:cubicBezTo>
                  <a:lnTo>
                    <a:pt x="2192" y="7150"/>
                  </a:lnTo>
                  <a:cubicBezTo>
                    <a:pt x="2192" y="6212"/>
                    <a:pt x="1456" y="5446"/>
                    <a:pt x="518" y="5408"/>
                  </a:cubicBezTo>
                  <a:lnTo>
                    <a:pt x="365" y="540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6" name="Google Shape;17386;p68"/>
            <p:cNvSpPr/>
            <p:nvPr/>
          </p:nvSpPr>
          <p:spPr>
            <a:xfrm>
              <a:off x="7685715" y="2063893"/>
              <a:ext cx="103333" cy="11344"/>
            </a:xfrm>
            <a:custGeom>
              <a:rect b="b" l="l" r="r" t="t"/>
              <a:pathLst>
                <a:path extrusionOk="0" h="432" w="3935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3657" y="431"/>
                  </a:lnTo>
                  <a:cubicBezTo>
                    <a:pt x="3934" y="431"/>
                    <a:pt x="3934" y="1"/>
                    <a:pt x="3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7" name="Google Shape;17387;p68"/>
            <p:cNvSpPr/>
            <p:nvPr/>
          </p:nvSpPr>
          <p:spPr>
            <a:xfrm>
              <a:off x="7685715" y="2102337"/>
              <a:ext cx="148553" cy="11344"/>
            </a:xfrm>
            <a:custGeom>
              <a:rect b="b" l="l" r="r" t="t"/>
              <a:pathLst>
                <a:path extrusionOk="0" h="432" w="5657">
                  <a:moveTo>
                    <a:pt x="288" y="1"/>
                  </a:moveTo>
                  <a:cubicBezTo>
                    <a:pt x="1" y="1"/>
                    <a:pt x="1" y="432"/>
                    <a:pt x="288" y="432"/>
                  </a:cubicBezTo>
                  <a:lnTo>
                    <a:pt x="5379" y="432"/>
                  </a:lnTo>
                  <a:cubicBezTo>
                    <a:pt x="5657" y="432"/>
                    <a:pt x="5657" y="1"/>
                    <a:pt x="5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8" name="Google Shape;17388;p68"/>
            <p:cNvSpPr/>
            <p:nvPr/>
          </p:nvSpPr>
          <p:spPr>
            <a:xfrm>
              <a:off x="7685715" y="2140808"/>
              <a:ext cx="148553" cy="11318"/>
            </a:xfrm>
            <a:custGeom>
              <a:rect b="b" l="l" r="r" t="t"/>
              <a:pathLst>
                <a:path extrusionOk="0" h="431" w="565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9" name="Google Shape;17389;p68"/>
            <p:cNvSpPr/>
            <p:nvPr/>
          </p:nvSpPr>
          <p:spPr>
            <a:xfrm>
              <a:off x="7685715" y="2179253"/>
              <a:ext cx="148553" cy="11344"/>
            </a:xfrm>
            <a:custGeom>
              <a:rect b="b" l="l" r="r" t="t"/>
              <a:pathLst>
                <a:path extrusionOk="0" h="432" w="565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0" name="Google Shape;17390;p68"/>
            <p:cNvSpPr/>
            <p:nvPr/>
          </p:nvSpPr>
          <p:spPr>
            <a:xfrm>
              <a:off x="7685715" y="2217461"/>
              <a:ext cx="148553" cy="11318"/>
            </a:xfrm>
            <a:custGeom>
              <a:rect b="b" l="l" r="r" t="t"/>
              <a:pathLst>
                <a:path extrusionOk="0" h="431" w="5657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1" name="Google Shape;17391;p68"/>
            <p:cNvSpPr/>
            <p:nvPr/>
          </p:nvSpPr>
          <p:spPr>
            <a:xfrm>
              <a:off x="7552367" y="2239309"/>
              <a:ext cx="152492" cy="80487"/>
            </a:xfrm>
            <a:custGeom>
              <a:rect b="b" l="l" r="r" t="t"/>
              <a:pathLst>
                <a:path extrusionOk="0" h="3065" w="5807">
                  <a:moveTo>
                    <a:pt x="2208" y="1"/>
                  </a:moveTo>
                  <a:lnTo>
                    <a:pt x="897" y="537"/>
                  </a:lnTo>
                  <a:cubicBezTo>
                    <a:pt x="763" y="584"/>
                    <a:pt x="648" y="651"/>
                    <a:pt x="533" y="738"/>
                  </a:cubicBezTo>
                  <a:lnTo>
                    <a:pt x="504" y="766"/>
                  </a:lnTo>
                  <a:lnTo>
                    <a:pt x="485" y="785"/>
                  </a:lnTo>
                  <a:lnTo>
                    <a:pt x="475" y="795"/>
                  </a:lnTo>
                  <a:lnTo>
                    <a:pt x="437" y="824"/>
                  </a:lnTo>
                  <a:cubicBezTo>
                    <a:pt x="207" y="1063"/>
                    <a:pt x="54" y="1369"/>
                    <a:pt x="6" y="1695"/>
                  </a:cubicBezTo>
                  <a:cubicBezTo>
                    <a:pt x="6" y="1714"/>
                    <a:pt x="6" y="1733"/>
                    <a:pt x="6" y="1752"/>
                  </a:cubicBezTo>
                  <a:cubicBezTo>
                    <a:pt x="1" y="1769"/>
                    <a:pt x="2" y="1773"/>
                    <a:pt x="4" y="1773"/>
                  </a:cubicBezTo>
                  <a:cubicBezTo>
                    <a:pt x="5" y="1773"/>
                    <a:pt x="6" y="1771"/>
                    <a:pt x="6" y="1771"/>
                  </a:cubicBezTo>
                  <a:lnTo>
                    <a:pt x="6" y="1819"/>
                  </a:lnTo>
                  <a:lnTo>
                    <a:pt x="6" y="1848"/>
                  </a:lnTo>
                  <a:lnTo>
                    <a:pt x="6" y="1857"/>
                  </a:lnTo>
                  <a:lnTo>
                    <a:pt x="6" y="1934"/>
                  </a:lnTo>
                  <a:lnTo>
                    <a:pt x="6" y="2144"/>
                  </a:lnTo>
                  <a:lnTo>
                    <a:pt x="6" y="2786"/>
                  </a:lnTo>
                  <a:cubicBezTo>
                    <a:pt x="6" y="2938"/>
                    <a:pt x="141" y="3065"/>
                    <a:pt x="291" y="3065"/>
                  </a:cubicBezTo>
                  <a:cubicBezTo>
                    <a:pt x="301" y="3065"/>
                    <a:pt x="312" y="3064"/>
                    <a:pt x="322" y="3063"/>
                  </a:cubicBezTo>
                  <a:lnTo>
                    <a:pt x="5481" y="3063"/>
                  </a:lnTo>
                  <a:cubicBezTo>
                    <a:pt x="5492" y="3064"/>
                    <a:pt x="5503" y="3065"/>
                    <a:pt x="5513" y="3065"/>
                  </a:cubicBezTo>
                  <a:cubicBezTo>
                    <a:pt x="5671" y="3065"/>
                    <a:pt x="5797" y="2938"/>
                    <a:pt x="5806" y="2786"/>
                  </a:cubicBezTo>
                  <a:lnTo>
                    <a:pt x="5806" y="2144"/>
                  </a:lnTo>
                  <a:lnTo>
                    <a:pt x="5806" y="1934"/>
                  </a:lnTo>
                  <a:lnTo>
                    <a:pt x="5777" y="1943"/>
                  </a:lnTo>
                  <a:lnTo>
                    <a:pt x="5777" y="1876"/>
                  </a:lnTo>
                  <a:lnTo>
                    <a:pt x="5777" y="1867"/>
                  </a:lnTo>
                  <a:lnTo>
                    <a:pt x="5777" y="1829"/>
                  </a:lnTo>
                  <a:lnTo>
                    <a:pt x="5777" y="1781"/>
                  </a:lnTo>
                  <a:lnTo>
                    <a:pt x="5777" y="1762"/>
                  </a:lnTo>
                  <a:cubicBezTo>
                    <a:pt x="5777" y="1762"/>
                    <a:pt x="5777" y="1723"/>
                    <a:pt x="5777" y="1704"/>
                  </a:cubicBezTo>
                  <a:cubicBezTo>
                    <a:pt x="5730" y="1379"/>
                    <a:pt x="5586" y="1073"/>
                    <a:pt x="5347" y="833"/>
                  </a:cubicBezTo>
                  <a:lnTo>
                    <a:pt x="5308" y="805"/>
                  </a:lnTo>
                  <a:lnTo>
                    <a:pt x="5299" y="795"/>
                  </a:lnTo>
                  <a:lnTo>
                    <a:pt x="5280" y="776"/>
                  </a:lnTo>
                  <a:lnTo>
                    <a:pt x="5251" y="747"/>
                  </a:lnTo>
                  <a:cubicBezTo>
                    <a:pt x="5146" y="661"/>
                    <a:pt x="5021" y="594"/>
                    <a:pt x="4887" y="546"/>
                  </a:cubicBezTo>
                  <a:lnTo>
                    <a:pt x="3576" y="10"/>
                  </a:lnTo>
                  <a:lnTo>
                    <a:pt x="3241" y="355"/>
                  </a:lnTo>
                  <a:lnTo>
                    <a:pt x="2878" y="680"/>
                  </a:lnTo>
                  <a:lnTo>
                    <a:pt x="2543" y="345"/>
                  </a:lnTo>
                  <a:lnTo>
                    <a:pt x="22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2" name="Google Shape;17392;p68"/>
            <p:cNvSpPr/>
            <p:nvPr/>
          </p:nvSpPr>
          <p:spPr>
            <a:xfrm>
              <a:off x="7551264" y="2239808"/>
              <a:ext cx="61842" cy="80251"/>
            </a:xfrm>
            <a:custGeom>
              <a:rect b="b" l="l" r="r" t="t"/>
              <a:pathLst>
                <a:path extrusionOk="0" h="3056" w="2355">
                  <a:moveTo>
                    <a:pt x="2250" y="1"/>
                  </a:moveTo>
                  <a:lnTo>
                    <a:pt x="929" y="518"/>
                  </a:lnTo>
                  <a:cubicBezTo>
                    <a:pt x="364" y="747"/>
                    <a:pt x="1" y="1312"/>
                    <a:pt x="29" y="1924"/>
                  </a:cubicBezTo>
                  <a:lnTo>
                    <a:pt x="29" y="2776"/>
                  </a:lnTo>
                  <a:cubicBezTo>
                    <a:pt x="29" y="2928"/>
                    <a:pt x="155" y="3056"/>
                    <a:pt x="312" y="3056"/>
                  </a:cubicBezTo>
                  <a:cubicBezTo>
                    <a:pt x="323" y="3056"/>
                    <a:pt x="334" y="3055"/>
                    <a:pt x="345" y="3054"/>
                  </a:cubicBezTo>
                  <a:lnTo>
                    <a:pt x="412" y="3054"/>
                  </a:lnTo>
                  <a:lnTo>
                    <a:pt x="412" y="1924"/>
                  </a:lnTo>
                  <a:cubicBezTo>
                    <a:pt x="383" y="1312"/>
                    <a:pt x="747" y="747"/>
                    <a:pt x="1321" y="518"/>
                  </a:cubicBezTo>
                  <a:lnTo>
                    <a:pt x="2355" y="106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3" name="Google Shape;17393;p68"/>
            <p:cNvSpPr/>
            <p:nvPr/>
          </p:nvSpPr>
          <p:spPr>
            <a:xfrm>
              <a:off x="7579677" y="2113156"/>
              <a:ext cx="96532" cy="68381"/>
            </a:xfrm>
            <a:custGeom>
              <a:rect b="b" l="l" r="r" t="t"/>
              <a:pathLst>
                <a:path extrusionOk="0" h="2604" w="3676">
                  <a:moveTo>
                    <a:pt x="3254" y="2221"/>
                  </a:moveTo>
                  <a:lnTo>
                    <a:pt x="3225" y="2240"/>
                  </a:lnTo>
                  <a:lnTo>
                    <a:pt x="3216" y="2249"/>
                  </a:lnTo>
                  <a:lnTo>
                    <a:pt x="3187" y="2269"/>
                  </a:lnTo>
                  <a:lnTo>
                    <a:pt x="3187" y="2269"/>
                  </a:lnTo>
                  <a:lnTo>
                    <a:pt x="3225" y="2240"/>
                  </a:lnTo>
                  <a:lnTo>
                    <a:pt x="3225" y="2230"/>
                  </a:lnTo>
                  <a:lnTo>
                    <a:pt x="3235" y="2221"/>
                  </a:lnTo>
                  <a:lnTo>
                    <a:pt x="3225" y="2240"/>
                  </a:lnTo>
                  <a:lnTo>
                    <a:pt x="3235" y="2230"/>
                  </a:lnTo>
                  <a:lnTo>
                    <a:pt x="3254" y="2221"/>
                  </a:lnTo>
                  <a:close/>
                  <a:moveTo>
                    <a:pt x="1771" y="0"/>
                  </a:moveTo>
                  <a:cubicBezTo>
                    <a:pt x="794" y="0"/>
                    <a:pt x="0" y="795"/>
                    <a:pt x="0" y="1771"/>
                  </a:cubicBezTo>
                  <a:lnTo>
                    <a:pt x="0" y="2604"/>
                  </a:lnTo>
                  <a:cubicBezTo>
                    <a:pt x="0" y="2604"/>
                    <a:pt x="402" y="2556"/>
                    <a:pt x="450" y="2364"/>
                  </a:cubicBezTo>
                  <a:cubicBezTo>
                    <a:pt x="469" y="2345"/>
                    <a:pt x="479" y="2316"/>
                    <a:pt x="488" y="2297"/>
                  </a:cubicBezTo>
                  <a:cubicBezTo>
                    <a:pt x="718" y="2288"/>
                    <a:pt x="1780" y="2278"/>
                    <a:pt x="2393" y="1551"/>
                  </a:cubicBezTo>
                  <a:cubicBezTo>
                    <a:pt x="2527" y="1905"/>
                    <a:pt x="2814" y="2182"/>
                    <a:pt x="3187" y="2288"/>
                  </a:cubicBezTo>
                  <a:cubicBezTo>
                    <a:pt x="3197" y="2316"/>
                    <a:pt x="3206" y="2336"/>
                    <a:pt x="3225" y="2355"/>
                  </a:cubicBezTo>
                  <a:cubicBezTo>
                    <a:pt x="3273" y="2556"/>
                    <a:pt x="3675" y="2594"/>
                    <a:pt x="3675" y="2594"/>
                  </a:cubicBezTo>
                  <a:lnTo>
                    <a:pt x="3675" y="1771"/>
                  </a:lnTo>
                  <a:cubicBezTo>
                    <a:pt x="3675" y="795"/>
                    <a:pt x="2881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4" name="Google Shape;17394;p68"/>
            <p:cNvSpPr/>
            <p:nvPr/>
          </p:nvSpPr>
          <p:spPr>
            <a:xfrm>
              <a:off x="7579677" y="2113393"/>
              <a:ext cx="52284" cy="68145"/>
            </a:xfrm>
            <a:custGeom>
              <a:rect b="b" l="l" r="r" t="t"/>
              <a:pathLst>
                <a:path extrusionOk="0" h="2595" w="1991">
                  <a:moveTo>
                    <a:pt x="1761" y="1"/>
                  </a:moveTo>
                  <a:cubicBezTo>
                    <a:pt x="785" y="1"/>
                    <a:pt x="0" y="795"/>
                    <a:pt x="0" y="1762"/>
                  </a:cubicBezTo>
                  <a:lnTo>
                    <a:pt x="0" y="2595"/>
                  </a:lnTo>
                  <a:cubicBezTo>
                    <a:pt x="105" y="2575"/>
                    <a:pt x="211" y="2547"/>
                    <a:pt x="316" y="2508"/>
                  </a:cubicBezTo>
                  <a:lnTo>
                    <a:pt x="316" y="2212"/>
                  </a:lnTo>
                  <a:lnTo>
                    <a:pt x="316" y="1762"/>
                  </a:lnTo>
                  <a:cubicBezTo>
                    <a:pt x="316" y="824"/>
                    <a:pt x="1053" y="49"/>
                    <a:pt x="19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5" name="Google Shape;17395;p68"/>
            <p:cNvSpPr/>
            <p:nvPr/>
          </p:nvSpPr>
          <p:spPr>
            <a:xfrm>
              <a:off x="7662843" y="2174263"/>
              <a:ext cx="20903" cy="28387"/>
            </a:xfrm>
            <a:custGeom>
              <a:rect b="b" l="l" r="r" t="t"/>
              <a:pathLst>
                <a:path extrusionOk="0" h="1081" w="796">
                  <a:moveTo>
                    <a:pt x="231" y="1"/>
                  </a:moveTo>
                  <a:cubicBezTo>
                    <a:pt x="114" y="1"/>
                    <a:pt x="1" y="97"/>
                    <a:pt x="1" y="229"/>
                  </a:cubicBezTo>
                  <a:lnTo>
                    <a:pt x="1" y="860"/>
                  </a:lnTo>
                  <a:cubicBezTo>
                    <a:pt x="1" y="975"/>
                    <a:pt x="106" y="1080"/>
                    <a:pt x="231" y="1080"/>
                  </a:cubicBezTo>
                  <a:cubicBezTo>
                    <a:pt x="250" y="1080"/>
                    <a:pt x="269" y="1080"/>
                    <a:pt x="298" y="1071"/>
                  </a:cubicBezTo>
                  <a:cubicBezTo>
                    <a:pt x="336" y="1052"/>
                    <a:pt x="374" y="1033"/>
                    <a:pt x="412" y="1013"/>
                  </a:cubicBezTo>
                  <a:cubicBezTo>
                    <a:pt x="451" y="975"/>
                    <a:pt x="489" y="937"/>
                    <a:pt x="537" y="908"/>
                  </a:cubicBezTo>
                  <a:cubicBezTo>
                    <a:pt x="795" y="602"/>
                    <a:pt x="661" y="133"/>
                    <a:pt x="278" y="9"/>
                  </a:cubicBezTo>
                  <a:lnTo>
                    <a:pt x="288" y="9"/>
                  </a:lnTo>
                  <a:cubicBezTo>
                    <a:pt x="269" y="3"/>
                    <a:pt x="250" y="1"/>
                    <a:pt x="23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6" name="Google Shape;17396;p68"/>
            <p:cNvSpPr/>
            <p:nvPr/>
          </p:nvSpPr>
          <p:spPr>
            <a:xfrm>
              <a:off x="7571878" y="2174237"/>
              <a:ext cx="21139" cy="28361"/>
            </a:xfrm>
            <a:custGeom>
              <a:rect b="b" l="l" r="r" t="t"/>
              <a:pathLst>
                <a:path extrusionOk="0" h="1080" w="805">
                  <a:moveTo>
                    <a:pt x="583" y="0"/>
                  </a:moveTo>
                  <a:cubicBezTo>
                    <a:pt x="561" y="0"/>
                    <a:pt x="538" y="4"/>
                    <a:pt x="517" y="10"/>
                  </a:cubicBezTo>
                  <a:cubicBezTo>
                    <a:pt x="0" y="172"/>
                    <a:pt x="0" y="909"/>
                    <a:pt x="517" y="1072"/>
                  </a:cubicBezTo>
                  <a:cubicBezTo>
                    <a:pt x="537" y="1077"/>
                    <a:pt x="557" y="1080"/>
                    <a:pt x="577" y="1080"/>
                  </a:cubicBezTo>
                  <a:cubicBezTo>
                    <a:pt x="698" y="1080"/>
                    <a:pt x="804" y="983"/>
                    <a:pt x="804" y="852"/>
                  </a:cubicBezTo>
                  <a:lnTo>
                    <a:pt x="804" y="220"/>
                  </a:lnTo>
                  <a:cubicBezTo>
                    <a:pt x="804" y="153"/>
                    <a:pt x="766" y="86"/>
                    <a:pt x="718" y="48"/>
                  </a:cubicBezTo>
                  <a:cubicBezTo>
                    <a:pt x="679" y="15"/>
                    <a:pt x="631" y="0"/>
                    <a:pt x="5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7" name="Google Shape;17397;p68"/>
            <p:cNvSpPr/>
            <p:nvPr/>
          </p:nvSpPr>
          <p:spPr>
            <a:xfrm>
              <a:off x="7610087" y="2223869"/>
              <a:ext cx="35714" cy="40362"/>
            </a:xfrm>
            <a:custGeom>
              <a:rect b="b" l="l" r="r" t="t"/>
              <a:pathLst>
                <a:path extrusionOk="0" h="1537" w="1360">
                  <a:moveTo>
                    <a:pt x="233" y="0"/>
                  </a:moveTo>
                  <a:cubicBezTo>
                    <a:pt x="115" y="0"/>
                    <a:pt x="10" y="97"/>
                    <a:pt x="10" y="225"/>
                  </a:cubicBezTo>
                  <a:lnTo>
                    <a:pt x="10" y="866"/>
                  </a:lnTo>
                  <a:cubicBezTo>
                    <a:pt x="0" y="933"/>
                    <a:pt x="29" y="1000"/>
                    <a:pt x="77" y="1038"/>
                  </a:cubicBezTo>
                  <a:lnTo>
                    <a:pt x="517" y="1479"/>
                  </a:lnTo>
                  <a:cubicBezTo>
                    <a:pt x="565" y="1517"/>
                    <a:pt x="622" y="1536"/>
                    <a:pt x="680" y="1536"/>
                  </a:cubicBezTo>
                  <a:cubicBezTo>
                    <a:pt x="737" y="1536"/>
                    <a:pt x="794" y="1517"/>
                    <a:pt x="833" y="1469"/>
                  </a:cubicBezTo>
                  <a:lnTo>
                    <a:pt x="1292" y="991"/>
                  </a:lnTo>
                  <a:cubicBezTo>
                    <a:pt x="1330" y="952"/>
                    <a:pt x="1359" y="895"/>
                    <a:pt x="1359" y="838"/>
                  </a:cubicBezTo>
                  <a:lnTo>
                    <a:pt x="1359" y="225"/>
                  </a:lnTo>
                  <a:cubicBezTo>
                    <a:pt x="1349" y="168"/>
                    <a:pt x="1330" y="110"/>
                    <a:pt x="1292" y="72"/>
                  </a:cubicBezTo>
                  <a:cubicBezTo>
                    <a:pt x="1244" y="24"/>
                    <a:pt x="1187" y="5"/>
                    <a:pt x="1129" y="5"/>
                  </a:cubicBezTo>
                  <a:lnTo>
                    <a:pt x="1082" y="5"/>
                  </a:lnTo>
                  <a:cubicBezTo>
                    <a:pt x="995" y="24"/>
                    <a:pt x="909" y="34"/>
                    <a:pt x="814" y="34"/>
                  </a:cubicBezTo>
                  <a:lnTo>
                    <a:pt x="546" y="34"/>
                  </a:lnTo>
                  <a:cubicBezTo>
                    <a:pt x="459" y="34"/>
                    <a:pt x="364" y="24"/>
                    <a:pt x="278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8" name="Google Shape;17398;p68"/>
            <p:cNvSpPr/>
            <p:nvPr/>
          </p:nvSpPr>
          <p:spPr>
            <a:xfrm>
              <a:off x="7610087" y="2224105"/>
              <a:ext cx="21875" cy="40362"/>
            </a:xfrm>
            <a:custGeom>
              <a:rect b="b" l="l" r="r" t="t"/>
              <a:pathLst>
                <a:path extrusionOk="0" h="1537" w="833">
                  <a:moveTo>
                    <a:pt x="221" y="1"/>
                  </a:moveTo>
                  <a:cubicBezTo>
                    <a:pt x="98" y="1"/>
                    <a:pt x="0" y="98"/>
                    <a:pt x="0" y="226"/>
                  </a:cubicBezTo>
                  <a:lnTo>
                    <a:pt x="0" y="876"/>
                  </a:lnTo>
                  <a:cubicBezTo>
                    <a:pt x="0" y="934"/>
                    <a:pt x="29" y="1001"/>
                    <a:pt x="67" y="1039"/>
                  </a:cubicBezTo>
                  <a:lnTo>
                    <a:pt x="517" y="1479"/>
                  </a:lnTo>
                  <a:cubicBezTo>
                    <a:pt x="555" y="1518"/>
                    <a:pt x="613" y="1537"/>
                    <a:pt x="670" y="1537"/>
                  </a:cubicBezTo>
                  <a:cubicBezTo>
                    <a:pt x="727" y="1537"/>
                    <a:pt x="785" y="1518"/>
                    <a:pt x="833" y="1470"/>
                  </a:cubicBezTo>
                  <a:cubicBezTo>
                    <a:pt x="785" y="1460"/>
                    <a:pt x="747" y="1441"/>
                    <a:pt x="718" y="1412"/>
                  </a:cubicBezTo>
                  <a:lnTo>
                    <a:pt x="268" y="972"/>
                  </a:lnTo>
                  <a:cubicBezTo>
                    <a:pt x="230" y="934"/>
                    <a:pt x="201" y="867"/>
                    <a:pt x="201" y="809"/>
                  </a:cubicBezTo>
                  <a:lnTo>
                    <a:pt x="201" y="159"/>
                  </a:lnTo>
                  <a:cubicBezTo>
                    <a:pt x="201" y="101"/>
                    <a:pt x="230" y="44"/>
                    <a:pt x="268" y="5"/>
                  </a:cubicBezTo>
                  <a:cubicBezTo>
                    <a:pt x="252" y="2"/>
                    <a:pt x="236" y="1"/>
                    <a:pt x="22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9" name="Google Shape;17399;p68"/>
            <p:cNvSpPr/>
            <p:nvPr/>
          </p:nvSpPr>
          <p:spPr>
            <a:xfrm>
              <a:off x="7589971" y="2153072"/>
              <a:ext cx="75918" cy="81248"/>
            </a:xfrm>
            <a:custGeom>
              <a:rect b="b" l="l" r="r" t="t"/>
              <a:pathLst>
                <a:path extrusionOk="0" h="3094" w="2891">
                  <a:moveTo>
                    <a:pt x="2000" y="1"/>
                  </a:moveTo>
                  <a:cubicBezTo>
                    <a:pt x="1983" y="1"/>
                    <a:pt x="1967" y="7"/>
                    <a:pt x="195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80" y="3093"/>
                  </a:lnTo>
                  <a:cubicBezTo>
                    <a:pt x="2297" y="3093"/>
                    <a:pt x="2881" y="2509"/>
                    <a:pt x="2891" y="1792"/>
                  </a:cubicBezTo>
                  <a:lnTo>
                    <a:pt x="2891" y="854"/>
                  </a:lnTo>
                  <a:cubicBezTo>
                    <a:pt x="2891" y="758"/>
                    <a:pt x="2833" y="672"/>
                    <a:pt x="2747" y="634"/>
                  </a:cubicBezTo>
                  <a:cubicBezTo>
                    <a:pt x="2718" y="624"/>
                    <a:pt x="2690" y="615"/>
                    <a:pt x="2671" y="605"/>
                  </a:cubicBezTo>
                  <a:cubicBezTo>
                    <a:pt x="2412" y="500"/>
                    <a:pt x="2202" y="308"/>
                    <a:pt x="2077" y="69"/>
                  </a:cubicBezTo>
                  <a:lnTo>
                    <a:pt x="2068" y="50"/>
                  </a:lnTo>
                  <a:cubicBezTo>
                    <a:pt x="2056" y="20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0" name="Google Shape;17400;p68"/>
            <p:cNvSpPr/>
            <p:nvPr/>
          </p:nvSpPr>
          <p:spPr>
            <a:xfrm>
              <a:off x="7589971" y="2153072"/>
              <a:ext cx="55067" cy="81248"/>
            </a:xfrm>
            <a:custGeom>
              <a:rect b="b" l="l" r="r" t="t"/>
              <a:pathLst>
                <a:path extrusionOk="0" h="3094" w="2097">
                  <a:moveTo>
                    <a:pt x="1997" y="1"/>
                  </a:moveTo>
                  <a:cubicBezTo>
                    <a:pt x="1980" y="1"/>
                    <a:pt x="1961" y="7"/>
                    <a:pt x="194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70" y="3093"/>
                  </a:lnTo>
                  <a:cubicBezTo>
                    <a:pt x="852" y="3093"/>
                    <a:pt x="268" y="2509"/>
                    <a:pt x="268" y="1792"/>
                  </a:cubicBezTo>
                  <a:lnTo>
                    <a:pt x="268" y="883"/>
                  </a:lnTo>
                  <a:cubicBezTo>
                    <a:pt x="268" y="768"/>
                    <a:pt x="364" y="672"/>
                    <a:pt x="479" y="662"/>
                  </a:cubicBezTo>
                  <a:cubicBezTo>
                    <a:pt x="594" y="653"/>
                    <a:pt x="709" y="634"/>
                    <a:pt x="823" y="615"/>
                  </a:cubicBezTo>
                  <a:cubicBezTo>
                    <a:pt x="938" y="595"/>
                    <a:pt x="1063" y="567"/>
                    <a:pt x="1168" y="538"/>
                  </a:cubicBezTo>
                  <a:cubicBezTo>
                    <a:pt x="1503" y="442"/>
                    <a:pt x="1809" y="299"/>
                    <a:pt x="2096" y="107"/>
                  </a:cubicBezTo>
                  <a:lnTo>
                    <a:pt x="2077" y="69"/>
                  </a:lnTo>
                  <a:lnTo>
                    <a:pt x="2068" y="50"/>
                  </a:lnTo>
                  <a:cubicBezTo>
                    <a:pt x="2056" y="20"/>
                    <a:pt x="2028" y="1"/>
                    <a:pt x="199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1" name="Google Shape;17401;p68"/>
            <p:cNvSpPr/>
            <p:nvPr/>
          </p:nvSpPr>
          <p:spPr>
            <a:xfrm>
              <a:off x="7820665" y="1973164"/>
              <a:ext cx="73922" cy="73659"/>
            </a:xfrm>
            <a:custGeom>
              <a:rect b="b" l="l" r="r" t="t"/>
              <a:pathLst>
                <a:path extrusionOk="0" h="2805" w="2815">
                  <a:moveTo>
                    <a:pt x="1" y="1"/>
                  </a:moveTo>
                  <a:lnTo>
                    <a:pt x="1" y="2259"/>
                  </a:lnTo>
                  <a:cubicBezTo>
                    <a:pt x="1" y="2346"/>
                    <a:pt x="39" y="2805"/>
                    <a:pt x="623" y="2805"/>
                  </a:cubicBezTo>
                  <a:lnTo>
                    <a:pt x="2815" y="2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02" name="Google Shape;17402;p68"/>
          <p:cNvGrpSpPr/>
          <p:nvPr/>
        </p:nvGrpSpPr>
        <p:grpSpPr>
          <a:xfrm>
            <a:off x="7992065" y="1971904"/>
            <a:ext cx="351621" cy="348103"/>
            <a:chOff x="7992065" y="1971904"/>
            <a:chExt cx="351621" cy="348103"/>
          </a:xfrm>
        </p:grpSpPr>
        <p:sp>
          <p:nvSpPr>
            <p:cNvPr id="17403" name="Google Shape;17403;p68"/>
            <p:cNvSpPr/>
            <p:nvPr/>
          </p:nvSpPr>
          <p:spPr>
            <a:xfrm>
              <a:off x="8136074" y="1971904"/>
              <a:ext cx="67383" cy="67383"/>
            </a:xfrm>
            <a:custGeom>
              <a:rect b="b" l="l" r="r" t="t"/>
              <a:pathLst>
                <a:path extrusionOk="0" h="2566" w="2566">
                  <a:moveTo>
                    <a:pt x="1283" y="1"/>
                  </a:moveTo>
                  <a:cubicBezTo>
                    <a:pt x="565" y="1"/>
                    <a:pt x="1" y="575"/>
                    <a:pt x="1" y="1283"/>
                  </a:cubicBezTo>
                  <a:cubicBezTo>
                    <a:pt x="1" y="1992"/>
                    <a:pt x="565" y="2566"/>
                    <a:pt x="1283" y="2566"/>
                  </a:cubicBezTo>
                  <a:cubicBezTo>
                    <a:pt x="1991" y="2566"/>
                    <a:pt x="2566" y="1992"/>
                    <a:pt x="2566" y="1283"/>
                  </a:cubicBezTo>
                  <a:cubicBezTo>
                    <a:pt x="2566" y="575"/>
                    <a:pt x="1991" y="1"/>
                    <a:pt x="1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4" name="Google Shape;17404;p68"/>
            <p:cNvSpPr/>
            <p:nvPr/>
          </p:nvSpPr>
          <p:spPr>
            <a:xfrm>
              <a:off x="8022552" y="2180014"/>
              <a:ext cx="137025" cy="95376"/>
            </a:xfrm>
            <a:custGeom>
              <a:rect b="b" l="l" r="r" t="t"/>
              <a:pathLst>
                <a:path extrusionOk="0" h="3632" w="5218">
                  <a:moveTo>
                    <a:pt x="2609" y="0"/>
                  </a:moveTo>
                  <a:cubicBezTo>
                    <a:pt x="2508" y="0"/>
                    <a:pt x="2405" y="67"/>
                    <a:pt x="2391" y="201"/>
                  </a:cubicBezTo>
                  <a:lnTo>
                    <a:pt x="2391" y="1905"/>
                  </a:lnTo>
                  <a:lnTo>
                    <a:pt x="1357" y="1905"/>
                  </a:lnTo>
                  <a:cubicBezTo>
                    <a:pt x="1041" y="1905"/>
                    <a:pt x="754" y="2086"/>
                    <a:pt x="601" y="2364"/>
                  </a:cubicBezTo>
                  <a:lnTo>
                    <a:pt x="103" y="3302"/>
                  </a:lnTo>
                  <a:cubicBezTo>
                    <a:pt x="0" y="3475"/>
                    <a:pt x="152" y="3632"/>
                    <a:pt x="301" y="3632"/>
                  </a:cubicBezTo>
                  <a:cubicBezTo>
                    <a:pt x="373" y="3632"/>
                    <a:pt x="445" y="3594"/>
                    <a:pt x="486" y="3503"/>
                  </a:cubicBezTo>
                  <a:lnTo>
                    <a:pt x="984" y="2565"/>
                  </a:lnTo>
                  <a:cubicBezTo>
                    <a:pt x="1051" y="2421"/>
                    <a:pt x="1204" y="2335"/>
                    <a:pt x="1357" y="2335"/>
                  </a:cubicBezTo>
                  <a:lnTo>
                    <a:pt x="3855" y="2335"/>
                  </a:lnTo>
                  <a:cubicBezTo>
                    <a:pt x="4017" y="2335"/>
                    <a:pt x="4161" y="2421"/>
                    <a:pt x="4238" y="2565"/>
                  </a:cubicBezTo>
                  <a:lnTo>
                    <a:pt x="4735" y="3503"/>
                  </a:lnTo>
                  <a:cubicBezTo>
                    <a:pt x="4776" y="3594"/>
                    <a:pt x="4848" y="3632"/>
                    <a:pt x="4920" y="3632"/>
                  </a:cubicBezTo>
                  <a:cubicBezTo>
                    <a:pt x="5068" y="3632"/>
                    <a:pt x="5218" y="3475"/>
                    <a:pt x="5108" y="3302"/>
                  </a:cubicBezTo>
                  <a:lnTo>
                    <a:pt x="4620" y="2364"/>
                  </a:lnTo>
                  <a:cubicBezTo>
                    <a:pt x="4467" y="2086"/>
                    <a:pt x="4180" y="1905"/>
                    <a:pt x="3864" y="1905"/>
                  </a:cubicBezTo>
                  <a:lnTo>
                    <a:pt x="2821" y="1905"/>
                  </a:lnTo>
                  <a:lnTo>
                    <a:pt x="2821" y="201"/>
                  </a:lnTo>
                  <a:cubicBezTo>
                    <a:pt x="2812" y="67"/>
                    <a:pt x="2711" y="0"/>
                    <a:pt x="26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5" name="Google Shape;17405;p68"/>
            <p:cNvSpPr/>
            <p:nvPr/>
          </p:nvSpPr>
          <p:spPr>
            <a:xfrm>
              <a:off x="8109946" y="2050080"/>
              <a:ext cx="120849" cy="62604"/>
            </a:xfrm>
            <a:custGeom>
              <a:rect b="b" l="l" r="r" t="t"/>
              <a:pathLst>
                <a:path extrusionOk="0" h="2384" w="4602">
                  <a:moveTo>
                    <a:pt x="2273" y="0"/>
                  </a:moveTo>
                  <a:cubicBezTo>
                    <a:pt x="2161" y="0"/>
                    <a:pt x="2048" y="77"/>
                    <a:pt x="2058" y="230"/>
                  </a:cubicBezTo>
                  <a:lnTo>
                    <a:pt x="2058" y="1082"/>
                  </a:lnTo>
                  <a:lnTo>
                    <a:pt x="948" y="1082"/>
                  </a:lnTo>
                  <a:cubicBezTo>
                    <a:pt x="718" y="1082"/>
                    <a:pt x="498" y="1216"/>
                    <a:pt x="383" y="1426"/>
                  </a:cubicBezTo>
                  <a:lnTo>
                    <a:pt x="58" y="2058"/>
                  </a:lnTo>
                  <a:cubicBezTo>
                    <a:pt x="0" y="2163"/>
                    <a:pt x="39" y="2288"/>
                    <a:pt x="144" y="2345"/>
                  </a:cubicBezTo>
                  <a:cubicBezTo>
                    <a:pt x="175" y="2362"/>
                    <a:pt x="208" y="2370"/>
                    <a:pt x="240" y="2370"/>
                  </a:cubicBezTo>
                  <a:cubicBezTo>
                    <a:pt x="317" y="2370"/>
                    <a:pt x="391" y="2326"/>
                    <a:pt x="431" y="2259"/>
                  </a:cubicBezTo>
                  <a:lnTo>
                    <a:pt x="766" y="1627"/>
                  </a:lnTo>
                  <a:cubicBezTo>
                    <a:pt x="795" y="1551"/>
                    <a:pt x="871" y="1512"/>
                    <a:pt x="948" y="1512"/>
                  </a:cubicBezTo>
                  <a:lnTo>
                    <a:pt x="3599" y="1512"/>
                  </a:lnTo>
                  <a:cubicBezTo>
                    <a:pt x="3675" y="1512"/>
                    <a:pt x="3752" y="1551"/>
                    <a:pt x="3781" y="1627"/>
                  </a:cubicBezTo>
                  <a:lnTo>
                    <a:pt x="4116" y="2259"/>
                  </a:lnTo>
                  <a:cubicBezTo>
                    <a:pt x="4157" y="2347"/>
                    <a:pt x="4228" y="2383"/>
                    <a:pt x="4301" y="2383"/>
                  </a:cubicBezTo>
                  <a:cubicBezTo>
                    <a:pt x="4450" y="2383"/>
                    <a:pt x="4601" y="2231"/>
                    <a:pt x="4498" y="2058"/>
                  </a:cubicBezTo>
                  <a:lnTo>
                    <a:pt x="4163" y="1426"/>
                  </a:lnTo>
                  <a:cubicBezTo>
                    <a:pt x="4049" y="1216"/>
                    <a:pt x="3838" y="1082"/>
                    <a:pt x="3599" y="1082"/>
                  </a:cubicBezTo>
                  <a:lnTo>
                    <a:pt x="2489" y="1082"/>
                  </a:lnTo>
                  <a:lnTo>
                    <a:pt x="2489" y="230"/>
                  </a:lnTo>
                  <a:cubicBezTo>
                    <a:pt x="2498" y="77"/>
                    <a:pt x="2386" y="0"/>
                    <a:pt x="22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6" name="Google Shape;17406;p68"/>
            <p:cNvSpPr/>
            <p:nvPr/>
          </p:nvSpPr>
          <p:spPr>
            <a:xfrm>
              <a:off x="8179613" y="2180014"/>
              <a:ext cx="137130" cy="95376"/>
            </a:xfrm>
            <a:custGeom>
              <a:rect b="b" l="l" r="r" t="t"/>
              <a:pathLst>
                <a:path extrusionOk="0" h="3632" w="5222">
                  <a:moveTo>
                    <a:pt x="2611" y="0"/>
                  </a:moveTo>
                  <a:cubicBezTo>
                    <a:pt x="2511" y="0"/>
                    <a:pt x="2410" y="67"/>
                    <a:pt x="2401" y="201"/>
                  </a:cubicBezTo>
                  <a:lnTo>
                    <a:pt x="2401" y="1905"/>
                  </a:lnTo>
                  <a:lnTo>
                    <a:pt x="1357" y="1905"/>
                  </a:lnTo>
                  <a:cubicBezTo>
                    <a:pt x="1042" y="1905"/>
                    <a:pt x="754" y="2086"/>
                    <a:pt x="601" y="2364"/>
                  </a:cubicBezTo>
                  <a:lnTo>
                    <a:pt x="104" y="3302"/>
                  </a:lnTo>
                  <a:cubicBezTo>
                    <a:pt x="1" y="3475"/>
                    <a:pt x="153" y="3632"/>
                    <a:pt x="301" y="3632"/>
                  </a:cubicBezTo>
                  <a:cubicBezTo>
                    <a:pt x="374" y="3632"/>
                    <a:pt x="446" y="3594"/>
                    <a:pt x="486" y="3503"/>
                  </a:cubicBezTo>
                  <a:lnTo>
                    <a:pt x="984" y="2565"/>
                  </a:lnTo>
                  <a:cubicBezTo>
                    <a:pt x="1061" y="2421"/>
                    <a:pt x="1204" y="2335"/>
                    <a:pt x="1357" y="2335"/>
                  </a:cubicBezTo>
                  <a:lnTo>
                    <a:pt x="3865" y="2335"/>
                  </a:lnTo>
                  <a:cubicBezTo>
                    <a:pt x="4018" y="2335"/>
                    <a:pt x="4171" y="2421"/>
                    <a:pt x="4238" y="2565"/>
                  </a:cubicBezTo>
                  <a:lnTo>
                    <a:pt x="4736" y="3503"/>
                  </a:lnTo>
                  <a:cubicBezTo>
                    <a:pt x="4777" y="3594"/>
                    <a:pt x="4848" y="3632"/>
                    <a:pt x="4921" y="3632"/>
                  </a:cubicBezTo>
                  <a:cubicBezTo>
                    <a:pt x="5070" y="3632"/>
                    <a:pt x="5221" y="3475"/>
                    <a:pt x="5118" y="3302"/>
                  </a:cubicBezTo>
                  <a:lnTo>
                    <a:pt x="4621" y="2364"/>
                  </a:lnTo>
                  <a:cubicBezTo>
                    <a:pt x="4468" y="2086"/>
                    <a:pt x="4181" y="1905"/>
                    <a:pt x="3865" y="1905"/>
                  </a:cubicBezTo>
                  <a:lnTo>
                    <a:pt x="2822" y="1905"/>
                  </a:lnTo>
                  <a:lnTo>
                    <a:pt x="2822" y="201"/>
                  </a:lnTo>
                  <a:cubicBezTo>
                    <a:pt x="2812" y="67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7" name="Google Shape;17407;p68"/>
            <p:cNvSpPr/>
            <p:nvPr/>
          </p:nvSpPr>
          <p:spPr>
            <a:xfrm>
              <a:off x="8129037" y="1973427"/>
              <a:ext cx="66884" cy="65939"/>
            </a:xfrm>
            <a:custGeom>
              <a:rect b="b" l="l" r="r" t="t"/>
              <a:pathLst>
                <a:path extrusionOk="0" h="2511" w="2547">
                  <a:moveTo>
                    <a:pt x="1187" y="0"/>
                  </a:moveTo>
                  <a:lnTo>
                    <a:pt x="1187" y="0"/>
                  </a:lnTo>
                  <a:cubicBezTo>
                    <a:pt x="355" y="240"/>
                    <a:pt x="1" y="1216"/>
                    <a:pt x="479" y="1934"/>
                  </a:cubicBezTo>
                  <a:cubicBezTo>
                    <a:pt x="731" y="2316"/>
                    <a:pt x="1138" y="2510"/>
                    <a:pt x="1547" y="2510"/>
                  </a:cubicBezTo>
                  <a:cubicBezTo>
                    <a:pt x="1917" y="2510"/>
                    <a:pt x="2288" y="2352"/>
                    <a:pt x="2546" y="2029"/>
                  </a:cubicBezTo>
                  <a:lnTo>
                    <a:pt x="2546" y="2029"/>
                  </a:lnTo>
                  <a:cubicBezTo>
                    <a:pt x="2432" y="2068"/>
                    <a:pt x="2307" y="2077"/>
                    <a:pt x="2192" y="2087"/>
                  </a:cubicBezTo>
                  <a:cubicBezTo>
                    <a:pt x="1111" y="2087"/>
                    <a:pt x="518" y="83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8" name="Google Shape;17408;p68"/>
            <p:cNvSpPr/>
            <p:nvPr/>
          </p:nvSpPr>
          <p:spPr>
            <a:xfrm>
              <a:off x="8068717" y="2123450"/>
              <a:ext cx="44773" cy="45010"/>
            </a:xfrm>
            <a:custGeom>
              <a:rect b="b" l="l" r="r" t="t"/>
              <a:pathLst>
                <a:path extrusionOk="0" h="1714" w="1705">
                  <a:moveTo>
                    <a:pt x="853" y="1"/>
                  </a:moveTo>
                  <a:cubicBezTo>
                    <a:pt x="384" y="1"/>
                    <a:pt x="1" y="384"/>
                    <a:pt x="1" y="853"/>
                  </a:cubicBezTo>
                  <a:cubicBezTo>
                    <a:pt x="1" y="1331"/>
                    <a:pt x="384" y="1714"/>
                    <a:pt x="853" y="1714"/>
                  </a:cubicBezTo>
                  <a:cubicBezTo>
                    <a:pt x="1322" y="1714"/>
                    <a:pt x="1704" y="1331"/>
                    <a:pt x="1704" y="853"/>
                  </a:cubicBezTo>
                  <a:cubicBezTo>
                    <a:pt x="1704" y="384"/>
                    <a:pt x="1322" y="1"/>
                    <a:pt x="853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9" name="Google Shape;17409;p68"/>
            <p:cNvSpPr/>
            <p:nvPr/>
          </p:nvSpPr>
          <p:spPr>
            <a:xfrm>
              <a:off x="8063964" y="2124474"/>
              <a:ext cx="44484" cy="43854"/>
            </a:xfrm>
            <a:custGeom>
              <a:rect b="b" l="l" r="r" t="t"/>
              <a:pathLst>
                <a:path extrusionOk="0" h="1670" w="1694">
                  <a:moveTo>
                    <a:pt x="794" y="0"/>
                  </a:moveTo>
                  <a:lnTo>
                    <a:pt x="794" y="0"/>
                  </a:lnTo>
                  <a:cubicBezTo>
                    <a:pt x="239" y="163"/>
                    <a:pt x="0" y="814"/>
                    <a:pt x="325" y="1292"/>
                  </a:cubicBezTo>
                  <a:cubicBezTo>
                    <a:pt x="491" y="1542"/>
                    <a:pt x="761" y="1670"/>
                    <a:pt x="1031" y="1670"/>
                  </a:cubicBezTo>
                  <a:cubicBezTo>
                    <a:pt x="1278" y="1670"/>
                    <a:pt x="1525" y="1564"/>
                    <a:pt x="1694" y="1349"/>
                  </a:cubicBezTo>
                  <a:lnTo>
                    <a:pt x="1694" y="1349"/>
                  </a:lnTo>
                  <a:cubicBezTo>
                    <a:pt x="1617" y="1378"/>
                    <a:pt x="1541" y="1388"/>
                    <a:pt x="1464" y="1388"/>
                  </a:cubicBezTo>
                  <a:cubicBezTo>
                    <a:pt x="747" y="1388"/>
                    <a:pt x="345" y="555"/>
                    <a:pt x="79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0" name="Google Shape;17410;p68"/>
            <p:cNvSpPr/>
            <p:nvPr/>
          </p:nvSpPr>
          <p:spPr>
            <a:xfrm>
              <a:off x="8225805" y="2123450"/>
              <a:ext cx="44747" cy="45010"/>
            </a:xfrm>
            <a:custGeom>
              <a:rect b="b" l="l" r="r" t="t"/>
              <a:pathLst>
                <a:path extrusionOk="0" h="1714" w="1704">
                  <a:moveTo>
                    <a:pt x="852" y="1"/>
                  </a:moveTo>
                  <a:cubicBezTo>
                    <a:pt x="383" y="1"/>
                    <a:pt x="0" y="384"/>
                    <a:pt x="0" y="853"/>
                  </a:cubicBezTo>
                  <a:cubicBezTo>
                    <a:pt x="0" y="1331"/>
                    <a:pt x="383" y="1714"/>
                    <a:pt x="852" y="1714"/>
                  </a:cubicBezTo>
                  <a:cubicBezTo>
                    <a:pt x="1321" y="1714"/>
                    <a:pt x="1704" y="1331"/>
                    <a:pt x="1704" y="853"/>
                  </a:cubicBezTo>
                  <a:cubicBezTo>
                    <a:pt x="1704" y="384"/>
                    <a:pt x="1321" y="1"/>
                    <a:pt x="8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1" name="Google Shape;17411;p68"/>
            <p:cNvSpPr/>
            <p:nvPr/>
          </p:nvSpPr>
          <p:spPr>
            <a:xfrm>
              <a:off x="8221025" y="2124474"/>
              <a:ext cx="44747" cy="43854"/>
            </a:xfrm>
            <a:custGeom>
              <a:rect b="b" l="l" r="r" t="t"/>
              <a:pathLst>
                <a:path extrusionOk="0" h="1670" w="1704">
                  <a:moveTo>
                    <a:pt x="795" y="0"/>
                  </a:moveTo>
                  <a:cubicBezTo>
                    <a:pt x="240" y="163"/>
                    <a:pt x="0" y="814"/>
                    <a:pt x="326" y="1292"/>
                  </a:cubicBezTo>
                  <a:cubicBezTo>
                    <a:pt x="491" y="1542"/>
                    <a:pt x="761" y="1670"/>
                    <a:pt x="1033" y="1670"/>
                  </a:cubicBezTo>
                  <a:cubicBezTo>
                    <a:pt x="1281" y="1670"/>
                    <a:pt x="1531" y="1564"/>
                    <a:pt x="1704" y="1349"/>
                  </a:cubicBezTo>
                  <a:lnTo>
                    <a:pt x="1704" y="1349"/>
                  </a:lnTo>
                  <a:cubicBezTo>
                    <a:pt x="1627" y="1378"/>
                    <a:pt x="1541" y="1388"/>
                    <a:pt x="1465" y="1388"/>
                  </a:cubicBezTo>
                  <a:cubicBezTo>
                    <a:pt x="747" y="1388"/>
                    <a:pt x="345" y="555"/>
                    <a:pt x="79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2" name="Google Shape;17412;p68"/>
            <p:cNvSpPr/>
            <p:nvPr/>
          </p:nvSpPr>
          <p:spPr>
            <a:xfrm>
              <a:off x="7995583" y="2286315"/>
              <a:ext cx="33718" cy="33692"/>
            </a:xfrm>
            <a:custGeom>
              <a:rect b="b" l="l" r="r" t="t"/>
              <a:pathLst>
                <a:path extrusionOk="0" h="1283" w="1284">
                  <a:moveTo>
                    <a:pt x="642" y="0"/>
                  </a:moveTo>
                  <a:cubicBezTo>
                    <a:pt x="288" y="0"/>
                    <a:pt x="1" y="287"/>
                    <a:pt x="1" y="642"/>
                  </a:cubicBezTo>
                  <a:cubicBezTo>
                    <a:pt x="1" y="996"/>
                    <a:pt x="28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3" name="Google Shape;17413;p68"/>
            <p:cNvSpPr/>
            <p:nvPr/>
          </p:nvSpPr>
          <p:spPr>
            <a:xfrm>
              <a:off x="7992065" y="2286814"/>
              <a:ext cx="33718" cy="33193"/>
            </a:xfrm>
            <a:custGeom>
              <a:rect b="b" l="l" r="r" t="t"/>
              <a:pathLst>
                <a:path extrusionOk="0" h="1264" w="1284">
                  <a:moveTo>
                    <a:pt x="604" y="0"/>
                  </a:moveTo>
                  <a:lnTo>
                    <a:pt x="604" y="0"/>
                  </a:lnTo>
                  <a:cubicBezTo>
                    <a:pt x="183" y="125"/>
                    <a:pt x="1" y="613"/>
                    <a:pt x="240" y="977"/>
                  </a:cubicBezTo>
                  <a:cubicBezTo>
                    <a:pt x="371" y="1167"/>
                    <a:pt x="575" y="1263"/>
                    <a:pt x="779" y="1263"/>
                  </a:cubicBezTo>
                  <a:cubicBezTo>
                    <a:pt x="965" y="1263"/>
                    <a:pt x="1151" y="1184"/>
                    <a:pt x="1283" y="1024"/>
                  </a:cubicBezTo>
                  <a:lnTo>
                    <a:pt x="1283" y="1024"/>
                  </a:lnTo>
                  <a:cubicBezTo>
                    <a:pt x="1216" y="1034"/>
                    <a:pt x="1159" y="1044"/>
                    <a:pt x="1102" y="1044"/>
                  </a:cubicBezTo>
                  <a:cubicBezTo>
                    <a:pt x="566" y="1044"/>
                    <a:pt x="259" y="422"/>
                    <a:pt x="60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4" name="Google Shape;17414;p68"/>
            <p:cNvSpPr/>
            <p:nvPr/>
          </p:nvSpPr>
          <p:spPr>
            <a:xfrm>
              <a:off x="8152907" y="2286315"/>
              <a:ext cx="33718" cy="33692"/>
            </a:xfrm>
            <a:custGeom>
              <a:rect b="b" l="l" r="r" t="t"/>
              <a:pathLst>
                <a:path extrusionOk="0" h="1283" w="1284">
                  <a:moveTo>
                    <a:pt x="642" y="0"/>
                  </a:moveTo>
                  <a:cubicBezTo>
                    <a:pt x="278" y="0"/>
                    <a:pt x="1" y="287"/>
                    <a:pt x="1" y="642"/>
                  </a:cubicBezTo>
                  <a:cubicBezTo>
                    <a:pt x="1" y="996"/>
                    <a:pt x="27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5" name="Google Shape;17415;p68"/>
            <p:cNvSpPr/>
            <p:nvPr/>
          </p:nvSpPr>
          <p:spPr>
            <a:xfrm>
              <a:off x="8149388" y="2286814"/>
              <a:ext cx="33455" cy="33193"/>
            </a:xfrm>
            <a:custGeom>
              <a:rect b="b" l="l" r="r" t="t"/>
              <a:pathLst>
                <a:path extrusionOk="0" h="1264" w="1274">
                  <a:moveTo>
                    <a:pt x="594" y="0"/>
                  </a:moveTo>
                  <a:cubicBezTo>
                    <a:pt x="173" y="125"/>
                    <a:pt x="1" y="613"/>
                    <a:pt x="240" y="977"/>
                  </a:cubicBezTo>
                  <a:cubicBezTo>
                    <a:pt x="366" y="1167"/>
                    <a:pt x="567" y="1263"/>
                    <a:pt x="771" y="1263"/>
                  </a:cubicBezTo>
                  <a:cubicBezTo>
                    <a:pt x="955" y="1263"/>
                    <a:pt x="1142" y="1184"/>
                    <a:pt x="1274" y="1024"/>
                  </a:cubicBezTo>
                  <a:lnTo>
                    <a:pt x="1274" y="1024"/>
                  </a:lnTo>
                  <a:cubicBezTo>
                    <a:pt x="1216" y="1034"/>
                    <a:pt x="1149" y="1044"/>
                    <a:pt x="1092" y="1044"/>
                  </a:cubicBezTo>
                  <a:cubicBezTo>
                    <a:pt x="556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6" name="Google Shape;17416;p68"/>
            <p:cNvSpPr/>
            <p:nvPr/>
          </p:nvSpPr>
          <p:spPr>
            <a:xfrm>
              <a:off x="8309994" y="2286315"/>
              <a:ext cx="33692" cy="33692"/>
            </a:xfrm>
            <a:custGeom>
              <a:rect b="b" l="l" r="r" t="t"/>
              <a:pathLst>
                <a:path extrusionOk="0" h="1283" w="1283">
                  <a:moveTo>
                    <a:pt x="642" y="0"/>
                  </a:moveTo>
                  <a:cubicBezTo>
                    <a:pt x="287" y="0"/>
                    <a:pt x="0" y="287"/>
                    <a:pt x="0" y="642"/>
                  </a:cubicBezTo>
                  <a:cubicBezTo>
                    <a:pt x="0" y="996"/>
                    <a:pt x="287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7" name="Google Shape;17417;p68"/>
            <p:cNvSpPr/>
            <p:nvPr/>
          </p:nvSpPr>
          <p:spPr>
            <a:xfrm>
              <a:off x="8306475" y="2286814"/>
              <a:ext cx="33455" cy="33193"/>
            </a:xfrm>
            <a:custGeom>
              <a:rect b="b" l="l" r="r" t="t"/>
              <a:pathLst>
                <a:path extrusionOk="0" h="1264" w="1274">
                  <a:moveTo>
                    <a:pt x="594" y="0"/>
                  </a:moveTo>
                  <a:cubicBezTo>
                    <a:pt x="182" y="125"/>
                    <a:pt x="0" y="613"/>
                    <a:pt x="240" y="977"/>
                  </a:cubicBezTo>
                  <a:cubicBezTo>
                    <a:pt x="365" y="1167"/>
                    <a:pt x="569" y="1263"/>
                    <a:pt x="774" y="1263"/>
                  </a:cubicBezTo>
                  <a:cubicBezTo>
                    <a:pt x="960" y="1263"/>
                    <a:pt x="1146" y="1184"/>
                    <a:pt x="1273" y="1024"/>
                  </a:cubicBezTo>
                  <a:lnTo>
                    <a:pt x="1273" y="1024"/>
                  </a:lnTo>
                  <a:cubicBezTo>
                    <a:pt x="1216" y="1034"/>
                    <a:pt x="1158" y="1044"/>
                    <a:pt x="1091" y="1044"/>
                  </a:cubicBezTo>
                  <a:cubicBezTo>
                    <a:pt x="555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18" name="Google Shape;17418;p68"/>
          <p:cNvGrpSpPr/>
          <p:nvPr/>
        </p:nvGrpSpPr>
        <p:grpSpPr>
          <a:xfrm>
            <a:off x="4911189" y="3793455"/>
            <a:ext cx="296580" cy="364935"/>
            <a:chOff x="4911189" y="3793455"/>
            <a:chExt cx="296580" cy="364935"/>
          </a:xfrm>
        </p:grpSpPr>
        <p:sp>
          <p:nvSpPr>
            <p:cNvPr id="17419" name="Google Shape;17419;p68"/>
            <p:cNvSpPr/>
            <p:nvPr/>
          </p:nvSpPr>
          <p:spPr>
            <a:xfrm>
              <a:off x="4951157" y="3861810"/>
              <a:ext cx="31932" cy="35215"/>
            </a:xfrm>
            <a:custGeom>
              <a:rect b="b" l="l" r="r" t="t"/>
              <a:pathLst>
                <a:path extrusionOk="0" h="1341" w="1216">
                  <a:moveTo>
                    <a:pt x="584" y="0"/>
                  </a:moveTo>
                  <a:lnTo>
                    <a:pt x="0" y="431"/>
                  </a:lnTo>
                  <a:lnTo>
                    <a:pt x="622" y="1340"/>
                  </a:lnTo>
                  <a:cubicBezTo>
                    <a:pt x="814" y="1187"/>
                    <a:pt x="1005" y="1043"/>
                    <a:pt x="1216" y="909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0" name="Google Shape;17420;p68"/>
            <p:cNvSpPr/>
            <p:nvPr/>
          </p:nvSpPr>
          <p:spPr>
            <a:xfrm>
              <a:off x="5136132" y="3861810"/>
              <a:ext cx="31932" cy="34952"/>
            </a:xfrm>
            <a:custGeom>
              <a:rect b="b" l="l" r="r" t="t"/>
              <a:pathLst>
                <a:path extrusionOk="0" h="1331" w="1216">
                  <a:moveTo>
                    <a:pt x="632" y="0"/>
                  </a:moveTo>
                  <a:lnTo>
                    <a:pt x="0" y="909"/>
                  </a:lnTo>
                  <a:cubicBezTo>
                    <a:pt x="201" y="1034"/>
                    <a:pt x="392" y="1177"/>
                    <a:pt x="584" y="1331"/>
                  </a:cubicBezTo>
                  <a:lnTo>
                    <a:pt x="1215" y="421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1" name="Google Shape;17421;p68"/>
            <p:cNvSpPr/>
            <p:nvPr/>
          </p:nvSpPr>
          <p:spPr>
            <a:xfrm>
              <a:off x="5043382" y="3833659"/>
              <a:ext cx="32457" cy="33193"/>
            </a:xfrm>
            <a:custGeom>
              <a:rect b="b" l="l" r="r" t="t"/>
              <a:pathLst>
                <a:path extrusionOk="0" h="1264" w="1236">
                  <a:moveTo>
                    <a:pt x="1" y="0"/>
                  </a:moveTo>
                  <a:lnTo>
                    <a:pt x="1" y="1264"/>
                  </a:lnTo>
                  <a:cubicBezTo>
                    <a:pt x="206" y="1235"/>
                    <a:pt x="412" y="1221"/>
                    <a:pt x="618" y="1221"/>
                  </a:cubicBezTo>
                  <a:cubicBezTo>
                    <a:pt x="824" y="1221"/>
                    <a:pt x="1029" y="1235"/>
                    <a:pt x="1235" y="126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2" name="Google Shape;17422;p68"/>
            <p:cNvSpPr/>
            <p:nvPr/>
          </p:nvSpPr>
          <p:spPr>
            <a:xfrm>
              <a:off x="5043382" y="3833659"/>
              <a:ext cx="21901" cy="33193"/>
            </a:xfrm>
            <a:custGeom>
              <a:rect b="b" l="l" r="r" t="t"/>
              <a:pathLst>
                <a:path extrusionOk="0" h="1264" w="834">
                  <a:moveTo>
                    <a:pt x="1" y="0"/>
                  </a:moveTo>
                  <a:lnTo>
                    <a:pt x="1" y="1264"/>
                  </a:lnTo>
                  <a:cubicBezTo>
                    <a:pt x="202" y="1235"/>
                    <a:pt x="412" y="1225"/>
                    <a:pt x="623" y="1225"/>
                  </a:cubicBezTo>
                  <a:cubicBezTo>
                    <a:pt x="690" y="1225"/>
                    <a:pt x="766" y="1225"/>
                    <a:pt x="833" y="1235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3" name="Google Shape;17423;p68"/>
            <p:cNvSpPr/>
            <p:nvPr/>
          </p:nvSpPr>
          <p:spPr>
            <a:xfrm>
              <a:off x="4911189" y="3861810"/>
              <a:ext cx="296580" cy="296580"/>
            </a:xfrm>
            <a:custGeom>
              <a:rect b="b" l="l" r="r" t="t"/>
              <a:pathLst>
                <a:path extrusionOk="0" h="11294" w="11294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8767" y="11293"/>
                    <a:pt x="11294" y="8767"/>
                    <a:pt x="11294" y="5647"/>
                  </a:cubicBezTo>
                  <a:cubicBezTo>
                    <a:pt x="11294" y="2527"/>
                    <a:pt x="8767" y="0"/>
                    <a:pt x="564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4" name="Google Shape;17424;p68"/>
            <p:cNvSpPr/>
            <p:nvPr/>
          </p:nvSpPr>
          <p:spPr>
            <a:xfrm>
              <a:off x="4911189" y="3861810"/>
              <a:ext cx="161630" cy="296580"/>
            </a:xfrm>
            <a:custGeom>
              <a:rect b="b" l="l" r="r" t="t"/>
              <a:pathLst>
                <a:path extrusionOk="0" h="11294" w="6155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5752" y="11293"/>
                    <a:pt x="5858" y="11293"/>
                    <a:pt x="5953" y="11284"/>
                  </a:cubicBezTo>
                  <a:cubicBezTo>
                    <a:pt x="3044" y="11025"/>
                    <a:pt x="814" y="8585"/>
                    <a:pt x="814" y="5656"/>
                  </a:cubicBezTo>
                  <a:cubicBezTo>
                    <a:pt x="814" y="2661"/>
                    <a:pt x="3159" y="182"/>
                    <a:pt x="6154" y="19"/>
                  </a:cubicBezTo>
                  <a:cubicBezTo>
                    <a:pt x="5982" y="10"/>
                    <a:pt x="5819" y="0"/>
                    <a:pt x="5647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5" name="Google Shape;17425;p68"/>
            <p:cNvSpPr/>
            <p:nvPr/>
          </p:nvSpPr>
          <p:spPr>
            <a:xfrm>
              <a:off x="4925527" y="3885680"/>
              <a:ext cx="258372" cy="248577"/>
            </a:xfrm>
            <a:custGeom>
              <a:rect b="b" l="l" r="r" t="t"/>
              <a:pathLst>
                <a:path extrusionOk="0" h="9466" w="9839">
                  <a:moveTo>
                    <a:pt x="5101" y="0"/>
                  </a:moveTo>
                  <a:cubicBezTo>
                    <a:pt x="3870" y="0"/>
                    <a:pt x="2662" y="481"/>
                    <a:pt x="1761" y="1388"/>
                  </a:cubicBezTo>
                  <a:cubicBezTo>
                    <a:pt x="402" y="2738"/>
                    <a:pt x="0" y="4776"/>
                    <a:pt x="727" y="6546"/>
                  </a:cubicBezTo>
                  <a:cubicBezTo>
                    <a:pt x="1464" y="8317"/>
                    <a:pt x="3187" y="9465"/>
                    <a:pt x="5101" y="9465"/>
                  </a:cubicBezTo>
                  <a:cubicBezTo>
                    <a:pt x="7714" y="9465"/>
                    <a:pt x="9838" y="7350"/>
                    <a:pt x="9838" y="4738"/>
                  </a:cubicBezTo>
                  <a:cubicBezTo>
                    <a:pt x="9838" y="2814"/>
                    <a:pt x="8680" y="1091"/>
                    <a:pt x="6919" y="364"/>
                  </a:cubicBezTo>
                  <a:cubicBezTo>
                    <a:pt x="6331" y="119"/>
                    <a:pt x="5713" y="0"/>
                    <a:pt x="510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6" name="Google Shape;17426;p68"/>
            <p:cNvSpPr/>
            <p:nvPr/>
          </p:nvSpPr>
          <p:spPr>
            <a:xfrm>
              <a:off x="4937317" y="3885680"/>
              <a:ext cx="129724" cy="248577"/>
            </a:xfrm>
            <a:custGeom>
              <a:rect b="b" l="l" r="r" t="t"/>
              <a:pathLst>
                <a:path extrusionOk="0" h="9466" w="4940">
                  <a:moveTo>
                    <a:pt x="4652" y="0"/>
                  </a:moveTo>
                  <a:cubicBezTo>
                    <a:pt x="2068" y="39"/>
                    <a:pt x="1" y="2144"/>
                    <a:pt x="1" y="4738"/>
                  </a:cubicBezTo>
                  <a:cubicBezTo>
                    <a:pt x="1" y="7322"/>
                    <a:pt x="2068" y="9427"/>
                    <a:pt x="4652" y="9465"/>
                  </a:cubicBezTo>
                  <a:cubicBezTo>
                    <a:pt x="4748" y="9465"/>
                    <a:pt x="4843" y="9465"/>
                    <a:pt x="4939" y="9456"/>
                  </a:cubicBezTo>
                  <a:cubicBezTo>
                    <a:pt x="2441" y="9303"/>
                    <a:pt x="489" y="7236"/>
                    <a:pt x="489" y="4738"/>
                  </a:cubicBezTo>
                  <a:cubicBezTo>
                    <a:pt x="489" y="2230"/>
                    <a:pt x="2441" y="163"/>
                    <a:pt x="4939" y="10"/>
                  </a:cubicBezTo>
                  <a:cubicBezTo>
                    <a:pt x="4843" y="10"/>
                    <a:pt x="4748" y="0"/>
                    <a:pt x="46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7" name="Google Shape;17427;p68"/>
            <p:cNvSpPr/>
            <p:nvPr/>
          </p:nvSpPr>
          <p:spPr>
            <a:xfrm>
              <a:off x="4942596" y="3902381"/>
              <a:ext cx="223972" cy="215279"/>
            </a:xfrm>
            <a:custGeom>
              <a:rect b="b" l="l" r="r" t="t"/>
              <a:pathLst>
                <a:path extrusionOk="0" h="8198" w="8529">
                  <a:moveTo>
                    <a:pt x="4420" y="0"/>
                  </a:moveTo>
                  <a:cubicBezTo>
                    <a:pt x="3353" y="0"/>
                    <a:pt x="2303" y="415"/>
                    <a:pt x="1523" y="1202"/>
                  </a:cubicBezTo>
                  <a:cubicBezTo>
                    <a:pt x="345" y="2369"/>
                    <a:pt x="1" y="4140"/>
                    <a:pt x="633" y="5671"/>
                  </a:cubicBezTo>
                  <a:cubicBezTo>
                    <a:pt x="1264" y="7202"/>
                    <a:pt x="2767" y="8198"/>
                    <a:pt x="4422" y="8198"/>
                  </a:cubicBezTo>
                  <a:cubicBezTo>
                    <a:pt x="6691" y="8198"/>
                    <a:pt x="8518" y="6360"/>
                    <a:pt x="8528" y="4102"/>
                  </a:cubicBezTo>
                  <a:cubicBezTo>
                    <a:pt x="8518" y="2436"/>
                    <a:pt x="7523" y="944"/>
                    <a:pt x="5992" y="312"/>
                  </a:cubicBezTo>
                  <a:cubicBezTo>
                    <a:pt x="5484" y="102"/>
                    <a:pt x="4950" y="0"/>
                    <a:pt x="442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8" name="Google Shape;17428;p68"/>
            <p:cNvSpPr/>
            <p:nvPr/>
          </p:nvSpPr>
          <p:spPr>
            <a:xfrm>
              <a:off x="4951157" y="3902381"/>
              <a:ext cx="121400" cy="215385"/>
            </a:xfrm>
            <a:custGeom>
              <a:rect b="b" l="l" r="r" t="t"/>
              <a:pathLst>
                <a:path extrusionOk="0" h="8202" w="4623">
                  <a:moveTo>
                    <a:pt x="4091" y="0"/>
                  </a:moveTo>
                  <a:cubicBezTo>
                    <a:pt x="1867" y="0"/>
                    <a:pt x="0" y="1804"/>
                    <a:pt x="0" y="4102"/>
                  </a:cubicBezTo>
                  <a:cubicBezTo>
                    <a:pt x="0" y="6395"/>
                    <a:pt x="1875" y="8201"/>
                    <a:pt x="4105" y="8201"/>
                  </a:cubicBezTo>
                  <a:cubicBezTo>
                    <a:pt x="4276" y="8201"/>
                    <a:pt x="4448" y="8191"/>
                    <a:pt x="4623" y="8169"/>
                  </a:cubicBezTo>
                  <a:cubicBezTo>
                    <a:pt x="2575" y="7901"/>
                    <a:pt x="1034" y="6159"/>
                    <a:pt x="1034" y="4102"/>
                  </a:cubicBezTo>
                  <a:cubicBezTo>
                    <a:pt x="1034" y="2035"/>
                    <a:pt x="2575" y="293"/>
                    <a:pt x="4623" y="34"/>
                  </a:cubicBezTo>
                  <a:cubicBezTo>
                    <a:pt x="4444" y="11"/>
                    <a:pt x="4266" y="0"/>
                    <a:pt x="40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9" name="Google Shape;17429;p68"/>
            <p:cNvSpPr/>
            <p:nvPr/>
          </p:nvSpPr>
          <p:spPr>
            <a:xfrm>
              <a:off x="5054069" y="3937255"/>
              <a:ext cx="10950" cy="76128"/>
            </a:xfrm>
            <a:custGeom>
              <a:rect b="b" l="l" r="r" t="t"/>
              <a:pathLst>
                <a:path extrusionOk="0" h="2899" w="417">
                  <a:moveTo>
                    <a:pt x="207" y="1"/>
                  </a:moveTo>
                  <a:cubicBezTo>
                    <a:pt x="103" y="1"/>
                    <a:pt x="0" y="70"/>
                    <a:pt x="5" y="209"/>
                  </a:cubicBezTo>
                  <a:lnTo>
                    <a:pt x="5" y="2688"/>
                  </a:lnTo>
                  <a:cubicBezTo>
                    <a:pt x="5" y="2802"/>
                    <a:pt x="91" y="2898"/>
                    <a:pt x="206" y="2898"/>
                  </a:cubicBezTo>
                  <a:cubicBezTo>
                    <a:pt x="331" y="2898"/>
                    <a:pt x="417" y="2802"/>
                    <a:pt x="417" y="2688"/>
                  </a:cubicBezTo>
                  <a:lnTo>
                    <a:pt x="417" y="209"/>
                  </a:lnTo>
                  <a:cubicBezTo>
                    <a:pt x="417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0" name="Google Shape;17430;p68"/>
            <p:cNvSpPr/>
            <p:nvPr/>
          </p:nvSpPr>
          <p:spPr>
            <a:xfrm>
              <a:off x="5139388" y="3833685"/>
              <a:ext cx="57326" cy="48712"/>
            </a:xfrm>
            <a:custGeom>
              <a:rect b="b" l="l" r="r" t="t"/>
              <a:pathLst>
                <a:path extrusionOk="0" h="1855" w="2183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6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2087" y="1368"/>
                  </a:lnTo>
                  <a:cubicBezTo>
                    <a:pt x="2182" y="1234"/>
                    <a:pt x="2154" y="1052"/>
                    <a:pt x="2020" y="956"/>
                  </a:cubicBez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1" name="Google Shape;17431;p68"/>
            <p:cNvSpPr/>
            <p:nvPr/>
          </p:nvSpPr>
          <p:spPr>
            <a:xfrm>
              <a:off x="4922507" y="3833685"/>
              <a:ext cx="57063" cy="48712"/>
            </a:xfrm>
            <a:custGeom>
              <a:rect b="b" l="l" r="r" t="t"/>
              <a:pathLst>
                <a:path extrusionOk="0" h="1855" w="2173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2010" y="899"/>
                  </a:lnTo>
                  <a:cubicBezTo>
                    <a:pt x="2144" y="803"/>
                    <a:pt x="2173" y="612"/>
                    <a:pt x="2077" y="478"/>
                  </a:cubicBez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2" name="Google Shape;17432;p68"/>
            <p:cNvSpPr/>
            <p:nvPr/>
          </p:nvSpPr>
          <p:spPr>
            <a:xfrm>
              <a:off x="5023792" y="3793455"/>
              <a:ext cx="71637" cy="42988"/>
            </a:xfrm>
            <a:custGeom>
              <a:rect b="b" l="l" r="r" t="t"/>
              <a:pathLst>
                <a:path extrusionOk="0" h="1637" w="2728">
                  <a:moveTo>
                    <a:pt x="345" y="0"/>
                  </a:moveTo>
                  <a:cubicBezTo>
                    <a:pt x="153" y="0"/>
                    <a:pt x="0" y="153"/>
                    <a:pt x="0" y="345"/>
                  </a:cubicBezTo>
                  <a:lnTo>
                    <a:pt x="0" y="1292"/>
                  </a:lnTo>
                  <a:cubicBezTo>
                    <a:pt x="0" y="1484"/>
                    <a:pt x="153" y="1637"/>
                    <a:pt x="345" y="1637"/>
                  </a:cubicBezTo>
                  <a:lnTo>
                    <a:pt x="2374" y="1637"/>
                  </a:lnTo>
                  <a:cubicBezTo>
                    <a:pt x="2565" y="1637"/>
                    <a:pt x="2718" y="1484"/>
                    <a:pt x="2728" y="1292"/>
                  </a:cubicBezTo>
                  <a:lnTo>
                    <a:pt x="2728" y="345"/>
                  </a:lnTo>
                  <a:cubicBezTo>
                    <a:pt x="2718" y="153"/>
                    <a:pt x="2565" y="0"/>
                    <a:pt x="237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3" name="Google Shape;17433;p68"/>
            <p:cNvSpPr/>
            <p:nvPr/>
          </p:nvSpPr>
          <p:spPr>
            <a:xfrm>
              <a:off x="5139388" y="3833685"/>
              <a:ext cx="51049" cy="48712"/>
            </a:xfrm>
            <a:custGeom>
              <a:rect b="b" l="l" r="r" t="t"/>
              <a:pathLst>
                <a:path extrusionOk="0" h="1855" w="1944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7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1943" y="1578"/>
                  </a:lnTo>
                  <a:lnTo>
                    <a:pt x="1005" y="889"/>
                  </a:lnTo>
                  <a:cubicBezTo>
                    <a:pt x="871" y="794"/>
                    <a:pt x="843" y="612"/>
                    <a:pt x="938" y="478"/>
                  </a:cubicBezTo>
                  <a:lnTo>
                    <a:pt x="1082" y="277"/>
                  </a:ln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4" name="Google Shape;17434;p68"/>
            <p:cNvSpPr/>
            <p:nvPr/>
          </p:nvSpPr>
          <p:spPr>
            <a:xfrm>
              <a:off x="4922507" y="3833685"/>
              <a:ext cx="50787" cy="48712"/>
            </a:xfrm>
            <a:custGeom>
              <a:rect b="b" l="l" r="r" t="t"/>
              <a:pathLst>
                <a:path extrusionOk="0" h="1855" w="1934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1072" y="1578"/>
                  </a:lnTo>
                  <a:lnTo>
                    <a:pt x="929" y="1368"/>
                  </a:lnTo>
                  <a:cubicBezTo>
                    <a:pt x="833" y="1234"/>
                    <a:pt x="862" y="1052"/>
                    <a:pt x="996" y="956"/>
                  </a:cubicBezTo>
                  <a:lnTo>
                    <a:pt x="1933" y="277"/>
                  </a:ln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5" name="Google Shape;17435;p68"/>
            <p:cNvSpPr/>
            <p:nvPr/>
          </p:nvSpPr>
          <p:spPr>
            <a:xfrm>
              <a:off x="5024028" y="3793455"/>
              <a:ext cx="30934" cy="42988"/>
            </a:xfrm>
            <a:custGeom>
              <a:rect b="b" l="l" r="r" t="t"/>
              <a:pathLst>
                <a:path extrusionOk="0" h="1637" w="1178">
                  <a:moveTo>
                    <a:pt x="345" y="0"/>
                  </a:moveTo>
                  <a:cubicBezTo>
                    <a:pt x="154" y="0"/>
                    <a:pt x="1" y="153"/>
                    <a:pt x="1" y="345"/>
                  </a:cubicBezTo>
                  <a:lnTo>
                    <a:pt x="1" y="1292"/>
                  </a:lnTo>
                  <a:cubicBezTo>
                    <a:pt x="1" y="1484"/>
                    <a:pt x="154" y="1637"/>
                    <a:pt x="345" y="1637"/>
                  </a:cubicBezTo>
                  <a:lnTo>
                    <a:pt x="1178" y="1637"/>
                  </a:lnTo>
                  <a:cubicBezTo>
                    <a:pt x="986" y="1637"/>
                    <a:pt x="833" y="1484"/>
                    <a:pt x="833" y="1292"/>
                  </a:cubicBezTo>
                  <a:lnTo>
                    <a:pt x="833" y="345"/>
                  </a:lnTo>
                  <a:cubicBezTo>
                    <a:pt x="833" y="153"/>
                    <a:pt x="986" y="0"/>
                    <a:pt x="117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6" name="Google Shape;17436;p68"/>
            <p:cNvSpPr/>
            <p:nvPr/>
          </p:nvSpPr>
          <p:spPr>
            <a:xfrm>
              <a:off x="4937580" y="3896998"/>
              <a:ext cx="235001" cy="226046"/>
            </a:xfrm>
            <a:custGeom>
              <a:rect b="b" l="l" r="r" t="t"/>
              <a:pathLst>
                <a:path extrusionOk="0" h="8608" w="8949">
                  <a:moveTo>
                    <a:pt x="4853" y="421"/>
                  </a:moveTo>
                  <a:cubicBezTo>
                    <a:pt x="5398" y="450"/>
                    <a:pt x="5925" y="593"/>
                    <a:pt x="6413" y="842"/>
                  </a:cubicBezTo>
                  <a:lnTo>
                    <a:pt x="6250" y="1129"/>
                  </a:lnTo>
                  <a:cubicBezTo>
                    <a:pt x="6147" y="1259"/>
                    <a:pt x="6323" y="1419"/>
                    <a:pt x="6467" y="1419"/>
                  </a:cubicBezTo>
                  <a:cubicBezTo>
                    <a:pt x="6524" y="1419"/>
                    <a:pt x="6577" y="1393"/>
                    <a:pt x="6604" y="1330"/>
                  </a:cubicBezTo>
                  <a:lnTo>
                    <a:pt x="6767" y="1053"/>
                  </a:lnTo>
                  <a:cubicBezTo>
                    <a:pt x="7226" y="1340"/>
                    <a:pt x="7609" y="1732"/>
                    <a:pt x="7906" y="2182"/>
                  </a:cubicBezTo>
                  <a:lnTo>
                    <a:pt x="7618" y="2345"/>
                  </a:lnTo>
                  <a:cubicBezTo>
                    <a:pt x="7430" y="2427"/>
                    <a:pt x="7578" y="2739"/>
                    <a:pt x="7744" y="2739"/>
                  </a:cubicBezTo>
                  <a:cubicBezTo>
                    <a:pt x="7772" y="2739"/>
                    <a:pt x="7801" y="2729"/>
                    <a:pt x="7829" y="2708"/>
                  </a:cubicBezTo>
                  <a:lnTo>
                    <a:pt x="8116" y="2546"/>
                  </a:lnTo>
                  <a:cubicBezTo>
                    <a:pt x="8365" y="3024"/>
                    <a:pt x="8508" y="3560"/>
                    <a:pt x="8537" y="4096"/>
                  </a:cubicBezTo>
                  <a:lnTo>
                    <a:pt x="8202" y="4096"/>
                  </a:lnTo>
                  <a:cubicBezTo>
                    <a:pt x="7925" y="4096"/>
                    <a:pt x="7925" y="4517"/>
                    <a:pt x="8202" y="4517"/>
                  </a:cubicBezTo>
                  <a:lnTo>
                    <a:pt x="8537" y="4517"/>
                  </a:lnTo>
                  <a:cubicBezTo>
                    <a:pt x="8508" y="5063"/>
                    <a:pt x="8365" y="5589"/>
                    <a:pt x="8116" y="6077"/>
                  </a:cubicBezTo>
                  <a:lnTo>
                    <a:pt x="7829" y="5905"/>
                  </a:lnTo>
                  <a:cubicBezTo>
                    <a:pt x="7801" y="5884"/>
                    <a:pt x="7772" y="5875"/>
                    <a:pt x="7744" y="5875"/>
                  </a:cubicBezTo>
                  <a:cubicBezTo>
                    <a:pt x="7578" y="5875"/>
                    <a:pt x="7430" y="6187"/>
                    <a:pt x="7618" y="6269"/>
                  </a:cubicBezTo>
                  <a:lnTo>
                    <a:pt x="7906" y="6431"/>
                  </a:lnTo>
                  <a:cubicBezTo>
                    <a:pt x="7609" y="6881"/>
                    <a:pt x="7226" y="7264"/>
                    <a:pt x="6767" y="7561"/>
                  </a:cubicBezTo>
                  <a:lnTo>
                    <a:pt x="6767" y="7570"/>
                  </a:lnTo>
                  <a:lnTo>
                    <a:pt x="6604" y="7283"/>
                  </a:lnTo>
                  <a:cubicBezTo>
                    <a:pt x="6577" y="7220"/>
                    <a:pt x="6525" y="7195"/>
                    <a:pt x="6468" y="7195"/>
                  </a:cubicBezTo>
                  <a:cubicBezTo>
                    <a:pt x="6324" y="7195"/>
                    <a:pt x="6147" y="7357"/>
                    <a:pt x="6250" y="7494"/>
                  </a:cubicBezTo>
                  <a:lnTo>
                    <a:pt x="6413" y="7781"/>
                  </a:lnTo>
                  <a:cubicBezTo>
                    <a:pt x="5925" y="8020"/>
                    <a:pt x="5398" y="8164"/>
                    <a:pt x="4853" y="8192"/>
                  </a:cubicBezTo>
                  <a:lnTo>
                    <a:pt x="4853" y="7867"/>
                  </a:lnTo>
                  <a:cubicBezTo>
                    <a:pt x="4853" y="7723"/>
                    <a:pt x="4750" y="7652"/>
                    <a:pt x="4647" y="7652"/>
                  </a:cubicBezTo>
                  <a:cubicBezTo>
                    <a:pt x="4544" y="7652"/>
                    <a:pt x="4441" y="7723"/>
                    <a:pt x="4441" y="7867"/>
                  </a:cubicBezTo>
                  <a:lnTo>
                    <a:pt x="4441" y="8192"/>
                  </a:lnTo>
                  <a:cubicBezTo>
                    <a:pt x="3896" y="8164"/>
                    <a:pt x="3369" y="8020"/>
                    <a:pt x="2881" y="7781"/>
                  </a:cubicBezTo>
                  <a:lnTo>
                    <a:pt x="3044" y="7494"/>
                  </a:lnTo>
                  <a:cubicBezTo>
                    <a:pt x="3111" y="7333"/>
                    <a:pt x="2982" y="7196"/>
                    <a:pt x="2849" y="7196"/>
                  </a:cubicBezTo>
                  <a:cubicBezTo>
                    <a:pt x="2792" y="7196"/>
                    <a:pt x="2733" y="7222"/>
                    <a:pt x="2690" y="7283"/>
                  </a:cubicBezTo>
                  <a:lnTo>
                    <a:pt x="2527" y="7570"/>
                  </a:lnTo>
                  <a:cubicBezTo>
                    <a:pt x="2068" y="7273"/>
                    <a:pt x="1685" y="6881"/>
                    <a:pt x="1388" y="6431"/>
                  </a:cubicBezTo>
                  <a:lnTo>
                    <a:pt x="1675" y="6269"/>
                  </a:lnTo>
                  <a:cubicBezTo>
                    <a:pt x="1842" y="6136"/>
                    <a:pt x="1733" y="5887"/>
                    <a:pt x="1551" y="5887"/>
                  </a:cubicBezTo>
                  <a:cubicBezTo>
                    <a:pt x="1524" y="5887"/>
                    <a:pt x="1495" y="5892"/>
                    <a:pt x="1465" y="5905"/>
                  </a:cubicBezTo>
                  <a:lnTo>
                    <a:pt x="1178" y="6077"/>
                  </a:lnTo>
                  <a:cubicBezTo>
                    <a:pt x="929" y="5589"/>
                    <a:pt x="785" y="5063"/>
                    <a:pt x="757" y="4517"/>
                  </a:cubicBezTo>
                  <a:lnTo>
                    <a:pt x="1092" y="4517"/>
                  </a:lnTo>
                  <a:cubicBezTo>
                    <a:pt x="1369" y="4517"/>
                    <a:pt x="1369" y="4096"/>
                    <a:pt x="1092" y="4096"/>
                  </a:cubicBezTo>
                  <a:lnTo>
                    <a:pt x="757" y="4096"/>
                  </a:lnTo>
                  <a:cubicBezTo>
                    <a:pt x="785" y="3560"/>
                    <a:pt x="929" y="3024"/>
                    <a:pt x="1178" y="2546"/>
                  </a:cubicBezTo>
                  <a:lnTo>
                    <a:pt x="1465" y="2708"/>
                  </a:lnTo>
                  <a:cubicBezTo>
                    <a:pt x="1495" y="2721"/>
                    <a:pt x="1524" y="2727"/>
                    <a:pt x="1551" y="2727"/>
                  </a:cubicBezTo>
                  <a:cubicBezTo>
                    <a:pt x="1733" y="2727"/>
                    <a:pt x="1842" y="2478"/>
                    <a:pt x="1675" y="2345"/>
                  </a:cubicBezTo>
                  <a:lnTo>
                    <a:pt x="1388" y="2182"/>
                  </a:lnTo>
                  <a:cubicBezTo>
                    <a:pt x="1685" y="1732"/>
                    <a:pt x="2068" y="1340"/>
                    <a:pt x="2527" y="1053"/>
                  </a:cubicBezTo>
                  <a:lnTo>
                    <a:pt x="2690" y="1330"/>
                  </a:lnTo>
                  <a:cubicBezTo>
                    <a:pt x="2714" y="1393"/>
                    <a:pt x="2765" y="1419"/>
                    <a:pt x="2823" y="1419"/>
                  </a:cubicBezTo>
                  <a:cubicBezTo>
                    <a:pt x="2966" y="1419"/>
                    <a:pt x="3146" y="1259"/>
                    <a:pt x="3044" y="1129"/>
                  </a:cubicBezTo>
                  <a:lnTo>
                    <a:pt x="2881" y="842"/>
                  </a:lnTo>
                  <a:cubicBezTo>
                    <a:pt x="3369" y="593"/>
                    <a:pt x="3896" y="450"/>
                    <a:pt x="4441" y="421"/>
                  </a:cubicBezTo>
                  <a:lnTo>
                    <a:pt x="4441" y="756"/>
                  </a:lnTo>
                  <a:cubicBezTo>
                    <a:pt x="4436" y="895"/>
                    <a:pt x="4539" y="964"/>
                    <a:pt x="4643" y="964"/>
                  </a:cubicBezTo>
                  <a:cubicBezTo>
                    <a:pt x="4747" y="964"/>
                    <a:pt x="4853" y="895"/>
                    <a:pt x="4853" y="756"/>
                  </a:cubicBezTo>
                  <a:lnTo>
                    <a:pt x="4853" y="421"/>
                  </a:lnTo>
                  <a:close/>
                  <a:moveTo>
                    <a:pt x="4642" y="0"/>
                  </a:moveTo>
                  <a:cubicBezTo>
                    <a:pt x="2900" y="0"/>
                    <a:pt x="1331" y="1043"/>
                    <a:pt x="670" y="2651"/>
                  </a:cubicBezTo>
                  <a:cubicBezTo>
                    <a:pt x="0" y="4259"/>
                    <a:pt x="364" y="6115"/>
                    <a:pt x="1599" y="7350"/>
                  </a:cubicBezTo>
                  <a:cubicBezTo>
                    <a:pt x="2424" y="8169"/>
                    <a:pt x="3524" y="8608"/>
                    <a:pt x="4646" y="8608"/>
                  </a:cubicBezTo>
                  <a:cubicBezTo>
                    <a:pt x="5201" y="8608"/>
                    <a:pt x="5762" y="8500"/>
                    <a:pt x="6298" y="8278"/>
                  </a:cubicBezTo>
                  <a:cubicBezTo>
                    <a:pt x="7906" y="7618"/>
                    <a:pt x="8949" y="6048"/>
                    <a:pt x="8949" y="4307"/>
                  </a:cubicBezTo>
                  <a:cubicBezTo>
                    <a:pt x="8949" y="1924"/>
                    <a:pt x="7025" y="0"/>
                    <a:pt x="464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7" name="Google Shape;17437;p68"/>
            <p:cNvSpPr/>
            <p:nvPr/>
          </p:nvSpPr>
          <p:spPr>
            <a:xfrm>
              <a:off x="5044905" y="3995263"/>
              <a:ext cx="29411" cy="29411"/>
            </a:xfrm>
            <a:custGeom>
              <a:rect b="b" l="l" r="r" t="t"/>
              <a:pathLst>
                <a:path extrusionOk="0" h="1120" w="1120">
                  <a:moveTo>
                    <a:pt x="555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5" y="1120"/>
                  </a:cubicBezTo>
                  <a:cubicBezTo>
                    <a:pt x="871" y="1120"/>
                    <a:pt x="1120" y="871"/>
                    <a:pt x="1120" y="565"/>
                  </a:cubicBezTo>
                  <a:cubicBezTo>
                    <a:pt x="1120" y="249"/>
                    <a:pt x="871" y="0"/>
                    <a:pt x="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8" name="Google Shape;17438;p68"/>
            <p:cNvSpPr/>
            <p:nvPr/>
          </p:nvSpPr>
          <p:spPr>
            <a:xfrm>
              <a:off x="5044642" y="3995132"/>
              <a:ext cx="24396" cy="29674"/>
            </a:xfrm>
            <a:custGeom>
              <a:rect b="b" l="l" r="r" t="t"/>
              <a:pathLst>
                <a:path extrusionOk="0" h="1130" w="929">
                  <a:moveTo>
                    <a:pt x="564" y="0"/>
                  </a:moveTo>
                  <a:cubicBezTo>
                    <a:pt x="274" y="0"/>
                    <a:pt x="0" y="227"/>
                    <a:pt x="0" y="560"/>
                  </a:cubicBezTo>
                  <a:cubicBezTo>
                    <a:pt x="0" y="901"/>
                    <a:pt x="275" y="1129"/>
                    <a:pt x="565" y="1129"/>
                  </a:cubicBezTo>
                  <a:cubicBezTo>
                    <a:pt x="690" y="1129"/>
                    <a:pt x="819" y="1086"/>
                    <a:pt x="929" y="991"/>
                  </a:cubicBezTo>
                  <a:cubicBezTo>
                    <a:pt x="804" y="886"/>
                    <a:pt x="737" y="732"/>
                    <a:pt x="737" y="570"/>
                  </a:cubicBezTo>
                  <a:cubicBezTo>
                    <a:pt x="737" y="397"/>
                    <a:pt x="804" y="244"/>
                    <a:pt x="929" y="139"/>
                  </a:cubicBezTo>
                  <a:cubicBezTo>
                    <a:pt x="818" y="43"/>
                    <a:pt x="690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39" name="Google Shape;17439;p68"/>
          <p:cNvGrpSpPr/>
          <p:nvPr/>
        </p:nvGrpSpPr>
        <p:grpSpPr>
          <a:xfrm>
            <a:off x="5341433" y="3793271"/>
            <a:ext cx="330272" cy="329117"/>
            <a:chOff x="5341433" y="3793271"/>
            <a:chExt cx="330272" cy="329117"/>
          </a:xfrm>
        </p:grpSpPr>
        <p:sp>
          <p:nvSpPr>
            <p:cNvPr id="17440" name="Google Shape;17440;p68"/>
            <p:cNvSpPr/>
            <p:nvPr/>
          </p:nvSpPr>
          <p:spPr>
            <a:xfrm>
              <a:off x="5436441" y="3976408"/>
              <a:ext cx="52546" cy="52546"/>
            </a:xfrm>
            <a:custGeom>
              <a:rect b="b" l="l" r="r" t="t"/>
              <a:pathLst>
                <a:path extrusionOk="0" h="2001" w="2001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1" name="Google Shape;17441;p68"/>
            <p:cNvSpPr/>
            <p:nvPr/>
          </p:nvSpPr>
          <p:spPr>
            <a:xfrm>
              <a:off x="5436179" y="3976146"/>
              <a:ext cx="42515" cy="52310"/>
            </a:xfrm>
            <a:custGeom>
              <a:rect b="b" l="l" r="r" t="t"/>
              <a:pathLst>
                <a:path extrusionOk="0" h="1992" w="1619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2" name="Google Shape;17442;p68"/>
            <p:cNvSpPr/>
            <p:nvPr/>
          </p:nvSpPr>
          <p:spPr>
            <a:xfrm>
              <a:off x="5431925" y="3793350"/>
              <a:ext cx="239780" cy="228830"/>
            </a:xfrm>
            <a:custGeom>
              <a:rect b="b" l="l" r="r" t="t"/>
              <a:pathLst>
                <a:path extrusionOk="0" h="8714" w="9131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3" name="Google Shape;17443;p68"/>
            <p:cNvSpPr/>
            <p:nvPr/>
          </p:nvSpPr>
          <p:spPr>
            <a:xfrm>
              <a:off x="5427408" y="3793271"/>
              <a:ext cx="139756" cy="228830"/>
            </a:xfrm>
            <a:custGeom>
              <a:rect b="b" l="l" r="r" t="t"/>
              <a:pathLst>
                <a:path extrusionOk="0" h="8714" w="5322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4" name="Google Shape;17444;p68"/>
            <p:cNvSpPr/>
            <p:nvPr/>
          </p:nvSpPr>
          <p:spPr>
            <a:xfrm>
              <a:off x="5464828" y="3814936"/>
              <a:ext cx="194061" cy="185343"/>
            </a:xfrm>
            <a:custGeom>
              <a:rect b="b" l="l" r="r" t="t"/>
              <a:pathLst>
                <a:path extrusionOk="0" h="7058" w="739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5" name="Google Shape;17445;p68"/>
            <p:cNvSpPr/>
            <p:nvPr/>
          </p:nvSpPr>
          <p:spPr>
            <a:xfrm>
              <a:off x="5456793" y="3815251"/>
              <a:ext cx="110607" cy="185080"/>
            </a:xfrm>
            <a:custGeom>
              <a:rect b="b" l="l" r="r" t="t"/>
              <a:pathLst>
                <a:path extrusionOk="0" h="7048" w="4212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6" name="Google Shape;17446;p68"/>
            <p:cNvSpPr/>
            <p:nvPr/>
          </p:nvSpPr>
          <p:spPr>
            <a:xfrm>
              <a:off x="5531949" y="3851752"/>
              <a:ext cx="50787" cy="50550"/>
            </a:xfrm>
            <a:custGeom>
              <a:rect b="b" l="l" r="r" t="t"/>
              <a:pathLst>
                <a:path extrusionOk="0" h="1925" w="1934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7" name="Google Shape;17447;p68"/>
            <p:cNvSpPr/>
            <p:nvPr/>
          </p:nvSpPr>
          <p:spPr>
            <a:xfrm>
              <a:off x="5532185" y="3851726"/>
              <a:ext cx="35215" cy="50577"/>
            </a:xfrm>
            <a:custGeom>
              <a:rect b="b" l="l" r="r" t="t"/>
              <a:pathLst>
                <a:path extrusionOk="0" h="1926" w="1341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8" name="Google Shape;17448;p68"/>
            <p:cNvSpPr/>
            <p:nvPr/>
          </p:nvSpPr>
          <p:spPr>
            <a:xfrm>
              <a:off x="5515852" y="3902276"/>
              <a:ext cx="82955" cy="53045"/>
            </a:xfrm>
            <a:custGeom>
              <a:rect b="b" l="l" r="r" t="t"/>
              <a:pathLst>
                <a:path extrusionOk="0" h="2020" w="3159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9" name="Google Shape;17449;p68"/>
            <p:cNvSpPr/>
            <p:nvPr/>
          </p:nvSpPr>
          <p:spPr>
            <a:xfrm>
              <a:off x="5515852" y="3902276"/>
              <a:ext cx="47032" cy="53045"/>
            </a:xfrm>
            <a:custGeom>
              <a:rect b="b" l="l" r="r" t="t"/>
              <a:pathLst>
                <a:path extrusionOk="0" h="2020" w="1791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0" name="Google Shape;17450;p68"/>
            <p:cNvSpPr/>
            <p:nvPr/>
          </p:nvSpPr>
          <p:spPr>
            <a:xfrm>
              <a:off x="5531686" y="3923311"/>
              <a:ext cx="10084" cy="32011"/>
            </a:xfrm>
            <a:custGeom>
              <a:rect b="b" l="l" r="r" t="t"/>
              <a:pathLst>
                <a:path extrusionOk="0" h="1219" w="384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1" name="Google Shape;17451;p68"/>
            <p:cNvSpPr/>
            <p:nvPr/>
          </p:nvSpPr>
          <p:spPr>
            <a:xfrm>
              <a:off x="5572915" y="3923311"/>
              <a:ext cx="10084" cy="32011"/>
            </a:xfrm>
            <a:custGeom>
              <a:rect b="b" l="l" r="r" t="t"/>
              <a:pathLst>
                <a:path extrusionOk="0" h="1219" w="384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2" name="Google Shape;17452;p68"/>
            <p:cNvSpPr/>
            <p:nvPr/>
          </p:nvSpPr>
          <p:spPr>
            <a:xfrm>
              <a:off x="5341433" y="4004874"/>
              <a:ext cx="120166" cy="117514"/>
            </a:xfrm>
            <a:custGeom>
              <a:rect b="b" l="l" r="r" t="t"/>
              <a:pathLst>
                <a:path extrusionOk="0" h="4475" w="4576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3" name="Google Shape;17453;p68"/>
            <p:cNvSpPr/>
            <p:nvPr/>
          </p:nvSpPr>
          <p:spPr>
            <a:xfrm>
              <a:off x="5341433" y="4004874"/>
              <a:ext cx="105093" cy="117514"/>
            </a:xfrm>
            <a:custGeom>
              <a:rect b="b" l="l" r="r" t="t"/>
              <a:pathLst>
                <a:path extrusionOk="0" h="4475" w="4002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4" name="Google Shape;17454;p68"/>
            <p:cNvSpPr/>
            <p:nvPr/>
          </p:nvSpPr>
          <p:spPr>
            <a:xfrm>
              <a:off x="5417587" y="4004874"/>
              <a:ext cx="43749" cy="42436"/>
            </a:xfrm>
            <a:custGeom>
              <a:rect b="b" l="l" r="r" t="t"/>
              <a:pathLst>
                <a:path extrusionOk="0" h="1616" w="1666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5" name="Google Shape;17455;p68"/>
            <p:cNvSpPr/>
            <p:nvPr/>
          </p:nvSpPr>
          <p:spPr>
            <a:xfrm>
              <a:off x="5417587" y="4004795"/>
              <a:ext cx="28939" cy="23398"/>
            </a:xfrm>
            <a:custGeom>
              <a:rect b="b" l="l" r="r" t="t"/>
              <a:pathLst>
                <a:path extrusionOk="0" h="891" w="1102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6" name="Google Shape;17456;p68"/>
          <p:cNvGrpSpPr/>
          <p:nvPr/>
        </p:nvGrpSpPr>
        <p:grpSpPr>
          <a:xfrm>
            <a:off x="5744051" y="3766250"/>
            <a:ext cx="428511" cy="383186"/>
            <a:chOff x="5744051" y="3766250"/>
            <a:chExt cx="428511" cy="383186"/>
          </a:xfrm>
        </p:grpSpPr>
        <p:sp>
          <p:nvSpPr>
            <p:cNvPr id="17457" name="Google Shape;17457;p68"/>
            <p:cNvSpPr/>
            <p:nvPr/>
          </p:nvSpPr>
          <p:spPr>
            <a:xfrm>
              <a:off x="5872489" y="3804510"/>
              <a:ext cx="130696" cy="130460"/>
            </a:xfrm>
            <a:custGeom>
              <a:rect b="b" l="l" r="r" t="t"/>
              <a:pathLst>
                <a:path extrusionOk="0" h="4968" w="4977">
                  <a:moveTo>
                    <a:pt x="2480" y="0"/>
                  </a:moveTo>
                  <a:cubicBezTo>
                    <a:pt x="1110" y="0"/>
                    <a:pt x="0" y="1107"/>
                    <a:pt x="0" y="2479"/>
                  </a:cubicBezTo>
                  <a:cubicBezTo>
                    <a:pt x="0" y="3847"/>
                    <a:pt x="1110" y="4967"/>
                    <a:pt x="2479" y="4967"/>
                  </a:cubicBezTo>
                  <a:cubicBezTo>
                    <a:pt x="2485" y="4967"/>
                    <a:pt x="2491" y="4967"/>
                    <a:pt x="2496" y="4967"/>
                  </a:cubicBezTo>
                  <a:cubicBezTo>
                    <a:pt x="3866" y="4967"/>
                    <a:pt x="4967" y="3861"/>
                    <a:pt x="4977" y="2488"/>
                  </a:cubicBezTo>
                  <a:cubicBezTo>
                    <a:pt x="4977" y="1120"/>
                    <a:pt x="3866" y="0"/>
                    <a:pt x="2498" y="0"/>
                  </a:cubicBezTo>
                  <a:cubicBezTo>
                    <a:pt x="2492" y="0"/>
                    <a:pt x="2486" y="0"/>
                    <a:pt x="248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8" name="Google Shape;17458;p68"/>
            <p:cNvSpPr/>
            <p:nvPr/>
          </p:nvSpPr>
          <p:spPr>
            <a:xfrm>
              <a:off x="5871963" y="3804169"/>
              <a:ext cx="74185" cy="130775"/>
            </a:xfrm>
            <a:custGeom>
              <a:rect b="b" l="l" r="r" t="t"/>
              <a:pathLst>
                <a:path extrusionOk="0" h="4980" w="2825">
                  <a:moveTo>
                    <a:pt x="2487" y="0"/>
                  </a:moveTo>
                  <a:cubicBezTo>
                    <a:pt x="1138" y="0"/>
                    <a:pt x="10" y="1094"/>
                    <a:pt x="1" y="2482"/>
                  </a:cubicBezTo>
                  <a:cubicBezTo>
                    <a:pt x="1" y="3880"/>
                    <a:pt x="1144" y="4980"/>
                    <a:pt x="2498" y="4980"/>
                  </a:cubicBezTo>
                  <a:cubicBezTo>
                    <a:pt x="2599" y="4980"/>
                    <a:pt x="2702" y="4974"/>
                    <a:pt x="2805" y="4961"/>
                  </a:cubicBezTo>
                  <a:cubicBezTo>
                    <a:pt x="1570" y="4789"/>
                    <a:pt x="642" y="3736"/>
                    <a:pt x="642" y="2482"/>
                  </a:cubicBezTo>
                  <a:cubicBezTo>
                    <a:pt x="652" y="1238"/>
                    <a:pt x="1580" y="185"/>
                    <a:pt x="2824" y="23"/>
                  </a:cubicBezTo>
                  <a:cubicBezTo>
                    <a:pt x="2710" y="8"/>
                    <a:pt x="2598" y="0"/>
                    <a:pt x="2487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9" name="Google Shape;17459;p68"/>
            <p:cNvSpPr/>
            <p:nvPr/>
          </p:nvSpPr>
          <p:spPr>
            <a:xfrm>
              <a:off x="5893339" y="3825361"/>
              <a:ext cx="88995" cy="88733"/>
            </a:xfrm>
            <a:custGeom>
              <a:rect b="b" l="l" r="r" t="t"/>
              <a:pathLst>
                <a:path extrusionOk="0" h="3379" w="3389">
                  <a:moveTo>
                    <a:pt x="1677" y="0"/>
                  </a:moveTo>
                  <a:cubicBezTo>
                    <a:pt x="756" y="0"/>
                    <a:pt x="0" y="753"/>
                    <a:pt x="0" y="1685"/>
                  </a:cubicBezTo>
                  <a:cubicBezTo>
                    <a:pt x="0" y="2623"/>
                    <a:pt x="756" y="3379"/>
                    <a:pt x="1685" y="3379"/>
                  </a:cubicBezTo>
                  <a:cubicBezTo>
                    <a:pt x="1691" y="3379"/>
                    <a:pt x="1696" y="3379"/>
                    <a:pt x="1702" y="3379"/>
                  </a:cubicBezTo>
                  <a:cubicBezTo>
                    <a:pt x="2632" y="3379"/>
                    <a:pt x="3379" y="2627"/>
                    <a:pt x="3388" y="1694"/>
                  </a:cubicBezTo>
                  <a:cubicBezTo>
                    <a:pt x="3388" y="757"/>
                    <a:pt x="2632" y="1"/>
                    <a:pt x="1694" y="1"/>
                  </a:cubicBezTo>
                  <a:cubicBezTo>
                    <a:pt x="1688" y="1"/>
                    <a:pt x="1683" y="0"/>
                    <a:pt x="1677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0" name="Google Shape;17460;p68"/>
            <p:cNvSpPr/>
            <p:nvPr/>
          </p:nvSpPr>
          <p:spPr>
            <a:xfrm>
              <a:off x="5892840" y="3824993"/>
              <a:ext cx="53308" cy="88995"/>
            </a:xfrm>
            <a:custGeom>
              <a:rect b="b" l="l" r="r" t="t"/>
              <a:pathLst>
                <a:path extrusionOk="0" h="3389" w="2030">
                  <a:moveTo>
                    <a:pt x="1694" y="0"/>
                  </a:moveTo>
                  <a:cubicBezTo>
                    <a:pt x="786" y="0"/>
                    <a:pt x="9" y="742"/>
                    <a:pt x="0" y="1689"/>
                  </a:cubicBezTo>
                  <a:cubicBezTo>
                    <a:pt x="0" y="2645"/>
                    <a:pt x="777" y="3388"/>
                    <a:pt x="1685" y="3388"/>
                  </a:cubicBezTo>
                  <a:cubicBezTo>
                    <a:pt x="1795" y="3388"/>
                    <a:pt x="1907" y="3377"/>
                    <a:pt x="2020" y="3355"/>
                  </a:cubicBezTo>
                  <a:cubicBezTo>
                    <a:pt x="1225" y="3201"/>
                    <a:pt x="661" y="2503"/>
                    <a:pt x="661" y="1689"/>
                  </a:cubicBezTo>
                  <a:cubicBezTo>
                    <a:pt x="661" y="885"/>
                    <a:pt x="1235" y="187"/>
                    <a:pt x="2029" y="34"/>
                  </a:cubicBezTo>
                  <a:cubicBezTo>
                    <a:pt x="1916" y="11"/>
                    <a:pt x="1804" y="0"/>
                    <a:pt x="1694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1" name="Google Shape;17461;p68"/>
            <p:cNvSpPr/>
            <p:nvPr/>
          </p:nvSpPr>
          <p:spPr>
            <a:xfrm>
              <a:off x="5919231" y="3839436"/>
              <a:ext cx="35714" cy="61107"/>
            </a:xfrm>
            <a:custGeom>
              <a:rect b="b" l="l" r="r" t="t"/>
              <a:pathLst>
                <a:path extrusionOk="0" h="2327" w="1360">
                  <a:moveTo>
                    <a:pt x="651" y="469"/>
                  </a:moveTo>
                  <a:lnTo>
                    <a:pt x="651" y="900"/>
                  </a:lnTo>
                  <a:cubicBezTo>
                    <a:pt x="469" y="833"/>
                    <a:pt x="421" y="776"/>
                    <a:pt x="421" y="670"/>
                  </a:cubicBezTo>
                  <a:cubicBezTo>
                    <a:pt x="421" y="546"/>
                    <a:pt x="526" y="489"/>
                    <a:pt x="651" y="469"/>
                  </a:cubicBezTo>
                  <a:close/>
                  <a:moveTo>
                    <a:pt x="794" y="1350"/>
                  </a:moveTo>
                  <a:cubicBezTo>
                    <a:pt x="967" y="1426"/>
                    <a:pt x="1005" y="1503"/>
                    <a:pt x="1005" y="1608"/>
                  </a:cubicBezTo>
                  <a:cubicBezTo>
                    <a:pt x="1005" y="1723"/>
                    <a:pt x="909" y="1828"/>
                    <a:pt x="794" y="1838"/>
                  </a:cubicBezTo>
                  <a:lnTo>
                    <a:pt x="794" y="1350"/>
                  </a:lnTo>
                  <a:close/>
                  <a:moveTo>
                    <a:pt x="718" y="0"/>
                  </a:moveTo>
                  <a:cubicBezTo>
                    <a:pt x="670" y="0"/>
                    <a:pt x="622" y="29"/>
                    <a:pt x="622" y="77"/>
                  </a:cubicBezTo>
                  <a:lnTo>
                    <a:pt x="622" y="154"/>
                  </a:lnTo>
                  <a:cubicBezTo>
                    <a:pt x="287" y="192"/>
                    <a:pt x="67" y="374"/>
                    <a:pt x="67" y="709"/>
                  </a:cubicBezTo>
                  <a:cubicBezTo>
                    <a:pt x="67" y="1063"/>
                    <a:pt x="345" y="1168"/>
                    <a:pt x="613" y="1273"/>
                  </a:cubicBezTo>
                  <a:lnTo>
                    <a:pt x="613" y="1838"/>
                  </a:lnTo>
                  <a:cubicBezTo>
                    <a:pt x="479" y="1819"/>
                    <a:pt x="354" y="1752"/>
                    <a:pt x="258" y="1656"/>
                  </a:cubicBezTo>
                  <a:cubicBezTo>
                    <a:pt x="236" y="1633"/>
                    <a:pt x="206" y="1623"/>
                    <a:pt x="176" y="1623"/>
                  </a:cubicBezTo>
                  <a:cubicBezTo>
                    <a:pt x="130" y="1623"/>
                    <a:pt x="84" y="1648"/>
                    <a:pt x="67" y="1694"/>
                  </a:cubicBezTo>
                  <a:cubicBezTo>
                    <a:pt x="0" y="1771"/>
                    <a:pt x="0" y="1876"/>
                    <a:pt x="67" y="1943"/>
                  </a:cubicBezTo>
                  <a:cubicBezTo>
                    <a:pt x="203" y="2089"/>
                    <a:pt x="392" y="2174"/>
                    <a:pt x="590" y="2174"/>
                  </a:cubicBezTo>
                  <a:cubicBezTo>
                    <a:pt x="601" y="2174"/>
                    <a:pt x="612" y="2173"/>
                    <a:pt x="622" y="2173"/>
                  </a:cubicBezTo>
                  <a:lnTo>
                    <a:pt x="622" y="2173"/>
                  </a:lnTo>
                  <a:lnTo>
                    <a:pt x="613" y="2183"/>
                  </a:lnTo>
                  <a:lnTo>
                    <a:pt x="613" y="2259"/>
                  </a:lnTo>
                  <a:cubicBezTo>
                    <a:pt x="613" y="2297"/>
                    <a:pt x="670" y="2326"/>
                    <a:pt x="708" y="2326"/>
                  </a:cubicBezTo>
                  <a:cubicBezTo>
                    <a:pt x="756" y="2326"/>
                    <a:pt x="804" y="2297"/>
                    <a:pt x="804" y="2259"/>
                  </a:cubicBezTo>
                  <a:lnTo>
                    <a:pt x="804" y="2173"/>
                  </a:lnTo>
                  <a:cubicBezTo>
                    <a:pt x="1120" y="2154"/>
                    <a:pt x="1359" y="1886"/>
                    <a:pt x="1340" y="1570"/>
                  </a:cubicBezTo>
                  <a:cubicBezTo>
                    <a:pt x="1340" y="1235"/>
                    <a:pt x="1129" y="1082"/>
                    <a:pt x="814" y="967"/>
                  </a:cubicBezTo>
                  <a:lnTo>
                    <a:pt x="814" y="469"/>
                  </a:lnTo>
                  <a:cubicBezTo>
                    <a:pt x="909" y="479"/>
                    <a:pt x="1005" y="508"/>
                    <a:pt x="1082" y="556"/>
                  </a:cubicBezTo>
                  <a:cubicBezTo>
                    <a:pt x="1102" y="567"/>
                    <a:pt x="1123" y="573"/>
                    <a:pt x="1144" y="573"/>
                  </a:cubicBezTo>
                  <a:cubicBezTo>
                    <a:pt x="1191" y="573"/>
                    <a:pt x="1234" y="545"/>
                    <a:pt x="1254" y="498"/>
                  </a:cubicBezTo>
                  <a:cubicBezTo>
                    <a:pt x="1311" y="431"/>
                    <a:pt x="1302" y="335"/>
                    <a:pt x="1244" y="278"/>
                  </a:cubicBezTo>
                  <a:cubicBezTo>
                    <a:pt x="1130" y="199"/>
                    <a:pt x="992" y="152"/>
                    <a:pt x="852" y="152"/>
                  </a:cubicBezTo>
                  <a:cubicBezTo>
                    <a:pt x="839" y="152"/>
                    <a:pt x="827" y="153"/>
                    <a:pt x="814" y="154"/>
                  </a:cubicBezTo>
                  <a:lnTo>
                    <a:pt x="814" y="77"/>
                  </a:lnTo>
                  <a:cubicBezTo>
                    <a:pt x="814" y="39"/>
                    <a:pt x="766" y="0"/>
                    <a:pt x="71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2" name="Google Shape;17462;p68"/>
            <p:cNvSpPr/>
            <p:nvPr/>
          </p:nvSpPr>
          <p:spPr>
            <a:xfrm>
              <a:off x="5973747" y="3766565"/>
              <a:ext cx="130959" cy="130460"/>
            </a:xfrm>
            <a:custGeom>
              <a:rect b="b" l="l" r="r" t="t"/>
              <a:pathLst>
                <a:path extrusionOk="0" h="4968" w="4987">
                  <a:moveTo>
                    <a:pt x="2481" y="0"/>
                  </a:moveTo>
                  <a:cubicBezTo>
                    <a:pt x="1121" y="0"/>
                    <a:pt x="10" y="1107"/>
                    <a:pt x="1" y="2479"/>
                  </a:cubicBezTo>
                  <a:cubicBezTo>
                    <a:pt x="1" y="3847"/>
                    <a:pt x="1111" y="4967"/>
                    <a:pt x="2489" y="4967"/>
                  </a:cubicBezTo>
                  <a:cubicBezTo>
                    <a:pt x="2495" y="4967"/>
                    <a:pt x="2501" y="4967"/>
                    <a:pt x="2507" y="4967"/>
                  </a:cubicBezTo>
                  <a:cubicBezTo>
                    <a:pt x="3867" y="4967"/>
                    <a:pt x="4977" y="3861"/>
                    <a:pt x="4977" y="2488"/>
                  </a:cubicBezTo>
                  <a:cubicBezTo>
                    <a:pt x="4987" y="1120"/>
                    <a:pt x="3877" y="0"/>
                    <a:pt x="2499" y="0"/>
                  </a:cubicBezTo>
                  <a:cubicBezTo>
                    <a:pt x="2493" y="0"/>
                    <a:pt x="2487" y="0"/>
                    <a:pt x="24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3" name="Google Shape;17463;p68"/>
            <p:cNvSpPr/>
            <p:nvPr/>
          </p:nvSpPr>
          <p:spPr>
            <a:xfrm>
              <a:off x="5973274" y="3766250"/>
              <a:ext cx="74132" cy="130801"/>
            </a:xfrm>
            <a:custGeom>
              <a:rect b="b" l="l" r="r" t="t"/>
              <a:pathLst>
                <a:path extrusionOk="0" h="4981" w="2823">
                  <a:moveTo>
                    <a:pt x="2497" y="1"/>
                  </a:moveTo>
                  <a:cubicBezTo>
                    <a:pt x="1143" y="1"/>
                    <a:pt x="9" y="1089"/>
                    <a:pt x="9" y="2481"/>
                  </a:cubicBezTo>
                  <a:cubicBezTo>
                    <a:pt x="0" y="3875"/>
                    <a:pt x="1136" y="4981"/>
                    <a:pt x="2492" y="4981"/>
                  </a:cubicBezTo>
                  <a:cubicBezTo>
                    <a:pt x="2598" y="4981"/>
                    <a:pt x="2705" y="4974"/>
                    <a:pt x="2813" y="4960"/>
                  </a:cubicBezTo>
                  <a:cubicBezTo>
                    <a:pt x="1569" y="4797"/>
                    <a:pt x="641" y="3735"/>
                    <a:pt x="650" y="2481"/>
                  </a:cubicBezTo>
                  <a:cubicBezTo>
                    <a:pt x="650" y="1237"/>
                    <a:pt x="1579" y="184"/>
                    <a:pt x="2823" y="22"/>
                  </a:cubicBezTo>
                  <a:cubicBezTo>
                    <a:pt x="2713" y="8"/>
                    <a:pt x="2605" y="1"/>
                    <a:pt x="2497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4" name="Google Shape;17464;p68"/>
            <p:cNvSpPr/>
            <p:nvPr/>
          </p:nvSpPr>
          <p:spPr>
            <a:xfrm>
              <a:off x="5994624" y="3787415"/>
              <a:ext cx="89231" cy="88733"/>
            </a:xfrm>
            <a:custGeom>
              <a:rect b="b" l="l" r="r" t="t"/>
              <a:pathLst>
                <a:path extrusionOk="0" h="3379" w="3398">
                  <a:moveTo>
                    <a:pt x="1686" y="0"/>
                  </a:moveTo>
                  <a:cubicBezTo>
                    <a:pt x="756" y="0"/>
                    <a:pt x="10" y="753"/>
                    <a:pt x="0" y="1685"/>
                  </a:cubicBezTo>
                  <a:cubicBezTo>
                    <a:pt x="0" y="2623"/>
                    <a:pt x="756" y="3379"/>
                    <a:pt x="1694" y="3379"/>
                  </a:cubicBezTo>
                  <a:cubicBezTo>
                    <a:pt x="1700" y="3379"/>
                    <a:pt x="1706" y="3379"/>
                    <a:pt x="1712" y="3379"/>
                  </a:cubicBezTo>
                  <a:cubicBezTo>
                    <a:pt x="2641" y="3379"/>
                    <a:pt x="3388" y="2626"/>
                    <a:pt x="3388" y="1694"/>
                  </a:cubicBezTo>
                  <a:cubicBezTo>
                    <a:pt x="3398" y="757"/>
                    <a:pt x="2642" y="0"/>
                    <a:pt x="1704" y="0"/>
                  </a:cubicBezTo>
                  <a:cubicBezTo>
                    <a:pt x="1698" y="0"/>
                    <a:pt x="1692" y="0"/>
                    <a:pt x="168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5" name="Google Shape;17465;p68"/>
            <p:cNvSpPr/>
            <p:nvPr/>
          </p:nvSpPr>
          <p:spPr>
            <a:xfrm>
              <a:off x="5994361" y="3787284"/>
              <a:ext cx="53308" cy="88916"/>
            </a:xfrm>
            <a:custGeom>
              <a:rect b="b" l="l" r="r" t="t"/>
              <a:pathLst>
                <a:path extrusionOk="0" h="3386" w="2030">
                  <a:moveTo>
                    <a:pt x="1689" y="0"/>
                  </a:moveTo>
                  <a:cubicBezTo>
                    <a:pt x="775" y="0"/>
                    <a:pt x="1" y="734"/>
                    <a:pt x="1" y="1680"/>
                  </a:cubicBezTo>
                  <a:cubicBezTo>
                    <a:pt x="1" y="2641"/>
                    <a:pt x="777" y="3386"/>
                    <a:pt x="1695" y="3386"/>
                  </a:cubicBezTo>
                  <a:cubicBezTo>
                    <a:pt x="1802" y="3386"/>
                    <a:pt x="1910" y="3376"/>
                    <a:pt x="2020" y="3355"/>
                  </a:cubicBezTo>
                  <a:cubicBezTo>
                    <a:pt x="1226" y="3192"/>
                    <a:pt x="651" y="2494"/>
                    <a:pt x="661" y="1690"/>
                  </a:cubicBezTo>
                  <a:cubicBezTo>
                    <a:pt x="661" y="876"/>
                    <a:pt x="1235" y="187"/>
                    <a:pt x="2030" y="34"/>
                  </a:cubicBezTo>
                  <a:cubicBezTo>
                    <a:pt x="1915" y="11"/>
                    <a:pt x="1801" y="0"/>
                    <a:pt x="1689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6" name="Google Shape;17466;p68"/>
            <p:cNvSpPr/>
            <p:nvPr/>
          </p:nvSpPr>
          <p:spPr>
            <a:xfrm>
              <a:off x="6020753" y="3801727"/>
              <a:ext cx="35451" cy="60844"/>
            </a:xfrm>
            <a:custGeom>
              <a:rect b="b" l="l" r="r" t="t"/>
              <a:pathLst>
                <a:path extrusionOk="0" h="2317" w="1350">
                  <a:moveTo>
                    <a:pt x="642" y="470"/>
                  </a:moveTo>
                  <a:lnTo>
                    <a:pt x="642" y="891"/>
                  </a:lnTo>
                  <a:cubicBezTo>
                    <a:pt x="460" y="824"/>
                    <a:pt x="412" y="767"/>
                    <a:pt x="412" y="661"/>
                  </a:cubicBezTo>
                  <a:cubicBezTo>
                    <a:pt x="412" y="537"/>
                    <a:pt x="517" y="489"/>
                    <a:pt x="642" y="470"/>
                  </a:cubicBezTo>
                  <a:close/>
                  <a:moveTo>
                    <a:pt x="785" y="1341"/>
                  </a:moveTo>
                  <a:cubicBezTo>
                    <a:pt x="967" y="1417"/>
                    <a:pt x="996" y="1503"/>
                    <a:pt x="996" y="1599"/>
                  </a:cubicBezTo>
                  <a:cubicBezTo>
                    <a:pt x="996" y="1724"/>
                    <a:pt x="910" y="1819"/>
                    <a:pt x="785" y="1829"/>
                  </a:cubicBezTo>
                  <a:lnTo>
                    <a:pt x="785" y="1341"/>
                  </a:lnTo>
                  <a:close/>
                  <a:moveTo>
                    <a:pt x="709" y="1"/>
                  </a:moveTo>
                  <a:cubicBezTo>
                    <a:pt x="661" y="1"/>
                    <a:pt x="613" y="30"/>
                    <a:pt x="613" y="68"/>
                  </a:cubicBezTo>
                  <a:lnTo>
                    <a:pt x="613" y="145"/>
                  </a:lnTo>
                  <a:cubicBezTo>
                    <a:pt x="278" y="192"/>
                    <a:pt x="67" y="365"/>
                    <a:pt x="67" y="700"/>
                  </a:cubicBezTo>
                  <a:cubicBezTo>
                    <a:pt x="58" y="1054"/>
                    <a:pt x="335" y="1169"/>
                    <a:pt x="613" y="1274"/>
                  </a:cubicBezTo>
                  <a:lnTo>
                    <a:pt x="613" y="1829"/>
                  </a:lnTo>
                  <a:cubicBezTo>
                    <a:pt x="479" y="1810"/>
                    <a:pt x="355" y="1743"/>
                    <a:pt x="249" y="1647"/>
                  </a:cubicBezTo>
                  <a:cubicBezTo>
                    <a:pt x="227" y="1624"/>
                    <a:pt x="198" y="1614"/>
                    <a:pt x="169" y="1614"/>
                  </a:cubicBezTo>
                  <a:cubicBezTo>
                    <a:pt x="125" y="1614"/>
                    <a:pt x="81" y="1639"/>
                    <a:pt x="58" y="1685"/>
                  </a:cubicBezTo>
                  <a:cubicBezTo>
                    <a:pt x="0" y="1762"/>
                    <a:pt x="0" y="1867"/>
                    <a:pt x="58" y="1944"/>
                  </a:cubicBezTo>
                  <a:cubicBezTo>
                    <a:pt x="201" y="2097"/>
                    <a:pt x="402" y="2173"/>
                    <a:pt x="613" y="2173"/>
                  </a:cubicBezTo>
                  <a:lnTo>
                    <a:pt x="603" y="2250"/>
                  </a:lnTo>
                  <a:cubicBezTo>
                    <a:pt x="603" y="2288"/>
                    <a:pt x="661" y="2317"/>
                    <a:pt x="699" y="2317"/>
                  </a:cubicBezTo>
                  <a:cubicBezTo>
                    <a:pt x="747" y="2317"/>
                    <a:pt x="804" y="2288"/>
                    <a:pt x="804" y="2250"/>
                  </a:cubicBezTo>
                  <a:lnTo>
                    <a:pt x="804" y="2164"/>
                  </a:lnTo>
                  <a:cubicBezTo>
                    <a:pt x="1111" y="2145"/>
                    <a:pt x="1350" y="1877"/>
                    <a:pt x="1340" y="1561"/>
                  </a:cubicBezTo>
                  <a:cubicBezTo>
                    <a:pt x="1340" y="1207"/>
                    <a:pt x="1101" y="1063"/>
                    <a:pt x="804" y="958"/>
                  </a:cubicBezTo>
                  <a:lnTo>
                    <a:pt x="804" y="460"/>
                  </a:lnTo>
                  <a:cubicBezTo>
                    <a:pt x="996" y="470"/>
                    <a:pt x="1063" y="566"/>
                    <a:pt x="1139" y="566"/>
                  </a:cubicBezTo>
                  <a:cubicBezTo>
                    <a:pt x="1216" y="566"/>
                    <a:pt x="1264" y="489"/>
                    <a:pt x="1283" y="422"/>
                  </a:cubicBezTo>
                  <a:cubicBezTo>
                    <a:pt x="1312" y="298"/>
                    <a:pt x="1235" y="240"/>
                    <a:pt x="1120" y="192"/>
                  </a:cubicBezTo>
                  <a:cubicBezTo>
                    <a:pt x="1015" y="164"/>
                    <a:pt x="910" y="145"/>
                    <a:pt x="804" y="145"/>
                  </a:cubicBezTo>
                  <a:lnTo>
                    <a:pt x="804" y="68"/>
                  </a:lnTo>
                  <a:cubicBezTo>
                    <a:pt x="804" y="30"/>
                    <a:pt x="757" y="1"/>
                    <a:pt x="70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7" name="Google Shape;17467;p68"/>
            <p:cNvSpPr/>
            <p:nvPr/>
          </p:nvSpPr>
          <p:spPr>
            <a:xfrm>
              <a:off x="5744051" y="3983945"/>
              <a:ext cx="147056" cy="165491"/>
            </a:xfrm>
            <a:custGeom>
              <a:rect b="b" l="l" r="r" t="t"/>
              <a:pathLst>
                <a:path extrusionOk="0" h="6302" w="5600">
                  <a:moveTo>
                    <a:pt x="3733" y="0"/>
                  </a:moveTo>
                  <a:lnTo>
                    <a:pt x="269" y="1292"/>
                  </a:lnTo>
                  <a:cubicBezTo>
                    <a:pt x="96" y="1359"/>
                    <a:pt x="1" y="1560"/>
                    <a:pt x="68" y="1733"/>
                  </a:cubicBezTo>
                  <a:lnTo>
                    <a:pt x="1695" y="6078"/>
                  </a:lnTo>
                  <a:cubicBezTo>
                    <a:pt x="1746" y="6218"/>
                    <a:pt x="1872" y="6301"/>
                    <a:pt x="2010" y="6301"/>
                  </a:cubicBezTo>
                  <a:cubicBezTo>
                    <a:pt x="2051" y="6301"/>
                    <a:pt x="2093" y="6294"/>
                    <a:pt x="2135" y="6278"/>
                  </a:cubicBezTo>
                  <a:lnTo>
                    <a:pt x="5599" y="4986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8" name="Google Shape;17468;p68"/>
            <p:cNvSpPr/>
            <p:nvPr/>
          </p:nvSpPr>
          <p:spPr>
            <a:xfrm>
              <a:off x="5784754" y="4095786"/>
              <a:ext cx="106353" cy="53597"/>
            </a:xfrm>
            <a:custGeom>
              <a:rect b="b" l="l" r="r" t="t"/>
              <a:pathLst>
                <a:path extrusionOk="0" h="2041" w="4050">
                  <a:moveTo>
                    <a:pt x="3781" y="0"/>
                  </a:moveTo>
                  <a:lnTo>
                    <a:pt x="3714" y="29"/>
                  </a:lnTo>
                  <a:lnTo>
                    <a:pt x="1" y="1417"/>
                  </a:lnTo>
                  <a:lnTo>
                    <a:pt x="145" y="1819"/>
                  </a:lnTo>
                  <a:cubicBezTo>
                    <a:pt x="197" y="1953"/>
                    <a:pt x="331" y="2041"/>
                    <a:pt x="469" y="2041"/>
                  </a:cubicBezTo>
                  <a:cubicBezTo>
                    <a:pt x="508" y="2041"/>
                    <a:pt x="547" y="2034"/>
                    <a:pt x="585" y="2019"/>
                  </a:cubicBezTo>
                  <a:lnTo>
                    <a:pt x="4049" y="727"/>
                  </a:lnTo>
                  <a:lnTo>
                    <a:pt x="3781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9" name="Google Shape;17469;p68"/>
            <p:cNvSpPr/>
            <p:nvPr/>
          </p:nvSpPr>
          <p:spPr>
            <a:xfrm>
              <a:off x="5886538" y="3909550"/>
              <a:ext cx="286024" cy="176441"/>
            </a:xfrm>
            <a:custGeom>
              <a:rect b="b" l="l" r="r" t="t"/>
              <a:pathLst>
                <a:path extrusionOk="0" h="6719" w="10892">
                  <a:moveTo>
                    <a:pt x="9693" y="1"/>
                  </a:moveTo>
                  <a:cubicBezTo>
                    <a:pt x="9260" y="1"/>
                    <a:pt x="8912" y="344"/>
                    <a:pt x="8873" y="383"/>
                  </a:cubicBezTo>
                  <a:lnTo>
                    <a:pt x="6002" y="2747"/>
                  </a:lnTo>
                  <a:cubicBezTo>
                    <a:pt x="6002" y="2747"/>
                    <a:pt x="5963" y="1934"/>
                    <a:pt x="5111" y="1934"/>
                  </a:cubicBezTo>
                  <a:cubicBezTo>
                    <a:pt x="4317" y="1931"/>
                    <a:pt x="3755" y="1924"/>
                    <a:pt x="3338" y="1924"/>
                  </a:cubicBezTo>
                  <a:cubicBezTo>
                    <a:pt x="2505" y="1924"/>
                    <a:pt x="2256" y="1950"/>
                    <a:pt x="1905" y="2077"/>
                  </a:cubicBezTo>
                  <a:lnTo>
                    <a:pt x="1" y="2862"/>
                  </a:lnTo>
                  <a:lnTo>
                    <a:pt x="1436" y="6719"/>
                  </a:lnTo>
                  <a:cubicBezTo>
                    <a:pt x="2585" y="6243"/>
                    <a:pt x="2514" y="6187"/>
                    <a:pt x="3650" y="6187"/>
                  </a:cubicBezTo>
                  <a:cubicBezTo>
                    <a:pt x="3999" y="6187"/>
                    <a:pt x="4463" y="6193"/>
                    <a:pt x="5111" y="6193"/>
                  </a:cubicBezTo>
                  <a:cubicBezTo>
                    <a:pt x="5724" y="6173"/>
                    <a:pt x="6308" y="5905"/>
                    <a:pt x="6719" y="5446"/>
                  </a:cubicBezTo>
                  <a:lnTo>
                    <a:pt x="10251" y="1675"/>
                  </a:lnTo>
                  <a:cubicBezTo>
                    <a:pt x="10356" y="1551"/>
                    <a:pt x="10892" y="843"/>
                    <a:pt x="10299" y="259"/>
                  </a:cubicBezTo>
                  <a:cubicBezTo>
                    <a:pt x="10093" y="68"/>
                    <a:pt x="9884" y="1"/>
                    <a:pt x="969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0" name="Google Shape;17470;p68"/>
            <p:cNvSpPr/>
            <p:nvPr/>
          </p:nvSpPr>
          <p:spPr>
            <a:xfrm>
              <a:off x="5886538" y="3976408"/>
              <a:ext cx="57851" cy="109347"/>
            </a:xfrm>
            <a:custGeom>
              <a:rect b="b" l="l" r="r" t="t"/>
              <a:pathLst>
                <a:path extrusionOk="0" h="4164" w="2203">
                  <a:moveTo>
                    <a:pt x="767" y="0"/>
                  </a:moveTo>
                  <a:lnTo>
                    <a:pt x="1" y="307"/>
                  </a:lnTo>
                  <a:lnTo>
                    <a:pt x="1446" y="4163"/>
                  </a:lnTo>
                  <a:lnTo>
                    <a:pt x="2202" y="3848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1" name="Google Shape;17471;p68"/>
            <p:cNvSpPr/>
            <p:nvPr/>
          </p:nvSpPr>
          <p:spPr>
            <a:xfrm>
              <a:off x="5961956" y="3961335"/>
              <a:ext cx="82456" cy="52467"/>
            </a:xfrm>
            <a:custGeom>
              <a:rect b="b" l="l" r="r" t="t"/>
              <a:pathLst>
                <a:path extrusionOk="0" h="1998" w="3140">
                  <a:moveTo>
                    <a:pt x="2565" y="0"/>
                  </a:moveTo>
                  <a:lnTo>
                    <a:pt x="2565" y="0"/>
                  </a:lnTo>
                  <a:cubicBezTo>
                    <a:pt x="2641" y="345"/>
                    <a:pt x="2708" y="948"/>
                    <a:pt x="2488" y="1263"/>
                  </a:cubicBezTo>
                  <a:cubicBezTo>
                    <a:pt x="2355" y="1454"/>
                    <a:pt x="2176" y="1495"/>
                    <a:pt x="1704" y="1495"/>
                  </a:cubicBezTo>
                  <a:cubicBezTo>
                    <a:pt x="1396" y="1495"/>
                    <a:pt x="962" y="1478"/>
                    <a:pt x="335" y="1474"/>
                  </a:cubicBezTo>
                  <a:cubicBezTo>
                    <a:pt x="0" y="1474"/>
                    <a:pt x="0" y="1981"/>
                    <a:pt x="335" y="1981"/>
                  </a:cubicBezTo>
                  <a:cubicBezTo>
                    <a:pt x="868" y="1981"/>
                    <a:pt x="1286" y="1997"/>
                    <a:pt x="1621" y="1997"/>
                  </a:cubicBezTo>
                  <a:cubicBezTo>
                    <a:pt x="2292" y="1997"/>
                    <a:pt x="2632" y="1933"/>
                    <a:pt x="2900" y="1550"/>
                  </a:cubicBezTo>
                  <a:cubicBezTo>
                    <a:pt x="3053" y="1311"/>
                    <a:pt x="3130" y="1034"/>
                    <a:pt x="3139" y="756"/>
                  </a:cubicBezTo>
                  <a:cubicBezTo>
                    <a:pt x="3130" y="651"/>
                    <a:pt x="3053" y="153"/>
                    <a:pt x="2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2" name="Google Shape;17472;p68"/>
            <p:cNvSpPr/>
            <p:nvPr/>
          </p:nvSpPr>
          <p:spPr>
            <a:xfrm>
              <a:off x="5840556" y="3971235"/>
              <a:ext cx="89258" cy="144167"/>
            </a:xfrm>
            <a:custGeom>
              <a:rect b="b" l="l" r="r" t="t"/>
              <a:pathLst>
                <a:path extrusionOk="0" h="5490" w="3399">
                  <a:moveTo>
                    <a:pt x="1413" y="1"/>
                  </a:moveTo>
                  <a:cubicBezTo>
                    <a:pt x="1374" y="1"/>
                    <a:pt x="1333" y="8"/>
                    <a:pt x="1293" y="25"/>
                  </a:cubicBezTo>
                  <a:lnTo>
                    <a:pt x="1" y="504"/>
                  </a:lnTo>
                  <a:lnTo>
                    <a:pt x="1867" y="5490"/>
                  </a:lnTo>
                  <a:lnTo>
                    <a:pt x="3159" y="5002"/>
                  </a:lnTo>
                  <a:cubicBezTo>
                    <a:pt x="3312" y="4944"/>
                    <a:pt x="3398" y="4772"/>
                    <a:pt x="3341" y="4619"/>
                  </a:cubicBezTo>
                  <a:lnTo>
                    <a:pt x="1685" y="188"/>
                  </a:lnTo>
                  <a:cubicBezTo>
                    <a:pt x="1642" y="73"/>
                    <a:pt x="1534" y="1"/>
                    <a:pt x="14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3" name="Google Shape;17473;p68"/>
            <p:cNvSpPr/>
            <p:nvPr/>
          </p:nvSpPr>
          <p:spPr>
            <a:xfrm>
              <a:off x="5882284" y="4079689"/>
              <a:ext cx="47531" cy="35714"/>
            </a:xfrm>
            <a:custGeom>
              <a:rect b="b" l="l" r="r" t="t"/>
              <a:pathLst>
                <a:path extrusionOk="0" h="1360" w="1810">
                  <a:moveTo>
                    <a:pt x="1570" y="1"/>
                  </a:moveTo>
                  <a:cubicBezTo>
                    <a:pt x="1532" y="49"/>
                    <a:pt x="1484" y="87"/>
                    <a:pt x="1426" y="106"/>
                  </a:cubicBezTo>
                  <a:lnTo>
                    <a:pt x="0" y="632"/>
                  </a:lnTo>
                  <a:lnTo>
                    <a:pt x="268" y="1360"/>
                  </a:lnTo>
                  <a:lnTo>
                    <a:pt x="1570" y="881"/>
                  </a:lnTo>
                  <a:cubicBezTo>
                    <a:pt x="1723" y="814"/>
                    <a:pt x="1809" y="642"/>
                    <a:pt x="1752" y="489"/>
                  </a:cubicBezTo>
                  <a:lnTo>
                    <a:pt x="15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74" name="Google Shape;17474;p68"/>
          <p:cNvGrpSpPr/>
          <p:nvPr/>
        </p:nvGrpSpPr>
        <p:grpSpPr>
          <a:xfrm>
            <a:off x="6678697" y="3793324"/>
            <a:ext cx="342824" cy="328985"/>
            <a:chOff x="6678697" y="3793324"/>
            <a:chExt cx="342824" cy="328985"/>
          </a:xfrm>
        </p:grpSpPr>
        <p:sp>
          <p:nvSpPr>
            <p:cNvPr id="17475" name="Google Shape;17475;p68"/>
            <p:cNvSpPr/>
            <p:nvPr/>
          </p:nvSpPr>
          <p:spPr>
            <a:xfrm>
              <a:off x="6789015" y="3990720"/>
              <a:ext cx="9086" cy="19144"/>
            </a:xfrm>
            <a:custGeom>
              <a:rect b="b" l="l" r="r" t="t"/>
              <a:pathLst>
                <a:path extrusionOk="0" h="729" w="346">
                  <a:moveTo>
                    <a:pt x="307" y="1"/>
                  </a:moveTo>
                  <a:lnTo>
                    <a:pt x="1" y="307"/>
                  </a:lnTo>
                  <a:cubicBezTo>
                    <a:pt x="97" y="460"/>
                    <a:pt x="221" y="594"/>
                    <a:pt x="345" y="728"/>
                  </a:cubicBezTo>
                  <a:cubicBezTo>
                    <a:pt x="317" y="489"/>
                    <a:pt x="298" y="240"/>
                    <a:pt x="30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6" name="Google Shape;17476;p68"/>
            <p:cNvSpPr/>
            <p:nvPr/>
          </p:nvSpPr>
          <p:spPr>
            <a:xfrm>
              <a:off x="6798075" y="3815067"/>
              <a:ext cx="223446" cy="235001"/>
            </a:xfrm>
            <a:custGeom>
              <a:rect b="b" l="l" r="r" t="t"/>
              <a:pathLst>
                <a:path extrusionOk="0" h="8949" w="8509">
                  <a:moveTo>
                    <a:pt x="7417" y="0"/>
                  </a:moveTo>
                  <a:lnTo>
                    <a:pt x="7417" y="0"/>
                  </a:lnTo>
                  <a:cubicBezTo>
                    <a:pt x="7417" y="0"/>
                    <a:pt x="7733" y="2077"/>
                    <a:pt x="6642" y="3178"/>
                  </a:cubicBezTo>
                  <a:lnTo>
                    <a:pt x="3178" y="6632"/>
                  </a:lnTo>
                  <a:cubicBezTo>
                    <a:pt x="2479" y="7331"/>
                    <a:pt x="1372" y="7457"/>
                    <a:pt x="666" y="7457"/>
                  </a:cubicBezTo>
                  <a:cubicBezTo>
                    <a:pt x="270" y="7457"/>
                    <a:pt x="1" y="7417"/>
                    <a:pt x="0" y="7417"/>
                  </a:cubicBezTo>
                  <a:lnTo>
                    <a:pt x="0" y="7417"/>
                  </a:lnTo>
                  <a:cubicBezTo>
                    <a:pt x="345" y="7752"/>
                    <a:pt x="766" y="8001"/>
                    <a:pt x="1235" y="8135"/>
                  </a:cubicBezTo>
                  <a:lnTo>
                    <a:pt x="2048" y="8948"/>
                  </a:lnTo>
                  <a:cubicBezTo>
                    <a:pt x="2738" y="8508"/>
                    <a:pt x="3379" y="7991"/>
                    <a:pt x="3963" y="7417"/>
                  </a:cubicBezTo>
                  <a:lnTo>
                    <a:pt x="7417" y="3953"/>
                  </a:lnTo>
                  <a:cubicBezTo>
                    <a:pt x="8508" y="2862"/>
                    <a:pt x="8508" y="1091"/>
                    <a:pt x="741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7" name="Google Shape;17477;p68"/>
            <p:cNvSpPr/>
            <p:nvPr/>
          </p:nvSpPr>
          <p:spPr>
            <a:xfrm>
              <a:off x="6777461" y="3793324"/>
              <a:ext cx="235762" cy="228016"/>
            </a:xfrm>
            <a:custGeom>
              <a:rect b="b" l="l" r="r" t="t"/>
              <a:pathLst>
                <a:path extrusionOk="0" h="8683" w="8978">
                  <a:moveTo>
                    <a:pt x="6226" y="1431"/>
                  </a:moveTo>
                  <a:cubicBezTo>
                    <a:pt x="6578" y="1431"/>
                    <a:pt x="6930" y="1565"/>
                    <a:pt x="7198" y="1833"/>
                  </a:cubicBezTo>
                  <a:cubicBezTo>
                    <a:pt x="7733" y="2369"/>
                    <a:pt x="7733" y="3240"/>
                    <a:pt x="7198" y="3776"/>
                  </a:cubicBezTo>
                  <a:lnTo>
                    <a:pt x="5465" y="5508"/>
                  </a:lnTo>
                  <a:lnTo>
                    <a:pt x="5102" y="5594"/>
                  </a:lnTo>
                  <a:lnTo>
                    <a:pt x="3838" y="7135"/>
                  </a:lnTo>
                  <a:lnTo>
                    <a:pt x="3743" y="7231"/>
                  </a:lnTo>
                  <a:cubicBezTo>
                    <a:pt x="3470" y="7499"/>
                    <a:pt x="3118" y="7633"/>
                    <a:pt x="2768" y="7633"/>
                  </a:cubicBezTo>
                  <a:cubicBezTo>
                    <a:pt x="2417" y="7633"/>
                    <a:pt x="2068" y="7499"/>
                    <a:pt x="1800" y="7231"/>
                  </a:cubicBezTo>
                  <a:cubicBezTo>
                    <a:pt x="1254" y="6695"/>
                    <a:pt x="1254" y="5824"/>
                    <a:pt x="1800" y="5288"/>
                  </a:cubicBezTo>
                  <a:lnTo>
                    <a:pt x="5255" y="1833"/>
                  </a:lnTo>
                  <a:cubicBezTo>
                    <a:pt x="5523" y="1565"/>
                    <a:pt x="5874" y="1431"/>
                    <a:pt x="6226" y="1431"/>
                  </a:cubicBezTo>
                  <a:close/>
                  <a:moveTo>
                    <a:pt x="6226" y="0"/>
                  </a:moveTo>
                  <a:cubicBezTo>
                    <a:pt x="5511" y="0"/>
                    <a:pt x="4795" y="273"/>
                    <a:pt x="4250" y="819"/>
                  </a:cubicBezTo>
                  <a:lnTo>
                    <a:pt x="785" y="4283"/>
                  </a:lnTo>
                  <a:lnTo>
                    <a:pt x="1" y="6695"/>
                  </a:lnTo>
                  <a:cubicBezTo>
                    <a:pt x="58" y="7097"/>
                    <a:pt x="211" y="7480"/>
                    <a:pt x="441" y="7824"/>
                  </a:cubicBezTo>
                  <a:lnTo>
                    <a:pt x="479" y="7786"/>
                  </a:lnTo>
                  <a:cubicBezTo>
                    <a:pt x="546" y="7958"/>
                    <a:pt x="651" y="8111"/>
                    <a:pt x="785" y="8245"/>
                  </a:cubicBezTo>
                  <a:cubicBezTo>
                    <a:pt x="1082" y="8541"/>
                    <a:pt x="1493" y="8683"/>
                    <a:pt x="1947" y="8683"/>
                  </a:cubicBezTo>
                  <a:cubicBezTo>
                    <a:pt x="2080" y="8683"/>
                    <a:pt x="2217" y="8671"/>
                    <a:pt x="2355" y="8647"/>
                  </a:cubicBezTo>
                  <a:cubicBezTo>
                    <a:pt x="3044" y="8504"/>
                    <a:pt x="3666" y="8159"/>
                    <a:pt x="4154" y="7661"/>
                  </a:cubicBezTo>
                  <a:lnTo>
                    <a:pt x="7619" y="4197"/>
                  </a:lnTo>
                  <a:cubicBezTo>
                    <a:pt x="8710" y="3106"/>
                    <a:pt x="8978" y="1594"/>
                    <a:pt x="8202" y="819"/>
                  </a:cubicBezTo>
                  <a:cubicBezTo>
                    <a:pt x="7657" y="273"/>
                    <a:pt x="6942" y="0"/>
                    <a:pt x="622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8" name="Google Shape;17478;p68"/>
            <p:cNvSpPr/>
            <p:nvPr/>
          </p:nvSpPr>
          <p:spPr>
            <a:xfrm>
              <a:off x="6898099" y="3906032"/>
              <a:ext cx="22899" cy="54805"/>
            </a:xfrm>
            <a:custGeom>
              <a:rect b="b" l="l" r="r" t="t"/>
              <a:pathLst>
                <a:path extrusionOk="0" h="2087" w="872">
                  <a:moveTo>
                    <a:pt x="154" y="1"/>
                  </a:moveTo>
                  <a:lnTo>
                    <a:pt x="154" y="1"/>
                  </a:lnTo>
                  <a:cubicBezTo>
                    <a:pt x="240" y="699"/>
                    <a:pt x="192" y="1407"/>
                    <a:pt x="0" y="2087"/>
                  </a:cubicBezTo>
                  <a:lnTo>
                    <a:pt x="871" y="1216"/>
                  </a:lnTo>
                  <a:cubicBezTo>
                    <a:pt x="737" y="757"/>
                    <a:pt x="488" y="336"/>
                    <a:pt x="154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9" name="Google Shape;17479;p68"/>
            <p:cNvSpPr/>
            <p:nvPr/>
          </p:nvSpPr>
          <p:spPr>
            <a:xfrm>
              <a:off x="6707347" y="4049044"/>
              <a:ext cx="152334" cy="73265"/>
            </a:xfrm>
            <a:custGeom>
              <a:rect b="b" l="l" r="r" t="t"/>
              <a:pathLst>
                <a:path extrusionOk="0" h="2790" w="5801">
                  <a:moveTo>
                    <a:pt x="4374" y="0"/>
                  </a:moveTo>
                  <a:lnTo>
                    <a:pt x="3178" y="1196"/>
                  </a:lnTo>
                  <a:cubicBezTo>
                    <a:pt x="2487" y="1887"/>
                    <a:pt x="1397" y="2014"/>
                    <a:pt x="690" y="2014"/>
                  </a:cubicBezTo>
                  <a:cubicBezTo>
                    <a:pt x="281" y="2014"/>
                    <a:pt x="1" y="1972"/>
                    <a:pt x="1" y="1972"/>
                  </a:cubicBezTo>
                  <a:lnTo>
                    <a:pt x="1" y="1972"/>
                  </a:lnTo>
                  <a:cubicBezTo>
                    <a:pt x="546" y="2517"/>
                    <a:pt x="1261" y="2790"/>
                    <a:pt x="1977" y="2790"/>
                  </a:cubicBezTo>
                  <a:cubicBezTo>
                    <a:pt x="2692" y="2790"/>
                    <a:pt x="3408" y="2517"/>
                    <a:pt x="3953" y="1972"/>
                  </a:cubicBezTo>
                  <a:lnTo>
                    <a:pt x="5800" y="134"/>
                  </a:lnTo>
                  <a:lnTo>
                    <a:pt x="4374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0" name="Google Shape;17480;p68"/>
            <p:cNvSpPr/>
            <p:nvPr/>
          </p:nvSpPr>
          <p:spPr>
            <a:xfrm>
              <a:off x="6822208" y="4006371"/>
              <a:ext cx="83402" cy="46664"/>
            </a:xfrm>
            <a:custGeom>
              <a:rect b="b" l="l" r="r" t="t"/>
              <a:pathLst>
                <a:path extrusionOk="0" h="1777" w="3176">
                  <a:moveTo>
                    <a:pt x="3176" y="0"/>
                  </a:moveTo>
                  <a:lnTo>
                    <a:pt x="3044" y="132"/>
                  </a:lnTo>
                  <a:cubicBezTo>
                    <a:pt x="2510" y="658"/>
                    <a:pt x="1800" y="951"/>
                    <a:pt x="1065" y="951"/>
                  </a:cubicBezTo>
                  <a:cubicBezTo>
                    <a:pt x="943" y="951"/>
                    <a:pt x="821" y="943"/>
                    <a:pt x="699" y="926"/>
                  </a:cubicBezTo>
                  <a:lnTo>
                    <a:pt x="0" y="1616"/>
                  </a:lnTo>
                  <a:cubicBezTo>
                    <a:pt x="345" y="1723"/>
                    <a:pt x="705" y="1777"/>
                    <a:pt x="1066" y="1777"/>
                  </a:cubicBezTo>
                  <a:cubicBezTo>
                    <a:pt x="1186" y="1777"/>
                    <a:pt x="1307" y="1771"/>
                    <a:pt x="1426" y="1759"/>
                  </a:cubicBezTo>
                  <a:lnTo>
                    <a:pt x="3044" y="142"/>
                  </a:lnTo>
                  <a:cubicBezTo>
                    <a:pt x="3091" y="85"/>
                    <a:pt x="3129" y="47"/>
                    <a:pt x="317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1" name="Google Shape;17481;p68"/>
            <p:cNvSpPr/>
            <p:nvPr/>
          </p:nvSpPr>
          <p:spPr>
            <a:xfrm>
              <a:off x="6678697" y="3884367"/>
              <a:ext cx="236760" cy="227963"/>
            </a:xfrm>
            <a:custGeom>
              <a:rect b="b" l="l" r="r" t="t"/>
              <a:pathLst>
                <a:path extrusionOk="0" h="8681" w="9016">
                  <a:moveTo>
                    <a:pt x="6532" y="0"/>
                  </a:moveTo>
                  <a:cubicBezTo>
                    <a:pt x="5817" y="0"/>
                    <a:pt x="5102" y="275"/>
                    <a:pt x="4556" y="826"/>
                  </a:cubicBezTo>
                  <a:lnTo>
                    <a:pt x="1092" y="4280"/>
                  </a:lnTo>
                  <a:cubicBezTo>
                    <a:pt x="1" y="5381"/>
                    <a:pt x="1" y="7152"/>
                    <a:pt x="1092" y="8243"/>
                  </a:cubicBezTo>
                  <a:cubicBezTo>
                    <a:pt x="1388" y="8539"/>
                    <a:pt x="1799" y="8680"/>
                    <a:pt x="2249" y="8680"/>
                  </a:cubicBezTo>
                  <a:cubicBezTo>
                    <a:pt x="2380" y="8680"/>
                    <a:pt x="2515" y="8668"/>
                    <a:pt x="2652" y="8645"/>
                  </a:cubicBezTo>
                  <a:cubicBezTo>
                    <a:pt x="3341" y="8511"/>
                    <a:pt x="3972" y="8166"/>
                    <a:pt x="4460" y="7659"/>
                  </a:cubicBezTo>
                  <a:lnTo>
                    <a:pt x="5781" y="6338"/>
                  </a:lnTo>
                  <a:cubicBezTo>
                    <a:pt x="5781" y="6338"/>
                    <a:pt x="5625" y="6133"/>
                    <a:pt x="5230" y="6133"/>
                  </a:cubicBezTo>
                  <a:cubicBezTo>
                    <a:pt x="5198" y="6133"/>
                    <a:pt x="5165" y="6134"/>
                    <a:pt x="5130" y="6137"/>
                  </a:cubicBezTo>
                  <a:lnTo>
                    <a:pt x="4039" y="7238"/>
                  </a:lnTo>
                  <a:cubicBezTo>
                    <a:pt x="3771" y="7506"/>
                    <a:pt x="3420" y="7640"/>
                    <a:pt x="3068" y="7640"/>
                  </a:cubicBezTo>
                  <a:cubicBezTo>
                    <a:pt x="2716" y="7640"/>
                    <a:pt x="2364" y="7506"/>
                    <a:pt x="2096" y="7238"/>
                  </a:cubicBezTo>
                  <a:cubicBezTo>
                    <a:pt x="1560" y="6702"/>
                    <a:pt x="1551" y="5831"/>
                    <a:pt x="2096" y="5295"/>
                  </a:cubicBezTo>
                  <a:lnTo>
                    <a:pt x="5561" y="1830"/>
                  </a:lnTo>
                  <a:cubicBezTo>
                    <a:pt x="5829" y="1557"/>
                    <a:pt x="6182" y="1421"/>
                    <a:pt x="6536" y="1421"/>
                  </a:cubicBezTo>
                  <a:cubicBezTo>
                    <a:pt x="6864" y="1421"/>
                    <a:pt x="7193" y="1538"/>
                    <a:pt x="7456" y="1773"/>
                  </a:cubicBezTo>
                  <a:cubicBezTo>
                    <a:pt x="8001" y="2271"/>
                    <a:pt x="8068" y="3103"/>
                    <a:pt x="7599" y="3668"/>
                  </a:cubicBezTo>
                  <a:lnTo>
                    <a:pt x="8930" y="2338"/>
                  </a:lnTo>
                  <a:cubicBezTo>
                    <a:pt x="9016" y="1754"/>
                    <a:pt x="8882" y="1199"/>
                    <a:pt x="8509" y="826"/>
                  </a:cubicBezTo>
                  <a:cubicBezTo>
                    <a:pt x="7963" y="275"/>
                    <a:pt x="7248" y="0"/>
                    <a:pt x="653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2" name="Google Shape;17482;p68"/>
            <p:cNvSpPr/>
            <p:nvPr/>
          </p:nvSpPr>
          <p:spPr>
            <a:xfrm>
              <a:off x="6813411" y="4028666"/>
              <a:ext cx="36711" cy="22163"/>
            </a:xfrm>
            <a:custGeom>
              <a:rect b="b" l="l" r="r" t="t"/>
              <a:pathLst>
                <a:path extrusionOk="0" h="844" w="1398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43"/>
                  </a:cubicBezTo>
                  <a:lnTo>
                    <a:pt x="1397" y="97"/>
                  </a:lnTo>
                  <a:cubicBezTo>
                    <a:pt x="1139" y="97"/>
                    <a:pt x="890" y="68"/>
                    <a:pt x="651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83" name="Google Shape;17483;p68"/>
          <p:cNvGrpSpPr/>
          <p:nvPr/>
        </p:nvGrpSpPr>
        <p:grpSpPr>
          <a:xfrm>
            <a:off x="7101903" y="3762022"/>
            <a:ext cx="398627" cy="392088"/>
            <a:chOff x="7101903" y="3762022"/>
            <a:chExt cx="398627" cy="392088"/>
          </a:xfrm>
        </p:grpSpPr>
        <p:sp>
          <p:nvSpPr>
            <p:cNvPr id="17484" name="Google Shape;17484;p68"/>
            <p:cNvSpPr/>
            <p:nvPr/>
          </p:nvSpPr>
          <p:spPr>
            <a:xfrm>
              <a:off x="7101903" y="3887676"/>
              <a:ext cx="201099" cy="201335"/>
            </a:xfrm>
            <a:custGeom>
              <a:rect b="b" l="l" r="r" t="t"/>
              <a:pathLst>
                <a:path extrusionOk="0" h="7667" w="7658">
                  <a:moveTo>
                    <a:pt x="5064" y="1"/>
                  </a:moveTo>
                  <a:cubicBezTo>
                    <a:pt x="3896" y="1"/>
                    <a:pt x="3427" y="1494"/>
                    <a:pt x="4375" y="2164"/>
                  </a:cubicBezTo>
                  <a:lnTo>
                    <a:pt x="4375" y="2700"/>
                  </a:lnTo>
                  <a:lnTo>
                    <a:pt x="2460" y="2700"/>
                  </a:lnTo>
                  <a:lnTo>
                    <a:pt x="2460" y="4375"/>
                  </a:lnTo>
                  <a:lnTo>
                    <a:pt x="2164" y="4375"/>
                  </a:lnTo>
                  <a:cubicBezTo>
                    <a:pt x="1916" y="4024"/>
                    <a:pt x="1556" y="3868"/>
                    <a:pt x="1201" y="3868"/>
                  </a:cubicBezTo>
                  <a:cubicBezTo>
                    <a:pt x="594" y="3868"/>
                    <a:pt x="1" y="4324"/>
                    <a:pt x="1" y="5054"/>
                  </a:cubicBezTo>
                  <a:cubicBezTo>
                    <a:pt x="1" y="5786"/>
                    <a:pt x="598" y="6247"/>
                    <a:pt x="1206" y="6247"/>
                  </a:cubicBezTo>
                  <a:cubicBezTo>
                    <a:pt x="1560" y="6247"/>
                    <a:pt x="1918" y="6091"/>
                    <a:pt x="2164" y="5743"/>
                  </a:cubicBezTo>
                  <a:lnTo>
                    <a:pt x="2460" y="5743"/>
                  </a:lnTo>
                  <a:lnTo>
                    <a:pt x="2460" y="7150"/>
                  </a:lnTo>
                  <a:cubicBezTo>
                    <a:pt x="2499" y="7437"/>
                    <a:pt x="2728" y="7648"/>
                    <a:pt x="3016" y="7667"/>
                  </a:cubicBezTo>
                  <a:lnTo>
                    <a:pt x="7648" y="7667"/>
                  </a:lnTo>
                  <a:lnTo>
                    <a:pt x="7648" y="5418"/>
                  </a:lnTo>
                  <a:lnTo>
                    <a:pt x="6863" y="5418"/>
                  </a:lnTo>
                  <a:lnTo>
                    <a:pt x="6748" y="5580"/>
                  </a:lnTo>
                  <a:cubicBezTo>
                    <a:pt x="6571" y="5814"/>
                    <a:pt x="6311" y="5926"/>
                    <a:pt x="6054" y="5926"/>
                  </a:cubicBezTo>
                  <a:cubicBezTo>
                    <a:pt x="5741" y="5926"/>
                    <a:pt x="5431" y="5761"/>
                    <a:pt x="5274" y="5446"/>
                  </a:cubicBezTo>
                  <a:cubicBezTo>
                    <a:pt x="4987" y="4863"/>
                    <a:pt x="5408" y="4193"/>
                    <a:pt x="6049" y="4193"/>
                  </a:cubicBezTo>
                  <a:lnTo>
                    <a:pt x="6068" y="4193"/>
                  </a:lnTo>
                  <a:cubicBezTo>
                    <a:pt x="6336" y="4193"/>
                    <a:pt x="6595" y="4317"/>
                    <a:pt x="6758" y="4537"/>
                  </a:cubicBezTo>
                  <a:lnTo>
                    <a:pt x="6872" y="4690"/>
                  </a:lnTo>
                  <a:lnTo>
                    <a:pt x="7657" y="4690"/>
                  </a:lnTo>
                  <a:lnTo>
                    <a:pt x="7657" y="2700"/>
                  </a:lnTo>
                  <a:lnTo>
                    <a:pt x="5743" y="2700"/>
                  </a:lnTo>
                  <a:lnTo>
                    <a:pt x="5743" y="2164"/>
                  </a:lnTo>
                  <a:cubicBezTo>
                    <a:pt x="6691" y="1494"/>
                    <a:pt x="6222" y="1"/>
                    <a:pt x="5064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5" name="Google Shape;17485;p68"/>
            <p:cNvSpPr/>
            <p:nvPr/>
          </p:nvSpPr>
          <p:spPr>
            <a:xfrm>
              <a:off x="7191502" y="3887702"/>
              <a:ext cx="48397" cy="70876"/>
            </a:xfrm>
            <a:custGeom>
              <a:rect b="b" l="l" r="r" t="t"/>
              <a:pathLst>
                <a:path extrusionOk="0" h="2699" w="1843">
                  <a:moveTo>
                    <a:pt x="1626" y="0"/>
                  </a:moveTo>
                  <a:cubicBezTo>
                    <a:pt x="526" y="0"/>
                    <a:pt x="1" y="1479"/>
                    <a:pt x="972" y="2163"/>
                  </a:cubicBezTo>
                  <a:lnTo>
                    <a:pt x="972" y="2699"/>
                  </a:lnTo>
                  <a:lnTo>
                    <a:pt x="1355" y="2699"/>
                  </a:lnTo>
                  <a:lnTo>
                    <a:pt x="1355" y="2163"/>
                  </a:lnTo>
                  <a:cubicBezTo>
                    <a:pt x="1039" y="1933"/>
                    <a:pt x="848" y="1570"/>
                    <a:pt x="848" y="1187"/>
                  </a:cubicBezTo>
                  <a:cubicBezTo>
                    <a:pt x="848" y="603"/>
                    <a:pt x="1269" y="115"/>
                    <a:pt x="1843" y="19"/>
                  </a:cubicBezTo>
                  <a:cubicBezTo>
                    <a:pt x="1768" y="6"/>
                    <a:pt x="1696" y="0"/>
                    <a:pt x="16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6" name="Google Shape;17486;p68"/>
            <p:cNvSpPr/>
            <p:nvPr/>
          </p:nvSpPr>
          <p:spPr>
            <a:xfrm>
              <a:off x="7102166" y="3989223"/>
              <a:ext cx="36213" cy="62341"/>
            </a:xfrm>
            <a:custGeom>
              <a:rect b="b" l="l" r="r" t="t"/>
              <a:pathLst>
                <a:path extrusionOk="0" h="2374" w="1379">
                  <a:moveTo>
                    <a:pt x="1187" y="0"/>
                  </a:moveTo>
                  <a:cubicBezTo>
                    <a:pt x="536" y="0"/>
                    <a:pt x="0" y="536"/>
                    <a:pt x="0" y="1187"/>
                  </a:cubicBezTo>
                  <a:cubicBezTo>
                    <a:pt x="0" y="1847"/>
                    <a:pt x="536" y="2374"/>
                    <a:pt x="1187" y="2374"/>
                  </a:cubicBezTo>
                  <a:cubicBezTo>
                    <a:pt x="1254" y="2374"/>
                    <a:pt x="1312" y="2374"/>
                    <a:pt x="1379" y="2364"/>
                  </a:cubicBezTo>
                  <a:cubicBezTo>
                    <a:pt x="48" y="2144"/>
                    <a:pt x="48" y="240"/>
                    <a:pt x="1379" y="20"/>
                  </a:cubicBezTo>
                  <a:cubicBezTo>
                    <a:pt x="1312" y="10"/>
                    <a:pt x="1254" y="0"/>
                    <a:pt x="1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7" name="Google Shape;17487;p68"/>
            <p:cNvSpPr/>
            <p:nvPr/>
          </p:nvSpPr>
          <p:spPr>
            <a:xfrm>
              <a:off x="7166503" y="3958552"/>
              <a:ext cx="10084" cy="44012"/>
            </a:xfrm>
            <a:custGeom>
              <a:rect b="b" l="l" r="r" t="t"/>
              <a:pathLst>
                <a:path extrusionOk="0" h="1676" w="384">
                  <a:moveTo>
                    <a:pt x="0" y="1"/>
                  </a:moveTo>
                  <a:lnTo>
                    <a:pt x="0" y="1484"/>
                  </a:lnTo>
                  <a:lnTo>
                    <a:pt x="0" y="1589"/>
                  </a:lnTo>
                  <a:lnTo>
                    <a:pt x="0" y="1676"/>
                  </a:lnTo>
                  <a:lnTo>
                    <a:pt x="383" y="167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8" name="Google Shape;17488;p68"/>
            <p:cNvSpPr/>
            <p:nvPr/>
          </p:nvSpPr>
          <p:spPr>
            <a:xfrm>
              <a:off x="7166503" y="4038487"/>
              <a:ext cx="10084" cy="49526"/>
            </a:xfrm>
            <a:custGeom>
              <a:rect b="b" l="l" r="r" t="t"/>
              <a:pathLst>
                <a:path extrusionOk="0" h="1886" w="384">
                  <a:moveTo>
                    <a:pt x="0" y="0"/>
                  </a:moveTo>
                  <a:lnTo>
                    <a:pt x="0" y="1235"/>
                  </a:lnTo>
                  <a:cubicBezTo>
                    <a:pt x="0" y="1637"/>
                    <a:pt x="192" y="1809"/>
                    <a:pt x="383" y="188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9" name="Google Shape;17489;p68"/>
            <p:cNvSpPr/>
            <p:nvPr/>
          </p:nvSpPr>
          <p:spPr>
            <a:xfrm>
              <a:off x="7296673" y="3826858"/>
              <a:ext cx="203856" cy="196556"/>
            </a:xfrm>
            <a:custGeom>
              <a:rect b="b" l="l" r="r" t="t"/>
              <a:pathLst>
                <a:path extrusionOk="0" h="7485" w="7763">
                  <a:moveTo>
                    <a:pt x="1" y="1"/>
                  </a:moveTo>
                  <a:lnTo>
                    <a:pt x="1" y="2068"/>
                  </a:lnTo>
                  <a:lnTo>
                    <a:pt x="661" y="2068"/>
                  </a:lnTo>
                  <a:lnTo>
                    <a:pt x="757" y="1944"/>
                  </a:lnTo>
                  <a:cubicBezTo>
                    <a:pt x="954" y="1680"/>
                    <a:pt x="1232" y="1563"/>
                    <a:pt x="1506" y="1563"/>
                  </a:cubicBezTo>
                  <a:cubicBezTo>
                    <a:pt x="1989" y="1563"/>
                    <a:pt x="2460" y="1928"/>
                    <a:pt x="2460" y="2508"/>
                  </a:cubicBezTo>
                  <a:cubicBezTo>
                    <a:pt x="2460" y="3091"/>
                    <a:pt x="1986" y="3461"/>
                    <a:pt x="1501" y="3461"/>
                  </a:cubicBezTo>
                  <a:cubicBezTo>
                    <a:pt x="1228" y="3461"/>
                    <a:pt x="953" y="3344"/>
                    <a:pt x="757" y="3083"/>
                  </a:cubicBezTo>
                  <a:lnTo>
                    <a:pt x="661" y="2958"/>
                  </a:lnTo>
                  <a:lnTo>
                    <a:pt x="1" y="2958"/>
                  </a:lnTo>
                  <a:lnTo>
                    <a:pt x="1" y="5016"/>
                  </a:lnTo>
                  <a:lnTo>
                    <a:pt x="1915" y="5016"/>
                  </a:lnTo>
                  <a:lnTo>
                    <a:pt x="1915" y="5446"/>
                  </a:lnTo>
                  <a:cubicBezTo>
                    <a:pt x="987" y="6049"/>
                    <a:pt x="1417" y="7485"/>
                    <a:pt x="2518" y="7485"/>
                  </a:cubicBezTo>
                  <a:cubicBezTo>
                    <a:pt x="3618" y="7485"/>
                    <a:pt x="4049" y="6049"/>
                    <a:pt x="3121" y="5446"/>
                  </a:cubicBezTo>
                  <a:lnTo>
                    <a:pt x="3121" y="5016"/>
                  </a:lnTo>
                  <a:lnTo>
                    <a:pt x="5035" y="5016"/>
                  </a:lnTo>
                  <a:lnTo>
                    <a:pt x="5035" y="3111"/>
                  </a:lnTo>
                  <a:lnTo>
                    <a:pt x="5456" y="3111"/>
                  </a:lnTo>
                  <a:cubicBezTo>
                    <a:pt x="5676" y="3450"/>
                    <a:pt x="6029" y="3616"/>
                    <a:pt x="6382" y="3616"/>
                  </a:cubicBezTo>
                  <a:cubicBezTo>
                    <a:pt x="6767" y="3616"/>
                    <a:pt x="7151" y="3419"/>
                    <a:pt x="7360" y="3035"/>
                  </a:cubicBezTo>
                  <a:cubicBezTo>
                    <a:pt x="7762" y="2298"/>
                    <a:pt x="7226" y="1398"/>
                    <a:pt x="6384" y="1398"/>
                  </a:cubicBezTo>
                  <a:lnTo>
                    <a:pt x="6375" y="1398"/>
                  </a:lnTo>
                  <a:cubicBezTo>
                    <a:pt x="6001" y="1398"/>
                    <a:pt x="5657" y="1590"/>
                    <a:pt x="5446" y="1905"/>
                  </a:cubicBezTo>
                  <a:lnTo>
                    <a:pt x="5025" y="1905"/>
                  </a:lnTo>
                  <a:lnTo>
                    <a:pt x="5025" y="709"/>
                  </a:lnTo>
                  <a:cubicBezTo>
                    <a:pt x="5025" y="154"/>
                    <a:pt x="4690" y="20"/>
                    <a:pt x="447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0" name="Google Shape;17490;p68"/>
            <p:cNvSpPr/>
            <p:nvPr/>
          </p:nvSpPr>
          <p:spPr>
            <a:xfrm>
              <a:off x="7339162" y="3867324"/>
              <a:ext cx="30672" cy="50787"/>
            </a:xfrm>
            <a:custGeom>
              <a:rect b="b" l="l" r="r" t="t"/>
              <a:pathLst>
                <a:path extrusionOk="0" h="1934" w="1168">
                  <a:moveTo>
                    <a:pt x="192" y="1"/>
                  </a:moveTo>
                  <a:cubicBezTo>
                    <a:pt x="125" y="1"/>
                    <a:pt x="67" y="1"/>
                    <a:pt x="0" y="20"/>
                  </a:cubicBezTo>
                  <a:cubicBezTo>
                    <a:pt x="1034" y="230"/>
                    <a:pt x="1034" y="1704"/>
                    <a:pt x="0" y="1915"/>
                  </a:cubicBezTo>
                  <a:cubicBezTo>
                    <a:pt x="67" y="1934"/>
                    <a:pt x="125" y="1934"/>
                    <a:pt x="192" y="1934"/>
                  </a:cubicBezTo>
                  <a:cubicBezTo>
                    <a:pt x="728" y="1934"/>
                    <a:pt x="1158" y="1503"/>
                    <a:pt x="1168" y="967"/>
                  </a:cubicBezTo>
                  <a:cubicBezTo>
                    <a:pt x="1158" y="431"/>
                    <a:pt x="728" y="1"/>
                    <a:pt x="1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1" name="Google Shape;17491;p68"/>
            <p:cNvSpPr/>
            <p:nvPr/>
          </p:nvSpPr>
          <p:spPr>
            <a:xfrm>
              <a:off x="7234096" y="3958552"/>
              <a:ext cx="194560" cy="195558"/>
            </a:xfrm>
            <a:custGeom>
              <a:rect b="b" l="l" r="r" t="t"/>
              <a:pathLst>
                <a:path extrusionOk="0" h="7447" w="7409">
                  <a:moveTo>
                    <a:pt x="2451" y="1"/>
                  </a:moveTo>
                  <a:lnTo>
                    <a:pt x="2451" y="1896"/>
                  </a:lnTo>
                  <a:lnTo>
                    <a:pt x="2020" y="1896"/>
                  </a:lnTo>
                  <a:cubicBezTo>
                    <a:pt x="1819" y="1589"/>
                    <a:pt x="1465" y="1398"/>
                    <a:pt x="1092" y="1398"/>
                  </a:cubicBezTo>
                  <a:cubicBezTo>
                    <a:pt x="489" y="1398"/>
                    <a:pt x="1" y="1886"/>
                    <a:pt x="1" y="2499"/>
                  </a:cubicBezTo>
                  <a:cubicBezTo>
                    <a:pt x="1" y="3102"/>
                    <a:pt x="489" y="3599"/>
                    <a:pt x="1092" y="3599"/>
                  </a:cubicBezTo>
                  <a:cubicBezTo>
                    <a:pt x="1465" y="3590"/>
                    <a:pt x="1819" y="3408"/>
                    <a:pt x="2020" y="3092"/>
                  </a:cubicBezTo>
                  <a:lnTo>
                    <a:pt x="2451" y="3092"/>
                  </a:lnTo>
                  <a:lnTo>
                    <a:pt x="2451" y="4968"/>
                  </a:lnTo>
                  <a:lnTo>
                    <a:pt x="4365" y="4968"/>
                  </a:lnTo>
                  <a:lnTo>
                    <a:pt x="4365" y="5408"/>
                  </a:lnTo>
                  <a:cubicBezTo>
                    <a:pt x="3437" y="6011"/>
                    <a:pt x="3867" y="7446"/>
                    <a:pt x="4968" y="7446"/>
                  </a:cubicBezTo>
                  <a:cubicBezTo>
                    <a:pt x="6068" y="7446"/>
                    <a:pt x="6499" y="6011"/>
                    <a:pt x="5571" y="5408"/>
                  </a:cubicBezTo>
                  <a:lnTo>
                    <a:pt x="5561" y="5408"/>
                  </a:lnTo>
                  <a:lnTo>
                    <a:pt x="5561" y="4968"/>
                  </a:lnTo>
                  <a:lnTo>
                    <a:pt x="6853" y="4968"/>
                  </a:lnTo>
                  <a:cubicBezTo>
                    <a:pt x="7073" y="4939"/>
                    <a:pt x="7399" y="4805"/>
                    <a:pt x="7408" y="4279"/>
                  </a:cubicBezTo>
                  <a:lnTo>
                    <a:pt x="7408" y="1"/>
                  </a:lnTo>
                  <a:lnTo>
                    <a:pt x="5408" y="1"/>
                  </a:lnTo>
                  <a:lnTo>
                    <a:pt x="5408" y="661"/>
                  </a:lnTo>
                  <a:lnTo>
                    <a:pt x="5533" y="757"/>
                  </a:lnTo>
                  <a:cubicBezTo>
                    <a:pt x="6260" y="1302"/>
                    <a:pt x="5867" y="2460"/>
                    <a:pt x="4958" y="2460"/>
                  </a:cubicBezTo>
                  <a:cubicBezTo>
                    <a:pt x="4049" y="2460"/>
                    <a:pt x="3666" y="1302"/>
                    <a:pt x="4394" y="757"/>
                  </a:cubicBezTo>
                  <a:lnTo>
                    <a:pt x="4518" y="661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2" name="Google Shape;17492;p68"/>
            <p:cNvSpPr/>
            <p:nvPr/>
          </p:nvSpPr>
          <p:spPr>
            <a:xfrm>
              <a:off x="7234621" y="3994738"/>
              <a:ext cx="33193" cy="58087"/>
            </a:xfrm>
            <a:custGeom>
              <a:rect b="b" l="l" r="r" t="t"/>
              <a:pathLst>
                <a:path extrusionOk="0" h="2212" w="1264">
                  <a:moveTo>
                    <a:pt x="1072" y="1"/>
                  </a:moveTo>
                  <a:cubicBezTo>
                    <a:pt x="479" y="20"/>
                    <a:pt x="0" y="508"/>
                    <a:pt x="0" y="1111"/>
                  </a:cubicBezTo>
                  <a:cubicBezTo>
                    <a:pt x="0" y="1704"/>
                    <a:pt x="479" y="2192"/>
                    <a:pt x="1072" y="2212"/>
                  </a:cubicBezTo>
                  <a:cubicBezTo>
                    <a:pt x="1139" y="2212"/>
                    <a:pt x="1206" y="2212"/>
                    <a:pt x="1263" y="2202"/>
                  </a:cubicBezTo>
                  <a:cubicBezTo>
                    <a:pt x="737" y="2106"/>
                    <a:pt x="354" y="1647"/>
                    <a:pt x="354" y="1111"/>
                  </a:cubicBezTo>
                  <a:cubicBezTo>
                    <a:pt x="354" y="575"/>
                    <a:pt x="737" y="116"/>
                    <a:pt x="1263" y="20"/>
                  </a:cubicBezTo>
                  <a:cubicBezTo>
                    <a:pt x="1206" y="10"/>
                    <a:pt x="1139" y="1"/>
                    <a:pt x="1072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3" name="Google Shape;17493;p68"/>
            <p:cNvSpPr/>
            <p:nvPr/>
          </p:nvSpPr>
          <p:spPr>
            <a:xfrm>
              <a:off x="7297934" y="3958552"/>
              <a:ext cx="8823" cy="49789"/>
            </a:xfrm>
            <a:custGeom>
              <a:rect b="b" l="l" r="r" t="t"/>
              <a:pathLst>
                <a:path extrusionOk="0" h="1896" w="336">
                  <a:moveTo>
                    <a:pt x="1" y="1"/>
                  </a:moveTo>
                  <a:lnTo>
                    <a:pt x="1" y="1896"/>
                  </a:lnTo>
                  <a:lnTo>
                    <a:pt x="336" y="1896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4" name="Google Shape;17494;p68"/>
            <p:cNvSpPr/>
            <p:nvPr/>
          </p:nvSpPr>
          <p:spPr>
            <a:xfrm>
              <a:off x="7297934" y="4039721"/>
              <a:ext cx="8823" cy="49290"/>
            </a:xfrm>
            <a:custGeom>
              <a:rect b="b" l="l" r="r" t="t"/>
              <a:pathLst>
                <a:path extrusionOk="0" h="1877" w="336">
                  <a:moveTo>
                    <a:pt x="1" y="1"/>
                  </a:moveTo>
                  <a:lnTo>
                    <a:pt x="1" y="1877"/>
                  </a:lnTo>
                  <a:lnTo>
                    <a:pt x="336" y="187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5" name="Google Shape;17495;p68"/>
            <p:cNvSpPr/>
            <p:nvPr/>
          </p:nvSpPr>
          <p:spPr>
            <a:xfrm>
              <a:off x="7323459" y="4088985"/>
              <a:ext cx="45876" cy="64626"/>
            </a:xfrm>
            <a:custGeom>
              <a:rect b="b" l="l" r="r" t="t"/>
              <a:pathLst>
                <a:path extrusionOk="0" h="2461" w="1747">
                  <a:moveTo>
                    <a:pt x="952" y="1"/>
                  </a:moveTo>
                  <a:lnTo>
                    <a:pt x="952" y="422"/>
                  </a:lnTo>
                  <a:cubicBezTo>
                    <a:pt x="1" y="1041"/>
                    <a:pt x="489" y="2460"/>
                    <a:pt x="1533" y="2460"/>
                  </a:cubicBezTo>
                  <a:cubicBezTo>
                    <a:pt x="1602" y="2460"/>
                    <a:pt x="1673" y="2454"/>
                    <a:pt x="1747" y="2441"/>
                  </a:cubicBezTo>
                  <a:cubicBezTo>
                    <a:pt x="1220" y="2345"/>
                    <a:pt x="838" y="1886"/>
                    <a:pt x="828" y="1350"/>
                  </a:cubicBezTo>
                  <a:cubicBezTo>
                    <a:pt x="838" y="977"/>
                    <a:pt x="1019" y="632"/>
                    <a:pt x="1335" y="422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6" name="Google Shape;17496;p68"/>
            <p:cNvSpPr/>
            <p:nvPr/>
          </p:nvSpPr>
          <p:spPr>
            <a:xfrm>
              <a:off x="7166240" y="3762022"/>
              <a:ext cx="203594" cy="196320"/>
            </a:xfrm>
            <a:custGeom>
              <a:rect b="b" l="l" r="r" t="t"/>
              <a:pathLst>
                <a:path extrusionOk="0" h="7476" w="7753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7" name="Google Shape;17497;p68"/>
            <p:cNvSpPr/>
            <p:nvPr/>
          </p:nvSpPr>
          <p:spPr>
            <a:xfrm>
              <a:off x="7166240" y="3762022"/>
              <a:ext cx="203594" cy="196320"/>
            </a:xfrm>
            <a:custGeom>
              <a:rect b="b" l="l" r="r" t="t"/>
              <a:pathLst>
                <a:path extrusionOk="0" h="7476" w="7753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8" name="Google Shape;17498;p68"/>
            <p:cNvSpPr/>
            <p:nvPr/>
          </p:nvSpPr>
          <p:spPr>
            <a:xfrm>
              <a:off x="7191528" y="3762022"/>
              <a:ext cx="45876" cy="64626"/>
            </a:xfrm>
            <a:custGeom>
              <a:rect b="b" l="l" r="r" t="t"/>
              <a:pathLst>
                <a:path extrusionOk="0" h="2461" w="1747">
                  <a:moveTo>
                    <a:pt x="1532" y="1"/>
                  </a:moveTo>
                  <a:cubicBezTo>
                    <a:pt x="489" y="1"/>
                    <a:pt x="0" y="1420"/>
                    <a:pt x="952" y="2039"/>
                  </a:cubicBezTo>
                  <a:lnTo>
                    <a:pt x="952" y="2460"/>
                  </a:lnTo>
                  <a:lnTo>
                    <a:pt x="1335" y="2460"/>
                  </a:lnTo>
                  <a:lnTo>
                    <a:pt x="1335" y="2039"/>
                  </a:lnTo>
                  <a:cubicBezTo>
                    <a:pt x="493" y="1494"/>
                    <a:pt x="761" y="192"/>
                    <a:pt x="1746" y="20"/>
                  </a:cubicBezTo>
                  <a:cubicBezTo>
                    <a:pt x="1673" y="7"/>
                    <a:pt x="1601" y="1"/>
                    <a:pt x="15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9" name="Google Shape;17499;p68"/>
            <p:cNvSpPr/>
            <p:nvPr/>
          </p:nvSpPr>
          <p:spPr>
            <a:xfrm>
              <a:off x="7166503" y="3827882"/>
              <a:ext cx="10084" cy="130696"/>
            </a:xfrm>
            <a:custGeom>
              <a:rect b="b" l="l" r="r" t="t"/>
              <a:pathLst>
                <a:path extrusionOk="0" h="4977" w="384">
                  <a:moveTo>
                    <a:pt x="383" y="0"/>
                  </a:moveTo>
                  <a:cubicBezTo>
                    <a:pt x="201" y="58"/>
                    <a:pt x="29" y="211"/>
                    <a:pt x="0" y="555"/>
                  </a:cubicBezTo>
                  <a:lnTo>
                    <a:pt x="0" y="4977"/>
                  </a:lnTo>
                  <a:lnTo>
                    <a:pt x="383" y="497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0" name="Google Shape;17500;p68"/>
            <p:cNvSpPr/>
            <p:nvPr/>
          </p:nvSpPr>
          <p:spPr>
            <a:xfrm>
              <a:off x="7297698" y="3826621"/>
              <a:ext cx="9060" cy="50288"/>
            </a:xfrm>
            <a:custGeom>
              <a:rect b="b" l="l" r="r" t="t"/>
              <a:pathLst>
                <a:path extrusionOk="0" h="1915" w="345">
                  <a:moveTo>
                    <a:pt x="0" y="0"/>
                  </a:moveTo>
                  <a:lnTo>
                    <a:pt x="0" y="1914"/>
                  </a:lnTo>
                  <a:lnTo>
                    <a:pt x="345" y="191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1" name="Google Shape;17501;p68"/>
            <p:cNvSpPr/>
            <p:nvPr/>
          </p:nvSpPr>
          <p:spPr>
            <a:xfrm>
              <a:off x="7297698" y="3908553"/>
              <a:ext cx="9060" cy="50025"/>
            </a:xfrm>
            <a:custGeom>
              <a:rect b="b" l="l" r="r" t="t"/>
              <a:pathLst>
                <a:path extrusionOk="0" h="1905" w="345">
                  <a:moveTo>
                    <a:pt x="0" y="0"/>
                  </a:moveTo>
                  <a:lnTo>
                    <a:pt x="0" y="1905"/>
                  </a:lnTo>
                  <a:lnTo>
                    <a:pt x="345" y="190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02" name="Google Shape;17502;p68"/>
          <p:cNvGrpSpPr/>
          <p:nvPr/>
        </p:nvGrpSpPr>
        <p:grpSpPr>
          <a:xfrm>
            <a:off x="7541469" y="3793455"/>
            <a:ext cx="407897" cy="328985"/>
            <a:chOff x="7541469" y="3793455"/>
            <a:chExt cx="407897" cy="328985"/>
          </a:xfrm>
        </p:grpSpPr>
        <p:sp>
          <p:nvSpPr>
            <p:cNvPr id="17503" name="Google Shape;17503;p68"/>
            <p:cNvSpPr/>
            <p:nvPr/>
          </p:nvSpPr>
          <p:spPr>
            <a:xfrm>
              <a:off x="7541469" y="3819820"/>
              <a:ext cx="407897" cy="302620"/>
            </a:xfrm>
            <a:custGeom>
              <a:rect b="b" l="l" r="r" t="t"/>
              <a:pathLst>
                <a:path extrusionOk="0" h="11524" w="15533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0768"/>
                  </a:lnTo>
                  <a:cubicBezTo>
                    <a:pt x="0" y="11179"/>
                    <a:pt x="335" y="11514"/>
                    <a:pt x="747" y="11524"/>
                  </a:cubicBezTo>
                  <a:lnTo>
                    <a:pt x="14777" y="11524"/>
                  </a:lnTo>
                  <a:cubicBezTo>
                    <a:pt x="15198" y="11524"/>
                    <a:pt x="15533" y="11179"/>
                    <a:pt x="15533" y="10768"/>
                  </a:cubicBez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4" name="Google Shape;17504;p68"/>
            <p:cNvSpPr/>
            <p:nvPr/>
          </p:nvSpPr>
          <p:spPr>
            <a:xfrm>
              <a:off x="7541469" y="3819820"/>
              <a:ext cx="407897" cy="39495"/>
            </a:xfrm>
            <a:custGeom>
              <a:rect b="b" l="l" r="r" t="t"/>
              <a:pathLst>
                <a:path extrusionOk="0" h="1504" w="15533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504"/>
                  </a:lnTo>
                  <a:lnTo>
                    <a:pt x="15533" y="1504"/>
                  </a:ln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5" name="Google Shape;17505;p68"/>
            <p:cNvSpPr/>
            <p:nvPr/>
          </p:nvSpPr>
          <p:spPr>
            <a:xfrm>
              <a:off x="7567860" y="3819846"/>
              <a:ext cx="52546" cy="26155"/>
            </a:xfrm>
            <a:custGeom>
              <a:rect b="b" l="l" r="r" t="t"/>
              <a:pathLst>
                <a:path extrusionOk="0" h="996" w="2001">
                  <a:moveTo>
                    <a:pt x="0" y="0"/>
                  </a:moveTo>
                  <a:lnTo>
                    <a:pt x="0" y="249"/>
                  </a:lnTo>
                  <a:cubicBezTo>
                    <a:pt x="0" y="660"/>
                    <a:pt x="335" y="995"/>
                    <a:pt x="747" y="995"/>
                  </a:cubicBezTo>
                  <a:lnTo>
                    <a:pt x="1254" y="995"/>
                  </a:lnTo>
                  <a:cubicBezTo>
                    <a:pt x="1665" y="995"/>
                    <a:pt x="2000" y="660"/>
                    <a:pt x="2000" y="249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6" name="Google Shape;17506;p68"/>
            <p:cNvSpPr/>
            <p:nvPr/>
          </p:nvSpPr>
          <p:spPr>
            <a:xfrm>
              <a:off x="7870428" y="3819846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1" y="0"/>
                  </a:moveTo>
                  <a:lnTo>
                    <a:pt x="1" y="249"/>
                  </a:lnTo>
                  <a:cubicBezTo>
                    <a:pt x="1" y="660"/>
                    <a:pt x="336" y="995"/>
                    <a:pt x="747" y="995"/>
                  </a:cubicBezTo>
                  <a:lnTo>
                    <a:pt x="1255" y="995"/>
                  </a:lnTo>
                  <a:cubicBezTo>
                    <a:pt x="1666" y="995"/>
                    <a:pt x="2001" y="660"/>
                    <a:pt x="2001" y="249"/>
                  </a:cubicBezTo>
                  <a:lnTo>
                    <a:pt x="2001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7" name="Google Shape;17507;p68"/>
            <p:cNvSpPr/>
            <p:nvPr/>
          </p:nvSpPr>
          <p:spPr>
            <a:xfrm>
              <a:off x="7580912" y="3793455"/>
              <a:ext cx="26418" cy="39469"/>
            </a:xfrm>
            <a:custGeom>
              <a:rect b="b" l="l" r="r" t="t"/>
              <a:pathLst>
                <a:path extrusionOk="0" h="1503" w="1006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6" y="1503"/>
                    <a:pt x="250" y="1503"/>
                  </a:cubicBezTo>
                  <a:lnTo>
                    <a:pt x="757" y="1503"/>
                  </a:lnTo>
                  <a:cubicBezTo>
                    <a:pt x="891" y="1503"/>
                    <a:pt x="1006" y="1388"/>
                    <a:pt x="1006" y="1254"/>
                  </a:cubicBezTo>
                  <a:lnTo>
                    <a:pt x="1006" y="249"/>
                  </a:lnTo>
                  <a:cubicBezTo>
                    <a:pt x="1006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8" name="Google Shape;17508;p68"/>
            <p:cNvSpPr/>
            <p:nvPr/>
          </p:nvSpPr>
          <p:spPr>
            <a:xfrm>
              <a:off x="7580912" y="3793455"/>
              <a:ext cx="26418" cy="19616"/>
            </a:xfrm>
            <a:custGeom>
              <a:rect b="b" l="l" r="r" t="t"/>
              <a:pathLst>
                <a:path extrusionOk="0" h="747" w="1006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6" y="747"/>
                    <a:pt x="250" y="747"/>
                  </a:cubicBezTo>
                  <a:lnTo>
                    <a:pt x="757" y="747"/>
                  </a:lnTo>
                  <a:cubicBezTo>
                    <a:pt x="891" y="747"/>
                    <a:pt x="1006" y="641"/>
                    <a:pt x="1006" y="498"/>
                  </a:cubicBezTo>
                  <a:lnTo>
                    <a:pt x="1006" y="249"/>
                  </a:lnTo>
                  <a:cubicBezTo>
                    <a:pt x="1006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9" name="Google Shape;17509;p68"/>
            <p:cNvSpPr/>
            <p:nvPr/>
          </p:nvSpPr>
          <p:spPr>
            <a:xfrm>
              <a:off x="7883506" y="3793455"/>
              <a:ext cx="26418" cy="39469"/>
            </a:xfrm>
            <a:custGeom>
              <a:rect b="b" l="l" r="r" t="t"/>
              <a:pathLst>
                <a:path extrusionOk="0" h="1503" w="1006">
                  <a:moveTo>
                    <a:pt x="24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5" y="1503"/>
                    <a:pt x="249" y="1503"/>
                  </a:cubicBezTo>
                  <a:lnTo>
                    <a:pt x="757" y="1503"/>
                  </a:lnTo>
                  <a:cubicBezTo>
                    <a:pt x="891" y="1503"/>
                    <a:pt x="1005" y="1388"/>
                    <a:pt x="1005" y="1254"/>
                  </a:cubicBezTo>
                  <a:lnTo>
                    <a:pt x="1005" y="249"/>
                  </a:lnTo>
                  <a:cubicBezTo>
                    <a:pt x="1005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0" name="Google Shape;17510;p68"/>
            <p:cNvSpPr/>
            <p:nvPr/>
          </p:nvSpPr>
          <p:spPr>
            <a:xfrm>
              <a:off x="7883506" y="3793455"/>
              <a:ext cx="26418" cy="19616"/>
            </a:xfrm>
            <a:custGeom>
              <a:rect b="b" l="l" r="r" t="t"/>
              <a:pathLst>
                <a:path extrusionOk="0" h="747" w="1006">
                  <a:moveTo>
                    <a:pt x="24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5" y="747"/>
                    <a:pt x="249" y="747"/>
                  </a:cubicBezTo>
                  <a:lnTo>
                    <a:pt x="757" y="747"/>
                  </a:lnTo>
                  <a:cubicBezTo>
                    <a:pt x="891" y="747"/>
                    <a:pt x="1005" y="641"/>
                    <a:pt x="1005" y="498"/>
                  </a:cubicBezTo>
                  <a:lnTo>
                    <a:pt x="1005" y="249"/>
                  </a:lnTo>
                  <a:cubicBezTo>
                    <a:pt x="1005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1" name="Google Shape;17511;p68"/>
            <p:cNvSpPr/>
            <p:nvPr/>
          </p:nvSpPr>
          <p:spPr>
            <a:xfrm>
              <a:off x="7541469" y="3859289"/>
              <a:ext cx="407897" cy="13104"/>
            </a:xfrm>
            <a:custGeom>
              <a:rect b="b" l="l" r="r" t="t"/>
              <a:pathLst>
                <a:path extrusionOk="0" h="499" w="15533">
                  <a:moveTo>
                    <a:pt x="0" y="1"/>
                  </a:moveTo>
                  <a:lnTo>
                    <a:pt x="0" y="498"/>
                  </a:lnTo>
                  <a:lnTo>
                    <a:pt x="15533" y="498"/>
                  </a:lnTo>
                  <a:lnTo>
                    <a:pt x="1553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2" name="Google Shape;17512;p68"/>
            <p:cNvSpPr/>
            <p:nvPr/>
          </p:nvSpPr>
          <p:spPr>
            <a:xfrm>
              <a:off x="7580912" y="3898758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3" name="Google Shape;17513;p68"/>
            <p:cNvSpPr/>
            <p:nvPr/>
          </p:nvSpPr>
          <p:spPr>
            <a:xfrm>
              <a:off x="7580912" y="3951278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4" name="Google Shape;17514;p68"/>
            <p:cNvSpPr/>
            <p:nvPr/>
          </p:nvSpPr>
          <p:spPr>
            <a:xfrm>
              <a:off x="7580912" y="4004060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5" name="Google Shape;17515;p68"/>
            <p:cNvSpPr/>
            <p:nvPr/>
          </p:nvSpPr>
          <p:spPr>
            <a:xfrm>
              <a:off x="7672900" y="4004060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6" name="Google Shape;17516;p68"/>
            <p:cNvSpPr/>
            <p:nvPr/>
          </p:nvSpPr>
          <p:spPr>
            <a:xfrm>
              <a:off x="7765126" y="4004060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7" name="Google Shape;17517;p68"/>
            <p:cNvSpPr/>
            <p:nvPr/>
          </p:nvSpPr>
          <p:spPr>
            <a:xfrm>
              <a:off x="7672900" y="3951278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8" name="Google Shape;17518;p68"/>
            <p:cNvSpPr/>
            <p:nvPr/>
          </p:nvSpPr>
          <p:spPr>
            <a:xfrm>
              <a:off x="7580912" y="4056580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996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9" name="Google Shape;17519;p68"/>
            <p:cNvSpPr/>
            <p:nvPr/>
          </p:nvSpPr>
          <p:spPr>
            <a:xfrm>
              <a:off x="7672900" y="3898758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0" name="Google Shape;17520;p68"/>
            <p:cNvSpPr/>
            <p:nvPr/>
          </p:nvSpPr>
          <p:spPr>
            <a:xfrm>
              <a:off x="7672900" y="4056580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1" name="Google Shape;17521;p68"/>
            <p:cNvSpPr/>
            <p:nvPr/>
          </p:nvSpPr>
          <p:spPr>
            <a:xfrm>
              <a:off x="7857114" y="4004060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2" name="Google Shape;17522;p68"/>
            <p:cNvSpPr/>
            <p:nvPr/>
          </p:nvSpPr>
          <p:spPr>
            <a:xfrm>
              <a:off x="7857114" y="3898758"/>
              <a:ext cx="52809" cy="26155"/>
            </a:xfrm>
            <a:custGeom>
              <a:rect b="b" l="l" r="r" t="t"/>
              <a:pathLst>
                <a:path extrusionOk="0" h="996" w="2011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3" name="Google Shape;17523;p68"/>
            <p:cNvSpPr/>
            <p:nvPr/>
          </p:nvSpPr>
          <p:spPr>
            <a:xfrm>
              <a:off x="7857114" y="4056580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4" name="Google Shape;17524;p68"/>
            <p:cNvSpPr/>
            <p:nvPr/>
          </p:nvSpPr>
          <p:spPr>
            <a:xfrm>
              <a:off x="7765126" y="3951278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5" name="Google Shape;17525;p68"/>
            <p:cNvSpPr/>
            <p:nvPr/>
          </p:nvSpPr>
          <p:spPr>
            <a:xfrm>
              <a:off x="7765126" y="3898758"/>
              <a:ext cx="52573" cy="26155"/>
            </a:xfrm>
            <a:custGeom>
              <a:rect b="b" l="l" r="r" t="t"/>
              <a:pathLst>
                <a:path extrusionOk="0" h="996" w="2002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6" name="Google Shape;17526;p68"/>
            <p:cNvSpPr/>
            <p:nvPr/>
          </p:nvSpPr>
          <p:spPr>
            <a:xfrm>
              <a:off x="7857114" y="3951278"/>
              <a:ext cx="52809" cy="26418"/>
            </a:xfrm>
            <a:custGeom>
              <a:rect b="b" l="l" r="r" t="t"/>
              <a:pathLst>
                <a:path extrusionOk="0" h="1006" w="2011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7" name="Google Shape;17527;p68"/>
            <p:cNvSpPr/>
            <p:nvPr/>
          </p:nvSpPr>
          <p:spPr>
            <a:xfrm>
              <a:off x="7765126" y="4056580"/>
              <a:ext cx="52573" cy="26418"/>
            </a:xfrm>
            <a:custGeom>
              <a:rect b="b" l="l" r="r" t="t"/>
              <a:pathLst>
                <a:path extrusionOk="0" h="1006" w="2002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8" name="Google Shape;17528;p68"/>
            <p:cNvSpPr/>
            <p:nvPr/>
          </p:nvSpPr>
          <p:spPr>
            <a:xfrm>
              <a:off x="7854305" y="3944450"/>
              <a:ext cx="58691" cy="39758"/>
            </a:xfrm>
            <a:custGeom>
              <a:rect b="b" l="l" r="r" t="t"/>
              <a:pathLst>
                <a:path extrusionOk="0" h="1514" w="2235">
                  <a:moveTo>
                    <a:pt x="1867" y="0"/>
                  </a:moveTo>
                  <a:cubicBezTo>
                    <a:pt x="1809" y="0"/>
                    <a:pt x="1749" y="23"/>
                    <a:pt x="1696" y="78"/>
                  </a:cubicBezTo>
                  <a:lnTo>
                    <a:pt x="864" y="901"/>
                  </a:lnTo>
                  <a:lnTo>
                    <a:pt x="538" y="576"/>
                  </a:lnTo>
                  <a:cubicBezTo>
                    <a:pt x="483" y="521"/>
                    <a:pt x="422" y="498"/>
                    <a:pt x="363" y="498"/>
                  </a:cubicBezTo>
                  <a:cubicBezTo>
                    <a:pt x="167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2" y="0"/>
                    <a:pt x="1867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9" name="Google Shape;17529;p68"/>
            <p:cNvSpPr/>
            <p:nvPr/>
          </p:nvSpPr>
          <p:spPr>
            <a:xfrm>
              <a:off x="7670091" y="3944450"/>
              <a:ext cx="58691" cy="39758"/>
            </a:xfrm>
            <a:custGeom>
              <a:rect b="b" l="l" r="r" t="t"/>
              <a:pathLst>
                <a:path extrusionOk="0" h="1514" w="2235">
                  <a:moveTo>
                    <a:pt x="1871" y="0"/>
                  </a:moveTo>
                  <a:cubicBezTo>
                    <a:pt x="1813" y="0"/>
                    <a:pt x="1751" y="23"/>
                    <a:pt x="1696" y="78"/>
                  </a:cubicBezTo>
                  <a:lnTo>
                    <a:pt x="864" y="901"/>
                  </a:lnTo>
                  <a:lnTo>
                    <a:pt x="548" y="576"/>
                  </a:lnTo>
                  <a:cubicBezTo>
                    <a:pt x="493" y="521"/>
                    <a:pt x="431" y="498"/>
                    <a:pt x="372" y="498"/>
                  </a:cubicBezTo>
                  <a:cubicBezTo>
                    <a:pt x="173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7" y="0"/>
                    <a:pt x="1871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0" name="Google Shape;17530;p68"/>
            <p:cNvSpPr/>
            <p:nvPr/>
          </p:nvSpPr>
          <p:spPr>
            <a:xfrm>
              <a:off x="7762342" y="3996970"/>
              <a:ext cx="58665" cy="39810"/>
            </a:xfrm>
            <a:custGeom>
              <a:rect b="b" l="l" r="r" t="t"/>
              <a:pathLst>
                <a:path extrusionOk="0" h="1516" w="2234">
                  <a:moveTo>
                    <a:pt x="1862" y="0"/>
                  </a:moveTo>
                  <a:cubicBezTo>
                    <a:pt x="1803" y="0"/>
                    <a:pt x="1741" y="23"/>
                    <a:pt x="1686" y="79"/>
                  </a:cubicBezTo>
                  <a:lnTo>
                    <a:pt x="863" y="911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47"/>
                  </a:lnTo>
                  <a:cubicBezTo>
                    <a:pt x="729" y="1495"/>
                    <a:pt x="786" y="1514"/>
                    <a:pt x="853" y="1514"/>
                  </a:cubicBezTo>
                  <a:cubicBezTo>
                    <a:pt x="863" y="1515"/>
                    <a:pt x="873" y="1516"/>
                    <a:pt x="883" y="1516"/>
                  </a:cubicBezTo>
                  <a:cubicBezTo>
                    <a:pt x="947" y="1516"/>
                    <a:pt x="1003" y="1489"/>
                    <a:pt x="1045" y="1447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1" name="Google Shape;17531;p68"/>
            <p:cNvSpPr/>
            <p:nvPr/>
          </p:nvSpPr>
          <p:spPr>
            <a:xfrm>
              <a:off x="7578102" y="4049700"/>
              <a:ext cx="58665" cy="39810"/>
            </a:xfrm>
            <a:custGeom>
              <a:rect b="b" l="l" r="r" t="t"/>
              <a:pathLst>
                <a:path extrusionOk="0" h="1516" w="2234">
                  <a:moveTo>
                    <a:pt x="1866" y="1"/>
                  </a:moveTo>
                  <a:cubicBezTo>
                    <a:pt x="1806" y="1"/>
                    <a:pt x="1743" y="24"/>
                    <a:pt x="1687" y="80"/>
                  </a:cubicBezTo>
                  <a:lnTo>
                    <a:pt x="864" y="903"/>
                  </a:lnTo>
                  <a:lnTo>
                    <a:pt x="539" y="578"/>
                  </a:lnTo>
                  <a:cubicBezTo>
                    <a:pt x="483" y="523"/>
                    <a:pt x="422" y="500"/>
                    <a:pt x="364" y="500"/>
                  </a:cubicBezTo>
                  <a:cubicBezTo>
                    <a:pt x="168" y="500"/>
                    <a:pt x="0" y="758"/>
                    <a:pt x="184" y="942"/>
                  </a:cubicBezTo>
                  <a:lnTo>
                    <a:pt x="682" y="1439"/>
                  </a:lnTo>
                  <a:cubicBezTo>
                    <a:pt x="730" y="1487"/>
                    <a:pt x="797" y="1516"/>
                    <a:pt x="864" y="1516"/>
                  </a:cubicBezTo>
                  <a:cubicBezTo>
                    <a:pt x="931" y="1516"/>
                    <a:pt x="998" y="1487"/>
                    <a:pt x="1046" y="1439"/>
                  </a:cubicBezTo>
                  <a:lnTo>
                    <a:pt x="2051" y="434"/>
                  </a:lnTo>
                  <a:cubicBezTo>
                    <a:pt x="2234" y="251"/>
                    <a:pt x="2064" y="1"/>
                    <a:pt x="186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2" name="Google Shape;17532;p68"/>
            <p:cNvSpPr/>
            <p:nvPr/>
          </p:nvSpPr>
          <p:spPr>
            <a:xfrm>
              <a:off x="7762342" y="3891667"/>
              <a:ext cx="58665" cy="39784"/>
            </a:xfrm>
            <a:custGeom>
              <a:rect b="b" l="l" r="r" t="t"/>
              <a:pathLst>
                <a:path extrusionOk="0" h="1515" w="2234">
                  <a:moveTo>
                    <a:pt x="1862" y="0"/>
                  </a:moveTo>
                  <a:cubicBezTo>
                    <a:pt x="1803" y="0"/>
                    <a:pt x="1741" y="24"/>
                    <a:pt x="1686" y="79"/>
                  </a:cubicBezTo>
                  <a:lnTo>
                    <a:pt x="863" y="902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38"/>
                  </a:lnTo>
                  <a:cubicBezTo>
                    <a:pt x="729" y="1485"/>
                    <a:pt x="786" y="1514"/>
                    <a:pt x="853" y="1514"/>
                  </a:cubicBezTo>
                  <a:cubicBezTo>
                    <a:pt x="930" y="1514"/>
                    <a:pt x="997" y="1495"/>
                    <a:pt x="1045" y="1438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33" name="Google Shape;17533;p68"/>
          <p:cNvGrpSpPr/>
          <p:nvPr/>
        </p:nvGrpSpPr>
        <p:grpSpPr>
          <a:xfrm>
            <a:off x="5310288" y="2956312"/>
            <a:ext cx="432292" cy="264412"/>
            <a:chOff x="5310288" y="2956312"/>
            <a:chExt cx="432292" cy="264412"/>
          </a:xfrm>
        </p:grpSpPr>
        <p:sp>
          <p:nvSpPr>
            <p:cNvPr id="17534" name="Google Shape;17534;p68"/>
            <p:cNvSpPr/>
            <p:nvPr/>
          </p:nvSpPr>
          <p:spPr>
            <a:xfrm>
              <a:off x="5491220" y="3151083"/>
              <a:ext cx="69642" cy="69642"/>
            </a:xfrm>
            <a:custGeom>
              <a:rect b="b" l="l" r="r" t="t"/>
              <a:pathLst>
                <a:path extrusionOk="0" h="2652" w="2652">
                  <a:moveTo>
                    <a:pt x="1322" y="1"/>
                  </a:moveTo>
                  <a:cubicBezTo>
                    <a:pt x="594" y="1"/>
                    <a:pt x="1" y="594"/>
                    <a:pt x="1" y="1321"/>
                  </a:cubicBezTo>
                  <a:cubicBezTo>
                    <a:pt x="1" y="2058"/>
                    <a:pt x="594" y="2652"/>
                    <a:pt x="1322" y="2652"/>
                  </a:cubicBezTo>
                  <a:cubicBezTo>
                    <a:pt x="2058" y="2652"/>
                    <a:pt x="2652" y="2058"/>
                    <a:pt x="2652" y="1321"/>
                  </a:cubicBezTo>
                  <a:cubicBezTo>
                    <a:pt x="2652" y="594"/>
                    <a:pt x="2058" y="1"/>
                    <a:pt x="132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5" name="Google Shape;17535;p68"/>
            <p:cNvSpPr/>
            <p:nvPr/>
          </p:nvSpPr>
          <p:spPr>
            <a:xfrm>
              <a:off x="5505059" y="3164896"/>
              <a:ext cx="41727" cy="41753"/>
            </a:xfrm>
            <a:custGeom>
              <a:rect b="b" l="l" r="r" t="t"/>
              <a:pathLst>
                <a:path extrusionOk="0" h="1590" w="1589">
                  <a:moveTo>
                    <a:pt x="795" y="1"/>
                  </a:moveTo>
                  <a:cubicBezTo>
                    <a:pt x="364" y="1"/>
                    <a:pt x="0" y="355"/>
                    <a:pt x="0" y="795"/>
                  </a:cubicBezTo>
                  <a:cubicBezTo>
                    <a:pt x="0" y="1235"/>
                    <a:pt x="364" y="1590"/>
                    <a:pt x="795" y="1590"/>
                  </a:cubicBezTo>
                  <a:cubicBezTo>
                    <a:pt x="1235" y="1590"/>
                    <a:pt x="1589" y="1235"/>
                    <a:pt x="1589" y="795"/>
                  </a:cubicBezTo>
                  <a:cubicBezTo>
                    <a:pt x="1589" y="355"/>
                    <a:pt x="1235" y="1"/>
                    <a:pt x="79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6" name="Google Shape;17536;p68"/>
            <p:cNvSpPr/>
            <p:nvPr/>
          </p:nvSpPr>
          <p:spPr>
            <a:xfrm>
              <a:off x="5589747" y="2956312"/>
              <a:ext cx="152833" cy="153070"/>
            </a:xfrm>
            <a:custGeom>
              <a:rect b="b" l="l" r="r" t="t"/>
              <a:pathLst>
                <a:path extrusionOk="0" h="5829" w="5820">
                  <a:moveTo>
                    <a:pt x="2910" y="1"/>
                  </a:moveTo>
                  <a:cubicBezTo>
                    <a:pt x="1637" y="1"/>
                    <a:pt x="699" y="1015"/>
                    <a:pt x="613" y="2269"/>
                  </a:cubicBezTo>
                  <a:cubicBezTo>
                    <a:pt x="565" y="2920"/>
                    <a:pt x="345" y="4183"/>
                    <a:pt x="67" y="4910"/>
                  </a:cubicBezTo>
                  <a:cubicBezTo>
                    <a:pt x="0" y="5073"/>
                    <a:pt x="77" y="5255"/>
                    <a:pt x="230" y="5322"/>
                  </a:cubicBezTo>
                  <a:cubicBezTo>
                    <a:pt x="766" y="5571"/>
                    <a:pt x="1340" y="5743"/>
                    <a:pt x="1924" y="5829"/>
                  </a:cubicBezTo>
                  <a:lnTo>
                    <a:pt x="3896" y="5829"/>
                  </a:lnTo>
                  <a:cubicBezTo>
                    <a:pt x="4479" y="5743"/>
                    <a:pt x="5054" y="5571"/>
                    <a:pt x="5589" y="5322"/>
                  </a:cubicBezTo>
                  <a:cubicBezTo>
                    <a:pt x="5743" y="5255"/>
                    <a:pt x="5819" y="5073"/>
                    <a:pt x="5762" y="4910"/>
                  </a:cubicBezTo>
                  <a:cubicBezTo>
                    <a:pt x="5484" y="4183"/>
                    <a:pt x="5264" y="2920"/>
                    <a:pt x="5216" y="2269"/>
                  </a:cubicBezTo>
                  <a:cubicBezTo>
                    <a:pt x="5121" y="1015"/>
                    <a:pt x="4183" y="1"/>
                    <a:pt x="2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7" name="Google Shape;17537;p68"/>
            <p:cNvSpPr/>
            <p:nvPr/>
          </p:nvSpPr>
          <p:spPr>
            <a:xfrm>
              <a:off x="5631212" y="2956312"/>
              <a:ext cx="111369" cy="152833"/>
            </a:xfrm>
            <a:custGeom>
              <a:rect b="b" l="l" r="r" t="t"/>
              <a:pathLst>
                <a:path extrusionOk="0" h="5820" w="4241">
                  <a:moveTo>
                    <a:pt x="1321" y="1"/>
                  </a:moveTo>
                  <a:cubicBezTo>
                    <a:pt x="345" y="1"/>
                    <a:pt x="1" y="1331"/>
                    <a:pt x="843" y="1829"/>
                  </a:cubicBezTo>
                  <a:cubicBezTo>
                    <a:pt x="871" y="1848"/>
                    <a:pt x="900" y="1857"/>
                    <a:pt x="929" y="1876"/>
                  </a:cubicBezTo>
                  <a:lnTo>
                    <a:pt x="1656" y="5819"/>
                  </a:lnTo>
                  <a:lnTo>
                    <a:pt x="2317" y="5819"/>
                  </a:lnTo>
                  <a:cubicBezTo>
                    <a:pt x="2900" y="5733"/>
                    <a:pt x="3475" y="5571"/>
                    <a:pt x="4010" y="5322"/>
                  </a:cubicBezTo>
                  <a:cubicBezTo>
                    <a:pt x="4164" y="5255"/>
                    <a:pt x="4240" y="5073"/>
                    <a:pt x="4173" y="4910"/>
                  </a:cubicBezTo>
                  <a:cubicBezTo>
                    <a:pt x="3896" y="4183"/>
                    <a:pt x="3676" y="2920"/>
                    <a:pt x="3637" y="2269"/>
                  </a:cubicBezTo>
                  <a:cubicBezTo>
                    <a:pt x="3542" y="1015"/>
                    <a:pt x="2604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8" name="Google Shape;17538;p68"/>
            <p:cNvSpPr/>
            <p:nvPr/>
          </p:nvSpPr>
          <p:spPr>
            <a:xfrm>
              <a:off x="5588487" y="3071909"/>
              <a:ext cx="153332" cy="120927"/>
            </a:xfrm>
            <a:custGeom>
              <a:rect b="b" l="l" r="r" t="t"/>
              <a:pathLst>
                <a:path extrusionOk="0" h="4605" w="5839">
                  <a:moveTo>
                    <a:pt x="1953" y="1"/>
                  </a:moveTo>
                  <a:lnTo>
                    <a:pt x="1953" y="968"/>
                  </a:lnTo>
                  <a:cubicBezTo>
                    <a:pt x="1943" y="1216"/>
                    <a:pt x="1809" y="1436"/>
                    <a:pt x="1589" y="1551"/>
                  </a:cubicBezTo>
                  <a:lnTo>
                    <a:pt x="546" y="2078"/>
                  </a:lnTo>
                  <a:cubicBezTo>
                    <a:pt x="211" y="2240"/>
                    <a:pt x="1" y="2575"/>
                    <a:pt x="1" y="2939"/>
                  </a:cubicBezTo>
                  <a:lnTo>
                    <a:pt x="1" y="4279"/>
                  </a:lnTo>
                  <a:cubicBezTo>
                    <a:pt x="1" y="4461"/>
                    <a:pt x="154" y="4604"/>
                    <a:pt x="326" y="4604"/>
                  </a:cubicBezTo>
                  <a:lnTo>
                    <a:pt x="5513" y="4604"/>
                  </a:lnTo>
                  <a:cubicBezTo>
                    <a:pt x="5685" y="4604"/>
                    <a:pt x="5838" y="4461"/>
                    <a:pt x="5838" y="4279"/>
                  </a:cubicBezTo>
                  <a:lnTo>
                    <a:pt x="5838" y="2949"/>
                  </a:lnTo>
                  <a:cubicBezTo>
                    <a:pt x="5838" y="2575"/>
                    <a:pt x="5628" y="2240"/>
                    <a:pt x="5303" y="2078"/>
                  </a:cubicBezTo>
                  <a:lnTo>
                    <a:pt x="4250" y="1551"/>
                  </a:lnTo>
                  <a:cubicBezTo>
                    <a:pt x="4030" y="1436"/>
                    <a:pt x="3896" y="1216"/>
                    <a:pt x="3896" y="968"/>
                  </a:cubicBezTo>
                  <a:lnTo>
                    <a:pt x="38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9" name="Google Shape;17539;p68"/>
            <p:cNvSpPr/>
            <p:nvPr/>
          </p:nvSpPr>
          <p:spPr>
            <a:xfrm>
              <a:off x="5639247" y="3071909"/>
              <a:ext cx="52047" cy="33954"/>
            </a:xfrm>
            <a:custGeom>
              <a:rect b="b" l="l" r="r" t="t"/>
              <a:pathLst>
                <a:path extrusionOk="0" h="1293" w="1982">
                  <a:moveTo>
                    <a:pt x="20" y="1"/>
                  </a:moveTo>
                  <a:lnTo>
                    <a:pt x="20" y="977"/>
                  </a:lnTo>
                  <a:cubicBezTo>
                    <a:pt x="10" y="1015"/>
                    <a:pt x="10" y="1054"/>
                    <a:pt x="1" y="1092"/>
                  </a:cubicBezTo>
                  <a:cubicBezTo>
                    <a:pt x="307" y="1226"/>
                    <a:pt x="652" y="1293"/>
                    <a:pt x="987" y="1293"/>
                  </a:cubicBezTo>
                  <a:cubicBezTo>
                    <a:pt x="1331" y="1293"/>
                    <a:pt x="1666" y="1226"/>
                    <a:pt x="1982" y="1092"/>
                  </a:cubicBezTo>
                  <a:cubicBezTo>
                    <a:pt x="1963" y="1054"/>
                    <a:pt x="1963" y="1015"/>
                    <a:pt x="1963" y="977"/>
                  </a:cubicBezTo>
                  <a:lnTo>
                    <a:pt x="1963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0" name="Google Shape;17540;p68"/>
            <p:cNvSpPr/>
            <p:nvPr/>
          </p:nvSpPr>
          <p:spPr>
            <a:xfrm>
              <a:off x="5588749" y="3116656"/>
              <a:ext cx="153070" cy="76180"/>
            </a:xfrm>
            <a:custGeom>
              <a:rect b="b" l="l" r="r" t="t"/>
              <a:pathLst>
                <a:path extrusionOk="0" h="2901" w="5829">
                  <a:moveTo>
                    <a:pt x="1283" y="0"/>
                  </a:moveTo>
                  <a:lnTo>
                    <a:pt x="536" y="374"/>
                  </a:lnTo>
                  <a:cubicBezTo>
                    <a:pt x="201" y="536"/>
                    <a:pt x="0" y="871"/>
                    <a:pt x="0" y="1235"/>
                  </a:cubicBezTo>
                  <a:lnTo>
                    <a:pt x="0" y="2575"/>
                  </a:lnTo>
                  <a:cubicBezTo>
                    <a:pt x="0" y="2757"/>
                    <a:pt x="144" y="2900"/>
                    <a:pt x="326" y="2900"/>
                  </a:cubicBezTo>
                  <a:lnTo>
                    <a:pt x="5503" y="2900"/>
                  </a:lnTo>
                  <a:cubicBezTo>
                    <a:pt x="5685" y="2900"/>
                    <a:pt x="5828" y="2757"/>
                    <a:pt x="5828" y="2575"/>
                  </a:cubicBezTo>
                  <a:lnTo>
                    <a:pt x="5828" y="1245"/>
                  </a:lnTo>
                  <a:cubicBezTo>
                    <a:pt x="5828" y="871"/>
                    <a:pt x="5618" y="536"/>
                    <a:pt x="5293" y="374"/>
                  </a:cubicBezTo>
                  <a:lnTo>
                    <a:pt x="4546" y="0"/>
                  </a:lnTo>
                  <a:cubicBezTo>
                    <a:pt x="4163" y="589"/>
                    <a:pt x="3539" y="883"/>
                    <a:pt x="2914" y="883"/>
                  </a:cubicBezTo>
                  <a:cubicBezTo>
                    <a:pt x="2290" y="883"/>
                    <a:pt x="1665" y="589"/>
                    <a:pt x="128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1" name="Google Shape;17541;p68"/>
            <p:cNvSpPr/>
            <p:nvPr/>
          </p:nvSpPr>
          <p:spPr>
            <a:xfrm>
              <a:off x="5614116" y="3005314"/>
              <a:ext cx="102073" cy="83717"/>
            </a:xfrm>
            <a:custGeom>
              <a:rect b="b" l="l" r="r" t="t"/>
              <a:pathLst>
                <a:path extrusionOk="0" h="3188" w="3887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01" y="403"/>
                    <a:pt x="948" y="604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44" y="2460"/>
                    <a:pt x="967" y="3188"/>
                    <a:pt x="1944" y="3188"/>
                  </a:cubicBezTo>
                  <a:cubicBezTo>
                    <a:pt x="2958" y="3178"/>
                    <a:pt x="3800" y="2403"/>
                    <a:pt x="3877" y="1398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2" name="Google Shape;17542;p68"/>
            <p:cNvSpPr/>
            <p:nvPr/>
          </p:nvSpPr>
          <p:spPr>
            <a:xfrm>
              <a:off x="5614116" y="3005314"/>
              <a:ext cx="102073" cy="82955"/>
            </a:xfrm>
            <a:custGeom>
              <a:rect b="b" l="l" r="r" t="t"/>
              <a:pathLst>
                <a:path extrusionOk="0" h="3159" w="3887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30" y="345"/>
                    <a:pt x="1025" y="489"/>
                    <a:pt x="910" y="613"/>
                  </a:cubicBezTo>
                  <a:cubicBezTo>
                    <a:pt x="862" y="671"/>
                    <a:pt x="814" y="719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35" y="2346"/>
                    <a:pt x="795" y="3025"/>
                    <a:pt x="1647" y="3159"/>
                  </a:cubicBezTo>
                  <a:cubicBezTo>
                    <a:pt x="1207" y="2891"/>
                    <a:pt x="948" y="2403"/>
                    <a:pt x="977" y="1886"/>
                  </a:cubicBezTo>
                  <a:lnTo>
                    <a:pt x="977" y="1427"/>
                  </a:lnTo>
                  <a:cubicBezTo>
                    <a:pt x="1044" y="1369"/>
                    <a:pt x="1120" y="1312"/>
                    <a:pt x="1197" y="1255"/>
                  </a:cubicBezTo>
                  <a:cubicBezTo>
                    <a:pt x="1369" y="1092"/>
                    <a:pt x="1532" y="910"/>
                    <a:pt x="1656" y="699"/>
                  </a:cubicBezTo>
                  <a:cubicBezTo>
                    <a:pt x="2278" y="891"/>
                    <a:pt x="2853" y="1207"/>
                    <a:pt x="3350" y="1618"/>
                  </a:cubicBezTo>
                  <a:cubicBezTo>
                    <a:pt x="3408" y="1676"/>
                    <a:pt x="3561" y="1819"/>
                    <a:pt x="3743" y="1982"/>
                  </a:cubicBezTo>
                  <a:cubicBezTo>
                    <a:pt x="3819" y="1790"/>
                    <a:pt x="3867" y="1589"/>
                    <a:pt x="3886" y="1389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3" name="Google Shape;17543;p68"/>
            <p:cNvSpPr/>
            <p:nvPr/>
          </p:nvSpPr>
          <p:spPr>
            <a:xfrm>
              <a:off x="5588749" y="3133751"/>
              <a:ext cx="33954" cy="59085"/>
            </a:xfrm>
            <a:custGeom>
              <a:rect b="b" l="l" r="r" t="t"/>
              <a:pathLst>
                <a:path extrusionOk="0" h="2250" w="1293">
                  <a:moveTo>
                    <a:pt x="192" y="0"/>
                  </a:moveTo>
                  <a:cubicBezTo>
                    <a:pt x="67" y="172"/>
                    <a:pt x="0" y="373"/>
                    <a:pt x="0" y="584"/>
                  </a:cubicBezTo>
                  <a:lnTo>
                    <a:pt x="0" y="1924"/>
                  </a:lnTo>
                  <a:cubicBezTo>
                    <a:pt x="0" y="2106"/>
                    <a:pt x="144" y="2249"/>
                    <a:pt x="316" y="2249"/>
                  </a:cubicBezTo>
                  <a:lnTo>
                    <a:pt x="1292" y="2249"/>
                  </a:lnTo>
                  <a:lnTo>
                    <a:pt x="1292" y="1197"/>
                  </a:lnTo>
                  <a:cubicBezTo>
                    <a:pt x="1292" y="996"/>
                    <a:pt x="1206" y="814"/>
                    <a:pt x="1053" y="68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4" name="Google Shape;17544;p68"/>
            <p:cNvSpPr/>
            <p:nvPr/>
          </p:nvSpPr>
          <p:spPr>
            <a:xfrm>
              <a:off x="5707602" y="3133751"/>
              <a:ext cx="34217" cy="59085"/>
            </a:xfrm>
            <a:custGeom>
              <a:rect b="b" l="l" r="r" t="t"/>
              <a:pathLst>
                <a:path extrusionOk="0" h="2250" w="1303">
                  <a:moveTo>
                    <a:pt x="1101" y="0"/>
                  </a:moveTo>
                  <a:lnTo>
                    <a:pt x="240" y="689"/>
                  </a:lnTo>
                  <a:cubicBezTo>
                    <a:pt x="87" y="814"/>
                    <a:pt x="1" y="996"/>
                    <a:pt x="1" y="1197"/>
                  </a:cubicBezTo>
                  <a:lnTo>
                    <a:pt x="1" y="2249"/>
                  </a:lnTo>
                  <a:lnTo>
                    <a:pt x="977" y="2249"/>
                  </a:lnTo>
                  <a:cubicBezTo>
                    <a:pt x="1149" y="2249"/>
                    <a:pt x="1302" y="2106"/>
                    <a:pt x="1302" y="1924"/>
                  </a:cubicBezTo>
                  <a:lnTo>
                    <a:pt x="1302" y="584"/>
                  </a:lnTo>
                  <a:cubicBezTo>
                    <a:pt x="1302" y="373"/>
                    <a:pt x="1226" y="172"/>
                    <a:pt x="110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5" name="Google Shape;17545;p68"/>
            <p:cNvSpPr/>
            <p:nvPr/>
          </p:nvSpPr>
          <p:spPr>
            <a:xfrm>
              <a:off x="5335419" y="2971648"/>
              <a:ext cx="41727" cy="91752"/>
            </a:xfrm>
            <a:custGeom>
              <a:rect b="b" l="l" r="r" t="t"/>
              <a:pathLst>
                <a:path extrusionOk="0" h="3494" w="1589">
                  <a:moveTo>
                    <a:pt x="957" y="0"/>
                  </a:moveTo>
                  <a:cubicBezTo>
                    <a:pt x="431" y="0"/>
                    <a:pt x="0" y="421"/>
                    <a:pt x="0" y="948"/>
                  </a:cubicBezTo>
                  <a:lnTo>
                    <a:pt x="0" y="1178"/>
                  </a:lnTo>
                  <a:cubicBezTo>
                    <a:pt x="0" y="1446"/>
                    <a:pt x="39" y="1713"/>
                    <a:pt x="134" y="1981"/>
                  </a:cubicBezTo>
                  <a:lnTo>
                    <a:pt x="632" y="3494"/>
                  </a:lnTo>
                  <a:lnTo>
                    <a:pt x="1589" y="349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6" name="Google Shape;17546;p68"/>
            <p:cNvSpPr/>
            <p:nvPr/>
          </p:nvSpPr>
          <p:spPr>
            <a:xfrm>
              <a:off x="5351989" y="2963114"/>
              <a:ext cx="100313" cy="100287"/>
            </a:xfrm>
            <a:custGeom>
              <a:rect b="b" l="l" r="r" t="t"/>
              <a:pathLst>
                <a:path extrusionOk="0" h="3819" w="3820">
                  <a:moveTo>
                    <a:pt x="958" y="0"/>
                  </a:moveTo>
                  <a:cubicBezTo>
                    <a:pt x="432" y="0"/>
                    <a:pt x="1" y="431"/>
                    <a:pt x="1" y="957"/>
                  </a:cubicBezTo>
                  <a:cubicBezTo>
                    <a:pt x="1" y="1311"/>
                    <a:pt x="288" y="1598"/>
                    <a:pt x="642" y="1598"/>
                  </a:cubicBezTo>
                  <a:lnTo>
                    <a:pt x="3188" y="3819"/>
                  </a:lnTo>
                  <a:lnTo>
                    <a:pt x="3724" y="1933"/>
                  </a:lnTo>
                  <a:cubicBezTo>
                    <a:pt x="3791" y="1704"/>
                    <a:pt x="3819" y="1474"/>
                    <a:pt x="3819" y="1235"/>
                  </a:cubicBezTo>
                  <a:lnTo>
                    <a:pt x="3819" y="641"/>
                  </a:lnTo>
                  <a:cubicBezTo>
                    <a:pt x="3819" y="287"/>
                    <a:pt x="3542" y="0"/>
                    <a:pt x="3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7" name="Google Shape;17547;p68"/>
            <p:cNvSpPr/>
            <p:nvPr/>
          </p:nvSpPr>
          <p:spPr>
            <a:xfrm>
              <a:off x="5368848" y="3088505"/>
              <a:ext cx="50025" cy="36974"/>
            </a:xfrm>
            <a:custGeom>
              <a:rect b="b" l="l" r="r" t="t"/>
              <a:pathLst>
                <a:path extrusionOk="0" h="1408" w="1905">
                  <a:moveTo>
                    <a:pt x="0" y="1"/>
                  </a:moveTo>
                  <a:lnTo>
                    <a:pt x="0" y="1407"/>
                  </a:lnTo>
                  <a:lnTo>
                    <a:pt x="1905" y="1407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8" name="Google Shape;17548;p68"/>
            <p:cNvSpPr/>
            <p:nvPr/>
          </p:nvSpPr>
          <p:spPr>
            <a:xfrm>
              <a:off x="5368848" y="3088505"/>
              <a:ext cx="50025" cy="20246"/>
            </a:xfrm>
            <a:custGeom>
              <a:rect b="b" l="l" r="r" t="t"/>
              <a:pathLst>
                <a:path extrusionOk="0" h="771" w="1905">
                  <a:moveTo>
                    <a:pt x="0" y="1"/>
                  </a:moveTo>
                  <a:lnTo>
                    <a:pt x="0" y="584"/>
                  </a:lnTo>
                  <a:cubicBezTo>
                    <a:pt x="306" y="709"/>
                    <a:pt x="629" y="771"/>
                    <a:pt x="952" y="771"/>
                  </a:cubicBezTo>
                  <a:cubicBezTo>
                    <a:pt x="1275" y="771"/>
                    <a:pt x="1598" y="709"/>
                    <a:pt x="1905" y="584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9" name="Google Shape;17549;p68"/>
            <p:cNvSpPr/>
            <p:nvPr/>
          </p:nvSpPr>
          <p:spPr>
            <a:xfrm>
              <a:off x="5310288" y="3108620"/>
              <a:ext cx="166882" cy="84216"/>
            </a:xfrm>
            <a:custGeom>
              <a:rect b="b" l="l" r="r" t="t"/>
              <a:pathLst>
                <a:path extrusionOk="0" h="3207" w="6355">
                  <a:moveTo>
                    <a:pt x="2221" y="0"/>
                  </a:moveTo>
                  <a:lnTo>
                    <a:pt x="689" y="440"/>
                  </a:lnTo>
                  <a:cubicBezTo>
                    <a:pt x="278" y="555"/>
                    <a:pt x="0" y="929"/>
                    <a:pt x="0" y="1359"/>
                  </a:cubicBezTo>
                  <a:lnTo>
                    <a:pt x="0" y="2890"/>
                  </a:lnTo>
                  <a:cubicBezTo>
                    <a:pt x="0" y="3063"/>
                    <a:pt x="144" y="3206"/>
                    <a:pt x="316" y="3206"/>
                  </a:cubicBezTo>
                  <a:lnTo>
                    <a:pt x="6039" y="3206"/>
                  </a:lnTo>
                  <a:cubicBezTo>
                    <a:pt x="6211" y="3206"/>
                    <a:pt x="6355" y="3063"/>
                    <a:pt x="6355" y="2890"/>
                  </a:cubicBezTo>
                  <a:lnTo>
                    <a:pt x="6355" y="1359"/>
                  </a:lnTo>
                  <a:cubicBezTo>
                    <a:pt x="6355" y="938"/>
                    <a:pt x="6077" y="565"/>
                    <a:pt x="5666" y="440"/>
                  </a:cubicBezTo>
                  <a:lnTo>
                    <a:pt x="4135" y="0"/>
                  </a:lnTo>
                  <a:lnTo>
                    <a:pt x="3178" y="632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0" name="Google Shape;17550;p68"/>
            <p:cNvSpPr/>
            <p:nvPr/>
          </p:nvSpPr>
          <p:spPr>
            <a:xfrm>
              <a:off x="5385418" y="3125453"/>
              <a:ext cx="16859" cy="67383"/>
            </a:xfrm>
            <a:custGeom>
              <a:rect b="b" l="l" r="r" t="t"/>
              <a:pathLst>
                <a:path extrusionOk="0" h="2566" w="642">
                  <a:moveTo>
                    <a:pt x="163" y="0"/>
                  </a:moveTo>
                  <a:lnTo>
                    <a:pt x="1" y="2565"/>
                  </a:lnTo>
                  <a:lnTo>
                    <a:pt x="642" y="256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1" name="Google Shape;17551;p68"/>
            <p:cNvSpPr/>
            <p:nvPr/>
          </p:nvSpPr>
          <p:spPr>
            <a:xfrm>
              <a:off x="5343717" y="3005051"/>
              <a:ext cx="100287" cy="91779"/>
            </a:xfrm>
            <a:custGeom>
              <a:rect b="b" l="l" r="r" t="t"/>
              <a:pathLst>
                <a:path extrusionOk="0" h="3495" w="3819">
                  <a:moveTo>
                    <a:pt x="1196" y="0"/>
                  </a:moveTo>
                  <a:cubicBezTo>
                    <a:pt x="1034" y="0"/>
                    <a:pt x="874" y="75"/>
                    <a:pt x="766" y="183"/>
                  </a:cubicBezTo>
                  <a:lnTo>
                    <a:pt x="192" y="767"/>
                  </a:lnTo>
                  <a:cubicBezTo>
                    <a:pt x="67" y="882"/>
                    <a:pt x="0" y="1044"/>
                    <a:pt x="0" y="1217"/>
                  </a:cubicBezTo>
                  <a:lnTo>
                    <a:pt x="0" y="1590"/>
                  </a:lnTo>
                  <a:cubicBezTo>
                    <a:pt x="0" y="2633"/>
                    <a:pt x="852" y="3494"/>
                    <a:pt x="1905" y="3494"/>
                  </a:cubicBezTo>
                  <a:cubicBezTo>
                    <a:pt x="2957" y="3494"/>
                    <a:pt x="3809" y="2633"/>
                    <a:pt x="3819" y="1590"/>
                  </a:cubicBezTo>
                  <a:lnTo>
                    <a:pt x="3819" y="1178"/>
                  </a:lnTo>
                  <a:cubicBezTo>
                    <a:pt x="3819" y="1016"/>
                    <a:pt x="3752" y="853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5" y="1"/>
                    <a:pt x="1206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2" name="Google Shape;17552;p68"/>
            <p:cNvSpPr/>
            <p:nvPr/>
          </p:nvSpPr>
          <p:spPr>
            <a:xfrm>
              <a:off x="5343717" y="3005051"/>
              <a:ext cx="100051" cy="89757"/>
            </a:xfrm>
            <a:custGeom>
              <a:rect b="b" l="l" r="r" t="t"/>
              <a:pathLst>
                <a:path extrusionOk="0" h="3418" w="3810">
                  <a:moveTo>
                    <a:pt x="1193" y="0"/>
                  </a:moveTo>
                  <a:cubicBezTo>
                    <a:pt x="1031" y="0"/>
                    <a:pt x="873" y="67"/>
                    <a:pt x="766" y="183"/>
                  </a:cubicBezTo>
                  <a:lnTo>
                    <a:pt x="182" y="757"/>
                  </a:lnTo>
                  <a:cubicBezTo>
                    <a:pt x="67" y="882"/>
                    <a:pt x="0" y="1044"/>
                    <a:pt x="0" y="1207"/>
                  </a:cubicBezTo>
                  <a:lnTo>
                    <a:pt x="0" y="1580"/>
                  </a:lnTo>
                  <a:cubicBezTo>
                    <a:pt x="0" y="2432"/>
                    <a:pt x="565" y="3179"/>
                    <a:pt x="1378" y="3418"/>
                  </a:cubicBezTo>
                  <a:cubicBezTo>
                    <a:pt x="1101" y="3073"/>
                    <a:pt x="957" y="2652"/>
                    <a:pt x="957" y="2222"/>
                  </a:cubicBezTo>
                  <a:lnTo>
                    <a:pt x="957" y="1293"/>
                  </a:lnTo>
                  <a:cubicBezTo>
                    <a:pt x="957" y="946"/>
                    <a:pt x="1236" y="660"/>
                    <a:pt x="1578" y="660"/>
                  </a:cubicBezTo>
                  <a:cubicBezTo>
                    <a:pt x="1594" y="660"/>
                    <a:pt x="1611" y="660"/>
                    <a:pt x="1627" y="662"/>
                  </a:cubicBezTo>
                  <a:cubicBezTo>
                    <a:pt x="2268" y="700"/>
                    <a:pt x="3225" y="805"/>
                    <a:pt x="3809" y="1083"/>
                  </a:cubicBezTo>
                  <a:cubicBezTo>
                    <a:pt x="3790" y="949"/>
                    <a:pt x="3733" y="824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4" y="1"/>
                    <a:pt x="1203" y="0"/>
                    <a:pt x="11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3" name="Google Shape;17553;p68"/>
            <p:cNvSpPr/>
            <p:nvPr/>
          </p:nvSpPr>
          <p:spPr>
            <a:xfrm>
              <a:off x="5310288" y="3129970"/>
              <a:ext cx="33692" cy="62866"/>
            </a:xfrm>
            <a:custGeom>
              <a:rect b="b" l="l" r="r" t="t"/>
              <a:pathLst>
                <a:path extrusionOk="0" h="2394" w="1283">
                  <a:moveTo>
                    <a:pt x="173" y="1"/>
                  </a:moveTo>
                  <a:cubicBezTo>
                    <a:pt x="67" y="163"/>
                    <a:pt x="0" y="345"/>
                    <a:pt x="0" y="546"/>
                  </a:cubicBezTo>
                  <a:lnTo>
                    <a:pt x="0" y="2077"/>
                  </a:lnTo>
                  <a:cubicBezTo>
                    <a:pt x="0" y="2250"/>
                    <a:pt x="144" y="2393"/>
                    <a:pt x="326" y="2393"/>
                  </a:cubicBezTo>
                  <a:lnTo>
                    <a:pt x="1283" y="2393"/>
                  </a:lnTo>
                  <a:lnTo>
                    <a:pt x="1273" y="1494"/>
                  </a:lnTo>
                  <a:cubicBezTo>
                    <a:pt x="1273" y="1235"/>
                    <a:pt x="1177" y="996"/>
                    <a:pt x="996" y="814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4" name="Google Shape;17554;p68"/>
            <p:cNvSpPr/>
            <p:nvPr/>
          </p:nvSpPr>
          <p:spPr>
            <a:xfrm>
              <a:off x="5443742" y="3129970"/>
              <a:ext cx="33692" cy="62866"/>
            </a:xfrm>
            <a:custGeom>
              <a:rect b="b" l="l" r="r" t="t"/>
              <a:pathLst>
                <a:path extrusionOk="0" h="2394" w="1283">
                  <a:moveTo>
                    <a:pt x="1110" y="1"/>
                  </a:moveTo>
                  <a:lnTo>
                    <a:pt x="287" y="814"/>
                  </a:lnTo>
                  <a:cubicBezTo>
                    <a:pt x="105" y="996"/>
                    <a:pt x="10" y="1235"/>
                    <a:pt x="10" y="1494"/>
                  </a:cubicBezTo>
                  <a:lnTo>
                    <a:pt x="0" y="1494"/>
                  </a:lnTo>
                  <a:lnTo>
                    <a:pt x="0" y="2393"/>
                  </a:lnTo>
                  <a:lnTo>
                    <a:pt x="957" y="2393"/>
                  </a:lnTo>
                  <a:cubicBezTo>
                    <a:pt x="1139" y="2393"/>
                    <a:pt x="1283" y="2250"/>
                    <a:pt x="1283" y="2077"/>
                  </a:cubicBezTo>
                  <a:lnTo>
                    <a:pt x="1283" y="546"/>
                  </a:lnTo>
                  <a:cubicBezTo>
                    <a:pt x="1283" y="345"/>
                    <a:pt x="1216" y="163"/>
                    <a:pt x="111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5" name="Google Shape;17555;p68"/>
            <p:cNvSpPr/>
            <p:nvPr/>
          </p:nvSpPr>
          <p:spPr>
            <a:xfrm>
              <a:off x="5385681" y="3125453"/>
              <a:ext cx="16596" cy="16623"/>
            </a:xfrm>
            <a:custGeom>
              <a:rect b="b" l="l" r="r" t="t"/>
              <a:pathLst>
                <a:path extrusionOk="0" h="633" w="632">
                  <a:moveTo>
                    <a:pt x="0" y="0"/>
                  </a:moveTo>
                  <a:lnTo>
                    <a:pt x="0" y="498"/>
                  </a:lnTo>
                  <a:cubicBezTo>
                    <a:pt x="0" y="575"/>
                    <a:pt x="58" y="632"/>
                    <a:pt x="134" y="632"/>
                  </a:cubicBezTo>
                  <a:lnTo>
                    <a:pt x="498" y="632"/>
                  </a:lnTo>
                  <a:cubicBezTo>
                    <a:pt x="575" y="632"/>
                    <a:pt x="632" y="575"/>
                    <a:pt x="632" y="498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6" name="Google Shape;17556;p68"/>
            <p:cNvSpPr/>
            <p:nvPr/>
          </p:nvSpPr>
          <p:spPr>
            <a:xfrm>
              <a:off x="5359788" y="3102055"/>
              <a:ext cx="33954" cy="35110"/>
            </a:xfrm>
            <a:custGeom>
              <a:rect b="b" l="l" r="r" t="t"/>
              <a:pathLst>
                <a:path extrusionOk="0" h="1337" w="1293">
                  <a:moveTo>
                    <a:pt x="299" y="0"/>
                  </a:moveTo>
                  <a:cubicBezTo>
                    <a:pt x="256" y="0"/>
                    <a:pt x="214" y="20"/>
                    <a:pt x="192" y="59"/>
                  </a:cubicBezTo>
                  <a:lnTo>
                    <a:pt x="1" y="355"/>
                  </a:lnTo>
                  <a:lnTo>
                    <a:pt x="479" y="1236"/>
                  </a:lnTo>
                  <a:cubicBezTo>
                    <a:pt x="509" y="1301"/>
                    <a:pt x="571" y="1337"/>
                    <a:pt x="637" y="1337"/>
                  </a:cubicBezTo>
                  <a:cubicBezTo>
                    <a:pt x="678" y="1337"/>
                    <a:pt x="720" y="1323"/>
                    <a:pt x="757" y="1293"/>
                  </a:cubicBezTo>
                  <a:lnTo>
                    <a:pt x="1293" y="882"/>
                  </a:lnTo>
                  <a:lnTo>
                    <a:pt x="383" y="30"/>
                  </a:lnTo>
                  <a:cubicBezTo>
                    <a:pt x="359" y="10"/>
                    <a:pt x="329" y="0"/>
                    <a:pt x="299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7" name="Google Shape;17557;p68"/>
            <p:cNvSpPr/>
            <p:nvPr/>
          </p:nvSpPr>
          <p:spPr>
            <a:xfrm>
              <a:off x="5393716" y="3102055"/>
              <a:ext cx="34217" cy="35110"/>
            </a:xfrm>
            <a:custGeom>
              <a:rect b="b" l="l" r="r" t="t"/>
              <a:pathLst>
                <a:path extrusionOk="0" h="1337" w="1303">
                  <a:moveTo>
                    <a:pt x="1001" y="0"/>
                  </a:moveTo>
                  <a:cubicBezTo>
                    <a:pt x="972" y="0"/>
                    <a:pt x="943" y="10"/>
                    <a:pt x="919" y="30"/>
                  </a:cubicBezTo>
                  <a:lnTo>
                    <a:pt x="1" y="882"/>
                  </a:lnTo>
                  <a:lnTo>
                    <a:pt x="546" y="1293"/>
                  </a:lnTo>
                  <a:cubicBezTo>
                    <a:pt x="579" y="1323"/>
                    <a:pt x="619" y="1337"/>
                    <a:pt x="659" y="1337"/>
                  </a:cubicBezTo>
                  <a:cubicBezTo>
                    <a:pt x="724" y="1337"/>
                    <a:pt x="788" y="1301"/>
                    <a:pt x="824" y="1236"/>
                  </a:cubicBezTo>
                  <a:lnTo>
                    <a:pt x="1302" y="355"/>
                  </a:lnTo>
                  <a:lnTo>
                    <a:pt x="1111" y="59"/>
                  </a:lnTo>
                  <a:cubicBezTo>
                    <a:pt x="1083" y="20"/>
                    <a:pt x="1042" y="0"/>
                    <a:pt x="1001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8" name="Google Shape;17558;p68"/>
            <p:cNvSpPr/>
            <p:nvPr/>
          </p:nvSpPr>
          <p:spPr>
            <a:xfrm>
              <a:off x="5413569" y="3157884"/>
              <a:ext cx="93774" cy="55803"/>
            </a:xfrm>
            <a:custGeom>
              <a:rect b="b" l="l" r="r" t="t"/>
              <a:pathLst>
                <a:path extrusionOk="0" h="2125" w="3571">
                  <a:moveTo>
                    <a:pt x="1366" y="0"/>
                  </a:moveTo>
                  <a:cubicBezTo>
                    <a:pt x="1314" y="0"/>
                    <a:pt x="1260" y="17"/>
                    <a:pt x="1207" y="57"/>
                  </a:cubicBezTo>
                  <a:lnTo>
                    <a:pt x="144" y="852"/>
                  </a:lnTo>
                  <a:cubicBezTo>
                    <a:pt x="1" y="957"/>
                    <a:pt x="1" y="1168"/>
                    <a:pt x="144" y="1273"/>
                  </a:cubicBezTo>
                  <a:lnTo>
                    <a:pt x="1207" y="2067"/>
                  </a:lnTo>
                  <a:cubicBezTo>
                    <a:pt x="1260" y="2107"/>
                    <a:pt x="1314" y="2125"/>
                    <a:pt x="1366" y="2125"/>
                  </a:cubicBezTo>
                  <a:cubicBezTo>
                    <a:pt x="1586" y="2125"/>
                    <a:pt x="1755" y="1816"/>
                    <a:pt x="1522" y="1646"/>
                  </a:cubicBezTo>
                  <a:lnTo>
                    <a:pt x="1101" y="1330"/>
                  </a:lnTo>
                  <a:lnTo>
                    <a:pt x="3226" y="1330"/>
                  </a:lnTo>
                  <a:cubicBezTo>
                    <a:pt x="3570" y="1330"/>
                    <a:pt x="3570" y="794"/>
                    <a:pt x="3226" y="794"/>
                  </a:cubicBezTo>
                  <a:lnTo>
                    <a:pt x="3226" y="804"/>
                  </a:lnTo>
                  <a:lnTo>
                    <a:pt x="1101" y="804"/>
                  </a:lnTo>
                  <a:lnTo>
                    <a:pt x="1522" y="478"/>
                  </a:lnTo>
                  <a:cubicBezTo>
                    <a:pt x="1755" y="308"/>
                    <a:pt x="1586" y="0"/>
                    <a:pt x="136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9" name="Google Shape;17559;p68"/>
            <p:cNvSpPr/>
            <p:nvPr/>
          </p:nvSpPr>
          <p:spPr>
            <a:xfrm>
              <a:off x="5544501" y="3157884"/>
              <a:ext cx="93774" cy="55908"/>
            </a:xfrm>
            <a:custGeom>
              <a:rect b="b" l="l" r="r" t="t"/>
              <a:pathLst>
                <a:path extrusionOk="0" h="2129" w="3571">
                  <a:moveTo>
                    <a:pt x="2211" y="0"/>
                  </a:moveTo>
                  <a:cubicBezTo>
                    <a:pt x="1988" y="0"/>
                    <a:pt x="1824" y="308"/>
                    <a:pt x="2049" y="478"/>
                  </a:cubicBezTo>
                  <a:lnTo>
                    <a:pt x="2479" y="804"/>
                  </a:lnTo>
                  <a:lnTo>
                    <a:pt x="355" y="804"/>
                  </a:lnTo>
                  <a:cubicBezTo>
                    <a:pt x="1" y="804"/>
                    <a:pt x="1" y="1330"/>
                    <a:pt x="355" y="1330"/>
                  </a:cubicBezTo>
                  <a:lnTo>
                    <a:pt x="2479" y="1330"/>
                  </a:lnTo>
                  <a:lnTo>
                    <a:pt x="2049" y="1646"/>
                  </a:lnTo>
                  <a:cubicBezTo>
                    <a:pt x="1825" y="1816"/>
                    <a:pt x="1987" y="2128"/>
                    <a:pt x="2208" y="2128"/>
                  </a:cubicBezTo>
                  <a:cubicBezTo>
                    <a:pt x="2261" y="2128"/>
                    <a:pt x="2318" y="2110"/>
                    <a:pt x="2374" y="2067"/>
                  </a:cubicBezTo>
                  <a:lnTo>
                    <a:pt x="3427" y="1273"/>
                  </a:lnTo>
                  <a:cubicBezTo>
                    <a:pt x="3570" y="1168"/>
                    <a:pt x="3570" y="957"/>
                    <a:pt x="3427" y="852"/>
                  </a:cubicBezTo>
                  <a:lnTo>
                    <a:pt x="2374" y="57"/>
                  </a:lnTo>
                  <a:cubicBezTo>
                    <a:pt x="2319" y="17"/>
                    <a:pt x="2263" y="0"/>
                    <a:pt x="221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0" name="Google Shape;17560;p68"/>
            <p:cNvSpPr/>
            <p:nvPr/>
          </p:nvSpPr>
          <p:spPr>
            <a:xfrm>
              <a:off x="5519134" y="3178971"/>
              <a:ext cx="13839" cy="13865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5" y="1"/>
                    <a:pt x="0" y="116"/>
                    <a:pt x="0" y="259"/>
                  </a:cubicBezTo>
                  <a:cubicBezTo>
                    <a:pt x="0" y="412"/>
                    <a:pt x="115" y="527"/>
                    <a:pt x="259" y="527"/>
                  </a:cubicBezTo>
                  <a:cubicBezTo>
                    <a:pt x="412" y="527"/>
                    <a:pt x="527" y="412"/>
                    <a:pt x="527" y="259"/>
                  </a:cubicBezTo>
                  <a:cubicBezTo>
                    <a:pt x="527" y="116"/>
                    <a:pt x="412" y="1"/>
                    <a:pt x="2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61" name="Google Shape;17561;p68"/>
          <p:cNvGrpSpPr/>
          <p:nvPr/>
        </p:nvGrpSpPr>
        <p:grpSpPr>
          <a:xfrm>
            <a:off x="4879047" y="2432320"/>
            <a:ext cx="398075" cy="340303"/>
            <a:chOff x="4879047" y="2432320"/>
            <a:chExt cx="398075" cy="340303"/>
          </a:xfrm>
        </p:grpSpPr>
        <p:sp>
          <p:nvSpPr>
            <p:cNvPr id="17562" name="Google Shape;17562;p68"/>
            <p:cNvSpPr/>
            <p:nvPr/>
          </p:nvSpPr>
          <p:spPr>
            <a:xfrm>
              <a:off x="5071795" y="2432320"/>
              <a:ext cx="186000" cy="181483"/>
            </a:xfrm>
            <a:custGeom>
              <a:rect b="b" l="l" r="r" t="t"/>
              <a:pathLst>
                <a:path extrusionOk="0" h="6911" w="7083">
                  <a:moveTo>
                    <a:pt x="708" y="1"/>
                  </a:moveTo>
                  <a:cubicBezTo>
                    <a:pt x="316" y="1"/>
                    <a:pt x="0" y="326"/>
                    <a:pt x="0" y="709"/>
                  </a:cubicBezTo>
                  <a:lnTo>
                    <a:pt x="0" y="4489"/>
                  </a:lnTo>
                  <a:cubicBezTo>
                    <a:pt x="0" y="4881"/>
                    <a:pt x="316" y="5197"/>
                    <a:pt x="708" y="5197"/>
                  </a:cubicBezTo>
                  <a:lnTo>
                    <a:pt x="1416" y="5197"/>
                  </a:lnTo>
                  <a:lnTo>
                    <a:pt x="1024" y="6776"/>
                  </a:lnTo>
                  <a:cubicBezTo>
                    <a:pt x="1009" y="6849"/>
                    <a:pt x="1073" y="6911"/>
                    <a:pt x="1142" y="6911"/>
                  </a:cubicBezTo>
                  <a:cubicBezTo>
                    <a:pt x="1163" y="6911"/>
                    <a:pt x="1185" y="6905"/>
                    <a:pt x="1206" y="6891"/>
                  </a:cubicBezTo>
                  <a:lnTo>
                    <a:pt x="3541" y="5197"/>
                  </a:lnTo>
                  <a:lnTo>
                    <a:pt x="6374" y="5197"/>
                  </a:lnTo>
                  <a:cubicBezTo>
                    <a:pt x="6766" y="5197"/>
                    <a:pt x="7082" y="4872"/>
                    <a:pt x="7082" y="4489"/>
                  </a:cubicBezTo>
                  <a:lnTo>
                    <a:pt x="7082" y="709"/>
                  </a:lnTo>
                  <a:cubicBezTo>
                    <a:pt x="7082" y="326"/>
                    <a:pt x="6766" y="1"/>
                    <a:pt x="637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3" name="Google Shape;17563;p68"/>
            <p:cNvSpPr/>
            <p:nvPr/>
          </p:nvSpPr>
          <p:spPr>
            <a:xfrm>
              <a:off x="5102204" y="2463412"/>
              <a:ext cx="32405" cy="12500"/>
            </a:xfrm>
            <a:custGeom>
              <a:rect b="b" l="l" r="r" t="t"/>
              <a:pathLst>
                <a:path extrusionOk="0" h="476" w="1234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967" y="472"/>
                  </a:lnTo>
                  <a:cubicBezTo>
                    <a:pt x="978" y="474"/>
                    <a:pt x="989" y="475"/>
                    <a:pt x="999" y="475"/>
                  </a:cubicBezTo>
                  <a:cubicBezTo>
                    <a:pt x="1233" y="475"/>
                    <a:pt x="1233" y="0"/>
                    <a:pt x="999" y="0"/>
                  </a:cubicBezTo>
                  <a:cubicBezTo>
                    <a:pt x="989" y="0"/>
                    <a:pt x="978" y="1"/>
                    <a:pt x="967" y="3"/>
                  </a:cubicBezTo>
                  <a:lnTo>
                    <a:pt x="258" y="3"/>
                  </a:lnTo>
                  <a:cubicBezTo>
                    <a:pt x="248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4" name="Google Shape;17564;p68"/>
            <p:cNvSpPr/>
            <p:nvPr/>
          </p:nvSpPr>
          <p:spPr>
            <a:xfrm>
              <a:off x="5145454" y="2463412"/>
              <a:ext cx="82141" cy="12500"/>
            </a:xfrm>
            <a:custGeom>
              <a:rect b="b" l="l" r="r" t="t"/>
              <a:pathLst>
                <a:path extrusionOk="0" h="476" w="3128">
                  <a:moveTo>
                    <a:pt x="235" y="0"/>
                  </a:moveTo>
                  <a:cubicBezTo>
                    <a:pt x="0" y="0"/>
                    <a:pt x="0" y="475"/>
                    <a:pt x="235" y="475"/>
                  </a:cubicBezTo>
                  <a:cubicBezTo>
                    <a:pt x="245" y="475"/>
                    <a:pt x="256" y="474"/>
                    <a:pt x="267" y="472"/>
                  </a:cubicBezTo>
                  <a:lnTo>
                    <a:pt x="2861" y="472"/>
                  </a:lnTo>
                  <a:cubicBezTo>
                    <a:pt x="2872" y="474"/>
                    <a:pt x="2883" y="475"/>
                    <a:pt x="2893" y="475"/>
                  </a:cubicBezTo>
                  <a:cubicBezTo>
                    <a:pt x="3127" y="475"/>
                    <a:pt x="3127" y="0"/>
                    <a:pt x="2893" y="0"/>
                  </a:cubicBezTo>
                  <a:cubicBezTo>
                    <a:pt x="2883" y="0"/>
                    <a:pt x="2872" y="1"/>
                    <a:pt x="2861" y="3"/>
                  </a:cubicBezTo>
                  <a:lnTo>
                    <a:pt x="267" y="3"/>
                  </a:lnTo>
                  <a:cubicBezTo>
                    <a:pt x="256" y="1"/>
                    <a:pt x="245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5" name="Google Shape;17565;p68"/>
            <p:cNvSpPr/>
            <p:nvPr/>
          </p:nvSpPr>
          <p:spPr>
            <a:xfrm>
              <a:off x="5102204" y="2494320"/>
              <a:ext cx="125392" cy="12500"/>
            </a:xfrm>
            <a:custGeom>
              <a:rect b="b" l="l" r="r" t="t"/>
              <a:pathLst>
                <a:path extrusionOk="0" h="476" w="4775">
                  <a:moveTo>
                    <a:pt x="227" y="1"/>
                  </a:moveTo>
                  <a:cubicBezTo>
                    <a:pt x="1" y="1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4508" y="472"/>
                  </a:lnTo>
                  <a:cubicBezTo>
                    <a:pt x="4519" y="474"/>
                    <a:pt x="4530" y="475"/>
                    <a:pt x="4540" y="475"/>
                  </a:cubicBezTo>
                  <a:cubicBezTo>
                    <a:pt x="4774" y="475"/>
                    <a:pt x="4774" y="1"/>
                    <a:pt x="4540" y="1"/>
                  </a:cubicBezTo>
                  <a:cubicBezTo>
                    <a:pt x="4530" y="1"/>
                    <a:pt x="4519" y="2"/>
                    <a:pt x="4508" y="3"/>
                  </a:cubicBezTo>
                  <a:lnTo>
                    <a:pt x="258" y="3"/>
                  </a:lnTo>
                  <a:cubicBezTo>
                    <a:pt x="248" y="2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6" name="Google Shape;17566;p68"/>
            <p:cNvSpPr/>
            <p:nvPr/>
          </p:nvSpPr>
          <p:spPr>
            <a:xfrm>
              <a:off x="5102178" y="2525255"/>
              <a:ext cx="81984" cy="12710"/>
            </a:xfrm>
            <a:custGeom>
              <a:rect b="b" l="l" r="r" t="t"/>
              <a:pathLst>
                <a:path extrusionOk="0" h="484" w="3122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0" y="482"/>
                    <a:pt x="259" y="481"/>
                  </a:cubicBezTo>
                  <a:lnTo>
                    <a:pt x="2863" y="481"/>
                  </a:lnTo>
                  <a:cubicBezTo>
                    <a:pt x="2872" y="482"/>
                    <a:pt x="2880" y="483"/>
                    <a:pt x="2888" y="483"/>
                  </a:cubicBezTo>
                  <a:cubicBezTo>
                    <a:pt x="3122" y="483"/>
                    <a:pt x="3122" y="1"/>
                    <a:pt x="2888" y="1"/>
                  </a:cubicBezTo>
                  <a:cubicBezTo>
                    <a:pt x="2880" y="1"/>
                    <a:pt x="2872" y="1"/>
                    <a:pt x="2863" y="3"/>
                  </a:cubicBezTo>
                  <a:lnTo>
                    <a:pt x="259" y="3"/>
                  </a:lnTo>
                  <a:cubicBezTo>
                    <a:pt x="250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7" name="Google Shape;17567;p68"/>
            <p:cNvSpPr/>
            <p:nvPr/>
          </p:nvSpPr>
          <p:spPr>
            <a:xfrm>
              <a:off x="5195164" y="2525255"/>
              <a:ext cx="32484" cy="12710"/>
            </a:xfrm>
            <a:custGeom>
              <a:rect b="b" l="l" r="r" t="t"/>
              <a:pathLst>
                <a:path extrusionOk="0" h="484" w="1237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1" y="482"/>
                    <a:pt x="259" y="481"/>
                  </a:cubicBezTo>
                  <a:lnTo>
                    <a:pt x="968" y="481"/>
                  </a:lnTo>
                  <a:cubicBezTo>
                    <a:pt x="977" y="482"/>
                    <a:pt x="986" y="483"/>
                    <a:pt x="995" y="483"/>
                  </a:cubicBezTo>
                  <a:cubicBezTo>
                    <a:pt x="1236" y="483"/>
                    <a:pt x="1236" y="1"/>
                    <a:pt x="995" y="1"/>
                  </a:cubicBezTo>
                  <a:cubicBezTo>
                    <a:pt x="986" y="1"/>
                    <a:pt x="977" y="1"/>
                    <a:pt x="968" y="3"/>
                  </a:cubicBezTo>
                  <a:lnTo>
                    <a:pt x="259" y="3"/>
                  </a:lnTo>
                  <a:cubicBezTo>
                    <a:pt x="251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8" name="Google Shape;17568;p68"/>
            <p:cNvSpPr/>
            <p:nvPr/>
          </p:nvSpPr>
          <p:spPr>
            <a:xfrm>
              <a:off x="4898374" y="2711543"/>
              <a:ext cx="359421" cy="18618"/>
            </a:xfrm>
            <a:custGeom>
              <a:rect b="b" l="l" r="r" t="t"/>
              <a:pathLst>
                <a:path extrusionOk="0" h="709" w="13687">
                  <a:moveTo>
                    <a:pt x="1" y="0"/>
                  </a:moveTo>
                  <a:lnTo>
                    <a:pt x="1" y="708"/>
                  </a:lnTo>
                  <a:lnTo>
                    <a:pt x="13686" y="708"/>
                  </a:lnTo>
                  <a:lnTo>
                    <a:pt x="1368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9" name="Google Shape;17569;p68"/>
            <p:cNvSpPr/>
            <p:nvPr/>
          </p:nvSpPr>
          <p:spPr>
            <a:xfrm>
              <a:off x="4891468" y="2711543"/>
              <a:ext cx="13603" cy="61081"/>
            </a:xfrm>
            <a:custGeom>
              <a:rect b="b" l="l" r="r" t="t"/>
              <a:pathLst>
                <a:path extrusionOk="0" h="2326" w="518">
                  <a:moveTo>
                    <a:pt x="24" y="0"/>
                  </a:moveTo>
                  <a:lnTo>
                    <a:pt x="24" y="2125"/>
                  </a:lnTo>
                  <a:cubicBezTo>
                    <a:pt x="0" y="2259"/>
                    <a:pt x="130" y="2326"/>
                    <a:pt x="259" y="2326"/>
                  </a:cubicBezTo>
                  <a:cubicBezTo>
                    <a:pt x="388" y="2326"/>
                    <a:pt x="517" y="2259"/>
                    <a:pt x="493" y="2125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0" name="Google Shape;17570;p68"/>
            <p:cNvSpPr/>
            <p:nvPr/>
          </p:nvSpPr>
          <p:spPr>
            <a:xfrm>
              <a:off x="5251728" y="2711543"/>
              <a:ext cx="12342" cy="61081"/>
            </a:xfrm>
            <a:custGeom>
              <a:rect b="b" l="l" r="r" t="t"/>
              <a:pathLst>
                <a:path extrusionOk="0" h="2326" w="470">
                  <a:moveTo>
                    <a:pt x="0" y="0"/>
                  </a:moveTo>
                  <a:lnTo>
                    <a:pt x="0" y="2125"/>
                  </a:lnTo>
                  <a:cubicBezTo>
                    <a:pt x="20" y="2259"/>
                    <a:pt x="127" y="2326"/>
                    <a:pt x="235" y="2326"/>
                  </a:cubicBezTo>
                  <a:cubicBezTo>
                    <a:pt x="343" y="2326"/>
                    <a:pt x="450" y="2259"/>
                    <a:pt x="469" y="2125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1" name="Google Shape;17571;p68"/>
            <p:cNvSpPr/>
            <p:nvPr/>
          </p:nvSpPr>
          <p:spPr>
            <a:xfrm>
              <a:off x="4935322" y="2578851"/>
              <a:ext cx="111868" cy="126416"/>
            </a:xfrm>
            <a:custGeom>
              <a:rect b="b" l="l" r="r" t="t"/>
              <a:pathLst>
                <a:path extrusionOk="0" h="4814" w="4260">
                  <a:moveTo>
                    <a:pt x="1417" y="0"/>
                  </a:moveTo>
                  <a:lnTo>
                    <a:pt x="1417" y="708"/>
                  </a:lnTo>
                  <a:cubicBezTo>
                    <a:pt x="1417" y="881"/>
                    <a:pt x="1321" y="1043"/>
                    <a:pt x="1158" y="1129"/>
                  </a:cubicBezTo>
                  <a:lnTo>
                    <a:pt x="393" y="1512"/>
                  </a:lnTo>
                  <a:cubicBezTo>
                    <a:pt x="153" y="1627"/>
                    <a:pt x="0" y="1876"/>
                    <a:pt x="0" y="2144"/>
                  </a:cubicBezTo>
                  <a:lnTo>
                    <a:pt x="0" y="4106"/>
                  </a:lnTo>
                  <a:cubicBezTo>
                    <a:pt x="0" y="4498"/>
                    <a:pt x="326" y="4814"/>
                    <a:pt x="709" y="4814"/>
                  </a:cubicBezTo>
                  <a:lnTo>
                    <a:pt x="4250" y="4814"/>
                  </a:lnTo>
                  <a:lnTo>
                    <a:pt x="4250" y="2144"/>
                  </a:lnTo>
                  <a:cubicBezTo>
                    <a:pt x="4259" y="1876"/>
                    <a:pt x="4106" y="1627"/>
                    <a:pt x="3867" y="1512"/>
                  </a:cubicBezTo>
                  <a:lnTo>
                    <a:pt x="3101" y="1129"/>
                  </a:lnTo>
                  <a:cubicBezTo>
                    <a:pt x="2938" y="1043"/>
                    <a:pt x="2843" y="881"/>
                    <a:pt x="2833" y="708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2" name="Google Shape;17572;p68"/>
            <p:cNvSpPr/>
            <p:nvPr/>
          </p:nvSpPr>
          <p:spPr>
            <a:xfrm>
              <a:off x="4972270" y="2578851"/>
              <a:ext cx="37972" cy="24632"/>
            </a:xfrm>
            <a:custGeom>
              <a:rect b="b" l="l" r="r" t="t"/>
              <a:pathLst>
                <a:path extrusionOk="0" h="938" w="1446">
                  <a:moveTo>
                    <a:pt x="10" y="0"/>
                  </a:moveTo>
                  <a:lnTo>
                    <a:pt x="10" y="708"/>
                  </a:lnTo>
                  <a:cubicBezTo>
                    <a:pt x="10" y="737"/>
                    <a:pt x="10" y="766"/>
                    <a:pt x="0" y="794"/>
                  </a:cubicBezTo>
                  <a:cubicBezTo>
                    <a:pt x="230" y="890"/>
                    <a:pt x="469" y="938"/>
                    <a:pt x="728" y="938"/>
                  </a:cubicBezTo>
                  <a:cubicBezTo>
                    <a:pt x="967" y="938"/>
                    <a:pt x="1216" y="890"/>
                    <a:pt x="1445" y="794"/>
                  </a:cubicBezTo>
                  <a:cubicBezTo>
                    <a:pt x="1436" y="766"/>
                    <a:pt x="1426" y="737"/>
                    <a:pt x="1426" y="708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3" name="Google Shape;17573;p68"/>
            <p:cNvSpPr/>
            <p:nvPr/>
          </p:nvSpPr>
          <p:spPr>
            <a:xfrm>
              <a:off x="4935322" y="2611256"/>
              <a:ext cx="111868" cy="94011"/>
            </a:xfrm>
            <a:custGeom>
              <a:rect b="b" l="l" r="r" t="t"/>
              <a:pathLst>
                <a:path extrusionOk="0" h="3580" w="4260">
                  <a:moveTo>
                    <a:pt x="938" y="1"/>
                  </a:moveTo>
                  <a:lnTo>
                    <a:pt x="393" y="278"/>
                  </a:lnTo>
                  <a:cubicBezTo>
                    <a:pt x="153" y="393"/>
                    <a:pt x="0" y="642"/>
                    <a:pt x="0" y="910"/>
                  </a:cubicBezTo>
                  <a:lnTo>
                    <a:pt x="0" y="2872"/>
                  </a:lnTo>
                  <a:cubicBezTo>
                    <a:pt x="0" y="3264"/>
                    <a:pt x="326" y="3580"/>
                    <a:pt x="718" y="3580"/>
                  </a:cubicBezTo>
                  <a:lnTo>
                    <a:pt x="4259" y="3580"/>
                  </a:lnTo>
                  <a:lnTo>
                    <a:pt x="4259" y="910"/>
                  </a:lnTo>
                  <a:cubicBezTo>
                    <a:pt x="4259" y="642"/>
                    <a:pt x="4106" y="393"/>
                    <a:pt x="3867" y="278"/>
                  </a:cubicBezTo>
                  <a:lnTo>
                    <a:pt x="3321" y="1"/>
                  </a:lnTo>
                  <a:cubicBezTo>
                    <a:pt x="3044" y="436"/>
                    <a:pt x="2587" y="654"/>
                    <a:pt x="2130" y="654"/>
                  </a:cubicBezTo>
                  <a:cubicBezTo>
                    <a:pt x="1673" y="654"/>
                    <a:pt x="1216" y="436"/>
                    <a:pt x="9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4" name="Google Shape;17574;p68"/>
            <p:cNvSpPr/>
            <p:nvPr/>
          </p:nvSpPr>
          <p:spPr>
            <a:xfrm>
              <a:off x="5022269" y="2623835"/>
              <a:ext cx="24921" cy="81432"/>
            </a:xfrm>
            <a:custGeom>
              <a:rect b="b" l="l" r="r" t="t"/>
              <a:pathLst>
                <a:path extrusionOk="0" h="3101" w="949">
                  <a:moveTo>
                    <a:pt x="805" y="0"/>
                  </a:moveTo>
                  <a:lnTo>
                    <a:pt x="173" y="498"/>
                  </a:lnTo>
                  <a:cubicBezTo>
                    <a:pt x="68" y="584"/>
                    <a:pt x="1" y="728"/>
                    <a:pt x="1" y="871"/>
                  </a:cubicBezTo>
                  <a:lnTo>
                    <a:pt x="1" y="3101"/>
                  </a:lnTo>
                  <a:lnTo>
                    <a:pt x="948" y="3101"/>
                  </a:lnTo>
                  <a:lnTo>
                    <a:pt x="948" y="431"/>
                  </a:lnTo>
                  <a:cubicBezTo>
                    <a:pt x="939" y="278"/>
                    <a:pt x="891" y="125"/>
                    <a:pt x="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5" name="Google Shape;17575;p68"/>
            <p:cNvSpPr/>
            <p:nvPr/>
          </p:nvSpPr>
          <p:spPr>
            <a:xfrm>
              <a:off x="4935322" y="2624071"/>
              <a:ext cx="55803" cy="81196"/>
            </a:xfrm>
            <a:custGeom>
              <a:rect b="b" l="l" r="r" t="t"/>
              <a:pathLst>
                <a:path extrusionOk="0" h="3092" w="2125">
                  <a:moveTo>
                    <a:pt x="144" y="1"/>
                  </a:moveTo>
                  <a:cubicBezTo>
                    <a:pt x="58" y="125"/>
                    <a:pt x="0" y="269"/>
                    <a:pt x="0" y="422"/>
                  </a:cubicBezTo>
                  <a:lnTo>
                    <a:pt x="0" y="2384"/>
                  </a:lnTo>
                  <a:cubicBezTo>
                    <a:pt x="0" y="2776"/>
                    <a:pt x="326" y="3092"/>
                    <a:pt x="709" y="3092"/>
                  </a:cubicBezTo>
                  <a:lnTo>
                    <a:pt x="2125" y="3092"/>
                  </a:lnTo>
                  <a:lnTo>
                    <a:pt x="2125" y="2154"/>
                  </a:lnTo>
                  <a:lnTo>
                    <a:pt x="1187" y="2154"/>
                  </a:lnTo>
                  <a:cubicBezTo>
                    <a:pt x="1053" y="2144"/>
                    <a:pt x="948" y="2039"/>
                    <a:pt x="948" y="1915"/>
                  </a:cubicBezTo>
                  <a:lnTo>
                    <a:pt x="948" y="862"/>
                  </a:lnTo>
                  <a:cubicBezTo>
                    <a:pt x="948" y="719"/>
                    <a:pt x="881" y="585"/>
                    <a:pt x="776" y="498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6" name="Google Shape;17576;p68"/>
            <p:cNvSpPr/>
            <p:nvPr/>
          </p:nvSpPr>
          <p:spPr>
            <a:xfrm>
              <a:off x="4966492" y="2475807"/>
              <a:ext cx="49526" cy="43487"/>
            </a:xfrm>
            <a:custGeom>
              <a:rect b="b" l="l" r="r" t="t"/>
              <a:pathLst>
                <a:path extrusionOk="0" h="1656" w="1886">
                  <a:moveTo>
                    <a:pt x="938" y="0"/>
                  </a:moveTo>
                  <a:cubicBezTo>
                    <a:pt x="421" y="0"/>
                    <a:pt x="0" y="374"/>
                    <a:pt x="0" y="823"/>
                  </a:cubicBezTo>
                  <a:cubicBezTo>
                    <a:pt x="0" y="1283"/>
                    <a:pt x="421" y="1656"/>
                    <a:pt x="938" y="1656"/>
                  </a:cubicBezTo>
                  <a:cubicBezTo>
                    <a:pt x="1464" y="1656"/>
                    <a:pt x="1885" y="1283"/>
                    <a:pt x="1885" y="823"/>
                  </a:cubicBezTo>
                  <a:cubicBezTo>
                    <a:pt x="1885" y="374"/>
                    <a:pt x="1464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7" name="Google Shape;17577;p68"/>
            <p:cNvSpPr/>
            <p:nvPr/>
          </p:nvSpPr>
          <p:spPr>
            <a:xfrm>
              <a:off x="4966230" y="2475807"/>
              <a:ext cx="34453" cy="43487"/>
            </a:xfrm>
            <a:custGeom>
              <a:rect b="b" l="l" r="r" t="t"/>
              <a:pathLst>
                <a:path extrusionOk="0" h="1656" w="1312">
                  <a:moveTo>
                    <a:pt x="948" y="0"/>
                  </a:moveTo>
                  <a:cubicBezTo>
                    <a:pt x="431" y="0"/>
                    <a:pt x="1" y="374"/>
                    <a:pt x="1" y="833"/>
                  </a:cubicBezTo>
                  <a:cubicBezTo>
                    <a:pt x="1" y="1283"/>
                    <a:pt x="431" y="1656"/>
                    <a:pt x="948" y="1656"/>
                  </a:cubicBezTo>
                  <a:cubicBezTo>
                    <a:pt x="1072" y="1656"/>
                    <a:pt x="1187" y="1637"/>
                    <a:pt x="1312" y="1599"/>
                  </a:cubicBezTo>
                  <a:cubicBezTo>
                    <a:pt x="967" y="1493"/>
                    <a:pt x="728" y="1177"/>
                    <a:pt x="718" y="823"/>
                  </a:cubicBezTo>
                  <a:cubicBezTo>
                    <a:pt x="728" y="469"/>
                    <a:pt x="967" y="163"/>
                    <a:pt x="1312" y="67"/>
                  </a:cubicBezTo>
                  <a:cubicBezTo>
                    <a:pt x="1187" y="19"/>
                    <a:pt x="1072" y="0"/>
                    <a:pt x="9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8" name="Google Shape;17578;p68"/>
            <p:cNvSpPr/>
            <p:nvPr/>
          </p:nvSpPr>
          <p:spPr>
            <a:xfrm>
              <a:off x="4947874" y="2494399"/>
              <a:ext cx="86737" cy="86737"/>
            </a:xfrm>
            <a:custGeom>
              <a:rect b="b" l="l" r="r" t="t"/>
              <a:pathLst>
                <a:path extrusionOk="0" h="3303" w="3303">
                  <a:moveTo>
                    <a:pt x="1647" y="0"/>
                  </a:moveTo>
                  <a:cubicBezTo>
                    <a:pt x="738" y="0"/>
                    <a:pt x="1" y="737"/>
                    <a:pt x="1" y="1656"/>
                  </a:cubicBezTo>
                  <a:cubicBezTo>
                    <a:pt x="1" y="2565"/>
                    <a:pt x="738" y="3302"/>
                    <a:pt x="1647" y="3302"/>
                  </a:cubicBezTo>
                  <a:cubicBezTo>
                    <a:pt x="2566" y="3302"/>
                    <a:pt x="3303" y="2565"/>
                    <a:pt x="3303" y="1656"/>
                  </a:cubicBezTo>
                  <a:cubicBezTo>
                    <a:pt x="3303" y="737"/>
                    <a:pt x="2566" y="0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9" name="Google Shape;17579;p68"/>
            <p:cNvSpPr/>
            <p:nvPr/>
          </p:nvSpPr>
          <p:spPr>
            <a:xfrm>
              <a:off x="4963472" y="2494399"/>
              <a:ext cx="72898" cy="78176"/>
            </a:xfrm>
            <a:custGeom>
              <a:rect b="b" l="l" r="r" t="t"/>
              <a:pathLst>
                <a:path extrusionOk="0" h="2977" w="2776">
                  <a:moveTo>
                    <a:pt x="1063" y="0"/>
                  </a:moveTo>
                  <a:cubicBezTo>
                    <a:pt x="268" y="0"/>
                    <a:pt x="0" y="1092"/>
                    <a:pt x="718" y="1436"/>
                  </a:cubicBezTo>
                  <a:cubicBezTo>
                    <a:pt x="737" y="1446"/>
                    <a:pt x="756" y="1455"/>
                    <a:pt x="775" y="1465"/>
                  </a:cubicBezTo>
                  <a:lnTo>
                    <a:pt x="1598" y="2958"/>
                  </a:lnTo>
                  <a:cubicBezTo>
                    <a:pt x="1598" y="2958"/>
                    <a:pt x="1819" y="2967"/>
                    <a:pt x="2039" y="2977"/>
                  </a:cubicBezTo>
                  <a:cubicBezTo>
                    <a:pt x="2527" y="2613"/>
                    <a:pt x="2776" y="2020"/>
                    <a:pt x="2689" y="1426"/>
                  </a:cubicBezTo>
                  <a:cubicBezTo>
                    <a:pt x="2594" y="747"/>
                    <a:pt x="2087" y="192"/>
                    <a:pt x="1417" y="39"/>
                  </a:cubicBezTo>
                  <a:cubicBezTo>
                    <a:pt x="1302" y="20"/>
                    <a:pt x="1177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0" name="Google Shape;17580;p68"/>
            <p:cNvSpPr/>
            <p:nvPr/>
          </p:nvSpPr>
          <p:spPr>
            <a:xfrm>
              <a:off x="4953914" y="2532660"/>
              <a:ext cx="74421" cy="61028"/>
            </a:xfrm>
            <a:custGeom>
              <a:rect b="b" l="l" r="r" t="t"/>
              <a:pathLst>
                <a:path extrusionOk="0" h="2324" w="2834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04" y="295"/>
                    <a:pt x="699" y="438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97"/>
                    <a:pt x="709" y="2324"/>
                    <a:pt x="1427" y="2324"/>
                  </a:cubicBezTo>
                  <a:cubicBezTo>
                    <a:pt x="2163" y="2324"/>
                    <a:pt x="2776" y="1750"/>
                    <a:pt x="2833" y="1013"/>
                  </a:cubicBezTo>
                  <a:cubicBezTo>
                    <a:pt x="2833" y="946"/>
                    <a:pt x="2805" y="87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1" name="Google Shape;17581;p68"/>
            <p:cNvSpPr/>
            <p:nvPr/>
          </p:nvSpPr>
          <p:spPr>
            <a:xfrm>
              <a:off x="4953914" y="2532660"/>
              <a:ext cx="74657" cy="60529"/>
            </a:xfrm>
            <a:custGeom>
              <a:rect b="b" l="l" r="r" t="t"/>
              <a:pathLst>
                <a:path extrusionOk="0" h="2305" w="2843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24" y="247"/>
                    <a:pt x="757" y="352"/>
                    <a:pt x="670" y="448"/>
                  </a:cubicBezTo>
                  <a:cubicBezTo>
                    <a:pt x="632" y="486"/>
                    <a:pt x="603" y="525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11"/>
                    <a:pt x="584" y="2209"/>
                    <a:pt x="1206" y="2305"/>
                  </a:cubicBezTo>
                  <a:cubicBezTo>
                    <a:pt x="891" y="2104"/>
                    <a:pt x="699" y="1750"/>
                    <a:pt x="718" y="1376"/>
                  </a:cubicBezTo>
                  <a:lnTo>
                    <a:pt x="718" y="1041"/>
                  </a:lnTo>
                  <a:cubicBezTo>
                    <a:pt x="766" y="1003"/>
                    <a:pt x="824" y="965"/>
                    <a:pt x="871" y="907"/>
                  </a:cubicBezTo>
                  <a:cubicBezTo>
                    <a:pt x="1005" y="793"/>
                    <a:pt x="1120" y="659"/>
                    <a:pt x="1216" y="515"/>
                  </a:cubicBezTo>
                  <a:cubicBezTo>
                    <a:pt x="1666" y="649"/>
                    <a:pt x="2087" y="879"/>
                    <a:pt x="2441" y="1185"/>
                  </a:cubicBezTo>
                  <a:cubicBezTo>
                    <a:pt x="2489" y="1223"/>
                    <a:pt x="2604" y="1328"/>
                    <a:pt x="2728" y="1443"/>
                  </a:cubicBezTo>
                  <a:cubicBezTo>
                    <a:pt x="2786" y="1309"/>
                    <a:pt x="2824" y="1166"/>
                    <a:pt x="2833" y="1013"/>
                  </a:cubicBezTo>
                  <a:cubicBezTo>
                    <a:pt x="2843" y="946"/>
                    <a:pt x="2805" y="86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2" name="Google Shape;17582;p68"/>
            <p:cNvSpPr/>
            <p:nvPr/>
          </p:nvSpPr>
          <p:spPr>
            <a:xfrm>
              <a:off x="4892098" y="2711543"/>
              <a:ext cx="12342" cy="18618"/>
            </a:xfrm>
            <a:custGeom>
              <a:rect b="b" l="l" r="r" t="t"/>
              <a:pathLst>
                <a:path extrusionOk="0" h="709" w="47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3" name="Google Shape;17583;p68"/>
            <p:cNvSpPr/>
            <p:nvPr/>
          </p:nvSpPr>
          <p:spPr>
            <a:xfrm>
              <a:off x="5251728" y="2711543"/>
              <a:ext cx="12342" cy="18618"/>
            </a:xfrm>
            <a:custGeom>
              <a:rect b="b" l="l" r="r" t="t"/>
              <a:pathLst>
                <a:path extrusionOk="0" h="709" w="47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4" name="Google Shape;17584;p68"/>
            <p:cNvSpPr/>
            <p:nvPr/>
          </p:nvSpPr>
          <p:spPr>
            <a:xfrm>
              <a:off x="4879047" y="2705188"/>
              <a:ext cx="398075" cy="12474"/>
            </a:xfrm>
            <a:custGeom>
              <a:rect b="b" l="l" r="r" t="t"/>
              <a:pathLst>
                <a:path extrusionOk="0" h="475" w="15159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7" y="474"/>
                    <a:pt x="258" y="472"/>
                  </a:cubicBezTo>
                  <a:lnTo>
                    <a:pt x="14901" y="472"/>
                  </a:lnTo>
                  <a:cubicBezTo>
                    <a:pt x="14911" y="474"/>
                    <a:pt x="14922" y="475"/>
                    <a:pt x="14932" y="475"/>
                  </a:cubicBezTo>
                  <a:cubicBezTo>
                    <a:pt x="15158" y="475"/>
                    <a:pt x="15158" y="0"/>
                    <a:pt x="14932" y="0"/>
                  </a:cubicBezTo>
                  <a:cubicBezTo>
                    <a:pt x="14922" y="0"/>
                    <a:pt x="14911" y="1"/>
                    <a:pt x="14901" y="3"/>
                  </a:cubicBezTo>
                  <a:lnTo>
                    <a:pt x="258" y="3"/>
                  </a:lnTo>
                  <a:cubicBezTo>
                    <a:pt x="247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5" name="Google Shape;17585;p68"/>
            <p:cNvSpPr/>
            <p:nvPr/>
          </p:nvSpPr>
          <p:spPr>
            <a:xfrm>
              <a:off x="4960190" y="2692688"/>
              <a:ext cx="37237" cy="12579"/>
            </a:xfrm>
            <a:custGeom>
              <a:rect b="b" l="l" r="r" t="t"/>
              <a:pathLst>
                <a:path extrusionOk="0" h="479" w="1418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1417" y="479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6" name="Google Shape;17586;p68"/>
            <p:cNvSpPr/>
            <p:nvPr/>
          </p:nvSpPr>
          <p:spPr>
            <a:xfrm>
              <a:off x="4984822" y="2643188"/>
              <a:ext cx="86999" cy="62341"/>
            </a:xfrm>
            <a:custGeom>
              <a:rect b="b" l="l" r="r" t="t"/>
              <a:pathLst>
                <a:path extrusionOk="0" h="2374" w="3313">
                  <a:moveTo>
                    <a:pt x="250" y="0"/>
                  </a:moveTo>
                  <a:cubicBezTo>
                    <a:pt x="116" y="0"/>
                    <a:pt x="1" y="105"/>
                    <a:pt x="1" y="239"/>
                  </a:cubicBezTo>
                  <a:lnTo>
                    <a:pt x="1" y="2134"/>
                  </a:lnTo>
                  <a:cubicBezTo>
                    <a:pt x="1" y="2259"/>
                    <a:pt x="106" y="2374"/>
                    <a:pt x="240" y="2374"/>
                  </a:cubicBezTo>
                  <a:lnTo>
                    <a:pt x="3073" y="2374"/>
                  </a:lnTo>
                  <a:cubicBezTo>
                    <a:pt x="3207" y="2374"/>
                    <a:pt x="3312" y="2259"/>
                    <a:pt x="3312" y="2134"/>
                  </a:cubicBezTo>
                  <a:lnTo>
                    <a:pt x="3312" y="239"/>
                  </a:lnTo>
                  <a:cubicBezTo>
                    <a:pt x="3312" y="105"/>
                    <a:pt x="3207" y="0"/>
                    <a:pt x="307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7" name="Google Shape;17587;p68"/>
            <p:cNvSpPr/>
            <p:nvPr/>
          </p:nvSpPr>
          <p:spPr>
            <a:xfrm>
              <a:off x="5015257" y="2667978"/>
              <a:ext cx="26365" cy="12500"/>
            </a:xfrm>
            <a:custGeom>
              <a:rect b="b" l="l" r="r" t="t"/>
              <a:pathLst>
                <a:path extrusionOk="0" h="476" w="1004">
                  <a:moveTo>
                    <a:pt x="235" y="1"/>
                  </a:moveTo>
                  <a:cubicBezTo>
                    <a:pt x="1" y="1"/>
                    <a:pt x="1" y="475"/>
                    <a:pt x="235" y="475"/>
                  </a:cubicBezTo>
                  <a:cubicBezTo>
                    <a:pt x="246" y="475"/>
                    <a:pt x="256" y="474"/>
                    <a:pt x="268" y="472"/>
                  </a:cubicBezTo>
                  <a:lnTo>
                    <a:pt x="737" y="472"/>
                  </a:lnTo>
                  <a:cubicBezTo>
                    <a:pt x="748" y="474"/>
                    <a:pt x="759" y="475"/>
                    <a:pt x="769" y="475"/>
                  </a:cubicBezTo>
                  <a:cubicBezTo>
                    <a:pt x="1003" y="475"/>
                    <a:pt x="1003" y="1"/>
                    <a:pt x="769" y="1"/>
                  </a:cubicBezTo>
                  <a:cubicBezTo>
                    <a:pt x="759" y="1"/>
                    <a:pt x="748" y="2"/>
                    <a:pt x="737" y="4"/>
                  </a:cubicBezTo>
                  <a:lnTo>
                    <a:pt x="268" y="4"/>
                  </a:lnTo>
                  <a:cubicBezTo>
                    <a:pt x="256" y="2"/>
                    <a:pt x="246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88" name="Google Shape;17588;p68"/>
          <p:cNvGrpSpPr/>
          <p:nvPr/>
        </p:nvGrpSpPr>
        <p:grpSpPr>
          <a:xfrm>
            <a:off x="5388701" y="2393823"/>
            <a:ext cx="280982" cy="395896"/>
            <a:chOff x="5388701" y="2393823"/>
            <a:chExt cx="280982" cy="395896"/>
          </a:xfrm>
        </p:grpSpPr>
        <p:sp>
          <p:nvSpPr>
            <p:cNvPr id="17589" name="Google Shape;17589;p68"/>
            <p:cNvSpPr/>
            <p:nvPr/>
          </p:nvSpPr>
          <p:spPr>
            <a:xfrm>
              <a:off x="5388701" y="2419243"/>
              <a:ext cx="280982" cy="370476"/>
            </a:xfrm>
            <a:custGeom>
              <a:rect b="b" l="l" r="r" t="t"/>
              <a:pathLst>
                <a:path extrusionOk="0" h="14108" w="10700">
                  <a:moveTo>
                    <a:pt x="737" y="1"/>
                  </a:moveTo>
                  <a:cubicBezTo>
                    <a:pt x="326" y="1"/>
                    <a:pt x="0" y="326"/>
                    <a:pt x="0" y="738"/>
                  </a:cubicBezTo>
                  <a:lnTo>
                    <a:pt x="0" y="13380"/>
                  </a:lnTo>
                  <a:cubicBezTo>
                    <a:pt x="0" y="13782"/>
                    <a:pt x="326" y="14108"/>
                    <a:pt x="737" y="14108"/>
                  </a:cubicBezTo>
                  <a:lnTo>
                    <a:pt x="9972" y="14108"/>
                  </a:lnTo>
                  <a:cubicBezTo>
                    <a:pt x="10374" y="14108"/>
                    <a:pt x="10700" y="13782"/>
                    <a:pt x="10700" y="13380"/>
                  </a:cubicBezTo>
                  <a:lnTo>
                    <a:pt x="10700" y="728"/>
                  </a:lnTo>
                  <a:cubicBezTo>
                    <a:pt x="10700" y="326"/>
                    <a:pt x="10374" y="1"/>
                    <a:pt x="9972" y="1"/>
                  </a:cubicBezTo>
                  <a:lnTo>
                    <a:pt x="6077" y="1"/>
                  </a:lnTo>
                  <a:cubicBezTo>
                    <a:pt x="6058" y="393"/>
                    <a:pt x="5742" y="700"/>
                    <a:pt x="5350" y="700"/>
                  </a:cubicBezTo>
                  <a:cubicBezTo>
                    <a:pt x="4958" y="700"/>
                    <a:pt x="4632" y="393"/>
                    <a:pt x="462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0" name="Google Shape;17590;p68"/>
            <p:cNvSpPr/>
            <p:nvPr/>
          </p:nvSpPr>
          <p:spPr>
            <a:xfrm>
              <a:off x="5401516" y="2419506"/>
              <a:ext cx="255352" cy="344584"/>
            </a:xfrm>
            <a:custGeom>
              <a:rect b="b" l="l" r="r" t="t"/>
              <a:pathLst>
                <a:path extrusionOk="0" h="13122" w="9724">
                  <a:moveTo>
                    <a:pt x="2192" y="1"/>
                  </a:moveTo>
                  <a:lnTo>
                    <a:pt x="2192" y="240"/>
                  </a:lnTo>
                  <a:cubicBezTo>
                    <a:pt x="2192" y="374"/>
                    <a:pt x="2087" y="479"/>
                    <a:pt x="1953" y="479"/>
                  </a:cubicBezTo>
                  <a:lnTo>
                    <a:pt x="488" y="479"/>
                  </a:lnTo>
                  <a:cubicBezTo>
                    <a:pt x="211" y="479"/>
                    <a:pt x="0" y="699"/>
                    <a:pt x="0" y="967"/>
                  </a:cubicBezTo>
                  <a:lnTo>
                    <a:pt x="0" y="12633"/>
                  </a:lnTo>
                  <a:cubicBezTo>
                    <a:pt x="0" y="12901"/>
                    <a:pt x="220" y="13121"/>
                    <a:pt x="488" y="13121"/>
                  </a:cubicBezTo>
                  <a:lnTo>
                    <a:pt x="9236" y="13121"/>
                  </a:lnTo>
                  <a:cubicBezTo>
                    <a:pt x="9504" y="13121"/>
                    <a:pt x="9724" y="12901"/>
                    <a:pt x="9724" y="12633"/>
                  </a:cubicBezTo>
                  <a:lnTo>
                    <a:pt x="9724" y="967"/>
                  </a:lnTo>
                  <a:cubicBezTo>
                    <a:pt x="9724" y="699"/>
                    <a:pt x="9504" y="479"/>
                    <a:pt x="9236" y="479"/>
                  </a:cubicBezTo>
                  <a:lnTo>
                    <a:pt x="7781" y="479"/>
                  </a:lnTo>
                  <a:cubicBezTo>
                    <a:pt x="7647" y="479"/>
                    <a:pt x="7542" y="374"/>
                    <a:pt x="7542" y="240"/>
                  </a:cubicBezTo>
                  <a:lnTo>
                    <a:pt x="7542" y="1"/>
                  </a:lnTo>
                  <a:lnTo>
                    <a:pt x="5599" y="1"/>
                  </a:lnTo>
                  <a:cubicBezTo>
                    <a:pt x="5580" y="393"/>
                    <a:pt x="5254" y="699"/>
                    <a:pt x="4872" y="699"/>
                  </a:cubicBezTo>
                  <a:cubicBezTo>
                    <a:pt x="4479" y="699"/>
                    <a:pt x="4154" y="393"/>
                    <a:pt x="413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1" name="Google Shape;17591;p68"/>
            <p:cNvSpPr/>
            <p:nvPr/>
          </p:nvSpPr>
          <p:spPr>
            <a:xfrm>
              <a:off x="5414330" y="2444899"/>
              <a:ext cx="229722" cy="306375"/>
            </a:xfrm>
            <a:custGeom>
              <a:rect b="b" l="l" r="r" t="t"/>
              <a:pathLst>
                <a:path extrusionOk="0" h="11667" w="8748">
                  <a:moveTo>
                    <a:pt x="240" y="0"/>
                  </a:moveTo>
                  <a:cubicBezTo>
                    <a:pt x="106" y="0"/>
                    <a:pt x="0" y="105"/>
                    <a:pt x="0" y="239"/>
                  </a:cubicBezTo>
                  <a:lnTo>
                    <a:pt x="0" y="11427"/>
                  </a:lnTo>
                  <a:cubicBezTo>
                    <a:pt x="0" y="11561"/>
                    <a:pt x="106" y="11666"/>
                    <a:pt x="240" y="11666"/>
                  </a:cubicBezTo>
                  <a:lnTo>
                    <a:pt x="8508" y="11666"/>
                  </a:lnTo>
                  <a:cubicBezTo>
                    <a:pt x="8642" y="11666"/>
                    <a:pt x="8748" y="11561"/>
                    <a:pt x="8738" y="11427"/>
                  </a:cubicBezTo>
                  <a:lnTo>
                    <a:pt x="8738" y="239"/>
                  </a:lnTo>
                  <a:cubicBezTo>
                    <a:pt x="8738" y="105"/>
                    <a:pt x="8633" y="0"/>
                    <a:pt x="8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2" name="Google Shape;17592;p68"/>
            <p:cNvSpPr/>
            <p:nvPr/>
          </p:nvSpPr>
          <p:spPr>
            <a:xfrm>
              <a:off x="5471866" y="2393823"/>
              <a:ext cx="114625" cy="57378"/>
            </a:xfrm>
            <a:custGeom>
              <a:rect b="b" l="l" r="r" t="t"/>
              <a:pathLst>
                <a:path extrusionOk="0" h="2185" w="4365">
                  <a:moveTo>
                    <a:pt x="2177" y="617"/>
                  </a:moveTo>
                  <a:cubicBezTo>
                    <a:pt x="2362" y="617"/>
                    <a:pt x="2537" y="758"/>
                    <a:pt x="2537" y="979"/>
                  </a:cubicBezTo>
                  <a:cubicBezTo>
                    <a:pt x="2537" y="1170"/>
                    <a:pt x="2384" y="1333"/>
                    <a:pt x="2183" y="1333"/>
                  </a:cubicBezTo>
                  <a:cubicBezTo>
                    <a:pt x="1858" y="1333"/>
                    <a:pt x="1704" y="950"/>
                    <a:pt x="1925" y="720"/>
                  </a:cubicBezTo>
                  <a:cubicBezTo>
                    <a:pt x="1999" y="649"/>
                    <a:pt x="2089" y="617"/>
                    <a:pt x="2177" y="617"/>
                  </a:cubicBezTo>
                  <a:close/>
                  <a:moveTo>
                    <a:pt x="2184" y="0"/>
                  </a:moveTo>
                  <a:cubicBezTo>
                    <a:pt x="1858" y="0"/>
                    <a:pt x="1532" y="160"/>
                    <a:pt x="1350" y="481"/>
                  </a:cubicBezTo>
                  <a:lnTo>
                    <a:pt x="479" y="481"/>
                  </a:lnTo>
                  <a:cubicBezTo>
                    <a:pt x="212" y="481"/>
                    <a:pt x="1" y="701"/>
                    <a:pt x="1" y="969"/>
                  </a:cubicBezTo>
                  <a:lnTo>
                    <a:pt x="1" y="1945"/>
                  </a:lnTo>
                  <a:cubicBezTo>
                    <a:pt x="1" y="2079"/>
                    <a:pt x="106" y="2184"/>
                    <a:pt x="240" y="2184"/>
                  </a:cubicBezTo>
                  <a:lnTo>
                    <a:pt x="4126" y="2184"/>
                  </a:lnTo>
                  <a:cubicBezTo>
                    <a:pt x="4260" y="2184"/>
                    <a:pt x="4365" y="2079"/>
                    <a:pt x="4365" y="1945"/>
                  </a:cubicBezTo>
                  <a:lnTo>
                    <a:pt x="4365" y="969"/>
                  </a:lnTo>
                  <a:cubicBezTo>
                    <a:pt x="4365" y="701"/>
                    <a:pt x="4154" y="490"/>
                    <a:pt x="3886" y="481"/>
                  </a:cubicBezTo>
                  <a:lnTo>
                    <a:pt x="3025" y="481"/>
                  </a:lnTo>
                  <a:cubicBezTo>
                    <a:pt x="2839" y="160"/>
                    <a:pt x="2511" y="0"/>
                    <a:pt x="218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3" name="Google Shape;17593;p68"/>
            <p:cNvSpPr/>
            <p:nvPr/>
          </p:nvSpPr>
          <p:spPr>
            <a:xfrm>
              <a:off x="5471866" y="2438597"/>
              <a:ext cx="114625" cy="12605"/>
            </a:xfrm>
            <a:custGeom>
              <a:rect b="b" l="l" r="r" t="t"/>
              <a:pathLst>
                <a:path extrusionOk="0" h="480" w="4365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4126" y="479"/>
                  </a:lnTo>
                  <a:cubicBezTo>
                    <a:pt x="4260" y="479"/>
                    <a:pt x="4365" y="374"/>
                    <a:pt x="4365" y="240"/>
                  </a:cubicBezTo>
                  <a:cubicBezTo>
                    <a:pt x="4365" y="106"/>
                    <a:pt x="4260" y="1"/>
                    <a:pt x="41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4" name="Google Shape;17594;p68"/>
            <p:cNvSpPr/>
            <p:nvPr/>
          </p:nvSpPr>
          <p:spPr>
            <a:xfrm>
              <a:off x="5542007" y="2483344"/>
              <a:ext cx="76417" cy="25393"/>
            </a:xfrm>
            <a:custGeom>
              <a:rect b="b" l="l" r="r" t="t"/>
              <a:pathLst>
                <a:path extrusionOk="0" h="967" w="291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18"/>
                  </a:lnTo>
                  <a:cubicBezTo>
                    <a:pt x="0" y="852"/>
                    <a:pt x="105" y="967"/>
                    <a:pt x="239" y="967"/>
                  </a:cubicBezTo>
                  <a:lnTo>
                    <a:pt x="2670" y="967"/>
                  </a:lnTo>
                  <a:cubicBezTo>
                    <a:pt x="2804" y="967"/>
                    <a:pt x="2909" y="862"/>
                    <a:pt x="2909" y="728"/>
                  </a:cubicBezTo>
                  <a:lnTo>
                    <a:pt x="2909" y="240"/>
                  </a:lnTo>
                  <a:cubicBezTo>
                    <a:pt x="2909" y="106"/>
                    <a:pt x="2804" y="0"/>
                    <a:pt x="267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5" name="Google Shape;17595;p68"/>
            <p:cNvSpPr/>
            <p:nvPr/>
          </p:nvSpPr>
          <p:spPr>
            <a:xfrm>
              <a:off x="5539722" y="2527828"/>
              <a:ext cx="80960" cy="12841"/>
            </a:xfrm>
            <a:custGeom>
              <a:rect b="b" l="l" r="r" t="t"/>
              <a:pathLst>
                <a:path extrusionOk="0" h="489" w="3083">
                  <a:moveTo>
                    <a:pt x="326" y="0"/>
                  </a:moveTo>
                  <a:cubicBezTo>
                    <a:pt x="1" y="0"/>
                    <a:pt x="1" y="488"/>
                    <a:pt x="326" y="488"/>
                  </a:cubicBezTo>
                  <a:lnTo>
                    <a:pt x="2757" y="488"/>
                  </a:lnTo>
                  <a:cubicBezTo>
                    <a:pt x="3083" y="488"/>
                    <a:pt x="3083" y="0"/>
                    <a:pt x="275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6" name="Google Shape;17596;p68"/>
            <p:cNvSpPr/>
            <p:nvPr/>
          </p:nvSpPr>
          <p:spPr>
            <a:xfrm>
              <a:off x="5539722" y="2553458"/>
              <a:ext cx="42751" cy="12841"/>
            </a:xfrm>
            <a:custGeom>
              <a:rect b="b" l="l" r="r" t="t"/>
              <a:pathLst>
                <a:path extrusionOk="0" h="489" w="1628">
                  <a:moveTo>
                    <a:pt x="326" y="1"/>
                  </a:moveTo>
                  <a:cubicBezTo>
                    <a:pt x="1" y="1"/>
                    <a:pt x="1" y="489"/>
                    <a:pt x="326" y="489"/>
                  </a:cubicBezTo>
                  <a:lnTo>
                    <a:pt x="1302" y="489"/>
                  </a:lnTo>
                  <a:cubicBezTo>
                    <a:pt x="1628" y="489"/>
                    <a:pt x="1628" y="1"/>
                    <a:pt x="130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7" name="Google Shape;17597;p68"/>
            <p:cNvSpPr/>
            <p:nvPr/>
          </p:nvSpPr>
          <p:spPr>
            <a:xfrm>
              <a:off x="5437702" y="2604481"/>
              <a:ext cx="182980" cy="12841"/>
            </a:xfrm>
            <a:custGeom>
              <a:rect b="b" l="l" r="r" t="t"/>
              <a:pathLst>
                <a:path extrusionOk="0" h="489" w="6968">
                  <a:moveTo>
                    <a:pt x="316" y="0"/>
                  </a:moveTo>
                  <a:cubicBezTo>
                    <a:pt x="0" y="0"/>
                    <a:pt x="0" y="488"/>
                    <a:pt x="316" y="488"/>
                  </a:cubicBezTo>
                  <a:lnTo>
                    <a:pt x="6642" y="488"/>
                  </a:lnTo>
                  <a:cubicBezTo>
                    <a:pt x="6968" y="488"/>
                    <a:pt x="6968" y="0"/>
                    <a:pt x="66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8" name="Google Shape;17598;p68"/>
            <p:cNvSpPr/>
            <p:nvPr/>
          </p:nvSpPr>
          <p:spPr>
            <a:xfrm>
              <a:off x="5437702" y="2630111"/>
              <a:ext cx="29674" cy="12579"/>
            </a:xfrm>
            <a:custGeom>
              <a:rect b="b" l="l" r="r" t="t"/>
              <a:pathLst>
                <a:path extrusionOk="0" h="479" w="113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9" name="Google Shape;17599;p68"/>
            <p:cNvSpPr/>
            <p:nvPr/>
          </p:nvSpPr>
          <p:spPr>
            <a:xfrm>
              <a:off x="5437702" y="2706764"/>
              <a:ext cx="29674" cy="12579"/>
            </a:xfrm>
            <a:custGeom>
              <a:rect b="b" l="l" r="r" t="t"/>
              <a:pathLst>
                <a:path extrusionOk="0" h="479" w="113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0" name="Google Shape;17600;p68"/>
            <p:cNvSpPr/>
            <p:nvPr/>
          </p:nvSpPr>
          <p:spPr>
            <a:xfrm>
              <a:off x="5437702" y="2681134"/>
              <a:ext cx="29674" cy="12841"/>
            </a:xfrm>
            <a:custGeom>
              <a:rect b="b" l="l" r="r" t="t"/>
              <a:pathLst>
                <a:path extrusionOk="0" h="489" w="113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1" name="Google Shape;17601;p68"/>
            <p:cNvSpPr/>
            <p:nvPr/>
          </p:nvSpPr>
          <p:spPr>
            <a:xfrm>
              <a:off x="5437702" y="2655504"/>
              <a:ext cx="29674" cy="12841"/>
            </a:xfrm>
            <a:custGeom>
              <a:rect b="b" l="l" r="r" t="t"/>
              <a:pathLst>
                <a:path extrusionOk="0" h="489" w="113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2" name="Google Shape;17602;p68"/>
            <p:cNvSpPr/>
            <p:nvPr/>
          </p:nvSpPr>
          <p:spPr>
            <a:xfrm>
              <a:off x="5475910" y="2630111"/>
              <a:ext cx="55304" cy="12579"/>
            </a:xfrm>
            <a:custGeom>
              <a:rect b="b" l="l" r="r" t="t"/>
              <a:pathLst>
                <a:path extrusionOk="0" h="479" w="2106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1790" y="479"/>
                  </a:lnTo>
                  <a:cubicBezTo>
                    <a:pt x="2106" y="479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3" name="Google Shape;17603;p68"/>
            <p:cNvSpPr/>
            <p:nvPr/>
          </p:nvSpPr>
          <p:spPr>
            <a:xfrm>
              <a:off x="5475910" y="2706764"/>
              <a:ext cx="80933" cy="12579"/>
            </a:xfrm>
            <a:custGeom>
              <a:rect b="b" l="l" r="r" t="t"/>
              <a:pathLst>
                <a:path extrusionOk="0" h="479" w="3082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2756" y="479"/>
                  </a:lnTo>
                  <a:cubicBezTo>
                    <a:pt x="3082" y="479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4" name="Google Shape;17604;p68"/>
            <p:cNvSpPr/>
            <p:nvPr/>
          </p:nvSpPr>
          <p:spPr>
            <a:xfrm>
              <a:off x="5475910" y="2681134"/>
              <a:ext cx="55304" cy="12841"/>
            </a:xfrm>
            <a:custGeom>
              <a:rect b="b" l="l" r="r" t="t"/>
              <a:pathLst>
                <a:path extrusionOk="0" h="489" w="2106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1790" y="488"/>
                  </a:lnTo>
                  <a:cubicBezTo>
                    <a:pt x="2106" y="488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5" name="Google Shape;17605;p68"/>
            <p:cNvSpPr/>
            <p:nvPr/>
          </p:nvSpPr>
          <p:spPr>
            <a:xfrm>
              <a:off x="5475910" y="2655504"/>
              <a:ext cx="80933" cy="12841"/>
            </a:xfrm>
            <a:custGeom>
              <a:rect b="b" l="l" r="r" t="t"/>
              <a:pathLst>
                <a:path extrusionOk="0" h="489" w="3082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2756" y="488"/>
                  </a:lnTo>
                  <a:cubicBezTo>
                    <a:pt x="3082" y="488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6" name="Google Shape;17606;p68"/>
            <p:cNvSpPr/>
            <p:nvPr/>
          </p:nvSpPr>
          <p:spPr>
            <a:xfrm>
              <a:off x="5571654" y="2655504"/>
              <a:ext cx="49027" cy="12841"/>
            </a:xfrm>
            <a:custGeom>
              <a:rect b="b" l="l" r="r" t="t"/>
              <a:pathLst>
                <a:path extrusionOk="0" h="489" w="1867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7" name="Google Shape;17607;p68"/>
            <p:cNvSpPr/>
            <p:nvPr/>
          </p:nvSpPr>
          <p:spPr>
            <a:xfrm>
              <a:off x="5571654" y="2630111"/>
              <a:ext cx="49027" cy="12579"/>
            </a:xfrm>
            <a:custGeom>
              <a:rect b="b" l="l" r="r" t="t"/>
              <a:pathLst>
                <a:path extrusionOk="0" h="479" w="1867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8" name="Google Shape;17608;p68"/>
            <p:cNvSpPr/>
            <p:nvPr/>
          </p:nvSpPr>
          <p:spPr>
            <a:xfrm>
              <a:off x="5571654" y="2681134"/>
              <a:ext cx="49027" cy="12841"/>
            </a:xfrm>
            <a:custGeom>
              <a:rect b="b" l="l" r="r" t="t"/>
              <a:pathLst>
                <a:path extrusionOk="0" h="489" w="1867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9" name="Google Shape;17609;p68"/>
            <p:cNvSpPr/>
            <p:nvPr/>
          </p:nvSpPr>
          <p:spPr>
            <a:xfrm>
              <a:off x="5571654" y="2706764"/>
              <a:ext cx="49027" cy="12579"/>
            </a:xfrm>
            <a:custGeom>
              <a:rect b="b" l="l" r="r" t="t"/>
              <a:pathLst>
                <a:path extrusionOk="0" h="479" w="1867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0" name="Google Shape;17610;p68"/>
            <p:cNvSpPr/>
            <p:nvPr/>
          </p:nvSpPr>
          <p:spPr>
            <a:xfrm>
              <a:off x="5446236" y="2527828"/>
              <a:ext cx="76443" cy="57326"/>
            </a:xfrm>
            <a:custGeom>
              <a:rect b="b" l="l" r="r" t="t"/>
              <a:pathLst>
                <a:path extrusionOk="0" h="2183" w="2911">
                  <a:moveTo>
                    <a:pt x="967" y="0"/>
                  </a:moveTo>
                  <a:lnTo>
                    <a:pt x="967" y="488"/>
                  </a:lnTo>
                  <a:cubicBezTo>
                    <a:pt x="967" y="584"/>
                    <a:pt x="920" y="661"/>
                    <a:pt x="833" y="709"/>
                  </a:cubicBezTo>
                  <a:lnTo>
                    <a:pt x="269" y="986"/>
                  </a:lnTo>
                  <a:cubicBezTo>
                    <a:pt x="96" y="1072"/>
                    <a:pt x="1" y="1244"/>
                    <a:pt x="1" y="1426"/>
                  </a:cubicBezTo>
                  <a:lnTo>
                    <a:pt x="1" y="1943"/>
                  </a:lnTo>
                  <a:cubicBezTo>
                    <a:pt x="1" y="2077"/>
                    <a:pt x="106" y="2182"/>
                    <a:pt x="240" y="2182"/>
                  </a:cubicBezTo>
                  <a:lnTo>
                    <a:pt x="2671" y="2182"/>
                  </a:lnTo>
                  <a:cubicBezTo>
                    <a:pt x="2805" y="2182"/>
                    <a:pt x="2910" y="2077"/>
                    <a:pt x="2910" y="1943"/>
                  </a:cubicBezTo>
                  <a:lnTo>
                    <a:pt x="2910" y="1426"/>
                  </a:lnTo>
                  <a:cubicBezTo>
                    <a:pt x="2910" y="1244"/>
                    <a:pt x="2805" y="1072"/>
                    <a:pt x="2642" y="986"/>
                  </a:cubicBezTo>
                  <a:lnTo>
                    <a:pt x="2078" y="709"/>
                  </a:lnTo>
                  <a:cubicBezTo>
                    <a:pt x="1991" y="661"/>
                    <a:pt x="1944" y="584"/>
                    <a:pt x="1944" y="488"/>
                  </a:cubicBezTo>
                  <a:lnTo>
                    <a:pt x="194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1" name="Google Shape;17611;p68"/>
            <p:cNvSpPr/>
            <p:nvPr/>
          </p:nvSpPr>
          <p:spPr>
            <a:xfrm>
              <a:off x="5470369" y="2527828"/>
              <a:ext cx="28177" cy="19249"/>
            </a:xfrm>
            <a:custGeom>
              <a:rect b="b" l="l" r="r" t="t"/>
              <a:pathLst>
                <a:path extrusionOk="0" h="733" w="1073">
                  <a:moveTo>
                    <a:pt x="48" y="0"/>
                  </a:moveTo>
                  <a:lnTo>
                    <a:pt x="48" y="488"/>
                  </a:lnTo>
                  <a:cubicBezTo>
                    <a:pt x="48" y="536"/>
                    <a:pt x="39" y="584"/>
                    <a:pt x="1" y="632"/>
                  </a:cubicBezTo>
                  <a:cubicBezTo>
                    <a:pt x="173" y="699"/>
                    <a:pt x="355" y="732"/>
                    <a:pt x="536" y="732"/>
                  </a:cubicBezTo>
                  <a:cubicBezTo>
                    <a:pt x="718" y="732"/>
                    <a:pt x="900" y="699"/>
                    <a:pt x="1072" y="632"/>
                  </a:cubicBezTo>
                  <a:cubicBezTo>
                    <a:pt x="1044" y="584"/>
                    <a:pt x="1025" y="536"/>
                    <a:pt x="1025" y="488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2" name="Google Shape;17612;p68"/>
            <p:cNvSpPr/>
            <p:nvPr/>
          </p:nvSpPr>
          <p:spPr>
            <a:xfrm>
              <a:off x="5446236" y="2547917"/>
              <a:ext cx="76443" cy="37237"/>
            </a:xfrm>
            <a:custGeom>
              <a:rect b="b" l="l" r="r" t="t"/>
              <a:pathLst>
                <a:path extrusionOk="0" h="1418" w="2911">
                  <a:moveTo>
                    <a:pt x="709" y="1"/>
                  </a:moveTo>
                  <a:lnTo>
                    <a:pt x="269" y="221"/>
                  </a:lnTo>
                  <a:cubicBezTo>
                    <a:pt x="96" y="307"/>
                    <a:pt x="1" y="479"/>
                    <a:pt x="1" y="661"/>
                  </a:cubicBezTo>
                  <a:lnTo>
                    <a:pt x="1" y="1178"/>
                  </a:lnTo>
                  <a:cubicBezTo>
                    <a:pt x="1" y="1312"/>
                    <a:pt x="106" y="1417"/>
                    <a:pt x="240" y="1417"/>
                  </a:cubicBezTo>
                  <a:lnTo>
                    <a:pt x="2671" y="1417"/>
                  </a:lnTo>
                  <a:cubicBezTo>
                    <a:pt x="2795" y="1417"/>
                    <a:pt x="2910" y="1312"/>
                    <a:pt x="2910" y="1178"/>
                  </a:cubicBezTo>
                  <a:lnTo>
                    <a:pt x="2910" y="661"/>
                  </a:lnTo>
                  <a:cubicBezTo>
                    <a:pt x="2910" y="479"/>
                    <a:pt x="2805" y="307"/>
                    <a:pt x="2642" y="221"/>
                  </a:cubicBezTo>
                  <a:lnTo>
                    <a:pt x="2202" y="1"/>
                  </a:lnTo>
                  <a:cubicBezTo>
                    <a:pt x="2011" y="240"/>
                    <a:pt x="1733" y="360"/>
                    <a:pt x="1455" y="360"/>
                  </a:cubicBezTo>
                  <a:cubicBezTo>
                    <a:pt x="1178" y="360"/>
                    <a:pt x="900" y="240"/>
                    <a:pt x="70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3" name="Google Shape;17613;p68"/>
            <p:cNvSpPr/>
            <p:nvPr/>
          </p:nvSpPr>
          <p:spPr>
            <a:xfrm>
              <a:off x="5446000" y="2559235"/>
              <a:ext cx="19380" cy="25919"/>
            </a:xfrm>
            <a:custGeom>
              <a:rect b="b" l="l" r="r" t="t"/>
              <a:pathLst>
                <a:path extrusionOk="0" h="987" w="738">
                  <a:moveTo>
                    <a:pt x="58" y="1"/>
                  </a:moveTo>
                  <a:cubicBezTo>
                    <a:pt x="19" y="68"/>
                    <a:pt x="0" y="154"/>
                    <a:pt x="0" y="230"/>
                  </a:cubicBezTo>
                  <a:lnTo>
                    <a:pt x="0" y="747"/>
                  </a:lnTo>
                  <a:cubicBezTo>
                    <a:pt x="0" y="881"/>
                    <a:pt x="105" y="986"/>
                    <a:pt x="239" y="986"/>
                  </a:cubicBezTo>
                  <a:lnTo>
                    <a:pt x="728" y="986"/>
                  </a:lnTo>
                  <a:lnTo>
                    <a:pt x="737" y="747"/>
                  </a:lnTo>
                  <a:cubicBezTo>
                    <a:pt x="737" y="594"/>
                    <a:pt x="661" y="450"/>
                    <a:pt x="536" y="36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4" name="Google Shape;17614;p68"/>
            <p:cNvSpPr/>
            <p:nvPr/>
          </p:nvSpPr>
          <p:spPr>
            <a:xfrm>
              <a:off x="5503536" y="2559235"/>
              <a:ext cx="19380" cy="25919"/>
            </a:xfrm>
            <a:custGeom>
              <a:rect b="b" l="l" r="r" t="t"/>
              <a:pathLst>
                <a:path extrusionOk="0" h="987" w="738">
                  <a:moveTo>
                    <a:pt x="680" y="1"/>
                  </a:moveTo>
                  <a:lnTo>
                    <a:pt x="202" y="36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0" y="747"/>
                  </a:lnTo>
                  <a:lnTo>
                    <a:pt x="10" y="986"/>
                  </a:lnTo>
                  <a:lnTo>
                    <a:pt x="498" y="986"/>
                  </a:lnTo>
                  <a:cubicBezTo>
                    <a:pt x="632" y="986"/>
                    <a:pt x="738" y="881"/>
                    <a:pt x="738" y="747"/>
                  </a:cubicBezTo>
                  <a:lnTo>
                    <a:pt x="738" y="230"/>
                  </a:lnTo>
                  <a:cubicBezTo>
                    <a:pt x="738" y="154"/>
                    <a:pt x="719" y="68"/>
                    <a:pt x="68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5" name="Google Shape;17615;p68"/>
            <p:cNvSpPr/>
            <p:nvPr/>
          </p:nvSpPr>
          <p:spPr>
            <a:xfrm>
              <a:off x="5458815" y="2476569"/>
              <a:ext cx="51286" cy="57825"/>
            </a:xfrm>
            <a:custGeom>
              <a:rect b="b" l="l" r="r" t="t"/>
              <a:pathLst>
                <a:path extrusionOk="0" h="2202" w="1953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lnTo>
                    <a:pt x="0" y="1225"/>
                  </a:lnTo>
                  <a:cubicBezTo>
                    <a:pt x="0" y="1761"/>
                    <a:pt x="441" y="2201"/>
                    <a:pt x="976" y="2201"/>
                  </a:cubicBezTo>
                  <a:cubicBezTo>
                    <a:pt x="1512" y="2201"/>
                    <a:pt x="1953" y="1761"/>
                    <a:pt x="1953" y="1215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6" name="Google Shape;17616;p68"/>
            <p:cNvSpPr/>
            <p:nvPr/>
          </p:nvSpPr>
          <p:spPr>
            <a:xfrm>
              <a:off x="5458867" y="2476569"/>
              <a:ext cx="35162" cy="57536"/>
            </a:xfrm>
            <a:custGeom>
              <a:rect b="b" l="l" r="r" t="t"/>
              <a:pathLst>
                <a:path extrusionOk="0" h="2191" w="1339">
                  <a:moveTo>
                    <a:pt x="735" y="0"/>
                  </a:moveTo>
                  <a:cubicBezTo>
                    <a:pt x="333" y="0"/>
                    <a:pt x="8" y="325"/>
                    <a:pt x="8" y="737"/>
                  </a:cubicBezTo>
                  <a:lnTo>
                    <a:pt x="8" y="1215"/>
                  </a:lnTo>
                  <a:cubicBezTo>
                    <a:pt x="0" y="1772"/>
                    <a:pt x="460" y="2191"/>
                    <a:pt x="970" y="2191"/>
                  </a:cubicBezTo>
                  <a:cubicBezTo>
                    <a:pt x="1092" y="2191"/>
                    <a:pt x="1216" y="2167"/>
                    <a:pt x="1338" y="2115"/>
                  </a:cubicBezTo>
                  <a:cubicBezTo>
                    <a:pt x="974" y="1971"/>
                    <a:pt x="735" y="1617"/>
                    <a:pt x="735" y="1225"/>
                  </a:cubicBezTo>
                  <a:lnTo>
                    <a:pt x="735" y="737"/>
                  </a:lnTo>
                  <a:cubicBezTo>
                    <a:pt x="735" y="373"/>
                    <a:pt x="984" y="77"/>
                    <a:pt x="1338" y="19"/>
                  </a:cubicBezTo>
                  <a:cubicBezTo>
                    <a:pt x="1300" y="10"/>
                    <a:pt x="1262" y="0"/>
                    <a:pt x="122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7" name="Google Shape;17617;p68"/>
            <p:cNvSpPr/>
            <p:nvPr/>
          </p:nvSpPr>
          <p:spPr>
            <a:xfrm>
              <a:off x="5458815" y="2476569"/>
              <a:ext cx="51286" cy="25656"/>
            </a:xfrm>
            <a:custGeom>
              <a:rect b="b" l="l" r="r" t="t"/>
              <a:pathLst>
                <a:path extrusionOk="0" h="977" w="1953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cubicBezTo>
                    <a:pt x="0" y="737"/>
                    <a:pt x="737" y="976"/>
                    <a:pt x="1953" y="976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8" name="Google Shape;17618;p68"/>
            <p:cNvSpPr/>
            <p:nvPr/>
          </p:nvSpPr>
          <p:spPr>
            <a:xfrm>
              <a:off x="5459051" y="2476569"/>
              <a:ext cx="34978" cy="23398"/>
            </a:xfrm>
            <a:custGeom>
              <a:rect b="b" l="l" r="r" t="t"/>
              <a:pathLst>
                <a:path extrusionOk="0" h="891" w="1332">
                  <a:moveTo>
                    <a:pt x="728" y="0"/>
                  </a:moveTo>
                  <a:cubicBezTo>
                    <a:pt x="326" y="0"/>
                    <a:pt x="1" y="325"/>
                    <a:pt x="1" y="737"/>
                  </a:cubicBezTo>
                  <a:cubicBezTo>
                    <a:pt x="240" y="804"/>
                    <a:pt x="479" y="852"/>
                    <a:pt x="728" y="890"/>
                  </a:cubicBezTo>
                  <a:lnTo>
                    <a:pt x="728" y="737"/>
                  </a:lnTo>
                  <a:cubicBezTo>
                    <a:pt x="728" y="373"/>
                    <a:pt x="977" y="77"/>
                    <a:pt x="1331" y="19"/>
                  </a:cubicBezTo>
                  <a:cubicBezTo>
                    <a:pt x="1293" y="10"/>
                    <a:pt x="1255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19" name="Google Shape;17619;p68"/>
          <p:cNvGrpSpPr/>
          <p:nvPr/>
        </p:nvGrpSpPr>
        <p:grpSpPr>
          <a:xfrm>
            <a:off x="5743289" y="2439122"/>
            <a:ext cx="444871" cy="316407"/>
            <a:chOff x="5743289" y="2439122"/>
            <a:chExt cx="444871" cy="316407"/>
          </a:xfrm>
        </p:grpSpPr>
        <p:sp>
          <p:nvSpPr>
            <p:cNvPr id="17620" name="Google Shape;17620;p68"/>
            <p:cNvSpPr/>
            <p:nvPr/>
          </p:nvSpPr>
          <p:spPr>
            <a:xfrm>
              <a:off x="5999902" y="2549177"/>
              <a:ext cx="137497" cy="130722"/>
            </a:xfrm>
            <a:custGeom>
              <a:rect b="b" l="l" r="r" t="t"/>
              <a:pathLst>
                <a:path extrusionOk="0" h="4978" w="5236">
                  <a:moveTo>
                    <a:pt x="1838" y="1"/>
                  </a:moveTo>
                  <a:lnTo>
                    <a:pt x="1838" y="441"/>
                  </a:lnTo>
                  <a:cubicBezTo>
                    <a:pt x="1838" y="556"/>
                    <a:pt x="1761" y="661"/>
                    <a:pt x="1646" y="690"/>
                  </a:cubicBezTo>
                  <a:lnTo>
                    <a:pt x="574" y="996"/>
                  </a:lnTo>
                  <a:cubicBezTo>
                    <a:pt x="239" y="1092"/>
                    <a:pt x="0" y="1398"/>
                    <a:pt x="0" y="1752"/>
                  </a:cubicBezTo>
                  <a:lnTo>
                    <a:pt x="0" y="4977"/>
                  </a:lnTo>
                  <a:lnTo>
                    <a:pt x="4192" y="4977"/>
                  </a:lnTo>
                  <a:cubicBezTo>
                    <a:pt x="4766" y="4977"/>
                    <a:pt x="5235" y="4508"/>
                    <a:pt x="5235" y="3934"/>
                  </a:cubicBezTo>
                  <a:lnTo>
                    <a:pt x="5235" y="1752"/>
                  </a:lnTo>
                  <a:cubicBezTo>
                    <a:pt x="5235" y="1408"/>
                    <a:pt x="5015" y="1101"/>
                    <a:pt x="4680" y="996"/>
                  </a:cubicBezTo>
                  <a:lnTo>
                    <a:pt x="3599" y="690"/>
                  </a:lnTo>
                  <a:cubicBezTo>
                    <a:pt x="3484" y="661"/>
                    <a:pt x="3407" y="556"/>
                    <a:pt x="3407" y="441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1" name="Google Shape;17621;p68"/>
            <p:cNvSpPr/>
            <p:nvPr/>
          </p:nvSpPr>
          <p:spPr>
            <a:xfrm>
              <a:off x="6000138" y="2570054"/>
              <a:ext cx="137497" cy="110082"/>
            </a:xfrm>
            <a:custGeom>
              <a:rect b="b" l="l" r="r" t="t"/>
              <a:pathLst>
                <a:path extrusionOk="0" h="4192" w="5236">
                  <a:moveTo>
                    <a:pt x="1264" y="0"/>
                  </a:moveTo>
                  <a:lnTo>
                    <a:pt x="575" y="201"/>
                  </a:lnTo>
                  <a:cubicBezTo>
                    <a:pt x="230" y="297"/>
                    <a:pt x="1" y="603"/>
                    <a:pt x="1" y="957"/>
                  </a:cubicBezTo>
                  <a:lnTo>
                    <a:pt x="1" y="4192"/>
                  </a:lnTo>
                  <a:lnTo>
                    <a:pt x="4193" y="4192"/>
                  </a:lnTo>
                  <a:cubicBezTo>
                    <a:pt x="4767" y="4182"/>
                    <a:pt x="5236" y="3713"/>
                    <a:pt x="5236" y="3139"/>
                  </a:cubicBezTo>
                  <a:lnTo>
                    <a:pt x="5236" y="957"/>
                  </a:lnTo>
                  <a:cubicBezTo>
                    <a:pt x="5236" y="603"/>
                    <a:pt x="5006" y="297"/>
                    <a:pt x="4671" y="201"/>
                  </a:cubicBezTo>
                  <a:lnTo>
                    <a:pt x="3972" y="0"/>
                  </a:lnTo>
                  <a:cubicBezTo>
                    <a:pt x="3671" y="517"/>
                    <a:pt x="3147" y="775"/>
                    <a:pt x="2622" y="775"/>
                  </a:cubicBezTo>
                  <a:cubicBezTo>
                    <a:pt x="2097" y="775"/>
                    <a:pt x="1570" y="517"/>
                    <a:pt x="1264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2" name="Google Shape;17622;p68"/>
            <p:cNvSpPr/>
            <p:nvPr/>
          </p:nvSpPr>
          <p:spPr>
            <a:xfrm>
              <a:off x="6046645" y="2549177"/>
              <a:ext cx="44511" cy="20640"/>
            </a:xfrm>
            <a:custGeom>
              <a:rect b="b" l="l" r="r" t="t"/>
              <a:pathLst>
                <a:path extrusionOk="0" h="786" w="1695">
                  <a:moveTo>
                    <a:pt x="67" y="1"/>
                  </a:moveTo>
                  <a:lnTo>
                    <a:pt x="67" y="441"/>
                  </a:lnTo>
                  <a:cubicBezTo>
                    <a:pt x="58" y="498"/>
                    <a:pt x="39" y="556"/>
                    <a:pt x="0" y="604"/>
                  </a:cubicBezTo>
                  <a:cubicBezTo>
                    <a:pt x="268" y="728"/>
                    <a:pt x="555" y="786"/>
                    <a:pt x="852" y="786"/>
                  </a:cubicBezTo>
                  <a:cubicBezTo>
                    <a:pt x="1139" y="786"/>
                    <a:pt x="1426" y="728"/>
                    <a:pt x="1694" y="604"/>
                  </a:cubicBezTo>
                  <a:cubicBezTo>
                    <a:pt x="1656" y="556"/>
                    <a:pt x="1637" y="498"/>
                    <a:pt x="1637" y="441"/>
                  </a:cubicBezTo>
                  <a:lnTo>
                    <a:pt x="163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3" name="Google Shape;17623;p68"/>
            <p:cNvSpPr/>
            <p:nvPr/>
          </p:nvSpPr>
          <p:spPr>
            <a:xfrm>
              <a:off x="6020753" y="2452935"/>
              <a:ext cx="34453" cy="75681"/>
            </a:xfrm>
            <a:custGeom>
              <a:rect b="b" l="l" r="r" t="t"/>
              <a:pathLst>
                <a:path extrusionOk="0" h="2882" w="1312">
                  <a:moveTo>
                    <a:pt x="785" y="0"/>
                  </a:moveTo>
                  <a:cubicBezTo>
                    <a:pt x="355" y="0"/>
                    <a:pt x="0" y="355"/>
                    <a:pt x="0" y="785"/>
                  </a:cubicBezTo>
                  <a:lnTo>
                    <a:pt x="0" y="967"/>
                  </a:lnTo>
                  <a:cubicBezTo>
                    <a:pt x="0" y="1197"/>
                    <a:pt x="39" y="1417"/>
                    <a:pt x="106" y="1637"/>
                  </a:cubicBezTo>
                  <a:lnTo>
                    <a:pt x="527" y="2881"/>
                  </a:lnTo>
                  <a:lnTo>
                    <a:pt x="1312" y="288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4" name="Google Shape;17624;p68"/>
            <p:cNvSpPr/>
            <p:nvPr/>
          </p:nvSpPr>
          <p:spPr>
            <a:xfrm>
              <a:off x="6034565" y="2446159"/>
              <a:ext cx="82456" cy="82456"/>
            </a:xfrm>
            <a:custGeom>
              <a:rect b="b" l="l" r="r" t="t"/>
              <a:pathLst>
                <a:path extrusionOk="0" h="3140" w="3140">
                  <a:moveTo>
                    <a:pt x="786" y="0"/>
                  </a:moveTo>
                  <a:cubicBezTo>
                    <a:pt x="355" y="0"/>
                    <a:pt x="1" y="354"/>
                    <a:pt x="1" y="785"/>
                  </a:cubicBezTo>
                  <a:cubicBezTo>
                    <a:pt x="1" y="1072"/>
                    <a:pt x="231" y="1311"/>
                    <a:pt x="527" y="1311"/>
                  </a:cubicBezTo>
                  <a:lnTo>
                    <a:pt x="2623" y="3139"/>
                  </a:lnTo>
                  <a:lnTo>
                    <a:pt x="3063" y="1589"/>
                  </a:lnTo>
                  <a:cubicBezTo>
                    <a:pt x="3111" y="1397"/>
                    <a:pt x="3140" y="1206"/>
                    <a:pt x="3140" y="1014"/>
                  </a:cubicBezTo>
                  <a:lnTo>
                    <a:pt x="3140" y="526"/>
                  </a:lnTo>
                  <a:cubicBezTo>
                    <a:pt x="3140" y="239"/>
                    <a:pt x="2910" y="0"/>
                    <a:pt x="2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5" name="Google Shape;17625;p68"/>
            <p:cNvSpPr/>
            <p:nvPr/>
          </p:nvSpPr>
          <p:spPr>
            <a:xfrm>
              <a:off x="6027528" y="2480324"/>
              <a:ext cx="82982" cy="75681"/>
            </a:xfrm>
            <a:custGeom>
              <a:rect b="b" l="l" r="r" t="t"/>
              <a:pathLst>
                <a:path extrusionOk="0" h="2882" w="3160">
                  <a:moveTo>
                    <a:pt x="1015" y="1"/>
                  </a:moveTo>
                  <a:cubicBezTo>
                    <a:pt x="872" y="1"/>
                    <a:pt x="738" y="58"/>
                    <a:pt x="642" y="154"/>
                  </a:cubicBezTo>
                  <a:lnTo>
                    <a:pt x="164" y="632"/>
                  </a:lnTo>
                  <a:cubicBezTo>
                    <a:pt x="58" y="737"/>
                    <a:pt x="1" y="871"/>
                    <a:pt x="10" y="1005"/>
                  </a:cubicBezTo>
                  <a:lnTo>
                    <a:pt x="10" y="1312"/>
                  </a:lnTo>
                  <a:cubicBezTo>
                    <a:pt x="10" y="2183"/>
                    <a:pt x="709" y="2881"/>
                    <a:pt x="1580" y="2881"/>
                  </a:cubicBezTo>
                  <a:cubicBezTo>
                    <a:pt x="1586" y="2881"/>
                    <a:pt x="1592" y="2881"/>
                    <a:pt x="1597" y="2881"/>
                  </a:cubicBezTo>
                  <a:cubicBezTo>
                    <a:pt x="2460" y="2881"/>
                    <a:pt x="3159" y="2177"/>
                    <a:pt x="3150" y="1312"/>
                  </a:cubicBezTo>
                  <a:lnTo>
                    <a:pt x="3150" y="977"/>
                  </a:lnTo>
                  <a:cubicBezTo>
                    <a:pt x="3150" y="833"/>
                    <a:pt x="3102" y="699"/>
                    <a:pt x="3006" y="603"/>
                  </a:cubicBezTo>
                  <a:cubicBezTo>
                    <a:pt x="2594" y="211"/>
                    <a:pt x="1858" y="29"/>
                    <a:pt x="1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6" name="Google Shape;17626;p68"/>
            <p:cNvSpPr/>
            <p:nvPr/>
          </p:nvSpPr>
          <p:spPr>
            <a:xfrm>
              <a:off x="6027528" y="2480586"/>
              <a:ext cx="82456" cy="74158"/>
            </a:xfrm>
            <a:custGeom>
              <a:rect b="b" l="l" r="r" t="t"/>
              <a:pathLst>
                <a:path extrusionOk="0" h="2824" w="3140">
                  <a:moveTo>
                    <a:pt x="1015" y="0"/>
                  </a:moveTo>
                  <a:cubicBezTo>
                    <a:pt x="872" y="0"/>
                    <a:pt x="728" y="58"/>
                    <a:pt x="633" y="153"/>
                  </a:cubicBezTo>
                  <a:lnTo>
                    <a:pt x="154" y="632"/>
                  </a:lnTo>
                  <a:cubicBezTo>
                    <a:pt x="58" y="737"/>
                    <a:pt x="1" y="871"/>
                    <a:pt x="1" y="1005"/>
                  </a:cubicBezTo>
                  <a:lnTo>
                    <a:pt x="1" y="1311"/>
                  </a:lnTo>
                  <a:cubicBezTo>
                    <a:pt x="1" y="2010"/>
                    <a:pt x="460" y="2632"/>
                    <a:pt x="1140" y="2823"/>
                  </a:cubicBezTo>
                  <a:cubicBezTo>
                    <a:pt x="910" y="2546"/>
                    <a:pt x="786" y="2192"/>
                    <a:pt x="786" y="1838"/>
                  </a:cubicBezTo>
                  <a:lnTo>
                    <a:pt x="795" y="1062"/>
                  </a:lnTo>
                  <a:cubicBezTo>
                    <a:pt x="786" y="768"/>
                    <a:pt x="1025" y="535"/>
                    <a:pt x="1316" y="535"/>
                  </a:cubicBezTo>
                  <a:cubicBezTo>
                    <a:pt x="1327" y="535"/>
                    <a:pt x="1339" y="535"/>
                    <a:pt x="1350" y="536"/>
                  </a:cubicBezTo>
                  <a:cubicBezTo>
                    <a:pt x="1877" y="565"/>
                    <a:pt x="2661" y="651"/>
                    <a:pt x="3140" y="890"/>
                  </a:cubicBezTo>
                  <a:cubicBezTo>
                    <a:pt x="3130" y="785"/>
                    <a:pt x="3073" y="680"/>
                    <a:pt x="2996" y="603"/>
                  </a:cubicBezTo>
                  <a:cubicBezTo>
                    <a:pt x="2594" y="201"/>
                    <a:pt x="1848" y="29"/>
                    <a:pt x="101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7" name="Google Shape;17627;p68"/>
            <p:cNvSpPr/>
            <p:nvPr/>
          </p:nvSpPr>
          <p:spPr>
            <a:xfrm>
              <a:off x="6000138" y="2583368"/>
              <a:ext cx="27415" cy="96768"/>
            </a:xfrm>
            <a:custGeom>
              <a:rect b="b" l="l" r="r" t="t"/>
              <a:pathLst>
                <a:path extrusionOk="0" h="3685" w="1044">
                  <a:moveTo>
                    <a:pt x="144" y="0"/>
                  </a:moveTo>
                  <a:cubicBezTo>
                    <a:pt x="49" y="134"/>
                    <a:pt x="1" y="287"/>
                    <a:pt x="1" y="450"/>
                  </a:cubicBezTo>
                  <a:lnTo>
                    <a:pt x="1" y="3685"/>
                  </a:lnTo>
                  <a:lnTo>
                    <a:pt x="1044" y="3685"/>
                  </a:lnTo>
                  <a:lnTo>
                    <a:pt x="1044" y="1235"/>
                  </a:lnTo>
                  <a:cubicBezTo>
                    <a:pt x="1044" y="1024"/>
                    <a:pt x="967" y="823"/>
                    <a:pt x="814" y="68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8" name="Google Shape;17628;p68"/>
            <p:cNvSpPr/>
            <p:nvPr/>
          </p:nvSpPr>
          <p:spPr>
            <a:xfrm>
              <a:off x="6075794" y="2583368"/>
              <a:ext cx="61842" cy="96532"/>
            </a:xfrm>
            <a:custGeom>
              <a:rect b="b" l="l" r="r" t="t"/>
              <a:pathLst>
                <a:path extrusionOk="0" h="3676" w="2355">
                  <a:moveTo>
                    <a:pt x="2211" y="0"/>
                  </a:moveTo>
                  <a:lnTo>
                    <a:pt x="1541" y="680"/>
                  </a:lnTo>
                  <a:cubicBezTo>
                    <a:pt x="1388" y="823"/>
                    <a:pt x="1312" y="1024"/>
                    <a:pt x="1312" y="1235"/>
                  </a:cubicBezTo>
                  <a:lnTo>
                    <a:pt x="1312" y="2364"/>
                  </a:lnTo>
                  <a:cubicBezTo>
                    <a:pt x="1312" y="2508"/>
                    <a:pt x="1187" y="2632"/>
                    <a:pt x="1044" y="2632"/>
                  </a:cubicBezTo>
                  <a:lnTo>
                    <a:pt x="0" y="2632"/>
                  </a:lnTo>
                  <a:lnTo>
                    <a:pt x="0" y="3675"/>
                  </a:lnTo>
                  <a:lnTo>
                    <a:pt x="1312" y="3675"/>
                  </a:lnTo>
                  <a:cubicBezTo>
                    <a:pt x="1886" y="3675"/>
                    <a:pt x="2355" y="3206"/>
                    <a:pt x="2355" y="2632"/>
                  </a:cubicBezTo>
                  <a:lnTo>
                    <a:pt x="2355" y="450"/>
                  </a:lnTo>
                  <a:cubicBezTo>
                    <a:pt x="2355" y="287"/>
                    <a:pt x="2307" y="134"/>
                    <a:pt x="221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9" name="Google Shape;17629;p68"/>
            <p:cNvSpPr/>
            <p:nvPr/>
          </p:nvSpPr>
          <p:spPr>
            <a:xfrm>
              <a:off x="5766424" y="2686649"/>
              <a:ext cx="398863" cy="20903"/>
            </a:xfrm>
            <a:custGeom>
              <a:rect b="b" l="l" r="r" t="t"/>
              <a:pathLst>
                <a:path extrusionOk="0" h="796" w="15189">
                  <a:moveTo>
                    <a:pt x="0" y="1"/>
                  </a:moveTo>
                  <a:lnTo>
                    <a:pt x="0" y="795"/>
                  </a:lnTo>
                  <a:lnTo>
                    <a:pt x="15188" y="795"/>
                  </a:lnTo>
                  <a:lnTo>
                    <a:pt x="1518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0" name="Google Shape;17630;p68"/>
            <p:cNvSpPr/>
            <p:nvPr/>
          </p:nvSpPr>
          <p:spPr>
            <a:xfrm>
              <a:off x="5759387" y="2686649"/>
              <a:ext cx="13839" cy="68880"/>
            </a:xfrm>
            <a:custGeom>
              <a:rect b="b" l="l" r="r" t="t"/>
              <a:pathLst>
                <a:path extrusionOk="0" h="2623" w="527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1" name="Google Shape;17631;p68"/>
            <p:cNvSpPr/>
            <p:nvPr/>
          </p:nvSpPr>
          <p:spPr>
            <a:xfrm>
              <a:off x="6158224" y="2686649"/>
              <a:ext cx="13839" cy="68880"/>
            </a:xfrm>
            <a:custGeom>
              <a:rect b="b" l="l" r="r" t="t"/>
              <a:pathLst>
                <a:path extrusionOk="0" h="2623" w="527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2" name="Google Shape;17632;p68"/>
            <p:cNvSpPr/>
            <p:nvPr/>
          </p:nvSpPr>
          <p:spPr>
            <a:xfrm>
              <a:off x="5759387" y="2686649"/>
              <a:ext cx="13839" cy="20903"/>
            </a:xfrm>
            <a:custGeom>
              <a:rect b="b" l="l" r="r" t="t"/>
              <a:pathLst>
                <a:path extrusionOk="0" h="796" w="527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3" name="Google Shape;17633;p68"/>
            <p:cNvSpPr/>
            <p:nvPr/>
          </p:nvSpPr>
          <p:spPr>
            <a:xfrm>
              <a:off x="6158224" y="2686649"/>
              <a:ext cx="13839" cy="20903"/>
            </a:xfrm>
            <a:custGeom>
              <a:rect b="b" l="l" r="r" t="t"/>
              <a:pathLst>
                <a:path extrusionOk="0" h="796" w="527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4" name="Google Shape;17634;p68"/>
            <p:cNvSpPr/>
            <p:nvPr/>
          </p:nvSpPr>
          <p:spPr>
            <a:xfrm>
              <a:off x="5743289" y="2679873"/>
              <a:ext cx="444871" cy="13839"/>
            </a:xfrm>
            <a:custGeom>
              <a:rect b="b" l="l" r="r" t="t"/>
              <a:pathLst>
                <a:path extrusionOk="0" h="527" w="16941">
                  <a:moveTo>
                    <a:pt x="355" y="0"/>
                  </a:moveTo>
                  <a:cubicBezTo>
                    <a:pt x="1" y="0"/>
                    <a:pt x="1" y="527"/>
                    <a:pt x="355" y="527"/>
                  </a:cubicBezTo>
                  <a:lnTo>
                    <a:pt x="16586" y="527"/>
                  </a:lnTo>
                  <a:cubicBezTo>
                    <a:pt x="16940" y="527"/>
                    <a:pt x="16940" y="0"/>
                    <a:pt x="1658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5" name="Google Shape;17635;p68"/>
            <p:cNvSpPr/>
            <p:nvPr/>
          </p:nvSpPr>
          <p:spPr>
            <a:xfrm>
              <a:off x="6068992" y="2666034"/>
              <a:ext cx="41254" cy="13865"/>
            </a:xfrm>
            <a:custGeom>
              <a:rect b="b" l="l" r="r" t="t"/>
              <a:pathLst>
                <a:path extrusionOk="0" h="528" w="1571">
                  <a:moveTo>
                    <a:pt x="1" y="1"/>
                  </a:moveTo>
                  <a:lnTo>
                    <a:pt x="1" y="527"/>
                  </a:lnTo>
                  <a:lnTo>
                    <a:pt x="1312" y="527"/>
                  </a:lnTo>
                  <a:cubicBezTo>
                    <a:pt x="1456" y="527"/>
                    <a:pt x="1571" y="412"/>
                    <a:pt x="1571" y="269"/>
                  </a:cubicBezTo>
                  <a:cubicBezTo>
                    <a:pt x="1571" y="125"/>
                    <a:pt x="1456" y="1"/>
                    <a:pt x="131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6" name="Google Shape;17636;p68"/>
            <p:cNvSpPr/>
            <p:nvPr/>
          </p:nvSpPr>
          <p:spPr>
            <a:xfrm>
              <a:off x="5986326" y="2611020"/>
              <a:ext cx="96269" cy="68880"/>
            </a:xfrm>
            <a:custGeom>
              <a:rect b="b" l="l" r="r" t="t"/>
              <a:pathLst>
                <a:path extrusionOk="0" h="2623" w="3666">
                  <a:moveTo>
                    <a:pt x="268" y="0"/>
                  </a:moveTo>
                  <a:cubicBezTo>
                    <a:pt x="125" y="0"/>
                    <a:pt x="0" y="125"/>
                    <a:pt x="0" y="268"/>
                  </a:cubicBezTo>
                  <a:lnTo>
                    <a:pt x="0" y="2364"/>
                  </a:lnTo>
                  <a:cubicBezTo>
                    <a:pt x="0" y="2507"/>
                    <a:pt x="125" y="2622"/>
                    <a:pt x="268" y="2622"/>
                  </a:cubicBezTo>
                  <a:lnTo>
                    <a:pt x="3407" y="2622"/>
                  </a:lnTo>
                  <a:cubicBezTo>
                    <a:pt x="3551" y="2622"/>
                    <a:pt x="3666" y="2507"/>
                    <a:pt x="3666" y="2364"/>
                  </a:cubicBezTo>
                  <a:lnTo>
                    <a:pt x="3666" y="268"/>
                  </a:lnTo>
                  <a:cubicBezTo>
                    <a:pt x="3666" y="125"/>
                    <a:pt x="3551" y="0"/>
                    <a:pt x="340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7" name="Google Shape;17637;p68"/>
            <p:cNvSpPr/>
            <p:nvPr/>
          </p:nvSpPr>
          <p:spPr>
            <a:xfrm>
              <a:off x="6025269" y="2638645"/>
              <a:ext cx="18382" cy="13865"/>
            </a:xfrm>
            <a:custGeom>
              <a:rect b="b" l="l" r="r" t="t"/>
              <a:pathLst>
                <a:path extrusionOk="0" h="528" w="700">
                  <a:moveTo>
                    <a:pt x="355" y="1"/>
                  </a:moveTo>
                  <a:cubicBezTo>
                    <a:pt x="1" y="1"/>
                    <a:pt x="1" y="518"/>
                    <a:pt x="355" y="527"/>
                  </a:cubicBezTo>
                  <a:cubicBezTo>
                    <a:pt x="699" y="518"/>
                    <a:pt x="699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8" name="Google Shape;17638;p68"/>
            <p:cNvSpPr/>
            <p:nvPr/>
          </p:nvSpPr>
          <p:spPr>
            <a:xfrm>
              <a:off x="5807390" y="2556215"/>
              <a:ext cx="137734" cy="123685"/>
            </a:xfrm>
            <a:custGeom>
              <a:rect b="b" l="l" r="r" t="t"/>
              <a:pathLst>
                <a:path extrusionOk="0" h="4710" w="5245">
                  <a:moveTo>
                    <a:pt x="1838" y="1"/>
                  </a:moveTo>
                  <a:lnTo>
                    <a:pt x="1838" y="125"/>
                  </a:lnTo>
                  <a:cubicBezTo>
                    <a:pt x="1838" y="364"/>
                    <a:pt x="1685" y="565"/>
                    <a:pt x="1455" y="632"/>
                  </a:cubicBezTo>
                  <a:lnTo>
                    <a:pt x="575" y="881"/>
                  </a:lnTo>
                  <a:cubicBezTo>
                    <a:pt x="240" y="977"/>
                    <a:pt x="0" y="1293"/>
                    <a:pt x="0" y="1637"/>
                  </a:cubicBezTo>
                  <a:lnTo>
                    <a:pt x="0" y="3925"/>
                  </a:lnTo>
                  <a:cubicBezTo>
                    <a:pt x="0" y="4355"/>
                    <a:pt x="354" y="4709"/>
                    <a:pt x="785" y="4709"/>
                  </a:cubicBezTo>
                  <a:lnTo>
                    <a:pt x="4460" y="4709"/>
                  </a:lnTo>
                  <a:cubicBezTo>
                    <a:pt x="4891" y="4709"/>
                    <a:pt x="5245" y="4355"/>
                    <a:pt x="5245" y="3925"/>
                  </a:cubicBezTo>
                  <a:lnTo>
                    <a:pt x="5245" y="1637"/>
                  </a:lnTo>
                  <a:cubicBezTo>
                    <a:pt x="5245" y="1283"/>
                    <a:pt x="5015" y="977"/>
                    <a:pt x="4680" y="881"/>
                  </a:cubicBezTo>
                  <a:lnTo>
                    <a:pt x="3800" y="632"/>
                  </a:lnTo>
                  <a:cubicBezTo>
                    <a:pt x="3570" y="565"/>
                    <a:pt x="3417" y="355"/>
                    <a:pt x="3417" y="116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9" name="Google Shape;17639;p68"/>
            <p:cNvSpPr/>
            <p:nvPr/>
          </p:nvSpPr>
          <p:spPr>
            <a:xfrm>
              <a:off x="5807626" y="2587386"/>
              <a:ext cx="27678" cy="92514"/>
            </a:xfrm>
            <a:custGeom>
              <a:rect b="b" l="l" r="r" t="t"/>
              <a:pathLst>
                <a:path extrusionOk="0" h="3523" w="1054">
                  <a:moveTo>
                    <a:pt x="144" y="0"/>
                  </a:moveTo>
                  <a:cubicBezTo>
                    <a:pt x="49" y="134"/>
                    <a:pt x="1" y="288"/>
                    <a:pt x="1" y="450"/>
                  </a:cubicBezTo>
                  <a:lnTo>
                    <a:pt x="1" y="2738"/>
                  </a:lnTo>
                  <a:cubicBezTo>
                    <a:pt x="1" y="3168"/>
                    <a:pt x="355" y="3522"/>
                    <a:pt x="786" y="3522"/>
                  </a:cubicBezTo>
                  <a:lnTo>
                    <a:pt x="1054" y="3522"/>
                  </a:lnTo>
                  <a:lnTo>
                    <a:pt x="1054" y="90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0" name="Google Shape;17640;p68"/>
            <p:cNvSpPr/>
            <p:nvPr/>
          </p:nvSpPr>
          <p:spPr>
            <a:xfrm>
              <a:off x="5917708" y="2587386"/>
              <a:ext cx="27415" cy="92514"/>
            </a:xfrm>
            <a:custGeom>
              <a:rect b="b" l="l" r="r" t="t"/>
              <a:pathLst>
                <a:path extrusionOk="0" h="3523" w="1044">
                  <a:moveTo>
                    <a:pt x="900" y="0"/>
                  </a:moveTo>
                  <a:lnTo>
                    <a:pt x="1" y="900"/>
                  </a:lnTo>
                  <a:lnTo>
                    <a:pt x="1" y="3522"/>
                  </a:lnTo>
                  <a:lnTo>
                    <a:pt x="259" y="3522"/>
                  </a:lnTo>
                  <a:cubicBezTo>
                    <a:pt x="690" y="3522"/>
                    <a:pt x="1044" y="3168"/>
                    <a:pt x="1044" y="2738"/>
                  </a:cubicBezTo>
                  <a:lnTo>
                    <a:pt x="1044" y="450"/>
                  </a:lnTo>
                  <a:cubicBezTo>
                    <a:pt x="1044" y="288"/>
                    <a:pt x="996" y="134"/>
                    <a:pt x="90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1" name="Google Shape;17641;p68"/>
            <p:cNvSpPr/>
            <p:nvPr/>
          </p:nvSpPr>
          <p:spPr>
            <a:xfrm>
              <a:off x="5843314" y="2556215"/>
              <a:ext cx="66123" cy="20640"/>
            </a:xfrm>
            <a:custGeom>
              <a:rect b="b" l="l" r="r" t="t"/>
              <a:pathLst>
                <a:path extrusionOk="0" h="786" w="2518">
                  <a:moveTo>
                    <a:pt x="470" y="1"/>
                  </a:moveTo>
                  <a:lnTo>
                    <a:pt x="470" y="125"/>
                  </a:lnTo>
                  <a:cubicBezTo>
                    <a:pt x="470" y="364"/>
                    <a:pt x="317" y="565"/>
                    <a:pt x="87" y="632"/>
                  </a:cubicBezTo>
                  <a:lnTo>
                    <a:pt x="1" y="661"/>
                  </a:lnTo>
                  <a:cubicBezTo>
                    <a:pt x="412" y="738"/>
                    <a:pt x="833" y="776"/>
                    <a:pt x="1255" y="786"/>
                  </a:cubicBezTo>
                  <a:cubicBezTo>
                    <a:pt x="1685" y="776"/>
                    <a:pt x="2106" y="738"/>
                    <a:pt x="2518" y="652"/>
                  </a:cubicBezTo>
                  <a:lnTo>
                    <a:pt x="2432" y="632"/>
                  </a:lnTo>
                  <a:cubicBezTo>
                    <a:pt x="2202" y="565"/>
                    <a:pt x="2049" y="355"/>
                    <a:pt x="2049" y="116"/>
                  </a:cubicBezTo>
                  <a:lnTo>
                    <a:pt x="204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2" name="Google Shape;17642;p68"/>
            <p:cNvSpPr/>
            <p:nvPr/>
          </p:nvSpPr>
          <p:spPr>
            <a:xfrm>
              <a:off x="5815688" y="2439122"/>
              <a:ext cx="121400" cy="123921"/>
            </a:xfrm>
            <a:custGeom>
              <a:rect b="b" l="l" r="r" t="t"/>
              <a:pathLst>
                <a:path extrusionOk="0" h="4719" w="4623">
                  <a:moveTo>
                    <a:pt x="2316" y="0"/>
                  </a:moveTo>
                  <a:cubicBezTo>
                    <a:pt x="1302" y="0"/>
                    <a:pt x="555" y="842"/>
                    <a:pt x="479" y="1857"/>
                  </a:cubicBezTo>
                  <a:cubicBezTo>
                    <a:pt x="421" y="2594"/>
                    <a:pt x="278" y="3311"/>
                    <a:pt x="48" y="4010"/>
                  </a:cubicBezTo>
                  <a:cubicBezTo>
                    <a:pt x="0" y="4144"/>
                    <a:pt x="77" y="4297"/>
                    <a:pt x="211" y="4345"/>
                  </a:cubicBezTo>
                  <a:cubicBezTo>
                    <a:pt x="881" y="4584"/>
                    <a:pt x="1598" y="4709"/>
                    <a:pt x="2307" y="4718"/>
                  </a:cubicBezTo>
                  <a:cubicBezTo>
                    <a:pt x="3024" y="4709"/>
                    <a:pt x="3742" y="4584"/>
                    <a:pt x="4412" y="4345"/>
                  </a:cubicBezTo>
                  <a:cubicBezTo>
                    <a:pt x="4546" y="4297"/>
                    <a:pt x="4623" y="4144"/>
                    <a:pt x="4575" y="4010"/>
                  </a:cubicBezTo>
                  <a:cubicBezTo>
                    <a:pt x="4345" y="3311"/>
                    <a:pt x="4201" y="2594"/>
                    <a:pt x="4144" y="1857"/>
                  </a:cubicBezTo>
                  <a:cubicBezTo>
                    <a:pt x="4077" y="833"/>
                    <a:pt x="3321" y="0"/>
                    <a:pt x="23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3" name="Google Shape;17643;p68"/>
            <p:cNvSpPr/>
            <p:nvPr/>
          </p:nvSpPr>
          <p:spPr>
            <a:xfrm>
              <a:off x="5828241" y="2714300"/>
              <a:ext cx="13839" cy="41228"/>
            </a:xfrm>
            <a:custGeom>
              <a:rect b="b" l="l" r="r" t="t"/>
              <a:pathLst>
                <a:path extrusionOk="0" h="1570" w="527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1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4" name="Google Shape;17644;p68"/>
            <p:cNvSpPr/>
            <p:nvPr/>
          </p:nvSpPr>
          <p:spPr>
            <a:xfrm>
              <a:off x="5828241" y="2707263"/>
              <a:ext cx="13839" cy="27678"/>
            </a:xfrm>
            <a:custGeom>
              <a:rect b="b" l="l" r="r" t="t"/>
              <a:pathLst>
                <a:path extrusionOk="0" h="1054" w="527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5" name="Google Shape;17645;p68"/>
            <p:cNvSpPr/>
            <p:nvPr/>
          </p:nvSpPr>
          <p:spPr>
            <a:xfrm>
              <a:off x="5910671" y="2714300"/>
              <a:ext cx="13865" cy="41228"/>
            </a:xfrm>
            <a:custGeom>
              <a:rect b="b" l="l" r="r" t="t"/>
              <a:pathLst>
                <a:path extrusionOk="0" h="1570" w="528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2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6" name="Google Shape;17646;p68"/>
            <p:cNvSpPr/>
            <p:nvPr/>
          </p:nvSpPr>
          <p:spPr>
            <a:xfrm>
              <a:off x="5910671" y="2707263"/>
              <a:ext cx="13865" cy="27678"/>
            </a:xfrm>
            <a:custGeom>
              <a:rect b="b" l="l" r="r" t="t"/>
              <a:pathLst>
                <a:path extrusionOk="0" h="1054" w="528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7" name="Google Shape;17647;p68"/>
            <p:cNvSpPr/>
            <p:nvPr/>
          </p:nvSpPr>
          <p:spPr>
            <a:xfrm>
              <a:off x="5828241" y="2604218"/>
              <a:ext cx="96295" cy="116883"/>
            </a:xfrm>
            <a:custGeom>
              <a:rect b="b" l="l" r="r" t="t"/>
              <a:pathLst>
                <a:path extrusionOk="0" h="4451" w="3667">
                  <a:moveTo>
                    <a:pt x="785" y="1"/>
                  </a:moveTo>
                  <a:cubicBezTo>
                    <a:pt x="355" y="1"/>
                    <a:pt x="1" y="355"/>
                    <a:pt x="1" y="785"/>
                  </a:cubicBezTo>
                  <a:lnTo>
                    <a:pt x="1" y="4192"/>
                  </a:lnTo>
                  <a:cubicBezTo>
                    <a:pt x="1" y="4336"/>
                    <a:pt x="115" y="4451"/>
                    <a:pt x="259" y="4451"/>
                  </a:cubicBezTo>
                  <a:lnTo>
                    <a:pt x="3408" y="4451"/>
                  </a:lnTo>
                  <a:cubicBezTo>
                    <a:pt x="3551" y="4451"/>
                    <a:pt x="3666" y="4336"/>
                    <a:pt x="3666" y="4192"/>
                  </a:cubicBezTo>
                  <a:lnTo>
                    <a:pt x="3666" y="785"/>
                  </a:lnTo>
                  <a:cubicBezTo>
                    <a:pt x="3666" y="355"/>
                    <a:pt x="3312" y="1"/>
                    <a:pt x="2881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8" name="Google Shape;17648;p68"/>
            <p:cNvSpPr/>
            <p:nvPr/>
          </p:nvSpPr>
          <p:spPr>
            <a:xfrm>
              <a:off x="5815688" y="2439306"/>
              <a:ext cx="73896" cy="121216"/>
            </a:xfrm>
            <a:custGeom>
              <a:rect b="b" l="l" r="r" t="t"/>
              <a:pathLst>
                <a:path extrusionOk="0" h="4616" w="2814">
                  <a:moveTo>
                    <a:pt x="2373" y="1"/>
                  </a:moveTo>
                  <a:cubicBezTo>
                    <a:pt x="2351" y="1"/>
                    <a:pt x="2329" y="1"/>
                    <a:pt x="2307" y="3"/>
                  </a:cubicBezTo>
                  <a:cubicBezTo>
                    <a:pt x="1302" y="3"/>
                    <a:pt x="546" y="835"/>
                    <a:pt x="479" y="1850"/>
                  </a:cubicBezTo>
                  <a:cubicBezTo>
                    <a:pt x="412" y="2587"/>
                    <a:pt x="268" y="3304"/>
                    <a:pt x="48" y="4003"/>
                  </a:cubicBezTo>
                  <a:cubicBezTo>
                    <a:pt x="0" y="4137"/>
                    <a:pt x="77" y="4290"/>
                    <a:pt x="211" y="4338"/>
                  </a:cubicBezTo>
                  <a:cubicBezTo>
                    <a:pt x="555" y="4462"/>
                    <a:pt x="909" y="4548"/>
                    <a:pt x="1273" y="4615"/>
                  </a:cubicBezTo>
                  <a:cubicBezTo>
                    <a:pt x="1263" y="4558"/>
                    <a:pt x="1263" y="4501"/>
                    <a:pt x="1273" y="4453"/>
                  </a:cubicBezTo>
                  <a:cubicBezTo>
                    <a:pt x="1464" y="3668"/>
                    <a:pt x="1589" y="2864"/>
                    <a:pt x="1646" y="2060"/>
                  </a:cubicBezTo>
                  <a:cubicBezTo>
                    <a:pt x="1694" y="1113"/>
                    <a:pt x="2153" y="309"/>
                    <a:pt x="2814" y="70"/>
                  </a:cubicBezTo>
                  <a:cubicBezTo>
                    <a:pt x="2672" y="28"/>
                    <a:pt x="2523" y="1"/>
                    <a:pt x="2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49" name="Google Shape;17649;p68"/>
          <p:cNvGrpSpPr/>
          <p:nvPr/>
        </p:nvGrpSpPr>
        <p:grpSpPr>
          <a:xfrm>
            <a:off x="6230360" y="2432583"/>
            <a:ext cx="351359" cy="363412"/>
            <a:chOff x="6230360" y="2432583"/>
            <a:chExt cx="351359" cy="363412"/>
          </a:xfrm>
        </p:grpSpPr>
        <p:sp>
          <p:nvSpPr>
            <p:cNvPr id="17650" name="Google Shape;17650;p68"/>
            <p:cNvSpPr/>
            <p:nvPr/>
          </p:nvSpPr>
          <p:spPr>
            <a:xfrm>
              <a:off x="6361791" y="2432583"/>
              <a:ext cx="219928" cy="325230"/>
            </a:xfrm>
            <a:custGeom>
              <a:rect b="b" l="l" r="r" t="t"/>
              <a:pathLst>
                <a:path extrusionOk="0" h="12385" w="8375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08" y="1531"/>
                  </a:lnTo>
                  <a:lnTo>
                    <a:pt x="6231" y="4154"/>
                  </a:lnTo>
                  <a:lnTo>
                    <a:pt x="6231" y="12384"/>
                  </a:lnTo>
                  <a:lnTo>
                    <a:pt x="8039" y="12384"/>
                  </a:lnTo>
                  <a:cubicBezTo>
                    <a:pt x="8116" y="12384"/>
                    <a:pt x="8374" y="12346"/>
                    <a:pt x="8374" y="12107"/>
                  </a:cubicBezTo>
                  <a:lnTo>
                    <a:pt x="8374" y="12097"/>
                  </a:lnTo>
                  <a:lnTo>
                    <a:pt x="8374" y="2661"/>
                  </a:lnTo>
                  <a:lnTo>
                    <a:pt x="6891" y="1474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1" name="Google Shape;17651;p68"/>
            <p:cNvSpPr/>
            <p:nvPr/>
          </p:nvSpPr>
          <p:spPr>
            <a:xfrm>
              <a:off x="6361791" y="2432583"/>
              <a:ext cx="9585" cy="40230"/>
            </a:xfrm>
            <a:custGeom>
              <a:rect b="b" l="l" r="r" t="t"/>
              <a:pathLst>
                <a:path extrusionOk="0" h="1532" w="365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4" y="15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2" name="Google Shape;17652;p68"/>
            <p:cNvSpPr/>
            <p:nvPr/>
          </p:nvSpPr>
          <p:spPr>
            <a:xfrm>
              <a:off x="6510817" y="2432583"/>
              <a:ext cx="70403" cy="70377"/>
            </a:xfrm>
            <a:custGeom>
              <a:rect b="b" l="l" r="r" t="t"/>
              <a:pathLst>
                <a:path extrusionOk="0" h="2680" w="2681">
                  <a:moveTo>
                    <a:pt x="1" y="0"/>
                  </a:moveTo>
                  <a:lnTo>
                    <a:pt x="1" y="2192"/>
                  </a:lnTo>
                  <a:cubicBezTo>
                    <a:pt x="29" y="2364"/>
                    <a:pt x="135" y="2651"/>
                    <a:pt x="632" y="2680"/>
                  </a:cubicBezTo>
                  <a:lnTo>
                    <a:pt x="2680" y="26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3" name="Google Shape;17653;p68"/>
            <p:cNvSpPr/>
            <p:nvPr/>
          </p:nvSpPr>
          <p:spPr>
            <a:xfrm>
              <a:off x="6361791" y="2469006"/>
              <a:ext cx="107088" cy="16124"/>
            </a:xfrm>
            <a:custGeom>
              <a:rect b="b" l="l" r="r" t="t"/>
              <a:pathLst>
                <a:path extrusionOk="0" h="614" w="4078">
                  <a:moveTo>
                    <a:pt x="0" y="1"/>
                  </a:moveTo>
                  <a:lnTo>
                    <a:pt x="0" y="144"/>
                  </a:lnTo>
                  <a:lnTo>
                    <a:pt x="3608" y="144"/>
                  </a:lnTo>
                  <a:lnTo>
                    <a:pt x="4077" y="613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4" name="Google Shape;17654;p68"/>
            <p:cNvSpPr/>
            <p:nvPr/>
          </p:nvSpPr>
          <p:spPr>
            <a:xfrm>
              <a:off x="6465571" y="2469006"/>
              <a:ext cx="73160" cy="288807"/>
            </a:xfrm>
            <a:custGeom>
              <a:rect b="b" l="l" r="r" t="t"/>
              <a:pathLst>
                <a:path extrusionOk="0" h="10998" w="2786">
                  <a:moveTo>
                    <a:pt x="125" y="1"/>
                  </a:moveTo>
                  <a:lnTo>
                    <a:pt x="1" y="499"/>
                  </a:lnTo>
                  <a:lnTo>
                    <a:pt x="2279" y="2767"/>
                  </a:lnTo>
                  <a:lnTo>
                    <a:pt x="2279" y="10997"/>
                  </a:lnTo>
                  <a:lnTo>
                    <a:pt x="2786" y="10997"/>
                  </a:lnTo>
                  <a:lnTo>
                    <a:pt x="2786" y="2681"/>
                  </a:lnTo>
                  <a:lnTo>
                    <a:pt x="2786" y="2661"/>
                  </a:lnTo>
                  <a:lnTo>
                    <a:pt x="2767" y="266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5" name="Google Shape;17655;p68"/>
            <p:cNvSpPr/>
            <p:nvPr/>
          </p:nvSpPr>
          <p:spPr>
            <a:xfrm>
              <a:off x="6309508" y="2469006"/>
              <a:ext cx="9585" cy="131983"/>
            </a:xfrm>
            <a:custGeom>
              <a:rect b="b" l="l" r="r" t="t"/>
              <a:pathLst>
                <a:path extrusionOk="0" h="5026" w="365">
                  <a:moveTo>
                    <a:pt x="345" y="1"/>
                  </a:moveTo>
                  <a:cubicBezTo>
                    <a:pt x="288" y="1"/>
                    <a:pt x="29" y="20"/>
                    <a:pt x="1" y="231"/>
                  </a:cubicBezTo>
                  <a:lnTo>
                    <a:pt x="1" y="5025"/>
                  </a:lnTo>
                  <a:lnTo>
                    <a:pt x="364" y="497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6" name="Google Shape;17656;p68"/>
            <p:cNvSpPr/>
            <p:nvPr/>
          </p:nvSpPr>
          <p:spPr>
            <a:xfrm>
              <a:off x="6309770" y="2591692"/>
              <a:ext cx="134477" cy="201283"/>
            </a:xfrm>
            <a:custGeom>
              <a:rect b="b" l="l" r="r" t="t"/>
              <a:pathLst>
                <a:path extrusionOk="0" h="7665" w="5121">
                  <a:moveTo>
                    <a:pt x="1228" y="1"/>
                  </a:moveTo>
                  <a:cubicBezTo>
                    <a:pt x="824" y="1"/>
                    <a:pt x="411" y="64"/>
                    <a:pt x="0" y="200"/>
                  </a:cubicBezTo>
                  <a:lnTo>
                    <a:pt x="0" y="353"/>
                  </a:lnTo>
                  <a:lnTo>
                    <a:pt x="393" y="296"/>
                  </a:lnTo>
                  <a:lnTo>
                    <a:pt x="450" y="286"/>
                  </a:lnTo>
                  <a:lnTo>
                    <a:pt x="1292" y="286"/>
                  </a:lnTo>
                  <a:lnTo>
                    <a:pt x="1350" y="296"/>
                  </a:lnTo>
                  <a:lnTo>
                    <a:pt x="1388" y="296"/>
                  </a:lnTo>
                  <a:lnTo>
                    <a:pt x="1436" y="305"/>
                  </a:lnTo>
                  <a:lnTo>
                    <a:pt x="1484" y="315"/>
                  </a:lnTo>
                  <a:lnTo>
                    <a:pt x="1532" y="325"/>
                  </a:lnTo>
                  <a:lnTo>
                    <a:pt x="1570" y="325"/>
                  </a:lnTo>
                  <a:lnTo>
                    <a:pt x="1627" y="334"/>
                  </a:lnTo>
                  <a:lnTo>
                    <a:pt x="1666" y="344"/>
                  </a:lnTo>
                  <a:lnTo>
                    <a:pt x="1713" y="363"/>
                  </a:lnTo>
                  <a:lnTo>
                    <a:pt x="1761" y="372"/>
                  </a:lnTo>
                  <a:lnTo>
                    <a:pt x="1809" y="382"/>
                  </a:lnTo>
                  <a:lnTo>
                    <a:pt x="1847" y="392"/>
                  </a:lnTo>
                  <a:lnTo>
                    <a:pt x="1895" y="401"/>
                  </a:lnTo>
                  <a:lnTo>
                    <a:pt x="1905" y="401"/>
                  </a:lnTo>
                  <a:lnTo>
                    <a:pt x="1934" y="411"/>
                  </a:lnTo>
                  <a:lnTo>
                    <a:pt x="1981" y="430"/>
                  </a:lnTo>
                  <a:lnTo>
                    <a:pt x="1991" y="430"/>
                  </a:lnTo>
                  <a:lnTo>
                    <a:pt x="2020" y="439"/>
                  </a:lnTo>
                  <a:lnTo>
                    <a:pt x="2068" y="459"/>
                  </a:lnTo>
                  <a:lnTo>
                    <a:pt x="2106" y="468"/>
                  </a:lnTo>
                  <a:lnTo>
                    <a:pt x="2154" y="487"/>
                  </a:lnTo>
                  <a:lnTo>
                    <a:pt x="2173" y="497"/>
                  </a:lnTo>
                  <a:lnTo>
                    <a:pt x="2192" y="497"/>
                  </a:lnTo>
                  <a:lnTo>
                    <a:pt x="2249" y="526"/>
                  </a:lnTo>
                  <a:lnTo>
                    <a:pt x="2259" y="526"/>
                  </a:lnTo>
                  <a:lnTo>
                    <a:pt x="2278" y="535"/>
                  </a:lnTo>
                  <a:lnTo>
                    <a:pt x="2335" y="554"/>
                  </a:lnTo>
                  <a:lnTo>
                    <a:pt x="2364" y="564"/>
                  </a:lnTo>
                  <a:lnTo>
                    <a:pt x="2450" y="602"/>
                  </a:lnTo>
                  <a:lnTo>
                    <a:pt x="2460" y="602"/>
                  </a:lnTo>
                  <a:lnTo>
                    <a:pt x="2527" y="640"/>
                  </a:lnTo>
                  <a:lnTo>
                    <a:pt x="2556" y="660"/>
                  </a:lnTo>
                  <a:lnTo>
                    <a:pt x="2613" y="688"/>
                  </a:lnTo>
                  <a:lnTo>
                    <a:pt x="2642" y="707"/>
                  </a:lnTo>
                  <a:lnTo>
                    <a:pt x="2690" y="727"/>
                  </a:lnTo>
                  <a:lnTo>
                    <a:pt x="2709" y="746"/>
                  </a:lnTo>
                  <a:lnTo>
                    <a:pt x="2728" y="755"/>
                  </a:lnTo>
                  <a:lnTo>
                    <a:pt x="2766" y="774"/>
                  </a:lnTo>
                  <a:lnTo>
                    <a:pt x="2795" y="794"/>
                  </a:lnTo>
                  <a:lnTo>
                    <a:pt x="2804" y="794"/>
                  </a:lnTo>
                  <a:lnTo>
                    <a:pt x="2843" y="822"/>
                  </a:lnTo>
                  <a:lnTo>
                    <a:pt x="2881" y="851"/>
                  </a:lnTo>
                  <a:lnTo>
                    <a:pt x="2919" y="880"/>
                  </a:lnTo>
                  <a:lnTo>
                    <a:pt x="2948" y="899"/>
                  </a:lnTo>
                  <a:lnTo>
                    <a:pt x="2996" y="927"/>
                  </a:lnTo>
                  <a:lnTo>
                    <a:pt x="3025" y="947"/>
                  </a:lnTo>
                  <a:lnTo>
                    <a:pt x="3063" y="975"/>
                  </a:lnTo>
                  <a:lnTo>
                    <a:pt x="3092" y="1004"/>
                  </a:lnTo>
                  <a:lnTo>
                    <a:pt x="3139" y="1033"/>
                  </a:lnTo>
                  <a:lnTo>
                    <a:pt x="3168" y="1061"/>
                  </a:lnTo>
                  <a:lnTo>
                    <a:pt x="3206" y="1090"/>
                  </a:lnTo>
                  <a:lnTo>
                    <a:pt x="3235" y="1119"/>
                  </a:lnTo>
                  <a:lnTo>
                    <a:pt x="3273" y="1148"/>
                  </a:lnTo>
                  <a:lnTo>
                    <a:pt x="3302" y="1176"/>
                  </a:lnTo>
                  <a:lnTo>
                    <a:pt x="3340" y="1205"/>
                  </a:lnTo>
                  <a:lnTo>
                    <a:pt x="3369" y="1234"/>
                  </a:lnTo>
                  <a:lnTo>
                    <a:pt x="3407" y="1272"/>
                  </a:lnTo>
                  <a:lnTo>
                    <a:pt x="3436" y="1301"/>
                  </a:lnTo>
                  <a:lnTo>
                    <a:pt x="3474" y="1339"/>
                  </a:lnTo>
                  <a:lnTo>
                    <a:pt x="3493" y="1368"/>
                  </a:lnTo>
                  <a:lnTo>
                    <a:pt x="3541" y="1406"/>
                  </a:lnTo>
                  <a:lnTo>
                    <a:pt x="3560" y="1444"/>
                  </a:lnTo>
                  <a:lnTo>
                    <a:pt x="3580" y="1454"/>
                  </a:lnTo>
                  <a:cubicBezTo>
                    <a:pt x="3809" y="1712"/>
                    <a:pt x="4001" y="1999"/>
                    <a:pt x="4154" y="2306"/>
                  </a:cubicBezTo>
                  <a:lnTo>
                    <a:pt x="4154" y="2325"/>
                  </a:lnTo>
                  <a:lnTo>
                    <a:pt x="4163" y="2344"/>
                  </a:lnTo>
                  <a:lnTo>
                    <a:pt x="4192" y="2401"/>
                  </a:lnTo>
                  <a:cubicBezTo>
                    <a:pt x="4403" y="2861"/>
                    <a:pt x="4508" y="3358"/>
                    <a:pt x="4508" y="3856"/>
                  </a:cubicBezTo>
                  <a:lnTo>
                    <a:pt x="4508" y="3885"/>
                  </a:lnTo>
                  <a:lnTo>
                    <a:pt x="4508" y="4000"/>
                  </a:lnTo>
                  <a:lnTo>
                    <a:pt x="4508" y="4038"/>
                  </a:lnTo>
                  <a:lnTo>
                    <a:pt x="4508" y="4134"/>
                  </a:lnTo>
                  <a:lnTo>
                    <a:pt x="4508" y="4153"/>
                  </a:lnTo>
                  <a:cubicBezTo>
                    <a:pt x="4508" y="4191"/>
                    <a:pt x="4498" y="4229"/>
                    <a:pt x="4498" y="4277"/>
                  </a:cubicBezTo>
                  <a:lnTo>
                    <a:pt x="4498" y="4296"/>
                  </a:lnTo>
                  <a:cubicBezTo>
                    <a:pt x="4498" y="4325"/>
                    <a:pt x="4489" y="4354"/>
                    <a:pt x="4489" y="4392"/>
                  </a:cubicBezTo>
                  <a:lnTo>
                    <a:pt x="4489" y="4421"/>
                  </a:lnTo>
                  <a:cubicBezTo>
                    <a:pt x="4470" y="4497"/>
                    <a:pt x="4460" y="4574"/>
                    <a:pt x="4441" y="4641"/>
                  </a:cubicBezTo>
                  <a:lnTo>
                    <a:pt x="4441" y="4669"/>
                  </a:lnTo>
                  <a:cubicBezTo>
                    <a:pt x="4441" y="4698"/>
                    <a:pt x="4431" y="4736"/>
                    <a:pt x="4422" y="4765"/>
                  </a:cubicBezTo>
                  <a:lnTo>
                    <a:pt x="4422" y="4784"/>
                  </a:lnTo>
                  <a:cubicBezTo>
                    <a:pt x="4412" y="4823"/>
                    <a:pt x="4403" y="4861"/>
                    <a:pt x="4393" y="4899"/>
                  </a:cubicBezTo>
                  <a:lnTo>
                    <a:pt x="4393" y="4909"/>
                  </a:lnTo>
                  <a:cubicBezTo>
                    <a:pt x="4384" y="4937"/>
                    <a:pt x="4374" y="4976"/>
                    <a:pt x="4364" y="5004"/>
                  </a:cubicBezTo>
                  <a:lnTo>
                    <a:pt x="4355" y="5033"/>
                  </a:lnTo>
                  <a:cubicBezTo>
                    <a:pt x="4336" y="5100"/>
                    <a:pt x="4307" y="5177"/>
                    <a:pt x="4278" y="5244"/>
                  </a:cubicBezTo>
                  <a:lnTo>
                    <a:pt x="4269" y="5263"/>
                  </a:lnTo>
                  <a:lnTo>
                    <a:pt x="4230" y="5359"/>
                  </a:lnTo>
                  <a:lnTo>
                    <a:pt x="4221" y="5368"/>
                  </a:lnTo>
                  <a:cubicBezTo>
                    <a:pt x="4202" y="5406"/>
                    <a:pt x="4192" y="5445"/>
                    <a:pt x="4173" y="5473"/>
                  </a:cubicBezTo>
                  <a:cubicBezTo>
                    <a:pt x="4154" y="5512"/>
                    <a:pt x="4144" y="5540"/>
                    <a:pt x="4125" y="5569"/>
                  </a:cubicBezTo>
                  <a:lnTo>
                    <a:pt x="4116" y="5588"/>
                  </a:lnTo>
                  <a:cubicBezTo>
                    <a:pt x="4077" y="5655"/>
                    <a:pt x="4039" y="5722"/>
                    <a:pt x="4001" y="5789"/>
                  </a:cubicBezTo>
                  <a:lnTo>
                    <a:pt x="3991" y="5799"/>
                  </a:lnTo>
                  <a:lnTo>
                    <a:pt x="3934" y="5894"/>
                  </a:lnTo>
                  <a:lnTo>
                    <a:pt x="3934" y="5904"/>
                  </a:lnTo>
                  <a:cubicBezTo>
                    <a:pt x="3886" y="5961"/>
                    <a:pt x="3838" y="6028"/>
                    <a:pt x="3790" y="6095"/>
                  </a:cubicBezTo>
                  <a:lnTo>
                    <a:pt x="3790" y="6105"/>
                  </a:lnTo>
                  <a:cubicBezTo>
                    <a:pt x="3742" y="6162"/>
                    <a:pt x="3685" y="6220"/>
                    <a:pt x="3637" y="6287"/>
                  </a:cubicBezTo>
                  <a:lnTo>
                    <a:pt x="3560" y="6373"/>
                  </a:lnTo>
                  <a:cubicBezTo>
                    <a:pt x="3503" y="6430"/>
                    <a:pt x="3446" y="6488"/>
                    <a:pt x="3388" y="6536"/>
                  </a:cubicBezTo>
                  <a:cubicBezTo>
                    <a:pt x="3245" y="6679"/>
                    <a:pt x="3082" y="6804"/>
                    <a:pt x="2910" y="6909"/>
                  </a:cubicBezTo>
                  <a:cubicBezTo>
                    <a:pt x="2814" y="6976"/>
                    <a:pt x="2709" y="7043"/>
                    <a:pt x="2594" y="7100"/>
                  </a:cubicBezTo>
                  <a:lnTo>
                    <a:pt x="1522" y="7665"/>
                  </a:lnTo>
                  <a:lnTo>
                    <a:pt x="2029" y="7665"/>
                  </a:lnTo>
                  <a:cubicBezTo>
                    <a:pt x="3819" y="7282"/>
                    <a:pt x="5101" y="5722"/>
                    <a:pt x="5120" y="3894"/>
                  </a:cubicBezTo>
                  <a:cubicBezTo>
                    <a:pt x="5120" y="1676"/>
                    <a:pt x="3298" y="1"/>
                    <a:pt x="1228" y="1"/>
                  </a:cubicBez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7" name="Google Shape;17657;p68"/>
            <p:cNvSpPr/>
            <p:nvPr/>
          </p:nvSpPr>
          <p:spPr>
            <a:xfrm>
              <a:off x="6310768" y="2468507"/>
              <a:ext cx="219691" cy="325230"/>
            </a:xfrm>
            <a:custGeom>
              <a:rect b="b" l="l" r="r" t="t"/>
              <a:pathLst>
                <a:path extrusionOk="0" h="12385" w="8366">
                  <a:moveTo>
                    <a:pt x="345" y="1"/>
                  </a:moveTo>
                  <a:cubicBezTo>
                    <a:pt x="278" y="1"/>
                    <a:pt x="10" y="20"/>
                    <a:pt x="1" y="259"/>
                  </a:cubicBezTo>
                  <a:lnTo>
                    <a:pt x="10" y="5025"/>
                  </a:lnTo>
                  <a:lnTo>
                    <a:pt x="403" y="4968"/>
                  </a:lnTo>
                  <a:lnTo>
                    <a:pt x="1398" y="4968"/>
                  </a:lnTo>
                  <a:lnTo>
                    <a:pt x="1446" y="4977"/>
                  </a:lnTo>
                  <a:lnTo>
                    <a:pt x="1494" y="4987"/>
                  </a:lnTo>
                  <a:lnTo>
                    <a:pt x="1541" y="4996"/>
                  </a:lnTo>
                  <a:lnTo>
                    <a:pt x="1580" y="5006"/>
                  </a:lnTo>
                  <a:lnTo>
                    <a:pt x="1637" y="5016"/>
                  </a:lnTo>
                  <a:lnTo>
                    <a:pt x="1675" y="5025"/>
                  </a:lnTo>
                  <a:lnTo>
                    <a:pt x="1723" y="5035"/>
                  </a:lnTo>
                  <a:lnTo>
                    <a:pt x="1771" y="5044"/>
                  </a:lnTo>
                  <a:lnTo>
                    <a:pt x="1819" y="5054"/>
                  </a:lnTo>
                  <a:lnTo>
                    <a:pt x="1857" y="5063"/>
                  </a:lnTo>
                  <a:lnTo>
                    <a:pt x="1905" y="5083"/>
                  </a:lnTo>
                  <a:lnTo>
                    <a:pt x="1915" y="5083"/>
                  </a:lnTo>
                  <a:lnTo>
                    <a:pt x="1943" y="5092"/>
                  </a:lnTo>
                  <a:lnTo>
                    <a:pt x="1991" y="5102"/>
                  </a:lnTo>
                  <a:lnTo>
                    <a:pt x="2001" y="5102"/>
                  </a:lnTo>
                  <a:lnTo>
                    <a:pt x="2030" y="5111"/>
                  </a:lnTo>
                  <a:lnTo>
                    <a:pt x="2077" y="5130"/>
                  </a:lnTo>
                  <a:lnTo>
                    <a:pt x="2116" y="5140"/>
                  </a:lnTo>
                  <a:lnTo>
                    <a:pt x="2164" y="5159"/>
                  </a:lnTo>
                  <a:lnTo>
                    <a:pt x="2183" y="5169"/>
                  </a:lnTo>
                  <a:lnTo>
                    <a:pt x="2202" y="5178"/>
                  </a:lnTo>
                  <a:lnTo>
                    <a:pt x="2259" y="5197"/>
                  </a:lnTo>
                  <a:lnTo>
                    <a:pt x="2269" y="5197"/>
                  </a:lnTo>
                  <a:lnTo>
                    <a:pt x="2288" y="5207"/>
                  </a:lnTo>
                  <a:lnTo>
                    <a:pt x="2345" y="5226"/>
                  </a:lnTo>
                  <a:lnTo>
                    <a:pt x="2374" y="5245"/>
                  </a:lnTo>
                  <a:lnTo>
                    <a:pt x="2460" y="5284"/>
                  </a:lnTo>
                  <a:lnTo>
                    <a:pt x="2470" y="5284"/>
                  </a:lnTo>
                  <a:lnTo>
                    <a:pt x="2537" y="5322"/>
                  </a:lnTo>
                  <a:lnTo>
                    <a:pt x="2565" y="5331"/>
                  </a:lnTo>
                  <a:lnTo>
                    <a:pt x="2623" y="5360"/>
                  </a:lnTo>
                  <a:lnTo>
                    <a:pt x="2652" y="5379"/>
                  </a:lnTo>
                  <a:lnTo>
                    <a:pt x="2699" y="5408"/>
                  </a:lnTo>
                  <a:lnTo>
                    <a:pt x="2719" y="5418"/>
                  </a:lnTo>
                  <a:lnTo>
                    <a:pt x="2738" y="5427"/>
                  </a:lnTo>
                  <a:lnTo>
                    <a:pt x="2776" y="5446"/>
                  </a:lnTo>
                  <a:lnTo>
                    <a:pt x="2805" y="5465"/>
                  </a:lnTo>
                  <a:lnTo>
                    <a:pt x="2814" y="5475"/>
                  </a:lnTo>
                  <a:lnTo>
                    <a:pt x="2853" y="5504"/>
                  </a:lnTo>
                  <a:lnTo>
                    <a:pt x="2891" y="5523"/>
                  </a:lnTo>
                  <a:lnTo>
                    <a:pt x="2929" y="5552"/>
                  </a:lnTo>
                  <a:lnTo>
                    <a:pt x="2958" y="5571"/>
                  </a:lnTo>
                  <a:lnTo>
                    <a:pt x="2996" y="5599"/>
                  </a:lnTo>
                  <a:lnTo>
                    <a:pt x="3034" y="5628"/>
                  </a:lnTo>
                  <a:lnTo>
                    <a:pt x="3073" y="5657"/>
                  </a:lnTo>
                  <a:lnTo>
                    <a:pt x="3101" y="5676"/>
                  </a:lnTo>
                  <a:lnTo>
                    <a:pt x="3149" y="5705"/>
                  </a:lnTo>
                  <a:lnTo>
                    <a:pt x="3178" y="5733"/>
                  </a:lnTo>
                  <a:lnTo>
                    <a:pt x="3216" y="5762"/>
                  </a:lnTo>
                  <a:lnTo>
                    <a:pt x="3245" y="5791"/>
                  </a:lnTo>
                  <a:lnTo>
                    <a:pt x="3283" y="5819"/>
                  </a:lnTo>
                  <a:lnTo>
                    <a:pt x="3312" y="5848"/>
                  </a:lnTo>
                  <a:lnTo>
                    <a:pt x="3350" y="5886"/>
                  </a:lnTo>
                  <a:lnTo>
                    <a:pt x="3379" y="5915"/>
                  </a:lnTo>
                  <a:lnTo>
                    <a:pt x="3417" y="5953"/>
                  </a:lnTo>
                  <a:lnTo>
                    <a:pt x="3446" y="5973"/>
                  </a:lnTo>
                  <a:lnTo>
                    <a:pt x="3484" y="6020"/>
                  </a:lnTo>
                  <a:lnTo>
                    <a:pt x="3503" y="6040"/>
                  </a:lnTo>
                  <a:lnTo>
                    <a:pt x="3551" y="6078"/>
                  </a:lnTo>
                  <a:lnTo>
                    <a:pt x="3570" y="6116"/>
                  </a:lnTo>
                  <a:lnTo>
                    <a:pt x="3589" y="6126"/>
                  </a:lnTo>
                  <a:cubicBezTo>
                    <a:pt x="3819" y="6384"/>
                    <a:pt x="4011" y="6671"/>
                    <a:pt x="4164" y="6987"/>
                  </a:cubicBezTo>
                  <a:lnTo>
                    <a:pt x="4164" y="7006"/>
                  </a:lnTo>
                  <a:lnTo>
                    <a:pt x="4173" y="7016"/>
                  </a:lnTo>
                  <a:lnTo>
                    <a:pt x="4202" y="7073"/>
                  </a:lnTo>
                  <a:cubicBezTo>
                    <a:pt x="4413" y="7533"/>
                    <a:pt x="4518" y="8030"/>
                    <a:pt x="4518" y="8528"/>
                  </a:cubicBezTo>
                  <a:lnTo>
                    <a:pt x="4518" y="8557"/>
                  </a:lnTo>
                  <a:lnTo>
                    <a:pt x="4518" y="8681"/>
                  </a:lnTo>
                  <a:lnTo>
                    <a:pt x="4480" y="8748"/>
                  </a:lnTo>
                  <a:lnTo>
                    <a:pt x="4480" y="8853"/>
                  </a:lnTo>
                  <a:lnTo>
                    <a:pt x="4480" y="8872"/>
                  </a:lnTo>
                  <a:cubicBezTo>
                    <a:pt x="4480" y="8911"/>
                    <a:pt x="4470" y="8949"/>
                    <a:pt x="4470" y="8987"/>
                  </a:cubicBezTo>
                  <a:lnTo>
                    <a:pt x="4470" y="9016"/>
                  </a:lnTo>
                  <a:cubicBezTo>
                    <a:pt x="4470" y="9045"/>
                    <a:pt x="4460" y="9073"/>
                    <a:pt x="4460" y="9112"/>
                  </a:cubicBezTo>
                  <a:lnTo>
                    <a:pt x="4460" y="9140"/>
                  </a:lnTo>
                  <a:cubicBezTo>
                    <a:pt x="4441" y="9207"/>
                    <a:pt x="4432" y="9284"/>
                    <a:pt x="4413" y="9360"/>
                  </a:cubicBezTo>
                  <a:lnTo>
                    <a:pt x="4413" y="9389"/>
                  </a:lnTo>
                  <a:cubicBezTo>
                    <a:pt x="4413" y="9418"/>
                    <a:pt x="4403" y="9447"/>
                    <a:pt x="4393" y="9485"/>
                  </a:cubicBezTo>
                  <a:lnTo>
                    <a:pt x="4393" y="9504"/>
                  </a:lnTo>
                  <a:cubicBezTo>
                    <a:pt x="4384" y="9542"/>
                    <a:pt x="4374" y="9581"/>
                    <a:pt x="4365" y="9609"/>
                  </a:cubicBezTo>
                  <a:lnTo>
                    <a:pt x="4365" y="9628"/>
                  </a:lnTo>
                  <a:cubicBezTo>
                    <a:pt x="4355" y="9657"/>
                    <a:pt x="4346" y="9695"/>
                    <a:pt x="4336" y="9724"/>
                  </a:cubicBezTo>
                  <a:lnTo>
                    <a:pt x="4326" y="9743"/>
                  </a:lnTo>
                  <a:cubicBezTo>
                    <a:pt x="4307" y="9820"/>
                    <a:pt x="4279" y="9896"/>
                    <a:pt x="4250" y="9963"/>
                  </a:cubicBezTo>
                  <a:lnTo>
                    <a:pt x="4240" y="9983"/>
                  </a:lnTo>
                  <a:lnTo>
                    <a:pt x="4202" y="10069"/>
                  </a:lnTo>
                  <a:lnTo>
                    <a:pt x="4192" y="10088"/>
                  </a:lnTo>
                  <a:cubicBezTo>
                    <a:pt x="4173" y="10126"/>
                    <a:pt x="4164" y="10164"/>
                    <a:pt x="4145" y="10193"/>
                  </a:cubicBezTo>
                  <a:cubicBezTo>
                    <a:pt x="4125" y="10222"/>
                    <a:pt x="4116" y="10260"/>
                    <a:pt x="4097" y="10289"/>
                  </a:cubicBezTo>
                  <a:lnTo>
                    <a:pt x="4087" y="10308"/>
                  </a:lnTo>
                  <a:cubicBezTo>
                    <a:pt x="4049" y="10375"/>
                    <a:pt x="4011" y="10442"/>
                    <a:pt x="3972" y="10509"/>
                  </a:cubicBezTo>
                  <a:lnTo>
                    <a:pt x="3963" y="10518"/>
                  </a:lnTo>
                  <a:lnTo>
                    <a:pt x="3905" y="10614"/>
                  </a:lnTo>
                  <a:cubicBezTo>
                    <a:pt x="3857" y="10681"/>
                    <a:pt x="3810" y="10748"/>
                    <a:pt x="3762" y="10815"/>
                  </a:cubicBezTo>
                  <a:cubicBezTo>
                    <a:pt x="3714" y="10882"/>
                    <a:pt x="3656" y="10940"/>
                    <a:pt x="3609" y="11007"/>
                  </a:cubicBezTo>
                  <a:lnTo>
                    <a:pt x="3532" y="11093"/>
                  </a:lnTo>
                  <a:cubicBezTo>
                    <a:pt x="3475" y="11150"/>
                    <a:pt x="3417" y="11208"/>
                    <a:pt x="3360" y="11255"/>
                  </a:cubicBezTo>
                  <a:cubicBezTo>
                    <a:pt x="3216" y="11389"/>
                    <a:pt x="3054" y="11523"/>
                    <a:pt x="2881" y="11629"/>
                  </a:cubicBezTo>
                  <a:cubicBezTo>
                    <a:pt x="2786" y="11696"/>
                    <a:pt x="2680" y="11763"/>
                    <a:pt x="2565" y="11820"/>
                  </a:cubicBezTo>
                  <a:lnTo>
                    <a:pt x="1494" y="12385"/>
                  </a:lnTo>
                  <a:lnTo>
                    <a:pt x="8030" y="12385"/>
                  </a:lnTo>
                  <a:cubicBezTo>
                    <a:pt x="8116" y="12385"/>
                    <a:pt x="8365" y="12346"/>
                    <a:pt x="8365" y="12107"/>
                  </a:cubicBezTo>
                  <a:lnTo>
                    <a:pt x="8365" y="2661"/>
                  </a:lnTo>
                  <a:lnTo>
                    <a:pt x="6968" y="1398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8" name="Google Shape;17658;p68"/>
            <p:cNvSpPr/>
            <p:nvPr/>
          </p:nvSpPr>
          <p:spPr>
            <a:xfrm>
              <a:off x="6230360" y="2591666"/>
              <a:ext cx="204329" cy="204329"/>
            </a:xfrm>
            <a:custGeom>
              <a:rect b="b" l="l" r="r" t="t"/>
              <a:pathLst>
                <a:path extrusionOk="0" h="7781" w="7781">
                  <a:moveTo>
                    <a:pt x="3895" y="0"/>
                  </a:moveTo>
                  <a:cubicBezTo>
                    <a:pt x="1742" y="0"/>
                    <a:pt x="0" y="1742"/>
                    <a:pt x="0" y="3895"/>
                  </a:cubicBezTo>
                  <a:cubicBezTo>
                    <a:pt x="0" y="6039"/>
                    <a:pt x="1742" y="7781"/>
                    <a:pt x="3895" y="7781"/>
                  </a:cubicBezTo>
                  <a:cubicBezTo>
                    <a:pt x="6049" y="7781"/>
                    <a:pt x="7781" y="6039"/>
                    <a:pt x="7781" y="3895"/>
                  </a:cubicBezTo>
                  <a:cubicBezTo>
                    <a:pt x="7781" y="1742"/>
                    <a:pt x="6049" y="0"/>
                    <a:pt x="389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9" name="Google Shape;17659;p68"/>
            <p:cNvSpPr/>
            <p:nvPr/>
          </p:nvSpPr>
          <p:spPr>
            <a:xfrm>
              <a:off x="6234115" y="2591666"/>
              <a:ext cx="104331" cy="204329"/>
            </a:xfrm>
            <a:custGeom>
              <a:rect b="b" l="l" r="r" t="t"/>
              <a:pathLst>
                <a:path extrusionOk="0" h="7781" w="3973">
                  <a:moveTo>
                    <a:pt x="3752" y="0"/>
                  </a:moveTo>
                  <a:cubicBezTo>
                    <a:pt x="1656" y="77"/>
                    <a:pt x="1" y="1799"/>
                    <a:pt x="1" y="3895"/>
                  </a:cubicBezTo>
                  <a:cubicBezTo>
                    <a:pt x="1" y="5991"/>
                    <a:pt x="1656" y="7704"/>
                    <a:pt x="3752" y="7781"/>
                  </a:cubicBezTo>
                  <a:cubicBezTo>
                    <a:pt x="3829" y="7781"/>
                    <a:pt x="3896" y="7781"/>
                    <a:pt x="3972" y="7771"/>
                  </a:cubicBezTo>
                  <a:cubicBezTo>
                    <a:pt x="1915" y="7656"/>
                    <a:pt x="307" y="5953"/>
                    <a:pt x="297" y="3895"/>
                  </a:cubicBezTo>
                  <a:cubicBezTo>
                    <a:pt x="297" y="1828"/>
                    <a:pt x="1915" y="125"/>
                    <a:pt x="3972" y="10"/>
                  </a:cubicBezTo>
                  <a:cubicBezTo>
                    <a:pt x="3896" y="10"/>
                    <a:pt x="3829" y="0"/>
                    <a:pt x="375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0" name="Google Shape;17660;p68"/>
            <p:cNvSpPr/>
            <p:nvPr/>
          </p:nvSpPr>
          <p:spPr>
            <a:xfrm>
              <a:off x="6262528" y="2728875"/>
              <a:ext cx="140491" cy="67121"/>
            </a:xfrm>
            <a:custGeom>
              <a:rect b="b" l="l" r="r" t="t"/>
              <a:pathLst>
                <a:path extrusionOk="0" h="2556" w="5350">
                  <a:moveTo>
                    <a:pt x="3254" y="1"/>
                  </a:moveTo>
                  <a:lnTo>
                    <a:pt x="2680" y="594"/>
                  </a:lnTo>
                  <a:lnTo>
                    <a:pt x="2077" y="10"/>
                  </a:lnTo>
                  <a:lnTo>
                    <a:pt x="861" y="489"/>
                  </a:lnTo>
                  <a:cubicBezTo>
                    <a:pt x="517" y="623"/>
                    <a:pt x="249" y="891"/>
                    <a:pt x="105" y="1235"/>
                  </a:cubicBezTo>
                  <a:lnTo>
                    <a:pt x="0" y="1494"/>
                  </a:lnTo>
                  <a:lnTo>
                    <a:pt x="211" y="1666"/>
                  </a:lnTo>
                  <a:cubicBezTo>
                    <a:pt x="924" y="2259"/>
                    <a:pt x="1799" y="2556"/>
                    <a:pt x="2675" y="2556"/>
                  </a:cubicBezTo>
                  <a:cubicBezTo>
                    <a:pt x="3551" y="2556"/>
                    <a:pt x="4426" y="2259"/>
                    <a:pt x="5139" y="1666"/>
                  </a:cubicBezTo>
                  <a:lnTo>
                    <a:pt x="5350" y="1494"/>
                  </a:lnTo>
                  <a:lnTo>
                    <a:pt x="5245" y="1245"/>
                  </a:lnTo>
                  <a:cubicBezTo>
                    <a:pt x="5101" y="900"/>
                    <a:pt x="4833" y="632"/>
                    <a:pt x="4489" y="489"/>
                  </a:cubicBezTo>
                  <a:lnTo>
                    <a:pt x="3254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1" name="Google Shape;17661;p68"/>
            <p:cNvSpPr/>
            <p:nvPr/>
          </p:nvSpPr>
          <p:spPr>
            <a:xfrm>
              <a:off x="6262528" y="2729137"/>
              <a:ext cx="74920" cy="66858"/>
            </a:xfrm>
            <a:custGeom>
              <a:rect b="b" l="l" r="r" t="t"/>
              <a:pathLst>
                <a:path extrusionOk="0" h="2546" w="2853">
                  <a:moveTo>
                    <a:pt x="2077" y="0"/>
                  </a:moveTo>
                  <a:lnTo>
                    <a:pt x="852" y="479"/>
                  </a:lnTo>
                  <a:cubicBezTo>
                    <a:pt x="507" y="622"/>
                    <a:pt x="239" y="890"/>
                    <a:pt x="96" y="1225"/>
                  </a:cubicBezTo>
                  <a:lnTo>
                    <a:pt x="0" y="1493"/>
                  </a:lnTo>
                  <a:lnTo>
                    <a:pt x="201" y="1665"/>
                  </a:lnTo>
                  <a:cubicBezTo>
                    <a:pt x="900" y="2230"/>
                    <a:pt x="1771" y="2546"/>
                    <a:pt x="2670" y="2546"/>
                  </a:cubicBezTo>
                  <a:lnTo>
                    <a:pt x="2852" y="2546"/>
                  </a:lnTo>
                  <a:cubicBezTo>
                    <a:pt x="2010" y="2508"/>
                    <a:pt x="1206" y="2201"/>
                    <a:pt x="565" y="1665"/>
                  </a:cubicBezTo>
                  <a:lnTo>
                    <a:pt x="354" y="1493"/>
                  </a:lnTo>
                  <a:lnTo>
                    <a:pt x="459" y="1225"/>
                  </a:lnTo>
                  <a:cubicBezTo>
                    <a:pt x="593" y="890"/>
                    <a:pt x="871" y="622"/>
                    <a:pt x="1216" y="479"/>
                  </a:cubicBezTo>
                  <a:lnTo>
                    <a:pt x="2173" y="105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2" name="Google Shape;17662;p68"/>
            <p:cNvSpPr/>
            <p:nvPr/>
          </p:nvSpPr>
          <p:spPr>
            <a:xfrm>
              <a:off x="6283878" y="2609996"/>
              <a:ext cx="98029" cy="64862"/>
            </a:xfrm>
            <a:custGeom>
              <a:rect b="b" l="l" r="r" t="t"/>
              <a:pathLst>
                <a:path extrusionOk="0" h="2470" w="3733">
                  <a:moveTo>
                    <a:pt x="3283" y="2135"/>
                  </a:moveTo>
                  <a:lnTo>
                    <a:pt x="3274" y="2145"/>
                  </a:lnTo>
                  <a:lnTo>
                    <a:pt x="3235" y="2164"/>
                  </a:lnTo>
                  <a:lnTo>
                    <a:pt x="3283" y="2135"/>
                  </a:lnTo>
                  <a:close/>
                  <a:moveTo>
                    <a:pt x="1800" y="1"/>
                  </a:moveTo>
                  <a:cubicBezTo>
                    <a:pt x="814" y="1"/>
                    <a:pt x="1" y="757"/>
                    <a:pt x="1" y="1685"/>
                  </a:cubicBezTo>
                  <a:lnTo>
                    <a:pt x="1" y="2470"/>
                  </a:lnTo>
                  <a:cubicBezTo>
                    <a:pt x="1" y="2470"/>
                    <a:pt x="412" y="2432"/>
                    <a:pt x="460" y="2250"/>
                  </a:cubicBezTo>
                  <a:cubicBezTo>
                    <a:pt x="479" y="2231"/>
                    <a:pt x="489" y="2212"/>
                    <a:pt x="498" y="2183"/>
                  </a:cubicBezTo>
                  <a:cubicBezTo>
                    <a:pt x="728" y="2183"/>
                    <a:pt x="1819" y="2173"/>
                    <a:pt x="2431" y="1465"/>
                  </a:cubicBezTo>
                  <a:cubicBezTo>
                    <a:pt x="2575" y="1819"/>
                    <a:pt x="2872" y="2078"/>
                    <a:pt x="3235" y="2173"/>
                  </a:cubicBezTo>
                  <a:cubicBezTo>
                    <a:pt x="3245" y="2202"/>
                    <a:pt x="3254" y="2221"/>
                    <a:pt x="3274" y="2240"/>
                  </a:cubicBezTo>
                  <a:cubicBezTo>
                    <a:pt x="3321" y="2422"/>
                    <a:pt x="3733" y="2460"/>
                    <a:pt x="3733" y="2460"/>
                  </a:cubicBezTo>
                  <a:lnTo>
                    <a:pt x="3733" y="1676"/>
                  </a:lnTo>
                  <a:cubicBezTo>
                    <a:pt x="3733" y="757"/>
                    <a:pt x="2929" y="1"/>
                    <a:pt x="1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3" name="Google Shape;17663;p68"/>
            <p:cNvSpPr/>
            <p:nvPr/>
          </p:nvSpPr>
          <p:spPr>
            <a:xfrm>
              <a:off x="6283878" y="2610258"/>
              <a:ext cx="53308" cy="64600"/>
            </a:xfrm>
            <a:custGeom>
              <a:rect b="b" l="l" r="r" t="t"/>
              <a:pathLst>
                <a:path extrusionOk="0" h="2460" w="2030">
                  <a:moveTo>
                    <a:pt x="1800" y="0"/>
                  </a:moveTo>
                  <a:cubicBezTo>
                    <a:pt x="814" y="0"/>
                    <a:pt x="1" y="756"/>
                    <a:pt x="1" y="1685"/>
                  </a:cubicBezTo>
                  <a:lnTo>
                    <a:pt x="1" y="2460"/>
                  </a:lnTo>
                  <a:cubicBezTo>
                    <a:pt x="106" y="2450"/>
                    <a:pt x="221" y="2422"/>
                    <a:pt x="316" y="2374"/>
                  </a:cubicBezTo>
                  <a:lnTo>
                    <a:pt x="326" y="2106"/>
                  </a:lnTo>
                  <a:lnTo>
                    <a:pt x="326" y="1675"/>
                  </a:lnTo>
                  <a:cubicBezTo>
                    <a:pt x="326" y="776"/>
                    <a:pt x="1082" y="39"/>
                    <a:pt x="2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4" name="Google Shape;17664;p68"/>
            <p:cNvSpPr/>
            <p:nvPr/>
          </p:nvSpPr>
          <p:spPr>
            <a:xfrm>
              <a:off x="6368566" y="2668319"/>
              <a:ext cx="18119" cy="26917"/>
            </a:xfrm>
            <a:custGeom>
              <a:rect b="b" l="l" r="r" t="t"/>
              <a:pathLst>
                <a:path extrusionOk="0" h="1025" w="690">
                  <a:moveTo>
                    <a:pt x="221" y="0"/>
                  </a:moveTo>
                  <a:cubicBezTo>
                    <a:pt x="176" y="0"/>
                    <a:pt x="132" y="13"/>
                    <a:pt x="87" y="38"/>
                  </a:cubicBezTo>
                  <a:cubicBezTo>
                    <a:pt x="29" y="77"/>
                    <a:pt x="1" y="144"/>
                    <a:pt x="1" y="211"/>
                  </a:cubicBezTo>
                  <a:lnTo>
                    <a:pt x="1" y="814"/>
                  </a:lnTo>
                  <a:cubicBezTo>
                    <a:pt x="1" y="881"/>
                    <a:pt x="29" y="938"/>
                    <a:pt x="87" y="986"/>
                  </a:cubicBezTo>
                  <a:cubicBezTo>
                    <a:pt x="135" y="1005"/>
                    <a:pt x="173" y="1024"/>
                    <a:pt x="221" y="1024"/>
                  </a:cubicBezTo>
                  <a:cubicBezTo>
                    <a:pt x="250" y="1024"/>
                    <a:pt x="269" y="1015"/>
                    <a:pt x="288" y="1015"/>
                  </a:cubicBezTo>
                  <a:cubicBezTo>
                    <a:pt x="336" y="995"/>
                    <a:pt x="374" y="986"/>
                    <a:pt x="422" y="957"/>
                  </a:cubicBezTo>
                  <a:cubicBezTo>
                    <a:pt x="460" y="919"/>
                    <a:pt x="498" y="890"/>
                    <a:pt x="546" y="861"/>
                  </a:cubicBezTo>
                  <a:cubicBezTo>
                    <a:pt x="632" y="766"/>
                    <a:pt x="690" y="641"/>
                    <a:pt x="690" y="507"/>
                  </a:cubicBezTo>
                  <a:cubicBezTo>
                    <a:pt x="680" y="278"/>
                    <a:pt x="518" y="67"/>
                    <a:pt x="288" y="10"/>
                  </a:cubicBezTo>
                  <a:cubicBezTo>
                    <a:pt x="266" y="3"/>
                    <a:pt x="243" y="0"/>
                    <a:pt x="22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5" name="Google Shape;17665;p68"/>
            <p:cNvSpPr/>
            <p:nvPr/>
          </p:nvSpPr>
          <p:spPr>
            <a:xfrm>
              <a:off x="6276079" y="2668319"/>
              <a:ext cx="21402" cy="26917"/>
            </a:xfrm>
            <a:custGeom>
              <a:rect b="b" l="l" r="r" t="t"/>
              <a:pathLst>
                <a:path extrusionOk="0" h="1025" w="815">
                  <a:moveTo>
                    <a:pt x="594" y="0"/>
                  </a:moveTo>
                  <a:cubicBezTo>
                    <a:pt x="572" y="0"/>
                    <a:pt x="550" y="3"/>
                    <a:pt x="527" y="10"/>
                  </a:cubicBezTo>
                  <a:cubicBezTo>
                    <a:pt x="1" y="144"/>
                    <a:pt x="1" y="890"/>
                    <a:pt x="527" y="1015"/>
                  </a:cubicBezTo>
                  <a:cubicBezTo>
                    <a:pt x="546" y="1024"/>
                    <a:pt x="566" y="1024"/>
                    <a:pt x="594" y="1024"/>
                  </a:cubicBezTo>
                  <a:cubicBezTo>
                    <a:pt x="642" y="1024"/>
                    <a:pt x="680" y="1015"/>
                    <a:pt x="728" y="986"/>
                  </a:cubicBezTo>
                  <a:cubicBezTo>
                    <a:pt x="786" y="948"/>
                    <a:pt x="814" y="881"/>
                    <a:pt x="814" y="814"/>
                  </a:cubicBezTo>
                  <a:lnTo>
                    <a:pt x="814" y="220"/>
                  </a:lnTo>
                  <a:cubicBezTo>
                    <a:pt x="814" y="144"/>
                    <a:pt x="786" y="77"/>
                    <a:pt x="728" y="38"/>
                  </a:cubicBezTo>
                  <a:cubicBezTo>
                    <a:pt x="684" y="13"/>
                    <a:pt x="639" y="0"/>
                    <a:pt x="59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6" name="Google Shape;17666;p68"/>
            <p:cNvSpPr/>
            <p:nvPr/>
          </p:nvSpPr>
          <p:spPr>
            <a:xfrm>
              <a:off x="6315048" y="2715613"/>
              <a:ext cx="35950" cy="38917"/>
            </a:xfrm>
            <a:custGeom>
              <a:rect b="b" l="l" r="r" t="t"/>
              <a:pathLst>
                <a:path extrusionOk="0" h="1482" w="1369">
                  <a:moveTo>
                    <a:pt x="224" y="0"/>
                  </a:moveTo>
                  <a:cubicBezTo>
                    <a:pt x="176" y="0"/>
                    <a:pt x="128" y="18"/>
                    <a:pt x="86" y="46"/>
                  </a:cubicBezTo>
                  <a:cubicBezTo>
                    <a:pt x="29" y="84"/>
                    <a:pt x="0" y="151"/>
                    <a:pt x="0" y="209"/>
                  </a:cubicBezTo>
                  <a:lnTo>
                    <a:pt x="0" y="841"/>
                  </a:lnTo>
                  <a:cubicBezTo>
                    <a:pt x="0" y="898"/>
                    <a:pt x="19" y="965"/>
                    <a:pt x="67" y="1003"/>
                  </a:cubicBezTo>
                  <a:lnTo>
                    <a:pt x="527" y="1415"/>
                  </a:lnTo>
                  <a:cubicBezTo>
                    <a:pt x="565" y="1453"/>
                    <a:pt x="622" y="1482"/>
                    <a:pt x="680" y="1482"/>
                  </a:cubicBezTo>
                  <a:cubicBezTo>
                    <a:pt x="737" y="1482"/>
                    <a:pt x="795" y="1453"/>
                    <a:pt x="842" y="1415"/>
                  </a:cubicBezTo>
                  <a:lnTo>
                    <a:pt x="1302" y="955"/>
                  </a:lnTo>
                  <a:cubicBezTo>
                    <a:pt x="1350" y="917"/>
                    <a:pt x="1369" y="869"/>
                    <a:pt x="1369" y="812"/>
                  </a:cubicBezTo>
                  <a:lnTo>
                    <a:pt x="1369" y="218"/>
                  </a:lnTo>
                  <a:cubicBezTo>
                    <a:pt x="1369" y="161"/>
                    <a:pt x="1340" y="104"/>
                    <a:pt x="1302" y="65"/>
                  </a:cubicBezTo>
                  <a:cubicBezTo>
                    <a:pt x="1254" y="27"/>
                    <a:pt x="1197" y="8"/>
                    <a:pt x="1139" y="8"/>
                  </a:cubicBezTo>
                  <a:lnTo>
                    <a:pt x="1091" y="8"/>
                  </a:lnTo>
                  <a:cubicBezTo>
                    <a:pt x="1005" y="27"/>
                    <a:pt x="909" y="37"/>
                    <a:pt x="823" y="37"/>
                  </a:cubicBezTo>
                  <a:lnTo>
                    <a:pt x="546" y="37"/>
                  </a:lnTo>
                  <a:cubicBezTo>
                    <a:pt x="460" y="37"/>
                    <a:pt x="364" y="27"/>
                    <a:pt x="278" y="8"/>
                  </a:cubicBezTo>
                  <a:cubicBezTo>
                    <a:pt x="260" y="3"/>
                    <a:pt x="242" y="0"/>
                    <a:pt x="22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7" name="Google Shape;17667;p68"/>
            <p:cNvSpPr/>
            <p:nvPr/>
          </p:nvSpPr>
          <p:spPr>
            <a:xfrm>
              <a:off x="6315048" y="2715745"/>
              <a:ext cx="21875" cy="38786"/>
            </a:xfrm>
            <a:custGeom>
              <a:rect b="b" l="l" r="r" t="t"/>
              <a:pathLst>
                <a:path extrusionOk="0" h="1477" w="833">
                  <a:moveTo>
                    <a:pt x="234" y="0"/>
                  </a:moveTo>
                  <a:cubicBezTo>
                    <a:pt x="179" y="0"/>
                    <a:pt x="126" y="19"/>
                    <a:pt x="86" y="51"/>
                  </a:cubicBezTo>
                  <a:cubicBezTo>
                    <a:pt x="29" y="89"/>
                    <a:pt x="0" y="146"/>
                    <a:pt x="0" y="213"/>
                  </a:cubicBezTo>
                  <a:lnTo>
                    <a:pt x="0" y="836"/>
                  </a:lnTo>
                  <a:cubicBezTo>
                    <a:pt x="0" y="893"/>
                    <a:pt x="19" y="960"/>
                    <a:pt x="67" y="998"/>
                  </a:cubicBezTo>
                  <a:lnTo>
                    <a:pt x="517" y="1410"/>
                  </a:lnTo>
                  <a:cubicBezTo>
                    <a:pt x="565" y="1448"/>
                    <a:pt x="622" y="1477"/>
                    <a:pt x="680" y="1477"/>
                  </a:cubicBezTo>
                  <a:cubicBezTo>
                    <a:pt x="737" y="1477"/>
                    <a:pt x="795" y="1448"/>
                    <a:pt x="833" y="1410"/>
                  </a:cubicBezTo>
                  <a:cubicBezTo>
                    <a:pt x="795" y="1400"/>
                    <a:pt x="756" y="1381"/>
                    <a:pt x="728" y="1343"/>
                  </a:cubicBezTo>
                  <a:lnTo>
                    <a:pt x="268" y="931"/>
                  </a:lnTo>
                  <a:cubicBezTo>
                    <a:pt x="220" y="893"/>
                    <a:pt x="201" y="826"/>
                    <a:pt x="201" y="769"/>
                  </a:cubicBezTo>
                  <a:lnTo>
                    <a:pt x="201" y="146"/>
                  </a:lnTo>
                  <a:cubicBezTo>
                    <a:pt x="201" y="99"/>
                    <a:pt x="220" y="41"/>
                    <a:pt x="268" y="3"/>
                  </a:cubicBezTo>
                  <a:cubicBezTo>
                    <a:pt x="257" y="1"/>
                    <a:pt x="245" y="0"/>
                    <a:pt x="2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8" name="Google Shape;17668;p68"/>
            <p:cNvSpPr/>
            <p:nvPr/>
          </p:nvSpPr>
          <p:spPr>
            <a:xfrm>
              <a:off x="6294172" y="2648178"/>
              <a:ext cx="76942" cy="77467"/>
            </a:xfrm>
            <a:custGeom>
              <a:rect b="b" l="l" r="r" t="t"/>
              <a:pathLst>
                <a:path extrusionOk="0" h="2950" w="2930">
                  <a:moveTo>
                    <a:pt x="2039" y="0"/>
                  </a:moveTo>
                  <a:cubicBezTo>
                    <a:pt x="2022" y="0"/>
                    <a:pt x="2006" y="7"/>
                    <a:pt x="1992" y="21"/>
                  </a:cubicBezTo>
                  <a:cubicBezTo>
                    <a:pt x="1666" y="241"/>
                    <a:pt x="1312" y="403"/>
                    <a:pt x="929" y="509"/>
                  </a:cubicBezTo>
                  <a:cubicBezTo>
                    <a:pt x="814" y="537"/>
                    <a:pt x="690" y="566"/>
                    <a:pt x="575" y="585"/>
                  </a:cubicBezTo>
                  <a:cubicBezTo>
                    <a:pt x="451" y="604"/>
                    <a:pt x="336" y="624"/>
                    <a:pt x="212" y="624"/>
                  </a:cubicBezTo>
                  <a:cubicBezTo>
                    <a:pt x="97" y="633"/>
                    <a:pt x="1" y="719"/>
                    <a:pt x="1" y="834"/>
                  </a:cubicBezTo>
                  <a:lnTo>
                    <a:pt x="1" y="1705"/>
                  </a:lnTo>
                  <a:cubicBezTo>
                    <a:pt x="1" y="2384"/>
                    <a:pt x="604" y="2949"/>
                    <a:pt x="1331" y="2949"/>
                  </a:cubicBezTo>
                  <a:lnTo>
                    <a:pt x="1609" y="2949"/>
                  </a:lnTo>
                  <a:cubicBezTo>
                    <a:pt x="2336" y="2949"/>
                    <a:pt x="2929" y="2394"/>
                    <a:pt x="2929" y="1705"/>
                  </a:cubicBezTo>
                  <a:lnTo>
                    <a:pt x="2929" y="805"/>
                  </a:lnTo>
                  <a:cubicBezTo>
                    <a:pt x="2929" y="719"/>
                    <a:pt x="2882" y="633"/>
                    <a:pt x="2796" y="604"/>
                  </a:cubicBezTo>
                  <a:cubicBezTo>
                    <a:pt x="2767" y="595"/>
                    <a:pt x="2748" y="585"/>
                    <a:pt x="2719" y="576"/>
                  </a:cubicBezTo>
                  <a:cubicBezTo>
                    <a:pt x="2470" y="480"/>
                    <a:pt x="2250" y="298"/>
                    <a:pt x="2126" y="59"/>
                  </a:cubicBezTo>
                  <a:lnTo>
                    <a:pt x="2106" y="49"/>
                  </a:lnTo>
                  <a:cubicBezTo>
                    <a:pt x="2094" y="19"/>
                    <a:pt x="2067" y="0"/>
                    <a:pt x="20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9" name="Google Shape;17669;p68"/>
            <p:cNvSpPr/>
            <p:nvPr/>
          </p:nvSpPr>
          <p:spPr>
            <a:xfrm>
              <a:off x="6294434" y="2648099"/>
              <a:ext cx="56328" cy="77546"/>
            </a:xfrm>
            <a:custGeom>
              <a:rect b="b" l="l" r="r" t="t"/>
              <a:pathLst>
                <a:path extrusionOk="0" h="2953" w="2145">
                  <a:moveTo>
                    <a:pt x="2034" y="0"/>
                  </a:moveTo>
                  <a:cubicBezTo>
                    <a:pt x="2019" y="0"/>
                    <a:pt x="2004" y="4"/>
                    <a:pt x="1991" y="14"/>
                  </a:cubicBezTo>
                  <a:cubicBezTo>
                    <a:pt x="1666" y="244"/>
                    <a:pt x="1312" y="406"/>
                    <a:pt x="929" y="512"/>
                  </a:cubicBezTo>
                  <a:cubicBezTo>
                    <a:pt x="814" y="540"/>
                    <a:pt x="690" y="569"/>
                    <a:pt x="565" y="588"/>
                  </a:cubicBezTo>
                  <a:cubicBezTo>
                    <a:pt x="450" y="607"/>
                    <a:pt x="326" y="617"/>
                    <a:pt x="211" y="627"/>
                  </a:cubicBezTo>
                  <a:cubicBezTo>
                    <a:pt x="96" y="636"/>
                    <a:pt x="1" y="722"/>
                    <a:pt x="1" y="837"/>
                  </a:cubicBezTo>
                  <a:lnTo>
                    <a:pt x="1" y="1708"/>
                  </a:lnTo>
                  <a:cubicBezTo>
                    <a:pt x="1" y="2387"/>
                    <a:pt x="603" y="2952"/>
                    <a:pt x="1331" y="2952"/>
                  </a:cubicBezTo>
                  <a:lnTo>
                    <a:pt x="1599" y="2952"/>
                  </a:lnTo>
                  <a:cubicBezTo>
                    <a:pt x="871" y="2952"/>
                    <a:pt x="278" y="2387"/>
                    <a:pt x="278" y="1708"/>
                  </a:cubicBezTo>
                  <a:lnTo>
                    <a:pt x="278" y="837"/>
                  </a:lnTo>
                  <a:cubicBezTo>
                    <a:pt x="278" y="722"/>
                    <a:pt x="374" y="636"/>
                    <a:pt x="489" y="627"/>
                  </a:cubicBezTo>
                  <a:cubicBezTo>
                    <a:pt x="603" y="617"/>
                    <a:pt x="728" y="607"/>
                    <a:pt x="843" y="588"/>
                  </a:cubicBezTo>
                  <a:cubicBezTo>
                    <a:pt x="967" y="569"/>
                    <a:pt x="1082" y="540"/>
                    <a:pt x="1206" y="512"/>
                  </a:cubicBezTo>
                  <a:cubicBezTo>
                    <a:pt x="1532" y="426"/>
                    <a:pt x="1848" y="282"/>
                    <a:pt x="2144" y="100"/>
                  </a:cubicBezTo>
                  <a:lnTo>
                    <a:pt x="2116" y="62"/>
                  </a:lnTo>
                  <a:lnTo>
                    <a:pt x="2106" y="43"/>
                  </a:lnTo>
                  <a:cubicBezTo>
                    <a:pt x="2093" y="17"/>
                    <a:pt x="2063" y="0"/>
                    <a:pt x="20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0" name="Google Shape;17670;p68"/>
            <p:cNvSpPr/>
            <p:nvPr/>
          </p:nvSpPr>
          <p:spPr>
            <a:xfrm>
              <a:off x="6459557" y="2469268"/>
              <a:ext cx="69878" cy="70140"/>
            </a:xfrm>
            <a:custGeom>
              <a:rect b="b" l="l" r="r" t="t"/>
              <a:pathLst>
                <a:path extrusionOk="0" h="2671" w="2661">
                  <a:moveTo>
                    <a:pt x="0" y="0"/>
                  </a:moveTo>
                  <a:lnTo>
                    <a:pt x="0" y="2163"/>
                  </a:lnTo>
                  <a:cubicBezTo>
                    <a:pt x="10" y="2336"/>
                    <a:pt x="115" y="2671"/>
                    <a:pt x="689" y="2671"/>
                  </a:cubicBezTo>
                  <a:lnTo>
                    <a:pt x="2661" y="26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71" name="Google Shape;17671;p68"/>
          <p:cNvGrpSpPr/>
          <p:nvPr/>
        </p:nvGrpSpPr>
        <p:grpSpPr>
          <a:xfrm>
            <a:off x="6633976" y="2459552"/>
            <a:ext cx="387781" cy="286680"/>
            <a:chOff x="6633976" y="2459552"/>
            <a:chExt cx="387781" cy="286680"/>
          </a:xfrm>
        </p:grpSpPr>
        <p:sp>
          <p:nvSpPr>
            <p:cNvPr id="17672" name="Google Shape;17672;p68"/>
            <p:cNvSpPr/>
            <p:nvPr/>
          </p:nvSpPr>
          <p:spPr>
            <a:xfrm>
              <a:off x="6635473" y="2459552"/>
              <a:ext cx="386285" cy="205773"/>
            </a:xfrm>
            <a:custGeom>
              <a:rect b="b" l="l" r="r" t="t"/>
              <a:pathLst>
                <a:path extrusionOk="0" h="7836" w="1471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3" name="Google Shape;17673;p68"/>
            <p:cNvSpPr/>
            <p:nvPr/>
          </p:nvSpPr>
          <p:spPr>
            <a:xfrm>
              <a:off x="6633976" y="2522051"/>
              <a:ext cx="352856" cy="143012"/>
            </a:xfrm>
            <a:custGeom>
              <a:rect b="b" l="l" r="r" t="t"/>
              <a:pathLst>
                <a:path extrusionOk="0" h="5446" w="13437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4" name="Google Shape;17674;p68"/>
            <p:cNvSpPr/>
            <p:nvPr/>
          </p:nvSpPr>
          <p:spPr>
            <a:xfrm>
              <a:off x="6759867" y="2559235"/>
              <a:ext cx="137261" cy="186997"/>
            </a:xfrm>
            <a:custGeom>
              <a:rect b="b" l="l" r="r" t="t"/>
              <a:pathLst>
                <a:path extrusionOk="0" h="7121" w="5227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5" name="Google Shape;17675;p68"/>
            <p:cNvSpPr/>
            <p:nvPr/>
          </p:nvSpPr>
          <p:spPr>
            <a:xfrm>
              <a:off x="6792613" y="2632553"/>
              <a:ext cx="72189" cy="84163"/>
            </a:xfrm>
            <a:custGeom>
              <a:rect b="b" l="l" r="r" t="t"/>
              <a:pathLst>
                <a:path extrusionOk="0" h="3205" w="2749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6" name="Google Shape;17676;p68"/>
            <p:cNvSpPr/>
            <p:nvPr/>
          </p:nvSpPr>
          <p:spPr>
            <a:xfrm>
              <a:off x="6792429" y="2477882"/>
              <a:ext cx="58875" cy="39416"/>
            </a:xfrm>
            <a:custGeom>
              <a:rect b="b" l="l" r="r" t="t"/>
              <a:pathLst>
                <a:path extrusionOk="0" h="1501" w="2242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7" name="Google Shape;17677;p68"/>
            <p:cNvSpPr/>
            <p:nvPr/>
          </p:nvSpPr>
          <p:spPr>
            <a:xfrm>
              <a:off x="6891823" y="2516720"/>
              <a:ext cx="47005" cy="38024"/>
            </a:xfrm>
            <a:custGeom>
              <a:rect b="b" l="l" r="r" t="t"/>
              <a:pathLst>
                <a:path extrusionOk="0" h="1448" w="179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8" name="Google Shape;17678;p68"/>
            <p:cNvSpPr/>
            <p:nvPr/>
          </p:nvSpPr>
          <p:spPr>
            <a:xfrm>
              <a:off x="6841036" y="2559235"/>
              <a:ext cx="56091" cy="56328"/>
            </a:xfrm>
            <a:custGeom>
              <a:rect b="b" l="l" r="r" t="t"/>
              <a:pathLst>
                <a:path extrusionOk="0" h="2145" w="2136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79" name="Google Shape;17679;p68"/>
          <p:cNvGrpSpPr/>
          <p:nvPr/>
        </p:nvGrpSpPr>
        <p:grpSpPr>
          <a:xfrm>
            <a:off x="7091110" y="2428565"/>
            <a:ext cx="376989" cy="348864"/>
            <a:chOff x="7091110" y="2428565"/>
            <a:chExt cx="376989" cy="348864"/>
          </a:xfrm>
        </p:grpSpPr>
        <p:sp>
          <p:nvSpPr>
            <p:cNvPr id="17680" name="Google Shape;17680;p68"/>
            <p:cNvSpPr/>
            <p:nvPr/>
          </p:nvSpPr>
          <p:spPr>
            <a:xfrm>
              <a:off x="7213692" y="2609759"/>
              <a:ext cx="124577" cy="104305"/>
            </a:xfrm>
            <a:custGeom>
              <a:rect b="b" l="l" r="r" t="t"/>
              <a:pathLst>
                <a:path extrusionOk="0" h="3972" w="4744">
                  <a:moveTo>
                    <a:pt x="2376" y="0"/>
                  </a:moveTo>
                  <a:cubicBezTo>
                    <a:pt x="2242" y="0"/>
                    <a:pt x="2137" y="106"/>
                    <a:pt x="2146" y="230"/>
                  </a:cubicBezTo>
                  <a:lnTo>
                    <a:pt x="2146" y="2431"/>
                  </a:lnTo>
                  <a:lnTo>
                    <a:pt x="242" y="3532"/>
                  </a:lnTo>
                  <a:cubicBezTo>
                    <a:pt x="1" y="3660"/>
                    <a:pt x="131" y="3971"/>
                    <a:pt x="343" y="3971"/>
                  </a:cubicBezTo>
                  <a:cubicBezTo>
                    <a:pt x="384" y="3971"/>
                    <a:pt x="427" y="3960"/>
                    <a:pt x="472" y="3934"/>
                  </a:cubicBezTo>
                  <a:lnTo>
                    <a:pt x="2376" y="2833"/>
                  </a:lnTo>
                  <a:lnTo>
                    <a:pt x="4281" y="3934"/>
                  </a:lnTo>
                  <a:cubicBezTo>
                    <a:pt x="4324" y="3960"/>
                    <a:pt x="4366" y="3971"/>
                    <a:pt x="4405" y="3971"/>
                  </a:cubicBezTo>
                  <a:cubicBezTo>
                    <a:pt x="4612" y="3971"/>
                    <a:pt x="4743" y="3660"/>
                    <a:pt x="4510" y="3532"/>
                  </a:cubicBezTo>
                  <a:lnTo>
                    <a:pt x="2606" y="2431"/>
                  </a:lnTo>
                  <a:lnTo>
                    <a:pt x="2606" y="230"/>
                  </a:lnTo>
                  <a:cubicBezTo>
                    <a:pt x="2606" y="106"/>
                    <a:pt x="2501" y="0"/>
                    <a:pt x="23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1" name="Google Shape;17681;p68"/>
            <p:cNvSpPr/>
            <p:nvPr/>
          </p:nvSpPr>
          <p:spPr>
            <a:xfrm>
              <a:off x="7346699" y="2713539"/>
              <a:ext cx="121400" cy="63891"/>
            </a:xfrm>
            <a:custGeom>
              <a:rect b="b" l="l" r="r" t="t"/>
              <a:pathLst>
                <a:path extrusionOk="0" h="2433" w="4623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1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33"/>
                    <a:pt x="29" y="1082"/>
                    <a:pt x="0" y="1350"/>
                  </a:cubicBezTo>
                  <a:lnTo>
                    <a:pt x="0" y="138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65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695"/>
                  </a:lnTo>
                  <a:lnTo>
                    <a:pt x="0" y="2211"/>
                  </a:lnTo>
                  <a:cubicBezTo>
                    <a:pt x="0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49" y="2432"/>
                  </a:cubicBezTo>
                  <a:lnTo>
                    <a:pt x="4364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23" y="2211"/>
                  </a:cubicBezTo>
                  <a:lnTo>
                    <a:pt x="4623" y="1695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46" y="1082"/>
                    <a:pt x="4422" y="833"/>
                    <a:pt x="4230" y="652"/>
                  </a:cubicBezTo>
                  <a:lnTo>
                    <a:pt x="4202" y="632"/>
                  </a:lnTo>
                  <a:lnTo>
                    <a:pt x="4192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2" name="Google Shape;17682;p68"/>
            <p:cNvSpPr/>
            <p:nvPr/>
          </p:nvSpPr>
          <p:spPr>
            <a:xfrm>
              <a:off x="7345176" y="2713539"/>
              <a:ext cx="49290" cy="63891"/>
            </a:xfrm>
            <a:custGeom>
              <a:rect b="b" l="l" r="r" t="t"/>
              <a:pathLst>
                <a:path extrusionOk="0" h="2433" w="1877">
                  <a:moveTo>
                    <a:pt x="178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33" y="2432"/>
                    <a:pt x="260" y="2432"/>
                  </a:cubicBezTo>
                  <a:cubicBezTo>
                    <a:pt x="266" y="2432"/>
                    <a:pt x="272" y="2432"/>
                    <a:pt x="279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77" y="87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3" name="Google Shape;17683;p68"/>
            <p:cNvSpPr/>
            <p:nvPr/>
          </p:nvSpPr>
          <p:spPr>
            <a:xfrm>
              <a:off x="7367549" y="2612753"/>
              <a:ext cx="76942" cy="54332"/>
            </a:xfrm>
            <a:custGeom>
              <a:rect b="b" l="l" r="r" t="t"/>
              <a:pathLst>
                <a:path extrusionOk="0" h="2069" w="2930">
                  <a:moveTo>
                    <a:pt x="2575" y="1781"/>
                  </a:moveTo>
                  <a:lnTo>
                    <a:pt x="2566" y="1791"/>
                  </a:lnTo>
                  <a:lnTo>
                    <a:pt x="2566" y="1791"/>
                  </a:lnTo>
                  <a:lnTo>
                    <a:pt x="2566" y="1791"/>
                  </a:lnTo>
                  <a:lnTo>
                    <a:pt x="2537" y="1810"/>
                  </a:lnTo>
                  <a:lnTo>
                    <a:pt x="2537" y="1800"/>
                  </a:lnTo>
                  <a:lnTo>
                    <a:pt x="2575" y="1781"/>
                  </a:lnTo>
                  <a:close/>
                  <a:moveTo>
                    <a:pt x="1540" y="1"/>
                  </a:moveTo>
                  <a:cubicBezTo>
                    <a:pt x="1534" y="1"/>
                    <a:pt x="1528" y="1"/>
                    <a:pt x="1522" y="1"/>
                  </a:cubicBezTo>
                  <a:lnTo>
                    <a:pt x="1408" y="1"/>
                  </a:lnTo>
                  <a:cubicBezTo>
                    <a:pt x="632" y="1"/>
                    <a:pt x="1" y="633"/>
                    <a:pt x="1" y="1408"/>
                  </a:cubicBezTo>
                  <a:lnTo>
                    <a:pt x="1" y="2068"/>
                  </a:lnTo>
                  <a:cubicBezTo>
                    <a:pt x="1" y="2068"/>
                    <a:pt x="326" y="2040"/>
                    <a:pt x="364" y="1877"/>
                  </a:cubicBezTo>
                  <a:cubicBezTo>
                    <a:pt x="374" y="1867"/>
                    <a:pt x="384" y="1848"/>
                    <a:pt x="393" y="1829"/>
                  </a:cubicBezTo>
                  <a:cubicBezTo>
                    <a:pt x="575" y="1829"/>
                    <a:pt x="1427" y="1819"/>
                    <a:pt x="1905" y="1236"/>
                  </a:cubicBezTo>
                  <a:cubicBezTo>
                    <a:pt x="2010" y="1513"/>
                    <a:pt x="2250" y="1733"/>
                    <a:pt x="2537" y="1819"/>
                  </a:cubicBezTo>
                  <a:cubicBezTo>
                    <a:pt x="2546" y="1839"/>
                    <a:pt x="2556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16" y="1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4" name="Google Shape;17684;p68"/>
            <p:cNvSpPr/>
            <p:nvPr/>
          </p:nvSpPr>
          <p:spPr>
            <a:xfrm>
              <a:off x="7367549" y="2612779"/>
              <a:ext cx="41753" cy="54306"/>
            </a:xfrm>
            <a:custGeom>
              <a:rect b="b" l="l" r="r" t="t"/>
              <a:pathLst>
                <a:path extrusionOk="0" h="2068" w="1590">
                  <a:moveTo>
                    <a:pt x="1408" y="0"/>
                  </a:moveTo>
                  <a:cubicBezTo>
                    <a:pt x="632" y="0"/>
                    <a:pt x="10" y="632"/>
                    <a:pt x="1" y="1407"/>
                  </a:cubicBezTo>
                  <a:lnTo>
                    <a:pt x="1" y="2067"/>
                  </a:lnTo>
                  <a:cubicBezTo>
                    <a:pt x="87" y="2058"/>
                    <a:pt x="173" y="2029"/>
                    <a:pt x="250" y="2000"/>
                  </a:cubicBezTo>
                  <a:lnTo>
                    <a:pt x="250" y="1771"/>
                  </a:lnTo>
                  <a:lnTo>
                    <a:pt x="250" y="1407"/>
                  </a:lnTo>
                  <a:cubicBezTo>
                    <a:pt x="250" y="660"/>
                    <a:pt x="84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5" name="Google Shape;17685;p68"/>
            <p:cNvSpPr/>
            <p:nvPr/>
          </p:nvSpPr>
          <p:spPr>
            <a:xfrm>
              <a:off x="7434145" y="2661281"/>
              <a:ext cx="16885" cy="22636"/>
            </a:xfrm>
            <a:custGeom>
              <a:rect b="b" l="l" r="r" t="t"/>
              <a:pathLst>
                <a:path extrusionOk="0" h="862" w="643">
                  <a:moveTo>
                    <a:pt x="175" y="1"/>
                  </a:moveTo>
                  <a:cubicBezTo>
                    <a:pt x="81" y="1"/>
                    <a:pt x="1" y="78"/>
                    <a:pt x="1" y="182"/>
                  </a:cubicBezTo>
                  <a:lnTo>
                    <a:pt x="1" y="680"/>
                  </a:lnTo>
                  <a:cubicBezTo>
                    <a:pt x="1" y="784"/>
                    <a:pt x="81" y="861"/>
                    <a:pt x="175" y="861"/>
                  </a:cubicBezTo>
                  <a:cubicBezTo>
                    <a:pt x="193" y="861"/>
                    <a:pt x="212" y="858"/>
                    <a:pt x="231" y="852"/>
                  </a:cubicBezTo>
                  <a:cubicBezTo>
                    <a:pt x="259" y="842"/>
                    <a:pt x="298" y="823"/>
                    <a:pt x="326" y="804"/>
                  </a:cubicBezTo>
                  <a:cubicBezTo>
                    <a:pt x="355" y="775"/>
                    <a:pt x="393" y="747"/>
                    <a:pt x="422" y="727"/>
                  </a:cubicBezTo>
                  <a:cubicBezTo>
                    <a:pt x="642" y="479"/>
                    <a:pt x="537" y="96"/>
                    <a:pt x="231" y="10"/>
                  </a:cubicBezTo>
                  <a:cubicBezTo>
                    <a:pt x="212" y="3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6" name="Google Shape;17686;p68"/>
            <p:cNvSpPr/>
            <p:nvPr/>
          </p:nvSpPr>
          <p:spPr>
            <a:xfrm>
              <a:off x="7361772" y="2661334"/>
              <a:ext cx="16623" cy="22479"/>
            </a:xfrm>
            <a:custGeom>
              <a:rect b="b" l="l" r="r" t="t"/>
              <a:pathLst>
                <a:path extrusionOk="0" h="856" w="633">
                  <a:moveTo>
                    <a:pt x="444" y="0"/>
                  </a:moveTo>
                  <a:cubicBezTo>
                    <a:pt x="430" y="0"/>
                    <a:pt x="416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23" y="123"/>
                    <a:pt x="604" y="65"/>
                    <a:pt x="556" y="36"/>
                  </a:cubicBezTo>
                  <a:cubicBezTo>
                    <a:pt x="521" y="16"/>
                    <a:pt x="482" y="0"/>
                    <a:pt x="44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7" name="Google Shape;17687;p68"/>
            <p:cNvSpPr/>
            <p:nvPr/>
          </p:nvSpPr>
          <p:spPr>
            <a:xfrm>
              <a:off x="7391945" y="2700829"/>
              <a:ext cx="28151" cy="32352"/>
            </a:xfrm>
            <a:custGeom>
              <a:rect b="b" l="l" r="r" t="t"/>
              <a:pathLst>
                <a:path extrusionOk="0" h="1232" w="1072">
                  <a:moveTo>
                    <a:pt x="179" y="1"/>
                  </a:moveTo>
                  <a:cubicBezTo>
                    <a:pt x="89" y="1"/>
                    <a:pt x="10" y="79"/>
                    <a:pt x="10" y="179"/>
                  </a:cubicBezTo>
                  <a:lnTo>
                    <a:pt x="10" y="695"/>
                  </a:lnTo>
                  <a:cubicBezTo>
                    <a:pt x="0" y="743"/>
                    <a:pt x="19" y="791"/>
                    <a:pt x="57" y="829"/>
                  </a:cubicBezTo>
                  <a:lnTo>
                    <a:pt x="421" y="1174"/>
                  </a:lnTo>
                  <a:cubicBezTo>
                    <a:pt x="450" y="1212"/>
                    <a:pt x="488" y="1222"/>
                    <a:pt x="536" y="1231"/>
                  </a:cubicBezTo>
                  <a:cubicBezTo>
                    <a:pt x="584" y="1222"/>
                    <a:pt x="622" y="1203"/>
                    <a:pt x="660" y="1174"/>
                  </a:cubicBezTo>
                  <a:lnTo>
                    <a:pt x="1024" y="791"/>
                  </a:lnTo>
                  <a:cubicBezTo>
                    <a:pt x="1053" y="762"/>
                    <a:pt x="1072" y="714"/>
                    <a:pt x="1072" y="676"/>
                  </a:cubicBezTo>
                  <a:lnTo>
                    <a:pt x="1072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0" y="6"/>
                  </a:cubicBezTo>
                  <a:lnTo>
                    <a:pt x="861" y="6"/>
                  </a:lnTo>
                  <a:cubicBezTo>
                    <a:pt x="794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64" y="35"/>
                    <a:pt x="287" y="25"/>
                    <a:pt x="220" y="6"/>
                  </a:cubicBezTo>
                  <a:cubicBezTo>
                    <a:pt x="206" y="2"/>
                    <a:pt x="192" y="1"/>
                    <a:pt x="17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8" name="Google Shape;17688;p68"/>
            <p:cNvSpPr/>
            <p:nvPr/>
          </p:nvSpPr>
          <p:spPr>
            <a:xfrm>
              <a:off x="7391945" y="2701144"/>
              <a:ext cx="17095" cy="32037"/>
            </a:xfrm>
            <a:custGeom>
              <a:rect b="b" l="l" r="r" t="t"/>
              <a:pathLst>
                <a:path extrusionOk="0" h="1220" w="651">
                  <a:moveTo>
                    <a:pt x="176" y="1"/>
                  </a:moveTo>
                  <a:cubicBezTo>
                    <a:pt x="77" y="1"/>
                    <a:pt x="0" y="73"/>
                    <a:pt x="0" y="176"/>
                  </a:cubicBezTo>
                  <a:lnTo>
                    <a:pt x="0" y="693"/>
                  </a:lnTo>
                  <a:cubicBezTo>
                    <a:pt x="0" y="741"/>
                    <a:pt x="19" y="789"/>
                    <a:pt x="48" y="827"/>
                  </a:cubicBezTo>
                  <a:lnTo>
                    <a:pt x="412" y="1171"/>
                  </a:lnTo>
                  <a:cubicBezTo>
                    <a:pt x="440" y="1200"/>
                    <a:pt x="488" y="1219"/>
                    <a:pt x="526" y="1219"/>
                  </a:cubicBezTo>
                  <a:cubicBezTo>
                    <a:pt x="574" y="1219"/>
                    <a:pt x="622" y="1200"/>
                    <a:pt x="651" y="1171"/>
                  </a:cubicBezTo>
                  <a:cubicBezTo>
                    <a:pt x="622" y="1162"/>
                    <a:pt x="593" y="1143"/>
                    <a:pt x="574" y="1114"/>
                  </a:cubicBezTo>
                  <a:lnTo>
                    <a:pt x="211" y="769"/>
                  </a:lnTo>
                  <a:cubicBezTo>
                    <a:pt x="172" y="731"/>
                    <a:pt x="153" y="683"/>
                    <a:pt x="163" y="635"/>
                  </a:cubicBezTo>
                  <a:lnTo>
                    <a:pt x="163" y="119"/>
                  </a:lnTo>
                  <a:cubicBezTo>
                    <a:pt x="163" y="71"/>
                    <a:pt x="172" y="33"/>
                    <a:pt x="211" y="4"/>
                  </a:cubicBezTo>
                  <a:cubicBezTo>
                    <a:pt x="199" y="2"/>
                    <a:pt x="187" y="1"/>
                    <a:pt x="17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9" name="Google Shape;17689;p68"/>
            <p:cNvSpPr/>
            <p:nvPr/>
          </p:nvSpPr>
          <p:spPr>
            <a:xfrm>
              <a:off x="7375847" y="2644422"/>
              <a:ext cx="60582" cy="64626"/>
            </a:xfrm>
            <a:custGeom>
              <a:rect b="b" l="l" r="r" t="t"/>
              <a:pathLst>
                <a:path extrusionOk="0" h="2461" w="2307">
                  <a:moveTo>
                    <a:pt x="1593" y="1"/>
                  </a:moveTo>
                  <a:cubicBezTo>
                    <a:pt x="1582" y="1"/>
                    <a:pt x="1570" y="4"/>
                    <a:pt x="1561" y="11"/>
                  </a:cubicBezTo>
                  <a:cubicBezTo>
                    <a:pt x="1312" y="202"/>
                    <a:pt x="1025" y="345"/>
                    <a:pt x="718" y="422"/>
                  </a:cubicBezTo>
                  <a:cubicBezTo>
                    <a:pt x="632" y="451"/>
                    <a:pt x="536" y="470"/>
                    <a:pt x="441" y="489"/>
                  </a:cubicBezTo>
                  <a:cubicBezTo>
                    <a:pt x="355" y="508"/>
                    <a:pt x="259" y="518"/>
                    <a:pt x="163" y="527"/>
                  </a:cubicBezTo>
                  <a:cubicBezTo>
                    <a:pt x="77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69" y="2460"/>
                    <a:pt x="1044" y="2460"/>
                  </a:cubicBezTo>
                  <a:lnTo>
                    <a:pt x="1264" y="2460"/>
                  </a:lnTo>
                  <a:cubicBezTo>
                    <a:pt x="1838" y="2460"/>
                    <a:pt x="2307" y="1992"/>
                    <a:pt x="2307" y="1417"/>
                  </a:cubicBezTo>
                  <a:lnTo>
                    <a:pt x="2307" y="671"/>
                  </a:lnTo>
                  <a:cubicBezTo>
                    <a:pt x="2307" y="594"/>
                    <a:pt x="2259" y="527"/>
                    <a:pt x="2192" y="508"/>
                  </a:cubicBezTo>
                  <a:cubicBezTo>
                    <a:pt x="2163" y="499"/>
                    <a:pt x="2144" y="489"/>
                    <a:pt x="2125" y="479"/>
                  </a:cubicBezTo>
                  <a:cubicBezTo>
                    <a:pt x="1924" y="393"/>
                    <a:pt x="1761" y="250"/>
                    <a:pt x="1656" y="49"/>
                  </a:cubicBezTo>
                  <a:lnTo>
                    <a:pt x="1647" y="39"/>
                  </a:lnTo>
                  <a:cubicBezTo>
                    <a:pt x="1640" y="14"/>
                    <a:pt x="1617" y="1"/>
                    <a:pt x="15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0" name="Google Shape;17690;p68"/>
            <p:cNvSpPr/>
            <p:nvPr/>
          </p:nvSpPr>
          <p:spPr>
            <a:xfrm>
              <a:off x="7375847" y="2644580"/>
              <a:ext cx="44012" cy="64731"/>
            </a:xfrm>
            <a:custGeom>
              <a:rect b="b" l="l" r="r" t="t"/>
              <a:pathLst>
                <a:path extrusionOk="0" h="2465" w="1676">
                  <a:moveTo>
                    <a:pt x="1593" y="0"/>
                  </a:moveTo>
                  <a:cubicBezTo>
                    <a:pt x="1582" y="0"/>
                    <a:pt x="1570" y="5"/>
                    <a:pt x="1561" y="14"/>
                  </a:cubicBezTo>
                  <a:cubicBezTo>
                    <a:pt x="1302" y="205"/>
                    <a:pt x="1025" y="339"/>
                    <a:pt x="718" y="426"/>
                  </a:cubicBezTo>
                  <a:cubicBezTo>
                    <a:pt x="632" y="454"/>
                    <a:pt x="536" y="473"/>
                    <a:pt x="441" y="493"/>
                  </a:cubicBezTo>
                  <a:cubicBezTo>
                    <a:pt x="355" y="512"/>
                    <a:pt x="259" y="521"/>
                    <a:pt x="163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69" y="2464"/>
                    <a:pt x="1044" y="2464"/>
                  </a:cubicBezTo>
                  <a:lnTo>
                    <a:pt x="1264" y="2464"/>
                  </a:lnTo>
                  <a:cubicBezTo>
                    <a:pt x="690" y="2464"/>
                    <a:pt x="211" y="1995"/>
                    <a:pt x="211" y="1421"/>
                  </a:cubicBezTo>
                  <a:lnTo>
                    <a:pt x="211" y="703"/>
                  </a:lnTo>
                  <a:cubicBezTo>
                    <a:pt x="211" y="607"/>
                    <a:pt x="288" y="531"/>
                    <a:pt x="383" y="521"/>
                  </a:cubicBezTo>
                  <a:cubicBezTo>
                    <a:pt x="469" y="521"/>
                    <a:pt x="565" y="502"/>
                    <a:pt x="661" y="493"/>
                  </a:cubicBezTo>
                  <a:cubicBezTo>
                    <a:pt x="747" y="473"/>
                    <a:pt x="843" y="454"/>
                    <a:pt x="938" y="426"/>
                  </a:cubicBezTo>
                  <a:cubicBezTo>
                    <a:pt x="1197" y="349"/>
                    <a:pt x="1446" y="234"/>
                    <a:pt x="1675" y="81"/>
                  </a:cubicBezTo>
                  <a:lnTo>
                    <a:pt x="1656" y="52"/>
                  </a:lnTo>
                  <a:lnTo>
                    <a:pt x="1647" y="43"/>
                  </a:lnTo>
                  <a:cubicBezTo>
                    <a:pt x="1640" y="17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1" name="Google Shape;17691;p68"/>
            <p:cNvSpPr/>
            <p:nvPr/>
          </p:nvSpPr>
          <p:spPr>
            <a:xfrm>
              <a:off x="7219784" y="2529325"/>
              <a:ext cx="121400" cy="63917"/>
            </a:xfrm>
            <a:custGeom>
              <a:rect b="b" l="l" r="r" t="t"/>
              <a:pathLst>
                <a:path extrusionOk="0" h="2434" w="4623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2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43"/>
                    <a:pt x="29" y="1082"/>
                    <a:pt x="0" y="1350"/>
                  </a:cubicBezTo>
                  <a:lnTo>
                    <a:pt x="0" y="139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704"/>
                  </a:lnTo>
                  <a:lnTo>
                    <a:pt x="0" y="2211"/>
                  </a:lnTo>
                  <a:cubicBezTo>
                    <a:pt x="0" y="2335"/>
                    <a:pt x="98" y="2434"/>
                    <a:pt x="218" y="2434"/>
                  </a:cubicBezTo>
                  <a:cubicBezTo>
                    <a:pt x="228" y="2434"/>
                    <a:pt x="239" y="2433"/>
                    <a:pt x="249" y="2432"/>
                  </a:cubicBezTo>
                  <a:lnTo>
                    <a:pt x="4364" y="2432"/>
                  </a:lnTo>
                  <a:cubicBezTo>
                    <a:pt x="4375" y="2433"/>
                    <a:pt x="4386" y="2434"/>
                    <a:pt x="4396" y="2434"/>
                  </a:cubicBezTo>
                  <a:cubicBezTo>
                    <a:pt x="4516" y="2434"/>
                    <a:pt x="4614" y="2335"/>
                    <a:pt x="4623" y="2211"/>
                  </a:cubicBezTo>
                  <a:lnTo>
                    <a:pt x="4623" y="1704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98"/>
                  </a:lnTo>
                  <a:lnTo>
                    <a:pt x="4575" y="1350"/>
                  </a:lnTo>
                  <a:cubicBezTo>
                    <a:pt x="4546" y="1082"/>
                    <a:pt x="4422" y="843"/>
                    <a:pt x="4230" y="652"/>
                  </a:cubicBezTo>
                  <a:lnTo>
                    <a:pt x="4211" y="632"/>
                  </a:lnTo>
                  <a:lnTo>
                    <a:pt x="4192" y="62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2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2" name="Google Shape;17692;p68"/>
            <p:cNvSpPr/>
            <p:nvPr/>
          </p:nvSpPr>
          <p:spPr>
            <a:xfrm>
              <a:off x="7218261" y="2529325"/>
              <a:ext cx="49290" cy="63917"/>
            </a:xfrm>
            <a:custGeom>
              <a:rect b="b" l="l" r="r" t="t"/>
              <a:pathLst>
                <a:path extrusionOk="0" h="2434" w="1877">
                  <a:moveTo>
                    <a:pt x="179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9" y="2335"/>
                    <a:pt x="127" y="2434"/>
                    <a:pt x="247" y="2434"/>
                  </a:cubicBezTo>
                  <a:cubicBezTo>
                    <a:pt x="257" y="2434"/>
                    <a:pt x="268" y="2433"/>
                    <a:pt x="279" y="2432"/>
                  </a:cubicBezTo>
                  <a:lnTo>
                    <a:pt x="336" y="2432"/>
                  </a:lnTo>
                  <a:lnTo>
                    <a:pt x="336" y="1532"/>
                  </a:lnTo>
                  <a:cubicBezTo>
                    <a:pt x="307" y="1044"/>
                    <a:pt x="594" y="594"/>
                    <a:pt x="1054" y="412"/>
                  </a:cubicBezTo>
                  <a:lnTo>
                    <a:pt x="1877" y="87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3" name="Google Shape;17693;p68"/>
            <p:cNvSpPr/>
            <p:nvPr/>
          </p:nvSpPr>
          <p:spPr>
            <a:xfrm>
              <a:off x="7240897" y="2428565"/>
              <a:ext cx="76916" cy="54043"/>
            </a:xfrm>
            <a:custGeom>
              <a:rect b="b" l="l" r="r" t="t"/>
              <a:pathLst>
                <a:path extrusionOk="0" h="2058" w="2929">
                  <a:moveTo>
                    <a:pt x="2575" y="1780"/>
                  </a:moveTo>
                  <a:lnTo>
                    <a:pt x="2565" y="1790"/>
                  </a:lnTo>
                  <a:lnTo>
                    <a:pt x="2536" y="1809"/>
                  </a:lnTo>
                  <a:lnTo>
                    <a:pt x="2575" y="1780"/>
                  </a:lnTo>
                  <a:close/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58"/>
                  </a:lnTo>
                  <a:cubicBezTo>
                    <a:pt x="0" y="2058"/>
                    <a:pt x="326" y="2029"/>
                    <a:pt x="364" y="1876"/>
                  </a:cubicBezTo>
                  <a:cubicBezTo>
                    <a:pt x="374" y="1857"/>
                    <a:pt x="383" y="1847"/>
                    <a:pt x="393" y="1828"/>
                  </a:cubicBezTo>
                  <a:cubicBezTo>
                    <a:pt x="575" y="1828"/>
                    <a:pt x="1426" y="1809"/>
                    <a:pt x="1905" y="1225"/>
                  </a:cubicBezTo>
                  <a:cubicBezTo>
                    <a:pt x="2010" y="1512"/>
                    <a:pt x="2240" y="1732"/>
                    <a:pt x="2536" y="1818"/>
                  </a:cubicBezTo>
                  <a:cubicBezTo>
                    <a:pt x="2546" y="1838"/>
                    <a:pt x="2556" y="1857"/>
                    <a:pt x="2565" y="1876"/>
                  </a:cubicBezTo>
                  <a:cubicBezTo>
                    <a:pt x="2613" y="2029"/>
                    <a:pt x="2929" y="2058"/>
                    <a:pt x="2929" y="2058"/>
                  </a:cubicBezTo>
                  <a:lnTo>
                    <a:pt x="2929" y="1397"/>
                  </a:lnTo>
                  <a:cubicBezTo>
                    <a:pt x="2929" y="622"/>
                    <a:pt x="2297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4" name="Google Shape;17694;p68"/>
            <p:cNvSpPr/>
            <p:nvPr/>
          </p:nvSpPr>
          <p:spPr>
            <a:xfrm>
              <a:off x="7240897" y="2428565"/>
              <a:ext cx="41727" cy="54306"/>
            </a:xfrm>
            <a:custGeom>
              <a:rect b="b" l="l" r="r" t="t"/>
              <a:pathLst>
                <a:path extrusionOk="0" h="2068" w="1589">
                  <a:moveTo>
                    <a:pt x="1407" y="0"/>
                  </a:moveTo>
                  <a:cubicBezTo>
                    <a:pt x="632" y="1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3" y="203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3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5" name="Google Shape;17695;p68"/>
            <p:cNvSpPr/>
            <p:nvPr/>
          </p:nvSpPr>
          <p:spPr>
            <a:xfrm>
              <a:off x="7307230" y="2477146"/>
              <a:ext cx="17122" cy="22557"/>
            </a:xfrm>
            <a:custGeom>
              <a:rect b="b" l="l" r="r" t="t"/>
              <a:pathLst>
                <a:path extrusionOk="0" h="859" w="652">
                  <a:moveTo>
                    <a:pt x="182" y="1"/>
                  </a:moveTo>
                  <a:cubicBezTo>
                    <a:pt x="85" y="1"/>
                    <a:pt x="1" y="72"/>
                    <a:pt x="1" y="179"/>
                  </a:cubicBezTo>
                  <a:lnTo>
                    <a:pt x="1" y="686"/>
                  </a:lnTo>
                  <a:cubicBezTo>
                    <a:pt x="1" y="782"/>
                    <a:pt x="81" y="858"/>
                    <a:pt x="174" y="858"/>
                  </a:cubicBezTo>
                  <a:cubicBezTo>
                    <a:pt x="193" y="858"/>
                    <a:pt x="212" y="855"/>
                    <a:pt x="231" y="849"/>
                  </a:cubicBezTo>
                  <a:cubicBezTo>
                    <a:pt x="269" y="839"/>
                    <a:pt x="298" y="830"/>
                    <a:pt x="326" y="811"/>
                  </a:cubicBezTo>
                  <a:cubicBezTo>
                    <a:pt x="365" y="772"/>
                    <a:pt x="393" y="744"/>
                    <a:pt x="432" y="724"/>
                  </a:cubicBezTo>
                  <a:cubicBezTo>
                    <a:pt x="652" y="485"/>
                    <a:pt x="546" y="102"/>
                    <a:pt x="231" y="7"/>
                  </a:cubicBezTo>
                  <a:cubicBezTo>
                    <a:pt x="214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6" name="Google Shape;17696;p68"/>
            <p:cNvSpPr/>
            <p:nvPr/>
          </p:nvSpPr>
          <p:spPr>
            <a:xfrm>
              <a:off x="7234857" y="2477120"/>
              <a:ext cx="16623" cy="22479"/>
            </a:xfrm>
            <a:custGeom>
              <a:rect b="b" l="l" r="r" t="t"/>
              <a:pathLst>
                <a:path extrusionOk="0" h="856" w="633">
                  <a:moveTo>
                    <a:pt x="450" y="0"/>
                  </a:moveTo>
                  <a:cubicBezTo>
                    <a:pt x="435" y="0"/>
                    <a:pt x="419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4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7" name="Google Shape;17697;p68"/>
            <p:cNvSpPr/>
            <p:nvPr/>
          </p:nvSpPr>
          <p:spPr>
            <a:xfrm>
              <a:off x="7265266" y="2516694"/>
              <a:ext cx="27914" cy="32274"/>
            </a:xfrm>
            <a:custGeom>
              <a:rect b="b" l="l" r="r" t="t"/>
              <a:pathLst>
                <a:path extrusionOk="0" h="1229" w="1063">
                  <a:moveTo>
                    <a:pt x="179" y="0"/>
                  </a:moveTo>
                  <a:cubicBezTo>
                    <a:pt x="85" y="0"/>
                    <a:pt x="1" y="73"/>
                    <a:pt x="1" y="176"/>
                  </a:cubicBezTo>
                  <a:lnTo>
                    <a:pt x="1" y="692"/>
                  </a:lnTo>
                  <a:cubicBezTo>
                    <a:pt x="1" y="740"/>
                    <a:pt x="20" y="798"/>
                    <a:pt x="48" y="826"/>
                  </a:cubicBezTo>
                  <a:lnTo>
                    <a:pt x="412" y="1171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28"/>
                    <a:pt x="623" y="1209"/>
                    <a:pt x="651" y="1171"/>
                  </a:cubicBezTo>
                  <a:lnTo>
                    <a:pt x="1015" y="788"/>
                  </a:lnTo>
                  <a:cubicBezTo>
                    <a:pt x="1044" y="759"/>
                    <a:pt x="1063" y="721"/>
                    <a:pt x="1063" y="673"/>
                  </a:cubicBezTo>
                  <a:lnTo>
                    <a:pt x="1063" y="176"/>
                  </a:lnTo>
                  <a:cubicBezTo>
                    <a:pt x="1063" y="137"/>
                    <a:pt x="1053" y="89"/>
                    <a:pt x="1025" y="61"/>
                  </a:cubicBezTo>
                  <a:cubicBezTo>
                    <a:pt x="986" y="22"/>
                    <a:pt x="939" y="3"/>
                    <a:pt x="891" y="3"/>
                  </a:cubicBezTo>
                  <a:lnTo>
                    <a:pt x="852" y="3"/>
                  </a:lnTo>
                  <a:cubicBezTo>
                    <a:pt x="785" y="22"/>
                    <a:pt x="718" y="32"/>
                    <a:pt x="642" y="32"/>
                  </a:cubicBezTo>
                  <a:lnTo>
                    <a:pt x="431" y="32"/>
                  </a:lnTo>
                  <a:cubicBezTo>
                    <a:pt x="355" y="32"/>
                    <a:pt x="288" y="22"/>
                    <a:pt x="211" y="3"/>
                  </a:cubicBezTo>
                  <a:cubicBezTo>
                    <a:pt x="200" y="1"/>
                    <a:pt x="189" y="0"/>
                    <a:pt x="1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8" name="Google Shape;17698;p68"/>
            <p:cNvSpPr/>
            <p:nvPr/>
          </p:nvSpPr>
          <p:spPr>
            <a:xfrm>
              <a:off x="7265266" y="2516956"/>
              <a:ext cx="17122" cy="32247"/>
            </a:xfrm>
            <a:custGeom>
              <a:rect b="b" l="l" r="r" t="t"/>
              <a:pathLst>
                <a:path extrusionOk="0" h="1228" w="652">
                  <a:moveTo>
                    <a:pt x="179" y="0"/>
                  </a:moveTo>
                  <a:cubicBezTo>
                    <a:pt x="79" y="0"/>
                    <a:pt x="1" y="80"/>
                    <a:pt x="1" y="175"/>
                  </a:cubicBezTo>
                  <a:lnTo>
                    <a:pt x="1" y="692"/>
                  </a:lnTo>
                  <a:cubicBezTo>
                    <a:pt x="1" y="740"/>
                    <a:pt x="20" y="788"/>
                    <a:pt x="48" y="826"/>
                  </a:cubicBezTo>
                  <a:lnTo>
                    <a:pt x="412" y="1170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18"/>
                    <a:pt x="623" y="1199"/>
                    <a:pt x="651" y="1170"/>
                  </a:cubicBezTo>
                  <a:cubicBezTo>
                    <a:pt x="623" y="1161"/>
                    <a:pt x="594" y="1142"/>
                    <a:pt x="575" y="1123"/>
                  </a:cubicBezTo>
                  <a:lnTo>
                    <a:pt x="211" y="768"/>
                  </a:lnTo>
                  <a:cubicBezTo>
                    <a:pt x="173" y="740"/>
                    <a:pt x="154" y="682"/>
                    <a:pt x="163" y="634"/>
                  </a:cubicBezTo>
                  <a:lnTo>
                    <a:pt x="163" y="118"/>
                  </a:lnTo>
                  <a:cubicBezTo>
                    <a:pt x="163" y="79"/>
                    <a:pt x="173" y="32"/>
                    <a:pt x="211" y="3"/>
                  </a:cubicBezTo>
                  <a:cubicBezTo>
                    <a:pt x="200" y="1"/>
                    <a:pt x="190" y="0"/>
                    <a:pt x="1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9" name="Google Shape;17699;p68"/>
            <p:cNvSpPr/>
            <p:nvPr/>
          </p:nvSpPr>
          <p:spPr>
            <a:xfrm>
              <a:off x="7249195" y="2460287"/>
              <a:ext cx="60319" cy="64810"/>
            </a:xfrm>
            <a:custGeom>
              <a:rect b="b" l="l" r="r" t="t"/>
              <a:pathLst>
                <a:path extrusionOk="0" h="2468" w="2297">
                  <a:moveTo>
                    <a:pt x="1595" y="0"/>
                  </a:moveTo>
                  <a:cubicBezTo>
                    <a:pt x="1581" y="0"/>
                    <a:pt x="1566" y="6"/>
                    <a:pt x="1551" y="17"/>
                  </a:cubicBezTo>
                  <a:cubicBezTo>
                    <a:pt x="1302" y="199"/>
                    <a:pt x="1015" y="342"/>
                    <a:pt x="718" y="429"/>
                  </a:cubicBezTo>
                  <a:cubicBezTo>
                    <a:pt x="622" y="448"/>
                    <a:pt x="536" y="476"/>
                    <a:pt x="440" y="496"/>
                  </a:cubicBezTo>
                  <a:cubicBezTo>
                    <a:pt x="345" y="505"/>
                    <a:pt x="259" y="524"/>
                    <a:pt x="163" y="524"/>
                  </a:cubicBezTo>
                  <a:cubicBezTo>
                    <a:pt x="67" y="534"/>
                    <a:pt x="0" y="610"/>
                    <a:pt x="0" y="706"/>
                  </a:cubicBezTo>
                  <a:lnTo>
                    <a:pt x="0" y="1424"/>
                  </a:lnTo>
                  <a:cubicBezTo>
                    <a:pt x="0" y="1998"/>
                    <a:pt x="469" y="2457"/>
                    <a:pt x="1043" y="2467"/>
                  </a:cubicBezTo>
                  <a:lnTo>
                    <a:pt x="1254" y="2467"/>
                  </a:lnTo>
                  <a:cubicBezTo>
                    <a:pt x="1828" y="2457"/>
                    <a:pt x="2297" y="1998"/>
                    <a:pt x="2297" y="1424"/>
                  </a:cubicBezTo>
                  <a:lnTo>
                    <a:pt x="2297" y="668"/>
                  </a:lnTo>
                  <a:cubicBezTo>
                    <a:pt x="2297" y="601"/>
                    <a:pt x="2249" y="534"/>
                    <a:pt x="2182" y="505"/>
                  </a:cubicBezTo>
                  <a:cubicBezTo>
                    <a:pt x="2163" y="496"/>
                    <a:pt x="2144" y="486"/>
                    <a:pt x="2125" y="476"/>
                  </a:cubicBezTo>
                  <a:cubicBezTo>
                    <a:pt x="1924" y="400"/>
                    <a:pt x="1751" y="247"/>
                    <a:pt x="1656" y="55"/>
                  </a:cubicBezTo>
                  <a:lnTo>
                    <a:pt x="1646" y="36"/>
                  </a:lnTo>
                  <a:cubicBezTo>
                    <a:pt x="1635" y="13"/>
                    <a:pt x="1616" y="0"/>
                    <a:pt x="159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0" name="Google Shape;17700;p68"/>
            <p:cNvSpPr/>
            <p:nvPr/>
          </p:nvSpPr>
          <p:spPr>
            <a:xfrm>
              <a:off x="7249195" y="2460471"/>
              <a:ext cx="43749" cy="64626"/>
            </a:xfrm>
            <a:custGeom>
              <a:rect b="b" l="l" r="r" t="t"/>
              <a:pathLst>
                <a:path extrusionOk="0" h="2461" w="1666">
                  <a:moveTo>
                    <a:pt x="1584" y="1"/>
                  </a:moveTo>
                  <a:cubicBezTo>
                    <a:pt x="1572" y="1"/>
                    <a:pt x="1560" y="4"/>
                    <a:pt x="1551" y="10"/>
                  </a:cubicBezTo>
                  <a:cubicBezTo>
                    <a:pt x="1302" y="201"/>
                    <a:pt x="1015" y="335"/>
                    <a:pt x="718" y="422"/>
                  </a:cubicBezTo>
                  <a:cubicBezTo>
                    <a:pt x="622" y="450"/>
                    <a:pt x="536" y="469"/>
                    <a:pt x="440" y="489"/>
                  </a:cubicBezTo>
                  <a:cubicBezTo>
                    <a:pt x="345" y="508"/>
                    <a:pt x="249" y="517"/>
                    <a:pt x="163" y="527"/>
                  </a:cubicBezTo>
                  <a:cubicBezTo>
                    <a:pt x="67" y="527"/>
                    <a:pt x="0" y="603"/>
                    <a:pt x="0" y="699"/>
                  </a:cubicBezTo>
                  <a:lnTo>
                    <a:pt x="0" y="1417"/>
                  </a:lnTo>
                  <a:cubicBezTo>
                    <a:pt x="0" y="1991"/>
                    <a:pt x="459" y="2460"/>
                    <a:pt x="1034" y="2460"/>
                  </a:cubicBezTo>
                  <a:lnTo>
                    <a:pt x="1254" y="2460"/>
                  </a:lnTo>
                  <a:cubicBezTo>
                    <a:pt x="680" y="2460"/>
                    <a:pt x="211" y="1991"/>
                    <a:pt x="211" y="1417"/>
                  </a:cubicBezTo>
                  <a:lnTo>
                    <a:pt x="211" y="699"/>
                  </a:lnTo>
                  <a:cubicBezTo>
                    <a:pt x="211" y="603"/>
                    <a:pt x="287" y="527"/>
                    <a:pt x="373" y="527"/>
                  </a:cubicBezTo>
                  <a:cubicBezTo>
                    <a:pt x="469" y="517"/>
                    <a:pt x="565" y="508"/>
                    <a:pt x="651" y="489"/>
                  </a:cubicBezTo>
                  <a:cubicBezTo>
                    <a:pt x="747" y="469"/>
                    <a:pt x="842" y="450"/>
                    <a:pt x="928" y="422"/>
                  </a:cubicBezTo>
                  <a:cubicBezTo>
                    <a:pt x="1196" y="345"/>
                    <a:pt x="1445" y="230"/>
                    <a:pt x="1665" y="87"/>
                  </a:cubicBezTo>
                  <a:lnTo>
                    <a:pt x="1656" y="48"/>
                  </a:lnTo>
                  <a:lnTo>
                    <a:pt x="1646" y="39"/>
                  </a:lnTo>
                  <a:cubicBezTo>
                    <a:pt x="1633" y="13"/>
                    <a:pt x="1608" y="1"/>
                    <a:pt x="15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1" name="Google Shape;17701;p68"/>
            <p:cNvSpPr/>
            <p:nvPr/>
          </p:nvSpPr>
          <p:spPr>
            <a:xfrm>
              <a:off x="7092607" y="2713539"/>
              <a:ext cx="121164" cy="63891"/>
            </a:xfrm>
            <a:custGeom>
              <a:rect b="b" l="l" r="r" t="t"/>
              <a:pathLst>
                <a:path extrusionOk="0" h="2433" w="4614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12" y="585"/>
                  </a:cubicBezTo>
                  <a:lnTo>
                    <a:pt x="393" y="604"/>
                  </a:lnTo>
                  <a:lnTo>
                    <a:pt x="374" y="613"/>
                  </a:lnTo>
                  <a:lnTo>
                    <a:pt x="364" y="632"/>
                  </a:lnTo>
                  <a:lnTo>
                    <a:pt x="336" y="652"/>
                  </a:lnTo>
                  <a:cubicBezTo>
                    <a:pt x="154" y="833"/>
                    <a:pt x="30" y="1082"/>
                    <a:pt x="1" y="1350"/>
                  </a:cubicBezTo>
                  <a:lnTo>
                    <a:pt x="1" y="1388"/>
                  </a:lnTo>
                  <a:lnTo>
                    <a:pt x="1" y="1408"/>
                  </a:lnTo>
                  <a:lnTo>
                    <a:pt x="1" y="1446"/>
                  </a:lnTo>
                  <a:lnTo>
                    <a:pt x="1" y="1465"/>
                  </a:lnTo>
                  <a:lnTo>
                    <a:pt x="1" y="1475"/>
                  </a:lnTo>
                  <a:lnTo>
                    <a:pt x="1" y="1532"/>
                  </a:lnTo>
                  <a:lnTo>
                    <a:pt x="1" y="1695"/>
                  </a:lnTo>
                  <a:lnTo>
                    <a:pt x="1" y="2211"/>
                  </a:lnTo>
                  <a:cubicBezTo>
                    <a:pt x="1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50" y="2432"/>
                  </a:cubicBezTo>
                  <a:lnTo>
                    <a:pt x="4365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14" y="2211"/>
                  </a:cubicBezTo>
                  <a:lnTo>
                    <a:pt x="4614" y="1695"/>
                  </a:lnTo>
                  <a:lnTo>
                    <a:pt x="4614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37" y="1082"/>
                    <a:pt x="4422" y="833"/>
                    <a:pt x="4231" y="652"/>
                  </a:cubicBezTo>
                  <a:lnTo>
                    <a:pt x="4202" y="632"/>
                  </a:lnTo>
                  <a:lnTo>
                    <a:pt x="4193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67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2" name="Google Shape;17702;p68"/>
            <p:cNvSpPr/>
            <p:nvPr/>
          </p:nvSpPr>
          <p:spPr>
            <a:xfrm>
              <a:off x="7091110" y="2713539"/>
              <a:ext cx="49027" cy="63891"/>
            </a:xfrm>
            <a:custGeom>
              <a:rect b="b" l="l" r="r" t="t"/>
              <a:pathLst>
                <a:path extrusionOk="0" h="2433" w="1867">
                  <a:moveTo>
                    <a:pt x="1780" y="1"/>
                  </a:moveTo>
                  <a:lnTo>
                    <a:pt x="737" y="412"/>
                  </a:lnTo>
                  <a:cubicBezTo>
                    <a:pt x="288" y="594"/>
                    <a:pt x="0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24" y="2432"/>
                    <a:pt x="250" y="2432"/>
                  </a:cubicBezTo>
                  <a:cubicBezTo>
                    <a:pt x="256" y="2432"/>
                    <a:pt x="262" y="2432"/>
                    <a:pt x="268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67" y="87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3" name="Google Shape;17703;p68"/>
            <p:cNvSpPr/>
            <p:nvPr/>
          </p:nvSpPr>
          <p:spPr>
            <a:xfrm>
              <a:off x="7113484" y="2612753"/>
              <a:ext cx="76916" cy="54332"/>
            </a:xfrm>
            <a:custGeom>
              <a:rect b="b" l="l" r="r" t="t"/>
              <a:pathLst>
                <a:path extrusionOk="0" h="2069" w="2929">
                  <a:moveTo>
                    <a:pt x="2575" y="1781"/>
                  </a:moveTo>
                  <a:lnTo>
                    <a:pt x="2565" y="1791"/>
                  </a:lnTo>
                  <a:lnTo>
                    <a:pt x="2565" y="1791"/>
                  </a:lnTo>
                  <a:lnTo>
                    <a:pt x="2565" y="1791"/>
                  </a:lnTo>
                  <a:lnTo>
                    <a:pt x="2536" y="1810"/>
                  </a:lnTo>
                  <a:lnTo>
                    <a:pt x="2536" y="1800"/>
                  </a:lnTo>
                  <a:lnTo>
                    <a:pt x="2575" y="1781"/>
                  </a:lnTo>
                  <a:close/>
                  <a:moveTo>
                    <a:pt x="1539" y="1"/>
                  </a:moveTo>
                  <a:cubicBezTo>
                    <a:pt x="1533" y="1"/>
                    <a:pt x="1528" y="1"/>
                    <a:pt x="1522" y="1"/>
                  </a:cubicBezTo>
                  <a:lnTo>
                    <a:pt x="1407" y="1"/>
                  </a:lnTo>
                  <a:cubicBezTo>
                    <a:pt x="632" y="1"/>
                    <a:pt x="0" y="633"/>
                    <a:pt x="0" y="1408"/>
                  </a:cubicBezTo>
                  <a:lnTo>
                    <a:pt x="0" y="2068"/>
                  </a:lnTo>
                  <a:cubicBezTo>
                    <a:pt x="0" y="2068"/>
                    <a:pt x="326" y="2040"/>
                    <a:pt x="364" y="1877"/>
                  </a:cubicBezTo>
                  <a:cubicBezTo>
                    <a:pt x="373" y="1867"/>
                    <a:pt x="383" y="1848"/>
                    <a:pt x="393" y="1829"/>
                  </a:cubicBezTo>
                  <a:cubicBezTo>
                    <a:pt x="574" y="1829"/>
                    <a:pt x="1426" y="1819"/>
                    <a:pt x="1905" y="1236"/>
                  </a:cubicBezTo>
                  <a:cubicBezTo>
                    <a:pt x="2010" y="1513"/>
                    <a:pt x="2249" y="1733"/>
                    <a:pt x="2536" y="1819"/>
                  </a:cubicBezTo>
                  <a:cubicBezTo>
                    <a:pt x="2546" y="1839"/>
                    <a:pt x="2555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06" y="1"/>
                    <a:pt x="15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4" name="Google Shape;17704;p68"/>
            <p:cNvSpPr/>
            <p:nvPr/>
          </p:nvSpPr>
          <p:spPr>
            <a:xfrm>
              <a:off x="7113484" y="2612779"/>
              <a:ext cx="41727" cy="54306"/>
            </a:xfrm>
            <a:custGeom>
              <a:rect b="b" l="l" r="r" t="t"/>
              <a:pathLst>
                <a:path extrusionOk="0" h="2068" w="1589"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2" y="202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42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5" name="Google Shape;17705;p68"/>
            <p:cNvSpPr/>
            <p:nvPr/>
          </p:nvSpPr>
          <p:spPr>
            <a:xfrm>
              <a:off x="7180079" y="2661281"/>
              <a:ext cx="16859" cy="22636"/>
            </a:xfrm>
            <a:custGeom>
              <a:rect b="b" l="l" r="r" t="t"/>
              <a:pathLst>
                <a:path extrusionOk="0" h="862" w="642">
                  <a:moveTo>
                    <a:pt x="174" y="1"/>
                  </a:moveTo>
                  <a:cubicBezTo>
                    <a:pt x="81" y="1"/>
                    <a:pt x="0" y="78"/>
                    <a:pt x="0" y="182"/>
                  </a:cubicBezTo>
                  <a:lnTo>
                    <a:pt x="0" y="680"/>
                  </a:lnTo>
                  <a:cubicBezTo>
                    <a:pt x="0" y="784"/>
                    <a:pt x="81" y="861"/>
                    <a:pt x="174" y="861"/>
                  </a:cubicBezTo>
                  <a:cubicBezTo>
                    <a:pt x="193" y="861"/>
                    <a:pt x="211" y="858"/>
                    <a:pt x="230" y="852"/>
                  </a:cubicBezTo>
                  <a:cubicBezTo>
                    <a:pt x="259" y="842"/>
                    <a:pt x="297" y="823"/>
                    <a:pt x="326" y="804"/>
                  </a:cubicBezTo>
                  <a:cubicBezTo>
                    <a:pt x="354" y="775"/>
                    <a:pt x="393" y="747"/>
                    <a:pt x="421" y="727"/>
                  </a:cubicBezTo>
                  <a:cubicBezTo>
                    <a:pt x="641" y="479"/>
                    <a:pt x="536" y="96"/>
                    <a:pt x="230" y="10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6" name="Google Shape;17706;p68"/>
            <p:cNvSpPr/>
            <p:nvPr/>
          </p:nvSpPr>
          <p:spPr>
            <a:xfrm>
              <a:off x="7107444" y="2661334"/>
              <a:ext cx="16623" cy="22479"/>
            </a:xfrm>
            <a:custGeom>
              <a:rect b="b" l="l" r="r" t="t"/>
              <a:pathLst>
                <a:path extrusionOk="0" h="856" w="633">
                  <a:moveTo>
                    <a:pt x="450" y="0"/>
                  </a:moveTo>
                  <a:cubicBezTo>
                    <a:pt x="434" y="0"/>
                    <a:pt x="418" y="2"/>
                    <a:pt x="402" y="8"/>
                  </a:cubicBezTo>
                  <a:cubicBezTo>
                    <a:pt x="0" y="142"/>
                    <a:pt x="0" y="716"/>
                    <a:pt x="402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3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7" name="Google Shape;17707;p68"/>
            <p:cNvSpPr/>
            <p:nvPr/>
          </p:nvSpPr>
          <p:spPr>
            <a:xfrm>
              <a:off x="7137853" y="2700829"/>
              <a:ext cx="28177" cy="32352"/>
            </a:xfrm>
            <a:custGeom>
              <a:rect b="b" l="l" r="r" t="t"/>
              <a:pathLst>
                <a:path extrusionOk="0" h="1232" w="1073">
                  <a:moveTo>
                    <a:pt x="176" y="1"/>
                  </a:moveTo>
                  <a:cubicBezTo>
                    <a:pt x="80" y="1"/>
                    <a:pt x="0" y="79"/>
                    <a:pt x="0" y="179"/>
                  </a:cubicBezTo>
                  <a:lnTo>
                    <a:pt x="0" y="695"/>
                  </a:lnTo>
                  <a:cubicBezTo>
                    <a:pt x="0" y="743"/>
                    <a:pt x="20" y="791"/>
                    <a:pt x="58" y="829"/>
                  </a:cubicBezTo>
                  <a:lnTo>
                    <a:pt x="412" y="1174"/>
                  </a:lnTo>
                  <a:cubicBezTo>
                    <a:pt x="441" y="1212"/>
                    <a:pt x="489" y="1222"/>
                    <a:pt x="536" y="1231"/>
                  </a:cubicBezTo>
                  <a:cubicBezTo>
                    <a:pt x="575" y="1222"/>
                    <a:pt x="623" y="1203"/>
                    <a:pt x="651" y="1174"/>
                  </a:cubicBezTo>
                  <a:lnTo>
                    <a:pt x="1015" y="791"/>
                  </a:lnTo>
                  <a:cubicBezTo>
                    <a:pt x="1044" y="762"/>
                    <a:pt x="1063" y="714"/>
                    <a:pt x="1063" y="676"/>
                  </a:cubicBezTo>
                  <a:lnTo>
                    <a:pt x="1063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1" y="6"/>
                  </a:cubicBezTo>
                  <a:lnTo>
                    <a:pt x="852" y="6"/>
                  </a:lnTo>
                  <a:cubicBezTo>
                    <a:pt x="785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55" y="35"/>
                    <a:pt x="288" y="25"/>
                    <a:pt x="221" y="6"/>
                  </a:cubicBezTo>
                  <a:cubicBezTo>
                    <a:pt x="205" y="2"/>
                    <a:pt x="191" y="1"/>
                    <a:pt x="17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8" name="Google Shape;17708;p68"/>
            <p:cNvSpPr/>
            <p:nvPr/>
          </p:nvSpPr>
          <p:spPr>
            <a:xfrm>
              <a:off x="7137590" y="2701144"/>
              <a:ext cx="17384" cy="32037"/>
            </a:xfrm>
            <a:custGeom>
              <a:rect b="b" l="l" r="r" t="t"/>
              <a:pathLst>
                <a:path extrusionOk="0" h="1220" w="662">
                  <a:moveTo>
                    <a:pt x="179" y="1"/>
                  </a:moveTo>
                  <a:cubicBezTo>
                    <a:pt x="87" y="1"/>
                    <a:pt x="10" y="73"/>
                    <a:pt x="10" y="176"/>
                  </a:cubicBezTo>
                  <a:lnTo>
                    <a:pt x="10" y="693"/>
                  </a:lnTo>
                  <a:cubicBezTo>
                    <a:pt x="1" y="741"/>
                    <a:pt x="20" y="789"/>
                    <a:pt x="58" y="827"/>
                  </a:cubicBezTo>
                  <a:lnTo>
                    <a:pt x="422" y="1171"/>
                  </a:lnTo>
                  <a:cubicBezTo>
                    <a:pt x="451" y="1200"/>
                    <a:pt x="499" y="1219"/>
                    <a:pt x="537" y="1219"/>
                  </a:cubicBezTo>
                  <a:cubicBezTo>
                    <a:pt x="585" y="1219"/>
                    <a:pt x="623" y="1200"/>
                    <a:pt x="661" y="1171"/>
                  </a:cubicBezTo>
                  <a:cubicBezTo>
                    <a:pt x="633" y="1162"/>
                    <a:pt x="604" y="1143"/>
                    <a:pt x="575" y="1114"/>
                  </a:cubicBezTo>
                  <a:lnTo>
                    <a:pt x="221" y="769"/>
                  </a:lnTo>
                  <a:cubicBezTo>
                    <a:pt x="183" y="731"/>
                    <a:pt x="164" y="683"/>
                    <a:pt x="164" y="635"/>
                  </a:cubicBezTo>
                  <a:lnTo>
                    <a:pt x="164" y="119"/>
                  </a:lnTo>
                  <a:cubicBezTo>
                    <a:pt x="164" y="71"/>
                    <a:pt x="183" y="33"/>
                    <a:pt x="211" y="4"/>
                  </a:cubicBezTo>
                  <a:cubicBezTo>
                    <a:pt x="201" y="2"/>
                    <a:pt x="190" y="1"/>
                    <a:pt x="17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9" name="Google Shape;17709;p68"/>
            <p:cNvSpPr/>
            <p:nvPr/>
          </p:nvSpPr>
          <p:spPr>
            <a:xfrm>
              <a:off x="7121756" y="2644422"/>
              <a:ext cx="60345" cy="64626"/>
            </a:xfrm>
            <a:custGeom>
              <a:rect b="b" l="l" r="r" t="t"/>
              <a:pathLst>
                <a:path extrusionOk="0" h="2461" w="2298">
                  <a:moveTo>
                    <a:pt x="1592" y="1"/>
                  </a:moveTo>
                  <a:cubicBezTo>
                    <a:pt x="1581" y="1"/>
                    <a:pt x="1570" y="4"/>
                    <a:pt x="1561" y="11"/>
                  </a:cubicBezTo>
                  <a:cubicBezTo>
                    <a:pt x="1303" y="202"/>
                    <a:pt x="1025" y="345"/>
                    <a:pt x="719" y="422"/>
                  </a:cubicBezTo>
                  <a:cubicBezTo>
                    <a:pt x="623" y="451"/>
                    <a:pt x="537" y="470"/>
                    <a:pt x="441" y="489"/>
                  </a:cubicBezTo>
                  <a:cubicBezTo>
                    <a:pt x="346" y="508"/>
                    <a:pt x="259" y="518"/>
                    <a:pt x="164" y="527"/>
                  </a:cubicBezTo>
                  <a:cubicBezTo>
                    <a:pt x="68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70" y="2460"/>
                    <a:pt x="1044" y="2460"/>
                  </a:cubicBezTo>
                  <a:lnTo>
                    <a:pt x="1255" y="2460"/>
                  </a:lnTo>
                  <a:cubicBezTo>
                    <a:pt x="1829" y="2460"/>
                    <a:pt x="2298" y="1992"/>
                    <a:pt x="2298" y="1417"/>
                  </a:cubicBezTo>
                  <a:lnTo>
                    <a:pt x="2298" y="671"/>
                  </a:lnTo>
                  <a:cubicBezTo>
                    <a:pt x="2298" y="594"/>
                    <a:pt x="2250" y="537"/>
                    <a:pt x="2183" y="508"/>
                  </a:cubicBezTo>
                  <a:cubicBezTo>
                    <a:pt x="2164" y="499"/>
                    <a:pt x="2145" y="489"/>
                    <a:pt x="2126" y="479"/>
                  </a:cubicBezTo>
                  <a:cubicBezTo>
                    <a:pt x="1925" y="393"/>
                    <a:pt x="1752" y="250"/>
                    <a:pt x="1657" y="49"/>
                  </a:cubicBezTo>
                  <a:lnTo>
                    <a:pt x="1647" y="39"/>
                  </a:lnTo>
                  <a:cubicBezTo>
                    <a:pt x="1634" y="14"/>
                    <a:pt x="1613" y="1"/>
                    <a:pt x="159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0" name="Google Shape;17710;p68"/>
            <p:cNvSpPr/>
            <p:nvPr/>
          </p:nvSpPr>
          <p:spPr>
            <a:xfrm>
              <a:off x="7121756" y="2644580"/>
              <a:ext cx="43775" cy="64731"/>
            </a:xfrm>
            <a:custGeom>
              <a:rect b="b" l="l" r="r" t="t"/>
              <a:pathLst>
                <a:path extrusionOk="0" h="2465" w="1667">
                  <a:moveTo>
                    <a:pt x="1589" y="0"/>
                  </a:moveTo>
                  <a:cubicBezTo>
                    <a:pt x="1577" y="0"/>
                    <a:pt x="1564" y="5"/>
                    <a:pt x="1551" y="14"/>
                  </a:cubicBezTo>
                  <a:cubicBezTo>
                    <a:pt x="1303" y="205"/>
                    <a:pt x="1015" y="339"/>
                    <a:pt x="719" y="426"/>
                  </a:cubicBezTo>
                  <a:cubicBezTo>
                    <a:pt x="623" y="454"/>
                    <a:pt x="537" y="473"/>
                    <a:pt x="441" y="493"/>
                  </a:cubicBezTo>
                  <a:cubicBezTo>
                    <a:pt x="346" y="512"/>
                    <a:pt x="259" y="521"/>
                    <a:pt x="164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70" y="2464"/>
                    <a:pt x="1044" y="2464"/>
                  </a:cubicBezTo>
                  <a:lnTo>
                    <a:pt x="1255" y="2464"/>
                  </a:lnTo>
                  <a:cubicBezTo>
                    <a:pt x="680" y="2454"/>
                    <a:pt x="212" y="1995"/>
                    <a:pt x="212" y="1421"/>
                  </a:cubicBezTo>
                  <a:lnTo>
                    <a:pt x="212" y="703"/>
                  </a:lnTo>
                  <a:cubicBezTo>
                    <a:pt x="212" y="607"/>
                    <a:pt x="288" y="531"/>
                    <a:pt x="374" y="521"/>
                  </a:cubicBezTo>
                  <a:cubicBezTo>
                    <a:pt x="470" y="521"/>
                    <a:pt x="566" y="502"/>
                    <a:pt x="652" y="493"/>
                  </a:cubicBezTo>
                  <a:cubicBezTo>
                    <a:pt x="747" y="473"/>
                    <a:pt x="843" y="454"/>
                    <a:pt x="929" y="426"/>
                  </a:cubicBezTo>
                  <a:cubicBezTo>
                    <a:pt x="1197" y="349"/>
                    <a:pt x="1446" y="234"/>
                    <a:pt x="1666" y="81"/>
                  </a:cubicBezTo>
                  <a:lnTo>
                    <a:pt x="1657" y="52"/>
                  </a:lnTo>
                  <a:lnTo>
                    <a:pt x="1647" y="43"/>
                  </a:lnTo>
                  <a:cubicBezTo>
                    <a:pt x="1634" y="17"/>
                    <a:pt x="1613" y="0"/>
                    <a:pt x="15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11" name="Google Shape;17711;p68"/>
          <p:cNvGrpSpPr/>
          <p:nvPr/>
        </p:nvGrpSpPr>
        <p:grpSpPr>
          <a:xfrm>
            <a:off x="7536427" y="2415225"/>
            <a:ext cx="369715" cy="375492"/>
            <a:chOff x="7536427" y="2415225"/>
            <a:chExt cx="369715" cy="375492"/>
          </a:xfrm>
        </p:grpSpPr>
        <p:sp>
          <p:nvSpPr>
            <p:cNvPr id="17712" name="Google Shape;17712;p68"/>
            <p:cNvSpPr/>
            <p:nvPr/>
          </p:nvSpPr>
          <p:spPr>
            <a:xfrm>
              <a:off x="7648978" y="2602774"/>
              <a:ext cx="150417" cy="121137"/>
            </a:xfrm>
            <a:custGeom>
              <a:rect b="b" l="l" r="r" t="t"/>
              <a:pathLst>
                <a:path extrusionOk="0" h="4613" w="5728">
                  <a:moveTo>
                    <a:pt x="2864" y="1"/>
                  </a:moveTo>
                  <a:cubicBezTo>
                    <a:pt x="2749" y="1"/>
                    <a:pt x="2634" y="80"/>
                    <a:pt x="2634" y="238"/>
                  </a:cubicBezTo>
                  <a:lnTo>
                    <a:pt x="2634" y="2640"/>
                  </a:lnTo>
                  <a:lnTo>
                    <a:pt x="203" y="4190"/>
                  </a:lnTo>
                  <a:cubicBezTo>
                    <a:pt x="1" y="4336"/>
                    <a:pt x="134" y="4612"/>
                    <a:pt x="337" y="4612"/>
                  </a:cubicBezTo>
                  <a:cubicBezTo>
                    <a:pt x="374" y="4612"/>
                    <a:pt x="413" y="4603"/>
                    <a:pt x="452" y="4582"/>
                  </a:cubicBezTo>
                  <a:lnTo>
                    <a:pt x="2864" y="3042"/>
                  </a:lnTo>
                  <a:lnTo>
                    <a:pt x="5276" y="4582"/>
                  </a:lnTo>
                  <a:cubicBezTo>
                    <a:pt x="5315" y="4603"/>
                    <a:pt x="5354" y="4612"/>
                    <a:pt x="5391" y="4612"/>
                  </a:cubicBezTo>
                  <a:cubicBezTo>
                    <a:pt x="5594" y="4612"/>
                    <a:pt x="5727" y="4336"/>
                    <a:pt x="5525" y="4190"/>
                  </a:cubicBezTo>
                  <a:lnTo>
                    <a:pt x="3094" y="2649"/>
                  </a:lnTo>
                  <a:lnTo>
                    <a:pt x="3094" y="238"/>
                  </a:lnTo>
                  <a:cubicBezTo>
                    <a:pt x="3094" y="80"/>
                    <a:pt x="2979" y="1"/>
                    <a:pt x="286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3" name="Google Shape;17713;p68"/>
            <p:cNvSpPr/>
            <p:nvPr/>
          </p:nvSpPr>
          <p:spPr>
            <a:xfrm>
              <a:off x="7681698" y="2421265"/>
              <a:ext cx="30435" cy="66622"/>
            </a:xfrm>
            <a:custGeom>
              <a:rect b="b" l="l" r="r" t="t"/>
              <a:pathLst>
                <a:path extrusionOk="0" h="2537" w="1159">
                  <a:moveTo>
                    <a:pt x="699" y="1"/>
                  </a:moveTo>
                  <a:cubicBezTo>
                    <a:pt x="316" y="1"/>
                    <a:pt x="1" y="307"/>
                    <a:pt x="1" y="690"/>
                  </a:cubicBezTo>
                  <a:lnTo>
                    <a:pt x="1" y="852"/>
                  </a:lnTo>
                  <a:cubicBezTo>
                    <a:pt x="1" y="1053"/>
                    <a:pt x="39" y="1245"/>
                    <a:pt x="96" y="1436"/>
                  </a:cubicBezTo>
                  <a:lnTo>
                    <a:pt x="460" y="2537"/>
                  </a:lnTo>
                  <a:lnTo>
                    <a:pt x="1159" y="2537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4" name="Google Shape;17714;p68"/>
            <p:cNvSpPr/>
            <p:nvPr/>
          </p:nvSpPr>
          <p:spPr>
            <a:xfrm>
              <a:off x="7693751" y="2415225"/>
              <a:ext cx="72924" cy="72661"/>
            </a:xfrm>
            <a:custGeom>
              <a:rect b="b" l="l" r="r" t="t"/>
              <a:pathLst>
                <a:path extrusionOk="0" h="2767" w="2777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1" y="948"/>
                    <a:pt x="212" y="1159"/>
                    <a:pt x="470" y="1159"/>
                  </a:cubicBezTo>
                  <a:lnTo>
                    <a:pt x="2317" y="2767"/>
                  </a:lnTo>
                  <a:lnTo>
                    <a:pt x="2700" y="1398"/>
                  </a:lnTo>
                  <a:cubicBezTo>
                    <a:pt x="2748" y="1235"/>
                    <a:pt x="2776" y="1063"/>
                    <a:pt x="2776" y="900"/>
                  </a:cubicBezTo>
                  <a:lnTo>
                    <a:pt x="2776" y="460"/>
                  </a:lnTo>
                  <a:cubicBezTo>
                    <a:pt x="2776" y="211"/>
                    <a:pt x="2575" y="1"/>
                    <a:pt x="2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5" name="Google Shape;17715;p68"/>
            <p:cNvSpPr/>
            <p:nvPr/>
          </p:nvSpPr>
          <p:spPr>
            <a:xfrm>
              <a:off x="7706067" y="2505953"/>
              <a:ext cx="36239" cy="26917"/>
            </a:xfrm>
            <a:custGeom>
              <a:rect b="b" l="l" r="r" t="t"/>
              <a:pathLst>
                <a:path extrusionOk="0" h="1025" w="1380">
                  <a:moveTo>
                    <a:pt x="1" y="1"/>
                  </a:moveTo>
                  <a:lnTo>
                    <a:pt x="1" y="1025"/>
                  </a:lnTo>
                  <a:lnTo>
                    <a:pt x="1379" y="1025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6" name="Google Shape;17716;p68"/>
            <p:cNvSpPr/>
            <p:nvPr/>
          </p:nvSpPr>
          <p:spPr>
            <a:xfrm>
              <a:off x="7706067" y="2505953"/>
              <a:ext cx="36239" cy="14732"/>
            </a:xfrm>
            <a:custGeom>
              <a:rect b="b" l="l" r="r" t="t"/>
              <a:pathLst>
                <a:path extrusionOk="0" h="561" w="1380">
                  <a:moveTo>
                    <a:pt x="1" y="1"/>
                  </a:moveTo>
                  <a:lnTo>
                    <a:pt x="1" y="431"/>
                  </a:lnTo>
                  <a:cubicBezTo>
                    <a:pt x="221" y="518"/>
                    <a:pt x="456" y="561"/>
                    <a:pt x="690" y="561"/>
                  </a:cubicBezTo>
                  <a:cubicBezTo>
                    <a:pt x="924" y="561"/>
                    <a:pt x="1159" y="518"/>
                    <a:pt x="1379" y="43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7" name="Google Shape;17717;p68"/>
            <p:cNvSpPr/>
            <p:nvPr/>
          </p:nvSpPr>
          <p:spPr>
            <a:xfrm>
              <a:off x="7663604" y="2520790"/>
              <a:ext cx="121164" cy="64101"/>
            </a:xfrm>
            <a:custGeom>
              <a:rect b="b" l="l" r="r" t="t"/>
              <a:pathLst>
                <a:path extrusionOk="0" h="2441" w="4614">
                  <a:moveTo>
                    <a:pt x="1618" y="0"/>
                  </a:moveTo>
                  <a:lnTo>
                    <a:pt x="498" y="316"/>
                  </a:lnTo>
                  <a:cubicBezTo>
                    <a:pt x="202" y="402"/>
                    <a:pt x="1" y="670"/>
                    <a:pt x="1" y="977"/>
                  </a:cubicBezTo>
                  <a:lnTo>
                    <a:pt x="1" y="2202"/>
                  </a:lnTo>
                  <a:cubicBezTo>
                    <a:pt x="1" y="2336"/>
                    <a:pt x="106" y="2441"/>
                    <a:pt x="230" y="2441"/>
                  </a:cubicBezTo>
                  <a:lnTo>
                    <a:pt x="4384" y="2441"/>
                  </a:lnTo>
                  <a:cubicBezTo>
                    <a:pt x="4508" y="2431"/>
                    <a:pt x="4613" y="2336"/>
                    <a:pt x="4613" y="2202"/>
                  </a:cubicBezTo>
                  <a:lnTo>
                    <a:pt x="4613" y="977"/>
                  </a:lnTo>
                  <a:cubicBezTo>
                    <a:pt x="4613" y="670"/>
                    <a:pt x="4412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8" name="Google Shape;17718;p68"/>
            <p:cNvSpPr/>
            <p:nvPr/>
          </p:nvSpPr>
          <p:spPr>
            <a:xfrm>
              <a:off x="7718146" y="2532844"/>
              <a:ext cx="12080" cy="52047"/>
            </a:xfrm>
            <a:custGeom>
              <a:rect b="b" l="l" r="r" t="t"/>
              <a:pathLst>
                <a:path extrusionOk="0" h="1982" w="460">
                  <a:moveTo>
                    <a:pt x="115" y="1"/>
                  </a:moveTo>
                  <a:lnTo>
                    <a:pt x="0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9" name="Google Shape;17719;p68"/>
            <p:cNvSpPr/>
            <p:nvPr/>
          </p:nvSpPr>
          <p:spPr>
            <a:xfrm>
              <a:off x="7687737" y="2445398"/>
              <a:ext cx="72898" cy="66622"/>
            </a:xfrm>
            <a:custGeom>
              <a:rect b="b" l="l" r="r" t="t"/>
              <a:pathLst>
                <a:path extrusionOk="0" h="2537" w="2776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914"/>
                    <a:pt x="622" y="2536"/>
                    <a:pt x="1388" y="2536"/>
                  </a:cubicBezTo>
                  <a:cubicBezTo>
                    <a:pt x="2154" y="2536"/>
                    <a:pt x="2776" y="1914"/>
                    <a:pt x="2776" y="1158"/>
                  </a:cubicBezTo>
                  <a:lnTo>
                    <a:pt x="2776" y="862"/>
                  </a:lnTo>
                  <a:cubicBezTo>
                    <a:pt x="2776" y="737"/>
                    <a:pt x="2728" y="622"/>
                    <a:pt x="2642" y="536"/>
                  </a:cubicBezTo>
                  <a:cubicBezTo>
                    <a:pt x="228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0" name="Google Shape;17720;p68"/>
            <p:cNvSpPr/>
            <p:nvPr/>
          </p:nvSpPr>
          <p:spPr>
            <a:xfrm>
              <a:off x="7687737" y="2445398"/>
              <a:ext cx="72661" cy="65361"/>
            </a:xfrm>
            <a:custGeom>
              <a:rect b="b" l="l" r="r" t="t"/>
              <a:pathLst>
                <a:path extrusionOk="0" h="2489" w="2767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771"/>
                    <a:pt x="412" y="2316"/>
                    <a:pt x="1005" y="2489"/>
                  </a:cubicBezTo>
                  <a:cubicBezTo>
                    <a:pt x="804" y="2240"/>
                    <a:pt x="699" y="1933"/>
                    <a:pt x="699" y="1618"/>
                  </a:cubicBezTo>
                  <a:lnTo>
                    <a:pt x="699" y="938"/>
                  </a:lnTo>
                  <a:cubicBezTo>
                    <a:pt x="699" y="685"/>
                    <a:pt x="909" y="478"/>
                    <a:pt x="1169" y="478"/>
                  </a:cubicBezTo>
                  <a:cubicBezTo>
                    <a:pt x="1175" y="478"/>
                    <a:pt x="1181" y="479"/>
                    <a:pt x="1187" y="479"/>
                  </a:cubicBezTo>
                  <a:cubicBezTo>
                    <a:pt x="1656" y="508"/>
                    <a:pt x="2345" y="594"/>
                    <a:pt x="2766" y="795"/>
                  </a:cubicBezTo>
                  <a:cubicBezTo>
                    <a:pt x="2757" y="699"/>
                    <a:pt x="2709" y="603"/>
                    <a:pt x="2642" y="536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1" name="Google Shape;17721;p68"/>
            <p:cNvSpPr/>
            <p:nvPr/>
          </p:nvSpPr>
          <p:spPr>
            <a:xfrm>
              <a:off x="7663604" y="2536126"/>
              <a:ext cx="24159" cy="48528"/>
            </a:xfrm>
            <a:custGeom>
              <a:rect b="b" l="l" r="r" t="t"/>
              <a:pathLst>
                <a:path extrusionOk="0" h="1848" w="92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96" y="1847"/>
                    <a:pt x="230" y="1847"/>
                  </a:cubicBezTo>
                  <a:lnTo>
                    <a:pt x="919" y="1847"/>
                  </a:lnTo>
                  <a:lnTo>
                    <a:pt x="919" y="1082"/>
                  </a:lnTo>
                  <a:cubicBezTo>
                    <a:pt x="919" y="900"/>
                    <a:pt x="852" y="727"/>
                    <a:pt x="718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2" name="Google Shape;17722;p68"/>
            <p:cNvSpPr/>
            <p:nvPr/>
          </p:nvSpPr>
          <p:spPr>
            <a:xfrm>
              <a:off x="7760609" y="2536126"/>
              <a:ext cx="24159" cy="48528"/>
            </a:xfrm>
            <a:custGeom>
              <a:rect b="b" l="l" r="r" t="t"/>
              <a:pathLst>
                <a:path extrusionOk="0" h="1848" w="920">
                  <a:moveTo>
                    <a:pt x="795" y="0"/>
                  </a:moveTo>
                  <a:lnTo>
                    <a:pt x="202" y="594"/>
                  </a:lnTo>
                  <a:cubicBezTo>
                    <a:pt x="68" y="727"/>
                    <a:pt x="1" y="900"/>
                    <a:pt x="1" y="1082"/>
                  </a:cubicBezTo>
                  <a:lnTo>
                    <a:pt x="1" y="1847"/>
                  </a:lnTo>
                  <a:lnTo>
                    <a:pt x="690" y="1847"/>
                  </a:lnTo>
                  <a:cubicBezTo>
                    <a:pt x="824" y="1847"/>
                    <a:pt x="919" y="1742"/>
                    <a:pt x="919" y="1618"/>
                  </a:cubicBezTo>
                  <a:lnTo>
                    <a:pt x="919" y="393"/>
                  </a:lnTo>
                  <a:cubicBezTo>
                    <a:pt x="919" y="249"/>
                    <a:pt x="881" y="115"/>
                    <a:pt x="79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3" name="Google Shape;17723;p68"/>
            <p:cNvSpPr/>
            <p:nvPr/>
          </p:nvSpPr>
          <p:spPr>
            <a:xfrm>
              <a:off x="7717884" y="2532607"/>
              <a:ext cx="12342" cy="12342"/>
            </a:xfrm>
            <a:custGeom>
              <a:rect b="b" l="l" r="r" t="t"/>
              <a:pathLst>
                <a:path extrusionOk="0" h="470" w="470">
                  <a:moveTo>
                    <a:pt x="1" y="0"/>
                  </a:moveTo>
                  <a:lnTo>
                    <a:pt x="1" y="354"/>
                  </a:lnTo>
                  <a:cubicBezTo>
                    <a:pt x="1" y="412"/>
                    <a:pt x="58" y="469"/>
                    <a:pt x="125" y="469"/>
                  </a:cubicBezTo>
                  <a:lnTo>
                    <a:pt x="355" y="469"/>
                  </a:lnTo>
                  <a:cubicBezTo>
                    <a:pt x="422" y="469"/>
                    <a:pt x="470" y="412"/>
                    <a:pt x="470" y="354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4" name="Google Shape;17724;p68"/>
            <p:cNvSpPr/>
            <p:nvPr/>
          </p:nvSpPr>
          <p:spPr>
            <a:xfrm>
              <a:off x="7699292" y="2515906"/>
              <a:ext cx="24894" cy="25446"/>
            </a:xfrm>
            <a:custGeom>
              <a:rect b="b" l="l" r="r" t="t"/>
              <a:pathLst>
                <a:path extrusionOk="0" h="969" w="948">
                  <a:moveTo>
                    <a:pt x="220" y="0"/>
                  </a:moveTo>
                  <a:cubicBezTo>
                    <a:pt x="191" y="0"/>
                    <a:pt x="161" y="15"/>
                    <a:pt x="144" y="43"/>
                  </a:cubicBezTo>
                  <a:lnTo>
                    <a:pt x="1" y="253"/>
                  </a:lnTo>
                  <a:lnTo>
                    <a:pt x="355" y="895"/>
                  </a:lnTo>
                  <a:cubicBezTo>
                    <a:pt x="379" y="943"/>
                    <a:pt x="426" y="969"/>
                    <a:pt x="475" y="969"/>
                  </a:cubicBezTo>
                  <a:cubicBezTo>
                    <a:pt x="503" y="969"/>
                    <a:pt x="531" y="960"/>
                    <a:pt x="556" y="942"/>
                  </a:cubicBezTo>
                  <a:lnTo>
                    <a:pt x="948" y="646"/>
                  </a:lnTo>
                  <a:lnTo>
                    <a:pt x="278" y="24"/>
                  </a:lnTo>
                  <a:cubicBezTo>
                    <a:pt x="262" y="8"/>
                    <a:pt x="241" y="0"/>
                    <a:pt x="22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5" name="Google Shape;17725;p68"/>
            <p:cNvSpPr/>
            <p:nvPr/>
          </p:nvSpPr>
          <p:spPr>
            <a:xfrm>
              <a:off x="7724160" y="2515906"/>
              <a:ext cx="24921" cy="25446"/>
            </a:xfrm>
            <a:custGeom>
              <a:rect b="b" l="l" r="r" t="t"/>
              <a:pathLst>
                <a:path extrusionOk="0" h="969" w="949">
                  <a:moveTo>
                    <a:pt x="729" y="0"/>
                  </a:moveTo>
                  <a:cubicBezTo>
                    <a:pt x="708" y="0"/>
                    <a:pt x="687" y="8"/>
                    <a:pt x="671" y="24"/>
                  </a:cubicBezTo>
                  <a:lnTo>
                    <a:pt x="1" y="646"/>
                  </a:lnTo>
                  <a:lnTo>
                    <a:pt x="393" y="942"/>
                  </a:lnTo>
                  <a:cubicBezTo>
                    <a:pt x="418" y="960"/>
                    <a:pt x="446" y="969"/>
                    <a:pt x="474" y="969"/>
                  </a:cubicBezTo>
                  <a:cubicBezTo>
                    <a:pt x="523" y="969"/>
                    <a:pt x="570" y="943"/>
                    <a:pt x="594" y="895"/>
                  </a:cubicBezTo>
                  <a:lnTo>
                    <a:pt x="948" y="253"/>
                  </a:lnTo>
                  <a:lnTo>
                    <a:pt x="805" y="43"/>
                  </a:lnTo>
                  <a:cubicBezTo>
                    <a:pt x="788" y="15"/>
                    <a:pt x="758" y="0"/>
                    <a:pt x="72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6" name="Google Shape;17726;p68"/>
            <p:cNvSpPr/>
            <p:nvPr/>
          </p:nvSpPr>
          <p:spPr>
            <a:xfrm>
              <a:off x="7554547" y="2627091"/>
              <a:ext cx="30435" cy="66622"/>
            </a:xfrm>
            <a:custGeom>
              <a:rect b="b" l="l" r="r" t="t"/>
              <a:pathLst>
                <a:path extrusionOk="0" h="2537" w="1159">
                  <a:moveTo>
                    <a:pt x="699" y="1"/>
                  </a:moveTo>
                  <a:cubicBezTo>
                    <a:pt x="316" y="1"/>
                    <a:pt x="0" y="307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38" y="1254"/>
                    <a:pt x="96" y="1436"/>
                  </a:cubicBezTo>
                  <a:lnTo>
                    <a:pt x="459" y="2537"/>
                  </a:lnTo>
                  <a:lnTo>
                    <a:pt x="1158" y="25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7" name="Google Shape;17727;p68"/>
            <p:cNvSpPr/>
            <p:nvPr/>
          </p:nvSpPr>
          <p:spPr>
            <a:xfrm>
              <a:off x="7566600" y="2621051"/>
              <a:ext cx="72898" cy="72661"/>
            </a:xfrm>
            <a:custGeom>
              <a:rect b="b" l="l" r="r" t="t"/>
              <a:pathLst>
                <a:path extrusionOk="0" h="2767" w="2776">
                  <a:moveTo>
                    <a:pt x="699" y="1"/>
                  </a:moveTo>
                  <a:cubicBezTo>
                    <a:pt x="316" y="1"/>
                    <a:pt x="0" y="307"/>
                    <a:pt x="0" y="690"/>
                  </a:cubicBezTo>
                  <a:cubicBezTo>
                    <a:pt x="0" y="948"/>
                    <a:pt x="211" y="1149"/>
                    <a:pt x="469" y="1149"/>
                  </a:cubicBezTo>
                  <a:lnTo>
                    <a:pt x="2316" y="2767"/>
                  </a:lnTo>
                  <a:lnTo>
                    <a:pt x="2699" y="1408"/>
                  </a:lnTo>
                  <a:cubicBezTo>
                    <a:pt x="2747" y="1235"/>
                    <a:pt x="2776" y="1063"/>
                    <a:pt x="2776" y="891"/>
                  </a:cubicBezTo>
                  <a:lnTo>
                    <a:pt x="2776" y="460"/>
                  </a:lnTo>
                  <a:cubicBezTo>
                    <a:pt x="2776" y="202"/>
                    <a:pt x="2565" y="1"/>
                    <a:pt x="2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8" name="Google Shape;17728;p68"/>
            <p:cNvSpPr/>
            <p:nvPr/>
          </p:nvSpPr>
          <p:spPr>
            <a:xfrm>
              <a:off x="7578916" y="2711779"/>
              <a:ext cx="36213" cy="26917"/>
            </a:xfrm>
            <a:custGeom>
              <a:rect b="b" l="l" r="r" t="t"/>
              <a:pathLst>
                <a:path extrusionOk="0" h="1025" w="1379">
                  <a:moveTo>
                    <a:pt x="0" y="1"/>
                  </a:moveTo>
                  <a:lnTo>
                    <a:pt x="0" y="1025"/>
                  </a:lnTo>
                  <a:lnTo>
                    <a:pt x="1378" y="1025"/>
                  </a:lnTo>
                  <a:lnTo>
                    <a:pt x="137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9" name="Google Shape;17729;p68"/>
            <p:cNvSpPr/>
            <p:nvPr/>
          </p:nvSpPr>
          <p:spPr>
            <a:xfrm>
              <a:off x="7578916" y="2712042"/>
              <a:ext cx="36213" cy="14653"/>
            </a:xfrm>
            <a:custGeom>
              <a:rect b="b" l="l" r="r" t="t"/>
              <a:pathLst>
                <a:path extrusionOk="0" h="558" w="1379">
                  <a:moveTo>
                    <a:pt x="0" y="0"/>
                  </a:moveTo>
                  <a:lnTo>
                    <a:pt x="0" y="421"/>
                  </a:lnTo>
                  <a:cubicBezTo>
                    <a:pt x="220" y="512"/>
                    <a:pt x="455" y="558"/>
                    <a:pt x="689" y="558"/>
                  </a:cubicBezTo>
                  <a:cubicBezTo>
                    <a:pt x="924" y="558"/>
                    <a:pt x="1158" y="512"/>
                    <a:pt x="1378" y="421"/>
                  </a:cubicBezTo>
                  <a:lnTo>
                    <a:pt x="137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0" name="Google Shape;17730;p68"/>
            <p:cNvSpPr/>
            <p:nvPr/>
          </p:nvSpPr>
          <p:spPr>
            <a:xfrm>
              <a:off x="7536427" y="2726616"/>
              <a:ext cx="121164" cy="64101"/>
            </a:xfrm>
            <a:custGeom>
              <a:rect b="b" l="l" r="r" t="t"/>
              <a:pathLst>
                <a:path extrusionOk="0" h="2441" w="4614">
                  <a:moveTo>
                    <a:pt x="1618" y="0"/>
                  </a:moveTo>
                  <a:lnTo>
                    <a:pt x="499" y="316"/>
                  </a:lnTo>
                  <a:cubicBezTo>
                    <a:pt x="202" y="402"/>
                    <a:pt x="1" y="670"/>
                    <a:pt x="1" y="986"/>
                  </a:cubicBezTo>
                  <a:lnTo>
                    <a:pt x="1" y="2211"/>
                  </a:lnTo>
                  <a:cubicBezTo>
                    <a:pt x="1" y="2336"/>
                    <a:pt x="106" y="2441"/>
                    <a:pt x="231" y="2441"/>
                  </a:cubicBezTo>
                  <a:lnTo>
                    <a:pt x="4384" y="2441"/>
                  </a:lnTo>
                  <a:cubicBezTo>
                    <a:pt x="4509" y="2441"/>
                    <a:pt x="4614" y="2336"/>
                    <a:pt x="4614" y="2211"/>
                  </a:cubicBezTo>
                  <a:lnTo>
                    <a:pt x="4614" y="986"/>
                  </a:lnTo>
                  <a:cubicBezTo>
                    <a:pt x="4614" y="670"/>
                    <a:pt x="4413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1" name="Google Shape;17731;p68"/>
            <p:cNvSpPr/>
            <p:nvPr/>
          </p:nvSpPr>
          <p:spPr>
            <a:xfrm>
              <a:off x="7590969" y="2738670"/>
              <a:ext cx="12106" cy="52047"/>
            </a:xfrm>
            <a:custGeom>
              <a:rect b="b" l="l" r="r" t="t"/>
              <a:pathLst>
                <a:path extrusionOk="0" h="1982" w="461">
                  <a:moveTo>
                    <a:pt x="116" y="1"/>
                  </a:moveTo>
                  <a:lnTo>
                    <a:pt x="1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2" name="Google Shape;17732;p68"/>
            <p:cNvSpPr/>
            <p:nvPr/>
          </p:nvSpPr>
          <p:spPr>
            <a:xfrm>
              <a:off x="7560560" y="2651434"/>
              <a:ext cx="72924" cy="66674"/>
            </a:xfrm>
            <a:custGeom>
              <a:rect b="b" l="l" r="r" t="t"/>
              <a:pathLst>
                <a:path extrusionOk="0" h="2539" w="2777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44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916"/>
                    <a:pt x="623" y="2538"/>
                    <a:pt x="1388" y="2538"/>
                  </a:cubicBezTo>
                  <a:cubicBezTo>
                    <a:pt x="2154" y="2538"/>
                    <a:pt x="2776" y="1916"/>
                    <a:pt x="2776" y="1150"/>
                  </a:cubicBezTo>
                  <a:lnTo>
                    <a:pt x="2776" y="854"/>
                  </a:lnTo>
                  <a:cubicBezTo>
                    <a:pt x="2776" y="729"/>
                    <a:pt x="2728" y="614"/>
                    <a:pt x="2642" y="528"/>
                  </a:cubicBezTo>
                  <a:cubicBezTo>
                    <a:pt x="228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3" name="Google Shape;17733;p68"/>
            <p:cNvSpPr/>
            <p:nvPr/>
          </p:nvSpPr>
          <p:spPr>
            <a:xfrm>
              <a:off x="7560560" y="2651434"/>
              <a:ext cx="72661" cy="65151"/>
            </a:xfrm>
            <a:custGeom>
              <a:rect b="b" l="l" r="r" t="t"/>
              <a:pathLst>
                <a:path extrusionOk="0" h="2481" w="2767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35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763"/>
                    <a:pt x="412" y="2308"/>
                    <a:pt x="1006" y="2481"/>
                  </a:cubicBezTo>
                  <a:cubicBezTo>
                    <a:pt x="805" y="2232"/>
                    <a:pt x="690" y="1926"/>
                    <a:pt x="699" y="1610"/>
                  </a:cubicBezTo>
                  <a:lnTo>
                    <a:pt x="699" y="940"/>
                  </a:lnTo>
                  <a:cubicBezTo>
                    <a:pt x="699" y="683"/>
                    <a:pt x="901" y="479"/>
                    <a:pt x="1154" y="479"/>
                  </a:cubicBezTo>
                  <a:cubicBezTo>
                    <a:pt x="1165" y="479"/>
                    <a:pt x="1176" y="480"/>
                    <a:pt x="1187" y="480"/>
                  </a:cubicBezTo>
                  <a:cubicBezTo>
                    <a:pt x="1647" y="509"/>
                    <a:pt x="2345" y="586"/>
                    <a:pt x="2767" y="787"/>
                  </a:cubicBezTo>
                  <a:cubicBezTo>
                    <a:pt x="2757" y="691"/>
                    <a:pt x="2709" y="595"/>
                    <a:pt x="2642" y="528"/>
                  </a:cubicBezTo>
                  <a:cubicBezTo>
                    <a:pt x="227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4" name="Google Shape;17734;p68"/>
            <p:cNvSpPr/>
            <p:nvPr/>
          </p:nvSpPr>
          <p:spPr>
            <a:xfrm>
              <a:off x="7536427" y="2741952"/>
              <a:ext cx="24159" cy="48528"/>
            </a:xfrm>
            <a:custGeom>
              <a:rect b="b" l="l" r="r" t="t"/>
              <a:pathLst>
                <a:path extrusionOk="0" h="1848" w="92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52"/>
                    <a:pt x="97" y="1847"/>
                    <a:pt x="231" y="1847"/>
                  </a:cubicBezTo>
                  <a:lnTo>
                    <a:pt x="920" y="1847"/>
                  </a:lnTo>
                  <a:lnTo>
                    <a:pt x="920" y="1091"/>
                  </a:lnTo>
                  <a:cubicBezTo>
                    <a:pt x="920" y="900"/>
                    <a:pt x="853" y="728"/>
                    <a:pt x="719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5" name="Google Shape;17735;p68"/>
            <p:cNvSpPr/>
            <p:nvPr/>
          </p:nvSpPr>
          <p:spPr>
            <a:xfrm>
              <a:off x="7633195" y="2741952"/>
              <a:ext cx="24396" cy="48528"/>
            </a:xfrm>
            <a:custGeom>
              <a:rect b="b" l="l" r="r" t="t"/>
              <a:pathLst>
                <a:path extrusionOk="0" h="1848" w="929">
                  <a:moveTo>
                    <a:pt x="804" y="0"/>
                  </a:moveTo>
                  <a:lnTo>
                    <a:pt x="211" y="594"/>
                  </a:lnTo>
                  <a:cubicBezTo>
                    <a:pt x="77" y="728"/>
                    <a:pt x="1" y="900"/>
                    <a:pt x="10" y="1091"/>
                  </a:cubicBezTo>
                  <a:lnTo>
                    <a:pt x="10" y="1847"/>
                  </a:lnTo>
                  <a:lnTo>
                    <a:pt x="699" y="1847"/>
                  </a:lnTo>
                  <a:cubicBezTo>
                    <a:pt x="824" y="1847"/>
                    <a:pt x="929" y="175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1" y="115"/>
                    <a:pt x="80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6" name="Google Shape;17736;p68"/>
            <p:cNvSpPr/>
            <p:nvPr/>
          </p:nvSpPr>
          <p:spPr>
            <a:xfrm>
              <a:off x="7590733" y="2738670"/>
              <a:ext cx="12342" cy="12106"/>
            </a:xfrm>
            <a:custGeom>
              <a:rect b="b" l="l" r="r" t="t"/>
              <a:pathLst>
                <a:path extrusionOk="0" h="461" w="470">
                  <a:moveTo>
                    <a:pt x="0" y="1"/>
                  </a:moveTo>
                  <a:lnTo>
                    <a:pt x="0" y="345"/>
                  </a:lnTo>
                  <a:cubicBezTo>
                    <a:pt x="0" y="412"/>
                    <a:pt x="58" y="460"/>
                    <a:pt x="125" y="460"/>
                  </a:cubicBezTo>
                  <a:lnTo>
                    <a:pt x="354" y="460"/>
                  </a:lnTo>
                  <a:cubicBezTo>
                    <a:pt x="421" y="460"/>
                    <a:pt x="469" y="403"/>
                    <a:pt x="469" y="345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7" name="Google Shape;17737;p68"/>
            <p:cNvSpPr/>
            <p:nvPr/>
          </p:nvSpPr>
          <p:spPr>
            <a:xfrm>
              <a:off x="7572115" y="2721863"/>
              <a:ext cx="24921" cy="25498"/>
            </a:xfrm>
            <a:custGeom>
              <a:rect b="b" l="l" r="r" t="t"/>
              <a:pathLst>
                <a:path extrusionOk="0" h="971" w="949">
                  <a:moveTo>
                    <a:pt x="212" y="1"/>
                  </a:moveTo>
                  <a:cubicBezTo>
                    <a:pt x="185" y="1"/>
                    <a:pt x="160" y="13"/>
                    <a:pt x="145" y="38"/>
                  </a:cubicBezTo>
                  <a:lnTo>
                    <a:pt x="1" y="258"/>
                  </a:lnTo>
                  <a:lnTo>
                    <a:pt x="355" y="899"/>
                  </a:lnTo>
                  <a:cubicBezTo>
                    <a:pt x="378" y="946"/>
                    <a:pt x="422" y="971"/>
                    <a:pt x="469" y="971"/>
                  </a:cubicBezTo>
                  <a:cubicBezTo>
                    <a:pt x="499" y="971"/>
                    <a:pt x="530" y="960"/>
                    <a:pt x="556" y="937"/>
                  </a:cubicBezTo>
                  <a:lnTo>
                    <a:pt x="948" y="641"/>
                  </a:lnTo>
                  <a:lnTo>
                    <a:pt x="278" y="28"/>
                  </a:lnTo>
                  <a:cubicBezTo>
                    <a:pt x="260" y="10"/>
                    <a:pt x="236" y="1"/>
                    <a:pt x="21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8" name="Google Shape;17738;p68"/>
            <p:cNvSpPr/>
            <p:nvPr/>
          </p:nvSpPr>
          <p:spPr>
            <a:xfrm>
              <a:off x="7597009" y="2721863"/>
              <a:ext cx="24894" cy="25498"/>
            </a:xfrm>
            <a:custGeom>
              <a:rect b="b" l="l" r="r" t="t"/>
              <a:pathLst>
                <a:path extrusionOk="0" h="971" w="948">
                  <a:moveTo>
                    <a:pt x="737" y="1"/>
                  </a:moveTo>
                  <a:cubicBezTo>
                    <a:pt x="713" y="1"/>
                    <a:pt x="688" y="10"/>
                    <a:pt x="670" y="28"/>
                  </a:cubicBezTo>
                  <a:lnTo>
                    <a:pt x="0" y="641"/>
                  </a:lnTo>
                  <a:lnTo>
                    <a:pt x="393" y="937"/>
                  </a:lnTo>
                  <a:cubicBezTo>
                    <a:pt x="419" y="960"/>
                    <a:pt x="450" y="971"/>
                    <a:pt x="480" y="971"/>
                  </a:cubicBezTo>
                  <a:cubicBezTo>
                    <a:pt x="526" y="971"/>
                    <a:pt x="571" y="946"/>
                    <a:pt x="594" y="899"/>
                  </a:cubicBezTo>
                  <a:lnTo>
                    <a:pt x="948" y="258"/>
                  </a:lnTo>
                  <a:lnTo>
                    <a:pt x="804" y="38"/>
                  </a:lnTo>
                  <a:cubicBezTo>
                    <a:pt x="789" y="13"/>
                    <a:pt x="763" y="1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9" name="Google Shape;17739;p68"/>
            <p:cNvSpPr/>
            <p:nvPr/>
          </p:nvSpPr>
          <p:spPr>
            <a:xfrm>
              <a:off x="7827204" y="2602958"/>
              <a:ext cx="48528" cy="42515"/>
            </a:xfrm>
            <a:custGeom>
              <a:rect b="b" l="l" r="r" t="t"/>
              <a:pathLst>
                <a:path extrusionOk="0" h="1619" w="1848">
                  <a:moveTo>
                    <a:pt x="920" y="1"/>
                  </a:moveTo>
                  <a:cubicBezTo>
                    <a:pt x="412" y="1"/>
                    <a:pt x="1" y="36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427" y="1618"/>
                    <a:pt x="1848" y="1255"/>
                    <a:pt x="1848" y="805"/>
                  </a:cubicBezTo>
                  <a:cubicBezTo>
                    <a:pt x="1848" y="365"/>
                    <a:pt x="1427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0" name="Google Shape;17740;p68"/>
            <p:cNvSpPr/>
            <p:nvPr/>
          </p:nvSpPr>
          <p:spPr>
            <a:xfrm>
              <a:off x="7827204" y="2602958"/>
              <a:ext cx="33219" cy="42515"/>
            </a:xfrm>
            <a:custGeom>
              <a:rect b="b" l="l" r="r" t="t"/>
              <a:pathLst>
                <a:path extrusionOk="0" h="1619" w="1265">
                  <a:moveTo>
                    <a:pt x="920" y="1"/>
                  </a:moveTo>
                  <a:cubicBezTo>
                    <a:pt x="412" y="1"/>
                    <a:pt x="1" y="35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034" y="1609"/>
                    <a:pt x="1159" y="1590"/>
                    <a:pt x="1264" y="1551"/>
                  </a:cubicBezTo>
                  <a:cubicBezTo>
                    <a:pt x="939" y="1456"/>
                    <a:pt x="699" y="1149"/>
                    <a:pt x="690" y="805"/>
                  </a:cubicBezTo>
                  <a:cubicBezTo>
                    <a:pt x="699" y="460"/>
                    <a:pt x="939" y="164"/>
                    <a:pt x="1264" y="58"/>
                  </a:cubicBezTo>
                  <a:cubicBezTo>
                    <a:pt x="1159" y="20"/>
                    <a:pt x="1034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1" name="Google Shape;17741;p68"/>
            <p:cNvSpPr/>
            <p:nvPr/>
          </p:nvSpPr>
          <p:spPr>
            <a:xfrm>
              <a:off x="7796795" y="2706002"/>
              <a:ext cx="109110" cy="84715"/>
            </a:xfrm>
            <a:custGeom>
              <a:rect b="b" l="l" r="r" t="t"/>
              <a:pathLst>
                <a:path extrusionOk="0" h="3226" w="4155">
                  <a:moveTo>
                    <a:pt x="1388" y="1"/>
                  </a:moveTo>
                  <a:lnTo>
                    <a:pt x="1388" y="690"/>
                  </a:lnTo>
                  <a:cubicBezTo>
                    <a:pt x="1379" y="862"/>
                    <a:pt x="1283" y="1025"/>
                    <a:pt x="1130" y="1101"/>
                  </a:cubicBezTo>
                  <a:lnTo>
                    <a:pt x="384" y="1474"/>
                  </a:lnTo>
                  <a:cubicBezTo>
                    <a:pt x="144" y="1589"/>
                    <a:pt x="1" y="1829"/>
                    <a:pt x="1" y="2097"/>
                  </a:cubicBezTo>
                  <a:lnTo>
                    <a:pt x="1" y="2996"/>
                  </a:lnTo>
                  <a:cubicBezTo>
                    <a:pt x="1" y="3121"/>
                    <a:pt x="106" y="3226"/>
                    <a:pt x="230" y="3226"/>
                  </a:cubicBezTo>
                  <a:lnTo>
                    <a:pt x="3925" y="3226"/>
                  </a:lnTo>
                  <a:cubicBezTo>
                    <a:pt x="4049" y="3226"/>
                    <a:pt x="4154" y="3121"/>
                    <a:pt x="4154" y="2996"/>
                  </a:cubicBezTo>
                  <a:lnTo>
                    <a:pt x="4154" y="2097"/>
                  </a:lnTo>
                  <a:cubicBezTo>
                    <a:pt x="4154" y="1829"/>
                    <a:pt x="4011" y="1589"/>
                    <a:pt x="3781" y="1474"/>
                  </a:cubicBezTo>
                  <a:lnTo>
                    <a:pt x="3035" y="1101"/>
                  </a:lnTo>
                  <a:cubicBezTo>
                    <a:pt x="2872" y="1025"/>
                    <a:pt x="2776" y="862"/>
                    <a:pt x="2776" y="690"/>
                  </a:cubicBezTo>
                  <a:lnTo>
                    <a:pt x="277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2" name="Google Shape;17742;p68"/>
            <p:cNvSpPr/>
            <p:nvPr/>
          </p:nvSpPr>
          <p:spPr>
            <a:xfrm>
              <a:off x="7832745" y="2706002"/>
              <a:ext cx="37210" cy="24159"/>
            </a:xfrm>
            <a:custGeom>
              <a:rect b="b" l="l" r="r" t="t"/>
              <a:pathLst>
                <a:path extrusionOk="0" h="920" w="1417">
                  <a:moveTo>
                    <a:pt x="19" y="1"/>
                  </a:moveTo>
                  <a:lnTo>
                    <a:pt x="19" y="690"/>
                  </a:lnTo>
                  <a:cubicBezTo>
                    <a:pt x="10" y="718"/>
                    <a:pt x="10" y="747"/>
                    <a:pt x="0" y="776"/>
                  </a:cubicBezTo>
                  <a:cubicBezTo>
                    <a:pt x="230" y="872"/>
                    <a:pt x="469" y="919"/>
                    <a:pt x="709" y="919"/>
                  </a:cubicBezTo>
                  <a:cubicBezTo>
                    <a:pt x="948" y="919"/>
                    <a:pt x="1187" y="872"/>
                    <a:pt x="1417" y="776"/>
                  </a:cubicBezTo>
                  <a:cubicBezTo>
                    <a:pt x="1407" y="747"/>
                    <a:pt x="1407" y="718"/>
                    <a:pt x="1407" y="690"/>
                  </a:cubicBezTo>
                  <a:lnTo>
                    <a:pt x="140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3" name="Google Shape;17743;p68"/>
            <p:cNvSpPr/>
            <p:nvPr/>
          </p:nvSpPr>
          <p:spPr>
            <a:xfrm>
              <a:off x="7797058" y="2737672"/>
              <a:ext cx="109084" cy="53045"/>
            </a:xfrm>
            <a:custGeom>
              <a:rect b="b" l="l" r="r" t="t"/>
              <a:pathLst>
                <a:path extrusionOk="0" h="2020" w="4154">
                  <a:moveTo>
                    <a:pt x="910" y="1"/>
                  </a:moveTo>
                  <a:lnTo>
                    <a:pt x="383" y="268"/>
                  </a:lnTo>
                  <a:cubicBezTo>
                    <a:pt x="144" y="383"/>
                    <a:pt x="0" y="623"/>
                    <a:pt x="0" y="891"/>
                  </a:cubicBezTo>
                  <a:lnTo>
                    <a:pt x="0" y="1790"/>
                  </a:lnTo>
                  <a:cubicBezTo>
                    <a:pt x="0" y="1915"/>
                    <a:pt x="106" y="2020"/>
                    <a:pt x="230" y="2020"/>
                  </a:cubicBezTo>
                  <a:lnTo>
                    <a:pt x="3915" y="2020"/>
                  </a:lnTo>
                  <a:cubicBezTo>
                    <a:pt x="4049" y="2020"/>
                    <a:pt x="4154" y="1915"/>
                    <a:pt x="4154" y="1790"/>
                  </a:cubicBezTo>
                  <a:lnTo>
                    <a:pt x="4154" y="891"/>
                  </a:lnTo>
                  <a:cubicBezTo>
                    <a:pt x="4154" y="623"/>
                    <a:pt x="4001" y="383"/>
                    <a:pt x="3771" y="268"/>
                  </a:cubicBezTo>
                  <a:lnTo>
                    <a:pt x="3235" y="1"/>
                  </a:lnTo>
                  <a:cubicBezTo>
                    <a:pt x="2962" y="422"/>
                    <a:pt x="2517" y="632"/>
                    <a:pt x="2072" y="632"/>
                  </a:cubicBezTo>
                  <a:cubicBezTo>
                    <a:pt x="1627" y="632"/>
                    <a:pt x="1182" y="422"/>
                    <a:pt x="910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4" name="Google Shape;17744;p68"/>
            <p:cNvSpPr/>
            <p:nvPr/>
          </p:nvSpPr>
          <p:spPr>
            <a:xfrm>
              <a:off x="7809111" y="2621051"/>
              <a:ext cx="84715" cy="84741"/>
            </a:xfrm>
            <a:custGeom>
              <a:rect b="b" l="l" r="r" t="t"/>
              <a:pathLst>
                <a:path extrusionOk="0" h="3227" w="3226">
                  <a:moveTo>
                    <a:pt x="1609" y="1"/>
                  </a:moveTo>
                  <a:cubicBezTo>
                    <a:pt x="719" y="1"/>
                    <a:pt x="1" y="728"/>
                    <a:pt x="1" y="1618"/>
                  </a:cubicBezTo>
                  <a:cubicBezTo>
                    <a:pt x="1" y="2508"/>
                    <a:pt x="719" y="3226"/>
                    <a:pt x="1609" y="3226"/>
                  </a:cubicBezTo>
                  <a:cubicBezTo>
                    <a:pt x="2499" y="3226"/>
                    <a:pt x="3226" y="2508"/>
                    <a:pt x="3226" y="1618"/>
                  </a:cubicBezTo>
                  <a:cubicBezTo>
                    <a:pt x="3226" y="728"/>
                    <a:pt x="2499" y="1"/>
                    <a:pt x="1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5" name="Google Shape;17745;p68"/>
            <p:cNvSpPr/>
            <p:nvPr/>
          </p:nvSpPr>
          <p:spPr>
            <a:xfrm>
              <a:off x="7824447" y="2621051"/>
              <a:ext cx="71138" cy="76443"/>
            </a:xfrm>
            <a:custGeom>
              <a:rect b="b" l="l" r="r" t="t"/>
              <a:pathLst>
                <a:path extrusionOk="0" h="2911" w="2709">
                  <a:moveTo>
                    <a:pt x="1034" y="1"/>
                  </a:moveTo>
                  <a:cubicBezTo>
                    <a:pt x="259" y="1"/>
                    <a:pt x="1" y="1063"/>
                    <a:pt x="699" y="1408"/>
                  </a:cubicBezTo>
                  <a:cubicBezTo>
                    <a:pt x="718" y="1417"/>
                    <a:pt x="737" y="1427"/>
                    <a:pt x="757" y="1427"/>
                  </a:cubicBezTo>
                  <a:lnTo>
                    <a:pt x="1560" y="2891"/>
                  </a:lnTo>
                  <a:cubicBezTo>
                    <a:pt x="1560" y="2891"/>
                    <a:pt x="1781" y="2901"/>
                    <a:pt x="1991" y="2910"/>
                  </a:cubicBezTo>
                  <a:cubicBezTo>
                    <a:pt x="2460" y="2556"/>
                    <a:pt x="2709" y="1972"/>
                    <a:pt x="2623" y="1389"/>
                  </a:cubicBezTo>
                  <a:cubicBezTo>
                    <a:pt x="2527" y="728"/>
                    <a:pt x="2039" y="192"/>
                    <a:pt x="1388" y="39"/>
                  </a:cubicBezTo>
                  <a:cubicBezTo>
                    <a:pt x="1273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6" name="Google Shape;17746;p68"/>
            <p:cNvSpPr/>
            <p:nvPr/>
          </p:nvSpPr>
          <p:spPr>
            <a:xfrm>
              <a:off x="7814888" y="2658393"/>
              <a:ext cx="72661" cy="59715"/>
            </a:xfrm>
            <a:custGeom>
              <a:rect b="b" l="l" r="r" t="t"/>
              <a:pathLst>
                <a:path extrusionOk="0" h="2274" w="2767">
                  <a:moveTo>
                    <a:pt x="1075" y="1"/>
                  </a:moveTo>
                  <a:cubicBezTo>
                    <a:pt x="986" y="1"/>
                    <a:pt x="903" y="49"/>
                    <a:pt x="862" y="139"/>
                  </a:cubicBezTo>
                  <a:cubicBezTo>
                    <a:pt x="786" y="292"/>
                    <a:pt x="680" y="436"/>
                    <a:pt x="546" y="550"/>
                  </a:cubicBezTo>
                  <a:cubicBezTo>
                    <a:pt x="422" y="656"/>
                    <a:pt x="288" y="751"/>
                    <a:pt x="135" y="828"/>
                  </a:cubicBezTo>
                  <a:cubicBezTo>
                    <a:pt x="49" y="876"/>
                    <a:pt x="1" y="971"/>
                    <a:pt x="20" y="1067"/>
                  </a:cubicBezTo>
                  <a:cubicBezTo>
                    <a:pt x="106" y="1756"/>
                    <a:pt x="699" y="2273"/>
                    <a:pt x="1389" y="2273"/>
                  </a:cubicBezTo>
                  <a:cubicBezTo>
                    <a:pt x="2106" y="2263"/>
                    <a:pt x="2709" y="1718"/>
                    <a:pt x="2767" y="1000"/>
                  </a:cubicBezTo>
                  <a:cubicBezTo>
                    <a:pt x="2767" y="924"/>
                    <a:pt x="2738" y="857"/>
                    <a:pt x="2690" y="809"/>
                  </a:cubicBezTo>
                  <a:cubicBezTo>
                    <a:pt x="2231" y="426"/>
                    <a:pt x="1695" y="158"/>
                    <a:pt x="1121" y="5"/>
                  </a:cubicBezTo>
                  <a:cubicBezTo>
                    <a:pt x="1105" y="2"/>
                    <a:pt x="1090" y="1"/>
                    <a:pt x="10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7" name="Google Shape;17747;p68"/>
            <p:cNvSpPr/>
            <p:nvPr/>
          </p:nvSpPr>
          <p:spPr>
            <a:xfrm>
              <a:off x="7815151" y="2658393"/>
              <a:ext cx="72661" cy="59190"/>
            </a:xfrm>
            <a:custGeom>
              <a:rect b="b" l="l" r="r" t="t"/>
              <a:pathLst>
                <a:path extrusionOk="0" h="2254" w="2767">
                  <a:moveTo>
                    <a:pt x="1065" y="1"/>
                  </a:moveTo>
                  <a:cubicBezTo>
                    <a:pt x="976" y="1"/>
                    <a:pt x="893" y="49"/>
                    <a:pt x="852" y="139"/>
                  </a:cubicBezTo>
                  <a:cubicBezTo>
                    <a:pt x="795" y="244"/>
                    <a:pt x="728" y="349"/>
                    <a:pt x="642" y="445"/>
                  </a:cubicBezTo>
                  <a:cubicBezTo>
                    <a:pt x="613" y="483"/>
                    <a:pt x="575" y="512"/>
                    <a:pt x="536" y="550"/>
                  </a:cubicBezTo>
                  <a:cubicBezTo>
                    <a:pt x="412" y="656"/>
                    <a:pt x="278" y="751"/>
                    <a:pt x="134" y="828"/>
                  </a:cubicBezTo>
                  <a:cubicBezTo>
                    <a:pt x="48" y="866"/>
                    <a:pt x="0" y="962"/>
                    <a:pt x="10" y="1067"/>
                  </a:cubicBezTo>
                  <a:cubicBezTo>
                    <a:pt x="96" y="1670"/>
                    <a:pt x="565" y="2158"/>
                    <a:pt x="1178" y="2254"/>
                  </a:cubicBezTo>
                  <a:cubicBezTo>
                    <a:pt x="862" y="2062"/>
                    <a:pt x="680" y="1708"/>
                    <a:pt x="699" y="1345"/>
                  </a:cubicBezTo>
                  <a:lnTo>
                    <a:pt x="699" y="1019"/>
                  </a:lnTo>
                  <a:cubicBezTo>
                    <a:pt x="747" y="981"/>
                    <a:pt x="804" y="943"/>
                    <a:pt x="852" y="895"/>
                  </a:cubicBezTo>
                  <a:cubicBezTo>
                    <a:pt x="977" y="780"/>
                    <a:pt x="1091" y="656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2" y="1201"/>
                    <a:pt x="2537" y="1306"/>
                    <a:pt x="2661" y="1421"/>
                  </a:cubicBezTo>
                  <a:cubicBezTo>
                    <a:pt x="2718" y="1287"/>
                    <a:pt x="2747" y="1144"/>
                    <a:pt x="2766" y="1000"/>
                  </a:cubicBezTo>
                  <a:cubicBezTo>
                    <a:pt x="2766" y="924"/>
                    <a:pt x="2738" y="857"/>
                    <a:pt x="2680" y="809"/>
                  </a:cubicBezTo>
                  <a:cubicBezTo>
                    <a:pt x="2221" y="426"/>
                    <a:pt x="1685" y="158"/>
                    <a:pt x="1111" y="5"/>
                  </a:cubicBezTo>
                  <a:cubicBezTo>
                    <a:pt x="1095" y="2"/>
                    <a:pt x="1080" y="1"/>
                    <a:pt x="10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8" name="Google Shape;17748;p68"/>
            <p:cNvSpPr/>
            <p:nvPr/>
          </p:nvSpPr>
          <p:spPr>
            <a:xfrm>
              <a:off x="7796795" y="2749988"/>
              <a:ext cx="24422" cy="40729"/>
            </a:xfrm>
            <a:custGeom>
              <a:rect b="b" l="l" r="r" t="t"/>
              <a:pathLst>
                <a:path extrusionOk="0" h="1551" w="930">
                  <a:moveTo>
                    <a:pt x="144" y="0"/>
                  </a:moveTo>
                  <a:cubicBezTo>
                    <a:pt x="49" y="125"/>
                    <a:pt x="1" y="268"/>
                    <a:pt x="1" y="422"/>
                  </a:cubicBezTo>
                  <a:lnTo>
                    <a:pt x="1" y="1321"/>
                  </a:lnTo>
                  <a:cubicBezTo>
                    <a:pt x="1" y="1446"/>
                    <a:pt x="106" y="1551"/>
                    <a:pt x="230" y="1551"/>
                  </a:cubicBezTo>
                  <a:lnTo>
                    <a:pt x="929" y="1551"/>
                  </a:lnTo>
                  <a:lnTo>
                    <a:pt x="929" y="852"/>
                  </a:lnTo>
                  <a:cubicBezTo>
                    <a:pt x="920" y="709"/>
                    <a:pt x="862" y="575"/>
                    <a:pt x="747" y="48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9" name="Google Shape;17749;p68"/>
            <p:cNvSpPr/>
            <p:nvPr/>
          </p:nvSpPr>
          <p:spPr>
            <a:xfrm>
              <a:off x="7881746" y="2749988"/>
              <a:ext cx="24159" cy="40729"/>
            </a:xfrm>
            <a:custGeom>
              <a:rect b="b" l="l" r="r" t="t"/>
              <a:pathLst>
                <a:path extrusionOk="0" h="1551" w="920">
                  <a:moveTo>
                    <a:pt x="785" y="0"/>
                  </a:moveTo>
                  <a:lnTo>
                    <a:pt x="173" y="489"/>
                  </a:lnTo>
                  <a:cubicBezTo>
                    <a:pt x="68" y="575"/>
                    <a:pt x="1" y="709"/>
                    <a:pt x="1" y="852"/>
                  </a:cubicBezTo>
                  <a:lnTo>
                    <a:pt x="1" y="1551"/>
                  </a:lnTo>
                  <a:lnTo>
                    <a:pt x="690" y="1551"/>
                  </a:lnTo>
                  <a:cubicBezTo>
                    <a:pt x="814" y="1551"/>
                    <a:pt x="919" y="1446"/>
                    <a:pt x="919" y="1321"/>
                  </a:cubicBezTo>
                  <a:lnTo>
                    <a:pt x="919" y="422"/>
                  </a:lnTo>
                  <a:cubicBezTo>
                    <a:pt x="919" y="268"/>
                    <a:pt x="871" y="125"/>
                    <a:pt x="78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50" name="Google Shape;17750;p68"/>
          <p:cNvGrpSpPr/>
          <p:nvPr/>
        </p:nvGrpSpPr>
        <p:grpSpPr>
          <a:xfrm>
            <a:off x="7980773" y="2428802"/>
            <a:ext cx="353381" cy="358160"/>
            <a:chOff x="7980773" y="2428802"/>
            <a:chExt cx="353381" cy="358160"/>
          </a:xfrm>
        </p:grpSpPr>
        <p:sp>
          <p:nvSpPr>
            <p:cNvPr id="17751" name="Google Shape;17751;p68"/>
            <p:cNvSpPr/>
            <p:nvPr/>
          </p:nvSpPr>
          <p:spPr>
            <a:xfrm>
              <a:off x="8218504" y="2711779"/>
              <a:ext cx="115649" cy="75182"/>
            </a:xfrm>
            <a:custGeom>
              <a:rect b="b" l="l" r="r" t="t"/>
              <a:pathLst>
                <a:path extrusionOk="0" h="2863" w="4404">
                  <a:moveTo>
                    <a:pt x="1542" y="1"/>
                  </a:moveTo>
                  <a:lnTo>
                    <a:pt x="1542" y="374"/>
                  </a:lnTo>
                  <a:cubicBezTo>
                    <a:pt x="1542" y="470"/>
                    <a:pt x="1475" y="556"/>
                    <a:pt x="1379" y="585"/>
                  </a:cubicBezTo>
                  <a:lnTo>
                    <a:pt x="479" y="843"/>
                  </a:lnTo>
                  <a:cubicBezTo>
                    <a:pt x="202" y="920"/>
                    <a:pt x="1" y="1178"/>
                    <a:pt x="1" y="1475"/>
                  </a:cubicBezTo>
                  <a:lnTo>
                    <a:pt x="1" y="2642"/>
                  </a:lnTo>
                  <a:cubicBezTo>
                    <a:pt x="1" y="2767"/>
                    <a:pt x="96" y="2862"/>
                    <a:pt x="221" y="2862"/>
                  </a:cubicBezTo>
                  <a:lnTo>
                    <a:pt x="4183" y="2862"/>
                  </a:lnTo>
                  <a:cubicBezTo>
                    <a:pt x="4307" y="2862"/>
                    <a:pt x="4403" y="2767"/>
                    <a:pt x="4403" y="2642"/>
                  </a:cubicBezTo>
                  <a:lnTo>
                    <a:pt x="4403" y="1475"/>
                  </a:lnTo>
                  <a:cubicBezTo>
                    <a:pt x="4403" y="1178"/>
                    <a:pt x="4202" y="920"/>
                    <a:pt x="3915" y="843"/>
                  </a:cubicBezTo>
                  <a:lnTo>
                    <a:pt x="3015" y="585"/>
                  </a:lnTo>
                  <a:cubicBezTo>
                    <a:pt x="2920" y="556"/>
                    <a:pt x="2853" y="470"/>
                    <a:pt x="2862" y="374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2" name="Google Shape;17752;p68"/>
            <p:cNvSpPr/>
            <p:nvPr/>
          </p:nvSpPr>
          <p:spPr>
            <a:xfrm>
              <a:off x="8218268" y="2727614"/>
              <a:ext cx="115623" cy="59348"/>
            </a:xfrm>
            <a:custGeom>
              <a:rect b="b" l="l" r="r" t="t"/>
              <a:pathLst>
                <a:path extrusionOk="0" h="2260" w="4403">
                  <a:moveTo>
                    <a:pt x="3101" y="1"/>
                  </a:moveTo>
                  <a:cubicBezTo>
                    <a:pt x="2961" y="453"/>
                    <a:pt x="2570" y="680"/>
                    <a:pt x="2180" y="680"/>
                  </a:cubicBezTo>
                  <a:cubicBezTo>
                    <a:pt x="1793" y="680"/>
                    <a:pt x="1406" y="458"/>
                    <a:pt x="1263" y="10"/>
                  </a:cubicBezTo>
                  <a:lnTo>
                    <a:pt x="479" y="230"/>
                  </a:lnTo>
                  <a:cubicBezTo>
                    <a:pt x="201" y="317"/>
                    <a:pt x="0" y="575"/>
                    <a:pt x="0" y="872"/>
                  </a:cubicBezTo>
                  <a:lnTo>
                    <a:pt x="0" y="2039"/>
                  </a:lnTo>
                  <a:cubicBezTo>
                    <a:pt x="0" y="2164"/>
                    <a:pt x="105" y="2259"/>
                    <a:pt x="220" y="2259"/>
                  </a:cubicBezTo>
                  <a:lnTo>
                    <a:pt x="4182" y="2259"/>
                  </a:lnTo>
                  <a:cubicBezTo>
                    <a:pt x="4307" y="2259"/>
                    <a:pt x="4403" y="2164"/>
                    <a:pt x="4403" y="2039"/>
                  </a:cubicBezTo>
                  <a:lnTo>
                    <a:pt x="4403" y="872"/>
                  </a:lnTo>
                  <a:cubicBezTo>
                    <a:pt x="4403" y="575"/>
                    <a:pt x="4211" y="317"/>
                    <a:pt x="3924" y="240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3" name="Google Shape;17753;p68"/>
            <p:cNvSpPr/>
            <p:nvPr/>
          </p:nvSpPr>
          <p:spPr>
            <a:xfrm>
              <a:off x="8235600" y="2630872"/>
              <a:ext cx="29175" cy="63602"/>
            </a:xfrm>
            <a:custGeom>
              <a:rect b="b" l="l" r="r" t="t"/>
              <a:pathLst>
                <a:path extrusionOk="0" h="2422" w="1111">
                  <a:moveTo>
                    <a:pt x="670" y="0"/>
                  </a:moveTo>
                  <a:cubicBezTo>
                    <a:pt x="297" y="0"/>
                    <a:pt x="1" y="297"/>
                    <a:pt x="10" y="660"/>
                  </a:cubicBezTo>
                  <a:lnTo>
                    <a:pt x="10" y="814"/>
                  </a:lnTo>
                  <a:cubicBezTo>
                    <a:pt x="10" y="1005"/>
                    <a:pt x="39" y="1196"/>
                    <a:pt x="96" y="1378"/>
                  </a:cubicBezTo>
                  <a:lnTo>
                    <a:pt x="450" y="2421"/>
                  </a:lnTo>
                  <a:lnTo>
                    <a:pt x="1111" y="242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4" name="Google Shape;17754;p68"/>
            <p:cNvSpPr/>
            <p:nvPr/>
          </p:nvSpPr>
          <p:spPr>
            <a:xfrm>
              <a:off x="8247417" y="2625095"/>
              <a:ext cx="69379" cy="69379"/>
            </a:xfrm>
            <a:custGeom>
              <a:rect b="b" l="l" r="r" t="t"/>
              <a:pathLst>
                <a:path extrusionOk="0" h="2642" w="2642">
                  <a:moveTo>
                    <a:pt x="661" y="0"/>
                  </a:moveTo>
                  <a:cubicBezTo>
                    <a:pt x="287" y="0"/>
                    <a:pt x="0" y="297"/>
                    <a:pt x="0" y="660"/>
                  </a:cubicBezTo>
                  <a:cubicBezTo>
                    <a:pt x="0" y="909"/>
                    <a:pt x="192" y="1101"/>
                    <a:pt x="441" y="1101"/>
                  </a:cubicBezTo>
                  <a:lnTo>
                    <a:pt x="2192" y="2641"/>
                  </a:lnTo>
                  <a:lnTo>
                    <a:pt x="2565" y="1340"/>
                  </a:lnTo>
                  <a:cubicBezTo>
                    <a:pt x="2613" y="1187"/>
                    <a:pt x="2632" y="1024"/>
                    <a:pt x="2642" y="861"/>
                  </a:cubicBezTo>
                  <a:lnTo>
                    <a:pt x="2642" y="440"/>
                  </a:lnTo>
                  <a:cubicBezTo>
                    <a:pt x="2642" y="201"/>
                    <a:pt x="2441" y="0"/>
                    <a:pt x="2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5" name="Google Shape;17755;p68"/>
            <p:cNvSpPr/>
            <p:nvPr/>
          </p:nvSpPr>
          <p:spPr>
            <a:xfrm>
              <a:off x="8258971" y="2711779"/>
              <a:ext cx="34453" cy="14049"/>
            </a:xfrm>
            <a:custGeom>
              <a:rect b="b" l="l" r="r" t="t"/>
              <a:pathLst>
                <a:path extrusionOk="0" h="535" w="1312">
                  <a:moveTo>
                    <a:pt x="1" y="1"/>
                  </a:moveTo>
                  <a:lnTo>
                    <a:pt x="1" y="412"/>
                  </a:lnTo>
                  <a:cubicBezTo>
                    <a:pt x="211" y="494"/>
                    <a:pt x="434" y="534"/>
                    <a:pt x="656" y="534"/>
                  </a:cubicBezTo>
                  <a:cubicBezTo>
                    <a:pt x="879" y="534"/>
                    <a:pt x="1101" y="494"/>
                    <a:pt x="1312" y="412"/>
                  </a:cubicBezTo>
                  <a:lnTo>
                    <a:pt x="131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6" name="Google Shape;17756;p68"/>
            <p:cNvSpPr/>
            <p:nvPr/>
          </p:nvSpPr>
          <p:spPr>
            <a:xfrm>
              <a:off x="8241640" y="2654244"/>
              <a:ext cx="69379" cy="63339"/>
            </a:xfrm>
            <a:custGeom>
              <a:rect b="b" l="l" r="r" t="t"/>
              <a:pathLst>
                <a:path extrusionOk="0" h="2412" w="2642">
                  <a:moveTo>
                    <a:pt x="842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39" y="613"/>
                    <a:pt x="0" y="728"/>
                    <a:pt x="0" y="842"/>
                  </a:cubicBezTo>
                  <a:lnTo>
                    <a:pt x="0" y="1101"/>
                  </a:lnTo>
                  <a:cubicBezTo>
                    <a:pt x="0" y="1828"/>
                    <a:pt x="584" y="2412"/>
                    <a:pt x="1311" y="2412"/>
                  </a:cubicBezTo>
                  <a:cubicBezTo>
                    <a:pt x="1317" y="2412"/>
                    <a:pt x="1323" y="2412"/>
                    <a:pt x="1329" y="2412"/>
                  </a:cubicBezTo>
                  <a:cubicBezTo>
                    <a:pt x="2048" y="2412"/>
                    <a:pt x="2642" y="1822"/>
                    <a:pt x="2642" y="1101"/>
                  </a:cubicBezTo>
                  <a:lnTo>
                    <a:pt x="2642" y="814"/>
                  </a:lnTo>
                  <a:cubicBezTo>
                    <a:pt x="2642" y="699"/>
                    <a:pt x="2594" y="584"/>
                    <a:pt x="2508" y="507"/>
                  </a:cubicBezTo>
                  <a:cubicBezTo>
                    <a:pt x="2173" y="172"/>
                    <a:pt x="1551" y="19"/>
                    <a:pt x="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7" name="Google Shape;17757;p68"/>
            <p:cNvSpPr/>
            <p:nvPr/>
          </p:nvSpPr>
          <p:spPr>
            <a:xfrm>
              <a:off x="8241640" y="2654191"/>
              <a:ext cx="69143" cy="62157"/>
            </a:xfrm>
            <a:custGeom>
              <a:rect b="b" l="l" r="r" t="t"/>
              <a:pathLst>
                <a:path extrusionOk="0" h="2367" w="2633">
                  <a:moveTo>
                    <a:pt x="813" y="1"/>
                  </a:moveTo>
                  <a:cubicBezTo>
                    <a:pt x="708" y="1"/>
                    <a:pt x="605" y="48"/>
                    <a:pt x="527" y="127"/>
                  </a:cubicBezTo>
                  <a:lnTo>
                    <a:pt x="125" y="529"/>
                  </a:lnTo>
                  <a:cubicBezTo>
                    <a:pt x="39" y="605"/>
                    <a:pt x="0" y="720"/>
                    <a:pt x="0" y="835"/>
                  </a:cubicBezTo>
                  <a:lnTo>
                    <a:pt x="0" y="1093"/>
                  </a:lnTo>
                  <a:cubicBezTo>
                    <a:pt x="0" y="1687"/>
                    <a:pt x="383" y="2203"/>
                    <a:pt x="957" y="2366"/>
                  </a:cubicBezTo>
                  <a:cubicBezTo>
                    <a:pt x="766" y="2127"/>
                    <a:pt x="661" y="1840"/>
                    <a:pt x="661" y="1533"/>
                  </a:cubicBezTo>
                  <a:lnTo>
                    <a:pt x="661" y="892"/>
                  </a:lnTo>
                  <a:cubicBezTo>
                    <a:pt x="651" y="645"/>
                    <a:pt x="852" y="451"/>
                    <a:pt x="1087" y="451"/>
                  </a:cubicBezTo>
                  <a:cubicBezTo>
                    <a:pt x="1098" y="451"/>
                    <a:pt x="1109" y="451"/>
                    <a:pt x="1120" y="452"/>
                  </a:cubicBezTo>
                  <a:cubicBezTo>
                    <a:pt x="1570" y="481"/>
                    <a:pt x="2230" y="557"/>
                    <a:pt x="2632" y="749"/>
                  </a:cubicBezTo>
                  <a:cubicBezTo>
                    <a:pt x="2622" y="653"/>
                    <a:pt x="2575" y="567"/>
                    <a:pt x="2508" y="500"/>
                  </a:cubicBezTo>
                  <a:cubicBezTo>
                    <a:pt x="2173" y="174"/>
                    <a:pt x="1551" y="21"/>
                    <a:pt x="842" y="2"/>
                  </a:cubicBezTo>
                  <a:cubicBezTo>
                    <a:pt x="833" y="1"/>
                    <a:pt x="823" y="1"/>
                    <a:pt x="81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8" name="Google Shape;17758;p68"/>
            <p:cNvSpPr/>
            <p:nvPr/>
          </p:nvSpPr>
          <p:spPr>
            <a:xfrm>
              <a:off x="8218504" y="2740692"/>
              <a:ext cx="23161" cy="46270"/>
            </a:xfrm>
            <a:custGeom>
              <a:rect b="b" l="l" r="r" t="t"/>
              <a:pathLst>
                <a:path extrusionOk="0" h="1762" w="882">
                  <a:moveTo>
                    <a:pt x="116" y="0"/>
                  </a:moveTo>
                  <a:cubicBezTo>
                    <a:pt x="39" y="106"/>
                    <a:pt x="1" y="240"/>
                    <a:pt x="1" y="374"/>
                  </a:cubicBezTo>
                  <a:lnTo>
                    <a:pt x="1" y="1541"/>
                  </a:lnTo>
                  <a:cubicBezTo>
                    <a:pt x="1" y="1666"/>
                    <a:pt x="96" y="1761"/>
                    <a:pt x="221" y="1761"/>
                  </a:cubicBezTo>
                  <a:lnTo>
                    <a:pt x="881" y="1761"/>
                  </a:lnTo>
                  <a:lnTo>
                    <a:pt x="881" y="1034"/>
                  </a:lnTo>
                  <a:cubicBezTo>
                    <a:pt x="872" y="852"/>
                    <a:pt x="805" y="689"/>
                    <a:pt x="680" y="565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9" name="Google Shape;17759;p68"/>
            <p:cNvSpPr/>
            <p:nvPr/>
          </p:nvSpPr>
          <p:spPr>
            <a:xfrm>
              <a:off x="8310756" y="2740692"/>
              <a:ext cx="23135" cy="46270"/>
            </a:xfrm>
            <a:custGeom>
              <a:rect b="b" l="l" r="r" t="t"/>
              <a:pathLst>
                <a:path extrusionOk="0" h="1762" w="881">
                  <a:moveTo>
                    <a:pt x="766" y="0"/>
                  </a:moveTo>
                  <a:lnTo>
                    <a:pt x="201" y="565"/>
                  </a:lnTo>
                  <a:cubicBezTo>
                    <a:pt x="77" y="689"/>
                    <a:pt x="0" y="852"/>
                    <a:pt x="0" y="1034"/>
                  </a:cubicBezTo>
                  <a:lnTo>
                    <a:pt x="0" y="1761"/>
                  </a:lnTo>
                  <a:lnTo>
                    <a:pt x="660" y="1761"/>
                  </a:lnTo>
                  <a:cubicBezTo>
                    <a:pt x="785" y="1761"/>
                    <a:pt x="881" y="1666"/>
                    <a:pt x="881" y="1541"/>
                  </a:cubicBezTo>
                  <a:lnTo>
                    <a:pt x="881" y="374"/>
                  </a:lnTo>
                  <a:cubicBezTo>
                    <a:pt x="881" y="240"/>
                    <a:pt x="842" y="106"/>
                    <a:pt x="76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0" name="Google Shape;17760;p68"/>
            <p:cNvSpPr/>
            <p:nvPr/>
          </p:nvSpPr>
          <p:spPr>
            <a:xfrm>
              <a:off x="8009659" y="2607737"/>
              <a:ext cx="46270" cy="40493"/>
            </a:xfrm>
            <a:custGeom>
              <a:rect b="b" l="l" r="r" t="t"/>
              <a:pathLst>
                <a:path extrusionOk="0" h="1542" w="1762">
                  <a:moveTo>
                    <a:pt x="881" y="1"/>
                  </a:moveTo>
                  <a:cubicBezTo>
                    <a:pt x="393" y="1"/>
                    <a:pt x="1" y="345"/>
                    <a:pt x="1" y="77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1369" y="1541"/>
                    <a:pt x="1762" y="1197"/>
                    <a:pt x="1762" y="776"/>
                  </a:cubicBezTo>
                  <a:cubicBezTo>
                    <a:pt x="1762" y="345"/>
                    <a:pt x="1369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1" name="Google Shape;17761;p68"/>
            <p:cNvSpPr/>
            <p:nvPr/>
          </p:nvSpPr>
          <p:spPr>
            <a:xfrm>
              <a:off x="8009659" y="2607737"/>
              <a:ext cx="31696" cy="40493"/>
            </a:xfrm>
            <a:custGeom>
              <a:rect b="b" l="l" r="r" t="t"/>
              <a:pathLst>
                <a:path extrusionOk="0" h="1542" w="1207">
                  <a:moveTo>
                    <a:pt x="881" y="1"/>
                  </a:moveTo>
                  <a:cubicBezTo>
                    <a:pt x="393" y="1"/>
                    <a:pt x="1" y="345"/>
                    <a:pt x="1" y="76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996" y="1541"/>
                    <a:pt x="1101" y="1522"/>
                    <a:pt x="1207" y="1484"/>
                  </a:cubicBezTo>
                  <a:cubicBezTo>
                    <a:pt x="891" y="1388"/>
                    <a:pt x="671" y="1101"/>
                    <a:pt x="661" y="776"/>
                  </a:cubicBezTo>
                  <a:cubicBezTo>
                    <a:pt x="671" y="441"/>
                    <a:pt x="891" y="154"/>
                    <a:pt x="1207" y="58"/>
                  </a:cubicBezTo>
                  <a:cubicBezTo>
                    <a:pt x="1101" y="20"/>
                    <a:pt x="99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2" name="Google Shape;17762;p68"/>
            <p:cNvSpPr/>
            <p:nvPr/>
          </p:nvSpPr>
          <p:spPr>
            <a:xfrm>
              <a:off x="7980773" y="2706002"/>
              <a:ext cx="104068" cy="80960"/>
            </a:xfrm>
            <a:custGeom>
              <a:rect b="b" l="l" r="r" t="t"/>
              <a:pathLst>
                <a:path extrusionOk="0" h="3083" w="3963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7"/>
                    <a:pt x="9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7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3" name="Google Shape;17763;p68"/>
            <p:cNvSpPr/>
            <p:nvPr/>
          </p:nvSpPr>
          <p:spPr>
            <a:xfrm>
              <a:off x="8015200" y="2706002"/>
              <a:ext cx="35215" cy="23161"/>
            </a:xfrm>
            <a:custGeom>
              <a:rect b="b" l="l" r="r" t="t"/>
              <a:pathLst>
                <a:path extrusionOk="0" h="882" w="1341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31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4" name="Google Shape;17764;p68"/>
            <p:cNvSpPr/>
            <p:nvPr/>
          </p:nvSpPr>
          <p:spPr>
            <a:xfrm>
              <a:off x="7980773" y="2736411"/>
              <a:ext cx="104068" cy="50551"/>
            </a:xfrm>
            <a:custGeom>
              <a:rect b="b" l="l" r="r" t="t"/>
              <a:pathLst>
                <a:path extrusionOk="0" h="1925" w="3963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9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57" y="1924"/>
                    <a:pt x="3962" y="1829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1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5" name="Google Shape;17765;p68"/>
            <p:cNvSpPr/>
            <p:nvPr/>
          </p:nvSpPr>
          <p:spPr>
            <a:xfrm>
              <a:off x="7992327" y="2625095"/>
              <a:ext cx="80960" cy="80933"/>
            </a:xfrm>
            <a:custGeom>
              <a:rect b="b" l="l" r="r" t="t"/>
              <a:pathLst>
                <a:path extrusionOk="0" h="3082" w="3083">
                  <a:moveTo>
                    <a:pt x="1541" y="0"/>
                  </a:moveTo>
                  <a:cubicBezTo>
                    <a:pt x="690" y="0"/>
                    <a:pt x="0" y="689"/>
                    <a:pt x="0" y="1541"/>
                  </a:cubicBezTo>
                  <a:cubicBezTo>
                    <a:pt x="0" y="2393"/>
                    <a:pt x="690" y="3082"/>
                    <a:pt x="1541" y="3082"/>
                  </a:cubicBezTo>
                  <a:cubicBezTo>
                    <a:pt x="2393" y="3082"/>
                    <a:pt x="3082" y="2393"/>
                    <a:pt x="3082" y="1541"/>
                  </a:cubicBezTo>
                  <a:cubicBezTo>
                    <a:pt x="3082" y="689"/>
                    <a:pt x="2393" y="0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6" name="Google Shape;17766;p68"/>
            <p:cNvSpPr/>
            <p:nvPr/>
          </p:nvSpPr>
          <p:spPr>
            <a:xfrm>
              <a:off x="8007164" y="2625095"/>
              <a:ext cx="67620" cy="72898"/>
            </a:xfrm>
            <a:custGeom>
              <a:rect b="b" l="l" r="r" t="t"/>
              <a:pathLst>
                <a:path extrusionOk="0" h="2776" w="2575">
                  <a:moveTo>
                    <a:pt x="986" y="0"/>
                  </a:moveTo>
                  <a:cubicBezTo>
                    <a:pt x="249" y="0"/>
                    <a:pt x="0" y="1014"/>
                    <a:pt x="660" y="1340"/>
                  </a:cubicBezTo>
                  <a:cubicBezTo>
                    <a:pt x="680" y="1349"/>
                    <a:pt x="699" y="1359"/>
                    <a:pt x="718" y="1369"/>
                  </a:cubicBezTo>
                  <a:lnTo>
                    <a:pt x="1484" y="2756"/>
                  </a:lnTo>
                  <a:cubicBezTo>
                    <a:pt x="1484" y="2756"/>
                    <a:pt x="1694" y="2766"/>
                    <a:pt x="1895" y="2775"/>
                  </a:cubicBezTo>
                  <a:cubicBezTo>
                    <a:pt x="2345" y="2440"/>
                    <a:pt x="2575" y="1885"/>
                    <a:pt x="2498" y="1330"/>
                  </a:cubicBezTo>
                  <a:cubicBezTo>
                    <a:pt x="2412" y="699"/>
                    <a:pt x="1943" y="182"/>
                    <a:pt x="1321" y="38"/>
                  </a:cubicBezTo>
                  <a:cubicBezTo>
                    <a:pt x="1206" y="19"/>
                    <a:pt x="1091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7" name="Google Shape;17767;p68"/>
            <p:cNvSpPr/>
            <p:nvPr/>
          </p:nvSpPr>
          <p:spPr>
            <a:xfrm>
              <a:off x="7998104" y="2660809"/>
              <a:ext cx="69379" cy="56774"/>
            </a:xfrm>
            <a:custGeom>
              <a:rect b="b" l="l" r="r" t="t"/>
              <a:pathLst>
                <a:path extrusionOk="0" h="2162" w="2642">
                  <a:moveTo>
                    <a:pt x="1012" y="0"/>
                  </a:moveTo>
                  <a:cubicBezTo>
                    <a:pt x="929" y="0"/>
                    <a:pt x="854" y="46"/>
                    <a:pt x="824" y="123"/>
                  </a:cubicBezTo>
                  <a:cubicBezTo>
                    <a:pt x="747" y="277"/>
                    <a:pt x="642" y="411"/>
                    <a:pt x="517" y="525"/>
                  </a:cubicBezTo>
                  <a:cubicBezTo>
                    <a:pt x="403" y="621"/>
                    <a:pt x="269" y="717"/>
                    <a:pt x="135" y="784"/>
                  </a:cubicBezTo>
                  <a:cubicBezTo>
                    <a:pt x="48" y="832"/>
                    <a:pt x="1" y="918"/>
                    <a:pt x="10" y="1013"/>
                  </a:cubicBezTo>
                  <a:cubicBezTo>
                    <a:pt x="96" y="1674"/>
                    <a:pt x="651" y="2162"/>
                    <a:pt x="1321" y="2162"/>
                  </a:cubicBezTo>
                  <a:cubicBezTo>
                    <a:pt x="1327" y="2162"/>
                    <a:pt x="1333" y="2162"/>
                    <a:pt x="1339" y="2162"/>
                  </a:cubicBezTo>
                  <a:cubicBezTo>
                    <a:pt x="2020" y="2162"/>
                    <a:pt x="2585" y="1629"/>
                    <a:pt x="264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1"/>
                    <a:pt x="1618" y="143"/>
                    <a:pt x="1072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8" name="Google Shape;17768;p68"/>
            <p:cNvSpPr/>
            <p:nvPr/>
          </p:nvSpPr>
          <p:spPr>
            <a:xfrm>
              <a:off x="7998104" y="2660914"/>
              <a:ext cx="69379" cy="56170"/>
            </a:xfrm>
            <a:custGeom>
              <a:rect b="b" l="l" r="r" t="t"/>
              <a:pathLst>
                <a:path extrusionOk="0" h="2139" w="2642">
                  <a:moveTo>
                    <a:pt x="1021" y="0"/>
                  </a:moveTo>
                  <a:cubicBezTo>
                    <a:pt x="938" y="0"/>
                    <a:pt x="856" y="47"/>
                    <a:pt x="824" y="129"/>
                  </a:cubicBezTo>
                  <a:cubicBezTo>
                    <a:pt x="766" y="234"/>
                    <a:pt x="699" y="330"/>
                    <a:pt x="623" y="416"/>
                  </a:cubicBezTo>
                  <a:cubicBezTo>
                    <a:pt x="584" y="454"/>
                    <a:pt x="556" y="483"/>
                    <a:pt x="517" y="521"/>
                  </a:cubicBezTo>
                  <a:cubicBezTo>
                    <a:pt x="403" y="627"/>
                    <a:pt x="269" y="713"/>
                    <a:pt x="125" y="780"/>
                  </a:cubicBezTo>
                  <a:cubicBezTo>
                    <a:pt x="48" y="828"/>
                    <a:pt x="1" y="914"/>
                    <a:pt x="10" y="1009"/>
                  </a:cubicBezTo>
                  <a:cubicBezTo>
                    <a:pt x="87" y="1593"/>
                    <a:pt x="537" y="2053"/>
                    <a:pt x="1120" y="2139"/>
                  </a:cubicBezTo>
                  <a:cubicBezTo>
                    <a:pt x="814" y="1957"/>
                    <a:pt x="642" y="1632"/>
                    <a:pt x="661" y="1277"/>
                  </a:cubicBezTo>
                  <a:lnTo>
                    <a:pt x="661" y="971"/>
                  </a:lnTo>
                  <a:cubicBezTo>
                    <a:pt x="709" y="933"/>
                    <a:pt x="757" y="895"/>
                    <a:pt x="805" y="847"/>
                  </a:cubicBezTo>
                  <a:cubicBezTo>
                    <a:pt x="929" y="741"/>
                    <a:pt x="1034" y="617"/>
                    <a:pt x="1120" y="474"/>
                  </a:cubicBezTo>
                  <a:cubicBezTo>
                    <a:pt x="1541" y="607"/>
                    <a:pt x="1934" y="818"/>
                    <a:pt x="2269" y="1105"/>
                  </a:cubicBezTo>
                  <a:cubicBezTo>
                    <a:pt x="2317" y="1134"/>
                    <a:pt x="2412" y="1230"/>
                    <a:pt x="2537" y="1344"/>
                  </a:cubicBezTo>
                  <a:cubicBezTo>
                    <a:pt x="2594" y="1220"/>
                    <a:pt x="2623" y="1086"/>
                    <a:pt x="2632" y="942"/>
                  </a:cubicBezTo>
                  <a:cubicBezTo>
                    <a:pt x="2642" y="875"/>
                    <a:pt x="2613" y="818"/>
                    <a:pt x="2565" y="770"/>
                  </a:cubicBezTo>
                  <a:cubicBezTo>
                    <a:pt x="2125" y="407"/>
                    <a:pt x="1618" y="148"/>
                    <a:pt x="1063" y="5"/>
                  </a:cubicBezTo>
                  <a:cubicBezTo>
                    <a:pt x="1049" y="2"/>
                    <a:pt x="1035" y="0"/>
                    <a:pt x="102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9" name="Google Shape;17769;p68"/>
            <p:cNvSpPr/>
            <p:nvPr/>
          </p:nvSpPr>
          <p:spPr>
            <a:xfrm>
              <a:off x="7980773" y="2748228"/>
              <a:ext cx="23135" cy="38733"/>
            </a:xfrm>
            <a:custGeom>
              <a:rect b="b" l="l" r="r" t="t"/>
              <a:pathLst>
                <a:path extrusionOk="0" h="1475" w="881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9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0" name="Google Shape;17770;p68"/>
            <p:cNvSpPr/>
            <p:nvPr/>
          </p:nvSpPr>
          <p:spPr>
            <a:xfrm>
              <a:off x="8061680" y="2748228"/>
              <a:ext cx="23161" cy="38733"/>
            </a:xfrm>
            <a:custGeom>
              <a:rect b="b" l="l" r="r" t="t"/>
              <a:pathLst>
                <a:path extrusionOk="0" h="1475" w="882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9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1" name="Google Shape;17771;p68"/>
            <p:cNvSpPr/>
            <p:nvPr/>
          </p:nvSpPr>
          <p:spPr>
            <a:xfrm>
              <a:off x="8101411" y="2428802"/>
              <a:ext cx="103806" cy="103832"/>
            </a:xfrm>
            <a:custGeom>
              <a:rect b="b" l="l" r="r" t="t"/>
              <a:pathLst>
                <a:path extrusionOk="0" h="3954" w="3953">
                  <a:moveTo>
                    <a:pt x="1971" y="1"/>
                  </a:moveTo>
                  <a:cubicBezTo>
                    <a:pt x="1110" y="1"/>
                    <a:pt x="469" y="690"/>
                    <a:pt x="412" y="1541"/>
                  </a:cubicBezTo>
                  <a:cubicBezTo>
                    <a:pt x="354" y="2144"/>
                    <a:pt x="230" y="2757"/>
                    <a:pt x="38" y="3341"/>
                  </a:cubicBezTo>
                  <a:cubicBezTo>
                    <a:pt x="0" y="3446"/>
                    <a:pt x="48" y="3570"/>
                    <a:pt x="163" y="3618"/>
                  </a:cubicBezTo>
                  <a:cubicBezTo>
                    <a:pt x="526" y="3781"/>
                    <a:pt x="909" y="3896"/>
                    <a:pt x="1311" y="3953"/>
                  </a:cubicBezTo>
                  <a:lnTo>
                    <a:pt x="2651" y="3953"/>
                  </a:lnTo>
                  <a:cubicBezTo>
                    <a:pt x="3053" y="3896"/>
                    <a:pt x="3436" y="3781"/>
                    <a:pt x="3799" y="3618"/>
                  </a:cubicBezTo>
                  <a:cubicBezTo>
                    <a:pt x="3905" y="3570"/>
                    <a:pt x="3953" y="3446"/>
                    <a:pt x="3914" y="3341"/>
                  </a:cubicBezTo>
                  <a:cubicBezTo>
                    <a:pt x="3723" y="2757"/>
                    <a:pt x="3598" y="2144"/>
                    <a:pt x="3541" y="1541"/>
                  </a:cubicBezTo>
                  <a:cubicBezTo>
                    <a:pt x="3484" y="690"/>
                    <a:pt x="2842" y="1"/>
                    <a:pt x="1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2" name="Google Shape;17772;p68"/>
            <p:cNvSpPr/>
            <p:nvPr/>
          </p:nvSpPr>
          <p:spPr>
            <a:xfrm>
              <a:off x="8129536" y="2428802"/>
              <a:ext cx="75944" cy="103832"/>
            </a:xfrm>
            <a:custGeom>
              <a:rect b="b" l="l" r="r" t="t"/>
              <a:pathLst>
                <a:path extrusionOk="0" h="3954" w="2892">
                  <a:moveTo>
                    <a:pt x="900" y="1"/>
                  </a:moveTo>
                  <a:cubicBezTo>
                    <a:pt x="240" y="1"/>
                    <a:pt x="1" y="900"/>
                    <a:pt x="575" y="1245"/>
                  </a:cubicBezTo>
                  <a:cubicBezTo>
                    <a:pt x="594" y="1254"/>
                    <a:pt x="613" y="1264"/>
                    <a:pt x="633" y="1274"/>
                  </a:cubicBezTo>
                  <a:lnTo>
                    <a:pt x="1130" y="3953"/>
                  </a:lnTo>
                  <a:lnTo>
                    <a:pt x="1580" y="3953"/>
                  </a:lnTo>
                  <a:cubicBezTo>
                    <a:pt x="1972" y="3896"/>
                    <a:pt x="2365" y="3781"/>
                    <a:pt x="2728" y="3618"/>
                  </a:cubicBezTo>
                  <a:cubicBezTo>
                    <a:pt x="2834" y="3570"/>
                    <a:pt x="2891" y="3446"/>
                    <a:pt x="2843" y="3341"/>
                  </a:cubicBezTo>
                  <a:cubicBezTo>
                    <a:pt x="2652" y="2757"/>
                    <a:pt x="2527" y="2144"/>
                    <a:pt x="2480" y="1541"/>
                  </a:cubicBezTo>
                  <a:cubicBezTo>
                    <a:pt x="2413" y="690"/>
                    <a:pt x="1771" y="1"/>
                    <a:pt x="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3" name="Google Shape;17773;p68"/>
            <p:cNvSpPr/>
            <p:nvPr/>
          </p:nvSpPr>
          <p:spPr>
            <a:xfrm>
              <a:off x="8100650" y="2507214"/>
              <a:ext cx="104068" cy="80960"/>
            </a:xfrm>
            <a:custGeom>
              <a:rect b="b" l="l" r="r" t="t"/>
              <a:pathLst>
                <a:path extrusionOk="0" h="3083" w="3963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6"/>
                    <a:pt x="10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6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4" name="Google Shape;17774;p68"/>
            <p:cNvSpPr/>
            <p:nvPr/>
          </p:nvSpPr>
          <p:spPr>
            <a:xfrm>
              <a:off x="8135076" y="2507214"/>
              <a:ext cx="35215" cy="23161"/>
            </a:xfrm>
            <a:custGeom>
              <a:rect b="b" l="l" r="r" t="t"/>
              <a:pathLst>
                <a:path extrusionOk="0" h="882" w="1341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40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5" name="Google Shape;17775;p68"/>
            <p:cNvSpPr/>
            <p:nvPr/>
          </p:nvSpPr>
          <p:spPr>
            <a:xfrm>
              <a:off x="8100650" y="2537623"/>
              <a:ext cx="104068" cy="50551"/>
            </a:xfrm>
            <a:custGeom>
              <a:rect b="b" l="l" r="r" t="t"/>
              <a:pathLst>
                <a:path extrusionOk="0" h="1925" w="3963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8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67" y="1924"/>
                    <a:pt x="3962" y="1828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2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6" name="Google Shape;17776;p68"/>
            <p:cNvSpPr/>
            <p:nvPr/>
          </p:nvSpPr>
          <p:spPr>
            <a:xfrm>
              <a:off x="8117981" y="2462047"/>
              <a:ext cx="69405" cy="56748"/>
            </a:xfrm>
            <a:custGeom>
              <a:rect b="b" l="l" r="r" t="t"/>
              <a:pathLst>
                <a:path extrusionOk="0" h="2161" w="2643">
                  <a:moveTo>
                    <a:pt x="1017" y="0"/>
                  </a:moveTo>
                  <a:cubicBezTo>
                    <a:pt x="932" y="0"/>
                    <a:pt x="855" y="51"/>
                    <a:pt x="824" y="122"/>
                  </a:cubicBezTo>
                  <a:cubicBezTo>
                    <a:pt x="747" y="275"/>
                    <a:pt x="642" y="409"/>
                    <a:pt x="517" y="524"/>
                  </a:cubicBezTo>
                  <a:cubicBezTo>
                    <a:pt x="403" y="630"/>
                    <a:pt x="269" y="716"/>
                    <a:pt x="135" y="783"/>
                  </a:cubicBezTo>
                  <a:cubicBezTo>
                    <a:pt x="48" y="831"/>
                    <a:pt x="1" y="917"/>
                    <a:pt x="10" y="1012"/>
                  </a:cubicBezTo>
                  <a:cubicBezTo>
                    <a:pt x="96" y="1673"/>
                    <a:pt x="661" y="2161"/>
                    <a:pt x="1321" y="2161"/>
                  </a:cubicBezTo>
                  <a:cubicBezTo>
                    <a:pt x="1327" y="2161"/>
                    <a:pt x="1333" y="2161"/>
                    <a:pt x="1340" y="2161"/>
                  </a:cubicBezTo>
                  <a:cubicBezTo>
                    <a:pt x="2020" y="2161"/>
                    <a:pt x="2585" y="1628"/>
                    <a:pt x="2642" y="945"/>
                  </a:cubicBezTo>
                  <a:cubicBezTo>
                    <a:pt x="2642" y="878"/>
                    <a:pt x="2613" y="811"/>
                    <a:pt x="2565" y="773"/>
                  </a:cubicBezTo>
                  <a:cubicBezTo>
                    <a:pt x="2125" y="409"/>
                    <a:pt x="1618" y="151"/>
                    <a:pt x="1073" y="8"/>
                  </a:cubicBezTo>
                  <a:cubicBezTo>
                    <a:pt x="1054" y="2"/>
                    <a:pt x="1035" y="0"/>
                    <a:pt x="101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7" name="Google Shape;17777;p68"/>
            <p:cNvSpPr/>
            <p:nvPr/>
          </p:nvSpPr>
          <p:spPr>
            <a:xfrm>
              <a:off x="8117981" y="2462020"/>
              <a:ext cx="69405" cy="56275"/>
            </a:xfrm>
            <a:custGeom>
              <a:rect b="b" l="l" r="r" t="t"/>
              <a:pathLst>
                <a:path extrusionOk="0" h="2143" w="2643">
                  <a:moveTo>
                    <a:pt x="1012" y="0"/>
                  </a:moveTo>
                  <a:cubicBezTo>
                    <a:pt x="929" y="0"/>
                    <a:pt x="855" y="46"/>
                    <a:pt x="824" y="123"/>
                  </a:cubicBezTo>
                  <a:cubicBezTo>
                    <a:pt x="766" y="229"/>
                    <a:pt x="699" y="334"/>
                    <a:pt x="623" y="420"/>
                  </a:cubicBezTo>
                  <a:cubicBezTo>
                    <a:pt x="584" y="449"/>
                    <a:pt x="556" y="487"/>
                    <a:pt x="517" y="516"/>
                  </a:cubicBezTo>
                  <a:cubicBezTo>
                    <a:pt x="403" y="621"/>
                    <a:pt x="269" y="707"/>
                    <a:pt x="135" y="784"/>
                  </a:cubicBezTo>
                  <a:cubicBezTo>
                    <a:pt x="48" y="822"/>
                    <a:pt x="1" y="918"/>
                    <a:pt x="10" y="1013"/>
                  </a:cubicBezTo>
                  <a:cubicBezTo>
                    <a:pt x="87" y="1597"/>
                    <a:pt x="537" y="2057"/>
                    <a:pt x="1120" y="2143"/>
                  </a:cubicBezTo>
                  <a:cubicBezTo>
                    <a:pt x="824" y="1961"/>
                    <a:pt x="642" y="1626"/>
                    <a:pt x="661" y="1281"/>
                  </a:cubicBezTo>
                  <a:lnTo>
                    <a:pt x="661" y="966"/>
                  </a:lnTo>
                  <a:cubicBezTo>
                    <a:pt x="709" y="927"/>
                    <a:pt x="757" y="889"/>
                    <a:pt x="814" y="851"/>
                  </a:cubicBezTo>
                  <a:cubicBezTo>
                    <a:pt x="929" y="736"/>
                    <a:pt x="1034" y="611"/>
                    <a:pt x="1120" y="477"/>
                  </a:cubicBezTo>
                  <a:cubicBezTo>
                    <a:pt x="1541" y="602"/>
                    <a:pt x="1934" y="822"/>
                    <a:pt x="2269" y="1100"/>
                  </a:cubicBezTo>
                  <a:cubicBezTo>
                    <a:pt x="2317" y="1138"/>
                    <a:pt x="2412" y="1233"/>
                    <a:pt x="2537" y="1348"/>
                  </a:cubicBezTo>
                  <a:cubicBezTo>
                    <a:pt x="2594" y="1214"/>
                    <a:pt x="2623" y="1080"/>
                    <a:pt x="263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0"/>
                    <a:pt x="1618" y="142"/>
                    <a:pt x="1073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8" name="Google Shape;17778;p68"/>
            <p:cNvSpPr/>
            <p:nvPr/>
          </p:nvSpPr>
          <p:spPr>
            <a:xfrm>
              <a:off x="8100650" y="2549440"/>
              <a:ext cx="23135" cy="38733"/>
            </a:xfrm>
            <a:custGeom>
              <a:rect b="b" l="l" r="r" t="t"/>
              <a:pathLst>
                <a:path extrusionOk="0" h="1475" w="881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8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9" name="Google Shape;17779;p68"/>
            <p:cNvSpPr/>
            <p:nvPr/>
          </p:nvSpPr>
          <p:spPr>
            <a:xfrm>
              <a:off x="8181557" y="2549440"/>
              <a:ext cx="23161" cy="38733"/>
            </a:xfrm>
            <a:custGeom>
              <a:rect b="b" l="l" r="r" t="t"/>
              <a:pathLst>
                <a:path extrusionOk="0" h="1475" w="882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8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0" name="Google Shape;17780;p68"/>
            <p:cNvSpPr/>
            <p:nvPr/>
          </p:nvSpPr>
          <p:spPr>
            <a:xfrm>
              <a:off x="8082136" y="2607869"/>
              <a:ext cx="144351" cy="115728"/>
            </a:xfrm>
            <a:custGeom>
              <a:rect b="b" l="l" r="r" t="t"/>
              <a:pathLst>
                <a:path extrusionOk="0" h="4407" w="5497">
                  <a:moveTo>
                    <a:pt x="2744" y="0"/>
                  </a:moveTo>
                  <a:cubicBezTo>
                    <a:pt x="2634" y="0"/>
                    <a:pt x="2524" y="72"/>
                    <a:pt x="2524" y="216"/>
                  </a:cubicBezTo>
                  <a:lnTo>
                    <a:pt x="2524" y="2522"/>
                  </a:lnTo>
                  <a:lnTo>
                    <a:pt x="208" y="3996"/>
                  </a:lnTo>
                  <a:cubicBezTo>
                    <a:pt x="1" y="4131"/>
                    <a:pt x="132" y="4406"/>
                    <a:pt x="325" y="4406"/>
                  </a:cubicBezTo>
                  <a:cubicBezTo>
                    <a:pt x="364" y="4406"/>
                    <a:pt x="405" y="4395"/>
                    <a:pt x="447" y="4369"/>
                  </a:cubicBezTo>
                  <a:lnTo>
                    <a:pt x="2753" y="2905"/>
                  </a:lnTo>
                  <a:lnTo>
                    <a:pt x="5050" y="4369"/>
                  </a:lnTo>
                  <a:cubicBezTo>
                    <a:pt x="5092" y="4395"/>
                    <a:pt x="5133" y="4406"/>
                    <a:pt x="5172" y="4406"/>
                  </a:cubicBezTo>
                  <a:cubicBezTo>
                    <a:pt x="5366" y="4406"/>
                    <a:pt x="5497" y="4131"/>
                    <a:pt x="5289" y="3996"/>
                  </a:cubicBezTo>
                  <a:lnTo>
                    <a:pt x="5280" y="3996"/>
                  </a:lnTo>
                  <a:lnTo>
                    <a:pt x="2964" y="2522"/>
                  </a:lnTo>
                  <a:lnTo>
                    <a:pt x="2964" y="216"/>
                  </a:lnTo>
                  <a:cubicBezTo>
                    <a:pt x="2964" y="72"/>
                    <a:pt x="2854" y="0"/>
                    <a:pt x="27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81" name="Google Shape;17781;p68"/>
          <p:cNvGrpSpPr/>
          <p:nvPr/>
        </p:nvGrpSpPr>
        <p:grpSpPr>
          <a:xfrm>
            <a:off x="4886058" y="4291240"/>
            <a:ext cx="346343" cy="343953"/>
            <a:chOff x="4886058" y="4291240"/>
            <a:chExt cx="346343" cy="343953"/>
          </a:xfrm>
        </p:grpSpPr>
        <p:sp>
          <p:nvSpPr>
            <p:cNvPr id="17782" name="Google Shape;17782;p68"/>
            <p:cNvSpPr/>
            <p:nvPr/>
          </p:nvSpPr>
          <p:spPr>
            <a:xfrm>
              <a:off x="5133611" y="4474508"/>
              <a:ext cx="40493" cy="39994"/>
            </a:xfrm>
            <a:custGeom>
              <a:rect b="b" l="l" r="r" t="t"/>
              <a:pathLst>
                <a:path extrusionOk="0" h="1523" w="1542">
                  <a:moveTo>
                    <a:pt x="0" y="1"/>
                  </a:moveTo>
                  <a:lnTo>
                    <a:pt x="977" y="1522"/>
                  </a:lnTo>
                  <a:lnTo>
                    <a:pt x="1541" y="1522"/>
                  </a:lnTo>
                  <a:cubicBezTo>
                    <a:pt x="1532" y="680"/>
                    <a:pt x="843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3" name="Google Shape;17783;p68"/>
            <p:cNvSpPr/>
            <p:nvPr/>
          </p:nvSpPr>
          <p:spPr>
            <a:xfrm>
              <a:off x="5093407" y="4474508"/>
              <a:ext cx="66123" cy="39994"/>
            </a:xfrm>
            <a:custGeom>
              <a:rect b="b" l="l" r="r" t="t"/>
              <a:pathLst>
                <a:path extrusionOk="0" h="1523" w="2518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8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4" name="Google Shape;17784;p68"/>
            <p:cNvSpPr/>
            <p:nvPr/>
          </p:nvSpPr>
          <p:spPr>
            <a:xfrm>
              <a:off x="5133112" y="4408674"/>
              <a:ext cx="22137" cy="43986"/>
            </a:xfrm>
            <a:custGeom>
              <a:rect b="b" l="l" r="r" t="t"/>
              <a:pathLst>
                <a:path extrusionOk="0" h="1675" w="843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5" name="Google Shape;17785;p68"/>
            <p:cNvSpPr/>
            <p:nvPr/>
          </p:nvSpPr>
          <p:spPr>
            <a:xfrm>
              <a:off x="4985084" y="4474508"/>
              <a:ext cx="40493" cy="39994"/>
            </a:xfrm>
            <a:custGeom>
              <a:rect b="b" l="l" r="r" t="t"/>
              <a:pathLst>
                <a:path extrusionOk="0" h="1523" w="1542">
                  <a:moveTo>
                    <a:pt x="0" y="1"/>
                  </a:moveTo>
                  <a:lnTo>
                    <a:pt x="976" y="1522"/>
                  </a:lnTo>
                  <a:lnTo>
                    <a:pt x="1541" y="1522"/>
                  </a:lnTo>
                  <a:cubicBezTo>
                    <a:pt x="1532" y="680"/>
                    <a:pt x="842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6" name="Google Shape;17786;p68"/>
            <p:cNvSpPr/>
            <p:nvPr/>
          </p:nvSpPr>
          <p:spPr>
            <a:xfrm>
              <a:off x="4944880" y="4474508"/>
              <a:ext cx="66123" cy="39994"/>
            </a:xfrm>
            <a:custGeom>
              <a:rect b="b" l="l" r="r" t="t"/>
              <a:pathLst>
                <a:path extrusionOk="0" h="1523" w="2518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7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7" name="Google Shape;17787;p68"/>
            <p:cNvSpPr/>
            <p:nvPr/>
          </p:nvSpPr>
          <p:spPr>
            <a:xfrm>
              <a:off x="4984585" y="4408674"/>
              <a:ext cx="22137" cy="43986"/>
            </a:xfrm>
            <a:custGeom>
              <a:rect b="b" l="l" r="r" t="t"/>
              <a:pathLst>
                <a:path extrusionOk="0" h="1675" w="843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8" name="Google Shape;17788;p68"/>
            <p:cNvSpPr/>
            <p:nvPr/>
          </p:nvSpPr>
          <p:spPr>
            <a:xfrm>
              <a:off x="5059479" y="4476530"/>
              <a:ext cx="54043" cy="54043"/>
            </a:xfrm>
            <a:custGeom>
              <a:rect b="b" l="l" r="r" t="t"/>
              <a:pathLst>
                <a:path extrusionOk="0" h="2058" w="2058">
                  <a:moveTo>
                    <a:pt x="0" y="0"/>
                  </a:moveTo>
                  <a:lnTo>
                    <a:pt x="1225" y="2058"/>
                  </a:lnTo>
                  <a:lnTo>
                    <a:pt x="2058" y="2058"/>
                  </a:lnTo>
                  <a:cubicBezTo>
                    <a:pt x="2058" y="919"/>
                    <a:pt x="1139" y="0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9" name="Google Shape;17789;p68"/>
            <p:cNvSpPr/>
            <p:nvPr/>
          </p:nvSpPr>
          <p:spPr>
            <a:xfrm>
              <a:off x="5005436" y="4476530"/>
              <a:ext cx="86238" cy="54043"/>
            </a:xfrm>
            <a:custGeom>
              <a:rect b="b" l="l" r="r" t="t"/>
              <a:pathLst>
                <a:path extrusionOk="0" h="2058" w="3284">
                  <a:moveTo>
                    <a:pt x="2058" y="0"/>
                  </a:moveTo>
                  <a:cubicBezTo>
                    <a:pt x="919" y="0"/>
                    <a:pt x="0" y="919"/>
                    <a:pt x="0" y="2058"/>
                  </a:cubicBezTo>
                  <a:lnTo>
                    <a:pt x="3283" y="2058"/>
                  </a:lnTo>
                  <a:cubicBezTo>
                    <a:pt x="3283" y="928"/>
                    <a:pt x="2728" y="0"/>
                    <a:pt x="2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0" name="Google Shape;17790;p68"/>
            <p:cNvSpPr/>
            <p:nvPr/>
          </p:nvSpPr>
          <p:spPr>
            <a:xfrm>
              <a:off x="5059715" y="4394835"/>
              <a:ext cx="29936" cy="59847"/>
            </a:xfrm>
            <a:custGeom>
              <a:rect b="b" l="l" r="r" t="t"/>
              <a:pathLst>
                <a:path extrusionOk="0" h="2279" w="1140">
                  <a:moveTo>
                    <a:pt x="1" y="1"/>
                  </a:moveTo>
                  <a:lnTo>
                    <a:pt x="1" y="2278"/>
                  </a:lnTo>
                  <a:cubicBezTo>
                    <a:pt x="632" y="2278"/>
                    <a:pt x="1140" y="1771"/>
                    <a:pt x="1140" y="1140"/>
                  </a:cubicBezTo>
                  <a:cubicBezTo>
                    <a:pt x="1140" y="518"/>
                    <a:pt x="632" y="1"/>
                    <a:pt x="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1" name="Google Shape;17791;p68"/>
            <p:cNvSpPr/>
            <p:nvPr/>
          </p:nvSpPr>
          <p:spPr>
            <a:xfrm>
              <a:off x="5029070" y="4394835"/>
              <a:ext cx="45509" cy="59847"/>
            </a:xfrm>
            <a:custGeom>
              <a:rect b="b" l="l" r="r" t="t"/>
              <a:pathLst>
                <a:path extrusionOk="0" h="2279" w="1733">
                  <a:moveTo>
                    <a:pt x="1139" y="1"/>
                  </a:moveTo>
                  <a:cubicBezTo>
                    <a:pt x="517" y="1"/>
                    <a:pt x="0" y="518"/>
                    <a:pt x="0" y="1140"/>
                  </a:cubicBezTo>
                  <a:cubicBezTo>
                    <a:pt x="0" y="1771"/>
                    <a:pt x="517" y="2278"/>
                    <a:pt x="1139" y="2278"/>
                  </a:cubicBezTo>
                  <a:lnTo>
                    <a:pt x="1168" y="2278"/>
                  </a:lnTo>
                  <a:cubicBezTo>
                    <a:pt x="1483" y="2259"/>
                    <a:pt x="1732" y="1762"/>
                    <a:pt x="1732" y="1140"/>
                  </a:cubicBezTo>
                  <a:cubicBezTo>
                    <a:pt x="1732" y="527"/>
                    <a:pt x="1483" y="20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2" name="Google Shape;17792;p68"/>
            <p:cNvSpPr/>
            <p:nvPr/>
          </p:nvSpPr>
          <p:spPr>
            <a:xfrm>
              <a:off x="4962711" y="4408674"/>
              <a:ext cx="29175" cy="43986"/>
            </a:xfrm>
            <a:custGeom>
              <a:rect b="b" l="l" r="r" t="t"/>
              <a:pathLst>
                <a:path extrusionOk="0" h="1675" w="1111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3" name="Google Shape;17793;p68"/>
            <p:cNvSpPr/>
            <p:nvPr/>
          </p:nvSpPr>
          <p:spPr>
            <a:xfrm>
              <a:off x="5111237" y="4408674"/>
              <a:ext cx="29175" cy="43986"/>
            </a:xfrm>
            <a:custGeom>
              <a:rect b="b" l="l" r="r" t="t"/>
              <a:pathLst>
                <a:path extrusionOk="0" h="1675" w="1111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4" name="Google Shape;17794;p68"/>
            <p:cNvSpPr/>
            <p:nvPr/>
          </p:nvSpPr>
          <p:spPr>
            <a:xfrm>
              <a:off x="4886058" y="4291240"/>
              <a:ext cx="346343" cy="343953"/>
            </a:xfrm>
            <a:custGeom>
              <a:rect b="b" l="l" r="r" t="t"/>
              <a:pathLst>
                <a:path extrusionOk="0" h="13098" w="13189">
                  <a:moveTo>
                    <a:pt x="6815" y="1123"/>
                  </a:moveTo>
                  <a:cubicBezTo>
                    <a:pt x="9638" y="1237"/>
                    <a:pt x="11896" y="3506"/>
                    <a:pt x="12011" y="6329"/>
                  </a:cubicBezTo>
                  <a:lnTo>
                    <a:pt x="11514" y="6329"/>
                  </a:lnTo>
                  <a:cubicBezTo>
                    <a:pt x="11505" y="6328"/>
                    <a:pt x="11496" y="6327"/>
                    <a:pt x="11488" y="6327"/>
                  </a:cubicBezTo>
                  <a:cubicBezTo>
                    <a:pt x="11223" y="6327"/>
                    <a:pt x="11226" y="6750"/>
                    <a:pt x="11496" y="6750"/>
                  </a:cubicBezTo>
                  <a:cubicBezTo>
                    <a:pt x="11502" y="6750"/>
                    <a:pt x="11508" y="6750"/>
                    <a:pt x="11514" y="6750"/>
                  </a:cubicBezTo>
                  <a:lnTo>
                    <a:pt x="12011" y="6750"/>
                  </a:lnTo>
                  <a:cubicBezTo>
                    <a:pt x="11896" y="9573"/>
                    <a:pt x="9638" y="11832"/>
                    <a:pt x="6815" y="11946"/>
                  </a:cubicBezTo>
                  <a:lnTo>
                    <a:pt x="6805" y="11946"/>
                  </a:lnTo>
                  <a:lnTo>
                    <a:pt x="6805" y="11449"/>
                  </a:lnTo>
                  <a:cubicBezTo>
                    <a:pt x="6819" y="11300"/>
                    <a:pt x="6709" y="11226"/>
                    <a:pt x="6599" y="11226"/>
                  </a:cubicBezTo>
                  <a:cubicBezTo>
                    <a:pt x="6489" y="11226"/>
                    <a:pt x="6379" y="11300"/>
                    <a:pt x="6394" y="11449"/>
                  </a:cubicBezTo>
                  <a:lnTo>
                    <a:pt x="6394" y="11946"/>
                  </a:lnTo>
                  <a:cubicBezTo>
                    <a:pt x="3561" y="11832"/>
                    <a:pt x="1302" y="9573"/>
                    <a:pt x="1187" y="6750"/>
                  </a:cubicBezTo>
                  <a:lnTo>
                    <a:pt x="1695" y="6750"/>
                  </a:lnTo>
                  <a:cubicBezTo>
                    <a:pt x="1943" y="6721"/>
                    <a:pt x="1943" y="6348"/>
                    <a:pt x="1695" y="6329"/>
                  </a:cubicBezTo>
                  <a:lnTo>
                    <a:pt x="1187" y="6329"/>
                  </a:lnTo>
                  <a:cubicBezTo>
                    <a:pt x="1302" y="3506"/>
                    <a:pt x="3570" y="1237"/>
                    <a:pt x="6394" y="1123"/>
                  </a:cubicBezTo>
                  <a:lnTo>
                    <a:pt x="6394" y="1620"/>
                  </a:lnTo>
                  <a:cubicBezTo>
                    <a:pt x="6403" y="1749"/>
                    <a:pt x="6501" y="1814"/>
                    <a:pt x="6601" y="1814"/>
                  </a:cubicBezTo>
                  <a:cubicBezTo>
                    <a:pt x="6700" y="1814"/>
                    <a:pt x="6800" y="1749"/>
                    <a:pt x="6815" y="1620"/>
                  </a:cubicBezTo>
                  <a:lnTo>
                    <a:pt x="6815" y="1123"/>
                  </a:lnTo>
                  <a:close/>
                  <a:moveTo>
                    <a:pt x="6595" y="0"/>
                  </a:moveTo>
                  <a:cubicBezTo>
                    <a:pt x="6494" y="0"/>
                    <a:pt x="6394" y="65"/>
                    <a:pt x="6384" y="194"/>
                  </a:cubicBezTo>
                  <a:lnTo>
                    <a:pt x="6384" y="701"/>
                  </a:lnTo>
                  <a:cubicBezTo>
                    <a:pt x="3331" y="816"/>
                    <a:pt x="881" y="3266"/>
                    <a:pt x="766" y="6329"/>
                  </a:cubicBezTo>
                  <a:lnTo>
                    <a:pt x="259" y="6329"/>
                  </a:lnTo>
                  <a:cubicBezTo>
                    <a:pt x="1" y="6348"/>
                    <a:pt x="1" y="6721"/>
                    <a:pt x="259" y="6740"/>
                  </a:cubicBezTo>
                  <a:lnTo>
                    <a:pt x="766" y="6740"/>
                  </a:lnTo>
                  <a:cubicBezTo>
                    <a:pt x="881" y="9803"/>
                    <a:pt x="3331" y="12253"/>
                    <a:pt x="6384" y="12368"/>
                  </a:cubicBezTo>
                  <a:lnTo>
                    <a:pt x="6384" y="12875"/>
                  </a:lnTo>
                  <a:cubicBezTo>
                    <a:pt x="6374" y="13023"/>
                    <a:pt x="6484" y="13097"/>
                    <a:pt x="6595" y="13097"/>
                  </a:cubicBezTo>
                  <a:cubicBezTo>
                    <a:pt x="6705" y="13097"/>
                    <a:pt x="6815" y="13023"/>
                    <a:pt x="6805" y="12875"/>
                  </a:cubicBezTo>
                  <a:lnTo>
                    <a:pt x="6805" y="12368"/>
                  </a:lnTo>
                  <a:cubicBezTo>
                    <a:pt x="9858" y="12253"/>
                    <a:pt x="12318" y="9803"/>
                    <a:pt x="12432" y="6740"/>
                  </a:cubicBezTo>
                  <a:lnTo>
                    <a:pt x="12940" y="6740"/>
                  </a:lnTo>
                  <a:cubicBezTo>
                    <a:pt x="13188" y="6721"/>
                    <a:pt x="13188" y="6348"/>
                    <a:pt x="12940" y="6329"/>
                  </a:cubicBezTo>
                  <a:lnTo>
                    <a:pt x="12432" y="6329"/>
                  </a:lnTo>
                  <a:cubicBezTo>
                    <a:pt x="12318" y="3266"/>
                    <a:pt x="9858" y="816"/>
                    <a:pt x="6805" y="701"/>
                  </a:cubicBezTo>
                  <a:lnTo>
                    <a:pt x="6805" y="194"/>
                  </a:lnTo>
                  <a:cubicBezTo>
                    <a:pt x="6795" y="65"/>
                    <a:pt x="6695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95" name="Google Shape;17795;p68"/>
          <p:cNvGrpSpPr/>
          <p:nvPr/>
        </p:nvGrpSpPr>
        <p:grpSpPr>
          <a:xfrm>
            <a:off x="5344216" y="4291056"/>
            <a:ext cx="304616" cy="343560"/>
            <a:chOff x="5344216" y="4291056"/>
            <a:chExt cx="304616" cy="343560"/>
          </a:xfrm>
        </p:grpSpPr>
        <p:sp>
          <p:nvSpPr>
            <p:cNvPr id="17796" name="Google Shape;17796;p68"/>
            <p:cNvSpPr/>
            <p:nvPr/>
          </p:nvSpPr>
          <p:spPr>
            <a:xfrm>
              <a:off x="5344216" y="4297148"/>
              <a:ext cx="251334" cy="247264"/>
            </a:xfrm>
            <a:custGeom>
              <a:rect b="b" l="l" r="r" t="t"/>
              <a:pathLst>
                <a:path extrusionOk="0" h="9416" w="9571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7" name="Google Shape;17797;p68"/>
            <p:cNvSpPr/>
            <p:nvPr/>
          </p:nvSpPr>
          <p:spPr>
            <a:xfrm>
              <a:off x="5544501" y="4291056"/>
              <a:ext cx="55330" cy="53807"/>
            </a:xfrm>
            <a:custGeom>
              <a:rect b="b" l="l" r="r" t="t"/>
              <a:pathLst>
                <a:path extrusionOk="0" h="2049" w="2107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8" name="Google Shape;17798;p68"/>
            <p:cNvSpPr/>
            <p:nvPr/>
          </p:nvSpPr>
          <p:spPr>
            <a:xfrm>
              <a:off x="5349494" y="4566497"/>
              <a:ext cx="102309" cy="68118"/>
            </a:xfrm>
            <a:custGeom>
              <a:rect b="b" l="l" r="r" t="t"/>
              <a:pathLst>
                <a:path extrusionOk="0" h="2594" w="3896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9" name="Google Shape;17799;p68"/>
            <p:cNvSpPr/>
            <p:nvPr/>
          </p:nvSpPr>
          <p:spPr>
            <a:xfrm>
              <a:off x="5447996" y="4480784"/>
              <a:ext cx="102309" cy="153831"/>
            </a:xfrm>
            <a:custGeom>
              <a:rect b="b" l="l" r="r" t="t"/>
              <a:pathLst>
                <a:path extrusionOk="0" h="5858" w="3896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0" name="Google Shape;17800;p68"/>
            <p:cNvSpPr/>
            <p:nvPr/>
          </p:nvSpPr>
          <p:spPr>
            <a:xfrm>
              <a:off x="5546523" y="4388297"/>
              <a:ext cx="102309" cy="246319"/>
            </a:xfrm>
            <a:custGeom>
              <a:rect b="b" l="l" r="r" t="t"/>
              <a:pathLst>
                <a:path extrusionOk="0" h="9380" w="3896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1" name="Google Shape;17801;p68"/>
            <p:cNvSpPr/>
            <p:nvPr/>
          </p:nvSpPr>
          <p:spPr>
            <a:xfrm>
              <a:off x="5349731" y="4566497"/>
              <a:ext cx="8587" cy="68118"/>
            </a:xfrm>
            <a:custGeom>
              <a:rect b="b" l="l" r="r" t="t"/>
              <a:pathLst>
                <a:path extrusionOk="0" h="2594" w="327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2" name="Google Shape;17802;p68"/>
            <p:cNvSpPr/>
            <p:nvPr/>
          </p:nvSpPr>
          <p:spPr>
            <a:xfrm>
              <a:off x="5447996" y="4480784"/>
              <a:ext cx="8823" cy="153831"/>
            </a:xfrm>
            <a:custGeom>
              <a:rect b="b" l="l" r="r" t="t"/>
              <a:pathLst>
                <a:path extrusionOk="0" h="5858" w="336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3" name="Google Shape;17803;p68"/>
            <p:cNvSpPr/>
            <p:nvPr/>
          </p:nvSpPr>
          <p:spPr>
            <a:xfrm>
              <a:off x="5546523" y="4388297"/>
              <a:ext cx="8823" cy="246319"/>
            </a:xfrm>
            <a:custGeom>
              <a:rect b="b" l="l" r="r" t="t"/>
              <a:pathLst>
                <a:path extrusionOk="0" h="9380" w="336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4" name="Google Shape;17804;p68"/>
            <p:cNvSpPr/>
            <p:nvPr/>
          </p:nvSpPr>
          <p:spPr>
            <a:xfrm>
              <a:off x="5365828" y="4585089"/>
              <a:ext cx="68381" cy="11082"/>
            </a:xfrm>
            <a:custGeom>
              <a:rect b="b" l="l" r="r" t="t"/>
              <a:pathLst>
                <a:path extrusionOk="0" h="422" w="2604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5" name="Google Shape;17805;p68"/>
            <p:cNvSpPr/>
            <p:nvPr/>
          </p:nvSpPr>
          <p:spPr>
            <a:xfrm>
              <a:off x="5464592" y="4499376"/>
              <a:ext cx="68381" cy="11108"/>
            </a:xfrm>
            <a:custGeom>
              <a:rect b="b" l="l" r="r" t="t"/>
              <a:pathLst>
                <a:path extrusionOk="0" h="423" w="2604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6" name="Google Shape;17806;p68"/>
            <p:cNvSpPr/>
            <p:nvPr/>
          </p:nvSpPr>
          <p:spPr>
            <a:xfrm>
              <a:off x="5562516" y="4406889"/>
              <a:ext cx="70324" cy="11108"/>
            </a:xfrm>
            <a:custGeom>
              <a:rect b="b" l="l" r="r" t="t"/>
              <a:pathLst>
                <a:path extrusionOk="0" h="423" w="2678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7" name="Google Shape;17807;p68"/>
          <p:cNvGrpSpPr/>
          <p:nvPr/>
        </p:nvGrpSpPr>
        <p:grpSpPr>
          <a:xfrm>
            <a:off x="6279999" y="4264422"/>
            <a:ext cx="204093" cy="343743"/>
            <a:chOff x="6271562" y="4290872"/>
            <a:chExt cx="204093" cy="343743"/>
          </a:xfrm>
        </p:grpSpPr>
        <p:sp>
          <p:nvSpPr>
            <p:cNvPr id="17808" name="Google Shape;17808;p68"/>
            <p:cNvSpPr/>
            <p:nvPr/>
          </p:nvSpPr>
          <p:spPr>
            <a:xfrm>
              <a:off x="6298452" y="4602421"/>
              <a:ext cx="150312" cy="10845"/>
            </a:xfrm>
            <a:custGeom>
              <a:rect b="b" l="l" r="r" t="t"/>
              <a:pathLst>
                <a:path extrusionOk="0" h="413" w="5724">
                  <a:moveTo>
                    <a:pt x="1" y="1"/>
                  </a:moveTo>
                  <a:lnTo>
                    <a:pt x="1" y="412"/>
                  </a:lnTo>
                  <a:lnTo>
                    <a:pt x="5724" y="412"/>
                  </a:lnTo>
                  <a:lnTo>
                    <a:pt x="572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9" name="Google Shape;17809;p68"/>
            <p:cNvSpPr/>
            <p:nvPr/>
          </p:nvSpPr>
          <p:spPr>
            <a:xfrm>
              <a:off x="6368330" y="4290872"/>
              <a:ext cx="10583" cy="343743"/>
            </a:xfrm>
            <a:custGeom>
              <a:rect b="b" l="l" r="r" t="t"/>
              <a:pathLst>
                <a:path extrusionOk="0" h="13090" w="403">
                  <a:moveTo>
                    <a:pt x="201" y="0"/>
                  </a:moveTo>
                  <a:cubicBezTo>
                    <a:pt x="101" y="0"/>
                    <a:pt x="0" y="69"/>
                    <a:pt x="0" y="208"/>
                  </a:cubicBezTo>
                  <a:lnTo>
                    <a:pt x="0" y="12889"/>
                  </a:lnTo>
                  <a:cubicBezTo>
                    <a:pt x="0" y="13004"/>
                    <a:pt x="86" y="13090"/>
                    <a:pt x="201" y="13090"/>
                  </a:cubicBezTo>
                  <a:cubicBezTo>
                    <a:pt x="316" y="13090"/>
                    <a:pt x="402" y="13004"/>
                    <a:pt x="402" y="12889"/>
                  </a:cubicBezTo>
                  <a:lnTo>
                    <a:pt x="402" y="208"/>
                  </a:lnTo>
                  <a:cubicBezTo>
                    <a:pt x="402" y="69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0" name="Google Shape;17810;p68"/>
            <p:cNvSpPr/>
            <p:nvPr/>
          </p:nvSpPr>
          <p:spPr>
            <a:xfrm>
              <a:off x="6287160" y="4511351"/>
              <a:ext cx="33403" cy="123264"/>
            </a:xfrm>
            <a:custGeom>
              <a:rect b="b" l="l" r="r" t="t"/>
              <a:pathLst>
                <a:path extrusionOk="0" h="4694" w="1272">
                  <a:moveTo>
                    <a:pt x="1036" y="0"/>
                  </a:moveTo>
                  <a:cubicBezTo>
                    <a:pt x="949" y="0"/>
                    <a:pt x="863" y="52"/>
                    <a:pt x="842" y="167"/>
                  </a:cubicBezTo>
                  <a:lnTo>
                    <a:pt x="29" y="4455"/>
                  </a:lnTo>
                  <a:cubicBezTo>
                    <a:pt x="0" y="4569"/>
                    <a:pt x="77" y="4675"/>
                    <a:pt x="191" y="4694"/>
                  </a:cubicBezTo>
                  <a:lnTo>
                    <a:pt x="230" y="4694"/>
                  </a:lnTo>
                  <a:cubicBezTo>
                    <a:pt x="325" y="4694"/>
                    <a:pt x="402" y="4627"/>
                    <a:pt x="431" y="4531"/>
                  </a:cubicBezTo>
                  <a:lnTo>
                    <a:pt x="1244" y="244"/>
                  </a:lnTo>
                  <a:cubicBezTo>
                    <a:pt x="1271" y="91"/>
                    <a:pt x="1153" y="0"/>
                    <a:pt x="103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1" name="Google Shape;17811;p68"/>
            <p:cNvSpPr/>
            <p:nvPr/>
          </p:nvSpPr>
          <p:spPr>
            <a:xfrm>
              <a:off x="6426522" y="4511088"/>
              <a:ext cx="33298" cy="123527"/>
            </a:xfrm>
            <a:custGeom>
              <a:rect b="b" l="l" r="r" t="t"/>
              <a:pathLst>
                <a:path extrusionOk="0" h="4704" w="1268">
                  <a:moveTo>
                    <a:pt x="234" y="1"/>
                  </a:moveTo>
                  <a:cubicBezTo>
                    <a:pt x="117" y="1"/>
                    <a:pt x="1" y="91"/>
                    <a:pt x="33" y="244"/>
                  </a:cubicBezTo>
                  <a:lnTo>
                    <a:pt x="847" y="4541"/>
                  </a:lnTo>
                  <a:cubicBezTo>
                    <a:pt x="866" y="4637"/>
                    <a:pt x="952" y="4704"/>
                    <a:pt x="1048" y="4704"/>
                  </a:cubicBezTo>
                  <a:lnTo>
                    <a:pt x="1086" y="4704"/>
                  </a:lnTo>
                  <a:cubicBezTo>
                    <a:pt x="1201" y="4685"/>
                    <a:pt x="1268" y="4570"/>
                    <a:pt x="1249" y="4465"/>
                  </a:cubicBezTo>
                  <a:lnTo>
                    <a:pt x="435" y="167"/>
                  </a:lnTo>
                  <a:cubicBezTo>
                    <a:pt x="410" y="52"/>
                    <a:pt x="322" y="1"/>
                    <a:pt x="23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2" name="Google Shape;17812;p68"/>
            <p:cNvSpPr/>
            <p:nvPr/>
          </p:nvSpPr>
          <p:spPr>
            <a:xfrm>
              <a:off x="6368330" y="4511193"/>
              <a:ext cx="10583" cy="21402"/>
            </a:xfrm>
            <a:custGeom>
              <a:rect b="b" l="l" r="r" t="t"/>
              <a:pathLst>
                <a:path extrusionOk="0" h="815" w="403">
                  <a:moveTo>
                    <a:pt x="0" y="1"/>
                  </a:moveTo>
                  <a:lnTo>
                    <a:pt x="0" y="814"/>
                  </a:lnTo>
                  <a:lnTo>
                    <a:pt x="402" y="81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3" name="Google Shape;17813;p68"/>
            <p:cNvSpPr/>
            <p:nvPr/>
          </p:nvSpPr>
          <p:spPr>
            <a:xfrm>
              <a:off x="6306251" y="4511115"/>
              <a:ext cx="14338" cy="21481"/>
            </a:xfrm>
            <a:custGeom>
              <a:rect b="b" l="l" r="r" t="t"/>
              <a:pathLst>
                <a:path extrusionOk="0" h="818" w="546">
                  <a:moveTo>
                    <a:pt x="319" y="1"/>
                  </a:moveTo>
                  <a:cubicBezTo>
                    <a:pt x="219" y="1"/>
                    <a:pt x="132" y="72"/>
                    <a:pt x="115" y="166"/>
                  </a:cubicBezTo>
                  <a:lnTo>
                    <a:pt x="0" y="817"/>
                  </a:lnTo>
                  <a:lnTo>
                    <a:pt x="412" y="817"/>
                  </a:lnTo>
                  <a:lnTo>
                    <a:pt x="527" y="243"/>
                  </a:lnTo>
                  <a:cubicBezTo>
                    <a:pt x="546" y="128"/>
                    <a:pt x="469" y="23"/>
                    <a:pt x="354" y="4"/>
                  </a:cubicBezTo>
                  <a:cubicBezTo>
                    <a:pt x="343" y="2"/>
                    <a:pt x="331" y="1"/>
                    <a:pt x="319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4" name="Google Shape;17814;p68"/>
            <p:cNvSpPr/>
            <p:nvPr/>
          </p:nvSpPr>
          <p:spPr>
            <a:xfrm>
              <a:off x="6426653" y="4511088"/>
              <a:ext cx="14574" cy="21507"/>
            </a:xfrm>
            <a:custGeom>
              <a:rect b="b" l="l" r="r" t="t"/>
              <a:pathLst>
                <a:path extrusionOk="0" h="819" w="555">
                  <a:moveTo>
                    <a:pt x="236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18"/>
                  </a:lnTo>
                  <a:lnTo>
                    <a:pt x="555" y="818"/>
                  </a:lnTo>
                  <a:lnTo>
                    <a:pt x="430" y="167"/>
                  </a:lnTo>
                  <a:cubicBezTo>
                    <a:pt x="410" y="52"/>
                    <a:pt x="324" y="1"/>
                    <a:pt x="23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5" name="Google Shape;17815;p68"/>
            <p:cNvSpPr/>
            <p:nvPr/>
          </p:nvSpPr>
          <p:spPr>
            <a:xfrm>
              <a:off x="6282118" y="4328502"/>
              <a:ext cx="182743" cy="193536"/>
            </a:xfrm>
            <a:custGeom>
              <a:rect b="b" l="l" r="r" t="t"/>
              <a:pathLst>
                <a:path extrusionOk="0" h="7370" w="6959">
                  <a:moveTo>
                    <a:pt x="10" y="0"/>
                  </a:moveTo>
                  <a:lnTo>
                    <a:pt x="10" y="7159"/>
                  </a:lnTo>
                  <a:cubicBezTo>
                    <a:pt x="1" y="7274"/>
                    <a:pt x="96" y="7369"/>
                    <a:pt x="211" y="7369"/>
                  </a:cubicBezTo>
                  <a:lnTo>
                    <a:pt x="6748" y="7369"/>
                  </a:lnTo>
                  <a:cubicBezTo>
                    <a:pt x="6863" y="7369"/>
                    <a:pt x="6958" y="7274"/>
                    <a:pt x="6958" y="7168"/>
                  </a:cubicBezTo>
                  <a:lnTo>
                    <a:pt x="69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6" name="Google Shape;17816;p68"/>
            <p:cNvSpPr/>
            <p:nvPr/>
          </p:nvSpPr>
          <p:spPr>
            <a:xfrm>
              <a:off x="6282381" y="4328503"/>
              <a:ext cx="182481" cy="16097"/>
            </a:xfrm>
            <a:custGeom>
              <a:rect b="b" l="l" r="r" t="t"/>
              <a:pathLst>
                <a:path extrusionOk="0" h="613" w="6949">
                  <a:moveTo>
                    <a:pt x="0" y="0"/>
                  </a:moveTo>
                  <a:lnTo>
                    <a:pt x="0" y="613"/>
                  </a:lnTo>
                  <a:lnTo>
                    <a:pt x="6948" y="613"/>
                  </a:lnTo>
                  <a:lnTo>
                    <a:pt x="694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7" name="Google Shape;17817;p68"/>
            <p:cNvSpPr/>
            <p:nvPr/>
          </p:nvSpPr>
          <p:spPr>
            <a:xfrm>
              <a:off x="6271562" y="4312405"/>
              <a:ext cx="204093" cy="21638"/>
            </a:xfrm>
            <a:custGeom>
              <a:rect b="b" l="l" r="r" t="t"/>
              <a:pathLst>
                <a:path extrusionOk="0" h="824" w="7772">
                  <a:moveTo>
                    <a:pt x="202" y="1"/>
                  </a:moveTo>
                  <a:cubicBezTo>
                    <a:pt x="96" y="1"/>
                    <a:pt x="1" y="96"/>
                    <a:pt x="1" y="202"/>
                  </a:cubicBezTo>
                  <a:lnTo>
                    <a:pt x="1" y="613"/>
                  </a:lnTo>
                  <a:cubicBezTo>
                    <a:pt x="1" y="728"/>
                    <a:pt x="96" y="824"/>
                    <a:pt x="202" y="824"/>
                  </a:cubicBezTo>
                  <a:lnTo>
                    <a:pt x="7571" y="824"/>
                  </a:lnTo>
                  <a:cubicBezTo>
                    <a:pt x="7686" y="824"/>
                    <a:pt x="7772" y="728"/>
                    <a:pt x="7772" y="613"/>
                  </a:cubicBezTo>
                  <a:lnTo>
                    <a:pt x="7772" y="211"/>
                  </a:lnTo>
                  <a:cubicBezTo>
                    <a:pt x="7772" y="96"/>
                    <a:pt x="7686" y="1"/>
                    <a:pt x="75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8" name="Google Shape;17818;p68"/>
            <p:cNvSpPr/>
            <p:nvPr/>
          </p:nvSpPr>
          <p:spPr>
            <a:xfrm>
              <a:off x="6299713" y="4375482"/>
              <a:ext cx="145034" cy="104620"/>
            </a:xfrm>
            <a:custGeom>
              <a:rect b="b" l="l" r="r" t="t"/>
              <a:pathLst>
                <a:path extrusionOk="0" h="3984" w="5523">
                  <a:moveTo>
                    <a:pt x="4250" y="1"/>
                  </a:moveTo>
                  <a:cubicBezTo>
                    <a:pt x="3924" y="20"/>
                    <a:pt x="3924" y="489"/>
                    <a:pt x="4250" y="518"/>
                  </a:cubicBezTo>
                  <a:lnTo>
                    <a:pt x="4652" y="518"/>
                  </a:lnTo>
                  <a:lnTo>
                    <a:pt x="2919" y="2250"/>
                  </a:lnTo>
                  <a:lnTo>
                    <a:pt x="2527" y="1857"/>
                  </a:lnTo>
                  <a:cubicBezTo>
                    <a:pt x="2436" y="1767"/>
                    <a:pt x="2319" y="1721"/>
                    <a:pt x="2202" y="1721"/>
                  </a:cubicBezTo>
                  <a:cubicBezTo>
                    <a:pt x="2084" y="1721"/>
                    <a:pt x="1967" y="1767"/>
                    <a:pt x="1876" y="1857"/>
                  </a:cubicBezTo>
                  <a:lnTo>
                    <a:pt x="182" y="3551"/>
                  </a:lnTo>
                  <a:cubicBezTo>
                    <a:pt x="1" y="3695"/>
                    <a:pt x="220" y="3983"/>
                    <a:pt x="405" y="3983"/>
                  </a:cubicBezTo>
                  <a:cubicBezTo>
                    <a:pt x="454" y="3983"/>
                    <a:pt x="501" y="3963"/>
                    <a:pt x="536" y="3915"/>
                  </a:cubicBezTo>
                  <a:lnTo>
                    <a:pt x="2202" y="2250"/>
                  </a:lnTo>
                  <a:lnTo>
                    <a:pt x="2594" y="2642"/>
                  </a:lnTo>
                  <a:cubicBezTo>
                    <a:pt x="2680" y="2733"/>
                    <a:pt x="2797" y="2779"/>
                    <a:pt x="2916" y="2779"/>
                  </a:cubicBezTo>
                  <a:cubicBezTo>
                    <a:pt x="3034" y="2779"/>
                    <a:pt x="3154" y="2733"/>
                    <a:pt x="3245" y="2642"/>
                  </a:cubicBezTo>
                  <a:lnTo>
                    <a:pt x="5015" y="872"/>
                  </a:lnTo>
                  <a:lnTo>
                    <a:pt x="5015" y="1274"/>
                  </a:lnTo>
                  <a:cubicBezTo>
                    <a:pt x="5025" y="1436"/>
                    <a:pt x="5147" y="1518"/>
                    <a:pt x="5269" y="1518"/>
                  </a:cubicBezTo>
                  <a:cubicBezTo>
                    <a:pt x="5391" y="1518"/>
                    <a:pt x="5513" y="1436"/>
                    <a:pt x="5523" y="1274"/>
                  </a:cubicBezTo>
                  <a:lnTo>
                    <a:pt x="5523" y="259"/>
                  </a:lnTo>
                  <a:cubicBezTo>
                    <a:pt x="5523" y="116"/>
                    <a:pt x="5408" y="1"/>
                    <a:pt x="527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9" name="Google Shape;17819;p68"/>
            <p:cNvSpPr/>
            <p:nvPr/>
          </p:nvSpPr>
          <p:spPr>
            <a:xfrm>
              <a:off x="6271562" y="4323224"/>
              <a:ext cx="204093" cy="10819"/>
            </a:xfrm>
            <a:custGeom>
              <a:rect b="b" l="l" r="r" t="t"/>
              <a:pathLst>
                <a:path extrusionOk="0" h="412" w="7772">
                  <a:moveTo>
                    <a:pt x="202" y="0"/>
                  </a:moveTo>
                  <a:cubicBezTo>
                    <a:pt x="96" y="0"/>
                    <a:pt x="1" y="86"/>
                    <a:pt x="1" y="201"/>
                  </a:cubicBezTo>
                  <a:cubicBezTo>
                    <a:pt x="1" y="316"/>
                    <a:pt x="96" y="412"/>
                    <a:pt x="202" y="412"/>
                  </a:cubicBezTo>
                  <a:lnTo>
                    <a:pt x="7571" y="412"/>
                  </a:lnTo>
                  <a:cubicBezTo>
                    <a:pt x="7686" y="412"/>
                    <a:pt x="7772" y="316"/>
                    <a:pt x="7772" y="201"/>
                  </a:cubicBezTo>
                  <a:cubicBezTo>
                    <a:pt x="7772" y="86"/>
                    <a:pt x="7686" y="0"/>
                    <a:pt x="757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20" name="Google Shape;17820;p68"/>
          <p:cNvGrpSpPr/>
          <p:nvPr/>
        </p:nvGrpSpPr>
        <p:grpSpPr>
          <a:xfrm>
            <a:off x="6639491" y="4329238"/>
            <a:ext cx="344085" cy="267195"/>
            <a:chOff x="6639491" y="4329238"/>
            <a:chExt cx="344085" cy="267195"/>
          </a:xfrm>
        </p:grpSpPr>
        <p:sp>
          <p:nvSpPr>
            <p:cNvPr id="17821" name="Google Shape;17821;p68"/>
            <p:cNvSpPr/>
            <p:nvPr/>
          </p:nvSpPr>
          <p:spPr>
            <a:xfrm>
              <a:off x="6697788" y="4352609"/>
              <a:ext cx="275467" cy="177465"/>
            </a:xfrm>
            <a:custGeom>
              <a:rect b="b" l="l" r="r" t="t"/>
              <a:pathLst>
                <a:path extrusionOk="0" h="6758" w="10490">
                  <a:moveTo>
                    <a:pt x="1" y="1"/>
                  </a:moveTo>
                  <a:lnTo>
                    <a:pt x="1" y="4317"/>
                  </a:lnTo>
                  <a:lnTo>
                    <a:pt x="728" y="4317"/>
                  </a:lnTo>
                  <a:lnTo>
                    <a:pt x="728" y="4796"/>
                  </a:lnTo>
                  <a:lnTo>
                    <a:pt x="929" y="4853"/>
                  </a:lnTo>
                  <a:cubicBezTo>
                    <a:pt x="1044" y="4891"/>
                    <a:pt x="1159" y="4939"/>
                    <a:pt x="1264" y="4997"/>
                  </a:cubicBezTo>
                  <a:lnTo>
                    <a:pt x="1446" y="5092"/>
                  </a:lnTo>
                  <a:lnTo>
                    <a:pt x="1791" y="4748"/>
                  </a:lnTo>
                  <a:lnTo>
                    <a:pt x="2326" y="5293"/>
                  </a:lnTo>
                  <a:lnTo>
                    <a:pt x="1991" y="5628"/>
                  </a:lnTo>
                  <a:lnTo>
                    <a:pt x="2087" y="5810"/>
                  </a:lnTo>
                  <a:cubicBezTo>
                    <a:pt x="2145" y="5925"/>
                    <a:pt x="2192" y="6030"/>
                    <a:pt x="2221" y="6145"/>
                  </a:cubicBezTo>
                  <a:lnTo>
                    <a:pt x="2288" y="6346"/>
                  </a:lnTo>
                  <a:lnTo>
                    <a:pt x="2767" y="6346"/>
                  </a:lnTo>
                  <a:lnTo>
                    <a:pt x="2767" y="6758"/>
                  </a:lnTo>
                  <a:lnTo>
                    <a:pt x="10490" y="6758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2" name="Google Shape;17822;p68"/>
            <p:cNvSpPr/>
            <p:nvPr/>
          </p:nvSpPr>
          <p:spPr>
            <a:xfrm>
              <a:off x="6735734" y="4530311"/>
              <a:ext cx="46533" cy="22137"/>
            </a:xfrm>
            <a:custGeom>
              <a:rect b="b" l="l" r="r" t="t"/>
              <a:pathLst>
                <a:path extrusionOk="0" h="843" w="1772">
                  <a:moveTo>
                    <a:pt x="1006" y="0"/>
                  </a:moveTo>
                  <a:lnTo>
                    <a:pt x="1006" y="29"/>
                  </a:lnTo>
                  <a:lnTo>
                    <a:pt x="393" y="29"/>
                  </a:lnTo>
                  <a:lnTo>
                    <a:pt x="393" y="38"/>
                  </a:lnTo>
                  <a:cubicBezTo>
                    <a:pt x="365" y="345"/>
                    <a:pt x="231" y="641"/>
                    <a:pt x="1" y="842"/>
                  </a:cubicBezTo>
                  <a:lnTo>
                    <a:pt x="1130" y="842"/>
                  </a:lnTo>
                  <a:cubicBezTo>
                    <a:pt x="1178" y="727"/>
                    <a:pt x="1216" y="603"/>
                    <a:pt x="1255" y="488"/>
                  </a:cubicBezTo>
                  <a:lnTo>
                    <a:pt x="1771" y="48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3" name="Google Shape;17823;p68"/>
            <p:cNvSpPr/>
            <p:nvPr/>
          </p:nvSpPr>
          <p:spPr>
            <a:xfrm>
              <a:off x="6746290" y="4472250"/>
              <a:ext cx="35976" cy="58087"/>
            </a:xfrm>
            <a:custGeom>
              <a:rect b="b" l="l" r="r" t="t"/>
              <a:pathLst>
                <a:path extrusionOk="0" h="2212" w="1370">
                  <a:moveTo>
                    <a:pt x="250" y="0"/>
                  </a:moveTo>
                  <a:lnTo>
                    <a:pt x="1" y="249"/>
                  </a:lnTo>
                  <a:lnTo>
                    <a:pt x="479" y="737"/>
                  </a:lnTo>
                  <a:lnTo>
                    <a:pt x="144" y="1082"/>
                  </a:lnTo>
                  <a:lnTo>
                    <a:pt x="240" y="1264"/>
                  </a:lnTo>
                  <a:cubicBezTo>
                    <a:pt x="298" y="1369"/>
                    <a:pt x="345" y="1484"/>
                    <a:pt x="374" y="1599"/>
                  </a:cubicBezTo>
                  <a:lnTo>
                    <a:pt x="441" y="1790"/>
                  </a:lnTo>
                  <a:lnTo>
                    <a:pt x="920" y="1790"/>
                  </a:lnTo>
                  <a:lnTo>
                    <a:pt x="920" y="2211"/>
                  </a:lnTo>
                  <a:lnTo>
                    <a:pt x="1369" y="2211"/>
                  </a:lnTo>
                  <a:lnTo>
                    <a:pt x="1369" y="1656"/>
                  </a:lnTo>
                  <a:lnTo>
                    <a:pt x="843" y="1656"/>
                  </a:lnTo>
                  <a:cubicBezTo>
                    <a:pt x="795" y="1465"/>
                    <a:pt x="719" y="1273"/>
                    <a:pt x="623" y="1111"/>
                  </a:cubicBezTo>
                  <a:lnTo>
                    <a:pt x="987" y="73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4" name="Google Shape;17824;p68"/>
            <p:cNvSpPr/>
            <p:nvPr/>
          </p:nvSpPr>
          <p:spPr>
            <a:xfrm>
              <a:off x="6701307" y="4462455"/>
              <a:ext cx="39994" cy="23897"/>
            </a:xfrm>
            <a:custGeom>
              <a:rect b="b" l="l" r="r" t="t"/>
              <a:pathLst>
                <a:path extrusionOk="0" h="910" w="1523">
                  <a:moveTo>
                    <a:pt x="1" y="0"/>
                  </a:moveTo>
                  <a:lnTo>
                    <a:pt x="1" y="134"/>
                  </a:lnTo>
                  <a:lnTo>
                    <a:pt x="604" y="134"/>
                  </a:lnTo>
                  <a:lnTo>
                    <a:pt x="604" y="613"/>
                  </a:lnTo>
                  <a:lnTo>
                    <a:pt x="795" y="680"/>
                  </a:lnTo>
                  <a:cubicBezTo>
                    <a:pt x="910" y="708"/>
                    <a:pt x="1025" y="756"/>
                    <a:pt x="1130" y="814"/>
                  </a:cubicBezTo>
                  <a:lnTo>
                    <a:pt x="1312" y="909"/>
                  </a:lnTo>
                  <a:lnTo>
                    <a:pt x="1523" y="699"/>
                  </a:lnTo>
                  <a:cubicBezTo>
                    <a:pt x="1379" y="622"/>
                    <a:pt x="1216" y="555"/>
                    <a:pt x="1044" y="517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5" name="Google Shape;17825;p68"/>
            <p:cNvSpPr/>
            <p:nvPr/>
          </p:nvSpPr>
          <p:spPr>
            <a:xfrm>
              <a:off x="6697788" y="4352609"/>
              <a:ext cx="9086" cy="109609"/>
            </a:xfrm>
            <a:custGeom>
              <a:rect b="b" l="l" r="r" t="t"/>
              <a:pathLst>
                <a:path extrusionOk="0" h="4174" w="346">
                  <a:moveTo>
                    <a:pt x="1" y="1"/>
                  </a:moveTo>
                  <a:lnTo>
                    <a:pt x="1" y="4174"/>
                  </a:lnTo>
                  <a:lnTo>
                    <a:pt x="345" y="417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6" name="Google Shape;17826;p68"/>
            <p:cNvSpPr/>
            <p:nvPr/>
          </p:nvSpPr>
          <p:spPr>
            <a:xfrm>
              <a:off x="6697788" y="4351874"/>
              <a:ext cx="275467" cy="9060"/>
            </a:xfrm>
            <a:custGeom>
              <a:rect b="b" l="l" r="r" t="t"/>
              <a:pathLst>
                <a:path extrusionOk="0" h="345" w="10490">
                  <a:moveTo>
                    <a:pt x="1" y="0"/>
                  </a:moveTo>
                  <a:lnTo>
                    <a:pt x="1" y="345"/>
                  </a:lnTo>
                  <a:lnTo>
                    <a:pt x="10490" y="345"/>
                  </a:lnTo>
                  <a:lnTo>
                    <a:pt x="1049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7" name="Google Shape;17827;p68"/>
            <p:cNvSpPr/>
            <p:nvPr/>
          </p:nvSpPr>
          <p:spPr>
            <a:xfrm>
              <a:off x="6726201" y="4529050"/>
              <a:ext cx="257374" cy="24658"/>
            </a:xfrm>
            <a:custGeom>
              <a:rect b="b" l="l" r="r" t="t"/>
              <a:pathLst>
                <a:path extrusionOk="0" h="939" w="9801">
                  <a:moveTo>
                    <a:pt x="1369" y="0"/>
                  </a:moveTo>
                  <a:cubicBezTo>
                    <a:pt x="1350" y="0"/>
                    <a:pt x="1331" y="19"/>
                    <a:pt x="1331" y="39"/>
                  </a:cubicBezTo>
                  <a:lnTo>
                    <a:pt x="441" y="39"/>
                  </a:lnTo>
                  <a:cubicBezTo>
                    <a:pt x="421" y="39"/>
                    <a:pt x="402" y="58"/>
                    <a:pt x="402" y="86"/>
                  </a:cubicBezTo>
                  <a:lnTo>
                    <a:pt x="402" y="144"/>
                  </a:lnTo>
                  <a:lnTo>
                    <a:pt x="402" y="173"/>
                  </a:lnTo>
                  <a:lnTo>
                    <a:pt x="402" y="192"/>
                  </a:lnTo>
                  <a:lnTo>
                    <a:pt x="402" y="201"/>
                  </a:lnTo>
                  <a:cubicBezTo>
                    <a:pt x="374" y="460"/>
                    <a:pt x="240" y="699"/>
                    <a:pt x="29" y="862"/>
                  </a:cubicBezTo>
                  <a:cubicBezTo>
                    <a:pt x="0" y="881"/>
                    <a:pt x="10" y="929"/>
                    <a:pt x="58" y="938"/>
                  </a:cubicBezTo>
                  <a:lnTo>
                    <a:pt x="9762" y="938"/>
                  </a:lnTo>
                  <a:cubicBezTo>
                    <a:pt x="9781" y="938"/>
                    <a:pt x="9800" y="919"/>
                    <a:pt x="9800" y="890"/>
                  </a:cubicBezTo>
                  <a:lnTo>
                    <a:pt x="9800" y="48"/>
                  </a:lnTo>
                  <a:cubicBezTo>
                    <a:pt x="9800" y="19"/>
                    <a:pt x="9781" y="0"/>
                    <a:pt x="976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8" name="Google Shape;17828;p68"/>
            <p:cNvSpPr/>
            <p:nvPr/>
          </p:nvSpPr>
          <p:spPr>
            <a:xfrm>
              <a:off x="6687757" y="4329238"/>
              <a:ext cx="295819" cy="24422"/>
            </a:xfrm>
            <a:custGeom>
              <a:rect b="b" l="l" r="r" t="t"/>
              <a:pathLst>
                <a:path extrusionOk="0" h="930" w="11265">
                  <a:moveTo>
                    <a:pt x="38" y="1"/>
                  </a:moveTo>
                  <a:cubicBezTo>
                    <a:pt x="19" y="1"/>
                    <a:pt x="0" y="20"/>
                    <a:pt x="0" y="49"/>
                  </a:cubicBezTo>
                  <a:lnTo>
                    <a:pt x="0" y="891"/>
                  </a:lnTo>
                  <a:cubicBezTo>
                    <a:pt x="0" y="910"/>
                    <a:pt x="19" y="929"/>
                    <a:pt x="38" y="929"/>
                  </a:cubicBezTo>
                  <a:lnTo>
                    <a:pt x="11226" y="929"/>
                  </a:lnTo>
                  <a:cubicBezTo>
                    <a:pt x="11245" y="929"/>
                    <a:pt x="11264" y="910"/>
                    <a:pt x="11264" y="891"/>
                  </a:cubicBezTo>
                  <a:lnTo>
                    <a:pt x="11264" y="49"/>
                  </a:lnTo>
                  <a:cubicBezTo>
                    <a:pt x="11264" y="20"/>
                    <a:pt x="11245" y="1"/>
                    <a:pt x="112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9" name="Google Shape;17829;p68"/>
            <p:cNvSpPr/>
            <p:nvPr/>
          </p:nvSpPr>
          <p:spPr>
            <a:xfrm>
              <a:off x="6799073" y="4445097"/>
              <a:ext cx="23398" cy="54306"/>
            </a:xfrm>
            <a:custGeom>
              <a:rect b="b" l="l" r="r" t="t"/>
              <a:pathLst>
                <a:path extrusionOk="0" h="2068" w="891">
                  <a:moveTo>
                    <a:pt x="1" y="1"/>
                  </a:moveTo>
                  <a:lnTo>
                    <a:pt x="1" y="2068"/>
                  </a:lnTo>
                  <a:lnTo>
                    <a:pt x="891" y="206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0" name="Google Shape;17830;p68"/>
            <p:cNvSpPr/>
            <p:nvPr/>
          </p:nvSpPr>
          <p:spPr>
            <a:xfrm>
              <a:off x="6838778" y="4421988"/>
              <a:ext cx="23398" cy="77414"/>
            </a:xfrm>
            <a:custGeom>
              <a:rect b="b" l="l" r="r" t="t"/>
              <a:pathLst>
                <a:path extrusionOk="0" h="2948" w="891">
                  <a:moveTo>
                    <a:pt x="1" y="0"/>
                  </a:moveTo>
                  <a:lnTo>
                    <a:pt x="1" y="2948"/>
                  </a:lnTo>
                  <a:lnTo>
                    <a:pt x="891" y="29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1" name="Google Shape;17831;p68"/>
            <p:cNvSpPr/>
            <p:nvPr/>
          </p:nvSpPr>
          <p:spPr>
            <a:xfrm>
              <a:off x="6877485" y="4435801"/>
              <a:ext cx="23161" cy="63365"/>
            </a:xfrm>
            <a:custGeom>
              <a:rect b="b" l="l" r="r" t="t"/>
              <a:pathLst>
                <a:path extrusionOk="0" h="2413" w="882">
                  <a:moveTo>
                    <a:pt x="1" y="1"/>
                  </a:moveTo>
                  <a:lnTo>
                    <a:pt x="1" y="2412"/>
                  </a:lnTo>
                  <a:lnTo>
                    <a:pt x="881" y="2412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2" name="Google Shape;17832;p68"/>
            <p:cNvSpPr/>
            <p:nvPr/>
          </p:nvSpPr>
          <p:spPr>
            <a:xfrm>
              <a:off x="6918214" y="4390319"/>
              <a:ext cx="23398" cy="108848"/>
            </a:xfrm>
            <a:custGeom>
              <a:rect b="b" l="l" r="r" t="t"/>
              <a:pathLst>
                <a:path extrusionOk="0" h="4145" w="891">
                  <a:moveTo>
                    <a:pt x="0" y="0"/>
                  </a:moveTo>
                  <a:lnTo>
                    <a:pt x="0" y="4144"/>
                  </a:lnTo>
                  <a:lnTo>
                    <a:pt x="890" y="4144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3" name="Google Shape;17833;p68"/>
            <p:cNvSpPr/>
            <p:nvPr/>
          </p:nvSpPr>
          <p:spPr>
            <a:xfrm>
              <a:off x="6720923" y="4382283"/>
              <a:ext cx="44248" cy="11082"/>
            </a:xfrm>
            <a:custGeom>
              <a:rect b="b" l="l" r="r" t="t"/>
              <a:pathLst>
                <a:path extrusionOk="0" h="422" w="1685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1398" y="421"/>
                  </a:lnTo>
                  <a:cubicBezTo>
                    <a:pt x="1685" y="421"/>
                    <a:pt x="1685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4" name="Google Shape;17834;p68"/>
            <p:cNvSpPr/>
            <p:nvPr/>
          </p:nvSpPr>
          <p:spPr>
            <a:xfrm>
              <a:off x="6720923" y="4400875"/>
              <a:ext cx="60345" cy="11082"/>
            </a:xfrm>
            <a:custGeom>
              <a:rect b="b" l="l" r="r" t="t"/>
              <a:pathLst>
                <a:path extrusionOk="0" h="422" w="2298">
                  <a:moveTo>
                    <a:pt x="278" y="0"/>
                  </a:moveTo>
                  <a:cubicBezTo>
                    <a:pt x="0" y="0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5" name="Google Shape;17835;p68"/>
            <p:cNvSpPr/>
            <p:nvPr/>
          </p:nvSpPr>
          <p:spPr>
            <a:xfrm>
              <a:off x="6720923" y="4419231"/>
              <a:ext cx="60345" cy="11082"/>
            </a:xfrm>
            <a:custGeom>
              <a:rect b="b" l="l" r="r" t="t"/>
              <a:pathLst>
                <a:path extrusionOk="0" h="422" w="2298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2010" y="421"/>
                  </a:lnTo>
                  <a:cubicBezTo>
                    <a:pt x="2297" y="421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6" name="Google Shape;17836;p68"/>
            <p:cNvSpPr/>
            <p:nvPr/>
          </p:nvSpPr>
          <p:spPr>
            <a:xfrm>
              <a:off x="6720923" y="4437560"/>
              <a:ext cx="60345" cy="11082"/>
            </a:xfrm>
            <a:custGeom>
              <a:rect b="b" l="l" r="r" t="t"/>
              <a:pathLst>
                <a:path extrusionOk="0" h="422" w="2298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1"/>
                    <a:pt x="2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7" name="Google Shape;17837;p68"/>
            <p:cNvSpPr/>
            <p:nvPr/>
          </p:nvSpPr>
          <p:spPr>
            <a:xfrm>
              <a:off x="6639491" y="4461956"/>
              <a:ext cx="134740" cy="134477"/>
            </a:xfrm>
            <a:custGeom>
              <a:rect b="b" l="l" r="r" t="t"/>
              <a:pathLst>
                <a:path extrusionOk="0" h="5121" w="5131">
                  <a:moveTo>
                    <a:pt x="2805" y="1570"/>
                  </a:moveTo>
                  <a:lnTo>
                    <a:pt x="2833" y="1579"/>
                  </a:lnTo>
                  <a:lnTo>
                    <a:pt x="2881" y="1579"/>
                  </a:lnTo>
                  <a:lnTo>
                    <a:pt x="2900" y="1589"/>
                  </a:lnTo>
                  <a:lnTo>
                    <a:pt x="2929" y="1598"/>
                  </a:lnTo>
                  <a:lnTo>
                    <a:pt x="2948" y="1608"/>
                  </a:lnTo>
                  <a:lnTo>
                    <a:pt x="2977" y="1617"/>
                  </a:lnTo>
                  <a:lnTo>
                    <a:pt x="2996" y="1627"/>
                  </a:lnTo>
                  <a:lnTo>
                    <a:pt x="3025" y="1637"/>
                  </a:lnTo>
                  <a:lnTo>
                    <a:pt x="3044" y="1646"/>
                  </a:lnTo>
                  <a:lnTo>
                    <a:pt x="3063" y="1656"/>
                  </a:lnTo>
                  <a:lnTo>
                    <a:pt x="3082" y="1675"/>
                  </a:lnTo>
                  <a:lnTo>
                    <a:pt x="3111" y="1684"/>
                  </a:lnTo>
                  <a:lnTo>
                    <a:pt x="3130" y="1694"/>
                  </a:lnTo>
                  <a:lnTo>
                    <a:pt x="3149" y="1704"/>
                  </a:lnTo>
                  <a:lnTo>
                    <a:pt x="3168" y="1723"/>
                  </a:lnTo>
                  <a:lnTo>
                    <a:pt x="3187" y="1732"/>
                  </a:lnTo>
                  <a:lnTo>
                    <a:pt x="3197" y="1742"/>
                  </a:lnTo>
                  <a:lnTo>
                    <a:pt x="3216" y="1761"/>
                  </a:lnTo>
                  <a:lnTo>
                    <a:pt x="3235" y="1771"/>
                  </a:lnTo>
                  <a:lnTo>
                    <a:pt x="3264" y="1790"/>
                  </a:lnTo>
                  <a:lnTo>
                    <a:pt x="3283" y="1809"/>
                  </a:lnTo>
                  <a:lnTo>
                    <a:pt x="3302" y="1838"/>
                  </a:lnTo>
                  <a:lnTo>
                    <a:pt x="3312" y="1847"/>
                  </a:lnTo>
                  <a:lnTo>
                    <a:pt x="3321" y="1857"/>
                  </a:lnTo>
                  <a:lnTo>
                    <a:pt x="3341" y="1866"/>
                  </a:lnTo>
                  <a:lnTo>
                    <a:pt x="3350" y="1885"/>
                  </a:lnTo>
                  <a:lnTo>
                    <a:pt x="3360" y="1895"/>
                  </a:lnTo>
                  <a:lnTo>
                    <a:pt x="3369" y="1904"/>
                  </a:lnTo>
                  <a:lnTo>
                    <a:pt x="3388" y="1924"/>
                  </a:lnTo>
                  <a:lnTo>
                    <a:pt x="3388" y="1933"/>
                  </a:lnTo>
                  <a:lnTo>
                    <a:pt x="3398" y="1943"/>
                  </a:lnTo>
                  <a:lnTo>
                    <a:pt x="3408" y="1962"/>
                  </a:lnTo>
                  <a:lnTo>
                    <a:pt x="3427" y="1991"/>
                  </a:lnTo>
                  <a:lnTo>
                    <a:pt x="3436" y="2010"/>
                  </a:lnTo>
                  <a:lnTo>
                    <a:pt x="3455" y="2029"/>
                  </a:lnTo>
                  <a:lnTo>
                    <a:pt x="3465" y="2048"/>
                  </a:lnTo>
                  <a:lnTo>
                    <a:pt x="3475" y="2067"/>
                  </a:lnTo>
                  <a:lnTo>
                    <a:pt x="3494" y="2096"/>
                  </a:lnTo>
                  <a:lnTo>
                    <a:pt x="3503" y="2115"/>
                  </a:lnTo>
                  <a:lnTo>
                    <a:pt x="3513" y="2134"/>
                  </a:lnTo>
                  <a:lnTo>
                    <a:pt x="3522" y="2163"/>
                  </a:lnTo>
                  <a:lnTo>
                    <a:pt x="3532" y="2182"/>
                  </a:lnTo>
                  <a:lnTo>
                    <a:pt x="3542" y="2211"/>
                  </a:lnTo>
                  <a:lnTo>
                    <a:pt x="3551" y="2230"/>
                  </a:lnTo>
                  <a:lnTo>
                    <a:pt x="3561" y="2259"/>
                  </a:lnTo>
                  <a:lnTo>
                    <a:pt x="3570" y="2278"/>
                  </a:lnTo>
                  <a:lnTo>
                    <a:pt x="3570" y="2306"/>
                  </a:lnTo>
                  <a:lnTo>
                    <a:pt x="3570" y="2326"/>
                  </a:lnTo>
                  <a:lnTo>
                    <a:pt x="3570" y="2354"/>
                  </a:lnTo>
                  <a:lnTo>
                    <a:pt x="3570" y="2364"/>
                  </a:lnTo>
                  <a:lnTo>
                    <a:pt x="3570" y="2373"/>
                  </a:lnTo>
                  <a:lnTo>
                    <a:pt x="3570" y="2402"/>
                  </a:lnTo>
                  <a:lnTo>
                    <a:pt x="3570" y="2412"/>
                  </a:lnTo>
                  <a:lnTo>
                    <a:pt x="3570" y="2431"/>
                  </a:lnTo>
                  <a:lnTo>
                    <a:pt x="3570" y="2469"/>
                  </a:lnTo>
                  <a:lnTo>
                    <a:pt x="3570" y="2479"/>
                  </a:lnTo>
                  <a:lnTo>
                    <a:pt x="3570" y="2507"/>
                  </a:lnTo>
                  <a:cubicBezTo>
                    <a:pt x="3637" y="2507"/>
                    <a:pt x="3637" y="2536"/>
                    <a:pt x="3637" y="2555"/>
                  </a:cubicBezTo>
                  <a:lnTo>
                    <a:pt x="3637" y="2622"/>
                  </a:lnTo>
                  <a:lnTo>
                    <a:pt x="3637" y="2651"/>
                  </a:lnTo>
                  <a:lnTo>
                    <a:pt x="3637" y="2689"/>
                  </a:lnTo>
                  <a:lnTo>
                    <a:pt x="3637" y="2708"/>
                  </a:lnTo>
                  <a:cubicBezTo>
                    <a:pt x="3637" y="2728"/>
                    <a:pt x="3637" y="2747"/>
                    <a:pt x="3628" y="2756"/>
                  </a:cubicBezTo>
                  <a:lnTo>
                    <a:pt x="3628" y="2775"/>
                  </a:lnTo>
                  <a:cubicBezTo>
                    <a:pt x="3628" y="2795"/>
                    <a:pt x="3618" y="2814"/>
                    <a:pt x="3609" y="2833"/>
                  </a:cubicBezTo>
                  <a:lnTo>
                    <a:pt x="3609" y="2842"/>
                  </a:lnTo>
                  <a:cubicBezTo>
                    <a:pt x="3609" y="2862"/>
                    <a:pt x="3599" y="2881"/>
                    <a:pt x="3599" y="2890"/>
                  </a:cubicBezTo>
                  <a:lnTo>
                    <a:pt x="3599" y="2909"/>
                  </a:lnTo>
                  <a:lnTo>
                    <a:pt x="3580" y="2957"/>
                  </a:lnTo>
                  <a:lnTo>
                    <a:pt x="3580" y="2967"/>
                  </a:lnTo>
                  <a:cubicBezTo>
                    <a:pt x="3561" y="3005"/>
                    <a:pt x="3542" y="3043"/>
                    <a:pt x="3522" y="3082"/>
                  </a:cubicBezTo>
                  <a:lnTo>
                    <a:pt x="3522" y="3091"/>
                  </a:lnTo>
                  <a:lnTo>
                    <a:pt x="3494" y="3129"/>
                  </a:lnTo>
                  <a:lnTo>
                    <a:pt x="3494" y="3139"/>
                  </a:lnTo>
                  <a:cubicBezTo>
                    <a:pt x="3455" y="3196"/>
                    <a:pt x="3417" y="3244"/>
                    <a:pt x="3369" y="3292"/>
                  </a:cubicBezTo>
                  <a:cubicBezTo>
                    <a:pt x="3321" y="3340"/>
                    <a:pt x="3274" y="3378"/>
                    <a:pt x="3226" y="3417"/>
                  </a:cubicBezTo>
                  <a:lnTo>
                    <a:pt x="3207" y="3436"/>
                  </a:lnTo>
                  <a:lnTo>
                    <a:pt x="3168" y="3455"/>
                  </a:lnTo>
                  <a:lnTo>
                    <a:pt x="3149" y="3464"/>
                  </a:lnTo>
                  <a:lnTo>
                    <a:pt x="3130" y="3474"/>
                  </a:lnTo>
                  <a:lnTo>
                    <a:pt x="3120" y="3484"/>
                  </a:lnTo>
                  <a:lnTo>
                    <a:pt x="3101" y="3493"/>
                  </a:lnTo>
                  <a:lnTo>
                    <a:pt x="3092" y="3493"/>
                  </a:lnTo>
                  <a:lnTo>
                    <a:pt x="3044" y="3522"/>
                  </a:lnTo>
                  <a:lnTo>
                    <a:pt x="3015" y="3531"/>
                  </a:lnTo>
                  <a:lnTo>
                    <a:pt x="2986" y="3541"/>
                  </a:lnTo>
                  <a:lnTo>
                    <a:pt x="2948" y="3560"/>
                  </a:lnTo>
                  <a:lnTo>
                    <a:pt x="2910" y="3560"/>
                  </a:lnTo>
                  <a:lnTo>
                    <a:pt x="2881" y="3570"/>
                  </a:lnTo>
                  <a:lnTo>
                    <a:pt x="2843" y="3570"/>
                  </a:lnTo>
                  <a:lnTo>
                    <a:pt x="2776" y="3579"/>
                  </a:lnTo>
                  <a:lnTo>
                    <a:pt x="2766" y="3579"/>
                  </a:lnTo>
                  <a:lnTo>
                    <a:pt x="2709" y="3589"/>
                  </a:lnTo>
                  <a:lnTo>
                    <a:pt x="2470" y="3589"/>
                  </a:lnTo>
                  <a:lnTo>
                    <a:pt x="2403" y="3570"/>
                  </a:lnTo>
                  <a:lnTo>
                    <a:pt x="2374" y="3570"/>
                  </a:lnTo>
                  <a:lnTo>
                    <a:pt x="2336" y="3560"/>
                  </a:lnTo>
                  <a:lnTo>
                    <a:pt x="2326" y="3560"/>
                  </a:lnTo>
                  <a:lnTo>
                    <a:pt x="2297" y="3551"/>
                  </a:lnTo>
                  <a:lnTo>
                    <a:pt x="2259" y="3541"/>
                  </a:lnTo>
                  <a:lnTo>
                    <a:pt x="2250" y="3541"/>
                  </a:lnTo>
                  <a:lnTo>
                    <a:pt x="2221" y="3531"/>
                  </a:lnTo>
                  <a:lnTo>
                    <a:pt x="2192" y="3522"/>
                  </a:lnTo>
                  <a:lnTo>
                    <a:pt x="2144" y="3493"/>
                  </a:lnTo>
                  <a:lnTo>
                    <a:pt x="2135" y="3493"/>
                  </a:lnTo>
                  <a:lnTo>
                    <a:pt x="2116" y="3484"/>
                  </a:lnTo>
                  <a:lnTo>
                    <a:pt x="2077" y="3464"/>
                  </a:lnTo>
                  <a:lnTo>
                    <a:pt x="2068" y="3455"/>
                  </a:lnTo>
                  <a:lnTo>
                    <a:pt x="2058" y="3455"/>
                  </a:lnTo>
                  <a:cubicBezTo>
                    <a:pt x="1790" y="3292"/>
                    <a:pt x="1618" y="3015"/>
                    <a:pt x="1580" y="2708"/>
                  </a:cubicBezTo>
                  <a:lnTo>
                    <a:pt x="1580" y="2689"/>
                  </a:lnTo>
                  <a:lnTo>
                    <a:pt x="1580" y="2641"/>
                  </a:lnTo>
                  <a:lnTo>
                    <a:pt x="1580" y="2622"/>
                  </a:lnTo>
                  <a:lnTo>
                    <a:pt x="1580" y="2565"/>
                  </a:lnTo>
                  <a:lnTo>
                    <a:pt x="1580" y="2488"/>
                  </a:lnTo>
                  <a:lnTo>
                    <a:pt x="1580" y="2460"/>
                  </a:lnTo>
                  <a:lnTo>
                    <a:pt x="1580" y="2412"/>
                  </a:lnTo>
                  <a:lnTo>
                    <a:pt x="1580" y="2402"/>
                  </a:lnTo>
                  <a:lnTo>
                    <a:pt x="1580" y="2364"/>
                  </a:lnTo>
                  <a:lnTo>
                    <a:pt x="1580" y="2354"/>
                  </a:lnTo>
                  <a:lnTo>
                    <a:pt x="1580" y="2345"/>
                  </a:lnTo>
                  <a:lnTo>
                    <a:pt x="1589" y="2316"/>
                  </a:lnTo>
                  <a:lnTo>
                    <a:pt x="1589" y="2297"/>
                  </a:lnTo>
                  <a:lnTo>
                    <a:pt x="1589" y="2268"/>
                  </a:lnTo>
                  <a:lnTo>
                    <a:pt x="1599" y="2249"/>
                  </a:lnTo>
                  <a:lnTo>
                    <a:pt x="1608" y="2220"/>
                  </a:lnTo>
                  <a:lnTo>
                    <a:pt x="1618" y="2201"/>
                  </a:lnTo>
                  <a:lnTo>
                    <a:pt x="1628" y="2172"/>
                  </a:lnTo>
                  <a:lnTo>
                    <a:pt x="1637" y="2153"/>
                  </a:lnTo>
                  <a:lnTo>
                    <a:pt x="1647" y="2134"/>
                  </a:lnTo>
                  <a:lnTo>
                    <a:pt x="1656" y="2105"/>
                  </a:lnTo>
                  <a:lnTo>
                    <a:pt x="1666" y="2086"/>
                  </a:lnTo>
                  <a:lnTo>
                    <a:pt x="1675" y="2067"/>
                  </a:lnTo>
                  <a:lnTo>
                    <a:pt x="1695" y="2038"/>
                  </a:lnTo>
                  <a:lnTo>
                    <a:pt x="1704" y="2019"/>
                  </a:lnTo>
                  <a:lnTo>
                    <a:pt x="1714" y="2000"/>
                  </a:lnTo>
                  <a:lnTo>
                    <a:pt x="1733" y="1981"/>
                  </a:lnTo>
                  <a:lnTo>
                    <a:pt x="1742" y="1962"/>
                  </a:lnTo>
                  <a:lnTo>
                    <a:pt x="1762" y="1943"/>
                  </a:lnTo>
                  <a:lnTo>
                    <a:pt x="1771" y="1914"/>
                  </a:lnTo>
                  <a:lnTo>
                    <a:pt x="1790" y="1904"/>
                  </a:lnTo>
                  <a:lnTo>
                    <a:pt x="1809" y="1885"/>
                  </a:lnTo>
                  <a:lnTo>
                    <a:pt x="1819" y="1876"/>
                  </a:lnTo>
                  <a:lnTo>
                    <a:pt x="1838" y="1857"/>
                  </a:lnTo>
                  <a:lnTo>
                    <a:pt x="1838" y="1847"/>
                  </a:lnTo>
                  <a:lnTo>
                    <a:pt x="1848" y="1838"/>
                  </a:lnTo>
                  <a:lnTo>
                    <a:pt x="1886" y="1809"/>
                  </a:lnTo>
                  <a:lnTo>
                    <a:pt x="1915" y="1780"/>
                  </a:lnTo>
                  <a:lnTo>
                    <a:pt x="1924" y="1771"/>
                  </a:lnTo>
                  <a:lnTo>
                    <a:pt x="1953" y="1751"/>
                  </a:lnTo>
                  <a:lnTo>
                    <a:pt x="1972" y="1742"/>
                  </a:lnTo>
                  <a:lnTo>
                    <a:pt x="1991" y="1723"/>
                  </a:lnTo>
                  <a:lnTo>
                    <a:pt x="2010" y="1713"/>
                  </a:lnTo>
                  <a:lnTo>
                    <a:pt x="2029" y="1694"/>
                  </a:lnTo>
                  <a:lnTo>
                    <a:pt x="2049" y="1684"/>
                  </a:lnTo>
                  <a:lnTo>
                    <a:pt x="2068" y="1675"/>
                  </a:lnTo>
                  <a:lnTo>
                    <a:pt x="2087" y="1665"/>
                  </a:lnTo>
                  <a:lnTo>
                    <a:pt x="2106" y="1646"/>
                  </a:lnTo>
                  <a:lnTo>
                    <a:pt x="2135" y="1637"/>
                  </a:lnTo>
                  <a:lnTo>
                    <a:pt x="2154" y="1627"/>
                  </a:lnTo>
                  <a:lnTo>
                    <a:pt x="2173" y="1617"/>
                  </a:lnTo>
                  <a:lnTo>
                    <a:pt x="2202" y="1608"/>
                  </a:lnTo>
                  <a:lnTo>
                    <a:pt x="2221" y="1598"/>
                  </a:lnTo>
                  <a:lnTo>
                    <a:pt x="2250" y="1589"/>
                  </a:lnTo>
                  <a:lnTo>
                    <a:pt x="2269" y="1589"/>
                  </a:lnTo>
                  <a:lnTo>
                    <a:pt x="2297" y="1579"/>
                  </a:lnTo>
                  <a:lnTo>
                    <a:pt x="2317" y="1579"/>
                  </a:lnTo>
                  <a:lnTo>
                    <a:pt x="2345" y="1570"/>
                  </a:lnTo>
                  <a:close/>
                  <a:moveTo>
                    <a:pt x="2058" y="0"/>
                  </a:moveTo>
                  <a:cubicBezTo>
                    <a:pt x="2020" y="0"/>
                    <a:pt x="1982" y="29"/>
                    <a:pt x="1982" y="77"/>
                  </a:cubicBezTo>
                  <a:lnTo>
                    <a:pt x="1982" y="517"/>
                  </a:lnTo>
                  <a:cubicBezTo>
                    <a:pt x="1828" y="565"/>
                    <a:pt x="1675" y="622"/>
                    <a:pt x="1532" y="708"/>
                  </a:cubicBezTo>
                  <a:lnTo>
                    <a:pt x="1216" y="392"/>
                  </a:lnTo>
                  <a:cubicBezTo>
                    <a:pt x="1202" y="373"/>
                    <a:pt x="1182" y="364"/>
                    <a:pt x="1163" y="364"/>
                  </a:cubicBezTo>
                  <a:cubicBezTo>
                    <a:pt x="1144" y="364"/>
                    <a:pt x="1125" y="373"/>
                    <a:pt x="1111" y="392"/>
                  </a:cubicBezTo>
                  <a:lnTo>
                    <a:pt x="393" y="1110"/>
                  </a:lnTo>
                  <a:cubicBezTo>
                    <a:pt x="364" y="1139"/>
                    <a:pt x="364" y="1187"/>
                    <a:pt x="393" y="1215"/>
                  </a:cubicBezTo>
                  <a:lnTo>
                    <a:pt x="709" y="1531"/>
                  </a:lnTo>
                  <a:cubicBezTo>
                    <a:pt x="632" y="1675"/>
                    <a:pt x="565" y="1818"/>
                    <a:pt x="517" y="1981"/>
                  </a:cubicBezTo>
                  <a:lnTo>
                    <a:pt x="77" y="1981"/>
                  </a:lnTo>
                  <a:cubicBezTo>
                    <a:pt x="29" y="1981"/>
                    <a:pt x="1" y="2010"/>
                    <a:pt x="1" y="2058"/>
                  </a:cubicBezTo>
                  <a:lnTo>
                    <a:pt x="1" y="3062"/>
                  </a:lnTo>
                  <a:cubicBezTo>
                    <a:pt x="1" y="3101"/>
                    <a:pt x="29" y="3139"/>
                    <a:pt x="77" y="3139"/>
                  </a:cubicBezTo>
                  <a:lnTo>
                    <a:pt x="517" y="3139"/>
                  </a:lnTo>
                  <a:cubicBezTo>
                    <a:pt x="565" y="3292"/>
                    <a:pt x="632" y="3445"/>
                    <a:pt x="709" y="3589"/>
                  </a:cubicBezTo>
                  <a:lnTo>
                    <a:pt x="393" y="3905"/>
                  </a:lnTo>
                  <a:cubicBezTo>
                    <a:pt x="364" y="3933"/>
                    <a:pt x="364" y="3981"/>
                    <a:pt x="393" y="4010"/>
                  </a:cubicBezTo>
                  <a:lnTo>
                    <a:pt x="1111" y="4728"/>
                  </a:lnTo>
                  <a:cubicBezTo>
                    <a:pt x="1125" y="4742"/>
                    <a:pt x="1144" y="4749"/>
                    <a:pt x="1163" y="4749"/>
                  </a:cubicBezTo>
                  <a:cubicBezTo>
                    <a:pt x="1182" y="4749"/>
                    <a:pt x="1202" y="4742"/>
                    <a:pt x="1216" y="4728"/>
                  </a:cubicBezTo>
                  <a:lnTo>
                    <a:pt x="1532" y="4412"/>
                  </a:lnTo>
                  <a:cubicBezTo>
                    <a:pt x="1675" y="4488"/>
                    <a:pt x="1828" y="4555"/>
                    <a:pt x="1982" y="4594"/>
                  </a:cubicBezTo>
                  <a:lnTo>
                    <a:pt x="1982" y="5044"/>
                  </a:lnTo>
                  <a:cubicBezTo>
                    <a:pt x="1982" y="5082"/>
                    <a:pt x="2020" y="5120"/>
                    <a:pt x="2058" y="5120"/>
                  </a:cubicBezTo>
                  <a:lnTo>
                    <a:pt x="3063" y="5120"/>
                  </a:lnTo>
                  <a:cubicBezTo>
                    <a:pt x="3111" y="5120"/>
                    <a:pt x="3140" y="5082"/>
                    <a:pt x="3140" y="5044"/>
                  </a:cubicBezTo>
                  <a:lnTo>
                    <a:pt x="3140" y="4594"/>
                  </a:lnTo>
                  <a:cubicBezTo>
                    <a:pt x="3302" y="4546"/>
                    <a:pt x="3446" y="4488"/>
                    <a:pt x="3589" y="4402"/>
                  </a:cubicBezTo>
                  <a:lnTo>
                    <a:pt x="3905" y="4718"/>
                  </a:lnTo>
                  <a:cubicBezTo>
                    <a:pt x="3920" y="4733"/>
                    <a:pt x="3941" y="4740"/>
                    <a:pt x="3963" y="4740"/>
                  </a:cubicBezTo>
                  <a:cubicBezTo>
                    <a:pt x="3984" y="4740"/>
                    <a:pt x="4006" y="4733"/>
                    <a:pt x="4020" y="4718"/>
                  </a:cubicBezTo>
                  <a:lnTo>
                    <a:pt x="4738" y="4000"/>
                  </a:lnTo>
                  <a:cubicBezTo>
                    <a:pt x="4767" y="3972"/>
                    <a:pt x="4767" y="3924"/>
                    <a:pt x="4738" y="3895"/>
                  </a:cubicBezTo>
                  <a:lnTo>
                    <a:pt x="4422" y="3579"/>
                  </a:lnTo>
                  <a:cubicBezTo>
                    <a:pt x="4499" y="3436"/>
                    <a:pt x="4556" y="3283"/>
                    <a:pt x="4604" y="3129"/>
                  </a:cubicBezTo>
                  <a:lnTo>
                    <a:pt x="5054" y="3129"/>
                  </a:lnTo>
                  <a:cubicBezTo>
                    <a:pt x="5092" y="3129"/>
                    <a:pt x="5130" y="3101"/>
                    <a:pt x="5130" y="3053"/>
                  </a:cubicBezTo>
                  <a:lnTo>
                    <a:pt x="5130" y="2048"/>
                  </a:lnTo>
                  <a:cubicBezTo>
                    <a:pt x="5121" y="2010"/>
                    <a:pt x="5092" y="1981"/>
                    <a:pt x="5054" y="1981"/>
                  </a:cubicBezTo>
                  <a:lnTo>
                    <a:pt x="4604" y="1981"/>
                  </a:lnTo>
                  <a:cubicBezTo>
                    <a:pt x="4556" y="1818"/>
                    <a:pt x="4499" y="1675"/>
                    <a:pt x="4422" y="1531"/>
                  </a:cubicBezTo>
                  <a:lnTo>
                    <a:pt x="4738" y="1215"/>
                  </a:lnTo>
                  <a:cubicBezTo>
                    <a:pt x="4767" y="1187"/>
                    <a:pt x="4767" y="1139"/>
                    <a:pt x="4738" y="1110"/>
                  </a:cubicBezTo>
                  <a:lnTo>
                    <a:pt x="4020" y="392"/>
                  </a:lnTo>
                  <a:cubicBezTo>
                    <a:pt x="4006" y="373"/>
                    <a:pt x="3984" y="364"/>
                    <a:pt x="3963" y="364"/>
                  </a:cubicBezTo>
                  <a:cubicBezTo>
                    <a:pt x="3941" y="364"/>
                    <a:pt x="3920" y="373"/>
                    <a:pt x="3905" y="392"/>
                  </a:cubicBezTo>
                  <a:lnTo>
                    <a:pt x="3589" y="708"/>
                  </a:lnTo>
                  <a:cubicBezTo>
                    <a:pt x="3446" y="622"/>
                    <a:pt x="3302" y="565"/>
                    <a:pt x="3140" y="517"/>
                  </a:cubicBezTo>
                  <a:lnTo>
                    <a:pt x="3140" y="77"/>
                  </a:lnTo>
                  <a:cubicBezTo>
                    <a:pt x="3140" y="29"/>
                    <a:pt x="3111" y="0"/>
                    <a:pt x="306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8" name="Google Shape;17838;p68"/>
            <p:cNvSpPr/>
            <p:nvPr/>
          </p:nvSpPr>
          <p:spPr>
            <a:xfrm>
              <a:off x="6673918" y="4502396"/>
              <a:ext cx="29936" cy="53807"/>
            </a:xfrm>
            <a:custGeom>
              <a:rect b="b" l="l" r="r" t="t"/>
              <a:pathLst>
                <a:path extrusionOk="0" h="2049" w="1140">
                  <a:moveTo>
                    <a:pt x="728" y="1"/>
                  </a:moveTo>
                  <a:lnTo>
                    <a:pt x="699" y="10"/>
                  </a:lnTo>
                  <a:lnTo>
                    <a:pt x="680" y="20"/>
                  </a:lnTo>
                  <a:lnTo>
                    <a:pt x="651" y="30"/>
                  </a:lnTo>
                  <a:lnTo>
                    <a:pt x="623" y="39"/>
                  </a:lnTo>
                  <a:lnTo>
                    <a:pt x="604" y="49"/>
                  </a:lnTo>
                  <a:lnTo>
                    <a:pt x="584" y="58"/>
                  </a:lnTo>
                  <a:lnTo>
                    <a:pt x="556" y="68"/>
                  </a:lnTo>
                  <a:lnTo>
                    <a:pt x="537" y="77"/>
                  </a:lnTo>
                  <a:lnTo>
                    <a:pt x="508" y="87"/>
                  </a:lnTo>
                  <a:lnTo>
                    <a:pt x="489" y="97"/>
                  </a:lnTo>
                  <a:lnTo>
                    <a:pt x="470" y="116"/>
                  </a:lnTo>
                  <a:lnTo>
                    <a:pt x="451" y="125"/>
                  </a:lnTo>
                  <a:lnTo>
                    <a:pt x="431" y="144"/>
                  </a:lnTo>
                  <a:lnTo>
                    <a:pt x="412" y="154"/>
                  </a:lnTo>
                  <a:lnTo>
                    <a:pt x="393" y="164"/>
                  </a:lnTo>
                  <a:lnTo>
                    <a:pt x="374" y="173"/>
                  </a:lnTo>
                  <a:lnTo>
                    <a:pt x="355" y="202"/>
                  </a:lnTo>
                  <a:lnTo>
                    <a:pt x="336" y="211"/>
                  </a:lnTo>
                  <a:lnTo>
                    <a:pt x="307" y="240"/>
                  </a:lnTo>
                  <a:lnTo>
                    <a:pt x="269" y="269"/>
                  </a:lnTo>
                  <a:lnTo>
                    <a:pt x="259" y="278"/>
                  </a:lnTo>
                  <a:lnTo>
                    <a:pt x="240" y="298"/>
                  </a:lnTo>
                  <a:lnTo>
                    <a:pt x="230" y="317"/>
                  </a:lnTo>
                  <a:lnTo>
                    <a:pt x="211" y="336"/>
                  </a:lnTo>
                  <a:lnTo>
                    <a:pt x="202" y="345"/>
                  </a:lnTo>
                  <a:lnTo>
                    <a:pt x="183" y="364"/>
                  </a:lnTo>
                  <a:lnTo>
                    <a:pt x="173" y="384"/>
                  </a:lnTo>
                  <a:lnTo>
                    <a:pt x="154" y="412"/>
                  </a:lnTo>
                  <a:lnTo>
                    <a:pt x="144" y="431"/>
                  </a:lnTo>
                  <a:lnTo>
                    <a:pt x="135" y="451"/>
                  </a:lnTo>
                  <a:lnTo>
                    <a:pt x="116" y="470"/>
                  </a:lnTo>
                  <a:lnTo>
                    <a:pt x="106" y="498"/>
                  </a:lnTo>
                  <a:lnTo>
                    <a:pt x="96" y="518"/>
                  </a:lnTo>
                  <a:lnTo>
                    <a:pt x="77" y="537"/>
                  </a:lnTo>
                  <a:lnTo>
                    <a:pt x="68" y="565"/>
                  </a:lnTo>
                  <a:lnTo>
                    <a:pt x="58" y="585"/>
                  </a:lnTo>
                  <a:lnTo>
                    <a:pt x="49" y="604"/>
                  </a:lnTo>
                  <a:lnTo>
                    <a:pt x="39" y="632"/>
                  </a:lnTo>
                  <a:lnTo>
                    <a:pt x="29" y="652"/>
                  </a:lnTo>
                  <a:lnTo>
                    <a:pt x="29" y="680"/>
                  </a:lnTo>
                  <a:lnTo>
                    <a:pt x="20" y="699"/>
                  </a:lnTo>
                  <a:lnTo>
                    <a:pt x="10" y="728"/>
                  </a:lnTo>
                  <a:lnTo>
                    <a:pt x="10" y="747"/>
                  </a:lnTo>
                  <a:lnTo>
                    <a:pt x="1" y="776"/>
                  </a:lnTo>
                  <a:lnTo>
                    <a:pt x="1" y="786"/>
                  </a:lnTo>
                  <a:lnTo>
                    <a:pt x="1" y="805"/>
                  </a:lnTo>
                  <a:lnTo>
                    <a:pt x="1" y="833"/>
                  </a:lnTo>
                  <a:lnTo>
                    <a:pt x="1" y="853"/>
                  </a:lnTo>
                  <a:lnTo>
                    <a:pt x="1" y="891"/>
                  </a:lnTo>
                  <a:lnTo>
                    <a:pt x="1" y="900"/>
                  </a:lnTo>
                  <a:lnTo>
                    <a:pt x="1" y="929"/>
                  </a:lnTo>
                  <a:lnTo>
                    <a:pt x="1" y="1006"/>
                  </a:lnTo>
                  <a:lnTo>
                    <a:pt x="1" y="1073"/>
                  </a:lnTo>
                  <a:lnTo>
                    <a:pt x="1" y="1082"/>
                  </a:lnTo>
                  <a:lnTo>
                    <a:pt x="1" y="1140"/>
                  </a:lnTo>
                  <a:lnTo>
                    <a:pt x="1" y="1149"/>
                  </a:lnTo>
                  <a:cubicBezTo>
                    <a:pt x="49" y="1465"/>
                    <a:pt x="221" y="1743"/>
                    <a:pt x="489" y="1905"/>
                  </a:cubicBezTo>
                  <a:lnTo>
                    <a:pt x="498" y="1915"/>
                  </a:lnTo>
                  <a:lnTo>
                    <a:pt x="508" y="1915"/>
                  </a:lnTo>
                  <a:lnTo>
                    <a:pt x="517" y="1924"/>
                  </a:lnTo>
                  <a:lnTo>
                    <a:pt x="556" y="1944"/>
                  </a:lnTo>
                  <a:lnTo>
                    <a:pt x="565" y="1953"/>
                  </a:lnTo>
                  <a:lnTo>
                    <a:pt x="575" y="1953"/>
                  </a:lnTo>
                  <a:lnTo>
                    <a:pt x="632" y="1982"/>
                  </a:lnTo>
                  <a:lnTo>
                    <a:pt x="661" y="1991"/>
                  </a:lnTo>
                  <a:lnTo>
                    <a:pt x="690" y="2001"/>
                  </a:lnTo>
                  <a:lnTo>
                    <a:pt x="699" y="2001"/>
                  </a:lnTo>
                  <a:lnTo>
                    <a:pt x="747" y="2020"/>
                  </a:lnTo>
                  <a:lnTo>
                    <a:pt x="776" y="2030"/>
                  </a:lnTo>
                  <a:lnTo>
                    <a:pt x="814" y="2039"/>
                  </a:lnTo>
                  <a:lnTo>
                    <a:pt x="833" y="2039"/>
                  </a:lnTo>
                  <a:lnTo>
                    <a:pt x="900" y="2049"/>
                  </a:lnTo>
                  <a:lnTo>
                    <a:pt x="1140" y="2049"/>
                  </a:lnTo>
                  <a:lnTo>
                    <a:pt x="1073" y="2039"/>
                  </a:lnTo>
                  <a:lnTo>
                    <a:pt x="1044" y="2039"/>
                  </a:lnTo>
                  <a:lnTo>
                    <a:pt x="1006" y="2030"/>
                  </a:lnTo>
                  <a:lnTo>
                    <a:pt x="977" y="2020"/>
                  </a:lnTo>
                  <a:lnTo>
                    <a:pt x="939" y="2001"/>
                  </a:lnTo>
                  <a:lnTo>
                    <a:pt x="929" y="2001"/>
                  </a:lnTo>
                  <a:lnTo>
                    <a:pt x="891" y="1991"/>
                  </a:lnTo>
                  <a:lnTo>
                    <a:pt x="862" y="1982"/>
                  </a:lnTo>
                  <a:lnTo>
                    <a:pt x="814" y="1953"/>
                  </a:lnTo>
                  <a:lnTo>
                    <a:pt x="805" y="1953"/>
                  </a:lnTo>
                  <a:lnTo>
                    <a:pt x="785" y="1944"/>
                  </a:lnTo>
                  <a:lnTo>
                    <a:pt x="757" y="1924"/>
                  </a:lnTo>
                  <a:lnTo>
                    <a:pt x="738" y="1915"/>
                  </a:lnTo>
                  <a:lnTo>
                    <a:pt x="728" y="1905"/>
                  </a:lnTo>
                  <a:cubicBezTo>
                    <a:pt x="460" y="1743"/>
                    <a:pt x="278" y="1465"/>
                    <a:pt x="240" y="1149"/>
                  </a:cubicBezTo>
                  <a:lnTo>
                    <a:pt x="240" y="1140"/>
                  </a:lnTo>
                  <a:lnTo>
                    <a:pt x="240" y="1082"/>
                  </a:lnTo>
                  <a:lnTo>
                    <a:pt x="240" y="1073"/>
                  </a:lnTo>
                  <a:lnTo>
                    <a:pt x="240" y="1006"/>
                  </a:lnTo>
                  <a:lnTo>
                    <a:pt x="240" y="929"/>
                  </a:lnTo>
                  <a:lnTo>
                    <a:pt x="240" y="900"/>
                  </a:lnTo>
                  <a:lnTo>
                    <a:pt x="240" y="891"/>
                  </a:lnTo>
                  <a:lnTo>
                    <a:pt x="240" y="853"/>
                  </a:lnTo>
                  <a:lnTo>
                    <a:pt x="240" y="833"/>
                  </a:lnTo>
                  <a:lnTo>
                    <a:pt x="240" y="805"/>
                  </a:lnTo>
                  <a:lnTo>
                    <a:pt x="240" y="786"/>
                  </a:lnTo>
                  <a:lnTo>
                    <a:pt x="240" y="776"/>
                  </a:lnTo>
                  <a:lnTo>
                    <a:pt x="240" y="747"/>
                  </a:lnTo>
                  <a:lnTo>
                    <a:pt x="240" y="728"/>
                  </a:lnTo>
                  <a:lnTo>
                    <a:pt x="250" y="699"/>
                  </a:lnTo>
                  <a:lnTo>
                    <a:pt x="259" y="680"/>
                  </a:lnTo>
                  <a:lnTo>
                    <a:pt x="269" y="652"/>
                  </a:lnTo>
                  <a:lnTo>
                    <a:pt x="278" y="632"/>
                  </a:lnTo>
                  <a:lnTo>
                    <a:pt x="288" y="604"/>
                  </a:lnTo>
                  <a:lnTo>
                    <a:pt x="297" y="585"/>
                  </a:lnTo>
                  <a:lnTo>
                    <a:pt x="307" y="565"/>
                  </a:lnTo>
                  <a:lnTo>
                    <a:pt x="317" y="537"/>
                  </a:lnTo>
                  <a:lnTo>
                    <a:pt x="326" y="518"/>
                  </a:lnTo>
                  <a:lnTo>
                    <a:pt x="336" y="498"/>
                  </a:lnTo>
                  <a:lnTo>
                    <a:pt x="355" y="470"/>
                  </a:lnTo>
                  <a:lnTo>
                    <a:pt x="364" y="451"/>
                  </a:lnTo>
                  <a:lnTo>
                    <a:pt x="384" y="431"/>
                  </a:lnTo>
                  <a:lnTo>
                    <a:pt x="393" y="412"/>
                  </a:lnTo>
                  <a:lnTo>
                    <a:pt x="412" y="384"/>
                  </a:lnTo>
                  <a:lnTo>
                    <a:pt x="422" y="364"/>
                  </a:lnTo>
                  <a:lnTo>
                    <a:pt x="441" y="345"/>
                  </a:lnTo>
                  <a:lnTo>
                    <a:pt x="451" y="336"/>
                  </a:lnTo>
                  <a:lnTo>
                    <a:pt x="470" y="317"/>
                  </a:lnTo>
                  <a:lnTo>
                    <a:pt x="479" y="298"/>
                  </a:lnTo>
                  <a:lnTo>
                    <a:pt x="498" y="278"/>
                  </a:lnTo>
                  <a:lnTo>
                    <a:pt x="508" y="269"/>
                  </a:lnTo>
                  <a:lnTo>
                    <a:pt x="537" y="240"/>
                  </a:lnTo>
                  <a:lnTo>
                    <a:pt x="575" y="211"/>
                  </a:lnTo>
                  <a:lnTo>
                    <a:pt x="584" y="202"/>
                  </a:lnTo>
                  <a:lnTo>
                    <a:pt x="613" y="173"/>
                  </a:lnTo>
                  <a:lnTo>
                    <a:pt x="623" y="164"/>
                  </a:lnTo>
                  <a:lnTo>
                    <a:pt x="651" y="154"/>
                  </a:lnTo>
                  <a:lnTo>
                    <a:pt x="661" y="144"/>
                  </a:lnTo>
                  <a:lnTo>
                    <a:pt x="690" y="125"/>
                  </a:lnTo>
                  <a:lnTo>
                    <a:pt x="699" y="116"/>
                  </a:lnTo>
                  <a:lnTo>
                    <a:pt x="728" y="97"/>
                  </a:lnTo>
                  <a:lnTo>
                    <a:pt x="747" y="87"/>
                  </a:lnTo>
                  <a:lnTo>
                    <a:pt x="766" y="77"/>
                  </a:lnTo>
                  <a:lnTo>
                    <a:pt x="795" y="68"/>
                  </a:lnTo>
                  <a:lnTo>
                    <a:pt x="814" y="58"/>
                  </a:lnTo>
                  <a:lnTo>
                    <a:pt x="833" y="49"/>
                  </a:lnTo>
                  <a:lnTo>
                    <a:pt x="862" y="39"/>
                  </a:lnTo>
                  <a:lnTo>
                    <a:pt x="881" y="30"/>
                  </a:lnTo>
                  <a:lnTo>
                    <a:pt x="910" y="20"/>
                  </a:lnTo>
                  <a:lnTo>
                    <a:pt x="929" y="1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9" name="Google Shape;17839;p68"/>
          <p:cNvGrpSpPr/>
          <p:nvPr/>
        </p:nvGrpSpPr>
        <p:grpSpPr>
          <a:xfrm>
            <a:off x="7133336" y="4291056"/>
            <a:ext cx="232979" cy="343560"/>
            <a:chOff x="7133336" y="4291056"/>
            <a:chExt cx="232979" cy="343560"/>
          </a:xfrm>
        </p:grpSpPr>
        <p:sp>
          <p:nvSpPr>
            <p:cNvPr id="17840" name="Google Shape;17840;p68"/>
            <p:cNvSpPr/>
            <p:nvPr/>
          </p:nvSpPr>
          <p:spPr>
            <a:xfrm>
              <a:off x="7224800" y="4396358"/>
              <a:ext cx="49789" cy="50025"/>
            </a:xfrm>
            <a:custGeom>
              <a:rect b="b" l="l" r="r" t="t"/>
              <a:pathLst>
                <a:path extrusionOk="0" h="1905" w="1896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1" name="Google Shape;17841;p68"/>
            <p:cNvSpPr/>
            <p:nvPr/>
          </p:nvSpPr>
          <p:spPr>
            <a:xfrm>
              <a:off x="7224800" y="4396358"/>
              <a:ext cx="50052" cy="27652"/>
            </a:xfrm>
            <a:custGeom>
              <a:rect b="b" l="l" r="r" t="t"/>
              <a:pathLst>
                <a:path extrusionOk="0" h="1053" w="1906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2" name="Google Shape;17842;p68"/>
            <p:cNvSpPr/>
            <p:nvPr/>
          </p:nvSpPr>
          <p:spPr>
            <a:xfrm>
              <a:off x="7199932" y="4291056"/>
              <a:ext cx="99788" cy="77414"/>
            </a:xfrm>
            <a:custGeom>
              <a:rect b="b" l="l" r="r" t="t"/>
              <a:pathLst>
                <a:path extrusionOk="0" h="2948" w="380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3" name="Google Shape;17843;p68"/>
            <p:cNvSpPr/>
            <p:nvPr/>
          </p:nvSpPr>
          <p:spPr>
            <a:xfrm>
              <a:off x="7199932" y="4291056"/>
              <a:ext cx="41990" cy="77414"/>
            </a:xfrm>
            <a:custGeom>
              <a:rect b="b" l="l" r="r" t="t"/>
              <a:pathLst>
                <a:path extrusionOk="0" h="2948" w="1599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4" name="Google Shape;17844;p68"/>
            <p:cNvSpPr/>
            <p:nvPr/>
          </p:nvSpPr>
          <p:spPr>
            <a:xfrm>
              <a:off x="7172043" y="4429525"/>
              <a:ext cx="155065" cy="72162"/>
            </a:xfrm>
            <a:custGeom>
              <a:rect b="b" l="l" r="r" t="t"/>
              <a:pathLst>
                <a:path extrusionOk="0" h="2748" w="5905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5" name="Google Shape;17845;p68"/>
            <p:cNvSpPr/>
            <p:nvPr/>
          </p:nvSpPr>
          <p:spPr>
            <a:xfrm>
              <a:off x="7241396" y="4451636"/>
              <a:ext cx="16623" cy="50052"/>
            </a:xfrm>
            <a:custGeom>
              <a:rect b="b" l="l" r="r" t="t"/>
              <a:pathLst>
                <a:path extrusionOk="0" h="1906" w="633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6" name="Google Shape;17846;p68"/>
            <p:cNvSpPr/>
            <p:nvPr/>
          </p:nvSpPr>
          <p:spPr>
            <a:xfrm>
              <a:off x="7172043" y="4450139"/>
              <a:ext cx="27914" cy="51548"/>
            </a:xfrm>
            <a:custGeom>
              <a:rect b="b" l="l" r="r" t="t"/>
              <a:pathLst>
                <a:path extrusionOk="0" h="1963" w="1063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7" name="Google Shape;17847;p68"/>
            <p:cNvSpPr/>
            <p:nvPr/>
          </p:nvSpPr>
          <p:spPr>
            <a:xfrm>
              <a:off x="7299693" y="4450139"/>
              <a:ext cx="27678" cy="51548"/>
            </a:xfrm>
            <a:custGeom>
              <a:rect b="b" l="l" r="r" t="t"/>
              <a:pathLst>
                <a:path extrusionOk="0" h="1963" w="1054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8" name="Google Shape;17848;p68"/>
            <p:cNvSpPr/>
            <p:nvPr/>
          </p:nvSpPr>
          <p:spPr>
            <a:xfrm>
              <a:off x="7241396" y="4446620"/>
              <a:ext cx="16623" cy="13340"/>
            </a:xfrm>
            <a:custGeom>
              <a:rect b="b" l="l" r="r" t="t"/>
              <a:pathLst>
                <a:path extrusionOk="0" h="508" w="633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9" name="Google Shape;17849;p68"/>
            <p:cNvSpPr/>
            <p:nvPr/>
          </p:nvSpPr>
          <p:spPr>
            <a:xfrm>
              <a:off x="7215267" y="4424115"/>
              <a:ext cx="34453" cy="31013"/>
            </a:xfrm>
            <a:custGeom>
              <a:rect b="b" l="l" r="r" t="t"/>
              <a:pathLst>
                <a:path extrusionOk="0" h="1181" w="1312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0" name="Google Shape;17850;p68"/>
            <p:cNvSpPr/>
            <p:nvPr/>
          </p:nvSpPr>
          <p:spPr>
            <a:xfrm>
              <a:off x="7249694" y="4424246"/>
              <a:ext cx="34453" cy="30882"/>
            </a:xfrm>
            <a:custGeom>
              <a:rect b="b" l="l" r="r" t="t"/>
              <a:pathLst>
                <a:path extrusionOk="0" h="1176" w="1312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1" name="Google Shape;17851;p68"/>
            <p:cNvSpPr/>
            <p:nvPr/>
          </p:nvSpPr>
          <p:spPr>
            <a:xfrm>
              <a:off x="7205210" y="4329658"/>
              <a:ext cx="88733" cy="83349"/>
            </a:xfrm>
            <a:custGeom>
              <a:rect b="b" l="l" r="r" t="t"/>
              <a:pathLst>
                <a:path extrusionOk="0" h="3174" w="3379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2" name="Google Shape;17852;p68"/>
            <p:cNvSpPr/>
            <p:nvPr/>
          </p:nvSpPr>
          <p:spPr>
            <a:xfrm>
              <a:off x="7205210" y="4329789"/>
              <a:ext cx="77940" cy="82430"/>
            </a:xfrm>
            <a:custGeom>
              <a:rect b="b" l="l" r="r" t="t"/>
              <a:pathLst>
                <a:path extrusionOk="0" h="3139" w="2968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3" name="Google Shape;17853;p68"/>
            <p:cNvSpPr/>
            <p:nvPr/>
          </p:nvSpPr>
          <p:spPr>
            <a:xfrm>
              <a:off x="7238639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4" name="Google Shape;17854;p68"/>
            <p:cNvSpPr/>
            <p:nvPr/>
          </p:nvSpPr>
          <p:spPr>
            <a:xfrm>
              <a:off x="7133336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5" name="Google Shape;17855;p68"/>
            <p:cNvSpPr/>
            <p:nvPr/>
          </p:nvSpPr>
          <p:spPr>
            <a:xfrm>
              <a:off x="7343941" y="4612478"/>
              <a:ext cx="22374" cy="22137"/>
            </a:xfrm>
            <a:custGeom>
              <a:rect b="b" l="l" r="r" t="t"/>
              <a:pathLst>
                <a:path extrusionOk="0" h="843" w="852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6" name="Google Shape;17856;p68"/>
            <p:cNvSpPr/>
            <p:nvPr/>
          </p:nvSpPr>
          <p:spPr>
            <a:xfrm>
              <a:off x="7156891" y="4529181"/>
              <a:ext cx="186105" cy="72399"/>
            </a:xfrm>
            <a:custGeom>
              <a:rect b="b" l="l" r="r" t="t"/>
              <a:pathLst>
                <a:path extrusionOk="0" h="2757" w="7087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57" name="Google Shape;17857;p68"/>
          <p:cNvGrpSpPr/>
          <p:nvPr/>
        </p:nvGrpSpPr>
        <p:grpSpPr>
          <a:xfrm>
            <a:off x="7571379" y="4291056"/>
            <a:ext cx="232979" cy="343560"/>
            <a:chOff x="7571379" y="4291056"/>
            <a:chExt cx="232979" cy="343560"/>
          </a:xfrm>
        </p:grpSpPr>
        <p:sp>
          <p:nvSpPr>
            <p:cNvPr id="17858" name="Google Shape;17858;p68"/>
            <p:cNvSpPr/>
            <p:nvPr/>
          </p:nvSpPr>
          <p:spPr>
            <a:xfrm>
              <a:off x="7676682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9" name="Google Shape;17859;p68"/>
            <p:cNvSpPr/>
            <p:nvPr/>
          </p:nvSpPr>
          <p:spPr>
            <a:xfrm>
              <a:off x="7571379" y="4612478"/>
              <a:ext cx="22137" cy="22137"/>
            </a:xfrm>
            <a:custGeom>
              <a:rect b="b" l="l" r="r" t="t"/>
              <a:pathLst>
                <a:path extrusionOk="0" h="843" w="843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0" name="Google Shape;17860;p68"/>
            <p:cNvSpPr/>
            <p:nvPr/>
          </p:nvSpPr>
          <p:spPr>
            <a:xfrm>
              <a:off x="7781985" y="4612478"/>
              <a:ext cx="22374" cy="22137"/>
            </a:xfrm>
            <a:custGeom>
              <a:rect b="b" l="l" r="r" t="t"/>
              <a:pathLst>
                <a:path extrusionOk="0" h="843" w="852">
                  <a:moveTo>
                    <a:pt x="43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31" y="843"/>
                  </a:cubicBezTo>
                  <a:cubicBezTo>
                    <a:pt x="661" y="843"/>
                    <a:pt x="852" y="651"/>
                    <a:pt x="852" y="422"/>
                  </a:cubicBezTo>
                  <a:cubicBezTo>
                    <a:pt x="852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1" name="Google Shape;17861;p68"/>
            <p:cNvSpPr/>
            <p:nvPr/>
          </p:nvSpPr>
          <p:spPr>
            <a:xfrm>
              <a:off x="7594698" y="4529181"/>
              <a:ext cx="186341" cy="72399"/>
            </a:xfrm>
            <a:custGeom>
              <a:rect b="b" l="l" r="r" t="t"/>
              <a:pathLst>
                <a:path extrusionOk="0" h="2757" w="7096">
                  <a:moveTo>
                    <a:pt x="3548" y="0"/>
                  </a:moveTo>
                  <a:cubicBezTo>
                    <a:pt x="3440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74" y="426"/>
                  </a:lnTo>
                  <a:cubicBezTo>
                    <a:pt x="1696" y="426"/>
                    <a:pt x="1447" y="560"/>
                    <a:pt x="1285" y="780"/>
                  </a:cubicBezTo>
                  <a:lnTo>
                    <a:pt x="117" y="2417"/>
                  </a:lnTo>
                  <a:cubicBezTo>
                    <a:pt x="0" y="2582"/>
                    <a:pt x="145" y="2757"/>
                    <a:pt x="297" y="2757"/>
                  </a:cubicBezTo>
                  <a:cubicBezTo>
                    <a:pt x="356" y="2757"/>
                    <a:pt x="416" y="2730"/>
                    <a:pt x="462" y="2665"/>
                  </a:cubicBezTo>
                  <a:lnTo>
                    <a:pt x="1629" y="1029"/>
                  </a:lnTo>
                  <a:cubicBezTo>
                    <a:pt x="1706" y="914"/>
                    <a:pt x="1840" y="847"/>
                    <a:pt x="1974" y="847"/>
                  </a:cubicBezTo>
                  <a:lnTo>
                    <a:pt x="3342" y="847"/>
                  </a:lnTo>
                  <a:lnTo>
                    <a:pt x="3342" y="2330"/>
                  </a:lnTo>
                  <a:cubicBezTo>
                    <a:pt x="3342" y="2469"/>
                    <a:pt x="3448" y="2539"/>
                    <a:pt x="3553" y="2539"/>
                  </a:cubicBezTo>
                  <a:cubicBezTo>
                    <a:pt x="3658" y="2539"/>
                    <a:pt x="3763" y="2469"/>
                    <a:pt x="3763" y="2330"/>
                  </a:cubicBezTo>
                  <a:lnTo>
                    <a:pt x="3763" y="847"/>
                  </a:lnTo>
                  <a:lnTo>
                    <a:pt x="5122" y="847"/>
                  </a:lnTo>
                  <a:cubicBezTo>
                    <a:pt x="5256" y="847"/>
                    <a:pt x="5390" y="914"/>
                    <a:pt x="5467" y="1029"/>
                  </a:cubicBezTo>
                  <a:lnTo>
                    <a:pt x="6634" y="2665"/>
                  </a:lnTo>
                  <a:cubicBezTo>
                    <a:pt x="6680" y="2730"/>
                    <a:pt x="6740" y="2757"/>
                    <a:pt x="6799" y="2757"/>
                  </a:cubicBezTo>
                  <a:cubicBezTo>
                    <a:pt x="6951" y="2757"/>
                    <a:pt x="7096" y="2582"/>
                    <a:pt x="6979" y="2417"/>
                  </a:cubicBezTo>
                  <a:lnTo>
                    <a:pt x="5811" y="780"/>
                  </a:lnTo>
                  <a:cubicBezTo>
                    <a:pt x="5649" y="560"/>
                    <a:pt x="5390" y="426"/>
                    <a:pt x="5122" y="426"/>
                  </a:cubicBezTo>
                  <a:lnTo>
                    <a:pt x="3763" y="426"/>
                  </a:lnTo>
                  <a:lnTo>
                    <a:pt x="3763" y="215"/>
                  </a:lnTo>
                  <a:cubicBezTo>
                    <a:pt x="3763" y="72"/>
                    <a:pt x="3656" y="0"/>
                    <a:pt x="35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2" name="Google Shape;17862;p68"/>
            <p:cNvSpPr/>
            <p:nvPr/>
          </p:nvSpPr>
          <p:spPr>
            <a:xfrm>
              <a:off x="7665626" y="4423984"/>
              <a:ext cx="44511" cy="44274"/>
            </a:xfrm>
            <a:custGeom>
              <a:rect b="b" l="l" r="r" t="t"/>
              <a:pathLst>
                <a:path extrusionOk="0" h="1686" w="1695">
                  <a:moveTo>
                    <a:pt x="0" y="1"/>
                  </a:moveTo>
                  <a:lnTo>
                    <a:pt x="0" y="1685"/>
                  </a:lnTo>
                  <a:lnTo>
                    <a:pt x="1694" y="1685"/>
                  </a:lnTo>
                  <a:lnTo>
                    <a:pt x="169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3" name="Google Shape;17863;p68"/>
            <p:cNvSpPr/>
            <p:nvPr/>
          </p:nvSpPr>
          <p:spPr>
            <a:xfrm>
              <a:off x="7665626" y="4423984"/>
              <a:ext cx="44511" cy="22163"/>
            </a:xfrm>
            <a:custGeom>
              <a:rect b="b" l="l" r="r" t="t"/>
              <a:pathLst>
                <a:path extrusionOk="0" h="844" w="1695">
                  <a:moveTo>
                    <a:pt x="0" y="1"/>
                  </a:moveTo>
                  <a:lnTo>
                    <a:pt x="0" y="671"/>
                  </a:lnTo>
                  <a:cubicBezTo>
                    <a:pt x="268" y="786"/>
                    <a:pt x="555" y="843"/>
                    <a:pt x="843" y="843"/>
                  </a:cubicBezTo>
                  <a:cubicBezTo>
                    <a:pt x="1132" y="843"/>
                    <a:pt x="1421" y="786"/>
                    <a:pt x="1694" y="671"/>
                  </a:cubicBezTo>
                  <a:lnTo>
                    <a:pt x="169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4" name="Google Shape;17864;p68"/>
            <p:cNvSpPr/>
            <p:nvPr/>
          </p:nvSpPr>
          <p:spPr>
            <a:xfrm>
              <a:off x="7660086" y="4291056"/>
              <a:ext cx="55566" cy="44248"/>
            </a:xfrm>
            <a:custGeom>
              <a:rect b="b" l="l" r="r" t="t"/>
              <a:pathLst>
                <a:path extrusionOk="0" h="1685" w="2116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02"/>
                    <a:pt x="470" y="1685"/>
                    <a:pt x="1053" y="1685"/>
                  </a:cubicBezTo>
                  <a:cubicBezTo>
                    <a:pt x="1637" y="1685"/>
                    <a:pt x="2116" y="1302"/>
                    <a:pt x="2116" y="842"/>
                  </a:cubicBezTo>
                  <a:cubicBezTo>
                    <a:pt x="2116" y="373"/>
                    <a:pt x="1637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5" name="Google Shape;17865;p68"/>
            <p:cNvSpPr/>
            <p:nvPr/>
          </p:nvSpPr>
          <p:spPr>
            <a:xfrm>
              <a:off x="7660086" y="4291056"/>
              <a:ext cx="37473" cy="44248"/>
            </a:xfrm>
            <a:custGeom>
              <a:rect b="b" l="l" r="r" t="t"/>
              <a:pathLst>
                <a:path extrusionOk="0" h="1685" w="1427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11"/>
                    <a:pt x="479" y="1685"/>
                    <a:pt x="1053" y="1685"/>
                  </a:cubicBezTo>
                  <a:cubicBezTo>
                    <a:pt x="1187" y="1685"/>
                    <a:pt x="1312" y="1665"/>
                    <a:pt x="1427" y="1627"/>
                  </a:cubicBezTo>
                  <a:cubicBezTo>
                    <a:pt x="1053" y="1503"/>
                    <a:pt x="776" y="1187"/>
                    <a:pt x="776" y="814"/>
                  </a:cubicBezTo>
                  <a:cubicBezTo>
                    <a:pt x="785" y="460"/>
                    <a:pt x="1015" y="153"/>
                    <a:pt x="1340" y="29"/>
                  </a:cubicBezTo>
                  <a:cubicBezTo>
                    <a:pt x="1254" y="10"/>
                    <a:pt x="1149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6" name="Google Shape;17866;p68"/>
            <p:cNvSpPr/>
            <p:nvPr/>
          </p:nvSpPr>
          <p:spPr>
            <a:xfrm>
              <a:off x="7632434" y="4313167"/>
              <a:ext cx="110870" cy="110843"/>
            </a:xfrm>
            <a:custGeom>
              <a:rect b="b" l="l" r="r" t="t"/>
              <a:pathLst>
                <a:path extrusionOk="0" h="4221" w="4222">
                  <a:moveTo>
                    <a:pt x="2106" y="0"/>
                  </a:moveTo>
                  <a:cubicBezTo>
                    <a:pt x="948" y="0"/>
                    <a:pt x="1" y="948"/>
                    <a:pt x="1" y="2106"/>
                  </a:cubicBezTo>
                  <a:cubicBezTo>
                    <a:pt x="1" y="3273"/>
                    <a:pt x="948" y="4221"/>
                    <a:pt x="2106" y="4221"/>
                  </a:cubicBezTo>
                  <a:cubicBezTo>
                    <a:pt x="3274" y="4221"/>
                    <a:pt x="4221" y="3273"/>
                    <a:pt x="4221" y="2106"/>
                  </a:cubicBezTo>
                  <a:cubicBezTo>
                    <a:pt x="4221" y="948"/>
                    <a:pt x="3274" y="0"/>
                    <a:pt x="21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7" name="Google Shape;17867;p68"/>
            <p:cNvSpPr/>
            <p:nvPr/>
          </p:nvSpPr>
          <p:spPr>
            <a:xfrm>
              <a:off x="7658641" y="4313140"/>
              <a:ext cx="88181" cy="109636"/>
            </a:xfrm>
            <a:custGeom>
              <a:rect b="b" l="l" r="r" t="t"/>
              <a:pathLst>
                <a:path extrusionOk="0" h="4175" w="3358">
                  <a:moveTo>
                    <a:pt x="1160" y="0"/>
                  </a:moveTo>
                  <a:cubicBezTo>
                    <a:pt x="376" y="0"/>
                    <a:pt x="0" y="997"/>
                    <a:pt x="620" y="1504"/>
                  </a:cubicBezTo>
                  <a:cubicBezTo>
                    <a:pt x="620" y="1504"/>
                    <a:pt x="1233" y="3552"/>
                    <a:pt x="1539" y="4174"/>
                  </a:cubicBezTo>
                  <a:cubicBezTo>
                    <a:pt x="2630" y="3944"/>
                    <a:pt x="3357" y="2911"/>
                    <a:pt x="3204" y="1810"/>
                  </a:cubicBezTo>
                  <a:cubicBezTo>
                    <a:pt x="3080" y="958"/>
                    <a:pt x="2458" y="269"/>
                    <a:pt x="1625" y="59"/>
                  </a:cubicBezTo>
                  <a:cubicBezTo>
                    <a:pt x="1482" y="21"/>
                    <a:pt x="1348" y="1"/>
                    <a:pt x="1204" y="1"/>
                  </a:cubicBezTo>
                  <a:cubicBezTo>
                    <a:pt x="1189" y="1"/>
                    <a:pt x="1174" y="0"/>
                    <a:pt x="1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8" name="Google Shape;17868;p68"/>
            <p:cNvSpPr/>
            <p:nvPr/>
          </p:nvSpPr>
          <p:spPr>
            <a:xfrm>
              <a:off x="7643489" y="4352504"/>
              <a:ext cx="88759" cy="82561"/>
            </a:xfrm>
            <a:custGeom>
              <a:rect b="b" l="l" r="r" t="t"/>
              <a:pathLst>
                <a:path extrusionOk="0" h="3144" w="338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388"/>
                    <a:pt x="757" y="3144"/>
                    <a:pt x="1685" y="3144"/>
                  </a:cubicBezTo>
                  <a:cubicBezTo>
                    <a:pt x="2623" y="3144"/>
                    <a:pt x="3379" y="2388"/>
                    <a:pt x="3379" y="1460"/>
                  </a:cubicBezTo>
                  <a:lnTo>
                    <a:pt x="3379" y="1249"/>
                  </a:lnTo>
                  <a:cubicBezTo>
                    <a:pt x="3379" y="531"/>
                    <a:pt x="171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9" name="Google Shape;17869;p68"/>
            <p:cNvSpPr/>
            <p:nvPr/>
          </p:nvSpPr>
          <p:spPr>
            <a:xfrm>
              <a:off x="7615601" y="4454157"/>
              <a:ext cx="144272" cy="58586"/>
            </a:xfrm>
            <a:custGeom>
              <a:rect b="b" l="l" r="r" t="t"/>
              <a:pathLst>
                <a:path extrusionOk="0" h="2231" w="5494">
                  <a:moveTo>
                    <a:pt x="1675" y="0"/>
                  </a:moveTo>
                  <a:cubicBezTo>
                    <a:pt x="1666" y="0"/>
                    <a:pt x="1666" y="10"/>
                    <a:pt x="1656" y="19"/>
                  </a:cubicBezTo>
                  <a:lnTo>
                    <a:pt x="383" y="584"/>
                  </a:lnTo>
                  <a:cubicBezTo>
                    <a:pt x="154" y="680"/>
                    <a:pt x="1" y="910"/>
                    <a:pt x="1" y="1158"/>
                  </a:cubicBezTo>
                  <a:lnTo>
                    <a:pt x="1" y="2020"/>
                  </a:lnTo>
                  <a:cubicBezTo>
                    <a:pt x="1" y="2135"/>
                    <a:pt x="96" y="2230"/>
                    <a:pt x="221" y="2230"/>
                  </a:cubicBezTo>
                  <a:lnTo>
                    <a:pt x="5283" y="2230"/>
                  </a:lnTo>
                  <a:cubicBezTo>
                    <a:pt x="5398" y="2230"/>
                    <a:pt x="5494" y="2135"/>
                    <a:pt x="5494" y="2020"/>
                  </a:cubicBezTo>
                  <a:lnTo>
                    <a:pt x="5494" y="1158"/>
                  </a:lnTo>
                  <a:cubicBezTo>
                    <a:pt x="5494" y="910"/>
                    <a:pt x="5350" y="680"/>
                    <a:pt x="5121" y="584"/>
                  </a:cubicBezTo>
                  <a:lnTo>
                    <a:pt x="3848" y="19"/>
                  </a:lnTo>
                  <a:cubicBezTo>
                    <a:pt x="3838" y="19"/>
                    <a:pt x="3838" y="10"/>
                    <a:pt x="3829" y="0"/>
                  </a:cubicBezTo>
                  <a:lnTo>
                    <a:pt x="2747" y="555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0" name="Google Shape;17870;p68"/>
            <p:cNvSpPr/>
            <p:nvPr/>
          </p:nvSpPr>
          <p:spPr>
            <a:xfrm>
              <a:off x="7615864" y="4473011"/>
              <a:ext cx="27652" cy="39731"/>
            </a:xfrm>
            <a:custGeom>
              <a:rect b="b" l="l" r="r" t="t"/>
              <a:pathLst>
                <a:path extrusionOk="0" h="1513" w="1053">
                  <a:moveTo>
                    <a:pt x="182" y="0"/>
                  </a:moveTo>
                  <a:cubicBezTo>
                    <a:pt x="58" y="125"/>
                    <a:pt x="0" y="278"/>
                    <a:pt x="0" y="450"/>
                  </a:cubicBezTo>
                  <a:lnTo>
                    <a:pt x="0" y="1302"/>
                  </a:lnTo>
                  <a:cubicBezTo>
                    <a:pt x="0" y="1417"/>
                    <a:pt x="86" y="1512"/>
                    <a:pt x="211" y="1512"/>
                  </a:cubicBezTo>
                  <a:lnTo>
                    <a:pt x="1053" y="1512"/>
                  </a:lnTo>
                  <a:lnTo>
                    <a:pt x="1053" y="1053"/>
                  </a:lnTo>
                  <a:cubicBezTo>
                    <a:pt x="1053" y="938"/>
                    <a:pt x="1005" y="833"/>
                    <a:pt x="929" y="756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1" name="Google Shape;17871;p68"/>
            <p:cNvSpPr/>
            <p:nvPr/>
          </p:nvSpPr>
          <p:spPr>
            <a:xfrm>
              <a:off x="7732222" y="4473011"/>
              <a:ext cx="27652" cy="39731"/>
            </a:xfrm>
            <a:custGeom>
              <a:rect b="b" l="l" r="r" t="t"/>
              <a:pathLst>
                <a:path extrusionOk="0" h="1513" w="1053">
                  <a:moveTo>
                    <a:pt x="871" y="0"/>
                  </a:moveTo>
                  <a:lnTo>
                    <a:pt x="115" y="756"/>
                  </a:lnTo>
                  <a:cubicBezTo>
                    <a:pt x="39" y="833"/>
                    <a:pt x="0" y="938"/>
                    <a:pt x="0" y="1053"/>
                  </a:cubicBezTo>
                  <a:lnTo>
                    <a:pt x="0" y="1512"/>
                  </a:lnTo>
                  <a:lnTo>
                    <a:pt x="842" y="1512"/>
                  </a:lnTo>
                  <a:cubicBezTo>
                    <a:pt x="957" y="1512"/>
                    <a:pt x="1053" y="1417"/>
                    <a:pt x="1053" y="1302"/>
                  </a:cubicBezTo>
                  <a:lnTo>
                    <a:pt x="1053" y="450"/>
                  </a:lnTo>
                  <a:cubicBezTo>
                    <a:pt x="1053" y="278"/>
                    <a:pt x="986" y="125"/>
                    <a:pt x="87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2" name="Google Shape;17872;p68"/>
            <p:cNvSpPr/>
            <p:nvPr/>
          </p:nvSpPr>
          <p:spPr>
            <a:xfrm>
              <a:off x="7656068" y="4447592"/>
              <a:ext cx="63602" cy="65151"/>
            </a:xfrm>
            <a:custGeom>
              <a:rect b="b" l="l" r="r" t="t"/>
              <a:pathLst>
                <a:path extrusionOk="0" h="2481" w="2422">
                  <a:moveTo>
                    <a:pt x="279" y="0"/>
                  </a:moveTo>
                  <a:cubicBezTo>
                    <a:pt x="237" y="0"/>
                    <a:pt x="195" y="20"/>
                    <a:pt x="173" y="59"/>
                  </a:cubicBezTo>
                  <a:lnTo>
                    <a:pt x="0" y="327"/>
                  </a:lnTo>
                  <a:lnTo>
                    <a:pt x="422" y="1102"/>
                  </a:lnTo>
                  <a:cubicBezTo>
                    <a:pt x="463" y="1174"/>
                    <a:pt x="539" y="1212"/>
                    <a:pt x="612" y="1212"/>
                  </a:cubicBezTo>
                  <a:cubicBezTo>
                    <a:pt x="657" y="1212"/>
                    <a:pt x="701" y="1198"/>
                    <a:pt x="737" y="1169"/>
                  </a:cubicBezTo>
                  <a:lnTo>
                    <a:pt x="996" y="959"/>
                  </a:lnTo>
                  <a:lnTo>
                    <a:pt x="996" y="2480"/>
                  </a:lnTo>
                  <a:lnTo>
                    <a:pt x="1417" y="2480"/>
                  </a:lnTo>
                  <a:lnTo>
                    <a:pt x="1417" y="959"/>
                  </a:lnTo>
                  <a:lnTo>
                    <a:pt x="1675" y="1160"/>
                  </a:lnTo>
                  <a:cubicBezTo>
                    <a:pt x="1717" y="1193"/>
                    <a:pt x="1764" y="1210"/>
                    <a:pt x="1811" y="1210"/>
                  </a:cubicBezTo>
                  <a:cubicBezTo>
                    <a:pt x="1882" y="1210"/>
                    <a:pt x="1950" y="1172"/>
                    <a:pt x="1991" y="1102"/>
                  </a:cubicBezTo>
                  <a:lnTo>
                    <a:pt x="2422" y="327"/>
                  </a:lnTo>
                  <a:lnTo>
                    <a:pt x="2240" y="59"/>
                  </a:lnTo>
                  <a:cubicBezTo>
                    <a:pt x="2218" y="20"/>
                    <a:pt x="2176" y="0"/>
                    <a:pt x="2133" y="0"/>
                  </a:cubicBezTo>
                  <a:cubicBezTo>
                    <a:pt x="2103" y="0"/>
                    <a:pt x="2072" y="10"/>
                    <a:pt x="2048" y="30"/>
                  </a:cubicBezTo>
                  <a:lnTo>
                    <a:pt x="1350" y="662"/>
                  </a:lnTo>
                  <a:cubicBezTo>
                    <a:pt x="1312" y="700"/>
                    <a:pt x="1261" y="719"/>
                    <a:pt x="1210" y="719"/>
                  </a:cubicBezTo>
                  <a:cubicBezTo>
                    <a:pt x="1158" y="719"/>
                    <a:pt x="1106" y="700"/>
                    <a:pt x="1063" y="662"/>
                  </a:cubicBezTo>
                  <a:lnTo>
                    <a:pt x="364" y="30"/>
                  </a:lnTo>
                  <a:cubicBezTo>
                    <a:pt x="340" y="10"/>
                    <a:pt x="310" y="0"/>
                    <a:pt x="27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3" name="Google Shape;17873;p68"/>
            <p:cNvSpPr/>
            <p:nvPr/>
          </p:nvSpPr>
          <p:spPr>
            <a:xfrm>
              <a:off x="7643489" y="4352504"/>
              <a:ext cx="88759" cy="81826"/>
            </a:xfrm>
            <a:custGeom>
              <a:rect b="b" l="l" r="r" t="t"/>
              <a:pathLst>
                <a:path extrusionOk="0" h="3116" w="338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273"/>
                    <a:pt x="585" y="2972"/>
                    <a:pt x="1389" y="3115"/>
                  </a:cubicBezTo>
                  <a:cubicBezTo>
                    <a:pt x="1044" y="2799"/>
                    <a:pt x="843" y="2350"/>
                    <a:pt x="843" y="1881"/>
                  </a:cubicBezTo>
                  <a:lnTo>
                    <a:pt x="843" y="1240"/>
                  </a:lnTo>
                  <a:cubicBezTo>
                    <a:pt x="843" y="1096"/>
                    <a:pt x="891" y="962"/>
                    <a:pt x="977" y="847"/>
                  </a:cubicBezTo>
                  <a:cubicBezTo>
                    <a:pt x="1054" y="742"/>
                    <a:pt x="1130" y="637"/>
                    <a:pt x="1207" y="522"/>
                  </a:cubicBezTo>
                  <a:cubicBezTo>
                    <a:pt x="1231" y="490"/>
                    <a:pt x="1267" y="471"/>
                    <a:pt x="1312" y="471"/>
                  </a:cubicBezTo>
                  <a:cubicBezTo>
                    <a:pt x="1321" y="471"/>
                    <a:pt x="1331" y="472"/>
                    <a:pt x="1341" y="474"/>
                  </a:cubicBezTo>
                  <a:cubicBezTo>
                    <a:pt x="2240" y="694"/>
                    <a:pt x="3150" y="1086"/>
                    <a:pt x="3370" y="1335"/>
                  </a:cubicBezTo>
                  <a:lnTo>
                    <a:pt x="3370" y="1249"/>
                  </a:lnTo>
                  <a:cubicBezTo>
                    <a:pt x="3379" y="531"/>
                    <a:pt x="170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74" name="Google Shape;17874;p68"/>
          <p:cNvGrpSpPr/>
          <p:nvPr/>
        </p:nvGrpSpPr>
        <p:grpSpPr>
          <a:xfrm>
            <a:off x="6666381" y="3347875"/>
            <a:ext cx="295819" cy="370712"/>
            <a:chOff x="6666381" y="3347875"/>
            <a:chExt cx="295819" cy="370712"/>
          </a:xfrm>
        </p:grpSpPr>
        <p:sp>
          <p:nvSpPr>
            <p:cNvPr id="17875" name="Google Shape;17875;p68"/>
            <p:cNvSpPr/>
            <p:nvPr/>
          </p:nvSpPr>
          <p:spPr>
            <a:xfrm>
              <a:off x="6666381" y="3347875"/>
              <a:ext cx="295819" cy="310892"/>
            </a:xfrm>
            <a:custGeom>
              <a:rect b="b" l="l" r="r" t="t"/>
              <a:pathLst>
                <a:path extrusionOk="0" h="11839" w="11265">
                  <a:moveTo>
                    <a:pt x="5628" y="0"/>
                  </a:moveTo>
                  <a:cubicBezTo>
                    <a:pt x="2518" y="0"/>
                    <a:pt x="1" y="2651"/>
                    <a:pt x="1" y="5914"/>
                  </a:cubicBezTo>
                  <a:cubicBezTo>
                    <a:pt x="1" y="9188"/>
                    <a:pt x="2518" y="11838"/>
                    <a:pt x="5628" y="11838"/>
                  </a:cubicBezTo>
                  <a:cubicBezTo>
                    <a:pt x="8738" y="11838"/>
                    <a:pt x="11265" y="9188"/>
                    <a:pt x="11265" y="5914"/>
                  </a:cubicBezTo>
                  <a:cubicBezTo>
                    <a:pt x="11265" y="2651"/>
                    <a:pt x="8738" y="0"/>
                    <a:pt x="5628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6" name="Google Shape;17876;p68"/>
            <p:cNvSpPr/>
            <p:nvPr/>
          </p:nvSpPr>
          <p:spPr>
            <a:xfrm>
              <a:off x="6666381" y="3351132"/>
              <a:ext cx="252096" cy="307636"/>
            </a:xfrm>
            <a:custGeom>
              <a:rect b="b" l="l" r="r" t="t"/>
              <a:pathLst>
                <a:path extrusionOk="0" h="11715" w="9600">
                  <a:moveTo>
                    <a:pt x="4479" y="0"/>
                  </a:moveTo>
                  <a:cubicBezTo>
                    <a:pt x="1924" y="556"/>
                    <a:pt x="1" y="2939"/>
                    <a:pt x="1" y="5790"/>
                  </a:cubicBezTo>
                  <a:cubicBezTo>
                    <a:pt x="1" y="9064"/>
                    <a:pt x="2518" y="11714"/>
                    <a:pt x="5628" y="11714"/>
                  </a:cubicBezTo>
                  <a:cubicBezTo>
                    <a:pt x="7130" y="11705"/>
                    <a:pt x="8566" y="11083"/>
                    <a:pt x="9600" y="9992"/>
                  </a:cubicBezTo>
                  <a:lnTo>
                    <a:pt x="9600" y="9992"/>
                  </a:lnTo>
                  <a:cubicBezTo>
                    <a:pt x="9217" y="10078"/>
                    <a:pt x="8834" y="10116"/>
                    <a:pt x="8451" y="10116"/>
                  </a:cubicBezTo>
                  <a:cubicBezTo>
                    <a:pt x="5341" y="10116"/>
                    <a:pt x="2814" y="7465"/>
                    <a:pt x="2814" y="4202"/>
                  </a:cubicBezTo>
                  <a:cubicBezTo>
                    <a:pt x="2805" y="2642"/>
                    <a:pt x="3408" y="1130"/>
                    <a:pt x="447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7" name="Google Shape;17877;p68"/>
            <p:cNvSpPr/>
            <p:nvPr/>
          </p:nvSpPr>
          <p:spPr>
            <a:xfrm>
              <a:off x="6666644" y="3348112"/>
              <a:ext cx="295320" cy="310393"/>
            </a:xfrm>
            <a:custGeom>
              <a:rect b="b" l="l" r="r" t="t"/>
              <a:pathLst>
                <a:path extrusionOk="0" h="11820" w="11246">
                  <a:moveTo>
                    <a:pt x="5838" y="1"/>
                  </a:moveTo>
                  <a:lnTo>
                    <a:pt x="5838" y="1"/>
                  </a:lnTo>
                  <a:lnTo>
                    <a:pt x="5838" y="1"/>
                  </a:lnTo>
                  <a:cubicBezTo>
                    <a:pt x="5840" y="1"/>
                    <a:pt x="5841" y="1"/>
                    <a:pt x="5843" y="1"/>
                  </a:cubicBezTo>
                  <a:lnTo>
                    <a:pt x="5843" y="1"/>
                  </a:lnTo>
                  <a:cubicBezTo>
                    <a:pt x="5841" y="1"/>
                    <a:pt x="5840" y="1"/>
                    <a:pt x="5838" y="1"/>
                  </a:cubicBezTo>
                  <a:close/>
                  <a:moveTo>
                    <a:pt x="5407" y="2958"/>
                  </a:moveTo>
                  <a:lnTo>
                    <a:pt x="5407" y="5685"/>
                  </a:lnTo>
                  <a:lnTo>
                    <a:pt x="2163" y="5685"/>
                  </a:lnTo>
                  <a:cubicBezTo>
                    <a:pt x="2173" y="4757"/>
                    <a:pt x="2335" y="3838"/>
                    <a:pt x="2622" y="2958"/>
                  </a:cubicBezTo>
                  <a:close/>
                  <a:moveTo>
                    <a:pt x="8623" y="2958"/>
                  </a:moveTo>
                  <a:cubicBezTo>
                    <a:pt x="8910" y="3838"/>
                    <a:pt x="9073" y="4757"/>
                    <a:pt x="9082" y="5685"/>
                  </a:cubicBezTo>
                  <a:lnTo>
                    <a:pt x="5838" y="5685"/>
                  </a:lnTo>
                  <a:lnTo>
                    <a:pt x="5838" y="2958"/>
                  </a:lnTo>
                  <a:close/>
                  <a:moveTo>
                    <a:pt x="5407" y="6145"/>
                  </a:moveTo>
                  <a:lnTo>
                    <a:pt x="5407" y="8872"/>
                  </a:lnTo>
                  <a:lnTo>
                    <a:pt x="2622" y="8872"/>
                  </a:lnTo>
                  <a:cubicBezTo>
                    <a:pt x="2336" y="7995"/>
                    <a:pt x="2174" y="7070"/>
                    <a:pt x="2163" y="6145"/>
                  </a:cubicBezTo>
                  <a:close/>
                  <a:moveTo>
                    <a:pt x="9082" y="6135"/>
                  </a:moveTo>
                  <a:cubicBezTo>
                    <a:pt x="9063" y="7063"/>
                    <a:pt x="8910" y="7982"/>
                    <a:pt x="8623" y="8872"/>
                  </a:cubicBezTo>
                  <a:lnTo>
                    <a:pt x="5838" y="8872"/>
                  </a:lnTo>
                  <a:lnTo>
                    <a:pt x="5838" y="6135"/>
                  </a:lnTo>
                  <a:close/>
                  <a:moveTo>
                    <a:pt x="5398" y="1"/>
                  </a:moveTo>
                  <a:cubicBezTo>
                    <a:pt x="4833" y="20"/>
                    <a:pt x="4269" y="135"/>
                    <a:pt x="3733" y="336"/>
                  </a:cubicBezTo>
                  <a:cubicBezTo>
                    <a:pt x="3158" y="852"/>
                    <a:pt x="2680" y="1599"/>
                    <a:pt x="2326" y="2498"/>
                  </a:cubicBezTo>
                  <a:lnTo>
                    <a:pt x="1015" y="2498"/>
                  </a:lnTo>
                  <a:cubicBezTo>
                    <a:pt x="919" y="2642"/>
                    <a:pt x="833" y="2795"/>
                    <a:pt x="747" y="2958"/>
                  </a:cubicBezTo>
                  <a:lnTo>
                    <a:pt x="2173" y="2958"/>
                  </a:lnTo>
                  <a:cubicBezTo>
                    <a:pt x="1895" y="3838"/>
                    <a:pt x="1742" y="4757"/>
                    <a:pt x="1732" y="5685"/>
                  </a:cubicBezTo>
                  <a:lnTo>
                    <a:pt x="0" y="5685"/>
                  </a:lnTo>
                  <a:lnTo>
                    <a:pt x="0" y="5915"/>
                  </a:lnTo>
                  <a:lnTo>
                    <a:pt x="0" y="6135"/>
                  </a:lnTo>
                  <a:lnTo>
                    <a:pt x="1732" y="6135"/>
                  </a:lnTo>
                  <a:cubicBezTo>
                    <a:pt x="1742" y="7063"/>
                    <a:pt x="1895" y="7982"/>
                    <a:pt x="2173" y="8872"/>
                  </a:cubicBezTo>
                  <a:lnTo>
                    <a:pt x="747" y="8872"/>
                  </a:lnTo>
                  <a:cubicBezTo>
                    <a:pt x="833" y="9025"/>
                    <a:pt x="928" y="9179"/>
                    <a:pt x="1024" y="9322"/>
                  </a:cubicBezTo>
                  <a:lnTo>
                    <a:pt x="2345" y="9322"/>
                  </a:lnTo>
                  <a:cubicBezTo>
                    <a:pt x="2689" y="10222"/>
                    <a:pt x="3177" y="10968"/>
                    <a:pt x="3742" y="11485"/>
                  </a:cubicBezTo>
                  <a:cubicBezTo>
                    <a:pt x="4278" y="11686"/>
                    <a:pt x="4843" y="11801"/>
                    <a:pt x="5407" y="11820"/>
                  </a:cubicBezTo>
                  <a:cubicBezTo>
                    <a:pt x="4328" y="11705"/>
                    <a:pt x="3392" y="10743"/>
                    <a:pt x="2799" y="9332"/>
                  </a:cubicBezTo>
                  <a:lnTo>
                    <a:pt x="5407" y="9332"/>
                  </a:lnTo>
                  <a:lnTo>
                    <a:pt x="5407" y="11820"/>
                  </a:lnTo>
                  <a:lnTo>
                    <a:pt x="5838" y="11820"/>
                  </a:lnTo>
                  <a:lnTo>
                    <a:pt x="5838" y="9322"/>
                  </a:lnTo>
                  <a:lnTo>
                    <a:pt x="8451" y="9322"/>
                  </a:lnTo>
                  <a:cubicBezTo>
                    <a:pt x="7857" y="10738"/>
                    <a:pt x="6919" y="11705"/>
                    <a:pt x="5838" y="11820"/>
                  </a:cubicBezTo>
                  <a:lnTo>
                    <a:pt x="5848" y="11820"/>
                  </a:lnTo>
                  <a:cubicBezTo>
                    <a:pt x="6412" y="11801"/>
                    <a:pt x="6977" y="11686"/>
                    <a:pt x="7513" y="11485"/>
                  </a:cubicBezTo>
                  <a:cubicBezTo>
                    <a:pt x="8087" y="10968"/>
                    <a:pt x="8566" y="10222"/>
                    <a:pt x="8920" y="9322"/>
                  </a:cubicBezTo>
                  <a:lnTo>
                    <a:pt x="10231" y="9322"/>
                  </a:lnTo>
                  <a:cubicBezTo>
                    <a:pt x="10327" y="9179"/>
                    <a:pt x="10422" y="9025"/>
                    <a:pt x="10508" y="8872"/>
                  </a:cubicBezTo>
                  <a:lnTo>
                    <a:pt x="9082" y="8872"/>
                  </a:lnTo>
                  <a:cubicBezTo>
                    <a:pt x="9360" y="7982"/>
                    <a:pt x="9513" y="7063"/>
                    <a:pt x="9523" y="6135"/>
                  </a:cubicBezTo>
                  <a:lnTo>
                    <a:pt x="11245" y="6135"/>
                  </a:lnTo>
                  <a:lnTo>
                    <a:pt x="11245" y="5915"/>
                  </a:lnTo>
                  <a:lnTo>
                    <a:pt x="11245" y="5685"/>
                  </a:lnTo>
                  <a:lnTo>
                    <a:pt x="9513" y="5685"/>
                  </a:lnTo>
                  <a:cubicBezTo>
                    <a:pt x="9503" y="4757"/>
                    <a:pt x="9350" y="3838"/>
                    <a:pt x="9073" y="2948"/>
                  </a:cubicBezTo>
                  <a:lnTo>
                    <a:pt x="10499" y="2948"/>
                  </a:lnTo>
                  <a:cubicBezTo>
                    <a:pt x="10413" y="2795"/>
                    <a:pt x="10317" y="2642"/>
                    <a:pt x="10221" y="2498"/>
                  </a:cubicBezTo>
                  <a:lnTo>
                    <a:pt x="8901" y="2498"/>
                  </a:lnTo>
                  <a:cubicBezTo>
                    <a:pt x="8556" y="1599"/>
                    <a:pt x="8068" y="852"/>
                    <a:pt x="7503" y="336"/>
                  </a:cubicBezTo>
                  <a:cubicBezTo>
                    <a:pt x="6972" y="136"/>
                    <a:pt x="6412" y="22"/>
                    <a:pt x="5843" y="1"/>
                  </a:cubicBezTo>
                  <a:lnTo>
                    <a:pt x="5843" y="1"/>
                  </a:lnTo>
                  <a:cubicBezTo>
                    <a:pt x="6922" y="118"/>
                    <a:pt x="7858" y="1084"/>
                    <a:pt x="8451" y="2498"/>
                  </a:cubicBezTo>
                  <a:lnTo>
                    <a:pt x="5838" y="2498"/>
                  </a:lnTo>
                  <a:lnTo>
                    <a:pt x="5838" y="1"/>
                  </a:lnTo>
                  <a:lnTo>
                    <a:pt x="5838" y="1"/>
                  </a:lnTo>
                  <a:cubicBezTo>
                    <a:pt x="5835" y="1"/>
                    <a:pt x="5832" y="1"/>
                    <a:pt x="5828" y="1"/>
                  </a:cubicBezTo>
                  <a:lnTo>
                    <a:pt x="5407" y="1"/>
                  </a:lnTo>
                  <a:lnTo>
                    <a:pt x="5407" y="2498"/>
                  </a:lnTo>
                  <a:lnTo>
                    <a:pt x="2795" y="2498"/>
                  </a:lnTo>
                  <a:cubicBezTo>
                    <a:pt x="3388" y="1082"/>
                    <a:pt x="4326" y="115"/>
                    <a:pt x="5407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8" name="Google Shape;17878;p68"/>
            <p:cNvSpPr/>
            <p:nvPr/>
          </p:nvSpPr>
          <p:spPr>
            <a:xfrm>
              <a:off x="6666644" y="3351394"/>
              <a:ext cx="222921" cy="307111"/>
            </a:xfrm>
            <a:custGeom>
              <a:rect b="b" l="l" r="r" t="t"/>
              <a:pathLst>
                <a:path extrusionOk="0" h="11695" w="8489">
                  <a:moveTo>
                    <a:pt x="5407" y="9197"/>
                  </a:moveTo>
                  <a:lnTo>
                    <a:pt x="5407" y="11685"/>
                  </a:lnTo>
                  <a:cubicBezTo>
                    <a:pt x="4326" y="11570"/>
                    <a:pt x="3388" y="10613"/>
                    <a:pt x="2795" y="9197"/>
                  </a:cubicBezTo>
                  <a:close/>
                  <a:moveTo>
                    <a:pt x="4460" y="0"/>
                  </a:moveTo>
                  <a:cubicBezTo>
                    <a:pt x="4211" y="48"/>
                    <a:pt x="3972" y="115"/>
                    <a:pt x="3733" y="201"/>
                  </a:cubicBezTo>
                  <a:cubicBezTo>
                    <a:pt x="3158" y="727"/>
                    <a:pt x="2680" y="1474"/>
                    <a:pt x="2326" y="2364"/>
                  </a:cubicBezTo>
                  <a:lnTo>
                    <a:pt x="1015" y="2364"/>
                  </a:lnTo>
                  <a:cubicBezTo>
                    <a:pt x="919" y="2517"/>
                    <a:pt x="833" y="2670"/>
                    <a:pt x="747" y="2833"/>
                  </a:cubicBezTo>
                  <a:lnTo>
                    <a:pt x="2173" y="2833"/>
                  </a:lnTo>
                  <a:cubicBezTo>
                    <a:pt x="1895" y="3713"/>
                    <a:pt x="1742" y="4632"/>
                    <a:pt x="1732" y="5560"/>
                  </a:cubicBezTo>
                  <a:lnTo>
                    <a:pt x="0" y="5560"/>
                  </a:lnTo>
                  <a:lnTo>
                    <a:pt x="0" y="5790"/>
                  </a:lnTo>
                  <a:lnTo>
                    <a:pt x="0" y="6010"/>
                  </a:lnTo>
                  <a:lnTo>
                    <a:pt x="1732" y="6010"/>
                  </a:lnTo>
                  <a:cubicBezTo>
                    <a:pt x="1742" y="6938"/>
                    <a:pt x="1895" y="7857"/>
                    <a:pt x="2173" y="8747"/>
                  </a:cubicBezTo>
                  <a:lnTo>
                    <a:pt x="747" y="8747"/>
                  </a:lnTo>
                  <a:cubicBezTo>
                    <a:pt x="833" y="8900"/>
                    <a:pt x="928" y="9054"/>
                    <a:pt x="1024" y="9197"/>
                  </a:cubicBezTo>
                  <a:lnTo>
                    <a:pt x="2345" y="9197"/>
                  </a:lnTo>
                  <a:cubicBezTo>
                    <a:pt x="2689" y="10097"/>
                    <a:pt x="3177" y="10843"/>
                    <a:pt x="3742" y="11360"/>
                  </a:cubicBezTo>
                  <a:cubicBezTo>
                    <a:pt x="4278" y="11561"/>
                    <a:pt x="4843" y="11676"/>
                    <a:pt x="5407" y="11695"/>
                  </a:cubicBezTo>
                  <a:lnTo>
                    <a:pt x="5848" y="11695"/>
                  </a:lnTo>
                  <a:cubicBezTo>
                    <a:pt x="6412" y="11676"/>
                    <a:pt x="6977" y="11561"/>
                    <a:pt x="7513" y="11360"/>
                  </a:cubicBezTo>
                  <a:cubicBezTo>
                    <a:pt x="7896" y="10996"/>
                    <a:pt x="8231" y="10575"/>
                    <a:pt x="8489" y="10106"/>
                  </a:cubicBezTo>
                  <a:lnTo>
                    <a:pt x="8441" y="10106"/>
                  </a:lnTo>
                  <a:cubicBezTo>
                    <a:pt x="8288" y="10106"/>
                    <a:pt x="8144" y="10097"/>
                    <a:pt x="7991" y="10087"/>
                  </a:cubicBezTo>
                  <a:cubicBezTo>
                    <a:pt x="7427" y="11006"/>
                    <a:pt x="6671" y="11599"/>
                    <a:pt x="5838" y="11685"/>
                  </a:cubicBezTo>
                  <a:lnTo>
                    <a:pt x="5838" y="9436"/>
                  </a:lnTo>
                  <a:cubicBezTo>
                    <a:pt x="5484" y="9245"/>
                    <a:pt x="5149" y="9015"/>
                    <a:pt x="4843" y="8747"/>
                  </a:cubicBezTo>
                  <a:lnTo>
                    <a:pt x="2622" y="8747"/>
                  </a:lnTo>
                  <a:cubicBezTo>
                    <a:pt x="2335" y="7857"/>
                    <a:pt x="2173" y="6938"/>
                    <a:pt x="2163" y="6010"/>
                  </a:cubicBezTo>
                  <a:lnTo>
                    <a:pt x="3082" y="6010"/>
                  </a:lnTo>
                  <a:cubicBezTo>
                    <a:pt x="3034" y="5867"/>
                    <a:pt x="2996" y="5714"/>
                    <a:pt x="2957" y="5560"/>
                  </a:cubicBezTo>
                  <a:lnTo>
                    <a:pt x="2163" y="5560"/>
                  </a:lnTo>
                  <a:cubicBezTo>
                    <a:pt x="2173" y="4632"/>
                    <a:pt x="2335" y="3713"/>
                    <a:pt x="2622" y="2833"/>
                  </a:cubicBezTo>
                  <a:lnTo>
                    <a:pt x="2957" y="2833"/>
                  </a:lnTo>
                  <a:cubicBezTo>
                    <a:pt x="2996" y="2670"/>
                    <a:pt x="3034" y="2527"/>
                    <a:pt x="3082" y="2373"/>
                  </a:cubicBezTo>
                  <a:lnTo>
                    <a:pt x="2795" y="2373"/>
                  </a:lnTo>
                  <a:cubicBezTo>
                    <a:pt x="3053" y="1694"/>
                    <a:pt x="3455" y="1081"/>
                    <a:pt x="3972" y="574"/>
                  </a:cubicBezTo>
                  <a:cubicBezTo>
                    <a:pt x="4125" y="373"/>
                    <a:pt x="4288" y="182"/>
                    <a:pt x="446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9" name="Google Shape;17879;p68"/>
            <p:cNvSpPr/>
            <p:nvPr/>
          </p:nvSpPr>
          <p:spPr>
            <a:xfrm>
              <a:off x="6711863" y="3586868"/>
              <a:ext cx="22899" cy="23897"/>
            </a:xfrm>
            <a:custGeom>
              <a:rect b="b" l="l" r="r" t="t"/>
              <a:pathLst>
                <a:path extrusionOk="0" h="910" w="872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0" name="Google Shape;17880;p68"/>
            <p:cNvSpPr/>
            <p:nvPr/>
          </p:nvSpPr>
          <p:spPr>
            <a:xfrm>
              <a:off x="6710865" y="3586868"/>
              <a:ext cx="24894" cy="18067"/>
            </a:xfrm>
            <a:custGeom>
              <a:rect b="b" l="l" r="r" t="t"/>
              <a:pathLst>
                <a:path extrusionOk="0" h="688" w="948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9" y="555"/>
                    <a:pt x="1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1" name="Google Shape;17881;p68"/>
            <p:cNvSpPr/>
            <p:nvPr/>
          </p:nvSpPr>
          <p:spPr>
            <a:xfrm>
              <a:off x="6688991" y="3605722"/>
              <a:ext cx="68407" cy="88995"/>
            </a:xfrm>
            <a:custGeom>
              <a:rect b="b" l="l" r="r" t="t"/>
              <a:pathLst>
                <a:path extrusionOk="0" h="3389" w="2605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3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3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2" name="Google Shape;17882;p68"/>
            <p:cNvSpPr/>
            <p:nvPr/>
          </p:nvSpPr>
          <p:spPr>
            <a:xfrm>
              <a:off x="6700571" y="3694691"/>
              <a:ext cx="45509" cy="23897"/>
            </a:xfrm>
            <a:custGeom>
              <a:rect b="b" l="l" r="r" t="t"/>
              <a:pathLst>
                <a:path extrusionOk="0" h="910" w="1733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20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3" name="Google Shape;17883;p68"/>
            <p:cNvSpPr/>
            <p:nvPr/>
          </p:nvSpPr>
          <p:spPr>
            <a:xfrm>
              <a:off x="6689253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4" name="Google Shape;17884;p68"/>
            <p:cNvSpPr/>
            <p:nvPr/>
          </p:nvSpPr>
          <p:spPr>
            <a:xfrm>
              <a:off x="6746054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5" name="Google Shape;17885;p68"/>
            <p:cNvSpPr/>
            <p:nvPr/>
          </p:nvSpPr>
          <p:spPr>
            <a:xfrm>
              <a:off x="6705850" y="3599052"/>
              <a:ext cx="34952" cy="95665"/>
            </a:xfrm>
            <a:custGeom>
              <a:rect b="b" l="l" r="r" t="t"/>
              <a:pathLst>
                <a:path extrusionOk="0" h="3643" w="1331">
                  <a:moveTo>
                    <a:pt x="214" y="1"/>
                  </a:moveTo>
                  <a:cubicBezTo>
                    <a:pt x="203" y="1"/>
                    <a:pt x="192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89" y="680"/>
                    <a:pt x="1018" y="668"/>
                    <a:pt x="1034" y="647"/>
                  </a:cubicBezTo>
                  <a:lnTo>
                    <a:pt x="1330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60" y="455"/>
                  </a:lnTo>
                  <a:lnTo>
                    <a:pt x="239" y="15"/>
                  </a:lnTo>
                  <a:cubicBezTo>
                    <a:pt x="235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6" name="Google Shape;17886;p68"/>
            <p:cNvSpPr/>
            <p:nvPr/>
          </p:nvSpPr>
          <p:spPr>
            <a:xfrm>
              <a:off x="6720161" y="3706482"/>
              <a:ext cx="6066" cy="12106"/>
            </a:xfrm>
            <a:custGeom>
              <a:rect b="b" l="l" r="r" t="t"/>
              <a:pathLst>
                <a:path extrusionOk="0" h="461" w="231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7" name="Google Shape;17887;p68"/>
            <p:cNvSpPr/>
            <p:nvPr/>
          </p:nvSpPr>
          <p:spPr>
            <a:xfrm>
              <a:off x="6700309" y="3539127"/>
              <a:ext cx="46008" cy="53807"/>
            </a:xfrm>
            <a:custGeom>
              <a:rect b="b" l="l" r="r" t="t"/>
              <a:pathLst>
                <a:path extrusionOk="0" h="2049" w="1752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8" name="Google Shape;17888;p68"/>
            <p:cNvSpPr/>
            <p:nvPr/>
          </p:nvSpPr>
          <p:spPr>
            <a:xfrm>
              <a:off x="6700309" y="3539127"/>
              <a:ext cx="31433" cy="53807"/>
            </a:xfrm>
            <a:custGeom>
              <a:rect b="b" l="l" r="r" t="t"/>
              <a:pathLst>
                <a:path extrusionOk="0" h="2049" w="1197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9" name="Google Shape;17889;p68"/>
            <p:cNvSpPr/>
            <p:nvPr/>
          </p:nvSpPr>
          <p:spPr>
            <a:xfrm>
              <a:off x="6700309" y="3539127"/>
              <a:ext cx="46008" cy="23897"/>
            </a:xfrm>
            <a:custGeom>
              <a:rect b="b" l="l" r="r" t="t"/>
              <a:pathLst>
                <a:path extrusionOk="0" h="910" w="1752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0" name="Google Shape;17890;p68"/>
            <p:cNvSpPr/>
            <p:nvPr/>
          </p:nvSpPr>
          <p:spPr>
            <a:xfrm>
              <a:off x="6700309" y="3539127"/>
              <a:ext cx="31433" cy="21875"/>
            </a:xfrm>
            <a:custGeom>
              <a:rect b="b" l="l" r="r" t="t"/>
              <a:pathLst>
                <a:path extrusionOk="0" h="833" w="1197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1" name="Google Shape;17891;p68"/>
            <p:cNvSpPr/>
            <p:nvPr/>
          </p:nvSpPr>
          <p:spPr>
            <a:xfrm>
              <a:off x="6802854" y="3586868"/>
              <a:ext cx="22899" cy="23897"/>
            </a:xfrm>
            <a:custGeom>
              <a:rect b="b" l="l" r="r" t="t"/>
              <a:pathLst>
                <a:path extrusionOk="0" h="910" w="872">
                  <a:moveTo>
                    <a:pt x="0" y="0"/>
                  </a:moveTo>
                  <a:lnTo>
                    <a:pt x="0" y="910"/>
                  </a:lnTo>
                  <a:lnTo>
                    <a:pt x="871" y="910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2" name="Google Shape;17892;p68"/>
            <p:cNvSpPr/>
            <p:nvPr/>
          </p:nvSpPr>
          <p:spPr>
            <a:xfrm>
              <a:off x="6801594" y="3586868"/>
              <a:ext cx="24894" cy="18067"/>
            </a:xfrm>
            <a:custGeom>
              <a:rect b="b" l="l" r="r" t="t"/>
              <a:pathLst>
                <a:path extrusionOk="0" h="688" w="948">
                  <a:moveTo>
                    <a:pt x="48" y="0"/>
                  </a:moveTo>
                  <a:lnTo>
                    <a:pt x="48" y="460"/>
                  </a:lnTo>
                  <a:cubicBezTo>
                    <a:pt x="39" y="508"/>
                    <a:pt x="29" y="555"/>
                    <a:pt x="0" y="594"/>
                  </a:cubicBezTo>
                  <a:cubicBezTo>
                    <a:pt x="154" y="656"/>
                    <a:pt x="316" y="687"/>
                    <a:pt x="478" y="687"/>
                  </a:cubicBezTo>
                  <a:cubicBezTo>
                    <a:pt x="639" y="687"/>
                    <a:pt x="800" y="656"/>
                    <a:pt x="948" y="594"/>
                  </a:cubicBezTo>
                  <a:cubicBezTo>
                    <a:pt x="92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3" name="Google Shape;17893;p68"/>
            <p:cNvSpPr/>
            <p:nvPr/>
          </p:nvSpPr>
          <p:spPr>
            <a:xfrm>
              <a:off x="6779982" y="3605722"/>
              <a:ext cx="68381" cy="88995"/>
            </a:xfrm>
            <a:custGeom>
              <a:rect b="b" l="l" r="r" t="t"/>
              <a:pathLst>
                <a:path extrusionOk="0" h="3389" w="2604">
                  <a:moveTo>
                    <a:pt x="642" y="0"/>
                  </a:moveTo>
                  <a:lnTo>
                    <a:pt x="249" y="211"/>
                  </a:lnTo>
                  <a:cubicBezTo>
                    <a:pt x="96" y="297"/>
                    <a:pt x="0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2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3" y="2431"/>
                    <a:pt x="2603" y="1943"/>
                  </a:cubicBezTo>
                  <a:lnTo>
                    <a:pt x="2603" y="622"/>
                  </a:lnTo>
                  <a:cubicBezTo>
                    <a:pt x="2603" y="450"/>
                    <a:pt x="2517" y="297"/>
                    <a:pt x="2364" y="211"/>
                  </a:cubicBezTo>
                  <a:lnTo>
                    <a:pt x="1972" y="0"/>
                  </a:lnTo>
                  <a:cubicBezTo>
                    <a:pt x="1823" y="193"/>
                    <a:pt x="1384" y="201"/>
                    <a:pt x="1312" y="201"/>
                  </a:cubicBezTo>
                  <a:cubicBezTo>
                    <a:pt x="1305" y="201"/>
                    <a:pt x="1302" y="201"/>
                    <a:pt x="1302" y="201"/>
                  </a:cubicBezTo>
                  <a:cubicBezTo>
                    <a:pt x="1302" y="201"/>
                    <a:pt x="1298" y="201"/>
                    <a:pt x="1292" y="201"/>
                  </a:cubicBezTo>
                  <a:cubicBezTo>
                    <a:pt x="1221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4" name="Google Shape;17894;p68"/>
            <p:cNvSpPr/>
            <p:nvPr/>
          </p:nvSpPr>
          <p:spPr>
            <a:xfrm>
              <a:off x="6791536" y="3694691"/>
              <a:ext cx="45509" cy="23897"/>
            </a:xfrm>
            <a:custGeom>
              <a:rect b="b" l="l" r="r" t="t"/>
              <a:pathLst>
                <a:path extrusionOk="0" h="910" w="1733">
                  <a:moveTo>
                    <a:pt x="1" y="0"/>
                  </a:moveTo>
                  <a:lnTo>
                    <a:pt x="1" y="680"/>
                  </a:lnTo>
                  <a:cubicBezTo>
                    <a:pt x="1" y="804"/>
                    <a:pt x="96" y="900"/>
                    <a:pt x="221" y="909"/>
                  </a:cubicBezTo>
                  <a:lnTo>
                    <a:pt x="1513" y="909"/>
                  </a:lnTo>
                  <a:cubicBezTo>
                    <a:pt x="1637" y="900"/>
                    <a:pt x="1733" y="804"/>
                    <a:pt x="1733" y="68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5" name="Google Shape;17895;p68"/>
            <p:cNvSpPr/>
            <p:nvPr/>
          </p:nvSpPr>
          <p:spPr>
            <a:xfrm>
              <a:off x="6780218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68" y="1"/>
                  </a:moveTo>
                  <a:cubicBezTo>
                    <a:pt x="20" y="78"/>
                    <a:pt x="1" y="154"/>
                    <a:pt x="1" y="240"/>
                  </a:cubicBezTo>
                  <a:lnTo>
                    <a:pt x="1" y="1561"/>
                  </a:lnTo>
                  <a:cubicBezTo>
                    <a:pt x="1" y="2059"/>
                    <a:pt x="135" y="2537"/>
                    <a:pt x="393" y="2949"/>
                  </a:cubicBezTo>
                  <a:lnTo>
                    <a:pt x="432" y="3006"/>
                  </a:lnTo>
                  <a:lnTo>
                    <a:pt x="432" y="518"/>
                  </a:lnTo>
                  <a:cubicBezTo>
                    <a:pt x="432" y="374"/>
                    <a:pt x="365" y="240"/>
                    <a:pt x="259" y="154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6" name="Google Shape;17896;p68"/>
            <p:cNvSpPr/>
            <p:nvPr/>
          </p:nvSpPr>
          <p:spPr>
            <a:xfrm>
              <a:off x="6837018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364" y="1"/>
                  </a:moveTo>
                  <a:lnTo>
                    <a:pt x="173" y="154"/>
                  </a:lnTo>
                  <a:cubicBezTo>
                    <a:pt x="68" y="240"/>
                    <a:pt x="1" y="374"/>
                    <a:pt x="1" y="518"/>
                  </a:cubicBezTo>
                  <a:lnTo>
                    <a:pt x="1" y="3006"/>
                  </a:lnTo>
                  <a:lnTo>
                    <a:pt x="30" y="2949"/>
                  </a:lnTo>
                  <a:cubicBezTo>
                    <a:pt x="298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7" name="Google Shape;17897;p68"/>
            <p:cNvSpPr/>
            <p:nvPr/>
          </p:nvSpPr>
          <p:spPr>
            <a:xfrm>
              <a:off x="6796814" y="3599052"/>
              <a:ext cx="34952" cy="95665"/>
            </a:xfrm>
            <a:custGeom>
              <a:rect b="b" l="l" r="r" t="t"/>
              <a:pathLst>
                <a:path extrusionOk="0" h="3643" w="1331">
                  <a:moveTo>
                    <a:pt x="215" y="1"/>
                  </a:moveTo>
                  <a:cubicBezTo>
                    <a:pt x="204" y="1"/>
                    <a:pt x="192" y="5"/>
                    <a:pt x="182" y="15"/>
                  </a:cubicBezTo>
                  <a:lnTo>
                    <a:pt x="1" y="254"/>
                  </a:lnTo>
                  <a:lnTo>
                    <a:pt x="297" y="637"/>
                  </a:lnTo>
                  <a:cubicBezTo>
                    <a:pt x="313" y="664"/>
                    <a:pt x="342" y="676"/>
                    <a:pt x="370" y="676"/>
                  </a:cubicBezTo>
                  <a:cubicBezTo>
                    <a:pt x="392" y="676"/>
                    <a:pt x="415" y="669"/>
                    <a:pt x="431" y="656"/>
                  </a:cubicBezTo>
                  <a:lnTo>
                    <a:pt x="556" y="541"/>
                  </a:lnTo>
                  <a:lnTo>
                    <a:pt x="556" y="3642"/>
                  </a:lnTo>
                  <a:lnTo>
                    <a:pt x="776" y="3642"/>
                  </a:lnTo>
                  <a:lnTo>
                    <a:pt x="776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90" y="680"/>
                    <a:pt x="1018" y="668"/>
                    <a:pt x="1034" y="647"/>
                  </a:cubicBezTo>
                  <a:lnTo>
                    <a:pt x="1331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7" y="1"/>
                  </a:cubicBezTo>
                  <a:cubicBezTo>
                    <a:pt x="1106" y="1"/>
                    <a:pt x="1096" y="5"/>
                    <a:pt x="1092" y="15"/>
                  </a:cubicBezTo>
                  <a:lnTo>
                    <a:pt x="670" y="455"/>
                  </a:lnTo>
                  <a:lnTo>
                    <a:pt x="240" y="15"/>
                  </a:lnTo>
                  <a:cubicBezTo>
                    <a:pt x="235" y="5"/>
                    <a:pt x="225" y="1"/>
                    <a:pt x="215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8" name="Google Shape;17898;p68"/>
            <p:cNvSpPr/>
            <p:nvPr/>
          </p:nvSpPr>
          <p:spPr>
            <a:xfrm>
              <a:off x="6811152" y="3706482"/>
              <a:ext cx="6040" cy="12106"/>
            </a:xfrm>
            <a:custGeom>
              <a:rect b="b" l="l" r="r" t="t"/>
              <a:pathLst>
                <a:path extrusionOk="0" h="461" w="230">
                  <a:moveTo>
                    <a:pt x="115" y="1"/>
                  </a:moveTo>
                  <a:cubicBezTo>
                    <a:pt x="58" y="1"/>
                    <a:pt x="0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9" name="Google Shape;17899;p68"/>
            <p:cNvSpPr/>
            <p:nvPr/>
          </p:nvSpPr>
          <p:spPr>
            <a:xfrm>
              <a:off x="6791300" y="3539127"/>
              <a:ext cx="46008" cy="53807"/>
            </a:xfrm>
            <a:custGeom>
              <a:rect b="b" l="l" r="r" t="t"/>
              <a:pathLst>
                <a:path extrusionOk="0" h="2049" w="1752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1" y="1627"/>
                    <a:pt x="1742" y="1139"/>
                  </a:cubicBezTo>
                  <a:lnTo>
                    <a:pt x="1742" y="680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0" name="Google Shape;17900;p68"/>
            <p:cNvSpPr/>
            <p:nvPr/>
          </p:nvSpPr>
          <p:spPr>
            <a:xfrm>
              <a:off x="6791300" y="3539127"/>
              <a:ext cx="31433" cy="53807"/>
            </a:xfrm>
            <a:custGeom>
              <a:rect b="b" l="l" r="r" t="t"/>
              <a:pathLst>
                <a:path extrusionOk="0" h="2049" w="1197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6" y="1981"/>
                  </a:cubicBezTo>
                  <a:cubicBezTo>
                    <a:pt x="871" y="1838"/>
                    <a:pt x="651" y="1503"/>
                    <a:pt x="660" y="1139"/>
                  </a:cubicBezTo>
                  <a:lnTo>
                    <a:pt x="660" y="680"/>
                  </a:lnTo>
                  <a:cubicBezTo>
                    <a:pt x="651" y="354"/>
                    <a:pt x="880" y="77"/>
                    <a:pt x="1196" y="10"/>
                  </a:cubicBezTo>
                  <a:cubicBezTo>
                    <a:pt x="1168" y="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1" name="Google Shape;17901;p68"/>
            <p:cNvSpPr/>
            <p:nvPr/>
          </p:nvSpPr>
          <p:spPr>
            <a:xfrm>
              <a:off x="6791300" y="3539127"/>
              <a:ext cx="46008" cy="23897"/>
            </a:xfrm>
            <a:custGeom>
              <a:rect b="b" l="l" r="r" t="t"/>
              <a:pathLst>
                <a:path extrusionOk="0" h="910" w="1752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10" y="689"/>
                    <a:pt x="660" y="909"/>
                    <a:pt x="1742" y="909"/>
                  </a:cubicBezTo>
                  <a:lnTo>
                    <a:pt x="1742" y="689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2" name="Google Shape;17902;p68"/>
            <p:cNvSpPr/>
            <p:nvPr/>
          </p:nvSpPr>
          <p:spPr>
            <a:xfrm>
              <a:off x="6791300" y="3539127"/>
              <a:ext cx="31433" cy="21875"/>
            </a:xfrm>
            <a:custGeom>
              <a:rect b="b" l="l" r="r" t="t"/>
              <a:pathLst>
                <a:path extrusionOk="0" h="833" w="1197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220" y="747"/>
                    <a:pt x="440" y="804"/>
                    <a:pt x="660" y="833"/>
                  </a:cubicBezTo>
                  <a:lnTo>
                    <a:pt x="660" y="689"/>
                  </a:lnTo>
                  <a:cubicBezTo>
                    <a:pt x="651" y="364"/>
                    <a:pt x="880" y="77"/>
                    <a:pt x="1196" y="10"/>
                  </a:cubicBezTo>
                  <a:cubicBezTo>
                    <a:pt x="1168" y="1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3" name="Google Shape;17903;p68"/>
            <p:cNvSpPr/>
            <p:nvPr/>
          </p:nvSpPr>
          <p:spPr>
            <a:xfrm>
              <a:off x="6893819" y="3586868"/>
              <a:ext cx="22899" cy="23897"/>
            </a:xfrm>
            <a:custGeom>
              <a:rect b="b" l="l" r="r" t="t"/>
              <a:pathLst>
                <a:path extrusionOk="0" h="910" w="872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4" name="Google Shape;17904;p68"/>
            <p:cNvSpPr/>
            <p:nvPr/>
          </p:nvSpPr>
          <p:spPr>
            <a:xfrm>
              <a:off x="6892821" y="3586868"/>
              <a:ext cx="24894" cy="18067"/>
            </a:xfrm>
            <a:custGeom>
              <a:rect b="b" l="l" r="r" t="t"/>
              <a:pathLst>
                <a:path extrusionOk="0" h="688" w="948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0" y="555"/>
                    <a:pt x="0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5" name="Google Shape;17905;p68"/>
            <p:cNvSpPr/>
            <p:nvPr/>
          </p:nvSpPr>
          <p:spPr>
            <a:xfrm>
              <a:off x="6870946" y="3605722"/>
              <a:ext cx="68381" cy="88995"/>
            </a:xfrm>
            <a:custGeom>
              <a:rect b="b" l="l" r="r" t="t"/>
              <a:pathLst>
                <a:path extrusionOk="0" h="3389" w="2604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2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2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6" name="Google Shape;17906;p68"/>
            <p:cNvSpPr/>
            <p:nvPr/>
          </p:nvSpPr>
          <p:spPr>
            <a:xfrm>
              <a:off x="6882527" y="3694691"/>
              <a:ext cx="45509" cy="23897"/>
            </a:xfrm>
            <a:custGeom>
              <a:rect b="b" l="l" r="r" t="t"/>
              <a:pathLst>
                <a:path extrusionOk="0" h="910" w="1733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11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7" name="Google Shape;17907;p68"/>
            <p:cNvSpPr/>
            <p:nvPr/>
          </p:nvSpPr>
          <p:spPr>
            <a:xfrm>
              <a:off x="6871209" y="3615754"/>
              <a:ext cx="11344" cy="78964"/>
            </a:xfrm>
            <a:custGeom>
              <a:rect b="b" l="l" r="r" t="t"/>
              <a:pathLst>
                <a:path extrusionOk="0" h="3007" w="432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8" name="Google Shape;17908;p68"/>
            <p:cNvSpPr/>
            <p:nvPr/>
          </p:nvSpPr>
          <p:spPr>
            <a:xfrm>
              <a:off x="6928009" y="3615754"/>
              <a:ext cx="11318" cy="78964"/>
            </a:xfrm>
            <a:custGeom>
              <a:rect b="b" l="l" r="r" t="t"/>
              <a:pathLst>
                <a:path extrusionOk="0" h="3007" w="431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9" name="Google Shape;17909;p68"/>
            <p:cNvSpPr/>
            <p:nvPr/>
          </p:nvSpPr>
          <p:spPr>
            <a:xfrm>
              <a:off x="6887805" y="3599052"/>
              <a:ext cx="34952" cy="95665"/>
            </a:xfrm>
            <a:custGeom>
              <a:rect b="b" l="l" r="r" t="t"/>
              <a:pathLst>
                <a:path extrusionOk="0" h="3643" w="1331">
                  <a:moveTo>
                    <a:pt x="214" y="1"/>
                  </a:moveTo>
                  <a:cubicBezTo>
                    <a:pt x="203" y="1"/>
                    <a:pt x="191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6" y="673"/>
                    <a:pt x="939" y="680"/>
                    <a:pt x="961" y="680"/>
                  </a:cubicBezTo>
                  <a:cubicBezTo>
                    <a:pt x="989" y="680"/>
                    <a:pt x="1017" y="668"/>
                    <a:pt x="1034" y="647"/>
                  </a:cubicBezTo>
                  <a:lnTo>
                    <a:pt x="1330" y="254"/>
                  </a:lnTo>
                  <a:lnTo>
                    <a:pt x="1148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70" y="455"/>
                  </a:lnTo>
                  <a:lnTo>
                    <a:pt x="239" y="15"/>
                  </a:lnTo>
                  <a:cubicBezTo>
                    <a:pt x="234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0" name="Google Shape;17910;p68"/>
            <p:cNvSpPr/>
            <p:nvPr/>
          </p:nvSpPr>
          <p:spPr>
            <a:xfrm>
              <a:off x="6902117" y="3706482"/>
              <a:ext cx="6066" cy="12106"/>
            </a:xfrm>
            <a:custGeom>
              <a:rect b="b" l="l" r="r" t="t"/>
              <a:pathLst>
                <a:path extrusionOk="0" h="461" w="231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1" name="Google Shape;17911;p68"/>
            <p:cNvSpPr/>
            <p:nvPr/>
          </p:nvSpPr>
          <p:spPr>
            <a:xfrm>
              <a:off x="6882264" y="3539127"/>
              <a:ext cx="46008" cy="53807"/>
            </a:xfrm>
            <a:custGeom>
              <a:rect b="b" l="l" r="r" t="t"/>
              <a:pathLst>
                <a:path extrusionOk="0" h="2049" w="1752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2" name="Google Shape;17912;p68"/>
            <p:cNvSpPr/>
            <p:nvPr/>
          </p:nvSpPr>
          <p:spPr>
            <a:xfrm>
              <a:off x="6882264" y="3539127"/>
              <a:ext cx="31433" cy="53807"/>
            </a:xfrm>
            <a:custGeom>
              <a:rect b="b" l="l" r="r" t="t"/>
              <a:pathLst>
                <a:path extrusionOk="0" h="2049" w="1197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3" name="Google Shape;17913;p68"/>
            <p:cNvSpPr/>
            <p:nvPr/>
          </p:nvSpPr>
          <p:spPr>
            <a:xfrm>
              <a:off x="6882264" y="3539127"/>
              <a:ext cx="46008" cy="23897"/>
            </a:xfrm>
            <a:custGeom>
              <a:rect b="b" l="l" r="r" t="t"/>
              <a:pathLst>
                <a:path extrusionOk="0" h="910" w="1752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4" name="Google Shape;17914;p68"/>
            <p:cNvSpPr/>
            <p:nvPr/>
          </p:nvSpPr>
          <p:spPr>
            <a:xfrm>
              <a:off x="6882264" y="3539127"/>
              <a:ext cx="31433" cy="21875"/>
            </a:xfrm>
            <a:custGeom>
              <a:rect b="b" l="l" r="r" t="t"/>
              <a:pathLst>
                <a:path extrusionOk="0" h="833" w="1197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15" name="Google Shape;17915;p68"/>
          <p:cNvGrpSpPr/>
          <p:nvPr/>
        </p:nvGrpSpPr>
        <p:grpSpPr>
          <a:xfrm>
            <a:off x="4877760" y="2887459"/>
            <a:ext cx="389567" cy="390329"/>
            <a:chOff x="4877760" y="2887459"/>
            <a:chExt cx="389567" cy="390329"/>
          </a:xfrm>
        </p:grpSpPr>
        <p:sp>
          <p:nvSpPr>
            <p:cNvPr id="17916" name="Google Shape;17916;p68"/>
            <p:cNvSpPr/>
            <p:nvPr/>
          </p:nvSpPr>
          <p:spPr>
            <a:xfrm>
              <a:off x="5124079" y="2893052"/>
              <a:ext cx="118695" cy="91411"/>
            </a:xfrm>
            <a:custGeom>
              <a:rect b="b" l="l" r="r" t="t"/>
              <a:pathLst>
                <a:path extrusionOk="0" h="3481" w="452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7" name="Google Shape;17917;p68"/>
            <p:cNvSpPr/>
            <p:nvPr/>
          </p:nvSpPr>
          <p:spPr>
            <a:xfrm>
              <a:off x="4903390" y="2892396"/>
              <a:ext cx="120139" cy="92278"/>
            </a:xfrm>
            <a:custGeom>
              <a:rect b="b" l="l" r="r" t="t"/>
              <a:pathLst>
                <a:path extrusionOk="0" h="3514" w="4575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8" name="Google Shape;17918;p68"/>
            <p:cNvSpPr/>
            <p:nvPr/>
          </p:nvSpPr>
          <p:spPr>
            <a:xfrm>
              <a:off x="4901735" y="3179155"/>
              <a:ext cx="100313" cy="84347"/>
            </a:xfrm>
            <a:custGeom>
              <a:rect b="b" l="l" r="r" t="t"/>
              <a:pathLst>
                <a:path extrusionOk="0" h="3212" w="382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9" name="Google Shape;17919;p68"/>
            <p:cNvSpPr/>
            <p:nvPr/>
          </p:nvSpPr>
          <p:spPr>
            <a:xfrm>
              <a:off x="5145428" y="3179759"/>
              <a:ext cx="97346" cy="82929"/>
            </a:xfrm>
            <a:custGeom>
              <a:rect b="b" l="l" r="r" t="t"/>
              <a:pathLst>
                <a:path extrusionOk="0" h="3158" w="3707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0" name="Google Shape;17920;p68"/>
            <p:cNvSpPr/>
            <p:nvPr/>
          </p:nvSpPr>
          <p:spPr>
            <a:xfrm>
              <a:off x="4878784" y="3101320"/>
              <a:ext cx="125680" cy="66438"/>
            </a:xfrm>
            <a:custGeom>
              <a:rect b="b" l="l" r="r" t="t"/>
              <a:pathLst>
                <a:path extrusionOk="0" h="2530" w="4786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1" name="Google Shape;17921;p68"/>
            <p:cNvSpPr/>
            <p:nvPr/>
          </p:nvSpPr>
          <p:spPr>
            <a:xfrm>
              <a:off x="4877760" y="3101819"/>
              <a:ext cx="51049" cy="65939"/>
            </a:xfrm>
            <a:custGeom>
              <a:rect b="b" l="l" r="r" t="t"/>
              <a:pathLst>
                <a:path extrusionOk="0" h="2511" w="1944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2" name="Google Shape;17922;p68"/>
            <p:cNvSpPr/>
            <p:nvPr/>
          </p:nvSpPr>
          <p:spPr>
            <a:xfrm>
              <a:off x="4901131" y="2997278"/>
              <a:ext cx="79463" cy="56328"/>
            </a:xfrm>
            <a:custGeom>
              <a:rect b="b" l="l" r="r" t="t"/>
              <a:pathLst>
                <a:path extrusionOk="0" h="2145" w="3026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3" name="Google Shape;17923;p68"/>
            <p:cNvSpPr/>
            <p:nvPr/>
          </p:nvSpPr>
          <p:spPr>
            <a:xfrm>
              <a:off x="4901131" y="2997541"/>
              <a:ext cx="43250" cy="56065"/>
            </a:xfrm>
            <a:custGeom>
              <a:rect b="b" l="l" r="r" t="t"/>
              <a:pathLst>
                <a:path extrusionOk="0" h="2135" w="1647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4" name="Google Shape;17924;p68"/>
            <p:cNvSpPr/>
            <p:nvPr/>
          </p:nvSpPr>
          <p:spPr>
            <a:xfrm>
              <a:off x="4969749" y="3047802"/>
              <a:ext cx="17620" cy="23371"/>
            </a:xfrm>
            <a:custGeom>
              <a:rect b="b" l="l" r="r" t="t"/>
              <a:pathLst>
                <a:path extrusionOk="0" h="890" w="671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5" name="Google Shape;17925;p68"/>
            <p:cNvSpPr/>
            <p:nvPr/>
          </p:nvSpPr>
          <p:spPr>
            <a:xfrm>
              <a:off x="4894592" y="3047802"/>
              <a:ext cx="17620" cy="23371"/>
            </a:xfrm>
            <a:custGeom>
              <a:rect b="b" l="l" r="r" t="t"/>
              <a:pathLst>
                <a:path extrusionOk="0" h="890" w="671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6" name="Google Shape;17926;p68"/>
            <p:cNvSpPr/>
            <p:nvPr/>
          </p:nvSpPr>
          <p:spPr>
            <a:xfrm>
              <a:off x="4926262" y="3088610"/>
              <a:ext cx="29437" cy="33350"/>
            </a:xfrm>
            <a:custGeom>
              <a:rect b="b" l="l" r="r" t="t"/>
              <a:pathLst>
                <a:path extrusionOk="0" h="1270" w="1121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7" name="Google Shape;17927;p68"/>
            <p:cNvSpPr/>
            <p:nvPr/>
          </p:nvSpPr>
          <p:spPr>
            <a:xfrm>
              <a:off x="4926262" y="3088952"/>
              <a:ext cx="17883" cy="33245"/>
            </a:xfrm>
            <a:custGeom>
              <a:rect b="b" l="l" r="r" t="t"/>
              <a:pathLst>
                <a:path extrusionOk="0" h="1266" w="681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8" name="Google Shape;17928;p68"/>
            <p:cNvSpPr/>
            <p:nvPr/>
          </p:nvSpPr>
          <p:spPr>
            <a:xfrm>
              <a:off x="4909692" y="3030261"/>
              <a:ext cx="62341" cy="66805"/>
            </a:xfrm>
            <a:custGeom>
              <a:rect b="b" l="l" r="r" t="t"/>
              <a:pathLst>
                <a:path extrusionOk="0" h="2544" w="2374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9" name="Google Shape;17929;p68"/>
            <p:cNvSpPr/>
            <p:nvPr/>
          </p:nvSpPr>
          <p:spPr>
            <a:xfrm>
              <a:off x="4909692" y="3030261"/>
              <a:ext cx="45509" cy="67068"/>
            </a:xfrm>
            <a:custGeom>
              <a:rect b="b" l="l" r="r" t="t"/>
              <a:pathLst>
                <a:path extrusionOk="0" h="2554" w="1733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0" name="Google Shape;17930;p68"/>
            <p:cNvSpPr/>
            <p:nvPr/>
          </p:nvSpPr>
          <p:spPr>
            <a:xfrm>
              <a:off x="5142408" y="3101583"/>
              <a:ext cx="124919" cy="66175"/>
            </a:xfrm>
            <a:custGeom>
              <a:rect b="b" l="l" r="r" t="t"/>
              <a:pathLst>
                <a:path extrusionOk="0" h="2520" w="4757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1" name="Google Shape;17931;p68"/>
            <p:cNvSpPr/>
            <p:nvPr/>
          </p:nvSpPr>
          <p:spPr>
            <a:xfrm>
              <a:off x="5140885" y="3101819"/>
              <a:ext cx="51049" cy="65939"/>
            </a:xfrm>
            <a:custGeom>
              <a:rect b="b" l="l" r="r" t="t"/>
              <a:pathLst>
                <a:path extrusionOk="0" h="2511" w="1944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2" name="Google Shape;17932;p68"/>
            <p:cNvSpPr/>
            <p:nvPr/>
          </p:nvSpPr>
          <p:spPr>
            <a:xfrm>
              <a:off x="5164256" y="2997278"/>
              <a:ext cx="79699" cy="56328"/>
            </a:xfrm>
            <a:custGeom>
              <a:rect b="b" l="l" r="r" t="t"/>
              <a:pathLst>
                <a:path extrusionOk="0" h="2145" w="3035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3" name="Google Shape;17933;p68"/>
            <p:cNvSpPr/>
            <p:nvPr/>
          </p:nvSpPr>
          <p:spPr>
            <a:xfrm>
              <a:off x="5164256" y="2997541"/>
              <a:ext cx="43250" cy="56065"/>
            </a:xfrm>
            <a:custGeom>
              <a:rect b="b" l="l" r="r" t="t"/>
              <a:pathLst>
                <a:path extrusionOk="0" h="2135" w="1647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4" name="Google Shape;17934;p68"/>
            <p:cNvSpPr/>
            <p:nvPr/>
          </p:nvSpPr>
          <p:spPr>
            <a:xfrm>
              <a:off x="5233136" y="3047802"/>
              <a:ext cx="17358" cy="23371"/>
            </a:xfrm>
            <a:custGeom>
              <a:rect b="b" l="l" r="r" t="t"/>
              <a:pathLst>
                <a:path extrusionOk="0" h="890" w="661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5" name="Google Shape;17935;p68"/>
            <p:cNvSpPr/>
            <p:nvPr/>
          </p:nvSpPr>
          <p:spPr>
            <a:xfrm>
              <a:off x="5157980" y="3047802"/>
              <a:ext cx="17358" cy="23371"/>
            </a:xfrm>
            <a:custGeom>
              <a:rect b="b" l="l" r="r" t="t"/>
              <a:pathLst>
                <a:path extrusionOk="0" h="890" w="661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6" name="Google Shape;17936;p68"/>
            <p:cNvSpPr/>
            <p:nvPr/>
          </p:nvSpPr>
          <p:spPr>
            <a:xfrm>
              <a:off x="5189387" y="3088610"/>
              <a:ext cx="29700" cy="33587"/>
            </a:xfrm>
            <a:custGeom>
              <a:rect b="b" l="l" r="r" t="t"/>
              <a:pathLst>
                <a:path extrusionOk="0" h="1279" w="1131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7" name="Google Shape;17937;p68"/>
            <p:cNvSpPr/>
            <p:nvPr/>
          </p:nvSpPr>
          <p:spPr>
            <a:xfrm>
              <a:off x="5189650" y="3088952"/>
              <a:ext cx="17857" cy="33245"/>
            </a:xfrm>
            <a:custGeom>
              <a:rect b="b" l="l" r="r" t="t"/>
              <a:pathLst>
                <a:path extrusionOk="0" h="1266" w="68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8" name="Google Shape;17938;p68"/>
            <p:cNvSpPr/>
            <p:nvPr/>
          </p:nvSpPr>
          <p:spPr>
            <a:xfrm>
              <a:off x="5173054" y="3030261"/>
              <a:ext cx="62368" cy="66805"/>
            </a:xfrm>
            <a:custGeom>
              <a:rect b="b" l="l" r="r" t="t"/>
              <a:pathLst>
                <a:path extrusionOk="0" h="2544" w="2375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9" name="Google Shape;17939;p68"/>
            <p:cNvSpPr/>
            <p:nvPr/>
          </p:nvSpPr>
          <p:spPr>
            <a:xfrm>
              <a:off x="5172817" y="3030261"/>
              <a:ext cx="45509" cy="67068"/>
            </a:xfrm>
            <a:custGeom>
              <a:rect b="b" l="l" r="r" t="t"/>
              <a:pathLst>
                <a:path extrusionOk="0" h="2554" w="1733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0" name="Google Shape;17940;p68"/>
            <p:cNvSpPr/>
            <p:nvPr/>
          </p:nvSpPr>
          <p:spPr>
            <a:xfrm>
              <a:off x="5009953" y="2992000"/>
              <a:ext cx="125680" cy="66149"/>
            </a:xfrm>
            <a:custGeom>
              <a:rect b="b" l="l" r="r" t="t"/>
              <a:pathLst>
                <a:path extrusionOk="0" h="2519" w="4786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1" name="Google Shape;17941;p68"/>
            <p:cNvSpPr/>
            <p:nvPr/>
          </p:nvSpPr>
          <p:spPr>
            <a:xfrm>
              <a:off x="5009217" y="2992262"/>
              <a:ext cx="51286" cy="65913"/>
            </a:xfrm>
            <a:custGeom>
              <a:rect b="b" l="l" r="r" t="t"/>
              <a:pathLst>
                <a:path extrusionOk="0" h="2510" w="1953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2" name="Google Shape;17942;p68"/>
            <p:cNvSpPr/>
            <p:nvPr/>
          </p:nvSpPr>
          <p:spPr>
            <a:xfrm>
              <a:off x="5032825" y="2887695"/>
              <a:ext cx="79436" cy="56091"/>
            </a:xfrm>
            <a:custGeom>
              <a:rect b="b" l="l" r="r" t="t"/>
              <a:pathLst>
                <a:path extrusionOk="0" h="2136" w="3025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3" name="Google Shape;17943;p68"/>
            <p:cNvSpPr/>
            <p:nvPr/>
          </p:nvSpPr>
          <p:spPr>
            <a:xfrm>
              <a:off x="5032825" y="2887459"/>
              <a:ext cx="43014" cy="56328"/>
            </a:xfrm>
            <a:custGeom>
              <a:rect b="b" l="l" r="r" t="t"/>
              <a:pathLst>
                <a:path extrusionOk="0" h="2145" w="1638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4" name="Google Shape;17944;p68"/>
            <p:cNvSpPr/>
            <p:nvPr/>
          </p:nvSpPr>
          <p:spPr>
            <a:xfrm>
              <a:off x="5101442" y="2937983"/>
              <a:ext cx="17358" cy="23371"/>
            </a:xfrm>
            <a:custGeom>
              <a:rect b="b" l="l" r="r" t="t"/>
              <a:pathLst>
                <a:path extrusionOk="0" h="890" w="661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5" name="Google Shape;17945;p68"/>
            <p:cNvSpPr/>
            <p:nvPr/>
          </p:nvSpPr>
          <p:spPr>
            <a:xfrm>
              <a:off x="5026286" y="2937957"/>
              <a:ext cx="17620" cy="23398"/>
            </a:xfrm>
            <a:custGeom>
              <a:rect b="b" l="l" r="r" t="t"/>
              <a:pathLst>
                <a:path extrusionOk="0" h="891" w="671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6" name="Google Shape;17946;p68"/>
            <p:cNvSpPr/>
            <p:nvPr/>
          </p:nvSpPr>
          <p:spPr>
            <a:xfrm>
              <a:off x="5057956" y="2979027"/>
              <a:ext cx="29175" cy="33350"/>
            </a:xfrm>
            <a:custGeom>
              <a:rect b="b" l="l" r="r" t="t"/>
              <a:pathLst>
                <a:path extrusionOk="0" h="1270" w="1111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7" name="Google Shape;17947;p68"/>
            <p:cNvSpPr/>
            <p:nvPr/>
          </p:nvSpPr>
          <p:spPr>
            <a:xfrm>
              <a:off x="5057956" y="2979369"/>
              <a:ext cx="17883" cy="33271"/>
            </a:xfrm>
            <a:custGeom>
              <a:rect b="b" l="l" r="r" t="t"/>
              <a:pathLst>
                <a:path extrusionOk="0" h="1267" w="681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8" name="Google Shape;17948;p68"/>
            <p:cNvSpPr/>
            <p:nvPr/>
          </p:nvSpPr>
          <p:spPr>
            <a:xfrm>
              <a:off x="5041386" y="2920520"/>
              <a:ext cx="62341" cy="66989"/>
            </a:xfrm>
            <a:custGeom>
              <a:rect b="b" l="l" r="r" t="t"/>
              <a:pathLst>
                <a:path extrusionOk="0" h="2551" w="2374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9" name="Google Shape;17949;p68"/>
            <p:cNvSpPr/>
            <p:nvPr/>
          </p:nvSpPr>
          <p:spPr>
            <a:xfrm>
              <a:off x="5041386" y="2920625"/>
              <a:ext cx="45246" cy="66884"/>
            </a:xfrm>
            <a:custGeom>
              <a:rect b="b" l="l" r="r" t="t"/>
              <a:pathLst>
                <a:path extrusionOk="0" h="2547" w="1723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0" name="Google Shape;17950;p68"/>
            <p:cNvSpPr/>
            <p:nvPr/>
          </p:nvSpPr>
          <p:spPr>
            <a:xfrm>
              <a:off x="5010714" y="3211139"/>
              <a:ext cx="125680" cy="66648"/>
            </a:xfrm>
            <a:custGeom>
              <a:rect b="b" l="l" r="r" t="t"/>
              <a:pathLst>
                <a:path extrusionOk="0" h="2538" w="4786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1" name="Google Shape;17951;p68"/>
            <p:cNvSpPr/>
            <p:nvPr/>
          </p:nvSpPr>
          <p:spPr>
            <a:xfrm>
              <a:off x="5009217" y="3211402"/>
              <a:ext cx="51286" cy="65939"/>
            </a:xfrm>
            <a:custGeom>
              <a:rect b="b" l="l" r="r" t="t"/>
              <a:pathLst>
                <a:path extrusionOk="0" h="2511" w="1953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2" name="Google Shape;17952;p68"/>
            <p:cNvSpPr/>
            <p:nvPr/>
          </p:nvSpPr>
          <p:spPr>
            <a:xfrm>
              <a:off x="5032825" y="3106861"/>
              <a:ext cx="79436" cy="56301"/>
            </a:xfrm>
            <a:custGeom>
              <a:rect b="b" l="l" r="r" t="t"/>
              <a:pathLst>
                <a:path extrusionOk="0" h="2144" w="3025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3" name="Google Shape;17953;p68"/>
            <p:cNvSpPr/>
            <p:nvPr/>
          </p:nvSpPr>
          <p:spPr>
            <a:xfrm>
              <a:off x="5032825" y="3106861"/>
              <a:ext cx="43014" cy="56301"/>
            </a:xfrm>
            <a:custGeom>
              <a:rect b="b" l="l" r="r" t="t"/>
              <a:pathLst>
                <a:path extrusionOk="0" h="2144" w="1638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4" name="Google Shape;17954;p68"/>
            <p:cNvSpPr/>
            <p:nvPr/>
          </p:nvSpPr>
          <p:spPr>
            <a:xfrm>
              <a:off x="5101442" y="3157385"/>
              <a:ext cx="17358" cy="23345"/>
            </a:xfrm>
            <a:custGeom>
              <a:rect b="b" l="l" r="r" t="t"/>
              <a:pathLst>
                <a:path extrusionOk="0" h="889" w="661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5" name="Google Shape;17955;p68"/>
            <p:cNvSpPr/>
            <p:nvPr/>
          </p:nvSpPr>
          <p:spPr>
            <a:xfrm>
              <a:off x="5026286" y="3157359"/>
              <a:ext cx="17620" cy="23371"/>
            </a:xfrm>
            <a:custGeom>
              <a:rect b="b" l="l" r="r" t="t"/>
              <a:pathLst>
                <a:path extrusionOk="0" h="890" w="671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6" name="Google Shape;17956;p68"/>
            <p:cNvSpPr/>
            <p:nvPr/>
          </p:nvSpPr>
          <p:spPr>
            <a:xfrm>
              <a:off x="5057956" y="3198272"/>
              <a:ext cx="29175" cy="33271"/>
            </a:xfrm>
            <a:custGeom>
              <a:rect b="b" l="l" r="r" t="t"/>
              <a:pathLst>
                <a:path extrusionOk="0" h="1267" w="1111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7" name="Google Shape;17957;p68"/>
            <p:cNvSpPr/>
            <p:nvPr/>
          </p:nvSpPr>
          <p:spPr>
            <a:xfrm>
              <a:off x="5057956" y="3198508"/>
              <a:ext cx="17883" cy="33350"/>
            </a:xfrm>
            <a:custGeom>
              <a:rect b="b" l="l" r="r" t="t"/>
              <a:pathLst>
                <a:path extrusionOk="0" h="1270" w="681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8" name="Google Shape;17958;p68"/>
            <p:cNvSpPr/>
            <p:nvPr/>
          </p:nvSpPr>
          <p:spPr>
            <a:xfrm>
              <a:off x="5041386" y="3139844"/>
              <a:ext cx="62341" cy="66805"/>
            </a:xfrm>
            <a:custGeom>
              <a:rect b="b" l="l" r="r" t="t"/>
              <a:pathLst>
                <a:path extrusionOk="0" h="2544" w="2374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9" name="Google Shape;17959;p68"/>
            <p:cNvSpPr/>
            <p:nvPr/>
          </p:nvSpPr>
          <p:spPr>
            <a:xfrm>
              <a:off x="5041386" y="3139844"/>
              <a:ext cx="45246" cy="67068"/>
            </a:xfrm>
            <a:custGeom>
              <a:rect b="b" l="l" r="r" t="t"/>
              <a:pathLst>
                <a:path extrusionOk="0" h="2554" w="1723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60" name="Google Shape;17960;p68"/>
          <p:cNvSpPr/>
          <p:nvPr/>
        </p:nvSpPr>
        <p:spPr>
          <a:xfrm>
            <a:off x="5911170" y="2887695"/>
            <a:ext cx="50288" cy="25157"/>
          </a:xfrm>
          <a:custGeom>
            <a:rect b="b" l="l" r="r" t="t"/>
            <a:pathLst>
              <a:path extrusionOk="0" h="958" w="1915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1" y="719"/>
                  <a:pt x="719" y="958"/>
                  <a:pt x="1915" y="958"/>
                </a:cubicBezTo>
                <a:lnTo>
                  <a:pt x="1915" y="719"/>
                </a:lnTo>
                <a:cubicBezTo>
                  <a:pt x="1915" y="317"/>
                  <a:pt x="1590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1" name="Google Shape;17961;p68"/>
          <p:cNvSpPr/>
          <p:nvPr/>
        </p:nvSpPr>
        <p:spPr>
          <a:xfrm>
            <a:off x="5911170" y="2887695"/>
            <a:ext cx="34716" cy="22899"/>
          </a:xfrm>
          <a:custGeom>
            <a:rect b="b" l="l" r="r" t="t"/>
            <a:pathLst>
              <a:path extrusionOk="0" h="872" w="1322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240" y="786"/>
                  <a:pt x="479" y="834"/>
                  <a:pt x="719" y="872"/>
                </a:cubicBezTo>
                <a:lnTo>
                  <a:pt x="719" y="719"/>
                </a:lnTo>
                <a:cubicBezTo>
                  <a:pt x="719" y="365"/>
                  <a:pt x="967" y="68"/>
                  <a:pt x="1322" y="11"/>
                </a:cubicBezTo>
                <a:cubicBezTo>
                  <a:pt x="1274" y="1"/>
                  <a:pt x="1235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2" name="Google Shape;17962;p68"/>
          <p:cNvSpPr/>
          <p:nvPr/>
        </p:nvSpPr>
        <p:spPr>
          <a:xfrm>
            <a:off x="5798094" y="3145306"/>
            <a:ext cx="28177" cy="75681"/>
          </a:xfrm>
          <a:custGeom>
            <a:rect b="b" l="l" r="r" t="t"/>
            <a:pathLst>
              <a:path extrusionOk="0" h="2882" w="1073">
                <a:moveTo>
                  <a:pt x="718" y="0"/>
                </a:moveTo>
                <a:cubicBezTo>
                  <a:pt x="316" y="0"/>
                  <a:pt x="0" y="326"/>
                  <a:pt x="0" y="718"/>
                </a:cubicBezTo>
                <a:lnTo>
                  <a:pt x="0" y="1513"/>
                </a:lnTo>
                <a:cubicBezTo>
                  <a:pt x="10" y="1752"/>
                  <a:pt x="96" y="1972"/>
                  <a:pt x="239" y="2163"/>
                </a:cubicBezTo>
                <a:cubicBezTo>
                  <a:pt x="393" y="2336"/>
                  <a:pt x="479" y="2565"/>
                  <a:pt x="479" y="2805"/>
                </a:cubicBezTo>
                <a:lnTo>
                  <a:pt x="479" y="2881"/>
                </a:lnTo>
                <a:lnTo>
                  <a:pt x="957" y="2881"/>
                </a:lnTo>
                <a:lnTo>
                  <a:pt x="957" y="2805"/>
                </a:lnTo>
                <a:cubicBezTo>
                  <a:pt x="957" y="2584"/>
                  <a:pt x="919" y="2364"/>
                  <a:pt x="833" y="2163"/>
                </a:cubicBezTo>
                <a:cubicBezTo>
                  <a:pt x="756" y="1953"/>
                  <a:pt x="718" y="1733"/>
                  <a:pt x="718" y="1513"/>
                </a:cubicBezTo>
                <a:lnTo>
                  <a:pt x="718" y="718"/>
                </a:lnTo>
                <a:cubicBezTo>
                  <a:pt x="718" y="326"/>
                  <a:pt x="881" y="0"/>
                  <a:pt x="1072" y="0"/>
                </a:cubicBezTo>
                <a:close/>
              </a:path>
            </a:pathLst>
          </a:custGeom>
          <a:solidFill>
            <a:srgbClr val="ACBD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3" name="Google Shape;17963;p68"/>
          <p:cNvSpPr/>
          <p:nvPr/>
        </p:nvSpPr>
        <p:spPr>
          <a:xfrm>
            <a:off x="5797831" y="3145568"/>
            <a:ext cx="28440" cy="56065"/>
          </a:xfrm>
          <a:custGeom>
            <a:rect b="b" l="l" r="r" t="t"/>
            <a:pathLst>
              <a:path extrusionOk="0" h="2135" w="1083">
                <a:moveTo>
                  <a:pt x="718" y="0"/>
                </a:moveTo>
                <a:cubicBezTo>
                  <a:pt x="326" y="0"/>
                  <a:pt x="1" y="316"/>
                  <a:pt x="1" y="718"/>
                </a:cubicBezTo>
                <a:lnTo>
                  <a:pt x="1" y="1196"/>
                </a:lnTo>
                <a:cubicBezTo>
                  <a:pt x="1" y="1675"/>
                  <a:pt x="364" y="2077"/>
                  <a:pt x="843" y="2134"/>
                </a:cubicBezTo>
                <a:cubicBezTo>
                  <a:pt x="766" y="1933"/>
                  <a:pt x="728" y="1723"/>
                  <a:pt x="718" y="1503"/>
                </a:cubicBezTo>
                <a:lnTo>
                  <a:pt x="718" y="718"/>
                </a:lnTo>
                <a:cubicBezTo>
                  <a:pt x="718" y="316"/>
                  <a:pt x="881" y="0"/>
                  <a:pt x="10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4" name="Google Shape;17964;p68"/>
          <p:cNvSpPr/>
          <p:nvPr/>
        </p:nvSpPr>
        <p:spPr>
          <a:xfrm>
            <a:off x="5779239" y="3228996"/>
            <a:ext cx="18881" cy="48528"/>
          </a:xfrm>
          <a:custGeom>
            <a:rect b="b" l="l" r="r" t="t"/>
            <a:pathLst>
              <a:path extrusionOk="0" h="1848" w="719">
                <a:moveTo>
                  <a:pt x="134" y="0"/>
                </a:moveTo>
                <a:cubicBezTo>
                  <a:pt x="48" y="125"/>
                  <a:pt x="0" y="268"/>
                  <a:pt x="0" y="421"/>
                </a:cubicBezTo>
                <a:lnTo>
                  <a:pt x="0" y="1608"/>
                </a:lnTo>
                <a:cubicBezTo>
                  <a:pt x="0" y="1742"/>
                  <a:pt x="106" y="1847"/>
                  <a:pt x="240" y="1847"/>
                </a:cubicBezTo>
                <a:lnTo>
                  <a:pt x="718" y="1847"/>
                </a:lnTo>
                <a:lnTo>
                  <a:pt x="718" y="670"/>
                </a:lnTo>
                <a:cubicBezTo>
                  <a:pt x="718" y="517"/>
                  <a:pt x="642" y="374"/>
                  <a:pt x="527" y="287"/>
                </a:cubicBezTo>
                <a:lnTo>
                  <a:pt x="134" y="0"/>
                </a:lnTo>
                <a:close/>
              </a:path>
            </a:pathLst>
          </a:custGeom>
          <a:solidFill>
            <a:srgbClr val="7689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65" name="Google Shape;17965;p68"/>
          <p:cNvGrpSpPr/>
          <p:nvPr/>
        </p:nvGrpSpPr>
        <p:grpSpPr>
          <a:xfrm>
            <a:off x="5779239" y="2887695"/>
            <a:ext cx="314411" cy="389830"/>
            <a:chOff x="5779239" y="2887695"/>
            <a:chExt cx="314411" cy="389830"/>
          </a:xfrm>
        </p:grpSpPr>
        <p:sp>
          <p:nvSpPr>
            <p:cNvPr id="17966" name="Google Shape;17966;p68"/>
            <p:cNvSpPr/>
            <p:nvPr/>
          </p:nvSpPr>
          <p:spPr>
            <a:xfrm>
              <a:off x="5898617" y="2937957"/>
              <a:ext cx="75419" cy="62866"/>
            </a:xfrm>
            <a:custGeom>
              <a:rect b="b" l="l" r="r" t="t"/>
              <a:pathLst>
                <a:path extrusionOk="0" h="2394" w="2872">
                  <a:moveTo>
                    <a:pt x="957" y="1"/>
                  </a:moveTo>
                  <a:lnTo>
                    <a:pt x="957" y="480"/>
                  </a:lnTo>
                  <a:cubicBezTo>
                    <a:pt x="957" y="566"/>
                    <a:pt x="910" y="652"/>
                    <a:pt x="823" y="690"/>
                  </a:cubicBezTo>
                  <a:lnTo>
                    <a:pt x="268" y="977"/>
                  </a:lnTo>
                  <a:cubicBezTo>
                    <a:pt x="106" y="1054"/>
                    <a:pt x="0" y="1216"/>
                    <a:pt x="0" y="1398"/>
                  </a:cubicBezTo>
                  <a:lnTo>
                    <a:pt x="0" y="2394"/>
                  </a:lnTo>
                  <a:lnTo>
                    <a:pt x="2871" y="2394"/>
                  </a:lnTo>
                  <a:lnTo>
                    <a:pt x="2871" y="1398"/>
                  </a:lnTo>
                  <a:cubicBezTo>
                    <a:pt x="2871" y="1216"/>
                    <a:pt x="2766" y="1054"/>
                    <a:pt x="2613" y="977"/>
                  </a:cubicBezTo>
                  <a:lnTo>
                    <a:pt x="2048" y="690"/>
                  </a:lnTo>
                  <a:cubicBezTo>
                    <a:pt x="1962" y="652"/>
                    <a:pt x="1914" y="566"/>
                    <a:pt x="1914" y="480"/>
                  </a:cubicBezTo>
                  <a:lnTo>
                    <a:pt x="191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7" name="Google Shape;17967;p68"/>
            <p:cNvSpPr/>
            <p:nvPr/>
          </p:nvSpPr>
          <p:spPr>
            <a:xfrm>
              <a:off x="5922488" y="2937957"/>
              <a:ext cx="27678" cy="18750"/>
            </a:xfrm>
            <a:custGeom>
              <a:rect b="b" l="l" r="r" t="t"/>
              <a:pathLst>
                <a:path extrusionOk="0" h="714" w="1054">
                  <a:moveTo>
                    <a:pt x="48" y="1"/>
                  </a:moveTo>
                  <a:lnTo>
                    <a:pt x="48" y="480"/>
                  </a:lnTo>
                  <a:cubicBezTo>
                    <a:pt x="48" y="527"/>
                    <a:pt x="29" y="575"/>
                    <a:pt x="1" y="613"/>
                  </a:cubicBezTo>
                  <a:cubicBezTo>
                    <a:pt x="168" y="680"/>
                    <a:pt x="347" y="714"/>
                    <a:pt x="527" y="714"/>
                  </a:cubicBezTo>
                  <a:cubicBezTo>
                    <a:pt x="706" y="714"/>
                    <a:pt x="886" y="680"/>
                    <a:pt x="1053" y="613"/>
                  </a:cubicBezTo>
                  <a:cubicBezTo>
                    <a:pt x="1025" y="575"/>
                    <a:pt x="1005" y="527"/>
                    <a:pt x="1005" y="480"/>
                  </a:cubicBezTo>
                  <a:lnTo>
                    <a:pt x="10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8" name="Google Shape;17968;p68"/>
            <p:cNvSpPr/>
            <p:nvPr/>
          </p:nvSpPr>
          <p:spPr>
            <a:xfrm>
              <a:off x="5898617" y="2957836"/>
              <a:ext cx="75419" cy="42988"/>
            </a:xfrm>
            <a:custGeom>
              <a:rect b="b" l="l" r="r" t="t"/>
              <a:pathLst>
                <a:path extrusionOk="0" h="1637" w="2872">
                  <a:moveTo>
                    <a:pt x="699" y="0"/>
                  </a:moveTo>
                  <a:lnTo>
                    <a:pt x="268" y="220"/>
                  </a:lnTo>
                  <a:cubicBezTo>
                    <a:pt x="106" y="297"/>
                    <a:pt x="0" y="459"/>
                    <a:pt x="0" y="641"/>
                  </a:cubicBezTo>
                  <a:lnTo>
                    <a:pt x="0" y="1637"/>
                  </a:lnTo>
                  <a:lnTo>
                    <a:pt x="2871" y="1637"/>
                  </a:lnTo>
                  <a:lnTo>
                    <a:pt x="2871" y="641"/>
                  </a:lnTo>
                  <a:cubicBezTo>
                    <a:pt x="2871" y="459"/>
                    <a:pt x="2766" y="297"/>
                    <a:pt x="2613" y="220"/>
                  </a:cubicBezTo>
                  <a:lnTo>
                    <a:pt x="2173" y="0"/>
                  </a:lnTo>
                  <a:cubicBezTo>
                    <a:pt x="1981" y="230"/>
                    <a:pt x="1709" y="345"/>
                    <a:pt x="1436" y="345"/>
                  </a:cubicBezTo>
                  <a:cubicBezTo>
                    <a:pt x="1163" y="345"/>
                    <a:pt x="890" y="230"/>
                    <a:pt x="69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9" name="Google Shape;17969;p68"/>
            <p:cNvSpPr/>
            <p:nvPr/>
          </p:nvSpPr>
          <p:spPr>
            <a:xfrm>
              <a:off x="5898617" y="2968891"/>
              <a:ext cx="18881" cy="31932"/>
            </a:xfrm>
            <a:custGeom>
              <a:rect b="b" l="l" r="r" t="t"/>
              <a:pathLst>
                <a:path extrusionOk="0" h="1216" w="719">
                  <a:moveTo>
                    <a:pt x="58" y="0"/>
                  </a:moveTo>
                  <a:cubicBezTo>
                    <a:pt x="19" y="67"/>
                    <a:pt x="0" y="144"/>
                    <a:pt x="0" y="220"/>
                  </a:cubicBezTo>
                  <a:lnTo>
                    <a:pt x="0" y="1216"/>
                  </a:lnTo>
                  <a:lnTo>
                    <a:pt x="718" y="1216"/>
                  </a:lnTo>
                  <a:lnTo>
                    <a:pt x="718" y="737"/>
                  </a:lnTo>
                  <a:cubicBezTo>
                    <a:pt x="718" y="584"/>
                    <a:pt x="651" y="440"/>
                    <a:pt x="52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0" name="Google Shape;17970;p68"/>
            <p:cNvSpPr/>
            <p:nvPr/>
          </p:nvSpPr>
          <p:spPr>
            <a:xfrm>
              <a:off x="5955155" y="2968891"/>
              <a:ext cx="18881" cy="31932"/>
            </a:xfrm>
            <a:custGeom>
              <a:rect b="b" l="l" r="r" t="t"/>
              <a:pathLst>
                <a:path extrusionOk="0" h="1216" w="719">
                  <a:moveTo>
                    <a:pt x="661" y="0"/>
                  </a:moveTo>
                  <a:lnTo>
                    <a:pt x="192" y="354"/>
                  </a:lnTo>
                  <a:cubicBezTo>
                    <a:pt x="77" y="440"/>
                    <a:pt x="1" y="584"/>
                    <a:pt x="1" y="737"/>
                  </a:cubicBezTo>
                  <a:lnTo>
                    <a:pt x="1" y="1216"/>
                  </a:lnTo>
                  <a:lnTo>
                    <a:pt x="718" y="1216"/>
                  </a:lnTo>
                  <a:lnTo>
                    <a:pt x="718" y="220"/>
                  </a:lnTo>
                  <a:cubicBezTo>
                    <a:pt x="718" y="144"/>
                    <a:pt x="699" y="67"/>
                    <a:pt x="66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1" name="Google Shape;17971;p68"/>
            <p:cNvSpPr/>
            <p:nvPr/>
          </p:nvSpPr>
          <p:spPr>
            <a:xfrm>
              <a:off x="5911170" y="2887695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24"/>
                    <a:pt x="432" y="2154"/>
                    <a:pt x="958" y="2154"/>
                  </a:cubicBezTo>
                  <a:cubicBezTo>
                    <a:pt x="1484" y="2154"/>
                    <a:pt x="1915" y="1724"/>
                    <a:pt x="1915" y="1197"/>
                  </a:cubicBezTo>
                  <a:lnTo>
                    <a:pt x="1915" y="719"/>
                  </a:lnTo>
                  <a:cubicBezTo>
                    <a:pt x="1915" y="317"/>
                    <a:pt x="159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2" name="Google Shape;17972;p68"/>
            <p:cNvSpPr/>
            <p:nvPr/>
          </p:nvSpPr>
          <p:spPr>
            <a:xfrm>
              <a:off x="5911170" y="2887695"/>
              <a:ext cx="34716" cy="56485"/>
            </a:xfrm>
            <a:custGeom>
              <a:rect b="b" l="l" r="r" t="t"/>
              <a:pathLst>
                <a:path extrusionOk="0" h="2151" w="1322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46"/>
                    <a:pt x="450" y="2151"/>
                    <a:pt x="955" y="2151"/>
                  </a:cubicBezTo>
                  <a:cubicBezTo>
                    <a:pt x="1076" y="2151"/>
                    <a:pt x="1200" y="2128"/>
                    <a:pt x="1322" y="2078"/>
                  </a:cubicBezTo>
                  <a:cubicBezTo>
                    <a:pt x="958" y="1934"/>
                    <a:pt x="719" y="1580"/>
                    <a:pt x="719" y="1197"/>
                  </a:cubicBezTo>
                  <a:lnTo>
                    <a:pt x="719" y="719"/>
                  </a:lnTo>
                  <a:cubicBezTo>
                    <a:pt x="719" y="365"/>
                    <a:pt x="967" y="68"/>
                    <a:pt x="1322" y="11"/>
                  </a:cubicBezTo>
                  <a:cubicBezTo>
                    <a:pt x="1274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3" name="Google Shape;17973;p68"/>
            <p:cNvSpPr/>
            <p:nvPr/>
          </p:nvSpPr>
          <p:spPr>
            <a:xfrm>
              <a:off x="5892341" y="3013375"/>
              <a:ext cx="87971" cy="150811"/>
            </a:xfrm>
            <a:custGeom>
              <a:rect b="b" l="l" r="r" t="t"/>
              <a:pathLst>
                <a:path extrusionOk="0" h="5743" w="3350">
                  <a:moveTo>
                    <a:pt x="0" y="0"/>
                  </a:moveTo>
                  <a:lnTo>
                    <a:pt x="0" y="5742"/>
                  </a:lnTo>
                  <a:lnTo>
                    <a:pt x="3350" y="5742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4" name="Google Shape;17974;p68"/>
            <p:cNvSpPr/>
            <p:nvPr/>
          </p:nvSpPr>
          <p:spPr>
            <a:xfrm>
              <a:off x="5892341" y="3101320"/>
              <a:ext cx="87971" cy="62866"/>
            </a:xfrm>
            <a:custGeom>
              <a:rect b="b" l="l" r="r" t="t"/>
              <a:pathLst>
                <a:path extrusionOk="0" h="2394" w="3350">
                  <a:moveTo>
                    <a:pt x="0" y="1"/>
                  </a:moveTo>
                  <a:lnTo>
                    <a:pt x="0" y="2393"/>
                  </a:lnTo>
                  <a:lnTo>
                    <a:pt x="3350" y="2393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5" name="Google Shape;17975;p68"/>
            <p:cNvSpPr/>
            <p:nvPr/>
          </p:nvSpPr>
          <p:spPr>
            <a:xfrm>
              <a:off x="5967734" y="308246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0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3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6" name="Google Shape;17976;p68"/>
            <p:cNvSpPr/>
            <p:nvPr/>
          </p:nvSpPr>
          <p:spPr>
            <a:xfrm>
              <a:off x="5967734" y="3082466"/>
              <a:ext cx="28413" cy="75419"/>
            </a:xfrm>
            <a:custGeom>
              <a:rect b="b" l="l" r="r" t="t"/>
              <a:pathLst>
                <a:path extrusionOk="0" h="2872" w="1082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9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7" y="2872"/>
                  </a:lnTo>
                  <a:lnTo>
                    <a:pt x="957" y="2805"/>
                  </a:lnTo>
                  <a:cubicBezTo>
                    <a:pt x="967" y="2585"/>
                    <a:pt x="919" y="2365"/>
                    <a:pt x="842" y="2154"/>
                  </a:cubicBezTo>
                  <a:cubicBezTo>
                    <a:pt x="766" y="1953"/>
                    <a:pt x="727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8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7" name="Google Shape;17977;p68"/>
            <p:cNvSpPr/>
            <p:nvPr/>
          </p:nvSpPr>
          <p:spPr>
            <a:xfrm>
              <a:off x="5967734" y="3082466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8" name="Google Shape;17978;p68"/>
            <p:cNvSpPr/>
            <p:nvPr/>
          </p:nvSpPr>
          <p:spPr>
            <a:xfrm>
              <a:off x="5967734" y="3082466"/>
              <a:ext cx="28177" cy="56328"/>
            </a:xfrm>
            <a:custGeom>
              <a:rect b="b" l="l" r="r" t="t"/>
              <a:pathLst>
                <a:path extrusionOk="0" h="2145" w="1073">
                  <a:moveTo>
                    <a:pt x="718" y="1"/>
                  </a:moveTo>
                  <a:cubicBezTo>
                    <a:pt x="31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676"/>
                    <a:pt x="354" y="2087"/>
                    <a:pt x="833" y="2145"/>
                  </a:cubicBezTo>
                  <a:cubicBezTo>
                    <a:pt x="766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9" name="Google Shape;17979;p68"/>
            <p:cNvSpPr/>
            <p:nvPr/>
          </p:nvSpPr>
          <p:spPr>
            <a:xfrm>
              <a:off x="5948879" y="3151582"/>
              <a:ext cx="87971" cy="100812"/>
            </a:xfrm>
            <a:custGeom>
              <a:rect b="b" l="l" r="r" t="t"/>
              <a:pathLst>
                <a:path extrusionOk="0" h="3839" w="3350">
                  <a:moveTo>
                    <a:pt x="1426" y="1"/>
                  </a:moveTo>
                  <a:cubicBezTo>
                    <a:pt x="1273" y="1"/>
                    <a:pt x="1130" y="29"/>
                    <a:pt x="986" y="87"/>
                  </a:cubicBezTo>
                  <a:lnTo>
                    <a:pt x="450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3599"/>
                  </a:lnTo>
                  <a:cubicBezTo>
                    <a:pt x="0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0" y="307"/>
                  </a:cubicBezTo>
                  <a:lnTo>
                    <a:pt x="2374" y="87"/>
                  </a:lnTo>
                  <a:cubicBezTo>
                    <a:pt x="2230" y="29"/>
                    <a:pt x="2077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0" name="Google Shape;17980;p68"/>
            <p:cNvSpPr/>
            <p:nvPr/>
          </p:nvSpPr>
          <p:spPr>
            <a:xfrm>
              <a:off x="5948879" y="3165920"/>
              <a:ext cx="18881" cy="86474"/>
            </a:xfrm>
            <a:custGeom>
              <a:rect b="b" l="l" r="r" t="t"/>
              <a:pathLst>
                <a:path extrusionOk="0" h="3293" w="719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3053"/>
                  </a:lnTo>
                  <a:cubicBezTo>
                    <a:pt x="0" y="3187"/>
                    <a:pt x="106" y="3292"/>
                    <a:pt x="240" y="3292"/>
                  </a:cubicBezTo>
                  <a:lnTo>
                    <a:pt x="718" y="3292"/>
                  </a:lnTo>
                  <a:lnTo>
                    <a:pt x="718" y="670"/>
                  </a:lnTo>
                  <a:cubicBezTo>
                    <a:pt x="718" y="527"/>
                    <a:pt x="651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1" name="Google Shape;17981;p68"/>
            <p:cNvSpPr/>
            <p:nvPr/>
          </p:nvSpPr>
          <p:spPr>
            <a:xfrm>
              <a:off x="6017995" y="3165920"/>
              <a:ext cx="18855" cy="86474"/>
            </a:xfrm>
            <a:custGeom>
              <a:rect b="b" l="l" r="r" t="t"/>
              <a:pathLst>
                <a:path extrusionOk="0" h="3293" w="718">
                  <a:moveTo>
                    <a:pt x="584" y="0"/>
                  </a:moveTo>
                  <a:lnTo>
                    <a:pt x="192" y="287"/>
                  </a:lnTo>
                  <a:cubicBezTo>
                    <a:pt x="77" y="383"/>
                    <a:pt x="0" y="527"/>
                    <a:pt x="0" y="670"/>
                  </a:cubicBezTo>
                  <a:lnTo>
                    <a:pt x="0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8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2" name="Google Shape;17982;p68"/>
            <p:cNvSpPr/>
            <p:nvPr/>
          </p:nvSpPr>
          <p:spPr>
            <a:xfrm>
              <a:off x="5854632" y="308246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1"/>
                  </a:moveTo>
                  <a:cubicBezTo>
                    <a:pt x="32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2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3" name="Google Shape;17983;p68"/>
            <p:cNvSpPr/>
            <p:nvPr/>
          </p:nvSpPr>
          <p:spPr>
            <a:xfrm>
              <a:off x="5854632" y="3082466"/>
              <a:ext cx="28177" cy="75419"/>
            </a:xfrm>
            <a:custGeom>
              <a:rect b="b" l="l" r="r" t="t"/>
              <a:pathLst>
                <a:path extrusionOk="0" h="2872" w="1073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8" y="2872"/>
                  </a:lnTo>
                  <a:lnTo>
                    <a:pt x="958" y="2805"/>
                  </a:lnTo>
                  <a:cubicBezTo>
                    <a:pt x="958" y="2585"/>
                    <a:pt x="919" y="2365"/>
                    <a:pt x="833" y="2154"/>
                  </a:cubicBezTo>
                  <a:cubicBezTo>
                    <a:pt x="757" y="1953"/>
                    <a:pt x="718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4" name="Google Shape;17984;p68"/>
            <p:cNvSpPr/>
            <p:nvPr/>
          </p:nvSpPr>
          <p:spPr>
            <a:xfrm>
              <a:off x="5854632" y="3082466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733"/>
                    <a:pt x="431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5" name="Google Shape;17985;p68"/>
            <p:cNvSpPr/>
            <p:nvPr/>
          </p:nvSpPr>
          <p:spPr>
            <a:xfrm>
              <a:off x="5854632" y="3082466"/>
              <a:ext cx="28177" cy="56328"/>
            </a:xfrm>
            <a:custGeom>
              <a:rect b="b" l="l" r="r" t="t"/>
              <a:pathLst>
                <a:path extrusionOk="0" h="2145" w="1073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676"/>
                    <a:pt x="355" y="2087"/>
                    <a:pt x="833" y="2145"/>
                  </a:cubicBezTo>
                  <a:cubicBezTo>
                    <a:pt x="757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7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6" name="Google Shape;17986;p68"/>
            <p:cNvSpPr/>
            <p:nvPr/>
          </p:nvSpPr>
          <p:spPr>
            <a:xfrm>
              <a:off x="5835777" y="3151582"/>
              <a:ext cx="87997" cy="100812"/>
            </a:xfrm>
            <a:custGeom>
              <a:rect b="b" l="l" r="r" t="t"/>
              <a:pathLst>
                <a:path extrusionOk="0" h="3839" w="3351">
                  <a:moveTo>
                    <a:pt x="1427" y="1"/>
                  </a:moveTo>
                  <a:cubicBezTo>
                    <a:pt x="1274" y="1"/>
                    <a:pt x="1120" y="29"/>
                    <a:pt x="986" y="87"/>
                  </a:cubicBezTo>
                  <a:lnTo>
                    <a:pt x="451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3599"/>
                  </a:lnTo>
                  <a:cubicBezTo>
                    <a:pt x="1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69" y="412"/>
                    <a:pt x="2901" y="307"/>
                  </a:cubicBezTo>
                  <a:lnTo>
                    <a:pt x="2365" y="87"/>
                  </a:lnTo>
                  <a:cubicBezTo>
                    <a:pt x="2231" y="29"/>
                    <a:pt x="2078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7" name="Google Shape;17987;p68"/>
            <p:cNvSpPr/>
            <p:nvPr/>
          </p:nvSpPr>
          <p:spPr>
            <a:xfrm>
              <a:off x="5835777" y="3165920"/>
              <a:ext cx="18881" cy="86474"/>
            </a:xfrm>
            <a:custGeom>
              <a:rect b="b" l="l" r="r" t="t"/>
              <a:pathLst>
                <a:path extrusionOk="0" h="3293" w="719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3053"/>
                  </a:lnTo>
                  <a:cubicBezTo>
                    <a:pt x="1" y="3187"/>
                    <a:pt x="106" y="3292"/>
                    <a:pt x="240" y="3292"/>
                  </a:cubicBezTo>
                  <a:lnTo>
                    <a:pt x="719" y="3292"/>
                  </a:lnTo>
                  <a:lnTo>
                    <a:pt x="719" y="670"/>
                  </a:lnTo>
                  <a:cubicBezTo>
                    <a:pt x="719" y="527"/>
                    <a:pt x="642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8" name="Google Shape;17988;p68"/>
            <p:cNvSpPr/>
            <p:nvPr/>
          </p:nvSpPr>
          <p:spPr>
            <a:xfrm>
              <a:off x="5904893" y="3165920"/>
              <a:ext cx="18881" cy="86474"/>
            </a:xfrm>
            <a:custGeom>
              <a:rect b="b" l="l" r="r" t="t"/>
              <a:pathLst>
                <a:path extrusionOk="0" h="3293" w="719">
                  <a:moveTo>
                    <a:pt x="575" y="0"/>
                  </a:moveTo>
                  <a:lnTo>
                    <a:pt x="192" y="287"/>
                  </a:lnTo>
                  <a:cubicBezTo>
                    <a:pt x="68" y="383"/>
                    <a:pt x="1" y="527"/>
                    <a:pt x="1" y="670"/>
                  </a:cubicBezTo>
                  <a:lnTo>
                    <a:pt x="1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1" y="125"/>
                    <a:pt x="575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9" name="Google Shape;17989;p68"/>
            <p:cNvSpPr/>
            <p:nvPr/>
          </p:nvSpPr>
          <p:spPr>
            <a:xfrm>
              <a:off x="6024271" y="314530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42"/>
                    <a:pt x="96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3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0" name="Google Shape;17990;p68"/>
            <p:cNvSpPr/>
            <p:nvPr/>
          </p:nvSpPr>
          <p:spPr>
            <a:xfrm>
              <a:off x="6024271" y="3145306"/>
              <a:ext cx="28413" cy="75681"/>
            </a:xfrm>
            <a:custGeom>
              <a:rect b="b" l="l" r="r" t="t"/>
              <a:pathLst>
                <a:path extrusionOk="0" h="2882" w="1082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52"/>
                    <a:pt x="96" y="1972"/>
                    <a:pt x="240" y="2163"/>
                  </a:cubicBezTo>
                  <a:cubicBezTo>
                    <a:pt x="402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67" y="2584"/>
                    <a:pt x="919" y="2364"/>
                    <a:pt x="843" y="2163"/>
                  </a:cubicBezTo>
                  <a:cubicBezTo>
                    <a:pt x="766" y="1953"/>
                    <a:pt x="728" y="1733"/>
                    <a:pt x="718" y="1513"/>
                  </a:cubicBezTo>
                  <a:lnTo>
                    <a:pt x="718" y="718"/>
                  </a:lnTo>
                  <a:cubicBezTo>
                    <a:pt x="718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1" name="Google Shape;17991;p68"/>
            <p:cNvSpPr/>
            <p:nvPr/>
          </p:nvSpPr>
          <p:spPr>
            <a:xfrm>
              <a:off x="6024271" y="3145306"/>
              <a:ext cx="50288" cy="56564"/>
            </a:xfrm>
            <a:custGeom>
              <a:rect b="b" l="l" r="r" t="t"/>
              <a:pathLst>
                <a:path extrusionOk="0" h="2154" w="1915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8" y="2154"/>
                  </a:cubicBezTo>
                  <a:cubicBezTo>
                    <a:pt x="1493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2" name="Google Shape;17992;p68"/>
            <p:cNvSpPr/>
            <p:nvPr/>
          </p:nvSpPr>
          <p:spPr>
            <a:xfrm>
              <a:off x="6024271" y="3145568"/>
              <a:ext cx="28177" cy="56065"/>
            </a:xfrm>
            <a:custGeom>
              <a:rect b="b" l="l" r="r" t="t"/>
              <a:pathLst>
                <a:path extrusionOk="0" h="2135" w="1073">
                  <a:moveTo>
                    <a:pt x="718" y="0"/>
                  </a:moveTo>
                  <a:cubicBezTo>
                    <a:pt x="316" y="0"/>
                    <a:pt x="0" y="316"/>
                    <a:pt x="0" y="718"/>
                  </a:cubicBezTo>
                  <a:lnTo>
                    <a:pt x="0" y="1196"/>
                  </a:lnTo>
                  <a:cubicBezTo>
                    <a:pt x="0" y="1675"/>
                    <a:pt x="364" y="2077"/>
                    <a:pt x="833" y="2134"/>
                  </a:cubicBezTo>
                  <a:cubicBezTo>
                    <a:pt x="766" y="1933"/>
                    <a:pt x="718" y="1723"/>
                    <a:pt x="718" y="1503"/>
                  </a:cubicBezTo>
                  <a:lnTo>
                    <a:pt x="718" y="718"/>
                  </a:lnTo>
                  <a:cubicBezTo>
                    <a:pt x="718" y="316"/>
                    <a:pt x="881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3" name="Google Shape;17993;p68"/>
            <p:cNvSpPr/>
            <p:nvPr/>
          </p:nvSpPr>
          <p:spPr>
            <a:xfrm>
              <a:off x="6005417" y="3214422"/>
              <a:ext cx="87997" cy="63103"/>
            </a:xfrm>
            <a:custGeom>
              <a:rect b="b" l="l" r="r" t="t"/>
              <a:pathLst>
                <a:path extrusionOk="0" h="2403" w="3351">
                  <a:moveTo>
                    <a:pt x="1436" y="0"/>
                  </a:moveTo>
                  <a:cubicBezTo>
                    <a:pt x="1283" y="10"/>
                    <a:pt x="1130" y="39"/>
                    <a:pt x="986" y="96"/>
                  </a:cubicBezTo>
                  <a:lnTo>
                    <a:pt x="460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2163"/>
                  </a:lnTo>
                  <a:cubicBezTo>
                    <a:pt x="1" y="2288"/>
                    <a:pt x="11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1" y="307"/>
                  </a:cubicBezTo>
                  <a:lnTo>
                    <a:pt x="2374" y="96"/>
                  </a:lnTo>
                  <a:cubicBezTo>
                    <a:pt x="223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4" name="Google Shape;17994;p68"/>
            <p:cNvSpPr/>
            <p:nvPr/>
          </p:nvSpPr>
          <p:spPr>
            <a:xfrm>
              <a:off x="6005417" y="3228996"/>
              <a:ext cx="18881" cy="48528"/>
            </a:xfrm>
            <a:custGeom>
              <a:rect b="b" l="l" r="r" t="t"/>
              <a:pathLst>
                <a:path extrusionOk="0" h="1848" w="719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1608"/>
                  </a:lnTo>
                  <a:cubicBezTo>
                    <a:pt x="1" y="1742"/>
                    <a:pt x="106" y="1847"/>
                    <a:pt x="240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5" name="Google Shape;17995;p68"/>
            <p:cNvSpPr/>
            <p:nvPr/>
          </p:nvSpPr>
          <p:spPr>
            <a:xfrm>
              <a:off x="6074796" y="3228996"/>
              <a:ext cx="18855" cy="48528"/>
            </a:xfrm>
            <a:custGeom>
              <a:rect b="b" l="l" r="r" t="t"/>
              <a:pathLst>
                <a:path extrusionOk="0" h="1848" w="718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0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08" y="268"/>
                    <a:pt x="66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6" name="Google Shape;17996;p68"/>
            <p:cNvSpPr/>
            <p:nvPr/>
          </p:nvSpPr>
          <p:spPr>
            <a:xfrm>
              <a:off x="5911170" y="314530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42"/>
                    <a:pt x="97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8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7" name="Google Shape;17997;p68"/>
            <p:cNvSpPr/>
            <p:nvPr/>
          </p:nvSpPr>
          <p:spPr>
            <a:xfrm>
              <a:off x="5911170" y="3145306"/>
              <a:ext cx="28440" cy="75681"/>
            </a:xfrm>
            <a:custGeom>
              <a:rect b="b" l="l" r="r" t="t"/>
              <a:pathLst>
                <a:path extrusionOk="0" h="2882" w="1083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52"/>
                    <a:pt x="97" y="1972"/>
                    <a:pt x="240" y="2163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58" y="2584"/>
                    <a:pt x="920" y="2364"/>
                    <a:pt x="843" y="2163"/>
                  </a:cubicBezTo>
                  <a:cubicBezTo>
                    <a:pt x="766" y="1953"/>
                    <a:pt x="719" y="1733"/>
                    <a:pt x="719" y="1513"/>
                  </a:cubicBezTo>
                  <a:lnTo>
                    <a:pt x="719" y="718"/>
                  </a:lnTo>
                  <a:cubicBezTo>
                    <a:pt x="719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8" name="Google Shape;17998;p68"/>
            <p:cNvSpPr/>
            <p:nvPr/>
          </p:nvSpPr>
          <p:spPr>
            <a:xfrm>
              <a:off x="5911170" y="3145306"/>
              <a:ext cx="50288" cy="56564"/>
            </a:xfrm>
            <a:custGeom>
              <a:rect b="b" l="l" r="r" t="t"/>
              <a:pathLst>
                <a:path extrusionOk="0" h="2154" w="1915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197"/>
                  </a:lnTo>
                  <a:cubicBezTo>
                    <a:pt x="1" y="1733"/>
                    <a:pt x="432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9" name="Google Shape;17999;p68"/>
            <p:cNvSpPr/>
            <p:nvPr/>
          </p:nvSpPr>
          <p:spPr>
            <a:xfrm>
              <a:off x="5911170" y="3145568"/>
              <a:ext cx="28177" cy="56065"/>
            </a:xfrm>
            <a:custGeom>
              <a:rect b="b" l="l" r="r" t="t"/>
              <a:pathLst>
                <a:path extrusionOk="0" h="2135" w="1073">
                  <a:moveTo>
                    <a:pt x="719" y="0"/>
                  </a:moveTo>
                  <a:cubicBezTo>
                    <a:pt x="317" y="0"/>
                    <a:pt x="1" y="316"/>
                    <a:pt x="1" y="718"/>
                  </a:cubicBezTo>
                  <a:lnTo>
                    <a:pt x="1" y="1196"/>
                  </a:lnTo>
                  <a:cubicBezTo>
                    <a:pt x="1" y="1675"/>
                    <a:pt x="355" y="2077"/>
                    <a:pt x="833" y="2134"/>
                  </a:cubicBezTo>
                  <a:cubicBezTo>
                    <a:pt x="757" y="1933"/>
                    <a:pt x="719" y="1723"/>
                    <a:pt x="719" y="1503"/>
                  </a:cubicBezTo>
                  <a:lnTo>
                    <a:pt x="719" y="718"/>
                  </a:lnTo>
                  <a:cubicBezTo>
                    <a:pt x="719" y="316"/>
                    <a:pt x="872" y="0"/>
                    <a:pt x="1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0" name="Google Shape;18000;p68"/>
            <p:cNvSpPr/>
            <p:nvPr/>
          </p:nvSpPr>
          <p:spPr>
            <a:xfrm>
              <a:off x="5892341" y="3214422"/>
              <a:ext cx="87971" cy="63103"/>
            </a:xfrm>
            <a:custGeom>
              <a:rect b="b" l="l" r="r" t="t"/>
              <a:pathLst>
                <a:path extrusionOk="0" h="2403" w="3350">
                  <a:moveTo>
                    <a:pt x="1426" y="0"/>
                  </a:moveTo>
                  <a:cubicBezTo>
                    <a:pt x="1273" y="10"/>
                    <a:pt x="1120" y="39"/>
                    <a:pt x="986" y="96"/>
                  </a:cubicBezTo>
                  <a:lnTo>
                    <a:pt x="459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15" y="2402"/>
                    <a:pt x="239" y="2402"/>
                  </a:cubicBezTo>
                  <a:lnTo>
                    <a:pt x="3110" y="2402"/>
                  </a:lnTo>
                  <a:cubicBezTo>
                    <a:pt x="3244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7" y="412"/>
                    <a:pt x="2900" y="307"/>
                  </a:cubicBezTo>
                  <a:lnTo>
                    <a:pt x="2373" y="96"/>
                  </a:lnTo>
                  <a:cubicBezTo>
                    <a:pt x="2230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1" name="Google Shape;18001;p68"/>
            <p:cNvSpPr/>
            <p:nvPr/>
          </p:nvSpPr>
          <p:spPr>
            <a:xfrm>
              <a:off x="5892341" y="3228996"/>
              <a:ext cx="18855" cy="48528"/>
            </a:xfrm>
            <a:custGeom>
              <a:rect b="b" l="l" r="r" t="t"/>
              <a:pathLst>
                <a:path extrusionOk="0" h="1848" w="718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1608"/>
                  </a:lnTo>
                  <a:cubicBezTo>
                    <a:pt x="0" y="1742"/>
                    <a:pt x="105" y="1847"/>
                    <a:pt x="239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6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2" name="Google Shape;18002;p68"/>
            <p:cNvSpPr/>
            <p:nvPr/>
          </p:nvSpPr>
          <p:spPr>
            <a:xfrm>
              <a:off x="5961431" y="3228996"/>
              <a:ext cx="18881" cy="48528"/>
            </a:xfrm>
            <a:custGeom>
              <a:rect b="b" l="l" r="r" t="t"/>
              <a:pathLst>
                <a:path extrusionOk="0" h="1848" w="719">
                  <a:moveTo>
                    <a:pt x="585" y="0"/>
                  </a:moveTo>
                  <a:lnTo>
                    <a:pt x="192" y="287"/>
                  </a:lnTo>
                  <a:cubicBezTo>
                    <a:pt x="77" y="374"/>
                    <a:pt x="1" y="517"/>
                    <a:pt x="1" y="670"/>
                  </a:cubicBezTo>
                  <a:lnTo>
                    <a:pt x="1" y="1847"/>
                  </a:lnTo>
                  <a:lnTo>
                    <a:pt x="479" y="1847"/>
                  </a:lnTo>
                  <a:cubicBezTo>
                    <a:pt x="613" y="1847"/>
                    <a:pt x="719" y="1742"/>
                    <a:pt x="719" y="1608"/>
                  </a:cubicBezTo>
                  <a:lnTo>
                    <a:pt x="719" y="421"/>
                  </a:lnTo>
                  <a:cubicBezTo>
                    <a:pt x="719" y="268"/>
                    <a:pt x="671" y="125"/>
                    <a:pt x="585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3" name="Google Shape;18003;p68"/>
            <p:cNvSpPr/>
            <p:nvPr/>
          </p:nvSpPr>
          <p:spPr>
            <a:xfrm>
              <a:off x="5798094" y="3145306"/>
              <a:ext cx="50288" cy="75419"/>
            </a:xfrm>
            <a:custGeom>
              <a:rect b="b" l="l" r="r" t="t"/>
              <a:pathLst>
                <a:path extrusionOk="0" h="2872" w="1915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10" y="1742"/>
                    <a:pt x="96" y="1972"/>
                    <a:pt x="239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4" name="Google Shape;18004;p68"/>
            <p:cNvSpPr/>
            <p:nvPr/>
          </p:nvSpPr>
          <p:spPr>
            <a:xfrm>
              <a:off x="5798094" y="3145306"/>
              <a:ext cx="50288" cy="56564"/>
            </a:xfrm>
            <a:custGeom>
              <a:rect b="b" l="l" r="r" t="t"/>
              <a:pathLst>
                <a:path extrusionOk="0" h="2154" w="1915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5" name="Google Shape;18005;p68"/>
            <p:cNvSpPr/>
            <p:nvPr/>
          </p:nvSpPr>
          <p:spPr>
            <a:xfrm>
              <a:off x="5779239" y="3214422"/>
              <a:ext cx="87997" cy="63103"/>
            </a:xfrm>
            <a:custGeom>
              <a:rect b="b" l="l" r="r" t="t"/>
              <a:pathLst>
                <a:path extrusionOk="0" h="2403" w="3351">
                  <a:moveTo>
                    <a:pt x="1426" y="0"/>
                  </a:moveTo>
                  <a:cubicBezTo>
                    <a:pt x="1273" y="10"/>
                    <a:pt x="1120" y="39"/>
                    <a:pt x="977" y="96"/>
                  </a:cubicBezTo>
                  <a:lnTo>
                    <a:pt x="450" y="307"/>
                  </a:lnTo>
                  <a:cubicBezTo>
                    <a:pt x="173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0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68" y="412"/>
                    <a:pt x="2900" y="307"/>
                  </a:cubicBezTo>
                  <a:lnTo>
                    <a:pt x="2364" y="96"/>
                  </a:lnTo>
                  <a:cubicBezTo>
                    <a:pt x="222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6" name="Google Shape;18006;p68"/>
            <p:cNvSpPr/>
            <p:nvPr/>
          </p:nvSpPr>
          <p:spPr>
            <a:xfrm>
              <a:off x="5848356" y="3228996"/>
              <a:ext cx="18881" cy="48528"/>
            </a:xfrm>
            <a:custGeom>
              <a:rect b="b" l="l" r="r" t="t"/>
              <a:pathLst>
                <a:path extrusionOk="0" h="1848" w="719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1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7" name="Google Shape;18007;p68"/>
            <p:cNvSpPr/>
            <p:nvPr/>
          </p:nvSpPr>
          <p:spPr>
            <a:xfrm>
              <a:off x="5875482" y="2994521"/>
              <a:ext cx="121925" cy="25157"/>
            </a:xfrm>
            <a:custGeom>
              <a:rect b="b" l="l" r="r" t="t"/>
              <a:pathLst>
                <a:path extrusionOk="0" h="958" w="4643">
                  <a:moveTo>
                    <a:pt x="240" y="0"/>
                  </a:moveTo>
                  <a:cubicBezTo>
                    <a:pt x="97" y="0"/>
                    <a:pt x="1" y="153"/>
                    <a:pt x="68" y="278"/>
                  </a:cubicBezTo>
                  <a:lnTo>
                    <a:pt x="336" y="823"/>
                  </a:lnTo>
                  <a:cubicBezTo>
                    <a:pt x="374" y="909"/>
                    <a:pt x="460" y="957"/>
                    <a:pt x="556" y="957"/>
                  </a:cubicBezTo>
                  <a:lnTo>
                    <a:pt x="4087" y="957"/>
                  </a:lnTo>
                  <a:cubicBezTo>
                    <a:pt x="4174" y="957"/>
                    <a:pt x="4260" y="909"/>
                    <a:pt x="4298" y="823"/>
                  </a:cubicBezTo>
                  <a:lnTo>
                    <a:pt x="4575" y="278"/>
                  </a:lnTo>
                  <a:cubicBezTo>
                    <a:pt x="4642" y="153"/>
                    <a:pt x="4547" y="0"/>
                    <a:pt x="440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8" name="Google Shape;18008;p68"/>
            <p:cNvSpPr/>
            <p:nvPr/>
          </p:nvSpPr>
          <p:spPr>
            <a:xfrm>
              <a:off x="5917472" y="3038506"/>
              <a:ext cx="37709" cy="18855"/>
            </a:xfrm>
            <a:custGeom>
              <a:rect b="b" l="l" r="r" t="t"/>
              <a:pathLst>
                <a:path extrusionOk="0" h="718" w="1436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1196" y="718"/>
                  </a:lnTo>
                  <a:cubicBezTo>
                    <a:pt x="1330" y="718"/>
                    <a:pt x="1436" y="613"/>
                    <a:pt x="1436" y="479"/>
                  </a:cubicBezTo>
                  <a:lnTo>
                    <a:pt x="1436" y="239"/>
                  </a:lnTo>
                  <a:cubicBezTo>
                    <a:pt x="1436" y="105"/>
                    <a:pt x="1330" y="0"/>
                    <a:pt x="119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9" name="Google Shape;18009;p68"/>
            <p:cNvSpPr/>
            <p:nvPr/>
          </p:nvSpPr>
          <p:spPr>
            <a:xfrm>
              <a:off x="5892341" y="3007073"/>
              <a:ext cx="87971" cy="12605"/>
            </a:xfrm>
            <a:custGeom>
              <a:rect b="b" l="l" r="r" t="t"/>
              <a:pathLst>
                <a:path extrusionOk="0" h="480" w="335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lnTo>
                    <a:pt x="3350" y="479"/>
                  </a:lnTo>
                  <a:lnTo>
                    <a:pt x="3350" y="240"/>
                  </a:lnTo>
                  <a:cubicBezTo>
                    <a:pt x="3350" y="106"/>
                    <a:pt x="3244" y="1"/>
                    <a:pt x="311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10" name="Google Shape;18010;p68"/>
          <p:cNvGrpSpPr/>
          <p:nvPr/>
        </p:nvGrpSpPr>
        <p:grpSpPr>
          <a:xfrm>
            <a:off x="6190130" y="2940977"/>
            <a:ext cx="389830" cy="283004"/>
            <a:chOff x="6190130" y="2940977"/>
            <a:chExt cx="389830" cy="283004"/>
          </a:xfrm>
        </p:grpSpPr>
        <p:sp>
          <p:nvSpPr>
            <p:cNvPr id="18011" name="Google Shape;18011;p68"/>
            <p:cNvSpPr/>
            <p:nvPr/>
          </p:nvSpPr>
          <p:spPr>
            <a:xfrm>
              <a:off x="6208984" y="2940977"/>
              <a:ext cx="352120" cy="257873"/>
            </a:xfrm>
            <a:custGeom>
              <a:rect b="b" l="l" r="r" t="t"/>
              <a:pathLst>
                <a:path extrusionOk="0" h="9820" w="13409">
                  <a:moveTo>
                    <a:pt x="479" y="1"/>
                  </a:moveTo>
                  <a:cubicBezTo>
                    <a:pt x="211" y="1"/>
                    <a:pt x="1" y="221"/>
                    <a:pt x="1" y="479"/>
                  </a:cubicBezTo>
                  <a:lnTo>
                    <a:pt x="1" y="9820"/>
                  </a:lnTo>
                  <a:lnTo>
                    <a:pt x="13409" y="9820"/>
                  </a:lnTo>
                  <a:lnTo>
                    <a:pt x="13409" y="479"/>
                  </a:lnTo>
                  <a:cubicBezTo>
                    <a:pt x="13409" y="221"/>
                    <a:pt x="13198" y="1"/>
                    <a:pt x="1293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2" name="Google Shape;18012;p68"/>
            <p:cNvSpPr/>
            <p:nvPr/>
          </p:nvSpPr>
          <p:spPr>
            <a:xfrm>
              <a:off x="6234115" y="2966370"/>
              <a:ext cx="301859" cy="201073"/>
            </a:xfrm>
            <a:custGeom>
              <a:rect b="b" l="l" r="r" t="t"/>
              <a:pathLst>
                <a:path extrusionOk="0" h="7657" w="11495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417"/>
                  </a:lnTo>
                  <a:cubicBezTo>
                    <a:pt x="1" y="7551"/>
                    <a:pt x="106" y="7657"/>
                    <a:pt x="240" y="7657"/>
                  </a:cubicBezTo>
                  <a:lnTo>
                    <a:pt x="11255" y="7657"/>
                  </a:lnTo>
                  <a:cubicBezTo>
                    <a:pt x="11389" y="7657"/>
                    <a:pt x="11495" y="7551"/>
                    <a:pt x="11495" y="7417"/>
                  </a:cubicBezTo>
                  <a:lnTo>
                    <a:pt x="11495" y="240"/>
                  </a:lnTo>
                  <a:cubicBezTo>
                    <a:pt x="11495" y="106"/>
                    <a:pt x="11389" y="0"/>
                    <a:pt x="112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3" name="Google Shape;18013;p68"/>
            <p:cNvSpPr/>
            <p:nvPr/>
          </p:nvSpPr>
          <p:spPr>
            <a:xfrm>
              <a:off x="6234115" y="3129734"/>
              <a:ext cx="175942" cy="37709"/>
            </a:xfrm>
            <a:custGeom>
              <a:rect b="b" l="l" r="r" t="t"/>
              <a:pathLst>
                <a:path extrusionOk="0" h="1436" w="6700">
                  <a:moveTo>
                    <a:pt x="1" y="0"/>
                  </a:moveTo>
                  <a:lnTo>
                    <a:pt x="1" y="1196"/>
                  </a:lnTo>
                  <a:cubicBezTo>
                    <a:pt x="1" y="1330"/>
                    <a:pt x="106" y="1436"/>
                    <a:pt x="240" y="1436"/>
                  </a:cubicBezTo>
                  <a:lnTo>
                    <a:pt x="6700" y="1436"/>
                  </a:lnTo>
                  <a:lnTo>
                    <a:pt x="670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4" name="Google Shape;18014;p68"/>
            <p:cNvSpPr/>
            <p:nvPr/>
          </p:nvSpPr>
          <p:spPr>
            <a:xfrm>
              <a:off x="6410293" y="2966370"/>
              <a:ext cx="125680" cy="100550"/>
            </a:xfrm>
            <a:custGeom>
              <a:rect b="b" l="l" r="r" t="t"/>
              <a:pathLst>
                <a:path extrusionOk="0" h="3829" w="4786">
                  <a:moveTo>
                    <a:pt x="0" y="0"/>
                  </a:moveTo>
                  <a:lnTo>
                    <a:pt x="0" y="3829"/>
                  </a:lnTo>
                  <a:lnTo>
                    <a:pt x="4786" y="3829"/>
                  </a:lnTo>
                  <a:lnTo>
                    <a:pt x="4786" y="240"/>
                  </a:lnTo>
                  <a:cubicBezTo>
                    <a:pt x="4786" y="106"/>
                    <a:pt x="4680" y="0"/>
                    <a:pt x="454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5" name="Google Shape;18015;p68"/>
            <p:cNvSpPr/>
            <p:nvPr/>
          </p:nvSpPr>
          <p:spPr>
            <a:xfrm>
              <a:off x="6410293" y="3066893"/>
              <a:ext cx="125680" cy="100550"/>
            </a:xfrm>
            <a:custGeom>
              <a:rect b="b" l="l" r="r" t="t"/>
              <a:pathLst>
                <a:path extrusionOk="0" h="3829" w="4786">
                  <a:moveTo>
                    <a:pt x="0" y="1"/>
                  </a:moveTo>
                  <a:lnTo>
                    <a:pt x="0" y="3829"/>
                  </a:lnTo>
                  <a:lnTo>
                    <a:pt x="4546" y="3829"/>
                  </a:lnTo>
                  <a:cubicBezTo>
                    <a:pt x="4680" y="3829"/>
                    <a:pt x="4786" y="3714"/>
                    <a:pt x="4786" y="3589"/>
                  </a:cubicBezTo>
                  <a:lnTo>
                    <a:pt x="4786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6" name="Google Shape;18016;p68"/>
            <p:cNvSpPr/>
            <p:nvPr/>
          </p:nvSpPr>
          <p:spPr>
            <a:xfrm>
              <a:off x="6190130" y="3192547"/>
              <a:ext cx="389830" cy="31433"/>
            </a:xfrm>
            <a:custGeom>
              <a:rect b="b" l="l" r="r" t="t"/>
              <a:pathLst>
                <a:path extrusionOk="0" h="1197" w="14845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18"/>
                  </a:lnTo>
                  <a:cubicBezTo>
                    <a:pt x="1" y="986"/>
                    <a:pt x="211" y="1197"/>
                    <a:pt x="479" y="1197"/>
                  </a:cubicBezTo>
                  <a:lnTo>
                    <a:pt x="14366" y="1197"/>
                  </a:lnTo>
                  <a:cubicBezTo>
                    <a:pt x="14634" y="1197"/>
                    <a:pt x="14844" y="986"/>
                    <a:pt x="14844" y="718"/>
                  </a:cubicBez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7" name="Google Shape;18017;p68"/>
            <p:cNvSpPr/>
            <p:nvPr/>
          </p:nvSpPr>
          <p:spPr>
            <a:xfrm>
              <a:off x="6190130" y="3192547"/>
              <a:ext cx="389830" cy="12605"/>
            </a:xfrm>
            <a:custGeom>
              <a:rect b="b" l="l" r="r" t="t"/>
              <a:pathLst>
                <a:path extrusionOk="0" h="480" w="14845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479"/>
                  </a:lnTo>
                  <a:lnTo>
                    <a:pt x="14844" y="479"/>
                  </a:ln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8" name="Google Shape;18018;p68"/>
            <p:cNvSpPr/>
            <p:nvPr/>
          </p:nvSpPr>
          <p:spPr>
            <a:xfrm>
              <a:off x="6347217" y="3192547"/>
              <a:ext cx="75419" cy="18881"/>
            </a:xfrm>
            <a:custGeom>
              <a:rect b="b" l="l" r="r" t="t"/>
              <a:pathLst>
                <a:path extrusionOk="0" h="719" w="2872">
                  <a:moveTo>
                    <a:pt x="0" y="1"/>
                  </a:moveTo>
                  <a:lnTo>
                    <a:pt x="345" y="508"/>
                  </a:lnTo>
                  <a:cubicBezTo>
                    <a:pt x="431" y="642"/>
                    <a:pt x="584" y="718"/>
                    <a:pt x="737" y="718"/>
                  </a:cubicBezTo>
                  <a:lnTo>
                    <a:pt x="2144" y="718"/>
                  </a:lnTo>
                  <a:cubicBezTo>
                    <a:pt x="2297" y="718"/>
                    <a:pt x="2450" y="632"/>
                    <a:pt x="2536" y="508"/>
                  </a:cubicBezTo>
                  <a:lnTo>
                    <a:pt x="28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9" name="Google Shape;18019;p68"/>
            <p:cNvSpPr/>
            <p:nvPr/>
          </p:nvSpPr>
          <p:spPr>
            <a:xfrm>
              <a:off x="6441700" y="3041763"/>
              <a:ext cx="62866" cy="25157"/>
            </a:xfrm>
            <a:custGeom>
              <a:rect b="b" l="l" r="r" t="t"/>
              <a:pathLst>
                <a:path extrusionOk="0" h="958" w="2394">
                  <a:moveTo>
                    <a:pt x="719" y="1"/>
                  </a:moveTo>
                  <a:lnTo>
                    <a:pt x="326" y="12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2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0" name="Google Shape;18020;p68"/>
            <p:cNvSpPr/>
            <p:nvPr/>
          </p:nvSpPr>
          <p:spPr>
            <a:xfrm>
              <a:off x="6460555" y="3022908"/>
              <a:ext cx="25157" cy="31459"/>
            </a:xfrm>
            <a:custGeom>
              <a:rect b="b" l="l" r="r" t="t"/>
              <a:pathLst>
                <a:path extrusionOk="0" h="1198" w="958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1" name="Google Shape;18021;p68"/>
            <p:cNvSpPr/>
            <p:nvPr/>
          </p:nvSpPr>
          <p:spPr>
            <a:xfrm>
              <a:off x="6454279" y="2991501"/>
              <a:ext cx="37709" cy="44012"/>
            </a:xfrm>
            <a:custGeom>
              <a:rect b="b" l="l" r="r" t="t"/>
              <a:pathLst>
                <a:path extrusionOk="0" h="1676" w="1436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lnTo>
                    <a:pt x="0" y="957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7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2" name="Google Shape;18022;p68"/>
            <p:cNvSpPr/>
            <p:nvPr/>
          </p:nvSpPr>
          <p:spPr>
            <a:xfrm>
              <a:off x="6454069" y="2991501"/>
              <a:ext cx="25367" cy="43907"/>
            </a:xfrm>
            <a:custGeom>
              <a:rect b="b" l="l" r="r" t="t"/>
              <a:pathLst>
                <a:path extrusionOk="0" h="1672" w="966">
                  <a:moveTo>
                    <a:pt x="487" y="0"/>
                  </a:moveTo>
                  <a:cubicBezTo>
                    <a:pt x="219" y="0"/>
                    <a:pt x="8" y="211"/>
                    <a:pt x="8" y="479"/>
                  </a:cubicBezTo>
                  <a:lnTo>
                    <a:pt x="8" y="957"/>
                  </a:lnTo>
                  <a:cubicBezTo>
                    <a:pt x="0" y="1360"/>
                    <a:pt x="338" y="1672"/>
                    <a:pt x="719" y="1672"/>
                  </a:cubicBezTo>
                  <a:cubicBezTo>
                    <a:pt x="800" y="1672"/>
                    <a:pt x="883" y="1658"/>
                    <a:pt x="965" y="1627"/>
                  </a:cubicBezTo>
                  <a:cubicBezTo>
                    <a:pt x="678" y="1522"/>
                    <a:pt x="487" y="1254"/>
                    <a:pt x="487" y="957"/>
                  </a:cubicBezTo>
                  <a:lnTo>
                    <a:pt x="487" y="479"/>
                  </a:lnTo>
                  <a:cubicBezTo>
                    <a:pt x="487" y="211"/>
                    <a:pt x="697" y="0"/>
                    <a:pt x="9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3" name="Google Shape;18023;p68"/>
            <p:cNvSpPr/>
            <p:nvPr/>
          </p:nvSpPr>
          <p:spPr>
            <a:xfrm>
              <a:off x="6454279" y="2991501"/>
              <a:ext cx="37709" cy="18881"/>
            </a:xfrm>
            <a:custGeom>
              <a:rect b="b" l="l" r="r" t="t"/>
              <a:pathLst>
                <a:path extrusionOk="0" h="719" w="1436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4" name="Google Shape;18024;p68"/>
            <p:cNvSpPr/>
            <p:nvPr/>
          </p:nvSpPr>
          <p:spPr>
            <a:xfrm>
              <a:off x="6454279" y="2991501"/>
              <a:ext cx="25157" cy="15598"/>
            </a:xfrm>
            <a:custGeom>
              <a:rect b="b" l="l" r="r" t="t"/>
              <a:pathLst>
                <a:path extrusionOk="0" h="594" w="958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5" name="Google Shape;18025;p68"/>
            <p:cNvSpPr/>
            <p:nvPr/>
          </p:nvSpPr>
          <p:spPr>
            <a:xfrm>
              <a:off x="6441700" y="3142286"/>
              <a:ext cx="62866" cy="25157"/>
            </a:xfrm>
            <a:custGeom>
              <a:rect b="b" l="l" r="r" t="t"/>
              <a:pathLst>
                <a:path extrusionOk="0" h="958" w="2394">
                  <a:moveTo>
                    <a:pt x="719" y="1"/>
                  </a:moveTo>
                  <a:lnTo>
                    <a:pt x="326" y="13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3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6" name="Google Shape;18026;p68"/>
            <p:cNvSpPr/>
            <p:nvPr/>
          </p:nvSpPr>
          <p:spPr>
            <a:xfrm>
              <a:off x="6460555" y="3123431"/>
              <a:ext cx="25157" cy="31459"/>
            </a:xfrm>
            <a:custGeom>
              <a:rect b="b" l="l" r="r" t="t"/>
              <a:pathLst>
                <a:path extrusionOk="0" h="1198" w="958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7" name="Google Shape;18027;p68"/>
            <p:cNvSpPr/>
            <p:nvPr/>
          </p:nvSpPr>
          <p:spPr>
            <a:xfrm>
              <a:off x="6454279" y="3092024"/>
              <a:ext cx="37709" cy="44012"/>
            </a:xfrm>
            <a:custGeom>
              <a:rect b="b" l="l" r="r" t="t"/>
              <a:pathLst>
                <a:path extrusionOk="0" h="1676" w="1436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lnTo>
                    <a:pt x="0" y="958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8" name="Google Shape;18028;p68"/>
            <p:cNvSpPr/>
            <p:nvPr/>
          </p:nvSpPr>
          <p:spPr>
            <a:xfrm>
              <a:off x="6454069" y="3092024"/>
              <a:ext cx="25367" cy="43933"/>
            </a:xfrm>
            <a:custGeom>
              <a:rect b="b" l="l" r="r" t="t"/>
              <a:pathLst>
                <a:path extrusionOk="0" h="1673" w="966">
                  <a:moveTo>
                    <a:pt x="487" y="1"/>
                  </a:moveTo>
                  <a:cubicBezTo>
                    <a:pt x="219" y="1"/>
                    <a:pt x="8" y="211"/>
                    <a:pt x="8" y="479"/>
                  </a:cubicBezTo>
                  <a:lnTo>
                    <a:pt x="8" y="958"/>
                  </a:lnTo>
                  <a:cubicBezTo>
                    <a:pt x="0" y="1367"/>
                    <a:pt x="335" y="1672"/>
                    <a:pt x="715" y="1672"/>
                  </a:cubicBezTo>
                  <a:cubicBezTo>
                    <a:pt x="798" y="1672"/>
                    <a:pt x="882" y="1658"/>
                    <a:pt x="965" y="1628"/>
                  </a:cubicBezTo>
                  <a:cubicBezTo>
                    <a:pt x="678" y="1532"/>
                    <a:pt x="487" y="1254"/>
                    <a:pt x="487" y="958"/>
                  </a:cubicBezTo>
                  <a:lnTo>
                    <a:pt x="487" y="479"/>
                  </a:lnTo>
                  <a:cubicBezTo>
                    <a:pt x="487" y="211"/>
                    <a:pt x="697" y="1"/>
                    <a:pt x="9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9" name="Google Shape;18029;p68"/>
            <p:cNvSpPr/>
            <p:nvPr/>
          </p:nvSpPr>
          <p:spPr>
            <a:xfrm>
              <a:off x="6454279" y="3092024"/>
              <a:ext cx="37709" cy="18881"/>
            </a:xfrm>
            <a:custGeom>
              <a:rect b="b" l="l" r="r" t="t"/>
              <a:pathLst>
                <a:path extrusionOk="0" h="719" w="1436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0" name="Google Shape;18030;p68"/>
            <p:cNvSpPr/>
            <p:nvPr/>
          </p:nvSpPr>
          <p:spPr>
            <a:xfrm>
              <a:off x="6454279" y="3092024"/>
              <a:ext cx="25157" cy="15598"/>
            </a:xfrm>
            <a:custGeom>
              <a:rect b="b" l="l" r="r" t="t"/>
              <a:pathLst>
                <a:path extrusionOk="0" h="594" w="958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1" name="Google Shape;18031;p68"/>
            <p:cNvSpPr/>
            <p:nvPr/>
          </p:nvSpPr>
          <p:spPr>
            <a:xfrm>
              <a:off x="6284377" y="3048039"/>
              <a:ext cx="75419" cy="94273"/>
            </a:xfrm>
            <a:custGeom>
              <a:rect b="b" l="l" r="r" t="t"/>
              <a:pathLst>
                <a:path extrusionOk="0" h="3590" w="2872">
                  <a:moveTo>
                    <a:pt x="967" y="1"/>
                  </a:moveTo>
                  <a:lnTo>
                    <a:pt x="967" y="479"/>
                  </a:lnTo>
                  <a:cubicBezTo>
                    <a:pt x="958" y="565"/>
                    <a:pt x="910" y="652"/>
                    <a:pt x="833" y="690"/>
                  </a:cubicBezTo>
                  <a:lnTo>
                    <a:pt x="269" y="967"/>
                  </a:lnTo>
                  <a:cubicBezTo>
                    <a:pt x="106" y="1053"/>
                    <a:pt x="1" y="1216"/>
                    <a:pt x="1" y="1398"/>
                  </a:cubicBezTo>
                  <a:lnTo>
                    <a:pt x="1" y="3350"/>
                  </a:lnTo>
                  <a:cubicBezTo>
                    <a:pt x="1" y="3484"/>
                    <a:pt x="116" y="3590"/>
                    <a:pt x="240" y="3590"/>
                  </a:cubicBezTo>
                  <a:lnTo>
                    <a:pt x="2633" y="3590"/>
                  </a:lnTo>
                  <a:cubicBezTo>
                    <a:pt x="2767" y="3590"/>
                    <a:pt x="2872" y="3484"/>
                    <a:pt x="2872" y="3350"/>
                  </a:cubicBezTo>
                  <a:lnTo>
                    <a:pt x="2872" y="1398"/>
                  </a:lnTo>
                  <a:cubicBezTo>
                    <a:pt x="2872" y="1216"/>
                    <a:pt x="2776" y="1053"/>
                    <a:pt x="2613" y="967"/>
                  </a:cubicBezTo>
                  <a:lnTo>
                    <a:pt x="2049" y="690"/>
                  </a:lnTo>
                  <a:cubicBezTo>
                    <a:pt x="1972" y="652"/>
                    <a:pt x="1924" y="565"/>
                    <a:pt x="1924" y="479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2" name="Google Shape;18032;p68"/>
            <p:cNvSpPr/>
            <p:nvPr/>
          </p:nvSpPr>
          <p:spPr>
            <a:xfrm>
              <a:off x="6308247" y="3048039"/>
              <a:ext cx="27678" cy="18750"/>
            </a:xfrm>
            <a:custGeom>
              <a:rect b="b" l="l" r="r" t="t"/>
              <a:pathLst>
                <a:path extrusionOk="0" h="714" w="1054">
                  <a:moveTo>
                    <a:pt x="49" y="1"/>
                  </a:moveTo>
                  <a:lnTo>
                    <a:pt x="49" y="479"/>
                  </a:lnTo>
                  <a:cubicBezTo>
                    <a:pt x="49" y="527"/>
                    <a:pt x="30" y="575"/>
                    <a:pt x="1" y="613"/>
                  </a:cubicBezTo>
                  <a:cubicBezTo>
                    <a:pt x="168" y="680"/>
                    <a:pt x="348" y="714"/>
                    <a:pt x="527" y="714"/>
                  </a:cubicBezTo>
                  <a:cubicBezTo>
                    <a:pt x="707" y="714"/>
                    <a:pt x="886" y="680"/>
                    <a:pt x="1054" y="613"/>
                  </a:cubicBezTo>
                  <a:cubicBezTo>
                    <a:pt x="1025" y="575"/>
                    <a:pt x="1006" y="527"/>
                    <a:pt x="1006" y="479"/>
                  </a:cubicBezTo>
                  <a:lnTo>
                    <a:pt x="100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3" name="Google Shape;18033;p68"/>
            <p:cNvSpPr/>
            <p:nvPr/>
          </p:nvSpPr>
          <p:spPr>
            <a:xfrm>
              <a:off x="6284377" y="3067891"/>
              <a:ext cx="75681" cy="74421"/>
            </a:xfrm>
            <a:custGeom>
              <a:rect b="b" l="l" r="r" t="t"/>
              <a:pathLst>
                <a:path extrusionOk="0" h="2834" w="2882">
                  <a:moveTo>
                    <a:pt x="709" y="1"/>
                  </a:moveTo>
                  <a:lnTo>
                    <a:pt x="269" y="211"/>
                  </a:lnTo>
                  <a:cubicBezTo>
                    <a:pt x="106" y="297"/>
                    <a:pt x="1" y="460"/>
                    <a:pt x="1" y="642"/>
                  </a:cubicBezTo>
                  <a:lnTo>
                    <a:pt x="1" y="2594"/>
                  </a:lnTo>
                  <a:cubicBezTo>
                    <a:pt x="1" y="2728"/>
                    <a:pt x="116" y="2834"/>
                    <a:pt x="240" y="2834"/>
                  </a:cubicBezTo>
                  <a:lnTo>
                    <a:pt x="2633" y="2834"/>
                  </a:lnTo>
                  <a:cubicBezTo>
                    <a:pt x="2767" y="2834"/>
                    <a:pt x="2872" y="2728"/>
                    <a:pt x="2872" y="2594"/>
                  </a:cubicBezTo>
                  <a:lnTo>
                    <a:pt x="2872" y="642"/>
                  </a:lnTo>
                  <a:cubicBezTo>
                    <a:pt x="2881" y="460"/>
                    <a:pt x="2776" y="297"/>
                    <a:pt x="2613" y="211"/>
                  </a:cubicBezTo>
                  <a:lnTo>
                    <a:pt x="2173" y="1"/>
                  </a:lnTo>
                  <a:cubicBezTo>
                    <a:pt x="1987" y="230"/>
                    <a:pt x="1714" y="345"/>
                    <a:pt x="1441" y="345"/>
                  </a:cubicBezTo>
                  <a:cubicBezTo>
                    <a:pt x="1168" y="345"/>
                    <a:pt x="896" y="230"/>
                    <a:pt x="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4" name="Google Shape;18034;p68"/>
            <p:cNvSpPr/>
            <p:nvPr/>
          </p:nvSpPr>
          <p:spPr>
            <a:xfrm>
              <a:off x="6296955" y="2997777"/>
              <a:ext cx="50288" cy="56590"/>
            </a:xfrm>
            <a:custGeom>
              <a:rect b="b" l="l" r="r" t="t"/>
              <a:pathLst>
                <a:path extrusionOk="0" h="2155" w="1915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23"/>
                    <a:pt x="431" y="2154"/>
                    <a:pt x="957" y="2154"/>
                  </a:cubicBezTo>
                  <a:cubicBezTo>
                    <a:pt x="1484" y="2154"/>
                    <a:pt x="1914" y="1723"/>
                    <a:pt x="1914" y="1197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5" name="Google Shape;18035;p68"/>
            <p:cNvSpPr/>
            <p:nvPr/>
          </p:nvSpPr>
          <p:spPr>
            <a:xfrm>
              <a:off x="6296955" y="2997777"/>
              <a:ext cx="34689" cy="56485"/>
            </a:xfrm>
            <a:custGeom>
              <a:rect b="b" l="l" r="r" t="t"/>
              <a:pathLst>
                <a:path extrusionOk="0" h="2151" w="1321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45"/>
                    <a:pt x="449" y="2150"/>
                    <a:pt x="954" y="2150"/>
                  </a:cubicBezTo>
                  <a:cubicBezTo>
                    <a:pt x="1075" y="2150"/>
                    <a:pt x="1199" y="2127"/>
                    <a:pt x="1321" y="2077"/>
                  </a:cubicBezTo>
                  <a:cubicBezTo>
                    <a:pt x="957" y="1934"/>
                    <a:pt x="718" y="1580"/>
                    <a:pt x="718" y="1197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6" name="Google Shape;18036;p68"/>
            <p:cNvSpPr/>
            <p:nvPr/>
          </p:nvSpPr>
          <p:spPr>
            <a:xfrm>
              <a:off x="6296955" y="2997777"/>
              <a:ext cx="50288" cy="25157"/>
            </a:xfrm>
            <a:custGeom>
              <a:rect b="b" l="l" r="r" t="t"/>
              <a:pathLst>
                <a:path extrusionOk="0" h="958" w="1915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0" y="718"/>
                    <a:pt x="718" y="958"/>
                    <a:pt x="1914" y="958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7" name="Google Shape;18037;p68"/>
            <p:cNvSpPr/>
            <p:nvPr/>
          </p:nvSpPr>
          <p:spPr>
            <a:xfrm>
              <a:off x="6296955" y="2997777"/>
              <a:ext cx="34689" cy="22899"/>
            </a:xfrm>
            <a:custGeom>
              <a:rect b="b" l="l" r="r" t="t"/>
              <a:pathLst>
                <a:path extrusionOk="0" h="872" w="1321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240" y="785"/>
                    <a:pt x="479" y="833"/>
                    <a:pt x="718" y="872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8" name="Google Shape;18038;p68"/>
            <p:cNvSpPr/>
            <p:nvPr/>
          </p:nvSpPr>
          <p:spPr>
            <a:xfrm>
              <a:off x="6284377" y="3078947"/>
              <a:ext cx="31459" cy="63365"/>
            </a:xfrm>
            <a:custGeom>
              <a:rect b="b" l="l" r="r" t="t"/>
              <a:pathLst>
                <a:path extrusionOk="0" h="2413" w="1198">
                  <a:moveTo>
                    <a:pt x="58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" y="2173"/>
                  </a:lnTo>
                  <a:cubicBezTo>
                    <a:pt x="1" y="2307"/>
                    <a:pt x="106" y="2413"/>
                    <a:pt x="240" y="2413"/>
                  </a:cubicBezTo>
                  <a:lnTo>
                    <a:pt x="1197" y="2413"/>
                  </a:lnTo>
                  <a:lnTo>
                    <a:pt x="1197" y="1934"/>
                  </a:lnTo>
                  <a:lnTo>
                    <a:pt x="958" y="1934"/>
                  </a:lnTo>
                  <a:cubicBezTo>
                    <a:pt x="824" y="1934"/>
                    <a:pt x="719" y="1829"/>
                    <a:pt x="719" y="1695"/>
                  </a:cubicBezTo>
                  <a:lnTo>
                    <a:pt x="719" y="738"/>
                  </a:lnTo>
                  <a:cubicBezTo>
                    <a:pt x="719" y="585"/>
                    <a:pt x="652" y="441"/>
                    <a:pt x="527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9" name="Google Shape;18039;p68"/>
            <p:cNvSpPr/>
            <p:nvPr/>
          </p:nvSpPr>
          <p:spPr>
            <a:xfrm>
              <a:off x="6328625" y="3078947"/>
              <a:ext cx="31433" cy="63365"/>
            </a:xfrm>
            <a:custGeom>
              <a:rect b="b" l="l" r="r" t="t"/>
              <a:pathLst>
                <a:path extrusionOk="0" h="2413" w="1197">
                  <a:moveTo>
                    <a:pt x="1139" y="1"/>
                  </a:moveTo>
                  <a:lnTo>
                    <a:pt x="670" y="355"/>
                  </a:lnTo>
                  <a:cubicBezTo>
                    <a:pt x="546" y="441"/>
                    <a:pt x="479" y="585"/>
                    <a:pt x="479" y="738"/>
                  </a:cubicBezTo>
                  <a:lnTo>
                    <a:pt x="479" y="1695"/>
                  </a:lnTo>
                  <a:cubicBezTo>
                    <a:pt x="479" y="1829"/>
                    <a:pt x="364" y="1934"/>
                    <a:pt x="239" y="1934"/>
                  </a:cubicBezTo>
                  <a:lnTo>
                    <a:pt x="0" y="1934"/>
                  </a:lnTo>
                  <a:lnTo>
                    <a:pt x="0" y="2413"/>
                  </a:lnTo>
                  <a:lnTo>
                    <a:pt x="957" y="2413"/>
                  </a:lnTo>
                  <a:cubicBezTo>
                    <a:pt x="1082" y="2413"/>
                    <a:pt x="1196" y="2307"/>
                    <a:pt x="1196" y="2173"/>
                  </a:cubicBezTo>
                  <a:lnTo>
                    <a:pt x="1196" y="221"/>
                  </a:lnTo>
                  <a:cubicBezTo>
                    <a:pt x="1196" y="144"/>
                    <a:pt x="1168" y="68"/>
                    <a:pt x="1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0" name="Google Shape;18040;p68"/>
            <p:cNvSpPr/>
            <p:nvPr/>
          </p:nvSpPr>
          <p:spPr>
            <a:xfrm>
              <a:off x="6309770" y="3129734"/>
              <a:ext cx="25157" cy="12579"/>
            </a:xfrm>
            <a:custGeom>
              <a:rect b="b" l="l" r="r" t="t"/>
              <a:pathLst>
                <a:path extrusionOk="0" h="479" w="958">
                  <a:moveTo>
                    <a:pt x="0" y="0"/>
                  </a:moveTo>
                  <a:lnTo>
                    <a:pt x="0" y="479"/>
                  </a:lnTo>
                  <a:lnTo>
                    <a:pt x="957" y="479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41" name="Google Shape;18041;p68"/>
          <p:cNvGrpSpPr/>
          <p:nvPr/>
        </p:nvGrpSpPr>
        <p:grpSpPr>
          <a:xfrm>
            <a:off x="6633976" y="2900274"/>
            <a:ext cx="389803" cy="364673"/>
            <a:chOff x="6633976" y="2900274"/>
            <a:chExt cx="389803" cy="364673"/>
          </a:xfrm>
        </p:grpSpPr>
        <p:sp>
          <p:nvSpPr>
            <p:cNvPr id="18042" name="Google Shape;18042;p68"/>
            <p:cNvSpPr/>
            <p:nvPr/>
          </p:nvSpPr>
          <p:spPr>
            <a:xfrm>
              <a:off x="6847838" y="2937957"/>
              <a:ext cx="175942" cy="184109"/>
            </a:xfrm>
            <a:custGeom>
              <a:rect b="b" l="l" r="r" t="t"/>
              <a:pathLst>
                <a:path extrusionOk="0" h="7011" w="6700">
                  <a:moveTo>
                    <a:pt x="718" y="1"/>
                  </a:moveTo>
                  <a:cubicBezTo>
                    <a:pt x="326" y="1"/>
                    <a:pt x="0" y="317"/>
                    <a:pt x="0" y="719"/>
                  </a:cubicBezTo>
                  <a:lnTo>
                    <a:pt x="0" y="4547"/>
                  </a:lnTo>
                  <a:cubicBezTo>
                    <a:pt x="0" y="4939"/>
                    <a:pt x="326" y="5265"/>
                    <a:pt x="718" y="5265"/>
                  </a:cubicBezTo>
                  <a:lnTo>
                    <a:pt x="1436" y="5265"/>
                  </a:lnTo>
                  <a:lnTo>
                    <a:pt x="1034" y="6863"/>
                  </a:lnTo>
                  <a:cubicBezTo>
                    <a:pt x="1012" y="6942"/>
                    <a:pt x="1078" y="7011"/>
                    <a:pt x="1153" y="7011"/>
                  </a:cubicBezTo>
                  <a:cubicBezTo>
                    <a:pt x="1177" y="7011"/>
                    <a:pt x="1202" y="7004"/>
                    <a:pt x="1225" y="6987"/>
                  </a:cubicBezTo>
                  <a:lnTo>
                    <a:pt x="3589" y="5265"/>
                  </a:lnTo>
                  <a:lnTo>
                    <a:pt x="5982" y="5265"/>
                  </a:lnTo>
                  <a:cubicBezTo>
                    <a:pt x="6374" y="5265"/>
                    <a:pt x="6700" y="4949"/>
                    <a:pt x="6700" y="4547"/>
                  </a:cubicBezTo>
                  <a:lnTo>
                    <a:pt x="6700" y="719"/>
                  </a:lnTo>
                  <a:cubicBezTo>
                    <a:pt x="6700" y="326"/>
                    <a:pt x="6384" y="1"/>
                    <a:pt x="598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3" name="Google Shape;18043;p68"/>
            <p:cNvSpPr/>
            <p:nvPr/>
          </p:nvSpPr>
          <p:spPr>
            <a:xfrm>
              <a:off x="6910651" y="2937957"/>
              <a:ext cx="50288" cy="119404"/>
            </a:xfrm>
            <a:custGeom>
              <a:rect b="b" l="l" r="r" t="t"/>
              <a:pathLst>
                <a:path extrusionOk="0" h="4547" w="1915">
                  <a:moveTo>
                    <a:pt x="1" y="1"/>
                  </a:moveTo>
                  <a:lnTo>
                    <a:pt x="1" y="3590"/>
                  </a:lnTo>
                  <a:cubicBezTo>
                    <a:pt x="1" y="4116"/>
                    <a:pt x="432" y="4547"/>
                    <a:pt x="958" y="4547"/>
                  </a:cubicBezTo>
                  <a:cubicBezTo>
                    <a:pt x="1484" y="4547"/>
                    <a:pt x="1915" y="4116"/>
                    <a:pt x="1915" y="3590"/>
                  </a:cubicBezTo>
                  <a:lnTo>
                    <a:pt x="19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4" name="Google Shape;18044;p68"/>
            <p:cNvSpPr/>
            <p:nvPr/>
          </p:nvSpPr>
          <p:spPr>
            <a:xfrm>
              <a:off x="6923493" y="2900274"/>
              <a:ext cx="24632" cy="100550"/>
            </a:xfrm>
            <a:custGeom>
              <a:rect b="b" l="l" r="r" t="t"/>
              <a:pathLst>
                <a:path extrusionOk="0" h="3829" w="938">
                  <a:moveTo>
                    <a:pt x="249" y="0"/>
                  </a:moveTo>
                  <a:cubicBezTo>
                    <a:pt x="105" y="0"/>
                    <a:pt x="0" y="115"/>
                    <a:pt x="10" y="259"/>
                  </a:cubicBezTo>
                  <a:lnTo>
                    <a:pt x="220" y="3608"/>
                  </a:lnTo>
                  <a:cubicBezTo>
                    <a:pt x="220" y="3733"/>
                    <a:pt x="325" y="3829"/>
                    <a:pt x="459" y="3829"/>
                  </a:cubicBezTo>
                  <a:lnTo>
                    <a:pt x="488" y="3829"/>
                  </a:lnTo>
                  <a:cubicBezTo>
                    <a:pt x="613" y="3829"/>
                    <a:pt x="718" y="3733"/>
                    <a:pt x="727" y="3608"/>
                  </a:cubicBezTo>
                  <a:lnTo>
                    <a:pt x="938" y="259"/>
                  </a:lnTo>
                  <a:cubicBezTo>
                    <a:pt x="938" y="115"/>
                    <a:pt x="833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5" name="Google Shape;18045;p68"/>
            <p:cNvSpPr/>
            <p:nvPr/>
          </p:nvSpPr>
          <p:spPr>
            <a:xfrm>
              <a:off x="6923230" y="3019652"/>
              <a:ext cx="25157" cy="25157"/>
            </a:xfrm>
            <a:custGeom>
              <a:rect b="b" l="l" r="r" t="t"/>
              <a:pathLst>
                <a:path extrusionOk="0" h="958" w="958">
                  <a:moveTo>
                    <a:pt x="479" y="0"/>
                  </a:moveTo>
                  <a:cubicBezTo>
                    <a:pt x="221" y="0"/>
                    <a:pt x="0" y="220"/>
                    <a:pt x="0" y="479"/>
                  </a:cubicBezTo>
                  <a:cubicBezTo>
                    <a:pt x="0" y="747"/>
                    <a:pt x="221" y="957"/>
                    <a:pt x="479" y="957"/>
                  </a:cubicBezTo>
                  <a:cubicBezTo>
                    <a:pt x="747" y="957"/>
                    <a:pt x="957" y="747"/>
                    <a:pt x="957" y="479"/>
                  </a:cubicBezTo>
                  <a:cubicBezTo>
                    <a:pt x="957" y="220"/>
                    <a:pt x="747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6" name="Google Shape;18046;p68"/>
            <p:cNvSpPr/>
            <p:nvPr/>
          </p:nvSpPr>
          <p:spPr>
            <a:xfrm>
              <a:off x="6633976" y="3176713"/>
              <a:ext cx="213625" cy="88234"/>
            </a:xfrm>
            <a:custGeom>
              <a:rect b="b" l="l" r="r" t="t"/>
              <a:pathLst>
                <a:path extrusionOk="0" h="3360" w="8135">
                  <a:moveTo>
                    <a:pt x="2641" y="1"/>
                  </a:moveTo>
                  <a:lnTo>
                    <a:pt x="632" y="738"/>
                  </a:lnTo>
                  <a:cubicBezTo>
                    <a:pt x="258" y="872"/>
                    <a:pt x="0" y="1235"/>
                    <a:pt x="0" y="1637"/>
                  </a:cubicBezTo>
                  <a:lnTo>
                    <a:pt x="0" y="3121"/>
                  </a:lnTo>
                  <a:cubicBezTo>
                    <a:pt x="0" y="3255"/>
                    <a:pt x="115" y="3360"/>
                    <a:pt x="239" y="3360"/>
                  </a:cubicBezTo>
                  <a:lnTo>
                    <a:pt x="7896" y="3360"/>
                  </a:lnTo>
                  <a:cubicBezTo>
                    <a:pt x="8030" y="3360"/>
                    <a:pt x="8135" y="3255"/>
                    <a:pt x="8135" y="3121"/>
                  </a:cubicBezTo>
                  <a:lnTo>
                    <a:pt x="8135" y="1637"/>
                  </a:lnTo>
                  <a:cubicBezTo>
                    <a:pt x="8135" y="1235"/>
                    <a:pt x="7886" y="872"/>
                    <a:pt x="7513" y="738"/>
                  </a:cubicBezTo>
                  <a:lnTo>
                    <a:pt x="5513" y="1"/>
                  </a:lnTo>
                  <a:lnTo>
                    <a:pt x="4077" y="47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7" name="Google Shape;18047;p68"/>
            <p:cNvSpPr/>
            <p:nvPr/>
          </p:nvSpPr>
          <p:spPr>
            <a:xfrm>
              <a:off x="6728460" y="3201843"/>
              <a:ext cx="25157" cy="63103"/>
            </a:xfrm>
            <a:custGeom>
              <a:rect b="b" l="l" r="r" t="t"/>
              <a:pathLst>
                <a:path extrusionOk="0" h="2403" w="958">
                  <a:moveTo>
                    <a:pt x="221" y="1"/>
                  </a:moveTo>
                  <a:lnTo>
                    <a:pt x="0" y="2403"/>
                  </a:lnTo>
                  <a:lnTo>
                    <a:pt x="957" y="2403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8" name="Google Shape;18048;p68"/>
            <p:cNvSpPr/>
            <p:nvPr/>
          </p:nvSpPr>
          <p:spPr>
            <a:xfrm>
              <a:off x="6729956" y="3189291"/>
              <a:ext cx="21901" cy="21376"/>
            </a:xfrm>
            <a:custGeom>
              <a:rect b="b" l="l" r="r" t="t"/>
              <a:pathLst>
                <a:path extrusionOk="0" h="814" w="834">
                  <a:moveTo>
                    <a:pt x="1" y="0"/>
                  </a:moveTo>
                  <a:lnTo>
                    <a:pt x="1" y="641"/>
                  </a:lnTo>
                  <a:cubicBezTo>
                    <a:pt x="1" y="737"/>
                    <a:pt x="77" y="814"/>
                    <a:pt x="164" y="814"/>
                  </a:cubicBezTo>
                  <a:lnTo>
                    <a:pt x="671" y="814"/>
                  </a:lnTo>
                  <a:cubicBezTo>
                    <a:pt x="766" y="814"/>
                    <a:pt x="833" y="737"/>
                    <a:pt x="833" y="641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9" name="Google Shape;18049;p68"/>
            <p:cNvSpPr/>
            <p:nvPr/>
          </p:nvSpPr>
          <p:spPr>
            <a:xfrm>
              <a:off x="6810128" y="3202605"/>
              <a:ext cx="37736" cy="62341"/>
            </a:xfrm>
            <a:custGeom>
              <a:rect b="b" l="l" r="r" t="t"/>
              <a:pathLst>
                <a:path extrusionOk="0" h="2374" w="1437">
                  <a:moveTo>
                    <a:pt x="1178" y="0"/>
                  </a:moveTo>
                  <a:lnTo>
                    <a:pt x="278" y="900"/>
                  </a:lnTo>
                  <a:cubicBezTo>
                    <a:pt x="97" y="1082"/>
                    <a:pt x="1" y="1321"/>
                    <a:pt x="1" y="1580"/>
                  </a:cubicBezTo>
                  <a:lnTo>
                    <a:pt x="1" y="2374"/>
                  </a:lnTo>
                  <a:lnTo>
                    <a:pt x="1197" y="2374"/>
                  </a:lnTo>
                  <a:cubicBezTo>
                    <a:pt x="1331" y="2374"/>
                    <a:pt x="1436" y="2269"/>
                    <a:pt x="1436" y="2135"/>
                  </a:cubicBezTo>
                  <a:lnTo>
                    <a:pt x="1436" y="651"/>
                  </a:lnTo>
                  <a:cubicBezTo>
                    <a:pt x="1436" y="412"/>
                    <a:pt x="1341" y="173"/>
                    <a:pt x="117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0" name="Google Shape;18050;p68"/>
            <p:cNvSpPr/>
            <p:nvPr/>
          </p:nvSpPr>
          <p:spPr>
            <a:xfrm>
              <a:off x="6671922" y="2981942"/>
              <a:ext cx="138233" cy="100550"/>
            </a:xfrm>
            <a:custGeom>
              <a:rect b="b" l="l" r="r" t="t"/>
              <a:pathLst>
                <a:path extrusionOk="0" h="3829" w="5264">
                  <a:moveTo>
                    <a:pt x="1914" y="1"/>
                  </a:moveTo>
                  <a:cubicBezTo>
                    <a:pt x="852" y="1"/>
                    <a:pt x="0" y="862"/>
                    <a:pt x="0" y="1915"/>
                  </a:cubicBezTo>
                  <a:lnTo>
                    <a:pt x="0" y="2489"/>
                  </a:lnTo>
                  <a:cubicBezTo>
                    <a:pt x="0" y="2738"/>
                    <a:pt x="38" y="2996"/>
                    <a:pt x="115" y="3245"/>
                  </a:cubicBezTo>
                  <a:lnTo>
                    <a:pt x="201" y="3484"/>
                  </a:lnTo>
                  <a:cubicBezTo>
                    <a:pt x="220" y="3551"/>
                    <a:pt x="230" y="3628"/>
                    <a:pt x="239" y="3704"/>
                  </a:cubicBezTo>
                  <a:lnTo>
                    <a:pt x="239" y="3829"/>
                  </a:lnTo>
                  <a:lnTo>
                    <a:pt x="5025" y="3829"/>
                  </a:lnTo>
                  <a:lnTo>
                    <a:pt x="5025" y="3704"/>
                  </a:lnTo>
                  <a:cubicBezTo>
                    <a:pt x="5025" y="3628"/>
                    <a:pt x="5034" y="3551"/>
                    <a:pt x="5053" y="3484"/>
                  </a:cubicBezTo>
                  <a:lnTo>
                    <a:pt x="5139" y="3245"/>
                  </a:lnTo>
                  <a:cubicBezTo>
                    <a:pt x="5216" y="2996"/>
                    <a:pt x="5264" y="2738"/>
                    <a:pt x="5264" y="2489"/>
                  </a:cubicBezTo>
                  <a:lnTo>
                    <a:pt x="5264" y="479"/>
                  </a:lnTo>
                  <a:cubicBezTo>
                    <a:pt x="5264" y="211"/>
                    <a:pt x="5044" y="1"/>
                    <a:pt x="47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1" name="Google Shape;18051;p68"/>
            <p:cNvSpPr/>
            <p:nvPr/>
          </p:nvSpPr>
          <p:spPr>
            <a:xfrm>
              <a:off x="6703066" y="2981942"/>
              <a:ext cx="107088" cy="100550"/>
            </a:xfrm>
            <a:custGeom>
              <a:rect b="b" l="l" r="r" t="t"/>
              <a:pathLst>
                <a:path extrusionOk="0" h="3829" w="4078">
                  <a:moveTo>
                    <a:pt x="977" y="1"/>
                  </a:moveTo>
                  <a:cubicBezTo>
                    <a:pt x="441" y="1"/>
                    <a:pt x="1" y="441"/>
                    <a:pt x="10" y="977"/>
                  </a:cubicBezTo>
                  <a:cubicBezTo>
                    <a:pt x="10" y="1513"/>
                    <a:pt x="441" y="1944"/>
                    <a:pt x="977" y="1944"/>
                  </a:cubicBezTo>
                  <a:lnTo>
                    <a:pt x="1111" y="1944"/>
                  </a:lnTo>
                  <a:lnTo>
                    <a:pt x="1178" y="3829"/>
                  </a:lnTo>
                  <a:lnTo>
                    <a:pt x="3839" y="3829"/>
                  </a:lnTo>
                  <a:lnTo>
                    <a:pt x="3839" y="3714"/>
                  </a:lnTo>
                  <a:cubicBezTo>
                    <a:pt x="3839" y="3637"/>
                    <a:pt x="3848" y="3561"/>
                    <a:pt x="3877" y="3484"/>
                  </a:cubicBezTo>
                  <a:lnTo>
                    <a:pt x="3953" y="3245"/>
                  </a:lnTo>
                  <a:cubicBezTo>
                    <a:pt x="4030" y="2996"/>
                    <a:pt x="4078" y="2747"/>
                    <a:pt x="4078" y="2489"/>
                  </a:cubicBezTo>
                  <a:lnTo>
                    <a:pt x="4078" y="479"/>
                  </a:lnTo>
                  <a:cubicBezTo>
                    <a:pt x="4078" y="211"/>
                    <a:pt x="3858" y="1"/>
                    <a:pt x="35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2" name="Google Shape;18052;p68"/>
            <p:cNvSpPr/>
            <p:nvPr/>
          </p:nvSpPr>
          <p:spPr>
            <a:xfrm>
              <a:off x="6703066" y="3132727"/>
              <a:ext cx="75681" cy="56590"/>
            </a:xfrm>
            <a:custGeom>
              <a:rect b="b" l="l" r="r" t="t"/>
              <a:pathLst>
                <a:path extrusionOk="0" h="2155" w="2882">
                  <a:moveTo>
                    <a:pt x="1" y="1"/>
                  </a:moveTo>
                  <a:lnTo>
                    <a:pt x="1" y="2154"/>
                  </a:lnTo>
                  <a:lnTo>
                    <a:pt x="2882" y="2154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3" name="Google Shape;18053;p68"/>
            <p:cNvSpPr/>
            <p:nvPr/>
          </p:nvSpPr>
          <p:spPr>
            <a:xfrm>
              <a:off x="6703329" y="3132727"/>
              <a:ext cx="75419" cy="31565"/>
            </a:xfrm>
            <a:custGeom>
              <a:rect b="b" l="l" r="r" t="t"/>
              <a:pathLst>
                <a:path extrusionOk="0" h="1202" w="2872">
                  <a:moveTo>
                    <a:pt x="0" y="1"/>
                  </a:moveTo>
                  <a:lnTo>
                    <a:pt x="0" y="814"/>
                  </a:lnTo>
                  <a:cubicBezTo>
                    <a:pt x="441" y="1073"/>
                    <a:pt x="936" y="1202"/>
                    <a:pt x="1432" y="1202"/>
                  </a:cubicBezTo>
                  <a:cubicBezTo>
                    <a:pt x="1929" y="1202"/>
                    <a:pt x="2426" y="1073"/>
                    <a:pt x="2872" y="814"/>
                  </a:cubicBezTo>
                  <a:lnTo>
                    <a:pt x="287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4" name="Google Shape;18054;p68"/>
            <p:cNvSpPr/>
            <p:nvPr/>
          </p:nvSpPr>
          <p:spPr>
            <a:xfrm>
              <a:off x="6690750" y="3166314"/>
              <a:ext cx="50288" cy="45036"/>
            </a:xfrm>
            <a:custGeom>
              <a:rect b="b" l="l" r="r" t="t"/>
              <a:pathLst>
                <a:path extrusionOk="0" h="1715" w="1915">
                  <a:moveTo>
                    <a:pt x="419" y="1"/>
                  </a:moveTo>
                  <a:cubicBezTo>
                    <a:pt x="328" y="1"/>
                    <a:pt x="241" y="48"/>
                    <a:pt x="202" y="138"/>
                  </a:cubicBezTo>
                  <a:lnTo>
                    <a:pt x="1" y="579"/>
                  </a:lnTo>
                  <a:lnTo>
                    <a:pt x="786" y="1622"/>
                  </a:lnTo>
                  <a:cubicBezTo>
                    <a:pt x="832" y="1683"/>
                    <a:pt x="902" y="1714"/>
                    <a:pt x="973" y="1714"/>
                  </a:cubicBezTo>
                  <a:cubicBezTo>
                    <a:pt x="1036" y="1714"/>
                    <a:pt x="1100" y="1690"/>
                    <a:pt x="1149" y="1641"/>
                  </a:cubicBezTo>
                  <a:lnTo>
                    <a:pt x="1915" y="875"/>
                  </a:lnTo>
                  <a:lnTo>
                    <a:pt x="546" y="33"/>
                  </a:lnTo>
                  <a:cubicBezTo>
                    <a:pt x="506" y="11"/>
                    <a:pt x="462" y="1"/>
                    <a:pt x="41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5" name="Google Shape;18055;p68"/>
            <p:cNvSpPr/>
            <p:nvPr/>
          </p:nvSpPr>
          <p:spPr>
            <a:xfrm>
              <a:off x="6741012" y="3166314"/>
              <a:ext cx="50314" cy="45036"/>
            </a:xfrm>
            <a:custGeom>
              <a:rect b="b" l="l" r="r" t="t"/>
              <a:pathLst>
                <a:path extrusionOk="0" h="1715" w="1916">
                  <a:moveTo>
                    <a:pt x="1488" y="1"/>
                  </a:moveTo>
                  <a:cubicBezTo>
                    <a:pt x="1444" y="1"/>
                    <a:pt x="1400" y="11"/>
                    <a:pt x="1360" y="33"/>
                  </a:cubicBezTo>
                  <a:lnTo>
                    <a:pt x="1" y="875"/>
                  </a:lnTo>
                  <a:lnTo>
                    <a:pt x="757" y="1641"/>
                  </a:lnTo>
                  <a:cubicBezTo>
                    <a:pt x="806" y="1690"/>
                    <a:pt x="870" y="1714"/>
                    <a:pt x="933" y="1714"/>
                  </a:cubicBezTo>
                  <a:cubicBezTo>
                    <a:pt x="1005" y="1714"/>
                    <a:pt x="1075" y="1683"/>
                    <a:pt x="1121" y="1622"/>
                  </a:cubicBezTo>
                  <a:lnTo>
                    <a:pt x="1915" y="579"/>
                  </a:lnTo>
                  <a:lnTo>
                    <a:pt x="1704" y="138"/>
                  </a:lnTo>
                  <a:cubicBezTo>
                    <a:pt x="1666" y="48"/>
                    <a:pt x="1578" y="1"/>
                    <a:pt x="148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6" name="Google Shape;18056;p68"/>
            <p:cNvSpPr/>
            <p:nvPr/>
          </p:nvSpPr>
          <p:spPr>
            <a:xfrm>
              <a:off x="6677935" y="3032887"/>
              <a:ext cx="125943" cy="118721"/>
            </a:xfrm>
            <a:custGeom>
              <a:rect b="b" l="l" r="r" t="t"/>
              <a:pathLst>
                <a:path extrusionOk="0" h="4521" w="4796">
                  <a:moveTo>
                    <a:pt x="2070" y="1"/>
                  </a:moveTo>
                  <a:cubicBezTo>
                    <a:pt x="1462" y="1"/>
                    <a:pt x="935" y="104"/>
                    <a:pt x="671" y="166"/>
                  </a:cubicBezTo>
                  <a:cubicBezTo>
                    <a:pt x="556" y="195"/>
                    <a:pt x="489" y="291"/>
                    <a:pt x="489" y="405"/>
                  </a:cubicBezTo>
                  <a:lnTo>
                    <a:pt x="489" y="980"/>
                  </a:lnTo>
                  <a:cubicBezTo>
                    <a:pt x="489" y="1104"/>
                    <a:pt x="431" y="1229"/>
                    <a:pt x="345" y="1315"/>
                  </a:cubicBezTo>
                  <a:lnTo>
                    <a:pt x="144" y="1516"/>
                  </a:lnTo>
                  <a:cubicBezTo>
                    <a:pt x="58" y="1602"/>
                    <a:pt x="1" y="1726"/>
                    <a:pt x="10" y="1851"/>
                  </a:cubicBezTo>
                  <a:lnTo>
                    <a:pt x="10" y="2128"/>
                  </a:lnTo>
                  <a:cubicBezTo>
                    <a:pt x="10" y="3449"/>
                    <a:pt x="1073" y="4521"/>
                    <a:pt x="2403" y="4521"/>
                  </a:cubicBezTo>
                  <a:cubicBezTo>
                    <a:pt x="3724" y="4521"/>
                    <a:pt x="4796" y="3449"/>
                    <a:pt x="4796" y="2128"/>
                  </a:cubicBezTo>
                  <a:lnTo>
                    <a:pt x="4796" y="1851"/>
                  </a:lnTo>
                  <a:cubicBezTo>
                    <a:pt x="4796" y="1726"/>
                    <a:pt x="4738" y="1602"/>
                    <a:pt x="4652" y="1516"/>
                  </a:cubicBezTo>
                  <a:lnTo>
                    <a:pt x="4451" y="1315"/>
                  </a:lnTo>
                  <a:cubicBezTo>
                    <a:pt x="4365" y="1229"/>
                    <a:pt x="4317" y="1104"/>
                    <a:pt x="4317" y="980"/>
                  </a:cubicBezTo>
                  <a:lnTo>
                    <a:pt x="4317" y="846"/>
                  </a:lnTo>
                  <a:cubicBezTo>
                    <a:pt x="4317" y="750"/>
                    <a:pt x="4269" y="664"/>
                    <a:pt x="4193" y="606"/>
                  </a:cubicBezTo>
                  <a:cubicBezTo>
                    <a:pt x="3557" y="133"/>
                    <a:pt x="2761" y="1"/>
                    <a:pt x="207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7" name="Google Shape;18057;p68"/>
            <p:cNvSpPr/>
            <p:nvPr/>
          </p:nvSpPr>
          <p:spPr>
            <a:xfrm>
              <a:off x="6677935" y="3033044"/>
              <a:ext cx="113391" cy="118328"/>
            </a:xfrm>
            <a:custGeom>
              <a:rect b="b" l="l" r="r" t="t"/>
              <a:pathLst>
                <a:path extrusionOk="0" h="4506" w="4318">
                  <a:moveTo>
                    <a:pt x="2081" y="0"/>
                  </a:moveTo>
                  <a:cubicBezTo>
                    <a:pt x="1855" y="0"/>
                    <a:pt x="1640" y="15"/>
                    <a:pt x="1446" y="36"/>
                  </a:cubicBezTo>
                  <a:cubicBezTo>
                    <a:pt x="1178" y="65"/>
                    <a:pt x="920" y="103"/>
                    <a:pt x="671" y="160"/>
                  </a:cubicBezTo>
                  <a:cubicBezTo>
                    <a:pt x="556" y="189"/>
                    <a:pt x="489" y="285"/>
                    <a:pt x="489" y="399"/>
                  </a:cubicBezTo>
                  <a:lnTo>
                    <a:pt x="489" y="974"/>
                  </a:lnTo>
                  <a:cubicBezTo>
                    <a:pt x="489" y="1098"/>
                    <a:pt x="431" y="1223"/>
                    <a:pt x="345" y="1309"/>
                  </a:cubicBezTo>
                  <a:lnTo>
                    <a:pt x="144" y="1510"/>
                  </a:lnTo>
                  <a:cubicBezTo>
                    <a:pt x="58" y="1596"/>
                    <a:pt x="1" y="1720"/>
                    <a:pt x="1" y="1845"/>
                  </a:cubicBezTo>
                  <a:lnTo>
                    <a:pt x="1" y="2122"/>
                  </a:lnTo>
                  <a:cubicBezTo>
                    <a:pt x="10" y="3338"/>
                    <a:pt x="910" y="4352"/>
                    <a:pt x="2106" y="4505"/>
                  </a:cubicBezTo>
                  <a:cubicBezTo>
                    <a:pt x="1685" y="4055"/>
                    <a:pt x="1446" y="3462"/>
                    <a:pt x="1446" y="2840"/>
                  </a:cubicBezTo>
                  <a:lnTo>
                    <a:pt x="1446" y="1089"/>
                  </a:lnTo>
                  <a:cubicBezTo>
                    <a:pt x="1436" y="849"/>
                    <a:pt x="1618" y="639"/>
                    <a:pt x="1867" y="610"/>
                  </a:cubicBezTo>
                  <a:cubicBezTo>
                    <a:pt x="2057" y="588"/>
                    <a:pt x="2299" y="568"/>
                    <a:pt x="2567" y="568"/>
                  </a:cubicBezTo>
                  <a:cubicBezTo>
                    <a:pt x="3112" y="568"/>
                    <a:pt x="3766" y="650"/>
                    <a:pt x="4317" y="964"/>
                  </a:cubicBezTo>
                  <a:lnTo>
                    <a:pt x="4317" y="840"/>
                  </a:lnTo>
                  <a:cubicBezTo>
                    <a:pt x="4317" y="744"/>
                    <a:pt x="4269" y="648"/>
                    <a:pt x="4193" y="600"/>
                  </a:cubicBezTo>
                  <a:cubicBezTo>
                    <a:pt x="3559" y="132"/>
                    <a:pt x="2768" y="0"/>
                    <a:pt x="20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8" name="Google Shape;18058;p68"/>
            <p:cNvSpPr/>
            <p:nvPr/>
          </p:nvSpPr>
          <p:spPr>
            <a:xfrm>
              <a:off x="6633976" y="3202605"/>
              <a:ext cx="37709" cy="62341"/>
            </a:xfrm>
            <a:custGeom>
              <a:rect b="b" l="l" r="r" t="t"/>
              <a:pathLst>
                <a:path extrusionOk="0" h="2374" w="1436">
                  <a:moveTo>
                    <a:pt x="258" y="0"/>
                  </a:moveTo>
                  <a:cubicBezTo>
                    <a:pt x="96" y="173"/>
                    <a:pt x="0" y="412"/>
                    <a:pt x="0" y="651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39" y="2374"/>
                  </a:cubicBezTo>
                  <a:lnTo>
                    <a:pt x="1436" y="2374"/>
                  </a:lnTo>
                  <a:lnTo>
                    <a:pt x="1436" y="1580"/>
                  </a:lnTo>
                  <a:cubicBezTo>
                    <a:pt x="1436" y="1321"/>
                    <a:pt x="1340" y="1082"/>
                    <a:pt x="1158" y="90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59" name="Google Shape;18059;p68"/>
          <p:cNvGrpSpPr/>
          <p:nvPr/>
        </p:nvGrpSpPr>
        <p:grpSpPr>
          <a:xfrm>
            <a:off x="7517835" y="2885437"/>
            <a:ext cx="364935" cy="382529"/>
            <a:chOff x="7517835" y="2885437"/>
            <a:chExt cx="364935" cy="382529"/>
          </a:xfrm>
        </p:grpSpPr>
        <p:sp>
          <p:nvSpPr>
            <p:cNvPr id="18060" name="Google Shape;18060;p68"/>
            <p:cNvSpPr/>
            <p:nvPr/>
          </p:nvSpPr>
          <p:spPr>
            <a:xfrm>
              <a:off x="7517835" y="3182752"/>
              <a:ext cx="72924" cy="57063"/>
            </a:xfrm>
            <a:custGeom>
              <a:rect b="b" l="l" r="r" t="t"/>
              <a:pathLst>
                <a:path extrusionOk="0" h="2173" w="2777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795" y="670"/>
                  </a:cubicBezTo>
                  <a:lnTo>
                    <a:pt x="259" y="938"/>
                  </a:lnTo>
                  <a:cubicBezTo>
                    <a:pt x="96" y="1015"/>
                    <a:pt x="1" y="1178"/>
                    <a:pt x="1" y="1359"/>
                  </a:cubicBezTo>
                  <a:lnTo>
                    <a:pt x="1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1" name="Google Shape;18061;p68"/>
            <p:cNvSpPr/>
            <p:nvPr/>
          </p:nvSpPr>
          <p:spPr>
            <a:xfrm>
              <a:off x="7517835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097" y="0"/>
                  </a:lnTo>
                  <a:cubicBezTo>
                    <a:pt x="1915" y="225"/>
                    <a:pt x="1652" y="338"/>
                    <a:pt x="1388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2" name="Google Shape;18062;p68"/>
            <p:cNvSpPr/>
            <p:nvPr/>
          </p:nvSpPr>
          <p:spPr>
            <a:xfrm>
              <a:off x="7540970" y="3182752"/>
              <a:ext cx="26654" cy="18303"/>
            </a:xfrm>
            <a:custGeom>
              <a:rect b="b" l="l" r="r" t="t"/>
              <a:pathLst>
                <a:path extrusionOk="0" h="697" w="1015">
                  <a:moveTo>
                    <a:pt x="48" y="0"/>
                  </a:moveTo>
                  <a:lnTo>
                    <a:pt x="48" y="469"/>
                  </a:lnTo>
                  <a:cubicBezTo>
                    <a:pt x="48" y="517"/>
                    <a:pt x="2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76" y="517"/>
                    <a:pt x="976" y="469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3" name="Google Shape;18063;p68"/>
            <p:cNvSpPr/>
            <p:nvPr/>
          </p:nvSpPr>
          <p:spPr>
            <a:xfrm>
              <a:off x="7530151" y="3133988"/>
              <a:ext cx="48528" cy="55067"/>
            </a:xfrm>
            <a:custGeom>
              <a:rect b="b" l="l" r="r" t="t"/>
              <a:pathLst>
                <a:path extrusionOk="0" h="2097" w="1848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19" y="2097"/>
                  </a:cubicBezTo>
                  <a:cubicBezTo>
                    <a:pt x="1436" y="2097"/>
                    <a:pt x="1848" y="1676"/>
                    <a:pt x="1848" y="115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4" name="Google Shape;18064;p68"/>
            <p:cNvSpPr/>
            <p:nvPr/>
          </p:nvSpPr>
          <p:spPr>
            <a:xfrm>
              <a:off x="7529915" y="3133988"/>
              <a:ext cx="33692" cy="54883"/>
            </a:xfrm>
            <a:custGeom>
              <a:rect b="b" l="l" r="r" t="t"/>
              <a:pathLst>
                <a:path extrusionOk="0" h="2090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3" y="2090"/>
                    <a:pt x="922" y="2090"/>
                  </a:cubicBezTo>
                  <a:cubicBezTo>
                    <a:pt x="1038" y="2090"/>
                    <a:pt x="1156" y="2068"/>
                    <a:pt x="1273" y="2020"/>
                  </a:cubicBezTo>
                  <a:cubicBezTo>
                    <a:pt x="928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5" name="Google Shape;18065;p68"/>
            <p:cNvSpPr/>
            <p:nvPr/>
          </p:nvSpPr>
          <p:spPr>
            <a:xfrm>
              <a:off x="7529915" y="3133988"/>
              <a:ext cx="48765" cy="24658"/>
            </a:xfrm>
            <a:custGeom>
              <a:rect b="b" l="l" r="r" t="t"/>
              <a:pathLst>
                <a:path extrusionOk="0" h="939" w="1857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10" y="699"/>
                  </a:lnTo>
                  <a:cubicBezTo>
                    <a:pt x="10" y="699"/>
                    <a:pt x="69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6" name="Google Shape;18066;p68"/>
            <p:cNvSpPr/>
            <p:nvPr/>
          </p:nvSpPr>
          <p:spPr>
            <a:xfrm>
              <a:off x="7529915" y="3133988"/>
              <a:ext cx="33692" cy="22137"/>
            </a:xfrm>
            <a:custGeom>
              <a:rect b="b" l="l" r="r" t="t"/>
              <a:pathLst>
                <a:path extrusionOk="0" h="843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7" name="Google Shape;18067;p68"/>
            <p:cNvSpPr/>
            <p:nvPr/>
          </p:nvSpPr>
          <p:spPr>
            <a:xfrm>
              <a:off x="7517835" y="3212899"/>
              <a:ext cx="18382" cy="55067"/>
            </a:xfrm>
            <a:custGeom>
              <a:rect b="b" l="l" r="r" t="t"/>
              <a:pathLst>
                <a:path extrusionOk="0" h="2097" w="70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23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8" name="Google Shape;18068;p68"/>
            <p:cNvSpPr/>
            <p:nvPr/>
          </p:nvSpPr>
          <p:spPr>
            <a:xfrm>
              <a:off x="7572640" y="3212663"/>
              <a:ext cx="18119" cy="55304"/>
            </a:xfrm>
            <a:custGeom>
              <a:rect b="b" l="l" r="r" t="t"/>
              <a:pathLst>
                <a:path extrusionOk="0" h="2106" w="690">
                  <a:moveTo>
                    <a:pt x="641" y="0"/>
                  </a:moveTo>
                  <a:lnTo>
                    <a:pt x="18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59" y="2106"/>
                  </a:lnTo>
                  <a:cubicBezTo>
                    <a:pt x="593" y="2106"/>
                    <a:pt x="689" y="2000"/>
                    <a:pt x="689" y="1876"/>
                  </a:cubicBezTo>
                  <a:lnTo>
                    <a:pt x="689" y="220"/>
                  </a:lnTo>
                  <a:cubicBezTo>
                    <a:pt x="689" y="144"/>
                    <a:pt x="670" y="67"/>
                    <a:pt x="64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9" name="Google Shape;18069;p68"/>
            <p:cNvSpPr/>
            <p:nvPr/>
          </p:nvSpPr>
          <p:spPr>
            <a:xfrm>
              <a:off x="7615102" y="3182752"/>
              <a:ext cx="73160" cy="57063"/>
            </a:xfrm>
            <a:custGeom>
              <a:rect b="b" l="l" r="r" t="t"/>
              <a:pathLst>
                <a:path extrusionOk="0" h="2173" w="2786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0" name="Google Shape;18070;p68"/>
            <p:cNvSpPr/>
            <p:nvPr/>
          </p:nvSpPr>
          <p:spPr>
            <a:xfrm>
              <a:off x="7615102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4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1" name="Google Shape;18071;p68"/>
            <p:cNvSpPr/>
            <p:nvPr/>
          </p:nvSpPr>
          <p:spPr>
            <a:xfrm>
              <a:off x="7638211" y="3182752"/>
              <a:ext cx="26916" cy="18303"/>
            </a:xfrm>
            <a:custGeom>
              <a:rect b="b" l="l" r="r" t="t"/>
              <a:pathLst>
                <a:path extrusionOk="0" h="697" w="1025">
                  <a:moveTo>
                    <a:pt x="49" y="0"/>
                  </a:moveTo>
                  <a:lnTo>
                    <a:pt x="49" y="469"/>
                  </a:lnTo>
                  <a:cubicBezTo>
                    <a:pt x="4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9" y="697"/>
                  </a:cubicBezTo>
                  <a:cubicBezTo>
                    <a:pt x="683" y="697"/>
                    <a:pt x="857" y="666"/>
                    <a:pt x="1025" y="603"/>
                  </a:cubicBezTo>
                  <a:cubicBezTo>
                    <a:pt x="996" y="565"/>
                    <a:pt x="977" y="517"/>
                    <a:pt x="977" y="469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2" name="Google Shape;18072;p68"/>
            <p:cNvSpPr/>
            <p:nvPr/>
          </p:nvSpPr>
          <p:spPr>
            <a:xfrm>
              <a:off x="7627418" y="3133988"/>
              <a:ext cx="48791" cy="55067"/>
            </a:xfrm>
            <a:custGeom>
              <a:rect b="b" l="l" r="r" t="t"/>
              <a:pathLst>
                <a:path extrusionOk="0" h="2097" w="1858">
                  <a:moveTo>
                    <a:pt x="689" y="1"/>
                  </a:moveTo>
                  <a:cubicBezTo>
                    <a:pt x="307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3" name="Google Shape;18073;p68"/>
            <p:cNvSpPr/>
            <p:nvPr/>
          </p:nvSpPr>
          <p:spPr>
            <a:xfrm>
              <a:off x="7627156" y="3133988"/>
              <a:ext cx="33718" cy="54883"/>
            </a:xfrm>
            <a:custGeom>
              <a:rect b="b" l="l" r="r" t="t"/>
              <a:pathLst>
                <a:path extrusionOk="0" h="2090" w="1284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40" y="2090"/>
                    <a:pt x="926" y="2090"/>
                  </a:cubicBezTo>
                  <a:cubicBezTo>
                    <a:pt x="1041" y="2090"/>
                    <a:pt x="1159" y="2068"/>
                    <a:pt x="1274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4" name="Google Shape;18074;p68"/>
            <p:cNvSpPr/>
            <p:nvPr/>
          </p:nvSpPr>
          <p:spPr>
            <a:xfrm>
              <a:off x="7627418" y="3133988"/>
              <a:ext cx="48791" cy="24658"/>
            </a:xfrm>
            <a:custGeom>
              <a:rect b="b" l="l" r="r" t="t"/>
              <a:pathLst>
                <a:path extrusionOk="0" h="939" w="1858">
                  <a:moveTo>
                    <a:pt x="699" y="1"/>
                  </a:moveTo>
                  <a:cubicBezTo>
                    <a:pt x="307" y="1"/>
                    <a:pt x="0" y="317"/>
                    <a:pt x="0" y="699"/>
                  </a:cubicBezTo>
                  <a:cubicBezTo>
                    <a:pt x="0" y="699"/>
                    <a:pt x="68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5" name="Google Shape;18075;p68"/>
            <p:cNvSpPr/>
            <p:nvPr/>
          </p:nvSpPr>
          <p:spPr>
            <a:xfrm>
              <a:off x="7627156" y="3133988"/>
              <a:ext cx="33718" cy="22137"/>
            </a:xfrm>
            <a:custGeom>
              <a:rect b="b" l="l" r="r" t="t"/>
              <a:pathLst>
                <a:path extrusionOk="0" h="843" w="1284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cubicBezTo>
                    <a:pt x="231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6" name="Google Shape;18076;p68"/>
            <p:cNvSpPr/>
            <p:nvPr/>
          </p:nvSpPr>
          <p:spPr>
            <a:xfrm>
              <a:off x="7615102" y="3212899"/>
              <a:ext cx="18382" cy="55067"/>
            </a:xfrm>
            <a:custGeom>
              <a:rect b="b" l="l" r="r" t="t"/>
              <a:pathLst>
                <a:path extrusionOk="0" h="2097" w="70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7" name="Google Shape;18077;p68"/>
            <p:cNvSpPr/>
            <p:nvPr/>
          </p:nvSpPr>
          <p:spPr>
            <a:xfrm>
              <a:off x="7669881" y="3212663"/>
              <a:ext cx="18119" cy="55304"/>
            </a:xfrm>
            <a:custGeom>
              <a:rect b="b" l="l" r="r" t="t"/>
              <a:pathLst>
                <a:path extrusionOk="0" h="2106" w="690">
                  <a:moveTo>
                    <a:pt x="642" y="0"/>
                  </a:moveTo>
                  <a:lnTo>
                    <a:pt x="183" y="345"/>
                  </a:lnTo>
                  <a:cubicBezTo>
                    <a:pt x="68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0" y="2000"/>
                    <a:pt x="690" y="1876"/>
                  </a:cubicBezTo>
                  <a:lnTo>
                    <a:pt x="690" y="220"/>
                  </a:lnTo>
                  <a:cubicBezTo>
                    <a:pt x="690" y="144"/>
                    <a:pt x="671" y="67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8" name="Google Shape;18078;p68"/>
            <p:cNvSpPr/>
            <p:nvPr/>
          </p:nvSpPr>
          <p:spPr>
            <a:xfrm>
              <a:off x="7712369" y="3182752"/>
              <a:ext cx="73160" cy="57063"/>
            </a:xfrm>
            <a:custGeom>
              <a:rect b="b" l="l" r="r" t="t"/>
              <a:pathLst>
                <a:path extrusionOk="0" h="2173" w="2786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5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85" y="1178"/>
                    <a:pt x="2680" y="1015"/>
                    <a:pt x="2527" y="938"/>
                  </a:cubicBezTo>
                  <a:lnTo>
                    <a:pt x="1981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9" name="Google Shape;18079;p68"/>
            <p:cNvSpPr/>
            <p:nvPr/>
          </p:nvSpPr>
          <p:spPr>
            <a:xfrm>
              <a:off x="7712369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105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5" y="2508"/>
                    <a:pt x="239" y="2508"/>
                  </a:cubicBezTo>
                  <a:lnTo>
                    <a:pt x="2555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85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3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0" name="Google Shape;18080;p68"/>
            <p:cNvSpPr/>
            <p:nvPr/>
          </p:nvSpPr>
          <p:spPr>
            <a:xfrm>
              <a:off x="7735741" y="3182752"/>
              <a:ext cx="26654" cy="18303"/>
            </a:xfrm>
            <a:custGeom>
              <a:rect b="b" l="l" r="r" t="t"/>
              <a:pathLst>
                <a:path extrusionOk="0" h="697" w="1015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1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67" y="517"/>
                    <a:pt x="967" y="469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1" name="Google Shape;18081;p68"/>
            <p:cNvSpPr/>
            <p:nvPr/>
          </p:nvSpPr>
          <p:spPr>
            <a:xfrm>
              <a:off x="7724685" y="3133988"/>
              <a:ext cx="48765" cy="55067"/>
            </a:xfrm>
            <a:custGeom>
              <a:rect b="b" l="l" r="r" t="t"/>
              <a:pathLst>
                <a:path extrusionOk="0" h="2097" w="1857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47" y="115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2" name="Google Shape;18082;p68"/>
            <p:cNvSpPr/>
            <p:nvPr/>
          </p:nvSpPr>
          <p:spPr>
            <a:xfrm>
              <a:off x="7724423" y="3133988"/>
              <a:ext cx="33692" cy="54883"/>
            </a:xfrm>
            <a:custGeom>
              <a:rect b="b" l="l" r="r" t="t"/>
              <a:pathLst>
                <a:path extrusionOk="0" h="2090" w="1283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39" y="2090"/>
                    <a:pt x="926" y="2090"/>
                  </a:cubicBezTo>
                  <a:cubicBezTo>
                    <a:pt x="1041" y="2090"/>
                    <a:pt x="1158" y="2068"/>
                    <a:pt x="127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3" name="Google Shape;18083;p68"/>
            <p:cNvSpPr/>
            <p:nvPr/>
          </p:nvSpPr>
          <p:spPr>
            <a:xfrm>
              <a:off x="7724685" y="3133988"/>
              <a:ext cx="48528" cy="24422"/>
            </a:xfrm>
            <a:custGeom>
              <a:rect b="b" l="l" r="r" t="t"/>
              <a:pathLst>
                <a:path extrusionOk="0" h="930" w="1848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cubicBezTo>
                    <a:pt x="0" y="699"/>
                    <a:pt x="689" y="929"/>
                    <a:pt x="1847" y="92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4" name="Google Shape;18084;p68"/>
            <p:cNvSpPr/>
            <p:nvPr/>
          </p:nvSpPr>
          <p:spPr>
            <a:xfrm>
              <a:off x="7724423" y="3133988"/>
              <a:ext cx="33692" cy="22137"/>
            </a:xfrm>
            <a:custGeom>
              <a:rect b="b" l="l" r="r" t="t"/>
              <a:pathLst>
                <a:path extrusionOk="0" h="843" w="1283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5" name="Google Shape;18085;p68"/>
            <p:cNvSpPr/>
            <p:nvPr/>
          </p:nvSpPr>
          <p:spPr>
            <a:xfrm>
              <a:off x="7712369" y="3212899"/>
              <a:ext cx="18356" cy="55067"/>
            </a:xfrm>
            <a:custGeom>
              <a:rect b="b" l="l" r="r" t="t"/>
              <a:pathLst>
                <a:path extrusionOk="0" h="2097" w="699">
                  <a:moveTo>
                    <a:pt x="58" y="1"/>
                  </a:moveTo>
                  <a:cubicBezTo>
                    <a:pt x="19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5" y="2097"/>
                    <a:pt x="239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17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6" name="Google Shape;18086;p68"/>
            <p:cNvSpPr/>
            <p:nvPr/>
          </p:nvSpPr>
          <p:spPr>
            <a:xfrm>
              <a:off x="7767148" y="3212663"/>
              <a:ext cx="18382" cy="55304"/>
            </a:xfrm>
            <a:custGeom>
              <a:rect b="b" l="l" r="r" t="t"/>
              <a:pathLst>
                <a:path extrusionOk="0" h="2106" w="700">
                  <a:moveTo>
                    <a:pt x="642" y="0"/>
                  </a:moveTo>
                  <a:lnTo>
                    <a:pt x="182" y="345"/>
                  </a:lnTo>
                  <a:cubicBezTo>
                    <a:pt x="67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7" name="Google Shape;18087;p68"/>
            <p:cNvSpPr/>
            <p:nvPr/>
          </p:nvSpPr>
          <p:spPr>
            <a:xfrm>
              <a:off x="7809873" y="3182752"/>
              <a:ext cx="72898" cy="57063"/>
            </a:xfrm>
            <a:custGeom>
              <a:rect b="b" l="l" r="r" t="t"/>
              <a:pathLst>
                <a:path extrusionOk="0" h="2173" w="2776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5" y="670"/>
                  </a:cubicBezTo>
                  <a:lnTo>
                    <a:pt x="249" y="938"/>
                  </a:lnTo>
                  <a:cubicBezTo>
                    <a:pt x="9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71" y="1015"/>
                    <a:pt x="2517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8" name="Google Shape;18088;p68"/>
            <p:cNvSpPr/>
            <p:nvPr/>
          </p:nvSpPr>
          <p:spPr>
            <a:xfrm>
              <a:off x="7809610" y="3202106"/>
              <a:ext cx="73160" cy="65860"/>
            </a:xfrm>
            <a:custGeom>
              <a:rect b="b" l="l" r="r" t="t"/>
              <a:pathLst>
                <a:path extrusionOk="0" h="2508" w="2786">
                  <a:moveTo>
                    <a:pt x="680" y="0"/>
                  </a:moveTo>
                  <a:lnTo>
                    <a:pt x="259" y="211"/>
                  </a:lnTo>
                  <a:cubicBezTo>
                    <a:pt x="10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40" y="2508"/>
                  </a:cubicBezTo>
                  <a:lnTo>
                    <a:pt x="2556" y="2508"/>
                  </a:lnTo>
                  <a:cubicBezTo>
                    <a:pt x="2681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86" y="441"/>
                    <a:pt x="2681" y="287"/>
                    <a:pt x="2527" y="211"/>
                  </a:cubicBezTo>
                  <a:lnTo>
                    <a:pt x="2106" y="0"/>
                  </a:lnTo>
                  <a:cubicBezTo>
                    <a:pt x="1925" y="225"/>
                    <a:pt x="1661" y="338"/>
                    <a:pt x="1397" y="338"/>
                  </a:cubicBezTo>
                  <a:cubicBezTo>
                    <a:pt x="1133" y="338"/>
                    <a:pt x="867" y="225"/>
                    <a:pt x="680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9" name="Google Shape;18089;p68"/>
            <p:cNvSpPr/>
            <p:nvPr/>
          </p:nvSpPr>
          <p:spPr>
            <a:xfrm>
              <a:off x="7832981" y="3182752"/>
              <a:ext cx="26680" cy="18303"/>
            </a:xfrm>
            <a:custGeom>
              <a:rect b="b" l="l" r="r" t="t"/>
              <a:pathLst>
                <a:path extrusionOk="0" h="697" w="1016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8" y="697"/>
                  </a:cubicBezTo>
                  <a:cubicBezTo>
                    <a:pt x="680" y="697"/>
                    <a:pt x="853" y="666"/>
                    <a:pt x="1015" y="603"/>
                  </a:cubicBezTo>
                  <a:cubicBezTo>
                    <a:pt x="987" y="565"/>
                    <a:pt x="968" y="517"/>
                    <a:pt x="968" y="469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0" name="Google Shape;18090;p68"/>
            <p:cNvSpPr/>
            <p:nvPr/>
          </p:nvSpPr>
          <p:spPr>
            <a:xfrm>
              <a:off x="7821926" y="3133988"/>
              <a:ext cx="48791" cy="55067"/>
            </a:xfrm>
            <a:custGeom>
              <a:rect b="b" l="l" r="r" t="t"/>
              <a:pathLst>
                <a:path extrusionOk="0" h="2097" w="1858">
                  <a:moveTo>
                    <a:pt x="699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2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1" name="Google Shape;18091;p68"/>
            <p:cNvSpPr/>
            <p:nvPr/>
          </p:nvSpPr>
          <p:spPr>
            <a:xfrm>
              <a:off x="7821690" y="3133988"/>
              <a:ext cx="33692" cy="54883"/>
            </a:xfrm>
            <a:custGeom>
              <a:rect b="b" l="l" r="r" t="t"/>
              <a:pathLst>
                <a:path extrusionOk="0" h="2090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9" y="2090"/>
                    <a:pt x="931" y="2090"/>
                  </a:cubicBezTo>
                  <a:cubicBezTo>
                    <a:pt x="1047" y="2090"/>
                    <a:pt x="1166" y="2068"/>
                    <a:pt x="128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2" name="Google Shape;18092;p68"/>
            <p:cNvSpPr/>
            <p:nvPr/>
          </p:nvSpPr>
          <p:spPr>
            <a:xfrm>
              <a:off x="7821926" y="3133988"/>
              <a:ext cx="48528" cy="24422"/>
            </a:xfrm>
            <a:custGeom>
              <a:rect b="b" l="l" r="r" t="t"/>
              <a:pathLst>
                <a:path extrusionOk="0" h="930" w="1848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cubicBezTo>
                    <a:pt x="1" y="699"/>
                    <a:pt x="690" y="929"/>
                    <a:pt x="1848" y="92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3" name="Google Shape;18093;p68"/>
            <p:cNvSpPr/>
            <p:nvPr/>
          </p:nvSpPr>
          <p:spPr>
            <a:xfrm>
              <a:off x="7821690" y="3133988"/>
              <a:ext cx="33692" cy="22137"/>
            </a:xfrm>
            <a:custGeom>
              <a:rect b="b" l="l" r="r" t="t"/>
              <a:pathLst>
                <a:path extrusionOk="0" h="843" w="1283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4" name="Google Shape;18094;p68"/>
            <p:cNvSpPr/>
            <p:nvPr/>
          </p:nvSpPr>
          <p:spPr>
            <a:xfrm>
              <a:off x="7809610" y="3212899"/>
              <a:ext cx="18382" cy="55067"/>
            </a:xfrm>
            <a:custGeom>
              <a:rect b="b" l="l" r="r" t="t"/>
              <a:pathLst>
                <a:path extrusionOk="0" h="2097" w="70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40" y="2097"/>
                  </a:cubicBezTo>
                  <a:lnTo>
                    <a:pt x="700" y="2097"/>
                  </a:lnTo>
                  <a:lnTo>
                    <a:pt x="700" y="709"/>
                  </a:lnTo>
                  <a:cubicBezTo>
                    <a:pt x="700" y="565"/>
                    <a:pt x="633" y="422"/>
                    <a:pt x="51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5" name="Google Shape;18095;p68"/>
            <p:cNvSpPr/>
            <p:nvPr/>
          </p:nvSpPr>
          <p:spPr>
            <a:xfrm>
              <a:off x="7864415" y="3212663"/>
              <a:ext cx="18356" cy="55304"/>
            </a:xfrm>
            <a:custGeom>
              <a:rect b="b" l="l" r="r" t="t"/>
              <a:pathLst>
                <a:path extrusionOk="0" h="2106" w="699">
                  <a:moveTo>
                    <a:pt x="641" y="0"/>
                  </a:moveTo>
                  <a:lnTo>
                    <a:pt x="19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6" name="Google Shape;18096;p68"/>
            <p:cNvSpPr/>
            <p:nvPr/>
          </p:nvSpPr>
          <p:spPr>
            <a:xfrm>
              <a:off x="7548008" y="2885437"/>
              <a:ext cx="304616" cy="237075"/>
            </a:xfrm>
            <a:custGeom>
              <a:rect b="b" l="l" r="r" t="t"/>
              <a:pathLst>
                <a:path extrusionOk="0" h="9028" w="11600">
                  <a:moveTo>
                    <a:pt x="5800" y="1"/>
                  </a:moveTo>
                  <a:cubicBezTo>
                    <a:pt x="5723" y="1"/>
                    <a:pt x="5647" y="39"/>
                    <a:pt x="5599" y="116"/>
                  </a:cubicBezTo>
                  <a:lnTo>
                    <a:pt x="4910" y="1503"/>
                  </a:lnTo>
                  <a:cubicBezTo>
                    <a:pt x="4808" y="1682"/>
                    <a:pt x="4961" y="1835"/>
                    <a:pt x="5111" y="1835"/>
                  </a:cubicBezTo>
                  <a:cubicBezTo>
                    <a:pt x="5186" y="1835"/>
                    <a:pt x="5261" y="1797"/>
                    <a:pt x="5302" y="1704"/>
                  </a:cubicBezTo>
                  <a:lnTo>
                    <a:pt x="5570" y="1168"/>
                  </a:lnTo>
                  <a:lnTo>
                    <a:pt x="5570" y="5312"/>
                  </a:lnTo>
                  <a:lnTo>
                    <a:pt x="938" y="5312"/>
                  </a:lnTo>
                  <a:cubicBezTo>
                    <a:pt x="421" y="5312"/>
                    <a:pt x="10" y="5724"/>
                    <a:pt x="10" y="6231"/>
                  </a:cubicBezTo>
                  <a:lnTo>
                    <a:pt x="10" y="8777"/>
                  </a:lnTo>
                  <a:cubicBezTo>
                    <a:pt x="0" y="8944"/>
                    <a:pt x="122" y="9028"/>
                    <a:pt x="244" y="9028"/>
                  </a:cubicBezTo>
                  <a:cubicBezTo>
                    <a:pt x="366" y="9028"/>
                    <a:pt x="488" y="8944"/>
                    <a:pt x="479" y="8777"/>
                  </a:cubicBezTo>
                  <a:lnTo>
                    <a:pt x="479" y="6231"/>
                  </a:lnTo>
                  <a:cubicBezTo>
                    <a:pt x="479" y="5973"/>
                    <a:pt x="680" y="5772"/>
                    <a:pt x="938" y="5772"/>
                  </a:cubicBezTo>
                  <a:lnTo>
                    <a:pt x="3713" y="5772"/>
                  </a:lnTo>
                  <a:lnTo>
                    <a:pt x="3713" y="8777"/>
                  </a:lnTo>
                  <a:cubicBezTo>
                    <a:pt x="3723" y="8920"/>
                    <a:pt x="3833" y="8992"/>
                    <a:pt x="3944" y="8992"/>
                  </a:cubicBezTo>
                  <a:cubicBezTo>
                    <a:pt x="4056" y="8992"/>
                    <a:pt x="4168" y="8920"/>
                    <a:pt x="4182" y="8777"/>
                  </a:cubicBezTo>
                  <a:lnTo>
                    <a:pt x="4182" y="5772"/>
                  </a:lnTo>
                  <a:lnTo>
                    <a:pt x="7417" y="5772"/>
                  </a:lnTo>
                  <a:lnTo>
                    <a:pt x="7417" y="8777"/>
                  </a:lnTo>
                  <a:cubicBezTo>
                    <a:pt x="7408" y="8944"/>
                    <a:pt x="7530" y="9028"/>
                    <a:pt x="7652" y="9028"/>
                  </a:cubicBezTo>
                  <a:cubicBezTo>
                    <a:pt x="7774" y="9028"/>
                    <a:pt x="7896" y="8944"/>
                    <a:pt x="7886" y="8777"/>
                  </a:cubicBezTo>
                  <a:lnTo>
                    <a:pt x="7886" y="5772"/>
                  </a:lnTo>
                  <a:lnTo>
                    <a:pt x="10662" y="5772"/>
                  </a:lnTo>
                  <a:cubicBezTo>
                    <a:pt x="10920" y="5772"/>
                    <a:pt x="11121" y="5973"/>
                    <a:pt x="11121" y="6231"/>
                  </a:cubicBezTo>
                  <a:lnTo>
                    <a:pt x="11121" y="8777"/>
                  </a:lnTo>
                  <a:cubicBezTo>
                    <a:pt x="11111" y="8944"/>
                    <a:pt x="11233" y="9028"/>
                    <a:pt x="11355" y="9028"/>
                  </a:cubicBezTo>
                  <a:cubicBezTo>
                    <a:pt x="11477" y="9028"/>
                    <a:pt x="11599" y="8944"/>
                    <a:pt x="11590" y="8777"/>
                  </a:cubicBezTo>
                  <a:lnTo>
                    <a:pt x="11590" y="6231"/>
                  </a:lnTo>
                  <a:cubicBezTo>
                    <a:pt x="11590" y="5724"/>
                    <a:pt x="11169" y="5303"/>
                    <a:pt x="10662" y="5303"/>
                  </a:cubicBezTo>
                  <a:lnTo>
                    <a:pt x="6029" y="5303"/>
                  </a:lnTo>
                  <a:lnTo>
                    <a:pt x="6029" y="1168"/>
                  </a:lnTo>
                  <a:lnTo>
                    <a:pt x="6297" y="1695"/>
                  </a:lnTo>
                  <a:cubicBezTo>
                    <a:pt x="6336" y="1771"/>
                    <a:pt x="6412" y="1819"/>
                    <a:pt x="6498" y="1819"/>
                  </a:cubicBezTo>
                  <a:cubicBezTo>
                    <a:pt x="6527" y="1819"/>
                    <a:pt x="6565" y="1810"/>
                    <a:pt x="6594" y="1800"/>
                  </a:cubicBezTo>
                  <a:cubicBezTo>
                    <a:pt x="6699" y="1743"/>
                    <a:pt x="6747" y="1609"/>
                    <a:pt x="6690" y="1503"/>
                  </a:cubicBezTo>
                  <a:lnTo>
                    <a:pt x="6001" y="116"/>
                  </a:lnTo>
                  <a:cubicBezTo>
                    <a:pt x="5953" y="39"/>
                    <a:pt x="5876" y="1"/>
                    <a:pt x="58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97" name="Google Shape;18097;p68"/>
          <p:cNvGrpSpPr/>
          <p:nvPr/>
        </p:nvGrpSpPr>
        <p:grpSpPr>
          <a:xfrm>
            <a:off x="7087591" y="2887144"/>
            <a:ext cx="358160" cy="385602"/>
            <a:chOff x="7087591" y="2887144"/>
            <a:chExt cx="358160" cy="385602"/>
          </a:xfrm>
        </p:grpSpPr>
        <p:sp>
          <p:nvSpPr>
            <p:cNvPr id="18098" name="Google Shape;18098;p68"/>
            <p:cNvSpPr/>
            <p:nvPr/>
          </p:nvSpPr>
          <p:spPr>
            <a:xfrm>
              <a:off x="7266527" y="2904554"/>
              <a:ext cx="89494" cy="49264"/>
            </a:xfrm>
            <a:custGeom>
              <a:rect b="b" l="l" r="r" t="t"/>
              <a:pathLst>
                <a:path extrusionOk="0" h="1876" w="3408">
                  <a:moveTo>
                    <a:pt x="0" y="0"/>
                  </a:moveTo>
                  <a:lnTo>
                    <a:pt x="0" y="1876"/>
                  </a:lnTo>
                  <a:lnTo>
                    <a:pt x="3130" y="1876"/>
                  </a:lnTo>
                  <a:cubicBezTo>
                    <a:pt x="3293" y="1866"/>
                    <a:pt x="3407" y="1685"/>
                    <a:pt x="3340" y="1531"/>
                  </a:cubicBezTo>
                  <a:lnTo>
                    <a:pt x="3034" y="938"/>
                  </a:lnTo>
                  <a:lnTo>
                    <a:pt x="3340" y="335"/>
                  </a:lnTo>
                  <a:cubicBezTo>
                    <a:pt x="3398" y="182"/>
                    <a:pt x="3293" y="1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9" name="Google Shape;18099;p68"/>
            <p:cNvSpPr/>
            <p:nvPr/>
          </p:nvSpPr>
          <p:spPr>
            <a:xfrm>
              <a:off x="7266527" y="2904554"/>
              <a:ext cx="18382" cy="49264"/>
            </a:xfrm>
            <a:custGeom>
              <a:rect b="b" l="l" r="r" t="t"/>
              <a:pathLst>
                <a:path extrusionOk="0" h="1876" w="700">
                  <a:moveTo>
                    <a:pt x="0" y="0"/>
                  </a:moveTo>
                  <a:lnTo>
                    <a:pt x="0" y="1876"/>
                  </a:lnTo>
                  <a:lnTo>
                    <a:pt x="699" y="187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0" name="Google Shape;18100;p68"/>
            <p:cNvSpPr/>
            <p:nvPr/>
          </p:nvSpPr>
          <p:spPr>
            <a:xfrm>
              <a:off x="7260251" y="2887144"/>
              <a:ext cx="12342" cy="275284"/>
            </a:xfrm>
            <a:custGeom>
              <a:rect b="b" l="l" r="r" t="t"/>
              <a:pathLst>
                <a:path extrusionOk="0" h="10483" w="470">
                  <a:moveTo>
                    <a:pt x="235" y="0"/>
                  </a:moveTo>
                  <a:cubicBezTo>
                    <a:pt x="132" y="0"/>
                    <a:pt x="29" y="65"/>
                    <a:pt x="0" y="194"/>
                  </a:cubicBezTo>
                  <a:lnTo>
                    <a:pt x="0" y="10243"/>
                  </a:lnTo>
                  <a:cubicBezTo>
                    <a:pt x="0" y="10367"/>
                    <a:pt x="105" y="10482"/>
                    <a:pt x="239" y="10482"/>
                  </a:cubicBezTo>
                  <a:cubicBezTo>
                    <a:pt x="364" y="10473"/>
                    <a:pt x="469" y="10367"/>
                    <a:pt x="469" y="10243"/>
                  </a:cubicBezTo>
                  <a:lnTo>
                    <a:pt x="469" y="194"/>
                  </a:lnTo>
                  <a:cubicBezTo>
                    <a:pt x="440" y="65"/>
                    <a:pt x="338" y="0"/>
                    <a:pt x="235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1" name="Google Shape;18101;p68"/>
            <p:cNvSpPr/>
            <p:nvPr/>
          </p:nvSpPr>
          <p:spPr>
            <a:xfrm>
              <a:off x="7162222" y="3107097"/>
              <a:ext cx="49027" cy="110371"/>
            </a:xfrm>
            <a:custGeom>
              <a:rect b="b" l="l" r="r" t="t"/>
              <a:pathLst>
                <a:path extrusionOk="0" h="4203" w="1867">
                  <a:moveTo>
                    <a:pt x="1" y="1"/>
                  </a:moveTo>
                  <a:lnTo>
                    <a:pt x="1" y="4202"/>
                  </a:lnTo>
                  <a:lnTo>
                    <a:pt x="1867" y="4202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2" name="Google Shape;18102;p68"/>
            <p:cNvSpPr/>
            <p:nvPr/>
          </p:nvSpPr>
          <p:spPr>
            <a:xfrm>
              <a:off x="7149906" y="2990503"/>
              <a:ext cx="130959" cy="129199"/>
            </a:xfrm>
            <a:custGeom>
              <a:rect b="b" l="l" r="r" t="t"/>
              <a:pathLst>
                <a:path extrusionOk="0" h="4920" w="4987">
                  <a:moveTo>
                    <a:pt x="939" y="0"/>
                  </a:moveTo>
                  <a:lnTo>
                    <a:pt x="939" y="555"/>
                  </a:lnTo>
                  <a:cubicBezTo>
                    <a:pt x="939" y="641"/>
                    <a:pt x="881" y="728"/>
                    <a:pt x="795" y="766"/>
                  </a:cubicBezTo>
                  <a:lnTo>
                    <a:pt x="278" y="986"/>
                  </a:lnTo>
                  <a:cubicBezTo>
                    <a:pt x="116" y="1062"/>
                    <a:pt x="1" y="1235"/>
                    <a:pt x="1" y="1417"/>
                  </a:cubicBezTo>
                  <a:lnTo>
                    <a:pt x="1" y="2852"/>
                  </a:lnTo>
                  <a:cubicBezTo>
                    <a:pt x="1" y="3139"/>
                    <a:pt x="39" y="3417"/>
                    <a:pt x="125" y="3694"/>
                  </a:cubicBezTo>
                  <a:lnTo>
                    <a:pt x="470" y="4919"/>
                  </a:lnTo>
                  <a:lnTo>
                    <a:pt x="709" y="4450"/>
                  </a:lnTo>
                  <a:lnTo>
                    <a:pt x="2346" y="4450"/>
                  </a:lnTo>
                  <a:lnTo>
                    <a:pt x="2346" y="2000"/>
                  </a:lnTo>
                  <a:lnTo>
                    <a:pt x="2901" y="2670"/>
                  </a:lnTo>
                  <a:cubicBezTo>
                    <a:pt x="2994" y="2780"/>
                    <a:pt x="3128" y="2839"/>
                    <a:pt x="3264" y="2839"/>
                  </a:cubicBezTo>
                  <a:cubicBezTo>
                    <a:pt x="3364" y="2839"/>
                    <a:pt x="3466" y="2807"/>
                    <a:pt x="3551" y="2737"/>
                  </a:cubicBezTo>
                  <a:lnTo>
                    <a:pt x="4872" y="1694"/>
                  </a:lnTo>
                  <a:cubicBezTo>
                    <a:pt x="4968" y="1618"/>
                    <a:pt x="4987" y="1484"/>
                    <a:pt x="4930" y="1369"/>
                  </a:cubicBezTo>
                  <a:cubicBezTo>
                    <a:pt x="4880" y="1276"/>
                    <a:pt x="4787" y="1223"/>
                    <a:pt x="4691" y="1223"/>
                  </a:cubicBezTo>
                  <a:cubicBezTo>
                    <a:pt x="4638" y="1223"/>
                    <a:pt x="4585" y="1239"/>
                    <a:pt x="4537" y="1273"/>
                  </a:cubicBezTo>
                  <a:lnTo>
                    <a:pt x="3322" y="2106"/>
                  </a:lnTo>
                  <a:lnTo>
                    <a:pt x="2661" y="1082"/>
                  </a:lnTo>
                  <a:cubicBezTo>
                    <a:pt x="2604" y="986"/>
                    <a:pt x="2518" y="919"/>
                    <a:pt x="2413" y="881"/>
                  </a:cubicBezTo>
                  <a:lnTo>
                    <a:pt x="2030" y="756"/>
                  </a:lnTo>
                  <a:cubicBezTo>
                    <a:pt x="1934" y="728"/>
                    <a:pt x="1877" y="632"/>
                    <a:pt x="1867" y="536"/>
                  </a:cubicBezTo>
                  <a:lnTo>
                    <a:pt x="186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3" name="Google Shape;18103;p68"/>
            <p:cNvSpPr/>
            <p:nvPr/>
          </p:nvSpPr>
          <p:spPr>
            <a:xfrm>
              <a:off x="7186618" y="3119413"/>
              <a:ext cx="6302" cy="98291"/>
            </a:xfrm>
            <a:custGeom>
              <a:rect b="b" l="l" r="r" t="t"/>
              <a:pathLst>
                <a:path extrusionOk="0" h="3743" w="24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3743"/>
                  </a:lnTo>
                  <a:lnTo>
                    <a:pt x="239" y="3743"/>
                  </a:lnTo>
                  <a:lnTo>
                    <a:pt x="239" y="116"/>
                  </a:lnTo>
                  <a:cubicBezTo>
                    <a:pt x="239" y="49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4" name="Google Shape;18104;p68"/>
            <p:cNvSpPr/>
            <p:nvPr/>
          </p:nvSpPr>
          <p:spPr>
            <a:xfrm>
              <a:off x="7087828" y="3143284"/>
              <a:ext cx="357924" cy="129462"/>
            </a:xfrm>
            <a:custGeom>
              <a:rect b="b" l="l" r="r" t="t"/>
              <a:pathLst>
                <a:path extrusionOk="0" h="4930" w="13630">
                  <a:moveTo>
                    <a:pt x="6810" y="1"/>
                  </a:moveTo>
                  <a:cubicBezTo>
                    <a:pt x="6621" y="1"/>
                    <a:pt x="6432" y="58"/>
                    <a:pt x="6270" y="173"/>
                  </a:cubicBezTo>
                  <a:lnTo>
                    <a:pt x="173" y="4508"/>
                  </a:lnTo>
                  <a:cubicBezTo>
                    <a:pt x="1" y="4642"/>
                    <a:pt x="87" y="4920"/>
                    <a:pt x="307" y="4930"/>
                  </a:cubicBezTo>
                  <a:lnTo>
                    <a:pt x="13323" y="4930"/>
                  </a:lnTo>
                  <a:cubicBezTo>
                    <a:pt x="13543" y="4920"/>
                    <a:pt x="13629" y="4642"/>
                    <a:pt x="13457" y="4508"/>
                  </a:cubicBezTo>
                  <a:lnTo>
                    <a:pt x="7351" y="173"/>
                  </a:lnTo>
                  <a:cubicBezTo>
                    <a:pt x="7188" y="58"/>
                    <a:pt x="6999" y="1"/>
                    <a:pt x="6810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5" name="Google Shape;18105;p68"/>
            <p:cNvSpPr/>
            <p:nvPr/>
          </p:nvSpPr>
          <p:spPr>
            <a:xfrm>
              <a:off x="7293890" y="3179365"/>
              <a:ext cx="60372" cy="43119"/>
            </a:xfrm>
            <a:custGeom>
              <a:rect b="b" l="l" r="r" t="t"/>
              <a:pathLst>
                <a:path extrusionOk="0" h="1642" w="2299">
                  <a:moveTo>
                    <a:pt x="380" y="1"/>
                  </a:moveTo>
                  <a:cubicBezTo>
                    <a:pt x="197" y="1"/>
                    <a:pt x="0" y="349"/>
                    <a:pt x="222" y="436"/>
                  </a:cubicBezTo>
                  <a:lnTo>
                    <a:pt x="1858" y="1594"/>
                  </a:lnTo>
                  <a:cubicBezTo>
                    <a:pt x="1897" y="1622"/>
                    <a:pt x="1944" y="1642"/>
                    <a:pt x="1992" y="1642"/>
                  </a:cubicBezTo>
                  <a:cubicBezTo>
                    <a:pt x="2212" y="1632"/>
                    <a:pt x="2298" y="1354"/>
                    <a:pt x="2126" y="1220"/>
                  </a:cubicBezTo>
                  <a:lnTo>
                    <a:pt x="490" y="53"/>
                  </a:lnTo>
                  <a:cubicBezTo>
                    <a:pt x="456" y="16"/>
                    <a:pt x="418" y="1"/>
                    <a:pt x="380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6" name="Google Shape;18106;p68"/>
            <p:cNvSpPr/>
            <p:nvPr/>
          </p:nvSpPr>
          <p:spPr>
            <a:xfrm>
              <a:off x="7269521" y="3162007"/>
              <a:ext cx="23424" cy="16990"/>
            </a:xfrm>
            <a:custGeom>
              <a:rect b="b" l="l" r="r" t="t"/>
              <a:pathLst>
                <a:path extrusionOk="0" h="647" w="892">
                  <a:moveTo>
                    <a:pt x="378" y="1"/>
                  </a:moveTo>
                  <a:cubicBezTo>
                    <a:pt x="195" y="1"/>
                    <a:pt x="1" y="342"/>
                    <a:pt x="221" y="436"/>
                  </a:cubicBezTo>
                  <a:lnTo>
                    <a:pt x="451" y="599"/>
                  </a:lnTo>
                  <a:cubicBezTo>
                    <a:pt x="489" y="628"/>
                    <a:pt x="537" y="647"/>
                    <a:pt x="585" y="647"/>
                  </a:cubicBezTo>
                  <a:cubicBezTo>
                    <a:pt x="805" y="628"/>
                    <a:pt x="891" y="360"/>
                    <a:pt x="719" y="216"/>
                  </a:cubicBezTo>
                  <a:lnTo>
                    <a:pt x="489" y="54"/>
                  </a:lnTo>
                  <a:cubicBezTo>
                    <a:pt x="456" y="16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7" name="Google Shape;18107;p68"/>
            <p:cNvSpPr/>
            <p:nvPr/>
          </p:nvSpPr>
          <p:spPr>
            <a:xfrm>
              <a:off x="7087591" y="3143257"/>
              <a:ext cx="186000" cy="129488"/>
            </a:xfrm>
            <a:custGeom>
              <a:rect b="b" l="l" r="r" t="t"/>
              <a:pathLst>
                <a:path extrusionOk="0" h="4931" w="7083">
                  <a:moveTo>
                    <a:pt x="6818" y="0"/>
                  </a:moveTo>
                  <a:cubicBezTo>
                    <a:pt x="6625" y="0"/>
                    <a:pt x="6433" y="62"/>
                    <a:pt x="6269" y="174"/>
                  </a:cubicBezTo>
                  <a:lnTo>
                    <a:pt x="173" y="4509"/>
                  </a:lnTo>
                  <a:cubicBezTo>
                    <a:pt x="0" y="4643"/>
                    <a:pt x="87" y="4921"/>
                    <a:pt x="307" y="4931"/>
                  </a:cubicBezTo>
                  <a:lnTo>
                    <a:pt x="3159" y="4931"/>
                  </a:lnTo>
                  <a:cubicBezTo>
                    <a:pt x="3015" y="4931"/>
                    <a:pt x="2958" y="4634"/>
                    <a:pt x="3072" y="4509"/>
                  </a:cubicBezTo>
                  <a:lnTo>
                    <a:pt x="6910" y="174"/>
                  </a:lnTo>
                  <a:cubicBezTo>
                    <a:pt x="6958" y="117"/>
                    <a:pt x="7015" y="69"/>
                    <a:pt x="7082" y="40"/>
                  </a:cubicBezTo>
                  <a:cubicBezTo>
                    <a:pt x="6996" y="13"/>
                    <a:pt x="6907" y="0"/>
                    <a:pt x="681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8" name="Google Shape;18108;p68"/>
            <p:cNvSpPr/>
            <p:nvPr/>
          </p:nvSpPr>
          <p:spPr>
            <a:xfrm>
              <a:off x="7174039" y="2990503"/>
              <a:ext cx="25420" cy="18356"/>
            </a:xfrm>
            <a:custGeom>
              <a:rect b="b" l="l" r="r" t="t"/>
              <a:pathLst>
                <a:path extrusionOk="0" h="699" w="968">
                  <a:moveTo>
                    <a:pt x="10" y="0"/>
                  </a:moveTo>
                  <a:lnTo>
                    <a:pt x="10" y="546"/>
                  </a:lnTo>
                  <a:cubicBezTo>
                    <a:pt x="10" y="574"/>
                    <a:pt x="10" y="594"/>
                    <a:pt x="1" y="613"/>
                  </a:cubicBezTo>
                  <a:cubicBezTo>
                    <a:pt x="154" y="670"/>
                    <a:pt x="316" y="699"/>
                    <a:pt x="489" y="699"/>
                  </a:cubicBezTo>
                  <a:cubicBezTo>
                    <a:pt x="651" y="699"/>
                    <a:pt x="814" y="670"/>
                    <a:pt x="967" y="613"/>
                  </a:cubicBezTo>
                  <a:cubicBezTo>
                    <a:pt x="958" y="584"/>
                    <a:pt x="948" y="565"/>
                    <a:pt x="948" y="536"/>
                  </a:cubicBezTo>
                  <a:lnTo>
                    <a:pt x="94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9" name="Google Shape;18109;p68"/>
            <p:cNvSpPr/>
            <p:nvPr/>
          </p:nvSpPr>
          <p:spPr>
            <a:xfrm>
              <a:off x="7162222" y="2947515"/>
              <a:ext cx="49027" cy="55330"/>
            </a:xfrm>
            <a:custGeom>
              <a:rect b="b" l="l" r="r" t="t"/>
              <a:pathLst>
                <a:path extrusionOk="0" h="2107" w="1867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lnTo>
                    <a:pt x="1" y="1168"/>
                  </a:lnTo>
                  <a:cubicBezTo>
                    <a:pt x="1" y="1685"/>
                    <a:pt x="422" y="2106"/>
                    <a:pt x="939" y="2106"/>
                  </a:cubicBezTo>
                  <a:cubicBezTo>
                    <a:pt x="1455" y="2106"/>
                    <a:pt x="1867" y="1685"/>
                    <a:pt x="1867" y="1168"/>
                  </a:cubicBezTo>
                  <a:lnTo>
                    <a:pt x="1867" y="699"/>
                  </a:lnTo>
                  <a:cubicBezTo>
                    <a:pt x="1867" y="316"/>
                    <a:pt x="1561" y="1"/>
                    <a:pt x="1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0" name="Google Shape;18110;p68"/>
            <p:cNvSpPr/>
            <p:nvPr/>
          </p:nvSpPr>
          <p:spPr>
            <a:xfrm>
              <a:off x="7162038" y="2947515"/>
              <a:ext cx="33902" cy="55382"/>
            </a:xfrm>
            <a:custGeom>
              <a:rect b="b" l="l" r="r" t="t"/>
              <a:pathLst>
                <a:path extrusionOk="0" h="2109" w="1291">
                  <a:moveTo>
                    <a:pt x="706" y="1"/>
                  </a:moveTo>
                  <a:cubicBezTo>
                    <a:pt x="314" y="1"/>
                    <a:pt x="8" y="316"/>
                    <a:pt x="8" y="699"/>
                  </a:cubicBezTo>
                  <a:lnTo>
                    <a:pt x="8" y="1168"/>
                  </a:lnTo>
                  <a:cubicBezTo>
                    <a:pt x="0" y="1711"/>
                    <a:pt x="444" y="2109"/>
                    <a:pt x="938" y="2109"/>
                  </a:cubicBezTo>
                  <a:cubicBezTo>
                    <a:pt x="1054" y="2109"/>
                    <a:pt x="1174" y="2087"/>
                    <a:pt x="1290" y="2039"/>
                  </a:cubicBezTo>
                  <a:cubicBezTo>
                    <a:pt x="936" y="1896"/>
                    <a:pt x="706" y="1551"/>
                    <a:pt x="706" y="1168"/>
                  </a:cubicBezTo>
                  <a:lnTo>
                    <a:pt x="706" y="699"/>
                  </a:lnTo>
                  <a:cubicBezTo>
                    <a:pt x="706" y="364"/>
                    <a:pt x="955" y="68"/>
                    <a:pt x="1290" y="10"/>
                  </a:cubicBezTo>
                  <a:cubicBezTo>
                    <a:pt x="1252" y="10"/>
                    <a:pt x="1214" y="1"/>
                    <a:pt x="117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1" name="Google Shape;18111;p68"/>
            <p:cNvSpPr/>
            <p:nvPr/>
          </p:nvSpPr>
          <p:spPr>
            <a:xfrm>
              <a:off x="7162222" y="2947515"/>
              <a:ext cx="49027" cy="24658"/>
            </a:xfrm>
            <a:custGeom>
              <a:rect b="b" l="l" r="r" t="t"/>
              <a:pathLst>
                <a:path extrusionOk="0" h="939" w="1867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cubicBezTo>
                    <a:pt x="1" y="699"/>
                    <a:pt x="699" y="939"/>
                    <a:pt x="1867" y="939"/>
                  </a:cubicBezTo>
                  <a:lnTo>
                    <a:pt x="1867" y="699"/>
                  </a:lnTo>
                  <a:cubicBezTo>
                    <a:pt x="1867" y="316"/>
                    <a:pt x="1551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2" name="Google Shape;18112;p68"/>
            <p:cNvSpPr/>
            <p:nvPr/>
          </p:nvSpPr>
          <p:spPr>
            <a:xfrm>
              <a:off x="7162222" y="2947515"/>
              <a:ext cx="33718" cy="22400"/>
            </a:xfrm>
            <a:custGeom>
              <a:rect b="b" l="l" r="r" t="t"/>
              <a:pathLst>
                <a:path extrusionOk="0" h="853" w="1284">
                  <a:moveTo>
                    <a:pt x="699" y="1"/>
                  </a:moveTo>
                  <a:cubicBezTo>
                    <a:pt x="307" y="1"/>
                    <a:pt x="1" y="316"/>
                    <a:pt x="1" y="699"/>
                  </a:cubicBezTo>
                  <a:cubicBezTo>
                    <a:pt x="230" y="776"/>
                    <a:pt x="460" y="824"/>
                    <a:pt x="699" y="852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10"/>
                  </a:cubicBezTo>
                  <a:cubicBezTo>
                    <a:pt x="1245" y="10"/>
                    <a:pt x="1207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3" name="Google Shape;18113;p68"/>
            <p:cNvSpPr/>
            <p:nvPr/>
          </p:nvSpPr>
          <p:spPr>
            <a:xfrm>
              <a:off x="7149906" y="3011353"/>
              <a:ext cx="119667" cy="95770"/>
            </a:xfrm>
            <a:custGeom>
              <a:rect b="b" l="l" r="r" t="t"/>
              <a:pathLst>
                <a:path extrusionOk="0" h="3647" w="4557">
                  <a:moveTo>
                    <a:pt x="2145" y="1"/>
                  </a:moveTo>
                  <a:cubicBezTo>
                    <a:pt x="1960" y="248"/>
                    <a:pt x="1682" y="373"/>
                    <a:pt x="1403" y="373"/>
                  </a:cubicBezTo>
                  <a:cubicBezTo>
                    <a:pt x="1131" y="373"/>
                    <a:pt x="859" y="255"/>
                    <a:pt x="671" y="20"/>
                  </a:cubicBezTo>
                  <a:lnTo>
                    <a:pt x="278" y="192"/>
                  </a:lnTo>
                  <a:cubicBezTo>
                    <a:pt x="106" y="268"/>
                    <a:pt x="1" y="431"/>
                    <a:pt x="1" y="623"/>
                  </a:cubicBezTo>
                  <a:lnTo>
                    <a:pt x="1" y="3647"/>
                  </a:lnTo>
                  <a:lnTo>
                    <a:pt x="2336" y="3647"/>
                  </a:lnTo>
                  <a:lnTo>
                    <a:pt x="2336" y="1206"/>
                  </a:lnTo>
                  <a:lnTo>
                    <a:pt x="2891" y="1876"/>
                  </a:lnTo>
                  <a:cubicBezTo>
                    <a:pt x="2984" y="1986"/>
                    <a:pt x="3119" y="2045"/>
                    <a:pt x="3254" y="2045"/>
                  </a:cubicBezTo>
                  <a:cubicBezTo>
                    <a:pt x="3355" y="2045"/>
                    <a:pt x="3456" y="2013"/>
                    <a:pt x="3542" y="1943"/>
                  </a:cubicBezTo>
                  <a:lnTo>
                    <a:pt x="4556" y="1139"/>
                  </a:lnTo>
                  <a:lnTo>
                    <a:pt x="4250" y="670"/>
                  </a:lnTo>
                  <a:lnTo>
                    <a:pt x="3312" y="1312"/>
                  </a:lnTo>
                  <a:lnTo>
                    <a:pt x="2661" y="278"/>
                  </a:lnTo>
                  <a:cubicBezTo>
                    <a:pt x="2594" y="192"/>
                    <a:pt x="2508" y="125"/>
                    <a:pt x="2413" y="87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4" name="Google Shape;18114;p68"/>
            <p:cNvSpPr/>
            <p:nvPr/>
          </p:nvSpPr>
          <p:spPr>
            <a:xfrm>
              <a:off x="7211223" y="3019153"/>
              <a:ext cx="58586" cy="45929"/>
            </a:xfrm>
            <a:custGeom>
              <a:rect b="b" l="l" r="r" t="t"/>
              <a:pathLst>
                <a:path extrusionOk="0" h="1749" w="2231">
                  <a:moveTo>
                    <a:pt x="336" y="0"/>
                  </a:moveTo>
                  <a:lnTo>
                    <a:pt x="135" y="326"/>
                  </a:lnTo>
                  <a:cubicBezTo>
                    <a:pt x="49" y="469"/>
                    <a:pt x="1" y="632"/>
                    <a:pt x="1" y="804"/>
                  </a:cubicBezTo>
                  <a:lnTo>
                    <a:pt x="1" y="909"/>
                  </a:lnTo>
                  <a:lnTo>
                    <a:pt x="556" y="1579"/>
                  </a:lnTo>
                  <a:cubicBezTo>
                    <a:pt x="649" y="1689"/>
                    <a:pt x="784" y="1748"/>
                    <a:pt x="919" y="1748"/>
                  </a:cubicBezTo>
                  <a:cubicBezTo>
                    <a:pt x="1020" y="1748"/>
                    <a:pt x="1121" y="1716"/>
                    <a:pt x="1207" y="1646"/>
                  </a:cubicBezTo>
                  <a:lnTo>
                    <a:pt x="2231" y="842"/>
                  </a:lnTo>
                  <a:lnTo>
                    <a:pt x="1915" y="373"/>
                  </a:lnTo>
                  <a:lnTo>
                    <a:pt x="987" y="101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5" name="Google Shape;18115;p68"/>
            <p:cNvSpPr/>
            <p:nvPr/>
          </p:nvSpPr>
          <p:spPr>
            <a:xfrm>
              <a:off x="7149906" y="3018890"/>
              <a:ext cx="18645" cy="100550"/>
            </a:xfrm>
            <a:custGeom>
              <a:rect b="b" l="l" r="r" t="t"/>
              <a:pathLst>
                <a:path extrusionOk="0" h="3829" w="710">
                  <a:moveTo>
                    <a:pt x="154" y="1"/>
                  </a:moveTo>
                  <a:cubicBezTo>
                    <a:pt x="58" y="87"/>
                    <a:pt x="1" y="211"/>
                    <a:pt x="1" y="336"/>
                  </a:cubicBezTo>
                  <a:lnTo>
                    <a:pt x="1" y="3589"/>
                  </a:lnTo>
                  <a:cubicBezTo>
                    <a:pt x="1" y="3723"/>
                    <a:pt x="106" y="3829"/>
                    <a:pt x="240" y="3829"/>
                  </a:cubicBezTo>
                  <a:lnTo>
                    <a:pt x="709" y="3829"/>
                  </a:lnTo>
                  <a:lnTo>
                    <a:pt x="709" y="843"/>
                  </a:lnTo>
                  <a:cubicBezTo>
                    <a:pt x="709" y="661"/>
                    <a:pt x="632" y="479"/>
                    <a:pt x="498" y="355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6" name="Google Shape;18116;p68"/>
            <p:cNvSpPr/>
            <p:nvPr/>
          </p:nvSpPr>
          <p:spPr>
            <a:xfrm>
              <a:off x="7155946" y="3119177"/>
              <a:ext cx="12605" cy="12579"/>
            </a:xfrm>
            <a:custGeom>
              <a:rect b="b" l="l" r="r" t="t"/>
              <a:pathLst>
                <a:path extrusionOk="0" h="479" w="480">
                  <a:moveTo>
                    <a:pt x="1" y="0"/>
                  </a:moveTo>
                  <a:lnTo>
                    <a:pt x="1" y="239"/>
                  </a:lnTo>
                  <a:cubicBezTo>
                    <a:pt x="1" y="364"/>
                    <a:pt x="106" y="479"/>
                    <a:pt x="240" y="479"/>
                  </a:cubicBezTo>
                  <a:lnTo>
                    <a:pt x="383" y="479"/>
                  </a:lnTo>
                  <a:cubicBezTo>
                    <a:pt x="431" y="469"/>
                    <a:pt x="479" y="421"/>
                    <a:pt x="469" y="373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7" name="Google Shape;18117;p68"/>
          <p:cNvGrpSpPr/>
          <p:nvPr/>
        </p:nvGrpSpPr>
        <p:grpSpPr>
          <a:xfrm>
            <a:off x="7951362" y="2885437"/>
            <a:ext cx="382529" cy="382529"/>
            <a:chOff x="7951362" y="2885437"/>
            <a:chExt cx="382529" cy="382529"/>
          </a:xfrm>
        </p:grpSpPr>
        <p:sp>
          <p:nvSpPr>
            <p:cNvPr id="18118" name="Google Shape;18118;p68"/>
            <p:cNvSpPr/>
            <p:nvPr/>
          </p:nvSpPr>
          <p:spPr>
            <a:xfrm>
              <a:off x="8141615" y="2898514"/>
              <a:ext cx="96768" cy="94510"/>
            </a:xfrm>
            <a:custGeom>
              <a:rect b="b" l="l" r="r" t="t"/>
              <a:pathLst>
                <a:path extrusionOk="0" h="3599" w="3685">
                  <a:moveTo>
                    <a:pt x="0" y="0"/>
                  </a:moveTo>
                  <a:lnTo>
                    <a:pt x="0" y="3599"/>
                  </a:lnTo>
                  <a:lnTo>
                    <a:pt x="2929" y="3599"/>
                  </a:lnTo>
                  <a:lnTo>
                    <a:pt x="2709" y="3149"/>
                  </a:lnTo>
                  <a:cubicBezTo>
                    <a:pt x="2651" y="3044"/>
                    <a:pt x="2594" y="2939"/>
                    <a:pt x="2517" y="2843"/>
                  </a:cubicBezTo>
                  <a:cubicBezTo>
                    <a:pt x="2087" y="2240"/>
                    <a:pt x="2297" y="1991"/>
                    <a:pt x="2335" y="1953"/>
                  </a:cubicBezTo>
                  <a:cubicBezTo>
                    <a:pt x="2410" y="1886"/>
                    <a:pt x="2508" y="1848"/>
                    <a:pt x="2611" y="1848"/>
                  </a:cubicBezTo>
                  <a:cubicBezTo>
                    <a:pt x="2640" y="1848"/>
                    <a:pt x="2669" y="1851"/>
                    <a:pt x="2699" y="1857"/>
                  </a:cubicBezTo>
                  <a:cubicBezTo>
                    <a:pt x="2852" y="1895"/>
                    <a:pt x="2986" y="1982"/>
                    <a:pt x="3091" y="2106"/>
                  </a:cubicBezTo>
                  <a:lnTo>
                    <a:pt x="3627" y="2651"/>
                  </a:lnTo>
                  <a:lnTo>
                    <a:pt x="3627" y="412"/>
                  </a:lnTo>
                  <a:cubicBezTo>
                    <a:pt x="3627" y="393"/>
                    <a:pt x="3627" y="374"/>
                    <a:pt x="3627" y="355"/>
                  </a:cubicBez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9" name="Google Shape;18119;p68"/>
            <p:cNvSpPr/>
            <p:nvPr/>
          </p:nvSpPr>
          <p:spPr>
            <a:xfrm>
              <a:off x="8141615" y="2969390"/>
              <a:ext cx="76916" cy="23634"/>
            </a:xfrm>
            <a:custGeom>
              <a:rect b="b" l="l" r="r" t="t"/>
              <a:pathLst>
                <a:path extrusionOk="0" h="900" w="2929">
                  <a:moveTo>
                    <a:pt x="0" y="0"/>
                  </a:moveTo>
                  <a:lnTo>
                    <a:pt x="0" y="900"/>
                  </a:lnTo>
                  <a:lnTo>
                    <a:pt x="2929" y="900"/>
                  </a:lnTo>
                  <a:lnTo>
                    <a:pt x="2709" y="450"/>
                  </a:lnTo>
                  <a:cubicBezTo>
                    <a:pt x="2661" y="335"/>
                    <a:pt x="2594" y="230"/>
                    <a:pt x="2527" y="134"/>
                  </a:cubicBezTo>
                  <a:cubicBezTo>
                    <a:pt x="2489" y="86"/>
                    <a:pt x="2460" y="39"/>
                    <a:pt x="2431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0" name="Google Shape;18120;p68"/>
            <p:cNvSpPr/>
            <p:nvPr/>
          </p:nvSpPr>
          <p:spPr>
            <a:xfrm>
              <a:off x="8047105" y="3161902"/>
              <a:ext cx="96794" cy="94247"/>
            </a:xfrm>
            <a:custGeom>
              <a:rect b="b" l="l" r="r" t="t"/>
              <a:pathLst>
                <a:path extrusionOk="0" h="3589" w="3686">
                  <a:moveTo>
                    <a:pt x="766" y="0"/>
                  </a:moveTo>
                  <a:lnTo>
                    <a:pt x="977" y="440"/>
                  </a:lnTo>
                  <a:cubicBezTo>
                    <a:pt x="1034" y="555"/>
                    <a:pt x="1092" y="651"/>
                    <a:pt x="1168" y="756"/>
                  </a:cubicBezTo>
                  <a:cubicBezTo>
                    <a:pt x="1599" y="1349"/>
                    <a:pt x="1389" y="1608"/>
                    <a:pt x="1350" y="1637"/>
                  </a:cubicBezTo>
                  <a:cubicBezTo>
                    <a:pt x="1276" y="1704"/>
                    <a:pt x="1178" y="1742"/>
                    <a:pt x="1075" y="1742"/>
                  </a:cubicBezTo>
                  <a:cubicBezTo>
                    <a:pt x="1046" y="1742"/>
                    <a:pt x="1016" y="1739"/>
                    <a:pt x="987" y="1732"/>
                  </a:cubicBezTo>
                  <a:cubicBezTo>
                    <a:pt x="843" y="1684"/>
                    <a:pt x="699" y="1598"/>
                    <a:pt x="594" y="1483"/>
                  </a:cubicBezTo>
                  <a:lnTo>
                    <a:pt x="58" y="938"/>
                  </a:lnTo>
                  <a:lnTo>
                    <a:pt x="58" y="3177"/>
                  </a:lnTo>
                  <a:cubicBezTo>
                    <a:pt x="58" y="3197"/>
                    <a:pt x="58" y="3216"/>
                    <a:pt x="58" y="3225"/>
                  </a:cubicBezTo>
                  <a:lnTo>
                    <a:pt x="1" y="3589"/>
                  </a:lnTo>
                  <a:lnTo>
                    <a:pt x="3685" y="3589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1" name="Google Shape;18121;p68"/>
            <p:cNvSpPr/>
            <p:nvPr/>
          </p:nvSpPr>
          <p:spPr>
            <a:xfrm>
              <a:off x="8067221" y="3161902"/>
              <a:ext cx="76679" cy="23398"/>
            </a:xfrm>
            <a:custGeom>
              <a:rect b="b" l="l" r="r" t="t"/>
              <a:pathLst>
                <a:path extrusionOk="0" h="891" w="2920">
                  <a:moveTo>
                    <a:pt x="0" y="0"/>
                  </a:moveTo>
                  <a:lnTo>
                    <a:pt x="211" y="440"/>
                  </a:lnTo>
                  <a:cubicBezTo>
                    <a:pt x="268" y="555"/>
                    <a:pt x="326" y="651"/>
                    <a:pt x="402" y="756"/>
                  </a:cubicBezTo>
                  <a:cubicBezTo>
                    <a:pt x="441" y="804"/>
                    <a:pt x="469" y="852"/>
                    <a:pt x="498" y="890"/>
                  </a:cubicBezTo>
                  <a:lnTo>
                    <a:pt x="2919" y="890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2" name="Google Shape;18122;p68"/>
            <p:cNvSpPr/>
            <p:nvPr/>
          </p:nvSpPr>
          <p:spPr>
            <a:xfrm>
              <a:off x="7958137" y="3102318"/>
              <a:ext cx="132744" cy="165648"/>
            </a:xfrm>
            <a:custGeom>
              <a:rect b="b" l="l" r="r" t="t"/>
              <a:pathLst>
                <a:path extrusionOk="0" h="6308" w="5055">
                  <a:moveTo>
                    <a:pt x="585" y="1"/>
                  </a:moveTo>
                  <a:lnTo>
                    <a:pt x="585" y="1121"/>
                  </a:lnTo>
                  <a:cubicBezTo>
                    <a:pt x="1" y="1551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61" y="4920"/>
                    <a:pt x="776" y="4882"/>
                    <a:pt x="872" y="4805"/>
                  </a:cubicBezTo>
                  <a:lnTo>
                    <a:pt x="872" y="5399"/>
                  </a:lnTo>
                  <a:cubicBezTo>
                    <a:pt x="872" y="5676"/>
                    <a:pt x="1092" y="5906"/>
                    <a:pt x="1369" y="5906"/>
                  </a:cubicBezTo>
                  <a:lnTo>
                    <a:pt x="1389" y="5906"/>
                  </a:lnTo>
                  <a:cubicBezTo>
                    <a:pt x="1503" y="5906"/>
                    <a:pt x="1618" y="5868"/>
                    <a:pt x="1704" y="5791"/>
                  </a:cubicBezTo>
                  <a:lnTo>
                    <a:pt x="1704" y="5801"/>
                  </a:lnTo>
                  <a:cubicBezTo>
                    <a:pt x="1704" y="6078"/>
                    <a:pt x="1934" y="6308"/>
                    <a:pt x="2212" y="6308"/>
                  </a:cubicBezTo>
                  <a:lnTo>
                    <a:pt x="2221" y="6308"/>
                  </a:lnTo>
                  <a:cubicBezTo>
                    <a:pt x="2499" y="6308"/>
                    <a:pt x="2728" y="6078"/>
                    <a:pt x="2728" y="5801"/>
                  </a:cubicBezTo>
                  <a:lnTo>
                    <a:pt x="2728" y="5791"/>
                  </a:lnTo>
                  <a:cubicBezTo>
                    <a:pt x="2815" y="5868"/>
                    <a:pt x="2929" y="5906"/>
                    <a:pt x="3044" y="5906"/>
                  </a:cubicBezTo>
                  <a:lnTo>
                    <a:pt x="3063" y="5906"/>
                  </a:lnTo>
                  <a:cubicBezTo>
                    <a:pt x="3341" y="5906"/>
                    <a:pt x="3571" y="5686"/>
                    <a:pt x="3571" y="5408"/>
                  </a:cubicBezTo>
                  <a:lnTo>
                    <a:pt x="3571" y="3561"/>
                  </a:lnTo>
                  <a:cubicBezTo>
                    <a:pt x="3724" y="3791"/>
                    <a:pt x="3982" y="4087"/>
                    <a:pt x="4288" y="4145"/>
                  </a:cubicBezTo>
                  <a:cubicBezTo>
                    <a:pt x="4330" y="4155"/>
                    <a:pt x="4372" y="4159"/>
                    <a:pt x="4413" y="4159"/>
                  </a:cubicBezTo>
                  <a:cubicBezTo>
                    <a:pt x="4536" y="4159"/>
                    <a:pt x="4657" y="4118"/>
                    <a:pt x="4757" y="4040"/>
                  </a:cubicBezTo>
                  <a:lnTo>
                    <a:pt x="4805" y="4001"/>
                  </a:lnTo>
                  <a:lnTo>
                    <a:pt x="4834" y="3953"/>
                  </a:lnTo>
                  <a:cubicBezTo>
                    <a:pt x="4920" y="3829"/>
                    <a:pt x="5054" y="3504"/>
                    <a:pt x="4633" y="2920"/>
                  </a:cubicBezTo>
                  <a:cubicBezTo>
                    <a:pt x="4451" y="2681"/>
                    <a:pt x="4346" y="2413"/>
                    <a:pt x="4308" y="2126"/>
                  </a:cubicBezTo>
                  <a:cubicBezTo>
                    <a:pt x="4231" y="1685"/>
                    <a:pt x="4126" y="1360"/>
                    <a:pt x="3456" y="843"/>
                  </a:cubicBezTo>
                  <a:lnTo>
                    <a:pt x="3456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3" name="Google Shape;18123;p68"/>
            <p:cNvSpPr/>
            <p:nvPr/>
          </p:nvSpPr>
          <p:spPr>
            <a:xfrm>
              <a:off x="7958137" y="3102318"/>
              <a:ext cx="24159" cy="129225"/>
            </a:xfrm>
            <a:custGeom>
              <a:rect b="b" l="l" r="r" t="t"/>
              <a:pathLst>
                <a:path extrusionOk="0" h="4921" w="920">
                  <a:moveTo>
                    <a:pt x="585" y="1"/>
                  </a:moveTo>
                  <a:lnTo>
                    <a:pt x="585" y="1121"/>
                  </a:lnTo>
                  <a:cubicBezTo>
                    <a:pt x="1" y="1542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04" y="4920"/>
                    <a:pt x="652" y="4910"/>
                    <a:pt x="700" y="4901"/>
                  </a:cubicBezTo>
                  <a:cubicBezTo>
                    <a:pt x="499" y="4824"/>
                    <a:pt x="355" y="4633"/>
                    <a:pt x="355" y="4422"/>
                  </a:cubicBezTo>
                  <a:lnTo>
                    <a:pt x="355" y="3226"/>
                  </a:lnTo>
                  <a:cubicBezTo>
                    <a:pt x="355" y="3159"/>
                    <a:pt x="326" y="1637"/>
                    <a:pt x="920" y="1216"/>
                  </a:cubicBezTo>
                  <a:lnTo>
                    <a:pt x="92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4" name="Google Shape;18124;p68"/>
            <p:cNvSpPr/>
            <p:nvPr/>
          </p:nvSpPr>
          <p:spPr>
            <a:xfrm>
              <a:off x="7980773" y="3188661"/>
              <a:ext cx="17857" cy="68749"/>
            </a:xfrm>
            <a:custGeom>
              <a:rect b="b" l="l" r="r" t="t"/>
              <a:pathLst>
                <a:path extrusionOk="0" h="2618" w="680">
                  <a:moveTo>
                    <a:pt x="163" y="0"/>
                  </a:moveTo>
                  <a:cubicBezTo>
                    <a:pt x="82" y="0"/>
                    <a:pt x="0" y="53"/>
                    <a:pt x="0" y="158"/>
                  </a:cubicBezTo>
                  <a:lnTo>
                    <a:pt x="0" y="1776"/>
                  </a:lnTo>
                  <a:lnTo>
                    <a:pt x="0" y="2120"/>
                  </a:lnTo>
                  <a:cubicBezTo>
                    <a:pt x="0" y="2398"/>
                    <a:pt x="230" y="2618"/>
                    <a:pt x="507" y="2618"/>
                  </a:cubicBezTo>
                  <a:lnTo>
                    <a:pt x="527" y="2618"/>
                  </a:lnTo>
                  <a:cubicBezTo>
                    <a:pt x="574" y="2618"/>
                    <a:pt x="632" y="2608"/>
                    <a:pt x="680" y="2599"/>
                  </a:cubicBezTo>
                  <a:cubicBezTo>
                    <a:pt x="469" y="2522"/>
                    <a:pt x="335" y="2331"/>
                    <a:pt x="335" y="2111"/>
                  </a:cubicBezTo>
                  <a:lnTo>
                    <a:pt x="335" y="1517"/>
                  </a:lnTo>
                  <a:lnTo>
                    <a:pt x="326" y="1527"/>
                  </a:lnTo>
                  <a:lnTo>
                    <a:pt x="326" y="158"/>
                  </a:lnTo>
                  <a:cubicBezTo>
                    <a:pt x="326" y="53"/>
                    <a:pt x="244" y="0"/>
                    <a:pt x="16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5" name="Google Shape;18125;p68"/>
            <p:cNvSpPr/>
            <p:nvPr/>
          </p:nvSpPr>
          <p:spPr>
            <a:xfrm>
              <a:off x="8029012" y="3205231"/>
              <a:ext cx="13603" cy="51995"/>
            </a:xfrm>
            <a:custGeom>
              <a:rect b="b" l="l" r="r" t="t"/>
              <a:pathLst>
                <a:path extrusionOk="0" h="1980" w="518">
                  <a:moveTo>
                    <a:pt x="163" y="1"/>
                  </a:moveTo>
                  <a:cubicBezTo>
                    <a:pt x="82" y="1"/>
                    <a:pt x="1" y="54"/>
                    <a:pt x="1" y="159"/>
                  </a:cubicBezTo>
                  <a:lnTo>
                    <a:pt x="1" y="1776"/>
                  </a:lnTo>
                  <a:cubicBezTo>
                    <a:pt x="1" y="1805"/>
                    <a:pt x="10" y="1834"/>
                    <a:pt x="29" y="1862"/>
                  </a:cubicBezTo>
                  <a:cubicBezTo>
                    <a:pt x="39" y="1882"/>
                    <a:pt x="58" y="1891"/>
                    <a:pt x="77" y="1901"/>
                  </a:cubicBezTo>
                  <a:cubicBezTo>
                    <a:pt x="153" y="1951"/>
                    <a:pt x="250" y="1979"/>
                    <a:pt x="343" y="1979"/>
                  </a:cubicBezTo>
                  <a:cubicBezTo>
                    <a:pt x="357" y="1979"/>
                    <a:pt x="370" y="1978"/>
                    <a:pt x="384" y="1977"/>
                  </a:cubicBezTo>
                  <a:cubicBezTo>
                    <a:pt x="431" y="1977"/>
                    <a:pt x="470" y="1968"/>
                    <a:pt x="518" y="1958"/>
                  </a:cubicBezTo>
                  <a:cubicBezTo>
                    <a:pt x="460" y="1939"/>
                    <a:pt x="412" y="1910"/>
                    <a:pt x="364" y="1872"/>
                  </a:cubicBezTo>
                  <a:cubicBezTo>
                    <a:pt x="345" y="1853"/>
                    <a:pt x="326" y="1824"/>
                    <a:pt x="326" y="1786"/>
                  </a:cubicBezTo>
                  <a:lnTo>
                    <a:pt x="326" y="1776"/>
                  </a:lnTo>
                  <a:lnTo>
                    <a:pt x="326" y="159"/>
                  </a:lnTo>
                  <a:cubicBezTo>
                    <a:pt x="326" y="54"/>
                    <a:pt x="245" y="1"/>
                    <a:pt x="16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6" name="Google Shape;18126;p68"/>
            <p:cNvSpPr/>
            <p:nvPr/>
          </p:nvSpPr>
          <p:spPr>
            <a:xfrm>
              <a:off x="8003146" y="3209328"/>
              <a:ext cx="17358" cy="58639"/>
            </a:xfrm>
            <a:custGeom>
              <a:rect b="b" l="l" r="r" t="t"/>
              <a:pathLst>
                <a:path extrusionOk="0" h="2233" w="661">
                  <a:moveTo>
                    <a:pt x="158" y="0"/>
                  </a:moveTo>
                  <a:cubicBezTo>
                    <a:pt x="79" y="0"/>
                    <a:pt x="0" y="56"/>
                    <a:pt x="0" y="166"/>
                  </a:cubicBezTo>
                  <a:lnTo>
                    <a:pt x="0" y="1783"/>
                  </a:lnTo>
                  <a:cubicBezTo>
                    <a:pt x="0" y="1793"/>
                    <a:pt x="0" y="1812"/>
                    <a:pt x="10" y="1831"/>
                  </a:cubicBezTo>
                  <a:lnTo>
                    <a:pt x="0" y="1831"/>
                  </a:lnTo>
                  <a:cubicBezTo>
                    <a:pt x="48" y="2060"/>
                    <a:pt x="249" y="2233"/>
                    <a:pt x="488" y="2233"/>
                  </a:cubicBezTo>
                  <a:lnTo>
                    <a:pt x="507" y="2233"/>
                  </a:lnTo>
                  <a:cubicBezTo>
                    <a:pt x="565" y="2233"/>
                    <a:pt x="613" y="2223"/>
                    <a:pt x="660" y="2204"/>
                  </a:cubicBezTo>
                  <a:cubicBezTo>
                    <a:pt x="459" y="2137"/>
                    <a:pt x="316" y="1946"/>
                    <a:pt x="316" y="1726"/>
                  </a:cubicBezTo>
                  <a:lnTo>
                    <a:pt x="316" y="166"/>
                  </a:lnTo>
                  <a:cubicBezTo>
                    <a:pt x="316" y="56"/>
                    <a:pt x="237" y="0"/>
                    <a:pt x="15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7" name="Google Shape;18127;p68"/>
            <p:cNvSpPr/>
            <p:nvPr/>
          </p:nvSpPr>
          <p:spPr>
            <a:xfrm>
              <a:off x="8051885" y="3184013"/>
              <a:ext cx="26155" cy="27520"/>
            </a:xfrm>
            <a:custGeom>
              <a:rect b="b" l="l" r="r" t="t"/>
              <a:pathLst>
                <a:path extrusionOk="0" h="1048" w="996">
                  <a:moveTo>
                    <a:pt x="1" y="0"/>
                  </a:moveTo>
                  <a:lnTo>
                    <a:pt x="1" y="441"/>
                  </a:lnTo>
                  <a:cubicBezTo>
                    <a:pt x="96" y="574"/>
                    <a:pt x="211" y="708"/>
                    <a:pt x="326" y="823"/>
                  </a:cubicBezTo>
                  <a:cubicBezTo>
                    <a:pt x="431" y="929"/>
                    <a:pt x="565" y="996"/>
                    <a:pt x="709" y="1034"/>
                  </a:cubicBezTo>
                  <a:cubicBezTo>
                    <a:pt x="752" y="1042"/>
                    <a:pt x="795" y="1047"/>
                    <a:pt x="838" y="1047"/>
                  </a:cubicBezTo>
                  <a:cubicBezTo>
                    <a:pt x="891" y="1047"/>
                    <a:pt x="943" y="1040"/>
                    <a:pt x="996" y="1024"/>
                  </a:cubicBezTo>
                  <a:cubicBezTo>
                    <a:pt x="805" y="948"/>
                    <a:pt x="632" y="833"/>
                    <a:pt x="498" y="670"/>
                  </a:cubicBezTo>
                  <a:cubicBezTo>
                    <a:pt x="470" y="632"/>
                    <a:pt x="412" y="555"/>
                    <a:pt x="355" y="479"/>
                  </a:cubicBezTo>
                  <a:lnTo>
                    <a:pt x="326" y="441"/>
                  </a:lnTo>
                  <a:cubicBezTo>
                    <a:pt x="173" y="2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8" name="Google Shape;18128;p68"/>
            <p:cNvSpPr/>
            <p:nvPr/>
          </p:nvSpPr>
          <p:spPr>
            <a:xfrm>
              <a:off x="7963940" y="2981706"/>
              <a:ext cx="94510" cy="96768"/>
            </a:xfrm>
            <a:custGeom>
              <a:rect b="b" l="l" r="r" t="t"/>
              <a:pathLst>
                <a:path extrusionOk="0" h="3685" w="3599">
                  <a:moveTo>
                    <a:pt x="0" y="0"/>
                  </a:moveTo>
                  <a:lnTo>
                    <a:pt x="0" y="3685"/>
                  </a:lnTo>
                  <a:lnTo>
                    <a:pt x="3598" y="3685"/>
                  </a:lnTo>
                  <a:lnTo>
                    <a:pt x="3598" y="756"/>
                  </a:lnTo>
                  <a:lnTo>
                    <a:pt x="3149" y="976"/>
                  </a:lnTo>
                  <a:cubicBezTo>
                    <a:pt x="3043" y="1024"/>
                    <a:pt x="2938" y="1091"/>
                    <a:pt x="2842" y="1158"/>
                  </a:cubicBezTo>
                  <a:cubicBezTo>
                    <a:pt x="2661" y="1311"/>
                    <a:pt x="2440" y="1407"/>
                    <a:pt x="2201" y="1426"/>
                  </a:cubicBezTo>
                  <a:cubicBezTo>
                    <a:pt x="2192" y="1427"/>
                    <a:pt x="2183" y="1428"/>
                    <a:pt x="2174" y="1428"/>
                  </a:cubicBezTo>
                  <a:cubicBezTo>
                    <a:pt x="2096" y="1428"/>
                    <a:pt x="2012" y="1392"/>
                    <a:pt x="1952" y="1340"/>
                  </a:cubicBezTo>
                  <a:cubicBezTo>
                    <a:pt x="1866" y="1244"/>
                    <a:pt x="1828" y="1110"/>
                    <a:pt x="1857" y="986"/>
                  </a:cubicBezTo>
                  <a:cubicBezTo>
                    <a:pt x="1905" y="833"/>
                    <a:pt x="1991" y="699"/>
                    <a:pt x="2106" y="594"/>
                  </a:cubicBezTo>
                  <a:lnTo>
                    <a:pt x="2651" y="48"/>
                  </a:lnTo>
                  <a:lnTo>
                    <a:pt x="354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9" name="Google Shape;18129;p68"/>
            <p:cNvSpPr/>
            <p:nvPr/>
          </p:nvSpPr>
          <p:spPr>
            <a:xfrm>
              <a:off x="8227065" y="3076189"/>
              <a:ext cx="94772" cy="96794"/>
            </a:xfrm>
            <a:custGeom>
              <a:rect b="b" l="l" r="r" t="t"/>
              <a:pathLst>
                <a:path extrusionOk="0" h="3686" w="3609">
                  <a:moveTo>
                    <a:pt x="0" y="1"/>
                  </a:moveTo>
                  <a:lnTo>
                    <a:pt x="0" y="2920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948" y="2364"/>
                    <a:pt x="1168" y="2278"/>
                    <a:pt x="1407" y="2250"/>
                  </a:cubicBezTo>
                  <a:cubicBezTo>
                    <a:pt x="1493" y="2250"/>
                    <a:pt x="1579" y="2278"/>
                    <a:pt x="1656" y="2336"/>
                  </a:cubicBezTo>
                  <a:cubicBezTo>
                    <a:pt x="1742" y="2431"/>
                    <a:pt x="1780" y="2565"/>
                    <a:pt x="1752" y="2699"/>
                  </a:cubicBezTo>
                  <a:cubicBezTo>
                    <a:pt x="1704" y="2853"/>
                    <a:pt x="1618" y="2987"/>
                    <a:pt x="1503" y="3092"/>
                  </a:cubicBezTo>
                  <a:lnTo>
                    <a:pt x="948" y="3628"/>
                  </a:lnTo>
                  <a:lnTo>
                    <a:pt x="3244" y="3628"/>
                  </a:lnTo>
                  <a:lnTo>
                    <a:pt x="3608" y="3685"/>
                  </a:lnTo>
                  <a:lnTo>
                    <a:pt x="36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0" name="Google Shape;18130;p68"/>
            <p:cNvSpPr/>
            <p:nvPr/>
          </p:nvSpPr>
          <p:spPr>
            <a:xfrm>
              <a:off x="8227065" y="3076189"/>
              <a:ext cx="23897" cy="76942"/>
            </a:xfrm>
            <a:custGeom>
              <a:rect b="b" l="l" r="r" t="t"/>
              <a:pathLst>
                <a:path extrusionOk="0" h="2930" w="910">
                  <a:moveTo>
                    <a:pt x="0" y="1"/>
                  </a:moveTo>
                  <a:lnTo>
                    <a:pt x="0" y="2920"/>
                  </a:lnTo>
                  <a:lnTo>
                    <a:pt x="0" y="2929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814" y="2489"/>
                    <a:pt x="861" y="2451"/>
                    <a:pt x="909" y="2422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1" name="Google Shape;18131;p68"/>
            <p:cNvSpPr/>
            <p:nvPr/>
          </p:nvSpPr>
          <p:spPr>
            <a:xfrm>
              <a:off x="7963940" y="2957836"/>
              <a:ext cx="23634" cy="120638"/>
            </a:xfrm>
            <a:custGeom>
              <a:rect b="b" l="l" r="r" t="t"/>
              <a:pathLst>
                <a:path extrusionOk="0" h="4594" w="900">
                  <a:moveTo>
                    <a:pt x="900" y="0"/>
                  </a:moveTo>
                  <a:lnTo>
                    <a:pt x="450" y="345"/>
                  </a:lnTo>
                  <a:cubicBezTo>
                    <a:pt x="335" y="431"/>
                    <a:pt x="230" y="526"/>
                    <a:pt x="134" y="641"/>
                  </a:cubicBezTo>
                  <a:cubicBezTo>
                    <a:pt x="86" y="689"/>
                    <a:pt x="48" y="747"/>
                    <a:pt x="0" y="785"/>
                  </a:cubicBezTo>
                  <a:lnTo>
                    <a:pt x="0" y="4594"/>
                  </a:lnTo>
                  <a:lnTo>
                    <a:pt x="900" y="4594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2" name="Google Shape;18132;p68"/>
            <p:cNvSpPr/>
            <p:nvPr/>
          </p:nvSpPr>
          <p:spPr>
            <a:xfrm>
              <a:off x="8194634" y="2885437"/>
              <a:ext cx="132718" cy="165412"/>
            </a:xfrm>
            <a:custGeom>
              <a:rect b="b" l="l" r="r" t="t"/>
              <a:pathLst>
                <a:path extrusionOk="0" h="6299" w="5054">
                  <a:moveTo>
                    <a:pt x="2824" y="1"/>
                  </a:moveTo>
                  <a:cubicBezTo>
                    <a:pt x="2546" y="1"/>
                    <a:pt x="2326" y="221"/>
                    <a:pt x="2326" y="498"/>
                  </a:cubicBezTo>
                  <a:lnTo>
                    <a:pt x="2326" y="518"/>
                  </a:lnTo>
                  <a:cubicBezTo>
                    <a:pt x="2240" y="441"/>
                    <a:pt x="2125" y="393"/>
                    <a:pt x="2001" y="393"/>
                  </a:cubicBezTo>
                  <a:lnTo>
                    <a:pt x="1991" y="393"/>
                  </a:lnTo>
                  <a:cubicBezTo>
                    <a:pt x="1714" y="393"/>
                    <a:pt x="1484" y="623"/>
                    <a:pt x="1484" y="900"/>
                  </a:cubicBezTo>
                  <a:lnTo>
                    <a:pt x="1484" y="2747"/>
                  </a:lnTo>
                  <a:cubicBezTo>
                    <a:pt x="1321" y="2518"/>
                    <a:pt x="1072" y="2221"/>
                    <a:pt x="766" y="2154"/>
                  </a:cubicBezTo>
                  <a:cubicBezTo>
                    <a:pt x="731" y="2148"/>
                    <a:pt x="696" y="2145"/>
                    <a:pt x="661" y="2145"/>
                  </a:cubicBezTo>
                  <a:cubicBezTo>
                    <a:pt x="531" y="2145"/>
                    <a:pt x="403" y="2186"/>
                    <a:pt x="297" y="2269"/>
                  </a:cubicBezTo>
                  <a:lnTo>
                    <a:pt x="249" y="2307"/>
                  </a:lnTo>
                  <a:lnTo>
                    <a:pt x="211" y="2355"/>
                  </a:lnTo>
                  <a:cubicBezTo>
                    <a:pt x="135" y="2470"/>
                    <a:pt x="1" y="2805"/>
                    <a:pt x="422" y="3389"/>
                  </a:cubicBezTo>
                  <a:cubicBezTo>
                    <a:pt x="594" y="3618"/>
                    <a:pt x="709" y="3896"/>
                    <a:pt x="747" y="4183"/>
                  </a:cubicBezTo>
                  <a:cubicBezTo>
                    <a:pt x="824" y="4623"/>
                    <a:pt x="929" y="4949"/>
                    <a:pt x="1599" y="5465"/>
                  </a:cubicBezTo>
                  <a:lnTo>
                    <a:pt x="1599" y="6298"/>
                  </a:lnTo>
                  <a:lnTo>
                    <a:pt x="4470" y="6298"/>
                  </a:lnTo>
                  <a:lnTo>
                    <a:pt x="4470" y="5188"/>
                  </a:lnTo>
                  <a:cubicBezTo>
                    <a:pt x="5054" y="4757"/>
                    <a:pt x="5025" y="3140"/>
                    <a:pt x="5025" y="3073"/>
                  </a:cubicBezTo>
                  <a:lnTo>
                    <a:pt x="5025" y="1886"/>
                  </a:lnTo>
                  <a:cubicBezTo>
                    <a:pt x="5025" y="1609"/>
                    <a:pt x="4805" y="1388"/>
                    <a:pt x="4518" y="1388"/>
                  </a:cubicBezTo>
                  <a:lnTo>
                    <a:pt x="4508" y="1388"/>
                  </a:lnTo>
                  <a:cubicBezTo>
                    <a:pt x="4384" y="1388"/>
                    <a:pt x="4279" y="1427"/>
                    <a:pt x="4183" y="1503"/>
                  </a:cubicBezTo>
                  <a:lnTo>
                    <a:pt x="4183" y="910"/>
                  </a:lnTo>
                  <a:cubicBezTo>
                    <a:pt x="4183" y="632"/>
                    <a:pt x="3963" y="403"/>
                    <a:pt x="3685" y="403"/>
                  </a:cubicBezTo>
                  <a:lnTo>
                    <a:pt x="3666" y="403"/>
                  </a:lnTo>
                  <a:cubicBezTo>
                    <a:pt x="3551" y="403"/>
                    <a:pt x="3436" y="441"/>
                    <a:pt x="3350" y="518"/>
                  </a:cubicBezTo>
                  <a:lnTo>
                    <a:pt x="3350" y="508"/>
                  </a:lnTo>
                  <a:cubicBezTo>
                    <a:pt x="3350" y="221"/>
                    <a:pt x="3121" y="1"/>
                    <a:pt x="284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3" name="Google Shape;18133;p68"/>
            <p:cNvSpPr/>
            <p:nvPr/>
          </p:nvSpPr>
          <p:spPr>
            <a:xfrm>
              <a:off x="8194634" y="2941738"/>
              <a:ext cx="48528" cy="109110"/>
            </a:xfrm>
            <a:custGeom>
              <a:rect b="b" l="l" r="r" t="t"/>
              <a:pathLst>
                <a:path extrusionOk="0" h="4155" w="1848">
                  <a:moveTo>
                    <a:pt x="661" y="1"/>
                  </a:moveTo>
                  <a:cubicBezTo>
                    <a:pt x="532" y="1"/>
                    <a:pt x="405" y="42"/>
                    <a:pt x="307" y="125"/>
                  </a:cubicBezTo>
                  <a:lnTo>
                    <a:pt x="249" y="163"/>
                  </a:lnTo>
                  <a:lnTo>
                    <a:pt x="221" y="211"/>
                  </a:lnTo>
                  <a:cubicBezTo>
                    <a:pt x="135" y="336"/>
                    <a:pt x="1" y="661"/>
                    <a:pt x="431" y="1245"/>
                  </a:cubicBezTo>
                  <a:cubicBezTo>
                    <a:pt x="604" y="1474"/>
                    <a:pt x="709" y="1752"/>
                    <a:pt x="747" y="2039"/>
                  </a:cubicBezTo>
                  <a:cubicBezTo>
                    <a:pt x="824" y="2479"/>
                    <a:pt x="929" y="2805"/>
                    <a:pt x="1599" y="3321"/>
                  </a:cubicBezTo>
                  <a:lnTo>
                    <a:pt x="1599" y="4154"/>
                  </a:lnTo>
                  <a:lnTo>
                    <a:pt x="1848" y="4154"/>
                  </a:lnTo>
                  <a:lnTo>
                    <a:pt x="1848" y="3235"/>
                  </a:lnTo>
                  <a:cubicBezTo>
                    <a:pt x="1187" y="2718"/>
                    <a:pt x="1082" y="2479"/>
                    <a:pt x="996" y="2039"/>
                  </a:cubicBezTo>
                  <a:cubicBezTo>
                    <a:pt x="967" y="1752"/>
                    <a:pt x="852" y="1474"/>
                    <a:pt x="680" y="1245"/>
                  </a:cubicBezTo>
                  <a:cubicBezTo>
                    <a:pt x="249" y="661"/>
                    <a:pt x="393" y="326"/>
                    <a:pt x="470" y="211"/>
                  </a:cubicBezTo>
                  <a:lnTo>
                    <a:pt x="508" y="163"/>
                  </a:lnTo>
                  <a:lnTo>
                    <a:pt x="556" y="125"/>
                  </a:lnTo>
                  <a:cubicBezTo>
                    <a:pt x="623" y="68"/>
                    <a:pt x="699" y="39"/>
                    <a:pt x="776" y="10"/>
                  </a:cubicBezTo>
                  <a:lnTo>
                    <a:pt x="766" y="10"/>
                  </a:lnTo>
                  <a:cubicBezTo>
                    <a:pt x="731" y="4"/>
                    <a:pt x="696" y="1"/>
                    <a:pt x="66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4" name="Google Shape;18134;p68"/>
            <p:cNvSpPr/>
            <p:nvPr/>
          </p:nvSpPr>
          <p:spPr>
            <a:xfrm>
              <a:off x="8281345" y="2895993"/>
              <a:ext cx="13603" cy="52179"/>
            </a:xfrm>
            <a:custGeom>
              <a:rect b="b" l="l" r="r" t="t"/>
              <a:pathLst>
                <a:path extrusionOk="0" h="1987" w="518">
                  <a:moveTo>
                    <a:pt x="383" y="1"/>
                  </a:moveTo>
                  <a:cubicBezTo>
                    <a:pt x="278" y="1"/>
                    <a:pt x="173" y="20"/>
                    <a:pt x="77" y="77"/>
                  </a:cubicBezTo>
                  <a:cubicBezTo>
                    <a:pt x="58" y="87"/>
                    <a:pt x="39" y="106"/>
                    <a:pt x="29" y="116"/>
                  </a:cubicBezTo>
                  <a:cubicBezTo>
                    <a:pt x="10" y="144"/>
                    <a:pt x="10" y="173"/>
                    <a:pt x="0" y="211"/>
                  </a:cubicBezTo>
                  <a:lnTo>
                    <a:pt x="0" y="1829"/>
                  </a:lnTo>
                  <a:cubicBezTo>
                    <a:pt x="0" y="1934"/>
                    <a:pt x="82" y="1987"/>
                    <a:pt x="163" y="1987"/>
                  </a:cubicBezTo>
                  <a:cubicBezTo>
                    <a:pt x="244" y="1987"/>
                    <a:pt x="326" y="1934"/>
                    <a:pt x="326" y="1829"/>
                  </a:cubicBezTo>
                  <a:lnTo>
                    <a:pt x="326" y="211"/>
                  </a:lnTo>
                  <a:lnTo>
                    <a:pt x="326" y="202"/>
                  </a:lnTo>
                  <a:cubicBezTo>
                    <a:pt x="326" y="163"/>
                    <a:pt x="345" y="135"/>
                    <a:pt x="364" y="106"/>
                  </a:cubicBezTo>
                  <a:cubicBezTo>
                    <a:pt x="412" y="68"/>
                    <a:pt x="460" y="39"/>
                    <a:pt x="517" y="29"/>
                  </a:cubicBezTo>
                  <a:cubicBezTo>
                    <a:pt x="479" y="10"/>
                    <a:pt x="431" y="1"/>
                    <a:pt x="38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5" name="Google Shape;18135;p68"/>
            <p:cNvSpPr/>
            <p:nvPr/>
          </p:nvSpPr>
          <p:spPr>
            <a:xfrm>
              <a:off x="8304217" y="2922096"/>
              <a:ext cx="13340" cy="35635"/>
            </a:xfrm>
            <a:custGeom>
              <a:rect b="b" l="l" r="r" t="t"/>
              <a:pathLst>
                <a:path extrusionOk="0" h="1357" w="508">
                  <a:moveTo>
                    <a:pt x="340" y="0"/>
                  </a:moveTo>
                  <a:cubicBezTo>
                    <a:pt x="242" y="0"/>
                    <a:pt x="151" y="29"/>
                    <a:pt x="67" y="79"/>
                  </a:cubicBezTo>
                  <a:cubicBezTo>
                    <a:pt x="48" y="88"/>
                    <a:pt x="39" y="107"/>
                    <a:pt x="19" y="117"/>
                  </a:cubicBezTo>
                  <a:cubicBezTo>
                    <a:pt x="10" y="146"/>
                    <a:pt x="0" y="174"/>
                    <a:pt x="0" y="213"/>
                  </a:cubicBezTo>
                  <a:lnTo>
                    <a:pt x="0" y="1198"/>
                  </a:lnTo>
                  <a:cubicBezTo>
                    <a:pt x="0" y="1304"/>
                    <a:pt x="79" y="1356"/>
                    <a:pt x="158" y="1356"/>
                  </a:cubicBezTo>
                  <a:cubicBezTo>
                    <a:pt x="237" y="1356"/>
                    <a:pt x="316" y="1304"/>
                    <a:pt x="316" y="1198"/>
                  </a:cubicBezTo>
                  <a:lnTo>
                    <a:pt x="316" y="213"/>
                  </a:lnTo>
                  <a:lnTo>
                    <a:pt x="316" y="193"/>
                  </a:lnTo>
                  <a:cubicBezTo>
                    <a:pt x="326" y="165"/>
                    <a:pt x="335" y="126"/>
                    <a:pt x="354" y="107"/>
                  </a:cubicBezTo>
                  <a:cubicBezTo>
                    <a:pt x="402" y="69"/>
                    <a:pt x="450" y="40"/>
                    <a:pt x="507" y="21"/>
                  </a:cubicBezTo>
                  <a:cubicBezTo>
                    <a:pt x="469" y="12"/>
                    <a:pt x="421" y="2"/>
                    <a:pt x="383" y="2"/>
                  </a:cubicBezTo>
                  <a:cubicBezTo>
                    <a:pt x="368" y="1"/>
                    <a:pt x="354" y="0"/>
                    <a:pt x="34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6" name="Google Shape;18136;p68"/>
            <p:cNvSpPr/>
            <p:nvPr/>
          </p:nvSpPr>
          <p:spPr>
            <a:xfrm>
              <a:off x="8255452" y="2885437"/>
              <a:ext cx="17620" cy="58665"/>
            </a:xfrm>
            <a:custGeom>
              <a:rect b="b" l="l" r="r" t="t"/>
              <a:pathLst>
                <a:path extrusionOk="0" h="2234" w="671">
                  <a:moveTo>
                    <a:pt x="498" y="1"/>
                  </a:moveTo>
                  <a:cubicBezTo>
                    <a:pt x="259" y="1"/>
                    <a:pt x="48" y="173"/>
                    <a:pt x="1" y="403"/>
                  </a:cubicBezTo>
                  <a:lnTo>
                    <a:pt x="10" y="403"/>
                  </a:lnTo>
                  <a:cubicBezTo>
                    <a:pt x="1" y="422"/>
                    <a:pt x="1" y="441"/>
                    <a:pt x="1" y="460"/>
                  </a:cubicBezTo>
                  <a:lnTo>
                    <a:pt x="1" y="2068"/>
                  </a:lnTo>
                  <a:cubicBezTo>
                    <a:pt x="1" y="2178"/>
                    <a:pt x="80" y="2233"/>
                    <a:pt x="159" y="2233"/>
                  </a:cubicBezTo>
                  <a:cubicBezTo>
                    <a:pt x="237" y="2233"/>
                    <a:pt x="316" y="2178"/>
                    <a:pt x="316" y="2068"/>
                  </a:cubicBezTo>
                  <a:lnTo>
                    <a:pt x="316" y="508"/>
                  </a:lnTo>
                  <a:cubicBezTo>
                    <a:pt x="316" y="288"/>
                    <a:pt x="460" y="97"/>
                    <a:pt x="671" y="30"/>
                  </a:cubicBezTo>
                  <a:cubicBezTo>
                    <a:pt x="613" y="10"/>
                    <a:pt x="565" y="1"/>
                    <a:pt x="50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7" name="Google Shape;18137;p68"/>
            <p:cNvSpPr/>
            <p:nvPr/>
          </p:nvSpPr>
          <p:spPr>
            <a:xfrm>
              <a:off x="8233341" y="2895993"/>
              <a:ext cx="17620" cy="73160"/>
            </a:xfrm>
            <a:custGeom>
              <a:rect b="b" l="l" r="r" t="t"/>
              <a:pathLst>
                <a:path extrusionOk="0" h="2786" w="671">
                  <a:moveTo>
                    <a:pt x="498" y="1"/>
                  </a:moveTo>
                  <a:cubicBezTo>
                    <a:pt x="221" y="1"/>
                    <a:pt x="0" y="230"/>
                    <a:pt x="0" y="508"/>
                  </a:cubicBezTo>
                  <a:lnTo>
                    <a:pt x="0" y="843"/>
                  </a:lnTo>
                  <a:lnTo>
                    <a:pt x="0" y="2317"/>
                  </a:lnTo>
                  <a:cubicBezTo>
                    <a:pt x="115" y="2470"/>
                    <a:pt x="221" y="2623"/>
                    <a:pt x="316" y="2786"/>
                  </a:cubicBezTo>
                  <a:lnTo>
                    <a:pt x="316" y="1101"/>
                  </a:lnTo>
                  <a:lnTo>
                    <a:pt x="326" y="1111"/>
                  </a:lnTo>
                  <a:lnTo>
                    <a:pt x="326" y="508"/>
                  </a:lnTo>
                  <a:cubicBezTo>
                    <a:pt x="326" y="288"/>
                    <a:pt x="469" y="96"/>
                    <a:pt x="670" y="29"/>
                  </a:cubicBezTo>
                  <a:cubicBezTo>
                    <a:pt x="622" y="10"/>
                    <a:pt x="575" y="1"/>
                    <a:pt x="51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8" name="Google Shape;18138;p68"/>
            <p:cNvSpPr/>
            <p:nvPr/>
          </p:nvSpPr>
          <p:spPr>
            <a:xfrm>
              <a:off x="7951362" y="2892737"/>
              <a:ext cx="165648" cy="128674"/>
            </a:xfrm>
            <a:custGeom>
              <a:rect b="b" l="l" r="r" t="t"/>
              <a:pathLst>
                <a:path extrusionOk="0" h="4900" w="6308">
                  <a:moveTo>
                    <a:pt x="3134" y="0"/>
                  </a:moveTo>
                  <a:cubicBezTo>
                    <a:pt x="3106" y="0"/>
                    <a:pt x="3088" y="0"/>
                    <a:pt x="3082" y="0"/>
                  </a:cubicBezTo>
                  <a:lnTo>
                    <a:pt x="1895" y="0"/>
                  </a:lnTo>
                  <a:cubicBezTo>
                    <a:pt x="1618" y="0"/>
                    <a:pt x="1388" y="230"/>
                    <a:pt x="1388" y="508"/>
                  </a:cubicBezTo>
                  <a:lnTo>
                    <a:pt x="1388" y="527"/>
                  </a:lnTo>
                  <a:cubicBezTo>
                    <a:pt x="1388" y="642"/>
                    <a:pt x="1436" y="756"/>
                    <a:pt x="1513" y="843"/>
                  </a:cubicBezTo>
                  <a:lnTo>
                    <a:pt x="910" y="843"/>
                  </a:lnTo>
                  <a:cubicBezTo>
                    <a:pt x="632" y="843"/>
                    <a:pt x="402" y="1072"/>
                    <a:pt x="402" y="1350"/>
                  </a:cubicBezTo>
                  <a:lnTo>
                    <a:pt x="402" y="1359"/>
                  </a:lnTo>
                  <a:cubicBezTo>
                    <a:pt x="402" y="1484"/>
                    <a:pt x="450" y="1589"/>
                    <a:pt x="517" y="1685"/>
                  </a:cubicBezTo>
                  <a:lnTo>
                    <a:pt x="508" y="1685"/>
                  </a:lnTo>
                  <a:cubicBezTo>
                    <a:pt x="230" y="1685"/>
                    <a:pt x="1" y="1905"/>
                    <a:pt x="1" y="2182"/>
                  </a:cubicBezTo>
                  <a:lnTo>
                    <a:pt x="1" y="2202"/>
                  </a:lnTo>
                  <a:cubicBezTo>
                    <a:pt x="1" y="2479"/>
                    <a:pt x="230" y="2709"/>
                    <a:pt x="508" y="2709"/>
                  </a:cubicBezTo>
                  <a:lnTo>
                    <a:pt x="527" y="2709"/>
                  </a:lnTo>
                  <a:cubicBezTo>
                    <a:pt x="450" y="2795"/>
                    <a:pt x="402" y="2910"/>
                    <a:pt x="402" y="3025"/>
                  </a:cubicBezTo>
                  <a:lnTo>
                    <a:pt x="402" y="3044"/>
                  </a:lnTo>
                  <a:cubicBezTo>
                    <a:pt x="402" y="3321"/>
                    <a:pt x="632" y="3541"/>
                    <a:pt x="910" y="3541"/>
                  </a:cubicBezTo>
                  <a:lnTo>
                    <a:pt x="2757" y="3541"/>
                  </a:lnTo>
                  <a:cubicBezTo>
                    <a:pt x="2518" y="3704"/>
                    <a:pt x="2221" y="3962"/>
                    <a:pt x="2163" y="4259"/>
                  </a:cubicBezTo>
                  <a:cubicBezTo>
                    <a:pt x="2125" y="4431"/>
                    <a:pt x="2163" y="4594"/>
                    <a:pt x="2269" y="4728"/>
                  </a:cubicBezTo>
                  <a:lnTo>
                    <a:pt x="2307" y="4776"/>
                  </a:lnTo>
                  <a:lnTo>
                    <a:pt x="2355" y="4814"/>
                  </a:lnTo>
                  <a:cubicBezTo>
                    <a:pt x="2413" y="4850"/>
                    <a:pt x="2514" y="4900"/>
                    <a:pt x="2665" y="4900"/>
                  </a:cubicBezTo>
                  <a:cubicBezTo>
                    <a:pt x="2838" y="4900"/>
                    <a:pt x="3076" y="4834"/>
                    <a:pt x="3388" y="4604"/>
                  </a:cubicBezTo>
                  <a:cubicBezTo>
                    <a:pt x="3628" y="4431"/>
                    <a:pt x="3896" y="4326"/>
                    <a:pt x="4183" y="4288"/>
                  </a:cubicBezTo>
                  <a:cubicBezTo>
                    <a:pt x="4623" y="4202"/>
                    <a:pt x="4948" y="4106"/>
                    <a:pt x="5465" y="3436"/>
                  </a:cubicBezTo>
                  <a:lnTo>
                    <a:pt x="6307" y="3436"/>
                  </a:lnTo>
                  <a:lnTo>
                    <a:pt x="6307" y="565"/>
                  </a:lnTo>
                  <a:lnTo>
                    <a:pt x="5188" y="565"/>
                  </a:lnTo>
                  <a:cubicBezTo>
                    <a:pt x="4804" y="24"/>
                    <a:pt x="3425" y="0"/>
                    <a:pt x="313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9" name="Google Shape;18139;p68"/>
            <p:cNvSpPr/>
            <p:nvPr/>
          </p:nvSpPr>
          <p:spPr>
            <a:xfrm>
              <a:off x="7988047" y="2892737"/>
              <a:ext cx="128963" cy="21875"/>
            </a:xfrm>
            <a:custGeom>
              <a:rect b="b" l="l" r="r" t="t"/>
              <a:pathLst>
                <a:path extrusionOk="0" h="833" w="4911">
                  <a:moveTo>
                    <a:pt x="1737" y="0"/>
                  </a:moveTo>
                  <a:cubicBezTo>
                    <a:pt x="1709" y="0"/>
                    <a:pt x="1691" y="0"/>
                    <a:pt x="1685" y="0"/>
                  </a:cubicBezTo>
                  <a:lnTo>
                    <a:pt x="498" y="0"/>
                  </a:lnTo>
                  <a:cubicBezTo>
                    <a:pt x="221" y="0"/>
                    <a:pt x="1" y="230"/>
                    <a:pt x="1" y="508"/>
                  </a:cubicBezTo>
                  <a:lnTo>
                    <a:pt x="1" y="527"/>
                  </a:lnTo>
                  <a:cubicBezTo>
                    <a:pt x="1" y="575"/>
                    <a:pt x="10" y="632"/>
                    <a:pt x="20" y="680"/>
                  </a:cubicBezTo>
                  <a:cubicBezTo>
                    <a:pt x="87" y="479"/>
                    <a:pt x="278" y="268"/>
                    <a:pt x="498" y="268"/>
                  </a:cubicBezTo>
                  <a:lnTo>
                    <a:pt x="1685" y="268"/>
                  </a:lnTo>
                  <a:cubicBezTo>
                    <a:pt x="1692" y="268"/>
                    <a:pt x="1710" y="268"/>
                    <a:pt x="1737" y="268"/>
                  </a:cubicBezTo>
                  <a:cubicBezTo>
                    <a:pt x="2015" y="268"/>
                    <a:pt x="3283" y="292"/>
                    <a:pt x="3676" y="833"/>
                  </a:cubicBezTo>
                  <a:lnTo>
                    <a:pt x="4910" y="833"/>
                  </a:lnTo>
                  <a:lnTo>
                    <a:pt x="4910" y="565"/>
                  </a:lnTo>
                  <a:lnTo>
                    <a:pt x="3800" y="565"/>
                  </a:lnTo>
                  <a:cubicBezTo>
                    <a:pt x="3408" y="24"/>
                    <a:pt x="2028" y="0"/>
                    <a:pt x="1737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0" name="Google Shape;18140;p68"/>
            <p:cNvSpPr/>
            <p:nvPr/>
          </p:nvSpPr>
          <p:spPr>
            <a:xfrm>
              <a:off x="7961918" y="2914848"/>
              <a:ext cx="70140" cy="17883"/>
            </a:xfrm>
            <a:custGeom>
              <a:rect b="b" l="l" r="r" t="t"/>
              <a:pathLst>
                <a:path extrusionOk="0" h="681" w="2671">
                  <a:moveTo>
                    <a:pt x="508" y="1"/>
                  </a:moveTo>
                  <a:cubicBezTo>
                    <a:pt x="230" y="1"/>
                    <a:pt x="0" y="230"/>
                    <a:pt x="0" y="508"/>
                  </a:cubicBezTo>
                  <a:lnTo>
                    <a:pt x="0" y="517"/>
                  </a:lnTo>
                  <a:cubicBezTo>
                    <a:pt x="0" y="575"/>
                    <a:pt x="10" y="623"/>
                    <a:pt x="29" y="680"/>
                  </a:cubicBezTo>
                  <a:cubicBezTo>
                    <a:pt x="94" y="476"/>
                    <a:pt x="276" y="335"/>
                    <a:pt x="487" y="335"/>
                  </a:cubicBezTo>
                  <a:cubicBezTo>
                    <a:pt x="494" y="335"/>
                    <a:pt x="501" y="335"/>
                    <a:pt x="508" y="335"/>
                  </a:cubicBezTo>
                  <a:lnTo>
                    <a:pt x="1101" y="335"/>
                  </a:lnTo>
                  <a:lnTo>
                    <a:pt x="1101" y="316"/>
                  </a:lnTo>
                  <a:lnTo>
                    <a:pt x="2460" y="316"/>
                  </a:lnTo>
                  <a:cubicBezTo>
                    <a:pt x="2671" y="316"/>
                    <a:pt x="2671" y="1"/>
                    <a:pt x="246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1" name="Google Shape;18141;p68"/>
            <p:cNvSpPr/>
            <p:nvPr/>
          </p:nvSpPr>
          <p:spPr>
            <a:xfrm>
              <a:off x="7961918" y="2963114"/>
              <a:ext cx="53807" cy="13576"/>
            </a:xfrm>
            <a:custGeom>
              <a:rect b="b" l="l" r="r" t="t"/>
              <a:pathLst>
                <a:path extrusionOk="0" h="517" w="2049">
                  <a:moveTo>
                    <a:pt x="211" y="0"/>
                  </a:moveTo>
                  <a:cubicBezTo>
                    <a:pt x="182" y="0"/>
                    <a:pt x="144" y="10"/>
                    <a:pt x="115" y="19"/>
                  </a:cubicBezTo>
                  <a:cubicBezTo>
                    <a:pt x="106" y="38"/>
                    <a:pt x="96" y="57"/>
                    <a:pt x="77" y="67"/>
                  </a:cubicBezTo>
                  <a:cubicBezTo>
                    <a:pt x="29" y="163"/>
                    <a:pt x="0" y="268"/>
                    <a:pt x="0" y="383"/>
                  </a:cubicBezTo>
                  <a:cubicBezTo>
                    <a:pt x="0" y="431"/>
                    <a:pt x="10" y="469"/>
                    <a:pt x="29" y="517"/>
                  </a:cubicBezTo>
                  <a:cubicBezTo>
                    <a:pt x="48" y="459"/>
                    <a:pt x="77" y="402"/>
                    <a:pt x="106" y="364"/>
                  </a:cubicBezTo>
                  <a:cubicBezTo>
                    <a:pt x="134" y="335"/>
                    <a:pt x="163" y="325"/>
                    <a:pt x="201" y="325"/>
                  </a:cubicBezTo>
                  <a:lnTo>
                    <a:pt x="1828" y="325"/>
                  </a:lnTo>
                  <a:cubicBezTo>
                    <a:pt x="2049" y="325"/>
                    <a:pt x="2049" y="0"/>
                    <a:pt x="182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2" name="Google Shape;18142;p68"/>
            <p:cNvSpPr/>
            <p:nvPr/>
          </p:nvSpPr>
          <p:spPr>
            <a:xfrm>
              <a:off x="7951624" y="2937221"/>
              <a:ext cx="59820" cy="17620"/>
            </a:xfrm>
            <a:custGeom>
              <a:rect b="b" l="l" r="r" t="t"/>
              <a:pathLst>
                <a:path extrusionOk="0" h="671" w="2278">
                  <a:moveTo>
                    <a:pt x="402" y="0"/>
                  </a:moveTo>
                  <a:cubicBezTo>
                    <a:pt x="163" y="48"/>
                    <a:pt x="0" y="249"/>
                    <a:pt x="0" y="488"/>
                  </a:cubicBezTo>
                  <a:lnTo>
                    <a:pt x="0" y="508"/>
                  </a:lnTo>
                  <a:cubicBezTo>
                    <a:pt x="0" y="565"/>
                    <a:pt x="10" y="613"/>
                    <a:pt x="19" y="670"/>
                  </a:cubicBezTo>
                  <a:cubicBezTo>
                    <a:pt x="86" y="460"/>
                    <a:pt x="278" y="316"/>
                    <a:pt x="498" y="316"/>
                  </a:cubicBezTo>
                  <a:lnTo>
                    <a:pt x="2067" y="316"/>
                  </a:lnTo>
                  <a:cubicBezTo>
                    <a:pt x="2278" y="316"/>
                    <a:pt x="2278" y="0"/>
                    <a:pt x="2067" y="0"/>
                  </a:cubicBezTo>
                  <a:lnTo>
                    <a:pt x="450" y="0"/>
                  </a:lnTo>
                  <a:cubicBezTo>
                    <a:pt x="431" y="0"/>
                    <a:pt x="412" y="0"/>
                    <a:pt x="402" y="10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3" name="Google Shape;18143;p68"/>
            <p:cNvSpPr/>
            <p:nvPr/>
          </p:nvSpPr>
          <p:spPr>
            <a:xfrm>
              <a:off x="8007663" y="2985960"/>
              <a:ext cx="27652" cy="26181"/>
            </a:xfrm>
            <a:custGeom>
              <a:rect b="b" l="l" r="r" t="t"/>
              <a:pathLst>
                <a:path extrusionOk="0" h="997" w="1053">
                  <a:moveTo>
                    <a:pt x="613" y="1"/>
                  </a:moveTo>
                  <a:cubicBezTo>
                    <a:pt x="479" y="97"/>
                    <a:pt x="354" y="202"/>
                    <a:pt x="240" y="326"/>
                  </a:cubicBezTo>
                  <a:cubicBezTo>
                    <a:pt x="134" y="432"/>
                    <a:pt x="58" y="566"/>
                    <a:pt x="29" y="709"/>
                  </a:cubicBezTo>
                  <a:cubicBezTo>
                    <a:pt x="0" y="805"/>
                    <a:pt x="10" y="901"/>
                    <a:pt x="39" y="996"/>
                  </a:cubicBezTo>
                  <a:cubicBezTo>
                    <a:pt x="106" y="795"/>
                    <a:pt x="230" y="623"/>
                    <a:pt x="393" y="499"/>
                  </a:cubicBezTo>
                  <a:cubicBezTo>
                    <a:pt x="431" y="460"/>
                    <a:pt x="498" y="412"/>
                    <a:pt x="584" y="345"/>
                  </a:cubicBezTo>
                  <a:lnTo>
                    <a:pt x="613" y="326"/>
                  </a:lnTo>
                  <a:cubicBezTo>
                    <a:pt x="814" y="173"/>
                    <a:pt x="1053" y="1"/>
                    <a:pt x="105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4" name="Google Shape;18144;p68"/>
            <p:cNvSpPr/>
            <p:nvPr/>
          </p:nvSpPr>
          <p:spPr>
            <a:xfrm>
              <a:off x="8168505" y="3131992"/>
              <a:ext cx="165385" cy="128700"/>
            </a:xfrm>
            <a:custGeom>
              <a:rect b="b" l="l" r="r" t="t"/>
              <a:pathLst>
                <a:path extrusionOk="0" h="4901" w="6298">
                  <a:moveTo>
                    <a:pt x="3637" y="1"/>
                  </a:moveTo>
                  <a:cubicBezTo>
                    <a:pt x="3463" y="1"/>
                    <a:pt x="3222" y="67"/>
                    <a:pt x="2910" y="297"/>
                  </a:cubicBezTo>
                  <a:cubicBezTo>
                    <a:pt x="2680" y="469"/>
                    <a:pt x="2402" y="574"/>
                    <a:pt x="2115" y="613"/>
                  </a:cubicBezTo>
                  <a:cubicBezTo>
                    <a:pt x="1685" y="699"/>
                    <a:pt x="1350" y="795"/>
                    <a:pt x="842" y="1464"/>
                  </a:cubicBezTo>
                  <a:lnTo>
                    <a:pt x="0" y="1464"/>
                  </a:lnTo>
                  <a:lnTo>
                    <a:pt x="0" y="4336"/>
                  </a:lnTo>
                  <a:lnTo>
                    <a:pt x="1110" y="4336"/>
                  </a:lnTo>
                  <a:cubicBezTo>
                    <a:pt x="1494" y="4877"/>
                    <a:pt x="2873" y="4900"/>
                    <a:pt x="3164" y="4900"/>
                  </a:cubicBezTo>
                  <a:cubicBezTo>
                    <a:pt x="3192" y="4900"/>
                    <a:pt x="3210" y="4900"/>
                    <a:pt x="3216" y="4900"/>
                  </a:cubicBezTo>
                  <a:lnTo>
                    <a:pt x="4403" y="4900"/>
                  </a:lnTo>
                  <a:cubicBezTo>
                    <a:pt x="4680" y="4900"/>
                    <a:pt x="4910" y="4671"/>
                    <a:pt x="4910" y="4393"/>
                  </a:cubicBezTo>
                  <a:lnTo>
                    <a:pt x="4910" y="4374"/>
                  </a:lnTo>
                  <a:cubicBezTo>
                    <a:pt x="4910" y="4259"/>
                    <a:pt x="4862" y="4144"/>
                    <a:pt x="4785" y="4058"/>
                  </a:cubicBezTo>
                  <a:lnTo>
                    <a:pt x="5388" y="4058"/>
                  </a:lnTo>
                  <a:cubicBezTo>
                    <a:pt x="5666" y="4058"/>
                    <a:pt x="5886" y="3828"/>
                    <a:pt x="5886" y="3551"/>
                  </a:cubicBezTo>
                  <a:lnTo>
                    <a:pt x="5886" y="3541"/>
                  </a:lnTo>
                  <a:cubicBezTo>
                    <a:pt x="5886" y="3417"/>
                    <a:pt x="5848" y="3312"/>
                    <a:pt x="5781" y="3216"/>
                  </a:cubicBezTo>
                  <a:lnTo>
                    <a:pt x="5790" y="3216"/>
                  </a:lnTo>
                  <a:cubicBezTo>
                    <a:pt x="6068" y="3216"/>
                    <a:pt x="6288" y="2996"/>
                    <a:pt x="6288" y="2718"/>
                  </a:cubicBezTo>
                  <a:lnTo>
                    <a:pt x="6298" y="2699"/>
                  </a:lnTo>
                  <a:cubicBezTo>
                    <a:pt x="6298" y="2422"/>
                    <a:pt x="6077" y="2201"/>
                    <a:pt x="5800" y="2201"/>
                  </a:cubicBezTo>
                  <a:lnTo>
                    <a:pt x="5781" y="2201"/>
                  </a:lnTo>
                  <a:cubicBezTo>
                    <a:pt x="5857" y="2106"/>
                    <a:pt x="5905" y="1991"/>
                    <a:pt x="5905" y="1876"/>
                  </a:cubicBezTo>
                  <a:lnTo>
                    <a:pt x="5905" y="1857"/>
                  </a:lnTo>
                  <a:cubicBezTo>
                    <a:pt x="5905" y="1579"/>
                    <a:pt x="5675" y="1359"/>
                    <a:pt x="5398" y="1359"/>
                  </a:cubicBezTo>
                  <a:lnTo>
                    <a:pt x="3551" y="1359"/>
                  </a:lnTo>
                  <a:cubicBezTo>
                    <a:pt x="3790" y="1197"/>
                    <a:pt x="4077" y="938"/>
                    <a:pt x="4144" y="641"/>
                  </a:cubicBezTo>
                  <a:cubicBezTo>
                    <a:pt x="4182" y="469"/>
                    <a:pt x="4144" y="306"/>
                    <a:pt x="4039" y="172"/>
                  </a:cubicBezTo>
                  <a:lnTo>
                    <a:pt x="4001" y="125"/>
                  </a:lnTo>
                  <a:lnTo>
                    <a:pt x="3943" y="86"/>
                  </a:lnTo>
                  <a:cubicBezTo>
                    <a:pt x="3890" y="51"/>
                    <a:pt x="3789" y="1"/>
                    <a:pt x="363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5" name="Google Shape;18145;p68"/>
            <p:cNvSpPr/>
            <p:nvPr/>
          </p:nvSpPr>
          <p:spPr>
            <a:xfrm>
              <a:off x="8168505" y="3132123"/>
              <a:ext cx="109583" cy="45115"/>
            </a:xfrm>
            <a:custGeom>
              <a:rect b="b" l="l" r="r" t="t"/>
              <a:pathLst>
                <a:path extrusionOk="0" h="1718" w="4173">
                  <a:moveTo>
                    <a:pt x="3633" y="0"/>
                  </a:moveTo>
                  <a:cubicBezTo>
                    <a:pt x="3460" y="0"/>
                    <a:pt x="3222" y="67"/>
                    <a:pt x="2910" y="292"/>
                  </a:cubicBezTo>
                  <a:cubicBezTo>
                    <a:pt x="2670" y="464"/>
                    <a:pt x="2402" y="579"/>
                    <a:pt x="2115" y="617"/>
                  </a:cubicBezTo>
                  <a:cubicBezTo>
                    <a:pt x="1675" y="694"/>
                    <a:pt x="1350" y="799"/>
                    <a:pt x="833" y="1469"/>
                  </a:cubicBezTo>
                  <a:lnTo>
                    <a:pt x="0" y="1469"/>
                  </a:lnTo>
                  <a:lnTo>
                    <a:pt x="0" y="1718"/>
                  </a:lnTo>
                  <a:lnTo>
                    <a:pt x="957" y="1718"/>
                  </a:lnTo>
                  <a:cubicBezTo>
                    <a:pt x="1474" y="1048"/>
                    <a:pt x="1675" y="943"/>
                    <a:pt x="2115" y="866"/>
                  </a:cubicBezTo>
                  <a:cubicBezTo>
                    <a:pt x="2402" y="828"/>
                    <a:pt x="2680" y="723"/>
                    <a:pt x="2910" y="550"/>
                  </a:cubicBezTo>
                  <a:cubicBezTo>
                    <a:pt x="3222" y="320"/>
                    <a:pt x="3463" y="254"/>
                    <a:pt x="3637" y="254"/>
                  </a:cubicBezTo>
                  <a:cubicBezTo>
                    <a:pt x="3789" y="254"/>
                    <a:pt x="3890" y="304"/>
                    <a:pt x="3943" y="340"/>
                  </a:cubicBezTo>
                  <a:lnTo>
                    <a:pt x="3991" y="368"/>
                  </a:lnTo>
                  <a:lnTo>
                    <a:pt x="4029" y="426"/>
                  </a:lnTo>
                  <a:cubicBezTo>
                    <a:pt x="4087" y="493"/>
                    <a:pt x="4116" y="560"/>
                    <a:pt x="4135" y="646"/>
                  </a:cubicBezTo>
                  <a:lnTo>
                    <a:pt x="4135" y="636"/>
                  </a:lnTo>
                  <a:cubicBezTo>
                    <a:pt x="4173" y="474"/>
                    <a:pt x="4135" y="301"/>
                    <a:pt x="4029" y="167"/>
                  </a:cubicBezTo>
                  <a:lnTo>
                    <a:pt x="3991" y="120"/>
                  </a:lnTo>
                  <a:lnTo>
                    <a:pt x="3943" y="91"/>
                  </a:lnTo>
                  <a:cubicBezTo>
                    <a:pt x="3885" y="51"/>
                    <a:pt x="3784" y="0"/>
                    <a:pt x="363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6" name="Google Shape;18146;p68"/>
            <p:cNvSpPr/>
            <p:nvPr/>
          </p:nvSpPr>
          <p:spPr>
            <a:xfrm>
              <a:off x="8269790" y="3215420"/>
              <a:ext cx="53807" cy="13603"/>
            </a:xfrm>
            <a:custGeom>
              <a:rect b="b" l="l" r="r" t="t"/>
              <a:pathLst>
                <a:path extrusionOk="0" h="518" w="2049">
                  <a:moveTo>
                    <a:pt x="211" y="1"/>
                  </a:moveTo>
                  <a:cubicBezTo>
                    <a:pt x="0" y="1"/>
                    <a:pt x="0" y="326"/>
                    <a:pt x="211" y="326"/>
                  </a:cubicBezTo>
                  <a:lnTo>
                    <a:pt x="1847" y="326"/>
                  </a:lnTo>
                  <a:cubicBezTo>
                    <a:pt x="1876" y="326"/>
                    <a:pt x="1914" y="336"/>
                    <a:pt x="1943" y="364"/>
                  </a:cubicBezTo>
                  <a:cubicBezTo>
                    <a:pt x="1972" y="412"/>
                    <a:pt x="2000" y="460"/>
                    <a:pt x="2019" y="517"/>
                  </a:cubicBezTo>
                  <a:cubicBezTo>
                    <a:pt x="2029" y="469"/>
                    <a:pt x="2039" y="431"/>
                    <a:pt x="2048" y="383"/>
                  </a:cubicBezTo>
                  <a:cubicBezTo>
                    <a:pt x="2048" y="278"/>
                    <a:pt x="2019" y="163"/>
                    <a:pt x="1962" y="68"/>
                  </a:cubicBezTo>
                  <a:cubicBezTo>
                    <a:pt x="1952" y="58"/>
                    <a:pt x="1943" y="39"/>
                    <a:pt x="1924" y="29"/>
                  </a:cubicBezTo>
                  <a:cubicBezTo>
                    <a:pt x="1895" y="10"/>
                    <a:pt x="1866" y="1"/>
                    <a:pt x="183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7" name="Google Shape;18147;p68"/>
            <p:cNvSpPr/>
            <p:nvPr/>
          </p:nvSpPr>
          <p:spPr>
            <a:xfrm>
              <a:off x="8260494" y="3238292"/>
              <a:ext cx="37210" cy="13340"/>
            </a:xfrm>
            <a:custGeom>
              <a:rect b="b" l="l" r="r" t="t"/>
              <a:pathLst>
                <a:path extrusionOk="0" h="508" w="1417">
                  <a:moveTo>
                    <a:pt x="211" y="0"/>
                  </a:moveTo>
                  <a:cubicBezTo>
                    <a:pt x="0" y="0"/>
                    <a:pt x="0" y="316"/>
                    <a:pt x="211" y="316"/>
                  </a:cubicBezTo>
                  <a:lnTo>
                    <a:pt x="1206" y="316"/>
                  </a:lnTo>
                  <a:cubicBezTo>
                    <a:pt x="1244" y="316"/>
                    <a:pt x="1273" y="335"/>
                    <a:pt x="1302" y="355"/>
                  </a:cubicBezTo>
                  <a:cubicBezTo>
                    <a:pt x="1340" y="402"/>
                    <a:pt x="1369" y="450"/>
                    <a:pt x="1388" y="508"/>
                  </a:cubicBezTo>
                  <a:cubicBezTo>
                    <a:pt x="1397" y="469"/>
                    <a:pt x="1407" y="422"/>
                    <a:pt x="1407" y="374"/>
                  </a:cubicBezTo>
                  <a:cubicBezTo>
                    <a:pt x="1416" y="268"/>
                    <a:pt x="1388" y="163"/>
                    <a:pt x="1330" y="67"/>
                  </a:cubicBezTo>
                  <a:cubicBezTo>
                    <a:pt x="1321" y="48"/>
                    <a:pt x="1302" y="29"/>
                    <a:pt x="1292" y="20"/>
                  </a:cubicBezTo>
                  <a:cubicBezTo>
                    <a:pt x="1263" y="0"/>
                    <a:pt x="1235" y="0"/>
                    <a:pt x="120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8" name="Google Shape;18148;p68"/>
            <p:cNvSpPr/>
            <p:nvPr/>
          </p:nvSpPr>
          <p:spPr>
            <a:xfrm>
              <a:off x="8274044" y="3189528"/>
              <a:ext cx="59847" cy="17620"/>
            </a:xfrm>
            <a:custGeom>
              <a:rect b="b" l="l" r="r" t="t"/>
              <a:pathLst>
                <a:path extrusionOk="0" h="671" w="2279">
                  <a:moveTo>
                    <a:pt x="211" y="1"/>
                  </a:moveTo>
                  <a:cubicBezTo>
                    <a:pt x="1" y="1"/>
                    <a:pt x="1" y="317"/>
                    <a:pt x="211" y="317"/>
                  </a:cubicBezTo>
                  <a:lnTo>
                    <a:pt x="1781" y="317"/>
                  </a:lnTo>
                  <a:cubicBezTo>
                    <a:pt x="2001" y="317"/>
                    <a:pt x="2192" y="460"/>
                    <a:pt x="2259" y="671"/>
                  </a:cubicBezTo>
                  <a:cubicBezTo>
                    <a:pt x="2269" y="613"/>
                    <a:pt x="2279" y="565"/>
                    <a:pt x="2279" y="508"/>
                  </a:cubicBezTo>
                  <a:lnTo>
                    <a:pt x="2279" y="498"/>
                  </a:lnTo>
                  <a:cubicBezTo>
                    <a:pt x="2279" y="259"/>
                    <a:pt x="2116" y="49"/>
                    <a:pt x="1877" y="1"/>
                  </a:cubicBezTo>
                  <a:lnTo>
                    <a:pt x="1877" y="10"/>
                  </a:lnTo>
                  <a:cubicBezTo>
                    <a:pt x="1867" y="1"/>
                    <a:pt x="1848" y="1"/>
                    <a:pt x="182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9" name="Google Shape;18149;p68"/>
            <p:cNvSpPr/>
            <p:nvPr/>
          </p:nvSpPr>
          <p:spPr>
            <a:xfrm>
              <a:off x="8250174" y="3167180"/>
              <a:ext cx="73160" cy="17857"/>
            </a:xfrm>
            <a:custGeom>
              <a:rect b="b" l="l" r="r" t="t"/>
              <a:pathLst>
                <a:path extrusionOk="0" h="680" w="2786">
                  <a:moveTo>
                    <a:pt x="470" y="0"/>
                  </a:moveTo>
                  <a:cubicBezTo>
                    <a:pt x="326" y="124"/>
                    <a:pt x="163" y="230"/>
                    <a:pt x="1" y="325"/>
                  </a:cubicBezTo>
                  <a:lnTo>
                    <a:pt x="1695" y="325"/>
                  </a:lnTo>
                  <a:lnTo>
                    <a:pt x="1685" y="335"/>
                  </a:lnTo>
                  <a:lnTo>
                    <a:pt x="2278" y="335"/>
                  </a:lnTo>
                  <a:cubicBezTo>
                    <a:pt x="2498" y="335"/>
                    <a:pt x="2690" y="469"/>
                    <a:pt x="2757" y="680"/>
                  </a:cubicBezTo>
                  <a:cubicBezTo>
                    <a:pt x="2776" y="632"/>
                    <a:pt x="2786" y="574"/>
                    <a:pt x="2786" y="526"/>
                  </a:cubicBezTo>
                  <a:lnTo>
                    <a:pt x="2786" y="507"/>
                  </a:lnTo>
                  <a:cubicBezTo>
                    <a:pt x="2786" y="230"/>
                    <a:pt x="2556" y="0"/>
                    <a:pt x="227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0" name="Google Shape;18150;p68"/>
            <p:cNvSpPr/>
            <p:nvPr/>
          </p:nvSpPr>
          <p:spPr>
            <a:xfrm>
              <a:off x="8169241" y="3170699"/>
              <a:ext cx="9349" cy="75156"/>
            </a:xfrm>
            <a:custGeom>
              <a:rect b="b" l="l" r="r" t="t"/>
              <a:pathLst>
                <a:path extrusionOk="0" h="2862" w="356">
                  <a:moveTo>
                    <a:pt x="1" y="0"/>
                  </a:moveTo>
                  <a:lnTo>
                    <a:pt x="1" y="2862"/>
                  </a:lnTo>
                  <a:lnTo>
                    <a:pt x="355" y="2862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1" name="Google Shape;18151;p68"/>
            <p:cNvSpPr/>
            <p:nvPr/>
          </p:nvSpPr>
          <p:spPr>
            <a:xfrm>
              <a:off x="8158185" y="2907548"/>
              <a:ext cx="15861" cy="15861"/>
            </a:xfrm>
            <a:custGeom>
              <a:rect b="b" l="l" r="r" t="t"/>
              <a:pathLst>
                <a:path extrusionOk="0" h="604" w="604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2" name="Google Shape;18152;p68"/>
            <p:cNvSpPr/>
            <p:nvPr/>
          </p:nvSpPr>
          <p:spPr>
            <a:xfrm>
              <a:off x="8179797" y="2907548"/>
              <a:ext cx="15861" cy="15861"/>
            </a:xfrm>
            <a:custGeom>
              <a:rect b="b" l="l" r="r" t="t"/>
              <a:pathLst>
                <a:path extrusionOk="0" h="604" w="604">
                  <a:moveTo>
                    <a:pt x="298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298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298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3" name="Google Shape;18153;p68"/>
            <p:cNvSpPr/>
            <p:nvPr/>
          </p:nvSpPr>
          <p:spPr>
            <a:xfrm>
              <a:off x="8297915" y="3093521"/>
              <a:ext cx="15861" cy="15861"/>
            </a:xfrm>
            <a:custGeom>
              <a:rect b="b" l="l" r="r" t="t"/>
              <a:pathLst>
                <a:path extrusionOk="0" h="604" w="604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4" name="Google Shape;18154;p68"/>
            <p:cNvSpPr/>
            <p:nvPr/>
          </p:nvSpPr>
          <p:spPr>
            <a:xfrm>
              <a:off x="8297915" y="3115159"/>
              <a:ext cx="15861" cy="15835"/>
            </a:xfrm>
            <a:custGeom>
              <a:rect b="b" l="l" r="r" t="t"/>
              <a:pathLst>
                <a:path extrusionOk="0" h="603" w="604">
                  <a:moveTo>
                    <a:pt x="307" y="0"/>
                  </a:moveTo>
                  <a:cubicBezTo>
                    <a:pt x="135" y="0"/>
                    <a:pt x="1" y="134"/>
                    <a:pt x="1" y="297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297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5" name="Google Shape;18155;p68"/>
            <p:cNvSpPr/>
            <p:nvPr/>
          </p:nvSpPr>
          <p:spPr>
            <a:xfrm>
              <a:off x="7972212" y="3025928"/>
              <a:ext cx="15861" cy="15598"/>
            </a:xfrm>
            <a:custGeom>
              <a:rect b="b" l="l" r="r" t="t"/>
              <a:pathLst>
                <a:path extrusionOk="0" h="594" w="604">
                  <a:moveTo>
                    <a:pt x="307" y="1"/>
                  </a:moveTo>
                  <a:cubicBezTo>
                    <a:pt x="135" y="1"/>
                    <a:pt x="1" y="13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6" name="Google Shape;18156;p68"/>
            <p:cNvSpPr/>
            <p:nvPr/>
          </p:nvSpPr>
          <p:spPr>
            <a:xfrm>
              <a:off x="7972212" y="3047540"/>
              <a:ext cx="15861" cy="15598"/>
            </a:xfrm>
            <a:custGeom>
              <a:rect b="b" l="l" r="r" t="t"/>
              <a:pathLst>
                <a:path extrusionOk="0" h="594" w="604">
                  <a:moveTo>
                    <a:pt x="307" y="1"/>
                  </a:moveTo>
                  <a:cubicBezTo>
                    <a:pt x="135" y="1"/>
                    <a:pt x="1" y="12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2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7" name="Google Shape;18157;p68"/>
            <p:cNvSpPr/>
            <p:nvPr/>
          </p:nvSpPr>
          <p:spPr>
            <a:xfrm>
              <a:off x="8090592" y="3233277"/>
              <a:ext cx="15598" cy="15835"/>
            </a:xfrm>
            <a:custGeom>
              <a:rect b="b" l="l" r="r" t="t"/>
              <a:pathLst>
                <a:path extrusionOk="0" h="603" w="594">
                  <a:moveTo>
                    <a:pt x="297" y="0"/>
                  </a:moveTo>
                  <a:cubicBezTo>
                    <a:pt x="134" y="0"/>
                    <a:pt x="0" y="134"/>
                    <a:pt x="0" y="306"/>
                  </a:cubicBezTo>
                  <a:cubicBezTo>
                    <a:pt x="0" y="469"/>
                    <a:pt x="134" y="603"/>
                    <a:pt x="297" y="603"/>
                  </a:cubicBezTo>
                  <a:cubicBezTo>
                    <a:pt x="460" y="603"/>
                    <a:pt x="594" y="469"/>
                    <a:pt x="594" y="306"/>
                  </a:cubicBezTo>
                  <a:cubicBezTo>
                    <a:pt x="594" y="134"/>
                    <a:pt x="460" y="0"/>
                    <a:pt x="29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8" name="Google Shape;18158;p68"/>
            <p:cNvSpPr/>
            <p:nvPr/>
          </p:nvSpPr>
          <p:spPr>
            <a:xfrm>
              <a:off x="8111941" y="3233277"/>
              <a:ext cx="15861" cy="15835"/>
            </a:xfrm>
            <a:custGeom>
              <a:rect b="b" l="l" r="r" t="t"/>
              <a:pathLst>
                <a:path extrusionOk="0" h="603" w="604">
                  <a:moveTo>
                    <a:pt x="307" y="0"/>
                  </a:moveTo>
                  <a:cubicBezTo>
                    <a:pt x="135" y="0"/>
                    <a:pt x="1" y="134"/>
                    <a:pt x="1" y="306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306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9" name="Google Shape;18159;p68"/>
            <p:cNvSpPr/>
            <p:nvPr/>
          </p:nvSpPr>
          <p:spPr>
            <a:xfrm>
              <a:off x="7963415" y="3074693"/>
              <a:ext cx="95534" cy="32694"/>
            </a:xfrm>
            <a:custGeom>
              <a:rect b="b" l="l" r="r" t="t"/>
              <a:pathLst>
                <a:path extrusionOk="0" h="1245" w="3638">
                  <a:moveTo>
                    <a:pt x="20" y="0"/>
                  </a:moveTo>
                  <a:lnTo>
                    <a:pt x="20" y="1005"/>
                  </a:lnTo>
                  <a:cubicBezTo>
                    <a:pt x="1" y="1130"/>
                    <a:pt x="97" y="1235"/>
                    <a:pt x="221" y="1244"/>
                  </a:cubicBezTo>
                  <a:lnTo>
                    <a:pt x="3418" y="1244"/>
                  </a:lnTo>
                  <a:cubicBezTo>
                    <a:pt x="3542" y="1235"/>
                    <a:pt x="3638" y="1130"/>
                    <a:pt x="3618" y="1005"/>
                  </a:cubicBezTo>
                  <a:cubicBezTo>
                    <a:pt x="3618" y="996"/>
                    <a:pt x="3618" y="986"/>
                    <a:pt x="3618" y="976"/>
                  </a:cubicBezTo>
                  <a:lnTo>
                    <a:pt x="3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0" name="Google Shape;18160;p68"/>
            <p:cNvSpPr/>
            <p:nvPr/>
          </p:nvSpPr>
          <p:spPr>
            <a:xfrm>
              <a:off x="7987548" y="3074693"/>
              <a:ext cx="71401" cy="32694"/>
            </a:xfrm>
            <a:custGeom>
              <a:rect b="b" l="l" r="r" t="t"/>
              <a:pathLst>
                <a:path extrusionOk="0" h="1245" w="2719">
                  <a:moveTo>
                    <a:pt x="1" y="0"/>
                  </a:moveTo>
                  <a:lnTo>
                    <a:pt x="1" y="1244"/>
                  </a:lnTo>
                  <a:lnTo>
                    <a:pt x="2499" y="1244"/>
                  </a:lnTo>
                  <a:cubicBezTo>
                    <a:pt x="2623" y="1235"/>
                    <a:pt x="2719" y="1130"/>
                    <a:pt x="2699" y="1005"/>
                  </a:cubicBezTo>
                  <a:cubicBezTo>
                    <a:pt x="2699" y="996"/>
                    <a:pt x="2699" y="986"/>
                    <a:pt x="2699" y="976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1" name="Google Shape;18161;p68"/>
            <p:cNvSpPr/>
            <p:nvPr/>
          </p:nvSpPr>
          <p:spPr>
            <a:xfrm>
              <a:off x="8139856" y="3161587"/>
              <a:ext cx="32694" cy="94825"/>
            </a:xfrm>
            <a:custGeom>
              <a:rect b="b" l="l" r="r" t="t"/>
              <a:pathLst>
                <a:path extrusionOk="0" h="3611" w="1245">
                  <a:moveTo>
                    <a:pt x="1035" y="0"/>
                  </a:moveTo>
                  <a:cubicBezTo>
                    <a:pt x="1025" y="0"/>
                    <a:pt x="1015" y="1"/>
                    <a:pt x="1005" y="3"/>
                  </a:cubicBezTo>
                  <a:lnTo>
                    <a:pt x="0" y="3"/>
                  </a:lnTo>
                  <a:lnTo>
                    <a:pt x="0" y="3611"/>
                  </a:lnTo>
                  <a:lnTo>
                    <a:pt x="1005" y="3611"/>
                  </a:lnTo>
                  <a:lnTo>
                    <a:pt x="1005" y="3601"/>
                  </a:lnTo>
                  <a:cubicBezTo>
                    <a:pt x="1015" y="3603"/>
                    <a:pt x="1025" y="3603"/>
                    <a:pt x="1035" y="3603"/>
                  </a:cubicBezTo>
                  <a:cubicBezTo>
                    <a:pt x="1139" y="3603"/>
                    <a:pt x="1236" y="3514"/>
                    <a:pt x="1244" y="3400"/>
                  </a:cubicBezTo>
                  <a:lnTo>
                    <a:pt x="1244" y="203"/>
                  </a:lnTo>
                  <a:cubicBezTo>
                    <a:pt x="1236" y="90"/>
                    <a:pt x="1139" y="0"/>
                    <a:pt x="10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2" name="Google Shape;18162;p68"/>
            <p:cNvSpPr/>
            <p:nvPr/>
          </p:nvSpPr>
          <p:spPr>
            <a:xfrm>
              <a:off x="8139593" y="3185510"/>
              <a:ext cx="32956" cy="70718"/>
            </a:xfrm>
            <a:custGeom>
              <a:rect b="b" l="l" r="r" t="t"/>
              <a:pathLst>
                <a:path extrusionOk="0" h="2693" w="1255">
                  <a:moveTo>
                    <a:pt x="1" y="1"/>
                  </a:moveTo>
                  <a:lnTo>
                    <a:pt x="1" y="2690"/>
                  </a:lnTo>
                  <a:lnTo>
                    <a:pt x="1015" y="2690"/>
                  </a:lnTo>
                  <a:cubicBezTo>
                    <a:pt x="1025" y="2692"/>
                    <a:pt x="1035" y="2692"/>
                    <a:pt x="1045" y="2692"/>
                  </a:cubicBezTo>
                  <a:cubicBezTo>
                    <a:pt x="1149" y="2692"/>
                    <a:pt x="1246" y="2603"/>
                    <a:pt x="1254" y="2489"/>
                  </a:cubicBez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3" name="Google Shape;18163;p68"/>
            <p:cNvSpPr/>
            <p:nvPr/>
          </p:nvSpPr>
          <p:spPr>
            <a:xfrm>
              <a:off x="8226803" y="3047303"/>
              <a:ext cx="95534" cy="32694"/>
            </a:xfrm>
            <a:custGeom>
              <a:rect b="b" l="l" r="r" t="t"/>
              <a:pathLst>
                <a:path extrusionOk="0" h="1245" w="3638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68"/>
                  </a:cubicBezTo>
                  <a:lnTo>
                    <a:pt x="20" y="1244"/>
                  </a:lnTo>
                  <a:lnTo>
                    <a:pt x="3618" y="1244"/>
                  </a:lnTo>
                  <a:lnTo>
                    <a:pt x="3618" y="239"/>
                  </a:lnTo>
                  <a:cubicBezTo>
                    <a:pt x="3637" y="115"/>
                    <a:pt x="3542" y="10"/>
                    <a:pt x="341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4" name="Google Shape;18164;p68"/>
            <p:cNvSpPr/>
            <p:nvPr/>
          </p:nvSpPr>
          <p:spPr>
            <a:xfrm>
              <a:off x="8226803" y="3047303"/>
              <a:ext cx="71401" cy="32930"/>
            </a:xfrm>
            <a:custGeom>
              <a:rect b="b" l="l" r="r" t="t"/>
              <a:pathLst>
                <a:path extrusionOk="0" h="1254" w="2719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78"/>
                  </a:cubicBezTo>
                  <a:lnTo>
                    <a:pt x="20" y="1254"/>
                  </a:lnTo>
                  <a:lnTo>
                    <a:pt x="2719" y="1254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5" name="Google Shape;18165;p68"/>
            <p:cNvSpPr/>
            <p:nvPr/>
          </p:nvSpPr>
          <p:spPr>
            <a:xfrm>
              <a:off x="8114226" y="2898252"/>
              <a:ext cx="32694" cy="94851"/>
            </a:xfrm>
            <a:custGeom>
              <a:rect b="b" l="l" r="r" t="t"/>
              <a:pathLst>
                <a:path extrusionOk="0" h="3612" w="1245">
                  <a:moveTo>
                    <a:pt x="23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3408"/>
                  </a:lnTo>
                  <a:cubicBezTo>
                    <a:pt x="9" y="3522"/>
                    <a:pt x="106" y="3611"/>
                    <a:pt x="210" y="3611"/>
                  </a:cubicBezTo>
                  <a:cubicBezTo>
                    <a:pt x="220" y="3611"/>
                    <a:pt x="229" y="3611"/>
                    <a:pt x="239" y="3609"/>
                  </a:cubicBezTo>
                  <a:lnTo>
                    <a:pt x="1244" y="3609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6" name="Google Shape;18166;p68"/>
            <p:cNvSpPr/>
            <p:nvPr/>
          </p:nvSpPr>
          <p:spPr>
            <a:xfrm>
              <a:off x="8114226" y="2898252"/>
              <a:ext cx="32930" cy="70902"/>
            </a:xfrm>
            <a:custGeom>
              <a:rect b="b" l="l" r="r" t="t"/>
              <a:pathLst>
                <a:path extrusionOk="0" h="2700" w="1254">
                  <a:moveTo>
                    <a:pt x="24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2700"/>
                  </a:lnTo>
                  <a:lnTo>
                    <a:pt x="1254" y="270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67" name="Google Shape;18167;p68"/>
          <p:cNvGrpSpPr/>
          <p:nvPr/>
        </p:nvGrpSpPr>
        <p:grpSpPr>
          <a:xfrm>
            <a:off x="8054406" y="3814489"/>
            <a:ext cx="276964" cy="336601"/>
            <a:chOff x="8054406" y="3814489"/>
            <a:chExt cx="276964" cy="336601"/>
          </a:xfrm>
        </p:grpSpPr>
        <p:sp>
          <p:nvSpPr>
            <p:cNvPr id="18168" name="Google Shape;18168;p68"/>
            <p:cNvSpPr/>
            <p:nvPr/>
          </p:nvSpPr>
          <p:spPr>
            <a:xfrm>
              <a:off x="8054406" y="3843218"/>
              <a:ext cx="276964" cy="307872"/>
            </a:xfrm>
            <a:custGeom>
              <a:rect b="b" l="l" r="r" t="t"/>
              <a:pathLst>
                <a:path extrusionOk="0" h="11724" w="10547">
                  <a:moveTo>
                    <a:pt x="2441" y="0"/>
                  </a:moveTo>
                  <a:cubicBezTo>
                    <a:pt x="2422" y="0"/>
                    <a:pt x="2393" y="0"/>
                    <a:pt x="2374" y="10"/>
                  </a:cubicBezTo>
                  <a:lnTo>
                    <a:pt x="115" y="928"/>
                  </a:lnTo>
                  <a:cubicBezTo>
                    <a:pt x="48" y="957"/>
                    <a:pt x="0" y="1024"/>
                    <a:pt x="0" y="1101"/>
                  </a:cubicBezTo>
                  <a:lnTo>
                    <a:pt x="0" y="11532"/>
                  </a:lnTo>
                  <a:cubicBezTo>
                    <a:pt x="0" y="11637"/>
                    <a:pt x="77" y="11724"/>
                    <a:pt x="182" y="11724"/>
                  </a:cubicBezTo>
                  <a:lnTo>
                    <a:pt x="10355" y="11724"/>
                  </a:lnTo>
                  <a:cubicBezTo>
                    <a:pt x="10461" y="11724"/>
                    <a:pt x="10537" y="11637"/>
                    <a:pt x="10537" y="11532"/>
                  </a:cubicBezTo>
                  <a:lnTo>
                    <a:pt x="10537" y="1110"/>
                  </a:lnTo>
                  <a:cubicBezTo>
                    <a:pt x="10547" y="1034"/>
                    <a:pt x="10499" y="967"/>
                    <a:pt x="10432" y="928"/>
                  </a:cubicBezTo>
                  <a:lnTo>
                    <a:pt x="8173" y="10"/>
                  </a:lnTo>
                  <a:cubicBezTo>
                    <a:pt x="8154" y="0"/>
                    <a:pt x="8135" y="0"/>
                    <a:pt x="8106" y="0"/>
                  </a:cubicBezTo>
                  <a:lnTo>
                    <a:pt x="8087" y="0"/>
                  </a:lnTo>
                  <a:cubicBezTo>
                    <a:pt x="8020" y="0"/>
                    <a:pt x="7953" y="29"/>
                    <a:pt x="7925" y="86"/>
                  </a:cubicBezTo>
                  <a:lnTo>
                    <a:pt x="6757" y="1962"/>
                  </a:lnTo>
                  <a:lnTo>
                    <a:pt x="6623" y="1818"/>
                  </a:lnTo>
                  <a:cubicBezTo>
                    <a:pt x="6587" y="1782"/>
                    <a:pt x="6539" y="1766"/>
                    <a:pt x="6490" y="1766"/>
                  </a:cubicBezTo>
                  <a:cubicBezTo>
                    <a:pt x="6436" y="1766"/>
                    <a:pt x="6381" y="1787"/>
                    <a:pt x="6345" y="1828"/>
                  </a:cubicBezTo>
                  <a:lnTo>
                    <a:pt x="5743" y="2527"/>
                  </a:lnTo>
                  <a:cubicBezTo>
                    <a:pt x="5704" y="2574"/>
                    <a:pt x="5695" y="2632"/>
                    <a:pt x="5704" y="2689"/>
                  </a:cubicBezTo>
                  <a:lnTo>
                    <a:pt x="6881" y="8757"/>
                  </a:lnTo>
                  <a:lnTo>
                    <a:pt x="5274" y="10317"/>
                  </a:lnTo>
                  <a:lnTo>
                    <a:pt x="3666" y="8757"/>
                  </a:lnTo>
                  <a:lnTo>
                    <a:pt x="4853" y="2689"/>
                  </a:lnTo>
                  <a:cubicBezTo>
                    <a:pt x="4862" y="2632"/>
                    <a:pt x="4843" y="2574"/>
                    <a:pt x="4805" y="2527"/>
                  </a:cubicBezTo>
                  <a:lnTo>
                    <a:pt x="4211" y="1828"/>
                  </a:lnTo>
                  <a:cubicBezTo>
                    <a:pt x="4171" y="1787"/>
                    <a:pt x="4116" y="1766"/>
                    <a:pt x="4063" y="1766"/>
                  </a:cubicBezTo>
                  <a:cubicBezTo>
                    <a:pt x="4016" y="1766"/>
                    <a:pt x="3970" y="1782"/>
                    <a:pt x="3934" y="1818"/>
                  </a:cubicBezTo>
                  <a:lnTo>
                    <a:pt x="3800" y="1962"/>
                  </a:lnTo>
                  <a:lnTo>
                    <a:pt x="2623" y="86"/>
                  </a:lnTo>
                  <a:cubicBezTo>
                    <a:pt x="2594" y="29"/>
                    <a:pt x="2536" y="0"/>
                    <a:pt x="246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9" name="Google Shape;18169;p68"/>
            <p:cNvSpPr/>
            <p:nvPr/>
          </p:nvSpPr>
          <p:spPr>
            <a:xfrm>
              <a:off x="8313251" y="3861311"/>
              <a:ext cx="18119" cy="289543"/>
            </a:xfrm>
            <a:custGeom>
              <a:rect b="b" l="l" r="r" t="t"/>
              <a:pathLst>
                <a:path extrusionOk="0" h="11026" w="690">
                  <a:moveTo>
                    <a:pt x="1" y="0"/>
                  </a:moveTo>
                  <a:lnTo>
                    <a:pt x="1" y="11025"/>
                  </a:lnTo>
                  <a:lnTo>
                    <a:pt x="498" y="11025"/>
                  </a:lnTo>
                  <a:cubicBezTo>
                    <a:pt x="604" y="11025"/>
                    <a:pt x="690" y="10939"/>
                    <a:pt x="690" y="10843"/>
                  </a:cubicBezTo>
                  <a:lnTo>
                    <a:pt x="690" y="421"/>
                  </a:lnTo>
                  <a:cubicBezTo>
                    <a:pt x="690" y="345"/>
                    <a:pt x="642" y="268"/>
                    <a:pt x="575" y="2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0" name="Google Shape;18170;p68"/>
            <p:cNvSpPr/>
            <p:nvPr/>
          </p:nvSpPr>
          <p:spPr>
            <a:xfrm>
              <a:off x="8138333" y="3904036"/>
              <a:ext cx="109110" cy="225757"/>
            </a:xfrm>
            <a:custGeom>
              <a:rect b="b" l="l" r="r" t="t"/>
              <a:pathLst>
                <a:path extrusionOk="0" h="8597" w="4155">
                  <a:moveTo>
                    <a:pt x="1446" y="0"/>
                  </a:moveTo>
                  <a:cubicBezTo>
                    <a:pt x="1350" y="0"/>
                    <a:pt x="1274" y="67"/>
                    <a:pt x="1255" y="163"/>
                  </a:cubicBezTo>
                  <a:lnTo>
                    <a:pt x="20" y="6546"/>
                  </a:lnTo>
                  <a:cubicBezTo>
                    <a:pt x="1" y="6613"/>
                    <a:pt x="20" y="6680"/>
                    <a:pt x="68" y="6728"/>
                  </a:cubicBezTo>
                  <a:lnTo>
                    <a:pt x="1944" y="8546"/>
                  </a:lnTo>
                  <a:cubicBezTo>
                    <a:pt x="1982" y="8580"/>
                    <a:pt x="2032" y="8597"/>
                    <a:pt x="2081" y="8597"/>
                  </a:cubicBezTo>
                  <a:cubicBezTo>
                    <a:pt x="2130" y="8597"/>
                    <a:pt x="2178" y="8580"/>
                    <a:pt x="2212" y="8546"/>
                  </a:cubicBezTo>
                  <a:lnTo>
                    <a:pt x="4087" y="6728"/>
                  </a:lnTo>
                  <a:cubicBezTo>
                    <a:pt x="4135" y="6680"/>
                    <a:pt x="4154" y="6613"/>
                    <a:pt x="4145" y="6546"/>
                  </a:cubicBezTo>
                  <a:lnTo>
                    <a:pt x="2910" y="163"/>
                  </a:lnTo>
                  <a:cubicBezTo>
                    <a:pt x="2891" y="67"/>
                    <a:pt x="2805" y="0"/>
                    <a:pt x="2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1" name="Google Shape;18171;p68"/>
            <p:cNvSpPr/>
            <p:nvPr/>
          </p:nvSpPr>
          <p:spPr>
            <a:xfrm>
              <a:off x="8180322" y="3904036"/>
              <a:ext cx="67121" cy="225705"/>
            </a:xfrm>
            <a:custGeom>
              <a:rect b="b" l="l" r="r" t="t"/>
              <a:pathLst>
                <a:path extrusionOk="0" h="8595" w="2556">
                  <a:moveTo>
                    <a:pt x="526" y="0"/>
                  </a:moveTo>
                  <a:lnTo>
                    <a:pt x="1742" y="6259"/>
                  </a:lnTo>
                  <a:lnTo>
                    <a:pt x="0" y="8211"/>
                  </a:lnTo>
                  <a:lnTo>
                    <a:pt x="345" y="8537"/>
                  </a:lnTo>
                  <a:cubicBezTo>
                    <a:pt x="383" y="8575"/>
                    <a:pt x="433" y="8594"/>
                    <a:pt x="482" y="8594"/>
                  </a:cubicBezTo>
                  <a:cubicBezTo>
                    <a:pt x="531" y="8594"/>
                    <a:pt x="579" y="8575"/>
                    <a:pt x="613" y="8537"/>
                  </a:cubicBezTo>
                  <a:lnTo>
                    <a:pt x="2488" y="6718"/>
                  </a:lnTo>
                  <a:cubicBezTo>
                    <a:pt x="2536" y="6680"/>
                    <a:pt x="2555" y="6613"/>
                    <a:pt x="2546" y="6546"/>
                  </a:cubicBezTo>
                  <a:lnTo>
                    <a:pt x="1311" y="163"/>
                  </a:lnTo>
                  <a:cubicBezTo>
                    <a:pt x="1292" y="67"/>
                    <a:pt x="12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2" name="Google Shape;18172;p68"/>
            <p:cNvSpPr/>
            <p:nvPr/>
          </p:nvSpPr>
          <p:spPr>
            <a:xfrm>
              <a:off x="8155927" y="3857267"/>
              <a:ext cx="74158" cy="55566"/>
            </a:xfrm>
            <a:custGeom>
              <a:rect b="b" l="l" r="r" t="t"/>
              <a:pathLst>
                <a:path extrusionOk="0" h="2116" w="2824">
                  <a:moveTo>
                    <a:pt x="1412" y="1"/>
                  </a:moveTo>
                  <a:cubicBezTo>
                    <a:pt x="1365" y="1"/>
                    <a:pt x="1317" y="20"/>
                    <a:pt x="1283" y="58"/>
                  </a:cubicBezTo>
                  <a:lnTo>
                    <a:pt x="68" y="1293"/>
                  </a:lnTo>
                  <a:cubicBezTo>
                    <a:pt x="1" y="1360"/>
                    <a:pt x="1" y="1465"/>
                    <a:pt x="58" y="1542"/>
                  </a:cubicBezTo>
                  <a:lnTo>
                    <a:pt x="556" y="2116"/>
                  </a:lnTo>
                  <a:lnTo>
                    <a:pt x="2269" y="2116"/>
                  </a:lnTo>
                  <a:lnTo>
                    <a:pt x="2767" y="1542"/>
                  </a:lnTo>
                  <a:cubicBezTo>
                    <a:pt x="2824" y="1465"/>
                    <a:pt x="2824" y="1360"/>
                    <a:pt x="2757" y="1293"/>
                  </a:cubicBezTo>
                  <a:lnTo>
                    <a:pt x="1542" y="58"/>
                  </a:lnTo>
                  <a:cubicBezTo>
                    <a:pt x="1508" y="20"/>
                    <a:pt x="1460" y="1"/>
                    <a:pt x="1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3" name="Google Shape;18173;p68"/>
            <p:cNvSpPr/>
            <p:nvPr/>
          </p:nvSpPr>
          <p:spPr>
            <a:xfrm>
              <a:off x="8195895" y="3882660"/>
              <a:ext cx="34191" cy="30173"/>
            </a:xfrm>
            <a:custGeom>
              <a:rect b="b" l="l" r="r" t="t"/>
              <a:pathLst>
                <a:path extrusionOk="0" h="1149" w="1302">
                  <a:moveTo>
                    <a:pt x="919" y="1"/>
                  </a:moveTo>
                  <a:lnTo>
                    <a:pt x="0" y="1149"/>
                  </a:lnTo>
                  <a:lnTo>
                    <a:pt x="747" y="1149"/>
                  </a:lnTo>
                  <a:lnTo>
                    <a:pt x="1245" y="575"/>
                  </a:lnTo>
                  <a:cubicBezTo>
                    <a:pt x="1302" y="498"/>
                    <a:pt x="1302" y="393"/>
                    <a:pt x="1235" y="32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4" name="Google Shape;18174;p68"/>
            <p:cNvSpPr/>
            <p:nvPr/>
          </p:nvSpPr>
          <p:spPr>
            <a:xfrm>
              <a:off x="8122761" y="3814568"/>
              <a:ext cx="138758" cy="52546"/>
            </a:xfrm>
            <a:custGeom>
              <a:rect b="b" l="l" r="r" t="t"/>
              <a:pathLst>
                <a:path extrusionOk="0" h="2001" w="5284">
                  <a:moveTo>
                    <a:pt x="268" y="0"/>
                  </a:moveTo>
                  <a:cubicBezTo>
                    <a:pt x="77" y="0"/>
                    <a:pt x="0" y="239"/>
                    <a:pt x="163" y="345"/>
                  </a:cubicBezTo>
                  <a:lnTo>
                    <a:pt x="2565" y="1972"/>
                  </a:lnTo>
                  <a:cubicBezTo>
                    <a:pt x="2599" y="1991"/>
                    <a:pt x="2637" y="2000"/>
                    <a:pt x="2674" y="2000"/>
                  </a:cubicBezTo>
                  <a:cubicBezTo>
                    <a:pt x="2711" y="2000"/>
                    <a:pt x="2747" y="1991"/>
                    <a:pt x="2776" y="1972"/>
                  </a:cubicBezTo>
                  <a:lnTo>
                    <a:pt x="5188" y="345"/>
                  </a:lnTo>
                  <a:cubicBezTo>
                    <a:pt x="5255" y="297"/>
                    <a:pt x="5283" y="211"/>
                    <a:pt x="5264" y="134"/>
                  </a:cubicBezTo>
                  <a:cubicBezTo>
                    <a:pt x="5235" y="57"/>
                    <a:pt x="5168" y="0"/>
                    <a:pt x="508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5" name="Google Shape;18175;p68"/>
            <p:cNvSpPr/>
            <p:nvPr/>
          </p:nvSpPr>
          <p:spPr>
            <a:xfrm>
              <a:off x="8113464" y="3814489"/>
              <a:ext cx="84452" cy="93092"/>
            </a:xfrm>
            <a:custGeom>
              <a:rect b="b" l="l" r="r" t="t"/>
              <a:pathLst>
                <a:path extrusionOk="0" h="3545" w="3216">
                  <a:moveTo>
                    <a:pt x="623" y="1"/>
                  </a:moveTo>
                  <a:cubicBezTo>
                    <a:pt x="546" y="1"/>
                    <a:pt x="473" y="46"/>
                    <a:pt x="441" y="118"/>
                  </a:cubicBezTo>
                  <a:lnTo>
                    <a:pt x="29" y="1171"/>
                  </a:lnTo>
                  <a:cubicBezTo>
                    <a:pt x="0" y="1228"/>
                    <a:pt x="10" y="1285"/>
                    <a:pt x="39" y="1343"/>
                  </a:cubicBezTo>
                  <a:lnTo>
                    <a:pt x="1359" y="3458"/>
                  </a:lnTo>
                  <a:cubicBezTo>
                    <a:pt x="1388" y="3506"/>
                    <a:pt x="1436" y="3534"/>
                    <a:pt x="1493" y="3544"/>
                  </a:cubicBezTo>
                  <a:lnTo>
                    <a:pt x="1512" y="3544"/>
                  </a:lnTo>
                  <a:cubicBezTo>
                    <a:pt x="1570" y="3544"/>
                    <a:pt x="1618" y="3525"/>
                    <a:pt x="1646" y="3487"/>
                  </a:cubicBezTo>
                  <a:lnTo>
                    <a:pt x="3159" y="1946"/>
                  </a:lnTo>
                  <a:cubicBezTo>
                    <a:pt x="3197" y="1908"/>
                    <a:pt x="3216" y="1850"/>
                    <a:pt x="3216" y="1793"/>
                  </a:cubicBezTo>
                  <a:cubicBezTo>
                    <a:pt x="3206" y="1735"/>
                    <a:pt x="3178" y="1687"/>
                    <a:pt x="3130" y="1659"/>
                  </a:cubicBezTo>
                  <a:lnTo>
                    <a:pt x="728" y="32"/>
                  </a:lnTo>
                  <a:cubicBezTo>
                    <a:pt x="694" y="11"/>
                    <a:pt x="658" y="1"/>
                    <a:pt x="623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6" name="Google Shape;18176;p68"/>
            <p:cNvSpPr/>
            <p:nvPr/>
          </p:nvSpPr>
          <p:spPr>
            <a:xfrm>
              <a:off x="8187360" y="3814489"/>
              <a:ext cx="84951" cy="93092"/>
            </a:xfrm>
            <a:custGeom>
              <a:rect b="b" l="l" r="r" t="t"/>
              <a:pathLst>
                <a:path extrusionOk="0" h="3545" w="3235">
                  <a:moveTo>
                    <a:pt x="2622" y="1"/>
                  </a:moveTo>
                  <a:cubicBezTo>
                    <a:pt x="2587" y="1"/>
                    <a:pt x="2550" y="11"/>
                    <a:pt x="2517" y="32"/>
                  </a:cubicBezTo>
                  <a:lnTo>
                    <a:pt x="105" y="1659"/>
                  </a:lnTo>
                  <a:cubicBezTo>
                    <a:pt x="10" y="1726"/>
                    <a:pt x="0" y="1860"/>
                    <a:pt x="77" y="1946"/>
                  </a:cubicBezTo>
                  <a:lnTo>
                    <a:pt x="1589" y="3487"/>
                  </a:lnTo>
                  <a:cubicBezTo>
                    <a:pt x="1617" y="3525"/>
                    <a:pt x="1665" y="3544"/>
                    <a:pt x="1723" y="3544"/>
                  </a:cubicBezTo>
                  <a:lnTo>
                    <a:pt x="1742" y="3544"/>
                  </a:lnTo>
                  <a:cubicBezTo>
                    <a:pt x="1799" y="3534"/>
                    <a:pt x="1847" y="3506"/>
                    <a:pt x="1876" y="3458"/>
                  </a:cubicBezTo>
                  <a:lnTo>
                    <a:pt x="3197" y="1343"/>
                  </a:lnTo>
                  <a:cubicBezTo>
                    <a:pt x="3225" y="1285"/>
                    <a:pt x="3235" y="1228"/>
                    <a:pt x="3216" y="1171"/>
                  </a:cubicBezTo>
                  <a:lnTo>
                    <a:pt x="2795" y="118"/>
                  </a:lnTo>
                  <a:cubicBezTo>
                    <a:pt x="2768" y="46"/>
                    <a:pt x="2698" y="1"/>
                    <a:pt x="2622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77" name="Google Shape;18177;p68"/>
          <p:cNvGrpSpPr/>
          <p:nvPr/>
        </p:nvGrpSpPr>
        <p:grpSpPr>
          <a:xfrm>
            <a:off x="7936787" y="4295074"/>
            <a:ext cx="378249" cy="335524"/>
            <a:chOff x="7936787" y="4295074"/>
            <a:chExt cx="378249" cy="335524"/>
          </a:xfrm>
        </p:grpSpPr>
        <p:sp>
          <p:nvSpPr>
            <p:cNvPr id="18178" name="Google Shape;18178;p68"/>
            <p:cNvSpPr/>
            <p:nvPr/>
          </p:nvSpPr>
          <p:spPr>
            <a:xfrm>
              <a:off x="8095371" y="4295074"/>
              <a:ext cx="219665" cy="182980"/>
            </a:xfrm>
            <a:custGeom>
              <a:rect b="b" l="l" r="r" t="t"/>
              <a:pathLst>
                <a:path extrusionOk="0" h="6968" w="8365">
                  <a:moveTo>
                    <a:pt x="469" y="0"/>
                  </a:moveTo>
                  <a:cubicBezTo>
                    <a:pt x="211" y="0"/>
                    <a:pt x="0" y="201"/>
                    <a:pt x="0" y="460"/>
                  </a:cubicBezTo>
                  <a:lnTo>
                    <a:pt x="0" y="6508"/>
                  </a:lnTo>
                  <a:cubicBezTo>
                    <a:pt x="0" y="6757"/>
                    <a:pt x="211" y="6968"/>
                    <a:pt x="469" y="6968"/>
                  </a:cubicBezTo>
                  <a:lnTo>
                    <a:pt x="7905" y="6968"/>
                  </a:lnTo>
                  <a:cubicBezTo>
                    <a:pt x="8154" y="6968"/>
                    <a:pt x="8365" y="6757"/>
                    <a:pt x="8365" y="6508"/>
                  </a:cubicBezTo>
                  <a:lnTo>
                    <a:pt x="8365" y="460"/>
                  </a:lnTo>
                  <a:cubicBezTo>
                    <a:pt x="8365" y="201"/>
                    <a:pt x="8154" y="0"/>
                    <a:pt x="79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9" name="Google Shape;18179;p68"/>
            <p:cNvSpPr/>
            <p:nvPr/>
          </p:nvSpPr>
          <p:spPr>
            <a:xfrm>
              <a:off x="7937286" y="4441342"/>
              <a:ext cx="109609" cy="109846"/>
            </a:xfrm>
            <a:custGeom>
              <a:rect b="b" l="l" r="r" t="t"/>
              <a:pathLst>
                <a:path extrusionOk="0" h="4183" w="4174">
                  <a:moveTo>
                    <a:pt x="2087" y="0"/>
                  </a:moveTo>
                  <a:cubicBezTo>
                    <a:pt x="1178" y="0"/>
                    <a:pt x="498" y="737"/>
                    <a:pt x="431" y="1627"/>
                  </a:cubicBezTo>
                  <a:cubicBezTo>
                    <a:pt x="383" y="2278"/>
                    <a:pt x="249" y="2919"/>
                    <a:pt x="48" y="3532"/>
                  </a:cubicBezTo>
                  <a:cubicBezTo>
                    <a:pt x="1" y="3647"/>
                    <a:pt x="48" y="3781"/>
                    <a:pt x="163" y="3828"/>
                  </a:cubicBezTo>
                  <a:cubicBezTo>
                    <a:pt x="546" y="4001"/>
                    <a:pt x="958" y="4125"/>
                    <a:pt x="1379" y="4182"/>
                  </a:cubicBezTo>
                  <a:lnTo>
                    <a:pt x="2795" y="4182"/>
                  </a:lnTo>
                  <a:cubicBezTo>
                    <a:pt x="3216" y="4125"/>
                    <a:pt x="3618" y="4001"/>
                    <a:pt x="4011" y="3828"/>
                  </a:cubicBezTo>
                  <a:cubicBezTo>
                    <a:pt x="4116" y="3781"/>
                    <a:pt x="4173" y="3647"/>
                    <a:pt x="4125" y="3532"/>
                  </a:cubicBezTo>
                  <a:cubicBezTo>
                    <a:pt x="3924" y="2919"/>
                    <a:pt x="3790" y="2278"/>
                    <a:pt x="3743" y="1627"/>
                  </a:cubicBezTo>
                  <a:cubicBezTo>
                    <a:pt x="3676" y="737"/>
                    <a:pt x="2996" y="0"/>
                    <a:pt x="20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0" name="Google Shape;18180;p68"/>
            <p:cNvSpPr/>
            <p:nvPr/>
          </p:nvSpPr>
          <p:spPr>
            <a:xfrm>
              <a:off x="7966934" y="4441342"/>
              <a:ext cx="79962" cy="110108"/>
            </a:xfrm>
            <a:custGeom>
              <a:rect b="b" l="l" r="r" t="t"/>
              <a:pathLst>
                <a:path extrusionOk="0" h="4193" w="3045">
                  <a:moveTo>
                    <a:pt x="948" y="0"/>
                  </a:moveTo>
                  <a:cubicBezTo>
                    <a:pt x="250" y="0"/>
                    <a:pt x="1" y="957"/>
                    <a:pt x="604" y="1321"/>
                  </a:cubicBezTo>
                  <a:cubicBezTo>
                    <a:pt x="623" y="1331"/>
                    <a:pt x="642" y="1340"/>
                    <a:pt x="661" y="1350"/>
                  </a:cubicBezTo>
                  <a:lnTo>
                    <a:pt x="1188" y="4192"/>
                  </a:lnTo>
                  <a:lnTo>
                    <a:pt x="1666" y="4192"/>
                  </a:lnTo>
                  <a:cubicBezTo>
                    <a:pt x="2087" y="4125"/>
                    <a:pt x="2499" y="4001"/>
                    <a:pt x="2882" y="3828"/>
                  </a:cubicBezTo>
                  <a:cubicBezTo>
                    <a:pt x="2987" y="3781"/>
                    <a:pt x="3044" y="3647"/>
                    <a:pt x="2996" y="3532"/>
                  </a:cubicBezTo>
                  <a:cubicBezTo>
                    <a:pt x="2795" y="2919"/>
                    <a:pt x="2661" y="2278"/>
                    <a:pt x="2604" y="1627"/>
                  </a:cubicBezTo>
                  <a:cubicBezTo>
                    <a:pt x="2547" y="737"/>
                    <a:pt x="1867" y="0"/>
                    <a:pt x="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1" name="Google Shape;18181;p68"/>
            <p:cNvSpPr/>
            <p:nvPr/>
          </p:nvSpPr>
          <p:spPr>
            <a:xfrm>
              <a:off x="7936787" y="4446541"/>
              <a:ext cx="207612" cy="184056"/>
            </a:xfrm>
            <a:custGeom>
              <a:rect b="b" l="l" r="r" t="t"/>
              <a:pathLst>
                <a:path extrusionOk="0" h="7009" w="7906">
                  <a:moveTo>
                    <a:pt x="7725" y="1"/>
                  </a:moveTo>
                  <a:cubicBezTo>
                    <a:pt x="7681" y="1"/>
                    <a:pt x="7638" y="18"/>
                    <a:pt x="7609" y="51"/>
                  </a:cubicBezTo>
                  <a:lnTo>
                    <a:pt x="3618" y="3860"/>
                  </a:lnTo>
                  <a:cubicBezTo>
                    <a:pt x="3532" y="3946"/>
                    <a:pt x="3417" y="3984"/>
                    <a:pt x="3293" y="3984"/>
                  </a:cubicBezTo>
                  <a:lnTo>
                    <a:pt x="3254" y="3984"/>
                  </a:lnTo>
                  <a:cubicBezTo>
                    <a:pt x="2996" y="3984"/>
                    <a:pt x="2785" y="3783"/>
                    <a:pt x="2785" y="3525"/>
                  </a:cubicBezTo>
                  <a:lnTo>
                    <a:pt x="2785" y="3056"/>
                  </a:lnTo>
                  <a:lnTo>
                    <a:pt x="1388" y="3056"/>
                  </a:lnTo>
                  <a:lnTo>
                    <a:pt x="1388" y="3525"/>
                  </a:lnTo>
                  <a:cubicBezTo>
                    <a:pt x="1388" y="3697"/>
                    <a:pt x="1292" y="3860"/>
                    <a:pt x="1139" y="3937"/>
                  </a:cubicBezTo>
                  <a:lnTo>
                    <a:pt x="383" y="4319"/>
                  </a:lnTo>
                  <a:cubicBezTo>
                    <a:pt x="144" y="4434"/>
                    <a:pt x="0" y="4674"/>
                    <a:pt x="0" y="4941"/>
                  </a:cubicBezTo>
                  <a:lnTo>
                    <a:pt x="0" y="6779"/>
                  </a:lnTo>
                  <a:cubicBezTo>
                    <a:pt x="0" y="6903"/>
                    <a:pt x="106" y="7009"/>
                    <a:pt x="230" y="7009"/>
                  </a:cubicBezTo>
                  <a:lnTo>
                    <a:pt x="3015" y="7009"/>
                  </a:lnTo>
                  <a:cubicBezTo>
                    <a:pt x="3149" y="7009"/>
                    <a:pt x="3254" y="6903"/>
                    <a:pt x="3254" y="6779"/>
                  </a:cubicBezTo>
                  <a:lnTo>
                    <a:pt x="3254" y="6004"/>
                  </a:lnTo>
                  <a:cubicBezTo>
                    <a:pt x="3254" y="5755"/>
                    <a:pt x="3350" y="5516"/>
                    <a:pt x="3522" y="5343"/>
                  </a:cubicBezTo>
                  <a:lnTo>
                    <a:pt x="7484" y="1391"/>
                  </a:lnTo>
                  <a:cubicBezTo>
                    <a:pt x="7590" y="1267"/>
                    <a:pt x="7638" y="1104"/>
                    <a:pt x="7599" y="941"/>
                  </a:cubicBezTo>
                  <a:lnTo>
                    <a:pt x="7513" y="616"/>
                  </a:lnTo>
                  <a:lnTo>
                    <a:pt x="7839" y="290"/>
                  </a:lnTo>
                  <a:cubicBezTo>
                    <a:pt x="7906" y="223"/>
                    <a:pt x="7906" y="118"/>
                    <a:pt x="7848" y="51"/>
                  </a:cubicBezTo>
                  <a:cubicBezTo>
                    <a:pt x="7815" y="18"/>
                    <a:pt x="7769" y="1"/>
                    <a:pt x="772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2" name="Google Shape;18182;p68"/>
            <p:cNvSpPr/>
            <p:nvPr/>
          </p:nvSpPr>
          <p:spPr>
            <a:xfrm>
              <a:off x="7936787" y="4473747"/>
              <a:ext cx="189019" cy="156851"/>
            </a:xfrm>
            <a:custGeom>
              <a:rect b="b" l="l" r="r" t="t"/>
              <a:pathLst>
                <a:path extrusionOk="0" h="5973" w="7198">
                  <a:moveTo>
                    <a:pt x="6575" y="1"/>
                  </a:moveTo>
                  <a:lnTo>
                    <a:pt x="3618" y="2824"/>
                  </a:lnTo>
                  <a:cubicBezTo>
                    <a:pt x="3532" y="2910"/>
                    <a:pt x="3417" y="2948"/>
                    <a:pt x="3302" y="2948"/>
                  </a:cubicBezTo>
                  <a:lnTo>
                    <a:pt x="3254" y="2948"/>
                  </a:lnTo>
                  <a:cubicBezTo>
                    <a:pt x="3216" y="2948"/>
                    <a:pt x="3187" y="2948"/>
                    <a:pt x="3159" y="2939"/>
                  </a:cubicBezTo>
                  <a:cubicBezTo>
                    <a:pt x="2956" y="3411"/>
                    <a:pt x="2520" y="3648"/>
                    <a:pt x="2085" y="3648"/>
                  </a:cubicBezTo>
                  <a:cubicBezTo>
                    <a:pt x="1657" y="3648"/>
                    <a:pt x="1229" y="3419"/>
                    <a:pt x="1024" y="2958"/>
                  </a:cubicBezTo>
                  <a:lnTo>
                    <a:pt x="383" y="3283"/>
                  </a:lnTo>
                  <a:cubicBezTo>
                    <a:pt x="144" y="3398"/>
                    <a:pt x="0" y="3638"/>
                    <a:pt x="0" y="3905"/>
                  </a:cubicBezTo>
                  <a:lnTo>
                    <a:pt x="0" y="5743"/>
                  </a:lnTo>
                  <a:cubicBezTo>
                    <a:pt x="0" y="5867"/>
                    <a:pt x="106" y="5973"/>
                    <a:pt x="230" y="5973"/>
                  </a:cubicBezTo>
                  <a:lnTo>
                    <a:pt x="3015" y="5973"/>
                  </a:lnTo>
                  <a:cubicBezTo>
                    <a:pt x="3149" y="5973"/>
                    <a:pt x="3254" y="5867"/>
                    <a:pt x="3254" y="5743"/>
                  </a:cubicBezTo>
                  <a:lnTo>
                    <a:pt x="3254" y="4968"/>
                  </a:lnTo>
                  <a:cubicBezTo>
                    <a:pt x="3254" y="4719"/>
                    <a:pt x="3350" y="4480"/>
                    <a:pt x="3522" y="4307"/>
                  </a:cubicBezTo>
                  <a:lnTo>
                    <a:pt x="7197" y="632"/>
                  </a:lnTo>
                  <a:lnTo>
                    <a:pt x="657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3" name="Google Shape;18183;p68"/>
            <p:cNvSpPr/>
            <p:nvPr/>
          </p:nvSpPr>
          <p:spPr>
            <a:xfrm>
              <a:off x="7971976" y="4526792"/>
              <a:ext cx="39232" cy="21875"/>
            </a:xfrm>
            <a:custGeom>
              <a:rect b="b" l="l" r="r" t="t"/>
              <a:pathLst>
                <a:path extrusionOk="0" h="833" w="1494">
                  <a:moveTo>
                    <a:pt x="48" y="0"/>
                  </a:moveTo>
                  <a:lnTo>
                    <a:pt x="48" y="469"/>
                  </a:lnTo>
                  <a:cubicBezTo>
                    <a:pt x="48" y="536"/>
                    <a:pt x="39" y="613"/>
                    <a:pt x="0" y="670"/>
                  </a:cubicBezTo>
                  <a:cubicBezTo>
                    <a:pt x="240" y="775"/>
                    <a:pt x="488" y="833"/>
                    <a:pt x="747" y="833"/>
                  </a:cubicBezTo>
                  <a:cubicBezTo>
                    <a:pt x="1005" y="833"/>
                    <a:pt x="1264" y="775"/>
                    <a:pt x="1493" y="670"/>
                  </a:cubicBezTo>
                  <a:cubicBezTo>
                    <a:pt x="1465" y="613"/>
                    <a:pt x="1445" y="536"/>
                    <a:pt x="1445" y="469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4" name="Google Shape;18184;p68"/>
            <p:cNvSpPr/>
            <p:nvPr/>
          </p:nvSpPr>
          <p:spPr>
            <a:xfrm>
              <a:off x="7954880" y="4476661"/>
              <a:ext cx="73160" cy="59952"/>
            </a:xfrm>
            <a:custGeom>
              <a:rect b="b" l="l" r="r" t="t"/>
              <a:pathLst>
                <a:path extrusionOk="0" h="2283" w="2786">
                  <a:moveTo>
                    <a:pt x="1074" y="1"/>
                  </a:moveTo>
                  <a:cubicBezTo>
                    <a:pt x="983" y="1"/>
                    <a:pt x="895" y="49"/>
                    <a:pt x="862" y="139"/>
                  </a:cubicBezTo>
                  <a:cubicBezTo>
                    <a:pt x="785" y="292"/>
                    <a:pt x="670" y="435"/>
                    <a:pt x="536" y="550"/>
                  </a:cubicBezTo>
                  <a:cubicBezTo>
                    <a:pt x="412" y="665"/>
                    <a:pt x="278" y="761"/>
                    <a:pt x="125" y="828"/>
                  </a:cubicBezTo>
                  <a:cubicBezTo>
                    <a:pt x="48" y="876"/>
                    <a:pt x="1" y="971"/>
                    <a:pt x="10" y="1067"/>
                  </a:cubicBezTo>
                  <a:cubicBezTo>
                    <a:pt x="96" y="1766"/>
                    <a:pt x="690" y="2282"/>
                    <a:pt x="1388" y="2282"/>
                  </a:cubicBezTo>
                  <a:cubicBezTo>
                    <a:pt x="2116" y="2282"/>
                    <a:pt x="2718" y="1727"/>
                    <a:pt x="2776" y="1000"/>
                  </a:cubicBezTo>
                  <a:cubicBezTo>
                    <a:pt x="2785" y="933"/>
                    <a:pt x="2747" y="866"/>
                    <a:pt x="2699" y="818"/>
                  </a:cubicBezTo>
                  <a:cubicBezTo>
                    <a:pt x="2240" y="435"/>
                    <a:pt x="1704" y="158"/>
                    <a:pt x="1120" y="5"/>
                  </a:cubicBezTo>
                  <a:cubicBezTo>
                    <a:pt x="1105" y="2"/>
                    <a:pt x="1090" y="1"/>
                    <a:pt x="107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5" name="Google Shape;18185;p68"/>
            <p:cNvSpPr/>
            <p:nvPr/>
          </p:nvSpPr>
          <p:spPr>
            <a:xfrm>
              <a:off x="7954880" y="4476583"/>
              <a:ext cx="73423" cy="59531"/>
            </a:xfrm>
            <a:custGeom>
              <a:rect b="b" l="l" r="r" t="t"/>
              <a:pathLst>
                <a:path extrusionOk="0" h="2267" w="2796">
                  <a:moveTo>
                    <a:pt x="1065" y="0"/>
                  </a:moveTo>
                  <a:cubicBezTo>
                    <a:pt x="980" y="0"/>
                    <a:pt x="901" y="53"/>
                    <a:pt x="862" y="132"/>
                  </a:cubicBezTo>
                  <a:cubicBezTo>
                    <a:pt x="804" y="247"/>
                    <a:pt x="737" y="352"/>
                    <a:pt x="651" y="448"/>
                  </a:cubicBezTo>
                  <a:cubicBezTo>
                    <a:pt x="613" y="486"/>
                    <a:pt x="584" y="515"/>
                    <a:pt x="546" y="553"/>
                  </a:cubicBezTo>
                  <a:cubicBezTo>
                    <a:pt x="422" y="658"/>
                    <a:pt x="278" y="754"/>
                    <a:pt x="135" y="831"/>
                  </a:cubicBezTo>
                  <a:cubicBezTo>
                    <a:pt x="48" y="879"/>
                    <a:pt x="1" y="974"/>
                    <a:pt x="10" y="1070"/>
                  </a:cubicBezTo>
                  <a:cubicBezTo>
                    <a:pt x="96" y="1682"/>
                    <a:pt x="575" y="2171"/>
                    <a:pt x="1187" y="2266"/>
                  </a:cubicBezTo>
                  <a:cubicBezTo>
                    <a:pt x="871" y="2075"/>
                    <a:pt x="680" y="1730"/>
                    <a:pt x="699" y="1357"/>
                  </a:cubicBezTo>
                  <a:lnTo>
                    <a:pt x="699" y="1022"/>
                  </a:lnTo>
                  <a:cubicBezTo>
                    <a:pt x="757" y="984"/>
                    <a:pt x="804" y="946"/>
                    <a:pt x="862" y="907"/>
                  </a:cubicBezTo>
                  <a:cubicBezTo>
                    <a:pt x="986" y="792"/>
                    <a:pt x="1101" y="658"/>
                    <a:pt x="1187" y="515"/>
                  </a:cubicBezTo>
                  <a:cubicBezTo>
                    <a:pt x="1637" y="649"/>
                    <a:pt x="2049" y="879"/>
                    <a:pt x="2403" y="1175"/>
                  </a:cubicBezTo>
                  <a:cubicBezTo>
                    <a:pt x="2441" y="1214"/>
                    <a:pt x="2556" y="1309"/>
                    <a:pt x="2680" y="1434"/>
                  </a:cubicBezTo>
                  <a:cubicBezTo>
                    <a:pt x="2738" y="1300"/>
                    <a:pt x="2776" y="1156"/>
                    <a:pt x="2785" y="1013"/>
                  </a:cubicBezTo>
                  <a:cubicBezTo>
                    <a:pt x="2795" y="936"/>
                    <a:pt x="2757" y="859"/>
                    <a:pt x="2699" y="821"/>
                  </a:cubicBezTo>
                  <a:cubicBezTo>
                    <a:pt x="2240" y="429"/>
                    <a:pt x="1704" y="161"/>
                    <a:pt x="1120" y="8"/>
                  </a:cubicBezTo>
                  <a:cubicBezTo>
                    <a:pt x="1102" y="3"/>
                    <a:pt x="1083" y="0"/>
                    <a:pt x="10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6" name="Google Shape;18186;p68"/>
            <p:cNvSpPr/>
            <p:nvPr/>
          </p:nvSpPr>
          <p:spPr>
            <a:xfrm>
              <a:off x="7936787" y="4566234"/>
              <a:ext cx="24396" cy="64363"/>
            </a:xfrm>
            <a:custGeom>
              <a:rect b="b" l="l" r="r" t="t"/>
              <a:pathLst>
                <a:path extrusionOk="0" h="2451" w="929">
                  <a:moveTo>
                    <a:pt x="106" y="1"/>
                  </a:moveTo>
                  <a:cubicBezTo>
                    <a:pt x="39" y="116"/>
                    <a:pt x="0" y="249"/>
                    <a:pt x="0" y="383"/>
                  </a:cubicBezTo>
                  <a:lnTo>
                    <a:pt x="0" y="2221"/>
                  </a:lnTo>
                  <a:cubicBezTo>
                    <a:pt x="0" y="2345"/>
                    <a:pt x="106" y="2451"/>
                    <a:pt x="230" y="2451"/>
                  </a:cubicBezTo>
                  <a:lnTo>
                    <a:pt x="929" y="2451"/>
                  </a:lnTo>
                  <a:lnTo>
                    <a:pt x="929" y="1207"/>
                  </a:lnTo>
                  <a:cubicBezTo>
                    <a:pt x="929" y="967"/>
                    <a:pt x="833" y="728"/>
                    <a:pt x="661" y="556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7" name="Google Shape;18187;p68"/>
            <p:cNvSpPr/>
            <p:nvPr/>
          </p:nvSpPr>
          <p:spPr>
            <a:xfrm>
              <a:off x="8150150" y="4337799"/>
              <a:ext cx="109846" cy="109846"/>
            </a:xfrm>
            <a:custGeom>
              <a:rect b="b" l="l" r="r" t="t"/>
              <a:pathLst>
                <a:path extrusionOk="0" h="4183" w="4183">
                  <a:moveTo>
                    <a:pt x="2097" y="0"/>
                  </a:moveTo>
                  <a:cubicBezTo>
                    <a:pt x="939" y="0"/>
                    <a:pt x="1" y="929"/>
                    <a:pt x="1" y="2087"/>
                  </a:cubicBezTo>
                  <a:cubicBezTo>
                    <a:pt x="1" y="3245"/>
                    <a:pt x="939" y="4183"/>
                    <a:pt x="2097" y="4183"/>
                  </a:cubicBezTo>
                  <a:cubicBezTo>
                    <a:pt x="3255" y="4183"/>
                    <a:pt x="4183" y="3245"/>
                    <a:pt x="4183" y="2087"/>
                  </a:cubicBezTo>
                  <a:cubicBezTo>
                    <a:pt x="4183" y="929"/>
                    <a:pt x="3255" y="0"/>
                    <a:pt x="2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8" name="Google Shape;18188;p68"/>
            <p:cNvSpPr/>
            <p:nvPr/>
          </p:nvSpPr>
          <p:spPr>
            <a:xfrm>
              <a:off x="8168505" y="4355892"/>
              <a:ext cx="73397" cy="73397"/>
            </a:xfrm>
            <a:custGeom>
              <a:rect b="b" l="l" r="r" t="t"/>
              <a:pathLst>
                <a:path extrusionOk="0" h="2795" w="2795">
                  <a:moveTo>
                    <a:pt x="1398" y="0"/>
                  </a:moveTo>
                  <a:cubicBezTo>
                    <a:pt x="632" y="0"/>
                    <a:pt x="0" y="632"/>
                    <a:pt x="0" y="1398"/>
                  </a:cubicBezTo>
                  <a:cubicBezTo>
                    <a:pt x="0" y="2173"/>
                    <a:pt x="632" y="2795"/>
                    <a:pt x="1398" y="2795"/>
                  </a:cubicBezTo>
                  <a:cubicBezTo>
                    <a:pt x="2163" y="2795"/>
                    <a:pt x="2795" y="2173"/>
                    <a:pt x="2795" y="1398"/>
                  </a:cubicBezTo>
                  <a:cubicBezTo>
                    <a:pt x="2795" y="632"/>
                    <a:pt x="2163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9" name="Google Shape;18189;p68"/>
            <p:cNvSpPr/>
            <p:nvPr/>
          </p:nvSpPr>
          <p:spPr>
            <a:xfrm>
              <a:off x="8022237" y="4473747"/>
              <a:ext cx="103569" cy="130460"/>
            </a:xfrm>
            <a:custGeom>
              <a:rect b="b" l="l" r="r" t="t"/>
              <a:pathLst>
                <a:path extrusionOk="0" h="4968" w="3944">
                  <a:moveTo>
                    <a:pt x="3321" y="1"/>
                  </a:moveTo>
                  <a:lnTo>
                    <a:pt x="680" y="2527"/>
                  </a:lnTo>
                  <a:cubicBezTo>
                    <a:pt x="469" y="2719"/>
                    <a:pt x="307" y="2958"/>
                    <a:pt x="192" y="3226"/>
                  </a:cubicBezTo>
                  <a:cubicBezTo>
                    <a:pt x="67" y="3504"/>
                    <a:pt x="0" y="3810"/>
                    <a:pt x="0" y="4116"/>
                  </a:cubicBezTo>
                  <a:lnTo>
                    <a:pt x="0" y="4968"/>
                  </a:lnTo>
                  <a:cubicBezTo>
                    <a:pt x="0" y="4719"/>
                    <a:pt x="96" y="4480"/>
                    <a:pt x="268" y="4307"/>
                  </a:cubicBezTo>
                  <a:lnTo>
                    <a:pt x="3943" y="632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0" name="Google Shape;18190;p68"/>
            <p:cNvSpPr/>
            <p:nvPr/>
          </p:nvSpPr>
          <p:spPr>
            <a:xfrm>
              <a:off x="8186835" y="4374221"/>
              <a:ext cx="36738" cy="36738"/>
            </a:xfrm>
            <a:custGeom>
              <a:rect b="b" l="l" r="r" t="t"/>
              <a:pathLst>
                <a:path extrusionOk="0" h="1399" w="1399">
                  <a:moveTo>
                    <a:pt x="700" y="1"/>
                  </a:moveTo>
                  <a:cubicBezTo>
                    <a:pt x="317" y="1"/>
                    <a:pt x="1" y="317"/>
                    <a:pt x="1" y="700"/>
                  </a:cubicBezTo>
                  <a:cubicBezTo>
                    <a:pt x="1" y="1082"/>
                    <a:pt x="317" y="1398"/>
                    <a:pt x="700" y="1398"/>
                  </a:cubicBezTo>
                  <a:cubicBezTo>
                    <a:pt x="1082" y="1398"/>
                    <a:pt x="1398" y="1082"/>
                    <a:pt x="1398" y="700"/>
                  </a:cubicBezTo>
                  <a:cubicBezTo>
                    <a:pt x="1398" y="317"/>
                    <a:pt x="1082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1" name="Google Shape;18191;p68"/>
            <p:cNvSpPr/>
            <p:nvPr/>
          </p:nvSpPr>
          <p:spPr>
            <a:xfrm>
              <a:off x="8196893" y="4319285"/>
              <a:ext cx="84111" cy="79594"/>
            </a:xfrm>
            <a:custGeom>
              <a:rect b="b" l="l" r="r" t="t"/>
              <a:pathLst>
                <a:path extrusionOk="0" h="3031" w="3203">
                  <a:moveTo>
                    <a:pt x="2873" y="0"/>
                  </a:moveTo>
                  <a:cubicBezTo>
                    <a:pt x="2818" y="0"/>
                    <a:pt x="2761" y="22"/>
                    <a:pt x="2709" y="74"/>
                  </a:cubicBezTo>
                  <a:lnTo>
                    <a:pt x="154" y="2629"/>
                  </a:lnTo>
                  <a:cubicBezTo>
                    <a:pt x="1" y="2772"/>
                    <a:pt x="106" y="3031"/>
                    <a:pt x="317" y="3031"/>
                  </a:cubicBezTo>
                  <a:cubicBezTo>
                    <a:pt x="374" y="3031"/>
                    <a:pt x="441" y="3002"/>
                    <a:pt x="479" y="2954"/>
                  </a:cubicBezTo>
                  <a:lnTo>
                    <a:pt x="3035" y="399"/>
                  </a:lnTo>
                  <a:cubicBezTo>
                    <a:pt x="3203" y="231"/>
                    <a:pt x="3052" y="0"/>
                    <a:pt x="2873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2" name="Google Shape;18192;p68"/>
            <p:cNvSpPr/>
            <p:nvPr/>
          </p:nvSpPr>
          <p:spPr>
            <a:xfrm>
              <a:off x="8243635" y="4322095"/>
              <a:ext cx="38734" cy="32063"/>
            </a:xfrm>
            <a:custGeom>
              <a:rect b="b" l="l" r="r" t="t"/>
              <a:pathLst>
                <a:path extrusionOk="0" h="1221" w="1475">
                  <a:moveTo>
                    <a:pt x="477" y="1"/>
                  </a:moveTo>
                  <a:cubicBezTo>
                    <a:pt x="286" y="1"/>
                    <a:pt x="97" y="107"/>
                    <a:pt x="1" y="292"/>
                  </a:cubicBezTo>
                  <a:lnTo>
                    <a:pt x="1" y="991"/>
                  </a:lnTo>
                  <a:cubicBezTo>
                    <a:pt x="1" y="1115"/>
                    <a:pt x="106" y="1220"/>
                    <a:pt x="240" y="1220"/>
                  </a:cubicBezTo>
                  <a:lnTo>
                    <a:pt x="939" y="1220"/>
                  </a:lnTo>
                  <a:cubicBezTo>
                    <a:pt x="1063" y="1220"/>
                    <a:pt x="1168" y="1115"/>
                    <a:pt x="1168" y="991"/>
                  </a:cubicBezTo>
                  <a:cubicBezTo>
                    <a:pt x="1475" y="991"/>
                    <a:pt x="1475" y="522"/>
                    <a:pt x="1168" y="522"/>
                  </a:cubicBezTo>
                  <a:lnTo>
                    <a:pt x="699" y="522"/>
                  </a:lnTo>
                  <a:lnTo>
                    <a:pt x="699" y="53"/>
                  </a:lnTo>
                  <a:cubicBezTo>
                    <a:pt x="629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3" name="Google Shape;18193;p68"/>
            <p:cNvSpPr/>
            <p:nvPr/>
          </p:nvSpPr>
          <p:spPr>
            <a:xfrm>
              <a:off x="8217822" y="4319312"/>
              <a:ext cx="61291" cy="58245"/>
            </a:xfrm>
            <a:custGeom>
              <a:rect b="b" l="l" r="r" t="t"/>
              <a:pathLst>
                <a:path extrusionOk="0" h="2218" w="2334">
                  <a:moveTo>
                    <a:pt x="2075" y="1"/>
                  </a:moveTo>
                  <a:cubicBezTo>
                    <a:pt x="2015" y="1"/>
                    <a:pt x="1955" y="25"/>
                    <a:pt x="1912" y="73"/>
                  </a:cubicBezTo>
                  <a:lnTo>
                    <a:pt x="170" y="1814"/>
                  </a:lnTo>
                  <a:cubicBezTo>
                    <a:pt x="0" y="1985"/>
                    <a:pt x="156" y="2217"/>
                    <a:pt x="337" y="2217"/>
                  </a:cubicBezTo>
                  <a:cubicBezTo>
                    <a:pt x="390" y="2217"/>
                    <a:pt x="446" y="2197"/>
                    <a:pt x="496" y="2149"/>
                  </a:cubicBezTo>
                  <a:lnTo>
                    <a:pt x="2238" y="398"/>
                  </a:lnTo>
                  <a:cubicBezTo>
                    <a:pt x="2333" y="312"/>
                    <a:pt x="2333" y="159"/>
                    <a:pt x="2238" y="73"/>
                  </a:cubicBezTo>
                  <a:cubicBezTo>
                    <a:pt x="2194" y="25"/>
                    <a:pt x="2135" y="1"/>
                    <a:pt x="207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94" name="Google Shape;18194;p68"/>
          <p:cNvGrpSpPr/>
          <p:nvPr/>
        </p:nvGrpSpPr>
        <p:grpSpPr>
          <a:xfrm>
            <a:off x="4886058" y="1965890"/>
            <a:ext cx="388569" cy="388307"/>
            <a:chOff x="4886058" y="1965890"/>
            <a:chExt cx="388569" cy="388307"/>
          </a:xfrm>
        </p:grpSpPr>
        <p:sp>
          <p:nvSpPr>
            <p:cNvPr id="18195" name="Google Shape;18195;p68"/>
            <p:cNvSpPr/>
            <p:nvPr/>
          </p:nvSpPr>
          <p:spPr>
            <a:xfrm>
              <a:off x="4886058" y="1965890"/>
              <a:ext cx="388569" cy="388307"/>
            </a:xfrm>
            <a:custGeom>
              <a:rect b="b" l="l" r="r" t="t"/>
              <a:pathLst>
                <a:path extrusionOk="0" h="14787" w="14797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6" name="Google Shape;18196;p68"/>
            <p:cNvSpPr/>
            <p:nvPr/>
          </p:nvSpPr>
          <p:spPr>
            <a:xfrm>
              <a:off x="4896352" y="1992150"/>
              <a:ext cx="368218" cy="335787"/>
            </a:xfrm>
            <a:custGeom>
              <a:rect b="b" l="l" r="r" t="t"/>
              <a:pathLst>
                <a:path extrusionOk="0" h="12787" w="14022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7" name="Google Shape;18197;p68"/>
            <p:cNvSpPr/>
            <p:nvPr/>
          </p:nvSpPr>
          <p:spPr>
            <a:xfrm>
              <a:off x="5056958" y="1992072"/>
              <a:ext cx="207612" cy="336102"/>
            </a:xfrm>
            <a:custGeom>
              <a:rect b="b" l="l" r="r" t="t"/>
              <a:pathLst>
                <a:path extrusionOk="0" h="12799" w="7906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8" name="Google Shape;18198;p68"/>
            <p:cNvSpPr/>
            <p:nvPr/>
          </p:nvSpPr>
          <p:spPr>
            <a:xfrm>
              <a:off x="5074158" y="1993647"/>
              <a:ext cx="12342" cy="39364"/>
            </a:xfrm>
            <a:custGeom>
              <a:rect b="b" l="l" r="r" t="t"/>
              <a:pathLst>
                <a:path extrusionOk="0" h="1499" w="47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9" name="Google Shape;18199;p68"/>
            <p:cNvSpPr/>
            <p:nvPr/>
          </p:nvSpPr>
          <p:spPr>
            <a:xfrm>
              <a:off x="5074158" y="2286866"/>
              <a:ext cx="12342" cy="39416"/>
            </a:xfrm>
            <a:custGeom>
              <a:rect b="b" l="l" r="r" t="t"/>
              <a:pathLst>
                <a:path extrusionOk="0" h="1501" w="47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0" name="Google Shape;18200;p68"/>
            <p:cNvSpPr/>
            <p:nvPr/>
          </p:nvSpPr>
          <p:spPr>
            <a:xfrm>
              <a:off x="5205984" y="2153597"/>
              <a:ext cx="42515" cy="11633"/>
            </a:xfrm>
            <a:custGeom>
              <a:rect b="b" l="l" r="r" t="t"/>
              <a:pathLst>
                <a:path extrusionOk="0" h="443" w="1619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1" name="Google Shape;18201;p68"/>
            <p:cNvSpPr/>
            <p:nvPr/>
          </p:nvSpPr>
          <p:spPr>
            <a:xfrm>
              <a:off x="4912948" y="2153623"/>
              <a:ext cx="41753" cy="11581"/>
            </a:xfrm>
            <a:custGeom>
              <a:rect b="b" l="l" r="r" t="t"/>
              <a:pathLst>
                <a:path extrusionOk="0" h="441" w="159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2" name="Google Shape;18202;p68"/>
            <p:cNvSpPr/>
            <p:nvPr/>
          </p:nvSpPr>
          <p:spPr>
            <a:xfrm>
              <a:off x="5002101" y="2140808"/>
              <a:ext cx="97608" cy="96400"/>
            </a:xfrm>
            <a:custGeom>
              <a:rect b="b" l="l" r="r" t="t"/>
              <a:pathLst>
                <a:path extrusionOk="0" h="3671" w="3717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3" name="Google Shape;18203;p68"/>
            <p:cNvSpPr/>
            <p:nvPr/>
          </p:nvSpPr>
          <p:spPr>
            <a:xfrm>
              <a:off x="5002101" y="2165177"/>
              <a:ext cx="97608" cy="72031"/>
            </a:xfrm>
            <a:custGeom>
              <a:rect b="b" l="l" r="r" t="t"/>
              <a:pathLst>
                <a:path extrusionOk="0" h="2743" w="3717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4" name="Google Shape;18204;p68"/>
            <p:cNvSpPr/>
            <p:nvPr/>
          </p:nvSpPr>
          <p:spPr>
            <a:xfrm>
              <a:off x="5061238" y="2082984"/>
              <a:ext cx="97503" cy="96532"/>
            </a:xfrm>
            <a:custGeom>
              <a:rect b="b" l="l" r="r" t="t"/>
              <a:pathLst>
                <a:path extrusionOk="0" h="3676" w="3713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5" name="Google Shape;18205;p68"/>
            <p:cNvSpPr/>
            <p:nvPr/>
          </p:nvSpPr>
          <p:spPr>
            <a:xfrm>
              <a:off x="5085345" y="2083089"/>
              <a:ext cx="73213" cy="96190"/>
            </a:xfrm>
            <a:custGeom>
              <a:rect b="b" l="l" r="r" t="t"/>
              <a:pathLst>
                <a:path extrusionOk="0" h="3663" w="2788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8209" name="Shape 18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0" name="Google Shape;18210;p69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11" name="Google Shape;18211;p69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212" name="Google Shape;18212;p69"/>
          <p:cNvGrpSpPr/>
          <p:nvPr/>
        </p:nvGrpSpPr>
        <p:grpSpPr>
          <a:xfrm>
            <a:off x="1765162" y="3346789"/>
            <a:ext cx="292801" cy="359258"/>
            <a:chOff x="1765162" y="3346789"/>
            <a:chExt cx="292801" cy="359258"/>
          </a:xfrm>
        </p:grpSpPr>
        <p:sp>
          <p:nvSpPr>
            <p:cNvPr id="18213" name="Google Shape;18213;p69"/>
            <p:cNvSpPr/>
            <p:nvPr/>
          </p:nvSpPr>
          <p:spPr>
            <a:xfrm>
              <a:off x="1765423" y="3394001"/>
              <a:ext cx="230821" cy="312047"/>
            </a:xfrm>
            <a:custGeom>
              <a:rect b="b" l="l" r="r" t="t"/>
              <a:pathLst>
                <a:path extrusionOk="0" h="11917" w="8815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9283"/>
                  </a:lnTo>
                  <a:lnTo>
                    <a:pt x="1927" y="11220"/>
                  </a:lnTo>
                  <a:lnTo>
                    <a:pt x="2624" y="11916"/>
                  </a:lnTo>
                  <a:lnTo>
                    <a:pt x="8586" y="11916"/>
                  </a:lnTo>
                  <a:cubicBezTo>
                    <a:pt x="8710" y="11916"/>
                    <a:pt x="8805" y="11821"/>
                    <a:pt x="8815" y="11697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4" name="Google Shape;18214;p69"/>
            <p:cNvSpPr/>
            <p:nvPr/>
          </p:nvSpPr>
          <p:spPr>
            <a:xfrm>
              <a:off x="1765162" y="3624088"/>
              <a:ext cx="81959" cy="81959"/>
            </a:xfrm>
            <a:custGeom>
              <a:rect b="b" l="l" r="r" t="t"/>
              <a:pathLst>
                <a:path extrusionOk="0" h="3130" w="3130">
                  <a:moveTo>
                    <a:pt x="1" y="0"/>
                  </a:moveTo>
                  <a:lnTo>
                    <a:pt x="1" y="496"/>
                  </a:lnTo>
                  <a:lnTo>
                    <a:pt x="1937" y="2433"/>
                  </a:lnTo>
                  <a:lnTo>
                    <a:pt x="2634" y="3129"/>
                  </a:lnTo>
                  <a:lnTo>
                    <a:pt x="3130" y="3129"/>
                  </a:lnTo>
                  <a:lnTo>
                    <a:pt x="3130" y="267"/>
                  </a:lnTo>
                  <a:cubicBezTo>
                    <a:pt x="3130" y="115"/>
                    <a:pt x="3006" y="0"/>
                    <a:pt x="286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5" name="Google Shape;18215;p69"/>
            <p:cNvSpPr/>
            <p:nvPr/>
          </p:nvSpPr>
          <p:spPr>
            <a:xfrm>
              <a:off x="1896558" y="3394001"/>
              <a:ext cx="99686" cy="103719"/>
            </a:xfrm>
            <a:custGeom>
              <a:rect b="b" l="l" r="r" t="t"/>
              <a:pathLst>
                <a:path extrusionOk="0" h="3961" w="3807">
                  <a:moveTo>
                    <a:pt x="497" y="1"/>
                  </a:moveTo>
                  <a:cubicBezTo>
                    <a:pt x="1" y="2014"/>
                    <a:pt x="1527" y="3960"/>
                    <a:pt x="3597" y="3960"/>
                  </a:cubicBezTo>
                  <a:cubicBezTo>
                    <a:pt x="3664" y="3960"/>
                    <a:pt x="3731" y="3950"/>
                    <a:pt x="3807" y="3950"/>
                  </a:cubicBezTo>
                  <a:lnTo>
                    <a:pt x="380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6" name="Google Shape;18216;p69"/>
            <p:cNvSpPr/>
            <p:nvPr/>
          </p:nvSpPr>
          <p:spPr>
            <a:xfrm>
              <a:off x="1816379" y="3394001"/>
              <a:ext cx="179629" cy="312047"/>
            </a:xfrm>
            <a:custGeom>
              <a:rect b="b" l="l" r="r" t="t"/>
              <a:pathLst>
                <a:path extrusionOk="0" h="11917" w="6860">
                  <a:moveTo>
                    <a:pt x="6106" y="1"/>
                  </a:moveTo>
                  <a:lnTo>
                    <a:pt x="6106" y="11239"/>
                  </a:lnTo>
                  <a:lnTo>
                    <a:pt x="0" y="11239"/>
                  </a:lnTo>
                  <a:lnTo>
                    <a:pt x="678" y="11916"/>
                  </a:lnTo>
                  <a:lnTo>
                    <a:pt x="6640" y="11916"/>
                  </a:lnTo>
                  <a:cubicBezTo>
                    <a:pt x="6764" y="11916"/>
                    <a:pt x="6859" y="11821"/>
                    <a:pt x="6859" y="11697"/>
                  </a:cubicBezTo>
                  <a:lnTo>
                    <a:pt x="685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7" name="Google Shape;18217;p69"/>
            <p:cNvSpPr/>
            <p:nvPr/>
          </p:nvSpPr>
          <p:spPr>
            <a:xfrm>
              <a:off x="1799647" y="3462448"/>
              <a:ext cx="162138" cy="23776"/>
            </a:xfrm>
            <a:custGeom>
              <a:rect b="b" l="l" r="r" t="t"/>
              <a:pathLst>
                <a:path extrusionOk="0" h="908" w="6192">
                  <a:moveTo>
                    <a:pt x="219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688"/>
                  </a:lnTo>
                  <a:cubicBezTo>
                    <a:pt x="0" y="802"/>
                    <a:pt x="95" y="907"/>
                    <a:pt x="219" y="907"/>
                  </a:cubicBezTo>
                  <a:lnTo>
                    <a:pt x="5962" y="907"/>
                  </a:lnTo>
                  <a:cubicBezTo>
                    <a:pt x="6087" y="907"/>
                    <a:pt x="6191" y="802"/>
                    <a:pt x="6191" y="688"/>
                  </a:cubicBezTo>
                  <a:lnTo>
                    <a:pt x="6191" y="230"/>
                  </a:lnTo>
                  <a:cubicBezTo>
                    <a:pt x="6191" y="106"/>
                    <a:pt x="6087" y="1"/>
                    <a:pt x="59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8" name="Google Shape;18218;p69"/>
            <p:cNvSpPr/>
            <p:nvPr/>
          </p:nvSpPr>
          <p:spPr>
            <a:xfrm>
              <a:off x="1922795" y="3462710"/>
              <a:ext cx="38989" cy="23514"/>
            </a:xfrm>
            <a:custGeom>
              <a:rect b="b" l="l" r="r" t="t"/>
              <a:pathLst>
                <a:path extrusionOk="0" h="898" w="1489">
                  <a:moveTo>
                    <a:pt x="0" y="0"/>
                  </a:moveTo>
                  <a:cubicBezTo>
                    <a:pt x="258" y="363"/>
                    <a:pt x="601" y="668"/>
                    <a:pt x="983" y="897"/>
                  </a:cubicBezTo>
                  <a:lnTo>
                    <a:pt x="1259" y="897"/>
                  </a:lnTo>
                  <a:cubicBezTo>
                    <a:pt x="1384" y="897"/>
                    <a:pt x="1488" y="792"/>
                    <a:pt x="1488" y="678"/>
                  </a:cubicBezTo>
                  <a:lnTo>
                    <a:pt x="1488" y="220"/>
                  </a:lnTo>
                  <a:cubicBezTo>
                    <a:pt x="1479" y="96"/>
                    <a:pt x="1384" y="0"/>
                    <a:pt x="1259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9" name="Google Shape;18219;p69"/>
            <p:cNvSpPr/>
            <p:nvPr/>
          </p:nvSpPr>
          <p:spPr>
            <a:xfrm>
              <a:off x="1765162" y="3637076"/>
              <a:ext cx="68971" cy="68971"/>
            </a:xfrm>
            <a:custGeom>
              <a:rect b="b" l="l" r="r" t="t"/>
              <a:pathLst>
                <a:path extrusionOk="0" h="2634" w="2634">
                  <a:moveTo>
                    <a:pt x="1" y="0"/>
                  </a:moveTo>
                  <a:lnTo>
                    <a:pt x="2634" y="2633"/>
                  </a:lnTo>
                  <a:lnTo>
                    <a:pt x="2634" y="220"/>
                  </a:lnTo>
                  <a:cubicBezTo>
                    <a:pt x="2634" y="96"/>
                    <a:pt x="2538" y="0"/>
                    <a:pt x="241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0" name="Google Shape;18220;p69"/>
            <p:cNvSpPr/>
            <p:nvPr/>
          </p:nvSpPr>
          <p:spPr>
            <a:xfrm>
              <a:off x="1923528" y="3346789"/>
              <a:ext cx="134434" cy="134434"/>
            </a:xfrm>
            <a:custGeom>
              <a:rect b="b" l="l" r="r" t="t"/>
              <a:pathLst>
                <a:path extrusionOk="0" h="5134" w="5134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89"/>
                    <a:pt x="1155" y="5133"/>
                    <a:pt x="2567" y="5133"/>
                  </a:cubicBezTo>
                  <a:cubicBezTo>
                    <a:pt x="3989" y="5133"/>
                    <a:pt x="5133" y="3989"/>
                    <a:pt x="5133" y="2567"/>
                  </a:cubicBezTo>
                  <a:cubicBezTo>
                    <a:pt x="5133" y="1155"/>
                    <a:pt x="3989" y="1"/>
                    <a:pt x="256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1" name="Google Shape;18221;p69"/>
            <p:cNvSpPr/>
            <p:nvPr/>
          </p:nvSpPr>
          <p:spPr>
            <a:xfrm>
              <a:off x="1978255" y="3377033"/>
              <a:ext cx="48730" cy="48730"/>
            </a:xfrm>
            <a:custGeom>
              <a:rect b="b" l="l" r="r" t="t"/>
              <a:pathLst>
                <a:path extrusionOk="0" h="1861" w="1861">
                  <a:moveTo>
                    <a:pt x="925" y="0"/>
                  </a:moveTo>
                  <a:cubicBezTo>
                    <a:pt x="410" y="0"/>
                    <a:pt x="0" y="420"/>
                    <a:pt x="0" y="935"/>
                  </a:cubicBezTo>
                  <a:cubicBezTo>
                    <a:pt x="0" y="1450"/>
                    <a:pt x="410" y="1861"/>
                    <a:pt x="925" y="1861"/>
                  </a:cubicBezTo>
                  <a:cubicBezTo>
                    <a:pt x="1441" y="1861"/>
                    <a:pt x="1860" y="1450"/>
                    <a:pt x="1860" y="935"/>
                  </a:cubicBezTo>
                  <a:cubicBezTo>
                    <a:pt x="1860" y="420"/>
                    <a:pt x="1441" y="0"/>
                    <a:pt x="92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2" name="Google Shape;18222;p69"/>
            <p:cNvSpPr/>
            <p:nvPr/>
          </p:nvSpPr>
          <p:spPr>
            <a:xfrm>
              <a:off x="1960999" y="3371560"/>
              <a:ext cx="82587" cy="59702"/>
            </a:xfrm>
            <a:custGeom>
              <a:rect b="b" l="l" r="r" t="t"/>
              <a:pathLst>
                <a:path extrusionOk="0" h="2280" w="3154">
                  <a:moveTo>
                    <a:pt x="1584" y="419"/>
                  </a:moveTo>
                  <a:cubicBezTo>
                    <a:pt x="1775" y="419"/>
                    <a:pt x="1966" y="495"/>
                    <a:pt x="2100" y="629"/>
                  </a:cubicBezTo>
                  <a:cubicBezTo>
                    <a:pt x="2578" y="1115"/>
                    <a:pt x="2187" y="1872"/>
                    <a:pt x="1598" y="1872"/>
                  </a:cubicBezTo>
                  <a:cubicBezTo>
                    <a:pt x="1505" y="1872"/>
                    <a:pt x="1408" y="1853"/>
                    <a:pt x="1308" y="1812"/>
                  </a:cubicBezTo>
                  <a:cubicBezTo>
                    <a:pt x="583" y="1507"/>
                    <a:pt x="793" y="419"/>
                    <a:pt x="1584" y="419"/>
                  </a:cubicBezTo>
                  <a:close/>
                  <a:moveTo>
                    <a:pt x="1608" y="1"/>
                  </a:moveTo>
                  <a:cubicBezTo>
                    <a:pt x="1463" y="1"/>
                    <a:pt x="1311" y="30"/>
                    <a:pt x="1155" y="95"/>
                  </a:cubicBezTo>
                  <a:cubicBezTo>
                    <a:pt x="1" y="572"/>
                    <a:pt x="344" y="2279"/>
                    <a:pt x="1584" y="2279"/>
                  </a:cubicBezTo>
                  <a:cubicBezTo>
                    <a:pt x="1890" y="2279"/>
                    <a:pt x="2176" y="2155"/>
                    <a:pt x="2395" y="1946"/>
                  </a:cubicBezTo>
                  <a:cubicBezTo>
                    <a:pt x="3154" y="1187"/>
                    <a:pt x="2530" y="1"/>
                    <a:pt x="16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3" name="Google Shape;18223;p69"/>
            <p:cNvSpPr/>
            <p:nvPr/>
          </p:nvSpPr>
          <p:spPr>
            <a:xfrm>
              <a:off x="1950028" y="3412592"/>
              <a:ext cx="43755" cy="39408"/>
            </a:xfrm>
            <a:custGeom>
              <a:rect b="b" l="l" r="r" t="t"/>
              <a:pathLst>
                <a:path extrusionOk="0" h="1505" w="1671">
                  <a:moveTo>
                    <a:pt x="1359" y="0"/>
                  </a:moveTo>
                  <a:cubicBezTo>
                    <a:pt x="1305" y="0"/>
                    <a:pt x="1249" y="24"/>
                    <a:pt x="1202" y="83"/>
                  </a:cubicBezTo>
                  <a:lnTo>
                    <a:pt x="143" y="1142"/>
                  </a:lnTo>
                  <a:cubicBezTo>
                    <a:pt x="0" y="1275"/>
                    <a:pt x="95" y="1504"/>
                    <a:pt x="286" y="1504"/>
                  </a:cubicBezTo>
                  <a:cubicBezTo>
                    <a:pt x="344" y="1495"/>
                    <a:pt x="391" y="1476"/>
                    <a:pt x="429" y="1437"/>
                  </a:cubicBezTo>
                  <a:lnTo>
                    <a:pt x="1498" y="369"/>
                  </a:lnTo>
                  <a:cubicBezTo>
                    <a:pt x="1670" y="225"/>
                    <a:pt x="1523" y="0"/>
                    <a:pt x="13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4" name="Google Shape;18224;p69"/>
            <p:cNvSpPr/>
            <p:nvPr/>
          </p:nvSpPr>
          <p:spPr>
            <a:xfrm>
              <a:off x="1792054" y="3504659"/>
              <a:ext cx="176225" cy="10814"/>
            </a:xfrm>
            <a:custGeom>
              <a:rect b="b" l="l" r="r" t="t"/>
              <a:pathLst>
                <a:path extrusionOk="0" h="413" w="673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2"/>
                    <a:pt x="290" y="411"/>
                  </a:cubicBezTo>
                  <a:lnTo>
                    <a:pt x="6481" y="411"/>
                  </a:lnTo>
                  <a:cubicBezTo>
                    <a:pt x="6729" y="392"/>
                    <a:pt x="6729" y="20"/>
                    <a:pt x="6481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5" name="Google Shape;18225;p69"/>
            <p:cNvSpPr/>
            <p:nvPr/>
          </p:nvSpPr>
          <p:spPr>
            <a:xfrm>
              <a:off x="1792891" y="3528408"/>
              <a:ext cx="175387" cy="11024"/>
            </a:xfrm>
            <a:custGeom>
              <a:rect b="b" l="l" r="r" t="t"/>
              <a:pathLst>
                <a:path extrusionOk="0" h="421" w="6698">
                  <a:moveTo>
                    <a:pt x="258" y="0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6449" y="420"/>
                  </a:lnTo>
                  <a:cubicBezTo>
                    <a:pt x="6697" y="392"/>
                    <a:pt x="6697" y="20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6" name="Google Shape;18226;p69"/>
            <p:cNvSpPr/>
            <p:nvPr/>
          </p:nvSpPr>
          <p:spPr>
            <a:xfrm>
              <a:off x="1792891" y="3552394"/>
              <a:ext cx="175387" cy="10762"/>
            </a:xfrm>
            <a:custGeom>
              <a:rect b="b" l="l" r="r" t="t"/>
              <a:pathLst>
                <a:path extrusionOk="0" h="411" w="6698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7" name="Google Shape;18227;p69"/>
            <p:cNvSpPr/>
            <p:nvPr/>
          </p:nvSpPr>
          <p:spPr>
            <a:xfrm>
              <a:off x="1792891" y="3576379"/>
              <a:ext cx="175387" cy="10762"/>
            </a:xfrm>
            <a:custGeom>
              <a:rect b="b" l="l" r="r" t="t"/>
              <a:pathLst>
                <a:path extrusionOk="0" h="411" w="6698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28" name="Google Shape;18228;p69"/>
          <p:cNvGrpSpPr/>
          <p:nvPr/>
        </p:nvGrpSpPr>
        <p:grpSpPr>
          <a:xfrm>
            <a:off x="3077632" y="2445004"/>
            <a:ext cx="358996" cy="296309"/>
            <a:chOff x="3077632" y="2445004"/>
            <a:chExt cx="358996" cy="296309"/>
          </a:xfrm>
        </p:grpSpPr>
        <p:sp>
          <p:nvSpPr>
            <p:cNvPr id="18229" name="Google Shape;18229;p69"/>
            <p:cNvSpPr/>
            <p:nvPr/>
          </p:nvSpPr>
          <p:spPr>
            <a:xfrm>
              <a:off x="3097873" y="2504968"/>
              <a:ext cx="294293" cy="195366"/>
            </a:xfrm>
            <a:custGeom>
              <a:rect b="b" l="l" r="r" t="t"/>
              <a:pathLst>
                <a:path extrusionOk="0" h="7461" w="11239">
                  <a:moveTo>
                    <a:pt x="592" y="0"/>
                  </a:moveTo>
                  <a:cubicBezTo>
                    <a:pt x="267" y="0"/>
                    <a:pt x="0" y="258"/>
                    <a:pt x="0" y="582"/>
                  </a:cubicBezTo>
                  <a:lnTo>
                    <a:pt x="0" y="7461"/>
                  </a:lnTo>
                  <a:lnTo>
                    <a:pt x="11238" y="7461"/>
                  </a:lnTo>
                  <a:lnTo>
                    <a:pt x="11238" y="582"/>
                  </a:lnTo>
                  <a:cubicBezTo>
                    <a:pt x="11238" y="258"/>
                    <a:pt x="10971" y="0"/>
                    <a:pt x="1064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0" name="Google Shape;18230;p69"/>
            <p:cNvSpPr/>
            <p:nvPr/>
          </p:nvSpPr>
          <p:spPr>
            <a:xfrm>
              <a:off x="3296696" y="2504968"/>
              <a:ext cx="95471" cy="80100"/>
            </a:xfrm>
            <a:custGeom>
              <a:rect b="b" l="l" r="r" t="t"/>
              <a:pathLst>
                <a:path extrusionOk="0" h="3059" w="3646">
                  <a:moveTo>
                    <a:pt x="3071" y="0"/>
                  </a:moveTo>
                  <a:cubicBezTo>
                    <a:pt x="3065" y="0"/>
                    <a:pt x="3059" y="0"/>
                    <a:pt x="3054" y="0"/>
                  </a:cubicBezTo>
                  <a:lnTo>
                    <a:pt x="1" y="0"/>
                  </a:lnTo>
                  <a:lnTo>
                    <a:pt x="1" y="134"/>
                  </a:lnTo>
                  <a:cubicBezTo>
                    <a:pt x="1" y="1790"/>
                    <a:pt x="1352" y="3058"/>
                    <a:pt x="2920" y="3058"/>
                  </a:cubicBezTo>
                  <a:cubicBezTo>
                    <a:pt x="3158" y="3058"/>
                    <a:pt x="3401" y="3029"/>
                    <a:pt x="3645" y="2967"/>
                  </a:cubicBezTo>
                  <a:lnTo>
                    <a:pt x="3645" y="582"/>
                  </a:lnTo>
                  <a:cubicBezTo>
                    <a:pt x="3645" y="264"/>
                    <a:pt x="3387" y="0"/>
                    <a:pt x="30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1" name="Google Shape;18231;p69"/>
            <p:cNvSpPr/>
            <p:nvPr/>
          </p:nvSpPr>
          <p:spPr>
            <a:xfrm>
              <a:off x="3097873" y="2685330"/>
              <a:ext cx="294293" cy="15004"/>
            </a:xfrm>
            <a:custGeom>
              <a:rect b="b" l="l" r="r" t="t"/>
              <a:pathLst>
                <a:path extrusionOk="0" h="573" w="11239">
                  <a:moveTo>
                    <a:pt x="0" y="0"/>
                  </a:moveTo>
                  <a:lnTo>
                    <a:pt x="0" y="573"/>
                  </a:lnTo>
                  <a:lnTo>
                    <a:pt x="11238" y="573"/>
                  </a:lnTo>
                  <a:lnTo>
                    <a:pt x="1123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2" name="Google Shape;18232;p69"/>
            <p:cNvSpPr/>
            <p:nvPr/>
          </p:nvSpPr>
          <p:spPr>
            <a:xfrm>
              <a:off x="3116596" y="2524685"/>
              <a:ext cx="256587" cy="140430"/>
            </a:xfrm>
            <a:custGeom>
              <a:rect b="b" l="l" r="r" t="t"/>
              <a:pathLst>
                <a:path extrusionOk="0" h="5363" w="9799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5143"/>
                  </a:lnTo>
                  <a:cubicBezTo>
                    <a:pt x="1" y="5258"/>
                    <a:pt x="106" y="5363"/>
                    <a:pt x="220" y="5363"/>
                  </a:cubicBezTo>
                  <a:lnTo>
                    <a:pt x="9579" y="5363"/>
                  </a:lnTo>
                  <a:cubicBezTo>
                    <a:pt x="9703" y="5363"/>
                    <a:pt x="9798" y="5258"/>
                    <a:pt x="9798" y="5143"/>
                  </a:cubicBez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3" name="Google Shape;18233;p69"/>
            <p:cNvSpPr/>
            <p:nvPr/>
          </p:nvSpPr>
          <p:spPr>
            <a:xfrm>
              <a:off x="3298215" y="2524685"/>
              <a:ext cx="74968" cy="60487"/>
            </a:xfrm>
            <a:custGeom>
              <a:rect b="b" l="l" r="r" t="t"/>
              <a:pathLst>
                <a:path extrusionOk="0" h="2310" w="2863">
                  <a:moveTo>
                    <a:pt x="2658" y="1"/>
                  </a:moveTo>
                  <a:cubicBezTo>
                    <a:pt x="2653" y="1"/>
                    <a:pt x="2648" y="1"/>
                    <a:pt x="2643" y="1"/>
                  </a:cubicBezTo>
                  <a:lnTo>
                    <a:pt x="0" y="1"/>
                  </a:lnTo>
                  <a:cubicBezTo>
                    <a:pt x="296" y="1346"/>
                    <a:pt x="1488" y="2310"/>
                    <a:pt x="2862" y="2310"/>
                  </a:cubicBezTo>
                  <a:lnTo>
                    <a:pt x="2862" y="221"/>
                  </a:lnTo>
                  <a:cubicBezTo>
                    <a:pt x="2862" y="102"/>
                    <a:pt x="2775" y="1"/>
                    <a:pt x="2658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4" name="Google Shape;18234;p69"/>
            <p:cNvSpPr/>
            <p:nvPr/>
          </p:nvSpPr>
          <p:spPr>
            <a:xfrm>
              <a:off x="3273967" y="2567157"/>
              <a:ext cx="72480" cy="72480"/>
            </a:xfrm>
            <a:custGeom>
              <a:rect b="b" l="l" r="r" t="t"/>
              <a:pathLst>
                <a:path extrusionOk="0" h="2768" w="2768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548"/>
                  </a:lnTo>
                  <a:cubicBezTo>
                    <a:pt x="1" y="2663"/>
                    <a:pt x="96" y="2767"/>
                    <a:pt x="220" y="2767"/>
                  </a:cubicBezTo>
                  <a:lnTo>
                    <a:pt x="2538" y="2767"/>
                  </a:lnTo>
                  <a:cubicBezTo>
                    <a:pt x="2662" y="2767"/>
                    <a:pt x="2767" y="2663"/>
                    <a:pt x="2767" y="2548"/>
                  </a:cubicBezTo>
                  <a:lnTo>
                    <a:pt x="2767" y="220"/>
                  </a:lnTo>
                  <a:cubicBezTo>
                    <a:pt x="2767" y="96"/>
                    <a:pt x="2662" y="1"/>
                    <a:pt x="253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5" name="Google Shape;18235;p69"/>
            <p:cNvSpPr/>
            <p:nvPr/>
          </p:nvSpPr>
          <p:spPr>
            <a:xfrm>
              <a:off x="3323928" y="2567157"/>
              <a:ext cx="22519" cy="13014"/>
            </a:xfrm>
            <a:custGeom>
              <a:rect b="b" l="l" r="r" t="t"/>
              <a:pathLst>
                <a:path extrusionOk="0" h="497" w="860">
                  <a:moveTo>
                    <a:pt x="1" y="1"/>
                  </a:moveTo>
                  <a:cubicBezTo>
                    <a:pt x="258" y="211"/>
                    <a:pt x="545" y="383"/>
                    <a:pt x="859" y="497"/>
                  </a:cubicBezTo>
                  <a:lnTo>
                    <a:pt x="859" y="220"/>
                  </a:lnTo>
                  <a:cubicBezTo>
                    <a:pt x="859" y="96"/>
                    <a:pt x="754" y="1"/>
                    <a:pt x="63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6" name="Google Shape;18236;p69"/>
            <p:cNvSpPr/>
            <p:nvPr/>
          </p:nvSpPr>
          <p:spPr>
            <a:xfrm>
              <a:off x="3116596" y="2524449"/>
              <a:ext cx="256587" cy="140430"/>
            </a:xfrm>
            <a:custGeom>
              <a:rect b="b" l="l" r="r" t="t"/>
              <a:pathLst>
                <a:path extrusionOk="0" h="5363" w="9799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5143"/>
                  </a:lnTo>
                  <a:cubicBezTo>
                    <a:pt x="1" y="5267"/>
                    <a:pt x="106" y="5362"/>
                    <a:pt x="220" y="5362"/>
                  </a:cubicBezTo>
                  <a:lnTo>
                    <a:pt x="9579" y="5362"/>
                  </a:lnTo>
                  <a:cubicBezTo>
                    <a:pt x="9703" y="5362"/>
                    <a:pt x="9798" y="5267"/>
                    <a:pt x="9798" y="5143"/>
                  </a:cubicBezTo>
                  <a:lnTo>
                    <a:pt x="9798" y="5009"/>
                  </a:lnTo>
                  <a:lnTo>
                    <a:pt x="411" y="500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7" name="Google Shape;18237;p69"/>
            <p:cNvSpPr/>
            <p:nvPr/>
          </p:nvSpPr>
          <p:spPr>
            <a:xfrm>
              <a:off x="3116596" y="2524685"/>
              <a:ext cx="256587" cy="20267"/>
            </a:xfrm>
            <a:custGeom>
              <a:rect b="b" l="l" r="r" t="t"/>
              <a:pathLst>
                <a:path extrusionOk="0" h="774" w="9799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774"/>
                  </a:lnTo>
                  <a:lnTo>
                    <a:pt x="9798" y="774"/>
                  </a:ln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8" name="Google Shape;18238;p69"/>
            <p:cNvSpPr/>
            <p:nvPr/>
          </p:nvSpPr>
          <p:spPr>
            <a:xfrm>
              <a:off x="3298450" y="2524711"/>
              <a:ext cx="74732" cy="20241"/>
            </a:xfrm>
            <a:custGeom>
              <a:rect b="b" l="l" r="r" t="t"/>
              <a:pathLst>
                <a:path extrusionOk="0" h="773" w="2854">
                  <a:moveTo>
                    <a:pt x="1" y="0"/>
                  </a:moveTo>
                  <a:cubicBezTo>
                    <a:pt x="58" y="267"/>
                    <a:pt x="153" y="534"/>
                    <a:pt x="287" y="773"/>
                  </a:cubicBezTo>
                  <a:lnTo>
                    <a:pt x="2853" y="773"/>
                  </a:lnTo>
                  <a:lnTo>
                    <a:pt x="2853" y="220"/>
                  </a:lnTo>
                  <a:cubicBezTo>
                    <a:pt x="2853" y="96"/>
                    <a:pt x="2758" y="0"/>
                    <a:pt x="263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9" name="Google Shape;18239;p69"/>
            <p:cNvSpPr/>
            <p:nvPr/>
          </p:nvSpPr>
          <p:spPr>
            <a:xfrm>
              <a:off x="3224766" y="2674332"/>
              <a:ext cx="40246" cy="11024"/>
            </a:xfrm>
            <a:custGeom>
              <a:rect b="b" l="l" r="r" t="t"/>
              <a:pathLst>
                <a:path extrusionOk="0" h="421" w="1537">
                  <a:moveTo>
                    <a:pt x="258" y="1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1288" y="420"/>
                  </a:lnTo>
                  <a:cubicBezTo>
                    <a:pt x="1536" y="392"/>
                    <a:pt x="1536" y="20"/>
                    <a:pt x="128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0" name="Google Shape;18240;p69"/>
            <p:cNvSpPr/>
            <p:nvPr/>
          </p:nvSpPr>
          <p:spPr>
            <a:xfrm>
              <a:off x="3309684" y="2445004"/>
              <a:ext cx="126945" cy="127181"/>
            </a:xfrm>
            <a:custGeom>
              <a:rect b="b" l="l" r="r" t="t"/>
              <a:pathLst>
                <a:path extrusionOk="0" h="4857" w="4848">
                  <a:moveTo>
                    <a:pt x="2424" y="1"/>
                  </a:moveTo>
                  <a:cubicBezTo>
                    <a:pt x="1089" y="1"/>
                    <a:pt x="1" y="1088"/>
                    <a:pt x="1" y="2424"/>
                  </a:cubicBezTo>
                  <a:cubicBezTo>
                    <a:pt x="1" y="3769"/>
                    <a:pt x="1089" y="4857"/>
                    <a:pt x="2424" y="4857"/>
                  </a:cubicBezTo>
                  <a:cubicBezTo>
                    <a:pt x="3769" y="4857"/>
                    <a:pt x="4847" y="3769"/>
                    <a:pt x="4847" y="2424"/>
                  </a:cubicBezTo>
                  <a:cubicBezTo>
                    <a:pt x="4847" y="1088"/>
                    <a:pt x="3769" y="1"/>
                    <a:pt x="242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1" name="Google Shape;18241;p69"/>
            <p:cNvSpPr/>
            <p:nvPr/>
          </p:nvSpPr>
          <p:spPr>
            <a:xfrm>
              <a:off x="3336681" y="2472236"/>
              <a:ext cx="72951" cy="72218"/>
            </a:xfrm>
            <a:custGeom>
              <a:rect b="b" l="l" r="r" t="t"/>
              <a:pathLst>
                <a:path extrusionOk="0" h="2758" w="2786">
                  <a:moveTo>
                    <a:pt x="1393" y="1"/>
                  </a:moveTo>
                  <a:cubicBezTo>
                    <a:pt x="630" y="1"/>
                    <a:pt x="0" y="621"/>
                    <a:pt x="0" y="1384"/>
                  </a:cubicBezTo>
                  <a:lnTo>
                    <a:pt x="0" y="1413"/>
                  </a:lnTo>
                  <a:cubicBezTo>
                    <a:pt x="29" y="2166"/>
                    <a:pt x="659" y="2758"/>
                    <a:pt x="1412" y="2758"/>
                  </a:cubicBezTo>
                  <a:cubicBezTo>
                    <a:pt x="2166" y="2748"/>
                    <a:pt x="2776" y="2138"/>
                    <a:pt x="2786" y="1384"/>
                  </a:cubicBezTo>
                  <a:cubicBezTo>
                    <a:pt x="2786" y="621"/>
                    <a:pt x="2166" y="1"/>
                    <a:pt x="1393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2" name="Google Shape;18242;p69"/>
            <p:cNvSpPr/>
            <p:nvPr/>
          </p:nvSpPr>
          <p:spPr>
            <a:xfrm>
              <a:off x="3366165" y="2473231"/>
              <a:ext cx="43729" cy="71878"/>
            </a:xfrm>
            <a:custGeom>
              <a:rect b="b" l="l" r="r" t="t"/>
              <a:pathLst>
                <a:path extrusionOk="0" h="2745" w="1670">
                  <a:moveTo>
                    <a:pt x="630" y="1"/>
                  </a:moveTo>
                  <a:cubicBezTo>
                    <a:pt x="353" y="211"/>
                    <a:pt x="114" y="487"/>
                    <a:pt x="267" y="697"/>
                  </a:cubicBezTo>
                  <a:cubicBezTo>
                    <a:pt x="572" y="1127"/>
                    <a:pt x="1164" y="802"/>
                    <a:pt x="1183" y="1375"/>
                  </a:cubicBezTo>
                  <a:cubicBezTo>
                    <a:pt x="1193" y="1899"/>
                    <a:pt x="0" y="2062"/>
                    <a:pt x="0" y="2720"/>
                  </a:cubicBezTo>
                  <a:cubicBezTo>
                    <a:pt x="88" y="2736"/>
                    <a:pt x="176" y="2744"/>
                    <a:pt x="262" y="2744"/>
                  </a:cubicBezTo>
                  <a:cubicBezTo>
                    <a:pt x="1015" y="2744"/>
                    <a:pt x="1660" y="2134"/>
                    <a:pt x="1660" y="1346"/>
                  </a:cubicBezTo>
                  <a:lnTo>
                    <a:pt x="1670" y="1346"/>
                  </a:lnTo>
                  <a:cubicBezTo>
                    <a:pt x="1670" y="716"/>
                    <a:pt x="1240" y="163"/>
                    <a:pt x="6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3" name="Google Shape;18243;p69"/>
            <p:cNvSpPr/>
            <p:nvPr/>
          </p:nvSpPr>
          <p:spPr>
            <a:xfrm>
              <a:off x="3336681" y="2497976"/>
              <a:ext cx="30244" cy="32757"/>
            </a:xfrm>
            <a:custGeom>
              <a:rect b="b" l="l" r="r" t="t"/>
              <a:pathLst>
                <a:path extrusionOk="0" h="1251" w="1155">
                  <a:moveTo>
                    <a:pt x="67" y="0"/>
                  </a:moveTo>
                  <a:cubicBezTo>
                    <a:pt x="29" y="134"/>
                    <a:pt x="0" y="267"/>
                    <a:pt x="10" y="411"/>
                  </a:cubicBezTo>
                  <a:lnTo>
                    <a:pt x="10" y="439"/>
                  </a:lnTo>
                  <a:cubicBezTo>
                    <a:pt x="10" y="725"/>
                    <a:pt x="105" y="1012"/>
                    <a:pt x="287" y="1250"/>
                  </a:cubicBezTo>
                  <a:cubicBezTo>
                    <a:pt x="1155" y="859"/>
                    <a:pt x="1012" y="458"/>
                    <a:pt x="401" y="229"/>
                  </a:cubicBezTo>
                  <a:cubicBezTo>
                    <a:pt x="277" y="172"/>
                    <a:pt x="162" y="96"/>
                    <a:pt x="6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4" name="Google Shape;18244;p69"/>
            <p:cNvSpPr/>
            <p:nvPr/>
          </p:nvSpPr>
          <p:spPr>
            <a:xfrm>
              <a:off x="3144587" y="2567157"/>
              <a:ext cx="27232" cy="27259"/>
            </a:xfrm>
            <a:custGeom>
              <a:rect b="b" l="l" r="r" t="t"/>
              <a:pathLst>
                <a:path extrusionOk="0" h="1041" w="104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21"/>
                  </a:lnTo>
                  <a:cubicBezTo>
                    <a:pt x="0" y="936"/>
                    <a:pt x="95" y="1041"/>
                    <a:pt x="220" y="1041"/>
                  </a:cubicBezTo>
                  <a:lnTo>
                    <a:pt x="821" y="1041"/>
                  </a:lnTo>
                  <a:cubicBezTo>
                    <a:pt x="935" y="1041"/>
                    <a:pt x="1040" y="936"/>
                    <a:pt x="1040" y="821"/>
                  </a:cubicBezTo>
                  <a:lnTo>
                    <a:pt x="1040" y="220"/>
                  </a:lnTo>
                  <a:cubicBezTo>
                    <a:pt x="1040" y="9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5" name="Google Shape;18245;p69"/>
            <p:cNvSpPr/>
            <p:nvPr/>
          </p:nvSpPr>
          <p:spPr>
            <a:xfrm>
              <a:off x="3180958" y="2561658"/>
              <a:ext cx="79655" cy="11050"/>
            </a:xfrm>
            <a:custGeom>
              <a:rect b="b" l="l" r="r" t="t"/>
              <a:pathLst>
                <a:path extrusionOk="0" h="422" w="3042">
                  <a:moveTo>
                    <a:pt x="281" y="0"/>
                  </a:moveTo>
                  <a:cubicBezTo>
                    <a:pt x="0" y="0"/>
                    <a:pt x="0" y="421"/>
                    <a:pt x="281" y="421"/>
                  </a:cubicBezTo>
                  <a:cubicBezTo>
                    <a:pt x="287" y="421"/>
                    <a:pt x="293" y="421"/>
                    <a:pt x="300" y="421"/>
                  </a:cubicBezTo>
                  <a:lnTo>
                    <a:pt x="2742" y="421"/>
                  </a:lnTo>
                  <a:cubicBezTo>
                    <a:pt x="2748" y="421"/>
                    <a:pt x="2754" y="421"/>
                    <a:pt x="2760" y="421"/>
                  </a:cubicBezTo>
                  <a:cubicBezTo>
                    <a:pt x="3041" y="421"/>
                    <a:pt x="3041" y="0"/>
                    <a:pt x="2760" y="0"/>
                  </a:cubicBezTo>
                  <a:cubicBezTo>
                    <a:pt x="2754" y="0"/>
                    <a:pt x="2748" y="1"/>
                    <a:pt x="2742" y="1"/>
                  </a:cubicBezTo>
                  <a:lnTo>
                    <a:pt x="300" y="1"/>
                  </a:lnTo>
                  <a:cubicBezTo>
                    <a:pt x="293" y="1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6" name="Google Shape;18246;p69"/>
            <p:cNvSpPr/>
            <p:nvPr/>
          </p:nvSpPr>
          <p:spPr>
            <a:xfrm>
              <a:off x="3182058" y="2575405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7" name="Google Shape;18247;p69"/>
            <p:cNvSpPr/>
            <p:nvPr/>
          </p:nvSpPr>
          <p:spPr>
            <a:xfrm>
              <a:off x="3182058" y="2588890"/>
              <a:ext cx="77455" cy="10788"/>
            </a:xfrm>
            <a:custGeom>
              <a:rect b="b" l="l" r="r" t="t"/>
              <a:pathLst>
                <a:path extrusionOk="0" h="412" w="2958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8" name="Google Shape;18248;p69"/>
            <p:cNvSpPr/>
            <p:nvPr/>
          </p:nvSpPr>
          <p:spPr>
            <a:xfrm>
              <a:off x="3144587" y="2612378"/>
              <a:ext cx="27232" cy="27259"/>
            </a:xfrm>
            <a:custGeom>
              <a:rect b="b" l="l" r="r" t="t"/>
              <a:pathLst>
                <a:path extrusionOk="0" h="1041" w="1040">
                  <a:moveTo>
                    <a:pt x="220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821"/>
                  </a:lnTo>
                  <a:cubicBezTo>
                    <a:pt x="0" y="945"/>
                    <a:pt x="95" y="1040"/>
                    <a:pt x="220" y="1040"/>
                  </a:cubicBezTo>
                  <a:lnTo>
                    <a:pt x="821" y="1040"/>
                  </a:lnTo>
                  <a:cubicBezTo>
                    <a:pt x="935" y="1040"/>
                    <a:pt x="1040" y="945"/>
                    <a:pt x="1040" y="821"/>
                  </a:cubicBezTo>
                  <a:lnTo>
                    <a:pt x="1040" y="230"/>
                  </a:lnTo>
                  <a:cubicBezTo>
                    <a:pt x="1040" y="10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9" name="Google Shape;18249;p69"/>
            <p:cNvSpPr/>
            <p:nvPr/>
          </p:nvSpPr>
          <p:spPr>
            <a:xfrm>
              <a:off x="3182058" y="2607141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0"/>
                  </a:moveTo>
                  <a:cubicBezTo>
                    <a:pt x="0" y="19"/>
                    <a:pt x="0" y="391"/>
                    <a:pt x="258" y="411"/>
                  </a:cubicBezTo>
                  <a:lnTo>
                    <a:pt x="2700" y="411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0" name="Google Shape;18250;p69"/>
            <p:cNvSpPr/>
            <p:nvPr/>
          </p:nvSpPr>
          <p:spPr>
            <a:xfrm>
              <a:off x="3182058" y="2620627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0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1" name="Google Shape;18251;p69"/>
            <p:cNvSpPr/>
            <p:nvPr/>
          </p:nvSpPr>
          <p:spPr>
            <a:xfrm>
              <a:off x="3182058" y="2634374"/>
              <a:ext cx="77455" cy="10762"/>
            </a:xfrm>
            <a:custGeom>
              <a:rect b="b" l="l" r="r" t="t"/>
              <a:pathLst>
                <a:path extrusionOk="0" h="411" w="2958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2700" y="410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2" name="Google Shape;18252;p69"/>
            <p:cNvSpPr/>
            <p:nvPr/>
          </p:nvSpPr>
          <p:spPr>
            <a:xfrm>
              <a:off x="3077632" y="2694311"/>
              <a:ext cx="334749" cy="34250"/>
            </a:xfrm>
            <a:custGeom>
              <a:rect b="b" l="l" r="r" t="t"/>
              <a:pathLst>
                <a:path extrusionOk="0" h="1308" w="12784">
                  <a:moveTo>
                    <a:pt x="773" y="1"/>
                  </a:moveTo>
                  <a:lnTo>
                    <a:pt x="0" y="1031"/>
                  </a:lnTo>
                  <a:lnTo>
                    <a:pt x="0" y="1308"/>
                  </a:lnTo>
                  <a:lnTo>
                    <a:pt x="12784" y="1308"/>
                  </a:lnTo>
                  <a:lnTo>
                    <a:pt x="12784" y="1031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3" name="Google Shape;18253;p69"/>
            <p:cNvSpPr/>
            <p:nvPr/>
          </p:nvSpPr>
          <p:spPr>
            <a:xfrm>
              <a:off x="3188552" y="2700072"/>
              <a:ext cx="112674" cy="16758"/>
            </a:xfrm>
            <a:custGeom>
              <a:rect b="b" l="l" r="r" t="t"/>
              <a:pathLst>
                <a:path extrusionOk="0" h="640" w="4303">
                  <a:moveTo>
                    <a:pt x="821" y="0"/>
                  </a:moveTo>
                  <a:cubicBezTo>
                    <a:pt x="782" y="0"/>
                    <a:pt x="744" y="19"/>
                    <a:pt x="706" y="38"/>
                  </a:cubicBezTo>
                  <a:lnTo>
                    <a:pt x="38" y="553"/>
                  </a:lnTo>
                  <a:cubicBezTo>
                    <a:pt x="0" y="582"/>
                    <a:pt x="19" y="639"/>
                    <a:pt x="67" y="639"/>
                  </a:cubicBezTo>
                  <a:lnTo>
                    <a:pt x="4236" y="639"/>
                  </a:lnTo>
                  <a:cubicBezTo>
                    <a:pt x="4284" y="639"/>
                    <a:pt x="4303" y="582"/>
                    <a:pt x="4264" y="553"/>
                  </a:cubicBezTo>
                  <a:lnTo>
                    <a:pt x="3597" y="38"/>
                  </a:lnTo>
                  <a:cubicBezTo>
                    <a:pt x="3568" y="19"/>
                    <a:pt x="3520" y="0"/>
                    <a:pt x="348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4" name="Google Shape;18254;p69"/>
            <p:cNvSpPr/>
            <p:nvPr/>
          </p:nvSpPr>
          <p:spPr>
            <a:xfrm>
              <a:off x="3077632" y="2721308"/>
              <a:ext cx="334513" cy="20005"/>
            </a:xfrm>
            <a:custGeom>
              <a:rect b="b" l="l" r="r" t="t"/>
              <a:pathLst>
                <a:path extrusionOk="0" h="764" w="12775">
                  <a:moveTo>
                    <a:pt x="0" y="0"/>
                  </a:moveTo>
                  <a:lnTo>
                    <a:pt x="0" y="544"/>
                  </a:lnTo>
                  <a:cubicBezTo>
                    <a:pt x="0" y="668"/>
                    <a:pt x="96" y="763"/>
                    <a:pt x="220" y="763"/>
                  </a:cubicBezTo>
                  <a:lnTo>
                    <a:pt x="12555" y="763"/>
                  </a:lnTo>
                  <a:cubicBezTo>
                    <a:pt x="12679" y="763"/>
                    <a:pt x="12774" y="668"/>
                    <a:pt x="12774" y="544"/>
                  </a:cubicBezTo>
                  <a:lnTo>
                    <a:pt x="12774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55" name="Google Shape;18255;p69"/>
          <p:cNvGrpSpPr/>
          <p:nvPr/>
        </p:nvGrpSpPr>
        <p:grpSpPr>
          <a:xfrm>
            <a:off x="2635237" y="2431780"/>
            <a:ext cx="359232" cy="323018"/>
            <a:chOff x="2635237" y="2431780"/>
            <a:chExt cx="359232" cy="323018"/>
          </a:xfrm>
        </p:grpSpPr>
        <p:sp>
          <p:nvSpPr>
            <p:cNvPr id="18256" name="Google Shape;18256;p69"/>
            <p:cNvSpPr/>
            <p:nvPr/>
          </p:nvSpPr>
          <p:spPr>
            <a:xfrm>
              <a:off x="2769121" y="2696328"/>
              <a:ext cx="44253" cy="40482"/>
            </a:xfrm>
            <a:custGeom>
              <a:rect b="b" l="l" r="r" t="t"/>
              <a:pathLst>
                <a:path extrusionOk="0" h="1546" w="1690">
                  <a:moveTo>
                    <a:pt x="344" y="0"/>
                  </a:moveTo>
                  <a:lnTo>
                    <a:pt x="1" y="1546"/>
                  </a:lnTo>
                  <a:lnTo>
                    <a:pt x="1689" y="1546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7" name="Google Shape;18257;p69"/>
            <p:cNvSpPr/>
            <p:nvPr/>
          </p:nvSpPr>
          <p:spPr>
            <a:xfrm>
              <a:off x="2738903" y="2733039"/>
              <a:ext cx="104688" cy="21760"/>
            </a:xfrm>
            <a:custGeom>
              <a:rect b="b" l="l" r="r" t="t"/>
              <a:pathLst>
                <a:path extrusionOk="0" h="831" w="3998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11"/>
                  </a:lnTo>
                  <a:cubicBezTo>
                    <a:pt x="0" y="725"/>
                    <a:pt x="96" y="830"/>
                    <a:pt x="220" y="830"/>
                  </a:cubicBezTo>
                  <a:lnTo>
                    <a:pt x="3778" y="830"/>
                  </a:lnTo>
                  <a:cubicBezTo>
                    <a:pt x="3902" y="830"/>
                    <a:pt x="3997" y="725"/>
                    <a:pt x="3997" y="611"/>
                  </a:cubicBezTo>
                  <a:lnTo>
                    <a:pt x="3997" y="220"/>
                  </a:lnTo>
                  <a:cubicBezTo>
                    <a:pt x="3997" y="96"/>
                    <a:pt x="3902" y="0"/>
                    <a:pt x="377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8" name="Google Shape;18258;p69"/>
            <p:cNvSpPr/>
            <p:nvPr/>
          </p:nvSpPr>
          <p:spPr>
            <a:xfrm>
              <a:off x="2635237" y="2498212"/>
              <a:ext cx="312020" cy="203876"/>
            </a:xfrm>
            <a:custGeom>
              <a:rect b="b" l="l" r="r" t="t"/>
              <a:pathLst>
                <a:path extrusionOk="0" h="7786" w="11916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7566"/>
                  </a:lnTo>
                  <a:cubicBezTo>
                    <a:pt x="0" y="7681"/>
                    <a:pt x="105" y="7785"/>
                    <a:pt x="229" y="7785"/>
                  </a:cubicBezTo>
                  <a:lnTo>
                    <a:pt x="11687" y="7785"/>
                  </a:lnTo>
                  <a:cubicBezTo>
                    <a:pt x="11811" y="7785"/>
                    <a:pt x="11916" y="7681"/>
                    <a:pt x="11916" y="7566"/>
                  </a:cubicBezTo>
                  <a:lnTo>
                    <a:pt x="11916" y="220"/>
                  </a:lnTo>
                  <a:cubicBezTo>
                    <a:pt x="11916" y="96"/>
                    <a:pt x="11811" y="1"/>
                    <a:pt x="1168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9" name="Google Shape;18259;p69"/>
            <p:cNvSpPr/>
            <p:nvPr/>
          </p:nvSpPr>
          <p:spPr>
            <a:xfrm>
              <a:off x="2845555" y="2498212"/>
              <a:ext cx="101703" cy="84211"/>
            </a:xfrm>
            <a:custGeom>
              <a:rect b="b" l="l" r="r" t="t"/>
              <a:pathLst>
                <a:path extrusionOk="0" h="3216" w="3884">
                  <a:moveTo>
                    <a:pt x="20" y="1"/>
                  </a:moveTo>
                  <a:lnTo>
                    <a:pt x="20" y="68"/>
                  </a:lnTo>
                  <a:cubicBezTo>
                    <a:pt x="1" y="1794"/>
                    <a:pt x="1394" y="3206"/>
                    <a:pt x="3120" y="3216"/>
                  </a:cubicBezTo>
                  <a:cubicBezTo>
                    <a:pt x="3378" y="3216"/>
                    <a:pt x="3626" y="3178"/>
                    <a:pt x="3884" y="3120"/>
                  </a:cubicBezTo>
                  <a:lnTo>
                    <a:pt x="3884" y="220"/>
                  </a:lnTo>
                  <a:cubicBezTo>
                    <a:pt x="3874" y="96"/>
                    <a:pt x="3779" y="1"/>
                    <a:pt x="36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0" name="Google Shape;18260;p69"/>
            <p:cNvSpPr/>
            <p:nvPr/>
          </p:nvSpPr>
          <p:spPr>
            <a:xfrm>
              <a:off x="2635472" y="2687582"/>
              <a:ext cx="311523" cy="14506"/>
            </a:xfrm>
            <a:custGeom>
              <a:rect b="b" l="l" r="r" t="t"/>
              <a:pathLst>
                <a:path extrusionOk="0" h="554" w="11897">
                  <a:moveTo>
                    <a:pt x="1" y="0"/>
                  </a:moveTo>
                  <a:lnTo>
                    <a:pt x="1" y="334"/>
                  </a:lnTo>
                  <a:cubicBezTo>
                    <a:pt x="1" y="449"/>
                    <a:pt x="96" y="553"/>
                    <a:pt x="220" y="553"/>
                  </a:cubicBezTo>
                  <a:lnTo>
                    <a:pt x="11678" y="553"/>
                  </a:lnTo>
                  <a:cubicBezTo>
                    <a:pt x="11802" y="553"/>
                    <a:pt x="11897" y="449"/>
                    <a:pt x="11897" y="334"/>
                  </a:cubicBezTo>
                  <a:lnTo>
                    <a:pt x="118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1" name="Google Shape;18261;p69"/>
            <p:cNvSpPr/>
            <p:nvPr/>
          </p:nvSpPr>
          <p:spPr>
            <a:xfrm>
              <a:off x="2655216" y="2517196"/>
              <a:ext cx="272062" cy="151166"/>
            </a:xfrm>
            <a:custGeom>
              <a:rect b="b" l="l" r="r" t="t"/>
              <a:pathLst>
                <a:path extrusionOk="0" h="5773" w="10390">
                  <a:moveTo>
                    <a:pt x="220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0" y="5773"/>
                  </a:cubicBezTo>
                  <a:lnTo>
                    <a:pt x="10389" y="5773"/>
                  </a:lnTo>
                  <a:lnTo>
                    <a:pt x="10389" y="220"/>
                  </a:lnTo>
                  <a:cubicBezTo>
                    <a:pt x="10389" y="106"/>
                    <a:pt x="10284" y="1"/>
                    <a:pt x="1017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2" name="Google Shape;18262;p69"/>
            <p:cNvSpPr/>
            <p:nvPr/>
          </p:nvSpPr>
          <p:spPr>
            <a:xfrm>
              <a:off x="2847807" y="2517196"/>
              <a:ext cx="79471" cy="65227"/>
            </a:xfrm>
            <a:custGeom>
              <a:rect b="b" l="l" r="r" t="t"/>
              <a:pathLst>
                <a:path extrusionOk="0" h="2491" w="3035">
                  <a:moveTo>
                    <a:pt x="1" y="1"/>
                  </a:moveTo>
                  <a:cubicBezTo>
                    <a:pt x="296" y="1441"/>
                    <a:pt x="1565" y="2481"/>
                    <a:pt x="3034" y="2491"/>
                  </a:cubicBezTo>
                  <a:lnTo>
                    <a:pt x="3034" y="220"/>
                  </a:lnTo>
                  <a:cubicBezTo>
                    <a:pt x="3034" y="106"/>
                    <a:pt x="2929" y="1"/>
                    <a:pt x="281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3" name="Google Shape;18263;p69"/>
            <p:cNvSpPr/>
            <p:nvPr/>
          </p:nvSpPr>
          <p:spPr>
            <a:xfrm>
              <a:off x="2655216" y="2517196"/>
              <a:ext cx="272062" cy="151166"/>
            </a:xfrm>
            <a:custGeom>
              <a:rect b="b" l="l" r="r" t="t"/>
              <a:pathLst>
                <a:path extrusionOk="0" h="5773" w="10390">
                  <a:moveTo>
                    <a:pt x="229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9" y="5773"/>
                  </a:cubicBezTo>
                  <a:lnTo>
                    <a:pt x="10170" y="5773"/>
                  </a:lnTo>
                  <a:cubicBezTo>
                    <a:pt x="10284" y="5773"/>
                    <a:pt x="10389" y="5677"/>
                    <a:pt x="10389" y="5553"/>
                  </a:cubicBezTo>
                  <a:lnTo>
                    <a:pt x="10389" y="5191"/>
                  </a:lnTo>
                  <a:lnTo>
                    <a:pt x="611" y="519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4" name="Google Shape;18264;p69"/>
            <p:cNvSpPr/>
            <p:nvPr/>
          </p:nvSpPr>
          <p:spPr>
            <a:xfrm>
              <a:off x="2770378" y="2678836"/>
              <a:ext cx="41739" cy="10762"/>
            </a:xfrm>
            <a:custGeom>
              <a:rect b="b" l="l" r="r" t="t"/>
              <a:pathLst>
                <a:path extrusionOk="0" h="411" w="1594">
                  <a:moveTo>
                    <a:pt x="248" y="0"/>
                  </a:moveTo>
                  <a:cubicBezTo>
                    <a:pt x="0" y="19"/>
                    <a:pt x="0" y="391"/>
                    <a:pt x="248" y="410"/>
                  </a:cubicBezTo>
                  <a:lnTo>
                    <a:pt x="1336" y="410"/>
                  </a:lnTo>
                  <a:cubicBezTo>
                    <a:pt x="1593" y="391"/>
                    <a:pt x="1593" y="19"/>
                    <a:pt x="133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5" name="Google Shape;18265;p69"/>
            <p:cNvSpPr/>
            <p:nvPr/>
          </p:nvSpPr>
          <p:spPr>
            <a:xfrm>
              <a:off x="2733404" y="2584910"/>
              <a:ext cx="25504" cy="26002"/>
            </a:xfrm>
            <a:custGeom>
              <a:rect b="b" l="l" r="r" t="t"/>
              <a:pathLst>
                <a:path extrusionOk="0" h="993" w="974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6" name="Google Shape;18266;p69"/>
            <p:cNvSpPr/>
            <p:nvPr/>
          </p:nvSpPr>
          <p:spPr>
            <a:xfrm>
              <a:off x="2778364" y="2584910"/>
              <a:ext cx="25766" cy="26002"/>
            </a:xfrm>
            <a:custGeom>
              <a:rect b="b" l="l" r="r" t="t"/>
              <a:pathLst>
                <a:path extrusionOk="0" h="993" w="984">
                  <a:moveTo>
                    <a:pt x="229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773"/>
                  </a:lnTo>
                  <a:cubicBezTo>
                    <a:pt x="1" y="897"/>
                    <a:pt x="105" y="992"/>
                    <a:pt x="229" y="992"/>
                  </a:cubicBezTo>
                  <a:lnTo>
                    <a:pt x="764" y="992"/>
                  </a:lnTo>
                  <a:cubicBezTo>
                    <a:pt x="878" y="992"/>
                    <a:pt x="983" y="897"/>
                    <a:pt x="983" y="773"/>
                  </a:cubicBezTo>
                  <a:lnTo>
                    <a:pt x="983" y="220"/>
                  </a:lnTo>
                  <a:cubicBezTo>
                    <a:pt x="983" y="105"/>
                    <a:pt x="878" y="0"/>
                    <a:pt x="764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7" name="Google Shape;18267;p69"/>
            <p:cNvSpPr/>
            <p:nvPr/>
          </p:nvSpPr>
          <p:spPr>
            <a:xfrm>
              <a:off x="2823585" y="2584910"/>
              <a:ext cx="25504" cy="26002"/>
            </a:xfrm>
            <a:custGeom>
              <a:rect b="b" l="l" r="r" t="t"/>
              <a:pathLst>
                <a:path extrusionOk="0" h="993" w="974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8" name="Google Shape;18268;p69"/>
            <p:cNvSpPr/>
            <p:nvPr/>
          </p:nvSpPr>
          <p:spPr>
            <a:xfrm>
              <a:off x="2859799" y="2431780"/>
              <a:ext cx="134669" cy="136424"/>
            </a:xfrm>
            <a:custGeom>
              <a:rect b="b" l="l" r="r" t="t"/>
              <a:pathLst>
                <a:path extrusionOk="0" h="5210" w="5143">
                  <a:moveTo>
                    <a:pt x="2576" y="0"/>
                  </a:moveTo>
                  <a:cubicBezTo>
                    <a:pt x="1155" y="0"/>
                    <a:pt x="1" y="1164"/>
                    <a:pt x="1" y="2605"/>
                  </a:cubicBezTo>
                  <a:cubicBezTo>
                    <a:pt x="1" y="4045"/>
                    <a:pt x="1155" y="5209"/>
                    <a:pt x="2576" y="5209"/>
                  </a:cubicBezTo>
                  <a:cubicBezTo>
                    <a:pt x="3988" y="5209"/>
                    <a:pt x="5143" y="4045"/>
                    <a:pt x="5143" y="2605"/>
                  </a:cubicBezTo>
                  <a:cubicBezTo>
                    <a:pt x="5143" y="1164"/>
                    <a:pt x="3988" y="0"/>
                    <a:pt x="25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9" name="Google Shape;18269;p69"/>
            <p:cNvSpPr/>
            <p:nvPr/>
          </p:nvSpPr>
          <p:spPr>
            <a:xfrm>
              <a:off x="2904026" y="2482920"/>
              <a:ext cx="39984" cy="34302"/>
            </a:xfrm>
            <a:custGeom>
              <a:rect b="b" l="l" r="r" t="t"/>
              <a:pathLst>
                <a:path extrusionOk="0" h="1310" w="1527">
                  <a:moveTo>
                    <a:pt x="887" y="413"/>
                  </a:moveTo>
                  <a:cubicBezTo>
                    <a:pt x="1011" y="423"/>
                    <a:pt x="1116" y="528"/>
                    <a:pt x="1116" y="652"/>
                  </a:cubicBezTo>
                  <a:cubicBezTo>
                    <a:pt x="1116" y="800"/>
                    <a:pt x="999" y="896"/>
                    <a:pt x="876" y="896"/>
                  </a:cubicBezTo>
                  <a:cubicBezTo>
                    <a:pt x="817" y="896"/>
                    <a:pt x="756" y="873"/>
                    <a:pt x="706" y="823"/>
                  </a:cubicBezTo>
                  <a:cubicBezTo>
                    <a:pt x="553" y="671"/>
                    <a:pt x="668" y="413"/>
                    <a:pt x="887" y="413"/>
                  </a:cubicBezTo>
                  <a:close/>
                  <a:moveTo>
                    <a:pt x="869" y="1"/>
                  </a:moveTo>
                  <a:cubicBezTo>
                    <a:pt x="708" y="1"/>
                    <a:pt x="544" y="60"/>
                    <a:pt x="410" y="194"/>
                  </a:cubicBezTo>
                  <a:cubicBezTo>
                    <a:pt x="0" y="614"/>
                    <a:pt x="305" y="1310"/>
                    <a:pt x="887" y="1310"/>
                  </a:cubicBezTo>
                  <a:cubicBezTo>
                    <a:pt x="1240" y="1300"/>
                    <a:pt x="1527" y="1014"/>
                    <a:pt x="1527" y="652"/>
                  </a:cubicBezTo>
                  <a:cubicBezTo>
                    <a:pt x="1527" y="259"/>
                    <a:pt x="1205" y="1"/>
                    <a:pt x="8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0" name="Google Shape;18270;p69"/>
            <p:cNvSpPr/>
            <p:nvPr/>
          </p:nvSpPr>
          <p:spPr>
            <a:xfrm>
              <a:off x="2880433" y="2455190"/>
              <a:ext cx="93638" cy="89841"/>
            </a:xfrm>
            <a:custGeom>
              <a:rect b="b" l="l" r="r" t="t"/>
              <a:pathLst>
                <a:path extrusionOk="0" h="3431" w="3576">
                  <a:moveTo>
                    <a:pt x="1785" y="845"/>
                  </a:moveTo>
                  <a:cubicBezTo>
                    <a:pt x="1936" y="845"/>
                    <a:pt x="2089" y="885"/>
                    <a:pt x="2227" y="967"/>
                  </a:cubicBezTo>
                  <a:cubicBezTo>
                    <a:pt x="2418" y="1091"/>
                    <a:pt x="2561" y="1281"/>
                    <a:pt x="2609" y="1510"/>
                  </a:cubicBezTo>
                  <a:cubicBezTo>
                    <a:pt x="2666" y="1730"/>
                    <a:pt x="2628" y="1959"/>
                    <a:pt x="2513" y="2159"/>
                  </a:cubicBezTo>
                  <a:cubicBezTo>
                    <a:pt x="2447" y="2283"/>
                    <a:pt x="2342" y="2378"/>
                    <a:pt x="2227" y="2455"/>
                  </a:cubicBezTo>
                  <a:cubicBezTo>
                    <a:pt x="2089" y="2536"/>
                    <a:pt x="1936" y="2576"/>
                    <a:pt x="1785" y="2576"/>
                  </a:cubicBezTo>
                  <a:cubicBezTo>
                    <a:pt x="1633" y="2576"/>
                    <a:pt x="1483" y="2536"/>
                    <a:pt x="1349" y="2455"/>
                  </a:cubicBezTo>
                  <a:cubicBezTo>
                    <a:pt x="1149" y="2331"/>
                    <a:pt x="1016" y="2140"/>
                    <a:pt x="958" y="1921"/>
                  </a:cubicBezTo>
                  <a:cubicBezTo>
                    <a:pt x="930" y="1787"/>
                    <a:pt x="930" y="1644"/>
                    <a:pt x="958" y="1510"/>
                  </a:cubicBezTo>
                  <a:cubicBezTo>
                    <a:pt x="1016" y="1281"/>
                    <a:pt x="1149" y="1091"/>
                    <a:pt x="1349" y="967"/>
                  </a:cubicBezTo>
                  <a:cubicBezTo>
                    <a:pt x="1483" y="885"/>
                    <a:pt x="1633" y="845"/>
                    <a:pt x="1785" y="845"/>
                  </a:cubicBezTo>
                  <a:close/>
                  <a:moveTo>
                    <a:pt x="1784" y="1"/>
                  </a:moveTo>
                  <a:cubicBezTo>
                    <a:pt x="1686" y="1"/>
                    <a:pt x="1588" y="65"/>
                    <a:pt x="1578" y="194"/>
                  </a:cubicBezTo>
                  <a:lnTo>
                    <a:pt x="1578" y="451"/>
                  </a:lnTo>
                  <a:cubicBezTo>
                    <a:pt x="1388" y="480"/>
                    <a:pt x="1206" y="556"/>
                    <a:pt x="1054" y="671"/>
                  </a:cubicBezTo>
                  <a:lnTo>
                    <a:pt x="872" y="499"/>
                  </a:lnTo>
                  <a:cubicBezTo>
                    <a:pt x="830" y="463"/>
                    <a:pt x="785" y="448"/>
                    <a:pt x="741" y="448"/>
                  </a:cubicBezTo>
                  <a:cubicBezTo>
                    <a:pt x="588" y="448"/>
                    <a:pt x="458" y="637"/>
                    <a:pt x="577" y="785"/>
                  </a:cubicBezTo>
                  <a:lnTo>
                    <a:pt x="758" y="967"/>
                  </a:lnTo>
                  <a:cubicBezTo>
                    <a:pt x="644" y="1129"/>
                    <a:pt x="567" y="1320"/>
                    <a:pt x="539" y="1510"/>
                  </a:cubicBezTo>
                  <a:lnTo>
                    <a:pt x="291" y="1510"/>
                  </a:lnTo>
                  <a:cubicBezTo>
                    <a:pt x="285" y="1510"/>
                    <a:pt x="279" y="1510"/>
                    <a:pt x="273" y="1510"/>
                  </a:cubicBezTo>
                  <a:cubicBezTo>
                    <a:pt x="4" y="1510"/>
                    <a:pt x="1" y="1922"/>
                    <a:pt x="264" y="1922"/>
                  </a:cubicBezTo>
                  <a:cubicBezTo>
                    <a:pt x="273" y="1922"/>
                    <a:pt x="282" y="1921"/>
                    <a:pt x="291" y="1921"/>
                  </a:cubicBezTo>
                  <a:lnTo>
                    <a:pt x="539" y="1921"/>
                  </a:lnTo>
                  <a:cubicBezTo>
                    <a:pt x="567" y="2121"/>
                    <a:pt x="644" y="2302"/>
                    <a:pt x="758" y="2464"/>
                  </a:cubicBezTo>
                  <a:lnTo>
                    <a:pt x="586" y="2646"/>
                  </a:lnTo>
                  <a:cubicBezTo>
                    <a:pt x="407" y="2796"/>
                    <a:pt x="551" y="3016"/>
                    <a:pt x="714" y="3016"/>
                  </a:cubicBezTo>
                  <a:cubicBezTo>
                    <a:pt x="768" y="3016"/>
                    <a:pt x="825" y="2991"/>
                    <a:pt x="872" y="2932"/>
                  </a:cubicBezTo>
                  <a:lnTo>
                    <a:pt x="1054" y="2760"/>
                  </a:lnTo>
                  <a:cubicBezTo>
                    <a:pt x="1206" y="2875"/>
                    <a:pt x="1388" y="2951"/>
                    <a:pt x="1578" y="2979"/>
                  </a:cubicBezTo>
                  <a:lnTo>
                    <a:pt x="1578" y="3237"/>
                  </a:lnTo>
                  <a:cubicBezTo>
                    <a:pt x="1588" y="3366"/>
                    <a:pt x="1686" y="3430"/>
                    <a:pt x="1785" y="3430"/>
                  </a:cubicBezTo>
                  <a:cubicBezTo>
                    <a:pt x="1884" y="3430"/>
                    <a:pt x="1984" y="3366"/>
                    <a:pt x="1998" y="3237"/>
                  </a:cubicBezTo>
                  <a:lnTo>
                    <a:pt x="1998" y="2979"/>
                  </a:lnTo>
                  <a:cubicBezTo>
                    <a:pt x="2189" y="2951"/>
                    <a:pt x="2361" y="2875"/>
                    <a:pt x="2523" y="2760"/>
                  </a:cubicBezTo>
                  <a:lnTo>
                    <a:pt x="2695" y="2932"/>
                  </a:lnTo>
                  <a:cubicBezTo>
                    <a:pt x="2742" y="2991"/>
                    <a:pt x="2799" y="3016"/>
                    <a:pt x="2854" y="3016"/>
                  </a:cubicBezTo>
                  <a:cubicBezTo>
                    <a:pt x="3017" y="3016"/>
                    <a:pt x="3162" y="2796"/>
                    <a:pt x="2990" y="2646"/>
                  </a:cubicBezTo>
                  <a:lnTo>
                    <a:pt x="2809" y="2464"/>
                  </a:lnTo>
                  <a:cubicBezTo>
                    <a:pt x="2924" y="2302"/>
                    <a:pt x="3000" y="2121"/>
                    <a:pt x="3038" y="1921"/>
                  </a:cubicBezTo>
                  <a:lnTo>
                    <a:pt x="3286" y="1921"/>
                  </a:lnTo>
                  <a:cubicBezTo>
                    <a:pt x="3295" y="1921"/>
                    <a:pt x="3304" y="1922"/>
                    <a:pt x="3312" y="1922"/>
                  </a:cubicBezTo>
                  <a:cubicBezTo>
                    <a:pt x="3576" y="1922"/>
                    <a:pt x="3573" y="1510"/>
                    <a:pt x="3304" y="1510"/>
                  </a:cubicBezTo>
                  <a:cubicBezTo>
                    <a:pt x="3298" y="1510"/>
                    <a:pt x="3292" y="1510"/>
                    <a:pt x="3286" y="1510"/>
                  </a:cubicBezTo>
                  <a:lnTo>
                    <a:pt x="3038" y="1510"/>
                  </a:lnTo>
                  <a:cubicBezTo>
                    <a:pt x="3000" y="1310"/>
                    <a:pt x="2924" y="1129"/>
                    <a:pt x="2809" y="967"/>
                  </a:cubicBezTo>
                  <a:lnTo>
                    <a:pt x="2990" y="785"/>
                  </a:lnTo>
                  <a:cubicBezTo>
                    <a:pt x="3115" y="631"/>
                    <a:pt x="2986" y="443"/>
                    <a:pt x="2832" y="443"/>
                  </a:cubicBezTo>
                  <a:cubicBezTo>
                    <a:pt x="2786" y="443"/>
                    <a:pt x="2739" y="460"/>
                    <a:pt x="2695" y="499"/>
                  </a:cubicBezTo>
                  <a:lnTo>
                    <a:pt x="2523" y="671"/>
                  </a:lnTo>
                  <a:cubicBezTo>
                    <a:pt x="2361" y="556"/>
                    <a:pt x="2179" y="480"/>
                    <a:pt x="1989" y="451"/>
                  </a:cubicBezTo>
                  <a:lnTo>
                    <a:pt x="1989" y="194"/>
                  </a:lnTo>
                  <a:cubicBezTo>
                    <a:pt x="1979" y="65"/>
                    <a:pt x="1881" y="1"/>
                    <a:pt x="178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71" name="Google Shape;18271;p69"/>
          <p:cNvGrpSpPr/>
          <p:nvPr/>
        </p:nvGrpSpPr>
        <p:grpSpPr>
          <a:xfrm>
            <a:off x="4011651" y="3768132"/>
            <a:ext cx="373189" cy="358944"/>
            <a:chOff x="4011651" y="3768132"/>
            <a:chExt cx="373189" cy="358944"/>
          </a:xfrm>
        </p:grpSpPr>
        <p:sp>
          <p:nvSpPr>
            <p:cNvPr id="18272" name="Google Shape;18272;p69"/>
            <p:cNvSpPr/>
            <p:nvPr/>
          </p:nvSpPr>
          <p:spPr>
            <a:xfrm>
              <a:off x="4011651" y="3859387"/>
              <a:ext cx="275309" cy="267689"/>
            </a:xfrm>
            <a:custGeom>
              <a:rect b="b" l="l" r="r" t="t"/>
              <a:pathLst>
                <a:path extrusionOk="0" h="10223" w="10514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0" y="2300"/>
                    <a:pt x="506" y="3321"/>
                  </a:cubicBezTo>
                  <a:cubicBezTo>
                    <a:pt x="1174" y="4656"/>
                    <a:pt x="5848" y="9340"/>
                    <a:pt x="7193" y="10008"/>
                  </a:cubicBezTo>
                  <a:cubicBezTo>
                    <a:pt x="7490" y="10153"/>
                    <a:pt x="7805" y="10223"/>
                    <a:pt x="8115" y="10223"/>
                  </a:cubicBezTo>
                  <a:cubicBezTo>
                    <a:pt x="8865" y="10223"/>
                    <a:pt x="9589" y="9820"/>
                    <a:pt x="9960" y="9111"/>
                  </a:cubicBezTo>
                  <a:lnTo>
                    <a:pt x="10074" y="8882"/>
                  </a:lnTo>
                  <a:lnTo>
                    <a:pt x="10513" y="8052"/>
                  </a:lnTo>
                  <a:lnTo>
                    <a:pt x="8128" y="6717"/>
                  </a:lnTo>
                  <a:lnTo>
                    <a:pt x="7918" y="7232"/>
                  </a:lnTo>
                  <a:cubicBezTo>
                    <a:pt x="7761" y="7616"/>
                    <a:pt x="7392" y="7838"/>
                    <a:pt x="7014" y="7838"/>
                  </a:cubicBezTo>
                  <a:cubicBezTo>
                    <a:pt x="6819" y="7838"/>
                    <a:pt x="6621" y="7779"/>
                    <a:pt x="6449" y="7652"/>
                  </a:cubicBezTo>
                  <a:cubicBezTo>
                    <a:pt x="6211" y="7480"/>
                    <a:pt x="3034" y="4303"/>
                    <a:pt x="2862" y="4065"/>
                  </a:cubicBezTo>
                  <a:cubicBezTo>
                    <a:pt x="2490" y="3550"/>
                    <a:pt x="2691" y="2834"/>
                    <a:pt x="3272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3" name="Google Shape;18273;p69"/>
            <p:cNvSpPr/>
            <p:nvPr/>
          </p:nvSpPr>
          <p:spPr>
            <a:xfrm>
              <a:off x="4054359" y="3859151"/>
              <a:ext cx="56481" cy="72716"/>
            </a:xfrm>
            <a:custGeom>
              <a:rect b="b" l="l" r="r" t="t"/>
              <a:pathLst>
                <a:path extrusionOk="0" h="2777" w="2157">
                  <a:moveTo>
                    <a:pt x="821" y="0"/>
                  </a:moveTo>
                  <a:lnTo>
                    <a:pt x="1" y="439"/>
                  </a:lnTo>
                  <a:lnTo>
                    <a:pt x="1374" y="2776"/>
                  </a:lnTo>
                  <a:cubicBezTo>
                    <a:pt x="1451" y="2700"/>
                    <a:pt x="1546" y="2643"/>
                    <a:pt x="1641" y="2605"/>
                  </a:cubicBezTo>
                  <a:lnTo>
                    <a:pt x="2157" y="239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4" name="Google Shape;18274;p69"/>
            <p:cNvSpPr/>
            <p:nvPr/>
          </p:nvSpPr>
          <p:spPr>
            <a:xfrm>
              <a:off x="4214480" y="4035245"/>
              <a:ext cx="72480" cy="56743"/>
            </a:xfrm>
            <a:custGeom>
              <a:rect b="b" l="l" r="r" t="t"/>
              <a:pathLst>
                <a:path extrusionOk="0" h="2167" w="2768">
                  <a:moveTo>
                    <a:pt x="382" y="1"/>
                  </a:moveTo>
                  <a:lnTo>
                    <a:pt x="172" y="526"/>
                  </a:lnTo>
                  <a:cubicBezTo>
                    <a:pt x="125" y="621"/>
                    <a:pt x="67" y="716"/>
                    <a:pt x="1" y="793"/>
                  </a:cubicBezTo>
                  <a:lnTo>
                    <a:pt x="2328" y="2166"/>
                  </a:lnTo>
                  <a:lnTo>
                    <a:pt x="2767" y="133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5" name="Google Shape;18275;p69"/>
            <p:cNvSpPr/>
            <p:nvPr/>
          </p:nvSpPr>
          <p:spPr>
            <a:xfrm>
              <a:off x="4135559" y="3768132"/>
              <a:ext cx="249281" cy="210946"/>
            </a:xfrm>
            <a:custGeom>
              <a:rect b="b" l="l" r="r" t="t"/>
              <a:pathLst>
                <a:path extrusionOk="0" h="8056" w="9520">
                  <a:moveTo>
                    <a:pt x="4798" y="0"/>
                  </a:moveTo>
                  <a:cubicBezTo>
                    <a:pt x="4745" y="0"/>
                    <a:pt x="4691" y="2"/>
                    <a:pt x="4636" y="4"/>
                  </a:cubicBezTo>
                  <a:cubicBezTo>
                    <a:pt x="1612" y="118"/>
                    <a:pt x="0" y="3629"/>
                    <a:pt x="1879" y="6004"/>
                  </a:cubicBezTo>
                  <a:lnTo>
                    <a:pt x="1803" y="7826"/>
                  </a:lnTo>
                  <a:cubicBezTo>
                    <a:pt x="1795" y="7956"/>
                    <a:pt x="1904" y="8056"/>
                    <a:pt x="2026" y="8056"/>
                  </a:cubicBezTo>
                  <a:cubicBezTo>
                    <a:pt x="2056" y="8056"/>
                    <a:pt x="2088" y="8050"/>
                    <a:pt x="2118" y="8036"/>
                  </a:cubicBezTo>
                  <a:lnTo>
                    <a:pt x="3768" y="7264"/>
                  </a:lnTo>
                  <a:cubicBezTo>
                    <a:pt x="4103" y="7359"/>
                    <a:pt x="4443" y="7404"/>
                    <a:pt x="4778" y="7404"/>
                  </a:cubicBezTo>
                  <a:cubicBezTo>
                    <a:pt x="5993" y="7404"/>
                    <a:pt x="7158" y="6805"/>
                    <a:pt x="7861" y="5766"/>
                  </a:cubicBezTo>
                  <a:cubicBezTo>
                    <a:pt x="9519" y="3293"/>
                    <a:pt x="7727" y="0"/>
                    <a:pt x="47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6" name="Google Shape;18276;p69"/>
            <p:cNvSpPr/>
            <p:nvPr/>
          </p:nvSpPr>
          <p:spPr>
            <a:xfrm>
              <a:off x="4062110" y="3836553"/>
              <a:ext cx="78712" cy="97827"/>
            </a:xfrm>
            <a:custGeom>
              <a:rect b="b" l="l" r="r" t="t"/>
              <a:pathLst>
                <a:path extrusionOk="0" h="3736" w="3006">
                  <a:moveTo>
                    <a:pt x="1124" y="0"/>
                  </a:moveTo>
                  <a:cubicBezTo>
                    <a:pt x="1086" y="0"/>
                    <a:pt x="1047" y="11"/>
                    <a:pt x="1012" y="33"/>
                  </a:cubicBezTo>
                  <a:lnTo>
                    <a:pt x="134" y="539"/>
                  </a:lnTo>
                  <a:cubicBezTo>
                    <a:pt x="29" y="606"/>
                    <a:pt x="0" y="739"/>
                    <a:pt x="58" y="844"/>
                  </a:cubicBezTo>
                  <a:lnTo>
                    <a:pt x="1698" y="3630"/>
                  </a:lnTo>
                  <a:cubicBezTo>
                    <a:pt x="1736" y="3699"/>
                    <a:pt x="1807" y="3735"/>
                    <a:pt x="1881" y="3735"/>
                  </a:cubicBezTo>
                  <a:cubicBezTo>
                    <a:pt x="1920" y="3735"/>
                    <a:pt x="1959" y="3726"/>
                    <a:pt x="1994" y="3706"/>
                  </a:cubicBezTo>
                  <a:lnTo>
                    <a:pt x="2872" y="3191"/>
                  </a:lnTo>
                  <a:cubicBezTo>
                    <a:pt x="2977" y="3134"/>
                    <a:pt x="3005" y="2991"/>
                    <a:pt x="2948" y="2886"/>
                  </a:cubicBezTo>
                  <a:lnTo>
                    <a:pt x="1307" y="110"/>
                  </a:lnTo>
                  <a:cubicBezTo>
                    <a:pt x="1269" y="40"/>
                    <a:pt x="1198" y="0"/>
                    <a:pt x="1124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7" name="Google Shape;18277;p69"/>
            <p:cNvSpPr/>
            <p:nvPr/>
          </p:nvSpPr>
          <p:spPr>
            <a:xfrm>
              <a:off x="4210998" y="4006154"/>
              <a:ext cx="99451" cy="77298"/>
            </a:xfrm>
            <a:custGeom>
              <a:rect b="b" l="l" r="r" t="t"/>
              <a:pathLst>
                <a:path extrusionOk="0" h="2952" w="3798">
                  <a:moveTo>
                    <a:pt x="765" y="1"/>
                  </a:moveTo>
                  <a:cubicBezTo>
                    <a:pt x="691" y="1"/>
                    <a:pt x="620" y="41"/>
                    <a:pt x="582" y="110"/>
                  </a:cubicBezTo>
                  <a:lnTo>
                    <a:pt x="67" y="978"/>
                  </a:lnTo>
                  <a:cubicBezTo>
                    <a:pt x="0" y="1083"/>
                    <a:pt x="38" y="1217"/>
                    <a:pt x="143" y="1284"/>
                  </a:cubicBezTo>
                  <a:lnTo>
                    <a:pt x="2929" y="2924"/>
                  </a:lnTo>
                  <a:cubicBezTo>
                    <a:pt x="2962" y="2943"/>
                    <a:pt x="2998" y="2951"/>
                    <a:pt x="3033" y="2951"/>
                  </a:cubicBezTo>
                  <a:cubicBezTo>
                    <a:pt x="3110" y="2951"/>
                    <a:pt x="3185" y="2911"/>
                    <a:pt x="3225" y="2839"/>
                  </a:cubicBezTo>
                  <a:lnTo>
                    <a:pt x="3740" y="1970"/>
                  </a:lnTo>
                  <a:cubicBezTo>
                    <a:pt x="3797" y="1866"/>
                    <a:pt x="3768" y="1732"/>
                    <a:pt x="3663" y="1665"/>
                  </a:cubicBezTo>
                  <a:lnTo>
                    <a:pt x="878" y="34"/>
                  </a:lnTo>
                  <a:cubicBezTo>
                    <a:pt x="842" y="11"/>
                    <a:pt x="803" y="1"/>
                    <a:pt x="765" y="1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8" name="Google Shape;18278;p69"/>
            <p:cNvSpPr/>
            <p:nvPr/>
          </p:nvSpPr>
          <p:spPr>
            <a:xfrm>
              <a:off x="4186750" y="3787195"/>
              <a:ext cx="147657" cy="149595"/>
            </a:xfrm>
            <a:custGeom>
              <a:rect b="b" l="l" r="r" t="t"/>
              <a:pathLst>
                <a:path extrusionOk="0" h="5713" w="5639">
                  <a:moveTo>
                    <a:pt x="3619" y="1"/>
                  </a:moveTo>
                  <a:cubicBezTo>
                    <a:pt x="3478" y="1"/>
                    <a:pt x="3337" y="151"/>
                    <a:pt x="3435" y="316"/>
                  </a:cubicBezTo>
                  <a:lnTo>
                    <a:pt x="3616" y="621"/>
                  </a:lnTo>
                  <a:cubicBezTo>
                    <a:pt x="3359" y="540"/>
                    <a:pt x="3096" y="501"/>
                    <a:pt x="2836" y="501"/>
                  </a:cubicBezTo>
                  <a:cubicBezTo>
                    <a:pt x="1959" y="501"/>
                    <a:pt x="1116" y="943"/>
                    <a:pt x="630" y="1708"/>
                  </a:cubicBezTo>
                  <a:cubicBezTo>
                    <a:pt x="1" y="2710"/>
                    <a:pt x="115" y="4008"/>
                    <a:pt x="917" y="4876"/>
                  </a:cubicBezTo>
                  <a:cubicBezTo>
                    <a:pt x="1422" y="5424"/>
                    <a:pt x="2122" y="5713"/>
                    <a:pt x="2833" y="5713"/>
                  </a:cubicBezTo>
                  <a:cubicBezTo>
                    <a:pt x="3248" y="5713"/>
                    <a:pt x="3668" y="5614"/>
                    <a:pt x="4055" y="5410"/>
                  </a:cubicBezTo>
                  <a:cubicBezTo>
                    <a:pt x="5095" y="4857"/>
                    <a:pt x="5639" y="3664"/>
                    <a:pt x="5362" y="2510"/>
                  </a:cubicBezTo>
                  <a:lnTo>
                    <a:pt x="5372" y="2510"/>
                  </a:lnTo>
                  <a:cubicBezTo>
                    <a:pt x="5344" y="2399"/>
                    <a:pt x="5259" y="2351"/>
                    <a:pt x="5174" y="2351"/>
                  </a:cubicBezTo>
                  <a:cubicBezTo>
                    <a:pt x="5052" y="2351"/>
                    <a:pt x="4928" y="2448"/>
                    <a:pt x="4962" y="2605"/>
                  </a:cubicBezTo>
                  <a:cubicBezTo>
                    <a:pt x="5190" y="3578"/>
                    <a:pt x="4742" y="4580"/>
                    <a:pt x="3855" y="5047"/>
                  </a:cubicBezTo>
                  <a:cubicBezTo>
                    <a:pt x="3533" y="5219"/>
                    <a:pt x="3183" y="5302"/>
                    <a:pt x="2835" y="5302"/>
                  </a:cubicBezTo>
                  <a:cubicBezTo>
                    <a:pt x="2235" y="5302"/>
                    <a:pt x="1641" y="5055"/>
                    <a:pt x="1212" y="4589"/>
                  </a:cubicBezTo>
                  <a:cubicBezTo>
                    <a:pt x="545" y="3855"/>
                    <a:pt x="449" y="2758"/>
                    <a:pt x="993" y="1918"/>
                  </a:cubicBezTo>
                  <a:cubicBezTo>
                    <a:pt x="1398" y="1281"/>
                    <a:pt x="2095" y="919"/>
                    <a:pt x="2825" y="919"/>
                  </a:cubicBezTo>
                  <a:cubicBezTo>
                    <a:pt x="3056" y="919"/>
                    <a:pt x="3291" y="955"/>
                    <a:pt x="3521" y="1031"/>
                  </a:cubicBezTo>
                  <a:lnTo>
                    <a:pt x="3073" y="1126"/>
                  </a:lnTo>
                  <a:cubicBezTo>
                    <a:pt x="2826" y="1188"/>
                    <a:pt x="2888" y="1535"/>
                    <a:pt x="3110" y="1535"/>
                  </a:cubicBezTo>
                  <a:cubicBezTo>
                    <a:pt x="3128" y="1535"/>
                    <a:pt x="3148" y="1532"/>
                    <a:pt x="3168" y="1527"/>
                  </a:cubicBezTo>
                  <a:lnTo>
                    <a:pt x="4179" y="1298"/>
                  </a:lnTo>
                  <a:cubicBezTo>
                    <a:pt x="4313" y="1270"/>
                    <a:pt x="4380" y="1117"/>
                    <a:pt x="4313" y="993"/>
                  </a:cubicBezTo>
                  <a:lnTo>
                    <a:pt x="3788" y="106"/>
                  </a:lnTo>
                  <a:cubicBezTo>
                    <a:pt x="3747" y="31"/>
                    <a:pt x="3683" y="1"/>
                    <a:pt x="3619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9" name="Google Shape;18279;p69"/>
            <p:cNvSpPr/>
            <p:nvPr/>
          </p:nvSpPr>
          <p:spPr>
            <a:xfrm>
              <a:off x="4226473" y="3841659"/>
              <a:ext cx="42734" cy="53496"/>
            </a:xfrm>
            <a:custGeom>
              <a:rect b="b" l="l" r="r" t="t"/>
              <a:pathLst>
                <a:path extrusionOk="0" h="2043" w="1632">
                  <a:moveTo>
                    <a:pt x="709" y="0"/>
                  </a:moveTo>
                  <a:cubicBezTo>
                    <a:pt x="354" y="0"/>
                    <a:pt x="58" y="292"/>
                    <a:pt x="48" y="649"/>
                  </a:cubicBezTo>
                  <a:cubicBezTo>
                    <a:pt x="48" y="788"/>
                    <a:pt x="153" y="857"/>
                    <a:pt x="258" y="857"/>
                  </a:cubicBezTo>
                  <a:cubicBezTo>
                    <a:pt x="363" y="857"/>
                    <a:pt x="468" y="788"/>
                    <a:pt x="468" y="649"/>
                  </a:cubicBezTo>
                  <a:cubicBezTo>
                    <a:pt x="468" y="521"/>
                    <a:pt x="574" y="410"/>
                    <a:pt x="709" y="410"/>
                  </a:cubicBezTo>
                  <a:cubicBezTo>
                    <a:pt x="714" y="410"/>
                    <a:pt x="720" y="410"/>
                    <a:pt x="726" y="411"/>
                  </a:cubicBezTo>
                  <a:lnTo>
                    <a:pt x="802" y="411"/>
                  </a:lnTo>
                  <a:cubicBezTo>
                    <a:pt x="840" y="411"/>
                    <a:pt x="869" y="430"/>
                    <a:pt x="888" y="458"/>
                  </a:cubicBezTo>
                  <a:cubicBezTo>
                    <a:pt x="897" y="477"/>
                    <a:pt x="897" y="506"/>
                    <a:pt x="888" y="525"/>
                  </a:cubicBezTo>
                  <a:lnTo>
                    <a:pt x="86" y="1708"/>
                  </a:lnTo>
                  <a:cubicBezTo>
                    <a:pt x="1" y="1851"/>
                    <a:pt x="96" y="2032"/>
                    <a:pt x="258" y="2032"/>
                  </a:cubicBezTo>
                  <a:lnTo>
                    <a:pt x="1355" y="2032"/>
                  </a:lnTo>
                  <a:lnTo>
                    <a:pt x="1355" y="2042"/>
                  </a:lnTo>
                  <a:cubicBezTo>
                    <a:pt x="1632" y="2042"/>
                    <a:pt x="1632" y="1622"/>
                    <a:pt x="1355" y="1622"/>
                  </a:cubicBezTo>
                  <a:lnTo>
                    <a:pt x="649" y="1622"/>
                  </a:lnTo>
                  <a:lnTo>
                    <a:pt x="1231" y="764"/>
                  </a:lnTo>
                  <a:cubicBezTo>
                    <a:pt x="1327" y="611"/>
                    <a:pt x="1336" y="420"/>
                    <a:pt x="1250" y="268"/>
                  </a:cubicBezTo>
                  <a:cubicBezTo>
                    <a:pt x="1164" y="105"/>
                    <a:pt x="993" y="0"/>
                    <a:pt x="802" y="0"/>
                  </a:cubicBezTo>
                  <a:lnTo>
                    <a:pt x="726" y="0"/>
                  </a:lnTo>
                  <a:cubicBezTo>
                    <a:pt x="720" y="0"/>
                    <a:pt x="714" y="0"/>
                    <a:pt x="709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0" name="Google Shape;18280;p69"/>
            <p:cNvSpPr/>
            <p:nvPr/>
          </p:nvSpPr>
          <p:spPr>
            <a:xfrm>
              <a:off x="4266431" y="3841476"/>
              <a:ext cx="30008" cy="53417"/>
            </a:xfrm>
            <a:custGeom>
              <a:rect b="b" l="l" r="r" t="t"/>
              <a:pathLst>
                <a:path extrusionOk="0" h="2040" w="1146">
                  <a:moveTo>
                    <a:pt x="206" y="0"/>
                  </a:moveTo>
                  <a:cubicBezTo>
                    <a:pt x="104" y="0"/>
                    <a:pt x="1" y="69"/>
                    <a:pt x="1" y="208"/>
                  </a:cubicBezTo>
                  <a:lnTo>
                    <a:pt x="1" y="1076"/>
                  </a:lnTo>
                  <a:cubicBezTo>
                    <a:pt x="1" y="1181"/>
                    <a:pt x="87" y="1276"/>
                    <a:pt x="201" y="1276"/>
                  </a:cubicBezTo>
                  <a:lnTo>
                    <a:pt x="736" y="1276"/>
                  </a:lnTo>
                  <a:lnTo>
                    <a:pt x="736" y="1830"/>
                  </a:lnTo>
                  <a:cubicBezTo>
                    <a:pt x="736" y="1944"/>
                    <a:pt x="821" y="2039"/>
                    <a:pt x="936" y="2039"/>
                  </a:cubicBezTo>
                  <a:cubicBezTo>
                    <a:pt x="1050" y="2039"/>
                    <a:pt x="1146" y="1944"/>
                    <a:pt x="1146" y="1830"/>
                  </a:cubicBezTo>
                  <a:lnTo>
                    <a:pt x="1146" y="1066"/>
                  </a:lnTo>
                  <a:cubicBezTo>
                    <a:pt x="1146" y="952"/>
                    <a:pt x="1050" y="866"/>
                    <a:pt x="936" y="866"/>
                  </a:cubicBezTo>
                  <a:lnTo>
                    <a:pt x="411" y="866"/>
                  </a:lnTo>
                  <a:lnTo>
                    <a:pt x="411" y="208"/>
                  </a:lnTo>
                  <a:cubicBezTo>
                    <a:pt x="411" y="69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1" name="Google Shape;18281;p69"/>
            <p:cNvSpPr/>
            <p:nvPr/>
          </p:nvSpPr>
          <p:spPr>
            <a:xfrm>
              <a:off x="4285677" y="3841476"/>
              <a:ext cx="10762" cy="33438"/>
            </a:xfrm>
            <a:custGeom>
              <a:rect b="b" l="l" r="r" t="t"/>
              <a:pathLst>
                <a:path extrusionOk="0" h="1277" w="411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1066"/>
                  </a:lnTo>
                  <a:cubicBezTo>
                    <a:pt x="1" y="1181"/>
                    <a:pt x="86" y="1276"/>
                    <a:pt x="201" y="1276"/>
                  </a:cubicBezTo>
                  <a:cubicBezTo>
                    <a:pt x="315" y="1276"/>
                    <a:pt x="411" y="1181"/>
                    <a:pt x="411" y="1066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82" name="Google Shape;18282;p69"/>
          <p:cNvGrpSpPr/>
          <p:nvPr/>
        </p:nvGrpSpPr>
        <p:grpSpPr>
          <a:xfrm>
            <a:off x="2189568" y="1961603"/>
            <a:ext cx="364993" cy="359049"/>
            <a:chOff x="2189568" y="1961603"/>
            <a:chExt cx="364993" cy="359049"/>
          </a:xfrm>
        </p:grpSpPr>
        <p:sp>
          <p:nvSpPr>
            <p:cNvPr id="18283" name="Google Shape;18283;p69"/>
            <p:cNvSpPr/>
            <p:nvPr/>
          </p:nvSpPr>
          <p:spPr>
            <a:xfrm>
              <a:off x="2232197" y="2004206"/>
              <a:ext cx="77822" cy="73868"/>
            </a:xfrm>
            <a:custGeom>
              <a:rect b="b" l="l" r="r" t="t"/>
              <a:pathLst>
                <a:path extrusionOk="0" h="2821" w="2972">
                  <a:moveTo>
                    <a:pt x="292" y="1"/>
                  </a:moveTo>
                  <a:cubicBezTo>
                    <a:pt x="135" y="1"/>
                    <a:pt x="1" y="204"/>
                    <a:pt x="147" y="350"/>
                  </a:cubicBezTo>
                  <a:lnTo>
                    <a:pt x="2551" y="2754"/>
                  </a:lnTo>
                  <a:cubicBezTo>
                    <a:pt x="2590" y="2792"/>
                    <a:pt x="2647" y="2821"/>
                    <a:pt x="2694" y="2821"/>
                  </a:cubicBezTo>
                  <a:cubicBezTo>
                    <a:pt x="2876" y="2821"/>
                    <a:pt x="2971" y="2592"/>
                    <a:pt x="2838" y="2468"/>
                  </a:cubicBezTo>
                  <a:lnTo>
                    <a:pt x="434" y="64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4" name="Google Shape;18284;p69"/>
            <p:cNvSpPr/>
            <p:nvPr/>
          </p:nvSpPr>
          <p:spPr>
            <a:xfrm>
              <a:off x="2192187" y="2070061"/>
              <a:ext cx="100838" cy="35009"/>
            </a:xfrm>
            <a:custGeom>
              <a:rect b="b" l="l" r="r" t="t"/>
              <a:pathLst>
                <a:path extrusionOk="0" h="1337" w="3851">
                  <a:moveTo>
                    <a:pt x="285" y="0"/>
                  </a:moveTo>
                  <a:cubicBezTo>
                    <a:pt x="74" y="0"/>
                    <a:pt x="1" y="332"/>
                    <a:pt x="244" y="401"/>
                  </a:cubicBezTo>
                  <a:lnTo>
                    <a:pt x="3517" y="1327"/>
                  </a:lnTo>
                  <a:cubicBezTo>
                    <a:pt x="3526" y="1336"/>
                    <a:pt x="3545" y="1336"/>
                    <a:pt x="3564" y="1336"/>
                  </a:cubicBezTo>
                  <a:cubicBezTo>
                    <a:pt x="3803" y="1336"/>
                    <a:pt x="3850" y="1002"/>
                    <a:pt x="3621" y="935"/>
                  </a:cubicBezTo>
                  <a:lnTo>
                    <a:pt x="349" y="10"/>
                  </a:lnTo>
                  <a:cubicBezTo>
                    <a:pt x="327" y="3"/>
                    <a:pt x="305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5" name="Google Shape;18285;p69"/>
            <p:cNvSpPr/>
            <p:nvPr/>
          </p:nvSpPr>
          <p:spPr>
            <a:xfrm>
              <a:off x="2189568" y="2121514"/>
              <a:ext cx="100131" cy="36999"/>
            </a:xfrm>
            <a:custGeom>
              <a:rect b="b" l="l" r="r" t="t"/>
              <a:pathLst>
                <a:path extrusionOk="0" h="1413" w="3824">
                  <a:moveTo>
                    <a:pt x="3539" y="0"/>
                  </a:moveTo>
                  <a:cubicBezTo>
                    <a:pt x="3519" y="0"/>
                    <a:pt x="3497" y="3"/>
                    <a:pt x="3473" y="10"/>
                  </a:cubicBezTo>
                  <a:lnTo>
                    <a:pt x="220" y="1012"/>
                  </a:lnTo>
                  <a:cubicBezTo>
                    <a:pt x="1" y="1079"/>
                    <a:pt x="49" y="1403"/>
                    <a:pt x="278" y="1413"/>
                  </a:cubicBezTo>
                  <a:cubicBezTo>
                    <a:pt x="306" y="1403"/>
                    <a:pt x="325" y="1403"/>
                    <a:pt x="344" y="1394"/>
                  </a:cubicBezTo>
                  <a:lnTo>
                    <a:pt x="3597" y="392"/>
                  </a:lnTo>
                  <a:cubicBezTo>
                    <a:pt x="3823" y="322"/>
                    <a:pt x="3749" y="0"/>
                    <a:pt x="353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6" name="Google Shape;18286;p69"/>
            <p:cNvSpPr/>
            <p:nvPr/>
          </p:nvSpPr>
          <p:spPr>
            <a:xfrm>
              <a:off x="2299048" y="1964404"/>
              <a:ext cx="36947" cy="96439"/>
            </a:xfrm>
            <a:custGeom>
              <a:rect b="b" l="l" r="r" t="t"/>
              <a:pathLst>
                <a:path extrusionOk="0" h="3683" w="1411">
                  <a:moveTo>
                    <a:pt x="250" y="1"/>
                  </a:moveTo>
                  <a:cubicBezTo>
                    <a:pt x="127" y="1"/>
                    <a:pt x="0" y="106"/>
                    <a:pt x="46" y="267"/>
                  </a:cubicBezTo>
                  <a:lnTo>
                    <a:pt x="981" y="3539"/>
                  </a:lnTo>
                  <a:cubicBezTo>
                    <a:pt x="1010" y="3625"/>
                    <a:pt x="1086" y="3683"/>
                    <a:pt x="1181" y="3683"/>
                  </a:cubicBezTo>
                  <a:cubicBezTo>
                    <a:pt x="1315" y="3683"/>
                    <a:pt x="1410" y="3559"/>
                    <a:pt x="1372" y="3425"/>
                  </a:cubicBezTo>
                  <a:lnTo>
                    <a:pt x="437" y="153"/>
                  </a:lnTo>
                  <a:cubicBezTo>
                    <a:pt x="411" y="47"/>
                    <a:pt x="331" y="1"/>
                    <a:pt x="25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7" name="Google Shape;18287;p69"/>
            <p:cNvSpPr/>
            <p:nvPr/>
          </p:nvSpPr>
          <p:spPr>
            <a:xfrm>
              <a:off x="2350711" y="1961603"/>
              <a:ext cx="38701" cy="95732"/>
            </a:xfrm>
            <a:custGeom>
              <a:rect b="b" l="l" r="r" t="t"/>
              <a:pathLst>
                <a:path extrusionOk="0" h="3656" w="1478">
                  <a:moveTo>
                    <a:pt x="1233" y="0"/>
                  </a:moveTo>
                  <a:cubicBezTo>
                    <a:pt x="1154" y="0"/>
                    <a:pt x="1074" y="44"/>
                    <a:pt x="1040" y="145"/>
                  </a:cubicBezTo>
                  <a:lnTo>
                    <a:pt x="48" y="3398"/>
                  </a:lnTo>
                  <a:cubicBezTo>
                    <a:pt x="0" y="3522"/>
                    <a:pt x="105" y="3656"/>
                    <a:pt x="239" y="3656"/>
                  </a:cubicBezTo>
                  <a:cubicBezTo>
                    <a:pt x="324" y="3656"/>
                    <a:pt x="410" y="3599"/>
                    <a:pt x="439" y="3513"/>
                  </a:cubicBezTo>
                  <a:lnTo>
                    <a:pt x="1431" y="260"/>
                  </a:lnTo>
                  <a:cubicBezTo>
                    <a:pt x="1477" y="104"/>
                    <a:pt x="1355" y="0"/>
                    <a:pt x="12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8" name="Google Shape;18288;p69"/>
            <p:cNvSpPr/>
            <p:nvPr/>
          </p:nvSpPr>
          <p:spPr>
            <a:xfrm>
              <a:off x="2286243" y="2072313"/>
              <a:ext cx="237838" cy="221604"/>
            </a:xfrm>
            <a:custGeom>
              <a:rect b="b" l="l" r="r" t="t"/>
              <a:pathLst>
                <a:path extrusionOk="0" h="8463" w="9083">
                  <a:moveTo>
                    <a:pt x="3880" y="0"/>
                  </a:moveTo>
                  <a:cubicBezTo>
                    <a:pt x="3398" y="0"/>
                    <a:pt x="2905" y="109"/>
                    <a:pt x="2434" y="344"/>
                  </a:cubicBezTo>
                  <a:cubicBezTo>
                    <a:pt x="440" y="1336"/>
                    <a:pt x="1" y="3988"/>
                    <a:pt x="1575" y="5572"/>
                  </a:cubicBezTo>
                  <a:cubicBezTo>
                    <a:pt x="2081" y="6077"/>
                    <a:pt x="2748" y="6402"/>
                    <a:pt x="3464" y="6497"/>
                  </a:cubicBezTo>
                  <a:cubicBezTo>
                    <a:pt x="4427" y="6621"/>
                    <a:pt x="5334" y="7031"/>
                    <a:pt x="6068" y="7661"/>
                  </a:cubicBezTo>
                  <a:cubicBezTo>
                    <a:pt x="6173" y="7756"/>
                    <a:pt x="6278" y="7852"/>
                    <a:pt x="6374" y="7947"/>
                  </a:cubicBezTo>
                  <a:lnTo>
                    <a:pt x="6889" y="8462"/>
                  </a:lnTo>
                  <a:lnTo>
                    <a:pt x="9083" y="6268"/>
                  </a:lnTo>
                  <a:lnTo>
                    <a:pt x="8530" y="5724"/>
                  </a:lnTo>
                  <a:cubicBezTo>
                    <a:pt x="8444" y="5638"/>
                    <a:pt x="8358" y="5543"/>
                    <a:pt x="8282" y="5448"/>
                  </a:cubicBezTo>
                  <a:cubicBezTo>
                    <a:pt x="7642" y="4704"/>
                    <a:pt x="7242" y="3788"/>
                    <a:pt x="7108" y="2815"/>
                  </a:cubicBezTo>
                  <a:cubicBezTo>
                    <a:pt x="6875" y="1132"/>
                    <a:pt x="5435" y="0"/>
                    <a:pt x="3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9" name="Google Shape;18289;p69"/>
            <p:cNvSpPr/>
            <p:nvPr/>
          </p:nvSpPr>
          <p:spPr>
            <a:xfrm>
              <a:off x="2296481" y="2086296"/>
              <a:ext cx="194895" cy="207621"/>
            </a:xfrm>
            <a:custGeom>
              <a:rect b="b" l="l" r="r" t="t"/>
              <a:pathLst>
                <a:path extrusionOk="0" h="7929" w="7443">
                  <a:moveTo>
                    <a:pt x="1709" y="1"/>
                  </a:moveTo>
                  <a:cubicBezTo>
                    <a:pt x="564" y="745"/>
                    <a:pt x="1" y="2128"/>
                    <a:pt x="306" y="3464"/>
                  </a:cubicBezTo>
                  <a:cubicBezTo>
                    <a:pt x="612" y="4790"/>
                    <a:pt x="1718" y="5791"/>
                    <a:pt x="3073" y="5963"/>
                  </a:cubicBezTo>
                  <a:cubicBezTo>
                    <a:pt x="4036" y="6097"/>
                    <a:pt x="4943" y="6497"/>
                    <a:pt x="5677" y="7127"/>
                  </a:cubicBezTo>
                  <a:cubicBezTo>
                    <a:pt x="5782" y="7222"/>
                    <a:pt x="5887" y="7318"/>
                    <a:pt x="5983" y="7413"/>
                  </a:cubicBezTo>
                  <a:lnTo>
                    <a:pt x="6498" y="7928"/>
                  </a:lnTo>
                  <a:lnTo>
                    <a:pt x="7442" y="6984"/>
                  </a:lnTo>
                  <a:lnTo>
                    <a:pt x="6927" y="6469"/>
                  </a:lnTo>
                  <a:cubicBezTo>
                    <a:pt x="6832" y="6373"/>
                    <a:pt x="6727" y="6278"/>
                    <a:pt x="6622" y="6182"/>
                  </a:cubicBezTo>
                  <a:cubicBezTo>
                    <a:pt x="5887" y="5553"/>
                    <a:pt x="4981" y="5143"/>
                    <a:pt x="4017" y="5019"/>
                  </a:cubicBezTo>
                  <a:cubicBezTo>
                    <a:pt x="1632" y="4713"/>
                    <a:pt x="392" y="2014"/>
                    <a:pt x="1709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0" name="Google Shape;18290;p69"/>
            <p:cNvSpPr/>
            <p:nvPr/>
          </p:nvSpPr>
          <p:spPr>
            <a:xfrm>
              <a:off x="2430549" y="2174330"/>
              <a:ext cx="86044" cy="82116"/>
            </a:xfrm>
            <a:custGeom>
              <a:rect b="b" l="l" r="r" t="t"/>
              <a:pathLst>
                <a:path extrusionOk="0" h="3136" w="3286">
                  <a:moveTo>
                    <a:pt x="292" y="1"/>
                  </a:moveTo>
                  <a:cubicBezTo>
                    <a:pt x="135" y="1"/>
                    <a:pt x="0" y="205"/>
                    <a:pt x="147" y="359"/>
                  </a:cubicBezTo>
                  <a:lnTo>
                    <a:pt x="2866" y="3078"/>
                  </a:lnTo>
                  <a:cubicBezTo>
                    <a:pt x="2904" y="3116"/>
                    <a:pt x="2952" y="3135"/>
                    <a:pt x="3009" y="3135"/>
                  </a:cubicBezTo>
                  <a:cubicBezTo>
                    <a:pt x="3190" y="3135"/>
                    <a:pt x="3286" y="2916"/>
                    <a:pt x="3152" y="2792"/>
                  </a:cubicBezTo>
                  <a:lnTo>
                    <a:pt x="433" y="63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1" name="Google Shape;18291;p69"/>
            <p:cNvSpPr/>
            <p:nvPr/>
          </p:nvSpPr>
          <p:spPr>
            <a:xfrm>
              <a:off x="2402740" y="2202478"/>
              <a:ext cx="28358" cy="24483"/>
            </a:xfrm>
            <a:custGeom>
              <a:rect b="b" l="l" r="r" t="t"/>
              <a:pathLst>
                <a:path extrusionOk="0" h="935" w="1083">
                  <a:moveTo>
                    <a:pt x="289" y="1"/>
                  </a:moveTo>
                  <a:cubicBezTo>
                    <a:pt x="134" y="1"/>
                    <a:pt x="1" y="191"/>
                    <a:pt x="131" y="343"/>
                  </a:cubicBezTo>
                  <a:cubicBezTo>
                    <a:pt x="303" y="524"/>
                    <a:pt x="494" y="715"/>
                    <a:pt x="665" y="877"/>
                  </a:cubicBezTo>
                  <a:cubicBezTo>
                    <a:pt x="703" y="915"/>
                    <a:pt x="761" y="935"/>
                    <a:pt x="808" y="935"/>
                  </a:cubicBezTo>
                  <a:cubicBezTo>
                    <a:pt x="812" y="935"/>
                    <a:pt x="816" y="935"/>
                    <a:pt x="819" y="935"/>
                  </a:cubicBezTo>
                  <a:cubicBezTo>
                    <a:pt x="1002" y="935"/>
                    <a:pt x="1082" y="703"/>
                    <a:pt x="942" y="582"/>
                  </a:cubicBezTo>
                  <a:cubicBezTo>
                    <a:pt x="780" y="429"/>
                    <a:pt x="589" y="238"/>
                    <a:pt x="436" y="66"/>
                  </a:cubicBezTo>
                  <a:cubicBezTo>
                    <a:pt x="390" y="20"/>
                    <a:pt x="338" y="1"/>
                    <a:pt x="2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2" name="Google Shape;18292;p69"/>
            <p:cNvSpPr/>
            <p:nvPr/>
          </p:nvSpPr>
          <p:spPr>
            <a:xfrm>
              <a:off x="2433324" y="2233141"/>
              <a:ext cx="55538" cy="51532"/>
            </a:xfrm>
            <a:custGeom>
              <a:rect b="b" l="l" r="r" t="t"/>
              <a:pathLst>
                <a:path extrusionOk="0" h="1968" w="2121">
                  <a:moveTo>
                    <a:pt x="290" y="1"/>
                  </a:moveTo>
                  <a:cubicBezTo>
                    <a:pt x="137" y="1"/>
                    <a:pt x="1" y="203"/>
                    <a:pt x="146" y="355"/>
                  </a:cubicBezTo>
                  <a:cubicBezTo>
                    <a:pt x="652" y="870"/>
                    <a:pt x="1176" y="1395"/>
                    <a:pt x="1691" y="1901"/>
                  </a:cubicBezTo>
                  <a:cubicBezTo>
                    <a:pt x="1730" y="1939"/>
                    <a:pt x="1787" y="1958"/>
                    <a:pt x="1835" y="1958"/>
                  </a:cubicBezTo>
                  <a:lnTo>
                    <a:pt x="1844" y="1967"/>
                  </a:lnTo>
                  <a:cubicBezTo>
                    <a:pt x="2025" y="1967"/>
                    <a:pt x="2121" y="1748"/>
                    <a:pt x="1987" y="1614"/>
                  </a:cubicBezTo>
                  <a:cubicBezTo>
                    <a:pt x="1462" y="1109"/>
                    <a:pt x="947" y="584"/>
                    <a:pt x="432" y="69"/>
                  </a:cubicBezTo>
                  <a:cubicBezTo>
                    <a:pt x="389" y="21"/>
                    <a:pt x="339" y="1"/>
                    <a:pt x="29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3" name="Google Shape;18293;p69"/>
            <p:cNvSpPr/>
            <p:nvPr/>
          </p:nvSpPr>
          <p:spPr>
            <a:xfrm>
              <a:off x="2356105" y="2093994"/>
              <a:ext cx="71066" cy="20320"/>
            </a:xfrm>
            <a:custGeom>
              <a:rect b="b" l="l" r="r" t="t"/>
              <a:pathLst>
                <a:path extrusionOk="0" h="776" w="2714">
                  <a:moveTo>
                    <a:pt x="1233" y="1"/>
                  </a:moveTo>
                  <a:cubicBezTo>
                    <a:pt x="916" y="1"/>
                    <a:pt x="564" y="71"/>
                    <a:pt x="204" y="269"/>
                  </a:cubicBezTo>
                  <a:cubicBezTo>
                    <a:pt x="1" y="384"/>
                    <a:pt x="117" y="658"/>
                    <a:pt x="304" y="658"/>
                  </a:cubicBezTo>
                  <a:cubicBezTo>
                    <a:pt x="336" y="658"/>
                    <a:pt x="370" y="650"/>
                    <a:pt x="405" y="632"/>
                  </a:cubicBezTo>
                  <a:cubicBezTo>
                    <a:pt x="693" y="467"/>
                    <a:pt x="978" y="409"/>
                    <a:pt x="1235" y="409"/>
                  </a:cubicBezTo>
                  <a:cubicBezTo>
                    <a:pt x="1829" y="409"/>
                    <a:pt x="2279" y="717"/>
                    <a:pt x="2313" y="737"/>
                  </a:cubicBezTo>
                  <a:cubicBezTo>
                    <a:pt x="2341" y="756"/>
                    <a:pt x="2389" y="775"/>
                    <a:pt x="2427" y="775"/>
                  </a:cubicBezTo>
                  <a:cubicBezTo>
                    <a:pt x="2628" y="775"/>
                    <a:pt x="2713" y="517"/>
                    <a:pt x="2551" y="403"/>
                  </a:cubicBezTo>
                  <a:cubicBezTo>
                    <a:pt x="2518" y="376"/>
                    <a:pt x="1968" y="1"/>
                    <a:pt x="1233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4" name="Google Shape;18294;p69"/>
            <p:cNvSpPr/>
            <p:nvPr/>
          </p:nvSpPr>
          <p:spPr>
            <a:xfrm>
              <a:off x="2387422" y="2184961"/>
              <a:ext cx="30008" cy="30270"/>
            </a:xfrm>
            <a:custGeom>
              <a:rect b="b" l="l" r="r" t="t"/>
              <a:pathLst>
                <a:path extrusionOk="0" h="1156" w="1146">
                  <a:moveTo>
                    <a:pt x="573" y="1"/>
                  </a:moveTo>
                  <a:cubicBezTo>
                    <a:pt x="258" y="1"/>
                    <a:pt x="1" y="258"/>
                    <a:pt x="1" y="573"/>
                  </a:cubicBezTo>
                  <a:cubicBezTo>
                    <a:pt x="1" y="898"/>
                    <a:pt x="258" y="1155"/>
                    <a:pt x="573" y="1155"/>
                  </a:cubicBezTo>
                  <a:cubicBezTo>
                    <a:pt x="888" y="1155"/>
                    <a:pt x="1145" y="898"/>
                    <a:pt x="1145" y="573"/>
                  </a:cubicBezTo>
                  <a:cubicBezTo>
                    <a:pt x="1145" y="258"/>
                    <a:pt x="888" y="1"/>
                    <a:pt x="5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5" name="Google Shape;18295;p69"/>
            <p:cNvSpPr/>
            <p:nvPr/>
          </p:nvSpPr>
          <p:spPr>
            <a:xfrm>
              <a:off x="2415152" y="2156995"/>
              <a:ext cx="30244" cy="30244"/>
            </a:xfrm>
            <a:custGeom>
              <a:rect b="b" l="l" r="r" t="t"/>
              <a:pathLst>
                <a:path extrusionOk="0" h="1155" w="1155">
                  <a:moveTo>
                    <a:pt x="582" y="0"/>
                  </a:moveTo>
                  <a:cubicBezTo>
                    <a:pt x="268" y="0"/>
                    <a:pt x="0" y="258"/>
                    <a:pt x="0" y="582"/>
                  </a:cubicBezTo>
                  <a:cubicBezTo>
                    <a:pt x="0" y="897"/>
                    <a:pt x="268" y="1155"/>
                    <a:pt x="582" y="1155"/>
                  </a:cubicBezTo>
                  <a:cubicBezTo>
                    <a:pt x="897" y="1155"/>
                    <a:pt x="1155" y="897"/>
                    <a:pt x="1155" y="582"/>
                  </a:cubicBezTo>
                  <a:cubicBezTo>
                    <a:pt x="1155" y="258"/>
                    <a:pt x="897" y="0"/>
                    <a:pt x="58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6" name="Google Shape;18296;p69"/>
            <p:cNvSpPr/>
            <p:nvPr/>
          </p:nvSpPr>
          <p:spPr>
            <a:xfrm>
              <a:off x="2474854" y="2244924"/>
              <a:ext cx="79707" cy="75727"/>
            </a:xfrm>
            <a:custGeom>
              <a:rect b="b" l="l" r="r" t="t"/>
              <a:pathLst>
                <a:path extrusionOk="0" h="2892" w="3044">
                  <a:moveTo>
                    <a:pt x="2090" y="0"/>
                  </a:moveTo>
                  <a:lnTo>
                    <a:pt x="0" y="2080"/>
                  </a:lnTo>
                  <a:lnTo>
                    <a:pt x="382" y="2462"/>
                  </a:lnTo>
                  <a:cubicBezTo>
                    <a:pt x="673" y="2748"/>
                    <a:pt x="1050" y="2891"/>
                    <a:pt x="1426" y="2891"/>
                  </a:cubicBezTo>
                  <a:cubicBezTo>
                    <a:pt x="1801" y="2891"/>
                    <a:pt x="2176" y="2748"/>
                    <a:pt x="2462" y="2462"/>
                  </a:cubicBezTo>
                  <a:cubicBezTo>
                    <a:pt x="3044" y="1889"/>
                    <a:pt x="3044" y="954"/>
                    <a:pt x="2462" y="382"/>
                  </a:cubicBezTo>
                  <a:lnTo>
                    <a:pt x="209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7" name="Google Shape;18297;p69"/>
            <p:cNvSpPr/>
            <p:nvPr/>
          </p:nvSpPr>
          <p:spPr>
            <a:xfrm>
              <a:off x="2475115" y="2244924"/>
              <a:ext cx="71459" cy="71721"/>
            </a:xfrm>
            <a:custGeom>
              <a:rect b="b" l="l" r="r" t="t"/>
              <a:pathLst>
                <a:path extrusionOk="0" h="2739" w="2729">
                  <a:moveTo>
                    <a:pt x="2080" y="0"/>
                  </a:moveTo>
                  <a:lnTo>
                    <a:pt x="0" y="2080"/>
                  </a:lnTo>
                  <a:lnTo>
                    <a:pt x="372" y="2462"/>
                  </a:lnTo>
                  <a:cubicBezTo>
                    <a:pt x="487" y="2576"/>
                    <a:pt x="620" y="2662"/>
                    <a:pt x="763" y="2738"/>
                  </a:cubicBezTo>
                  <a:lnTo>
                    <a:pt x="2728" y="764"/>
                  </a:lnTo>
                  <a:cubicBezTo>
                    <a:pt x="2662" y="621"/>
                    <a:pt x="2566" y="487"/>
                    <a:pt x="2452" y="382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8" name="Google Shape;18298;p69"/>
            <p:cNvSpPr/>
            <p:nvPr/>
          </p:nvSpPr>
          <p:spPr>
            <a:xfrm>
              <a:off x="2450371" y="2220756"/>
              <a:ext cx="89945" cy="88820"/>
            </a:xfrm>
            <a:custGeom>
              <a:rect b="b" l="l" r="r" t="t"/>
              <a:pathLst>
                <a:path extrusionOk="0" h="3392" w="3435">
                  <a:moveTo>
                    <a:pt x="2576" y="0"/>
                  </a:moveTo>
                  <a:cubicBezTo>
                    <a:pt x="2522" y="0"/>
                    <a:pt x="2467" y="22"/>
                    <a:pt x="2424" y="65"/>
                  </a:cubicBezTo>
                  <a:lnTo>
                    <a:pt x="86" y="2402"/>
                  </a:lnTo>
                  <a:cubicBezTo>
                    <a:pt x="1" y="2488"/>
                    <a:pt x="1" y="2631"/>
                    <a:pt x="86" y="2717"/>
                  </a:cubicBezTo>
                  <a:lnTo>
                    <a:pt x="697" y="3327"/>
                  </a:lnTo>
                  <a:cubicBezTo>
                    <a:pt x="740" y="3370"/>
                    <a:pt x="795" y="3392"/>
                    <a:pt x="850" y="3392"/>
                  </a:cubicBezTo>
                  <a:cubicBezTo>
                    <a:pt x="904" y="3392"/>
                    <a:pt x="959" y="3370"/>
                    <a:pt x="1002" y="3327"/>
                  </a:cubicBezTo>
                  <a:lnTo>
                    <a:pt x="3349" y="990"/>
                  </a:lnTo>
                  <a:cubicBezTo>
                    <a:pt x="3435" y="904"/>
                    <a:pt x="3435" y="761"/>
                    <a:pt x="3349" y="675"/>
                  </a:cubicBezTo>
                  <a:lnTo>
                    <a:pt x="2729" y="65"/>
                  </a:lnTo>
                  <a:cubicBezTo>
                    <a:pt x="2686" y="22"/>
                    <a:pt x="2631" y="0"/>
                    <a:pt x="257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99" name="Google Shape;18299;p69"/>
          <p:cNvGrpSpPr/>
          <p:nvPr/>
        </p:nvGrpSpPr>
        <p:grpSpPr>
          <a:xfrm>
            <a:off x="2193077" y="2419971"/>
            <a:ext cx="378426" cy="346323"/>
            <a:chOff x="2193077" y="2419971"/>
            <a:chExt cx="378426" cy="346323"/>
          </a:xfrm>
        </p:grpSpPr>
        <p:sp>
          <p:nvSpPr>
            <p:cNvPr id="18300" name="Google Shape;18300;p69"/>
            <p:cNvSpPr/>
            <p:nvPr/>
          </p:nvSpPr>
          <p:spPr>
            <a:xfrm>
              <a:off x="2392423" y="2419971"/>
              <a:ext cx="179079" cy="150852"/>
            </a:xfrm>
            <a:custGeom>
              <a:rect b="b" l="l" r="r" t="t"/>
              <a:pathLst>
                <a:path extrusionOk="0" h="5761" w="6839">
                  <a:moveTo>
                    <a:pt x="3442" y="1"/>
                  </a:moveTo>
                  <a:cubicBezTo>
                    <a:pt x="3405" y="1"/>
                    <a:pt x="3367" y="1"/>
                    <a:pt x="3330" y="3"/>
                  </a:cubicBezTo>
                  <a:cubicBezTo>
                    <a:pt x="1155" y="98"/>
                    <a:pt x="0" y="2617"/>
                    <a:pt x="1355" y="4324"/>
                  </a:cubicBezTo>
                  <a:lnTo>
                    <a:pt x="1298" y="5527"/>
                  </a:lnTo>
                  <a:cubicBezTo>
                    <a:pt x="1290" y="5661"/>
                    <a:pt x="1394" y="5760"/>
                    <a:pt x="1513" y="5760"/>
                  </a:cubicBezTo>
                  <a:cubicBezTo>
                    <a:pt x="1546" y="5760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3" y="5332"/>
                  </a:cubicBezTo>
                  <a:cubicBezTo>
                    <a:pt x="4306" y="5332"/>
                    <a:pt x="5147" y="4900"/>
                    <a:pt x="5648" y="4153"/>
                  </a:cubicBezTo>
                  <a:cubicBezTo>
                    <a:pt x="6839" y="2372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1" name="Google Shape;18301;p69"/>
            <p:cNvSpPr/>
            <p:nvPr/>
          </p:nvSpPr>
          <p:spPr>
            <a:xfrm>
              <a:off x="2299990" y="2594389"/>
              <a:ext cx="51977" cy="93952"/>
            </a:xfrm>
            <a:custGeom>
              <a:rect b="b" l="l" r="r" t="t"/>
              <a:pathLst>
                <a:path extrusionOk="0" h="3588" w="1985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2" name="Google Shape;18302;p69"/>
            <p:cNvSpPr/>
            <p:nvPr/>
          </p:nvSpPr>
          <p:spPr>
            <a:xfrm>
              <a:off x="2193077" y="2652599"/>
              <a:ext cx="265804" cy="113695"/>
            </a:xfrm>
            <a:custGeom>
              <a:rect b="b" l="l" r="r" t="t"/>
              <a:pathLst>
                <a:path extrusionOk="0" h="4342" w="10151">
                  <a:moveTo>
                    <a:pt x="4084" y="1"/>
                  </a:moveTo>
                  <a:lnTo>
                    <a:pt x="2471" y="516"/>
                  </a:lnTo>
                  <a:lnTo>
                    <a:pt x="1823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12"/>
                  </a:lnTo>
                  <a:cubicBezTo>
                    <a:pt x="0" y="4236"/>
                    <a:pt x="96" y="4341"/>
                    <a:pt x="220" y="4341"/>
                  </a:cubicBezTo>
                  <a:lnTo>
                    <a:pt x="9922" y="4341"/>
                  </a:lnTo>
                  <a:cubicBezTo>
                    <a:pt x="10046" y="4341"/>
                    <a:pt x="10151" y="4236"/>
                    <a:pt x="10151" y="4112"/>
                  </a:cubicBezTo>
                  <a:lnTo>
                    <a:pt x="10151" y="3216"/>
                  </a:lnTo>
                  <a:cubicBezTo>
                    <a:pt x="10151" y="2080"/>
                    <a:pt x="9416" y="1069"/>
                    <a:pt x="8329" y="726"/>
                  </a:cubicBezTo>
                  <a:lnTo>
                    <a:pt x="7680" y="516"/>
                  </a:lnTo>
                  <a:lnTo>
                    <a:pt x="6068" y="1"/>
                  </a:lnTo>
                  <a:lnTo>
                    <a:pt x="5076" y="697"/>
                  </a:lnTo>
                  <a:lnTo>
                    <a:pt x="4084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3" name="Google Shape;18303;p69"/>
            <p:cNvSpPr/>
            <p:nvPr/>
          </p:nvSpPr>
          <p:spPr>
            <a:xfrm>
              <a:off x="2393916" y="2666084"/>
              <a:ext cx="64965" cy="100210"/>
            </a:xfrm>
            <a:custGeom>
              <a:rect b="b" l="l" r="r" t="t"/>
              <a:pathLst>
                <a:path extrusionOk="0" h="3827" w="2481">
                  <a:moveTo>
                    <a:pt x="1" y="1"/>
                  </a:moveTo>
                  <a:lnTo>
                    <a:pt x="497" y="211"/>
                  </a:lnTo>
                  <a:cubicBezTo>
                    <a:pt x="1298" y="554"/>
                    <a:pt x="1851" y="1565"/>
                    <a:pt x="1851" y="2701"/>
                  </a:cubicBezTo>
                  <a:lnTo>
                    <a:pt x="1851" y="3826"/>
                  </a:lnTo>
                  <a:lnTo>
                    <a:pt x="2252" y="3826"/>
                  </a:lnTo>
                  <a:cubicBezTo>
                    <a:pt x="2376" y="3826"/>
                    <a:pt x="2481" y="3721"/>
                    <a:pt x="2481" y="3597"/>
                  </a:cubicBezTo>
                  <a:lnTo>
                    <a:pt x="2481" y="2701"/>
                  </a:lnTo>
                  <a:cubicBezTo>
                    <a:pt x="2481" y="1565"/>
                    <a:pt x="1746" y="554"/>
                    <a:pt x="659" y="2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4" name="Google Shape;18304;p69"/>
            <p:cNvSpPr/>
            <p:nvPr/>
          </p:nvSpPr>
          <p:spPr>
            <a:xfrm>
              <a:off x="2193077" y="2666346"/>
              <a:ext cx="64729" cy="99948"/>
            </a:xfrm>
            <a:custGeom>
              <a:rect b="b" l="l" r="r" t="t"/>
              <a:pathLst>
                <a:path extrusionOk="0" h="3817" w="2472">
                  <a:moveTo>
                    <a:pt x="2471" y="0"/>
                  </a:moveTo>
                  <a:lnTo>
                    <a:pt x="1823" y="201"/>
                  </a:lnTo>
                  <a:cubicBezTo>
                    <a:pt x="735" y="544"/>
                    <a:pt x="0" y="1555"/>
                    <a:pt x="0" y="2691"/>
                  </a:cubicBezTo>
                  <a:lnTo>
                    <a:pt x="0" y="3597"/>
                  </a:lnTo>
                  <a:cubicBezTo>
                    <a:pt x="0" y="3721"/>
                    <a:pt x="96" y="3816"/>
                    <a:pt x="220" y="3816"/>
                  </a:cubicBezTo>
                  <a:lnTo>
                    <a:pt x="630" y="3816"/>
                  </a:lnTo>
                  <a:lnTo>
                    <a:pt x="630" y="2700"/>
                  </a:lnTo>
                  <a:cubicBezTo>
                    <a:pt x="630" y="1555"/>
                    <a:pt x="1174" y="554"/>
                    <a:pt x="1985" y="210"/>
                  </a:cubicBezTo>
                  <a:lnTo>
                    <a:pt x="247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5" name="Google Shape;18305;p69"/>
            <p:cNvSpPr/>
            <p:nvPr/>
          </p:nvSpPr>
          <p:spPr>
            <a:xfrm>
              <a:off x="2320231" y="2697742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70"/>
                  </a:lnTo>
                  <a:cubicBezTo>
                    <a:pt x="10" y="38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70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6" name="Google Shape;18306;p69"/>
            <p:cNvSpPr/>
            <p:nvPr/>
          </p:nvSpPr>
          <p:spPr>
            <a:xfrm>
              <a:off x="2320231" y="2716490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270"/>
                  </a:lnTo>
                  <a:cubicBezTo>
                    <a:pt x="10" y="384"/>
                    <a:pt x="105" y="470"/>
                    <a:pt x="220" y="470"/>
                  </a:cubicBezTo>
                  <a:cubicBezTo>
                    <a:pt x="334" y="470"/>
                    <a:pt x="430" y="384"/>
                    <a:pt x="430" y="270"/>
                  </a:cubicBez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7" name="Google Shape;18307;p69"/>
            <p:cNvSpPr/>
            <p:nvPr/>
          </p:nvSpPr>
          <p:spPr>
            <a:xfrm>
              <a:off x="2299833" y="2652860"/>
              <a:ext cx="26159" cy="38963"/>
            </a:xfrm>
            <a:custGeom>
              <a:rect b="b" l="l" r="r" t="t"/>
              <a:pathLst>
                <a:path extrusionOk="0" h="1488" w="999">
                  <a:moveTo>
                    <a:pt x="7" y="0"/>
                  </a:moveTo>
                  <a:lnTo>
                    <a:pt x="7" y="1269"/>
                  </a:lnTo>
                  <a:cubicBezTo>
                    <a:pt x="0" y="1401"/>
                    <a:pt x="110" y="1487"/>
                    <a:pt x="224" y="1487"/>
                  </a:cubicBezTo>
                  <a:cubicBezTo>
                    <a:pt x="283" y="1487"/>
                    <a:pt x="343" y="1464"/>
                    <a:pt x="388" y="1412"/>
                  </a:cubicBezTo>
                  <a:lnTo>
                    <a:pt x="999" y="69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8" name="Google Shape;18308;p69"/>
            <p:cNvSpPr/>
            <p:nvPr/>
          </p:nvSpPr>
          <p:spPr>
            <a:xfrm>
              <a:off x="2270768" y="2472001"/>
              <a:ext cx="110448" cy="152030"/>
            </a:xfrm>
            <a:custGeom>
              <a:rect b="b" l="l" r="r" t="t"/>
              <a:pathLst>
                <a:path extrusionOk="0" h="5806" w="4218">
                  <a:moveTo>
                    <a:pt x="1641" y="0"/>
                  </a:moveTo>
                  <a:cubicBezTo>
                    <a:pt x="1584" y="0"/>
                    <a:pt x="1517" y="0"/>
                    <a:pt x="1450" y="10"/>
                  </a:cubicBezTo>
                  <a:cubicBezTo>
                    <a:pt x="620" y="105"/>
                    <a:pt x="0" y="811"/>
                    <a:pt x="0" y="1651"/>
                  </a:cubicBezTo>
                  <a:lnTo>
                    <a:pt x="0" y="3330"/>
                  </a:lnTo>
                  <a:cubicBezTo>
                    <a:pt x="0" y="4207"/>
                    <a:pt x="468" y="5018"/>
                    <a:pt x="1221" y="5467"/>
                  </a:cubicBezTo>
                  <a:lnTo>
                    <a:pt x="1527" y="5648"/>
                  </a:lnTo>
                  <a:cubicBezTo>
                    <a:pt x="1708" y="5753"/>
                    <a:pt x="1908" y="5805"/>
                    <a:pt x="2107" y="5805"/>
                  </a:cubicBezTo>
                  <a:cubicBezTo>
                    <a:pt x="2307" y="5805"/>
                    <a:pt x="2505" y="5753"/>
                    <a:pt x="2681" y="5648"/>
                  </a:cubicBezTo>
                  <a:lnTo>
                    <a:pt x="2996" y="5467"/>
                  </a:lnTo>
                  <a:cubicBezTo>
                    <a:pt x="3750" y="5018"/>
                    <a:pt x="4217" y="4198"/>
                    <a:pt x="4217" y="3320"/>
                  </a:cubicBezTo>
                  <a:lnTo>
                    <a:pt x="4217" y="1651"/>
                  </a:lnTo>
                  <a:cubicBezTo>
                    <a:pt x="4217" y="735"/>
                    <a:pt x="3482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9" name="Google Shape;18309;p69"/>
            <p:cNvSpPr/>
            <p:nvPr/>
          </p:nvSpPr>
          <p:spPr>
            <a:xfrm>
              <a:off x="2253145" y="2454745"/>
              <a:ext cx="145301" cy="78293"/>
            </a:xfrm>
            <a:custGeom>
              <a:rect b="b" l="l" r="r" t="t"/>
              <a:pathLst>
                <a:path extrusionOk="0" h="2990" w="5549">
                  <a:moveTo>
                    <a:pt x="2228" y="1"/>
                  </a:moveTo>
                  <a:cubicBezTo>
                    <a:pt x="1007" y="1"/>
                    <a:pt x="15" y="993"/>
                    <a:pt x="15" y="2224"/>
                  </a:cubicBezTo>
                  <a:lnTo>
                    <a:pt x="15" y="2768"/>
                  </a:lnTo>
                  <a:cubicBezTo>
                    <a:pt x="1" y="2915"/>
                    <a:pt x="108" y="2989"/>
                    <a:pt x="217" y="2989"/>
                  </a:cubicBezTo>
                  <a:cubicBezTo>
                    <a:pt x="325" y="2989"/>
                    <a:pt x="435" y="2915"/>
                    <a:pt x="425" y="2768"/>
                  </a:cubicBezTo>
                  <a:lnTo>
                    <a:pt x="425" y="2224"/>
                  </a:lnTo>
                  <a:cubicBezTo>
                    <a:pt x="425" y="1222"/>
                    <a:pt x="1236" y="411"/>
                    <a:pt x="2228" y="411"/>
                  </a:cubicBezTo>
                  <a:lnTo>
                    <a:pt x="3325" y="411"/>
                  </a:lnTo>
                  <a:cubicBezTo>
                    <a:pt x="4327" y="411"/>
                    <a:pt x="5138" y="1222"/>
                    <a:pt x="5138" y="2224"/>
                  </a:cubicBezTo>
                  <a:lnTo>
                    <a:pt x="5138" y="2768"/>
                  </a:lnTo>
                  <a:cubicBezTo>
                    <a:pt x="5138" y="2882"/>
                    <a:pt x="5224" y="2977"/>
                    <a:pt x="5338" y="2977"/>
                  </a:cubicBezTo>
                  <a:cubicBezTo>
                    <a:pt x="5453" y="2977"/>
                    <a:pt x="5548" y="2882"/>
                    <a:pt x="5548" y="2768"/>
                  </a:cubicBezTo>
                  <a:lnTo>
                    <a:pt x="5548" y="2224"/>
                  </a:lnTo>
                  <a:cubicBezTo>
                    <a:pt x="5548" y="993"/>
                    <a:pt x="4556" y="1"/>
                    <a:pt x="33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0" name="Google Shape;18310;p69"/>
            <p:cNvSpPr/>
            <p:nvPr/>
          </p:nvSpPr>
          <p:spPr>
            <a:xfrm>
              <a:off x="2319236" y="2570352"/>
              <a:ext cx="79210" cy="77534"/>
            </a:xfrm>
            <a:custGeom>
              <a:rect b="b" l="l" r="r" t="t"/>
              <a:pathLst>
                <a:path extrusionOk="0" h="2961" w="3025">
                  <a:moveTo>
                    <a:pt x="2819" y="1"/>
                  </a:moveTo>
                  <a:cubicBezTo>
                    <a:pt x="2721" y="1"/>
                    <a:pt x="2624" y="65"/>
                    <a:pt x="2614" y="194"/>
                  </a:cubicBezTo>
                  <a:lnTo>
                    <a:pt x="2614" y="738"/>
                  </a:lnTo>
                  <a:cubicBezTo>
                    <a:pt x="2614" y="1739"/>
                    <a:pt x="1803" y="2550"/>
                    <a:pt x="801" y="2550"/>
                  </a:cubicBezTo>
                  <a:lnTo>
                    <a:pt x="258" y="2550"/>
                  </a:lnTo>
                  <a:cubicBezTo>
                    <a:pt x="0" y="2569"/>
                    <a:pt x="0" y="2941"/>
                    <a:pt x="258" y="2960"/>
                  </a:cubicBezTo>
                  <a:lnTo>
                    <a:pt x="801" y="2960"/>
                  </a:lnTo>
                  <a:cubicBezTo>
                    <a:pt x="2032" y="2960"/>
                    <a:pt x="3024" y="1968"/>
                    <a:pt x="3024" y="738"/>
                  </a:cubicBezTo>
                  <a:lnTo>
                    <a:pt x="3024" y="194"/>
                  </a:lnTo>
                  <a:cubicBezTo>
                    <a:pt x="3015" y="65"/>
                    <a:pt x="2917" y="1"/>
                    <a:pt x="281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1" name="Google Shape;18311;p69"/>
            <p:cNvSpPr/>
            <p:nvPr/>
          </p:nvSpPr>
          <p:spPr>
            <a:xfrm>
              <a:off x="2325966" y="2652860"/>
              <a:ext cx="26264" cy="38963"/>
            </a:xfrm>
            <a:custGeom>
              <a:rect b="b" l="l" r="r" t="t"/>
              <a:pathLst>
                <a:path extrusionOk="0" h="1488" w="1003">
                  <a:moveTo>
                    <a:pt x="1002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7" y="1487"/>
                    <a:pt x="776" y="1487"/>
                  </a:cubicBezTo>
                  <a:cubicBezTo>
                    <a:pt x="891" y="1487"/>
                    <a:pt x="1002" y="1401"/>
                    <a:pt x="1002" y="1269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2" name="Google Shape;18312;p69"/>
            <p:cNvSpPr/>
            <p:nvPr/>
          </p:nvSpPr>
          <p:spPr>
            <a:xfrm>
              <a:off x="2363698" y="2721308"/>
              <a:ext cx="54229" cy="20503"/>
            </a:xfrm>
            <a:custGeom>
              <a:rect b="b" l="l" r="r" t="t"/>
              <a:pathLst>
                <a:path extrusionOk="0" h="783" w="2071">
                  <a:moveTo>
                    <a:pt x="296" y="0"/>
                  </a:moveTo>
                  <a:cubicBezTo>
                    <a:pt x="134" y="0"/>
                    <a:pt x="0" y="124"/>
                    <a:pt x="0" y="286"/>
                  </a:cubicBezTo>
                  <a:lnTo>
                    <a:pt x="0" y="496"/>
                  </a:lnTo>
                  <a:cubicBezTo>
                    <a:pt x="0" y="649"/>
                    <a:pt x="134" y="782"/>
                    <a:pt x="296" y="782"/>
                  </a:cubicBezTo>
                  <a:lnTo>
                    <a:pt x="1784" y="782"/>
                  </a:lnTo>
                  <a:cubicBezTo>
                    <a:pt x="1937" y="782"/>
                    <a:pt x="2070" y="649"/>
                    <a:pt x="2070" y="496"/>
                  </a:cubicBezTo>
                  <a:lnTo>
                    <a:pt x="2070" y="286"/>
                  </a:lnTo>
                  <a:cubicBezTo>
                    <a:pt x="2070" y="124"/>
                    <a:pt x="1937" y="0"/>
                    <a:pt x="178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3" name="Google Shape;18313;p69"/>
            <p:cNvSpPr/>
            <p:nvPr/>
          </p:nvSpPr>
          <p:spPr>
            <a:xfrm>
              <a:off x="2314732" y="2631127"/>
              <a:ext cx="22493" cy="22493"/>
            </a:xfrm>
            <a:custGeom>
              <a:rect b="b" l="l" r="r" t="t"/>
              <a:pathLst>
                <a:path extrusionOk="0" h="859" w="859">
                  <a:moveTo>
                    <a:pt x="430" y="0"/>
                  </a:moveTo>
                  <a:cubicBezTo>
                    <a:pt x="191" y="0"/>
                    <a:pt x="0" y="200"/>
                    <a:pt x="0" y="429"/>
                  </a:cubicBezTo>
                  <a:cubicBezTo>
                    <a:pt x="0" y="668"/>
                    <a:pt x="191" y="859"/>
                    <a:pt x="430" y="859"/>
                  </a:cubicBezTo>
                  <a:cubicBezTo>
                    <a:pt x="668" y="859"/>
                    <a:pt x="859" y="668"/>
                    <a:pt x="859" y="429"/>
                  </a:cubicBezTo>
                  <a:cubicBezTo>
                    <a:pt x="859" y="200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4" name="Google Shape;18314;p69"/>
            <p:cNvSpPr/>
            <p:nvPr/>
          </p:nvSpPr>
          <p:spPr>
            <a:xfrm>
              <a:off x="2270768" y="2472236"/>
              <a:ext cx="37994" cy="49987"/>
            </a:xfrm>
            <a:custGeom>
              <a:rect b="b" l="l" r="r" t="t"/>
              <a:pathLst>
                <a:path extrusionOk="0" h="1909" w="1451">
                  <a:moveTo>
                    <a:pt x="1450" y="1"/>
                  </a:moveTo>
                  <a:lnTo>
                    <a:pt x="1450" y="1"/>
                  </a:lnTo>
                  <a:cubicBezTo>
                    <a:pt x="620" y="96"/>
                    <a:pt x="0" y="802"/>
                    <a:pt x="0" y="1642"/>
                  </a:cubicBezTo>
                  <a:lnTo>
                    <a:pt x="0" y="1909"/>
                  </a:lnTo>
                  <a:cubicBezTo>
                    <a:pt x="0" y="1909"/>
                    <a:pt x="1059" y="1584"/>
                    <a:pt x="1450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5" name="Google Shape;18315;p69"/>
            <p:cNvSpPr/>
            <p:nvPr/>
          </p:nvSpPr>
          <p:spPr>
            <a:xfrm>
              <a:off x="2308736" y="2472001"/>
              <a:ext cx="72480" cy="71956"/>
            </a:xfrm>
            <a:custGeom>
              <a:rect b="b" l="l" r="r" t="t"/>
              <a:pathLst>
                <a:path extrusionOk="0" h="2748" w="2768">
                  <a:moveTo>
                    <a:pt x="191" y="0"/>
                  </a:moveTo>
                  <a:cubicBezTo>
                    <a:pt x="124" y="0"/>
                    <a:pt x="67" y="0"/>
                    <a:pt x="0" y="10"/>
                  </a:cubicBezTo>
                  <a:cubicBezTo>
                    <a:pt x="0" y="10"/>
                    <a:pt x="287" y="2748"/>
                    <a:pt x="2767" y="2748"/>
                  </a:cubicBezTo>
                  <a:lnTo>
                    <a:pt x="2767" y="1651"/>
                  </a:lnTo>
                  <a:cubicBezTo>
                    <a:pt x="2767" y="735"/>
                    <a:pt x="2032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6" name="Google Shape;18316;p69"/>
            <p:cNvSpPr/>
            <p:nvPr/>
          </p:nvSpPr>
          <p:spPr>
            <a:xfrm>
              <a:off x="2459614" y="2474567"/>
              <a:ext cx="38492" cy="32915"/>
            </a:xfrm>
            <a:custGeom>
              <a:rect b="b" l="l" r="r" t="t"/>
              <a:pathLst>
                <a:path extrusionOk="0" h="1257" w="1470">
                  <a:moveTo>
                    <a:pt x="850" y="417"/>
                  </a:moveTo>
                  <a:cubicBezTo>
                    <a:pt x="964" y="417"/>
                    <a:pt x="1050" y="513"/>
                    <a:pt x="1050" y="627"/>
                  </a:cubicBezTo>
                  <a:cubicBezTo>
                    <a:pt x="1050" y="757"/>
                    <a:pt x="945" y="842"/>
                    <a:pt x="835" y="842"/>
                  </a:cubicBezTo>
                  <a:cubicBezTo>
                    <a:pt x="783" y="842"/>
                    <a:pt x="730" y="823"/>
                    <a:pt x="687" y="780"/>
                  </a:cubicBezTo>
                  <a:cubicBezTo>
                    <a:pt x="554" y="637"/>
                    <a:pt x="659" y="417"/>
                    <a:pt x="850" y="417"/>
                  </a:cubicBezTo>
                  <a:close/>
                  <a:moveTo>
                    <a:pt x="833" y="1"/>
                  </a:moveTo>
                  <a:cubicBezTo>
                    <a:pt x="679" y="1"/>
                    <a:pt x="521" y="59"/>
                    <a:pt x="392" y="188"/>
                  </a:cubicBezTo>
                  <a:cubicBezTo>
                    <a:pt x="1" y="589"/>
                    <a:pt x="287" y="1257"/>
                    <a:pt x="850" y="1257"/>
                  </a:cubicBezTo>
                  <a:cubicBezTo>
                    <a:pt x="1193" y="1247"/>
                    <a:pt x="1470" y="971"/>
                    <a:pt x="1470" y="627"/>
                  </a:cubicBezTo>
                  <a:cubicBezTo>
                    <a:pt x="1463" y="253"/>
                    <a:pt x="1156" y="1"/>
                    <a:pt x="8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7" name="Google Shape;18317;p69"/>
            <p:cNvSpPr/>
            <p:nvPr/>
          </p:nvSpPr>
          <p:spPr>
            <a:xfrm>
              <a:off x="2437540" y="2448696"/>
              <a:ext cx="88636" cy="84839"/>
            </a:xfrm>
            <a:custGeom>
              <a:rect b="b" l="l" r="r" t="t"/>
              <a:pathLst>
                <a:path extrusionOk="0" h="3240" w="3385">
                  <a:moveTo>
                    <a:pt x="1688" y="814"/>
                  </a:moveTo>
                  <a:cubicBezTo>
                    <a:pt x="1757" y="814"/>
                    <a:pt x="1826" y="823"/>
                    <a:pt x="1893" y="843"/>
                  </a:cubicBezTo>
                  <a:cubicBezTo>
                    <a:pt x="1960" y="862"/>
                    <a:pt x="2027" y="890"/>
                    <a:pt x="2084" y="928"/>
                  </a:cubicBezTo>
                  <a:cubicBezTo>
                    <a:pt x="2265" y="1033"/>
                    <a:pt x="2389" y="1205"/>
                    <a:pt x="2446" y="1405"/>
                  </a:cubicBezTo>
                  <a:cubicBezTo>
                    <a:pt x="2484" y="1548"/>
                    <a:pt x="2484" y="1692"/>
                    <a:pt x="2446" y="1825"/>
                  </a:cubicBezTo>
                  <a:cubicBezTo>
                    <a:pt x="2427" y="1892"/>
                    <a:pt x="2408" y="1949"/>
                    <a:pt x="2370" y="2016"/>
                  </a:cubicBezTo>
                  <a:cubicBezTo>
                    <a:pt x="2303" y="2140"/>
                    <a:pt x="2208" y="2235"/>
                    <a:pt x="2084" y="2312"/>
                  </a:cubicBezTo>
                  <a:cubicBezTo>
                    <a:pt x="2027" y="2340"/>
                    <a:pt x="1960" y="2369"/>
                    <a:pt x="1902" y="2388"/>
                  </a:cubicBezTo>
                  <a:cubicBezTo>
                    <a:pt x="1826" y="2407"/>
                    <a:pt x="1759" y="2417"/>
                    <a:pt x="1693" y="2417"/>
                  </a:cubicBezTo>
                  <a:cubicBezTo>
                    <a:pt x="1550" y="2417"/>
                    <a:pt x="1416" y="2378"/>
                    <a:pt x="1301" y="2312"/>
                  </a:cubicBezTo>
                  <a:cubicBezTo>
                    <a:pt x="1120" y="2197"/>
                    <a:pt x="987" y="2025"/>
                    <a:pt x="929" y="1825"/>
                  </a:cubicBezTo>
                  <a:cubicBezTo>
                    <a:pt x="901" y="1692"/>
                    <a:pt x="901" y="1548"/>
                    <a:pt x="929" y="1405"/>
                  </a:cubicBezTo>
                  <a:cubicBezTo>
                    <a:pt x="987" y="1205"/>
                    <a:pt x="1120" y="1033"/>
                    <a:pt x="1301" y="928"/>
                  </a:cubicBezTo>
                  <a:cubicBezTo>
                    <a:pt x="1359" y="890"/>
                    <a:pt x="1416" y="862"/>
                    <a:pt x="1483" y="843"/>
                  </a:cubicBezTo>
                  <a:cubicBezTo>
                    <a:pt x="1550" y="823"/>
                    <a:pt x="1619" y="814"/>
                    <a:pt x="1688" y="814"/>
                  </a:cubicBezTo>
                  <a:close/>
                  <a:moveTo>
                    <a:pt x="1693" y="1"/>
                  </a:moveTo>
                  <a:cubicBezTo>
                    <a:pt x="1592" y="1"/>
                    <a:pt x="1492" y="65"/>
                    <a:pt x="1483" y="194"/>
                  </a:cubicBezTo>
                  <a:lnTo>
                    <a:pt x="1483" y="423"/>
                  </a:lnTo>
                  <a:cubicBezTo>
                    <a:pt x="1311" y="461"/>
                    <a:pt x="1149" y="528"/>
                    <a:pt x="1006" y="633"/>
                  </a:cubicBezTo>
                  <a:lnTo>
                    <a:pt x="853" y="470"/>
                  </a:lnTo>
                  <a:cubicBezTo>
                    <a:pt x="811" y="435"/>
                    <a:pt x="765" y="419"/>
                    <a:pt x="720" y="419"/>
                  </a:cubicBezTo>
                  <a:cubicBezTo>
                    <a:pt x="565" y="419"/>
                    <a:pt x="431" y="608"/>
                    <a:pt x="557" y="757"/>
                  </a:cubicBezTo>
                  <a:lnTo>
                    <a:pt x="720" y="919"/>
                  </a:lnTo>
                  <a:cubicBezTo>
                    <a:pt x="615" y="1071"/>
                    <a:pt x="548" y="1234"/>
                    <a:pt x="519" y="1415"/>
                  </a:cubicBezTo>
                  <a:lnTo>
                    <a:pt x="290" y="1415"/>
                  </a:lnTo>
                  <a:cubicBezTo>
                    <a:pt x="284" y="1415"/>
                    <a:pt x="278" y="1414"/>
                    <a:pt x="272" y="1414"/>
                  </a:cubicBezTo>
                  <a:cubicBezTo>
                    <a:pt x="3" y="1414"/>
                    <a:pt x="0" y="1826"/>
                    <a:pt x="264" y="1826"/>
                  </a:cubicBezTo>
                  <a:cubicBezTo>
                    <a:pt x="273" y="1826"/>
                    <a:pt x="281" y="1826"/>
                    <a:pt x="290" y="1825"/>
                  </a:cubicBezTo>
                  <a:lnTo>
                    <a:pt x="510" y="1825"/>
                  </a:lnTo>
                  <a:cubicBezTo>
                    <a:pt x="538" y="2006"/>
                    <a:pt x="605" y="2178"/>
                    <a:pt x="710" y="2321"/>
                  </a:cubicBezTo>
                  <a:lnTo>
                    <a:pt x="548" y="2483"/>
                  </a:lnTo>
                  <a:cubicBezTo>
                    <a:pt x="381" y="2636"/>
                    <a:pt x="528" y="2854"/>
                    <a:pt x="692" y="2854"/>
                  </a:cubicBezTo>
                  <a:cubicBezTo>
                    <a:pt x="744" y="2854"/>
                    <a:pt x="798" y="2832"/>
                    <a:pt x="844" y="2779"/>
                  </a:cubicBezTo>
                  <a:lnTo>
                    <a:pt x="1006" y="2617"/>
                  </a:lnTo>
                  <a:cubicBezTo>
                    <a:pt x="1149" y="2722"/>
                    <a:pt x="1311" y="2789"/>
                    <a:pt x="1483" y="2817"/>
                  </a:cubicBezTo>
                  <a:lnTo>
                    <a:pt x="1483" y="3046"/>
                  </a:lnTo>
                  <a:cubicBezTo>
                    <a:pt x="1492" y="3175"/>
                    <a:pt x="1590" y="3239"/>
                    <a:pt x="1688" y="3239"/>
                  </a:cubicBezTo>
                  <a:cubicBezTo>
                    <a:pt x="1786" y="3239"/>
                    <a:pt x="1883" y="3175"/>
                    <a:pt x="1893" y="3046"/>
                  </a:cubicBezTo>
                  <a:lnTo>
                    <a:pt x="1893" y="2817"/>
                  </a:lnTo>
                  <a:cubicBezTo>
                    <a:pt x="2065" y="2789"/>
                    <a:pt x="2227" y="2722"/>
                    <a:pt x="2370" y="2617"/>
                  </a:cubicBezTo>
                  <a:lnTo>
                    <a:pt x="2542" y="2779"/>
                  </a:lnTo>
                  <a:cubicBezTo>
                    <a:pt x="2588" y="2832"/>
                    <a:pt x="2641" y="2854"/>
                    <a:pt x="2693" y="2854"/>
                  </a:cubicBezTo>
                  <a:cubicBezTo>
                    <a:pt x="2856" y="2854"/>
                    <a:pt x="3002" y="2636"/>
                    <a:pt x="2828" y="2483"/>
                  </a:cubicBezTo>
                  <a:lnTo>
                    <a:pt x="2675" y="2321"/>
                  </a:lnTo>
                  <a:cubicBezTo>
                    <a:pt x="2771" y="2178"/>
                    <a:pt x="2847" y="2006"/>
                    <a:pt x="2876" y="1825"/>
                  </a:cubicBezTo>
                  <a:lnTo>
                    <a:pt x="3095" y="1825"/>
                  </a:lnTo>
                  <a:cubicBezTo>
                    <a:pt x="3104" y="1826"/>
                    <a:pt x="3113" y="1826"/>
                    <a:pt x="3121" y="1826"/>
                  </a:cubicBezTo>
                  <a:cubicBezTo>
                    <a:pt x="3385" y="1826"/>
                    <a:pt x="3382" y="1414"/>
                    <a:pt x="3113" y="1414"/>
                  </a:cubicBezTo>
                  <a:cubicBezTo>
                    <a:pt x="3107" y="1414"/>
                    <a:pt x="3101" y="1415"/>
                    <a:pt x="3095" y="1415"/>
                  </a:cubicBezTo>
                  <a:lnTo>
                    <a:pt x="2866" y="1415"/>
                  </a:lnTo>
                  <a:cubicBezTo>
                    <a:pt x="2837" y="1234"/>
                    <a:pt x="2771" y="1062"/>
                    <a:pt x="2666" y="919"/>
                  </a:cubicBezTo>
                  <a:lnTo>
                    <a:pt x="2828" y="757"/>
                  </a:lnTo>
                  <a:cubicBezTo>
                    <a:pt x="2953" y="602"/>
                    <a:pt x="2823" y="414"/>
                    <a:pt x="2670" y="414"/>
                  </a:cubicBezTo>
                  <a:cubicBezTo>
                    <a:pt x="2624" y="414"/>
                    <a:pt x="2576" y="431"/>
                    <a:pt x="2532" y="470"/>
                  </a:cubicBezTo>
                  <a:lnTo>
                    <a:pt x="2379" y="633"/>
                  </a:lnTo>
                  <a:cubicBezTo>
                    <a:pt x="2236" y="528"/>
                    <a:pt x="2074" y="461"/>
                    <a:pt x="1902" y="423"/>
                  </a:cubicBezTo>
                  <a:lnTo>
                    <a:pt x="1902" y="194"/>
                  </a:lnTo>
                  <a:cubicBezTo>
                    <a:pt x="1893" y="65"/>
                    <a:pt x="1793" y="1"/>
                    <a:pt x="16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8" name="Google Shape;18318;p69"/>
            <p:cNvSpPr/>
            <p:nvPr/>
          </p:nvSpPr>
          <p:spPr>
            <a:xfrm>
              <a:off x="2314235" y="2542883"/>
              <a:ext cx="23750" cy="37052"/>
            </a:xfrm>
            <a:custGeom>
              <a:rect b="b" l="l" r="r" t="t"/>
              <a:pathLst>
                <a:path extrusionOk="0" h="1415" w="907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1205"/>
                  </a:lnTo>
                  <a:cubicBezTo>
                    <a:pt x="0" y="1319"/>
                    <a:pt x="86" y="1414"/>
                    <a:pt x="201" y="1414"/>
                  </a:cubicBezTo>
                  <a:lnTo>
                    <a:pt x="649" y="1414"/>
                  </a:lnTo>
                  <a:cubicBezTo>
                    <a:pt x="907" y="1395"/>
                    <a:pt x="907" y="1014"/>
                    <a:pt x="649" y="995"/>
                  </a:cubicBezTo>
                  <a:lnTo>
                    <a:pt x="411" y="995"/>
                  </a:lnTo>
                  <a:lnTo>
                    <a:pt x="411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9" name="Google Shape;18319;p69"/>
            <p:cNvSpPr/>
            <p:nvPr/>
          </p:nvSpPr>
          <p:spPr>
            <a:xfrm>
              <a:off x="2231804" y="2521962"/>
              <a:ext cx="32496" cy="57974"/>
            </a:xfrm>
            <a:custGeom>
              <a:rect b="b" l="l" r="r" t="t"/>
              <a:pathLst>
                <a:path extrusionOk="0" h="2214" w="1241">
                  <a:moveTo>
                    <a:pt x="1030" y="0"/>
                  </a:moveTo>
                  <a:cubicBezTo>
                    <a:pt x="458" y="0"/>
                    <a:pt x="0" y="458"/>
                    <a:pt x="0" y="1031"/>
                  </a:cubicBezTo>
                  <a:lnTo>
                    <a:pt x="0" y="1174"/>
                  </a:lnTo>
                  <a:cubicBezTo>
                    <a:pt x="0" y="1746"/>
                    <a:pt x="458" y="2204"/>
                    <a:pt x="1030" y="2213"/>
                  </a:cubicBezTo>
                  <a:cubicBezTo>
                    <a:pt x="1145" y="2213"/>
                    <a:pt x="1240" y="2118"/>
                    <a:pt x="1240" y="2004"/>
                  </a:cubicBezTo>
                  <a:lnTo>
                    <a:pt x="1240" y="201"/>
                  </a:lnTo>
                  <a:cubicBezTo>
                    <a:pt x="1240" y="86"/>
                    <a:pt x="1145" y="0"/>
                    <a:pt x="10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0" name="Google Shape;18320;p69"/>
            <p:cNvSpPr/>
            <p:nvPr/>
          </p:nvSpPr>
          <p:spPr>
            <a:xfrm>
              <a:off x="2387684" y="2521962"/>
              <a:ext cx="32496" cy="57974"/>
            </a:xfrm>
            <a:custGeom>
              <a:rect b="b" l="l" r="r" t="t"/>
              <a:pathLst>
                <a:path extrusionOk="0" h="2214" w="1241">
                  <a:moveTo>
                    <a:pt x="200" y="0"/>
                  </a:moveTo>
                  <a:cubicBezTo>
                    <a:pt x="86" y="0"/>
                    <a:pt x="0" y="86"/>
                    <a:pt x="0" y="201"/>
                  </a:cubicBezTo>
                  <a:lnTo>
                    <a:pt x="0" y="2004"/>
                  </a:lnTo>
                  <a:cubicBezTo>
                    <a:pt x="0" y="2118"/>
                    <a:pt x="86" y="2213"/>
                    <a:pt x="200" y="2213"/>
                  </a:cubicBezTo>
                  <a:cubicBezTo>
                    <a:pt x="773" y="2213"/>
                    <a:pt x="1240" y="1746"/>
                    <a:pt x="1240" y="1174"/>
                  </a:cubicBezTo>
                  <a:lnTo>
                    <a:pt x="1240" y="1031"/>
                  </a:lnTo>
                  <a:cubicBezTo>
                    <a:pt x="1240" y="458"/>
                    <a:pt x="773" y="0"/>
                    <a:pt x="20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21" name="Google Shape;18321;p69"/>
          <p:cNvGrpSpPr/>
          <p:nvPr/>
        </p:nvGrpSpPr>
        <p:grpSpPr>
          <a:xfrm>
            <a:off x="861622" y="2881770"/>
            <a:ext cx="276802" cy="367140"/>
            <a:chOff x="861622" y="2881770"/>
            <a:chExt cx="276802" cy="367140"/>
          </a:xfrm>
        </p:grpSpPr>
        <p:sp>
          <p:nvSpPr>
            <p:cNvPr id="18322" name="Google Shape;18322;p69"/>
            <p:cNvSpPr/>
            <p:nvPr/>
          </p:nvSpPr>
          <p:spPr>
            <a:xfrm>
              <a:off x="982518" y="2994575"/>
              <a:ext cx="155905" cy="254335"/>
            </a:xfrm>
            <a:custGeom>
              <a:rect b="b" l="l" r="r" t="t"/>
              <a:pathLst>
                <a:path extrusionOk="0" h="9713" w="5954">
                  <a:moveTo>
                    <a:pt x="2395" y="1"/>
                  </a:moveTo>
                  <a:cubicBezTo>
                    <a:pt x="1594" y="1"/>
                    <a:pt x="936" y="649"/>
                    <a:pt x="945" y="1451"/>
                  </a:cubicBezTo>
                  <a:lnTo>
                    <a:pt x="945" y="5963"/>
                  </a:lnTo>
                  <a:cubicBezTo>
                    <a:pt x="945" y="6011"/>
                    <a:pt x="917" y="6059"/>
                    <a:pt x="888" y="6087"/>
                  </a:cubicBezTo>
                  <a:cubicBezTo>
                    <a:pt x="831" y="6144"/>
                    <a:pt x="774" y="6192"/>
                    <a:pt x="726" y="6259"/>
                  </a:cubicBezTo>
                  <a:cubicBezTo>
                    <a:pt x="1" y="7117"/>
                    <a:pt x="68" y="8405"/>
                    <a:pt x="879" y="9188"/>
                  </a:cubicBezTo>
                  <a:cubicBezTo>
                    <a:pt x="1232" y="9522"/>
                    <a:pt x="1689" y="9712"/>
                    <a:pt x="2176" y="9712"/>
                  </a:cubicBezTo>
                  <a:cubicBezTo>
                    <a:pt x="3073" y="9693"/>
                    <a:pt x="3845" y="9073"/>
                    <a:pt x="4055" y="8205"/>
                  </a:cubicBezTo>
                  <a:cubicBezTo>
                    <a:pt x="4065" y="8176"/>
                    <a:pt x="4074" y="8148"/>
                    <a:pt x="4074" y="8110"/>
                  </a:cubicBezTo>
                  <a:cubicBezTo>
                    <a:pt x="4084" y="8081"/>
                    <a:pt x="4093" y="8052"/>
                    <a:pt x="4093" y="8033"/>
                  </a:cubicBezTo>
                  <a:cubicBezTo>
                    <a:pt x="4103" y="7957"/>
                    <a:pt x="4170" y="7900"/>
                    <a:pt x="4237" y="7890"/>
                  </a:cubicBezTo>
                  <a:lnTo>
                    <a:pt x="4322" y="7871"/>
                  </a:lnTo>
                  <a:lnTo>
                    <a:pt x="4351" y="7871"/>
                  </a:lnTo>
                  <a:cubicBezTo>
                    <a:pt x="5267" y="7671"/>
                    <a:pt x="5944" y="6822"/>
                    <a:pt x="5944" y="5801"/>
                  </a:cubicBezTo>
                  <a:cubicBezTo>
                    <a:pt x="5954" y="5209"/>
                    <a:pt x="5715" y="4637"/>
                    <a:pt x="5296" y="4217"/>
                  </a:cubicBezTo>
                  <a:cubicBezTo>
                    <a:pt x="5210" y="4141"/>
                    <a:pt x="5124" y="4074"/>
                    <a:pt x="5038" y="4007"/>
                  </a:cubicBezTo>
                  <a:cubicBezTo>
                    <a:pt x="4962" y="3960"/>
                    <a:pt x="4943" y="3864"/>
                    <a:pt x="4981" y="3788"/>
                  </a:cubicBezTo>
                  <a:cubicBezTo>
                    <a:pt x="5000" y="3750"/>
                    <a:pt x="5019" y="3702"/>
                    <a:pt x="5038" y="3664"/>
                  </a:cubicBezTo>
                  <a:cubicBezTo>
                    <a:pt x="5105" y="3492"/>
                    <a:pt x="5133" y="3301"/>
                    <a:pt x="5133" y="3120"/>
                  </a:cubicBezTo>
                  <a:cubicBezTo>
                    <a:pt x="5143" y="2567"/>
                    <a:pt x="4828" y="2052"/>
                    <a:pt x="4332" y="1804"/>
                  </a:cubicBezTo>
                  <a:cubicBezTo>
                    <a:pt x="4284" y="1775"/>
                    <a:pt x="4227" y="1756"/>
                    <a:pt x="4170" y="1737"/>
                  </a:cubicBezTo>
                  <a:cubicBezTo>
                    <a:pt x="4093" y="1718"/>
                    <a:pt x="4046" y="1642"/>
                    <a:pt x="4055" y="1556"/>
                  </a:cubicBezTo>
                  <a:lnTo>
                    <a:pt x="4055" y="1441"/>
                  </a:lnTo>
                  <a:lnTo>
                    <a:pt x="4055" y="1432"/>
                  </a:lnTo>
                  <a:cubicBezTo>
                    <a:pt x="4055" y="783"/>
                    <a:pt x="3626" y="211"/>
                    <a:pt x="3006" y="29"/>
                  </a:cubicBezTo>
                  <a:cubicBezTo>
                    <a:pt x="2930" y="10"/>
                    <a:pt x="2863" y="1"/>
                    <a:pt x="278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3" name="Google Shape;18323;p69"/>
            <p:cNvSpPr/>
            <p:nvPr/>
          </p:nvSpPr>
          <p:spPr>
            <a:xfrm>
              <a:off x="982518" y="3149956"/>
              <a:ext cx="42498" cy="87955"/>
            </a:xfrm>
            <a:custGeom>
              <a:rect b="b" l="l" r="r" t="t"/>
              <a:pathLst>
                <a:path extrusionOk="0" h="3359" w="1623">
                  <a:moveTo>
                    <a:pt x="945" y="0"/>
                  </a:moveTo>
                  <a:lnTo>
                    <a:pt x="945" y="29"/>
                  </a:lnTo>
                  <a:cubicBezTo>
                    <a:pt x="945" y="77"/>
                    <a:pt x="926" y="125"/>
                    <a:pt x="888" y="153"/>
                  </a:cubicBezTo>
                  <a:cubicBezTo>
                    <a:pt x="1" y="1002"/>
                    <a:pt x="1" y="2405"/>
                    <a:pt x="879" y="3254"/>
                  </a:cubicBezTo>
                  <a:cubicBezTo>
                    <a:pt x="917" y="3292"/>
                    <a:pt x="955" y="3330"/>
                    <a:pt x="1003" y="3359"/>
                  </a:cubicBezTo>
                  <a:cubicBezTo>
                    <a:pt x="1403" y="2910"/>
                    <a:pt x="1623" y="2319"/>
                    <a:pt x="1623" y="1708"/>
                  </a:cubicBezTo>
                  <a:cubicBezTo>
                    <a:pt x="1623" y="1069"/>
                    <a:pt x="1384" y="458"/>
                    <a:pt x="94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4" name="Google Shape;18324;p69"/>
            <p:cNvSpPr/>
            <p:nvPr/>
          </p:nvSpPr>
          <p:spPr>
            <a:xfrm>
              <a:off x="1001502" y="3147705"/>
              <a:ext cx="59257" cy="28515"/>
            </a:xfrm>
            <a:custGeom>
              <a:rect b="b" l="l" r="r" t="t"/>
              <a:pathLst>
                <a:path extrusionOk="0" h="1089" w="2263">
                  <a:moveTo>
                    <a:pt x="220" y="1"/>
                  </a:moveTo>
                  <a:lnTo>
                    <a:pt x="220" y="115"/>
                  </a:lnTo>
                  <a:cubicBezTo>
                    <a:pt x="220" y="163"/>
                    <a:pt x="201" y="211"/>
                    <a:pt x="163" y="249"/>
                  </a:cubicBezTo>
                  <a:cubicBezTo>
                    <a:pt x="106" y="296"/>
                    <a:pt x="49" y="354"/>
                    <a:pt x="1" y="411"/>
                  </a:cubicBezTo>
                  <a:cubicBezTo>
                    <a:pt x="583" y="439"/>
                    <a:pt x="1432" y="659"/>
                    <a:pt x="1804" y="1021"/>
                  </a:cubicBezTo>
                  <a:cubicBezTo>
                    <a:pt x="1851" y="1068"/>
                    <a:pt x="1904" y="1088"/>
                    <a:pt x="1955" y="1088"/>
                  </a:cubicBezTo>
                  <a:cubicBezTo>
                    <a:pt x="2120" y="1088"/>
                    <a:pt x="2263" y="879"/>
                    <a:pt x="2109" y="726"/>
                  </a:cubicBezTo>
                  <a:cubicBezTo>
                    <a:pt x="1709" y="325"/>
                    <a:pt x="879" y="67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5" name="Google Shape;18325;p69"/>
            <p:cNvSpPr/>
            <p:nvPr/>
          </p:nvSpPr>
          <p:spPr>
            <a:xfrm>
              <a:off x="1060445" y="3173549"/>
              <a:ext cx="36031" cy="35873"/>
            </a:xfrm>
            <a:custGeom>
              <a:rect b="b" l="l" r="r" t="t"/>
              <a:pathLst>
                <a:path extrusionOk="0" h="1370" w="1376">
                  <a:moveTo>
                    <a:pt x="303" y="1"/>
                  </a:moveTo>
                  <a:cubicBezTo>
                    <a:pt x="90" y="1"/>
                    <a:pt x="1" y="331"/>
                    <a:pt x="240" y="416"/>
                  </a:cubicBezTo>
                  <a:cubicBezTo>
                    <a:pt x="621" y="559"/>
                    <a:pt x="984" y="1189"/>
                    <a:pt x="1079" y="1370"/>
                  </a:cubicBezTo>
                  <a:cubicBezTo>
                    <a:pt x="1089" y="1341"/>
                    <a:pt x="1098" y="1303"/>
                    <a:pt x="1098" y="1275"/>
                  </a:cubicBezTo>
                  <a:cubicBezTo>
                    <a:pt x="1108" y="1246"/>
                    <a:pt x="1117" y="1217"/>
                    <a:pt x="1117" y="1189"/>
                  </a:cubicBezTo>
                  <a:cubicBezTo>
                    <a:pt x="1127" y="1122"/>
                    <a:pt x="1194" y="1065"/>
                    <a:pt x="1261" y="1055"/>
                  </a:cubicBezTo>
                  <a:lnTo>
                    <a:pt x="1346" y="1036"/>
                  </a:lnTo>
                  <a:lnTo>
                    <a:pt x="1375" y="1036"/>
                  </a:lnTo>
                  <a:cubicBezTo>
                    <a:pt x="1194" y="731"/>
                    <a:pt x="831" y="187"/>
                    <a:pt x="383" y="15"/>
                  </a:cubicBezTo>
                  <a:cubicBezTo>
                    <a:pt x="355" y="5"/>
                    <a:pt x="328" y="1"/>
                    <a:pt x="30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6" name="Google Shape;18326;p69"/>
            <p:cNvSpPr/>
            <p:nvPr/>
          </p:nvSpPr>
          <p:spPr>
            <a:xfrm>
              <a:off x="1068222" y="3083761"/>
              <a:ext cx="52710" cy="21498"/>
            </a:xfrm>
            <a:custGeom>
              <a:rect b="b" l="l" r="r" t="t"/>
              <a:pathLst>
                <a:path extrusionOk="0" h="821" w="2013">
                  <a:moveTo>
                    <a:pt x="200" y="0"/>
                  </a:moveTo>
                  <a:cubicBezTo>
                    <a:pt x="86" y="10"/>
                    <a:pt x="0" y="105"/>
                    <a:pt x="0" y="229"/>
                  </a:cubicBezTo>
                  <a:cubicBezTo>
                    <a:pt x="10" y="344"/>
                    <a:pt x="105" y="430"/>
                    <a:pt x="229" y="430"/>
                  </a:cubicBezTo>
                  <a:cubicBezTo>
                    <a:pt x="267" y="428"/>
                    <a:pt x="305" y="427"/>
                    <a:pt x="343" y="427"/>
                  </a:cubicBezTo>
                  <a:cubicBezTo>
                    <a:pt x="1139" y="427"/>
                    <a:pt x="1966" y="793"/>
                    <a:pt x="1975" y="802"/>
                  </a:cubicBezTo>
                  <a:cubicBezTo>
                    <a:pt x="1984" y="811"/>
                    <a:pt x="1994" y="821"/>
                    <a:pt x="2013" y="821"/>
                  </a:cubicBezTo>
                  <a:cubicBezTo>
                    <a:pt x="1937" y="745"/>
                    <a:pt x="1841" y="678"/>
                    <a:pt x="1755" y="611"/>
                  </a:cubicBezTo>
                  <a:cubicBezTo>
                    <a:pt x="1679" y="563"/>
                    <a:pt x="1660" y="477"/>
                    <a:pt x="1698" y="401"/>
                  </a:cubicBezTo>
                  <a:cubicBezTo>
                    <a:pt x="1717" y="353"/>
                    <a:pt x="1736" y="315"/>
                    <a:pt x="1755" y="268"/>
                  </a:cubicBezTo>
                  <a:cubicBezTo>
                    <a:pt x="1259" y="86"/>
                    <a:pt x="735" y="0"/>
                    <a:pt x="20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7" name="Google Shape;18327;p69"/>
            <p:cNvSpPr/>
            <p:nvPr/>
          </p:nvSpPr>
          <p:spPr>
            <a:xfrm>
              <a:off x="1057721" y="3032307"/>
              <a:ext cx="37994" cy="38989"/>
            </a:xfrm>
            <a:custGeom>
              <a:rect b="b" l="l" r="r" t="t"/>
              <a:pathLst>
                <a:path extrusionOk="0" h="1489" w="1451">
                  <a:moveTo>
                    <a:pt x="1174" y="0"/>
                  </a:moveTo>
                  <a:cubicBezTo>
                    <a:pt x="935" y="48"/>
                    <a:pt x="563" y="153"/>
                    <a:pt x="344" y="353"/>
                  </a:cubicBezTo>
                  <a:cubicBezTo>
                    <a:pt x="124" y="554"/>
                    <a:pt x="0" y="868"/>
                    <a:pt x="0" y="1279"/>
                  </a:cubicBezTo>
                  <a:cubicBezTo>
                    <a:pt x="0" y="1393"/>
                    <a:pt x="96" y="1488"/>
                    <a:pt x="220" y="1488"/>
                  </a:cubicBezTo>
                  <a:cubicBezTo>
                    <a:pt x="334" y="1479"/>
                    <a:pt x="420" y="1383"/>
                    <a:pt x="420" y="1269"/>
                  </a:cubicBezTo>
                  <a:cubicBezTo>
                    <a:pt x="420" y="992"/>
                    <a:pt x="496" y="782"/>
                    <a:pt x="640" y="649"/>
                  </a:cubicBezTo>
                  <a:cubicBezTo>
                    <a:pt x="840" y="468"/>
                    <a:pt x="1384" y="382"/>
                    <a:pt x="1384" y="382"/>
                  </a:cubicBezTo>
                  <a:lnTo>
                    <a:pt x="1450" y="382"/>
                  </a:lnTo>
                  <a:cubicBezTo>
                    <a:pt x="1403" y="353"/>
                    <a:pt x="1346" y="334"/>
                    <a:pt x="1288" y="315"/>
                  </a:cubicBezTo>
                  <a:cubicBezTo>
                    <a:pt x="1212" y="286"/>
                    <a:pt x="1164" y="210"/>
                    <a:pt x="1174" y="134"/>
                  </a:cubicBezTo>
                  <a:lnTo>
                    <a:pt x="1174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8" name="Google Shape;18328;p69"/>
            <p:cNvSpPr/>
            <p:nvPr/>
          </p:nvSpPr>
          <p:spPr>
            <a:xfrm>
              <a:off x="1027556" y="3008767"/>
              <a:ext cx="49673" cy="24064"/>
            </a:xfrm>
            <a:custGeom>
              <a:rect b="b" l="l" r="r" t="t"/>
              <a:pathLst>
                <a:path extrusionOk="0" h="919" w="1897">
                  <a:moveTo>
                    <a:pt x="639" y="0"/>
                  </a:moveTo>
                  <a:cubicBezTo>
                    <a:pt x="578" y="0"/>
                    <a:pt x="517" y="4"/>
                    <a:pt x="456" y="12"/>
                  </a:cubicBezTo>
                  <a:lnTo>
                    <a:pt x="265" y="31"/>
                  </a:lnTo>
                  <a:cubicBezTo>
                    <a:pt x="1" y="68"/>
                    <a:pt x="41" y="453"/>
                    <a:pt x="288" y="453"/>
                  </a:cubicBezTo>
                  <a:cubicBezTo>
                    <a:pt x="299" y="453"/>
                    <a:pt x="310" y="452"/>
                    <a:pt x="322" y="451"/>
                  </a:cubicBezTo>
                  <a:lnTo>
                    <a:pt x="513" y="432"/>
                  </a:lnTo>
                  <a:cubicBezTo>
                    <a:pt x="557" y="426"/>
                    <a:pt x="601" y="423"/>
                    <a:pt x="645" y="423"/>
                  </a:cubicBezTo>
                  <a:cubicBezTo>
                    <a:pt x="961" y="423"/>
                    <a:pt x="1265" y="573"/>
                    <a:pt x="1458" y="832"/>
                  </a:cubicBezTo>
                  <a:cubicBezTo>
                    <a:pt x="1496" y="890"/>
                    <a:pt x="1563" y="918"/>
                    <a:pt x="1629" y="918"/>
                  </a:cubicBezTo>
                  <a:cubicBezTo>
                    <a:pt x="1801" y="918"/>
                    <a:pt x="1896" y="727"/>
                    <a:pt x="1801" y="584"/>
                  </a:cubicBezTo>
                  <a:cubicBezTo>
                    <a:pt x="1524" y="214"/>
                    <a:pt x="1091" y="0"/>
                    <a:pt x="6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9" name="Google Shape;18329;p69"/>
            <p:cNvSpPr/>
            <p:nvPr/>
          </p:nvSpPr>
          <p:spPr>
            <a:xfrm>
              <a:off x="1008965" y="3173785"/>
              <a:ext cx="62006" cy="44881"/>
            </a:xfrm>
            <a:custGeom>
              <a:rect b="b" l="l" r="r" t="t"/>
              <a:pathLst>
                <a:path extrusionOk="0" h="1714" w="2368">
                  <a:moveTo>
                    <a:pt x="294" y="1"/>
                  </a:moveTo>
                  <a:cubicBezTo>
                    <a:pt x="59" y="1"/>
                    <a:pt x="1" y="363"/>
                    <a:pt x="260" y="417"/>
                  </a:cubicBezTo>
                  <a:cubicBezTo>
                    <a:pt x="1748" y="741"/>
                    <a:pt x="1929" y="1533"/>
                    <a:pt x="1929" y="1542"/>
                  </a:cubicBezTo>
                  <a:cubicBezTo>
                    <a:pt x="1948" y="1638"/>
                    <a:pt x="2034" y="1714"/>
                    <a:pt x="2139" y="1714"/>
                  </a:cubicBezTo>
                  <a:lnTo>
                    <a:pt x="2177" y="1714"/>
                  </a:lnTo>
                  <a:cubicBezTo>
                    <a:pt x="2292" y="1685"/>
                    <a:pt x="2368" y="1580"/>
                    <a:pt x="2349" y="1466"/>
                  </a:cubicBezTo>
                  <a:cubicBezTo>
                    <a:pt x="2339" y="1418"/>
                    <a:pt x="2139" y="388"/>
                    <a:pt x="346" y="6"/>
                  </a:cubicBezTo>
                  <a:cubicBezTo>
                    <a:pt x="328" y="3"/>
                    <a:pt x="310" y="1"/>
                    <a:pt x="29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0" name="Google Shape;18330;p69"/>
            <p:cNvSpPr/>
            <p:nvPr/>
          </p:nvSpPr>
          <p:spPr>
            <a:xfrm>
              <a:off x="1096606" y="3110417"/>
              <a:ext cx="32338" cy="40063"/>
            </a:xfrm>
            <a:custGeom>
              <a:rect b="b" l="l" r="r" t="t"/>
              <a:pathLst>
                <a:path extrusionOk="0" h="1530" w="1235">
                  <a:moveTo>
                    <a:pt x="301" y="1"/>
                  </a:moveTo>
                  <a:cubicBezTo>
                    <a:pt x="79" y="1"/>
                    <a:pt x="1" y="336"/>
                    <a:pt x="242" y="413"/>
                  </a:cubicBezTo>
                  <a:cubicBezTo>
                    <a:pt x="757" y="576"/>
                    <a:pt x="805" y="1320"/>
                    <a:pt x="805" y="1329"/>
                  </a:cubicBezTo>
                  <a:cubicBezTo>
                    <a:pt x="815" y="1444"/>
                    <a:pt x="900" y="1530"/>
                    <a:pt x="1015" y="1530"/>
                  </a:cubicBezTo>
                  <a:lnTo>
                    <a:pt x="1024" y="1530"/>
                  </a:lnTo>
                  <a:cubicBezTo>
                    <a:pt x="1139" y="1520"/>
                    <a:pt x="1234" y="1425"/>
                    <a:pt x="1225" y="1310"/>
                  </a:cubicBezTo>
                  <a:cubicBezTo>
                    <a:pt x="1225" y="1262"/>
                    <a:pt x="1158" y="261"/>
                    <a:pt x="376" y="13"/>
                  </a:cubicBezTo>
                  <a:cubicBezTo>
                    <a:pt x="349" y="5"/>
                    <a:pt x="324" y="1"/>
                    <a:pt x="30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1" name="Google Shape;18331;p69"/>
            <p:cNvSpPr/>
            <p:nvPr/>
          </p:nvSpPr>
          <p:spPr>
            <a:xfrm>
              <a:off x="1029730" y="3086248"/>
              <a:ext cx="28515" cy="52998"/>
            </a:xfrm>
            <a:custGeom>
              <a:rect b="b" l="l" r="r" t="t"/>
              <a:pathLst>
                <a:path extrusionOk="0" h="2024" w="1089">
                  <a:moveTo>
                    <a:pt x="864" y="1"/>
                  </a:moveTo>
                  <a:cubicBezTo>
                    <a:pt x="824" y="1"/>
                    <a:pt x="783" y="13"/>
                    <a:pt x="745" y="39"/>
                  </a:cubicBezTo>
                  <a:cubicBezTo>
                    <a:pt x="449" y="220"/>
                    <a:pt x="1" y="688"/>
                    <a:pt x="1" y="1813"/>
                  </a:cubicBezTo>
                  <a:cubicBezTo>
                    <a:pt x="1" y="1928"/>
                    <a:pt x="106" y="2023"/>
                    <a:pt x="220" y="2023"/>
                  </a:cubicBezTo>
                  <a:cubicBezTo>
                    <a:pt x="335" y="2014"/>
                    <a:pt x="430" y="1918"/>
                    <a:pt x="430" y="1804"/>
                  </a:cubicBezTo>
                  <a:cubicBezTo>
                    <a:pt x="430" y="869"/>
                    <a:pt x="774" y="516"/>
                    <a:pt x="974" y="392"/>
                  </a:cubicBezTo>
                  <a:cubicBezTo>
                    <a:pt x="1050" y="344"/>
                    <a:pt x="1088" y="249"/>
                    <a:pt x="1069" y="163"/>
                  </a:cubicBezTo>
                  <a:cubicBezTo>
                    <a:pt x="1043" y="63"/>
                    <a:pt x="956" y="1"/>
                    <a:pt x="86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2" name="Google Shape;18332;p69"/>
            <p:cNvSpPr/>
            <p:nvPr/>
          </p:nvSpPr>
          <p:spPr>
            <a:xfrm>
              <a:off x="937323" y="2881770"/>
              <a:ext cx="112674" cy="117387"/>
            </a:xfrm>
            <a:custGeom>
              <a:rect b="b" l="l" r="r" t="t"/>
              <a:pathLst>
                <a:path extrusionOk="0" h="4483" w="4303">
                  <a:moveTo>
                    <a:pt x="2385" y="1"/>
                  </a:moveTo>
                  <a:cubicBezTo>
                    <a:pt x="2006" y="1"/>
                    <a:pt x="1618" y="115"/>
                    <a:pt x="1269" y="369"/>
                  </a:cubicBezTo>
                  <a:cubicBezTo>
                    <a:pt x="0" y="1294"/>
                    <a:pt x="324" y="3259"/>
                    <a:pt x="1813" y="3727"/>
                  </a:cubicBezTo>
                  <a:lnTo>
                    <a:pt x="2204" y="4375"/>
                  </a:lnTo>
                  <a:cubicBezTo>
                    <a:pt x="2247" y="4447"/>
                    <a:pt x="2321" y="4483"/>
                    <a:pt x="2395" y="4483"/>
                  </a:cubicBezTo>
                  <a:cubicBezTo>
                    <a:pt x="2469" y="4483"/>
                    <a:pt x="2543" y="4447"/>
                    <a:pt x="2585" y="4375"/>
                  </a:cubicBezTo>
                  <a:lnTo>
                    <a:pt x="2977" y="3727"/>
                  </a:lnTo>
                  <a:cubicBezTo>
                    <a:pt x="3759" y="3479"/>
                    <a:pt x="4293" y="2744"/>
                    <a:pt x="4303" y="1914"/>
                  </a:cubicBezTo>
                  <a:cubicBezTo>
                    <a:pt x="4303" y="783"/>
                    <a:pt x="3375" y="1"/>
                    <a:pt x="238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3" name="Google Shape;18333;p69"/>
            <p:cNvSpPr/>
            <p:nvPr/>
          </p:nvSpPr>
          <p:spPr>
            <a:xfrm>
              <a:off x="985032" y="2920628"/>
              <a:ext cx="26499" cy="22755"/>
            </a:xfrm>
            <a:custGeom>
              <a:rect b="b" l="l" r="r" t="t"/>
              <a:pathLst>
                <a:path extrusionOk="0" h="869" w="1012">
                  <a:moveTo>
                    <a:pt x="570" y="0"/>
                  </a:moveTo>
                  <a:cubicBezTo>
                    <a:pt x="464" y="0"/>
                    <a:pt x="356" y="39"/>
                    <a:pt x="267" y="125"/>
                  </a:cubicBezTo>
                  <a:cubicBezTo>
                    <a:pt x="0" y="392"/>
                    <a:pt x="191" y="859"/>
                    <a:pt x="573" y="869"/>
                  </a:cubicBezTo>
                  <a:cubicBezTo>
                    <a:pt x="811" y="869"/>
                    <a:pt x="1011" y="669"/>
                    <a:pt x="1011" y="430"/>
                  </a:cubicBezTo>
                  <a:cubicBezTo>
                    <a:pt x="1005" y="171"/>
                    <a:pt x="792" y="0"/>
                    <a:pt x="570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4" name="Google Shape;18334;p69"/>
            <p:cNvSpPr/>
            <p:nvPr/>
          </p:nvSpPr>
          <p:spPr>
            <a:xfrm>
              <a:off x="963298" y="2897271"/>
              <a:ext cx="72951" cy="69233"/>
            </a:xfrm>
            <a:custGeom>
              <a:rect b="b" l="l" r="r" t="t"/>
              <a:pathLst>
                <a:path extrusionOk="0" h="2644" w="2786">
                  <a:moveTo>
                    <a:pt x="1403" y="752"/>
                  </a:moveTo>
                  <a:cubicBezTo>
                    <a:pt x="1474" y="752"/>
                    <a:pt x="1546" y="764"/>
                    <a:pt x="1613" y="788"/>
                  </a:cubicBezTo>
                  <a:lnTo>
                    <a:pt x="1632" y="797"/>
                  </a:lnTo>
                  <a:cubicBezTo>
                    <a:pt x="1765" y="855"/>
                    <a:pt x="1870" y="960"/>
                    <a:pt x="1927" y="1093"/>
                  </a:cubicBezTo>
                  <a:lnTo>
                    <a:pt x="1937" y="1112"/>
                  </a:lnTo>
                  <a:cubicBezTo>
                    <a:pt x="1985" y="1246"/>
                    <a:pt x="1985" y="1398"/>
                    <a:pt x="1937" y="1532"/>
                  </a:cubicBezTo>
                  <a:lnTo>
                    <a:pt x="1927" y="1551"/>
                  </a:lnTo>
                  <a:cubicBezTo>
                    <a:pt x="1870" y="1685"/>
                    <a:pt x="1765" y="1790"/>
                    <a:pt x="1632" y="1847"/>
                  </a:cubicBezTo>
                  <a:lnTo>
                    <a:pt x="1613" y="1856"/>
                  </a:lnTo>
                  <a:cubicBezTo>
                    <a:pt x="1546" y="1885"/>
                    <a:pt x="1474" y="1899"/>
                    <a:pt x="1403" y="1899"/>
                  </a:cubicBezTo>
                  <a:cubicBezTo>
                    <a:pt x="1331" y="1899"/>
                    <a:pt x="1260" y="1885"/>
                    <a:pt x="1193" y="1856"/>
                  </a:cubicBezTo>
                  <a:lnTo>
                    <a:pt x="1174" y="1847"/>
                  </a:lnTo>
                  <a:cubicBezTo>
                    <a:pt x="1040" y="1790"/>
                    <a:pt x="935" y="1685"/>
                    <a:pt x="878" y="1551"/>
                  </a:cubicBezTo>
                  <a:lnTo>
                    <a:pt x="868" y="1532"/>
                  </a:lnTo>
                  <a:cubicBezTo>
                    <a:pt x="811" y="1398"/>
                    <a:pt x="811" y="1246"/>
                    <a:pt x="868" y="1112"/>
                  </a:cubicBezTo>
                  <a:lnTo>
                    <a:pt x="878" y="1093"/>
                  </a:lnTo>
                  <a:cubicBezTo>
                    <a:pt x="935" y="960"/>
                    <a:pt x="1040" y="855"/>
                    <a:pt x="1174" y="797"/>
                  </a:cubicBezTo>
                  <a:lnTo>
                    <a:pt x="1193" y="788"/>
                  </a:lnTo>
                  <a:cubicBezTo>
                    <a:pt x="1260" y="764"/>
                    <a:pt x="1331" y="752"/>
                    <a:pt x="1403" y="752"/>
                  </a:cubicBezTo>
                  <a:close/>
                  <a:moveTo>
                    <a:pt x="1403" y="1"/>
                  </a:moveTo>
                  <a:cubicBezTo>
                    <a:pt x="1298" y="1"/>
                    <a:pt x="1193" y="72"/>
                    <a:pt x="1193" y="216"/>
                  </a:cubicBezTo>
                  <a:lnTo>
                    <a:pt x="1193" y="349"/>
                  </a:lnTo>
                  <a:cubicBezTo>
                    <a:pt x="1069" y="378"/>
                    <a:pt x="964" y="425"/>
                    <a:pt x="859" y="483"/>
                  </a:cubicBezTo>
                  <a:lnTo>
                    <a:pt x="763" y="387"/>
                  </a:lnTo>
                  <a:cubicBezTo>
                    <a:pt x="717" y="341"/>
                    <a:pt x="666" y="322"/>
                    <a:pt x="617" y="322"/>
                  </a:cubicBezTo>
                  <a:cubicBezTo>
                    <a:pt x="453" y="322"/>
                    <a:pt x="313" y="538"/>
                    <a:pt x="468" y="693"/>
                  </a:cubicBezTo>
                  <a:lnTo>
                    <a:pt x="563" y="788"/>
                  </a:lnTo>
                  <a:cubicBezTo>
                    <a:pt x="496" y="883"/>
                    <a:pt x="449" y="998"/>
                    <a:pt x="430" y="1112"/>
                  </a:cubicBezTo>
                  <a:lnTo>
                    <a:pt x="286" y="1112"/>
                  </a:lnTo>
                  <a:cubicBezTo>
                    <a:pt x="0" y="1112"/>
                    <a:pt x="0" y="1532"/>
                    <a:pt x="286" y="1532"/>
                  </a:cubicBezTo>
                  <a:lnTo>
                    <a:pt x="420" y="1532"/>
                  </a:lnTo>
                  <a:cubicBezTo>
                    <a:pt x="449" y="1656"/>
                    <a:pt x="496" y="1761"/>
                    <a:pt x="563" y="1866"/>
                  </a:cubicBezTo>
                  <a:lnTo>
                    <a:pt x="468" y="1961"/>
                  </a:lnTo>
                  <a:cubicBezTo>
                    <a:pt x="314" y="2108"/>
                    <a:pt x="453" y="2323"/>
                    <a:pt x="617" y="2323"/>
                  </a:cubicBezTo>
                  <a:cubicBezTo>
                    <a:pt x="666" y="2323"/>
                    <a:pt x="717" y="2303"/>
                    <a:pt x="763" y="2257"/>
                  </a:cubicBezTo>
                  <a:lnTo>
                    <a:pt x="859" y="2162"/>
                  </a:lnTo>
                  <a:cubicBezTo>
                    <a:pt x="964" y="2228"/>
                    <a:pt x="1069" y="2276"/>
                    <a:pt x="1183" y="2295"/>
                  </a:cubicBezTo>
                  <a:lnTo>
                    <a:pt x="1183" y="2429"/>
                  </a:lnTo>
                  <a:cubicBezTo>
                    <a:pt x="1183" y="2572"/>
                    <a:pt x="1291" y="2643"/>
                    <a:pt x="1398" y="2643"/>
                  </a:cubicBezTo>
                  <a:cubicBezTo>
                    <a:pt x="1505" y="2643"/>
                    <a:pt x="1613" y="2572"/>
                    <a:pt x="1613" y="2429"/>
                  </a:cubicBezTo>
                  <a:lnTo>
                    <a:pt x="1613" y="2295"/>
                  </a:lnTo>
                  <a:cubicBezTo>
                    <a:pt x="1727" y="2276"/>
                    <a:pt x="1841" y="2228"/>
                    <a:pt x="1937" y="2162"/>
                  </a:cubicBezTo>
                  <a:lnTo>
                    <a:pt x="2032" y="2257"/>
                  </a:lnTo>
                  <a:cubicBezTo>
                    <a:pt x="2079" y="2304"/>
                    <a:pt x="2132" y="2324"/>
                    <a:pt x="2182" y="2324"/>
                  </a:cubicBezTo>
                  <a:cubicBezTo>
                    <a:pt x="2345" y="2324"/>
                    <a:pt x="2484" y="2115"/>
                    <a:pt x="2338" y="1961"/>
                  </a:cubicBezTo>
                  <a:lnTo>
                    <a:pt x="2233" y="1866"/>
                  </a:lnTo>
                  <a:cubicBezTo>
                    <a:pt x="2299" y="1761"/>
                    <a:pt x="2347" y="1656"/>
                    <a:pt x="2376" y="1532"/>
                  </a:cubicBezTo>
                  <a:lnTo>
                    <a:pt x="2509" y="1532"/>
                  </a:lnTo>
                  <a:cubicBezTo>
                    <a:pt x="2786" y="1532"/>
                    <a:pt x="2786" y="1112"/>
                    <a:pt x="2509" y="1112"/>
                  </a:cubicBezTo>
                  <a:lnTo>
                    <a:pt x="2376" y="1112"/>
                  </a:lnTo>
                  <a:cubicBezTo>
                    <a:pt x="2347" y="998"/>
                    <a:pt x="2299" y="883"/>
                    <a:pt x="2242" y="788"/>
                  </a:cubicBezTo>
                  <a:lnTo>
                    <a:pt x="2338" y="693"/>
                  </a:lnTo>
                  <a:cubicBezTo>
                    <a:pt x="2491" y="539"/>
                    <a:pt x="2348" y="330"/>
                    <a:pt x="2183" y="330"/>
                  </a:cubicBezTo>
                  <a:cubicBezTo>
                    <a:pt x="2132" y="330"/>
                    <a:pt x="2079" y="350"/>
                    <a:pt x="2032" y="397"/>
                  </a:cubicBezTo>
                  <a:lnTo>
                    <a:pt x="1937" y="492"/>
                  </a:lnTo>
                  <a:cubicBezTo>
                    <a:pt x="1841" y="425"/>
                    <a:pt x="1727" y="378"/>
                    <a:pt x="1613" y="359"/>
                  </a:cubicBezTo>
                  <a:lnTo>
                    <a:pt x="1613" y="216"/>
                  </a:lnTo>
                  <a:cubicBezTo>
                    <a:pt x="1613" y="72"/>
                    <a:pt x="1508" y="1"/>
                    <a:pt x="140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5" name="Google Shape;18335;p69"/>
            <p:cNvSpPr/>
            <p:nvPr/>
          </p:nvSpPr>
          <p:spPr>
            <a:xfrm>
              <a:off x="861622" y="2994837"/>
              <a:ext cx="150171" cy="254073"/>
            </a:xfrm>
            <a:custGeom>
              <a:rect b="b" l="l" r="r" t="t"/>
              <a:pathLst>
                <a:path extrusionOk="0" h="9703" w="5735">
                  <a:moveTo>
                    <a:pt x="3168" y="0"/>
                  </a:moveTo>
                  <a:cubicBezTo>
                    <a:pt x="3091" y="10"/>
                    <a:pt x="3025" y="19"/>
                    <a:pt x="2958" y="38"/>
                  </a:cubicBezTo>
                  <a:cubicBezTo>
                    <a:pt x="2328" y="210"/>
                    <a:pt x="1899" y="782"/>
                    <a:pt x="1909" y="1431"/>
                  </a:cubicBezTo>
                  <a:lnTo>
                    <a:pt x="1909" y="1450"/>
                  </a:lnTo>
                  <a:lnTo>
                    <a:pt x="1909" y="1565"/>
                  </a:lnTo>
                  <a:cubicBezTo>
                    <a:pt x="1909" y="1641"/>
                    <a:pt x="1861" y="1717"/>
                    <a:pt x="1784" y="1746"/>
                  </a:cubicBezTo>
                  <a:cubicBezTo>
                    <a:pt x="1727" y="1765"/>
                    <a:pt x="1680" y="1784"/>
                    <a:pt x="1622" y="1813"/>
                  </a:cubicBezTo>
                  <a:cubicBezTo>
                    <a:pt x="1126" y="2061"/>
                    <a:pt x="821" y="2566"/>
                    <a:pt x="821" y="3120"/>
                  </a:cubicBezTo>
                  <a:cubicBezTo>
                    <a:pt x="821" y="3311"/>
                    <a:pt x="859" y="3492"/>
                    <a:pt x="926" y="3664"/>
                  </a:cubicBezTo>
                  <a:cubicBezTo>
                    <a:pt x="945" y="3711"/>
                    <a:pt x="964" y="3759"/>
                    <a:pt x="983" y="3797"/>
                  </a:cubicBezTo>
                  <a:cubicBezTo>
                    <a:pt x="1021" y="3873"/>
                    <a:pt x="993" y="3969"/>
                    <a:pt x="926" y="4017"/>
                  </a:cubicBezTo>
                  <a:cubicBezTo>
                    <a:pt x="830" y="4074"/>
                    <a:pt x="745" y="4150"/>
                    <a:pt x="668" y="4226"/>
                  </a:cubicBezTo>
                  <a:cubicBezTo>
                    <a:pt x="239" y="4637"/>
                    <a:pt x="1" y="5199"/>
                    <a:pt x="1" y="5791"/>
                  </a:cubicBezTo>
                  <a:cubicBezTo>
                    <a:pt x="1" y="6812"/>
                    <a:pt x="687" y="7661"/>
                    <a:pt x="1594" y="7852"/>
                  </a:cubicBezTo>
                  <a:lnTo>
                    <a:pt x="1622" y="7861"/>
                  </a:lnTo>
                  <a:lnTo>
                    <a:pt x="1708" y="7880"/>
                  </a:lnTo>
                  <a:cubicBezTo>
                    <a:pt x="1784" y="7890"/>
                    <a:pt x="1842" y="7947"/>
                    <a:pt x="1851" y="8014"/>
                  </a:cubicBezTo>
                  <a:cubicBezTo>
                    <a:pt x="1861" y="8042"/>
                    <a:pt x="1861" y="8071"/>
                    <a:pt x="1870" y="8100"/>
                  </a:cubicBezTo>
                  <a:cubicBezTo>
                    <a:pt x="1880" y="8128"/>
                    <a:pt x="1889" y="8166"/>
                    <a:pt x="1889" y="8195"/>
                  </a:cubicBezTo>
                  <a:cubicBezTo>
                    <a:pt x="2109" y="9063"/>
                    <a:pt x="2882" y="9683"/>
                    <a:pt x="3778" y="9702"/>
                  </a:cubicBezTo>
                  <a:cubicBezTo>
                    <a:pt x="4255" y="9702"/>
                    <a:pt x="4723" y="9521"/>
                    <a:pt x="5076" y="9187"/>
                  </a:cubicBezTo>
                  <a:cubicBezTo>
                    <a:pt x="5496" y="8777"/>
                    <a:pt x="5734" y="8224"/>
                    <a:pt x="5724" y="7632"/>
                  </a:cubicBezTo>
                  <a:cubicBezTo>
                    <a:pt x="5724" y="7127"/>
                    <a:pt x="5553" y="6630"/>
                    <a:pt x="5219" y="6249"/>
                  </a:cubicBezTo>
                  <a:cubicBezTo>
                    <a:pt x="5171" y="6192"/>
                    <a:pt x="5114" y="6134"/>
                    <a:pt x="5057" y="6077"/>
                  </a:cubicBezTo>
                  <a:cubicBezTo>
                    <a:pt x="5028" y="6049"/>
                    <a:pt x="4999" y="6001"/>
                    <a:pt x="5009" y="5953"/>
                  </a:cubicBezTo>
                  <a:lnTo>
                    <a:pt x="5009" y="1441"/>
                  </a:lnTo>
                  <a:cubicBezTo>
                    <a:pt x="4999" y="649"/>
                    <a:pt x="4351" y="10"/>
                    <a:pt x="35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6" name="Google Shape;18336;p69"/>
            <p:cNvSpPr/>
            <p:nvPr/>
          </p:nvSpPr>
          <p:spPr>
            <a:xfrm>
              <a:off x="939287" y="3147705"/>
              <a:ext cx="59257" cy="28515"/>
            </a:xfrm>
            <a:custGeom>
              <a:rect b="b" l="l" r="r" t="t"/>
              <a:pathLst>
                <a:path extrusionOk="0" h="1089" w="2263">
                  <a:moveTo>
                    <a:pt x="2043" y="1"/>
                  </a:moveTo>
                  <a:cubicBezTo>
                    <a:pt x="1385" y="67"/>
                    <a:pt x="555" y="325"/>
                    <a:pt x="154" y="726"/>
                  </a:cubicBezTo>
                  <a:cubicBezTo>
                    <a:pt x="1" y="879"/>
                    <a:pt x="138" y="1088"/>
                    <a:pt x="301" y="1088"/>
                  </a:cubicBezTo>
                  <a:cubicBezTo>
                    <a:pt x="350" y="1088"/>
                    <a:pt x="403" y="1068"/>
                    <a:pt x="450" y="1021"/>
                  </a:cubicBezTo>
                  <a:cubicBezTo>
                    <a:pt x="831" y="659"/>
                    <a:pt x="1680" y="439"/>
                    <a:pt x="2262" y="411"/>
                  </a:cubicBezTo>
                  <a:cubicBezTo>
                    <a:pt x="2205" y="354"/>
                    <a:pt x="2157" y="296"/>
                    <a:pt x="2100" y="249"/>
                  </a:cubicBezTo>
                  <a:cubicBezTo>
                    <a:pt x="2062" y="211"/>
                    <a:pt x="2043" y="163"/>
                    <a:pt x="2043" y="115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7" name="Google Shape;18337;p69"/>
            <p:cNvSpPr/>
            <p:nvPr/>
          </p:nvSpPr>
          <p:spPr>
            <a:xfrm>
              <a:off x="903597" y="3173444"/>
              <a:ext cx="36371" cy="35978"/>
            </a:xfrm>
            <a:custGeom>
              <a:rect b="b" l="l" r="r" t="t"/>
              <a:pathLst>
                <a:path extrusionOk="0" h="1374" w="1389">
                  <a:moveTo>
                    <a:pt x="1091" y="0"/>
                  </a:moveTo>
                  <a:cubicBezTo>
                    <a:pt x="1063" y="0"/>
                    <a:pt x="1034" y="6"/>
                    <a:pt x="1002" y="19"/>
                  </a:cubicBezTo>
                  <a:cubicBezTo>
                    <a:pt x="525" y="201"/>
                    <a:pt x="162" y="763"/>
                    <a:pt x="0" y="1031"/>
                  </a:cubicBezTo>
                  <a:lnTo>
                    <a:pt x="29" y="1040"/>
                  </a:lnTo>
                  <a:lnTo>
                    <a:pt x="115" y="1059"/>
                  </a:lnTo>
                  <a:cubicBezTo>
                    <a:pt x="191" y="1069"/>
                    <a:pt x="248" y="1126"/>
                    <a:pt x="258" y="1193"/>
                  </a:cubicBezTo>
                  <a:cubicBezTo>
                    <a:pt x="267" y="1221"/>
                    <a:pt x="267" y="1250"/>
                    <a:pt x="277" y="1279"/>
                  </a:cubicBezTo>
                  <a:cubicBezTo>
                    <a:pt x="286" y="1307"/>
                    <a:pt x="296" y="1345"/>
                    <a:pt x="306" y="1374"/>
                  </a:cubicBezTo>
                  <a:lnTo>
                    <a:pt x="306" y="1364"/>
                  </a:lnTo>
                  <a:cubicBezTo>
                    <a:pt x="306" y="1355"/>
                    <a:pt x="687" y="582"/>
                    <a:pt x="1135" y="420"/>
                  </a:cubicBezTo>
                  <a:cubicBezTo>
                    <a:pt x="1389" y="352"/>
                    <a:pt x="1306" y="0"/>
                    <a:pt x="109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8" name="Google Shape;18338;p69"/>
            <p:cNvSpPr/>
            <p:nvPr/>
          </p:nvSpPr>
          <p:spPr>
            <a:xfrm>
              <a:off x="878852" y="3083761"/>
              <a:ext cx="52998" cy="21498"/>
            </a:xfrm>
            <a:custGeom>
              <a:rect b="b" l="l" r="r" t="t"/>
              <a:pathLst>
                <a:path extrusionOk="0" h="821" w="2024">
                  <a:moveTo>
                    <a:pt x="1813" y="0"/>
                  </a:moveTo>
                  <a:cubicBezTo>
                    <a:pt x="1289" y="0"/>
                    <a:pt x="764" y="86"/>
                    <a:pt x="268" y="268"/>
                  </a:cubicBezTo>
                  <a:cubicBezTo>
                    <a:pt x="287" y="315"/>
                    <a:pt x="306" y="353"/>
                    <a:pt x="325" y="401"/>
                  </a:cubicBezTo>
                  <a:cubicBezTo>
                    <a:pt x="363" y="477"/>
                    <a:pt x="335" y="563"/>
                    <a:pt x="268" y="611"/>
                  </a:cubicBezTo>
                  <a:cubicBezTo>
                    <a:pt x="172" y="678"/>
                    <a:pt x="87" y="745"/>
                    <a:pt x="1" y="821"/>
                  </a:cubicBezTo>
                  <a:cubicBezTo>
                    <a:pt x="20" y="821"/>
                    <a:pt x="39" y="811"/>
                    <a:pt x="48" y="802"/>
                  </a:cubicBezTo>
                  <a:cubicBezTo>
                    <a:pt x="48" y="793"/>
                    <a:pt x="874" y="427"/>
                    <a:pt x="1680" y="427"/>
                  </a:cubicBezTo>
                  <a:cubicBezTo>
                    <a:pt x="1718" y="427"/>
                    <a:pt x="1756" y="428"/>
                    <a:pt x="1794" y="430"/>
                  </a:cubicBezTo>
                  <a:cubicBezTo>
                    <a:pt x="1909" y="430"/>
                    <a:pt x="2014" y="344"/>
                    <a:pt x="2014" y="229"/>
                  </a:cubicBezTo>
                  <a:cubicBezTo>
                    <a:pt x="2023" y="105"/>
                    <a:pt x="1928" y="10"/>
                    <a:pt x="181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9" name="Google Shape;18339;p69"/>
            <p:cNvSpPr/>
            <p:nvPr/>
          </p:nvSpPr>
          <p:spPr>
            <a:xfrm>
              <a:off x="904094" y="3032307"/>
              <a:ext cx="38230" cy="38989"/>
            </a:xfrm>
            <a:custGeom>
              <a:rect b="b" l="l" r="r" t="t"/>
              <a:pathLst>
                <a:path extrusionOk="0" h="1489" w="1460">
                  <a:moveTo>
                    <a:pt x="287" y="0"/>
                  </a:moveTo>
                  <a:lnTo>
                    <a:pt x="287" y="19"/>
                  </a:lnTo>
                  <a:lnTo>
                    <a:pt x="287" y="134"/>
                  </a:lnTo>
                  <a:cubicBezTo>
                    <a:pt x="287" y="210"/>
                    <a:pt x="239" y="286"/>
                    <a:pt x="162" y="315"/>
                  </a:cubicBezTo>
                  <a:cubicBezTo>
                    <a:pt x="105" y="334"/>
                    <a:pt x="58" y="353"/>
                    <a:pt x="0" y="382"/>
                  </a:cubicBezTo>
                  <a:lnTo>
                    <a:pt x="77" y="382"/>
                  </a:lnTo>
                  <a:cubicBezTo>
                    <a:pt x="77" y="382"/>
                    <a:pt x="611" y="468"/>
                    <a:pt x="821" y="649"/>
                  </a:cubicBezTo>
                  <a:cubicBezTo>
                    <a:pt x="964" y="782"/>
                    <a:pt x="1031" y="992"/>
                    <a:pt x="1031" y="1269"/>
                  </a:cubicBezTo>
                  <a:cubicBezTo>
                    <a:pt x="1031" y="1383"/>
                    <a:pt x="1116" y="1479"/>
                    <a:pt x="1241" y="1488"/>
                  </a:cubicBezTo>
                  <a:cubicBezTo>
                    <a:pt x="1355" y="1488"/>
                    <a:pt x="1460" y="1393"/>
                    <a:pt x="1460" y="1279"/>
                  </a:cubicBezTo>
                  <a:cubicBezTo>
                    <a:pt x="1460" y="868"/>
                    <a:pt x="1326" y="554"/>
                    <a:pt x="1107" y="353"/>
                  </a:cubicBezTo>
                  <a:cubicBezTo>
                    <a:pt x="888" y="153"/>
                    <a:pt x="525" y="48"/>
                    <a:pt x="28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0" name="Google Shape;18340;p69"/>
            <p:cNvSpPr/>
            <p:nvPr/>
          </p:nvSpPr>
          <p:spPr>
            <a:xfrm>
              <a:off x="922581" y="3008819"/>
              <a:ext cx="49751" cy="24012"/>
            </a:xfrm>
            <a:custGeom>
              <a:rect b="b" l="l" r="r" t="t"/>
              <a:pathLst>
                <a:path extrusionOk="0" h="917" w="1900">
                  <a:moveTo>
                    <a:pt x="1274" y="1"/>
                  </a:moveTo>
                  <a:cubicBezTo>
                    <a:pt x="816" y="1"/>
                    <a:pt x="377" y="208"/>
                    <a:pt x="105" y="582"/>
                  </a:cubicBezTo>
                  <a:cubicBezTo>
                    <a:pt x="0" y="725"/>
                    <a:pt x="105" y="916"/>
                    <a:pt x="277" y="916"/>
                  </a:cubicBezTo>
                  <a:cubicBezTo>
                    <a:pt x="334" y="916"/>
                    <a:pt x="401" y="888"/>
                    <a:pt x="439" y="840"/>
                  </a:cubicBezTo>
                  <a:cubicBezTo>
                    <a:pt x="636" y="574"/>
                    <a:pt x="949" y="424"/>
                    <a:pt x="1280" y="424"/>
                  </a:cubicBezTo>
                  <a:cubicBezTo>
                    <a:pt x="1318" y="424"/>
                    <a:pt x="1355" y="426"/>
                    <a:pt x="1393" y="430"/>
                  </a:cubicBezTo>
                  <a:lnTo>
                    <a:pt x="1574" y="458"/>
                  </a:lnTo>
                  <a:cubicBezTo>
                    <a:pt x="1584" y="459"/>
                    <a:pt x="1593" y="460"/>
                    <a:pt x="1602" y="460"/>
                  </a:cubicBezTo>
                  <a:cubicBezTo>
                    <a:pt x="1863" y="460"/>
                    <a:pt x="1899" y="66"/>
                    <a:pt x="1632" y="39"/>
                  </a:cubicBezTo>
                  <a:lnTo>
                    <a:pt x="1441" y="10"/>
                  </a:lnTo>
                  <a:cubicBezTo>
                    <a:pt x="1385" y="4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1" name="Google Shape;18341;p69"/>
            <p:cNvSpPr/>
            <p:nvPr/>
          </p:nvSpPr>
          <p:spPr>
            <a:xfrm>
              <a:off x="929075" y="3173785"/>
              <a:ext cx="62006" cy="44881"/>
            </a:xfrm>
            <a:custGeom>
              <a:rect b="b" l="l" r="r" t="t"/>
              <a:pathLst>
                <a:path extrusionOk="0" h="1714" w="2368">
                  <a:moveTo>
                    <a:pt x="2074" y="1"/>
                  </a:moveTo>
                  <a:cubicBezTo>
                    <a:pt x="2058" y="1"/>
                    <a:pt x="2041" y="3"/>
                    <a:pt x="2023" y="6"/>
                  </a:cubicBezTo>
                  <a:cubicBezTo>
                    <a:pt x="229" y="388"/>
                    <a:pt x="29" y="1418"/>
                    <a:pt x="19" y="1466"/>
                  </a:cubicBezTo>
                  <a:cubicBezTo>
                    <a:pt x="0" y="1580"/>
                    <a:pt x="77" y="1685"/>
                    <a:pt x="191" y="1714"/>
                  </a:cubicBezTo>
                  <a:lnTo>
                    <a:pt x="229" y="1714"/>
                  </a:lnTo>
                  <a:cubicBezTo>
                    <a:pt x="334" y="1714"/>
                    <a:pt x="420" y="1638"/>
                    <a:pt x="439" y="1542"/>
                  </a:cubicBezTo>
                  <a:cubicBezTo>
                    <a:pt x="439" y="1533"/>
                    <a:pt x="620" y="741"/>
                    <a:pt x="2109" y="417"/>
                  </a:cubicBezTo>
                  <a:cubicBezTo>
                    <a:pt x="2367" y="363"/>
                    <a:pt x="2309" y="1"/>
                    <a:pt x="20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2" name="Google Shape;18342;p69"/>
            <p:cNvSpPr/>
            <p:nvPr/>
          </p:nvSpPr>
          <p:spPr>
            <a:xfrm>
              <a:off x="871127" y="3110417"/>
              <a:ext cx="32077" cy="40063"/>
            </a:xfrm>
            <a:custGeom>
              <a:rect b="b" l="l" r="r" t="t"/>
              <a:pathLst>
                <a:path extrusionOk="0" h="1530" w="1225">
                  <a:moveTo>
                    <a:pt x="931" y="1"/>
                  </a:moveTo>
                  <a:cubicBezTo>
                    <a:pt x="908" y="1"/>
                    <a:pt x="884" y="5"/>
                    <a:pt x="859" y="13"/>
                  </a:cubicBezTo>
                  <a:cubicBezTo>
                    <a:pt x="67" y="261"/>
                    <a:pt x="10" y="1262"/>
                    <a:pt x="10" y="1310"/>
                  </a:cubicBezTo>
                  <a:cubicBezTo>
                    <a:pt x="0" y="1425"/>
                    <a:pt x="86" y="1520"/>
                    <a:pt x="210" y="1530"/>
                  </a:cubicBezTo>
                  <a:lnTo>
                    <a:pt x="219" y="1530"/>
                  </a:lnTo>
                  <a:cubicBezTo>
                    <a:pt x="324" y="1530"/>
                    <a:pt x="420" y="1444"/>
                    <a:pt x="429" y="1329"/>
                  </a:cubicBezTo>
                  <a:cubicBezTo>
                    <a:pt x="429" y="1320"/>
                    <a:pt x="477" y="576"/>
                    <a:pt x="983" y="413"/>
                  </a:cubicBezTo>
                  <a:cubicBezTo>
                    <a:pt x="1224" y="336"/>
                    <a:pt x="1146" y="1"/>
                    <a:pt x="93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3" name="Google Shape;18343;p69"/>
            <p:cNvSpPr/>
            <p:nvPr/>
          </p:nvSpPr>
          <p:spPr>
            <a:xfrm>
              <a:off x="941800" y="3086248"/>
              <a:ext cx="28254" cy="52998"/>
            </a:xfrm>
            <a:custGeom>
              <a:rect b="b" l="l" r="r" t="t"/>
              <a:pathLst>
                <a:path extrusionOk="0" h="2024" w="1079">
                  <a:moveTo>
                    <a:pt x="216" y="1"/>
                  </a:moveTo>
                  <a:cubicBezTo>
                    <a:pt x="124" y="1"/>
                    <a:pt x="40" y="63"/>
                    <a:pt x="20" y="163"/>
                  </a:cubicBezTo>
                  <a:cubicBezTo>
                    <a:pt x="1" y="249"/>
                    <a:pt x="29" y="344"/>
                    <a:pt x="115" y="392"/>
                  </a:cubicBezTo>
                  <a:cubicBezTo>
                    <a:pt x="306" y="516"/>
                    <a:pt x="659" y="869"/>
                    <a:pt x="659" y="1804"/>
                  </a:cubicBezTo>
                  <a:cubicBezTo>
                    <a:pt x="659" y="1918"/>
                    <a:pt x="745" y="2014"/>
                    <a:pt x="859" y="2023"/>
                  </a:cubicBezTo>
                  <a:cubicBezTo>
                    <a:pt x="983" y="2023"/>
                    <a:pt x="1079" y="1928"/>
                    <a:pt x="1079" y="1813"/>
                  </a:cubicBezTo>
                  <a:cubicBezTo>
                    <a:pt x="1079" y="688"/>
                    <a:pt x="630" y="220"/>
                    <a:pt x="335" y="39"/>
                  </a:cubicBezTo>
                  <a:cubicBezTo>
                    <a:pt x="297" y="13"/>
                    <a:pt x="256" y="1"/>
                    <a:pt x="21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44" name="Google Shape;18344;p69"/>
          <p:cNvGrpSpPr/>
          <p:nvPr/>
        </p:nvGrpSpPr>
        <p:grpSpPr>
          <a:xfrm>
            <a:off x="3968184" y="2881691"/>
            <a:ext cx="369444" cy="367140"/>
            <a:chOff x="3968184" y="2881691"/>
            <a:chExt cx="369444" cy="367140"/>
          </a:xfrm>
        </p:grpSpPr>
        <p:sp>
          <p:nvSpPr>
            <p:cNvPr id="18345" name="Google Shape;18345;p69"/>
            <p:cNvSpPr/>
            <p:nvPr/>
          </p:nvSpPr>
          <p:spPr>
            <a:xfrm>
              <a:off x="4042131" y="3065536"/>
              <a:ext cx="109925" cy="110186"/>
            </a:xfrm>
            <a:custGeom>
              <a:rect b="b" l="l" r="r" t="t"/>
              <a:pathLst>
                <a:path extrusionOk="0" h="4208" w="4198">
                  <a:moveTo>
                    <a:pt x="1154" y="0"/>
                  </a:moveTo>
                  <a:lnTo>
                    <a:pt x="0" y="1154"/>
                  </a:lnTo>
                  <a:lnTo>
                    <a:pt x="3043" y="4207"/>
                  </a:lnTo>
                  <a:lnTo>
                    <a:pt x="4198" y="3043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6" name="Google Shape;18346;p69"/>
            <p:cNvSpPr/>
            <p:nvPr/>
          </p:nvSpPr>
          <p:spPr>
            <a:xfrm>
              <a:off x="4047865" y="3068521"/>
              <a:ext cx="54491" cy="54229"/>
            </a:xfrm>
            <a:custGeom>
              <a:rect b="b" l="l" r="r" t="t"/>
              <a:pathLst>
                <a:path extrusionOk="0" h="2071" w="2081">
                  <a:moveTo>
                    <a:pt x="1040" y="0"/>
                  </a:moveTo>
                  <a:lnTo>
                    <a:pt x="1" y="126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7" name="Google Shape;18347;p69"/>
            <p:cNvSpPr/>
            <p:nvPr/>
          </p:nvSpPr>
          <p:spPr>
            <a:xfrm>
              <a:off x="4094841" y="3115471"/>
              <a:ext cx="54465" cy="54255"/>
            </a:xfrm>
            <a:custGeom>
              <a:rect b="b" l="l" r="r" t="t"/>
              <a:pathLst>
                <a:path extrusionOk="0" h="2072" w="2080">
                  <a:moveTo>
                    <a:pt x="1049" y="1"/>
                  </a:moveTo>
                  <a:lnTo>
                    <a:pt x="0" y="127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8" name="Google Shape;18348;p69"/>
            <p:cNvSpPr/>
            <p:nvPr/>
          </p:nvSpPr>
          <p:spPr>
            <a:xfrm>
              <a:off x="4237706" y="2916412"/>
              <a:ext cx="65777" cy="61718"/>
            </a:xfrm>
            <a:custGeom>
              <a:rect b="b" l="l" r="r" t="t"/>
              <a:pathLst>
                <a:path extrusionOk="0" h="2357" w="2512">
                  <a:moveTo>
                    <a:pt x="2208" y="1"/>
                  </a:moveTo>
                  <a:cubicBezTo>
                    <a:pt x="2159" y="1"/>
                    <a:pt x="2108" y="20"/>
                    <a:pt x="2062" y="66"/>
                  </a:cubicBezTo>
                  <a:lnTo>
                    <a:pt x="134" y="2003"/>
                  </a:lnTo>
                  <a:cubicBezTo>
                    <a:pt x="1" y="2137"/>
                    <a:pt x="87" y="2356"/>
                    <a:pt x="278" y="2356"/>
                  </a:cubicBezTo>
                  <a:cubicBezTo>
                    <a:pt x="335" y="2356"/>
                    <a:pt x="382" y="2337"/>
                    <a:pt x="430" y="2299"/>
                  </a:cubicBezTo>
                  <a:lnTo>
                    <a:pt x="2357" y="362"/>
                  </a:lnTo>
                  <a:cubicBezTo>
                    <a:pt x="2511" y="215"/>
                    <a:pt x="2372" y="1"/>
                    <a:pt x="2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9" name="Google Shape;18349;p69"/>
            <p:cNvSpPr/>
            <p:nvPr/>
          </p:nvSpPr>
          <p:spPr>
            <a:xfrm>
              <a:off x="4216994" y="2884519"/>
              <a:ext cx="32469" cy="79864"/>
            </a:xfrm>
            <a:custGeom>
              <a:rect b="b" l="l" r="r" t="t"/>
              <a:pathLst>
                <a:path extrusionOk="0" h="3050" w="1240">
                  <a:moveTo>
                    <a:pt x="979" y="0"/>
                  </a:moveTo>
                  <a:cubicBezTo>
                    <a:pt x="897" y="0"/>
                    <a:pt x="816" y="45"/>
                    <a:pt x="782" y="149"/>
                  </a:cubicBezTo>
                  <a:lnTo>
                    <a:pt x="38" y="2782"/>
                  </a:lnTo>
                  <a:cubicBezTo>
                    <a:pt x="0" y="2916"/>
                    <a:pt x="95" y="3049"/>
                    <a:pt x="239" y="3049"/>
                  </a:cubicBezTo>
                  <a:cubicBezTo>
                    <a:pt x="334" y="3049"/>
                    <a:pt x="410" y="2992"/>
                    <a:pt x="439" y="2906"/>
                  </a:cubicBezTo>
                  <a:lnTo>
                    <a:pt x="1193" y="273"/>
                  </a:lnTo>
                  <a:cubicBezTo>
                    <a:pt x="1239" y="110"/>
                    <a:pt x="1108" y="0"/>
                    <a:pt x="9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0" name="Google Shape;18350;p69"/>
            <p:cNvSpPr/>
            <p:nvPr/>
          </p:nvSpPr>
          <p:spPr>
            <a:xfrm>
              <a:off x="4173213" y="2881691"/>
              <a:ext cx="34564" cy="79943"/>
            </a:xfrm>
            <a:custGeom>
              <a:rect b="b" l="l" r="r" t="t"/>
              <a:pathLst>
                <a:path extrusionOk="0" h="3053" w="1320">
                  <a:moveTo>
                    <a:pt x="274" y="0"/>
                  </a:moveTo>
                  <a:cubicBezTo>
                    <a:pt x="140" y="0"/>
                    <a:pt x="0" y="119"/>
                    <a:pt x="69" y="286"/>
                  </a:cubicBezTo>
                  <a:lnTo>
                    <a:pt x="871" y="2909"/>
                  </a:lnTo>
                  <a:cubicBezTo>
                    <a:pt x="899" y="2995"/>
                    <a:pt x="985" y="3052"/>
                    <a:pt x="1071" y="3052"/>
                  </a:cubicBezTo>
                  <a:cubicBezTo>
                    <a:pt x="1214" y="3052"/>
                    <a:pt x="1319" y="2919"/>
                    <a:pt x="1271" y="2785"/>
                  </a:cubicBezTo>
                  <a:lnTo>
                    <a:pt x="470" y="171"/>
                  </a:lnTo>
                  <a:cubicBezTo>
                    <a:pt x="447" y="51"/>
                    <a:pt x="362" y="0"/>
                    <a:pt x="2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1" name="Google Shape;18351;p69"/>
            <p:cNvSpPr/>
            <p:nvPr/>
          </p:nvSpPr>
          <p:spPr>
            <a:xfrm>
              <a:off x="4251218" y="2969280"/>
              <a:ext cx="84551" cy="30584"/>
            </a:xfrm>
            <a:custGeom>
              <a:rect b="b" l="l" r="r" t="t"/>
              <a:pathLst>
                <a:path extrusionOk="0" h="1168" w="3229">
                  <a:moveTo>
                    <a:pt x="2933" y="1"/>
                  </a:moveTo>
                  <a:cubicBezTo>
                    <a:pt x="2911" y="1"/>
                    <a:pt x="2887" y="5"/>
                    <a:pt x="2862" y="13"/>
                  </a:cubicBezTo>
                  <a:lnTo>
                    <a:pt x="239" y="757"/>
                  </a:lnTo>
                  <a:cubicBezTo>
                    <a:pt x="0" y="824"/>
                    <a:pt x="48" y="1167"/>
                    <a:pt x="296" y="1167"/>
                  </a:cubicBezTo>
                  <a:lnTo>
                    <a:pt x="353" y="1167"/>
                  </a:lnTo>
                  <a:lnTo>
                    <a:pt x="2986" y="413"/>
                  </a:lnTo>
                  <a:cubicBezTo>
                    <a:pt x="3228" y="344"/>
                    <a:pt x="3149" y="1"/>
                    <a:pt x="293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2" name="Google Shape;18352;p69"/>
            <p:cNvSpPr/>
            <p:nvPr/>
          </p:nvSpPr>
          <p:spPr>
            <a:xfrm>
              <a:off x="4254098" y="3010940"/>
              <a:ext cx="83530" cy="31867"/>
            </a:xfrm>
            <a:custGeom>
              <a:rect b="b" l="l" r="r" t="t"/>
              <a:pathLst>
                <a:path extrusionOk="0" h="1217" w="3190">
                  <a:moveTo>
                    <a:pt x="301" y="1"/>
                  </a:moveTo>
                  <a:cubicBezTo>
                    <a:pt x="79" y="1"/>
                    <a:pt x="0" y="317"/>
                    <a:pt x="224" y="406"/>
                  </a:cubicBezTo>
                  <a:lnTo>
                    <a:pt x="2838" y="1207"/>
                  </a:lnTo>
                  <a:cubicBezTo>
                    <a:pt x="2855" y="1216"/>
                    <a:pt x="2879" y="1217"/>
                    <a:pt x="2898" y="1217"/>
                  </a:cubicBezTo>
                  <a:lnTo>
                    <a:pt x="2898" y="1217"/>
                  </a:lnTo>
                  <a:cubicBezTo>
                    <a:pt x="3134" y="1214"/>
                    <a:pt x="3190" y="883"/>
                    <a:pt x="2962" y="807"/>
                  </a:cubicBezTo>
                  <a:lnTo>
                    <a:pt x="348" y="5"/>
                  </a:lnTo>
                  <a:cubicBezTo>
                    <a:pt x="332" y="2"/>
                    <a:pt x="316" y="1"/>
                    <a:pt x="301" y="1"/>
                  </a:cubicBezTo>
                  <a:close/>
                  <a:moveTo>
                    <a:pt x="2898" y="1217"/>
                  </a:moveTo>
                  <a:lnTo>
                    <a:pt x="2898" y="1217"/>
                  </a:lnTo>
                  <a:cubicBezTo>
                    <a:pt x="2897" y="1217"/>
                    <a:pt x="2896" y="1217"/>
                    <a:pt x="2895" y="1217"/>
                  </a:cubicBezTo>
                  <a:lnTo>
                    <a:pt x="2905" y="1217"/>
                  </a:lnTo>
                  <a:cubicBezTo>
                    <a:pt x="2903" y="1217"/>
                    <a:pt x="2900" y="1217"/>
                    <a:pt x="2898" y="1217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3" name="Google Shape;18353;p69"/>
            <p:cNvSpPr/>
            <p:nvPr/>
          </p:nvSpPr>
          <p:spPr>
            <a:xfrm>
              <a:off x="4122309" y="2939403"/>
              <a:ext cx="71459" cy="63472"/>
            </a:xfrm>
            <a:custGeom>
              <a:rect b="b" l="l" r="r" t="t"/>
              <a:pathLst>
                <a:path extrusionOk="0" h="2424" w="2729">
                  <a:moveTo>
                    <a:pt x="1091" y="0"/>
                  </a:moveTo>
                  <a:cubicBezTo>
                    <a:pt x="832" y="0"/>
                    <a:pt x="590" y="87"/>
                    <a:pt x="411" y="266"/>
                  </a:cubicBezTo>
                  <a:cubicBezTo>
                    <a:pt x="0" y="677"/>
                    <a:pt x="86" y="1440"/>
                    <a:pt x="611" y="1965"/>
                  </a:cubicBezTo>
                  <a:cubicBezTo>
                    <a:pt x="913" y="2267"/>
                    <a:pt x="1292" y="2424"/>
                    <a:pt x="1638" y="2424"/>
                  </a:cubicBezTo>
                  <a:cubicBezTo>
                    <a:pt x="1893" y="2424"/>
                    <a:pt x="2131" y="2339"/>
                    <a:pt x="2309" y="2165"/>
                  </a:cubicBezTo>
                  <a:cubicBezTo>
                    <a:pt x="2729" y="1745"/>
                    <a:pt x="2633" y="982"/>
                    <a:pt x="2118" y="457"/>
                  </a:cubicBezTo>
                  <a:cubicBezTo>
                    <a:pt x="1818" y="157"/>
                    <a:pt x="1439" y="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4" name="Google Shape;18354;p69"/>
            <p:cNvSpPr/>
            <p:nvPr/>
          </p:nvSpPr>
          <p:spPr>
            <a:xfrm>
              <a:off x="4107331" y="2941183"/>
              <a:ext cx="80938" cy="80650"/>
            </a:xfrm>
            <a:custGeom>
              <a:rect b="b" l="l" r="r" t="t"/>
              <a:pathLst>
                <a:path extrusionOk="0" h="3080" w="3091">
                  <a:moveTo>
                    <a:pt x="921" y="1"/>
                  </a:moveTo>
                  <a:cubicBezTo>
                    <a:pt x="863" y="1"/>
                    <a:pt x="806" y="22"/>
                    <a:pt x="763" y="65"/>
                  </a:cubicBezTo>
                  <a:lnTo>
                    <a:pt x="0" y="828"/>
                  </a:lnTo>
                  <a:lnTo>
                    <a:pt x="2251" y="3080"/>
                  </a:lnTo>
                  <a:lnTo>
                    <a:pt x="3005" y="2316"/>
                  </a:lnTo>
                  <a:cubicBezTo>
                    <a:pt x="3091" y="2230"/>
                    <a:pt x="3091" y="2087"/>
                    <a:pt x="3005" y="2002"/>
                  </a:cubicBezTo>
                  <a:lnTo>
                    <a:pt x="1078" y="65"/>
                  </a:lnTo>
                  <a:cubicBezTo>
                    <a:pt x="1035" y="22"/>
                    <a:pt x="978" y="1"/>
                    <a:pt x="9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5" name="Google Shape;18355;p69"/>
            <p:cNvSpPr/>
            <p:nvPr/>
          </p:nvSpPr>
          <p:spPr>
            <a:xfrm>
              <a:off x="4107331" y="2948123"/>
              <a:ext cx="73449" cy="73711"/>
            </a:xfrm>
            <a:custGeom>
              <a:rect b="b" l="l" r="r" t="t"/>
              <a:pathLst>
                <a:path extrusionOk="0" h="2815" w="2805">
                  <a:moveTo>
                    <a:pt x="563" y="0"/>
                  </a:moveTo>
                  <a:lnTo>
                    <a:pt x="0" y="563"/>
                  </a:lnTo>
                  <a:lnTo>
                    <a:pt x="2251" y="2815"/>
                  </a:lnTo>
                  <a:lnTo>
                    <a:pt x="2805" y="2252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6" name="Google Shape;18356;p69"/>
            <p:cNvSpPr/>
            <p:nvPr/>
          </p:nvSpPr>
          <p:spPr>
            <a:xfrm>
              <a:off x="3990651" y="2958099"/>
              <a:ext cx="181148" cy="180388"/>
            </a:xfrm>
            <a:custGeom>
              <a:rect b="b" l="l" r="r" t="t"/>
              <a:pathLst>
                <a:path extrusionOk="0" h="6889" w="6918">
                  <a:moveTo>
                    <a:pt x="4600" y="1"/>
                  </a:moveTo>
                  <a:cubicBezTo>
                    <a:pt x="4536" y="1"/>
                    <a:pt x="4472" y="27"/>
                    <a:pt x="4427" y="77"/>
                  </a:cubicBezTo>
                  <a:lnTo>
                    <a:pt x="1" y="5458"/>
                  </a:lnTo>
                  <a:lnTo>
                    <a:pt x="1432" y="6889"/>
                  </a:lnTo>
                  <a:lnTo>
                    <a:pt x="6803" y="2453"/>
                  </a:lnTo>
                  <a:cubicBezTo>
                    <a:pt x="6908" y="2367"/>
                    <a:pt x="6917" y="2214"/>
                    <a:pt x="6822" y="2128"/>
                  </a:cubicBezTo>
                  <a:lnTo>
                    <a:pt x="4761" y="68"/>
                  </a:lnTo>
                  <a:cubicBezTo>
                    <a:pt x="4716" y="22"/>
                    <a:pt x="4658" y="1"/>
                    <a:pt x="4600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7" name="Google Shape;18357;p69"/>
            <p:cNvSpPr/>
            <p:nvPr/>
          </p:nvSpPr>
          <p:spPr>
            <a:xfrm>
              <a:off x="3990651" y="3009055"/>
              <a:ext cx="181148" cy="129432"/>
            </a:xfrm>
            <a:custGeom>
              <a:rect b="b" l="l" r="r" t="t"/>
              <a:pathLst>
                <a:path extrusionOk="0" h="4943" w="6918">
                  <a:moveTo>
                    <a:pt x="6641" y="1"/>
                  </a:moveTo>
                  <a:lnTo>
                    <a:pt x="1728" y="4046"/>
                  </a:lnTo>
                  <a:lnTo>
                    <a:pt x="535" y="2853"/>
                  </a:lnTo>
                  <a:lnTo>
                    <a:pt x="1" y="3512"/>
                  </a:lnTo>
                  <a:lnTo>
                    <a:pt x="1432" y="4943"/>
                  </a:lnTo>
                  <a:lnTo>
                    <a:pt x="6803" y="507"/>
                  </a:lnTo>
                  <a:cubicBezTo>
                    <a:pt x="6908" y="421"/>
                    <a:pt x="6917" y="268"/>
                    <a:pt x="6822" y="182"/>
                  </a:cubicBezTo>
                  <a:lnTo>
                    <a:pt x="66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8" name="Google Shape;18358;p69"/>
            <p:cNvSpPr/>
            <p:nvPr/>
          </p:nvSpPr>
          <p:spPr>
            <a:xfrm>
              <a:off x="3968420" y="3087819"/>
              <a:ext cx="73239" cy="72349"/>
            </a:xfrm>
            <a:custGeom>
              <a:rect b="b" l="l" r="r" t="t"/>
              <a:pathLst>
                <a:path extrusionOk="0" h="2763" w="2797">
                  <a:moveTo>
                    <a:pt x="836" y="0"/>
                  </a:moveTo>
                  <a:cubicBezTo>
                    <a:pt x="778" y="0"/>
                    <a:pt x="721" y="22"/>
                    <a:pt x="678" y="65"/>
                  </a:cubicBezTo>
                  <a:lnTo>
                    <a:pt x="87" y="656"/>
                  </a:lnTo>
                  <a:cubicBezTo>
                    <a:pt x="1" y="752"/>
                    <a:pt x="1" y="885"/>
                    <a:pt x="87" y="981"/>
                  </a:cubicBezTo>
                  <a:lnTo>
                    <a:pt x="1804" y="2698"/>
                  </a:lnTo>
                  <a:cubicBezTo>
                    <a:pt x="1847" y="2741"/>
                    <a:pt x="1904" y="2762"/>
                    <a:pt x="1961" y="2762"/>
                  </a:cubicBezTo>
                  <a:cubicBezTo>
                    <a:pt x="2019" y="2762"/>
                    <a:pt x="2076" y="2741"/>
                    <a:pt x="2119" y="2698"/>
                  </a:cubicBezTo>
                  <a:lnTo>
                    <a:pt x="2710" y="2097"/>
                  </a:lnTo>
                  <a:cubicBezTo>
                    <a:pt x="2796" y="2011"/>
                    <a:pt x="2796" y="1868"/>
                    <a:pt x="2710" y="1782"/>
                  </a:cubicBezTo>
                  <a:lnTo>
                    <a:pt x="993" y="65"/>
                  </a:lnTo>
                  <a:cubicBezTo>
                    <a:pt x="950" y="22"/>
                    <a:pt x="893" y="0"/>
                    <a:pt x="836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9" name="Google Shape;18359;p69"/>
            <p:cNvSpPr/>
            <p:nvPr/>
          </p:nvSpPr>
          <p:spPr>
            <a:xfrm>
              <a:off x="3968184" y="3097508"/>
              <a:ext cx="63472" cy="62896"/>
            </a:xfrm>
            <a:custGeom>
              <a:rect b="b" l="l" r="r" t="t"/>
              <a:pathLst>
                <a:path extrusionOk="0" h="2402" w="2424">
                  <a:moveTo>
                    <a:pt x="391" y="0"/>
                  </a:moveTo>
                  <a:lnTo>
                    <a:pt x="86" y="305"/>
                  </a:lnTo>
                  <a:cubicBezTo>
                    <a:pt x="0" y="391"/>
                    <a:pt x="0" y="525"/>
                    <a:pt x="86" y="620"/>
                  </a:cubicBezTo>
                  <a:lnTo>
                    <a:pt x="1803" y="2337"/>
                  </a:lnTo>
                  <a:cubicBezTo>
                    <a:pt x="1846" y="2380"/>
                    <a:pt x="1904" y="2402"/>
                    <a:pt x="1961" y="2402"/>
                  </a:cubicBezTo>
                  <a:cubicBezTo>
                    <a:pt x="2018" y="2402"/>
                    <a:pt x="2075" y="2380"/>
                    <a:pt x="2118" y="2337"/>
                  </a:cubicBezTo>
                  <a:lnTo>
                    <a:pt x="2423" y="2032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0" name="Google Shape;18360;p69"/>
            <p:cNvSpPr/>
            <p:nvPr/>
          </p:nvSpPr>
          <p:spPr>
            <a:xfrm>
              <a:off x="4019140" y="3001618"/>
              <a:ext cx="82797" cy="91150"/>
            </a:xfrm>
            <a:custGeom>
              <a:rect b="b" l="l" r="r" t="t"/>
              <a:pathLst>
                <a:path extrusionOk="0" h="3481" w="3162">
                  <a:moveTo>
                    <a:pt x="2859" y="0"/>
                  </a:moveTo>
                  <a:cubicBezTo>
                    <a:pt x="2800" y="0"/>
                    <a:pt x="2740" y="27"/>
                    <a:pt x="2691" y="94"/>
                  </a:cubicBezTo>
                  <a:lnTo>
                    <a:pt x="115" y="3137"/>
                  </a:lnTo>
                  <a:cubicBezTo>
                    <a:pt x="0" y="3271"/>
                    <a:pt x="96" y="3481"/>
                    <a:pt x="277" y="3481"/>
                  </a:cubicBezTo>
                  <a:cubicBezTo>
                    <a:pt x="334" y="3481"/>
                    <a:pt x="392" y="3452"/>
                    <a:pt x="430" y="3405"/>
                  </a:cubicBezTo>
                  <a:lnTo>
                    <a:pt x="3015" y="361"/>
                  </a:lnTo>
                  <a:cubicBezTo>
                    <a:pt x="3161" y="201"/>
                    <a:pt x="3018" y="0"/>
                    <a:pt x="285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1" name="Google Shape;18361;p69"/>
            <p:cNvSpPr/>
            <p:nvPr/>
          </p:nvSpPr>
          <p:spPr>
            <a:xfrm>
              <a:off x="4210736" y="3028013"/>
              <a:ext cx="71459" cy="63420"/>
            </a:xfrm>
            <a:custGeom>
              <a:rect b="b" l="l" r="r" t="t"/>
              <a:pathLst>
                <a:path extrusionOk="0" h="2422" w="2729">
                  <a:moveTo>
                    <a:pt x="1087" y="1"/>
                  </a:moveTo>
                  <a:cubicBezTo>
                    <a:pt x="831" y="1"/>
                    <a:pt x="594" y="86"/>
                    <a:pt x="420" y="260"/>
                  </a:cubicBezTo>
                  <a:cubicBezTo>
                    <a:pt x="1" y="679"/>
                    <a:pt x="86" y="1443"/>
                    <a:pt x="611" y="1967"/>
                  </a:cubicBezTo>
                  <a:cubicBezTo>
                    <a:pt x="913" y="2264"/>
                    <a:pt x="1295" y="2421"/>
                    <a:pt x="1644" y="2421"/>
                  </a:cubicBezTo>
                  <a:cubicBezTo>
                    <a:pt x="1901" y="2421"/>
                    <a:pt x="2141" y="2336"/>
                    <a:pt x="2319" y="2158"/>
                  </a:cubicBezTo>
                  <a:cubicBezTo>
                    <a:pt x="2729" y="1738"/>
                    <a:pt x="2643" y="985"/>
                    <a:pt x="2118" y="460"/>
                  </a:cubicBezTo>
                  <a:cubicBezTo>
                    <a:pt x="1816" y="158"/>
                    <a:pt x="1435" y="1"/>
                    <a:pt x="10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2" name="Google Shape;18362;p69"/>
            <p:cNvSpPr/>
            <p:nvPr/>
          </p:nvSpPr>
          <p:spPr>
            <a:xfrm>
              <a:off x="4195994" y="3029872"/>
              <a:ext cx="80964" cy="80388"/>
            </a:xfrm>
            <a:custGeom>
              <a:rect b="b" l="l" r="r" t="t"/>
              <a:pathLst>
                <a:path extrusionOk="0" h="3070" w="3092">
                  <a:moveTo>
                    <a:pt x="912" y="0"/>
                  </a:moveTo>
                  <a:cubicBezTo>
                    <a:pt x="855" y="0"/>
                    <a:pt x="797" y="22"/>
                    <a:pt x="754" y="65"/>
                  </a:cubicBezTo>
                  <a:lnTo>
                    <a:pt x="1" y="828"/>
                  </a:lnTo>
                  <a:lnTo>
                    <a:pt x="2243" y="3070"/>
                  </a:lnTo>
                  <a:lnTo>
                    <a:pt x="3006" y="2316"/>
                  </a:lnTo>
                  <a:cubicBezTo>
                    <a:pt x="3092" y="2221"/>
                    <a:pt x="3092" y="2087"/>
                    <a:pt x="3006" y="2001"/>
                  </a:cubicBezTo>
                  <a:lnTo>
                    <a:pt x="1069" y="65"/>
                  </a:lnTo>
                  <a:cubicBezTo>
                    <a:pt x="1026" y="22"/>
                    <a:pt x="969" y="0"/>
                    <a:pt x="9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3" name="Google Shape;18363;p69"/>
            <p:cNvSpPr/>
            <p:nvPr/>
          </p:nvSpPr>
          <p:spPr>
            <a:xfrm>
              <a:off x="4195994" y="3036785"/>
              <a:ext cx="73475" cy="73475"/>
            </a:xfrm>
            <a:custGeom>
              <a:rect b="b" l="l" r="r" t="t"/>
              <a:pathLst>
                <a:path extrusionOk="0" h="2806" w="2806">
                  <a:moveTo>
                    <a:pt x="554" y="1"/>
                  </a:moveTo>
                  <a:lnTo>
                    <a:pt x="1" y="564"/>
                  </a:lnTo>
                  <a:lnTo>
                    <a:pt x="2243" y="2806"/>
                  </a:lnTo>
                  <a:lnTo>
                    <a:pt x="2805" y="2252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4" name="Google Shape;18364;p69"/>
            <p:cNvSpPr/>
            <p:nvPr/>
          </p:nvSpPr>
          <p:spPr>
            <a:xfrm>
              <a:off x="4079340" y="3046788"/>
              <a:ext cx="180886" cy="180388"/>
            </a:xfrm>
            <a:custGeom>
              <a:rect b="b" l="l" r="r" t="t"/>
              <a:pathLst>
                <a:path extrusionOk="0" h="6889" w="6908">
                  <a:moveTo>
                    <a:pt x="4600" y="0"/>
                  </a:moveTo>
                  <a:cubicBezTo>
                    <a:pt x="4536" y="0"/>
                    <a:pt x="4472" y="27"/>
                    <a:pt x="4427" y="77"/>
                  </a:cubicBezTo>
                  <a:lnTo>
                    <a:pt x="1" y="5457"/>
                  </a:lnTo>
                  <a:lnTo>
                    <a:pt x="1432" y="6888"/>
                  </a:lnTo>
                  <a:lnTo>
                    <a:pt x="6803" y="2452"/>
                  </a:lnTo>
                  <a:cubicBezTo>
                    <a:pt x="6898" y="2366"/>
                    <a:pt x="6907" y="2214"/>
                    <a:pt x="6812" y="2118"/>
                  </a:cubicBezTo>
                  <a:lnTo>
                    <a:pt x="4761" y="67"/>
                  </a:lnTo>
                  <a:cubicBezTo>
                    <a:pt x="4716" y="22"/>
                    <a:pt x="4657" y="0"/>
                    <a:pt x="4600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5" name="Google Shape;18365;p69"/>
            <p:cNvSpPr/>
            <p:nvPr/>
          </p:nvSpPr>
          <p:spPr>
            <a:xfrm>
              <a:off x="4079340" y="3097508"/>
              <a:ext cx="180886" cy="129406"/>
            </a:xfrm>
            <a:custGeom>
              <a:rect b="b" l="l" r="r" t="t"/>
              <a:pathLst>
                <a:path extrusionOk="0" h="4942" w="6908">
                  <a:moveTo>
                    <a:pt x="6640" y="0"/>
                  </a:moveTo>
                  <a:lnTo>
                    <a:pt x="1727" y="4055"/>
                  </a:lnTo>
                  <a:lnTo>
                    <a:pt x="535" y="2862"/>
                  </a:lnTo>
                  <a:lnTo>
                    <a:pt x="1" y="3511"/>
                  </a:lnTo>
                  <a:lnTo>
                    <a:pt x="1432" y="4942"/>
                  </a:lnTo>
                  <a:lnTo>
                    <a:pt x="6803" y="515"/>
                  </a:lnTo>
                  <a:cubicBezTo>
                    <a:pt x="6898" y="429"/>
                    <a:pt x="6907" y="277"/>
                    <a:pt x="6822" y="181"/>
                  </a:cubicBezTo>
                  <a:lnTo>
                    <a:pt x="664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6" name="Google Shape;18366;p69"/>
            <p:cNvSpPr/>
            <p:nvPr/>
          </p:nvSpPr>
          <p:spPr>
            <a:xfrm>
              <a:off x="4056847" y="3176508"/>
              <a:ext cx="73475" cy="72323"/>
            </a:xfrm>
            <a:custGeom>
              <a:rect b="b" l="l" r="r" t="t"/>
              <a:pathLst>
                <a:path extrusionOk="0" h="2762" w="2806">
                  <a:moveTo>
                    <a:pt x="845" y="0"/>
                  </a:moveTo>
                  <a:cubicBezTo>
                    <a:pt x="788" y="0"/>
                    <a:pt x="731" y="22"/>
                    <a:pt x="688" y="65"/>
                  </a:cubicBezTo>
                  <a:lnTo>
                    <a:pt x="87" y="666"/>
                  </a:lnTo>
                  <a:cubicBezTo>
                    <a:pt x="1" y="751"/>
                    <a:pt x="1" y="885"/>
                    <a:pt x="87" y="980"/>
                  </a:cubicBezTo>
                  <a:lnTo>
                    <a:pt x="1804" y="2698"/>
                  </a:lnTo>
                  <a:cubicBezTo>
                    <a:pt x="1847" y="2740"/>
                    <a:pt x="1904" y="2762"/>
                    <a:pt x="1961" y="2762"/>
                  </a:cubicBezTo>
                  <a:cubicBezTo>
                    <a:pt x="2019" y="2762"/>
                    <a:pt x="2076" y="2740"/>
                    <a:pt x="2119" y="2698"/>
                  </a:cubicBezTo>
                  <a:lnTo>
                    <a:pt x="2720" y="2097"/>
                  </a:lnTo>
                  <a:cubicBezTo>
                    <a:pt x="2806" y="2011"/>
                    <a:pt x="2806" y="1868"/>
                    <a:pt x="2720" y="1782"/>
                  </a:cubicBezTo>
                  <a:lnTo>
                    <a:pt x="1003" y="65"/>
                  </a:lnTo>
                  <a:cubicBezTo>
                    <a:pt x="960" y="22"/>
                    <a:pt x="902" y="0"/>
                    <a:pt x="845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7" name="Google Shape;18367;p69"/>
            <p:cNvSpPr/>
            <p:nvPr/>
          </p:nvSpPr>
          <p:spPr>
            <a:xfrm>
              <a:off x="4056847" y="3186170"/>
              <a:ext cx="63237" cy="62661"/>
            </a:xfrm>
            <a:custGeom>
              <a:rect b="b" l="l" r="r" t="t"/>
              <a:pathLst>
                <a:path extrusionOk="0" h="2393" w="2415">
                  <a:moveTo>
                    <a:pt x="383" y="1"/>
                  </a:moveTo>
                  <a:lnTo>
                    <a:pt x="87" y="297"/>
                  </a:lnTo>
                  <a:cubicBezTo>
                    <a:pt x="1" y="382"/>
                    <a:pt x="1" y="525"/>
                    <a:pt x="87" y="611"/>
                  </a:cubicBezTo>
                  <a:lnTo>
                    <a:pt x="1804" y="2329"/>
                  </a:lnTo>
                  <a:cubicBezTo>
                    <a:pt x="1847" y="2371"/>
                    <a:pt x="1904" y="2393"/>
                    <a:pt x="1961" y="2393"/>
                  </a:cubicBezTo>
                  <a:cubicBezTo>
                    <a:pt x="2019" y="2393"/>
                    <a:pt x="2076" y="2371"/>
                    <a:pt x="2119" y="2329"/>
                  </a:cubicBezTo>
                  <a:lnTo>
                    <a:pt x="2415" y="2033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8" name="Google Shape;18368;p69"/>
            <p:cNvSpPr/>
            <p:nvPr/>
          </p:nvSpPr>
          <p:spPr>
            <a:xfrm>
              <a:off x="4107567" y="3090176"/>
              <a:ext cx="83006" cy="91281"/>
            </a:xfrm>
            <a:custGeom>
              <a:rect b="b" l="l" r="r" t="t"/>
              <a:pathLst>
                <a:path extrusionOk="0" h="3486" w="3170">
                  <a:moveTo>
                    <a:pt x="2860" y="1"/>
                  </a:moveTo>
                  <a:cubicBezTo>
                    <a:pt x="2803" y="1"/>
                    <a:pt x="2745" y="27"/>
                    <a:pt x="2700" y="89"/>
                  </a:cubicBezTo>
                  <a:lnTo>
                    <a:pt x="115" y="3133"/>
                  </a:lnTo>
                  <a:cubicBezTo>
                    <a:pt x="1" y="3276"/>
                    <a:pt x="106" y="3476"/>
                    <a:pt x="277" y="3486"/>
                  </a:cubicBezTo>
                  <a:cubicBezTo>
                    <a:pt x="344" y="3486"/>
                    <a:pt x="401" y="3457"/>
                    <a:pt x="439" y="3409"/>
                  </a:cubicBezTo>
                  <a:lnTo>
                    <a:pt x="3015" y="366"/>
                  </a:lnTo>
                  <a:cubicBezTo>
                    <a:pt x="3170" y="204"/>
                    <a:pt x="3019" y="1"/>
                    <a:pt x="286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69" name="Google Shape;18369;p69"/>
          <p:cNvGrpSpPr/>
          <p:nvPr/>
        </p:nvGrpSpPr>
        <p:grpSpPr>
          <a:xfrm>
            <a:off x="3513796" y="2882084"/>
            <a:ext cx="371487" cy="366826"/>
            <a:chOff x="3513796" y="2882084"/>
            <a:chExt cx="371487" cy="366826"/>
          </a:xfrm>
        </p:grpSpPr>
        <p:sp>
          <p:nvSpPr>
            <p:cNvPr id="18370" name="Google Shape;18370;p69"/>
            <p:cNvSpPr/>
            <p:nvPr/>
          </p:nvSpPr>
          <p:spPr>
            <a:xfrm>
              <a:off x="3696384" y="2890725"/>
              <a:ext cx="11024" cy="60409"/>
            </a:xfrm>
            <a:custGeom>
              <a:rect b="b" l="l" r="r" t="t"/>
              <a:pathLst>
                <a:path extrusionOk="0" h="2307" w="421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1" name="Google Shape;18371;p69"/>
            <p:cNvSpPr/>
            <p:nvPr/>
          </p:nvSpPr>
          <p:spPr>
            <a:xfrm>
              <a:off x="3682899" y="2882084"/>
              <a:ext cx="32993" cy="28332"/>
            </a:xfrm>
            <a:custGeom>
              <a:rect b="b" l="l" r="r" t="t"/>
              <a:pathLst>
                <a:path extrusionOk="0" h="1082" w="126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2" name="Google Shape;18372;p69"/>
            <p:cNvSpPr/>
            <p:nvPr/>
          </p:nvSpPr>
          <p:spPr>
            <a:xfrm>
              <a:off x="3754357" y="2890725"/>
              <a:ext cx="10762" cy="60409"/>
            </a:xfrm>
            <a:custGeom>
              <a:rect b="b" l="l" r="r" t="t"/>
              <a:pathLst>
                <a:path extrusionOk="0" h="2307" w="411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3" name="Google Shape;18373;p69"/>
            <p:cNvSpPr/>
            <p:nvPr/>
          </p:nvSpPr>
          <p:spPr>
            <a:xfrm>
              <a:off x="3740610" y="2882084"/>
              <a:ext cx="33255" cy="28332"/>
            </a:xfrm>
            <a:custGeom>
              <a:rect b="b" l="l" r="r" t="t"/>
              <a:pathLst>
                <a:path extrusionOk="0" h="1082" w="127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4" name="Google Shape;18374;p69"/>
            <p:cNvSpPr/>
            <p:nvPr/>
          </p:nvSpPr>
          <p:spPr>
            <a:xfrm>
              <a:off x="3638698" y="2890725"/>
              <a:ext cx="10762" cy="60409"/>
            </a:xfrm>
            <a:custGeom>
              <a:rect b="b" l="l" r="r" t="t"/>
              <a:pathLst>
                <a:path extrusionOk="0" h="2307" w="411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5" name="Google Shape;18375;p69"/>
            <p:cNvSpPr/>
            <p:nvPr/>
          </p:nvSpPr>
          <p:spPr>
            <a:xfrm>
              <a:off x="3625187" y="2882084"/>
              <a:ext cx="33019" cy="28332"/>
            </a:xfrm>
            <a:custGeom>
              <a:rect b="b" l="l" r="r" t="t"/>
              <a:pathLst>
                <a:path extrusionOk="0" h="1082" w="1261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6" name="Google Shape;18376;p69"/>
            <p:cNvSpPr/>
            <p:nvPr/>
          </p:nvSpPr>
          <p:spPr>
            <a:xfrm>
              <a:off x="3696384" y="3179991"/>
              <a:ext cx="10788" cy="60173"/>
            </a:xfrm>
            <a:custGeom>
              <a:rect b="b" l="l" r="r" t="t"/>
              <a:pathLst>
                <a:path extrusionOk="0" h="2298" w="412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7" name="Google Shape;18377;p69"/>
            <p:cNvSpPr/>
            <p:nvPr/>
          </p:nvSpPr>
          <p:spPr>
            <a:xfrm>
              <a:off x="3682899" y="3220656"/>
              <a:ext cx="32993" cy="28254"/>
            </a:xfrm>
            <a:custGeom>
              <a:rect b="b" l="l" r="r" t="t"/>
              <a:pathLst>
                <a:path extrusionOk="0" h="1079" w="126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8" name="Google Shape;18378;p69"/>
            <p:cNvSpPr/>
            <p:nvPr/>
          </p:nvSpPr>
          <p:spPr>
            <a:xfrm>
              <a:off x="3638698" y="3179991"/>
              <a:ext cx="10762" cy="60173"/>
            </a:xfrm>
            <a:custGeom>
              <a:rect b="b" l="l" r="r" t="t"/>
              <a:pathLst>
                <a:path extrusionOk="0" h="2298" w="411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9" name="Google Shape;18379;p69"/>
            <p:cNvSpPr/>
            <p:nvPr/>
          </p:nvSpPr>
          <p:spPr>
            <a:xfrm>
              <a:off x="3625187" y="3220656"/>
              <a:ext cx="33019" cy="28254"/>
            </a:xfrm>
            <a:custGeom>
              <a:rect b="b" l="l" r="r" t="t"/>
              <a:pathLst>
                <a:path extrusionOk="0" h="1079" w="1261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0" name="Google Shape;18380;p69"/>
            <p:cNvSpPr/>
            <p:nvPr/>
          </p:nvSpPr>
          <p:spPr>
            <a:xfrm>
              <a:off x="3754227" y="3179991"/>
              <a:ext cx="10893" cy="60173"/>
            </a:xfrm>
            <a:custGeom>
              <a:rect b="b" l="l" r="r" t="t"/>
              <a:pathLst>
                <a:path extrusionOk="0" h="2298" w="416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1" name="Google Shape;18381;p69"/>
            <p:cNvSpPr/>
            <p:nvPr/>
          </p:nvSpPr>
          <p:spPr>
            <a:xfrm>
              <a:off x="3740610" y="3220656"/>
              <a:ext cx="33255" cy="28254"/>
            </a:xfrm>
            <a:custGeom>
              <a:rect b="b" l="l" r="r" t="t"/>
              <a:pathLst>
                <a:path extrusionOk="0" h="1079" w="127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2" name="Google Shape;18382;p69"/>
            <p:cNvSpPr/>
            <p:nvPr/>
          </p:nvSpPr>
          <p:spPr>
            <a:xfrm>
              <a:off x="3814557" y="3060273"/>
              <a:ext cx="63708" cy="10762"/>
            </a:xfrm>
            <a:custGeom>
              <a:rect b="b" l="l" r="r" t="t"/>
              <a:pathLst>
                <a:path extrusionOk="0" h="411" w="2433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3" name="Google Shape;18383;p69"/>
            <p:cNvSpPr/>
            <p:nvPr/>
          </p:nvSpPr>
          <p:spPr>
            <a:xfrm>
              <a:off x="3852263" y="3051344"/>
              <a:ext cx="33019" cy="28201"/>
            </a:xfrm>
            <a:custGeom>
              <a:rect b="b" l="l" r="r" t="t"/>
              <a:pathLst>
                <a:path extrusionOk="0" h="1077" w="1261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4" name="Google Shape;18384;p69"/>
            <p:cNvSpPr/>
            <p:nvPr/>
          </p:nvSpPr>
          <p:spPr>
            <a:xfrm>
              <a:off x="3814557" y="3117985"/>
              <a:ext cx="63708" cy="10762"/>
            </a:xfrm>
            <a:custGeom>
              <a:rect b="b" l="l" r="r" t="t"/>
              <a:pathLst>
                <a:path extrusionOk="0" h="411" w="2433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5" name="Google Shape;18385;p69"/>
            <p:cNvSpPr/>
            <p:nvPr/>
          </p:nvSpPr>
          <p:spPr>
            <a:xfrm>
              <a:off x="3852263" y="3109056"/>
              <a:ext cx="33019" cy="28437"/>
            </a:xfrm>
            <a:custGeom>
              <a:rect b="b" l="l" r="r" t="t"/>
              <a:pathLst>
                <a:path extrusionOk="0" h="1086" w="1261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6" name="Google Shape;18386;p69"/>
            <p:cNvSpPr/>
            <p:nvPr/>
          </p:nvSpPr>
          <p:spPr>
            <a:xfrm>
              <a:off x="3814557" y="3002325"/>
              <a:ext cx="63708" cy="10762"/>
            </a:xfrm>
            <a:custGeom>
              <a:rect b="b" l="l" r="r" t="t"/>
              <a:pathLst>
                <a:path extrusionOk="0" h="411" w="2433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7" name="Google Shape;18387;p69"/>
            <p:cNvSpPr/>
            <p:nvPr/>
          </p:nvSpPr>
          <p:spPr>
            <a:xfrm>
              <a:off x="3852263" y="2993580"/>
              <a:ext cx="33019" cy="28254"/>
            </a:xfrm>
            <a:custGeom>
              <a:rect b="b" l="l" r="r" t="t"/>
              <a:pathLst>
                <a:path extrusionOk="0" h="1079" w="1261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8" name="Google Shape;18388;p69"/>
            <p:cNvSpPr/>
            <p:nvPr/>
          </p:nvSpPr>
          <p:spPr>
            <a:xfrm>
              <a:off x="3525265" y="3060273"/>
              <a:ext cx="63996" cy="10762"/>
            </a:xfrm>
            <a:custGeom>
              <a:rect b="b" l="l" r="r" t="t"/>
              <a:pathLst>
                <a:path extrusionOk="0" h="411" w="2444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9" name="Google Shape;18389;p69"/>
            <p:cNvSpPr/>
            <p:nvPr/>
          </p:nvSpPr>
          <p:spPr>
            <a:xfrm>
              <a:off x="3513796" y="3051344"/>
              <a:ext cx="32993" cy="28201"/>
            </a:xfrm>
            <a:custGeom>
              <a:rect b="b" l="l" r="r" t="t"/>
              <a:pathLst>
                <a:path extrusionOk="0" h="1077" w="126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0" name="Google Shape;18390;p69"/>
            <p:cNvSpPr/>
            <p:nvPr/>
          </p:nvSpPr>
          <p:spPr>
            <a:xfrm>
              <a:off x="3525265" y="3002325"/>
              <a:ext cx="63996" cy="10762"/>
            </a:xfrm>
            <a:custGeom>
              <a:rect b="b" l="l" r="r" t="t"/>
              <a:pathLst>
                <a:path extrusionOk="0" h="411" w="2444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1" name="Google Shape;18391;p69"/>
            <p:cNvSpPr/>
            <p:nvPr/>
          </p:nvSpPr>
          <p:spPr>
            <a:xfrm>
              <a:off x="3513796" y="2993580"/>
              <a:ext cx="32993" cy="28254"/>
            </a:xfrm>
            <a:custGeom>
              <a:rect b="b" l="l" r="r" t="t"/>
              <a:pathLst>
                <a:path extrusionOk="0" h="1079" w="126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2" name="Google Shape;18392;p69"/>
            <p:cNvSpPr/>
            <p:nvPr/>
          </p:nvSpPr>
          <p:spPr>
            <a:xfrm>
              <a:off x="3525265" y="3117985"/>
              <a:ext cx="63996" cy="10762"/>
            </a:xfrm>
            <a:custGeom>
              <a:rect b="b" l="l" r="r" t="t"/>
              <a:pathLst>
                <a:path extrusionOk="0" h="411" w="2444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3" name="Google Shape;18393;p69"/>
            <p:cNvSpPr/>
            <p:nvPr/>
          </p:nvSpPr>
          <p:spPr>
            <a:xfrm>
              <a:off x="3513796" y="3109056"/>
              <a:ext cx="32993" cy="28437"/>
            </a:xfrm>
            <a:custGeom>
              <a:rect b="b" l="l" r="r" t="t"/>
              <a:pathLst>
                <a:path extrusionOk="0" h="1086" w="126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4" name="Google Shape;18394;p69"/>
            <p:cNvSpPr/>
            <p:nvPr/>
          </p:nvSpPr>
          <p:spPr>
            <a:xfrm>
              <a:off x="3581982" y="2945609"/>
              <a:ext cx="239828" cy="239855"/>
            </a:xfrm>
            <a:custGeom>
              <a:rect b="b" l="l" r="r" t="t"/>
              <a:pathLst>
                <a:path extrusionOk="0" h="9160" w="9159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5" name="Google Shape;18395;p69"/>
            <p:cNvSpPr/>
            <p:nvPr/>
          </p:nvSpPr>
          <p:spPr>
            <a:xfrm>
              <a:off x="3599709" y="2963362"/>
              <a:ext cx="204374" cy="204348"/>
            </a:xfrm>
            <a:custGeom>
              <a:rect b="b" l="l" r="r" t="t"/>
              <a:pathLst>
                <a:path extrusionOk="0" h="7804" w="7805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6" name="Google Shape;18396;p69"/>
            <p:cNvSpPr/>
            <p:nvPr/>
          </p:nvSpPr>
          <p:spPr>
            <a:xfrm>
              <a:off x="3599709" y="2963362"/>
              <a:ext cx="204374" cy="204348"/>
            </a:xfrm>
            <a:custGeom>
              <a:rect b="b" l="l" r="r" t="t"/>
              <a:pathLst>
                <a:path extrusionOk="0" h="7804" w="7805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7" name="Google Shape;18397;p69"/>
            <p:cNvSpPr/>
            <p:nvPr/>
          </p:nvSpPr>
          <p:spPr>
            <a:xfrm>
              <a:off x="3649932" y="3013559"/>
              <a:ext cx="104190" cy="103954"/>
            </a:xfrm>
            <a:custGeom>
              <a:rect b="b" l="l" r="r" t="t"/>
              <a:pathLst>
                <a:path extrusionOk="0" h="3970" w="3979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8" name="Google Shape;18398;p69"/>
            <p:cNvSpPr/>
            <p:nvPr/>
          </p:nvSpPr>
          <p:spPr>
            <a:xfrm>
              <a:off x="3665171" y="3028798"/>
              <a:ext cx="73475" cy="73475"/>
            </a:xfrm>
            <a:custGeom>
              <a:rect b="b" l="l" r="r" t="t"/>
              <a:pathLst>
                <a:path extrusionOk="0" h="2806" w="2806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9" name="Google Shape;18399;p69"/>
            <p:cNvSpPr/>
            <p:nvPr/>
          </p:nvSpPr>
          <p:spPr>
            <a:xfrm>
              <a:off x="3621442" y="2984834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0" name="Google Shape;18400;p69"/>
            <p:cNvSpPr/>
            <p:nvPr/>
          </p:nvSpPr>
          <p:spPr>
            <a:xfrm>
              <a:off x="3649670" y="2984834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1" name="Google Shape;18401;p69"/>
            <p:cNvSpPr/>
            <p:nvPr/>
          </p:nvSpPr>
          <p:spPr>
            <a:xfrm>
              <a:off x="3677897" y="2984834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2" name="Google Shape;18402;p69"/>
            <p:cNvSpPr/>
            <p:nvPr/>
          </p:nvSpPr>
          <p:spPr>
            <a:xfrm>
              <a:off x="3706387" y="2984834"/>
              <a:ext cx="19246" cy="19508"/>
            </a:xfrm>
            <a:custGeom>
              <a:rect b="b" l="l" r="r" t="t"/>
              <a:pathLst>
                <a:path extrusionOk="0" h="745" w="735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3" name="Google Shape;18403;p69"/>
            <p:cNvSpPr/>
            <p:nvPr/>
          </p:nvSpPr>
          <p:spPr>
            <a:xfrm>
              <a:off x="3734614" y="2984834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4" name="Google Shape;18404;p69"/>
            <p:cNvSpPr/>
            <p:nvPr/>
          </p:nvSpPr>
          <p:spPr>
            <a:xfrm>
              <a:off x="3763077" y="2984834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5" name="Google Shape;18405;p69"/>
            <p:cNvSpPr/>
            <p:nvPr/>
          </p:nvSpPr>
          <p:spPr>
            <a:xfrm>
              <a:off x="3621442" y="3126469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6" name="Google Shape;18406;p69"/>
            <p:cNvSpPr/>
            <p:nvPr/>
          </p:nvSpPr>
          <p:spPr>
            <a:xfrm>
              <a:off x="3649670" y="3126469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7" name="Google Shape;18407;p69"/>
            <p:cNvSpPr/>
            <p:nvPr/>
          </p:nvSpPr>
          <p:spPr>
            <a:xfrm>
              <a:off x="3677897" y="3126469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8" name="Google Shape;18408;p69"/>
            <p:cNvSpPr/>
            <p:nvPr/>
          </p:nvSpPr>
          <p:spPr>
            <a:xfrm>
              <a:off x="3706387" y="3126730"/>
              <a:ext cx="19246" cy="19508"/>
            </a:xfrm>
            <a:custGeom>
              <a:rect b="b" l="l" r="r" t="t"/>
              <a:pathLst>
                <a:path extrusionOk="0" h="745" w="735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9" name="Google Shape;18409;p69"/>
            <p:cNvSpPr/>
            <p:nvPr/>
          </p:nvSpPr>
          <p:spPr>
            <a:xfrm>
              <a:off x="3734614" y="3126469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0" name="Google Shape;18410;p69"/>
            <p:cNvSpPr/>
            <p:nvPr/>
          </p:nvSpPr>
          <p:spPr>
            <a:xfrm>
              <a:off x="3763077" y="3126469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1" name="Google Shape;18411;p69"/>
            <p:cNvSpPr/>
            <p:nvPr/>
          </p:nvSpPr>
          <p:spPr>
            <a:xfrm>
              <a:off x="3621442" y="3013323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2" name="Google Shape;18412;p69"/>
            <p:cNvSpPr/>
            <p:nvPr/>
          </p:nvSpPr>
          <p:spPr>
            <a:xfrm>
              <a:off x="3621442" y="3041551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3" name="Google Shape;18413;p69"/>
            <p:cNvSpPr/>
            <p:nvPr/>
          </p:nvSpPr>
          <p:spPr>
            <a:xfrm>
              <a:off x="3621442" y="3070014"/>
              <a:ext cx="19272" cy="19272"/>
            </a:xfrm>
            <a:custGeom>
              <a:rect b="b" l="l" r="r" t="t"/>
              <a:pathLst>
                <a:path extrusionOk="0" h="736" w="736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4" name="Google Shape;18414;p69"/>
            <p:cNvSpPr/>
            <p:nvPr/>
          </p:nvSpPr>
          <p:spPr>
            <a:xfrm>
              <a:off x="3621442" y="3098241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5" name="Google Shape;18415;p69"/>
            <p:cNvSpPr/>
            <p:nvPr/>
          </p:nvSpPr>
          <p:spPr>
            <a:xfrm>
              <a:off x="3762841" y="3013061"/>
              <a:ext cx="19508" cy="19508"/>
            </a:xfrm>
            <a:custGeom>
              <a:rect b="b" l="l" r="r" t="t"/>
              <a:pathLst>
                <a:path extrusionOk="0" h="745" w="745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6" name="Google Shape;18416;p69"/>
            <p:cNvSpPr/>
            <p:nvPr/>
          </p:nvSpPr>
          <p:spPr>
            <a:xfrm>
              <a:off x="3763077" y="3041551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7" name="Google Shape;18417;p69"/>
            <p:cNvSpPr/>
            <p:nvPr/>
          </p:nvSpPr>
          <p:spPr>
            <a:xfrm>
              <a:off x="3763077" y="3069778"/>
              <a:ext cx="19272" cy="19508"/>
            </a:xfrm>
            <a:custGeom>
              <a:rect b="b" l="l" r="r" t="t"/>
              <a:pathLst>
                <a:path extrusionOk="0" h="745" w="736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8" name="Google Shape;18418;p69"/>
            <p:cNvSpPr/>
            <p:nvPr/>
          </p:nvSpPr>
          <p:spPr>
            <a:xfrm>
              <a:off x="3763077" y="3098241"/>
              <a:ext cx="19272" cy="19272"/>
            </a:xfrm>
            <a:custGeom>
              <a:rect b="b" l="l" r="r" t="t"/>
              <a:pathLst>
                <a:path extrusionOk="0" h="736" w="736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19" name="Google Shape;18419;p69"/>
          <p:cNvGrpSpPr/>
          <p:nvPr/>
        </p:nvGrpSpPr>
        <p:grpSpPr>
          <a:xfrm>
            <a:off x="873615" y="1500275"/>
            <a:ext cx="335011" cy="359232"/>
            <a:chOff x="873615" y="1500275"/>
            <a:chExt cx="335011" cy="359232"/>
          </a:xfrm>
        </p:grpSpPr>
        <p:sp>
          <p:nvSpPr>
            <p:cNvPr id="18420" name="Google Shape;18420;p69"/>
            <p:cNvSpPr/>
            <p:nvPr/>
          </p:nvSpPr>
          <p:spPr>
            <a:xfrm>
              <a:off x="965550" y="1500275"/>
              <a:ext cx="151140" cy="359232"/>
            </a:xfrm>
            <a:custGeom>
              <a:rect b="b" l="l" r="r" t="t"/>
              <a:pathLst>
                <a:path extrusionOk="0" h="13719" w="5772">
                  <a:moveTo>
                    <a:pt x="0" y="0"/>
                  </a:moveTo>
                  <a:lnTo>
                    <a:pt x="0" y="13718"/>
                  </a:lnTo>
                  <a:lnTo>
                    <a:pt x="5772" y="13718"/>
                  </a:lnTo>
                  <a:lnTo>
                    <a:pt x="5772" y="0"/>
                  </a:lnTo>
                  <a:cubicBezTo>
                    <a:pt x="4913" y="625"/>
                    <a:pt x="3900" y="937"/>
                    <a:pt x="2886" y="937"/>
                  </a:cubicBezTo>
                  <a:cubicBezTo>
                    <a:pt x="1872" y="937"/>
                    <a:pt x="859" y="625"/>
                    <a:pt x="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1" name="Google Shape;18421;p69"/>
            <p:cNvSpPr/>
            <p:nvPr/>
          </p:nvSpPr>
          <p:spPr>
            <a:xfrm>
              <a:off x="873615" y="1500275"/>
              <a:ext cx="158655" cy="359232"/>
            </a:xfrm>
            <a:custGeom>
              <a:rect b="b" l="l" r="r" t="t"/>
              <a:pathLst>
                <a:path extrusionOk="0" h="13719" w="6059">
                  <a:moveTo>
                    <a:pt x="1622" y="0"/>
                  </a:moveTo>
                  <a:cubicBezTo>
                    <a:pt x="1508" y="0"/>
                    <a:pt x="1403" y="95"/>
                    <a:pt x="1403" y="219"/>
                  </a:cubicBezTo>
                  <a:lnTo>
                    <a:pt x="1403" y="5304"/>
                  </a:lnTo>
                  <a:cubicBezTo>
                    <a:pt x="1403" y="6001"/>
                    <a:pt x="888" y="6592"/>
                    <a:pt x="191" y="6687"/>
                  </a:cubicBezTo>
                  <a:cubicBezTo>
                    <a:pt x="86" y="6707"/>
                    <a:pt x="0" y="6802"/>
                    <a:pt x="0" y="6916"/>
                  </a:cubicBezTo>
                  <a:lnTo>
                    <a:pt x="0" y="13489"/>
                  </a:lnTo>
                  <a:cubicBezTo>
                    <a:pt x="0" y="13613"/>
                    <a:pt x="105" y="13718"/>
                    <a:pt x="220" y="13718"/>
                  </a:cubicBezTo>
                  <a:lnTo>
                    <a:pt x="6058" y="13718"/>
                  </a:lnTo>
                  <a:lnTo>
                    <a:pt x="6058" y="7069"/>
                  </a:lnTo>
                  <a:cubicBezTo>
                    <a:pt x="6058" y="6955"/>
                    <a:pt x="5972" y="6859"/>
                    <a:pt x="5858" y="6850"/>
                  </a:cubicBezTo>
                  <a:cubicBezTo>
                    <a:pt x="4799" y="6745"/>
                    <a:pt x="3988" y="5848"/>
                    <a:pt x="3988" y="4779"/>
                  </a:cubicBezTo>
                  <a:lnTo>
                    <a:pt x="3988" y="219"/>
                  </a:lnTo>
                  <a:cubicBezTo>
                    <a:pt x="3988" y="95"/>
                    <a:pt x="3883" y="0"/>
                    <a:pt x="376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2" name="Google Shape;18422;p69"/>
            <p:cNvSpPr/>
            <p:nvPr/>
          </p:nvSpPr>
          <p:spPr>
            <a:xfrm>
              <a:off x="873615" y="1784540"/>
              <a:ext cx="158655" cy="50485"/>
            </a:xfrm>
            <a:custGeom>
              <a:rect b="b" l="l" r="r" t="t"/>
              <a:pathLst>
                <a:path extrusionOk="0" h="1928" w="6059">
                  <a:moveTo>
                    <a:pt x="0" y="0"/>
                  </a:moveTo>
                  <a:lnTo>
                    <a:pt x="0" y="1927"/>
                  </a:lnTo>
                  <a:lnTo>
                    <a:pt x="6058" y="1927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3" name="Google Shape;18423;p69"/>
            <p:cNvSpPr/>
            <p:nvPr/>
          </p:nvSpPr>
          <p:spPr>
            <a:xfrm>
              <a:off x="873615" y="1500275"/>
              <a:ext cx="158655" cy="274550"/>
            </a:xfrm>
            <a:custGeom>
              <a:rect b="b" l="l" r="r" t="t"/>
              <a:pathLst>
                <a:path extrusionOk="0" h="10485" w="6059">
                  <a:moveTo>
                    <a:pt x="1622" y="0"/>
                  </a:moveTo>
                  <a:cubicBezTo>
                    <a:pt x="1584" y="0"/>
                    <a:pt x="1546" y="10"/>
                    <a:pt x="1517" y="29"/>
                  </a:cubicBezTo>
                  <a:lnTo>
                    <a:pt x="1517" y="8557"/>
                  </a:lnTo>
                  <a:lnTo>
                    <a:pt x="0" y="8557"/>
                  </a:lnTo>
                  <a:lnTo>
                    <a:pt x="0" y="10484"/>
                  </a:lnTo>
                  <a:lnTo>
                    <a:pt x="6058" y="10484"/>
                  </a:lnTo>
                  <a:lnTo>
                    <a:pt x="6058" y="8557"/>
                  </a:lnTo>
                  <a:lnTo>
                    <a:pt x="3454" y="8557"/>
                  </a:lnTo>
                  <a:lnTo>
                    <a:pt x="3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4" name="Google Shape;18424;p69"/>
            <p:cNvSpPr/>
            <p:nvPr/>
          </p:nvSpPr>
          <p:spPr>
            <a:xfrm>
              <a:off x="873615" y="1795537"/>
              <a:ext cx="158655" cy="28489"/>
            </a:xfrm>
            <a:custGeom>
              <a:rect b="b" l="l" r="r" t="t"/>
              <a:pathLst>
                <a:path extrusionOk="0" h="1088" w="6059">
                  <a:moveTo>
                    <a:pt x="0" y="0"/>
                  </a:moveTo>
                  <a:lnTo>
                    <a:pt x="0" y="1088"/>
                  </a:lnTo>
                  <a:lnTo>
                    <a:pt x="6058" y="1088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5" name="Google Shape;18425;p69"/>
            <p:cNvSpPr/>
            <p:nvPr/>
          </p:nvSpPr>
          <p:spPr>
            <a:xfrm>
              <a:off x="873615" y="1500275"/>
              <a:ext cx="158655" cy="263552"/>
            </a:xfrm>
            <a:custGeom>
              <a:rect b="b" l="l" r="r" t="t"/>
              <a:pathLst>
                <a:path extrusionOk="0" h="10065" w="6059">
                  <a:moveTo>
                    <a:pt x="1937" y="0"/>
                  </a:moveTo>
                  <a:lnTo>
                    <a:pt x="1937" y="8977"/>
                  </a:lnTo>
                  <a:lnTo>
                    <a:pt x="0" y="8977"/>
                  </a:lnTo>
                  <a:lnTo>
                    <a:pt x="0" y="10065"/>
                  </a:lnTo>
                  <a:lnTo>
                    <a:pt x="6058" y="10065"/>
                  </a:lnTo>
                  <a:lnTo>
                    <a:pt x="6058" y="8977"/>
                  </a:lnTo>
                  <a:lnTo>
                    <a:pt x="3034" y="8977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6" name="Google Shape;18426;p69"/>
            <p:cNvSpPr/>
            <p:nvPr/>
          </p:nvSpPr>
          <p:spPr>
            <a:xfrm>
              <a:off x="1049971" y="1500275"/>
              <a:ext cx="158655" cy="359232"/>
            </a:xfrm>
            <a:custGeom>
              <a:rect b="b" l="l" r="r" t="t"/>
              <a:pathLst>
                <a:path extrusionOk="0" h="13719" w="6059">
                  <a:moveTo>
                    <a:pt x="2290" y="0"/>
                  </a:moveTo>
                  <a:cubicBezTo>
                    <a:pt x="2176" y="0"/>
                    <a:pt x="2071" y="95"/>
                    <a:pt x="2071" y="219"/>
                  </a:cubicBezTo>
                  <a:lnTo>
                    <a:pt x="2071" y="4779"/>
                  </a:lnTo>
                  <a:cubicBezTo>
                    <a:pt x="2071" y="5848"/>
                    <a:pt x="1260" y="6745"/>
                    <a:pt x="201" y="6850"/>
                  </a:cubicBezTo>
                  <a:cubicBezTo>
                    <a:pt x="86" y="6859"/>
                    <a:pt x="1" y="6955"/>
                    <a:pt x="1" y="7069"/>
                  </a:cubicBezTo>
                  <a:lnTo>
                    <a:pt x="1" y="13718"/>
                  </a:lnTo>
                  <a:lnTo>
                    <a:pt x="5839" y="13718"/>
                  </a:lnTo>
                  <a:cubicBezTo>
                    <a:pt x="5954" y="13718"/>
                    <a:pt x="6059" y="13623"/>
                    <a:pt x="6059" y="13499"/>
                  </a:cubicBezTo>
                  <a:lnTo>
                    <a:pt x="6059" y="6916"/>
                  </a:lnTo>
                  <a:cubicBezTo>
                    <a:pt x="6059" y="6802"/>
                    <a:pt x="5973" y="6707"/>
                    <a:pt x="5868" y="6687"/>
                  </a:cubicBezTo>
                  <a:cubicBezTo>
                    <a:pt x="5171" y="6592"/>
                    <a:pt x="4656" y="6001"/>
                    <a:pt x="4656" y="5304"/>
                  </a:cubicBezTo>
                  <a:lnTo>
                    <a:pt x="4656" y="219"/>
                  </a:lnTo>
                  <a:cubicBezTo>
                    <a:pt x="4656" y="95"/>
                    <a:pt x="4551" y="0"/>
                    <a:pt x="44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7" name="Google Shape;18427;p69"/>
            <p:cNvSpPr/>
            <p:nvPr/>
          </p:nvSpPr>
          <p:spPr>
            <a:xfrm>
              <a:off x="1049971" y="1784540"/>
              <a:ext cx="158655" cy="50485"/>
            </a:xfrm>
            <a:custGeom>
              <a:rect b="b" l="l" r="r" t="t"/>
              <a:pathLst>
                <a:path extrusionOk="0" h="1928" w="6059">
                  <a:moveTo>
                    <a:pt x="1" y="0"/>
                  </a:moveTo>
                  <a:lnTo>
                    <a:pt x="1" y="1927"/>
                  </a:lnTo>
                  <a:lnTo>
                    <a:pt x="6059" y="1927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8" name="Google Shape;18428;p69"/>
            <p:cNvSpPr/>
            <p:nvPr/>
          </p:nvSpPr>
          <p:spPr>
            <a:xfrm>
              <a:off x="1049971" y="1500275"/>
              <a:ext cx="158655" cy="274550"/>
            </a:xfrm>
            <a:custGeom>
              <a:rect b="b" l="l" r="r" t="t"/>
              <a:pathLst>
                <a:path extrusionOk="0" h="10485" w="6059">
                  <a:moveTo>
                    <a:pt x="2605" y="0"/>
                  </a:moveTo>
                  <a:lnTo>
                    <a:pt x="2605" y="8557"/>
                  </a:lnTo>
                  <a:lnTo>
                    <a:pt x="1" y="8557"/>
                  </a:lnTo>
                  <a:lnTo>
                    <a:pt x="1" y="10484"/>
                  </a:lnTo>
                  <a:lnTo>
                    <a:pt x="6059" y="10484"/>
                  </a:lnTo>
                  <a:lnTo>
                    <a:pt x="6059" y="8557"/>
                  </a:lnTo>
                  <a:lnTo>
                    <a:pt x="4542" y="8557"/>
                  </a:lnTo>
                  <a:lnTo>
                    <a:pt x="4542" y="29"/>
                  </a:lnTo>
                  <a:cubicBezTo>
                    <a:pt x="4503" y="10"/>
                    <a:pt x="4465" y="0"/>
                    <a:pt x="443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9" name="Google Shape;18429;p69"/>
            <p:cNvSpPr/>
            <p:nvPr/>
          </p:nvSpPr>
          <p:spPr>
            <a:xfrm>
              <a:off x="1049971" y="1795537"/>
              <a:ext cx="158655" cy="28489"/>
            </a:xfrm>
            <a:custGeom>
              <a:rect b="b" l="l" r="r" t="t"/>
              <a:pathLst>
                <a:path extrusionOk="0" h="1088" w="6059">
                  <a:moveTo>
                    <a:pt x="1" y="0"/>
                  </a:moveTo>
                  <a:lnTo>
                    <a:pt x="1" y="1088"/>
                  </a:lnTo>
                  <a:lnTo>
                    <a:pt x="6059" y="1088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0" name="Google Shape;18430;p69"/>
            <p:cNvSpPr/>
            <p:nvPr/>
          </p:nvSpPr>
          <p:spPr>
            <a:xfrm>
              <a:off x="1049971" y="1500275"/>
              <a:ext cx="158655" cy="263552"/>
            </a:xfrm>
            <a:custGeom>
              <a:rect b="b" l="l" r="r" t="t"/>
              <a:pathLst>
                <a:path extrusionOk="0" h="10065" w="6059">
                  <a:moveTo>
                    <a:pt x="3025" y="0"/>
                  </a:moveTo>
                  <a:lnTo>
                    <a:pt x="3025" y="8977"/>
                  </a:lnTo>
                  <a:lnTo>
                    <a:pt x="1" y="8977"/>
                  </a:lnTo>
                  <a:lnTo>
                    <a:pt x="1" y="10065"/>
                  </a:lnTo>
                  <a:lnTo>
                    <a:pt x="6059" y="10065"/>
                  </a:lnTo>
                  <a:lnTo>
                    <a:pt x="6059" y="8977"/>
                  </a:lnTo>
                  <a:lnTo>
                    <a:pt x="4122" y="8977"/>
                  </a:lnTo>
                  <a:lnTo>
                    <a:pt x="412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31" name="Google Shape;18431;p69"/>
          <p:cNvGrpSpPr/>
          <p:nvPr/>
        </p:nvGrpSpPr>
        <p:grpSpPr>
          <a:xfrm>
            <a:off x="2202058" y="3346737"/>
            <a:ext cx="337158" cy="359311"/>
            <a:chOff x="2202058" y="3346737"/>
            <a:chExt cx="337158" cy="359311"/>
          </a:xfrm>
        </p:grpSpPr>
        <p:sp>
          <p:nvSpPr>
            <p:cNvPr id="18432" name="Google Shape;18432;p69"/>
            <p:cNvSpPr/>
            <p:nvPr/>
          </p:nvSpPr>
          <p:spPr>
            <a:xfrm>
              <a:off x="2202058" y="3449225"/>
              <a:ext cx="257084" cy="256822"/>
            </a:xfrm>
            <a:custGeom>
              <a:rect b="b" l="l" r="r" t="t"/>
              <a:pathLst>
                <a:path extrusionOk="0" h="9808" w="9818">
                  <a:moveTo>
                    <a:pt x="4914" y="0"/>
                  </a:moveTo>
                  <a:cubicBezTo>
                    <a:pt x="2205" y="0"/>
                    <a:pt x="1" y="2194"/>
                    <a:pt x="1" y="4904"/>
                  </a:cubicBezTo>
                  <a:cubicBezTo>
                    <a:pt x="1" y="7613"/>
                    <a:pt x="2205" y="9807"/>
                    <a:pt x="4914" y="9807"/>
                  </a:cubicBezTo>
                  <a:cubicBezTo>
                    <a:pt x="7614" y="9807"/>
                    <a:pt x="9817" y="7613"/>
                    <a:pt x="9817" y="4904"/>
                  </a:cubicBezTo>
                  <a:cubicBezTo>
                    <a:pt x="9817" y="2194"/>
                    <a:pt x="7614" y="0"/>
                    <a:pt x="49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3" name="Google Shape;18433;p69"/>
            <p:cNvSpPr/>
            <p:nvPr/>
          </p:nvSpPr>
          <p:spPr>
            <a:xfrm>
              <a:off x="2202320" y="3448989"/>
              <a:ext cx="158655" cy="257032"/>
            </a:xfrm>
            <a:custGeom>
              <a:rect b="b" l="l" r="r" t="t"/>
              <a:pathLst>
                <a:path extrusionOk="0" h="9816" w="6059">
                  <a:moveTo>
                    <a:pt x="4885" y="1"/>
                  </a:moveTo>
                  <a:cubicBezTo>
                    <a:pt x="2257" y="1"/>
                    <a:pt x="0" y="2134"/>
                    <a:pt x="0" y="4913"/>
                  </a:cubicBezTo>
                  <a:cubicBezTo>
                    <a:pt x="0" y="7683"/>
                    <a:pt x="2257" y="9815"/>
                    <a:pt x="4885" y="9815"/>
                  </a:cubicBezTo>
                  <a:cubicBezTo>
                    <a:pt x="5270" y="9815"/>
                    <a:pt x="5663" y="9770"/>
                    <a:pt x="6058" y="9673"/>
                  </a:cubicBezTo>
                  <a:cubicBezTo>
                    <a:pt x="3864" y="9139"/>
                    <a:pt x="2309" y="7174"/>
                    <a:pt x="2309" y="4913"/>
                  </a:cubicBezTo>
                  <a:cubicBezTo>
                    <a:pt x="2309" y="2652"/>
                    <a:pt x="3855" y="677"/>
                    <a:pt x="6058" y="143"/>
                  </a:cubicBezTo>
                  <a:cubicBezTo>
                    <a:pt x="5663" y="47"/>
                    <a:pt x="5270" y="1"/>
                    <a:pt x="488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4" name="Google Shape;18434;p69"/>
            <p:cNvSpPr/>
            <p:nvPr/>
          </p:nvSpPr>
          <p:spPr>
            <a:xfrm>
              <a:off x="2338220" y="3346737"/>
              <a:ext cx="200996" cy="169731"/>
            </a:xfrm>
            <a:custGeom>
              <a:rect b="b" l="l" r="r" t="t"/>
              <a:pathLst>
                <a:path extrusionOk="0" h="6482" w="7676">
                  <a:moveTo>
                    <a:pt x="3864" y="0"/>
                  </a:moveTo>
                  <a:cubicBezTo>
                    <a:pt x="3823" y="0"/>
                    <a:pt x="3782" y="1"/>
                    <a:pt x="3740" y="3"/>
                  </a:cubicBezTo>
                  <a:cubicBezTo>
                    <a:pt x="1298" y="108"/>
                    <a:pt x="0" y="2932"/>
                    <a:pt x="1517" y="4849"/>
                  </a:cubicBezTo>
                  <a:lnTo>
                    <a:pt x="1450" y="6252"/>
                  </a:lnTo>
                  <a:cubicBezTo>
                    <a:pt x="1443" y="6388"/>
                    <a:pt x="1549" y="6482"/>
                    <a:pt x="1669" y="6482"/>
                  </a:cubicBezTo>
                  <a:cubicBezTo>
                    <a:pt x="1701" y="6482"/>
                    <a:pt x="1733" y="6475"/>
                    <a:pt x="1765" y="6461"/>
                  </a:cubicBezTo>
                  <a:lnTo>
                    <a:pt x="3034" y="5870"/>
                  </a:lnTo>
                  <a:cubicBezTo>
                    <a:pt x="3305" y="5947"/>
                    <a:pt x="3581" y="5984"/>
                    <a:pt x="3853" y="5984"/>
                  </a:cubicBezTo>
                  <a:cubicBezTo>
                    <a:pt x="4835" y="5984"/>
                    <a:pt x="5777" y="5502"/>
                    <a:pt x="6344" y="4658"/>
                  </a:cubicBezTo>
                  <a:cubicBezTo>
                    <a:pt x="7676" y="2661"/>
                    <a:pt x="6233" y="0"/>
                    <a:pt x="386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5" name="Google Shape;18435;p69"/>
            <p:cNvSpPr/>
            <p:nvPr/>
          </p:nvSpPr>
          <p:spPr>
            <a:xfrm>
              <a:off x="2424133" y="3390518"/>
              <a:ext cx="52239" cy="52239"/>
            </a:xfrm>
            <a:custGeom>
              <a:rect b="b" l="l" r="r" t="t"/>
              <a:pathLst>
                <a:path extrusionOk="0" h="1995" w="1995">
                  <a:moveTo>
                    <a:pt x="1003" y="0"/>
                  </a:moveTo>
                  <a:cubicBezTo>
                    <a:pt x="449" y="0"/>
                    <a:pt x="1" y="449"/>
                    <a:pt x="1" y="1002"/>
                  </a:cubicBezTo>
                  <a:cubicBezTo>
                    <a:pt x="1" y="1546"/>
                    <a:pt x="449" y="1994"/>
                    <a:pt x="1003" y="1994"/>
                  </a:cubicBezTo>
                  <a:cubicBezTo>
                    <a:pt x="1546" y="1994"/>
                    <a:pt x="1995" y="1546"/>
                    <a:pt x="1995" y="1002"/>
                  </a:cubicBezTo>
                  <a:cubicBezTo>
                    <a:pt x="1995" y="449"/>
                    <a:pt x="1546" y="0"/>
                    <a:pt x="100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6" name="Google Shape;18436;p69"/>
            <p:cNvSpPr/>
            <p:nvPr/>
          </p:nvSpPr>
          <p:spPr>
            <a:xfrm>
              <a:off x="2406406" y="3384993"/>
              <a:ext cx="87196" cy="63263"/>
            </a:xfrm>
            <a:custGeom>
              <a:rect b="b" l="l" r="r" t="t"/>
              <a:pathLst>
                <a:path extrusionOk="0" h="2416" w="3330">
                  <a:moveTo>
                    <a:pt x="1680" y="421"/>
                  </a:moveTo>
                  <a:cubicBezTo>
                    <a:pt x="1889" y="421"/>
                    <a:pt x="2090" y="507"/>
                    <a:pt x="2233" y="650"/>
                  </a:cubicBezTo>
                  <a:cubicBezTo>
                    <a:pt x="2760" y="1178"/>
                    <a:pt x="2334" y="2004"/>
                    <a:pt x="1691" y="2004"/>
                  </a:cubicBezTo>
                  <a:cubicBezTo>
                    <a:pt x="1590" y="2004"/>
                    <a:pt x="1483" y="1984"/>
                    <a:pt x="1374" y="1938"/>
                  </a:cubicBezTo>
                  <a:cubicBezTo>
                    <a:pt x="582" y="1604"/>
                    <a:pt x="811" y="421"/>
                    <a:pt x="1680" y="421"/>
                  </a:cubicBezTo>
                  <a:close/>
                  <a:moveTo>
                    <a:pt x="1695" y="0"/>
                  </a:moveTo>
                  <a:cubicBezTo>
                    <a:pt x="1544" y="0"/>
                    <a:pt x="1384" y="30"/>
                    <a:pt x="1222" y="97"/>
                  </a:cubicBezTo>
                  <a:cubicBezTo>
                    <a:pt x="1" y="603"/>
                    <a:pt x="363" y="2415"/>
                    <a:pt x="1680" y="2415"/>
                  </a:cubicBezTo>
                  <a:cubicBezTo>
                    <a:pt x="1994" y="2415"/>
                    <a:pt x="2300" y="2291"/>
                    <a:pt x="2529" y="2062"/>
                  </a:cubicBezTo>
                  <a:cubicBezTo>
                    <a:pt x="3330" y="1253"/>
                    <a:pt x="2672" y="0"/>
                    <a:pt x="169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7" name="Google Shape;18437;p69"/>
            <p:cNvSpPr/>
            <p:nvPr/>
          </p:nvSpPr>
          <p:spPr>
            <a:xfrm>
              <a:off x="2394675" y="3429062"/>
              <a:ext cx="45693" cy="41425"/>
            </a:xfrm>
            <a:custGeom>
              <a:rect b="b" l="l" r="r" t="t"/>
              <a:pathLst>
                <a:path extrusionOk="0" h="1582" w="1745">
                  <a:moveTo>
                    <a:pt x="1434" y="1"/>
                  </a:moveTo>
                  <a:cubicBezTo>
                    <a:pt x="1381" y="1"/>
                    <a:pt x="1325" y="25"/>
                    <a:pt x="1279" y="83"/>
                  </a:cubicBezTo>
                  <a:lnTo>
                    <a:pt x="134" y="1219"/>
                  </a:lnTo>
                  <a:cubicBezTo>
                    <a:pt x="0" y="1352"/>
                    <a:pt x="96" y="1581"/>
                    <a:pt x="286" y="1581"/>
                  </a:cubicBezTo>
                  <a:cubicBezTo>
                    <a:pt x="334" y="1581"/>
                    <a:pt x="391" y="1553"/>
                    <a:pt x="429" y="1514"/>
                  </a:cubicBezTo>
                  <a:lnTo>
                    <a:pt x="1565" y="379"/>
                  </a:lnTo>
                  <a:cubicBezTo>
                    <a:pt x="1745" y="228"/>
                    <a:pt x="1599" y="1"/>
                    <a:pt x="143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8" name="Google Shape;18438;p69"/>
            <p:cNvSpPr/>
            <p:nvPr/>
          </p:nvSpPr>
          <p:spPr>
            <a:xfrm>
              <a:off x="2230050" y="3532598"/>
              <a:ext cx="201363" cy="89998"/>
            </a:xfrm>
            <a:custGeom>
              <a:rect b="b" l="l" r="r" t="t"/>
              <a:pathLst>
                <a:path extrusionOk="0" h="3437" w="7690">
                  <a:moveTo>
                    <a:pt x="3844" y="0"/>
                  </a:moveTo>
                  <a:cubicBezTo>
                    <a:pt x="3447" y="0"/>
                    <a:pt x="3048" y="36"/>
                    <a:pt x="2652" y="108"/>
                  </a:cubicBezTo>
                  <a:cubicBezTo>
                    <a:pt x="1431" y="337"/>
                    <a:pt x="468" y="890"/>
                    <a:pt x="39" y="1605"/>
                  </a:cubicBezTo>
                  <a:cubicBezTo>
                    <a:pt x="0" y="1672"/>
                    <a:pt x="0" y="1758"/>
                    <a:pt x="39" y="1834"/>
                  </a:cubicBezTo>
                  <a:cubicBezTo>
                    <a:pt x="592" y="2769"/>
                    <a:pt x="2090" y="3437"/>
                    <a:pt x="3845" y="3437"/>
                  </a:cubicBezTo>
                  <a:cubicBezTo>
                    <a:pt x="5600" y="3437"/>
                    <a:pt x="7089" y="2769"/>
                    <a:pt x="7642" y="1834"/>
                  </a:cubicBezTo>
                  <a:cubicBezTo>
                    <a:pt x="7690" y="1758"/>
                    <a:pt x="7690" y="1672"/>
                    <a:pt x="7642" y="1605"/>
                  </a:cubicBezTo>
                  <a:cubicBezTo>
                    <a:pt x="7222" y="890"/>
                    <a:pt x="6249" y="337"/>
                    <a:pt x="5028" y="108"/>
                  </a:cubicBezTo>
                  <a:cubicBezTo>
                    <a:pt x="4637" y="36"/>
                    <a:pt x="4241" y="0"/>
                    <a:pt x="384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9" name="Google Shape;18439;p69"/>
            <p:cNvSpPr/>
            <p:nvPr/>
          </p:nvSpPr>
          <p:spPr>
            <a:xfrm>
              <a:off x="2227746" y="3605523"/>
              <a:ext cx="90495" cy="41058"/>
            </a:xfrm>
            <a:custGeom>
              <a:rect b="b" l="l" r="r" t="t"/>
              <a:pathLst>
                <a:path extrusionOk="0" h="1568" w="3456">
                  <a:moveTo>
                    <a:pt x="310" y="1"/>
                  </a:moveTo>
                  <a:cubicBezTo>
                    <a:pt x="151" y="1"/>
                    <a:pt x="1" y="202"/>
                    <a:pt x="155" y="356"/>
                  </a:cubicBezTo>
                  <a:cubicBezTo>
                    <a:pt x="747" y="1062"/>
                    <a:pt x="1901" y="1520"/>
                    <a:pt x="3189" y="1568"/>
                  </a:cubicBezTo>
                  <a:lnTo>
                    <a:pt x="3198" y="1568"/>
                  </a:lnTo>
                  <a:cubicBezTo>
                    <a:pt x="3456" y="1549"/>
                    <a:pt x="3456" y="1177"/>
                    <a:pt x="3198" y="1148"/>
                  </a:cubicBezTo>
                  <a:cubicBezTo>
                    <a:pt x="2034" y="1110"/>
                    <a:pt x="985" y="709"/>
                    <a:pt x="470" y="89"/>
                  </a:cubicBezTo>
                  <a:cubicBezTo>
                    <a:pt x="425" y="26"/>
                    <a:pt x="367" y="1"/>
                    <a:pt x="31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0" name="Google Shape;18440;p69"/>
            <p:cNvSpPr/>
            <p:nvPr/>
          </p:nvSpPr>
          <p:spPr>
            <a:xfrm>
              <a:off x="2279252" y="3532598"/>
              <a:ext cx="93716" cy="74182"/>
            </a:xfrm>
            <a:custGeom>
              <a:rect b="b" l="l" r="r" t="t"/>
              <a:pathLst>
                <a:path extrusionOk="0" h="2833" w="3579">
                  <a:moveTo>
                    <a:pt x="1961" y="0"/>
                  </a:moveTo>
                  <a:cubicBezTo>
                    <a:pt x="1563" y="0"/>
                    <a:pt x="1165" y="36"/>
                    <a:pt x="773" y="108"/>
                  </a:cubicBezTo>
                  <a:cubicBezTo>
                    <a:pt x="1" y="947"/>
                    <a:pt x="306" y="2302"/>
                    <a:pt x="1365" y="2722"/>
                  </a:cubicBezTo>
                  <a:cubicBezTo>
                    <a:pt x="1561" y="2797"/>
                    <a:pt x="1761" y="2832"/>
                    <a:pt x="1955" y="2832"/>
                  </a:cubicBezTo>
                  <a:cubicBezTo>
                    <a:pt x="2816" y="2832"/>
                    <a:pt x="3578" y="2141"/>
                    <a:pt x="3578" y="1214"/>
                  </a:cubicBezTo>
                  <a:cubicBezTo>
                    <a:pt x="3578" y="804"/>
                    <a:pt x="3426" y="413"/>
                    <a:pt x="3149" y="108"/>
                  </a:cubicBezTo>
                  <a:cubicBezTo>
                    <a:pt x="2758" y="36"/>
                    <a:pt x="2359" y="0"/>
                    <a:pt x="19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41" name="Google Shape;18441;p69"/>
          <p:cNvGrpSpPr/>
          <p:nvPr/>
        </p:nvGrpSpPr>
        <p:grpSpPr>
          <a:xfrm>
            <a:off x="2223059" y="3818172"/>
            <a:ext cx="359232" cy="306050"/>
            <a:chOff x="2223059" y="3818172"/>
            <a:chExt cx="359232" cy="306050"/>
          </a:xfrm>
        </p:grpSpPr>
        <p:sp>
          <p:nvSpPr>
            <p:cNvPr id="18442" name="Google Shape;18442;p69"/>
            <p:cNvSpPr/>
            <p:nvPr/>
          </p:nvSpPr>
          <p:spPr>
            <a:xfrm>
              <a:off x="2271763" y="3818172"/>
              <a:ext cx="310528" cy="155146"/>
            </a:xfrm>
            <a:custGeom>
              <a:rect b="b" l="l" r="r" t="t"/>
              <a:pathLst>
                <a:path extrusionOk="0" h="5925" w="11859">
                  <a:moveTo>
                    <a:pt x="5925" y="1"/>
                  </a:moveTo>
                  <a:cubicBezTo>
                    <a:pt x="2653" y="1"/>
                    <a:pt x="1" y="2653"/>
                    <a:pt x="1" y="5925"/>
                  </a:cubicBezTo>
                  <a:lnTo>
                    <a:pt x="11859" y="5925"/>
                  </a:lnTo>
                  <a:cubicBezTo>
                    <a:pt x="11859" y="2653"/>
                    <a:pt x="9197" y="1"/>
                    <a:pt x="59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3" name="Google Shape;18443;p69"/>
            <p:cNvSpPr/>
            <p:nvPr/>
          </p:nvSpPr>
          <p:spPr>
            <a:xfrm>
              <a:off x="2326725" y="3862895"/>
              <a:ext cx="248339" cy="110422"/>
            </a:xfrm>
            <a:custGeom>
              <a:rect b="b" l="l" r="r" t="t"/>
              <a:pathLst>
                <a:path extrusionOk="0" h="4217" w="9484">
                  <a:moveTo>
                    <a:pt x="4742" y="0"/>
                  </a:moveTo>
                  <a:cubicBezTo>
                    <a:pt x="2319" y="0"/>
                    <a:pt x="287" y="1813"/>
                    <a:pt x="0" y="4217"/>
                  </a:cubicBezTo>
                  <a:lnTo>
                    <a:pt x="9483" y="4217"/>
                  </a:lnTo>
                  <a:cubicBezTo>
                    <a:pt x="9206" y="1813"/>
                    <a:pt x="7165" y="0"/>
                    <a:pt x="474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4" name="Google Shape;18444;p69"/>
            <p:cNvSpPr/>
            <p:nvPr/>
          </p:nvSpPr>
          <p:spPr>
            <a:xfrm>
              <a:off x="2343955" y="3877376"/>
              <a:ext cx="213853" cy="95942"/>
            </a:xfrm>
            <a:custGeom>
              <a:rect b="b" l="l" r="r" t="t"/>
              <a:pathLst>
                <a:path extrusionOk="0" h="3664" w="8167">
                  <a:moveTo>
                    <a:pt x="4084" y="1"/>
                  </a:moveTo>
                  <a:cubicBezTo>
                    <a:pt x="1985" y="1"/>
                    <a:pt x="230" y="1575"/>
                    <a:pt x="1" y="3664"/>
                  </a:cubicBezTo>
                  <a:lnTo>
                    <a:pt x="8167" y="3664"/>
                  </a:lnTo>
                  <a:cubicBezTo>
                    <a:pt x="7947" y="1575"/>
                    <a:pt x="6182" y="1"/>
                    <a:pt x="408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5" name="Google Shape;18445;p69"/>
            <p:cNvSpPr/>
            <p:nvPr/>
          </p:nvSpPr>
          <p:spPr>
            <a:xfrm>
              <a:off x="2470114" y="4050878"/>
              <a:ext cx="10762" cy="73344"/>
            </a:xfrm>
            <a:custGeom>
              <a:rect b="b" l="l" r="r" t="t"/>
              <a:pathLst>
                <a:path extrusionOk="0" h="2801" w="411">
                  <a:moveTo>
                    <a:pt x="205" y="0"/>
                  </a:moveTo>
                  <a:cubicBezTo>
                    <a:pt x="108" y="0"/>
                    <a:pt x="10" y="62"/>
                    <a:pt x="0" y="186"/>
                  </a:cubicBezTo>
                  <a:lnTo>
                    <a:pt x="0" y="2590"/>
                  </a:lnTo>
                  <a:cubicBezTo>
                    <a:pt x="0" y="2705"/>
                    <a:pt x="86" y="2800"/>
                    <a:pt x="201" y="2800"/>
                  </a:cubicBezTo>
                  <a:cubicBezTo>
                    <a:pt x="315" y="2800"/>
                    <a:pt x="410" y="2705"/>
                    <a:pt x="410" y="2600"/>
                  </a:cubicBezTo>
                  <a:lnTo>
                    <a:pt x="410" y="186"/>
                  </a:lnTo>
                  <a:cubicBezTo>
                    <a:pt x="401" y="62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6" name="Google Shape;18446;p69"/>
            <p:cNvSpPr/>
            <p:nvPr/>
          </p:nvSpPr>
          <p:spPr>
            <a:xfrm>
              <a:off x="2412114" y="3988426"/>
              <a:ext cx="118147" cy="72847"/>
            </a:xfrm>
            <a:custGeom>
              <a:rect b="b" l="l" r="r" t="t"/>
              <a:pathLst>
                <a:path extrusionOk="0" h="2782" w="4512">
                  <a:moveTo>
                    <a:pt x="283" y="1"/>
                  </a:moveTo>
                  <a:cubicBezTo>
                    <a:pt x="133" y="1"/>
                    <a:pt x="0" y="186"/>
                    <a:pt x="116" y="339"/>
                  </a:cubicBezTo>
                  <a:lnTo>
                    <a:pt x="2263" y="2714"/>
                  </a:lnTo>
                  <a:cubicBezTo>
                    <a:pt x="2301" y="2752"/>
                    <a:pt x="2358" y="2781"/>
                    <a:pt x="2416" y="2781"/>
                  </a:cubicBezTo>
                  <a:cubicBezTo>
                    <a:pt x="2473" y="2781"/>
                    <a:pt x="2521" y="2762"/>
                    <a:pt x="2559" y="2724"/>
                  </a:cubicBezTo>
                  <a:lnTo>
                    <a:pt x="4333" y="1131"/>
                  </a:lnTo>
                  <a:cubicBezTo>
                    <a:pt x="4511" y="982"/>
                    <a:pt x="4372" y="753"/>
                    <a:pt x="4202" y="753"/>
                  </a:cubicBezTo>
                  <a:cubicBezTo>
                    <a:pt x="4154" y="753"/>
                    <a:pt x="4103" y="771"/>
                    <a:pt x="4056" y="816"/>
                  </a:cubicBezTo>
                  <a:lnTo>
                    <a:pt x="2435" y="2285"/>
                  </a:lnTo>
                  <a:lnTo>
                    <a:pt x="422" y="62"/>
                  </a:lnTo>
                  <a:cubicBezTo>
                    <a:pt x="378" y="19"/>
                    <a:pt x="330" y="1"/>
                    <a:pt x="28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7" name="Google Shape;18447;p69"/>
            <p:cNvSpPr/>
            <p:nvPr/>
          </p:nvSpPr>
          <p:spPr>
            <a:xfrm>
              <a:off x="2452623" y="4045248"/>
              <a:ext cx="45483" cy="24012"/>
            </a:xfrm>
            <a:custGeom>
              <a:rect b="b" l="l" r="r" t="t"/>
              <a:pathLst>
                <a:path extrusionOk="0" h="917" w="1737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97"/>
                  </a:lnTo>
                  <a:cubicBezTo>
                    <a:pt x="0" y="821"/>
                    <a:pt x="96" y="916"/>
                    <a:pt x="220" y="916"/>
                  </a:cubicBezTo>
                  <a:lnTo>
                    <a:pt x="1517" y="916"/>
                  </a:lnTo>
                  <a:cubicBezTo>
                    <a:pt x="1641" y="916"/>
                    <a:pt x="1737" y="821"/>
                    <a:pt x="1737" y="697"/>
                  </a:cubicBezTo>
                  <a:lnTo>
                    <a:pt x="1737" y="220"/>
                  </a:lnTo>
                  <a:cubicBezTo>
                    <a:pt x="1737" y="96"/>
                    <a:pt x="1641" y="1"/>
                    <a:pt x="15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8" name="Google Shape;18448;p69"/>
            <p:cNvSpPr/>
            <p:nvPr/>
          </p:nvSpPr>
          <p:spPr>
            <a:xfrm>
              <a:off x="2491586" y="3993532"/>
              <a:ext cx="90469" cy="40508"/>
            </a:xfrm>
            <a:custGeom>
              <a:rect b="b" l="l" r="r" t="t"/>
              <a:pathLst>
                <a:path extrusionOk="0" h="1547" w="3455">
                  <a:moveTo>
                    <a:pt x="1" y="1"/>
                  </a:moveTo>
                  <a:lnTo>
                    <a:pt x="1088" y="1460"/>
                  </a:lnTo>
                  <a:cubicBezTo>
                    <a:pt x="1126" y="1518"/>
                    <a:pt x="1193" y="1546"/>
                    <a:pt x="1269" y="1546"/>
                  </a:cubicBezTo>
                  <a:lnTo>
                    <a:pt x="3235" y="1546"/>
                  </a:lnTo>
                  <a:cubicBezTo>
                    <a:pt x="3359" y="1546"/>
                    <a:pt x="3454" y="1451"/>
                    <a:pt x="3454" y="1327"/>
                  </a:cubicBezTo>
                  <a:lnTo>
                    <a:pt x="3454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9" name="Google Shape;18449;p69"/>
            <p:cNvSpPr/>
            <p:nvPr/>
          </p:nvSpPr>
          <p:spPr>
            <a:xfrm>
              <a:off x="2223059" y="3971066"/>
              <a:ext cx="359232" cy="32993"/>
            </a:xfrm>
            <a:custGeom>
              <a:rect b="b" l="l" r="r" t="t"/>
              <a:pathLst>
                <a:path extrusionOk="0" h="1260" w="13719">
                  <a:moveTo>
                    <a:pt x="1861" y="0"/>
                  </a:moveTo>
                  <a:lnTo>
                    <a:pt x="153" y="611"/>
                  </a:lnTo>
                  <a:cubicBezTo>
                    <a:pt x="57" y="639"/>
                    <a:pt x="0" y="725"/>
                    <a:pt x="0" y="821"/>
                  </a:cubicBezTo>
                  <a:lnTo>
                    <a:pt x="0" y="1040"/>
                  </a:lnTo>
                  <a:cubicBezTo>
                    <a:pt x="0" y="1164"/>
                    <a:pt x="105" y="1259"/>
                    <a:pt x="220" y="1259"/>
                  </a:cubicBezTo>
                  <a:lnTo>
                    <a:pt x="13719" y="1259"/>
                  </a:lnTo>
                  <a:lnTo>
                    <a:pt x="1371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0" name="Google Shape;18450;p69"/>
            <p:cNvSpPr/>
            <p:nvPr/>
          </p:nvSpPr>
          <p:spPr>
            <a:xfrm>
              <a:off x="2461107" y="3933595"/>
              <a:ext cx="60723" cy="21760"/>
            </a:xfrm>
            <a:custGeom>
              <a:rect b="b" l="l" r="r" t="t"/>
              <a:pathLst>
                <a:path extrusionOk="0" h="831" w="2319">
                  <a:moveTo>
                    <a:pt x="421" y="0"/>
                  </a:moveTo>
                  <a:cubicBezTo>
                    <a:pt x="192" y="0"/>
                    <a:pt x="1" y="181"/>
                    <a:pt x="1" y="420"/>
                  </a:cubicBezTo>
                  <a:cubicBezTo>
                    <a:pt x="1" y="649"/>
                    <a:pt x="192" y="830"/>
                    <a:pt x="421" y="830"/>
                  </a:cubicBezTo>
                  <a:lnTo>
                    <a:pt x="1909" y="830"/>
                  </a:lnTo>
                  <a:cubicBezTo>
                    <a:pt x="2138" y="830"/>
                    <a:pt x="2319" y="649"/>
                    <a:pt x="2319" y="420"/>
                  </a:cubicBezTo>
                  <a:cubicBezTo>
                    <a:pt x="2319" y="181"/>
                    <a:pt x="2138" y="0"/>
                    <a:pt x="190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51" name="Google Shape;18451;p69"/>
          <p:cNvGrpSpPr/>
          <p:nvPr/>
        </p:nvGrpSpPr>
        <p:grpSpPr>
          <a:xfrm>
            <a:off x="1725989" y="1991820"/>
            <a:ext cx="378426" cy="298509"/>
            <a:chOff x="1725989" y="1991820"/>
            <a:chExt cx="378426" cy="298509"/>
          </a:xfrm>
        </p:grpSpPr>
        <p:sp>
          <p:nvSpPr>
            <p:cNvPr id="18452" name="Google Shape;18452;p69"/>
            <p:cNvSpPr/>
            <p:nvPr/>
          </p:nvSpPr>
          <p:spPr>
            <a:xfrm>
              <a:off x="1803392" y="2021331"/>
              <a:ext cx="145143" cy="236346"/>
            </a:xfrm>
            <a:custGeom>
              <a:rect b="b" l="l" r="r" t="t"/>
              <a:pathLst>
                <a:path extrusionOk="0" h="9026" w="5543">
                  <a:moveTo>
                    <a:pt x="5330" y="1"/>
                  </a:moveTo>
                  <a:cubicBezTo>
                    <a:pt x="5324" y="1"/>
                    <a:pt x="5319" y="1"/>
                    <a:pt x="5314" y="1"/>
                  </a:cubicBezTo>
                  <a:cubicBezTo>
                    <a:pt x="3215" y="97"/>
                    <a:pt x="1374" y="1461"/>
                    <a:pt x="687" y="3455"/>
                  </a:cubicBezTo>
                  <a:cubicBezTo>
                    <a:pt x="0" y="5439"/>
                    <a:pt x="592" y="7652"/>
                    <a:pt x="2194" y="9026"/>
                  </a:cubicBezTo>
                  <a:lnTo>
                    <a:pt x="5543" y="5134"/>
                  </a:lnTo>
                  <a:lnTo>
                    <a:pt x="5543" y="2234"/>
                  </a:lnTo>
                  <a:lnTo>
                    <a:pt x="5543" y="221"/>
                  </a:lnTo>
                  <a:cubicBezTo>
                    <a:pt x="5543" y="102"/>
                    <a:pt x="5447" y="1"/>
                    <a:pt x="53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3" name="Google Shape;18453;p69"/>
            <p:cNvSpPr/>
            <p:nvPr/>
          </p:nvSpPr>
          <p:spPr>
            <a:xfrm>
              <a:off x="1948509" y="2155738"/>
              <a:ext cx="134669" cy="132679"/>
            </a:xfrm>
            <a:custGeom>
              <a:rect b="b" l="l" r="r" t="t"/>
              <a:pathLst>
                <a:path extrusionOk="0" h="5067" w="5143">
                  <a:moveTo>
                    <a:pt x="1" y="1"/>
                  </a:moveTo>
                  <a:lnTo>
                    <a:pt x="726" y="4179"/>
                  </a:lnTo>
                  <a:lnTo>
                    <a:pt x="878" y="5066"/>
                  </a:lnTo>
                  <a:cubicBezTo>
                    <a:pt x="3254" y="4656"/>
                    <a:pt x="5028" y="2643"/>
                    <a:pt x="5133" y="230"/>
                  </a:cubicBezTo>
                  <a:cubicBezTo>
                    <a:pt x="5143" y="106"/>
                    <a:pt x="5038" y="1"/>
                    <a:pt x="491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4" name="Google Shape;18454;p69"/>
            <p:cNvSpPr/>
            <p:nvPr/>
          </p:nvSpPr>
          <p:spPr>
            <a:xfrm>
              <a:off x="1814861" y="2034842"/>
              <a:ext cx="82980" cy="123619"/>
            </a:xfrm>
            <a:custGeom>
              <a:rect b="b" l="l" r="r" t="t"/>
              <a:pathLst>
                <a:path extrusionOk="0" h="4721" w="3169">
                  <a:moveTo>
                    <a:pt x="2844" y="0"/>
                  </a:moveTo>
                  <a:lnTo>
                    <a:pt x="2844" y="0"/>
                  </a:lnTo>
                  <a:cubicBezTo>
                    <a:pt x="1279" y="773"/>
                    <a:pt x="201" y="2290"/>
                    <a:pt x="1" y="4026"/>
                  </a:cubicBezTo>
                  <a:cubicBezTo>
                    <a:pt x="220" y="4026"/>
                    <a:pt x="440" y="3998"/>
                    <a:pt x="650" y="3950"/>
                  </a:cubicBezTo>
                  <a:lnTo>
                    <a:pt x="2262" y="4704"/>
                  </a:lnTo>
                  <a:cubicBezTo>
                    <a:pt x="2287" y="4715"/>
                    <a:pt x="2313" y="4720"/>
                    <a:pt x="2338" y="4720"/>
                  </a:cubicBezTo>
                  <a:cubicBezTo>
                    <a:pt x="2438" y="4720"/>
                    <a:pt x="2529" y="4637"/>
                    <a:pt x="2529" y="4522"/>
                  </a:cubicBezTo>
                  <a:lnTo>
                    <a:pt x="2443" y="2748"/>
                  </a:lnTo>
                  <a:cubicBezTo>
                    <a:pt x="3016" y="1947"/>
                    <a:pt x="3168" y="926"/>
                    <a:pt x="28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5" name="Google Shape;18455;p69"/>
            <p:cNvSpPr/>
            <p:nvPr/>
          </p:nvSpPr>
          <p:spPr>
            <a:xfrm>
              <a:off x="1967493" y="2155738"/>
              <a:ext cx="115685" cy="132679"/>
            </a:xfrm>
            <a:custGeom>
              <a:rect b="b" l="l" r="r" t="t"/>
              <a:pathLst>
                <a:path extrusionOk="0" h="5067" w="4418">
                  <a:moveTo>
                    <a:pt x="3712" y="1"/>
                  </a:moveTo>
                  <a:cubicBezTo>
                    <a:pt x="3397" y="2004"/>
                    <a:pt x="1947" y="3635"/>
                    <a:pt x="1" y="4179"/>
                  </a:cubicBezTo>
                  <a:lnTo>
                    <a:pt x="153" y="5066"/>
                  </a:lnTo>
                  <a:cubicBezTo>
                    <a:pt x="2529" y="4656"/>
                    <a:pt x="4303" y="2643"/>
                    <a:pt x="4408" y="230"/>
                  </a:cubicBezTo>
                  <a:cubicBezTo>
                    <a:pt x="4418" y="106"/>
                    <a:pt x="4313" y="1"/>
                    <a:pt x="4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6" name="Google Shape;18456;p69"/>
            <p:cNvSpPr/>
            <p:nvPr/>
          </p:nvSpPr>
          <p:spPr>
            <a:xfrm>
              <a:off x="1969745" y="2000854"/>
              <a:ext cx="134669" cy="134460"/>
            </a:xfrm>
            <a:custGeom>
              <a:rect b="b" l="l" r="r" t="t"/>
              <a:pathLst>
                <a:path extrusionOk="0" h="5135" w="5143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4914"/>
                  </a:lnTo>
                  <a:cubicBezTo>
                    <a:pt x="1" y="5038"/>
                    <a:pt x="96" y="5133"/>
                    <a:pt x="220" y="5133"/>
                  </a:cubicBezTo>
                  <a:lnTo>
                    <a:pt x="4914" y="5133"/>
                  </a:lnTo>
                  <a:cubicBezTo>
                    <a:pt x="4919" y="5134"/>
                    <a:pt x="4924" y="5134"/>
                    <a:pt x="4929" y="5134"/>
                  </a:cubicBezTo>
                  <a:cubicBezTo>
                    <a:pt x="5047" y="5134"/>
                    <a:pt x="5143" y="5032"/>
                    <a:pt x="5143" y="4904"/>
                  </a:cubicBezTo>
                  <a:cubicBezTo>
                    <a:pt x="5019" y="2252"/>
                    <a:pt x="2891" y="125"/>
                    <a:pt x="23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7" name="Google Shape;18457;p69"/>
            <p:cNvSpPr/>
            <p:nvPr/>
          </p:nvSpPr>
          <p:spPr>
            <a:xfrm>
              <a:off x="1969745" y="2014365"/>
              <a:ext cx="134669" cy="120922"/>
            </a:xfrm>
            <a:custGeom>
              <a:rect b="b" l="l" r="r" t="t"/>
              <a:pathLst>
                <a:path extrusionOk="0" h="4618" w="5143">
                  <a:moveTo>
                    <a:pt x="2243" y="0"/>
                  </a:moveTo>
                  <a:lnTo>
                    <a:pt x="2243" y="0"/>
                  </a:lnTo>
                  <a:cubicBezTo>
                    <a:pt x="3378" y="973"/>
                    <a:pt x="4036" y="2395"/>
                    <a:pt x="4036" y="3892"/>
                  </a:cubicBezTo>
                  <a:lnTo>
                    <a:pt x="1" y="3892"/>
                  </a:lnTo>
                  <a:lnTo>
                    <a:pt x="1" y="4398"/>
                  </a:lnTo>
                  <a:cubicBezTo>
                    <a:pt x="1" y="4522"/>
                    <a:pt x="96" y="4617"/>
                    <a:pt x="220" y="4617"/>
                  </a:cubicBezTo>
                  <a:lnTo>
                    <a:pt x="4914" y="4617"/>
                  </a:lnTo>
                  <a:cubicBezTo>
                    <a:pt x="4919" y="4618"/>
                    <a:pt x="4923" y="4618"/>
                    <a:pt x="4928" y="4618"/>
                  </a:cubicBezTo>
                  <a:cubicBezTo>
                    <a:pt x="5046" y="4618"/>
                    <a:pt x="5142" y="4508"/>
                    <a:pt x="5133" y="4388"/>
                  </a:cubicBezTo>
                  <a:cubicBezTo>
                    <a:pt x="5047" y="2509"/>
                    <a:pt x="3941" y="821"/>
                    <a:pt x="22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8" name="Google Shape;18458;p69"/>
            <p:cNvSpPr/>
            <p:nvPr/>
          </p:nvSpPr>
          <p:spPr>
            <a:xfrm>
              <a:off x="1860842" y="2155738"/>
              <a:ext cx="110684" cy="134591"/>
            </a:xfrm>
            <a:custGeom>
              <a:rect b="b" l="l" r="r" t="t"/>
              <a:pathLst>
                <a:path extrusionOk="0" h="5140" w="4227">
                  <a:moveTo>
                    <a:pt x="3349" y="1"/>
                  </a:moveTo>
                  <a:lnTo>
                    <a:pt x="172" y="3693"/>
                  </a:lnTo>
                  <a:lnTo>
                    <a:pt x="0" y="3893"/>
                  </a:lnTo>
                  <a:cubicBezTo>
                    <a:pt x="942" y="4704"/>
                    <a:pt x="2135" y="5140"/>
                    <a:pt x="3359" y="5140"/>
                  </a:cubicBezTo>
                  <a:cubicBezTo>
                    <a:pt x="3647" y="5140"/>
                    <a:pt x="3938" y="5115"/>
                    <a:pt x="4226" y="5066"/>
                  </a:cubicBezTo>
                  <a:lnTo>
                    <a:pt x="4074" y="4170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9" name="Google Shape;18459;p69"/>
            <p:cNvSpPr/>
            <p:nvPr/>
          </p:nvSpPr>
          <p:spPr>
            <a:xfrm>
              <a:off x="1860842" y="2252413"/>
              <a:ext cx="110684" cy="37916"/>
            </a:xfrm>
            <a:custGeom>
              <a:rect b="b" l="l" r="r" t="t"/>
              <a:pathLst>
                <a:path extrusionOk="0" h="1448" w="4227">
                  <a:moveTo>
                    <a:pt x="172" y="1"/>
                  </a:moveTo>
                  <a:lnTo>
                    <a:pt x="0" y="201"/>
                  </a:lnTo>
                  <a:cubicBezTo>
                    <a:pt x="942" y="1012"/>
                    <a:pt x="2135" y="1448"/>
                    <a:pt x="3359" y="1448"/>
                  </a:cubicBezTo>
                  <a:cubicBezTo>
                    <a:pt x="3647" y="1448"/>
                    <a:pt x="3938" y="1423"/>
                    <a:pt x="4226" y="1374"/>
                  </a:cubicBezTo>
                  <a:lnTo>
                    <a:pt x="4074" y="487"/>
                  </a:lnTo>
                  <a:cubicBezTo>
                    <a:pt x="3912" y="535"/>
                    <a:pt x="3740" y="573"/>
                    <a:pt x="3578" y="602"/>
                  </a:cubicBezTo>
                  <a:cubicBezTo>
                    <a:pt x="3289" y="651"/>
                    <a:pt x="2998" y="675"/>
                    <a:pt x="2709" y="675"/>
                  </a:cubicBezTo>
                  <a:cubicBezTo>
                    <a:pt x="1823" y="675"/>
                    <a:pt x="949" y="446"/>
                    <a:pt x="1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0" name="Google Shape;18460;p69"/>
            <p:cNvSpPr/>
            <p:nvPr/>
          </p:nvSpPr>
          <p:spPr>
            <a:xfrm>
              <a:off x="1725989" y="1991820"/>
              <a:ext cx="177089" cy="148966"/>
            </a:xfrm>
            <a:custGeom>
              <a:rect b="b" l="l" r="r" t="t"/>
              <a:pathLst>
                <a:path extrusionOk="0" h="5689" w="6763">
                  <a:moveTo>
                    <a:pt x="3358" y="0"/>
                  </a:moveTo>
                  <a:cubicBezTo>
                    <a:pt x="1269" y="0"/>
                    <a:pt x="1" y="2333"/>
                    <a:pt x="1172" y="4095"/>
                  </a:cubicBezTo>
                  <a:cubicBezTo>
                    <a:pt x="1673" y="4835"/>
                    <a:pt x="2502" y="5265"/>
                    <a:pt x="3364" y="5265"/>
                  </a:cubicBezTo>
                  <a:cubicBezTo>
                    <a:pt x="3603" y="5265"/>
                    <a:pt x="3844" y="5232"/>
                    <a:pt x="4082" y="5164"/>
                  </a:cubicBezTo>
                  <a:lnTo>
                    <a:pt x="5169" y="5669"/>
                  </a:lnTo>
                  <a:cubicBezTo>
                    <a:pt x="5198" y="5682"/>
                    <a:pt x="5227" y="5689"/>
                    <a:pt x="5256" y="5689"/>
                  </a:cubicBezTo>
                  <a:cubicBezTo>
                    <a:pt x="5374" y="5689"/>
                    <a:pt x="5482" y="5589"/>
                    <a:pt x="5475" y="5459"/>
                  </a:cubicBezTo>
                  <a:lnTo>
                    <a:pt x="5427" y="4267"/>
                  </a:lnTo>
                  <a:cubicBezTo>
                    <a:pt x="6763" y="2578"/>
                    <a:pt x="5618" y="88"/>
                    <a:pt x="3471" y="3"/>
                  </a:cubicBezTo>
                  <a:cubicBezTo>
                    <a:pt x="3433" y="1"/>
                    <a:pt x="3396" y="0"/>
                    <a:pt x="33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1" name="Google Shape;18461;p69"/>
            <p:cNvSpPr/>
            <p:nvPr/>
          </p:nvSpPr>
          <p:spPr>
            <a:xfrm>
              <a:off x="1798128" y="2039582"/>
              <a:ext cx="20529" cy="52737"/>
            </a:xfrm>
            <a:custGeom>
              <a:rect b="b" l="l" r="r" t="t"/>
              <a:pathLst>
                <a:path extrusionOk="0" h="2014" w="784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73" y="420"/>
                  </a:lnTo>
                  <a:lnTo>
                    <a:pt x="373" y="1813"/>
                  </a:lnTo>
                  <a:cubicBezTo>
                    <a:pt x="373" y="1928"/>
                    <a:pt x="468" y="2014"/>
                    <a:pt x="583" y="2014"/>
                  </a:cubicBezTo>
                  <a:cubicBezTo>
                    <a:pt x="697" y="2014"/>
                    <a:pt x="783" y="1928"/>
                    <a:pt x="783" y="1813"/>
                  </a:cubicBezTo>
                  <a:lnTo>
                    <a:pt x="783" y="211"/>
                  </a:lnTo>
                  <a:cubicBezTo>
                    <a:pt x="783" y="96"/>
                    <a:pt x="697" y="1"/>
                    <a:pt x="58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2" name="Google Shape;18462;p69"/>
            <p:cNvSpPr/>
            <p:nvPr/>
          </p:nvSpPr>
          <p:spPr>
            <a:xfrm>
              <a:off x="1797893" y="2083808"/>
              <a:ext cx="31239" cy="10762"/>
            </a:xfrm>
            <a:custGeom>
              <a:rect b="b" l="l" r="r" t="t"/>
              <a:pathLst>
                <a:path extrusionOk="0" h="411" w="1193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935" y="410"/>
                  </a:lnTo>
                  <a:cubicBezTo>
                    <a:pt x="1193" y="391"/>
                    <a:pt x="1193" y="19"/>
                    <a:pt x="93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3" name="Google Shape;18463;p69"/>
            <p:cNvSpPr/>
            <p:nvPr/>
          </p:nvSpPr>
          <p:spPr>
            <a:xfrm>
              <a:off x="1800145" y="2023006"/>
              <a:ext cx="18513" cy="15868"/>
            </a:xfrm>
            <a:custGeom>
              <a:rect b="b" l="l" r="r" t="t"/>
              <a:pathLst>
                <a:path extrusionOk="0" h="606" w="707">
                  <a:moveTo>
                    <a:pt x="404" y="0"/>
                  </a:moveTo>
                  <a:cubicBezTo>
                    <a:pt x="329" y="0"/>
                    <a:pt x="253" y="28"/>
                    <a:pt x="191" y="90"/>
                  </a:cubicBezTo>
                  <a:cubicBezTo>
                    <a:pt x="0" y="281"/>
                    <a:pt x="134" y="605"/>
                    <a:pt x="410" y="605"/>
                  </a:cubicBezTo>
                  <a:cubicBezTo>
                    <a:pt x="572" y="605"/>
                    <a:pt x="706" y="471"/>
                    <a:pt x="706" y="300"/>
                  </a:cubicBezTo>
                  <a:cubicBezTo>
                    <a:pt x="706" y="120"/>
                    <a:pt x="558" y="0"/>
                    <a:pt x="40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64" name="Google Shape;18464;p69"/>
          <p:cNvGrpSpPr/>
          <p:nvPr/>
        </p:nvGrpSpPr>
        <p:grpSpPr>
          <a:xfrm>
            <a:off x="1768409" y="3791751"/>
            <a:ext cx="367978" cy="359075"/>
            <a:chOff x="1768409" y="3791751"/>
            <a:chExt cx="367978" cy="359075"/>
          </a:xfrm>
        </p:grpSpPr>
        <p:sp>
          <p:nvSpPr>
            <p:cNvPr id="18465" name="Google Shape;18465;p69"/>
            <p:cNvSpPr/>
            <p:nvPr/>
          </p:nvSpPr>
          <p:spPr>
            <a:xfrm>
              <a:off x="1919784" y="3791751"/>
              <a:ext cx="216602" cy="216052"/>
            </a:xfrm>
            <a:custGeom>
              <a:rect b="b" l="l" r="r" t="t"/>
              <a:pathLst>
                <a:path extrusionOk="0" h="8251" w="8272">
                  <a:moveTo>
                    <a:pt x="5348" y="1"/>
                  </a:moveTo>
                  <a:cubicBezTo>
                    <a:pt x="5291" y="1"/>
                    <a:pt x="5233" y="22"/>
                    <a:pt x="5190" y="65"/>
                  </a:cubicBezTo>
                  <a:lnTo>
                    <a:pt x="1" y="5255"/>
                  </a:lnTo>
                  <a:lnTo>
                    <a:pt x="2996" y="8251"/>
                  </a:lnTo>
                  <a:lnTo>
                    <a:pt x="8186" y="3051"/>
                  </a:lnTo>
                  <a:cubicBezTo>
                    <a:pt x="8272" y="2965"/>
                    <a:pt x="8272" y="2822"/>
                    <a:pt x="8186" y="2736"/>
                  </a:cubicBezTo>
                  <a:lnTo>
                    <a:pt x="5505" y="65"/>
                  </a:lnTo>
                  <a:cubicBezTo>
                    <a:pt x="5462" y="22"/>
                    <a:pt x="5405" y="1"/>
                    <a:pt x="53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6" name="Google Shape;18466;p69"/>
            <p:cNvSpPr/>
            <p:nvPr/>
          </p:nvSpPr>
          <p:spPr>
            <a:xfrm>
              <a:off x="1919784" y="3833673"/>
              <a:ext cx="173895" cy="173868"/>
            </a:xfrm>
            <a:custGeom>
              <a:rect b="b" l="l" r="r" t="t"/>
              <a:pathLst>
                <a:path extrusionOk="0" h="6640" w="6641">
                  <a:moveTo>
                    <a:pt x="3645" y="0"/>
                  </a:moveTo>
                  <a:lnTo>
                    <a:pt x="1" y="3654"/>
                  </a:lnTo>
                  <a:lnTo>
                    <a:pt x="2996" y="6640"/>
                  </a:lnTo>
                  <a:lnTo>
                    <a:pt x="6641" y="2996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7" name="Google Shape;18467;p69"/>
            <p:cNvSpPr/>
            <p:nvPr/>
          </p:nvSpPr>
          <p:spPr>
            <a:xfrm>
              <a:off x="2048195" y="3831735"/>
              <a:ext cx="16994" cy="15894"/>
            </a:xfrm>
            <a:custGeom>
              <a:rect b="b" l="l" r="r" t="t"/>
              <a:pathLst>
                <a:path extrusionOk="0" h="607" w="649">
                  <a:moveTo>
                    <a:pt x="326" y="0"/>
                  </a:moveTo>
                  <a:cubicBezTo>
                    <a:pt x="270" y="0"/>
                    <a:pt x="215" y="22"/>
                    <a:pt x="172" y="65"/>
                  </a:cubicBezTo>
                  <a:lnTo>
                    <a:pt x="86" y="151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72" y="542"/>
                  </a:lnTo>
                  <a:cubicBezTo>
                    <a:pt x="215" y="585"/>
                    <a:pt x="270" y="606"/>
                    <a:pt x="326" y="606"/>
                  </a:cubicBezTo>
                  <a:cubicBezTo>
                    <a:pt x="382" y="606"/>
                    <a:pt x="439" y="585"/>
                    <a:pt x="48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1"/>
                  </a:cubicBezTo>
                  <a:lnTo>
                    <a:pt x="487" y="65"/>
                  </a:lnTo>
                  <a:cubicBezTo>
                    <a:pt x="439" y="22"/>
                    <a:pt x="382" y="0"/>
                    <a:pt x="32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8" name="Google Shape;18468;p69"/>
            <p:cNvSpPr/>
            <p:nvPr/>
          </p:nvSpPr>
          <p:spPr>
            <a:xfrm>
              <a:off x="2079172" y="3862712"/>
              <a:ext cx="16994" cy="15868"/>
            </a:xfrm>
            <a:custGeom>
              <a:rect b="b" l="l" r="r" t="t"/>
              <a:pathLst>
                <a:path extrusionOk="0" h="606" w="649">
                  <a:moveTo>
                    <a:pt x="320" y="0"/>
                  </a:moveTo>
                  <a:cubicBezTo>
                    <a:pt x="263" y="0"/>
                    <a:pt x="205" y="22"/>
                    <a:pt x="162" y="65"/>
                  </a:cubicBezTo>
                  <a:lnTo>
                    <a:pt x="86" y="150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62" y="542"/>
                  </a:lnTo>
                  <a:cubicBezTo>
                    <a:pt x="205" y="585"/>
                    <a:pt x="263" y="606"/>
                    <a:pt x="320" y="606"/>
                  </a:cubicBezTo>
                  <a:cubicBezTo>
                    <a:pt x="377" y="606"/>
                    <a:pt x="434" y="585"/>
                    <a:pt x="47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0"/>
                  </a:cubicBezTo>
                  <a:lnTo>
                    <a:pt x="477" y="65"/>
                  </a:lnTo>
                  <a:cubicBezTo>
                    <a:pt x="434" y="22"/>
                    <a:pt x="377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9" name="Google Shape;18469;p69"/>
            <p:cNvSpPr/>
            <p:nvPr/>
          </p:nvSpPr>
          <p:spPr>
            <a:xfrm>
              <a:off x="1768409" y="3834982"/>
              <a:ext cx="324511" cy="315843"/>
            </a:xfrm>
            <a:custGeom>
              <a:rect b="b" l="l" r="r" t="t"/>
              <a:pathLst>
                <a:path extrusionOk="0" h="12062" w="12393">
                  <a:moveTo>
                    <a:pt x="7962" y="0"/>
                  </a:moveTo>
                  <a:cubicBezTo>
                    <a:pt x="7904" y="0"/>
                    <a:pt x="7847" y="22"/>
                    <a:pt x="7804" y="65"/>
                  </a:cubicBezTo>
                  <a:lnTo>
                    <a:pt x="1250" y="6628"/>
                  </a:lnTo>
                  <a:cubicBezTo>
                    <a:pt x="1" y="7868"/>
                    <a:pt x="1" y="9881"/>
                    <a:pt x="1250" y="11131"/>
                  </a:cubicBezTo>
                  <a:cubicBezTo>
                    <a:pt x="1870" y="11751"/>
                    <a:pt x="2684" y="12061"/>
                    <a:pt x="3498" y="12061"/>
                  </a:cubicBezTo>
                  <a:cubicBezTo>
                    <a:pt x="4313" y="12061"/>
                    <a:pt x="5128" y="11751"/>
                    <a:pt x="5753" y="11131"/>
                  </a:cubicBezTo>
                  <a:lnTo>
                    <a:pt x="12307" y="4568"/>
                  </a:lnTo>
                  <a:cubicBezTo>
                    <a:pt x="12393" y="4482"/>
                    <a:pt x="12393" y="4339"/>
                    <a:pt x="12307" y="4253"/>
                  </a:cubicBezTo>
                  <a:lnTo>
                    <a:pt x="8119" y="65"/>
                  </a:lnTo>
                  <a:cubicBezTo>
                    <a:pt x="8076" y="22"/>
                    <a:pt x="8019" y="0"/>
                    <a:pt x="796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0" name="Google Shape;18470;p69"/>
            <p:cNvSpPr/>
            <p:nvPr/>
          </p:nvSpPr>
          <p:spPr>
            <a:xfrm>
              <a:off x="1864900" y="3952762"/>
              <a:ext cx="106835" cy="103064"/>
            </a:xfrm>
            <a:custGeom>
              <a:rect b="b" l="l" r="r" t="t"/>
              <a:pathLst>
                <a:path extrusionOk="0" h="3936" w="4080">
                  <a:moveTo>
                    <a:pt x="3798" y="1"/>
                  </a:moveTo>
                  <a:cubicBezTo>
                    <a:pt x="3753" y="1"/>
                    <a:pt x="3705" y="18"/>
                    <a:pt x="3661" y="60"/>
                  </a:cubicBezTo>
                  <a:lnTo>
                    <a:pt x="141" y="3580"/>
                  </a:lnTo>
                  <a:cubicBezTo>
                    <a:pt x="1" y="3711"/>
                    <a:pt x="90" y="3933"/>
                    <a:pt x="273" y="3933"/>
                  </a:cubicBezTo>
                  <a:cubicBezTo>
                    <a:pt x="276" y="3933"/>
                    <a:pt x="280" y="3933"/>
                    <a:pt x="284" y="3933"/>
                  </a:cubicBezTo>
                  <a:cubicBezTo>
                    <a:pt x="292" y="3934"/>
                    <a:pt x="299" y="3935"/>
                    <a:pt x="307" y="3935"/>
                  </a:cubicBezTo>
                  <a:cubicBezTo>
                    <a:pt x="356" y="3935"/>
                    <a:pt x="404" y="3909"/>
                    <a:pt x="437" y="3876"/>
                  </a:cubicBezTo>
                  <a:lnTo>
                    <a:pt x="3947" y="346"/>
                  </a:lnTo>
                  <a:cubicBezTo>
                    <a:pt x="4080" y="199"/>
                    <a:pt x="3951" y="1"/>
                    <a:pt x="379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1" name="Google Shape;18471;p69"/>
            <p:cNvSpPr/>
            <p:nvPr/>
          </p:nvSpPr>
          <p:spPr>
            <a:xfrm>
              <a:off x="1773907" y="3934826"/>
              <a:ext cx="319012" cy="216000"/>
            </a:xfrm>
            <a:custGeom>
              <a:rect b="b" l="l" r="r" t="t"/>
              <a:pathLst>
                <a:path extrusionOk="0" h="8249" w="12183">
                  <a:moveTo>
                    <a:pt x="11668" y="1"/>
                  </a:moveTo>
                  <a:lnTo>
                    <a:pt x="5476" y="6183"/>
                  </a:lnTo>
                  <a:cubicBezTo>
                    <a:pt x="4856" y="6808"/>
                    <a:pt x="4043" y="7120"/>
                    <a:pt x="3228" y="7120"/>
                  </a:cubicBezTo>
                  <a:cubicBezTo>
                    <a:pt x="2414" y="7120"/>
                    <a:pt x="1598" y="6808"/>
                    <a:pt x="973" y="6183"/>
                  </a:cubicBezTo>
                  <a:cubicBezTo>
                    <a:pt x="554" y="5763"/>
                    <a:pt x="258" y="5238"/>
                    <a:pt x="124" y="4656"/>
                  </a:cubicBezTo>
                  <a:lnTo>
                    <a:pt x="124" y="4656"/>
                  </a:lnTo>
                  <a:cubicBezTo>
                    <a:pt x="0" y="5639"/>
                    <a:pt x="334" y="6612"/>
                    <a:pt x="1040" y="7318"/>
                  </a:cubicBezTo>
                  <a:cubicBezTo>
                    <a:pt x="1660" y="7938"/>
                    <a:pt x="2474" y="8248"/>
                    <a:pt x="3288" y="8248"/>
                  </a:cubicBezTo>
                  <a:cubicBezTo>
                    <a:pt x="4103" y="8248"/>
                    <a:pt x="4918" y="7938"/>
                    <a:pt x="5543" y="7318"/>
                  </a:cubicBezTo>
                  <a:lnTo>
                    <a:pt x="12097" y="755"/>
                  </a:lnTo>
                  <a:cubicBezTo>
                    <a:pt x="12183" y="669"/>
                    <a:pt x="12183" y="526"/>
                    <a:pt x="12097" y="440"/>
                  </a:cubicBezTo>
                  <a:lnTo>
                    <a:pt x="11668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2" name="Google Shape;18472;p69"/>
            <p:cNvSpPr/>
            <p:nvPr/>
          </p:nvSpPr>
          <p:spPr>
            <a:xfrm>
              <a:off x="1916197" y="3992485"/>
              <a:ext cx="70176" cy="30558"/>
            </a:xfrm>
            <a:custGeom>
              <a:rect b="b" l="l" r="r" t="t"/>
              <a:pathLst>
                <a:path extrusionOk="0" h="1167" w="2680">
                  <a:moveTo>
                    <a:pt x="305" y="0"/>
                  </a:moveTo>
                  <a:cubicBezTo>
                    <a:pt x="140" y="0"/>
                    <a:pt x="0" y="223"/>
                    <a:pt x="166" y="375"/>
                  </a:cubicBezTo>
                  <a:lnTo>
                    <a:pt x="662" y="861"/>
                  </a:lnTo>
                  <a:cubicBezTo>
                    <a:pt x="853" y="1062"/>
                    <a:pt x="1111" y="1166"/>
                    <a:pt x="1387" y="1166"/>
                  </a:cubicBezTo>
                  <a:cubicBezTo>
                    <a:pt x="1664" y="1166"/>
                    <a:pt x="1922" y="1062"/>
                    <a:pt x="2122" y="861"/>
                  </a:cubicBezTo>
                  <a:lnTo>
                    <a:pt x="2513" y="470"/>
                  </a:lnTo>
                  <a:cubicBezTo>
                    <a:pt x="2680" y="318"/>
                    <a:pt x="2538" y="100"/>
                    <a:pt x="2373" y="100"/>
                  </a:cubicBezTo>
                  <a:cubicBezTo>
                    <a:pt x="2320" y="100"/>
                    <a:pt x="2266" y="122"/>
                    <a:pt x="2217" y="174"/>
                  </a:cubicBezTo>
                  <a:lnTo>
                    <a:pt x="1826" y="575"/>
                  </a:lnTo>
                  <a:cubicBezTo>
                    <a:pt x="1702" y="694"/>
                    <a:pt x="1545" y="754"/>
                    <a:pt x="1389" y="754"/>
                  </a:cubicBezTo>
                  <a:cubicBezTo>
                    <a:pt x="1232" y="754"/>
                    <a:pt x="1077" y="694"/>
                    <a:pt x="958" y="575"/>
                  </a:cubicBezTo>
                  <a:lnTo>
                    <a:pt x="462" y="79"/>
                  </a:lnTo>
                  <a:cubicBezTo>
                    <a:pt x="413" y="23"/>
                    <a:pt x="358" y="0"/>
                    <a:pt x="3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3" name="Google Shape;18473;p69"/>
            <p:cNvSpPr/>
            <p:nvPr/>
          </p:nvSpPr>
          <p:spPr>
            <a:xfrm>
              <a:off x="1879328" y="3957607"/>
              <a:ext cx="44096" cy="67924"/>
            </a:xfrm>
            <a:custGeom>
              <a:rect b="b" l="l" r="r" t="t"/>
              <a:pathLst>
                <a:path extrusionOk="0" h="2594" w="1684">
                  <a:moveTo>
                    <a:pt x="1373" y="1"/>
                  </a:moveTo>
                  <a:cubicBezTo>
                    <a:pt x="1321" y="1"/>
                    <a:pt x="1267" y="23"/>
                    <a:pt x="1221" y="75"/>
                  </a:cubicBezTo>
                  <a:lnTo>
                    <a:pt x="296" y="1001"/>
                  </a:lnTo>
                  <a:cubicBezTo>
                    <a:pt x="0" y="1296"/>
                    <a:pt x="0" y="1783"/>
                    <a:pt x="296" y="2088"/>
                  </a:cubicBezTo>
                  <a:lnTo>
                    <a:pt x="744" y="2537"/>
                  </a:lnTo>
                  <a:cubicBezTo>
                    <a:pt x="783" y="2575"/>
                    <a:pt x="840" y="2594"/>
                    <a:pt x="887" y="2594"/>
                  </a:cubicBezTo>
                  <a:cubicBezTo>
                    <a:pt x="1078" y="2594"/>
                    <a:pt x="1174" y="2374"/>
                    <a:pt x="1040" y="2241"/>
                  </a:cubicBezTo>
                  <a:lnTo>
                    <a:pt x="592" y="1792"/>
                  </a:lnTo>
                  <a:cubicBezTo>
                    <a:pt x="458" y="1649"/>
                    <a:pt x="458" y="1430"/>
                    <a:pt x="592" y="1296"/>
                  </a:cubicBezTo>
                  <a:lnTo>
                    <a:pt x="1517" y="371"/>
                  </a:lnTo>
                  <a:cubicBezTo>
                    <a:pt x="1684" y="219"/>
                    <a:pt x="1537" y="1"/>
                    <a:pt x="137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4" name="Google Shape;18474;p69"/>
            <p:cNvSpPr/>
            <p:nvPr/>
          </p:nvSpPr>
          <p:spPr>
            <a:xfrm>
              <a:off x="1858092" y="4036266"/>
              <a:ext cx="28489" cy="28254"/>
            </a:xfrm>
            <a:custGeom>
              <a:rect b="b" l="l" r="r" t="t"/>
              <a:pathLst>
                <a:path extrusionOk="0" h="1079" w="1088">
                  <a:moveTo>
                    <a:pt x="544" y="0"/>
                  </a:moveTo>
                  <a:cubicBezTo>
                    <a:pt x="248" y="0"/>
                    <a:pt x="0" y="239"/>
                    <a:pt x="0" y="544"/>
                  </a:cubicBezTo>
                  <a:cubicBezTo>
                    <a:pt x="0" y="840"/>
                    <a:pt x="248" y="1078"/>
                    <a:pt x="544" y="1078"/>
                  </a:cubicBezTo>
                  <a:cubicBezTo>
                    <a:pt x="840" y="1078"/>
                    <a:pt x="1088" y="840"/>
                    <a:pt x="1088" y="544"/>
                  </a:cubicBezTo>
                  <a:cubicBezTo>
                    <a:pt x="1088" y="239"/>
                    <a:pt x="840" y="0"/>
                    <a:pt x="54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5" name="Google Shape;18475;p69"/>
            <p:cNvSpPr/>
            <p:nvPr/>
          </p:nvSpPr>
          <p:spPr>
            <a:xfrm>
              <a:off x="1953275" y="3946818"/>
              <a:ext cx="22755" cy="22519"/>
            </a:xfrm>
            <a:custGeom>
              <a:rect b="b" l="l" r="r" t="t"/>
              <a:pathLst>
                <a:path extrusionOk="0" h="860" w="869">
                  <a:moveTo>
                    <a:pt x="429" y="1"/>
                  </a:moveTo>
                  <a:cubicBezTo>
                    <a:pt x="200" y="1"/>
                    <a:pt x="0" y="192"/>
                    <a:pt x="0" y="430"/>
                  </a:cubicBezTo>
                  <a:cubicBezTo>
                    <a:pt x="0" y="669"/>
                    <a:pt x="200" y="859"/>
                    <a:pt x="429" y="859"/>
                  </a:cubicBezTo>
                  <a:cubicBezTo>
                    <a:pt x="668" y="859"/>
                    <a:pt x="868" y="669"/>
                    <a:pt x="868" y="430"/>
                  </a:cubicBezTo>
                  <a:cubicBezTo>
                    <a:pt x="868" y="192"/>
                    <a:pt x="668" y="1"/>
                    <a:pt x="42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6" name="Google Shape;18476;p69"/>
            <p:cNvSpPr/>
            <p:nvPr/>
          </p:nvSpPr>
          <p:spPr>
            <a:xfrm>
              <a:off x="1966760" y="3989552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39" y="0"/>
                  </a:moveTo>
                  <a:cubicBezTo>
                    <a:pt x="201" y="0"/>
                    <a:pt x="0" y="191"/>
                    <a:pt x="0" y="429"/>
                  </a:cubicBezTo>
                  <a:cubicBezTo>
                    <a:pt x="0" y="668"/>
                    <a:pt x="201" y="868"/>
                    <a:pt x="439" y="868"/>
                  </a:cubicBezTo>
                  <a:cubicBezTo>
                    <a:pt x="678" y="868"/>
                    <a:pt x="868" y="668"/>
                    <a:pt x="868" y="429"/>
                  </a:cubicBezTo>
                  <a:cubicBezTo>
                    <a:pt x="868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7" name="Google Shape;18477;p69"/>
            <p:cNvSpPr/>
            <p:nvPr/>
          </p:nvSpPr>
          <p:spPr>
            <a:xfrm>
              <a:off x="1904806" y="3951060"/>
              <a:ext cx="22493" cy="22781"/>
            </a:xfrm>
            <a:custGeom>
              <a:rect b="b" l="l" r="r" t="t"/>
              <a:pathLst>
                <a:path extrusionOk="0" h="870" w="859">
                  <a:moveTo>
                    <a:pt x="430" y="1"/>
                  </a:moveTo>
                  <a:cubicBezTo>
                    <a:pt x="191" y="1"/>
                    <a:pt x="0" y="201"/>
                    <a:pt x="0" y="440"/>
                  </a:cubicBezTo>
                  <a:cubicBezTo>
                    <a:pt x="0" y="669"/>
                    <a:pt x="191" y="869"/>
                    <a:pt x="430" y="869"/>
                  </a:cubicBezTo>
                  <a:cubicBezTo>
                    <a:pt x="668" y="869"/>
                    <a:pt x="859" y="669"/>
                    <a:pt x="859" y="440"/>
                  </a:cubicBezTo>
                  <a:cubicBezTo>
                    <a:pt x="859" y="201"/>
                    <a:pt x="668" y="1"/>
                    <a:pt x="43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78" name="Google Shape;18478;p69"/>
          <p:cNvGrpSpPr/>
          <p:nvPr/>
        </p:nvGrpSpPr>
        <p:grpSpPr>
          <a:xfrm>
            <a:off x="2668963" y="3791306"/>
            <a:ext cx="358735" cy="359311"/>
            <a:chOff x="2668963" y="3791306"/>
            <a:chExt cx="358735" cy="359311"/>
          </a:xfrm>
        </p:grpSpPr>
        <p:sp>
          <p:nvSpPr>
            <p:cNvPr id="18479" name="Google Shape;18479;p69"/>
            <p:cNvSpPr/>
            <p:nvPr/>
          </p:nvSpPr>
          <p:spPr>
            <a:xfrm>
              <a:off x="2854065" y="4004268"/>
              <a:ext cx="75203" cy="75230"/>
            </a:xfrm>
            <a:custGeom>
              <a:rect b="b" l="l" r="r" t="t"/>
              <a:pathLst>
                <a:path extrusionOk="0" h="2873" w="2872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0" name="Google Shape;18480;p69"/>
            <p:cNvSpPr/>
            <p:nvPr/>
          </p:nvSpPr>
          <p:spPr>
            <a:xfrm>
              <a:off x="2879045" y="4029249"/>
              <a:ext cx="75203" cy="75230"/>
            </a:xfrm>
            <a:custGeom>
              <a:rect b="b" l="l" r="r" t="t"/>
              <a:pathLst>
                <a:path extrusionOk="0" h="2873" w="2872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1" name="Google Shape;18481;p69"/>
            <p:cNvSpPr/>
            <p:nvPr/>
          </p:nvSpPr>
          <p:spPr>
            <a:xfrm>
              <a:off x="2904026" y="4054229"/>
              <a:ext cx="75203" cy="75230"/>
            </a:xfrm>
            <a:custGeom>
              <a:rect b="b" l="l" r="r" t="t"/>
              <a:pathLst>
                <a:path extrusionOk="0" h="2873" w="2872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2" name="Google Shape;18482;p69"/>
            <p:cNvSpPr/>
            <p:nvPr/>
          </p:nvSpPr>
          <p:spPr>
            <a:xfrm>
              <a:off x="2829320" y="4006415"/>
              <a:ext cx="153156" cy="143913"/>
            </a:xfrm>
            <a:custGeom>
              <a:rect b="b" l="l" r="r" t="t"/>
              <a:pathLst>
                <a:path extrusionOk="0" h="5496" w="5849">
                  <a:moveTo>
                    <a:pt x="1851" y="726"/>
                  </a:moveTo>
                  <a:cubicBezTo>
                    <a:pt x="2105" y="726"/>
                    <a:pt x="2358" y="826"/>
                    <a:pt x="2548" y="1026"/>
                  </a:cubicBezTo>
                  <a:lnTo>
                    <a:pt x="4608" y="3086"/>
                  </a:lnTo>
                  <a:cubicBezTo>
                    <a:pt x="5000" y="3458"/>
                    <a:pt x="5009" y="4078"/>
                    <a:pt x="4628" y="4460"/>
                  </a:cubicBezTo>
                  <a:cubicBezTo>
                    <a:pt x="4440" y="4647"/>
                    <a:pt x="4196" y="4740"/>
                    <a:pt x="3951" y="4740"/>
                  </a:cubicBezTo>
                  <a:cubicBezTo>
                    <a:pt x="3697" y="4740"/>
                    <a:pt x="3443" y="4640"/>
                    <a:pt x="3254" y="4441"/>
                  </a:cubicBezTo>
                  <a:lnTo>
                    <a:pt x="1193" y="2380"/>
                  </a:lnTo>
                  <a:cubicBezTo>
                    <a:pt x="802" y="2008"/>
                    <a:pt x="792" y="1388"/>
                    <a:pt x="1174" y="1007"/>
                  </a:cubicBezTo>
                  <a:cubicBezTo>
                    <a:pt x="1361" y="819"/>
                    <a:pt x="1606" y="726"/>
                    <a:pt x="1851" y="726"/>
                  </a:cubicBezTo>
                  <a:close/>
                  <a:moveTo>
                    <a:pt x="1875" y="0"/>
                  </a:moveTo>
                  <a:cubicBezTo>
                    <a:pt x="1439" y="0"/>
                    <a:pt x="1002" y="167"/>
                    <a:pt x="668" y="501"/>
                  </a:cubicBezTo>
                  <a:cubicBezTo>
                    <a:pt x="1" y="1169"/>
                    <a:pt x="1" y="2247"/>
                    <a:pt x="668" y="2914"/>
                  </a:cubicBezTo>
                  <a:lnTo>
                    <a:pt x="2729" y="4966"/>
                  </a:lnTo>
                  <a:lnTo>
                    <a:pt x="2739" y="4966"/>
                  </a:lnTo>
                  <a:cubicBezTo>
                    <a:pt x="3072" y="5319"/>
                    <a:pt x="3519" y="5495"/>
                    <a:pt x="3966" y="5495"/>
                  </a:cubicBezTo>
                  <a:cubicBezTo>
                    <a:pt x="4401" y="5495"/>
                    <a:pt x="4837" y="5328"/>
                    <a:pt x="5171" y="4994"/>
                  </a:cubicBezTo>
                  <a:cubicBezTo>
                    <a:pt x="5849" y="4326"/>
                    <a:pt x="5830" y="3220"/>
                    <a:pt x="5143" y="2562"/>
                  </a:cubicBezTo>
                  <a:lnTo>
                    <a:pt x="3082" y="501"/>
                  </a:lnTo>
                  <a:cubicBezTo>
                    <a:pt x="2748" y="167"/>
                    <a:pt x="2312" y="0"/>
                    <a:pt x="187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3" name="Google Shape;18483;p69"/>
            <p:cNvSpPr/>
            <p:nvPr/>
          </p:nvSpPr>
          <p:spPr>
            <a:xfrm>
              <a:off x="2917511" y="3991857"/>
              <a:ext cx="24745" cy="23697"/>
            </a:xfrm>
            <a:custGeom>
              <a:rect b="b" l="l" r="r" t="t"/>
              <a:pathLst>
                <a:path extrusionOk="0" h="905" w="945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75"/>
                    <a:pt x="86" y="561"/>
                  </a:cubicBezTo>
                  <a:lnTo>
                    <a:pt x="363" y="847"/>
                  </a:lnTo>
                  <a:cubicBezTo>
                    <a:pt x="406" y="885"/>
                    <a:pt x="463" y="904"/>
                    <a:pt x="520" y="904"/>
                  </a:cubicBezTo>
                  <a:cubicBezTo>
                    <a:pt x="577" y="904"/>
                    <a:pt x="635" y="885"/>
                    <a:pt x="678" y="847"/>
                  </a:cubicBezTo>
                  <a:lnTo>
                    <a:pt x="859" y="666"/>
                  </a:lnTo>
                  <a:cubicBezTo>
                    <a:pt x="945" y="580"/>
                    <a:pt x="945" y="43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3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4" name="Google Shape;18484;p69"/>
            <p:cNvSpPr/>
            <p:nvPr/>
          </p:nvSpPr>
          <p:spPr>
            <a:xfrm>
              <a:off x="2942492" y="4016837"/>
              <a:ext cx="24745" cy="23619"/>
            </a:xfrm>
            <a:custGeom>
              <a:rect b="b" l="l" r="r" t="t"/>
              <a:pathLst>
                <a:path extrusionOk="0" h="902" w="945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65"/>
                    <a:pt x="86" y="551"/>
                  </a:cubicBezTo>
                  <a:lnTo>
                    <a:pt x="363" y="837"/>
                  </a:lnTo>
                  <a:cubicBezTo>
                    <a:pt x="406" y="880"/>
                    <a:pt x="463" y="902"/>
                    <a:pt x="520" y="902"/>
                  </a:cubicBezTo>
                  <a:cubicBezTo>
                    <a:pt x="577" y="902"/>
                    <a:pt x="635" y="880"/>
                    <a:pt x="678" y="837"/>
                  </a:cubicBezTo>
                  <a:lnTo>
                    <a:pt x="859" y="656"/>
                  </a:lnTo>
                  <a:cubicBezTo>
                    <a:pt x="945" y="570"/>
                    <a:pt x="945" y="42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2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5" name="Google Shape;18485;p69"/>
            <p:cNvSpPr/>
            <p:nvPr/>
          </p:nvSpPr>
          <p:spPr>
            <a:xfrm>
              <a:off x="2967210" y="4041818"/>
              <a:ext cx="24771" cy="23619"/>
            </a:xfrm>
            <a:custGeom>
              <a:rect b="b" l="l" r="r" t="t"/>
              <a:pathLst>
                <a:path extrusionOk="0" h="902" w="946">
                  <a:moveTo>
                    <a:pt x="425" y="0"/>
                  </a:moveTo>
                  <a:cubicBezTo>
                    <a:pt x="368" y="0"/>
                    <a:pt x="311" y="22"/>
                    <a:pt x="268" y="65"/>
                  </a:cubicBezTo>
                  <a:lnTo>
                    <a:pt x="87" y="246"/>
                  </a:lnTo>
                  <a:cubicBezTo>
                    <a:pt x="1" y="332"/>
                    <a:pt x="1" y="465"/>
                    <a:pt x="87" y="551"/>
                  </a:cubicBezTo>
                  <a:lnTo>
                    <a:pt x="373" y="837"/>
                  </a:lnTo>
                  <a:cubicBezTo>
                    <a:pt x="416" y="880"/>
                    <a:pt x="473" y="902"/>
                    <a:pt x="530" y="902"/>
                  </a:cubicBezTo>
                  <a:cubicBezTo>
                    <a:pt x="587" y="902"/>
                    <a:pt x="645" y="880"/>
                    <a:pt x="688" y="837"/>
                  </a:cubicBezTo>
                  <a:lnTo>
                    <a:pt x="869" y="656"/>
                  </a:lnTo>
                  <a:cubicBezTo>
                    <a:pt x="945" y="570"/>
                    <a:pt x="945" y="427"/>
                    <a:pt x="869" y="351"/>
                  </a:cubicBezTo>
                  <a:lnTo>
                    <a:pt x="583" y="65"/>
                  </a:lnTo>
                  <a:cubicBezTo>
                    <a:pt x="540" y="22"/>
                    <a:pt x="482" y="0"/>
                    <a:pt x="42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6" name="Google Shape;18486;p69"/>
            <p:cNvSpPr/>
            <p:nvPr/>
          </p:nvSpPr>
          <p:spPr>
            <a:xfrm>
              <a:off x="2704496" y="3827467"/>
              <a:ext cx="68395" cy="64179"/>
            </a:xfrm>
            <a:custGeom>
              <a:rect b="b" l="l" r="r" t="t"/>
              <a:pathLst>
                <a:path extrusionOk="0" h="2451" w="2612">
                  <a:moveTo>
                    <a:pt x="297" y="0"/>
                  </a:moveTo>
                  <a:cubicBezTo>
                    <a:pt x="138" y="0"/>
                    <a:pt x="1" y="216"/>
                    <a:pt x="160" y="361"/>
                  </a:cubicBezTo>
                  <a:lnTo>
                    <a:pt x="2182" y="2384"/>
                  </a:lnTo>
                  <a:cubicBezTo>
                    <a:pt x="2230" y="2422"/>
                    <a:pt x="2278" y="2450"/>
                    <a:pt x="2335" y="2450"/>
                  </a:cubicBezTo>
                  <a:cubicBezTo>
                    <a:pt x="2516" y="2450"/>
                    <a:pt x="2612" y="2231"/>
                    <a:pt x="2478" y="2097"/>
                  </a:cubicBezTo>
                  <a:lnTo>
                    <a:pt x="446" y="75"/>
                  </a:lnTo>
                  <a:cubicBezTo>
                    <a:pt x="400" y="22"/>
                    <a:pt x="347" y="0"/>
                    <a:pt x="2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7" name="Google Shape;18487;p69"/>
            <p:cNvSpPr/>
            <p:nvPr/>
          </p:nvSpPr>
          <p:spPr>
            <a:xfrm>
              <a:off x="2671005" y="3882927"/>
              <a:ext cx="87641" cy="31448"/>
            </a:xfrm>
            <a:custGeom>
              <a:rect b="b" l="l" r="r" t="t"/>
              <a:pathLst>
                <a:path extrusionOk="0" h="1201" w="3347">
                  <a:moveTo>
                    <a:pt x="301" y="0"/>
                  </a:moveTo>
                  <a:cubicBezTo>
                    <a:pt x="78" y="0"/>
                    <a:pt x="0" y="338"/>
                    <a:pt x="246" y="409"/>
                  </a:cubicBezTo>
                  <a:lnTo>
                    <a:pt x="3003" y="1191"/>
                  </a:lnTo>
                  <a:cubicBezTo>
                    <a:pt x="3023" y="1201"/>
                    <a:pt x="3042" y="1201"/>
                    <a:pt x="3061" y="1201"/>
                  </a:cubicBezTo>
                  <a:cubicBezTo>
                    <a:pt x="3299" y="1201"/>
                    <a:pt x="3347" y="857"/>
                    <a:pt x="3118" y="800"/>
                  </a:cubicBezTo>
                  <a:lnTo>
                    <a:pt x="361" y="8"/>
                  </a:lnTo>
                  <a:cubicBezTo>
                    <a:pt x="340" y="3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8" name="Google Shape;18488;p69"/>
            <p:cNvSpPr/>
            <p:nvPr/>
          </p:nvSpPr>
          <p:spPr>
            <a:xfrm>
              <a:off x="2668963" y="3926394"/>
              <a:ext cx="86934" cy="32941"/>
            </a:xfrm>
            <a:custGeom>
              <a:rect b="b" l="l" r="r" t="t"/>
              <a:pathLst>
                <a:path extrusionOk="0" h="1258" w="3320">
                  <a:moveTo>
                    <a:pt x="3026" y="0"/>
                  </a:moveTo>
                  <a:cubicBezTo>
                    <a:pt x="3007" y="0"/>
                    <a:pt x="2988" y="3"/>
                    <a:pt x="2967" y="8"/>
                  </a:cubicBezTo>
                  <a:lnTo>
                    <a:pt x="229" y="857"/>
                  </a:lnTo>
                  <a:cubicBezTo>
                    <a:pt x="0" y="924"/>
                    <a:pt x="48" y="1258"/>
                    <a:pt x="286" y="1258"/>
                  </a:cubicBezTo>
                  <a:cubicBezTo>
                    <a:pt x="305" y="1258"/>
                    <a:pt x="324" y="1248"/>
                    <a:pt x="343" y="1248"/>
                  </a:cubicBezTo>
                  <a:lnTo>
                    <a:pt x="3091" y="399"/>
                  </a:lnTo>
                  <a:cubicBezTo>
                    <a:pt x="3319" y="329"/>
                    <a:pt x="3240" y="0"/>
                    <a:pt x="302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9" name="Google Shape;18489;p69"/>
            <p:cNvSpPr/>
            <p:nvPr/>
          </p:nvSpPr>
          <p:spPr>
            <a:xfrm>
              <a:off x="2761422" y="3794081"/>
              <a:ext cx="33203" cy="83085"/>
            </a:xfrm>
            <a:custGeom>
              <a:rect b="b" l="l" r="r" t="t"/>
              <a:pathLst>
                <a:path extrusionOk="0" h="3173" w="1268">
                  <a:moveTo>
                    <a:pt x="252" y="0"/>
                  </a:moveTo>
                  <a:cubicBezTo>
                    <a:pt x="127" y="0"/>
                    <a:pt x="1" y="102"/>
                    <a:pt x="47" y="262"/>
                  </a:cubicBezTo>
                  <a:lnTo>
                    <a:pt x="829" y="3020"/>
                  </a:lnTo>
                  <a:cubicBezTo>
                    <a:pt x="857" y="3105"/>
                    <a:pt x="934" y="3172"/>
                    <a:pt x="1029" y="3172"/>
                  </a:cubicBezTo>
                  <a:cubicBezTo>
                    <a:pt x="1163" y="3172"/>
                    <a:pt x="1268" y="3039"/>
                    <a:pt x="1229" y="2915"/>
                  </a:cubicBezTo>
                  <a:lnTo>
                    <a:pt x="447" y="148"/>
                  </a:lnTo>
                  <a:cubicBezTo>
                    <a:pt x="417" y="45"/>
                    <a:pt x="335" y="0"/>
                    <a:pt x="25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0" name="Google Shape;18490;p69"/>
            <p:cNvSpPr/>
            <p:nvPr/>
          </p:nvSpPr>
          <p:spPr>
            <a:xfrm>
              <a:off x="2805099" y="3791306"/>
              <a:ext cx="34774" cy="82849"/>
            </a:xfrm>
            <a:custGeom>
              <a:rect b="b" l="l" r="r" t="t"/>
              <a:pathLst>
                <a:path extrusionOk="0" h="3164" w="1328">
                  <a:moveTo>
                    <a:pt x="1070" y="0"/>
                  </a:moveTo>
                  <a:cubicBezTo>
                    <a:pt x="988" y="0"/>
                    <a:pt x="908" y="45"/>
                    <a:pt x="878" y="149"/>
                  </a:cubicBezTo>
                  <a:lnTo>
                    <a:pt x="38" y="2897"/>
                  </a:lnTo>
                  <a:cubicBezTo>
                    <a:pt x="0" y="3030"/>
                    <a:pt x="96" y="3164"/>
                    <a:pt x="239" y="3164"/>
                  </a:cubicBezTo>
                  <a:cubicBezTo>
                    <a:pt x="325" y="3164"/>
                    <a:pt x="401" y="3097"/>
                    <a:pt x="430" y="3021"/>
                  </a:cubicBezTo>
                  <a:lnTo>
                    <a:pt x="1269" y="273"/>
                  </a:lnTo>
                  <a:cubicBezTo>
                    <a:pt x="1327" y="110"/>
                    <a:pt x="1197" y="0"/>
                    <a:pt x="107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1" name="Google Shape;18491;p69"/>
            <p:cNvSpPr/>
            <p:nvPr/>
          </p:nvSpPr>
          <p:spPr>
            <a:xfrm>
              <a:off x="2757128" y="3882220"/>
              <a:ext cx="261064" cy="259729"/>
            </a:xfrm>
            <a:custGeom>
              <a:rect b="b" l="l" r="r" t="t"/>
              <a:pathLst>
                <a:path extrusionOk="0" h="9919" w="9970">
                  <a:moveTo>
                    <a:pt x="2862" y="1"/>
                  </a:moveTo>
                  <a:cubicBezTo>
                    <a:pt x="2807" y="1"/>
                    <a:pt x="2753" y="21"/>
                    <a:pt x="2710" y="64"/>
                  </a:cubicBezTo>
                  <a:lnTo>
                    <a:pt x="115" y="265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21" y="3202"/>
                  </a:lnTo>
                  <a:lnTo>
                    <a:pt x="1184" y="3307"/>
                  </a:lnTo>
                  <a:cubicBezTo>
                    <a:pt x="1327" y="3345"/>
                    <a:pt x="1470" y="3393"/>
                    <a:pt x="1613" y="3441"/>
                  </a:cubicBezTo>
                  <a:cubicBezTo>
                    <a:pt x="2796" y="3861"/>
                    <a:pt x="3874" y="4538"/>
                    <a:pt x="4771" y="5425"/>
                  </a:cubicBezTo>
                  <a:lnTo>
                    <a:pt x="9254" y="9918"/>
                  </a:lnTo>
                  <a:lnTo>
                    <a:pt x="9970" y="9203"/>
                  </a:lnTo>
                  <a:lnTo>
                    <a:pt x="5477" y="4710"/>
                  </a:lnTo>
                  <a:cubicBezTo>
                    <a:pt x="4589" y="3822"/>
                    <a:pt x="3912" y="2744"/>
                    <a:pt x="3492" y="1561"/>
                  </a:cubicBezTo>
                  <a:cubicBezTo>
                    <a:pt x="3445" y="1418"/>
                    <a:pt x="3397" y="1275"/>
                    <a:pt x="3359" y="1132"/>
                  </a:cubicBezTo>
                  <a:lnTo>
                    <a:pt x="3254" y="770"/>
                  </a:lnTo>
                  <a:lnTo>
                    <a:pt x="3072" y="159"/>
                  </a:lnTo>
                  <a:cubicBezTo>
                    <a:pt x="3043" y="58"/>
                    <a:pt x="2953" y="1"/>
                    <a:pt x="28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2" name="Google Shape;18492;p69"/>
            <p:cNvSpPr/>
            <p:nvPr/>
          </p:nvSpPr>
          <p:spPr>
            <a:xfrm>
              <a:off x="2757128" y="3881880"/>
              <a:ext cx="91700" cy="90207"/>
            </a:xfrm>
            <a:custGeom>
              <a:rect b="b" l="l" r="r" t="t"/>
              <a:pathLst>
                <a:path extrusionOk="0" h="3445" w="3502">
                  <a:moveTo>
                    <a:pt x="2861" y="0"/>
                  </a:moveTo>
                  <a:cubicBezTo>
                    <a:pt x="2807" y="0"/>
                    <a:pt x="2752" y="21"/>
                    <a:pt x="2710" y="67"/>
                  </a:cubicBezTo>
                  <a:lnTo>
                    <a:pt x="125" y="2653"/>
                  </a:lnTo>
                  <a:cubicBezTo>
                    <a:pt x="1" y="2777"/>
                    <a:pt x="58" y="2977"/>
                    <a:pt x="211" y="3025"/>
                  </a:cubicBezTo>
                  <a:lnTo>
                    <a:pt x="831" y="3196"/>
                  </a:lnTo>
                  <a:lnTo>
                    <a:pt x="1184" y="3301"/>
                  </a:lnTo>
                  <a:cubicBezTo>
                    <a:pt x="1327" y="3349"/>
                    <a:pt x="1479" y="3397"/>
                    <a:pt x="1622" y="3444"/>
                  </a:cubicBezTo>
                  <a:lnTo>
                    <a:pt x="3502" y="1565"/>
                  </a:lnTo>
                  <a:cubicBezTo>
                    <a:pt x="3445" y="1422"/>
                    <a:pt x="3397" y="1279"/>
                    <a:pt x="3359" y="1126"/>
                  </a:cubicBezTo>
                  <a:lnTo>
                    <a:pt x="3254" y="773"/>
                  </a:lnTo>
                  <a:lnTo>
                    <a:pt x="3072" y="163"/>
                  </a:lnTo>
                  <a:cubicBezTo>
                    <a:pt x="3042" y="61"/>
                    <a:pt x="2952" y="0"/>
                    <a:pt x="28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3" name="Google Shape;18493;p69"/>
            <p:cNvSpPr/>
            <p:nvPr/>
          </p:nvSpPr>
          <p:spPr>
            <a:xfrm>
              <a:off x="2757128" y="3881984"/>
              <a:ext cx="85206" cy="83844"/>
            </a:xfrm>
            <a:custGeom>
              <a:rect b="b" l="l" r="r" t="t"/>
              <a:pathLst>
                <a:path extrusionOk="0" h="3202" w="3254">
                  <a:moveTo>
                    <a:pt x="2862" y="0"/>
                  </a:moveTo>
                  <a:cubicBezTo>
                    <a:pt x="2807" y="0"/>
                    <a:pt x="2753" y="20"/>
                    <a:pt x="2710" y="63"/>
                  </a:cubicBezTo>
                  <a:lnTo>
                    <a:pt x="115" y="264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31" y="3202"/>
                  </a:lnTo>
                  <a:lnTo>
                    <a:pt x="3254" y="769"/>
                  </a:lnTo>
                  <a:lnTo>
                    <a:pt x="3072" y="159"/>
                  </a:lnTo>
                  <a:cubicBezTo>
                    <a:pt x="3043" y="57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4" name="Google Shape;18494;p69"/>
            <p:cNvSpPr/>
            <p:nvPr/>
          </p:nvSpPr>
          <p:spPr>
            <a:xfrm>
              <a:off x="2992950" y="4116995"/>
              <a:ext cx="34747" cy="33622"/>
            </a:xfrm>
            <a:custGeom>
              <a:rect b="b" l="l" r="r" t="t"/>
              <a:pathLst>
                <a:path extrusionOk="0" h="1284" w="1327">
                  <a:moveTo>
                    <a:pt x="920" y="1"/>
                  </a:moveTo>
                  <a:cubicBezTo>
                    <a:pt x="864" y="1"/>
                    <a:pt x="806" y="22"/>
                    <a:pt x="764" y="65"/>
                  </a:cubicBezTo>
                  <a:lnTo>
                    <a:pt x="86" y="743"/>
                  </a:lnTo>
                  <a:cubicBezTo>
                    <a:pt x="0" y="828"/>
                    <a:pt x="0" y="962"/>
                    <a:pt x="86" y="1048"/>
                  </a:cubicBezTo>
                  <a:lnTo>
                    <a:pt x="258" y="1220"/>
                  </a:lnTo>
                  <a:cubicBezTo>
                    <a:pt x="301" y="1262"/>
                    <a:pt x="356" y="1284"/>
                    <a:pt x="411" y="1284"/>
                  </a:cubicBezTo>
                  <a:cubicBezTo>
                    <a:pt x="465" y="1284"/>
                    <a:pt x="520" y="1262"/>
                    <a:pt x="563" y="1220"/>
                  </a:cubicBezTo>
                  <a:lnTo>
                    <a:pt x="1241" y="552"/>
                  </a:lnTo>
                  <a:cubicBezTo>
                    <a:pt x="1326" y="466"/>
                    <a:pt x="1326" y="323"/>
                    <a:pt x="1241" y="237"/>
                  </a:cubicBezTo>
                  <a:lnTo>
                    <a:pt x="1069" y="65"/>
                  </a:lnTo>
                  <a:cubicBezTo>
                    <a:pt x="1031" y="22"/>
                    <a:pt x="976" y="1"/>
                    <a:pt x="920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95" name="Google Shape;18495;p69"/>
          <p:cNvGrpSpPr/>
          <p:nvPr/>
        </p:nvGrpSpPr>
        <p:grpSpPr>
          <a:xfrm>
            <a:off x="849682" y="1995198"/>
            <a:ext cx="363893" cy="291727"/>
            <a:chOff x="849682" y="1995198"/>
            <a:chExt cx="363893" cy="291727"/>
          </a:xfrm>
        </p:grpSpPr>
        <p:sp>
          <p:nvSpPr>
            <p:cNvPr id="18496" name="Google Shape;18496;p69"/>
            <p:cNvSpPr/>
            <p:nvPr/>
          </p:nvSpPr>
          <p:spPr>
            <a:xfrm>
              <a:off x="907838" y="2131517"/>
              <a:ext cx="247579" cy="155408"/>
            </a:xfrm>
            <a:custGeom>
              <a:rect b="b" l="l" r="r" t="t"/>
              <a:pathLst>
                <a:path extrusionOk="0" h="5935" w="9455">
                  <a:moveTo>
                    <a:pt x="0" y="0"/>
                  </a:moveTo>
                  <a:lnTo>
                    <a:pt x="0" y="4551"/>
                  </a:lnTo>
                  <a:cubicBezTo>
                    <a:pt x="0" y="4875"/>
                    <a:pt x="392" y="5171"/>
                    <a:pt x="1031" y="5409"/>
                  </a:cubicBezTo>
                  <a:cubicBezTo>
                    <a:pt x="1155" y="5457"/>
                    <a:pt x="1288" y="5505"/>
                    <a:pt x="1422" y="5543"/>
                  </a:cubicBezTo>
                  <a:cubicBezTo>
                    <a:pt x="1555" y="5581"/>
                    <a:pt x="1679" y="5610"/>
                    <a:pt x="1823" y="5638"/>
                  </a:cubicBezTo>
                  <a:cubicBezTo>
                    <a:pt x="1918" y="5667"/>
                    <a:pt x="2013" y="5686"/>
                    <a:pt x="2118" y="5705"/>
                  </a:cubicBezTo>
                  <a:cubicBezTo>
                    <a:pt x="2738" y="5820"/>
                    <a:pt x="3358" y="5886"/>
                    <a:pt x="3988" y="5915"/>
                  </a:cubicBezTo>
                  <a:cubicBezTo>
                    <a:pt x="4160" y="5925"/>
                    <a:pt x="4341" y="5934"/>
                    <a:pt x="4532" y="5934"/>
                  </a:cubicBezTo>
                  <a:lnTo>
                    <a:pt x="4933" y="5934"/>
                  </a:lnTo>
                  <a:cubicBezTo>
                    <a:pt x="5839" y="5925"/>
                    <a:pt x="6745" y="5829"/>
                    <a:pt x="7642" y="5638"/>
                  </a:cubicBezTo>
                  <a:cubicBezTo>
                    <a:pt x="7775" y="5610"/>
                    <a:pt x="7909" y="5572"/>
                    <a:pt x="8033" y="5533"/>
                  </a:cubicBezTo>
                  <a:cubicBezTo>
                    <a:pt x="8911" y="5285"/>
                    <a:pt x="9454" y="4932"/>
                    <a:pt x="9454" y="4541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7" name="Google Shape;18497;p69"/>
            <p:cNvSpPr/>
            <p:nvPr/>
          </p:nvSpPr>
          <p:spPr>
            <a:xfrm>
              <a:off x="1140414" y="2131517"/>
              <a:ext cx="15004" cy="136424"/>
            </a:xfrm>
            <a:custGeom>
              <a:rect b="b" l="l" r="r" t="t"/>
              <a:pathLst>
                <a:path extrusionOk="0" h="5210" w="573">
                  <a:moveTo>
                    <a:pt x="0" y="0"/>
                  </a:moveTo>
                  <a:lnTo>
                    <a:pt x="0" y="5209"/>
                  </a:lnTo>
                  <a:cubicBezTo>
                    <a:pt x="363" y="5009"/>
                    <a:pt x="572" y="4780"/>
                    <a:pt x="572" y="4541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8" name="Google Shape;18498;p69"/>
            <p:cNvSpPr/>
            <p:nvPr/>
          </p:nvSpPr>
          <p:spPr>
            <a:xfrm>
              <a:off x="1026483" y="2148511"/>
              <a:ext cx="10526" cy="138414"/>
            </a:xfrm>
            <a:custGeom>
              <a:rect b="b" l="l" r="r" t="t"/>
              <a:pathLst>
                <a:path extrusionOk="0" h="5286" w="402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5285"/>
                  </a:lnTo>
                  <a:lnTo>
                    <a:pt x="402" y="5285"/>
                  </a:lnTo>
                  <a:lnTo>
                    <a:pt x="402" y="200"/>
                  </a:lnTo>
                  <a:cubicBezTo>
                    <a:pt x="402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9" name="Google Shape;18499;p69"/>
            <p:cNvSpPr/>
            <p:nvPr/>
          </p:nvSpPr>
          <p:spPr>
            <a:xfrm>
              <a:off x="945047" y="2148511"/>
              <a:ext cx="10526" cy="68212"/>
            </a:xfrm>
            <a:custGeom>
              <a:rect b="b" l="l" r="r" t="t"/>
              <a:pathLst>
                <a:path extrusionOk="0" h="2605" w="402">
                  <a:moveTo>
                    <a:pt x="201" y="0"/>
                  </a:moveTo>
                  <a:cubicBezTo>
                    <a:pt x="96" y="0"/>
                    <a:pt x="1" y="86"/>
                    <a:pt x="1" y="200"/>
                  </a:cubicBezTo>
                  <a:lnTo>
                    <a:pt x="1" y="2404"/>
                  </a:lnTo>
                  <a:cubicBezTo>
                    <a:pt x="1" y="2519"/>
                    <a:pt x="96" y="2604"/>
                    <a:pt x="201" y="2604"/>
                  </a:cubicBezTo>
                  <a:cubicBezTo>
                    <a:pt x="316" y="2604"/>
                    <a:pt x="402" y="2519"/>
                    <a:pt x="402" y="2404"/>
                  </a:cubicBezTo>
                  <a:lnTo>
                    <a:pt x="402" y="200"/>
                  </a:lnTo>
                  <a:cubicBezTo>
                    <a:pt x="402" y="86"/>
                    <a:pt x="316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0" name="Google Shape;18500;p69"/>
            <p:cNvSpPr/>
            <p:nvPr/>
          </p:nvSpPr>
          <p:spPr>
            <a:xfrm>
              <a:off x="945309" y="2228192"/>
              <a:ext cx="10526" cy="50982"/>
            </a:xfrm>
            <a:custGeom>
              <a:rect b="b" l="l" r="r" t="t"/>
              <a:pathLst>
                <a:path extrusionOk="0" h="1947" w="402">
                  <a:moveTo>
                    <a:pt x="201" y="0"/>
                  </a:moveTo>
                  <a:cubicBezTo>
                    <a:pt x="86" y="0"/>
                    <a:pt x="0" y="86"/>
                    <a:pt x="0" y="191"/>
                  </a:cubicBezTo>
                  <a:lnTo>
                    <a:pt x="0" y="1841"/>
                  </a:lnTo>
                  <a:cubicBezTo>
                    <a:pt x="124" y="1880"/>
                    <a:pt x="258" y="1908"/>
                    <a:pt x="392" y="1946"/>
                  </a:cubicBezTo>
                  <a:cubicBezTo>
                    <a:pt x="401" y="1927"/>
                    <a:pt x="401" y="1908"/>
                    <a:pt x="392" y="1899"/>
                  </a:cubicBezTo>
                  <a:cubicBezTo>
                    <a:pt x="392" y="1326"/>
                    <a:pt x="392" y="763"/>
                    <a:pt x="401" y="201"/>
                  </a:cubicBezTo>
                  <a:cubicBezTo>
                    <a:pt x="401" y="86"/>
                    <a:pt x="315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1" name="Google Shape;18501;p69"/>
            <p:cNvSpPr/>
            <p:nvPr/>
          </p:nvSpPr>
          <p:spPr>
            <a:xfrm>
              <a:off x="1107682" y="2148511"/>
              <a:ext cx="10762" cy="130663"/>
            </a:xfrm>
            <a:custGeom>
              <a:rect b="b" l="l" r="r" t="t"/>
              <a:pathLst>
                <a:path extrusionOk="0" h="4990" w="411">
                  <a:moveTo>
                    <a:pt x="210" y="0"/>
                  </a:moveTo>
                  <a:cubicBezTo>
                    <a:pt x="110" y="0"/>
                    <a:pt x="10" y="67"/>
                    <a:pt x="10" y="200"/>
                  </a:cubicBezTo>
                  <a:lnTo>
                    <a:pt x="10" y="4942"/>
                  </a:lnTo>
                  <a:cubicBezTo>
                    <a:pt x="0" y="4961"/>
                    <a:pt x="0" y="4970"/>
                    <a:pt x="10" y="4989"/>
                  </a:cubicBezTo>
                  <a:cubicBezTo>
                    <a:pt x="143" y="4961"/>
                    <a:pt x="277" y="4923"/>
                    <a:pt x="401" y="4884"/>
                  </a:cubicBezTo>
                  <a:lnTo>
                    <a:pt x="401" y="200"/>
                  </a:lnTo>
                  <a:lnTo>
                    <a:pt x="411" y="200"/>
                  </a:lnTo>
                  <a:cubicBezTo>
                    <a:pt x="411" y="67"/>
                    <a:pt x="310" y="0"/>
                    <a:pt x="210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2" name="Google Shape;18502;p69"/>
            <p:cNvSpPr/>
            <p:nvPr/>
          </p:nvSpPr>
          <p:spPr>
            <a:xfrm>
              <a:off x="907838" y="2122274"/>
              <a:ext cx="247579" cy="59230"/>
            </a:xfrm>
            <a:custGeom>
              <a:rect b="b" l="l" r="r" t="t"/>
              <a:pathLst>
                <a:path extrusionOk="0" h="2262" w="9455">
                  <a:moveTo>
                    <a:pt x="0" y="0"/>
                  </a:moveTo>
                  <a:lnTo>
                    <a:pt x="0" y="868"/>
                  </a:lnTo>
                  <a:cubicBezTo>
                    <a:pt x="0" y="1565"/>
                    <a:pt x="1727" y="2137"/>
                    <a:pt x="3988" y="2242"/>
                  </a:cubicBezTo>
                  <a:cubicBezTo>
                    <a:pt x="4227" y="2252"/>
                    <a:pt x="4475" y="2261"/>
                    <a:pt x="4732" y="2261"/>
                  </a:cubicBezTo>
                  <a:cubicBezTo>
                    <a:pt x="7337" y="2261"/>
                    <a:pt x="9454" y="1641"/>
                    <a:pt x="9454" y="868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3" name="Google Shape;18503;p69"/>
            <p:cNvSpPr/>
            <p:nvPr/>
          </p:nvSpPr>
          <p:spPr>
            <a:xfrm>
              <a:off x="1140414" y="2122012"/>
              <a:ext cx="15004" cy="40508"/>
            </a:xfrm>
            <a:custGeom>
              <a:rect b="b" l="l" r="r" t="t"/>
              <a:pathLst>
                <a:path extrusionOk="0" h="1547" w="573">
                  <a:moveTo>
                    <a:pt x="0" y="1"/>
                  </a:moveTo>
                  <a:lnTo>
                    <a:pt x="0" y="10"/>
                  </a:lnTo>
                  <a:lnTo>
                    <a:pt x="0" y="1546"/>
                  </a:lnTo>
                  <a:cubicBezTo>
                    <a:pt x="363" y="1346"/>
                    <a:pt x="572" y="1117"/>
                    <a:pt x="572" y="878"/>
                  </a:cubicBezTo>
                  <a:lnTo>
                    <a:pt x="572" y="1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4" name="Google Shape;18504;p69"/>
            <p:cNvSpPr/>
            <p:nvPr/>
          </p:nvSpPr>
          <p:spPr>
            <a:xfrm>
              <a:off x="907838" y="2085798"/>
              <a:ext cx="247579" cy="72716"/>
            </a:xfrm>
            <a:custGeom>
              <a:rect b="b" l="l" r="r" t="t"/>
              <a:pathLst>
                <a:path extrusionOk="0" h="2777" w="9455">
                  <a:moveTo>
                    <a:pt x="4732" y="1"/>
                  </a:moveTo>
                  <a:cubicBezTo>
                    <a:pt x="2118" y="1"/>
                    <a:pt x="0" y="621"/>
                    <a:pt x="0" y="1393"/>
                  </a:cubicBezTo>
                  <a:cubicBezTo>
                    <a:pt x="0" y="2157"/>
                    <a:pt x="2118" y="2777"/>
                    <a:pt x="4732" y="2777"/>
                  </a:cubicBezTo>
                  <a:cubicBezTo>
                    <a:pt x="7337" y="2777"/>
                    <a:pt x="9454" y="2157"/>
                    <a:pt x="9454" y="1393"/>
                  </a:cubicBezTo>
                  <a:cubicBezTo>
                    <a:pt x="9454" y="621"/>
                    <a:pt x="7337" y="1"/>
                    <a:pt x="473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5" name="Google Shape;18505;p69"/>
            <p:cNvSpPr/>
            <p:nvPr/>
          </p:nvSpPr>
          <p:spPr>
            <a:xfrm>
              <a:off x="1012264" y="2085798"/>
              <a:ext cx="143153" cy="72716"/>
            </a:xfrm>
            <a:custGeom>
              <a:rect b="b" l="l" r="r" t="t"/>
              <a:pathLst>
                <a:path extrusionOk="0" h="2777" w="5467">
                  <a:moveTo>
                    <a:pt x="744" y="1"/>
                  </a:moveTo>
                  <a:cubicBezTo>
                    <a:pt x="487" y="1"/>
                    <a:pt x="239" y="1"/>
                    <a:pt x="0" y="20"/>
                  </a:cubicBezTo>
                  <a:cubicBezTo>
                    <a:pt x="2252" y="125"/>
                    <a:pt x="3978" y="697"/>
                    <a:pt x="3978" y="1384"/>
                  </a:cubicBezTo>
                  <a:cubicBezTo>
                    <a:pt x="3978" y="2080"/>
                    <a:pt x="2252" y="2653"/>
                    <a:pt x="0" y="2758"/>
                  </a:cubicBezTo>
                  <a:cubicBezTo>
                    <a:pt x="239" y="2767"/>
                    <a:pt x="487" y="2777"/>
                    <a:pt x="744" y="2777"/>
                  </a:cubicBezTo>
                  <a:cubicBezTo>
                    <a:pt x="3349" y="2777"/>
                    <a:pt x="5466" y="2157"/>
                    <a:pt x="5466" y="1384"/>
                  </a:cubicBezTo>
                  <a:cubicBezTo>
                    <a:pt x="5466" y="621"/>
                    <a:pt x="3349" y="1"/>
                    <a:pt x="74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6" name="Google Shape;18506;p69"/>
            <p:cNvSpPr/>
            <p:nvPr/>
          </p:nvSpPr>
          <p:spPr>
            <a:xfrm>
              <a:off x="1049971" y="1995198"/>
              <a:ext cx="123750" cy="119613"/>
            </a:xfrm>
            <a:custGeom>
              <a:rect b="b" l="l" r="r" t="t"/>
              <a:pathLst>
                <a:path extrusionOk="0" h="4568" w="4726">
                  <a:moveTo>
                    <a:pt x="4442" y="0"/>
                  </a:moveTo>
                  <a:cubicBezTo>
                    <a:pt x="4395" y="0"/>
                    <a:pt x="4346" y="19"/>
                    <a:pt x="4303" y="64"/>
                  </a:cubicBezTo>
                  <a:lnTo>
                    <a:pt x="134" y="4224"/>
                  </a:lnTo>
                  <a:cubicBezTo>
                    <a:pt x="1" y="4348"/>
                    <a:pt x="96" y="4567"/>
                    <a:pt x="277" y="4567"/>
                  </a:cubicBezTo>
                  <a:cubicBezTo>
                    <a:pt x="325" y="4567"/>
                    <a:pt x="382" y="4548"/>
                    <a:pt x="420" y="4510"/>
                  </a:cubicBezTo>
                  <a:lnTo>
                    <a:pt x="4580" y="341"/>
                  </a:lnTo>
                  <a:cubicBezTo>
                    <a:pt x="4725" y="195"/>
                    <a:pt x="4593" y="0"/>
                    <a:pt x="444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7" name="Google Shape;18507;p69"/>
            <p:cNvSpPr/>
            <p:nvPr/>
          </p:nvSpPr>
          <p:spPr>
            <a:xfrm>
              <a:off x="1044734" y="2103525"/>
              <a:ext cx="18513" cy="18775"/>
            </a:xfrm>
            <a:custGeom>
              <a:rect b="b" l="l" r="r" t="t"/>
              <a:pathLst>
                <a:path extrusionOk="0" h="717" w="707">
                  <a:moveTo>
                    <a:pt x="353" y="1"/>
                  </a:moveTo>
                  <a:cubicBezTo>
                    <a:pt x="153" y="1"/>
                    <a:pt x="0" y="163"/>
                    <a:pt x="0" y="354"/>
                  </a:cubicBezTo>
                  <a:cubicBezTo>
                    <a:pt x="0" y="554"/>
                    <a:pt x="153" y="716"/>
                    <a:pt x="353" y="716"/>
                  </a:cubicBezTo>
                  <a:cubicBezTo>
                    <a:pt x="544" y="716"/>
                    <a:pt x="706" y="554"/>
                    <a:pt x="706" y="354"/>
                  </a:cubicBezTo>
                  <a:cubicBezTo>
                    <a:pt x="706" y="163"/>
                    <a:pt x="544" y="1"/>
                    <a:pt x="35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8" name="Google Shape;18508;p69"/>
            <p:cNvSpPr/>
            <p:nvPr/>
          </p:nvSpPr>
          <p:spPr>
            <a:xfrm>
              <a:off x="889509" y="1995224"/>
              <a:ext cx="123776" cy="119587"/>
            </a:xfrm>
            <a:custGeom>
              <a:rect b="b" l="l" r="r" t="t"/>
              <a:pathLst>
                <a:path extrusionOk="0" h="4567" w="4727">
                  <a:moveTo>
                    <a:pt x="292" y="0"/>
                  </a:moveTo>
                  <a:cubicBezTo>
                    <a:pt x="135" y="0"/>
                    <a:pt x="1" y="203"/>
                    <a:pt x="147" y="350"/>
                  </a:cubicBezTo>
                  <a:lnTo>
                    <a:pt x="4316" y="4509"/>
                  </a:lnTo>
                  <a:cubicBezTo>
                    <a:pt x="4354" y="4547"/>
                    <a:pt x="4402" y="4566"/>
                    <a:pt x="4459" y="4566"/>
                  </a:cubicBezTo>
                  <a:cubicBezTo>
                    <a:pt x="4640" y="4566"/>
                    <a:pt x="4726" y="4347"/>
                    <a:pt x="4602" y="4223"/>
                  </a:cubicBezTo>
                  <a:lnTo>
                    <a:pt x="433" y="63"/>
                  </a:lnTo>
                  <a:cubicBezTo>
                    <a:pt x="389" y="19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9" name="Google Shape;18509;p69"/>
            <p:cNvSpPr/>
            <p:nvPr/>
          </p:nvSpPr>
          <p:spPr>
            <a:xfrm>
              <a:off x="1000010" y="2103525"/>
              <a:ext cx="18775" cy="18775"/>
            </a:xfrm>
            <a:custGeom>
              <a:rect b="b" l="l" r="r" t="t"/>
              <a:pathLst>
                <a:path extrusionOk="0" h="717" w="717">
                  <a:moveTo>
                    <a:pt x="363" y="1"/>
                  </a:moveTo>
                  <a:cubicBezTo>
                    <a:pt x="163" y="1"/>
                    <a:pt x="1" y="163"/>
                    <a:pt x="1" y="354"/>
                  </a:cubicBezTo>
                  <a:cubicBezTo>
                    <a:pt x="1" y="554"/>
                    <a:pt x="163" y="716"/>
                    <a:pt x="363" y="716"/>
                  </a:cubicBezTo>
                  <a:cubicBezTo>
                    <a:pt x="554" y="716"/>
                    <a:pt x="716" y="554"/>
                    <a:pt x="716" y="354"/>
                  </a:cubicBezTo>
                  <a:cubicBezTo>
                    <a:pt x="716" y="163"/>
                    <a:pt x="554" y="1"/>
                    <a:pt x="36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0" name="Google Shape;18510;p69"/>
            <p:cNvSpPr/>
            <p:nvPr/>
          </p:nvSpPr>
          <p:spPr>
            <a:xfrm>
              <a:off x="883984" y="2035811"/>
              <a:ext cx="42603" cy="55250"/>
            </a:xfrm>
            <a:custGeom>
              <a:rect b="b" l="l" r="r" t="t"/>
              <a:pathLst>
                <a:path extrusionOk="0" h="2110" w="1627">
                  <a:moveTo>
                    <a:pt x="276" y="0"/>
                  </a:moveTo>
                  <a:cubicBezTo>
                    <a:pt x="134" y="0"/>
                    <a:pt x="0" y="156"/>
                    <a:pt x="101" y="316"/>
                  </a:cubicBezTo>
                  <a:lnTo>
                    <a:pt x="1207" y="2014"/>
                  </a:lnTo>
                  <a:cubicBezTo>
                    <a:pt x="1236" y="2072"/>
                    <a:pt x="1303" y="2110"/>
                    <a:pt x="1369" y="2110"/>
                  </a:cubicBezTo>
                  <a:cubicBezTo>
                    <a:pt x="1532" y="2110"/>
                    <a:pt x="1627" y="1929"/>
                    <a:pt x="1541" y="1795"/>
                  </a:cubicBezTo>
                  <a:lnTo>
                    <a:pt x="444" y="97"/>
                  </a:lnTo>
                  <a:cubicBezTo>
                    <a:pt x="398" y="28"/>
                    <a:pt x="336" y="0"/>
                    <a:pt x="2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1" name="Google Shape;18511;p69"/>
            <p:cNvSpPr/>
            <p:nvPr/>
          </p:nvSpPr>
          <p:spPr>
            <a:xfrm>
              <a:off x="849682" y="2076083"/>
              <a:ext cx="61090" cy="29720"/>
            </a:xfrm>
            <a:custGeom>
              <a:rect b="b" l="l" r="r" t="t"/>
              <a:pathLst>
                <a:path extrusionOk="0" h="1135" w="2333">
                  <a:moveTo>
                    <a:pt x="285" y="0"/>
                  </a:moveTo>
                  <a:cubicBezTo>
                    <a:pt x="91" y="0"/>
                    <a:pt x="0" y="298"/>
                    <a:pt x="218" y="391"/>
                  </a:cubicBezTo>
                  <a:lnTo>
                    <a:pt x="1983" y="1125"/>
                  </a:lnTo>
                  <a:cubicBezTo>
                    <a:pt x="2002" y="1135"/>
                    <a:pt x="2031" y="1135"/>
                    <a:pt x="2059" y="1135"/>
                  </a:cubicBezTo>
                  <a:lnTo>
                    <a:pt x="2050" y="1135"/>
                  </a:lnTo>
                  <a:cubicBezTo>
                    <a:pt x="2053" y="1135"/>
                    <a:pt x="2056" y="1135"/>
                    <a:pt x="2060" y="1135"/>
                  </a:cubicBezTo>
                  <a:cubicBezTo>
                    <a:pt x="2280" y="1135"/>
                    <a:pt x="2333" y="828"/>
                    <a:pt x="2126" y="753"/>
                  </a:cubicBezTo>
                  <a:lnTo>
                    <a:pt x="371" y="19"/>
                  </a:lnTo>
                  <a:cubicBezTo>
                    <a:pt x="341" y="6"/>
                    <a:pt x="312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2" name="Google Shape;18512;p69"/>
            <p:cNvSpPr/>
            <p:nvPr/>
          </p:nvSpPr>
          <p:spPr>
            <a:xfrm>
              <a:off x="1136643" y="2035811"/>
              <a:ext cx="42629" cy="55250"/>
            </a:xfrm>
            <a:custGeom>
              <a:rect b="b" l="l" r="r" t="t"/>
              <a:pathLst>
                <a:path extrusionOk="0" h="2110" w="1628">
                  <a:moveTo>
                    <a:pt x="1355" y="0"/>
                  </a:moveTo>
                  <a:cubicBezTo>
                    <a:pt x="1296" y="0"/>
                    <a:pt x="1236" y="28"/>
                    <a:pt x="1193" y="97"/>
                  </a:cubicBezTo>
                  <a:lnTo>
                    <a:pt x="96" y="1795"/>
                  </a:lnTo>
                  <a:cubicBezTo>
                    <a:pt x="1" y="1929"/>
                    <a:pt x="96" y="2110"/>
                    <a:pt x="259" y="2110"/>
                  </a:cubicBezTo>
                  <a:cubicBezTo>
                    <a:pt x="325" y="2110"/>
                    <a:pt x="392" y="2072"/>
                    <a:pt x="430" y="2014"/>
                  </a:cubicBezTo>
                  <a:lnTo>
                    <a:pt x="1527" y="316"/>
                  </a:lnTo>
                  <a:cubicBezTo>
                    <a:pt x="1628" y="156"/>
                    <a:pt x="1494" y="0"/>
                    <a:pt x="135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3" name="Google Shape;18513;p69"/>
            <p:cNvSpPr/>
            <p:nvPr/>
          </p:nvSpPr>
          <p:spPr>
            <a:xfrm>
              <a:off x="1152406" y="2076083"/>
              <a:ext cx="61168" cy="29720"/>
            </a:xfrm>
            <a:custGeom>
              <a:rect b="b" l="l" r="r" t="t"/>
              <a:pathLst>
                <a:path extrusionOk="0" h="1135" w="2336">
                  <a:moveTo>
                    <a:pt x="2051" y="0"/>
                  </a:moveTo>
                  <a:cubicBezTo>
                    <a:pt x="2024" y="0"/>
                    <a:pt x="1995" y="6"/>
                    <a:pt x="1965" y="19"/>
                  </a:cubicBezTo>
                  <a:lnTo>
                    <a:pt x="200" y="753"/>
                  </a:lnTo>
                  <a:cubicBezTo>
                    <a:pt x="0" y="829"/>
                    <a:pt x="57" y="1135"/>
                    <a:pt x="286" y="1135"/>
                  </a:cubicBezTo>
                  <a:cubicBezTo>
                    <a:pt x="305" y="1135"/>
                    <a:pt x="334" y="1135"/>
                    <a:pt x="363" y="1125"/>
                  </a:cubicBezTo>
                  <a:lnTo>
                    <a:pt x="2118" y="391"/>
                  </a:lnTo>
                  <a:cubicBezTo>
                    <a:pt x="2336" y="298"/>
                    <a:pt x="2244" y="0"/>
                    <a:pt x="205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14" name="Google Shape;18514;p69"/>
          <p:cNvGrpSpPr/>
          <p:nvPr/>
        </p:nvGrpSpPr>
        <p:grpSpPr>
          <a:xfrm>
            <a:off x="3065430" y="1990066"/>
            <a:ext cx="378190" cy="302044"/>
            <a:chOff x="3065430" y="1990066"/>
            <a:chExt cx="378190" cy="302044"/>
          </a:xfrm>
        </p:grpSpPr>
        <p:sp>
          <p:nvSpPr>
            <p:cNvPr id="18515" name="Google Shape;18515;p69"/>
            <p:cNvSpPr/>
            <p:nvPr/>
          </p:nvSpPr>
          <p:spPr>
            <a:xfrm>
              <a:off x="3216282" y="2149742"/>
              <a:ext cx="67714" cy="67741"/>
            </a:xfrm>
            <a:custGeom>
              <a:rect b="b" l="l" r="r" t="t"/>
              <a:pathLst>
                <a:path extrusionOk="0" h="2587" w="2586">
                  <a:moveTo>
                    <a:pt x="1946" y="1"/>
                  </a:moveTo>
                  <a:lnTo>
                    <a:pt x="0" y="1947"/>
                  </a:lnTo>
                  <a:lnTo>
                    <a:pt x="639" y="2586"/>
                  </a:lnTo>
                  <a:lnTo>
                    <a:pt x="2585" y="640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6" name="Google Shape;18516;p69"/>
            <p:cNvSpPr/>
            <p:nvPr/>
          </p:nvSpPr>
          <p:spPr>
            <a:xfrm>
              <a:off x="3216282" y="2180483"/>
              <a:ext cx="36973" cy="36999"/>
            </a:xfrm>
            <a:custGeom>
              <a:rect b="b" l="l" r="r" t="t"/>
              <a:pathLst>
                <a:path extrusionOk="0" h="1413" w="1412">
                  <a:moveTo>
                    <a:pt x="773" y="0"/>
                  </a:moveTo>
                  <a:lnTo>
                    <a:pt x="0" y="773"/>
                  </a:lnTo>
                  <a:lnTo>
                    <a:pt x="639" y="1412"/>
                  </a:lnTo>
                  <a:lnTo>
                    <a:pt x="1412" y="639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7" name="Google Shape;18517;p69"/>
            <p:cNvSpPr/>
            <p:nvPr/>
          </p:nvSpPr>
          <p:spPr>
            <a:xfrm>
              <a:off x="3141079" y="2188103"/>
              <a:ext cx="104949" cy="104007"/>
            </a:xfrm>
            <a:custGeom>
              <a:rect b="b" l="l" r="r" t="t"/>
              <a:pathLst>
                <a:path extrusionOk="0" h="3972" w="4008">
                  <a:moveTo>
                    <a:pt x="3020" y="0"/>
                  </a:moveTo>
                  <a:cubicBezTo>
                    <a:pt x="2963" y="0"/>
                    <a:pt x="2905" y="24"/>
                    <a:pt x="2863" y="72"/>
                  </a:cubicBezTo>
                  <a:lnTo>
                    <a:pt x="86" y="2848"/>
                  </a:lnTo>
                  <a:cubicBezTo>
                    <a:pt x="1" y="2934"/>
                    <a:pt x="1" y="3067"/>
                    <a:pt x="86" y="3153"/>
                  </a:cubicBezTo>
                  <a:lnTo>
                    <a:pt x="831" y="3907"/>
                  </a:lnTo>
                  <a:cubicBezTo>
                    <a:pt x="873" y="3950"/>
                    <a:pt x="931" y="3971"/>
                    <a:pt x="988" y="3971"/>
                  </a:cubicBezTo>
                  <a:cubicBezTo>
                    <a:pt x="1045" y="3971"/>
                    <a:pt x="1102" y="3950"/>
                    <a:pt x="1145" y="3907"/>
                  </a:cubicBezTo>
                  <a:lnTo>
                    <a:pt x="3921" y="1121"/>
                  </a:lnTo>
                  <a:cubicBezTo>
                    <a:pt x="4007" y="1035"/>
                    <a:pt x="4007" y="902"/>
                    <a:pt x="3921" y="816"/>
                  </a:cubicBezTo>
                  <a:lnTo>
                    <a:pt x="3177" y="72"/>
                  </a:lnTo>
                  <a:cubicBezTo>
                    <a:pt x="3134" y="24"/>
                    <a:pt x="3077" y="0"/>
                    <a:pt x="302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8" name="Google Shape;18518;p69"/>
            <p:cNvSpPr/>
            <p:nvPr/>
          </p:nvSpPr>
          <p:spPr>
            <a:xfrm>
              <a:off x="3235999" y="1990118"/>
              <a:ext cx="207621" cy="207621"/>
            </a:xfrm>
            <a:custGeom>
              <a:rect b="b" l="l" r="r" t="t"/>
              <a:pathLst>
                <a:path extrusionOk="0" h="7929" w="7929">
                  <a:moveTo>
                    <a:pt x="3969" y="1"/>
                  </a:moveTo>
                  <a:cubicBezTo>
                    <a:pt x="1775" y="1"/>
                    <a:pt x="1" y="1775"/>
                    <a:pt x="1" y="3960"/>
                  </a:cubicBezTo>
                  <a:cubicBezTo>
                    <a:pt x="1" y="6154"/>
                    <a:pt x="1775" y="7928"/>
                    <a:pt x="3969" y="7928"/>
                  </a:cubicBezTo>
                  <a:cubicBezTo>
                    <a:pt x="6154" y="7928"/>
                    <a:pt x="7928" y="6154"/>
                    <a:pt x="7928" y="3960"/>
                  </a:cubicBezTo>
                  <a:cubicBezTo>
                    <a:pt x="7928" y="1775"/>
                    <a:pt x="6154" y="1"/>
                    <a:pt x="39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9" name="Google Shape;18519;p69"/>
            <p:cNvSpPr/>
            <p:nvPr/>
          </p:nvSpPr>
          <p:spPr>
            <a:xfrm>
              <a:off x="3226023" y="1990066"/>
              <a:ext cx="192119" cy="181933"/>
            </a:xfrm>
            <a:custGeom>
              <a:rect b="b" l="l" r="r" t="t"/>
              <a:pathLst>
                <a:path extrusionOk="0" h="6948" w="7337">
                  <a:moveTo>
                    <a:pt x="4347" y="0"/>
                  </a:moveTo>
                  <a:cubicBezTo>
                    <a:pt x="3332" y="0"/>
                    <a:pt x="2318" y="389"/>
                    <a:pt x="1546" y="1167"/>
                  </a:cubicBezTo>
                  <a:cubicBezTo>
                    <a:pt x="0" y="2712"/>
                    <a:pt x="0" y="5221"/>
                    <a:pt x="1546" y="6767"/>
                  </a:cubicBezTo>
                  <a:cubicBezTo>
                    <a:pt x="1612" y="6833"/>
                    <a:pt x="1679" y="6891"/>
                    <a:pt x="1746" y="6948"/>
                  </a:cubicBezTo>
                  <a:cubicBezTo>
                    <a:pt x="372" y="5383"/>
                    <a:pt x="458" y="3017"/>
                    <a:pt x="1927" y="1548"/>
                  </a:cubicBezTo>
                  <a:cubicBezTo>
                    <a:pt x="2701" y="774"/>
                    <a:pt x="3716" y="384"/>
                    <a:pt x="4733" y="384"/>
                  </a:cubicBezTo>
                  <a:cubicBezTo>
                    <a:pt x="5659" y="384"/>
                    <a:pt x="6586" y="707"/>
                    <a:pt x="7336" y="1357"/>
                  </a:cubicBezTo>
                  <a:cubicBezTo>
                    <a:pt x="7279" y="1291"/>
                    <a:pt x="7212" y="1224"/>
                    <a:pt x="7155" y="1167"/>
                  </a:cubicBezTo>
                  <a:cubicBezTo>
                    <a:pt x="6378" y="389"/>
                    <a:pt x="5362" y="0"/>
                    <a:pt x="434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0" name="Google Shape;18520;p69"/>
            <p:cNvSpPr/>
            <p:nvPr/>
          </p:nvSpPr>
          <p:spPr>
            <a:xfrm>
              <a:off x="3252234" y="2013816"/>
              <a:ext cx="167401" cy="159938"/>
            </a:xfrm>
            <a:custGeom>
              <a:rect b="b" l="l" r="r" t="t"/>
              <a:pathLst>
                <a:path extrusionOk="0" h="6108" w="6393">
                  <a:moveTo>
                    <a:pt x="3325" y="1"/>
                  </a:moveTo>
                  <a:cubicBezTo>
                    <a:pt x="2577" y="1"/>
                    <a:pt x="1814" y="278"/>
                    <a:pt x="1193" y="899"/>
                  </a:cubicBezTo>
                  <a:cubicBezTo>
                    <a:pt x="1" y="2091"/>
                    <a:pt x="1" y="4018"/>
                    <a:pt x="1193" y="5211"/>
                  </a:cubicBezTo>
                  <a:cubicBezTo>
                    <a:pt x="1813" y="5830"/>
                    <a:pt x="2574" y="6107"/>
                    <a:pt x="3321" y="6107"/>
                  </a:cubicBezTo>
                  <a:cubicBezTo>
                    <a:pt x="4888" y="6107"/>
                    <a:pt x="6393" y="4889"/>
                    <a:pt x="6393" y="3055"/>
                  </a:cubicBezTo>
                  <a:cubicBezTo>
                    <a:pt x="6393" y="1216"/>
                    <a:pt x="4891" y="1"/>
                    <a:pt x="332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1" name="Google Shape;18521;p69"/>
            <p:cNvSpPr/>
            <p:nvPr/>
          </p:nvSpPr>
          <p:spPr>
            <a:xfrm>
              <a:off x="3275722" y="2029605"/>
              <a:ext cx="153654" cy="144175"/>
            </a:xfrm>
            <a:custGeom>
              <a:rect b="b" l="l" r="r" t="t"/>
              <a:pathLst>
                <a:path extrusionOk="0" h="5506" w="5868">
                  <a:moveTo>
                    <a:pt x="4255" y="0"/>
                  </a:moveTo>
                  <a:lnTo>
                    <a:pt x="4255" y="0"/>
                  </a:lnTo>
                  <a:cubicBezTo>
                    <a:pt x="5143" y="1212"/>
                    <a:pt x="5019" y="2891"/>
                    <a:pt x="3960" y="3959"/>
                  </a:cubicBezTo>
                  <a:cubicBezTo>
                    <a:pt x="3367" y="4547"/>
                    <a:pt x="2586" y="4849"/>
                    <a:pt x="1802" y="4849"/>
                  </a:cubicBezTo>
                  <a:cubicBezTo>
                    <a:pt x="1172" y="4849"/>
                    <a:pt x="540" y="4654"/>
                    <a:pt x="1" y="4255"/>
                  </a:cubicBezTo>
                  <a:lnTo>
                    <a:pt x="1" y="4255"/>
                  </a:lnTo>
                  <a:cubicBezTo>
                    <a:pt x="600" y="5078"/>
                    <a:pt x="1524" y="5505"/>
                    <a:pt x="2458" y="5505"/>
                  </a:cubicBezTo>
                  <a:cubicBezTo>
                    <a:pt x="3159" y="5505"/>
                    <a:pt x="3865" y="5265"/>
                    <a:pt x="4446" y="4770"/>
                  </a:cubicBezTo>
                  <a:cubicBezTo>
                    <a:pt x="5791" y="3606"/>
                    <a:pt x="5868" y="1546"/>
                    <a:pt x="4608" y="296"/>
                  </a:cubicBezTo>
                  <a:cubicBezTo>
                    <a:pt x="4494" y="191"/>
                    <a:pt x="4379" y="86"/>
                    <a:pt x="425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2" name="Google Shape;18522;p69"/>
            <p:cNvSpPr/>
            <p:nvPr/>
          </p:nvSpPr>
          <p:spPr>
            <a:xfrm>
              <a:off x="3065430" y="1990066"/>
              <a:ext cx="177587" cy="149464"/>
            </a:xfrm>
            <a:custGeom>
              <a:rect b="b" l="l" r="r" t="t"/>
              <a:pathLst>
                <a:path extrusionOk="0" h="5708" w="6782">
                  <a:moveTo>
                    <a:pt x="3369" y="1"/>
                  </a:moveTo>
                  <a:cubicBezTo>
                    <a:pt x="1279" y="1"/>
                    <a:pt x="1" y="2352"/>
                    <a:pt x="1182" y="4114"/>
                  </a:cubicBezTo>
                  <a:cubicBezTo>
                    <a:pt x="1674" y="4860"/>
                    <a:pt x="2504" y="5285"/>
                    <a:pt x="3371" y="5285"/>
                  </a:cubicBezTo>
                  <a:cubicBezTo>
                    <a:pt x="3614" y="5285"/>
                    <a:pt x="3859" y="5252"/>
                    <a:pt x="4101" y="5183"/>
                  </a:cubicBezTo>
                  <a:lnTo>
                    <a:pt x="5189" y="5689"/>
                  </a:lnTo>
                  <a:cubicBezTo>
                    <a:pt x="5217" y="5702"/>
                    <a:pt x="5247" y="5708"/>
                    <a:pt x="5276" y="5708"/>
                  </a:cubicBezTo>
                  <a:cubicBezTo>
                    <a:pt x="5393" y="5708"/>
                    <a:pt x="5502" y="5609"/>
                    <a:pt x="5494" y="5479"/>
                  </a:cubicBezTo>
                  <a:lnTo>
                    <a:pt x="5446" y="4286"/>
                  </a:lnTo>
                  <a:cubicBezTo>
                    <a:pt x="6782" y="2588"/>
                    <a:pt x="5637" y="89"/>
                    <a:pt x="3481" y="3"/>
                  </a:cubicBezTo>
                  <a:cubicBezTo>
                    <a:pt x="3443" y="1"/>
                    <a:pt x="3406" y="1"/>
                    <a:pt x="336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3" name="Google Shape;18523;p69"/>
            <p:cNvSpPr/>
            <p:nvPr/>
          </p:nvSpPr>
          <p:spPr>
            <a:xfrm>
              <a:off x="3137832" y="2038089"/>
              <a:ext cx="20503" cy="52972"/>
            </a:xfrm>
            <a:custGeom>
              <a:rect b="b" l="l" r="r" t="t"/>
              <a:pathLst>
                <a:path extrusionOk="0" h="2023" w="783">
                  <a:moveTo>
                    <a:pt x="249" y="0"/>
                  </a:moveTo>
                  <a:cubicBezTo>
                    <a:pt x="1" y="19"/>
                    <a:pt x="1" y="401"/>
                    <a:pt x="249" y="420"/>
                  </a:cubicBezTo>
                  <a:lnTo>
                    <a:pt x="373" y="420"/>
                  </a:lnTo>
                  <a:lnTo>
                    <a:pt x="373" y="1823"/>
                  </a:lnTo>
                  <a:cubicBezTo>
                    <a:pt x="373" y="1937"/>
                    <a:pt x="468" y="2023"/>
                    <a:pt x="582" y="2023"/>
                  </a:cubicBezTo>
                  <a:cubicBezTo>
                    <a:pt x="687" y="2023"/>
                    <a:pt x="783" y="1927"/>
                    <a:pt x="783" y="1823"/>
                  </a:cubicBezTo>
                  <a:lnTo>
                    <a:pt x="783" y="210"/>
                  </a:lnTo>
                  <a:cubicBezTo>
                    <a:pt x="783" y="96"/>
                    <a:pt x="687" y="0"/>
                    <a:pt x="5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4" name="Google Shape;18524;p69"/>
            <p:cNvSpPr/>
            <p:nvPr/>
          </p:nvSpPr>
          <p:spPr>
            <a:xfrm>
              <a:off x="3137334" y="2082525"/>
              <a:ext cx="32338" cy="10814"/>
            </a:xfrm>
            <a:custGeom>
              <a:rect b="b" l="l" r="r" t="t"/>
              <a:pathLst>
                <a:path extrusionOk="0" h="413" w="1235">
                  <a:moveTo>
                    <a:pt x="971" y="0"/>
                  </a:moveTo>
                  <a:cubicBezTo>
                    <a:pt x="963" y="0"/>
                    <a:pt x="954" y="1"/>
                    <a:pt x="945" y="2"/>
                  </a:cubicBezTo>
                  <a:lnTo>
                    <a:pt x="258" y="2"/>
                  </a:lnTo>
                  <a:cubicBezTo>
                    <a:pt x="0" y="21"/>
                    <a:pt x="0" y="393"/>
                    <a:pt x="258" y="412"/>
                  </a:cubicBezTo>
                  <a:lnTo>
                    <a:pt x="945" y="412"/>
                  </a:lnTo>
                  <a:cubicBezTo>
                    <a:pt x="951" y="412"/>
                    <a:pt x="957" y="412"/>
                    <a:pt x="963" y="412"/>
                  </a:cubicBezTo>
                  <a:cubicBezTo>
                    <a:pt x="1232" y="412"/>
                    <a:pt x="1235" y="0"/>
                    <a:pt x="97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5" name="Google Shape;18525;p69"/>
            <p:cNvSpPr/>
            <p:nvPr/>
          </p:nvSpPr>
          <p:spPr>
            <a:xfrm>
              <a:off x="3139822" y="2021488"/>
              <a:ext cx="18513" cy="15868"/>
            </a:xfrm>
            <a:custGeom>
              <a:rect b="b" l="l" r="r" t="t"/>
              <a:pathLst>
                <a:path extrusionOk="0" h="606" w="707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1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26" name="Google Shape;18526;p69"/>
          <p:cNvGrpSpPr/>
          <p:nvPr/>
        </p:nvGrpSpPr>
        <p:grpSpPr>
          <a:xfrm>
            <a:off x="3568234" y="3791410"/>
            <a:ext cx="347501" cy="359284"/>
            <a:chOff x="3568234" y="3791410"/>
            <a:chExt cx="347501" cy="359284"/>
          </a:xfrm>
        </p:grpSpPr>
        <p:sp>
          <p:nvSpPr>
            <p:cNvPr id="18527" name="Google Shape;18527;p69"/>
            <p:cNvSpPr/>
            <p:nvPr/>
          </p:nvSpPr>
          <p:spPr>
            <a:xfrm>
              <a:off x="3657682" y="3791410"/>
              <a:ext cx="151899" cy="160750"/>
            </a:xfrm>
            <a:custGeom>
              <a:rect b="b" l="l" r="r" t="t"/>
              <a:pathLst>
                <a:path extrusionOk="0" h="6139" w="5801">
                  <a:moveTo>
                    <a:pt x="3210" y="1"/>
                  </a:moveTo>
                  <a:cubicBezTo>
                    <a:pt x="2700" y="1"/>
                    <a:pt x="2177" y="155"/>
                    <a:pt x="1708" y="498"/>
                  </a:cubicBezTo>
                  <a:cubicBezTo>
                    <a:pt x="0" y="1738"/>
                    <a:pt x="429" y="4390"/>
                    <a:pt x="2433" y="5039"/>
                  </a:cubicBezTo>
                  <a:lnTo>
                    <a:pt x="3024" y="6031"/>
                  </a:lnTo>
                  <a:cubicBezTo>
                    <a:pt x="3067" y="6103"/>
                    <a:pt x="3141" y="6139"/>
                    <a:pt x="3215" y="6139"/>
                  </a:cubicBezTo>
                  <a:cubicBezTo>
                    <a:pt x="3289" y="6139"/>
                    <a:pt x="3363" y="6103"/>
                    <a:pt x="3406" y="6031"/>
                  </a:cubicBezTo>
                  <a:lnTo>
                    <a:pt x="4007" y="5039"/>
                  </a:lnTo>
                  <a:cubicBezTo>
                    <a:pt x="5075" y="4696"/>
                    <a:pt x="5800" y="3703"/>
                    <a:pt x="5800" y="2587"/>
                  </a:cubicBezTo>
                  <a:cubicBezTo>
                    <a:pt x="5800" y="1062"/>
                    <a:pt x="4547" y="1"/>
                    <a:pt x="3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8" name="Google Shape;18528;p69"/>
            <p:cNvSpPr/>
            <p:nvPr/>
          </p:nvSpPr>
          <p:spPr>
            <a:xfrm>
              <a:off x="3727858" y="3822413"/>
              <a:ext cx="48992" cy="48992"/>
            </a:xfrm>
            <a:custGeom>
              <a:rect b="b" l="l" r="r" t="t"/>
              <a:pathLst>
                <a:path extrusionOk="0" h="1871" w="1871">
                  <a:moveTo>
                    <a:pt x="936" y="1"/>
                  </a:moveTo>
                  <a:cubicBezTo>
                    <a:pt x="421" y="1"/>
                    <a:pt x="1" y="421"/>
                    <a:pt x="1" y="936"/>
                  </a:cubicBezTo>
                  <a:cubicBezTo>
                    <a:pt x="1" y="1451"/>
                    <a:pt x="421" y="1871"/>
                    <a:pt x="936" y="1871"/>
                  </a:cubicBezTo>
                  <a:cubicBezTo>
                    <a:pt x="1451" y="1871"/>
                    <a:pt x="1871" y="1451"/>
                    <a:pt x="1871" y="936"/>
                  </a:cubicBezTo>
                  <a:cubicBezTo>
                    <a:pt x="1871" y="421"/>
                    <a:pt x="1451" y="1"/>
                    <a:pt x="93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9" name="Google Shape;18529;p69"/>
            <p:cNvSpPr/>
            <p:nvPr/>
          </p:nvSpPr>
          <p:spPr>
            <a:xfrm>
              <a:off x="3710890" y="3816731"/>
              <a:ext cx="82823" cy="60173"/>
            </a:xfrm>
            <a:custGeom>
              <a:rect b="b" l="l" r="r" t="t"/>
              <a:pathLst>
                <a:path extrusionOk="0" h="2298" w="3163">
                  <a:moveTo>
                    <a:pt x="1584" y="428"/>
                  </a:moveTo>
                  <a:cubicBezTo>
                    <a:pt x="1784" y="428"/>
                    <a:pt x="1965" y="504"/>
                    <a:pt x="2099" y="638"/>
                  </a:cubicBezTo>
                  <a:cubicBezTo>
                    <a:pt x="2585" y="1124"/>
                    <a:pt x="2188" y="1881"/>
                    <a:pt x="1598" y="1881"/>
                  </a:cubicBezTo>
                  <a:cubicBezTo>
                    <a:pt x="1505" y="1881"/>
                    <a:pt x="1407" y="1862"/>
                    <a:pt x="1307" y="1821"/>
                  </a:cubicBezTo>
                  <a:cubicBezTo>
                    <a:pt x="573" y="1525"/>
                    <a:pt x="792" y="428"/>
                    <a:pt x="1584" y="428"/>
                  </a:cubicBezTo>
                  <a:close/>
                  <a:moveTo>
                    <a:pt x="1608" y="0"/>
                  </a:moveTo>
                  <a:cubicBezTo>
                    <a:pt x="1463" y="0"/>
                    <a:pt x="1310" y="30"/>
                    <a:pt x="1154" y="94"/>
                  </a:cubicBezTo>
                  <a:cubicBezTo>
                    <a:pt x="0" y="571"/>
                    <a:pt x="334" y="2298"/>
                    <a:pt x="1584" y="2298"/>
                  </a:cubicBezTo>
                  <a:cubicBezTo>
                    <a:pt x="1889" y="2298"/>
                    <a:pt x="2185" y="2174"/>
                    <a:pt x="2395" y="1964"/>
                  </a:cubicBezTo>
                  <a:cubicBezTo>
                    <a:pt x="3162" y="1196"/>
                    <a:pt x="2538" y="0"/>
                    <a:pt x="160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0" name="Google Shape;18530;p69"/>
            <p:cNvSpPr/>
            <p:nvPr/>
          </p:nvSpPr>
          <p:spPr>
            <a:xfrm>
              <a:off x="3699631" y="3857973"/>
              <a:ext cx="44017" cy="39670"/>
            </a:xfrm>
            <a:custGeom>
              <a:rect b="b" l="l" r="r" t="t"/>
              <a:pathLst>
                <a:path extrusionOk="0" h="1515" w="1681">
                  <a:moveTo>
                    <a:pt x="1368" y="1"/>
                  </a:moveTo>
                  <a:cubicBezTo>
                    <a:pt x="1315" y="1"/>
                    <a:pt x="1259" y="25"/>
                    <a:pt x="1212" y="83"/>
                  </a:cubicBezTo>
                  <a:lnTo>
                    <a:pt x="144" y="1161"/>
                  </a:lnTo>
                  <a:cubicBezTo>
                    <a:pt x="1" y="1285"/>
                    <a:pt x="96" y="1514"/>
                    <a:pt x="287" y="1514"/>
                  </a:cubicBezTo>
                  <a:cubicBezTo>
                    <a:pt x="344" y="1514"/>
                    <a:pt x="392" y="1486"/>
                    <a:pt x="430" y="1448"/>
                  </a:cubicBezTo>
                  <a:lnTo>
                    <a:pt x="1508" y="379"/>
                  </a:lnTo>
                  <a:cubicBezTo>
                    <a:pt x="1681" y="228"/>
                    <a:pt x="1533" y="1"/>
                    <a:pt x="13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1" name="Google Shape;18531;p69"/>
            <p:cNvSpPr/>
            <p:nvPr/>
          </p:nvSpPr>
          <p:spPr>
            <a:xfrm>
              <a:off x="3568234" y="3947316"/>
              <a:ext cx="86960" cy="201179"/>
            </a:xfrm>
            <a:custGeom>
              <a:rect b="b" l="l" r="r" t="t"/>
              <a:pathLst>
                <a:path extrusionOk="0" h="7683" w="3321">
                  <a:moveTo>
                    <a:pt x="3321" y="1"/>
                  </a:moveTo>
                  <a:lnTo>
                    <a:pt x="153" y="1060"/>
                  </a:lnTo>
                  <a:cubicBezTo>
                    <a:pt x="68" y="1088"/>
                    <a:pt x="1" y="1174"/>
                    <a:pt x="10" y="1270"/>
                  </a:cubicBezTo>
                  <a:lnTo>
                    <a:pt x="10" y="7461"/>
                  </a:lnTo>
                  <a:cubicBezTo>
                    <a:pt x="2" y="7588"/>
                    <a:pt x="107" y="7683"/>
                    <a:pt x="225" y="7683"/>
                  </a:cubicBezTo>
                  <a:cubicBezTo>
                    <a:pt x="249" y="7683"/>
                    <a:pt x="273" y="7679"/>
                    <a:pt x="297" y="7671"/>
                  </a:cubicBezTo>
                  <a:lnTo>
                    <a:pt x="3321" y="6660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2" name="Google Shape;18532;p69"/>
            <p:cNvSpPr/>
            <p:nvPr/>
          </p:nvSpPr>
          <p:spPr>
            <a:xfrm>
              <a:off x="3655169" y="3947316"/>
              <a:ext cx="86960" cy="203379"/>
            </a:xfrm>
            <a:custGeom>
              <a:rect b="b" l="l" r="r" t="t"/>
              <a:pathLst>
                <a:path extrusionOk="0" h="7767" w="3321">
                  <a:moveTo>
                    <a:pt x="1" y="1"/>
                  </a:moveTo>
                  <a:lnTo>
                    <a:pt x="1" y="6660"/>
                  </a:lnTo>
                  <a:lnTo>
                    <a:pt x="3321" y="7766"/>
                  </a:lnTo>
                  <a:lnTo>
                    <a:pt x="3321" y="11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3" name="Google Shape;18533;p69"/>
            <p:cNvSpPr/>
            <p:nvPr/>
          </p:nvSpPr>
          <p:spPr>
            <a:xfrm>
              <a:off x="3742103" y="3947316"/>
              <a:ext cx="86699" cy="203379"/>
            </a:xfrm>
            <a:custGeom>
              <a:rect b="b" l="l" r="r" t="t"/>
              <a:pathLst>
                <a:path extrusionOk="0" h="7767" w="3311">
                  <a:moveTo>
                    <a:pt x="3311" y="1"/>
                  </a:moveTo>
                  <a:lnTo>
                    <a:pt x="1" y="1107"/>
                  </a:lnTo>
                  <a:lnTo>
                    <a:pt x="1" y="7766"/>
                  </a:lnTo>
                  <a:lnTo>
                    <a:pt x="3311" y="6660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4" name="Google Shape;18534;p69"/>
            <p:cNvSpPr/>
            <p:nvPr/>
          </p:nvSpPr>
          <p:spPr>
            <a:xfrm>
              <a:off x="3828775" y="3947316"/>
              <a:ext cx="86960" cy="201179"/>
            </a:xfrm>
            <a:custGeom>
              <a:rect b="b" l="l" r="r" t="t"/>
              <a:pathLst>
                <a:path extrusionOk="0" h="7683" w="3321">
                  <a:moveTo>
                    <a:pt x="1" y="1"/>
                  </a:moveTo>
                  <a:lnTo>
                    <a:pt x="1" y="6660"/>
                  </a:lnTo>
                  <a:lnTo>
                    <a:pt x="3025" y="7671"/>
                  </a:lnTo>
                  <a:cubicBezTo>
                    <a:pt x="3049" y="7679"/>
                    <a:pt x="3073" y="7683"/>
                    <a:pt x="3096" y="7683"/>
                  </a:cubicBezTo>
                  <a:cubicBezTo>
                    <a:pt x="3215" y="7683"/>
                    <a:pt x="3321" y="7588"/>
                    <a:pt x="3321" y="7461"/>
                  </a:cubicBezTo>
                  <a:lnTo>
                    <a:pt x="3321" y="1270"/>
                  </a:lnTo>
                  <a:cubicBezTo>
                    <a:pt x="3321" y="1174"/>
                    <a:pt x="3254" y="1088"/>
                    <a:pt x="3168" y="106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5" name="Google Shape;18535;p69"/>
            <p:cNvSpPr/>
            <p:nvPr/>
          </p:nvSpPr>
          <p:spPr>
            <a:xfrm>
              <a:off x="3582741" y="3962556"/>
              <a:ext cx="318776" cy="173135"/>
            </a:xfrm>
            <a:custGeom>
              <a:rect b="b" l="l" r="r" t="t"/>
              <a:pathLst>
                <a:path extrusionOk="0" h="6612" w="12174">
                  <a:moveTo>
                    <a:pt x="2776" y="1"/>
                  </a:moveTo>
                  <a:lnTo>
                    <a:pt x="15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5" y="6347"/>
                  </a:cubicBezTo>
                  <a:cubicBezTo>
                    <a:pt x="239" y="6347"/>
                    <a:pt x="263" y="6343"/>
                    <a:pt x="286" y="6335"/>
                  </a:cubicBezTo>
                  <a:lnTo>
                    <a:pt x="2595" y="5563"/>
                  </a:lnTo>
                  <a:cubicBezTo>
                    <a:pt x="2652" y="5543"/>
                    <a:pt x="2712" y="5534"/>
                    <a:pt x="2772" y="5534"/>
                  </a:cubicBezTo>
                  <a:cubicBezTo>
                    <a:pt x="2831" y="5534"/>
                    <a:pt x="2891" y="5543"/>
                    <a:pt x="2948" y="5563"/>
                  </a:cubicBezTo>
                  <a:lnTo>
                    <a:pt x="3225" y="5658"/>
                  </a:lnTo>
                  <a:lnTo>
                    <a:pt x="6087" y="6612"/>
                  </a:lnTo>
                  <a:lnTo>
                    <a:pt x="9225" y="5563"/>
                  </a:lnTo>
                  <a:cubicBezTo>
                    <a:pt x="9283" y="5543"/>
                    <a:pt x="9342" y="5534"/>
                    <a:pt x="9401" y="5534"/>
                  </a:cubicBezTo>
                  <a:cubicBezTo>
                    <a:pt x="9459" y="5534"/>
                    <a:pt x="9516" y="5543"/>
                    <a:pt x="9569" y="5563"/>
                  </a:cubicBezTo>
                  <a:lnTo>
                    <a:pt x="9855" y="5658"/>
                  </a:lnTo>
                  <a:lnTo>
                    <a:pt x="11877" y="6335"/>
                  </a:lnTo>
                  <a:cubicBezTo>
                    <a:pt x="11900" y="6343"/>
                    <a:pt x="11923" y="6346"/>
                    <a:pt x="11945" y="6346"/>
                  </a:cubicBezTo>
                  <a:cubicBezTo>
                    <a:pt x="12065" y="6346"/>
                    <a:pt x="12173" y="6246"/>
                    <a:pt x="12173" y="6125"/>
                  </a:cubicBezTo>
                  <a:lnTo>
                    <a:pt x="12173" y="1079"/>
                  </a:lnTo>
                  <a:cubicBezTo>
                    <a:pt x="12164" y="983"/>
                    <a:pt x="12106" y="898"/>
                    <a:pt x="12011" y="869"/>
                  </a:cubicBezTo>
                  <a:lnTo>
                    <a:pt x="9845" y="153"/>
                  </a:lnTo>
                  <a:lnTo>
                    <a:pt x="9397" y="1"/>
                  </a:lnTo>
                  <a:lnTo>
                    <a:pt x="6249" y="1050"/>
                  </a:lnTo>
                  <a:cubicBezTo>
                    <a:pt x="6192" y="1064"/>
                    <a:pt x="6134" y="1072"/>
                    <a:pt x="6077" y="1072"/>
                  </a:cubicBezTo>
                  <a:cubicBezTo>
                    <a:pt x="6020" y="1072"/>
                    <a:pt x="5963" y="1064"/>
                    <a:pt x="5905" y="1050"/>
                  </a:cubicBezTo>
                  <a:lnTo>
                    <a:pt x="3225" y="153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6" name="Google Shape;18536;p69"/>
            <p:cNvSpPr/>
            <p:nvPr/>
          </p:nvSpPr>
          <p:spPr>
            <a:xfrm>
              <a:off x="3582741" y="3962556"/>
              <a:ext cx="72454" cy="166196"/>
            </a:xfrm>
            <a:custGeom>
              <a:rect b="b" l="l" r="r" t="t"/>
              <a:pathLst>
                <a:path extrusionOk="0" h="6347" w="2767">
                  <a:moveTo>
                    <a:pt x="2767" y="1"/>
                  </a:moveTo>
                  <a:lnTo>
                    <a:pt x="14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0" y="6347"/>
                  </a:cubicBezTo>
                  <a:cubicBezTo>
                    <a:pt x="232" y="6347"/>
                    <a:pt x="255" y="6343"/>
                    <a:pt x="277" y="6335"/>
                  </a:cubicBezTo>
                  <a:lnTo>
                    <a:pt x="2595" y="5572"/>
                  </a:lnTo>
                  <a:cubicBezTo>
                    <a:pt x="2652" y="5553"/>
                    <a:pt x="2709" y="5543"/>
                    <a:pt x="2767" y="5543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7" name="Google Shape;18537;p69"/>
            <p:cNvSpPr/>
            <p:nvPr/>
          </p:nvSpPr>
          <p:spPr>
            <a:xfrm>
              <a:off x="3742103" y="3962556"/>
              <a:ext cx="86699" cy="173135"/>
            </a:xfrm>
            <a:custGeom>
              <a:rect b="b" l="l" r="r" t="t"/>
              <a:pathLst>
                <a:path extrusionOk="0" h="6612" w="3311">
                  <a:moveTo>
                    <a:pt x="3311" y="1"/>
                  </a:moveTo>
                  <a:lnTo>
                    <a:pt x="172" y="1050"/>
                  </a:lnTo>
                  <a:cubicBezTo>
                    <a:pt x="115" y="1060"/>
                    <a:pt x="58" y="1069"/>
                    <a:pt x="1" y="1079"/>
                  </a:cubicBezTo>
                  <a:lnTo>
                    <a:pt x="1" y="6612"/>
                  </a:lnTo>
                  <a:lnTo>
                    <a:pt x="3139" y="5572"/>
                  </a:lnTo>
                  <a:cubicBezTo>
                    <a:pt x="3197" y="5553"/>
                    <a:pt x="3254" y="5543"/>
                    <a:pt x="3311" y="5543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38" name="Google Shape;18538;p69"/>
          <p:cNvGrpSpPr/>
          <p:nvPr/>
        </p:nvGrpSpPr>
        <p:grpSpPr>
          <a:xfrm>
            <a:off x="1759925" y="1501087"/>
            <a:ext cx="347004" cy="358420"/>
            <a:chOff x="1759925" y="1501087"/>
            <a:chExt cx="347004" cy="358420"/>
          </a:xfrm>
        </p:grpSpPr>
        <p:sp>
          <p:nvSpPr>
            <p:cNvPr id="18539" name="Google Shape;18539;p69"/>
            <p:cNvSpPr/>
            <p:nvPr/>
          </p:nvSpPr>
          <p:spPr>
            <a:xfrm>
              <a:off x="1897055" y="1797266"/>
              <a:ext cx="72480" cy="62242"/>
            </a:xfrm>
            <a:custGeom>
              <a:rect b="b" l="l" r="r" t="t"/>
              <a:pathLst>
                <a:path extrusionOk="0" h="2377" w="2768">
                  <a:moveTo>
                    <a:pt x="1" y="1"/>
                  </a:moveTo>
                  <a:lnTo>
                    <a:pt x="1" y="2147"/>
                  </a:lnTo>
                  <a:cubicBezTo>
                    <a:pt x="1" y="2271"/>
                    <a:pt x="106" y="2376"/>
                    <a:pt x="230" y="2376"/>
                  </a:cubicBezTo>
                  <a:lnTo>
                    <a:pt x="2548" y="2376"/>
                  </a:lnTo>
                  <a:cubicBezTo>
                    <a:pt x="2672" y="2376"/>
                    <a:pt x="2767" y="2271"/>
                    <a:pt x="2767" y="2147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0" name="Google Shape;18540;p69"/>
            <p:cNvSpPr/>
            <p:nvPr/>
          </p:nvSpPr>
          <p:spPr>
            <a:xfrm>
              <a:off x="1897055" y="1797266"/>
              <a:ext cx="72480" cy="31003"/>
            </a:xfrm>
            <a:custGeom>
              <a:rect b="b" l="l" r="r" t="t"/>
              <a:pathLst>
                <a:path extrusionOk="0" h="1184" w="2768">
                  <a:moveTo>
                    <a:pt x="1" y="1"/>
                  </a:moveTo>
                  <a:lnTo>
                    <a:pt x="1" y="1184"/>
                  </a:lnTo>
                  <a:lnTo>
                    <a:pt x="2767" y="1184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1" name="Google Shape;18541;p69"/>
            <p:cNvSpPr/>
            <p:nvPr/>
          </p:nvSpPr>
          <p:spPr>
            <a:xfrm>
              <a:off x="1854086" y="1501087"/>
              <a:ext cx="158419" cy="311942"/>
            </a:xfrm>
            <a:custGeom>
              <a:rect b="b" l="l" r="r" t="t"/>
              <a:pathLst>
                <a:path extrusionOk="0" h="11913" w="6050">
                  <a:moveTo>
                    <a:pt x="759" y="0"/>
                  </a:moveTo>
                  <a:cubicBezTo>
                    <a:pt x="389" y="0"/>
                    <a:pt x="20" y="241"/>
                    <a:pt x="1" y="723"/>
                  </a:cubicBezTo>
                  <a:lnTo>
                    <a:pt x="1" y="11694"/>
                  </a:lnTo>
                  <a:cubicBezTo>
                    <a:pt x="1" y="11818"/>
                    <a:pt x="106" y="11913"/>
                    <a:pt x="220" y="11913"/>
                  </a:cubicBezTo>
                  <a:lnTo>
                    <a:pt x="5830" y="11913"/>
                  </a:lnTo>
                  <a:cubicBezTo>
                    <a:pt x="5954" y="11913"/>
                    <a:pt x="6049" y="11818"/>
                    <a:pt x="6049" y="11694"/>
                  </a:cubicBezTo>
                  <a:lnTo>
                    <a:pt x="6049" y="3251"/>
                  </a:lnTo>
                  <a:lnTo>
                    <a:pt x="1518" y="3251"/>
                  </a:lnTo>
                  <a:lnTo>
                    <a:pt x="1518" y="723"/>
                  </a:lnTo>
                  <a:cubicBezTo>
                    <a:pt x="1498" y="241"/>
                    <a:pt x="1129" y="0"/>
                    <a:pt x="7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2" name="Google Shape;18542;p69"/>
            <p:cNvSpPr/>
            <p:nvPr/>
          </p:nvSpPr>
          <p:spPr>
            <a:xfrm>
              <a:off x="1854086" y="1795040"/>
              <a:ext cx="158419" cy="17989"/>
            </a:xfrm>
            <a:custGeom>
              <a:rect b="b" l="l" r="r" t="t"/>
              <a:pathLst>
                <a:path extrusionOk="0" h="687" w="6050">
                  <a:moveTo>
                    <a:pt x="1" y="0"/>
                  </a:moveTo>
                  <a:lnTo>
                    <a:pt x="1" y="468"/>
                  </a:lnTo>
                  <a:cubicBezTo>
                    <a:pt x="1" y="592"/>
                    <a:pt x="106" y="687"/>
                    <a:pt x="220" y="687"/>
                  </a:cubicBezTo>
                  <a:lnTo>
                    <a:pt x="5830" y="687"/>
                  </a:lnTo>
                  <a:cubicBezTo>
                    <a:pt x="5954" y="687"/>
                    <a:pt x="6049" y="592"/>
                    <a:pt x="6049" y="468"/>
                  </a:cubicBezTo>
                  <a:lnTo>
                    <a:pt x="60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3" name="Google Shape;18543;p69"/>
            <p:cNvSpPr/>
            <p:nvPr/>
          </p:nvSpPr>
          <p:spPr>
            <a:xfrm>
              <a:off x="1854348" y="1602685"/>
              <a:ext cx="105447" cy="80702"/>
            </a:xfrm>
            <a:custGeom>
              <a:rect b="b" l="l" r="r" t="t"/>
              <a:pathLst>
                <a:path extrusionOk="0" h="3082" w="4027">
                  <a:moveTo>
                    <a:pt x="716" y="0"/>
                  </a:moveTo>
                  <a:cubicBezTo>
                    <a:pt x="458" y="0"/>
                    <a:pt x="210" y="77"/>
                    <a:pt x="0" y="220"/>
                  </a:cubicBezTo>
                  <a:lnTo>
                    <a:pt x="0" y="2862"/>
                  </a:lnTo>
                  <a:cubicBezTo>
                    <a:pt x="210" y="3005"/>
                    <a:pt x="458" y="3082"/>
                    <a:pt x="716" y="3082"/>
                  </a:cubicBezTo>
                  <a:lnTo>
                    <a:pt x="2776" y="3082"/>
                  </a:lnTo>
                  <a:cubicBezTo>
                    <a:pt x="3463" y="3082"/>
                    <a:pt x="4017" y="2528"/>
                    <a:pt x="4026" y="1842"/>
                  </a:cubicBezTo>
                  <a:lnTo>
                    <a:pt x="40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4" name="Google Shape;18544;p69"/>
            <p:cNvSpPr/>
            <p:nvPr/>
          </p:nvSpPr>
          <p:spPr>
            <a:xfrm>
              <a:off x="1893808" y="1586188"/>
              <a:ext cx="118697" cy="63996"/>
            </a:xfrm>
            <a:custGeom>
              <a:rect b="b" l="l" r="r" t="t"/>
              <a:pathLst>
                <a:path extrusionOk="0" h="2444" w="4533">
                  <a:moveTo>
                    <a:pt x="1" y="1"/>
                  </a:moveTo>
                  <a:lnTo>
                    <a:pt x="1" y="2195"/>
                  </a:lnTo>
                  <a:cubicBezTo>
                    <a:pt x="229" y="2362"/>
                    <a:pt x="493" y="2444"/>
                    <a:pt x="757" y="2444"/>
                  </a:cubicBezTo>
                  <a:cubicBezTo>
                    <a:pt x="1067" y="2444"/>
                    <a:pt x="1375" y="2331"/>
                    <a:pt x="1622" y="2109"/>
                  </a:cubicBezTo>
                  <a:cubicBezTo>
                    <a:pt x="1813" y="2224"/>
                    <a:pt x="2023" y="2281"/>
                    <a:pt x="2252" y="2281"/>
                  </a:cubicBezTo>
                  <a:lnTo>
                    <a:pt x="2290" y="2281"/>
                  </a:lnTo>
                  <a:cubicBezTo>
                    <a:pt x="2643" y="2281"/>
                    <a:pt x="2987" y="2128"/>
                    <a:pt x="3225" y="1861"/>
                  </a:cubicBezTo>
                  <a:cubicBezTo>
                    <a:pt x="3387" y="1928"/>
                    <a:pt x="3549" y="1956"/>
                    <a:pt x="3721" y="1956"/>
                  </a:cubicBezTo>
                  <a:lnTo>
                    <a:pt x="3836" y="1956"/>
                  </a:lnTo>
                  <a:cubicBezTo>
                    <a:pt x="4084" y="1956"/>
                    <a:pt x="4332" y="1880"/>
                    <a:pt x="4532" y="1747"/>
                  </a:cubicBezTo>
                  <a:lnTo>
                    <a:pt x="453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5" name="Google Shape;18545;p69"/>
            <p:cNvSpPr/>
            <p:nvPr/>
          </p:nvSpPr>
          <p:spPr>
            <a:xfrm>
              <a:off x="1893808" y="1552724"/>
              <a:ext cx="39487" cy="83452"/>
            </a:xfrm>
            <a:custGeom>
              <a:rect b="b" l="l" r="r" t="t"/>
              <a:pathLst>
                <a:path extrusionOk="0" h="3187" w="1508">
                  <a:moveTo>
                    <a:pt x="754" y="0"/>
                  </a:moveTo>
                  <a:cubicBezTo>
                    <a:pt x="334" y="0"/>
                    <a:pt x="1" y="34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1174" y="3187"/>
                    <a:pt x="1508" y="2853"/>
                    <a:pt x="1508" y="2433"/>
                  </a:cubicBezTo>
                  <a:lnTo>
                    <a:pt x="1508" y="764"/>
                  </a:lnTo>
                  <a:cubicBezTo>
                    <a:pt x="1508" y="344"/>
                    <a:pt x="1174" y="0"/>
                    <a:pt x="754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6" name="Google Shape;18546;p69"/>
            <p:cNvSpPr/>
            <p:nvPr/>
          </p:nvSpPr>
          <p:spPr>
            <a:xfrm>
              <a:off x="1933269" y="1552724"/>
              <a:ext cx="39749" cy="79210"/>
            </a:xfrm>
            <a:custGeom>
              <a:rect b="b" l="l" r="r" t="t"/>
              <a:pathLst>
                <a:path extrusionOk="0" h="3025" w="1518">
                  <a:moveTo>
                    <a:pt x="73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1184" y="3025"/>
                    <a:pt x="1518" y="2700"/>
                    <a:pt x="1518" y="2290"/>
                  </a:cubicBezTo>
                  <a:lnTo>
                    <a:pt x="1518" y="744"/>
                  </a:lnTo>
                  <a:cubicBezTo>
                    <a:pt x="1518" y="334"/>
                    <a:pt x="1184" y="0"/>
                    <a:pt x="78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7" name="Google Shape;18547;p69"/>
            <p:cNvSpPr/>
            <p:nvPr/>
          </p:nvSpPr>
          <p:spPr>
            <a:xfrm>
              <a:off x="1972992" y="1552724"/>
              <a:ext cx="39513" cy="70726"/>
            </a:xfrm>
            <a:custGeom>
              <a:rect b="b" l="l" r="r" t="t"/>
              <a:pathLst>
                <a:path extrusionOk="0" h="2701" w="1509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1193" y="2700"/>
                    <a:pt x="1508" y="2395"/>
                    <a:pt x="1508" y="2013"/>
                  </a:cubicBezTo>
                  <a:lnTo>
                    <a:pt x="1508" y="697"/>
                  </a:lnTo>
                  <a:cubicBezTo>
                    <a:pt x="1508" y="315"/>
                    <a:pt x="1193" y="0"/>
                    <a:pt x="8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8" name="Google Shape;18548;p69"/>
            <p:cNvSpPr/>
            <p:nvPr/>
          </p:nvSpPr>
          <p:spPr>
            <a:xfrm>
              <a:off x="1893808" y="1552724"/>
              <a:ext cx="25007" cy="83452"/>
            </a:xfrm>
            <a:custGeom>
              <a:rect b="b" l="l" r="r" t="t"/>
              <a:pathLst>
                <a:path extrusionOk="0" h="3187" w="955">
                  <a:moveTo>
                    <a:pt x="754" y="0"/>
                  </a:moveTo>
                  <a:cubicBezTo>
                    <a:pt x="334" y="0"/>
                    <a:pt x="1" y="33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821" y="3187"/>
                    <a:pt x="888" y="3177"/>
                    <a:pt x="955" y="3168"/>
                  </a:cubicBezTo>
                  <a:cubicBezTo>
                    <a:pt x="621" y="3072"/>
                    <a:pt x="392" y="2776"/>
                    <a:pt x="392" y="2433"/>
                  </a:cubicBezTo>
                  <a:lnTo>
                    <a:pt x="392" y="764"/>
                  </a:lnTo>
                  <a:cubicBezTo>
                    <a:pt x="392" y="411"/>
                    <a:pt x="621" y="115"/>
                    <a:pt x="955" y="29"/>
                  </a:cubicBezTo>
                  <a:cubicBezTo>
                    <a:pt x="888" y="10"/>
                    <a:pt x="821" y="0"/>
                    <a:pt x="754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9" name="Google Shape;18549;p69"/>
            <p:cNvSpPr/>
            <p:nvPr/>
          </p:nvSpPr>
          <p:spPr>
            <a:xfrm>
              <a:off x="1933269" y="1552724"/>
              <a:ext cx="25007" cy="79210"/>
            </a:xfrm>
            <a:custGeom>
              <a:rect b="b" l="l" r="r" t="t"/>
              <a:pathLst>
                <a:path extrusionOk="0" h="3025" w="955">
                  <a:moveTo>
                    <a:pt x="74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840" y="3025"/>
                    <a:pt x="898" y="3015"/>
                    <a:pt x="955" y="3005"/>
                  </a:cubicBezTo>
                  <a:cubicBezTo>
                    <a:pt x="631" y="2920"/>
                    <a:pt x="392" y="2624"/>
                    <a:pt x="402" y="2290"/>
                  </a:cubicBezTo>
                  <a:lnTo>
                    <a:pt x="402" y="744"/>
                  </a:lnTo>
                  <a:cubicBezTo>
                    <a:pt x="392" y="401"/>
                    <a:pt x="631" y="105"/>
                    <a:pt x="955" y="29"/>
                  </a:cubicBezTo>
                  <a:cubicBezTo>
                    <a:pt x="898" y="10"/>
                    <a:pt x="840" y="0"/>
                    <a:pt x="78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0" name="Google Shape;18550;p69"/>
            <p:cNvSpPr/>
            <p:nvPr/>
          </p:nvSpPr>
          <p:spPr>
            <a:xfrm>
              <a:off x="1972992" y="1552724"/>
              <a:ext cx="25007" cy="70830"/>
            </a:xfrm>
            <a:custGeom>
              <a:rect b="b" l="l" r="r" t="t"/>
              <a:pathLst>
                <a:path extrusionOk="0" h="2705" w="955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826" y="2703"/>
                    <a:pt x="840" y="2704"/>
                    <a:pt x="854" y="2704"/>
                  </a:cubicBezTo>
                  <a:cubicBezTo>
                    <a:pt x="887" y="2704"/>
                    <a:pt x="921" y="2697"/>
                    <a:pt x="955" y="2691"/>
                  </a:cubicBezTo>
                  <a:cubicBezTo>
                    <a:pt x="621" y="2624"/>
                    <a:pt x="392" y="2338"/>
                    <a:pt x="392" y="2013"/>
                  </a:cubicBezTo>
                  <a:lnTo>
                    <a:pt x="392" y="697"/>
                  </a:lnTo>
                  <a:cubicBezTo>
                    <a:pt x="392" y="363"/>
                    <a:pt x="621" y="77"/>
                    <a:pt x="955" y="19"/>
                  </a:cubicBezTo>
                  <a:cubicBezTo>
                    <a:pt x="907" y="10"/>
                    <a:pt x="859" y="0"/>
                    <a:pt x="812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1" name="Google Shape;18551;p69"/>
            <p:cNvSpPr/>
            <p:nvPr/>
          </p:nvSpPr>
          <p:spPr>
            <a:xfrm>
              <a:off x="1854348" y="1616432"/>
              <a:ext cx="91438" cy="53234"/>
            </a:xfrm>
            <a:custGeom>
              <a:rect b="b" l="l" r="r" t="t"/>
              <a:pathLst>
                <a:path extrusionOk="0" h="2033" w="3492">
                  <a:moveTo>
                    <a:pt x="716" y="0"/>
                  </a:moveTo>
                  <a:cubicBezTo>
                    <a:pt x="315" y="0"/>
                    <a:pt x="0" y="324"/>
                    <a:pt x="0" y="716"/>
                  </a:cubicBezTo>
                  <a:lnTo>
                    <a:pt x="0" y="1317"/>
                  </a:lnTo>
                  <a:cubicBezTo>
                    <a:pt x="0" y="1708"/>
                    <a:pt x="315" y="2032"/>
                    <a:pt x="716" y="2032"/>
                  </a:cubicBezTo>
                  <a:lnTo>
                    <a:pt x="2776" y="2032"/>
                  </a:lnTo>
                  <a:cubicBezTo>
                    <a:pt x="3168" y="2032"/>
                    <a:pt x="3492" y="1708"/>
                    <a:pt x="3492" y="1317"/>
                  </a:cubicBezTo>
                  <a:lnTo>
                    <a:pt x="3492" y="219"/>
                  </a:lnTo>
                  <a:cubicBezTo>
                    <a:pt x="3492" y="95"/>
                    <a:pt x="3387" y="0"/>
                    <a:pt x="327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2" name="Google Shape;18552;p69"/>
            <p:cNvSpPr/>
            <p:nvPr/>
          </p:nvSpPr>
          <p:spPr>
            <a:xfrm>
              <a:off x="1894070" y="1697029"/>
              <a:ext cx="19167" cy="50301"/>
            </a:xfrm>
            <a:custGeom>
              <a:rect b="b" l="l" r="r" t="t"/>
              <a:pathLst>
                <a:path extrusionOk="0" h="1921" w="732">
                  <a:moveTo>
                    <a:pt x="505" y="1"/>
                  </a:moveTo>
                  <a:cubicBezTo>
                    <a:pt x="419" y="1"/>
                    <a:pt x="334" y="49"/>
                    <a:pt x="305" y="156"/>
                  </a:cubicBezTo>
                  <a:lnTo>
                    <a:pt x="19" y="1673"/>
                  </a:lnTo>
                  <a:cubicBezTo>
                    <a:pt x="0" y="1797"/>
                    <a:pt x="96" y="1911"/>
                    <a:pt x="229" y="1921"/>
                  </a:cubicBezTo>
                  <a:cubicBezTo>
                    <a:pt x="324" y="1911"/>
                    <a:pt x="410" y="1845"/>
                    <a:pt x="429" y="1740"/>
                  </a:cubicBezTo>
                  <a:lnTo>
                    <a:pt x="716" y="232"/>
                  </a:lnTo>
                  <a:cubicBezTo>
                    <a:pt x="732" y="86"/>
                    <a:pt x="618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3" name="Google Shape;18553;p69"/>
            <p:cNvSpPr/>
            <p:nvPr/>
          </p:nvSpPr>
          <p:spPr>
            <a:xfrm>
              <a:off x="1918789" y="1697029"/>
              <a:ext cx="19194" cy="50301"/>
            </a:xfrm>
            <a:custGeom>
              <a:rect b="b" l="l" r="r" t="t"/>
              <a:pathLst>
                <a:path extrusionOk="0" h="1921" w="733">
                  <a:moveTo>
                    <a:pt x="505" y="1"/>
                  </a:moveTo>
                  <a:cubicBezTo>
                    <a:pt x="420" y="1"/>
                    <a:pt x="335" y="49"/>
                    <a:pt x="306" y="156"/>
                  </a:cubicBezTo>
                  <a:lnTo>
                    <a:pt x="29" y="1673"/>
                  </a:lnTo>
                  <a:cubicBezTo>
                    <a:pt x="1" y="1797"/>
                    <a:pt x="96" y="1921"/>
                    <a:pt x="230" y="1921"/>
                  </a:cubicBezTo>
                  <a:cubicBezTo>
                    <a:pt x="325" y="1911"/>
                    <a:pt x="411" y="1845"/>
                    <a:pt x="430" y="1740"/>
                  </a:cubicBezTo>
                  <a:lnTo>
                    <a:pt x="716" y="232"/>
                  </a:lnTo>
                  <a:cubicBezTo>
                    <a:pt x="732" y="86"/>
                    <a:pt x="619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4" name="Google Shape;18554;p69"/>
            <p:cNvSpPr/>
            <p:nvPr/>
          </p:nvSpPr>
          <p:spPr>
            <a:xfrm>
              <a:off x="1892552" y="1704099"/>
              <a:ext cx="52998" cy="11024"/>
            </a:xfrm>
            <a:custGeom>
              <a:rect b="b" l="l" r="r" t="t"/>
              <a:pathLst>
                <a:path extrusionOk="0" h="421" w="2024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1766" y="420"/>
                  </a:lnTo>
                  <a:cubicBezTo>
                    <a:pt x="2023" y="392"/>
                    <a:pt x="2023" y="20"/>
                    <a:pt x="176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5" name="Google Shape;18555;p69"/>
            <p:cNvSpPr/>
            <p:nvPr/>
          </p:nvSpPr>
          <p:spPr>
            <a:xfrm>
              <a:off x="1887315" y="1728844"/>
              <a:ext cx="52998" cy="10998"/>
            </a:xfrm>
            <a:custGeom>
              <a:rect b="b" l="l" r="r" t="t"/>
              <a:pathLst>
                <a:path extrusionOk="0" h="420" w="2024">
                  <a:moveTo>
                    <a:pt x="258" y="0"/>
                  </a:moveTo>
                  <a:cubicBezTo>
                    <a:pt x="1" y="19"/>
                    <a:pt x="1" y="401"/>
                    <a:pt x="258" y="420"/>
                  </a:cubicBezTo>
                  <a:lnTo>
                    <a:pt x="1775" y="420"/>
                  </a:lnTo>
                  <a:cubicBezTo>
                    <a:pt x="2023" y="401"/>
                    <a:pt x="2023" y="19"/>
                    <a:pt x="17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6" name="Google Shape;18556;p69"/>
            <p:cNvSpPr/>
            <p:nvPr/>
          </p:nvSpPr>
          <p:spPr>
            <a:xfrm>
              <a:off x="1946519" y="1679800"/>
              <a:ext cx="21760" cy="67531"/>
            </a:xfrm>
            <a:custGeom>
              <a:rect b="b" l="l" r="r" t="t"/>
              <a:pathLst>
                <a:path extrusionOk="0" h="2579" w="831">
                  <a:moveTo>
                    <a:pt x="621" y="1"/>
                  </a:moveTo>
                  <a:cubicBezTo>
                    <a:pt x="589" y="1"/>
                    <a:pt x="557" y="8"/>
                    <a:pt x="525" y="22"/>
                  </a:cubicBezTo>
                  <a:lnTo>
                    <a:pt x="191" y="213"/>
                  </a:lnTo>
                  <a:cubicBezTo>
                    <a:pt x="1" y="329"/>
                    <a:pt x="112" y="596"/>
                    <a:pt x="295" y="596"/>
                  </a:cubicBezTo>
                  <a:cubicBezTo>
                    <a:pt x="322" y="596"/>
                    <a:pt x="352" y="589"/>
                    <a:pt x="382" y="576"/>
                  </a:cubicBezTo>
                  <a:lnTo>
                    <a:pt x="420" y="557"/>
                  </a:lnTo>
                  <a:lnTo>
                    <a:pt x="420" y="2369"/>
                  </a:lnTo>
                  <a:cubicBezTo>
                    <a:pt x="420" y="2484"/>
                    <a:pt x="516" y="2579"/>
                    <a:pt x="630" y="2579"/>
                  </a:cubicBezTo>
                  <a:cubicBezTo>
                    <a:pt x="745" y="2569"/>
                    <a:pt x="830" y="2484"/>
                    <a:pt x="830" y="2369"/>
                  </a:cubicBezTo>
                  <a:lnTo>
                    <a:pt x="830" y="213"/>
                  </a:lnTo>
                  <a:cubicBezTo>
                    <a:pt x="830" y="87"/>
                    <a:pt x="732" y="1"/>
                    <a:pt x="62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7" name="Google Shape;18557;p69"/>
            <p:cNvSpPr/>
            <p:nvPr/>
          </p:nvSpPr>
          <p:spPr>
            <a:xfrm>
              <a:off x="1947278" y="1736333"/>
              <a:ext cx="32234" cy="10998"/>
            </a:xfrm>
            <a:custGeom>
              <a:rect b="b" l="l" r="r" t="t"/>
              <a:pathLst>
                <a:path extrusionOk="0" h="420" w="1231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973" y="420"/>
                  </a:lnTo>
                  <a:cubicBezTo>
                    <a:pt x="1231" y="391"/>
                    <a:pt x="1231" y="19"/>
                    <a:pt x="9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8" name="Google Shape;18558;p69"/>
            <p:cNvSpPr/>
            <p:nvPr/>
          </p:nvSpPr>
          <p:spPr>
            <a:xfrm>
              <a:off x="2037695" y="1701350"/>
              <a:ext cx="69233" cy="11024"/>
            </a:xfrm>
            <a:custGeom>
              <a:rect b="b" l="l" r="r" t="t"/>
              <a:pathLst>
                <a:path extrusionOk="0" h="421" w="2644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2386" y="420"/>
                  </a:lnTo>
                  <a:cubicBezTo>
                    <a:pt x="2643" y="392"/>
                    <a:pt x="2643" y="20"/>
                    <a:pt x="238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9" name="Google Shape;18559;p69"/>
            <p:cNvSpPr/>
            <p:nvPr/>
          </p:nvSpPr>
          <p:spPr>
            <a:xfrm>
              <a:off x="2037381" y="1755972"/>
              <a:ext cx="53810" cy="50066"/>
            </a:xfrm>
            <a:custGeom>
              <a:rect b="b" l="l" r="r" t="t"/>
              <a:pathLst>
                <a:path extrusionOk="0" h="1912" w="2055">
                  <a:moveTo>
                    <a:pt x="282" y="0"/>
                  </a:moveTo>
                  <a:cubicBezTo>
                    <a:pt x="129" y="0"/>
                    <a:pt x="1" y="189"/>
                    <a:pt x="127" y="338"/>
                  </a:cubicBezTo>
                  <a:lnTo>
                    <a:pt x="1625" y="1845"/>
                  </a:lnTo>
                  <a:cubicBezTo>
                    <a:pt x="1663" y="1883"/>
                    <a:pt x="1720" y="1902"/>
                    <a:pt x="1777" y="1902"/>
                  </a:cubicBezTo>
                  <a:lnTo>
                    <a:pt x="1768" y="1912"/>
                  </a:lnTo>
                  <a:cubicBezTo>
                    <a:pt x="1959" y="1912"/>
                    <a:pt x="2054" y="1683"/>
                    <a:pt x="1921" y="1549"/>
                  </a:cubicBezTo>
                  <a:lnTo>
                    <a:pt x="413" y="52"/>
                  </a:lnTo>
                  <a:cubicBezTo>
                    <a:pt x="371" y="16"/>
                    <a:pt x="325" y="0"/>
                    <a:pt x="28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0" name="Google Shape;18560;p69"/>
            <p:cNvSpPr/>
            <p:nvPr/>
          </p:nvSpPr>
          <p:spPr>
            <a:xfrm>
              <a:off x="2036936" y="1604099"/>
              <a:ext cx="54046" cy="50066"/>
            </a:xfrm>
            <a:custGeom>
              <a:rect b="b" l="l" r="r" t="t"/>
              <a:pathLst>
                <a:path extrusionOk="0" h="1912" w="2064">
                  <a:moveTo>
                    <a:pt x="1774" y="0"/>
                  </a:moveTo>
                  <a:cubicBezTo>
                    <a:pt x="1730" y="0"/>
                    <a:pt x="1684" y="15"/>
                    <a:pt x="1642" y="51"/>
                  </a:cubicBezTo>
                  <a:lnTo>
                    <a:pt x="144" y="1549"/>
                  </a:lnTo>
                  <a:cubicBezTo>
                    <a:pt x="1" y="1683"/>
                    <a:pt x="96" y="1912"/>
                    <a:pt x="287" y="1912"/>
                  </a:cubicBezTo>
                  <a:cubicBezTo>
                    <a:pt x="344" y="1912"/>
                    <a:pt x="392" y="1883"/>
                    <a:pt x="440" y="1845"/>
                  </a:cubicBezTo>
                  <a:lnTo>
                    <a:pt x="1938" y="337"/>
                  </a:lnTo>
                  <a:cubicBezTo>
                    <a:pt x="2064" y="189"/>
                    <a:pt x="1930" y="0"/>
                    <a:pt x="177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1" name="Google Shape;18561;p69"/>
            <p:cNvSpPr/>
            <p:nvPr/>
          </p:nvSpPr>
          <p:spPr>
            <a:xfrm>
              <a:off x="1759925" y="1697344"/>
              <a:ext cx="68971" cy="11024"/>
            </a:xfrm>
            <a:custGeom>
              <a:rect b="b" l="l" r="r" t="t"/>
              <a:pathLst>
                <a:path extrusionOk="0" h="421" w="2634">
                  <a:moveTo>
                    <a:pt x="258" y="1"/>
                  </a:moveTo>
                  <a:cubicBezTo>
                    <a:pt x="0" y="20"/>
                    <a:pt x="0" y="402"/>
                    <a:pt x="258" y="421"/>
                  </a:cubicBezTo>
                  <a:lnTo>
                    <a:pt x="2385" y="421"/>
                  </a:lnTo>
                  <a:cubicBezTo>
                    <a:pt x="2633" y="402"/>
                    <a:pt x="2633" y="20"/>
                    <a:pt x="238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2" name="Google Shape;18562;p69"/>
            <p:cNvSpPr/>
            <p:nvPr/>
          </p:nvSpPr>
          <p:spPr>
            <a:xfrm>
              <a:off x="1775845" y="1604099"/>
              <a:ext cx="53758" cy="50066"/>
            </a:xfrm>
            <a:custGeom>
              <a:rect b="b" l="l" r="r" t="t"/>
              <a:pathLst>
                <a:path extrusionOk="0" h="1912" w="2053">
                  <a:moveTo>
                    <a:pt x="282" y="0"/>
                  </a:moveTo>
                  <a:cubicBezTo>
                    <a:pt x="129" y="0"/>
                    <a:pt x="0" y="191"/>
                    <a:pt x="127" y="347"/>
                  </a:cubicBezTo>
                  <a:lnTo>
                    <a:pt x="1625" y="1845"/>
                  </a:lnTo>
                  <a:cubicBezTo>
                    <a:pt x="1662" y="1882"/>
                    <a:pt x="1717" y="1910"/>
                    <a:pt x="1773" y="1912"/>
                  </a:cubicBezTo>
                  <a:lnTo>
                    <a:pt x="1773" y="1912"/>
                  </a:lnTo>
                  <a:cubicBezTo>
                    <a:pt x="1960" y="1907"/>
                    <a:pt x="2053" y="1682"/>
                    <a:pt x="1920" y="1559"/>
                  </a:cubicBezTo>
                  <a:lnTo>
                    <a:pt x="413" y="51"/>
                  </a:lnTo>
                  <a:cubicBezTo>
                    <a:pt x="371" y="15"/>
                    <a:pt x="325" y="0"/>
                    <a:pt x="282" y="0"/>
                  </a:cubicBezTo>
                  <a:close/>
                  <a:moveTo>
                    <a:pt x="1773" y="1912"/>
                  </a:moveTo>
                  <a:cubicBezTo>
                    <a:pt x="1771" y="1912"/>
                    <a:pt x="1769" y="1912"/>
                    <a:pt x="1768" y="1912"/>
                  </a:cubicBezTo>
                  <a:lnTo>
                    <a:pt x="1777" y="1912"/>
                  </a:lnTo>
                  <a:cubicBezTo>
                    <a:pt x="1776" y="1912"/>
                    <a:pt x="1774" y="1912"/>
                    <a:pt x="1773" y="1912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3" name="Google Shape;18563;p69"/>
            <p:cNvSpPr/>
            <p:nvPr/>
          </p:nvSpPr>
          <p:spPr>
            <a:xfrm>
              <a:off x="1775400" y="1755029"/>
              <a:ext cx="55303" cy="50773"/>
            </a:xfrm>
            <a:custGeom>
              <a:rect b="b" l="l" r="r" t="t"/>
              <a:pathLst>
                <a:path extrusionOk="0" h="1939" w="2112">
                  <a:moveTo>
                    <a:pt x="1793" y="1"/>
                  </a:moveTo>
                  <a:cubicBezTo>
                    <a:pt x="1741" y="1"/>
                    <a:pt x="1687" y="23"/>
                    <a:pt x="1642" y="78"/>
                  </a:cubicBezTo>
                  <a:lnTo>
                    <a:pt x="144" y="1585"/>
                  </a:lnTo>
                  <a:cubicBezTo>
                    <a:pt x="1" y="1709"/>
                    <a:pt x="96" y="1938"/>
                    <a:pt x="287" y="1938"/>
                  </a:cubicBezTo>
                  <a:cubicBezTo>
                    <a:pt x="344" y="1938"/>
                    <a:pt x="392" y="1919"/>
                    <a:pt x="430" y="1881"/>
                  </a:cubicBezTo>
                  <a:lnTo>
                    <a:pt x="1937" y="374"/>
                  </a:lnTo>
                  <a:cubicBezTo>
                    <a:pt x="2111" y="229"/>
                    <a:pt x="1960" y="1"/>
                    <a:pt x="179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4" name="Google Shape;18564;p69"/>
            <p:cNvSpPr/>
            <p:nvPr/>
          </p:nvSpPr>
          <p:spPr>
            <a:xfrm>
              <a:off x="1943010" y="1775296"/>
              <a:ext cx="69495" cy="11024"/>
            </a:xfrm>
            <a:custGeom>
              <a:rect b="b" l="l" r="r" t="t"/>
              <a:pathLst>
                <a:path extrusionOk="0" h="421" w="2654">
                  <a:moveTo>
                    <a:pt x="259" y="0"/>
                  </a:moveTo>
                  <a:cubicBezTo>
                    <a:pt x="1" y="20"/>
                    <a:pt x="1" y="392"/>
                    <a:pt x="259" y="411"/>
                  </a:cubicBezTo>
                  <a:cubicBezTo>
                    <a:pt x="659" y="420"/>
                    <a:pt x="1060" y="420"/>
                    <a:pt x="1461" y="420"/>
                  </a:cubicBezTo>
                  <a:cubicBezTo>
                    <a:pt x="1861" y="420"/>
                    <a:pt x="2262" y="411"/>
                    <a:pt x="2653" y="411"/>
                  </a:cubicBezTo>
                  <a:lnTo>
                    <a:pt x="2653" y="0"/>
                  </a:lnTo>
                  <a:lnTo>
                    <a:pt x="2644" y="0"/>
                  </a:lnTo>
                  <a:cubicBezTo>
                    <a:pt x="2252" y="5"/>
                    <a:pt x="1856" y="8"/>
                    <a:pt x="1458" y="8"/>
                  </a:cubicBezTo>
                  <a:cubicBezTo>
                    <a:pt x="1060" y="8"/>
                    <a:pt x="659" y="5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5" name="Google Shape;18565;p69"/>
            <p:cNvSpPr/>
            <p:nvPr/>
          </p:nvSpPr>
          <p:spPr>
            <a:xfrm>
              <a:off x="1854348" y="1775296"/>
              <a:ext cx="76958" cy="11024"/>
            </a:xfrm>
            <a:custGeom>
              <a:rect b="b" l="l" r="r" t="t"/>
              <a:pathLst>
                <a:path extrusionOk="0" h="421" w="2939">
                  <a:moveTo>
                    <a:pt x="0" y="0"/>
                  </a:moveTo>
                  <a:lnTo>
                    <a:pt x="0" y="411"/>
                  </a:lnTo>
                  <a:cubicBezTo>
                    <a:pt x="439" y="420"/>
                    <a:pt x="897" y="420"/>
                    <a:pt x="1364" y="420"/>
                  </a:cubicBezTo>
                  <a:cubicBezTo>
                    <a:pt x="1822" y="420"/>
                    <a:pt x="2290" y="411"/>
                    <a:pt x="2738" y="411"/>
                  </a:cubicBezTo>
                  <a:cubicBezTo>
                    <a:pt x="2853" y="411"/>
                    <a:pt x="2939" y="315"/>
                    <a:pt x="2939" y="210"/>
                  </a:cubicBezTo>
                  <a:cubicBezTo>
                    <a:pt x="2939" y="86"/>
                    <a:pt x="2843" y="0"/>
                    <a:pt x="2729" y="0"/>
                  </a:cubicBezTo>
                  <a:cubicBezTo>
                    <a:pt x="2280" y="5"/>
                    <a:pt x="1820" y="8"/>
                    <a:pt x="1361" y="8"/>
                  </a:cubicBezTo>
                  <a:cubicBezTo>
                    <a:pt x="902" y="8"/>
                    <a:pt x="444" y="5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66" name="Google Shape;18566;p69"/>
          <p:cNvGrpSpPr/>
          <p:nvPr/>
        </p:nvGrpSpPr>
        <p:grpSpPr>
          <a:xfrm>
            <a:off x="3519295" y="2413660"/>
            <a:ext cx="360227" cy="359311"/>
            <a:chOff x="3519295" y="2413660"/>
            <a:chExt cx="360227" cy="359311"/>
          </a:xfrm>
        </p:grpSpPr>
        <p:sp>
          <p:nvSpPr>
            <p:cNvPr id="18567" name="Google Shape;18567;p69"/>
            <p:cNvSpPr/>
            <p:nvPr/>
          </p:nvSpPr>
          <p:spPr>
            <a:xfrm>
              <a:off x="3639693" y="2545240"/>
              <a:ext cx="225846" cy="214298"/>
            </a:xfrm>
            <a:custGeom>
              <a:rect b="b" l="l" r="r" t="t"/>
              <a:pathLst>
                <a:path extrusionOk="0" h="8184" w="8625">
                  <a:moveTo>
                    <a:pt x="2924" y="1"/>
                  </a:moveTo>
                  <a:cubicBezTo>
                    <a:pt x="2819" y="1"/>
                    <a:pt x="2714" y="41"/>
                    <a:pt x="2633" y="122"/>
                  </a:cubicBezTo>
                  <a:lnTo>
                    <a:pt x="2557" y="208"/>
                  </a:lnTo>
                  <a:cubicBezTo>
                    <a:pt x="2400" y="356"/>
                    <a:pt x="2395" y="611"/>
                    <a:pt x="2542" y="775"/>
                  </a:cubicBezTo>
                  <a:lnTo>
                    <a:pt x="2542" y="775"/>
                  </a:lnTo>
                  <a:lnTo>
                    <a:pt x="2376" y="599"/>
                  </a:lnTo>
                  <a:cubicBezTo>
                    <a:pt x="2290" y="518"/>
                    <a:pt x="2180" y="478"/>
                    <a:pt x="2070" y="478"/>
                  </a:cubicBezTo>
                  <a:cubicBezTo>
                    <a:pt x="1961" y="478"/>
                    <a:pt x="1851" y="518"/>
                    <a:pt x="1765" y="599"/>
                  </a:cubicBezTo>
                  <a:lnTo>
                    <a:pt x="1708" y="666"/>
                  </a:lnTo>
                  <a:cubicBezTo>
                    <a:pt x="1546" y="828"/>
                    <a:pt x="1546" y="1095"/>
                    <a:pt x="1708" y="1267"/>
                  </a:cubicBezTo>
                  <a:lnTo>
                    <a:pt x="1622" y="1181"/>
                  </a:lnTo>
                  <a:cubicBezTo>
                    <a:pt x="1536" y="1095"/>
                    <a:pt x="1424" y="1053"/>
                    <a:pt x="1312" y="1053"/>
                  </a:cubicBezTo>
                  <a:cubicBezTo>
                    <a:pt x="1200" y="1053"/>
                    <a:pt x="1088" y="1095"/>
                    <a:pt x="1002" y="1181"/>
                  </a:cubicBezTo>
                  <a:lnTo>
                    <a:pt x="954" y="1229"/>
                  </a:lnTo>
                  <a:cubicBezTo>
                    <a:pt x="783" y="1391"/>
                    <a:pt x="783" y="1668"/>
                    <a:pt x="954" y="1840"/>
                  </a:cubicBezTo>
                  <a:lnTo>
                    <a:pt x="840" y="1725"/>
                  </a:lnTo>
                  <a:cubicBezTo>
                    <a:pt x="754" y="1634"/>
                    <a:pt x="639" y="1589"/>
                    <a:pt x="525" y="1589"/>
                  </a:cubicBezTo>
                  <a:cubicBezTo>
                    <a:pt x="410" y="1589"/>
                    <a:pt x="296" y="1634"/>
                    <a:pt x="210" y="1725"/>
                  </a:cubicBezTo>
                  <a:lnTo>
                    <a:pt x="172" y="1754"/>
                  </a:lnTo>
                  <a:cubicBezTo>
                    <a:pt x="0" y="1925"/>
                    <a:pt x="0" y="2212"/>
                    <a:pt x="172" y="2383"/>
                  </a:cubicBezTo>
                  <a:lnTo>
                    <a:pt x="3511" y="5722"/>
                  </a:lnTo>
                  <a:lnTo>
                    <a:pt x="2299" y="6218"/>
                  </a:lnTo>
                  <a:cubicBezTo>
                    <a:pt x="2042" y="6362"/>
                    <a:pt x="1908" y="6676"/>
                    <a:pt x="1994" y="6963"/>
                  </a:cubicBezTo>
                  <a:cubicBezTo>
                    <a:pt x="1994" y="6963"/>
                    <a:pt x="2159" y="7222"/>
                    <a:pt x="2265" y="7222"/>
                  </a:cubicBezTo>
                  <a:cubicBezTo>
                    <a:pt x="2270" y="7222"/>
                    <a:pt x="2275" y="7221"/>
                    <a:pt x="2280" y="7220"/>
                  </a:cubicBezTo>
                  <a:cubicBezTo>
                    <a:pt x="2757" y="7058"/>
                    <a:pt x="3931" y="6982"/>
                    <a:pt x="4637" y="6943"/>
                  </a:cubicBezTo>
                  <a:cubicBezTo>
                    <a:pt x="4660" y="6942"/>
                    <a:pt x="4683" y="6942"/>
                    <a:pt x="4706" y="6942"/>
                  </a:cubicBezTo>
                  <a:cubicBezTo>
                    <a:pt x="5026" y="6942"/>
                    <a:pt x="5341" y="7065"/>
                    <a:pt x="5581" y="7296"/>
                  </a:cubicBezTo>
                  <a:lnTo>
                    <a:pt x="6459" y="8184"/>
                  </a:lnTo>
                  <a:lnTo>
                    <a:pt x="8624" y="6009"/>
                  </a:lnTo>
                  <a:lnTo>
                    <a:pt x="7546" y="4931"/>
                  </a:lnTo>
                  <a:cubicBezTo>
                    <a:pt x="7460" y="4854"/>
                    <a:pt x="7422" y="4749"/>
                    <a:pt x="7413" y="4644"/>
                  </a:cubicBezTo>
                  <a:cubicBezTo>
                    <a:pt x="7394" y="4415"/>
                    <a:pt x="7298" y="4205"/>
                    <a:pt x="7136" y="4043"/>
                  </a:cubicBezTo>
                  <a:lnTo>
                    <a:pt x="3215" y="122"/>
                  </a:lnTo>
                  <a:cubicBezTo>
                    <a:pt x="3134" y="41"/>
                    <a:pt x="3029" y="1"/>
                    <a:pt x="292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8" name="Google Shape;18568;p69"/>
            <p:cNvSpPr/>
            <p:nvPr/>
          </p:nvSpPr>
          <p:spPr>
            <a:xfrm>
              <a:off x="3639693" y="2545162"/>
              <a:ext cx="118932" cy="125452"/>
            </a:xfrm>
            <a:custGeom>
              <a:rect b="b" l="l" r="r" t="t"/>
              <a:pathLst>
                <a:path extrusionOk="0" h="4791" w="4542">
                  <a:moveTo>
                    <a:pt x="2919" y="0"/>
                  </a:moveTo>
                  <a:cubicBezTo>
                    <a:pt x="2814" y="0"/>
                    <a:pt x="2712" y="47"/>
                    <a:pt x="2633" y="125"/>
                  </a:cubicBezTo>
                  <a:lnTo>
                    <a:pt x="2557" y="202"/>
                  </a:lnTo>
                  <a:cubicBezTo>
                    <a:pt x="2395" y="364"/>
                    <a:pt x="2395" y="621"/>
                    <a:pt x="2557" y="784"/>
                  </a:cubicBezTo>
                  <a:lnTo>
                    <a:pt x="2376" y="602"/>
                  </a:lnTo>
                  <a:cubicBezTo>
                    <a:pt x="2290" y="517"/>
                    <a:pt x="2180" y="474"/>
                    <a:pt x="2070" y="474"/>
                  </a:cubicBezTo>
                  <a:cubicBezTo>
                    <a:pt x="1961" y="474"/>
                    <a:pt x="1851" y="517"/>
                    <a:pt x="1765" y="602"/>
                  </a:cubicBezTo>
                  <a:lnTo>
                    <a:pt x="1708" y="660"/>
                  </a:lnTo>
                  <a:cubicBezTo>
                    <a:pt x="1546" y="831"/>
                    <a:pt x="1546" y="1098"/>
                    <a:pt x="1708" y="1261"/>
                  </a:cubicBezTo>
                  <a:lnTo>
                    <a:pt x="1622" y="1175"/>
                  </a:lnTo>
                  <a:cubicBezTo>
                    <a:pt x="1536" y="1089"/>
                    <a:pt x="1424" y="1046"/>
                    <a:pt x="1312" y="1046"/>
                  </a:cubicBezTo>
                  <a:cubicBezTo>
                    <a:pt x="1200" y="1046"/>
                    <a:pt x="1088" y="1089"/>
                    <a:pt x="1002" y="1175"/>
                  </a:cubicBezTo>
                  <a:lnTo>
                    <a:pt x="954" y="1223"/>
                  </a:lnTo>
                  <a:cubicBezTo>
                    <a:pt x="791" y="1386"/>
                    <a:pt x="783" y="1644"/>
                    <a:pt x="930" y="1816"/>
                  </a:cubicBezTo>
                  <a:lnTo>
                    <a:pt x="930" y="1816"/>
                  </a:lnTo>
                  <a:lnTo>
                    <a:pt x="840" y="1719"/>
                  </a:lnTo>
                  <a:cubicBezTo>
                    <a:pt x="754" y="1633"/>
                    <a:pt x="639" y="1590"/>
                    <a:pt x="525" y="1590"/>
                  </a:cubicBezTo>
                  <a:cubicBezTo>
                    <a:pt x="410" y="1590"/>
                    <a:pt x="296" y="1633"/>
                    <a:pt x="210" y="1719"/>
                  </a:cubicBezTo>
                  <a:lnTo>
                    <a:pt x="172" y="1757"/>
                  </a:lnTo>
                  <a:cubicBezTo>
                    <a:pt x="0" y="1928"/>
                    <a:pt x="0" y="2205"/>
                    <a:pt x="172" y="2386"/>
                  </a:cubicBezTo>
                  <a:lnTo>
                    <a:pt x="2586" y="4790"/>
                  </a:lnTo>
                  <a:lnTo>
                    <a:pt x="4303" y="3064"/>
                  </a:lnTo>
                  <a:cubicBezTo>
                    <a:pt x="4455" y="2911"/>
                    <a:pt x="4541" y="2701"/>
                    <a:pt x="4541" y="2482"/>
                  </a:cubicBezTo>
                  <a:cubicBezTo>
                    <a:pt x="4541" y="2262"/>
                    <a:pt x="4455" y="2052"/>
                    <a:pt x="4303" y="1900"/>
                  </a:cubicBezTo>
                  <a:lnTo>
                    <a:pt x="4217" y="1814"/>
                  </a:lnTo>
                  <a:cubicBezTo>
                    <a:pt x="4169" y="1766"/>
                    <a:pt x="4122" y="1728"/>
                    <a:pt x="4064" y="1690"/>
                  </a:cubicBezTo>
                  <a:cubicBezTo>
                    <a:pt x="4083" y="1451"/>
                    <a:pt x="4007" y="1223"/>
                    <a:pt x="3835" y="1041"/>
                  </a:cubicBezTo>
                  <a:lnTo>
                    <a:pt x="3826" y="1032"/>
                  </a:lnTo>
                  <a:lnTo>
                    <a:pt x="3759" y="965"/>
                  </a:lnTo>
                  <a:cubicBezTo>
                    <a:pt x="3683" y="889"/>
                    <a:pt x="3597" y="831"/>
                    <a:pt x="3492" y="784"/>
                  </a:cubicBezTo>
                  <a:cubicBezTo>
                    <a:pt x="3473" y="602"/>
                    <a:pt x="3396" y="431"/>
                    <a:pt x="3272" y="297"/>
                  </a:cubicBezTo>
                  <a:lnTo>
                    <a:pt x="3244" y="259"/>
                  </a:lnTo>
                  <a:lnTo>
                    <a:pt x="3196" y="211"/>
                  </a:lnTo>
                  <a:cubicBezTo>
                    <a:pt x="3129" y="145"/>
                    <a:pt x="3044" y="87"/>
                    <a:pt x="2948" y="40"/>
                  </a:cubicBezTo>
                  <a:lnTo>
                    <a:pt x="2948" y="1"/>
                  </a:lnTo>
                  <a:cubicBezTo>
                    <a:pt x="2938" y="1"/>
                    <a:pt x="2929" y="0"/>
                    <a:pt x="29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9" name="Google Shape;18569;p69"/>
            <p:cNvSpPr/>
            <p:nvPr/>
          </p:nvSpPr>
          <p:spPr>
            <a:xfrm>
              <a:off x="3703637" y="2545004"/>
              <a:ext cx="161902" cy="168082"/>
            </a:xfrm>
            <a:custGeom>
              <a:rect b="b" l="l" r="r" t="t"/>
              <a:pathLst>
                <a:path extrusionOk="0" h="6419" w="6183">
                  <a:moveTo>
                    <a:pt x="482" y="0"/>
                  </a:moveTo>
                  <a:cubicBezTo>
                    <a:pt x="377" y="0"/>
                    <a:pt x="272" y="41"/>
                    <a:pt x="191" y="122"/>
                  </a:cubicBezTo>
                  <a:lnTo>
                    <a:pt x="105" y="208"/>
                  </a:lnTo>
                  <a:cubicBezTo>
                    <a:pt x="58" y="255"/>
                    <a:pt x="20" y="332"/>
                    <a:pt x="0" y="408"/>
                  </a:cubicBezTo>
                  <a:cubicBezTo>
                    <a:pt x="32" y="399"/>
                    <a:pt x="64" y="395"/>
                    <a:pt x="95" y="395"/>
                  </a:cubicBezTo>
                  <a:cubicBezTo>
                    <a:pt x="199" y="395"/>
                    <a:pt x="302" y="440"/>
                    <a:pt x="382" y="513"/>
                  </a:cubicBezTo>
                  <a:lnTo>
                    <a:pt x="4293" y="4434"/>
                  </a:lnTo>
                  <a:cubicBezTo>
                    <a:pt x="4456" y="4596"/>
                    <a:pt x="4551" y="4806"/>
                    <a:pt x="4570" y="5035"/>
                  </a:cubicBezTo>
                  <a:cubicBezTo>
                    <a:pt x="4580" y="5149"/>
                    <a:pt x="4627" y="5245"/>
                    <a:pt x="4704" y="5331"/>
                  </a:cubicBezTo>
                  <a:lnTo>
                    <a:pt x="5791" y="6418"/>
                  </a:lnTo>
                  <a:lnTo>
                    <a:pt x="6182" y="6018"/>
                  </a:lnTo>
                  <a:lnTo>
                    <a:pt x="5095" y="4930"/>
                  </a:lnTo>
                  <a:cubicBezTo>
                    <a:pt x="5018" y="4854"/>
                    <a:pt x="4971" y="4749"/>
                    <a:pt x="4961" y="4644"/>
                  </a:cubicBezTo>
                  <a:cubicBezTo>
                    <a:pt x="4952" y="4415"/>
                    <a:pt x="4856" y="4205"/>
                    <a:pt x="4694" y="4043"/>
                  </a:cubicBezTo>
                  <a:lnTo>
                    <a:pt x="773" y="122"/>
                  </a:lnTo>
                  <a:cubicBezTo>
                    <a:pt x="692" y="41"/>
                    <a:pt x="587" y="0"/>
                    <a:pt x="482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0" name="Google Shape;18570;p69"/>
            <p:cNvSpPr/>
            <p:nvPr/>
          </p:nvSpPr>
          <p:spPr>
            <a:xfrm>
              <a:off x="3782087" y="2676087"/>
              <a:ext cx="83452" cy="83452"/>
            </a:xfrm>
            <a:custGeom>
              <a:rect b="b" l="l" r="r" t="t"/>
              <a:pathLst>
                <a:path extrusionOk="0" h="3187" w="3187">
                  <a:moveTo>
                    <a:pt x="2175" y="0"/>
                  </a:moveTo>
                  <a:lnTo>
                    <a:pt x="0" y="2175"/>
                  </a:lnTo>
                  <a:cubicBezTo>
                    <a:pt x="48" y="2214"/>
                    <a:pt x="95" y="2261"/>
                    <a:pt x="143" y="2299"/>
                  </a:cubicBezTo>
                  <a:lnTo>
                    <a:pt x="1021" y="3187"/>
                  </a:lnTo>
                  <a:lnTo>
                    <a:pt x="3186" y="1021"/>
                  </a:lnTo>
                  <a:lnTo>
                    <a:pt x="2175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1" name="Google Shape;18571;p69"/>
            <p:cNvSpPr/>
            <p:nvPr/>
          </p:nvSpPr>
          <p:spPr>
            <a:xfrm>
              <a:off x="3792561" y="2687137"/>
              <a:ext cx="86960" cy="85834"/>
            </a:xfrm>
            <a:custGeom>
              <a:rect b="b" l="l" r="r" t="t"/>
              <a:pathLst>
                <a:path extrusionOk="0" h="3278" w="3321">
                  <a:moveTo>
                    <a:pt x="2429" y="0"/>
                  </a:moveTo>
                  <a:cubicBezTo>
                    <a:pt x="2371" y="0"/>
                    <a:pt x="2314" y="22"/>
                    <a:pt x="2271" y="65"/>
                  </a:cubicBezTo>
                  <a:lnTo>
                    <a:pt x="96" y="2240"/>
                  </a:lnTo>
                  <a:cubicBezTo>
                    <a:pt x="1" y="2326"/>
                    <a:pt x="1" y="2478"/>
                    <a:pt x="96" y="2564"/>
                  </a:cubicBezTo>
                  <a:lnTo>
                    <a:pt x="735" y="3213"/>
                  </a:lnTo>
                  <a:cubicBezTo>
                    <a:pt x="783" y="3256"/>
                    <a:pt x="840" y="3277"/>
                    <a:pt x="897" y="3277"/>
                  </a:cubicBezTo>
                  <a:cubicBezTo>
                    <a:pt x="955" y="3277"/>
                    <a:pt x="1012" y="3256"/>
                    <a:pt x="1060" y="3213"/>
                  </a:cubicBezTo>
                  <a:lnTo>
                    <a:pt x="3235" y="1019"/>
                  </a:lnTo>
                  <a:cubicBezTo>
                    <a:pt x="3321" y="933"/>
                    <a:pt x="3321" y="790"/>
                    <a:pt x="3235" y="704"/>
                  </a:cubicBezTo>
                  <a:lnTo>
                    <a:pt x="2586" y="65"/>
                  </a:lnTo>
                  <a:cubicBezTo>
                    <a:pt x="2543" y="22"/>
                    <a:pt x="2486" y="0"/>
                    <a:pt x="242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2" name="Google Shape;18572;p69"/>
            <p:cNvSpPr/>
            <p:nvPr/>
          </p:nvSpPr>
          <p:spPr>
            <a:xfrm>
              <a:off x="3842522" y="2687189"/>
              <a:ext cx="36999" cy="36135"/>
            </a:xfrm>
            <a:custGeom>
              <a:rect b="b" l="l" r="r" t="t"/>
              <a:pathLst>
                <a:path extrusionOk="0" h="1380" w="1413">
                  <a:moveTo>
                    <a:pt x="517" y="1"/>
                  </a:moveTo>
                  <a:cubicBezTo>
                    <a:pt x="461" y="1"/>
                    <a:pt x="406" y="25"/>
                    <a:pt x="363" y="72"/>
                  </a:cubicBezTo>
                  <a:lnTo>
                    <a:pt x="1" y="425"/>
                  </a:lnTo>
                  <a:lnTo>
                    <a:pt x="974" y="1379"/>
                  </a:lnTo>
                  <a:lnTo>
                    <a:pt x="1327" y="1017"/>
                  </a:lnTo>
                  <a:cubicBezTo>
                    <a:pt x="1413" y="931"/>
                    <a:pt x="1413" y="788"/>
                    <a:pt x="1327" y="702"/>
                  </a:cubicBezTo>
                  <a:lnTo>
                    <a:pt x="678" y="72"/>
                  </a:lnTo>
                  <a:cubicBezTo>
                    <a:pt x="630" y="25"/>
                    <a:pt x="573" y="1"/>
                    <a:pt x="51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3" name="Google Shape;18573;p69"/>
            <p:cNvSpPr/>
            <p:nvPr/>
          </p:nvSpPr>
          <p:spPr>
            <a:xfrm>
              <a:off x="3656609" y="2587529"/>
              <a:ext cx="80990" cy="77089"/>
            </a:xfrm>
            <a:custGeom>
              <a:rect b="b" l="l" r="r" t="t"/>
              <a:pathLst>
                <a:path extrusionOk="0" h="2944" w="3093">
                  <a:moveTo>
                    <a:pt x="311" y="1"/>
                  </a:moveTo>
                  <a:cubicBezTo>
                    <a:pt x="148" y="1"/>
                    <a:pt x="1" y="211"/>
                    <a:pt x="156" y="358"/>
                  </a:cubicBezTo>
                  <a:lnTo>
                    <a:pt x="2674" y="2877"/>
                  </a:lnTo>
                  <a:cubicBezTo>
                    <a:pt x="2711" y="2914"/>
                    <a:pt x="2767" y="2942"/>
                    <a:pt x="2822" y="2943"/>
                  </a:cubicBezTo>
                  <a:lnTo>
                    <a:pt x="2822" y="2943"/>
                  </a:lnTo>
                  <a:cubicBezTo>
                    <a:pt x="3010" y="2939"/>
                    <a:pt x="3093" y="2713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  <a:moveTo>
                    <a:pt x="2822" y="2943"/>
                  </a:moveTo>
                  <a:cubicBezTo>
                    <a:pt x="2821" y="2943"/>
                    <a:pt x="2819" y="2943"/>
                    <a:pt x="2817" y="2943"/>
                  </a:cubicBezTo>
                  <a:lnTo>
                    <a:pt x="2827" y="2943"/>
                  </a:lnTo>
                  <a:cubicBezTo>
                    <a:pt x="2825" y="2943"/>
                    <a:pt x="2824" y="2943"/>
                    <a:pt x="2822" y="2943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4" name="Google Shape;18574;p69"/>
            <p:cNvSpPr/>
            <p:nvPr/>
          </p:nvSpPr>
          <p:spPr>
            <a:xfrm>
              <a:off x="3676379" y="2572446"/>
              <a:ext cx="84997" cy="80938"/>
            </a:xfrm>
            <a:custGeom>
              <a:rect b="b" l="l" r="r" t="t"/>
              <a:pathLst>
                <a:path extrusionOk="0" h="3091" w="3246">
                  <a:moveTo>
                    <a:pt x="307" y="0"/>
                  </a:moveTo>
                  <a:cubicBezTo>
                    <a:pt x="145" y="0"/>
                    <a:pt x="0" y="215"/>
                    <a:pt x="154" y="362"/>
                  </a:cubicBezTo>
                  <a:lnTo>
                    <a:pt x="2816" y="3023"/>
                  </a:lnTo>
                  <a:cubicBezTo>
                    <a:pt x="2854" y="3062"/>
                    <a:pt x="2911" y="3090"/>
                    <a:pt x="2969" y="3090"/>
                  </a:cubicBezTo>
                  <a:cubicBezTo>
                    <a:pt x="3150" y="3081"/>
                    <a:pt x="3245" y="2861"/>
                    <a:pt x="3112" y="2728"/>
                  </a:cubicBezTo>
                  <a:lnTo>
                    <a:pt x="450" y="66"/>
                  </a:lnTo>
                  <a:cubicBezTo>
                    <a:pt x="406" y="20"/>
                    <a:pt x="356" y="0"/>
                    <a:pt x="30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5" name="Google Shape;18575;p69"/>
            <p:cNvSpPr/>
            <p:nvPr/>
          </p:nvSpPr>
          <p:spPr>
            <a:xfrm>
              <a:off x="3698636" y="2559930"/>
              <a:ext cx="73973" cy="69966"/>
            </a:xfrm>
            <a:custGeom>
              <a:rect b="b" l="l" r="r" t="t"/>
              <a:pathLst>
                <a:path extrusionOk="0" h="2672" w="2825">
                  <a:moveTo>
                    <a:pt x="300" y="0"/>
                  </a:moveTo>
                  <a:cubicBezTo>
                    <a:pt x="137" y="0"/>
                    <a:pt x="0" y="209"/>
                    <a:pt x="153" y="363"/>
                  </a:cubicBezTo>
                  <a:lnTo>
                    <a:pt x="2395" y="2605"/>
                  </a:lnTo>
                  <a:cubicBezTo>
                    <a:pt x="2433" y="2643"/>
                    <a:pt x="2491" y="2671"/>
                    <a:pt x="2548" y="2671"/>
                  </a:cubicBezTo>
                  <a:cubicBezTo>
                    <a:pt x="2729" y="2671"/>
                    <a:pt x="2825" y="2442"/>
                    <a:pt x="2691" y="2309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6" name="Google Shape;18576;p69"/>
            <p:cNvSpPr/>
            <p:nvPr/>
          </p:nvSpPr>
          <p:spPr>
            <a:xfrm>
              <a:off x="3533278" y="2427041"/>
              <a:ext cx="226081" cy="214272"/>
            </a:xfrm>
            <a:custGeom>
              <a:rect b="b" l="l" r="r" t="t"/>
              <a:pathLst>
                <a:path extrusionOk="0" h="8183" w="8634">
                  <a:moveTo>
                    <a:pt x="2166" y="0"/>
                  </a:moveTo>
                  <a:lnTo>
                    <a:pt x="0" y="2175"/>
                  </a:lnTo>
                  <a:lnTo>
                    <a:pt x="1088" y="3253"/>
                  </a:lnTo>
                  <a:cubicBezTo>
                    <a:pt x="1164" y="3339"/>
                    <a:pt x="1212" y="3434"/>
                    <a:pt x="1221" y="3549"/>
                  </a:cubicBezTo>
                  <a:cubicBezTo>
                    <a:pt x="1240" y="3778"/>
                    <a:pt x="1336" y="3988"/>
                    <a:pt x="1498" y="4150"/>
                  </a:cubicBezTo>
                  <a:lnTo>
                    <a:pt x="3396" y="6048"/>
                  </a:lnTo>
                  <a:lnTo>
                    <a:pt x="5409" y="8061"/>
                  </a:lnTo>
                  <a:cubicBezTo>
                    <a:pt x="5490" y="8142"/>
                    <a:pt x="5595" y="8183"/>
                    <a:pt x="5700" y="8183"/>
                  </a:cubicBezTo>
                  <a:cubicBezTo>
                    <a:pt x="5805" y="8183"/>
                    <a:pt x="5910" y="8142"/>
                    <a:pt x="5991" y="8061"/>
                  </a:cubicBezTo>
                  <a:lnTo>
                    <a:pt x="6077" y="7985"/>
                  </a:lnTo>
                  <a:cubicBezTo>
                    <a:pt x="6234" y="7828"/>
                    <a:pt x="6239" y="7574"/>
                    <a:pt x="6094" y="7419"/>
                  </a:cubicBezTo>
                  <a:lnTo>
                    <a:pt x="6094" y="7419"/>
                  </a:lnTo>
                  <a:lnTo>
                    <a:pt x="6258" y="7584"/>
                  </a:lnTo>
                  <a:cubicBezTo>
                    <a:pt x="6340" y="7665"/>
                    <a:pt x="6449" y="7706"/>
                    <a:pt x="6559" y="7706"/>
                  </a:cubicBezTo>
                  <a:cubicBezTo>
                    <a:pt x="6669" y="7706"/>
                    <a:pt x="6778" y="7665"/>
                    <a:pt x="6859" y="7584"/>
                  </a:cubicBezTo>
                  <a:lnTo>
                    <a:pt x="6917" y="7527"/>
                  </a:lnTo>
                  <a:cubicBezTo>
                    <a:pt x="7088" y="7355"/>
                    <a:pt x="7088" y="7088"/>
                    <a:pt x="6917" y="6917"/>
                  </a:cubicBezTo>
                  <a:lnTo>
                    <a:pt x="6917" y="6917"/>
                  </a:lnTo>
                  <a:lnTo>
                    <a:pt x="7012" y="7012"/>
                  </a:lnTo>
                  <a:cubicBezTo>
                    <a:pt x="7098" y="7093"/>
                    <a:pt x="7208" y="7133"/>
                    <a:pt x="7317" y="7133"/>
                  </a:cubicBezTo>
                  <a:cubicBezTo>
                    <a:pt x="7427" y="7133"/>
                    <a:pt x="7537" y="7093"/>
                    <a:pt x="7623" y="7012"/>
                  </a:cubicBezTo>
                  <a:lnTo>
                    <a:pt x="7670" y="6964"/>
                  </a:lnTo>
                  <a:cubicBezTo>
                    <a:pt x="7842" y="6792"/>
                    <a:pt x="7842" y="6516"/>
                    <a:pt x="7670" y="6344"/>
                  </a:cubicBezTo>
                  <a:lnTo>
                    <a:pt x="7670" y="6344"/>
                  </a:lnTo>
                  <a:lnTo>
                    <a:pt x="7794" y="6468"/>
                  </a:lnTo>
                  <a:cubicBezTo>
                    <a:pt x="7880" y="6554"/>
                    <a:pt x="7995" y="6597"/>
                    <a:pt x="8109" y="6597"/>
                  </a:cubicBezTo>
                  <a:cubicBezTo>
                    <a:pt x="8224" y="6597"/>
                    <a:pt x="8338" y="6554"/>
                    <a:pt x="8424" y="6468"/>
                  </a:cubicBezTo>
                  <a:lnTo>
                    <a:pt x="8453" y="6430"/>
                  </a:lnTo>
                  <a:cubicBezTo>
                    <a:pt x="8634" y="6258"/>
                    <a:pt x="8624" y="5972"/>
                    <a:pt x="8453" y="5800"/>
                  </a:cubicBezTo>
                  <a:lnTo>
                    <a:pt x="6974" y="4312"/>
                  </a:lnTo>
                  <a:lnTo>
                    <a:pt x="6382" y="3730"/>
                  </a:lnTo>
                  <a:lnTo>
                    <a:pt x="5114" y="2461"/>
                  </a:lnTo>
                  <a:lnTo>
                    <a:pt x="6325" y="1965"/>
                  </a:lnTo>
                  <a:cubicBezTo>
                    <a:pt x="6592" y="1822"/>
                    <a:pt x="6716" y="1507"/>
                    <a:pt x="6631" y="1212"/>
                  </a:cubicBezTo>
                  <a:cubicBezTo>
                    <a:pt x="6631" y="1212"/>
                    <a:pt x="6475" y="961"/>
                    <a:pt x="6370" y="961"/>
                  </a:cubicBezTo>
                  <a:cubicBezTo>
                    <a:pt x="6364" y="961"/>
                    <a:pt x="6359" y="962"/>
                    <a:pt x="6354" y="964"/>
                  </a:cubicBezTo>
                  <a:cubicBezTo>
                    <a:pt x="5867" y="1126"/>
                    <a:pt x="4694" y="1202"/>
                    <a:pt x="3997" y="1240"/>
                  </a:cubicBezTo>
                  <a:cubicBezTo>
                    <a:pt x="3974" y="1241"/>
                    <a:pt x="3950" y="1242"/>
                    <a:pt x="3927" y="1242"/>
                  </a:cubicBezTo>
                  <a:cubicBezTo>
                    <a:pt x="3599" y="1242"/>
                    <a:pt x="3284" y="1119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7" name="Google Shape;18577;p69"/>
            <p:cNvSpPr/>
            <p:nvPr/>
          </p:nvSpPr>
          <p:spPr>
            <a:xfrm>
              <a:off x="3622202" y="2523454"/>
              <a:ext cx="131684" cy="117859"/>
            </a:xfrm>
            <a:custGeom>
              <a:rect b="b" l="l" r="r" t="t"/>
              <a:pathLst>
                <a:path extrusionOk="0" h="4501" w="5029">
                  <a:moveTo>
                    <a:pt x="2716" y="0"/>
                  </a:moveTo>
                  <a:cubicBezTo>
                    <a:pt x="2495" y="0"/>
                    <a:pt x="2276" y="86"/>
                    <a:pt x="2109" y="258"/>
                  </a:cubicBezTo>
                  <a:lnTo>
                    <a:pt x="0" y="2366"/>
                  </a:lnTo>
                  <a:lnTo>
                    <a:pt x="2013" y="4379"/>
                  </a:lnTo>
                  <a:cubicBezTo>
                    <a:pt x="2094" y="4460"/>
                    <a:pt x="2199" y="4501"/>
                    <a:pt x="2304" y="4501"/>
                  </a:cubicBezTo>
                  <a:cubicBezTo>
                    <a:pt x="2409" y="4501"/>
                    <a:pt x="2514" y="4460"/>
                    <a:pt x="2595" y="4379"/>
                  </a:cubicBezTo>
                  <a:lnTo>
                    <a:pt x="2681" y="4293"/>
                  </a:lnTo>
                  <a:cubicBezTo>
                    <a:pt x="2834" y="4141"/>
                    <a:pt x="2834" y="3874"/>
                    <a:pt x="2681" y="3721"/>
                  </a:cubicBezTo>
                  <a:lnTo>
                    <a:pt x="2681" y="3721"/>
                  </a:lnTo>
                  <a:lnTo>
                    <a:pt x="2862" y="3902"/>
                  </a:lnTo>
                  <a:cubicBezTo>
                    <a:pt x="2944" y="3983"/>
                    <a:pt x="3053" y="4024"/>
                    <a:pt x="3163" y="4024"/>
                  </a:cubicBezTo>
                  <a:cubicBezTo>
                    <a:pt x="3273" y="4024"/>
                    <a:pt x="3382" y="3983"/>
                    <a:pt x="3463" y="3902"/>
                  </a:cubicBezTo>
                  <a:lnTo>
                    <a:pt x="3521" y="3845"/>
                  </a:lnTo>
                  <a:cubicBezTo>
                    <a:pt x="3692" y="3673"/>
                    <a:pt x="3692" y="3406"/>
                    <a:pt x="3521" y="3235"/>
                  </a:cubicBezTo>
                  <a:lnTo>
                    <a:pt x="3521" y="3235"/>
                  </a:lnTo>
                  <a:lnTo>
                    <a:pt x="3616" y="3330"/>
                  </a:lnTo>
                  <a:cubicBezTo>
                    <a:pt x="3697" y="3411"/>
                    <a:pt x="3807" y="3451"/>
                    <a:pt x="3918" y="3451"/>
                  </a:cubicBezTo>
                  <a:cubicBezTo>
                    <a:pt x="4029" y="3451"/>
                    <a:pt x="4141" y="3411"/>
                    <a:pt x="4227" y="3330"/>
                  </a:cubicBezTo>
                  <a:lnTo>
                    <a:pt x="4274" y="3282"/>
                  </a:lnTo>
                  <a:cubicBezTo>
                    <a:pt x="4446" y="3110"/>
                    <a:pt x="4446" y="2834"/>
                    <a:pt x="4274" y="2662"/>
                  </a:cubicBezTo>
                  <a:lnTo>
                    <a:pt x="4274" y="2662"/>
                  </a:lnTo>
                  <a:lnTo>
                    <a:pt x="4398" y="2786"/>
                  </a:lnTo>
                  <a:cubicBezTo>
                    <a:pt x="4484" y="2872"/>
                    <a:pt x="4596" y="2915"/>
                    <a:pt x="4710" y="2915"/>
                  </a:cubicBezTo>
                  <a:cubicBezTo>
                    <a:pt x="4823" y="2915"/>
                    <a:pt x="4937" y="2872"/>
                    <a:pt x="5028" y="2786"/>
                  </a:cubicBezTo>
                  <a:cubicBezTo>
                    <a:pt x="5009" y="2757"/>
                    <a:pt x="4990" y="2738"/>
                    <a:pt x="4961" y="2710"/>
                  </a:cubicBezTo>
                  <a:lnTo>
                    <a:pt x="4885" y="2633"/>
                  </a:lnTo>
                  <a:cubicBezTo>
                    <a:pt x="4837" y="2586"/>
                    <a:pt x="4790" y="2548"/>
                    <a:pt x="4732" y="2509"/>
                  </a:cubicBezTo>
                  <a:cubicBezTo>
                    <a:pt x="4751" y="2271"/>
                    <a:pt x="4665" y="2032"/>
                    <a:pt x="4503" y="1861"/>
                  </a:cubicBezTo>
                  <a:lnTo>
                    <a:pt x="4484" y="1842"/>
                  </a:lnTo>
                  <a:lnTo>
                    <a:pt x="4427" y="1784"/>
                  </a:lnTo>
                  <a:cubicBezTo>
                    <a:pt x="4351" y="1708"/>
                    <a:pt x="4255" y="1641"/>
                    <a:pt x="4160" y="1603"/>
                  </a:cubicBezTo>
                  <a:cubicBezTo>
                    <a:pt x="4141" y="1422"/>
                    <a:pt x="4064" y="1241"/>
                    <a:pt x="3940" y="1107"/>
                  </a:cubicBezTo>
                  <a:lnTo>
                    <a:pt x="3912" y="1078"/>
                  </a:lnTo>
                  <a:lnTo>
                    <a:pt x="3864" y="1031"/>
                  </a:lnTo>
                  <a:cubicBezTo>
                    <a:pt x="3788" y="954"/>
                    <a:pt x="3702" y="897"/>
                    <a:pt x="3616" y="859"/>
                  </a:cubicBezTo>
                  <a:cubicBezTo>
                    <a:pt x="3607" y="659"/>
                    <a:pt x="3530" y="477"/>
                    <a:pt x="3406" y="334"/>
                  </a:cubicBezTo>
                  <a:cubicBezTo>
                    <a:pt x="3387" y="315"/>
                    <a:pt x="3368" y="296"/>
                    <a:pt x="3359" y="287"/>
                  </a:cubicBezTo>
                  <a:lnTo>
                    <a:pt x="3330" y="258"/>
                  </a:lnTo>
                  <a:cubicBezTo>
                    <a:pt x="3158" y="86"/>
                    <a:pt x="2936" y="0"/>
                    <a:pt x="271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8" name="Google Shape;18578;p69"/>
            <p:cNvSpPr/>
            <p:nvPr/>
          </p:nvSpPr>
          <p:spPr>
            <a:xfrm>
              <a:off x="3533278" y="2473493"/>
              <a:ext cx="161902" cy="168082"/>
            </a:xfrm>
            <a:custGeom>
              <a:rect b="b" l="l" r="r" t="t"/>
              <a:pathLst>
                <a:path extrusionOk="0" h="6419" w="6183">
                  <a:moveTo>
                    <a:pt x="391" y="0"/>
                  </a:moveTo>
                  <a:lnTo>
                    <a:pt x="0" y="392"/>
                  </a:lnTo>
                  <a:lnTo>
                    <a:pt x="1088" y="1479"/>
                  </a:lnTo>
                  <a:cubicBezTo>
                    <a:pt x="1164" y="1565"/>
                    <a:pt x="1212" y="1660"/>
                    <a:pt x="1221" y="1775"/>
                  </a:cubicBezTo>
                  <a:cubicBezTo>
                    <a:pt x="1240" y="2004"/>
                    <a:pt x="1336" y="2214"/>
                    <a:pt x="1498" y="2376"/>
                  </a:cubicBezTo>
                  <a:lnTo>
                    <a:pt x="5409" y="6297"/>
                  </a:lnTo>
                  <a:cubicBezTo>
                    <a:pt x="5490" y="6378"/>
                    <a:pt x="5595" y="6418"/>
                    <a:pt x="5700" y="6418"/>
                  </a:cubicBezTo>
                  <a:cubicBezTo>
                    <a:pt x="5805" y="6418"/>
                    <a:pt x="5910" y="6378"/>
                    <a:pt x="5991" y="6297"/>
                  </a:cubicBezTo>
                  <a:lnTo>
                    <a:pt x="6077" y="6211"/>
                  </a:lnTo>
                  <a:cubicBezTo>
                    <a:pt x="6125" y="6154"/>
                    <a:pt x="6163" y="6087"/>
                    <a:pt x="6182" y="6011"/>
                  </a:cubicBezTo>
                  <a:lnTo>
                    <a:pt x="6182" y="6011"/>
                  </a:lnTo>
                  <a:cubicBezTo>
                    <a:pt x="6153" y="6017"/>
                    <a:pt x="6124" y="6020"/>
                    <a:pt x="6094" y="6020"/>
                  </a:cubicBezTo>
                  <a:cubicBezTo>
                    <a:pt x="5989" y="6020"/>
                    <a:pt x="5885" y="5980"/>
                    <a:pt x="5810" y="5906"/>
                  </a:cubicBezTo>
                  <a:lnTo>
                    <a:pt x="1889" y="1985"/>
                  </a:lnTo>
                  <a:cubicBezTo>
                    <a:pt x="1727" y="1823"/>
                    <a:pt x="1632" y="1603"/>
                    <a:pt x="1612" y="1384"/>
                  </a:cubicBezTo>
                  <a:cubicBezTo>
                    <a:pt x="1603" y="1269"/>
                    <a:pt x="1555" y="1164"/>
                    <a:pt x="1479" y="1088"/>
                  </a:cubicBezTo>
                  <a:lnTo>
                    <a:pt x="391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9" name="Google Shape;18579;p69"/>
            <p:cNvSpPr/>
            <p:nvPr/>
          </p:nvSpPr>
          <p:spPr>
            <a:xfrm>
              <a:off x="3533278" y="2427041"/>
              <a:ext cx="83713" cy="83452"/>
            </a:xfrm>
            <a:custGeom>
              <a:rect b="b" l="l" r="r" t="t"/>
              <a:pathLst>
                <a:path extrusionOk="0" h="3187" w="3197">
                  <a:moveTo>
                    <a:pt x="2166" y="0"/>
                  </a:moveTo>
                  <a:lnTo>
                    <a:pt x="0" y="2175"/>
                  </a:lnTo>
                  <a:lnTo>
                    <a:pt x="1011" y="3186"/>
                  </a:lnTo>
                  <a:lnTo>
                    <a:pt x="3196" y="1011"/>
                  </a:lnTo>
                  <a:cubicBezTo>
                    <a:pt x="3139" y="973"/>
                    <a:pt x="3091" y="925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0" name="Google Shape;18580;p69"/>
            <p:cNvSpPr/>
            <p:nvPr/>
          </p:nvSpPr>
          <p:spPr>
            <a:xfrm>
              <a:off x="3519295" y="2413660"/>
              <a:ext cx="86934" cy="85782"/>
            </a:xfrm>
            <a:custGeom>
              <a:rect b="b" l="l" r="r" t="t"/>
              <a:pathLst>
                <a:path extrusionOk="0" h="3276" w="3320">
                  <a:moveTo>
                    <a:pt x="2428" y="1"/>
                  </a:moveTo>
                  <a:cubicBezTo>
                    <a:pt x="2371" y="1"/>
                    <a:pt x="2313" y="24"/>
                    <a:pt x="2271" y="72"/>
                  </a:cubicBezTo>
                  <a:lnTo>
                    <a:pt x="86" y="2247"/>
                  </a:lnTo>
                  <a:cubicBezTo>
                    <a:pt x="0" y="2333"/>
                    <a:pt x="0" y="2476"/>
                    <a:pt x="86" y="2562"/>
                  </a:cubicBezTo>
                  <a:lnTo>
                    <a:pt x="735" y="3211"/>
                  </a:lnTo>
                  <a:cubicBezTo>
                    <a:pt x="782" y="3254"/>
                    <a:pt x="840" y="3275"/>
                    <a:pt x="897" y="3275"/>
                  </a:cubicBezTo>
                  <a:cubicBezTo>
                    <a:pt x="954" y="3275"/>
                    <a:pt x="1011" y="3254"/>
                    <a:pt x="1059" y="3211"/>
                  </a:cubicBezTo>
                  <a:lnTo>
                    <a:pt x="3234" y="1026"/>
                  </a:lnTo>
                  <a:cubicBezTo>
                    <a:pt x="3320" y="940"/>
                    <a:pt x="3320" y="797"/>
                    <a:pt x="3225" y="711"/>
                  </a:cubicBezTo>
                  <a:lnTo>
                    <a:pt x="2585" y="72"/>
                  </a:lnTo>
                  <a:cubicBezTo>
                    <a:pt x="2542" y="24"/>
                    <a:pt x="2485" y="1"/>
                    <a:pt x="242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1" name="Google Shape;18581;p69"/>
            <p:cNvSpPr/>
            <p:nvPr/>
          </p:nvSpPr>
          <p:spPr>
            <a:xfrm>
              <a:off x="3519295" y="2462993"/>
              <a:ext cx="36973" cy="36188"/>
            </a:xfrm>
            <a:custGeom>
              <a:rect b="b" l="l" r="r" t="t"/>
              <a:pathLst>
                <a:path extrusionOk="0" h="1382" w="1412">
                  <a:moveTo>
                    <a:pt x="448" y="1"/>
                  </a:moveTo>
                  <a:lnTo>
                    <a:pt x="86" y="363"/>
                  </a:lnTo>
                  <a:cubicBezTo>
                    <a:pt x="0" y="449"/>
                    <a:pt x="0" y="592"/>
                    <a:pt x="86" y="678"/>
                  </a:cubicBezTo>
                  <a:lnTo>
                    <a:pt x="735" y="1317"/>
                  </a:lnTo>
                  <a:cubicBezTo>
                    <a:pt x="778" y="1360"/>
                    <a:pt x="835" y="1382"/>
                    <a:pt x="892" y="1382"/>
                  </a:cubicBezTo>
                  <a:cubicBezTo>
                    <a:pt x="949" y="1382"/>
                    <a:pt x="1006" y="1360"/>
                    <a:pt x="1049" y="1317"/>
                  </a:cubicBezTo>
                  <a:lnTo>
                    <a:pt x="1412" y="964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2" name="Google Shape;18582;p69"/>
            <p:cNvSpPr/>
            <p:nvPr/>
          </p:nvSpPr>
          <p:spPr>
            <a:xfrm>
              <a:off x="3660353" y="2521831"/>
              <a:ext cx="81278" cy="77089"/>
            </a:xfrm>
            <a:custGeom>
              <a:rect b="b" l="l" r="r" t="t"/>
              <a:pathLst>
                <a:path extrusionOk="0" h="2944" w="3104">
                  <a:moveTo>
                    <a:pt x="311" y="1"/>
                  </a:moveTo>
                  <a:cubicBezTo>
                    <a:pt x="148" y="1"/>
                    <a:pt x="1" y="213"/>
                    <a:pt x="156" y="368"/>
                  </a:cubicBezTo>
                  <a:lnTo>
                    <a:pt x="2674" y="2877"/>
                  </a:lnTo>
                  <a:cubicBezTo>
                    <a:pt x="2712" y="2915"/>
                    <a:pt x="2770" y="2943"/>
                    <a:pt x="2827" y="2943"/>
                  </a:cubicBezTo>
                  <a:cubicBezTo>
                    <a:pt x="3008" y="2943"/>
                    <a:pt x="3104" y="2715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3" name="Google Shape;18583;p69"/>
            <p:cNvSpPr/>
            <p:nvPr/>
          </p:nvSpPr>
          <p:spPr>
            <a:xfrm>
              <a:off x="3637075" y="2533090"/>
              <a:ext cx="84813" cy="80807"/>
            </a:xfrm>
            <a:custGeom>
              <a:rect b="b" l="l" r="r" t="t"/>
              <a:pathLst>
                <a:path extrusionOk="0" h="3086" w="3239">
                  <a:moveTo>
                    <a:pt x="305" y="0"/>
                  </a:moveTo>
                  <a:cubicBezTo>
                    <a:pt x="144" y="0"/>
                    <a:pt x="0" y="212"/>
                    <a:pt x="148" y="367"/>
                  </a:cubicBezTo>
                  <a:lnTo>
                    <a:pt x="2810" y="3019"/>
                  </a:lnTo>
                  <a:cubicBezTo>
                    <a:pt x="2848" y="3067"/>
                    <a:pt x="2905" y="3086"/>
                    <a:pt x="2962" y="3086"/>
                  </a:cubicBezTo>
                  <a:cubicBezTo>
                    <a:pt x="3144" y="3086"/>
                    <a:pt x="3239" y="2857"/>
                    <a:pt x="3105" y="2723"/>
                  </a:cubicBezTo>
                  <a:lnTo>
                    <a:pt x="444" y="62"/>
                  </a:lnTo>
                  <a:cubicBezTo>
                    <a:pt x="400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4" name="Google Shape;18584;p69"/>
            <p:cNvSpPr/>
            <p:nvPr/>
          </p:nvSpPr>
          <p:spPr>
            <a:xfrm>
              <a:off x="3625841" y="2556552"/>
              <a:ext cx="73816" cy="69835"/>
            </a:xfrm>
            <a:custGeom>
              <a:rect b="b" l="l" r="r" t="t"/>
              <a:pathLst>
                <a:path extrusionOk="0" h="2667" w="2819">
                  <a:moveTo>
                    <a:pt x="304" y="1"/>
                  </a:moveTo>
                  <a:cubicBezTo>
                    <a:pt x="143" y="1"/>
                    <a:pt x="0" y="213"/>
                    <a:pt x="148" y="368"/>
                  </a:cubicBezTo>
                  <a:lnTo>
                    <a:pt x="2399" y="2610"/>
                  </a:lnTo>
                  <a:cubicBezTo>
                    <a:pt x="2437" y="2648"/>
                    <a:pt x="2485" y="2667"/>
                    <a:pt x="2542" y="2667"/>
                  </a:cubicBezTo>
                  <a:cubicBezTo>
                    <a:pt x="2733" y="2667"/>
                    <a:pt x="2819" y="2438"/>
                    <a:pt x="2695" y="2314"/>
                  </a:cubicBezTo>
                  <a:lnTo>
                    <a:pt x="443" y="62"/>
                  </a:lnTo>
                  <a:cubicBezTo>
                    <a:pt x="400" y="19"/>
                    <a:pt x="351" y="1"/>
                    <a:pt x="30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5" name="Google Shape;18585;p69"/>
            <p:cNvSpPr/>
            <p:nvPr/>
          </p:nvSpPr>
          <p:spPr>
            <a:xfrm>
              <a:off x="3650429" y="2427277"/>
              <a:ext cx="215110" cy="224484"/>
            </a:xfrm>
            <a:custGeom>
              <a:rect b="b" l="l" r="r" t="t"/>
              <a:pathLst>
                <a:path extrusionOk="0" h="8573" w="8215">
                  <a:moveTo>
                    <a:pt x="6049" y="1"/>
                  </a:moveTo>
                  <a:lnTo>
                    <a:pt x="4961" y="1088"/>
                  </a:lnTo>
                  <a:cubicBezTo>
                    <a:pt x="4885" y="1164"/>
                    <a:pt x="4780" y="1212"/>
                    <a:pt x="4675" y="1222"/>
                  </a:cubicBezTo>
                  <a:cubicBezTo>
                    <a:pt x="4446" y="1231"/>
                    <a:pt x="4227" y="1336"/>
                    <a:pt x="4074" y="1489"/>
                  </a:cubicBezTo>
                  <a:lnTo>
                    <a:pt x="1851" y="3712"/>
                  </a:lnTo>
                  <a:lnTo>
                    <a:pt x="153" y="5400"/>
                  </a:lnTo>
                  <a:cubicBezTo>
                    <a:pt x="0" y="5562"/>
                    <a:pt x="0" y="5820"/>
                    <a:pt x="153" y="5982"/>
                  </a:cubicBezTo>
                  <a:lnTo>
                    <a:pt x="239" y="6068"/>
                  </a:lnTo>
                  <a:cubicBezTo>
                    <a:pt x="320" y="6149"/>
                    <a:pt x="425" y="6190"/>
                    <a:pt x="530" y="6190"/>
                  </a:cubicBezTo>
                  <a:cubicBezTo>
                    <a:pt x="635" y="6190"/>
                    <a:pt x="740" y="6149"/>
                    <a:pt x="821" y="6068"/>
                  </a:cubicBezTo>
                  <a:lnTo>
                    <a:pt x="821" y="6068"/>
                  </a:lnTo>
                  <a:lnTo>
                    <a:pt x="640" y="6249"/>
                  </a:lnTo>
                  <a:cubicBezTo>
                    <a:pt x="468" y="6411"/>
                    <a:pt x="468" y="6688"/>
                    <a:pt x="640" y="6850"/>
                  </a:cubicBezTo>
                  <a:lnTo>
                    <a:pt x="697" y="6907"/>
                  </a:lnTo>
                  <a:cubicBezTo>
                    <a:pt x="778" y="6993"/>
                    <a:pt x="888" y="7036"/>
                    <a:pt x="997" y="7036"/>
                  </a:cubicBezTo>
                  <a:cubicBezTo>
                    <a:pt x="1107" y="7036"/>
                    <a:pt x="1217" y="6993"/>
                    <a:pt x="1298" y="6907"/>
                  </a:cubicBezTo>
                  <a:lnTo>
                    <a:pt x="1298" y="6907"/>
                  </a:lnTo>
                  <a:lnTo>
                    <a:pt x="1212" y="7003"/>
                  </a:lnTo>
                  <a:cubicBezTo>
                    <a:pt x="1040" y="7175"/>
                    <a:pt x="1040" y="7442"/>
                    <a:pt x="1212" y="7613"/>
                  </a:cubicBezTo>
                  <a:lnTo>
                    <a:pt x="1260" y="7661"/>
                  </a:lnTo>
                  <a:cubicBezTo>
                    <a:pt x="1346" y="7747"/>
                    <a:pt x="1458" y="7790"/>
                    <a:pt x="1569" y="7790"/>
                  </a:cubicBezTo>
                  <a:cubicBezTo>
                    <a:pt x="1680" y="7790"/>
                    <a:pt x="1789" y="7747"/>
                    <a:pt x="1870" y="7661"/>
                  </a:cubicBezTo>
                  <a:lnTo>
                    <a:pt x="1870" y="7661"/>
                  </a:lnTo>
                  <a:lnTo>
                    <a:pt x="1756" y="7785"/>
                  </a:lnTo>
                  <a:cubicBezTo>
                    <a:pt x="1584" y="7957"/>
                    <a:pt x="1584" y="8243"/>
                    <a:pt x="1756" y="8415"/>
                  </a:cubicBezTo>
                  <a:lnTo>
                    <a:pt x="1784" y="8443"/>
                  </a:lnTo>
                  <a:cubicBezTo>
                    <a:pt x="1875" y="8529"/>
                    <a:pt x="1990" y="8572"/>
                    <a:pt x="2103" y="8572"/>
                  </a:cubicBezTo>
                  <a:cubicBezTo>
                    <a:pt x="2216" y="8572"/>
                    <a:pt x="2328" y="8529"/>
                    <a:pt x="2414" y="8443"/>
                  </a:cubicBezTo>
                  <a:lnTo>
                    <a:pt x="5753" y="5104"/>
                  </a:lnTo>
                  <a:lnTo>
                    <a:pt x="6249" y="6316"/>
                  </a:lnTo>
                  <a:cubicBezTo>
                    <a:pt x="6372" y="6531"/>
                    <a:pt x="6593" y="6653"/>
                    <a:pt x="6829" y="6653"/>
                  </a:cubicBezTo>
                  <a:cubicBezTo>
                    <a:pt x="6887" y="6653"/>
                    <a:pt x="6945" y="6646"/>
                    <a:pt x="7003" y="6631"/>
                  </a:cubicBezTo>
                  <a:cubicBezTo>
                    <a:pt x="7003" y="6631"/>
                    <a:pt x="7279" y="6450"/>
                    <a:pt x="7251" y="6345"/>
                  </a:cubicBezTo>
                  <a:cubicBezTo>
                    <a:pt x="7098" y="5858"/>
                    <a:pt x="7012" y="4685"/>
                    <a:pt x="6974" y="3988"/>
                  </a:cubicBezTo>
                  <a:cubicBezTo>
                    <a:pt x="6955" y="3702"/>
                    <a:pt x="7041" y="3416"/>
                    <a:pt x="7213" y="3187"/>
                  </a:cubicBezTo>
                  <a:cubicBezTo>
                    <a:pt x="7251" y="3130"/>
                    <a:pt x="7289" y="3091"/>
                    <a:pt x="7337" y="3044"/>
                  </a:cubicBezTo>
                  <a:lnTo>
                    <a:pt x="8214" y="2166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6" name="Google Shape;18586;p69"/>
            <p:cNvSpPr/>
            <p:nvPr/>
          </p:nvSpPr>
          <p:spPr>
            <a:xfrm>
              <a:off x="3650167" y="2524449"/>
              <a:ext cx="107699" cy="127311"/>
            </a:xfrm>
            <a:custGeom>
              <a:rect b="b" l="l" r="r" t="t"/>
              <a:pathLst>
                <a:path extrusionOk="0" h="4862" w="4113">
                  <a:moveTo>
                    <a:pt x="1861" y="1"/>
                  </a:moveTo>
                  <a:lnTo>
                    <a:pt x="163" y="1689"/>
                  </a:lnTo>
                  <a:cubicBezTo>
                    <a:pt x="1" y="1851"/>
                    <a:pt x="1" y="2109"/>
                    <a:pt x="163" y="2271"/>
                  </a:cubicBezTo>
                  <a:lnTo>
                    <a:pt x="249" y="2357"/>
                  </a:lnTo>
                  <a:cubicBezTo>
                    <a:pt x="330" y="2438"/>
                    <a:pt x="435" y="2479"/>
                    <a:pt x="540" y="2479"/>
                  </a:cubicBezTo>
                  <a:cubicBezTo>
                    <a:pt x="645" y="2479"/>
                    <a:pt x="750" y="2438"/>
                    <a:pt x="831" y="2357"/>
                  </a:cubicBezTo>
                  <a:lnTo>
                    <a:pt x="831" y="2357"/>
                  </a:lnTo>
                  <a:lnTo>
                    <a:pt x="650" y="2538"/>
                  </a:lnTo>
                  <a:cubicBezTo>
                    <a:pt x="478" y="2700"/>
                    <a:pt x="478" y="2977"/>
                    <a:pt x="650" y="3139"/>
                  </a:cubicBezTo>
                  <a:lnTo>
                    <a:pt x="707" y="3196"/>
                  </a:lnTo>
                  <a:cubicBezTo>
                    <a:pt x="788" y="3282"/>
                    <a:pt x="898" y="3325"/>
                    <a:pt x="1007" y="3325"/>
                  </a:cubicBezTo>
                  <a:cubicBezTo>
                    <a:pt x="1117" y="3325"/>
                    <a:pt x="1227" y="3282"/>
                    <a:pt x="1308" y="3196"/>
                  </a:cubicBezTo>
                  <a:lnTo>
                    <a:pt x="1308" y="3196"/>
                  </a:lnTo>
                  <a:lnTo>
                    <a:pt x="1222" y="3292"/>
                  </a:lnTo>
                  <a:cubicBezTo>
                    <a:pt x="1050" y="3464"/>
                    <a:pt x="1050" y="3731"/>
                    <a:pt x="1222" y="3902"/>
                  </a:cubicBezTo>
                  <a:lnTo>
                    <a:pt x="1270" y="3950"/>
                  </a:lnTo>
                  <a:cubicBezTo>
                    <a:pt x="1356" y="4036"/>
                    <a:pt x="1465" y="4079"/>
                    <a:pt x="1575" y="4079"/>
                  </a:cubicBezTo>
                  <a:cubicBezTo>
                    <a:pt x="1685" y="4079"/>
                    <a:pt x="1794" y="4036"/>
                    <a:pt x="1880" y="3950"/>
                  </a:cubicBezTo>
                  <a:lnTo>
                    <a:pt x="1880" y="3950"/>
                  </a:lnTo>
                  <a:lnTo>
                    <a:pt x="1766" y="4074"/>
                  </a:lnTo>
                  <a:cubicBezTo>
                    <a:pt x="1594" y="4246"/>
                    <a:pt x="1594" y="4532"/>
                    <a:pt x="1766" y="4704"/>
                  </a:cubicBezTo>
                  <a:lnTo>
                    <a:pt x="1794" y="4732"/>
                  </a:lnTo>
                  <a:cubicBezTo>
                    <a:pt x="1880" y="4818"/>
                    <a:pt x="1995" y="4861"/>
                    <a:pt x="2109" y="4861"/>
                  </a:cubicBezTo>
                  <a:cubicBezTo>
                    <a:pt x="2224" y="4861"/>
                    <a:pt x="2338" y="4818"/>
                    <a:pt x="2424" y="4732"/>
                  </a:cubicBezTo>
                  <a:lnTo>
                    <a:pt x="4113" y="3053"/>
                  </a:lnTo>
                  <a:cubicBezTo>
                    <a:pt x="4074" y="2910"/>
                    <a:pt x="3998" y="2786"/>
                    <a:pt x="3903" y="2681"/>
                  </a:cubicBezTo>
                  <a:lnTo>
                    <a:pt x="3817" y="2605"/>
                  </a:lnTo>
                  <a:cubicBezTo>
                    <a:pt x="3769" y="2557"/>
                    <a:pt x="3722" y="2519"/>
                    <a:pt x="3664" y="2481"/>
                  </a:cubicBezTo>
                  <a:cubicBezTo>
                    <a:pt x="3683" y="2242"/>
                    <a:pt x="3597" y="2004"/>
                    <a:pt x="3435" y="1832"/>
                  </a:cubicBezTo>
                  <a:lnTo>
                    <a:pt x="3426" y="1823"/>
                  </a:lnTo>
                  <a:lnTo>
                    <a:pt x="3359" y="1756"/>
                  </a:lnTo>
                  <a:cubicBezTo>
                    <a:pt x="3283" y="1680"/>
                    <a:pt x="3197" y="1622"/>
                    <a:pt x="3092" y="1575"/>
                  </a:cubicBezTo>
                  <a:cubicBezTo>
                    <a:pt x="3073" y="1393"/>
                    <a:pt x="2996" y="1222"/>
                    <a:pt x="2872" y="1079"/>
                  </a:cubicBezTo>
                  <a:lnTo>
                    <a:pt x="2844" y="1050"/>
                  </a:lnTo>
                  <a:lnTo>
                    <a:pt x="2796" y="1002"/>
                  </a:lnTo>
                  <a:cubicBezTo>
                    <a:pt x="2729" y="936"/>
                    <a:pt x="2644" y="869"/>
                    <a:pt x="2548" y="831"/>
                  </a:cubicBezTo>
                  <a:cubicBezTo>
                    <a:pt x="2539" y="640"/>
                    <a:pt x="2462" y="449"/>
                    <a:pt x="2338" y="306"/>
                  </a:cubicBezTo>
                  <a:cubicBezTo>
                    <a:pt x="2319" y="287"/>
                    <a:pt x="2310" y="268"/>
                    <a:pt x="2300" y="258"/>
                  </a:cubicBezTo>
                  <a:lnTo>
                    <a:pt x="2262" y="230"/>
                  </a:lnTo>
                  <a:cubicBezTo>
                    <a:pt x="2157" y="115"/>
                    <a:pt x="2014" y="39"/>
                    <a:pt x="1861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7" name="Google Shape;18587;p69"/>
            <p:cNvSpPr/>
            <p:nvPr/>
          </p:nvSpPr>
          <p:spPr>
            <a:xfrm>
              <a:off x="3782323" y="2427041"/>
              <a:ext cx="83216" cy="83687"/>
            </a:xfrm>
            <a:custGeom>
              <a:rect b="b" l="l" r="r" t="t"/>
              <a:pathLst>
                <a:path extrusionOk="0" h="3196" w="3178">
                  <a:moveTo>
                    <a:pt x="1012" y="0"/>
                  </a:moveTo>
                  <a:lnTo>
                    <a:pt x="1" y="1021"/>
                  </a:lnTo>
                  <a:lnTo>
                    <a:pt x="2176" y="3196"/>
                  </a:lnTo>
                  <a:cubicBezTo>
                    <a:pt x="2214" y="3139"/>
                    <a:pt x="2252" y="3091"/>
                    <a:pt x="2300" y="3053"/>
                  </a:cubicBezTo>
                  <a:lnTo>
                    <a:pt x="3177" y="2175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8" name="Google Shape;18588;p69"/>
            <p:cNvSpPr/>
            <p:nvPr/>
          </p:nvSpPr>
          <p:spPr>
            <a:xfrm>
              <a:off x="3650167" y="2427041"/>
              <a:ext cx="168893" cy="162138"/>
            </a:xfrm>
            <a:custGeom>
              <a:rect b="b" l="l" r="r" t="t"/>
              <a:pathLst>
                <a:path extrusionOk="0" h="6192" w="6450">
                  <a:moveTo>
                    <a:pt x="6059" y="0"/>
                  </a:moveTo>
                  <a:lnTo>
                    <a:pt x="4971" y="1088"/>
                  </a:lnTo>
                  <a:cubicBezTo>
                    <a:pt x="4895" y="1164"/>
                    <a:pt x="4790" y="1212"/>
                    <a:pt x="4685" y="1221"/>
                  </a:cubicBezTo>
                  <a:cubicBezTo>
                    <a:pt x="4456" y="1240"/>
                    <a:pt x="4237" y="1336"/>
                    <a:pt x="4074" y="1498"/>
                  </a:cubicBezTo>
                  <a:lnTo>
                    <a:pt x="163" y="5419"/>
                  </a:lnTo>
                  <a:cubicBezTo>
                    <a:pt x="1" y="5571"/>
                    <a:pt x="1" y="5838"/>
                    <a:pt x="163" y="6001"/>
                  </a:cubicBezTo>
                  <a:lnTo>
                    <a:pt x="239" y="6077"/>
                  </a:lnTo>
                  <a:cubicBezTo>
                    <a:pt x="297" y="6134"/>
                    <a:pt x="363" y="6172"/>
                    <a:pt x="440" y="6191"/>
                  </a:cubicBezTo>
                  <a:cubicBezTo>
                    <a:pt x="411" y="6048"/>
                    <a:pt x="449" y="5905"/>
                    <a:pt x="554" y="5810"/>
                  </a:cubicBezTo>
                  <a:lnTo>
                    <a:pt x="4475" y="1889"/>
                  </a:lnTo>
                  <a:cubicBezTo>
                    <a:pt x="4637" y="1727"/>
                    <a:pt x="4847" y="1631"/>
                    <a:pt x="5076" y="1612"/>
                  </a:cubicBezTo>
                  <a:cubicBezTo>
                    <a:pt x="5181" y="1612"/>
                    <a:pt x="5286" y="1565"/>
                    <a:pt x="5362" y="1479"/>
                  </a:cubicBezTo>
                  <a:lnTo>
                    <a:pt x="6450" y="391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9" name="Google Shape;18589;p69"/>
            <p:cNvSpPr/>
            <p:nvPr/>
          </p:nvSpPr>
          <p:spPr>
            <a:xfrm>
              <a:off x="3792823" y="2413660"/>
              <a:ext cx="86699" cy="85782"/>
            </a:xfrm>
            <a:custGeom>
              <a:rect b="b" l="l" r="r" t="t"/>
              <a:pathLst>
                <a:path extrusionOk="0" h="3276" w="3311">
                  <a:moveTo>
                    <a:pt x="889" y="1"/>
                  </a:moveTo>
                  <a:cubicBezTo>
                    <a:pt x="833" y="1"/>
                    <a:pt x="778" y="24"/>
                    <a:pt x="735" y="72"/>
                  </a:cubicBezTo>
                  <a:lnTo>
                    <a:pt x="86" y="711"/>
                  </a:lnTo>
                  <a:cubicBezTo>
                    <a:pt x="0" y="797"/>
                    <a:pt x="0" y="940"/>
                    <a:pt x="86" y="1026"/>
                  </a:cubicBezTo>
                  <a:lnTo>
                    <a:pt x="2261" y="3211"/>
                  </a:lnTo>
                  <a:cubicBezTo>
                    <a:pt x="2304" y="3254"/>
                    <a:pt x="2361" y="3275"/>
                    <a:pt x="2419" y="3275"/>
                  </a:cubicBezTo>
                  <a:cubicBezTo>
                    <a:pt x="2476" y="3275"/>
                    <a:pt x="2533" y="3254"/>
                    <a:pt x="2576" y="3211"/>
                  </a:cubicBezTo>
                  <a:lnTo>
                    <a:pt x="3225" y="2562"/>
                  </a:lnTo>
                  <a:cubicBezTo>
                    <a:pt x="3311" y="2476"/>
                    <a:pt x="3311" y="2333"/>
                    <a:pt x="3225" y="2247"/>
                  </a:cubicBezTo>
                  <a:lnTo>
                    <a:pt x="1050" y="72"/>
                  </a:lnTo>
                  <a:cubicBezTo>
                    <a:pt x="1002" y="24"/>
                    <a:pt x="945" y="1"/>
                    <a:pt x="8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0" name="Google Shape;18590;p69"/>
            <p:cNvSpPr/>
            <p:nvPr/>
          </p:nvSpPr>
          <p:spPr>
            <a:xfrm>
              <a:off x="3792823" y="2413844"/>
              <a:ext cx="36999" cy="36450"/>
            </a:xfrm>
            <a:custGeom>
              <a:rect b="b" l="l" r="r" t="t"/>
              <a:pathLst>
                <a:path extrusionOk="0" h="1392" w="1413">
                  <a:moveTo>
                    <a:pt x="892" y="1"/>
                  </a:moveTo>
                  <a:cubicBezTo>
                    <a:pt x="835" y="1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800"/>
                    <a:pt x="0" y="943"/>
                    <a:pt x="86" y="1029"/>
                  </a:cubicBezTo>
                  <a:lnTo>
                    <a:pt x="449" y="1391"/>
                  </a:lnTo>
                  <a:lnTo>
                    <a:pt x="1412" y="428"/>
                  </a:lnTo>
                  <a:lnTo>
                    <a:pt x="1050" y="65"/>
                  </a:lnTo>
                  <a:cubicBezTo>
                    <a:pt x="1007" y="22"/>
                    <a:pt x="949" y="1"/>
                    <a:pt x="8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1" name="Google Shape;18591;p69"/>
            <p:cNvSpPr/>
            <p:nvPr/>
          </p:nvSpPr>
          <p:spPr>
            <a:xfrm>
              <a:off x="3691906" y="2556683"/>
              <a:ext cx="81226" cy="76958"/>
            </a:xfrm>
            <a:custGeom>
              <a:rect b="b" l="l" r="r" t="t"/>
              <a:pathLst>
                <a:path extrusionOk="0" h="2939" w="3102">
                  <a:moveTo>
                    <a:pt x="2801" y="0"/>
                  </a:moveTo>
                  <a:cubicBezTo>
                    <a:pt x="2752" y="0"/>
                    <a:pt x="2699" y="20"/>
                    <a:pt x="2652" y="67"/>
                  </a:cubicBezTo>
                  <a:lnTo>
                    <a:pt x="134" y="2576"/>
                  </a:lnTo>
                  <a:cubicBezTo>
                    <a:pt x="0" y="2710"/>
                    <a:pt x="96" y="2939"/>
                    <a:pt x="286" y="2939"/>
                  </a:cubicBezTo>
                  <a:cubicBezTo>
                    <a:pt x="334" y="2939"/>
                    <a:pt x="391" y="2919"/>
                    <a:pt x="429" y="2881"/>
                  </a:cubicBezTo>
                  <a:lnTo>
                    <a:pt x="2948" y="363"/>
                  </a:lnTo>
                  <a:cubicBezTo>
                    <a:pt x="3101" y="209"/>
                    <a:pt x="2964" y="0"/>
                    <a:pt x="280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2" name="Google Shape;18592;p69"/>
            <p:cNvSpPr/>
            <p:nvPr/>
          </p:nvSpPr>
          <p:spPr>
            <a:xfrm>
              <a:off x="3676902" y="2533195"/>
              <a:ext cx="84970" cy="80702"/>
            </a:xfrm>
            <a:custGeom>
              <a:rect b="b" l="l" r="r" t="t"/>
              <a:pathLst>
                <a:path extrusionOk="0" h="3082" w="3245">
                  <a:moveTo>
                    <a:pt x="2945" y="1"/>
                  </a:moveTo>
                  <a:cubicBezTo>
                    <a:pt x="2895" y="1"/>
                    <a:pt x="2843" y="20"/>
                    <a:pt x="2796" y="67"/>
                  </a:cubicBezTo>
                  <a:lnTo>
                    <a:pt x="134" y="2719"/>
                  </a:lnTo>
                  <a:cubicBezTo>
                    <a:pt x="1" y="2853"/>
                    <a:pt x="96" y="3082"/>
                    <a:pt x="287" y="3082"/>
                  </a:cubicBezTo>
                  <a:cubicBezTo>
                    <a:pt x="335" y="3082"/>
                    <a:pt x="392" y="3063"/>
                    <a:pt x="430" y="3025"/>
                  </a:cubicBezTo>
                  <a:lnTo>
                    <a:pt x="3092" y="363"/>
                  </a:lnTo>
                  <a:cubicBezTo>
                    <a:pt x="3245" y="210"/>
                    <a:pt x="3108" y="1"/>
                    <a:pt x="294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3" name="Google Shape;18593;p69"/>
            <p:cNvSpPr/>
            <p:nvPr/>
          </p:nvSpPr>
          <p:spPr>
            <a:xfrm>
              <a:off x="3664412" y="2522433"/>
              <a:ext cx="72768" cy="69233"/>
            </a:xfrm>
            <a:custGeom>
              <a:rect b="b" l="l" r="r" t="t"/>
              <a:pathLst>
                <a:path extrusionOk="0" h="2644" w="2779">
                  <a:moveTo>
                    <a:pt x="2498" y="1"/>
                  </a:moveTo>
                  <a:cubicBezTo>
                    <a:pt x="2458" y="1"/>
                    <a:pt x="2417" y="12"/>
                    <a:pt x="2376" y="39"/>
                  </a:cubicBezTo>
                  <a:lnTo>
                    <a:pt x="134" y="2291"/>
                  </a:lnTo>
                  <a:cubicBezTo>
                    <a:pt x="1" y="2415"/>
                    <a:pt x="96" y="2644"/>
                    <a:pt x="287" y="2644"/>
                  </a:cubicBezTo>
                  <a:cubicBezTo>
                    <a:pt x="335" y="2644"/>
                    <a:pt x="392" y="2625"/>
                    <a:pt x="430" y="2587"/>
                  </a:cubicBezTo>
                  <a:lnTo>
                    <a:pt x="2672" y="345"/>
                  </a:lnTo>
                  <a:cubicBezTo>
                    <a:pt x="2778" y="185"/>
                    <a:pt x="2654" y="1"/>
                    <a:pt x="249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4" name="Google Shape;18594;p69"/>
            <p:cNvSpPr/>
            <p:nvPr/>
          </p:nvSpPr>
          <p:spPr>
            <a:xfrm>
              <a:off x="3533278" y="2534557"/>
              <a:ext cx="215607" cy="224746"/>
            </a:xfrm>
            <a:custGeom>
              <a:rect b="b" l="l" r="r" t="t"/>
              <a:pathLst>
                <a:path extrusionOk="0" h="8583" w="8234">
                  <a:moveTo>
                    <a:pt x="6112" y="1"/>
                  </a:moveTo>
                  <a:cubicBezTo>
                    <a:pt x="5998" y="1"/>
                    <a:pt x="5886" y="44"/>
                    <a:pt x="5801" y="130"/>
                  </a:cubicBezTo>
                  <a:lnTo>
                    <a:pt x="2462" y="3469"/>
                  </a:lnTo>
                  <a:lnTo>
                    <a:pt x="1965" y="2257"/>
                  </a:lnTo>
                  <a:cubicBezTo>
                    <a:pt x="1844" y="2052"/>
                    <a:pt x="1626" y="1926"/>
                    <a:pt x="1393" y="1926"/>
                  </a:cubicBezTo>
                  <a:cubicBezTo>
                    <a:pt x="1333" y="1926"/>
                    <a:pt x="1272" y="1934"/>
                    <a:pt x="1212" y="1952"/>
                  </a:cubicBezTo>
                  <a:cubicBezTo>
                    <a:pt x="1212" y="1952"/>
                    <a:pt x="935" y="2133"/>
                    <a:pt x="964" y="2238"/>
                  </a:cubicBezTo>
                  <a:cubicBezTo>
                    <a:pt x="1116" y="2715"/>
                    <a:pt x="1202" y="3888"/>
                    <a:pt x="1240" y="4594"/>
                  </a:cubicBezTo>
                  <a:cubicBezTo>
                    <a:pt x="1260" y="4947"/>
                    <a:pt x="1126" y="5291"/>
                    <a:pt x="878" y="5539"/>
                  </a:cubicBezTo>
                  <a:lnTo>
                    <a:pt x="0" y="6417"/>
                  </a:lnTo>
                  <a:lnTo>
                    <a:pt x="2166" y="8582"/>
                  </a:lnTo>
                  <a:lnTo>
                    <a:pt x="3253" y="7495"/>
                  </a:lnTo>
                  <a:cubicBezTo>
                    <a:pt x="3330" y="7418"/>
                    <a:pt x="3435" y="7371"/>
                    <a:pt x="3549" y="7371"/>
                  </a:cubicBezTo>
                  <a:cubicBezTo>
                    <a:pt x="3769" y="7351"/>
                    <a:pt x="3988" y="7256"/>
                    <a:pt x="4150" y="7094"/>
                  </a:cubicBezTo>
                  <a:lnTo>
                    <a:pt x="8071" y="3173"/>
                  </a:lnTo>
                  <a:cubicBezTo>
                    <a:pt x="8233" y="3011"/>
                    <a:pt x="8233" y="2753"/>
                    <a:pt x="8071" y="2591"/>
                  </a:cubicBezTo>
                  <a:lnTo>
                    <a:pt x="7985" y="2505"/>
                  </a:lnTo>
                  <a:cubicBezTo>
                    <a:pt x="7902" y="2427"/>
                    <a:pt x="7797" y="2386"/>
                    <a:pt x="7692" y="2386"/>
                  </a:cubicBezTo>
                  <a:cubicBezTo>
                    <a:pt x="7604" y="2386"/>
                    <a:pt x="7516" y="2416"/>
                    <a:pt x="7441" y="2477"/>
                  </a:cubicBezTo>
                  <a:lnTo>
                    <a:pt x="7394" y="2515"/>
                  </a:lnTo>
                  <a:lnTo>
                    <a:pt x="7575" y="2333"/>
                  </a:lnTo>
                  <a:cubicBezTo>
                    <a:pt x="7737" y="2162"/>
                    <a:pt x="7747" y="1904"/>
                    <a:pt x="7585" y="1732"/>
                  </a:cubicBezTo>
                  <a:lnTo>
                    <a:pt x="7575" y="1723"/>
                  </a:lnTo>
                  <a:lnTo>
                    <a:pt x="7518" y="1666"/>
                  </a:lnTo>
                  <a:cubicBezTo>
                    <a:pt x="7436" y="1584"/>
                    <a:pt x="7328" y="1544"/>
                    <a:pt x="7218" y="1544"/>
                  </a:cubicBezTo>
                  <a:cubicBezTo>
                    <a:pt x="7122" y="1544"/>
                    <a:pt x="7025" y="1575"/>
                    <a:pt x="6945" y="1637"/>
                  </a:cubicBezTo>
                  <a:lnTo>
                    <a:pt x="7003" y="1580"/>
                  </a:lnTo>
                  <a:cubicBezTo>
                    <a:pt x="7165" y="1418"/>
                    <a:pt x="7174" y="1151"/>
                    <a:pt x="7022" y="979"/>
                  </a:cubicBezTo>
                  <a:lnTo>
                    <a:pt x="7003" y="960"/>
                  </a:lnTo>
                  <a:lnTo>
                    <a:pt x="6955" y="912"/>
                  </a:lnTo>
                  <a:cubicBezTo>
                    <a:pt x="6872" y="830"/>
                    <a:pt x="6762" y="786"/>
                    <a:pt x="6651" y="786"/>
                  </a:cubicBezTo>
                  <a:cubicBezTo>
                    <a:pt x="6557" y="786"/>
                    <a:pt x="6461" y="818"/>
                    <a:pt x="6382" y="883"/>
                  </a:cubicBezTo>
                  <a:cubicBezTo>
                    <a:pt x="6363" y="893"/>
                    <a:pt x="6354" y="902"/>
                    <a:pt x="6344" y="912"/>
                  </a:cubicBezTo>
                  <a:lnTo>
                    <a:pt x="6344" y="912"/>
                  </a:lnTo>
                  <a:lnTo>
                    <a:pt x="6459" y="798"/>
                  </a:lnTo>
                  <a:cubicBezTo>
                    <a:pt x="6621" y="635"/>
                    <a:pt x="6631" y="368"/>
                    <a:pt x="6478" y="187"/>
                  </a:cubicBezTo>
                  <a:lnTo>
                    <a:pt x="6459" y="168"/>
                  </a:lnTo>
                  <a:lnTo>
                    <a:pt x="6430" y="130"/>
                  </a:lnTo>
                  <a:cubicBezTo>
                    <a:pt x="6340" y="44"/>
                    <a:pt x="6225" y="1"/>
                    <a:pt x="6112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5" name="Google Shape;18595;p69"/>
            <p:cNvSpPr/>
            <p:nvPr/>
          </p:nvSpPr>
          <p:spPr>
            <a:xfrm>
              <a:off x="3579730" y="2597401"/>
              <a:ext cx="168893" cy="161902"/>
            </a:xfrm>
            <a:custGeom>
              <a:rect b="b" l="l" r="r" t="t"/>
              <a:pathLst>
                <a:path extrusionOk="0" h="6183" w="6450">
                  <a:moveTo>
                    <a:pt x="6011" y="0"/>
                  </a:moveTo>
                  <a:lnTo>
                    <a:pt x="6011" y="0"/>
                  </a:lnTo>
                  <a:cubicBezTo>
                    <a:pt x="6039" y="134"/>
                    <a:pt x="6001" y="277"/>
                    <a:pt x="5906" y="382"/>
                  </a:cubicBezTo>
                  <a:lnTo>
                    <a:pt x="1985" y="4303"/>
                  </a:lnTo>
                  <a:cubicBezTo>
                    <a:pt x="1823" y="4455"/>
                    <a:pt x="1603" y="4560"/>
                    <a:pt x="1384" y="4570"/>
                  </a:cubicBezTo>
                  <a:cubicBezTo>
                    <a:pt x="1269" y="4579"/>
                    <a:pt x="1165" y="4627"/>
                    <a:pt x="1088" y="4703"/>
                  </a:cubicBezTo>
                  <a:lnTo>
                    <a:pt x="1" y="5791"/>
                  </a:lnTo>
                  <a:lnTo>
                    <a:pt x="392" y="6182"/>
                  </a:lnTo>
                  <a:lnTo>
                    <a:pt x="1479" y="5095"/>
                  </a:lnTo>
                  <a:cubicBezTo>
                    <a:pt x="1556" y="5018"/>
                    <a:pt x="1661" y="4971"/>
                    <a:pt x="1775" y="4971"/>
                  </a:cubicBezTo>
                  <a:cubicBezTo>
                    <a:pt x="2004" y="4951"/>
                    <a:pt x="2214" y="4856"/>
                    <a:pt x="2376" y="4694"/>
                  </a:cubicBezTo>
                  <a:lnTo>
                    <a:pt x="6297" y="773"/>
                  </a:lnTo>
                  <a:cubicBezTo>
                    <a:pt x="6450" y="611"/>
                    <a:pt x="6450" y="353"/>
                    <a:pt x="6297" y="191"/>
                  </a:cubicBezTo>
                  <a:lnTo>
                    <a:pt x="6211" y="115"/>
                  </a:lnTo>
                  <a:cubicBezTo>
                    <a:pt x="6154" y="57"/>
                    <a:pt x="6087" y="19"/>
                    <a:pt x="601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6" name="Google Shape;18596;p69"/>
            <p:cNvSpPr/>
            <p:nvPr/>
          </p:nvSpPr>
          <p:spPr>
            <a:xfrm>
              <a:off x="3533278" y="2675825"/>
              <a:ext cx="83216" cy="83713"/>
            </a:xfrm>
            <a:custGeom>
              <a:rect b="b" l="l" r="r" t="t"/>
              <a:pathLst>
                <a:path extrusionOk="0" h="3197" w="3178">
                  <a:moveTo>
                    <a:pt x="1002" y="1"/>
                  </a:moveTo>
                  <a:cubicBezTo>
                    <a:pt x="964" y="48"/>
                    <a:pt x="926" y="96"/>
                    <a:pt x="878" y="144"/>
                  </a:cubicBezTo>
                  <a:lnTo>
                    <a:pt x="0" y="1022"/>
                  </a:lnTo>
                  <a:lnTo>
                    <a:pt x="2166" y="3197"/>
                  </a:lnTo>
                  <a:lnTo>
                    <a:pt x="3177" y="2176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7" name="Google Shape;18597;p69"/>
            <p:cNvSpPr/>
            <p:nvPr/>
          </p:nvSpPr>
          <p:spPr>
            <a:xfrm>
              <a:off x="3519295" y="2687137"/>
              <a:ext cx="86934" cy="85834"/>
            </a:xfrm>
            <a:custGeom>
              <a:rect b="b" l="l" r="r" t="t"/>
              <a:pathLst>
                <a:path extrusionOk="0" h="3278" w="3320">
                  <a:moveTo>
                    <a:pt x="893" y="0"/>
                  </a:moveTo>
                  <a:cubicBezTo>
                    <a:pt x="835" y="0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799"/>
                    <a:pt x="0" y="943"/>
                    <a:pt x="86" y="1028"/>
                  </a:cubicBezTo>
                  <a:lnTo>
                    <a:pt x="2271" y="3213"/>
                  </a:lnTo>
                  <a:cubicBezTo>
                    <a:pt x="2313" y="3256"/>
                    <a:pt x="2371" y="3277"/>
                    <a:pt x="2428" y="3277"/>
                  </a:cubicBezTo>
                  <a:cubicBezTo>
                    <a:pt x="2485" y="3277"/>
                    <a:pt x="2542" y="3256"/>
                    <a:pt x="2585" y="3213"/>
                  </a:cubicBezTo>
                  <a:lnTo>
                    <a:pt x="3234" y="2555"/>
                  </a:lnTo>
                  <a:cubicBezTo>
                    <a:pt x="3320" y="2469"/>
                    <a:pt x="3320" y="2326"/>
                    <a:pt x="3234" y="2240"/>
                  </a:cubicBezTo>
                  <a:lnTo>
                    <a:pt x="1059" y="65"/>
                  </a:lnTo>
                  <a:cubicBezTo>
                    <a:pt x="1011" y="22"/>
                    <a:pt x="952" y="0"/>
                    <a:pt x="89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8" name="Google Shape;18598;p69"/>
            <p:cNvSpPr/>
            <p:nvPr/>
          </p:nvSpPr>
          <p:spPr>
            <a:xfrm>
              <a:off x="3569230" y="2736286"/>
              <a:ext cx="36764" cy="36685"/>
            </a:xfrm>
            <a:custGeom>
              <a:rect b="b" l="l" r="r" t="t"/>
              <a:pathLst>
                <a:path extrusionOk="0" h="1401" w="1404">
                  <a:moveTo>
                    <a:pt x="965" y="0"/>
                  </a:moveTo>
                  <a:lnTo>
                    <a:pt x="1" y="964"/>
                  </a:lnTo>
                  <a:lnTo>
                    <a:pt x="364" y="1336"/>
                  </a:lnTo>
                  <a:cubicBezTo>
                    <a:pt x="406" y="1379"/>
                    <a:pt x="464" y="1400"/>
                    <a:pt x="521" y="1400"/>
                  </a:cubicBezTo>
                  <a:cubicBezTo>
                    <a:pt x="578" y="1400"/>
                    <a:pt x="635" y="1379"/>
                    <a:pt x="678" y="1336"/>
                  </a:cubicBezTo>
                  <a:lnTo>
                    <a:pt x="1318" y="678"/>
                  </a:lnTo>
                  <a:cubicBezTo>
                    <a:pt x="1403" y="592"/>
                    <a:pt x="1403" y="449"/>
                    <a:pt x="1318" y="363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9" name="Google Shape;18599;p69"/>
            <p:cNvSpPr/>
            <p:nvPr/>
          </p:nvSpPr>
          <p:spPr>
            <a:xfrm>
              <a:off x="3623694" y="2539427"/>
              <a:ext cx="83478" cy="86646"/>
            </a:xfrm>
            <a:custGeom>
              <a:rect b="b" l="l" r="r" t="t"/>
              <a:pathLst>
                <a:path extrusionOk="0" h="3309" w="3188">
                  <a:moveTo>
                    <a:pt x="3034" y="1"/>
                  </a:moveTo>
                  <a:lnTo>
                    <a:pt x="87" y="2949"/>
                  </a:lnTo>
                  <a:cubicBezTo>
                    <a:pt x="1" y="3025"/>
                    <a:pt x="1" y="3159"/>
                    <a:pt x="87" y="3245"/>
                  </a:cubicBezTo>
                  <a:cubicBezTo>
                    <a:pt x="125" y="3287"/>
                    <a:pt x="177" y="3309"/>
                    <a:pt x="231" y="3309"/>
                  </a:cubicBezTo>
                  <a:cubicBezTo>
                    <a:pt x="285" y="3309"/>
                    <a:pt x="339" y="3287"/>
                    <a:pt x="382" y="3245"/>
                  </a:cubicBezTo>
                  <a:lnTo>
                    <a:pt x="2891" y="726"/>
                  </a:lnTo>
                  <a:lnTo>
                    <a:pt x="3015" y="612"/>
                  </a:lnTo>
                  <a:cubicBezTo>
                    <a:pt x="3178" y="440"/>
                    <a:pt x="3187" y="182"/>
                    <a:pt x="303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0" name="Google Shape;18600;p69"/>
            <p:cNvSpPr/>
            <p:nvPr/>
          </p:nvSpPr>
          <p:spPr>
            <a:xfrm>
              <a:off x="3633147" y="2559930"/>
              <a:ext cx="88243" cy="89657"/>
            </a:xfrm>
            <a:custGeom>
              <a:rect b="b" l="l" r="r" t="t"/>
              <a:pathLst>
                <a:path extrusionOk="0" h="3424" w="3370">
                  <a:moveTo>
                    <a:pt x="3208" y="0"/>
                  </a:moveTo>
                  <a:lnTo>
                    <a:pt x="155" y="3063"/>
                  </a:lnTo>
                  <a:cubicBezTo>
                    <a:pt x="1" y="3209"/>
                    <a:pt x="140" y="3424"/>
                    <a:pt x="304" y="3424"/>
                  </a:cubicBezTo>
                  <a:cubicBezTo>
                    <a:pt x="353" y="3424"/>
                    <a:pt x="404" y="3405"/>
                    <a:pt x="451" y="3358"/>
                  </a:cubicBezTo>
                  <a:lnTo>
                    <a:pt x="3112" y="697"/>
                  </a:lnTo>
                  <a:lnTo>
                    <a:pt x="3198" y="601"/>
                  </a:lnTo>
                  <a:cubicBezTo>
                    <a:pt x="3360" y="439"/>
                    <a:pt x="3370" y="172"/>
                    <a:pt x="320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1" name="Google Shape;18601;p69"/>
            <p:cNvSpPr/>
            <p:nvPr/>
          </p:nvSpPr>
          <p:spPr>
            <a:xfrm>
              <a:off x="3656635" y="2579909"/>
              <a:ext cx="79760" cy="80938"/>
            </a:xfrm>
            <a:custGeom>
              <a:rect b="b" l="l" r="r" t="t"/>
              <a:pathLst>
                <a:path extrusionOk="0" h="3091" w="3046">
                  <a:moveTo>
                    <a:pt x="2883" y="0"/>
                  </a:moveTo>
                  <a:lnTo>
                    <a:pt x="155" y="2729"/>
                  </a:lnTo>
                  <a:cubicBezTo>
                    <a:pt x="1" y="2876"/>
                    <a:pt x="140" y="3090"/>
                    <a:pt x="304" y="3090"/>
                  </a:cubicBezTo>
                  <a:cubicBezTo>
                    <a:pt x="353" y="3090"/>
                    <a:pt x="404" y="3071"/>
                    <a:pt x="450" y="3025"/>
                  </a:cubicBezTo>
                  <a:lnTo>
                    <a:pt x="2692" y="773"/>
                  </a:lnTo>
                  <a:lnTo>
                    <a:pt x="2874" y="592"/>
                  </a:lnTo>
                  <a:cubicBezTo>
                    <a:pt x="3036" y="430"/>
                    <a:pt x="3045" y="163"/>
                    <a:pt x="288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02" name="Google Shape;18602;p69"/>
          <p:cNvGrpSpPr/>
          <p:nvPr/>
        </p:nvGrpSpPr>
        <p:grpSpPr>
          <a:xfrm>
            <a:off x="1330255" y="3845718"/>
            <a:ext cx="358996" cy="250774"/>
            <a:chOff x="1330255" y="3845718"/>
            <a:chExt cx="358996" cy="250774"/>
          </a:xfrm>
        </p:grpSpPr>
        <p:sp>
          <p:nvSpPr>
            <p:cNvPr id="18603" name="Google Shape;18603;p69"/>
            <p:cNvSpPr/>
            <p:nvPr/>
          </p:nvSpPr>
          <p:spPr>
            <a:xfrm>
              <a:off x="1445417" y="3845718"/>
              <a:ext cx="243835" cy="247762"/>
            </a:xfrm>
            <a:custGeom>
              <a:rect b="b" l="l" r="r" t="t"/>
              <a:pathLst>
                <a:path extrusionOk="0" h="9462" w="9312">
                  <a:moveTo>
                    <a:pt x="6267" y="0"/>
                  </a:moveTo>
                  <a:cubicBezTo>
                    <a:pt x="6153" y="0"/>
                    <a:pt x="6050" y="20"/>
                    <a:pt x="6020" y="84"/>
                  </a:cubicBezTo>
                  <a:cubicBezTo>
                    <a:pt x="5629" y="828"/>
                    <a:pt x="4360" y="2297"/>
                    <a:pt x="3587" y="3156"/>
                  </a:cubicBezTo>
                  <a:cubicBezTo>
                    <a:pt x="3215" y="3566"/>
                    <a:pt x="2700" y="3814"/>
                    <a:pt x="2156" y="3843"/>
                  </a:cubicBezTo>
                  <a:lnTo>
                    <a:pt x="0" y="3843"/>
                  </a:lnTo>
                  <a:lnTo>
                    <a:pt x="0" y="8889"/>
                  </a:lnTo>
                  <a:lnTo>
                    <a:pt x="2538" y="8889"/>
                  </a:lnTo>
                  <a:cubicBezTo>
                    <a:pt x="2719" y="8889"/>
                    <a:pt x="2891" y="8956"/>
                    <a:pt x="3034" y="9071"/>
                  </a:cubicBezTo>
                  <a:cubicBezTo>
                    <a:pt x="3311" y="9319"/>
                    <a:pt x="3683" y="9452"/>
                    <a:pt x="4055" y="9462"/>
                  </a:cubicBezTo>
                  <a:lnTo>
                    <a:pt x="7680" y="9462"/>
                  </a:lnTo>
                  <a:cubicBezTo>
                    <a:pt x="8052" y="9462"/>
                    <a:pt x="8357" y="9156"/>
                    <a:pt x="8357" y="8775"/>
                  </a:cubicBezTo>
                  <a:lnTo>
                    <a:pt x="8357" y="8584"/>
                  </a:lnTo>
                  <a:cubicBezTo>
                    <a:pt x="8357" y="8212"/>
                    <a:pt x="8052" y="7907"/>
                    <a:pt x="7680" y="7907"/>
                  </a:cubicBezTo>
                  <a:lnTo>
                    <a:pt x="8100" y="7907"/>
                  </a:lnTo>
                  <a:cubicBezTo>
                    <a:pt x="8491" y="7907"/>
                    <a:pt x="8806" y="7592"/>
                    <a:pt x="8806" y="7201"/>
                  </a:cubicBezTo>
                  <a:lnTo>
                    <a:pt x="8806" y="7067"/>
                  </a:lnTo>
                  <a:cubicBezTo>
                    <a:pt x="8806" y="6676"/>
                    <a:pt x="8491" y="6361"/>
                    <a:pt x="8100" y="6361"/>
                  </a:cubicBezTo>
                  <a:lnTo>
                    <a:pt x="8310" y="6361"/>
                  </a:lnTo>
                  <a:cubicBezTo>
                    <a:pt x="8710" y="6361"/>
                    <a:pt x="9025" y="6037"/>
                    <a:pt x="9025" y="5646"/>
                  </a:cubicBezTo>
                  <a:lnTo>
                    <a:pt x="9025" y="5531"/>
                  </a:lnTo>
                  <a:cubicBezTo>
                    <a:pt x="9025" y="5140"/>
                    <a:pt x="8710" y="4816"/>
                    <a:pt x="8310" y="4816"/>
                  </a:cubicBezTo>
                  <a:lnTo>
                    <a:pt x="8577" y="4816"/>
                  </a:lnTo>
                  <a:cubicBezTo>
                    <a:pt x="8987" y="4816"/>
                    <a:pt x="9311" y="4491"/>
                    <a:pt x="9311" y="4081"/>
                  </a:cubicBezTo>
                  <a:lnTo>
                    <a:pt x="9311" y="4005"/>
                  </a:lnTo>
                  <a:cubicBezTo>
                    <a:pt x="9311" y="3595"/>
                    <a:pt x="8987" y="3270"/>
                    <a:pt x="8577" y="3270"/>
                  </a:cubicBezTo>
                  <a:lnTo>
                    <a:pt x="6316" y="3270"/>
                  </a:lnTo>
                  <a:lnTo>
                    <a:pt x="7155" y="1286"/>
                  </a:lnTo>
                  <a:cubicBezTo>
                    <a:pt x="7289" y="799"/>
                    <a:pt x="7069" y="294"/>
                    <a:pt x="6640" y="46"/>
                  </a:cubicBezTo>
                  <a:cubicBezTo>
                    <a:pt x="6640" y="46"/>
                    <a:pt x="6441" y="0"/>
                    <a:pt x="6267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4" name="Google Shape;18604;p69"/>
            <p:cNvSpPr/>
            <p:nvPr/>
          </p:nvSpPr>
          <p:spPr>
            <a:xfrm>
              <a:off x="1445417" y="4055250"/>
              <a:ext cx="218854" cy="38492"/>
            </a:xfrm>
            <a:custGeom>
              <a:rect b="b" l="l" r="r" t="t"/>
              <a:pathLst>
                <a:path extrusionOk="0" h="1470" w="8358">
                  <a:moveTo>
                    <a:pt x="0" y="0"/>
                  </a:moveTo>
                  <a:lnTo>
                    <a:pt x="0" y="897"/>
                  </a:lnTo>
                  <a:lnTo>
                    <a:pt x="2538" y="897"/>
                  </a:lnTo>
                  <a:cubicBezTo>
                    <a:pt x="2719" y="897"/>
                    <a:pt x="2901" y="964"/>
                    <a:pt x="3034" y="1078"/>
                  </a:cubicBezTo>
                  <a:cubicBezTo>
                    <a:pt x="3320" y="1326"/>
                    <a:pt x="3683" y="1460"/>
                    <a:pt x="4055" y="1469"/>
                  </a:cubicBezTo>
                  <a:lnTo>
                    <a:pt x="7680" y="1469"/>
                  </a:lnTo>
                  <a:cubicBezTo>
                    <a:pt x="8052" y="1469"/>
                    <a:pt x="8357" y="1164"/>
                    <a:pt x="8357" y="782"/>
                  </a:cubicBezTo>
                  <a:lnTo>
                    <a:pt x="8357" y="592"/>
                  </a:lnTo>
                  <a:cubicBezTo>
                    <a:pt x="8357" y="468"/>
                    <a:pt x="8329" y="344"/>
                    <a:pt x="8262" y="239"/>
                  </a:cubicBezTo>
                  <a:cubicBezTo>
                    <a:pt x="8138" y="439"/>
                    <a:pt x="7919" y="563"/>
                    <a:pt x="7680" y="572"/>
                  </a:cubicBezTo>
                  <a:lnTo>
                    <a:pt x="4055" y="572"/>
                  </a:lnTo>
                  <a:cubicBezTo>
                    <a:pt x="3683" y="563"/>
                    <a:pt x="3311" y="429"/>
                    <a:pt x="3034" y="181"/>
                  </a:cubicBezTo>
                  <a:cubicBezTo>
                    <a:pt x="2891" y="67"/>
                    <a:pt x="2719" y="0"/>
                    <a:pt x="253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5" name="Google Shape;18605;p69"/>
            <p:cNvSpPr/>
            <p:nvPr/>
          </p:nvSpPr>
          <p:spPr>
            <a:xfrm>
              <a:off x="1445417" y="3946085"/>
              <a:ext cx="56219" cy="132653"/>
            </a:xfrm>
            <a:custGeom>
              <a:rect b="b" l="l" r="r" t="t"/>
              <a:pathLst>
                <a:path extrusionOk="0" h="5066" w="2147">
                  <a:moveTo>
                    <a:pt x="2147" y="0"/>
                  </a:moveTo>
                  <a:lnTo>
                    <a:pt x="2061" y="10"/>
                  </a:lnTo>
                  <a:lnTo>
                    <a:pt x="0" y="10"/>
                  </a:lnTo>
                  <a:lnTo>
                    <a:pt x="0" y="5066"/>
                  </a:lnTo>
                  <a:lnTo>
                    <a:pt x="2147" y="5066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6" name="Google Shape;18606;p69"/>
            <p:cNvSpPr/>
            <p:nvPr/>
          </p:nvSpPr>
          <p:spPr>
            <a:xfrm>
              <a:off x="1418446" y="3936083"/>
              <a:ext cx="58969" cy="152659"/>
            </a:xfrm>
            <a:custGeom>
              <a:rect b="b" l="l" r="r" t="t"/>
              <a:pathLst>
                <a:path extrusionOk="0" h="5830" w="2252">
                  <a:moveTo>
                    <a:pt x="0" y="1"/>
                  </a:moveTo>
                  <a:lnTo>
                    <a:pt x="0" y="5829"/>
                  </a:lnTo>
                  <a:lnTo>
                    <a:pt x="2023" y="5829"/>
                  </a:lnTo>
                  <a:cubicBezTo>
                    <a:pt x="2147" y="5829"/>
                    <a:pt x="2251" y="5734"/>
                    <a:pt x="2251" y="5610"/>
                  </a:cubicBezTo>
                  <a:lnTo>
                    <a:pt x="2251" y="220"/>
                  </a:lnTo>
                  <a:cubicBezTo>
                    <a:pt x="2251" y="106"/>
                    <a:pt x="2147" y="1"/>
                    <a:pt x="2023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7" name="Google Shape;18607;p69"/>
            <p:cNvSpPr/>
            <p:nvPr/>
          </p:nvSpPr>
          <p:spPr>
            <a:xfrm>
              <a:off x="1418446" y="4056743"/>
              <a:ext cx="58969" cy="31998"/>
            </a:xfrm>
            <a:custGeom>
              <a:rect b="b" l="l" r="r" t="t"/>
              <a:pathLst>
                <a:path extrusionOk="0" h="1222" w="2252">
                  <a:moveTo>
                    <a:pt x="0" y="0"/>
                  </a:moveTo>
                  <a:lnTo>
                    <a:pt x="0" y="1221"/>
                  </a:lnTo>
                  <a:lnTo>
                    <a:pt x="2023" y="1221"/>
                  </a:lnTo>
                  <a:cubicBezTo>
                    <a:pt x="2147" y="1221"/>
                    <a:pt x="2251" y="1126"/>
                    <a:pt x="2251" y="1002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8" name="Google Shape;18608;p69"/>
            <p:cNvSpPr/>
            <p:nvPr/>
          </p:nvSpPr>
          <p:spPr>
            <a:xfrm>
              <a:off x="1330255" y="3928332"/>
              <a:ext cx="92459" cy="168160"/>
            </a:xfrm>
            <a:custGeom>
              <a:rect b="b" l="l" r="r" t="t"/>
              <a:pathLst>
                <a:path extrusionOk="0" h="6422" w="3531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202"/>
                  </a:lnTo>
                  <a:cubicBezTo>
                    <a:pt x="0" y="6326"/>
                    <a:pt x="105" y="6421"/>
                    <a:pt x="229" y="6421"/>
                  </a:cubicBezTo>
                  <a:lnTo>
                    <a:pt x="3311" y="6421"/>
                  </a:lnTo>
                  <a:cubicBezTo>
                    <a:pt x="3435" y="6421"/>
                    <a:pt x="3530" y="6326"/>
                    <a:pt x="3530" y="6202"/>
                  </a:cubicBezTo>
                  <a:lnTo>
                    <a:pt x="3530" y="220"/>
                  </a:lnTo>
                  <a:cubicBezTo>
                    <a:pt x="3530" y="96"/>
                    <a:pt x="3435" y="1"/>
                    <a:pt x="3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9" name="Google Shape;18609;p69"/>
            <p:cNvSpPr/>
            <p:nvPr/>
          </p:nvSpPr>
          <p:spPr>
            <a:xfrm>
              <a:off x="1330255" y="4056743"/>
              <a:ext cx="92459" cy="39749"/>
            </a:xfrm>
            <a:custGeom>
              <a:rect b="b" l="l" r="r" t="t"/>
              <a:pathLst>
                <a:path extrusionOk="0" h="1518" w="3531">
                  <a:moveTo>
                    <a:pt x="0" y="0"/>
                  </a:moveTo>
                  <a:lnTo>
                    <a:pt x="0" y="1298"/>
                  </a:lnTo>
                  <a:cubicBezTo>
                    <a:pt x="0" y="1422"/>
                    <a:pt x="105" y="1517"/>
                    <a:pt x="229" y="1517"/>
                  </a:cubicBezTo>
                  <a:lnTo>
                    <a:pt x="3311" y="1517"/>
                  </a:lnTo>
                  <a:cubicBezTo>
                    <a:pt x="3435" y="1517"/>
                    <a:pt x="3530" y="1422"/>
                    <a:pt x="3530" y="1298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0" name="Google Shape;18610;p69"/>
            <p:cNvSpPr/>
            <p:nvPr/>
          </p:nvSpPr>
          <p:spPr>
            <a:xfrm>
              <a:off x="1631435" y="3961037"/>
              <a:ext cx="56062" cy="10841"/>
            </a:xfrm>
            <a:custGeom>
              <a:rect b="b" l="l" r="r" t="t"/>
              <a:pathLst>
                <a:path extrusionOk="0" h="414" w="2141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1473" y="412"/>
                  </a:lnTo>
                  <a:cubicBezTo>
                    <a:pt x="1759" y="412"/>
                    <a:pt x="2017" y="250"/>
                    <a:pt x="2141" y="2"/>
                  </a:cubicBezTo>
                  <a:lnTo>
                    <a:pt x="290" y="2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1" name="Google Shape;18611;p69"/>
            <p:cNvSpPr/>
            <p:nvPr/>
          </p:nvSpPr>
          <p:spPr>
            <a:xfrm>
              <a:off x="1632273" y="4001545"/>
              <a:ext cx="47971" cy="10998"/>
            </a:xfrm>
            <a:custGeom>
              <a:rect b="b" l="l" r="r" t="t"/>
              <a:pathLst>
                <a:path extrusionOk="0" h="420" w="1832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1174" y="420"/>
                  </a:lnTo>
                  <a:cubicBezTo>
                    <a:pt x="1460" y="420"/>
                    <a:pt x="1708" y="258"/>
                    <a:pt x="18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2" name="Google Shape;18612;p69"/>
            <p:cNvSpPr/>
            <p:nvPr/>
          </p:nvSpPr>
          <p:spPr>
            <a:xfrm>
              <a:off x="1631435" y="4041975"/>
              <a:ext cx="43074" cy="10814"/>
            </a:xfrm>
            <a:custGeom>
              <a:rect b="b" l="l" r="r" t="t"/>
              <a:pathLst>
                <a:path extrusionOk="0" h="413" w="1645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996" y="412"/>
                  </a:lnTo>
                  <a:cubicBezTo>
                    <a:pt x="1272" y="412"/>
                    <a:pt x="1530" y="250"/>
                    <a:pt x="1645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13" name="Google Shape;18613;p69"/>
          <p:cNvGrpSpPr/>
          <p:nvPr/>
        </p:nvGrpSpPr>
        <p:grpSpPr>
          <a:xfrm>
            <a:off x="3115103" y="3791384"/>
            <a:ext cx="373424" cy="359311"/>
            <a:chOff x="3115103" y="3791384"/>
            <a:chExt cx="373424" cy="359311"/>
          </a:xfrm>
        </p:grpSpPr>
        <p:sp>
          <p:nvSpPr>
            <p:cNvPr id="18614" name="Google Shape;18614;p69"/>
            <p:cNvSpPr/>
            <p:nvPr/>
          </p:nvSpPr>
          <p:spPr>
            <a:xfrm>
              <a:off x="3115103" y="3891908"/>
              <a:ext cx="159152" cy="180598"/>
            </a:xfrm>
            <a:custGeom>
              <a:rect b="b" l="l" r="r" t="t"/>
              <a:pathLst>
                <a:path extrusionOk="0" h="6897" w="6078">
                  <a:moveTo>
                    <a:pt x="2429" y="0"/>
                  </a:moveTo>
                  <a:cubicBezTo>
                    <a:pt x="1860" y="0"/>
                    <a:pt x="1292" y="220"/>
                    <a:pt x="859" y="657"/>
                  </a:cubicBezTo>
                  <a:cubicBezTo>
                    <a:pt x="0" y="1525"/>
                    <a:pt x="10" y="2918"/>
                    <a:pt x="878" y="3777"/>
                  </a:cubicBezTo>
                  <a:lnTo>
                    <a:pt x="1651" y="4550"/>
                  </a:lnTo>
                  <a:cubicBezTo>
                    <a:pt x="2080" y="4979"/>
                    <a:pt x="2214" y="5628"/>
                    <a:pt x="1985" y="6190"/>
                  </a:cubicBezTo>
                  <a:cubicBezTo>
                    <a:pt x="1908" y="6372"/>
                    <a:pt x="1956" y="6582"/>
                    <a:pt x="2090" y="6725"/>
                  </a:cubicBezTo>
                  <a:lnTo>
                    <a:pt x="2118" y="6753"/>
                  </a:lnTo>
                  <a:cubicBezTo>
                    <a:pt x="2212" y="6851"/>
                    <a:pt x="2334" y="6897"/>
                    <a:pt x="2455" y="6897"/>
                  </a:cubicBezTo>
                  <a:cubicBezTo>
                    <a:pt x="2641" y="6897"/>
                    <a:pt x="2825" y="6788"/>
                    <a:pt x="2901" y="6591"/>
                  </a:cubicBezTo>
                  <a:cubicBezTo>
                    <a:pt x="3292" y="5656"/>
                    <a:pt x="3072" y="4569"/>
                    <a:pt x="2357" y="3853"/>
                  </a:cubicBezTo>
                  <a:lnTo>
                    <a:pt x="1565" y="3061"/>
                  </a:lnTo>
                  <a:cubicBezTo>
                    <a:pt x="1097" y="2594"/>
                    <a:pt x="1097" y="1840"/>
                    <a:pt x="1546" y="1363"/>
                  </a:cubicBezTo>
                  <a:cubicBezTo>
                    <a:pt x="1789" y="1120"/>
                    <a:pt x="2106" y="998"/>
                    <a:pt x="2422" y="998"/>
                  </a:cubicBezTo>
                  <a:cubicBezTo>
                    <a:pt x="2738" y="998"/>
                    <a:pt x="3053" y="1120"/>
                    <a:pt x="3292" y="1363"/>
                  </a:cubicBezTo>
                  <a:lnTo>
                    <a:pt x="5181" y="3252"/>
                  </a:lnTo>
                  <a:cubicBezTo>
                    <a:pt x="5277" y="3349"/>
                    <a:pt x="5403" y="3396"/>
                    <a:pt x="5530" y="3396"/>
                  </a:cubicBezTo>
                  <a:cubicBezTo>
                    <a:pt x="5654" y="3396"/>
                    <a:pt x="5778" y="3351"/>
                    <a:pt x="5877" y="3262"/>
                  </a:cubicBezTo>
                  <a:cubicBezTo>
                    <a:pt x="6077" y="3061"/>
                    <a:pt x="6077" y="2746"/>
                    <a:pt x="5877" y="2546"/>
                  </a:cubicBezTo>
                  <a:lnTo>
                    <a:pt x="3979" y="648"/>
                  </a:lnTo>
                  <a:lnTo>
                    <a:pt x="3979" y="638"/>
                  </a:lnTo>
                  <a:cubicBezTo>
                    <a:pt x="3548" y="212"/>
                    <a:pt x="2989" y="0"/>
                    <a:pt x="242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5" name="Google Shape;18615;p69"/>
            <p:cNvSpPr/>
            <p:nvPr/>
          </p:nvSpPr>
          <p:spPr>
            <a:xfrm>
              <a:off x="3232517" y="3940586"/>
              <a:ext cx="45798" cy="40561"/>
            </a:xfrm>
            <a:custGeom>
              <a:rect b="b" l="l" r="r" t="t"/>
              <a:pathLst>
                <a:path extrusionOk="0" h="1549" w="1749">
                  <a:moveTo>
                    <a:pt x="706" y="0"/>
                  </a:moveTo>
                  <a:lnTo>
                    <a:pt x="0" y="697"/>
                  </a:lnTo>
                  <a:lnTo>
                    <a:pt x="697" y="1403"/>
                  </a:lnTo>
                  <a:cubicBezTo>
                    <a:pt x="803" y="1505"/>
                    <a:pt x="922" y="1548"/>
                    <a:pt x="1035" y="1548"/>
                  </a:cubicBezTo>
                  <a:cubicBezTo>
                    <a:pt x="1419" y="1548"/>
                    <a:pt x="1748" y="1057"/>
                    <a:pt x="1403" y="697"/>
                  </a:cubicBezTo>
                  <a:lnTo>
                    <a:pt x="70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6" name="Google Shape;18616;p69"/>
            <p:cNvSpPr/>
            <p:nvPr/>
          </p:nvSpPr>
          <p:spPr>
            <a:xfrm>
              <a:off x="3242493" y="3950956"/>
              <a:ext cx="43991" cy="43598"/>
            </a:xfrm>
            <a:custGeom>
              <a:rect b="b" l="l" r="r" t="t"/>
              <a:pathLst>
                <a:path extrusionOk="0" h="1665" w="1680">
                  <a:moveTo>
                    <a:pt x="931" y="0"/>
                  </a:moveTo>
                  <a:cubicBezTo>
                    <a:pt x="874" y="0"/>
                    <a:pt x="816" y="24"/>
                    <a:pt x="773" y="72"/>
                  </a:cubicBezTo>
                  <a:lnTo>
                    <a:pt x="87" y="759"/>
                  </a:lnTo>
                  <a:cubicBezTo>
                    <a:pt x="1" y="844"/>
                    <a:pt x="1" y="978"/>
                    <a:pt x="87" y="1073"/>
                  </a:cubicBezTo>
                  <a:lnTo>
                    <a:pt x="688" y="1665"/>
                  </a:lnTo>
                  <a:lnTo>
                    <a:pt x="1680" y="673"/>
                  </a:lnTo>
                  <a:lnTo>
                    <a:pt x="1088" y="72"/>
                  </a:lnTo>
                  <a:cubicBezTo>
                    <a:pt x="1045" y="24"/>
                    <a:pt x="988" y="0"/>
                    <a:pt x="93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7" name="Google Shape;18617;p69"/>
            <p:cNvSpPr/>
            <p:nvPr/>
          </p:nvSpPr>
          <p:spPr>
            <a:xfrm>
              <a:off x="3319948" y="3791384"/>
              <a:ext cx="168579" cy="141478"/>
            </a:xfrm>
            <a:custGeom>
              <a:rect b="b" l="l" r="r" t="t"/>
              <a:pathLst>
                <a:path extrusionOk="0" h="5403" w="6438">
                  <a:moveTo>
                    <a:pt x="3241" y="1"/>
                  </a:moveTo>
                  <a:cubicBezTo>
                    <a:pt x="3204" y="1"/>
                    <a:pt x="3167" y="1"/>
                    <a:pt x="3129" y="3"/>
                  </a:cubicBezTo>
                  <a:cubicBezTo>
                    <a:pt x="1088" y="79"/>
                    <a:pt x="0" y="2455"/>
                    <a:pt x="1278" y="4057"/>
                  </a:cubicBezTo>
                  <a:lnTo>
                    <a:pt x="1221" y="5174"/>
                  </a:lnTo>
                  <a:cubicBezTo>
                    <a:pt x="1214" y="5304"/>
                    <a:pt x="1322" y="5403"/>
                    <a:pt x="1444" y="5403"/>
                  </a:cubicBezTo>
                  <a:cubicBezTo>
                    <a:pt x="1475" y="5403"/>
                    <a:pt x="1506" y="5397"/>
                    <a:pt x="1536" y="5383"/>
                  </a:cubicBezTo>
                  <a:lnTo>
                    <a:pt x="2547" y="4906"/>
                  </a:lnTo>
                  <a:cubicBezTo>
                    <a:pt x="2775" y="4971"/>
                    <a:pt x="3007" y="5003"/>
                    <a:pt x="3236" y="5003"/>
                  </a:cubicBezTo>
                  <a:cubicBezTo>
                    <a:pt x="4055" y="5003"/>
                    <a:pt x="4844" y="4603"/>
                    <a:pt x="5314" y="3895"/>
                  </a:cubicBezTo>
                  <a:cubicBezTo>
                    <a:pt x="6438" y="2228"/>
                    <a:pt x="5226" y="1"/>
                    <a:pt x="32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8" name="Google Shape;18618;p69"/>
            <p:cNvSpPr/>
            <p:nvPr/>
          </p:nvSpPr>
          <p:spPr>
            <a:xfrm>
              <a:off x="3233747" y="3945614"/>
              <a:ext cx="213879" cy="205081"/>
            </a:xfrm>
            <a:custGeom>
              <a:rect b="b" l="l" r="r" t="t"/>
              <a:pathLst>
                <a:path extrusionOk="0" h="7832" w="8168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53"/>
                  </a:cubicBezTo>
                  <a:lnTo>
                    <a:pt x="468" y="3872"/>
                  </a:lnTo>
                  <a:lnTo>
                    <a:pt x="3120" y="7268"/>
                  </a:lnTo>
                  <a:cubicBezTo>
                    <a:pt x="3412" y="7642"/>
                    <a:pt x="3843" y="7832"/>
                    <a:pt x="4277" y="7832"/>
                  </a:cubicBezTo>
                  <a:cubicBezTo>
                    <a:pt x="4651" y="7832"/>
                    <a:pt x="5027" y="7690"/>
                    <a:pt x="5315" y="7402"/>
                  </a:cubicBezTo>
                  <a:lnTo>
                    <a:pt x="7547" y="5170"/>
                  </a:lnTo>
                  <a:cubicBezTo>
                    <a:pt x="8167" y="4550"/>
                    <a:pt x="8110" y="3519"/>
                    <a:pt x="7413" y="2976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9" name="Google Shape;18619;p69"/>
            <p:cNvSpPr/>
            <p:nvPr/>
          </p:nvSpPr>
          <p:spPr>
            <a:xfrm>
              <a:off x="3311438" y="4019272"/>
              <a:ext cx="136424" cy="131423"/>
            </a:xfrm>
            <a:custGeom>
              <a:rect b="b" l="l" r="r" t="t"/>
              <a:pathLst>
                <a:path extrusionOk="0" h="5019" w="5210">
                  <a:moveTo>
                    <a:pt x="4246" y="0"/>
                  </a:moveTo>
                  <a:lnTo>
                    <a:pt x="4246" y="0"/>
                  </a:lnTo>
                  <a:cubicBezTo>
                    <a:pt x="4599" y="582"/>
                    <a:pt x="4504" y="1317"/>
                    <a:pt x="4027" y="1803"/>
                  </a:cubicBezTo>
                  <a:lnTo>
                    <a:pt x="1794" y="4026"/>
                  </a:lnTo>
                  <a:cubicBezTo>
                    <a:pt x="1511" y="4310"/>
                    <a:pt x="1133" y="4458"/>
                    <a:pt x="753" y="4458"/>
                  </a:cubicBezTo>
                  <a:cubicBezTo>
                    <a:pt x="494" y="4458"/>
                    <a:pt x="233" y="4389"/>
                    <a:pt x="1" y="4246"/>
                  </a:cubicBezTo>
                  <a:lnTo>
                    <a:pt x="1" y="4246"/>
                  </a:lnTo>
                  <a:lnTo>
                    <a:pt x="153" y="4455"/>
                  </a:lnTo>
                  <a:cubicBezTo>
                    <a:pt x="445" y="4829"/>
                    <a:pt x="876" y="5019"/>
                    <a:pt x="1311" y="5019"/>
                  </a:cubicBezTo>
                  <a:cubicBezTo>
                    <a:pt x="1687" y="5019"/>
                    <a:pt x="2065" y="4877"/>
                    <a:pt x="2357" y="4589"/>
                  </a:cubicBezTo>
                  <a:lnTo>
                    <a:pt x="4580" y="2357"/>
                  </a:lnTo>
                  <a:cubicBezTo>
                    <a:pt x="5210" y="1737"/>
                    <a:pt x="5143" y="706"/>
                    <a:pt x="4446" y="163"/>
                  </a:cubicBezTo>
                  <a:lnTo>
                    <a:pt x="424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0" name="Google Shape;18620;p69"/>
            <p:cNvSpPr/>
            <p:nvPr/>
          </p:nvSpPr>
          <p:spPr>
            <a:xfrm>
              <a:off x="3233747" y="3945614"/>
              <a:ext cx="164154" cy="156115"/>
            </a:xfrm>
            <a:custGeom>
              <a:rect b="b" l="l" r="r" t="t"/>
              <a:pathLst>
                <a:path extrusionOk="0" h="5962" w="6269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63"/>
                  </a:cubicBezTo>
                  <a:lnTo>
                    <a:pt x="468" y="3882"/>
                  </a:lnTo>
                  <a:lnTo>
                    <a:pt x="2414" y="5485"/>
                  </a:lnTo>
                  <a:cubicBezTo>
                    <a:pt x="2796" y="5800"/>
                    <a:pt x="3241" y="5961"/>
                    <a:pt x="3654" y="5961"/>
                  </a:cubicBezTo>
                  <a:cubicBezTo>
                    <a:pt x="4014" y="5961"/>
                    <a:pt x="4350" y="5838"/>
                    <a:pt x="4599" y="5589"/>
                  </a:cubicBezTo>
                  <a:lnTo>
                    <a:pt x="5734" y="4454"/>
                  </a:lnTo>
                  <a:cubicBezTo>
                    <a:pt x="6269" y="3920"/>
                    <a:pt x="6230" y="2976"/>
                    <a:pt x="5629" y="2260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1" name="Google Shape;18621;p69"/>
            <p:cNvSpPr/>
            <p:nvPr/>
          </p:nvSpPr>
          <p:spPr>
            <a:xfrm>
              <a:off x="3236261" y="3945509"/>
              <a:ext cx="151402" cy="146715"/>
            </a:xfrm>
            <a:custGeom>
              <a:rect b="b" l="l" r="r" t="t"/>
              <a:pathLst>
                <a:path extrusionOk="0" h="5603" w="5782">
                  <a:moveTo>
                    <a:pt x="3007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477" y="1921"/>
                  </a:lnTo>
                  <a:cubicBezTo>
                    <a:pt x="153" y="2235"/>
                    <a:pt x="0" y="2693"/>
                    <a:pt x="57" y="3151"/>
                  </a:cubicBezTo>
                  <a:lnTo>
                    <a:pt x="2547" y="5202"/>
                  </a:lnTo>
                  <a:cubicBezTo>
                    <a:pt x="2865" y="5467"/>
                    <a:pt x="3229" y="5602"/>
                    <a:pt x="3559" y="5602"/>
                  </a:cubicBezTo>
                  <a:cubicBezTo>
                    <a:pt x="3824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10"/>
                    <a:pt x="5724" y="3075"/>
                    <a:pt x="5257" y="2503"/>
                  </a:cubicBezTo>
                  <a:lnTo>
                    <a:pt x="3196" y="13"/>
                  </a:lnTo>
                  <a:cubicBezTo>
                    <a:pt x="3133" y="5"/>
                    <a:pt x="3070" y="1"/>
                    <a:pt x="300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2" name="Google Shape;18622;p69"/>
            <p:cNvSpPr/>
            <p:nvPr/>
          </p:nvSpPr>
          <p:spPr>
            <a:xfrm>
              <a:off x="3236261" y="3945509"/>
              <a:ext cx="151402" cy="146715"/>
            </a:xfrm>
            <a:custGeom>
              <a:rect b="b" l="l" r="r" t="t"/>
              <a:pathLst>
                <a:path extrusionOk="0" h="5603" w="5782">
                  <a:moveTo>
                    <a:pt x="1813" y="585"/>
                  </a:moveTo>
                  <a:lnTo>
                    <a:pt x="1784" y="614"/>
                  </a:lnTo>
                  <a:lnTo>
                    <a:pt x="1813" y="585"/>
                  </a:lnTo>
                  <a:close/>
                  <a:moveTo>
                    <a:pt x="648" y="1749"/>
                  </a:moveTo>
                  <a:lnTo>
                    <a:pt x="630" y="1768"/>
                  </a:lnTo>
                  <a:lnTo>
                    <a:pt x="630" y="1768"/>
                  </a:lnTo>
                  <a:lnTo>
                    <a:pt x="648" y="1749"/>
                  </a:lnTo>
                  <a:close/>
                  <a:moveTo>
                    <a:pt x="3001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1813" y="585"/>
                  </a:lnTo>
                  <a:lnTo>
                    <a:pt x="1813" y="585"/>
                  </a:lnTo>
                  <a:cubicBezTo>
                    <a:pt x="1978" y="437"/>
                    <a:pt x="2183" y="365"/>
                    <a:pt x="2386" y="365"/>
                  </a:cubicBezTo>
                  <a:cubicBezTo>
                    <a:pt x="2630" y="365"/>
                    <a:pt x="2872" y="468"/>
                    <a:pt x="3043" y="671"/>
                  </a:cubicBezTo>
                  <a:lnTo>
                    <a:pt x="4637" y="2541"/>
                  </a:lnTo>
                  <a:cubicBezTo>
                    <a:pt x="5066" y="3046"/>
                    <a:pt x="5161" y="3647"/>
                    <a:pt x="4856" y="3953"/>
                  </a:cubicBezTo>
                  <a:lnTo>
                    <a:pt x="3997" y="4811"/>
                  </a:lnTo>
                  <a:cubicBezTo>
                    <a:pt x="3878" y="4927"/>
                    <a:pt x="3712" y="4983"/>
                    <a:pt x="3524" y="4983"/>
                  </a:cubicBezTo>
                  <a:cubicBezTo>
                    <a:pt x="3232" y="4983"/>
                    <a:pt x="2888" y="4847"/>
                    <a:pt x="2586" y="4592"/>
                  </a:cubicBezTo>
                  <a:lnTo>
                    <a:pt x="716" y="2999"/>
                  </a:lnTo>
                  <a:cubicBezTo>
                    <a:pt x="344" y="2684"/>
                    <a:pt x="306" y="2121"/>
                    <a:pt x="630" y="1768"/>
                  </a:cubicBezTo>
                  <a:lnTo>
                    <a:pt x="630" y="1768"/>
                  </a:lnTo>
                  <a:lnTo>
                    <a:pt x="477" y="1921"/>
                  </a:lnTo>
                  <a:cubicBezTo>
                    <a:pt x="153" y="2245"/>
                    <a:pt x="0" y="2693"/>
                    <a:pt x="57" y="3142"/>
                  </a:cubicBezTo>
                  <a:lnTo>
                    <a:pt x="2547" y="5202"/>
                  </a:lnTo>
                  <a:cubicBezTo>
                    <a:pt x="2859" y="5467"/>
                    <a:pt x="3224" y="5602"/>
                    <a:pt x="3555" y="5602"/>
                  </a:cubicBezTo>
                  <a:cubicBezTo>
                    <a:pt x="3822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00"/>
                    <a:pt x="5724" y="3065"/>
                    <a:pt x="5247" y="2503"/>
                  </a:cubicBezTo>
                  <a:lnTo>
                    <a:pt x="3187" y="13"/>
                  </a:lnTo>
                  <a:cubicBezTo>
                    <a:pt x="3125" y="5"/>
                    <a:pt x="3063" y="1"/>
                    <a:pt x="300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3" name="Google Shape;18623;p69"/>
            <p:cNvSpPr/>
            <p:nvPr/>
          </p:nvSpPr>
          <p:spPr>
            <a:xfrm>
              <a:off x="3264488" y="3972558"/>
              <a:ext cx="87955" cy="87196"/>
            </a:xfrm>
            <a:custGeom>
              <a:rect b="b" l="l" r="r" t="t"/>
              <a:pathLst>
                <a:path extrusionOk="0" h="3330" w="3359">
                  <a:moveTo>
                    <a:pt x="296" y="0"/>
                  </a:moveTo>
                  <a:lnTo>
                    <a:pt x="0" y="296"/>
                  </a:lnTo>
                  <a:lnTo>
                    <a:pt x="2977" y="3273"/>
                  </a:lnTo>
                  <a:cubicBezTo>
                    <a:pt x="3020" y="3311"/>
                    <a:pt x="3075" y="3330"/>
                    <a:pt x="3128" y="3330"/>
                  </a:cubicBezTo>
                  <a:cubicBezTo>
                    <a:pt x="3182" y="3330"/>
                    <a:pt x="3234" y="3311"/>
                    <a:pt x="3272" y="3273"/>
                  </a:cubicBezTo>
                  <a:cubicBezTo>
                    <a:pt x="3358" y="3196"/>
                    <a:pt x="3358" y="3063"/>
                    <a:pt x="3272" y="2977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4" name="Google Shape;18624;p69"/>
            <p:cNvSpPr/>
            <p:nvPr/>
          </p:nvSpPr>
          <p:spPr>
            <a:xfrm>
              <a:off x="3283473" y="3992668"/>
              <a:ext cx="36999" cy="34302"/>
            </a:xfrm>
            <a:custGeom>
              <a:rect b="b" l="l" r="r" t="t"/>
              <a:pathLst>
                <a:path extrusionOk="0" h="1310" w="1413">
                  <a:moveTo>
                    <a:pt x="587" y="0"/>
                  </a:moveTo>
                  <a:cubicBezTo>
                    <a:pt x="451" y="0"/>
                    <a:pt x="315" y="53"/>
                    <a:pt x="210" y="158"/>
                  </a:cubicBezTo>
                  <a:cubicBezTo>
                    <a:pt x="0" y="368"/>
                    <a:pt x="0" y="711"/>
                    <a:pt x="210" y="921"/>
                  </a:cubicBezTo>
                  <a:lnTo>
                    <a:pt x="449" y="1159"/>
                  </a:lnTo>
                  <a:cubicBezTo>
                    <a:pt x="554" y="1260"/>
                    <a:pt x="690" y="1310"/>
                    <a:pt x="826" y="1310"/>
                  </a:cubicBezTo>
                  <a:cubicBezTo>
                    <a:pt x="961" y="1310"/>
                    <a:pt x="1097" y="1260"/>
                    <a:pt x="1202" y="1159"/>
                  </a:cubicBezTo>
                  <a:cubicBezTo>
                    <a:pt x="1412" y="950"/>
                    <a:pt x="1412" y="606"/>
                    <a:pt x="1202" y="396"/>
                  </a:cubicBezTo>
                  <a:lnTo>
                    <a:pt x="964" y="158"/>
                  </a:lnTo>
                  <a:cubicBezTo>
                    <a:pt x="859" y="53"/>
                    <a:pt x="723" y="0"/>
                    <a:pt x="58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5" name="Google Shape;18625;p69"/>
            <p:cNvSpPr/>
            <p:nvPr/>
          </p:nvSpPr>
          <p:spPr>
            <a:xfrm>
              <a:off x="3392140" y="3828174"/>
              <a:ext cx="43729" cy="43493"/>
            </a:xfrm>
            <a:custGeom>
              <a:rect b="b" l="l" r="r" t="t"/>
              <a:pathLst>
                <a:path extrusionOk="0" h="1661" w="1670">
                  <a:moveTo>
                    <a:pt x="840" y="0"/>
                  </a:moveTo>
                  <a:cubicBezTo>
                    <a:pt x="372" y="0"/>
                    <a:pt x="0" y="372"/>
                    <a:pt x="0" y="830"/>
                  </a:cubicBezTo>
                  <a:cubicBezTo>
                    <a:pt x="0" y="1288"/>
                    <a:pt x="372" y="1660"/>
                    <a:pt x="840" y="1660"/>
                  </a:cubicBezTo>
                  <a:cubicBezTo>
                    <a:pt x="1298" y="1660"/>
                    <a:pt x="1670" y="1288"/>
                    <a:pt x="1670" y="830"/>
                  </a:cubicBezTo>
                  <a:cubicBezTo>
                    <a:pt x="1670" y="372"/>
                    <a:pt x="1298" y="0"/>
                    <a:pt x="8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6" name="Google Shape;18626;p69"/>
            <p:cNvSpPr/>
            <p:nvPr/>
          </p:nvSpPr>
          <p:spPr>
            <a:xfrm>
              <a:off x="3376141" y="3822649"/>
              <a:ext cx="75360" cy="54517"/>
            </a:xfrm>
            <a:custGeom>
              <a:rect b="b" l="l" r="r" t="t"/>
              <a:pathLst>
                <a:path extrusionOk="0" h="2082" w="2878">
                  <a:moveTo>
                    <a:pt x="1451" y="412"/>
                  </a:moveTo>
                  <a:lnTo>
                    <a:pt x="1451" y="421"/>
                  </a:lnTo>
                  <a:cubicBezTo>
                    <a:pt x="1461" y="421"/>
                    <a:pt x="1471" y="420"/>
                    <a:pt x="1481" y="420"/>
                  </a:cubicBezTo>
                  <a:cubicBezTo>
                    <a:pt x="1632" y="420"/>
                    <a:pt x="1773" y="486"/>
                    <a:pt x="1890" y="593"/>
                  </a:cubicBezTo>
                  <a:cubicBezTo>
                    <a:pt x="2309" y="1013"/>
                    <a:pt x="1969" y="1667"/>
                    <a:pt x="1464" y="1667"/>
                  </a:cubicBezTo>
                  <a:cubicBezTo>
                    <a:pt x="1383" y="1667"/>
                    <a:pt x="1299" y="1650"/>
                    <a:pt x="1212" y="1614"/>
                  </a:cubicBezTo>
                  <a:cubicBezTo>
                    <a:pt x="573" y="1356"/>
                    <a:pt x="764" y="412"/>
                    <a:pt x="1451" y="412"/>
                  </a:cubicBezTo>
                  <a:close/>
                  <a:moveTo>
                    <a:pt x="1466" y="0"/>
                  </a:moveTo>
                  <a:cubicBezTo>
                    <a:pt x="1333" y="0"/>
                    <a:pt x="1193" y="27"/>
                    <a:pt x="1050" y="87"/>
                  </a:cubicBezTo>
                  <a:cubicBezTo>
                    <a:pt x="1" y="517"/>
                    <a:pt x="306" y="2081"/>
                    <a:pt x="1451" y="2081"/>
                  </a:cubicBezTo>
                  <a:cubicBezTo>
                    <a:pt x="1718" y="2081"/>
                    <a:pt x="1985" y="1976"/>
                    <a:pt x="2185" y="1776"/>
                  </a:cubicBezTo>
                  <a:cubicBezTo>
                    <a:pt x="2877" y="1084"/>
                    <a:pt x="2310" y="0"/>
                    <a:pt x="14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7" name="Google Shape;18627;p69"/>
            <p:cNvSpPr/>
            <p:nvPr/>
          </p:nvSpPr>
          <p:spPr>
            <a:xfrm>
              <a:off x="3366165" y="3859230"/>
              <a:ext cx="40953" cy="36659"/>
            </a:xfrm>
            <a:custGeom>
              <a:rect b="b" l="l" r="r" t="t"/>
              <a:pathLst>
                <a:path extrusionOk="0" h="1400" w="1564">
                  <a:moveTo>
                    <a:pt x="1253" y="1"/>
                  </a:moveTo>
                  <a:cubicBezTo>
                    <a:pt x="1199" y="1"/>
                    <a:pt x="1144" y="25"/>
                    <a:pt x="1097" y="83"/>
                  </a:cubicBezTo>
                  <a:lnTo>
                    <a:pt x="143" y="1037"/>
                  </a:lnTo>
                  <a:cubicBezTo>
                    <a:pt x="0" y="1171"/>
                    <a:pt x="95" y="1400"/>
                    <a:pt x="286" y="1400"/>
                  </a:cubicBezTo>
                  <a:cubicBezTo>
                    <a:pt x="343" y="1390"/>
                    <a:pt x="391" y="1371"/>
                    <a:pt x="429" y="1333"/>
                  </a:cubicBezTo>
                  <a:lnTo>
                    <a:pt x="1383" y="379"/>
                  </a:lnTo>
                  <a:cubicBezTo>
                    <a:pt x="1563" y="228"/>
                    <a:pt x="1417" y="1"/>
                    <a:pt x="125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28" name="Google Shape;18628;p69"/>
          <p:cNvGrpSpPr/>
          <p:nvPr/>
        </p:nvGrpSpPr>
        <p:grpSpPr>
          <a:xfrm>
            <a:off x="883853" y="3792641"/>
            <a:ext cx="378190" cy="357059"/>
            <a:chOff x="883853" y="3792641"/>
            <a:chExt cx="378190" cy="357059"/>
          </a:xfrm>
        </p:grpSpPr>
        <p:sp>
          <p:nvSpPr>
            <p:cNvPr id="18629" name="Google Shape;18629;p69"/>
            <p:cNvSpPr/>
            <p:nvPr/>
          </p:nvSpPr>
          <p:spPr>
            <a:xfrm>
              <a:off x="1012500" y="4093219"/>
              <a:ext cx="42734" cy="38989"/>
            </a:xfrm>
            <a:custGeom>
              <a:rect b="b" l="l" r="r" t="t"/>
              <a:pathLst>
                <a:path extrusionOk="0" h="1489" w="1632">
                  <a:moveTo>
                    <a:pt x="335" y="0"/>
                  </a:moveTo>
                  <a:lnTo>
                    <a:pt x="1" y="1488"/>
                  </a:lnTo>
                  <a:lnTo>
                    <a:pt x="1632" y="1488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0" name="Google Shape;18630;p69"/>
            <p:cNvSpPr/>
            <p:nvPr/>
          </p:nvSpPr>
          <p:spPr>
            <a:xfrm>
              <a:off x="983277" y="4128673"/>
              <a:ext cx="101205" cy="21027"/>
            </a:xfrm>
            <a:custGeom>
              <a:rect b="b" l="l" r="r" t="t"/>
              <a:pathLst>
                <a:path extrusionOk="0" h="803" w="3865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583"/>
                  </a:lnTo>
                  <a:cubicBezTo>
                    <a:pt x="0" y="697"/>
                    <a:pt x="105" y="802"/>
                    <a:pt x="229" y="802"/>
                  </a:cubicBezTo>
                  <a:lnTo>
                    <a:pt x="3645" y="802"/>
                  </a:lnTo>
                  <a:cubicBezTo>
                    <a:pt x="3759" y="802"/>
                    <a:pt x="3864" y="697"/>
                    <a:pt x="3864" y="583"/>
                  </a:cubicBezTo>
                  <a:lnTo>
                    <a:pt x="3864" y="220"/>
                  </a:lnTo>
                  <a:cubicBezTo>
                    <a:pt x="3864" y="96"/>
                    <a:pt x="3759" y="1"/>
                    <a:pt x="36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1" name="Google Shape;18631;p69"/>
            <p:cNvSpPr/>
            <p:nvPr/>
          </p:nvSpPr>
          <p:spPr>
            <a:xfrm>
              <a:off x="883853" y="3900602"/>
              <a:ext cx="300054" cy="196126"/>
            </a:xfrm>
            <a:custGeom>
              <a:rect b="b" l="l" r="r" t="t"/>
              <a:pathLst>
                <a:path extrusionOk="0" h="7490" w="11459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7270"/>
                  </a:lnTo>
                  <a:cubicBezTo>
                    <a:pt x="1" y="7394"/>
                    <a:pt x="96" y="7490"/>
                    <a:pt x="220" y="7490"/>
                  </a:cubicBezTo>
                  <a:lnTo>
                    <a:pt x="11239" y="7490"/>
                  </a:lnTo>
                  <a:cubicBezTo>
                    <a:pt x="11363" y="7490"/>
                    <a:pt x="11458" y="7394"/>
                    <a:pt x="11458" y="7270"/>
                  </a:cubicBezTo>
                  <a:lnTo>
                    <a:pt x="11458" y="220"/>
                  </a:lnTo>
                  <a:cubicBezTo>
                    <a:pt x="11458" y="96"/>
                    <a:pt x="11363" y="1"/>
                    <a:pt x="112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2" name="Google Shape;18632;p69"/>
            <p:cNvSpPr/>
            <p:nvPr/>
          </p:nvSpPr>
          <p:spPr>
            <a:xfrm>
              <a:off x="883853" y="4081462"/>
              <a:ext cx="300290" cy="15266"/>
            </a:xfrm>
            <a:custGeom>
              <a:rect b="b" l="l" r="r" t="t"/>
              <a:pathLst>
                <a:path extrusionOk="0" h="583" w="11468">
                  <a:moveTo>
                    <a:pt x="1" y="1"/>
                  </a:moveTo>
                  <a:lnTo>
                    <a:pt x="1" y="363"/>
                  </a:lnTo>
                  <a:cubicBezTo>
                    <a:pt x="1" y="487"/>
                    <a:pt x="96" y="583"/>
                    <a:pt x="220" y="583"/>
                  </a:cubicBezTo>
                  <a:lnTo>
                    <a:pt x="11248" y="583"/>
                  </a:lnTo>
                  <a:cubicBezTo>
                    <a:pt x="11363" y="583"/>
                    <a:pt x="11468" y="487"/>
                    <a:pt x="11468" y="363"/>
                  </a:cubicBezTo>
                  <a:lnTo>
                    <a:pt x="11468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3" name="Google Shape;18633;p69"/>
            <p:cNvSpPr/>
            <p:nvPr/>
          </p:nvSpPr>
          <p:spPr>
            <a:xfrm>
              <a:off x="902837" y="3920843"/>
              <a:ext cx="262086" cy="145667"/>
            </a:xfrm>
            <a:custGeom>
              <a:rect b="b" l="l" r="r" t="t"/>
              <a:pathLst>
                <a:path extrusionOk="0" h="5563" w="10009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230"/>
                  </a:lnTo>
                  <a:cubicBezTo>
                    <a:pt x="10008" y="106"/>
                    <a:pt x="9903" y="1"/>
                    <a:pt x="9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4" name="Google Shape;18634;p69"/>
            <p:cNvSpPr/>
            <p:nvPr/>
          </p:nvSpPr>
          <p:spPr>
            <a:xfrm>
              <a:off x="902837" y="3920843"/>
              <a:ext cx="262086" cy="145667"/>
            </a:xfrm>
            <a:custGeom>
              <a:rect b="b" l="l" r="r" t="t"/>
              <a:pathLst>
                <a:path extrusionOk="0" h="5563" w="10009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5095"/>
                  </a:lnTo>
                  <a:lnTo>
                    <a:pt x="506" y="509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5" name="Google Shape;18635;p69"/>
            <p:cNvSpPr/>
            <p:nvPr/>
          </p:nvSpPr>
          <p:spPr>
            <a:xfrm>
              <a:off x="1013495" y="4076225"/>
              <a:ext cx="40744" cy="11024"/>
            </a:xfrm>
            <a:custGeom>
              <a:rect b="b" l="l" r="r" t="t"/>
              <a:pathLst>
                <a:path extrusionOk="0" h="421" w="1556">
                  <a:moveTo>
                    <a:pt x="258" y="0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1298" y="420"/>
                  </a:lnTo>
                  <a:cubicBezTo>
                    <a:pt x="1556" y="401"/>
                    <a:pt x="1556" y="20"/>
                    <a:pt x="129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6" name="Google Shape;18636;p69"/>
            <p:cNvSpPr/>
            <p:nvPr/>
          </p:nvSpPr>
          <p:spPr>
            <a:xfrm>
              <a:off x="1084456" y="3792641"/>
              <a:ext cx="177587" cy="149228"/>
            </a:xfrm>
            <a:custGeom>
              <a:rect b="b" l="l" r="r" t="t"/>
              <a:pathLst>
                <a:path extrusionOk="0" h="5699" w="6782">
                  <a:moveTo>
                    <a:pt x="3413" y="0"/>
                  </a:moveTo>
                  <a:cubicBezTo>
                    <a:pt x="3376" y="0"/>
                    <a:pt x="3339" y="1"/>
                    <a:pt x="3301" y="3"/>
                  </a:cubicBezTo>
                  <a:cubicBezTo>
                    <a:pt x="1145" y="89"/>
                    <a:pt x="0" y="2588"/>
                    <a:pt x="1345" y="4277"/>
                  </a:cubicBezTo>
                  <a:lnTo>
                    <a:pt x="1288" y="5469"/>
                  </a:lnTo>
                  <a:cubicBezTo>
                    <a:pt x="1280" y="5599"/>
                    <a:pt x="1389" y="5698"/>
                    <a:pt x="1511" y="5698"/>
                  </a:cubicBezTo>
                  <a:cubicBezTo>
                    <a:pt x="1541" y="5698"/>
                    <a:pt x="1573" y="5692"/>
                    <a:pt x="1603" y="5679"/>
                  </a:cubicBezTo>
                  <a:lnTo>
                    <a:pt x="2681" y="5173"/>
                  </a:lnTo>
                  <a:cubicBezTo>
                    <a:pt x="2923" y="5242"/>
                    <a:pt x="3168" y="5275"/>
                    <a:pt x="3411" y="5275"/>
                  </a:cubicBezTo>
                  <a:cubicBezTo>
                    <a:pt x="4278" y="5275"/>
                    <a:pt x="5108" y="4850"/>
                    <a:pt x="5600" y="4105"/>
                  </a:cubicBezTo>
                  <a:cubicBezTo>
                    <a:pt x="6781" y="2343"/>
                    <a:pt x="5503" y="0"/>
                    <a:pt x="341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7" name="Google Shape;18637;p69"/>
            <p:cNvSpPr/>
            <p:nvPr/>
          </p:nvSpPr>
          <p:spPr>
            <a:xfrm>
              <a:off x="1157800" y="3841633"/>
              <a:ext cx="21341" cy="52998"/>
            </a:xfrm>
            <a:custGeom>
              <a:rect b="b" l="l" r="r" t="t"/>
              <a:pathLst>
                <a:path extrusionOk="0" h="2024" w="815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405" y="421"/>
                  </a:lnTo>
                  <a:lnTo>
                    <a:pt x="405" y="1814"/>
                  </a:lnTo>
                  <a:cubicBezTo>
                    <a:pt x="405" y="1929"/>
                    <a:pt x="490" y="2024"/>
                    <a:pt x="614" y="2024"/>
                  </a:cubicBezTo>
                  <a:cubicBezTo>
                    <a:pt x="719" y="2024"/>
                    <a:pt x="815" y="1929"/>
                    <a:pt x="815" y="1824"/>
                  </a:cubicBezTo>
                  <a:lnTo>
                    <a:pt x="815" y="211"/>
                  </a:lnTo>
                  <a:cubicBezTo>
                    <a:pt x="815" y="97"/>
                    <a:pt x="729" y="1"/>
                    <a:pt x="614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8" name="Google Shape;18638;p69"/>
            <p:cNvSpPr/>
            <p:nvPr/>
          </p:nvSpPr>
          <p:spPr>
            <a:xfrm>
              <a:off x="1157041" y="3886095"/>
              <a:ext cx="32338" cy="10814"/>
            </a:xfrm>
            <a:custGeom>
              <a:rect b="b" l="l" r="r" t="t"/>
              <a:pathLst>
                <a:path extrusionOk="0" h="413" w="1235">
                  <a:moveTo>
                    <a:pt x="273" y="0"/>
                  </a:moveTo>
                  <a:cubicBezTo>
                    <a:pt x="1" y="0"/>
                    <a:pt x="4" y="412"/>
                    <a:pt x="282" y="412"/>
                  </a:cubicBezTo>
                  <a:cubicBezTo>
                    <a:pt x="288" y="412"/>
                    <a:pt x="294" y="412"/>
                    <a:pt x="300" y="412"/>
                  </a:cubicBezTo>
                  <a:lnTo>
                    <a:pt x="977" y="412"/>
                  </a:lnTo>
                  <a:cubicBezTo>
                    <a:pt x="1235" y="393"/>
                    <a:pt x="1235" y="21"/>
                    <a:pt x="977" y="2"/>
                  </a:cubicBezTo>
                  <a:lnTo>
                    <a:pt x="300" y="2"/>
                  </a:lnTo>
                  <a:cubicBezTo>
                    <a:pt x="291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9" name="Google Shape;18639;p69"/>
            <p:cNvSpPr/>
            <p:nvPr/>
          </p:nvSpPr>
          <p:spPr>
            <a:xfrm>
              <a:off x="1160628" y="3825058"/>
              <a:ext cx="18513" cy="15868"/>
            </a:xfrm>
            <a:custGeom>
              <a:rect b="b" l="l" r="r" t="t"/>
              <a:pathLst>
                <a:path extrusionOk="0" h="606" w="707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2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0" name="Google Shape;18640;p69"/>
            <p:cNvSpPr/>
            <p:nvPr/>
          </p:nvSpPr>
          <p:spPr>
            <a:xfrm>
              <a:off x="976784" y="3861639"/>
              <a:ext cx="26997" cy="26997"/>
            </a:xfrm>
            <a:custGeom>
              <a:rect b="b" l="l" r="r" t="t"/>
              <a:pathLst>
                <a:path extrusionOk="0" h="1031" w="1031">
                  <a:moveTo>
                    <a:pt x="516" y="1"/>
                  </a:moveTo>
                  <a:cubicBezTo>
                    <a:pt x="229" y="1"/>
                    <a:pt x="0" y="230"/>
                    <a:pt x="0" y="516"/>
                  </a:cubicBezTo>
                  <a:cubicBezTo>
                    <a:pt x="0" y="802"/>
                    <a:pt x="229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1" name="Google Shape;18641;p69"/>
            <p:cNvSpPr/>
            <p:nvPr/>
          </p:nvSpPr>
          <p:spPr>
            <a:xfrm>
              <a:off x="1063953" y="3861639"/>
              <a:ext cx="27023" cy="26997"/>
            </a:xfrm>
            <a:custGeom>
              <a:rect b="b" l="l" r="r" t="t"/>
              <a:pathLst>
                <a:path extrusionOk="0" h="1031" w="1032">
                  <a:moveTo>
                    <a:pt x="516" y="1"/>
                  </a:moveTo>
                  <a:cubicBezTo>
                    <a:pt x="230" y="1"/>
                    <a:pt x="1" y="230"/>
                    <a:pt x="1" y="516"/>
                  </a:cubicBezTo>
                  <a:cubicBezTo>
                    <a:pt x="1" y="802"/>
                    <a:pt x="230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2" name="Google Shape;18642;p69"/>
            <p:cNvSpPr/>
            <p:nvPr/>
          </p:nvSpPr>
          <p:spPr>
            <a:xfrm>
              <a:off x="1013259" y="3901361"/>
              <a:ext cx="41241" cy="74208"/>
            </a:xfrm>
            <a:custGeom>
              <a:rect b="b" l="l" r="r" t="t"/>
              <a:pathLst>
                <a:path extrusionOk="0" h="2834" w="1575">
                  <a:moveTo>
                    <a:pt x="0" y="1"/>
                  </a:moveTo>
                  <a:lnTo>
                    <a:pt x="0" y="2157"/>
                  </a:lnTo>
                  <a:lnTo>
                    <a:pt x="783" y="2834"/>
                  </a:lnTo>
                  <a:lnTo>
                    <a:pt x="792" y="2834"/>
                  </a:lnTo>
                  <a:lnTo>
                    <a:pt x="1574" y="2157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3" name="Google Shape;18643;p69"/>
            <p:cNvSpPr/>
            <p:nvPr/>
          </p:nvSpPr>
          <p:spPr>
            <a:xfrm>
              <a:off x="928813" y="3947316"/>
              <a:ext cx="210108" cy="89710"/>
            </a:xfrm>
            <a:custGeom>
              <a:rect b="b" l="l" r="r" t="t"/>
              <a:pathLst>
                <a:path extrusionOk="0" h="3426" w="8024">
                  <a:moveTo>
                    <a:pt x="3225" y="1"/>
                  </a:move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7804" y="3426"/>
                  </a:lnTo>
                  <a:cubicBezTo>
                    <a:pt x="7919" y="3426"/>
                    <a:pt x="8024" y="3330"/>
                    <a:pt x="8024" y="3216"/>
                  </a:cubicBezTo>
                  <a:lnTo>
                    <a:pt x="8024" y="2548"/>
                  </a:lnTo>
                  <a:cubicBezTo>
                    <a:pt x="8014" y="1642"/>
                    <a:pt x="7442" y="850"/>
                    <a:pt x="6583" y="573"/>
                  </a:cubicBezTo>
                  <a:lnTo>
                    <a:pt x="4799" y="1"/>
                  </a:lnTo>
                  <a:lnTo>
                    <a:pt x="4008" y="554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4" name="Google Shape;18644;p69"/>
            <p:cNvSpPr/>
            <p:nvPr/>
          </p:nvSpPr>
          <p:spPr>
            <a:xfrm>
              <a:off x="990269" y="3804686"/>
              <a:ext cx="87222" cy="120058"/>
            </a:xfrm>
            <a:custGeom>
              <a:rect b="b" l="l" r="r" t="t"/>
              <a:pathLst>
                <a:path extrusionOk="0" h="4585" w="3331">
                  <a:moveTo>
                    <a:pt x="1298" y="1"/>
                  </a:moveTo>
                  <a:cubicBezTo>
                    <a:pt x="1250" y="1"/>
                    <a:pt x="1193" y="10"/>
                    <a:pt x="1145" y="10"/>
                  </a:cubicBezTo>
                  <a:cubicBezTo>
                    <a:pt x="497" y="86"/>
                    <a:pt x="1" y="640"/>
                    <a:pt x="1" y="1298"/>
                  </a:cubicBezTo>
                  <a:lnTo>
                    <a:pt x="1" y="2624"/>
                  </a:lnTo>
                  <a:cubicBezTo>
                    <a:pt x="1" y="3320"/>
                    <a:pt x="363" y="3960"/>
                    <a:pt x="964" y="4313"/>
                  </a:cubicBezTo>
                  <a:lnTo>
                    <a:pt x="1203" y="4456"/>
                  </a:lnTo>
                  <a:cubicBezTo>
                    <a:pt x="1346" y="4542"/>
                    <a:pt x="1503" y="4585"/>
                    <a:pt x="1661" y="4585"/>
                  </a:cubicBezTo>
                  <a:cubicBezTo>
                    <a:pt x="1818" y="4585"/>
                    <a:pt x="1975" y="4542"/>
                    <a:pt x="2118" y="4456"/>
                  </a:cubicBezTo>
                  <a:lnTo>
                    <a:pt x="2366" y="4313"/>
                  </a:lnTo>
                  <a:cubicBezTo>
                    <a:pt x="2968" y="3960"/>
                    <a:pt x="3330" y="3320"/>
                    <a:pt x="3330" y="2624"/>
                  </a:cubicBezTo>
                  <a:lnTo>
                    <a:pt x="3330" y="1298"/>
                  </a:lnTo>
                  <a:cubicBezTo>
                    <a:pt x="3330" y="583"/>
                    <a:pt x="2748" y="1"/>
                    <a:pt x="203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5" name="Google Shape;18645;p69"/>
            <p:cNvSpPr/>
            <p:nvPr/>
          </p:nvSpPr>
          <p:spPr>
            <a:xfrm>
              <a:off x="990269" y="3804948"/>
              <a:ext cx="30008" cy="39487"/>
            </a:xfrm>
            <a:custGeom>
              <a:rect b="b" l="l" r="r" t="t"/>
              <a:pathLst>
                <a:path extrusionOk="0" h="1508" w="1146">
                  <a:moveTo>
                    <a:pt x="1145" y="0"/>
                  </a:moveTo>
                  <a:cubicBezTo>
                    <a:pt x="497" y="76"/>
                    <a:pt x="1" y="630"/>
                    <a:pt x="1" y="1288"/>
                  </a:cubicBezTo>
                  <a:lnTo>
                    <a:pt x="1" y="1507"/>
                  </a:lnTo>
                  <a:cubicBezTo>
                    <a:pt x="1" y="1507"/>
                    <a:pt x="840" y="1250"/>
                    <a:pt x="1145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6" name="Google Shape;18646;p69"/>
            <p:cNvSpPr/>
            <p:nvPr/>
          </p:nvSpPr>
          <p:spPr>
            <a:xfrm>
              <a:off x="1020251" y="3804686"/>
              <a:ext cx="57240" cy="56979"/>
            </a:xfrm>
            <a:custGeom>
              <a:rect b="b" l="l" r="r" t="t"/>
              <a:pathLst>
                <a:path extrusionOk="0" h="2176" w="2186">
                  <a:moveTo>
                    <a:pt x="153" y="1"/>
                  </a:moveTo>
                  <a:cubicBezTo>
                    <a:pt x="105" y="1"/>
                    <a:pt x="48" y="10"/>
                    <a:pt x="0" y="10"/>
                  </a:cubicBezTo>
                  <a:cubicBezTo>
                    <a:pt x="0" y="10"/>
                    <a:pt x="229" y="2176"/>
                    <a:pt x="2185" y="2176"/>
                  </a:cubicBezTo>
                  <a:lnTo>
                    <a:pt x="2185" y="1298"/>
                  </a:lnTo>
                  <a:cubicBezTo>
                    <a:pt x="2185" y="583"/>
                    <a:pt x="1603" y="1"/>
                    <a:pt x="8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7" name="Google Shape;18647;p69"/>
            <p:cNvSpPr/>
            <p:nvPr/>
          </p:nvSpPr>
          <p:spPr>
            <a:xfrm>
              <a:off x="1023000" y="3858837"/>
              <a:ext cx="22598" cy="32312"/>
            </a:xfrm>
            <a:custGeom>
              <a:rect b="b" l="l" r="r" t="t"/>
              <a:pathLst>
                <a:path extrusionOk="0" h="1234" w="863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1024"/>
                  </a:lnTo>
                  <a:cubicBezTo>
                    <a:pt x="10" y="1138"/>
                    <a:pt x="105" y="1233"/>
                    <a:pt x="220" y="1233"/>
                  </a:cubicBezTo>
                  <a:lnTo>
                    <a:pt x="573" y="1233"/>
                  </a:lnTo>
                  <a:cubicBezTo>
                    <a:pt x="579" y="1234"/>
                    <a:pt x="585" y="1234"/>
                    <a:pt x="590" y="1234"/>
                  </a:cubicBezTo>
                  <a:cubicBezTo>
                    <a:pt x="860" y="1234"/>
                    <a:pt x="863" y="822"/>
                    <a:pt x="599" y="822"/>
                  </a:cubicBezTo>
                  <a:cubicBezTo>
                    <a:pt x="590" y="822"/>
                    <a:pt x="582" y="822"/>
                    <a:pt x="573" y="823"/>
                  </a:cubicBezTo>
                  <a:lnTo>
                    <a:pt x="430" y="823"/>
                  </a:ln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8" name="Google Shape;18648;p69"/>
            <p:cNvSpPr/>
            <p:nvPr/>
          </p:nvSpPr>
          <p:spPr>
            <a:xfrm>
              <a:off x="1019256" y="3961822"/>
              <a:ext cx="29249" cy="75203"/>
            </a:xfrm>
            <a:custGeom>
              <a:rect b="b" l="l" r="r" t="t"/>
              <a:pathLst>
                <a:path extrusionOk="0" h="2872" w="1117">
                  <a:moveTo>
                    <a:pt x="0" y="0"/>
                  </a:moveTo>
                  <a:lnTo>
                    <a:pt x="0" y="678"/>
                  </a:lnTo>
                  <a:lnTo>
                    <a:pt x="181" y="1164"/>
                  </a:lnTo>
                  <a:lnTo>
                    <a:pt x="0" y="2872"/>
                  </a:lnTo>
                  <a:lnTo>
                    <a:pt x="1116" y="2872"/>
                  </a:lnTo>
                  <a:lnTo>
                    <a:pt x="935" y="1164"/>
                  </a:lnTo>
                  <a:lnTo>
                    <a:pt x="1116" y="678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9" name="Google Shape;18649;p69"/>
            <p:cNvSpPr/>
            <p:nvPr/>
          </p:nvSpPr>
          <p:spPr>
            <a:xfrm>
              <a:off x="1013259" y="3947316"/>
              <a:ext cx="20765" cy="39016"/>
            </a:xfrm>
            <a:custGeom>
              <a:rect b="b" l="l" r="r" t="t"/>
              <a:pathLst>
                <a:path extrusionOk="0" h="1490" w="793">
                  <a:moveTo>
                    <a:pt x="0" y="1"/>
                  </a:moveTo>
                  <a:lnTo>
                    <a:pt x="0" y="1489"/>
                  </a:lnTo>
                  <a:lnTo>
                    <a:pt x="792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0" name="Google Shape;18650;p69"/>
            <p:cNvSpPr/>
            <p:nvPr/>
          </p:nvSpPr>
          <p:spPr>
            <a:xfrm>
              <a:off x="1033736" y="3947316"/>
              <a:ext cx="20765" cy="39016"/>
            </a:xfrm>
            <a:custGeom>
              <a:rect b="b" l="l" r="r" t="t"/>
              <a:pathLst>
                <a:path extrusionOk="0" h="1490" w="793">
                  <a:moveTo>
                    <a:pt x="792" y="1"/>
                  </a:moveTo>
                  <a:lnTo>
                    <a:pt x="1" y="554"/>
                  </a:lnTo>
                  <a:lnTo>
                    <a:pt x="792" y="148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1" name="Google Shape;18651;p69"/>
            <p:cNvSpPr/>
            <p:nvPr/>
          </p:nvSpPr>
          <p:spPr>
            <a:xfrm>
              <a:off x="928813" y="3947316"/>
              <a:ext cx="84473" cy="89710"/>
            </a:xfrm>
            <a:custGeom>
              <a:rect b="b" l="l" r="r" t="t"/>
              <a:pathLst>
                <a:path extrusionOk="0" h="3426" w="3226">
                  <a:moveTo>
                    <a:pt x="3225" y="1"/>
                  </a:moveTo>
                  <a:lnTo>
                    <a:pt x="2224" y="325"/>
                  </a:ln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3225" y="3426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2" name="Google Shape;18652;p69"/>
            <p:cNvSpPr/>
            <p:nvPr/>
          </p:nvSpPr>
          <p:spPr>
            <a:xfrm>
              <a:off x="928813" y="3955826"/>
              <a:ext cx="58497" cy="81200"/>
            </a:xfrm>
            <a:custGeom>
              <a:rect b="b" l="l" r="r" t="t"/>
              <a:pathLst>
                <a:path extrusionOk="0" h="3101" w="2234">
                  <a:moveTo>
                    <a:pt x="2233" y="0"/>
                  </a:moveTo>
                  <a:lnTo>
                    <a:pt x="1432" y="248"/>
                  </a:lnTo>
                  <a:cubicBezTo>
                    <a:pt x="583" y="525"/>
                    <a:pt x="1" y="1326"/>
                    <a:pt x="10" y="2223"/>
                  </a:cubicBezTo>
                  <a:lnTo>
                    <a:pt x="10" y="2891"/>
                  </a:lnTo>
                  <a:cubicBezTo>
                    <a:pt x="10" y="3005"/>
                    <a:pt x="106" y="3101"/>
                    <a:pt x="220" y="3101"/>
                  </a:cubicBezTo>
                  <a:lnTo>
                    <a:pt x="525" y="3101"/>
                  </a:lnTo>
                  <a:lnTo>
                    <a:pt x="525" y="2223"/>
                  </a:lnTo>
                  <a:cubicBezTo>
                    <a:pt x="525" y="1326"/>
                    <a:pt x="964" y="525"/>
                    <a:pt x="1623" y="248"/>
                  </a:cubicBezTo>
                  <a:lnTo>
                    <a:pt x="2233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3" name="Google Shape;18653;p69"/>
            <p:cNvSpPr/>
            <p:nvPr/>
          </p:nvSpPr>
          <p:spPr>
            <a:xfrm>
              <a:off x="1054474" y="3947316"/>
              <a:ext cx="84211" cy="89710"/>
            </a:xfrm>
            <a:custGeom>
              <a:rect b="b" l="l" r="r" t="t"/>
              <a:pathLst>
                <a:path extrusionOk="0" h="3426" w="3216">
                  <a:moveTo>
                    <a:pt x="0" y="1"/>
                  </a:moveTo>
                  <a:lnTo>
                    <a:pt x="0" y="3426"/>
                  </a:lnTo>
                  <a:lnTo>
                    <a:pt x="3005" y="3426"/>
                  </a:lnTo>
                  <a:cubicBezTo>
                    <a:pt x="3120" y="3426"/>
                    <a:pt x="3215" y="3330"/>
                    <a:pt x="3215" y="3216"/>
                  </a:cubicBezTo>
                  <a:lnTo>
                    <a:pt x="3215" y="2548"/>
                  </a:lnTo>
                  <a:cubicBezTo>
                    <a:pt x="3215" y="1642"/>
                    <a:pt x="2643" y="850"/>
                    <a:pt x="1784" y="573"/>
                  </a:cubicBezTo>
                  <a:lnTo>
                    <a:pt x="1355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4" name="Google Shape;18654;p69"/>
            <p:cNvSpPr/>
            <p:nvPr/>
          </p:nvSpPr>
          <p:spPr>
            <a:xfrm>
              <a:off x="1089955" y="3958811"/>
              <a:ext cx="48730" cy="78215"/>
            </a:xfrm>
            <a:custGeom>
              <a:rect b="b" l="l" r="r" t="t"/>
              <a:pathLst>
                <a:path extrusionOk="0" h="2987" w="1861">
                  <a:moveTo>
                    <a:pt x="0" y="1"/>
                  </a:moveTo>
                  <a:lnTo>
                    <a:pt x="334" y="134"/>
                  </a:lnTo>
                  <a:cubicBezTo>
                    <a:pt x="983" y="411"/>
                    <a:pt x="1431" y="1203"/>
                    <a:pt x="1431" y="2109"/>
                  </a:cubicBezTo>
                  <a:lnTo>
                    <a:pt x="1431" y="2987"/>
                  </a:lnTo>
                  <a:lnTo>
                    <a:pt x="1650" y="2987"/>
                  </a:lnTo>
                  <a:cubicBezTo>
                    <a:pt x="1765" y="2987"/>
                    <a:pt x="1860" y="2891"/>
                    <a:pt x="1860" y="2777"/>
                  </a:cubicBezTo>
                  <a:lnTo>
                    <a:pt x="1860" y="2109"/>
                  </a:lnTo>
                  <a:cubicBezTo>
                    <a:pt x="1860" y="1203"/>
                    <a:pt x="1288" y="411"/>
                    <a:pt x="429" y="1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55" name="Google Shape;18655;p69"/>
          <p:cNvGrpSpPr/>
          <p:nvPr/>
        </p:nvGrpSpPr>
        <p:grpSpPr>
          <a:xfrm>
            <a:off x="3934196" y="2484805"/>
            <a:ext cx="401207" cy="214036"/>
            <a:chOff x="3934196" y="2484805"/>
            <a:chExt cx="401207" cy="214036"/>
          </a:xfrm>
        </p:grpSpPr>
        <p:sp>
          <p:nvSpPr>
            <p:cNvPr id="18656" name="Google Shape;18656;p69"/>
            <p:cNvSpPr/>
            <p:nvPr/>
          </p:nvSpPr>
          <p:spPr>
            <a:xfrm>
              <a:off x="4120555" y="2484805"/>
              <a:ext cx="214848" cy="214036"/>
            </a:xfrm>
            <a:custGeom>
              <a:rect b="b" l="l" r="r" t="t"/>
              <a:pathLst>
                <a:path extrusionOk="0" h="8174" w="8205">
                  <a:moveTo>
                    <a:pt x="4063" y="0"/>
                  </a:moveTo>
                  <a:cubicBezTo>
                    <a:pt x="3028" y="0"/>
                    <a:pt x="1999" y="432"/>
                    <a:pt x="1269" y="1276"/>
                  </a:cubicBezTo>
                  <a:cubicBezTo>
                    <a:pt x="1222" y="1333"/>
                    <a:pt x="1165" y="1391"/>
                    <a:pt x="1117" y="1448"/>
                  </a:cubicBezTo>
                  <a:cubicBezTo>
                    <a:pt x="1088" y="1486"/>
                    <a:pt x="1069" y="1515"/>
                    <a:pt x="1041" y="1543"/>
                  </a:cubicBezTo>
                  <a:cubicBezTo>
                    <a:pt x="67" y="2802"/>
                    <a:pt x="1" y="4548"/>
                    <a:pt x="888" y="5874"/>
                  </a:cubicBezTo>
                  <a:cubicBezTo>
                    <a:pt x="936" y="5951"/>
                    <a:pt x="993" y="6017"/>
                    <a:pt x="1041" y="6084"/>
                  </a:cubicBezTo>
                  <a:cubicBezTo>
                    <a:pt x="1069" y="6122"/>
                    <a:pt x="1088" y="6151"/>
                    <a:pt x="1117" y="6189"/>
                  </a:cubicBezTo>
                  <a:cubicBezTo>
                    <a:pt x="1155" y="6227"/>
                    <a:pt x="1193" y="6275"/>
                    <a:pt x="1241" y="6323"/>
                  </a:cubicBezTo>
                  <a:cubicBezTo>
                    <a:pt x="1951" y="7098"/>
                    <a:pt x="2948" y="7522"/>
                    <a:pt x="3971" y="7522"/>
                  </a:cubicBezTo>
                  <a:cubicBezTo>
                    <a:pt x="4308" y="7522"/>
                    <a:pt x="4647" y="7476"/>
                    <a:pt x="4981" y="7382"/>
                  </a:cubicBezTo>
                  <a:lnTo>
                    <a:pt x="6631" y="8154"/>
                  </a:lnTo>
                  <a:cubicBezTo>
                    <a:pt x="6661" y="8168"/>
                    <a:pt x="6692" y="8174"/>
                    <a:pt x="6723" y="8174"/>
                  </a:cubicBezTo>
                  <a:cubicBezTo>
                    <a:pt x="6845" y="8174"/>
                    <a:pt x="6953" y="8074"/>
                    <a:pt x="6946" y="7944"/>
                  </a:cubicBezTo>
                  <a:lnTo>
                    <a:pt x="6860" y="6122"/>
                  </a:lnTo>
                  <a:lnTo>
                    <a:pt x="6869" y="6122"/>
                  </a:lnTo>
                  <a:cubicBezTo>
                    <a:pt x="8205" y="4577"/>
                    <a:pt x="8033" y="2240"/>
                    <a:pt x="6488" y="904"/>
                  </a:cubicBezTo>
                  <a:cubicBezTo>
                    <a:pt x="5787" y="298"/>
                    <a:pt x="4922" y="0"/>
                    <a:pt x="406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7" name="Google Shape;18657;p69"/>
            <p:cNvSpPr/>
            <p:nvPr/>
          </p:nvSpPr>
          <p:spPr>
            <a:xfrm>
              <a:off x="4120555" y="2522695"/>
              <a:ext cx="54727" cy="124195"/>
            </a:xfrm>
            <a:custGeom>
              <a:rect b="b" l="l" r="r" t="t"/>
              <a:pathLst>
                <a:path extrusionOk="0" h="4743" w="2090">
                  <a:moveTo>
                    <a:pt x="1117" y="1"/>
                  </a:moveTo>
                  <a:cubicBezTo>
                    <a:pt x="1088" y="39"/>
                    <a:pt x="1060" y="68"/>
                    <a:pt x="1041" y="96"/>
                  </a:cubicBezTo>
                  <a:cubicBezTo>
                    <a:pt x="58" y="1355"/>
                    <a:pt x="1" y="3101"/>
                    <a:pt x="888" y="4427"/>
                  </a:cubicBezTo>
                  <a:cubicBezTo>
                    <a:pt x="936" y="4504"/>
                    <a:pt x="983" y="4570"/>
                    <a:pt x="1041" y="4637"/>
                  </a:cubicBezTo>
                  <a:cubicBezTo>
                    <a:pt x="1060" y="4675"/>
                    <a:pt x="1088" y="4704"/>
                    <a:pt x="1117" y="4742"/>
                  </a:cubicBezTo>
                  <a:lnTo>
                    <a:pt x="1136" y="4704"/>
                  </a:lnTo>
                  <a:cubicBezTo>
                    <a:pt x="2090" y="3283"/>
                    <a:pt x="2080" y="1422"/>
                    <a:pt x="11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8" name="Google Shape;18658;p69"/>
            <p:cNvSpPr/>
            <p:nvPr/>
          </p:nvSpPr>
          <p:spPr>
            <a:xfrm>
              <a:off x="3934196" y="2488131"/>
              <a:ext cx="248548" cy="210475"/>
            </a:xfrm>
            <a:custGeom>
              <a:rect b="b" l="l" r="r" t="t"/>
              <a:pathLst>
                <a:path extrusionOk="0" h="8038" w="9492">
                  <a:moveTo>
                    <a:pt x="4789" y="1"/>
                  </a:moveTo>
                  <a:cubicBezTo>
                    <a:pt x="4736" y="1"/>
                    <a:pt x="4682" y="2"/>
                    <a:pt x="4628" y="4"/>
                  </a:cubicBezTo>
                  <a:cubicBezTo>
                    <a:pt x="1604" y="128"/>
                    <a:pt x="1" y="3620"/>
                    <a:pt x="1871" y="5986"/>
                  </a:cubicBezTo>
                  <a:lnTo>
                    <a:pt x="1785" y="7808"/>
                  </a:lnTo>
                  <a:cubicBezTo>
                    <a:pt x="1777" y="7938"/>
                    <a:pt x="1886" y="8037"/>
                    <a:pt x="2008" y="8037"/>
                  </a:cubicBezTo>
                  <a:cubicBezTo>
                    <a:pt x="2038" y="8037"/>
                    <a:pt x="2069" y="8031"/>
                    <a:pt x="2100" y="8018"/>
                  </a:cubicBezTo>
                  <a:lnTo>
                    <a:pt x="3750" y="7245"/>
                  </a:lnTo>
                  <a:cubicBezTo>
                    <a:pt x="4087" y="7341"/>
                    <a:pt x="4429" y="7387"/>
                    <a:pt x="4768" y="7387"/>
                  </a:cubicBezTo>
                  <a:cubicBezTo>
                    <a:pt x="5982" y="7387"/>
                    <a:pt x="7149" y="6792"/>
                    <a:pt x="7843" y="5747"/>
                  </a:cubicBezTo>
                  <a:cubicBezTo>
                    <a:pt x="9491" y="3284"/>
                    <a:pt x="7709" y="1"/>
                    <a:pt x="478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9" name="Google Shape;18659;p69"/>
            <p:cNvSpPr/>
            <p:nvPr/>
          </p:nvSpPr>
          <p:spPr>
            <a:xfrm>
              <a:off x="4005393" y="2538353"/>
              <a:ext cx="104269" cy="97618"/>
            </a:xfrm>
            <a:custGeom>
              <a:rect b="b" l="l" r="r" t="t"/>
              <a:pathLst>
                <a:path extrusionOk="0" h="3728" w="3982">
                  <a:moveTo>
                    <a:pt x="1946" y="403"/>
                  </a:moveTo>
                  <a:cubicBezTo>
                    <a:pt x="2950" y="403"/>
                    <a:pt x="3717" y="1597"/>
                    <a:pt x="3025" y="2551"/>
                  </a:cubicBezTo>
                  <a:lnTo>
                    <a:pt x="2090" y="1616"/>
                  </a:lnTo>
                  <a:cubicBezTo>
                    <a:pt x="2041" y="1557"/>
                    <a:pt x="1983" y="1533"/>
                    <a:pt x="1928" y="1533"/>
                  </a:cubicBezTo>
                  <a:cubicBezTo>
                    <a:pt x="1760" y="1533"/>
                    <a:pt x="1614" y="1758"/>
                    <a:pt x="1794" y="1902"/>
                  </a:cubicBezTo>
                  <a:lnTo>
                    <a:pt x="2729" y="2847"/>
                  </a:lnTo>
                  <a:cubicBezTo>
                    <a:pt x="2500" y="3009"/>
                    <a:pt x="2224" y="3104"/>
                    <a:pt x="1937" y="3104"/>
                  </a:cubicBezTo>
                  <a:cubicBezTo>
                    <a:pt x="525" y="3104"/>
                    <a:pt x="68" y="1206"/>
                    <a:pt x="1327" y="557"/>
                  </a:cubicBezTo>
                  <a:cubicBezTo>
                    <a:pt x="1536" y="451"/>
                    <a:pt x="1746" y="403"/>
                    <a:pt x="1946" y="403"/>
                  </a:cubicBezTo>
                  <a:close/>
                  <a:moveTo>
                    <a:pt x="1948" y="0"/>
                  </a:moveTo>
                  <a:cubicBezTo>
                    <a:pt x="1494" y="0"/>
                    <a:pt x="1041" y="175"/>
                    <a:pt x="697" y="519"/>
                  </a:cubicBezTo>
                  <a:cubicBezTo>
                    <a:pt x="39" y="1177"/>
                    <a:pt x="1" y="2227"/>
                    <a:pt x="621" y="2923"/>
                  </a:cubicBezTo>
                  <a:cubicBezTo>
                    <a:pt x="969" y="3314"/>
                    <a:pt x="1456" y="3516"/>
                    <a:pt x="1945" y="3516"/>
                  </a:cubicBezTo>
                  <a:cubicBezTo>
                    <a:pt x="2325" y="3516"/>
                    <a:pt x="2707" y="3393"/>
                    <a:pt x="3025" y="3142"/>
                  </a:cubicBezTo>
                  <a:lnTo>
                    <a:pt x="3569" y="3677"/>
                  </a:lnTo>
                  <a:cubicBezTo>
                    <a:pt x="3611" y="3713"/>
                    <a:pt x="3656" y="3728"/>
                    <a:pt x="3700" y="3728"/>
                  </a:cubicBezTo>
                  <a:cubicBezTo>
                    <a:pt x="3853" y="3728"/>
                    <a:pt x="3981" y="3537"/>
                    <a:pt x="3855" y="3381"/>
                  </a:cubicBezTo>
                  <a:lnTo>
                    <a:pt x="3321" y="2847"/>
                  </a:lnTo>
                  <a:cubicBezTo>
                    <a:pt x="3893" y="2112"/>
                    <a:pt x="3807" y="1063"/>
                    <a:pt x="3111" y="443"/>
                  </a:cubicBezTo>
                  <a:cubicBezTo>
                    <a:pt x="2778" y="146"/>
                    <a:pt x="2363" y="0"/>
                    <a:pt x="194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0" name="Google Shape;18660;p69"/>
            <p:cNvSpPr/>
            <p:nvPr/>
          </p:nvSpPr>
          <p:spPr>
            <a:xfrm>
              <a:off x="4182849" y="2537070"/>
              <a:ext cx="81174" cy="92381"/>
            </a:xfrm>
            <a:custGeom>
              <a:rect b="b" l="l" r="r" t="t"/>
              <a:pathLst>
                <a:path extrusionOk="0" h="3528" w="3100">
                  <a:moveTo>
                    <a:pt x="1571" y="749"/>
                  </a:moveTo>
                  <a:lnTo>
                    <a:pt x="2039" y="1865"/>
                  </a:lnTo>
                  <a:lnTo>
                    <a:pt x="1104" y="1865"/>
                  </a:lnTo>
                  <a:lnTo>
                    <a:pt x="1571" y="749"/>
                  </a:lnTo>
                  <a:close/>
                  <a:moveTo>
                    <a:pt x="1568" y="0"/>
                  </a:moveTo>
                  <a:cubicBezTo>
                    <a:pt x="1490" y="0"/>
                    <a:pt x="1414" y="43"/>
                    <a:pt x="1380" y="129"/>
                  </a:cubicBezTo>
                  <a:lnTo>
                    <a:pt x="608" y="1989"/>
                  </a:lnTo>
                  <a:lnTo>
                    <a:pt x="93" y="3220"/>
                  </a:lnTo>
                  <a:cubicBezTo>
                    <a:pt x="1" y="3391"/>
                    <a:pt x="144" y="3527"/>
                    <a:pt x="284" y="3527"/>
                  </a:cubicBezTo>
                  <a:cubicBezTo>
                    <a:pt x="363" y="3527"/>
                    <a:pt x="440" y="3485"/>
                    <a:pt x="474" y="3382"/>
                  </a:cubicBezTo>
                  <a:lnTo>
                    <a:pt x="932" y="2276"/>
                  </a:lnTo>
                  <a:lnTo>
                    <a:pt x="2210" y="2276"/>
                  </a:lnTo>
                  <a:lnTo>
                    <a:pt x="2668" y="3382"/>
                  </a:lnTo>
                  <a:cubicBezTo>
                    <a:pt x="2712" y="3460"/>
                    <a:pt x="2782" y="3493"/>
                    <a:pt x="2851" y="3493"/>
                  </a:cubicBezTo>
                  <a:cubicBezTo>
                    <a:pt x="2977" y="3493"/>
                    <a:pt x="3099" y="3381"/>
                    <a:pt x="3050" y="3220"/>
                  </a:cubicBezTo>
                  <a:lnTo>
                    <a:pt x="2535" y="1989"/>
                  </a:lnTo>
                  <a:lnTo>
                    <a:pt x="1762" y="129"/>
                  </a:lnTo>
                  <a:cubicBezTo>
                    <a:pt x="1724" y="43"/>
                    <a:pt x="1645" y="0"/>
                    <a:pt x="15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1" name="Google Shape;18661;p69"/>
          <p:cNvGrpSpPr/>
          <p:nvPr/>
        </p:nvGrpSpPr>
        <p:grpSpPr>
          <a:xfrm>
            <a:off x="3999894" y="1500197"/>
            <a:ext cx="342474" cy="359232"/>
            <a:chOff x="3999894" y="1500197"/>
            <a:chExt cx="342474" cy="359232"/>
          </a:xfrm>
        </p:grpSpPr>
        <p:sp>
          <p:nvSpPr>
            <p:cNvPr id="18662" name="Google Shape;18662;p69"/>
            <p:cNvSpPr/>
            <p:nvPr/>
          </p:nvSpPr>
          <p:spPr>
            <a:xfrm>
              <a:off x="4165279" y="1500197"/>
              <a:ext cx="177089" cy="149412"/>
            </a:xfrm>
            <a:custGeom>
              <a:rect b="b" l="l" r="r" t="t"/>
              <a:pathLst>
                <a:path extrusionOk="0" h="5706" w="6763">
                  <a:moveTo>
                    <a:pt x="3404" y="1"/>
                  </a:moveTo>
                  <a:cubicBezTo>
                    <a:pt x="3367" y="1"/>
                    <a:pt x="3329" y="1"/>
                    <a:pt x="3292" y="3"/>
                  </a:cubicBezTo>
                  <a:cubicBezTo>
                    <a:pt x="1145" y="89"/>
                    <a:pt x="0" y="2579"/>
                    <a:pt x="1345" y="4267"/>
                  </a:cubicBezTo>
                  <a:lnTo>
                    <a:pt x="1288" y="5508"/>
                  </a:lnTo>
                  <a:cubicBezTo>
                    <a:pt x="1281" y="5622"/>
                    <a:pt x="1370" y="5706"/>
                    <a:pt x="1475" y="5706"/>
                  </a:cubicBezTo>
                  <a:cubicBezTo>
                    <a:pt x="1501" y="5706"/>
                    <a:pt x="1528" y="5700"/>
                    <a:pt x="1555" y="5689"/>
                  </a:cubicBezTo>
                  <a:lnTo>
                    <a:pt x="2681" y="5164"/>
                  </a:lnTo>
                  <a:cubicBezTo>
                    <a:pt x="2917" y="5230"/>
                    <a:pt x="3156" y="5261"/>
                    <a:pt x="3392" y="5261"/>
                  </a:cubicBezTo>
                  <a:cubicBezTo>
                    <a:pt x="4257" y="5261"/>
                    <a:pt x="5089" y="4837"/>
                    <a:pt x="5591" y="4096"/>
                  </a:cubicBezTo>
                  <a:cubicBezTo>
                    <a:pt x="6762" y="2334"/>
                    <a:pt x="5494" y="1"/>
                    <a:pt x="3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3" name="Google Shape;18663;p69"/>
            <p:cNvSpPr/>
            <p:nvPr/>
          </p:nvSpPr>
          <p:spPr>
            <a:xfrm>
              <a:off x="4210238" y="1533871"/>
              <a:ext cx="82457" cy="71773"/>
            </a:xfrm>
            <a:custGeom>
              <a:rect b="b" l="l" r="r" t="t"/>
              <a:pathLst>
                <a:path extrusionOk="0" h="2741" w="3149">
                  <a:moveTo>
                    <a:pt x="1543" y="0"/>
                  </a:moveTo>
                  <a:cubicBezTo>
                    <a:pt x="1528" y="0"/>
                    <a:pt x="1513" y="2"/>
                    <a:pt x="1498" y="5"/>
                  </a:cubicBezTo>
                  <a:cubicBezTo>
                    <a:pt x="411" y="215"/>
                    <a:pt x="1" y="1550"/>
                    <a:pt x="783" y="2333"/>
                  </a:cubicBezTo>
                  <a:cubicBezTo>
                    <a:pt x="1062" y="2612"/>
                    <a:pt x="1413" y="2741"/>
                    <a:pt x="1757" y="2741"/>
                  </a:cubicBezTo>
                  <a:cubicBezTo>
                    <a:pt x="2377" y="2741"/>
                    <a:pt x="2979" y="2325"/>
                    <a:pt x="3120" y="1627"/>
                  </a:cubicBezTo>
                  <a:cubicBezTo>
                    <a:pt x="3149" y="1493"/>
                    <a:pt x="3044" y="1360"/>
                    <a:pt x="2901" y="1360"/>
                  </a:cubicBezTo>
                  <a:lnTo>
                    <a:pt x="1985" y="1360"/>
                  </a:lnTo>
                  <a:cubicBezTo>
                    <a:pt x="1861" y="1360"/>
                    <a:pt x="1765" y="1264"/>
                    <a:pt x="1765" y="1140"/>
                  </a:cubicBezTo>
                  <a:lnTo>
                    <a:pt x="1765" y="224"/>
                  </a:lnTo>
                  <a:cubicBezTo>
                    <a:pt x="1765" y="97"/>
                    <a:pt x="1660" y="0"/>
                    <a:pt x="154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4" name="Google Shape;18664;p69"/>
            <p:cNvSpPr/>
            <p:nvPr/>
          </p:nvSpPr>
          <p:spPr>
            <a:xfrm>
              <a:off x="4017883" y="1549477"/>
              <a:ext cx="292303" cy="292539"/>
            </a:xfrm>
            <a:custGeom>
              <a:rect b="b" l="l" r="r" t="t"/>
              <a:pathLst>
                <a:path extrusionOk="0" h="11172" w="11163">
                  <a:moveTo>
                    <a:pt x="3616" y="0"/>
                  </a:moveTo>
                  <a:lnTo>
                    <a:pt x="1" y="3616"/>
                  </a:lnTo>
                  <a:lnTo>
                    <a:pt x="1813" y="5429"/>
                  </a:lnTo>
                  <a:cubicBezTo>
                    <a:pt x="2306" y="5921"/>
                    <a:pt x="2960" y="6179"/>
                    <a:pt x="3622" y="6179"/>
                  </a:cubicBezTo>
                  <a:cubicBezTo>
                    <a:pt x="4075" y="6179"/>
                    <a:pt x="4532" y="6058"/>
                    <a:pt x="4942" y="5810"/>
                  </a:cubicBezTo>
                  <a:lnTo>
                    <a:pt x="5362" y="6230"/>
                  </a:lnTo>
                  <a:cubicBezTo>
                    <a:pt x="4752" y="7241"/>
                    <a:pt x="4914" y="8529"/>
                    <a:pt x="5744" y="9369"/>
                  </a:cubicBezTo>
                  <a:lnTo>
                    <a:pt x="7547" y="11172"/>
                  </a:lnTo>
                  <a:lnTo>
                    <a:pt x="11162" y="7556"/>
                  </a:lnTo>
                  <a:lnTo>
                    <a:pt x="9359" y="5753"/>
                  </a:lnTo>
                  <a:cubicBezTo>
                    <a:pt x="8867" y="5260"/>
                    <a:pt x="8209" y="5003"/>
                    <a:pt x="7546" y="5003"/>
                  </a:cubicBezTo>
                  <a:cubicBezTo>
                    <a:pt x="7093" y="5003"/>
                    <a:pt x="6637" y="5123"/>
                    <a:pt x="6230" y="5371"/>
                  </a:cubicBezTo>
                  <a:lnTo>
                    <a:pt x="5801" y="4952"/>
                  </a:lnTo>
                  <a:cubicBezTo>
                    <a:pt x="6412" y="3940"/>
                    <a:pt x="6249" y="2652"/>
                    <a:pt x="5419" y="1822"/>
                  </a:cubicBezTo>
                  <a:lnTo>
                    <a:pt x="361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5" name="Google Shape;18665;p69"/>
            <p:cNvSpPr/>
            <p:nvPr/>
          </p:nvSpPr>
          <p:spPr>
            <a:xfrm>
              <a:off x="4098324" y="1549713"/>
              <a:ext cx="211863" cy="211863"/>
            </a:xfrm>
            <a:custGeom>
              <a:rect b="b" l="l" r="r" t="t"/>
              <a:pathLst>
                <a:path extrusionOk="0" h="8091" w="8091">
                  <a:moveTo>
                    <a:pt x="544" y="1"/>
                  </a:moveTo>
                  <a:lnTo>
                    <a:pt x="1" y="545"/>
                  </a:lnTo>
                  <a:lnTo>
                    <a:pt x="1804" y="2348"/>
                  </a:lnTo>
                  <a:cubicBezTo>
                    <a:pt x="2567" y="3111"/>
                    <a:pt x="2767" y="4265"/>
                    <a:pt x="2319" y="5229"/>
                  </a:cubicBezTo>
                  <a:cubicBezTo>
                    <a:pt x="2242" y="5381"/>
                    <a:pt x="2271" y="5572"/>
                    <a:pt x="2395" y="5687"/>
                  </a:cubicBezTo>
                  <a:cubicBezTo>
                    <a:pt x="2470" y="5767"/>
                    <a:pt x="2576" y="5808"/>
                    <a:pt x="2684" y="5808"/>
                  </a:cubicBezTo>
                  <a:cubicBezTo>
                    <a:pt x="2742" y="5808"/>
                    <a:pt x="2800" y="5796"/>
                    <a:pt x="2853" y="5773"/>
                  </a:cubicBezTo>
                  <a:cubicBezTo>
                    <a:pt x="3198" y="5610"/>
                    <a:pt x="3566" y="5532"/>
                    <a:pt x="3930" y="5532"/>
                  </a:cubicBezTo>
                  <a:cubicBezTo>
                    <a:pt x="4594" y="5532"/>
                    <a:pt x="5248" y="5792"/>
                    <a:pt x="5734" y="6278"/>
                  </a:cubicBezTo>
                  <a:lnTo>
                    <a:pt x="7547" y="8091"/>
                  </a:lnTo>
                  <a:lnTo>
                    <a:pt x="8090" y="7547"/>
                  </a:lnTo>
                  <a:lnTo>
                    <a:pt x="6278" y="5734"/>
                  </a:lnTo>
                  <a:cubicBezTo>
                    <a:pt x="5786" y="5242"/>
                    <a:pt x="5129" y="4988"/>
                    <a:pt x="4468" y="4988"/>
                  </a:cubicBezTo>
                  <a:cubicBezTo>
                    <a:pt x="4013" y="4988"/>
                    <a:pt x="3557" y="5108"/>
                    <a:pt x="3149" y="5353"/>
                  </a:cubicBezTo>
                  <a:lnTo>
                    <a:pt x="2729" y="4933"/>
                  </a:lnTo>
                  <a:cubicBezTo>
                    <a:pt x="3330" y="3931"/>
                    <a:pt x="3177" y="2643"/>
                    <a:pt x="2347" y="1813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6" name="Google Shape;18666;p69"/>
            <p:cNvSpPr/>
            <p:nvPr/>
          </p:nvSpPr>
          <p:spPr>
            <a:xfrm>
              <a:off x="3999894" y="1532300"/>
              <a:ext cx="130427" cy="129302"/>
            </a:xfrm>
            <a:custGeom>
              <a:rect b="b" l="l" r="r" t="t"/>
              <a:pathLst>
                <a:path extrusionOk="0" h="4938" w="4981">
                  <a:moveTo>
                    <a:pt x="4308" y="0"/>
                  </a:moveTo>
                  <a:cubicBezTo>
                    <a:pt x="4251" y="0"/>
                    <a:pt x="4194" y="22"/>
                    <a:pt x="4151" y="65"/>
                  </a:cubicBezTo>
                  <a:lnTo>
                    <a:pt x="87" y="4129"/>
                  </a:lnTo>
                  <a:cubicBezTo>
                    <a:pt x="1" y="4215"/>
                    <a:pt x="1" y="4358"/>
                    <a:pt x="87" y="4444"/>
                  </a:cubicBezTo>
                  <a:lnTo>
                    <a:pt x="516" y="4873"/>
                  </a:lnTo>
                  <a:cubicBezTo>
                    <a:pt x="559" y="4916"/>
                    <a:pt x="614" y="4937"/>
                    <a:pt x="670" y="4937"/>
                  </a:cubicBezTo>
                  <a:cubicBezTo>
                    <a:pt x="726" y="4937"/>
                    <a:pt x="783" y="4916"/>
                    <a:pt x="831" y="4873"/>
                  </a:cubicBezTo>
                  <a:lnTo>
                    <a:pt x="4895" y="809"/>
                  </a:lnTo>
                  <a:cubicBezTo>
                    <a:pt x="4981" y="723"/>
                    <a:pt x="4981" y="580"/>
                    <a:pt x="4895" y="494"/>
                  </a:cubicBezTo>
                  <a:lnTo>
                    <a:pt x="4466" y="65"/>
                  </a:lnTo>
                  <a:cubicBezTo>
                    <a:pt x="4423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7" name="Google Shape;18667;p69"/>
            <p:cNvSpPr/>
            <p:nvPr/>
          </p:nvSpPr>
          <p:spPr>
            <a:xfrm>
              <a:off x="4007907" y="1539736"/>
              <a:ext cx="122415" cy="121865"/>
            </a:xfrm>
            <a:custGeom>
              <a:rect b="b" l="l" r="r" t="t"/>
              <a:pathLst>
                <a:path extrusionOk="0" h="4654" w="4675">
                  <a:moveTo>
                    <a:pt x="4379" y="0"/>
                  </a:moveTo>
                  <a:lnTo>
                    <a:pt x="0" y="4379"/>
                  </a:lnTo>
                  <a:lnTo>
                    <a:pt x="210" y="4589"/>
                  </a:lnTo>
                  <a:cubicBezTo>
                    <a:pt x="253" y="4632"/>
                    <a:pt x="308" y="4653"/>
                    <a:pt x="364" y="4653"/>
                  </a:cubicBezTo>
                  <a:cubicBezTo>
                    <a:pt x="420" y="4653"/>
                    <a:pt x="477" y="4632"/>
                    <a:pt x="525" y="4589"/>
                  </a:cubicBezTo>
                  <a:lnTo>
                    <a:pt x="4589" y="525"/>
                  </a:lnTo>
                  <a:cubicBezTo>
                    <a:pt x="4675" y="439"/>
                    <a:pt x="4675" y="296"/>
                    <a:pt x="4589" y="21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8" name="Google Shape;18668;p69"/>
            <p:cNvSpPr/>
            <p:nvPr/>
          </p:nvSpPr>
          <p:spPr>
            <a:xfrm>
              <a:off x="4197748" y="1730153"/>
              <a:ext cx="130427" cy="129275"/>
            </a:xfrm>
            <a:custGeom>
              <a:rect b="b" l="l" r="r" t="t"/>
              <a:pathLst>
                <a:path extrusionOk="0" h="4937" w="4981">
                  <a:moveTo>
                    <a:pt x="4308" y="0"/>
                  </a:moveTo>
                  <a:cubicBezTo>
                    <a:pt x="4251" y="0"/>
                    <a:pt x="4193" y="22"/>
                    <a:pt x="4150" y="64"/>
                  </a:cubicBezTo>
                  <a:lnTo>
                    <a:pt x="86" y="4128"/>
                  </a:lnTo>
                  <a:cubicBezTo>
                    <a:pt x="1" y="4214"/>
                    <a:pt x="1" y="4357"/>
                    <a:pt x="86" y="4443"/>
                  </a:cubicBezTo>
                  <a:lnTo>
                    <a:pt x="516" y="4873"/>
                  </a:lnTo>
                  <a:cubicBezTo>
                    <a:pt x="559" y="4916"/>
                    <a:pt x="616" y="4937"/>
                    <a:pt x="673" y="4937"/>
                  </a:cubicBezTo>
                  <a:cubicBezTo>
                    <a:pt x="730" y="4937"/>
                    <a:pt x="788" y="4916"/>
                    <a:pt x="830" y="4873"/>
                  </a:cubicBezTo>
                  <a:lnTo>
                    <a:pt x="4894" y="809"/>
                  </a:lnTo>
                  <a:cubicBezTo>
                    <a:pt x="4980" y="723"/>
                    <a:pt x="4980" y="580"/>
                    <a:pt x="4894" y="494"/>
                  </a:cubicBezTo>
                  <a:lnTo>
                    <a:pt x="4465" y="64"/>
                  </a:lnTo>
                  <a:cubicBezTo>
                    <a:pt x="4422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9" name="Google Shape;18669;p69"/>
            <p:cNvSpPr/>
            <p:nvPr/>
          </p:nvSpPr>
          <p:spPr>
            <a:xfrm>
              <a:off x="4205499" y="1737328"/>
              <a:ext cx="122677" cy="122101"/>
            </a:xfrm>
            <a:custGeom>
              <a:rect b="b" l="l" r="r" t="t"/>
              <a:pathLst>
                <a:path extrusionOk="0" h="4663" w="4685">
                  <a:moveTo>
                    <a:pt x="4379" y="0"/>
                  </a:moveTo>
                  <a:lnTo>
                    <a:pt x="0" y="4379"/>
                  </a:lnTo>
                  <a:lnTo>
                    <a:pt x="220" y="4599"/>
                  </a:lnTo>
                  <a:cubicBezTo>
                    <a:pt x="263" y="4642"/>
                    <a:pt x="320" y="4663"/>
                    <a:pt x="377" y="4663"/>
                  </a:cubicBezTo>
                  <a:cubicBezTo>
                    <a:pt x="434" y="4663"/>
                    <a:pt x="492" y="4642"/>
                    <a:pt x="534" y="4599"/>
                  </a:cubicBezTo>
                  <a:lnTo>
                    <a:pt x="4598" y="535"/>
                  </a:lnTo>
                  <a:cubicBezTo>
                    <a:pt x="4684" y="449"/>
                    <a:pt x="4684" y="306"/>
                    <a:pt x="4598" y="22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0" name="Google Shape;18670;p69"/>
            <p:cNvSpPr/>
            <p:nvPr/>
          </p:nvSpPr>
          <p:spPr>
            <a:xfrm>
              <a:off x="4065854" y="1663879"/>
              <a:ext cx="86463" cy="32155"/>
            </a:xfrm>
            <a:custGeom>
              <a:rect b="b" l="l" r="r" t="t"/>
              <a:pathLst>
                <a:path extrusionOk="0" h="1228" w="3302">
                  <a:moveTo>
                    <a:pt x="287" y="1"/>
                  </a:moveTo>
                  <a:cubicBezTo>
                    <a:pt x="105" y="10"/>
                    <a:pt x="0" y="220"/>
                    <a:pt x="115" y="363"/>
                  </a:cubicBezTo>
                  <a:lnTo>
                    <a:pt x="268" y="554"/>
                  </a:lnTo>
                  <a:cubicBezTo>
                    <a:pt x="654" y="1005"/>
                    <a:pt x="1150" y="1227"/>
                    <a:pt x="1646" y="1227"/>
                  </a:cubicBezTo>
                  <a:cubicBezTo>
                    <a:pt x="2178" y="1227"/>
                    <a:pt x="2711" y="972"/>
                    <a:pt x="3110" y="468"/>
                  </a:cubicBezTo>
                  <a:lnTo>
                    <a:pt x="3187" y="363"/>
                  </a:lnTo>
                  <a:cubicBezTo>
                    <a:pt x="3301" y="211"/>
                    <a:pt x="3196" y="1"/>
                    <a:pt x="3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1" name="Google Shape;18671;p69"/>
            <p:cNvSpPr/>
            <p:nvPr/>
          </p:nvSpPr>
          <p:spPr>
            <a:xfrm>
              <a:off x="4164519" y="1753301"/>
              <a:ext cx="90705" cy="51689"/>
            </a:xfrm>
            <a:custGeom>
              <a:rect b="b" l="l" r="r" t="t"/>
              <a:pathLst>
                <a:path extrusionOk="0" h="1974" w="3464">
                  <a:moveTo>
                    <a:pt x="1" y="1"/>
                  </a:moveTo>
                  <a:cubicBezTo>
                    <a:pt x="10" y="278"/>
                    <a:pt x="115" y="535"/>
                    <a:pt x="306" y="735"/>
                  </a:cubicBezTo>
                  <a:lnTo>
                    <a:pt x="1479" y="1909"/>
                  </a:lnTo>
                  <a:cubicBezTo>
                    <a:pt x="1527" y="1952"/>
                    <a:pt x="1584" y="1973"/>
                    <a:pt x="1640" y="1973"/>
                  </a:cubicBezTo>
                  <a:cubicBezTo>
                    <a:pt x="1696" y="1973"/>
                    <a:pt x="1751" y="1952"/>
                    <a:pt x="1794" y="1909"/>
                  </a:cubicBezTo>
                  <a:lnTo>
                    <a:pt x="3321" y="383"/>
                  </a:lnTo>
                  <a:cubicBezTo>
                    <a:pt x="3464" y="239"/>
                    <a:pt x="3368" y="1"/>
                    <a:pt x="3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72" name="Google Shape;18672;p69"/>
          <p:cNvGrpSpPr/>
          <p:nvPr/>
        </p:nvGrpSpPr>
        <p:grpSpPr>
          <a:xfrm>
            <a:off x="2233795" y="2882162"/>
            <a:ext cx="232601" cy="366747"/>
            <a:chOff x="2233795" y="2882162"/>
            <a:chExt cx="232601" cy="366747"/>
          </a:xfrm>
        </p:grpSpPr>
        <p:sp>
          <p:nvSpPr>
            <p:cNvPr id="18673" name="Google Shape;18673;p69"/>
            <p:cNvSpPr/>
            <p:nvPr/>
          </p:nvSpPr>
          <p:spPr>
            <a:xfrm>
              <a:off x="2350946" y="2946368"/>
              <a:ext cx="115188" cy="214979"/>
            </a:xfrm>
            <a:custGeom>
              <a:rect b="b" l="l" r="r" t="t"/>
              <a:pathLst>
                <a:path extrusionOk="0" h="8210" w="4399">
                  <a:moveTo>
                    <a:pt x="726" y="0"/>
                  </a:moveTo>
                  <a:lnTo>
                    <a:pt x="726" y="2080"/>
                  </a:lnTo>
                  <a:cubicBezTo>
                    <a:pt x="325" y="2080"/>
                    <a:pt x="1" y="2376"/>
                    <a:pt x="1" y="2729"/>
                  </a:cubicBezTo>
                  <a:lnTo>
                    <a:pt x="1" y="7680"/>
                  </a:lnTo>
                  <a:cubicBezTo>
                    <a:pt x="15" y="8033"/>
                    <a:pt x="282" y="8210"/>
                    <a:pt x="549" y="8210"/>
                  </a:cubicBezTo>
                  <a:cubicBezTo>
                    <a:pt x="816" y="8210"/>
                    <a:pt x="1083" y="8033"/>
                    <a:pt x="1098" y="7680"/>
                  </a:cubicBezTo>
                  <a:lnTo>
                    <a:pt x="1098" y="5839"/>
                  </a:lnTo>
                  <a:lnTo>
                    <a:pt x="4399" y="5839"/>
                  </a:lnTo>
                  <a:lnTo>
                    <a:pt x="4399" y="2729"/>
                  </a:lnTo>
                  <a:cubicBezTo>
                    <a:pt x="4399" y="2381"/>
                    <a:pt x="4093" y="2080"/>
                    <a:pt x="3692" y="2080"/>
                  </a:cubicBezTo>
                  <a:cubicBezTo>
                    <a:pt x="3686" y="2080"/>
                    <a:pt x="3680" y="2080"/>
                    <a:pt x="3674" y="2080"/>
                  </a:cubicBezTo>
                  <a:lnTo>
                    <a:pt x="367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4" name="Google Shape;18674;p69"/>
            <p:cNvSpPr/>
            <p:nvPr/>
          </p:nvSpPr>
          <p:spPr>
            <a:xfrm>
              <a:off x="2379933" y="3052679"/>
              <a:ext cx="86463" cy="46583"/>
            </a:xfrm>
            <a:custGeom>
              <a:rect b="b" l="l" r="r" t="t"/>
              <a:pathLst>
                <a:path extrusionOk="0" h="1779" w="3302">
                  <a:moveTo>
                    <a:pt x="549" y="1"/>
                  </a:moveTo>
                  <a:cubicBezTo>
                    <a:pt x="358" y="1"/>
                    <a:pt x="166" y="58"/>
                    <a:pt x="0" y="176"/>
                  </a:cubicBezTo>
                  <a:lnTo>
                    <a:pt x="0" y="1779"/>
                  </a:lnTo>
                  <a:lnTo>
                    <a:pt x="3301" y="1779"/>
                  </a:lnTo>
                  <a:lnTo>
                    <a:pt x="3301" y="510"/>
                  </a:lnTo>
                  <a:cubicBezTo>
                    <a:pt x="3160" y="413"/>
                    <a:pt x="3001" y="356"/>
                    <a:pt x="2827" y="356"/>
                  </a:cubicBezTo>
                  <a:cubicBezTo>
                    <a:pt x="2813" y="356"/>
                    <a:pt x="2800" y="357"/>
                    <a:pt x="2786" y="357"/>
                  </a:cubicBezTo>
                  <a:lnTo>
                    <a:pt x="2700" y="357"/>
                  </a:lnTo>
                  <a:cubicBezTo>
                    <a:pt x="2576" y="357"/>
                    <a:pt x="2462" y="377"/>
                    <a:pt x="2347" y="424"/>
                  </a:cubicBezTo>
                  <a:cubicBezTo>
                    <a:pt x="2166" y="233"/>
                    <a:pt x="1918" y="119"/>
                    <a:pt x="1660" y="119"/>
                  </a:cubicBezTo>
                  <a:lnTo>
                    <a:pt x="1641" y="119"/>
                  </a:lnTo>
                  <a:cubicBezTo>
                    <a:pt x="1479" y="119"/>
                    <a:pt x="1317" y="157"/>
                    <a:pt x="1183" y="243"/>
                  </a:cubicBezTo>
                  <a:cubicBezTo>
                    <a:pt x="1002" y="82"/>
                    <a:pt x="776" y="1"/>
                    <a:pt x="5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5" name="Google Shape;18675;p69"/>
            <p:cNvSpPr/>
            <p:nvPr/>
          </p:nvSpPr>
          <p:spPr>
            <a:xfrm>
              <a:off x="2369930" y="2946368"/>
              <a:ext cx="77220" cy="44750"/>
            </a:xfrm>
            <a:custGeom>
              <a:rect b="b" l="l" r="r" t="t"/>
              <a:pathLst>
                <a:path extrusionOk="0" h="1709" w="2949">
                  <a:moveTo>
                    <a:pt x="1" y="0"/>
                  </a:moveTo>
                  <a:lnTo>
                    <a:pt x="1" y="1708"/>
                  </a:lnTo>
                  <a:lnTo>
                    <a:pt x="2949" y="1708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6" name="Google Shape;18676;p69"/>
            <p:cNvSpPr/>
            <p:nvPr/>
          </p:nvSpPr>
          <p:spPr>
            <a:xfrm>
              <a:off x="2357440" y="2882162"/>
              <a:ext cx="102200" cy="67976"/>
            </a:xfrm>
            <a:custGeom>
              <a:rect b="b" l="l" r="r" t="t"/>
              <a:pathLst>
                <a:path extrusionOk="0" h="2596" w="3903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2596"/>
                  </a:lnTo>
                  <a:lnTo>
                    <a:pt x="3903" y="2596"/>
                  </a:lnTo>
                  <a:lnTo>
                    <a:pt x="3903" y="220"/>
                  </a:lnTo>
                  <a:cubicBezTo>
                    <a:pt x="3903" y="96"/>
                    <a:pt x="3807" y="1"/>
                    <a:pt x="368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7" name="Google Shape;18677;p69"/>
            <p:cNvSpPr/>
            <p:nvPr/>
          </p:nvSpPr>
          <p:spPr>
            <a:xfrm>
              <a:off x="2379671" y="3062787"/>
              <a:ext cx="29013" cy="60959"/>
            </a:xfrm>
            <a:custGeom>
              <a:rect b="b" l="l" r="r" t="t"/>
              <a:pathLst>
                <a:path extrusionOk="0" h="2328" w="1108">
                  <a:moveTo>
                    <a:pt x="554" y="0"/>
                  </a:moveTo>
                  <a:cubicBezTo>
                    <a:pt x="249" y="0"/>
                    <a:pt x="10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28"/>
                    <a:pt x="554" y="2328"/>
                  </a:cubicBezTo>
                  <a:cubicBezTo>
                    <a:pt x="859" y="2328"/>
                    <a:pt x="1107" y="2080"/>
                    <a:pt x="1107" y="1774"/>
                  </a:cubicBezTo>
                  <a:lnTo>
                    <a:pt x="1107" y="553"/>
                  </a:lnTo>
                  <a:cubicBezTo>
                    <a:pt x="1107" y="248"/>
                    <a:pt x="859" y="0"/>
                    <a:pt x="554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8" name="Google Shape;18678;p69"/>
            <p:cNvSpPr/>
            <p:nvPr/>
          </p:nvSpPr>
          <p:spPr>
            <a:xfrm>
              <a:off x="2379671" y="3062787"/>
              <a:ext cx="16758" cy="60723"/>
            </a:xfrm>
            <a:custGeom>
              <a:rect b="b" l="l" r="r" t="t"/>
              <a:pathLst>
                <a:path extrusionOk="0" h="2319" w="640">
                  <a:moveTo>
                    <a:pt x="554" y="0"/>
                  </a:moveTo>
                  <a:cubicBezTo>
                    <a:pt x="249" y="0"/>
                    <a:pt x="1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18"/>
                    <a:pt x="554" y="2318"/>
                  </a:cubicBezTo>
                  <a:lnTo>
                    <a:pt x="640" y="2318"/>
                  </a:lnTo>
                  <a:cubicBezTo>
                    <a:pt x="373" y="2271"/>
                    <a:pt x="172" y="2042"/>
                    <a:pt x="172" y="1774"/>
                  </a:cubicBezTo>
                  <a:lnTo>
                    <a:pt x="172" y="553"/>
                  </a:lnTo>
                  <a:cubicBezTo>
                    <a:pt x="172" y="277"/>
                    <a:pt x="373" y="48"/>
                    <a:pt x="640" y="10"/>
                  </a:cubicBezTo>
                  <a:cubicBezTo>
                    <a:pt x="611" y="0"/>
                    <a:pt x="583" y="0"/>
                    <a:pt x="554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9" name="Google Shape;18679;p69"/>
            <p:cNvSpPr/>
            <p:nvPr/>
          </p:nvSpPr>
          <p:spPr>
            <a:xfrm>
              <a:off x="2408658" y="3066034"/>
              <a:ext cx="29013" cy="57712"/>
            </a:xfrm>
            <a:custGeom>
              <a:rect b="b" l="l" r="r" t="t"/>
              <a:pathLst>
                <a:path extrusionOk="0" h="2204" w="1108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859" y="2204"/>
                    <a:pt x="1107" y="1956"/>
                    <a:pt x="1107" y="1660"/>
                  </a:cubicBezTo>
                  <a:lnTo>
                    <a:pt x="1107" y="534"/>
                  </a:lnTo>
                  <a:cubicBezTo>
                    <a:pt x="1107" y="239"/>
                    <a:pt x="859" y="0"/>
                    <a:pt x="5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0" name="Google Shape;18680;p69"/>
            <p:cNvSpPr/>
            <p:nvPr/>
          </p:nvSpPr>
          <p:spPr>
            <a:xfrm>
              <a:off x="2408658" y="3066034"/>
              <a:ext cx="17020" cy="57712"/>
            </a:xfrm>
            <a:custGeom>
              <a:rect b="b" l="l" r="r" t="t"/>
              <a:pathLst>
                <a:path extrusionOk="0" h="2204" w="65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592" y="2194"/>
                    <a:pt x="621" y="2194"/>
                    <a:pt x="649" y="2194"/>
                  </a:cubicBezTo>
                  <a:cubicBezTo>
                    <a:pt x="382" y="2156"/>
                    <a:pt x="182" y="1927"/>
                    <a:pt x="182" y="1660"/>
                  </a:cubicBezTo>
                  <a:lnTo>
                    <a:pt x="182" y="534"/>
                  </a:lnTo>
                  <a:cubicBezTo>
                    <a:pt x="182" y="267"/>
                    <a:pt x="382" y="38"/>
                    <a:pt x="64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1" name="Google Shape;18681;p69"/>
            <p:cNvSpPr/>
            <p:nvPr/>
          </p:nvSpPr>
          <p:spPr>
            <a:xfrm>
              <a:off x="2437383" y="3072030"/>
              <a:ext cx="28751" cy="51715"/>
            </a:xfrm>
            <a:custGeom>
              <a:rect b="b" l="l" r="r" t="t"/>
              <a:pathLst>
                <a:path extrusionOk="0" h="1975" w="1098">
                  <a:moveTo>
                    <a:pt x="506" y="0"/>
                  </a:moveTo>
                  <a:cubicBezTo>
                    <a:pt x="229" y="0"/>
                    <a:pt x="1" y="229"/>
                    <a:pt x="1" y="506"/>
                  </a:cubicBezTo>
                  <a:lnTo>
                    <a:pt x="1" y="1460"/>
                  </a:lnTo>
                  <a:cubicBezTo>
                    <a:pt x="1" y="1746"/>
                    <a:pt x="229" y="1975"/>
                    <a:pt x="506" y="1975"/>
                  </a:cubicBezTo>
                  <a:lnTo>
                    <a:pt x="592" y="1975"/>
                  </a:lnTo>
                  <a:cubicBezTo>
                    <a:pt x="878" y="1975"/>
                    <a:pt x="1098" y="1746"/>
                    <a:pt x="1098" y="1460"/>
                  </a:cubicBezTo>
                  <a:lnTo>
                    <a:pt x="1098" y="506"/>
                  </a:lnTo>
                  <a:cubicBezTo>
                    <a:pt x="1098" y="229"/>
                    <a:pt x="878" y="0"/>
                    <a:pt x="59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2" name="Google Shape;18682;p69"/>
            <p:cNvSpPr/>
            <p:nvPr/>
          </p:nvSpPr>
          <p:spPr>
            <a:xfrm>
              <a:off x="2437383" y="3072266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506" y="1"/>
                  </a:moveTo>
                  <a:cubicBezTo>
                    <a:pt x="229" y="1"/>
                    <a:pt x="1" y="220"/>
                    <a:pt x="1" y="506"/>
                  </a:cubicBezTo>
                  <a:lnTo>
                    <a:pt x="1" y="1460"/>
                  </a:lnTo>
                  <a:cubicBezTo>
                    <a:pt x="1" y="1737"/>
                    <a:pt x="229" y="1966"/>
                    <a:pt x="506" y="1966"/>
                  </a:cubicBezTo>
                  <a:lnTo>
                    <a:pt x="649" y="1966"/>
                  </a:lnTo>
                  <a:cubicBezTo>
                    <a:pt x="392" y="1937"/>
                    <a:pt x="191" y="1718"/>
                    <a:pt x="191" y="1460"/>
                  </a:cubicBezTo>
                  <a:lnTo>
                    <a:pt x="191" y="506"/>
                  </a:lnTo>
                  <a:cubicBezTo>
                    <a:pt x="191" y="239"/>
                    <a:pt x="392" y="20"/>
                    <a:pt x="6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3" name="Google Shape;18683;p69"/>
            <p:cNvSpPr/>
            <p:nvPr/>
          </p:nvSpPr>
          <p:spPr>
            <a:xfrm>
              <a:off x="2357440" y="2944614"/>
              <a:ext cx="102462" cy="28751"/>
            </a:xfrm>
            <a:custGeom>
              <a:rect b="b" l="l" r="r" t="t"/>
              <a:pathLst>
                <a:path extrusionOk="0" h="1098" w="3913">
                  <a:moveTo>
                    <a:pt x="1" y="1"/>
                  </a:moveTo>
                  <a:lnTo>
                    <a:pt x="1" y="878"/>
                  </a:lnTo>
                  <a:cubicBezTo>
                    <a:pt x="1" y="1002"/>
                    <a:pt x="106" y="1098"/>
                    <a:pt x="230" y="1098"/>
                  </a:cubicBezTo>
                  <a:lnTo>
                    <a:pt x="3683" y="1098"/>
                  </a:lnTo>
                  <a:cubicBezTo>
                    <a:pt x="3807" y="1098"/>
                    <a:pt x="3912" y="1002"/>
                    <a:pt x="3912" y="878"/>
                  </a:cubicBezTo>
                  <a:lnTo>
                    <a:pt x="391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4" name="Google Shape;18684;p69"/>
            <p:cNvSpPr/>
            <p:nvPr/>
          </p:nvSpPr>
          <p:spPr>
            <a:xfrm>
              <a:off x="2350946" y="3028301"/>
              <a:ext cx="76722" cy="58969"/>
            </a:xfrm>
            <a:custGeom>
              <a:rect b="b" l="l" r="r" t="t"/>
              <a:pathLst>
                <a:path extrusionOk="0" h="2252" w="2930">
                  <a:moveTo>
                    <a:pt x="525" y="1"/>
                  </a:moveTo>
                  <a:cubicBezTo>
                    <a:pt x="335" y="1"/>
                    <a:pt x="153" y="58"/>
                    <a:pt x="1" y="172"/>
                  </a:cubicBezTo>
                  <a:lnTo>
                    <a:pt x="1" y="2090"/>
                  </a:lnTo>
                  <a:cubicBezTo>
                    <a:pt x="153" y="2195"/>
                    <a:pt x="335" y="2252"/>
                    <a:pt x="525" y="2252"/>
                  </a:cubicBezTo>
                  <a:lnTo>
                    <a:pt x="2338" y="2252"/>
                  </a:lnTo>
                  <a:cubicBezTo>
                    <a:pt x="2662" y="2252"/>
                    <a:pt x="2929" y="1985"/>
                    <a:pt x="2929" y="1661"/>
                  </a:cubicBezTo>
                  <a:lnTo>
                    <a:pt x="2929" y="916"/>
                  </a:lnTo>
                  <a:cubicBezTo>
                    <a:pt x="2929" y="411"/>
                    <a:pt x="2529" y="10"/>
                    <a:pt x="2033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5" name="Google Shape;18685;p69"/>
            <p:cNvSpPr/>
            <p:nvPr/>
          </p:nvSpPr>
          <p:spPr>
            <a:xfrm>
              <a:off x="2350946" y="3038539"/>
              <a:ext cx="66719" cy="38754"/>
            </a:xfrm>
            <a:custGeom>
              <a:rect b="b" l="l" r="r" t="t"/>
              <a:pathLst>
                <a:path extrusionOk="0" h="1480" w="2548">
                  <a:moveTo>
                    <a:pt x="525" y="1"/>
                  </a:moveTo>
                  <a:cubicBezTo>
                    <a:pt x="230" y="1"/>
                    <a:pt x="1" y="230"/>
                    <a:pt x="1" y="525"/>
                  </a:cubicBezTo>
                  <a:lnTo>
                    <a:pt x="1" y="955"/>
                  </a:lnTo>
                  <a:cubicBezTo>
                    <a:pt x="1" y="1241"/>
                    <a:pt x="239" y="1479"/>
                    <a:pt x="525" y="1479"/>
                  </a:cubicBezTo>
                  <a:lnTo>
                    <a:pt x="2348" y="1479"/>
                  </a:lnTo>
                  <a:cubicBezTo>
                    <a:pt x="2452" y="1479"/>
                    <a:pt x="2548" y="1384"/>
                    <a:pt x="2548" y="1279"/>
                  </a:cubicBezTo>
                  <a:lnTo>
                    <a:pt x="2548" y="525"/>
                  </a:lnTo>
                  <a:cubicBezTo>
                    <a:pt x="2548" y="230"/>
                    <a:pt x="2309" y="1"/>
                    <a:pt x="202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6" name="Google Shape;18686;p69"/>
            <p:cNvSpPr/>
            <p:nvPr/>
          </p:nvSpPr>
          <p:spPr>
            <a:xfrm>
              <a:off x="2282499" y="3193921"/>
              <a:ext cx="166641" cy="54988"/>
            </a:xfrm>
            <a:custGeom>
              <a:rect b="b" l="l" r="r" t="t"/>
              <a:pathLst>
                <a:path extrusionOk="0" h="2100" w="6364">
                  <a:moveTo>
                    <a:pt x="907" y="1"/>
                  </a:moveTo>
                  <a:lnTo>
                    <a:pt x="87" y="1737"/>
                  </a:lnTo>
                  <a:cubicBezTo>
                    <a:pt x="1" y="1909"/>
                    <a:pt x="134" y="2099"/>
                    <a:pt x="325" y="2099"/>
                  </a:cubicBezTo>
                  <a:lnTo>
                    <a:pt x="6049" y="2099"/>
                  </a:lnTo>
                  <a:cubicBezTo>
                    <a:pt x="6240" y="2099"/>
                    <a:pt x="6364" y="1909"/>
                    <a:pt x="6288" y="1737"/>
                  </a:cubicBezTo>
                  <a:lnTo>
                    <a:pt x="5477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7" name="Google Shape;18687;p69"/>
            <p:cNvSpPr/>
            <p:nvPr/>
          </p:nvSpPr>
          <p:spPr>
            <a:xfrm>
              <a:off x="2306248" y="3178681"/>
              <a:ext cx="119665" cy="30506"/>
            </a:xfrm>
            <a:custGeom>
              <a:rect b="b" l="l" r="r" t="t"/>
              <a:pathLst>
                <a:path extrusionOk="0" h="1165" w="4570">
                  <a:moveTo>
                    <a:pt x="2290" y="1"/>
                  </a:moveTo>
                  <a:cubicBezTo>
                    <a:pt x="1021" y="1"/>
                    <a:pt x="0" y="258"/>
                    <a:pt x="0" y="583"/>
                  </a:cubicBezTo>
                  <a:cubicBezTo>
                    <a:pt x="0" y="907"/>
                    <a:pt x="1021" y="1164"/>
                    <a:pt x="2290" y="1164"/>
                  </a:cubicBezTo>
                  <a:cubicBezTo>
                    <a:pt x="3549" y="1164"/>
                    <a:pt x="4570" y="907"/>
                    <a:pt x="4570" y="583"/>
                  </a:cubicBezTo>
                  <a:cubicBezTo>
                    <a:pt x="4570" y="258"/>
                    <a:pt x="3549" y="1"/>
                    <a:pt x="229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8" name="Google Shape;18688;p69"/>
            <p:cNvSpPr/>
            <p:nvPr/>
          </p:nvSpPr>
          <p:spPr>
            <a:xfrm>
              <a:off x="2322719" y="3108296"/>
              <a:ext cx="11024" cy="59178"/>
            </a:xfrm>
            <a:custGeom>
              <a:rect b="b" l="l" r="r" t="t"/>
              <a:pathLst>
                <a:path extrusionOk="0" h="2260" w="421">
                  <a:moveTo>
                    <a:pt x="211" y="1"/>
                  </a:moveTo>
                  <a:cubicBezTo>
                    <a:pt x="106" y="1"/>
                    <a:pt x="1" y="70"/>
                    <a:pt x="1" y="208"/>
                  </a:cubicBezTo>
                  <a:lnTo>
                    <a:pt x="1" y="2049"/>
                  </a:lnTo>
                  <a:cubicBezTo>
                    <a:pt x="1" y="2164"/>
                    <a:pt x="96" y="2259"/>
                    <a:pt x="211" y="2259"/>
                  </a:cubicBezTo>
                  <a:cubicBezTo>
                    <a:pt x="325" y="2259"/>
                    <a:pt x="420" y="2164"/>
                    <a:pt x="420" y="2049"/>
                  </a:cubicBezTo>
                  <a:lnTo>
                    <a:pt x="420" y="208"/>
                  </a:lnTo>
                  <a:cubicBezTo>
                    <a:pt x="420" y="70"/>
                    <a:pt x="315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9" name="Google Shape;18689;p69"/>
            <p:cNvSpPr/>
            <p:nvPr/>
          </p:nvSpPr>
          <p:spPr>
            <a:xfrm>
              <a:off x="2264928" y="3128668"/>
              <a:ext cx="48573" cy="44803"/>
            </a:xfrm>
            <a:custGeom>
              <a:rect b="b" l="l" r="r" t="t"/>
              <a:pathLst>
                <a:path extrusionOk="0" h="1711" w="1855">
                  <a:moveTo>
                    <a:pt x="290" y="0"/>
                  </a:moveTo>
                  <a:cubicBezTo>
                    <a:pt x="132" y="0"/>
                    <a:pt x="1" y="197"/>
                    <a:pt x="128" y="346"/>
                  </a:cubicBezTo>
                  <a:lnTo>
                    <a:pt x="1425" y="1643"/>
                  </a:lnTo>
                  <a:cubicBezTo>
                    <a:pt x="1464" y="1682"/>
                    <a:pt x="1521" y="1710"/>
                    <a:pt x="1578" y="1710"/>
                  </a:cubicBezTo>
                  <a:lnTo>
                    <a:pt x="1578" y="1701"/>
                  </a:lnTo>
                  <a:cubicBezTo>
                    <a:pt x="1759" y="1701"/>
                    <a:pt x="1855" y="1481"/>
                    <a:pt x="1721" y="1348"/>
                  </a:cubicBezTo>
                  <a:lnTo>
                    <a:pt x="424" y="50"/>
                  </a:lnTo>
                  <a:cubicBezTo>
                    <a:pt x="380" y="15"/>
                    <a:pt x="334" y="0"/>
                    <a:pt x="2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0" name="Google Shape;18690;p69"/>
            <p:cNvSpPr/>
            <p:nvPr/>
          </p:nvSpPr>
          <p:spPr>
            <a:xfrm>
              <a:off x="2233795" y="3181928"/>
              <a:ext cx="62713" cy="11024"/>
            </a:xfrm>
            <a:custGeom>
              <a:rect b="b" l="l" r="r" t="t"/>
              <a:pathLst>
                <a:path extrusionOk="0" h="421" w="2395">
                  <a:moveTo>
                    <a:pt x="277" y="1"/>
                  </a:moveTo>
                  <a:cubicBezTo>
                    <a:pt x="0" y="1"/>
                    <a:pt x="0" y="420"/>
                    <a:pt x="277" y="420"/>
                  </a:cubicBezTo>
                  <a:lnTo>
                    <a:pt x="2118" y="420"/>
                  </a:lnTo>
                  <a:cubicBezTo>
                    <a:pt x="2395" y="420"/>
                    <a:pt x="2395" y="1"/>
                    <a:pt x="211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91" name="Google Shape;18691;p69"/>
          <p:cNvGrpSpPr/>
          <p:nvPr/>
        </p:nvGrpSpPr>
        <p:grpSpPr>
          <a:xfrm>
            <a:off x="3523772" y="3404422"/>
            <a:ext cx="362008" cy="244175"/>
            <a:chOff x="3523772" y="3404422"/>
            <a:chExt cx="362008" cy="244175"/>
          </a:xfrm>
        </p:grpSpPr>
        <p:sp>
          <p:nvSpPr>
            <p:cNvPr id="18692" name="Google Shape;18692;p69"/>
            <p:cNvSpPr/>
            <p:nvPr/>
          </p:nvSpPr>
          <p:spPr>
            <a:xfrm>
              <a:off x="3566244" y="3404579"/>
              <a:ext cx="122677" cy="233256"/>
            </a:xfrm>
            <a:custGeom>
              <a:rect b="b" l="l" r="r" t="t"/>
              <a:pathLst>
                <a:path extrusionOk="0" h="8908" w="4685">
                  <a:moveTo>
                    <a:pt x="1882" y="1"/>
                  </a:moveTo>
                  <a:cubicBezTo>
                    <a:pt x="1557" y="1"/>
                    <a:pt x="1231" y="211"/>
                    <a:pt x="1203" y="637"/>
                  </a:cubicBezTo>
                  <a:cubicBezTo>
                    <a:pt x="1107" y="503"/>
                    <a:pt x="955" y="408"/>
                    <a:pt x="792" y="379"/>
                  </a:cubicBezTo>
                  <a:cubicBezTo>
                    <a:pt x="754" y="370"/>
                    <a:pt x="716" y="370"/>
                    <a:pt x="668" y="370"/>
                  </a:cubicBezTo>
                  <a:cubicBezTo>
                    <a:pt x="296" y="370"/>
                    <a:pt x="1" y="675"/>
                    <a:pt x="1" y="1047"/>
                  </a:cubicBezTo>
                  <a:lnTo>
                    <a:pt x="1" y="8908"/>
                  </a:lnTo>
                  <a:lnTo>
                    <a:pt x="4685" y="8908"/>
                  </a:lnTo>
                  <a:lnTo>
                    <a:pt x="4666" y="2068"/>
                  </a:lnTo>
                  <a:cubicBezTo>
                    <a:pt x="4666" y="1744"/>
                    <a:pt x="4407" y="1531"/>
                    <a:pt x="4136" y="1531"/>
                  </a:cubicBezTo>
                  <a:cubicBezTo>
                    <a:pt x="4007" y="1531"/>
                    <a:pt x="3876" y="1579"/>
                    <a:pt x="3769" y="1686"/>
                  </a:cubicBezTo>
                  <a:lnTo>
                    <a:pt x="3769" y="1219"/>
                  </a:lnTo>
                  <a:cubicBezTo>
                    <a:pt x="3763" y="806"/>
                    <a:pt x="3426" y="544"/>
                    <a:pt x="3081" y="544"/>
                  </a:cubicBezTo>
                  <a:cubicBezTo>
                    <a:pt x="2891" y="544"/>
                    <a:pt x="2699" y="623"/>
                    <a:pt x="2557" y="799"/>
                  </a:cubicBezTo>
                  <a:lnTo>
                    <a:pt x="2557" y="675"/>
                  </a:lnTo>
                  <a:cubicBezTo>
                    <a:pt x="2557" y="228"/>
                    <a:pt x="2220" y="1"/>
                    <a:pt x="1882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3" name="Google Shape;18693;p69"/>
            <p:cNvSpPr/>
            <p:nvPr/>
          </p:nvSpPr>
          <p:spPr>
            <a:xfrm>
              <a:off x="3566244" y="3511179"/>
              <a:ext cx="78476" cy="126657"/>
            </a:xfrm>
            <a:custGeom>
              <a:rect b="b" l="l" r="r" t="t"/>
              <a:pathLst>
                <a:path extrusionOk="0" h="4837" w="2997">
                  <a:moveTo>
                    <a:pt x="1" y="0"/>
                  </a:moveTo>
                  <a:lnTo>
                    <a:pt x="1" y="4837"/>
                  </a:lnTo>
                  <a:lnTo>
                    <a:pt x="2996" y="4837"/>
                  </a:lnTo>
                  <a:lnTo>
                    <a:pt x="2996" y="2996"/>
                  </a:lnTo>
                  <a:cubicBezTo>
                    <a:pt x="2996" y="1345"/>
                    <a:pt x="1651" y="0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4" name="Google Shape;18694;p69"/>
            <p:cNvSpPr/>
            <p:nvPr/>
          </p:nvSpPr>
          <p:spPr>
            <a:xfrm>
              <a:off x="3586852" y="3414504"/>
              <a:ext cx="11390" cy="95759"/>
            </a:xfrm>
            <a:custGeom>
              <a:rect b="b" l="l" r="r" t="t"/>
              <a:pathLst>
                <a:path extrusionOk="0" h="3657" w="435">
                  <a:moveTo>
                    <a:pt x="15" y="0"/>
                  </a:moveTo>
                  <a:lnTo>
                    <a:pt x="15" y="3435"/>
                  </a:lnTo>
                  <a:cubicBezTo>
                    <a:pt x="1" y="3582"/>
                    <a:pt x="108" y="3656"/>
                    <a:pt x="216" y="3656"/>
                  </a:cubicBezTo>
                  <a:cubicBezTo>
                    <a:pt x="325" y="3656"/>
                    <a:pt x="435" y="3582"/>
                    <a:pt x="425" y="3435"/>
                  </a:cubicBezTo>
                  <a:lnTo>
                    <a:pt x="425" y="258"/>
                  </a:lnTo>
                  <a:cubicBezTo>
                    <a:pt x="320" y="124"/>
                    <a:pt x="177" y="29"/>
                    <a:pt x="1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5" name="Google Shape;18695;p69"/>
            <p:cNvSpPr/>
            <p:nvPr/>
          </p:nvSpPr>
          <p:spPr>
            <a:xfrm>
              <a:off x="3622202" y="3405758"/>
              <a:ext cx="11521" cy="103928"/>
            </a:xfrm>
            <a:custGeom>
              <a:rect b="b" l="l" r="r" t="t"/>
              <a:pathLst>
                <a:path extrusionOk="0" h="3969" w="440">
                  <a:moveTo>
                    <a:pt x="10" y="0"/>
                  </a:moveTo>
                  <a:cubicBezTo>
                    <a:pt x="10" y="10"/>
                    <a:pt x="10" y="29"/>
                    <a:pt x="10" y="39"/>
                  </a:cubicBezTo>
                  <a:cubicBezTo>
                    <a:pt x="29" y="229"/>
                    <a:pt x="20" y="2719"/>
                    <a:pt x="0" y="3759"/>
                  </a:cubicBezTo>
                  <a:cubicBezTo>
                    <a:pt x="0" y="3874"/>
                    <a:pt x="96" y="3969"/>
                    <a:pt x="210" y="3969"/>
                  </a:cubicBezTo>
                  <a:cubicBezTo>
                    <a:pt x="325" y="3969"/>
                    <a:pt x="411" y="3883"/>
                    <a:pt x="411" y="3769"/>
                  </a:cubicBezTo>
                  <a:cubicBezTo>
                    <a:pt x="411" y="3759"/>
                    <a:pt x="420" y="3034"/>
                    <a:pt x="430" y="2299"/>
                  </a:cubicBezTo>
                  <a:cubicBezTo>
                    <a:pt x="439" y="1660"/>
                    <a:pt x="439" y="1145"/>
                    <a:pt x="430" y="754"/>
                  </a:cubicBezTo>
                  <a:lnTo>
                    <a:pt x="430" y="630"/>
                  </a:lnTo>
                  <a:cubicBezTo>
                    <a:pt x="430" y="353"/>
                    <a:pt x="268" y="105"/>
                    <a:pt x="10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6" name="Google Shape;18696;p69"/>
            <p:cNvSpPr/>
            <p:nvPr/>
          </p:nvSpPr>
          <p:spPr>
            <a:xfrm>
              <a:off x="3654174" y="3420002"/>
              <a:ext cx="11024" cy="89317"/>
            </a:xfrm>
            <a:custGeom>
              <a:rect b="b" l="l" r="r" t="t"/>
              <a:pathLst>
                <a:path extrusionOk="0" h="3411" w="421">
                  <a:moveTo>
                    <a:pt x="1" y="0"/>
                  </a:moveTo>
                  <a:lnTo>
                    <a:pt x="1" y="3225"/>
                  </a:lnTo>
                  <a:cubicBezTo>
                    <a:pt x="10" y="3349"/>
                    <a:pt x="110" y="3411"/>
                    <a:pt x="210" y="3411"/>
                  </a:cubicBezTo>
                  <a:cubicBezTo>
                    <a:pt x="311" y="3411"/>
                    <a:pt x="411" y="3349"/>
                    <a:pt x="420" y="3225"/>
                  </a:cubicBezTo>
                  <a:lnTo>
                    <a:pt x="420" y="630"/>
                  </a:lnTo>
                  <a:cubicBezTo>
                    <a:pt x="420" y="353"/>
                    <a:pt x="258" y="105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7" name="Google Shape;18697;p69"/>
            <p:cNvSpPr/>
            <p:nvPr/>
          </p:nvSpPr>
          <p:spPr>
            <a:xfrm>
              <a:off x="3523772" y="3493320"/>
              <a:ext cx="90469" cy="144515"/>
            </a:xfrm>
            <a:custGeom>
              <a:rect b="b" l="l" r="r" t="t"/>
              <a:pathLst>
                <a:path extrusionOk="0" h="5519" w="3455">
                  <a:moveTo>
                    <a:pt x="683" y="0"/>
                  </a:moveTo>
                  <a:cubicBezTo>
                    <a:pt x="523" y="0"/>
                    <a:pt x="363" y="62"/>
                    <a:pt x="239" y="186"/>
                  </a:cubicBezTo>
                  <a:cubicBezTo>
                    <a:pt x="1" y="425"/>
                    <a:pt x="1" y="825"/>
                    <a:pt x="239" y="1064"/>
                  </a:cubicBezTo>
                  <a:lnTo>
                    <a:pt x="1623" y="2447"/>
                  </a:lnTo>
                  <a:lnTo>
                    <a:pt x="1623" y="5519"/>
                  </a:lnTo>
                  <a:lnTo>
                    <a:pt x="3454" y="5519"/>
                  </a:lnTo>
                  <a:lnTo>
                    <a:pt x="3454" y="4107"/>
                  </a:lnTo>
                  <a:cubicBezTo>
                    <a:pt x="3454" y="3067"/>
                    <a:pt x="3034" y="2075"/>
                    <a:pt x="2300" y="1350"/>
                  </a:cubicBezTo>
                  <a:lnTo>
                    <a:pt x="1126" y="186"/>
                  </a:lnTo>
                  <a:cubicBezTo>
                    <a:pt x="1002" y="62"/>
                    <a:pt x="843" y="0"/>
                    <a:pt x="6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8" name="Google Shape;18698;p69"/>
            <p:cNvSpPr/>
            <p:nvPr/>
          </p:nvSpPr>
          <p:spPr>
            <a:xfrm>
              <a:off x="3557263" y="3624324"/>
              <a:ext cx="140404" cy="24273"/>
            </a:xfrm>
            <a:custGeom>
              <a:rect b="b" l="l" r="r" t="t"/>
              <a:pathLst>
                <a:path extrusionOk="0" h="927" w="5362">
                  <a:moveTo>
                    <a:pt x="21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707"/>
                  </a:lnTo>
                  <a:cubicBezTo>
                    <a:pt x="0" y="821"/>
                    <a:pt x="105" y="926"/>
                    <a:pt x="219" y="926"/>
                  </a:cubicBezTo>
                  <a:lnTo>
                    <a:pt x="5142" y="926"/>
                  </a:lnTo>
                  <a:cubicBezTo>
                    <a:pt x="5266" y="926"/>
                    <a:pt x="536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6" y="1"/>
                    <a:pt x="514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9" name="Google Shape;18699;p69"/>
            <p:cNvSpPr/>
            <p:nvPr/>
          </p:nvSpPr>
          <p:spPr>
            <a:xfrm>
              <a:off x="3720631" y="3404422"/>
              <a:ext cx="122677" cy="233413"/>
            </a:xfrm>
            <a:custGeom>
              <a:rect b="b" l="l" r="r" t="t"/>
              <a:pathLst>
                <a:path extrusionOk="0" h="8914" w="4685">
                  <a:moveTo>
                    <a:pt x="2786" y="1"/>
                  </a:moveTo>
                  <a:cubicBezTo>
                    <a:pt x="2473" y="1"/>
                    <a:pt x="2160" y="199"/>
                    <a:pt x="2118" y="605"/>
                  </a:cubicBezTo>
                  <a:cubicBezTo>
                    <a:pt x="2118" y="624"/>
                    <a:pt x="2118" y="652"/>
                    <a:pt x="2118" y="681"/>
                  </a:cubicBezTo>
                  <a:lnTo>
                    <a:pt x="2118" y="815"/>
                  </a:lnTo>
                  <a:cubicBezTo>
                    <a:pt x="1986" y="642"/>
                    <a:pt x="1789" y="548"/>
                    <a:pt x="1585" y="548"/>
                  </a:cubicBezTo>
                  <a:cubicBezTo>
                    <a:pt x="1496" y="548"/>
                    <a:pt x="1404" y="567"/>
                    <a:pt x="1317" y="605"/>
                  </a:cubicBezTo>
                  <a:cubicBezTo>
                    <a:pt x="1069" y="710"/>
                    <a:pt x="906" y="958"/>
                    <a:pt x="906" y="1225"/>
                  </a:cubicBezTo>
                  <a:lnTo>
                    <a:pt x="906" y="1683"/>
                  </a:lnTo>
                  <a:cubicBezTo>
                    <a:pt x="797" y="1579"/>
                    <a:pt x="666" y="1533"/>
                    <a:pt x="537" y="1533"/>
                  </a:cubicBezTo>
                  <a:cubicBezTo>
                    <a:pt x="262" y="1533"/>
                    <a:pt x="0" y="1746"/>
                    <a:pt x="0" y="2064"/>
                  </a:cubicBezTo>
                  <a:lnTo>
                    <a:pt x="0" y="8914"/>
                  </a:lnTo>
                  <a:lnTo>
                    <a:pt x="4684" y="8914"/>
                  </a:lnTo>
                  <a:lnTo>
                    <a:pt x="4684" y="1053"/>
                  </a:lnTo>
                  <a:cubicBezTo>
                    <a:pt x="4684" y="677"/>
                    <a:pt x="4388" y="375"/>
                    <a:pt x="4015" y="375"/>
                  </a:cubicBezTo>
                  <a:cubicBezTo>
                    <a:pt x="4009" y="375"/>
                    <a:pt x="4003" y="376"/>
                    <a:pt x="3997" y="376"/>
                  </a:cubicBezTo>
                  <a:cubicBezTo>
                    <a:pt x="3959" y="376"/>
                    <a:pt x="3921" y="376"/>
                    <a:pt x="3883" y="385"/>
                  </a:cubicBezTo>
                  <a:cubicBezTo>
                    <a:pt x="3711" y="414"/>
                    <a:pt x="3568" y="509"/>
                    <a:pt x="3463" y="643"/>
                  </a:cubicBezTo>
                  <a:cubicBezTo>
                    <a:pt x="3444" y="218"/>
                    <a:pt x="3115" y="1"/>
                    <a:pt x="2786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0" name="Google Shape;18700;p69"/>
            <p:cNvSpPr/>
            <p:nvPr/>
          </p:nvSpPr>
          <p:spPr>
            <a:xfrm>
              <a:off x="3764831" y="3511179"/>
              <a:ext cx="78476" cy="126657"/>
            </a:xfrm>
            <a:custGeom>
              <a:rect b="b" l="l" r="r" t="t"/>
              <a:pathLst>
                <a:path extrusionOk="0" h="4837" w="2997">
                  <a:moveTo>
                    <a:pt x="2996" y="0"/>
                  </a:moveTo>
                  <a:cubicBezTo>
                    <a:pt x="1336" y="0"/>
                    <a:pt x="1" y="1345"/>
                    <a:pt x="1" y="2996"/>
                  </a:cubicBezTo>
                  <a:lnTo>
                    <a:pt x="1" y="4837"/>
                  </a:lnTo>
                  <a:lnTo>
                    <a:pt x="2996" y="4837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1" name="Google Shape;18701;p69"/>
            <p:cNvSpPr/>
            <p:nvPr/>
          </p:nvSpPr>
          <p:spPr>
            <a:xfrm>
              <a:off x="3811546" y="3414504"/>
              <a:ext cx="10762" cy="94764"/>
            </a:xfrm>
            <a:custGeom>
              <a:rect b="b" l="l" r="r" t="t"/>
              <a:pathLst>
                <a:path extrusionOk="0" h="3619" w="411">
                  <a:moveTo>
                    <a:pt x="411" y="0"/>
                  </a:moveTo>
                  <a:cubicBezTo>
                    <a:pt x="249" y="29"/>
                    <a:pt x="96" y="124"/>
                    <a:pt x="1" y="258"/>
                  </a:cubicBezTo>
                  <a:lnTo>
                    <a:pt x="1" y="3425"/>
                  </a:lnTo>
                  <a:cubicBezTo>
                    <a:pt x="10" y="3554"/>
                    <a:pt x="108" y="3618"/>
                    <a:pt x="206" y="3618"/>
                  </a:cubicBezTo>
                  <a:cubicBezTo>
                    <a:pt x="304" y="3618"/>
                    <a:pt x="401" y="3554"/>
                    <a:pt x="411" y="342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2" name="Google Shape;18702;p69"/>
            <p:cNvSpPr/>
            <p:nvPr/>
          </p:nvSpPr>
          <p:spPr>
            <a:xfrm>
              <a:off x="3776091" y="3472372"/>
              <a:ext cx="11260" cy="37340"/>
            </a:xfrm>
            <a:custGeom>
              <a:rect b="b" l="l" r="r" t="t"/>
              <a:pathLst>
                <a:path extrusionOk="0" h="1426" w="430">
                  <a:moveTo>
                    <a:pt x="205" y="1"/>
                  </a:moveTo>
                  <a:cubicBezTo>
                    <a:pt x="103" y="1"/>
                    <a:pt x="0" y="70"/>
                    <a:pt x="0" y="204"/>
                  </a:cubicBezTo>
                  <a:cubicBezTo>
                    <a:pt x="10" y="481"/>
                    <a:pt x="10" y="805"/>
                    <a:pt x="10" y="1215"/>
                  </a:cubicBezTo>
                  <a:cubicBezTo>
                    <a:pt x="10" y="1330"/>
                    <a:pt x="95" y="1425"/>
                    <a:pt x="210" y="1425"/>
                  </a:cubicBezTo>
                  <a:cubicBezTo>
                    <a:pt x="215" y="1425"/>
                    <a:pt x="221" y="1426"/>
                    <a:pt x="226" y="1426"/>
                  </a:cubicBezTo>
                  <a:cubicBezTo>
                    <a:pt x="333" y="1426"/>
                    <a:pt x="420" y="1334"/>
                    <a:pt x="420" y="1225"/>
                  </a:cubicBezTo>
                  <a:cubicBezTo>
                    <a:pt x="429" y="805"/>
                    <a:pt x="429" y="471"/>
                    <a:pt x="410" y="185"/>
                  </a:cubicBezTo>
                  <a:cubicBezTo>
                    <a:pt x="397" y="61"/>
                    <a:pt x="301" y="1"/>
                    <a:pt x="20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3" name="Google Shape;18703;p69"/>
            <p:cNvSpPr/>
            <p:nvPr/>
          </p:nvSpPr>
          <p:spPr>
            <a:xfrm>
              <a:off x="3744355" y="3420238"/>
              <a:ext cx="10762" cy="89265"/>
            </a:xfrm>
            <a:custGeom>
              <a:rect b="b" l="l" r="r" t="t"/>
              <a:pathLst>
                <a:path extrusionOk="0" h="3409" w="411">
                  <a:moveTo>
                    <a:pt x="411" y="1"/>
                  </a:moveTo>
                  <a:cubicBezTo>
                    <a:pt x="163" y="106"/>
                    <a:pt x="0" y="354"/>
                    <a:pt x="0" y="621"/>
                  </a:cubicBezTo>
                  <a:lnTo>
                    <a:pt x="0" y="3216"/>
                  </a:lnTo>
                  <a:cubicBezTo>
                    <a:pt x="10" y="3344"/>
                    <a:pt x="108" y="3409"/>
                    <a:pt x="206" y="3409"/>
                  </a:cubicBezTo>
                  <a:cubicBezTo>
                    <a:pt x="303" y="3409"/>
                    <a:pt x="401" y="3344"/>
                    <a:pt x="411" y="3216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4" name="Google Shape;18704;p69"/>
            <p:cNvSpPr/>
            <p:nvPr/>
          </p:nvSpPr>
          <p:spPr>
            <a:xfrm>
              <a:off x="3795311" y="3493320"/>
              <a:ext cx="90469" cy="144515"/>
            </a:xfrm>
            <a:custGeom>
              <a:rect b="b" l="l" r="r" t="t"/>
              <a:pathLst>
                <a:path extrusionOk="0" h="5519" w="3455">
                  <a:moveTo>
                    <a:pt x="2773" y="0"/>
                  </a:moveTo>
                  <a:cubicBezTo>
                    <a:pt x="2615" y="0"/>
                    <a:pt x="2457" y="62"/>
                    <a:pt x="2338" y="186"/>
                  </a:cubicBezTo>
                  <a:lnTo>
                    <a:pt x="1155" y="1350"/>
                  </a:lnTo>
                  <a:cubicBezTo>
                    <a:pt x="420" y="2075"/>
                    <a:pt x="1" y="3067"/>
                    <a:pt x="1" y="4107"/>
                  </a:cubicBezTo>
                  <a:lnTo>
                    <a:pt x="1" y="5519"/>
                  </a:lnTo>
                  <a:lnTo>
                    <a:pt x="1832" y="5519"/>
                  </a:lnTo>
                  <a:lnTo>
                    <a:pt x="1832" y="2447"/>
                  </a:lnTo>
                  <a:lnTo>
                    <a:pt x="3216" y="1064"/>
                  </a:lnTo>
                  <a:cubicBezTo>
                    <a:pt x="3454" y="825"/>
                    <a:pt x="3454" y="425"/>
                    <a:pt x="3216" y="186"/>
                  </a:cubicBezTo>
                  <a:cubicBezTo>
                    <a:pt x="3092" y="62"/>
                    <a:pt x="2932" y="0"/>
                    <a:pt x="277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5" name="Google Shape;18705;p69"/>
            <p:cNvSpPr/>
            <p:nvPr/>
          </p:nvSpPr>
          <p:spPr>
            <a:xfrm>
              <a:off x="3711624" y="3624324"/>
              <a:ext cx="140666" cy="24273"/>
            </a:xfrm>
            <a:custGeom>
              <a:rect b="b" l="l" r="r" t="t"/>
              <a:pathLst>
                <a:path extrusionOk="0" h="927" w="5372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707"/>
                  </a:lnTo>
                  <a:cubicBezTo>
                    <a:pt x="10" y="831"/>
                    <a:pt x="106" y="926"/>
                    <a:pt x="230" y="926"/>
                  </a:cubicBezTo>
                  <a:lnTo>
                    <a:pt x="5143" y="926"/>
                  </a:lnTo>
                  <a:cubicBezTo>
                    <a:pt x="5267" y="926"/>
                    <a:pt x="537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7" y="1"/>
                    <a:pt x="514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6" name="Google Shape;18706;p69"/>
            <p:cNvSpPr/>
            <p:nvPr/>
          </p:nvSpPr>
          <p:spPr>
            <a:xfrm>
              <a:off x="3776327" y="3405758"/>
              <a:ext cx="10762" cy="56795"/>
            </a:xfrm>
            <a:custGeom>
              <a:rect b="b" l="l" r="r" t="t"/>
              <a:pathLst>
                <a:path extrusionOk="0" h="2169" w="411">
                  <a:moveTo>
                    <a:pt x="411" y="0"/>
                  </a:moveTo>
                  <a:cubicBezTo>
                    <a:pt x="182" y="96"/>
                    <a:pt x="20" y="306"/>
                    <a:pt x="1" y="554"/>
                  </a:cubicBezTo>
                  <a:lnTo>
                    <a:pt x="1" y="1975"/>
                  </a:lnTo>
                  <a:cubicBezTo>
                    <a:pt x="10" y="2104"/>
                    <a:pt x="108" y="2168"/>
                    <a:pt x="206" y="2168"/>
                  </a:cubicBezTo>
                  <a:cubicBezTo>
                    <a:pt x="304" y="2168"/>
                    <a:pt x="401" y="2104"/>
                    <a:pt x="411" y="197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07" name="Google Shape;18707;p69"/>
          <p:cNvGrpSpPr/>
          <p:nvPr/>
        </p:nvGrpSpPr>
        <p:grpSpPr>
          <a:xfrm>
            <a:off x="3531026" y="1977314"/>
            <a:ext cx="359232" cy="327836"/>
            <a:chOff x="3531026" y="1977314"/>
            <a:chExt cx="359232" cy="327836"/>
          </a:xfrm>
        </p:grpSpPr>
        <p:sp>
          <p:nvSpPr>
            <p:cNvPr id="18708" name="Google Shape;18708;p69"/>
            <p:cNvSpPr/>
            <p:nvPr/>
          </p:nvSpPr>
          <p:spPr>
            <a:xfrm>
              <a:off x="3668156" y="1977314"/>
              <a:ext cx="96806" cy="92590"/>
            </a:xfrm>
            <a:custGeom>
              <a:rect b="b" l="l" r="r" t="t"/>
              <a:pathLst>
                <a:path extrusionOk="0" h="3536" w="3697">
                  <a:moveTo>
                    <a:pt x="1845" y="862"/>
                  </a:moveTo>
                  <a:cubicBezTo>
                    <a:pt x="2066" y="862"/>
                    <a:pt x="2290" y="944"/>
                    <a:pt x="2472" y="1129"/>
                  </a:cubicBezTo>
                  <a:cubicBezTo>
                    <a:pt x="3044" y="1701"/>
                    <a:pt x="2643" y="2674"/>
                    <a:pt x="1832" y="2674"/>
                  </a:cubicBezTo>
                  <a:cubicBezTo>
                    <a:pt x="1336" y="2674"/>
                    <a:pt x="936" y="2264"/>
                    <a:pt x="936" y="1768"/>
                  </a:cubicBezTo>
                  <a:cubicBezTo>
                    <a:pt x="936" y="1225"/>
                    <a:pt x="1382" y="862"/>
                    <a:pt x="1845" y="862"/>
                  </a:cubicBezTo>
                  <a:close/>
                  <a:moveTo>
                    <a:pt x="1832" y="1"/>
                  </a:moveTo>
                  <a:cubicBezTo>
                    <a:pt x="1732" y="1"/>
                    <a:pt x="1632" y="65"/>
                    <a:pt x="1623" y="194"/>
                  </a:cubicBezTo>
                  <a:lnTo>
                    <a:pt x="1623" y="461"/>
                  </a:lnTo>
                  <a:cubicBezTo>
                    <a:pt x="1422" y="499"/>
                    <a:pt x="1231" y="576"/>
                    <a:pt x="1060" y="700"/>
                  </a:cubicBezTo>
                  <a:lnTo>
                    <a:pt x="869" y="509"/>
                  </a:lnTo>
                  <a:cubicBezTo>
                    <a:pt x="826" y="470"/>
                    <a:pt x="779" y="454"/>
                    <a:pt x="733" y="454"/>
                  </a:cubicBezTo>
                  <a:cubicBezTo>
                    <a:pt x="576" y="454"/>
                    <a:pt x="440" y="649"/>
                    <a:pt x="573" y="805"/>
                  </a:cubicBezTo>
                  <a:lnTo>
                    <a:pt x="764" y="995"/>
                  </a:lnTo>
                  <a:cubicBezTo>
                    <a:pt x="640" y="1158"/>
                    <a:pt x="564" y="1358"/>
                    <a:pt x="526" y="1558"/>
                  </a:cubicBezTo>
                  <a:lnTo>
                    <a:pt x="258" y="1558"/>
                  </a:lnTo>
                  <a:cubicBezTo>
                    <a:pt x="1" y="1577"/>
                    <a:pt x="1" y="1949"/>
                    <a:pt x="258" y="1978"/>
                  </a:cubicBezTo>
                  <a:lnTo>
                    <a:pt x="526" y="1978"/>
                  </a:lnTo>
                  <a:cubicBezTo>
                    <a:pt x="564" y="2178"/>
                    <a:pt x="640" y="2369"/>
                    <a:pt x="764" y="2541"/>
                  </a:cubicBezTo>
                  <a:lnTo>
                    <a:pt x="573" y="2732"/>
                  </a:lnTo>
                  <a:cubicBezTo>
                    <a:pt x="407" y="2876"/>
                    <a:pt x="552" y="3097"/>
                    <a:pt x="715" y="3097"/>
                  </a:cubicBezTo>
                  <a:cubicBezTo>
                    <a:pt x="768" y="3097"/>
                    <a:pt x="822" y="3074"/>
                    <a:pt x="869" y="3018"/>
                  </a:cubicBezTo>
                  <a:lnTo>
                    <a:pt x="1060" y="2837"/>
                  </a:lnTo>
                  <a:cubicBezTo>
                    <a:pt x="1231" y="2951"/>
                    <a:pt x="1422" y="3037"/>
                    <a:pt x="1623" y="3075"/>
                  </a:cubicBezTo>
                  <a:lnTo>
                    <a:pt x="1623" y="3342"/>
                  </a:lnTo>
                  <a:cubicBezTo>
                    <a:pt x="1632" y="3471"/>
                    <a:pt x="1732" y="3535"/>
                    <a:pt x="1832" y="3535"/>
                  </a:cubicBezTo>
                  <a:cubicBezTo>
                    <a:pt x="1933" y="3535"/>
                    <a:pt x="2033" y="3471"/>
                    <a:pt x="2042" y="3342"/>
                  </a:cubicBezTo>
                  <a:lnTo>
                    <a:pt x="2042" y="3066"/>
                  </a:lnTo>
                  <a:cubicBezTo>
                    <a:pt x="2243" y="3037"/>
                    <a:pt x="2443" y="2951"/>
                    <a:pt x="2605" y="2827"/>
                  </a:cubicBezTo>
                  <a:lnTo>
                    <a:pt x="2796" y="3018"/>
                  </a:lnTo>
                  <a:cubicBezTo>
                    <a:pt x="2838" y="3054"/>
                    <a:pt x="2884" y="3069"/>
                    <a:pt x="2929" y="3069"/>
                  </a:cubicBezTo>
                  <a:cubicBezTo>
                    <a:pt x="3084" y="3069"/>
                    <a:pt x="3218" y="2880"/>
                    <a:pt x="3092" y="2732"/>
                  </a:cubicBezTo>
                  <a:lnTo>
                    <a:pt x="2901" y="2541"/>
                  </a:lnTo>
                  <a:cubicBezTo>
                    <a:pt x="3025" y="2369"/>
                    <a:pt x="3101" y="2178"/>
                    <a:pt x="3139" y="1968"/>
                  </a:cubicBezTo>
                  <a:lnTo>
                    <a:pt x="3407" y="1968"/>
                  </a:lnTo>
                  <a:cubicBezTo>
                    <a:pt x="3416" y="1969"/>
                    <a:pt x="3424" y="1970"/>
                    <a:pt x="3433" y="1970"/>
                  </a:cubicBezTo>
                  <a:cubicBezTo>
                    <a:pt x="3696" y="1970"/>
                    <a:pt x="3694" y="1558"/>
                    <a:pt x="3424" y="1558"/>
                  </a:cubicBezTo>
                  <a:cubicBezTo>
                    <a:pt x="3419" y="1558"/>
                    <a:pt x="3413" y="1558"/>
                    <a:pt x="3407" y="1558"/>
                  </a:cubicBezTo>
                  <a:lnTo>
                    <a:pt x="3139" y="1558"/>
                  </a:lnTo>
                  <a:cubicBezTo>
                    <a:pt x="3101" y="1358"/>
                    <a:pt x="3025" y="1158"/>
                    <a:pt x="2901" y="995"/>
                  </a:cubicBezTo>
                  <a:lnTo>
                    <a:pt x="3092" y="805"/>
                  </a:lnTo>
                  <a:cubicBezTo>
                    <a:pt x="3218" y="648"/>
                    <a:pt x="3084" y="458"/>
                    <a:pt x="2928" y="458"/>
                  </a:cubicBezTo>
                  <a:cubicBezTo>
                    <a:pt x="2884" y="458"/>
                    <a:pt x="2838" y="473"/>
                    <a:pt x="2796" y="509"/>
                  </a:cubicBezTo>
                  <a:lnTo>
                    <a:pt x="2605" y="700"/>
                  </a:lnTo>
                  <a:cubicBezTo>
                    <a:pt x="2443" y="576"/>
                    <a:pt x="2243" y="499"/>
                    <a:pt x="2042" y="461"/>
                  </a:cubicBezTo>
                  <a:lnTo>
                    <a:pt x="2042" y="194"/>
                  </a:lnTo>
                  <a:cubicBezTo>
                    <a:pt x="2033" y="65"/>
                    <a:pt x="1933" y="1"/>
                    <a:pt x="183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9" name="Google Shape;18709;p69"/>
            <p:cNvSpPr/>
            <p:nvPr/>
          </p:nvSpPr>
          <p:spPr>
            <a:xfrm>
              <a:off x="3692901" y="2005960"/>
              <a:ext cx="40744" cy="35140"/>
            </a:xfrm>
            <a:custGeom>
              <a:rect b="b" l="l" r="r" t="t"/>
              <a:pathLst>
                <a:path extrusionOk="0" h="1342" w="1556">
                  <a:moveTo>
                    <a:pt x="887" y="417"/>
                  </a:moveTo>
                  <a:cubicBezTo>
                    <a:pt x="1031" y="417"/>
                    <a:pt x="1145" y="531"/>
                    <a:pt x="1145" y="674"/>
                  </a:cubicBezTo>
                  <a:cubicBezTo>
                    <a:pt x="1145" y="824"/>
                    <a:pt x="1016" y="925"/>
                    <a:pt x="882" y="925"/>
                  </a:cubicBezTo>
                  <a:cubicBezTo>
                    <a:pt x="820" y="925"/>
                    <a:pt x="757" y="904"/>
                    <a:pt x="706" y="855"/>
                  </a:cubicBezTo>
                  <a:cubicBezTo>
                    <a:pt x="554" y="693"/>
                    <a:pt x="668" y="417"/>
                    <a:pt x="887" y="417"/>
                  </a:cubicBezTo>
                  <a:close/>
                  <a:moveTo>
                    <a:pt x="886" y="0"/>
                  </a:moveTo>
                  <a:cubicBezTo>
                    <a:pt x="722" y="0"/>
                    <a:pt x="556" y="61"/>
                    <a:pt x="420" y="197"/>
                  </a:cubicBezTo>
                  <a:cubicBezTo>
                    <a:pt x="0" y="617"/>
                    <a:pt x="296" y="1342"/>
                    <a:pt x="887" y="1342"/>
                  </a:cubicBezTo>
                  <a:cubicBezTo>
                    <a:pt x="1260" y="1342"/>
                    <a:pt x="1555" y="1037"/>
                    <a:pt x="1555" y="674"/>
                  </a:cubicBezTo>
                  <a:cubicBezTo>
                    <a:pt x="1555" y="267"/>
                    <a:pt x="1228" y="0"/>
                    <a:pt x="886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0" name="Google Shape;18710;p69"/>
            <p:cNvSpPr/>
            <p:nvPr/>
          </p:nvSpPr>
          <p:spPr>
            <a:xfrm>
              <a:off x="3531026" y="2088286"/>
              <a:ext cx="276068" cy="216864"/>
            </a:xfrm>
            <a:custGeom>
              <a:rect b="b" l="l" r="r" t="t"/>
              <a:pathLst>
                <a:path extrusionOk="0" h="8282" w="10543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062"/>
                  </a:lnTo>
                  <a:cubicBezTo>
                    <a:pt x="0" y="8186"/>
                    <a:pt x="96" y="8282"/>
                    <a:pt x="220" y="8282"/>
                  </a:cubicBezTo>
                  <a:lnTo>
                    <a:pt x="10361" y="8282"/>
                  </a:lnTo>
                  <a:cubicBezTo>
                    <a:pt x="10437" y="8282"/>
                    <a:pt x="10504" y="8243"/>
                    <a:pt x="10542" y="8186"/>
                  </a:cubicBezTo>
                  <a:lnTo>
                    <a:pt x="10542" y="1594"/>
                  </a:lnTo>
                  <a:cubicBezTo>
                    <a:pt x="10542" y="1470"/>
                    <a:pt x="10437" y="1375"/>
                    <a:pt x="10313" y="1375"/>
                  </a:cubicBez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1" name="Google Shape;18711;p69"/>
            <p:cNvSpPr/>
            <p:nvPr/>
          </p:nvSpPr>
          <p:spPr>
            <a:xfrm>
              <a:off x="3743360" y="2124264"/>
              <a:ext cx="63472" cy="51742"/>
            </a:xfrm>
            <a:custGeom>
              <a:rect b="b" l="l" r="r" t="t"/>
              <a:pathLst>
                <a:path extrusionOk="0" h="1976" w="2424">
                  <a:moveTo>
                    <a:pt x="449" y="1"/>
                  </a:moveTo>
                  <a:lnTo>
                    <a:pt x="86" y="363"/>
                  </a:lnTo>
                  <a:cubicBezTo>
                    <a:pt x="0" y="449"/>
                    <a:pt x="0" y="583"/>
                    <a:pt x="86" y="678"/>
                  </a:cubicBezTo>
                  <a:lnTo>
                    <a:pt x="773" y="1365"/>
                  </a:lnTo>
                  <a:cubicBezTo>
                    <a:pt x="816" y="1403"/>
                    <a:pt x="873" y="1422"/>
                    <a:pt x="930" y="1422"/>
                  </a:cubicBezTo>
                  <a:cubicBezTo>
                    <a:pt x="988" y="1422"/>
                    <a:pt x="1045" y="1403"/>
                    <a:pt x="1088" y="1365"/>
                  </a:cubicBezTo>
                  <a:lnTo>
                    <a:pt x="1536" y="917"/>
                  </a:lnTo>
                  <a:cubicBezTo>
                    <a:pt x="1698" y="1002"/>
                    <a:pt x="1861" y="1069"/>
                    <a:pt x="2042" y="1126"/>
                  </a:cubicBezTo>
                  <a:lnTo>
                    <a:pt x="2042" y="1756"/>
                  </a:lnTo>
                  <a:cubicBezTo>
                    <a:pt x="2042" y="1880"/>
                    <a:pt x="2137" y="1975"/>
                    <a:pt x="2261" y="1975"/>
                  </a:cubicBezTo>
                  <a:lnTo>
                    <a:pt x="2423" y="1975"/>
                  </a:lnTo>
                  <a:lnTo>
                    <a:pt x="2423" y="220"/>
                  </a:lnTo>
                  <a:cubicBezTo>
                    <a:pt x="2423" y="106"/>
                    <a:pt x="2328" y="1"/>
                    <a:pt x="220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2" name="Google Shape;18712;p69"/>
            <p:cNvSpPr/>
            <p:nvPr/>
          </p:nvSpPr>
          <p:spPr>
            <a:xfrm>
              <a:off x="3531026" y="2193471"/>
              <a:ext cx="276068" cy="111443"/>
            </a:xfrm>
            <a:custGeom>
              <a:rect b="b" l="l" r="r" t="t"/>
              <a:pathLst>
                <a:path extrusionOk="0" h="4256" w="10543">
                  <a:moveTo>
                    <a:pt x="0" y="0"/>
                  </a:moveTo>
                  <a:lnTo>
                    <a:pt x="0" y="4036"/>
                  </a:lnTo>
                  <a:cubicBezTo>
                    <a:pt x="0" y="4160"/>
                    <a:pt x="96" y="4255"/>
                    <a:pt x="220" y="4255"/>
                  </a:cubicBezTo>
                  <a:lnTo>
                    <a:pt x="10361" y="4255"/>
                  </a:lnTo>
                  <a:cubicBezTo>
                    <a:pt x="10437" y="4255"/>
                    <a:pt x="10504" y="4217"/>
                    <a:pt x="10542" y="4160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3" name="Google Shape;18713;p69"/>
            <p:cNvSpPr/>
            <p:nvPr/>
          </p:nvSpPr>
          <p:spPr>
            <a:xfrm>
              <a:off x="3531785" y="2179462"/>
              <a:ext cx="298535" cy="125688"/>
            </a:xfrm>
            <a:custGeom>
              <a:rect b="b" l="l" r="r" t="t"/>
              <a:pathLst>
                <a:path extrusionOk="0" h="4800" w="11401">
                  <a:moveTo>
                    <a:pt x="1068" y="1"/>
                  </a:moveTo>
                  <a:cubicBezTo>
                    <a:pt x="964" y="1"/>
                    <a:pt x="868" y="77"/>
                    <a:pt x="849" y="182"/>
                  </a:cubicBezTo>
                  <a:lnTo>
                    <a:pt x="782" y="535"/>
                  </a:lnTo>
                  <a:lnTo>
                    <a:pt x="134" y="3951"/>
                  </a:lnTo>
                  <a:lnTo>
                    <a:pt x="0" y="4676"/>
                  </a:lnTo>
                  <a:cubicBezTo>
                    <a:pt x="38" y="4752"/>
                    <a:pt x="114" y="4800"/>
                    <a:pt x="191" y="4800"/>
                  </a:cubicBezTo>
                  <a:lnTo>
                    <a:pt x="10332" y="4800"/>
                  </a:lnTo>
                  <a:cubicBezTo>
                    <a:pt x="10437" y="4790"/>
                    <a:pt x="10523" y="4723"/>
                    <a:pt x="10542" y="4618"/>
                  </a:cubicBezTo>
                  <a:lnTo>
                    <a:pt x="10675" y="3951"/>
                  </a:lnTo>
                  <a:lnTo>
                    <a:pt x="11372" y="259"/>
                  </a:lnTo>
                  <a:cubicBezTo>
                    <a:pt x="11400" y="125"/>
                    <a:pt x="11295" y="1"/>
                    <a:pt x="111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4" name="Google Shape;18714;p69"/>
            <p:cNvSpPr/>
            <p:nvPr/>
          </p:nvSpPr>
          <p:spPr>
            <a:xfrm>
              <a:off x="3531785" y="2282893"/>
              <a:ext cx="279551" cy="22257"/>
            </a:xfrm>
            <a:custGeom>
              <a:rect b="b" l="l" r="r" t="t"/>
              <a:pathLst>
                <a:path extrusionOk="0" h="850" w="10676">
                  <a:moveTo>
                    <a:pt x="134" y="1"/>
                  </a:moveTo>
                  <a:lnTo>
                    <a:pt x="29" y="592"/>
                  </a:lnTo>
                  <a:lnTo>
                    <a:pt x="0" y="726"/>
                  </a:lnTo>
                  <a:cubicBezTo>
                    <a:pt x="38" y="802"/>
                    <a:pt x="114" y="850"/>
                    <a:pt x="191" y="850"/>
                  </a:cubicBezTo>
                  <a:lnTo>
                    <a:pt x="10332" y="850"/>
                  </a:lnTo>
                  <a:cubicBezTo>
                    <a:pt x="10437" y="840"/>
                    <a:pt x="10523" y="773"/>
                    <a:pt x="10542" y="668"/>
                  </a:cubicBezTo>
                  <a:lnTo>
                    <a:pt x="10675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5" name="Google Shape;18715;p69"/>
            <p:cNvSpPr/>
            <p:nvPr/>
          </p:nvSpPr>
          <p:spPr>
            <a:xfrm>
              <a:off x="3740846" y="2015596"/>
              <a:ext cx="149412" cy="149176"/>
            </a:xfrm>
            <a:custGeom>
              <a:rect b="b" l="l" r="r" t="t"/>
              <a:pathLst>
                <a:path extrusionOk="0" h="5697" w="5706">
                  <a:moveTo>
                    <a:pt x="2843" y="1622"/>
                  </a:moveTo>
                  <a:cubicBezTo>
                    <a:pt x="3468" y="1622"/>
                    <a:pt x="4065" y="2109"/>
                    <a:pt x="4065" y="2844"/>
                  </a:cubicBezTo>
                  <a:cubicBezTo>
                    <a:pt x="4065" y="3511"/>
                    <a:pt x="3521" y="4055"/>
                    <a:pt x="2853" y="4055"/>
                  </a:cubicBezTo>
                  <a:cubicBezTo>
                    <a:pt x="1766" y="4055"/>
                    <a:pt x="1222" y="2748"/>
                    <a:pt x="1985" y="1985"/>
                  </a:cubicBezTo>
                  <a:cubicBezTo>
                    <a:pt x="2236" y="1734"/>
                    <a:pt x="2543" y="1622"/>
                    <a:pt x="2843" y="1622"/>
                  </a:cubicBezTo>
                  <a:close/>
                  <a:moveTo>
                    <a:pt x="2787" y="1"/>
                  </a:moveTo>
                  <a:cubicBezTo>
                    <a:pt x="2663" y="1"/>
                    <a:pt x="2567" y="96"/>
                    <a:pt x="2567" y="220"/>
                  </a:cubicBezTo>
                  <a:lnTo>
                    <a:pt x="2567" y="764"/>
                  </a:lnTo>
                  <a:cubicBezTo>
                    <a:pt x="2205" y="812"/>
                    <a:pt x="1861" y="955"/>
                    <a:pt x="1565" y="1184"/>
                  </a:cubicBezTo>
                  <a:lnTo>
                    <a:pt x="1174" y="793"/>
                  </a:lnTo>
                  <a:cubicBezTo>
                    <a:pt x="1131" y="750"/>
                    <a:pt x="1077" y="728"/>
                    <a:pt x="1022" y="728"/>
                  </a:cubicBezTo>
                  <a:cubicBezTo>
                    <a:pt x="967" y="728"/>
                    <a:pt x="912" y="750"/>
                    <a:pt x="869" y="793"/>
                  </a:cubicBezTo>
                  <a:lnTo>
                    <a:pt x="783" y="878"/>
                  </a:lnTo>
                  <a:cubicBezTo>
                    <a:pt x="697" y="964"/>
                    <a:pt x="697" y="1098"/>
                    <a:pt x="783" y="1184"/>
                  </a:cubicBezTo>
                  <a:lnTo>
                    <a:pt x="1174" y="1575"/>
                  </a:lnTo>
                  <a:cubicBezTo>
                    <a:pt x="945" y="1871"/>
                    <a:pt x="802" y="2214"/>
                    <a:pt x="755" y="2577"/>
                  </a:cubicBezTo>
                  <a:lnTo>
                    <a:pt x="230" y="2577"/>
                  </a:lnTo>
                  <a:cubicBezTo>
                    <a:pt x="106" y="2577"/>
                    <a:pt x="1" y="2672"/>
                    <a:pt x="1" y="2796"/>
                  </a:cubicBezTo>
                  <a:lnTo>
                    <a:pt x="1" y="2920"/>
                  </a:lnTo>
                  <a:cubicBezTo>
                    <a:pt x="10" y="3035"/>
                    <a:pt x="106" y="3120"/>
                    <a:pt x="230" y="3120"/>
                  </a:cubicBezTo>
                  <a:lnTo>
                    <a:pt x="774" y="3120"/>
                  </a:lnTo>
                  <a:cubicBezTo>
                    <a:pt x="821" y="3483"/>
                    <a:pt x="964" y="3826"/>
                    <a:pt x="1193" y="4122"/>
                  </a:cubicBezTo>
                  <a:lnTo>
                    <a:pt x="802" y="4513"/>
                  </a:lnTo>
                  <a:cubicBezTo>
                    <a:pt x="716" y="4599"/>
                    <a:pt x="716" y="4733"/>
                    <a:pt x="802" y="4818"/>
                  </a:cubicBezTo>
                  <a:lnTo>
                    <a:pt x="888" y="4904"/>
                  </a:lnTo>
                  <a:cubicBezTo>
                    <a:pt x="931" y="4947"/>
                    <a:pt x="986" y="4969"/>
                    <a:pt x="1041" y="4969"/>
                  </a:cubicBezTo>
                  <a:cubicBezTo>
                    <a:pt x="1096" y="4969"/>
                    <a:pt x="1151" y="4947"/>
                    <a:pt x="1193" y="4904"/>
                  </a:cubicBezTo>
                  <a:lnTo>
                    <a:pt x="1585" y="4513"/>
                  </a:lnTo>
                  <a:cubicBezTo>
                    <a:pt x="1880" y="4742"/>
                    <a:pt x="2224" y="4885"/>
                    <a:pt x="2586" y="4933"/>
                  </a:cubicBezTo>
                  <a:lnTo>
                    <a:pt x="2586" y="5477"/>
                  </a:lnTo>
                  <a:cubicBezTo>
                    <a:pt x="2586" y="5601"/>
                    <a:pt x="2682" y="5696"/>
                    <a:pt x="2806" y="5696"/>
                  </a:cubicBezTo>
                  <a:lnTo>
                    <a:pt x="2930" y="5696"/>
                  </a:lnTo>
                  <a:cubicBezTo>
                    <a:pt x="3044" y="5696"/>
                    <a:pt x="3149" y="5601"/>
                    <a:pt x="3149" y="5477"/>
                  </a:cubicBezTo>
                  <a:lnTo>
                    <a:pt x="3149" y="4933"/>
                  </a:lnTo>
                  <a:cubicBezTo>
                    <a:pt x="3512" y="4885"/>
                    <a:pt x="3855" y="4742"/>
                    <a:pt x="4151" y="4513"/>
                  </a:cubicBezTo>
                  <a:lnTo>
                    <a:pt x="4532" y="4904"/>
                  </a:lnTo>
                  <a:cubicBezTo>
                    <a:pt x="4575" y="4947"/>
                    <a:pt x="4633" y="4969"/>
                    <a:pt x="4690" y="4969"/>
                  </a:cubicBezTo>
                  <a:cubicBezTo>
                    <a:pt x="4747" y="4969"/>
                    <a:pt x="4804" y="4947"/>
                    <a:pt x="4847" y="4904"/>
                  </a:cubicBezTo>
                  <a:lnTo>
                    <a:pt x="4933" y="4818"/>
                  </a:lnTo>
                  <a:cubicBezTo>
                    <a:pt x="5019" y="4733"/>
                    <a:pt x="5019" y="4599"/>
                    <a:pt x="4933" y="4513"/>
                  </a:cubicBezTo>
                  <a:lnTo>
                    <a:pt x="4523" y="4113"/>
                  </a:lnTo>
                  <a:cubicBezTo>
                    <a:pt x="4742" y="3826"/>
                    <a:pt x="4885" y="3483"/>
                    <a:pt x="4933" y="3111"/>
                  </a:cubicBezTo>
                  <a:lnTo>
                    <a:pt x="5486" y="3111"/>
                  </a:lnTo>
                  <a:cubicBezTo>
                    <a:pt x="5601" y="3111"/>
                    <a:pt x="5696" y="3015"/>
                    <a:pt x="5706" y="2901"/>
                  </a:cubicBezTo>
                  <a:lnTo>
                    <a:pt x="5706" y="2777"/>
                  </a:lnTo>
                  <a:cubicBezTo>
                    <a:pt x="5706" y="2662"/>
                    <a:pt x="5601" y="2558"/>
                    <a:pt x="5477" y="2558"/>
                  </a:cubicBezTo>
                  <a:lnTo>
                    <a:pt x="4933" y="2558"/>
                  </a:lnTo>
                  <a:cubicBezTo>
                    <a:pt x="4885" y="2195"/>
                    <a:pt x="4742" y="1852"/>
                    <a:pt x="4513" y="1556"/>
                  </a:cubicBezTo>
                  <a:lnTo>
                    <a:pt x="4904" y="1174"/>
                  </a:lnTo>
                  <a:cubicBezTo>
                    <a:pt x="4990" y="1079"/>
                    <a:pt x="4990" y="945"/>
                    <a:pt x="4904" y="859"/>
                  </a:cubicBezTo>
                  <a:lnTo>
                    <a:pt x="4819" y="774"/>
                  </a:lnTo>
                  <a:cubicBezTo>
                    <a:pt x="4776" y="731"/>
                    <a:pt x="4721" y="709"/>
                    <a:pt x="4666" y="709"/>
                  </a:cubicBezTo>
                  <a:cubicBezTo>
                    <a:pt x="4611" y="709"/>
                    <a:pt x="4556" y="731"/>
                    <a:pt x="4513" y="774"/>
                  </a:cubicBezTo>
                  <a:lnTo>
                    <a:pt x="4122" y="1165"/>
                  </a:lnTo>
                  <a:cubicBezTo>
                    <a:pt x="3826" y="936"/>
                    <a:pt x="3483" y="793"/>
                    <a:pt x="3121" y="745"/>
                  </a:cubicBezTo>
                  <a:lnTo>
                    <a:pt x="3121" y="201"/>
                  </a:lnTo>
                  <a:cubicBezTo>
                    <a:pt x="3111" y="87"/>
                    <a:pt x="3016" y="1"/>
                    <a:pt x="291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6" name="Google Shape;18716;p69"/>
            <p:cNvSpPr/>
            <p:nvPr/>
          </p:nvSpPr>
          <p:spPr>
            <a:xfrm>
              <a:off x="3789576" y="2070532"/>
              <a:ext cx="45221" cy="38780"/>
            </a:xfrm>
            <a:custGeom>
              <a:rect b="b" l="l" r="r" t="t"/>
              <a:pathLst>
                <a:path extrusionOk="0" h="1481" w="1727">
                  <a:moveTo>
                    <a:pt x="989" y="0"/>
                  </a:moveTo>
                  <a:cubicBezTo>
                    <a:pt x="807" y="0"/>
                    <a:pt x="620" y="69"/>
                    <a:pt x="468" y="221"/>
                  </a:cubicBezTo>
                  <a:cubicBezTo>
                    <a:pt x="0" y="679"/>
                    <a:pt x="334" y="1480"/>
                    <a:pt x="992" y="1480"/>
                  </a:cubicBezTo>
                  <a:cubicBezTo>
                    <a:pt x="1393" y="1480"/>
                    <a:pt x="1727" y="1146"/>
                    <a:pt x="1727" y="736"/>
                  </a:cubicBezTo>
                  <a:cubicBezTo>
                    <a:pt x="1727" y="292"/>
                    <a:pt x="1367" y="0"/>
                    <a:pt x="98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7" name="Google Shape;18717;p69"/>
            <p:cNvSpPr/>
            <p:nvPr/>
          </p:nvSpPr>
          <p:spPr>
            <a:xfrm>
              <a:off x="3531026" y="2088286"/>
              <a:ext cx="111679" cy="36004"/>
            </a:xfrm>
            <a:custGeom>
              <a:rect b="b" l="l" r="r" t="t"/>
              <a:pathLst>
                <a:path extrusionOk="0" h="1375" w="4265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375"/>
                  </a:ln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18" name="Google Shape;18718;p69"/>
          <p:cNvGrpSpPr/>
          <p:nvPr/>
        </p:nvGrpSpPr>
        <p:grpSpPr>
          <a:xfrm>
            <a:off x="3123351" y="1500275"/>
            <a:ext cx="296781" cy="359232"/>
            <a:chOff x="3123351" y="1500275"/>
            <a:chExt cx="296781" cy="359232"/>
          </a:xfrm>
        </p:grpSpPr>
        <p:sp>
          <p:nvSpPr>
            <p:cNvPr id="18719" name="Google Shape;18719;p69"/>
            <p:cNvSpPr/>
            <p:nvPr/>
          </p:nvSpPr>
          <p:spPr>
            <a:xfrm>
              <a:off x="3123351" y="1562700"/>
              <a:ext cx="296781" cy="296545"/>
            </a:xfrm>
            <a:custGeom>
              <a:rect b="b" l="l" r="r" t="t"/>
              <a:pathLst>
                <a:path extrusionOk="0" h="11325" w="11334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806"/>
                  </a:lnTo>
                  <a:lnTo>
                    <a:pt x="258" y="9073"/>
                  </a:lnTo>
                  <a:lnTo>
                    <a:pt x="1813" y="10676"/>
                  </a:lnTo>
                  <a:lnTo>
                    <a:pt x="2452" y="11325"/>
                  </a:lnTo>
                  <a:lnTo>
                    <a:pt x="11114" y="11325"/>
                  </a:lnTo>
                  <a:cubicBezTo>
                    <a:pt x="11238" y="11325"/>
                    <a:pt x="11334" y="11229"/>
                    <a:pt x="11334" y="11105"/>
                  </a:cubicBezTo>
                  <a:lnTo>
                    <a:pt x="11334" y="220"/>
                  </a:lnTo>
                  <a:cubicBezTo>
                    <a:pt x="11334" y="96"/>
                    <a:pt x="11229" y="1"/>
                    <a:pt x="11114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0" name="Google Shape;18720;p69"/>
            <p:cNvSpPr/>
            <p:nvPr/>
          </p:nvSpPr>
          <p:spPr>
            <a:xfrm>
              <a:off x="3276979" y="1562465"/>
              <a:ext cx="99189" cy="33569"/>
            </a:xfrm>
            <a:custGeom>
              <a:rect b="b" l="l" r="r" t="t"/>
              <a:pathLst>
                <a:path extrusionOk="0" h="1282" w="3788">
                  <a:moveTo>
                    <a:pt x="0" y="0"/>
                  </a:moveTo>
                  <a:cubicBezTo>
                    <a:pt x="344" y="854"/>
                    <a:pt x="1119" y="1281"/>
                    <a:pt x="1894" y="1281"/>
                  </a:cubicBezTo>
                  <a:cubicBezTo>
                    <a:pt x="2669" y="1281"/>
                    <a:pt x="3444" y="854"/>
                    <a:pt x="378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1" name="Google Shape;18721;p69"/>
            <p:cNvSpPr/>
            <p:nvPr/>
          </p:nvSpPr>
          <p:spPr>
            <a:xfrm>
              <a:off x="3130081" y="1800277"/>
              <a:ext cx="75963" cy="59230"/>
            </a:xfrm>
            <a:custGeom>
              <a:rect b="b" l="l" r="r" t="t"/>
              <a:pathLst>
                <a:path extrusionOk="0" h="2262" w="2901">
                  <a:moveTo>
                    <a:pt x="1" y="0"/>
                  </a:moveTo>
                  <a:lnTo>
                    <a:pt x="2195" y="2261"/>
                  </a:lnTo>
                  <a:lnTo>
                    <a:pt x="2901" y="2261"/>
                  </a:lnTo>
                  <a:lnTo>
                    <a:pt x="2901" y="172"/>
                  </a:lnTo>
                  <a:cubicBezTo>
                    <a:pt x="2901" y="77"/>
                    <a:pt x="2825" y="0"/>
                    <a:pt x="2729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2" name="Google Shape;18722;p69"/>
            <p:cNvSpPr/>
            <p:nvPr/>
          </p:nvSpPr>
          <p:spPr>
            <a:xfrm>
              <a:off x="3170799" y="1562465"/>
              <a:ext cx="249334" cy="296781"/>
            </a:xfrm>
            <a:custGeom>
              <a:rect b="b" l="l" r="r" t="t"/>
              <a:pathLst>
                <a:path extrusionOk="0" h="11334" w="9522">
                  <a:moveTo>
                    <a:pt x="8882" y="0"/>
                  </a:moveTo>
                  <a:lnTo>
                    <a:pt x="8882" y="10685"/>
                  </a:lnTo>
                  <a:lnTo>
                    <a:pt x="1" y="10685"/>
                  </a:lnTo>
                  <a:lnTo>
                    <a:pt x="640" y="11334"/>
                  </a:lnTo>
                  <a:lnTo>
                    <a:pt x="9302" y="11334"/>
                  </a:lnTo>
                  <a:cubicBezTo>
                    <a:pt x="9426" y="11334"/>
                    <a:pt x="9522" y="11238"/>
                    <a:pt x="9522" y="11114"/>
                  </a:cubicBezTo>
                  <a:lnTo>
                    <a:pt x="9522" y="229"/>
                  </a:lnTo>
                  <a:cubicBezTo>
                    <a:pt x="9522" y="105"/>
                    <a:pt x="9426" y="10"/>
                    <a:pt x="930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3" name="Google Shape;18723;p69"/>
            <p:cNvSpPr/>
            <p:nvPr/>
          </p:nvSpPr>
          <p:spPr>
            <a:xfrm>
              <a:off x="3123351" y="1793285"/>
              <a:ext cx="64206" cy="66222"/>
            </a:xfrm>
            <a:custGeom>
              <a:rect b="b" l="l" r="r" t="t"/>
              <a:pathLst>
                <a:path extrusionOk="0" h="2529" w="2452">
                  <a:moveTo>
                    <a:pt x="0" y="0"/>
                  </a:moveTo>
                  <a:lnTo>
                    <a:pt x="2452" y="2528"/>
                  </a:lnTo>
                  <a:lnTo>
                    <a:pt x="2452" y="220"/>
                  </a:lnTo>
                  <a:cubicBezTo>
                    <a:pt x="2452" y="96"/>
                    <a:pt x="2347" y="0"/>
                    <a:pt x="222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4" name="Google Shape;18724;p69"/>
            <p:cNvSpPr/>
            <p:nvPr/>
          </p:nvSpPr>
          <p:spPr>
            <a:xfrm>
              <a:off x="3251998" y="1787787"/>
              <a:ext cx="131658" cy="11024"/>
            </a:xfrm>
            <a:custGeom>
              <a:rect b="b" l="l" r="r" t="t"/>
              <a:pathLst>
                <a:path extrusionOk="0" h="421" w="5028">
                  <a:moveTo>
                    <a:pt x="258" y="0"/>
                  </a:moveTo>
                  <a:cubicBezTo>
                    <a:pt x="0" y="20"/>
                    <a:pt x="0" y="401"/>
                    <a:pt x="258" y="420"/>
                  </a:cubicBezTo>
                  <a:lnTo>
                    <a:pt x="4770" y="420"/>
                  </a:lnTo>
                  <a:cubicBezTo>
                    <a:pt x="5028" y="401"/>
                    <a:pt x="5028" y="20"/>
                    <a:pt x="477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5" name="Google Shape;18725;p69"/>
            <p:cNvSpPr/>
            <p:nvPr/>
          </p:nvSpPr>
          <p:spPr>
            <a:xfrm>
              <a:off x="3259304" y="1537432"/>
              <a:ext cx="74234" cy="70516"/>
            </a:xfrm>
            <a:custGeom>
              <a:rect b="b" l="l" r="r" t="t"/>
              <a:pathLst>
                <a:path extrusionOk="0" h="2693" w="2835">
                  <a:moveTo>
                    <a:pt x="2549" y="0"/>
                  </a:moveTo>
                  <a:cubicBezTo>
                    <a:pt x="2507" y="0"/>
                    <a:pt x="2462" y="15"/>
                    <a:pt x="2421" y="50"/>
                  </a:cubicBezTo>
                  <a:lnTo>
                    <a:pt x="131" y="2340"/>
                  </a:lnTo>
                  <a:cubicBezTo>
                    <a:pt x="1" y="2461"/>
                    <a:pt x="90" y="2693"/>
                    <a:pt x="273" y="2693"/>
                  </a:cubicBezTo>
                  <a:cubicBezTo>
                    <a:pt x="277" y="2693"/>
                    <a:pt x="280" y="2693"/>
                    <a:pt x="284" y="2693"/>
                  </a:cubicBezTo>
                  <a:cubicBezTo>
                    <a:pt x="332" y="2693"/>
                    <a:pt x="389" y="2674"/>
                    <a:pt x="427" y="2635"/>
                  </a:cubicBezTo>
                  <a:lnTo>
                    <a:pt x="2707" y="346"/>
                  </a:lnTo>
                  <a:cubicBezTo>
                    <a:pt x="2834" y="196"/>
                    <a:pt x="2704" y="0"/>
                    <a:pt x="254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6" name="Google Shape;18726;p69"/>
            <p:cNvSpPr/>
            <p:nvPr/>
          </p:nvSpPr>
          <p:spPr>
            <a:xfrm>
              <a:off x="3283970" y="1500275"/>
              <a:ext cx="84944" cy="84944"/>
            </a:xfrm>
            <a:custGeom>
              <a:rect b="b" l="l" r="r" t="t"/>
              <a:pathLst>
                <a:path extrusionOk="0" h="3244" w="3244">
                  <a:moveTo>
                    <a:pt x="1622" y="0"/>
                  </a:moveTo>
                  <a:cubicBezTo>
                    <a:pt x="725" y="0"/>
                    <a:pt x="0" y="725"/>
                    <a:pt x="0" y="1622"/>
                  </a:cubicBezTo>
                  <a:cubicBezTo>
                    <a:pt x="0" y="2519"/>
                    <a:pt x="725" y="3244"/>
                    <a:pt x="1622" y="3244"/>
                  </a:cubicBezTo>
                  <a:cubicBezTo>
                    <a:pt x="2519" y="3244"/>
                    <a:pt x="3244" y="2519"/>
                    <a:pt x="3244" y="1622"/>
                  </a:cubicBezTo>
                  <a:cubicBezTo>
                    <a:pt x="3244" y="725"/>
                    <a:pt x="2519" y="0"/>
                    <a:pt x="162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7" name="Google Shape;18727;p69"/>
            <p:cNvSpPr/>
            <p:nvPr/>
          </p:nvSpPr>
          <p:spPr>
            <a:xfrm>
              <a:off x="3185803" y="1633662"/>
              <a:ext cx="171878" cy="19743"/>
            </a:xfrm>
            <a:custGeom>
              <a:rect b="b" l="l" r="r" t="t"/>
              <a:pathLst>
                <a:path extrusionOk="0" h="754" w="6564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525"/>
                  </a:lnTo>
                  <a:cubicBezTo>
                    <a:pt x="0" y="649"/>
                    <a:pt x="96" y="754"/>
                    <a:pt x="220" y="754"/>
                  </a:cubicBezTo>
                  <a:lnTo>
                    <a:pt x="6344" y="754"/>
                  </a:lnTo>
                  <a:cubicBezTo>
                    <a:pt x="6468" y="744"/>
                    <a:pt x="6564" y="649"/>
                    <a:pt x="6564" y="525"/>
                  </a:cubicBezTo>
                  <a:lnTo>
                    <a:pt x="6564" y="220"/>
                  </a:lnTo>
                  <a:cubicBezTo>
                    <a:pt x="6564" y="96"/>
                    <a:pt x="6468" y="0"/>
                    <a:pt x="63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8" name="Google Shape;18728;p69"/>
            <p:cNvSpPr/>
            <p:nvPr/>
          </p:nvSpPr>
          <p:spPr>
            <a:xfrm>
              <a:off x="3179047" y="1674851"/>
              <a:ext cx="186463" cy="10814"/>
            </a:xfrm>
            <a:custGeom>
              <a:rect b="b" l="l" r="r" t="t"/>
              <a:pathLst>
                <a:path extrusionOk="0" h="413" w="7121">
                  <a:moveTo>
                    <a:pt x="6849" y="0"/>
                  </a:moveTo>
                  <a:cubicBezTo>
                    <a:pt x="6840" y="0"/>
                    <a:pt x="6831" y="1"/>
                    <a:pt x="6822" y="1"/>
                  </a:cubicBezTo>
                  <a:lnTo>
                    <a:pt x="258" y="1"/>
                  </a:lnTo>
                  <a:cubicBezTo>
                    <a:pt x="1" y="20"/>
                    <a:pt x="1" y="393"/>
                    <a:pt x="258" y="412"/>
                  </a:cubicBezTo>
                  <a:lnTo>
                    <a:pt x="6822" y="412"/>
                  </a:lnTo>
                  <a:cubicBezTo>
                    <a:pt x="6828" y="412"/>
                    <a:pt x="6834" y="412"/>
                    <a:pt x="6840" y="412"/>
                  </a:cubicBezTo>
                  <a:cubicBezTo>
                    <a:pt x="7118" y="412"/>
                    <a:pt x="7121" y="0"/>
                    <a:pt x="684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9" name="Google Shape;18729;p69"/>
            <p:cNvSpPr/>
            <p:nvPr/>
          </p:nvSpPr>
          <p:spPr>
            <a:xfrm>
              <a:off x="3179047" y="1701847"/>
              <a:ext cx="185390" cy="10762"/>
            </a:xfrm>
            <a:custGeom>
              <a:rect b="b" l="l" r="r" t="t"/>
              <a:pathLst>
                <a:path extrusionOk="0" h="411" w="708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6822" y="411"/>
                  </a:lnTo>
                  <a:cubicBezTo>
                    <a:pt x="7079" y="392"/>
                    <a:pt x="7079" y="20"/>
                    <a:pt x="682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30" name="Google Shape;18730;p69"/>
          <p:cNvGrpSpPr/>
          <p:nvPr/>
        </p:nvGrpSpPr>
        <p:grpSpPr>
          <a:xfrm>
            <a:off x="2659458" y="1500275"/>
            <a:ext cx="332261" cy="359232"/>
            <a:chOff x="2659458" y="1500275"/>
            <a:chExt cx="332261" cy="359232"/>
          </a:xfrm>
        </p:grpSpPr>
        <p:sp>
          <p:nvSpPr>
            <p:cNvPr id="18731" name="Google Shape;18731;p69"/>
            <p:cNvSpPr/>
            <p:nvPr/>
          </p:nvSpPr>
          <p:spPr>
            <a:xfrm>
              <a:off x="2957234" y="1800015"/>
              <a:ext cx="34486" cy="59361"/>
            </a:xfrm>
            <a:custGeom>
              <a:rect b="b" l="l" r="r" t="t"/>
              <a:pathLst>
                <a:path extrusionOk="0" h="2267" w="1317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2" name="Google Shape;18732;p69"/>
            <p:cNvSpPr/>
            <p:nvPr/>
          </p:nvSpPr>
          <p:spPr>
            <a:xfrm>
              <a:off x="2974463" y="1800015"/>
              <a:ext cx="17256" cy="59492"/>
            </a:xfrm>
            <a:custGeom>
              <a:rect b="b" l="l" r="r" t="t"/>
              <a:pathLst>
                <a:path extrusionOk="0" h="2272" w="659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3" name="Google Shape;18733;p69"/>
            <p:cNvSpPr/>
            <p:nvPr/>
          </p:nvSpPr>
          <p:spPr>
            <a:xfrm>
              <a:off x="2659458" y="1500275"/>
              <a:ext cx="266066" cy="358970"/>
            </a:xfrm>
            <a:custGeom>
              <a:rect b="b" l="l" r="r" t="t"/>
              <a:pathLst>
                <a:path extrusionOk="0" h="13709" w="10161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4" name="Google Shape;18734;p69"/>
            <p:cNvSpPr/>
            <p:nvPr/>
          </p:nvSpPr>
          <p:spPr>
            <a:xfrm>
              <a:off x="2659458" y="1500275"/>
              <a:ext cx="92459" cy="92197"/>
            </a:xfrm>
            <a:custGeom>
              <a:rect b="b" l="l" r="r" t="t"/>
              <a:pathLst>
                <a:path extrusionOk="0" h="3521" w="3531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5" name="Google Shape;18735;p69"/>
            <p:cNvSpPr/>
            <p:nvPr/>
          </p:nvSpPr>
          <p:spPr>
            <a:xfrm>
              <a:off x="2659458" y="1500275"/>
              <a:ext cx="266066" cy="358970"/>
            </a:xfrm>
            <a:custGeom>
              <a:rect b="b" l="l" r="r" t="t"/>
              <a:pathLst>
                <a:path extrusionOk="0" h="13709" w="10161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6" name="Google Shape;18736;p69"/>
            <p:cNvSpPr/>
            <p:nvPr/>
          </p:nvSpPr>
          <p:spPr>
            <a:xfrm>
              <a:off x="2659458" y="1500275"/>
              <a:ext cx="79471" cy="79445"/>
            </a:xfrm>
            <a:custGeom>
              <a:rect b="b" l="l" r="r" t="t"/>
              <a:pathLst>
                <a:path extrusionOk="0" h="3034" w="3035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7" name="Google Shape;18737;p69"/>
            <p:cNvSpPr/>
            <p:nvPr/>
          </p:nvSpPr>
          <p:spPr>
            <a:xfrm>
              <a:off x="2710414" y="1744817"/>
              <a:ext cx="164154" cy="11024"/>
            </a:xfrm>
            <a:custGeom>
              <a:rect b="b" l="l" r="r" t="t"/>
              <a:pathLst>
                <a:path extrusionOk="0" h="421" w="6269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8" name="Google Shape;18738;p69"/>
            <p:cNvSpPr/>
            <p:nvPr/>
          </p:nvSpPr>
          <p:spPr>
            <a:xfrm>
              <a:off x="2785853" y="1811013"/>
              <a:ext cx="88715" cy="11024"/>
            </a:xfrm>
            <a:custGeom>
              <a:rect b="b" l="l" r="r" t="t"/>
              <a:pathLst>
                <a:path extrusionOk="0" h="421" w="3388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9" name="Google Shape;18739;p69"/>
            <p:cNvSpPr/>
            <p:nvPr/>
          </p:nvSpPr>
          <p:spPr>
            <a:xfrm>
              <a:off x="2710414" y="1717349"/>
              <a:ext cx="164154" cy="10998"/>
            </a:xfrm>
            <a:custGeom>
              <a:rect b="b" l="l" r="r" t="t"/>
              <a:pathLst>
                <a:path extrusionOk="0" h="420" w="6269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0" name="Google Shape;18740;p69"/>
            <p:cNvSpPr/>
            <p:nvPr/>
          </p:nvSpPr>
          <p:spPr>
            <a:xfrm>
              <a:off x="2710414" y="1689855"/>
              <a:ext cx="164154" cy="11024"/>
            </a:xfrm>
            <a:custGeom>
              <a:rect b="b" l="l" r="r" t="t"/>
              <a:pathLst>
                <a:path extrusionOk="0" h="421" w="6269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1" name="Google Shape;18741;p69"/>
            <p:cNvSpPr/>
            <p:nvPr/>
          </p:nvSpPr>
          <p:spPr>
            <a:xfrm>
              <a:off x="2709576" y="1662360"/>
              <a:ext cx="165830" cy="11050"/>
            </a:xfrm>
            <a:custGeom>
              <a:rect b="b" l="l" r="r" t="t"/>
              <a:pathLst>
                <a:path extrusionOk="0" h="422" w="6333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2" name="Google Shape;18742;p69"/>
            <p:cNvSpPr/>
            <p:nvPr/>
          </p:nvSpPr>
          <p:spPr>
            <a:xfrm>
              <a:off x="2774515" y="1581423"/>
              <a:ext cx="23357" cy="62242"/>
            </a:xfrm>
            <a:custGeom>
              <a:rect b="b" l="l" r="r" t="t"/>
              <a:pathLst>
                <a:path extrusionOk="0" h="2377" w="892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3" name="Google Shape;18743;p69"/>
            <p:cNvSpPr/>
            <p:nvPr/>
          </p:nvSpPr>
          <p:spPr>
            <a:xfrm>
              <a:off x="2773782" y="1635364"/>
              <a:ext cx="37183" cy="10814"/>
            </a:xfrm>
            <a:custGeom>
              <a:rect b="b" l="l" r="r" t="t"/>
              <a:pathLst>
                <a:path extrusionOk="0" h="413" w="142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4" name="Google Shape;18744;p69"/>
            <p:cNvSpPr/>
            <p:nvPr/>
          </p:nvSpPr>
          <p:spPr>
            <a:xfrm>
              <a:off x="2777866" y="1561103"/>
              <a:ext cx="20005" cy="17125"/>
            </a:xfrm>
            <a:custGeom>
              <a:rect b="b" l="l" r="r" t="t"/>
              <a:pathLst>
                <a:path extrusionOk="0" h="654" w="764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5" name="Google Shape;18745;p69"/>
            <p:cNvSpPr/>
            <p:nvPr/>
          </p:nvSpPr>
          <p:spPr>
            <a:xfrm>
              <a:off x="2957234" y="1582941"/>
              <a:ext cx="34486" cy="229852"/>
            </a:xfrm>
            <a:custGeom>
              <a:rect b="b" l="l" r="r" t="t"/>
              <a:pathLst>
                <a:path extrusionOk="0" h="8778" w="1317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6" name="Google Shape;18746;p69"/>
            <p:cNvSpPr/>
            <p:nvPr/>
          </p:nvSpPr>
          <p:spPr>
            <a:xfrm>
              <a:off x="2974463" y="1582941"/>
              <a:ext cx="17256" cy="229852"/>
            </a:xfrm>
            <a:custGeom>
              <a:rect b="b" l="l" r="r" t="t"/>
              <a:pathLst>
                <a:path extrusionOk="0" h="8778" w="659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7" name="Google Shape;18747;p69"/>
            <p:cNvSpPr/>
            <p:nvPr/>
          </p:nvSpPr>
          <p:spPr>
            <a:xfrm>
              <a:off x="2957234" y="1550210"/>
              <a:ext cx="34486" cy="40246"/>
            </a:xfrm>
            <a:custGeom>
              <a:rect b="b" l="l" r="r" t="t"/>
              <a:pathLst>
                <a:path extrusionOk="0" h="1537" w="1317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8" name="Google Shape;18748;p69"/>
            <p:cNvSpPr/>
            <p:nvPr/>
          </p:nvSpPr>
          <p:spPr>
            <a:xfrm>
              <a:off x="2974463" y="1550210"/>
              <a:ext cx="17256" cy="40246"/>
            </a:xfrm>
            <a:custGeom>
              <a:rect b="b" l="l" r="r" t="t"/>
              <a:pathLst>
                <a:path extrusionOk="0" h="1537" w="659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9" name="Google Shape;18749;p69"/>
            <p:cNvSpPr/>
            <p:nvPr/>
          </p:nvSpPr>
          <p:spPr>
            <a:xfrm>
              <a:off x="2957234" y="1500275"/>
              <a:ext cx="34486" cy="49961"/>
            </a:xfrm>
            <a:custGeom>
              <a:rect b="b" l="l" r="r" t="t"/>
              <a:pathLst>
                <a:path extrusionOk="0" h="1908" w="1317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0" name="Google Shape;18750;p69"/>
            <p:cNvSpPr/>
            <p:nvPr/>
          </p:nvSpPr>
          <p:spPr>
            <a:xfrm>
              <a:off x="2974463" y="1500275"/>
              <a:ext cx="17256" cy="49961"/>
            </a:xfrm>
            <a:custGeom>
              <a:rect b="b" l="l" r="r" t="t"/>
              <a:pathLst>
                <a:path extrusionOk="0" h="1908" w="659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51" name="Google Shape;18751;p69"/>
          <p:cNvGrpSpPr/>
          <p:nvPr/>
        </p:nvGrpSpPr>
        <p:grpSpPr>
          <a:xfrm>
            <a:off x="1750184" y="2413530"/>
            <a:ext cx="359730" cy="359441"/>
            <a:chOff x="1750184" y="2413530"/>
            <a:chExt cx="359730" cy="359441"/>
          </a:xfrm>
        </p:grpSpPr>
        <p:sp>
          <p:nvSpPr>
            <p:cNvPr id="18752" name="Google Shape;18752;p69"/>
            <p:cNvSpPr/>
            <p:nvPr/>
          </p:nvSpPr>
          <p:spPr>
            <a:xfrm>
              <a:off x="1867074" y="2496981"/>
              <a:ext cx="58000" cy="64965"/>
            </a:xfrm>
            <a:custGeom>
              <a:rect b="b" l="l" r="r" t="t"/>
              <a:pathLst>
                <a:path extrusionOk="0" h="2481" w="2215">
                  <a:moveTo>
                    <a:pt x="1203" y="0"/>
                  </a:moveTo>
                  <a:lnTo>
                    <a:pt x="335" y="878"/>
                  </a:lnTo>
                  <a:cubicBezTo>
                    <a:pt x="1" y="1202"/>
                    <a:pt x="1" y="1736"/>
                    <a:pt x="335" y="2070"/>
                  </a:cubicBezTo>
                  <a:lnTo>
                    <a:pt x="745" y="2481"/>
                  </a:lnTo>
                  <a:lnTo>
                    <a:pt x="2214" y="101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3" name="Google Shape;18753;p69"/>
            <p:cNvSpPr/>
            <p:nvPr/>
          </p:nvSpPr>
          <p:spPr>
            <a:xfrm>
              <a:off x="1824863" y="2413530"/>
              <a:ext cx="285050" cy="285312"/>
            </a:xfrm>
            <a:custGeom>
              <a:rect b="b" l="l" r="r" t="t"/>
              <a:pathLst>
                <a:path extrusionOk="0" h="10896" w="10886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4" name="Google Shape;18754;p69"/>
            <p:cNvSpPr/>
            <p:nvPr/>
          </p:nvSpPr>
          <p:spPr>
            <a:xfrm>
              <a:off x="1893808" y="2482737"/>
              <a:ext cx="147160" cy="146898"/>
            </a:xfrm>
            <a:custGeom>
              <a:rect b="b" l="l" r="r" t="t"/>
              <a:pathLst>
                <a:path extrusionOk="0" h="5610" w="5620">
                  <a:moveTo>
                    <a:pt x="1365" y="0"/>
                  </a:moveTo>
                  <a:lnTo>
                    <a:pt x="1" y="1346"/>
                  </a:lnTo>
                  <a:cubicBezTo>
                    <a:pt x="39" y="1336"/>
                    <a:pt x="77" y="1317"/>
                    <a:pt x="115" y="1307"/>
                  </a:cubicBezTo>
                  <a:lnTo>
                    <a:pt x="4303" y="5495"/>
                  </a:lnTo>
                  <a:cubicBezTo>
                    <a:pt x="4294" y="5534"/>
                    <a:pt x="4274" y="5572"/>
                    <a:pt x="4265" y="5610"/>
                  </a:cubicBezTo>
                  <a:lnTo>
                    <a:pt x="5620" y="4255"/>
                  </a:lnTo>
                  <a:lnTo>
                    <a:pt x="5620" y="4255"/>
                  </a:lnTo>
                  <a:lnTo>
                    <a:pt x="5505" y="4303"/>
                  </a:lnTo>
                  <a:lnTo>
                    <a:pt x="1327" y="115"/>
                  </a:lnTo>
                  <a:cubicBezTo>
                    <a:pt x="1336" y="77"/>
                    <a:pt x="1346" y="39"/>
                    <a:pt x="136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5" name="Google Shape;18755;p69"/>
            <p:cNvSpPr/>
            <p:nvPr/>
          </p:nvSpPr>
          <p:spPr>
            <a:xfrm>
              <a:off x="1787654" y="2492294"/>
              <a:ext cx="245065" cy="246767"/>
            </a:xfrm>
            <a:custGeom>
              <a:rect b="b" l="l" r="r" t="t"/>
              <a:pathLst>
                <a:path extrusionOk="0" h="9424" w="9359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6" name="Google Shape;18756;p69"/>
            <p:cNvSpPr/>
            <p:nvPr/>
          </p:nvSpPr>
          <p:spPr>
            <a:xfrm>
              <a:off x="1806141" y="2613871"/>
              <a:ext cx="106442" cy="106442"/>
            </a:xfrm>
            <a:custGeom>
              <a:rect b="b" l="l" r="r" t="t"/>
              <a:pathLst>
                <a:path extrusionOk="0" h="4065" w="4065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7" name="Google Shape;18757;p69"/>
            <p:cNvSpPr/>
            <p:nvPr/>
          </p:nvSpPr>
          <p:spPr>
            <a:xfrm>
              <a:off x="1923790" y="2515075"/>
              <a:ext cx="52972" cy="46321"/>
            </a:xfrm>
            <a:custGeom>
              <a:rect b="b" l="l" r="r" t="t"/>
              <a:pathLst>
                <a:path extrusionOk="0" h="1769" w="2023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8" name="Google Shape;18758;p69"/>
            <p:cNvSpPr/>
            <p:nvPr/>
          </p:nvSpPr>
          <p:spPr>
            <a:xfrm>
              <a:off x="1944215" y="2537882"/>
              <a:ext cx="55277" cy="46766"/>
            </a:xfrm>
            <a:custGeom>
              <a:rect b="b" l="l" r="r" t="t"/>
              <a:pathLst>
                <a:path extrusionOk="0" h="1786" w="2111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9" name="Google Shape;18759;p69"/>
            <p:cNvSpPr/>
            <p:nvPr/>
          </p:nvSpPr>
          <p:spPr>
            <a:xfrm>
              <a:off x="1968252" y="2560611"/>
              <a:ext cx="53993" cy="46243"/>
            </a:xfrm>
            <a:custGeom>
              <a:rect b="b" l="l" r="r" t="t"/>
              <a:pathLst>
                <a:path extrusionOk="0" h="1766" w="2062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0" name="Google Shape;18760;p69"/>
            <p:cNvSpPr/>
            <p:nvPr/>
          </p:nvSpPr>
          <p:spPr>
            <a:xfrm>
              <a:off x="1792630" y="2614945"/>
              <a:ext cx="116707" cy="115869"/>
            </a:xfrm>
            <a:custGeom>
              <a:rect b="b" l="l" r="r" t="t"/>
              <a:pathLst>
                <a:path extrusionOk="0" h="4425" w="4457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1" name="Google Shape;18761;p69"/>
            <p:cNvSpPr/>
            <p:nvPr/>
          </p:nvSpPr>
          <p:spPr>
            <a:xfrm>
              <a:off x="1750184" y="2637621"/>
              <a:ext cx="135900" cy="135350"/>
            </a:xfrm>
            <a:custGeom>
              <a:rect b="b" l="l" r="r" t="t"/>
              <a:pathLst>
                <a:path extrusionOk="0" h="5169" w="519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2" name="Google Shape;18762;p69"/>
            <p:cNvSpPr/>
            <p:nvPr/>
          </p:nvSpPr>
          <p:spPr>
            <a:xfrm>
              <a:off x="1750184" y="2665586"/>
              <a:ext cx="107673" cy="107385"/>
            </a:xfrm>
            <a:custGeom>
              <a:rect b="b" l="l" r="r" t="t"/>
              <a:pathLst>
                <a:path extrusionOk="0" h="4101" w="4112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63" name="Google Shape;18763;p69"/>
          <p:cNvGrpSpPr/>
          <p:nvPr/>
        </p:nvGrpSpPr>
        <p:grpSpPr>
          <a:xfrm>
            <a:off x="2230050" y="1500223"/>
            <a:ext cx="316524" cy="359284"/>
            <a:chOff x="2230050" y="1500223"/>
            <a:chExt cx="316524" cy="359284"/>
          </a:xfrm>
        </p:grpSpPr>
        <p:sp>
          <p:nvSpPr>
            <p:cNvPr id="18764" name="Google Shape;18764;p69"/>
            <p:cNvSpPr/>
            <p:nvPr/>
          </p:nvSpPr>
          <p:spPr>
            <a:xfrm>
              <a:off x="2230050" y="1584958"/>
              <a:ext cx="189632" cy="274550"/>
            </a:xfrm>
            <a:custGeom>
              <a:rect b="b" l="l" r="r" t="t"/>
              <a:pathLst>
                <a:path extrusionOk="0" h="10485" w="7242">
                  <a:moveTo>
                    <a:pt x="229" y="0"/>
                  </a:moveTo>
                  <a:cubicBezTo>
                    <a:pt x="105" y="0"/>
                    <a:pt x="0" y="105"/>
                    <a:pt x="0" y="229"/>
                  </a:cubicBezTo>
                  <a:lnTo>
                    <a:pt x="0" y="10255"/>
                  </a:lnTo>
                  <a:cubicBezTo>
                    <a:pt x="0" y="10379"/>
                    <a:pt x="105" y="10484"/>
                    <a:pt x="229" y="10484"/>
                  </a:cubicBezTo>
                  <a:lnTo>
                    <a:pt x="7012" y="10484"/>
                  </a:lnTo>
                  <a:cubicBezTo>
                    <a:pt x="7146" y="10484"/>
                    <a:pt x="7241" y="10379"/>
                    <a:pt x="7241" y="10255"/>
                  </a:cubicBezTo>
                  <a:lnTo>
                    <a:pt x="7241" y="229"/>
                  </a:lnTo>
                  <a:cubicBezTo>
                    <a:pt x="7241" y="95"/>
                    <a:pt x="7136" y="0"/>
                    <a:pt x="70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5" name="Google Shape;18765;p69"/>
            <p:cNvSpPr/>
            <p:nvPr/>
          </p:nvSpPr>
          <p:spPr>
            <a:xfrm>
              <a:off x="2230050" y="1849243"/>
              <a:ext cx="189632" cy="10265"/>
            </a:xfrm>
            <a:custGeom>
              <a:rect b="b" l="l" r="r" t="t"/>
              <a:pathLst>
                <a:path extrusionOk="0" h="392" w="7242">
                  <a:moveTo>
                    <a:pt x="0" y="0"/>
                  </a:moveTo>
                  <a:lnTo>
                    <a:pt x="0" y="162"/>
                  </a:lnTo>
                  <a:cubicBezTo>
                    <a:pt x="0" y="286"/>
                    <a:pt x="105" y="391"/>
                    <a:pt x="229" y="391"/>
                  </a:cubicBezTo>
                  <a:lnTo>
                    <a:pt x="7012" y="391"/>
                  </a:lnTo>
                  <a:cubicBezTo>
                    <a:pt x="7136" y="391"/>
                    <a:pt x="7241" y="286"/>
                    <a:pt x="7241" y="162"/>
                  </a:cubicBezTo>
                  <a:lnTo>
                    <a:pt x="7241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6" name="Google Shape;18766;p69"/>
            <p:cNvSpPr/>
            <p:nvPr/>
          </p:nvSpPr>
          <p:spPr>
            <a:xfrm>
              <a:off x="2266028" y="1585193"/>
              <a:ext cx="117675" cy="37759"/>
            </a:xfrm>
            <a:custGeom>
              <a:rect b="b" l="l" r="r" t="t"/>
              <a:pathLst>
                <a:path extrusionOk="0" h="1442" w="4494">
                  <a:moveTo>
                    <a:pt x="0" y="1"/>
                  </a:moveTo>
                  <a:lnTo>
                    <a:pt x="0" y="1126"/>
                  </a:lnTo>
                  <a:cubicBezTo>
                    <a:pt x="0" y="1298"/>
                    <a:pt x="143" y="1441"/>
                    <a:pt x="315" y="1441"/>
                  </a:cubicBezTo>
                  <a:lnTo>
                    <a:pt x="4169" y="1441"/>
                  </a:lnTo>
                  <a:cubicBezTo>
                    <a:pt x="4350" y="1441"/>
                    <a:pt x="4493" y="1298"/>
                    <a:pt x="4493" y="1126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7" name="Google Shape;18767;p69"/>
            <p:cNvSpPr/>
            <p:nvPr/>
          </p:nvSpPr>
          <p:spPr>
            <a:xfrm>
              <a:off x="2248039" y="1603680"/>
              <a:ext cx="153654" cy="229852"/>
            </a:xfrm>
            <a:custGeom>
              <a:rect b="b" l="l" r="r" t="t"/>
              <a:pathLst>
                <a:path extrusionOk="0" h="8778" w="5868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548"/>
                  </a:lnTo>
                  <a:cubicBezTo>
                    <a:pt x="0" y="8672"/>
                    <a:pt x="105" y="8777"/>
                    <a:pt x="220" y="8777"/>
                  </a:cubicBez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229"/>
                  </a:lnTo>
                  <a:cubicBezTo>
                    <a:pt x="5867" y="105"/>
                    <a:pt x="5762" y="1"/>
                    <a:pt x="56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8" name="Google Shape;18768;p69"/>
            <p:cNvSpPr/>
            <p:nvPr/>
          </p:nvSpPr>
          <p:spPr>
            <a:xfrm>
              <a:off x="2248039" y="1603680"/>
              <a:ext cx="153654" cy="229852"/>
            </a:xfrm>
            <a:custGeom>
              <a:rect b="b" l="l" r="r" t="t"/>
              <a:pathLst>
                <a:path extrusionOk="0" h="8778" w="5868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777"/>
                  </a:ln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8310"/>
                  </a:lnTo>
                  <a:lnTo>
                    <a:pt x="382" y="8310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9" name="Google Shape;18769;p69"/>
            <p:cNvSpPr/>
            <p:nvPr/>
          </p:nvSpPr>
          <p:spPr>
            <a:xfrm>
              <a:off x="2266028" y="1603680"/>
              <a:ext cx="117675" cy="19272"/>
            </a:xfrm>
            <a:custGeom>
              <a:rect b="b" l="l" r="r" t="t"/>
              <a:pathLst>
                <a:path extrusionOk="0" h="736" w="4494">
                  <a:moveTo>
                    <a:pt x="0" y="1"/>
                  </a:moveTo>
                  <a:lnTo>
                    <a:pt x="0" y="420"/>
                  </a:lnTo>
                  <a:cubicBezTo>
                    <a:pt x="0" y="592"/>
                    <a:pt x="143" y="735"/>
                    <a:pt x="315" y="735"/>
                  </a:cubicBezTo>
                  <a:lnTo>
                    <a:pt x="4169" y="735"/>
                  </a:lnTo>
                  <a:cubicBezTo>
                    <a:pt x="4350" y="735"/>
                    <a:pt x="4493" y="592"/>
                    <a:pt x="4493" y="420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0" name="Google Shape;18770;p69"/>
            <p:cNvSpPr/>
            <p:nvPr/>
          </p:nvSpPr>
          <p:spPr>
            <a:xfrm>
              <a:off x="2275272" y="1546466"/>
              <a:ext cx="99189" cy="67243"/>
            </a:xfrm>
            <a:custGeom>
              <a:rect b="b" l="l" r="r" t="t"/>
              <a:pathLst>
                <a:path extrusionOk="0" h="2568" w="3788">
                  <a:moveTo>
                    <a:pt x="1899" y="1"/>
                  </a:moveTo>
                  <a:cubicBezTo>
                    <a:pt x="1374" y="1"/>
                    <a:pt x="945" y="411"/>
                    <a:pt x="916" y="936"/>
                  </a:cubicBezTo>
                  <a:lnTo>
                    <a:pt x="229" y="936"/>
                  </a:lnTo>
                  <a:cubicBezTo>
                    <a:pt x="105" y="936"/>
                    <a:pt x="0" y="1031"/>
                    <a:pt x="0" y="1155"/>
                  </a:cubicBezTo>
                  <a:lnTo>
                    <a:pt x="0" y="2348"/>
                  </a:lnTo>
                  <a:cubicBezTo>
                    <a:pt x="0" y="2472"/>
                    <a:pt x="105" y="2567"/>
                    <a:pt x="229" y="2567"/>
                  </a:cubicBezTo>
                  <a:lnTo>
                    <a:pt x="3568" y="2567"/>
                  </a:lnTo>
                  <a:cubicBezTo>
                    <a:pt x="3682" y="2567"/>
                    <a:pt x="3787" y="2472"/>
                    <a:pt x="3787" y="2348"/>
                  </a:cubicBezTo>
                  <a:lnTo>
                    <a:pt x="3787" y="1155"/>
                  </a:lnTo>
                  <a:cubicBezTo>
                    <a:pt x="3787" y="1031"/>
                    <a:pt x="3682" y="936"/>
                    <a:pt x="3568" y="936"/>
                  </a:cubicBezTo>
                  <a:lnTo>
                    <a:pt x="2872" y="936"/>
                  </a:lnTo>
                  <a:cubicBezTo>
                    <a:pt x="2853" y="411"/>
                    <a:pt x="2414" y="1"/>
                    <a:pt x="1899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1" name="Google Shape;18771;p69"/>
            <p:cNvSpPr/>
            <p:nvPr/>
          </p:nvSpPr>
          <p:spPr>
            <a:xfrm>
              <a:off x="2275272" y="1599935"/>
              <a:ext cx="99189" cy="13773"/>
            </a:xfrm>
            <a:custGeom>
              <a:rect b="b" l="l" r="r" t="t"/>
              <a:pathLst>
                <a:path extrusionOk="0" h="526" w="3788">
                  <a:moveTo>
                    <a:pt x="0" y="0"/>
                  </a:moveTo>
                  <a:lnTo>
                    <a:pt x="0" y="306"/>
                  </a:lnTo>
                  <a:cubicBezTo>
                    <a:pt x="0" y="430"/>
                    <a:pt x="105" y="525"/>
                    <a:pt x="229" y="525"/>
                  </a:cubicBezTo>
                  <a:lnTo>
                    <a:pt x="3568" y="525"/>
                  </a:lnTo>
                  <a:cubicBezTo>
                    <a:pt x="3682" y="525"/>
                    <a:pt x="3787" y="430"/>
                    <a:pt x="3787" y="306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2" name="Google Shape;18772;p69"/>
            <p:cNvSpPr/>
            <p:nvPr/>
          </p:nvSpPr>
          <p:spPr>
            <a:xfrm>
              <a:off x="2272156" y="1710070"/>
              <a:ext cx="105395" cy="10814"/>
            </a:xfrm>
            <a:custGeom>
              <a:rect b="b" l="l" r="r" t="t"/>
              <a:pathLst>
                <a:path extrusionOk="0" h="413" w="4025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1"/>
                    <a:pt x="3735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3" name="Google Shape;18773;p69"/>
            <p:cNvSpPr/>
            <p:nvPr/>
          </p:nvSpPr>
          <p:spPr>
            <a:xfrm>
              <a:off x="2272156" y="1730808"/>
              <a:ext cx="105395" cy="10814"/>
            </a:xfrm>
            <a:custGeom>
              <a:rect b="b" l="l" r="r" t="t"/>
              <a:pathLst>
                <a:path extrusionOk="0" h="413" w="4025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0"/>
                    <a:pt x="3735" y="1"/>
                  </a:cubicBezTo>
                  <a:lnTo>
                    <a:pt x="291" y="1"/>
                  </a:lnTo>
                  <a:cubicBezTo>
                    <a:pt x="282" y="0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4" name="Google Shape;18774;p69"/>
            <p:cNvSpPr/>
            <p:nvPr/>
          </p:nvSpPr>
          <p:spPr>
            <a:xfrm>
              <a:off x="2272156" y="1751547"/>
              <a:ext cx="105395" cy="10814"/>
            </a:xfrm>
            <a:custGeom>
              <a:rect b="b" l="l" r="r" t="t"/>
              <a:pathLst>
                <a:path extrusionOk="0" h="413" w="4025">
                  <a:moveTo>
                    <a:pt x="273" y="1"/>
                  </a:moveTo>
                  <a:cubicBezTo>
                    <a:pt x="4" y="1"/>
                    <a:pt x="1" y="413"/>
                    <a:pt x="265" y="413"/>
                  </a:cubicBezTo>
                  <a:cubicBezTo>
                    <a:pt x="273" y="413"/>
                    <a:pt x="282" y="412"/>
                    <a:pt x="291" y="411"/>
                  </a:cubicBezTo>
                  <a:lnTo>
                    <a:pt x="3735" y="411"/>
                  </a:lnTo>
                  <a:cubicBezTo>
                    <a:pt x="3744" y="412"/>
                    <a:pt x="3752" y="413"/>
                    <a:pt x="3761" y="413"/>
                  </a:cubicBezTo>
                  <a:cubicBezTo>
                    <a:pt x="4025" y="413"/>
                    <a:pt x="4022" y="1"/>
                    <a:pt x="3752" y="1"/>
                  </a:cubicBezTo>
                  <a:cubicBezTo>
                    <a:pt x="3747" y="1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5" name="Google Shape;18775;p69"/>
            <p:cNvSpPr/>
            <p:nvPr/>
          </p:nvSpPr>
          <p:spPr>
            <a:xfrm>
              <a:off x="2272156" y="1772285"/>
              <a:ext cx="105395" cy="11050"/>
            </a:xfrm>
            <a:custGeom>
              <a:rect b="b" l="l" r="r" t="t"/>
              <a:pathLst>
                <a:path extrusionOk="0" h="422" w="4025">
                  <a:moveTo>
                    <a:pt x="273" y="0"/>
                  </a:moveTo>
                  <a:cubicBezTo>
                    <a:pt x="1" y="0"/>
                    <a:pt x="1" y="421"/>
                    <a:pt x="273" y="421"/>
                  </a:cubicBezTo>
                  <a:cubicBezTo>
                    <a:pt x="279" y="421"/>
                    <a:pt x="285" y="421"/>
                    <a:pt x="291" y="421"/>
                  </a:cubicBezTo>
                  <a:lnTo>
                    <a:pt x="3735" y="421"/>
                  </a:lnTo>
                  <a:cubicBezTo>
                    <a:pt x="3741" y="421"/>
                    <a:pt x="3747" y="421"/>
                    <a:pt x="3752" y="421"/>
                  </a:cubicBezTo>
                  <a:cubicBezTo>
                    <a:pt x="4025" y="421"/>
                    <a:pt x="4025" y="0"/>
                    <a:pt x="3752" y="0"/>
                  </a:cubicBezTo>
                  <a:cubicBezTo>
                    <a:pt x="3747" y="0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6" name="Google Shape;18776;p69"/>
            <p:cNvSpPr/>
            <p:nvPr/>
          </p:nvSpPr>
          <p:spPr>
            <a:xfrm>
              <a:off x="2382918" y="1500223"/>
              <a:ext cx="163656" cy="137209"/>
            </a:xfrm>
            <a:custGeom>
              <a:rect b="b" l="l" r="r" t="t"/>
              <a:pathLst>
                <a:path extrusionOk="0" h="5240" w="6250">
                  <a:moveTo>
                    <a:pt x="3144" y="0"/>
                  </a:moveTo>
                  <a:cubicBezTo>
                    <a:pt x="3111" y="0"/>
                    <a:pt x="3078" y="1"/>
                    <a:pt x="3044" y="2"/>
                  </a:cubicBezTo>
                  <a:cubicBezTo>
                    <a:pt x="1060" y="78"/>
                    <a:pt x="1" y="2377"/>
                    <a:pt x="1241" y="3942"/>
                  </a:cubicBezTo>
                  <a:lnTo>
                    <a:pt x="1193" y="5010"/>
                  </a:lnTo>
                  <a:cubicBezTo>
                    <a:pt x="1186" y="5140"/>
                    <a:pt x="1294" y="5240"/>
                    <a:pt x="1411" y="5240"/>
                  </a:cubicBezTo>
                  <a:cubicBezTo>
                    <a:pt x="1441" y="5240"/>
                    <a:pt x="1470" y="5234"/>
                    <a:pt x="1499" y="5220"/>
                  </a:cubicBezTo>
                  <a:lnTo>
                    <a:pt x="2481" y="4772"/>
                  </a:lnTo>
                  <a:cubicBezTo>
                    <a:pt x="2699" y="4834"/>
                    <a:pt x="2920" y="4863"/>
                    <a:pt x="3140" y="4863"/>
                  </a:cubicBezTo>
                  <a:cubicBezTo>
                    <a:pt x="3938" y="4863"/>
                    <a:pt x="4705" y="4468"/>
                    <a:pt x="5162" y="3780"/>
                  </a:cubicBezTo>
                  <a:cubicBezTo>
                    <a:pt x="6250" y="2157"/>
                    <a:pt x="5070" y="0"/>
                    <a:pt x="314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7" name="Google Shape;18777;p69"/>
            <p:cNvSpPr/>
            <p:nvPr/>
          </p:nvSpPr>
          <p:spPr>
            <a:xfrm>
              <a:off x="2427380" y="1560396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1"/>
                  </a:moveTo>
                  <a:cubicBezTo>
                    <a:pt x="111" y="1"/>
                    <a:pt x="1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6" y="471"/>
                    <a:pt x="220" y="471"/>
                  </a:cubicBezTo>
                  <a:cubicBezTo>
                    <a:pt x="335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8" name="Google Shape;18778;p69"/>
            <p:cNvSpPr/>
            <p:nvPr/>
          </p:nvSpPr>
          <p:spPr>
            <a:xfrm>
              <a:off x="2448878" y="1560396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9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20" y="375"/>
                    <a:pt x="420" y="261"/>
                  </a:cubicBezTo>
                  <a:lnTo>
                    <a:pt x="420" y="223"/>
                  </a:lnTo>
                  <a:cubicBezTo>
                    <a:pt x="434" y="75"/>
                    <a:pt x="327" y="1"/>
                    <a:pt x="21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9" name="Google Shape;18779;p69"/>
            <p:cNvSpPr/>
            <p:nvPr/>
          </p:nvSpPr>
          <p:spPr>
            <a:xfrm>
              <a:off x="2470114" y="1560396"/>
              <a:ext cx="11521" cy="12333"/>
            </a:xfrm>
            <a:custGeom>
              <a:rect b="b" l="l" r="r" t="t"/>
              <a:pathLst>
                <a:path extrusionOk="0" h="471" w="44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0" name="Google Shape;18780;p69"/>
            <p:cNvSpPr/>
            <p:nvPr/>
          </p:nvSpPr>
          <p:spPr>
            <a:xfrm>
              <a:off x="2491455" y="1560396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7" y="1"/>
                  </a:moveTo>
                  <a:cubicBezTo>
                    <a:pt x="108" y="1"/>
                    <a:pt x="1" y="75"/>
                    <a:pt x="15" y="223"/>
                  </a:cubicBezTo>
                  <a:lnTo>
                    <a:pt x="15" y="261"/>
                  </a:lnTo>
                  <a:cubicBezTo>
                    <a:pt x="15" y="375"/>
                    <a:pt x="101" y="471"/>
                    <a:pt x="225" y="471"/>
                  </a:cubicBezTo>
                  <a:cubicBezTo>
                    <a:pt x="330" y="471"/>
                    <a:pt x="425" y="375"/>
                    <a:pt x="425" y="261"/>
                  </a:cubicBezTo>
                  <a:lnTo>
                    <a:pt x="425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1" name="Google Shape;18781;p69"/>
            <p:cNvSpPr/>
            <p:nvPr/>
          </p:nvSpPr>
          <p:spPr>
            <a:xfrm>
              <a:off x="2310229" y="1645393"/>
              <a:ext cx="20005" cy="49490"/>
            </a:xfrm>
            <a:custGeom>
              <a:rect b="b" l="l" r="r" t="t"/>
              <a:pathLst>
                <a:path extrusionOk="0" h="1890" w="764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344" y="411"/>
                  </a:lnTo>
                  <a:lnTo>
                    <a:pt x="344" y="1689"/>
                  </a:lnTo>
                  <a:cubicBezTo>
                    <a:pt x="344" y="1804"/>
                    <a:pt x="440" y="1890"/>
                    <a:pt x="554" y="1890"/>
                  </a:cubicBezTo>
                  <a:cubicBezTo>
                    <a:pt x="668" y="1890"/>
                    <a:pt x="764" y="1804"/>
                    <a:pt x="764" y="1689"/>
                  </a:cubicBezTo>
                  <a:lnTo>
                    <a:pt x="764" y="211"/>
                  </a:lnTo>
                  <a:cubicBezTo>
                    <a:pt x="764" y="96"/>
                    <a:pt x="668" y="1"/>
                    <a:pt x="55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2" name="Google Shape;18782;p69"/>
            <p:cNvSpPr/>
            <p:nvPr/>
          </p:nvSpPr>
          <p:spPr>
            <a:xfrm>
              <a:off x="2308893" y="1686110"/>
              <a:ext cx="31946" cy="11050"/>
            </a:xfrm>
            <a:custGeom>
              <a:rect b="b" l="l" r="r" t="t"/>
              <a:pathLst>
                <a:path extrusionOk="0" h="422" w="1220">
                  <a:moveTo>
                    <a:pt x="281" y="0"/>
                  </a:moveTo>
                  <a:cubicBezTo>
                    <a:pt x="1" y="0"/>
                    <a:pt x="1" y="421"/>
                    <a:pt x="281" y="421"/>
                  </a:cubicBezTo>
                  <a:cubicBezTo>
                    <a:pt x="287" y="421"/>
                    <a:pt x="293" y="421"/>
                    <a:pt x="300" y="420"/>
                  </a:cubicBezTo>
                  <a:lnTo>
                    <a:pt x="929" y="420"/>
                  </a:lnTo>
                  <a:cubicBezTo>
                    <a:pt x="935" y="421"/>
                    <a:pt x="941" y="421"/>
                    <a:pt x="947" y="421"/>
                  </a:cubicBezTo>
                  <a:cubicBezTo>
                    <a:pt x="1219" y="421"/>
                    <a:pt x="1219" y="0"/>
                    <a:pt x="947" y="0"/>
                  </a:cubicBezTo>
                  <a:cubicBezTo>
                    <a:pt x="941" y="0"/>
                    <a:pt x="935" y="0"/>
                    <a:pt x="929" y="1"/>
                  </a:cubicBezTo>
                  <a:lnTo>
                    <a:pt x="300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3" name="Google Shape;18783;p69"/>
            <p:cNvSpPr/>
            <p:nvPr/>
          </p:nvSpPr>
          <p:spPr>
            <a:xfrm>
              <a:off x="2311983" y="1627063"/>
              <a:ext cx="18251" cy="15606"/>
            </a:xfrm>
            <a:custGeom>
              <a:rect b="b" l="l" r="r" t="t"/>
              <a:pathLst>
                <a:path extrusionOk="0" h="596" w="697">
                  <a:moveTo>
                    <a:pt x="397" y="0"/>
                  </a:moveTo>
                  <a:cubicBezTo>
                    <a:pt x="324" y="0"/>
                    <a:pt x="250" y="28"/>
                    <a:pt x="191" y="90"/>
                  </a:cubicBezTo>
                  <a:cubicBezTo>
                    <a:pt x="0" y="271"/>
                    <a:pt x="134" y="596"/>
                    <a:pt x="401" y="596"/>
                  </a:cubicBezTo>
                  <a:cubicBezTo>
                    <a:pt x="563" y="596"/>
                    <a:pt x="697" y="462"/>
                    <a:pt x="697" y="300"/>
                  </a:cubicBezTo>
                  <a:cubicBezTo>
                    <a:pt x="697" y="120"/>
                    <a:pt x="549" y="0"/>
                    <a:pt x="39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84" name="Google Shape;18784;p69"/>
          <p:cNvGrpSpPr/>
          <p:nvPr/>
        </p:nvGrpSpPr>
        <p:grpSpPr>
          <a:xfrm>
            <a:off x="2690042" y="4262767"/>
            <a:ext cx="359389" cy="359232"/>
            <a:chOff x="2690042" y="4262767"/>
            <a:chExt cx="359389" cy="359232"/>
          </a:xfrm>
        </p:grpSpPr>
        <p:sp>
          <p:nvSpPr>
            <p:cNvPr id="18785" name="Google Shape;18785;p69"/>
            <p:cNvSpPr/>
            <p:nvPr/>
          </p:nvSpPr>
          <p:spPr>
            <a:xfrm>
              <a:off x="2690042" y="4262767"/>
              <a:ext cx="205002" cy="173214"/>
            </a:xfrm>
            <a:custGeom>
              <a:rect b="b" l="l" r="r" t="t"/>
              <a:pathLst>
                <a:path extrusionOk="0" h="6615" w="7829">
                  <a:moveTo>
                    <a:pt x="3888" y="0"/>
                  </a:moveTo>
                  <a:cubicBezTo>
                    <a:pt x="1472" y="0"/>
                    <a:pt x="1" y="2709"/>
                    <a:pt x="1361" y="4744"/>
                  </a:cubicBezTo>
                  <a:cubicBezTo>
                    <a:pt x="1935" y="5609"/>
                    <a:pt x="2895" y="6102"/>
                    <a:pt x="3897" y="6102"/>
                  </a:cubicBezTo>
                  <a:cubicBezTo>
                    <a:pt x="4176" y="6102"/>
                    <a:pt x="4459" y="6063"/>
                    <a:pt x="4738" y="5984"/>
                  </a:cubicBezTo>
                  <a:lnTo>
                    <a:pt x="6035" y="6595"/>
                  </a:lnTo>
                  <a:cubicBezTo>
                    <a:pt x="6065" y="6608"/>
                    <a:pt x="6096" y="6614"/>
                    <a:pt x="6126" y="6614"/>
                  </a:cubicBezTo>
                  <a:cubicBezTo>
                    <a:pt x="6249" y="6614"/>
                    <a:pt x="6358" y="6513"/>
                    <a:pt x="6350" y="6375"/>
                  </a:cubicBezTo>
                  <a:lnTo>
                    <a:pt x="6283" y="4944"/>
                  </a:lnTo>
                  <a:cubicBezTo>
                    <a:pt x="7829" y="2998"/>
                    <a:pt x="6512" y="108"/>
                    <a:pt x="4013" y="3"/>
                  </a:cubicBezTo>
                  <a:cubicBezTo>
                    <a:pt x="3971" y="1"/>
                    <a:pt x="3929" y="0"/>
                    <a:pt x="38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6" name="Google Shape;18786;p69"/>
            <p:cNvSpPr/>
            <p:nvPr/>
          </p:nvSpPr>
          <p:spPr>
            <a:xfrm>
              <a:off x="2729293" y="4277456"/>
              <a:ext cx="124038" cy="125086"/>
            </a:xfrm>
            <a:custGeom>
              <a:rect b="b" l="l" r="r" t="t"/>
              <a:pathLst>
                <a:path extrusionOk="0" h="4777" w="4737">
                  <a:moveTo>
                    <a:pt x="3048" y="0"/>
                  </a:moveTo>
                  <a:cubicBezTo>
                    <a:pt x="2905" y="0"/>
                    <a:pt x="2762" y="155"/>
                    <a:pt x="2867" y="319"/>
                  </a:cubicBezTo>
                  <a:lnTo>
                    <a:pt x="2962" y="491"/>
                  </a:lnTo>
                  <a:cubicBezTo>
                    <a:pt x="2773" y="440"/>
                    <a:pt x="2582" y="415"/>
                    <a:pt x="2393" y="415"/>
                  </a:cubicBezTo>
                  <a:cubicBezTo>
                    <a:pt x="1637" y="415"/>
                    <a:pt x="917" y="812"/>
                    <a:pt x="520" y="1483"/>
                  </a:cubicBezTo>
                  <a:cubicBezTo>
                    <a:pt x="14" y="2332"/>
                    <a:pt x="148" y="3401"/>
                    <a:pt x="825" y="4107"/>
                  </a:cubicBezTo>
                  <a:cubicBezTo>
                    <a:pt x="1245" y="4544"/>
                    <a:pt x="1815" y="4776"/>
                    <a:pt x="2394" y="4776"/>
                  </a:cubicBezTo>
                  <a:cubicBezTo>
                    <a:pt x="2750" y="4776"/>
                    <a:pt x="3109" y="4689"/>
                    <a:pt x="3439" y="4507"/>
                  </a:cubicBezTo>
                  <a:cubicBezTo>
                    <a:pt x="4298" y="4040"/>
                    <a:pt x="4737" y="3057"/>
                    <a:pt x="4517" y="2103"/>
                  </a:cubicBezTo>
                  <a:lnTo>
                    <a:pt x="4527" y="2103"/>
                  </a:lnTo>
                  <a:cubicBezTo>
                    <a:pt x="4507" y="1979"/>
                    <a:pt x="4416" y="1926"/>
                    <a:pt x="4324" y="1926"/>
                  </a:cubicBezTo>
                  <a:cubicBezTo>
                    <a:pt x="4197" y="1926"/>
                    <a:pt x="4067" y="2029"/>
                    <a:pt x="4116" y="2189"/>
                  </a:cubicBezTo>
                  <a:cubicBezTo>
                    <a:pt x="4407" y="3419"/>
                    <a:pt x="3424" y="4371"/>
                    <a:pt x="2382" y="4371"/>
                  </a:cubicBezTo>
                  <a:cubicBezTo>
                    <a:pt x="1953" y="4371"/>
                    <a:pt x="1514" y="4210"/>
                    <a:pt x="1149" y="3840"/>
                  </a:cubicBezTo>
                  <a:cubicBezTo>
                    <a:pt x="1" y="2691"/>
                    <a:pt x="892" y="828"/>
                    <a:pt x="2375" y="828"/>
                  </a:cubicBezTo>
                  <a:cubicBezTo>
                    <a:pt x="2518" y="828"/>
                    <a:pt x="2666" y="845"/>
                    <a:pt x="2819" y="882"/>
                  </a:cubicBezTo>
                  <a:lnTo>
                    <a:pt x="2590" y="930"/>
                  </a:lnTo>
                  <a:cubicBezTo>
                    <a:pt x="2323" y="973"/>
                    <a:pt x="2383" y="1344"/>
                    <a:pt x="2608" y="1344"/>
                  </a:cubicBezTo>
                  <a:cubicBezTo>
                    <a:pt x="2632" y="1344"/>
                    <a:pt x="2658" y="1340"/>
                    <a:pt x="2685" y="1331"/>
                  </a:cubicBezTo>
                  <a:lnTo>
                    <a:pt x="3515" y="1140"/>
                  </a:lnTo>
                  <a:cubicBezTo>
                    <a:pt x="3649" y="1111"/>
                    <a:pt x="3716" y="959"/>
                    <a:pt x="3649" y="835"/>
                  </a:cubicBezTo>
                  <a:lnTo>
                    <a:pt x="3220" y="110"/>
                  </a:lnTo>
                  <a:cubicBezTo>
                    <a:pt x="3178" y="32"/>
                    <a:pt x="3113" y="0"/>
                    <a:pt x="304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7" name="Google Shape;18787;p69"/>
            <p:cNvSpPr/>
            <p:nvPr/>
          </p:nvSpPr>
          <p:spPr>
            <a:xfrm>
              <a:off x="2762365" y="4322285"/>
              <a:ext cx="37261" cy="45981"/>
            </a:xfrm>
            <a:custGeom>
              <a:rect b="b" l="l" r="r" t="t"/>
              <a:pathLst>
                <a:path extrusionOk="0" h="1756" w="1423">
                  <a:moveTo>
                    <a:pt x="650" y="0"/>
                  </a:moveTo>
                  <a:cubicBezTo>
                    <a:pt x="325" y="0"/>
                    <a:pt x="68" y="258"/>
                    <a:pt x="58" y="573"/>
                  </a:cubicBezTo>
                  <a:cubicBezTo>
                    <a:pt x="68" y="701"/>
                    <a:pt x="166" y="766"/>
                    <a:pt x="263" y="766"/>
                  </a:cubicBezTo>
                  <a:cubicBezTo>
                    <a:pt x="361" y="766"/>
                    <a:pt x="459" y="701"/>
                    <a:pt x="468" y="573"/>
                  </a:cubicBezTo>
                  <a:cubicBezTo>
                    <a:pt x="477" y="492"/>
                    <a:pt x="546" y="419"/>
                    <a:pt x="634" y="419"/>
                  </a:cubicBezTo>
                  <a:cubicBezTo>
                    <a:pt x="639" y="419"/>
                    <a:pt x="644" y="419"/>
                    <a:pt x="650" y="420"/>
                  </a:cubicBezTo>
                  <a:lnTo>
                    <a:pt x="716" y="420"/>
                  </a:lnTo>
                  <a:cubicBezTo>
                    <a:pt x="726" y="420"/>
                    <a:pt x="745" y="420"/>
                    <a:pt x="755" y="439"/>
                  </a:cubicBezTo>
                  <a:cubicBezTo>
                    <a:pt x="755" y="439"/>
                    <a:pt x="755" y="449"/>
                    <a:pt x="755" y="458"/>
                  </a:cubicBezTo>
                  <a:lnTo>
                    <a:pt x="96" y="1431"/>
                  </a:lnTo>
                  <a:cubicBezTo>
                    <a:pt x="1" y="1565"/>
                    <a:pt x="106" y="1756"/>
                    <a:pt x="268" y="1756"/>
                  </a:cubicBezTo>
                  <a:lnTo>
                    <a:pt x="1165" y="1756"/>
                  </a:lnTo>
                  <a:cubicBezTo>
                    <a:pt x="1422" y="1737"/>
                    <a:pt x="1422" y="1364"/>
                    <a:pt x="1165" y="1345"/>
                  </a:cubicBezTo>
                  <a:lnTo>
                    <a:pt x="659" y="1345"/>
                  </a:lnTo>
                  <a:lnTo>
                    <a:pt x="1098" y="687"/>
                  </a:lnTo>
                  <a:cubicBezTo>
                    <a:pt x="1184" y="554"/>
                    <a:pt x="1193" y="382"/>
                    <a:pt x="1117" y="239"/>
                  </a:cubicBezTo>
                  <a:cubicBezTo>
                    <a:pt x="1041" y="96"/>
                    <a:pt x="879" y="0"/>
                    <a:pt x="7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8" name="Google Shape;18788;p69"/>
            <p:cNvSpPr/>
            <p:nvPr/>
          </p:nvSpPr>
          <p:spPr>
            <a:xfrm>
              <a:off x="2795594" y="4322285"/>
              <a:ext cx="26761" cy="45536"/>
            </a:xfrm>
            <a:custGeom>
              <a:rect b="b" l="l" r="r" t="t"/>
              <a:pathLst>
                <a:path extrusionOk="0" h="1739" w="1022">
                  <a:moveTo>
                    <a:pt x="812" y="0"/>
                  </a:moveTo>
                  <a:cubicBezTo>
                    <a:pt x="697" y="0"/>
                    <a:pt x="602" y="96"/>
                    <a:pt x="602" y="210"/>
                  </a:cubicBezTo>
                  <a:lnTo>
                    <a:pt x="602" y="716"/>
                  </a:lnTo>
                  <a:lnTo>
                    <a:pt x="411" y="716"/>
                  </a:lnTo>
                  <a:lnTo>
                    <a:pt x="411" y="210"/>
                  </a:lnTo>
                  <a:cubicBezTo>
                    <a:pt x="401" y="81"/>
                    <a:pt x="304" y="17"/>
                    <a:pt x="206" y="17"/>
                  </a:cubicBezTo>
                  <a:cubicBezTo>
                    <a:pt x="108" y="17"/>
                    <a:pt x="10" y="81"/>
                    <a:pt x="1" y="210"/>
                  </a:cubicBezTo>
                  <a:lnTo>
                    <a:pt x="1" y="916"/>
                  </a:lnTo>
                  <a:cubicBezTo>
                    <a:pt x="1" y="1031"/>
                    <a:pt x="96" y="1126"/>
                    <a:pt x="211" y="1126"/>
                  </a:cubicBezTo>
                  <a:lnTo>
                    <a:pt x="602" y="1126"/>
                  </a:lnTo>
                  <a:lnTo>
                    <a:pt x="602" y="1546"/>
                  </a:lnTo>
                  <a:cubicBezTo>
                    <a:pt x="611" y="1675"/>
                    <a:pt x="712" y="1739"/>
                    <a:pt x="812" y="1739"/>
                  </a:cubicBezTo>
                  <a:cubicBezTo>
                    <a:pt x="912" y="1739"/>
                    <a:pt x="1012" y="1675"/>
                    <a:pt x="1022" y="1546"/>
                  </a:cubicBezTo>
                  <a:lnTo>
                    <a:pt x="1022" y="210"/>
                  </a:lnTo>
                  <a:cubicBezTo>
                    <a:pt x="1022" y="96"/>
                    <a:pt x="926" y="0"/>
                    <a:pt x="81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9" name="Google Shape;18789;p69"/>
            <p:cNvSpPr/>
            <p:nvPr/>
          </p:nvSpPr>
          <p:spPr>
            <a:xfrm>
              <a:off x="2753122" y="4328439"/>
              <a:ext cx="296309" cy="293560"/>
            </a:xfrm>
            <a:custGeom>
              <a:rect b="b" l="l" r="r" t="t"/>
              <a:pathLst>
                <a:path extrusionOk="0" h="11211" w="11316">
                  <a:moveTo>
                    <a:pt x="8125" y="1"/>
                  </a:moveTo>
                  <a:cubicBezTo>
                    <a:pt x="8028" y="1"/>
                    <a:pt x="7931" y="5"/>
                    <a:pt x="7833" y="13"/>
                  </a:cubicBezTo>
                  <a:cubicBezTo>
                    <a:pt x="6355" y="128"/>
                    <a:pt x="4990" y="1511"/>
                    <a:pt x="4895" y="2999"/>
                  </a:cubicBezTo>
                  <a:cubicBezTo>
                    <a:pt x="4866" y="3534"/>
                    <a:pt x="4962" y="4077"/>
                    <a:pt x="5200" y="4564"/>
                  </a:cubicBezTo>
                  <a:lnTo>
                    <a:pt x="478" y="8618"/>
                  </a:lnTo>
                  <a:cubicBezTo>
                    <a:pt x="30" y="9000"/>
                    <a:pt x="1" y="9677"/>
                    <a:pt x="411" y="10097"/>
                  </a:cubicBezTo>
                  <a:lnTo>
                    <a:pt x="1213" y="10908"/>
                  </a:lnTo>
                  <a:cubicBezTo>
                    <a:pt x="1410" y="11110"/>
                    <a:pt x="1671" y="11210"/>
                    <a:pt x="1932" y="11210"/>
                  </a:cubicBezTo>
                  <a:cubicBezTo>
                    <a:pt x="2215" y="11210"/>
                    <a:pt x="2498" y="11093"/>
                    <a:pt x="2701" y="10860"/>
                  </a:cubicBezTo>
                  <a:lnTo>
                    <a:pt x="6793" y="6119"/>
                  </a:lnTo>
                  <a:cubicBezTo>
                    <a:pt x="7194" y="6307"/>
                    <a:pt x="7636" y="6404"/>
                    <a:pt x="8078" y="6404"/>
                  </a:cubicBezTo>
                  <a:cubicBezTo>
                    <a:pt x="8153" y="6404"/>
                    <a:pt x="8227" y="6401"/>
                    <a:pt x="8301" y="6395"/>
                  </a:cubicBezTo>
                  <a:cubicBezTo>
                    <a:pt x="9789" y="6300"/>
                    <a:pt x="11182" y="4936"/>
                    <a:pt x="11287" y="3438"/>
                  </a:cubicBezTo>
                  <a:cubicBezTo>
                    <a:pt x="11315" y="3095"/>
                    <a:pt x="11287" y="2751"/>
                    <a:pt x="11201" y="2427"/>
                  </a:cubicBezTo>
                  <a:cubicBezTo>
                    <a:pt x="11164" y="2281"/>
                    <a:pt x="11035" y="2193"/>
                    <a:pt x="10904" y="2193"/>
                  </a:cubicBezTo>
                  <a:cubicBezTo>
                    <a:pt x="10829" y="2193"/>
                    <a:pt x="10754" y="2222"/>
                    <a:pt x="10695" y="2284"/>
                  </a:cubicBezTo>
                  <a:lnTo>
                    <a:pt x="9341" y="3629"/>
                  </a:lnTo>
                  <a:cubicBezTo>
                    <a:pt x="9193" y="3782"/>
                    <a:pt x="8997" y="3858"/>
                    <a:pt x="8802" y="3858"/>
                  </a:cubicBezTo>
                  <a:cubicBezTo>
                    <a:pt x="8606" y="3858"/>
                    <a:pt x="8410" y="3782"/>
                    <a:pt x="8263" y="3629"/>
                  </a:cubicBezTo>
                  <a:lnTo>
                    <a:pt x="7633" y="3009"/>
                  </a:lnTo>
                  <a:cubicBezTo>
                    <a:pt x="7337" y="2713"/>
                    <a:pt x="7337" y="2227"/>
                    <a:pt x="7633" y="1931"/>
                  </a:cubicBezTo>
                  <a:lnTo>
                    <a:pt x="8969" y="595"/>
                  </a:lnTo>
                  <a:cubicBezTo>
                    <a:pt x="9140" y="424"/>
                    <a:pt x="9054" y="137"/>
                    <a:pt x="8825" y="80"/>
                  </a:cubicBezTo>
                  <a:cubicBezTo>
                    <a:pt x="8596" y="26"/>
                    <a:pt x="8361" y="1"/>
                    <a:pt x="81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0" name="Google Shape;18790;p69"/>
            <p:cNvSpPr/>
            <p:nvPr/>
          </p:nvSpPr>
          <p:spPr>
            <a:xfrm>
              <a:off x="2753122" y="4543103"/>
              <a:ext cx="81985" cy="78895"/>
            </a:xfrm>
            <a:custGeom>
              <a:rect b="b" l="l" r="r" t="t"/>
              <a:pathLst>
                <a:path extrusionOk="0" h="3013" w="3131">
                  <a:moveTo>
                    <a:pt x="965" y="1"/>
                  </a:moveTo>
                  <a:lnTo>
                    <a:pt x="478" y="420"/>
                  </a:lnTo>
                  <a:cubicBezTo>
                    <a:pt x="30" y="802"/>
                    <a:pt x="1" y="1479"/>
                    <a:pt x="411" y="1899"/>
                  </a:cubicBezTo>
                  <a:lnTo>
                    <a:pt x="1213" y="2710"/>
                  </a:lnTo>
                  <a:cubicBezTo>
                    <a:pt x="1410" y="2912"/>
                    <a:pt x="1671" y="3012"/>
                    <a:pt x="1932" y="3012"/>
                  </a:cubicBezTo>
                  <a:cubicBezTo>
                    <a:pt x="2215" y="3012"/>
                    <a:pt x="2498" y="2895"/>
                    <a:pt x="2701" y="2662"/>
                  </a:cubicBezTo>
                  <a:lnTo>
                    <a:pt x="3130" y="2176"/>
                  </a:lnTo>
                  <a:lnTo>
                    <a:pt x="3130" y="2176"/>
                  </a:lnTo>
                  <a:cubicBezTo>
                    <a:pt x="2981" y="2250"/>
                    <a:pt x="2822" y="2286"/>
                    <a:pt x="2665" y="2286"/>
                  </a:cubicBezTo>
                  <a:cubicBezTo>
                    <a:pt x="2399" y="2286"/>
                    <a:pt x="2139" y="2183"/>
                    <a:pt x="1947" y="1985"/>
                  </a:cubicBezTo>
                  <a:lnTo>
                    <a:pt x="1146" y="1164"/>
                  </a:lnTo>
                  <a:cubicBezTo>
                    <a:pt x="841" y="859"/>
                    <a:pt x="764" y="392"/>
                    <a:pt x="965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1" name="Google Shape;18791;p69"/>
            <p:cNvSpPr/>
            <p:nvPr/>
          </p:nvSpPr>
          <p:spPr>
            <a:xfrm>
              <a:off x="2926990" y="4373241"/>
              <a:ext cx="70726" cy="73711"/>
            </a:xfrm>
            <a:custGeom>
              <a:rect b="b" l="l" r="r" t="t"/>
              <a:pathLst>
                <a:path extrusionOk="0" h="2815" w="2701">
                  <a:moveTo>
                    <a:pt x="1222" y="0"/>
                  </a:moveTo>
                  <a:lnTo>
                    <a:pt x="993" y="220"/>
                  </a:lnTo>
                  <a:cubicBezTo>
                    <a:pt x="974" y="239"/>
                    <a:pt x="955" y="259"/>
                    <a:pt x="939" y="280"/>
                  </a:cubicBezTo>
                  <a:lnTo>
                    <a:pt x="939" y="280"/>
                  </a:lnTo>
                  <a:lnTo>
                    <a:pt x="1222" y="0"/>
                  </a:lnTo>
                  <a:close/>
                  <a:moveTo>
                    <a:pt x="2701" y="1918"/>
                  </a:moveTo>
                  <a:lnTo>
                    <a:pt x="2692" y="1926"/>
                  </a:lnTo>
                  <a:lnTo>
                    <a:pt x="2692" y="1926"/>
                  </a:lnTo>
                  <a:cubicBezTo>
                    <a:pt x="2695" y="1924"/>
                    <a:pt x="2698" y="1921"/>
                    <a:pt x="2701" y="1918"/>
                  </a:cubicBezTo>
                  <a:close/>
                  <a:moveTo>
                    <a:pt x="939" y="280"/>
                  </a:moveTo>
                  <a:lnTo>
                    <a:pt x="421" y="792"/>
                  </a:lnTo>
                  <a:cubicBezTo>
                    <a:pt x="1" y="1212"/>
                    <a:pt x="1" y="1899"/>
                    <a:pt x="421" y="2319"/>
                  </a:cubicBezTo>
                  <a:lnTo>
                    <a:pt x="602" y="2500"/>
                  </a:lnTo>
                  <a:cubicBezTo>
                    <a:pt x="812" y="2710"/>
                    <a:pt x="1088" y="2815"/>
                    <a:pt x="1365" y="2815"/>
                  </a:cubicBezTo>
                  <a:cubicBezTo>
                    <a:pt x="1642" y="2815"/>
                    <a:pt x="1918" y="2710"/>
                    <a:pt x="2128" y="2500"/>
                  </a:cubicBezTo>
                  <a:lnTo>
                    <a:pt x="2692" y="1926"/>
                  </a:lnTo>
                  <a:lnTo>
                    <a:pt x="2692" y="1926"/>
                  </a:lnTo>
                  <a:cubicBezTo>
                    <a:pt x="2545" y="2073"/>
                    <a:pt x="2354" y="2147"/>
                    <a:pt x="2162" y="2147"/>
                  </a:cubicBezTo>
                  <a:cubicBezTo>
                    <a:pt x="1966" y="2147"/>
                    <a:pt x="1770" y="2071"/>
                    <a:pt x="1623" y="1918"/>
                  </a:cubicBezTo>
                  <a:lnTo>
                    <a:pt x="993" y="1298"/>
                  </a:lnTo>
                  <a:cubicBezTo>
                    <a:pt x="717" y="1021"/>
                    <a:pt x="698" y="579"/>
                    <a:pt x="939" y="28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92" name="Google Shape;18792;p69"/>
          <p:cNvGrpSpPr/>
          <p:nvPr/>
        </p:nvGrpSpPr>
        <p:grpSpPr>
          <a:xfrm>
            <a:off x="2689440" y="2882162"/>
            <a:ext cx="222337" cy="366721"/>
            <a:chOff x="2689440" y="2882162"/>
            <a:chExt cx="222337" cy="366721"/>
          </a:xfrm>
        </p:grpSpPr>
        <p:sp>
          <p:nvSpPr>
            <p:cNvPr id="18793" name="Google Shape;18793;p69"/>
            <p:cNvSpPr/>
            <p:nvPr/>
          </p:nvSpPr>
          <p:spPr>
            <a:xfrm>
              <a:off x="2689440" y="3022566"/>
              <a:ext cx="30741" cy="46976"/>
            </a:xfrm>
            <a:custGeom>
              <a:rect b="b" l="l" r="r" t="t"/>
              <a:pathLst>
                <a:path extrusionOk="0" h="1794" w="1174">
                  <a:moveTo>
                    <a:pt x="735" y="0"/>
                  </a:moveTo>
                  <a:lnTo>
                    <a:pt x="77" y="1469"/>
                  </a:lnTo>
                  <a:cubicBezTo>
                    <a:pt x="0" y="1622"/>
                    <a:pt x="115" y="1794"/>
                    <a:pt x="277" y="1794"/>
                  </a:cubicBezTo>
                  <a:lnTo>
                    <a:pt x="1174" y="1794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4" name="Google Shape;18794;p69"/>
            <p:cNvSpPr/>
            <p:nvPr/>
          </p:nvSpPr>
          <p:spPr>
            <a:xfrm>
              <a:off x="2719422" y="3061268"/>
              <a:ext cx="162635" cy="187616"/>
            </a:xfrm>
            <a:custGeom>
              <a:rect b="b" l="l" r="r" t="t"/>
              <a:pathLst>
                <a:path extrusionOk="0" h="7165" w="6211">
                  <a:moveTo>
                    <a:pt x="1622" y="1"/>
                  </a:moveTo>
                  <a:lnTo>
                    <a:pt x="1622" y="4466"/>
                  </a:lnTo>
                  <a:cubicBezTo>
                    <a:pt x="1622" y="4513"/>
                    <a:pt x="1603" y="4561"/>
                    <a:pt x="1584" y="4599"/>
                  </a:cubicBezTo>
                  <a:lnTo>
                    <a:pt x="76" y="6812"/>
                  </a:lnTo>
                  <a:cubicBezTo>
                    <a:pt x="0" y="6908"/>
                    <a:pt x="19" y="7041"/>
                    <a:pt x="115" y="7108"/>
                  </a:cubicBezTo>
                  <a:cubicBezTo>
                    <a:pt x="154" y="7148"/>
                    <a:pt x="204" y="7165"/>
                    <a:pt x="256" y="7165"/>
                  </a:cubicBezTo>
                  <a:cubicBezTo>
                    <a:pt x="278" y="7165"/>
                    <a:pt x="301" y="7162"/>
                    <a:pt x="324" y="7156"/>
                  </a:cubicBezTo>
                  <a:lnTo>
                    <a:pt x="5991" y="5477"/>
                  </a:lnTo>
                  <a:cubicBezTo>
                    <a:pt x="6153" y="5429"/>
                    <a:pt x="6211" y="5238"/>
                    <a:pt x="6096" y="5114"/>
                  </a:cubicBezTo>
                  <a:lnTo>
                    <a:pt x="5314" y="4217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5" name="Google Shape;18795;p69"/>
            <p:cNvSpPr/>
            <p:nvPr/>
          </p:nvSpPr>
          <p:spPr>
            <a:xfrm>
              <a:off x="2761867" y="3061268"/>
              <a:ext cx="96701" cy="86227"/>
            </a:xfrm>
            <a:custGeom>
              <a:rect b="b" l="l" r="r" t="t"/>
              <a:pathLst>
                <a:path extrusionOk="0" h="3293" w="3693">
                  <a:moveTo>
                    <a:pt x="1" y="1"/>
                  </a:moveTo>
                  <a:lnTo>
                    <a:pt x="1" y="3292"/>
                  </a:lnTo>
                  <a:lnTo>
                    <a:pt x="106" y="3292"/>
                  </a:lnTo>
                  <a:lnTo>
                    <a:pt x="3483" y="1432"/>
                  </a:lnTo>
                  <a:cubicBezTo>
                    <a:pt x="3550" y="1394"/>
                    <a:pt x="3626" y="1356"/>
                    <a:pt x="3693" y="1317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6" name="Google Shape;18796;p69"/>
            <p:cNvSpPr/>
            <p:nvPr/>
          </p:nvSpPr>
          <p:spPr>
            <a:xfrm>
              <a:off x="2722407" y="3171690"/>
              <a:ext cx="159650" cy="77193"/>
            </a:xfrm>
            <a:custGeom>
              <a:rect b="b" l="l" r="r" t="t"/>
              <a:pathLst>
                <a:path extrusionOk="0" h="2948" w="6097">
                  <a:moveTo>
                    <a:pt x="5200" y="0"/>
                  </a:moveTo>
                  <a:cubicBezTo>
                    <a:pt x="5181" y="0"/>
                    <a:pt x="1279" y="2176"/>
                    <a:pt x="1" y="2891"/>
                  </a:cubicBezTo>
                  <a:cubicBezTo>
                    <a:pt x="40" y="2931"/>
                    <a:pt x="90" y="2948"/>
                    <a:pt x="142" y="2948"/>
                  </a:cubicBezTo>
                  <a:cubicBezTo>
                    <a:pt x="164" y="2948"/>
                    <a:pt x="187" y="2945"/>
                    <a:pt x="210" y="2939"/>
                  </a:cubicBezTo>
                  <a:lnTo>
                    <a:pt x="5877" y="1260"/>
                  </a:lnTo>
                  <a:cubicBezTo>
                    <a:pt x="6039" y="1212"/>
                    <a:pt x="6097" y="1012"/>
                    <a:pt x="5982" y="888"/>
                  </a:cubicBezTo>
                  <a:lnTo>
                    <a:pt x="5200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7" name="Google Shape;18797;p69"/>
            <p:cNvSpPr/>
            <p:nvPr/>
          </p:nvSpPr>
          <p:spPr>
            <a:xfrm>
              <a:off x="2708659" y="2882162"/>
              <a:ext cx="203117" cy="254335"/>
            </a:xfrm>
            <a:custGeom>
              <a:rect b="b" l="l" r="r" t="t"/>
              <a:pathLst>
                <a:path extrusionOk="0" h="9713" w="7757">
                  <a:moveTo>
                    <a:pt x="3874" y="1"/>
                  </a:moveTo>
                  <a:cubicBezTo>
                    <a:pt x="1737" y="1"/>
                    <a:pt x="1" y="1680"/>
                    <a:pt x="1" y="3750"/>
                  </a:cubicBezTo>
                  <a:cubicBezTo>
                    <a:pt x="1" y="3807"/>
                    <a:pt x="1" y="6259"/>
                    <a:pt x="1" y="7995"/>
                  </a:cubicBezTo>
                  <a:lnTo>
                    <a:pt x="1" y="8424"/>
                  </a:lnTo>
                  <a:lnTo>
                    <a:pt x="1" y="9025"/>
                  </a:lnTo>
                  <a:cubicBezTo>
                    <a:pt x="1" y="9398"/>
                    <a:pt x="316" y="9712"/>
                    <a:pt x="688" y="9712"/>
                  </a:cubicBezTo>
                  <a:lnTo>
                    <a:pt x="2033" y="9712"/>
                  </a:lnTo>
                  <a:lnTo>
                    <a:pt x="5305" y="7900"/>
                  </a:lnTo>
                  <a:cubicBezTo>
                    <a:pt x="6822" y="7070"/>
                    <a:pt x="7757" y="5477"/>
                    <a:pt x="7757" y="3750"/>
                  </a:cubicBezTo>
                  <a:cubicBezTo>
                    <a:pt x="7757" y="1680"/>
                    <a:pt x="6021" y="1"/>
                    <a:pt x="387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8" name="Google Shape;18798;p69"/>
            <p:cNvSpPr/>
            <p:nvPr/>
          </p:nvSpPr>
          <p:spPr>
            <a:xfrm>
              <a:off x="2708659" y="3091512"/>
              <a:ext cx="40246" cy="11260"/>
            </a:xfrm>
            <a:custGeom>
              <a:rect b="b" l="l" r="r" t="t"/>
              <a:pathLst>
                <a:path extrusionOk="0" h="430" w="1537">
                  <a:moveTo>
                    <a:pt x="1" y="0"/>
                  </a:moveTo>
                  <a:lnTo>
                    <a:pt x="1" y="429"/>
                  </a:lnTo>
                  <a:lnTo>
                    <a:pt x="1317" y="429"/>
                  </a:lnTo>
                  <a:cubicBezTo>
                    <a:pt x="1441" y="429"/>
                    <a:pt x="1537" y="334"/>
                    <a:pt x="1537" y="220"/>
                  </a:cubicBezTo>
                  <a:cubicBezTo>
                    <a:pt x="1537" y="96"/>
                    <a:pt x="1441" y="0"/>
                    <a:pt x="132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9" name="Google Shape;18799;p69"/>
            <p:cNvSpPr/>
            <p:nvPr/>
          </p:nvSpPr>
          <p:spPr>
            <a:xfrm>
              <a:off x="2755871" y="2907641"/>
              <a:ext cx="127181" cy="127181"/>
            </a:xfrm>
            <a:custGeom>
              <a:rect b="b" l="l" r="r" t="t"/>
              <a:pathLst>
                <a:path extrusionOk="0" h="4857" w="4857">
                  <a:moveTo>
                    <a:pt x="2434" y="1"/>
                  </a:moveTo>
                  <a:cubicBezTo>
                    <a:pt x="1088" y="1"/>
                    <a:pt x="1" y="1088"/>
                    <a:pt x="1" y="2424"/>
                  </a:cubicBezTo>
                  <a:cubicBezTo>
                    <a:pt x="1" y="3769"/>
                    <a:pt x="1088" y="4857"/>
                    <a:pt x="2434" y="4857"/>
                  </a:cubicBezTo>
                  <a:cubicBezTo>
                    <a:pt x="3769" y="4857"/>
                    <a:pt x="4857" y="3769"/>
                    <a:pt x="4857" y="2424"/>
                  </a:cubicBezTo>
                  <a:cubicBezTo>
                    <a:pt x="4857" y="1088"/>
                    <a:pt x="3769" y="1"/>
                    <a:pt x="243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0" name="Google Shape;18800;p69"/>
            <p:cNvSpPr/>
            <p:nvPr/>
          </p:nvSpPr>
          <p:spPr>
            <a:xfrm>
              <a:off x="2788602" y="2927122"/>
              <a:ext cx="84028" cy="60985"/>
            </a:xfrm>
            <a:custGeom>
              <a:rect b="b" l="l" r="r" t="t"/>
              <a:pathLst>
                <a:path extrusionOk="0" h="2329" w="3209">
                  <a:moveTo>
                    <a:pt x="1613" y="430"/>
                  </a:moveTo>
                  <a:cubicBezTo>
                    <a:pt x="2262" y="430"/>
                    <a:pt x="2586" y="1222"/>
                    <a:pt x="2128" y="1680"/>
                  </a:cubicBezTo>
                  <a:cubicBezTo>
                    <a:pt x="1981" y="1827"/>
                    <a:pt x="1794" y="1897"/>
                    <a:pt x="1611" y="1897"/>
                  </a:cubicBezTo>
                  <a:cubicBezTo>
                    <a:pt x="1331" y="1897"/>
                    <a:pt x="1057" y="1735"/>
                    <a:pt x="936" y="1441"/>
                  </a:cubicBezTo>
                  <a:cubicBezTo>
                    <a:pt x="735" y="964"/>
                    <a:pt x="1088" y="430"/>
                    <a:pt x="1613" y="430"/>
                  </a:cubicBezTo>
                  <a:close/>
                  <a:moveTo>
                    <a:pt x="1628" y="0"/>
                  </a:moveTo>
                  <a:cubicBezTo>
                    <a:pt x="1480" y="0"/>
                    <a:pt x="1324" y="30"/>
                    <a:pt x="1165" y="96"/>
                  </a:cubicBezTo>
                  <a:cubicBezTo>
                    <a:pt x="1" y="583"/>
                    <a:pt x="344" y="2329"/>
                    <a:pt x="1613" y="2329"/>
                  </a:cubicBezTo>
                  <a:cubicBezTo>
                    <a:pt x="1918" y="2329"/>
                    <a:pt x="2214" y="2205"/>
                    <a:pt x="2433" y="1985"/>
                  </a:cubicBezTo>
                  <a:cubicBezTo>
                    <a:pt x="3208" y="1210"/>
                    <a:pt x="2572" y="0"/>
                    <a:pt x="16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1" name="Google Shape;18801;p69"/>
            <p:cNvSpPr/>
            <p:nvPr/>
          </p:nvSpPr>
          <p:spPr>
            <a:xfrm>
              <a:off x="2777369" y="2969385"/>
              <a:ext cx="44017" cy="39696"/>
            </a:xfrm>
            <a:custGeom>
              <a:rect b="b" l="l" r="r" t="t"/>
              <a:pathLst>
                <a:path extrusionOk="0" h="1516" w="1681">
                  <a:moveTo>
                    <a:pt x="1369" y="1"/>
                  </a:moveTo>
                  <a:cubicBezTo>
                    <a:pt x="1319" y="1"/>
                    <a:pt x="1268" y="20"/>
                    <a:pt x="1221" y="66"/>
                  </a:cubicBezTo>
                  <a:lnTo>
                    <a:pt x="143" y="1153"/>
                  </a:lnTo>
                  <a:cubicBezTo>
                    <a:pt x="0" y="1287"/>
                    <a:pt x="96" y="1516"/>
                    <a:pt x="296" y="1516"/>
                  </a:cubicBezTo>
                  <a:cubicBezTo>
                    <a:pt x="344" y="1516"/>
                    <a:pt x="401" y="1497"/>
                    <a:pt x="439" y="1449"/>
                  </a:cubicBezTo>
                  <a:lnTo>
                    <a:pt x="1527" y="371"/>
                  </a:lnTo>
                  <a:cubicBezTo>
                    <a:pt x="1681" y="217"/>
                    <a:pt x="1536" y="1"/>
                    <a:pt x="136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02" name="Google Shape;18802;p69"/>
          <p:cNvSpPr/>
          <p:nvPr/>
        </p:nvSpPr>
        <p:spPr>
          <a:xfrm>
            <a:off x="2637986" y="2280903"/>
            <a:ext cx="303039" cy="21000"/>
          </a:xfrm>
          <a:custGeom>
            <a:rect b="b" l="l" r="r" t="t"/>
            <a:pathLst>
              <a:path extrusionOk="0" h="802" w="11573">
                <a:moveTo>
                  <a:pt x="0" y="0"/>
                </a:moveTo>
                <a:lnTo>
                  <a:pt x="0" y="582"/>
                </a:lnTo>
                <a:cubicBezTo>
                  <a:pt x="0" y="706"/>
                  <a:pt x="105" y="802"/>
                  <a:pt x="219" y="802"/>
                </a:cubicBezTo>
                <a:lnTo>
                  <a:pt x="11343" y="802"/>
                </a:lnTo>
                <a:cubicBezTo>
                  <a:pt x="11467" y="802"/>
                  <a:pt x="11572" y="706"/>
                  <a:pt x="11572" y="582"/>
                </a:cubicBezTo>
                <a:lnTo>
                  <a:pt x="11572" y="0"/>
                </a:lnTo>
                <a:close/>
              </a:path>
            </a:pathLst>
          </a:custGeom>
          <a:solidFill>
            <a:srgbClr val="A4B7C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03" name="Google Shape;18803;p69"/>
          <p:cNvGrpSpPr/>
          <p:nvPr/>
        </p:nvGrpSpPr>
        <p:grpSpPr>
          <a:xfrm>
            <a:off x="2637986" y="1980142"/>
            <a:ext cx="359232" cy="322023"/>
            <a:chOff x="2637986" y="1980142"/>
            <a:chExt cx="359232" cy="322023"/>
          </a:xfrm>
        </p:grpSpPr>
        <p:sp>
          <p:nvSpPr>
            <p:cNvPr id="18804" name="Google Shape;18804;p69"/>
            <p:cNvSpPr/>
            <p:nvPr/>
          </p:nvSpPr>
          <p:spPr>
            <a:xfrm>
              <a:off x="2637986" y="2064065"/>
              <a:ext cx="303039" cy="238100"/>
            </a:xfrm>
            <a:custGeom>
              <a:rect b="b" l="l" r="r" t="t"/>
              <a:pathLst>
                <a:path extrusionOk="0" h="9093" w="11573">
                  <a:moveTo>
                    <a:pt x="21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1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7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5" name="Google Shape;18805;p69"/>
            <p:cNvSpPr/>
            <p:nvPr/>
          </p:nvSpPr>
          <p:spPr>
            <a:xfrm>
              <a:off x="2638222" y="2064065"/>
              <a:ext cx="122441" cy="39749"/>
            </a:xfrm>
            <a:custGeom>
              <a:rect b="b" l="l" r="r" t="t"/>
              <a:pathLst>
                <a:path extrusionOk="0" h="1518" w="4676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6" name="Google Shape;18806;p69"/>
            <p:cNvSpPr/>
            <p:nvPr/>
          </p:nvSpPr>
          <p:spPr>
            <a:xfrm>
              <a:off x="2918742" y="2110019"/>
              <a:ext cx="22022" cy="192146"/>
            </a:xfrm>
            <a:custGeom>
              <a:rect b="b" l="l" r="r" t="t"/>
              <a:pathLst>
                <a:path extrusionOk="0" h="7338" w="841">
                  <a:moveTo>
                    <a:pt x="1" y="1"/>
                  </a:moveTo>
                  <a:lnTo>
                    <a:pt x="1" y="7337"/>
                  </a:lnTo>
                  <a:lnTo>
                    <a:pt x="621" y="7337"/>
                  </a:lnTo>
                  <a:cubicBezTo>
                    <a:pt x="736" y="7337"/>
                    <a:pt x="840" y="7242"/>
                    <a:pt x="840" y="7118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7" name="Google Shape;18807;p69"/>
            <p:cNvSpPr/>
            <p:nvPr/>
          </p:nvSpPr>
          <p:spPr>
            <a:xfrm>
              <a:off x="2835814" y="2103787"/>
              <a:ext cx="105211" cy="49149"/>
            </a:xfrm>
            <a:custGeom>
              <a:rect b="b" l="l" r="r" t="t"/>
              <a:pathLst>
                <a:path extrusionOk="0" h="1877" w="4018">
                  <a:moveTo>
                    <a:pt x="1" y="0"/>
                  </a:moveTo>
                  <a:cubicBezTo>
                    <a:pt x="656" y="1177"/>
                    <a:pt x="1888" y="1877"/>
                    <a:pt x="3196" y="1877"/>
                  </a:cubicBezTo>
                  <a:cubicBezTo>
                    <a:pt x="3468" y="1877"/>
                    <a:pt x="3743" y="1847"/>
                    <a:pt x="4017" y="1784"/>
                  </a:cubicBezTo>
                  <a:lnTo>
                    <a:pt x="4017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8" name="Google Shape;18808;p69"/>
            <p:cNvSpPr/>
            <p:nvPr/>
          </p:nvSpPr>
          <p:spPr>
            <a:xfrm>
              <a:off x="2842072" y="1980142"/>
              <a:ext cx="155146" cy="154884"/>
            </a:xfrm>
            <a:custGeom>
              <a:rect b="b" l="l" r="r" t="t"/>
              <a:pathLst>
                <a:path extrusionOk="0" h="5915" w="5925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8" y="5915"/>
                    <a:pt x="5925" y="4589"/>
                    <a:pt x="5925" y="2958"/>
                  </a:cubicBezTo>
                  <a:cubicBezTo>
                    <a:pt x="5925" y="1317"/>
                    <a:pt x="4598" y="0"/>
                    <a:pt x="295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9" name="Google Shape;18809;p69"/>
            <p:cNvSpPr/>
            <p:nvPr/>
          </p:nvSpPr>
          <p:spPr>
            <a:xfrm>
              <a:off x="2885277" y="2043326"/>
              <a:ext cx="66719" cy="47997"/>
            </a:xfrm>
            <a:custGeom>
              <a:rect b="b" l="l" r="r" t="t"/>
              <a:pathLst>
                <a:path extrusionOk="0" h="1833" w="2548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613"/>
                  </a:lnTo>
                  <a:cubicBezTo>
                    <a:pt x="1" y="1727"/>
                    <a:pt x="106" y="1832"/>
                    <a:pt x="230" y="1832"/>
                  </a:cubicBezTo>
                  <a:lnTo>
                    <a:pt x="2338" y="1832"/>
                  </a:lnTo>
                  <a:cubicBezTo>
                    <a:pt x="2452" y="1832"/>
                    <a:pt x="2548" y="1727"/>
                    <a:pt x="2548" y="1613"/>
                  </a:cubicBezTo>
                  <a:lnTo>
                    <a:pt x="2548" y="220"/>
                  </a:lnTo>
                  <a:cubicBezTo>
                    <a:pt x="2548" y="96"/>
                    <a:pt x="2452" y="1"/>
                    <a:pt x="232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0" name="Google Shape;18810;p69"/>
            <p:cNvSpPr/>
            <p:nvPr/>
          </p:nvSpPr>
          <p:spPr>
            <a:xfrm>
              <a:off x="2723166" y="2183232"/>
              <a:ext cx="33255" cy="33229"/>
            </a:xfrm>
            <a:custGeom>
              <a:rect b="b" l="l" r="r" t="t"/>
              <a:pathLst>
                <a:path extrusionOk="0" h="1269" w="127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049"/>
                  </a:lnTo>
                  <a:cubicBezTo>
                    <a:pt x="0" y="1164"/>
                    <a:pt x="96" y="1269"/>
                    <a:pt x="220" y="1269"/>
                  </a:cubicBezTo>
                  <a:lnTo>
                    <a:pt x="1050" y="1269"/>
                  </a:lnTo>
                  <a:cubicBezTo>
                    <a:pt x="1174" y="1269"/>
                    <a:pt x="1269" y="1164"/>
                    <a:pt x="1269" y="1049"/>
                  </a:cubicBezTo>
                  <a:lnTo>
                    <a:pt x="1269" y="220"/>
                  </a:lnTo>
                  <a:cubicBezTo>
                    <a:pt x="1269" y="95"/>
                    <a:pt x="1174" y="0"/>
                    <a:pt x="105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1" name="Google Shape;18811;p69"/>
            <p:cNvSpPr/>
            <p:nvPr/>
          </p:nvSpPr>
          <p:spPr>
            <a:xfrm>
              <a:off x="2770613" y="2177734"/>
              <a:ext cx="91962" cy="10762"/>
            </a:xfrm>
            <a:custGeom>
              <a:rect b="b" l="l" r="r" t="t"/>
              <a:pathLst>
                <a:path extrusionOk="0" h="411" w="3512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2" name="Google Shape;18812;p69"/>
            <p:cNvSpPr/>
            <p:nvPr/>
          </p:nvSpPr>
          <p:spPr>
            <a:xfrm>
              <a:off x="2770613" y="2194204"/>
              <a:ext cx="92800" cy="11050"/>
            </a:xfrm>
            <a:custGeom>
              <a:rect b="b" l="l" r="r" t="t"/>
              <a:pathLst>
                <a:path extrusionOk="0" h="422" w="3544">
                  <a:moveTo>
                    <a:pt x="3272" y="0"/>
                  </a:moveTo>
                  <a:cubicBezTo>
                    <a:pt x="3266" y="0"/>
                    <a:pt x="3260" y="0"/>
                    <a:pt x="3254" y="1"/>
                  </a:cubicBezTo>
                  <a:lnTo>
                    <a:pt x="258" y="1"/>
                  </a:lnTo>
                  <a:cubicBezTo>
                    <a:pt x="1" y="20"/>
                    <a:pt x="1" y="402"/>
                    <a:pt x="258" y="421"/>
                  </a:cubicBezTo>
                  <a:lnTo>
                    <a:pt x="3254" y="421"/>
                  </a:lnTo>
                  <a:cubicBezTo>
                    <a:pt x="3260" y="421"/>
                    <a:pt x="3266" y="421"/>
                    <a:pt x="3272" y="421"/>
                  </a:cubicBezTo>
                  <a:cubicBezTo>
                    <a:pt x="3544" y="421"/>
                    <a:pt x="3544" y="0"/>
                    <a:pt x="327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3" name="Google Shape;18813;p69"/>
            <p:cNvSpPr/>
            <p:nvPr/>
          </p:nvSpPr>
          <p:spPr>
            <a:xfrm>
              <a:off x="2770613" y="2210962"/>
              <a:ext cx="91962" cy="10762"/>
            </a:xfrm>
            <a:custGeom>
              <a:rect b="b" l="l" r="r" t="t"/>
              <a:pathLst>
                <a:path extrusionOk="0" h="411" w="3512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4" name="Google Shape;18814;p69"/>
            <p:cNvSpPr/>
            <p:nvPr/>
          </p:nvSpPr>
          <p:spPr>
            <a:xfrm>
              <a:off x="2909420" y="2057780"/>
              <a:ext cx="20686" cy="10814"/>
            </a:xfrm>
            <a:custGeom>
              <a:rect b="b" l="l" r="r" t="t"/>
              <a:pathLst>
                <a:path extrusionOk="0" h="413" w="79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3"/>
                    <a:pt x="290" y="412"/>
                  </a:cubicBezTo>
                  <a:lnTo>
                    <a:pt x="500" y="412"/>
                  </a:lnTo>
                  <a:cubicBezTo>
                    <a:pt x="506" y="413"/>
                    <a:pt x="512" y="413"/>
                    <a:pt x="518" y="413"/>
                  </a:cubicBezTo>
                  <a:cubicBezTo>
                    <a:pt x="787" y="413"/>
                    <a:pt x="790" y="1"/>
                    <a:pt x="526" y="1"/>
                  </a:cubicBezTo>
                  <a:cubicBezTo>
                    <a:pt x="518" y="1"/>
                    <a:pt x="509" y="1"/>
                    <a:pt x="50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5" name="Google Shape;18815;p69"/>
            <p:cNvSpPr/>
            <p:nvPr/>
          </p:nvSpPr>
          <p:spPr>
            <a:xfrm>
              <a:off x="2914264" y="2058016"/>
              <a:ext cx="10762" cy="18827"/>
            </a:xfrm>
            <a:custGeom>
              <a:rect b="b" l="l" r="r" t="t"/>
              <a:pathLst>
                <a:path extrusionOk="0" h="719" w="411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508"/>
                  </a:lnTo>
                  <a:cubicBezTo>
                    <a:pt x="0" y="623"/>
                    <a:pt x="86" y="718"/>
                    <a:pt x="201" y="718"/>
                  </a:cubicBezTo>
                  <a:cubicBezTo>
                    <a:pt x="315" y="718"/>
                    <a:pt x="410" y="623"/>
                    <a:pt x="410" y="508"/>
                  </a:cubicBezTo>
                  <a:lnTo>
                    <a:pt x="410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6" name="Google Shape;18816;p69"/>
            <p:cNvSpPr/>
            <p:nvPr/>
          </p:nvSpPr>
          <p:spPr>
            <a:xfrm>
              <a:off x="2898265" y="2004363"/>
              <a:ext cx="40744" cy="38989"/>
            </a:xfrm>
            <a:custGeom>
              <a:rect b="b" l="l" r="r" t="t"/>
              <a:pathLst>
                <a:path extrusionOk="0" h="1489" w="1556">
                  <a:moveTo>
                    <a:pt x="783" y="1"/>
                  </a:moveTo>
                  <a:cubicBezTo>
                    <a:pt x="354" y="1"/>
                    <a:pt x="1" y="344"/>
                    <a:pt x="1" y="773"/>
                  </a:cubicBezTo>
                  <a:lnTo>
                    <a:pt x="1" y="1489"/>
                  </a:lnTo>
                  <a:lnTo>
                    <a:pt x="420" y="1489"/>
                  </a:lnTo>
                  <a:lnTo>
                    <a:pt x="420" y="773"/>
                  </a:lnTo>
                  <a:cubicBezTo>
                    <a:pt x="420" y="535"/>
                    <a:pt x="599" y="416"/>
                    <a:pt x="778" y="416"/>
                  </a:cubicBezTo>
                  <a:cubicBezTo>
                    <a:pt x="957" y="416"/>
                    <a:pt x="1136" y="535"/>
                    <a:pt x="1136" y="773"/>
                  </a:cubicBezTo>
                  <a:lnTo>
                    <a:pt x="1136" y="1489"/>
                  </a:lnTo>
                  <a:lnTo>
                    <a:pt x="1556" y="1489"/>
                  </a:lnTo>
                  <a:lnTo>
                    <a:pt x="1556" y="773"/>
                  </a:lnTo>
                  <a:cubicBezTo>
                    <a:pt x="1556" y="344"/>
                    <a:pt x="1203" y="1"/>
                    <a:pt x="78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17" name="Google Shape;18817;p69"/>
          <p:cNvGrpSpPr/>
          <p:nvPr/>
        </p:nvGrpSpPr>
        <p:grpSpPr>
          <a:xfrm>
            <a:off x="1306531" y="3346972"/>
            <a:ext cx="323018" cy="359075"/>
            <a:chOff x="1306531" y="3346972"/>
            <a:chExt cx="323018" cy="359075"/>
          </a:xfrm>
        </p:grpSpPr>
        <p:sp>
          <p:nvSpPr>
            <p:cNvPr id="18818" name="Google Shape;18818;p69"/>
            <p:cNvSpPr/>
            <p:nvPr/>
          </p:nvSpPr>
          <p:spPr>
            <a:xfrm>
              <a:off x="1314020" y="3592614"/>
              <a:ext cx="98194" cy="97880"/>
            </a:xfrm>
            <a:custGeom>
              <a:rect b="b" l="l" r="r" t="t"/>
              <a:pathLst>
                <a:path extrusionOk="0" h="3738" w="375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9" name="Google Shape;18819;p69"/>
            <p:cNvSpPr/>
            <p:nvPr/>
          </p:nvSpPr>
          <p:spPr>
            <a:xfrm>
              <a:off x="1444657" y="3534326"/>
              <a:ext cx="170909" cy="171721"/>
            </a:xfrm>
            <a:custGeom>
              <a:rect b="b" l="l" r="r" t="t"/>
              <a:pathLst>
                <a:path extrusionOk="0" h="6558" w="6527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0" name="Google Shape;18820;p69"/>
            <p:cNvSpPr/>
            <p:nvPr/>
          </p:nvSpPr>
          <p:spPr>
            <a:xfrm>
              <a:off x="1503364" y="3585125"/>
              <a:ext cx="36240" cy="39723"/>
            </a:xfrm>
            <a:custGeom>
              <a:rect b="b" l="l" r="r" t="t"/>
              <a:pathLst>
                <a:path extrusionOk="0" h="1517" w="1384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1" name="Google Shape;18821;p69"/>
            <p:cNvSpPr/>
            <p:nvPr/>
          </p:nvSpPr>
          <p:spPr>
            <a:xfrm>
              <a:off x="1492628" y="3619584"/>
              <a:ext cx="57476" cy="41241"/>
            </a:xfrm>
            <a:custGeom>
              <a:rect b="b" l="l" r="r" t="t"/>
              <a:pathLst>
                <a:path extrusionOk="0" h="1575" w="2195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2" name="Google Shape;18822;p69"/>
            <p:cNvSpPr/>
            <p:nvPr/>
          </p:nvSpPr>
          <p:spPr>
            <a:xfrm>
              <a:off x="1306531" y="3459463"/>
              <a:ext cx="200368" cy="202122"/>
            </a:xfrm>
            <a:custGeom>
              <a:rect b="b" l="l" r="r" t="t"/>
              <a:pathLst>
                <a:path extrusionOk="0" h="7719" w="7652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3" name="Google Shape;18823;p69"/>
            <p:cNvSpPr/>
            <p:nvPr/>
          </p:nvSpPr>
          <p:spPr>
            <a:xfrm>
              <a:off x="1470633" y="3462710"/>
              <a:ext cx="33019" cy="32993"/>
            </a:xfrm>
            <a:custGeom>
              <a:rect b="b" l="l" r="r" t="t"/>
              <a:pathLst>
                <a:path extrusionOk="0" h="1260" w="1261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4" name="Google Shape;18824;p69"/>
            <p:cNvSpPr/>
            <p:nvPr/>
          </p:nvSpPr>
          <p:spPr>
            <a:xfrm>
              <a:off x="1450156" y="3346972"/>
              <a:ext cx="179393" cy="158995"/>
            </a:xfrm>
            <a:custGeom>
              <a:rect b="b" l="l" r="r" t="t"/>
              <a:pathLst>
                <a:path extrusionOk="0" h="6072" w="6851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5" name="Google Shape;18825;p69"/>
            <p:cNvSpPr/>
            <p:nvPr/>
          </p:nvSpPr>
          <p:spPr>
            <a:xfrm>
              <a:off x="1511272" y="3631551"/>
              <a:ext cx="19613" cy="10814"/>
            </a:xfrm>
            <a:custGeom>
              <a:rect b="b" l="l" r="r" t="t"/>
              <a:pathLst>
                <a:path extrusionOk="0" h="413" w="749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6" name="Google Shape;18826;p69"/>
            <p:cNvSpPr/>
            <p:nvPr/>
          </p:nvSpPr>
          <p:spPr>
            <a:xfrm>
              <a:off x="1516116" y="3631760"/>
              <a:ext cx="10762" cy="18827"/>
            </a:xfrm>
            <a:custGeom>
              <a:rect b="b" l="l" r="r" t="t"/>
              <a:pathLst>
                <a:path extrusionOk="0" h="719" w="411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27" name="Google Shape;18827;p69"/>
          <p:cNvGrpSpPr/>
          <p:nvPr/>
        </p:nvGrpSpPr>
        <p:grpSpPr>
          <a:xfrm>
            <a:off x="1308024" y="2413975"/>
            <a:ext cx="360253" cy="357111"/>
            <a:chOff x="1308024" y="2413975"/>
            <a:chExt cx="360253" cy="357111"/>
          </a:xfrm>
        </p:grpSpPr>
        <p:sp>
          <p:nvSpPr>
            <p:cNvPr id="18828" name="Google Shape;18828;p69"/>
            <p:cNvSpPr/>
            <p:nvPr/>
          </p:nvSpPr>
          <p:spPr>
            <a:xfrm>
              <a:off x="1403939" y="2569173"/>
              <a:ext cx="212622" cy="201913"/>
            </a:xfrm>
            <a:custGeom>
              <a:rect b="b" l="l" r="r" t="t"/>
              <a:pathLst>
                <a:path extrusionOk="0" h="7711" w="8120">
                  <a:moveTo>
                    <a:pt x="6078" y="0"/>
                  </a:moveTo>
                  <a:lnTo>
                    <a:pt x="5257" y="830"/>
                  </a:lnTo>
                  <a:cubicBezTo>
                    <a:pt x="5210" y="878"/>
                    <a:pt x="5162" y="916"/>
                    <a:pt x="5114" y="954"/>
                  </a:cubicBezTo>
                  <a:cubicBezTo>
                    <a:pt x="4924" y="1093"/>
                    <a:pt x="4686" y="1176"/>
                    <a:pt x="4437" y="1176"/>
                  </a:cubicBezTo>
                  <a:cubicBezTo>
                    <a:pt x="4412" y="1176"/>
                    <a:pt x="4386" y="1175"/>
                    <a:pt x="4360" y="1174"/>
                  </a:cubicBezTo>
                  <a:cubicBezTo>
                    <a:pt x="3702" y="1135"/>
                    <a:pt x="2605" y="1059"/>
                    <a:pt x="2147" y="916"/>
                  </a:cubicBezTo>
                  <a:cubicBezTo>
                    <a:pt x="2142" y="915"/>
                    <a:pt x="2137" y="914"/>
                    <a:pt x="2132" y="914"/>
                  </a:cubicBezTo>
                  <a:cubicBezTo>
                    <a:pt x="2035" y="914"/>
                    <a:pt x="1880" y="1155"/>
                    <a:pt x="1880" y="1155"/>
                  </a:cubicBezTo>
                  <a:cubicBezTo>
                    <a:pt x="1804" y="1431"/>
                    <a:pt x="1918" y="1727"/>
                    <a:pt x="2176" y="1870"/>
                  </a:cubicBezTo>
                  <a:lnTo>
                    <a:pt x="3311" y="2328"/>
                  </a:lnTo>
                  <a:lnTo>
                    <a:pt x="697" y="4932"/>
                  </a:lnTo>
                  <a:lnTo>
                    <a:pt x="172" y="5467"/>
                  </a:lnTo>
                  <a:cubicBezTo>
                    <a:pt x="1" y="5629"/>
                    <a:pt x="1" y="5896"/>
                    <a:pt x="172" y="6058"/>
                  </a:cubicBezTo>
                  <a:lnTo>
                    <a:pt x="201" y="6096"/>
                  </a:lnTo>
                  <a:cubicBezTo>
                    <a:pt x="282" y="6177"/>
                    <a:pt x="389" y="6218"/>
                    <a:pt x="498" y="6218"/>
                  </a:cubicBezTo>
                  <a:cubicBezTo>
                    <a:pt x="607" y="6218"/>
                    <a:pt x="716" y="6177"/>
                    <a:pt x="802" y="6096"/>
                  </a:cubicBezTo>
                  <a:lnTo>
                    <a:pt x="892" y="5998"/>
                  </a:lnTo>
                  <a:lnTo>
                    <a:pt x="892" y="5998"/>
                  </a:lnTo>
                  <a:cubicBezTo>
                    <a:pt x="888" y="6004"/>
                    <a:pt x="883" y="6011"/>
                    <a:pt x="878" y="6020"/>
                  </a:cubicBezTo>
                  <a:cubicBezTo>
                    <a:pt x="745" y="6182"/>
                    <a:pt x="754" y="6411"/>
                    <a:pt x="907" y="6564"/>
                  </a:cubicBezTo>
                  <a:lnTo>
                    <a:pt x="955" y="6611"/>
                  </a:lnTo>
                  <a:cubicBezTo>
                    <a:pt x="1031" y="6688"/>
                    <a:pt x="1136" y="6726"/>
                    <a:pt x="1241" y="6726"/>
                  </a:cubicBezTo>
                  <a:cubicBezTo>
                    <a:pt x="1346" y="6726"/>
                    <a:pt x="1451" y="6688"/>
                    <a:pt x="1527" y="6611"/>
                  </a:cubicBezTo>
                  <a:lnTo>
                    <a:pt x="1613" y="6526"/>
                  </a:lnTo>
                  <a:lnTo>
                    <a:pt x="1594" y="6554"/>
                  </a:lnTo>
                  <a:cubicBezTo>
                    <a:pt x="1460" y="6707"/>
                    <a:pt x="1470" y="6945"/>
                    <a:pt x="1613" y="7088"/>
                  </a:cubicBezTo>
                  <a:lnTo>
                    <a:pt x="1670" y="7146"/>
                  </a:lnTo>
                  <a:cubicBezTo>
                    <a:pt x="1747" y="7227"/>
                    <a:pt x="1849" y="7267"/>
                    <a:pt x="1953" y="7267"/>
                  </a:cubicBezTo>
                  <a:cubicBezTo>
                    <a:pt x="2057" y="7267"/>
                    <a:pt x="2162" y="7227"/>
                    <a:pt x="2243" y="7146"/>
                  </a:cubicBezTo>
                  <a:lnTo>
                    <a:pt x="2386" y="7003"/>
                  </a:lnTo>
                  <a:lnTo>
                    <a:pt x="2386" y="7003"/>
                  </a:lnTo>
                  <a:cubicBezTo>
                    <a:pt x="2262" y="7155"/>
                    <a:pt x="2271" y="7384"/>
                    <a:pt x="2414" y="7518"/>
                  </a:cubicBezTo>
                  <a:lnTo>
                    <a:pt x="2491" y="7604"/>
                  </a:lnTo>
                  <a:cubicBezTo>
                    <a:pt x="2562" y="7675"/>
                    <a:pt x="2660" y="7711"/>
                    <a:pt x="2759" y="7711"/>
                  </a:cubicBezTo>
                  <a:cubicBezTo>
                    <a:pt x="2858" y="7711"/>
                    <a:pt x="2958" y="7675"/>
                    <a:pt x="3034" y="7604"/>
                  </a:cubicBezTo>
                  <a:lnTo>
                    <a:pt x="3206" y="7432"/>
                  </a:lnTo>
                  <a:lnTo>
                    <a:pt x="6087" y="4541"/>
                  </a:lnTo>
                  <a:lnTo>
                    <a:pt x="6717" y="3912"/>
                  </a:lnTo>
                  <a:cubicBezTo>
                    <a:pt x="6870" y="3759"/>
                    <a:pt x="6965" y="3559"/>
                    <a:pt x="6974" y="3349"/>
                  </a:cubicBezTo>
                  <a:cubicBezTo>
                    <a:pt x="6984" y="3244"/>
                    <a:pt x="7022" y="3148"/>
                    <a:pt x="7098" y="3072"/>
                  </a:cubicBezTo>
                  <a:lnTo>
                    <a:pt x="8119" y="2051"/>
                  </a:lnTo>
                  <a:lnTo>
                    <a:pt x="6078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9" name="Google Shape;18829;p69"/>
            <p:cNvSpPr/>
            <p:nvPr/>
          </p:nvSpPr>
          <p:spPr>
            <a:xfrm>
              <a:off x="1422426" y="2593080"/>
              <a:ext cx="140928" cy="170700"/>
            </a:xfrm>
            <a:custGeom>
              <a:rect b="b" l="l" r="r" t="t"/>
              <a:pathLst>
                <a:path extrusionOk="0" h="6519" w="5382">
                  <a:moveTo>
                    <a:pt x="1426" y="1"/>
                  </a:moveTo>
                  <a:cubicBezTo>
                    <a:pt x="1329" y="1"/>
                    <a:pt x="1174" y="242"/>
                    <a:pt x="1174" y="242"/>
                  </a:cubicBezTo>
                  <a:cubicBezTo>
                    <a:pt x="1098" y="518"/>
                    <a:pt x="1212" y="814"/>
                    <a:pt x="1470" y="957"/>
                  </a:cubicBezTo>
                  <a:lnTo>
                    <a:pt x="2605" y="1415"/>
                  </a:lnTo>
                  <a:lnTo>
                    <a:pt x="1" y="4019"/>
                  </a:lnTo>
                  <a:lnTo>
                    <a:pt x="2491" y="6519"/>
                  </a:lnTo>
                  <a:lnTo>
                    <a:pt x="5381" y="3628"/>
                  </a:lnTo>
                  <a:lnTo>
                    <a:pt x="2910" y="1148"/>
                  </a:lnTo>
                  <a:lnTo>
                    <a:pt x="3674" y="833"/>
                  </a:lnTo>
                  <a:lnTo>
                    <a:pt x="3693" y="823"/>
                  </a:lnTo>
                  <a:cubicBezTo>
                    <a:pt x="3931" y="690"/>
                    <a:pt x="4093" y="461"/>
                    <a:pt x="4131" y="184"/>
                  </a:cubicBezTo>
                  <a:lnTo>
                    <a:pt x="4131" y="184"/>
                  </a:lnTo>
                  <a:cubicBezTo>
                    <a:pt x="3998" y="234"/>
                    <a:pt x="3858" y="262"/>
                    <a:pt x="3716" y="262"/>
                  </a:cubicBezTo>
                  <a:cubicBezTo>
                    <a:pt x="3696" y="262"/>
                    <a:pt x="3675" y="262"/>
                    <a:pt x="3654" y="261"/>
                  </a:cubicBezTo>
                  <a:cubicBezTo>
                    <a:pt x="2996" y="222"/>
                    <a:pt x="1899" y="146"/>
                    <a:pt x="1441" y="3"/>
                  </a:cubicBezTo>
                  <a:cubicBezTo>
                    <a:pt x="1436" y="2"/>
                    <a:pt x="1431" y="1"/>
                    <a:pt x="1426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0" name="Google Shape;18830;p69"/>
            <p:cNvSpPr/>
            <p:nvPr/>
          </p:nvSpPr>
          <p:spPr>
            <a:xfrm>
              <a:off x="1464139" y="2613138"/>
              <a:ext cx="152161" cy="157896"/>
            </a:xfrm>
            <a:custGeom>
              <a:rect b="b" l="l" r="r" t="t"/>
              <a:pathLst>
                <a:path extrusionOk="0" h="6030" w="5811">
                  <a:moveTo>
                    <a:pt x="5448" y="0"/>
                  </a:moveTo>
                  <a:lnTo>
                    <a:pt x="4418" y="1021"/>
                  </a:lnTo>
                  <a:cubicBezTo>
                    <a:pt x="4351" y="1097"/>
                    <a:pt x="4303" y="1193"/>
                    <a:pt x="4303" y="1298"/>
                  </a:cubicBezTo>
                  <a:cubicBezTo>
                    <a:pt x="4284" y="1508"/>
                    <a:pt x="4198" y="1708"/>
                    <a:pt x="4046" y="1861"/>
                  </a:cubicBezTo>
                  <a:lnTo>
                    <a:pt x="363" y="5552"/>
                  </a:lnTo>
                  <a:cubicBezTo>
                    <a:pt x="289" y="5619"/>
                    <a:pt x="192" y="5657"/>
                    <a:pt x="89" y="5657"/>
                  </a:cubicBezTo>
                  <a:cubicBezTo>
                    <a:pt x="60" y="5657"/>
                    <a:pt x="30" y="5654"/>
                    <a:pt x="1" y="5648"/>
                  </a:cubicBezTo>
                  <a:lnTo>
                    <a:pt x="1" y="5648"/>
                  </a:lnTo>
                  <a:cubicBezTo>
                    <a:pt x="20" y="5724"/>
                    <a:pt x="58" y="5781"/>
                    <a:pt x="106" y="5839"/>
                  </a:cubicBezTo>
                  <a:lnTo>
                    <a:pt x="182" y="5915"/>
                  </a:lnTo>
                  <a:cubicBezTo>
                    <a:pt x="258" y="5991"/>
                    <a:pt x="359" y="6029"/>
                    <a:pt x="458" y="6029"/>
                  </a:cubicBezTo>
                  <a:cubicBezTo>
                    <a:pt x="557" y="6029"/>
                    <a:pt x="654" y="5991"/>
                    <a:pt x="726" y="5915"/>
                  </a:cubicBezTo>
                  <a:lnTo>
                    <a:pt x="4418" y="2233"/>
                  </a:lnTo>
                  <a:cubicBezTo>
                    <a:pt x="4561" y="2080"/>
                    <a:pt x="4656" y="1880"/>
                    <a:pt x="4675" y="1660"/>
                  </a:cubicBezTo>
                  <a:cubicBezTo>
                    <a:pt x="4675" y="1565"/>
                    <a:pt x="4723" y="1460"/>
                    <a:pt x="4790" y="1393"/>
                  </a:cubicBezTo>
                  <a:lnTo>
                    <a:pt x="5811" y="372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1" name="Google Shape;18831;p69"/>
            <p:cNvSpPr/>
            <p:nvPr/>
          </p:nvSpPr>
          <p:spPr>
            <a:xfrm>
              <a:off x="1537850" y="2569671"/>
              <a:ext cx="78712" cy="78215"/>
            </a:xfrm>
            <a:custGeom>
              <a:rect b="b" l="l" r="r" t="t"/>
              <a:pathLst>
                <a:path extrusionOk="0" h="2987" w="3006">
                  <a:moveTo>
                    <a:pt x="964" y="0"/>
                  </a:moveTo>
                  <a:lnTo>
                    <a:pt x="143" y="821"/>
                  </a:lnTo>
                  <a:cubicBezTo>
                    <a:pt x="96" y="868"/>
                    <a:pt x="48" y="907"/>
                    <a:pt x="0" y="945"/>
                  </a:cubicBezTo>
                  <a:lnTo>
                    <a:pt x="2051" y="2986"/>
                  </a:lnTo>
                  <a:lnTo>
                    <a:pt x="3005" y="2032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2" name="Google Shape;18832;p69"/>
            <p:cNvSpPr/>
            <p:nvPr/>
          </p:nvSpPr>
          <p:spPr>
            <a:xfrm>
              <a:off x="1548088" y="2554667"/>
              <a:ext cx="83216" cy="82666"/>
            </a:xfrm>
            <a:custGeom>
              <a:rect b="b" l="l" r="r" t="t"/>
              <a:pathLst>
                <a:path extrusionOk="0" h="3157" w="3178">
                  <a:moveTo>
                    <a:pt x="830" y="1"/>
                  </a:moveTo>
                  <a:lnTo>
                    <a:pt x="86" y="745"/>
                  </a:lnTo>
                  <a:cubicBezTo>
                    <a:pt x="0" y="831"/>
                    <a:pt x="0" y="974"/>
                    <a:pt x="86" y="1060"/>
                  </a:cubicBezTo>
                  <a:lnTo>
                    <a:pt x="2118" y="3092"/>
                  </a:lnTo>
                  <a:cubicBezTo>
                    <a:pt x="2161" y="3135"/>
                    <a:pt x="2218" y="3156"/>
                    <a:pt x="2276" y="3156"/>
                  </a:cubicBezTo>
                  <a:cubicBezTo>
                    <a:pt x="2333" y="3156"/>
                    <a:pt x="2390" y="3135"/>
                    <a:pt x="2433" y="3092"/>
                  </a:cubicBezTo>
                  <a:lnTo>
                    <a:pt x="3177" y="234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3" name="Google Shape;18833;p69"/>
            <p:cNvSpPr/>
            <p:nvPr/>
          </p:nvSpPr>
          <p:spPr>
            <a:xfrm>
              <a:off x="1594802" y="2603397"/>
              <a:ext cx="36502" cy="33936"/>
            </a:xfrm>
            <a:custGeom>
              <a:rect b="b" l="l" r="r" t="t"/>
              <a:pathLst>
                <a:path extrusionOk="0" h="1296" w="1394">
                  <a:moveTo>
                    <a:pt x="907" y="0"/>
                  </a:moveTo>
                  <a:lnTo>
                    <a:pt x="0" y="897"/>
                  </a:lnTo>
                  <a:lnTo>
                    <a:pt x="334" y="1231"/>
                  </a:lnTo>
                  <a:cubicBezTo>
                    <a:pt x="377" y="1274"/>
                    <a:pt x="434" y="1295"/>
                    <a:pt x="492" y="1295"/>
                  </a:cubicBezTo>
                  <a:cubicBezTo>
                    <a:pt x="549" y="1295"/>
                    <a:pt x="606" y="1274"/>
                    <a:pt x="649" y="1231"/>
                  </a:cubicBezTo>
                  <a:lnTo>
                    <a:pt x="1393" y="487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4" name="Google Shape;18834;p69"/>
            <p:cNvSpPr/>
            <p:nvPr/>
          </p:nvSpPr>
          <p:spPr>
            <a:xfrm>
              <a:off x="1566810" y="2518531"/>
              <a:ext cx="101205" cy="99817"/>
            </a:xfrm>
            <a:custGeom>
              <a:rect b="b" l="l" r="r" t="t"/>
              <a:pathLst>
                <a:path extrusionOk="0" h="3812" w="3865">
                  <a:moveTo>
                    <a:pt x="1357" y="0"/>
                  </a:moveTo>
                  <a:cubicBezTo>
                    <a:pt x="1301" y="0"/>
                    <a:pt x="1246" y="21"/>
                    <a:pt x="1203" y="64"/>
                  </a:cubicBezTo>
                  <a:lnTo>
                    <a:pt x="96" y="1171"/>
                  </a:lnTo>
                  <a:cubicBezTo>
                    <a:pt x="1" y="1257"/>
                    <a:pt x="1" y="1400"/>
                    <a:pt x="96" y="1486"/>
                  </a:cubicBezTo>
                  <a:lnTo>
                    <a:pt x="2357" y="3747"/>
                  </a:lnTo>
                  <a:cubicBezTo>
                    <a:pt x="2400" y="3790"/>
                    <a:pt x="2457" y="3811"/>
                    <a:pt x="2515" y="3811"/>
                  </a:cubicBezTo>
                  <a:cubicBezTo>
                    <a:pt x="2572" y="3811"/>
                    <a:pt x="2629" y="3790"/>
                    <a:pt x="2672" y="3747"/>
                  </a:cubicBezTo>
                  <a:lnTo>
                    <a:pt x="3779" y="2640"/>
                  </a:lnTo>
                  <a:cubicBezTo>
                    <a:pt x="3864" y="2554"/>
                    <a:pt x="3864" y="2411"/>
                    <a:pt x="3779" y="2325"/>
                  </a:cubicBezTo>
                  <a:lnTo>
                    <a:pt x="1518" y="64"/>
                  </a:lnTo>
                  <a:cubicBezTo>
                    <a:pt x="1470" y="21"/>
                    <a:pt x="1413" y="0"/>
                    <a:pt x="135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5" name="Google Shape;18835;p69"/>
            <p:cNvSpPr/>
            <p:nvPr/>
          </p:nvSpPr>
          <p:spPr>
            <a:xfrm>
              <a:off x="1616771" y="2567654"/>
              <a:ext cx="51506" cy="50930"/>
            </a:xfrm>
            <a:custGeom>
              <a:rect b="b" l="l" r="r" t="t"/>
              <a:pathLst>
                <a:path extrusionOk="0" h="1945" w="1967">
                  <a:moveTo>
                    <a:pt x="1422" y="1"/>
                  </a:moveTo>
                  <a:lnTo>
                    <a:pt x="1" y="1422"/>
                  </a:lnTo>
                  <a:lnTo>
                    <a:pt x="459" y="1880"/>
                  </a:lnTo>
                  <a:cubicBezTo>
                    <a:pt x="502" y="1923"/>
                    <a:pt x="559" y="1945"/>
                    <a:pt x="616" y="1945"/>
                  </a:cubicBezTo>
                  <a:cubicBezTo>
                    <a:pt x="673" y="1945"/>
                    <a:pt x="731" y="1923"/>
                    <a:pt x="774" y="1880"/>
                  </a:cubicBezTo>
                  <a:lnTo>
                    <a:pt x="1880" y="774"/>
                  </a:lnTo>
                  <a:cubicBezTo>
                    <a:pt x="1966" y="688"/>
                    <a:pt x="1966" y="545"/>
                    <a:pt x="1880" y="459"/>
                  </a:cubicBezTo>
                  <a:lnTo>
                    <a:pt x="1422" y="1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6" name="Google Shape;18836;p69"/>
            <p:cNvSpPr/>
            <p:nvPr/>
          </p:nvSpPr>
          <p:spPr>
            <a:xfrm>
              <a:off x="1409203" y="2654379"/>
              <a:ext cx="84237" cy="77612"/>
            </a:xfrm>
            <a:custGeom>
              <a:rect b="b" l="l" r="r" t="t"/>
              <a:pathLst>
                <a:path extrusionOk="0" h="2964" w="3217">
                  <a:moveTo>
                    <a:pt x="2913" y="1"/>
                  </a:moveTo>
                  <a:cubicBezTo>
                    <a:pt x="2864" y="1"/>
                    <a:pt x="2813" y="20"/>
                    <a:pt x="2767" y="66"/>
                  </a:cubicBezTo>
                  <a:lnTo>
                    <a:pt x="0" y="2842"/>
                  </a:lnTo>
                  <a:cubicBezTo>
                    <a:pt x="81" y="2923"/>
                    <a:pt x="188" y="2964"/>
                    <a:pt x="296" y="2964"/>
                  </a:cubicBezTo>
                  <a:cubicBezTo>
                    <a:pt x="403" y="2964"/>
                    <a:pt x="510" y="2923"/>
                    <a:pt x="592" y="2842"/>
                  </a:cubicBezTo>
                  <a:lnTo>
                    <a:pt x="706" y="2728"/>
                  </a:lnTo>
                  <a:lnTo>
                    <a:pt x="3072" y="362"/>
                  </a:lnTo>
                  <a:lnTo>
                    <a:pt x="3062" y="362"/>
                  </a:lnTo>
                  <a:cubicBezTo>
                    <a:pt x="3217" y="215"/>
                    <a:pt x="3077" y="1"/>
                    <a:pt x="291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7" name="Google Shape;18837;p69"/>
            <p:cNvSpPr/>
            <p:nvPr/>
          </p:nvSpPr>
          <p:spPr>
            <a:xfrm>
              <a:off x="1428422" y="2665351"/>
              <a:ext cx="86987" cy="80152"/>
            </a:xfrm>
            <a:custGeom>
              <a:rect b="b" l="l" r="r" t="t"/>
              <a:pathLst>
                <a:path extrusionOk="0" h="3061" w="3322">
                  <a:moveTo>
                    <a:pt x="3021" y="0"/>
                  </a:moveTo>
                  <a:cubicBezTo>
                    <a:pt x="2972" y="0"/>
                    <a:pt x="2919" y="20"/>
                    <a:pt x="2872" y="67"/>
                  </a:cubicBezTo>
                  <a:lnTo>
                    <a:pt x="1" y="2929"/>
                  </a:lnTo>
                  <a:lnTo>
                    <a:pt x="10" y="2938"/>
                  </a:lnTo>
                  <a:cubicBezTo>
                    <a:pt x="91" y="3019"/>
                    <a:pt x="196" y="3060"/>
                    <a:pt x="301" y="3060"/>
                  </a:cubicBezTo>
                  <a:cubicBezTo>
                    <a:pt x="406" y="3060"/>
                    <a:pt x="511" y="3019"/>
                    <a:pt x="592" y="2938"/>
                  </a:cubicBezTo>
                  <a:lnTo>
                    <a:pt x="678" y="2853"/>
                  </a:lnTo>
                  <a:lnTo>
                    <a:pt x="3168" y="363"/>
                  </a:lnTo>
                  <a:cubicBezTo>
                    <a:pt x="3321" y="209"/>
                    <a:pt x="3184" y="0"/>
                    <a:pt x="3021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8" name="Google Shape;18838;p69"/>
            <p:cNvSpPr/>
            <p:nvPr/>
          </p:nvSpPr>
          <p:spPr>
            <a:xfrm>
              <a:off x="1447171" y="2687084"/>
              <a:ext cx="78974" cy="72218"/>
            </a:xfrm>
            <a:custGeom>
              <a:rect b="b" l="l" r="r" t="t"/>
              <a:pathLst>
                <a:path extrusionOk="0" h="2758" w="3016">
                  <a:moveTo>
                    <a:pt x="2716" y="0"/>
                  </a:moveTo>
                  <a:cubicBezTo>
                    <a:pt x="2666" y="0"/>
                    <a:pt x="2613" y="20"/>
                    <a:pt x="2566" y="67"/>
                  </a:cubicBezTo>
                  <a:lnTo>
                    <a:pt x="0" y="2633"/>
                  </a:lnTo>
                  <a:lnTo>
                    <a:pt x="10" y="2643"/>
                  </a:lnTo>
                  <a:cubicBezTo>
                    <a:pt x="91" y="2719"/>
                    <a:pt x="196" y="2757"/>
                    <a:pt x="299" y="2757"/>
                  </a:cubicBezTo>
                  <a:cubicBezTo>
                    <a:pt x="403" y="2757"/>
                    <a:pt x="506" y="2719"/>
                    <a:pt x="582" y="2643"/>
                  </a:cubicBezTo>
                  <a:lnTo>
                    <a:pt x="754" y="2471"/>
                  </a:lnTo>
                  <a:lnTo>
                    <a:pt x="2862" y="363"/>
                  </a:lnTo>
                  <a:cubicBezTo>
                    <a:pt x="3015" y="209"/>
                    <a:pt x="2878" y="0"/>
                    <a:pt x="271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9" name="Google Shape;18839;p69"/>
            <p:cNvSpPr/>
            <p:nvPr/>
          </p:nvSpPr>
          <p:spPr>
            <a:xfrm>
              <a:off x="1482756" y="2624502"/>
              <a:ext cx="64101" cy="60095"/>
            </a:xfrm>
            <a:custGeom>
              <a:rect b="b" l="l" r="r" t="t"/>
              <a:pathLst>
                <a:path extrusionOk="0" h="2295" w="2448">
                  <a:moveTo>
                    <a:pt x="309" y="1"/>
                  </a:moveTo>
                  <a:cubicBezTo>
                    <a:pt x="144" y="1"/>
                    <a:pt x="1" y="213"/>
                    <a:pt x="148" y="368"/>
                  </a:cubicBezTo>
                  <a:lnTo>
                    <a:pt x="2028" y="2237"/>
                  </a:lnTo>
                  <a:cubicBezTo>
                    <a:pt x="2066" y="2276"/>
                    <a:pt x="2114" y="2295"/>
                    <a:pt x="2171" y="2295"/>
                  </a:cubicBezTo>
                  <a:cubicBezTo>
                    <a:pt x="2362" y="2295"/>
                    <a:pt x="2448" y="2066"/>
                    <a:pt x="2324" y="1942"/>
                  </a:cubicBezTo>
                  <a:lnTo>
                    <a:pt x="454" y="62"/>
                  </a:lnTo>
                  <a:cubicBezTo>
                    <a:pt x="408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0" name="Google Shape;18840;p69"/>
            <p:cNvSpPr/>
            <p:nvPr/>
          </p:nvSpPr>
          <p:spPr>
            <a:xfrm>
              <a:off x="1359739" y="2560166"/>
              <a:ext cx="212360" cy="201363"/>
            </a:xfrm>
            <a:custGeom>
              <a:rect b="b" l="l" r="r" t="t"/>
              <a:pathLst>
                <a:path extrusionOk="0" h="7690" w="8110">
                  <a:moveTo>
                    <a:pt x="2042" y="1"/>
                  </a:moveTo>
                  <a:lnTo>
                    <a:pt x="0" y="2033"/>
                  </a:lnTo>
                  <a:lnTo>
                    <a:pt x="1021" y="3054"/>
                  </a:lnTo>
                  <a:cubicBezTo>
                    <a:pt x="1059" y="3092"/>
                    <a:pt x="1088" y="3130"/>
                    <a:pt x="1107" y="3178"/>
                  </a:cubicBezTo>
                  <a:cubicBezTo>
                    <a:pt x="1135" y="3225"/>
                    <a:pt x="1145" y="3283"/>
                    <a:pt x="1145" y="3330"/>
                  </a:cubicBezTo>
                  <a:cubicBezTo>
                    <a:pt x="1164" y="3540"/>
                    <a:pt x="1259" y="3740"/>
                    <a:pt x="1403" y="3893"/>
                  </a:cubicBezTo>
                  <a:lnTo>
                    <a:pt x="5095" y="7575"/>
                  </a:lnTo>
                  <a:cubicBezTo>
                    <a:pt x="5166" y="7652"/>
                    <a:pt x="5264" y="7690"/>
                    <a:pt x="5363" y="7690"/>
                  </a:cubicBezTo>
                  <a:cubicBezTo>
                    <a:pt x="5462" y="7690"/>
                    <a:pt x="5562" y="7652"/>
                    <a:pt x="5638" y="7575"/>
                  </a:cubicBezTo>
                  <a:lnTo>
                    <a:pt x="5715" y="7499"/>
                  </a:lnTo>
                  <a:cubicBezTo>
                    <a:pt x="5848" y="7366"/>
                    <a:pt x="5867" y="7165"/>
                    <a:pt x="5762" y="7013"/>
                  </a:cubicBezTo>
                  <a:cubicBezTo>
                    <a:pt x="5743" y="6994"/>
                    <a:pt x="5734" y="6974"/>
                    <a:pt x="5715" y="6955"/>
                  </a:cubicBezTo>
                  <a:lnTo>
                    <a:pt x="5715" y="6955"/>
                  </a:lnTo>
                  <a:lnTo>
                    <a:pt x="5886" y="7127"/>
                  </a:lnTo>
                  <a:cubicBezTo>
                    <a:pt x="5963" y="7203"/>
                    <a:pt x="6065" y="7242"/>
                    <a:pt x="6169" y="7242"/>
                  </a:cubicBezTo>
                  <a:cubicBezTo>
                    <a:pt x="6273" y="7242"/>
                    <a:pt x="6378" y="7203"/>
                    <a:pt x="6459" y="7127"/>
                  </a:cubicBezTo>
                  <a:lnTo>
                    <a:pt x="6506" y="7070"/>
                  </a:lnTo>
                  <a:cubicBezTo>
                    <a:pt x="6650" y="6936"/>
                    <a:pt x="6669" y="6717"/>
                    <a:pt x="6554" y="6564"/>
                  </a:cubicBezTo>
                  <a:cubicBezTo>
                    <a:pt x="6551" y="6557"/>
                    <a:pt x="6546" y="6549"/>
                    <a:pt x="6540" y="6541"/>
                  </a:cubicBezTo>
                  <a:lnTo>
                    <a:pt x="6540" y="6541"/>
                  </a:lnTo>
                  <a:lnTo>
                    <a:pt x="6592" y="6593"/>
                  </a:lnTo>
                  <a:cubicBezTo>
                    <a:pt x="6673" y="6669"/>
                    <a:pt x="6778" y="6707"/>
                    <a:pt x="6883" y="6707"/>
                  </a:cubicBezTo>
                  <a:cubicBezTo>
                    <a:pt x="6988" y="6707"/>
                    <a:pt x="7093" y="6669"/>
                    <a:pt x="7174" y="6593"/>
                  </a:cubicBezTo>
                  <a:lnTo>
                    <a:pt x="7212" y="6545"/>
                  </a:lnTo>
                  <a:cubicBezTo>
                    <a:pt x="7355" y="6402"/>
                    <a:pt x="7375" y="6173"/>
                    <a:pt x="7260" y="6011"/>
                  </a:cubicBezTo>
                  <a:lnTo>
                    <a:pt x="7260" y="6011"/>
                  </a:lnTo>
                  <a:lnTo>
                    <a:pt x="7327" y="6078"/>
                  </a:lnTo>
                  <a:cubicBezTo>
                    <a:pt x="7408" y="6159"/>
                    <a:pt x="7513" y="6199"/>
                    <a:pt x="7618" y="6199"/>
                  </a:cubicBezTo>
                  <a:cubicBezTo>
                    <a:pt x="7723" y="6199"/>
                    <a:pt x="7828" y="6159"/>
                    <a:pt x="7909" y="6078"/>
                  </a:cubicBezTo>
                  <a:lnTo>
                    <a:pt x="7947" y="6040"/>
                  </a:lnTo>
                  <a:cubicBezTo>
                    <a:pt x="8109" y="5877"/>
                    <a:pt x="8109" y="5620"/>
                    <a:pt x="7947" y="5458"/>
                  </a:cubicBezTo>
                  <a:lnTo>
                    <a:pt x="4808" y="2319"/>
                  </a:lnTo>
                  <a:lnTo>
                    <a:pt x="5953" y="1861"/>
                  </a:lnTo>
                  <a:cubicBezTo>
                    <a:pt x="6201" y="1718"/>
                    <a:pt x="6316" y="1422"/>
                    <a:pt x="6239" y="1146"/>
                  </a:cubicBezTo>
                  <a:cubicBezTo>
                    <a:pt x="6239" y="1146"/>
                    <a:pt x="6085" y="905"/>
                    <a:pt x="5987" y="905"/>
                  </a:cubicBezTo>
                  <a:cubicBezTo>
                    <a:pt x="5982" y="905"/>
                    <a:pt x="5977" y="906"/>
                    <a:pt x="5972" y="907"/>
                  </a:cubicBezTo>
                  <a:cubicBezTo>
                    <a:pt x="5514" y="1050"/>
                    <a:pt x="4417" y="1136"/>
                    <a:pt x="3759" y="1174"/>
                  </a:cubicBezTo>
                  <a:cubicBezTo>
                    <a:pt x="3744" y="1175"/>
                    <a:pt x="3728" y="1175"/>
                    <a:pt x="3713" y="1175"/>
                  </a:cubicBezTo>
                  <a:cubicBezTo>
                    <a:pt x="3453" y="1175"/>
                    <a:pt x="3203" y="1098"/>
                    <a:pt x="3005" y="945"/>
                  </a:cubicBezTo>
                  <a:cubicBezTo>
                    <a:pt x="2958" y="907"/>
                    <a:pt x="2910" y="869"/>
                    <a:pt x="2862" y="821"/>
                  </a:cubicBezTo>
                  <a:lnTo>
                    <a:pt x="2042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1" name="Google Shape;18841;p69"/>
            <p:cNvSpPr/>
            <p:nvPr/>
          </p:nvSpPr>
          <p:spPr>
            <a:xfrm>
              <a:off x="1359739" y="2603633"/>
              <a:ext cx="152397" cy="157974"/>
            </a:xfrm>
            <a:custGeom>
              <a:rect b="b" l="l" r="r" t="t"/>
              <a:pathLst>
                <a:path extrusionOk="0" h="6033" w="5820">
                  <a:moveTo>
                    <a:pt x="372" y="1"/>
                  </a:moveTo>
                  <a:lnTo>
                    <a:pt x="0" y="373"/>
                  </a:lnTo>
                  <a:lnTo>
                    <a:pt x="1030" y="1394"/>
                  </a:lnTo>
                  <a:cubicBezTo>
                    <a:pt x="1097" y="1470"/>
                    <a:pt x="1135" y="1565"/>
                    <a:pt x="1145" y="1670"/>
                  </a:cubicBezTo>
                  <a:cubicBezTo>
                    <a:pt x="1164" y="1880"/>
                    <a:pt x="1250" y="2080"/>
                    <a:pt x="1403" y="2233"/>
                  </a:cubicBezTo>
                  <a:lnTo>
                    <a:pt x="5085" y="5925"/>
                  </a:lnTo>
                  <a:cubicBezTo>
                    <a:pt x="5161" y="5997"/>
                    <a:pt x="5261" y="6032"/>
                    <a:pt x="5362" y="6032"/>
                  </a:cubicBezTo>
                  <a:cubicBezTo>
                    <a:pt x="5462" y="6032"/>
                    <a:pt x="5562" y="5997"/>
                    <a:pt x="5638" y="5925"/>
                  </a:cubicBezTo>
                  <a:lnTo>
                    <a:pt x="5715" y="5839"/>
                  </a:lnTo>
                  <a:cubicBezTo>
                    <a:pt x="5762" y="5791"/>
                    <a:pt x="5800" y="5725"/>
                    <a:pt x="5820" y="5658"/>
                  </a:cubicBezTo>
                  <a:lnTo>
                    <a:pt x="5820" y="5658"/>
                  </a:lnTo>
                  <a:cubicBezTo>
                    <a:pt x="5790" y="5664"/>
                    <a:pt x="5761" y="5667"/>
                    <a:pt x="5733" y="5667"/>
                  </a:cubicBezTo>
                  <a:cubicBezTo>
                    <a:pt x="5630" y="5667"/>
                    <a:pt x="5532" y="5628"/>
                    <a:pt x="5457" y="5553"/>
                  </a:cubicBezTo>
                  <a:lnTo>
                    <a:pt x="1775" y="1871"/>
                  </a:lnTo>
                  <a:cubicBezTo>
                    <a:pt x="1622" y="1718"/>
                    <a:pt x="1527" y="1518"/>
                    <a:pt x="1517" y="1298"/>
                  </a:cubicBezTo>
                  <a:cubicBezTo>
                    <a:pt x="1507" y="1193"/>
                    <a:pt x="1469" y="1098"/>
                    <a:pt x="1393" y="103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2" name="Google Shape;18842;p69"/>
            <p:cNvSpPr/>
            <p:nvPr/>
          </p:nvSpPr>
          <p:spPr>
            <a:xfrm>
              <a:off x="1359739" y="2560166"/>
              <a:ext cx="78450" cy="78215"/>
            </a:xfrm>
            <a:custGeom>
              <a:rect b="b" l="l" r="r" t="t"/>
              <a:pathLst>
                <a:path extrusionOk="0" h="2987" w="2996">
                  <a:moveTo>
                    <a:pt x="2032" y="1"/>
                  </a:moveTo>
                  <a:lnTo>
                    <a:pt x="0" y="2033"/>
                  </a:lnTo>
                  <a:lnTo>
                    <a:pt x="954" y="2987"/>
                  </a:lnTo>
                  <a:lnTo>
                    <a:pt x="2996" y="945"/>
                  </a:lnTo>
                  <a:cubicBezTo>
                    <a:pt x="2948" y="907"/>
                    <a:pt x="2910" y="869"/>
                    <a:pt x="2862" y="831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3" name="Google Shape;18843;p69"/>
            <p:cNvSpPr/>
            <p:nvPr/>
          </p:nvSpPr>
          <p:spPr>
            <a:xfrm>
              <a:off x="1344997" y="2545188"/>
              <a:ext cx="83216" cy="82640"/>
            </a:xfrm>
            <a:custGeom>
              <a:rect b="b" l="l" r="r" t="t"/>
              <a:pathLst>
                <a:path extrusionOk="0" h="3156" w="3178">
                  <a:moveTo>
                    <a:pt x="2347" y="0"/>
                  </a:moveTo>
                  <a:lnTo>
                    <a:pt x="0" y="2347"/>
                  </a:lnTo>
                  <a:lnTo>
                    <a:pt x="744" y="3091"/>
                  </a:lnTo>
                  <a:cubicBezTo>
                    <a:pt x="787" y="3134"/>
                    <a:pt x="845" y="3156"/>
                    <a:pt x="902" y="3156"/>
                  </a:cubicBezTo>
                  <a:cubicBezTo>
                    <a:pt x="959" y="3156"/>
                    <a:pt x="1016" y="3134"/>
                    <a:pt x="1059" y="3091"/>
                  </a:cubicBezTo>
                  <a:lnTo>
                    <a:pt x="3091" y="1069"/>
                  </a:lnTo>
                  <a:cubicBezTo>
                    <a:pt x="3177" y="983"/>
                    <a:pt x="3177" y="840"/>
                    <a:pt x="3091" y="745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4" name="Google Shape;18844;p69"/>
            <p:cNvSpPr/>
            <p:nvPr/>
          </p:nvSpPr>
          <p:spPr>
            <a:xfrm>
              <a:off x="1344735" y="2593892"/>
              <a:ext cx="36764" cy="33936"/>
            </a:xfrm>
            <a:custGeom>
              <a:rect b="b" l="l" r="r" t="t"/>
              <a:pathLst>
                <a:path extrusionOk="0" h="1296" w="1404">
                  <a:moveTo>
                    <a:pt x="497" y="1"/>
                  </a:moveTo>
                  <a:lnTo>
                    <a:pt x="1" y="487"/>
                  </a:lnTo>
                  <a:lnTo>
                    <a:pt x="754" y="1231"/>
                  </a:lnTo>
                  <a:cubicBezTo>
                    <a:pt x="797" y="1274"/>
                    <a:pt x="852" y="1296"/>
                    <a:pt x="908" y="1296"/>
                  </a:cubicBezTo>
                  <a:cubicBezTo>
                    <a:pt x="964" y="1296"/>
                    <a:pt x="1022" y="1274"/>
                    <a:pt x="1069" y="1231"/>
                  </a:cubicBezTo>
                  <a:lnTo>
                    <a:pt x="1403" y="907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5" name="Google Shape;18845;p69"/>
            <p:cNvSpPr/>
            <p:nvPr/>
          </p:nvSpPr>
          <p:spPr>
            <a:xfrm>
              <a:off x="1308024" y="2509026"/>
              <a:ext cx="101205" cy="100079"/>
            </a:xfrm>
            <a:custGeom>
              <a:rect b="b" l="l" r="r" t="t"/>
              <a:pathLst>
                <a:path extrusionOk="0" h="3822" w="3865">
                  <a:moveTo>
                    <a:pt x="2514" y="1"/>
                  </a:moveTo>
                  <a:cubicBezTo>
                    <a:pt x="2457" y="1"/>
                    <a:pt x="2400" y="22"/>
                    <a:pt x="2357" y="65"/>
                  </a:cubicBezTo>
                  <a:lnTo>
                    <a:pt x="96" y="2326"/>
                  </a:lnTo>
                  <a:cubicBezTo>
                    <a:pt x="0" y="2421"/>
                    <a:pt x="0" y="2555"/>
                    <a:pt x="96" y="2650"/>
                  </a:cubicBezTo>
                  <a:lnTo>
                    <a:pt x="1202" y="3757"/>
                  </a:lnTo>
                  <a:cubicBezTo>
                    <a:pt x="1245" y="3800"/>
                    <a:pt x="1300" y="3821"/>
                    <a:pt x="1356" y="3821"/>
                  </a:cubicBezTo>
                  <a:cubicBezTo>
                    <a:pt x="1412" y="3821"/>
                    <a:pt x="1470" y="3800"/>
                    <a:pt x="1517" y="3757"/>
                  </a:cubicBezTo>
                  <a:lnTo>
                    <a:pt x="3778" y="1486"/>
                  </a:lnTo>
                  <a:cubicBezTo>
                    <a:pt x="3864" y="1400"/>
                    <a:pt x="3864" y="1257"/>
                    <a:pt x="3778" y="1172"/>
                  </a:cubicBezTo>
                  <a:lnTo>
                    <a:pt x="2672" y="65"/>
                  </a:lnTo>
                  <a:cubicBezTo>
                    <a:pt x="2629" y="22"/>
                    <a:pt x="2571" y="1"/>
                    <a:pt x="251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6" name="Google Shape;18846;p69"/>
            <p:cNvSpPr/>
            <p:nvPr/>
          </p:nvSpPr>
          <p:spPr>
            <a:xfrm>
              <a:off x="1308024" y="2558437"/>
              <a:ext cx="51480" cy="50668"/>
            </a:xfrm>
            <a:custGeom>
              <a:rect b="b" l="l" r="r" t="t"/>
              <a:pathLst>
                <a:path extrusionOk="0" h="1935" w="1966">
                  <a:moveTo>
                    <a:pt x="535" y="0"/>
                  </a:moveTo>
                  <a:lnTo>
                    <a:pt x="86" y="448"/>
                  </a:lnTo>
                  <a:cubicBezTo>
                    <a:pt x="0" y="534"/>
                    <a:pt x="0" y="677"/>
                    <a:pt x="86" y="763"/>
                  </a:cubicBezTo>
                  <a:lnTo>
                    <a:pt x="1193" y="1870"/>
                  </a:lnTo>
                  <a:cubicBezTo>
                    <a:pt x="1236" y="1913"/>
                    <a:pt x="1293" y="1934"/>
                    <a:pt x="1350" y="1934"/>
                  </a:cubicBezTo>
                  <a:cubicBezTo>
                    <a:pt x="1408" y="1934"/>
                    <a:pt x="1465" y="1913"/>
                    <a:pt x="1508" y="1870"/>
                  </a:cubicBezTo>
                  <a:lnTo>
                    <a:pt x="1966" y="142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7" name="Google Shape;18847;p69"/>
            <p:cNvSpPr/>
            <p:nvPr/>
          </p:nvSpPr>
          <p:spPr>
            <a:xfrm>
              <a:off x="1482625" y="2645110"/>
              <a:ext cx="84211" cy="77403"/>
            </a:xfrm>
            <a:custGeom>
              <a:rect b="b" l="l" r="r" t="t"/>
              <a:pathLst>
                <a:path extrusionOk="0" h="2956" w="3216">
                  <a:moveTo>
                    <a:pt x="300" y="0"/>
                  </a:moveTo>
                  <a:cubicBezTo>
                    <a:pt x="137" y="0"/>
                    <a:pt x="0" y="210"/>
                    <a:pt x="153" y="363"/>
                  </a:cubicBezTo>
                  <a:lnTo>
                    <a:pt x="2519" y="2729"/>
                  </a:lnTo>
                  <a:lnTo>
                    <a:pt x="2634" y="2834"/>
                  </a:lnTo>
                  <a:cubicBezTo>
                    <a:pt x="2715" y="2915"/>
                    <a:pt x="2820" y="2955"/>
                    <a:pt x="2925" y="2955"/>
                  </a:cubicBezTo>
                  <a:cubicBezTo>
                    <a:pt x="3030" y="2955"/>
                    <a:pt x="3135" y="2915"/>
                    <a:pt x="3216" y="2834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8" name="Google Shape;18848;p69"/>
            <p:cNvSpPr/>
            <p:nvPr/>
          </p:nvSpPr>
          <p:spPr>
            <a:xfrm>
              <a:off x="1460630" y="2655610"/>
              <a:ext cx="86987" cy="80205"/>
            </a:xfrm>
            <a:custGeom>
              <a:rect b="b" l="l" r="r" t="t"/>
              <a:pathLst>
                <a:path extrusionOk="0" h="3063" w="3322">
                  <a:moveTo>
                    <a:pt x="300" y="0"/>
                  </a:moveTo>
                  <a:cubicBezTo>
                    <a:pt x="138" y="0"/>
                    <a:pt x="1" y="209"/>
                    <a:pt x="154" y="363"/>
                  </a:cubicBezTo>
                  <a:lnTo>
                    <a:pt x="2653" y="2862"/>
                  </a:lnTo>
                  <a:lnTo>
                    <a:pt x="2739" y="2948"/>
                  </a:lnTo>
                  <a:cubicBezTo>
                    <a:pt x="2820" y="3024"/>
                    <a:pt x="2925" y="3062"/>
                    <a:pt x="3030" y="3062"/>
                  </a:cubicBezTo>
                  <a:cubicBezTo>
                    <a:pt x="3135" y="3062"/>
                    <a:pt x="3240" y="3024"/>
                    <a:pt x="3321" y="2948"/>
                  </a:cubicBezTo>
                  <a:lnTo>
                    <a:pt x="450" y="67"/>
                  </a:lnTo>
                  <a:cubicBezTo>
                    <a:pt x="403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9" name="Google Shape;18849;p69"/>
            <p:cNvSpPr/>
            <p:nvPr/>
          </p:nvSpPr>
          <p:spPr>
            <a:xfrm>
              <a:off x="1449894" y="2677841"/>
              <a:ext cx="78974" cy="72140"/>
            </a:xfrm>
            <a:custGeom>
              <a:rect b="b" l="l" r="r" t="t"/>
              <a:pathLst>
                <a:path extrusionOk="0" h="2755" w="3016">
                  <a:moveTo>
                    <a:pt x="300" y="0"/>
                  </a:moveTo>
                  <a:cubicBezTo>
                    <a:pt x="138" y="0"/>
                    <a:pt x="0" y="209"/>
                    <a:pt x="154" y="363"/>
                  </a:cubicBezTo>
                  <a:lnTo>
                    <a:pt x="2272" y="2461"/>
                  </a:lnTo>
                  <a:lnTo>
                    <a:pt x="2443" y="2633"/>
                  </a:lnTo>
                  <a:cubicBezTo>
                    <a:pt x="2520" y="2714"/>
                    <a:pt x="2622" y="2755"/>
                    <a:pt x="2725" y="2755"/>
                  </a:cubicBezTo>
                  <a:cubicBezTo>
                    <a:pt x="2827" y="2755"/>
                    <a:pt x="2930" y="2714"/>
                    <a:pt x="3006" y="2633"/>
                  </a:cubicBezTo>
                  <a:lnTo>
                    <a:pt x="3016" y="2633"/>
                  </a:ln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0" name="Google Shape;18850;p69"/>
            <p:cNvSpPr/>
            <p:nvPr/>
          </p:nvSpPr>
          <p:spPr>
            <a:xfrm>
              <a:off x="1478383" y="2413975"/>
              <a:ext cx="97199" cy="94764"/>
            </a:xfrm>
            <a:custGeom>
              <a:rect b="b" l="l" r="r" t="t"/>
              <a:pathLst>
                <a:path extrusionOk="0" h="3619" w="3712">
                  <a:moveTo>
                    <a:pt x="1842" y="0"/>
                  </a:moveTo>
                  <a:cubicBezTo>
                    <a:pt x="1375" y="0"/>
                    <a:pt x="910" y="195"/>
                    <a:pt x="583" y="575"/>
                  </a:cubicBezTo>
                  <a:cubicBezTo>
                    <a:pt x="544" y="614"/>
                    <a:pt x="506" y="661"/>
                    <a:pt x="478" y="699"/>
                  </a:cubicBezTo>
                  <a:cubicBezTo>
                    <a:pt x="29" y="1272"/>
                    <a:pt x="1" y="2054"/>
                    <a:pt x="411" y="2655"/>
                  </a:cubicBezTo>
                  <a:cubicBezTo>
                    <a:pt x="420" y="2684"/>
                    <a:pt x="449" y="2712"/>
                    <a:pt x="478" y="2750"/>
                  </a:cubicBezTo>
                  <a:cubicBezTo>
                    <a:pt x="506" y="2789"/>
                    <a:pt x="535" y="2827"/>
                    <a:pt x="564" y="2855"/>
                  </a:cubicBezTo>
                  <a:cubicBezTo>
                    <a:pt x="885" y="3205"/>
                    <a:pt x="1334" y="3400"/>
                    <a:pt x="1796" y="3400"/>
                  </a:cubicBezTo>
                  <a:cubicBezTo>
                    <a:pt x="1951" y="3400"/>
                    <a:pt x="2108" y="3378"/>
                    <a:pt x="2262" y="3332"/>
                  </a:cubicBezTo>
                  <a:lnTo>
                    <a:pt x="2815" y="3599"/>
                  </a:lnTo>
                  <a:cubicBezTo>
                    <a:pt x="2845" y="3613"/>
                    <a:pt x="2876" y="3619"/>
                    <a:pt x="2907" y="3619"/>
                  </a:cubicBezTo>
                  <a:cubicBezTo>
                    <a:pt x="3029" y="3619"/>
                    <a:pt x="3139" y="3520"/>
                    <a:pt x="3139" y="3390"/>
                  </a:cubicBezTo>
                  <a:lnTo>
                    <a:pt x="3111" y="2770"/>
                  </a:lnTo>
                  <a:cubicBezTo>
                    <a:pt x="3712" y="2073"/>
                    <a:pt x="3635" y="1014"/>
                    <a:pt x="2939" y="413"/>
                  </a:cubicBezTo>
                  <a:cubicBezTo>
                    <a:pt x="2622" y="136"/>
                    <a:pt x="2231" y="0"/>
                    <a:pt x="1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1" name="Google Shape;18851;p69"/>
            <p:cNvSpPr/>
            <p:nvPr/>
          </p:nvSpPr>
          <p:spPr>
            <a:xfrm>
              <a:off x="1394199" y="2415755"/>
              <a:ext cx="112334" cy="92983"/>
            </a:xfrm>
            <a:custGeom>
              <a:rect b="b" l="l" r="r" t="t"/>
              <a:pathLst>
                <a:path extrusionOk="0" h="3551" w="4290">
                  <a:moveTo>
                    <a:pt x="2165" y="0"/>
                  </a:moveTo>
                  <a:cubicBezTo>
                    <a:pt x="2140" y="0"/>
                    <a:pt x="2115" y="1"/>
                    <a:pt x="2090" y="2"/>
                  </a:cubicBezTo>
                  <a:cubicBezTo>
                    <a:pt x="735" y="49"/>
                    <a:pt x="1" y="1633"/>
                    <a:pt x="850" y="2702"/>
                  </a:cubicBezTo>
                  <a:lnTo>
                    <a:pt x="821" y="3322"/>
                  </a:lnTo>
                  <a:cubicBezTo>
                    <a:pt x="813" y="3452"/>
                    <a:pt x="922" y="3551"/>
                    <a:pt x="1044" y="3551"/>
                  </a:cubicBezTo>
                  <a:cubicBezTo>
                    <a:pt x="1075" y="3551"/>
                    <a:pt x="1106" y="3545"/>
                    <a:pt x="1136" y="3531"/>
                  </a:cubicBezTo>
                  <a:lnTo>
                    <a:pt x="1699" y="3264"/>
                  </a:lnTo>
                  <a:cubicBezTo>
                    <a:pt x="1853" y="3309"/>
                    <a:pt x="2009" y="3330"/>
                    <a:pt x="2164" y="3330"/>
                  </a:cubicBezTo>
                  <a:cubicBezTo>
                    <a:pt x="2711" y="3330"/>
                    <a:pt x="3237" y="3063"/>
                    <a:pt x="3550" y="2587"/>
                  </a:cubicBezTo>
                  <a:cubicBezTo>
                    <a:pt x="4289" y="1473"/>
                    <a:pt x="3485" y="0"/>
                    <a:pt x="21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2" name="Google Shape;18852;p69"/>
            <p:cNvSpPr/>
            <p:nvPr/>
          </p:nvSpPr>
          <p:spPr>
            <a:xfrm>
              <a:off x="1429679" y="2455373"/>
              <a:ext cx="11024" cy="11888"/>
            </a:xfrm>
            <a:custGeom>
              <a:rect b="b" l="l" r="r" t="t"/>
              <a:pathLst>
                <a:path extrusionOk="0" h="454" w="421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3" name="Google Shape;18853;p69"/>
            <p:cNvSpPr/>
            <p:nvPr/>
          </p:nvSpPr>
          <p:spPr>
            <a:xfrm>
              <a:off x="1445155" y="2455373"/>
              <a:ext cx="11024" cy="11888"/>
            </a:xfrm>
            <a:custGeom>
              <a:rect b="b" l="l" r="r" t="t"/>
              <a:pathLst>
                <a:path extrusionOk="0" h="454" w="421">
                  <a:moveTo>
                    <a:pt x="211" y="1"/>
                  </a:moveTo>
                  <a:cubicBezTo>
                    <a:pt x="106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1" y="454"/>
                  </a:cubicBezTo>
                  <a:cubicBezTo>
                    <a:pt x="325" y="454"/>
                    <a:pt x="421" y="359"/>
                    <a:pt x="421" y="244"/>
                  </a:cubicBezTo>
                  <a:lnTo>
                    <a:pt x="421" y="215"/>
                  </a:lnTo>
                  <a:cubicBezTo>
                    <a:pt x="421" y="72"/>
                    <a:pt x="316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4" name="Google Shape;18854;p69"/>
            <p:cNvSpPr/>
            <p:nvPr/>
          </p:nvSpPr>
          <p:spPr>
            <a:xfrm>
              <a:off x="1460787" y="2455373"/>
              <a:ext cx="11129" cy="11888"/>
            </a:xfrm>
            <a:custGeom>
              <a:rect b="b" l="l" r="r" t="t"/>
              <a:pathLst>
                <a:path extrusionOk="0" h="454" w="425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5" name="Google Shape;18855;p69"/>
            <p:cNvSpPr/>
            <p:nvPr/>
          </p:nvSpPr>
          <p:spPr>
            <a:xfrm>
              <a:off x="1505878" y="2455373"/>
              <a:ext cx="10998" cy="11888"/>
            </a:xfrm>
            <a:custGeom>
              <a:rect b="b" l="l" r="r" t="t"/>
              <a:pathLst>
                <a:path extrusionOk="0" h="454" w="42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86" y="454"/>
                    <a:pt x="210" y="454"/>
                  </a:cubicBezTo>
                  <a:cubicBezTo>
                    <a:pt x="324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6" name="Google Shape;18856;p69"/>
            <p:cNvSpPr/>
            <p:nvPr/>
          </p:nvSpPr>
          <p:spPr>
            <a:xfrm>
              <a:off x="1521353" y="2455373"/>
              <a:ext cx="11024" cy="11888"/>
            </a:xfrm>
            <a:custGeom>
              <a:rect b="b" l="l" r="r" t="t"/>
              <a:pathLst>
                <a:path extrusionOk="0" h="454" w="421">
                  <a:moveTo>
                    <a:pt x="210" y="1"/>
                  </a:moveTo>
                  <a:cubicBezTo>
                    <a:pt x="105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7" name="Google Shape;18857;p69"/>
            <p:cNvSpPr/>
            <p:nvPr/>
          </p:nvSpPr>
          <p:spPr>
            <a:xfrm>
              <a:off x="1536724" y="2455373"/>
              <a:ext cx="11129" cy="11888"/>
            </a:xfrm>
            <a:custGeom>
              <a:rect b="b" l="l" r="r" t="t"/>
              <a:pathLst>
                <a:path extrusionOk="0" h="454" w="425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58" name="Google Shape;18858;p69"/>
          <p:cNvGrpSpPr/>
          <p:nvPr/>
        </p:nvGrpSpPr>
        <p:grpSpPr>
          <a:xfrm>
            <a:off x="1298519" y="1970322"/>
            <a:ext cx="378452" cy="341321"/>
            <a:chOff x="1298519" y="1970322"/>
            <a:chExt cx="378452" cy="341321"/>
          </a:xfrm>
        </p:grpSpPr>
        <p:sp>
          <p:nvSpPr>
            <p:cNvPr id="18859" name="Google Shape;18859;p69"/>
            <p:cNvSpPr/>
            <p:nvPr/>
          </p:nvSpPr>
          <p:spPr>
            <a:xfrm>
              <a:off x="1498624" y="1970322"/>
              <a:ext cx="178346" cy="149857"/>
            </a:xfrm>
            <a:custGeom>
              <a:rect b="b" l="l" r="r" t="t"/>
              <a:pathLst>
                <a:path extrusionOk="0" h="5723" w="6811">
                  <a:moveTo>
                    <a:pt x="3433" y="1"/>
                  </a:moveTo>
                  <a:cubicBezTo>
                    <a:pt x="3396" y="1"/>
                    <a:pt x="3358" y="2"/>
                    <a:pt x="3320" y="3"/>
                  </a:cubicBezTo>
                  <a:cubicBezTo>
                    <a:pt x="1155" y="89"/>
                    <a:pt x="0" y="2598"/>
                    <a:pt x="1355" y="4296"/>
                  </a:cubicBezTo>
                  <a:lnTo>
                    <a:pt x="1298" y="5489"/>
                  </a:lnTo>
                  <a:cubicBezTo>
                    <a:pt x="1290" y="5623"/>
                    <a:pt x="1394" y="5723"/>
                    <a:pt x="1513" y="5723"/>
                  </a:cubicBezTo>
                  <a:cubicBezTo>
                    <a:pt x="1546" y="5723"/>
                    <a:pt x="1580" y="5715"/>
                    <a:pt x="1613" y="5698"/>
                  </a:cubicBezTo>
                  <a:lnTo>
                    <a:pt x="2700" y="5193"/>
                  </a:lnTo>
                  <a:cubicBezTo>
                    <a:pt x="2942" y="5262"/>
                    <a:pt x="3188" y="5295"/>
                    <a:pt x="3430" y="5295"/>
                  </a:cubicBezTo>
                  <a:cubicBezTo>
                    <a:pt x="4298" y="5295"/>
                    <a:pt x="5129" y="4870"/>
                    <a:pt x="5629" y="4124"/>
                  </a:cubicBezTo>
                  <a:cubicBezTo>
                    <a:pt x="6810" y="2353"/>
                    <a:pt x="5532" y="1"/>
                    <a:pt x="34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0" name="Google Shape;18860;p69"/>
            <p:cNvSpPr/>
            <p:nvPr/>
          </p:nvSpPr>
          <p:spPr>
            <a:xfrm>
              <a:off x="1571969" y="2019576"/>
              <a:ext cx="21603" cy="53260"/>
            </a:xfrm>
            <a:custGeom>
              <a:rect b="b" l="l" r="r" t="t"/>
              <a:pathLst>
                <a:path extrusionOk="0" h="2034" w="825">
                  <a:moveTo>
                    <a:pt x="282" y="1"/>
                  </a:moveTo>
                  <a:cubicBezTo>
                    <a:pt x="1" y="1"/>
                    <a:pt x="1" y="422"/>
                    <a:pt x="282" y="422"/>
                  </a:cubicBezTo>
                  <a:cubicBezTo>
                    <a:pt x="288" y="422"/>
                    <a:pt x="294" y="422"/>
                    <a:pt x="300" y="421"/>
                  </a:cubicBezTo>
                  <a:lnTo>
                    <a:pt x="414" y="421"/>
                  </a:lnTo>
                  <a:lnTo>
                    <a:pt x="414" y="1824"/>
                  </a:lnTo>
                  <a:cubicBezTo>
                    <a:pt x="414" y="1938"/>
                    <a:pt x="510" y="2033"/>
                    <a:pt x="624" y="2033"/>
                  </a:cubicBezTo>
                  <a:cubicBezTo>
                    <a:pt x="729" y="2024"/>
                    <a:pt x="825" y="1938"/>
                    <a:pt x="825" y="1824"/>
                  </a:cubicBezTo>
                  <a:lnTo>
                    <a:pt x="825" y="211"/>
                  </a:lnTo>
                  <a:cubicBezTo>
                    <a:pt x="825" y="97"/>
                    <a:pt x="729" y="1"/>
                    <a:pt x="615" y="1"/>
                  </a:cubicBezTo>
                  <a:lnTo>
                    <a:pt x="300" y="1"/>
                  </a:lnTo>
                  <a:cubicBezTo>
                    <a:pt x="294" y="1"/>
                    <a:pt x="288" y="1"/>
                    <a:pt x="28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1" name="Google Shape;18861;p69"/>
            <p:cNvSpPr/>
            <p:nvPr/>
          </p:nvSpPr>
          <p:spPr>
            <a:xfrm>
              <a:off x="1571707" y="2064038"/>
              <a:ext cx="33203" cy="10814"/>
            </a:xfrm>
            <a:custGeom>
              <a:rect b="b" l="l" r="r" t="t"/>
              <a:pathLst>
                <a:path extrusionOk="0" h="413" w="1268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978" y="412"/>
                  </a:lnTo>
                  <a:cubicBezTo>
                    <a:pt x="984" y="412"/>
                    <a:pt x="990" y="412"/>
                    <a:pt x="995" y="412"/>
                  </a:cubicBezTo>
                  <a:cubicBezTo>
                    <a:pt x="1265" y="412"/>
                    <a:pt x="1267" y="0"/>
                    <a:pt x="1004" y="0"/>
                  </a:cubicBezTo>
                  <a:cubicBezTo>
                    <a:pt x="995" y="0"/>
                    <a:pt x="987" y="1"/>
                    <a:pt x="978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2" name="Google Shape;18862;p69"/>
            <p:cNvSpPr/>
            <p:nvPr/>
          </p:nvSpPr>
          <p:spPr>
            <a:xfrm>
              <a:off x="1575058" y="2003001"/>
              <a:ext cx="18775" cy="15868"/>
            </a:xfrm>
            <a:custGeom>
              <a:rect b="b" l="l" r="r" t="t"/>
              <a:pathLst>
                <a:path extrusionOk="0" h="606" w="717">
                  <a:moveTo>
                    <a:pt x="407" y="1"/>
                  </a:moveTo>
                  <a:cubicBezTo>
                    <a:pt x="331" y="1"/>
                    <a:pt x="253" y="29"/>
                    <a:pt x="191" y="91"/>
                  </a:cubicBezTo>
                  <a:cubicBezTo>
                    <a:pt x="1" y="281"/>
                    <a:pt x="134" y="606"/>
                    <a:pt x="411" y="606"/>
                  </a:cubicBezTo>
                  <a:cubicBezTo>
                    <a:pt x="573" y="606"/>
                    <a:pt x="707" y="472"/>
                    <a:pt x="716" y="301"/>
                  </a:cubicBezTo>
                  <a:cubicBezTo>
                    <a:pt x="716" y="120"/>
                    <a:pt x="564" y="1"/>
                    <a:pt x="407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3" name="Google Shape;18863;p69"/>
            <p:cNvSpPr/>
            <p:nvPr/>
          </p:nvSpPr>
          <p:spPr>
            <a:xfrm>
              <a:off x="1345495" y="2004625"/>
              <a:ext cx="170150" cy="171119"/>
            </a:xfrm>
            <a:custGeom>
              <a:rect b="b" l="l" r="r" t="t"/>
              <a:pathLst>
                <a:path extrusionOk="0" h="6535" w="6498">
                  <a:moveTo>
                    <a:pt x="3254" y="0"/>
                  </a:moveTo>
                  <a:cubicBezTo>
                    <a:pt x="1842" y="0"/>
                    <a:pt x="649" y="1059"/>
                    <a:pt x="477" y="2461"/>
                  </a:cubicBezTo>
                  <a:lnTo>
                    <a:pt x="19" y="6287"/>
                  </a:lnTo>
                  <a:cubicBezTo>
                    <a:pt x="0" y="6420"/>
                    <a:pt x="105" y="6535"/>
                    <a:pt x="239" y="6535"/>
                  </a:cubicBezTo>
                  <a:lnTo>
                    <a:pt x="6278" y="6535"/>
                  </a:lnTo>
                  <a:cubicBezTo>
                    <a:pt x="6402" y="6525"/>
                    <a:pt x="6497" y="6411"/>
                    <a:pt x="6488" y="6287"/>
                  </a:cubicBezTo>
                  <a:lnTo>
                    <a:pt x="6030" y="2461"/>
                  </a:lnTo>
                  <a:cubicBezTo>
                    <a:pt x="5858" y="1059"/>
                    <a:pt x="4665" y="0"/>
                    <a:pt x="32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4" name="Google Shape;18864;p69"/>
            <p:cNvSpPr/>
            <p:nvPr/>
          </p:nvSpPr>
          <p:spPr>
            <a:xfrm>
              <a:off x="1404935" y="2140760"/>
              <a:ext cx="51742" cy="93454"/>
            </a:xfrm>
            <a:custGeom>
              <a:rect b="b" l="l" r="r" t="t"/>
              <a:pathLst>
                <a:path extrusionOk="0" h="3569" w="1976">
                  <a:moveTo>
                    <a:pt x="1" y="0"/>
                  </a:moveTo>
                  <a:lnTo>
                    <a:pt x="1" y="2710"/>
                  </a:lnTo>
                  <a:lnTo>
                    <a:pt x="984" y="3559"/>
                  </a:lnTo>
                  <a:lnTo>
                    <a:pt x="984" y="3568"/>
                  </a:lnTo>
                  <a:lnTo>
                    <a:pt x="993" y="3568"/>
                  </a:lnTo>
                  <a:lnTo>
                    <a:pt x="993" y="3559"/>
                  </a:lnTo>
                  <a:lnTo>
                    <a:pt x="1976" y="2710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5" name="Google Shape;18865;p69"/>
            <p:cNvSpPr/>
            <p:nvPr/>
          </p:nvSpPr>
          <p:spPr>
            <a:xfrm>
              <a:off x="1298519" y="2198708"/>
              <a:ext cx="264338" cy="112936"/>
            </a:xfrm>
            <a:custGeom>
              <a:rect b="b" l="l" r="r" t="t"/>
              <a:pathLst>
                <a:path extrusionOk="0" h="4313" w="10095">
                  <a:moveTo>
                    <a:pt x="4065" y="1"/>
                  </a:moveTo>
                  <a:lnTo>
                    <a:pt x="2739" y="420"/>
                  </a:lnTo>
                  <a:lnTo>
                    <a:pt x="1813" y="726"/>
                  </a:lnTo>
                  <a:cubicBezTo>
                    <a:pt x="735" y="1069"/>
                    <a:pt x="1" y="2071"/>
                    <a:pt x="10" y="3196"/>
                  </a:cubicBezTo>
                  <a:lnTo>
                    <a:pt x="10" y="4093"/>
                  </a:lnTo>
                  <a:cubicBezTo>
                    <a:pt x="1" y="4217"/>
                    <a:pt x="106" y="4313"/>
                    <a:pt x="230" y="4313"/>
                  </a:cubicBezTo>
                  <a:lnTo>
                    <a:pt x="9875" y="4313"/>
                  </a:lnTo>
                  <a:cubicBezTo>
                    <a:pt x="9999" y="4313"/>
                    <a:pt x="10094" y="4217"/>
                    <a:pt x="10094" y="4093"/>
                  </a:cubicBezTo>
                  <a:lnTo>
                    <a:pt x="10094" y="3196"/>
                  </a:lnTo>
                  <a:cubicBezTo>
                    <a:pt x="10094" y="2071"/>
                    <a:pt x="9369" y="1069"/>
                    <a:pt x="8291" y="716"/>
                  </a:cubicBezTo>
                  <a:lnTo>
                    <a:pt x="7242" y="382"/>
                  </a:lnTo>
                  <a:lnTo>
                    <a:pt x="6040" y="1"/>
                  </a:lnTo>
                  <a:lnTo>
                    <a:pt x="5057" y="697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6" name="Google Shape;18866;p69"/>
            <p:cNvSpPr/>
            <p:nvPr/>
          </p:nvSpPr>
          <p:spPr>
            <a:xfrm>
              <a:off x="1488124" y="2208710"/>
              <a:ext cx="74732" cy="102933"/>
            </a:xfrm>
            <a:custGeom>
              <a:rect b="b" l="l" r="r" t="t"/>
              <a:pathLst>
                <a:path extrusionOk="0" h="3931" w="2854">
                  <a:moveTo>
                    <a:pt x="1" y="0"/>
                  </a:moveTo>
                  <a:lnTo>
                    <a:pt x="783" y="344"/>
                  </a:lnTo>
                  <a:cubicBezTo>
                    <a:pt x="1584" y="687"/>
                    <a:pt x="2128" y="1689"/>
                    <a:pt x="2128" y="2814"/>
                  </a:cubicBezTo>
                  <a:lnTo>
                    <a:pt x="2128" y="3931"/>
                  </a:lnTo>
                  <a:lnTo>
                    <a:pt x="2634" y="3931"/>
                  </a:lnTo>
                  <a:cubicBezTo>
                    <a:pt x="2758" y="3931"/>
                    <a:pt x="2853" y="3835"/>
                    <a:pt x="2853" y="3711"/>
                  </a:cubicBezTo>
                  <a:lnTo>
                    <a:pt x="2853" y="2814"/>
                  </a:lnTo>
                  <a:cubicBezTo>
                    <a:pt x="2853" y="1689"/>
                    <a:pt x="2128" y="687"/>
                    <a:pt x="1050" y="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7" name="Google Shape;18867;p69"/>
            <p:cNvSpPr/>
            <p:nvPr/>
          </p:nvSpPr>
          <p:spPr>
            <a:xfrm>
              <a:off x="1298519" y="2209941"/>
              <a:ext cx="71721" cy="101703"/>
            </a:xfrm>
            <a:custGeom>
              <a:rect b="b" l="l" r="r" t="t"/>
              <a:pathLst>
                <a:path extrusionOk="0" h="3884" w="2739">
                  <a:moveTo>
                    <a:pt x="2739" y="1"/>
                  </a:moveTo>
                  <a:lnTo>
                    <a:pt x="1813" y="297"/>
                  </a:lnTo>
                  <a:cubicBezTo>
                    <a:pt x="735" y="640"/>
                    <a:pt x="1" y="1642"/>
                    <a:pt x="10" y="2767"/>
                  </a:cubicBezTo>
                  <a:lnTo>
                    <a:pt x="10" y="3664"/>
                  </a:lnTo>
                  <a:cubicBezTo>
                    <a:pt x="1" y="3788"/>
                    <a:pt x="106" y="3884"/>
                    <a:pt x="220" y="3884"/>
                  </a:cubicBezTo>
                  <a:lnTo>
                    <a:pt x="697" y="3884"/>
                  </a:lnTo>
                  <a:lnTo>
                    <a:pt x="697" y="2767"/>
                  </a:lnTo>
                  <a:cubicBezTo>
                    <a:pt x="697" y="1642"/>
                    <a:pt x="1251" y="640"/>
                    <a:pt x="2052" y="297"/>
                  </a:cubicBezTo>
                  <a:lnTo>
                    <a:pt x="273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8" name="Google Shape;18868;p69"/>
            <p:cNvSpPr/>
            <p:nvPr/>
          </p:nvSpPr>
          <p:spPr>
            <a:xfrm>
              <a:off x="1425045" y="2243615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60"/>
                  </a:lnTo>
                  <a:cubicBezTo>
                    <a:pt x="15" y="375"/>
                    <a:pt x="101" y="470"/>
                    <a:pt x="216" y="470"/>
                  </a:cubicBezTo>
                  <a:cubicBezTo>
                    <a:pt x="330" y="470"/>
                    <a:pt x="425" y="375"/>
                    <a:pt x="425" y="26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9" name="Google Shape;18869;p69"/>
            <p:cNvSpPr/>
            <p:nvPr/>
          </p:nvSpPr>
          <p:spPr>
            <a:xfrm>
              <a:off x="1425045" y="2262102"/>
              <a:ext cx="11390" cy="12333"/>
            </a:xfrm>
            <a:custGeom>
              <a:rect b="b" l="l" r="r" t="t"/>
              <a:pathLst>
                <a:path extrusionOk="0" h="471" w="435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70"/>
                  </a:lnTo>
                  <a:cubicBezTo>
                    <a:pt x="15" y="384"/>
                    <a:pt x="101" y="470"/>
                    <a:pt x="216" y="470"/>
                  </a:cubicBezTo>
                  <a:cubicBezTo>
                    <a:pt x="330" y="470"/>
                    <a:pt x="425" y="384"/>
                    <a:pt x="425" y="27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0" name="Google Shape;18870;p69"/>
            <p:cNvSpPr/>
            <p:nvPr/>
          </p:nvSpPr>
          <p:spPr>
            <a:xfrm>
              <a:off x="1404935" y="2198708"/>
              <a:ext cx="26028" cy="38963"/>
            </a:xfrm>
            <a:custGeom>
              <a:rect b="b" l="l" r="r" t="t"/>
              <a:pathLst>
                <a:path extrusionOk="0" h="1488" w="994">
                  <a:moveTo>
                    <a:pt x="1" y="1"/>
                  </a:moveTo>
                  <a:lnTo>
                    <a:pt x="1" y="1269"/>
                  </a:lnTo>
                  <a:cubicBezTo>
                    <a:pt x="1" y="1401"/>
                    <a:pt x="109" y="1488"/>
                    <a:pt x="220" y="1488"/>
                  </a:cubicBezTo>
                  <a:cubicBezTo>
                    <a:pt x="278" y="1488"/>
                    <a:pt x="337" y="1465"/>
                    <a:pt x="382" y="1412"/>
                  </a:cubicBezTo>
                  <a:lnTo>
                    <a:pt x="993" y="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1" name="Google Shape;18871;p69"/>
            <p:cNvSpPr/>
            <p:nvPr/>
          </p:nvSpPr>
          <p:spPr>
            <a:xfrm>
              <a:off x="1430674" y="2198708"/>
              <a:ext cx="26002" cy="38963"/>
            </a:xfrm>
            <a:custGeom>
              <a:rect b="b" l="l" r="r" t="t"/>
              <a:pathLst>
                <a:path extrusionOk="0" h="1488" w="993">
                  <a:moveTo>
                    <a:pt x="993" y="1"/>
                  </a:moveTo>
                  <a:lnTo>
                    <a:pt x="1" y="697"/>
                  </a:lnTo>
                  <a:lnTo>
                    <a:pt x="602" y="1412"/>
                  </a:lnTo>
                  <a:cubicBezTo>
                    <a:pt x="647" y="1465"/>
                    <a:pt x="707" y="1488"/>
                    <a:pt x="766" y="1488"/>
                  </a:cubicBezTo>
                  <a:cubicBezTo>
                    <a:pt x="881" y="1488"/>
                    <a:pt x="993" y="1401"/>
                    <a:pt x="993" y="1269"/>
                  </a:cubicBezTo>
                  <a:lnTo>
                    <a:pt x="993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2" name="Google Shape;18872;p69"/>
            <p:cNvSpPr/>
            <p:nvPr/>
          </p:nvSpPr>
          <p:spPr>
            <a:xfrm>
              <a:off x="1467648" y="2266658"/>
              <a:ext cx="53732" cy="20503"/>
            </a:xfrm>
            <a:custGeom>
              <a:rect b="b" l="l" r="r" t="t"/>
              <a:pathLst>
                <a:path extrusionOk="0" h="783" w="2052">
                  <a:moveTo>
                    <a:pt x="287" y="0"/>
                  </a:moveTo>
                  <a:cubicBezTo>
                    <a:pt x="124" y="0"/>
                    <a:pt x="0" y="134"/>
                    <a:pt x="0" y="287"/>
                  </a:cubicBezTo>
                  <a:lnTo>
                    <a:pt x="0" y="496"/>
                  </a:lnTo>
                  <a:cubicBezTo>
                    <a:pt x="0" y="649"/>
                    <a:pt x="124" y="783"/>
                    <a:pt x="287" y="783"/>
                  </a:cubicBezTo>
                  <a:lnTo>
                    <a:pt x="1765" y="783"/>
                  </a:lnTo>
                  <a:cubicBezTo>
                    <a:pt x="1918" y="783"/>
                    <a:pt x="2052" y="649"/>
                    <a:pt x="2052" y="496"/>
                  </a:cubicBezTo>
                  <a:lnTo>
                    <a:pt x="2052" y="287"/>
                  </a:lnTo>
                  <a:cubicBezTo>
                    <a:pt x="2052" y="134"/>
                    <a:pt x="1918" y="0"/>
                    <a:pt x="17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3" name="Google Shape;18873;p69"/>
            <p:cNvSpPr/>
            <p:nvPr/>
          </p:nvSpPr>
          <p:spPr>
            <a:xfrm>
              <a:off x="1375712" y="2026358"/>
              <a:ext cx="109951" cy="150328"/>
            </a:xfrm>
            <a:custGeom>
              <a:rect b="b" l="l" r="r" t="t"/>
              <a:pathLst>
                <a:path extrusionOk="0" h="5741" w="4199">
                  <a:moveTo>
                    <a:pt x="1375" y="0"/>
                  </a:moveTo>
                  <a:cubicBezTo>
                    <a:pt x="1375" y="0"/>
                    <a:pt x="1375" y="0"/>
                    <a:pt x="1374" y="0"/>
                  </a:cubicBezTo>
                  <a:cubicBezTo>
                    <a:pt x="945" y="1336"/>
                    <a:pt x="10" y="1622"/>
                    <a:pt x="10" y="1622"/>
                  </a:cubicBezTo>
                  <a:lnTo>
                    <a:pt x="10" y="3282"/>
                  </a:lnTo>
                  <a:cubicBezTo>
                    <a:pt x="1" y="4159"/>
                    <a:pt x="468" y="4961"/>
                    <a:pt x="1222" y="5409"/>
                  </a:cubicBezTo>
                  <a:lnTo>
                    <a:pt x="1527" y="5590"/>
                  </a:lnTo>
                  <a:cubicBezTo>
                    <a:pt x="1704" y="5691"/>
                    <a:pt x="1902" y="5741"/>
                    <a:pt x="2101" y="5741"/>
                  </a:cubicBezTo>
                  <a:cubicBezTo>
                    <a:pt x="2300" y="5741"/>
                    <a:pt x="2500" y="5691"/>
                    <a:pt x="2681" y="5590"/>
                  </a:cubicBezTo>
                  <a:lnTo>
                    <a:pt x="2987" y="5409"/>
                  </a:lnTo>
                  <a:cubicBezTo>
                    <a:pt x="3740" y="4961"/>
                    <a:pt x="4198" y="4150"/>
                    <a:pt x="4198" y="3282"/>
                  </a:cubicBezTo>
                  <a:lnTo>
                    <a:pt x="4198" y="2709"/>
                  </a:lnTo>
                  <a:cubicBezTo>
                    <a:pt x="1741" y="2709"/>
                    <a:pt x="1404" y="0"/>
                    <a:pt x="137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4" name="Google Shape;18874;p69"/>
            <p:cNvSpPr/>
            <p:nvPr/>
          </p:nvSpPr>
          <p:spPr>
            <a:xfrm>
              <a:off x="1342483" y="2077026"/>
              <a:ext cx="21524" cy="46766"/>
            </a:xfrm>
            <a:custGeom>
              <a:rect b="b" l="l" r="r" t="t"/>
              <a:pathLst>
                <a:path extrusionOk="0" h="1786" w="822">
                  <a:moveTo>
                    <a:pt x="645" y="1"/>
                  </a:moveTo>
                  <a:cubicBezTo>
                    <a:pt x="640" y="1"/>
                    <a:pt x="635" y="1"/>
                    <a:pt x="631" y="2"/>
                  </a:cubicBezTo>
                  <a:cubicBezTo>
                    <a:pt x="287" y="2"/>
                    <a:pt x="1" y="278"/>
                    <a:pt x="1" y="631"/>
                  </a:cubicBezTo>
                  <a:lnTo>
                    <a:pt x="1" y="1156"/>
                  </a:lnTo>
                  <a:cubicBezTo>
                    <a:pt x="1" y="1509"/>
                    <a:pt x="287" y="1786"/>
                    <a:pt x="631" y="1786"/>
                  </a:cubicBezTo>
                  <a:cubicBezTo>
                    <a:pt x="735" y="1786"/>
                    <a:pt x="821" y="1700"/>
                    <a:pt x="821" y="1595"/>
                  </a:cubicBezTo>
                  <a:lnTo>
                    <a:pt x="821" y="192"/>
                  </a:lnTo>
                  <a:cubicBezTo>
                    <a:pt x="821" y="92"/>
                    <a:pt x="743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5" name="Google Shape;18875;p69"/>
            <p:cNvSpPr/>
            <p:nvPr/>
          </p:nvSpPr>
          <p:spPr>
            <a:xfrm>
              <a:off x="1419179" y="2091742"/>
              <a:ext cx="25111" cy="37575"/>
            </a:xfrm>
            <a:custGeom>
              <a:rect b="b" l="l" r="r" t="t"/>
              <a:pathLst>
                <a:path extrusionOk="0" h="1435" w="959">
                  <a:moveTo>
                    <a:pt x="219" y="0"/>
                  </a:moveTo>
                  <a:cubicBezTo>
                    <a:pt x="110" y="0"/>
                    <a:pt x="1" y="74"/>
                    <a:pt x="10" y="222"/>
                  </a:cubicBezTo>
                  <a:lnTo>
                    <a:pt x="10" y="1224"/>
                  </a:lnTo>
                  <a:cubicBezTo>
                    <a:pt x="10" y="1338"/>
                    <a:pt x="106" y="1433"/>
                    <a:pt x="220" y="1433"/>
                  </a:cubicBezTo>
                  <a:lnTo>
                    <a:pt x="659" y="1433"/>
                  </a:lnTo>
                  <a:cubicBezTo>
                    <a:pt x="668" y="1434"/>
                    <a:pt x="677" y="1435"/>
                    <a:pt x="686" y="1435"/>
                  </a:cubicBezTo>
                  <a:cubicBezTo>
                    <a:pt x="958" y="1435"/>
                    <a:pt x="955" y="1023"/>
                    <a:pt x="677" y="1023"/>
                  </a:cubicBezTo>
                  <a:cubicBezTo>
                    <a:pt x="671" y="1023"/>
                    <a:pt x="665" y="1023"/>
                    <a:pt x="659" y="1023"/>
                  </a:cubicBezTo>
                  <a:lnTo>
                    <a:pt x="420" y="1023"/>
                  </a:lnTo>
                  <a:lnTo>
                    <a:pt x="420" y="222"/>
                  </a:lnTo>
                  <a:cubicBezTo>
                    <a:pt x="435" y="74"/>
                    <a:pt x="327" y="0"/>
                    <a:pt x="2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6" name="Google Shape;18876;p69"/>
            <p:cNvSpPr/>
            <p:nvPr/>
          </p:nvSpPr>
          <p:spPr>
            <a:xfrm>
              <a:off x="1429418" y="2118267"/>
              <a:ext cx="78974" cy="78712"/>
            </a:xfrm>
            <a:custGeom>
              <a:rect b="b" l="l" r="r" t="t"/>
              <a:pathLst>
                <a:path extrusionOk="0" h="3006" w="3016">
                  <a:moveTo>
                    <a:pt x="2605" y="1"/>
                  </a:moveTo>
                  <a:lnTo>
                    <a:pt x="2605" y="249"/>
                  </a:lnTo>
                  <a:lnTo>
                    <a:pt x="2605" y="793"/>
                  </a:lnTo>
                  <a:cubicBezTo>
                    <a:pt x="2596" y="1785"/>
                    <a:pt x="1794" y="2586"/>
                    <a:pt x="802" y="2596"/>
                  </a:cubicBezTo>
                  <a:lnTo>
                    <a:pt x="258" y="2596"/>
                  </a:lnTo>
                  <a:cubicBezTo>
                    <a:pt x="1" y="2615"/>
                    <a:pt x="1" y="2987"/>
                    <a:pt x="258" y="3006"/>
                  </a:cubicBezTo>
                  <a:lnTo>
                    <a:pt x="802" y="3006"/>
                  </a:lnTo>
                  <a:cubicBezTo>
                    <a:pt x="2023" y="3006"/>
                    <a:pt x="3015" y="2014"/>
                    <a:pt x="3015" y="793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7" name="Google Shape;18877;p69"/>
            <p:cNvSpPr/>
            <p:nvPr/>
          </p:nvSpPr>
          <p:spPr>
            <a:xfrm>
              <a:off x="1497394" y="2077026"/>
              <a:ext cx="21734" cy="46766"/>
            </a:xfrm>
            <a:custGeom>
              <a:rect b="b" l="l" r="r" t="t"/>
              <a:pathLst>
                <a:path extrusionOk="0" h="1786" w="830">
                  <a:moveTo>
                    <a:pt x="184" y="1"/>
                  </a:moveTo>
                  <a:cubicBezTo>
                    <a:pt x="78" y="1"/>
                    <a:pt x="0" y="92"/>
                    <a:pt x="9" y="192"/>
                  </a:cubicBezTo>
                  <a:lnTo>
                    <a:pt x="9" y="1595"/>
                  </a:lnTo>
                  <a:cubicBezTo>
                    <a:pt x="9" y="1700"/>
                    <a:pt x="86" y="1786"/>
                    <a:pt x="200" y="1786"/>
                  </a:cubicBezTo>
                  <a:cubicBezTo>
                    <a:pt x="543" y="1786"/>
                    <a:pt x="830" y="1509"/>
                    <a:pt x="830" y="1156"/>
                  </a:cubicBezTo>
                  <a:lnTo>
                    <a:pt x="830" y="631"/>
                  </a:lnTo>
                  <a:cubicBezTo>
                    <a:pt x="830" y="278"/>
                    <a:pt x="543" y="2"/>
                    <a:pt x="200" y="2"/>
                  </a:cubicBezTo>
                  <a:cubicBezTo>
                    <a:pt x="195" y="1"/>
                    <a:pt x="189" y="1"/>
                    <a:pt x="18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8" name="Google Shape;18878;p69"/>
            <p:cNvSpPr/>
            <p:nvPr/>
          </p:nvSpPr>
          <p:spPr>
            <a:xfrm>
              <a:off x="1419677" y="2180483"/>
              <a:ext cx="22257" cy="22257"/>
            </a:xfrm>
            <a:custGeom>
              <a:rect b="b" l="l" r="r" t="t"/>
              <a:pathLst>
                <a:path extrusionOk="0" h="850" w="850">
                  <a:moveTo>
                    <a:pt x="421" y="0"/>
                  </a:moveTo>
                  <a:cubicBezTo>
                    <a:pt x="192" y="0"/>
                    <a:pt x="1" y="191"/>
                    <a:pt x="1" y="420"/>
                  </a:cubicBezTo>
                  <a:cubicBezTo>
                    <a:pt x="1" y="658"/>
                    <a:pt x="192" y="849"/>
                    <a:pt x="421" y="849"/>
                  </a:cubicBezTo>
                  <a:cubicBezTo>
                    <a:pt x="659" y="849"/>
                    <a:pt x="850" y="658"/>
                    <a:pt x="850" y="420"/>
                  </a:cubicBezTo>
                  <a:cubicBezTo>
                    <a:pt x="850" y="191"/>
                    <a:pt x="659" y="0"/>
                    <a:pt x="42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79" name="Google Shape;18879;p69"/>
          <p:cNvGrpSpPr/>
          <p:nvPr/>
        </p:nvGrpSpPr>
        <p:grpSpPr>
          <a:xfrm>
            <a:off x="3114815" y="3346868"/>
            <a:ext cx="283217" cy="359180"/>
            <a:chOff x="3114815" y="3346868"/>
            <a:chExt cx="283217" cy="359180"/>
          </a:xfrm>
        </p:grpSpPr>
        <p:sp>
          <p:nvSpPr>
            <p:cNvPr id="18880" name="Google Shape;18880;p69"/>
            <p:cNvSpPr/>
            <p:nvPr/>
          </p:nvSpPr>
          <p:spPr>
            <a:xfrm>
              <a:off x="3180304" y="3473446"/>
              <a:ext cx="152397" cy="176146"/>
            </a:xfrm>
            <a:custGeom>
              <a:rect b="b" l="l" r="r" t="t"/>
              <a:pathLst>
                <a:path extrusionOk="0" h="6727" w="5820">
                  <a:moveTo>
                    <a:pt x="2893" y="1"/>
                  </a:moveTo>
                  <a:cubicBezTo>
                    <a:pt x="1298" y="1"/>
                    <a:pt x="0" y="1304"/>
                    <a:pt x="0" y="2910"/>
                  </a:cubicBezTo>
                  <a:lnTo>
                    <a:pt x="0" y="6726"/>
                  </a:lnTo>
                  <a:lnTo>
                    <a:pt x="5820" y="6726"/>
                  </a:lnTo>
                  <a:lnTo>
                    <a:pt x="5820" y="2910"/>
                  </a:lnTo>
                  <a:cubicBezTo>
                    <a:pt x="5820" y="1304"/>
                    <a:pt x="4522" y="1"/>
                    <a:pt x="2927" y="1"/>
                  </a:cubicBezTo>
                  <a:cubicBezTo>
                    <a:pt x="2922" y="1"/>
                    <a:pt x="2916" y="1"/>
                    <a:pt x="2910" y="1"/>
                  </a:cubicBezTo>
                  <a:cubicBezTo>
                    <a:pt x="2904" y="1"/>
                    <a:pt x="2898" y="1"/>
                    <a:pt x="28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1" name="Google Shape;18881;p69"/>
            <p:cNvSpPr/>
            <p:nvPr/>
          </p:nvSpPr>
          <p:spPr>
            <a:xfrm>
              <a:off x="3180304" y="3473394"/>
              <a:ext cx="92197" cy="176199"/>
            </a:xfrm>
            <a:custGeom>
              <a:rect b="b" l="l" r="r" t="t"/>
              <a:pathLst>
                <a:path extrusionOk="0" h="6729" w="3521">
                  <a:moveTo>
                    <a:pt x="2989" y="1"/>
                  </a:moveTo>
                  <a:cubicBezTo>
                    <a:pt x="2963" y="1"/>
                    <a:pt x="2936" y="1"/>
                    <a:pt x="2910" y="3"/>
                  </a:cubicBezTo>
                  <a:cubicBezTo>
                    <a:pt x="1298" y="3"/>
                    <a:pt x="0" y="1300"/>
                    <a:pt x="0" y="2912"/>
                  </a:cubicBezTo>
                  <a:lnTo>
                    <a:pt x="0" y="6728"/>
                  </a:lnTo>
                  <a:lnTo>
                    <a:pt x="1221" y="6728"/>
                  </a:lnTo>
                  <a:lnTo>
                    <a:pt x="1221" y="2912"/>
                  </a:lnTo>
                  <a:cubicBezTo>
                    <a:pt x="1221" y="1539"/>
                    <a:pt x="2175" y="346"/>
                    <a:pt x="3521" y="60"/>
                  </a:cubicBezTo>
                  <a:cubicBezTo>
                    <a:pt x="3347" y="27"/>
                    <a:pt x="3165" y="1"/>
                    <a:pt x="29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2" name="Google Shape;18882;p69"/>
            <p:cNvSpPr/>
            <p:nvPr/>
          </p:nvSpPr>
          <p:spPr>
            <a:xfrm>
              <a:off x="3244509" y="3603585"/>
              <a:ext cx="22257" cy="46007"/>
            </a:xfrm>
            <a:custGeom>
              <a:rect b="b" l="l" r="r" t="t"/>
              <a:pathLst>
                <a:path extrusionOk="0" h="1757" w="850">
                  <a:moveTo>
                    <a:pt x="0" y="1"/>
                  </a:moveTo>
                  <a:lnTo>
                    <a:pt x="0" y="1756"/>
                  </a:lnTo>
                  <a:lnTo>
                    <a:pt x="849" y="1756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3" name="Google Shape;18883;p69"/>
            <p:cNvSpPr/>
            <p:nvPr/>
          </p:nvSpPr>
          <p:spPr>
            <a:xfrm>
              <a:off x="3165300" y="3638333"/>
              <a:ext cx="182405" cy="35245"/>
            </a:xfrm>
            <a:custGeom>
              <a:rect b="b" l="l" r="r" t="t"/>
              <a:pathLst>
                <a:path extrusionOk="0" h="1346" w="6966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6965" y="1345"/>
                  </a:lnTo>
                  <a:lnTo>
                    <a:pt x="6965" y="219"/>
                  </a:lnTo>
                  <a:cubicBezTo>
                    <a:pt x="6965" y="95"/>
                    <a:pt x="6860" y="0"/>
                    <a:pt x="67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4" name="Google Shape;18884;p69"/>
            <p:cNvSpPr/>
            <p:nvPr/>
          </p:nvSpPr>
          <p:spPr>
            <a:xfrm>
              <a:off x="3165300" y="3638333"/>
              <a:ext cx="15266" cy="35245"/>
            </a:xfrm>
            <a:custGeom>
              <a:rect b="b" l="l" r="r" t="t"/>
              <a:pathLst>
                <a:path extrusionOk="0" h="1346" w="583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583" y="134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5" name="Google Shape;18885;p69"/>
            <p:cNvSpPr/>
            <p:nvPr/>
          </p:nvSpPr>
          <p:spPr>
            <a:xfrm>
              <a:off x="3149563" y="3664308"/>
              <a:ext cx="213879" cy="41739"/>
            </a:xfrm>
            <a:custGeom>
              <a:rect b="b" l="l" r="r" t="t"/>
              <a:pathLst>
                <a:path extrusionOk="0" h="1594" w="8168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374"/>
                  </a:lnTo>
                  <a:cubicBezTo>
                    <a:pt x="1" y="1498"/>
                    <a:pt x="96" y="1593"/>
                    <a:pt x="211" y="1593"/>
                  </a:cubicBezTo>
                  <a:lnTo>
                    <a:pt x="7948" y="1593"/>
                  </a:lnTo>
                  <a:cubicBezTo>
                    <a:pt x="8072" y="1593"/>
                    <a:pt x="8167" y="1498"/>
                    <a:pt x="8167" y="1374"/>
                  </a:cubicBezTo>
                  <a:lnTo>
                    <a:pt x="8167" y="220"/>
                  </a:lnTo>
                  <a:cubicBezTo>
                    <a:pt x="8167" y="96"/>
                    <a:pt x="8072" y="0"/>
                    <a:pt x="794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6" name="Google Shape;18886;p69"/>
            <p:cNvSpPr/>
            <p:nvPr/>
          </p:nvSpPr>
          <p:spPr>
            <a:xfrm>
              <a:off x="3149327" y="3664308"/>
              <a:ext cx="15999" cy="41739"/>
            </a:xfrm>
            <a:custGeom>
              <a:rect b="b" l="l" r="r" t="t"/>
              <a:pathLst>
                <a:path extrusionOk="0" h="1594" w="611">
                  <a:moveTo>
                    <a:pt x="220" y="0"/>
                  </a:moveTo>
                  <a:cubicBezTo>
                    <a:pt x="105" y="0"/>
                    <a:pt x="0" y="96"/>
                    <a:pt x="0" y="210"/>
                  </a:cubicBezTo>
                  <a:lnTo>
                    <a:pt x="0" y="1374"/>
                  </a:lnTo>
                  <a:cubicBezTo>
                    <a:pt x="0" y="1498"/>
                    <a:pt x="105" y="1593"/>
                    <a:pt x="220" y="1593"/>
                  </a:cubicBezTo>
                  <a:lnTo>
                    <a:pt x="611" y="159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7" name="Google Shape;18887;p69"/>
            <p:cNvSpPr/>
            <p:nvPr/>
          </p:nvSpPr>
          <p:spPr>
            <a:xfrm>
              <a:off x="3251239" y="3346868"/>
              <a:ext cx="10762" cy="101886"/>
            </a:xfrm>
            <a:custGeom>
              <a:rect b="b" l="l" r="r" t="t"/>
              <a:pathLst>
                <a:path extrusionOk="0" h="3891" w="411">
                  <a:moveTo>
                    <a:pt x="201" y="0"/>
                  </a:moveTo>
                  <a:cubicBezTo>
                    <a:pt x="101" y="0"/>
                    <a:pt x="1" y="69"/>
                    <a:pt x="1" y="208"/>
                  </a:cubicBezTo>
                  <a:lnTo>
                    <a:pt x="1" y="3690"/>
                  </a:lnTo>
                  <a:cubicBezTo>
                    <a:pt x="1" y="3795"/>
                    <a:pt x="87" y="3890"/>
                    <a:pt x="201" y="3890"/>
                  </a:cubicBezTo>
                  <a:cubicBezTo>
                    <a:pt x="315" y="3890"/>
                    <a:pt x="411" y="3795"/>
                    <a:pt x="401" y="3680"/>
                  </a:cubicBezTo>
                  <a:lnTo>
                    <a:pt x="401" y="208"/>
                  </a:lnTo>
                  <a:cubicBezTo>
                    <a:pt x="401" y="69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8" name="Google Shape;18888;p69"/>
            <p:cNvSpPr/>
            <p:nvPr/>
          </p:nvSpPr>
          <p:spPr>
            <a:xfrm>
              <a:off x="3173155" y="3365485"/>
              <a:ext cx="58131" cy="90260"/>
            </a:xfrm>
            <a:custGeom>
              <a:rect b="b" l="l" r="r" t="t"/>
              <a:pathLst>
                <a:path extrusionOk="0" h="3447" w="2220">
                  <a:moveTo>
                    <a:pt x="281" y="0"/>
                  </a:moveTo>
                  <a:cubicBezTo>
                    <a:pt x="141" y="0"/>
                    <a:pt x="1" y="145"/>
                    <a:pt x="92" y="308"/>
                  </a:cubicBezTo>
                  <a:lnTo>
                    <a:pt x="1781" y="3341"/>
                  </a:lnTo>
                  <a:cubicBezTo>
                    <a:pt x="1819" y="3408"/>
                    <a:pt x="1886" y="3446"/>
                    <a:pt x="1962" y="3446"/>
                  </a:cubicBezTo>
                  <a:cubicBezTo>
                    <a:pt x="2115" y="3446"/>
                    <a:pt x="2219" y="3275"/>
                    <a:pt x="2143" y="3141"/>
                  </a:cubicBezTo>
                  <a:lnTo>
                    <a:pt x="455" y="107"/>
                  </a:lnTo>
                  <a:cubicBezTo>
                    <a:pt x="412" y="32"/>
                    <a:pt x="347" y="0"/>
                    <a:pt x="28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9" name="Google Shape;18889;p69"/>
            <p:cNvSpPr/>
            <p:nvPr/>
          </p:nvSpPr>
          <p:spPr>
            <a:xfrm>
              <a:off x="3114815" y="3419767"/>
              <a:ext cx="94999" cy="53208"/>
            </a:xfrm>
            <a:custGeom>
              <a:rect b="b" l="l" r="r" t="t"/>
              <a:pathLst>
                <a:path extrusionOk="0" h="2032" w="3628">
                  <a:moveTo>
                    <a:pt x="289" y="1"/>
                  </a:moveTo>
                  <a:cubicBezTo>
                    <a:pt x="107" y="1"/>
                    <a:pt x="0" y="255"/>
                    <a:pt x="183" y="372"/>
                  </a:cubicBezTo>
                  <a:lnTo>
                    <a:pt x="3245" y="2003"/>
                  </a:lnTo>
                  <a:cubicBezTo>
                    <a:pt x="3274" y="2013"/>
                    <a:pt x="3312" y="2022"/>
                    <a:pt x="3341" y="2022"/>
                  </a:cubicBezTo>
                  <a:lnTo>
                    <a:pt x="3341" y="2032"/>
                  </a:lnTo>
                  <a:cubicBezTo>
                    <a:pt x="3560" y="2022"/>
                    <a:pt x="3627" y="1745"/>
                    <a:pt x="3436" y="1640"/>
                  </a:cubicBezTo>
                  <a:lnTo>
                    <a:pt x="374" y="19"/>
                  </a:lnTo>
                  <a:cubicBezTo>
                    <a:pt x="345" y="6"/>
                    <a:pt x="316" y="1"/>
                    <a:pt x="2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0" name="Google Shape;18890;p69"/>
            <p:cNvSpPr/>
            <p:nvPr/>
          </p:nvSpPr>
          <p:spPr>
            <a:xfrm>
              <a:off x="3281718" y="3365485"/>
              <a:ext cx="57947" cy="90260"/>
            </a:xfrm>
            <a:custGeom>
              <a:rect b="b" l="l" r="r" t="t"/>
              <a:pathLst>
                <a:path extrusionOk="0" h="3447" w="2213">
                  <a:moveTo>
                    <a:pt x="1937" y="0"/>
                  </a:moveTo>
                  <a:cubicBezTo>
                    <a:pt x="1872" y="0"/>
                    <a:pt x="1808" y="32"/>
                    <a:pt x="1765" y="107"/>
                  </a:cubicBezTo>
                  <a:lnTo>
                    <a:pt x="77" y="3141"/>
                  </a:lnTo>
                  <a:cubicBezTo>
                    <a:pt x="1" y="3275"/>
                    <a:pt x="96" y="3446"/>
                    <a:pt x="258" y="3446"/>
                  </a:cubicBezTo>
                  <a:cubicBezTo>
                    <a:pt x="325" y="3446"/>
                    <a:pt x="401" y="3408"/>
                    <a:pt x="439" y="3341"/>
                  </a:cubicBezTo>
                  <a:lnTo>
                    <a:pt x="2128" y="308"/>
                  </a:lnTo>
                  <a:cubicBezTo>
                    <a:pt x="2213" y="145"/>
                    <a:pt x="2075" y="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1" name="Google Shape;18891;p69"/>
            <p:cNvSpPr/>
            <p:nvPr/>
          </p:nvSpPr>
          <p:spPr>
            <a:xfrm>
              <a:off x="3303190" y="3419610"/>
              <a:ext cx="94842" cy="53129"/>
            </a:xfrm>
            <a:custGeom>
              <a:rect b="b" l="l" r="r" t="t"/>
              <a:pathLst>
                <a:path extrusionOk="0" h="2029" w="3622">
                  <a:moveTo>
                    <a:pt x="3333" y="0"/>
                  </a:moveTo>
                  <a:cubicBezTo>
                    <a:pt x="3308" y="0"/>
                    <a:pt x="3282" y="5"/>
                    <a:pt x="3254" y="15"/>
                  </a:cubicBezTo>
                  <a:lnTo>
                    <a:pt x="182" y="1646"/>
                  </a:lnTo>
                  <a:cubicBezTo>
                    <a:pt x="1" y="1742"/>
                    <a:pt x="68" y="2028"/>
                    <a:pt x="278" y="2028"/>
                  </a:cubicBezTo>
                  <a:cubicBezTo>
                    <a:pt x="316" y="2028"/>
                    <a:pt x="344" y="2019"/>
                    <a:pt x="373" y="2009"/>
                  </a:cubicBezTo>
                  <a:lnTo>
                    <a:pt x="3445" y="378"/>
                  </a:lnTo>
                  <a:cubicBezTo>
                    <a:pt x="3621" y="252"/>
                    <a:pt x="3517" y="0"/>
                    <a:pt x="33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2" name="Google Shape;18892;p69"/>
            <p:cNvSpPr/>
            <p:nvPr/>
          </p:nvSpPr>
          <p:spPr>
            <a:xfrm>
              <a:off x="3228510" y="3561375"/>
              <a:ext cx="54229" cy="53993"/>
            </a:xfrm>
            <a:custGeom>
              <a:rect b="b" l="l" r="r" t="t"/>
              <a:pathLst>
                <a:path extrusionOk="0" h="2062" w="2071">
                  <a:moveTo>
                    <a:pt x="1031" y="1"/>
                  </a:moveTo>
                  <a:cubicBezTo>
                    <a:pt x="468" y="1"/>
                    <a:pt x="1" y="468"/>
                    <a:pt x="1" y="1031"/>
                  </a:cubicBezTo>
                  <a:cubicBezTo>
                    <a:pt x="1" y="1603"/>
                    <a:pt x="468" y="2061"/>
                    <a:pt x="1031" y="2061"/>
                  </a:cubicBezTo>
                  <a:cubicBezTo>
                    <a:pt x="1603" y="2061"/>
                    <a:pt x="2071" y="1603"/>
                    <a:pt x="2071" y="1031"/>
                  </a:cubicBezTo>
                  <a:cubicBezTo>
                    <a:pt x="2071" y="468"/>
                    <a:pt x="1603" y="1"/>
                    <a:pt x="10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93" name="Google Shape;18893;p69"/>
          <p:cNvGrpSpPr/>
          <p:nvPr/>
        </p:nvGrpSpPr>
        <p:grpSpPr>
          <a:xfrm>
            <a:off x="3973186" y="3353231"/>
            <a:ext cx="378661" cy="346558"/>
            <a:chOff x="3973186" y="3353231"/>
            <a:chExt cx="378661" cy="346558"/>
          </a:xfrm>
        </p:grpSpPr>
        <p:sp>
          <p:nvSpPr>
            <p:cNvPr id="18894" name="Google Shape;18894;p69"/>
            <p:cNvSpPr/>
            <p:nvPr/>
          </p:nvSpPr>
          <p:spPr>
            <a:xfrm>
              <a:off x="4033882" y="3477190"/>
              <a:ext cx="34486" cy="34512"/>
            </a:xfrm>
            <a:custGeom>
              <a:rect b="b" l="l" r="r" t="t"/>
              <a:pathLst>
                <a:path extrusionOk="0" h="1318" w="1317">
                  <a:moveTo>
                    <a:pt x="659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9" y="1317"/>
                  </a:cubicBezTo>
                  <a:cubicBezTo>
                    <a:pt x="1021" y="1317"/>
                    <a:pt x="1317" y="1022"/>
                    <a:pt x="1317" y="659"/>
                  </a:cubicBezTo>
                  <a:cubicBezTo>
                    <a:pt x="1317" y="29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5" name="Google Shape;18895;p69"/>
            <p:cNvSpPr/>
            <p:nvPr/>
          </p:nvSpPr>
          <p:spPr>
            <a:xfrm>
              <a:off x="4144278" y="3477190"/>
              <a:ext cx="34512" cy="34512"/>
            </a:xfrm>
            <a:custGeom>
              <a:rect b="b" l="l" r="r" t="t"/>
              <a:pathLst>
                <a:path extrusionOk="0" h="1318" w="1318">
                  <a:moveTo>
                    <a:pt x="659" y="1"/>
                  </a:moveTo>
                  <a:cubicBezTo>
                    <a:pt x="297" y="1"/>
                    <a:pt x="1" y="297"/>
                    <a:pt x="1" y="659"/>
                  </a:cubicBezTo>
                  <a:cubicBezTo>
                    <a:pt x="1" y="1022"/>
                    <a:pt x="297" y="1317"/>
                    <a:pt x="659" y="1317"/>
                  </a:cubicBezTo>
                  <a:cubicBezTo>
                    <a:pt x="1022" y="1317"/>
                    <a:pt x="1317" y="1022"/>
                    <a:pt x="1317" y="659"/>
                  </a:cubicBezTo>
                  <a:cubicBezTo>
                    <a:pt x="1317" y="297"/>
                    <a:pt x="1022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6" name="Google Shape;18896;p69"/>
            <p:cNvSpPr/>
            <p:nvPr/>
          </p:nvSpPr>
          <p:spPr>
            <a:xfrm>
              <a:off x="4172768" y="3353231"/>
              <a:ext cx="179079" cy="150852"/>
            </a:xfrm>
            <a:custGeom>
              <a:rect b="b" l="l" r="r" t="t"/>
              <a:pathLst>
                <a:path extrusionOk="0" h="5761" w="6839">
                  <a:moveTo>
                    <a:pt x="3442" y="1"/>
                  </a:moveTo>
                  <a:cubicBezTo>
                    <a:pt x="3405" y="1"/>
                    <a:pt x="3368" y="1"/>
                    <a:pt x="3330" y="3"/>
                  </a:cubicBezTo>
                  <a:cubicBezTo>
                    <a:pt x="1155" y="98"/>
                    <a:pt x="1" y="2617"/>
                    <a:pt x="1355" y="4325"/>
                  </a:cubicBezTo>
                  <a:lnTo>
                    <a:pt x="1298" y="5527"/>
                  </a:lnTo>
                  <a:cubicBezTo>
                    <a:pt x="1290" y="5661"/>
                    <a:pt x="1394" y="5761"/>
                    <a:pt x="1513" y="5761"/>
                  </a:cubicBezTo>
                  <a:cubicBezTo>
                    <a:pt x="1546" y="5761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2" y="5332"/>
                  </a:cubicBezTo>
                  <a:cubicBezTo>
                    <a:pt x="4306" y="5332"/>
                    <a:pt x="5147" y="4899"/>
                    <a:pt x="5648" y="4143"/>
                  </a:cubicBezTo>
                  <a:cubicBezTo>
                    <a:pt x="6839" y="2371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7" name="Google Shape;18897;p69"/>
            <p:cNvSpPr/>
            <p:nvPr/>
          </p:nvSpPr>
          <p:spPr>
            <a:xfrm>
              <a:off x="4080335" y="3527649"/>
              <a:ext cx="52003" cy="93952"/>
            </a:xfrm>
            <a:custGeom>
              <a:rect b="b" l="l" r="r" t="t"/>
              <a:pathLst>
                <a:path extrusionOk="0" h="3588" w="1986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8" name="Google Shape;18898;p69"/>
            <p:cNvSpPr/>
            <p:nvPr/>
          </p:nvSpPr>
          <p:spPr>
            <a:xfrm>
              <a:off x="3973186" y="3585858"/>
              <a:ext cx="265804" cy="113695"/>
            </a:xfrm>
            <a:custGeom>
              <a:rect b="b" l="l" r="r" t="t"/>
              <a:pathLst>
                <a:path extrusionOk="0" h="4342" w="10151">
                  <a:moveTo>
                    <a:pt x="4083" y="1"/>
                  </a:moveTo>
                  <a:lnTo>
                    <a:pt x="1822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22"/>
                  </a:lnTo>
                  <a:cubicBezTo>
                    <a:pt x="0" y="4236"/>
                    <a:pt x="95" y="4341"/>
                    <a:pt x="220" y="4341"/>
                  </a:cubicBezTo>
                  <a:lnTo>
                    <a:pt x="9931" y="4341"/>
                  </a:lnTo>
                  <a:cubicBezTo>
                    <a:pt x="10046" y="4341"/>
                    <a:pt x="10151" y="4236"/>
                    <a:pt x="10151" y="4122"/>
                  </a:cubicBezTo>
                  <a:lnTo>
                    <a:pt x="10151" y="3216"/>
                  </a:lnTo>
                  <a:cubicBezTo>
                    <a:pt x="10151" y="2080"/>
                    <a:pt x="9416" y="1079"/>
                    <a:pt x="8338" y="726"/>
                  </a:cubicBezTo>
                  <a:lnTo>
                    <a:pt x="6077" y="1"/>
                  </a:lnTo>
                  <a:lnTo>
                    <a:pt x="5085" y="697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9" name="Google Shape;18899;p69"/>
            <p:cNvSpPr/>
            <p:nvPr/>
          </p:nvSpPr>
          <p:spPr>
            <a:xfrm>
              <a:off x="4051112" y="3405260"/>
              <a:ext cx="110448" cy="151768"/>
            </a:xfrm>
            <a:custGeom>
              <a:rect b="b" l="l" r="r" t="t"/>
              <a:pathLst>
                <a:path extrusionOk="0" h="5796" w="4218">
                  <a:moveTo>
                    <a:pt x="1651" y="0"/>
                  </a:moveTo>
                  <a:cubicBezTo>
                    <a:pt x="1584" y="0"/>
                    <a:pt x="1517" y="0"/>
                    <a:pt x="1460" y="10"/>
                  </a:cubicBezTo>
                  <a:cubicBezTo>
                    <a:pt x="630" y="105"/>
                    <a:pt x="1" y="811"/>
                    <a:pt x="1" y="1641"/>
                  </a:cubicBezTo>
                  <a:lnTo>
                    <a:pt x="1" y="3320"/>
                  </a:lnTo>
                  <a:cubicBezTo>
                    <a:pt x="1" y="4198"/>
                    <a:pt x="468" y="5009"/>
                    <a:pt x="1222" y="5457"/>
                  </a:cubicBezTo>
                  <a:lnTo>
                    <a:pt x="1527" y="5638"/>
                  </a:lnTo>
                  <a:cubicBezTo>
                    <a:pt x="1708" y="5743"/>
                    <a:pt x="1909" y="5796"/>
                    <a:pt x="2109" y="5796"/>
                  </a:cubicBezTo>
                  <a:cubicBezTo>
                    <a:pt x="2309" y="5796"/>
                    <a:pt x="2510" y="5743"/>
                    <a:pt x="2691" y="5638"/>
                  </a:cubicBezTo>
                  <a:lnTo>
                    <a:pt x="2996" y="5457"/>
                  </a:lnTo>
                  <a:cubicBezTo>
                    <a:pt x="3750" y="5009"/>
                    <a:pt x="4217" y="4198"/>
                    <a:pt x="4217" y="3320"/>
                  </a:cubicBezTo>
                  <a:lnTo>
                    <a:pt x="4217" y="1641"/>
                  </a:lnTo>
                  <a:cubicBezTo>
                    <a:pt x="4217" y="735"/>
                    <a:pt x="3483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0" name="Google Shape;18900;p69"/>
            <p:cNvSpPr/>
            <p:nvPr/>
          </p:nvSpPr>
          <p:spPr>
            <a:xfrm>
              <a:off x="4051112" y="3405496"/>
              <a:ext cx="37994" cy="49987"/>
            </a:xfrm>
            <a:custGeom>
              <a:rect b="b" l="l" r="r" t="t"/>
              <a:pathLst>
                <a:path extrusionOk="0" h="1909" w="1451">
                  <a:moveTo>
                    <a:pt x="1451" y="1"/>
                  </a:moveTo>
                  <a:lnTo>
                    <a:pt x="1451" y="1"/>
                  </a:lnTo>
                  <a:cubicBezTo>
                    <a:pt x="621" y="96"/>
                    <a:pt x="1" y="802"/>
                    <a:pt x="1" y="1642"/>
                  </a:cubicBezTo>
                  <a:lnTo>
                    <a:pt x="1" y="1909"/>
                  </a:lnTo>
                  <a:cubicBezTo>
                    <a:pt x="1" y="1909"/>
                    <a:pt x="1069" y="1584"/>
                    <a:pt x="1451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1" name="Google Shape;18901;p69"/>
            <p:cNvSpPr/>
            <p:nvPr/>
          </p:nvSpPr>
          <p:spPr>
            <a:xfrm>
              <a:off x="4089080" y="3405260"/>
              <a:ext cx="72480" cy="71956"/>
            </a:xfrm>
            <a:custGeom>
              <a:rect b="b" l="l" r="r" t="t"/>
              <a:pathLst>
                <a:path extrusionOk="0" h="2748" w="2768">
                  <a:moveTo>
                    <a:pt x="191" y="0"/>
                  </a:moveTo>
                  <a:cubicBezTo>
                    <a:pt x="134" y="0"/>
                    <a:pt x="67" y="0"/>
                    <a:pt x="1" y="10"/>
                  </a:cubicBezTo>
                  <a:cubicBezTo>
                    <a:pt x="1" y="10"/>
                    <a:pt x="296" y="2748"/>
                    <a:pt x="2767" y="2748"/>
                  </a:cubicBezTo>
                  <a:lnTo>
                    <a:pt x="2767" y="1641"/>
                  </a:lnTo>
                  <a:cubicBezTo>
                    <a:pt x="2767" y="735"/>
                    <a:pt x="2033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2" name="Google Shape;18902;p69"/>
            <p:cNvSpPr/>
            <p:nvPr/>
          </p:nvSpPr>
          <p:spPr>
            <a:xfrm>
              <a:off x="4094317" y="3475384"/>
              <a:ext cx="24012" cy="37811"/>
            </a:xfrm>
            <a:custGeom>
              <a:rect b="b" l="l" r="r" t="t"/>
              <a:pathLst>
                <a:path extrusionOk="0" h="1444" w="917">
                  <a:moveTo>
                    <a:pt x="219" y="1"/>
                  </a:moveTo>
                  <a:cubicBezTo>
                    <a:pt x="111" y="1"/>
                    <a:pt x="1" y="75"/>
                    <a:pt x="11" y="222"/>
                  </a:cubicBezTo>
                  <a:lnTo>
                    <a:pt x="11" y="1234"/>
                  </a:lnTo>
                  <a:cubicBezTo>
                    <a:pt x="11" y="1348"/>
                    <a:pt x="106" y="1444"/>
                    <a:pt x="220" y="1444"/>
                  </a:cubicBezTo>
                  <a:lnTo>
                    <a:pt x="659" y="1444"/>
                  </a:lnTo>
                  <a:cubicBezTo>
                    <a:pt x="917" y="1424"/>
                    <a:pt x="917" y="1043"/>
                    <a:pt x="659" y="1024"/>
                  </a:cubicBezTo>
                  <a:lnTo>
                    <a:pt x="421" y="1024"/>
                  </a:lnTo>
                  <a:lnTo>
                    <a:pt x="421" y="222"/>
                  </a:lnTo>
                  <a:cubicBezTo>
                    <a:pt x="435" y="75"/>
                    <a:pt x="328" y="1"/>
                    <a:pt x="2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3" name="Google Shape;18903;p69"/>
            <p:cNvSpPr/>
            <p:nvPr/>
          </p:nvSpPr>
          <p:spPr>
            <a:xfrm>
              <a:off x="4087823" y="3604345"/>
              <a:ext cx="36999" cy="95209"/>
            </a:xfrm>
            <a:custGeom>
              <a:rect b="b" l="l" r="r" t="t"/>
              <a:pathLst>
                <a:path extrusionOk="0" h="3636" w="1413">
                  <a:moveTo>
                    <a:pt x="1" y="1"/>
                  </a:moveTo>
                  <a:lnTo>
                    <a:pt x="1" y="859"/>
                  </a:lnTo>
                  <a:lnTo>
                    <a:pt x="230" y="1222"/>
                  </a:lnTo>
                  <a:lnTo>
                    <a:pt x="1" y="3635"/>
                  </a:lnTo>
                  <a:lnTo>
                    <a:pt x="1413" y="3635"/>
                  </a:lnTo>
                  <a:lnTo>
                    <a:pt x="1193" y="1222"/>
                  </a:lnTo>
                  <a:lnTo>
                    <a:pt x="1413" y="859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4" name="Google Shape;18904;p69"/>
            <p:cNvSpPr/>
            <p:nvPr/>
          </p:nvSpPr>
          <p:spPr>
            <a:xfrm>
              <a:off x="4080335" y="3586120"/>
              <a:ext cx="26002" cy="38963"/>
            </a:xfrm>
            <a:custGeom>
              <a:rect b="b" l="l" r="r" t="t"/>
              <a:pathLst>
                <a:path extrusionOk="0" h="1488" w="993">
                  <a:moveTo>
                    <a:pt x="1" y="0"/>
                  </a:moveTo>
                  <a:lnTo>
                    <a:pt x="1" y="1269"/>
                  </a:lnTo>
                  <a:cubicBezTo>
                    <a:pt x="1" y="1401"/>
                    <a:pt x="112" y="1487"/>
                    <a:pt x="227" y="1487"/>
                  </a:cubicBezTo>
                  <a:cubicBezTo>
                    <a:pt x="286" y="1487"/>
                    <a:pt x="346" y="1464"/>
                    <a:pt x="392" y="1412"/>
                  </a:cubicBezTo>
                  <a:lnTo>
                    <a:pt x="993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5" name="Google Shape;18905;p69"/>
            <p:cNvSpPr/>
            <p:nvPr/>
          </p:nvSpPr>
          <p:spPr>
            <a:xfrm>
              <a:off x="4106310" y="3586120"/>
              <a:ext cx="26028" cy="38963"/>
            </a:xfrm>
            <a:custGeom>
              <a:rect b="b" l="l" r="r" t="t"/>
              <a:pathLst>
                <a:path extrusionOk="0" h="1488" w="994">
                  <a:moveTo>
                    <a:pt x="993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6" y="1487"/>
                    <a:pt x="774" y="1487"/>
                  </a:cubicBezTo>
                  <a:cubicBezTo>
                    <a:pt x="885" y="1487"/>
                    <a:pt x="993" y="1401"/>
                    <a:pt x="993" y="126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6" name="Google Shape;18906;p69"/>
            <p:cNvSpPr/>
            <p:nvPr/>
          </p:nvSpPr>
          <p:spPr>
            <a:xfrm>
              <a:off x="3973421" y="3586120"/>
              <a:ext cx="106940" cy="113669"/>
            </a:xfrm>
            <a:custGeom>
              <a:rect b="b" l="l" r="r" t="t"/>
              <a:pathLst>
                <a:path extrusionOk="0" h="4341" w="4084">
                  <a:moveTo>
                    <a:pt x="4084" y="0"/>
                  </a:moveTo>
                  <a:lnTo>
                    <a:pt x="1823" y="716"/>
                  </a:lnTo>
                  <a:cubicBezTo>
                    <a:pt x="735" y="1069"/>
                    <a:pt x="1" y="2080"/>
                    <a:pt x="1" y="3215"/>
                  </a:cubicBezTo>
                  <a:lnTo>
                    <a:pt x="1" y="4121"/>
                  </a:lnTo>
                  <a:cubicBezTo>
                    <a:pt x="1" y="4236"/>
                    <a:pt x="106" y="4341"/>
                    <a:pt x="220" y="4341"/>
                  </a:cubicBezTo>
                  <a:lnTo>
                    <a:pt x="4084" y="4341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7" name="Google Shape;18907;p69"/>
            <p:cNvSpPr/>
            <p:nvPr/>
          </p:nvSpPr>
          <p:spPr>
            <a:xfrm>
              <a:off x="4132312" y="3586120"/>
              <a:ext cx="106940" cy="113433"/>
            </a:xfrm>
            <a:custGeom>
              <a:rect b="b" l="l" r="r" t="t"/>
              <a:pathLst>
                <a:path extrusionOk="0" h="4332" w="4084">
                  <a:moveTo>
                    <a:pt x="0" y="0"/>
                  </a:moveTo>
                  <a:lnTo>
                    <a:pt x="0" y="4331"/>
                  </a:lnTo>
                  <a:lnTo>
                    <a:pt x="3864" y="4331"/>
                  </a:lnTo>
                  <a:cubicBezTo>
                    <a:pt x="3988" y="4331"/>
                    <a:pt x="4083" y="4236"/>
                    <a:pt x="4083" y="4112"/>
                  </a:cubicBezTo>
                  <a:lnTo>
                    <a:pt x="4083" y="3215"/>
                  </a:lnTo>
                  <a:cubicBezTo>
                    <a:pt x="4083" y="2080"/>
                    <a:pt x="3349" y="1069"/>
                    <a:pt x="2271" y="7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8" name="Google Shape;18908;p69"/>
            <p:cNvSpPr/>
            <p:nvPr/>
          </p:nvSpPr>
          <p:spPr>
            <a:xfrm>
              <a:off x="3973421" y="3598610"/>
              <a:ext cx="67714" cy="100943"/>
            </a:xfrm>
            <a:custGeom>
              <a:rect b="b" l="l" r="r" t="t"/>
              <a:pathLst>
                <a:path extrusionOk="0" h="3855" w="2586">
                  <a:moveTo>
                    <a:pt x="2586" y="0"/>
                  </a:moveTo>
                  <a:lnTo>
                    <a:pt x="1823" y="239"/>
                  </a:lnTo>
                  <a:cubicBezTo>
                    <a:pt x="735" y="582"/>
                    <a:pt x="1" y="1593"/>
                    <a:pt x="1" y="2738"/>
                  </a:cubicBezTo>
                  <a:lnTo>
                    <a:pt x="1" y="3635"/>
                  </a:lnTo>
                  <a:cubicBezTo>
                    <a:pt x="1" y="3759"/>
                    <a:pt x="106" y="3854"/>
                    <a:pt x="220" y="3854"/>
                  </a:cubicBezTo>
                  <a:lnTo>
                    <a:pt x="602" y="3854"/>
                  </a:lnTo>
                  <a:lnTo>
                    <a:pt x="602" y="2738"/>
                  </a:lnTo>
                  <a:cubicBezTo>
                    <a:pt x="602" y="1603"/>
                    <a:pt x="1165" y="592"/>
                    <a:pt x="1994" y="248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9" name="Google Shape;18909;p69"/>
            <p:cNvSpPr/>
            <p:nvPr/>
          </p:nvSpPr>
          <p:spPr>
            <a:xfrm>
              <a:off x="4171773" y="3598610"/>
              <a:ext cx="67479" cy="100943"/>
            </a:xfrm>
            <a:custGeom>
              <a:rect b="b" l="l" r="r" t="t"/>
              <a:pathLst>
                <a:path extrusionOk="0" h="3855" w="2577">
                  <a:moveTo>
                    <a:pt x="0" y="0"/>
                  </a:moveTo>
                  <a:lnTo>
                    <a:pt x="582" y="239"/>
                  </a:lnTo>
                  <a:cubicBezTo>
                    <a:pt x="1412" y="592"/>
                    <a:pt x="1975" y="1593"/>
                    <a:pt x="1975" y="2738"/>
                  </a:cubicBezTo>
                  <a:lnTo>
                    <a:pt x="1975" y="3854"/>
                  </a:lnTo>
                  <a:lnTo>
                    <a:pt x="2357" y="3854"/>
                  </a:lnTo>
                  <a:cubicBezTo>
                    <a:pt x="2481" y="3854"/>
                    <a:pt x="2576" y="3759"/>
                    <a:pt x="2576" y="3635"/>
                  </a:cubicBezTo>
                  <a:lnTo>
                    <a:pt x="2576" y="2738"/>
                  </a:lnTo>
                  <a:cubicBezTo>
                    <a:pt x="2576" y="1593"/>
                    <a:pt x="1842" y="582"/>
                    <a:pt x="754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0" name="Google Shape;18910;p69"/>
            <p:cNvSpPr/>
            <p:nvPr/>
          </p:nvSpPr>
          <p:spPr>
            <a:xfrm>
              <a:off x="4241320" y="3379232"/>
              <a:ext cx="45379" cy="65017"/>
            </a:xfrm>
            <a:custGeom>
              <a:rect b="b" l="l" r="r" t="t"/>
              <a:pathLst>
                <a:path extrusionOk="0" h="2483" w="1733">
                  <a:moveTo>
                    <a:pt x="839" y="1"/>
                  </a:moveTo>
                  <a:cubicBezTo>
                    <a:pt x="529" y="1"/>
                    <a:pt x="218" y="161"/>
                    <a:pt x="63" y="508"/>
                  </a:cubicBezTo>
                  <a:cubicBezTo>
                    <a:pt x="0" y="665"/>
                    <a:pt x="133" y="790"/>
                    <a:pt x="266" y="790"/>
                  </a:cubicBezTo>
                  <a:cubicBezTo>
                    <a:pt x="334" y="790"/>
                    <a:pt x="403" y="757"/>
                    <a:pt x="445" y="679"/>
                  </a:cubicBezTo>
                  <a:cubicBezTo>
                    <a:pt x="517" y="501"/>
                    <a:pt x="681" y="404"/>
                    <a:pt x="849" y="404"/>
                  </a:cubicBezTo>
                  <a:cubicBezTo>
                    <a:pt x="968" y="404"/>
                    <a:pt x="1088" y="453"/>
                    <a:pt x="1179" y="555"/>
                  </a:cubicBezTo>
                  <a:cubicBezTo>
                    <a:pt x="1389" y="794"/>
                    <a:pt x="1284" y="1176"/>
                    <a:pt x="979" y="1271"/>
                  </a:cubicBezTo>
                  <a:cubicBezTo>
                    <a:pt x="683" y="1366"/>
                    <a:pt x="502" y="1462"/>
                    <a:pt x="502" y="1643"/>
                  </a:cubicBezTo>
                  <a:lnTo>
                    <a:pt x="502" y="2282"/>
                  </a:lnTo>
                  <a:cubicBezTo>
                    <a:pt x="502" y="2397"/>
                    <a:pt x="588" y="2483"/>
                    <a:pt x="712" y="2483"/>
                  </a:cubicBezTo>
                  <a:cubicBezTo>
                    <a:pt x="817" y="2483"/>
                    <a:pt x="912" y="2397"/>
                    <a:pt x="912" y="2282"/>
                  </a:cubicBezTo>
                  <a:lnTo>
                    <a:pt x="912" y="1738"/>
                  </a:lnTo>
                  <a:cubicBezTo>
                    <a:pt x="979" y="1710"/>
                    <a:pt x="1036" y="1691"/>
                    <a:pt x="1103" y="1672"/>
                  </a:cubicBezTo>
                  <a:cubicBezTo>
                    <a:pt x="1485" y="1557"/>
                    <a:pt x="1733" y="1185"/>
                    <a:pt x="1704" y="794"/>
                  </a:cubicBezTo>
                  <a:cubicBezTo>
                    <a:pt x="1666" y="286"/>
                    <a:pt x="1253" y="1"/>
                    <a:pt x="83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1" name="Google Shape;18911;p69"/>
            <p:cNvSpPr/>
            <p:nvPr/>
          </p:nvSpPr>
          <p:spPr>
            <a:xfrm>
              <a:off x="4250458" y="3449644"/>
              <a:ext cx="17020" cy="14349"/>
            </a:xfrm>
            <a:custGeom>
              <a:rect b="b" l="l" r="r" t="t"/>
              <a:pathLst>
                <a:path extrusionOk="0" h="548" w="650">
                  <a:moveTo>
                    <a:pt x="368" y="0"/>
                  </a:moveTo>
                  <a:cubicBezTo>
                    <a:pt x="300" y="0"/>
                    <a:pt x="230" y="25"/>
                    <a:pt x="172" y="80"/>
                  </a:cubicBezTo>
                  <a:cubicBezTo>
                    <a:pt x="0" y="251"/>
                    <a:pt x="124" y="547"/>
                    <a:pt x="372" y="547"/>
                  </a:cubicBezTo>
                  <a:cubicBezTo>
                    <a:pt x="525" y="547"/>
                    <a:pt x="649" y="423"/>
                    <a:pt x="649" y="280"/>
                  </a:cubicBezTo>
                  <a:cubicBezTo>
                    <a:pt x="649" y="111"/>
                    <a:pt x="512" y="0"/>
                    <a:pt x="3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12" name="Google Shape;18912;p69"/>
          <p:cNvGrpSpPr/>
          <p:nvPr/>
        </p:nvGrpSpPr>
        <p:grpSpPr>
          <a:xfrm>
            <a:off x="2152857" y="4263002"/>
            <a:ext cx="373241" cy="359127"/>
            <a:chOff x="2152857" y="4263002"/>
            <a:chExt cx="373241" cy="359127"/>
          </a:xfrm>
        </p:grpSpPr>
        <p:sp>
          <p:nvSpPr>
            <p:cNvPr id="18913" name="Google Shape;18913;p69"/>
            <p:cNvSpPr/>
            <p:nvPr/>
          </p:nvSpPr>
          <p:spPr>
            <a:xfrm>
              <a:off x="2152857" y="4354493"/>
              <a:ext cx="275309" cy="267637"/>
            </a:xfrm>
            <a:custGeom>
              <a:rect b="b" l="l" r="r" t="t"/>
              <a:pathLst>
                <a:path extrusionOk="0" h="10221" w="10514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1" y="2310"/>
                    <a:pt x="506" y="3321"/>
                  </a:cubicBezTo>
                  <a:cubicBezTo>
                    <a:pt x="1174" y="4666"/>
                    <a:pt x="5848" y="9340"/>
                    <a:pt x="7194" y="10008"/>
                  </a:cubicBezTo>
                  <a:cubicBezTo>
                    <a:pt x="7487" y="10152"/>
                    <a:pt x="7800" y="10221"/>
                    <a:pt x="8108" y="10221"/>
                  </a:cubicBezTo>
                  <a:cubicBezTo>
                    <a:pt x="8860" y="10221"/>
                    <a:pt x="9588" y="9813"/>
                    <a:pt x="9960" y="9102"/>
                  </a:cubicBezTo>
                  <a:lnTo>
                    <a:pt x="10075" y="8873"/>
                  </a:lnTo>
                  <a:lnTo>
                    <a:pt x="10514" y="8053"/>
                  </a:lnTo>
                  <a:lnTo>
                    <a:pt x="8129" y="6717"/>
                  </a:lnTo>
                  <a:lnTo>
                    <a:pt x="7909" y="7232"/>
                  </a:lnTo>
                  <a:cubicBezTo>
                    <a:pt x="7752" y="7616"/>
                    <a:pt x="7387" y="7834"/>
                    <a:pt x="7012" y="7834"/>
                  </a:cubicBezTo>
                  <a:cubicBezTo>
                    <a:pt x="6818" y="7834"/>
                    <a:pt x="6622" y="7775"/>
                    <a:pt x="6450" y="7652"/>
                  </a:cubicBezTo>
                  <a:cubicBezTo>
                    <a:pt x="6211" y="7480"/>
                    <a:pt x="3025" y="4294"/>
                    <a:pt x="2853" y="4055"/>
                  </a:cubicBezTo>
                  <a:cubicBezTo>
                    <a:pt x="2490" y="3550"/>
                    <a:pt x="2691" y="2834"/>
                    <a:pt x="3273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4" name="Google Shape;18914;p69"/>
            <p:cNvSpPr/>
            <p:nvPr/>
          </p:nvSpPr>
          <p:spPr>
            <a:xfrm>
              <a:off x="2195564" y="4354257"/>
              <a:ext cx="56481" cy="72454"/>
            </a:xfrm>
            <a:custGeom>
              <a:rect b="b" l="l" r="r" t="t"/>
              <a:pathLst>
                <a:path extrusionOk="0" h="2767" w="2157">
                  <a:moveTo>
                    <a:pt x="821" y="0"/>
                  </a:moveTo>
                  <a:lnTo>
                    <a:pt x="1" y="439"/>
                  </a:lnTo>
                  <a:lnTo>
                    <a:pt x="1375" y="2767"/>
                  </a:lnTo>
                  <a:cubicBezTo>
                    <a:pt x="1451" y="2700"/>
                    <a:pt x="1546" y="2643"/>
                    <a:pt x="1642" y="2605"/>
                  </a:cubicBezTo>
                  <a:lnTo>
                    <a:pt x="2157" y="238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5" name="Google Shape;18915;p69"/>
            <p:cNvSpPr/>
            <p:nvPr/>
          </p:nvSpPr>
          <p:spPr>
            <a:xfrm>
              <a:off x="2355686" y="4530351"/>
              <a:ext cx="72480" cy="56743"/>
            </a:xfrm>
            <a:custGeom>
              <a:rect b="b" l="l" r="r" t="t"/>
              <a:pathLst>
                <a:path extrusionOk="0" h="2167" w="2768">
                  <a:moveTo>
                    <a:pt x="383" y="1"/>
                  </a:moveTo>
                  <a:lnTo>
                    <a:pt x="173" y="516"/>
                  </a:lnTo>
                  <a:cubicBezTo>
                    <a:pt x="125" y="612"/>
                    <a:pt x="68" y="707"/>
                    <a:pt x="1" y="793"/>
                  </a:cubicBezTo>
                  <a:lnTo>
                    <a:pt x="2329" y="2167"/>
                  </a:lnTo>
                  <a:lnTo>
                    <a:pt x="2768" y="133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6" name="Google Shape;18916;p69"/>
            <p:cNvSpPr/>
            <p:nvPr/>
          </p:nvSpPr>
          <p:spPr>
            <a:xfrm>
              <a:off x="2276764" y="4263002"/>
              <a:ext cx="249334" cy="210946"/>
            </a:xfrm>
            <a:custGeom>
              <a:rect b="b" l="l" r="r" t="t"/>
              <a:pathLst>
                <a:path extrusionOk="0" h="8056" w="9522">
                  <a:moveTo>
                    <a:pt x="4787" y="0"/>
                  </a:moveTo>
                  <a:cubicBezTo>
                    <a:pt x="4737" y="0"/>
                    <a:pt x="4687" y="1"/>
                    <a:pt x="4637" y="3"/>
                  </a:cubicBezTo>
                  <a:cubicBezTo>
                    <a:pt x="1613" y="127"/>
                    <a:pt x="0" y="3628"/>
                    <a:pt x="1880" y="6004"/>
                  </a:cubicBezTo>
                  <a:lnTo>
                    <a:pt x="1803" y="7826"/>
                  </a:lnTo>
                  <a:cubicBezTo>
                    <a:pt x="1796" y="7956"/>
                    <a:pt x="1904" y="8055"/>
                    <a:pt x="2022" y="8055"/>
                  </a:cubicBezTo>
                  <a:cubicBezTo>
                    <a:pt x="2051" y="8055"/>
                    <a:pt x="2080" y="8049"/>
                    <a:pt x="2109" y="8036"/>
                  </a:cubicBezTo>
                  <a:lnTo>
                    <a:pt x="3769" y="7263"/>
                  </a:lnTo>
                  <a:cubicBezTo>
                    <a:pt x="4105" y="7359"/>
                    <a:pt x="4447" y="7405"/>
                    <a:pt x="4785" y="7405"/>
                  </a:cubicBezTo>
                  <a:cubicBezTo>
                    <a:pt x="5998" y="7405"/>
                    <a:pt x="7160" y="6810"/>
                    <a:pt x="7861" y="5765"/>
                  </a:cubicBezTo>
                  <a:cubicBezTo>
                    <a:pt x="9522" y="3289"/>
                    <a:pt x="7723" y="0"/>
                    <a:pt x="4787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7" name="Google Shape;18917;p69"/>
            <p:cNvSpPr/>
            <p:nvPr/>
          </p:nvSpPr>
          <p:spPr>
            <a:xfrm>
              <a:off x="2203080" y="4331502"/>
              <a:ext cx="78948" cy="97906"/>
            </a:xfrm>
            <a:custGeom>
              <a:rect b="b" l="l" r="r" t="t"/>
              <a:pathLst>
                <a:path extrusionOk="0" h="3739" w="3015">
                  <a:moveTo>
                    <a:pt x="1127" y="1"/>
                  </a:moveTo>
                  <a:cubicBezTo>
                    <a:pt x="1087" y="1"/>
                    <a:pt x="1047" y="10"/>
                    <a:pt x="1011" y="30"/>
                  </a:cubicBezTo>
                  <a:lnTo>
                    <a:pt x="143" y="545"/>
                  </a:lnTo>
                  <a:cubicBezTo>
                    <a:pt x="38" y="602"/>
                    <a:pt x="0" y="736"/>
                    <a:pt x="67" y="850"/>
                  </a:cubicBezTo>
                  <a:lnTo>
                    <a:pt x="1708" y="3626"/>
                  </a:lnTo>
                  <a:cubicBezTo>
                    <a:pt x="1747" y="3698"/>
                    <a:pt x="1822" y="3739"/>
                    <a:pt x="1899" y="3739"/>
                  </a:cubicBezTo>
                  <a:cubicBezTo>
                    <a:pt x="1934" y="3739"/>
                    <a:pt x="1970" y="3730"/>
                    <a:pt x="2003" y="3712"/>
                  </a:cubicBezTo>
                  <a:lnTo>
                    <a:pt x="2881" y="3197"/>
                  </a:lnTo>
                  <a:cubicBezTo>
                    <a:pt x="2986" y="3140"/>
                    <a:pt x="3015" y="3006"/>
                    <a:pt x="2957" y="2901"/>
                  </a:cubicBezTo>
                  <a:lnTo>
                    <a:pt x="1317" y="106"/>
                  </a:lnTo>
                  <a:cubicBezTo>
                    <a:pt x="1279" y="37"/>
                    <a:pt x="1204" y="1"/>
                    <a:pt x="112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8" name="Google Shape;18918;p69"/>
            <p:cNvSpPr/>
            <p:nvPr/>
          </p:nvSpPr>
          <p:spPr>
            <a:xfrm>
              <a:off x="2352203" y="4501129"/>
              <a:ext cx="99451" cy="77350"/>
            </a:xfrm>
            <a:custGeom>
              <a:rect b="b" l="l" r="r" t="t"/>
              <a:pathLst>
                <a:path extrusionOk="0" h="2954" w="3798">
                  <a:moveTo>
                    <a:pt x="767" y="1"/>
                  </a:moveTo>
                  <a:cubicBezTo>
                    <a:pt x="693" y="1"/>
                    <a:pt x="620" y="39"/>
                    <a:pt x="582" y="115"/>
                  </a:cubicBezTo>
                  <a:lnTo>
                    <a:pt x="67" y="983"/>
                  </a:lnTo>
                  <a:cubicBezTo>
                    <a:pt x="0" y="1088"/>
                    <a:pt x="39" y="1222"/>
                    <a:pt x="143" y="1279"/>
                  </a:cubicBezTo>
                  <a:lnTo>
                    <a:pt x="2929" y="2920"/>
                  </a:lnTo>
                  <a:cubicBezTo>
                    <a:pt x="2965" y="2943"/>
                    <a:pt x="3004" y="2953"/>
                    <a:pt x="3042" y="2953"/>
                  </a:cubicBezTo>
                  <a:cubicBezTo>
                    <a:pt x="3116" y="2953"/>
                    <a:pt x="3187" y="2913"/>
                    <a:pt x="3225" y="2844"/>
                  </a:cubicBezTo>
                  <a:lnTo>
                    <a:pt x="3740" y="1976"/>
                  </a:lnTo>
                  <a:cubicBezTo>
                    <a:pt x="3797" y="1871"/>
                    <a:pt x="3769" y="1728"/>
                    <a:pt x="3664" y="1670"/>
                  </a:cubicBezTo>
                  <a:lnTo>
                    <a:pt x="878" y="29"/>
                  </a:lnTo>
                  <a:cubicBezTo>
                    <a:pt x="843" y="10"/>
                    <a:pt x="805" y="1"/>
                    <a:pt x="76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9" name="Google Shape;18919;p69"/>
            <p:cNvSpPr/>
            <p:nvPr/>
          </p:nvSpPr>
          <p:spPr>
            <a:xfrm>
              <a:off x="2324971" y="4303039"/>
              <a:ext cx="134669" cy="115135"/>
            </a:xfrm>
            <a:custGeom>
              <a:rect b="b" l="l" r="r" t="t"/>
              <a:pathLst>
                <a:path extrusionOk="0" h="4397" w="5143">
                  <a:moveTo>
                    <a:pt x="2956" y="1"/>
                  </a:moveTo>
                  <a:cubicBezTo>
                    <a:pt x="2951" y="1"/>
                    <a:pt x="2945" y="1"/>
                    <a:pt x="2939" y="1"/>
                  </a:cubicBezTo>
                  <a:cubicBezTo>
                    <a:pt x="983" y="1"/>
                    <a:pt x="1" y="2367"/>
                    <a:pt x="1384" y="3750"/>
                  </a:cubicBezTo>
                  <a:cubicBezTo>
                    <a:pt x="1834" y="4197"/>
                    <a:pt x="2385" y="4397"/>
                    <a:pt x="2926" y="4397"/>
                  </a:cubicBezTo>
                  <a:cubicBezTo>
                    <a:pt x="4058" y="4397"/>
                    <a:pt x="5143" y="3519"/>
                    <a:pt x="5143" y="2195"/>
                  </a:cubicBezTo>
                  <a:cubicBezTo>
                    <a:pt x="5143" y="980"/>
                    <a:pt x="4169" y="1"/>
                    <a:pt x="295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0" name="Google Shape;18920;p69"/>
            <p:cNvSpPr/>
            <p:nvPr/>
          </p:nvSpPr>
          <p:spPr>
            <a:xfrm>
              <a:off x="2347464" y="4313775"/>
              <a:ext cx="109427" cy="93219"/>
            </a:xfrm>
            <a:custGeom>
              <a:rect b="b" l="l" r="r" t="t"/>
              <a:pathLst>
                <a:path extrusionOk="0" h="3560" w="4179">
                  <a:moveTo>
                    <a:pt x="801" y="1"/>
                  </a:moveTo>
                  <a:cubicBezTo>
                    <a:pt x="420" y="268"/>
                    <a:pt x="143" y="650"/>
                    <a:pt x="0" y="1088"/>
                  </a:cubicBezTo>
                  <a:lnTo>
                    <a:pt x="3387" y="3559"/>
                  </a:lnTo>
                  <a:cubicBezTo>
                    <a:pt x="3759" y="3283"/>
                    <a:pt x="4036" y="2901"/>
                    <a:pt x="4179" y="247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21" name="Google Shape;18921;p69"/>
          <p:cNvGrpSpPr/>
          <p:nvPr/>
        </p:nvGrpSpPr>
        <p:grpSpPr>
          <a:xfrm>
            <a:off x="859632" y="3346972"/>
            <a:ext cx="303537" cy="359127"/>
            <a:chOff x="859632" y="3346972"/>
            <a:chExt cx="303537" cy="359127"/>
          </a:xfrm>
        </p:grpSpPr>
        <p:sp>
          <p:nvSpPr>
            <p:cNvPr id="18922" name="Google Shape;18922;p69"/>
            <p:cNvSpPr/>
            <p:nvPr/>
          </p:nvSpPr>
          <p:spPr>
            <a:xfrm>
              <a:off x="859632" y="3346972"/>
              <a:ext cx="303537" cy="359127"/>
            </a:xfrm>
            <a:custGeom>
              <a:rect b="b" l="l" r="r" t="t"/>
              <a:pathLst>
                <a:path extrusionOk="0" h="13715" w="11592">
                  <a:moveTo>
                    <a:pt x="5935" y="1"/>
                  </a:moveTo>
                  <a:cubicBezTo>
                    <a:pt x="4754" y="1"/>
                    <a:pt x="3581" y="368"/>
                    <a:pt x="2595" y="1091"/>
                  </a:cubicBezTo>
                  <a:cubicBezTo>
                    <a:pt x="868" y="2341"/>
                    <a:pt x="0" y="4459"/>
                    <a:pt x="344" y="6567"/>
                  </a:cubicBezTo>
                  <a:cubicBezTo>
                    <a:pt x="678" y="8666"/>
                    <a:pt x="2175" y="10402"/>
                    <a:pt x="4198" y="11060"/>
                  </a:cubicBezTo>
                  <a:lnTo>
                    <a:pt x="5743" y="13607"/>
                  </a:lnTo>
                  <a:cubicBezTo>
                    <a:pt x="5786" y="13679"/>
                    <a:pt x="5860" y="13715"/>
                    <a:pt x="5934" y="13715"/>
                  </a:cubicBezTo>
                  <a:cubicBezTo>
                    <a:pt x="6008" y="13715"/>
                    <a:pt x="6082" y="13679"/>
                    <a:pt x="6125" y="13607"/>
                  </a:cubicBezTo>
                  <a:lnTo>
                    <a:pt x="7670" y="11060"/>
                  </a:lnTo>
                  <a:cubicBezTo>
                    <a:pt x="10008" y="10297"/>
                    <a:pt x="11591" y="8122"/>
                    <a:pt x="11591" y="5661"/>
                  </a:cubicBezTo>
                  <a:cubicBezTo>
                    <a:pt x="11591" y="3533"/>
                    <a:pt x="10399" y="1578"/>
                    <a:pt x="8500" y="614"/>
                  </a:cubicBezTo>
                  <a:cubicBezTo>
                    <a:pt x="7691" y="203"/>
                    <a:pt x="6811" y="1"/>
                    <a:pt x="593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3" name="Google Shape;18923;p69"/>
            <p:cNvSpPr/>
            <p:nvPr/>
          </p:nvSpPr>
          <p:spPr>
            <a:xfrm>
              <a:off x="926063" y="3427989"/>
              <a:ext cx="153156" cy="145903"/>
            </a:xfrm>
            <a:custGeom>
              <a:rect b="b" l="l" r="r" t="t"/>
              <a:pathLst>
                <a:path extrusionOk="0" h="5572" w="5849">
                  <a:moveTo>
                    <a:pt x="1575" y="0"/>
                  </a:moveTo>
                  <a:cubicBezTo>
                    <a:pt x="1489" y="0"/>
                    <a:pt x="1403" y="0"/>
                    <a:pt x="1308" y="10"/>
                  </a:cubicBezTo>
                  <a:cubicBezTo>
                    <a:pt x="745" y="67"/>
                    <a:pt x="77" y="592"/>
                    <a:pt x="1" y="1603"/>
                  </a:cubicBezTo>
                  <a:lnTo>
                    <a:pt x="1" y="1937"/>
                  </a:lnTo>
                  <a:cubicBezTo>
                    <a:pt x="77" y="2901"/>
                    <a:pt x="802" y="4083"/>
                    <a:pt x="2920" y="5572"/>
                  </a:cubicBezTo>
                  <a:cubicBezTo>
                    <a:pt x="5047" y="4083"/>
                    <a:pt x="5772" y="2901"/>
                    <a:pt x="5849" y="1937"/>
                  </a:cubicBezTo>
                  <a:lnTo>
                    <a:pt x="5849" y="1603"/>
                  </a:lnTo>
                  <a:cubicBezTo>
                    <a:pt x="5772" y="592"/>
                    <a:pt x="5114" y="67"/>
                    <a:pt x="4542" y="10"/>
                  </a:cubicBezTo>
                  <a:cubicBezTo>
                    <a:pt x="4446" y="0"/>
                    <a:pt x="4361" y="0"/>
                    <a:pt x="4275" y="0"/>
                  </a:cubicBezTo>
                  <a:lnTo>
                    <a:pt x="4265" y="0"/>
                  </a:lnTo>
                  <a:cubicBezTo>
                    <a:pt x="3597" y="0"/>
                    <a:pt x="3283" y="287"/>
                    <a:pt x="2920" y="716"/>
                  </a:cubicBezTo>
                  <a:cubicBezTo>
                    <a:pt x="2558" y="287"/>
                    <a:pt x="2233" y="0"/>
                    <a:pt x="15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4" name="Google Shape;18924;p69"/>
            <p:cNvSpPr/>
            <p:nvPr/>
          </p:nvSpPr>
          <p:spPr>
            <a:xfrm>
              <a:off x="1011767" y="3492928"/>
              <a:ext cx="64703" cy="74470"/>
            </a:xfrm>
            <a:custGeom>
              <a:rect b="b" l="l" r="r" t="t"/>
              <a:pathLst>
                <a:path extrusionOk="0" h="2844" w="2471">
                  <a:moveTo>
                    <a:pt x="1259" y="1"/>
                  </a:moveTo>
                  <a:cubicBezTo>
                    <a:pt x="1097" y="1"/>
                    <a:pt x="964" y="134"/>
                    <a:pt x="964" y="297"/>
                  </a:cubicBezTo>
                  <a:lnTo>
                    <a:pt x="964" y="974"/>
                  </a:lnTo>
                  <a:lnTo>
                    <a:pt x="286" y="974"/>
                  </a:lnTo>
                  <a:cubicBezTo>
                    <a:pt x="124" y="974"/>
                    <a:pt x="0" y="1098"/>
                    <a:pt x="0" y="1260"/>
                  </a:cubicBezTo>
                  <a:lnTo>
                    <a:pt x="0" y="2844"/>
                  </a:lnTo>
                  <a:cubicBezTo>
                    <a:pt x="1498" y="1737"/>
                    <a:pt x="2213" y="802"/>
                    <a:pt x="247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5" name="Google Shape;18925;p69"/>
            <p:cNvSpPr/>
            <p:nvPr/>
          </p:nvSpPr>
          <p:spPr>
            <a:xfrm>
              <a:off x="998020" y="3428224"/>
              <a:ext cx="81462" cy="145667"/>
            </a:xfrm>
            <a:custGeom>
              <a:rect b="b" l="l" r="r" t="t"/>
              <a:pathLst>
                <a:path extrusionOk="0" h="5563" w="3111">
                  <a:moveTo>
                    <a:pt x="1536" y="1"/>
                  </a:moveTo>
                  <a:cubicBezTo>
                    <a:pt x="1479" y="1"/>
                    <a:pt x="1412" y="10"/>
                    <a:pt x="1355" y="10"/>
                  </a:cubicBezTo>
                  <a:lnTo>
                    <a:pt x="1431" y="10"/>
                  </a:lnTo>
                  <a:cubicBezTo>
                    <a:pt x="1994" y="68"/>
                    <a:pt x="2662" y="592"/>
                    <a:pt x="2738" y="1594"/>
                  </a:cubicBezTo>
                  <a:lnTo>
                    <a:pt x="2738" y="1928"/>
                  </a:lnTo>
                  <a:cubicBezTo>
                    <a:pt x="2662" y="2863"/>
                    <a:pt x="1975" y="4008"/>
                    <a:pt x="0" y="5439"/>
                  </a:cubicBezTo>
                  <a:lnTo>
                    <a:pt x="182" y="5563"/>
                  </a:lnTo>
                  <a:cubicBezTo>
                    <a:pt x="2309" y="4074"/>
                    <a:pt x="3034" y="2892"/>
                    <a:pt x="3110" y="1928"/>
                  </a:cubicBezTo>
                  <a:lnTo>
                    <a:pt x="3110" y="1594"/>
                  </a:lnTo>
                  <a:cubicBezTo>
                    <a:pt x="3024" y="583"/>
                    <a:pt x="2366" y="58"/>
                    <a:pt x="1803" y="10"/>
                  </a:cubicBezTo>
                  <a:cubicBezTo>
                    <a:pt x="1708" y="1"/>
                    <a:pt x="1622" y="1"/>
                    <a:pt x="153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6" name="Google Shape;18926;p69"/>
            <p:cNvSpPr/>
            <p:nvPr/>
          </p:nvSpPr>
          <p:spPr>
            <a:xfrm>
              <a:off x="1022738" y="3503925"/>
              <a:ext cx="80964" cy="81200"/>
            </a:xfrm>
            <a:custGeom>
              <a:rect b="b" l="l" r="r" t="t"/>
              <a:pathLst>
                <a:path extrusionOk="0" h="3101" w="3092">
                  <a:moveTo>
                    <a:pt x="1193" y="1"/>
                  </a:moveTo>
                  <a:cubicBezTo>
                    <a:pt x="1069" y="1"/>
                    <a:pt x="964" y="105"/>
                    <a:pt x="964" y="229"/>
                  </a:cubicBezTo>
                  <a:lnTo>
                    <a:pt x="964" y="974"/>
                  </a:lnTo>
                  <a:lnTo>
                    <a:pt x="220" y="974"/>
                  </a:lnTo>
                  <a:cubicBezTo>
                    <a:pt x="96" y="974"/>
                    <a:pt x="1" y="1069"/>
                    <a:pt x="1" y="1193"/>
                  </a:cubicBezTo>
                  <a:lnTo>
                    <a:pt x="1" y="1909"/>
                  </a:lnTo>
                  <a:cubicBezTo>
                    <a:pt x="1" y="2023"/>
                    <a:pt x="96" y="2128"/>
                    <a:pt x="220" y="2128"/>
                  </a:cubicBezTo>
                  <a:lnTo>
                    <a:pt x="964" y="2128"/>
                  </a:lnTo>
                  <a:lnTo>
                    <a:pt x="964" y="2872"/>
                  </a:lnTo>
                  <a:cubicBezTo>
                    <a:pt x="964" y="2996"/>
                    <a:pt x="1069" y="3101"/>
                    <a:pt x="1193" y="3101"/>
                  </a:cubicBezTo>
                  <a:lnTo>
                    <a:pt x="1899" y="3101"/>
                  </a:lnTo>
                  <a:cubicBezTo>
                    <a:pt x="2023" y="3101"/>
                    <a:pt x="2119" y="2996"/>
                    <a:pt x="2119" y="2872"/>
                  </a:cubicBezTo>
                  <a:lnTo>
                    <a:pt x="2119" y="2128"/>
                  </a:lnTo>
                  <a:lnTo>
                    <a:pt x="2863" y="2128"/>
                  </a:lnTo>
                  <a:cubicBezTo>
                    <a:pt x="2987" y="2128"/>
                    <a:pt x="3092" y="2023"/>
                    <a:pt x="3092" y="1909"/>
                  </a:cubicBezTo>
                  <a:lnTo>
                    <a:pt x="3092" y="1193"/>
                  </a:lnTo>
                  <a:cubicBezTo>
                    <a:pt x="3092" y="1069"/>
                    <a:pt x="2987" y="974"/>
                    <a:pt x="2863" y="974"/>
                  </a:cubicBezTo>
                  <a:lnTo>
                    <a:pt x="2119" y="974"/>
                  </a:lnTo>
                  <a:lnTo>
                    <a:pt x="2119" y="229"/>
                  </a:lnTo>
                  <a:cubicBezTo>
                    <a:pt x="2119" y="105"/>
                    <a:pt x="2023" y="1"/>
                    <a:pt x="189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27" name="Google Shape;18927;p69"/>
          <p:cNvGrpSpPr/>
          <p:nvPr/>
        </p:nvGrpSpPr>
        <p:grpSpPr>
          <a:xfrm>
            <a:off x="1767911" y="2882241"/>
            <a:ext cx="265306" cy="366799"/>
            <a:chOff x="1767911" y="2882241"/>
            <a:chExt cx="265306" cy="366799"/>
          </a:xfrm>
        </p:grpSpPr>
        <p:sp>
          <p:nvSpPr>
            <p:cNvPr id="18928" name="Google Shape;18928;p69"/>
            <p:cNvSpPr/>
            <p:nvPr/>
          </p:nvSpPr>
          <p:spPr>
            <a:xfrm>
              <a:off x="1767911" y="3066269"/>
              <a:ext cx="265306" cy="182771"/>
            </a:xfrm>
            <a:custGeom>
              <a:rect b="b" l="l" r="r" t="t"/>
              <a:pathLst>
                <a:path extrusionOk="0" h="6980" w="10132">
                  <a:moveTo>
                    <a:pt x="0" y="1"/>
                  </a:moveTo>
                  <a:lnTo>
                    <a:pt x="0" y="5200"/>
                  </a:lnTo>
                  <a:cubicBezTo>
                    <a:pt x="0" y="5305"/>
                    <a:pt x="67" y="5391"/>
                    <a:pt x="163" y="5419"/>
                  </a:cubicBezTo>
                  <a:lnTo>
                    <a:pt x="4999" y="6965"/>
                  </a:lnTo>
                  <a:cubicBezTo>
                    <a:pt x="5023" y="6974"/>
                    <a:pt x="5047" y="6979"/>
                    <a:pt x="5070" y="6979"/>
                  </a:cubicBezTo>
                  <a:cubicBezTo>
                    <a:pt x="5092" y="6979"/>
                    <a:pt x="5114" y="6974"/>
                    <a:pt x="5133" y="6965"/>
                  </a:cubicBezTo>
                  <a:lnTo>
                    <a:pt x="9970" y="5419"/>
                  </a:lnTo>
                  <a:cubicBezTo>
                    <a:pt x="10065" y="5391"/>
                    <a:pt x="10132" y="5305"/>
                    <a:pt x="10132" y="5200"/>
                  </a:cubicBezTo>
                  <a:lnTo>
                    <a:pt x="10132" y="1"/>
                  </a:lnTo>
                  <a:lnTo>
                    <a:pt x="5066" y="16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9" name="Google Shape;18929;p69"/>
            <p:cNvSpPr/>
            <p:nvPr/>
          </p:nvSpPr>
          <p:spPr>
            <a:xfrm>
              <a:off x="1818867" y="2882241"/>
              <a:ext cx="147422" cy="155905"/>
            </a:xfrm>
            <a:custGeom>
              <a:rect b="b" l="l" r="r" t="t"/>
              <a:pathLst>
                <a:path extrusionOk="0" h="5954" w="5630">
                  <a:moveTo>
                    <a:pt x="3120" y="0"/>
                  </a:moveTo>
                  <a:cubicBezTo>
                    <a:pt x="2622" y="0"/>
                    <a:pt x="2111" y="151"/>
                    <a:pt x="1651" y="484"/>
                  </a:cubicBezTo>
                  <a:cubicBezTo>
                    <a:pt x="1" y="1686"/>
                    <a:pt x="411" y="4253"/>
                    <a:pt x="2357" y="4892"/>
                  </a:cubicBezTo>
                  <a:lnTo>
                    <a:pt x="2929" y="5846"/>
                  </a:lnTo>
                  <a:cubicBezTo>
                    <a:pt x="2972" y="5917"/>
                    <a:pt x="3046" y="5953"/>
                    <a:pt x="3120" y="5953"/>
                  </a:cubicBezTo>
                  <a:cubicBezTo>
                    <a:pt x="3194" y="5953"/>
                    <a:pt x="3268" y="5917"/>
                    <a:pt x="3311" y="5846"/>
                  </a:cubicBezTo>
                  <a:lnTo>
                    <a:pt x="3893" y="4892"/>
                  </a:lnTo>
                  <a:cubicBezTo>
                    <a:pt x="4923" y="4558"/>
                    <a:pt x="5629" y="3594"/>
                    <a:pt x="5629" y="2507"/>
                  </a:cubicBezTo>
                  <a:cubicBezTo>
                    <a:pt x="5629" y="1024"/>
                    <a:pt x="4418" y="0"/>
                    <a:pt x="312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0" name="Google Shape;18930;p69"/>
            <p:cNvSpPr/>
            <p:nvPr/>
          </p:nvSpPr>
          <p:spPr>
            <a:xfrm>
              <a:off x="1886817" y="2912144"/>
              <a:ext cx="47735" cy="47500"/>
            </a:xfrm>
            <a:custGeom>
              <a:rect b="b" l="l" r="r" t="t"/>
              <a:pathLst>
                <a:path extrusionOk="0" h="1814" w="1823">
                  <a:moveTo>
                    <a:pt x="916" y="1"/>
                  </a:moveTo>
                  <a:cubicBezTo>
                    <a:pt x="411" y="1"/>
                    <a:pt x="0" y="401"/>
                    <a:pt x="0" y="907"/>
                  </a:cubicBezTo>
                  <a:cubicBezTo>
                    <a:pt x="0" y="1412"/>
                    <a:pt x="411" y="1813"/>
                    <a:pt x="916" y="1813"/>
                  </a:cubicBezTo>
                  <a:cubicBezTo>
                    <a:pt x="1412" y="1813"/>
                    <a:pt x="1823" y="1412"/>
                    <a:pt x="1823" y="907"/>
                  </a:cubicBezTo>
                  <a:cubicBezTo>
                    <a:pt x="1823" y="401"/>
                    <a:pt x="1412" y="1"/>
                    <a:pt x="91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1" name="Google Shape;18931;p69"/>
            <p:cNvSpPr/>
            <p:nvPr/>
          </p:nvSpPr>
          <p:spPr>
            <a:xfrm>
              <a:off x="1858799" y="2906488"/>
              <a:ext cx="84237" cy="79079"/>
            </a:xfrm>
            <a:custGeom>
              <a:rect b="b" l="l" r="r" t="t"/>
              <a:pathLst>
                <a:path extrusionOk="0" h="3020" w="3217">
                  <a:moveTo>
                    <a:pt x="1989" y="422"/>
                  </a:moveTo>
                  <a:cubicBezTo>
                    <a:pt x="2159" y="422"/>
                    <a:pt x="2332" y="485"/>
                    <a:pt x="2473" y="627"/>
                  </a:cubicBezTo>
                  <a:cubicBezTo>
                    <a:pt x="2749" y="903"/>
                    <a:pt x="2749" y="1342"/>
                    <a:pt x="2482" y="1619"/>
                  </a:cubicBezTo>
                  <a:lnTo>
                    <a:pt x="2473" y="1619"/>
                  </a:lnTo>
                  <a:cubicBezTo>
                    <a:pt x="2332" y="1760"/>
                    <a:pt x="2159" y="1823"/>
                    <a:pt x="1989" y="1823"/>
                  </a:cubicBezTo>
                  <a:cubicBezTo>
                    <a:pt x="1632" y="1823"/>
                    <a:pt x="1290" y="1543"/>
                    <a:pt x="1290" y="1123"/>
                  </a:cubicBezTo>
                  <a:cubicBezTo>
                    <a:pt x="1290" y="702"/>
                    <a:pt x="1632" y="422"/>
                    <a:pt x="1989" y="422"/>
                  </a:cubicBezTo>
                  <a:close/>
                  <a:moveTo>
                    <a:pt x="2006" y="0"/>
                  </a:moveTo>
                  <a:cubicBezTo>
                    <a:pt x="1213" y="0"/>
                    <a:pt x="509" y="906"/>
                    <a:pt x="1061" y="1752"/>
                  </a:cubicBezTo>
                  <a:lnTo>
                    <a:pt x="155" y="2649"/>
                  </a:lnTo>
                  <a:cubicBezTo>
                    <a:pt x="0" y="2803"/>
                    <a:pt x="140" y="3020"/>
                    <a:pt x="304" y="3020"/>
                  </a:cubicBezTo>
                  <a:cubicBezTo>
                    <a:pt x="353" y="3020"/>
                    <a:pt x="404" y="3001"/>
                    <a:pt x="450" y="2954"/>
                  </a:cubicBezTo>
                  <a:lnTo>
                    <a:pt x="1357" y="2048"/>
                  </a:lnTo>
                  <a:cubicBezTo>
                    <a:pt x="1547" y="2178"/>
                    <a:pt x="1765" y="2240"/>
                    <a:pt x="1981" y="2240"/>
                  </a:cubicBezTo>
                  <a:cubicBezTo>
                    <a:pt x="2306" y="2240"/>
                    <a:pt x="2627" y="2098"/>
                    <a:pt x="2845" y="1829"/>
                  </a:cubicBezTo>
                  <a:cubicBezTo>
                    <a:pt x="3217" y="1390"/>
                    <a:pt x="3188" y="732"/>
                    <a:pt x="2778" y="331"/>
                  </a:cubicBezTo>
                  <a:cubicBezTo>
                    <a:pt x="2539" y="99"/>
                    <a:pt x="2268" y="0"/>
                    <a:pt x="200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2" name="Google Shape;18932;p69"/>
            <p:cNvSpPr/>
            <p:nvPr/>
          </p:nvSpPr>
          <p:spPr>
            <a:xfrm>
              <a:off x="1767911" y="3041001"/>
              <a:ext cx="132679" cy="180676"/>
            </a:xfrm>
            <a:custGeom>
              <a:rect b="b" l="l" r="r" t="t"/>
              <a:pathLst>
                <a:path extrusionOk="0" h="6900" w="5067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153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3" name="Google Shape;18933;p69"/>
            <p:cNvSpPr/>
            <p:nvPr/>
          </p:nvSpPr>
          <p:spPr>
            <a:xfrm>
              <a:off x="1767911" y="3041001"/>
              <a:ext cx="132679" cy="180676"/>
            </a:xfrm>
            <a:custGeom>
              <a:rect b="b" l="l" r="r" t="t"/>
              <a:pathLst>
                <a:path extrusionOk="0" h="6900" w="5067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6136"/>
                  </a:lnTo>
                  <a:lnTo>
                    <a:pt x="582" y="4696"/>
                  </a:lnTo>
                  <a:lnTo>
                    <a:pt x="582" y="9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4" name="Google Shape;18934;p69"/>
            <p:cNvSpPr/>
            <p:nvPr/>
          </p:nvSpPr>
          <p:spPr>
            <a:xfrm>
              <a:off x="1783151" y="3029008"/>
              <a:ext cx="117440" cy="159938"/>
            </a:xfrm>
            <a:custGeom>
              <a:rect b="b" l="l" r="r" t="t"/>
              <a:pathLst>
                <a:path extrusionOk="0" h="6108" w="4485">
                  <a:moveTo>
                    <a:pt x="226" y="1"/>
                  </a:moveTo>
                  <a:cubicBezTo>
                    <a:pt x="102" y="1"/>
                    <a:pt x="0" y="102"/>
                    <a:pt x="0" y="231"/>
                  </a:cubicBezTo>
                  <a:lnTo>
                    <a:pt x="0" y="4677"/>
                  </a:lnTo>
                  <a:lnTo>
                    <a:pt x="4484" y="6108"/>
                  </a:lnTo>
                  <a:lnTo>
                    <a:pt x="4484" y="1357"/>
                  </a:lnTo>
                  <a:lnTo>
                    <a:pt x="296" y="12"/>
                  </a:lnTo>
                  <a:cubicBezTo>
                    <a:pt x="272" y="4"/>
                    <a:pt x="249" y="1"/>
                    <a:pt x="22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5" name="Google Shape;18935;p69"/>
            <p:cNvSpPr/>
            <p:nvPr/>
          </p:nvSpPr>
          <p:spPr>
            <a:xfrm>
              <a:off x="1813290" y="3067212"/>
              <a:ext cx="65305" cy="26578"/>
            </a:xfrm>
            <a:custGeom>
              <a:rect b="b" l="l" r="r" t="t"/>
              <a:pathLst>
                <a:path extrusionOk="0" h="1015" w="2494">
                  <a:moveTo>
                    <a:pt x="294" y="0"/>
                  </a:moveTo>
                  <a:cubicBezTo>
                    <a:pt x="79" y="0"/>
                    <a:pt x="1" y="335"/>
                    <a:pt x="242" y="413"/>
                  </a:cubicBezTo>
                  <a:lnTo>
                    <a:pt x="2131" y="1004"/>
                  </a:lnTo>
                  <a:cubicBezTo>
                    <a:pt x="2160" y="1004"/>
                    <a:pt x="2179" y="1014"/>
                    <a:pt x="2198" y="1014"/>
                  </a:cubicBezTo>
                  <a:cubicBezTo>
                    <a:pt x="2446" y="1014"/>
                    <a:pt x="2494" y="671"/>
                    <a:pt x="2265" y="594"/>
                  </a:cubicBezTo>
                  <a:lnTo>
                    <a:pt x="366" y="12"/>
                  </a:lnTo>
                  <a:cubicBezTo>
                    <a:pt x="341" y="4"/>
                    <a:pt x="316" y="0"/>
                    <a:pt x="294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6" name="Google Shape;18936;p69"/>
            <p:cNvSpPr/>
            <p:nvPr/>
          </p:nvSpPr>
          <p:spPr>
            <a:xfrm>
              <a:off x="1813237" y="3086746"/>
              <a:ext cx="65279" cy="26525"/>
            </a:xfrm>
            <a:custGeom>
              <a:rect b="b" l="l" r="r" t="t"/>
              <a:pathLst>
                <a:path extrusionOk="0" h="1013" w="2493">
                  <a:moveTo>
                    <a:pt x="303" y="1"/>
                  </a:moveTo>
                  <a:cubicBezTo>
                    <a:pt x="83" y="1"/>
                    <a:pt x="0" y="342"/>
                    <a:pt x="244" y="421"/>
                  </a:cubicBezTo>
                  <a:lnTo>
                    <a:pt x="2133" y="1003"/>
                  </a:lnTo>
                  <a:cubicBezTo>
                    <a:pt x="2162" y="1012"/>
                    <a:pt x="2181" y="1012"/>
                    <a:pt x="2200" y="1012"/>
                  </a:cubicBezTo>
                  <a:cubicBezTo>
                    <a:pt x="2203" y="1012"/>
                    <a:pt x="2206" y="1012"/>
                    <a:pt x="2210" y="1012"/>
                  </a:cubicBezTo>
                  <a:cubicBezTo>
                    <a:pt x="2449" y="1012"/>
                    <a:pt x="2493" y="668"/>
                    <a:pt x="2267" y="602"/>
                  </a:cubicBezTo>
                  <a:lnTo>
                    <a:pt x="368" y="10"/>
                  </a:lnTo>
                  <a:cubicBezTo>
                    <a:pt x="345" y="4"/>
                    <a:pt x="323" y="1"/>
                    <a:pt x="30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7" name="Google Shape;18937;p69"/>
            <p:cNvSpPr/>
            <p:nvPr/>
          </p:nvSpPr>
          <p:spPr>
            <a:xfrm>
              <a:off x="1813290" y="3106437"/>
              <a:ext cx="65227" cy="26552"/>
            </a:xfrm>
            <a:custGeom>
              <a:rect b="b" l="l" r="r" t="t"/>
              <a:pathLst>
                <a:path extrusionOk="0" h="1014" w="2491">
                  <a:moveTo>
                    <a:pt x="295" y="0"/>
                  </a:moveTo>
                  <a:cubicBezTo>
                    <a:pt x="79" y="0"/>
                    <a:pt x="0" y="344"/>
                    <a:pt x="242" y="413"/>
                  </a:cubicBezTo>
                  <a:lnTo>
                    <a:pt x="2131" y="1004"/>
                  </a:lnTo>
                  <a:cubicBezTo>
                    <a:pt x="2160" y="1014"/>
                    <a:pt x="2179" y="1014"/>
                    <a:pt x="2198" y="1014"/>
                  </a:cubicBezTo>
                  <a:cubicBezTo>
                    <a:pt x="2201" y="1014"/>
                    <a:pt x="2204" y="1014"/>
                    <a:pt x="2208" y="1014"/>
                  </a:cubicBezTo>
                  <a:cubicBezTo>
                    <a:pt x="2447" y="1014"/>
                    <a:pt x="2491" y="669"/>
                    <a:pt x="2265" y="604"/>
                  </a:cubicBezTo>
                  <a:lnTo>
                    <a:pt x="366" y="12"/>
                  </a:lnTo>
                  <a:cubicBezTo>
                    <a:pt x="341" y="4"/>
                    <a:pt x="317" y="0"/>
                    <a:pt x="29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8" name="Google Shape;18938;p69"/>
            <p:cNvSpPr/>
            <p:nvPr/>
          </p:nvSpPr>
          <p:spPr>
            <a:xfrm>
              <a:off x="1900564" y="3041001"/>
              <a:ext cx="132653" cy="180676"/>
            </a:xfrm>
            <a:custGeom>
              <a:rect b="b" l="l" r="r" t="t"/>
              <a:pathLst>
                <a:path extrusionOk="0" h="6900" w="5066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0" y="1538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9" name="Google Shape;18939;p69"/>
            <p:cNvSpPr/>
            <p:nvPr/>
          </p:nvSpPr>
          <p:spPr>
            <a:xfrm>
              <a:off x="1900564" y="3041001"/>
              <a:ext cx="132653" cy="180676"/>
            </a:xfrm>
            <a:custGeom>
              <a:rect b="b" l="l" r="r" t="t"/>
              <a:pathLst>
                <a:path extrusionOk="0" h="6900" w="5066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4484" y="98"/>
                  </a:lnTo>
                  <a:lnTo>
                    <a:pt x="4484" y="4724"/>
                  </a:lnTo>
                  <a:lnTo>
                    <a:pt x="0" y="6136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0" name="Google Shape;18940;p69"/>
            <p:cNvSpPr/>
            <p:nvPr/>
          </p:nvSpPr>
          <p:spPr>
            <a:xfrm>
              <a:off x="1900564" y="3029008"/>
              <a:ext cx="117414" cy="159938"/>
            </a:xfrm>
            <a:custGeom>
              <a:rect b="b" l="l" r="r" t="t"/>
              <a:pathLst>
                <a:path extrusionOk="0" h="6108" w="4484">
                  <a:moveTo>
                    <a:pt x="4259" y="1"/>
                  </a:moveTo>
                  <a:cubicBezTo>
                    <a:pt x="4236" y="1"/>
                    <a:pt x="4212" y="4"/>
                    <a:pt x="4188" y="12"/>
                  </a:cubicBezTo>
                  <a:lnTo>
                    <a:pt x="0" y="1357"/>
                  </a:lnTo>
                  <a:lnTo>
                    <a:pt x="0" y="6108"/>
                  </a:lnTo>
                  <a:lnTo>
                    <a:pt x="4484" y="4677"/>
                  </a:lnTo>
                  <a:lnTo>
                    <a:pt x="4484" y="231"/>
                  </a:lnTo>
                  <a:cubicBezTo>
                    <a:pt x="4484" y="102"/>
                    <a:pt x="4382" y="1"/>
                    <a:pt x="425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1" name="Google Shape;18941;p69"/>
            <p:cNvSpPr/>
            <p:nvPr/>
          </p:nvSpPr>
          <p:spPr>
            <a:xfrm>
              <a:off x="1900564" y="3029244"/>
              <a:ext cx="117414" cy="159702"/>
            </a:xfrm>
            <a:custGeom>
              <a:rect b="b" l="l" r="r" t="t"/>
              <a:pathLst>
                <a:path extrusionOk="0" h="6099" w="4484">
                  <a:moveTo>
                    <a:pt x="4268" y="1"/>
                  </a:moveTo>
                  <a:cubicBezTo>
                    <a:pt x="4245" y="1"/>
                    <a:pt x="4221" y="4"/>
                    <a:pt x="4198" y="12"/>
                  </a:cubicBezTo>
                  <a:lnTo>
                    <a:pt x="3816" y="127"/>
                  </a:lnTo>
                  <a:lnTo>
                    <a:pt x="3816" y="4019"/>
                  </a:lnTo>
                  <a:lnTo>
                    <a:pt x="0" y="5231"/>
                  </a:lnTo>
                  <a:lnTo>
                    <a:pt x="0" y="6099"/>
                  </a:lnTo>
                  <a:lnTo>
                    <a:pt x="4484" y="4668"/>
                  </a:lnTo>
                  <a:lnTo>
                    <a:pt x="4484" y="222"/>
                  </a:lnTo>
                  <a:cubicBezTo>
                    <a:pt x="4484" y="95"/>
                    <a:pt x="4384" y="1"/>
                    <a:pt x="426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2" name="Google Shape;18942;p69"/>
            <p:cNvSpPr/>
            <p:nvPr/>
          </p:nvSpPr>
          <p:spPr>
            <a:xfrm>
              <a:off x="1941282" y="3069988"/>
              <a:ext cx="29484" cy="36345"/>
            </a:xfrm>
            <a:custGeom>
              <a:rect b="b" l="l" r="r" t="t"/>
              <a:pathLst>
                <a:path extrusionOk="0" h="1388" w="1126">
                  <a:moveTo>
                    <a:pt x="897" y="0"/>
                  </a:moveTo>
                  <a:cubicBezTo>
                    <a:pt x="875" y="0"/>
                    <a:pt x="853" y="4"/>
                    <a:pt x="830" y="11"/>
                  </a:cubicBezTo>
                  <a:lnTo>
                    <a:pt x="153" y="231"/>
                  </a:lnTo>
                  <a:cubicBezTo>
                    <a:pt x="67" y="259"/>
                    <a:pt x="0" y="345"/>
                    <a:pt x="0" y="450"/>
                  </a:cubicBezTo>
                  <a:lnTo>
                    <a:pt x="0" y="1166"/>
                  </a:lnTo>
                  <a:cubicBezTo>
                    <a:pt x="0" y="1293"/>
                    <a:pt x="100" y="1387"/>
                    <a:pt x="221" y="1387"/>
                  </a:cubicBezTo>
                  <a:cubicBezTo>
                    <a:pt x="246" y="1387"/>
                    <a:pt x="271" y="1383"/>
                    <a:pt x="296" y="1375"/>
                  </a:cubicBezTo>
                  <a:lnTo>
                    <a:pt x="964" y="1156"/>
                  </a:lnTo>
                  <a:cubicBezTo>
                    <a:pt x="1059" y="1127"/>
                    <a:pt x="1126" y="1042"/>
                    <a:pt x="1126" y="946"/>
                  </a:cubicBezTo>
                  <a:lnTo>
                    <a:pt x="1126" y="231"/>
                  </a:lnTo>
                  <a:cubicBezTo>
                    <a:pt x="1126" y="102"/>
                    <a:pt x="1017" y="0"/>
                    <a:pt x="8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43" name="Google Shape;18943;p69"/>
          <p:cNvGrpSpPr/>
          <p:nvPr/>
        </p:nvGrpSpPr>
        <p:grpSpPr>
          <a:xfrm>
            <a:off x="1332009" y="1499935"/>
            <a:ext cx="331895" cy="359311"/>
            <a:chOff x="1332009" y="1499935"/>
            <a:chExt cx="331895" cy="359311"/>
          </a:xfrm>
        </p:grpSpPr>
        <p:sp>
          <p:nvSpPr>
            <p:cNvPr id="18944" name="Google Shape;18944;p69"/>
            <p:cNvSpPr/>
            <p:nvPr/>
          </p:nvSpPr>
          <p:spPr>
            <a:xfrm>
              <a:off x="1435414" y="1570451"/>
              <a:ext cx="28515" cy="79210"/>
            </a:xfrm>
            <a:custGeom>
              <a:rect b="b" l="l" r="r" t="t"/>
              <a:pathLst>
                <a:path extrusionOk="0" h="3025" w="1089">
                  <a:moveTo>
                    <a:pt x="545" y="1"/>
                  </a:moveTo>
                  <a:cubicBezTo>
                    <a:pt x="273" y="1"/>
                    <a:pt x="1" y="182"/>
                    <a:pt x="1" y="544"/>
                  </a:cubicBezTo>
                  <a:lnTo>
                    <a:pt x="1" y="3025"/>
                  </a:lnTo>
                  <a:lnTo>
                    <a:pt x="1088" y="3025"/>
                  </a:lnTo>
                  <a:lnTo>
                    <a:pt x="1088" y="544"/>
                  </a:lnTo>
                  <a:cubicBezTo>
                    <a:pt x="1088" y="182"/>
                    <a:pt x="816" y="1"/>
                    <a:pt x="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5" name="Google Shape;18945;p69"/>
            <p:cNvSpPr/>
            <p:nvPr/>
          </p:nvSpPr>
          <p:spPr>
            <a:xfrm>
              <a:off x="1435414" y="1627665"/>
              <a:ext cx="28515" cy="21995"/>
            </a:xfrm>
            <a:custGeom>
              <a:rect b="b" l="l" r="r" t="t"/>
              <a:pathLst>
                <a:path extrusionOk="0" h="840" w="1089">
                  <a:moveTo>
                    <a:pt x="1" y="0"/>
                  </a:moveTo>
                  <a:lnTo>
                    <a:pt x="1" y="840"/>
                  </a:lnTo>
                  <a:lnTo>
                    <a:pt x="1088" y="840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6" name="Google Shape;18946;p69"/>
            <p:cNvSpPr/>
            <p:nvPr/>
          </p:nvSpPr>
          <p:spPr>
            <a:xfrm>
              <a:off x="1350496" y="1570451"/>
              <a:ext cx="28254" cy="79210"/>
            </a:xfrm>
            <a:custGeom>
              <a:rect b="b" l="l" r="r" t="t"/>
              <a:pathLst>
                <a:path extrusionOk="0" h="3025" w="1079">
                  <a:moveTo>
                    <a:pt x="539" y="1"/>
                  </a:moveTo>
                  <a:cubicBezTo>
                    <a:pt x="270" y="1"/>
                    <a:pt x="0" y="182"/>
                    <a:pt x="0" y="544"/>
                  </a:cubicBezTo>
                  <a:lnTo>
                    <a:pt x="0" y="3025"/>
                  </a:lnTo>
                  <a:lnTo>
                    <a:pt x="1078" y="3025"/>
                  </a:lnTo>
                  <a:lnTo>
                    <a:pt x="1078" y="544"/>
                  </a:lnTo>
                  <a:cubicBezTo>
                    <a:pt x="1078" y="182"/>
                    <a:pt x="809" y="1"/>
                    <a:pt x="53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7" name="Google Shape;18947;p69"/>
            <p:cNvSpPr/>
            <p:nvPr/>
          </p:nvSpPr>
          <p:spPr>
            <a:xfrm>
              <a:off x="1350496" y="1627665"/>
              <a:ext cx="28254" cy="21995"/>
            </a:xfrm>
            <a:custGeom>
              <a:rect b="b" l="l" r="r" t="t"/>
              <a:pathLst>
                <a:path extrusionOk="0" h="840" w="1079">
                  <a:moveTo>
                    <a:pt x="0" y="0"/>
                  </a:moveTo>
                  <a:lnTo>
                    <a:pt x="0" y="840"/>
                  </a:lnTo>
                  <a:lnTo>
                    <a:pt x="1078" y="840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8" name="Google Shape;18948;p69"/>
            <p:cNvSpPr/>
            <p:nvPr/>
          </p:nvSpPr>
          <p:spPr>
            <a:xfrm>
              <a:off x="1392706" y="1791531"/>
              <a:ext cx="28751" cy="67714"/>
            </a:xfrm>
            <a:custGeom>
              <a:rect b="b" l="l" r="r" t="t"/>
              <a:pathLst>
                <a:path extrusionOk="0" h="2586" w="1098">
                  <a:moveTo>
                    <a:pt x="0" y="1"/>
                  </a:moveTo>
                  <a:lnTo>
                    <a:pt x="0" y="2366"/>
                  </a:lnTo>
                  <a:cubicBezTo>
                    <a:pt x="0" y="2490"/>
                    <a:pt x="105" y="2586"/>
                    <a:pt x="229" y="2586"/>
                  </a:cubicBezTo>
                  <a:lnTo>
                    <a:pt x="869" y="2586"/>
                  </a:lnTo>
                  <a:cubicBezTo>
                    <a:pt x="993" y="2586"/>
                    <a:pt x="1098" y="2490"/>
                    <a:pt x="1098" y="2366"/>
                  </a:cubicBezTo>
                  <a:lnTo>
                    <a:pt x="1098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9" name="Google Shape;18949;p69"/>
            <p:cNvSpPr/>
            <p:nvPr/>
          </p:nvSpPr>
          <p:spPr>
            <a:xfrm>
              <a:off x="1392942" y="1791531"/>
              <a:ext cx="28515" cy="22519"/>
            </a:xfrm>
            <a:custGeom>
              <a:rect b="b" l="l" r="r" t="t"/>
              <a:pathLst>
                <a:path extrusionOk="0" h="860" w="1089">
                  <a:moveTo>
                    <a:pt x="1" y="1"/>
                  </a:moveTo>
                  <a:lnTo>
                    <a:pt x="1" y="859"/>
                  </a:lnTo>
                  <a:lnTo>
                    <a:pt x="1089" y="85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0" name="Google Shape;18950;p69"/>
            <p:cNvSpPr/>
            <p:nvPr/>
          </p:nvSpPr>
          <p:spPr>
            <a:xfrm>
              <a:off x="1386448" y="1765294"/>
              <a:ext cx="41503" cy="33255"/>
            </a:xfrm>
            <a:custGeom>
              <a:rect b="b" l="l" r="r" t="t"/>
              <a:pathLst>
                <a:path extrusionOk="0" h="1270" w="1585">
                  <a:moveTo>
                    <a:pt x="1" y="1"/>
                  </a:moveTo>
                  <a:lnTo>
                    <a:pt x="1" y="1041"/>
                  </a:lnTo>
                  <a:cubicBezTo>
                    <a:pt x="1" y="1165"/>
                    <a:pt x="106" y="1270"/>
                    <a:pt x="230" y="1270"/>
                  </a:cubicBezTo>
                  <a:lnTo>
                    <a:pt x="1356" y="1270"/>
                  </a:lnTo>
                  <a:cubicBezTo>
                    <a:pt x="1480" y="1270"/>
                    <a:pt x="1585" y="1165"/>
                    <a:pt x="1585" y="1041"/>
                  </a:cubicBezTo>
                  <a:lnTo>
                    <a:pt x="158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1" name="Google Shape;18951;p69"/>
            <p:cNvSpPr/>
            <p:nvPr/>
          </p:nvSpPr>
          <p:spPr>
            <a:xfrm>
              <a:off x="1411428" y="1765294"/>
              <a:ext cx="16287" cy="33255"/>
            </a:xfrm>
            <a:custGeom>
              <a:rect b="b" l="l" r="r" t="t"/>
              <a:pathLst>
                <a:path extrusionOk="0" h="1270" w="622">
                  <a:moveTo>
                    <a:pt x="1" y="1"/>
                  </a:moveTo>
                  <a:lnTo>
                    <a:pt x="1" y="1270"/>
                  </a:lnTo>
                  <a:lnTo>
                    <a:pt x="402" y="1270"/>
                  </a:lnTo>
                  <a:cubicBezTo>
                    <a:pt x="526" y="1270"/>
                    <a:pt x="621" y="1165"/>
                    <a:pt x="621" y="1041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2" name="Google Shape;18952;p69"/>
            <p:cNvSpPr/>
            <p:nvPr/>
          </p:nvSpPr>
          <p:spPr>
            <a:xfrm>
              <a:off x="1381473" y="1738585"/>
              <a:ext cx="51480" cy="33517"/>
            </a:xfrm>
            <a:custGeom>
              <a:rect b="b" l="l" r="r" t="t"/>
              <a:pathLst>
                <a:path extrusionOk="0" h="1280" w="1966">
                  <a:moveTo>
                    <a:pt x="0" y="0"/>
                  </a:moveTo>
                  <a:lnTo>
                    <a:pt x="0" y="1059"/>
                  </a:lnTo>
                  <a:cubicBezTo>
                    <a:pt x="0" y="1183"/>
                    <a:pt x="96" y="1278"/>
                    <a:pt x="220" y="1278"/>
                  </a:cubicBezTo>
                  <a:lnTo>
                    <a:pt x="1746" y="1278"/>
                  </a:lnTo>
                  <a:cubicBezTo>
                    <a:pt x="1751" y="1279"/>
                    <a:pt x="1756" y="1279"/>
                    <a:pt x="1762" y="1279"/>
                  </a:cubicBezTo>
                  <a:cubicBezTo>
                    <a:pt x="1878" y="1279"/>
                    <a:pt x="1965" y="1178"/>
                    <a:pt x="1965" y="1059"/>
                  </a:cubicBezTo>
                  <a:lnTo>
                    <a:pt x="196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3" name="Google Shape;18953;p69"/>
            <p:cNvSpPr/>
            <p:nvPr/>
          </p:nvSpPr>
          <p:spPr>
            <a:xfrm>
              <a:off x="1411428" y="1738585"/>
              <a:ext cx="21524" cy="33517"/>
            </a:xfrm>
            <a:custGeom>
              <a:rect b="b" l="l" r="r" t="t"/>
              <a:pathLst>
                <a:path extrusionOk="0" h="1280" w="822">
                  <a:moveTo>
                    <a:pt x="1" y="0"/>
                  </a:moveTo>
                  <a:lnTo>
                    <a:pt x="1" y="1278"/>
                  </a:lnTo>
                  <a:lnTo>
                    <a:pt x="592" y="1278"/>
                  </a:lnTo>
                  <a:cubicBezTo>
                    <a:pt x="598" y="1279"/>
                    <a:pt x="603" y="1279"/>
                    <a:pt x="608" y="1279"/>
                  </a:cubicBezTo>
                  <a:cubicBezTo>
                    <a:pt x="725" y="1279"/>
                    <a:pt x="821" y="1178"/>
                    <a:pt x="821" y="1059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4" name="Google Shape;18954;p69"/>
            <p:cNvSpPr/>
            <p:nvPr/>
          </p:nvSpPr>
          <p:spPr>
            <a:xfrm>
              <a:off x="1339001" y="1668619"/>
              <a:ext cx="136162" cy="77220"/>
            </a:xfrm>
            <a:custGeom>
              <a:rect b="b" l="l" r="r" t="t"/>
              <a:pathLst>
                <a:path extrusionOk="0" h="2949" w="5200">
                  <a:moveTo>
                    <a:pt x="0" y="1"/>
                  </a:moveTo>
                  <a:lnTo>
                    <a:pt x="0" y="888"/>
                  </a:lnTo>
                  <a:cubicBezTo>
                    <a:pt x="0" y="936"/>
                    <a:pt x="19" y="984"/>
                    <a:pt x="48" y="1031"/>
                  </a:cubicBezTo>
                  <a:lnTo>
                    <a:pt x="1613" y="2949"/>
                  </a:lnTo>
                  <a:lnTo>
                    <a:pt x="3587" y="2949"/>
                  </a:lnTo>
                  <a:lnTo>
                    <a:pt x="5152" y="1022"/>
                  </a:lnTo>
                  <a:cubicBezTo>
                    <a:pt x="5181" y="984"/>
                    <a:pt x="5200" y="936"/>
                    <a:pt x="5200" y="888"/>
                  </a:cubicBezTo>
                  <a:lnTo>
                    <a:pt x="520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5" name="Google Shape;18955;p69"/>
            <p:cNvSpPr/>
            <p:nvPr/>
          </p:nvSpPr>
          <p:spPr>
            <a:xfrm>
              <a:off x="1411428" y="1668619"/>
              <a:ext cx="63996" cy="77220"/>
            </a:xfrm>
            <a:custGeom>
              <a:rect b="b" l="l" r="r" t="t"/>
              <a:pathLst>
                <a:path extrusionOk="0" h="2949" w="2444">
                  <a:moveTo>
                    <a:pt x="1737" y="1"/>
                  </a:moveTo>
                  <a:lnTo>
                    <a:pt x="1737" y="793"/>
                  </a:lnTo>
                  <a:lnTo>
                    <a:pt x="1" y="2949"/>
                  </a:lnTo>
                  <a:lnTo>
                    <a:pt x="831" y="2949"/>
                  </a:lnTo>
                  <a:lnTo>
                    <a:pt x="2395" y="1022"/>
                  </a:lnTo>
                  <a:cubicBezTo>
                    <a:pt x="2424" y="984"/>
                    <a:pt x="2443" y="936"/>
                    <a:pt x="2443" y="888"/>
                  </a:cubicBezTo>
                  <a:lnTo>
                    <a:pt x="24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6" name="Google Shape;18956;p69"/>
            <p:cNvSpPr/>
            <p:nvPr/>
          </p:nvSpPr>
          <p:spPr>
            <a:xfrm>
              <a:off x="1332009" y="1640889"/>
              <a:ext cx="150145" cy="27756"/>
            </a:xfrm>
            <a:custGeom>
              <a:rect b="b" l="l" r="r" t="t"/>
              <a:pathLst>
                <a:path extrusionOk="0" h="1060" w="5734">
                  <a:moveTo>
                    <a:pt x="205" y="0"/>
                  </a:moveTo>
                  <a:cubicBezTo>
                    <a:pt x="96" y="0"/>
                    <a:pt x="0" y="102"/>
                    <a:pt x="0" y="220"/>
                  </a:cubicBezTo>
                  <a:lnTo>
                    <a:pt x="0" y="831"/>
                  </a:lnTo>
                  <a:cubicBezTo>
                    <a:pt x="0" y="955"/>
                    <a:pt x="105" y="1060"/>
                    <a:pt x="220" y="1060"/>
                  </a:cubicBezTo>
                  <a:lnTo>
                    <a:pt x="5514" y="1060"/>
                  </a:lnTo>
                  <a:cubicBezTo>
                    <a:pt x="5638" y="1060"/>
                    <a:pt x="5734" y="955"/>
                    <a:pt x="5734" y="831"/>
                  </a:cubicBezTo>
                  <a:lnTo>
                    <a:pt x="5734" y="220"/>
                  </a:lnTo>
                  <a:cubicBezTo>
                    <a:pt x="5734" y="102"/>
                    <a:pt x="5646" y="0"/>
                    <a:pt x="5530" y="0"/>
                  </a:cubicBezTo>
                  <a:cubicBezTo>
                    <a:pt x="5525" y="0"/>
                    <a:pt x="5520" y="1"/>
                    <a:pt x="5514" y="1"/>
                  </a:cubicBezTo>
                  <a:lnTo>
                    <a:pt x="220" y="1"/>
                  </a:lnTo>
                  <a:cubicBezTo>
                    <a:pt x="215" y="1"/>
                    <a:pt x="210" y="0"/>
                    <a:pt x="205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7" name="Google Shape;18957;p69"/>
            <p:cNvSpPr/>
            <p:nvPr/>
          </p:nvSpPr>
          <p:spPr>
            <a:xfrm>
              <a:off x="1461651" y="1640889"/>
              <a:ext cx="20503" cy="27756"/>
            </a:xfrm>
            <a:custGeom>
              <a:rect b="b" l="l" r="r" t="t"/>
              <a:pathLst>
                <a:path extrusionOk="0" h="1060" w="783">
                  <a:moveTo>
                    <a:pt x="579" y="0"/>
                  </a:moveTo>
                  <a:cubicBezTo>
                    <a:pt x="574" y="0"/>
                    <a:pt x="569" y="1"/>
                    <a:pt x="563" y="1"/>
                  </a:cubicBezTo>
                  <a:lnTo>
                    <a:pt x="0" y="1"/>
                  </a:lnTo>
                  <a:lnTo>
                    <a:pt x="0" y="1060"/>
                  </a:lnTo>
                  <a:lnTo>
                    <a:pt x="563" y="1060"/>
                  </a:lnTo>
                  <a:cubicBezTo>
                    <a:pt x="687" y="1060"/>
                    <a:pt x="783" y="955"/>
                    <a:pt x="783" y="840"/>
                  </a:cubicBezTo>
                  <a:lnTo>
                    <a:pt x="783" y="220"/>
                  </a:lnTo>
                  <a:cubicBezTo>
                    <a:pt x="783" y="102"/>
                    <a:pt x="695" y="0"/>
                    <a:pt x="57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8" name="Google Shape;18958;p69"/>
            <p:cNvSpPr/>
            <p:nvPr/>
          </p:nvSpPr>
          <p:spPr>
            <a:xfrm>
              <a:off x="1467386" y="1499935"/>
              <a:ext cx="196518" cy="165725"/>
            </a:xfrm>
            <a:custGeom>
              <a:rect b="b" l="l" r="r" t="t"/>
              <a:pathLst>
                <a:path extrusionOk="0" h="6329" w="7505">
                  <a:moveTo>
                    <a:pt x="3779" y="1"/>
                  </a:moveTo>
                  <a:cubicBezTo>
                    <a:pt x="3738" y="1"/>
                    <a:pt x="3697" y="2"/>
                    <a:pt x="3655" y="3"/>
                  </a:cubicBezTo>
                  <a:cubicBezTo>
                    <a:pt x="1270" y="108"/>
                    <a:pt x="1" y="2865"/>
                    <a:pt x="1489" y="4735"/>
                  </a:cubicBezTo>
                  <a:lnTo>
                    <a:pt x="1413" y="6099"/>
                  </a:lnTo>
                  <a:cubicBezTo>
                    <a:pt x="1413" y="6229"/>
                    <a:pt x="1523" y="6329"/>
                    <a:pt x="1640" y="6329"/>
                  </a:cubicBezTo>
                  <a:cubicBezTo>
                    <a:pt x="1670" y="6329"/>
                    <a:pt x="1699" y="6323"/>
                    <a:pt x="1728" y="6309"/>
                  </a:cubicBezTo>
                  <a:lnTo>
                    <a:pt x="2968" y="5737"/>
                  </a:lnTo>
                  <a:cubicBezTo>
                    <a:pt x="3234" y="5814"/>
                    <a:pt x="3504" y="5851"/>
                    <a:pt x="3771" y="5851"/>
                  </a:cubicBezTo>
                  <a:cubicBezTo>
                    <a:pt x="4730" y="5851"/>
                    <a:pt x="5650" y="5373"/>
                    <a:pt x="6202" y="4544"/>
                  </a:cubicBezTo>
                  <a:cubicBezTo>
                    <a:pt x="7505" y="2595"/>
                    <a:pt x="6091" y="1"/>
                    <a:pt x="3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9" name="Google Shape;18959;p69"/>
            <p:cNvSpPr/>
            <p:nvPr/>
          </p:nvSpPr>
          <p:spPr>
            <a:xfrm>
              <a:off x="1369873" y="1679852"/>
              <a:ext cx="74653" cy="11050"/>
            </a:xfrm>
            <a:custGeom>
              <a:rect b="b" l="l" r="r" t="t"/>
              <a:pathLst>
                <a:path extrusionOk="0" h="422" w="2851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4" y="421"/>
                    <a:pt x="291" y="421"/>
                  </a:cubicBezTo>
                  <a:lnTo>
                    <a:pt x="2551" y="421"/>
                  </a:lnTo>
                  <a:cubicBezTo>
                    <a:pt x="2558" y="421"/>
                    <a:pt x="2564" y="422"/>
                    <a:pt x="2570" y="422"/>
                  </a:cubicBezTo>
                  <a:cubicBezTo>
                    <a:pt x="2851" y="422"/>
                    <a:pt x="2851" y="1"/>
                    <a:pt x="2570" y="1"/>
                  </a:cubicBezTo>
                  <a:cubicBezTo>
                    <a:pt x="2564" y="1"/>
                    <a:pt x="2558" y="1"/>
                    <a:pt x="2551" y="1"/>
                  </a:cubicBezTo>
                  <a:lnTo>
                    <a:pt x="291" y="1"/>
                  </a:lnTo>
                  <a:cubicBezTo>
                    <a:pt x="284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0" name="Google Shape;18960;p69"/>
            <p:cNvSpPr/>
            <p:nvPr/>
          </p:nvSpPr>
          <p:spPr>
            <a:xfrm>
              <a:off x="1533346" y="1524496"/>
              <a:ext cx="60487" cy="92459"/>
            </a:xfrm>
            <a:custGeom>
              <a:rect b="b" l="l" r="r" t="t"/>
              <a:pathLst>
                <a:path extrusionOk="0" h="3531" w="2310">
                  <a:moveTo>
                    <a:pt x="1136" y="0"/>
                  </a:moveTo>
                  <a:cubicBezTo>
                    <a:pt x="1088" y="0"/>
                    <a:pt x="1050" y="29"/>
                    <a:pt x="1031" y="67"/>
                  </a:cubicBezTo>
                  <a:lnTo>
                    <a:pt x="39" y="1822"/>
                  </a:lnTo>
                  <a:cubicBezTo>
                    <a:pt x="0" y="1899"/>
                    <a:pt x="48" y="1994"/>
                    <a:pt x="144" y="1994"/>
                  </a:cubicBezTo>
                  <a:lnTo>
                    <a:pt x="1021" y="1994"/>
                  </a:lnTo>
                  <a:lnTo>
                    <a:pt x="401" y="3377"/>
                  </a:lnTo>
                  <a:cubicBezTo>
                    <a:pt x="373" y="3462"/>
                    <a:pt x="443" y="3531"/>
                    <a:pt x="516" y="3531"/>
                  </a:cubicBezTo>
                  <a:cubicBezTo>
                    <a:pt x="543" y="3531"/>
                    <a:pt x="569" y="3522"/>
                    <a:pt x="592" y="3502"/>
                  </a:cubicBezTo>
                  <a:lnTo>
                    <a:pt x="2252" y="1498"/>
                  </a:lnTo>
                  <a:cubicBezTo>
                    <a:pt x="2309" y="1422"/>
                    <a:pt x="2261" y="1317"/>
                    <a:pt x="2166" y="1307"/>
                  </a:cubicBezTo>
                  <a:lnTo>
                    <a:pt x="1183" y="1307"/>
                  </a:lnTo>
                  <a:lnTo>
                    <a:pt x="2032" y="191"/>
                  </a:lnTo>
                  <a:cubicBezTo>
                    <a:pt x="2080" y="115"/>
                    <a:pt x="2032" y="1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61" name="Google Shape;18961;p69"/>
          <p:cNvGrpSpPr/>
          <p:nvPr/>
        </p:nvGrpSpPr>
        <p:grpSpPr>
          <a:xfrm>
            <a:off x="2663464" y="3346815"/>
            <a:ext cx="289528" cy="359232"/>
            <a:chOff x="2663464" y="3346815"/>
            <a:chExt cx="289528" cy="359232"/>
          </a:xfrm>
        </p:grpSpPr>
        <p:sp>
          <p:nvSpPr>
            <p:cNvPr id="18962" name="Google Shape;18962;p69"/>
            <p:cNvSpPr/>
            <p:nvPr/>
          </p:nvSpPr>
          <p:spPr>
            <a:xfrm>
              <a:off x="2663464" y="3490676"/>
              <a:ext cx="133674" cy="140666"/>
            </a:xfrm>
            <a:custGeom>
              <a:rect b="b" l="l" r="r" t="t"/>
              <a:pathLst>
                <a:path extrusionOk="0" h="5372" w="5105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3" name="Google Shape;18963;p69"/>
            <p:cNvSpPr/>
            <p:nvPr/>
          </p:nvSpPr>
          <p:spPr>
            <a:xfrm>
              <a:off x="2742386" y="3610839"/>
              <a:ext cx="54753" cy="20503"/>
            </a:xfrm>
            <a:custGeom>
              <a:rect b="b" l="l" r="r" t="t"/>
              <a:pathLst>
                <a:path extrusionOk="0" h="783" w="2091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4" name="Google Shape;18964;p69"/>
            <p:cNvSpPr/>
            <p:nvPr/>
          </p:nvSpPr>
          <p:spPr>
            <a:xfrm>
              <a:off x="2819082" y="3490676"/>
              <a:ext cx="133910" cy="140666"/>
            </a:xfrm>
            <a:custGeom>
              <a:rect b="b" l="l" r="r" t="t"/>
              <a:pathLst>
                <a:path extrusionOk="0" h="5372" w="5114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5" name="Google Shape;18965;p69"/>
            <p:cNvSpPr/>
            <p:nvPr/>
          </p:nvSpPr>
          <p:spPr>
            <a:xfrm>
              <a:off x="2819082" y="3610839"/>
              <a:ext cx="54988" cy="20503"/>
            </a:xfrm>
            <a:custGeom>
              <a:rect b="b" l="l" r="r" t="t"/>
              <a:pathLst>
                <a:path extrusionOk="0" h="783" w="210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6" name="Google Shape;18966;p69"/>
            <p:cNvSpPr/>
            <p:nvPr/>
          </p:nvSpPr>
          <p:spPr>
            <a:xfrm>
              <a:off x="2714918" y="3346815"/>
              <a:ext cx="167898" cy="178189"/>
            </a:xfrm>
            <a:custGeom>
              <a:rect b="b" l="l" r="r" t="t"/>
              <a:pathLst>
                <a:path extrusionOk="0" h="6805" w="6412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7" name="Google Shape;18967;p69"/>
            <p:cNvSpPr/>
            <p:nvPr/>
          </p:nvSpPr>
          <p:spPr>
            <a:xfrm>
              <a:off x="2757887" y="3372293"/>
              <a:ext cx="101467" cy="98744"/>
            </a:xfrm>
            <a:custGeom>
              <a:rect b="b" l="l" r="r" t="t"/>
              <a:pathLst>
                <a:path extrusionOk="0" h="3771" w="3875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8" name="Google Shape;18968;p69"/>
            <p:cNvSpPr/>
            <p:nvPr/>
          </p:nvSpPr>
          <p:spPr>
            <a:xfrm>
              <a:off x="2789597" y="3403323"/>
              <a:ext cx="36999" cy="36423"/>
            </a:xfrm>
            <a:custGeom>
              <a:rect b="b" l="l" r="r" t="t"/>
              <a:pathLst>
                <a:path extrusionOk="0" h="1391" w="1413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9" name="Google Shape;18969;p69"/>
            <p:cNvSpPr/>
            <p:nvPr/>
          </p:nvSpPr>
          <p:spPr>
            <a:xfrm>
              <a:off x="2734137" y="3660564"/>
              <a:ext cx="63001" cy="45483"/>
            </a:xfrm>
            <a:custGeom>
              <a:rect b="b" l="l" r="r" t="t"/>
              <a:pathLst>
                <a:path extrusionOk="0" h="1737" w="2406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0" name="Google Shape;18970;p69"/>
            <p:cNvSpPr/>
            <p:nvPr/>
          </p:nvSpPr>
          <p:spPr>
            <a:xfrm>
              <a:off x="2734137" y="3629325"/>
              <a:ext cx="63001" cy="31265"/>
            </a:xfrm>
            <a:custGeom>
              <a:rect b="b" l="l" r="r" t="t"/>
              <a:pathLst>
                <a:path extrusionOk="0" h="1194" w="2406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1" name="Google Shape;18971;p69"/>
            <p:cNvSpPr/>
            <p:nvPr/>
          </p:nvSpPr>
          <p:spPr>
            <a:xfrm>
              <a:off x="2819082" y="3660564"/>
              <a:ext cx="62975" cy="45483"/>
            </a:xfrm>
            <a:custGeom>
              <a:rect b="b" l="l" r="r" t="t"/>
              <a:pathLst>
                <a:path extrusionOk="0" h="1737" w="2405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2" name="Google Shape;18972;p69"/>
            <p:cNvSpPr/>
            <p:nvPr/>
          </p:nvSpPr>
          <p:spPr>
            <a:xfrm>
              <a:off x="2819082" y="3629090"/>
              <a:ext cx="62975" cy="31239"/>
            </a:xfrm>
            <a:custGeom>
              <a:rect b="b" l="l" r="r" t="t"/>
              <a:pathLst>
                <a:path extrusionOk="0" h="1193" w="2405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73" name="Google Shape;18973;p69"/>
          <p:cNvGrpSpPr/>
          <p:nvPr/>
        </p:nvGrpSpPr>
        <p:grpSpPr>
          <a:xfrm>
            <a:off x="1315775" y="2881927"/>
            <a:ext cx="269051" cy="366983"/>
            <a:chOff x="1315775" y="2881927"/>
            <a:chExt cx="269051" cy="366983"/>
          </a:xfrm>
        </p:grpSpPr>
        <p:sp>
          <p:nvSpPr>
            <p:cNvPr id="18974" name="Google Shape;18974;p69"/>
            <p:cNvSpPr/>
            <p:nvPr/>
          </p:nvSpPr>
          <p:spPr>
            <a:xfrm>
              <a:off x="1319755" y="3230397"/>
              <a:ext cx="185390" cy="13250"/>
            </a:xfrm>
            <a:custGeom>
              <a:rect b="b" l="l" r="r" t="t"/>
              <a:pathLst>
                <a:path extrusionOk="0" h="506" w="7080">
                  <a:moveTo>
                    <a:pt x="1" y="0"/>
                  </a:moveTo>
                  <a:lnTo>
                    <a:pt x="1" y="277"/>
                  </a:lnTo>
                  <a:cubicBezTo>
                    <a:pt x="1" y="401"/>
                    <a:pt x="96" y="506"/>
                    <a:pt x="220" y="506"/>
                  </a:cubicBezTo>
                  <a:lnTo>
                    <a:pt x="6860" y="506"/>
                  </a:lnTo>
                  <a:cubicBezTo>
                    <a:pt x="6984" y="506"/>
                    <a:pt x="7079" y="401"/>
                    <a:pt x="7079" y="277"/>
                  </a:cubicBezTo>
                  <a:lnTo>
                    <a:pt x="70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5" name="Google Shape;18975;p69"/>
            <p:cNvSpPr/>
            <p:nvPr/>
          </p:nvSpPr>
          <p:spPr>
            <a:xfrm>
              <a:off x="1315775" y="2917146"/>
              <a:ext cx="191124" cy="331764"/>
            </a:xfrm>
            <a:custGeom>
              <a:rect b="b" l="l" r="r" t="t"/>
              <a:pathLst>
                <a:path extrusionOk="0" h="12670" w="7299">
                  <a:moveTo>
                    <a:pt x="229" y="0"/>
                  </a:moveTo>
                  <a:cubicBezTo>
                    <a:pt x="105" y="0"/>
                    <a:pt x="0" y="96"/>
                    <a:pt x="0" y="229"/>
                  </a:cubicBezTo>
                  <a:lnTo>
                    <a:pt x="0" y="12450"/>
                  </a:lnTo>
                  <a:cubicBezTo>
                    <a:pt x="0" y="12574"/>
                    <a:pt x="105" y="12669"/>
                    <a:pt x="229" y="12669"/>
                  </a:cubicBezTo>
                  <a:lnTo>
                    <a:pt x="7069" y="12669"/>
                  </a:lnTo>
                  <a:cubicBezTo>
                    <a:pt x="7193" y="12669"/>
                    <a:pt x="7298" y="12574"/>
                    <a:pt x="7298" y="12450"/>
                  </a:cubicBezTo>
                  <a:lnTo>
                    <a:pt x="7298" y="229"/>
                  </a:lnTo>
                  <a:cubicBezTo>
                    <a:pt x="7298" y="96"/>
                    <a:pt x="7193" y="0"/>
                    <a:pt x="706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6" name="Google Shape;18976;p69"/>
            <p:cNvSpPr/>
            <p:nvPr/>
          </p:nvSpPr>
          <p:spPr>
            <a:xfrm>
              <a:off x="1430674" y="2917146"/>
              <a:ext cx="76225" cy="118435"/>
            </a:xfrm>
            <a:custGeom>
              <a:rect b="b" l="l" r="r" t="t"/>
              <a:pathLst>
                <a:path extrusionOk="0" h="4523" w="2911">
                  <a:moveTo>
                    <a:pt x="258" y="0"/>
                  </a:moveTo>
                  <a:cubicBezTo>
                    <a:pt x="86" y="401"/>
                    <a:pt x="1" y="830"/>
                    <a:pt x="1" y="1269"/>
                  </a:cubicBezTo>
                  <a:lnTo>
                    <a:pt x="1" y="1288"/>
                  </a:lnTo>
                  <a:cubicBezTo>
                    <a:pt x="10" y="2662"/>
                    <a:pt x="878" y="3893"/>
                    <a:pt x="2176" y="4351"/>
                  </a:cubicBezTo>
                  <a:cubicBezTo>
                    <a:pt x="2414" y="4436"/>
                    <a:pt x="2653" y="4494"/>
                    <a:pt x="2910" y="4522"/>
                  </a:cubicBezTo>
                  <a:lnTo>
                    <a:pt x="2910" y="229"/>
                  </a:lnTo>
                  <a:cubicBezTo>
                    <a:pt x="2910" y="96"/>
                    <a:pt x="2805" y="0"/>
                    <a:pt x="26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7" name="Google Shape;18977;p69"/>
            <p:cNvSpPr/>
            <p:nvPr/>
          </p:nvSpPr>
          <p:spPr>
            <a:xfrm>
              <a:off x="1335256" y="2950872"/>
              <a:ext cx="152397" cy="239069"/>
            </a:xfrm>
            <a:custGeom>
              <a:rect b="b" l="l" r="r" t="t"/>
              <a:pathLst>
                <a:path extrusionOk="0" h="9130" w="5820">
                  <a:moveTo>
                    <a:pt x="229" y="0"/>
                  </a:moveTo>
                  <a:cubicBezTo>
                    <a:pt x="96" y="0"/>
                    <a:pt x="0" y="105"/>
                    <a:pt x="0" y="229"/>
                  </a:cubicBezTo>
                  <a:lnTo>
                    <a:pt x="0" y="8910"/>
                  </a:lnTo>
                  <a:cubicBezTo>
                    <a:pt x="0" y="9034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229"/>
                  </a:lnTo>
                  <a:cubicBezTo>
                    <a:pt x="5820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8" name="Google Shape;18978;p69"/>
            <p:cNvSpPr/>
            <p:nvPr/>
          </p:nvSpPr>
          <p:spPr>
            <a:xfrm>
              <a:off x="1430674" y="2950872"/>
              <a:ext cx="56979" cy="80467"/>
            </a:xfrm>
            <a:custGeom>
              <a:rect b="b" l="l" r="r" t="t"/>
              <a:pathLst>
                <a:path extrusionOk="0" h="3073" w="2176">
                  <a:moveTo>
                    <a:pt x="1" y="0"/>
                  </a:moveTo>
                  <a:cubicBezTo>
                    <a:pt x="10" y="1383"/>
                    <a:pt x="878" y="2605"/>
                    <a:pt x="2176" y="3072"/>
                  </a:cubicBezTo>
                  <a:lnTo>
                    <a:pt x="2176" y="229"/>
                  </a:lnTo>
                  <a:cubicBezTo>
                    <a:pt x="2176" y="105"/>
                    <a:pt x="2071" y="0"/>
                    <a:pt x="194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9" name="Google Shape;18979;p69"/>
            <p:cNvSpPr/>
            <p:nvPr/>
          </p:nvSpPr>
          <p:spPr>
            <a:xfrm>
              <a:off x="1334994" y="2950872"/>
              <a:ext cx="152423" cy="239069"/>
            </a:xfrm>
            <a:custGeom>
              <a:rect b="b" l="l" r="r" t="t"/>
              <a:pathLst>
                <a:path extrusionOk="0" h="9130" w="5821">
                  <a:moveTo>
                    <a:pt x="230" y="0"/>
                  </a:moveTo>
                  <a:cubicBezTo>
                    <a:pt x="10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106" y="9130"/>
                    <a:pt x="230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8624"/>
                  </a:lnTo>
                  <a:lnTo>
                    <a:pt x="459" y="862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0" name="Google Shape;18980;p69"/>
            <p:cNvSpPr/>
            <p:nvPr/>
          </p:nvSpPr>
          <p:spPr>
            <a:xfrm>
              <a:off x="1398938" y="3203662"/>
              <a:ext cx="24771" cy="24771"/>
            </a:xfrm>
            <a:custGeom>
              <a:rect b="b" l="l" r="r" t="t"/>
              <a:pathLst>
                <a:path extrusionOk="0" h="946" w="946">
                  <a:moveTo>
                    <a:pt x="478" y="1"/>
                  </a:moveTo>
                  <a:cubicBezTo>
                    <a:pt x="211" y="1"/>
                    <a:pt x="1" y="210"/>
                    <a:pt x="1" y="478"/>
                  </a:cubicBezTo>
                  <a:cubicBezTo>
                    <a:pt x="1" y="735"/>
                    <a:pt x="211" y="945"/>
                    <a:pt x="478" y="945"/>
                  </a:cubicBezTo>
                  <a:cubicBezTo>
                    <a:pt x="736" y="945"/>
                    <a:pt x="945" y="735"/>
                    <a:pt x="945" y="478"/>
                  </a:cubicBezTo>
                  <a:cubicBezTo>
                    <a:pt x="945" y="210"/>
                    <a:pt x="736" y="1"/>
                    <a:pt x="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1" name="Google Shape;18981;p69"/>
            <p:cNvSpPr/>
            <p:nvPr/>
          </p:nvSpPr>
          <p:spPr>
            <a:xfrm>
              <a:off x="1448166" y="2881927"/>
              <a:ext cx="136660" cy="136660"/>
            </a:xfrm>
            <a:custGeom>
              <a:rect b="b" l="l" r="r" t="t"/>
              <a:pathLst>
                <a:path extrusionOk="0" h="5219" w="5219">
                  <a:moveTo>
                    <a:pt x="2605" y="0"/>
                  </a:moveTo>
                  <a:cubicBezTo>
                    <a:pt x="1164" y="0"/>
                    <a:pt x="0" y="1174"/>
                    <a:pt x="0" y="2614"/>
                  </a:cubicBezTo>
                  <a:cubicBezTo>
                    <a:pt x="0" y="4055"/>
                    <a:pt x="1164" y="5219"/>
                    <a:pt x="2605" y="5219"/>
                  </a:cubicBezTo>
                  <a:cubicBezTo>
                    <a:pt x="4045" y="5219"/>
                    <a:pt x="5219" y="4055"/>
                    <a:pt x="5219" y="2614"/>
                  </a:cubicBezTo>
                  <a:cubicBezTo>
                    <a:pt x="5219" y="1174"/>
                    <a:pt x="4045" y="0"/>
                    <a:pt x="26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2" name="Google Shape;18982;p69"/>
            <p:cNvSpPr/>
            <p:nvPr/>
          </p:nvSpPr>
          <p:spPr>
            <a:xfrm>
              <a:off x="1477127" y="2911149"/>
              <a:ext cx="78738" cy="77717"/>
            </a:xfrm>
            <a:custGeom>
              <a:rect b="b" l="l" r="r" t="t"/>
              <a:pathLst>
                <a:path extrusionOk="0" h="2968" w="3007">
                  <a:moveTo>
                    <a:pt x="1508" y="0"/>
                  </a:moveTo>
                  <a:cubicBezTo>
                    <a:pt x="678" y="0"/>
                    <a:pt x="1" y="668"/>
                    <a:pt x="10" y="1498"/>
                  </a:cubicBezTo>
                  <a:lnTo>
                    <a:pt x="10" y="1527"/>
                  </a:lnTo>
                  <a:cubicBezTo>
                    <a:pt x="39" y="2332"/>
                    <a:pt x="697" y="2967"/>
                    <a:pt x="1500" y="2967"/>
                  </a:cubicBezTo>
                  <a:cubicBezTo>
                    <a:pt x="1506" y="2967"/>
                    <a:pt x="1512" y="2967"/>
                    <a:pt x="1518" y="2967"/>
                  </a:cubicBezTo>
                  <a:cubicBezTo>
                    <a:pt x="2329" y="2967"/>
                    <a:pt x="2987" y="2309"/>
                    <a:pt x="2996" y="1498"/>
                  </a:cubicBezTo>
                  <a:lnTo>
                    <a:pt x="3006" y="1498"/>
                  </a:lnTo>
                  <a:cubicBezTo>
                    <a:pt x="3006" y="668"/>
                    <a:pt x="2329" y="0"/>
                    <a:pt x="150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3" name="Google Shape;18983;p69"/>
            <p:cNvSpPr/>
            <p:nvPr/>
          </p:nvSpPr>
          <p:spPr>
            <a:xfrm>
              <a:off x="1399462" y="2924923"/>
              <a:ext cx="20739" cy="17963"/>
            </a:xfrm>
            <a:custGeom>
              <a:rect b="b" l="l" r="r" t="t"/>
              <a:pathLst>
                <a:path extrusionOk="0" h="686" w="792">
                  <a:moveTo>
                    <a:pt x="453" y="0"/>
                  </a:moveTo>
                  <a:cubicBezTo>
                    <a:pt x="368" y="0"/>
                    <a:pt x="281" y="32"/>
                    <a:pt x="210" y="104"/>
                  </a:cubicBezTo>
                  <a:cubicBezTo>
                    <a:pt x="0" y="314"/>
                    <a:pt x="153" y="686"/>
                    <a:pt x="458" y="686"/>
                  </a:cubicBezTo>
                  <a:cubicBezTo>
                    <a:pt x="639" y="686"/>
                    <a:pt x="792" y="533"/>
                    <a:pt x="792" y="342"/>
                  </a:cubicBezTo>
                  <a:cubicBezTo>
                    <a:pt x="792" y="137"/>
                    <a:pt x="62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4" name="Google Shape;18984;p69"/>
            <p:cNvSpPr/>
            <p:nvPr/>
          </p:nvSpPr>
          <p:spPr>
            <a:xfrm>
              <a:off x="1363484" y="3032045"/>
              <a:ext cx="95706" cy="22519"/>
            </a:xfrm>
            <a:custGeom>
              <a:rect b="b" l="l" r="r" t="t"/>
              <a:pathLst>
                <a:path extrusionOk="0" h="860" w="3655">
                  <a:moveTo>
                    <a:pt x="22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640"/>
                  </a:lnTo>
                  <a:cubicBezTo>
                    <a:pt x="0" y="76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64"/>
                    <a:pt x="3654" y="640"/>
                  </a:cubicBezTo>
                  <a:lnTo>
                    <a:pt x="3654" y="230"/>
                  </a:lnTo>
                  <a:cubicBezTo>
                    <a:pt x="3654" y="10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5" name="Google Shape;18985;p69"/>
            <p:cNvSpPr/>
            <p:nvPr/>
          </p:nvSpPr>
          <p:spPr>
            <a:xfrm>
              <a:off x="1363484" y="3073261"/>
              <a:ext cx="95706" cy="22519"/>
            </a:xfrm>
            <a:custGeom>
              <a:rect b="b" l="l" r="r" t="t"/>
              <a:pathLst>
                <a:path extrusionOk="0" h="860" w="3655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6" name="Google Shape;18986;p69"/>
            <p:cNvSpPr/>
            <p:nvPr/>
          </p:nvSpPr>
          <p:spPr>
            <a:xfrm>
              <a:off x="1363484" y="3114240"/>
              <a:ext cx="95706" cy="22493"/>
            </a:xfrm>
            <a:custGeom>
              <a:rect b="b" l="l" r="r" t="t"/>
              <a:pathLst>
                <a:path extrusionOk="0" h="859" w="3655">
                  <a:moveTo>
                    <a:pt x="229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0"/>
                    <a:pt x="3425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7" name="Google Shape;18987;p69"/>
            <p:cNvSpPr/>
            <p:nvPr/>
          </p:nvSpPr>
          <p:spPr>
            <a:xfrm>
              <a:off x="1508863" y="2912406"/>
              <a:ext cx="46740" cy="77193"/>
            </a:xfrm>
            <a:custGeom>
              <a:rect b="b" l="l" r="r" t="t"/>
              <a:pathLst>
                <a:path extrusionOk="0" h="2948" w="1785">
                  <a:moveTo>
                    <a:pt x="668" y="0"/>
                  </a:moveTo>
                  <a:cubicBezTo>
                    <a:pt x="373" y="229"/>
                    <a:pt x="115" y="515"/>
                    <a:pt x="287" y="754"/>
                  </a:cubicBezTo>
                  <a:cubicBezTo>
                    <a:pt x="611" y="1202"/>
                    <a:pt x="1250" y="868"/>
                    <a:pt x="1269" y="1469"/>
                  </a:cubicBezTo>
                  <a:cubicBezTo>
                    <a:pt x="1279" y="2032"/>
                    <a:pt x="1" y="2213"/>
                    <a:pt x="1" y="2919"/>
                  </a:cubicBezTo>
                  <a:cubicBezTo>
                    <a:pt x="99" y="2939"/>
                    <a:pt x="196" y="2948"/>
                    <a:pt x="292" y="2948"/>
                  </a:cubicBezTo>
                  <a:cubicBezTo>
                    <a:pt x="1099" y="2948"/>
                    <a:pt x="1784" y="2294"/>
                    <a:pt x="1784" y="1450"/>
                  </a:cubicBezTo>
                  <a:cubicBezTo>
                    <a:pt x="1784" y="773"/>
                    <a:pt x="1327" y="172"/>
                    <a:pt x="6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8" name="Google Shape;18988;p69"/>
            <p:cNvSpPr/>
            <p:nvPr/>
          </p:nvSpPr>
          <p:spPr>
            <a:xfrm>
              <a:off x="1477127" y="2938879"/>
              <a:ext cx="32757" cy="35245"/>
            </a:xfrm>
            <a:custGeom>
              <a:rect b="b" l="l" r="r" t="t"/>
              <a:pathLst>
                <a:path extrusionOk="0" h="1346" w="1251">
                  <a:moveTo>
                    <a:pt x="68" y="0"/>
                  </a:moveTo>
                  <a:cubicBezTo>
                    <a:pt x="30" y="143"/>
                    <a:pt x="1" y="286"/>
                    <a:pt x="1" y="439"/>
                  </a:cubicBezTo>
                  <a:lnTo>
                    <a:pt x="1" y="468"/>
                  </a:lnTo>
                  <a:cubicBezTo>
                    <a:pt x="10" y="783"/>
                    <a:pt x="115" y="1097"/>
                    <a:pt x="306" y="1345"/>
                  </a:cubicBezTo>
                  <a:cubicBezTo>
                    <a:pt x="1251" y="926"/>
                    <a:pt x="1079" y="496"/>
                    <a:pt x="430" y="239"/>
                  </a:cubicBezTo>
                  <a:cubicBezTo>
                    <a:pt x="297" y="191"/>
                    <a:pt x="173" y="105"/>
                    <a:pt x="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89" name="Google Shape;18989;p69"/>
          <p:cNvGrpSpPr/>
          <p:nvPr/>
        </p:nvGrpSpPr>
        <p:grpSpPr>
          <a:xfrm>
            <a:off x="3977427" y="1980142"/>
            <a:ext cx="359232" cy="322023"/>
            <a:chOff x="3977427" y="1980142"/>
            <a:chExt cx="359232" cy="322023"/>
          </a:xfrm>
        </p:grpSpPr>
        <p:sp>
          <p:nvSpPr>
            <p:cNvPr id="18990" name="Google Shape;18990;p69"/>
            <p:cNvSpPr/>
            <p:nvPr/>
          </p:nvSpPr>
          <p:spPr>
            <a:xfrm>
              <a:off x="3977427" y="2064065"/>
              <a:ext cx="303039" cy="238100"/>
            </a:xfrm>
            <a:custGeom>
              <a:rect b="b" l="l" r="r" t="t"/>
              <a:pathLst>
                <a:path extrusionOk="0" h="9093" w="11573">
                  <a:moveTo>
                    <a:pt x="22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2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8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1" name="Google Shape;18991;p69"/>
            <p:cNvSpPr/>
            <p:nvPr/>
          </p:nvSpPr>
          <p:spPr>
            <a:xfrm>
              <a:off x="3977427" y="2179724"/>
              <a:ext cx="303039" cy="122441"/>
            </a:xfrm>
            <a:custGeom>
              <a:rect b="b" l="l" r="r" t="t"/>
              <a:pathLst>
                <a:path extrusionOk="0" h="4676" w="11573">
                  <a:moveTo>
                    <a:pt x="10" y="1"/>
                  </a:moveTo>
                  <a:lnTo>
                    <a:pt x="10" y="4456"/>
                  </a:lnTo>
                  <a:cubicBezTo>
                    <a:pt x="0" y="4494"/>
                    <a:pt x="10" y="4522"/>
                    <a:pt x="29" y="4551"/>
                  </a:cubicBezTo>
                  <a:cubicBezTo>
                    <a:pt x="67" y="4627"/>
                    <a:pt x="143" y="4675"/>
                    <a:pt x="229" y="4675"/>
                  </a:cubicBezTo>
                  <a:lnTo>
                    <a:pt x="11353" y="4675"/>
                  </a:lnTo>
                  <a:cubicBezTo>
                    <a:pt x="11467" y="4675"/>
                    <a:pt x="11572" y="4580"/>
                    <a:pt x="11572" y="4456"/>
                  </a:cubicBezTo>
                  <a:lnTo>
                    <a:pt x="11572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2" name="Google Shape;18992;p69"/>
            <p:cNvSpPr/>
            <p:nvPr/>
          </p:nvSpPr>
          <p:spPr>
            <a:xfrm>
              <a:off x="4175517" y="2103787"/>
              <a:ext cx="104949" cy="49149"/>
            </a:xfrm>
            <a:custGeom>
              <a:rect b="b" l="l" r="r" t="t"/>
              <a:pathLst>
                <a:path extrusionOk="0" h="1877" w="4008">
                  <a:moveTo>
                    <a:pt x="0" y="0"/>
                  </a:moveTo>
                  <a:cubicBezTo>
                    <a:pt x="648" y="1177"/>
                    <a:pt x="1878" y="1877"/>
                    <a:pt x="3186" y="1877"/>
                  </a:cubicBezTo>
                  <a:cubicBezTo>
                    <a:pt x="3458" y="1877"/>
                    <a:pt x="3733" y="1847"/>
                    <a:pt x="4007" y="1784"/>
                  </a:cubicBezTo>
                  <a:lnTo>
                    <a:pt x="4007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3" name="Google Shape;18993;p69"/>
            <p:cNvSpPr/>
            <p:nvPr/>
          </p:nvSpPr>
          <p:spPr>
            <a:xfrm>
              <a:off x="3978161" y="2164248"/>
              <a:ext cx="327784" cy="137916"/>
            </a:xfrm>
            <a:custGeom>
              <a:rect b="b" l="l" r="r" t="t"/>
              <a:pathLst>
                <a:path extrusionOk="0" h="5267" w="12518">
                  <a:moveTo>
                    <a:pt x="1165" y="0"/>
                  </a:moveTo>
                  <a:cubicBezTo>
                    <a:pt x="1060" y="0"/>
                    <a:pt x="964" y="76"/>
                    <a:pt x="945" y="181"/>
                  </a:cubicBezTo>
                  <a:lnTo>
                    <a:pt x="154" y="4331"/>
                  </a:lnTo>
                  <a:lnTo>
                    <a:pt x="30" y="5009"/>
                  </a:lnTo>
                  <a:cubicBezTo>
                    <a:pt x="1" y="5133"/>
                    <a:pt x="96" y="5257"/>
                    <a:pt x="230" y="5266"/>
                  </a:cubicBezTo>
                  <a:lnTo>
                    <a:pt x="11363" y="5266"/>
                  </a:lnTo>
                  <a:cubicBezTo>
                    <a:pt x="11468" y="5257"/>
                    <a:pt x="11554" y="5190"/>
                    <a:pt x="11573" y="5085"/>
                  </a:cubicBezTo>
                  <a:lnTo>
                    <a:pt x="11716" y="4331"/>
                  </a:lnTo>
                  <a:lnTo>
                    <a:pt x="12489" y="267"/>
                  </a:lnTo>
                  <a:cubicBezTo>
                    <a:pt x="12517" y="124"/>
                    <a:pt x="12412" y="0"/>
                    <a:pt x="122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4" name="Google Shape;18994;p69"/>
            <p:cNvSpPr/>
            <p:nvPr/>
          </p:nvSpPr>
          <p:spPr>
            <a:xfrm>
              <a:off x="3978161" y="2277891"/>
              <a:ext cx="306783" cy="24273"/>
            </a:xfrm>
            <a:custGeom>
              <a:rect b="b" l="l" r="r" t="t"/>
              <a:pathLst>
                <a:path extrusionOk="0" h="927" w="11716">
                  <a:moveTo>
                    <a:pt x="154" y="1"/>
                  </a:moveTo>
                  <a:lnTo>
                    <a:pt x="30" y="669"/>
                  </a:lnTo>
                  <a:lnTo>
                    <a:pt x="1" y="812"/>
                  </a:lnTo>
                  <a:cubicBezTo>
                    <a:pt x="39" y="878"/>
                    <a:pt x="115" y="926"/>
                    <a:pt x="201" y="926"/>
                  </a:cubicBezTo>
                  <a:lnTo>
                    <a:pt x="11363" y="926"/>
                  </a:lnTo>
                  <a:cubicBezTo>
                    <a:pt x="11468" y="926"/>
                    <a:pt x="11554" y="850"/>
                    <a:pt x="11573" y="745"/>
                  </a:cubicBezTo>
                  <a:lnTo>
                    <a:pt x="1171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5" name="Google Shape;18995;p69"/>
            <p:cNvSpPr/>
            <p:nvPr/>
          </p:nvSpPr>
          <p:spPr>
            <a:xfrm>
              <a:off x="4181513" y="1980142"/>
              <a:ext cx="155146" cy="154884"/>
            </a:xfrm>
            <a:custGeom>
              <a:rect b="b" l="l" r="r" t="t"/>
              <a:pathLst>
                <a:path extrusionOk="0" h="5915" w="5925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9" y="5915"/>
                    <a:pt x="5925" y="4589"/>
                    <a:pt x="5925" y="2958"/>
                  </a:cubicBezTo>
                  <a:cubicBezTo>
                    <a:pt x="5925" y="1317"/>
                    <a:pt x="4599" y="0"/>
                    <a:pt x="295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6" name="Google Shape;18996;p69"/>
            <p:cNvSpPr/>
            <p:nvPr/>
          </p:nvSpPr>
          <p:spPr>
            <a:xfrm>
              <a:off x="4241870" y="2033585"/>
              <a:ext cx="23357" cy="62242"/>
            </a:xfrm>
            <a:custGeom>
              <a:rect b="b" l="l" r="r" t="t"/>
              <a:pathLst>
                <a:path extrusionOk="0" h="2377" w="892">
                  <a:moveTo>
                    <a:pt x="273" y="0"/>
                  </a:moveTo>
                  <a:cubicBezTo>
                    <a:pt x="0" y="0"/>
                    <a:pt x="0" y="421"/>
                    <a:pt x="273" y="421"/>
                  </a:cubicBezTo>
                  <a:cubicBezTo>
                    <a:pt x="278" y="421"/>
                    <a:pt x="284" y="421"/>
                    <a:pt x="290" y="420"/>
                  </a:cubicBezTo>
                  <a:lnTo>
                    <a:pt x="481" y="420"/>
                  </a:lnTo>
                  <a:lnTo>
                    <a:pt x="481" y="2176"/>
                  </a:lnTo>
                  <a:cubicBezTo>
                    <a:pt x="481" y="2290"/>
                    <a:pt x="567" y="2376"/>
                    <a:pt x="681" y="2376"/>
                  </a:cubicBezTo>
                  <a:cubicBezTo>
                    <a:pt x="796" y="2376"/>
                    <a:pt x="891" y="2281"/>
                    <a:pt x="891" y="2176"/>
                  </a:cubicBezTo>
                  <a:lnTo>
                    <a:pt x="891" y="211"/>
                  </a:lnTo>
                  <a:cubicBezTo>
                    <a:pt x="891" y="96"/>
                    <a:pt x="796" y="1"/>
                    <a:pt x="681" y="1"/>
                  </a:cubicBezTo>
                  <a:lnTo>
                    <a:pt x="290" y="1"/>
                  </a:lnTo>
                  <a:cubicBezTo>
                    <a:pt x="284" y="0"/>
                    <a:pt x="278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7" name="Google Shape;18997;p69"/>
            <p:cNvSpPr/>
            <p:nvPr/>
          </p:nvSpPr>
          <p:spPr>
            <a:xfrm>
              <a:off x="4241372" y="2087762"/>
              <a:ext cx="37183" cy="10814"/>
            </a:xfrm>
            <a:custGeom>
              <a:rect b="b" l="l" r="r" t="t"/>
              <a:pathLst>
                <a:path extrusionOk="0" h="413" w="142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2"/>
                    <a:pt x="290" y="412"/>
                  </a:cubicBezTo>
                  <a:lnTo>
                    <a:pt x="1120" y="412"/>
                  </a:lnTo>
                  <a:cubicBezTo>
                    <a:pt x="1126" y="412"/>
                    <a:pt x="1133" y="413"/>
                    <a:pt x="1138" y="413"/>
                  </a:cubicBezTo>
                  <a:cubicBezTo>
                    <a:pt x="1416" y="413"/>
                    <a:pt x="1419" y="1"/>
                    <a:pt x="1147" y="1"/>
                  </a:cubicBezTo>
                  <a:cubicBezTo>
                    <a:pt x="1138" y="1"/>
                    <a:pt x="1129" y="1"/>
                    <a:pt x="112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8" name="Google Shape;18998;p69"/>
            <p:cNvSpPr/>
            <p:nvPr/>
          </p:nvSpPr>
          <p:spPr>
            <a:xfrm>
              <a:off x="4245221" y="2013239"/>
              <a:ext cx="20005" cy="17125"/>
            </a:xfrm>
            <a:custGeom>
              <a:rect b="b" l="l" r="r" t="t"/>
              <a:pathLst>
                <a:path extrusionOk="0" h="654" w="764">
                  <a:moveTo>
                    <a:pt x="433" y="1"/>
                  </a:moveTo>
                  <a:cubicBezTo>
                    <a:pt x="352" y="1"/>
                    <a:pt x="269" y="32"/>
                    <a:pt x="200" y="100"/>
                  </a:cubicBezTo>
                  <a:cubicBezTo>
                    <a:pt x="0" y="301"/>
                    <a:pt x="153" y="654"/>
                    <a:pt x="439" y="654"/>
                  </a:cubicBezTo>
                  <a:cubicBezTo>
                    <a:pt x="620" y="644"/>
                    <a:pt x="763" y="501"/>
                    <a:pt x="763" y="329"/>
                  </a:cubicBezTo>
                  <a:cubicBezTo>
                    <a:pt x="757" y="131"/>
                    <a:pt x="600" y="1"/>
                    <a:pt x="43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9" name="Google Shape;18999;p69"/>
            <p:cNvSpPr/>
            <p:nvPr/>
          </p:nvSpPr>
          <p:spPr>
            <a:xfrm>
              <a:off x="3977663" y="2064065"/>
              <a:ext cx="122441" cy="39749"/>
            </a:xfrm>
            <a:custGeom>
              <a:rect b="b" l="l" r="r" t="t"/>
              <a:pathLst>
                <a:path extrusionOk="0" h="1518" w="4676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00" name="Google Shape;19000;p69"/>
          <p:cNvGrpSpPr/>
          <p:nvPr/>
        </p:nvGrpSpPr>
        <p:grpSpPr>
          <a:xfrm>
            <a:off x="865628" y="2413608"/>
            <a:ext cx="361720" cy="359180"/>
            <a:chOff x="865628" y="2413608"/>
            <a:chExt cx="361720" cy="359180"/>
          </a:xfrm>
        </p:grpSpPr>
        <p:sp>
          <p:nvSpPr>
            <p:cNvPr id="19001" name="Google Shape;19001;p69"/>
            <p:cNvSpPr/>
            <p:nvPr/>
          </p:nvSpPr>
          <p:spPr>
            <a:xfrm>
              <a:off x="865628" y="2710048"/>
              <a:ext cx="63472" cy="62739"/>
            </a:xfrm>
            <a:custGeom>
              <a:rect b="b" l="l" r="r" t="t"/>
              <a:pathLst>
                <a:path extrusionOk="0" h="2396" w="2424">
                  <a:moveTo>
                    <a:pt x="1183" y="1"/>
                  </a:moveTo>
                  <a:lnTo>
                    <a:pt x="86" y="1088"/>
                  </a:lnTo>
                  <a:cubicBezTo>
                    <a:pt x="0" y="1174"/>
                    <a:pt x="0" y="1317"/>
                    <a:pt x="86" y="1403"/>
                  </a:cubicBezTo>
                  <a:lnTo>
                    <a:pt x="1021" y="2338"/>
                  </a:lnTo>
                  <a:cubicBezTo>
                    <a:pt x="1064" y="2376"/>
                    <a:pt x="1121" y="2395"/>
                    <a:pt x="1178" y="2395"/>
                  </a:cubicBezTo>
                  <a:cubicBezTo>
                    <a:pt x="1236" y="2395"/>
                    <a:pt x="1293" y="2376"/>
                    <a:pt x="1336" y="2338"/>
                  </a:cubicBezTo>
                  <a:lnTo>
                    <a:pt x="2423" y="124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2" name="Google Shape;19002;p69"/>
            <p:cNvSpPr/>
            <p:nvPr/>
          </p:nvSpPr>
          <p:spPr>
            <a:xfrm>
              <a:off x="880370" y="2726283"/>
              <a:ext cx="48730" cy="46505"/>
            </a:xfrm>
            <a:custGeom>
              <a:rect b="b" l="l" r="r" t="t"/>
              <a:pathLst>
                <a:path extrusionOk="0" h="1776" w="1861">
                  <a:moveTo>
                    <a:pt x="1240" y="1"/>
                  </a:moveTo>
                  <a:lnTo>
                    <a:pt x="0" y="1241"/>
                  </a:lnTo>
                  <a:lnTo>
                    <a:pt x="458" y="1718"/>
                  </a:lnTo>
                  <a:cubicBezTo>
                    <a:pt x="501" y="1756"/>
                    <a:pt x="558" y="1775"/>
                    <a:pt x="615" y="1775"/>
                  </a:cubicBezTo>
                  <a:cubicBezTo>
                    <a:pt x="673" y="1775"/>
                    <a:pt x="730" y="1756"/>
                    <a:pt x="773" y="1718"/>
                  </a:cubicBezTo>
                  <a:lnTo>
                    <a:pt x="1860" y="621"/>
                  </a:lnTo>
                  <a:lnTo>
                    <a:pt x="124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3" name="Google Shape;19003;p69"/>
            <p:cNvSpPr/>
            <p:nvPr/>
          </p:nvSpPr>
          <p:spPr>
            <a:xfrm>
              <a:off x="879349" y="2579909"/>
              <a:ext cx="179891" cy="179132"/>
            </a:xfrm>
            <a:custGeom>
              <a:rect b="b" l="l" r="r" t="t"/>
              <a:pathLst>
                <a:path extrusionOk="0" h="6841" w="6870">
                  <a:moveTo>
                    <a:pt x="5181" y="0"/>
                  </a:moveTo>
                  <a:lnTo>
                    <a:pt x="87" y="5095"/>
                  </a:lnTo>
                  <a:cubicBezTo>
                    <a:pt x="1" y="5181"/>
                    <a:pt x="1" y="5324"/>
                    <a:pt x="87" y="5410"/>
                  </a:cubicBezTo>
                  <a:lnTo>
                    <a:pt x="1460" y="6783"/>
                  </a:lnTo>
                  <a:cubicBezTo>
                    <a:pt x="1503" y="6821"/>
                    <a:pt x="1561" y="6841"/>
                    <a:pt x="1618" y="6841"/>
                  </a:cubicBezTo>
                  <a:cubicBezTo>
                    <a:pt x="1675" y="6841"/>
                    <a:pt x="1732" y="6821"/>
                    <a:pt x="1775" y="6783"/>
                  </a:cubicBezTo>
                  <a:lnTo>
                    <a:pt x="6870" y="1689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4" name="Google Shape;19004;p69"/>
            <p:cNvSpPr/>
            <p:nvPr/>
          </p:nvSpPr>
          <p:spPr>
            <a:xfrm>
              <a:off x="899590" y="2602140"/>
              <a:ext cx="159650" cy="156901"/>
            </a:xfrm>
            <a:custGeom>
              <a:rect b="b" l="l" r="r" t="t"/>
              <a:pathLst>
                <a:path extrusionOk="0" h="5992" w="6097">
                  <a:moveTo>
                    <a:pt x="5248" y="0"/>
                  </a:moveTo>
                  <a:lnTo>
                    <a:pt x="1" y="5247"/>
                  </a:lnTo>
                  <a:lnTo>
                    <a:pt x="687" y="5934"/>
                  </a:lnTo>
                  <a:cubicBezTo>
                    <a:pt x="730" y="5972"/>
                    <a:pt x="788" y="5992"/>
                    <a:pt x="845" y="5992"/>
                  </a:cubicBezTo>
                  <a:cubicBezTo>
                    <a:pt x="902" y="5992"/>
                    <a:pt x="959" y="5972"/>
                    <a:pt x="1002" y="5934"/>
                  </a:cubicBezTo>
                  <a:lnTo>
                    <a:pt x="6097" y="840"/>
                  </a:lnTo>
                  <a:lnTo>
                    <a:pt x="524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5" name="Google Shape;19005;p69"/>
            <p:cNvSpPr/>
            <p:nvPr/>
          </p:nvSpPr>
          <p:spPr>
            <a:xfrm>
              <a:off x="971782" y="2617432"/>
              <a:ext cx="50485" cy="49359"/>
            </a:xfrm>
            <a:custGeom>
              <a:rect b="b" l="l" r="r" t="t"/>
              <a:pathLst>
                <a:path extrusionOk="0" h="1885" w="1928">
                  <a:moveTo>
                    <a:pt x="1408" y="1"/>
                  </a:moveTo>
                  <a:cubicBezTo>
                    <a:pt x="1351" y="1"/>
                    <a:pt x="1293" y="22"/>
                    <a:pt x="1250" y="65"/>
                  </a:cubicBezTo>
                  <a:lnTo>
                    <a:pt x="86" y="1229"/>
                  </a:lnTo>
                  <a:cubicBezTo>
                    <a:pt x="1" y="1315"/>
                    <a:pt x="1" y="1458"/>
                    <a:pt x="86" y="1544"/>
                  </a:cubicBezTo>
                  <a:lnTo>
                    <a:pt x="363" y="1821"/>
                  </a:lnTo>
                  <a:cubicBezTo>
                    <a:pt x="406" y="1863"/>
                    <a:pt x="463" y="1885"/>
                    <a:pt x="521" y="1885"/>
                  </a:cubicBezTo>
                  <a:cubicBezTo>
                    <a:pt x="578" y="1885"/>
                    <a:pt x="635" y="1863"/>
                    <a:pt x="678" y="1821"/>
                  </a:cubicBezTo>
                  <a:lnTo>
                    <a:pt x="1842" y="647"/>
                  </a:lnTo>
                  <a:cubicBezTo>
                    <a:pt x="1928" y="561"/>
                    <a:pt x="1928" y="428"/>
                    <a:pt x="1842" y="342"/>
                  </a:cubicBezTo>
                  <a:lnTo>
                    <a:pt x="1565" y="65"/>
                  </a:lnTo>
                  <a:cubicBezTo>
                    <a:pt x="1522" y="22"/>
                    <a:pt x="1465" y="1"/>
                    <a:pt x="14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6" name="Google Shape;19006;p69"/>
            <p:cNvSpPr/>
            <p:nvPr/>
          </p:nvSpPr>
          <p:spPr>
            <a:xfrm>
              <a:off x="1033500" y="2509707"/>
              <a:ext cx="95942" cy="95968"/>
            </a:xfrm>
            <a:custGeom>
              <a:rect b="b" l="l" r="r" t="t"/>
              <a:pathLst>
                <a:path extrusionOk="0" h="3665" w="3664">
                  <a:moveTo>
                    <a:pt x="1832" y="1"/>
                  </a:moveTo>
                  <a:cubicBezTo>
                    <a:pt x="820" y="1"/>
                    <a:pt x="0" y="821"/>
                    <a:pt x="0" y="1832"/>
                  </a:cubicBezTo>
                  <a:cubicBezTo>
                    <a:pt x="0" y="2844"/>
                    <a:pt x="820" y="3664"/>
                    <a:pt x="1832" y="3664"/>
                  </a:cubicBezTo>
                  <a:cubicBezTo>
                    <a:pt x="2843" y="3664"/>
                    <a:pt x="3663" y="2844"/>
                    <a:pt x="3663" y="1832"/>
                  </a:cubicBezTo>
                  <a:cubicBezTo>
                    <a:pt x="3663" y="821"/>
                    <a:pt x="2843" y="1"/>
                    <a:pt x="183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7" name="Google Shape;19007;p69"/>
            <p:cNvSpPr/>
            <p:nvPr/>
          </p:nvSpPr>
          <p:spPr>
            <a:xfrm>
              <a:off x="1001502" y="2559171"/>
              <a:ext cx="78712" cy="77900"/>
            </a:xfrm>
            <a:custGeom>
              <a:rect b="b" l="l" r="r" t="t"/>
              <a:pathLst>
                <a:path extrusionOk="0" h="2975" w="3006">
                  <a:moveTo>
                    <a:pt x="650" y="1"/>
                  </a:moveTo>
                  <a:lnTo>
                    <a:pt x="87" y="563"/>
                  </a:lnTo>
                  <a:cubicBezTo>
                    <a:pt x="1" y="649"/>
                    <a:pt x="1" y="792"/>
                    <a:pt x="87" y="878"/>
                  </a:cubicBezTo>
                  <a:lnTo>
                    <a:pt x="2119" y="2910"/>
                  </a:lnTo>
                  <a:cubicBezTo>
                    <a:pt x="2162" y="2953"/>
                    <a:pt x="2219" y="2975"/>
                    <a:pt x="2276" y="2975"/>
                  </a:cubicBezTo>
                  <a:cubicBezTo>
                    <a:pt x="2333" y="2975"/>
                    <a:pt x="2391" y="2953"/>
                    <a:pt x="2434" y="2910"/>
                  </a:cubicBezTo>
                  <a:lnTo>
                    <a:pt x="3006" y="233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8" name="Google Shape;19008;p69"/>
            <p:cNvSpPr/>
            <p:nvPr/>
          </p:nvSpPr>
          <p:spPr>
            <a:xfrm>
              <a:off x="1030227" y="2589912"/>
              <a:ext cx="49987" cy="47159"/>
            </a:xfrm>
            <a:custGeom>
              <a:rect b="b" l="l" r="r" t="t"/>
              <a:pathLst>
                <a:path extrusionOk="0" h="1801" w="1909">
                  <a:moveTo>
                    <a:pt x="726" y="0"/>
                  </a:moveTo>
                  <a:lnTo>
                    <a:pt x="1" y="725"/>
                  </a:lnTo>
                  <a:lnTo>
                    <a:pt x="1022" y="1736"/>
                  </a:lnTo>
                  <a:cubicBezTo>
                    <a:pt x="1065" y="1779"/>
                    <a:pt x="1122" y="1801"/>
                    <a:pt x="1179" y="1801"/>
                  </a:cubicBezTo>
                  <a:cubicBezTo>
                    <a:pt x="1236" y="1801"/>
                    <a:pt x="1294" y="1779"/>
                    <a:pt x="1337" y="1736"/>
                  </a:cubicBezTo>
                  <a:lnTo>
                    <a:pt x="1909" y="1164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9" name="Google Shape;19009;p69"/>
            <p:cNvSpPr/>
            <p:nvPr/>
          </p:nvSpPr>
          <p:spPr>
            <a:xfrm>
              <a:off x="1128159" y="2454719"/>
              <a:ext cx="58209" cy="54282"/>
            </a:xfrm>
            <a:custGeom>
              <a:rect b="b" l="l" r="r" t="t"/>
              <a:pathLst>
                <a:path extrusionOk="0" h="2073" w="2223">
                  <a:moveTo>
                    <a:pt x="1941" y="0"/>
                  </a:moveTo>
                  <a:cubicBezTo>
                    <a:pt x="1895" y="0"/>
                    <a:pt x="1847" y="18"/>
                    <a:pt x="1804" y="59"/>
                  </a:cubicBezTo>
                  <a:lnTo>
                    <a:pt x="134" y="1729"/>
                  </a:lnTo>
                  <a:cubicBezTo>
                    <a:pt x="1" y="1853"/>
                    <a:pt x="96" y="2072"/>
                    <a:pt x="277" y="2072"/>
                  </a:cubicBezTo>
                  <a:cubicBezTo>
                    <a:pt x="335" y="2072"/>
                    <a:pt x="382" y="2053"/>
                    <a:pt x="420" y="2015"/>
                  </a:cubicBezTo>
                  <a:lnTo>
                    <a:pt x="2090" y="345"/>
                  </a:lnTo>
                  <a:cubicBezTo>
                    <a:pt x="2222" y="198"/>
                    <a:pt x="2094" y="0"/>
                    <a:pt x="194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0" name="Google Shape;19010;p69"/>
            <p:cNvSpPr/>
            <p:nvPr/>
          </p:nvSpPr>
          <p:spPr>
            <a:xfrm>
              <a:off x="1099932" y="2413608"/>
              <a:ext cx="10762" cy="72899"/>
            </a:xfrm>
            <a:custGeom>
              <a:rect b="b" l="l" r="r" t="t"/>
              <a:pathLst>
                <a:path extrusionOk="0" h="2784" w="411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2574"/>
                  </a:lnTo>
                  <a:cubicBezTo>
                    <a:pt x="1" y="2688"/>
                    <a:pt x="96" y="2784"/>
                    <a:pt x="211" y="2784"/>
                  </a:cubicBezTo>
                  <a:cubicBezTo>
                    <a:pt x="325" y="2784"/>
                    <a:pt x="411" y="2688"/>
                    <a:pt x="411" y="2574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1" name="Google Shape;19011;p69"/>
            <p:cNvSpPr/>
            <p:nvPr/>
          </p:nvSpPr>
          <p:spPr>
            <a:xfrm>
              <a:off x="1150888" y="2528194"/>
              <a:ext cx="76460" cy="10762"/>
            </a:xfrm>
            <a:custGeom>
              <a:rect b="b" l="l" r="r" t="t"/>
              <a:pathLst>
                <a:path extrusionOk="0" h="411" w="2920">
                  <a:moveTo>
                    <a:pt x="277" y="1"/>
                  </a:moveTo>
                  <a:cubicBezTo>
                    <a:pt x="1" y="1"/>
                    <a:pt x="1" y="411"/>
                    <a:pt x="277" y="411"/>
                  </a:cubicBezTo>
                  <a:lnTo>
                    <a:pt x="2643" y="411"/>
                  </a:lnTo>
                  <a:cubicBezTo>
                    <a:pt x="2920" y="411"/>
                    <a:pt x="2920" y="1"/>
                    <a:pt x="264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2" name="Google Shape;19012;p69"/>
            <p:cNvSpPr/>
            <p:nvPr/>
          </p:nvSpPr>
          <p:spPr>
            <a:xfrm>
              <a:off x="1002262" y="2486533"/>
              <a:ext cx="150904" cy="145484"/>
            </a:xfrm>
            <a:custGeom>
              <a:rect b="b" l="l" r="r" t="t"/>
              <a:pathLst>
                <a:path extrusionOk="0" h="5556" w="5763">
                  <a:moveTo>
                    <a:pt x="1446" y="1"/>
                  </a:moveTo>
                  <a:cubicBezTo>
                    <a:pt x="1389" y="1"/>
                    <a:pt x="1331" y="22"/>
                    <a:pt x="1288" y="65"/>
                  </a:cubicBezTo>
                  <a:lnTo>
                    <a:pt x="745" y="609"/>
                  </a:lnTo>
                  <a:cubicBezTo>
                    <a:pt x="1" y="1353"/>
                    <a:pt x="1" y="2565"/>
                    <a:pt x="745" y="3309"/>
                  </a:cubicBezTo>
                  <a:lnTo>
                    <a:pt x="2433" y="4997"/>
                  </a:lnTo>
                  <a:cubicBezTo>
                    <a:pt x="2805" y="5369"/>
                    <a:pt x="3292" y="5556"/>
                    <a:pt x="3778" y="5556"/>
                  </a:cubicBezTo>
                  <a:cubicBezTo>
                    <a:pt x="4265" y="5556"/>
                    <a:pt x="4751" y="5369"/>
                    <a:pt x="5123" y="4997"/>
                  </a:cubicBezTo>
                  <a:lnTo>
                    <a:pt x="5677" y="4444"/>
                  </a:lnTo>
                  <a:cubicBezTo>
                    <a:pt x="5763" y="4358"/>
                    <a:pt x="5763" y="4225"/>
                    <a:pt x="5677" y="4139"/>
                  </a:cubicBezTo>
                  <a:lnTo>
                    <a:pt x="1603" y="65"/>
                  </a:lnTo>
                  <a:cubicBezTo>
                    <a:pt x="1560" y="22"/>
                    <a:pt x="1503" y="1"/>
                    <a:pt x="144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3" name="Google Shape;19013;p69"/>
            <p:cNvSpPr/>
            <p:nvPr/>
          </p:nvSpPr>
          <p:spPr>
            <a:xfrm>
              <a:off x="1039470" y="2572656"/>
              <a:ext cx="113695" cy="59361"/>
            </a:xfrm>
            <a:custGeom>
              <a:rect b="b" l="l" r="r" t="t"/>
              <a:pathLst>
                <a:path extrusionOk="0" h="2267" w="4342">
                  <a:moveTo>
                    <a:pt x="1" y="707"/>
                  </a:moveTo>
                  <a:cubicBezTo>
                    <a:pt x="5" y="711"/>
                    <a:pt x="10" y="715"/>
                    <a:pt x="14" y="720"/>
                  </a:cubicBezTo>
                  <a:lnTo>
                    <a:pt x="14" y="720"/>
                  </a:lnTo>
                  <a:lnTo>
                    <a:pt x="1" y="707"/>
                  </a:lnTo>
                  <a:close/>
                  <a:moveTo>
                    <a:pt x="3407" y="1"/>
                  </a:moveTo>
                  <a:lnTo>
                    <a:pt x="2701" y="707"/>
                  </a:lnTo>
                  <a:cubicBezTo>
                    <a:pt x="2329" y="1079"/>
                    <a:pt x="1840" y="1265"/>
                    <a:pt x="1351" y="1265"/>
                  </a:cubicBezTo>
                  <a:cubicBezTo>
                    <a:pt x="868" y="1265"/>
                    <a:pt x="384" y="1083"/>
                    <a:pt x="14" y="720"/>
                  </a:cubicBezTo>
                  <a:lnTo>
                    <a:pt x="14" y="720"/>
                  </a:lnTo>
                  <a:lnTo>
                    <a:pt x="1012" y="1708"/>
                  </a:lnTo>
                  <a:cubicBezTo>
                    <a:pt x="1384" y="2080"/>
                    <a:pt x="1871" y="2267"/>
                    <a:pt x="2357" y="2267"/>
                  </a:cubicBezTo>
                  <a:cubicBezTo>
                    <a:pt x="2844" y="2267"/>
                    <a:pt x="3330" y="2080"/>
                    <a:pt x="3702" y="1708"/>
                  </a:cubicBezTo>
                  <a:lnTo>
                    <a:pt x="4256" y="1155"/>
                  </a:lnTo>
                  <a:cubicBezTo>
                    <a:pt x="4342" y="1069"/>
                    <a:pt x="4342" y="936"/>
                    <a:pt x="4256" y="850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14" name="Google Shape;19014;p69"/>
          <p:cNvGrpSpPr/>
          <p:nvPr/>
        </p:nvGrpSpPr>
        <p:grpSpPr>
          <a:xfrm>
            <a:off x="3117093" y="2881927"/>
            <a:ext cx="268815" cy="366983"/>
            <a:chOff x="3117093" y="2881927"/>
            <a:chExt cx="268815" cy="366983"/>
          </a:xfrm>
        </p:grpSpPr>
        <p:sp>
          <p:nvSpPr>
            <p:cNvPr id="19015" name="Google Shape;19015;p69"/>
            <p:cNvSpPr/>
            <p:nvPr/>
          </p:nvSpPr>
          <p:spPr>
            <a:xfrm>
              <a:off x="3117093" y="2917146"/>
              <a:ext cx="191124" cy="331764"/>
            </a:xfrm>
            <a:custGeom>
              <a:rect b="b" l="l" r="r" t="t"/>
              <a:pathLst>
                <a:path extrusionOk="0" h="12670" w="7299">
                  <a:moveTo>
                    <a:pt x="220" y="0"/>
                  </a:moveTo>
                  <a:cubicBezTo>
                    <a:pt x="96" y="0"/>
                    <a:pt x="1" y="96"/>
                    <a:pt x="1" y="229"/>
                  </a:cubicBezTo>
                  <a:lnTo>
                    <a:pt x="1" y="12450"/>
                  </a:lnTo>
                  <a:cubicBezTo>
                    <a:pt x="1" y="12574"/>
                    <a:pt x="96" y="12669"/>
                    <a:pt x="220" y="12669"/>
                  </a:cubicBezTo>
                  <a:lnTo>
                    <a:pt x="7070" y="12669"/>
                  </a:lnTo>
                  <a:cubicBezTo>
                    <a:pt x="7194" y="12669"/>
                    <a:pt x="7299" y="12574"/>
                    <a:pt x="7299" y="12450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6" name="Google Shape;19016;p69"/>
            <p:cNvSpPr/>
            <p:nvPr/>
          </p:nvSpPr>
          <p:spPr>
            <a:xfrm>
              <a:off x="3232019" y="2917146"/>
              <a:ext cx="76198" cy="118670"/>
            </a:xfrm>
            <a:custGeom>
              <a:rect b="b" l="l" r="r" t="t"/>
              <a:pathLst>
                <a:path extrusionOk="0" h="4532" w="2910">
                  <a:moveTo>
                    <a:pt x="258" y="0"/>
                  </a:moveTo>
                  <a:cubicBezTo>
                    <a:pt x="86" y="401"/>
                    <a:pt x="0" y="840"/>
                    <a:pt x="0" y="1279"/>
                  </a:cubicBezTo>
                  <a:lnTo>
                    <a:pt x="0" y="1298"/>
                  </a:lnTo>
                  <a:cubicBezTo>
                    <a:pt x="10" y="2671"/>
                    <a:pt x="878" y="3893"/>
                    <a:pt x="2166" y="4360"/>
                  </a:cubicBezTo>
                  <a:cubicBezTo>
                    <a:pt x="2404" y="4446"/>
                    <a:pt x="2652" y="4503"/>
                    <a:pt x="2910" y="4532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7" name="Google Shape;19017;p69"/>
            <p:cNvSpPr/>
            <p:nvPr/>
          </p:nvSpPr>
          <p:spPr>
            <a:xfrm>
              <a:off x="3117093" y="3235398"/>
              <a:ext cx="191124" cy="13511"/>
            </a:xfrm>
            <a:custGeom>
              <a:rect b="b" l="l" r="r" t="t"/>
              <a:pathLst>
                <a:path extrusionOk="0" h="516" w="7299">
                  <a:moveTo>
                    <a:pt x="1" y="0"/>
                  </a:moveTo>
                  <a:lnTo>
                    <a:pt x="1" y="296"/>
                  </a:lnTo>
                  <a:cubicBezTo>
                    <a:pt x="1" y="420"/>
                    <a:pt x="96" y="515"/>
                    <a:pt x="220" y="515"/>
                  </a:cubicBezTo>
                  <a:lnTo>
                    <a:pt x="7070" y="515"/>
                  </a:lnTo>
                  <a:cubicBezTo>
                    <a:pt x="7194" y="515"/>
                    <a:pt x="7299" y="420"/>
                    <a:pt x="7299" y="296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8" name="Google Shape;19018;p69"/>
            <p:cNvSpPr/>
            <p:nvPr/>
          </p:nvSpPr>
          <p:spPr>
            <a:xfrm>
              <a:off x="3136575" y="2950872"/>
              <a:ext cx="152161" cy="239069"/>
            </a:xfrm>
            <a:custGeom>
              <a:rect b="b" l="l" r="r" t="t"/>
              <a:pathLst>
                <a:path extrusionOk="0" h="9130" w="5811">
                  <a:moveTo>
                    <a:pt x="220" y="0"/>
                  </a:moveTo>
                  <a:cubicBezTo>
                    <a:pt x="9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96" y="9130"/>
                    <a:pt x="220" y="9130"/>
                  </a:cubicBezTo>
                  <a:lnTo>
                    <a:pt x="5591" y="9130"/>
                  </a:lnTo>
                  <a:cubicBezTo>
                    <a:pt x="5715" y="9130"/>
                    <a:pt x="5811" y="9034"/>
                    <a:pt x="5811" y="8910"/>
                  </a:cubicBezTo>
                  <a:lnTo>
                    <a:pt x="5811" y="229"/>
                  </a:lnTo>
                  <a:cubicBezTo>
                    <a:pt x="5811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9" name="Google Shape;19019;p69"/>
            <p:cNvSpPr/>
            <p:nvPr/>
          </p:nvSpPr>
          <p:spPr>
            <a:xfrm>
              <a:off x="3232019" y="2950872"/>
              <a:ext cx="56717" cy="80467"/>
            </a:xfrm>
            <a:custGeom>
              <a:rect b="b" l="l" r="r" t="t"/>
              <a:pathLst>
                <a:path extrusionOk="0" h="3073" w="2166">
                  <a:moveTo>
                    <a:pt x="0" y="0"/>
                  </a:moveTo>
                  <a:cubicBezTo>
                    <a:pt x="10" y="1383"/>
                    <a:pt x="878" y="2605"/>
                    <a:pt x="2166" y="3072"/>
                  </a:cubicBezTo>
                  <a:lnTo>
                    <a:pt x="2166" y="229"/>
                  </a:lnTo>
                  <a:cubicBezTo>
                    <a:pt x="2166" y="105"/>
                    <a:pt x="2070" y="0"/>
                    <a:pt x="194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0" name="Google Shape;19020;p69"/>
            <p:cNvSpPr/>
            <p:nvPr/>
          </p:nvSpPr>
          <p:spPr>
            <a:xfrm>
              <a:off x="3136339" y="2951108"/>
              <a:ext cx="152397" cy="239095"/>
            </a:xfrm>
            <a:custGeom>
              <a:rect b="b" l="l" r="r" t="t"/>
              <a:pathLst>
                <a:path extrusionOk="0" h="9131" w="5820">
                  <a:moveTo>
                    <a:pt x="229" y="1"/>
                  </a:moveTo>
                  <a:cubicBezTo>
                    <a:pt x="96" y="1"/>
                    <a:pt x="0" y="96"/>
                    <a:pt x="0" y="230"/>
                  </a:cubicBezTo>
                  <a:lnTo>
                    <a:pt x="0" y="8901"/>
                  </a:lnTo>
                  <a:cubicBezTo>
                    <a:pt x="0" y="9025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25"/>
                    <a:pt x="5820" y="8901"/>
                  </a:cubicBezTo>
                  <a:lnTo>
                    <a:pt x="5820" y="8711"/>
                  </a:lnTo>
                  <a:lnTo>
                    <a:pt x="449" y="8711"/>
                  </a:lnTo>
                  <a:lnTo>
                    <a:pt x="458" y="870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1" name="Google Shape;19021;p69"/>
            <p:cNvSpPr/>
            <p:nvPr/>
          </p:nvSpPr>
          <p:spPr>
            <a:xfrm>
              <a:off x="3190778" y="2927882"/>
              <a:ext cx="43755" cy="11024"/>
            </a:xfrm>
            <a:custGeom>
              <a:rect b="b" l="l" r="r" t="t"/>
              <a:pathLst>
                <a:path extrusionOk="0" h="421" w="1671">
                  <a:moveTo>
                    <a:pt x="278" y="1"/>
                  </a:moveTo>
                  <a:cubicBezTo>
                    <a:pt x="1" y="1"/>
                    <a:pt x="1" y="420"/>
                    <a:pt x="278" y="420"/>
                  </a:cubicBezTo>
                  <a:lnTo>
                    <a:pt x="1384" y="420"/>
                  </a:lnTo>
                  <a:cubicBezTo>
                    <a:pt x="1670" y="42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2" name="Google Shape;19022;p69"/>
            <p:cNvSpPr/>
            <p:nvPr/>
          </p:nvSpPr>
          <p:spPr>
            <a:xfrm>
              <a:off x="3164802" y="3041289"/>
              <a:ext cx="95706" cy="22519"/>
            </a:xfrm>
            <a:custGeom>
              <a:rect b="b" l="l" r="r" t="t"/>
              <a:pathLst>
                <a:path extrusionOk="0" h="860" w="3655">
                  <a:moveTo>
                    <a:pt x="3441" y="0"/>
                  </a:moveTo>
                  <a:cubicBezTo>
                    <a:pt x="3436" y="0"/>
                    <a:pt x="3431" y="0"/>
                    <a:pt x="3426" y="1"/>
                  </a:cubicBezTo>
                  <a:lnTo>
                    <a:pt x="220" y="1"/>
                  </a:lnTo>
                  <a:cubicBezTo>
                    <a:pt x="96" y="1"/>
                    <a:pt x="1" y="96"/>
                    <a:pt x="1" y="220"/>
                  </a:cubicBezTo>
                  <a:lnTo>
                    <a:pt x="1" y="630"/>
                  </a:lnTo>
                  <a:cubicBezTo>
                    <a:pt x="1" y="754"/>
                    <a:pt x="96" y="859"/>
                    <a:pt x="220" y="859"/>
                  </a:cubicBezTo>
                  <a:lnTo>
                    <a:pt x="3426" y="859"/>
                  </a:lnTo>
                  <a:cubicBezTo>
                    <a:pt x="3550" y="859"/>
                    <a:pt x="3655" y="754"/>
                    <a:pt x="3655" y="630"/>
                  </a:cubicBezTo>
                  <a:lnTo>
                    <a:pt x="3655" y="220"/>
                  </a:lnTo>
                  <a:cubicBezTo>
                    <a:pt x="3655" y="101"/>
                    <a:pt x="3558" y="0"/>
                    <a:pt x="3441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3" name="Google Shape;19023;p69"/>
            <p:cNvSpPr/>
            <p:nvPr/>
          </p:nvSpPr>
          <p:spPr>
            <a:xfrm>
              <a:off x="3157313" y="3083263"/>
              <a:ext cx="110448" cy="11024"/>
            </a:xfrm>
            <a:custGeom>
              <a:rect b="b" l="l" r="r" t="t"/>
              <a:pathLst>
                <a:path extrusionOk="0" h="421" w="4218">
                  <a:moveTo>
                    <a:pt x="287" y="0"/>
                  </a:moveTo>
                  <a:cubicBezTo>
                    <a:pt x="1" y="0"/>
                    <a:pt x="1" y="420"/>
                    <a:pt x="287" y="420"/>
                  </a:cubicBezTo>
                  <a:lnTo>
                    <a:pt x="3941" y="420"/>
                  </a:lnTo>
                  <a:cubicBezTo>
                    <a:pt x="4217" y="420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4" name="Google Shape;19024;p69"/>
            <p:cNvSpPr/>
            <p:nvPr/>
          </p:nvSpPr>
          <p:spPr>
            <a:xfrm>
              <a:off x="3157313" y="3109998"/>
              <a:ext cx="110448" cy="11260"/>
            </a:xfrm>
            <a:custGeom>
              <a:rect b="b" l="l" r="r" t="t"/>
              <a:pathLst>
                <a:path extrusionOk="0" h="430" w="4218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3941" y="429"/>
                  </a:lnTo>
                  <a:cubicBezTo>
                    <a:pt x="4217" y="429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5" name="Google Shape;19025;p69"/>
            <p:cNvSpPr/>
            <p:nvPr/>
          </p:nvSpPr>
          <p:spPr>
            <a:xfrm>
              <a:off x="3200283" y="3203662"/>
              <a:ext cx="24745" cy="24771"/>
            </a:xfrm>
            <a:custGeom>
              <a:rect b="b" l="l" r="r" t="t"/>
              <a:pathLst>
                <a:path extrusionOk="0" h="946" w="945">
                  <a:moveTo>
                    <a:pt x="468" y="1"/>
                  </a:moveTo>
                  <a:cubicBezTo>
                    <a:pt x="210" y="1"/>
                    <a:pt x="0" y="210"/>
                    <a:pt x="0" y="478"/>
                  </a:cubicBezTo>
                  <a:cubicBezTo>
                    <a:pt x="0" y="735"/>
                    <a:pt x="210" y="945"/>
                    <a:pt x="468" y="945"/>
                  </a:cubicBezTo>
                  <a:cubicBezTo>
                    <a:pt x="726" y="945"/>
                    <a:pt x="945" y="735"/>
                    <a:pt x="945" y="478"/>
                  </a:cubicBezTo>
                  <a:cubicBezTo>
                    <a:pt x="945" y="210"/>
                    <a:pt x="726" y="1"/>
                    <a:pt x="46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6" name="Google Shape;19026;p69"/>
            <p:cNvSpPr/>
            <p:nvPr/>
          </p:nvSpPr>
          <p:spPr>
            <a:xfrm>
              <a:off x="3249249" y="2881927"/>
              <a:ext cx="136660" cy="136660"/>
            </a:xfrm>
            <a:custGeom>
              <a:rect b="b" l="l" r="r" t="t"/>
              <a:pathLst>
                <a:path extrusionOk="0" h="5219" w="5219">
                  <a:moveTo>
                    <a:pt x="2614" y="0"/>
                  </a:moveTo>
                  <a:cubicBezTo>
                    <a:pt x="1174" y="0"/>
                    <a:pt x="0" y="1174"/>
                    <a:pt x="0" y="2614"/>
                  </a:cubicBezTo>
                  <a:cubicBezTo>
                    <a:pt x="0" y="4055"/>
                    <a:pt x="1174" y="5219"/>
                    <a:pt x="2614" y="5219"/>
                  </a:cubicBezTo>
                  <a:cubicBezTo>
                    <a:pt x="4055" y="5219"/>
                    <a:pt x="5219" y="4055"/>
                    <a:pt x="5219" y="2614"/>
                  </a:cubicBezTo>
                  <a:cubicBezTo>
                    <a:pt x="5219" y="1174"/>
                    <a:pt x="4055" y="0"/>
                    <a:pt x="26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7" name="Google Shape;19027;p69"/>
            <p:cNvSpPr/>
            <p:nvPr/>
          </p:nvSpPr>
          <p:spPr>
            <a:xfrm>
              <a:off x="3301959" y="2928641"/>
              <a:ext cx="21995" cy="56219"/>
            </a:xfrm>
            <a:custGeom>
              <a:rect b="b" l="l" r="r" t="t"/>
              <a:pathLst>
                <a:path extrusionOk="0" h="2147" w="840">
                  <a:moveTo>
                    <a:pt x="286" y="0"/>
                  </a:moveTo>
                  <a:cubicBezTo>
                    <a:pt x="0" y="0"/>
                    <a:pt x="0" y="429"/>
                    <a:pt x="286" y="429"/>
                  </a:cubicBezTo>
                  <a:lnTo>
                    <a:pt x="420" y="429"/>
                  </a:lnTo>
                  <a:lnTo>
                    <a:pt x="420" y="1937"/>
                  </a:lnTo>
                  <a:cubicBezTo>
                    <a:pt x="420" y="2051"/>
                    <a:pt x="506" y="2147"/>
                    <a:pt x="630" y="2147"/>
                  </a:cubicBezTo>
                  <a:cubicBezTo>
                    <a:pt x="744" y="2147"/>
                    <a:pt x="840" y="2061"/>
                    <a:pt x="840" y="1937"/>
                  </a:cubicBezTo>
                  <a:lnTo>
                    <a:pt x="840" y="210"/>
                  </a:lnTo>
                  <a:cubicBezTo>
                    <a:pt x="840" y="96"/>
                    <a:pt x="744" y="0"/>
                    <a:pt x="630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8" name="Google Shape;19028;p69"/>
            <p:cNvSpPr/>
            <p:nvPr/>
          </p:nvSpPr>
          <p:spPr>
            <a:xfrm>
              <a:off x="3301462" y="2976088"/>
              <a:ext cx="33988" cy="11286"/>
            </a:xfrm>
            <a:custGeom>
              <a:rect b="b" l="l" r="r" t="t"/>
              <a:pathLst>
                <a:path extrusionOk="0" h="431" w="1298">
                  <a:moveTo>
                    <a:pt x="277" y="1"/>
                  </a:moveTo>
                  <a:cubicBezTo>
                    <a:pt x="0" y="1"/>
                    <a:pt x="0" y="430"/>
                    <a:pt x="277" y="430"/>
                  </a:cubicBezTo>
                  <a:lnTo>
                    <a:pt x="1021" y="430"/>
                  </a:lnTo>
                  <a:cubicBezTo>
                    <a:pt x="1298" y="430"/>
                    <a:pt x="1298" y="1"/>
                    <a:pt x="1021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9" name="Google Shape;19029;p69"/>
            <p:cNvSpPr/>
            <p:nvPr/>
          </p:nvSpPr>
          <p:spPr>
            <a:xfrm>
              <a:off x="3304709" y="2910704"/>
              <a:ext cx="19246" cy="16706"/>
            </a:xfrm>
            <a:custGeom>
              <a:rect b="b" l="l" r="r" t="t"/>
              <a:pathLst>
                <a:path extrusionOk="0" h="638" w="735">
                  <a:moveTo>
                    <a:pt x="413" y="0"/>
                  </a:moveTo>
                  <a:cubicBezTo>
                    <a:pt x="335" y="0"/>
                    <a:pt x="255" y="29"/>
                    <a:pt x="191" y="94"/>
                  </a:cubicBezTo>
                  <a:cubicBezTo>
                    <a:pt x="0" y="294"/>
                    <a:pt x="134" y="637"/>
                    <a:pt x="420" y="637"/>
                  </a:cubicBezTo>
                  <a:cubicBezTo>
                    <a:pt x="592" y="637"/>
                    <a:pt x="735" y="494"/>
                    <a:pt x="735" y="323"/>
                  </a:cubicBezTo>
                  <a:cubicBezTo>
                    <a:pt x="735" y="129"/>
                    <a:pt x="577" y="0"/>
                    <a:pt x="41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30" name="Google Shape;19030;p69"/>
          <p:cNvGrpSpPr/>
          <p:nvPr/>
        </p:nvGrpSpPr>
        <p:grpSpPr>
          <a:xfrm>
            <a:off x="3534508" y="1508000"/>
            <a:ext cx="368502" cy="343521"/>
            <a:chOff x="3534508" y="1508000"/>
            <a:chExt cx="368502" cy="343521"/>
          </a:xfrm>
        </p:grpSpPr>
        <p:sp>
          <p:nvSpPr>
            <p:cNvPr id="19031" name="Google Shape;19031;p69"/>
            <p:cNvSpPr/>
            <p:nvPr/>
          </p:nvSpPr>
          <p:spPr>
            <a:xfrm>
              <a:off x="3591984" y="1754322"/>
              <a:ext cx="45719" cy="45719"/>
            </a:xfrm>
            <a:custGeom>
              <a:rect b="b" l="l" r="r" t="t"/>
              <a:pathLst>
                <a:path extrusionOk="0" h="1746" w="1746">
                  <a:moveTo>
                    <a:pt x="220" y="0"/>
                  </a:moveTo>
                  <a:cubicBezTo>
                    <a:pt x="96" y="0"/>
                    <a:pt x="0" y="95"/>
                    <a:pt x="0" y="219"/>
                  </a:cubicBezTo>
                  <a:lnTo>
                    <a:pt x="0" y="1526"/>
                  </a:lnTo>
                  <a:cubicBezTo>
                    <a:pt x="0" y="1650"/>
                    <a:pt x="96" y="1746"/>
                    <a:pt x="220" y="1746"/>
                  </a:cubicBezTo>
                  <a:lnTo>
                    <a:pt x="1527" y="1746"/>
                  </a:lnTo>
                  <a:cubicBezTo>
                    <a:pt x="1651" y="1746"/>
                    <a:pt x="1746" y="1650"/>
                    <a:pt x="1746" y="1526"/>
                  </a:cubicBezTo>
                  <a:lnTo>
                    <a:pt x="1746" y="219"/>
                  </a:lnTo>
                  <a:cubicBezTo>
                    <a:pt x="1746" y="9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2" name="Google Shape;19032;p69"/>
            <p:cNvSpPr/>
            <p:nvPr/>
          </p:nvSpPr>
          <p:spPr>
            <a:xfrm>
              <a:off x="3742600" y="1633897"/>
              <a:ext cx="106940" cy="91805"/>
            </a:xfrm>
            <a:custGeom>
              <a:rect b="b" l="l" r="r" t="t"/>
              <a:pathLst>
                <a:path extrusionOk="0" h="3506" w="4084">
                  <a:moveTo>
                    <a:pt x="2338" y="1"/>
                  </a:moveTo>
                  <a:cubicBezTo>
                    <a:pt x="773" y="1"/>
                    <a:pt x="1" y="1890"/>
                    <a:pt x="1098" y="2987"/>
                  </a:cubicBezTo>
                  <a:cubicBezTo>
                    <a:pt x="1456" y="3345"/>
                    <a:pt x="1896" y="3506"/>
                    <a:pt x="2326" y="3506"/>
                  </a:cubicBezTo>
                  <a:cubicBezTo>
                    <a:pt x="3225" y="3506"/>
                    <a:pt x="4084" y="2807"/>
                    <a:pt x="4084" y="1756"/>
                  </a:cubicBezTo>
                  <a:cubicBezTo>
                    <a:pt x="4084" y="793"/>
                    <a:pt x="3302" y="10"/>
                    <a:pt x="2338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3" name="Google Shape;19033;p69"/>
            <p:cNvSpPr/>
            <p:nvPr/>
          </p:nvSpPr>
          <p:spPr>
            <a:xfrm>
              <a:off x="3753336" y="1671132"/>
              <a:ext cx="100969" cy="54465"/>
            </a:xfrm>
            <a:custGeom>
              <a:rect b="b" l="l" r="r" t="t"/>
              <a:pathLst>
                <a:path extrusionOk="0" h="2080" w="3856">
                  <a:moveTo>
                    <a:pt x="211" y="0"/>
                  </a:moveTo>
                  <a:cubicBezTo>
                    <a:pt x="1" y="1078"/>
                    <a:pt x="821" y="2080"/>
                    <a:pt x="1928" y="2080"/>
                  </a:cubicBezTo>
                  <a:cubicBezTo>
                    <a:pt x="3025" y="2080"/>
                    <a:pt x="3855" y="1078"/>
                    <a:pt x="3645" y="0"/>
                  </a:cubicBezTo>
                  <a:lnTo>
                    <a:pt x="3645" y="0"/>
                  </a:lnTo>
                  <a:cubicBezTo>
                    <a:pt x="3483" y="830"/>
                    <a:pt x="2768" y="1422"/>
                    <a:pt x="1928" y="1422"/>
                  </a:cubicBezTo>
                  <a:cubicBezTo>
                    <a:pt x="1088" y="1422"/>
                    <a:pt x="363" y="830"/>
                    <a:pt x="21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4" name="Google Shape;19034;p69"/>
            <p:cNvSpPr/>
            <p:nvPr/>
          </p:nvSpPr>
          <p:spPr>
            <a:xfrm>
              <a:off x="3620447" y="1530990"/>
              <a:ext cx="154649" cy="297645"/>
            </a:xfrm>
            <a:custGeom>
              <a:rect b="b" l="l" r="r" t="t"/>
              <a:pathLst>
                <a:path extrusionOk="0" h="11367" w="5906">
                  <a:moveTo>
                    <a:pt x="5681" y="1"/>
                  </a:moveTo>
                  <a:cubicBezTo>
                    <a:pt x="5608" y="1"/>
                    <a:pt x="5542" y="38"/>
                    <a:pt x="5505" y="105"/>
                  </a:cubicBezTo>
                  <a:cubicBezTo>
                    <a:pt x="5085" y="773"/>
                    <a:pt x="4589" y="1384"/>
                    <a:pt x="4027" y="1927"/>
                  </a:cubicBezTo>
                  <a:cubicBezTo>
                    <a:pt x="3187" y="2748"/>
                    <a:pt x="1842" y="3721"/>
                    <a:pt x="220" y="3721"/>
                  </a:cubicBezTo>
                  <a:cubicBezTo>
                    <a:pt x="215" y="3721"/>
                    <a:pt x="210" y="3720"/>
                    <a:pt x="206" y="3720"/>
                  </a:cubicBezTo>
                  <a:cubicBezTo>
                    <a:pt x="97" y="3720"/>
                    <a:pt x="1" y="3821"/>
                    <a:pt x="1" y="3931"/>
                  </a:cubicBezTo>
                  <a:lnTo>
                    <a:pt x="1" y="7432"/>
                  </a:lnTo>
                  <a:cubicBezTo>
                    <a:pt x="1" y="7556"/>
                    <a:pt x="106" y="7651"/>
                    <a:pt x="220" y="7651"/>
                  </a:cubicBezTo>
                  <a:cubicBezTo>
                    <a:pt x="1842" y="7651"/>
                    <a:pt x="3187" y="8624"/>
                    <a:pt x="4027" y="9445"/>
                  </a:cubicBezTo>
                  <a:cubicBezTo>
                    <a:pt x="4589" y="9989"/>
                    <a:pt x="5085" y="10599"/>
                    <a:pt x="5496" y="11257"/>
                  </a:cubicBezTo>
                  <a:cubicBezTo>
                    <a:pt x="5541" y="11332"/>
                    <a:pt x="5614" y="11366"/>
                    <a:pt x="5686" y="11366"/>
                  </a:cubicBezTo>
                  <a:cubicBezTo>
                    <a:pt x="5797" y="11366"/>
                    <a:pt x="5906" y="11286"/>
                    <a:pt x="5906" y="11153"/>
                  </a:cubicBezTo>
                  <a:lnTo>
                    <a:pt x="5906" y="220"/>
                  </a:lnTo>
                  <a:cubicBezTo>
                    <a:pt x="5906" y="115"/>
                    <a:pt x="5839" y="29"/>
                    <a:pt x="5744" y="10"/>
                  </a:cubicBezTo>
                  <a:cubicBezTo>
                    <a:pt x="5723" y="4"/>
                    <a:pt x="5702" y="1"/>
                    <a:pt x="5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5" name="Google Shape;19035;p69"/>
            <p:cNvSpPr/>
            <p:nvPr/>
          </p:nvSpPr>
          <p:spPr>
            <a:xfrm>
              <a:off x="3620447" y="1708603"/>
              <a:ext cx="154649" cy="120032"/>
            </a:xfrm>
            <a:custGeom>
              <a:rect b="b" l="l" r="r" t="t"/>
              <a:pathLst>
                <a:path extrusionOk="0" h="4584" w="5906">
                  <a:moveTo>
                    <a:pt x="1" y="0"/>
                  </a:moveTo>
                  <a:lnTo>
                    <a:pt x="1" y="649"/>
                  </a:lnTo>
                  <a:cubicBezTo>
                    <a:pt x="1" y="773"/>
                    <a:pt x="106" y="868"/>
                    <a:pt x="220" y="868"/>
                  </a:cubicBezTo>
                  <a:cubicBezTo>
                    <a:pt x="1842" y="868"/>
                    <a:pt x="3187" y="1841"/>
                    <a:pt x="4027" y="2662"/>
                  </a:cubicBezTo>
                  <a:cubicBezTo>
                    <a:pt x="4589" y="3206"/>
                    <a:pt x="5085" y="3816"/>
                    <a:pt x="5496" y="4474"/>
                  </a:cubicBezTo>
                  <a:cubicBezTo>
                    <a:pt x="5541" y="4549"/>
                    <a:pt x="5614" y="4583"/>
                    <a:pt x="5686" y="4583"/>
                  </a:cubicBezTo>
                  <a:cubicBezTo>
                    <a:pt x="5797" y="4583"/>
                    <a:pt x="5906" y="4503"/>
                    <a:pt x="5906" y="4370"/>
                  </a:cubicBezTo>
                  <a:lnTo>
                    <a:pt x="5906" y="3272"/>
                  </a:lnTo>
                  <a:cubicBezTo>
                    <a:pt x="5906" y="3368"/>
                    <a:pt x="5849" y="3454"/>
                    <a:pt x="5763" y="3482"/>
                  </a:cubicBezTo>
                  <a:cubicBezTo>
                    <a:pt x="5740" y="3489"/>
                    <a:pt x="5716" y="3492"/>
                    <a:pt x="5694" y="3492"/>
                  </a:cubicBezTo>
                  <a:cubicBezTo>
                    <a:pt x="5614" y="3492"/>
                    <a:pt x="5540" y="3454"/>
                    <a:pt x="5496" y="3387"/>
                  </a:cubicBezTo>
                  <a:cubicBezTo>
                    <a:pt x="5496" y="3377"/>
                    <a:pt x="4952" y="2900"/>
                    <a:pt x="4027" y="2004"/>
                  </a:cubicBezTo>
                  <a:cubicBezTo>
                    <a:pt x="3187" y="1183"/>
                    <a:pt x="1842" y="210"/>
                    <a:pt x="220" y="210"/>
                  </a:cubicBezTo>
                  <a:cubicBezTo>
                    <a:pt x="96" y="21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6" name="Google Shape;19036;p69"/>
            <p:cNvSpPr/>
            <p:nvPr/>
          </p:nvSpPr>
          <p:spPr>
            <a:xfrm>
              <a:off x="3763601" y="1508000"/>
              <a:ext cx="45981" cy="343521"/>
            </a:xfrm>
            <a:custGeom>
              <a:rect b="b" l="l" r="r" t="t"/>
              <a:pathLst>
                <a:path extrusionOk="0" h="13119" w="1756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2908"/>
                  </a:lnTo>
                  <a:cubicBezTo>
                    <a:pt x="0" y="13023"/>
                    <a:pt x="105" y="13118"/>
                    <a:pt x="219" y="13118"/>
                  </a:cubicBezTo>
                  <a:lnTo>
                    <a:pt x="1536" y="13118"/>
                  </a:lnTo>
                  <a:cubicBezTo>
                    <a:pt x="1650" y="13118"/>
                    <a:pt x="1755" y="13023"/>
                    <a:pt x="1755" y="12908"/>
                  </a:cubicBezTo>
                  <a:lnTo>
                    <a:pt x="1755" y="220"/>
                  </a:lnTo>
                  <a:cubicBezTo>
                    <a:pt x="1755" y="96"/>
                    <a:pt x="1650" y="1"/>
                    <a:pt x="1536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7" name="Google Shape;19037;p69"/>
            <p:cNvSpPr/>
            <p:nvPr/>
          </p:nvSpPr>
          <p:spPr>
            <a:xfrm>
              <a:off x="3763601" y="1823005"/>
              <a:ext cx="45981" cy="28515"/>
            </a:xfrm>
            <a:custGeom>
              <a:rect b="b" l="l" r="r" t="t"/>
              <a:pathLst>
                <a:path extrusionOk="0" h="1089" w="1756">
                  <a:moveTo>
                    <a:pt x="0" y="1"/>
                  </a:moveTo>
                  <a:lnTo>
                    <a:pt x="0" y="869"/>
                  </a:lnTo>
                  <a:cubicBezTo>
                    <a:pt x="0" y="993"/>
                    <a:pt x="105" y="1088"/>
                    <a:pt x="219" y="1088"/>
                  </a:cubicBezTo>
                  <a:lnTo>
                    <a:pt x="1536" y="1088"/>
                  </a:lnTo>
                  <a:cubicBezTo>
                    <a:pt x="1650" y="1088"/>
                    <a:pt x="1755" y="993"/>
                    <a:pt x="1755" y="869"/>
                  </a:cubicBezTo>
                  <a:lnTo>
                    <a:pt x="1755" y="1"/>
                  </a:lnTo>
                  <a:cubicBezTo>
                    <a:pt x="1755" y="115"/>
                    <a:pt x="1650" y="220"/>
                    <a:pt x="1536" y="220"/>
                  </a:cubicBezTo>
                  <a:lnTo>
                    <a:pt x="219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8" name="Google Shape;19038;p69"/>
            <p:cNvSpPr/>
            <p:nvPr/>
          </p:nvSpPr>
          <p:spPr>
            <a:xfrm>
              <a:off x="3534508" y="1628399"/>
              <a:ext cx="46007" cy="102959"/>
            </a:xfrm>
            <a:custGeom>
              <a:rect b="b" l="l" r="r" t="t"/>
              <a:pathLst>
                <a:path extrusionOk="0" h="3932" w="1757">
                  <a:moveTo>
                    <a:pt x="1098" y="1"/>
                  </a:moveTo>
                  <a:cubicBezTo>
                    <a:pt x="497" y="1"/>
                    <a:pt x="1" y="488"/>
                    <a:pt x="1" y="1089"/>
                  </a:cubicBezTo>
                  <a:lnTo>
                    <a:pt x="1" y="2834"/>
                  </a:lnTo>
                  <a:cubicBezTo>
                    <a:pt x="1" y="3445"/>
                    <a:pt x="497" y="3931"/>
                    <a:pt x="1098" y="3931"/>
                  </a:cubicBezTo>
                  <a:lnTo>
                    <a:pt x="1537" y="3931"/>
                  </a:lnTo>
                  <a:cubicBezTo>
                    <a:pt x="1661" y="3931"/>
                    <a:pt x="1756" y="3836"/>
                    <a:pt x="1756" y="3712"/>
                  </a:cubicBezTo>
                  <a:lnTo>
                    <a:pt x="1756" y="211"/>
                  </a:lnTo>
                  <a:cubicBezTo>
                    <a:pt x="1756" y="96"/>
                    <a:pt x="1661" y="1"/>
                    <a:pt x="153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9" name="Google Shape;19039;p69"/>
            <p:cNvSpPr/>
            <p:nvPr/>
          </p:nvSpPr>
          <p:spPr>
            <a:xfrm>
              <a:off x="3534508" y="1633400"/>
              <a:ext cx="46007" cy="97958"/>
            </a:xfrm>
            <a:custGeom>
              <a:rect b="b" l="l" r="r" t="t"/>
              <a:pathLst>
                <a:path extrusionOk="0" h="3741" w="1757">
                  <a:moveTo>
                    <a:pt x="468" y="1"/>
                  </a:moveTo>
                  <a:lnTo>
                    <a:pt x="468" y="1"/>
                  </a:lnTo>
                  <a:cubicBezTo>
                    <a:pt x="182" y="211"/>
                    <a:pt x="1" y="545"/>
                    <a:pt x="1" y="898"/>
                  </a:cubicBezTo>
                  <a:lnTo>
                    <a:pt x="1" y="2643"/>
                  </a:lnTo>
                  <a:cubicBezTo>
                    <a:pt x="1" y="3254"/>
                    <a:pt x="497" y="3740"/>
                    <a:pt x="1098" y="3740"/>
                  </a:cubicBezTo>
                  <a:lnTo>
                    <a:pt x="1537" y="3740"/>
                  </a:lnTo>
                  <a:cubicBezTo>
                    <a:pt x="1661" y="3740"/>
                    <a:pt x="1756" y="3645"/>
                    <a:pt x="1756" y="3521"/>
                  </a:cubicBezTo>
                  <a:lnTo>
                    <a:pt x="1756" y="3082"/>
                  </a:lnTo>
                  <a:lnTo>
                    <a:pt x="1098" y="3082"/>
                  </a:lnTo>
                  <a:cubicBezTo>
                    <a:pt x="736" y="3082"/>
                    <a:pt x="440" y="2786"/>
                    <a:pt x="440" y="2433"/>
                  </a:cubicBezTo>
                  <a:lnTo>
                    <a:pt x="440" y="239"/>
                  </a:lnTo>
                  <a:cubicBezTo>
                    <a:pt x="440" y="163"/>
                    <a:pt x="449" y="77"/>
                    <a:pt x="468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0" name="Google Shape;19040;p69"/>
            <p:cNvSpPr/>
            <p:nvPr/>
          </p:nvSpPr>
          <p:spPr>
            <a:xfrm>
              <a:off x="3574728" y="1628163"/>
              <a:ext cx="57240" cy="103195"/>
            </a:xfrm>
            <a:custGeom>
              <a:rect b="b" l="l" r="r" t="t"/>
              <a:pathLst>
                <a:path extrusionOk="0" h="3941" w="2186">
                  <a:moveTo>
                    <a:pt x="1" y="0"/>
                  </a:moveTo>
                  <a:lnTo>
                    <a:pt x="1" y="3940"/>
                  </a:lnTo>
                  <a:lnTo>
                    <a:pt x="2186" y="394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1" name="Google Shape;19041;p69"/>
            <p:cNvSpPr/>
            <p:nvPr/>
          </p:nvSpPr>
          <p:spPr>
            <a:xfrm>
              <a:off x="3574728" y="1714102"/>
              <a:ext cx="57240" cy="17256"/>
            </a:xfrm>
            <a:custGeom>
              <a:rect b="b" l="l" r="r" t="t"/>
              <a:pathLst>
                <a:path extrusionOk="0" h="659" w="2186">
                  <a:moveTo>
                    <a:pt x="1" y="0"/>
                  </a:moveTo>
                  <a:lnTo>
                    <a:pt x="1" y="658"/>
                  </a:lnTo>
                  <a:lnTo>
                    <a:pt x="2186" y="65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2" name="Google Shape;19042;p69"/>
            <p:cNvSpPr/>
            <p:nvPr/>
          </p:nvSpPr>
          <p:spPr>
            <a:xfrm>
              <a:off x="3574728" y="1731332"/>
              <a:ext cx="57240" cy="91700"/>
            </a:xfrm>
            <a:custGeom>
              <a:rect b="b" l="l" r="r" t="t"/>
              <a:pathLst>
                <a:path extrusionOk="0" h="3502" w="2186">
                  <a:moveTo>
                    <a:pt x="1" y="0"/>
                  </a:moveTo>
                  <a:lnTo>
                    <a:pt x="1" y="3282"/>
                  </a:lnTo>
                  <a:cubicBezTo>
                    <a:pt x="1" y="3406"/>
                    <a:pt x="96" y="3502"/>
                    <a:pt x="220" y="3502"/>
                  </a:cubicBezTo>
                  <a:lnTo>
                    <a:pt x="1088" y="3502"/>
                  </a:lnTo>
                  <a:cubicBezTo>
                    <a:pt x="1193" y="3502"/>
                    <a:pt x="1279" y="3435"/>
                    <a:pt x="1308" y="3339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3" name="Google Shape;19043;p69"/>
            <p:cNvSpPr/>
            <p:nvPr/>
          </p:nvSpPr>
          <p:spPr>
            <a:xfrm>
              <a:off x="3870514" y="1674118"/>
              <a:ext cx="32496" cy="11521"/>
            </a:xfrm>
            <a:custGeom>
              <a:rect b="b" l="l" r="r" t="t"/>
              <a:pathLst>
                <a:path extrusionOk="0" h="440" w="1241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954" y="440"/>
                  </a:lnTo>
                  <a:cubicBezTo>
                    <a:pt x="1240" y="440"/>
                    <a:pt x="1240" y="1"/>
                    <a:pt x="954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4" name="Google Shape;19044;p69"/>
            <p:cNvSpPr/>
            <p:nvPr/>
          </p:nvSpPr>
          <p:spPr>
            <a:xfrm>
              <a:off x="3848781" y="1609493"/>
              <a:ext cx="27232" cy="23436"/>
            </a:xfrm>
            <a:custGeom>
              <a:rect b="b" l="l" r="r" t="t"/>
              <a:pathLst>
                <a:path extrusionOk="0" h="895" w="1040">
                  <a:moveTo>
                    <a:pt x="741" y="0"/>
                  </a:moveTo>
                  <a:cubicBezTo>
                    <a:pt x="695" y="0"/>
                    <a:pt x="646" y="17"/>
                    <a:pt x="601" y="55"/>
                  </a:cubicBezTo>
                  <a:lnTo>
                    <a:pt x="134" y="523"/>
                  </a:lnTo>
                  <a:cubicBezTo>
                    <a:pt x="0" y="656"/>
                    <a:pt x="96" y="885"/>
                    <a:pt x="286" y="895"/>
                  </a:cubicBezTo>
                  <a:cubicBezTo>
                    <a:pt x="353" y="895"/>
                    <a:pt x="401" y="866"/>
                    <a:pt x="449" y="828"/>
                  </a:cubicBezTo>
                  <a:lnTo>
                    <a:pt x="906" y="360"/>
                  </a:lnTo>
                  <a:cubicBezTo>
                    <a:pt x="1040" y="198"/>
                    <a:pt x="903" y="0"/>
                    <a:pt x="74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5" name="Google Shape;19045;p69"/>
            <p:cNvSpPr/>
            <p:nvPr/>
          </p:nvSpPr>
          <p:spPr>
            <a:xfrm>
              <a:off x="3848231" y="1726618"/>
              <a:ext cx="27808" cy="23724"/>
            </a:xfrm>
            <a:custGeom>
              <a:rect b="b" l="l" r="r" t="t"/>
              <a:pathLst>
                <a:path extrusionOk="0" h="906" w="1062">
                  <a:moveTo>
                    <a:pt x="317" y="1"/>
                  </a:moveTo>
                  <a:cubicBezTo>
                    <a:pt x="146" y="1"/>
                    <a:pt x="0" y="219"/>
                    <a:pt x="155" y="381"/>
                  </a:cubicBezTo>
                  <a:lnTo>
                    <a:pt x="622" y="839"/>
                  </a:lnTo>
                  <a:cubicBezTo>
                    <a:pt x="660" y="886"/>
                    <a:pt x="718" y="905"/>
                    <a:pt x="775" y="905"/>
                  </a:cubicBezTo>
                  <a:cubicBezTo>
                    <a:pt x="966" y="905"/>
                    <a:pt x="1061" y="667"/>
                    <a:pt x="927" y="533"/>
                  </a:cubicBezTo>
                  <a:lnTo>
                    <a:pt x="470" y="66"/>
                  </a:lnTo>
                  <a:cubicBezTo>
                    <a:pt x="421" y="20"/>
                    <a:pt x="368" y="1"/>
                    <a:pt x="317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46" name="Google Shape;19046;p69"/>
          <p:cNvGrpSpPr/>
          <p:nvPr/>
        </p:nvGrpSpPr>
        <p:grpSpPr>
          <a:xfrm>
            <a:off x="7147436" y="1502999"/>
            <a:ext cx="279054" cy="354754"/>
            <a:chOff x="7147436" y="1502999"/>
            <a:chExt cx="279054" cy="354754"/>
          </a:xfrm>
        </p:grpSpPr>
        <p:sp>
          <p:nvSpPr>
            <p:cNvPr id="19047" name="Google Shape;19047;p69"/>
            <p:cNvSpPr/>
            <p:nvPr/>
          </p:nvSpPr>
          <p:spPr>
            <a:xfrm>
              <a:off x="7147436" y="1745576"/>
              <a:ext cx="279054" cy="112177"/>
            </a:xfrm>
            <a:custGeom>
              <a:rect b="b" l="l" r="r" t="t"/>
              <a:pathLst>
                <a:path extrusionOk="0" h="4284" w="10657">
                  <a:moveTo>
                    <a:pt x="3234" y="0"/>
                  </a:moveTo>
                  <a:lnTo>
                    <a:pt x="954" y="668"/>
                  </a:lnTo>
                  <a:cubicBezTo>
                    <a:pt x="391" y="840"/>
                    <a:pt x="0" y="1355"/>
                    <a:pt x="0" y="1946"/>
                  </a:cubicBezTo>
                  <a:lnTo>
                    <a:pt x="0" y="3616"/>
                  </a:lnTo>
                  <a:cubicBezTo>
                    <a:pt x="0" y="3988"/>
                    <a:pt x="296" y="4284"/>
                    <a:pt x="668" y="4284"/>
                  </a:cubicBezTo>
                  <a:lnTo>
                    <a:pt x="9989" y="4284"/>
                  </a:lnTo>
                  <a:cubicBezTo>
                    <a:pt x="10361" y="4284"/>
                    <a:pt x="10656" y="3988"/>
                    <a:pt x="10656" y="3616"/>
                  </a:cubicBezTo>
                  <a:lnTo>
                    <a:pt x="10656" y="1946"/>
                  </a:lnTo>
                  <a:cubicBezTo>
                    <a:pt x="10656" y="1355"/>
                    <a:pt x="10265" y="840"/>
                    <a:pt x="9702" y="668"/>
                  </a:cubicBezTo>
                  <a:lnTo>
                    <a:pt x="7422" y="0"/>
                  </a:lnTo>
                  <a:lnTo>
                    <a:pt x="5696" y="1155"/>
                  </a:lnTo>
                  <a:cubicBezTo>
                    <a:pt x="5586" y="1226"/>
                    <a:pt x="5457" y="1262"/>
                    <a:pt x="5328" y="1262"/>
                  </a:cubicBezTo>
                  <a:cubicBezTo>
                    <a:pt x="5199" y="1262"/>
                    <a:pt x="5071" y="1226"/>
                    <a:pt x="4961" y="1155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8" name="Google Shape;19048;p69"/>
            <p:cNvSpPr/>
            <p:nvPr/>
          </p:nvSpPr>
          <p:spPr>
            <a:xfrm>
              <a:off x="7187892" y="1694856"/>
              <a:ext cx="197618" cy="104688"/>
            </a:xfrm>
            <a:custGeom>
              <a:rect b="b" l="l" r="r" t="t"/>
              <a:pathLst>
                <a:path extrusionOk="0" h="3998" w="7547">
                  <a:moveTo>
                    <a:pt x="1336" y="1"/>
                  </a:moveTo>
                  <a:cubicBezTo>
                    <a:pt x="602" y="1"/>
                    <a:pt x="1" y="602"/>
                    <a:pt x="1" y="1336"/>
                  </a:cubicBezTo>
                  <a:cubicBezTo>
                    <a:pt x="1" y="2805"/>
                    <a:pt x="1193" y="3998"/>
                    <a:pt x="2662" y="3998"/>
                  </a:cubicBezTo>
                  <a:lnTo>
                    <a:pt x="4885" y="3998"/>
                  </a:lnTo>
                  <a:cubicBezTo>
                    <a:pt x="6354" y="3998"/>
                    <a:pt x="7547" y="2805"/>
                    <a:pt x="7547" y="1336"/>
                  </a:cubicBezTo>
                  <a:cubicBezTo>
                    <a:pt x="7547" y="602"/>
                    <a:pt x="6955" y="10"/>
                    <a:pt x="6221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9" name="Google Shape;19049;p69"/>
            <p:cNvSpPr/>
            <p:nvPr/>
          </p:nvSpPr>
          <p:spPr>
            <a:xfrm>
              <a:off x="7206876" y="1712348"/>
              <a:ext cx="159912" cy="66274"/>
            </a:xfrm>
            <a:custGeom>
              <a:rect b="b" l="l" r="r" t="t"/>
              <a:pathLst>
                <a:path extrusionOk="0" h="2531" w="6107">
                  <a:moveTo>
                    <a:pt x="668" y="0"/>
                  </a:moveTo>
                  <a:cubicBezTo>
                    <a:pt x="191" y="0"/>
                    <a:pt x="1" y="630"/>
                    <a:pt x="401" y="897"/>
                  </a:cubicBezTo>
                  <a:lnTo>
                    <a:pt x="2691" y="2424"/>
                  </a:lnTo>
                  <a:cubicBezTo>
                    <a:pt x="2801" y="2495"/>
                    <a:pt x="2929" y="2531"/>
                    <a:pt x="3058" y="2531"/>
                  </a:cubicBezTo>
                  <a:cubicBezTo>
                    <a:pt x="3187" y="2531"/>
                    <a:pt x="3316" y="2495"/>
                    <a:pt x="3426" y="2424"/>
                  </a:cubicBezTo>
                  <a:lnTo>
                    <a:pt x="5715" y="897"/>
                  </a:lnTo>
                  <a:cubicBezTo>
                    <a:pt x="6106" y="630"/>
                    <a:pt x="5925" y="0"/>
                    <a:pt x="5438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0" name="Google Shape;19050;p69"/>
            <p:cNvSpPr/>
            <p:nvPr/>
          </p:nvSpPr>
          <p:spPr>
            <a:xfrm>
              <a:off x="7232118" y="1700852"/>
              <a:ext cx="109689" cy="77769"/>
            </a:xfrm>
            <a:custGeom>
              <a:rect b="b" l="l" r="r" t="t"/>
              <a:pathLst>
                <a:path extrusionOk="0" h="2970" w="4189">
                  <a:moveTo>
                    <a:pt x="544" y="1"/>
                  </a:moveTo>
                  <a:lnTo>
                    <a:pt x="544" y="1050"/>
                  </a:lnTo>
                  <a:cubicBezTo>
                    <a:pt x="544" y="1346"/>
                    <a:pt x="344" y="1603"/>
                    <a:pt x="67" y="1689"/>
                  </a:cubicBezTo>
                  <a:lnTo>
                    <a:pt x="0" y="1708"/>
                  </a:lnTo>
                  <a:lnTo>
                    <a:pt x="1727" y="2863"/>
                  </a:lnTo>
                  <a:cubicBezTo>
                    <a:pt x="1837" y="2934"/>
                    <a:pt x="1965" y="2970"/>
                    <a:pt x="2094" y="2970"/>
                  </a:cubicBezTo>
                  <a:cubicBezTo>
                    <a:pt x="2223" y="2970"/>
                    <a:pt x="2352" y="2934"/>
                    <a:pt x="2462" y="2863"/>
                  </a:cubicBezTo>
                  <a:lnTo>
                    <a:pt x="4188" y="1708"/>
                  </a:lnTo>
                  <a:lnTo>
                    <a:pt x="4121" y="1689"/>
                  </a:lnTo>
                  <a:cubicBezTo>
                    <a:pt x="3845" y="1603"/>
                    <a:pt x="3644" y="1346"/>
                    <a:pt x="3644" y="1050"/>
                  </a:cubicBezTo>
                  <a:lnTo>
                    <a:pt x="364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1" name="Google Shape;19051;p69"/>
            <p:cNvSpPr/>
            <p:nvPr/>
          </p:nvSpPr>
          <p:spPr>
            <a:xfrm>
              <a:off x="7246101" y="1700852"/>
              <a:ext cx="81462" cy="23121"/>
            </a:xfrm>
            <a:custGeom>
              <a:rect b="b" l="l" r="r" t="t"/>
              <a:pathLst>
                <a:path extrusionOk="0" h="883" w="3111">
                  <a:moveTo>
                    <a:pt x="0" y="1"/>
                  </a:moveTo>
                  <a:lnTo>
                    <a:pt x="0" y="497"/>
                  </a:lnTo>
                  <a:cubicBezTo>
                    <a:pt x="487" y="754"/>
                    <a:pt x="1021" y="883"/>
                    <a:pt x="1555" y="883"/>
                  </a:cubicBezTo>
                  <a:cubicBezTo>
                    <a:pt x="2090" y="883"/>
                    <a:pt x="2624" y="754"/>
                    <a:pt x="3110" y="497"/>
                  </a:cubicBezTo>
                  <a:lnTo>
                    <a:pt x="311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2" name="Google Shape;19052;p69"/>
            <p:cNvSpPr/>
            <p:nvPr/>
          </p:nvSpPr>
          <p:spPr>
            <a:xfrm>
              <a:off x="7189149" y="1543716"/>
              <a:ext cx="190627" cy="168658"/>
            </a:xfrm>
            <a:custGeom>
              <a:rect b="b" l="l" r="r" t="t"/>
              <a:pathLst>
                <a:path extrusionOk="0" h="6441" w="7280">
                  <a:moveTo>
                    <a:pt x="6621" y="1"/>
                  </a:moveTo>
                  <a:lnTo>
                    <a:pt x="849" y="449"/>
                  </a:lnTo>
                  <a:lnTo>
                    <a:pt x="849" y="2672"/>
                  </a:lnTo>
                  <a:lnTo>
                    <a:pt x="735" y="2672"/>
                  </a:lnTo>
                  <a:cubicBezTo>
                    <a:pt x="0" y="2672"/>
                    <a:pt x="0" y="3779"/>
                    <a:pt x="735" y="3779"/>
                  </a:cubicBezTo>
                  <a:lnTo>
                    <a:pt x="859" y="3779"/>
                  </a:lnTo>
                  <a:cubicBezTo>
                    <a:pt x="973" y="5277"/>
                    <a:pt x="2223" y="6440"/>
                    <a:pt x="3730" y="6440"/>
                  </a:cubicBezTo>
                  <a:cubicBezTo>
                    <a:pt x="5238" y="6440"/>
                    <a:pt x="6488" y="5277"/>
                    <a:pt x="6602" y="3779"/>
                  </a:cubicBezTo>
                  <a:lnTo>
                    <a:pt x="6726" y="3779"/>
                  </a:lnTo>
                  <a:cubicBezTo>
                    <a:pt x="7031" y="3779"/>
                    <a:pt x="7279" y="3531"/>
                    <a:pt x="7279" y="3225"/>
                  </a:cubicBezTo>
                  <a:cubicBezTo>
                    <a:pt x="7279" y="2920"/>
                    <a:pt x="7031" y="2672"/>
                    <a:pt x="6726" y="2672"/>
                  </a:cubicBezTo>
                  <a:lnTo>
                    <a:pt x="6621" y="267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3" name="Google Shape;19053;p69"/>
            <p:cNvSpPr/>
            <p:nvPr/>
          </p:nvSpPr>
          <p:spPr>
            <a:xfrm>
              <a:off x="7192893" y="1549713"/>
              <a:ext cx="146400" cy="162635"/>
            </a:xfrm>
            <a:custGeom>
              <a:rect b="b" l="l" r="r" t="t"/>
              <a:pathLst>
                <a:path extrusionOk="0" h="6211" w="5591">
                  <a:moveTo>
                    <a:pt x="5591" y="1"/>
                  </a:moveTo>
                  <a:lnTo>
                    <a:pt x="697" y="220"/>
                  </a:lnTo>
                  <a:lnTo>
                    <a:pt x="697" y="2443"/>
                  </a:lnTo>
                  <a:lnTo>
                    <a:pt x="621" y="2443"/>
                  </a:lnTo>
                  <a:cubicBezTo>
                    <a:pt x="614" y="2443"/>
                    <a:pt x="608" y="2443"/>
                    <a:pt x="601" y="2443"/>
                  </a:cubicBezTo>
                  <a:cubicBezTo>
                    <a:pt x="314" y="2443"/>
                    <a:pt x="76" y="2650"/>
                    <a:pt x="39" y="2939"/>
                  </a:cubicBezTo>
                  <a:cubicBezTo>
                    <a:pt x="0" y="3264"/>
                    <a:pt x="258" y="3550"/>
                    <a:pt x="592" y="3550"/>
                  </a:cubicBezTo>
                  <a:lnTo>
                    <a:pt x="706" y="3550"/>
                  </a:lnTo>
                  <a:cubicBezTo>
                    <a:pt x="810" y="5072"/>
                    <a:pt x="2090" y="6210"/>
                    <a:pt x="3566" y="6210"/>
                  </a:cubicBezTo>
                  <a:cubicBezTo>
                    <a:pt x="3718" y="6210"/>
                    <a:pt x="3871" y="6198"/>
                    <a:pt x="4026" y="6173"/>
                  </a:cubicBezTo>
                  <a:cubicBezTo>
                    <a:pt x="2624" y="5944"/>
                    <a:pt x="1594" y="4742"/>
                    <a:pt x="1594" y="3330"/>
                  </a:cubicBezTo>
                  <a:lnTo>
                    <a:pt x="1594" y="1556"/>
                  </a:lnTo>
                  <a:cubicBezTo>
                    <a:pt x="1594" y="1060"/>
                    <a:pt x="1994" y="659"/>
                    <a:pt x="2481" y="659"/>
                  </a:cubicBezTo>
                  <a:lnTo>
                    <a:pt x="5142" y="659"/>
                  </a:lnTo>
                  <a:cubicBezTo>
                    <a:pt x="5391" y="659"/>
                    <a:pt x="5591" y="459"/>
                    <a:pt x="5591" y="220"/>
                  </a:cubicBezTo>
                  <a:lnTo>
                    <a:pt x="559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4" name="Google Shape;19054;p69"/>
            <p:cNvSpPr/>
            <p:nvPr/>
          </p:nvSpPr>
          <p:spPr>
            <a:xfrm>
              <a:off x="7246101" y="1613604"/>
              <a:ext cx="11757" cy="17334"/>
            </a:xfrm>
            <a:custGeom>
              <a:rect b="b" l="l" r="r" t="t"/>
              <a:pathLst>
                <a:path extrusionOk="0" h="662" w="449">
                  <a:moveTo>
                    <a:pt x="225" y="1"/>
                  </a:moveTo>
                  <a:cubicBezTo>
                    <a:pt x="113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66"/>
                    <a:pt x="105" y="661"/>
                    <a:pt x="229" y="661"/>
                  </a:cubicBezTo>
                  <a:cubicBezTo>
                    <a:pt x="353" y="661"/>
                    <a:pt x="449" y="566"/>
                    <a:pt x="449" y="442"/>
                  </a:cubicBezTo>
                  <a:lnTo>
                    <a:pt x="449" y="223"/>
                  </a:lnTo>
                  <a:cubicBezTo>
                    <a:pt x="449" y="75"/>
                    <a:pt x="337" y="1"/>
                    <a:pt x="2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5" name="Google Shape;19055;p69"/>
            <p:cNvSpPr/>
            <p:nvPr/>
          </p:nvSpPr>
          <p:spPr>
            <a:xfrm>
              <a:off x="7316041" y="1613604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6" name="Google Shape;19056;p69"/>
            <p:cNvSpPr/>
            <p:nvPr/>
          </p:nvSpPr>
          <p:spPr>
            <a:xfrm>
              <a:off x="7238115" y="1593834"/>
              <a:ext cx="28097" cy="13878"/>
            </a:xfrm>
            <a:custGeom>
              <a:rect b="b" l="l" r="r" t="t"/>
              <a:pathLst>
                <a:path extrusionOk="0" h="530" w="1073">
                  <a:moveTo>
                    <a:pt x="759" y="1"/>
                  </a:moveTo>
                  <a:cubicBezTo>
                    <a:pt x="745" y="1"/>
                    <a:pt x="731" y="2"/>
                    <a:pt x="716" y="4"/>
                  </a:cubicBezTo>
                  <a:lnTo>
                    <a:pt x="267" y="90"/>
                  </a:lnTo>
                  <a:cubicBezTo>
                    <a:pt x="0" y="138"/>
                    <a:pt x="38" y="529"/>
                    <a:pt x="305" y="529"/>
                  </a:cubicBezTo>
                  <a:lnTo>
                    <a:pt x="353" y="529"/>
                  </a:lnTo>
                  <a:lnTo>
                    <a:pt x="792" y="443"/>
                  </a:lnTo>
                  <a:cubicBezTo>
                    <a:pt x="1072" y="389"/>
                    <a:pt x="1010" y="1"/>
                    <a:pt x="7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7" name="Google Shape;19057;p69"/>
            <p:cNvSpPr/>
            <p:nvPr/>
          </p:nvSpPr>
          <p:spPr>
            <a:xfrm>
              <a:off x="7307767" y="1594044"/>
              <a:ext cx="27782" cy="13904"/>
            </a:xfrm>
            <a:custGeom>
              <a:rect b="b" l="l" r="r" t="t"/>
              <a:pathLst>
                <a:path extrusionOk="0" h="531" w="1061">
                  <a:moveTo>
                    <a:pt x="305" y="1"/>
                  </a:moveTo>
                  <a:cubicBezTo>
                    <a:pt x="60" y="1"/>
                    <a:pt x="0" y="391"/>
                    <a:pt x="269" y="445"/>
                  </a:cubicBezTo>
                  <a:lnTo>
                    <a:pt x="717" y="521"/>
                  </a:lnTo>
                  <a:lnTo>
                    <a:pt x="755" y="521"/>
                  </a:lnTo>
                  <a:lnTo>
                    <a:pt x="755" y="531"/>
                  </a:lnTo>
                  <a:cubicBezTo>
                    <a:pt x="1032" y="531"/>
                    <a:pt x="1061" y="140"/>
                    <a:pt x="803" y="92"/>
                  </a:cubicBezTo>
                  <a:lnTo>
                    <a:pt x="355" y="6"/>
                  </a:lnTo>
                  <a:cubicBezTo>
                    <a:pt x="337" y="3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8" name="Google Shape;19058;p69"/>
            <p:cNvSpPr/>
            <p:nvPr/>
          </p:nvSpPr>
          <p:spPr>
            <a:xfrm>
              <a:off x="7211380" y="1502999"/>
              <a:ext cx="174392" cy="52501"/>
            </a:xfrm>
            <a:custGeom>
              <a:rect b="b" l="l" r="r" t="t"/>
              <a:pathLst>
                <a:path extrusionOk="0" h="2005" w="6660">
                  <a:moveTo>
                    <a:pt x="1994" y="1"/>
                  </a:moveTo>
                  <a:cubicBezTo>
                    <a:pt x="888" y="1"/>
                    <a:pt x="0" y="898"/>
                    <a:pt x="0" y="2004"/>
                  </a:cubicBezTo>
                  <a:lnTo>
                    <a:pt x="4656" y="2004"/>
                  </a:lnTo>
                  <a:cubicBezTo>
                    <a:pt x="5667" y="2004"/>
                    <a:pt x="6516" y="1251"/>
                    <a:pt x="6640" y="259"/>
                  </a:cubicBezTo>
                  <a:cubicBezTo>
                    <a:pt x="6659" y="125"/>
                    <a:pt x="6554" y="1"/>
                    <a:pt x="64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9" name="Google Shape;19059;p69"/>
            <p:cNvSpPr/>
            <p:nvPr/>
          </p:nvSpPr>
          <p:spPr>
            <a:xfrm>
              <a:off x="7257832" y="1502999"/>
              <a:ext cx="127940" cy="40744"/>
            </a:xfrm>
            <a:custGeom>
              <a:rect b="b" l="l" r="r" t="t"/>
              <a:pathLst>
                <a:path extrusionOk="0" h="1556" w="4886">
                  <a:moveTo>
                    <a:pt x="745" y="1"/>
                  </a:moveTo>
                  <a:cubicBezTo>
                    <a:pt x="430" y="259"/>
                    <a:pt x="192" y="602"/>
                    <a:pt x="77" y="993"/>
                  </a:cubicBezTo>
                  <a:cubicBezTo>
                    <a:pt x="1" y="1279"/>
                    <a:pt x="220" y="1556"/>
                    <a:pt x="506" y="1556"/>
                  </a:cubicBezTo>
                  <a:lnTo>
                    <a:pt x="4141" y="1556"/>
                  </a:lnTo>
                  <a:cubicBezTo>
                    <a:pt x="4542" y="1232"/>
                    <a:pt x="4809" y="764"/>
                    <a:pt x="4866" y="249"/>
                  </a:cubicBezTo>
                  <a:cubicBezTo>
                    <a:pt x="4885" y="115"/>
                    <a:pt x="4780" y="1"/>
                    <a:pt x="464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0" name="Google Shape;19060;p69"/>
            <p:cNvSpPr/>
            <p:nvPr/>
          </p:nvSpPr>
          <p:spPr>
            <a:xfrm>
              <a:off x="7252097" y="1782262"/>
              <a:ext cx="11521" cy="75491"/>
            </a:xfrm>
            <a:custGeom>
              <a:rect b="b" l="l" r="r" t="t"/>
              <a:pathLst>
                <a:path extrusionOk="0" h="2883" w="440">
                  <a:moveTo>
                    <a:pt x="235" y="1"/>
                  </a:moveTo>
                  <a:cubicBezTo>
                    <a:pt x="230" y="1"/>
                    <a:pt x="225" y="1"/>
                    <a:pt x="220" y="2"/>
                  </a:cubicBezTo>
                  <a:cubicBezTo>
                    <a:pt x="96" y="2"/>
                    <a:pt x="0" y="97"/>
                    <a:pt x="0" y="221"/>
                  </a:cubicBezTo>
                  <a:lnTo>
                    <a:pt x="0" y="2883"/>
                  </a:lnTo>
                  <a:lnTo>
                    <a:pt x="439" y="2883"/>
                  </a:lnTo>
                  <a:lnTo>
                    <a:pt x="439" y="221"/>
                  </a:lnTo>
                  <a:cubicBezTo>
                    <a:pt x="439" y="102"/>
                    <a:pt x="352" y="1"/>
                    <a:pt x="23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1" name="Google Shape;19061;p69"/>
            <p:cNvSpPr/>
            <p:nvPr/>
          </p:nvSpPr>
          <p:spPr>
            <a:xfrm>
              <a:off x="7310045" y="1782262"/>
              <a:ext cx="11783" cy="75491"/>
            </a:xfrm>
            <a:custGeom>
              <a:rect b="b" l="l" r="r" t="t"/>
              <a:pathLst>
                <a:path extrusionOk="0" h="2883" w="450">
                  <a:moveTo>
                    <a:pt x="244" y="1"/>
                  </a:moveTo>
                  <a:cubicBezTo>
                    <a:pt x="239" y="1"/>
                    <a:pt x="235" y="1"/>
                    <a:pt x="230" y="2"/>
                  </a:cubicBezTo>
                  <a:cubicBezTo>
                    <a:pt x="106" y="2"/>
                    <a:pt x="1" y="97"/>
                    <a:pt x="1" y="221"/>
                  </a:cubicBezTo>
                  <a:lnTo>
                    <a:pt x="1" y="2883"/>
                  </a:lnTo>
                  <a:lnTo>
                    <a:pt x="449" y="2883"/>
                  </a:lnTo>
                  <a:lnTo>
                    <a:pt x="449" y="221"/>
                  </a:lnTo>
                  <a:cubicBezTo>
                    <a:pt x="449" y="102"/>
                    <a:pt x="353" y="1"/>
                    <a:pt x="2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2" name="Google Shape;19062;p69"/>
            <p:cNvSpPr/>
            <p:nvPr/>
          </p:nvSpPr>
          <p:spPr>
            <a:xfrm>
              <a:off x="7260896" y="1654112"/>
              <a:ext cx="51872" cy="17570"/>
            </a:xfrm>
            <a:custGeom>
              <a:rect b="b" l="l" r="r" t="t"/>
              <a:pathLst>
                <a:path extrusionOk="0" h="671" w="1981">
                  <a:moveTo>
                    <a:pt x="331" y="0"/>
                  </a:moveTo>
                  <a:cubicBezTo>
                    <a:pt x="155" y="0"/>
                    <a:pt x="1" y="229"/>
                    <a:pt x="170" y="383"/>
                  </a:cubicBezTo>
                  <a:cubicBezTo>
                    <a:pt x="389" y="574"/>
                    <a:pt x="668" y="670"/>
                    <a:pt x="950" y="670"/>
                  </a:cubicBezTo>
                  <a:cubicBezTo>
                    <a:pt x="964" y="670"/>
                    <a:pt x="977" y="670"/>
                    <a:pt x="990" y="669"/>
                  </a:cubicBezTo>
                  <a:cubicBezTo>
                    <a:pt x="1004" y="670"/>
                    <a:pt x="1018" y="670"/>
                    <a:pt x="1032" y="670"/>
                  </a:cubicBezTo>
                  <a:cubicBezTo>
                    <a:pt x="1322" y="670"/>
                    <a:pt x="1592" y="574"/>
                    <a:pt x="1811" y="383"/>
                  </a:cubicBezTo>
                  <a:cubicBezTo>
                    <a:pt x="1980" y="229"/>
                    <a:pt x="1832" y="0"/>
                    <a:pt x="1658" y="0"/>
                  </a:cubicBezTo>
                  <a:cubicBezTo>
                    <a:pt x="1607" y="0"/>
                    <a:pt x="1554" y="20"/>
                    <a:pt x="1506" y="68"/>
                  </a:cubicBezTo>
                  <a:cubicBezTo>
                    <a:pt x="1353" y="173"/>
                    <a:pt x="1174" y="226"/>
                    <a:pt x="995" y="226"/>
                  </a:cubicBezTo>
                  <a:cubicBezTo>
                    <a:pt x="816" y="226"/>
                    <a:pt x="637" y="173"/>
                    <a:pt x="485" y="68"/>
                  </a:cubicBezTo>
                  <a:cubicBezTo>
                    <a:pt x="437" y="20"/>
                    <a:pt x="383" y="0"/>
                    <a:pt x="33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63" name="Google Shape;19063;p69"/>
          <p:cNvGrpSpPr/>
          <p:nvPr/>
        </p:nvGrpSpPr>
        <p:grpSpPr>
          <a:xfrm>
            <a:off x="7603081" y="1973072"/>
            <a:ext cx="276802" cy="354807"/>
            <a:chOff x="7603081" y="1973072"/>
            <a:chExt cx="276802" cy="354807"/>
          </a:xfrm>
        </p:grpSpPr>
        <p:sp>
          <p:nvSpPr>
            <p:cNvPr id="19064" name="Google Shape;19064;p69"/>
            <p:cNvSpPr/>
            <p:nvPr/>
          </p:nvSpPr>
          <p:spPr>
            <a:xfrm>
              <a:off x="7603081" y="2189465"/>
              <a:ext cx="276802" cy="138414"/>
            </a:xfrm>
            <a:custGeom>
              <a:rect b="b" l="l" r="r" t="t"/>
              <a:pathLst>
                <a:path extrusionOk="0" h="5286" w="10571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5" name="Google Shape;19065;p69"/>
            <p:cNvSpPr/>
            <p:nvPr/>
          </p:nvSpPr>
          <p:spPr>
            <a:xfrm>
              <a:off x="7666527" y="2189465"/>
              <a:ext cx="149909" cy="92197"/>
            </a:xfrm>
            <a:custGeom>
              <a:rect b="b" l="l" r="r" t="t"/>
              <a:pathLst>
                <a:path extrusionOk="0" h="3521" w="5725">
                  <a:moveTo>
                    <a:pt x="649" y="1"/>
                  </a:moveTo>
                  <a:cubicBezTo>
                    <a:pt x="525" y="1"/>
                    <a:pt x="429" y="96"/>
                    <a:pt x="429" y="220"/>
                  </a:cubicBezTo>
                  <a:lnTo>
                    <a:pt x="429" y="1269"/>
                  </a:lnTo>
                  <a:cubicBezTo>
                    <a:pt x="429" y="1556"/>
                    <a:pt x="258" y="1804"/>
                    <a:pt x="0" y="1899"/>
                  </a:cubicBezTo>
                  <a:cubicBezTo>
                    <a:pt x="344" y="2834"/>
                    <a:pt x="1488" y="3521"/>
                    <a:pt x="2862" y="3521"/>
                  </a:cubicBezTo>
                  <a:cubicBezTo>
                    <a:pt x="4226" y="3521"/>
                    <a:pt x="5390" y="2834"/>
                    <a:pt x="5724" y="1899"/>
                  </a:cubicBezTo>
                  <a:cubicBezTo>
                    <a:pt x="5457" y="1804"/>
                    <a:pt x="5276" y="1556"/>
                    <a:pt x="5276" y="1269"/>
                  </a:cubicBezTo>
                  <a:lnTo>
                    <a:pt x="5276" y="220"/>
                  </a:lnTo>
                  <a:cubicBezTo>
                    <a:pt x="5276" y="96"/>
                    <a:pt x="5180" y="1"/>
                    <a:pt x="505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6" name="Google Shape;19066;p69"/>
            <p:cNvSpPr/>
            <p:nvPr/>
          </p:nvSpPr>
          <p:spPr>
            <a:xfrm>
              <a:off x="7679751" y="2189465"/>
              <a:ext cx="123698" cy="34564"/>
            </a:xfrm>
            <a:custGeom>
              <a:rect b="b" l="l" r="r" t="t"/>
              <a:pathLst>
                <a:path extrusionOk="0" h="1320" w="4724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7" name="Google Shape;19067;p69"/>
            <p:cNvSpPr/>
            <p:nvPr/>
          </p:nvSpPr>
          <p:spPr>
            <a:xfrm>
              <a:off x="7644532" y="2033585"/>
              <a:ext cx="189370" cy="155408"/>
            </a:xfrm>
            <a:custGeom>
              <a:rect b="b" l="l" r="r" t="t"/>
              <a:pathLst>
                <a:path extrusionOk="0" h="5935" w="7232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8" name="Google Shape;19068;p69"/>
            <p:cNvSpPr/>
            <p:nvPr/>
          </p:nvSpPr>
          <p:spPr>
            <a:xfrm>
              <a:off x="7701249" y="2092292"/>
              <a:ext cx="11521" cy="17020"/>
            </a:xfrm>
            <a:custGeom>
              <a:rect b="b" l="l" r="r" t="t"/>
              <a:pathLst>
                <a:path extrusionOk="0" h="650" w="44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9" name="Google Shape;19069;p69"/>
            <p:cNvSpPr/>
            <p:nvPr/>
          </p:nvSpPr>
          <p:spPr>
            <a:xfrm>
              <a:off x="7770429" y="2092292"/>
              <a:ext cx="11521" cy="17020"/>
            </a:xfrm>
            <a:custGeom>
              <a:rect b="b" l="l" r="r" t="t"/>
              <a:pathLst>
                <a:path extrusionOk="0" h="650" w="44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0" name="Google Shape;19070;p69"/>
            <p:cNvSpPr/>
            <p:nvPr/>
          </p:nvSpPr>
          <p:spPr>
            <a:xfrm>
              <a:off x="7693995" y="2074067"/>
              <a:ext cx="25766" cy="11495"/>
            </a:xfrm>
            <a:custGeom>
              <a:rect b="b" l="l" r="r" t="t"/>
              <a:pathLst>
                <a:path extrusionOk="0" h="439" w="984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1" name="Google Shape;19071;p69"/>
            <p:cNvSpPr/>
            <p:nvPr/>
          </p:nvSpPr>
          <p:spPr>
            <a:xfrm>
              <a:off x="7763202" y="2074067"/>
              <a:ext cx="25740" cy="11495"/>
            </a:xfrm>
            <a:custGeom>
              <a:rect b="b" l="l" r="r" t="t"/>
              <a:pathLst>
                <a:path extrusionOk="0" h="439" w="983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2" name="Google Shape;19072;p69"/>
            <p:cNvSpPr/>
            <p:nvPr/>
          </p:nvSpPr>
          <p:spPr>
            <a:xfrm>
              <a:off x="7647281" y="2033585"/>
              <a:ext cx="140430" cy="155879"/>
            </a:xfrm>
            <a:custGeom>
              <a:rect b="b" l="l" r="r" t="t"/>
              <a:pathLst>
                <a:path extrusionOk="0" h="5953" w="5363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3" name="Google Shape;19073;p69"/>
            <p:cNvSpPr/>
            <p:nvPr/>
          </p:nvSpPr>
          <p:spPr>
            <a:xfrm>
              <a:off x="7652518" y="1983127"/>
              <a:ext cx="106206" cy="108694"/>
            </a:xfrm>
            <a:custGeom>
              <a:rect b="b" l="l" r="r" t="t"/>
              <a:pathLst>
                <a:path extrusionOk="0" h="4151" w="4056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4" name="Google Shape;19074;p69"/>
            <p:cNvSpPr/>
            <p:nvPr/>
          </p:nvSpPr>
          <p:spPr>
            <a:xfrm>
              <a:off x="7678023" y="2126018"/>
              <a:ext cx="126919" cy="86463"/>
            </a:xfrm>
            <a:custGeom>
              <a:rect b="b" l="l" r="r" t="t"/>
              <a:pathLst>
                <a:path extrusionOk="0" h="3302" w="4847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5" name="Google Shape;19075;p69"/>
            <p:cNvSpPr/>
            <p:nvPr/>
          </p:nvSpPr>
          <p:spPr>
            <a:xfrm>
              <a:off x="7715493" y="2142881"/>
              <a:ext cx="51165" cy="17701"/>
            </a:xfrm>
            <a:custGeom>
              <a:rect b="b" l="l" r="r" t="t"/>
              <a:pathLst>
                <a:path extrusionOk="0" h="676" w="1954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6" name="Google Shape;19076;p69"/>
            <p:cNvSpPr/>
            <p:nvPr/>
          </p:nvSpPr>
          <p:spPr>
            <a:xfrm>
              <a:off x="7678023" y="2126018"/>
              <a:ext cx="78215" cy="86463"/>
            </a:xfrm>
            <a:custGeom>
              <a:rect b="b" l="l" r="r" t="t"/>
              <a:pathLst>
                <a:path extrusionOk="0" h="3302" w="2987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7" name="Google Shape;19077;p69"/>
            <p:cNvSpPr/>
            <p:nvPr/>
          </p:nvSpPr>
          <p:spPr>
            <a:xfrm>
              <a:off x="7666030" y="1973072"/>
              <a:ext cx="164625" cy="118749"/>
            </a:xfrm>
            <a:custGeom>
              <a:rect b="b" l="l" r="r" t="t"/>
              <a:pathLst>
                <a:path extrusionOk="0" h="4535" w="6287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78" name="Google Shape;19078;p69"/>
          <p:cNvGrpSpPr/>
          <p:nvPr/>
        </p:nvGrpSpPr>
        <p:grpSpPr>
          <a:xfrm>
            <a:off x="6696792" y="1502999"/>
            <a:ext cx="276802" cy="354754"/>
            <a:chOff x="6696792" y="1502999"/>
            <a:chExt cx="276802" cy="354754"/>
          </a:xfrm>
        </p:grpSpPr>
        <p:sp>
          <p:nvSpPr>
            <p:cNvPr id="19079" name="Google Shape;19079;p69"/>
            <p:cNvSpPr/>
            <p:nvPr/>
          </p:nvSpPr>
          <p:spPr>
            <a:xfrm>
              <a:off x="6696792" y="1702345"/>
              <a:ext cx="276540" cy="155408"/>
            </a:xfrm>
            <a:custGeom>
              <a:rect b="b" l="l" r="r" t="t"/>
              <a:pathLst>
                <a:path extrusionOk="0" h="5935" w="10561">
                  <a:moveTo>
                    <a:pt x="3749" y="1"/>
                  </a:moveTo>
                  <a:lnTo>
                    <a:pt x="3749" y="1041"/>
                  </a:lnTo>
                  <a:cubicBezTo>
                    <a:pt x="3749" y="1336"/>
                    <a:pt x="3549" y="1594"/>
                    <a:pt x="3272" y="1680"/>
                  </a:cubicBezTo>
                  <a:lnTo>
                    <a:pt x="954" y="2357"/>
                  </a:lnTo>
                  <a:cubicBezTo>
                    <a:pt x="391" y="2519"/>
                    <a:pt x="0" y="3034"/>
                    <a:pt x="10" y="3626"/>
                  </a:cubicBezTo>
                  <a:lnTo>
                    <a:pt x="10" y="5276"/>
                  </a:lnTo>
                  <a:cubicBezTo>
                    <a:pt x="10" y="5639"/>
                    <a:pt x="296" y="5935"/>
                    <a:pt x="668" y="5935"/>
                  </a:cubicBezTo>
                  <a:lnTo>
                    <a:pt x="9903" y="5935"/>
                  </a:lnTo>
                  <a:cubicBezTo>
                    <a:pt x="10265" y="5935"/>
                    <a:pt x="10561" y="5639"/>
                    <a:pt x="10561" y="5276"/>
                  </a:cubicBezTo>
                  <a:lnTo>
                    <a:pt x="10561" y="3626"/>
                  </a:lnTo>
                  <a:cubicBezTo>
                    <a:pt x="10561" y="3034"/>
                    <a:pt x="10179" y="2529"/>
                    <a:pt x="9616" y="2357"/>
                  </a:cubicBezTo>
                  <a:lnTo>
                    <a:pt x="7308" y="1680"/>
                  </a:lnTo>
                  <a:cubicBezTo>
                    <a:pt x="7022" y="1594"/>
                    <a:pt x="6831" y="1336"/>
                    <a:pt x="6831" y="1041"/>
                  </a:cubicBezTo>
                  <a:lnTo>
                    <a:pt x="683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0" name="Google Shape;19080;p69"/>
            <p:cNvSpPr/>
            <p:nvPr/>
          </p:nvSpPr>
          <p:spPr>
            <a:xfrm>
              <a:off x="6697028" y="1747069"/>
              <a:ext cx="276566" cy="110684"/>
            </a:xfrm>
            <a:custGeom>
              <a:rect b="b" l="l" r="r" t="t"/>
              <a:pathLst>
                <a:path extrusionOk="0" h="4227" w="10562">
                  <a:moveTo>
                    <a:pt x="3168" y="0"/>
                  </a:moveTo>
                  <a:lnTo>
                    <a:pt x="945" y="649"/>
                  </a:lnTo>
                  <a:cubicBezTo>
                    <a:pt x="382" y="811"/>
                    <a:pt x="1" y="1326"/>
                    <a:pt x="1" y="1918"/>
                  </a:cubicBezTo>
                  <a:lnTo>
                    <a:pt x="1" y="3568"/>
                  </a:lnTo>
                  <a:cubicBezTo>
                    <a:pt x="1" y="3931"/>
                    <a:pt x="296" y="4227"/>
                    <a:pt x="659" y="4227"/>
                  </a:cubicBezTo>
                  <a:lnTo>
                    <a:pt x="9894" y="4227"/>
                  </a:lnTo>
                  <a:cubicBezTo>
                    <a:pt x="10266" y="4227"/>
                    <a:pt x="10561" y="3931"/>
                    <a:pt x="10561" y="3568"/>
                  </a:cubicBezTo>
                  <a:lnTo>
                    <a:pt x="10561" y="1918"/>
                  </a:lnTo>
                  <a:cubicBezTo>
                    <a:pt x="10552" y="1326"/>
                    <a:pt x="10170" y="811"/>
                    <a:pt x="9607" y="649"/>
                  </a:cubicBezTo>
                  <a:lnTo>
                    <a:pt x="7394" y="0"/>
                  </a:lnTo>
                  <a:cubicBezTo>
                    <a:pt x="7117" y="935"/>
                    <a:pt x="6259" y="1584"/>
                    <a:pt x="5276" y="1584"/>
                  </a:cubicBezTo>
                  <a:cubicBezTo>
                    <a:pt x="4303" y="1584"/>
                    <a:pt x="3435" y="935"/>
                    <a:pt x="316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1" name="Google Shape;19081;p69"/>
            <p:cNvSpPr/>
            <p:nvPr/>
          </p:nvSpPr>
          <p:spPr>
            <a:xfrm>
              <a:off x="6794960" y="1708106"/>
              <a:ext cx="80702" cy="22886"/>
            </a:xfrm>
            <a:custGeom>
              <a:rect b="b" l="l" r="r" t="t"/>
              <a:pathLst>
                <a:path extrusionOk="0" h="874" w="3082">
                  <a:moveTo>
                    <a:pt x="0" y="0"/>
                  </a:moveTo>
                  <a:lnTo>
                    <a:pt x="0" y="487"/>
                  </a:lnTo>
                  <a:cubicBezTo>
                    <a:pt x="482" y="744"/>
                    <a:pt x="1012" y="873"/>
                    <a:pt x="1541" y="873"/>
                  </a:cubicBezTo>
                  <a:cubicBezTo>
                    <a:pt x="2070" y="873"/>
                    <a:pt x="2600" y="744"/>
                    <a:pt x="3082" y="487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2" name="Google Shape;19082;p69"/>
            <p:cNvSpPr/>
            <p:nvPr/>
          </p:nvSpPr>
          <p:spPr>
            <a:xfrm>
              <a:off x="6738243" y="1592944"/>
              <a:ext cx="189134" cy="124929"/>
            </a:xfrm>
            <a:custGeom>
              <a:rect b="b" l="l" r="r" t="t"/>
              <a:pathLst>
                <a:path extrusionOk="0" h="4771" w="7223">
                  <a:moveTo>
                    <a:pt x="850" y="0"/>
                  </a:moveTo>
                  <a:lnTo>
                    <a:pt x="850" y="1097"/>
                  </a:lnTo>
                  <a:lnTo>
                    <a:pt x="735" y="1097"/>
                  </a:lnTo>
                  <a:cubicBezTo>
                    <a:pt x="1" y="1097"/>
                    <a:pt x="1" y="2194"/>
                    <a:pt x="735" y="2194"/>
                  </a:cubicBezTo>
                  <a:lnTo>
                    <a:pt x="859" y="2194"/>
                  </a:lnTo>
                  <a:cubicBezTo>
                    <a:pt x="1002" y="3654"/>
                    <a:pt x="2233" y="4770"/>
                    <a:pt x="3702" y="4770"/>
                  </a:cubicBezTo>
                  <a:cubicBezTo>
                    <a:pt x="5171" y="4770"/>
                    <a:pt x="6402" y="3654"/>
                    <a:pt x="6555" y="2194"/>
                  </a:cubicBezTo>
                  <a:lnTo>
                    <a:pt x="6669" y="2194"/>
                  </a:lnTo>
                  <a:cubicBezTo>
                    <a:pt x="6974" y="2194"/>
                    <a:pt x="7222" y="1946"/>
                    <a:pt x="7222" y="1641"/>
                  </a:cubicBezTo>
                  <a:cubicBezTo>
                    <a:pt x="7222" y="1345"/>
                    <a:pt x="6974" y="1097"/>
                    <a:pt x="6669" y="1097"/>
                  </a:cubicBezTo>
                  <a:lnTo>
                    <a:pt x="6564" y="1097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3" name="Google Shape;19083;p69"/>
            <p:cNvSpPr/>
            <p:nvPr/>
          </p:nvSpPr>
          <p:spPr>
            <a:xfrm>
              <a:off x="6742249" y="1592944"/>
              <a:ext cx="144908" cy="126683"/>
            </a:xfrm>
            <a:custGeom>
              <a:rect b="b" l="l" r="r" t="t"/>
              <a:pathLst>
                <a:path extrusionOk="0" h="4838" w="5534">
                  <a:moveTo>
                    <a:pt x="697" y="0"/>
                  </a:moveTo>
                  <a:lnTo>
                    <a:pt x="697" y="1097"/>
                  </a:lnTo>
                  <a:lnTo>
                    <a:pt x="611" y="1097"/>
                  </a:lnTo>
                  <a:cubicBezTo>
                    <a:pt x="605" y="1097"/>
                    <a:pt x="598" y="1097"/>
                    <a:pt x="592" y="1097"/>
                  </a:cubicBezTo>
                  <a:cubicBezTo>
                    <a:pt x="314" y="1097"/>
                    <a:pt x="76" y="1304"/>
                    <a:pt x="39" y="1584"/>
                  </a:cubicBezTo>
                  <a:cubicBezTo>
                    <a:pt x="0" y="1908"/>
                    <a:pt x="258" y="2194"/>
                    <a:pt x="582" y="2194"/>
                  </a:cubicBezTo>
                  <a:lnTo>
                    <a:pt x="706" y="2194"/>
                  </a:lnTo>
                  <a:cubicBezTo>
                    <a:pt x="821" y="3683"/>
                    <a:pt x="2061" y="4827"/>
                    <a:pt x="3549" y="4837"/>
                  </a:cubicBezTo>
                  <a:lnTo>
                    <a:pt x="3549" y="4608"/>
                  </a:lnTo>
                  <a:cubicBezTo>
                    <a:pt x="2490" y="4169"/>
                    <a:pt x="1794" y="3129"/>
                    <a:pt x="1794" y="1975"/>
                  </a:cubicBezTo>
                  <a:lnTo>
                    <a:pt x="1794" y="1756"/>
                  </a:lnTo>
                  <a:cubicBezTo>
                    <a:pt x="1794" y="1145"/>
                    <a:pt x="2280" y="659"/>
                    <a:pt x="2891" y="659"/>
                  </a:cubicBezTo>
                  <a:lnTo>
                    <a:pt x="5095" y="659"/>
                  </a:lnTo>
                  <a:cubicBezTo>
                    <a:pt x="5333" y="659"/>
                    <a:pt x="5534" y="458"/>
                    <a:pt x="5534" y="220"/>
                  </a:cubicBezTo>
                  <a:lnTo>
                    <a:pt x="553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4" name="Google Shape;19084;p69"/>
            <p:cNvSpPr/>
            <p:nvPr/>
          </p:nvSpPr>
          <p:spPr>
            <a:xfrm>
              <a:off x="6702291" y="1503129"/>
              <a:ext cx="266066" cy="95575"/>
            </a:xfrm>
            <a:custGeom>
              <a:rect b="b" l="l" r="r" t="t"/>
              <a:pathLst>
                <a:path extrusionOk="0" h="3650" w="10161">
                  <a:moveTo>
                    <a:pt x="5075" y="1"/>
                  </a:moveTo>
                  <a:cubicBezTo>
                    <a:pt x="4989" y="1"/>
                    <a:pt x="4904" y="25"/>
                    <a:pt x="4827" y="72"/>
                  </a:cubicBezTo>
                  <a:lnTo>
                    <a:pt x="181" y="3249"/>
                  </a:lnTo>
                  <a:cubicBezTo>
                    <a:pt x="0" y="3364"/>
                    <a:pt x="76" y="3640"/>
                    <a:pt x="296" y="3650"/>
                  </a:cubicBezTo>
                  <a:lnTo>
                    <a:pt x="9864" y="3650"/>
                  </a:lnTo>
                  <a:cubicBezTo>
                    <a:pt x="10074" y="3640"/>
                    <a:pt x="10160" y="3364"/>
                    <a:pt x="9979" y="3249"/>
                  </a:cubicBezTo>
                  <a:lnTo>
                    <a:pt x="5323" y="72"/>
                  </a:lnTo>
                  <a:cubicBezTo>
                    <a:pt x="5247" y="25"/>
                    <a:pt x="5161" y="1"/>
                    <a:pt x="507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5" name="Google Shape;19085;p69"/>
            <p:cNvSpPr/>
            <p:nvPr/>
          </p:nvSpPr>
          <p:spPr>
            <a:xfrm>
              <a:off x="6787209" y="1621669"/>
              <a:ext cx="26997" cy="11521"/>
            </a:xfrm>
            <a:custGeom>
              <a:rect b="b" l="l" r="r" t="t"/>
              <a:pathLst>
                <a:path extrusionOk="0" h="440" w="1031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31" y="439"/>
                    <a:pt x="103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6" name="Google Shape;19086;p69"/>
            <p:cNvSpPr/>
            <p:nvPr/>
          </p:nvSpPr>
          <p:spPr>
            <a:xfrm>
              <a:off x="6856416" y="1621669"/>
              <a:ext cx="26735" cy="11521"/>
            </a:xfrm>
            <a:custGeom>
              <a:rect b="b" l="l" r="r" t="t"/>
              <a:pathLst>
                <a:path extrusionOk="0" h="440" w="1021">
                  <a:moveTo>
                    <a:pt x="286" y="0"/>
                  </a:moveTo>
                  <a:cubicBezTo>
                    <a:pt x="0" y="0"/>
                    <a:pt x="0" y="439"/>
                    <a:pt x="28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7" name="Google Shape;19087;p69"/>
            <p:cNvSpPr/>
            <p:nvPr/>
          </p:nvSpPr>
          <p:spPr>
            <a:xfrm>
              <a:off x="6702291" y="1502999"/>
              <a:ext cx="136660" cy="95706"/>
            </a:xfrm>
            <a:custGeom>
              <a:rect b="b" l="l" r="r" t="t"/>
              <a:pathLst>
                <a:path extrusionOk="0" h="3655" w="5219">
                  <a:moveTo>
                    <a:pt x="5083" y="1"/>
                  </a:moveTo>
                  <a:cubicBezTo>
                    <a:pt x="4993" y="1"/>
                    <a:pt x="4904" y="26"/>
                    <a:pt x="4827" y="77"/>
                  </a:cubicBezTo>
                  <a:lnTo>
                    <a:pt x="181" y="3254"/>
                  </a:lnTo>
                  <a:cubicBezTo>
                    <a:pt x="0" y="3369"/>
                    <a:pt x="76" y="3645"/>
                    <a:pt x="296" y="3655"/>
                  </a:cubicBezTo>
                  <a:lnTo>
                    <a:pt x="3196" y="3655"/>
                  </a:lnTo>
                  <a:cubicBezTo>
                    <a:pt x="3100" y="3655"/>
                    <a:pt x="3062" y="3369"/>
                    <a:pt x="3139" y="3235"/>
                  </a:cubicBezTo>
                  <a:lnTo>
                    <a:pt x="5218" y="20"/>
                  </a:lnTo>
                  <a:cubicBezTo>
                    <a:pt x="5174" y="7"/>
                    <a:pt x="5128" y="1"/>
                    <a:pt x="5083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8" name="Google Shape;19088;p69"/>
            <p:cNvSpPr/>
            <p:nvPr/>
          </p:nvSpPr>
          <p:spPr>
            <a:xfrm>
              <a:off x="6748979" y="1598679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1" y="1"/>
                  </a:moveTo>
                  <a:lnTo>
                    <a:pt x="1" y="983"/>
                  </a:lnTo>
                  <a:lnTo>
                    <a:pt x="306" y="945"/>
                  </a:lnTo>
                  <a:cubicBezTo>
                    <a:pt x="631" y="907"/>
                    <a:pt x="879" y="630"/>
                    <a:pt x="879" y="296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9" name="Google Shape;19089;p69"/>
            <p:cNvSpPr/>
            <p:nvPr/>
          </p:nvSpPr>
          <p:spPr>
            <a:xfrm>
              <a:off x="6898626" y="1598679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0" y="1"/>
                  </a:moveTo>
                  <a:lnTo>
                    <a:pt x="0" y="296"/>
                  </a:lnTo>
                  <a:cubicBezTo>
                    <a:pt x="0" y="630"/>
                    <a:pt x="248" y="907"/>
                    <a:pt x="573" y="945"/>
                  </a:cubicBezTo>
                  <a:lnTo>
                    <a:pt x="878" y="983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0" name="Google Shape;19090;p69"/>
            <p:cNvSpPr/>
            <p:nvPr/>
          </p:nvSpPr>
          <p:spPr>
            <a:xfrm>
              <a:off x="6812189" y="1667624"/>
              <a:ext cx="45981" cy="17256"/>
            </a:xfrm>
            <a:custGeom>
              <a:rect b="b" l="l" r="r" t="t"/>
              <a:pathLst>
                <a:path extrusionOk="0" h="659" w="1756">
                  <a:moveTo>
                    <a:pt x="1" y="1"/>
                  </a:moveTo>
                  <a:lnTo>
                    <a:pt x="1" y="220"/>
                  </a:lnTo>
                  <a:cubicBezTo>
                    <a:pt x="1" y="468"/>
                    <a:pt x="201" y="659"/>
                    <a:pt x="439" y="659"/>
                  </a:cubicBezTo>
                  <a:lnTo>
                    <a:pt x="1317" y="659"/>
                  </a:lnTo>
                  <a:cubicBezTo>
                    <a:pt x="1565" y="659"/>
                    <a:pt x="1756" y="468"/>
                    <a:pt x="1756" y="220"/>
                  </a:cubicBezTo>
                  <a:lnTo>
                    <a:pt x="175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1" name="Google Shape;19091;p69"/>
            <p:cNvSpPr/>
            <p:nvPr/>
          </p:nvSpPr>
          <p:spPr>
            <a:xfrm>
              <a:off x="6794960" y="1661889"/>
              <a:ext cx="80702" cy="34617"/>
            </a:xfrm>
            <a:custGeom>
              <a:rect b="b" l="l" r="r" t="t"/>
              <a:pathLst>
                <a:path extrusionOk="0" h="1322" w="3082">
                  <a:moveTo>
                    <a:pt x="659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107"/>
                  </a:lnTo>
                  <a:cubicBezTo>
                    <a:pt x="0" y="1250"/>
                    <a:pt x="110" y="1322"/>
                    <a:pt x="220" y="1322"/>
                  </a:cubicBezTo>
                  <a:cubicBezTo>
                    <a:pt x="329" y="1322"/>
                    <a:pt x="439" y="1250"/>
                    <a:pt x="439" y="1107"/>
                  </a:cubicBezTo>
                  <a:lnTo>
                    <a:pt x="439" y="888"/>
                  </a:lnTo>
                  <a:cubicBezTo>
                    <a:pt x="439" y="764"/>
                    <a:pt x="535" y="668"/>
                    <a:pt x="659" y="668"/>
                  </a:cubicBezTo>
                  <a:lnTo>
                    <a:pt x="878" y="668"/>
                  </a:lnTo>
                  <a:cubicBezTo>
                    <a:pt x="1021" y="668"/>
                    <a:pt x="1155" y="620"/>
                    <a:pt x="1269" y="535"/>
                  </a:cubicBezTo>
                  <a:cubicBezTo>
                    <a:pt x="1345" y="477"/>
                    <a:pt x="1441" y="449"/>
                    <a:pt x="1546" y="449"/>
                  </a:cubicBezTo>
                  <a:cubicBezTo>
                    <a:pt x="1641" y="449"/>
                    <a:pt x="1737" y="477"/>
                    <a:pt x="1813" y="535"/>
                  </a:cubicBezTo>
                  <a:cubicBezTo>
                    <a:pt x="1927" y="620"/>
                    <a:pt x="2061" y="668"/>
                    <a:pt x="2204" y="668"/>
                  </a:cubicBezTo>
                  <a:lnTo>
                    <a:pt x="2423" y="668"/>
                  </a:lnTo>
                  <a:cubicBezTo>
                    <a:pt x="2547" y="668"/>
                    <a:pt x="2643" y="764"/>
                    <a:pt x="2643" y="888"/>
                  </a:cubicBezTo>
                  <a:lnTo>
                    <a:pt x="2643" y="1107"/>
                  </a:lnTo>
                  <a:cubicBezTo>
                    <a:pt x="2643" y="1250"/>
                    <a:pt x="2753" y="1322"/>
                    <a:pt x="2862" y="1322"/>
                  </a:cubicBezTo>
                  <a:cubicBezTo>
                    <a:pt x="2972" y="1322"/>
                    <a:pt x="3082" y="1250"/>
                    <a:pt x="3082" y="1107"/>
                  </a:cubicBezTo>
                  <a:lnTo>
                    <a:pt x="3082" y="659"/>
                  </a:lnTo>
                  <a:cubicBezTo>
                    <a:pt x="3082" y="296"/>
                    <a:pt x="2786" y="0"/>
                    <a:pt x="242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2" name="Google Shape;19092;p69"/>
            <p:cNvSpPr/>
            <p:nvPr/>
          </p:nvSpPr>
          <p:spPr>
            <a:xfrm>
              <a:off x="6823920" y="1702345"/>
              <a:ext cx="22519" cy="46007"/>
            </a:xfrm>
            <a:custGeom>
              <a:rect b="b" l="l" r="r" t="t"/>
              <a:pathLst>
                <a:path extrusionOk="0" h="1757" w="860">
                  <a:moveTo>
                    <a:pt x="410" y="0"/>
                  </a:moveTo>
                  <a:cubicBezTo>
                    <a:pt x="285" y="0"/>
                    <a:pt x="180" y="83"/>
                    <a:pt x="144" y="201"/>
                  </a:cubicBezTo>
                  <a:lnTo>
                    <a:pt x="49" y="487"/>
                  </a:lnTo>
                  <a:cubicBezTo>
                    <a:pt x="10" y="602"/>
                    <a:pt x="1" y="716"/>
                    <a:pt x="30" y="831"/>
                  </a:cubicBezTo>
                  <a:lnTo>
                    <a:pt x="173" y="1546"/>
                  </a:lnTo>
                  <a:cubicBezTo>
                    <a:pt x="192" y="1670"/>
                    <a:pt x="306" y="1756"/>
                    <a:pt x="430" y="1756"/>
                  </a:cubicBezTo>
                  <a:cubicBezTo>
                    <a:pt x="564" y="1756"/>
                    <a:pt x="669" y="1670"/>
                    <a:pt x="697" y="1546"/>
                  </a:cubicBezTo>
                  <a:lnTo>
                    <a:pt x="840" y="831"/>
                  </a:lnTo>
                  <a:cubicBezTo>
                    <a:pt x="860" y="716"/>
                    <a:pt x="850" y="602"/>
                    <a:pt x="812" y="487"/>
                  </a:cubicBezTo>
                  <a:lnTo>
                    <a:pt x="716" y="201"/>
                  </a:lnTo>
                  <a:cubicBezTo>
                    <a:pt x="678" y="77"/>
                    <a:pt x="564" y="1"/>
                    <a:pt x="430" y="1"/>
                  </a:cubicBezTo>
                  <a:cubicBezTo>
                    <a:pt x="423" y="0"/>
                    <a:pt x="417" y="0"/>
                    <a:pt x="41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3" name="Google Shape;19093;p69"/>
            <p:cNvSpPr/>
            <p:nvPr/>
          </p:nvSpPr>
          <p:spPr>
            <a:xfrm>
              <a:off x="6757986" y="1747069"/>
              <a:ext cx="154649" cy="110684"/>
            </a:xfrm>
            <a:custGeom>
              <a:rect b="b" l="l" r="r" t="t"/>
              <a:pathLst>
                <a:path extrusionOk="0" h="4227" w="5906">
                  <a:moveTo>
                    <a:pt x="840" y="0"/>
                  </a:moveTo>
                  <a:lnTo>
                    <a:pt x="0" y="248"/>
                  </a:lnTo>
                  <a:cubicBezTo>
                    <a:pt x="315" y="1355"/>
                    <a:pt x="1231" y="2185"/>
                    <a:pt x="2366" y="2414"/>
                  </a:cubicBezTo>
                  <a:cubicBezTo>
                    <a:pt x="2576" y="2452"/>
                    <a:pt x="2729" y="2633"/>
                    <a:pt x="2729" y="2843"/>
                  </a:cubicBezTo>
                  <a:lnTo>
                    <a:pt x="2729" y="4227"/>
                  </a:lnTo>
                  <a:lnTo>
                    <a:pt x="3168" y="4227"/>
                  </a:lnTo>
                  <a:lnTo>
                    <a:pt x="3168" y="2843"/>
                  </a:lnTo>
                  <a:cubicBezTo>
                    <a:pt x="3168" y="2633"/>
                    <a:pt x="3320" y="2452"/>
                    <a:pt x="3521" y="2414"/>
                  </a:cubicBezTo>
                  <a:cubicBezTo>
                    <a:pt x="4665" y="2195"/>
                    <a:pt x="5581" y="1355"/>
                    <a:pt x="5906" y="248"/>
                  </a:cubicBezTo>
                  <a:lnTo>
                    <a:pt x="5066" y="0"/>
                  </a:lnTo>
                  <a:cubicBezTo>
                    <a:pt x="4789" y="935"/>
                    <a:pt x="3931" y="1584"/>
                    <a:pt x="2948" y="1584"/>
                  </a:cubicBezTo>
                  <a:cubicBezTo>
                    <a:pt x="1975" y="1584"/>
                    <a:pt x="1107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94" name="Google Shape;19094;p69"/>
          <p:cNvSpPr/>
          <p:nvPr/>
        </p:nvSpPr>
        <p:spPr>
          <a:xfrm>
            <a:off x="6360786" y="1502999"/>
            <a:ext cx="23017" cy="26264"/>
          </a:xfrm>
          <a:custGeom>
            <a:rect b="b" l="l" r="r" t="t"/>
            <a:pathLst>
              <a:path extrusionOk="0" h="1003" w="879">
                <a:moveTo>
                  <a:pt x="879" y="1"/>
                </a:moveTo>
                <a:cubicBezTo>
                  <a:pt x="583" y="1"/>
                  <a:pt x="287" y="49"/>
                  <a:pt x="1" y="125"/>
                </a:cubicBezTo>
                <a:lnTo>
                  <a:pt x="1" y="1003"/>
                </a:lnTo>
                <a:cubicBezTo>
                  <a:pt x="220" y="611"/>
                  <a:pt x="516" y="278"/>
                  <a:pt x="879" y="1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95" name="Google Shape;19095;p69"/>
          <p:cNvGrpSpPr/>
          <p:nvPr/>
        </p:nvGrpSpPr>
        <p:grpSpPr>
          <a:xfrm>
            <a:off x="6223393" y="1502999"/>
            <a:ext cx="320295" cy="354754"/>
            <a:chOff x="6223393" y="1502999"/>
            <a:chExt cx="320295" cy="354754"/>
          </a:xfrm>
        </p:grpSpPr>
        <p:sp>
          <p:nvSpPr>
            <p:cNvPr id="19096" name="Google Shape;19096;p69"/>
            <p:cNvSpPr/>
            <p:nvPr/>
          </p:nvSpPr>
          <p:spPr>
            <a:xfrm>
              <a:off x="6246384" y="1691871"/>
              <a:ext cx="274550" cy="165882"/>
            </a:xfrm>
            <a:custGeom>
              <a:rect b="b" l="l" r="r" t="t"/>
              <a:pathLst>
                <a:path extrusionOk="0" h="6335" w="10485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36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8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86"/>
                  </a:cubicBezTo>
                  <a:lnTo>
                    <a:pt x="10485" y="3606"/>
                  </a:lnTo>
                  <a:cubicBezTo>
                    <a:pt x="10485" y="3015"/>
                    <a:pt x="10103" y="2509"/>
                    <a:pt x="9541" y="2347"/>
                  </a:cubicBezTo>
                  <a:lnTo>
                    <a:pt x="7241" y="166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7" name="Google Shape;19097;p69"/>
            <p:cNvSpPr/>
            <p:nvPr/>
          </p:nvSpPr>
          <p:spPr>
            <a:xfrm>
              <a:off x="6223393" y="1709101"/>
              <a:ext cx="320295" cy="97199"/>
            </a:xfrm>
            <a:custGeom>
              <a:rect b="b" l="l" r="r" t="t"/>
              <a:pathLst>
                <a:path extrusionOk="0" h="3712" w="12232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2834"/>
                  </a:lnTo>
                  <a:cubicBezTo>
                    <a:pt x="1" y="3320"/>
                    <a:pt x="392" y="3711"/>
                    <a:pt x="879" y="3711"/>
                  </a:cubicBezTo>
                  <a:lnTo>
                    <a:pt x="11363" y="3711"/>
                  </a:lnTo>
                  <a:cubicBezTo>
                    <a:pt x="11840" y="3711"/>
                    <a:pt x="12231" y="3320"/>
                    <a:pt x="12231" y="2834"/>
                  </a:cubicBezTo>
                  <a:lnTo>
                    <a:pt x="12231" y="1307"/>
                  </a:lnTo>
                  <a:cubicBezTo>
                    <a:pt x="12231" y="582"/>
                    <a:pt x="11649" y="0"/>
                    <a:pt x="10924" y="0"/>
                  </a:cubicBezTo>
                  <a:lnTo>
                    <a:pt x="10848" y="0"/>
                  </a:lnTo>
                  <a:cubicBezTo>
                    <a:pt x="10619" y="0"/>
                    <a:pt x="10390" y="77"/>
                    <a:pt x="10199" y="210"/>
                  </a:cubicBezTo>
                  <a:lnTo>
                    <a:pt x="9903" y="430"/>
                  </a:lnTo>
                  <a:cubicBezTo>
                    <a:pt x="9713" y="573"/>
                    <a:pt x="9484" y="649"/>
                    <a:pt x="9255" y="649"/>
                  </a:cubicBezTo>
                  <a:lnTo>
                    <a:pt x="8873" y="649"/>
                  </a:lnTo>
                  <a:cubicBezTo>
                    <a:pt x="8797" y="649"/>
                    <a:pt x="8720" y="697"/>
                    <a:pt x="8682" y="773"/>
                  </a:cubicBezTo>
                  <a:cubicBezTo>
                    <a:pt x="8167" y="1708"/>
                    <a:pt x="7366" y="2471"/>
                    <a:pt x="6393" y="2939"/>
                  </a:cubicBezTo>
                  <a:cubicBezTo>
                    <a:pt x="6307" y="2977"/>
                    <a:pt x="6214" y="2996"/>
                    <a:pt x="6120" y="2996"/>
                  </a:cubicBezTo>
                  <a:cubicBezTo>
                    <a:pt x="6025" y="2996"/>
                    <a:pt x="5930" y="2977"/>
                    <a:pt x="5839" y="2939"/>
                  </a:cubicBezTo>
                  <a:cubicBezTo>
                    <a:pt x="4876" y="2471"/>
                    <a:pt x="4074" y="1718"/>
                    <a:pt x="3559" y="773"/>
                  </a:cubicBezTo>
                  <a:cubicBezTo>
                    <a:pt x="3521" y="697"/>
                    <a:pt x="3445" y="649"/>
                    <a:pt x="3369" y="649"/>
                  </a:cubicBezTo>
                  <a:lnTo>
                    <a:pt x="2987" y="649"/>
                  </a:lnTo>
                  <a:cubicBezTo>
                    <a:pt x="2758" y="649"/>
                    <a:pt x="2529" y="573"/>
                    <a:pt x="2338" y="439"/>
                  </a:cubicBezTo>
                  <a:lnTo>
                    <a:pt x="2042" y="220"/>
                  </a:lnTo>
                  <a:cubicBezTo>
                    <a:pt x="1852" y="77"/>
                    <a:pt x="1623" y="0"/>
                    <a:pt x="138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8" name="Google Shape;19098;p69"/>
            <p:cNvSpPr/>
            <p:nvPr/>
          </p:nvSpPr>
          <p:spPr>
            <a:xfrm>
              <a:off x="6292103" y="1724576"/>
              <a:ext cx="183138" cy="133177"/>
            </a:xfrm>
            <a:custGeom>
              <a:rect b="b" l="l" r="r" t="t"/>
              <a:pathLst>
                <a:path extrusionOk="0" h="5086" w="6994">
                  <a:moveTo>
                    <a:pt x="0" y="1"/>
                  </a:moveTo>
                  <a:lnTo>
                    <a:pt x="0" y="5086"/>
                  </a:lnTo>
                  <a:lnTo>
                    <a:pt x="6993" y="5086"/>
                  </a:lnTo>
                  <a:lnTo>
                    <a:pt x="6993" y="1"/>
                  </a:lnTo>
                  <a:cubicBezTo>
                    <a:pt x="6879" y="39"/>
                    <a:pt x="6755" y="58"/>
                    <a:pt x="6621" y="58"/>
                  </a:cubicBezTo>
                  <a:lnTo>
                    <a:pt x="6249" y="58"/>
                  </a:lnTo>
                  <a:cubicBezTo>
                    <a:pt x="6173" y="58"/>
                    <a:pt x="6096" y="106"/>
                    <a:pt x="6058" y="182"/>
                  </a:cubicBezTo>
                  <a:cubicBezTo>
                    <a:pt x="5543" y="1127"/>
                    <a:pt x="4742" y="1880"/>
                    <a:pt x="3769" y="2348"/>
                  </a:cubicBezTo>
                  <a:cubicBezTo>
                    <a:pt x="3683" y="2391"/>
                    <a:pt x="3590" y="2412"/>
                    <a:pt x="3496" y="2412"/>
                  </a:cubicBezTo>
                  <a:cubicBezTo>
                    <a:pt x="3401" y="2412"/>
                    <a:pt x="3306" y="2391"/>
                    <a:pt x="3215" y="2348"/>
                  </a:cubicBezTo>
                  <a:cubicBezTo>
                    <a:pt x="2252" y="1880"/>
                    <a:pt x="1450" y="1127"/>
                    <a:pt x="935" y="182"/>
                  </a:cubicBezTo>
                  <a:cubicBezTo>
                    <a:pt x="897" y="106"/>
                    <a:pt x="821" y="58"/>
                    <a:pt x="745" y="58"/>
                  </a:cubicBezTo>
                  <a:lnTo>
                    <a:pt x="363" y="58"/>
                  </a:lnTo>
                  <a:cubicBezTo>
                    <a:pt x="248" y="58"/>
                    <a:pt x="124" y="39"/>
                    <a:pt x="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9" name="Google Shape;19099;p69"/>
            <p:cNvSpPr/>
            <p:nvPr/>
          </p:nvSpPr>
          <p:spPr>
            <a:xfrm>
              <a:off x="6343556" y="1691871"/>
              <a:ext cx="80205" cy="22886"/>
            </a:xfrm>
            <a:custGeom>
              <a:rect b="b" l="l" r="r" t="t"/>
              <a:pathLst>
                <a:path extrusionOk="0" h="874" w="3063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2" y="873"/>
                    <a:pt x="1528" y="873"/>
                  </a:cubicBezTo>
                  <a:cubicBezTo>
                    <a:pt x="2054" y="873"/>
                    <a:pt x="2581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0" name="Google Shape;19100;p69"/>
            <p:cNvSpPr/>
            <p:nvPr/>
          </p:nvSpPr>
          <p:spPr>
            <a:xfrm>
              <a:off x="6287363" y="1588938"/>
              <a:ext cx="192355" cy="114428"/>
            </a:xfrm>
            <a:custGeom>
              <a:rect b="b" l="l" r="r" t="t"/>
              <a:pathLst>
                <a:path extrusionOk="0" h="4370" w="7346">
                  <a:moveTo>
                    <a:pt x="840" y="1"/>
                  </a:moveTo>
                  <a:lnTo>
                    <a:pt x="840" y="659"/>
                  </a:lnTo>
                  <a:lnTo>
                    <a:pt x="725" y="659"/>
                  </a:lnTo>
                  <a:cubicBezTo>
                    <a:pt x="0" y="659"/>
                    <a:pt x="0" y="1746"/>
                    <a:pt x="725" y="1746"/>
                  </a:cubicBezTo>
                  <a:lnTo>
                    <a:pt x="840" y="1746"/>
                  </a:lnTo>
                  <a:cubicBezTo>
                    <a:pt x="954" y="3225"/>
                    <a:pt x="2194" y="4370"/>
                    <a:pt x="3673" y="4370"/>
                  </a:cubicBezTo>
                  <a:cubicBezTo>
                    <a:pt x="5152" y="4370"/>
                    <a:pt x="6392" y="3225"/>
                    <a:pt x="6506" y="1746"/>
                  </a:cubicBezTo>
                  <a:lnTo>
                    <a:pt x="6621" y="1746"/>
                  </a:lnTo>
                  <a:cubicBezTo>
                    <a:pt x="7343" y="1746"/>
                    <a:pt x="7346" y="659"/>
                    <a:pt x="6630" y="659"/>
                  </a:cubicBezTo>
                  <a:cubicBezTo>
                    <a:pt x="6627" y="659"/>
                    <a:pt x="6624" y="659"/>
                    <a:pt x="6621" y="659"/>
                  </a:cubicBezTo>
                  <a:lnTo>
                    <a:pt x="6516" y="659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1" name="Google Shape;19101;p69"/>
            <p:cNvSpPr/>
            <p:nvPr/>
          </p:nvSpPr>
          <p:spPr>
            <a:xfrm>
              <a:off x="6289851" y="1588938"/>
              <a:ext cx="156665" cy="114428"/>
            </a:xfrm>
            <a:custGeom>
              <a:rect b="b" l="l" r="r" t="t"/>
              <a:pathLst>
                <a:path extrusionOk="0" h="4370" w="5983">
                  <a:moveTo>
                    <a:pt x="735" y="1"/>
                  </a:moveTo>
                  <a:lnTo>
                    <a:pt x="735" y="649"/>
                  </a:lnTo>
                  <a:lnTo>
                    <a:pt x="649" y="649"/>
                  </a:lnTo>
                  <a:cubicBezTo>
                    <a:pt x="392" y="649"/>
                    <a:pt x="172" y="812"/>
                    <a:pt x="105" y="1050"/>
                  </a:cubicBezTo>
                  <a:cubicBezTo>
                    <a:pt x="1" y="1403"/>
                    <a:pt x="268" y="1746"/>
                    <a:pt x="630" y="1746"/>
                  </a:cubicBezTo>
                  <a:lnTo>
                    <a:pt x="745" y="1746"/>
                  </a:lnTo>
                  <a:cubicBezTo>
                    <a:pt x="848" y="3242"/>
                    <a:pt x="2103" y="4369"/>
                    <a:pt x="3559" y="4369"/>
                  </a:cubicBezTo>
                  <a:cubicBezTo>
                    <a:pt x="3710" y="4369"/>
                    <a:pt x="3863" y="4357"/>
                    <a:pt x="4017" y="4332"/>
                  </a:cubicBezTo>
                  <a:cubicBezTo>
                    <a:pt x="2634" y="4112"/>
                    <a:pt x="1622" y="2920"/>
                    <a:pt x="1622" y="1527"/>
                  </a:cubicBezTo>
                  <a:cubicBezTo>
                    <a:pt x="1622" y="1050"/>
                    <a:pt x="2013" y="659"/>
                    <a:pt x="2490" y="659"/>
                  </a:cubicBezTo>
                  <a:lnTo>
                    <a:pt x="5553" y="659"/>
                  </a:lnTo>
                  <a:cubicBezTo>
                    <a:pt x="5791" y="649"/>
                    <a:pt x="5982" y="459"/>
                    <a:pt x="5982" y="220"/>
                  </a:cubicBezTo>
                  <a:lnTo>
                    <a:pt x="59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2" name="Google Shape;19102;p69"/>
            <p:cNvSpPr/>
            <p:nvPr/>
          </p:nvSpPr>
          <p:spPr>
            <a:xfrm>
              <a:off x="6346568" y="1606063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10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3" name="Google Shape;19103;p69"/>
            <p:cNvSpPr/>
            <p:nvPr/>
          </p:nvSpPr>
          <p:spPr>
            <a:xfrm>
              <a:off x="6409255" y="1606063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4" name="Google Shape;19104;p69"/>
            <p:cNvSpPr/>
            <p:nvPr/>
          </p:nvSpPr>
          <p:spPr>
            <a:xfrm>
              <a:off x="6297837" y="1502999"/>
              <a:ext cx="171905" cy="85965"/>
            </a:xfrm>
            <a:custGeom>
              <a:rect b="b" l="l" r="r" t="t"/>
              <a:pathLst>
                <a:path extrusionOk="0" h="3283" w="6565">
                  <a:moveTo>
                    <a:pt x="3273" y="1"/>
                  </a:moveTo>
                  <a:cubicBezTo>
                    <a:pt x="1470" y="10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55" y="1470"/>
                    <a:pt x="5086" y="1"/>
                    <a:pt x="327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5" name="Google Shape;19105;p69"/>
            <p:cNvSpPr/>
            <p:nvPr/>
          </p:nvSpPr>
          <p:spPr>
            <a:xfrm>
              <a:off x="6360786" y="1502999"/>
              <a:ext cx="45745" cy="85965"/>
            </a:xfrm>
            <a:custGeom>
              <a:rect b="b" l="l" r="r" t="t"/>
              <a:pathLst>
                <a:path extrusionOk="0" h="3283" w="1747">
                  <a:moveTo>
                    <a:pt x="869" y="1"/>
                  </a:moveTo>
                  <a:cubicBezTo>
                    <a:pt x="573" y="1"/>
                    <a:pt x="278" y="49"/>
                    <a:pt x="1" y="125"/>
                  </a:cubicBezTo>
                  <a:lnTo>
                    <a:pt x="1" y="3283"/>
                  </a:lnTo>
                  <a:lnTo>
                    <a:pt x="1747" y="3283"/>
                  </a:lnTo>
                  <a:lnTo>
                    <a:pt x="1747" y="125"/>
                  </a:lnTo>
                  <a:cubicBezTo>
                    <a:pt x="1461" y="49"/>
                    <a:pt x="1165" y="1"/>
                    <a:pt x="869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6" name="Google Shape;19106;p69"/>
            <p:cNvSpPr/>
            <p:nvPr/>
          </p:nvSpPr>
          <p:spPr>
            <a:xfrm>
              <a:off x="6297837" y="1502999"/>
              <a:ext cx="171905" cy="85965"/>
            </a:xfrm>
            <a:custGeom>
              <a:rect b="b" l="l" r="r" t="t"/>
              <a:pathLst>
                <a:path extrusionOk="0" h="3283" w="6565">
                  <a:moveTo>
                    <a:pt x="3283" y="1"/>
                  </a:moveTo>
                  <a:cubicBezTo>
                    <a:pt x="1470" y="1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64" y="3063"/>
                    <a:pt x="6536" y="2844"/>
                    <a:pt x="6498" y="2624"/>
                  </a:cubicBezTo>
                  <a:lnTo>
                    <a:pt x="2443" y="2624"/>
                  </a:lnTo>
                  <a:cubicBezTo>
                    <a:pt x="2166" y="2624"/>
                    <a:pt x="1957" y="2386"/>
                    <a:pt x="2004" y="2109"/>
                  </a:cubicBezTo>
                  <a:cubicBezTo>
                    <a:pt x="2138" y="1270"/>
                    <a:pt x="2596" y="516"/>
                    <a:pt x="328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7" name="Google Shape;19107;p69"/>
            <p:cNvSpPr/>
            <p:nvPr/>
          </p:nvSpPr>
          <p:spPr>
            <a:xfrm>
              <a:off x="6364531" y="1651886"/>
              <a:ext cx="38021" cy="11521"/>
            </a:xfrm>
            <a:custGeom>
              <a:rect b="b" l="l" r="r" t="t"/>
              <a:pathLst>
                <a:path extrusionOk="0" h="440" w="145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165" y="440"/>
                  </a:lnTo>
                  <a:cubicBezTo>
                    <a:pt x="1451" y="430"/>
                    <a:pt x="1451" y="1"/>
                    <a:pt x="11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8" name="Google Shape;19108;p69"/>
            <p:cNvSpPr/>
            <p:nvPr/>
          </p:nvSpPr>
          <p:spPr>
            <a:xfrm>
              <a:off x="6291658" y="1634343"/>
              <a:ext cx="183819" cy="74523"/>
            </a:xfrm>
            <a:custGeom>
              <a:rect b="b" l="l" r="r" t="t"/>
              <a:pathLst>
                <a:path extrusionOk="0" h="2846" w="7020">
                  <a:moveTo>
                    <a:pt x="4539" y="1758"/>
                  </a:moveTo>
                  <a:lnTo>
                    <a:pt x="4492" y="2054"/>
                  </a:lnTo>
                  <a:cubicBezTo>
                    <a:pt x="4453" y="2264"/>
                    <a:pt x="4272" y="2417"/>
                    <a:pt x="4053" y="2417"/>
                  </a:cubicBezTo>
                  <a:lnTo>
                    <a:pt x="2965" y="2417"/>
                  </a:lnTo>
                  <a:cubicBezTo>
                    <a:pt x="2755" y="2417"/>
                    <a:pt x="2574" y="2264"/>
                    <a:pt x="2536" y="2054"/>
                  </a:cubicBezTo>
                  <a:lnTo>
                    <a:pt x="2479" y="1758"/>
                  </a:lnTo>
                  <a:close/>
                  <a:moveTo>
                    <a:pt x="1992" y="1"/>
                  </a:moveTo>
                  <a:cubicBezTo>
                    <a:pt x="1865" y="1"/>
                    <a:pt x="1735" y="101"/>
                    <a:pt x="1773" y="270"/>
                  </a:cubicBezTo>
                  <a:lnTo>
                    <a:pt x="1964" y="1319"/>
                  </a:lnTo>
                  <a:lnTo>
                    <a:pt x="828" y="1319"/>
                  </a:lnTo>
                  <a:cubicBezTo>
                    <a:pt x="723" y="1319"/>
                    <a:pt x="628" y="1243"/>
                    <a:pt x="609" y="1138"/>
                  </a:cubicBezTo>
                  <a:lnTo>
                    <a:pt x="456" y="194"/>
                  </a:lnTo>
                  <a:cubicBezTo>
                    <a:pt x="431" y="67"/>
                    <a:pt x="335" y="10"/>
                    <a:pt x="239" y="10"/>
                  </a:cubicBezTo>
                  <a:cubicBezTo>
                    <a:pt x="119" y="10"/>
                    <a:pt x="0" y="101"/>
                    <a:pt x="27" y="261"/>
                  </a:cubicBezTo>
                  <a:lnTo>
                    <a:pt x="180" y="1205"/>
                  </a:lnTo>
                  <a:cubicBezTo>
                    <a:pt x="227" y="1520"/>
                    <a:pt x="504" y="1758"/>
                    <a:pt x="828" y="1758"/>
                  </a:cubicBezTo>
                  <a:lnTo>
                    <a:pt x="2040" y="1758"/>
                  </a:lnTo>
                  <a:lnTo>
                    <a:pt x="2107" y="2130"/>
                  </a:lnTo>
                  <a:cubicBezTo>
                    <a:pt x="2183" y="2541"/>
                    <a:pt x="2545" y="2846"/>
                    <a:pt x="2965" y="2846"/>
                  </a:cubicBezTo>
                  <a:lnTo>
                    <a:pt x="4053" y="2846"/>
                  </a:lnTo>
                  <a:cubicBezTo>
                    <a:pt x="4473" y="2846"/>
                    <a:pt x="4835" y="2541"/>
                    <a:pt x="4911" y="2130"/>
                  </a:cubicBezTo>
                  <a:lnTo>
                    <a:pt x="4978" y="1758"/>
                  </a:lnTo>
                  <a:lnTo>
                    <a:pt x="6199" y="1758"/>
                  </a:lnTo>
                  <a:cubicBezTo>
                    <a:pt x="6524" y="1758"/>
                    <a:pt x="6791" y="1520"/>
                    <a:pt x="6848" y="1205"/>
                  </a:cubicBezTo>
                  <a:lnTo>
                    <a:pt x="7001" y="261"/>
                  </a:lnTo>
                  <a:cubicBezTo>
                    <a:pt x="7020" y="146"/>
                    <a:pt x="6943" y="32"/>
                    <a:pt x="6829" y="12"/>
                  </a:cubicBezTo>
                  <a:cubicBezTo>
                    <a:pt x="6817" y="11"/>
                    <a:pt x="6806" y="10"/>
                    <a:pt x="6794" y="10"/>
                  </a:cubicBezTo>
                  <a:cubicBezTo>
                    <a:pt x="6684" y="10"/>
                    <a:pt x="6589" y="90"/>
                    <a:pt x="6571" y="194"/>
                  </a:cubicBezTo>
                  <a:lnTo>
                    <a:pt x="6419" y="1138"/>
                  </a:lnTo>
                  <a:cubicBezTo>
                    <a:pt x="6400" y="1243"/>
                    <a:pt x="6304" y="1319"/>
                    <a:pt x="6199" y="1319"/>
                  </a:cubicBezTo>
                  <a:lnTo>
                    <a:pt x="5064" y="1319"/>
                  </a:lnTo>
                  <a:lnTo>
                    <a:pt x="5255" y="270"/>
                  </a:lnTo>
                  <a:cubicBezTo>
                    <a:pt x="5293" y="103"/>
                    <a:pt x="5165" y="2"/>
                    <a:pt x="5039" y="2"/>
                  </a:cubicBezTo>
                  <a:cubicBezTo>
                    <a:pt x="4942" y="2"/>
                    <a:pt x="4846" y="61"/>
                    <a:pt x="4826" y="194"/>
                  </a:cubicBezTo>
                  <a:lnTo>
                    <a:pt x="4625" y="1319"/>
                  </a:lnTo>
                  <a:lnTo>
                    <a:pt x="2402" y="1319"/>
                  </a:lnTo>
                  <a:lnTo>
                    <a:pt x="2202" y="184"/>
                  </a:lnTo>
                  <a:cubicBezTo>
                    <a:pt x="2182" y="57"/>
                    <a:pt x="2087" y="1"/>
                    <a:pt x="199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9" name="Google Shape;19109;p69"/>
            <p:cNvSpPr/>
            <p:nvPr/>
          </p:nvSpPr>
          <p:spPr>
            <a:xfrm>
              <a:off x="6337822" y="1812008"/>
              <a:ext cx="91700" cy="45745"/>
            </a:xfrm>
            <a:custGeom>
              <a:rect b="b" l="l" r="r" t="t"/>
              <a:pathLst>
                <a:path extrusionOk="0" h="1747" w="3502">
                  <a:moveTo>
                    <a:pt x="1746" y="1"/>
                  </a:moveTo>
                  <a:cubicBezTo>
                    <a:pt x="782" y="1"/>
                    <a:pt x="0" y="783"/>
                    <a:pt x="0" y="1747"/>
                  </a:cubicBezTo>
                  <a:lnTo>
                    <a:pt x="3501" y="1747"/>
                  </a:lnTo>
                  <a:cubicBezTo>
                    <a:pt x="3501" y="783"/>
                    <a:pt x="2710" y="1"/>
                    <a:pt x="174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0" name="Google Shape;19110;p69"/>
            <p:cNvSpPr/>
            <p:nvPr/>
          </p:nvSpPr>
          <p:spPr>
            <a:xfrm>
              <a:off x="6360786" y="1571708"/>
              <a:ext cx="45745" cy="17256"/>
            </a:xfrm>
            <a:custGeom>
              <a:rect b="b" l="l" r="r" t="t"/>
              <a:pathLst>
                <a:path extrusionOk="0" h="659" w="1747">
                  <a:moveTo>
                    <a:pt x="1" y="0"/>
                  </a:moveTo>
                  <a:lnTo>
                    <a:pt x="1" y="659"/>
                  </a:lnTo>
                  <a:lnTo>
                    <a:pt x="1747" y="659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1" name="Google Shape;19111;p69"/>
            <p:cNvSpPr/>
            <p:nvPr/>
          </p:nvSpPr>
          <p:spPr>
            <a:xfrm>
              <a:off x="6280608" y="1582941"/>
              <a:ext cx="206128" cy="63237"/>
            </a:xfrm>
            <a:custGeom>
              <a:rect b="b" l="l" r="r" t="t"/>
              <a:pathLst>
                <a:path extrusionOk="0" h="2415" w="7872">
                  <a:moveTo>
                    <a:pt x="7222" y="440"/>
                  </a:moveTo>
                  <a:cubicBezTo>
                    <a:pt x="7337" y="440"/>
                    <a:pt x="7432" y="535"/>
                    <a:pt x="7432" y="659"/>
                  </a:cubicBezTo>
                  <a:lnTo>
                    <a:pt x="7432" y="1756"/>
                  </a:lnTo>
                  <a:cubicBezTo>
                    <a:pt x="7432" y="1871"/>
                    <a:pt x="7337" y="1975"/>
                    <a:pt x="7222" y="1975"/>
                  </a:cubicBezTo>
                  <a:lnTo>
                    <a:pt x="659" y="1975"/>
                  </a:lnTo>
                  <a:cubicBezTo>
                    <a:pt x="535" y="1975"/>
                    <a:pt x="439" y="1880"/>
                    <a:pt x="430" y="1756"/>
                  </a:cubicBezTo>
                  <a:lnTo>
                    <a:pt x="430" y="669"/>
                  </a:lnTo>
                  <a:cubicBezTo>
                    <a:pt x="430" y="544"/>
                    <a:pt x="535" y="449"/>
                    <a:pt x="649" y="449"/>
                  </a:cubicBezTo>
                  <a:lnTo>
                    <a:pt x="7222" y="440"/>
                  </a:lnTo>
                  <a:close/>
                  <a:moveTo>
                    <a:pt x="649" y="1"/>
                  </a:moveTo>
                  <a:cubicBezTo>
                    <a:pt x="287" y="1"/>
                    <a:pt x="1" y="296"/>
                    <a:pt x="1" y="659"/>
                  </a:cubicBezTo>
                  <a:lnTo>
                    <a:pt x="1" y="1756"/>
                  </a:lnTo>
                  <a:cubicBezTo>
                    <a:pt x="1" y="2119"/>
                    <a:pt x="287" y="2414"/>
                    <a:pt x="649" y="2414"/>
                  </a:cubicBezTo>
                  <a:lnTo>
                    <a:pt x="7213" y="2414"/>
                  </a:lnTo>
                  <a:cubicBezTo>
                    <a:pt x="7575" y="2414"/>
                    <a:pt x="7871" y="2119"/>
                    <a:pt x="7871" y="1756"/>
                  </a:cubicBezTo>
                  <a:lnTo>
                    <a:pt x="7871" y="659"/>
                  </a:lnTo>
                  <a:cubicBezTo>
                    <a:pt x="7871" y="296"/>
                    <a:pt x="7575" y="1"/>
                    <a:pt x="721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2" name="Google Shape;19112;p69"/>
            <p:cNvSpPr/>
            <p:nvPr/>
          </p:nvSpPr>
          <p:spPr>
            <a:xfrm>
              <a:off x="6292103" y="1777548"/>
              <a:ext cx="11521" cy="80205"/>
            </a:xfrm>
            <a:custGeom>
              <a:rect b="b" l="l" r="r" t="t"/>
              <a:pathLst>
                <a:path extrusionOk="0" h="3063" w="440">
                  <a:moveTo>
                    <a:pt x="0" y="0"/>
                  </a:moveTo>
                  <a:lnTo>
                    <a:pt x="0" y="3063"/>
                  </a:lnTo>
                  <a:lnTo>
                    <a:pt x="439" y="3063"/>
                  </a:lnTo>
                  <a:lnTo>
                    <a:pt x="439" y="439"/>
                  </a:lnTo>
                  <a:cubicBezTo>
                    <a:pt x="439" y="20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3" name="Google Shape;19113;p69"/>
            <p:cNvSpPr/>
            <p:nvPr/>
          </p:nvSpPr>
          <p:spPr>
            <a:xfrm>
              <a:off x="6274873" y="1777548"/>
              <a:ext cx="17256" cy="28751"/>
            </a:xfrm>
            <a:custGeom>
              <a:rect b="b" l="l" r="r" t="t"/>
              <a:pathLst>
                <a:path extrusionOk="0" h="1098" w="659">
                  <a:moveTo>
                    <a:pt x="65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097"/>
                  </a:lnTo>
                  <a:lnTo>
                    <a:pt x="658" y="109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4" name="Google Shape;19114;p69"/>
            <p:cNvSpPr/>
            <p:nvPr/>
          </p:nvSpPr>
          <p:spPr>
            <a:xfrm>
              <a:off x="6246384" y="1806273"/>
              <a:ext cx="45745" cy="51480"/>
            </a:xfrm>
            <a:custGeom>
              <a:rect b="b" l="l" r="r" t="t"/>
              <a:pathLst>
                <a:path extrusionOk="0" h="1966" w="1747">
                  <a:moveTo>
                    <a:pt x="1" y="0"/>
                  </a:moveTo>
                  <a:lnTo>
                    <a:pt x="1" y="439"/>
                  </a:lnTo>
                  <a:lnTo>
                    <a:pt x="659" y="439"/>
                  </a:lnTo>
                  <a:cubicBezTo>
                    <a:pt x="897" y="439"/>
                    <a:pt x="1088" y="630"/>
                    <a:pt x="1088" y="878"/>
                  </a:cubicBezTo>
                  <a:lnTo>
                    <a:pt x="1088" y="1966"/>
                  </a:lnTo>
                  <a:lnTo>
                    <a:pt x="1746" y="196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5" name="Google Shape;19115;p69"/>
            <p:cNvSpPr/>
            <p:nvPr/>
          </p:nvSpPr>
          <p:spPr>
            <a:xfrm>
              <a:off x="6463719" y="1777548"/>
              <a:ext cx="11521" cy="80205"/>
            </a:xfrm>
            <a:custGeom>
              <a:rect b="b" l="l" r="r" t="t"/>
              <a:pathLst>
                <a:path extrusionOk="0" h="3063" w="440">
                  <a:moveTo>
                    <a:pt x="439" y="0"/>
                  </a:moveTo>
                  <a:cubicBezTo>
                    <a:pt x="191" y="0"/>
                    <a:pt x="0" y="201"/>
                    <a:pt x="0" y="439"/>
                  </a:cubicBezTo>
                  <a:lnTo>
                    <a:pt x="0" y="3063"/>
                  </a:lnTo>
                  <a:lnTo>
                    <a:pt x="439" y="306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6" name="Google Shape;19116;p69"/>
            <p:cNvSpPr/>
            <p:nvPr/>
          </p:nvSpPr>
          <p:spPr>
            <a:xfrm>
              <a:off x="6475215" y="1777548"/>
              <a:ext cx="16994" cy="28751"/>
            </a:xfrm>
            <a:custGeom>
              <a:rect b="b" l="l" r="r" t="t"/>
              <a:pathLst>
                <a:path extrusionOk="0" h="1098" w="649">
                  <a:moveTo>
                    <a:pt x="0" y="0"/>
                  </a:moveTo>
                  <a:lnTo>
                    <a:pt x="0" y="1097"/>
                  </a:lnTo>
                  <a:lnTo>
                    <a:pt x="649" y="1097"/>
                  </a:lnTo>
                  <a:lnTo>
                    <a:pt x="649" y="659"/>
                  </a:lnTo>
                  <a:cubicBezTo>
                    <a:pt x="649" y="296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7" name="Google Shape;19117;p69"/>
            <p:cNvSpPr/>
            <p:nvPr/>
          </p:nvSpPr>
          <p:spPr>
            <a:xfrm>
              <a:off x="6475215" y="1806273"/>
              <a:ext cx="45719" cy="51480"/>
            </a:xfrm>
            <a:custGeom>
              <a:rect b="b" l="l" r="r" t="t"/>
              <a:pathLst>
                <a:path extrusionOk="0" h="1966" w="1746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878"/>
                  </a:lnTo>
                  <a:cubicBezTo>
                    <a:pt x="649" y="630"/>
                    <a:pt x="849" y="439"/>
                    <a:pt x="1088" y="439"/>
                  </a:cubicBezTo>
                  <a:lnTo>
                    <a:pt x="1746" y="439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8" name="Google Shape;19118;p69"/>
            <p:cNvSpPr/>
            <p:nvPr/>
          </p:nvSpPr>
          <p:spPr>
            <a:xfrm>
              <a:off x="6349317" y="1823503"/>
              <a:ext cx="68709" cy="34250"/>
            </a:xfrm>
            <a:custGeom>
              <a:rect b="b" l="l" r="r" t="t"/>
              <a:pathLst>
                <a:path extrusionOk="0" h="1308" w="2624">
                  <a:moveTo>
                    <a:pt x="1307" y="1"/>
                  </a:moveTo>
                  <a:cubicBezTo>
                    <a:pt x="582" y="1"/>
                    <a:pt x="0" y="583"/>
                    <a:pt x="0" y="1308"/>
                  </a:cubicBezTo>
                  <a:lnTo>
                    <a:pt x="2624" y="1308"/>
                  </a:lnTo>
                  <a:cubicBezTo>
                    <a:pt x="2624" y="583"/>
                    <a:pt x="2032" y="1"/>
                    <a:pt x="1307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19" name="Google Shape;19119;p69"/>
          <p:cNvGrpSpPr/>
          <p:nvPr/>
        </p:nvGrpSpPr>
        <p:grpSpPr>
          <a:xfrm>
            <a:off x="5310611" y="1502972"/>
            <a:ext cx="339515" cy="354781"/>
            <a:chOff x="5310611" y="1502972"/>
            <a:chExt cx="339515" cy="354781"/>
          </a:xfrm>
        </p:grpSpPr>
        <p:sp>
          <p:nvSpPr>
            <p:cNvPr id="19120" name="Google Shape;19120;p69"/>
            <p:cNvSpPr/>
            <p:nvPr/>
          </p:nvSpPr>
          <p:spPr>
            <a:xfrm>
              <a:off x="5310611" y="1502972"/>
              <a:ext cx="339515" cy="343285"/>
            </a:xfrm>
            <a:custGeom>
              <a:rect b="b" l="l" r="r" t="t"/>
              <a:pathLst>
                <a:path extrusionOk="0" h="13110" w="12966">
                  <a:moveTo>
                    <a:pt x="5684" y="1"/>
                  </a:moveTo>
                  <a:cubicBezTo>
                    <a:pt x="5669" y="1"/>
                    <a:pt x="5654" y="1"/>
                    <a:pt x="5639" y="2"/>
                  </a:cubicBezTo>
                  <a:cubicBezTo>
                    <a:pt x="4656" y="2"/>
                    <a:pt x="2672" y="956"/>
                    <a:pt x="2453" y="2788"/>
                  </a:cubicBezTo>
                  <a:cubicBezTo>
                    <a:pt x="2329" y="3875"/>
                    <a:pt x="1909" y="4009"/>
                    <a:pt x="1670" y="4772"/>
                  </a:cubicBezTo>
                  <a:cubicBezTo>
                    <a:pt x="142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40" y="10505"/>
                    <a:pt x="1" y="10839"/>
                    <a:pt x="325" y="11793"/>
                  </a:cubicBezTo>
                  <a:cubicBezTo>
                    <a:pt x="573" y="12509"/>
                    <a:pt x="1890" y="13110"/>
                    <a:pt x="1890" y="13110"/>
                  </a:cubicBezTo>
                  <a:lnTo>
                    <a:pt x="11067" y="13110"/>
                  </a:lnTo>
                  <a:cubicBezTo>
                    <a:pt x="11067" y="13110"/>
                    <a:pt x="12393" y="12509"/>
                    <a:pt x="12632" y="11793"/>
                  </a:cubicBezTo>
                  <a:cubicBezTo>
                    <a:pt x="12966" y="10839"/>
                    <a:pt x="12117" y="10515"/>
                    <a:pt x="12145" y="9055"/>
                  </a:cubicBezTo>
                  <a:cubicBezTo>
                    <a:pt x="12164" y="7796"/>
                    <a:pt x="11745" y="7577"/>
                    <a:pt x="11535" y="6842"/>
                  </a:cubicBezTo>
                  <a:cubicBezTo>
                    <a:pt x="11325" y="6098"/>
                    <a:pt x="11535" y="5592"/>
                    <a:pt x="11287" y="4772"/>
                  </a:cubicBezTo>
                  <a:cubicBezTo>
                    <a:pt x="11058" y="4009"/>
                    <a:pt x="10638" y="3875"/>
                    <a:pt x="10504" y="2788"/>
                  </a:cubicBezTo>
                  <a:cubicBezTo>
                    <a:pt x="10285" y="956"/>
                    <a:pt x="8301" y="2"/>
                    <a:pt x="7318" y="2"/>
                  </a:cubicBezTo>
                  <a:cubicBezTo>
                    <a:pt x="7303" y="1"/>
                    <a:pt x="7288" y="1"/>
                    <a:pt x="7273" y="1"/>
                  </a:cubicBezTo>
                  <a:cubicBezTo>
                    <a:pt x="7078" y="1"/>
                    <a:pt x="6886" y="58"/>
                    <a:pt x="6727" y="164"/>
                  </a:cubicBezTo>
                  <a:cubicBezTo>
                    <a:pt x="6650" y="212"/>
                    <a:pt x="6564" y="236"/>
                    <a:pt x="6480" y="236"/>
                  </a:cubicBezTo>
                  <a:cubicBezTo>
                    <a:pt x="6395" y="236"/>
                    <a:pt x="6312" y="212"/>
                    <a:pt x="6240" y="164"/>
                  </a:cubicBezTo>
                  <a:cubicBezTo>
                    <a:pt x="6072" y="58"/>
                    <a:pt x="5879" y="1"/>
                    <a:pt x="56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1" name="Google Shape;19121;p69"/>
            <p:cNvSpPr/>
            <p:nvPr/>
          </p:nvSpPr>
          <p:spPr>
            <a:xfrm>
              <a:off x="5310611" y="1502972"/>
              <a:ext cx="169914" cy="343285"/>
            </a:xfrm>
            <a:custGeom>
              <a:rect b="b" l="l" r="r" t="t"/>
              <a:pathLst>
                <a:path extrusionOk="0" h="13110" w="6489">
                  <a:moveTo>
                    <a:pt x="5694" y="1"/>
                  </a:moveTo>
                  <a:cubicBezTo>
                    <a:pt x="5679" y="1"/>
                    <a:pt x="5664" y="1"/>
                    <a:pt x="5649" y="2"/>
                  </a:cubicBezTo>
                  <a:cubicBezTo>
                    <a:pt x="4666" y="2"/>
                    <a:pt x="2682" y="956"/>
                    <a:pt x="2462" y="2788"/>
                  </a:cubicBezTo>
                  <a:cubicBezTo>
                    <a:pt x="2329" y="3875"/>
                    <a:pt x="1909" y="4009"/>
                    <a:pt x="1680" y="4772"/>
                  </a:cubicBezTo>
                  <a:cubicBezTo>
                    <a:pt x="143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50" y="10505"/>
                    <a:pt x="1" y="10839"/>
                    <a:pt x="335" y="11793"/>
                  </a:cubicBezTo>
                  <a:cubicBezTo>
                    <a:pt x="573" y="12509"/>
                    <a:pt x="1899" y="13110"/>
                    <a:pt x="1899" y="13110"/>
                  </a:cubicBezTo>
                  <a:lnTo>
                    <a:pt x="6488" y="13110"/>
                  </a:lnTo>
                  <a:lnTo>
                    <a:pt x="6479" y="231"/>
                  </a:lnTo>
                  <a:cubicBezTo>
                    <a:pt x="6393" y="231"/>
                    <a:pt x="6316" y="212"/>
                    <a:pt x="6240" y="164"/>
                  </a:cubicBezTo>
                  <a:cubicBezTo>
                    <a:pt x="6072" y="58"/>
                    <a:pt x="5887" y="1"/>
                    <a:pt x="569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2" name="Google Shape;19122;p69"/>
            <p:cNvSpPr/>
            <p:nvPr/>
          </p:nvSpPr>
          <p:spPr>
            <a:xfrm>
              <a:off x="5348841" y="1709101"/>
              <a:ext cx="263081" cy="148652"/>
            </a:xfrm>
            <a:custGeom>
              <a:rect b="b" l="l" r="r" t="t"/>
              <a:pathLst>
                <a:path extrusionOk="0" h="5677" w="10047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2"/>
                    <a:pt x="3130" y="1946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8"/>
                  </a:cubicBezTo>
                  <a:lnTo>
                    <a:pt x="1" y="5028"/>
                  </a:lnTo>
                  <a:cubicBezTo>
                    <a:pt x="1" y="5381"/>
                    <a:pt x="287" y="5677"/>
                    <a:pt x="649" y="5677"/>
                  </a:cubicBezTo>
                  <a:lnTo>
                    <a:pt x="9388" y="5677"/>
                  </a:lnTo>
                  <a:cubicBezTo>
                    <a:pt x="9750" y="5677"/>
                    <a:pt x="10046" y="5381"/>
                    <a:pt x="10046" y="5028"/>
                  </a:cubicBezTo>
                  <a:lnTo>
                    <a:pt x="10046" y="3988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6"/>
                  </a:lnTo>
                  <a:cubicBezTo>
                    <a:pt x="656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3" name="Google Shape;19123;p69"/>
            <p:cNvSpPr/>
            <p:nvPr/>
          </p:nvSpPr>
          <p:spPr>
            <a:xfrm>
              <a:off x="5348841" y="1767048"/>
              <a:ext cx="263081" cy="90705"/>
            </a:xfrm>
            <a:custGeom>
              <a:rect b="b" l="l" r="r" t="t"/>
              <a:pathLst>
                <a:path extrusionOk="0" h="3464" w="10047">
                  <a:moveTo>
                    <a:pt x="2376" y="1"/>
                  </a:moveTo>
                  <a:lnTo>
                    <a:pt x="878" y="535"/>
                  </a:lnTo>
                  <a:cubicBezTo>
                    <a:pt x="354" y="716"/>
                    <a:pt x="1" y="1212"/>
                    <a:pt x="1" y="1765"/>
                  </a:cubicBezTo>
                  <a:lnTo>
                    <a:pt x="1" y="2815"/>
                  </a:lnTo>
                  <a:cubicBezTo>
                    <a:pt x="1" y="3168"/>
                    <a:pt x="296" y="3464"/>
                    <a:pt x="659" y="3464"/>
                  </a:cubicBezTo>
                  <a:lnTo>
                    <a:pt x="9397" y="3464"/>
                  </a:lnTo>
                  <a:cubicBezTo>
                    <a:pt x="9760" y="3464"/>
                    <a:pt x="10046" y="3168"/>
                    <a:pt x="10046" y="2815"/>
                  </a:cubicBezTo>
                  <a:lnTo>
                    <a:pt x="10046" y="1775"/>
                  </a:lnTo>
                  <a:cubicBezTo>
                    <a:pt x="10046" y="1212"/>
                    <a:pt x="9703" y="716"/>
                    <a:pt x="9178" y="535"/>
                  </a:cubicBezTo>
                  <a:lnTo>
                    <a:pt x="7671" y="1"/>
                  </a:lnTo>
                  <a:cubicBezTo>
                    <a:pt x="7070" y="821"/>
                    <a:pt x="6268" y="1727"/>
                    <a:pt x="5333" y="2223"/>
                  </a:cubicBezTo>
                  <a:cubicBezTo>
                    <a:pt x="5238" y="2276"/>
                    <a:pt x="5131" y="2302"/>
                    <a:pt x="5023" y="2302"/>
                  </a:cubicBezTo>
                  <a:cubicBezTo>
                    <a:pt x="4916" y="2302"/>
                    <a:pt x="4809" y="2276"/>
                    <a:pt x="4713" y="2223"/>
                  </a:cubicBezTo>
                  <a:cubicBezTo>
                    <a:pt x="3778" y="1727"/>
                    <a:pt x="2977" y="821"/>
                    <a:pt x="2376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4" name="Google Shape;19124;p69"/>
            <p:cNvSpPr/>
            <p:nvPr/>
          </p:nvSpPr>
          <p:spPr>
            <a:xfrm>
              <a:off x="5446013" y="1708839"/>
              <a:ext cx="68736" cy="23069"/>
            </a:xfrm>
            <a:custGeom>
              <a:rect b="b" l="l" r="r" t="t"/>
              <a:pathLst>
                <a:path extrusionOk="0" h="881" w="2625">
                  <a:moveTo>
                    <a:pt x="1" y="1"/>
                  </a:moveTo>
                  <a:lnTo>
                    <a:pt x="1" y="602"/>
                  </a:lnTo>
                  <a:cubicBezTo>
                    <a:pt x="416" y="788"/>
                    <a:pt x="862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5" name="Google Shape;19125;p69"/>
            <p:cNvSpPr/>
            <p:nvPr/>
          </p:nvSpPr>
          <p:spPr>
            <a:xfrm>
              <a:off x="5406055" y="1548979"/>
              <a:ext cx="148652" cy="171381"/>
            </a:xfrm>
            <a:custGeom>
              <a:rect b="b" l="l" r="r" t="t"/>
              <a:pathLst>
                <a:path extrusionOk="0" h="6545" w="5677">
                  <a:moveTo>
                    <a:pt x="0" y="0"/>
                  </a:moveTo>
                  <a:lnTo>
                    <a:pt x="0" y="3711"/>
                  </a:lnTo>
                  <a:cubicBezTo>
                    <a:pt x="0" y="5276"/>
                    <a:pt x="1269" y="6545"/>
                    <a:pt x="2834" y="6545"/>
                  </a:cubicBezTo>
                  <a:cubicBezTo>
                    <a:pt x="4408" y="6545"/>
                    <a:pt x="5676" y="5276"/>
                    <a:pt x="5676" y="3711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6" name="Google Shape;19126;p69"/>
            <p:cNvSpPr/>
            <p:nvPr/>
          </p:nvSpPr>
          <p:spPr>
            <a:xfrm>
              <a:off x="5405584" y="1548979"/>
              <a:ext cx="149124" cy="171590"/>
            </a:xfrm>
            <a:custGeom>
              <a:rect b="b" l="l" r="r" t="t"/>
              <a:pathLst>
                <a:path extrusionOk="0" h="6553" w="5695">
                  <a:moveTo>
                    <a:pt x="18" y="0"/>
                  </a:moveTo>
                  <a:lnTo>
                    <a:pt x="18" y="3711"/>
                  </a:lnTo>
                  <a:cubicBezTo>
                    <a:pt x="1" y="5302"/>
                    <a:pt x="1299" y="6552"/>
                    <a:pt x="2836" y="6552"/>
                  </a:cubicBezTo>
                  <a:cubicBezTo>
                    <a:pt x="2985" y="6552"/>
                    <a:pt x="3137" y="6541"/>
                    <a:pt x="3290" y="6516"/>
                  </a:cubicBezTo>
                  <a:cubicBezTo>
                    <a:pt x="1907" y="6297"/>
                    <a:pt x="886" y="5104"/>
                    <a:pt x="886" y="3711"/>
                  </a:cubicBezTo>
                  <a:lnTo>
                    <a:pt x="886" y="2576"/>
                  </a:lnTo>
                  <a:cubicBezTo>
                    <a:pt x="886" y="2395"/>
                    <a:pt x="944" y="2223"/>
                    <a:pt x="1039" y="2070"/>
                  </a:cubicBezTo>
                  <a:cubicBezTo>
                    <a:pt x="1392" y="1489"/>
                    <a:pt x="1735" y="1412"/>
                    <a:pt x="2117" y="1307"/>
                  </a:cubicBezTo>
                  <a:cubicBezTo>
                    <a:pt x="2384" y="1260"/>
                    <a:pt x="2632" y="1164"/>
                    <a:pt x="2852" y="1021"/>
                  </a:cubicBezTo>
                  <a:cubicBezTo>
                    <a:pt x="3081" y="1164"/>
                    <a:pt x="3329" y="1260"/>
                    <a:pt x="3586" y="1307"/>
                  </a:cubicBezTo>
                  <a:cubicBezTo>
                    <a:pt x="3977" y="1412"/>
                    <a:pt x="4311" y="1489"/>
                    <a:pt x="4664" y="2070"/>
                  </a:cubicBezTo>
                  <a:cubicBezTo>
                    <a:pt x="4931" y="2490"/>
                    <a:pt x="5284" y="2853"/>
                    <a:pt x="5694" y="3129"/>
                  </a:cubicBezTo>
                  <a:lnTo>
                    <a:pt x="569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7" name="Google Shape;19127;p69"/>
            <p:cNvSpPr/>
            <p:nvPr/>
          </p:nvSpPr>
          <p:spPr>
            <a:xfrm>
              <a:off x="5455047" y="1668802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3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8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8" name="Google Shape;19128;p69"/>
            <p:cNvSpPr/>
            <p:nvPr/>
          </p:nvSpPr>
          <p:spPr>
            <a:xfrm>
              <a:off x="5440279" y="1628844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6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9" name="Google Shape;19129;p69"/>
            <p:cNvSpPr/>
            <p:nvPr/>
          </p:nvSpPr>
          <p:spPr>
            <a:xfrm>
              <a:off x="5508962" y="1628844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3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0" name="Google Shape;19130;p69"/>
            <p:cNvSpPr/>
            <p:nvPr/>
          </p:nvSpPr>
          <p:spPr>
            <a:xfrm>
              <a:off x="5432528" y="1611666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1" name="Google Shape;19131;p69"/>
            <p:cNvSpPr/>
            <p:nvPr/>
          </p:nvSpPr>
          <p:spPr>
            <a:xfrm>
              <a:off x="5501211" y="1611666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lnTo>
                    <a:pt x="736" y="440"/>
                  </a:lnTo>
                  <a:cubicBezTo>
                    <a:pt x="1022" y="440"/>
                    <a:pt x="1022" y="1"/>
                    <a:pt x="73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2" name="Google Shape;19132;p69"/>
            <p:cNvSpPr/>
            <p:nvPr/>
          </p:nvSpPr>
          <p:spPr>
            <a:xfrm>
              <a:off x="5353842" y="1786792"/>
              <a:ext cx="46740" cy="70961"/>
            </a:xfrm>
            <a:custGeom>
              <a:rect b="b" l="l" r="r" t="t"/>
              <a:pathLst>
                <a:path extrusionOk="0" h="2710" w="1785">
                  <a:moveTo>
                    <a:pt x="287" y="0"/>
                  </a:moveTo>
                  <a:cubicBezTo>
                    <a:pt x="172" y="96"/>
                    <a:pt x="77" y="210"/>
                    <a:pt x="0" y="334"/>
                  </a:cubicBezTo>
                  <a:lnTo>
                    <a:pt x="1117" y="1298"/>
                  </a:lnTo>
                  <a:cubicBezTo>
                    <a:pt x="1260" y="1422"/>
                    <a:pt x="1346" y="1603"/>
                    <a:pt x="1346" y="1794"/>
                  </a:cubicBezTo>
                  <a:lnTo>
                    <a:pt x="1346" y="2710"/>
                  </a:lnTo>
                  <a:lnTo>
                    <a:pt x="1784" y="2710"/>
                  </a:lnTo>
                  <a:lnTo>
                    <a:pt x="1784" y="1794"/>
                  </a:lnTo>
                  <a:cubicBezTo>
                    <a:pt x="1784" y="1479"/>
                    <a:pt x="1641" y="1174"/>
                    <a:pt x="1403" y="97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3" name="Google Shape;19133;p69"/>
            <p:cNvSpPr/>
            <p:nvPr/>
          </p:nvSpPr>
          <p:spPr>
            <a:xfrm>
              <a:off x="5560415" y="1786792"/>
              <a:ext cx="46740" cy="70961"/>
            </a:xfrm>
            <a:custGeom>
              <a:rect b="b" l="l" r="r" t="t"/>
              <a:pathLst>
                <a:path extrusionOk="0" h="2710" w="1785">
                  <a:moveTo>
                    <a:pt x="1489" y="0"/>
                  </a:moveTo>
                  <a:lnTo>
                    <a:pt x="383" y="973"/>
                  </a:lnTo>
                  <a:cubicBezTo>
                    <a:pt x="134" y="1174"/>
                    <a:pt x="1" y="1479"/>
                    <a:pt x="1" y="1794"/>
                  </a:cubicBezTo>
                  <a:lnTo>
                    <a:pt x="1" y="2710"/>
                  </a:lnTo>
                  <a:lnTo>
                    <a:pt x="440" y="2710"/>
                  </a:lnTo>
                  <a:lnTo>
                    <a:pt x="440" y="1794"/>
                  </a:lnTo>
                  <a:cubicBezTo>
                    <a:pt x="440" y="1603"/>
                    <a:pt x="516" y="1422"/>
                    <a:pt x="669" y="1298"/>
                  </a:cubicBezTo>
                  <a:lnTo>
                    <a:pt x="1785" y="334"/>
                  </a:lnTo>
                  <a:cubicBezTo>
                    <a:pt x="1699" y="210"/>
                    <a:pt x="1604" y="96"/>
                    <a:pt x="14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4" name="Google Shape;19134;p69"/>
            <p:cNvSpPr/>
            <p:nvPr/>
          </p:nvSpPr>
          <p:spPr>
            <a:xfrm>
              <a:off x="5480499" y="1502972"/>
              <a:ext cx="149909" cy="256613"/>
            </a:xfrm>
            <a:custGeom>
              <a:rect b="b" l="l" r="r" t="t"/>
              <a:pathLst>
                <a:path extrusionOk="0" h="9800" w="5725">
                  <a:moveTo>
                    <a:pt x="785" y="1"/>
                  </a:moveTo>
                  <a:cubicBezTo>
                    <a:pt x="590" y="1"/>
                    <a:pt x="398" y="58"/>
                    <a:pt x="239" y="164"/>
                  </a:cubicBezTo>
                  <a:cubicBezTo>
                    <a:pt x="162" y="212"/>
                    <a:pt x="76" y="231"/>
                    <a:pt x="0" y="231"/>
                  </a:cubicBezTo>
                  <a:lnTo>
                    <a:pt x="0" y="2187"/>
                  </a:lnTo>
                  <a:cubicBezTo>
                    <a:pt x="563" y="2902"/>
                    <a:pt x="1393" y="2330"/>
                    <a:pt x="2185" y="3589"/>
                  </a:cubicBezTo>
                  <a:cubicBezTo>
                    <a:pt x="2843" y="4667"/>
                    <a:pt x="3683" y="4629"/>
                    <a:pt x="3969" y="5468"/>
                  </a:cubicBezTo>
                  <a:cubicBezTo>
                    <a:pt x="4055" y="5707"/>
                    <a:pt x="4007" y="5974"/>
                    <a:pt x="4026" y="6222"/>
                  </a:cubicBezTo>
                  <a:cubicBezTo>
                    <a:pt x="4150" y="7653"/>
                    <a:pt x="5238" y="8302"/>
                    <a:pt x="5724" y="9799"/>
                  </a:cubicBezTo>
                  <a:cubicBezTo>
                    <a:pt x="5676" y="9551"/>
                    <a:pt x="5648" y="9303"/>
                    <a:pt x="5657" y="9055"/>
                  </a:cubicBezTo>
                  <a:cubicBezTo>
                    <a:pt x="5676" y="7796"/>
                    <a:pt x="5257" y="7577"/>
                    <a:pt x="5047" y="6842"/>
                  </a:cubicBezTo>
                  <a:cubicBezTo>
                    <a:pt x="4837" y="6098"/>
                    <a:pt x="5047" y="5592"/>
                    <a:pt x="4799" y="4772"/>
                  </a:cubicBezTo>
                  <a:cubicBezTo>
                    <a:pt x="4570" y="4009"/>
                    <a:pt x="4150" y="3875"/>
                    <a:pt x="4016" y="2788"/>
                  </a:cubicBezTo>
                  <a:cubicBezTo>
                    <a:pt x="3797" y="956"/>
                    <a:pt x="1813" y="2"/>
                    <a:pt x="830" y="2"/>
                  </a:cubicBezTo>
                  <a:cubicBezTo>
                    <a:pt x="815" y="1"/>
                    <a:pt x="800" y="1"/>
                    <a:pt x="78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5" name="Google Shape;19135;p69"/>
            <p:cNvSpPr/>
            <p:nvPr/>
          </p:nvSpPr>
          <p:spPr>
            <a:xfrm>
              <a:off x="5330354" y="1502972"/>
              <a:ext cx="149909" cy="256351"/>
            </a:xfrm>
            <a:custGeom>
              <a:rect b="b" l="l" r="r" t="t"/>
              <a:pathLst>
                <a:path extrusionOk="0" h="9790" w="5725">
                  <a:moveTo>
                    <a:pt x="4938" y="1"/>
                  </a:moveTo>
                  <a:cubicBezTo>
                    <a:pt x="4923" y="1"/>
                    <a:pt x="4909" y="1"/>
                    <a:pt x="4895" y="2"/>
                  </a:cubicBezTo>
                  <a:cubicBezTo>
                    <a:pt x="3902" y="2"/>
                    <a:pt x="1928" y="956"/>
                    <a:pt x="1699" y="2788"/>
                  </a:cubicBezTo>
                  <a:cubicBezTo>
                    <a:pt x="1575" y="3875"/>
                    <a:pt x="1155" y="4009"/>
                    <a:pt x="926" y="4772"/>
                  </a:cubicBezTo>
                  <a:cubicBezTo>
                    <a:pt x="678" y="5592"/>
                    <a:pt x="888" y="6098"/>
                    <a:pt x="678" y="6842"/>
                  </a:cubicBezTo>
                  <a:cubicBezTo>
                    <a:pt x="468" y="7577"/>
                    <a:pt x="48" y="7796"/>
                    <a:pt x="67" y="9055"/>
                  </a:cubicBezTo>
                  <a:cubicBezTo>
                    <a:pt x="77" y="9303"/>
                    <a:pt x="48" y="9551"/>
                    <a:pt x="1" y="9790"/>
                  </a:cubicBezTo>
                  <a:cubicBezTo>
                    <a:pt x="487" y="8302"/>
                    <a:pt x="1584" y="7653"/>
                    <a:pt x="1689" y="6222"/>
                  </a:cubicBezTo>
                  <a:cubicBezTo>
                    <a:pt x="1718" y="5974"/>
                    <a:pt x="1670" y="5707"/>
                    <a:pt x="1756" y="5468"/>
                  </a:cubicBezTo>
                  <a:cubicBezTo>
                    <a:pt x="2042" y="4629"/>
                    <a:pt x="2872" y="4667"/>
                    <a:pt x="3540" y="3589"/>
                  </a:cubicBezTo>
                  <a:cubicBezTo>
                    <a:pt x="4322" y="2330"/>
                    <a:pt x="5162" y="2902"/>
                    <a:pt x="5725" y="2187"/>
                  </a:cubicBezTo>
                  <a:lnTo>
                    <a:pt x="5725" y="231"/>
                  </a:lnTo>
                  <a:cubicBezTo>
                    <a:pt x="5639" y="231"/>
                    <a:pt x="5553" y="212"/>
                    <a:pt x="5486" y="164"/>
                  </a:cubicBezTo>
                  <a:cubicBezTo>
                    <a:pt x="5318" y="58"/>
                    <a:pt x="5125" y="1"/>
                    <a:pt x="493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36" name="Google Shape;19136;p69"/>
          <p:cNvGrpSpPr/>
          <p:nvPr/>
        </p:nvGrpSpPr>
        <p:grpSpPr>
          <a:xfrm>
            <a:off x="6253637" y="3790101"/>
            <a:ext cx="274550" cy="354833"/>
            <a:chOff x="6253637" y="3790101"/>
            <a:chExt cx="274550" cy="354833"/>
          </a:xfrm>
        </p:grpSpPr>
        <p:sp>
          <p:nvSpPr>
            <p:cNvPr id="19137" name="Google Shape;19137;p69"/>
            <p:cNvSpPr/>
            <p:nvPr/>
          </p:nvSpPr>
          <p:spPr>
            <a:xfrm>
              <a:off x="6253637" y="3987300"/>
              <a:ext cx="274550" cy="157634"/>
            </a:xfrm>
            <a:custGeom>
              <a:rect b="b" l="l" r="r" t="t"/>
              <a:pathLst>
                <a:path extrusionOk="0" h="6020" w="10485">
                  <a:moveTo>
                    <a:pt x="3702" y="0"/>
                  </a:moveTo>
                  <a:cubicBezTo>
                    <a:pt x="3702" y="678"/>
                    <a:pt x="3253" y="1279"/>
                    <a:pt x="2605" y="1469"/>
                  </a:cubicBezTo>
                  <a:lnTo>
                    <a:pt x="935" y="1956"/>
                  </a:lnTo>
                  <a:cubicBezTo>
                    <a:pt x="382" y="2128"/>
                    <a:pt x="0" y="2633"/>
                    <a:pt x="0" y="3215"/>
                  </a:cubicBezTo>
                  <a:lnTo>
                    <a:pt x="0" y="5362"/>
                  </a:lnTo>
                  <a:cubicBezTo>
                    <a:pt x="0" y="5724"/>
                    <a:pt x="286" y="6020"/>
                    <a:pt x="649" y="6020"/>
                  </a:cubicBezTo>
                  <a:lnTo>
                    <a:pt x="9826" y="6020"/>
                  </a:lnTo>
                  <a:cubicBezTo>
                    <a:pt x="10189" y="6020"/>
                    <a:pt x="10485" y="5724"/>
                    <a:pt x="10485" y="5362"/>
                  </a:cubicBezTo>
                  <a:lnTo>
                    <a:pt x="10485" y="3215"/>
                  </a:lnTo>
                  <a:cubicBezTo>
                    <a:pt x="10485" y="2633"/>
                    <a:pt x="10094" y="2118"/>
                    <a:pt x="9531" y="1956"/>
                  </a:cubicBezTo>
                  <a:lnTo>
                    <a:pt x="7861" y="1469"/>
                  </a:lnTo>
                  <a:cubicBezTo>
                    <a:pt x="7212" y="1279"/>
                    <a:pt x="6764" y="678"/>
                    <a:pt x="67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8" name="Google Shape;19138;p69"/>
            <p:cNvSpPr/>
            <p:nvPr/>
          </p:nvSpPr>
          <p:spPr>
            <a:xfrm>
              <a:off x="6310590" y="3801701"/>
              <a:ext cx="160147" cy="244830"/>
            </a:xfrm>
            <a:custGeom>
              <a:rect b="b" l="l" r="r" t="t"/>
              <a:pathLst>
                <a:path extrusionOk="0" h="9350" w="6116">
                  <a:moveTo>
                    <a:pt x="3063" y="0"/>
                  </a:moveTo>
                  <a:cubicBezTo>
                    <a:pt x="1374" y="0"/>
                    <a:pt x="0" y="1364"/>
                    <a:pt x="0" y="3053"/>
                  </a:cubicBezTo>
                  <a:lnTo>
                    <a:pt x="0" y="4579"/>
                  </a:lnTo>
                  <a:cubicBezTo>
                    <a:pt x="0" y="6344"/>
                    <a:pt x="1117" y="7403"/>
                    <a:pt x="2099" y="8348"/>
                  </a:cubicBezTo>
                  <a:cubicBezTo>
                    <a:pt x="2443" y="8653"/>
                    <a:pt x="2767" y="8987"/>
                    <a:pt x="3053" y="9349"/>
                  </a:cubicBezTo>
                  <a:cubicBezTo>
                    <a:pt x="3349" y="8987"/>
                    <a:pt x="3664" y="8653"/>
                    <a:pt x="4007" y="8348"/>
                  </a:cubicBezTo>
                  <a:cubicBezTo>
                    <a:pt x="4999" y="7403"/>
                    <a:pt x="6106" y="6344"/>
                    <a:pt x="6106" y="4579"/>
                  </a:cubicBezTo>
                  <a:lnTo>
                    <a:pt x="6115" y="3053"/>
                  </a:lnTo>
                  <a:cubicBezTo>
                    <a:pt x="6115" y="1364"/>
                    <a:pt x="4751" y="0"/>
                    <a:pt x="306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9" name="Google Shape;19139;p69"/>
            <p:cNvSpPr/>
            <p:nvPr/>
          </p:nvSpPr>
          <p:spPr>
            <a:xfrm>
              <a:off x="6373276" y="3984551"/>
              <a:ext cx="34512" cy="68709"/>
            </a:xfrm>
            <a:custGeom>
              <a:rect b="b" l="l" r="r" t="t"/>
              <a:pathLst>
                <a:path extrusionOk="0" h="2624" w="1318">
                  <a:moveTo>
                    <a:pt x="1" y="0"/>
                  </a:moveTo>
                  <a:lnTo>
                    <a:pt x="1" y="1966"/>
                  </a:lnTo>
                  <a:lnTo>
                    <a:pt x="659" y="2624"/>
                  </a:lnTo>
                  <a:lnTo>
                    <a:pt x="1317" y="1966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0" name="Google Shape;19140;p69"/>
            <p:cNvSpPr/>
            <p:nvPr/>
          </p:nvSpPr>
          <p:spPr>
            <a:xfrm>
              <a:off x="6373276" y="4001781"/>
              <a:ext cx="34512" cy="11521"/>
            </a:xfrm>
            <a:custGeom>
              <a:rect b="b" l="l" r="r" t="t"/>
              <a:pathLst>
                <a:path extrusionOk="0" h="440" w="1318">
                  <a:moveTo>
                    <a:pt x="1" y="1"/>
                  </a:moveTo>
                  <a:lnTo>
                    <a:pt x="1" y="439"/>
                  </a:lnTo>
                  <a:lnTo>
                    <a:pt x="1317" y="439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1" name="Google Shape;19141;p69"/>
            <p:cNvSpPr/>
            <p:nvPr/>
          </p:nvSpPr>
          <p:spPr>
            <a:xfrm>
              <a:off x="6373276" y="4024771"/>
              <a:ext cx="34512" cy="11260"/>
            </a:xfrm>
            <a:custGeom>
              <a:rect b="b" l="l" r="r" t="t"/>
              <a:pathLst>
                <a:path extrusionOk="0" h="430" w="1318">
                  <a:moveTo>
                    <a:pt x="1" y="0"/>
                  </a:moveTo>
                  <a:lnTo>
                    <a:pt x="1" y="430"/>
                  </a:lnTo>
                  <a:lnTo>
                    <a:pt x="1317" y="43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2" name="Google Shape;19142;p69"/>
            <p:cNvSpPr/>
            <p:nvPr/>
          </p:nvSpPr>
          <p:spPr>
            <a:xfrm>
              <a:off x="6333318" y="3927337"/>
              <a:ext cx="114428" cy="65724"/>
            </a:xfrm>
            <a:custGeom>
              <a:rect b="b" l="l" r="r" t="t"/>
              <a:pathLst>
                <a:path extrusionOk="0" h="2510" w="4370">
                  <a:moveTo>
                    <a:pt x="1" y="1"/>
                  </a:moveTo>
                  <a:lnTo>
                    <a:pt x="1" y="1165"/>
                  </a:lnTo>
                  <a:cubicBezTo>
                    <a:pt x="1" y="1518"/>
                    <a:pt x="220" y="1842"/>
                    <a:pt x="544" y="1975"/>
                  </a:cubicBezTo>
                  <a:lnTo>
                    <a:pt x="1613" y="2395"/>
                  </a:lnTo>
                  <a:cubicBezTo>
                    <a:pt x="1799" y="2472"/>
                    <a:pt x="1992" y="2510"/>
                    <a:pt x="2184" y="2510"/>
                  </a:cubicBezTo>
                  <a:cubicBezTo>
                    <a:pt x="2376" y="2510"/>
                    <a:pt x="2567" y="2472"/>
                    <a:pt x="2748" y="2395"/>
                  </a:cubicBezTo>
                  <a:lnTo>
                    <a:pt x="3816" y="1975"/>
                  </a:lnTo>
                  <a:cubicBezTo>
                    <a:pt x="4150" y="1842"/>
                    <a:pt x="4370" y="1518"/>
                    <a:pt x="4370" y="1165"/>
                  </a:cubicBezTo>
                  <a:lnTo>
                    <a:pt x="4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3" name="Google Shape;19143;p69"/>
            <p:cNvSpPr/>
            <p:nvPr/>
          </p:nvSpPr>
          <p:spPr>
            <a:xfrm>
              <a:off x="6333318" y="3927337"/>
              <a:ext cx="114428" cy="34512"/>
            </a:xfrm>
            <a:custGeom>
              <a:rect b="b" l="l" r="r" t="t"/>
              <a:pathLst>
                <a:path extrusionOk="0" h="1318" w="4370">
                  <a:moveTo>
                    <a:pt x="1" y="1"/>
                  </a:moveTo>
                  <a:lnTo>
                    <a:pt x="1" y="611"/>
                  </a:lnTo>
                  <a:lnTo>
                    <a:pt x="506" y="783"/>
                  </a:lnTo>
                  <a:cubicBezTo>
                    <a:pt x="640" y="1107"/>
                    <a:pt x="954" y="1317"/>
                    <a:pt x="1307" y="1317"/>
                  </a:cubicBezTo>
                  <a:lnTo>
                    <a:pt x="3063" y="1317"/>
                  </a:lnTo>
                  <a:cubicBezTo>
                    <a:pt x="3406" y="1317"/>
                    <a:pt x="3731" y="1107"/>
                    <a:pt x="3864" y="783"/>
                  </a:cubicBezTo>
                  <a:lnTo>
                    <a:pt x="4370" y="611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4" name="Google Shape;19144;p69"/>
            <p:cNvSpPr/>
            <p:nvPr/>
          </p:nvSpPr>
          <p:spPr>
            <a:xfrm>
              <a:off x="6321823" y="3812935"/>
              <a:ext cx="137419" cy="143232"/>
            </a:xfrm>
            <a:custGeom>
              <a:rect b="b" l="l" r="r" t="t"/>
              <a:pathLst>
                <a:path extrusionOk="0" h="5470" w="5248">
                  <a:moveTo>
                    <a:pt x="2612" y="0"/>
                  </a:moveTo>
                  <a:cubicBezTo>
                    <a:pt x="2600" y="0"/>
                    <a:pt x="2588" y="0"/>
                    <a:pt x="2576" y="0"/>
                  </a:cubicBez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203" y="4780"/>
                    <a:pt x="1298" y="4866"/>
                    <a:pt x="1346" y="4980"/>
                  </a:cubicBezTo>
                  <a:cubicBezTo>
                    <a:pt x="1413" y="5142"/>
                    <a:pt x="1575" y="5247"/>
                    <a:pt x="1746" y="5247"/>
                  </a:cubicBezTo>
                  <a:cubicBezTo>
                    <a:pt x="1746" y="5395"/>
                    <a:pt x="1856" y="5469"/>
                    <a:pt x="1966" y="5469"/>
                  </a:cubicBezTo>
                  <a:cubicBezTo>
                    <a:pt x="2076" y="5469"/>
                    <a:pt x="2185" y="5395"/>
                    <a:pt x="2185" y="5247"/>
                  </a:cubicBezTo>
                  <a:lnTo>
                    <a:pt x="2405" y="5247"/>
                  </a:lnTo>
                  <a:cubicBezTo>
                    <a:pt x="2405" y="5395"/>
                    <a:pt x="2514" y="5469"/>
                    <a:pt x="2624" y="5469"/>
                  </a:cubicBezTo>
                  <a:cubicBezTo>
                    <a:pt x="2734" y="5469"/>
                    <a:pt x="2844" y="5395"/>
                    <a:pt x="2844" y="5247"/>
                  </a:cubicBezTo>
                  <a:lnTo>
                    <a:pt x="3063" y="5247"/>
                  </a:lnTo>
                  <a:cubicBezTo>
                    <a:pt x="3063" y="5395"/>
                    <a:pt x="3170" y="5469"/>
                    <a:pt x="3278" y="5469"/>
                  </a:cubicBezTo>
                  <a:cubicBezTo>
                    <a:pt x="3385" y="5469"/>
                    <a:pt x="3492" y="5395"/>
                    <a:pt x="3492" y="5247"/>
                  </a:cubicBezTo>
                  <a:cubicBezTo>
                    <a:pt x="3674" y="5247"/>
                    <a:pt x="3836" y="5142"/>
                    <a:pt x="3903" y="4980"/>
                  </a:cubicBezTo>
                  <a:cubicBezTo>
                    <a:pt x="3950" y="4866"/>
                    <a:pt x="4046" y="4780"/>
                    <a:pt x="4160" y="4742"/>
                  </a:cubicBezTo>
                  <a:lnTo>
                    <a:pt x="4799" y="4522"/>
                  </a:lnTo>
                  <a:cubicBezTo>
                    <a:pt x="5066" y="4436"/>
                    <a:pt x="5248" y="4188"/>
                    <a:pt x="5248" y="3902"/>
                  </a:cubicBezTo>
                  <a:lnTo>
                    <a:pt x="5248" y="2624"/>
                  </a:lnTo>
                  <a:cubicBezTo>
                    <a:pt x="5248" y="1167"/>
                    <a:pt x="4055" y="0"/>
                    <a:pt x="26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5" name="Google Shape;19145;p69"/>
            <p:cNvSpPr/>
            <p:nvPr/>
          </p:nvSpPr>
          <p:spPr>
            <a:xfrm>
              <a:off x="6384772" y="3915972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6" name="Google Shape;19146;p69"/>
            <p:cNvSpPr/>
            <p:nvPr/>
          </p:nvSpPr>
          <p:spPr>
            <a:xfrm>
              <a:off x="6321823" y="3812935"/>
              <a:ext cx="85965" cy="128909"/>
            </a:xfrm>
            <a:custGeom>
              <a:rect b="b" l="l" r="r" t="t"/>
              <a:pathLst>
                <a:path extrusionOk="0" h="4923" w="3283">
                  <a:moveTo>
                    <a:pt x="2576" y="0"/>
                  </a:move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184" y="4770"/>
                    <a:pt x="1260" y="4837"/>
                    <a:pt x="1317" y="4923"/>
                  </a:cubicBezTo>
                  <a:lnTo>
                    <a:pt x="1317" y="2624"/>
                  </a:lnTo>
                  <a:cubicBezTo>
                    <a:pt x="1317" y="1431"/>
                    <a:pt x="2119" y="392"/>
                    <a:pt x="3282" y="86"/>
                  </a:cubicBezTo>
                  <a:cubicBezTo>
                    <a:pt x="3053" y="29"/>
                    <a:pt x="2815" y="0"/>
                    <a:pt x="257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7" name="Google Shape;19147;p69"/>
            <p:cNvSpPr/>
            <p:nvPr/>
          </p:nvSpPr>
          <p:spPr>
            <a:xfrm>
              <a:off x="6344813" y="3881618"/>
              <a:ext cx="34250" cy="34512"/>
            </a:xfrm>
            <a:custGeom>
              <a:rect b="b" l="l" r="r" t="t"/>
              <a:pathLst>
                <a:path extrusionOk="0" h="1318" w="1308">
                  <a:moveTo>
                    <a:pt x="649" y="1"/>
                  </a:moveTo>
                  <a:cubicBezTo>
                    <a:pt x="287" y="1"/>
                    <a:pt x="0" y="297"/>
                    <a:pt x="0" y="659"/>
                  </a:cubicBezTo>
                  <a:cubicBezTo>
                    <a:pt x="0" y="1022"/>
                    <a:pt x="287" y="1317"/>
                    <a:pt x="649" y="1317"/>
                  </a:cubicBezTo>
                  <a:cubicBezTo>
                    <a:pt x="1012" y="1317"/>
                    <a:pt x="1307" y="1022"/>
                    <a:pt x="1307" y="659"/>
                  </a:cubicBezTo>
                  <a:cubicBezTo>
                    <a:pt x="1307" y="297"/>
                    <a:pt x="1012" y="1"/>
                    <a:pt x="64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8" name="Google Shape;19148;p69"/>
            <p:cNvSpPr/>
            <p:nvPr/>
          </p:nvSpPr>
          <p:spPr>
            <a:xfrm>
              <a:off x="6341566" y="3881382"/>
              <a:ext cx="40482" cy="23252"/>
            </a:xfrm>
            <a:custGeom>
              <a:rect b="b" l="l" r="r" t="t"/>
              <a:pathLst>
                <a:path extrusionOk="0" h="888" w="1546">
                  <a:moveTo>
                    <a:pt x="773" y="0"/>
                  </a:moveTo>
                  <a:cubicBezTo>
                    <a:pt x="325" y="0"/>
                    <a:pt x="0" y="458"/>
                    <a:pt x="162" y="888"/>
                  </a:cubicBezTo>
                  <a:cubicBezTo>
                    <a:pt x="258" y="620"/>
                    <a:pt x="496" y="449"/>
                    <a:pt x="773" y="449"/>
                  </a:cubicBezTo>
                  <a:cubicBezTo>
                    <a:pt x="1050" y="449"/>
                    <a:pt x="1298" y="620"/>
                    <a:pt x="1393" y="888"/>
                  </a:cubicBezTo>
                  <a:cubicBezTo>
                    <a:pt x="1546" y="458"/>
                    <a:pt x="1231" y="0"/>
                    <a:pt x="77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9" name="Google Shape;19149;p69"/>
            <p:cNvSpPr/>
            <p:nvPr/>
          </p:nvSpPr>
          <p:spPr>
            <a:xfrm>
              <a:off x="6402001" y="3881618"/>
              <a:ext cx="34250" cy="34512"/>
            </a:xfrm>
            <a:custGeom>
              <a:rect b="b" l="l" r="r" t="t"/>
              <a:pathLst>
                <a:path extrusionOk="0" h="1318" w="1308">
                  <a:moveTo>
                    <a:pt x="650" y="1"/>
                  </a:moveTo>
                  <a:cubicBezTo>
                    <a:pt x="287" y="1"/>
                    <a:pt x="1" y="297"/>
                    <a:pt x="1" y="659"/>
                  </a:cubicBezTo>
                  <a:cubicBezTo>
                    <a:pt x="1" y="1022"/>
                    <a:pt x="287" y="1317"/>
                    <a:pt x="650" y="1317"/>
                  </a:cubicBezTo>
                  <a:cubicBezTo>
                    <a:pt x="1012" y="1317"/>
                    <a:pt x="1308" y="1022"/>
                    <a:pt x="1308" y="659"/>
                  </a:cubicBezTo>
                  <a:cubicBezTo>
                    <a:pt x="1308" y="297"/>
                    <a:pt x="1012" y="1"/>
                    <a:pt x="6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0" name="Google Shape;19150;p69"/>
            <p:cNvSpPr/>
            <p:nvPr/>
          </p:nvSpPr>
          <p:spPr>
            <a:xfrm>
              <a:off x="6398754" y="3881382"/>
              <a:ext cx="40744" cy="23252"/>
            </a:xfrm>
            <a:custGeom>
              <a:rect b="b" l="l" r="r" t="t"/>
              <a:pathLst>
                <a:path extrusionOk="0" h="888" w="1556">
                  <a:moveTo>
                    <a:pt x="783" y="0"/>
                  </a:moveTo>
                  <a:cubicBezTo>
                    <a:pt x="325" y="0"/>
                    <a:pt x="1" y="458"/>
                    <a:pt x="163" y="888"/>
                  </a:cubicBezTo>
                  <a:cubicBezTo>
                    <a:pt x="249" y="630"/>
                    <a:pt x="497" y="449"/>
                    <a:pt x="774" y="449"/>
                  </a:cubicBezTo>
                  <a:cubicBezTo>
                    <a:pt x="1060" y="449"/>
                    <a:pt x="1298" y="620"/>
                    <a:pt x="1394" y="888"/>
                  </a:cubicBezTo>
                  <a:cubicBezTo>
                    <a:pt x="1556" y="458"/>
                    <a:pt x="1232" y="0"/>
                    <a:pt x="78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1" name="Google Shape;19151;p69"/>
            <p:cNvSpPr/>
            <p:nvPr/>
          </p:nvSpPr>
          <p:spPr>
            <a:xfrm>
              <a:off x="6299094" y="3790101"/>
              <a:ext cx="182876" cy="354833"/>
            </a:xfrm>
            <a:custGeom>
              <a:rect b="b" l="l" r="r" t="t"/>
              <a:pathLst>
                <a:path extrusionOk="0" h="13551" w="6984">
                  <a:moveTo>
                    <a:pt x="3502" y="443"/>
                  </a:moveTo>
                  <a:cubicBezTo>
                    <a:pt x="5190" y="443"/>
                    <a:pt x="6554" y="1807"/>
                    <a:pt x="6554" y="3496"/>
                  </a:cubicBezTo>
                  <a:lnTo>
                    <a:pt x="6545" y="5032"/>
                  </a:lnTo>
                  <a:cubicBezTo>
                    <a:pt x="6545" y="6787"/>
                    <a:pt x="5438" y="7846"/>
                    <a:pt x="4446" y="8791"/>
                  </a:cubicBezTo>
                  <a:cubicBezTo>
                    <a:pt x="4103" y="9096"/>
                    <a:pt x="3788" y="9430"/>
                    <a:pt x="3492" y="9792"/>
                  </a:cubicBezTo>
                  <a:cubicBezTo>
                    <a:pt x="3206" y="9430"/>
                    <a:pt x="2882" y="9096"/>
                    <a:pt x="2538" y="8791"/>
                  </a:cubicBezTo>
                  <a:cubicBezTo>
                    <a:pt x="1556" y="7846"/>
                    <a:pt x="439" y="6787"/>
                    <a:pt x="439" y="5032"/>
                  </a:cubicBezTo>
                  <a:lnTo>
                    <a:pt x="439" y="3496"/>
                  </a:lnTo>
                  <a:cubicBezTo>
                    <a:pt x="439" y="1807"/>
                    <a:pt x="1813" y="443"/>
                    <a:pt x="3502" y="443"/>
                  </a:cubicBezTo>
                  <a:close/>
                  <a:moveTo>
                    <a:pt x="3490" y="0"/>
                  </a:moveTo>
                  <a:cubicBezTo>
                    <a:pt x="3434" y="0"/>
                    <a:pt x="3377" y="2"/>
                    <a:pt x="3320" y="4"/>
                  </a:cubicBezTo>
                  <a:cubicBezTo>
                    <a:pt x="1441" y="100"/>
                    <a:pt x="1" y="1712"/>
                    <a:pt x="1" y="3601"/>
                  </a:cubicBezTo>
                  <a:lnTo>
                    <a:pt x="1" y="5032"/>
                  </a:lnTo>
                  <a:cubicBezTo>
                    <a:pt x="1" y="7617"/>
                    <a:pt x="2176" y="8848"/>
                    <a:pt x="3101" y="10002"/>
                  </a:cubicBezTo>
                  <a:cubicBezTo>
                    <a:pt x="3215" y="10145"/>
                    <a:pt x="3273" y="10336"/>
                    <a:pt x="3273" y="10527"/>
                  </a:cubicBezTo>
                  <a:lnTo>
                    <a:pt x="3273" y="13551"/>
                  </a:lnTo>
                  <a:lnTo>
                    <a:pt x="3712" y="13551"/>
                  </a:lnTo>
                  <a:lnTo>
                    <a:pt x="3712" y="10527"/>
                  </a:lnTo>
                  <a:cubicBezTo>
                    <a:pt x="3712" y="10336"/>
                    <a:pt x="3769" y="10145"/>
                    <a:pt x="3883" y="10002"/>
                  </a:cubicBezTo>
                  <a:cubicBezTo>
                    <a:pt x="4799" y="8838"/>
                    <a:pt x="6984" y="7617"/>
                    <a:pt x="6984" y="5022"/>
                  </a:cubicBezTo>
                  <a:lnTo>
                    <a:pt x="6984" y="3496"/>
                  </a:lnTo>
                  <a:cubicBezTo>
                    <a:pt x="6984" y="1559"/>
                    <a:pt x="5408" y="0"/>
                    <a:pt x="349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2" name="Google Shape;19152;p69"/>
            <p:cNvSpPr/>
            <p:nvPr/>
          </p:nvSpPr>
          <p:spPr>
            <a:xfrm>
              <a:off x="6256387" y="4048233"/>
              <a:ext cx="53967" cy="96701"/>
            </a:xfrm>
            <a:custGeom>
              <a:rect b="b" l="l" r="r" t="t"/>
              <a:pathLst>
                <a:path extrusionOk="0" h="3693" w="2061">
                  <a:moveTo>
                    <a:pt x="239" y="1"/>
                  </a:moveTo>
                  <a:cubicBezTo>
                    <a:pt x="134" y="106"/>
                    <a:pt x="57" y="239"/>
                    <a:pt x="0" y="373"/>
                  </a:cubicBezTo>
                  <a:lnTo>
                    <a:pt x="1412" y="1632"/>
                  </a:lnTo>
                  <a:cubicBezTo>
                    <a:pt x="1555" y="1756"/>
                    <a:pt x="1632" y="1928"/>
                    <a:pt x="1632" y="2119"/>
                  </a:cubicBezTo>
                  <a:lnTo>
                    <a:pt x="1632" y="3693"/>
                  </a:lnTo>
                  <a:lnTo>
                    <a:pt x="2061" y="3693"/>
                  </a:lnTo>
                  <a:lnTo>
                    <a:pt x="2061" y="2119"/>
                  </a:lnTo>
                  <a:cubicBezTo>
                    <a:pt x="2061" y="1804"/>
                    <a:pt x="1927" y="1508"/>
                    <a:pt x="1698" y="129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3" name="Google Shape;19153;p69"/>
            <p:cNvSpPr/>
            <p:nvPr/>
          </p:nvSpPr>
          <p:spPr>
            <a:xfrm>
              <a:off x="6470449" y="4048233"/>
              <a:ext cx="54255" cy="96701"/>
            </a:xfrm>
            <a:custGeom>
              <a:rect b="b" l="l" r="r" t="t"/>
              <a:pathLst>
                <a:path extrusionOk="0" h="3693" w="2072">
                  <a:moveTo>
                    <a:pt x="1833" y="1"/>
                  </a:moveTo>
                  <a:lnTo>
                    <a:pt x="373" y="1298"/>
                  </a:lnTo>
                  <a:cubicBezTo>
                    <a:pt x="134" y="1508"/>
                    <a:pt x="1" y="1804"/>
                    <a:pt x="1" y="2119"/>
                  </a:cubicBezTo>
                  <a:lnTo>
                    <a:pt x="1" y="3693"/>
                  </a:lnTo>
                  <a:lnTo>
                    <a:pt x="440" y="3693"/>
                  </a:lnTo>
                  <a:lnTo>
                    <a:pt x="440" y="2119"/>
                  </a:lnTo>
                  <a:cubicBezTo>
                    <a:pt x="440" y="1928"/>
                    <a:pt x="516" y="1747"/>
                    <a:pt x="659" y="1623"/>
                  </a:cubicBezTo>
                  <a:lnTo>
                    <a:pt x="2071" y="363"/>
                  </a:lnTo>
                  <a:cubicBezTo>
                    <a:pt x="2014" y="230"/>
                    <a:pt x="1938" y="106"/>
                    <a:pt x="1833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54" name="Google Shape;19154;p69"/>
          <p:cNvGrpSpPr/>
          <p:nvPr/>
        </p:nvGrpSpPr>
        <p:grpSpPr>
          <a:xfrm>
            <a:off x="5802731" y="3790180"/>
            <a:ext cx="274576" cy="354754"/>
            <a:chOff x="5802731" y="3790180"/>
            <a:chExt cx="274576" cy="354754"/>
          </a:xfrm>
        </p:grpSpPr>
        <p:sp>
          <p:nvSpPr>
            <p:cNvPr id="19155" name="Google Shape;19155;p69"/>
            <p:cNvSpPr/>
            <p:nvPr/>
          </p:nvSpPr>
          <p:spPr>
            <a:xfrm>
              <a:off x="5802731" y="4026761"/>
              <a:ext cx="274576" cy="117937"/>
            </a:xfrm>
            <a:custGeom>
              <a:rect b="b" l="l" r="r" t="t"/>
              <a:pathLst>
                <a:path extrusionOk="0" h="4504" w="10486">
                  <a:moveTo>
                    <a:pt x="3244" y="1"/>
                  </a:move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845"/>
                  </a:lnTo>
                  <a:cubicBezTo>
                    <a:pt x="1" y="4208"/>
                    <a:pt x="296" y="4503"/>
                    <a:pt x="659" y="4503"/>
                  </a:cubicBezTo>
                  <a:lnTo>
                    <a:pt x="9827" y="4503"/>
                  </a:lnTo>
                  <a:cubicBezTo>
                    <a:pt x="10189" y="4503"/>
                    <a:pt x="10485" y="4208"/>
                    <a:pt x="10485" y="3845"/>
                  </a:cubicBezTo>
                  <a:lnTo>
                    <a:pt x="10485" y="1937"/>
                  </a:lnTo>
                  <a:cubicBezTo>
                    <a:pt x="10485" y="1355"/>
                    <a:pt x="10103" y="840"/>
                    <a:pt x="9541" y="678"/>
                  </a:cubicBezTo>
                  <a:lnTo>
                    <a:pt x="72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6" name="Google Shape;19156;p69"/>
            <p:cNvSpPr/>
            <p:nvPr/>
          </p:nvSpPr>
          <p:spPr>
            <a:xfrm>
              <a:off x="5899904" y="4030270"/>
              <a:ext cx="80231" cy="114428"/>
            </a:xfrm>
            <a:custGeom>
              <a:rect b="b" l="l" r="r" t="t"/>
              <a:pathLst>
                <a:path extrusionOk="0" h="4370" w="3064">
                  <a:moveTo>
                    <a:pt x="1" y="0"/>
                  </a:moveTo>
                  <a:lnTo>
                    <a:pt x="440" y="4369"/>
                  </a:lnTo>
                  <a:lnTo>
                    <a:pt x="2624" y="4369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7" name="Google Shape;19157;p69"/>
            <p:cNvSpPr/>
            <p:nvPr/>
          </p:nvSpPr>
          <p:spPr>
            <a:xfrm>
              <a:off x="5899904" y="4030506"/>
              <a:ext cx="80231" cy="34250"/>
            </a:xfrm>
            <a:custGeom>
              <a:rect b="b" l="l" r="r" t="t"/>
              <a:pathLst>
                <a:path extrusionOk="0" h="1308" w="3064">
                  <a:moveTo>
                    <a:pt x="1" y="1"/>
                  </a:moveTo>
                  <a:lnTo>
                    <a:pt x="67" y="649"/>
                  </a:lnTo>
                  <a:cubicBezTo>
                    <a:pt x="459" y="1088"/>
                    <a:pt x="995" y="1308"/>
                    <a:pt x="1532" y="1308"/>
                  </a:cubicBezTo>
                  <a:cubicBezTo>
                    <a:pt x="2068" y="1308"/>
                    <a:pt x="2605" y="1088"/>
                    <a:pt x="2996" y="649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8" name="Google Shape;19158;p69"/>
            <p:cNvSpPr/>
            <p:nvPr/>
          </p:nvSpPr>
          <p:spPr>
            <a:xfrm>
              <a:off x="5899904" y="3973318"/>
              <a:ext cx="80231" cy="79943"/>
            </a:xfrm>
            <a:custGeom>
              <a:rect b="b" l="l" r="r" t="t"/>
              <a:pathLst>
                <a:path extrusionOk="0" h="3053" w="3064">
                  <a:moveTo>
                    <a:pt x="1" y="0"/>
                  </a:moveTo>
                  <a:lnTo>
                    <a:pt x="1" y="1526"/>
                  </a:lnTo>
                  <a:cubicBezTo>
                    <a:pt x="1" y="2366"/>
                    <a:pt x="688" y="3053"/>
                    <a:pt x="1527" y="3053"/>
                  </a:cubicBezTo>
                  <a:cubicBezTo>
                    <a:pt x="2376" y="3053"/>
                    <a:pt x="3053" y="2375"/>
                    <a:pt x="3063" y="152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9" name="Google Shape;19159;p69"/>
            <p:cNvSpPr/>
            <p:nvPr/>
          </p:nvSpPr>
          <p:spPr>
            <a:xfrm>
              <a:off x="5899904" y="3973318"/>
              <a:ext cx="80231" cy="34119"/>
            </a:xfrm>
            <a:custGeom>
              <a:rect b="b" l="l" r="r" t="t"/>
              <a:pathLst>
                <a:path extrusionOk="0" h="1303" w="3064">
                  <a:moveTo>
                    <a:pt x="1" y="0"/>
                  </a:moveTo>
                  <a:lnTo>
                    <a:pt x="1" y="916"/>
                  </a:lnTo>
                  <a:cubicBezTo>
                    <a:pt x="478" y="1173"/>
                    <a:pt x="1002" y="1302"/>
                    <a:pt x="1528" y="1302"/>
                  </a:cubicBezTo>
                  <a:cubicBezTo>
                    <a:pt x="2054" y="1302"/>
                    <a:pt x="2581" y="1173"/>
                    <a:pt x="3063" y="91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0" name="Google Shape;19160;p69"/>
            <p:cNvSpPr/>
            <p:nvPr/>
          </p:nvSpPr>
          <p:spPr>
            <a:xfrm>
              <a:off x="5843711" y="3841659"/>
              <a:ext cx="192355" cy="154413"/>
            </a:xfrm>
            <a:custGeom>
              <a:rect b="b" l="l" r="r" t="t"/>
              <a:pathLst>
                <a:path extrusionOk="0" h="5897" w="7346">
                  <a:moveTo>
                    <a:pt x="830" y="0"/>
                  </a:moveTo>
                  <a:lnTo>
                    <a:pt x="830" y="2185"/>
                  </a:lnTo>
                  <a:lnTo>
                    <a:pt x="725" y="2185"/>
                  </a:lnTo>
                  <a:cubicBezTo>
                    <a:pt x="0" y="2185"/>
                    <a:pt x="0" y="3273"/>
                    <a:pt x="725" y="3273"/>
                  </a:cubicBezTo>
                  <a:lnTo>
                    <a:pt x="840" y="3273"/>
                  </a:lnTo>
                  <a:cubicBezTo>
                    <a:pt x="954" y="4751"/>
                    <a:pt x="2194" y="5896"/>
                    <a:pt x="3673" y="5896"/>
                  </a:cubicBezTo>
                  <a:cubicBezTo>
                    <a:pt x="5152" y="5896"/>
                    <a:pt x="6392" y="4751"/>
                    <a:pt x="6497" y="3273"/>
                  </a:cubicBezTo>
                  <a:lnTo>
                    <a:pt x="6621" y="3273"/>
                  </a:lnTo>
                  <a:cubicBezTo>
                    <a:pt x="7346" y="3273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1" name="Google Shape;19161;p69"/>
            <p:cNvSpPr/>
            <p:nvPr/>
          </p:nvSpPr>
          <p:spPr>
            <a:xfrm>
              <a:off x="5899904" y="3899293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7"/>
                    <a:pt x="96" y="661"/>
                    <a:pt x="220" y="661"/>
                  </a:cubicBezTo>
                  <a:cubicBezTo>
                    <a:pt x="335" y="661"/>
                    <a:pt x="440" y="557"/>
                    <a:pt x="440" y="442"/>
                  </a:cubicBezTo>
                  <a:lnTo>
                    <a:pt x="44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2" name="Google Shape;19162;p69"/>
            <p:cNvSpPr/>
            <p:nvPr/>
          </p:nvSpPr>
          <p:spPr>
            <a:xfrm>
              <a:off x="5968613" y="3899293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7"/>
                    <a:pt x="96" y="661"/>
                    <a:pt x="220" y="661"/>
                  </a:cubicBezTo>
                  <a:cubicBezTo>
                    <a:pt x="334" y="661"/>
                    <a:pt x="429" y="557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3" name="Google Shape;19163;p69"/>
            <p:cNvSpPr/>
            <p:nvPr/>
          </p:nvSpPr>
          <p:spPr>
            <a:xfrm>
              <a:off x="5892415" y="388161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0" y="1"/>
                    <a:pt x="0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4" name="Google Shape;19164;p69"/>
            <p:cNvSpPr/>
            <p:nvPr/>
          </p:nvSpPr>
          <p:spPr>
            <a:xfrm>
              <a:off x="5960863" y="3881618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5" name="Google Shape;19165;p69"/>
            <p:cNvSpPr/>
            <p:nvPr/>
          </p:nvSpPr>
          <p:spPr>
            <a:xfrm>
              <a:off x="5846460" y="3841659"/>
              <a:ext cx="154884" cy="154387"/>
            </a:xfrm>
            <a:custGeom>
              <a:rect b="b" l="l" r="r" t="t"/>
              <a:pathLst>
                <a:path extrusionOk="0" h="5896" w="5915">
                  <a:moveTo>
                    <a:pt x="735" y="0"/>
                  </a:moveTo>
                  <a:lnTo>
                    <a:pt x="735" y="2185"/>
                  </a:lnTo>
                  <a:lnTo>
                    <a:pt x="639" y="2185"/>
                  </a:lnTo>
                  <a:cubicBezTo>
                    <a:pt x="632" y="2185"/>
                    <a:pt x="625" y="2185"/>
                    <a:pt x="619" y="2185"/>
                  </a:cubicBezTo>
                  <a:cubicBezTo>
                    <a:pt x="379" y="2185"/>
                    <a:pt x="170" y="2345"/>
                    <a:pt x="96" y="2586"/>
                  </a:cubicBezTo>
                  <a:cubicBezTo>
                    <a:pt x="0" y="2929"/>
                    <a:pt x="258" y="3273"/>
                    <a:pt x="620" y="3273"/>
                  </a:cubicBezTo>
                  <a:lnTo>
                    <a:pt x="744" y="3273"/>
                  </a:lnTo>
                  <a:cubicBezTo>
                    <a:pt x="848" y="4776"/>
                    <a:pt x="2093" y="5895"/>
                    <a:pt x="3546" y="5895"/>
                  </a:cubicBezTo>
                  <a:cubicBezTo>
                    <a:pt x="3698" y="5895"/>
                    <a:pt x="3852" y="5883"/>
                    <a:pt x="4007" y="5858"/>
                  </a:cubicBezTo>
                  <a:cubicBezTo>
                    <a:pt x="2624" y="5648"/>
                    <a:pt x="1603" y="4456"/>
                    <a:pt x="1603" y="3063"/>
                  </a:cubicBezTo>
                  <a:lnTo>
                    <a:pt x="1603" y="1727"/>
                  </a:lnTo>
                  <a:cubicBezTo>
                    <a:pt x="1603" y="1234"/>
                    <a:pt x="1996" y="838"/>
                    <a:pt x="2481" y="838"/>
                  </a:cubicBezTo>
                  <a:cubicBezTo>
                    <a:pt x="2503" y="838"/>
                    <a:pt x="2525" y="838"/>
                    <a:pt x="2547" y="840"/>
                  </a:cubicBezTo>
                  <a:cubicBezTo>
                    <a:pt x="2690" y="850"/>
                    <a:pt x="2843" y="859"/>
                    <a:pt x="2996" y="859"/>
                  </a:cubicBezTo>
                  <a:cubicBezTo>
                    <a:pt x="3711" y="850"/>
                    <a:pt x="4417" y="745"/>
                    <a:pt x="5104" y="563"/>
                  </a:cubicBezTo>
                  <a:cubicBezTo>
                    <a:pt x="5428" y="468"/>
                    <a:pt x="5715" y="277"/>
                    <a:pt x="591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6" name="Google Shape;19166;p69"/>
            <p:cNvSpPr/>
            <p:nvPr/>
          </p:nvSpPr>
          <p:spPr>
            <a:xfrm>
              <a:off x="5854185" y="3818643"/>
              <a:ext cx="40011" cy="83006"/>
            </a:xfrm>
            <a:custGeom>
              <a:rect b="b" l="l" r="r" t="t"/>
              <a:pathLst>
                <a:path extrusionOk="0" h="3170" w="1528">
                  <a:moveTo>
                    <a:pt x="1444" y="1"/>
                  </a:moveTo>
                  <a:cubicBezTo>
                    <a:pt x="648" y="1"/>
                    <a:pt x="1" y="609"/>
                    <a:pt x="1" y="1318"/>
                  </a:cubicBezTo>
                  <a:lnTo>
                    <a:pt x="1" y="3169"/>
                  </a:lnTo>
                  <a:lnTo>
                    <a:pt x="487" y="3112"/>
                  </a:lnTo>
                  <a:cubicBezTo>
                    <a:pt x="707" y="3083"/>
                    <a:pt x="869" y="2902"/>
                    <a:pt x="869" y="2673"/>
                  </a:cubicBezTo>
                  <a:lnTo>
                    <a:pt x="869" y="2406"/>
                  </a:lnTo>
                  <a:cubicBezTo>
                    <a:pt x="869" y="1538"/>
                    <a:pt x="1527" y="879"/>
                    <a:pt x="1527" y="879"/>
                  </a:cubicBezTo>
                  <a:lnTo>
                    <a:pt x="1499" y="2"/>
                  </a:lnTo>
                  <a:cubicBezTo>
                    <a:pt x="1480" y="1"/>
                    <a:pt x="1462" y="1"/>
                    <a:pt x="144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7" name="Google Shape;19167;p69"/>
            <p:cNvSpPr/>
            <p:nvPr/>
          </p:nvSpPr>
          <p:spPr>
            <a:xfrm>
              <a:off x="5939888" y="4007515"/>
              <a:ext cx="72951" cy="137419"/>
            </a:xfrm>
            <a:custGeom>
              <a:rect b="b" l="l" r="r" t="t"/>
              <a:pathLst>
                <a:path extrusionOk="0" h="5248" w="2786">
                  <a:moveTo>
                    <a:pt x="1536" y="1"/>
                  </a:moveTo>
                  <a:lnTo>
                    <a:pt x="0" y="5248"/>
                  </a:lnTo>
                  <a:lnTo>
                    <a:pt x="1317" y="5248"/>
                  </a:lnTo>
                  <a:lnTo>
                    <a:pt x="2700" y="2462"/>
                  </a:lnTo>
                  <a:cubicBezTo>
                    <a:pt x="2786" y="2300"/>
                    <a:pt x="2757" y="2090"/>
                    <a:pt x="2624" y="1966"/>
                  </a:cubicBezTo>
                  <a:lnTo>
                    <a:pt x="2185" y="1527"/>
                  </a:lnTo>
                  <a:lnTo>
                    <a:pt x="2652" y="907"/>
                  </a:lnTo>
                  <a:cubicBezTo>
                    <a:pt x="2748" y="774"/>
                    <a:pt x="2709" y="583"/>
                    <a:pt x="2557" y="516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8" name="Google Shape;19168;p69"/>
            <p:cNvSpPr/>
            <p:nvPr/>
          </p:nvSpPr>
          <p:spPr>
            <a:xfrm>
              <a:off x="6012316" y="4093323"/>
              <a:ext cx="43755" cy="40011"/>
            </a:xfrm>
            <a:custGeom>
              <a:rect b="b" l="l" r="r" t="t"/>
              <a:pathLst>
                <a:path extrusionOk="0" h="1528" w="1671">
                  <a:moveTo>
                    <a:pt x="840" y="1"/>
                  </a:moveTo>
                  <a:cubicBezTo>
                    <a:pt x="730" y="1"/>
                    <a:pt x="621" y="72"/>
                    <a:pt x="621" y="216"/>
                  </a:cubicBezTo>
                  <a:lnTo>
                    <a:pt x="621" y="549"/>
                  </a:lnTo>
                  <a:lnTo>
                    <a:pt x="296" y="549"/>
                  </a:lnTo>
                  <a:cubicBezTo>
                    <a:pt x="293" y="549"/>
                    <a:pt x="290" y="549"/>
                    <a:pt x="287" y="549"/>
                  </a:cubicBezTo>
                  <a:cubicBezTo>
                    <a:pt x="1" y="549"/>
                    <a:pt x="4" y="979"/>
                    <a:pt x="296" y="979"/>
                  </a:cubicBezTo>
                  <a:lnTo>
                    <a:pt x="621" y="979"/>
                  </a:lnTo>
                  <a:lnTo>
                    <a:pt x="621" y="1313"/>
                  </a:lnTo>
                  <a:cubicBezTo>
                    <a:pt x="621" y="1456"/>
                    <a:pt x="730" y="1527"/>
                    <a:pt x="840" y="1527"/>
                  </a:cubicBezTo>
                  <a:cubicBezTo>
                    <a:pt x="950" y="1527"/>
                    <a:pt x="1060" y="1456"/>
                    <a:pt x="1060" y="1313"/>
                  </a:cubicBezTo>
                  <a:lnTo>
                    <a:pt x="1060" y="979"/>
                  </a:lnTo>
                  <a:lnTo>
                    <a:pt x="1384" y="979"/>
                  </a:lnTo>
                  <a:cubicBezTo>
                    <a:pt x="1670" y="979"/>
                    <a:pt x="1670" y="549"/>
                    <a:pt x="1384" y="549"/>
                  </a:cubicBezTo>
                  <a:lnTo>
                    <a:pt x="1060" y="549"/>
                  </a:lnTo>
                  <a:lnTo>
                    <a:pt x="1060" y="216"/>
                  </a:lnTo>
                  <a:cubicBezTo>
                    <a:pt x="1060" y="72"/>
                    <a:pt x="950" y="1"/>
                    <a:pt x="84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9" name="Google Shape;19169;p69"/>
            <p:cNvSpPr/>
            <p:nvPr/>
          </p:nvSpPr>
          <p:spPr>
            <a:xfrm>
              <a:off x="5985843" y="3801649"/>
              <a:ext cx="39984" cy="100001"/>
            </a:xfrm>
            <a:custGeom>
              <a:rect b="b" l="l" r="r" t="t"/>
              <a:pathLst>
                <a:path extrusionOk="0" h="3819" w="1527">
                  <a:moveTo>
                    <a:pt x="91" y="0"/>
                  </a:moveTo>
                  <a:cubicBezTo>
                    <a:pt x="68" y="0"/>
                    <a:pt x="44" y="1"/>
                    <a:pt x="20" y="2"/>
                  </a:cubicBezTo>
                  <a:lnTo>
                    <a:pt x="0" y="1528"/>
                  </a:lnTo>
                  <a:cubicBezTo>
                    <a:pt x="0" y="1528"/>
                    <a:pt x="649" y="2187"/>
                    <a:pt x="649" y="3055"/>
                  </a:cubicBezTo>
                  <a:lnTo>
                    <a:pt x="649" y="3322"/>
                  </a:lnTo>
                  <a:cubicBezTo>
                    <a:pt x="649" y="3541"/>
                    <a:pt x="811" y="3732"/>
                    <a:pt x="1031" y="3761"/>
                  </a:cubicBezTo>
                  <a:lnTo>
                    <a:pt x="1527" y="3818"/>
                  </a:lnTo>
                  <a:lnTo>
                    <a:pt x="1527" y="1309"/>
                  </a:lnTo>
                  <a:cubicBezTo>
                    <a:pt x="1527" y="605"/>
                    <a:pt x="880" y="0"/>
                    <a:pt x="9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0" name="Google Shape;19170;p69"/>
            <p:cNvSpPr/>
            <p:nvPr/>
          </p:nvSpPr>
          <p:spPr>
            <a:xfrm>
              <a:off x="5914672" y="3938753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1" y="222"/>
                    <a:pt x="162" y="376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1" y="662"/>
                    <a:pt x="963" y="662"/>
                  </a:cubicBezTo>
                  <a:cubicBezTo>
                    <a:pt x="975" y="662"/>
                    <a:pt x="988" y="662"/>
                    <a:pt x="1000" y="662"/>
                  </a:cubicBezTo>
                  <a:cubicBezTo>
                    <a:pt x="1283" y="662"/>
                    <a:pt x="1564" y="558"/>
                    <a:pt x="1774" y="376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16" y="170"/>
                    <a:pt x="1140" y="221"/>
                    <a:pt x="964" y="221"/>
                  </a:cubicBezTo>
                  <a:cubicBezTo>
                    <a:pt x="789" y="221"/>
                    <a:pt x="615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1" name="Google Shape;19171;p69"/>
            <p:cNvSpPr/>
            <p:nvPr/>
          </p:nvSpPr>
          <p:spPr>
            <a:xfrm>
              <a:off x="5866937" y="4007515"/>
              <a:ext cx="72978" cy="137419"/>
            </a:xfrm>
            <a:custGeom>
              <a:rect b="b" l="l" r="r" t="t"/>
              <a:pathLst>
                <a:path extrusionOk="0" h="5248" w="2787">
                  <a:moveTo>
                    <a:pt x="1260" y="1"/>
                  </a:moveTo>
                  <a:lnTo>
                    <a:pt x="239" y="516"/>
                  </a:lnTo>
                  <a:cubicBezTo>
                    <a:pt x="86" y="583"/>
                    <a:pt x="39" y="774"/>
                    <a:pt x="144" y="907"/>
                  </a:cubicBezTo>
                  <a:lnTo>
                    <a:pt x="601" y="1527"/>
                  </a:lnTo>
                  <a:lnTo>
                    <a:pt x="172" y="1966"/>
                  </a:lnTo>
                  <a:cubicBezTo>
                    <a:pt x="39" y="2100"/>
                    <a:pt x="0" y="2300"/>
                    <a:pt x="86" y="2472"/>
                  </a:cubicBezTo>
                  <a:lnTo>
                    <a:pt x="1479" y="5248"/>
                  </a:lnTo>
                  <a:lnTo>
                    <a:pt x="2786" y="5248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2" name="Google Shape;19172;p69"/>
            <p:cNvSpPr/>
            <p:nvPr/>
          </p:nvSpPr>
          <p:spPr>
            <a:xfrm>
              <a:off x="5853687" y="3790180"/>
              <a:ext cx="145170" cy="62582"/>
            </a:xfrm>
            <a:custGeom>
              <a:rect b="b" l="l" r="r" t="t"/>
              <a:pathLst>
                <a:path extrusionOk="0" h="2390" w="5544">
                  <a:moveTo>
                    <a:pt x="3780" y="1"/>
                  </a:moveTo>
                  <a:cubicBezTo>
                    <a:pt x="3761" y="1"/>
                    <a:pt x="3741" y="1"/>
                    <a:pt x="3721" y="1"/>
                  </a:cubicBezTo>
                  <a:cubicBezTo>
                    <a:pt x="1899" y="1"/>
                    <a:pt x="1546" y="555"/>
                    <a:pt x="144" y="1003"/>
                  </a:cubicBezTo>
                  <a:cubicBezTo>
                    <a:pt x="39" y="1032"/>
                    <a:pt x="1" y="1146"/>
                    <a:pt x="58" y="1232"/>
                  </a:cubicBezTo>
                  <a:cubicBezTo>
                    <a:pt x="289" y="1593"/>
                    <a:pt x="989" y="2390"/>
                    <a:pt x="2711" y="2390"/>
                  </a:cubicBezTo>
                  <a:cubicBezTo>
                    <a:pt x="3266" y="2390"/>
                    <a:pt x="3928" y="2307"/>
                    <a:pt x="4714" y="2100"/>
                  </a:cubicBezTo>
                  <a:cubicBezTo>
                    <a:pt x="5086" y="2005"/>
                    <a:pt x="5381" y="1699"/>
                    <a:pt x="5458" y="1318"/>
                  </a:cubicBezTo>
                  <a:cubicBezTo>
                    <a:pt x="5544" y="879"/>
                    <a:pt x="5276" y="440"/>
                    <a:pt x="4866" y="240"/>
                  </a:cubicBezTo>
                  <a:cubicBezTo>
                    <a:pt x="4522" y="86"/>
                    <a:pt x="4152" y="1"/>
                    <a:pt x="378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3" name="Google Shape;19173;p69"/>
            <p:cNvSpPr/>
            <p:nvPr/>
          </p:nvSpPr>
          <p:spPr>
            <a:xfrm>
              <a:off x="5831221" y="4110448"/>
              <a:ext cx="57214" cy="34250"/>
            </a:xfrm>
            <a:custGeom>
              <a:rect b="b" l="l" r="r" t="t"/>
              <a:pathLst>
                <a:path extrusionOk="0" h="1308" w="2185">
                  <a:moveTo>
                    <a:pt x="220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105" y="1307"/>
                    <a:pt x="220" y="1307"/>
                  </a:cubicBezTo>
                  <a:lnTo>
                    <a:pt x="1965" y="1307"/>
                  </a:lnTo>
                  <a:cubicBezTo>
                    <a:pt x="2089" y="1307"/>
                    <a:pt x="2185" y="1212"/>
                    <a:pt x="2185" y="1098"/>
                  </a:cubicBezTo>
                  <a:lnTo>
                    <a:pt x="2185" y="220"/>
                  </a:lnTo>
                  <a:cubicBezTo>
                    <a:pt x="2185" y="96"/>
                    <a:pt x="2089" y="0"/>
                    <a:pt x="1965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4" name="Google Shape;19174;p69"/>
            <p:cNvSpPr/>
            <p:nvPr/>
          </p:nvSpPr>
          <p:spPr>
            <a:xfrm>
              <a:off x="5854185" y="4093323"/>
              <a:ext cx="11521" cy="28646"/>
            </a:xfrm>
            <a:custGeom>
              <a:rect b="b" l="l" r="r" t="t"/>
              <a:pathLst>
                <a:path extrusionOk="0" h="1094" w="440">
                  <a:moveTo>
                    <a:pt x="220" y="1"/>
                  </a:moveTo>
                  <a:cubicBezTo>
                    <a:pt x="111" y="1"/>
                    <a:pt x="1" y="72"/>
                    <a:pt x="1" y="216"/>
                  </a:cubicBezTo>
                  <a:lnTo>
                    <a:pt x="1" y="874"/>
                  </a:lnTo>
                  <a:cubicBezTo>
                    <a:pt x="1" y="998"/>
                    <a:pt x="96" y="1093"/>
                    <a:pt x="220" y="1093"/>
                  </a:cubicBezTo>
                  <a:cubicBezTo>
                    <a:pt x="335" y="1093"/>
                    <a:pt x="440" y="998"/>
                    <a:pt x="440" y="874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5" name="Google Shape;19175;p69"/>
            <p:cNvSpPr/>
            <p:nvPr/>
          </p:nvSpPr>
          <p:spPr>
            <a:xfrm>
              <a:off x="5831221" y="4127678"/>
              <a:ext cx="57214" cy="17020"/>
            </a:xfrm>
            <a:custGeom>
              <a:rect b="b" l="l" r="r" t="t"/>
              <a:pathLst>
                <a:path extrusionOk="0" h="650" w="2185">
                  <a:moveTo>
                    <a:pt x="0" y="1"/>
                  </a:moveTo>
                  <a:lnTo>
                    <a:pt x="0" y="440"/>
                  </a:lnTo>
                  <a:cubicBezTo>
                    <a:pt x="0" y="554"/>
                    <a:pt x="105" y="649"/>
                    <a:pt x="220" y="649"/>
                  </a:cubicBezTo>
                  <a:lnTo>
                    <a:pt x="1965" y="649"/>
                  </a:lnTo>
                  <a:cubicBezTo>
                    <a:pt x="2089" y="649"/>
                    <a:pt x="2185" y="554"/>
                    <a:pt x="2185" y="440"/>
                  </a:cubicBezTo>
                  <a:lnTo>
                    <a:pt x="2185" y="1"/>
                  </a:lnTo>
                  <a:cubicBezTo>
                    <a:pt x="2185" y="11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76" name="Google Shape;19176;p69"/>
          <p:cNvGrpSpPr/>
          <p:nvPr/>
        </p:nvGrpSpPr>
        <p:grpSpPr>
          <a:xfrm>
            <a:off x="5352088" y="3790206"/>
            <a:ext cx="274550" cy="354728"/>
            <a:chOff x="5352088" y="3790206"/>
            <a:chExt cx="274550" cy="354728"/>
          </a:xfrm>
        </p:grpSpPr>
        <p:sp>
          <p:nvSpPr>
            <p:cNvPr id="19177" name="Google Shape;19177;p69"/>
            <p:cNvSpPr/>
            <p:nvPr/>
          </p:nvSpPr>
          <p:spPr>
            <a:xfrm>
              <a:off x="5352088" y="3978790"/>
              <a:ext cx="274550" cy="165908"/>
            </a:xfrm>
            <a:custGeom>
              <a:rect b="b" l="l" r="r" t="t"/>
              <a:pathLst>
                <a:path extrusionOk="0" h="6336" w="10485">
                  <a:moveTo>
                    <a:pt x="3721" y="1"/>
                  </a:moveTo>
                  <a:lnTo>
                    <a:pt x="3721" y="1489"/>
                  </a:lnTo>
                  <a:cubicBezTo>
                    <a:pt x="3721" y="1775"/>
                    <a:pt x="3530" y="2033"/>
                    <a:pt x="3244" y="2119"/>
                  </a:cubicBezTo>
                  <a:lnTo>
                    <a:pt x="945" y="2796"/>
                  </a:lnTo>
                  <a:cubicBezTo>
                    <a:pt x="382" y="2958"/>
                    <a:pt x="1" y="3464"/>
                    <a:pt x="1" y="4046"/>
                  </a:cubicBezTo>
                  <a:lnTo>
                    <a:pt x="1" y="5687"/>
                  </a:lnTo>
                  <a:cubicBezTo>
                    <a:pt x="1" y="604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4046"/>
                  </a:lnTo>
                  <a:cubicBezTo>
                    <a:pt x="10485" y="3473"/>
                    <a:pt x="10103" y="2958"/>
                    <a:pt x="9550" y="2796"/>
                  </a:cubicBezTo>
                  <a:lnTo>
                    <a:pt x="7241" y="2119"/>
                  </a:lnTo>
                  <a:cubicBezTo>
                    <a:pt x="6965" y="2033"/>
                    <a:pt x="6774" y="1775"/>
                    <a:pt x="6774" y="1489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8" name="Google Shape;19178;p69"/>
            <p:cNvSpPr/>
            <p:nvPr/>
          </p:nvSpPr>
          <p:spPr>
            <a:xfrm>
              <a:off x="5352088" y="4034512"/>
              <a:ext cx="274550" cy="110186"/>
            </a:xfrm>
            <a:custGeom>
              <a:rect b="b" l="l" r="r" t="t"/>
              <a:pathLst>
                <a:path extrusionOk="0" h="4208" w="10485">
                  <a:moveTo>
                    <a:pt x="3196" y="0"/>
                  </a:moveTo>
                  <a:lnTo>
                    <a:pt x="945" y="668"/>
                  </a:lnTo>
                  <a:cubicBezTo>
                    <a:pt x="382" y="830"/>
                    <a:pt x="1" y="1336"/>
                    <a:pt x="1" y="1918"/>
                  </a:cubicBezTo>
                  <a:lnTo>
                    <a:pt x="1" y="3559"/>
                  </a:lnTo>
                  <a:cubicBezTo>
                    <a:pt x="1" y="3921"/>
                    <a:pt x="296" y="4207"/>
                    <a:pt x="659" y="4207"/>
                  </a:cubicBezTo>
                  <a:lnTo>
                    <a:pt x="9836" y="4207"/>
                  </a:lnTo>
                  <a:cubicBezTo>
                    <a:pt x="10199" y="4207"/>
                    <a:pt x="10485" y="3921"/>
                    <a:pt x="10485" y="3559"/>
                  </a:cubicBezTo>
                  <a:lnTo>
                    <a:pt x="10485" y="1918"/>
                  </a:lnTo>
                  <a:cubicBezTo>
                    <a:pt x="10485" y="1336"/>
                    <a:pt x="10103" y="830"/>
                    <a:pt x="9550" y="668"/>
                  </a:cubicBezTo>
                  <a:lnTo>
                    <a:pt x="7299" y="0"/>
                  </a:lnTo>
                  <a:cubicBezTo>
                    <a:pt x="6831" y="768"/>
                    <a:pt x="6039" y="1152"/>
                    <a:pt x="5248" y="1152"/>
                  </a:cubicBezTo>
                  <a:cubicBezTo>
                    <a:pt x="4456" y="1152"/>
                    <a:pt x="3664" y="768"/>
                    <a:pt x="319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9" name="Google Shape;19179;p69"/>
            <p:cNvSpPr/>
            <p:nvPr/>
          </p:nvSpPr>
          <p:spPr>
            <a:xfrm>
              <a:off x="5424542" y="4034512"/>
              <a:ext cx="129904" cy="41739"/>
            </a:xfrm>
            <a:custGeom>
              <a:rect b="b" l="l" r="r" t="t"/>
              <a:pathLst>
                <a:path extrusionOk="0" h="1594" w="4961">
                  <a:moveTo>
                    <a:pt x="429" y="0"/>
                  </a:moveTo>
                  <a:lnTo>
                    <a:pt x="0" y="134"/>
                  </a:lnTo>
                  <a:cubicBezTo>
                    <a:pt x="539" y="1107"/>
                    <a:pt x="1510" y="1593"/>
                    <a:pt x="2481" y="1593"/>
                  </a:cubicBezTo>
                  <a:cubicBezTo>
                    <a:pt x="3451" y="1593"/>
                    <a:pt x="4422" y="1107"/>
                    <a:pt x="4961" y="134"/>
                  </a:cubicBezTo>
                  <a:lnTo>
                    <a:pt x="4522" y="0"/>
                  </a:lnTo>
                  <a:cubicBezTo>
                    <a:pt x="4059" y="768"/>
                    <a:pt x="3270" y="1152"/>
                    <a:pt x="2479" y="1152"/>
                  </a:cubicBezTo>
                  <a:cubicBezTo>
                    <a:pt x="1689" y="1152"/>
                    <a:pt x="897" y="768"/>
                    <a:pt x="429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0" name="Google Shape;19180;p69"/>
            <p:cNvSpPr/>
            <p:nvPr/>
          </p:nvSpPr>
          <p:spPr>
            <a:xfrm>
              <a:off x="5398042" y="4037261"/>
              <a:ext cx="28515" cy="78948"/>
            </a:xfrm>
            <a:custGeom>
              <a:rect b="b" l="l" r="r" t="t"/>
              <a:pathLst>
                <a:path extrusionOk="0" h="3015" w="1089">
                  <a:moveTo>
                    <a:pt x="1088" y="0"/>
                  </a:moveTo>
                  <a:lnTo>
                    <a:pt x="1" y="325"/>
                  </a:lnTo>
                  <a:lnTo>
                    <a:pt x="1" y="3015"/>
                  </a:lnTo>
                  <a:lnTo>
                    <a:pt x="1088" y="3015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1" name="Google Shape;19181;p69"/>
            <p:cNvSpPr/>
            <p:nvPr/>
          </p:nvSpPr>
          <p:spPr>
            <a:xfrm>
              <a:off x="5552429" y="4037261"/>
              <a:ext cx="28515" cy="78948"/>
            </a:xfrm>
            <a:custGeom>
              <a:rect b="b" l="l" r="r" t="t"/>
              <a:pathLst>
                <a:path extrusionOk="0" h="3015" w="1089">
                  <a:moveTo>
                    <a:pt x="1" y="0"/>
                  </a:moveTo>
                  <a:lnTo>
                    <a:pt x="1" y="3015"/>
                  </a:lnTo>
                  <a:lnTo>
                    <a:pt x="1088" y="3015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2" name="Google Shape;19182;p69"/>
            <p:cNvSpPr/>
            <p:nvPr/>
          </p:nvSpPr>
          <p:spPr>
            <a:xfrm>
              <a:off x="5397807" y="4093219"/>
              <a:ext cx="183138" cy="51715"/>
            </a:xfrm>
            <a:custGeom>
              <a:rect b="b" l="l" r="r" t="t"/>
              <a:pathLst>
                <a:path extrusionOk="0" h="1975" w="6994">
                  <a:moveTo>
                    <a:pt x="659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75"/>
                  </a:lnTo>
                  <a:lnTo>
                    <a:pt x="6993" y="1975"/>
                  </a:lnTo>
                  <a:lnTo>
                    <a:pt x="6993" y="658"/>
                  </a:lnTo>
                  <a:cubicBezTo>
                    <a:pt x="6993" y="296"/>
                    <a:pt x="6697" y="0"/>
                    <a:pt x="634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3" name="Google Shape;19183;p69"/>
            <p:cNvSpPr/>
            <p:nvPr/>
          </p:nvSpPr>
          <p:spPr>
            <a:xfrm>
              <a:off x="5449522" y="3984551"/>
              <a:ext cx="79943" cy="28620"/>
            </a:xfrm>
            <a:custGeom>
              <a:rect b="b" l="l" r="r" t="t"/>
              <a:pathLst>
                <a:path extrusionOk="0" h="1093" w="3053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7" y="1093"/>
                  </a:cubicBezTo>
                  <a:cubicBezTo>
                    <a:pt x="2051" y="1093"/>
                    <a:pt x="2576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4" name="Google Shape;19184;p69"/>
            <p:cNvSpPr/>
            <p:nvPr/>
          </p:nvSpPr>
          <p:spPr>
            <a:xfrm>
              <a:off x="5392386" y="3801701"/>
              <a:ext cx="193952" cy="200106"/>
            </a:xfrm>
            <a:custGeom>
              <a:rect b="b" l="l" r="r" t="t"/>
              <a:pathLst>
                <a:path extrusionOk="0" h="7642" w="7407">
                  <a:moveTo>
                    <a:pt x="3709" y="0"/>
                  </a:moveTo>
                  <a:cubicBezTo>
                    <a:pt x="2020" y="0"/>
                    <a:pt x="646" y="1364"/>
                    <a:pt x="646" y="3053"/>
                  </a:cubicBezTo>
                  <a:lnTo>
                    <a:pt x="646" y="3940"/>
                  </a:lnTo>
                  <a:cubicBezTo>
                    <a:pt x="1" y="4073"/>
                    <a:pt x="101" y="5018"/>
                    <a:pt x="751" y="5018"/>
                  </a:cubicBezTo>
                  <a:cubicBezTo>
                    <a:pt x="754" y="5018"/>
                    <a:pt x="757" y="5018"/>
                    <a:pt x="761" y="5018"/>
                  </a:cubicBezTo>
                  <a:lnTo>
                    <a:pt x="875" y="5018"/>
                  </a:lnTo>
                  <a:cubicBezTo>
                    <a:pt x="990" y="6497"/>
                    <a:pt x="2220" y="7642"/>
                    <a:pt x="3709" y="7642"/>
                  </a:cubicBezTo>
                  <a:cubicBezTo>
                    <a:pt x="5187" y="7642"/>
                    <a:pt x="6418" y="6497"/>
                    <a:pt x="6532" y="5018"/>
                  </a:cubicBezTo>
                  <a:lnTo>
                    <a:pt x="6656" y="5018"/>
                  </a:lnTo>
                  <a:cubicBezTo>
                    <a:pt x="6660" y="5018"/>
                    <a:pt x="6663" y="5018"/>
                    <a:pt x="6666" y="5018"/>
                  </a:cubicBezTo>
                  <a:cubicBezTo>
                    <a:pt x="7316" y="5018"/>
                    <a:pt x="7407" y="4073"/>
                    <a:pt x="6761" y="3940"/>
                  </a:cubicBezTo>
                  <a:lnTo>
                    <a:pt x="6761" y="3053"/>
                  </a:lnTo>
                  <a:cubicBezTo>
                    <a:pt x="6761" y="1364"/>
                    <a:pt x="5397" y="0"/>
                    <a:pt x="370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5" name="Google Shape;19185;p69"/>
            <p:cNvSpPr/>
            <p:nvPr/>
          </p:nvSpPr>
          <p:spPr>
            <a:xfrm>
              <a:off x="5397807" y="3795940"/>
              <a:ext cx="183138" cy="91464"/>
            </a:xfrm>
            <a:custGeom>
              <a:rect b="b" l="l" r="r" t="t"/>
              <a:pathLst>
                <a:path extrusionOk="0" h="3493" w="6994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6993" y="3492"/>
                  </a:lnTo>
                  <a:cubicBezTo>
                    <a:pt x="6993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6" name="Google Shape;19186;p69"/>
            <p:cNvSpPr/>
            <p:nvPr/>
          </p:nvSpPr>
          <p:spPr>
            <a:xfrm>
              <a:off x="5397807" y="3795940"/>
              <a:ext cx="91700" cy="91464"/>
            </a:xfrm>
            <a:custGeom>
              <a:rect b="b" l="l" r="r" t="t"/>
              <a:pathLst>
                <a:path extrusionOk="0" h="3493" w="3502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1975" y="3492"/>
                  </a:lnTo>
                  <a:cubicBezTo>
                    <a:pt x="1966" y="2338"/>
                    <a:pt x="2538" y="1250"/>
                    <a:pt x="3502" y="602"/>
                  </a:cubicBezTo>
                  <a:lnTo>
                    <a:pt x="350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7" name="Google Shape;19187;p69"/>
            <p:cNvSpPr/>
            <p:nvPr/>
          </p:nvSpPr>
          <p:spPr>
            <a:xfrm>
              <a:off x="5396812" y="3887378"/>
              <a:ext cx="161404" cy="114455"/>
            </a:xfrm>
            <a:custGeom>
              <a:rect b="b" l="l" r="r" t="t"/>
              <a:pathLst>
                <a:path extrusionOk="0" h="4371" w="6164">
                  <a:moveTo>
                    <a:pt x="477" y="0"/>
                  </a:moveTo>
                  <a:lnTo>
                    <a:pt x="477" y="668"/>
                  </a:lnTo>
                  <a:cubicBezTo>
                    <a:pt x="191" y="725"/>
                    <a:pt x="0" y="1012"/>
                    <a:pt x="48" y="1298"/>
                  </a:cubicBezTo>
                  <a:cubicBezTo>
                    <a:pt x="104" y="1558"/>
                    <a:pt x="332" y="1746"/>
                    <a:pt x="592" y="1746"/>
                  </a:cubicBezTo>
                  <a:cubicBezTo>
                    <a:pt x="598" y="1746"/>
                    <a:pt x="604" y="1746"/>
                    <a:pt x="611" y="1746"/>
                  </a:cubicBezTo>
                  <a:lnTo>
                    <a:pt x="706" y="1746"/>
                  </a:lnTo>
                  <a:cubicBezTo>
                    <a:pt x="822" y="3257"/>
                    <a:pt x="2080" y="4370"/>
                    <a:pt x="3523" y="4370"/>
                  </a:cubicBezTo>
                  <a:cubicBezTo>
                    <a:pt x="3738" y="4370"/>
                    <a:pt x="3958" y="4345"/>
                    <a:pt x="4179" y="4293"/>
                  </a:cubicBezTo>
                  <a:cubicBezTo>
                    <a:pt x="2786" y="3978"/>
                    <a:pt x="1794" y="2738"/>
                    <a:pt x="1794" y="1317"/>
                  </a:cubicBezTo>
                  <a:cubicBezTo>
                    <a:pt x="1794" y="954"/>
                    <a:pt x="2089" y="659"/>
                    <a:pt x="2452" y="659"/>
                  </a:cubicBezTo>
                  <a:lnTo>
                    <a:pt x="5724" y="659"/>
                  </a:lnTo>
                  <a:cubicBezTo>
                    <a:pt x="5963" y="659"/>
                    <a:pt x="6163" y="458"/>
                    <a:pt x="6163" y="220"/>
                  </a:cubicBezTo>
                  <a:lnTo>
                    <a:pt x="616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8" name="Google Shape;19188;p69"/>
            <p:cNvSpPr/>
            <p:nvPr/>
          </p:nvSpPr>
          <p:spPr>
            <a:xfrm>
              <a:off x="5455518" y="3944567"/>
              <a:ext cx="67714" cy="66615"/>
            </a:xfrm>
            <a:custGeom>
              <a:rect b="b" l="l" r="r" t="t"/>
              <a:pathLst>
                <a:path extrusionOk="0" h="2544" w="2586">
                  <a:moveTo>
                    <a:pt x="792" y="1"/>
                  </a:moveTo>
                  <a:cubicBezTo>
                    <a:pt x="458" y="1"/>
                    <a:pt x="172" y="249"/>
                    <a:pt x="143" y="583"/>
                  </a:cubicBezTo>
                  <a:lnTo>
                    <a:pt x="38" y="1508"/>
                  </a:lnTo>
                  <a:cubicBezTo>
                    <a:pt x="0" y="1785"/>
                    <a:pt x="143" y="2052"/>
                    <a:pt x="391" y="2166"/>
                  </a:cubicBezTo>
                  <a:lnTo>
                    <a:pt x="1002" y="2472"/>
                  </a:lnTo>
                  <a:cubicBezTo>
                    <a:pt x="1092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2"/>
                  </a:cubicBezTo>
                  <a:lnTo>
                    <a:pt x="2194" y="2166"/>
                  </a:lnTo>
                  <a:cubicBezTo>
                    <a:pt x="2442" y="2052"/>
                    <a:pt x="2585" y="1785"/>
                    <a:pt x="2557" y="1508"/>
                  </a:cubicBezTo>
                  <a:lnTo>
                    <a:pt x="2452" y="583"/>
                  </a:lnTo>
                  <a:cubicBezTo>
                    <a:pt x="2414" y="249"/>
                    <a:pt x="2137" y="1"/>
                    <a:pt x="18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9" name="Google Shape;19189;p69"/>
            <p:cNvSpPr/>
            <p:nvPr/>
          </p:nvSpPr>
          <p:spPr>
            <a:xfrm>
              <a:off x="5455754" y="3944567"/>
              <a:ext cx="41739" cy="66615"/>
            </a:xfrm>
            <a:custGeom>
              <a:rect b="b" l="l" r="r" t="t"/>
              <a:pathLst>
                <a:path extrusionOk="0" h="2544" w="1594">
                  <a:moveTo>
                    <a:pt x="783" y="1"/>
                  </a:moveTo>
                  <a:cubicBezTo>
                    <a:pt x="449" y="1"/>
                    <a:pt x="172" y="249"/>
                    <a:pt x="134" y="583"/>
                  </a:cubicBezTo>
                  <a:lnTo>
                    <a:pt x="29" y="1518"/>
                  </a:lnTo>
                  <a:cubicBezTo>
                    <a:pt x="1" y="1785"/>
                    <a:pt x="144" y="2052"/>
                    <a:pt x="382" y="2176"/>
                  </a:cubicBezTo>
                  <a:lnTo>
                    <a:pt x="993" y="2472"/>
                  </a:lnTo>
                  <a:cubicBezTo>
                    <a:pt x="1083" y="2519"/>
                    <a:pt x="1184" y="2543"/>
                    <a:pt x="1285" y="2543"/>
                  </a:cubicBezTo>
                  <a:cubicBezTo>
                    <a:pt x="1386" y="2543"/>
                    <a:pt x="1489" y="2519"/>
                    <a:pt x="1584" y="2472"/>
                  </a:cubicBezTo>
                  <a:lnTo>
                    <a:pt x="1594" y="2472"/>
                  </a:lnTo>
                  <a:lnTo>
                    <a:pt x="1212" y="2243"/>
                  </a:lnTo>
                  <a:cubicBezTo>
                    <a:pt x="955" y="2052"/>
                    <a:pt x="812" y="1747"/>
                    <a:pt x="859" y="1432"/>
                  </a:cubicBezTo>
                  <a:lnTo>
                    <a:pt x="955" y="287"/>
                  </a:lnTo>
                  <a:cubicBezTo>
                    <a:pt x="964" y="182"/>
                    <a:pt x="993" y="87"/>
                    <a:pt x="10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0" name="Google Shape;19190;p69"/>
            <p:cNvSpPr/>
            <p:nvPr/>
          </p:nvSpPr>
          <p:spPr>
            <a:xfrm>
              <a:off x="5471439" y="3956978"/>
              <a:ext cx="35873" cy="16339"/>
            </a:xfrm>
            <a:custGeom>
              <a:rect b="b" l="l" r="r" t="t"/>
              <a:pathLst>
                <a:path extrusionOk="0" h="624" w="1370">
                  <a:moveTo>
                    <a:pt x="272" y="0"/>
                  </a:moveTo>
                  <a:cubicBezTo>
                    <a:pt x="132" y="0"/>
                    <a:pt x="0" y="150"/>
                    <a:pt x="69" y="309"/>
                  </a:cubicBezTo>
                  <a:cubicBezTo>
                    <a:pt x="213" y="510"/>
                    <a:pt x="442" y="624"/>
                    <a:pt x="690" y="624"/>
                  </a:cubicBezTo>
                  <a:cubicBezTo>
                    <a:pt x="928" y="624"/>
                    <a:pt x="1157" y="510"/>
                    <a:pt x="1300" y="309"/>
                  </a:cubicBezTo>
                  <a:cubicBezTo>
                    <a:pt x="1369" y="150"/>
                    <a:pt x="1237" y="0"/>
                    <a:pt x="1094" y="0"/>
                  </a:cubicBezTo>
                  <a:cubicBezTo>
                    <a:pt x="1040" y="0"/>
                    <a:pt x="984" y="21"/>
                    <a:pt x="938" y="71"/>
                  </a:cubicBezTo>
                  <a:cubicBezTo>
                    <a:pt x="871" y="147"/>
                    <a:pt x="778" y="185"/>
                    <a:pt x="684" y="185"/>
                  </a:cubicBezTo>
                  <a:cubicBezTo>
                    <a:pt x="589" y="185"/>
                    <a:pt x="494" y="147"/>
                    <a:pt x="422" y="71"/>
                  </a:cubicBezTo>
                  <a:cubicBezTo>
                    <a:pt x="378" y="21"/>
                    <a:pt x="325" y="0"/>
                    <a:pt x="27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1" name="Google Shape;19191;p69"/>
            <p:cNvSpPr/>
            <p:nvPr/>
          </p:nvSpPr>
          <p:spPr>
            <a:xfrm>
              <a:off x="5452271" y="3904556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0"/>
                  </a:moveTo>
                  <a:cubicBezTo>
                    <a:pt x="107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29" y="556"/>
                    <a:pt x="429" y="441"/>
                  </a:cubicBezTo>
                  <a:lnTo>
                    <a:pt x="429" y="222"/>
                  </a:lnTo>
                  <a:cubicBezTo>
                    <a:pt x="429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2" name="Google Shape;19192;p69"/>
            <p:cNvSpPr/>
            <p:nvPr/>
          </p:nvSpPr>
          <p:spPr>
            <a:xfrm>
              <a:off x="5515220" y="3904556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3" name="Google Shape;19193;p69"/>
            <p:cNvSpPr/>
            <p:nvPr/>
          </p:nvSpPr>
          <p:spPr>
            <a:xfrm>
              <a:off x="5472251" y="3790206"/>
              <a:ext cx="34486" cy="74208"/>
            </a:xfrm>
            <a:custGeom>
              <a:rect b="b" l="l" r="r" t="t"/>
              <a:pathLst>
                <a:path extrusionOk="0" h="2834" w="1317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2624"/>
                  </a:lnTo>
                  <a:cubicBezTo>
                    <a:pt x="0" y="2738"/>
                    <a:pt x="96" y="2834"/>
                    <a:pt x="220" y="2834"/>
                  </a:cubicBezTo>
                  <a:lnTo>
                    <a:pt x="1097" y="2834"/>
                  </a:lnTo>
                  <a:cubicBezTo>
                    <a:pt x="1212" y="2834"/>
                    <a:pt x="1317" y="2738"/>
                    <a:pt x="1317" y="2624"/>
                  </a:cubicBezTo>
                  <a:lnTo>
                    <a:pt x="1317" y="220"/>
                  </a:lnTo>
                  <a:cubicBezTo>
                    <a:pt x="1317" y="96"/>
                    <a:pt x="1212" y="0"/>
                    <a:pt x="109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4" name="Google Shape;19194;p69"/>
            <p:cNvSpPr/>
            <p:nvPr/>
          </p:nvSpPr>
          <p:spPr>
            <a:xfrm>
              <a:off x="5535199" y="3805079"/>
              <a:ext cx="23017" cy="59361"/>
            </a:xfrm>
            <a:custGeom>
              <a:rect b="b" l="l" r="r" t="t"/>
              <a:pathLst>
                <a:path extrusionOk="0" h="2267" w="879">
                  <a:moveTo>
                    <a:pt x="140" y="1"/>
                  </a:moveTo>
                  <a:cubicBezTo>
                    <a:pt x="67" y="1"/>
                    <a:pt x="0" y="60"/>
                    <a:pt x="0" y="148"/>
                  </a:cubicBezTo>
                  <a:lnTo>
                    <a:pt x="0" y="2056"/>
                  </a:lnTo>
                  <a:cubicBezTo>
                    <a:pt x="0" y="2170"/>
                    <a:pt x="96" y="2266"/>
                    <a:pt x="220" y="2266"/>
                  </a:cubicBezTo>
                  <a:lnTo>
                    <a:pt x="659" y="2266"/>
                  </a:lnTo>
                  <a:cubicBezTo>
                    <a:pt x="664" y="2266"/>
                    <a:pt x="669" y="2266"/>
                    <a:pt x="674" y="2266"/>
                  </a:cubicBezTo>
                  <a:cubicBezTo>
                    <a:pt x="791" y="2266"/>
                    <a:pt x="878" y="2165"/>
                    <a:pt x="878" y="2046"/>
                  </a:cubicBezTo>
                  <a:lnTo>
                    <a:pt x="878" y="739"/>
                  </a:lnTo>
                  <a:cubicBezTo>
                    <a:pt x="878" y="596"/>
                    <a:pt x="811" y="472"/>
                    <a:pt x="706" y="386"/>
                  </a:cubicBezTo>
                  <a:lnTo>
                    <a:pt x="229" y="33"/>
                  </a:lnTo>
                  <a:cubicBezTo>
                    <a:pt x="201" y="11"/>
                    <a:pt x="170" y="1"/>
                    <a:pt x="14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5" name="Google Shape;19195;p69"/>
            <p:cNvSpPr/>
            <p:nvPr/>
          </p:nvSpPr>
          <p:spPr>
            <a:xfrm>
              <a:off x="5420797" y="3805079"/>
              <a:ext cx="22990" cy="59361"/>
            </a:xfrm>
            <a:custGeom>
              <a:rect b="b" l="l" r="r" t="t"/>
              <a:pathLst>
                <a:path extrusionOk="0" h="2267" w="878">
                  <a:moveTo>
                    <a:pt x="741" y="1"/>
                  </a:moveTo>
                  <a:cubicBezTo>
                    <a:pt x="713" y="1"/>
                    <a:pt x="683" y="11"/>
                    <a:pt x="658" y="33"/>
                  </a:cubicBezTo>
                  <a:lnTo>
                    <a:pt x="181" y="386"/>
                  </a:lnTo>
                  <a:cubicBezTo>
                    <a:pt x="67" y="472"/>
                    <a:pt x="0" y="596"/>
                    <a:pt x="0" y="739"/>
                  </a:cubicBezTo>
                  <a:lnTo>
                    <a:pt x="0" y="2046"/>
                  </a:lnTo>
                  <a:cubicBezTo>
                    <a:pt x="0" y="2165"/>
                    <a:pt x="96" y="2266"/>
                    <a:pt x="213" y="2266"/>
                  </a:cubicBezTo>
                  <a:cubicBezTo>
                    <a:pt x="219" y="2266"/>
                    <a:pt x="224" y="2266"/>
                    <a:pt x="229" y="2266"/>
                  </a:cubicBezTo>
                  <a:lnTo>
                    <a:pt x="658" y="2266"/>
                  </a:lnTo>
                  <a:cubicBezTo>
                    <a:pt x="782" y="2266"/>
                    <a:pt x="878" y="2170"/>
                    <a:pt x="878" y="2056"/>
                  </a:cubicBezTo>
                  <a:lnTo>
                    <a:pt x="878" y="148"/>
                  </a:lnTo>
                  <a:cubicBezTo>
                    <a:pt x="878" y="60"/>
                    <a:pt x="811" y="1"/>
                    <a:pt x="74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6" name="Google Shape;19196;p69"/>
            <p:cNvSpPr/>
            <p:nvPr/>
          </p:nvSpPr>
          <p:spPr>
            <a:xfrm>
              <a:off x="5386573" y="3881618"/>
              <a:ext cx="205866" cy="11521"/>
            </a:xfrm>
            <a:custGeom>
              <a:rect b="b" l="l" r="r" t="t"/>
              <a:pathLst>
                <a:path extrusionOk="0" h="440" w="7862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40"/>
                    <a:pt x="220" y="440"/>
                  </a:cubicBezTo>
                  <a:lnTo>
                    <a:pt x="7642" y="440"/>
                  </a:lnTo>
                  <a:cubicBezTo>
                    <a:pt x="7766" y="440"/>
                    <a:pt x="7861" y="344"/>
                    <a:pt x="7861" y="220"/>
                  </a:cubicBezTo>
                  <a:cubicBezTo>
                    <a:pt x="7861" y="96"/>
                    <a:pt x="7766" y="1"/>
                    <a:pt x="76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7" name="Google Shape;19197;p69"/>
            <p:cNvSpPr/>
            <p:nvPr/>
          </p:nvSpPr>
          <p:spPr>
            <a:xfrm>
              <a:off x="5415036" y="4110448"/>
              <a:ext cx="11521" cy="11521"/>
            </a:xfrm>
            <a:custGeom>
              <a:rect b="b" l="l" r="r" t="t"/>
              <a:pathLst>
                <a:path extrusionOk="0" h="440" w="44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8" name="Google Shape;19198;p69"/>
            <p:cNvSpPr/>
            <p:nvPr/>
          </p:nvSpPr>
          <p:spPr>
            <a:xfrm>
              <a:off x="5552429" y="4110448"/>
              <a:ext cx="11260" cy="11521"/>
            </a:xfrm>
            <a:custGeom>
              <a:rect b="b" l="l" r="r" t="t"/>
              <a:pathLst>
                <a:path extrusionOk="0" h="440" w="43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11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9" name="Google Shape;19199;p69"/>
            <p:cNvSpPr/>
            <p:nvPr/>
          </p:nvSpPr>
          <p:spPr>
            <a:xfrm>
              <a:off x="5380813" y="4093219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649" y="0"/>
                  </a:moveTo>
                  <a:cubicBezTo>
                    <a:pt x="287" y="0"/>
                    <a:pt x="1" y="296"/>
                    <a:pt x="1" y="658"/>
                  </a:cubicBezTo>
                  <a:lnTo>
                    <a:pt x="1" y="1965"/>
                  </a:lnTo>
                  <a:lnTo>
                    <a:pt x="649" y="1965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0" name="Google Shape;19200;p69"/>
            <p:cNvSpPr/>
            <p:nvPr/>
          </p:nvSpPr>
          <p:spPr>
            <a:xfrm>
              <a:off x="5580918" y="4093219"/>
              <a:ext cx="17256" cy="51480"/>
            </a:xfrm>
            <a:custGeom>
              <a:rect b="b" l="l" r="r" t="t"/>
              <a:pathLst>
                <a:path extrusionOk="0" h="1966" w="659">
                  <a:moveTo>
                    <a:pt x="0" y="0"/>
                  </a:moveTo>
                  <a:lnTo>
                    <a:pt x="0" y="1965"/>
                  </a:lnTo>
                  <a:lnTo>
                    <a:pt x="658" y="1965"/>
                  </a:lnTo>
                  <a:lnTo>
                    <a:pt x="658" y="658"/>
                  </a:lnTo>
                  <a:cubicBezTo>
                    <a:pt x="658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01" name="Google Shape;19201;p69"/>
          <p:cNvGrpSpPr/>
          <p:nvPr/>
        </p:nvGrpSpPr>
        <p:grpSpPr>
          <a:xfrm>
            <a:off x="4901706" y="3790075"/>
            <a:ext cx="274550" cy="354859"/>
            <a:chOff x="4901706" y="3790075"/>
            <a:chExt cx="274550" cy="354859"/>
          </a:xfrm>
        </p:grpSpPr>
        <p:sp>
          <p:nvSpPr>
            <p:cNvPr id="19202" name="Google Shape;19202;p69"/>
            <p:cNvSpPr/>
            <p:nvPr/>
          </p:nvSpPr>
          <p:spPr>
            <a:xfrm>
              <a:off x="4901706" y="4007777"/>
              <a:ext cx="274550" cy="137157"/>
            </a:xfrm>
            <a:custGeom>
              <a:rect b="b" l="l" r="r" t="t"/>
              <a:pathLst>
                <a:path extrusionOk="0" h="5238" w="10485">
                  <a:moveTo>
                    <a:pt x="3711" y="1"/>
                  </a:moveTo>
                  <a:lnTo>
                    <a:pt x="3711" y="1622"/>
                  </a:lnTo>
                  <a:cubicBezTo>
                    <a:pt x="3711" y="1918"/>
                    <a:pt x="3520" y="2176"/>
                    <a:pt x="3244" y="2252"/>
                  </a:cubicBezTo>
                  <a:lnTo>
                    <a:pt x="945" y="2929"/>
                  </a:lnTo>
                  <a:cubicBezTo>
                    <a:pt x="382" y="3091"/>
                    <a:pt x="0" y="3607"/>
                    <a:pt x="0" y="4189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49" y="5238"/>
                  </a:cubicBezTo>
                  <a:lnTo>
                    <a:pt x="9826" y="5238"/>
                  </a:lnTo>
                  <a:cubicBezTo>
                    <a:pt x="10189" y="5238"/>
                    <a:pt x="10484" y="4942"/>
                    <a:pt x="10484" y="4580"/>
                  </a:cubicBezTo>
                  <a:lnTo>
                    <a:pt x="10484" y="4189"/>
                  </a:lnTo>
                  <a:cubicBezTo>
                    <a:pt x="10484" y="3607"/>
                    <a:pt x="10103" y="3091"/>
                    <a:pt x="9540" y="2929"/>
                  </a:cubicBezTo>
                  <a:lnTo>
                    <a:pt x="7241" y="2252"/>
                  </a:lnTo>
                  <a:cubicBezTo>
                    <a:pt x="6964" y="2166"/>
                    <a:pt x="6773" y="1908"/>
                    <a:pt x="6773" y="1622"/>
                  </a:cubicBezTo>
                  <a:lnTo>
                    <a:pt x="677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3" name="Google Shape;19203;p69"/>
            <p:cNvSpPr/>
            <p:nvPr/>
          </p:nvSpPr>
          <p:spPr>
            <a:xfrm>
              <a:off x="4935929" y="4007777"/>
              <a:ext cx="206102" cy="124169"/>
            </a:xfrm>
            <a:custGeom>
              <a:rect b="b" l="l" r="r" t="t"/>
              <a:pathLst>
                <a:path extrusionOk="0" h="4742" w="7871">
                  <a:moveTo>
                    <a:pt x="2404" y="1"/>
                  </a:moveTo>
                  <a:lnTo>
                    <a:pt x="2404" y="1622"/>
                  </a:lnTo>
                  <a:cubicBezTo>
                    <a:pt x="2404" y="1918"/>
                    <a:pt x="2213" y="2166"/>
                    <a:pt x="1937" y="2252"/>
                  </a:cubicBezTo>
                  <a:lnTo>
                    <a:pt x="0" y="2824"/>
                  </a:lnTo>
                  <a:cubicBezTo>
                    <a:pt x="468" y="3979"/>
                    <a:pt x="1593" y="4742"/>
                    <a:pt x="2843" y="4742"/>
                  </a:cubicBezTo>
                  <a:lnTo>
                    <a:pt x="5028" y="4742"/>
                  </a:lnTo>
                  <a:cubicBezTo>
                    <a:pt x="6277" y="4742"/>
                    <a:pt x="7403" y="3979"/>
                    <a:pt x="7870" y="2815"/>
                  </a:cubicBezTo>
                  <a:lnTo>
                    <a:pt x="5934" y="2252"/>
                  </a:lnTo>
                  <a:cubicBezTo>
                    <a:pt x="5657" y="2166"/>
                    <a:pt x="5466" y="1908"/>
                    <a:pt x="5466" y="1622"/>
                  </a:cubicBezTo>
                  <a:lnTo>
                    <a:pt x="546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4" name="Google Shape;19204;p69"/>
            <p:cNvSpPr/>
            <p:nvPr/>
          </p:nvSpPr>
          <p:spPr>
            <a:xfrm>
              <a:off x="4941664" y="4017518"/>
              <a:ext cx="194633" cy="103195"/>
            </a:xfrm>
            <a:custGeom>
              <a:rect b="b" l="l" r="r" t="t"/>
              <a:pathLst>
                <a:path extrusionOk="0" h="3941" w="7433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58"/>
                    <a:pt x="1174" y="3941"/>
                    <a:pt x="2624" y="3941"/>
                  </a:cubicBezTo>
                  <a:lnTo>
                    <a:pt x="4809" y="3941"/>
                  </a:lnTo>
                  <a:cubicBezTo>
                    <a:pt x="6259" y="3941"/>
                    <a:pt x="7432" y="2758"/>
                    <a:pt x="7432" y="1317"/>
                  </a:cubicBezTo>
                  <a:cubicBezTo>
                    <a:pt x="7432" y="592"/>
                    <a:pt x="6841" y="1"/>
                    <a:pt x="612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5" name="Google Shape;19205;p69"/>
            <p:cNvSpPr/>
            <p:nvPr/>
          </p:nvSpPr>
          <p:spPr>
            <a:xfrm>
              <a:off x="4959967" y="4034512"/>
              <a:ext cx="157922" cy="65279"/>
            </a:xfrm>
            <a:custGeom>
              <a:rect b="b" l="l" r="r" t="t"/>
              <a:pathLst>
                <a:path extrusionOk="0" h="2493" w="6031">
                  <a:moveTo>
                    <a:pt x="664" y="0"/>
                  </a:moveTo>
                  <a:cubicBezTo>
                    <a:pt x="186" y="0"/>
                    <a:pt x="1" y="622"/>
                    <a:pt x="408" y="887"/>
                  </a:cubicBezTo>
                  <a:lnTo>
                    <a:pt x="2650" y="2385"/>
                  </a:lnTo>
                  <a:cubicBezTo>
                    <a:pt x="2760" y="2457"/>
                    <a:pt x="2886" y="2493"/>
                    <a:pt x="3013" y="2493"/>
                  </a:cubicBezTo>
                  <a:cubicBezTo>
                    <a:pt x="3139" y="2493"/>
                    <a:pt x="3265" y="2457"/>
                    <a:pt x="3375" y="2385"/>
                  </a:cubicBezTo>
                  <a:lnTo>
                    <a:pt x="5626" y="887"/>
                  </a:lnTo>
                  <a:cubicBezTo>
                    <a:pt x="6031" y="634"/>
                    <a:pt x="5851" y="9"/>
                    <a:pt x="5381" y="9"/>
                  </a:cubicBezTo>
                  <a:cubicBezTo>
                    <a:pt x="5374" y="9"/>
                    <a:pt x="5366" y="10"/>
                    <a:pt x="5359" y="10"/>
                  </a:cubicBezTo>
                  <a:lnTo>
                    <a:pt x="675" y="0"/>
                  </a:lnTo>
                  <a:cubicBezTo>
                    <a:pt x="672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6" name="Google Shape;19206;p69"/>
            <p:cNvSpPr/>
            <p:nvPr/>
          </p:nvSpPr>
          <p:spPr>
            <a:xfrm>
              <a:off x="4984869" y="4013276"/>
              <a:ext cx="107961" cy="86515"/>
            </a:xfrm>
            <a:custGeom>
              <a:rect b="b" l="l" r="r" t="t"/>
              <a:pathLst>
                <a:path extrusionOk="0" h="3304" w="4123">
                  <a:moveTo>
                    <a:pt x="535" y="0"/>
                  </a:moveTo>
                  <a:lnTo>
                    <a:pt x="535" y="1422"/>
                  </a:lnTo>
                  <a:cubicBezTo>
                    <a:pt x="535" y="1708"/>
                    <a:pt x="344" y="1966"/>
                    <a:pt x="68" y="2051"/>
                  </a:cubicBezTo>
                  <a:lnTo>
                    <a:pt x="10" y="2071"/>
                  </a:lnTo>
                  <a:lnTo>
                    <a:pt x="1" y="2071"/>
                  </a:lnTo>
                  <a:lnTo>
                    <a:pt x="1699" y="3196"/>
                  </a:lnTo>
                  <a:cubicBezTo>
                    <a:pt x="1809" y="3268"/>
                    <a:pt x="1935" y="3304"/>
                    <a:pt x="2062" y="3304"/>
                  </a:cubicBezTo>
                  <a:cubicBezTo>
                    <a:pt x="2188" y="3304"/>
                    <a:pt x="2314" y="3268"/>
                    <a:pt x="2424" y="3196"/>
                  </a:cubicBezTo>
                  <a:lnTo>
                    <a:pt x="4122" y="2071"/>
                  </a:lnTo>
                  <a:lnTo>
                    <a:pt x="4065" y="2051"/>
                  </a:lnTo>
                  <a:cubicBezTo>
                    <a:pt x="3788" y="1966"/>
                    <a:pt x="3597" y="1708"/>
                    <a:pt x="3597" y="1422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7" name="Google Shape;19207;p69"/>
            <p:cNvSpPr/>
            <p:nvPr/>
          </p:nvSpPr>
          <p:spPr>
            <a:xfrm>
              <a:off x="4998878" y="4013276"/>
              <a:ext cx="80205" cy="28620"/>
            </a:xfrm>
            <a:custGeom>
              <a:rect b="b" l="l" r="r" t="t"/>
              <a:pathLst>
                <a:path extrusionOk="0" h="1093" w="3063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8" y="1093"/>
                  </a:cubicBezTo>
                  <a:cubicBezTo>
                    <a:pt x="2054" y="1093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8" name="Google Shape;19208;p69"/>
            <p:cNvSpPr/>
            <p:nvPr/>
          </p:nvSpPr>
          <p:spPr>
            <a:xfrm>
              <a:off x="4942161" y="3830164"/>
              <a:ext cx="193612" cy="200132"/>
            </a:xfrm>
            <a:custGeom>
              <a:rect b="b" l="l" r="r" t="t"/>
              <a:pathLst>
                <a:path extrusionOk="0" h="7643" w="7394">
                  <a:moveTo>
                    <a:pt x="3693" y="1"/>
                  </a:moveTo>
                  <a:cubicBezTo>
                    <a:pt x="2004" y="1"/>
                    <a:pt x="640" y="1374"/>
                    <a:pt x="640" y="3063"/>
                  </a:cubicBezTo>
                  <a:lnTo>
                    <a:pt x="640" y="3941"/>
                  </a:lnTo>
                  <a:cubicBezTo>
                    <a:pt x="1" y="4084"/>
                    <a:pt x="96" y="5019"/>
                    <a:pt x="745" y="5028"/>
                  </a:cubicBezTo>
                  <a:lnTo>
                    <a:pt x="869" y="5028"/>
                  </a:lnTo>
                  <a:cubicBezTo>
                    <a:pt x="983" y="6507"/>
                    <a:pt x="2214" y="7642"/>
                    <a:pt x="3693" y="7642"/>
                  </a:cubicBezTo>
                  <a:cubicBezTo>
                    <a:pt x="5181" y="7642"/>
                    <a:pt x="6411" y="6507"/>
                    <a:pt x="6526" y="5028"/>
                  </a:cubicBezTo>
                  <a:lnTo>
                    <a:pt x="6640" y="5028"/>
                  </a:lnTo>
                  <a:cubicBezTo>
                    <a:pt x="7299" y="5019"/>
                    <a:pt x="7394" y="4084"/>
                    <a:pt x="6755" y="3941"/>
                  </a:cubicBezTo>
                  <a:lnTo>
                    <a:pt x="6755" y="3063"/>
                  </a:lnTo>
                  <a:cubicBezTo>
                    <a:pt x="6755" y="1374"/>
                    <a:pt x="5381" y="1"/>
                    <a:pt x="369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9" name="Google Shape;19209;p69"/>
            <p:cNvSpPr/>
            <p:nvPr/>
          </p:nvSpPr>
          <p:spPr>
            <a:xfrm>
              <a:off x="4946168" y="3860984"/>
              <a:ext cx="109689" cy="169338"/>
            </a:xfrm>
            <a:custGeom>
              <a:rect b="b" l="l" r="r" t="t"/>
              <a:pathLst>
                <a:path extrusionOk="0" h="6467" w="4189">
                  <a:moveTo>
                    <a:pt x="1356" y="0"/>
                  </a:moveTo>
                  <a:cubicBezTo>
                    <a:pt x="1222" y="0"/>
                    <a:pt x="1086" y="61"/>
                    <a:pt x="992" y="197"/>
                  </a:cubicBezTo>
                  <a:cubicBezTo>
                    <a:pt x="658" y="693"/>
                    <a:pt x="487" y="1285"/>
                    <a:pt x="487" y="1886"/>
                  </a:cubicBezTo>
                  <a:lnTo>
                    <a:pt x="487" y="2764"/>
                  </a:lnTo>
                  <a:cubicBezTo>
                    <a:pt x="191" y="2830"/>
                    <a:pt x="0" y="3107"/>
                    <a:pt x="57" y="3403"/>
                  </a:cubicBezTo>
                  <a:cubicBezTo>
                    <a:pt x="115" y="3670"/>
                    <a:pt x="353" y="3851"/>
                    <a:pt x="620" y="3851"/>
                  </a:cubicBezTo>
                  <a:lnTo>
                    <a:pt x="716" y="3851"/>
                  </a:lnTo>
                  <a:cubicBezTo>
                    <a:pt x="823" y="5361"/>
                    <a:pt x="2085" y="6466"/>
                    <a:pt x="3528" y="6466"/>
                  </a:cubicBezTo>
                  <a:cubicBezTo>
                    <a:pt x="3745" y="6466"/>
                    <a:pt x="3966" y="6441"/>
                    <a:pt x="4188" y="6389"/>
                  </a:cubicBezTo>
                  <a:cubicBezTo>
                    <a:pt x="2786" y="6084"/>
                    <a:pt x="1794" y="4843"/>
                    <a:pt x="1794" y="3412"/>
                  </a:cubicBezTo>
                  <a:lnTo>
                    <a:pt x="1794" y="436"/>
                  </a:lnTo>
                  <a:cubicBezTo>
                    <a:pt x="1794" y="168"/>
                    <a:pt x="1578" y="0"/>
                    <a:pt x="135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0" name="Google Shape;19210;p69"/>
            <p:cNvSpPr/>
            <p:nvPr/>
          </p:nvSpPr>
          <p:spPr>
            <a:xfrm>
              <a:off x="4998878" y="3935035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1" name="Google Shape;19211;p69"/>
            <p:cNvSpPr/>
            <p:nvPr/>
          </p:nvSpPr>
          <p:spPr>
            <a:xfrm>
              <a:off x="5067561" y="3935035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16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2" name="Google Shape;19212;p69"/>
            <p:cNvSpPr/>
            <p:nvPr/>
          </p:nvSpPr>
          <p:spPr>
            <a:xfrm>
              <a:off x="5013646" y="3974993"/>
              <a:ext cx="50668" cy="17334"/>
            </a:xfrm>
            <a:custGeom>
              <a:rect b="b" l="l" r="r" t="t"/>
              <a:pathLst>
                <a:path extrusionOk="0" h="662" w="1935">
                  <a:moveTo>
                    <a:pt x="312" y="0"/>
                  </a:moveTo>
                  <a:cubicBezTo>
                    <a:pt x="142" y="0"/>
                    <a:pt x="0" y="221"/>
                    <a:pt x="161" y="375"/>
                  </a:cubicBezTo>
                  <a:cubicBezTo>
                    <a:pt x="371" y="566"/>
                    <a:pt x="641" y="662"/>
                    <a:pt x="922" y="662"/>
                  </a:cubicBezTo>
                  <a:cubicBezTo>
                    <a:pt x="936" y="662"/>
                    <a:pt x="949" y="661"/>
                    <a:pt x="963" y="661"/>
                  </a:cubicBezTo>
                  <a:cubicBezTo>
                    <a:pt x="976" y="661"/>
                    <a:pt x="989" y="662"/>
                    <a:pt x="1003" y="662"/>
                  </a:cubicBezTo>
                  <a:cubicBezTo>
                    <a:pt x="1284" y="662"/>
                    <a:pt x="1555" y="566"/>
                    <a:pt x="1773" y="375"/>
                  </a:cubicBezTo>
                  <a:cubicBezTo>
                    <a:pt x="1934" y="221"/>
                    <a:pt x="1792" y="0"/>
                    <a:pt x="1623" y="0"/>
                  </a:cubicBezTo>
                  <a:cubicBezTo>
                    <a:pt x="1571" y="0"/>
                    <a:pt x="1517" y="21"/>
                    <a:pt x="1468" y="70"/>
                  </a:cubicBezTo>
                  <a:cubicBezTo>
                    <a:pt x="1315" y="175"/>
                    <a:pt x="1139" y="227"/>
                    <a:pt x="964" y="227"/>
                  </a:cubicBezTo>
                  <a:cubicBezTo>
                    <a:pt x="788" y="227"/>
                    <a:pt x="614" y="175"/>
                    <a:pt x="466" y="70"/>
                  </a:cubicBezTo>
                  <a:cubicBezTo>
                    <a:pt x="418" y="21"/>
                    <a:pt x="363" y="0"/>
                    <a:pt x="31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3" name="Google Shape;19213;p69"/>
            <p:cNvSpPr/>
            <p:nvPr/>
          </p:nvSpPr>
          <p:spPr>
            <a:xfrm>
              <a:off x="4990368" y="3917727"/>
              <a:ext cx="33752" cy="17387"/>
            </a:xfrm>
            <a:custGeom>
              <a:rect b="b" l="l" r="r" t="t"/>
              <a:pathLst>
                <a:path extrusionOk="0" h="664" w="1289">
                  <a:moveTo>
                    <a:pt x="314" y="1"/>
                  </a:moveTo>
                  <a:cubicBezTo>
                    <a:pt x="91" y="1"/>
                    <a:pt x="0" y="357"/>
                    <a:pt x="258" y="434"/>
                  </a:cubicBezTo>
                  <a:lnTo>
                    <a:pt x="907" y="654"/>
                  </a:lnTo>
                  <a:cubicBezTo>
                    <a:pt x="936" y="663"/>
                    <a:pt x="955" y="663"/>
                    <a:pt x="983" y="663"/>
                  </a:cubicBezTo>
                  <a:cubicBezTo>
                    <a:pt x="1231" y="663"/>
                    <a:pt x="1289" y="310"/>
                    <a:pt x="1050" y="234"/>
                  </a:cubicBezTo>
                  <a:lnTo>
                    <a:pt x="392" y="15"/>
                  </a:lnTo>
                  <a:cubicBezTo>
                    <a:pt x="364" y="5"/>
                    <a:pt x="338" y="1"/>
                    <a:pt x="31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4" name="Google Shape;19214;p69"/>
            <p:cNvSpPr/>
            <p:nvPr/>
          </p:nvSpPr>
          <p:spPr>
            <a:xfrm>
              <a:off x="5053814" y="3917727"/>
              <a:ext cx="33779" cy="17387"/>
            </a:xfrm>
            <a:custGeom>
              <a:rect b="b" l="l" r="r" t="t"/>
              <a:pathLst>
                <a:path extrusionOk="0" h="664" w="1290">
                  <a:moveTo>
                    <a:pt x="969" y="1"/>
                  </a:moveTo>
                  <a:cubicBezTo>
                    <a:pt x="943" y="1"/>
                    <a:pt x="916" y="5"/>
                    <a:pt x="888" y="15"/>
                  </a:cubicBezTo>
                  <a:lnTo>
                    <a:pt x="239" y="234"/>
                  </a:lnTo>
                  <a:cubicBezTo>
                    <a:pt x="1" y="310"/>
                    <a:pt x="58" y="663"/>
                    <a:pt x="306" y="663"/>
                  </a:cubicBezTo>
                  <a:cubicBezTo>
                    <a:pt x="325" y="663"/>
                    <a:pt x="354" y="654"/>
                    <a:pt x="373" y="654"/>
                  </a:cubicBezTo>
                  <a:lnTo>
                    <a:pt x="1031" y="434"/>
                  </a:lnTo>
                  <a:cubicBezTo>
                    <a:pt x="1289" y="357"/>
                    <a:pt x="1198" y="1"/>
                    <a:pt x="969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5" name="Google Shape;19215;p69"/>
            <p:cNvSpPr/>
            <p:nvPr/>
          </p:nvSpPr>
          <p:spPr>
            <a:xfrm>
              <a:off x="5022104" y="3790075"/>
              <a:ext cx="33255" cy="67793"/>
            </a:xfrm>
            <a:custGeom>
              <a:rect b="b" l="l" r="r" t="t"/>
              <a:pathLst>
                <a:path extrusionOk="0" h="2589" w="1270">
                  <a:moveTo>
                    <a:pt x="640" y="0"/>
                  </a:moveTo>
                  <a:cubicBezTo>
                    <a:pt x="599" y="0"/>
                    <a:pt x="558" y="24"/>
                    <a:pt x="544" y="72"/>
                  </a:cubicBezTo>
                  <a:lnTo>
                    <a:pt x="48" y="1560"/>
                  </a:lnTo>
                  <a:cubicBezTo>
                    <a:pt x="0" y="1684"/>
                    <a:pt x="19" y="1818"/>
                    <a:pt x="86" y="1923"/>
                  </a:cubicBezTo>
                  <a:lnTo>
                    <a:pt x="449" y="2495"/>
                  </a:lnTo>
                  <a:cubicBezTo>
                    <a:pt x="492" y="2557"/>
                    <a:pt x="563" y="2588"/>
                    <a:pt x="635" y="2588"/>
                  </a:cubicBezTo>
                  <a:cubicBezTo>
                    <a:pt x="706" y="2588"/>
                    <a:pt x="778" y="2557"/>
                    <a:pt x="821" y="2495"/>
                  </a:cubicBezTo>
                  <a:lnTo>
                    <a:pt x="1183" y="1923"/>
                  </a:lnTo>
                  <a:cubicBezTo>
                    <a:pt x="1250" y="1818"/>
                    <a:pt x="1269" y="1684"/>
                    <a:pt x="1231" y="1560"/>
                  </a:cubicBezTo>
                  <a:lnTo>
                    <a:pt x="735" y="72"/>
                  </a:lnTo>
                  <a:cubicBezTo>
                    <a:pt x="721" y="24"/>
                    <a:pt x="680" y="0"/>
                    <a:pt x="64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6" name="Google Shape;19216;p69"/>
            <p:cNvSpPr/>
            <p:nvPr/>
          </p:nvSpPr>
          <p:spPr>
            <a:xfrm>
              <a:off x="5022340" y="3790206"/>
              <a:ext cx="16785" cy="67976"/>
            </a:xfrm>
            <a:custGeom>
              <a:rect b="b" l="l" r="r" t="t"/>
              <a:pathLst>
                <a:path extrusionOk="0" h="2596" w="641">
                  <a:moveTo>
                    <a:pt x="631" y="0"/>
                  </a:moveTo>
                  <a:cubicBezTo>
                    <a:pt x="592" y="0"/>
                    <a:pt x="554" y="29"/>
                    <a:pt x="535" y="67"/>
                  </a:cubicBezTo>
                  <a:lnTo>
                    <a:pt x="39" y="1555"/>
                  </a:lnTo>
                  <a:cubicBezTo>
                    <a:pt x="1" y="1679"/>
                    <a:pt x="20" y="1813"/>
                    <a:pt x="87" y="1918"/>
                  </a:cubicBezTo>
                  <a:lnTo>
                    <a:pt x="440" y="2490"/>
                  </a:lnTo>
                  <a:cubicBezTo>
                    <a:pt x="487" y="2557"/>
                    <a:pt x="564" y="2595"/>
                    <a:pt x="640" y="2595"/>
                  </a:cubicBezTo>
                  <a:lnTo>
                    <a:pt x="64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7" name="Google Shape;19217;p69"/>
            <p:cNvSpPr/>
            <p:nvPr/>
          </p:nvSpPr>
          <p:spPr>
            <a:xfrm>
              <a:off x="4987383" y="4104688"/>
              <a:ext cx="11521" cy="40246"/>
            </a:xfrm>
            <a:custGeom>
              <a:rect b="b" l="l" r="r" t="t"/>
              <a:pathLst>
                <a:path extrusionOk="0" h="1537" w="44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9" y="1537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8" name="Google Shape;19218;p69"/>
            <p:cNvSpPr/>
            <p:nvPr/>
          </p:nvSpPr>
          <p:spPr>
            <a:xfrm>
              <a:off x="5079057" y="4104688"/>
              <a:ext cx="11260" cy="40246"/>
            </a:xfrm>
            <a:custGeom>
              <a:rect b="b" l="l" r="r" t="t"/>
              <a:pathLst>
                <a:path extrusionOk="0" h="1537" w="43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0" y="1537"/>
                  </a:lnTo>
                  <a:lnTo>
                    <a:pt x="430" y="220"/>
                  </a:lnTo>
                  <a:cubicBezTo>
                    <a:pt x="430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19" name="Google Shape;19219;p69"/>
          <p:cNvGrpSpPr/>
          <p:nvPr/>
        </p:nvGrpSpPr>
        <p:grpSpPr>
          <a:xfrm>
            <a:off x="8052704" y="1503208"/>
            <a:ext cx="275073" cy="354545"/>
            <a:chOff x="8052704" y="1503208"/>
            <a:chExt cx="275073" cy="354545"/>
          </a:xfrm>
        </p:grpSpPr>
        <p:sp>
          <p:nvSpPr>
            <p:cNvPr id="19220" name="Google Shape;19220;p69"/>
            <p:cNvSpPr/>
            <p:nvPr/>
          </p:nvSpPr>
          <p:spPr>
            <a:xfrm>
              <a:off x="8052704" y="1697344"/>
              <a:ext cx="274812" cy="160409"/>
            </a:xfrm>
            <a:custGeom>
              <a:rect b="b" l="l" r="r" t="t"/>
              <a:pathLst>
                <a:path extrusionOk="0" h="6126" w="10495">
                  <a:moveTo>
                    <a:pt x="3722" y="1"/>
                  </a:moveTo>
                  <a:lnTo>
                    <a:pt x="3722" y="1270"/>
                  </a:lnTo>
                  <a:cubicBezTo>
                    <a:pt x="3722" y="1556"/>
                    <a:pt x="3531" y="1814"/>
                    <a:pt x="3254" y="1899"/>
                  </a:cubicBezTo>
                  <a:lnTo>
                    <a:pt x="945" y="2577"/>
                  </a:lnTo>
                  <a:cubicBezTo>
                    <a:pt x="383" y="2739"/>
                    <a:pt x="1" y="3254"/>
                    <a:pt x="1" y="3836"/>
                  </a:cubicBezTo>
                  <a:lnTo>
                    <a:pt x="1" y="5477"/>
                  </a:lnTo>
                  <a:cubicBezTo>
                    <a:pt x="1" y="5830"/>
                    <a:pt x="297" y="6126"/>
                    <a:pt x="659" y="6126"/>
                  </a:cubicBezTo>
                  <a:lnTo>
                    <a:pt x="9846" y="6126"/>
                  </a:lnTo>
                  <a:cubicBezTo>
                    <a:pt x="10199" y="6126"/>
                    <a:pt x="10495" y="5830"/>
                    <a:pt x="10495" y="5477"/>
                  </a:cubicBezTo>
                  <a:lnTo>
                    <a:pt x="10495" y="3836"/>
                  </a:lnTo>
                  <a:cubicBezTo>
                    <a:pt x="10495" y="3254"/>
                    <a:pt x="10113" y="2739"/>
                    <a:pt x="9560" y="2577"/>
                  </a:cubicBezTo>
                  <a:lnTo>
                    <a:pt x="7251" y="1899"/>
                  </a:lnTo>
                  <a:cubicBezTo>
                    <a:pt x="6975" y="1814"/>
                    <a:pt x="6784" y="1556"/>
                    <a:pt x="6784" y="1270"/>
                  </a:cubicBezTo>
                  <a:lnTo>
                    <a:pt x="678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1" name="Google Shape;19221;p69"/>
            <p:cNvSpPr/>
            <p:nvPr/>
          </p:nvSpPr>
          <p:spPr>
            <a:xfrm>
              <a:off x="8098685" y="1823267"/>
              <a:ext cx="11260" cy="34486"/>
            </a:xfrm>
            <a:custGeom>
              <a:rect b="b" l="l" r="r" t="t"/>
              <a:pathLst>
                <a:path extrusionOk="0" h="1317" w="430">
                  <a:moveTo>
                    <a:pt x="0" y="0"/>
                  </a:moveTo>
                  <a:lnTo>
                    <a:pt x="0" y="1317"/>
                  </a:lnTo>
                  <a:lnTo>
                    <a:pt x="430" y="1317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2" name="Google Shape;19222;p69"/>
            <p:cNvSpPr/>
            <p:nvPr/>
          </p:nvSpPr>
          <p:spPr>
            <a:xfrm>
              <a:off x="8270301" y="1823267"/>
              <a:ext cx="11521" cy="34486"/>
            </a:xfrm>
            <a:custGeom>
              <a:rect b="b" l="l" r="r" t="t"/>
              <a:pathLst>
                <a:path extrusionOk="0" h="1317" w="440">
                  <a:moveTo>
                    <a:pt x="0" y="0"/>
                  </a:moveTo>
                  <a:lnTo>
                    <a:pt x="0" y="1317"/>
                  </a:lnTo>
                  <a:lnTo>
                    <a:pt x="439" y="131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3" name="Google Shape;19223;p69"/>
            <p:cNvSpPr/>
            <p:nvPr/>
          </p:nvSpPr>
          <p:spPr>
            <a:xfrm>
              <a:off x="8052704" y="1747069"/>
              <a:ext cx="275073" cy="110684"/>
            </a:xfrm>
            <a:custGeom>
              <a:rect b="b" l="l" r="r" t="t"/>
              <a:pathLst>
                <a:path extrusionOk="0" h="4227" w="10505">
                  <a:moveTo>
                    <a:pt x="3245" y="0"/>
                  </a:moveTo>
                  <a:lnTo>
                    <a:pt x="945" y="678"/>
                  </a:lnTo>
                  <a:cubicBezTo>
                    <a:pt x="383" y="840"/>
                    <a:pt x="1" y="1346"/>
                    <a:pt x="1" y="1927"/>
                  </a:cubicBezTo>
                  <a:lnTo>
                    <a:pt x="1" y="2910"/>
                  </a:lnTo>
                  <a:lnTo>
                    <a:pt x="2186" y="3349"/>
                  </a:lnTo>
                  <a:lnTo>
                    <a:pt x="2186" y="4227"/>
                  </a:lnTo>
                  <a:lnTo>
                    <a:pt x="8310" y="4227"/>
                  </a:lnTo>
                  <a:lnTo>
                    <a:pt x="8310" y="3349"/>
                  </a:lnTo>
                  <a:lnTo>
                    <a:pt x="10504" y="2910"/>
                  </a:lnTo>
                  <a:lnTo>
                    <a:pt x="10504" y="1937"/>
                  </a:lnTo>
                  <a:cubicBezTo>
                    <a:pt x="10504" y="1355"/>
                    <a:pt x="10113" y="840"/>
                    <a:pt x="9560" y="678"/>
                  </a:cubicBezTo>
                  <a:lnTo>
                    <a:pt x="7251" y="0"/>
                  </a:lnTo>
                  <a:lnTo>
                    <a:pt x="5248" y="287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4" name="Google Shape;19224;p69"/>
            <p:cNvSpPr/>
            <p:nvPr/>
          </p:nvSpPr>
          <p:spPr>
            <a:xfrm>
              <a:off x="8150138" y="1697344"/>
              <a:ext cx="80205" cy="34381"/>
            </a:xfrm>
            <a:custGeom>
              <a:rect b="b" l="l" r="r" t="t"/>
              <a:pathLst>
                <a:path extrusionOk="0" h="1313" w="3063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5" name="Google Shape;19225;p69"/>
            <p:cNvSpPr/>
            <p:nvPr/>
          </p:nvSpPr>
          <p:spPr>
            <a:xfrm>
              <a:off x="8087687" y="1503208"/>
              <a:ext cx="205107" cy="136974"/>
            </a:xfrm>
            <a:custGeom>
              <a:rect b="b" l="l" r="r" t="t"/>
              <a:pathLst>
                <a:path extrusionOk="0" h="5231" w="7833">
                  <a:moveTo>
                    <a:pt x="5157" y="0"/>
                  </a:moveTo>
                  <a:cubicBezTo>
                    <a:pt x="5146" y="0"/>
                    <a:pt x="5135" y="1"/>
                    <a:pt x="5124" y="2"/>
                  </a:cubicBezTo>
                  <a:lnTo>
                    <a:pt x="3693" y="203"/>
                  </a:lnTo>
                  <a:lnTo>
                    <a:pt x="2920" y="12"/>
                  </a:lnTo>
                  <a:cubicBezTo>
                    <a:pt x="2901" y="6"/>
                    <a:pt x="2881" y="2"/>
                    <a:pt x="2860" y="2"/>
                  </a:cubicBezTo>
                  <a:cubicBezTo>
                    <a:pt x="2819" y="2"/>
                    <a:pt x="2777" y="15"/>
                    <a:pt x="2739" y="41"/>
                  </a:cubicBezTo>
                  <a:lnTo>
                    <a:pt x="1947" y="642"/>
                  </a:lnTo>
                  <a:lnTo>
                    <a:pt x="1069" y="642"/>
                  </a:lnTo>
                  <a:cubicBezTo>
                    <a:pt x="955" y="642"/>
                    <a:pt x="859" y="737"/>
                    <a:pt x="859" y="861"/>
                  </a:cubicBezTo>
                  <a:lnTo>
                    <a:pt x="859" y="1729"/>
                  </a:lnTo>
                  <a:lnTo>
                    <a:pt x="287" y="1729"/>
                  </a:lnTo>
                  <a:cubicBezTo>
                    <a:pt x="134" y="1729"/>
                    <a:pt x="29" y="1882"/>
                    <a:pt x="77" y="2025"/>
                  </a:cubicBezTo>
                  <a:lnTo>
                    <a:pt x="420" y="3046"/>
                  </a:lnTo>
                  <a:lnTo>
                    <a:pt x="77" y="3380"/>
                  </a:lnTo>
                  <a:cubicBezTo>
                    <a:pt x="20" y="3446"/>
                    <a:pt x="1" y="3532"/>
                    <a:pt x="29" y="3618"/>
                  </a:cubicBezTo>
                  <a:lnTo>
                    <a:pt x="640" y="5230"/>
                  </a:lnTo>
                  <a:lnTo>
                    <a:pt x="7194" y="5230"/>
                  </a:lnTo>
                  <a:lnTo>
                    <a:pt x="7804" y="3618"/>
                  </a:lnTo>
                  <a:cubicBezTo>
                    <a:pt x="7833" y="3532"/>
                    <a:pt x="7814" y="3446"/>
                    <a:pt x="7757" y="3380"/>
                  </a:cubicBezTo>
                  <a:lnTo>
                    <a:pt x="7413" y="3046"/>
                  </a:lnTo>
                  <a:lnTo>
                    <a:pt x="7757" y="2025"/>
                  </a:lnTo>
                  <a:cubicBezTo>
                    <a:pt x="7804" y="1882"/>
                    <a:pt x="7699" y="1729"/>
                    <a:pt x="7547" y="1729"/>
                  </a:cubicBezTo>
                  <a:lnTo>
                    <a:pt x="6755" y="1729"/>
                  </a:lnTo>
                  <a:lnTo>
                    <a:pt x="7079" y="937"/>
                  </a:lnTo>
                  <a:cubicBezTo>
                    <a:pt x="7136" y="794"/>
                    <a:pt x="7022" y="642"/>
                    <a:pt x="6869" y="642"/>
                  </a:cubicBezTo>
                  <a:lnTo>
                    <a:pt x="5887" y="642"/>
                  </a:lnTo>
                  <a:lnTo>
                    <a:pt x="5305" y="60"/>
                  </a:lnTo>
                  <a:cubicBezTo>
                    <a:pt x="5265" y="20"/>
                    <a:pt x="5212" y="0"/>
                    <a:pt x="5157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6" name="Google Shape;19226;p69"/>
            <p:cNvSpPr/>
            <p:nvPr/>
          </p:nvSpPr>
          <p:spPr>
            <a:xfrm>
              <a:off x="8087687" y="1515751"/>
              <a:ext cx="190889" cy="124431"/>
            </a:xfrm>
            <a:custGeom>
              <a:rect b="b" l="l" r="r" t="t"/>
              <a:pathLst>
                <a:path extrusionOk="0" h="4752" w="7290">
                  <a:moveTo>
                    <a:pt x="2166" y="0"/>
                  </a:moveTo>
                  <a:lnTo>
                    <a:pt x="1947" y="163"/>
                  </a:lnTo>
                  <a:lnTo>
                    <a:pt x="1069" y="163"/>
                  </a:lnTo>
                  <a:cubicBezTo>
                    <a:pt x="955" y="163"/>
                    <a:pt x="859" y="258"/>
                    <a:pt x="859" y="382"/>
                  </a:cubicBezTo>
                  <a:lnTo>
                    <a:pt x="859" y="1260"/>
                  </a:lnTo>
                  <a:lnTo>
                    <a:pt x="287" y="1260"/>
                  </a:lnTo>
                  <a:cubicBezTo>
                    <a:pt x="134" y="1260"/>
                    <a:pt x="29" y="1403"/>
                    <a:pt x="77" y="1546"/>
                  </a:cubicBezTo>
                  <a:lnTo>
                    <a:pt x="420" y="2567"/>
                  </a:lnTo>
                  <a:lnTo>
                    <a:pt x="77" y="2910"/>
                  </a:lnTo>
                  <a:cubicBezTo>
                    <a:pt x="20" y="2967"/>
                    <a:pt x="1" y="3053"/>
                    <a:pt x="29" y="3139"/>
                  </a:cubicBezTo>
                  <a:lnTo>
                    <a:pt x="640" y="4751"/>
                  </a:lnTo>
                  <a:lnTo>
                    <a:pt x="7194" y="4751"/>
                  </a:lnTo>
                  <a:lnTo>
                    <a:pt x="7289" y="4503"/>
                  </a:lnTo>
                  <a:lnTo>
                    <a:pt x="7289" y="4503"/>
                  </a:lnTo>
                  <a:cubicBezTo>
                    <a:pt x="7117" y="4522"/>
                    <a:pt x="6936" y="4532"/>
                    <a:pt x="6755" y="4541"/>
                  </a:cubicBezTo>
                  <a:cubicBezTo>
                    <a:pt x="4246" y="4532"/>
                    <a:pt x="2195" y="2509"/>
                    <a:pt x="21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7" name="Google Shape;19227;p69"/>
            <p:cNvSpPr/>
            <p:nvPr/>
          </p:nvSpPr>
          <p:spPr>
            <a:xfrm>
              <a:off x="8097690" y="1577207"/>
              <a:ext cx="184866" cy="143415"/>
            </a:xfrm>
            <a:custGeom>
              <a:rect b="b" l="l" r="r" t="t"/>
              <a:pathLst>
                <a:path extrusionOk="0" h="5477" w="7060">
                  <a:moveTo>
                    <a:pt x="309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26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11" y="4331"/>
                    <a:pt x="2042" y="5476"/>
                    <a:pt x="3530" y="5476"/>
                  </a:cubicBezTo>
                  <a:cubicBezTo>
                    <a:pt x="5018" y="5476"/>
                    <a:pt x="6249" y="4331"/>
                    <a:pt x="6363" y="2843"/>
                  </a:cubicBezTo>
                  <a:lnTo>
                    <a:pt x="6478" y="2843"/>
                  </a:lnTo>
                  <a:cubicBezTo>
                    <a:pt x="6802" y="2843"/>
                    <a:pt x="7060" y="2567"/>
                    <a:pt x="7022" y="2242"/>
                  </a:cubicBezTo>
                  <a:cubicBezTo>
                    <a:pt x="6983" y="1956"/>
                    <a:pt x="6745" y="1746"/>
                    <a:pt x="6449" y="1746"/>
                  </a:cubicBezTo>
                  <a:lnTo>
                    <a:pt x="6373" y="1746"/>
                  </a:lnTo>
                  <a:cubicBezTo>
                    <a:pt x="6134" y="1746"/>
                    <a:pt x="5934" y="1555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091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8" name="Google Shape;19228;p69"/>
            <p:cNvSpPr/>
            <p:nvPr/>
          </p:nvSpPr>
          <p:spPr>
            <a:xfrm>
              <a:off x="8150138" y="1623031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9" name="Google Shape;19229;p69"/>
            <p:cNvSpPr/>
            <p:nvPr/>
          </p:nvSpPr>
          <p:spPr>
            <a:xfrm>
              <a:off x="8218848" y="1623031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19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29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0" name="Google Shape;19230;p69"/>
            <p:cNvSpPr/>
            <p:nvPr/>
          </p:nvSpPr>
          <p:spPr>
            <a:xfrm>
              <a:off x="8164618" y="1662963"/>
              <a:ext cx="50799" cy="17439"/>
            </a:xfrm>
            <a:custGeom>
              <a:rect b="b" l="l" r="r" t="t"/>
              <a:pathLst>
                <a:path extrusionOk="0" h="666" w="1940">
                  <a:moveTo>
                    <a:pt x="323" y="0"/>
                  </a:moveTo>
                  <a:cubicBezTo>
                    <a:pt x="153" y="0"/>
                    <a:pt x="0" y="224"/>
                    <a:pt x="163" y="379"/>
                  </a:cubicBezTo>
                  <a:cubicBezTo>
                    <a:pt x="382" y="562"/>
                    <a:pt x="654" y="666"/>
                    <a:pt x="937" y="666"/>
                  </a:cubicBezTo>
                  <a:cubicBezTo>
                    <a:pt x="949" y="666"/>
                    <a:pt x="962" y="666"/>
                    <a:pt x="974" y="665"/>
                  </a:cubicBezTo>
                  <a:cubicBezTo>
                    <a:pt x="986" y="666"/>
                    <a:pt x="999" y="666"/>
                    <a:pt x="1011" y="666"/>
                  </a:cubicBezTo>
                  <a:cubicBezTo>
                    <a:pt x="1294" y="666"/>
                    <a:pt x="1565" y="562"/>
                    <a:pt x="1785" y="379"/>
                  </a:cubicBezTo>
                  <a:cubicBezTo>
                    <a:pt x="1940" y="224"/>
                    <a:pt x="1792" y="0"/>
                    <a:pt x="1624" y="0"/>
                  </a:cubicBezTo>
                  <a:cubicBezTo>
                    <a:pt x="1575" y="0"/>
                    <a:pt x="1525" y="19"/>
                    <a:pt x="1480" y="64"/>
                  </a:cubicBezTo>
                  <a:cubicBezTo>
                    <a:pt x="1327" y="169"/>
                    <a:pt x="1150" y="222"/>
                    <a:pt x="974" y="222"/>
                  </a:cubicBezTo>
                  <a:cubicBezTo>
                    <a:pt x="797" y="222"/>
                    <a:pt x="621" y="169"/>
                    <a:pt x="468" y="64"/>
                  </a:cubicBezTo>
                  <a:cubicBezTo>
                    <a:pt x="423" y="19"/>
                    <a:pt x="372" y="0"/>
                    <a:pt x="32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1" name="Google Shape;19231;p69"/>
            <p:cNvSpPr/>
            <p:nvPr/>
          </p:nvSpPr>
          <p:spPr>
            <a:xfrm>
              <a:off x="8097690" y="1577207"/>
              <a:ext cx="155382" cy="143389"/>
            </a:xfrm>
            <a:custGeom>
              <a:rect b="b" l="l" r="r" t="t"/>
              <a:pathLst>
                <a:path extrusionOk="0" h="5476" w="5934">
                  <a:moveTo>
                    <a:pt x="310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35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09" y="4347"/>
                    <a:pt x="2057" y="5475"/>
                    <a:pt x="3511" y="5475"/>
                  </a:cubicBezTo>
                  <a:cubicBezTo>
                    <a:pt x="3662" y="5475"/>
                    <a:pt x="3815" y="5463"/>
                    <a:pt x="3969" y="5438"/>
                  </a:cubicBezTo>
                  <a:cubicBezTo>
                    <a:pt x="2585" y="5219"/>
                    <a:pt x="1565" y="4026"/>
                    <a:pt x="1565" y="2624"/>
                  </a:cubicBezTo>
                  <a:lnTo>
                    <a:pt x="1565" y="1479"/>
                  </a:lnTo>
                  <a:cubicBezTo>
                    <a:pt x="1565" y="1172"/>
                    <a:pt x="1818" y="939"/>
                    <a:pt x="2105" y="939"/>
                  </a:cubicBezTo>
                  <a:cubicBezTo>
                    <a:pt x="2175" y="939"/>
                    <a:pt x="2247" y="953"/>
                    <a:pt x="2318" y="983"/>
                  </a:cubicBezTo>
                  <a:cubicBezTo>
                    <a:pt x="2414" y="1031"/>
                    <a:pt x="2519" y="1040"/>
                    <a:pt x="2624" y="1040"/>
                  </a:cubicBezTo>
                  <a:cubicBezTo>
                    <a:pt x="2834" y="1012"/>
                    <a:pt x="3024" y="897"/>
                    <a:pt x="3139" y="716"/>
                  </a:cubicBezTo>
                  <a:lnTo>
                    <a:pt x="3225" y="582"/>
                  </a:lnTo>
                  <a:lnTo>
                    <a:pt x="4074" y="1069"/>
                  </a:lnTo>
                  <a:cubicBezTo>
                    <a:pt x="4177" y="1128"/>
                    <a:pt x="4290" y="1156"/>
                    <a:pt x="4401" y="1156"/>
                  </a:cubicBezTo>
                  <a:cubicBezTo>
                    <a:pt x="4648" y="1156"/>
                    <a:pt x="4887" y="1017"/>
                    <a:pt x="4999" y="773"/>
                  </a:cubicBezTo>
                  <a:lnTo>
                    <a:pt x="5695" y="1240"/>
                  </a:lnTo>
                  <a:lnTo>
                    <a:pt x="5715" y="1250"/>
                  </a:lnTo>
                  <a:lnTo>
                    <a:pt x="5734" y="1269"/>
                  </a:lnTo>
                  <a:lnTo>
                    <a:pt x="5934" y="1364"/>
                  </a:lnTo>
                  <a:cubicBezTo>
                    <a:pt x="5934" y="1345"/>
                    <a:pt x="5934" y="1326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10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2" name="Google Shape;19232;p69"/>
            <p:cNvSpPr/>
            <p:nvPr/>
          </p:nvSpPr>
          <p:spPr>
            <a:xfrm>
              <a:off x="8178863" y="1754558"/>
              <a:ext cx="22755" cy="63237"/>
            </a:xfrm>
            <a:custGeom>
              <a:rect b="b" l="l" r="r" t="t"/>
              <a:pathLst>
                <a:path extrusionOk="0" h="2415" w="869">
                  <a:moveTo>
                    <a:pt x="1" y="1"/>
                  </a:moveTo>
                  <a:lnTo>
                    <a:pt x="1" y="2195"/>
                  </a:lnTo>
                  <a:cubicBezTo>
                    <a:pt x="1" y="2309"/>
                    <a:pt x="96" y="2414"/>
                    <a:pt x="211" y="2414"/>
                  </a:cubicBezTo>
                  <a:lnTo>
                    <a:pt x="649" y="2414"/>
                  </a:lnTo>
                  <a:cubicBezTo>
                    <a:pt x="773" y="2405"/>
                    <a:pt x="869" y="2309"/>
                    <a:pt x="869" y="2195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3" name="Google Shape;19233;p69"/>
            <p:cNvSpPr/>
            <p:nvPr/>
          </p:nvSpPr>
          <p:spPr>
            <a:xfrm>
              <a:off x="8127645" y="1728137"/>
              <a:ext cx="62477" cy="57921"/>
            </a:xfrm>
            <a:custGeom>
              <a:rect b="b" l="l" r="r" t="t"/>
              <a:pathLst>
                <a:path extrusionOk="0" h="2212" w="2386">
                  <a:moveTo>
                    <a:pt x="512" y="1"/>
                  </a:moveTo>
                  <a:cubicBezTo>
                    <a:pt x="431" y="1"/>
                    <a:pt x="355" y="43"/>
                    <a:pt x="316" y="122"/>
                  </a:cubicBezTo>
                  <a:lnTo>
                    <a:pt x="30" y="685"/>
                  </a:lnTo>
                  <a:cubicBezTo>
                    <a:pt x="1" y="752"/>
                    <a:pt x="1" y="828"/>
                    <a:pt x="30" y="895"/>
                  </a:cubicBezTo>
                  <a:lnTo>
                    <a:pt x="716" y="2097"/>
                  </a:lnTo>
                  <a:cubicBezTo>
                    <a:pt x="756" y="2171"/>
                    <a:pt x="833" y="2211"/>
                    <a:pt x="912" y="2211"/>
                  </a:cubicBezTo>
                  <a:cubicBezTo>
                    <a:pt x="964" y="2211"/>
                    <a:pt x="1018" y="2193"/>
                    <a:pt x="1060" y="2154"/>
                  </a:cubicBezTo>
                  <a:lnTo>
                    <a:pt x="2386" y="1010"/>
                  </a:lnTo>
                  <a:lnTo>
                    <a:pt x="621" y="27"/>
                  </a:lnTo>
                  <a:cubicBezTo>
                    <a:pt x="586" y="9"/>
                    <a:pt x="548" y="1"/>
                    <a:pt x="512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4" name="Google Shape;19234;p69"/>
            <p:cNvSpPr/>
            <p:nvPr/>
          </p:nvSpPr>
          <p:spPr>
            <a:xfrm>
              <a:off x="8190096" y="1728137"/>
              <a:ext cx="62477" cy="57816"/>
            </a:xfrm>
            <a:custGeom>
              <a:rect b="b" l="l" r="r" t="t"/>
              <a:pathLst>
                <a:path extrusionOk="0" h="2208" w="2386">
                  <a:moveTo>
                    <a:pt x="1875" y="1"/>
                  </a:moveTo>
                  <a:cubicBezTo>
                    <a:pt x="1839" y="1"/>
                    <a:pt x="1801" y="9"/>
                    <a:pt x="1766" y="27"/>
                  </a:cubicBezTo>
                  <a:lnTo>
                    <a:pt x="1" y="1010"/>
                  </a:lnTo>
                  <a:lnTo>
                    <a:pt x="1337" y="2154"/>
                  </a:lnTo>
                  <a:cubicBezTo>
                    <a:pt x="1376" y="2190"/>
                    <a:pt x="1427" y="2207"/>
                    <a:pt x="1480" y="2207"/>
                  </a:cubicBezTo>
                  <a:cubicBezTo>
                    <a:pt x="1555" y="2207"/>
                    <a:pt x="1631" y="2170"/>
                    <a:pt x="1670" y="2097"/>
                  </a:cubicBezTo>
                  <a:lnTo>
                    <a:pt x="2357" y="895"/>
                  </a:lnTo>
                  <a:cubicBezTo>
                    <a:pt x="2386" y="828"/>
                    <a:pt x="2386" y="752"/>
                    <a:pt x="2357" y="685"/>
                  </a:cubicBezTo>
                  <a:lnTo>
                    <a:pt x="2071" y="122"/>
                  </a:lnTo>
                  <a:cubicBezTo>
                    <a:pt x="2032" y="43"/>
                    <a:pt x="1956" y="1"/>
                    <a:pt x="187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5" name="Google Shape;19235;p69"/>
            <p:cNvSpPr/>
            <p:nvPr/>
          </p:nvSpPr>
          <p:spPr>
            <a:xfrm>
              <a:off x="8058464" y="1770557"/>
              <a:ext cx="51480" cy="64206"/>
            </a:xfrm>
            <a:custGeom>
              <a:rect b="b" l="l" r="r" t="t"/>
              <a:pathLst>
                <a:path extrusionOk="0" h="2452" w="1966">
                  <a:moveTo>
                    <a:pt x="296" y="0"/>
                  </a:moveTo>
                  <a:cubicBezTo>
                    <a:pt x="182" y="96"/>
                    <a:pt x="86" y="201"/>
                    <a:pt x="0" y="325"/>
                  </a:cubicBezTo>
                  <a:lnTo>
                    <a:pt x="1317" y="1488"/>
                  </a:lnTo>
                  <a:cubicBezTo>
                    <a:pt x="1450" y="1612"/>
                    <a:pt x="1536" y="1794"/>
                    <a:pt x="1536" y="1975"/>
                  </a:cubicBezTo>
                  <a:lnTo>
                    <a:pt x="1536" y="2376"/>
                  </a:lnTo>
                  <a:lnTo>
                    <a:pt x="1966" y="2452"/>
                  </a:lnTo>
                  <a:lnTo>
                    <a:pt x="1966" y="1975"/>
                  </a:lnTo>
                  <a:cubicBezTo>
                    <a:pt x="1966" y="1670"/>
                    <a:pt x="1832" y="1364"/>
                    <a:pt x="1603" y="116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6" name="Google Shape;19236;p69"/>
            <p:cNvSpPr/>
            <p:nvPr/>
          </p:nvSpPr>
          <p:spPr>
            <a:xfrm>
              <a:off x="8270301" y="1770557"/>
              <a:ext cx="51480" cy="64206"/>
            </a:xfrm>
            <a:custGeom>
              <a:rect b="b" l="l" r="r" t="t"/>
              <a:pathLst>
                <a:path extrusionOk="0" h="2452" w="1966">
                  <a:moveTo>
                    <a:pt x="1670" y="0"/>
                  </a:moveTo>
                  <a:lnTo>
                    <a:pt x="372" y="1164"/>
                  </a:lnTo>
                  <a:cubicBezTo>
                    <a:pt x="134" y="1364"/>
                    <a:pt x="0" y="1670"/>
                    <a:pt x="0" y="1975"/>
                  </a:cubicBezTo>
                  <a:lnTo>
                    <a:pt x="0" y="2452"/>
                  </a:lnTo>
                  <a:lnTo>
                    <a:pt x="439" y="2376"/>
                  </a:lnTo>
                  <a:lnTo>
                    <a:pt x="439" y="1975"/>
                  </a:lnTo>
                  <a:cubicBezTo>
                    <a:pt x="439" y="1794"/>
                    <a:pt x="515" y="1612"/>
                    <a:pt x="659" y="1488"/>
                  </a:cubicBezTo>
                  <a:lnTo>
                    <a:pt x="1965" y="325"/>
                  </a:lnTo>
                  <a:cubicBezTo>
                    <a:pt x="1889" y="201"/>
                    <a:pt x="1784" y="96"/>
                    <a:pt x="167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37" name="Google Shape;19237;p69"/>
          <p:cNvGrpSpPr/>
          <p:nvPr/>
        </p:nvGrpSpPr>
        <p:grpSpPr>
          <a:xfrm>
            <a:off x="5794745" y="1502999"/>
            <a:ext cx="274550" cy="354754"/>
            <a:chOff x="5794745" y="1502999"/>
            <a:chExt cx="274550" cy="354754"/>
          </a:xfrm>
        </p:grpSpPr>
        <p:sp>
          <p:nvSpPr>
            <p:cNvPr id="19238" name="Google Shape;19238;p69"/>
            <p:cNvSpPr/>
            <p:nvPr/>
          </p:nvSpPr>
          <p:spPr>
            <a:xfrm>
              <a:off x="5794745" y="1703340"/>
              <a:ext cx="274550" cy="154413"/>
            </a:xfrm>
            <a:custGeom>
              <a:rect b="b" l="l" r="r" t="t"/>
              <a:pathLst>
                <a:path extrusionOk="0" h="5897" w="10485">
                  <a:moveTo>
                    <a:pt x="3711" y="1"/>
                  </a:moveTo>
                  <a:lnTo>
                    <a:pt x="3711" y="1031"/>
                  </a:lnTo>
                  <a:cubicBezTo>
                    <a:pt x="3711" y="1327"/>
                    <a:pt x="3521" y="1585"/>
                    <a:pt x="3244" y="1661"/>
                  </a:cubicBezTo>
                  <a:lnTo>
                    <a:pt x="935" y="2338"/>
                  </a:lnTo>
                  <a:cubicBezTo>
                    <a:pt x="382" y="2500"/>
                    <a:pt x="0" y="3016"/>
                    <a:pt x="0" y="3597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9" y="5897"/>
                  </a:cubicBezTo>
                  <a:lnTo>
                    <a:pt x="9827" y="5897"/>
                  </a:lnTo>
                  <a:cubicBezTo>
                    <a:pt x="10189" y="5897"/>
                    <a:pt x="10485" y="5601"/>
                    <a:pt x="10485" y="5248"/>
                  </a:cubicBezTo>
                  <a:lnTo>
                    <a:pt x="10485" y="3597"/>
                  </a:lnTo>
                  <a:cubicBezTo>
                    <a:pt x="10485" y="3016"/>
                    <a:pt x="10103" y="2510"/>
                    <a:pt x="9540" y="2348"/>
                  </a:cubicBezTo>
                  <a:lnTo>
                    <a:pt x="7241" y="1670"/>
                  </a:lnTo>
                  <a:cubicBezTo>
                    <a:pt x="6965" y="1585"/>
                    <a:pt x="6774" y="1327"/>
                    <a:pt x="6774" y="104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9" name="Google Shape;19239;p69"/>
            <p:cNvSpPr/>
            <p:nvPr/>
          </p:nvSpPr>
          <p:spPr>
            <a:xfrm>
              <a:off x="5891918" y="1703340"/>
              <a:ext cx="80205" cy="22886"/>
            </a:xfrm>
            <a:custGeom>
              <a:rect b="b" l="l" r="r" t="t"/>
              <a:pathLst>
                <a:path extrusionOk="0" h="874" w="3063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8" y="874"/>
                  </a:cubicBezTo>
                  <a:cubicBezTo>
                    <a:pt x="2054" y="874"/>
                    <a:pt x="2581" y="745"/>
                    <a:pt x="3063" y="48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0" name="Google Shape;19240;p69"/>
            <p:cNvSpPr/>
            <p:nvPr/>
          </p:nvSpPr>
          <p:spPr>
            <a:xfrm>
              <a:off x="5835698" y="1554478"/>
              <a:ext cx="192381" cy="160147"/>
            </a:xfrm>
            <a:custGeom>
              <a:rect b="b" l="l" r="r" t="t"/>
              <a:pathLst>
                <a:path extrusionOk="0" h="6116" w="7347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50" y="3501"/>
                  </a:lnTo>
                  <a:cubicBezTo>
                    <a:pt x="955" y="4980"/>
                    <a:pt x="2195" y="6115"/>
                    <a:pt x="3674" y="6115"/>
                  </a:cubicBezTo>
                  <a:cubicBezTo>
                    <a:pt x="5152" y="6115"/>
                    <a:pt x="6393" y="4980"/>
                    <a:pt x="6507" y="3501"/>
                  </a:cubicBezTo>
                  <a:lnTo>
                    <a:pt x="6622" y="3501"/>
                  </a:lnTo>
                  <a:cubicBezTo>
                    <a:pt x="7347" y="3501"/>
                    <a:pt x="7347" y="2404"/>
                    <a:pt x="6622" y="2404"/>
                  </a:cubicBezTo>
                  <a:lnTo>
                    <a:pt x="6517" y="2404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1" name="Google Shape;19241;p69"/>
            <p:cNvSpPr/>
            <p:nvPr/>
          </p:nvSpPr>
          <p:spPr>
            <a:xfrm>
              <a:off x="5839705" y="1554478"/>
              <a:ext cx="143677" cy="160357"/>
            </a:xfrm>
            <a:custGeom>
              <a:rect b="b" l="l" r="r" t="t"/>
              <a:pathLst>
                <a:path extrusionOk="0" h="6124" w="5487">
                  <a:moveTo>
                    <a:pt x="687" y="0"/>
                  </a:moveTo>
                  <a:lnTo>
                    <a:pt x="687" y="2404"/>
                  </a:lnTo>
                  <a:lnTo>
                    <a:pt x="602" y="2404"/>
                  </a:lnTo>
                  <a:cubicBezTo>
                    <a:pt x="315" y="2404"/>
                    <a:pt x="67" y="2614"/>
                    <a:pt x="29" y="2900"/>
                  </a:cubicBezTo>
                  <a:cubicBezTo>
                    <a:pt x="1" y="3215"/>
                    <a:pt x="249" y="3501"/>
                    <a:pt x="573" y="3501"/>
                  </a:cubicBezTo>
                  <a:lnTo>
                    <a:pt x="697" y="3501"/>
                  </a:lnTo>
                  <a:cubicBezTo>
                    <a:pt x="801" y="4997"/>
                    <a:pt x="2048" y="6124"/>
                    <a:pt x="3502" y="6124"/>
                  </a:cubicBezTo>
                  <a:cubicBezTo>
                    <a:pt x="3652" y="6124"/>
                    <a:pt x="3805" y="6112"/>
                    <a:pt x="3960" y="6087"/>
                  </a:cubicBezTo>
                  <a:cubicBezTo>
                    <a:pt x="2576" y="5867"/>
                    <a:pt x="1556" y="4684"/>
                    <a:pt x="1556" y="3282"/>
                  </a:cubicBezTo>
                  <a:lnTo>
                    <a:pt x="1556" y="2185"/>
                  </a:lnTo>
                  <a:cubicBezTo>
                    <a:pt x="1556" y="1708"/>
                    <a:pt x="1947" y="1317"/>
                    <a:pt x="2433" y="1317"/>
                  </a:cubicBezTo>
                  <a:lnTo>
                    <a:pt x="5057" y="1317"/>
                  </a:lnTo>
                  <a:cubicBezTo>
                    <a:pt x="5295" y="131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2" name="Google Shape;19242;p69"/>
            <p:cNvSpPr/>
            <p:nvPr/>
          </p:nvSpPr>
          <p:spPr>
            <a:xfrm>
              <a:off x="5842716" y="1502999"/>
              <a:ext cx="187118" cy="114455"/>
            </a:xfrm>
            <a:custGeom>
              <a:rect b="b" l="l" r="r" t="t"/>
              <a:pathLst>
                <a:path extrusionOk="0" h="4371" w="7146">
                  <a:moveTo>
                    <a:pt x="6000" y="1"/>
                  </a:moveTo>
                  <a:cubicBezTo>
                    <a:pt x="5994" y="1"/>
                    <a:pt x="5988" y="1"/>
                    <a:pt x="5982" y="1"/>
                  </a:cubicBezTo>
                  <a:lnTo>
                    <a:pt x="1841" y="1"/>
                  </a:ln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2844"/>
                  </a:lnTo>
                  <a:lnTo>
                    <a:pt x="5819" y="2844"/>
                  </a:lnTo>
                  <a:lnTo>
                    <a:pt x="5819" y="3931"/>
                  </a:lnTo>
                  <a:cubicBezTo>
                    <a:pt x="5819" y="4179"/>
                    <a:pt x="6010" y="4370"/>
                    <a:pt x="6249" y="4370"/>
                  </a:cubicBezTo>
                  <a:lnTo>
                    <a:pt x="6468" y="4370"/>
                  </a:lnTo>
                  <a:lnTo>
                    <a:pt x="6649" y="2014"/>
                  </a:lnTo>
                  <a:lnTo>
                    <a:pt x="6640" y="2014"/>
                  </a:lnTo>
                  <a:cubicBezTo>
                    <a:pt x="6964" y="1794"/>
                    <a:pt x="7145" y="1413"/>
                    <a:pt x="7117" y="1022"/>
                  </a:cubicBezTo>
                  <a:cubicBezTo>
                    <a:pt x="7070" y="446"/>
                    <a:pt x="6583" y="1"/>
                    <a:pt x="600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3" name="Google Shape;19243;p69"/>
            <p:cNvSpPr/>
            <p:nvPr/>
          </p:nvSpPr>
          <p:spPr>
            <a:xfrm>
              <a:off x="5842716" y="1502999"/>
              <a:ext cx="72218" cy="114455"/>
            </a:xfrm>
            <a:custGeom>
              <a:rect b="b" l="l" r="r" t="t"/>
              <a:pathLst>
                <a:path extrusionOk="0" h="4371" w="2758">
                  <a:moveTo>
                    <a:pt x="1841" y="1"/>
                  </a:move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1756"/>
                  </a:lnTo>
                  <a:cubicBezTo>
                    <a:pt x="1002" y="783"/>
                    <a:pt x="1784" y="1"/>
                    <a:pt x="275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4" name="Google Shape;19244;p69"/>
            <p:cNvSpPr/>
            <p:nvPr/>
          </p:nvSpPr>
          <p:spPr>
            <a:xfrm>
              <a:off x="5891918" y="1617532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0"/>
                    <a:pt x="96" y="654"/>
                    <a:pt x="220" y="654"/>
                  </a:cubicBezTo>
                  <a:cubicBezTo>
                    <a:pt x="334" y="654"/>
                    <a:pt x="439" y="550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5" name="Google Shape;19245;p69"/>
            <p:cNvSpPr/>
            <p:nvPr/>
          </p:nvSpPr>
          <p:spPr>
            <a:xfrm>
              <a:off x="5960601" y="1617532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1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0"/>
                    <a:pt x="96" y="654"/>
                    <a:pt x="220" y="654"/>
                  </a:cubicBezTo>
                  <a:cubicBezTo>
                    <a:pt x="335" y="654"/>
                    <a:pt x="430" y="550"/>
                    <a:pt x="440" y="435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6" name="Google Shape;19246;p69"/>
            <p:cNvSpPr/>
            <p:nvPr/>
          </p:nvSpPr>
          <p:spPr>
            <a:xfrm>
              <a:off x="5906424" y="1657438"/>
              <a:ext cx="50773" cy="17282"/>
            </a:xfrm>
            <a:custGeom>
              <a:rect b="b" l="l" r="r" t="t"/>
              <a:pathLst>
                <a:path extrusionOk="0" h="660" w="1939">
                  <a:moveTo>
                    <a:pt x="315" y="0"/>
                  </a:moveTo>
                  <a:cubicBezTo>
                    <a:pt x="144" y="0"/>
                    <a:pt x="0" y="218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8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4" y="658"/>
                    <a:pt x="1565" y="562"/>
                    <a:pt x="1784" y="380"/>
                  </a:cubicBezTo>
                  <a:cubicBezTo>
                    <a:pt x="1938" y="218"/>
                    <a:pt x="1792" y="0"/>
                    <a:pt x="1621" y="0"/>
                  </a:cubicBezTo>
                  <a:cubicBezTo>
                    <a:pt x="1570" y="0"/>
                    <a:pt x="1517" y="19"/>
                    <a:pt x="1469" y="65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7" name="Google Shape;19247;p69"/>
            <p:cNvSpPr/>
            <p:nvPr/>
          </p:nvSpPr>
          <p:spPr>
            <a:xfrm>
              <a:off x="5884429" y="1600433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8" name="Google Shape;19248;p69"/>
            <p:cNvSpPr/>
            <p:nvPr/>
          </p:nvSpPr>
          <p:spPr>
            <a:xfrm>
              <a:off x="5953112" y="1600433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9" name="Google Shape;19249;p69"/>
            <p:cNvSpPr/>
            <p:nvPr/>
          </p:nvSpPr>
          <p:spPr>
            <a:xfrm>
              <a:off x="5846199" y="1748326"/>
              <a:ext cx="171643" cy="109427"/>
            </a:xfrm>
            <a:custGeom>
              <a:rect b="b" l="l" r="r" t="t"/>
              <a:pathLst>
                <a:path extrusionOk="0" h="4179" w="6555">
                  <a:moveTo>
                    <a:pt x="1088" y="0"/>
                  </a:moveTo>
                  <a:lnTo>
                    <a:pt x="1" y="324"/>
                  </a:lnTo>
                  <a:lnTo>
                    <a:pt x="1" y="4179"/>
                  </a:lnTo>
                  <a:lnTo>
                    <a:pt x="6555" y="4179"/>
                  </a:lnTo>
                  <a:lnTo>
                    <a:pt x="6555" y="324"/>
                  </a:lnTo>
                  <a:lnTo>
                    <a:pt x="5467" y="0"/>
                  </a:lnTo>
                  <a:lnTo>
                    <a:pt x="5467" y="468"/>
                  </a:lnTo>
                  <a:cubicBezTo>
                    <a:pt x="5467" y="1670"/>
                    <a:pt x="4484" y="2652"/>
                    <a:pt x="3282" y="2652"/>
                  </a:cubicBezTo>
                  <a:cubicBezTo>
                    <a:pt x="2071" y="2652"/>
                    <a:pt x="1098" y="1670"/>
                    <a:pt x="1098" y="468"/>
                  </a:cubicBezTo>
                  <a:lnTo>
                    <a:pt x="1088" y="468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0" name="Google Shape;19250;p69"/>
            <p:cNvSpPr/>
            <p:nvPr/>
          </p:nvSpPr>
          <p:spPr>
            <a:xfrm>
              <a:off x="5845439" y="1548979"/>
              <a:ext cx="177901" cy="28489"/>
            </a:xfrm>
            <a:custGeom>
              <a:rect b="b" l="l" r="r" t="t"/>
              <a:pathLst>
                <a:path extrusionOk="0" h="1088" w="6794">
                  <a:moveTo>
                    <a:pt x="1" y="0"/>
                  </a:moveTo>
                  <a:cubicBezTo>
                    <a:pt x="1" y="58"/>
                    <a:pt x="1" y="115"/>
                    <a:pt x="11" y="172"/>
                  </a:cubicBezTo>
                  <a:lnTo>
                    <a:pt x="96" y="1088"/>
                  </a:lnTo>
                  <a:lnTo>
                    <a:pt x="6479" y="1088"/>
                  </a:lnTo>
                  <a:lnTo>
                    <a:pt x="6545" y="258"/>
                  </a:lnTo>
                  <a:lnTo>
                    <a:pt x="6526" y="258"/>
                  </a:lnTo>
                  <a:cubicBezTo>
                    <a:pt x="6631" y="182"/>
                    <a:pt x="6727" y="96"/>
                    <a:pt x="679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1" name="Google Shape;19251;p69"/>
            <p:cNvSpPr/>
            <p:nvPr/>
          </p:nvSpPr>
          <p:spPr>
            <a:xfrm>
              <a:off x="5932635" y="1548979"/>
              <a:ext cx="90941" cy="22781"/>
            </a:xfrm>
            <a:custGeom>
              <a:rect b="b" l="l" r="r" t="t"/>
              <a:pathLst>
                <a:path extrusionOk="0" h="870" w="3473">
                  <a:moveTo>
                    <a:pt x="0" y="0"/>
                  </a:moveTo>
                  <a:cubicBezTo>
                    <a:pt x="105" y="506"/>
                    <a:pt x="554" y="868"/>
                    <a:pt x="1069" y="868"/>
                  </a:cubicBezTo>
                  <a:cubicBezTo>
                    <a:pt x="1317" y="868"/>
                    <a:pt x="1565" y="783"/>
                    <a:pt x="1756" y="620"/>
                  </a:cubicBezTo>
                  <a:cubicBezTo>
                    <a:pt x="2006" y="785"/>
                    <a:pt x="2298" y="869"/>
                    <a:pt x="2591" y="869"/>
                  </a:cubicBezTo>
                  <a:cubicBezTo>
                    <a:pt x="2789" y="869"/>
                    <a:pt x="2989" y="831"/>
                    <a:pt x="3177" y="754"/>
                  </a:cubicBezTo>
                  <a:lnTo>
                    <a:pt x="3215" y="258"/>
                  </a:lnTo>
                  <a:lnTo>
                    <a:pt x="3206" y="258"/>
                  </a:lnTo>
                  <a:cubicBezTo>
                    <a:pt x="3301" y="182"/>
                    <a:pt x="3397" y="96"/>
                    <a:pt x="3473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2" name="Google Shape;19252;p69"/>
            <p:cNvSpPr/>
            <p:nvPr/>
          </p:nvSpPr>
          <p:spPr>
            <a:xfrm>
              <a:off x="5932373" y="1537484"/>
              <a:ext cx="17282" cy="11521"/>
            </a:xfrm>
            <a:custGeom>
              <a:rect b="b" l="l" r="r" t="t"/>
              <a:pathLst>
                <a:path extrusionOk="0" h="440" w="660">
                  <a:moveTo>
                    <a:pt x="440" y="0"/>
                  </a:moveTo>
                  <a:cubicBezTo>
                    <a:pt x="201" y="0"/>
                    <a:pt x="1" y="191"/>
                    <a:pt x="10" y="439"/>
                  </a:cubicBezTo>
                  <a:lnTo>
                    <a:pt x="659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3" name="Google Shape;19253;p69"/>
            <p:cNvSpPr/>
            <p:nvPr/>
          </p:nvSpPr>
          <p:spPr>
            <a:xfrm>
              <a:off x="5972096" y="1502999"/>
              <a:ext cx="57240" cy="57240"/>
            </a:xfrm>
            <a:custGeom>
              <a:rect b="b" l="l" r="r" t="t"/>
              <a:pathLst>
                <a:path extrusionOk="0" h="2186" w="2186">
                  <a:moveTo>
                    <a:pt x="1088" y="1"/>
                  </a:moveTo>
                  <a:cubicBezTo>
                    <a:pt x="487" y="1"/>
                    <a:pt x="1" y="497"/>
                    <a:pt x="1" y="1098"/>
                  </a:cubicBezTo>
                  <a:cubicBezTo>
                    <a:pt x="1" y="1699"/>
                    <a:pt x="487" y="2186"/>
                    <a:pt x="1088" y="2186"/>
                  </a:cubicBezTo>
                  <a:cubicBezTo>
                    <a:pt x="1689" y="2186"/>
                    <a:pt x="2185" y="1699"/>
                    <a:pt x="2185" y="1098"/>
                  </a:cubicBezTo>
                  <a:cubicBezTo>
                    <a:pt x="2185" y="497"/>
                    <a:pt x="1689" y="1"/>
                    <a:pt x="108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4" name="Google Shape;19254;p69"/>
            <p:cNvSpPr/>
            <p:nvPr/>
          </p:nvSpPr>
          <p:spPr>
            <a:xfrm>
              <a:off x="5943371" y="1525989"/>
              <a:ext cx="34250" cy="34250"/>
            </a:xfrm>
            <a:custGeom>
              <a:rect b="b" l="l" r="r" t="t"/>
              <a:pathLst>
                <a:path extrusionOk="0" h="1308" w="1308">
                  <a:moveTo>
                    <a:pt x="659" y="1"/>
                  </a:moveTo>
                  <a:cubicBezTo>
                    <a:pt x="296" y="1"/>
                    <a:pt x="1" y="296"/>
                    <a:pt x="1" y="659"/>
                  </a:cubicBezTo>
                  <a:cubicBezTo>
                    <a:pt x="1" y="1021"/>
                    <a:pt x="296" y="1308"/>
                    <a:pt x="659" y="1308"/>
                  </a:cubicBezTo>
                  <a:cubicBezTo>
                    <a:pt x="1021" y="1308"/>
                    <a:pt x="1308" y="1021"/>
                    <a:pt x="1308" y="659"/>
                  </a:cubicBezTo>
                  <a:cubicBezTo>
                    <a:pt x="1308" y="296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5" name="Google Shape;19255;p69"/>
            <p:cNvSpPr/>
            <p:nvPr/>
          </p:nvSpPr>
          <p:spPr>
            <a:xfrm>
              <a:off x="5845204" y="1548979"/>
              <a:ext cx="23750" cy="28489"/>
            </a:xfrm>
            <a:custGeom>
              <a:rect b="b" l="l" r="r" t="t"/>
              <a:pathLst>
                <a:path extrusionOk="0" h="1088" w="907">
                  <a:moveTo>
                    <a:pt x="0" y="0"/>
                  </a:moveTo>
                  <a:cubicBezTo>
                    <a:pt x="0" y="58"/>
                    <a:pt x="0" y="115"/>
                    <a:pt x="10" y="172"/>
                  </a:cubicBezTo>
                  <a:lnTo>
                    <a:pt x="105" y="1088"/>
                  </a:lnTo>
                  <a:lnTo>
                    <a:pt x="907" y="108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6" name="Google Shape;19256;p69"/>
            <p:cNvSpPr/>
            <p:nvPr/>
          </p:nvSpPr>
          <p:spPr>
            <a:xfrm>
              <a:off x="5863428" y="1748326"/>
              <a:ext cx="137419" cy="80964"/>
            </a:xfrm>
            <a:custGeom>
              <a:rect b="b" l="l" r="r" t="t"/>
              <a:pathLst>
                <a:path extrusionOk="0" h="3092" w="5248">
                  <a:moveTo>
                    <a:pt x="430" y="0"/>
                  </a:moveTo>
                  <a:lnTo>
                    <a:pt x="1" y="134"/>
                  </a:lnTo>
                  <a:lnTo>
                    <a:pt x="1" y="468"/>
                  </a:lnTo>
                  <a:cubicBezTo>
                    <a:pt x="1" y="1918"/>
                    <a:pt x="1174" y="3091"/>
                    <a:pt x="2624" y="3091"/>
                  </a:cubicBezTo>
                  <a:cubicBezTo>
                    <a:pt x="4065" y="3091"/>
                    <a:pt x="5248" y="1918"/>
                    <a:pt x="5248" y="468"/>
                  </a:cubicBezTo>
                  <a:lnTo>
                    <a:pt x="5248" y="134"/>
                  </a:lnTo>
                  <a:lnTo>
                    <a:pt x="4799" y="0"/>
                  </a:lnTo>
                  <a:lnTo>
                    <a:pt x="4799" y="468"/>
                  </a:lnTo>
                  <a:cubicBezTo>
                    <a:pt x="4799" y="1670"/>
                    <a:pt x="3826" y="2652"/>
                    <a:pt x="2615" y="2652"/>
                  </a:cubicBezTo>
                  <a:cubicBezTo>
                    <a:pt x="1413" y="2652"/>
                    <a:pt x="430" y="1670"/>
                    <a:pt x="430" y="468"/>
                  </a:cubicBezTo>
                  <a:lnTo>
                    <a:pt x="43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7" name="Google Shape;19257;p69"/>
            <p:cNvSpPr/>
            <p:nvPr/>
          </p:nvSpPr>
          <p:spPr>
            <a:xfrm>
              <a:off x="5828969" y="1817768"/>
              <a:ext cx="17256" cy="39984"/>
            </a:xfrm>
            <a:custGeom>
              <a:rect b="b" l="l" r="r" t="t"/>
              <a:pathLst>
                <a:path extrusionOk="0" h="1527" w="659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lnTo>
                    <a:pt x="0" y="1527"/>
                  </a:lnTo>
                  <a:lnTo>
                    <a:pt x="659" y="1527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8" name="Google Shape;19258;p69"/>
            <p:cNvSpPr/>
            <p:nvPr/>
          </p:nvSpPr>
          <p:spPr>
            <a:xfrm>
              <a:off x="5846199" y="1817768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1" y="0"/>
                  </a:moveTo>
                  <a:lnTo>
                    <a:pt x="1" y="1527"/>
                  </a:lnTo>
                  <a:lnTo>
                    <a:pt x="439" y="1527"/>
                  </a:lnTo>
                  <a:lnTo>
                    <a:pt x="439" y="439"/>
                  </a:lnTo>
                  <a:cubicBezTo>
                    <a:pt x="439" y="191"/>
                    <a:pt x="23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9" name="Google Shape;19259;p69"/>
            <p:cNvSpPr/>
            <p:nvPr/>
          </p:nvSpPr>
          <p:spPr>
            <a:xfrm>
              <a:off x="6017815" y="1817768"/>
              <a:ext cx="17256" cy="39984"/>
            </a:xfrm>
            <a:custGeom>
              <a:rect b="b" l="l" r="r" t="t"/>
              <a:pathLst>
                <a:path extrusionOk="0" h="1527" w="659">
                  <a:moveTo>
                    <a:pt x="1" y="0"/>
                  </a:moveTo>
                  <a:lnTo>
                    <a:pt x="1" y="1527"/>
                  </a:lnTo>
                  <a:lnTo>
                    <a:pt x="659" y="1527"/>
                  </a:lnTo>
                  <a:lnTo>
                    <a:pt x="659" y="649"/>
                  </a:lnTo>
                  <a:cubicBezTo>
                    <a:pt x="649" y="286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0" name="Google Shape;19260;p69"/>
            <p:cNvSpPr/>
            <p:nvPr/>
          </p:nvSpPr>
          <p:spPr>
            <a:xfrm>
              <a:off x="6006320" y="1817768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440" y="0"/>
                  </a:moveTo>
                  <a:cubicBezTo>
                    <a:pt x="192" y="0"/>
                    <a:pt x="1" y="191"/>
                    <a:pt x="1" y="439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61" name="Google Shape;19261;p69"/>
          <p:cNvGrpSpPr/>
          <p:nvPr/>
        </p:nvGrpSpPr>
        <p:grpSpPr>
          <a:xfrm>
            <a:off x="4896940" y="1502999"/>
            <a:ext cx="263316" cy="354754"/>
            <a:chOff x="4896940" y="1502999"/>
            <a:chExt cx="263316" cy="354754"/>
          </a:xfrm>
        </p:grpSpPr>
        <p:sp>
          <p:nvSpPr>
            <p:cNvPr id="19262" name="Google Shape;19262;p69"/>
            <p:cNvSpPr/>
            <p:nvPr/>
          </p:nvSpPr>
          <p:spPr>
            <a:xfrm>
              <a:off x="4904193" y="1594384"/>
              <a:ext cx="113433" cy="103221"/>
            </a:xfrm>
            <a:custGeom>
              <a:rect b="b" l="l" r="r" t="t"/>
              <a:pathLst>
                <a:path extrusionOk="0" h="3942" w="4332">
                  <a:moveTo>
                    <a:pt x="1253" y="1"/>
                  </a:moveTo>
                  <a:cubicBezTo>
                    <a:pt x="1048" y="1"/>
                    <a:pt x="839" y="58"/>
                    <a:pt x="649" y="184"/>
                  </a:cubicBezTo>
                  <a:cubicBezTo>
                    <a:pt x="10" y="623"/>
                    <a:pt x="0" y="1567"/>
                    <a:pt x="649" y="2006"/>
                  </a:cubicBezTo>
                  <a:cubicBezTo>
                    <a:pt x="764" y="2092"/>
                    <a:pt x="830" y="2235"/>
                    <a:pt x="821" y="2378"/>
                  </a:cubicBezTo>
                  <a:cubicBezTo>
                    <a:pt x="821" y="2540"/>
                    <a:pt x="840" y="2693"/>
                    <a:pt x="888" y="2845"/>
                  </a:cubicBezTo>
                  <a:cubicBezTo>
                    <a:pt x="1099" y="3553"/>
                    <a:pt x="1724" y="3941"/>
                    <a:pt x="2357" y="3941"/>
                  </a:cubicBezTo>
                  <a:cubicBezTo>
                    <a:pt x="2808" y="3941"/>
                    <a:pt x="3264" y="3743"/>
                    <a:pt x="3578" y="3322"/>
                  </a:cubicBezTo>
                  <a:cubicBezTo>
                    <a:pt x="4332" y="2311"/>
                    <a:pt x="3607" y="880"/>
                    <a:pt x="2357" y="880"/>
                  </a:cubicBezTo>
                  <a:lnTo>
                    <a:pt x="2328" y="880"/>
                  </a:lnTo>
                  <a:cubicBezTo>
                    <a:pt x="2220" y="340"/>
                    <a:pt x="1749" y="1"/>
                    <a:pt x="12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3" name="Google Shape;19263;p69"/>
            <p:cNvSpPr/>
            <p:nvPr/>
          </p:nvSpPr>
          <p:spPr>
            <a:xfrm>
              <a:off x="5039831" y="1594620"/>
              <a:ext cx="113198" cy="102907"/>
            </a:xfrm>
            <a:custGeom>
              <a:rect b="b" l="l" r="r" t="t"/>
              <a:pathLst>
                <a:path extrusionOk="0" h="3930" w="4323">
                  <a:moveTo>
                    <a:pt x="3071" y="1"/>
                  </a:moveTo>
                  <a:cubicBezTo>
                    <a:pt x="2577" y="1"/>
                    <a:pt x="2109" y="338"/>
                    <a:pt x="1995" y="871"/>
                  </a:cubicBezTo>
                  <a:lnTo>
                    <a:pt x="1985" y="871"/>
                  </a:lnTo>
                  <a:cubicBezTo>
                    <a:pt x="726" y="871"/>
                    <a:pt x="1" y="2302"/>
                    <a:pt x="754" y="3313"/>
                  </a:cubicBezTo>
                  <a:cubicBezTo>
                    <a:pt x="1067" y="3733"/>
                    <a:pt x="1521" y="3929"/>
                    <a:pt x="1971" y="3929"/>
                  </a:cubicBezTo>
                  <a:cubicBezTo>
                    <a:pt x="2606" y="3929"/>
                    <a:pt x="3233" y="3540"/>
                    <a:pt x="3445" y="2836"/>
                  </a:cubicBezTo>
                  <a:cubicBezTo>
                    <a:pt x="3492" y="2684"/>
                    <a:pt x="3511" y="2531"/>
                    <a:pt x="3511" y="2369"/>
                  </a:cubicBezTo>
                  <a:cubicBezTo>
                    <a:pt x="3502" y="2226"/>
                    <a:pt x="3569" y="2083"/>
                    <a:pt x="3683" y="1997"/>
                  </a:cubicBezTo>
                  <a:cubicBezTo>
                    <a:pt x="4322" y="1558"/>
                    <a:pt x="4322" y="614"/>
                    <a:pt x="3674" y="184"/>
                  </a:cubicBezTo>
                  <a:cubicBezTo>
                    <a:pt x="3484" y="59"/>
                    <a:pt x="3275" y="1"/>
                    <a:pt x="3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4" name="Google Shape;19264;p69"/>
            <p:cNvSpPr/>
            <p:nvPr/>
          </p:nvSpPr>
          <p:spPr>
            <a:xfrm>
              <a:off x="4937160" y="1502999"/>
              <a:ext cx="183138" cy="123200"/>
            </a:xfrm>
            <a:custGeom>
              <a:rect b="b" l="l" r="r" t="t"/>
              <a:pathLst>
                <a:path extrusionOk="0" h="4705" w="6994">
                  <a:moveTo>
                    <a:pt x="349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704"/>
                  </a:lnTo>
                  <a:lnTo>
                    <a:pt x="6994" y="4704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49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5" name="Google Shape;19265;p69"/>
            <p:cNvSpPr/>
            <p:nvPr/>
          </p:nvSpPr>
          <p:spPr>
            <a:xfrm>
              <a:off x="4896940" y="1680376"/>
              <a:ext cx="263316" cy="177377"/>
            </a:xfrm>
            <a:custGeom>
              <a:rect b="b" l="l" r="r" t="t"/>
              <a:pathLst>
                <a:path extrusionOk="0" h="6774" w="10056">
                  <a:moveTo>
                    <a:pt x="3721" y="0"/>
                  </a:moveTo>
                  <a:lnTo>
                    <a:pt x="3721" y="1355"/>
                  </a:lnTo>
                  <a:cubicBezTo>
                    <a:pt x="3721" y="1717"/>
                    <a:pt x="3483" y="2051"/>
                    <a:pt x="3130" y="2175"/>
                  </a:cubicBezTo>
                  <a:lnTo>
                    <a:pt x="878" y="2967"/>
                  </a:lnTo>
                  <a:cubicBezTo>
                    <a:pt x="354" y="3158"/>
                    <a:pt x="1" y="3654"/>
                    <a:pt x="1" y="4207"/>
                  </a:cubicBezTo>
                  <a:lnTo>
                    <a:pt x="1" y="6115"/>
                  </a:lnTo>
                  <a:cubicBezTo>
                    <a:pt x="1" y="6478"/>
                    <a:pt x="297" y="6774"/>
                    <a:pt x="659" y="6774"/>
                  </a:cubicBezTo>
                  <a:lnTo>
                    <a:pt x="9398" y="6774"/>
                  </a:lnTo>
                  <a:cubicBezTo>
                    <a:pt x="9760" y="6774"/>
                    <a:pt x="10056" y="6478"/>
                    <a:pt x="10056" y="6115"/>
                  </a:cubicBezTo>
                  <a:lnTo>
                    <a:pt x="10056" y="4207"/>
                  </a:lnTo>
                  <a:cubicBezTo>
                    <a:pt x="10056" y="3654"/>
                    <a:pt x="9703" y="3158"/>
                    <a:pt x="9178" y="2967"/>
                  </a:cubicBezTo>
                  <a:lnTo>
                    <a:pt x="6927" y="2175"/>
                  </a:lnTo>
                  <a:cubicBezTo>
                    <a:pt x="6574" y="2051"/>
                    <a:pt x="6345" y="1717"/>
                    <a:pt x="6345" y="134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6" name="Google Shape;19266;p69"/>
            <p:cNvSpPr/>
            <p:nvPr/>
          </p:nvSpPr>
          <p:spPr>
            <a:xfrm>
              <a:off x="4897202" y="1730834"/>
              <a:ext cx="263055" cy="126919"/>
            </a:xfrm>
            <a:custGeom>
              <a:rect b="b" l="l" r="r" t="t"/>
              <a:pathLst>
                <a:path extrusionOk="0" h="4847" w="10046">
                  <a:moveTo>
                    <a:pt x="6554" y="0"/>
                  </a:moveTo>
                  <a:lnTo>
                    <a:pt x="6554" y="372"/>
                  </a:lnTo>
                  <a:cubicBezTo>
                    <a:pt x="6554" y="1269"/>
                    <a:pt x="5820" y="2004"/>
                    <a:pt x="4913" y="2004"/>
                  </a:cubicBezTo>
                  <a:cubicBezTo>
                    <a:pt x="4007" y="2004"/>
                    <a:pt x="3273" y="1269"/>
                    <a:pt x="3273" y="372"/>
                  </a:cubicBezTo>
                  <a:lnTo>
                    <a:pt x="3273" y="182"/>
                  </a:lnTo>
                  <a:cubicBezTo>
                    <a:pt x="3225" y="201"/>
                    <a:pt x="3177" y="229"/>
                    <a:pt x="3129" y="248"/>
                  </a:cubicBezTo>
                  <a:lnTo>
                    <a:pt x="868" y="1040"/>
                  </a:lnTo>
                  <a:cubicBezTo>
                    <a:pt x="344" y="1231"/>
                    <a:pt x="0" y="1727"/>
                    <a:pt x="0" y="2280"/>
                  </a:cubicBezTo>
                  <a:lnTo>
                    <a:pt x="0" y="4188"/>
                  </a:lnTo>
                  <a:cubicBezTo>
                    <a:pt x="0" y="4551"/>
                    <a:pt x="287" y="4847"/>
                    <a:pt x="649" y="4847"/>
                  </a:cubicBezTo>
                  <a:lnTo>
                    <a:pt x="9388" y="4847"/>
                  </a:lnTo>
                  <a:cubicBezTo>
                    <a:pt x="9750" y="4847"/>
                    <a:pt x="10046" y="4551"/>
                    <a:pt x="10046" y="4188"/>
                  </a:cubicBezTo>
                  <a:lnTo>
                    <a:pt x="10046" y="2280"/>
                  </a:lnTo>
                  <a:cubicBezTo>
                    <a:pt x="10046" y="1727"/>
                    <a:pt x="9693" y="1231"/>
                    <a:pt x="9168" y="1040"/>
                  </a:cubicBezTo>
                  <a:lnTo>
                    <a:pt x="6917" y="248"/>
                  </a:lnTo>
                  <a:cubicBezTo>
                    <a:pt x="6774" y="191"/>
                    <a:pt x="6650" y="105"/>
                    <a:pt x="6554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7" name="Google Shape;19267;p69"/>
            <p:cNvSpPr/>
            <p:nvPr/>
          </p:nvSpPr>
          <p:spPr>
            <a:xfrm>
              <a:off x="4953395" y="1730834"/>
              <a:ext cx="150407" cy="81697"/>
            </a:xfrm>
            <a:custGeom>
              <a:rect b="b" l="l" r="r" t="t"/>
              <a:pathLst>
                <a:path extrusionOk="0" h="3120" w="5744">
                  <a:moveTo>
                    <a:pt x="4399" y="0"/>
                  </a:moveTo>
                  <a:lnTo>
                    <a:pt x="4399" y="363"/>
                  </a:lnTo>
                  <a:cubicBezTo>
                    <a:pt x="4399" y="1269"/>
                    <a:pt x="3664" y="2004"/>
                    <a:pt x="2758" y="2004"/>
                  </a:cubicBezTo>
                  <a:cubicBezTo>
                    <a:pt x="1861" y="2004"/>
                    <a:pt x="1127" y="1269"/>
                    <a:pt x="1127" y="363"/>
                  </a:cubicBezTo>
                  <a:lnTo>
                    <a:pt x="1127" y="172"/>
                  </a:lnTo>
                  <a:cubicBezTo>
                    <a:pt x="1079" y="201"/>
                    <a:pt x="1031" y="229"/>
                    <a:pt x="974" y="248"/>
                  </a:cubicBezTo>
                  <a:lnTo>
                    <a:pt x="1" y="592"/>
                  </a:lnTo>
                  <a:cubicBezTo>
                    <a:pt x="10" y="1183"/>
                    <a:pt x="125" y="1765"/>
                    <a:pt x="354" y="2309"/>
                  </a:cubicBezTo>
                  <a:cubicBezTo>
                    <a:pt x="561" y="2810"/>
                    <a:pt x="1047" y="3119"/>
                    <a:pt x="1567" y="3119"/>
                  </a:cubicBezTo>
                  <a:cubicBezTo>
                    <a:pt x="1671" y="3119"/>
                    <a:pt x="1776" y="3107"/>
                    <a:pt x="1880" y="3082"/>
                  </a:cubicBezTo>
                  <a:lnTo>
                    <a:pt x="2872" y="2834"/>
                  </a:lnTo>
                  <a:lnTo>
                    <a:pt x="3865" y="3082"/>
                  </a:lnTo>
                  <a:cubicBezTo>
                    <a:pt x="3969" y="3107"/>
                    <a:pt x="4074" y="3119"/>
                    <a:pt x="4178" y="3119"/>
                  </a:cubicBezTo>
                  <a:cubicBezTo>
                    <a:pt x="4701" y="3119"/>
                    <a:pt x="5194" y="2810"/>
                    <a:pt x="5400" y="2309"/>
                  </a:cubicBezTo>
                  <a:cubicBezTo>
                    <a:pt x="5620" y="1765"/>
                    <a:pt x="5744" y="1183"/>
                    <a:pt x="5744" y="592"/>
                  </a:cubicBezTo>
                  <a:lnTo>
                    <a:pt x="4761" y="248"/>
                  </a:lnTo>
                  <a:cubicBezTo>
                    <a:pt x="4628" y="191"/>
                    <a:pt x="4504" y="105"/>
                    <a:pt x="43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8" name="Google Shape;19268;p69"/>
            <p:cNvSpPr/>
            <p:nvPr/>
          </p:nvSpPr>
          <p:spPr>
            <a:xfrm>
              <a:off x="4994374" y="1691871"/>
              <a:ext cx="68709" cy="28620"/>
            </a:xfrm>
            <a:custGeom>
              <a:rect b="b" l="l" r="r" t="t"/>
              <a:pathLst>
                <a:path extrusionOk="0" h="1093" w="2624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9" name="Google Shape;19269;p69"/>
            <p:cNvSpPr/>
            <p:nvPr/>
          </p:nvSpPr>
          <p:spPr>
            <a:xfrm>
              <a:off x="4936427" y="1559846"/>
              <a:ext cx="184630" cy="149019"/>
            </a:xfrm>
            <a:custGeom>
              <a:rect b="b" l="l" r="r" t="t"/>
              <a:pathLst>
                <a:path extrusionOk="0" h="5691" w="7051">
                  <a:moveTo>
                    <a:pt x="3520" y="0"/>
                  </a:moveTo>
                  <a:cubicBezTo>
                    <a:pt x="3451" y="0"/>
                    <a:pt x="3382" y="34"/>
                    <a:pt x="3339" y="100"/>
                  </a:cubicBezTo>
                  <a:cubicBezTo>
                    <a:pt x="2528" y="1360"/>
                    <a:pt x="1450" y="1789"/>
                    <a:pt x="954" y="1923"/>
                  </a:cubicBezTo>
                  <a:cubicBezTo>
                    <a:pt x="868" y="1951"/>
                    <a:pt x="573" y="1980"/>
                    <a:pt x="573" y="1980"/>
                  </a:cubicBezTo>
                  <a:cubicBezTo>
                    <a:pt x="248" y="1980"/>
                    <a:pt x="0" y="2266"/>
                    <a:pt x="29" y="2590"/>
                  </a:cubicBezTo>
                  <a:cubicBezTo>
                    <a:pt x="66" y="2861"/>
                    <a:pt x="305" y="3077"/>
                    <a:pt x="583" y="3077"/>
                  </a:cubicBezTo>
                  <a:cubicBezTo>
                    <a:pt x="589" y="3077"/>
                    <a:pt x="595" y="3077"/>
                    <a:pt x="601" y="3077"/>
                  </a:cubicBezTo>
                  <a:lnTo>
                    <a:pt x="697" y="3077"/>
                  </a:lnTo>
                  <a:cubicBezTo>
                    <a:pt x="811" y="4556"/>
                    <a:pt x="2042" y="5691"/>
                    <a:pt x="3520" y="5691"/>
                  </a:cubicBezTo>
                  <a:cubicBezTo>
                    <a:pt x="5009" y="5691"/>
                    <a:pt x="6239" y="4556"/>
                    <a:pt x="6354" y="3077"/>
                  </a:cubicBezTo>
                  <a:lnTo>
                    <a:pt x="6440" y="3077"/>
                  </a:lnTo>
                  <a:cubicBezTo>
                    <a:pt x="6446" y="3077"/>
                    <a:pt x="6452" y="3077"/>
                    <a:pt x="6458" y="3077"/>
                  </a:cubicBezTo>
                  <a:cubicBezTo>
                    <a:pt x="6736" y="3077"/>
                    <a:pt x="6975" y="2861"/>
                    <a:pt x="7012" y="2590"/>
                  </a:cubicBezTo>
                  <a:cubicBezTo>
                    <a:pt x="7050" y="2266"/>
                    <a:pt x="6793" y="1980"/>
                    <a:pt x="6468" y="1980"/>
                  </a:cubicBezTo>
                  <a:cubicBezTo>
                    <a:pt x="6468" y="1980"/>
                    <a:pt x="6182" y="1951"/>
                    <a:pt x="6087" y="1923"/>
                  </a:cubicBezTo>
                  <a:cubicBezTo>
                    <a:pt x="5591" y="1789"/>
                    <a:pt x="4522" y="1360"/>
                    <a:pt x="3702" y="100"/>
                  </a:cubicBezTo>
                  <a:cubicBezTo>
                    <a:pt x="3659" y="34"/>
                    <a:pt x="3590" y="0"/>
                    <a:pt x="35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0" name="Google Shape;19270;p69"/>
            <p:cNvSpPr/>
            <p:nvPr/>
          </p:nvSpPr>
          <p:spPr>
            <a:xfrm>
              <a:off x="4936427" y="1560082"/>
              <a:ext cx="169391" cy="149019"/>
            </a:xfrm>
            <a:custGeom>
              <a:rect b="b" l="l" r="r" t="t"/>
              <a:pathLst>
                <a:path extrusionOk="0" h="5691" w="6469">
                  <a:moveTo>
                    <a:pt x="3520" y="1"/>
                  </a:moveTo>
                  <a:cubicBezTo>
                    <a:pt x="3451" y="1"/>
                    <a:pt x="3382" y="34"/>
                    <a:pt x="3339" y="101"/>
                  </a:cubicBezTo>
                  <a:cubicBezTo>
                    <a:pt x="2900" y="778"/>
                    <a:pt x="2280" y="1332"/>
                    <a:pt x="1555" y="1685"/>
                  </a:cubicBezTo>
                  <a:cubicBezTo>
                    <a:pt x="1364" y="1780"/>
                    <a:pt x="1164" y="1856"/>
                    <a:pt x="954" y="1914"/>
                  </a:cubicBezTo>
                  <a:cubicBezTo>
                    <a:pt x="868" y="1942"/>
                    <a:pt x="573" y="1971"/>
                    <a:pt x="573" y="1971"/>
                  </a:cubicBezTo>
                  <a:cubicBezTo>
                    <a:pt x="248" y="1971"/>
                    <a:pt x="0" y="2257"/>
                    <a:pt x="29" y="2581"/>
                  </a:cubicBezTo>
                  <a:cubicBezTo>
                    <a:pt x="66" y="2852"/>
                    <a:pt x="305" y="3068"/>
                    <a:pt x="592" y="3068"/>
                  </a:cubicBezTo>
                  <a:cubicBezTo>
                    <a:pt x="598" y="3068"/>
                    <a:pt x="604" y="3068"/>
                    <a:pt x="611" y="3068"/>
                  </a:cubicBezTo>
                  <a:lnTo>
                    <a:pt x="697" y="3068"/>
                  </a:lnTo>
                  <a:cubicBezTo>
                    <a:pt x="800" y="4563"/>
                    <a:pt x="2055" y="5690"/>
                    <a:pt x="3503" y="5690"/>
                  </a:cubicBezTo>
                  <a:cubicBezTo>
                    <a:pt x="3654" y="5690"/>
                    <a:pt x="3806" y="5678"/>
                    <a:pt x="3959" y="5653"/>
                  </a:cubicBezTo>
                  <a:cubicBezTo>
                    <a:pt x="2709" y="5453"/>
                    <a:pt x="1736" y="4451"/>
                    <a:pt x="1574" y="3192"/>
                  </a:cubicBezTo>
                  <a:cubicBezTo>
                    <a:pt x="1555" y="3011"/>
                    <a:pt x="1555" y="2820"/>
                    <a:pt x="1574" y="2629"/>
                  </a:cubicBezTo>
                  <a:cubicBezTo>
                    <a:pt x="1593" y="2476"/>
                    <a:pt x="1641" y="2333"/>
                    <a:pt x="1727" y="2200"/>
                  </a:cubicBezTo>
                  <a:cubicBezTo>
                    <a:pt x="1803" y="2095"/>
                    <a:pt x="1908" y="1999"/>
                    <a:pt x="2023" y="1933"/>
                  </a:cubicBezTo>
                  <a:cubicBezTo>
                    <a:pt x="2614" y="1599"/>
                    <a:pt x="3120" y="1141"/>
                    <a:pt x="3511" y="597"/>
                  </a:cubicBezTo>
                  <a:cubicBezTo>
                    <a:pt x="3969" y="1227"/>
                    <a:pt x="4579" y="1732"/>
                    <a:pt x="5276" y="2076"/>
                  </a:cubicBezTo>
                  <a:cubicBezTo>
                    <a:pt x="5439" y="2151"/>
                    <a:pt x="5612" y="2189"/>
                    <a:pt x="5784" y="2189"/>
                  </a:cubicBezTo>
                  <a:cubicBezTo>
                    <a:pt x="6024" y="2189"/>
                    <a:pt x="6262" y="2115"/>
                    <a:pt x="6468" y="1971"/>
                  </a:cubicBezTo>
                  <a:cubicBezTo>
                    <a:pt x="6468" y="1971"/>
                    <a:pt x="6182" y="1942"/>
                    <a:pt x="6087" y="1914"/>
                  </a:cubicBezTo>
                  <a:cubicBezTo>
                    <a:pt x="5591" y="1780"/>
                    <a:pt x="4522" y="1351"/>
                    <a:pt x="3702" y="101"/>
                  </a:cubicBezTo>
                  <a:cubicBezTo>
                    <a:pt x="3659" y="34"/>
                    <a:pt x="3590" y="1"/>
                    <a:pt x="352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1" name="Google Shape;19271;p69"/>
            <p:cNvSpPr/>
            <p:nvPr/>
          </p:nvSpPr>
          <p:spPr>
            <a:xfrm>
              <a:off x="4988614" y="1612295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2" name="Google Shape;19272;p69"/>
            <p:cNvSpPr/>
            <p:nvPr/>
          </p:nvSpPr>
          <p:spPr>
            <a:xfrm>
              <a:off x="5057323" y="1612295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3" name="Google Shape;19273;p69"/>
            <p:cNvSpPr/>
            <p:nvPr/>
          </p:nvSpPr>
          <p:spPr>
            <a:xfrm>
              <a:off x="5003382" y="1652174"/>
              <a:ext cx="50694" cy="17282"/>
            </a:xfrm>
            <a:custGeom>
              <a:rect b="b" l="l" r="r" t="t"/>
              <a:pathLst>
                <a:path extrusionOk="0" h="660" w="1936">
                  <a:moveTo>
                    <a:pt x="315" y="1"/>
                  </a:moveTo>
                  <a:cubicBezTo>
                    <a:pt x="144" y="1"/>
                    <a:pt x="0" y="219"/>
                    <a:pt x="162" y="381"/>
                  </a:cubicBezTo>
                  <a:cubicBezTo>
                    <a:pt x="364" y="557"/>
                    <a:pt x="623" y="660"/>
                    <a:pt x="894" y="660"/>
                  </a:cubicBezTo>
                  <a:cubicBezTo>
                    <a:pt x="917" y="660"/>
                    <a:pt x="940" y="659"/>
                    <a:pt x="963" y="658"/>
                  </a:cubicBezTo>
                  <a:cubicBezTo>
                    <a:pt x="986" y="659"/>
                    <a:pt x="1009" y="660"/>
                    <a:pt x="1032" y="660"/>
                  </a:cubicBezTo>
                  <a:cubicBezTo>
                    <a:pt x="1303" y="660"/>
                    <a:pt x="1563" y="557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6" y="171"/>
                    <a:pt x="1140" y="223"/>
                    <a:pt x="965" y="223"/>
                  </a:cubicBezTo>
                  <a:cubicBezTo>
                    <a:pt x="789" y="223"/>
                    <a:pt x="615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4" name="Google Shape;19274;p69"/>
            <p:cNvSpPr/>
            <p:nvPr/>
          </p:nvSpPr>
          <p:spPr>
            <a:xfrm>
              <a:off x="5040093" y="1504255"/>
              <a:ext cx="79943" cy="90469"/>
            </a:xfrm>
            <a:custGeom>
              <a:rect b="b" l="l" r="r" t="t"/>
              <a:pathLst>
                <a:path extrusionOk="0" h="3455" w="3053">
                  <a:moveTo>
                    <a:pt x="77" y="1"/>
                  </a:moveTo>
                  <a:cubicBezTo>
                    <a:pt x="29" y="201"/>
                    <a:pt x="0" y="401"/>
                    <a:pt x="0" y="611"/>
                  </a:cubicBezTo>
                  <a:cubicBezTo>
                    <a:pt x="0" y="2176"/>
                    <a:pt x="1269" y="3454"/>
                    <a:pt x="2843" y="3454"/>
                  </a:cubicBezTo>
                  <a:cubicBezTo>
                    <a:pt x="2910" y="3454"/>
                    <a:pt x="2986" y="3454"/>
                    <a:pt x="3053" y="3445"/>
                  </a:cubicBezTo>
                  <a:cubicBezTo>
                    <a:pt x="3053" y="1708"/>
                    <a:pt x="1784" y="249"/>
                    <a:pt x="7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5" name="Google Shape;19275;p69"/>
            <p:cNvSpPr/>
            <p:nvPr/>
          </p:nvSpPr>
          <p:spPr>
            <a:xfrm>
              <a:off x="5020114" y="1789043"/>
              <a:ext cx="17256" cy="57214"/>
            </a:xfrm>
            <a:custGeom>
              <a:rect b="b" l="l" r="r" t="t"/>
              <a:pathLst>
                <a:path extrusionOk="0" h="2185" w="659">
                  <a:moveTo>
                    <a:pt x="0" y="0"/>
                  </a:moveTo>
                  <a:lnTo>
                    <a:pt x="0" y="1965"/>
                  </a:lnTo>
                  <a:cubicBezTo>
                    <a:pt x="0" y="2089"/>
                    <a:pt x="95" y="2185"/>
                    <a:pt x="219" y="2185"/>
                  </a:cubicBezTo>
                  <a:lnTo>
                    <a:pt x="439" y="2185"/>
                  </a:lnTo>
                  <a:cubicBezTo>
                    <a:pt x="553" y="2185"/>
                    <a:pt x="649" y="2089"/>
                    <a:pt x="658" y="1975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6" name="Google Shape;19276;p69"/>
            <p:cNvSpPr/>
            <p:nvPr/>
          </p:nvSpPr>
          <p:spPr>
            <a:xfrm>
              <a:off x="4899689" y="1767546"/>
              <a:ext cx="48992" cy="90207"/>
            </a:xfrm>
            <a:custGeom>
              <a:rect b="b" l="l" r="r" t="t"/>
              <a:pathLst>
                <a:path extrusionOk="0" h="3445" w="1871">
                  <a:moveTo>
                    <a:pt x="239" y="1"/>
                  </a:moveTo>
                  <a:cubicBezTo>
                    <a:pt x="134" y="115"/>
                    <a:pt x="58" y="239"/>
                    <a:pt x="1" y="373"/>
                  </a:cubicBezTo>
                  <a:lnTo>
                    <a:pt x="1193" y="1394"/>
                  </a:lnTo>
                  <a:cubicBezTo>
                    <a:pt x="1336" y="1518"/>
                    <a:pt x="1422" y="1699"/>
                    <a:pt x="1422" y="1890"/>
                  </a:cubicBezTo>
                  <a:lnTo>
                    <a:pt x="1422" y="3445"/>
                  </a:lnTo>
                  <a:lnTo>
                    <a:pt x="1871" y="3445"/>
                  </a:lnTo>
                  <a:lnTo>
                    <a:pt x="1871" y="1899"/>
                  </a:lnTo>
                  <a:cubicBezTo>
                    <a:pt x="1871" y="1575"/>
                    <a:pt x="1727" y="1270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7" name="Google Shape;19277;p69"/>
            <p:cNvSpPr/>
            <p:nvPr/>
          </p:nvSpPr>
          <p:spPr>
            <a:xfrm>
              <a:off x="5108777" y="1767546"/>
              <a:ext cx="48992" cy="90207"/>
            </a:xfrm>
            <a:custGeom>
              <a:rect b="b" l="l" r="r" t="t"/>
              <a:pathLst>
                <a:path extrusionOk="0" h="3445" w="1871">
                  <a:moveTo>
                    <a:pt x="1632" y="1"/>
                  </a:moveTo>
                  <a:lnTo>
                    <a:pt x="382" y="1060"/>
                  </a:lnTo>
                  <a:cubicBezTo>
                    <a:pt x="134" y="1270"/>
                    <a:pt x="1" y="1575"/>
                    <a:pt x="1" y="1899"/>
                  </a:cubicBezTo>
                  <a:lnTo>
                    <a:pt x="1" y="3445"/>
                  </a:lnTo>
                  <a:lnTo>
                    <a:pt x="440" y="3445"/>
                  </a:lnTo>
                  <a:lnTo>
                    <a:pt x="440" y="1890"/>
                  </a:lnTo>
                  <a:cubicBezTo>
                    <a:pt x="440" y="1699"/>
                    <a:pt x="525" y="1518"/>
                    <a:pt x="678" y="1394"/>
                  </a:cubicBezTo>
                  <a:lnTo>
                    <a:pt x="1871" y="373"/>
                  </a:lnTo>
                  <a:cubicBezTo>
                    <a:pt x="1813" y="239"/>
                    <a:pt x="1727" y="115"/>
                    <a:pt x="163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8" name="Google Shape;19278;p69"/>
            <p:cNvSpPr/>
            <p:nvPr/>
          </p:nvSpPr>
          <p:spPr>
            <a:xfrm>
              <a:off x="5020114" y="1789043"/>
              <a:ext cx="17256" cy="17989"/>
            </a:xfrm>
            <a:custGeom>
              <a:rect b="b" l="l" r="r" t="t"/>
              <a:pathLst>
                <a:path extrusionOk="0" h="687" w="659">
                  <a:moveTo>
                    <a:pt x="0" y="0"/>
                  </a:moveTo>
                  <a:lnTo>
                    <a:pt x="0" y="687"/>
                  </a:lnTo>
                  <a:lnTo>
                    <a:pt x="324" y="611"/>
                  </a:lnTo>
                  <a:lnTo>
                    <a:pt x="658" y="68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9" name="Google Shape;19279;p69"/>
            <p:cNvSpPr/>
            <p:nvPr/>
          </p:nvSpPr>
          <p:spPr>
            <a:xfrm>
              <a:off x="4963895" y="1720334"/>
              <a:ext cx="129432" cy="80650"/>
            </a:xfrm>
            <a:custGeom>
              <a:rect b="b" l="l" r="r" t="t"/>
              <a:pathLst>
                <a:path extrusionOk="0" h="3080" w="4943">
                  <a:moveTo>
                    <a:pt x="1164" y="1"/>
                  </a:moveTo>
                  <a:lnTo>
                    <a:pt x="344" y="287"/>
                  </a:lnTo>
                  <a:cubicBezTo>
                    <a:pt x="172" y="344"/>
                    <a:pt x="58" y="497"/>
                    <a:pt x="48" y="678"/>
                  </a:cubicBezTo>
                  <a:cubicBezTo>
                    <a:pt x="1" y="1317"/>
                    <a:pt x="115" y="1956"/>
                    <a:pt x="353" y="2548"/>
                  </a:cubicBezTo>
                  <a:cubicBezTo>
                    <a:pt x="496" y="2873"/>
                    <a:pt x="817" y="3080"/>
                    <a:pt x="1163" y="3080"/>
                  </a:cubicBezTo>
                  <a:cubicBezTo>
                    <a:pt x="1233" y="3080"/>
                    <a:pt x="1304" y="3071"/>
                    <a:pt x="1374" y="3053"/>
                  </a:cubicBezTo>
                  <a:lnTo>
                    <a:pt x="2471" y="2786"/>
                  </a:lnTo>
                  <a:lnTo>
                    <a:pt x="3578" y="3053"/>
                  </a:lnTo>
                  <a:cubicBezTo>
                    <a:pt x="3649" y="3071"/>
                    <a:pt x="3720" y="3080"/>
                    <a:pt x="3790" y="3080"/>
                  </a:cubicBezTo>
                  <a:cubicBezTo>
                    <a:pt x="4135" y="3080"/>
                    <a:pt x="4456" y="2873"/>
                    <a:pt x="4599" y="2548"/>
                  </a:cubicBezTo>
                  <a:cubicBezTo>
                    <a:pt x="4837" y="1956"/>
                    <a:pt x="4942" y="1317"/>
                    <a:pt x="4904" y="678"/>
                  </a:cubicBezTo>
                  <a:cubicBezTo>
                    <a:pt x="4895" y="497"/>
                    <a:pt x="4780" y="344"/>
                    <a:pt x="4608" y="287"/>
                  </a:cubicBezTo>
                  <a:lnTo>
                    <a:pt x="3788" y="1"/>
                  </a:lnTo>
                  <a:lnTo>
                    <a:pt x="3788" y="659"/>
                  </a:lnTo>
                  <a:cubicBezTo>
                    <a:pt x="3788" y="1384"/>
                    <a:pt x="3206" y="1966"/>
                    <a:pt x="2481" y="1966"/>
                  </a:cubicBezTo>
                  <a:cubicBezTo>
                    <a:pt x="1756" y="1966"/>
                    <a:pt x="1164" y="1384"/>
                    <a:pt x="1164" y="659"/>
                  </a:cubicBezTo>
                  <a:lnTo>
                    <a:pt x="11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0" name="Google Shape;19280;p69"/>
            <p:cNvSpPr/>
            <p:nvPr/>
          </p:nvSpPr>
          <p:spPr>
            <a:xfrm>
              <a:off x="5063058" y="1720334"/>
              <a:ext cx="26" cy="288"/>
            </a:xfrm>
            <a:custGeom>
              <a:rect b="b" l="l" r="r" t="t"/>
              <a:pathLst>
                <a:path extrusionOk="0" h="11" w="1">
                  <a:moveTo>
                    <a:pt x="1" y="10"/>
                  </a:moveTo>
                  <a:lnTo>
                    <a:pt x="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1" name="Google Shape;19281;p69"/>
            <p:cNvSpPr/>
            <p:nvPr/>
          </p:nvSpPr>
          <p:spPr>
            <a:xfrm>
              <a:off x="4994374" y="1720334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2" name="Google Shape;19282;p69"/>
            <p:cNvSpPr/>
            <p:nvPr/>
          </p:nvSpPr>
          <p:spPr>
            <a:xfrm>
              <a:off x="4982879" y="1720334"/>
              <a:ext cx="91464" cy="62975"/>
            </a:xfrm>
            <a:custGeom>
              <a:rect b="b" l="l" r="r" t="t"/>
              <a:pathLst>
                <a:path extrusionOk="0" h="2405" w="3493">
                  <a:moveTo>
                    <a:pt x="3063" y="1"/>
                  </a:moveTo>
                  <a:lnTo>
                    <a:pt x="3063" y="659"/>
                  </a:lnTo>
                  <a:cubicBezTo>
                    <a:pt x="3063" y="1384"/>
                    <a:pt x="2471" y="1966"/>
                    <a:pt x="1746" y="1966"/>
                  </a:cubicBezTo>
                  <a:cubicBezTo>
                    <a:pt x="1021" y="1966"/>
                    <a:pt x="439" y="1384"/>
                    <a:pt x="439" y="659"/>
                  </a:cubicBezTo>
                  <a:lnTo>
                    <a:pt x="439" y="10"/>
                  </a:ln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5"/>
                    <a:pt x="1746" y="2405"/>
                  </a:cubicBezTo>
                  <a:cubicBezTo>
                    <a:pt x="2710" y="2405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83" name="Google Shape;19283;p69"/>
          <p:cNvGrpSpPr/>
          <p:nvPr/>
        </p:nvGrpSpPr>
        <p:grpSpPr>
          <a:xfrm>
            <a:off x="6255392" y="4268082"/>
            <a:ext cx="274550" cy="354728"/>
            <a:chOff x="6255392" y="4268082"/>
            <a:chExt cx="274550" cy="354728"/>
          </a:xfrm>
        </p:grpSpPr>
        <p:sp>
          <p:nvSpPr>
            <p:cNvPr id="19284" name="Google Shape;19284;p69"/>
            <p:cNvSpPr/>
            <p:nvPr/>
          </p:nvSpPr>
          <p:spPr>
            <a:xfrm>
              <a:off x="6286342" y="4268082"/>
              <a:ext cx="213120" cy="206102"/>
            </a:xfrm>
            <a:custGeom>
              <a:rect b="b" l="l" r="r" t="t"/>
              <a:pathLst>
                <a:path extrusionOk="0" h="7871" w="8139">
                  <a:moveTo>
                    <a:pt x="4065" y="0"/>
                  </a:moveTo>
                  <a:cubicBezTo>
                    <a:pt x="2014" y="0"/>
                    <a:pt x="354" y="1670"/>
                    <a:pt x="354" y="3721"/>
                  </a:cubicBezTo>
                  <a:lnTo>
                    <a:pt x="354" y="4808"/>
                  </a:lnTo>
                  <a:cubicBezTo>
                    <a:pt x="354" y="5543"/>
                    <a:pt x="211" y="6010"/>
                    <a:pt x="87" y="6277"/>
                  </a:cubicBezTo>
                  <a:cubicBezTo>
                    <a:pt x="1" y="6468"/>
                    <a:pt x="49" y="6688"/>
                    <a:pt x="220" y="6812"/>
                  </a:cubicBezTo>
                  <a:cubicBezTo>
                    <a:pt x="640" y="7136"/>
                    <a:pt x="2100" y="7871"/>
                    <a:pt x="4065" y="7871"/>
                  </a:cubicBezTo>
                  <a:cubicBezTo>
                    <a:pt x="6040" y="7871"/>
                    <a:pt x="7490" y="7136"/>
                    <a:pt x="7919" y="6812"/>
                  </a:cubicBezTo>
                  <a:cubicBezTo>
                    <a:pt x="8081" y="6688"/>
                    <a:pt x="8139" y="6468"/>
                    <a:pt x="8053" y="6277"/>
                  </a:cubicBezTo>
                  <a:cubicBezTo>
                    <a:pt x="7938" y="6010"/>
                    <a:pt x="7786" y="5543"/>
                    <a:pt x="7786" y="4808"/>
                  </a:cubicBezTo>
                  <a:lnTo>
                    <a:pt x="7786" y="3721"/>
                  </a:lnTo>
                  <a:cubicBezTo>
                    <a:pt x="7786" y="1670"/>
                    <a:pt x="6116" y="0"/>
                    <a:pt x="406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5" name="Google Shape;19285;p69"/>
            <p:cNvSpPr/>
            <p:nvPr/>
          </p:nvSpPr>
          <p:spPr>
            <a:xfrm>
              <a:off x="6352800" y="4451168"/>
              <a:ext cx="80205" cy="68736"/>
            </a:xfrm>
            <a:custGeom>
              <a:rect b="b" l="l" r="r" t="t"/>
              <a:pathLst>
                <a:path extrusionOk="0" h="2625" w="3063">
                  <a:moveTo>
                    <a:pt x="1" y="1"/>
                  </a:moveTo>
                  <a:lnTo>
                    <a:pt x="1" y="2624"/>
                  </a:lnTo>
                  <a:lnTo>
                    <a:pt x="3063" y="262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6" name="Google Shape;19286;p69"/>
            <p:cNvSpPr/>
            <p:nvPr/>
          </p:nvSpPr>
          <p:spPr>
            <a:xfrm>
              <a:off x="6352800" y="4451168"/>
              <a:ext cx="80205" cy="34381"/>
            </a:xfrm>
            <a:custGeom>
              <a:rect b="b" l="l" r="r" t="t"/>
              <a:pathLst>
                <a:path extrusionOk="0" h="1313" w="3063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7" name="Google Shape;19287;p69"/>
            <p:cNvSpPr/>
            <p:nvPr/>
          </p:nvSpPr>
          <p:spPr>
            <a:xfrm>
              <a:off x="6296842" y="4307464"/>
              <a:ext cx="192381" cy="166458"/>
            </a:xfrm>
            <a:custGeom>
              <a:rect b="b" l="l" r="r" t="t"/>
              <a:pathLst>
                <a:path extrusionOk="0" h="6357" w="7347">
                  <a:moveTo>
                    <a:pt x="2397" y="0"/>
                  </a:moveTo>
                  <a:cubicBezTo>
                    <a:pt x="2313" y="0"/>
                    <a:pt x="2229" y="26"/>
                    <a:pt x="2157" y="80"/>
                  </a:cubicBezTo>
                  <a:cubicBezTo>
                    <a:pt x="1432" y="585"/>
                    <a:pt x="1021" y="1425"/>
                    <a:pt x="1050" y="2303"/>
                  </a:cubicBezTo>
                  <a:cubicBezTo>
                    <a:pt x="1060" y="2493"/>
                    <a:pt x="917" y="2646"/>
                    <a:pt x="726" y="2646"/>
                  </a:cubicBezTo>
                  <a:cubicBezTo>
                    <a:pt x="1" y="2646"/>
                    <a:pt x="1" y="3743"/>
                    <a:pt x="726" y="3743"/>
                  </a:cubicBezTo>
                  <a:lnTo>
                    <a:pt x="850" y="3743"/>
                  </a:lnTo>
                  <a:cubicBezTo>
                    <a:pt x="955" y="5222"/>
                    <a:pt x="2195" y="6357"/>
                    <a:pt x="3674" y="6357"/>
                  </a:cubicBezTo>
                  <a:cubicBezTo>
                    <a:pt x="5152" y="6357"/>
                    <a:pt x="6392" y="5222"/>
                    <a:pt x="6507" y="3743"/>
                  </a:cubicBezTo>
                  <a:lnTo>
                    <a:pt x="6621" y="3743"/>
                  </a:lnTo>
                  <a:cubicBezTo>
                    <a:pt x="7346" y="3743"/>
                    <a:pt x="7346" y="2646"/>
                    <a:pt x="6621" y="2646"/>
                  </a:cubicBezTo>
                  <a:cubicBezTo>
                    <a:pt x="6431" y="2646"/>
                    <a:pt x="6278" y="2493"/>
                    <a:pt x="6287" y="2303"/>
                  </a:cubicBezTo>
                  <a:cubicBezTo>
                    <a:pt x="6316" y="1425"/>
                    <a:pt x="5906" y="585"/>
                    <a:pt x="5190" y="80"/>
                  </a:cubicBezTo>
                  <a:cubicBezTo>
                    <a:pt x="5115" y="26"/>
                    <a:pt x="5028" y="0"/>
                    <a:pt x="4943" y="0"/>
                  </a:cubicBezTo>
                  <a:cubicBezTo>
                    <a:pt x="4802" y="0"/>
                    <a:pt x="4663" y="69"/>
                    <a:pt x="4580" y="194"/>
                  </a:cubicBezTo>
                  <a:cubicBezTo>
                    <a:pt x="4365" y="519"/>
                    <a:pt x="4017" y="681"/>
                    <a:pt x="3669" y="681"/>
                  </a:cubicBezTo>
                  <a:cubicBezTo>
                    <a:pt x="3321" y="681"/>
                    <a:pt x="2972" y="519"/>
                    <a:pt x="2758" y="194"/>
                  </a:cubicBezTo>
                  <a:cubicBezTo>
                    <a:pt x="2675" y="69"/>
                    <a:pt x="2536" y="0"/>
                    <a:pt x="239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8" name="Google Shape;19288;p69"/>
            <p:cNvSpPr/>
            <p:nvPr/>
          </p:nvSpPr>
          <p:spPr>
            <a:xfrm>
              <a:off x="6296607" y="4320033"/>
              <a:ext cx="107935" cy="154125"/>
            </a:xfrm>
            <a:custGeom>
              <a:rect b="b" l="l" r="r" t="t"/>
              <a:pathLst>
                <a:path extrusionOk="0" h="5886" w="4122">
                  <a:moveTo>
                    <a:pt x="1708" y="0"/>
                  </a:moveTo>
                  <a:cubicBezTo>
                    <a:pt x="1269" y="506"/>
                    <a:pt x="1030" y="1155"/>
                    <a:pt x="1059" y="1823"/>
                  </a:cubicBezTo>
                  <a:cubicBezTo>
                    <a:pt x="1069" y="2013"/>
                    <a:pt x="916" y="2166"/>
                    <a:pt x="735" y="2175"/>
                  </a:cubicBezTo>
                  <a:cubicBezTo>
                    <a:pt x="0" y="2175"/>
                    <a:pt x="0" y="3263"/>
                    <a:pt x="735" y="3263"/>
                  </a:cubicBezTo>
                  <a:lnTo>
                    <a:pt x="849" y="3263"/>
                  </a:lnTo>
                  <a:cubicBezTo>
                    <a:pt x="953" y="4758"/>
                    <a:pt x="2208" y="5886"/>
                    <a:pt x="3663" y="5886"/>
                  </a:cubicBezTo>
                  <a:cubicBezTo>
                    <a:pt x="3814" y="5886"/>
                    <a:pt x="3967" y="5873"/>
                    <a:pt x="4121" y="5848"/>
                  </a:cubicBezTo>
                  <a:cubicBezTo>
                    <a:pt x="2729" y="5638"/>
                    <a:pt x="1708" y="4446"/>
                    <a:pt x="1708" y="3044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9" name="Google Shape;19289;p69"/>
            <p:cNvSpPr/>
            <p:nvPr/>
          </p:nvSpPr>
          <p:spPr>
            <a:xfrm>
              <a:off x="6352800" y="4376855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0" name="Google Shape;19290;p69"/>
            <p:cNvSpPr/>
            <p:nvPr/>
          </p:nvSpPr>
          <p:spPr>
            <a:xfrm>
              <a:off x="6421509" y="4376855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1" name="Google Shape;19291;p69"/>
            <p:cNvSpPr/>
            <p:nvPr/>
          </p:nvSpPr>
          <p:spPr>
            <a:xfrm>
              <a:off x="6345311" y="4359756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2" name="Google Shape;19292;p69"/>
            <p:cNvSpPr/>
            <p:nvPr/>
          </p:nvSpPr>
          <p:spPr>
            <a:xfrm>
              <a:off x="6413758" y="4359756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0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3" name="Google Shape;19293;p69"/>
            <p:cNvSpPr/>
            <p:nvPr/>
          </p:nvSpPr>
          <p:spPr>
            <a:xfrm>
              <a:off x="6255392" y="4508382"/>
              <a:ext cx="274550" cy="114428"/>
            </a:xfrm>
            <a:custGeom>
              <a:rect b="b" l="l" r="r" t="t"/>
              <a:pathLst>
                <a:path extrusionOk="0" h="4370" w="10485">
                  <a:moveTo>
                    <a:pt x="2843" y="0"/>
                  </a:moveTo>
                  <a:lnTo>
                    <a:pt x="1231" y="497"/>
                  </a:lnTo>
                  <a:cubicBezTo>
                    <a:pt x="506" y="726"/>
                    <a:pt x="0" y="1393"/>
                    <a:pt x="0" y="2166"/>
                  </a:cubicBezTo>
                  <a:lnTo>
                    <a:pt x="0" y="3711"/>
                  </a:lnTo>
                  <a:cubicBezTo>
                    <a:pt x="0" y="4074"/>
                    <a:pt x="296" y="4370"/>
                    <a:pt x="658" y="4370"/>
                  </a:cubicBezTo>
                  <a:lnTo>
                    <a:pt x="9836" y="4370"/>
                  </a:lnTo>
                  <a:cubicBezTo>
                    <a:pt x="10198" y="4370"/>
                    <a:pt x="10484" y="4074"/>
                    <a:pt x="10484" y="3711"/>
                  </a:cubicBezTo>
                  <a:lnTo>
                    <a:pt x="10484" y="2166"/>
                  </a:lnTo>
                  <a:cubicBezTo>
                    <a:pt x="10484" y="1393"/>
                    <a:pt x="9988" y="716"/>
                    <a:pt x="9254" y="497"/>
                  </a:cubicBezTo>
                  <a:lnTo>
                    <a:pt x="7651" y="0"/>
                  </a:lnTo>
                  <a:lnTo>
                    <a:pt x="5247" y="220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4" name="Google Shape;19294;p69"/>
            <p:cNvSpPr/>
            <p:nvPr/>
          </p:nvSpPr>
          <p:spPr>
            <a:xfrm>
              <a:off x="6376785" y="4456667"/>
              <a:ext cx="32260" cy="28751"/>
            </a:xfrm>
            <a:custGeom>
              <a:rect b="b" l="l" r="r" t="t"/>
              <a:pathLst>
                <a:path extrusionOk="0" h="1098" w="1232">
                  <a:moveTo>
                    <a:pt x="182" y="1"/>
                  </a:moveTo>
                  <a:cubicBezTo>
                    <a:pt x="77" y="1"/>
                    <a:pt x="0" y="115"/>
                    <a:pt x="48" y="211"/>
                  </a:cubicBezTo>
                  <a:lnTo>
                    <a:pt x="315" y="897"/>
                  </a:lnTo>
                  <a:cubicBezTo>
                    <a:pt x="363" y="1021"/>
                    <a:pt x="487" y="1098"/>
                    <a:pt x="611" y="1098"/>
                  </a:cubicBezTo>
                  <a:cubicBezTo>
                    <a:pt x="745" y="1098"/>
                    <a:pt x="869" y="1021"/>
                    <a:pt x="916" y="897"/>
                  </a:cubicBezTo>
                  <a:lnTo>
                    <a:pt x="1183" y="211"/>
                  </a:lnTo>
                  <a:cubicBezTo>
                    <a:pt x="1231" y="115"/>
                    <a:pt x="1155" y="1"/>
                    <a:pt x="104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5" name="Google Shape;19295;p69"/>
            <p:cNvSpPr/>
            <p:nvPr/>
          </p:nvSpPr>
          <p:spPr>
            <a:xfrm>
              <a:off x="6370029" y="4422705"/>
              <a:ext cx="45745" cy="16994"/>
            </a:xfrm>
            <a:custGeom>
              <a:rect b="b" l="l" r="r" t="t"/>
              <a:pathLst>
                <a:path extrusionOk="0" h="649" w="1747">
                  <a:moveTo>
                    <a:pt x="1" y="0"/>
                  </a:moveTo>
                  <a:lnTo>
                    <a:pt x="1" y="220"/>
                  </a:lnTo>
                  <a:cubicBezTo>
                    <a:pt x="1" y="458"/>
                    <a:pt x="192" y="649"/>
                    <a:pt x="440" y="649"/>
                  </a:cubicBezTo>
                  <a:lnTo>
                    <a:pt x="1308" y="649"/>
                  </a:lnTo>
                  <a:cubicBezTo>
                    <a:pt x="1546" y="649"/>
                    <a:pt x="1747" y="458"/>
                    <a:pt x="1747" y="22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6" name="Google Shape;19296;p69"/>
            <p:cNvSpPr/>
            <p:nvPr/>
          </p:nvSpPr>
          <p:spPr>
            <a:xfrm>
              <a:off x="6352800" y="4416944"/>
              <a:ext cx="79969" cy="28568"/>
            </a:xfrm>
            <a:custGeom>
              <a:rect b="b" l="l" r="r" t="t"/>
              <a:pathLst>
                <a:path extrusionOk="0" h="1091" w="3054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lnTo>
                    <a:pt x="1" y="869"/>
                  </a:lnTo>
                  <a:cubicBezTo>
                    <a:pt x="1" y="1017"/>
                    <a:pt x="110" y="1091"/>
                    <a:pt x="220" y="1091"/>
                  </a:cubicBezTo>
                  <a:cubicBezTo>
                    <a:pt x="330" y="1091"/>
                    <a:pt x="439" y="1017"/>
                    <a:pt x="439" y="869"/>
                  </a:cubicBezTo>
                  <a:cubicBezTo>
                    <a:pt x="439" y="755"/>
                    <a:pt x="535" y="659"/>
                    <a:pt x="659" y="659"/>
                  </a:cubicBezTo>
                  <a:lnTo>
                    <a:pt x="869" y="659"/>
                  </a:lnTo>
                  <a:cubicBezTo>
                    <a:pt x="1012" y="659"/>
                    <a:pt x="1145" y="611"/>
                    <a:pt x="1260" y="526"/>
                  </a:cubicBezTo>
                  <a:cubicBezTo>
                    <a:pt x="1336" y="468"/>
                    <a:pt x="1432" y="440"/>
                    <a:pt x="1527" y="440"/>
                  </a:cubicBezTo>
                  <a:cubicBezTo>
                    <a:pt x="1622" y="440"/>
                    <a:pt x="1718" y="468"/>
                    <a:pt x="1794" y="526"/>
                  </a:cubicBezTo>
                  <a:cubicBezTo>
                    <a:pt x="1909" y="611"/>
                    <a:pt x="2042" y="659"/>
                    <a:pt x="2185" y="659"/>
                  </a:cubicBezTo>
                  <a:lnTo>
                    <a:pt x="2405" y="659"/>
                  </a:lnTo>
                  <a:cubicBezTo>
                    <a:pt x="2519" y="659"/>
                    <a:pt x="2615" y="755"/>
                    <a:pt x="2615" y="869"/>
                  </a:cubicBezTo>
                  <a:cubicBezTo>
                    <a:pt x="2615" y="1017"/>
                    <a:pt x="2724" y="1091"/>
                    <a:pt x="2834" y="1091"/>
                  </a:cubicBezTo>
                  <a:cubicBezTo>
                    <a:pt x="2944" y="1091"/>
                    <a:pt x="3053" y="1017"/>
                    <a:pt x="3053" y="869"/>
                  </a:cubicBezTo>
                  <a:lnTo>
                    <a:pt x="3053" y="659"/>
                  </a:lnTo>
                  <a:cubicBezTo>
                    <a:pt x="3053" y="297"/>
                    <a:pt x="2767" y="1"/>
                    <a:pt x="24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7" name="Google Shape;19297;p69"/>
            <p:cNvSpPr/>
            <p:nvPr/>
          </p:nvSpPr>
          <p:spPr>
            <a:xfrm>
              <a:off x="6262619" y="4532106"/>
              <a:ext cx="50249" cy="90705"/>
            </a:xfrm>
            <a:custGeom>
              <a:rect b="b" l="l" r="r" t="t"/>
              <a:pathLst>
                <a:path extrusionOk="0" h="3464" w="1919">
                  <a:moveTo>
                    <a:pt x="277" y="1"/>
                  </a:moveTo>
                  <a:cubicBezTo>
                    <a:pt x="172" y="96"/>
                    <a:pt x="77" y="211"/>
                    <a:pt x="1" y="335"/>
                  </a:cubicBezTo>
                  <a:lnTo>
                    <a:pt x="1250" y="1413"/>
                  </a:lnTo>
                  <a:cubicBezTo>
                    <a:pt x="1394" y="1537"/>
                    <a:pt x="1479" y="1718"/>
                    <a:pt x="1479" y="1909"/>
                  </a:cubicBezTo>
                  <a:lnTo>
                    <a:pt x="1479" y="3464"/>
                  </a:lnTo>
                  <a:lnTo>
                    <a:pt x="1918" y="3464"/>
                  </a:lnTo>
                  <a:lnTo>
                    <a:pt x="1918" y="1899"/>
                  </a:lnTo>
                  <a:cubicBezTo>
                    <a:pt x="1918" y="1584"/>
                    <a:pt x="1775" y="1279"/>
                    <a:pt x="1537" y="1069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8" name="Google Shape;19298;p69"/>
            <p:cNvSpPr/>
            <p:nvPr/>
          </p:nvSpPr>
          <p:spPr>
            <a:xfrm>
              <a:off x="6472963" y="4532106"/>
              <a:ext cx="49987" cy="90705"/>
            </a:xfrm>
            <a:custGeom>
              <a:rect b="b" l="l" r="r" t="t"/>
              <a:pathLst>
                <a:path extrusionOk="0" h="3464" w="1909">
                  <a:moveTo>
                    <a:pt x="1641" y="1"/>
                  </a:moveTo>
                  <a:lnTo>
                    <a:pt x="382" y="1069"/>
                  </a:lnTo>
                  <a:cubicBezTo>
                    <a:pt x="134" y="1279"/>
                    <a:pt x="0" y="1584"/>
                    <a:pt x="0" y="1899"/>
                  </a:cubicBezTo>
                  <a:lnTo>
                    <a:pt x="0" y="3464"/>
                  </a:lnTo>
                  <a:lnTo>
                    <a:pt x="439" y="3464"/>
                  </a:lnTo>
                  <a:lnTo>
                    <a:pt x="439" y="1909"/>
                  </a:lnTo>
                  <a:cubicBezTo>
                    <a:pt x="439" y="1718"/>
                    <a:pt x="515" y="1537"/>
                    <a:pt x="668" y="1413"/>
                  </a:cubicBezTo>
                  <a:lnTo>
                    <a:pt x="1908" y="335"/>
                  </a:lnTo>
                  <a:cubicBezTo>
                    <a:pt x="1832" y="211"/>
                    <a:pt x="1746" y="96"/>
                    <a:pt x="164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9" name="Google Shape;19299;p69"/>
            <p:cNvSpPr/>
            <p:nvPr/>
          </p:nvSpPr>
          <p:spPr>
            <a:xfrm>
              <a:off x="6387285" y="4548340"/>
              <a:ext cx="11260" cy="11521"/>
            </a:xfrm>
            <a:custGeom>
              <a:rect b="b" l="l" r="r" t="t"/>
              <a:pathLst>
                <a:path extrusionOk="0" h="440" w="430">
                  <a:moveTo>
                    <a:pt x="21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40"/>
                    <a:pt x="21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10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0" name="Google Shape;19300;p69"/>
            <p:cNvSpPr/>
            <p:nvPr/>
          </p:nvSpPr>
          <p:spPr>
            <a:xfrm>
              <a:off x="6387285" y="4588560"/>
              <a:ext cx="11260" cy="11286"/>
            </a:xfrm>
            <a:custGeom>
              <a:rect b="b" l="l" r="r" t="t"/>
              <a:pathLst>
                <a:path extrusionOk="0" h="431" w="43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35"/>
                    <a:pt x="96" y="430"/>
                    <a:pt x="210" y="430"/>
                  </a:cubicBezTo>
                  <a:cubicBezTo>
                    <a:pt x="334" y="430"/>
                    <a:pt x="429" y="335"/>
                    <a:pt x="429" y="220"/>
                  </a:cubicBezTo>
                  <a:cubicBezTo>
                    <a:pt x="429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1" name="Google Shape;19301;p69"/>
            <p:cNvSpPr/>
            <p:nvPr/>
          </p:nvSpPr>
          <p:spPr>
            <a:xfrm>
              <a:off x="6318838" y="4508382"/>
              <a:ext cx="148155" cy="48495"/>
            </a:xfrm>
            <a:custGeom>
              <a:rect b="b" l="l" r="r" t="t"/>
              <a:pathLst>
                <a:path extrusionOk="0" h="1852" w="5658">
                  <a:moveTo>
                    <a:pt x="429" y="0"/>
                  </a:moveTo>
                  <a:lnTo>
                    <a:pt x="0" y="134"/>
                  </a:lnTo>
                  <a:lnTo>
                    <a:pt x="48" y="220"/>
                  </a:lnTo>
                  <a:lnTo>
                    <a:pt x="792" y="1517"/>
                  </a:lnTo>
                  <a:cubicBezTo>
                    <a:pt x="906" y="1718"/>
                    <a:pt x="1126" y="1851"/>
                    <a:pt x="1355" y="1851"/>
                  </a:cubicBezTo>
                  <a:cubicBezTo>
                    <a:pt x="1517" y="1851"/>
                    <a:pt x="1660" y="1794"/>
                    <a:pt x="1784" y="1689"/>
                  </a:cubicBezTo>
                  <a:lnTo>
                    <a:pt x="2824" y="792"/>
                  </a:lnTo>
                  <a:lnTo>
                    <a:pt x="3873" y="1689"/>
                  </a:lnTo>
                  <a:cubicBezTo>
                    <a:pt x="3999" y="1795"/>
                    <a:pt x="4149" y="1846"/>
                    <a:pt x="4298" y="1846"/>
                  </a:cubicBezTo>
                  <a:cubicBezTo>
                    <a:pt x="4524" y="1846"/>
                    <a:pt x="4745" y="1730"/>
                    <a:pt x="4866" y="1517"/>
                  </a:cubicBezTo>
                  <a:lnTo>
                    <a:pt x="5610" y="220"/>
                  </a:lnTo>
                  <a:lnTo>
                    <a:pt x="5657" y="134"/>
                  </a:lnTo>
                  <a:lnTo>
                    <a:pt x="5228" y="0"/>
                  </a:lnTo>
                  <a:lnTo>
                    <a:pt x="2824" y="22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2" name="Google Shape;19302;p69"/>
            <p:cNvSpPr/>
            <p:nvPr/>
          </p:nvSpPr>
          <p:spPr>
            <a:xfrm>
              <a:off x="6329809" y="4487853"/>
              <a:ext cx="62975" cy="57581"/>
            </a:xfrm>
            <a:custGeom>
              <a:rect b="b" l="l" r="r" t="t"/>
              <a:pathLst>
                <a:path extrusionOk="0" h="2199" w="2405">
                  <a:moveTo>
                    <a:pt x="533" y="0"/>
                  </a:moveTo>
                  <a:cubicBezTo>
                    <a:pt x="454" y="0"/>
                    <a:pt x="377" y="45"/>
                    <a:pt x="344" y="117"/>
                  </a:cubicBezTo>
                  <a:lnTo>
                    <a:pt x="1" y="794"/>
                  </a:lnTo>
                  <a:lnTo>
                    <a:pt x="745" y="2091"/>
                  </a:lnTo>
                  <a:cubicBezTo>
                    <a:pt x="785" y="2161"/>
                    <a:pt x="861" y="2199"/>
                    <a:pt x="937" y="2199"/>
                  </a:cubicBezTo>
                  <a:cubicBezTo>
                    <a:pt x="987" y="2199"/>
                    <a:pt x="1038" y="2183"/>
                    <a:pt x="1079" y="2149"/>
                  </a:cubicBezTo>
                  <a:lnTo>
                    <a:pt x="2405" y="1004"/>
                  </a:lnTo>
                  <a:lnTo>
                    <a:pt x="640" y="31"/>
                  </a:lnTo>
                  <a:cubicBezTo>
                    <a:pt x="607" y="10"/>
                    <a:pt x="570" y="0"/>
                    <a:pt x="53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3" name="Google Shape;19303;p69"/>
            <p:cNvSpPr/>
            <p:nvPr/>
          </p:nvSpPr>
          <p:spPr>
            <a:xfrm>
              <a:off x="6392784" y="4487853"/>
              <a:ext cx="62975" cy="57581"/>
            </a:xfrm>
            <a:custGeom>
              <a:rect b="b" l="l" r="r" t="t"/>
              <a:pathLst>
                <a:path extrusionOk="0" h="2199" w="2405">
                  <a:moveTo>
                    <a:pt x="1879" y="0"/>
                  </a:moveTo>
                  <a:cubicBezTo>
                    <a:pt x="1844" y="0"/>
                    <a:pt x="1808" y="10"/>
                    <a:pt x="1774" y="31"/>
                  </a:cubicBezTo>
                  <a:lnTo>
                    <a:pt x="0" y="1004"/>
                  </a:lnTo>
                  <a:lnTo>
                    <a:pt x="1336" y="2149"/>
                  </a:lnTo>
                  <a:cubicBezTo>
                    <a:pt x="1377" y="2183"/>
                    <a:pt x="1426" y="2199"/>
                    <a:pt x="1474" y="2199"/>
                  </a:cubicBezTo>
                  <a:cubicBezTo>
                    <a:pt x="1548" y="2199"/>
                    <a:pt x="1620" y="2161"/>
                    <a:pt x="1660" y="2091"/>
                  </a:cubicBezTo>
                  <a:lnTo>
                    <a:pt x="2404" y="794"/>
                  </a:lnTo>
                  <a:lnTo>
                    <a:pt x="2070" y="117"/>
                  </a:lnTo>
                  <a:cubicBezTo>
                    <a:pt x="2031" y="45"/>
                    <a:pt x="1956" y="0"/>
                    <a:pt x="187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04" name="Google Shape;19304;p69"/>
          <p:cNvGrpSpPr/>
          <p:nvPr/>
        </p:nvGrpSpPr>
        <p:grpSpPr>
          <a:xfrm>
            <a:off x="7604076" y="3790075"/>
            <a:ext cx="275807" cy="354859"/>
            <a:chOff x="7604076" y="3790075"/>
            <a:chExt cx="275807" cy="354859"/>
          </a:xfrm>
        </p:grpSpPr>
        <p:sp>
          <p:nvSpPr>
            <p:cNvPr id="19305" name="Google Shape;19305;p69"/>
            <p:cNvSpPr/>
            <p:nvPr/>
          </p:nvSpPr>
          <p:spPr>
            <a:xfrm>
              <a:off x="7623558" y="3790075"/>
              <a:ext cx="237341" cy="113800"/>
            </a:xfrm>
            <a:custGeom>
              <a:rect b="b" l="l" r="r" t="t"/>
              <a:pathLst>
                <a:path extrusionOk="0" h="4346" w="9064">
                  <a:moveTo>
                    <a:pt x="4531" y="0"/>
                  </a:moveTo>
                  <a:cubicBezTo>
                    <a:pt x="4436" y="0"/>
                    <a:pt x="4341" y="15"/>
                    <a:pt x="4246" y="43"/>
                  </a:cubicBezTo>
                  <a:lnTo>
                    <a:pt x="1508" y="768"/>
                  </a:lnTo>
                  <a:cubicBezTo>
                    <a:pt x="1336" y="816"/>
                    <a:pt x="1202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50" y="4346"/>
                  </a:lnTo>
                  <a:lnTo>
                    <a:pt x="7823" y="4346"/>
                  </a:lnTo>
                  <a:lnTo>
                    <a:pt x="8892" y="3277"/>
                  </a:lnTo>
                  <a:cubicBezTo>
                    <a:pt x="9035" y="3134"/>
                    <a:pt x="9063" y="2915"/>
                    <a:pt x="8958" y="2743"/>
                  </a:cubicBezTo>
                  <a:lnTo>
                    <a:pt x="7957" y="1074"/>
                  </a:lnTo>
                  <a:cubicBezTo>
                    <a:pt x="7871" y="921"/>
                    <a:pt x="7718" y="816"/>
                    <a:pt x="7556" y="768"/>
                  </a:cubicBezTo>
                  <a:lnTo>
                    <a:pt x="4808" y="43"/>
                  </a:lnTo>
                  <a:cubicBezTo>
                    <a:pt x="4718" y="15"/>
                    <a:pt x="4625" y="0"/>
                    <a:pt x="453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6" name="Google Shape;19306;p69"/>
            <p:cNvSpPr/>
            <p:nvPr/>
          </p:nvSpPr>
          <p:spPr>
            <a:xfrm>
              <a:off x="7604076" y="4018513"/>
              <a:ext cx="275545" cy="126186"/>
            </a:xfrm>
            <a:custGeom>
              <a:rect b="b" l="l" r="r" t="t"/>
              <a:pathLst>
                <a:path extrusionOk="0" h="4819" w="10523">
                  <a:moveTo>
                    <a:pt x="3730" y="1"/>
                  </a:moveTo>
                  <a:lnTo>
                    <a:pt x="3730" y="831"/>
                  </a:lnTo>
                  <a:cubicBezTo>
                    <a:pt x="3730" y="1117"/>
                    <a:pt x="3540" y="1374"/>
                    <a:pt x="3253" y="1460"/>
                  </a:cubicBezTo>
                  <a:lnTo>
                    <a:pt x="945" y="2138"/>
                  </a:lnTo>
                  <a:cubicBezTo>
                    <a:pt x="382" y="2300"/>
                    <a:pt x="0" y="2815"/>
                    <a:pt x="0" y="3397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865" y="4818"/>
                  </a:lnTo>
                  <a:cubicBezTo>
                    <a:pt x="10227" y="4818"/>
                    <a:pt x="10513" y="4532"/>
                    <a:pt x="10513" y="4170"/>
                  </a:cubicBezTo>
                  <a:lnTo>
                    <a:pt x="10513" y="3406"/>
                  </a:lnTo>
                  <a:cubicBezTo>
                    <a:pt x="10523" y="2815"/>
                    <a:pt x="10141" y="2300"/>
                    <a:pt x="9588" y="2138"/>
                  </a:cubicBezTo>
                  <a:lnTo>
                    <a:pt x="7279" y="1460"/>
                  </a:lnTo>
                  <a:cubicBezTo>
                    <a:pt x="6993" y="1374"/>
                    <a:pt x="6802" y="1117"/>
                    <a:pt x="6802" y="831"/>
                  </a:cubicBezTo>
                  <a:lnTo>
                    <a:pt x="680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7" name="Google Shape;19307;p69"/>
            <p:cNvSpPr/>
            <p:nvPr/>
          </p:nvSpPr>
          <p:spPr>
            <a:xfrm>
              <a:off x="7604312" y="4049987"/>
              <a:ext cx="275571" cy="94711"/>
            </a:xfrm>
            <a:custGeom>
              <a:rect b="b" l="l" r="r" t="t"/>
              <a:pathLst>
                <a:path extrusionOk="0" h="3617" w="10524">
                  <a:moveTo>
                    <a:pt x="3607" y="1"/>
                  </a:moveTo>
                  <a:cubicBezTo>
                    <a:pt x="3521" y="125"/>
                    <a:pt x="3397" y="211"/>
                    <a:pt x="3254" y="258"/>
                  </a:cubicBezTo>
                  <a:lnTo>
                    <a:pt x="945" y="936"/>
                  </a:lnTo>
                  <a:cubicBezTo>
                    <a:pt x="392" y="1098"/>
                    <a:pt x="1" y="1613"/>
                    <a:pt x="1" y="2195"/>
                  </a:cubicBezTo>
                  <a:lnTo>
                    <a:pt x="1" y="2968"/>
                  </a:lnTo>
                  <a:cubicBezTo>
                    <a:pt x="1" y="3330"/>
                    <a:pt x="296" y="3616"/>
                    <a:pt x="659" y="3616"/>
                  </a:cubicBezTo>
                  <a:lnTo>
                    <a:pt x="9865" y="3616"/>
                  </a:lnTo>
                  <a:cubicBezTo>
                    <a:pt x="10228" y="3616"/>
                    <a:pt x="10523" y="3330"/>
                    <a:pt x="10523" y="2968"/>
                  </a:cubicBezTo>
                  <a:lnTo>
                    <a:pt x="10523" y="2204"/>
                  </a:lnTo>
                  <a:cubicBezTo>
                    <a:pt x="10523" y="1613"/>
                    <a:pt x="10142" y="1098"/>
                    <a:pt x="9579" y="936"/>
                  </a:cubicBezTo>
                  <a:lnTo>
                    <a:pt x="7270" y="258"/>
                  </a:lnTo>
                  <a:cubicBezTo>
                    <a:pt x="7127" y="211"/>
                    <a:pt x="7003" y="125"/>
                    <a:pt x="6917" y="1"/>
                  </a:cubicBezTo>
                  <a:lnTo>
                    <a:pt x="5257" y="554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8" name="Google Shape;19308;p69"/>
            <p:cNvSpPr/>
            <p:nvPr/>
          </p:nvSpPr>
          <p:spPr>
            <a:xfrm>
              <a:off x="7726962" y="4096204"/>
              <a:ext cx="30270" cy="48495"/>
            </a:xfrm>
            <a:custGeom>
              <a:rect b="b" l="l" r="r" t="t"/>
              <a:pathLst>
                <a:path extrusionOk="0" h="1852" w="1156">
                  <a:moveTo>
                    <a:pt x="936" y="1"/>
                  </a:moveTo>
                  <a:lnTo>
                    <a:pt x="220" y="29"/>
                  </a:lnTo>
                  <a:lnTo>
                    <a:pt x="1" y="1851"/>
                  </a:lnTo>
                  <a:lnTo>
                    <a:pt x="1155" y="1851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9" name="Google Shape;19309;p69"/>
            <p:cNvSpPr/>
            <p:nvPr/>
          </p:nvSpPr>
          <p:spPr>
            <a:xfrm>
              <a:off x="7668779" y="4049987"/>
              <a:ext cx="146400" cy="57319"/>
            </a:xfrm>
            <a:custGeom>
              <a:rect b="b" l="l" r="r" t="t"/>
              <a:pathLst>
                <a:path extrusionOk="0" h="2189" w="5591">
                  <a:moveTo>
                    <a:pt x="1145" y="1"/>
                  </a:moveTo>
                  <a:cubicBezTo>
                    <a:pt x="1059" y="115"/>
                    <a:pt x="935" y="211"/>
                    <a:pt x="792" y="249"/>
                  </a:cubicBezTo>
                  <a:lnTo>
                    <a:pt x="0" y="487"/>
                  </a:lnTo>
                  <a:cubicBezTo>
                    <a:pt x="10" y="545"/>
                    <a:pt x="29" y="602"/>
                    <a:pt x="57" y="649"/>
                  </a:cubicBezTo>
                  <a:lnTo>
                    <a:pt x="744" y="1852"/>
                  </a:lnTo>
                  <a:cubicBezTo>
                    <a:pt x="871" y="2071"/>
                    <a:pt x="1096" y="2189"/>
                    <a:pt x="1323" y="2189"/>
                  </a:cubicBezTo>
                  <a:cubicBezTo>
                    <a:pt x="1472" y="2189"/>
                    <a:pt x="1621" y="2138"/>
                    <a:pt x="1746" y="2033"/>
                  </a:cubicBezTo>
                  <a:lnTo>
                    <a:pt x="2795" y="1126"/>
                  </a:lnTo>
                  <a:lnTo>
                    <a:pt x="3845" y="2033"/>
                  </a:lnTo>
                  <a:cubicBezTo>
                    <a:pt x="3965" y="2138"/>
                    <a:pt x="4114" y="2189"/>
                    <a:pt x="4263" y="2189"/>
                  </a:cubicBezTo>
                  <a:cubicBezTo>
                    <a:pt x="4490" y="2189"/>
                    <a:pt x="4716" y="2071"/>
                    <a:pt x="4837" y="1852"/>
                  </a:cubicBezTo>
                  <a:lnTo>
                    <a:pt x="5533" y="649"/>
                  </a:lnTo>
                  <a:cubicBezTo>
                    <a:pt x="5562" y="602"/>
                    <a:pt x="5581" y="545"/>
                    <a:pt x="5590" y="487"/>
                  </a:cubicBezTo>
                  <a:lnTo>
                    <a:pt x="4808" y="249"/>
                  </a:lnTo>
                  <a:cubicBezTo>
                    <a:pt x="4665" y="211"/>
                    <a:pt x="4541" y="115"/>
                    <a:pt x="4455" y="1"/>
                  </a:cubicBezTo>
                  <a:lnTo>
                    <a:pt x="2795" y="55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0" name="Google Shape;19310;p69"/>
            <p:cNvSpPr/>
            <p:nvPr/>
          </p:nvSpPr>
          <p:spPr>
            <a:xfrm>
              <a:off x="7719238" y="4064494"/>
              <a:ext cx="45981" cy="35245"/>
            </a:xfrm>
            <a:custGeom>
              <a:rect b="b" l="l" r="r" t="t"/>
              <a:pathLst>
                <a:path extrusionOk="0" h="1346" w="1756">
                  <a:moveTo>
                    <a:pt x="0" y="0"/>
                  </a:moveTo>
                  <a:lnTo>
                    <a:pt x="305" y="1002"/>
                  </a:lnTo>
                  <a:cubicBezTo>
                    <a:pt x="363" y="1202"/>
                    <a:pt x="544" y="1336"/>
                    <a:pt x="754" y="1345"/>
                  </a:cubicBezTo>
                  <a:lnTo>
                    <a:pt x="992" y="1345"/>
                  </a:lnTo>
                  <a:cubicBezTo>
                    <a:pt x="1202" y="1345"/>
                    <a:pt x="1383" y="1202"/>
                    <a:pt x="1450" y="1002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1" name="Google Shape;19311;p69"/>
            <p:cNvSpPr/>
            <p:nvPr/>
          </p:nvSpPr>
          <p:spPr>
            <a:xfrm>
              <a:off x="7701982" y="4018513"/>
              <a:ext cx="80231" cy="23148"/>
            </a:xfrm>
            <a:custGeom>
              <a:rect b="b" l="l" r="r" t="t"/>
              <a:pathLst>
                <a:path extrusionOk="0" h="884" w="3064">
                  <a:moveTo>
                    <a:pt x="1" y="1"/>
                  </a:moveTo>
                  <a:lnTo>
                    <a:pt x="1" y="497"/>
                  </a:lnTo>
                  <a:cubicBezTo>
                    <a:pt x="478" y="754"/>
                    <a:pt x="1005" y="883"/>
                    <a:pt x="1532" y="883"/>
                  </a:cubicBezTo>
                  <a:cubicBezTo>
                    <a:pt x="2059" y="883"/>
                    <a:pt x="2586" y="754"/>
                    <a:pt x="3063" y="49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2" name="Google Shape;19312;p69"/>
            <p:cNvSpPr/>
            <p:nvPr/>
          </p:nvSpPr>
          <p:spPr>
            <a:xfrm>
              <a:off x="7645527" y="3875124"/>
              <a:ext cx="188139" cy="154675"/>
            </a:xfrm>
            <a:custGeom>
              <a:rect b="b" l="l" r="r" t="t"/>
              <a:pathLst>
                <a:path extrusionOk="0" h="5907" w="7185">
                  <a:moveTo>
                    <a:pt x="840" y="1"/>
                  </a:moveTo>
                  <a:lnTo>
                    <a:pt x="840" y="2195"/>
                  </a:lnTo>
                  <a:lnTo>
                    <a:pt x="726" y="2195"/>
                  </a:lnTo>
                  <a:cubicBezTo>
                    <a:pt x="1" y="2195"/>
                    <a:pt x="1" y="3283"/>
                    <a:pt x="726" y="3292"/>
                  </a:cubicBezTo>
                  <a:lnTo>
                    <a:pt x="850" y="3292"/>
                  </a:lnTo>
                  <a:cubicBezTo>
                    <a:pt x="964" y="4771"/>
                    <a:pt x="2205" y="5906"/>
                    <a:pt x="3683" y="5906"/>
                  </a:cubicBezTo>
                  <a:cubicBezTo>
                    <a:pt x="5171" y="5906"/>
                    <a:pt x="6402" y="4771"/>
                    <a:pt x="6517" y="3292"/>
                  </a:cubicBezTo>
                  <a:lnTo>
                    <a:pt x="6641" y="3292"/>
                  </a:lnTo>
                  <a:cubicBezTo>
                    <a:pt x="6946" y="3292"/>
                    <a:pt x="7184" y="3044"/>
                    <a:pt x="7184" y="2739"/>
                  </a:cubicBezTo>
                  <a:cubicBezTo>
                    <a:pt x="7184" y="2434"/>
                    <a:pt x="6946" y="2195"/>
                    <a:pt x="6641" y="2195"/>
                  </a:cubicBezTo>
                  <a:lnTo>
                    <a:pt x="6536" y="2195"/>
                  </a:lnTo>
                  <a:lnTo>
                    <a:pt x="653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3" name="Google Shape;19313;p69"/>
            <p:cNvSpPr/>
            <p:nvPr/>
          </p:nvSpPr>
          <p:spPr>
            <a:xfrm>
              <a:off x="7701982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16" y="0"/>
                  </a:moveTo>
                  <a:cubicBezTo>
                    <a:pt x="113" y="0"/>
                    <a:pt x="10" y="69"/>
                    <a:pt x="1" y="208"/>
                  </a:cubicBezTo>
                  <a:lnTo>
                    <a:pt x="1" y="427"/>
                  </a:lnTo>
                  <a:cubicBezTo>
                    <a:pt x="1" y="541"/>
                    <a:pt x="96" y="646"/>
                    <a:pt x="220" y="646"/>
                  </a:cubicBezTo>
                  <a:cubicBezTo>
                    <a:pt x="335" y="646"/>
                    <a:pt x="440" y="541"/>
                    <a:pt x="430" y="427"/>
                  </a:cubicBezTo>
                  <a:lnTo>
                    <a:pt x="430" y="208"/>
                  </a:lnTo>
                  <a:cubicBezTo>
                    <a:pt x="421" y="69"/>
                    <a:pt x="318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4" name="Google Shape;19314;p69"/>
            <p:cNvSpPr/>
            <p:nvPr/>
          </p:nvSpPr>
          <p:spPr>
            <a:xfrm>
              <a:off x="7770691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5" name="Google Shape;19315;p69"/>
            <p:cNvSpPr/>
            <p:nvPr/>
          </p:nvSpPr>
          <p:spPr>
            <a:xfrm>
              <a:off x="7648276" y="3875124"/>
              <a:ext cx="168396" cy="154884"/>
            </a:xfrm>
            <a:custGeom>
              <a:rect b="b" l="l" r="r" t="t"/>
              <a:pathLst>
                <a:path extrusionOk="0" h="5915" w="6431">
                  <a:moveTo>
                    <a:pt x="735" y="1"/>
                  </a:moveTo>
                  <a:lnTo>
                    <a:pt x="735" y="2195"/>
                  </a:lnTo>
                  <a:lnTo>
                    <a:pt x="640" y="2195"/>
                  </a:lnTo>
                  <a:cubicBezTo>
                    <a:pt x="633" y="2195"/>
                    <a:pt x="626" y="2195"/>
                    <a:pt x="619" y="2195"/>
                  </a:cubicBezTo>
                  <a:cubicBezTo>
                    <a:pt x="380" y="2195"/>
                    <a:pt x="170" y="2355"/>
                    <a:pt x="96" y="2596"/>
                  </a:cubicBezTo>
                  <a:cubicBezTo>
                    <a:pt x="1" y="2939"/>
                    <a:pt x="258" y="3292"/>
                    <a:pt x="621" y="3292"/>
                  </a:cubicBezTo>
                  <a:lnTo>
                    <a:pt x="745" y="3292"/>
                  </a:lnTo>
                  <a:cubicBezTo>
                    <a:pt x="849" y="4795"/>
                    <a:pt x="2102" y="5915"/>
                    <a:pt x="3556" y="5915"/>
                  </a:cubicBezTo>
                  <a:cubicBezTo>
                    <a:pt x="3708" y="5915"/>
                    <a:pt x="3862" y="5903"/>
                    <a:pt x="4017" y="5877"/>
                  </a:cubicBezTo>
                  <a:cubicBezTo>
                    <a:pt x="2634" y="5668"/>
                    <a:pt x="1613" y="4475"/>
                    <a:pt x="1613" y="3073"/>
                  </a:cubicBezTo>
                  <a:lnTo>
                    <a:pt x="1613" y="2767"/>
                  </a:lnTo>
                  <a:cubicBezTo>
                    <a:pt x="1613" y="2399"/>
                    <a:pt x="1911" y="2112"/>
                    <a:pt x="2263" y="2112"/>
                  </a:cubicBezTo>
                  <a:cubicBezTo>
                    <a:pt x="2294" y="2112"/>
                    <a:pt x="2325" y="2114"/>
                    <a:pt x="2357" y="2119"/>
                  </a:cubicBezTo>
                  <a:cubicBezTo>
                    <a:pt x="2767" y="2166"/>
                    <a:pt x="3178" y="2195"/>
                    <a:pt x="3578" y="2195"/>
                  </a:cubicBezTo>
                  <a:cubicBezTo>
                    <a:pt x="4618" y="2195"/>
                    <a:pt x="5706" y="2033"/>
                    <a:pt x="6431" y="1689"/>
                  </a:cubicBezTo>
                  <a:lnTo>
                    <a:pt x="643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6" name="Google Shape;19316;p69"/>
            <p:cNvSpPr/>
            <p:nvPr/>
          </p:nvSpPr>
          <p:spPr>
            <a:xfrm>
              <a:off x="7656027" y="3892380"/>
              <a:ext cx="23017" cy="42970"/>
            </a:xfrm>
            <a:custGeom>
              <a:rect b="b" l="l" r="r" t="t"/>
              <a:pathLst>
                <a:path extrusionOk="0" h="1641" w="879">
                  <a:moveTo>
                    <a:pt x="1" y="0"/>
                  </a:moveTo>
                  <a:lnTo>
                    <a:pt x="1" y="1641"/>
                  </a:lnTo>
                  <a:lnTo>
                    <a:pt x="497" y="1584"/>
                  </a:lnTo>
                  <a:cubicBezTo>
                    <a:pt x="716" y="1555"/>
                    <a:pt x="878" y="137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7" name="Google Shape;19317;p69"/>
            <p:cNvSpPr/>
            <p:nvPr/>
          </p:nvSpPr>
          <p:spPr>
            <a:xfrm>
              <a:off x="7805151" y="3892380"/>
              <a:ext cx="23017" cy="42970"/>
            </a:xfrm>
            <a:custGeom>
              <a:rect b="b" l="l" r="r" t="t"/>
              <a:pathLst>
                <a:path extrusionOk="0" h="1641" w="879">
                  <a:moveTo>
                    <a:pt x="1" y="0"/>
                  </a:moveTo>
                  <a:lnTo>
                    <a:pt x="1" y="1145"/>
                  </a:lnTo>
                  <a:cubicBezTo>
                    <a:pt x="1" y="1374"/>
                    <a:pt x="163" y="1555"/>
                    <a:pt x="382" y="1584"/>
                  </a:cubicBezTo>
                  <a:lnTo>
                    <a:pt x="879" y="164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8" name="Google Shape;19318;p69"/>
            <p:cNvSpPr/>
            <p:nvPr/>
          </p:nvSpPr>
          <p:spPr>
            <a:xfrm>
              <a:off x="7679515" y="4038073"/>
              <a:ext cx="62477" cy="57659"/>
            </a:xfrm>
            <a:custGeom>
              <a:rect b="b" l="l" r="r" t="t"/>
              <a:pathLst>
                <a:path extrusionOk="0" h="2202" w="2386">
                  <a:moveTo>
                    <a:pt x="508" y="0"/>
                  </a:moveTo>
                  <a:cubicBezTo>
                    <a:pt x="431" y="0"/>
                    <a:pt x="355" y="43"/>
                    <a:pt x="315" y="122"/>
                  </a:cubicBezTo>
                  <a:lnTo>
                    <a:pt x="29" y="685"/>
                  </a:lnTo>
                  <a:cubicBezTo>
                    <a:pt x="0" y="751"/>
                    <a:pt x="0" y="828"/>
                    <a:pt x="29" y="895"/>
                  </a:cubicBezTo>
                  <a:lnTo>
                    <a:pt x="716" y="2087"/>
                  </a:lnTo>
                  <a:cubicBezTo>
                    <a:pt x="756" y="2161"/>
                    <a:pt x="829" y="2201"/>
                    <a:pt x="905" y="2201"/>
                  </a:cubicBezTo>
                  <a:cubicBezTo>
                    <a:pt x="956" y="2201"/>
                    <a:pt x="1007" y="2183"/>
                    <a:pt x="1050" y="2144"/>
                  </a:cubicBezTo>
                  <a:lnTo>
                    <a:pt x="2385" y="1009"/>
                  </a:lnTo>
                  <a:lnTo>
                    <a:pt x="611" y="26"/>
                  </a:lnTo>
                  <a:cubicBezTo>
                    <a:pt x="578" y="9"/>
                    <a:pt x="543" y="0"/>
                    <a:pt x="50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9" name="Google Shape;19319;p69"/>
            <p:cNvSpPr/>
            <p:nvPr/>
          </p:nvSpPr>
          <p:spPr>
            <a:xfrm>
              <a:off x="7741966" y="4037942"/>
              <a:ext cx="62477" cy="57843"/>
            </a:xfrm>
            <a:custGeom>
              <a:rect b="b" l="l" r="r" t="t"/>
              <a:pathLst>
                <a:path extrusionOk="0" h="2209" w="2386">
                  <a:moveTo>
                    <a:pt x="1880" y="1"/>
                  </a:moveTo>
                  <a:cubicBezTo>
                    <a:pt x="1844" y="1"/>
                    <a:pt x="1807" y="11"/>
                    <a:pt x="1775" y="31"/>
                  </a:cubicBezTo>
                  <a:lnTo>
                    <a:pt x="0" y="1014"/>
                  </a:lnTo>
                  <a:lnTo>
                    <a:pt x="1336" y="2159"/>
                  </a:lnTo>
                  <a:cubicBezTo>
                    <a:pt x="1377" y="2193"/>
                    <a:pt x="1426" y="2209"/>
                    <a:pt x="1475" y="2209"/>
                  </a:cubicBezTo>
                  <a:cubicBezTo>
                    <a:pt x="1549" y="2209"/>
                    <a:pt x="1624" y="2171"/>
                    <a:pt x="1670" y="2102"/>
                  </a:cubicBezTo>
                  <a:lnTo>
                    <a:pt x="2357" y="900"/>
                  </a:lnTo>
                  <a:cubicBezTo>
                    <a:pt x="2385" y="833"/>
                    <a:pt x="2385" y="756"/>
                    <a:pt x="2357" y="690"/>
                  </a:cubicBezTo>
                  <a:lnTo>
                    <a:pt x="2080" y="127"/>
                  </a:lnTo>
                  <a:cubicBezTo>
                    <a:pt x="2041" y="48"/>
                    <a:pt x="1961" y="1"/>
                    <a:pt x="188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0" name="Google Shape;19320;p69"/>
            <p:cNvSpPr/>
            <p:nvPr/>
          </p:nvSpPr>
          <p:spPr>
            <a:xfrm>
              <a:off x="7722694" y="3978528"/>
              <a:ext cx="38806" cy="11312"/>
            </a:xfrm>
            <a:custGeom>
              <a:rect b="b" l="l" r="r" t="t"/>
              <a:pathLst>
                <a:path extrusionOk="0" h="432" w="1482">
                  <a:moveTo>
                    <a:pt x="281" y="0"/>
                  </a:moveTo>
                  <a:cubicBezTo>
                    <a:pt x="1" y="0"/>
                    <a:pt x="1" y="432"/>
                    <a:pt x="281" y="432"/>
                  </a:cubicBezTo>
                  <a:cubicBezTo>
                    <a:pt x="289" y="432"/>
                    <a:pt x="298" y="431"/>
                    <a:pt x="307" y="431"/>
                  </a:cubicBezTo>
                  <a:lnTo>
                    <a:pt x="1175" y="431"/>
                  </a:lnTo>
                  <a:cubicBezTo>
                    <a:pt x="1184" y="431"/>
                    <a:pt x="1193" y="432"/>
                    <a:pt x="1201" y="432"/>
                  </a:cubicBezTo>
                  <a:cubicBezTo>
                    <a:pt x="1481" y="432"/>
                    <a:pt x="1481" y="0"/>
                    <a:pt x="1201" y="0"/>
                  </a:cubicBezTo>
                  <a:cubicBezTo>
                    <a:pt x="1193" y="0"/>
                    <a:pt x="1184" y="1"/>
                    <a:pt x="1175" y="1"/>
                  </a:cubicBezTo>
                  <a:lnTo>
                    <a:pt x="307" y="1"/>
                  </a:lnTo>
                  <a:cubicBezTo>
                    <a:pt x="298" y="1"/>
                    <a:pt x="289" y="0"/>
                    <a:pt x="281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1" name="Google Shape;19321;p69"/>
            <p:cNvSpPr/>
            <p:nvPr/>
          </p:nvSpPr>
          <p:spPr>
            <a:xfrm>
              <a:off x="7656027" y="3892380"/>
              <a:ext cx="172140" cy="28751"/>
            </a:xfrm>
            <a:custGeom>
              <a:rect b="b" l="l" r="r" t="t"/>
              <a:pathLst>
                <a:path extrusionOk="0" h="1098" w="6574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104" y="1097"/>
                    <a:pt x="657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2" name="Google Shape;19322;p69"/>
            <p:cNvSpPr/>
            <p:nvPr/>
          </p:nvSpPr>
          <p:spPr>
            <a:xfrm>
              <a:off x="7656027" y="3857894"/>
              <a:ext cx="172140" cy="34512"/>
            </a:xfrm>
            <a:custGeom>
              <a:rect b="b" l="l" r="r" t="t"/>
              <a:pathLst>
                <a:path extrusionOk="0" h="1318" w="6574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74" y="1317"/>
                  </a:lnTo>
                  <a:lnTo>
                    <a:pt x="6574" y="220"/>
                  </a:lnTo>
                  <a:cubicBezTo>
                    <a:pt x="6574" y="106"/>
                    <a:pt x="6478" y="1"/>
                    <a:pt x="635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3" name="Google Shape;19323;p69"/>
            <p:cNvSpPr/>
            <p:nvPr/>
          </p:nvSpPr>
          <p:spPr>
            <a:xfrm>
              <a:off x="7724972" y="3823670"/>
              <a:ext cx="34250" cy="39984"/>
            </a:xfrm>
            <a:custGeom>
              <a:rect b="b" l="l" r="r" t="t"/>
              <a:pathLst>
                <a:path extrusionOk="0" h="1527" w="1308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69"/>
                  </a:lnTo>
                  <a:cubicBezTo>
                    <a:pt x="1" y="1231"/>
                    <a:pt x="287" y="1527"/>
                    <a:pt x="649" y="1527"/>
                  </a:cubicBezTo>
                  <a:cubicBezTo>
                    <a:pt x="1012" y="1527"/>
                    <a:pt x="1308" y="1231"/>
                    <a:pt x="1308" y="869"/>
                  </a:cubicBezTo>
                  <a:lnTo>
                    <a:pt x="1308" y="220"/>
                  </a:lnTo>
                  <a:cubicBezTo>
                    <a:pt x="1308" y="96"/>
                    <a:pt x="1212" y="1"/>
                    <a:pt x="10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4" name="Google Shape;19324;p69"/>
            <p:cNvSpPr/>
            <p:nvPr/>
          </p:nvSpPr>
          <p:spPr>
            <a:xfrm>
              <a:off x="7724763" y="3823670"/>
              <a:ext cx="22964" cy="40115"/>
            </a:xfrm>
            <a:custGeom>
              <a:rect b="b" l="l" r="r" t="t"/>
              <a:pathLst>
                <a:path extrusionOk="0" h="1532" w="877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38" y="869"/>
                  </a:cubicBezTo>
                  <a:lnTo>
                    <a:pt x="438" y="220"/>
                  </a:lnTo>
                  <a:cubicBezTo>
                    <a:pt x="438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5" name="Google Shape;19325;p69"/>
            <p:cNvSpPr/>
            <p:nvPr/>
          </p:nvSpPr>
          <p:spPr>
            <a:xfrm>
              <a:off x="7609811" y="4080729"/>
              <a:ext cx="51977" cy="64206"/>
            </a:xfrm>
            <a:custGeom>
              <a:rect b="b" l="l" r="r" t="t"/>
              <a:pathLst>
                <a:path extrusionOk="0" h="2452" w="1985">
                  <a:moveTo>
                    <a:pt x="287" y="0"/>
                  </a:moveTo>
                  <a:cubicBezTo>
                    <a:pt x="172" y="96"/>
                    <a:pt x="77" y="201"/>
                    <a:pt x="1" y="334"/>
                  </a:cubicBezTo>
                  <a:lnTo>
                    <a:pt x="1317" y="1479"/>
                  </a:lnTo>
                  <a:cubicBezTo>
                    <a:pt x="1460" y="1603"/>
                    <a:pt x="1546" y="1784"/>
                    <a:pt x="1546" y="1975"/>
                  </a:cubicBezTo>
                  <a:lnTo>
                    <a:pt x="1546" y="2452"/>
                  </a:lnTo>
                  <a:lnTo>
                    <a:pt x="1985" y="2452"/>
                  </a:lnTo>
                  <a:lnTo>
                    <a:pt x="1985" y="1975"/>
                  </a:lnTo>
                  <a:cubicBezTo>
                    <a:pt x="1985" y="1651"/>
                    <a:pt x="1842" y="1355"/>
                    <a:pt x="1603" y="1145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6" name="Google Shape;19326;p69"/>
            <p:cNvSpPr/>
            <p:nvPr/>
          </p:nvSpPr>
          <p:spPr>
            <a:xfrm>
              <a:off x="7822407" y="4080729"/>
              <a:ext cx="51977" cy="64206"/>
            </a:xfrm>
            <a:custGeom>
              <a:rect b="b" l="l" r="r" t="t"/>
              <a:pathLst>
                <a:path extrusionOk="0" h="2452" w="1985">
                  <a:moveTo>
                    <a:pt x="1698" y="0"/>
                  </a:moveTo>
                  <a:lnTo>
                    <a:pt x="382" y="1145"/>
                  </a:lnTo>
                  <a:cubicBezTo>
                    <a:pt x="134" y="1355"/>
                    <a:pt x="0" y="1651"/>
                    <a:pt x="0" y="1975"/>
                  </a:cubicBezTo>
                  <a:lnTo>
                    <a:pt x="0" y="2452"/>
                  </a:lnTo>
                  <a:lnTo>
                    <a:pt x="439" y="2452"/>
                  </a:lnTo>
                  <a:lnTo>
                    <a:pt x="439" y="1975"/>
                  </a:lnTo>
                  <a:cubicBezTo>
                    <a:pt x="439" y="1784"/>
                    <a:pt x="525" y="1603"/>
                    <a:pt x="668" y="1479"/>
                  </a:cubicBezTo>
                  <a:lnTo>
                    <a:pt x="1984" y="334"/>
                  </a:lnTo>
                  <a:cubicBezTo>
                    <a:pt x="1908" y="201"/>
                    <a:pt x="1813" y="96"/>
                    <a:pt x="16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27" name="Google Shape;19327;p69"/>
          <p:cNvGrpSpPr/>
          <p:nvPr/>
        </p:nvGrpSpPr>
        <p:grpSpPr>
          <a:xfrm>
            <a:off x="7154427" y="3790206"/>
            <a:ext cx="274550" cy="354493"/>
            <a:chOff x="7154427" y="3790206"/>
            <a:chExt cx="274550" cy="354493"/>
          </a:xfrm>
        </p:grpSpPr>
        <p:sp>
          <p:nvSpPr>
            <p:cNvPr id="19328" name="Google Shape;19328;p69"/>
            <p:cNvSpPr/>
            <p:nvPr/>
          </p:nvSpPr>
          <p:spPr>
            <a:xfrm>
              <a:off x="7154427" y="3978790"/>
              <a:ext cx="274550" cy="165908"/>
            </a:xfrm>
            <a:custGeom>
              <a:rect b="b" l="l" r="r" t="t"/>
              <a:pathLst>
                <a:path extrusionOk="0" h="6336" w="10485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1" y="1585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687"/>
                  </a:lnTo>
                  <a:cubicBezTo>
                    <a:pt x="0" y="6049"/>
                    <a:pt x="287" y="6335"/>
                    <a:pt x="649" y="6335"/>
                  </a:cubicBezTo>
                  <a:lnTo>
                    <a:pt x="9826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3607"/>
                  </a:lnTo>
                  <a:cubicBezTo>
                    <a:pt x="10485" y="3025"/>
                    <a:pt x="10094" y="2510"/>
                    <a:pt x="9540" y="2348"/>
                  </a:cubicBezTo>
                  <a:lnTo>
                    <a:pt x="7241" y="1670"/>
                  </a:lnTo>
                  <a:cubicBezTo>
                    <a:pt x="6955" y="1585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9" name="Google Shape;19329;p69"/>
            <p:cNvSpPr/>
            <p:nvPr/>
          </p:nvSpPr>
          <p:spPr>
            <a:xfrm>
              <a:off x="7154427" y="4035743"/>
              <a:ext cx="274550" cy="108956"/>
            </a:xfrm>
            <a:custGeom>
              <a:rect b="b" l="l" r="r" t="t"/>
              <a:pathLst>
                <a:path extrusionOk="0" h="4161" w="10485">
                  <a:moveTo>
                    <a:pt x="1517" y="1"/>
                  </a:moveTo>
                  <a:lnTo>
                    <a:pt x="945" y="173"/>
                  </a:lnTo>
                  <a:cubicBezTo>
                    <a:pt x="382" y="335"/>
                    <a:pt x="0" y="840"/>
                    <a:pt x="0" y="1422"/>
                  </a:cubicBezTo>
                  <a:lnTo>
                    <a:pt x="0" y="3502"/>
                  </a:lnTo>
                  <a:cubicBezTo>
                    <a:pt x="0" y="3865"/>
                    <a:pt x="296" y="4160"/>
                    <a:pt x="659" y="4160"/>
                  </a:cubicBezTo>
                  <a:lnTo>
                    <a:pt x="9826" y="4160"/>
                  </a:lnTo>
                  <a:cubicBezTo>
                    <a:pt x="10189" y="4160"/>
                    <a:pt x="10485" y="3865"/>
                    <a:pt x="10485" y="3502"/>
                  </a:cubicBezTo>
                  <a:lnTo>
                    <a:pt x="10485" y="1432"/>
                  </a:lnTo>
                  <a:cubicBezTo>
                    <a:pt x="10485" y="850"/>
                    <a:pt x="10094" y="335"/>
                    <a:pt x="9540" y="173"/>
                  </a:cubicBezTo>
                  <a:lnTo>
                    <a:pt x="8968" y="11"/>
                  </a:lnTo>
                  <a:lnTo>
                    <a:pt x="5238" y="1871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0" name="Google Shape;19330;p69"/>
            <p:cNvSpPr/>
            <p:nvPr/>
          </p:nvSpPr>
          <p:spPr>
            <a:xfrm>
              <a:off x="7251600" y="3978790"/>
              <a:ext cx="79969" cy="22964"/>
            </a:xfrm>
            <a:custGeom>
              <a:rect b="b" l="l" r="r" t="t"/>
              <a:pathLst>
                <a:path extrusionOk="0" h="877" w="3054">
                  <a:moveTo>
                    <a:pt x="0" y="1"/>
                  </a:moveTo>
                  <a:lnTo>
                    <a:pt x="0" y="497"/>
                  </a:lnTo>
                  <a:cubicBezTo>
                    <a:pt x="477" y="750"/>
                    <a:pt x="1002" y="876"/>
                    <a:pt x="1527" y="876"/>
                  </a:cubicBezTo>
                  <a:cubicBezTo>
                    <a:pt x="2051" y="876"/>
                    <a:pt x="2576" y="750"/>
                    <a:pt x="3053" y="49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1" name="Google Shape;19331;p69"/>
            <p:cNvSpPr/>
            <p:nvPr/>
          </p:nvSpPr>
          <p:spPr>
            <a:xfrm>
              <a:off x="7195145" y="3835925"/>
              <a:ext cx="192381" cy="154387"/>
            </a:xfrm>
            <a:custGeom>
              <a:rect b="b" l="l" r="r" t="t"/>
              <a:pathLst>
                <a:path extrusionOk="0" h="5896" w="7347">
                  <a:moveTo>
                    <a:pt x="840" y="0"/>
                  </a:moveTo>
                  <a:lnTo>
                    <a:pt x="840" y="2185"/>
                  </a:ln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49" y="3282"/>
                  </a:lnTo>
                  <a:cubicBezTo>
                    <a:pt x="964" y="4751"/>
                    <a:pt x="2195" y="5896"/>
                    <a:pt x="3673" y="5896"/>
                  </a:cubicBezTo>
                  <a:cubicBezTo>
                    <a:pt x="5161" y="5896"/>
                    <a:pt x="6392" y="4751"/>
                    <a:pt x="6507" y="3282"/>
                  </a:cubicBezTo>
                  <a:lnTo>
                    <a:pt x="6621" y="3282"/>
                  </a:lnTo>
                  <a:cubicBezTo>
                    <a:pt x="7346" y="3272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2" name="Google Shape;19332;p69"/>
            <p:cNvSpPr/>
            <p:nvPr/>
          </p:nvSpPr>
          <p:spPr>
            <a:xfrm>
              <a:off x="7195145" y="3835925"/>
              <a:ext cx="107935" cy="154387"/>
            </a:xfrm>
            <a:custGeom>
              <a:rect b="b" l="l" r="r" t="t"/>
              <a:pathLst>
                <a:path extrusionOk="0" h="5896" w="4122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82"/>
                    <a:pt x="735" y="3282"/>
                  </a:cubicBezTo>
                  <a:lnTo>
                    <a:pt x="849" y="3282"/>
                  </a:lnTo>
                  <a:cubicBezTo>
                    <a:pt x="953" y="4776"/>
                    <a:pt x="2206" y="5895"/>
                    <a:pt x="3660" y="5895"/>
                  </a:cubicBezTo>
                  <a:cubicBezTo>
                    <a:pt x="3812" y="5895"/>
                    <a:pt x="3966" y="5883"/>
                    <a:pt x="4122" y="5858"/>
                  </a:cubicBezTo>
                  <a:cubicBezTo>
                    <a:pt x="2738" y="5648"/>
                    <a:pt x="1718" y="4455"/>
                    <a:pt x="1718" y="3062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3" name="Google Shape;19333;p69"/>
            <p:cNvSpPr/>
            <p:nvPr/>
          </p:nvSpPr>
          <p:spPr>
            <a:xfrm>
              <a:off x="7205619" y="3790206"/>
              <a:ext cx="171905" cy="91438"/>
            </a:xfrm>
            <a:custGeom>
              <a:rect b="b" l="l" r="r" t="t"/>
              <a:pathLst>
                <a:path extrusionOk="0" h="3492" w="6565">
                  <a:moveTo>
                    <a:pt x="3300" y="0"/>
                  </a:moveTo>
                  <a:cubicBezTo>
                    <a:pt x="3294" y="0"/>
                    <a:pt x="3289" y="0"/>
                    <a:pt x="3283" y="0"/>
                  </a:cubicBezTo>
                  <a:cubicBezTo>
                    <a:pt x="1470" y="0"/>
                    <a:pt x="1" y="1469"/>
                    <a:pt x="1" y="3272"/>
                  </a:cubicBezTo>
                  <a:lnTo>
                    <a:pt x="1" y="3492"/>
                  </a:lnTo>
                  <a:lnTo>
                    <a:pt x="6564" y="3492"/>
                  </a:lnTo>
                  <a:lnTo>
                    <a:pt x="6564" y="3272"/>
                  </a:lnTo>
                  <a:cubicBezTo>
                    <a:pt x="6564" y="1466"/>
                    <a:pt x="5105" y="0"/>
                    <a:pt x="330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4" name="Google Shape;19334;p69"/>
            <p:cNvSpPr/>
            <p:nvPr/>
          </p:nvSpPr>
          <p:spPr>
            <a:xfrm>
              <a:off x="7245839" y="3790206"/>
              <a:ext cx="91464" cy="91438"/>
            </a:xfrm>
            <a:custGeom>
              <a:rect b="b" l="l" r="r" t="t"/>
              <a:pathLst>
                <a:path extrusionOk="0" h="3492" w="3493">
                  <a:moveTo>
                    <a:pt x="1747" y="0"/>
                  </a:moveTo>
                  <a:cubicBezTo>
                    <a:pt x="1127" y="0"/>
                    <a:pt x="516" y="172"/>
                    <a:pt x="1" y="506"/>
                  </a:cubicBezTo>
                  <a:lnTo>
                    <a:pt x="1" y="3492"/>
                  </a:lnTo>
                  <a:lnTo>
                    <a:pt x="3493" y="3492"/>
                  </a:lnTo>
                  <a:lnTo>
                    <a:pt x="3493" y="506"/>
                  </a:lnTo>
                  <a:cubicBezTo>
                    <a:pt x="2968" y="172"/>
                    <a:pt x="2367" y="0"/>
                    <a:pt x="174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5" name="Google Shape;19335;p69"/>
            <p:cNvSpPr/>
            <p:nvPr/>
          </p:nvSpPr>
          <p:spPr>
            <a:xfrm>
              <a:off x="7274328" y="3875883"/>
              <a:ext cx="34486" cy="34486"/>
            </a:xfrm>
            <a:custGeom>
              <a:rect b="b" l="l" r="r" t="t"/>
              <a:pathLst>
                <a:path extrusionOk="0" h="1317" w="1317">
                  <a:moveTo>
                    <a:pt x="0" y="0"/>
                  </a:moveTo>
                  <a:lnTo>
                    <a:pt x="0" y="1317"/>
                  </a:lnTo>
                  <a:lnTo>
                    <a:pt x="1317" y="1317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6" name="Google Shape;19336;p69"/>
            <p:cNvSpPr/>
            <p:nvPr/>
          </p:nvSpPr>
          <p:spPr>
            <a:xfrm>
              <a:off x="7266106" y="3933019"/>
              <a:ext cx="50747" cy="17334"/>
            </a:xfrm>
            <a:custGeom>
              <a:rect b="b" l="l" r="r" t="t"/>
              <a:pathLst>
                <a:path extrusionOk="0" h="662" w="1938">
                  <a:moveTo>
                    <a:pt x="316" y="1"/>
                  </a:moveTo>
                  <a:cubicBezTo>
                    <a:pt x="149" y="1"/>
                    <a:pt x="1" y="222"/>
                    <a:pt x="162" y="375"/>
                  </a:cubicBezTo>
                  <a:cubicBezTo>
                    <a:pt x="380" y="566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4" y="662"/>
                    <a:pt x="1565" y="566"/>
                    <a:pt x="1784" y="375"/>
                  </a:cubicBezTo>
                  <a:cubicBezTo>
                    <a:pt x="1937" y="222"/>
                    <a:pt x="1794" y="1"/>
                    <a:pt x="1628" y="1"/>
                  </a:cubicBezTo>
                  <a:cubicBezTo>
                    <a:pt x="1577" y="1"/>
                    <a:pt x="1525" y="21"/>
                    <a:pt x="1478" y="70"/>
                  </a:cubicBezTo>
                  <a:cubicBezTo>
                    <a:pt x="1326" y="170"/>
                    <a:pt x="1149" y="220"/>
                    <a:pt x="973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20" y="21"/>
                    <a:pt x="368" y="1"/>
                    <a:pt x="3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7" name="Google Shape;19337;p69"/>
            <p:cNvSpPr/>
            <p:nvPr/>
          </p:nvSpPr>
          <p:spPr>
            <a:xfrm>
              <a:off x="7205619" y="3875883"/>
              <a:ext cx="74470" cy="49804"/>
            </a:xfrm>
            <a:custGeom>
              <a:rect b="b" l="l" r="r" t="t"/>
              <a:pathLst>
                <a:path extrusionOk="0" h="1902" w="2844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77" y="706"/>
                    <a:pt x="192" y="792"/>
                  </a:cubicBezTo>
                  <a:lnTo>
                    <a:pt x="1585" y="1756"/>
                  </a:lnTo>
                  <a:cubicBezTo>
                    <a:pt x="1729" y="1856"/>
                    <a:pt x="1888" y="1902"/>
                    <a:pt x="2042" y="1902"/>
                  </a:cubicBezTo>
                  <a:cubicBezTo>
                    <a:pt x="2458" y="1902"/>
                    <a:pt x="2844" y="1571"/>
                    <a:pt x="2844" y="1098"/>
                  </a:cubicBezTo>
                  <a:lnTo>
                    <a:pt x="2844" y="220"/>
                  </a:lnTo>
                  <a:cubicBezTo>
                    <a:pt x="2844" y="96"/>
                    <a:pt x="2748" y="0"/>
                    <a:pt x="263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8" name="Google Shape;19338;p69"/>
            <p:cNvSpPr/>
            <p:nvPr/>
          </p:nvSpPr>
          <p:spPr>
            <a:xfrm>
              <a:off x="7303053" y="3875883"/>
              <a:ext cx="74208" cy="49699"/>
            </a:xfrm>
            <a:custGeom>
              <a:rect b="b" l="l" r="r" t="t"/>
              <a:pathLst>
                <a:path extrusionOk="0" h="1898" w="2834">
                  <a:moveTo>
                    <a:pt x="21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098"/>
                  </a:lnTo>
                  <a:cubicBezTo>
                    <a:pt x="1" y="1572"/>
                    <a:pt x="388" y="1898"/>
                    <a:pt x="801" y="1898"/>
                  </a:cubicBezTo>
                  <a:cubicBezTo>
                    <a:pt x="953" y="1898"/>
                    <a:pt x="1109" y="1853"/>
                    <a:pt x="1250" y="1756"/>
                  </a:cubicBezTo>
                  <a:lnTo>
                    <a:pt x="2643" y="792"/>
                  </a:lnTo>
                  <a:cubicBezTo>
                    <a:pt x="2767" y="706"/>
                    <a:pt x="2834" y="573"/>
                    <a:pt x="2834" y="430"/>
                  </a:cubicBezTo>
                  <a:lnTo>
                    <a:pt x="2834" y="1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9" name="Google Shape;19339;p69"/>
            <p:cNvSpPr/>
            <p:nvPr/>
          </p:nvSpPr>
          <p:spPr>
            <a:xfrm>
              <a:off x="7254349" y="3893061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0" name="Google Shape;19340;p69"/>
            <p:cNvSpPr/>
            <p:nvPr/>
          </p:nvSpPr>
          <p:spPr>
            <a:xfrm>
              <a:off x="7317298" y="3893061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1" name="Google Shape;19341;p69"/>
            <p:cNvSpPr/>
            <p:nvPr/>
          </p:nvSpPr>
          <p:spPr>
            <a:xfrm>
              <a:off x="7257099" y="4058890"/>
              <a:ext cx="63158" cy="85808"/>
            </a:xfrm>
            <a:custGeom>
              <a:rect b="b" l="l" r="r" t="t"/>
              <a:pathLst>
                <a:path extrusionOk="0" h="3277" w="2412">
                  <a:moveTo>
                    <a:pt x="1316" y="1"/>
                  </a:moveTo>
                  <a:cubicBezTo>
                    <a:pt x="1118" y="1"/>
                    <a:pt x="914" y="56"/>
                    <a:pt x="725" y="176"/>
                  </a:cubicBezTo>
                  <a:cubicBezTo>
                    <a:pt x="0" y="634"/>
                    <a:pt x="77" y="1721"/>
                    <a:pt x="859" y="2084"/>
                  </a:cubicBezTo>
                  <a:cubicBezTo>
                    <a:pt x="1011" y="2160"/>
                    <a:pt x="1107" y="2313"/>
                    <a:pt x="1107" y="2475"/>
                  </a:cubicBezTo>
                  <a:lnTo>
                    <a:pt x="1107" y="3276"/>
                  </a:lnTo>
                  <a:lnTo>
                    <a:pt x="1536" y="3276"/>
                  </a:lnTo>
                  <a:lnTo>
                    <a:pt x="1536" y="2475"/>
                  </a:lnTo>
                  <a:cubicBezTo>
                    <a:pt x="1536" y="2313"/>
                    <a:pt x="1632" y="2160"/>
                    <a:pt x="1784" y="2084"/>
                  </a:cubicBezTo>
                  <a:cubicBezTo>
                    <a:pt x="2166" y="1903"/>
                    <a:pt x="2404" y="1521"/>
                    <a:pt x="2404" y="1092"/>
                  </a:cubicBezTo>
                  <a:cubicBezTo>
                    <a:pt x="2411" y="454"/>
                    <a:pt x="1887" y="1"/>
                    <a:pt x="1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2" name="Google Shape;19342;p69"/>
            <p:cNvSpPr/>
            <p:nvPr/>
          </p:nvSpPr>
          <p:spPr>
            <a:xfrm>
              <a:off x="7267232" y="3835873"/>
              <a:ext cx="49594" cy="23043"/>
            </a:xfrm>
            <a:custGeom>
              <a:rect b="b" l="l" r="r" t="t"/>
              <a:pathLst>
                <a:path extrusionOk="0" h="880" w="1894">
                  <a:moveTo>
                    <a:pt x="1559" y="0"/>
                  </a:moveTo>
                  <a:cubicBezTo>
                    <a:pt x="1526" y="0"/>
                    <a:pt x="1494" y="12"/>
                    <a:pt x="1464" y="40"/>
                  </a:cubicBezTo>
                  <a:lnTo>
                    <a:pt x="930" y="403"/>
                  </a:lnTo>
                  <a:lnTo>
                    <a:pt x="395" y="40"/>
                  </a:lnTo>
                  <a:cubicBezTo>
                    <a:pt x="364" y="27"/>
                    <a:pt x="333" y="21"/>
                    <a:pt x="304" y="21"/>
                  </a:cubicBezTo>
                  <a:cubicBezTo>
                    <a:pt x="121" y="21"/>
                    <a:pt x="1" y="255"/>
                    <a:pt x="157" y="403"/>
                  </a:cubicBezTo>
                  <a:lnTo>
                    <a:pt x="806" y="842"/>
                  </a:lnTo>
                  <a:cubicBezTo>
                    <a:pt x="844" y="861"/>
                    <a:pt x="882" y="870"/>
                    <a:pt x="930" y="880"/>
                  </a:cubicBezTo>
                  <a:cubicBezTo>
                    <a:pt x="968" y="870"/>
                    <a:pt x="1006" y="861"/>
                    <a:pt x="1044" y="842"/>
                  </a:cubicBezTo>
                  <a:lnTo>
                    <a:pt x="1702" y="403"/>
                  </a:lnTo>
                  <a:cubicBezTo>
                    <a:pt x="1894" y="315"/>
                    <a:pt x="1725" y="0"/>
                    <a:pt x="1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3" name="Google Shape;19343;p69"/>
            <p:cNvSpPr/>
            <p:nvPr/>
          </p:nvSpPr>
          <p:spPr>
            <a:xfrm>
              <a:off x="7285824" y="3818800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4" name="Google Shape;19344;p69"/>
            <p:cNvSpPr/>
            <p:nvPr/>
          </p:nvSpPr>
          <p:spPr>
            <a:xfrm>
              <a:off x="7371501" y="4046505"/>
              <a:ext cx="51742" cy="98194"/>
            </a:xfrm>
            <a:custGeom>
              <a:rect b="b" l="l" r="r" t="t"/>
              <a:pathLst>
                <a:path extrusionOk="0" h="3750" w="1976">
                  <a:moveTo>
                    <a:pt x="1689" y="0"/>
                  </a:moveTo>
                  <a:lnTo>
                    <a:pt x="382" y="1145"/>
                  </a:lnTo>
                  <a:cubicBezTo>
                    <a:pt x="144" y="1345"/>
                    <a:pt x="1" y="1651"/>
                    <a:pt x="1" y="1965"/>
                  </a:cubicBezTo>
                  <a:lnTo>
                    <a:pt x="1" y="3749"/>
                  </a:lnTo>
                  <a:lnTo>
                    <a:pt x="439" y="3749"/>
                  </a:lnTo>
                  <a:lnTo>
                    <a:pt x="439" y="1965"/>
                  </a:lnTo>
                  <a:cubicBezTo>
                    <a:pt x="439" y="1775"/>
                    <a:pt x="525" y="1593"/>
                    <a:pt x="668" y="1469"/>
                  </a:cubicBezTo>
                  <a:lnTo>
                    <a:pt x="1975" y="325"/>
                  </a:lnTo>
                  <a:cubicBezTo>
                    <a:pt x="1899" y="201"/>
                    <a:pt x="1804" y="86"/>
                    <a:pt x="16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5" name="Google Shape;19345;p69"/>
            <p:cNvSpPr/>
            <p:nvPr/>
          </p:nvSpPr>
          <p:spPr>
            <a:xfrm>
              <a:off x="7159664" y="4046505"/>
              <a:ext cx="51742" cy="98194"/>
            </a:xfrm>
            <a:custGeom>
              <a:rect b="b" l="l" r="r" t="t"/>
              <a:pathLst>
                <a:path extrusionOk="0" h="3750" w="1976">
                  <a:moveTo>
                    <a:pt x="296" y="0"/>
                  </a:moveTo>
                  <a:cubicBezTo>
                    <a:pt x="182" y="86"/>
                    <a:pt x="77" y="201"/>
                    <a:pt x="1" y="325"/>
                  </a:cubicBezTo>
                  <a:lnTo>
                    <a:pt x="1317" y="1469"/>
                  </a:lnTo>
                  <a:cubicBezTo>
                    <a:pt x="1460" y="1593"/>
                    <a:pt x="1537" y="1775"/>
                    <a:pt x="1546" y="1965"/>
                  </a:cubicBezTo>
                  <a:lnTo>
                    <a:pt x="1546" y="3749"/>
                  </a:lnTo>
                  <a:lnTo>
                    <a:pt x="1975" y="3749"/>
                  </a:lnTo>
                  <a:lnTo>
                    <a:pt x="1975" y="1965"/>
                  </a:lnTo>
                  <a:cubicBezTo>
                    <a:pt x="1975" y="1651"/>
                    <a:pt x="1842" y="1345"/>
                    <a:pt x="1603" y="1145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6" name="Google Shape;19346;p69"/>
            <p:cNvSpPr/>
            <p:nvPr/>
          </p:nvSpPr>
          <p:spPr>
            <a:xfrm>
              <a:off x="7274328" y="4070490"/>
              <a:ext cx="34486" cy="34224"/>
            </a:xfrm>
            <a:custGeom>
              <a:rect b="b" l="l" r="r" t="t"/>
              <a:pathLst>
                <a:path extrusionOk="0" h="1307" w="1317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cubicBezTo>
                    <a:pt x="0" y="1011"/>
                    <a:pt x="296" y="1307"/>
                    <a:pt x="659" y="1307"/>
                  </a:cubicBezTo>
                  <a:cubicBezTo>
                    <a:pt x="1021" y="1307"/>
                    <a:pt x="1317" y="1011"/>
                    <a:pt x="1317" y="649"/>
                  </a:cubicBezTo>
                  <a:cubicBezTo>
                    <a:pt x="1317" y="28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7" name="Google Shape;19347;p69"/>
            <p:cNvSpPr/>
            <p:nvPr/>
          </p:nvSpPr>
          <p:spPr>
            <a:xfrm>
              <a:off x="7270820" y="4071983"/>
              <a:ext cx="36502" cy="32757"/>
            </a:xfrm>
            <a:custGeom>
              <a:rect b="b" l="l" r="r" t="t"/>
              <a:pathLst>
                <a:path extrusionOk="0" h="1251" w="1394">
                  <a:moveTo>
                    <a:pt x="526" y="0"/>
                  </a:moveTo>
                  <a:lnTo>
                    <a:pt x="526" y="0"/>
                  </a:lnTo>
                  <a:cubicBezTo>
                    <a:pt x="106" y="182"/>
                    <a:pt x="1" y="735"/>
                    <a:pt x="325" y="1059"/>
                  </a:cubicBezTo>
                  <a:cubicBezTo>
                    <a:pt x="455" y="1189"/>
                    <a:pt x="622" y="1250"/>
                    <a:pt x="788" y="1250"/>
                  </a:cubicBezTo>
                  <a:cubicBezTo>
                    <a:pt x="1035" y="1250"/>
                    <a:pt x="1279" y="1114"/>
                    <a:pt x="1394" y="868"/>
                  </a:cubicBezTo>
                  <a:lnTo>
                    <a:pt x="1394" y="868"/>
                  </a:lnTo>
                  <a:cubicBezTo>
                    <a:pt x="1308" y="907"/>
                    <a:pt x="1212" y="926"/>
                    <a:pt x="1127" y="926"/>
                  </a:cubicBezTo>
                  <a:cubicBezTo>
                    <a:pt x="650" y="926"/>
                    <a:pt x="325" y="430"/>
                    <a:pt x="52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48" name="Google Shape;19348;p69"/>
          <p:cNvGrpSpPr/>
          <p:nvPr/>
        </p:nvGrpSpPr>
        <p:grpSpPr>
          <a:xfrm>
            <a:off x="8054458" y="1973150"/>
            <a:ext cx="274576" cy="354728"/>
            <a:chOff x="8054458" y="1973150"/>
            <a:chExt cx="274576" cy="354728"/>
          </a:xfrm>
        </p:grpSpPr>
        <p:sp>
          <p:nvSpPr>
            <p:cNvPr id="19349" name="Google Shape;19349;p69"/>
            <p:cNvSpPr/>
            <p:nvPr/>
          </p:nvSpPr>
          <p:spPr>
            <a:xfrm>
              <a:off x="8054458" y="2150501"/>
              <a:ext cx="274576" cy="177377"/>
            </a:xfrm>
            <a:custGeom>
              <a:rect b="b" l="l" r="r" t="t"/>
              <a:pathLst>
                <a:path extrusionOk="0" h="6774" w="10486">
                  <a:moveTo>
                    <a:pt x="3721" y="0"/>
                  </a:moveTo>
                  <a:lnTo>
                    <a:pt x="3721" y="1632"/>
                  </a:lnTo>
                  <a:cubicBezTo>
                    <a:pt x="3712" y="1918"/>
                    <a:pt x="3521" y="2175"/>
                    <a:pt x="3244" y="2261"/>
                  </a:cubicBezTo>
                  <a:lnTo>
                    <a:pt x="945" y="2939"/>
                  </a:lnTo>
                  <a:cubicBezTo>
                    <a:pt x="382" y="3101"/>
                    <a:pt x="1" y="3616"/>
                    <a:pt x="1" y="4198"/>
                  </a:cubicBezTo>
                  <a:lnTo>
                    <a:pt x="1" y="6115"/>
                  </a:lnTo>
                  <a:cubicBezTo>
                    <a:pt x="1" y="6478"/>
                    <a:pt x="296" y="6774"/>
                    <a:pt x="659" y="6774"/>
                  </a:cubicBezTo>
                  <a:lnTo>
                    <a:pt x="9836" y="6774"/>
                  </a:lnTo>
                  <a:cubicBezTo>
                    <a:pt x="10189" y="6774"/>
                    <a:pt x="10485" y="6478"/>
                    <a:pt x="10485" y="6115"/>
                  </a:cubicBezTo>
                  <a:lnTo>
                    <a:pt x="10485" y="4198"/>
                  </a:lnTo>
                  <a:cubicBezTo>
                    <a:pt x="10485" y="3616"/>
                    <a:pt x="10104" y="3101"/>
                    <a:pt x="9550" y="2939"/>
                  </a:cubicBezTo>
                  <a:lnTo>
                    <a:pt x="7242" y="2261"/>
                  </a:lnTo>
                  <a:cubicBezTo>
                    <a:pt x="6965" y="2175"/>
                    <a:pt x="6774" y="1918"/>
                    <a:pt x="6774" y="1632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0" name="Google Shape;19350;p69"/>
            <p:cNvSpPr/>
            <p:nvPr/>
          </p:nvSpPr>
          <p:spPr>
            <a:xfrm>
              <a:off x="8088944" y="2150501"/>
              <a:ext cx="205866" cy="124431"/>
            </a:xfrm>
            <a:custGeom>
              <a:rect b="b" l="l" r="r" t="t"/>
              <a:pathLst>
                <a:path extrusionOk="0" h="4752" w="7862">
                  <a:moveTo>
                    <a:pt x="2404" y="0"/>
                  </a:moveTo>
                  <a:lnTo>
                    <a:pt x="2404" y="1632"/>
                  </a:lnTo>
                  <a:cubicBezTo>
                    <a:pt x="2395" y="1918"/>
                    <a:pt x="2204" y="2175"/>
                    <a:pt x="1927" y="2261"/>
                  </a:cubicBezTo>
                  <a:lnTo>
                    <a:pt x="0" y="2824"/>
                  </a:lnTo>
                  <a:cubicBezTo>
                    <a:pt x="468" y="3988"/>
                    <a:pt x="1584" y="4751"/>
                    <a:pt x="2834" y="4751"/>
                  </a:cubicBezTo>
                  <a:lnTo>
                    <a:pt x="5018" y="4751"/>
                  </a:lnTo>
                  <a:cubicBezTo>
                    <a:pt x="6268" y="4751"/>
                    <a:pt x="7394" y="3988"/>
                    <a:pt x="7861" y="2824"/>
                  </a:cubicBezTo>
                  <a:lnTo>
                    <a:pt x="5925" y="2261"/>
                  </a:lnTo>
                  <a:cubicBezTo>
                    <a:pt x="5648" y="2175"/>
                    <a:pt x="5457" y="1918"/>
                    <a:pt x="5457" y="1632"/>
                  </a:cubicBezTo>
                  <a:lnTo>
                    <a:pt x="5457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1" name="Google Shape;19351;p69"/>
            <p:cNvSpPr/>
            <p:nvPr/>
          </p:nvSpPr>
          <p:spPr>
            <a:xfrm>
              <a:off x="8157391" y="2246417"/>
              <a:ext cx="11521" cy="81462"/>
            </a:xfrm>
            <a:custGeom>
              <a:rect b="b" l="l" r="r" t="t"/>
              <a:pathLst>
                <a:path extrusionOk="0" h="3111" w="440">
                  <a:moveTo>
                    <a:pt x="220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3111"/>
                  </a:lnTo>
                  <a:lnTo>
                    <a:pt x="439" y="3111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2" name="Google Shape;19352;p69"/>
            <p:cNvSpPr/>
            <p:nvPr/>
          </p:nvSpPr>
          <p:spPr>
            <a:xfrm>
              <a:off x="8214579" y="2246417"/>
              <a:ext cx="11521" cy="81462"/>
            </a:xfrm>
            <a:custGeom>
              <a:rect b="b" l="l" r="r" t="t"/>
              <a:pathLst>
                <a:path extrusionOk="0" h="3111" w="44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3111"/>
                  </a:lnTo>
                  <a:lnTo>
                    <a:pt x="440" y="3111"/>
                  </a:lnTo>
                  <a:lnTo>
                    <a:pt x="440" y="220"/>
                  </a:lnTo>
                  <a:cubicBezTo>
                    <a:pt x="440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3" name="Google Shape;19353;p69"/>
            <p:cNvSpPr/>
            <p:nvPr/>
          </p:nvSpPr>
          <p:spPr>
            <a:xfrm>
              <a:off x="8094443" y="2160478"/>
              <a:ext cx="194607" cy="103195"/>
            </a:xfrm>
            <a:custGeom>
              <a:rect b="b" l="l" r="r" t="t"/>
              <a:pathLst>
                <a:path extrusionOk="0" h="3941" w="7432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68"/>
                    <a:pt x="1174" y="3941"/>
                    <a:pt x="2624" y="3941"/>
                  </a:cubicBezTo>
                  <a:lnTo>
                    <a:pt x="4808" y="3941"/>
                  </a:lnTo>
                  <a:cubicBezTo>
                    <a:pt x="6258" y="3941"/>
                    <a:pt x="7432" y="2768"/>
                    <a:pt x="7432" y="1317"/>
                  </a:cubicBezTo>
                  <a:cubicBezTo>
                    <a:pt x="7432" y="592"/>
                    <a:pt x="6850" y="1"/>
                    <a:pt x="61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4" name="Google Shape;19354;p69"/>
            <p:cNvSpPr/>
            <p:nvPr/>
          </p:nvSpPr>
          <p:spPr>
            <a:xfrm>
              <a:off x="8112746" y="2177734"/>
              <a:ext cx="158000" cy="65227"/>
            </a:xfrm>
            <a:custGeom>
              <a:rect b="b" l="l" r="r" t="t"/>
              <a:pathLst>
                <a:path extrusionOk="0" h="2491" w="6034">
                  <a:moveTo>
                    <a:pt x="664" y="0"/>
                  </a:moveTo>
                  <a:cubicBezTo>
                    <a:pt x="186" y="0"/>
                    <a:pt x="1" y="622"/>
                    <a:pt x="408" y="878"/>
                  </a:cubicBezTo>
                  <a:lnTo>
                    <a:pt x="2659" y="2376"/>
                  </a:lnTo>
                  <a:cubicBezTo>
                    <a:pt x="2769" y="2452"/>
                    <a:pt x="2895" y="2490"/>
                    <a:pt x="3022" y="2490"/>
                  </a:cubicBezTo>
                  <a:cubicBezTo>
                    <a:pt x="3148" y="2490"/>
                    <a:pt x="3275" y="2452"/>
                    <a:pt x="3384" y="2376"/>
                  </a:cubicBezTo>
                  <a:lnTo>
                    <a:pt x="5626" y="878"/>
                  </a:lnTo>
                  <a:cubicBezTo>
                    <a:pt x="6033" y="622"/>
                    <a:pt x="5848" y="0"/>
                    <a:pt x="5370" y="0"/>
                  </a:cubicBezTo>
                  <a:cubicBezTo>
                    <a:pt x="5366" y="0"/>
                    <a:pt x="5363" y="0"/>
                    <a:pt x="5359" y="0"/>
                  </a:cubicBezTo>
                  <a:lnTo>
                    <a:pt x="675" y="0"/>
                  </a:lnTo>
                  <a:cubicBezTo>
                    <a:pt x="671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5" name="Google Shape;19355;p69"/>
            <p:cNvSpPr/>
            <p:nvPr/>
          </p:nvSpPr>
          <p:spPr>
            <a:xfrm>
              <a:off x="8137910" y="2156236"/>
              <a:ext cx="107935" cy="86725"/>
            </a:xfrm>
            <a:custGeom>
              <a:rect b="b" l="l" r="r" t="t"/>
              <a:pathLst>
                <a:path extrusionOk="0" h="3312" w="4122">
                  <a:moveTo>
                    <a:pt x="534" y="1"/>
                  </a:moveTo>
                  <a:lnTo>
                    <a:pt x="534" y="1422"/>
                  </a:lnTo>
                  <a:cubicBezTo>
                    <a:pt x="534" y="1708"/>
                    <a:pt x="344" y="1966"/>
                    <a:pt x="57" y="2052"/>
                  </a:cubicBezTo>
                  <a:lnTo>
                    <a:pt x="0" y="2071"/>
                  </a:lnTo>
                  <a:lnTo>
                    <a:pt x="1698" y="3197"/>
                  </a:lnTo>
                  <a:cubicBezTo>
                    <a:pt x="1808" y="3273"/>
                    <a:pt x="1934" y="3311"/>
                    <a:pt x="2061" y="3311"/>
                  </a:cubicBezTo>
                  <a:cubicBezTo>
                    <a:pt x="2187" y="3311"/>
                    <a:pt x="2314" y="3273"/>
                    <a:pt x="2423" y="3197"/>
                  </a:cubicBezTo>
                  <a:lnTo>
                    <a:pt x="4121" y="2071"/>
                  </a:lnTo>
                  <a:lnTo>
                    <a:pt x="4055" y="2052"/>
                  </a:lnTo>
                  <a:cubicBezTo>
                    <a:pt x="3778" y="1966"/>
                    <a:pt x="3587" y="1708"/>
                    <a:pt x="3587" y="1422"/>
                  </a:cubicBezTo>
                  <a:lnTo>
                    <a:pt x="358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6" name="Google Shape;19356;p69"/>
            <p:cNvSpPr/>
            <p:nvPr/>
          </p:nvSpPr>
          <p:spPr>
            <a:xfrm>
              <a:off x="8151631" y="2156236"/>
              <a:ext cx="80231" cy="28646"/>
            </a:xfrm>
            <a:custGeom>
              <a:rect b="b" l="l" r="r" t="t"/>
              <a:pathLst>
                <a:path extrusionOk="0" h="1094" w="3064">
                  <a:moveTo>
                    <a:pt x="1" y="1"/>
                  </a:moveTo>
                  <a:lnTo>
                    <a:pt x="1" y="707"/>
                  </a:lnTo>
                  <a:cubicBezTo>
                    <a:pt x="478" y="964"/>
                    <a:pt x="1005" y="1093"/>
                    <a:pt x="1532" y="1093"/>
                  </a:cubicBezTo>
                  <a:cubicBezTo>
                    <a:pt x="2059" y="1093"/>
                    <a:pt x="2586" y="964"/>
                    <a:pt x="3063" y="70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7" name="Google Shape;19357;p69"/>
            <p:cNvSpPr/>
            <p:nvPr/>
          </p:nvSpPr>
          <p:spPr>
            <a:xfrm>
              <a:off x="8094678" y="1973150"/>
              <a:ext cx="194136" cy="200368"/>
            </a:xfrm>
            <a:custGeom>
              <a:rect b="b" l="l" r="r" t="t"/>
              <a:pathLst>
                <a:path extrusionOk="0" h="7652" w="7414">
                  <a:moveTo>
                    <a:pt x="3712" y="0"/>
                  </a:moveTo>
                  <a:cubicBezTo>
                    <a:pt x="2023" y="0"/>
                    <a:pt x="649" y="1374"/>
                    <a:pt x="649" y="3062"/>
                  </a:cubicBezTo>
                  <a:lnTo>
                    <a:pt x="649" y="3950"/>
                  </a:lnTo>
                  <a:cubicBezTo>
                    <a:pt x="1" y="4074"/>
                    <a:pt x="96" y="5028"/>
                    <a:pt x="764" y="5028"/>
                  </a:cubicBezTo>
                  <a:lnTo>
                    <a:pt x="878" y="5028"/>
                  </a:lnTo>
                  <a:cubicBezTo>
                    <a:pt x="993" y="6506"/>
                    <a:pt x="2223" y="7651"/>
                    <a:pt x="3712" y="7651"/>
                  </a:cubicBezTo>
                  <a:cubicBezTo>
                    <a:pt x="5190" y="7651"/>
                    <a:pt x="6421" y="6506"/>
                    <a:pt x="6536" y="5028"/>
                  </a:cubicBezTo>
                  <a:lnTo>
                    <a:pt x="6660" y="5028"/>
                  </a:lnTo>
                  <a:cubicBezTo>
                    <a:pt x="7318" y="5028"/>
                    <a:pt x="7413" y="4074"/>
                    <a:pt x="6764" y="3950"/>
                  </a:cubicBezTo>
                  <a:lnTo>
                    <a:pt x="6764" y="3062"/>
                  </a:lnTo>
                  <a:cubicBezTo>
                    <a:pt x="6764" y="1374"/>
                    <a:pt x="5400" y="0"/>
                    <a:pt x="371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8" name="Google Shape;19358;p69"/>
            <p:cNvSpPr/>
            <p:nvPr/>
          </p:nvSpPr>
          <p:spPr>
            <a:xfrm>
              <a:off x="8099182" y="2003970"/>
              <a:ext cx="109427" cy="169548"/>
            </a:xfrm>
            <a:custGeom>
              <a:rect b="b" l="l" r="r" t="t"/>
              <a:pathLst>
                <a:path extrusionOk="0" h="6475" w="4179">
                  <a:moveTo>
                    <a:pt x="1348" y="0"/>
                  </a:moveTo>
                  <a:cubicBezTo>
                    <a:pt x="1215" y="0"/>
                    <a:pt x="1082" y="61"/>
                    <a:pt x="993" y="197"/>
                  </a:cubicBezTo>
                  <a:cubicBezTo>
                    <a:pt x="659" y="693"/>
                    <a:pt x="477" y="1284"/>
                    <a:pt x="477" y="1885"/>
                  </a:cubicBezTo>
                  <a:lnTo>
                    <a:pt x="477" y="2773"/>
                  </a:lnTo>
                  <a:cubicBezTo>
                    <a:pt x="191" y="2830"/>
                    <a:pt x="0" y="3106"/>
                    <a:pt x="48" y="3402"/>
                  </a:cubicBezTo>
                  <a:cubicBezTo>
                    <a:pt x="104" y="3663"/>
                    <a:pt x="332" y="3851"/>
                    <a:pt x="592" y="3851"/>
                  </a:cubicBezTo>
                  <a:cubicBezTo>
                    <a:pt x="598" y="3851"/>
                    <a:pt x="605" y="3851"/>
                    <a:pt x="611" y="3851"/>
                  </a:cubicBezTo>
                  <a:lnTo>
                    <a:pt x="706" y="3851"/>
                  </a:lnTo>
                  <a:cubicBezTo>
                    <a:pt x="823" y="5361"/>
                    <a:pt x="2080" y="6475"/>
                    <a:pt x="3523" y="6475"/>
                  </a:cubicBezTo>
                  <a:cubicBezTo>
                    <a:pt x="3738" y="6475"/>
                    <a:pt x="3958" y="6450"/>
                    <a:pt x="4179" y="6398"/>
                  </a:cubicBezTo>
                  <a:cubicBezTo>
                    <a:pt x="2786" y="6083"/>
                    <a:pt x="1794" y="4843"/>
                    <a:pt x="1794" y="3412"/>
                  </a:cubicBezTo>
                  <a:lnTo>
                    <a:pt x="1794" y="445"/>
                  </a:lnTo>
                  <a:cubicBezTo>
                    <a:pt x="1788" y="170"/>
                    <a:pt x="1569" y="0"/>
                    <a:pt x="134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9" name="Google Shape;19359;p69"/>
            <p:cNvSpPr/>
            <p:nvPr/>
          </p:nvSpPr>
          <p:spPr>
            <a:xfrm>
              <a:off x="8157889" y="2116277"/>
              <a:ext cx="67714" cy="66588"/>
            </a:xfrm>
            <a:custGeom>
              <a:rect b="b" l="l" r="r" t="t"/>
              <a:pathLst>
                <a:path extrusionOk="0" h="2543" w="2586">
                  <a:moveTo>
                    <a:pt x="792" y="0"/>
                  </a:moveTo>
                  <a:cubicBezTo>
                    <a:pt x="458" y="0"/>
                    <a:pt x="172" y="248"/>
                    <a:pt x="143" y="582"/>
                  </a:cubicBezTo>
                  <a:lnTo>
                    <a:pt x="38" y="1508"/>
                  </a:lnTo>
                  <a:cubicBezTo>
                    <a:pt x="0" y="1784"/>
                    <a:pt x="143" y="2042"/>
                    <a:pt x="391" y="2166"/>
                  </a:cubicBezTo>
                  <a:lnTo>
                    <a:pt x="1002" y="2471"/>
                  </a:lnTo>
                  <a:cubicBezTo>
                    <a:pt x="1093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1"/>
                  </a:cubicBezTo>
                  <a:lnTo>
                    <a:pt x="2194" y="2166"/>
                  </a:lnTo>
                  <a:cubicBezTo>
                    <a:pt x="2443" y="2042"/>
                    <a:pt x="2586" y="1784"/>
                    <a:pt x="2557" y="1508"/>
                  </a:cubicBezTo>
                  <a:lnTo>
                    <a:pt x="2452" y="582"/>
                  </a:lnTo>
                  <a:cubicBezTo>
                    <a:pt x="2414" y="248"/>
                    <a:pt x="2137" y="0"/>
                    <a:pt x="180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0" name="Google Shape;19360;p69"/>
            <p:cNvSpPr/>
            <p:nvPr/>
          </p:nvSpPr>
          <p:spPr>
            <a:xfrm>
              <a:off x="8157889" y="2116016"/>
              <a:ext cx="41739" cy="66667"/>
            </a:xfrm>
            <a:custGeom>
              <a:rect b="b" l="l" r="r" t="t"/>
              <a:pathLst>
                <a:path extrusionOk="0" h="2546" w="1594">
                  <a:moveTo>
                    <a:pt x="792" y="1"/>
                  </a:moveTo>
                  <a:cubicBezTo>
                    <a:pt x="458" y="1"/>
                    <a:pt x="172" y="258"/>
                    <a:pt x="134" y="583"/>
                  </a:cubicBezTo>
                  <a:lnTo>
                    <a:pt x="38" y="1518"/>
                  </a:lnTo>
                  <a:cubicBezTo>
                    <a:pt x="0" y="1785"/>
                    <a:pt x="143" y="2052"/>
                    <a:pt x="391" y="2176"/>
                  </a:cubicBezTo>
                  <a:lnTo>
                    <a:pt x="1002" y="2481"/>
                  </a:lnTo>
                  <a:cubicBezTo>
                    <a:pt x="1093" y="2524"/>
                    <a:pt x="1193" y="2546"/>
                    <a:pt x="1294" y="2546"/>
                  </a:cubicBezTo>
                  <a:cubicBezTo>
                    <a:pt x="1395" y="2546"/>
                    <a:pt x="1498" y="2524"/>
                    <a:pt x="1593" y="2481"/>
                  </a:cubicBezTo>
                  <a:lnTo>
                    <a:pt x="1221" y="2243"/>
                  </a:lnTo>
                  <a:cubicBezTo>
                    <a:pt x="964" y="2061"/>
                    <a:pt x="821" y="1747"/>
                    <a:pt x="859" y="1432"/>
                  </a:cubicBezTo>
                  <a:lnTo>
                    <a:pt x="964" y="287"/>
                  </a:lnTo>
                  <a:cubicBezTo>
                    <a:pt x="973" y="192"/>
                    <a:pt x="1002" y="96"/>
                    <a:pt x="10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1" name="Google Shape;19361;p69"/>
            <p:cNvSpPr/>
            <p:nvPr/>
          </p:nvSpPr>
          <p:spPr>
            <a:xfrm>
              <a:off x="8172317" y="2128034"/>
              <a:ext cx="37366" cy="16758"/>
            </a:xfrm>
            <a:custGeom>
              <a:rect b="b" l="l" r="r" t="t"/>
              <a:pathLst>
                <a:path extrusionOk="0" h="640" w="1427">
                  <a:moveTo>
                    <a:pt x="355" y="1"/>
                  </a:moveTo>
                  <a:cubicBezTo>
                    <a:pt x="199" y="1"/>
                    <a:pt x="0" y="191"/>
                    <a:pt x="127" y="324"/>
                  </a:cubicBezTo>
                  <a:cubicBezTo>
                    <a:pt x="265" y="517"/>
                    <a:pt x="482" y="639"/>
                    <a:pt x="720" y="639"/>
                  </a:cubicBezTo>
                  <a:cubicBezTo>
                    <a:pt x="729" y="639"/>
                    <a:pt x="738" y="639"/>
                    <a:pt x="747" y="639"/>
                  </a:cubicBezTo>
                  <a:cubicBezTo>
                    <a:pt x="985" y="639"/>
                    <a:pt x="1214" y="524"/>
                    <a:pt x="1357" y="324"/>
                  </a:cubicBezTo>
                  <a:cubicBezTo>
                    <a:pt x="1427" y="164"/>
                    <a:pt x="1293" y="19"/>
                    <a:pt x="1149" y="19"/>
                  </a:cubicBezTo>
                  <a:cubicBezTo>
                    <a:pt x="1096" y="19"/>
                    <a:pt x="1041" y="39"/>
                    <a:pt x="995" y="86"/>
                  </a:cubicBezTo>
                  <a:cubicBezTo>
                    <a:pt x="928" y="162"/>
                    <a:pt x="835" y="200"/>
                    <a:pt x="742" y="200"/>
                  </a:cubicBezTo>
                  <a:cubicBezTo>
                    <a:pt x="649" y="200"/>
                    <a:pt x="556" y="162"/>
                    <a:pt x="489" y="86"/>
                  </a:cubicBezTo>
                  <a:cubicBezTo>
                    <a:pt x="461" y="25"/>
                    <a:pt x="411" y="1"/>
                    <a:pt x="35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2" name="Google Shape;19362;p69"/>
            <p:cNvSpPr/>
            <p:nvPr/>
          </p:nvSpPr>
          <p:spPr>
            <a:xfrm>
              <a:off x="8144142" y="2047568"/>
              <a:ext cx="32496" cy="11521"/>
            </a:xfrm>
            <a:custGeom>
              <a:rect b="b" l="l" r="r" t="t"/>
              <a:pathLst>
                <a:path extrusionOk="0" h="440" w="1241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41" y="440"/>
                    <a:pt x="124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3" name="Google Shape;19363;p69"/>
            <p:cNvSpPr/>
            <p:nvPr/>
          </p:nvSpPr>
          <p:spPr>
            <a:xfrm>
              <a:off x="8207091" y="2047568"/>
              <a:ext cx="32260" cy="11521"/>
            </a:xfrm>
            <a:custGeom>
              <a:rect b="b" l="l" r="r" t="t"/>
              <a:pathLst>
                <a:path extrusionOk="0" h="440" w="123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31" y="440"/>
                    <a:pt x="123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4" name="Google Shape;19364;p69"/>
            <p:cNvSpPr/>
            <p:nvPr/>
          </p:nvSpPr>
          <p:spPr>
            <a:xfrm>
              <a:off x="8104183" y="2070558"/>
              <a:ext cx="43729" cy="11260"/>
            </a:xfrm>
            <a:custGeom>
              <a:rect b="b" l="l" r="r" t="t"/>
              <a:pathLst>
                <a:path extrusionOk="0" h="430" w="167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5" name="Google Shape;19365;p69"/>
            <p:cNvSpPr/>
            <p:nvPr/>
          </p:nvSpPr>
          <p:spPr>
            <a:xfrm>
              <a:off x="8235580" y="2070558"/>
              <a:ext cx="43729" cy="11260"/>
            </a:xfrm>
            <a:custGeom>
              <a:rect b="b" l="l" r="r" t="t"/>
              <a:pathLst>
                <a:path extrusionOk="0" h="430" w="1670">
                  <a:moveTo>
                    <a:pt x="296" y="1"/>
                  </a:moveTo>
                  <a:cubicBezTo>
                    <a:pt x="0" y="1"/>
                    <a:pt x="0" y="430"/>
                    <a:pt x="29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6" name="Google Shape;19366;p69"/>
            <p:cNvSpPr/>
            <p:nvPr/>
          </p:nvSpPr>
          <p:spPr>
            <a:xfrm>
              <a:off x="8174621" y="2070558"/>
              <a:ext cx="34486" cy="22833"/>
            </a:xfrm>
            <a:custGeom>
              <a:rect b="b" l="l" r="r" t="t"/>
              <a:pathLst>
                <a:path extrusionOk="0" h="872" w="1317">
                  <a:moveTo>
                    <a:pt x="659" y="1"/>
                  </a:moveTo>
                  <a:cubicBezTo>
                    <a:pt x="296" y="1"/>
                    <a:pt x="0" y="287"/>
                    <a:pt x="0" y="649"/>
                  </a:cubicBezTo>
                  <a:cubicBezTo>
                    <a:pt x="0" y="797"/>
                    <a:pt x="110" y="871"/>
                    <a:pt x="220" y="871"/>
                  </a:cubicBezTo>
                  <a:cubicBezTo>
                    <a:pt x="330" y="871"/>
                    <a:pt x="439" y="797"/>
                    <a:pt x="439" y="649"/>
                  </a:cubicBezTo>
                  <a:cubicBezTo>
                    <a:pt x="439" y="506"/>
                    <a:pt x="549" y="435"/>
                    <a:pt x="659" y="435"/>
                  </a:cubicBezTo>
                  <a:cubicBezTo>
                    <a:pt x="768" y="435"/>
                    <a:pt x="878" y="506"/>
                    <a:pt x="878" y="649"/>
                  </a:cubicBezTo>
                  <a:cubicBezTo>
                    <a:pt x="878" y="773"/>
                    <a:pt x="974" y="869"/>
                    <a:pt x="1088" y="869"/>
                  </a:cubicBezTo>
                  <a:cubicBezTo>
                    <a:pt x="1212" y="869"/>
                    <a:pt x="1317" y="773"/>
                    <a:pt x="1317" y="649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7" name="Google Shape;19367;p69"/>
            <p:cNvSpPr/>
            <p:nvPr/>
          </p:nvSpPr>
          <p:spPr>
            <a:xfrm>
              <a:off x="8134663" y="2064824"/>
              <a:ext cx="51480" cy="39984"/>
            </a:xfrm>
            <a:custGeom>
              <a:rect b="b" l="l" r="r" t="t"/>
              <a:pathLst>
                <a:path extrusionOk="0" h="1527" w="1966">
                  <a:moveTo>
                    <a:pt x="1526" y="429"/>
                  </a:moveTo>
                  <a:lnTo>
                    <a:pt x="1526" y="868"/>
                  </a:lnTo>
                  <a:cubicBezTo>
                    <a:pt x="1526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39" y="992"/>
                    <a:pt x="439" y="868"/>
                  </a:cubicBezTo>
                  <a:lnTo>
                    <a:pt x="439" y="429"/>
                  </a:lnTo>
                  <a:close/>
                  <a:moveTo>
                    <a:pt x="219" y="0"/>
                  </a:moveTo>
                  <a:cubicBezTo>
                    <a:pt x="95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65" y="1231"/>
                    <a:pt x="1965" y="868"/>
                  </a:cubicBezTo>
                  <a:lnTo>
                    <a:pt x="1965" y="210"/>
                  </a:lnTo>
                  <a:cubicBezTo>
                    <a:pt x="1965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8" name="Google Shape;19368;p69"/>
            <p:cNvSpPr/>
            <p:nvPr/>
          </p:nvSpPr>
          <p:spPr>
            <a:xfrm>
              <a:off x="8197612" y="2064824"/>
              <a:ext cx="51218" cy="39984"/>
            </a:xfrm>
            <a:custGeom>
              <a:rect b="b" l="l" r="r" t="t"/>
              <a:pathLst>
                <a:path extrusionOk="0" h="1527" w="1956">
                  <a:moveTo>
                    <a:pt x="1527" y="429"/>
                  </a:moveTo>
                  <a:lnTo>
                    <a:pt x="1527" y="868"/>
                  </a:lnTo>
                  <a:cubicBezTo>
                    <a:pt x="1527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29" y="992"/>
                    <a:pt x="429" y="868"/>
                  </a:cubicBezTo>
                  <a:lnTo>
                    <a:pt x="429" y="429"/>
                  </a:lnTo>
                  <a:close/>
                  <a:moveTo>
                    <a:pt x="210" y="0"/>
                  </a:moveTo>
                  <a:cubicBezTo>
                    <a:pt x="96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56" y="1231"/>
                    <a:pt x="1956" y="868"/>
                  </a:cubicBezTo>
                  <a:lnTo>
                    <a:pt x="1956" y="210"/>
                  </a:lnTo>
                  <a:cubicBezTo>
                    <a:pt x="1956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9" name="Google Shape;19369;p69"/>
            <p:cNvSpPr/>
            <p:nvPr/>
          </p:nvSpPr>
          <p:spPr>
            <a:xfrm>
              <a:off x="8154642" y="2076319"/>
              <a:ext cx="11521" cy="11312"/>
            </a:xfrm>
            <a:custGeom>
              <a:rect b="b" l="l" r="r" t="t"/>
              <a:pathLst>
                <a:path extrusionOk="0" h="432" w="44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10" y="432"/>
                    <a:pt x="220" y="432"/>
                  </a:cubicBezTo>
                  <a:cubicBezTo>
                    <a:pt x="329" y="432"/>
                    <a:pt x="439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0" name="Google Shape;19370;p69"/>
            <p:cNvSpPr/>
            <p:nvPr/>
          </p:nvSpPr>
          <p:spPr>
            <a:xfrm>
              <a:off x="8217591" y="2076319"/>
              <a:ext cx="11521" cy="11312"/>
            </a:xfrm>
            <a:custGeom>
              <a:rect b="b" l="l" r="r" t="t"/>
              <a:pathLst>
                <a:path extrusionOk="0" h="432" w="44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08" y="432"/>
                    <a:pt x="216" y="432"/>
                  </a:cubicBezTo>
                  <a:cubicBezTo>
                    <a:pt x="325" y="432"/>
                    <a:pt x="434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71" name="Google Shape;19371;p69"/>
          <p:cNvGrpSpPr/>
          <p:nvPr/>
        </p:nvGrpSpPr>
        <p:grpSpPr>
          <a:xfrm>
            <a:off x="7153930" y="1973150"/>
            <a:ext cx="274812" cy="354728"/>
            <a:chOff x="7153930" y="1973150"/>
            <a:chExt cx="274812" cy="354728"/>
          </a:xfrm>
        </p:grpSpPr>
        <p:sp>
          <p:nvSpPr>
            <p:cNvPr id="19372" name="Google Shape;19372;p69"/>
            <p:cNvSpPr/>
            <p:nvPr/>
          </p:nvSpPr>
          <p:spPr>
            <a:xfrm>
              <a:off x="7153930" y="2212691"/>
              <a:ext cx="274812" cy="115188"/>
            </a:xfrm>
            <a:custGeom>
              <a:rect b="b" l="l" r="r" t="t"/>
              <a:pathLst>
                <a:path extrusionOk="0" h="4399" w="10495">
                  <a:moveTo>
                    <a:pt x="3063" y="1"/>
                  </a:moveTo>
                  <a:lnTo>
                    <a:pt x="945" y="630"/>
                  </a:lnTo>
                  <a:cubicBezTo>
                    <a:pt x="391" y="793"/>
                    <a:pt x="10" y="1298"/>
                    <a:pt x="0" y="1880"/>
                  </a:cubicBezTo>
                  <a:lnTo>
                    <a:pt x="0" y="3740"/>
                  </a:lnTo>
                  <a:cubicBezTo>
                    <a:pt x="0" y="4103"/>
                    <a:pt x="296" y="4399"/>
                    <a:pt x="658" y="4399"/>
                  </a:cubicBezTo>
                  <a:lnTo>
                    <a:pt x="9836" y="4399"/>
                  </a:lnTo>
                  <a:cubicBezTo>
                    <a:pt x="10198" y="4399"/>
                    <a:pt x="10494" y="4103"/>
                    <a:pt x="10494" y="3740"/>
                  </a:cubicBezTo>
                  <a:lnTo>
                    <a:pt x="10494" y="1880"/>
                  </a:lnTo>
                  <a:cubicBezTo>
                    <a:pt x="10494" y="1298"/>
                    <a:pt x="10103" y="793"/>
                    <a:pt x="9550" y="630"/>
                  </a:cubicBezTo>
                  <a:lnTo>
                    <a:pt x="7441" y="1"/>
                  </a:lnTo>
                  <a:lnTo>
                    <a:pt x="5247" y="1995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3" name="Google Shape;19373;p69"/>
            <p:cNvSpPr/>
            <p:nvPr/>
          </p:nvSpPr>
          <p:spPr>
            <a:xfrm>
              <a:off x="7184409" y="2116277"/>
              <a:ext cx="213591" cy="211601"/>
            </a:xfrm>
            <a:custGeom>
              <a:rect b="b" l="l" r="r" t="t"/>
              <a:pathLst>
                <a:path extrusionOk="0" h="8081" w="8157">
                  <a:moveTo>
                    <a:pt x="4083" y="0"/>
                  </a:moveTo>
                  <a:lnTo>
                    <a:pt x="229" y="611"/>
                  </a:lnTo>
                  <a:cubicBezTo>
                    <a:pt x="86" y="630"/>
                    <a:pt x="0" y="792"/>
                    <a:pt x="76" y="926"/>
                  </a:cubicBezTo>
                  <a:lnTo>
                    <a:pt x="2557" y="5677"/>
                  </a:lnTo>
                  <a:lnTo>
                    <a:pt x="2232" y="6316"/>
                  </a:lnTo>
                  <a:cubicBezTo>
                    <a:pt x="2156" y="6459"/>
                    <a:pt x="2175" y="6631"/>
                    <a:pt x="2271" y="6764"/>
                  </a:cubicBezTo>
                  <a:lnTo>
                    <a:pt x="3206" y="8081"/>
                  </a:lnTo>
                  <a:lnTo>
                    <a:pt x="4951" y="8081"/>
                  </a:lnTo>
                  <a:lnTo>
                    <a:pt x="5896" y="6764"/>
                  </a:lnTo>
                  <a:cubicBezTo>
                    <a:pt x="5991" y="6631"/>
                    <a:pt x="6001" y="6459"/>
                    <a:pt x="5934" y="6316"/>
                  </a:cubicBezTo>
                  <a:lnTo>
                    <a:pt x="5610" y="5677"/>
                  </a:lnTo>
                  <a:lnTo>
                    <a:pt x="8090" y="926"/>
                  </a:lnTo>
                  <a:cubicBezTo>
                    <a:pt x="8157" y="792"/>
                    <a:pt x="8080" y="630"/>
                    <a:pt x="7937" y="611"/>
                  </a:cubicBezTo>
                  <a:lnTo>
                    <a:pt x="40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4" name="Google Shape;19374;p69"/>
            <p:cNvSpPr/>
            <p:nvPr/>
          </p:nvSpPr>
          <p:spPr>
            <a:xfrm>
              <a:off x="7185640" y="2116277"/>
              <a:ext cx="211365" cy="145458"/>
            </a:xfrm>
            <a:custGeom>
              <a:rect b="b" l="l" r="r" t="t"/>
              <a:pathLst>
                <a:path extrusionOk="0" h="5555" w="8072">
                  <a:moveTo>
                    <a:pt x="4036" y="0"/>
                  </a:moveTo>
                  <a:lnTo>
                    <a:pt x="192" y="611"/>
                  </a:lnTo>
                  <a:cubicBezTo>
                    <a:pt x="87" y="620"/>
                    <a:pt x="10" y="706"/>
                    <a:pt x="1" y="802"/>
                  </a:cubicBezTo>
                  <a:lnTo>
                    <a:pt x="3864" y="5476"/>
                  </a:lnTo>
                  <a:cubicBezTo>
                    <a:pt x="3907" y="5529"/>
                    <a:pt x="3969" y="5555"/>
                    <a:pt x="4033" y="5555"/>
                  </a:cubicBezTo>
                  <a:cubicBezTo>
                    <a:pt x="4096" y="5555"/>
                    <a:pt x="4160" y="5529"/>
                    <a:pt x="4208" y="5476"/>
                  </a:cubicBezTo>
                  <a:lnTo>
                    <a:pt x="8072" y="802"/>
                  </a:lnTo>
                  <a:cubicBezTo>
                    <a:pt x="8062" y="706"/>
                    <a:pt x="7986" y="630"/>
                    <a:pt x="7890" y="611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5" name="Google Shape;19375;p69"/>
            <p:cNvSpPr/>
            <p:nvPr/>
          </p:nvSpPr>
          <p:spPr>
            <a:xfrm>
              <a:off x="7244608" y="2167731"/>
              <a:ext cx="93454" cy="94004"/>
            </a:xfrm>
            <a:custGeom>
              <a:rect b="b" l="l" r="r" t="t"/>
              <a:pathLst>
                <a:path extrusionOk="0" h="3590" w="3569">
                  <a:moveTo>
                    <a:pt x="258" y="1"/>
                  </a:moveTo>
                  <a:lnTo>
                    <a:pt x="258" y="1040"/>
                  </a:lnTo>
                  <a:cubicBezTo>
                    <a:pt x="258" y="1241"/>
                    <a:pt x="162" y="1432"/>
                    <a:pt x="0" y="1556"/>
                  </a:cubicBezTo>
                  <a:lnTo>
                    <a:pt x="1612" y="3511"/>
                  </a:lnTo>
                  <a:cubicBezTo>
                    <a:pt x="1655" y="3564"/>
                    <a:pt x="1717" y="3590"/>
                    <a:pt x="1781" y="3590"/>
                  </a:cubicBezTo>
                  <a:cubicBezTo>
                    <a:pt x="1844" y="3590"/>
                    <a:pt x="1908" y="3564"/>
                    <a:pt x="1956" y="3511"/>
                  </a:cubicBezTo>
                  <a:lnTo>
                    <a:pt x="3568" y="1556"/>
                  </a:lnTo>
                  <a:cubicBezTo>
                    <a:pt x="3406" y="1432"/>
                    <a:pt x="3311" y="1241"/>
                    <a:pt x="3311" y="1040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6" name="Google Shape;19376;p69"/>
            <p:cNvSpPr/>
            <p:nvPr/>
          </p:nvSpPr>
          <p:spPr>
            <a:xfrm>
              <a:off x="7157177" y="2238430"/>
              <a:ext cx="48233" cy="89448"/>
            </a:xfrm>
            <a:custGeom>
              <a:rect b="b" l="l" r="r" t="t"/>
              <a:pathLst>
                <a:path extrusionOk="0" h="3416" w="1842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74" y="1355"/>
                  </a:lnTo>
                  <a:cubicBezTo>
                    <a:pt x="1326" y="1479"/>
                    <a:pt x="1412" y="1670"/>
                    <a:pt x="1412" y="1861"/>
                  </a:cubicBezTo>
                  <a:lnTo>
                    <a:pt x="1412" y="3416"/>
                  </a:lnTo>
                  <a:lnTo>
                    <a:pt x="1841" y="3416"/>
                  </a:lnTo>
                  <a:lnTo>
                    <a:pt x="1841" y="1851"/>
                  </a:lnTo>
                  <a:cubicBezTo>
                    <a:pt x="1841" y="1536"/>
                    <a:pt x="1698" y="1231"/>
                    <a:pt x="1460" y="1031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7" name="Google Shape;19377;p69"/>
            <p:cNvSpPr/>
            <p:nvPr/>
          </p:nvSpPr>
          <p:spPr>
            <a:xfrm>
              <a:off x="7377000" y="2238430"/>
              <a:ext cx="48495" cy="89448"/>
            </a:xfrm>
            <a:custGeom>
              <a:rect b="b" l="l" r="r" t="t"/>
              <a:pathLst>
                <a:path extrusionOk="0" h="3416" w="1852">
                  <a:moveTo>
                    <a:pt x="1603" y="0"/>
                  </a:moveTo>
                  <a:lnTo>
                    <a:pt x="392" y="1031"/>
                  </a:lnTo>
                  <a:cubicBezTo>
                    <a:pt x="143" y="1231"/>
                    <a:pt x="0" y="1536"/>
                    <a:pt x="0" y="1851"/>
                  </a:cubicBezTo>
                  <a:lnTo>
                    <a:pt x="0" y="3416"/>
                  </a:lnTo>
                  <a:lnTo>
                    <a:pt x="439" y="3416"/>
                  </a:lnTo>
                  <a:lnTo>
                    <a:pt x="439" y="1861"/>
                  </a:lnTo>
                  <a:cubicBezTo>
                    <a:pt x="439" y="1670"/>
                    <a:pt x="525" y="1479"/>
                    <a:pt x="668" y="1355"/>
                  </a:cubicBezTo>
                  <a:lnTo>
                    <a:pt x="1851" y="363"/>
                  </a:lnTo>
                  <a:cubicBezTo>
                    <a:pt x="1784" y="229"/>
                    <a:pt x="1708" y="105"/>
                    <a:pt x="1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8" name="Google Shape;19378;p69"/>
            <p:cNvSpPr/>
            <p:nvPr/>
          </p:nvSpPr>
          <p:spPr>
            <a:xfrm>
              <a:off x="7251338" y="2167731"/>
              <a:ext cx="79969" cy="22886"/>
            </a:xfrm>
            <a:custGeom>
              <a:rect b="b" l="l" r="r" t="t"/>
              <a:pathLst>
                <a:path extrusionOk="0" h="874" w="3054">
                  <a:moveTo>
                    <a:pt x="1" y="1"/>
                  </a:moveTo>
                  <a:lnTo>
                    <a:pt x="1" y="487"/>
                  </a:lnTo>
                  <a:cubicBezTo>
                    <a:pt x="478" y="745"/>
                    <a:pt x="1002" y="874"/>
                    <a:pt x="1527" y="874"/>
                  </a:cubicBezTo>
                  <a:cubicBezTo>
                    <a:pt x="2052" y="874"/>
                    <a:pt x="2577" y="745"/>
                    <a:pt x="3054" y="48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9" name="Google Shape;19379;p69"/>
            <p:cNvSpPr/>
            <p:nvPr/>
          </p:nvSpPr>
          <p:spPr>
            <a:xfrm>
              <a:off x="7195145" y="2013109"/>
              <a:ext cx="192381" cy="165882"/>
            </a:xfrm>
            <a:custGeom>
              <a:rect b="b" l="l" r="r" t="t"/>
              <a:pathLst>
                <a:path extrusionOk="0" h="6335" w="7347">
                  <a:moveTo>
                    <a:pt x="840" y="0"/>
                  </a:moveTo>
                  <a:lnTo>
                    <a:pt x="840" y="2624"/>
                  </a:lnTo>
                  <a:lnTo>
                    <a:pt x="725" y="2624"/>
                  </a:lnTo>
                  <a:cubicBezTo>
                    <a:pt x="0" y="2624"/>
                    <a:pt x="0" y="3721"/>
                    <a:pt x="725" y="3721"/>
                  </a:cubicBezTo>
                  <a:lnTo>
                    <a:pt x="849" y="3721"/>
                  </a:lnTo>
                  <a:cubicBezTo>
                    <a:pt x="964" y="5200"/>
                    <a:pt x="2195" y="6335"/>
                    <a:pt x="3673" y="6335"/>
                  </a:cubicBezTo>
                  <a:cubicBezTo>
                    <a:pt x="5161" y="6335"/>
                    <a:pt x="6392" y="5200"/>
                    <a:pt x="6507" y="3721"/>
                  </a:cubicBezTo>
                  <a:lnTo>
                    <a:pt x="6621" y="3721"/>
                  </a:lnTo>
                  <a:cubicBezTo>
                    <a:pt x="7346" y="3721"/>
                    <a:pt x="7346" y="2624"/>
                    <a:pt x="6621" y="2624"/>
                  </a:cubicBezTo>
                  <a:lnTo>
                    <a:pt x="6516" y="262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0" name="Google Shape;19380;p69"/>
            <p:cNvSpPr/>
            <p:nvPr/>
          </p:nvSpPr>
          <p:spPr>
            <a:xfrm>
              <a:off x="7274067" y="2122012"/>
              <a:ext cx="34512" cy="17020"/>
            </a:xfrm>
            <a:custGeom>
              <a:rect b="b" l="l" r="r" t="t"/>
              <a:pathLst>
                <a:path extrusionOk="0" h="650" w="1318">
                  <a:moveTo>
                    <a:pt x="1" y="1"/>
                  </a:moveTo>
                  <a:cubicBezTo>
                    <a:pt x="1" y="363"/>
                    <a:pt x="297" y="650"/>
                    <a:pt x="659" y="650"/>
                  </a:cubicBezTo>
                  <a:cubicBezTo>
                    <a:pt x="1022" y="650"/>
                    <a:pt x="1317" y="363"/>
                    <a:pt x="131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1" name="Google Shape;19381;p69"/>
            <p:cNvSpPr/>
            <p:nvPr/>
          </p:nvSpPr>
          <p:spPr>
            <a:xfrm>
              <a:off x="7197633" y="2013344"/>
              <a:ext cx="145170" cy="165882"/>
            </a:xfrm>
            <a:custGeom>
              <a:rect b="b" l="l" r="r" t="t"/>
              <a:pathLst>
                <a:path extrusionOk="0" h="6335" w="5544">
                  <a:moveTo>
                    <a:pt x="735" y="1"/>
                  </a:moveTo>
                  <a:lnTo>
                    <a:pt x="735" y="2624"/>
                  </a:lnTo>
                  <a:lnTo>
                    <a:pt x="649" y="2624"/>
                  </a:lnTo>
                  <a:cubicBezTo>
                    <a:pt x="392" y="2624"/>
                    <a:pt x="172" y="2787"/>
                    <a:pt x="106" y="3025"/>
                  </a:cubicBezTo>
                  <a:cubicBezTo>
                    <a:pt x="1" y="3369"/>
                    <a:pt x="268" y="3712"/>
                    <a:pt x="630" y="3722"/>
                  </a:cubicBezTo>
                  <a:lnTo>
                    <a:pt x="745" y="3722"/>
                  </a:lnTo>
                  <a:cubicBezTo>
                    <a:pt x="848" y="5216"/>
                    <a:pt x="2102" y="6335"/>
                    <a:pt x="3556" y="6335"/>
                  </a:cubicBezTo>
                  <a:cubicBezTo>
                    <a:pt x="3708" y="6335"/>
                    <a:pt x="3862" y="6323"/>
                    <a:pt x="4017" y="6297"/>
                  </a:cubicBezTo>
                  <a:cubicBezTo>
                    <a:pt x="2634" y="6087"/>
                    <a:pt x="1613" y="4895"/>
                    <a:pt x="1613" y="3493"/>
                  </a:cubicBezTo>
                  <a:lnTo>
                    <a:pt x="1613" y="2586"/>
                  </a:lnTo>
                  <a:cubicBezTo>
                    <a:pt x="1613" y="1957"/>
                    <a:pt x="1794" y="1337"/>
                    <a:pt x="2157" y="821"/>
                  </a:cubicBezTo>
                  <a:lnTo>
                    <a:pt x="2166" y="802"/>
                  </a:lnTo>
                  <a:cubicBezTo>
                    <a:pt x="2206" y="740"/>
                    <a:pt x="2272" y="708"/>
                    <a:pt x="2339" y="708"/>
                  </a:cubicBezTo>
                  <a:cubicBezTo>
                    <a:pt x="2386" y="708"/>
                    <a:pt x="2433" y="723"/>
                    <a:pt x="2472" y="755"/>
                  </a:cubicBezTo>
                  <a:cubicBezTo>
                    <a:pt x="2739" y="955"/>
                    <a:pt x="3034" y="1127"/>
                    <a:pt x="3349" y="1251"/>
                  </a:cubicBezTo>
                  <a:cubicBezTo>
                    <a:pt x="3421" y="1279"/>
                    <a:pt x="3499" y="1294"/>
                    <a:pt x="3579" y="1294"/>
                  </a:cubicBezTo>
                  <a:cubicBezTo>
                    <a:pt x="3659" y="1294"/>
                    <a:pt x="3740" y="1279"/>
                    <a:pt x="3817" y="1251"/>
                  </a:cubicBezTo>
                  <a:cubicBezTo>
                    <a:pt x="4198" y="1108"/>
                    <a:pt x="5267" y="230"/>
                    <a:pt x="55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2" name="Google Shape;19382;p69"/>
            <p:cNvSpPr/>
            <p:nvPr/>
          </p:nvSpPr>
          <p:spPr>
            <a:xfrm>
              <a:off x="7251338" y="2081923"/>
              <a:ext cx="11286" cy="17151"/>
            </a:xfrm>
            <a:custGeom>
              <a:rect b="b" l="l" r="r" t="t"/>
              <a:pathLst>
                <a:path extrusionOk="0" h="655" w="431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3" name="Google Shape;19383;p69"/>
            <p:cNvSpPr/>
            <p:nvPr/>
          </p:nvSpPr>
          <p:spPr>
            <a:xfrm>
              <a:off x="7319786" y="2081923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4" name="Google Shape;19384;p69"/>
            <p:cNvSpPr/>
            <p:nvPr/>
          </p:nvSpPr>
          <p:spPr>
            <a:xfrm>
              <a:off x="7242671" y="2064641"/>
              <a:ext cx="33674" cy="17439"/>
            </a:xfrm>
            <a:custGeom>
              <a:rect b="b" l="l" r="r" t="t"/>
              <a:pathLst>
                <a:path extrusionOk="0" h="666" w="1286">
                  <a:moveTo>
                    <a:pt x="311" y="0"/>
                  </a:moveTo>
                  <a:cubicBezTo>
                    <a:pt x="87" y="0"/>
                    <a:pt x="0" y="350"/>
                    <a:pt x="255" y="427"/>
                  </a:cubicBezTo>
                  <a:lnTo>
                    <a:pt x="914" y="646"/>
                  </a:lnTo>
                  <a:cubicBezTo>
                    <a:pt x="933" y="656"/>
                    <a:pt x="961" y="656"/>
                    <a:pt x="981" y="656"/>
                  </a:cubicBezTo>
                  <a:lnTo>
                    <a:pt x="981" y="665"/>
                  </a:lnTo>
                  <a:cubicBezTo>
                    <a:pt x="1238" y="665"/>
                    <a:pt x="1286" y="312"/>
                    <a:pt x="1057" y="236"/>
                  </a:cubicBezTo>
                  <a:lnTo>
                    <a:pt x="399" y="17"/>
                  </a:lnTo>
                  <a:cubicBezTo>
                    <a:pt x="368" y="5"/>
                    <a:pt x="339" y="0"/>
                    <a:pt x="3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5" name="Google Shape;19385;p69"/>
            <p:cNvSpPr/>
            <p:nvPr/>
          </p:nvSpPr>
          <p:spPr>
            <a:xfrm>
              <a:off x="7306143" y="2064745"/>
              <a:ext cx="33255" cy="17099"/>
            </a:xfrm>
            <a:custGeom>
              <a:rect b="b" l="l" r="r" t="t"/>
              <a:pathLst>
                <a:path extrusionOk="0" h="653" w="1270">
                  <a:moveTo>
                    <a:pt x="967" y="1"/>
                  </a:moveTo>
                  <a:cubicBezTo>
                    <a:pt x="944" y="1"/>
                    <a:pt x="919" y="5"/>
                    <a:pt x="894" y="13"/>
                  </a:cubicBezTo>
                  <a:lnTo>
                    <a:pt x="236" y="232"/>
                  </a:lnTo>
                  <a:cubicBezTo>
                    <a:pt x="0" y="307"/>
                    <a:pt x="53" y="652"/>
                    <a:pt x="302" y="652"/>
                  </a:cubicBezTo>
                  <a:cubicBezTo>
                    <a:pt x="305" y="652"/>
                    <a:pt x="308" y="652"/>
                    <a:pt x="312" y="652"/>
                  </a:cubicBezTo>
                  <a:cubicBezTo>
                    <a:pt x="331" y="652"/>
                    <a:pt x="350" y="652"/>
                    <a:pt x="379" y="642"/>
                  </a:cubicBezTo>
                  <a:lnTo>
                    <a:pt x="1037" y="423"/>
                  </a:lnTo>
                  <a:cubicBezTo>
                    <a:pt x="1270" y="337"/>
                    <a:pt x="1183" y="1"/>
                    <a:pt x="9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6" name="Google Shape;19386;p69"/>
            <p:cNvSpPr/>
            <p:nvPr/>
          </p:nvSpPr>
          <p:spPr>
            <a:xfrm>
              <a:off x="7205383" y="1973150"/>
              <a:ext cx="171643" cy="111679"/>
            </a:xfrm>
            <a:custGeom>
              <a:rect b="b" l="l" r="r" t="t"/>
              <a:pathLst>
                <a:path extrusionOk="0" h="4265" w="6555">
                  <a:moveTo>
                    <a:pt x="2624" y="0"/>
                  </a:moveTo>
                  <a:cubicBezTo>
                    <a:pt x="1174" y="0"/>
                    <a:pt x="0" y="1173"/>
                    <a:pt x="0" y="2624"/>
                  </a:cubicBezTo>
                  <a:lnTo>
                    <a:pt x="0" y="4264"/>
                  </a:lnTo>
                  <a:cubicBezTo>
                    <a:pt x="96" y="4198"/>
                    <a:pt x="210" y="4159"/>
                    <a:pt x="334" y="4159"/>
                  </a:cubicBezTo>
                  <a:lnTo>
                    <a:pt x="477" y="4159"/>
                  </a:lnTo>
                  <a:cubicBezTo>
                    <a:pt x="582" y="4159"/>
                    <a:pt x="668" y="4083"/>
                    <a:pt x="687" y="3988"/>
                  </a:cubicBezTo>
                  <a:cubicBezTo>
                    <a:pt x="783" y="3577"/>
                    <a:pt x="1059" y="2538"/>
                    <a:pt x="1823" y="1689"/>
                  </a:cubicBezTo>
                  <a:cubicBezTo>
                    <a:pt x="1862" y="1644"/>
                    <a:pt x="1916" y="1623"/>
                    <a:pt x="1972" y="1623"/>
                  </a:cubicBezTo>
                  <a:cubicBezTo>
                    <a:pt x="2024" y="1623"/>
                    <a:pt x="2077" y="1642"/>
                    <a:pt x="2118" y="1679"/>
                  </a:cubicBezTo>
                  <a:cubicBezTo>
                    <a:pt x="2443" y="1975"/>
                    <a:pt x="2805" y="2204"/>
                    <a:pt x="3206" y="2385"/>
                  </a:cubicBezTo>
                  <a:cubicBezTo>
                    <a:pt x="3230" y="2395"/>
                    <a:pt x="3256" y="2399"/>
                    <a:pt x="3282" y="2399"/>
                  </a:cubicBezTo>
                  <a:cubicBezTo>
                    <a:pt x="3308" y="2399"/>
                    <a:pt x="3335" y="2395"/>
                    <a:pt x="3359" y="2385"/>
                  </a:cubicBezTo>
                  <a:cubicBezTo>
                    <a:pt x="3750" y="2204"/>
                    <a:pt x="4122" y="1975"/>
                    <a:pt x="4437" y="1679"/>
                  </a:cubicBezTo>
                  <a:cubicBezTo>
                    <a:pt x="4478" y="1642"/>
                    <a:pt x="4531" y="1623"/>
                    <a:pt x="4584" y="1623"/>
                  </a:cubicBezTo>
                  <a:cubicBezTo>
                    <a:pt x="4641" y="1623"/>
                    <a:pt x="4698" y="1644"/>
                    <a:pt x="4742" y="1689"/>
                  </a:cubicBezTo>
                  <a:cubicBezTo>
                    <a:pt x="5495" y="2538"/>
                    <a:pt x="5782" y="3577"/>
                    <a:pt x="5868" y="3988"/>
                  </a:cubicBezTo>
                  <a:cubicBezTo>
                    <a:pt x="5887" y="4083"/>
                    <a:pt x="5982" y="4159"/>
                    <a:pt x="6087" y="4159"/>
                  </a:cubicBezTo>
                  <a:lnTo>
                    <a:pt x="6230" y="4159"/>
                  </a:lnTo>
                  <a:cubicBezTo>
                    <a:pt x="6345" y="4159"/>
                    <a:pt x="6459" y="4198"/>
                    <a:pt x="6554" y="4264"/>
                  </a:cubicBezTo>
                  <a:lnTo>
                    <a:pt x="6554" y="2624"/>
                  </a:lnTo>
                  <a:cubicBezTo>
                    <a:pt x="6554" y="1173"/>
                    <a:pt x="5381" y="0"/>
                    <a:pt x="39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7" name="Google Shape;19387;p69"/>
            <p:cNvSpPr/>
            <p:nvPr/>
          </p:nvSpPr>
          <p:spPr>
            <a:xfrm>
              <a:off x="7297057" y="2120284"/>
              <a:ext cx="23017" cy="21236"/>
            </a:xfrm>
            <a:custGeom>
              <a:rect b="b" l="l" r="r" t="t"/>
              <a:pathLst>
                <a:path extrusionOk="0" h="811" w="879">
                  <a:moveTo>
                    <a:pt x="878" y="0"/>
                  </a:moveTo>
                  <a:lnTo>
                    <a:pt x="1" y="67"/>
                  </a:lnTo>
                  <a:lnTo>
                    <a:pt x="344" y="754"/>
                  </a:lnTo>
                  <a:cubicBezTo>
                    <a:pt x="363" y="792"/>
                    <a:pt x="399" y="811"/>
                    <a:pt x="435" y="811"/>
                  </a:cubicBezTo>
                  <a:cubicBezTo>
                    <a:pt x="470" y="811"/>
                    <a:pt x="506" y="792"/>
                    <a:pt x="525" y="754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8" name="Google Shape;19388;p69"/>
            <p:cNvSpPr/>
            <p:nvPr/>
          </p:nvSpPr>
          <p:spPr>
            <a:xfrm>
              <a:off x="7262598" y="2120284"/>
              <a:ext cx="22990" cy="21236"/>
            </a:xfrm>
            <a:custGeom>
              <a:rect b="b" l="l" r="r" t="t"/>
              <a:pathLst>
                <a:path extrusionOk="0" h="811" w="878">
                  <a:moveTo>
                    <a:pt x="0" y="0"/>
                  </a:moveTo>
                  <a:lnTo>
                    <a:pt x="353" y="754"/>
                  </a:lnTo>
                  <a:cubicBezTo>
                    <a:pt x="372" y="792"/>
                    <a:pt x="408" y="811"/>
                    <a:pt x="444" y="811"/>
                  </a:cubicBezTo>
                  <a:cubicBezTo>
                    <a:pt x="479" y="811"/>
                    <a:pt x="515" y="792"/>
                    <a:pt x="534" y="754"/>
                  </a:cubicBezTo>
                  <a:lnTo>
                    <a:pt x="878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9" name="Google Shape;19389;p69"/>
            <p:cNvSpPr/>
            <p:nvPr/>
          </p:nvSpPr>
          <p:spPr>
            <a:xfrm>
              <a:off x="7248877" y="2112350"/>
              <a:ext cx="84918" cy="15449"/>
            </a:xfrm>
            <a:custGeom>
              <a:rect b="b" l="l" r="r" t="t"/>
              <a:pathLst>
                <a:path extrusionOk="0" h="590" w="3243">
                  <a:moveTo>
                    <a:pt x="303" y="0"/>
                  </a:moveTo>
                  <a:cubicBezTo>
                    <a:pt x="64" y="0"/>
                    <a:pt x="0" y="375"/>
                    <a:pt x="257" y="437"/>
                  </a:cubicBezTo>
                  <a:cubicBezTo>
                    <a:pt x="705" y="542"/>
                    <a:pt x="1163" y="589"/>
                    <a:pt x="1621" y="589"/>
                  </a:cubicBezTo>
                  <a:cubicBezTo>
                    <a:pt x="2079" y="589"/>
                    <a:pt x="2537" y="542"/>
                    <a:pt x="2985" y="437"/>
                  </a:cubicBezTo>
                  <a:cubicBezTo>
                    <a:pt x="3242" y="375"/>
                    <a:pt x="3178" y="0"/>
                    <a:pt x="2939" y="0"/>
                  </a:cubicBezTo>
                  <a:cubicBezTo>
                    <a:pt x="2921" y="0"/>
                    <a:pt x="2901" y="3"/>
                    <a:pt x="2880" y="7"/>
                  </a:cubicBezTo>
                  <a:cubicBezTo>
                    <a:pt x="2465" y="98"/>
                    <a:pt x="2043" y="143"/>
                    <a:pt x="1621" y="143"/>
                  </a:cubicBezTo>
                  <a:cubicBezTo>
                    <a:pt x="1199" y="143"/>
                    <a:pt x="777" y="98"/>
                    <a:pt x="362" y="7"/>
                  </a:cubicBezTo>
                  <a:cubicBezTo>
                    <a:pt x="341" y="3"/>
                    <a:pt x="322" y="0"/>
                    <a:pt x="3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0" name="Google Shape;19390;p69"/>
            <p:cNvSpPr/>
            <p:nvPr/>
          </p:nvSpPr>
          <p:spPr>
            <a:xfrm>
              <a:off x="7285562" y="2257912"/>
              <a:ext cx="11521" cy="69966"/>
            </a:xfrm>
            <a:custGeom>
              <a:rect b="b" l="l" r="r" t="t"/>
              <a:pathLst>
                <a:path extrusionOk="0" h="2672" w="440">
                  <a:moveTo>
                    <a:pt x="1" y="1"/>
                  </a:moveTo>
                  <a:lnTo>
                    <a:pt x="1" y="2672"/>
                  </a:lnTo>
                  <a:lnTo>
                    <a:pt x="440" y="2672"/>
                  </a:lnTo>
                  <a:lnTo>
                    <a:pt x="440" y="1"/>
                  </a:lnTo>
                  <a:lnTo>
                    <a:pt x="392" y="67"/>
                  </a:lnTo>
                  <a:cubicBezTo>
                    <a:pt x="344" y="120"/>
                    <a:pt x="280" y="146"/>
                    <a:pt x="217" y="146"/>
                  </a:cubicBezTo>
                  <a:cubicBezTo>
                    <a:pt x="153" y="146"/>
                    <a:pt x="91" y="120"/>
                    <a:pt x="48" y="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91" name="Google Shape;19391;p69"/>
          <p:cNvGrpSpPr/>
          <p:nvPr/>
        </p:nvGrpSpPr>
        <p:grpSpPr>
          <a:xfrm>
            <a:off x="6703522" y="1973098"/>
            <a:ext cx="274812" cy="354781"/>
            <a:chOff x="6703522" y="1973098"/>
            <a:chExt cx="274812" cy="354781"/>
          </a:xfrm>
        </p:grpSpPr>
        <p:sp>
          <p:nvSpPr>
            <p:cNvPr id="19392" name="Google Shape;19392;p69"/>
            <p:cNvSpPr/>
            <p:nvPr/>
          </p:nvSpPr>
          <p:spPr>
            <a:xfrm>
              <a:off x="6761233" y="1973150"/>
              <a:ext cx="160147" cy="57214"/>
            </a:xfrm>
            <a:custGeom>
              <a:rect b="b" l="l" r="r" t="t"/>
              <a:pathLst>
                <a:path extrusionOk="0" h="2185" w="6116">
                  <a:moveTo>
                    <a:pt x="3053" y="0"/>
                  </a:moveTo>
                  <a:cubicBezTo>
                    <a:pt x="1565" y="0"/>
                    <a:pt x="325" y="935"/>
                    <a:pt x="0" y="2185"/>
                  </a:cubicBezTo>
                  <a:lnTo>
                    <a:pt x="6116" y="2185"/>
                  </a:lnTo>
                  <a:cubicBezTo>
                    <a:pt x="5782" y="935"/>
                    <a:pt x="4532" y="0"/>
                    <a:pt x="305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3" name="Google Shape;19393;p69"/>
            <p:cNvSpPr/>
            <p:nvPr/>
          </p:nvSpPr>
          <p:spPr>
            <a:xfrm>
              <a:off x="6724758" y="2116277"/>
              <a:ext cx="232601" cy="112177"/>
            </a:xfrm>
            <a:custGeom>
              <a:rect b="b" l="l" r="r" t="t"/>
              <a:pathLst>
                <a:path extrusionOk="0" h="4284" w="8883">
                  <a:moveTo>
                    <a:pt x="1327" y="0"/>
                  </a:moveTo>
                  <a:cubicBezTo>
                    <a:pt x="1203" y="697"/>
                    <a:pt x="783" y="745"/>
                    <a:pt x="764" y="1737"/>
                  </a:cubicBezTo>
                  <a:cubicBezTo>
                    <a:pt x="745" y="2261"/>
                    <a:pt x="773" y="2548"/>
                    <a:pt x="468" y="3015"/>
                  </a:cubicBezTo>
                  <a:cubicBezTo>
                    <a:pt x="1" y="3721"/>
                    <a:pt x="334" y="4284"/>
                    <a:pt x="334" y="4284"/>
                  </a:cubicBezTo>
                  <a:lnTo>
                    <a:pt x="8548" y="4284"/>
                  </a:lnTo>
                  <a:cubicBezTo>
                    <a:pt x="8548" y="4284"/>
                    <a:pt x="8882" y="3721"/>
                    <a:pt x="8424" y="3015"/>
                  </a:cubicBezTo>
                  <a:cubicBezTo>
                    <a:pt x="8110" y="2548"/>
                    <a:pt x="8138" y="2261"/>
                    <a:pt x="8129" y="1737"/>
                  </a:cubicBezTo>
                  <a:cubicBezTo>
                    <a:pt x="8100" y="745"/>
                    <a:pt x="7680" y="697"/>
                    <a:pt x="75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4" name="Google Shape;19394;p69"/>
            <p:cNvSpPr/>
            <p:nvPr/>
          </p:nvSpPr>
          <p:spPr>
            <a:xfrm>
              <a:off x="6703522" y="2201955"/>
              <a:ext cx="274812" cy="125924"/>
            </a:xfrm>
            <a:custGeom>
              <a:rect b="b" l="l" r="r" t="t"/>
              <a:pathLst>
                <a:path extrusionOk="0" h="4809" w="10495">
                  <a:moveTo>
                    <a:pt x="4380" y="1"/>
                  </a:moveTo>
                  <a:lnTo>
                    <a:pt x="945" y="1040"/>
                  </a:lnTo>
                  <a:cubicBezTo>
                    <a:pt x="392" y="1203"/>
                    <a:pt x="10" y="1708"/>
                    <a:pt x="1" y="2290"/>
                  </a:cubicBezTo>
                  <a:lnTo>
                    <a:pt x="1" y="4150"/>
                  </a:lnTo>
                  <a:cubicBezTo>
                    <a:pt x="1" y="4513"/>
                    <a:pt x="296" y="4809"/>
                    <a:pt x="659" y="4809"/>
                  </a:cubicBezTo>
                  <a:lnTo>
                    <a:pt x="9836" y="4809"/>
                  </a:lnTo>
                  <a:cubicBezTo>
                    <a:pt x="10199" y="4809"/>
                    <a:pt x="10495" y="4513"/>
                    <a:pt x="10495" y="4150"/>
                  </a:cubicBezTo>
                  <a:lnTo>
                    <a:pt x="10495" y="2290"/>
                  </a:lnTo>
                  <a:cubicBezTo>
                    <a:pt x="10495" y="1708"/>
                    <a:pt x="10104" y="1203"/>
                    <a:pt x="9550" y="1040"/>
                  </a:cubicBezTo>
                  <a:lnTo>
                    <a:pt x="612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5" name="Google Shape;19395;p69"/>
            <p:cNvSpPr/>
            <p:nvPr/>
          </p:nvSpPr>
          <p:spPr>
            <a:xfrm>
              <a:off x="6769717" y="2201955"/>
              <a:ext cx="142918" cy="68736"/>
            </a:xfrm>
            <a:custGeom>
              <a:rect b="b" l="l" r="r" t="t"/>
              <a:pathLst>
                <a:path extrusionOk="0" h="2625" w="5458">
                  <a:moveTo>
                    <a:pt x="1852" y="1"/>
                  </a:moveTo>
                  <a:lnTo>
                    <a:pt x="1" y="563"/>
                  </a:lnTo>
                  <a:cubicBezTo>
                    <a:pt x="344" y="1785"/>
                    <a:pt x="1460" y="2624"/>
                    <a:pt x="2729" y="2624"/>
                  </a:cubicBezTo>
                  <a:cubicBezTo>
                    <a:pt x="3998" y="2624"/>
                    <a:pt x="5105" y="1785"/>
                    <a:pt x="5458" y="563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6" name="Google Shape;19396;p69"/>
            <p:cNvSpPr/>
            <p:nvPr/>
          </p:nvSpPr>
          <p:spPr>
            <a:xfrm>
              <a:off x="6755237" y="2212455"/>
              <a:ext cx="28751" cy="115423"/>
            </a:xfrm>
            <a:custGeom>
              <a:rect b="b" l="l" r="r" t="t"/>
              <a:pathLst>
                <a:path extrusionOk="0" h="4408" w="1098">
                  <a:moveTo>
                    <a:pt x="1098" y="0"/>
                  </a:moveTo>
                  <a:lnTo>
                    <a:pt x="0" y="325"/>
                  </a:lnTo>
                  <a:lnTo>
                    <a:pt x="0" y="4408"/>
                  </a:lnTo>
                  <a:lnTo>
                    <a:pt x="1098" y="440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7" name="Google Shape;19397;p69"/>
            <p:cNvSpPr/>
            <p:nvPr/>
          </p:nvSpPr>
          <p:spPr>
            <a:xfrm>
              <a:off x="6898364" y="2212455"/>
              <a:ext cx="28515" cy="115423"/>
            </a:xfrm>
            <a:custGeom>
              <a:rect b="b" l="l" r="r" t="t"/>
              <a:pathLst>
                <a:path extrusionOk="0" h="4408" w="1089">
                  <a:moveTo>
                    <a:pt x="1" y="0"/>
                  </a:moveTo>
                  <a:lnTo>
                    <a:pt x="1" y="4408"/>
                  </a:lnTo>
                  <a:lnTo>
                    <a:pt x="1088" y="4408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8" name="Google Shape;19398;p69"/>
            <p:cNvSpPr/>
            <p:nvPr/>
          </p:nvSpPr>
          <p:spPr>
            <a:xfrm>
              <a:off x="6744737" y="2053329"/>
              <a:ext cx="192643" cy="137157"/>
            </a:xfrm>
            <a:custGeom>
              <a:rect b="b" l="l" r="r" t="t"/>
              <a:pathLst>
                <a:path extrusionOk="0" h="5238" w="7357">
                  <a:moveTo>
                    <a:pt x="840" y="0"/>
                  </a:moveTo>
                  <a:lnTo>
                    <a:pt x="840" y="1527"/>
                  </a:lnTo>
                  <a:lnTo>
                    <a:pt x="726" y="1527"/>
                  </a:lnTo>
                  <a:cubicBezTo>
                    <a:pt x="1" y="1527"/>
                    <a:pt x="1" y="2624"/>
                    <a:pt x="726" y="2624"/>
                  </a:cubicBezTo>
                  <a:lnTo>
                    <a:pt x="850" y="2624"/>
                  </a:lnTo>
                  <a:cubicBezTo>
                    <a:pt x="964" y="4102"/>
                    <a:pt x="2195" y="5238"/>
                    <a:pt x="3674" y="5238"/>
                  </a:cubicBezTo>
                  <a:cubicBezTo>
                    <a:pt x="5162" y="5238"/>
                    <a:pt x="6393" y="4102"/>
                    <a:pt x="6507" y="2624"/>
                  </a:cubicBezTo>
                  <a:lnTo>
                    <a:pt x="6622" y="2624"/>
                  </a:lnTo>
                  <a:cubicBezTo>
                    <a:pt x="7356" y="2624"/>
                    <a:pt x="7356" y="1527"/>
                    <a:pt x="6622" y="1527"/>
                  </a:cubicBezTo>
                  <a:lnTo>
                    <a:pt x="6517" y="1527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9" name="Google Shape;19399;p69"/>
            <p:cNvSpPr/>
            <p:nvPr/>
          </p:nvSpPr>
          <p:spPr>
            <a:xfrm>
              <a:off x="6748743" y="2053329"/>
              <a:ext cx="166641" cy="116419"/>
            </a:xfrm>
            <a:custGeom>
              <a:rect b="b" l="l" r="r" t="t"/>
              <a:pathLst>
                <a:path extrusionOk="0" h="4446" w="6364">
                  <a:moveTo>
                    <a:pt x="687" y="0"/>
                  </a:moveTo>
                  <a:lnTo>
                    <a:pt x="687" y="1527"/>
                  </a:lnTo>
                  <a:lnTo>
                    <a:pt x="611" y="1527"/>
                  </a:lnTo>
                  <a:cubicBezTo>
                    <a:pt x="605" y="1527"/>
                    <a:pt x="599" y="1526"/>
                    <a:pt x="592" y="1526"/>
                  </a:cubicBezTo>
                  <a:cubicBezTo>
                    <a:pt x="305" y="1526"/>
                    <a:pt x="66" y="1743"/>
                    <a:pt x="29" y="2023"/>
                  </a:cubicBezTo>
                  <a:cubicBezTo>
                    <a:pt x="0" y="2338"/>
                    <a:pt x="248" y="2624"/>
                    <a:pt x="573" y="2624"/>
                  </a:cubicBezTo>
                  <a:lnTo>
                    <a:pt x="697" y="2624"/>
                  </a:lnTo>
                  <a:cubicBezTo>
                    <a:pt x="745" y="3311"/>
                    <a:pt x="1059" y="3969"/>
                    <a:pt x="1555" y="4446"/>
                  </a:cubicBezTo>
                  <a:lnTo>
                    <a:pt x="1555" y="1966"/>
                  </a:lnTo>
                  <a:cubicBezTo>
                    <a:pt x="1555" y="1365"/>
                    <a:pt x="2052" y="868"/>
                    <a:pt x="2653" y="868"/>
                  </a:cubicBezTo>
                  <a:lnTo>
                    <a:pt x="6364" y="86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0" name="Google Shape;19400;p69"/>
            <p:cNvSpPr/>
            <p:nvPr/>
          </p:nvSpPr>
          <p:spPr>
            <a:xfrm>
              <a:off x="6801192" y="2093418"/>
              <a:ext cx="11286" cy="17125"/>
            </a:xfrm>
            <a:custGeom>
              <a:rect b="b" l="l" r="r" t="t"/>
              <a:pathLst>
                <a:path extrusionOk="0" h="654" w="431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1" name="Google Shape;19401;p69"/>
            <p:cNvSpPr/>
            <p:nvPr/>
          </p:nvSpPr>
          <p:spPr>
            <a:xfrm>
              <a:off x="6869901" y="209341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2" name="Google Shape;19402;p69"/>
            <p:cNvSpPr/>
            <p:nvPr/>
          </p:nvSpPr>
          <p:spPr>
            <a:xfrm>
              <a:off x="6792970" y="2076057"/>
              <a:ext cx="27887" cy="14768"/>
            </a:xfrm>
            <a:custGeom>
              <a:rect b="b" l="l" r="r" t="t"/>
              <a:pathLst>
                <a:path extrusionOk="0" h="564" w="1065">
                  <a:moveTo>
                    <a:pt x="752" y="1"/>
                  </a:moveTo>
                  <a:cubicBezTo>
                    <a:pt x="732" y="1"/>
                    <a:pt x="710" y="4"/>
                    <a:pt x="687" y="10"/>
                  </a:cubicBezTo>
                  <a:lnTo>
                    <a:pt x="248" y="134"/>
                  </a:lnTo>
                  <a:cubicBezTo>
                    <a:pt x="0" y="191"/>
                    <a:pt x="48" y="563"/>
                    <a:pt x="305" y="563"/>
                  </a:cubicBezTo>
                  <a:cubicBezTo>
                    <a:pt x="324" y="563"/>
                    <a:pt x="353" y="554"/>
                    <a:pt x="372" y="554"/>
                  </a:cubicBezTo>
                  <a:lnTo>
                    <a:pt x="811" y="430"/>
                  </a:lnTo>
                  <a:cubicBezTo>
                    <a:pt x="1065" y="360"/>
                    <a:pt x="981" y="1"/>
                    <a:pt x="75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3" name="Google Shape;19403;p69"/>
            <p:cNvSpPr/>
            <p:nvPr/>
          </p:nvSpPr>
          <p:spPr>
            <a:xfrm>
              <a:off x="6861496" y="2076057"/>
              <a:ext cx="27651" cy="14768"/>
            </a:xfrm>
            <a:custGeom>
              <a:rect b="b" l="l" r="r" t="t"/>
              <a:pathLst>
                <a:path extrusionOk="0" h="564" w="1056">
                  <a:moveTo>
                    <a:pt x="311" y="1"/>
                  </a:moveTo>
                  <a:cubicBezTo>
                    <a:pt x="76" y="1"/>
                    <a:pt x="1" y="360"/>
                    <a:pt x="255" y="430"/>
                  </a:cubicBezTo>
                  <a:lnTo>
                    <a:pt x="693" y="554"/>
                  </a:lnTo>
                  <a:cubicBezTo>
                    <a:pt x="712" y="554"/>
                    <a:pt x="732" y="563"/>
                    <a:pt x="751" y="563"/>
                  </a:cubicBezTo>
                  <a:cubicBezTo>
                    <a:pt x="1008" y="563"/>
                    <a:pt x="1056" y="191"/>
                    <a:pt x="808" y="134"/>
                  </a:cubicBezTo>
                  <a:lnTo>
                    <a:pt x="379" y="10"/>
                  </a:lnTo>
                  <a:cubicBezTo>
                    <a:pt x="355" y="4"/>
                    <a:pt x="332" y="1"/>
                    <a:pt x="3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4" name="Google Shape;19404;p69"/>
            <p:cNvSpPr/>
            <p:nvPr/>
          </p:nvSpPr>
          <p:spPr>
            <a:xfrm>
              <a:off x="6755237" y="2064824"/>
              <a:ext cx="23017" cy="31501"/>
            </a:xfrm>
            <a:custGeom>
              <a:rect b="b" l="l" r="r" t="t"/>
              <a:pathLst>
                <a:path extrusionOk="0" h="1203" w="879">
                  <a:moveTo>
                    <a:pt x="0" y="0"/>
                  </a:moveTo>
                  <a:lnTo>
                    <a:pt x="0" y="1202"/>
                  </a:lnTo>
                  <a:lnTo>
                    <a:pt x="497" y="1135"/>
                  </a:lnTo>
                  <a:cubicBezTo>
                    <a:pt x="716" y="1107"/>
                    <a:pt x="878" y="926"/>
                    <a:pt x="878" y="70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5" name="Google Shape;19405;p69"/>
            <p:cNvSpPr/>
            <p:nvPr/>
          </p:nvSpPr>
          <p:spPr>
            <a:xfrm>
              <a:off x="6903863" y="2064824"/>
              <a:ext cx="23017" cy="31501"/>
            </a:xfrm>
            <a:custGeom>
              <a:rect b="b" l="l" r="r" t="t"/>
              <a:pathLst>
                <a:path extrusionOk="0" h="1203" w="879">
                  <a:moveTo>
                    <a:pt x="1" y="0"/>
                  </a:moveTo>
                  <a:lnTo>
                    <a:pt x="1" y="706"/>
                  </a:lnTo>
                  <a:cubicBezTo>
                    <a:pt x="1" y="926"/>
                    <a:pt x="163" y="1107"/>
                    <a:pt x="392" y="1135"/>
                  </a:cubicBezTo>
                  <a:lnTo>
                    <a:pt x="878" y="1202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6" name="Google Shape;19406;p69"/>
            <p:cNvSpPr/>
            <p:nvPr/>
          </p:nvSpPr>
          <p:spPr>
            <a:xfrm>
              <a:off x="6898364" y="2212455"/>
              <a:ext cx="14271" cy="31239"/>
            </a:xfrm>
            <a:custGeom>
              <a:rect b="b" l="l" r="r" t="t"/>
              <a:pathLst>
                <a:path extrusionOk="0" h="1193" w="545">
                  <a:moveTo>
                    <a:pt x="1" y="0"/>
                  </a:moveTo>
                  <a:lnTo>
                    <a:pt x="1" y="1193"/>
                  </a:lnTo>
                  <a:cubicBezTo>
                    <a:pt x="249" y="887"/>
                    <a:pt x="430" y="534"/>
                    <a:pt x="545" y="16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7" name="Google Shape;19407;p69"/>
            <p:cNvSpPr/>
            <p:nvPr/>
          </p:nvSpPr>
          <p:spPr>
            <a:xfrm>
              <a:off x="6769717" y="2212193"/>
              <a:ext cx="14271" cy="31501"/>
            </a:xfrm>
            <a:custGeom>
              <a:rect b="b" l="l" r="r" t="t"/>
              <a:pathLst>
                <a:path extrusionOk="0" h="1203" w="545">
                  <a:moveTo>
                    <a:pt x="545" y="1"/>
                  </a:moveTo>
                  <a:lnTo>
                    <a:pt x="1" y="163"/>
                  </a:lnTo>
                  <a:cubicBezTo>
                    <a:pt x="106" y="544"/>
                    <a:pt x="287" y="897"/>
                    <a:pt x="545" y="1203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8" name="Google Shape;19408;p69"/>
            <p:cNvSpPr/>
            <p:nvPr/>
          </p:nvSpPr>
          <p:spPr>
            <a:xfrm>
              <a:off x="6777966" y="2127773"/>
              <a:ext cx="126186" cy="131423"/>
            </a:xfrm>
            <a:custGeom>
              <a:rect b="b" l="l" r="r" t="t"/>
              <a:pathLst>
                <a:path extrusionOk="0" h="5019" w="4819">
                  <a:moveTo>
                    <a:pt x="4177" y="0"/>
                  </a:moveTo>
                  <a:cubicBezTo>
                    <a:pt x="4171" y="0"/>
                    <a:pt x="4166" y="0"/>
                    <a:pt x="4160" y="0"/>
                  </a:cubicBezTo>
                  <a:lnTo>
                    <a:pt x="659" y="0"/>
                  </a:lnTo>
                  <a:cubicBezTo>
                    <a:pt x="296" y="0"/>
                    <a:pt x="10" y="286"/>
                    <a:pt x="10" y="649"/>
                  </a:cubicBezTo>
                  <a:lnTo>
                    <a:pt x="10" y="2614"/>
                  </a:lnTo>
                  <a:cubicBezTo>
                    <a:pt x="1" y="3950"/>
                    <a:pt x="1088" y="5018"/>
                    <a:pt x="2414" y="5018"/>
                  </a:cubicBezTo>
                  <a:cubicBezTo>
                    <a:pt x="3740" y="5018"/>
                    <a:pt x="4818" y="3940"/>
                    <a:pt x="4818" y="2614"/>
                  </a:cubicBezTo>
                  <a:lnTo>
                    <a:pt x="4818" y="649"/>
                  </a:lnTo>
                  <a:cubicBezTo>
                    <a:pt x="4818" y="292"/>
                    <a:pt x="4532" y="0"/>
                    <a:pt x="4177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9" name="Google Shape;19409;p69"/>
            <p:cNvSpPr/>
            <p:nvPr/>
          </p:nvSpPr>
          <p:spPr>
            <a:xfrm>
              <a:off x="6815908" y="2144688"/>
              <a:ext cx="50537" cy="17334"/>
            </a:xfrm>
            <a:custGeom>
              <a:rect b="b" l="l" r="r" t="t"/>
              <a:pathLst>
                <a:path extrusionOk="0" h="662" w="1930">
                  <a:moveTo>
                    <a:pt x="310" y="0"/>
                  </a:moveTo>
                  <a:cubicBezTo>
                    <a:pt x="144" y="0"/>
                    <a:pt x="1" y="221"/>
                    <a:pt x="154" y="375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8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5" y="662"/>
                  </a:cubicBezTo>
                  <a:cubicBezTo>
                    <a:pt x="1287" y="662"/>
                    <a:pt x="1558" y="566"/>
                    <a:pt x="1776" y="375"/>
                  </a:cubicBezTo>
                  <a:cubicBezTo>
                    <a:pt x="1930" y="221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70"/>
                  </a:cubicBezTo>
                  <a:cubicBezTo>
                    <a:pt x="1318" y="170"/>
                    <a:pt x="1142" y="220"/>
                    <a:pt x="965" y="220"/>
                  </a:cubicBezTo>
                  <a:cubicBezTo>
                    <a:pt x="789" y="220"/>
                    <a:pt x="612" y="170"/>
                    <a:pt x="460" y="70"/>
                  </a:cubicBezTo>
                  <a:cubicBezTo>
                    <a:pt x="413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0" name="Google Shape;19410;p69"/>
            <p:cNvSpPr/>
            <p:nvPr/>
          </p:nvSpPr>
          <p:spPr>
            <a:xfrm>
              <a:off x="6778044" y="2127773"/>
              <a:ext cx="100131" cy="131658"/>
            </a:xfrm>
            <a:custGeom>
              <a:rect b="b" l="l" r="r" t="t"/>
              <a:pathLst>
                <a:path extrusionOk="0" h="5028" w="3824">
                  <a:moveTo>
                    <a:pt x="665" y="0"/>
                  </a:moveTo>
                  <a:cubicBezTo>
                    <a:pt x="303" y="0"/>
                    <a:pt x="7" y="286"/>
                    <a:pt x="7" y="649"/>
                  </a:cubicBezTo>
                  <a:lnTo>
                    <a:pt x="7" y="2614"/>
                  </a:lnTo>
                  <a:cubicBezTo>
                    <a:pt x="0" y="4036"/>
                    <a:pt x="1171" y="5028"/>
                    <a:pt x="2419" y="5028"/>
                  </a:cubicBezTo>
                  <a:cubicBezTo>
                    <a:pt x="2896" y="5028"/>
                    <a:pt x="3385" y="4882"/>
                    <a:pt x="3823" y="4560"/>
                  </a:cubicBezTo>
                  <a:lnTo>
                    <a:pt x="3823" y="4560"/>
                  </a:lnTo>
                  <a:cubicBezTo>
                    <a:pt x="3718" y="4570"/>
                    <a:pt x="3604" y="4579"/>
                    <a:pt x="3499" y="4579"/>
                  </a:cubicBezTo>
                  <a:cubicBezTo>
                    <a:pt x="2173" y="4579"/>
                    <a:pt x="1095" y="3501"/>
                    <a:pt x="1104" y="2185"/>
                  </a:cubicBezTo>
                  <a:lnTo>
                    <a:pt x="11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1" name="Google Shape;19411;p69"/>
            <p:cNvSpPr/>
            <p:nvPr/>
          </p:nvSpPr>
          <p:spPr>
            <a:xfrm>
              <a:off x="6749503" y="2030338"/>
              <a:ext cx="183112" cy="34512"/>
            </a:xfrm>
            <a:custGeom>
              <a:rect b="b" l="l" r="r" t="t"/>
              <a:pathLst>
                <a:path extrusionOk="0" h="1318" w="6993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95" y="1317"/>
                    <a:pt x="219" y="1317"/>
                  </a:cubicBezTo>
                  <a:lnTo>
                    <a:pt x="6773" y="1317"/>
                  </a:lnTo>
                  <a:cubicBezTo>
                    <a:pt x="6897" y="1317"/>
                    <a:pt x="6993" y="1212"/>
                    <a:pt x="6993" y="1098"/>
                  </a:cubicBezTo>
                  <a:lnTo>
                    <a:pt x="6993" y="220"/>
                  </a:lnTo>
                  <a:cubicBezTo>
                    <a:pt x="6993" y="96"/>
                    <a:pt x="6897" y="1"/>
                    <a:pt x="677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2" name="Google Shape;19412;p69"/>
            <p:cNvSpPr/>
            <p:nvPr/>
          </p:nvSpPr>
          <p:spPr>
            <a:xfrm>
              <a:off x="6810697" y="1973098"/>
              <a:ext cx="106678" cy="45771"/>
            </a:xfrm>
            <a:custGeom>
              <a:rect b="b" l="l" r="r" t="t"/>
              <a:pathLst>
                <a:path extrusionOk="0" h="1748" w="4074">
                  <a:moveTo>
                    <a:pt x="1150" y="1"/>
                  </a:moveTo>
                  <a:cubicBezTo>
                    <a:pt x="1117" y="1"/>
                    <a:pt x="1083" y="1"/>
                    <a:pt x="1050" y="2"/>
                  </a:cubicBezTo>
                  <a:lnTo>
                    <a:pt x="1040" y="2"/>
                  </a:lnTo>
                  <a:cubicBezTo>
                    <a:pt x="754" y="193"/>
                    <a:pt x="515" y="431"/>
                    <a:pt x="325" y="708"/>
                  </a:cubicBezTo>
                  <a:cubicBezTo>
                    <a:pt x="0" y="1137"/>
                    <a:pt x="315" y="1748"/>
                    <a:pt x="849" y="1748"/>
                  </a:cubicBezTo>
                  <a:lnTo>
                    <a:pt x="4074" y="1748"/>
                  </a:lnTo>
                  <a:cubicBezTo>
                    <a:pt x="3581" y="725"/>
                    <a:pt x="2462" y="1"/>
                    <a:pt x="11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3" name="Google Shape;19413;p69"/>
            <p:cNvSpPr/>
            <p:nvPr/>
          </p:nvSpPr>
          <p:spPr>
            <a:xfrm>
              <a:off x="6738243" y="2276399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649" y="0"/>
                  </a:moveTo>
                  <a:cubicBezTo>
                    <a:pt x="287" y="0"/>
                    <a:pt x="1" y="287"/>
                    <a:pt x="1" y="649"/>
                  </a:cubicBezTo>
                  <a:lnTo>
                    <a:pt x="1" y="1966"/>
                  </a:lnTo>
                  <a:lnTo>
                    <a:pt x="649" y="196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4" name="Google Shape;19414;p69"/>
            <p:cNvSpPr/>
            <p:nvPr/>
          </p:nvSpPr>
          <p:spPr>
            <a:xfrm>
              <a:off x="6755237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5" name="Google Shape;19415;p69"/>
            <p:cNvSpPr/>
            <p:nvPr/>
          </p:nvSpPr>
          <p:spPr>
            <a:xfrm>
              <a:off x="6926854" y="2276399"/>
              <a:ext cx="17256" cy="51480"/>
            </a:xfrm>
            <a:custGeom>
              <a:rect b="b" l="l" r="r" t="t"/>
              <a:pathLst>
                <a:path extrusionOk="0" h="1966" w="659">
                  <a:moveTo>
                    <a:pt x="0" y="0"/>
                  </a:moveTo>
                  <a:lnTo>
                    <a:pt x="0" y="1966"/>
                  </a:lnTo>
                  <a:lnTo>
                    <a:pt x="659" y="1966"/>
                  </a:lnTo>
                  <a:lnTo>
                    <a:pt x="659" y="649"/>
                  </a:lnTo>
                  <a:cubicBezTo>
                    <a:pt x="649" y="287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6" name="Google Shape;19416;p69"/>
            <p:cNvSpPr/>
            <p:nvPr/>
          </p:nvSpPr>
          <p:spPr>
            <a:xfrm>
              <a:off x="6915358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439" y="0"/>
                  </a:moveTo>
                  <a:cubicBezTo>
                    <a:pt x="20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17" name="Google Shape;19417;p69"/>
          <p:cNvGrpSpPr/>
          <p:nvPr/>
        </p:nvGrpSpPr>
        <p:grpSpPr>
          <a:xfrm>
            <a:off x="6253375" y="1973150"/>
            <a:ext cx="274812" cy="354728"/>
            <a:chOff x="6253375" y="1973150"/>
            <a:chExt cx="274812" cy="354728"/>
          </a:xfrm>
        </p:grpSpPr>
        <p:sp>
          <p:nvSpPr>
            <p:cNvPr id="19418" name="Google Shape;19418;p69"/>
            <p:cNvSpPr/>
            <p:nvPr/>
          </p:nvSpPr>
          <p:spPr>
            <a:xfrm>
              <a:off x="6253637" y="2173492"/>
              <a:ext cx="274550" cy="154387"/>
            </a:xfrm>
            <a:custGeom>
              <a:rect b="b" l="l" r="r" t="t"/>
              <a:pathLst>
                <a:path extrusionOk="0" h="5896" w="10485">
                  <a:moveTo>
                    <a:pt x="3711" y="0"/>
                  </a:moveTo>
                  <a:lnTo>
                    <a:pt x="3711" y="1040"/>
                  </a:lnTo>
                  <a:cubicBezTo>
                    <a:pt x="3711" y="1326"/>
                    <a:pt x="3520" y="1584"/>
                    <a:pt x="3244" y="1670"/>
                  </a:cubicBezTo>
                  <a:lnTo>
                    <a:pt x="935" y="2347"/>
                  </a:lnTo>
                  <a:cubicBezTo>
                    <a:pt x="382" y="2509"/>
                    <a:pt x="0" y="3015"/>
                    <a:pt x="0" y="3597"/>
                  </a:cubicBezTo>
                  <a:lnTo>
                    <a:pt x="0" y="5237"/>
                  </a:lnTo>
                  <a:cubicBezTo>
                    <a:pt x="0" y="5600"/>
                    <a:pt x="286" y="5896"/>
                    <a:pt x="649" y="5896"/>
                  </a:cubicBezTo>
                  <a:lnTo>
                    <a:pt x="9826" y="5896"/>
                  </a:lnTo>
                  <a:cubicBezTo>
                    <a:pt x="10189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094" y="2509"/>
                    <a:pt x="9540" y="2347"/>
                  </a:cubicBezTo>
                  <a:lnTo>
                    <a:pt x="7241" y="1670"/>
                  </a:lnTo>
                  <a:cubicBezTo>
                    <a:pt x="6955" y="1584"/>
                    <a:pt x="6764" y="1326"/>
                    <a:pt x="6764" y="104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9" name="Google Shape;19419;p69"/>
            <p:cNvSpPr/>
            <p:nvPr/>
          </p:nvSpPr>
          <p:spPr>
            <a:xfrm>
              <a:off x="6253375" y="2210439"/>
              <a:ext cx="274812" cy="117440"/>
            </a:xfrm>
            <a:custGeom>
              <a:rect b="b" l="l" r="r" t="t"/>
              <a:pathLst>
                <a:path extrusionOk="0" h="4485" w="10495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9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36" y="4485"/>
                  </a:lnTo>
                  <a:cubicBezTo>
                    <a:pt x="10199" y="4485"/>
                    <a:pt x="10495" y="4189"/>
                    <a:pt x="10495" y="3826"/>
                  </a:cubicBezTo>
                  <a:lnTo>
                    <a:pt x="1049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51" y="259"/>
                  </a:lnTo>
                  <a:cubicBezTo>
                    <a:pt x="7108" y="211"/>
                    <a:pt x="6984" y="125"/>
                    <a:pt x="6898" y="1"/>
                  </a:cubicBezTo>
                  <a:lnTo>
                    <a:pt x="5248" y="554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0" name="Google Shape;19420;p69"/>
            <p:cNvSpPr/>
            <p:nvPr/>
          </p:nvSpPr>
          <p:spPr>
            <a:xfrm>
              <a:off x="6315591" y="2210439"/>
              <a:ext cx="150407" cy="49542"/>
            </a:xfrm>
            <a:custGeom>
              <a:rect b="b" l="l" r="r" t="t"/>
              <a:pathLst>
                <a:path extrusionOk="0" h="1892" w="5744">
                  <a:moveTo>
                    <a:pt x="1221" y="1"/>
                  </a:moveTo>
                  <a:cubicBezTo>
                    <a:pt x="1135" y="125"/>
                    <a:pt x="1011" y="211"/>
                    <a:pt x="878" y="259"/>
                  </a:cubicBezTo>
                  <a:lnTo>
                    <a:pt x="0" y="507"/>
                  </a:lnTo>
                  <a:lnTo>
                    <a:pt x="1374" y="1680"/>
                  </a:lnTo>
                  <a:cubicBezTo>
                    <a:pt x="1537" y="1823"/>
                    <a:pt x="1740" y="1891"/>
                    <a:pt x="1941" y="1891"/>
                  </a:cubicBezTo>
                  <a:cubicBezTo>
                    <a:pt x="2198" y="1891"/>
                    <a:pt x="2453" y="1779"/>
                    <a:pt x="2624" y="1565"/>
                  </a:cubicBezTo>
                  <a:lnTo>
                    <a:pt x="2872" y="1251"/>
                  </a:lnTo>
                  <a:lnTo>
                    <a:pt x="3120" y="1565"/>
                  </a:lnTo>
                  <a:cubicBezTo>
                    <a:pt x="3296" y="1779"/>
                    <a:pt x="3551" y="1891"/>
                    <a:pt x="3807" y="1891"/>
                  </a:cubicBezTo>
                  <a:cubicBezTo>
                    <a:pt x="4009" y="1891"/>
                    <a:pt x="4211" y="1823"/>
                    <a:pt x="4379" y="1680"/>
                  </a:cubicBezTo>
                  <a:lnTo>
                    <a:pt x="5743" y="507"/>
                  </a:lnTo>
                  <a:lnTo>
                    <a:pt x="4875" y="259"/>
                  </a:lnTo>
                  <a:cubicBezTo>
                    <a:pt x="4732" y="211"/>
                    <a:pt x="4608" y="125"/>
                    <a:pt x="4522" y="1"/>
                  </a:cubicBezTo>
                  <a:lnTo>
                    <a:pt x="2872" y="554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1" name="Google Shape;19421;p69"/>
            <p:cNvSpPr/>
            <p:nvPr/>
          </p:nvSpPr>
          <p:spPr>
            <a:xfrm>
              <a:off x="6350810" y="2173492"/>
              <a:ext cx="79969" cy="22860"/>
            </a:xfrm>
            <a:custGeom>
              <a:rect b="b" l="l" r="r" t="t"/>
              <a:pathLst>
                <a:path extrusionOk="0" h="873" w="3054">
                  <a:moveTo>
                    <a:pt x="0" y="0"/>
                  </a:moveTo>
                  <a:lnTo>
                    <a:pt x="0" y="487"/>
                  </a:lnTo>
                  <a:cubicBezTo>
                    <a:pt x="477" y="744"/>
                    <a:pt x="1002" y="873"/>
                    <a:pt x="1527" y="873"/>
                  </a:cubicBezTo>
                  <a:cubicBezTo>
                    <a:pt x="2051" y="873"/>
                    <a:pt x="2576" y="744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2" name="Google Shape;19422;p69"/>
            <p:cNvSpPr/>
            <p:nvPr/>
          </p:nvSpPr>
          <p:spPr>
            <a:xfrm>
              <a:off x="6294355" y="2059063"/>
              <a:ext cx="192617" cy="125688"/>
            </a:xfrm>
            <a:custGeom>
              <a:rect b="b" l="l" r="r" t="t"/>
              <a:pathLst>
                <a:path extrusionOk="0" h="4800" w="7356">
                  <a:moveTo>
                    <a:pt x="849" y="1"/>
                  </a:moveTo>
                  <a:lnTo>
                    <a:pt x="849" y="1088"/>
                  </a:lnTo>
                  <a:lnTo>
                    <a:pt x="735" y="1088"/>
                  </a:lnTo>
                  <a:cubicBezTo>
                    <a:pt x="0" y="1088"/>
                    <a:pt x="0" y="2185"/>
                    <a:pt x="735" y="2185"/>
                  </a:cubicBezTo>
                  <a:lnTo>
                    <a:pt x="849" y="2185"/>
                  </a:lnTo>
                  <a:cubicBezTo>
                    <a:pt x="964" y="3664"/>
                    <a:pt x="2194" y="4799"/>
                    <a:pt x="3683" y="4799"/>
                  </a:cubicBezTo>
                  <a:cubicBezTo>
                    <a:pt x="5161" y="4799"/>
                    <a:pt x="6392" y="3664"/>
                    <a:pt x="6507" y="2185"/>
                  </a:cubicBezTo>
                  <a:lnTo>
                    <a:pt x="6631" y="2185"/>
                  </a:lnTo>
                  <a:cubicBezTo>
                    <a:pt x="7356" y="2185"/>
                    <a:pt x="7356" y="1088"/>
                    <a:pt x="6631" y="1088"/>
                  </a:cubicBezTo>
                  <a:lnTo>
                    <a:pt x="6526" y="1088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3" name="Google Shape;19423;p69"/>
            <p:cNvSpPr/>
            <p:nvPr/>
          </p:nvSpPr>
          <p:spPr>
            <a:xfrm>
              <a:off x="6297340" y="2059063"/>
              <a:ext cx="144908" cy="125897"/>
            </a:xfrm>
            <a:custGeom>
              <a:rect b="b" l="l" r="r" t="t"/>
              <a:pathLst>
                <a:path extrusionOk="0" h="4808" w="5534">
                  <a:moveTo>
                    <a:pt x="735" y="1"/>
                  </a:moveTo>
                  <a:lnTo>
                    <a:pt x="735" y="1088"/>
                  </a:lnTo>
                  <a:lnTo>
                    <a:pt x="649" y="1088"/>
                  </a:lnTo>
                  <a:cubicBezTo>
                    <a:pt x="392" y="1088"/>
                    <a:pt x="172" y="1250"/>
                    <a:pt x="96" y="1489"/>
                  </a:cubicBezTo>
                  <a:cubicBezTo>
                    <a:pt x="1" y="1842"/>
                    <a:pt x="268" y="2185"/>
                    <a:pt x="630" y="2185"/>
                  </a:cubicBezTo>
                  <a:lnTo>
                    <a:pt x="745" y="2185"/>
                  </a:lnTo>
                  <a:cubicBezTo>
                    <a:pt x="849" y="3681"/>
                    <a:pt x="2103" y="4808"/>
                    <a:pt x="3559" y="4808"/>
                  </a:cubicBezTo>
                  <a:cubicBezTo>
                    <a:pt x="3710" y="4808"/>
                    <a:pt x="3863" y="4796"/>
                    <a:pt x="4017" y="4771"/>
                  </a:cubicBezTo>
                  <a:cubicBezTo>
                    <a:pt x="2634" y="4551"/>
                    <a:pt x="1613" y="3368"/>
                    <a:pt x="1613" y="1966"/>
                  </a:cubicBezTo>
                  <a:lnTo>
                    <a:pt x="1613" y="1527"/>
                  </a:lnTo>
                  <a:cubicBezTo>
                    <a:pt x="1613" y="1050"/>
                    <a:pt x="2004" y="659"/>
                    <a:pt x="2481" y="659"/>
                  </a:cubicBezTo>
                  <a:lnTo>
                    <a:pt x="5105" y="659"/>
                  </a:lnTo>
                  <a:cubicBezTo>
                    <a:pt x="5343" y="649"/>
                    <a:pt x="5534" y="459"/>
                    <a:pt x="5534" y="220"/>
                  </a:cubicBezTo>
                  <a:lnTo>
                    <a:pt x="553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4" name="Google Shape;19424;p69"/>
            <p:cNvSpPr/>
            <p:nvPr/>
          </p:nvSpPr>
          <p:spPr>
            <a:xfrm>
              <a:off x="6316822" y="2116775"/>
              <a:ext cx="147919" cy="67976"/>
            </a:xfrm>
            <a:custGeom>
              <a:rect b="b" l="l" r="r" t="t"/>
              <a:pathLst>
                <a:path extrusionOk="0" h="2596" w="5649">
                  <a:moveTo>
                    <a:pt x="1" y="0"/>
                  </a:moveTo>
                  <a:lnTo>
                    <a:pt x="1" y="0"/>
                  </a:lnTo>
                  <a:cubicBezTo>
                    <a:pt x="125" y="1470"/>
                    <a:pt x="1356" y="2595"/>
                    <a:pt x="2825" y="2595"/>
                  </a:cubicBezTo>
                  <a:cubicBezTo>
                    <a:pt x="4294" y="2595"/>
                    <a:pt x="5524" y="1470"/>
                    <a:pt x="5649" y="0"/>
                  </a:cubicBezTo>
                  <a:lnTo>
                    <a:pt x="5649" y="0"/>
                  </a:lnTo>
                  <a:cubicBezTo>
                    <a:pt x="5019" y="382"/>
                    <a:pt x="3989" y="630"/>
                    <a:pt x="2825" y="630"/>
                  </a:cubicBezTo>
                  <a:cubicBezTo>
                    <a:pt x="1661" y="630"/>
                    <a:pt x="640" y="382"/>
                    <a:pt x="1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5" name="Google Shape;19425;p69"/>
            <p:cNvSpPr/>
            <p:nvPr/>
          </p:nvSpPr>
          <p:spPr>
            <a:xfrm>
              <a:off x="6305091" y="2059063"/>
              <a:ext cx="22755" cy="28515"/>
            </a:xfrm>
            <a:custGeom>
              <a:rect b="b" l="l" r="r" t="t"/>
              <a:pathLst>
                <a:path extrusionOk="0" h="1089" w="869">
                  <a:moveTo>
                    <a:pt x="0" y="1"/>
                  </a:moveTo>
                  <a:lnTo>
                    <a:pt x="0" y="1088"/>
                  </a:lnTo>
                  <a:lnTo>
                    <a:pt x="869" y="1088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6" name="Google Shape;19426;p69"/>
            <p:cNvSpPr/>
            <p:nvPr/>
          </p:nvSpPr>
          <p:spPr>
            <a:xfrm>
              <a:off x="6453717" y="2059063"/>
              <a:ext cx="23017" cy="28515"/>
            </a:xfrm>
            <a:custGeom>
              <a:rect b="b" l="l" r="r" t="t"/>
              <a:pathLst>
                <a:path extrusionOk="0" h="1089" w="879">
                  <a:moveTo>
                    <a:pt x="1" y="1"/>
                  </a:moveTo>
                  <a:lnTo>
                    <a:pt x="1" y="1088"/>
                  </a:lnTo>
                  <a:lnTo>
                    <a:pt x="878" y="1088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7" name="Google Shape;19427;p69"/>
            <p:cNvSpPr/>
            <p:nvPr/>
          </p:nvSpPr>
          <p:spPr>
            <a:xfrm>
              <a:off x="6328579" y="2198525"/>
              <a:ext cx="62216" cy="50197"/>
            </a:xfrm>
            <a:custGeom>
              <a:rect b="b" l="l" r="r" t="t"/>
              <a:pathLst>
                <a:path extrusionOk="0" h="1917" w="2376">
                  <a:moveTo>
                    <a:pt x="511" y="0"/>
                  </a:moveTo>
                  <a:cubicBezTo>
                    <a:pt x="430" y="0"/>
                    <a:pt x="355" y="43"/>
                    <a:pt x="315" y="122"/>
                  </a:cubicBezTo>
                  <a:lnTo>
                    <a:pt x="29" y="694"/>
                  </a:lnTo>
                  <a:cubicBezTo>
                    <a:pt x="0" y="752"/>
                    <a:pt x="10" y="818"/>
                    <a:pt x="57" y="857"/>
                  </a:cubicBezTo>
                  <a:lnTo>
                    <a:pt x="1164" y="1811"/>
                  </a:lnTo>
                  <a:cubicBezTo>
                    <a:pt x="1248" y="1882"/>
                    <a:pt x="1348" y="1916"/>
                    <a:pt x="1448" y="1916"/>
                  </a:cubicBezTo>
                  <a:cubicBezTo>
                    <a:pt x="1576" y="1916"/>
                    <a:pt x="1703" y="1860"/>
                    <a:pt x="1794" y="1753"/>
                  </a:cubicBezTo>
                  <a:lnTo>
                    <a:pt x="2376" y="1009"/>
                  </a:lnTo>
                  <a:lnTo>
                    <a:pt x="620" y="27"/>
                  </a:lnTo>
                  <a:cubicBezTo>
                    <a:pt x="585" y="9"/>
                    <a:pt x="548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8" name="Google Shape;19428;p69"/>
            <p:cNvSpPr/>
            <p:nvPr/>
          </p:nvSpPr>
          <p:spPr>
            <a:xfrm>
              <a:off x="6390768" y="2198525"/>
              <a:ext cx="62477" cy="50197"/>
            </a:xfrm>
            <a:custGeom>
              <a:rect b="b" l="l" r="r" t="t"/>
              <a:pathLst>
                <a:path extrusionOk="0" h="1917" w="2386">
                  <a:moveTo>
                    <a:pt x="1875" y="0"/>
                  </a:moveTo>
                  <a:cubicBezTo>
                    <a:pt x="1838" y="0"/>
                    <a:pt x="1801" y="9"/>
                    <a:pt x="1766" y="27"/>
                  </a:cubicBezTo>
                  <a:lnTo>
                    <a:pt x="1" y="1009"/>
                  </a:lnTo>
                  <a:lnTo>
                    <a:pt x="592" y="1753"/>
                  </a:lnTo>
                  <a:cubicBezTo>
                    <a:pt x="678" y="1860"/>
                    <a:pt x="805" y="1916"/>
                    <a:pt x="934" y="1916"/>
                  </a:cubicBezTo>
                  <a:cubicBezTo>
                    <a:pt x="1036" y="1916"/>
                    <a:pt x="1138" y="1882"/>
                    <a:pt x="1222" y="1811"/>
                  </a:cubicBezTo>
                  <a:lnTo>
                    <a:pt x="2328" y="857"/>
                  </a:lnTo>
                  <a:cubicBezTo>
                    <a:pt x="2376" y="818"/>
                    <a:pt x="2386" y="752"/>
                    <a:pt x="2357" y="694"/>
                  </a:cubicBezTo>
                  <a:lnTo>
                    <a:pt x="2071" y="122"/>
                  </a:lnTo>
                  <a:cubicBezTo>
                    <a:pt x="2031" y="43"/>
                    <a:pt x="1955" y="0"/>
                    <a:pt x="187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9" name="Google Shape;19429;p69"/>
            <p:cNvSpPr/>
            <p:nvPr/>
          </p:nvSpPr>
          <p:spPr>
            <a:xfrm>
              <a:off x="6353559" y="2081923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0" name="Google Shape;19430;p69"/>
            <p:cNvSpPr/>
            <p:nvPr/>
          </p:nvSpPr>
          <p:spPr>
            <a:xfrm>
              <a:off x="6416508" y="2081923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1" name="Google Shape;19431;p69"/>
            <p:cNvSpPr/>
            <p:nvPr/>
          </p:nvSpPr>
          <p:spPr>
            <a:xfrm>
              <a:off x="6373669" y="2081792"/>
              <a:ext cx="34355" cy="23017"/>
            </a:xfrm>
            <a:custGeom>
              <a:rect b="b" l="l" r="r" t="t"/>
              <a:pathLst>
                <a:path extrusionOk="0" h="879" w="1312">
                  <a:moveTo>
                    <a:pt x="654" y="1"/>
                  </a:moveTo>
                  <a:cubicBezTo>
                    <a:pt x="291" y="1"/>
                    <a:pt x="5" y="297"/>
                    <a:pt x="5" y="659"/>
                  </a:cubicBezTo>
                  <a:cubicBezTo>
                    <a:pt x="0" y="802"/>
                    <a:pt x="108" y="874"/>
                    <a:pt x="216" y="874"/>
                  </a:cubicBezTo>
                  <a:cubicBezTo>
                    <a:pt x="325" y="874"/>
                    <a:pt x="434" y="802"/>
                    <a:pt x="434" y="659"/>
                  </a:cubicBezTo>
                  <a:cubicBezTo>
                    <a:pt x="434" y="516"/>
                    <a:pt x="544" y="444"/>
                    <a:pt x="654" y="444"/>
                  </a:cubicBezTo>
                  <a:cubicBezTo>
                    <a:pt x="763" y="444"/>
                    <a:pt x="873" y="516"/>
                    <a:pt x="873" y="659"/>
                  </a:cubicBezTo>
                  <a:cubicBezTo>
                    <a:pt x="873" y="783"/>
                    <a:pt x="969" y="879"/>
                    <a:pt x="1093" y="879"/>
                  </a:cubicBezTo>
                  <a:cubicBezTo>
                    <a:pt x="1217" y="879"/>
                    <a:pt x="1312" y="783"/>
                    <a:pt x="1312" y="659"/>
                  </a:cubicBezTo>
                  <a:cubicBezTo>
                    <a:pt x="1312" y="297"/>
                    <a:pt x="1016" y="1"/>
                    <a:pt x="65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2" name="Google Shape;19432;p69"/>
            <p:cNvSpPr/>
            <p:nvPr/>
          </p:nvSpPr>
          <p:spPr>
            <a:xfrm>
              <a:off x="6305091" y="1973150"/>
              <a:ext cx="171643" cy="85939"/>
            </a:xfrm>
            <a:custGeom>
              <a:rect b="b" l="l" r="r" t="t"/>
              <a:pathLst>
                <a:path extrusionOk="0" h="3282" w="6555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6554" y="3282"/>
                  </a:lnTo>
                  <a:lnTo>
                    <a:pt x="5934" y="973"/>
                  </a:lnTo>
                  <a:cubicBezTo>
                    <a:pt x="5782" y="401"/>
                    <a:pt x="5267" y="0"/>
                    <a:pt x="466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3" name="Google Shape;19433;p69"/>
            <p:cNvSpPr/>
            <p:nvPr/>
          </p:nvSpPr>
          <p:spPr>
            <a:xfrm>
              <a:off x="6377545" y="2156236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4" name="Google Shape;19434;p69"/>
            <p:cNvSpPr/>
            <p:nvPr/>
          </p:nvSpPr>
          <p:spPr>
            <a:xfrm>
              <a:off x="6303101" y="2081792"/>
              <a:ext cx="43729" cy="11521"/>
            </a:xfrm>
            <a:custGeom>
              <a:rect b="b" l="l" r="r" t="t"/>
              <a:pathLst>
                <a:path extrusionOk="0" h="440" w="167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1383" y="440"/>
                  </a:lnTo>
                  <a:cubicBezTo>
                    <a:pt x="1670" y="44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5" name="Google Shape;19435;p69"/>
            <p:cNvSpPr/>
            <p:nvPr/>
          </p:nvSpPr>
          <p:spPr>
            <a:xfrm>
              <a:off x="6434733" y="2081792"/>
              <a:ext cx="43755" cy="11521"/>
            </a:xfrm>
            <a:custGeom>
              <a:rect b="b" l="l" r="r" t="t"/>
              <a:pathLst>
                <a:path extrusionOk="0" h="440" w="1671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384" y="440"/>
                  </a:lnTo>
                  <a:cubicBezTo>
                    <a:pt x="1670" y="44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6" name="Google Shape;19436;p69"/>
            <p:cNvSpPr/>
            <p:nvPr/>
          </p:nvSpPr>
          <p:spPr>
            <a:xfrm>
              <a:off x="6333580" y="2076057"/>
              <a:ext cx="51480" cy="40246"/>
            </a:xfrm>
            <a:custGeom>
              <a:rect b="b" l="l" r="r" t="t"/>
              <a:pathLst>
                <a:path extrusionOk="0" h="1537" w="1966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1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19" y="0"/>
                  </a:moveTo>
                  <a:cubicBezTo>
                    <a:pt x="95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1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7" name="Google Shape;19437;p69"/>
            <p:cNvSpPr/>
            <p:nvPr/>
          </p:nvSpPr>
          <p:spPr>
            <a:xfrm>
              <a:off x="6396529" y="2076057"/>
              <a:ext cx="51480" cy="40246"/>
            </a:xfrm>
            <a:custGeom>
              <a:rect b="b" l="l" r="r" t="t"/>
              <a:pathLst>
                <a:path extrusionOk="0" h="1537" w="1966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0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0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8" name="Google Shape;19438;p69"/>
            <p:cNvSpPr/>
            <p:nvPr/>
          </p:nvSpPr>
          <p:spPr>
            <a:xfrm>
              <a:off x="6316822" y="2116775"/>
              <a:ext cx="85468" cy="68133"/>
            </a:xfrm>
            <a:custGeom>
              <a:rect b="b" l="l" r="r" t="t"/>
              <a:pathLst>
                <a:path extrusionOk="0" h="2602" w="3264">
                  <a:moveTo>
                    <a:pt x="1" y="0"/>
                  </a:moveTo>
                  <a:cubicBezTo>
                    <a:pt x="113" y="1490"/>
                    <a:pt x="1366" y="2602"/>
                    <a:pt x="2816" y="2602"/>
                  </a:cubicBezTo>
                  <a:cubicBezTo>
                    <a:pt x="2963" y="2602"/>
                    <a:pt x="3113" y="2590"/>
                    <a:pt x="3264" y="2567"/>
                  </a:cubicBezTo>
                  <a:cubicBezTo>
                    <a:pt x="2119" y="2385"/>
                    <a:pt x="1193" y="1517"/>
                    <a:pt x="936" y="392"/>
                  </a:cubicBezTo>
                  <a:cubicBezTo>
                    <a:pt x="611" y="296"/>
                    <a:pt x="297" y="172"/>
                    <a:pt x="1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9" name="Google Shape;19439;p69"/>
            <p:cNvSpPr/>
            <p:nvPr/>
          </p:nvSpPr>
          <p:spPr>
            <a:xfrm>
              <a:off x="6367804" y="2133507"/>
              <a:ext cx="45981" cy="17020"/>
            </a:xfrm>
            <a:custGeom>
              <a:rect b="b" l="l" r="r" t="t"/>
              <a:pathLst>
                <a:path extrusionOk="0" h="650" w="1756">
                  <a:moveTo>
                    <a:pt x="10" y="1"/>
                  </a:moveTo>
                  <a:lnTo>
                    <a:pt x="10" y="211"/>
                  </a:lnTo>
                  <a:cubicBezTo>
                    <a:pt x="0" y="459"/>
                    <a:pt x="200" y="649"/>
                    <a:pt x="439" y="649"/>
                  </a:cubicBezTo>
                  <a:lnTo>
                    <a:pt x="1317" y="649"/>
                  </a:lnTo>
                  <a:cubicBezTo>
                    <a:pt x="1555" y="649"/>
                    <a:pt x="1755" y="459"/>
                    <a:pt x="1755" y="211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0" name="Google Shape;19440;p69"/>
            <p:cNvSpPr/>
            <p:nvPr/>
          </p:nvSpPr>
          <p:spPr>
            <a:xfrm>
              <a:off x="6356544" y="2127746"/>
              <a:ext cx="68474" cy="17020"/>
            </a:xfrm>
            <a:custGeom>
              <a:rect b="b" l="l" r="r" t="t"/>
              <a:pathLst>
                <a:path extrusionOk="0" h="650" w="2615">
                  <a:moveTo>
                    <a:pt x="630" y="1"/>
                  </a:moveTo>
                  <a:cubicBezTo>
                    <a:pt x="342" y="1"/>
                    <a:pt x="85" y="208"/>
                    <a:pt x="20" y="497"/>
                  </a:cubicBezTo>
                  <a:cubicBezTo>
                    <a:pt x="1" y="574"/>
                    <a:pt x="58" y="650"/>
                    <a:pt x="144" y="650"/>
                  </a:cubicBezTo>
                  <a:lnTo>
                    <a:pt x="649" y="650"/>
                  </a:lnTo>
                  <a:cubicBezTo>
                    <a:pt x="793" y="650"/>
                    <a:pt x="926" y="602"/>
                    <a:pt x="1041" y="516"/>
                  </a:cubicBezTo>
                  <a:cubicBezTo>
                    <a:pt x="1117" y="459"/>
                    <a:pt x="1203" y="431"/>
                    <a:pt x="1298" y="431"/>
                  </a:cubicBezTo>
                  <a:lnTo>
                    <a:pt x="1308" y="431"/>
                  </a:lnTo>
                  <a:cubicBezTo>
                    <a:pt x="1403" y="431"/>
                    <a:pt x="1498" y="459"/>
                    <a:pt x="1575" y="516"/>
                  </a:cubicBezTo>
                  <a:cubicBezTo>
                    <a:pt x="1680" y="602"/>
                    <a:pt x="1823" y="650"/>
                    <a:pt x="1956" y="650"/>
                  </a:cubicBezTo>
                  <a:lnTo>
                    <a:pt x="2472" y="650"/>
                  </a:lnTo>
                  <a:cubicBezTo>
                    <a:pt x="2548" y="650"/>
                    <a:pt x="2615" y="574"/>
                    <a:pt x="2596" y="497"/>
                  </a:cubicBezTo>
                  <a:cubicBezTo>
                    <a:pt x="2519" y="202"/>
                    <a:pt x="2262" y="1"/>
                    <a:pt x="1966" y="1"/>
                  </a:cubicBezTo>
                  <a:lnTo>
                    <a:pt x="649" y="1"/>
                  </a:lnTo>
                  <a:cubicBezTo>
                    <a:pt x="643" y="1"/>
                    <a:pt x="637" y="1"/>
                    <a:pt x="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1" name="Google Shape;19441;p69"/>
            <p:cNvSpPr/>
            <p:nvPr/>
          </p:nvSpPr>
          <p:spPr>
            <a:xfrm>
              <a:off x="6305091" y="1973150"/>
              <a:ext cx="71956" cy="85939"/>
            </a:xfrm>
            <a:custGeom>
              <a:rect b="b" l="l" r="r" t="t"/>
              <a:pathLst>
                <a:path extrusionOk="0" h="3282" w="2748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869" y="3282"/>
                  </a:lnTo>
                  <a:lnTo>
                    <a:pt x="1489" y="973"/>
                  </a:lnTo>
                  <a:cubicBezTo>
                    <a:pt x="1641" y="401"/>
                    <a:pt x="2157" y="0"/>
                    <a:pt x="274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2" name="Google Shape;19442;p69"/>
            <p:cNvSpPr/>
            <p:nvPr/>
          </p:nvSpPr>
          <p:spPr>
            <a:xfrm>
              <a:off x="6274611" y="2053329"/>
              <a:ext cx="232601" cy="11521"/>
            </a:xfrm>
            <a:custGeom>
              <a:rect b="b" l="l" r="r" t="t"/>
              <a:pathLst>
                <a:path extrusionOk="0" h="440" w="8883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8596" y="439"/>
                  </a:lnTo>
                  <a:cubicBezTo>
                    <a:pt x="8882" y="439"/>
                    <a:pt x="8882" y="0"/>
                    <a:pt x="859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3" name="Google Shape;19443;p69"/>
            <p:cNvSpPr/>
            <p:nvPr/>
          </p:nvSpPr>
          <p:spPr>
            <a:xfrm>
              <a:off x="6377283" y="1973150"/>
              <a:ext cx="25792" cy="22990"/>
            </a:xfrm>
            <a:custGeom>
              <a:rect b="b" l="l" r="r" t="t"/>
              <a:pathLst>
                <a:path extrusionOk="0" h="878" w="985">
                  <a:moveTo>
                    <a:pt x="1" y="0"/>
                  </a:moveTo>
                  <a:cubicBezTo>
                    <a:pt x="201" y="0"/>
                    <a:pt x="373" y="143"/>
                    <a:pt x="430" y="334"/>
                  </a:cubicBezTo>
                  <a:lnTo>
                    <a:pt x="516" y="716"/>
                  </a:lnTo>
                  <a:cubicBezTo>
                    <a:pt x="547" y="828"/>
                    <a:pt x="634" y="877"/>
                    <a:pt x="723" y="877"/>
                  </a:cubicBezTo>
                  <a:cubicBezTo>
                    <a:pt x="853" y="877"/>
                    <a:pt x="985" y="771"/>
                    <a:pt x="945" y="601"/>
                  </a:cubicBezTo>
                  <a:lnTo>
                    <a:pt x="850" y="229"/>
                  </a:lnTo>
                  <a:cubicBezTo>
                    <a:pt x="831" y="153"/>
                    <a:pt x="792" y="76"/>
                    <a:pt x="75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4" name="Google Shape;19444;p69"/>
            <p:cNvSpPr/>
            <p:nvPr/>
          </p:nvSpPr>
          <p:spPr>
            <a:xfrm>
              <a:off x="6306583" y="2036099"/>
              <a:ext cx="168658" cy="17256"/>
            </a:xfrm>
            <a:custGeom>
              <a:rect b="b" l="l" r="r" t="t"/>
              <a:pathLst>
                <a:path extrusionOk="0" h="659" w="6441">
                  <a:moveTo>
                    <a:pt x="172" y="0"/>
                  </a:moveTo>
                  <a:lnTo>
                    <a:pt x="1" y="658"/>
                  </a:lnTo>
                  <a:lnTo>
                    <a:pt x="6440" y="658"/>
                  </a:lnTo>
                  <a:lnTo>
                    <a:pt x="6259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5" name="Google Shape;19445;p69"/>
            <p:cNvSpPr/>
            <p:nvPr/>
          </p:nvSpPr>
          <p:spPr>
            <a:xfrm>
              <a:off x="6306583" y="2036099"/>
              <a:ext cx="27520" cy="17256"/>
            </a:xfrm>
            <a:custGeom>
              <a:rect b="b" l="l" r="r" t="t"/>
              <a:pathLst>
                <a:path extrusionOk="0" h="659" w="1051">
                  <a:moveTo>
                    <a:pt x="172" y="0"/>
                  </a:moveTo>
                  <a:lnTo>
                    <a:pt x="1" y="658"/>
                  </a:lnTo>
                  <a:lnTo>
                    <a:pt x="869" y="658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6" name="Google Shape;19446;p69"/>
            <p:cNvSpPr/>
            <p:nvPr/>
          </p:nvSpPr>
          <p:spPr>
            <a:xfrm>
              <a:off x="6305091" y="2220180"/>
              <a:ext cx="22755" cy="107699"/>
            </a:xfrm>
            <a:custGeom>
              <a:rect b="b" l="l" r="r" t="t"/>
              <a:pathLst>
                <a:path extrusionOk="0" h="4113" w="869">
                  <a:moveTo>
                    <a:pt x="869" y="1"/>
                  </a:moveTo>
                  <a:lnTo>
                    <a:pt x="0" y="259"/>
                  </a:lnTo>
                  <a:lnTo>
                    <a:pt x="0" y="4113"/>
                  </a:lnTo>
                  <a:lnTo>
                    <a:pt x="869" y="4113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7" name="Google Shape;19447;p69"/>
            <p:cNvSpPr/>
            <p:nvPr/>
          </p:nvSpPr>
          <p:spPr>
            <a:xfrm>
              <a:off x="6453717" y="2220180"/>
              <a:ext cx="23017" cy="107699"/>
            </a:xfrm>
            <a:custGeom>
              <a:rect b="b" l="l" r="r" t="t"/>
              <a:pathLst>
                <a:path extrusionOk="0" h="4113" w="879">
                  <a:moveTo>
                    <a:pt x="1" y="1"/>
                  </a:moveTo>
                  <a:lnTo>
                    <a:pt x="1" y="4113"/>
                  </a:lnTo>
                  <a:lnTo>
                    <a:pt x="878" y="4113"/>
                  </a:lnTo>
                  <a:lnTo>
                    <a:pt x="878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8" name="Google Shape;19448;p69"/>
            <p:cNvSpPr/>
            <p:nvPr/>
          </p:nvSpPr>
          <p:spPr>
            <a:xfrm>
              <a:off x="6453717" y="2220180"/>
              <a:ext cx="12281" cy="14035"/>
            </a:xfrm>
            <a:custGeom>
              <a:rect b="b" l="l" r="r" t="t"/>
              <a:pathLst>
                <a:path extrusionOk="0" h="536" w="469">
                  <a:moveTo>
                    <a:pt x="1" y="1"/>
                  </a:moveTo>
                  <a:lnTo>
                    <a:pt x="1" y="535"/>
                  </a:lnTo>
                  <a:lnTo>
                    <a:pt x="468" y="135"/>
                  </a:lnTo>
                  <a:lnTo>
                    <a:pt x="172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9" name="Google Shape;19449;p69"/>
            <p:cNvSpPr/>
            <p:nvPr/>
          </p:nvSpPr>
          <p:spPr>
            <a:xfrm>
              <a:off x="6315591" y="2220180"/>
              <a:ext cx="12255" cy="14035"/>
            </a:xfrm>
            <a:custGeom>
              <a:rect b="b" l="l" r="r" t="t"/>
              <a:pathLst>
                <a:path extrusionOk="0" h="536" w="468">
                  <a:moveTo>
                    <a:pt x="468" y="1"/>
                  </a:moveTo>
                  <a:lnTo>
                    <a:pt x="296" y="49"/>
                  </a:lnTo>
                  <a:lnTo>
                    <a:pt x="0" y="135"/>
                  </a:lnTo>
                  <a:lnTo>
                    <a:pt x="468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0" name="Google Shape;19450;p69"/>
            <p:cNvSpPr/>
            <p:nvPr/>
          </p:nvSpPr>
          <p:spPr>
            <a:xfrm>
              <a:off x="6287861" y="2276399"/>
              <a:ext cx="17256" cy="51480"/>
            </a:xfrm>
            <a:custGeom>
              <a:rect b="b" l="l" r="r" t="t"/>
              <a:pathLst>
                <a:path extrusionOk="0" h="1966" w="659">
                  <a:moveTo>
                    <a:pt x="658" y="0"/>
                  </a:moveTo>
                  <a:cubicBezTo>
                    <a:pt x="296" y="0"/>
                    <a:pt x="0" y="287"/>
                    <a:pt x="0" y="649"/>
                  </a:cubicBezTo>
                  <a:lnTo>
                    <a:pt x="0" y="1966"/>
                  </a:lnTo>
                  <a:lnTo>
                    <a:pt x="658" y="1966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1" name="Google Shape;19451;p69"/>
            <p:cNvSpPr/>
            <p:nvPr/>
          </p:nvSpPr>
          <p:spPr>
            <a:xfrm>
              <a:off x="6305091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49" y="0"/>
                    <a:pt x="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2" name="Google Shape;19452;p69"/>
            <p:cNvSpPr/>
            <p:nvPr/>
          </p:nvSpPr>
          <p:spPr>
            <a:xfrm>
              <a:off x="6476707" y="2276399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649"/>
                  </a:lnTo>
                  <a:cubicBezTo>
                    <a:pt x="649" y="287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3" name="Google Shape;19453;p69"/>
            <p:cNvSpPr/>
            <p:nvPr/>
          </p:nvSpPr>
          <p:spPr>
            <a:xfrm>
              <a:off x="6465212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4" name="Google Shape;19454;p69"/>
            <p:cNvSpPr/>
            <p:nvPr/>
          </p:nvSpPr>
          <p:spPr>
            <a:xfrm>
              <a:off x="6385033" y="2264903"/>
              <a:ext cx="11521" cy="11521"/>
            </a:xfrm>
            <a:custGeom>
              <a:rect b="b" l="l" r="r" t="t"/>
              <a:pathLst>
                <a:path extrusionOk="0" h="440" w="44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5" name="Google Shape;19455;p69"/>
            <p:cNvSpPr/>
            <p:nvPr/>
          </p:nvSpPr>
          <p:spPr>
            <a:xfrm>
              <a:off x="6385033" y="2299127"/>
              <a:ext cx="11521" cy="11521"/>
            </a:xfrm>
            <a:custGeom>
              <a:rect b="b" l="l" r="r" t="t"/>
              <a:pathLst>
                <a:path extrusionOk="0" h="440" w="440">
                  <a:moveTo>
                    <a:pt x="22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10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56" name="Google Shape;19456;p69"/>
          <p:cNvGrpSpPr/>
          <p:nvPr/>
        </p:nvGrpSpPr>
        <p:grpSpPr>
          <a:xfrm>
            <a:off x="5802496" y="1973150"/>
            <a:ext cx="275309" cy="354728"/>
            <a:chOff x="5802496" y="1973150"/>
            <a:chExt cx="275309" cy="354728"/>
          </a:xfrm>
        </p:grpSpPr>
        <p:sp>
          <p:nvSpPr>
            <p:cNvPr id="19457" name="Google Shape;19457;p69"/>
            <p:cNvSpPr/>
            <p:nvPr/>
          </p:nvSpPr>
          <p:spPr>
            <a:xfrm>
              <a:off x="5803229" y="2210439"/>
              <a:ext cx="274576" cy="117440"/>
            </a:xfrm>
            <a:custGeom>
              <a:rect b="b" l="l" r="r" t="t"/>
              <a:pathLst>
                <a:path extrusionOk="0" h="4485" w="10486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8" name="Google Shape;19458;p69"/>
            <p:cNvSpPr/>
            <p:nvPr/>
          </p:nvSpPr>
          <p:spPr>
            <a:xfrm>
              <a:off x="5885162" y="2210439"/>
              <a:ext cx="110946" cy="20267"/>
            </a:xfrm>
            <a:custGeom>
              <a:rect b="b" l="l" r="r" t="t"/>
              <a:pathLst>
                <a:path extrusionOk="0" h="774" w="4237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9" name="Google Shape;19459;p69"/>
            <p:cNvSpPr/>
            <p:nvPr/>
          </p:nvSpPr>
          <p:spPr>
            <a:xfrm>
              <a:off x="5992075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0" name="Google Shape;19460;p69"/>
            <p:cNvSpPr/>
            <p:nvPr/>
          </p:nvSpPr>
          <p:spPr>
            <a:xfrm>
              <a:off x="6009069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1" name="Google Shape;19461;p69"/>
            <p:cNvSpPr/>
            <p:nvPr/>
          </p:nvSpPr>
          <p:spPr>
            <a:xfrm>
              <a:off x="5988593" y="1987133"/>
              <a:ext cx="60723" cy="54255"/>
            </a:xfrm>
            <a:custGeom>
              <a:rect b="b" l="l" r="r" t="t"/>
              <a:pathLst>
                <a:path extrusionOk="0" h="2072" w="2319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2" name="Google Shape;19462;p69"/>
            <p:cNvSpPr/>
            <p:nvPr/>
          </p:nvSpPr>
          <p:spPr>
            <a:xfrm>
              <a:off x="6006817" y="1996114"/>
              <a:ext cx="32260" cy="29170"/>
            </a:xfrm>
            <a:custGeom>
              <a:rect b="b" l="l" r="r" t="t"/>
              <a:pathLst>
                <a:path extrusionOk="0" h="1114" w="1232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3" name="Google Shape;19463;p69"/>
            <p:cNvSpPr/>
            <p:nvPr/>
          </p:nvSpPr>
          <p:spPr>
            <a:xfrm>
              <a:off x="5820459" y="1973150"/>
              <a:ext cx="68736" cy="68709"/>
            </a:xfrm>
            <a:custGeom>
              <a:rect b="b" l="l" r="r" t="t"/>
              <a:pathLst>
                <a:path extrusionOk="0" h="2624" w="2625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4" name="Google Shape;19464;p69"/>
            <p:cNvSpPr/>
            <p:nvPr/>
          </p:nvSpPr>
          <p:spPr>
            <a:xfrm>
              <a:off x="5837453" y="1990380"/>
              <a:ext cx="34512" cy="34250"/>
            </a:xfrm>
            <a:custGeom>
              <a:rect b="b" l="l" r="r" t="t"/>
              <a:pathLst>
                <a:path extrusionOk="0" h="1308" w="1318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5" name="Google Shape;19465;p69"/>
            <p:cNvSpPr/>
            <p:nvPr/>
          </p:nvSpPr>
          <p:spPr>
            <a:xfrm>
              <a:off x="5831954" y="1987133"/>
              <a:ext cx="60487" cy="54255"/>
            </a:xfrm>
            <a:custGeom>
              <a:rect b="b" l="l" r="r" t="t"/>
              <a:pathLst>
                <a:path extrusionOk="0" h="2072" w="231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6" name="Google Shape;19466;p69"/>
            <p:cNvSpPr/>
            <p:nvPr/>
          </p:nvSpPr>
          <p:spPr>
            <a:xfrm>
              <a:off x="5842192" y="1996114"/>
              <a:ext cx="32024" cy="29170"/>
            </a:xfrm>
            <a:custGeom>
              <a:rect b="b" l="l" r="r" t="t"/>
              <a:pathLst>
                <a:path extrusionOk="0" h="1114" w="1223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7" name="Google Shape;19467;p69"/>
            <p:cNvSpPr/>
            <p:nvPr/>
          </p:nvSpPr>
          <p:spPr>
            <a:xfrm>
              <a:off x="5823208" y="1984619"/>
              <a:ext cx="234591" cy="234591"/>
            </a:xfrm>
            <a:custGeom>
              <a:rect b="b" l="l" r="r" t="t"/>
              <a:pathLst>
                <a:path extrusionOk="0" h="8959" w="8959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8" name="Google Shape;19468;p69"/>
            <p:cNvSpPr/>
            <p:nvPr/>
          </p:nvSpPr>
          <p:spPr>
            <a:xfrm>
              <a:off x="5866178" y="2036099"/>
              <a:ext cx="148678" cy="148652"/>
            </a:xfrm>
            <a:custGeom>
              <a:rect b="b" l="l" r="r" t="t"/>
              <a:pathLst>
                <a:path extrusionOk="0" h="5677" w="5678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9" name="Google Shape;19469;p69"/>
            <p:cNvSpPr/>
            <p:nvPr/>
          </p:nvSpPr>
          <p:spPr>
            <a:xfrm>
              <a:off x="5865680" y="2036125"/>
              <a:ext cx="86463" cy="148836"/>
            </a:xfrm>
            <a:custGeom>
              <a:rect b="b" l="l" r="r" t="t"/>
              <a:pathLst>
                <a:path extrusionOk="0" h="5684" w="3302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0" name="Google Shape;19470;p69"/>
            <p:cNvSpPr/>
            <p:nvPr/>
          </p:nvSpPr>
          <p:spPr>
            <a:xfrm>
              <a:off x="5900663" y="209341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1" name="Google Shape;19471;p69"/>
            <p:cNvSpPr/>
            <p:nvPr/>
          </p:nvSpPr>
          <p:spPr>
            <a:xfrm>
              <a:off x="5969111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2" name="Google Shape;19472;p69"/>
            <p:cNvSpPr/>
            <p:nvPr/>
          </p:nvSpPr>
          <p:spPr>
            <a:xfrm>
              <a:off x="5892913" y="2076293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3" name="Google Shape;19473;p69"/>
            <p:cNvSpPr/>
            <p:nvPr/>
          </p:nvSpPr>
          <p:spPr>
            <a:xfrm>
              <a:off x="5961622" y="2076293"/>
              <a:ext cx="26499" cy="11286"/>
            </a:xfrm>
            <a:custGeom>
              <a:rect b="b" l="l" r="r" t="t"/>
              <a:pathLst>
                <a:path extrusionOk="0" h="431" w="1012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4" name="Google Shape;19474;p69"/>
            <p:cNvSpPr/>
            <p:nvPr/>
          </p:nvSpPr>
          <p:spPr>
            <a:xfrm>
              <a:off x="5887178" y="2013475"/>
              <a:ext cx="13511" cy="11390"/>
            </a:xfrm>
            <a:custGeom>
              <a:rect b="b" l="l" r="r" t="t"/>
              <a:pathLst>
                <a:path extrusionOk="0" h="435" w="516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5" name="Google Shape;19475;p69"/>
            <p:cNvSpPr/>
            <p:nvPr/>
          </p:nvSpPr>
          <p:spPr>
            <a:xfrm>
              <a:off x="5978852" y="2013475"/>
              <a:ext cx="13250" cy="11390"/>
            </a:xfrm>
            <a:custGeom>
              <a:rect b="b" l="l" r="r" t="t"/>
              <a:pathLst>
                <a:path extrusionOk="0" h="435" w="506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6" name="Google Shape;19476;p69"/>
            <p:cNvSpPr/>
            <p:nvPr/>
          </p:nvSpPr>
          <p:spPr>
            <a:xfrm>
              <a:off x="5914908" y="2130522"/>
              <a:ext cx="51480" cy="22755"/>
            </a:xfrm>
            <a:custGeom>
              <a:rect b="b" l="l" r="r" t="t"/>
              <a:pathLst>
                <a:path extrusionOk="0" h="869" w="1966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7" name="Google Shape;19477;p69"/>
            <p:cNvSpPr/>
            <p:nvPr/>
          </p:nvSpPr>
          <p:spPr>
            <a:xfrm>
              <a:off x="5802496" y="2011616"/>
              <a:ext cx="228333" cy="207673"/>
            </a:xfrm>
            <a:custGeom>
              <a:rect b="b" l="l" r="r" t="t"/>
              <a:pathLst>
                <a:path extrusionOk="0" h="7931" w="872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8" name="Google Shape;19478;p69"/>
            <p:cNvSpPr/>
            <p:nvPr/>
          </p:nvSpPr>
          <p:spPr>
            <a:xfrm>
              <a:off x="5843449" y="2287894"/>
              <a:ext cx="11260" cy="39984"/>
            </a:xfrm>
            <a:custGeom>
              <a:rect b="b" l="l" r="r" t="t"/>
              <a:pathLst>
                <a:path extrusionOk="0" h="1527" w="43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9" name="Google Shape;19479;p69"/>
            <p:cNvSpPr/>
            <p:nvPr/>
          </p:nvSpPr>
          <p:spPr>
            <a:xfrm>
              <a:off x="6026299" y="2287894"/>
              <a:ext cx="11521" cy="39984"/>
            </a:xfrm>
            <a:custGeom>
              <a:rect b="b" l="l" r="r" t="t"/>
              <a:pathLst>
                <a:path extrusionOk="0" h="1527" w="44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0" name="Google Shape;19480;p69"/>
            <p:cNvSpPr/>
            <p:nvPr/>
          </p:nvSpPr>
          <p:spPr>
            <a:xfrm>
              <a:off x="5872933" y="2270664"/>
              <a:ext cx="135167" cy="57214"/>
            </a:xfrm>
            <a:custGeom>
              <a:rect b="b" l="l" r="r" t="t"/>
              <a:pathLst>
                <a:path extrusionOk="0" h="2185" w="5162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1" name="Google Shape;19481;p69"/>
            <p:cNvSpPr/>
            <p:nvPr/>
          </p:nvSpPr>
          <p:spPr>
            <a:xfrm>
              <a:off x="5911897" y="2018843"/>
              <a:ext cx="57240" cy="34512"/>
            </a:xfrm>
            <a:custGeom>
              <a:rect b="b" l="l" r="r" t="t"/>
              <a:pathLst>
                <a:path extrusionOk="0" h="1318" w="2186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2" name="Google Shape;19482;p69"/>
            <p:cNvSpPr/>
            <p:nvPr/>
          </p:nvSpPr>
          <p:spPr>
            <a:xfrm>
              <a:off x="5929126" y="2007610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83" name="Google Shape;19483;p69"/>
          <p:cNvGrpSpPr/>
          <p:nvPr/>
        </p:nvGrpSpPr>
        <p:grpSpPr>
          <a:xfrm>
            <a:off x="5353083" y="1973150"/>
            <a:ext cx="274576" cy="354728"/>
            <a:chOff x="5353083" y="1973150"/>
            <a:chExt cx="274576" cy="354728"/>
          </a:xfrm>
        </p:grpSpPr>
        <p:sp>
          <p:nvSpPr>
            <p:cNvPr id="19484" name="Google Shape;19484;p69"/>
            <p:cNvSpPr/>
            <p:nvPr/>
          </p:nvSpPr>
          <p:spPr>
            <a:xfrm>
              <a:off x="5353083" y="2167731"/>
              <a:ext cx="274576" cy="160147"/>
            </a:xfrm>
            <a:custGeom>
              <a:rect b="b" l="l" r="r" t="t"/>
              <a:pathLst>
                <a:path extrusionOk="0" h="6116" w="10486">
                  <a:moveTo>
                    <a:pt x="3712" y="1"/>
                  </a:moveTo>
                  <a:lnTo>
                    <a:pt x="3712" y="1632"/>
                  </a:lnTo>
                  <a:cubicBezTo>
                    <a:pt x="3712" y="1918"/>
                    <a:pt x="3521" y="2176"/>
                    <a:pt x="3244" y="2252"/>
                  </a:cubicBezTo>
                  <a:lnTo>
                    <a:pt x="945" y="2929"/>
                  </a:lnTo>
                  <a:cubicBezTo>
                    <a:pt x="382" y="3101"/>
                    <a:pt x="1" y="3607"/>
                    <a:pt x="1" y="4189"/>
                  </a:cubicBezTo>
                  <a:lnTo>
                    <a:pt x="1" y="5457"/>
                  </a:lnTo>
                  <a:cubicBezTo>
                    <a:pt x="1" y="5820"/>
                    <a:pt x="296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7"/>
                  </a:cubicBezTo>
                  <a:lnTo>
                    <a:pt x="10485" y="4189"/>
                  </a:lnTo>
                  <a:cubicBezTo>
                    <a:pt x="10485" y="3607"/>
                    <a:pt x="10104" y="3101"/>
                    <a:pt x="9541" y="2939"/>
                  </a:cubicBezTo>
                  <a:lnTo>
                    <a:pt x="7242" y="2262"/>
                  </a:lnTo>
                  <a:cubicBezTo>
                    <a:pt x="6965" y="2176"/>
                    <a:pt x="6774" y="1918"/>
                    <a:pt x="6774" y="1632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5" name="Google Shape;19485;p69"/>
            <p:cNvSpPr/>
            <p:nvPr/>
          </p:nvSpPr>
          <p:spPr>
            <a:xfrm>
              <a:off x="5484479" y="2276399"/>
              <a:ext cx="11521" cy="51480"/>
            </a:xfrm>
            <a:custGeom>
              <a:rect b="b" l="l" r="r" t="t"/>
              <a:pathLst>
                <a:path extrusionOk="0" h="1966" w="440">
                  <a:moveTo>
                    <a:pt x="1" y="0"/>
                  </a:moveTo>
                  <a:lnTo>
                    <a:pt x="1" y="1966"/>
                  </a:lnTo>
                  <a:lnTo>
                    <a:pt x="440" y="196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6" name="Google Shape;19486;p69"/>
            <p:cNvSpPr/>
            <p:nvPr/>
          </p:nvSpPr>
          <p:spPr>
            <a:xfrm>
              <a:off x="5393067" y="2177734"/>
              <a:ext cx="194607" cy="102933"/>
            </a:xfrm>
            <a:custGeom>
              <a:rect b="b" l="l" r="r" t="t"/>
              <a:pathLst>
                <a:path extrusionOk="0" h="3931" w="7432">
                  <a:moveTo>
                    <a:pt x="1317" y="0"/>
                  </a:moveTo>
                  <a:cubicBezTo>
                    <a:pt x="592" y="0"/>
                    <a:pt x="0" y="582"/>
                    <a:pt x="0" y="1307"/>
                  </a:cubicBezTo>
                  <a:cubicBezTo>
                    <a:pt x="0" y="2757"/>
                    <a:pt x="1174" y="3931"/>
                    <a:pt x="2624" y="3931"/>
                  </a:cubicBezTo>
                  <a:lnTo>
                    <a:pt x="4808" y="3931"/>
                  </a:lnTo>
                  <a:cubicBezTo>
                    <a:pt x="6258" y="3931"/>
                    <a:pt x="7432" y="2757"/>
                    <a:pt x="7432" y="1307"/>
                  </a:cubicBezTo>
                  <a:cubicBezTo>
                    <a:pt x="7432" y="582"/>
                    <a:pt x="6840" y="0"/>
                    <a:pt x="611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7" name="Google Shape;19487;p69"/>
            <p:cNvSpPr/>
            <p:nvPr/>
          </p:nvSpPr>
          <p:spPr>
            <a:xfrm>
              <a:off x="5411213" y="2194963"/>
              <a:ext cx="157817" cy="65044"/>
            </a:xfrm>
            <a:custGeom>
              <a:rect b="b" l="l" r="r" t="t"/>
              <a:pathLst>
                <a:path extrusionOk="0" h="2484" w="6027">
                  <a:moveTo>
                    <a:pt x="650" y="0"/>
                  </a:moveTo>
                  <a:cubicBezTo>
                    <a:pt x="179" y="0"/>
                    <a:pt x="0" y="624"/>
                    <a:pt x="404" y="878"/>
                  </a:cubicBezTo>
                  <a:lnTo>
                    <a:pt x="2656" y="2376"/>
                  </a:lnTo>
                  <a:cubicBezTo>
                    <a:pt x="2765" y="2447"/>
                    <a:pt x="2892" y="2483"/>
                    <a:pt x="3018" y="2483"/>
                  </a:cubicBezTo>
                  <a:cubicBezTo>
                    <a:pt x="3145" y="2483"/>
                    <a:pt x="3271" y="2447"/>
                    <a:pt x="3381" y="2376"/>
                  </a:cubicBezTo>
                  <a:lnTo>
                    <a:pt x="5632" y="878"/>
                  </a:lnTo>
                  <a:cubicBezTo>
                    <a:pt x="6027" y="624"/>
                    <a:pt x="5847" y="0"/>
                    <a:pt x="5386" y="0"/>
                  </a:cubicBezTo>
                  <a:cubicBezTo>
                    <a:pt x="5379" y="0"/>
                    <a:pt x="5372" y="0"/>
                    <a:pt x="5365" y="0"/>
                  </a:cubicBezTo>
                  <a:lnTo>
                    <a:pt x="671" y="0"/>
                  </a:lnTo>
                  <a:cubicBezTo>
                    <a:pt x="664" y="0"/>
                    <a:pt x="657" y="0"/>
                    <a:pt x="6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8" name="Google Shape;19488;p69"/>
            <p:cNvSpPr/>
            <p:nvPr/>
          </p:nvSpPr>
          <p:spPr>
            <a:xfrm>
              <a:off x="5436272" y="2173492"/>
              <a:ext cx="107935" cy="86515"/>
            </a:xfrm>
            <a:custGeom>
              <a:rect b="b" l="l" r="r" t="t"/>
              <a:pathLst>
                <a:path extrusionOk="0" h="3304" w="4122">
                  <a:moveTo>
                    <a:pt x="1" y="2061"/>
                  </a:moveTo>
                  <a:lnTo>
                    <a:pt x="10" y="2070"/>
                  </a:lnTo>
                  <a:lnTo>
                    <a:pt x="13" y="2069"/>
                  </a:lnTo>
                  <a:lnTo>
                    <a:pt x="13" y="2069"/>
                  </a:lnTo>
                  <a:lnTo>
                    <a:pt x="1" y="2061"/>
                  </a:lnTo>
                  <a:close/>
                  <a:moveTo>
                    <a:pt x="535" y="0"/>
                  </a:moveTo>
                  <a:lnTo>
                    <a:pt x="535" y="1421"/>
                  </a:lnTo>
                  <a:cubicBezTo>
                    <a:pt x="535" y="1708"/>
                    <a:pt x="344" y="1965"/>
                    <a:pt x="67" y="2051"/>
                  </a:cubicBezTo>
                  <a:lnTo>
                    <a:pt x="13" y="2069"/>
                  </a:lnTo>
                  <a:lnTo>
                    <a:pt x="13" y="2069"/>
                  </a:lnTo>
                  <a:lnTo>
                    <a:pt x="1699" y="3196"/>
                  </a:lnTo>
                  <a:cubicBezTo>
                    <a:pt x="1808" y="3267"/>
                    <a:pt x="1935" y="3303"/>
                    <a:pt x="2061" y="3303"/>
                  </a:cubicBezTo>
                  <a:cubicBezTo>
                    <a:pt x="2188" y="3303"/>
                    <a:pt x="2314" y="3267"/>
                    <a:pt x="2424" y="3196"/>
                  </a:cubicBezTo>
                  <a:lnTo>
                    <a:pt x="4122" y="2061"/>
                  </a:lnTo>
                  <a:lnTo>
                    <a:pt x="4065" y="2051"/>
                  </a:lnTo>
                  <a:cubicBezTo>
                    <a:pt x="3788" y="1965"/>
                    <a:pt x="3597" y="1708"/>
                    <a:pt x="3597" y="1421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9" name="Google Shape;19489;p69"/>
            <p:cNvSpPr/>
            <p:nvPr/>
          </p:nvSpPr>
          <p:spPr>
            <a:xfrm>
              <a:off x="5450255" y="2173492"/>
              <a:ext cx="80231" cy="28620"/>
            </a:xfrm>
            <a:custGeom>
              <a:rect b="b" l="l" r="r" t="t"/>
              <a:pathLst>
                <a:path extrusionOk="0" h="1093" w="3064">
                  <a:moveTo>
                    <a:pt x="1" y="0"/>
                  </a:moveTo>
                  <a:lnTo>
                    <a:pt x="1" y="706"/>
                  </a:lnTo>
                  <a:cubicBezTo>
                    <a:pt x="478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3" y="70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0" name="Google Shape;19490;p69"/>
            <p:cNvSpPr/>
            <p:nvPr/>
          </p:nvSpPr>
          <p:spPr>
            <a:xfrm>
              <a:off x="5394062" y="2076057"/>
              <a:ext cx="192381" cy="114428"/>
            </a:xfrm>
            <a:custGeom>
              <a:rect b="b" l="l" r="r" t="t"/>
              <a:pathLst>
                <a:path extrusionOk="0" h="4370" w="7347">
                  <a:moveTo>
                    <a:pt x="830" y="0"/>
                  </a:moveTo>
                  <a:lnTo>
                    <a:pt x="830" y="659"/>
                  </a:lnTo>
                  <a:lnTo>
                    <a:pt x="725" y="659"/>
                  </a:lnTo>
                  <a:cubicBezTo>
                    <a:pt x="0" y="659"/>
                    <a:pt x="0" y="1756"/>
                    <a:pt x="725" y="1756"/>
                  </a:cubicBezTo>
                  <a:lnTo>
                    <a:pt x="840" y="1756"/>
                  </a:lnTo>
                  <a:cubicBezTo>
                    <a:pt x="954" y="3234"/>
                    <a:pt x="2194" y="4370"/>
                    <a:pt x="3673" y="4370"/>
                  </a:cubicBezTo>
                  <a:cubicBezTo>
                    <a:pt x="5152" y="4370"/>
                    <a:pt x="6392" y="3234"/>
                    <a:pt x="6497" y="1756"/>
                  </a:cubicBezTo>
                  <a:lnTo>
                    <a:pt x="6621" y="1756"/>
                  </a:lnTo>
                  <a:cubicBezTo>
                    <a:pt x="7346" y="1756"/>
                    <a:pt x="7346" y="659"/>
                    <a:pt x="6621" y="659"/>
                  </a:cubicBezTo>
                  <a:lnTo>
                    <a:pt x="6516" y="659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1" name="Google Shape;19491;p69"/>
            <p:cNvSpPr/>
            <p:nvPr/>
          </p:nvSpPr>
          <p:spPr>
            <a:xfrm>
              <a:off x="5394062" y="2076319"/>
              <a:ext cx="107699" cy="114402"/>
            </a:xfrm>
            <a:custGeom>
              <a:rect b="b" l="l" r="r" t="t"/>
              <a:pathLst>
                <a:path extrusionOk="0" h="4369" w="4113">
                  <a:moveTo>
                    <a:pt x="840" y="0"/>
                  </a:moveTo>
                  <a:lnTo>
                    <a:pt x="840" y="649"/>
                  </a:lnTo>
                  <a:lnTo>
                    <a:pt x="725" y="649"/>
                  </a:lnTo>
                  <a:cubicBezTo>
                    <a:pt x="0" y="649"/>
                    <a:pt x="0" y="1746"/>
                    <a:pt x="725" y="1746"/>
                  </a:cubicBezTo>
                  <a:lnTo>
                    <a:pt x="849" y="1746"/>
                  </a:lnTo>
                  <a:cubicBezTo>
                    <a:pt x="953" y="3241"/>
                    <a:pt x="2200" y="4368"/>
                    <a:pt x="3654" y="4368"/>
                  </a:cubicBezTo>
                  <a:cubicBezTo>
                    <a:pt x="3805" y="4368"/>
                    <a:pt x="3958" y="4356"/>
                    <a:pt x="4112" y="4331"/>
                  </a:cubicBezTo>
                  <a:cubicBezTo>
                    <a:pt x="2729" y="4112"/>
                    <a:pt x="1708" y="2919"/>
                    <a:pt x="1708" y="1526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2" name="Google Shape;19492;p69"/>
            <p:cNvSpPr/>
            <p:nvPr/>
          </p:nvSpPr>
          <p:spPr>
            <a:xfrm>
              <a:off x="5470994" y="2139006"/>
              <a:ext cx="38256" cy="11521"/>
            </a:xfrm>
            <a:custGeom>
              <a:rect b="b" l="l" r="r" t="t"/>
              <a:pathLst>
                <a:path extrusionOk="0" h="440" w="1461">
                  <a:moveTo>
                    <a:pt x="296" y="1"/>
                  </a:moveTo>
                  <a:cubicBezTo>
                    <a:pt x="1" y="1"/>
                    <a:pt x="1" y="439"/>
                    <a:pt x="296" y="439"/>
                  </a:cubicBezTo>
                  <a:lnTo>
                    <a:pt x="1174" y="439"/>
                  </a:lnTo>
                  <a:cubicBezTo>
                    <a:pt x="1460" y="439"/>
                    <a:pt x="1460" y="1"/>
                    <a:pt x="1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3" name="Google Shape;19493;p69"/>
            <p:cNvSpPr/>
            <p:nvPr/>
          </p:nvSpPr>
          <p:spPr>
            <a:xfrm>
              <a:off x="5405296" y="1973150"/>
              <a:ext cx="170150" cy="74444"/>
            </a:xfrm>
            <a:custGeom>
              <a:rect b="b" l="l" r="r" t="t"/>
              <a:pathLst>
                <a:path extrusionOk="0" h="2843" w="6498">
                  <a:moveTo>
                    <a:pt x="3244" y="0"/>
                  </a:moveTo>
                  <a:cubicBezTo>
                    <a:pt x="1613" y="0"/>
                    <a:pt x="220" y="1221"/>
                    <a:pt x="1" y="2843"/>
                  </a:cubicBezTo>
                  <a:lnTo>
                    <a:pt x="6497" y="2843"/>
                  </a:lnTo>
                  <a:cubicBezTo>
                    <a:pt x="6278" y="1212"/>
                    <a:pt x="4885" y="0"/>
                    <a:pt x="324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4" name="Google Shape;19494;p69"/>
            <p:cNvSpPr/>
            <p:nvPr/>
          </p:nvSpPr>
          <p:spPr>
            <a:xfrm>
              <a:off x="5478980" y="2270664"/>
              <a:ext cx="22781" cy="22990"/>
            </a:xfrm>
            <a:custGeom>
              <a:rect b="b" l="l" r="r" t="t"/>
              <a:pathLst>
                <a:path extrusionOk="0" h="878" w="870">
                  <a:moveTo>
                    <a:pt x="430" y="0"/>
                  </a:moveTo>
                  <a:cubicBezTo>
                    <a:pt x="192" y="0"/>
                    <a:pt x="1" y="191"/>
                    <a:pt x="1" y="439"/>
                  </a:cubicBezTo>
                  <a:cubicBezTo>
                    <a:pt x="1" y="677"/>
                    <a:pt x="192" y="878"/>
                    <a:pt x="430" y="878"/>
                  </a:cubicBezTo>
                  <a:cubicBezTo>
                    <a:pt x="678" y="878"/>
                    <a:pt x="869" y="677"/>
                    <a:pt x="869" y="439"/>
                  </a:cubicBezTo>
                  <a:cubicBezTo>
                    <a:pt x="869" y="191"/>
                    <a:pt x="678" y="0"/>
                    <a:pt x="4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5" name="Google Shape;19495;p69"/>
            <p:cNvSpPr/>
            <p:nvPr/>
          </p:nvSpPr>
          <p:spPr>
            <a:xfrm>
              <a:off x="5356330" y="2253670"/>
              <a:ext cx="48233" cy="74208"/>
            </a:xfrm>
            <a:custGeom>
              <a:rect b="b" l="l" r="r" t="t"/>
              <a:pathLst>
                <a:path extrusionOk="0" h="2834" w="1842">
                  <a:moveTo>
                    <a:pt x="249" y="0"/>
                  </a:moveTo>
                  <a:cubicBezTo>
                    <a:pt x="144" y="96"/>
                    <a:pt x="68" y="220"/>
                    <a:pt x="1" y="353"/>
                  </a:cubicBezTo>
                  <a:lnTo>
                    <a:pt x="1174" y="1365"/>
                  </a:lnTo>
                  <a:cubicBezTo>
                    <a:pt x="1327" y="1489"/>
                    <a:pt x="1403" y="1670"/>
                    <a:pt x="1403" y="1861"/>
                  </a:cubicBezTo>
                  <a:lnTo>
                    <a:pt x="1403" y="2834"/>
                  </a:lnTo>
                  <a:lnTo>
                    <a:pt x="1842" y="2834"/>
                  </a:lnTo>
                  <a:lnTo>
                    <a:pt x="1842" y="1870"/>
                  </a:lnTo>
                  <a:cubicBezTo>
                    <a:pt x="1842" y="1546"/>
                    <a:pt x="1699" y="1250"/>
                    <a:pt x="1460" y="104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6" name="Google Shape;19496;p69"/>
            <p:cNvSpPr/>
            <p:nvPr/>
          </p:nvSpPr>
          <p:spPr>
            <a:xfrm>
              <a:off x="5575917" y="2253670"/>
              <a:ext cx="48233" cy="74208"/>
            </a:xfrm>
            <a:custGeom>
              <a:rect b="b" l="l" r="r" t="t"/>
              <a:pathLst>
                <a:path extrusionOk="0" h="2834" w="1842">
                  <a:moveTo>
                    <a:pt x="1594" y="0"/>
                  </a:moveTo>
                  <a:lnTo>
                    <a:pt x="382" y="1040"/>
                  </a:lnTo>
                  <a:cubicBezTo>
                    <a:pt x="143" y="1250"/>
                    <a:pt x="0" y="1546"/>
                    <a:pt x="0" y="1870"/>
                  </a:cubicBezTo>
                  <a:lnTo>
                    <a:pt x="0" y="2834"/>
                  </a:lnTo>
                  <a:lnTo>
                    <a:pt x="439" y="2834"/>
                  </a:lnTo>
                  <a:lnTo>
                    <a:pt x="439" y="1861"/>
                  </a:lnTo>
                  <a:cubicBezTo>
                    <a:pt x="439" y="1670"/>
                    <a:pt x="525" y="1489"/>
                    <a:pt x="668" y="1365"/>
                  </a:cubicBezTo>
                  <a:lnTo>
                    <a:pt x="1842" y="353"/>
                  </a:lnTo>
                  <a:cubicBezTo>
                    <a:pt x="1784" y="220"/>
                    <a:pt x="1698" y="96"/>
                    <a:pt x="15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7" name="Google Shape;19497;p69"/>
            <p:cNvSpPr/>
            <p:nvPr/>
          </p:nvSpPr>
          <p:spPr>
            <a:xfrm>
              <a:off x="5398566" y="2047568"/>
              <a:ext cx="183374" cy="28777"/>
            </a:xfrm>
            <a:custGeom>
              <a:rect b="b" l="l" r="r" t="t"/>
              <a:pathLst>
                <a:path extrusionOk="0" h="1099" w="7003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879"/>
                  </a:lnTo>
                  <a:cubicBezTo>
                    <a:pt x="0" y="993"/>
                    <a:pt x="105" y="1098"/>
                    <a:pt x="219" y="1098"/>
                  </a:cubicBezTo>
                  <a:lnTo>
                    <a:pt x="6783" y="1098"/>
                  </a:lnTo>
                  <a:cubicBezTo>
                    <a:pt x="6897" y="1098"/>
                    <a:pt x="7002" y="993"/>
                    <a:pt x="7002" y="879"/>
                  </a:cubicBezTo>
                  <a:lnTo>
                    <a:pt x="7002" y="220"/>
                  </a:lnTo>
                  <a:cubicBezTo>
                    <a:pt x="7002" y="96"/>
                    <a:pt x="6897" y="1"/>
                    <a:pt x="6783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8" name="Google Shape;19498;p69"/>
            <p:cNvSpPr/>
            <p:nvPr/>
          </p:nvSpPr>
          <p:spPr>
            <a:xfrm>
              <a:off x="5427788" y="1973150"/>
              <a:ext cx="62713" cy="74444"/>
            </a:xfrm>
            <a:custGeom>
              <a:rect b="b" l="l" r="r" t="t"/>
              <a:pathLst>
                <a:path extrusionOk="0" h="2843" w="2395">
                  <a:moveTo>
                    <a:pt x="2395" y="0"/>
                  </a:moveTo>
                  <a:cubicBezTo>
                    <a:pt x="1880" y="0"/>
                    <a:pt x="1374" y="124"/>
                    <a:pt x="916" y="363"/>
                  </a:cubicBezTo>
                  <a:cubicBezTo>
                    <a:pt x="420" y="954"/>
                    <a:pt x="77" y="1832"/>
                    <a:pt x="0" y="2843"/>
                  </a:cubicBezTo>
                  <a:lnTo>
                    <a:pt x="439" y="2843"/>
                  </a:lnTo>
                  <a:cubicBezTo>
                    <a:pt x="544" y="1603"/>
                    <a:pt x="1059" y="592"/>
                    <a:pt x="1746" y="191"/>
                  </a:cubicBezTo>
                  <a:lnTo>
                    <a:pt x="1746" y="191"/>
                  </a:lnTo>
                  <a:cubicBezTo>
                    <a:pt x="1460" y="868"/>
                    <a:pt x="1336" y="1984"/>
                    <a:pt x="1307" y="2843"/>
                  </a:cubicBezTo>
                  <a:lnTo>
                    <a:pt x="1746" y="2843"/>
                  </a:lnTo>
                  <a:cubicBezTo>
                    <a:pt x="1803" y="992"/>
                    <a:pt x="2223" y="0"/>
                    <a:pt x="23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9" name="Google Shape;19499;p69"/>
            <p:cNvSpPr/>
            <p:nvPr/>
          </p:nvSpPr>
          <p:spPr>
            <a:xfrm>
              <a:off x="5490240" y="1973150"/>
              <a:ext cx="62477" cy="74208"/>
            </a:xfrm>
            <a:custGeom>
              <a:rect b="b" l="l" r="r" t="t"/>
              <a:pathLst>
                <a:path extrusionOk="0" h="2834" w="2386">
                  <a:moveTo>
                    <a:pt x="0" y="0"/>
                  </a:moveTo>
                  <a:cubicBezTo>
                    <a:pt x="181" y="0"/>
                    <a:pt x="592" y="992"/>
                    <a:pt x="649" y="2833"/>
                  </a:cubicBezTo>
                  <a:lnTo>
                    <a:pt x="1088" y="2833"/>
                  </a:lnTo>
                  <a:cubicBezTo>
                    <a:pt x="1059" y="1984"/>
                    <a:pt x="935" y="868"/>
                    <a:pt x="649" y="181"/>
                  </a:cubicBezTo>
                  <a:lnTo>
                    <a:pt x="649" y="181"/>
                  </a:lnTo>
                  <a:cubicBezTo>
                    <a:pt x="1336" y="582"/>
                    <a:pt x="1851" y="1603"/>
                    <a:pt x="1956" y="2833"/>
                  </a:cubicBezTo>
                  <a:lnTo>
                    <a:pt x="2385" y="2833"/>
                  </a:lnTo>
                  <a:cubicBezTo>
                    <a:pt x="2309" y="1832"/>
                    <a:pt x="1975" y="954"/>
                    <a:pt x="1479" y="353"/>
                  </a:cubicBezTo>
                  <a:cubicBezTo>
                    <a:pt x="1021" y="124"/>
                    <a:pt x="515" y="0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0" name="Google Shape;19500;p69"/>
            <p:cNvSpPr/>
            <p:nvPr/>
          </p:nvSpPr>
          <p:spPr>
            <a:xfrm>
              <a:off x="5398802" y="2047568"/>
              <a:ext cx="39984" cy="28515"/>
            </a:xfrm>
            <a:custGeom>
              <a:rect b="b" l="l" r="r" t="t"/>
              <a:pathLst>
                <a:path extrusionOk="0" h="1089" w="1527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993"/>
                    <a:pt x="96" y="1088"/>
                    <a:pt x="220" y="1088"/>
                  </a:cubicBezTo>
                  <a:lnTo>
                    <a:pt x="1527" y="1088"/>
                  </a:lnTo>
                  <a:cubicBezTo>
                    <a:pt x="1412" y="1088"/>
                    <a:pt x="1308" y="993"/>
                    <a:pt x="1308" y="879"/>
                  </a:cubicBezTo>
                  <a:lnTo>
                    <a:pt x="1308" y="220"/>
                  </a:lnTo>
                  <a:cubicBezTo>
                    <a:pt x="1308" y="96"/>
                    <a:pt x="1412" y="1"/>
                    <a:pt x="152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1" name="Google Shape;19501;p69"/>
            <p:cNvSpPr/>
            <p:nvPr/>
          </p:nvSpPr>
          <p:spPr>
            <a:xfrm>
              <a:off x="5404536" y="2076057"/>
              <a:ext cx="171643" cy="49699"/>
            </a:xfrm>
            <a:custGeom>
              <a:rect b="b" l="l" r="r" t="t"/>
              <a:pathLst>
                <a:path extrusionOk="0" h="1898" w="6555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68" y="706"/>
                    <a:pt x="192" y="792"/>
                  </a:cubicBezTo>
                  <a:lnTo>
                    <a:pt x="1585" y="1756"/>
                  </a:lnTo>
                  <a:cubicBezTo>
                    <a:pt x="1723" y="1852"/>
                    <a:pt x="1881" y="1898"/>
                    <a:pt x="2037" y="1898"/>
                  </a:cubicBezTo>
                  <a:cubicBezTo>
                    <a:pt x="2344" y="1898"/>
                    <a:pt x="2644" y="1722"/>
                    <a:pt x="2777" y="1412"/>
                  </a:cubicBezTo>
                  <a:cubicBezTo>
                    <a:pt x="2860" y="1219"/>
                    <a:pt x="3049" y="1097"/>
                    <a:pt x="3251" y="1097"/>
                  </a:cubicBezTo>
                  <a:cubicBezTo>
                    <a:pt x="3258" y="1097"/>
                    <a:pt x="3266" y="1097"/>
                    <a:pt x="3273" y="1098"/>
                  </a:cubicBezTo>
                  <a:cubicBezTo>
                    <a:pt x="3281" y="1097"/>
                    <a:pt x="3289" y="1097"/>
                    <a:pt x="3297" y="1097"/>
                  </a:cubicBezTo>
                  <a:cubicBezTo>
                    <a:pt x="3507" y="1097"/>
                    <a:pt x="3696" y="1219"/>
                    <a:pt x="3779" y="1412"/>
                  </a:cubicBezTo>
                  <a:cubicBezTo>
                    <a:pt x="3912" y="1722"/>
                    <a:pt x="4208" y="1898"/>
                    <a:pt x="4515" y="1898"/>
                  </a:cubicBezTo>
                  <a:cubicBezTo>
                    <a:pt x="4671" y="1898"/>
                    <a:pt x="4830" y="1852"/>
                    <a:pt x="4971" y="1756"/>
                  </a:cubicBezTo>
                  <a:lnTo>
                    <a:pt x="6364" y="792"/>
                  </a:lnTo>
                  <a:cubicBezTo>
                    <a:pt x="6479" y="706"/>
                    <a:pt x="6555" y="573"/>
                    <a:pt x="6555" y="430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2" name="Google Shape;19502;p69"/>
            <p:cNvSpPr/>
            <p:nvPr/>
          </p:nvSpPr>
          <p:spPr>
            <a:xfrm>
              <a:off x="5450255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3" name="Google Shape;19503;p69"/>
            <p:cNvSpPr/>
            <p:nvPr/>
          </p:nvSpPr>
          <p:spPr>
            <a:xfrm>
              <a:off x="5518965" y="209341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4" name="Google Shape;19504;p69"/>
            <p:cNvSpPr/>
            <p:nvPr/>
          </p:nvSpPr>
          <p:spPr>
            <a:xfrm>
              <a:off x="5404301" y="2076057"/>
              <a:ext cx="171878" cy="11521"/>
            </a:xfrm>
            <a:custGeom>
              <a:rect b="b" l="l" r="r" t="t"/>
              <a:pathLst>
                <a:path extrusionOk="0" h="440" w="6564">
                  <a:moveTo>
                    <a:pt x="0" y="0"/>
                  </a:moveTo>
                  <a:lnTo>
                    <a:pt x="0" y="430"/>
                  </a:lnTo>
                  <a:cubicBezTo>
                    <a:pt x="0" y="430"/>
                    <a:pt x="10" y="439"/>
                    <a:pt x="10" y="439"/>
                  </a:cubicBezTo>
                  <a:lnTo>
                    <a:pt x="6564" y="439"/>
                  </a:lnTo>
                  <a:lnTo>
                    <a:pt x="6564" y="430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05" name="Google Shape;19505;p69"/>
          <p:cNvGrpSpPr/>
          <p:nvPr/>
        </p:nvGrpSpPr>
        <p:grpSpPr>
          <a:xfrm>
            <a:off x="4902701" y="1973150"/>
            <a:ext cx="274812" cy="354728"/>
            <a:chOff x="4902701" y="1973150"/>
            <a:chExt cx="274812" cy="354728"/>
          </a:xfrm>
        </p:grpSpPr>
        <p:sp>
          <p:nvSpPr>
            <p:cNvPr id="19506" name="Google Shape;19506;p69"/>
            <p:cNvSpPr/>
            <p:nvPr/>
          </p:nvSpPr>
          <p:spPr>
            <a:xfrm>
              <a:off x="4902936" y="2161996"/>
              <a:ext cx="274576" cy="165882"/>
            </a:xfrm>
            <a:custGeom>
              <a:rect b="b" l="l" r="r" t="t"/>
              <a:pathLst>
                <a:path extrusionOk="0" h="6335" w="10486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76"/>
                  </a:lnTo>
                  <a:cubicBezTo>
                    <a:pt x="1" y="6039"/>
                    <a:pt x="297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76"/>
                  </a:cubicBezTo>
                  <a:lnTo>
                    <a:pt x="10485" y="3606"/>
                  </a:lnTo>
                  <a:cubicBezTo>
                    <a:pt x="10485" y="3015"/>
                    <a:pt x="10104" y="2509"/>
                    <a:pt x="9541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7" name="Google Shape;19507;p69"/>
            <p:cNvSpPr/>
            <p:nvPr/>
          </p:nvSpPr>
          <p:spPr>
            <a:xfrm>
              <a:off x="4902701" y="2208710"/>
              <a:ext cx="274550" cy="119168"/>
            </a:xfrm>
            <a:custGeom>
              <a:rect b="b" l="l" r="r" t="t"/>
              <a:pathLst>
                <a:path extrusionOk="0" h="4551" w="10485">
                  <a:moveTo>
                    <a:pt x="2843" y="0"/>
                  </a:moveTo>
                  <a:lnTo>
                    <a:pt x="945" y="563"/>
                  </a:lnTo>
                  <a:cubicBezTo>
                    <a:pt x="382" y="725"/>
                    <a:pt x="0" y="1231"/>
                    <a:pt x="0" y="1813"/>
                  </a:cubicBezTo>
                  <a:lnTo>
                    <a:pt x="0" y="3892"/>
                  </a:lnTo>
                  <a:cubicBezTo>
                    <a:pt x="0" y="4255"/>
                    <a:pt x="296" y="4551"/>
                    <a:pt x="658" y="4551"/>
                  </a:cubicBezTo>
                  <a:lnTo>
                    <a:pt x="9836" y="4551"/>
                  </a:lnTo>
                  <a:cubicBezTo>
                    <a:pt x="10198" y="4551"/>
                    <a:pt x="10485" y="4255"/>
                    <a:pt x="10485" y="3892"/>
                  </a:cubicBezTo>
                  <a:lnTo>
                    <a:pt x="10485" y="1822"/>
                  </a:lnTo>
                  <a:cubicBezTo>
                    <a:pt x="10485" y="1240"/>
                    <a:pt x="10103" y="725"/>
                    <a:pt x="9550" y="563"/>
                  </a:cubicBezTo>
                  <a:lnTo>
                    <a:pt x="7651" y="0"/>
                  </a:lnTo>
                  <a:cubicBezTo>
                    <a:pt x="7251" y="620"/>
                    <a:pt x="6325" y="1059"/>
                    <a:pt x="5247" y="1059"/>
                  </a:cubicBezTo>
                  <a:cubicBezTo>
                    <a:pt x="4169" y="1059"/>
                    <a:pt x="3244" y="620"/>
                    <a:pt x="284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8" name="Google Shape;19508;p69"/>
            <p:cNvSpPr/>
            <p:nvPr/>
          </p:nvSpPr>
          <p:spPr>
            <a:xfrm>
              <a:off x="5000109" y="2161996"/>
              <a:ext cx="79969" cy="22886"/>
            </a:xfrm>
            <a:custGeom>
              <a:rect b="b" l="l" r="r" t="t"/>
              <a:pathLst>
                <a:path extrusionOk="0" h="874" w="3054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3" y="873"/>
                    <a:pt x="1527" y="873"/>
                  </a:cubicBezTo>
                  <a:cubicBezTo>
                    <a:pt x="2052" y="873"/>
                    <a:pt x="2577" y="744"/>
                    <a:pt x="3054" y="487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9" name="Google Shape;19509;p69"/>
            <p:cNvSpPr/>
            <p:nvPr/>
          </p:nvSpPr>
          <p:spPr>
            <a:xfrm>
              <a:off x="4943654" y="2019105"/>
              <a:ext cx="192643" cy="154413"/>
            </a:xfrm>
            <a:custGeom>
              <a:rect b="b" l="l" r="r" t="t"/>
              <a:pathLst>
                <a:path extrusionOk="0" h="5897" w="7357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732" y="2185"/>
                    <a:pt x="729" y="2185"/>
                    <a:pt x="726" y="2185"/>
                  </a:cubicBezTo>
                  <a:cubicBezTo>
                    <a:pt x="1" y="2185"/>
                    <a:pt x="4" y="3273"/>
                    <a:pt x="735" y="3273"/>
                  </a:cubicBezTo>
                  <a:lnTo>
                    <a:pt x="850" y="3273"/>
                  </a:lnTo>
                  <a:cubicBezTo>
                    <a:pt x="964" y="4751"/>
                    <a:pt x="2195" y="5896"/>
                    <a:pt x="3683" y="5896"/>
                  </a:cubicBezTo>
                  <a:cubicBezTo>
                    <a:pt x="5162" y="5896"/>
                    <a:pt x="6393" y="4751"/>
                    <a:pt x="6507" y="3273"/>
                  </a:cubicBezTo>
                  <a:lnTo>
                    <a:pt x="6631" y="3273"/>
                  </a:lnTo>
                  <a:cubicBezTo>
                    <a:pt x="7356" y="3273"/>
                    <a:pt x="7356" y="2185"/>
                    <a:pt x="6631" y="2185"/>
                  </a:cubicBezTo>
                  <a:lnTo>
                    <a:pt x="6526" y="2185"/>
                  </a:lnTo>
                  <a:lnTo>
                    <a:pt x="652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0" name="Google Shape;19510;p69"/>
            <p:cNvSpPr/>
            <p:nvPr/>
          </p:nvSpPr>
          <p:spPr>
            <a:xfrm>
              <a:off x="4946403" y="2041833"/>
              <a:ext cx="145170" cy="131658"/>
            </a:xfrm>
            <a:custGeom>
              <a:rect b="b" l="l" r="r" t="t"/>
              <a:pathLst>
                <a:path extrusionOk="0" h="5028" w="5544">
                  <a:moveTo>
                    <a:pt x="735" y="1"/>
                  </a:moveTo>
                  <a:lnTo>
                    <a:pt x="735" y="1317"/>
                  </a:lnTo>
                  <a:lnTo>
                    <a:pt x="649" y="1317"/>
                  </a:lnTo>
                  <a:cubicBezTo>
                    <a:pt x="642" y="1317"/>
                    <a:pt x="635" y="1317"/>
                    <a:pt x="628" y="1317"/>
                  </a:cubicBezTo>
                  <a:cubicBezTo>
                    <a:pt x="380" y="1317"/>
                    <a:pt x="171" y="1476"/>
                    <a:pt x="106" y="1708"/>
                  </a:cubicBezTo>
                  <a:cubicBezTo>
                    <a:pt x="1" y="2061"/>
                    <a:pt x="268" y="2405"/>
                    <a:pt x="630" y="2405"/>
                  </a:cubicBezTo>
                  <a:lnTo>
                    <a:pt x="745" y="2405"/>
                  </a:lnTo>
                  <a:cubicBezTo>
                    <a:pt x="848" y="3908"/>
                    <a:pt x="2102" y="5027"/>
                    <a:pt x="3556" y="5027"/>
                  </a:cubicBezTo>
                  <a:cubicBezTo>
                    <a:pt x="3708" y="5027"/>
                    <a:pt x="3862" y="5015"/>
                    <a:pt x="4017" y="4990"/>
                  </a:cubicBezTo>
                  <a:cubicBezTo>
                    <a:pt x="2634" y="4780"/>
                    <a:pt x="1613" y="3588"/>
                    <a:pt x="1613" y="2185"/>
                  </a:cubicBezTo>
                  <a:lnTo>
                    <a:pt x="1613" y="1746"/>
                  </a:lnTo>
                  <a:cubicBezTo>
                    <a:pt x="1613" y="1021"/>
                    <a:pt x="2195" y="439"/>
                    <a:pt x="2920" y="439"/>
                  </a:cubicBezTo>
                  <a:lnTo>
                    <a:pt x="5105" y="439"/>
                  </a:lnTo>
                  <a:cubicBezTo>
                    <a:pt x="5343" y="439"/>
                    <a:pt x="5543" y="239"/>
                    <a:pt x="554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1" name="Google Shape;19511;p69"/>
            <p:cNvSpPr/>
            <p:nvPr/>
          </p:nvSpPr>
          <p:spPr>
            <a:xfrm>
              <a:off x="5000109" y="2076686"/>
              <a:ext cx="11286" cy="17125"/>
            </a:xfrm>
            <a:custGeom>
              <a:rect b="b" l="l" r="r" t="t"/>
              <a:pathLst>
                <a:path extrusionOk="0" h="654" w="431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2" name="Google Shape;19512;p69"/>
            <p:cNvSpPr/>
            <p:nvPr/>
          </p:nvSpPr>
          <p:spPr>
            <a:xfrm>
              <a:off x="5068556" y="2076686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3" name="Google Shape;19513;p69"/>
            <p:cNvSpPr/>
            <p:nvPr/>
          </p:nvSpPr>
          <p:spPr>
            <a:xfrm>
              <a:off x="4992384" y="2059063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3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4" name="Google Shape;19514;p69"/>
            <p:cNvSpPr/>
            <p:nvPr/>
          </p:nvSpPr>
          <p:spPr>
            <a:xfrm>
              <a:off x="5061068" y="2059063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1" y="1"/>
                    <a:pt x="1" y="43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5" name="Google Shape;19515;p69"/>
            <p:cNvSpPr/>
            <p:nvPr/>
          </p:nvSpPr>
          <p:spPr>
            <a:xfrm>
              <a:off x="5014615" y="2116068"/>
              <a:ext cx="50773" cy="17282"/>
            </a:xfrm>
            <a:custGeom>
              <a:rect b="b" l="l" r="r" t="t"/>
              <a:pathLst>
                <a:path extrusionOk="0" h="660" w="1939">
                  <a:moveTo>
                    <a:pt x="319" y="0"/>
                  </a:moveTo>
                  <a:cubicBezTo>
                    <a:pt x="150" y="0"/>
                    <a:pt x="1" y="219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9"/>
                    <a:pt x="973" y="657"/>
                  </a:cubicBezTo>
                  <a:cubicBezTo>
                    <a:pt x="996" y="659"/>
                    <a:pt x="1019" y="659"/>
                    <a:pt x="1042" y="659"/>
                  </a:cubicBezTo>
                  <a:cubicBezTo>
                    <a:pt x="1313" y="659"/>
                    <a:pt x="1573" y="556"/>
                    <a:pt x="1784" y="380"/>
                  </a:cubicBezTo>
                  <a:cubicBezTo>
                    <a:pt x="1938" y="219"/>
                    <a:pt x="1793" y="0"/>
                    <a:pt x="1626" y="0"/>
                  </a:cubicBezTo>
                  <a:cubicBezTo>
                    <a:pt x="1576" y="0"/>
                    <a:pt x="1525" y="20"/>
                    <a:pt x="1479" y="66"/>
                  </a:cubicBezTo>
                  <a:cubicBezTo>
                    <a:pt x="1326" y="171"/>
                    <a:pt x="1150" y="223"/>
                    <a:pt x="973" y="223"/>
                  </a:cubicBezTo>
                  <a:cubicBezTo>
                    <a:pt x="797" y="223"/>
                    <a:pt x="620" y="171"/>
                    <a:pt x="468" y="66"/>
                  </a:cubicBezTo>
                  <a:cubicBezTo>
                    <a:pt x="422" y="20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6" name="Google Shape;19516;p69"/>
            <p:cNvSpPr/>
            <p:nvPr/>
          </p:nvSpPr>
          <p:spPr>
            <a:xfrm>
              <a:off x="4954154" y="1973150"/>
              <a:ext cx="171643" cy="68709"/>
            </a:xfrm>
            <a:custGeom>
              <a:rect b="b" l="l" r="r" t="t"/>
              <a:pathLst>
                <a:path extrusionOk="0" h="2624" w="6555">
                  <a:moveTo>
                    <a:pt x="1164" y="0"/>
                  </a:moveTo>
                  <a:cubicBezTo>
                    <a:pt x="869" y="0"/>
                    <a:pt x="601" y="210"/>
                    <a:pt x="535" y="496"/>
                  </a:cubicBezTo>
                  <a:lnTo>
                    <a:pt x="0" y="2624"/>
                  </a:lnTo>
                  <a:lnTo>
                    <a:pt x="6554" y="2624"/>
                  </a:lnTo>
                  <a:lnTo>
                    <a:pt x="6020" y="496"/>
                  </a:lnTo>
                  <a:cubicBezTo>
                    <a:pt x="5944" y="210"/>
                    <a:pt x="5686" y="0"/>
                    <a:pt x="53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7" name="Google Shape;19517;p69"/>
            <p:cNvSpPr/>
            <p:nvPr/>
          </p:nvSpPr>
          <p:spPr>
            <a:xfrm>
              <a:off x="4973400" y="2185118"/>
              <a:ext cx="55224" cy="50589"/>
            </a:xfrm>
            <a:custGeom>
              <a:rect b="b" l="l" r="r" t="t"/>
              <a:pathLst>
                <a:path extrusionOk="0" h="1932" w="2109">
                  <a:moveTo>
                    <a:pt x="834" y="0"/>
                  </a:moveTo>
                  <a:cubicBezTo>
                    <a:pt x="746" y="0"/>
                    <a:pt x="658" y="41"/>
                    <a:pt x="601" y="119"/>
                  </a:cubicBezTo>
                  <a:lnTo>
                    <a:pt x="0" y="911"/>
                  </a:lnTo>
                  <a:cubicBezTo>
                    <a:pt x="467" y="1454"/>
                    <a:pt x="1221" y="1836"/>
                    <a:pt x="2108" y="1931"/>
                  </a:cubicBezTo>
                  <a:lnTo>
                    <a:pt x="2108" y="787"/>
                  </a:lnTo>
                  <a:cubicBezTo>
                    <a:pt x="2108" y="682"/>
                    <a:pt x="2042" y="596"/>
                    <a:pt x="1946" y="577"/>
                  </a:cubicBezTo>
                  <a:cubicBezTo>
                    <a:pt x="1603" y="500"/>
                    <a:pt x="1288" y="329"/>
                    <a:pt x="1040" y="90"/>
                  </a:cubicBezTo>
                  <a:cubicBezTo>
                    <a:pt x="983" y="29"/>
                    <a:pt x="909" y="0"/>
                    <a:pt x="83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8" name="Google Shape;19518;p69"/>
            <p:cNvSpPr/>
            <p:nvPr/>
          </p:nvSpPr>
          <p:spPr>
            <a:xfrm>
              <a:off x="5051327" y="2184987"/>
              <a:ext cx="55486" cy="50720"/>
            </a:xfrm>
            <a:custGeom>
              <a:rect b="b" l="l" r="r" t="t"/>
              <a:pathLst>
                <a:path extrusionOk="0" h="1937" w="2119">
                  <a:moveTo>
                    <a:pt x="1284" y="0"/>
                  </a:moveTo>
                  <a:cubicBezTo>
                    <a:pt x="1210" y="0"/>
                    <a:pt x="1135" y="29"/>
                    <a:pt x="1079" y="86"/>
                  </a:cubicBezTo>
                  <a:cubicBezTo>
                    <a:pt x="830" y="334"/>
                    <a:pt x="506" y="505"/>
                    <a:pt x="163" y="582"/>
                  </a:cubicBezTo>
                  <a:cubicBezTo>
                    <a:pt x="67" y="601"/>
                    <a:pt x="0" y="687"/>
                    <a:pt x="10" y="792"/>
                  </a:cubicBezTo>
                  <a:lnTo>
                    <a:pt x="10" y="1936"/>
                  </a:lnTo>
                  <a:cubicBezTo>
                    <a:pt x="888" y="1841"/>
                    <a:pt x="1641" y="1459"/>
                    <a:pt x="2118" y="906"/>
                  </a:cubicBezTo>
                  <a:lnTo>
                    <a:pt x="1517" y="124"/>
                  </a:lnTo>
                  <a:cubicBezTo>
                    <a:pt x="1460" y="41"/>
                    <a:pt x="1372" y="0"/>
                    <a:pt x="128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9" name="Google Shape;19519;p69"/>
            <p:cNvSpPr/>
            <p:nvPr/>
          </p:nvSpPr>
          <p:spPr>
            <a:xfrm>
              <a:off x="4963895" y="225340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cubicBezTo>
                    <a:pt x="582" y="440"/>
                    <a:pt x="582" y="1"/>
                    <a:pt x="28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0" name="Google Shape;19520;p69"/>
            <p:cNvSpPr/>
            <p:nvPr/>
          </p:nvSpPr>
          <p:spPr>
            <a:xfrm>
              <a:off x="5101026" y="225340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cubicBezTo>
                    <a:pt x="583" y="440"/>
                    <a:pt x="583" y="1"/>
                    <a:pt x="2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1" name="Google Shape;19521;p69"/>
            <p:cNvSpPr/>
            <p:nvPr/>
          </p:nvSpPr>
          <p:spPr>
            <a:xfrm>
              <a:off x="5101026" y="228189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2" name="Google Shape;19522;p69"/>
            <p:cNvSpPr/>
            <p:nvPr/>
          </p:nvSpPr>
          <p:spPr>
            <a:xfrm>
              <a:off x="4963895" y="228189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3" name="Google Shape;19523;p69"/>
            <p:cNvSpPr/>
            <p:nvPr/>
          </p:nvSpPr>
          <p:spPr>
            <a:xfrm>
              <a:off x="5101026" y="2310623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4" name="Google Shape;19524;p69"/>
            <p:cNvSpPr/>
            <p:nvPr/>
          </p:nvSpPr>
          <p:spPr>
            <a:xfrm>
              <a:off x="4963895" y="2310623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5" name="Google Shape;19525;p69"/>
            <p:cNvSpPr/>
            <p:nvPr/>
          </p:nvSpPr>
          <p:spPr>
            <a:xfrm>
              <a:off x="4954390" y="2041833"/>
              <a:ext cx="22781" cy="37235"/>
            </a:xfrm>
            <a:custGeom>
              <a:rect b="b" l="l" r="r" t="t"/>
              <a:pathLst>
                <a:path extrusionOk="0" h="1422" w="870">
                  <a:moveTo>
                    <a:pt x="1" y="1"/>
                  </a:moveTo>
                  <a:lnTo>
                    <a:pt x="1" y="1422"/>
                  </a:lnTo>
                  <a:lnTo>
                    <a:pt x="488" y="1355"/>
                  </a:lnTo>
                  <a:cubicBezTo>
                    <a:pt x="707" y="1327"/>
                    <a:pt x="869" y="1145"/>
                    <a:pt x="869" y="926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6" name="Google Shape;19526;p69"/>
            <p:cNvSpPr/>
            <p:nvPr/>
          </p:nvSpPr>
          <p:spPr>
            <a:xfrm>
              <a:off x="5103042" y="2041833"/>
              <a:ext cx="22755" cy="37235"/>
            </a:xfrm>
            <a:custGeom>
              <a:rect b="b" l="l" r="r" t="t"/>
              <a:pathLst>
                <a:path extrusionOk="0" h="1422" w="869">
                  <a:moveTo>
                    <a:pt x="0" y="1"/>
                  </a:moveTo>
                  <a:lnTo>
                    <a:pt x="0" y="926"/>
                  </a:lnTo>
                  <a:cubicBezTo>
                    <a:pt x="0" y="1145"/>
                    <a:pt x="162" y="1336"/>
                    <a:pt x="382" y="1355"/>
                  </a:cubicBezTo>
                  <a:lnTo>
                    <a:pt x="868" y="1422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7" name="Google Shape;19527;p69"/>
            <p:cNvSpPr/>
            <p:nvPr/>
          </p:nvSpPr>
          <p:spPr>
            <a:xfrm>
              <a:off x="4954390" y="1973150"/>
              <a:ext cx="70490" cy="68709"/>
            </a:xfrm>
            <a:custGeom>
              <a:rect b="b" l="l" r="r" t="t"/>
              <a:pathLst>
                <a:path extrusionOk="0" h="2624" w="2692">
                  <a:moveTo>
                    <a:pt x="1165" y="0"/>
                  </a:moveTo>
                  <a:cubicBezTo>
                    <a:pt x="860" y="0"/>
                    <a:pt x="602" y="210"/>
                    <a:pt x="526" y="496"/>
                  </a:cubicBezTo>
                  <a:lnTo>
                    <a:pt x="1" y="2624"/>
                  </a:lnTo>
                  <a:lnTo>
                    <a:pt x="1527" y="2624"/>
                  </a:lnTo>
                  <a:lnTo>
                    <a:pt x="2052" y="496"/>
                  </a:lnTo>
                  <a:cubicBezTo>
                    <a:pt x="2128" y="210"/>
                    <a:pt x="2396" y="0"/>
                    <a:pt x="269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8" name="Google Shape;19528;p69"/>
            <p:cNvSpPr/>
            <p:nvPr/>
          </p:nvSpPr>
          <p:spPr>
            <a:xfrm>
              <a:off x="4958658" y="2013344"/>
              <a:ext cx="162897" cy="11286"/>
            </a:xfrm>
            <a:custGeom>
              <a:rect b="b" l="l" r="r" t="t"/>
              <a:pathLst>
                <a:path extrusionOk="0" h="431" w="6221">
                  <a:moveTo>
                    <a:pt x="105" y="1"/>
                  </a:moveTo>
                  <a:lnTo>
                    <a:pt x="0" y="430"/>
                  </a:lnTo>
                  <a:lnTo>
                    <a:pt x="6220" y="430"/>
                  </a:lnTo>
                  <a:lnTo>
                    <a:pt x="6115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9" name="Google Shape;19529;p69"/>
            <p:cNvSpPr/>
            <p:nvPr/>
          </p:nvSpPr>
          <p:spPr>
            <a:xfrm>
              <a:off x="4958658" y="2013344"/>
              <a:ext cx="42734" cy="11286"/>
            </a:xfrm>
            <a:custGeom>
              <a:rect b="b" l="l" r="r" t="t"/>
              <a:pathLst>
                <a:path extrusionOk="0" h="431" w="1632">
                  <a:moveTo>
                    <a:pt x="105" y="1"/>
                  </a:moveTo>
                  <a:lnTo>
                    <a:pt x="0" y="430"/>
                  </a:lnTo>
                  <a:lnTo>
                    <a:pt x="1527" y="430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0" name="Google Shape;19530;p69"/>
            <p:cNvSpPr/>
            <p:nvPr/>
          </p:nvSpPr>
          <p:spPr>
            <a:xfrm>
              <a:off x="4942659" y="2224945"/>
              <a:ext cx="97199" cy="102933"/>
            </a:xfrm>
            <a:custGeom>
              <a:rect b="b" l="l" r="r" t="t"/>
              <a:pathLst>
                <a:path extrusionOk="0" h="3931" w="3712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3931"/>
                  </a:lnTo>
                  <a:lnTo>
                    <a:pt x="439" y="3931"/>
                  </a:lnTo>
                  <a:lnTo>
                    <a:pt x="439" y="1307"/>
                  </a:lnTo>
                  <a:cubicBezTo>
                    <a:pt x="439" y="836"/>
                    <a:pt x="822" y="439"/>
                    <a:pt x="1300" y="439"/>
                  </a:cubicBezTo>
                  <a:cubicBezTo>
                    <a:pt x="1306" y="439"/>
                    <a:pt x="1311" y="439"/>
                    <a:pt x="1317" y="439"/>
                  </a:cubicBezTo>
                  <a:lnTo>
                    <a:pt x="3712" y="439"/>
                  </a:lnTo>
                  <a:cubicBezTo>
                    <a:pt x="3111" y="439"/>
                    <a:pt x="2510" y="296"/>
                    <a:pt x="1985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31" name="Google Shape;19531;p69"/>
          <p:cNvGrpSpPr/>
          <p:nvPr/>
        </p:nvGrpSpPr>
        <p:grpSpPr>
          <a:xfrm>
            <a:off x="4902701" y="2879989"/>
            <a:ext cx="272560" cy="354676"/>
            <a:chOff x="4902701" y="2879989"/>
            <a:chExt cx="272560" cy="354676"/>
          </a:xfrm>
        </p:grpSpPr>
        <p:sp>
          <p:nvSpPr>
            <p:cNvPr id="19532" name="Google Shape;19532;p69"/>
            <p:cNvSpPr/>
            <p:nvPr/>
          </p:nvSpPr>
          <p:spPr>
            <a:xfrm>
              <a:off x="4902701" y="3081273"/>
              <a:ext cx="272560" cy="153392"/>
            </a:xfrm>
            <a:custGeom>
              <a:rect b="b" l="l" r="r" t="t"/>
              <a:pathLst>
                <a:path extrusionOk="0" h="5858" w="10409">
                  <a:moveTo>
                    <a:pt x="3673" y="0"/>
                  </a:moveTo>
                  <a:lnTo>
                    <a:pt x="3673" y="1040"/>
                  </a:lnTo>
                  <a:cubicBezTo>
                    <a:pt x="3673" y="1326"/>
                    <a:pt x="3482" y="1574"/>
                    <a:pt x="3206" y="1660"/>
                  </a:cubicBezTo>
                  <a:lnTo>
                    <a:pt x="935" y="2328"/>
                  </a:lnTo>
                  <a:cubicBezTo>
                    <a:pt x="372" y="2490"/>
                    <a:pt x="0" y="2996"/>
                    <a:pt x="0" y="3577"/>
                  </a:cubicBezTo>
                  <a:lnTo>
                    <a:pt x="0" y="5209"/>
                  </a:lnTo>
                  <a:cubicBezTo>
                    <a:pt x="0" y="5571"/>
                    <a:pt x="286" y="5858"/>
                    <a:pt x="649" y="5858"/>
                  </a:cubicBezTo>
                  <a:lnTo>
                    <a:pt x="9760" y="5858"/>
                  </a:lnTo>
                  <a:cubicBezTo>
                    <a:pt x="10113" y="5858"/>
                    <a:pt x="10408" y="5571"/>
                    <a:pt x="10408" y="5209"/>
                  </a:cubicBezTo>
                  <a:lnTo>
                    <a:pt x="10408" y="3577"/>
                  </a:lnTo>
                  <a:cubicBezTo>
                    <a:pt x="10408" y="2996"/>
                    <a:pt x="10027" y="2490"/>
                    <a:pt x="9464" y="2328"/>
                  </a:cubicBezTo>
                  <a:lnTo>
                    <a:pt x="7184" y="1660"/>
                  </a:lnTo>
                  <a:cubicBezTo>
                    <a:pt x="6907" y="1574"/>
                    <a:pt x="6716" y="1317"/>
                    <a:pt x="6716" y="1030"/>
                  </a:cubicBezTo>
                  <a:lnTo>
                    <a:pt x="671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3" name="Google Shape;19533;p69"/>
            <p:cNvSpPr/>
            <p:nvPr/>
          </p:nvSpPr>
          <p:spPr>
            <a:xfrm>
              <a:off x="4902701" y="3123483"/>
              <a:ext cx="272560" cy="111182"/>
            </a:xfrm>
            <a:custGeom>
              <a:rect b="b" l="l" r="r" t="t"/>
              <a:pathLst>
                <a:path extrusionOk="0" h="4246" w="10409">
                  <a:moveTo>
                    <a:pt x="3320" y="0"/>
                  </a:moveTo>
                  <a:cubicBezTo>
                    <a:pt x="3282" y="19"/>
                    <a:pt x="3244" y="29"/>
                    <a:pt x="3206" y="48"/>
                  </a:cubicBezTo>
                  <a:lnTo>
                    <a:pt x="935" y="716"/>
                  </a:lnTo>
                  <a:cubicBezTo>
                    <a:pt x="372" y="878"/>
                    <a:pt x="0" y="1384"/>
                    <a:pt x="0" y="1965"/>
                  </a:cubicBezTo>
                  <a:lnTo>
                    <a:pt x="0" y="3597"/>
                  </a:lnTo>
                  <a:cubicBezTo>
                    <a:pt x="0" y="3959"/>
                    <a:pt x="286" y="4246"/>
                    <a:pt x="649" y="4246"/>
                  </a:cubicBezTo>
                  <a:lnTo>
                    <a:pt x="9760" y="4246"/>
                  </a:lnTo>
                  <a:cubicBezTo>
                    <a:pt x="10113" y="4246"/>
                    <a:pt x="10408" y="3959"/>
                    <a:pt x="10408" y="3597"/>
                  </a:cubicBezTo>
                  <a:lnTo>
                    <a:pt x="10408" y="1965"/>
                  </a:lnTo>
                  <a:cubicBezTo>
                    <a:pt x="10408" y="1384"/>
                    <a:pt x="10027" y="878"/>
                    <a:pt x="9464" y="716"/>
                  </a:cubicBezTo>
                  <a:lnTo>
                    <a:pt x="7184" y="48"/>
                  </a:lnTo>
                  <a:cubicBezTo>
                    <a:pt x="7146" y="29"/>
                    <a:pt x="7107" y="19"/>
                    <a:pt x="7069" y="0"/>
                  </a:cubicBezTo>
                  <a:lnTo>
                    <a:pt x="5200" y="344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4" name="Google Shape;19534;p69"/>
            <p:cNvSpPr/>
            <p:nvPr/>
          </p:nvSpPr>
          <p:spPr>
            <a:xfrm>
              <a:off x="4966644" y="3123483"/>
              <a:ext cx="143913" cy="43781"/>
            </a:xfrm>
            <a:custGeom>
              <a:rect b="b" l="l" r="r" t="t"/>
              <a:pathLst>
                <a:path extrusionOk="0" h="1672" w="5496">
                  <a:moveTo>
                    <a:pt x="878" y="0"/>
                  </a:moveTo>
                  <a:cubicBezTo>
                    <a:pt x="840" y="19"/>
                    <a:pt x="802" y="29"/>
                    <a:pt x="764" y="48"/>
                  </a:cubicBezTo>
                  <a:lnTo>
                    <a:pt x="0" y="267"/>
                  </a:lnTo>
                  <a:cubicBezTo>
                    <a:pt x="39" y="372"/>
                    <a:pt x="105" y="468"/>
                    <a:pt x="191" y="544"/>
                  </a:cubicBezTo>
                  <a:lnTo>
                    <a:pt x="1260" y="1460"/>
                  </a:lnTo>
                  <a:cubicBezTo>
                    <a:pt x="1423" y="1602"/>
                    <a:pt x="1624" y="1671"/>
                    <a:pt x="1823" y="1671"/>
                  </a:cubicBezTo>
                  <a:cubicBezTo>
                    <a:pt x="2077" y="1671"/>
                    <a:pt x="2329" y="1559"/>
                    <a:pt x="2500" y="1345"/>
                  </a:cubicBezTo>
                  <a:lnTo>
                    <a:pt x="2748" y="1031"/>
                  </a:lnTo>
                  <a:lnTo>
                    <a:pt x="2996" y="1345"/>
                  </a:lnTo>
                  <a:cubicBezTo>
                    <a:pt x="3167" y="1559"/>
                    <a:pt x="3419" y="1671"/>
                    <a:pt x="3675" y="1671"/>
                  </a:cubicBezTo>
                  <a:cubicBezTo>
                    <a:pt x="3875" y="1671"/>
                    <a:pt x="4078" y="1602"/>
                    <a:pt x="4246" y="1460"/>
                  </a:cubicBezTo>
                  <a:lnTo>
                    <a:pt x="5314" y="544"/>
                  </a:lnTo>
                  <a:cubicBezTo>
                    <a:pt x="5400" y="468"/>
                    <a:pt x="5457" y="372"/>
                    <a:pt x="5495" y="267"/>
                  </a:cubicBezTo>
                  <a:lnTo>
                    <a:pt x="4732" y="48"/>
                  </a:lnTo>
                  <a:cubicBezTo>
                    <a:pt x="4694" y="29"/>
                    <a:pt x="4656" y="19"/>
                    <a:pt x="4627" y="0"/>
                  </a:cubicBezTo>
                  <a:lnTo>
                    <a:pt x="2748" y="3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5" name="Google Shape;19535;p69"/>
            <p:cNvSpPr/>
            <p:nvPr/>
          </p:nvSpPr>
          <p:spPr>
            <a:xfrm>
              <a:off x="4998878" y="3081273"/>
              <a:ext cx="79445" cy="22676"/>
            </a:xfrm>
            <a:custGeom>
              <a:rect b="b" l="l" r="r" t="t"/>
              <a:pathLst>
                <a:path extrusionOk="0" h="866" w="3034">
                  <a:moveTo>
                    <a:pt x="0" y="0"/>
                  </a:moveTo>
                  <a:lnTo>
                    <a:pt x="0" y="487"/>
                  </a:lnTo>
                  <a:cubicBezTo>
                    <a:pt x="472" y="739"/>
                    <a:pt x="995" y="866"/>
                    <a:pt x="1517" y="866"/>
                  </a:cubicBezTo>
                  <a:cubicBezTo>
                    <a:pt x="2039" y="866"/>
                    <a:pt x="2562" y="739"/>
                    <a:pt x="3034" y="487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6" name="Google Shape;19536;p69"/>
            <p:cNvSpPr/>
            <p:nvPr/>
          </p:nvSpPr>
          <p:spPr>
            <a:xfrm>
              <a:off x="4942397" y="2933616"/>
              <a:ext cx="187904" cy="158917"/>
            </a:xfrm>
            <a:custGeom>
              <a:rect b="b" l="l" r="r" t="t"/>
              <a:pathLst>
                <a:path extrusionOk="0" h="6069" w="7176">
                  <a:moveTo>
                    <a:pt x="860" y="1"/>
                  </a:moveTo>
                  <a:lnTo>
                    <a:pt x="860" y="2386"/>
                  </a:lnTo>
                  <a:lnTo>
                    <a:pt x="755" y="2386"/>
                  </a:lnTo>
                  <a:cubicBezTo>
                    <a:pt x="745" y="2386"/>
                    <a:pt x="736" y="2385"/>
                    <a:pt x="727" y="2385"/>
                  </a:cubicBezTo>
                  <a:cubicBezTo>
                    <a:pt x="4" y="2385"/>
                    <a:pt x="1" y="3474"/>
                    <a:pt x="718" y="3474"/>
                  </a:cubicBezTo>
                  <a:cubicBezTo>
                    <a:pt x="730" y="3474"/>
                    <a:pt x="742" y="3474"/>
                    <a:pt x="755" y="3473"/>
                  </a:cubicBezTo>
                  <a:lnTo>
                    <a:pt x="869" y="3473"/>
                  </a:lnTo>
                  <a:cubicBezTo>
                    <a:pt x="993" y="4933"/>
                    <a:pt x="2214" y="6068"/>
                    <a:pt x="3684" y="6068"/>
                  </a:cubicBezTo>
                  <a:cubicBezTo>
                    <a:pt x="5153" y="6068"/>
                    <a:pt x="6374" y="4933"/>
                    <a:pt x="6488" y="3473"/>
                  </a:cubicBezTo>
                  <a:lnTo>
                    <a:pt x="6603" y="3473"/>
                  </a:lnTo>
                  <a:cubicBezTo>
                    <a:pt x="6609" y="3474"/>
                    <a:pt x="6615" y="3474"/>
                    <a:pt x="6621" y="3474"/>
                  </a:cubicBezTo>
                  <a:cubicBezTo>
                    <a:pt x="6927" y="3474"/>
                    <a:pt x="7175" y="3238"/>
                    <a:pt x="7175" y="2930"/>
                  </a:cubicBezTo>
                  <a:cubicBezTo>
                    <a:pt x="7175" y="2630"/>
                    <a:pt x="6927" y="2386"/>
                    <a:pt x="6620" y="2386"/>
                  </a:cubicBezTo>
                  <a:cubicBezTo>
                    <a:pt x="6614" y="2386"/>
                    <a:pt x="6609" y="2386"/>
                    <a:pt x="6603" y="2386"/>
                  </a:cubicBezTo>
                  <a:lnTo>
                    <a:pt x="6498" y="2386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7" name="Google Shape;19537;p69"/>
            <p:cNvSpPr/>
            <p:nvPr/>
          </p:nvSpPr>
          <p:spPr>
            <a:xfrm>
              <a:off x="4947163" y="2933616"/>
              <a:ext cx="142656" cy="159074"/>
            </a:xfrm>
            <a:custGeom>
              <a:rect b="b" l="l" r="r" t="t"/>
              <a:pathLst>
                <a:path extrusionOk="0" h="6075" w="5448">
                  <a:moveTo>
                    <a:pt x="678" y="1"/>
                  </a:moveTo>
                  <a:lnTo>
                    <a:pt x="678" y="2386"/>
                  </a:lnTo>
                  <a:lnTo>
                    <a:pt x="601" y="2386"/>
                  </a:lnTo>
                  <a:cubicBezTo>
                    <a:pt x="595" y="2386"/>
                    <a:pt x="589" y="2386"/>
                    <a:pt x="583" y="2386"/>
                  </a:cubicBezTo>
                  <a:cubicBezTo>
                    <a:pt x="304" y="2386"/>
                    <a:pt x="66" y="2593"/>
                    <a:pt x="29" y="2872"/>
                  </a:cubicBezTo>
                  <a:cubicBezTo>
                    <a:pt x="0" y="3197"/>
                    <a:pt x="248" y="3473"/>
                    <a:pt x="573" y="3473"/>
                  </a:cubicBezTo>
                  <a:lnTo>
                    <a:pt x="687" y="3473"/>
                  </a:lnTo>
                  <a:cubicBezTo>
                    <a:pt x="800" y="4963"/>
                    <a:pt x="2044" y="6075"/>
                    <a:pt x="3486" y="6075"/>
                  </a:cubicBezTo>
                  <a:cubicBezTo>
                    <a:pt x="3632" y="6075"/>
                    <a:pt x="3781" y="6063"/>
                    <a:pt x="3931" y="6040"/>
                  </a:cubicBezTo>
                  <a:cubicBezTo>
                    <a:pt x="2567" y="5820"/>
                    <a:pt x="1546" y="4637"/>
                    <a:pt x="1546" y="3254"/>
                  </a:cubicBezTo>
                  <a:lnTo>
                    <a:pt x="1546" y="1737"/>
                  </a:lnTo>
                  <a:cubicBezTo>
                    <a:pt x="1546" y="1260"/>
                    <a:pt x="1937" y="869"/>
                    <a:pt x="2414" y="869"/>
                  </a:cubicBezTo>
                  <a:lnTo>
                    <a:pt x="5018" y="869"/>
                  </a:lnTo>
                  <a:cubicBezTo>
                    <a:pt x="5257" y="869"/>
                    <a:pt x="5448" y="678"/>
                    <a:pt x="5448" y="440"/>
                  </a:cubicBezTo>
                  <a:lnTo>
                    <a:pt x="544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8" name="Google Shape;19538;p69"/>
            <p:cNvSpPr/>
            <p:nvPr/>
          </p:nvSpPr>
          <p:spPr>
            <a:xfrm>
              <a:off x="4976883" y="3106175"/>
              <a:ext cx="61980" cy="49725"/>
            </a:xfrm>
            <a:custGeom>
              <a:rect b="b" l="l" r="r" t="t"/>
              <a:pathLst>
                <a:path extrusionOk="0" h="1899" w="2367">
                  <a:moveTo>
                    <a:pt x="500" y="1"/>
                  </a:moveTo>
                  <a:cubicBezTo>
                    <a:pt x="420" y="1"/>
                    <a:pt x="345" y="46"/>
                    <a:pt x="306" y="117"/>
                  </a:cubicBezTo>
                  <a:lnTo>
                    <a:pt x="39" y="661"/>
                  </a:lnTo>
                  <a:cubicBezTo>
                    <a:pt x="1" y="738"/>
                    <a:pt x="20" y="823"/>
                    <a:pt x="77" y="871"/>
                  </a:cubicBezTo>
                  <a:lnTo>
                    <a:pt x="1155" y="1797"/>
                  </a:lnTo>
                  <a:cubicBezTo>
                    <a:pt x="1235" y="1864"/>
                    <a:pt x="1337" y="1898"/>
                    <a:pt x="1438" y="1898"/>
                  </a:cubicBezTo>
                  <a:cubicBezTo>
                    <a:pt x="1564" y="1898"/>
                    <a:pt x="1690" y="1845"/>
                    <a:pt x="1775" y="1739"/>
                  </a:cubicBezTo>
                  <a:lnTo>
                    <a:pt x="2367" y="1005"/>
                  </a:lnTo>
                  <a:lnTo>
                    <a:pt x="611" y="32"/>
                  </a:lnTo>
                  <a:cubicBezTo>
                    <a:pt x="575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9" name="Google Shape;19539;p69"/>
            <p:cNvSpPr/>
            <p:nvPr/>
          </p:nvSpPr>
          <p:spPr>
            <a:xfrm>
              <a:off x="5038836" y="3106175"/>
              <a:ext cx="61718" cy="49725"/>
            </a:xfrm>
            <a:custGeom>
              <a:rect b="b" l="l" r="r" t="t"/>
              <a:pathLst>
                <a:path extrusionOk="0" h="1899" w="2357">
                  <a:moveTo>
                    <a:pt x="1861" y="1"/>
                  </a:moveTo>
                  <a:cubicBezTo>
                    <a:pt x="1825" y="1"/>
                    <a:pt x="1789" y="10"/>
                    <a:pt x="1756" y="32"/>
                  </a:cubicBezTo>
                  <a:lnTo>
                    <a:pt x="1" y="1005"/>
                  </a:lnTo>
                  <a:lnTo>
                    <a:pt x="582" y="1739"/>
                  </a:lnTo>
                  <a:cubicBezTo>
                    <a:pt x="667" y="1845"/>
                    <a:pt x="793" y="1898"/>
                    <a:pt x="921" y="1898"/>
                  </a:cubicBezTo>
                  <a:cubicBezTo>
                    <a:pt x="1024" y="1898"/>
                    <a:pt x="1127" y="1864"/>
                    <a:pt x="1212" y="1797"/>
                  </a:cubicBezTo>
                  <a:lnTo>
                    <a:pt x="2281" y="871"/>
                  </a:lnTo>
                  <a:cubicBezTo>
                    <a:pt x="2338" y="823"/>
                    <a:pt x="2357" y="738"/>
                    <a:pt x="2319" y="661"/>
                  </a:cubicBezTo>
                  <a:lnTo>
                    <a:pt x="2052" y="117"/>
                  </a:lnTo>
                  <a:cubicBezTo>
                    <a:pt x="2012" y="46"/>
                    <a:pt x="1938" y="1"/>
                    <a:pt x="186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0" name="Google Shape;19540;p69"/>
            <p:cNvSpPr/>
            <p:nvPr/>
          </p:nvSpPr>
          <p:spPr>
            <a:xfrm>
              <a:off x="4999114" y="2996512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11" y="652"/>
                  </a:cubicBezTo>
                  <a:cubicBezTo>
                    <a:pt x="335" y="652"/>
                    <a:pt x="430" y="556"/>
                    <a:pt x="430" y="43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1" name="Google Shape;19541;p69"/>
            <p:cNvSpPr/>
            <p:nvPr/>
          </p:nvSpPr>
          <p:spPr>
            <a:xfrm>
              <a:off x="5067064" y="2996512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2" name="Google Shape;19542;p69"/>
            <p:cNvSpPr/>
            <p:nvPr/>
          </p:nvSpPr>
          <p:spPr>
            <a:xfrm>
              <a:off x="4991363" y="2979099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0"/>
                  </a:moveTo>
                  <a:cubicBezTo>
                    <a:pt x="1" y="0"/>
                    <a:pt x="1" y="430"/>
                    <a:pt x="287" y="439"/>
                  </a:cubicBezTo>
                  <a:lnTo>
                    <a:pt x="726" y="439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3" name="Google Shape;19543;p69"/>
            <p:cNvSpPr/>
            <p:nvPr/>
          </p:nvSpPr>
          <p:spPr>
            <a:xfrm>
              <a:off x="5059575" y="2979099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4" name="Google Shape;19544;p69"/>
            <p:cNvSpPr/>
            <p:nvPr/>
          </p:nvSpPr>
          <p:spPr>
            <a:xfrm>
              <a:off x="5013097" y="3033538"/>
              <a:ext cx="51244" cy="22781"/>
            </a:xfrm>
            <a:custGeom>
              <a:rect b="b" l="l" r="r" t="t"/>
              <a:pathLst>
                <a:path extrusionOk="0" h="870" w="1957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7" y="545"/>
                    <a:pt x="487" y="869"/>
                    <a:pt x="984" y="869"/>
                  </a:cubicBezTo>
                  <a:cubicBezTo>
                    <a:pt x="1470" y="869"/>
                    <a:pt x="1871" y="545"/>
                    <a:pt x="1947" y="125"/>
                  </a:cubicBezTo>
                  <a:cubicBezTo>
                    <a:pt x="1957" y="58"/>
                    <a:pt x="1909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5" name="Google Shape;19545;p69"/>
            <p:cNvSpPr/>
            <p:nvPr/>
          </p:nvSpPr>
          <p:spPr>
            <a:xfrm>
              <a:off x="5033102" y="3172188"/>
              <a:ext cx="11260" cy="11260"/>
            </a:xfrm>
            <a:custGeom>
              <a:rect b="b" l="l" r="r" t="t"/>
              <a:pathLst>
                <a:path extrusionOk="0" h="430" w="43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34"/>
                    <a:pt x="95" y="430"/>
                    <a:pt x="220" y="430"/>
                  </a:cubicBezTo>
                  <a:cubicBezTo>
                    <a:pt x="334" y="430"/>
                    <a:pt x="429" y="33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6" name="Google Shape;19546;p69"/>
            <p:cNvSpPr/>
            <p:nvPr/>
          </p:nvSpPr>
          <p:spPr>
            <a:xfrm>
              <a:off x="5033102" y="3206150"/>
              <a:ext cx="11260" cy="11521"/>
            </a:xfrm>
            <a:custGeom>
              <a:rect b="b" l="l" r="r" t="t"/>
              <a:pathLst>
                <a:path extrusionOk="0" h="440" w="43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44"/>
                    <a:pt x="95" y="440"/>
                    <a:pt x="22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7" name="Google Shape;19547;p69"/>
            <p:cNvSpPr/>
            <p:nvPr/>
          </p:nvSpPr>
          <p:spPr>
            <a:xfrm>
              <a:off x="4944413" y="2922383"/>
              <a:ext cx="188637" cy="76460"/>
            </a:xfrm>
            <a:custGeom>
              <a:rect b="b" l="l" r="r" t="t"/>
              <a:pathLst>
                <a:path extrusionOk="0" h="2920" w="7204">
                  <a:moveTo>
                    <a:pt x="1174" y="1"/>
                  </a:moveTo>
                  <a:cubicBezTo>
                    <a:pt x="516" y="1"/>
                    <a:pt x="0" y="583"/>
                    <a:pt x="105" y="1241"/>
                  </a:cubicBezTo>
                  <a:lnTo>
                    <a:pt x="353" y="2920"/>
                  </a:lnTo>
                  <a:lnTo>
                    <a:pt x="840" y="2863"/>
                  </a:lnTo>
                  <a:cubicBezTo>
                    <a:pt x="1050" y="2834"/>
                    <a:pt x="1212" y="2653"/>
                    <a:pt x="1222" y="2433"/>
                  </a:cubicBezTo>
                  <a:lnTo>
                    <a:pt x="1222" y="1298"/>
                  </a:lnTo>
                  <a:cubicBezTo>
                    <a:pt x="1222" y="1060"/>
                    <a:pt x="1412" y="869"/>
                    <a:pt x="1651" y="869"/>
                  </a:cubicBezTo>
                  <a:lnTo>
                    <a:pt x="5553" y="869"/>
                  </a:lnTo>
                  <a:cubicBezTo>
                    <a:pt x="5791" y="869"/>
                    <a:pt x="5991" y="1060"/>
                    <a:pt x="5991" y="1298"/>
                  </a:cubicBezTo>
                  <a:lnTo>
                    <a:pt x="5991" y="2433"/>
                  </a:lnTo>
                  <a:cubicBezTo>
                    <a:pt x="5991" y="2653"/>
                    <a:pt x="6154" y="2834"/>
                    <a:pt x="6373" y="2863"/>
                  </a:cubicBezTo>
                  <a:lnTo>
                    <a:pt x="6860" y="2920"/>
                  </a:lnTo>
                  <a:lnTo>
                    <a:pt x="7108" y="1241"/>
                  </a:lnTo>
                  <a:cubicBezTo>
                    <a:pt x="7203" y="583"/>
                    <a:pt x="6697" y="1"/>
                    <a:pt x="603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8" name="Google Shape;19548;p69"/>
            <p:cNvSpPr/>
            <p:nvPr/>
          </p:nvSpPr>
          <p:spPr>
            <a:xfrm>
              <a:off x="4976385" y="2879989"/>
              <a:ext cx="150668" cy="65148"/>
            </a:xfrm>
            <a:custGeom>
              <a:rect b="b" l="l" r="r" t="t"/>
              <a:pathLst>
                <a:path extrusionOk="0" h="2488" w="5754">
                  <a:moveTo>
                    <a:pt x="5093" y="0"/>
                  </a:moveTo>
                  <a:cubicBezTo>
                    <a:pt x="5059" y="0"/>
                    <a:pt x="5024" y="8"/>
                    <a:pt x="4990" y="26"/>
                  </a:cubicBezTo>
                  <a:cubicBezTo>
                    <a:pt x="4770" y="151"/>
                    <a:pt x="4351" y="313"/>
                    <a:pt x="3683" y="313"/>
                  </a:cubicBezTo>
                  <a:lnTo>
                    <a:pt x="1517" y="313"/>
                  </a:lnTo>
                  <a:cubicBezTo>
                    <a:pt x="678" y="313"/>
                    <a:pt x="1" y="1000"/>
                    <a:pt x="1" y="1839"/>
                  </a:cubicBezTo>
                  <a:cubicBezTo>
                    <a:pt x="1" y="2192"/>
                    <a:pt x="287" y="2488"/>
                    <a:pt x="649" y="2488"/>
                  </a:cubicBezTo>
                  <a:lnTo>
                    <a:pt x="4122" y="2488"/>
                  </a:lnTo>
                  <a:cubicBezTo>
                    <a:pt x="4933" y="2488"/>
                    <a:pt x="5753" y="1524"/>
                    <a:pt x="5305" y="151"/>
                  </a:cubicBezTo>
                  <a:cubicBezTo>
                    <a:pt x="5270" y="60"/>
                    <a:pt x="5184" y="0"/>
                    <a:pt x="5093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9" name="Google Shape;19549;p69"/>
            <p:cNvSpPr/>
            <p:nvPr/>
          </p:nvSpPr>
          <p:spPr>
            <a:xfrm>
              <a:off x="4936427" y="3183421"/>
              <a:ext cx="17256" cy="51244"/>
            </a:xfrm>
            <a:custGeom>
              <a:rect b="b" l="l" r="r" t="t"/>
              <a:pathLst>
                <a:path extrusionOk="0" h="1957" w="659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lnTo>
                    <a:pt x="0" y="1957"/>
                  </a:lnTo>
                  <a:lnTo>
                    <a:pt x="658" y="1957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0" name="Google Shape;19550;p69"/>
            <p:cNvSpPr/>
            <p:nvPr/>
          </p:nvSpPr>
          <p:spPr>
            <a:xfrm>
              <a:off x="5123781" y="3183421"/>
              <a:ext cx="16994" cy="51244"/>
            </a:xfrm>
            <a:custGeom>
              <a:rect b="b" l="l" r="r" t="t"/>
              <a:pathLst>
                <a:path extrusionOk="0" h="1957" w="649">
                  <a:moveTo>
                    <a:pt x="0" y="1"/>
                  </a:moveTo>
                  <a:lnTo>
                    <a:pt x="0" y="1957"/>
                  </a:lnTo>
                  <a:lnTo>
                    <a:pt x="649" y="1957"/>
                  </a:lnTo>
                  <a:lnTo>
                    <a:pt x="649" y="659"/>
                  </a:lnTo>
                  <a:cubicBezTo>
                    <a:pt x="649" y="297"/>
                    <a:pt x="363" y="1"/>
                    <a:pt x="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1" name="Google Shape;19551;p69"/>
            <p:cNvSpPr/>
            <p:nvPr/>
          </p:nvSpPr>
          <p:spPr>
            <a:xfrm>
              <a:off x="4953657" y="3127725"/>
              <a:ext cx="22755" cy="106940"/>
            </a:xfrm>
            <a:custGeom>
              <a:rect b="b" l="l" r="r" t="t"/>
              <a:pathLst>
                <a:path extrusionOk="0" h="4084" w="869">
                  <a:moveTo>
                    <a:pt x="869" y="0"/>
                  </a:moveTo>
                  <a:lnTo>
                    <a:pt x="0" y="258"/>
                  </a:lnTo>
                  <a:lnTo>
                    <a:pt x="0" y="4084"/>
                  </a:lnTo>
                  <a:lnTo>
                    <a:pt x="869" y="4084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2" name="Google Shape;19552;p69"/>
            <p:cNvSpPr/>
            <p:nvPr/>
          </p:nvSpPr>
          <p:spPr>
            <a:xfrm>
              <a:off x="5101288" y="3127725"/>
              <a:ext cx="22755" cy="106940"/>
            </a:xfrm>
            <a:custGeom>
              <a:rect b="b" l="l" r="r" t="t"/>
              <a:pathLst>
                <a:path extrusionOk="0" h="4084" w="869">
                  <a:moveTo>
                    <a:pt x="0" y="0"/>
                  </a:moveTo>
                  <a:lnTo>
                    <a:pt x="0" y="4084"/>
                  </a:lnTo>
                  <a:lnTo>
                    <a:pt x="869" y="4084"/>
                  </a:lnTo>
                  <a:lnTo>
                    <a:pt x="869" y="2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3" name="Google Shape;19553;p69"/>
            <p:cNvSpPr/>
            <p:nvPr/>
          </p:nvSpPr>
          <p:spPr>
            <a:xfrm>
              <a:off x="4953657" y="3183421"/>
              <a:ext cx="11260" cy="51244"/>
            </a:xfrm>
            <a:custGeom>
              <a:rect b="b" l="l" r="r" t="t"/>
              <a:pathLst>
                <a:path extrusionOk="0" h="1957" w="430">
                  <a:moveTo>
                    <a:pt x="0" y="1"/>
                  </a:moveTo>
                  <a:lnTo>
                    <a:pt x="0" y="1957"/>
                  </a:lnTo>
                  <a:lnTo>
                    <a:pt x="430" y="1957"/>
                  </a:lnTo>
                  <a:lnTo>
                    <a:pt x="430" y="440"/>
                  </a:lnTo>
                  <a:cubicBezTo>
                    <a:pt x="430" y="20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4" name="Google Shape;19554;p69"/>
            <p:cNvSpPr/>
            <p:nvPr/>
          </p:nvSpPr>
          <p:spPr>
            <a:xfrm>
              <a:off x="5112521" y="3183421"/>
              <a:ext cx="11286" cy="51244"/>
            </a:xfrm>
            <a:custGeom>
              <a:rect b="b" l="l" r="r" t="t"/>
              <a:pathLst>
                <a:path extrusionOk="0" h="1957" w="431">
                  <a:moveTo>
                    <a:pt x="430" y="1"/>
                  </a:moveTo>
                  <a:cubicBezTo>
                    <a:pt x="192" y="1"/>
                    <a:pt x="1" y="201"/>
                    <a:pt x="1" y="440"/>
                  </a:cubicBezTo>
                  <a:lnTo>
                    <a:pt x="1" y="1957"/>
                  </a:lnTo>
                  <a:lnTo>
                    <a:pt x="430" y="1957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5" name="Google Shape;19555;p69"/>
            <p:cNvSpPr/>
            <p:nvPr/>
          </p:nvSpPr>
          <p:spPr>
            <a:xfrm>
              <a:off x="5010112" y="2880172"/>
              <a:ext cx="110448" cy="44488"/>
            </a:xfrm>
            <a:custGeom>
              <a:rect b="b" l="l" r="r" t="t"/>
              <a:pathLst>
                <a:path extrusionOk="0" h="1699" w="4218">
                  <a:moveTo>
                    <a:pt x="3811" y="1"/>
                  </a:moveTo>
                  <a:cubicBezTo>
                    <a:pt x="3775" y="1"/>
                    <a:pt x="3738" y="10"/>
                    <a:pt x="3702" y="29"/>
                  </a:cubicBezTo>
                  <a:cubicBezTo>
                    <a:pt x="3482" y="153"/>
                    <a:pt x="3063" y="315"/>
                    <a:pt x="2395" y="315"/>
                  </a:cubicBezTo>
                  <a:lnTo>
                    <a:pt x="229" y="315"/>
                  </a:lnTo>
                  <a:lnTo>
                    <a:pt x="182" y="344"/>
                  </a:lnTo>
                  <a:cubicBezTo>
                    <a:pt x="67" y="563"/>
                    <a:pt x="0" y="811"/>
                    <a:pt x="0" y="1059"/>
                  </a:cubicBezTo>
                  <a:lnTo>
                    <a:pt x="0" y="1069"/>
                  </a:lnTo>
                  <a:cubicBezTo>
                    <a:pt x="10" y="1374"/>
                    <a:pt x="277" y="1613"/>
                    <a:pt x="582" y="1613"/>
                  </a:cubicBezTo>
                  <a:lnTo>
                    <a:pt x="3521" y="1613"/>
                  </a:lnTo>
                  <a:cubicBezTo>
                    <a:pt x="3673" y="1613"/>
                    <a:pt x="3826" y="1641"/>
                    <a:pt x="3959" y="1699"/>
                  </a:cubicBezTo>
                  <a:cubicBezTo>
                    <a:pt x="4160" y="1298"/>
                    <a:pt x="4217" y="764"/>
                    <a:pt x="4017" y="144"/>
                  </a:cubicBezTo>
                  <a:cubicBezTo>
                    <a:pt x="3983" y="55"/>
                    <a:pt x="3901" y="1"/>
                    <a:pt x="381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56" name="Google Shape;19556;p69"/>
          <p:cNvGrpSpPr/>
          <p:nvPr/>
        </p:nvGrpSpPr>
        <p:grpSpPr>
          <a:xfrm>
            <a:off x="5803988" y="4268082"/>
            <a:ext cx="274550" cy="354728"/>
            <a:chOff x="5803988" y="4268082"/>
            <a:chExt cx="274550" cy="354728"/>
          </a:xfrm>
        </p:grpSpPr>
        <p:sp>
          <p:nvSpPr>
            <p:cNvPr id="19557" name="Google Shape;19557;p69"/>
            <p:cNvSpPr/>
            <p:nvPr/>
          </p:nvSpPr>
          <p:spPr>
            <a:xfrm>
              <a:off x="5803988" y="4519877"/>
              <a:ext cx="274550" cy="102933"/>
            </a:xfrm>
            <a:custGeom>
              <a:rect b="b" l="l" r="r" t="t"/>
              <a:pathLst>
                <a:path extrusionOk="0" h="3931" w="10485">
                  <a:moveTo>
                    <a:pt x="3721" y="0"/>
                  </a:moveTo>
                  <a:lnTo>
                    <a:pt x="945" y="811"/>
                  </a:lnTo>
                  <a:cubicBezTo>
                    <a:pt x="382" y="973"/>
                    <a:pt x="0" y="1489"/>
                    <a:pt x="0" y="2070"/>
                  </a:cubicBezTo>
                  <a:lnTo>
                    <a:pt x="0" y="3272"/>
                  </a:lnTo>
                  <a:cubicBezTo>
                    <a:pt x="0" y="3635"/>
                    <a:pt x="296" y="3931"/>
                    <a:pt x="659" y="3931"/>
                  </a:cubicBezTo>
                  <a:lnTo>
                    <a:pt x="9836" y="3931"/>
                  </a:lnTo>
                  <a:cubicBezTo>
                    <a:pt x="10199" y="3931"/>
                    <a:pt x="10485" y="3635"/>
                    <a:pt x="10485" y="3272"/>
                  </a:cubicBezTo>
                  <a:lnTo>
                    <a:pt x="10485" y="2070"/>
                  </a:lnTo>
                  <a:cubicBezTo>
                    <a:pt x="10485" y="1489"/>
                    <a:pt x="10103" y="973"/>
                    <a:pt x="9540" y="811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8" name="Google Shape;19558;p69"/>
            <p:cNvSpPr/>
            <p:nvPr/>
          </p:nvSpPr>
          <p:spPr>
            <a:xfrm>
              <a:off x="5870943" y="4519877"/>
              <a:ext cx="140666" cy="45745"/>
            </a:xfrm>
            <a:custGeom>
              <a:rect b="b" l="l" r="r" t="t"/>
              <a:pathLst>
                <a:path extrusionOk="0" h="1747" w="5372">
                  <a:moveTo>
                    <a:pt x="1164" y="0"/>
                  </a:moveTo>
                  <a:lnTo>
                    <a:pt x="0" y="344"/>
                  </a:lnTo>
                  <a:cubicBezTo>
                    <a:pt x="611" y="1221"/>
                    <a:pt x="1612" y="1746"/>
                    <a:pt x="2690" y="1746"/>
                  </a:cubicBezTo>
                  <a:cubicBezTo>
                    <a:pt x="3759" y="1746"/>
                    <a:pt x="4760" y="1221"/>
                    <a:pt x="5371" y="344"/>
                  </a:cubicBezTo>
                  <a:lnTo>
                    <a:pt x="42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9" name="Google Shape;19559;p69"/>
            <p:cNvSpPr/>
            <p:nvPr/>
          </p:nvSpPr>
          <p:spPr>
            <a:xfrm>
              <a:off x="5849707" y="4523124"/>
              <a:ext cx="39984" cy="99686"/>
            </a:xfrm>
            <a:custGeom>
              <a:rect b="b" l="l" r="r" t="t"/>
              <a:pathLst>
                <a:path extrusionOk="0" h="3807" w="1527">
                  <a:moveTo>
                    <a:pt x="1527" y="0"/>
                  </a:moveTo>
                  <a:lnTo>
                    <a:pt x="0" y="458"/>
                  </a:lnTo>
                  <a:lnTo>
                    <a:pt x="0" y="3807"/>
                  </a:lnTo>
                  <a:lnTo>
                    <a:pt x="1527" y="3807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0" name="Google Shape;19560;p69"/>
            <p:cNvSpPr/>
            <p:nvPr/>
          </p:nvSpPr>
          <p:spPr>
            <a:xfrm>
              <a:off x="5870943" y="4523360"/>
              <a:ext cx="18748" cy="25007"/>
            </a:xfrm>
            <a:custGeom>
              <a:rect b="b" l="l" r="r" t="t"/>
              <a:pathLst>
                <a:path extrusionOk="0" h="955" w="716">
                  <a:moveTo>
                    <a:pt x="716" y="1"/>
                  </a:moveTo>
                  <a:lnTo>
                    <a:pt x="0" y="211"/>
                  </a:lnTo>
                  <a:cubicBezTo>
                    <a:pt x="200" y="497"/>
                    <a:pt x="439" y="745"/>
                    <a:pt x="716" y="955"/>
                  </a:cubicBezTo>
                  <a:lnTo>
                    <a:pt x="71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1" name="Google Shape;19561;p69"/>
            <p:cNvSpPr/>
            <p:nvPr/>
          </p:nvSpPr>
          <p:spPr>
            <a:xfrm>
              <a:off x="5992835" y="4523124"/>
              <a:ext cx="39984" cy="99686"/>
            </a:xfrm>
            <a:custGeom>
              <a:rect b="b" l="l" r="r" t="t"/>
              <a:pathLst>
                <a:path extrusionOk="0" h="3807" w="1527">
                  <a:moveTo>
                    <a:pt x="1" y="0"/>
                  </a:moveTo>
                  <a:lnTo>
                    <a:pt x="1" y="3807"/>
                  </a:lnTo>
                  <a:lnTo>
                    <a:pt x="1527" y="3807"/>
                  </a:lnTo>
                  <a:lnTo>
                    <a:pt x="1527" y="4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2" name="Google Shape;19562;p69"/>
            <p:cNvSpPr/>
            <p:nvPr/>
          </p:nvSpPr>
          <p:spPr>
            <a:xfrm>
              <a:off x="5992835" y="4523124"/>
              <a:ext cx="18775" cy="25007"/>
            </a:xfrm>
            <a:custGeom>
              <a:rect b="b" l="l" r="r" t="t"/>
              <a:pathLst>
                <a:path extrusionOk="0" h="955" w="717">
                  <a:moveTo>
                    <a:pt x="1" y="0"/>
                  </a:moveTo>
                  <a:lnTo>
                    <a:pt x="1" y="954"/>
                  </a:lnTo>
                  <a:cubicBezTo>
                    <a:pt x="277" y="744"/>
                    <a:pt x="516" y="496"/>
                    <a:pt x="716" y="2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3" name="Google Shape;19563;p69"/>
            <p:cNvSpPr/>
            <p:nvPr/>
          </p:nvSpPr>
          <p:spPr>
            <a:xfrm>
              <a:off x="5866924" y="4342500"/>
              <a:ext cx="157395" cy="36274"/>
            </a:xfrm>
            <a:custGeom>
              <a:rect b="b" l="l" r="r" t="t"/>
              <a:pathLst>
                <a:path extrusionOk="0" h="1308" w="5677">
                  <a:moveTo>
                    <a:pt x="0" y="1"/>
                  </a:moveTo>
                  <a:lnTo>
                    <a:pt x="0" y="1308"/>
                  </a:lnTo>
                  <a:lnTo>
                    <a:pt x="5677" y="1308"/>
                  </a:lnTo>
                  <a:lnTo>
                    <a:pt x="5677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4" name="Google Shape;19564;p69"/>
            <p:cNvSpPr/>
            <p:nvPr/>
          </p:nvSpPr>
          <p:spPr>
            <a:xfrm>
              <a:off x="5844942" y="4376724"/>
              <a:ext cx="192643" cy="74470"/>
            </a:xfrm>
            <a:custGeom>
              <a:rect b="b" l="l" r="r" t="t"/>
              <a:pathLst>
                <a:path extrusionOk="0" h="2844" w="7357">
                  <a:moveTo>
                    <a:pt x="840" y="1"/>
                  </a:moveTo>
                  <a:lnTo>
                    <a:pt x="840" y="1098"/>
                  </a:lnTo>
                  <a:lnTo>
                    <a:pt x="735" y="1098"/>
                  </a:lnTo>
                  <a:cubicBezTo>
                    <a:pt x="1" y="1098"/>
                    <a:pt x="1" y="2186"/>
                    <a:pt x="735" y="2186"/>
                  </a:cubicBezTo>
                  <a:lnTo>
                    <a:pt x="840" y="2186"/>
                  </a:lnTo>
                  <a:lnTo>
                    <a:pt x="840" y="2844"/>
                  </a:lnTo>
                  <a:lnTo>
                    <a:pt x="6517" y="2844"/>
                  </a:lnTo>
                  <a:lnTo>
                    <a:pt x="6517" y="2186"/>
                  </a:lnTo>
                  <a:lnTo>
                    <a:pt x="6631" y="2186"/>
                  </a:lnTo>
                  <a:cubicBezTo>
                    <a:pt x="7356" y="2186"/>
                    <a:pt x="7356" y="1088"/>
                    <a:pt x="6631" y="1088"/>
                  </a:cubicBezTo>
                  <a:lnTo>
                    <a:pt x="6631" y="1098"/>
                  </a:lnTo>
                  <a:lnTo>
                    <a:pt x="6517" y="1098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5" name="Google Shape;19565;p69"/>
            <p:cNvSpPr/>
            <p:nvPr/>
          </p:nvSpPr>
          <p:spPr>
            <a:xfrm>
              <a:off x="5848948" y="4376724"/>
              <a:ext cx="166903" cy="74470"/>
            </a:xfrm>
            <a:custGeom>
              <a:rect b="b" l="l" r="r" t="t"/>
              <a:pathLst>
                <a:path extrusionOk="0" h="2844" w="6374">
                  <a:moveTo>
                    <a:pt x="687" y="1"/>
                  </a:moveTo>
                  <a:lnTo>
                    <a:pt x="687" y="1098"/>
                  </a:lnTo>
                  <a:lnTo>
                    <a:pt x="611" y="1098"/>
                  </a:lnTo>
                  <a:cubicBezTo>
                    <a:pt x="605" y="1098"/>
                    <a:pt x="599" y="1098"/>
                    <a:pt x="592" y="1098"/>
                  </a:cubicBezTo>
                  <a:cubicBezTo>
                    <a:pt x="314" y="1098"/>
                    <a:pt x="76" y="1305"/>
                    <a:pt x="39" y="1585"/>
                  </a:cubicBezTo>
                  <a:cubicBezTo>
                    <a:pt x="1" y="1909"/>
                    <a:pt x="258" y="2186"/>
                    <a:pt x="582" y="2186"/>
                  </a:cubicBezTo>
                  <a:lnTo>
                    <a:pt x="687" y="2186"/>
                  </a:lnTo>
                  <a:lnTo>
                    <a:pt x="687" y="2844"/>
                  </a:lnTo>
                  <a:lnTo>
                    <a:pt x="1565" y="2844"/>
                  </a:lnTo>
                  <a:lnTo>
                    <a:pt x="1565" y="1747"/>
                  </a:lnTo>
                  <a:cubicBezTo>
                    <a:pt x="1565" y="1022"/>
                    <a:pt x="2147" y="440"/>
                    <a:pt x="2872" y="440"/>
                  </a:cubicBezTo>
                  <a:lnTo>
                    <a:pt x="6373" y="440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6" name="Google Shape;19566;p69"/>
            <p:cNvSpPr/>
            <p:nvPr/>
          </p:nvSpPr>
          <p:spPr>
            <a:xfrm>
              <a:off x="5866937" y="4439699"/>
              <a:ext cx="148652" cy="114428"/>
            </a:xfrm>
            <a:custGeom>
              <a:rect b="b" l="l" r="r" t="t"/>
              <a:pathLst>
                <a:path extrusionOk="0" h="4370" w="5677">
                  <a:moveTo>
                    <a:pt x="0" y="0"/>
                  </a:moveTo>
                  <a:lnTo>
                    <a:pt x="0" y="1536"/>
                  </a:lnTo>
                  <a:cubicBezTo>
                    <a:pt x="0" y="3100"/>
                    <a:pt x="1269" y="4369"/>
                    <a:pt x="2843" y="4369"/>
                  </a:cubicBezTo>
                  <a:cubicBezTo>
                    <a:pt x="4408" y="4369"/>
                    <a:pt x="5677" y="3100"/>
                    <a:pt x="5677" y="1536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7" name="Google Shape;19567;p69"/>
            <p:cNvSpPr/>
            <p:nvPr/>
          </p:nvSpPr>
          <p:spPr>
            <a:xfrm>
              <a:off x="5901161" y="4405396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8" name="Google Shape;19568;p69"/>
            <p:cNvSpPr/>
            <p:nvPr/>
          </p:nvSpPr>
          <p:spPr>
            <a:xfrm>
              <a:off x="5969844" y="4405396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1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9" name="Google Shape;19569;p69"/>
            <p:cNvSpPr/>
            <p:nvPr/>
          </p:nvSpPr>
          <p:spPr>
            <a:xfrm>
              <a:off x="5915877" y="4456745"/>
              <a:ext cx="50773" cy="17465"/>
            </a:xfrm>
            <a:custGeom>
              <a:rect b="b" l="l" r="r" t="t"/>
              <a:pathLst>
                <a:path extrusionOk="0" h="667" w="1939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36" y="666"/>
                  </a:cubicBezTo>
                  <a:cubicBezTo>
                    <a:pt x="949" y="666"/>
                    <a:pt x="962" y="666"/>
                    <a:pt x="974" y="666"/>
                  </a:cubicBezTo>
                  <a:cubicBezTo>
                    <a:pt x="986" y="666"/>
                    <a:pt x="998" y="666"/>
                    <a:pt x="1010" y="666"/>
                  </a:cubicBezTo>
                  <a:cubicBezTo>
                    <a:pt x="1285" y="666"/>
                    <a:pt x="1565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7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0" name="Google Shape;19570;p69"/>
            <p:cNvSpPr/>
            <p:nvPr/>
          </p:nvSpPr>
          <p:spPr>
            <a:xfrm>
              <a:off x="5884167" y="4268082"/>
              <a:ext cx="160147" cy="138492"/>
            </a:xfrm>
            <a:custGeom>
              <a:rect b="b" l="l" r="r" t="t"/>
              <a:pathLst>
                <a:path extrusionOk="0" h="5289" w="6116">
                  <a:moveTo>
                    <a:pt x="2176" y="0"/>
                  </a:moveTo>
                  <a:cubicBezTo>
                    <a:pt x="1413" y="0"/>
                    <a:pt x="668" y="191"/>
                    <a:pt x="1" y="553"/>
                  </a:cubicBezTo>
                  <a:cubicBezTo>
                    <a:pt x="2109" y="3635"/>
                    <a:pt x="4542" y="5018"/>
                    <a:pt x="5019" y="5247"/>
                  </a:cubicBezTo>
                  <a:cubicBezTo>
                    <a:pt x="5092" y="5276"/>
                    <a:pt x="5170" y="5289"/>
                    <a:pt x="5250" y="5289"/>
                  </a:cubicBezTo>
                  <a:cubicBezTo>
                    <a:pt x="5274" y="5289"/>
                    <a:pt x="5299" y="5287"/>
                    <a:pt x="5324" y="5285"/>
                  </a:cubicBezTo>
                  <a:cubicBezTo>
                    <a:pt x="5830" y="4732"/>
                    <a:pt x="6106" y="4026"/>
                    <a:pt x="6116" y="3282"/>
                  </a:cubicBezTo>
                  <a:cubicBezTo>
                    <a:pt x="6116" y="1469"/>
                    <a:pt x="4351" y="0"/>
                    <a:pt x="217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1" name="Google Shape;19571;p69"/>
            <p:cNvSpPr/>
            <p:nvPr/>
          </p:nvSpPr>
          <p:spPr>
            <a:xfrm>
              <a:off x="5838212" y="4268082"/>
              <a:ext cx="160147" cy="138492"/>
            </a:xfrm>
            <a:custGeom>
              <a:rect b="b" l="l" r="r" t="t"/>
              <a:pathLst>
                <a:path extrusionOk="0" h="5289" w="6116">
                  <a:moveTo>
                    <a:pt x="3940" y="0"/>
                  </a:moveTo>
                  <a:cubicBezTo>
                    <a:pt x="1765" y="0"/>
                    <a:pt x="0" y="1469"/>
                    <a:pt x="0" y="3282"/>
                  </a:cubicBezTo>
                  <a:cubicBezTo>
                    <a:pt x="10" y="4026"/>
                    <a:pt x="287" y="4732"/>
                    <a:pt x="792" y="5285"/>
                  </a:cubicBezTo>
                  <a:cubicBezTo>
                    <a:pt x="815" y="5287"/>
                    <a:pt x="838" y="5289"/>
                    <a:pt x="862" y="5289"/>
                  </a:cubicBezTo>
                  <a:cubicBezTo>
                    <a:pt x="941" y="5289"/>
                    <a:pt x="1025" y="5276"/>
                    <a:pt x="1097" y="5247"/>
                  </a:cubicBezTo>
                  <a:cubicBezTo>
                    <a:pt x="1574" y="5018"/>
                    <a:pt x="4007" y="3635"/>
                    <a:pt x="6115" y="553"/>
                  </a:cubicBezTo>
                  <a:cubicBezTo>
                    <a:pt x="5448" y="191"/>
                    <a:pt x="4704" y="0"/>
                    <a:pt x="394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2" name="Google Shape;19572;p69"/>
            <p:cNvSpPr/>
            <p:nvPr/>
          </p:nvSpPr>
          <p:spPr>
            <a:xfrm>
              <a:off x="5866701" y="4439699"/>
              <a:ext cx="86201" cy="114428"/>
            </a:xfrm>
            <a:custGeom>
              <a:rect b="b" l="l" r="r" t="t"/>
              <a:pathLst>
                <a:path extrusionOk="0" h="4370" w="3292">
                  <a:moveTo>
                    <a:pt x="9" y="0"/>
                  </a:moveTo>
                  <a:lnTo>
                    <a:pt x="9" y="1536"/>
                  </a:lnTo>
                  <a:cubicBezTo>
                    <a:pt x="1" y="3122"/>
                    <a:pt x="1292" y="4370"/>
                    <a:pt x="2823" y="4370"/>
                  </a:cubicBezTo>
                  <a:cubicBezTo>
                    <a:pt x="2977" y="4370"/>
                    <a:pt x="3133" y="4357"/>
                    <a:pt x="3291" y="4331"/>
                  </a:cubicBezTo>
                  <a:cubicBezTo>
                    <a:pt x="1908" y="4121"/>
                    <a:pt x="887" y="2929"/>
                    <a:pt x="878" y="153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3" name="Google Shape;19573;p69"/>
            <p:cNvSpPr/>
            <p:nvPr/>
          </p:nvSpPr>
          <p:spPr>
            <a:xfrm>
              <a:off x="5935620" y="4571331"/>
              <a:ext cx="11286" cy="11521"/>
            </a:xfrm>
            <a:custGeom>
              <a:rect b="b" l="l" r="r" t="t"/>
              <a:pathLst>
                <a:path extrusionOk="0" h="440" w="431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4" name="Google Shape;19574;p69"/>
            <p:cNvSpPr/>
            <p:nvPr/>
          </p:nvSpPr>
          <p:spPr>
            <a:xfrm>
              <a:off x="5935620" y="4600056"/>
              <a:ext cx="11286" cy="11260"/>
            </a:xfrm>
            <a:custGeom>
              <a:rect b="b" l="l" r="r" t="t"/>
              <a:pathLst>
                <a:path extrusionOk="0" h="430" w="431">
                  <a:moveTo>
                    <a:pt x="220" y="1"/>
                  </a:moveTo>
                  <a:cubicBezTo>
                    <a:pt x="96" y="1"/>
                    <a:pt x="1" y="96"/>
                    <a:pt x="1" y="210"/>
                  </a:cubicBezTo>
                  <a:cubicBezTo>
                    <a:pt x="1" y="335"/>
                    <a:pt x="96" y="430"/>
                    <a:pt x="220" y="430"/>
                  </a:cubicBezTo>
                  <a:cubicBezTo>
                    <a:pt x="335" y="430"/>
                    <a:pt x="430" y="335"/>
                    <a:pt x="430" y="21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5" name="Google Shape;19575;p69"/>
            <p:cNvSpPr/>
            <p:nvPr/>
          </p:nvSpPr>
          <p:spPr>
            <a:xfrm>
              <a:off x="5832713" y="4571331"/>
              <a:ext cx="17020" cy="51480"/>
            </a:xfrm>
            <a:custGeom>
              <a:rect b="b" l="l" r="r" t="t"/>
              <a:pathLst>
                <a:path extrusionOk="0" h="1966" w="650">
                  <a:moveTo>
                    <a:pt x="649" y="1"/>
                  </a:moveTo>
                  <a:cubicBezTo>
                    <a:pt x="287" y="1"/>
                    <a:pt x="0" y="296"/>
                    <a:pt x="0" y="659"/>
                  </a:cubicBezTo>
                  <a:lnTo>
                    <a:pt x="0" y="1966"/>
                  </a:lnTo>
                  <a:lnTo>
                    <a:pt x="649" y="1966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6" name="Google Shape;19576;p69"/>
            <p:cNvSpPr/>
            <p:nvPr/>
          </p:nvSpPr>
          <p:spPr>
            <a:xfrm>
              <a:off x="5849707" y="4571331"/>
              <a:ext cx="11495" cy="51480"/>
            </a:xfrm>
            <a:custGeom>
              <a:rect b="b" l="l" r="r" t="t"/>
              <a:pathLst>
                <a:path extrusionOk="0" h="1966" w="439">
                  <a:moveTo>
                    <a:pt x="0" y="1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7" name="Google Shape;19577;p69"/>
            <p:cNvSpPr/>
            <p:nvPr/>
          </p:nvSpPr>
          <p:spPr>
            <a:xfrm>
              <a:off x="6032793" y="4571331"/>
              <a:ext cx="17282" cy="51480"/>
            </a:xfrm>
            <a:custGeom>
              <a:rect b="b" l="l" r="r" t="t"/>
              <a:pathLst>
                <a:path extrusionOk="0" h="1966" w="660">
                  <a:moveTo>
                    <a:pt x="1" y="1"/>
                  </a:moveTo>
                  <a:lnTo>
                    <a:pt x="1" y="1966"/>
                  </a:lnTo>
                  <a:lnTo>
                    <a:pt x="659" y="1966"/>
                  </a:lnTo>
                  <a:lnTo>
                    <a:pt x="659" y="659"/>
                  </a:lnTo>
                  <a:cubicBezTo>
                    <a:pt x="650" y="296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8" name="Google Shape;19578;p69"/>
            <p:cNvSpPr/>
            <p:nvPr/>
          </p:nvSpPr>
          <p:spPr>
            <a:xfrm>
              <a:off x="6021324" y="4571331"/>
              <a:ext cx="11495" cy="51480"/>
            </a:xfrm>
            <a:custGeom>
              <a:rect b="b" l="l" r="r" t="t"/>
              <a:pathLst>
                <a:path extrusionOk="0" h="1966" w="439">
                  <a:moveTo>
                    <a:pt x="439" y="1"/>
                  </a:moveTo>
                  <a:cubicBezTo>
                    <a:pt x="191" y="1"/>
                    <a:pt x="0" y="191"/>
                    <a:pt x="0" y="439"/>
                  </a:cubicBezTo>
                  <a:lnTo>
                    <a:pt x="0" y="1966"/>
                  </a:lnTo>
                  <a:lnTo>
                    <a:pt x="439" y="1966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79" name="Google Shape;19579;p69"/>
          <p:cNvGrpSpPr/>
          <p:nvPr/>
        </p:nvGrpSpPr>
        <p:grpSpPr>
          <a:xfrm>
            <a:off x="5352349" y="4268082"/>
            <a:ext cx="274550" cy="354728"/>
            <a:chOff x="5352349" y="4268082"/>
            <a:chExt cx="274550" cy="354728"/>
          </a:xfrm>
        </p:grpSpPr>
        <p:sp>
          <p:nvSpPr>
            <p:cNvPr id="19580" name="Google Shape;19580;p69"/>
            <p:cNvSpPr/>
            <p:nvPr/>
          </p:nvSpPr>
          <p:spPr>
            <a:xfrm>
              <a:off x="5352349" y="4502647"/>
              <a:ext cx="274550" cy="120163"/>
            </a:xfrm>
            <a:custGeom>
              <a:rect b="b" l="l" r="r" t="t"/>
              <a:pathLst>
                <a:path extrusionOk="0" h="4589" w="10485">
                  <a:moveTo>
                    <a:pt x="5247" y="0"/>
                  </a:moveTo>
                  <a:lnTo>
                    <a:pt x="1097" y="1212"/>
                  </a:lnTo>
                  <a:cubicBezTo>
                    <a:pt x="449" y="1402"/>
                    <a:pt x="0" y="2003"/>
                    <a:pt x="0" y="2681"/>
                  </a:cubicBezTo>
                  <a:lnTo>
                    <a:pt x="0" y="3930"/>
                  </a:lnTo>
                  <a:cubicBezTo>
                    <a:pt x="0" y="4293"/>
                    <a:pt x="296" y="4589"/>
                    <a:pt x="658" y="4589"/>
                  </a:cubicBezTo>
                  <a:lnTo>
                    <a:pt x="9826" y="4589"/>
                  </a:lnTo>
                  <a:cubicBezTo>
                    <a:pt x="10189" y="4589"/>
                    <a:pt x="10485" y="4293"/>
                    <a:pt x="10485" y="3930"/>
                  </a:cubicBezTo>
                  <a:lnTo>
                    <a:pt x="10485" y="2681"/>
                  </a:lnTo>
                  <a:cubicBezTo>
                    <a:pt x="10485" y="2003"/>
                    <a:pt x="10036" y="1402"/>
                    <a:pt x="9387" y="1212"/>
                  </a:cubicBezTo>
                  <a:lnTo>
                    <a:pt x="52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1" name="Google Shape;19581;p69"/>
            <p:cNvSpPr/>
            <p:nvPr/>
          </p:nvSpPr>
          <p:spPr>
            <a:xfrm>
              <a:off x="5449522" y="4468424"/>
              <a:ext cx="80205" cy="154387"/>
            </a:xfrm>
            <a:custGeom>
              <a:rect b="b" l="l" r="r" t="t"/>
              <a:pathLst>
                <a:path extrusionOk="0" h="5896" w="3063">
                  <a:moveTo>
                    <a:pt x="0" y="0"/>
                  </a:moveTo>
                  <a:lnTo>
                    <a:pt x="0" y="5896"/>
                  </a:lnTo>
                  <a:lnTo>
                    <a:pt x="3062" y="5896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2" name="Google Shape;19582;p69"/>
            <p:cNvSpPr/>
            <p:nvPr/>
          </p:nvSpPr>
          <p:spPr>
            <a:xfrm>
              <a:off x="5449522" y="4468162"/>
              <a:ext cx="80205" cy="28882"/>
            </a:xfrm>
            <a:custGeom>
              <a:rect b="b" l="l" r="r" t="t"/>
              <a:pathLst>
                <a:path extrusionOk="0" h="1103" w="3063">
                  <a:moveTo>
                    <a:pt x="0" y="1"/>
                  </a:moveTo>
                  <a:lnTo>
                    <a:pt x="0" y="716"/>
                  </a:lnTo>
                  <a:cubicBezTo>
                    <a:pt x="477" y="974"/>
                    <a:pt x="1004" y="1102"/>
                    <a:pt x="1531" y="1102"/>
                  </a:cubicBezTo>
                  <a:cubicBezTo>
                    <a:pt x="2058" y="1102"/>
                    <a:pt x="2585" y="974"/>
                    <a:pt x="3062" y="716"/>
                  </a:cubicBezTo>
                  <a:lnTo>
                    <a:pt x="306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3" name="Google Shape;19583;p69"/>
            <p:cNvSpPr/>
            <p:nvPr/>
          </p:nvSpPr>
          <p:spPr>
            <a:xfrm>
              <a:off x="5529700" y="4456928"/>
              <a:ext cx="64729" cy="165882"/>
            </a:xfrm>
            <a:custGeom>
              <a:rect b="b" l="l" r="r" t="t"/>
              <a:pathLst>
                <a:path extrusionOk="0" h="6335" w="2472">
                  <a:moveTo>
                    <a:pt x="0" y="0"/>
                  </a:moveTo>
                  <a:lnTo>
                    <a:pt x="0" y="6335"/>
                  </a:lnTo>
                  <a:lnTo>
                    <a:pt x="878" y="6335"/>
                  </a:lnTo>
                  <a:lnTo>
                    <a:pt x="878" y="3940"/>
                  </a:lnTo>
                  <a:cubicBezTo>
                    <a:pt x="878" y="3797"/>
                    <a:pt x="926" y="3654"/>
                    <a:pt x="1021" y="3540"/>
                  </a:cubicBezTo>
                  <a:lnTo>
                    <a:pt x="2309" y="1927"/>
                  </a:lnTo>
                  <a:cubicBezTo>
                    <a:pt x="2471" y="1717"/>
                    <a:pt x="2424" y="1412"/>
                    <a:pt x="2195" y="12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4" name="Google Shape;19584;p69"/>
            <p:cNvSpPr/>
            <p:nvPr/>
          </p:nvSpPr>
          <p:spPr>
            <a:xfrm>
              <a:off x="5384819" y="4456928"/>
              <a:ext cx="64965" cy="165882"/>
            </a:xfrm>
            <a:custGeom>
              <a:rect b="b" l="l" r="r" t="t"/>
              <a:pathLst>
                <a:path extrusionOk="0" h="6335" w="2481">
                  <a:moveTo>
                    <a:pt x="2481" y="0"/>
                  </a:moveTo>
                  <a:lnTo>
                    <a:pt x="287" y="1269"/>
                  </a:lnTo>
                  <a:cubicBezTo>
                    <a:pt x="58" y="1412"/>
                    <a:pt x="0" y="1717"/>
                    <a:pt x="172" y="1927"/>
                  </a:cubicBezTo>
                  <a:lnTo>
                    <a:pt x="1460" y="3540"/>
                  </a:lnTo>
                  <a:cubicBezTo>
                    <a:pt x="1546" y="3654"/>
                    <a:pt x="1603" y="3797"/>
                    <a:pt x="1603" y="3940"/>
                  </a:cubicBezTo>
                  <a:lnTo>
                    <a:pt x="1603" y="6335"/>
                  </a:lnTo>
                  <a:lnTo>
                    <a:pt x="2481" y="6335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5" name="Google Shape;19585;p69"/>
            <p:cNvSpPr/>
            <p:nvPr/>
          </p:nvSpPr>
          <p:spPr>
            <a:xfrm>
              <a:off x="5449522" y="4523622"/>
              <a:ext cx="80205" cy="99189"/>
            </a:xfrm>
            <a:custGeom>
              <a:rect b="b" l="l" r="r" t="t"/>
              <a:pathLst>
                <a:path extrusionOk="0" h="3788" w="3063">
                  <a:moveTo>
                    <a:pt x="0" y="0"/>
                  </a:moveTo>
                  <a:lnTo>
                    <a:pt x="0" y="3788"/>
                  </a:lnTo>
                  <a:lnTo>
                    <a:pt x="3062" y="3788"/>
                  </a:ln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6" name="Google Shape;19586;p69"/>
            <p:cNvSpPr/>
            <p:nvPr/>
          </p:nvSpPr>
          <p:spPr>
            <a:xfrm>
              <a:off x="5449522" y="4523622"/>
              <a:ext cx="80205" cy="42053"/>
            </a:xfrm>
            <a:custGeom>
              <a:rect b="b" l="l" r="r" t="t"/>
              <a:pathLst>
                <a:path extrusionOk="0" h="1606" w="3063">
                  <a:moveTo>
                    <a:pt x="0" y="0"/>
                  </a:moveTo>
                  <a:lnTo>
                    <a:pt x="0" y="1155"/>
                  </a:lnTo>
                  <a:cubicBezTo>
                    <a:pt x="468" y="1455"/>
                    <a:pt x="999" y="1605"/>
                    <a:pt x="1531" y="1605"/>
                  </a:cubicBezTo>
                  <a:cubicBezTo>
                    <a:pt x="2063" y="1605"/>
                    <a:pt x="2595" y="1455"/>
                    <a:pt x="3062" y="1155"/>
                  </a:cubicBez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7" name="Google Shape;19587;p69"/>
            <p:cNvSpPr/>
            <p:nvPr/>
          </p:nvSpPr>
          <p:spPr>
            <a:xfrm>
              <a:off x="5398042" y="4273817"/>
              <a:ext cx="183138" cy="125924"/>
            </a:xfrm>
            <a:custGeom>
              <a:rect b="b" l="l" r="r" t="t"/>
              <a:pathLst>
                <a:path extrusionOk="0" h="4809" w="6994">
                  <a:moveTo>
                    <a:pt x="350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809"/>
                  </a:lnTo>
                  <a:lnTo>
                    <a:pt x="6994" y="4809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8" name="Google Shape;19588;p69"/>
            <p:cNvSpPr/>
            <p:nvPr/>
          </p:nvSpPr>
          <p:spPr>
            <a:xfrm>
              <a:off x="5397833" y="4273817"/>
              <a:ext cx="106154" cy="125924"/>
            </a:xfrm>
            <a:custGeom>
              <a:rect b="b" l="l" r="r" t="t"/>
              <a:pathLst>
                <a:path extrusionOk="0" h="4809" w="4054">
                  <a:moveTo>
                    <a:pt x="3478" y="0"/>
                  </a:moveTo>
                  <a:cubicBezTo>
                    <a:pt x="1591" y="0"/>
                    <a:pt x="0" y="1542"/>
                    <a:pt x="9" y="3502"/>
                  </a:cubicBezTo>
                  <a:lnTo>
                    <a:pt x="9" y="4809"/>
                  </a:lnTo>
                  <a:lnTo>
                    <a:pt x="1106" y="4809"/>
                  </a:lnTo>
                  <a:lnTo>
                    <a:pt x="1106" y="3502"/>
                  </a:lnTo>
                  <a:cubicBezTo>
                    <a:pt x="1106" y="1784"/>
                    <a:pt x="2356" y="315"/>
                    <a:pt x="4054" y="48"/>
                  </a:cubicBezTo>
                  <a:cubicBezTo>
                    <a:pt x="3860" y="16"/>
                    <a:pt x="3667" y="0"/>
                    <a:pt x="3478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9" name="Google Shape;19589;p69"/>
            <p:cNvSpPr/>
            <p:nvPr/>
          </p:nvSpPr>
          <p:spPr>
            <a:xfrm>
              <a:off x="5363818" y="4348261"/>
              <a:ext cx="251585" cy="91438"/>
            </a:xfrm>
            <a:custGeom>
              <a:rect b="b" l="l" r="r" t="t"/>
              <a:pathLst>
                <a:path extrusionOk="0" h="3492" w="9608">
                  <a:moveTo>
                    <a:pt x="1747" y="0"/>
                  </a:moveTo>
                  <a:cubicBezTo>
                    <a:pt x="783" y="0"/>
                    <a:pt x="1" y="783"/>
                    <a:pt x="1" y="1746"/>
                  </a:cubicBezTo>
                  <a:cubicBezTo>
                    <a:pt x="1" y="2710"/>
                    <a:pt x="783" y="3492"/>
                    <a:pt x="1747" y="3492"/>
                  </a:cubicBezTo>
                  <a:lnTo>
                    <a:pt x="7862" y="3492"/>
                  </a:lnTo>
                  <a:cubicBezTo>
                    <a:pt x="8825" y="3492"/>
                    <a:pt x="9608" y="2710"/>
                    <a:pt x="9608" y="1746"/>
                  </a:cubicBezTo>
                  <a:cubicBezTo>
                    <a:pt x="9608" y="783"/>
                    <a:pt x="8825" y="0"/>
                    <a:pt x="7862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0" name="Google Shape;19590;p69"/>
            <p:cNvSpPr/>
            <p:nvPr/>
          </p:nvSpPr>
          <p:spPr>
            <a:xfrm>
              <a:off x="5363818" y="4359494"/>
              <a:ext cx="251585" cy="91700"/>
            </a:xfrm>
            <a:custGeom>
              <a:rect b="b" l="l" r="r" t="t"/>
              <a:pathLst>
                <a:path extrusionOk="0" h="3502" w="9608">
                  <a:moveTo>
                    <a:pt x="1747" y="1"/>
                  </a:moveTo>
                  <a:cubicBezTo>
                    <a:pt x="783" y="1"/>
                    <a:pt x="1" y="783"/>
                    <a:pt x="1" y="1746"/>
                  </a:cubicBezTo>
                  <a:cubicBezTo>
                    <a:pt x="1" y="2720"/>
                    <a:pt x="783" y="3502"/>
                    <a:pt x="1747" y="3502"/>
                  </a:cubicBezTo>
                  <a:lnTo>
                    <a:pt x="7862" y="3502"/>
                  </a:lnTo>
                  <a:cubicBezTo>
                    <a:pt x="8825" y="3502"/>
                    <a:pt x="9608" y="2720"/>
                    <a:pt x="9608" y="1746"/>
                  </a:cubicBezTo>
                  <a:cubicBezTo>
                    <a:pt x="9608" y="783"/>
                    <a:pt x="8825" y="1"/>
                    <a:pt x="786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1" name="Google Shape;19591;p69"/>
            <p:cNvSpPr/>
            <p:nvPr/>
          </p:nvSpPr>
          <p:spPr>
            <a:xfrm>
              <a:off x="5394298" y="4359756"/>
              <a:ext cx="190627" cy="125924"/>
            </a:xfrm>
            <a:custGeom>
              <a:rect b="b" l="l" r="r" t="t"/>
              <a:pathLst>
                <a:path extrusionOk="0" h="4809" w="7280">
                  <a:moveTo>
                    <a:pt x="802" y="0"/>
                  </a:moveTo>
                  <a:lnTo>
                    <a:pt x="802" y="1088"/>
                  </a:lnTo>
                  <a:lnTo>
                    <a:pt x="583" y="1088"/>
                  </a:lnTo>
                  <a:cubicBezTo>
                    <a:pt x="1" y="1088"/>
                    <a:pt x="1" y="1965"/>
                    <a:pt x="583" y="1965"/>
                  </a:cubicBezTo>
                  <a:lnTo>
                    <a:pt x="802" y="1965"/>
                  </a:lnTo>
                  <a:cubicBezTo>
                    <a:pt x="802" y="3530"/>
                    <a:pt x="2071" y="4808"/>
                    <a:pt x="3645" y="4808"/>
                  </a:cubicBezTo>
                  <a:cubicBezTo>
                    <a:pt x="5210" y="4808"/>
                    <a:pt x="6488" y="3530"/>
                    <a:pt x="6488" y="1965"/>
                  </a:cubicBezTo>
                  <a:lnTo>
                    <a:pt x="6698" y="1965"/>
                  </a:lnTo>
                  <a:cubicBezTo>
                    <a:pt x="7280" y="1965"/>
                    <a:pt x="7280" y="1088"/>
                    <a:pt x="6698" y="1088"/>
                  </a:cubicBezTo>
                  <a:lnTo>
                    <a:pt x="6488" y="1088"/>
                  </a:lnTo>
                  <a:lnTo>
                    <a:pt x="648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2" name="Google Shape;19592;p69"/>
            <p:cNvSpPr/>
            <p:nvPr/>
          </p:nvSpPr>
          <p:spPr>
            <a:xfrm>
              <a:off x="5397047" y="4359756"/>
              <a:ext cx="144175" cy="125688"/>
            </a:xfrm>
            <a:custGeom>
              <a:rect b="b" l="l" r="r" t="t"/>
              <a:pathLst>
                <a:path extrusionOk="0" h="4800" w="5506">
                  <a:moveTo>
                    <a:pt x="697" y="0"/>
                  </a:moveTo>
                  <a:lnTo>
                    <a:pt x="697" y="1088"/>
                  </a:lnTo>
                  <a:lnTo>
                    <a:pt x="497" y="1088"/>
                  </a:lnTo>
                  <a:cubicBezTo>
                    <a:pt x="287" y="1088"/>
                    <a:pt x="96" y="1231"/>
                    <a:pt x="48" y="1450"/>
                  </a:cubicBezTo>
                  <a:cubicBezTo>
                    <a:pt x="1" y="1717"/>
                    <a:pt x="211" y="1956"/>
                    <a:pt x="478" y="1956"/>
                  </a:cubicBezTo>
                  <a:lnTo>
                    <a:pt x="697" y="1956"/>
                  </a:lnTo>
                  <a:cubicBezTo>
                    <a:pt x="680" y="3543"/>
                    <a:pt x="1972" y="4799"/>
                    <a:pt x="3504" y="4799"/>
                  </a:cubicBezTo>
                  <a:cubicBezTo>
                    <a:pt x="3657" y="4799"/>
                    <a:pt x="3813" y="4787"/>
                    <a:pt x="3969" y="4761"/>
                  </a:cubicBezTo>
                  <a:cubicBezTo>
                    <a:pt x="2586" y="4551"/>
                    <a:pt x="1565" y="3358"/>
                    <a:pt x="1565" y="1956"/>
                  </a:cubicBezTo>
                  <a:lnTo>
                    <a:pt x="1565" y="1736"/>
                  </a:lnTo>
                  <a:cubicBezTo>
                    <a:pt x="1565" y="1011"/>
                    <a:pt x="2157" y="430"/>
                    <a:pt x="2882" y="430"/>
                  </a:cubicBezTo>
                  <a:lnTo>
                    <a:pt x="5066" y="430"/>
                  </a:lnTo>
                  <a:cubicBezTo>
                    <a:pt x="5305" y="430"/>
                    <a:pt x="5496" y="239"/>
                    <a:pt x="550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3" name="Google Shape;19593;p69"/>
            <p:cNvSpPr/>
            <p:nvPr/>
          </p:nvSpPr>
          <p:spPr>
            <a:xfrm>
              <a:off x="5466752" y="4268082"/>
              <a:ext cx="45745" cy="65201"/>
            </a:xfrm>
            <a:custGeom>
              <a:rect b="b" l="l" r="r" t="t"/>
              <a:pathLst>
                <a:path extrusionOk="0" h="2490" w="1747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9" y="2461"/>
                    <a:pt x="811" y="2490"/>
                    <a:pt x="875" y="2490"/>
                  </a:cubicBezTo>
                  <a:cubicBezTo>
                    <a:pt x="938" y="2490"/>
                    <a:pt x="1002" y="2461"/>
                    <a:pt x="1050" y="2404"/>
                  </a:cubicBezTo>
                  <a:lnTo>
                    <a:pt x="1508" y="1832"/>
                  </a:lnTo>
                  <a:cubicBezTo>
                    <a:pt x="1660" y="1631"/>
                    <a:pt x="1746" y="1393"/>
                    <a:pt x="1746" y="1145"/>
                  </a:cubicBezTo>
                  <a:lnTo>
                    <a:pt x="1746" y="220"/>
                  </a:lnTo>
                  <a:cubicBezTo>
                    <a:pt x="1746" y="10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4" name="Google Shape;19594;p69"/>
            <p:cNvSpPr/>
            <p:nvPr/>
          </p:nvSpPr>
          <p:spPr>
            <a:xfrm>
              <a:off x="5466752" y="4268082"/>
              <a:ext cx="22755" cy="65201"/>
            </a:xfrm>
            <a:custGeom>
              <a:rect b="b" l="l" r="r" t="t"/>
              <a:pathLst>
                <a:path extrusionOk="0" h="2490" w="869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5" y="2461"/>
                    <a:pt x="802" y="2490"/>
                    <a:pt x="869" y="2490"/>
                  </a:cubicBezTo>
                  <a:lnTo>
                    <a:pt x="86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5" name="Google Shape;19595;p69"/>
            <p:cNvSpPr/>
            <p:nvPr/>
          </p:nvSpPr>
          <p:spPr>
            <a:xfrm>
              <a:off x="5449522" y="4388350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6" name="Google Shape;19596;p69"/>
            <p:cNvSpPr/>
            <p:nvPr/>
          </p:nvSpPr>
          <p:spPr>
            <a:xfrm>
              <a:off x="5518205" y="4388350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7" name="Google Shape;19597;p69"/>
            <p:cNvSpPr/>
            <p:nvPr/>
          </p:nvSpPr>
          <p:spPr>
            <a:xfrm>
              <a:off x="5442007" y="4371251"/>
              <a:ext cx="26525" cy="11260"/>
            </a:xfrm>
            <a:custGeom>
              <a:rect b="b" l="l" r="r" t="t"/>
              <a:pathLst>
                <a:path extrusionOk="0" h="430" w="1013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726" y="429"/>
                  </a:lnTo>
                  <a:cubicBezTo>
                    <a:pt x="1012" y="42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8" name="Google Shape;19598;p69"/>
            <p:cNvSpPr/>
            <p:nvPr/>
          </p:nvSpPr>
          <p:spPr>
            <a:xfrm>
              <a:off x="5464264" y="4428230"/>
              <a:ext cx="50720" cy="17256"/>
            </a:xfrm>
            <a:custGeom>
              <a:rect b="b" l="l" r="r" t="t"/>
              <a:pathLst>
                <a:path extrusionOk="0" h="659" w="1937">
                  <a:moveTo>
                    <a:pt x="315" y="1"/>
                  </a:moveTo>
                  <a:cubicBezTo>
                    <a:pt x="145" y="1"/>
                    <a:pt x="0" y="219"/>
                    <a:pt x="162" y="381"/>
                  </a:cubicBezTo>
                  <a:cubicBezTo>
                    <a:pt x="372" y="563"/>
                    <a:pt x="651" y="658"/>
                    <a:pt x="933" y="658"/>
                  </a:cubicBezTo>
                  <a:cubicBezTo>
                    <a:pt x="946" y="658"/>
                    <a:pt x="960" y="658"/>
                    <a:pt x="973" y="657"/>
                  </a:cubicBezTo>
                  <a:cubicBezTo>
                    <a:pt x="986" y="658"/>
                    <a:pt x="999" y="658"/>
                    <a:pt x="1012" y="658"/>
                  </a:cubicBezTo>
                  <a:cubicBezTo>
                    <a:pt x="1286" y="658"/>
                    <a:pt x="1565" y="563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7" y="171"/>
                    <a:pt x="1142" y="223"/>
                    <a:pt x="968" y="223"/>
                  </a:cubicBezTo>
                  <a:cubicBezTo>
                    <a:pt x="794" y="223"/>
                    <a:pt x="620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9" name="Google Shape;19599;p69"/>
            <p:cNvSpPr/>
            <p:nvPr/>
          </p:nvSpPr>
          <p:spPr>
            <a:xfrm>
              <a:off x="5510716" y="4371251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7" y="0"/>
                  </a:moveTo>
                  <a:cubicBezTo>
                    <a:pt x="0" y="0"/>
                    <a:pt x="0" y="429"/>
                    <a:pt x="287" y="429"/>
                  </a:cubicBezTo>
                  <a:lnTo>
                    <a:pt x="725" y="429"/>
                  </a:lnTo>
                  <a:cubicBezTo>
                    <a:pt x="1012" y="42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0" name="Google Shape;19600;p69"/>
            <p:cNvSpPr/>
            <p:nvPr/>
          </p:nvSpPr>
          <p:spPr>
            <a:xfrm>
              <a:off x="5403803" y="4359756"/>
              <a:ext cx="23017" cy="30244"/>
            </a:xfrm>
            <a:custGeom>
              <a:rect b="b" l="l" r="r" t="t"/>
              <a:pathLst>
                <a:path extrusionOk="0" h="1155" w="879">
                  <a:moveTo>
                    <a:pt x="220" y="0"/>
                  </a:moveTo>
                  <a:cubicBezTo>
                    <a:pt x="143" y="0"/>
                    <a:pt x="77" y="0"/>
                    <a:pt x="0" y="10"/>
                  </a:cubicBezTo>
                  <a:lnTo>
                    <a:pt x="0" y="1155"/>
                  </a:lnTo>
                  <a:lnTo>
                    <a:pt x="468" y="1116"/>
                  </a:lnTo>
                  <a:cubicBezTo>
                    <a:pt x="697" y="1097"/>
                    <a:pt x="878" y="916"/>
                    <a:pt x="878" y="687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1" name="Google Shape;19601;p69"/>
            <p:cNvSpPr/>
            <p:nvPr/>
          </p:nvSpPr>
          <p:spPr>
            <a:xfrm>
              <a:off x="5552429" y="4359756"/>
              <a:ext cx="23017" cy="30244"/>
            </a:xfrm>
            <a:custGeom>
              <a:rect b="b" l="l" r="r" t="t"/>
              <a:pathLst>
                <a:path extrusionOk="0" h="1155" w="879">
                  <a:moveTo>
                    <a:pt x="1" y="0"/>
                  </a:moveTo>
                  <a:lnTo>
                    <a:pt x="1" y="687"/>
                  </a:lnTo>
                  <a:cubicBezTo>
                    <a:pt x="1" y="916"/>
                    <a:pt x="182" y="1107"/>
                    <a:pt x="411" y="1116"/>
                  </a:cubicBezTo>
                  <a:lnTo>
                    <a:pt x="878" y="1155"/>
                  </a:lnTo>
                  <a:lnTo>
                    <a:pt x="878" y="10"/>
                  </a:lnTo>
                  <a:cubicBezTo>
                    <a:pt x="802" y="0"/>
                    <a:pt x="735" y="0"/>
                    <a:pt x="65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02" name="Google Shape;19602;p69"/>
          <p:cNvGrpSpPr/>
          <p:nvPr/>
        </p:nvGrpSpPr>
        <p:grpSpPr>
          <a:xfrm>
            <a:off x="7606826" y="2419290"/>
            <a:ext cx="274550" cy="354728"/>
            <a:chOff x="7606826" y="2419290"/>
            <a:chExt cx="274550" cy="354728"/>
          </a:xfrm>
        </p:grpSpPr>
        <p:sp>
          <p:nvSpPr>
            <p:cNvPr id="19603" name="Google Shape;19603;p69"/>
            <p:cNvSpPr/>
            <p:nvPr/>
          </p:nvSpPr>
          <p:spPr>
            <a:xfrm>
              <a:off x="7606826" y="2619370"/>
              <a:ext cx="274550" cy="154649"/>
            </a:xfrm>
            <a:custGeom>
              <a:rect b="b" l="l" r="r" t="t"/>
              <a:pathLst>
                <a:path extrusionOk="0" h="5906" w="10485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4" name="Google Shape;19604;p69"/>
            <p:cNvSpPr/>
            <p:nvPr/>
          </p:nvSpPr>
          <p:spPr>
            <a:xfrm>
              <a:off x="7606826" y="2667576"/>
              <a:ext cx="274550" cy="106442"/>
            </a:xfrm>
            <a:custGeom>
              <a:rect b="b" l="l" r="r" t="t"/>
              <a:pathLst>
                <a:path extrusionOk="0" h="4065" w="10485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5" name="Google Shape;19605;p69"/>
            <p:cNvSpPr/>
            <p:nvPr/>
          </p:nvSpPr>
          <p:spPr>
            <a:xfrm>
              <a:off x="7703998" y="2619370"/>
              <a:ext cx="79943" cy="22886"/>
            </a:xfrm>
            <a:custGeom>
              <a:rect b="b" l="l" r="r" t="t"/>
              <a:pathLst>
                <a:path extrusionOk="0" h="874" w="3053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6" name="Google Shape;19606;p69"/>
            <p:cNvSpPr/>
            <p:nvPr/>
          </p:nvSpPr>
          <p:spPr>
            <a:xfrm>
              <a:off x="7647543" y="2470744"/>
              <a:ext cx="192617" cy="160147"/>
            </a:xfrm>
            <a:custGeom>
              <a:rect b="b" l="l" r="r" t="t"/>
              <a:pathLst>
                <a:path extrusionOk="0" h="6116" w="7356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7" name="Google Shape;19607;p69"/>
            <p:cNvSpPr/>
            <p:nvPr/>
          </p:nvSpPr>
          <p:spPr>
            <a:xfrm>
              <a:off x="7651785" y="2470744"/>
              <a:ext cx="166379" cy="160121"/>
            </a:xfrm>
            <a:custGeom>
              <a:rect b="b" l="l" r="r" t="t"/>
              <a:pathLst>
                <a:path extrusionOk="0" h="6115" w="6354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8" name="Google Shape;19608;p69"/>
            <p:cNvSpPr/>
            <p:nvPr/>
          </p:nvSpPr>
          <p:spPr>
            <a:xfrm>
              <a:off x="7654770" y="2419290"/>
              <a:ext cx="174156" cy="114428"/>
            </a:xfrm>
            <a:custGeom>
              <a:rect b="b" l="l" r="r" t="t"/>
              <a:pathLst>
                <a:path extrusionOk="0" h="4370" w="6651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9" name="Google Shape;19609;p69"/>
            <p:cNvSpPr/>
            <p:nvPr/>
          </p:nvSpPr>
          <p:spPr>
            <a:xfrm>
              <a:off x="7654770" y="2419290"/>
              <a:ext cx="71983" cy="114428"/>
            </a:xfrm>
            <a:custGeom>
              <a:rect b="b" l="l" r="r" t="t"/>
              <a:pathLst>
                <a:path extrusionOk="0" h="4370" w="2749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0" name="Google Shape;19610;p69"/>
            <p:cNvSpPr/>
            <p:nvPr/>
          </p:nvSpPr>
          <p:spPr>
            <a:xfrm>
              <a:off x="7703998" y="2533640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1" name="Google Shape;19611;p69"/>
            <p:cNvSpPr/>
            <p:nvPr/>
          </p:nvSpPr>
          <p:spPr>
            <a:xfrm>
              <a:off x="7772681" y="2533640"/>
              <a:ext cx="11260" cy="17308"/>
            </a:xfrm>
            <a:custGeom>
              <a:rect b="b" l="l" r="r" t="t"/>
              <a:pathLst>
                <a:path extrusionOk="0" h="661" w="43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2" name="Google Shape;19612;p69"/>
            <p:cNvSpPr/>
            <p:nvPr/>
          </p:nvSpPr>
          <p:spPr>
            <a:xfrm>
              <a:off x="7718714" y="2573598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3" name="Google Shape;19613;p69"/>
            <p:cNvSpPr/>
            <p:nvPr/>
          </p:nvSpPr>
          <p:spPr>
            <a:xfrm>
              <a:off x="7696483" y="2516463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4" name="Google Shape;19614;p69"/>
            <p:cNvSpPr/>
            <p:nvPr/>
          </p:nvSpPr>
          <p:spPr>
            <a:xfrm>
              <a:off x="7764931" y="2516463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5" name="Google Shape;19615;p69"/>
            <p:cNvSpPr/>
            <p:nvPr/>
          </p:nvSpPr>
          <p:spPr>
            <a:xfrm>
              <a:off x="7772681" y="2419290"/>
              <a:ext cx="68474" cy="68709"/>
            </a:xfrm>
            <a:custGeom>
              <a:rect b="b" l="l" r="r" t="t"/>
              <a:pathLst>
                <a:path extrusionOk="0" h="2624" w="2615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6" name="Google Shape;19616;p69"/>
            <p:cNvSpPr/>
            <p:nvPr/>
          </p:nvSpPr>
          <p:spPr>
            <a:xfrm>
              <a:off x="7749717" y="2447753"/>
              <a:ext cx="34224" cy="34512"/>
            </a:xfrm>
            <a:custGeom>
              <a:rect b="b" l="l" r="r" t="t"/>
              <a:pathLst>
                <a:path extrusionOk="0" h="1318" w="1307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7" name="Google Shape;19617;p69"/>
            <p:cNvSpPr/>
            <p:nvPr/>
          </p:nvSpPr>
          <p:spPr>
            <a:xfrm>
              <a:off x="7654770" y="2667576"/>
              <a:ext cx="178398" cy="77717"/>
            </a:xfrm>
            <a:custGeom>
              <a:rect b="b" l="l" r="r" t="t"/>
              <a:pathLst>
                <a:path extrusionOk="0" h="2968" w="6813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18" name="Google Shape;19618;p69"/>
          <p:cNvGrpSpPr/>
          <p:nvPr/>
        </p:nvGrpSpPr>
        <p:grpSpPr>
          <a:xfrm>
            <a:off x="7156182" y="2419290"/>
            <a:ext cx="274550" cy="354728"/>
            <a:chOff x="7156182" y="2419290"/>
            <a:chExt cx="274550" cy="354728"/>
          </a:xfrm>
        </p:grpSpPr>
        <p:sp>
          <p:nvSpPr>
            <p:cNvPr id="19619" name="Google Shape;19619;p69"/>
            <p:cNvSpPr/>
            <p:nvPr/>
          </p:nvSpPr>
          <p:spPr>
            <a:xfrm>
              <a:off x="7156182" y="2602402"/>
              <a:ext cx="274550" cy="171616"/>
            </a:xfrm>
            <a:custGeom>
              <a:rect b="b" l="l" r="r" t="t"/>
              <a:pathLst>
                <a:path extrusionOk="0" h="6554" w="10485">
                  <a:moveTo>
                    <a:pt x="3711" y="0"/>
                  </a:moveTo>
                  <a:lnTo>
                    <a:pt x="3711" y="1250"/>
                  </a:lnTo>
                  <a:cubicBezTo>
                    <a:pt x="3711" y="1546"/>
                    <a:pt x="3520" y="1803"/>
                    <a:pt x="3244" y="1879"/>
                  </a:cubicBezTo>
                  <a:lnTo>
                    <a:pt x="935" y="2557"/>
                  </a:lnTo>
                  <a:cubicBezTo>
                    <a:pt x="382" y="2719"/>
                    <a:pt x="0" y="3234"/>
                    <a:pt x="0" y="3816"/>
                  </a:cubicBezTo>
                  <a:lnTo>
                    <a:pt x="0" y="5896"/>
                  </a:lnTo>
                  <a:cubicBezTo>
                    <a:pt x="0" y="6258"/>
                    <a:pt x="296" y="6554"/>
                    <a:pt x="658" y="6554"/>
                  </a:cubicBezTo>
                  <a:lnTo>
                    <a:pt x="9826" y="6554"/>
                  </a:lnTo>
                  <a:cubicBezTo>
                    <a:pt x="10189" y="6554"/>
                    <a:pt x="10484" y="6258"/>
                    <a:pt x="10484" y="5896"/>
                  </a:cubicBezTo>
                  <a:lnTo>
                    <a:pt x="10484" y="3826"/>
                  </a:lnTo>
                  <a:cubicBezTo>
                    <a:pt x="10484" y="3234"/>
                    <a:pt x="10103" y="2719"/>
                    <a:pt x="9540" y="2557"/>
                  </a:cubicBezTo>
                  <a:lnTo>
                    <a:pt x="7241" y="1879"/>
                  </a:lnTo>
                  <a:cubicBezTo>
                    <a:pt x="6955" y="1803"/>
                    <a:pt x="6764" y="1546"/>
                    <a:pt x="6764" y="125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0" name="Google Shape;19620;p69"/>
            <p:cNvSpPr/>
            <p:nvPr/>
          </p:nvSpPr>
          <p:spPr>
            <a:xfrm>
              <a:off x="7156182" y="2654353"/>
              <a:ext cx="274550" cy="119665"/>
            </a:xfrm>
            <a:custGeom>
              <a:rect b="b" l="l" r="r" t="t"/>
              <a:pathLst>
                <a:path extrusionOk="0" h="4570" w="10485">
                  <a:moveTo>
                    <a:pt x="2881" y="0"/>
                  </a:moveTo>
                  <a:lnTo>
                    <a:pt x="935" y="573"/>
                  </a:lnTo>
                  <a:cubicBezTo>
                    <a:pt x="382" y="735"/>
                    <a:pt x="0" y="1250"/>
                    <a:pt x="0" y="1832"/>
                  </a:cubicBezTo>
                  <a:lnTo>
                    <a:pt x="0" y="3912"/>
                  </a:lnTo>
                  <a:cubicBezTo>
                    <a:pt x="0" y="4274"/>
                    <a:pt x="286" y="4570"/>
                    <a:pt x="649" y="4570"/>
                  </a:cubicBezTo>
                  <a:lnTo>
                    <a:pt x="9826" y="4570"/>
                  </a:lnTo>
                  <a:cubicBezTo>
                    <a:pt x="10189" y="4570"/>
                    <a:pt x="10484" y="4274"/>
                    <a:pt x="10484" y="3912"/>
                  </a:cubicBezTo>
                  <a:lnTo>
                    <a:pt x="10484" y="1842"/>
                  </a:lnTo>
                  <a:cubicBezTo>
                    <a:pt x="10484" y="1250"/>
                    <a:pt x="10103" y="735"/>
                    <a:pt x="9540" y="573"/>
                  </a:cubicBezTo>
                  <a:lnTo>
                    <a:pt x="7594" y="0"/>
                  </a:lnTo>
                  <a:cubicBezTo>
                    <a:pt x="7374" y="1136"/>
                    <a:pt x="6392" y="1946"/>
                    <a:pt x="5238" y="1946"/>
                  </a:cubicBezTo>
                  <a:cubicBezTo>
                    <a:pt x="4093" y="1946"/>
                    <a:pt x="3101" y="1136"/>
                    <a:pt x="28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1" name="Google Shape;19621;p69"/>
            <p:cNvSpPr/>
            <p:nvPr/>
          </p:nvSpPr>
          <p:spPr>
            <a:xfrm>
              <a:off x="7253354" y="2602402"/>
              <a:ext cx="80205" cy="28620"/>
            </a:xfrm>
            <a:custGeom>
              <a:rect b="b" l="l" r="r" t="t"/>
              <a:pathLst>
                <a:path extrusionOk="0" h="1093" w="3063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2" name="Google Shape;19622;p69"/>
            <p:cNvSpPr/>
            <p:nvPr/>
          </p:nvSpPr>
          <p:spPr>
            <a:xfrm>
              <a:off x="7197135" y="2487974"/>
              <a:ext cx="192381" cy="131423"/>
            </a:xfrm>
            <a:custGeom>
              <a:rect b="b" l="l" r="r" t="t"/>
              <a:pathLst>
                <a:path extrusionOk="0" h="5019" w="7347">
                  <a:moveTo>
                    <a:pt x="840" y="1"/>
                  </a:moveTo>
                  <a:lnTo>
                    <a:pt x="840" y="1308"/>
                  </a:lnTo>
                  <a:lnTo>
                    <a:pt x="726" y="1308"/>
                  </a:lnTo>
                  <a:cubicBezTo>
                    <a:pt x="1" y="1308"/>
                    <a:pt x="1" y="2405"/>
                    <a:pt x="726" y="2405"/>
                  </a:cubicBezTo>
                  <a:lnTo>
                    <a:pt x="850" y="2405"/>
                  </a:lnTo>
                  <a:cubicBezTo>
                    <a:pt x="955" y="3884"/>
                    <a:pt x="2195" y="5019"/>
                    <a:pt x="3674" y="5019"/>
                  </a:cubicBezTo>
                  <a:cubicBezTo>
                    <a:pt x="5152" y="5019"/>
                    <a:pt x="6392" y="3884"/>
                    <a:pt x="6507" y="2405"/>
                  </a:cubicBezTo>
                  <a:lnTo>
                    <a:pt x="6621" y="2405"/>
                  </a:lnTo>
                  <a:cubicBezTo>
                    <a:pt x="7346" y="2405"/>
                    <a:pt x="7346" y="1308"/>
                    <a:pt x="6621" y="1308"/>
                  </a:cubicBezTo>
                  <a:lnTo>
                    <a:pt x="6516" y="1308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3" name="Google Shape;19623;p69"/>
            <p:cNvSpPr/>
            <p:nvPr/>
          </p:nvSpPr>
          <p:spPr>
            <a:xfrm>
              <a:off x="7201141" y="2499469"/>
              <a:ext cx="155408" cy="120163"/>
            </a:xfrm>
            <a:custGeom>
              <a:rect b="b" l="l" r="r" t="t"/>
              <a:pathLst>
                <a:path extrusionOk="0" h="4589" w="5935">
                  <a:moveTo>
                    <a:pt x="687" y="1"/>
                  </a:moveTo>
                  <a:lnTo>
                    <a:pt x="687" y="878"/>
                  </a:lnTo>
                  <a:lnTo>
                    <a:pt x="601" y="878"/>
                  </a:lnTo>
                  <a:cubicBezTo>
                    <a:pt x="595" y="878"/>
                    <a:pt x="589" y="878"/>
                    <a:pt x="583" y="878"/>
                  </a:cubicBezTo>
                  <a:cubicBezTo>
                    <a:pt x="304" y="878"/>
                    <a:pt x="66" y="1085"/>
                    <a:pt x="29" y="1365"/>
                  </a:cubicBezTo>
                  <a:cubicBezTo>
                    <a:pt x="0" y="1689"/>
                    <a:pt x="248" y="1966"/>
                    <a:pt x="573" y="1966"/>
                  </a:cubicBezTo>
                  <a:lnTo>
                    <a:pt x="697" y="1966"/>
                  </a:lnTo>
                  <a:cubicBezTo>
                    <a:pt x="800" y="3469"/>
                    <a:pt x="2046" y="4589"/>
                    <a:pt x="3499" y="4589"/>
                  </a:cubicBezTo>
                  <a:cubicBezTo>
                    <a:pt x="3650" y="4589"/>
                    <a:pt x="3804" y="4576"/>
                    <a:pt x="3959" y="4551"/>
                  </a:cubicBezTo>
                  <a:cubicBezTo>
                    <a:pt x="2576" y="4341"/>
                    <a:pt x="1555" y="3149"/>
                    <a:pt x="1555" y="1746"/>
                  </a:cubicBezTo>
                  <a:cubicBezTo>
                    <a:pt x="1555" y="1269"/>
                    <a:pt x="1946" y="878"/>
                    <a:pt x="2433" y="878"/>
                  </a:cubicBezTo>
                  <a:lnTo>
                    <a:pt x="5486" y="878"/>
                  </a:lnTo>
                  <a:cubicBezTo>
                    <a:pt x="5734" y="878"/>
                    <a:pt x="5934" y="678"/>
                    <a:pt x="5934" y="430"/>
                  </a:cubicBezTo>
                  <a:lnTo>
                    <a:pt x="593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4" name="Google Shape;19624;p69"/>
            <p:cNvSpPr/>
            <p:nvPr/>
          </p:nvSpPr>
          <p:spPr>
            <a:xfrm>
              <a:off x="7253354" y="2522328"/>
              <a:ext cx="11495" cy="17125"/>
            </a:xfrm>
            <a:custGeom>
              <a:rect b="b" l="l" r="r" t="t"/>
              <a:pathLst>
                <a:path extrusionOk="0" h="654" w="439">
                  <a:moveTo>
                    <a:pt x="216" y="1"/>
                  </a:moveTo>
                  <a:cubicBezTo>
                    <a:pt x="107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5" name="Google Shape;19625;p69"/>
            <p:cNvSpPr/>
            <p:nvPr/>
          </p:nvSpPr>
          <p:spPr>
            <a:xfrm>
              <a:off x="7322038" y="2522328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6" name="Google Shape;19626;p69"/>
            <p:cNvSpPr/>
            <p:nvPr/>
          </p:nvSpPr>
          <p:spPr>
            <a:xfrm>
              <a:off x="7197109" y="2657574"/>
              <a:ext cx="191439" cy="81750"/>
            </a:xfrm>
            <a:custGeom>
              <a:rect b="b" l="l" r="r" t="t"/>
              <a:pathLst>
                <a:path extrusionOk="0" h="3122" w="7311">
                  <a:moveTo>
                    <a:pt x="257" y="0"/>
                  </a:moveTo>
                  <a:cubicBezTo>
                    <a:pt x="130" y="0"/>
                    <a:pt x="1" y="102"/>
                    <a:pt x="40" y="268"/>
                  </a:cubicBezTo>
                  <a:cubicBezTo>
                    <a:pt x="59" y="335"/>
                    <a:pt x="78" y="402"/>
                    <a:pt x="97" y="459"/>
                  </a:cubicBezTo>
                  <a:cubicBezTo>
                    <a:pt x="116" y="555"/>
                    <a:pt x="202" y="621"/>
                    <a:pt x="307" y="621"/>
                  </a:cubicBezTo>
                  <a:cubicBezTo>
                    <a:pt x="326" y="621"/>
                    <a:pt x="345" y="621"/>
                    <a:pt x="364" y="612"/>
                  </a:cubicBezTo>
                  <a:cubicBezTo>
                    <a:pt x="479" y="574"/>
                    <a:pt x="545" y="450"/>
                    <a:pt x="517" y="335"/>
                  </a:cubicBezTo>
                  <a:cubicBezTo>
                    <a:pt x="498" y="288"/>
                    <a:pt x="479" y="230"/>
                    <a:pt x="469" y="173"/>
                  </a:cubicBezTo>
                  <a:cubicBezTo>
                    <a:pt x="441" y="53"/>
                    <a:pt x="350" y="0"/>
                    <a:pt x="257" y="0"/>
                  </a:cubicBezTo>
                  <a:close/>
                  <a:moveTo>
                    <a:pt x="7052" y="3"/>
                  </a:moveTo>
                  <a:cubicBezTo>
                    <a:pt x="6962" y="3"/>
                    <a:pt x="6875" y="55"/>
                    <a:pt x="6851" y="173"/>
                  </a:cubicBezTo>
                  <a:cubicBezTo>
                    <a:pt x="6813" y="307"/>
                    <a:pt x="6775" y="440"/>
                    <a:pt x="6727" y="564"/>
                  </a:cubicBezTo>
                  <a:cubicBezTo>
                    <a:pt x="6670" y="707"/>
                    <a:pt x="6785" y="860"/>
                    <a:pt x="6937" y="860"/>
                  </a:cubicBezTo>
                  <a:cubicBezTo>
                    <a:pt x="7023" y="860"/>
                    <a:pt x="7109" y="803"/>
                    <a:pt x="7138" y="717"/>
                  </a:cubicBezTo>
                  <a:cubicBezTo>
                    <a:pt x="7195" y="574"/>
                    <a:pt x="7233" y="421"/>
                    <a:pt x="7271" y="268"/>
                  </a:cubicBezTo>
                  <a:cubicBezTo>
                    <a:pt x="7310" y="106"/>
                    <a:pt x="7179" y="3"/>
                    <a:pt x="7052" y="3"/>
                  </a:cubicBezTo>
                  <a:close/>
                  <a:moveTo>
                    <a:pt x="656" y="976"/>
                  </a:moveTo>
                  <a:cubicBezTo>
                    <a:pt x="503" y="976"/>
                    <a:pt x="354" y="1140"/>
                    <a:pt x="460" y="1318"/>
                  </a:cubicBezTo>
                  <a:cubicBezTo>
                    <a:pt x="545" y="1451"/>
                    <a:pt x="631" y="1575"/>
                    <a:pt x="727" y="1699"/>
                  </a:cubicBezTo>
                  <a:cubicBezTo>
                    <a:pt x="765" y="1747"/>
                    <a:pt x="832" y="1785"/>
                    <a:pt x="898" y="1785"/>
                  </a:cubicBezTo>
                  <a:cubicBezTo>
                    <a:pt x="1080" y="1785"/>
                    <a:pt x="1185" y="1575"/>
                    <a:pt x="1070" y="1432"/>
                  </a:cubicBezTo>
                  <a:cubicBezTo>
                    <a:pt x="984" y="1318"/>
                    <a:pt x="908" y="1203"/>
                    <a:pt x="841" y="1089"/>
                  </a:cubicBezTo>
                  <a:cubicBezTo>
                    <a:pt x="794" y="1009"/>
                    <a:pt x="725" y="976"/>
                    <a:pt x="656" y="976"/>
                  </a:cubicBezTo>
                  <a:close/>
                  <a:moveTo>
                    <a:pt x="6523" y="1184"/>
                  </a:moveTo>
                  <a:cubicBezTo>
                    <a:pt x="6458" y="1184"/>
                    <a:pt x="6393" y="1215"/>
                    <a:pt x="6346" y="1289"/>
                  </a:cubicBezTo>
                  <a:cubicBezTo>
                    <a:pt x="6269" y="1404"/>
                    <a:pt x="6184" y="1509"/>
                    <a:pt x="6098" y="1604"/>
                  </a:cubicBezTo>
                  <a:cubicBezTo>
                    <a:pt x="5964" y="1747"/>
                    <a:pt x="6069" y="1976"/>
                    <a:pt x="6260" y="1976"/>
                  </a:cubicBezTo>
                  <a:cubicBezTo>
                    <a:pt x="6317" y="1967"/>
                    <a:pt x="6374" y="1947"/>
                    <a:pt x="6422" y="1900"/>
                  </a:cubicBezTo>
                  <a:cubicBezTo>
                    <a:pt x="6517" y="1785"/>
                    <a:pt x="6622" y="1661"/>
                    <a:pt x="6708" y="1537"/>
                  </a:cubicBezTo>
                  <a:cubicBezTo>
                    <a:pt x="6837" y="1368"/>
                    <a:pt x="6682" y="1184"/>
                    <a:pt x="6523" y="1184"/>
                  </a:cubicBezTo>
                  <a:close/>
                  <a:moveTo>
                    <a:pt x="1519" y="1958"/>
                  </a:moveTo>
                  <a:cubicBezTo>
                    <a:pt x="1336" y="1958"/>
                    <a:pt x="1190" y="2209"/>
                    <a:pt x="1375" y="2348"/>
                  </a:cubicBezTo>
                  <a:cubicBezTo>
                    <a:pt x="1499" y="2444"/>
                    <a:pt x="1633" y="2529"/>
                    <a:pt x="1767" y="2615"/>
                  </a:cubicBezTo>
                  <a:cubicBezTo>
                    <a:pt x="1795" y="2634"/>
                    <a:pt x="1833" y="2644"/>
                    <a:pt x="1871" y="2644"/>
                  </a:cubicBezTo>
                  <a:cubicBezTo>
                    <a:pt x="2100" y="2644"/>
                    <a:pt x="2177" y="2348"/>
                    <a:pt x="1986" y="2243"/>
                  </a:cubicBezTo>
                  <a:cubicBezTo>
                    <a:pt x="1871" y="2167"/>
                    <a:pt x="1757" y="2091"/>
                    <a:pt x="1652" y="2005"/>
                  </a:cubicBezTo>
                  <a:cubicBezTo>
                    <a:pt x="1608" y="1972"/>
                    <a:pt x="1563" y="1958"/>
                    <a:pt x="1519" y="1958"/>
                  </a:cubicBezTo>
                  <a:close/>
                  <a:moveTo>
                    <a:pt x="5576" y="2098"/>
                  </a:moveTo>
                  <a:cubicBezTo>
                    <a:pt x="5542" y="2098"/>
                    <a:pt x="5509" y="2110"/>
                    <a:pt x="5478" y="2138"/>
                  </a:cubicBezTo>
                  <a:cubicBezTo>
                    <a:pt x="5363" y="2215"/>
                    <a:pt x="5249" y="2291"/>
                    <a:pt x="5125" y="2348"/>
                  </a:cubicBezTo>
                  <a:cubicBezTo>
                    <a:pt x="4918" y="2452"/>
                    <a:pt x="4989" y="2759"/>
                    <a:pt x="5210" y="2759"/>
                  </a:cubicBezTo>
                  <a:cubicBezTo>
                    <a:pt x="5213" y="2759"/>
                    <a:pt x="5217" y="2759"/>
                    <a:pt x="5220" y="2758"/>
                  </a:cubicBezTo>
                  <a:cubicBezTo>
                    <a:pt x="5258" y="2758"/>
                    <a:pt x="5287" y="2758"/>
                    <a:pt x="5315" y="2739"/>
                  </a:cubicBezTo>
                  <a:cubicBezTo>
                    <a:pt x="5458" y="2673"/>
                    <a:pt x="5592" y="2587"/>
                    <a:pt x="5716" y="2501"/>
                  </a:cubicBezTo>
                  <a:cubicBezTo>
                    <a:pt x="5916" y="2413"/>
                    <a:pt x="5748" y="2098"/>
                    <a:pt x="5576" y="2098"/>
                  </a:cubicBezTo>
                  <a:close/>
                  <a:moveTo>
                    <a:pt x="2657" y="2556"/>
                  </a:moveTo>
                  <a:cubicBezTo>
                    <a:pt x="2426" y="2556"/>
                    <a:pt x="2355" y="2918"/>
                    <a:pt x="2616" y="2987"/>
                  </a:cubicBezTo>
                  <a:cubicBezTo>
                    <a:pt x="2759" y="3026"/>
                    <a:pt x="2911" y="3064"/>
                    <a:pt x="3064" y="3092"/>
                  </a:cubicBezTo>
                  <a:lnTo>
                    <a:pt x="3093" y="3092"/>
                  </a:lnTo>
                  <a:cubicBezTo>
                    <a:pt x="3369" y="3092"/>
                    <a:pt x="3398" y="2692"/>
                    <a:pt x="3131" y="2653"/>
                  </a:cubicBezTo>
                  <a:cubicBezTo>
                    <a:pt x="2997" y="2634"/>
                    <a:pt x="2864" y="2606"/>
                    <a:pt x="2730" y="2568"/>
                  </a:cubicBezTo>
                  <a:cubicBezTo>
                    <a:pt x="2704" y="2560"/>
                    <a:pt x="2680" y="2556"/>
                    <a:pt x="2657" y="2556"/>
                  </a:cubicBezTo>
                  <a:close/>
                  <a:moveTo>
                    <a:pt x="4410" y="2618"/>
                  </a:moveTo>
                  <a:cubicBezTo>
                    <a:pt x="4392" y="2618"/>
                    <a:pt x="4372" y="2620"/>
                    <a:pt x="4352" y="2625"/>
                  </a:cubicBezTo>
                  <a:cubicBezTo>
                    <a:pt x="4218" y="2653"/>
                    <a:pt x="4085" y="2673"/>
                    <a:pt x="3951" y="2682"/>
                  </a:cubicBezTo>
                  <a:cubicBezTo>
                    <a:pt x="3659" y="2692"/>
                    <a:pt x="3674" y="3121"/>
                    <a:pt x="3961" y="3121"/>
                  </a:cubicBezTo>
                  <a:cubicBezTo>
                    <a:pt x="3964" y="3121"/>
                    <a:pt x="3967" y="3121"/>
                    <a:pt x="3970" y="3121"/>
                  </a:cubicBezTo>
                  <a:lnTo>
                    <a:pt x="3989" y="3111"/>
                  </a:lnTo>
                  <a:cubicBezTo>
                    <a:pt x="4142" y="3102"/>
                    <a:pt x="4295" y="3083"/>
                    <a:pt x="4447" y="3045"/>
                  </a:cubicBezTo>
                  <a:cubicBezTo>
                    <a:pt x="4713" y="2991"/>
                    <a:pt x="4650" y="2618"/>
                    <a:pt x="4410" y="2618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7" name="Google Shape;19627;p69"/>
            <p:cNvSpPr/>
            <p:nvPr/>
          </p:nvSpPr>
          <p:spPr>
            <a:xfrm>
              <a:off x="7159926" y="2476478"/>
              <a:ext cx="64729" cy="11521"/>
            </a:xfrm>
            <a:custGeom>
              <a:rect b="b" l="l" r="r" t="t"/>
              <a:pathLst>
                <a:path extrusionOk="0" h="440" w="247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2471" y="440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8" name="Google Shape;19628;p69"/>
            <p:cNvSpPr/>
            <p:nvPr/>
          </p:nvSpPr>
          <p:spPr>
            <a:xfrm>
              <a:off x="7285824" y="2562182"/>
              <a:ext cx="26499" cy="11495"/>
            </a:xfrm>
            <a:custGeom>
              <a:rect b="b" l="l" r="r" t="t"/>
              <a:pathLst>
                <a:path extrusionOk="0" h="439" w="1012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9" name="Google Shape;19629;p69"/>
            <p:cNvSpPr/>
            <p:nvPr/>
          </p:nvSpPr>
          <p:spPr>
            <a:xfrm>
              <a:off x="7220623" y="2654589"/>
              <a:ext cx="145405" cy="62242"/>
            </a:xfrm>
            <a:custGeom>
              <a:rect b="b" l="l" r="r" t="t"/>
              <a:pathLst>
                <a:path extrusionOk="0" h="2377" w="5553">
                  <a:moveTo>
                    <a:pt x="420" y="1"/>
                  </a:moveTo>
                  <a:lnTo>
                    <a:pt x="0" y="115"/>
                  </a:lnTo>
                  <a:cubicBezTo>
                    <a:pt x="277" y="1432"/>
                    <a:pt x="1431" y="2376"/>
                    <a:pt x="2777" y="2376"/>
                  </a:cubicBezTo>
                  <a:cubicBezTo>
                    <a:pt x="4122" y="2376"/>
                    <a:pt x="5276" y="1432"/>
                    <a:pt x="5553" y="115"/>
                  </a:cubicBezTo>
                  <a:lnTo>
                    <a:pt x="5133" y="1"/>
                  </a:lnTo>
                  <a:cubicBezTo>
                    <a:pt x="4913" y="1127"/>
                    <a:pt x="3931" y="1947"/>
                    <a:pt x="2777" y="1947"/>
                  </a:cubicBezTo>
                  <a:cubicBezTo>
                    <a:pt x="1632" y="1947"/>
                    <a:pt x="640" y="1127"/>
                    <a:pt x="4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0" name="Google Shape;19630;p69"/>
            <p:cNvSpPr/>
            <p:nvPr/>
          </p:nvSpPr>
          <p:spPr>
            <a:xfrm>
              <a:off x="7218869" y="2487974"/>
              <a:ext cx="148914" cy="22755"/>
            </a:xfrm>
            <a:custGeom>
              <a:rect b="b" l="l" r="r" t="t"/>
              <a:pathLst>
                <a:path extrusionOk="0" h="869" w="5687">
                  <a:moveTo>
                    <a:pt x="1" y="1"/>
                  </a:moveTo>
                  <a:lnTo>
                    <a:pt x="1" y="869"/>
                  </a:lnTo>
                  <a:lnTo>
                    <a:pt x="5686" y="869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1" name="Google Shape;19631;p69"/>
            <p:cNvSpPr/>
            <p:nvPr/>
          </p:nvSpPr>
          <p:spPr>
            <a:xfrm>
              <a:off x="7213370" y="2419290"/>
              <a:ext cx="159912" cy="68709"/>
            </a:xfrm>
            <a:custGeom>
              <a:rect b="b" l="l" r="r" t="t"/>
              <a:pathLst>
                <a:path extrusionOk="0" h="2624" w="6107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5877" y="2624"/>
                  </a:lnTo>
                  <a:cubicBezTo>
                    <a:pt x="6011" y="2624"/>
                    <a:pt x="6106" y="2509"/>
                    <a:pt x="6097" y="2385"/>
                  </a:cubicBezTo>
                  <a:cubicBezTo>
                    <a:pt x="6097" y="2318"/>
                    <a:pt x="6087" y="2252"/>
                    <a:pt x="6068" y="2185"/>
                  </a:cubicBezTo>
                  <a:cubicBezTo>
                    <a:pt x="6049" y="2061"/>
                    <a:pt x="5944" y="1966"/>
                    <a:pt x="5820" y="1966"/>
                  </a:cubicBezTo>
                  <a:lnTo>
                    <a:pt x="5343" y="1966"/>
                  </a:lnTo>
                  <a:cubicBezTo>
                    <a:pt x="5162" y="1966"/>
                    <a:pt x="5019" y="1822"/>
                    <a:pt x="5019" y="1641"/>
                  </a:cubicBezTo>
                  <a:cubicBezTo>
                    <a:pt x="5019" y="1460"/>
                    <a:pt x="5171" y="1307"/>
                    <a:pt x="5353" y="1307"/>
                  </a:cubicBezTo>
                  <a:lnTo>
                    <a:pt x="5553" y="1307"/>
                  </a:lnTo>
                  <a:cubicBezTo>
                    <a:pt x="5639" y="1298"/>
                    <a:pt x="5687" y="1202"/>
                    <a:pt x="5648" y="1126"/>
                  </a:cubicBezTo>
                  <a:cubicBezTo>
                    <a:pt x="5152" y="420"/>
                    <a:pt x="4351" y="0"/>
                    <a:pt x="349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2" name="Google Shape;19632;p69"/>
            <p:cNvSpPr/>
            <p:nvPr/>
          </p:nvSpPr>
          <p:spPr>
            <a:xfrm>
              <a:off x="7213370" y="2419290"/>
              <a:ext cx="100210" cy="68709"/>
            </a:xfrm>
            <a:custGeom>
              <a:rect b="b" l="l" r="r" t="t"/>
              <a:pathLst>
                <a:path extrusionOk="0" h="2624" w="3827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1766" y="2624"/>
                  </a:lnTo>
                  <a:cubicBezTo>
                    <a:pt x="1632" y="2624"/>
                    <a:pt x="1537" y="2509"/>
                    <a:pt x="1546" y="2376"/>
                  </a:cubicBezTo>
                  <a:cubicBezTo>
                    <a:pt x="1661" y="1155"/>
                    <a:pt x="2605" y="182"/>
                    <a:pt x="3826" y="29"/>
                  </a:cubicBezTo>
                  <a:cubicBezTo>
                    <a:pt x="3712" y="10"/>
                    <a:pt x="3607" y="0"/>
                    <a:pt x="349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3" name="Google Shape;19633;p69"/>
            <p:cNvSpPr/>
            <p:nvPr/>
          </p:nvSpPr>
          <p:spPr>
            <a:xfrm>
              <a:off x="7341781" y="2453514"/>
              <a:ext cx="23514" cy="17256"/>
            </a:xfrm>
            <a:custGeom>
              <a:rect b="b" l="l" r="r" t="t"/>
              <a:pathLst>
                <a:path extrusionOk="0" h="659" w="898">
                  <a:moveTo>
                    <a:pt x="439" y="0"/>
                  </a:moveTo>
                  <a:cubicBezTo>
                    <a:pt x="0" y="0"/>
                    <a:pt x="0" y="659"/>
                    <a:pt x="439" y="659"/>
                  </a:cubicBezTo>
                  <a:lnTo>
                    <a:pt x="897" y="659"/>
                  </a:lnTo>
                  <a:cubicBezTo>
                    <a:pt x="840" y="430"/>
                    <a:pt x="754" y="210"/>
                    <a:pt x="6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34" name="Google Shape;19634;p69"/>
          <p:cNvGrpSpPr/>
          <p:nvPr/>
        </p:nvGrpSpPr>
        <p:grpSpPr>
          <a:xfrm>
            <a:off x="6705276" y="2419290"/>
            <a:ext cx="274812" cy="354728"/>
            <a:chOff x="6705276" y="2419290"/>
            <a:chExt cx="274812" cy="354728"/>
          </a:xfrm>
        </p:grpSpPr>
        <p:sp>
          <p:nvSpPr>
            <p:cNvPr id="19635" name="Google Shape;19635;p69"/>
            <p:cNvSpPr/>
            <p:nvPr/>
          </p:nvSpPr>
          <p:spPr>
            <a:xfrm>
              <a:off x="6705538" y="2608136"/>
              <a:ext cx="274550" cy="165882"/>
            </a:xfrm>
            <a:custGeom>
              <a:rect b="b" l="l" r="r" t="t"/>
              <a:pathLst>
                <a:path extrusionOk="0" h="6335" w="10485">
                  <a:moveTo>
                    <a:pt x="3711" y="0"/>
                  </a:moveTo>
                  <a:lnTo>
                    <a:pt x="3711" y="1031"/>
                  </a:lnTo>
                  <a:cubicBezTo>
                    <a:pt x="3711" y="1327"/>
                    <a:pt x="3520" y="1584"/>
                    <a:pt x="3244" y="1660"/>
                  </a:cubicBezTo>
                  <a:lnTo>
                    <a:pt x="935" y="2338"/>
                  </a:lnTo>
                  <a:cubicBezTo>
                    <a:pt x="382" y="2500"/>
                    <a:pt x="0" y="3015"/>
                    <a:pt x="0" y="3597"/>
                  </a:cubicBezTo>
                  <a:lnTo>
                    <a:pt x="0" y="5238"/>
                  </a:lnTo>
                  <a:cubicBezTo>
                    <a:pt x="0" y="5600"/>
                    <a:pt x="286" y="6335"/>
                    <a:pt x="649" y="6335"/>
                  </a:cubicBezTo>
                  <a:lnTo>
                    <a:pt x="9836" y="6335"/>
                  </a:lnTo>
                  <a:cubicBezTo>
                    <a:pt x="10189" y="6335"/>
                    <a:pt x="10484" y="5600"/>
                    <a:pt x="10484" y="5238"/>
                  </a:cubicBezTo>
                  <a:lnTo>
                    <a:pt x="10484" y="3607"/>
                  </a:lnTo>
                  <a:cubicBezTo>
                    <a:pt x="10484" y="3015"/>
                    <a:pt x="10103" y="2500"/>
                    <a:pt x="9540" y="2338"/>
                  </a:cubicBezTo>
                  <a:lnTo>
                    <a:pt x="7241" y="1660"/>
                  </a:lnTo>
                  <a:cubicBezTo>
                    <a:pt x="6955" y="1584"/>
                    <a:pt x="6764" y="1327"/>
                    <a:pt x="6764" y="1031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6" name="Google Shape;19636;p69"/>
            <p:cNvSpPr/>
            <p:nvPr/>
          </p:nvSpPr>
          <p:spPr>
            <a:xfrm>
              <a:off x="6705276" y="2651604"/>
              <a:ext cx="274812" cy="122415"/>
            </a:xfrm>
            <a:custGeom>
              <a:rect b="b" l="l" r="r" t="t"/>
              <a:pathLst>
                <a:path extrusionOk="0" h="4675" w="10495">
                  <a:moveTo>
                    <a:pt x="3244" y="0"/>
                  </a:moveTo>
                  <a:lnTo>
                    <a:pt x="945" y="678"/>
                  </a:lnTo>
                  <a:cubicBezTo>
                    <a:pt x="392" y="840"/>
                    <a:pt x="0" y="1355"/>
                    <a:pt x="0" y="1937"/>
                  </a:cubicBezTo>
                  <a:lnTo>
                    <a:pt x="0" y="4017"/>
                  </a:lnTo>
                  <a:cubicBezTo>
                    <a:pt x="0" y="4379"/>
                    <a:pt x="296" y="4675"/>
                    <a:pt x="659" y="4675"/>
                  </a:cubicBezTo>
                  <a:lnTo>
                    <a:pt x="9846" y="4675"/>
                  </a:lnTo>
                  <a:cubicBezTo>
                    <a:pt x="10199" y="4675"/>
                    <a:pt x="10494" y="4379"/>
                    <a:pt x="10494" y="4017"/>
                  </a:cubicBezTo>
                  <a:lnTo>
                    <a:pt x="10494" y="1947"/>
                  </a:lnTo>
                  <a:cubicBezTo>
                    <a:pt x="10494" y="1355"/>
                    <a:pt x="10113" y="840"/>
                    <a:pt x="9550" y="678"/>
                  </a:cubicBezTo>
                  <a:lnTo>
                    <a:pt x="7251" y="0"/>
                  </a:lnTo>
                  <a:lnTo>
                    <a:pt x="7251" y="0"/>
                  </a:lnTo>
                  <a:cubicBezTo>
                    <a:pt x="7308" y="29"/>
                    <a:pt x="7365" y="58"/>
                    <a:pt x="7432" y="86"/>
                  </a:cubicBezTo>
                  <a:lnTo>
                    <a:pt x="5247" y="735"/>
                  </a:lnTo>
                  <a:lnTo>
                    <a:pt x="3063" y="86"/>
                  </a:lnTo>
                  <a:cubicBezTo>
                    <a:pt x="3130" y="58"/>
                    <a:pt x="3187" y="29"/>
                    <a:pt x="324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7" name="Google Shape;19637;p69"/>
            <p:cNvSpPr/>
            <p:nvPr/>
          </p:nvSpPr>
          <p:spPr>
            <a:xfrm>
              <a:off x="6773959" y="2656343"/>
              <a:ext cx="137681" cy="117675"/>
            </a:xfrm>
            <a:custGeom>
              <a:rect b="b" l="l" r="r" t="t"/>
              <a:pathLst>
                <a:path extrusionOk="0" h="4494" w="5258">
                  <a:moveTo>
                    <a:pt x="774" y="1"/>
                  </a:moveTo>
                  <a:lnTo>
                    <a:pt x="516" y="268"/>
                  </a:lnTo>
                  <a:cubicBezTo>
                    <a:pt x="192" y="592"/>
                    <a:pt x="1" y="1041"/>
                    <a:pt x="11" y="1498"/>
                  </a:cubicBezTo>
                  <a:lnTo>
                    <a:pt x="11" y="4494"/>
                  </a:lnTo>
                  <a:lnTo>
                    <a:pt x="5257" y="4494"/>
                  </a:lnTo>
                  <a:lnTo>
                    <a:pt x="5257" y="1498"/>
                  </a:lnTo>
                  <a:cubicBezTo>
                    <a:pt x="5248" y="1031"/>
                    <a:pt x="5067" y="592"/>
                    <a:pt x="4733" y="268"/>
                  </a:cubicBezTo>
                  <a:lnTo>
                    <a:pt x="4475" y="1"/>
                  </a:lnTo>
                  <a:lnTo>
                    <a:pt x="2624" y="34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8" name="Google Shape;19638;p69"/>
            <p:cNvSpPr/>
            <p:nvPr/>
          </p:nvSpPr>
          <p:spPr>
            <a:xfrm>
              <a:off x="6780479" y="2656343"/>
              <a:ext cx="124405" cy="46321"/>
            </a:xfrm>
            <a:custGeom>
              <a:rect b="b" l="l" r="r" t="t"/>
              <a:pathLst>
                <a:path extrusionOk="0" h="1769" w="4751">
                  <a:moveTo>
                    <a:pt x="525" y="1"/>
                  </a:moveTo>
                  <a:lnTo>
                    <a:pt x="267" y="268"/>
                  </a:lnTo>
                  <a:cubicBezTo>
                    <a:pt x="162" y="373"/>
                    <a:pt x="67" y="487"/>
                    <a:pt x="0" y="621"/>
                  </a:cubicBezTo>
                  <a:lnTo>
                    <a:pt x="801" y="1546"/>
                  </a:lnTo>
                  <a:cubicBezTo>
                    <a:pt x="930" y="1694"/>
                    <a:pt x="1109" y="1768"/>
                    <a:pt x="1289" y="1768"/>
                  </a:cubicBezTo>
                  <a:cubicBezTo>
                    <a:pt x="1457" y="1768"/>
                    <a:pt x="1626" y="1704"/>
                    <a:pt x="1755" y="1575"/>
                  </a:cubicBezTo>
                  <a:lnTo>
                    <a:pt x="2375" y="964"/>
                  </a:lnTo>
                  <a:lnTo>
                    <a:pt x="2996" y="1575"/>
                  </a:lnTo>
                  <a:cubicBezTo>
                    <a:pt x="3125" y="1704"/>
                    <a:pt x="3293" y="1768"/>
                    <a:pt x="3462" y="1768"/>
                  </a:cubicBezTo>
                  <a:cubicBezTo>
                    <a:pt x="3642" y="1768"/>
                    <a:pt x="3821" y="1694"/>
                    <a:pt x="3950" y="1546"/>
                  </a:cubicBezTo>
                  <a:lnTo>
                    <a:pt x="4751" y="621"/>
                  </a:lnTo>
                  <a:cubicBezTo>
                    <a:pt x="4684" y="497"/>
                    <a:pt x="4589" y="373"/>
                    <a:pt x="4484" y="268"/>
                  </a:cubicBezTo>
                  <a:lnTo>
                    <a:pt x="4226" y="1"/>
                  </a:lnTo>
                  <a:lnTo>
                    <a:pt x="2375" y="344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9" name="Google Shape;19639;p69"/>
            <p:cNvSpPr/>
            <p:nvPr/>
          </p:nvSpPr>
          <p:spPr>
            <a:xfrm>
              <a:off x="6825439" y="2693814"/>
              <a:ext cx="34486" cy="80205"/>
            </a:xfrm>
            <a:custGeom>
              <a:rect b="b" l="l" r="r" t="t"/>
              <a:pathLst>
                <a:path extrusionOk="0" h="3063" w="1317">
                  <a:moveTo>
                    <a:pt x="344" y="1"/>
                  </a:moveTo>
                  <a:lnTo>
                    <a:pt x="0" y="3063"/>
                  </a:lnTo>
                  <a:lnTo>
                    <a:pt x="1317" y="306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0" name="Google Shape;19640;p69"/>
            <p:cNvSpPr/>
            <p:nvPr/>
          </p:nvSpPr>
          <p:spPr>
            <a:xfrm>
              <a:off x="6819678" y="2665351"/>
              <a:ext cx="46007" cy="34250"/>
            </a:xfrm>
            <a:custGeom>
              <a:rect b="b" l="l" r="r" t="t"/>
              <a:pathLst>
                <a:path extrusionOk="0" h="1308" w="1757">
                  <a:moveTo>
                    <a:pt x="1" y="0"/>
                  </a:moveTo>
                  <a:lnTo>
                    <a:pt x="392" y="1154"/>
                  </a:lnTo>
                  <a:cubicBezTo>
                    <a:pt x="421" y="1250"/>
                    <a:pt x="506" y="1307"/>
                    <a:pt x="602" y="1307"/>
                  </a:cubicBezTo>
                  <a:lnTo>
                    <a:pt x="1155" y="1307"/>
                  </a:lnTo>
                  <a:cubicBezTo>
                    <a:pt x="1251" y="1307"/>
                    <a:pt x="1336" y="1250"/>
                    <a:pt x="1365" y="1154"/>
                  </a:cubicBezTo>
                  <a:lnTo>
                    <a:pt x="17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1" name="Google Shape;19641;p69"/>
            <p:cNvSpPr/>
            <p:nvPr/>
          </p:nvSpPr>
          <p:spPr>
            <a:xfrm>
              <a:off x="6802710" y="2608136"/>
              <a:ext cx="79943" cy="22886"/>
            </a:xfrm>
            <a:custGeom>
              <a:rect b="b" l="l" r="r" t="t"/>
              <a:pathLst>
                <a:path extrusionOk="0" h="874" w="3053">
                  <a:moveTo>
                    <a:pt x="0" y="0"/>
                  </a:moveTo>
                  <a:lnTo>
                    <a:pt x="0" y="487"/>
                  </a:lnTo>
                  <a:cubicBezTo>
                    <a:pt x="477" y="745"/>
                    <a:pt x="1002" y="873"/>
                    <a:pt x="1526" y="873"/>
                  </a:cubicBezTo>
                  <a:cubicBezTo>
                    <a:pt x="2051" y="873"/>
                    <a:pt x="2576" y="745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2" name="Google Shape;19642;p69"/>
            <p:cNvSpPr/>
            <p:nvPr/>
          </p:nvSpPr>
          <p:spPr>
            <a:xfrm>
              <a:off x="6722768" y="2447753"/>
              <a:ext cx="62713" cy="143180"/>
            </a:xfrm>
            <a:custGeom>
              <a:rect b="b" l="l" r="r" t="t"/>
              <a:pathLst>
                <a:path extrusionOk="0" h="5468" w="2395">
                  <a:moveTo>
                    <a:pt x="2395" y="1"/>
                  </a:moveTo>
                  <a:cubicBezTo>
                    <a:pt x="763" y="545"/>
                    <a:pt x="182" y="2453"/>
                    <a:pt x="38" y="3082"/>
                  </a:cubicBezTo>
                  <a:cubicBezTo>
                    <a:pt x="0" y="3206"/>
                    <a:pt x="29" y="3340"/>
                    <a:pt x="115" y="3445"/>
                  </a:cubicBezTo>
                  <a:lnTo>
                    <a:pt x="592" y="4084"/>
                  </a:lnTo>
                  <a:cubicBezTo>
                    <a:pt x="630" y="4132"/>
                    <a:pt x="649" y="4198"/>
                    <a:pt x="639" y="4256"/>
                  </a:cubicBezTo>
                  <a:cubicBezTo>
                    <a:pt x="620" y="4332"/>
                    <a:pt x="601" y="4408"/>
                    <a:pt x="573" y="4475"/>
                  </a:cubicBezTo>
                  <a:cubicBezTo>
                    <a:pt x="496" y="4685"/>
                    <a:pt x="592" y="4923"/>
                    <a:pt x="792" y="5019"/>
                  </a:cubicBezTo>
                  <a:cubicBezTo>
                    <a:pt x="1298" y="5267"/>
                    <a:pt x="1832" y="5410"/>
                    <a:pt x="2395" y="5467"/>
                  </a:cubicBezTo>
                  <a:lnTo>
                    <a:pt x="2395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3" name="Google Shape;19643;p69"/>
            <p:cNvSpPr/>
            <p:nvPr/>
          </p:nvSpPr>
          <p:spPr>
            <a:xfrm>
              <a:off x="6900119" y="2447753"/>
              <a:ext cx="62477" cy="143180"/>
            </a:xfrm>
            <a:custGeom>
              <a:rect b="b" l="l" r="r" t="t"/>
              <a:pathLst>
                <a:path extrusionOk="0" h="5468" w="2386">
                  <a:moveTo>
                    <a:pt x="1" y="1"/>
                  </a:moveTo>
                  <a:lnTo>
                    <a:pt x="1" y="5467"/>
                  </a:lnTo>
                  <a:cubicBezTo>
                    <a:pt x="554" y="5410"/>
                    <a:pt x="1098" y="5267"/>
                    <a:pt x="1603" y="5019"/>
                  </a:cubicBezTo>
                  <a:cubicBezTo>
                    <a:pt x="1804" y="4923"/>
                    <a:pt x="1899" y="4685"/>
                    <a:pt x="1823" y="4475"/>
                  </a:cubicBezTo>
                  <a:cubicBezTo>
                    <a:pt x="1794" y="4408"/>
                    <a:pt x="1775" y="4332"/>
                    <a:pt x="1756" y="4256"/>
                  </a:cubicBezTo>
                  <a:cubicBezTo>
                    <a:pt x="1746" y="4198"/>
                    <a:pt x="1756" y="4132"/>
                    <a:pt x="1794" y="4084"/>
                  </a:cubicBezTo>
                  <a:lnTo>
                    <a:pt x="2281" y="3445"/>
                  </a:lnTo>
                  <a:cubicBezTo>
                    <a:pt x="2357" y="3340"/>
                    <a:pt x="2386" y="3206"/>
                    <a:pt x="2357" y="3082"/>
                  </a:cubicBezTo>
                  <a:cubicBezTo>
                    <a:pt x="2204" y="2453"/>
                    <a:pt x="1632" y="545"/>
                    <a:pt x="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4" name="Google Shape;19644;p69"/>
            <p:cNvSpPr/>
            <p:nvPr/>
          </p:nvSpPr>
          <p:spPr>
            <a:xfrm>
              <a:off x="6745732" y="2419290"/>
              <a:ext cx="193874" cy="200368"/>
            </a:xfrm>
            <a:custGeom>
              <a:rect b="b" l="l" r="r" t="t"/>
              <a:pathLst>
                <a:path extrusionOk="0" h="7652" w="7404">
                  <a:moveTo>
                    <a:pt x="3702" y="0"/>
                  </a:moveTo>
                  <a:cubicBezTo>
                    <a:pt x="2014" y="0"/>
                    <a:pt x="650" y="1374"/>
                    <a:pt x="650" y="3063"/>
                  </a:cubicBezTo>
                  <a:lnTo>
                    <a:pt x="650" y="3950"/>
                  </a:lnTo>
                  <a:cubicBezTo>
                    <a:pt x="1" y="4074"/>
                    <a:pt x="96" y="5028"/>
                    <a:pt x="755" y="5028"/>
                  </a:cubicBezTo>
                  <a:lnTo>
                    <a:pt x="879" y="5028"/>
                  </a:lnTo>
                  <a:cubicBezTo>
                    <a:pt x="984" y="6507"/>
                    <a:pt x="2224" y="7651"/>
                    <a:pt x="3702" y="7651"/>
                  </a:cubicBezTo>
                  <a:cubicBezTo>
                    <a:pt x="5181" y="7651"/>
                    <a:pt x="6421" y="6507"/>
                    <a:pt x="6536" y="5028"/>
                  </a:cubicBezTo>
                  <a:lnTo>
                    <a:pt x="6650" y="5028"/>
                  </a:lnTo>
                  <a:cubicBezTo>
                    <a:pt x="7309" y="5028"/>
                    <a:pt x="7404" y="4074"/>
                    <a:pt x="6765" y="3950"/>
                  </a:cubicBezTo>
                  <a:lnTo>
                    <a:pt x="6765" y="3940"/>
                  </a:lnTo>
                  <a:lnTo>
                    <a:pt x="6765" y="3063"/>
                  </a:lnTo>
                  <a:cubicBezTo>
                    <a:pt x="6765" y="1374"/>
                    <a:pt x="5391" y="0"/>
                    <a:pt x="370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5" name="Google Shape;19645;p69"/>
            <p:cNvSpPr/>
            <p:nvPr/>
          </p:nvSpPr>
          <p:spPr>
            <a:xfrm>
              <a:off x="6796950" y="2516463"/>
              <a:ext cx="28515" cy="14271"/>
            </a:xfrm>
            <a:custGeom>
              <a:rect b="b" l="l" r="r" t="t"/>
              <a:pathLst>
                <a:path extrusionOk="0" h="545" w="1089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6" name="Google Shape;19646;p69"/>
            <p:cNvSpPr/>
            <p:nvPr/>
          </p:nvSpPr>
          <p:spPr>
            <a:xfrm>
              <a:off x="6859898" y="2516463"/>
              <a:ext cx="28515" cy="14271"/>
            </a:xfrm>
            <a:custGeom>
              <a:rect b="b" l="l" r="r" t="t"/>
              <a:pathLst>
                <a:path extrusionOk="0" h="545" w="1089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7" name="Google Shape;19647;p69"/>
            <p:cNvSpPr/>
            <p:nvPr/>
          </p:nvSpPr>
          <p:spPr>
            <a:xfrm>
              <a:off x="6745732" y="2419316"/>
              <a:ext cx="111443" cy="200237"/>
            </a:xfrm>
            <a:custGeom>
              <a:rect b="b" l="l" r="r" t="t"/>
              <a:pathLst>
                <a:path extrusionOk="0" h="7647" w="4256">
                  <a:moveTo>
                    <a:pt x="3676" y="1"/>
                  </a:moveTo>
                  <a:cubicBezTo>
                    <a:pt x="2034" y="1"/>
                    <a:pt x="641" y="1343"/>
                    <a:pt x="650" y="3052"/>
                  </a:cubicBezTo>
                  <a:lnTo>
                    <a:pt x="650" y="3939"/>
                  </a:lnTo>
                  <a:cubicBezTo>
                    <a:pt x="1" y="4073"/>
                    <a:pt x="96" y="5027"/>
                    <a:pt x="755" y="5027"/>
                  </a:cubicBezTo>
                  <a:lnTo>
                    <a:pt x="879" y="5027"/>
                  </a:lnTo>
                  <a:cubicBezTo>
                    <a:pt x="989" y="6529"/>
                    <a:pt x="2254" y="7646"/>
                    <a:pt x="3708" y="7646"/>
                  </a:cubicBezTo>
                  <a:cubicBezTo>
                    <a:pt x="3888" y="7646"/>
                    <a:pt x="4071" y="7629"/>
                    <a:pt x="4256" y="7593"/>
                  </a:cubicBezTo>
                  <a:cubicBezTo>
                    <a:pt x="2920" y="7335"/>
                    <a:pt x="1957" y="6162"/>
                    <a:pt x="1957" y="4807"/>
                  </a:cubicBezTo>
                  <a:lnTo>
                    <a:pt x="1957" y="2842"/>
                  </a:lnTo>
                  <a:cubicBezTo>
                    <a:pt x="1957" y="1478"/>
                    <a:pt x="2920" y="314"/>
                    <a:pt x="4256" y="57"/>
                  </a:cubicBezTo>
                  <a:cubicBezTo>
                    <a:pt x="4060" y="19"/>
                    <a:pt x="3866" y="1"/>
                    <a:pt x="367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8" name="Google Shape;19648;p69"/>
            <p:cNvSpPr/>
            <p:nvPr/>
          </p:nvSpPr>
          <p:spPr>
            <a:xfrm>
              <a:off x="6805434" y="2516594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9" name="Google Shape;19649;p69"/>
            <p:cNvSpPr/>
            <p:nvPr/>
          </p:nvSpPr>
          <p:spPr>
            <a:xfrm>
              <a:off x="6817400" y="2562103"/>
              <a:ext cx="50563" cy="17361"/>
            </a:xfrm>
            <a:custGeom>
              <a:rect b="b" l="l" r="r" t="t"/>
              <a:pathLst>
                <a:path extrusionOk="0" h="663" w="1931">
                  <a:moveTo>
                    <a:pt x="311" y="1"/>
                  </a:moveTo>
                  <a:cubicBezTo>
                    <a:pt x="145" y="1"/>
                    <a:pt x="1" y="224"/>
                    <a:pt x="155" y="385"/>
                  </a:cubicBezTo>
                  <a:cubicBezTo>
                    <a:pt x="373" y="567"/>
                    <a:pt x="644" y="662"/>
                    <a:pt x="925" y="662"/>
                  </a:cubicBezTo>
                  <a:cubicBezTo>
                    <a:pt x="939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6" y="662"/>
                  </a:cubicBezTo>
                  <a:cubicBezTo>
                    <a:pt x="1287" y="662"/>
                    <a:pt x="1558" y="567"/>
                    <a:pt x="1776" y="385"/>
                  </a:cubicBezTo>
                  <a:cubicBezTo>
                    <a:pt x="1930" y="224"/>
                    <a:pt x="1786" y="1"/>
                    <a:pt x="1620" y="1"/>
                  </a:cubicBezTo>
                  <a:cubicBezTo>
                    <a:pt x="1570" y="1"/>
                    <a:pt x="1518" y="21"/>
                    <a:pt x="1471" y="70"/>
                  </a:cubicBezTo>
                  <a:cubicBezTo>
                    <a:pt x="1318" y="175"/>
                    <a:pt x="1142" y="227"/>
                    <a:pt x="965" y="227"/>
                  </a:cubicBezTo>
                  <a:cubicBezTo>
                    <a:pt x="789" y="227"/>
                    <a:pt x="612" y="175"/>
                    <a:pt x="460" y="70"/>
                  </a:cubicBezTo>
                  <a:cubicBezTo>
                    <a:pt x="413" y="21"/>
                    <a:pt x="361" y="1"/>
                    <a:pt x="31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0" name="Google Shape;19650;p69"/>
            <p:cNvSpPr/>
            <p:nvPr/>
          </p:nvSpPr>
          <p:spPr>
            <a:xfrm>
              <a:off x="6794960" y="2493734"/>
              <a:ext cx="32496" cy="11260"/>
            </a:xfrm>
            <a:custGeom>
              <a:rect b="b" l="l" r="r" t="t"/>
              <a:pathLst>
                <a:path extrusionOk="0" h="430" w="1241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54" y="429"/>
                  </a:lnTo>
                  <a:cubicBezTo>
                    <a:pt x="1241" y="429"/>
                    <a:pt x="1241" y="0"/>
                    <a:pt x="95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1" name="Google Shape;19651;p69"/>
            <p:cNvSpPr/>
            <p:nvPr/>
          </p:nvSpPr>
          <p:spPr>
            <a:xfrm>
              <a:off x="6868409" y="2516594"/>
              <a:ext cx="11495" cy="17125"/>
            </a:xfrm>
            <a:custGeom>
              <a:rect b="b" l="l" r="r" t="t"/>
              <a:pathLst>
                <a:path extrusionOk="0" h="654" w="439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2" name="Google Shape;19652;p69"/>
            <p:cNvSpPr/>
            <p:nvPr/>
          </p:nvSpPr>
          <p:spPr>
            <a:xfrm>
              <a:off x="6857908" y="2493734"/>
              <a:ext cx="32496" cy="11260"/>
            </a:xfrm>
            <a:custGeom>
              <a:rect b="b" l="l" r="r" t="t"/>
              <a:pathLst>
                <a:path extrusionOk="0" h="430" w="1241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45" y="429"/>
                  </a:lnTo>
                  <a:cubicBezTo>
                    <a:pt x="1241" y="429"/>
                    <a:pt x="1241" y="0"/>
                    <a:pt x="94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3" name="Google Shape;19653;p69"/>
            <p:cNvSpPr/>
            <p:nvPr/>
          </p:nvSpPr>
          <p:spPr>
            <a:xfrm>
              <a:off x="6754975" y="2516463"/>
              <a:ext cx="43755" cy="11521"/>
            </a:xfrm>
            <a:custGeom>
              <a:rect b="b" l="l" r="r" t="t"/>
              <a:pathLst>
                <a:path extrusionOk="0" h="440" w="1671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4" name="Google Shape;19654;p69"/>
            <p:cNvSpPr/>
            <p:nvPr/>
          </p:nvSpPr>
          <p:spPr>
            <a:xfrm>
              <a:off x="6886633" y="2516463"/>
              <a:ext cx="43729" cy="11521"/>
            </a:xfrm>
            <a:custGeom>
              <a:rect b="b" l="l" r="r" t="t"/>
              <a:pathLst>
                <a:path extrusionOk="0" h="440" w="167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5" name="Google Shape;19655;p69"/>
            <p:cNvSpPr/>
            <p:nvPr/>
          </p:nvSpPr>
          <p:spPr>
            <a:xfrm>
              <a:off x="6825675" y="2516463"/>
              <a:ext cx="34250" cy="22990"/>
            </a:xfrm>
            <a:custGeom>
              <a:rect b="b" l="l" r="r" t="t"/>
              <a:pathLst>
                <a:path extrusionOk="0" h="878" w="1308">
                  <a:moveTo>
                    <a:pt x="649" y="0"/>
                  </a:moveTo>
                  <a:cubicBezTo>
                    <a:pt x="287" y="0"/>
                    <a:pt x="1" y="296"/>
                    <a:pt x="1" y="659"/>
                  </a:cubicBezTo>
                  <a:cubicBezTo>
                    <a:pt x="1" y="802"/>
                    <a:pt x="108" y="873"/>
                    <a:pt x="215" y="873"/>
                  </a:cubicBezTo>
                  <a:cubicBezTo>
                    <a:pt x="323" y="873"/>
                    <a:pt x="430" y="802"/>
                    <a:pt x="430" y="659"/>
                  </a:cubicBezTo>
                  <a:cubicBezTo>
                    <a:pt x="430" y="511"/>
                    <a:pt x="540" y="437"/>
                    <a:pt x="649" y="437"/>
                  </a:cubicBezTo>
                  <a:cubicBezTo>
                    <a:pt x="759" y="437"/>
                    <a:pt x="869" y="511"/>
                    <a:pt x="869" y="659"/>
                  </a:cubicBezTo>
                  <a:cubicBezTo>
                    <a:pt x="869" y="783"/>
                    <a:pt x="964" y="878"/>
                    <a:pt x="1088" y="878"/>
                  </a:cubicBezTo>
                  <a:cubicBezTo>
                    <a:pt x="1212" y="878"/>
                    <a:pt x="1308" y="783"/>
                    <a:pt x="1308" y="659"/>
                  </a:cubicBezTo>
                  <a:cubicBezTo>
                    <a:pt x="1308" y="296"/>
                    <a:pt x="1012" y="0"/>
                    <a:pt x="649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6" name="Google Shape;19656;p69"/>
            <p:cNvSpPr/>
            <p:nvPr/>
          </p:nvSpPr>
          <p:spPr>
            <a:xfrm>
              <a:off x="6825439" y="2596641"/>
              <a:ext cx="34486" cy="34250"/>
            </a:xfrm>
            <a:custGeom>
              <a:rect b="b" l="l" r="r" t="t"/>
              <a:pathLst>
                <a:path extrusionOk="0" h="1308" w="1317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49"/>
                  </a:lnTo>
                  <a:cubicBezTo>
                    <a:pt x="0" y="1012"/>
                    <a:pt x="296" y="1308"/>
                    <a:pt x="658" y="1308"/>
                  </a:cubicBezTo>
                  <a:cubicBezTo>
                    <a:pt x="1021" y="1308"/>
                    <a:pt x="1317" y="1012"/>
                    <a:pt x="1317" y="649"/>
                  </a:cubicBezTo>
                  <a:lnTo>
                    <a:pt x="1317" y="220"/>
                  </a:lnTo>
                  <a:cubicBezTo>
                    <a:pt x="1317" y="96"/>
                    <a:pt x="1212" y="1"/>
                    <a:pt x="109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7" name="Google Shape;19657;p69"/>
            <p:cNvSpPr/>
            <p:nvPr/>
          </p:nvSpPr>
          <p:spPr>
            <a:xfrm>
              <a:off x="6783726" y="2640868"/>
              <a:ext cx="58969" cy="50380"/>
            </a:xfrm>
            <a:custGeom>
              <a:rect b="b" l="l" r="r" t="t"/>
              <a:pathLst>
                <a:path extrusionOk="0" h="1924" w="2252">
                  <a:moveTo>
                    <a:pt x="582" y="0"/>
                  </a:moveTo>
                  <a:lnTo>
                    <a:pt x="0" y="697"/>
                  </a:lnTo>
                  <a:lnTo>
                    <a:pt x="1002" y="1851"/>
                  </a:lnTo>
                  <a:cubicBezTo>
                    <a:pt x="1046" y="1900"/>
                    <a:pt x="1105" y="1924"/>
                    <a:pt x="1165" y="1924"/>
                  </a:cubicBezTo>
                  <a:cubicBezTo>
                    <a:pt x="1222" y="1924"/>
                    <a:pt x="1280" y="1902"/>
                    <a:pt x="1326" y="1860"/>
                  </a:cubicBezTo>
                  <a:lnTo>
                    <a:pt x="2251" y="935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8" name="Google Shape;19658;p69"/>
            <p:cNvSpPr/>
            <p:nvPr/>
          </p:nvSpPr>
          <p:spPr>
            <a:xfrm>
              <a:off x="6842669" y="2640868"/>
              <a:ext cx="58969" cy="50380"/>
            </a:xfrm>
            <a:custGeom>
              <a:rect b="b" l="l" r="r" t="t"/>
              <a:pathLst>
                <a:path extrusionOk="0" h="1924" w="2252">
                  <a:moveTo>
                    <a:pt x="1679" y="0"/>
                  </a:moveTo>
                  <a:lnTo>
                    <a:pt x="0" y="935"/>
                  </a:lnTo>
                  <a:lnTo>
                    <a:pt x="926" y="1860"/>
                  </a:lnTo>
                  <a:cubicBezTo>
                    <a:pt x="972" y="1902"/>
                    <a:pt x="1030" y="1924"/>
                    <a:pt x="1087" y="1924"/>
                  </a:cubicBezTo>
                  <a:cubicBezTo>
                    <a:pt x="1147" y="1924"/>
                    <a:pt x="1206" y="1900"/>
                    <a:pt x="1250" y="1851"/>
                  </a:cubicBezTo>
                  <a:lnTo>
                    <a:pt x="2252" y="69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9" name="Google Shape;19659;p69"/>
            <p:cNvSpPr/>
            <p:nvPr/>
          </p:nvSpPr>
          <p:spPr>
            <a:xfrm>
              <a:off x="6734499" y="2625131"/>
              <a:ext cx="68238" cy="148888"/>
            </a:xfrm>
            <a:custGeom>
              <a:rect b="b" l="l" r="r" t="t"/>
              <a:pathLst>
                <a:path extrusionOk="0" h="5686" w="2606">
                  <a:moveTo>
                    <a:pt x="2605" y="0"/>
                  </a:moveTo>
                  <a:cubicBezTo>
                    <a:pt x="2605" y="0"/>
                    <a:pt x="1002" y="401"/>
                    <a:pt x="487" y="1965"/>
                  </a:cubicBezTo>
                  <a:cubicBezTo>
                    <a:pt x="439" y="2099"/>
                    <a:pt x="459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1" y="3807"/>
                    <a:pt x="39" y="3950"/>
                  </a:cubicBezTo>
                  <a:lnTo>
                    <a:pt x="420" y="5686"/>
                  </a:lnTo>
                  <a:lnTo>
                    <a:pt x="1508" y="5676"/>
                  </a:lnTo>
                  <a:lnTo>
                    <a:pt x="1508" y="2690"/>
                  </a:lnTo>
                  <a:cubicBezTo>
                    <a:pt x="1508" y="2223"/>
                    <a:pt x="1699" y="1784"/>
                    <a:pt x="2023" y="1460"/>
                  </a:cubicBezTo>
                  <a:lnTo>
                    <a:pt x="2281" y="1193"/>
                  </a:lnTo>
                  <a:cubicBezTo>
                    <a:pt x="2491" y="992"/>
                    <a:pt x="2605" y="716"/>
                    <a:pt x="2605" y="420"/>
                  </a:cubicBezTo>
                  <a:lnTo>
                    <a:pt x="260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0" name="Google Shape;19660;p69"/>
            <p:cNvSpPr/>
            <p:nvPr/>
          </p:nvSpPr>
          <p:spPr>
            <a:xfrm>
              <a:off x="6882627" y="2625131"/>
              <a:ext cx="68238" cy="148888"/>
            </a:xfrm>
            <a:custGeom>
              <a:rect b="b" l="l" r="r" t="t"/>
              <a:pathLst>
                <a:path extrusionOk="0" h="5686" w="2606">
                  <a:moveTo>
                    <a:pt x="1" y="0"/>
                  </a:moveTo>
                  <a:lnTo>
                    <a:pt x="1" y="420"/>
                  </a:lnTo>
                  <a:cubicBezTo>
                    <a:pt x="1" y="716"/>
                    <a:pt x="115" y="992"/>
                    <a:pt x="325" y="1193"/>
                  </a:cubicBezTo>
                  <a:lnTo>
                    <a:pt x="583" y="1460"/>
                  </a:lnTo>
                  <a:cubicBezTo>
                    <a:pt x="907" y="1784"/>
                    <a:pt x="1098" y="2223"/>
                    <a:pt x="1098" y="2690"/>
                  </a:cubicBezTo>
                  <a:lnTo>
                    <a:pt x="1098" y="5676"/>
                  </a:lnTo>
                  <a:lnTo>
                    <a:pt x="2185" y="5686"/>
                  </a:lnTo>
                  <a:lnTo>
                    <a:pt x="2577" y="3950"/>
                  </a:lnTo>
                  <a:cubicBezTo>
                    <a:pt x="2605" y="3807"/>
                    <a:pt x="2558" y="3654"/>
                    <a:pt x="2453" y="3549"/>
                  </a:cubicBezTo>
                  <a:lnTo>
                    <a:pt x="1747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5"/>
                  </a:cubicBezTo>
                  <a:cubicBezTo>
                    <a:pt x="1604" y="4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1" name="Google Shape;19661;p69"/>
            <p:cNvSpPr/>
            <p:nvPr/>
          </p:nvSpPr>
          <p:spPr>
            <a:xfrm>
              <a:off x="6785455" y="2510702"/>
              <a:ext cx="51506" cy="40246"/>
            </a:xfrm>
            <a:custGeom>
              <a:rect b="b" l="l" r="r" t="t"/>
              <a:pathLst>
                <a:path extrusionOk="0" h="1537" w="1967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17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17" y="1537"/>
                  </a:lnTo>
                  <a:cubicBezTo>
                    <a:pt x="1670" y="152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47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2" name="Google Shape;19662;p69"/>
            <p:cNvSpPr/>
            <p:nvPr/>
          </p:nvSpPr>
          <p:spPr>
            <a:xfrm>
              <a:off x="6848403" y="2510702"/>
              <a:ext cx="51506" cy="40246"/>
            </a:xfrm>
            <a:custGeom>
              <a:rect b="b" l="l" r="r" t="t"/>
              <a:pathLst>
                <a:path extrusionOk="0" h="1537" w="1967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08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08" y="1537"/>
                  </a:lnTo>
                  <a:cubicBezTo>
                    <a:pt x="1670" y="153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56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63" name="Google Shape;19663;p69"/>
          <p:cNvGrpSpPr/>
          <p:nvPr/>
        </p:nvGrpSpPr>
        <p:grpSpPr>
          <a:xfrm>
            <a:off x="4902936" y="2419290"/>
            <a:ext cx="274576" cy="354728"/>
            <a:chOff x="4902936" y="2419290"/>
            <a:chExt cx="274576" cy="354728"/>
          </a:xfrm>
        </p:grpSpPr>
        <p:sp>
          <p:nvSpPr>
            <p:cNvPr id="19664" name="Google Shape;19664;p69"/>
            <p:cNvSpPr/>
            <p:nvPr/>
          </p:nvSpPr>
          <p:spPr>
            <a:xfrm>
              <a:off x="4943418" y="2419290"/>
              <a:ext cx="193376" cy="131658"/>
            </a:xfrm>
            <a:custGeom>
              <a:rect b="b" l="l" r="r" t="t"/>
              <a:pathLst>
                <a:path extrusionOk="0" h="5028" w="7385">
                  <a:moveTo>
                    <a:pt x="3072" y="0"/>
                  </a:moveTo>
                  <a:cubicBezTo>
                    <a:pt x="1336" y="0"/>
                    <a:pt x="0" y="1546"/>
                    <a:pt x="267" y="3272"/>
                  </a:cubicBezTo>
                  <a:lnTo>
                    <a:pt x="534" y="5028"/>
                  </a:lnTo>
                  <a:lnTo>
                    <a:pt x="6850" y="5028"/>
                  </a:lnTo>
                  <a:lnTo>
                    <a:pt x="7127" y="3272"/>
                  </a:lnTo>
                  <a:cubicBezTo>
                    <a:pt x="7384" y="1546"/>
                    <a:pt x="6058" y="0"/>
                    <a:pt x="4312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5" name="Google Shape;19665;p69"/>
            <p:cNvSpPr/>
            <p:nvPr/>
          </p:nvSpPr>
          <p:spPr>
            <a:xfrm>
              <a:off x="4902936" y="2613871"/>
              <a:ext cx="274576" cy="160147"/>
            </a:xfrm>
            <a:custGeom>
              <a:rect b="b" l="l" r="r" t="t"/>
              <a:pathLst>
                <a:path extrusionOk="0" h="6116" w="10486">
                  <a:moveTo>
                    <a:pt x="3712" y="1"/>
                  </a:moveTo>
                  <a:lnTo>
                    <a:pt x="3712" y="1031"/>
                  </a:lnTo>
                  <a:cubicBezTo>
                    <a:pt x="3712" y="1327"/>
                    <a:pt x="3521" y="1584"/>
                    <a:pt x="3244" y="1661"/>
                  </a:cubicBezTo>
                  <a:lnTo>
                    <a:pt x="945" y="2338"/>
                  </a:lnTo>
                  <a:cubicBezTo>
                    <a:pt x="382" y="2500"/>
                    <a:pt x="1" y="3015"/>
                    <a:pt x="1" y="3597"/>
                  </a:cubicBezTo>
                  <a:lnTo>
                    <a:pt x="1" y="5458"/>
                  </a:lnTo>
                  <a:cubicBezTo>
                    <a:pt x="1" y="5820"/>
                    <a:pt x="297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8"/>
                  </a:cubicBezTo>
                  <a:lnTo>
                    <a:pt x="10485" y="3597"/>
                  </a:lnTo>
                  <a:cubicBezTo>
                    <a:pt x="10485" y="3015"/>
                    <a:pt x="10104" y="2500"/>
                    <a:pt x="9541" y="2338"/>
                  </a:cubicBezTo>
                  <a:lnTo>
                    <a:pt x="7242" y="1661"/>
                  </a:lnTo>
                  <a:cubicBezTo>
                    <a:pt x="6965" y="1584"/>
                    <a:pt x="6774" y="1327"/>
                    <a:pt x="6774" y="103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6" name="Google Shape;19666;p69"/>
            <p:cNvSpPr/>
            <p:nvPr/>
          </p:nvSpPr>
          <p:spPr>
            <a:xfrm>
              <a:off x="4902936" y="2657338"/>
              <a:ext cx="274576" cy="116680"/>
            </a:xfrm>
            <a:custGeom>
              <a:rect b="b" l="l" r="r" t="t"/>
              <a:pathLst>
                <a:path extrusionOk="0" h="4456" w="10486">
                  <a:moveTo>
                    <a:pt x="7242" y="1"/>
                  </a:moveTo>
                  <a:lnTo>
                    <a:pt x="7242" y="1"/>
                  </a:lnTo>
                  <a:cubicBezTo>
                    <a:pt x="7299" y="29"/>
                    <a:pt x="7366" y="58"/>
                    <a:pt x="7423" y="87"/>
                  </a:cubicBezTo>
                  <a:lnTo>
                    <a:pt x="5238" y="735"/>
                  </a:lnTo>
                  <a:lnTo>
                    <a:pt x="3054" y="87"/>
                  </a:lnTo>
                  <a:cubicBezTo>
                    <a:pt x="3120" y="58"/>
                    <a:pt x="3178" y="29"/>
                    <a:pt x="3244" y="1"/>
                  </a:cubicBezTo>
                  <a:lnTo>
                    <a:pt x="3244" y="1"/>
                  </a:ln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798"/>
                  </a:lnTo>
                  <a:cubicBezTo>
                    <a:pt x="1" y="4160"/>
                    <a:pt x="297" y="4456"/>
                    <a:pt x="659" y="4456"/>
                  </a:cubicBezTo>
                  <a:lnTo>
                    <a:pt x="9827" y="4456"/>
                  </a:lnTo>
                  <a:cubicBezTo>
                    <a:pt x="10189" y="4456"/>
                    <a:pt x="10485" y="4160"/>
                    <a:pt x="10485" y="3798"/>
                  </a:cubicBezTo>
                  <a:lnTo>
                    <a:pt x="10485" y="1937"/>
                  </a:lnTo>
                  <a:cubicBezTo>
                    <a:pt x="10485" y="1355"/>
                    <a:pt x="10094" y="840"/>
                    <a:pt x="9541" y="678"/>
                  </a:cubicBezTo>
                  <a:lnTo>
                    <a:pt x="7242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7" name="Google Shape;19667;p69"/>
            <p:cNvSpPr/>
            <p:nvPr/>
          </p:nvSpPr>
          <p:spPr>
            <a:xfrm>
              <a:off x="4971384" y="2662104"/>
              <a:ext cx="137681" cy="111915"/>
            </a:xfrm>
            <a:custGeom>
              <a:rect b="b" l="l" r="r" t="t"/>
              <a:pathLst>
                <a:path extrusionOk="0" h="4274" w="5258">
                  <a:moveTo>
                    <a:pt x="773" y="0"/>
                  </a:moveTo>
                  <a:lnTo>
                    <a:pt x="516" y="267"/>
                  </a:lnTo>
                  <a:cubicBezTo>
                    <a:pt x="192" y="592"/>
                    <a:pt x="1" y="1030"/>
                    <a:pt x="10" y="1498"/>
                  </a:cubicBezTo>
                  <a:lnTo>
                    <a:pt x="10" y="4274"/>
                  </a:lnTo>
                  <a:lnTo>
                    <a:pt x="5257" y="4274"/>
                  </a:lnTo>
                  <a:lnTo>
                    <a:pt x="5257" y="1498"/>
                  </a:lnTo>
                  <a:cubicBezTo>
                    <a:pt x="5248" y="1030"/>
                    <a:pt x="5066" y="592"/>
                    <a:pt x="4733" y="267"/>
                  </a:cubicBezTo>
                  <a:lnTo>
                    <a:pt x="4475" y="0"/>
                  </a:lnTo>
                  <a:lnTo>
                    <a:pt x="2624" y="33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8" name="Google Shape;19668;p69"/>
            <p:cNvSpPr/>
            <p:nvPr/>
          </p:nvSpPr>
          <p:spPr>
            <a:xfrm>
              <a:off x="4977878" y="2662104"/>
              <a:ext cx="124431" cy="46217"/>
            </a:xfrm>
            <a:custGeom>
              <a:rect b="b" l="l" r="r" t="t"/>
              <a:pathLst>
                <a:path extrusionOk="0" h="1765" w="4752">
                  <a:moveTo>
                    <a:pt x="525" y="0"/>
                  </a:moveTo>
                  <a:lnTo>
                    <a:pt x="268" y="267"/>
                  </a:lnTo>
                  <a:cubicBezTo>
                    <a:pt x="163" y="372"/>
                    <a:pt x="68" y="487"/>
                    <a:pt x="1" y="620"/>
                  </a:cubicBezTo>
                  <a:lnTo>
                    <a:pt x="802" y="1546"/>
                  </a:lnTo>
                  <a:cubicBezTo>
                    <a:pt x="932" y="1690"/>
                    <a:pt x="1113" y="1764"/>
                    <a:pt x="1295" y="1764"/>
                  </a:cubicBezTo>
                  <a:cubicBezTo>
                    <a:pt x="1461" y="1764"/>
                    <a:pt x="1628" y="1702"/>
                    <a:pt x="1756" y="1574"/>
                  </a:cubicBezTo>
                  <a:lnTo>
                    <a:pt x="2376" y="954"/>
                  </a:lnTo>
                  <a:lnTo>
                    <a:pt x="2996" y="1574"/>
                  </a:lnTo>
                  <a:cubicBezTo>
                    <a:pt x="3124" y="1702"/>
                    <a:pt x="3289" y="1764"/>
                    <a:pt x="3454" y="1764"/>
                  </a:cubicBezTo>
                  <a:cubicBezTo>
                    <a:pt x="3635" y="1764"/>
                    <a:pt x="3816" y="1690"/>
                    <a:pt x="3950" y="1546"/>
                  </a:cubicBezTo>
                  <a:lnTo>
                    <a:pt x="4752" y="620"/>
                  </a:lnTo>
                  <a:cubicBezTo>
                    <a:pt x="4675" y="487"/>
                    <a:pt x="4589" y="372"/>
                    <a:pt x="4485" y="267"/>
                  </a:cubicBezTo>
                  <a:lnTo>
                    <a:pt x="4227" y="0"/>
                  </a:lnTo>
                  <a:lnTo>
                    <a:pt x="2376" y="33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9" name="Google Shape;19669;p69"/>
            <p:cNvSpPr/>
            <p:nvPr/>
          </p:nvSpPr>
          <p:spPr>
            <a:xfrm>
              <a:off x="5022837" y="2699574"/>
              <a:ext cx="34512" cy="74444"/>
            </a:xfrm>
            <a:custGeom>
              <a:rect b="b" l="l" r="r" t="t"/>
              <a:pathLst>
                <a:path extrusionOk="0" h="2843" w="1318">
                  <a:moveTo>
                    <a:pt x="344" y="0"/>
                  </a:moveTo>
                  <a:lnTo>
                    <a:pt x="1" y="2843"/>
                  </a:lnTo>
                  <a:lnTo>
                    <a:pt x="1317" y="2843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0" name="Google Shape;19670;p69"/>
            <p:cNvSpPr/>
            <p:nvPr/>
          </p:nvSpPr>
          <p:spPr>
            <a:xfrm>
              <a:off x="5017103" y="2670823"/>
              <a:ext cx="45745" cy="34512"/>
            </a:xfrm>
            <a:custGeom>
              <a:rect b="b" l="l" r="r" t="t"/>
              <a:pathLst>
                <a:path extrusionOk="0" h="1318" w="1747">
                  <a:moveTo>
                    <a:pt x="1" y="1"/>
                  </a:moveTo>
                  <a:lnTo>
                    <a:pt x="392" y="1165"/>
                  </a:lnTo>
                  <a:cubicBezTo>
                    <a:pt x="420" y="1251"/>
                    <a:pt x="506" y="1317"/>
                    <a:pt x="602" y="1317"/>
                  </a:cubicBezTo>
                  <a:lnTo>
                    <a:pt x="1155" y="1317"/>
                  </a:lnTo>
                  <a:cubicBezTo>
                    <a:pt x="1250" y="1317"/>
                    <a:pt x="1336" y="1251"/>
                    <a:pt x="1365" y="116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1" name="Google Shape;19671;p69"/>
            <p:cNvSpPr/>
            <p:nvPr/>
          </p:nvSpPr>
          <p:spPr>
            <a:xfrm>
              <a:off x="5000109" y="2613635"/>
              <a:ext cx="79969" cy="22938"/>
            </a:xfrm>
            <a:custGeom>
              <a:rect b="b" l="l" r="r" t="t"/>
              <a:pathLst>
                <a:path extrusionOk="0" h="876" w="3054">
                  <a:moveTo>
                    <a:pt x="1" y="0"/>
                  </a:moveTo>
                  <a:lnTo>
                    <a:pt x="1" y="496"/>
                  </a:lnTo>
                  <a:cubicBezTo>
                    <a:pt x="478" y="749"/>
                    <a:pt x="1003" y="876"/>
                    <a:pt x="1527" y="876"/>
                  </a:cubicBezTo>
                  <a:cubicBezTo>
                    <a:pt x="2052" y="876"/>
                    <a:pt x="2577" y="749"/>
                    <a:pt x="3054" y="496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2" name="Google Shape;19672;p69"/>
            <p:cNvSpPr/>
            <p:nvPr/>
          </p:nvSpPr>
          <p:spPr>
            <a:xfrm>
              <a:off x="4981125" y="2646602"/>
              <a:ext cx="58995" cy="50301"/>
            </a:xfrm>
            <a:custGeom>
              <a:rect b="b" l="l" r="r" t="t"/>
              <a:pathLst>
                <a:path extrusionOk="0" h="1921" w="2253">
                  <a:moveTo>
                    <a:pt x="583" y="1"/>
                  </a:moveTo>
                  <a:lnTo>
                    <a:pt x="1" y="697"/>
                  </a:lnTo>
                  <a:lnTo>
                    <a:pt x="1002" y="1851"/>
                  </a:lnTo>
                  <a:cubicBezTo>
                    <a:pt x="1048" y="1897"/>
                    <a:pt x="1109" y="1921"/>
                    <a:pt x="1171" y="1921"/>
                  </a:cubicBezTo>
                  <a:cubicBezTo>
                    <a:pt x="1226" y="1921"/>
                    <a:pt x="1282" y="1901"/>
                    <a:pt x="1327" y="1861"/>
                  </a:cubicBezTo>
                  <a:lnTo>
                    <a:pt x="2252" y="93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3" name="Google Shape;19673;p69"/>
            <p:cNvSpPr/>
            <p:nvPr/>
          </p:nvSpPr>
          <p:spPr>
            <a:xfrm>
              <a:off x="5040093" y="2646602"/>
              <a:ext cx="58969" cy="50301"/>
            </a:xfrm>
            <a:custGeom>
              <a:rect b="b" l="l" r="r" t="t"/>
              <a:pathLst>
                <a:path extrusionOk="0" h="1921" w="2252">
                  <a:moveTo>
                    <a:pt x="1679" y="1"/>
                  </a:moveTo>
                  <a:lnTo>
                    <a:pt x="0" y="936"/>
                  </a:lnTo>
                  <a:lnTo>
                    <a:pt x="926" y="1861"/>
                  </a:lnTo>
                  <a:cubicBezTo>
                    <a:pt x="971" y="1901"/>
                    <a:pt x="1026" y="1921"/>
                    <a:pt x="1082" y="1921"/>
                  </a:cubicBezTo>
                  <a:cubicBezTo>
                    <a:pt x="1143" y="1921"/>
                    <a:pt x="1205" y="1897"/>
                    <a:pt x="1250" y="1851"/>
                  </a:cubicBezTo>
                  <a:lnTo>
                    <a:pt x="2252" y="69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4" name="Google Shape;19674;p69"/>
            <p:cNvSpPr/>
            <p:nvPr/>
          </p:nvSpPr>
          <p:spPr>
            <a:xfrm>
              <a:off x="4931923" y="2630865"/>
              <a:ext cx="68212" cy="143153"/>
            </a:xfrm>
            <a:custGeom>
              <a:rect b="b" l="l" r="r" t="t"/>
              <a:pathLst>
                <a:path extrusionOk="0" h="5467" w="2605">
                  <a:moveTo>
                    <a:pt x="2605" y="1"/>
                  </a:moveTo>
                  <a:cubicBezTo>
                    <a:pt x="2605" y="1"/>
                    <a:pt x="1002" y="401"/>
                    <a:pt x="477" y="1966"/>
                  </a:cubicBezTo>
                  <a:cubicBezTo>
                    <a:pt x="439" y="2099"/>
                    <a:pt x="458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0" y="3807"/>
                    <a:pt x="29" y="3950"/>
                  </a:cubicBezTo>
                  <a:lnTo>
                    <a:pt x="420" y="5467"/>
                  </a:lnTo>
                  <a:lnTo>
                    <a:pt x="1508" y="5457"/>
                  </a:lnTo>
                  <a:lnTo>
                    <a:pt x="1508" y="2691"/>
                  </a:lnTo>
                  <a:cubicBezTo>
                    <a:pt x="1508" y="2223"/>
                    <a:pt x="1699" y="1785"/>
                    <a:pt x="2023" y="1451"/>
                  </a:cubicBezTo>
                  <a:lnTo>
                    <a:pt x="2280" y="1193"/>
                  </a:lnTo>
                  <a:cubicBezTo>
                    <a:pt x="2490" y="993"/>
                    <a:pt x="2605" y="707"/>
                    <a:pt x="2605" y="420"/>
                  </a:cubicBezTo>
                  <a:lnTo>
                    <a:pt x="2605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5" name="Google Shape;19675;p69"/>
            <p:cNvSpPr/>
            <p:nvPr/>
          </p:nvSpPr>
          <p:spPr>
            <a:xfrm>
              <a:off x="5080052" y="2630865"/>
              <a:ext cx="68212" cy="143153"/>
            </a:xfrm>
            <a:custGeom>
              <a:rect b="b" l="l" r="r" t="t"/>
              <a:pathLst>
                <a:path extrusionOk="0" h="5467" w="2605">
                  <a:moveTo>
                    <a:pt x="1" y="1"/>
                  </a:moveTo>
                  <a:lnTo>
                    <a:pt x="1" y="420"/>
                  </a:lnTo>
                  <a:cubicBezTo>
                    <a:pt x="1" y="707"/>
                    <a:pt x="115" y="993"/>
                    <a:pt x="325" y="1193"/>
                  </a:cubicBezTo>
                  <a:lnTo>
                    <a:pt x="583" y="1451"/>
                  </a:lnTo>
                  <a:cubicBezTo>
                    <a:pt x="907" y="1785"/>
                    <a:pt x="1098" y="2223"/>
                    <a:pt x="1098" y="2691"/>
                  </a:cubicBezTo>
                  <a:lnTo>
                    <a:pt x="1098" y="5457"/>
                  </a:lnTo>
                  <a:lnTo>
                    <a:pt x="2185" y="5467"/>
                  </a:lnTo>
                  <a:lnTo>
                    <a:pt x="2576" y="3950"/>
                  </a:lnTo>
                  <a:cubicBezTo>
                    <a:pt x="2605" y="3807"/>
                    <a:pt x="2557" y="3654"/>
                    <a:pt x="2452" y="3549"/>
                  </a:cubicBezTo>
                  <a:lnTo>
                    <a:pt x="1746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6"/>
                  </a:cubicBezTo>
                  <a:cubicBezTo>
                    <a:pt x="1603" y="4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6" name="Google Shape;19676;p69"/>
            <p:cNvSpPr/>
            <p:nvPr/>
          </p:nvSpPr>
          <p:spPr>
            <a:xfrm>
              <a:off x="4946403" y="2476478"/>
              <a:ext cx="187144" cy="148678"/>
            </a:xfrm>
            <a:custGeom>
              <a:rect b="b" l="l" r="r" t="t"/>
              <a:pathLst>
                <a:path extrusionOk="0" h="5678" w="7147">
                  <a:moveTo>
                    <a:pt x="2233" y="1"/>
                  </a:moveTo>
                  <a:cubicBezTo>
                    <a:pt x="1470" y="1"/>
                    <a:pt x="897" y="707"/>
                    <a:pt x="1060" y="1461"/>
                  </a:cubicBezTo>
                  <a:cubicBezTo>
                    <a:pt x="1117" y="1718"/>
                    <a:pt x="926" y="1966"/>
                    <a:pt x="659" y="1966"/>
                  </a:cubicBezTo>
                  <a:lnTo>
                    <a:pt x="649" y="1966"/>
                  </a:lnTo>
                  <a:cubicBezTo>
                    <a:pt x="392" y="1966"/>
                    <a:pt x="172" y="2128"/>
                    <a:pt x="106" y="2367"/>
                  </a:cubicBezTo>
                  <a:cubicBezTo>
                    <a:pt x="1" y="2710"/>
                    <a:pt x="268" y="3054"/>
                    <a:pt x="630" y="3063"/>
                  </a:cubicBezTo>
                  <a:lnTo>
                    <a:pt x="745" y="3063"/>
                  </a:lnTo>
                  <a:cubicBezTo>
                    <a:pt x="859" y="4532"/>
                    <a:pt x="2090" y="5677"/>
                    <a:pt x="3578" y="5677"/>
                  </a:cubicBezTo>
                  <a:cubicBezTo>
                    <a:pt x="5057" y="5677"/>
                    <a:pt x="6288" y="4532"/>
                    <a:pt x="6402" y="3063"/>
                  </a:cubicBezTo>
                  <a:lnTo>
                    <a:pt x="6526" y="3063"/>
                  </a:lnTo>
                  <a:cubicBezTo>
                    <a:pt x="6889" y="3054"/>
                    <a:pt x="7146" y="2710"/>
                    <a:pt x="7051" y="2367"/>
                  </a:cubicBezTo>
                  <a:cubicBezTo>
                    <a:pt x="6974" y="2128"/>
                    <a:pt x="6755" y="1966"/>
                    <a:pt x="6507" y="1966"/>
                  </a:cubicBezTo>
                  <a:lnTo>
                    <a:pt x="6497" y="1966"/>
                  </a:lnTo>
                  <a:cubicBezTo>
                    <a:pt x="6230" y="1966"/>
                    <a:pt x="6040" y="1718"/>
                    <a:pt x="6097" y="1461"/>
                  </a:cubicBezTo>
                  <a:cubicBezTo>
                    <a:pt x="6259" y="707"/>
                    <a:pt x="5687" y="1"/>
                    <a:pt x="492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7" name="Google Shape;19677;p69"/>
            <p:cNvSpPr/>
            <p:nvPr/>
          </p:nvSpPr>
          <p:spPr>
            <a:xfrm>
              <a:off x="4946665" y="2476478"/>
              <a:ext cx="127678" cy="148652"/>
            </a:xfrm>
            <a:custGeom>
              <a:rect b="b" l="l" r="r" t="t"/>
              <a:pathLst>
                <a:path extrusionOk="0" h="5677" w="4876">
                  <a:moveTo>
                    <a:pt x="2223" y="1"/>
                  </a:moveTo>
                  <a:cubicBezTo>
                    <a:pt x="1460" y="1"/>
                    <a:pt x="887" y="707"/>
                    <a:pt x="1059" y="1461"/>
                  </a:cubicBezTo>
                  <a:cubicBezTo>
                    <a:pt x="1107" y="1718"/>
                    <a:pt x="916" y="1966"/>
                    <a:pt x="649" y="1966"/>
                  </a:cubicBezTo>
                  <a:lnTo>
                    <a:pt x="639" y="1966"/>
                  </a:lnTo>
                  <a:cubicBezTo>
                    <a:pt x="632" y="1966"/>
                    <a:pt x="626" y="1966"/>
                    <a:pt x="619" y="1966"/>
                  </a:cubicBezTo>
                  <a:cubicBezTo>
                    <a:pt x="379" y="1966"/>
                    <a:pt x="161" y="2125"/>
                    <a:pt x="96" y="2357"/>
                  </a:cubicBezTo>
                  <a:cubicBezTo>
                    <a:pt x="0" y="2710"/>
                    <a:pt x="258" y="3054"/>
                    <a:pt x="620" y="3054"/>
                  </a:cubicBezTo>
                  <a:lnTo>
                    <a:pt x="744" y="3054"/>
                  </a:lnTo>
                  <a:cubicBezTo>
                    <a:pt x="848" y="4557"/>
                    <a:pt x="2094" y="5676"/>
                    <a:pt x="3546" y="5676"/>
                  </a:cubicBezTo>
                  <a:cubicBezTo>
                    <a:pt x="3698" y="5676"/>
                    <a:pt x="3852" y="5664"/>
                    <a:pt x="4007" y="5639"/>
                  </a:cubicBezTo>
                  <a:cubicBezTo>
                    <a:pt x="2624" y="5429"/>
                    <a:pt x="1603" y="4237"/>
                    <a:pt x="1603" y="2844"/>
                  </a:cubicBezTo>
                  <a:lnTo>
                    <a:pt x="1603" y="1527"/>
                  </a:lnTo>
                  <a:cubicBezTo>
                    <a:pt x="1603" y="926"/>
                    <a:pt x="2090" y="440"/>
                    <a:pt x="2700" y="430"/>
                  </a:cubicBezTo>
                  <a:lnTo>
                    <a:pt x="4446" y="430"/>
                  </a:lnTo>
                  <a:cubicBezTo>
                    <a:pt x="4684" y="430"/>
                    <a:pt x="4875" y="239"/>
                    <a:pt x="487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8" name="Google Shape;19678;p69"/>
            <p:cNvSpPr/>
            <p:nvPr/>
          </p:nvSpPr>
          <p:spPr>
            <a:xfrm>
              <a:off x="5005608" y="2419290"/>
              <a:ext cx="119430" cy="45981"/>
            </a:xfrm>
            <a:custGeom>
              <a:rect b="b" l="l" r="r" t="t"/>
              <a:pathLst>
                <a:path extrusionOk="0" h="1756" w="4561">
                  <a:moveTo>
                    <a:pt x="697" y="0"/>
                  </a:moveTo>
                  <a:cubicBezTo>
                    <a:pt x="468" y="0"/>
                    <a:pt x="230" y="29"/>
                    <a:pt x="10" y="86"/>
                  </a:cubicBezTo>
                  <a:lnTo>
                    <a:pt x="10" y="220"/>
                  </a:lnTo>
                  <a:cubicBezTo>
                    <a:pt x="1" y="1059"/>
                    <a:pt x="688" y="1746"/>
                    <a:pt x="1537" y="1756"/>
                  </a:cubicBezTo>
                  <a:lnTo>
                    <a:pt x="4561" y="1756"/>
                  </a:lnTo>
                  <a:cubicBezTo>
                    <a:pt x="4122" y="697"/>
                    <a:pt x="3082" y="0"/>
                    <a:pt x="193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9" name="Google Shape;19679;p69"/>
            <p:cNvSpPr/>
            <p:nvPr/>
          </p:nvSpPr>
          <p:spPr>
            <a:xfrm>
              <a:off x="5000109" y="2527879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17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42"/>
                  </a:cubicBezTo>
                  <a:lnTo>
                    <a:pt x="440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0" name="Google Shape;19680;p69"/>
            <p:cNvSpPr/>
            <p:nvPr/>
          </p:nvSpPr>
          <p:spPr>
            <a:xfrm>
              <a:off x="5068818" y="2527879"/>
              <a:ext cx="11260" cy="17334"/>
            </a:xfrm>
            <a:custGeom>
              <a:rect b="b" l="l" r="r" t="t"/>
              <a:pathLst>
                <a:path extrusionOk="0" h="662" w="430">
                  <a:moveTo>
                    <a:pt x="215" y="1"/>
                  </a:moveTo>
                  <a:cubicBezTo>
                    <a:pt x="108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10" y="661"/>
                  </a:cubicBezTo>
                  <a:cubicBezTo>
                    <a:pt x="334" y="661"/>
                    <a:pt x="430" y="556"/>
                    <a:pt x="430" y="442"/>
                  </a:cubicBezTo>
                  <a:lnTo>
                    <a:pt x="430" y="223"/>
                  </a:lnTo>
                  <a:cubicBezTo>
                    <a:pt x="430" y="75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1" name="Google Shape;19681;p69"/>
            <p:cNvSpPr/>
            <p:nvPr/>
          </p:nvSpPr>
          <p:spPr>
            <a:xfrm>
              <a:off x="5014825" y="2567864"/>
              <a:ext cx="50537" cy="17334"/>
            </a:xfrm>
            <a:custGeom>
              <a:rect b="b" l="l" r="r" t="t"/>
              <a:pathLst>
                <a:path extrusionOk="0" h="662" w="1930">
                  <a:moveTo>
                    <a:pt x="311" y="0"/>
                  </a:moveTo>
                  <a:cubicBezTo>
                    <a:pt x="145" y="0"/>
                    <a:pt x="1" y="223"/>
                    <a:pt x="154" y="384"/>
                  </a:cubicBezTo>
                  <a:cubicBezTo>
                    <a:pt x="373" y="566"/>
                    <a:pt x="644" y="661"/>
                    <a:pt x="925" y="661"/>
                  </a:cubicBezTo>
                  <a:cubicBezTo>
                    <a:pt x="938" y="661"/>
                    <a:pt x="952" y="661"/>
                    <a:pt x="965" y="661"/>
                  </a:cubicBezTo>
                  <a:cubicBezTo>
                    <a:pt x="979" y="661"/>
                    <a:pt x="992" y="661"/>
                    <a:pt x="1006" y="661"/>
                  </a:cubicBezTo>
                  <a:cubicBezTo>
                    <a:pt x="1287" y="661"/>
                    <a:pt x="1558" y="566"/>
                    <a:pt x="1776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7" y="21"/>
                    <a:pt x="1471" y="69"/>
                  </a:cubicBezTo>
                  <a:cubicBezTo>
                    <a:pt x="1318" y="174"/>
                    <a:pt x="1142" y="227"/>
                    <a:pt x="965" y="227"/>
                  </a:cubicBezTo>
                  <a:cubicBezTo>
                    <a:pt x="789" y="227"/>
                    <a:pt x="612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2" name="Google Shape;19682;p69"/>
            <p:cNvSpPr/>
            <p:nvPr/>
          </p:nvSpPr>
          <p:spPr>
            <a:xfrm>
              <a:off x="4992384" y="2510702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3" name="Google Shape;19683;p69"/>
            <p:cNvSpPr/>
            <p:nvPr/>
          </p:nvSpPr>
          <p:spPr>
            <a:xfrm>
              <a:off x="5061068" y="2510702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84" name="Google Shape;19684;p69"/>
          <p:cNvGrpSpPr/>
          <p:nvPr/>
        </p:nvGrpSpPr>
        <p:grpSpPr>
          <a:xfrm>
            <a:off x="7608056" y="3345794"/>
            <a:ext cx="270334" cy="354754"/>
            <a:chOff x="7608056" y="3345794"/>
            <a:chExt cx="270334" cy="354754"/>
          </a:xfrm>
        </p:grpSpPr>
        <p:sp>
          <p:nvSpPr>
            <p:cNvPr id="19685" name="Google Shape;19685;p69"/>
            <p:cNvSpPr/>
            <p:nvPr/>
          </p:nvSpPr>
          <p:spPr>
            <a:xfrm>
              <a:off x="7636284" y="3351293"/>
              <a:ext cx="213879" cy="276068"/>
            </a:xfrm>
            <a:custGeom>
              <a:rect b="b" l="l" r="r" t="t"/>
              <a:pathLst>
                <a:path extrusionOk="0" h="10543" w="8168">
                  <a:moveTo>
                    <a:pt x="4084" y="1"/>
                  </a:moveTo>
                  <a:cubicBezTo>
                    <a:pt x="1823" y="1"/>
                    <a:pt x="1" y="1832"/>
                    <a:pt x="1" y="4084"/>
                  </a:cubicBezTo>
                  <a:lnTo>
                    <a:pt x="1" y="4694"/>
                  </a:lnTo>
                  <a:cubicBezTo>
                    <a:pt x="1" y="6221"/>
                    <a:pt x="669" y="7661"/>
                    <a:pt x="1833" y="8644"/>
                  </a:cubicBezTo>
                  <a:lnTo>
                    <a:pt x="4084" y="10542"/>
                  </a:lnTo>
                  <a:lnTo>
                    <a:pt x="6335" y="8644"/>
                  </a:lnTo>
                  <a:cubicBezTo>
                    <a:pt x="7499" y="7661"/>
                    <a:pt x="8167" y="6221"/>
                    <a:pt x="8167" y="4694"/>
                  </a:cubicBezTo>
                  <a:lnTo>
                    <a:pt x="8167" y="4084"/>
                  </a:lnTo>
                  <a:cubicBezTo>
                    <a:pt x="8167" y="1832"/>
                    <a:pt x="6335" y="1"/>
                    <a:pt x="4084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6" name="Google Shape;19686;p69"/>
            <p:cNvSpPr/>
            <p:nvPr/>
          </p:nvSpPr>
          <p:spPr>
            <a:xfrm>
              <a:off x="7608056" y="3548387"/>
              <a:ext cx="270334" cy="151925"/>
            </a:xfrm>
            <a:custGeom>
              <a:rect b="b" l="l" r="r" t="t"/>
              <a:pathLst>
                <a:path extrusionOk="0" h="5802" w="10324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7" name="Google Shape;19687;p69"/>
            <p:cNvSpPr/>
            <p:nvPr/>
          </p:nvSpPr>
          <p:spPr>
            <a:xfrm>
              <a:off x="7608056" y="3590100"/>
              <a:ext cx="270334" cy="110213"/>
            </a:xfrm>
            <a:custGeom>
              <a:rect b="b" l="l" r="r" t="t"/>
              <a:pathLst>
                <a:path extrusionOk="0" h="4209" w="10324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8" name="Google Shape;19688;p69"/>
            <p:cNvSpPr/>
            <p:nvPr/>
          </p:nvSpPr>
          <p:spPr>
            <a:xfrm>
              <a:off x="7703736" y="3548387"/>
              <a:ext cx="78974" cy="22441"/>
            </a:xfrm>
            <a:custGeom>
              <a:rect b="b" l="l" r="r" t="t"/>
              <a:pathLst>
                <a:path extrusionOk="0" h="857" w="3016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9" name="Google Shape;19689;p69"/>
            <p:cNvSpPr/>
            <p:nvPr/>
          </p:nvSpPr>
          <p:spPr>
            <a:xfrm>
              <a:off x="7649795" y="3402013"/>
              <a:ext cx="187118" cy="157634"/>
            </a:xfrm>
            <a:custGeom>
              <a:rect b="b" l="l" r="r" t="t"/>
              <a:pathLst>
                <a:path extrusionOk="0" h="6020" w="7146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0" name="Google Shape;19690;p69"/>
            <p:cNvSpPr/>
            <p:nvPr/>
          </p:nvSpPr>
          <p:spPr>
            <a:xfrm>
              <a:off x="7652283" y="3402013"/>
              <a:ext cx="164154" cy="157581"/>
            </a:xfrm>
            <a:custGeom>
              <a:rect b="b" l="l" r="r" t="t"/>
              <a:pathLst>
                <a:path extrusionOk="0" h="6018" w="6269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1" name="Google Shape;19691;p69"/>
            <p:cNvSpPr/>
            <p:nvPr/>
          </p:nvSpPr>
          <p:spPr>
            <a:xfrm>
              <a:off x="7703736" y="3464386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2" name="Google Shape;19692;p69"/>
            <p:cNvSpPr/>
            <p:nvPr/>
          </p:nvSpPr>
          <p:spPr>
            <a:xfrm>
              <a:off x="7771425" y="3464386"/>
              <a:ext cx="11286" cy="17073"/>
            </a:xfrm>
            <a:custGeom>
              <a:rect b="b" l="l" r="r" t="t"/>
              <a:pathLst>
                <a:path extrusionOk="0" h="652" w="431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3" name="Google Shape;19693;p69"/>
            <p:cNvSpPr/>
            <p:nvPr/>
          </p:nvSpPr>
          <p:spPr>
            <a:xfrm>
              <a:off x="7696247" y="3446973"/>
              <a:ext cx="26264" cy="11521"/>
            </a:xfrm>
            <a:custGeom>
              <a:rect b="b" l="l" r="r" t="t"/>
              <a:pathLst>
                <a:path extrusionOk="0" h="440" w="1003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4" name="Google Shape;19694;p69"/>
            <p:cNvSpPr/>
            <p:nvPr/>
          </p:nvSpPr>
          <p:spPr>
            <a:xfrm>
              <a:off x="7763936" y="3446973"/>
              <a:ext cx="26264" cy="11521"/>
            </a:xfrm>
            <a:custGeom>
              <a:rect b="b" l="l" r="r" t="t"/>
              <a:pathLst>
                <a:path extrusionOk="0" h="440" w="1003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5" name="Google Shape;19695;p69"/>
            <p:cNvSpPr/>
            <p:nvPr/>
          </p:nvSpPr>
          <p:spPr>
            <a:xfrm>
              <a:off x="7718243" y="3503218"/>
              <a:ext cx="49961" cy="16994"/>
            </a:xfrm>
            <a:custGeom>
              <a:rect b="b" l="l" r="r" t="t"/>
              <a:pathLst>
                <a:path extrusionOk="0" h="649" w="1908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6" name="Google Shape;19696;p69"/>
            <p:cNvSpPr/>
            <p:nvPr/>
          </p:nvSpPr>
          <p:spPr>
            <a:xfrm>
              <a:off x="7658777" y="3402013"/>
              <a:ext cx="22519" cy="64729"/>
            </a:xfrm>
            <a:custGeom>
              <a:rect b="b" l="l" r="r" t="t"/>
              <a:pathLst>
                <a:path extrusionOk="0" h="2472" w="86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7" name="Google Shape;19697;p69"/>
            <p:cNvSpPr/>
            <p:nvPr/>
          </p:nvSpPr>
          <p:spPr>
            <a:xfrm>
              <a:off x="7805151" y="3402013"/>
              <a:ext cx="22519" cy="64729"/>
            </a:xfrm>
            <a:custGeom>
              <a:rect b="b" l="l" r="r" t="t"/>
              <a:pathLst>
                <a:path extrusionOk="0" h="2472" w="86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8" name="Google Shape;19698;p69"/>
            <p:cNvSpPr/>
            <p:nvPr/>
          </p:nvSpPr>
          <p:spPr>
            <a:xfrm>
              <a:off x="7652021" y="3351345"/>
              <a:ext cx="183635" cy="101388"/>
            </a:xfrm>
            <a:custGeom>
              <a:rect b="b" l="l" r="r" t="t"/>
              <a:pathLst>
                <a:path extrusionOk="0" h="3872" w="7013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9" name="Google Shape;19699;p69"/>
            <p:cNvSpPr/>
            <p:nvPr/>
          </p:nvSpPr>
          <p:spPr>
            <a:xfrm>
              <a:off x="7652021" y="3351293"/>
              <a:ext cx="183635" cy="84970"/>
            </a:xfrm>
            <a:custGeom>
              <a:rect b="b" l="l" r="r" t="t"/>
              <a:pathLst>
                <a:path extrusionOk="0" h="3245" w="7013">
                  <a:moveTo>
                    <a:pt x="3483" y="1"/>
                  </a:moveTo>
                  <a:cubicBezTo>
                    <a:pt x="2062" y="1"/>
                    <a:pt x="745" y="745"/>
                    <a:pt x="1" y="1956"/>
                  </a:cubicBezTo>
                  <a:lnTo>
                    <a:pt x="1" y="2023"/>
                  </a:lnTo>
                  <a:cubicBezTo>
                    <a:pt x="163" y="2099"/>
                    <a:pt x="363" y="2176"/>
                    <a:pt x="573" y="2262"/>
                  </a:cubicBezTo>
                  <a:cubicBezTo>
                    <a:pt x="1260" y="1162"/>
                    <a:pt x="2369" y="646"/>
                    <a:pt x="3469" y="646"/>
                  </a:cubicBezTo>
                  <a:cubicBezTo>
                    <a:pt x="4938" y="646"/>
                    <a:pt x="6393" y="1565"/>
                    <a:pt x="6812" y="3244"/>
                  </a:cubicBezTo>
                  <a:lnTo>
                    <a:pt x="7013" y="2042"/>
                  </a:lnTo>
                  <a:cubicBezTo>
                    <a:pt x="6288" y="783"/>
                    <a:pt x="4943" y="1"/>
                    <a:pt x="34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0" name="Google Shape;19700;p69"/>
            <p:cNvSpPr/>
            <p:nvPr/>
          </p:nvSpPr>
          <p:spPr>
            <a:xfrm>
              <a:off x="7630549" y="3345794"/>
              <a:ext cx="225086" cy="354493"/>
            </a:xfrm>
            <a:custGeom>
              <a:rect b="b" l="l" r="r" t="t"/>
              <a:pathLst>
                <a:path extrusionOk="0" h="13538" w="8596">
                  <a:moveTo>
                    <a:pt x="4303" y="430"/>
                  </a:moveTo>
                  <a:cubicBezTo>
                    <a:pt x="6440" y="430"/>
                    <a:pt x="8176" y="2157"/>
                    <a:pt x="8176" y="4294"/>
                  </a:cubicBezTo>
                  <a:lnTo>
                    <a:pt x="8176" y="4904"/>
                  </a:lnTo>
                  <a:cubicBezTo>
                    <a:pt x="8176" y="6364"/>
                    <a:pt x="7527" y="7747"/>
                    <a:pt x="6411" y="8682"/>
                  </a:cubicBezTo>
                  <a:lnTo>
                    <a:pt x="4303" y="10466"/>
                  </a:lnTo>
                  <a:lnTo>
                    <a:pt x="2195" y="8682"/>
                  </a:lnTo>
                  <a:cubicBezTo>
                    <a:pt x="1078" y="7747"/>
                    <a:pt x="430" y="6364"/>
                    <a:pt x="430" y="4904"/>
                  </a:cubicBezTo>
                  <a:lnTo>
                    <a:pt x="430" y="4294"/>
                  </a:lnTo>
                  <a:cubicBezTo>
                    <a:pt x="430" y="2157"/>
                    <a:pt x="2166" y="430"/>
                    <a:pt x="4303" y="430"/>
                  </a:cubicBezTo>
                  <a:close/>
                  <a:moveTo>
                    <a:pt x="4303" y="1"/>
                  </a:moveTo>
                  <a:cubicBezTo>
                    <a:pt x="1928" y="1"/>
                    <a:pt x="10" y="1918"/>
                    <a:pt x="0" y="4294"/>
                  </a:cubicBezTo>
                  <a:lnTo>
                    <a:pt x="0" y="4904"/>
                  </a:lnTo>
                  <a:cubicBezTo>
                    <a:pt x="0" y="6488"/>
                    <a:pt x="697" y="7995"/>
                    <a:pt x="1908" y="9016"/>
                  </a:cubicBezTo>
                  <a:lnTo>
                    <a:pt x="4093" y="10848"/>
                  </a:lnTo>
                  <a:lnTo>
                    <a:pt x="4093" y="13538"/>
                  </a:lnTo>
                  <a:lnTo>
                    <a:pt x="4522" y="13538"/>
                  </a:lnTo>
                  <a:lnTo>
                    <a:pt x="4522" y="10848"/>
                  </a:lnTo>
                  <a:lnTo>
                    <a:pt x="6688" y="9016"/>
                  </a:lnTo>
                  <a:cubicBezTo>
                    <a:pt x="7900" y="7995"/>
                    <a:pt x="8596" y="6488"/>
                    <a:pt x="8596" y="4904"/>
                  </a:cubicBezTo>
                  <a:lnTo>
                    <a:pt x="8596" y="4294"/>
                  </a:lnTo>
                  <a:cubicBezTo>
                    <a:pt x="8596" y="1928"/>
                    <a:pt x="6678" y="1"/>
                    <a:pt x="43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1" name="Google Shape;19701;p69"/>
            <p:cNvSpPr/>
            <p:nvPr/>
          </p:nvSpPr>
          <p:spPr>
            <a:xfrm>
              <a:off x="7731964" y="3627335"/>
              <a:ext cx="22519" cy="33752"/>
            </a:xfrm>
            <a:custGeom>
              <a:rect b="b" l="l" r="r" t="t"/>
              <a:pathLst>
                <a:path extrusionOk="0" h="1289" w="86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2" name="Google Shape;19702;p69"/>
            <p:cNvSpPr/>
            <p:nvPr/>
          </p:nvSpPr>
          <p:spPr>
            <a:xfrm>
              <a:off x="7611565" y="3617333"/>
              <a:ext cx="52972" cy="83216"/>
            </a:xfrm>
            <a:custGeom>
              <a:rect b="b" l="l" r="r" t="t"/>
              <a:pathLst>
                <a:path extrusionOk="0" h="3178" w="2023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3" name="Google Shape;19703;p69"/>
            <p:cNvSpPr/>
            <p:nvPr/>
          </p:nvSpPr>
          <p:spPr>
            <a:xfrm>
              <a:off x="7821909" y="3617333"/>
              <a:ext cx="52972" cy="82954"/>
            </a:xfrm>
            <a:custGeom>
              <a:rect b="b" l="l" r="r" t="t"/>
              <a:pathLst>
                <a:path extrusionOk="0" h="3168" w="2023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04" name="Google Shape;19704;p69"/>
          <p:cNvGrpSpPr/>
          <p:nvPr/>
        </p:nvGrpSpPr>
        <p:grpSpPr>
          <a:xfrm>
            <a:off x="6712765" y="4268082"/>
            <a:ext cx="263316" cy="354728"/>
            <a:chOff x="6712765" y="4268082"/>
            <a:chExt cx="263316" cy="354728"/>
          </a:xfrm>
        </p:grpSpPr>
        <p:sp>
          <p:nvSpPr>
            <p:cNvPr id="19705" name="Google Shape;19705;p69"/>
            <p:cNvSpPr/>
            <p:nvPr/>
          </p:nvSpPr>
          <p:spPr>
            <a:xfrm>
              <a:off x="6907372" y="4411209"/>
              <a:ext cx="36004" cy="131658"/>
            </a:xfrm>
            <a:custGeom>
              <a:rect b="b" l="l" r="r" t="t"/>
              <a:pathLst>
                <a:path extrusionOk="0" h="5028" w="1375">
                  <a:moveTo>
                    <a:pt x="0" y="0"/>
                  </a:moveTo>
                  <a:lnTo>
                    <a:pt x="0" y="1632"/>
                  </a:lnTo>
                  <a:cubicBezTo>
                    <a:pt x="0" y="1842"/>
                    <a:pt x="67" y="2042"/>
                    <a:pt x="201" y="2204"/>
                  </a:cubicBezTo>
                  <a:cubicBezTo>
                    <a:pt x="277" y="2300"/>
                    <a:pt x="277" y="2433"/>
                    <a:pt x="201" y="2529"/>
                  </a:cubicBezTo>
                  <a:cubicBezTo>
                    <a:pt x="67" y="2691"/>
                    <a:pt x="0" y="2891"/>
                    <a:pt x="0" y="3101"/>
                  </a:cubicBezTo>
                  <a:cubicBezTo>
                    <a:pt x="0" y="3311"/>
                    <a:pt x="77" y="3511"/>
                    <a:pt x="210" y="3683"/>
                  </a:cubicBezTo>
                  <a:cubicBezTo>
                    <a:pt x="286" y="3788"/>
                    <a:pt x="286" y="3931"/>
                    <a:pt x="210" y="4036"/>
                  </a:cubicBezTo>
                  <a:cubicBezTo>
                    <a:pt x="77" y="4274"/>
                    <a:pt x="0" y="4541"/>
                    <a:pt x="0" y="4809"/>
                  </a:cubicBezTo>
                  <a:lnTo>
                    <a:pt x="868" y="5028"/>
                  </a:lnTo>
                  <a:cubicBezTo>
                    <a:pt x="868" y="5028"/>
                    <a:pt x="1307" y="4589"/>
                    <a:pt x="1307" y="4074"/>
                  </a:cubicBezTo>
                  <a:cubicBezTo>
                    <a:pt x="1307" y="3845"/>
                    <a:pt x="1231" y="3626"/>
                    <a:pt x="1097" y="3444"/>
                  </a:cubicBezTo>
                  <a:cubicBezTo>
                    <a:pt x="1012" y="3339"/>
                    <a:pt x="1012" y="3177"/>
                    <a:pt x="1097" y="3072"/>
                  </a:cubicBezTo>
                  <a:cubicBezTo>
                    <a:pt x="1374" y="2710"/>
                    <a:pt x="1374" y="2204"/>
                    <a:pt x="1107" y="1842"/>
                  </a:cubicBezTo>
                  <a:cubicBezTo>
                    <a:pt x="1040" y="1737"/>
                    <a:pt x="1040" y="1603"/>
                    <a:pt x="1107" y="1498"/>
                  </a:cubicBezTo>
                  <a:cubicBezTo>
                    <a:pt x="1240" y="1327"/>
                    <a:pt x="1307" y="1107"/>
                    <a:pt x="1307" y="888"/>
                  </a:cubicBezTo>
                  <a:cubicBezTo>
                    <a:pt x="1317" y="516"/>
                    <a:pt x="1107" y="163"/>
                    <a:pt x="76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6" name="Google Shape;19706;p69"/>
            <p:cNvSpPr/>
            <p:nvPr/>
          </p:nvSpPr>
          <p:spPr>
            <a:xfrm>
              <a:off x="6745496" y="4411209"/>
              <a:ext cx="36240" cy="131658"/>
            </a:xfrm>
            <a:custGeom>
              <a:rect b="b" l="l" r="r" t="t"/>
              <a:pathLst>
                <a:path extrusionOk="0" h="5028" w="1384">
                  <a:moveTo>
                    <a:pt x="621" y="0"/>
                  </a:moveTo>
                  <a:cubicBezTo>
                    <a:pt x="277" y="163"/>
                    <a:pt x="58" y="516"/>
                    <a:pt x="67" y="888"/>
                  </a:cubicBezTo>
                  <a:cubicBezTo>
                    <a:pt x="67" y="1107"/>
                    <a:pt x="144" y="1327"/>
                    <a:pt x="268" y="1498"/>
                  </a:cubicBezTo>
                  <a:cubicBezTo>
                    <a:pt x="344" y="1603"/>
                    <a:pt x="344" y="1737"/>
                    <a:pt x="268" y="1842"/>
                  </a:cubicBezTo>
                  <a:cubicBezTo>
                    <a:pt x="0" y="2204"/>
                    <a:pt x="10" y="2710"/>
                    <a:pt x="287" y="3072"/>
                  </a:cubicBezTo>
                  <a:cubicBezTo>
                    <a:pt x="372" y="3177"/>
                    <a:pt x="372" y="3339"/>
                    <a:pt x="287" y="3444"/>
                  </a:cubicBezTo>
                  <a:cubicBezTo>
                    <a:pt x="144" y="3626"/>
                    <a:pt x="67" y="3845"/>
                    <a:pt x="77" y="4074"/>
                  </a:cubicBezTo>
                  <a:cubicBezTo>
                    <a:pt x="77" y="4589"/>
                    <a:pt x="506" y="5028"/>
                    <a:pt x="506" y="5028"/>
                  </a:cubicBezTo>
                  <a:lnTo>
                    <a:pt x="1384" y="4809"/>
                  </a:lnTo>
                  <a:cubicBezTo>
                    <a:pt x="1374" y="4541"/>
                    <a:pt x="1307" y="4274"/>
                    <a:pt x="1174" y="4036"/>
                  </a:cubicBezTo>
                  <a:cubicBezTo>
                    <a:pt x="1088" y="3931"/>
                    <a:pt x="1088" y="3788"/>
                    <a:pt x="1174" y="3683"/>
                  </a:cubicBezTo>
                  <a:cubicBezTo>
                    <a:pt x="1307" y="3511"/>
                    <a:pt x="1384" y="3311"/>
                    <a:pt x="1374" y="3101"/>
                  </a:cubicBezTo>
                  <a:cubicBezTo>
                    <a:pt x="1374" y="2891"/>
                    <a:pt x="1307" y="2691"/>
                    <a:pt x="1183" y="2529"/>
                  </a:cubicBezTo>
                  <a:cubicBezTo>
                    <a:pt x="1107" y="2433"/>
                    <a:pt x="1107" y="2300"/>
                    <a:pt x="1183" y="2204"/>
                  </a:cubicBezTo>
                  <a:cubicBezTo>
                    <a:pt x="1307" y="2042"/>
                    <a:pt x="1374" y="1842"/>
                    <a:pt x="1374" y="1632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7" name="Google Shape;19707;p69"/>
            <p:cNvSpPr/>
            <p:nvPr/>
          </p:nvSpPr>
          <p:spPr>
            <a:xfrm>
              <a:off x="6752985" y="4268082"/>
              <a:ext cx="183138" cy="134669"/>
            </a:xfrm>
            <a:custGeom>
              <a:rect b="b" l="l" r="r" t="t"/>
              <a:pathLst>
                <a:path extrusionOk="0" h="5143" w="6994">
                  <a:moveTo>
                    <a:pt x="3492" y="0"/>
                  </a:moveTo>
                  <a:cubicBezTo>
                    <a:pt x="1565" y="0"/>
                    <a:pt x="1" y="1565"/>
                    <a:pt x="1" y="3501"/>
                  </a:cubicBezTo>
                  <a:lnTo>
                    <a:pt x="1" y="5142"/>
                  </a:lnTo>
                  <a:lnTo>
                    <a:pt x="6993" y="5142"/>
                  </a:lnTo>
                  <a:lnTo>
                    <a:pt x="6993" y="3501"/>
                  </a:lnTo>
                  <a:cubicBezTo>
                    <a:pt x="6993" y="1565"/>
                    <a:pt x="5429" y="0"/>
                    <a:pt x="3492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8" name="Google Shape;19708;p69"/>
            <p:cNvSpPr/>
            <p:nvPr/>
          </p:nvSpPr>
          <p:spPr>
            <a:xfrm>
              <a:off x="6712765" y="4456928"/>
              <a:ext cx="263316" cy="165882"/>
            </a:xfrm>
            <a:custGeom>
              <a:rect b="b" l="l" r="r" t="t"/>
              <a:pathLst>
                <a:path extrusionOk="0" h="6335" w="10056">
                  <a:moveTo>
                    <a:pt x="3721" y="0"/>
                  </a:moveTo>
                  <a:lnTo>
                    <a:pt x="3721" y="1784"/>
                  </a:lnTo>
                  <a:cubicBezTo>
                    <a:pt x="3721" y="2156"/>
                    <a:pt x="3483" y="2481"/>
                    <a:pt x="3130" y="2605"/>
                  </a:cubicBezTo>
                  <a:lnTo>
                    <a:pt x="878" y="3406"/>
                  </a:lnTo>
                  <a:cubicBezTo>
                    <a:pt x="354" y="3587"/>
                    <a:pt x="1" y="4083"/>
                    <a:pt x="1" y="4637"/>
                  </a:cubicBezTo>
                  <a:lnTo>
                    <a:pt x="1" y="567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398" y="6335"/>
                  </a:lnTo>
                  <a:cubicBezTo>
                    <a:pt x="9760" y="6335"/>
                    <a:pt x="10056" y="6039"/>
                    <a:pt x="10056" y="5676"/>
                  </a:cubicBezTo>
                  <a:lnTo>
                    <a:pt x="10056" y="4637"/>
                  </a:lnTo>
                  <a:cubicBezTo>
                    <a:pt x="10056" y="4083"/>
                    <a:pt x="9703" y="3587"/>
                    <a:pt x="9178" y="3406"/>
                  </a:cubicBezTo>
                  <a:lnTo>
                    <a:pt x="6927" y="2605"/>
                  </a:lnTo>
                  <a:cubicBezTo>
                    <a:pt x="6574" y="2481"/>
                    <a:pt x="6345" y="2156"/>
                    <a:pt x="6345" y="1784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9" name="Google Shape;19709;p69"/>
            <p:cNvSpPr/>
            <p:nvPr/>
          </p:nvSpPr>
          <p:spPr>
            <a:xfrm>
              <a:off x="6713027" y="4529854"/>
              <a:ext cx="263055" cy="92957"/>
            </a:xfrm>
            <a:custGeom>
              <a:rect b="b" l="l" r="r" t="t"/>
              <a:pathLst>
                <a:path extrusionOk="0" h="3550" w="10046">
                  <a:moveTo>
                    <a:pt x="2624" y="1"/>
                  </a:moveTo>
                  <a:lnTo>
                    <a:pt x="868" y="621"/>
                  </a:lnTo>
                  <a:cubicBezTo>
                    <a:pt x="344" y="802"/>
                    <a:pt x="0" y="1298"/>
                    <a:pt x="0" y="1852"/>
                  </a:cubicBezTo>
                  <a:lnTo>
                    <a:pt x="0" y="2891"/>
                  </a:lnTo>
                  <a:cubicBezTo>
                    <a:pt x="0" y="3254"/>
                    <a:pt x="286" y="3550"/>
                    <a:pt x="649" y="3550"/>
                  </a:cubicBezTo>
                  <a:lnTo>
                    <a:pt x="9388" y="3550"/>
                  </a:lnTo>
                  <a:cubicBezTo>
                    <a:pt x="9750" y="3550"/>
                    <a:pt x="10046" y="3254"/>
                    <a:pt x="10046" y="2891"/>
                  </a:cubicBezTo>
                  <a:lnTo>
                    <a:pt x="10046" y="1852"/>
                  </a:lnTo>
                  <a:cubicBezTo>
                    <a:pt x="10046" y="1298"/>
                    <a:pt x="9693" y="802"/>
                    <a:pt x="9168" y="621"/>
                  </a:cubicBezTo>
                  <a:lnTo>
                    <a:pt x="7413" y="1"/>
                  </a:lnTo>
                  <a:cubicBezTo>
                    <a:pt x="7327" y="1260"/>
                    <a:pt x="6278" y="2233"/>
                    <a:pt x="5018" y="2233"/>
                  </a:cubicBezTo>
                  <a:cubicBezTo>
                    <a:pt x="3759" y="2233"/>
                    <a:pt x="2719" y="1260"/>
                    <a:pt x="262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0" name="Google Shape;19710;p69"/>
            <p:cNvSpPr/>
            <p:nvPr/>
          </p:nvSpPr>
          <p:spPr>
            <a:xfrm>
              <a:off x="6810199" y="4468424"/>
              <a:ext cx="68709" cy="28620"/>
            </a:xfrm>
            <a:custGeom>
              <a:rect b="b" l="l" r="r" t="t"/>
              <a:pathLst>
                <a:path extrusionOk="0" h="1093" w="2624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1" name="Google Shape;19711;p69"/>
            <p:cNvSpPr/>
            <p:nvPr/>
          </p:nvSpPr>
          <p:spPr>
            <a:xfrm>
              <a:off x="6752226" y="4336399"/>
              <a:ext cx="184630" cy="149019"/>
            </a:xfrm>
            <a:custGeom>
              <a:rect b="b" l="l" r="r" t="t"/>
              <a:pathLst>
                <a:path extrusionOk="0" h="5691" w="7051">
                  <a:moveTo>
                    <a:pt x="3521" y="0"/>
                  </a:moveTo>
                  <a:cubicBezTo>
                    <a:pt x="3452" y="0"/>
                    <a:pt x="3383" y="34"/>
                    <a:pt x="3340" y="100"/>
                  </a:cubicBezTo>
                  <a:cubicBezTo>
                    <a:pt x="2529" y="1360"/>
                    <a:pt x="1451" y="1789"/>
                    <a:pt x="955" y="1923"/>
                  </a:cubicBezTo>
                  <a:cubicBezTo>
                    <a:pt x="869" y="1951"/>
                    <a:pt x="573" y="1980"/>
                    <a:pt x="573" y="1980"/>
                  </a:cubicBezTo>
                  <a:cubicBezTo>
                    <a:pt x="249" y="1980"/>
                    <a:pt x="1" y="2266"/>
                    <a:pt x="30" y="2581"/>
                  </a:cubicBezTo>
                  <a:cubicBezTo>
                    <a:pt x="68" y="2867"/>
                    <a:pt x="316" y="3077"/>
                    <a:pt x="602" y="3077"/>
                  </a:cubicBezTo>
                  <a:lnTo>
                    <a:pt x="697" y="3077"/>
                  </a:lnTo>
                  <a:cubicBezTo>
                    <a:pt x="812" y="4556"/>
                    <a:pt x="2043" y="5691"/>
                    <a:pt x="3521" y="5691"/>
                  </a:cubicBezTo>
                  <a:cubicBezTo>
                    <a:pt x="5009" y="5691"/>
                    <a:pt x="6240" y="4556"/>
                    <a:pt x="6355" y="3077"/>
                  </a:cubicBezTo>
                  <a:lnTo>
                    <a:pt x="6440" y="3077"/>
                  </a:lnTo>
                  <a:cubicBezTo>
                    <a:pt x="6727" y="3077"/>
                    <a:pt x="6975" y="2867"/>
                    <a:pt x="7013" y="2581"/>
                  </a:cubicBezTo>
                  <a:cubicBezTo>
                    <a:pt x="7051" y="2266"/>
                    <a:pt x="6793" y="1980"/>
                    <a:pt x="6469" y="1980"/>
                  </a:cubicBezTo>
                  <a:cubicBezTo>
                    <a:pt x="6469" y="1980"/>
                    <a:pt x="6183" y="1951"/>
                    <a:pt x="6087" y="1923"/>
                  </a:cubicBezTo>
                  <a:cubicBezTo>
                    <a:pt x="5591" y="1789"/>
                    <a:pt x="4523" y="1360"/>
                    <a:pt x="3702" y="100"/>
                  </a:cubicBezTo>
                  <a:cubicBezTo>
                    <a:pt x="3660" y="34"/>
                    <a:pt x="3590" y="0"/>
                    <a:pt x="35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2" name="Google Shape;19712;p69"/>
            <p:cNvSpPr/>
            <p:nvPr/>
          </p:nvSpPr>
          <p:spPr>
            <a:xfrm>
              <a:off x="6752226" y="4336451"/>
              <a:ext cx="169417" cy="149202"/>
            </a:xfrm>
            <a:custGeom>
              <a:rect b="b" l="l" r="r" t="t"/>
              <a:pathLst>
                <a:path extrusionOk="0" h="5698" w="6470">
                  <a:moveTo>
                    <a:pt x="3521" y="1"/>
                  </a:moveTo>
                  <a:cubicBezTo>
                    <a:pt x="3452" y="1"/>
                    <a:pt x="3383" y="36"/>
                    <a:pt x="3340" y="108"/>
                  </a:cubicBezTo>
                  <a:cubicBezTo>
                    <a:pt x="2901" y="785"/>
                    <a:pt x="2281" y="1339"/>
                    <a:pt x="1556" y="1692"/>
                  </a:cubicBezTo>
                  <a:cubicBezTo>
                    <a:pt x="1365" y="1787"/>
                    <a:pt x="1165" y="1863"/>
                    <a:pt x="955" y="1921"/>
                  </a:cubicBezTo>
                  <a:cubicBezTo>
                    <a:pt x="869" y="1949"/>
                    <a:pt x="573" y="1978"/>
                    <a:pt x="573" y="1978"/>
                  </a:cubicBezTo>
                  <a:cubicBezTo>
                    <a:pt x="249" y="1978"/>
                    <a:pt x="1" y="2264"/>
                    <a:pt x="30" y="2579"/>
                  </a:cubicBezTo>
                  <a:cubicBezTo>
                    <a:pt x="68" y="2865"/>
                    <a:pt x="316" y="3075"/>
                    <a:pt x="612" y="3075"/>
                  </a:cubicBezTo>
                  <a:lnTo>
                    <a:pt x="697" y="3075"/>
                  </a:lnTo>
                  <a:cubicBezTo>
                    <a:pt x="801" y="4570"/>
                    <a:pt x="2056" y="5697"/>
                    <a:pt x="3504" y="5697"/>
                  </a:cubicBezTo>
                  <a:cubicBezTo>
                    <a:pt x="3654" y="5697"/>
                    <a:pt x="3807" y="5685"/>
                    <a:pt x="3960" y="5660"/>
                  </a:cubicBezTo>
                  <a:cubicBezTo>
                    <a:pt x="2710" y="5460"/>
                    <a:pt x="1737" y="4458"/>
                    <a:pt x="1575" y="3199"/>
                  </a:cubicBezTo>
                  <a:cubicBezTo>
                    <a:pt x="1556" y="3018"/>
                    <a:pt x="1556" y="2827"/>
                    <a:pt x="1575" y="2636"/>
                  </a:cubicBezTo>
                  <a:cubicBezTo>
                    <a:pt x="1594" y="2483"/>
                    <a:pt x="1642" y="2340"/>
                    <a:pt x="1728" y="2207"/>
                  </a:cubicBezTo>
                  <a:cubicBezTo>
                    <a:pt x="1804" y="2102"/>
                    <a:pt x="1909" y="2006"/>
                    <a:pt x="2033" y="1940"/>
                  </a:cubicBezTo>
                  <a:cubicBezTo>
                    <a:pt x="2615" y="1606"/>
                    <a:pt x="3121" y="1148"/>
                    <a:pt x="3521" y="604"/>
                  </a:cubicBezTo>
                  <a:cubicBezTo>
                    <a:pt x="3970" y="1234"/>
                    <a:pt x="4580" y="1739"/>
                    <a:pt x="5286" y="2083"/>
                  </a:cubicBezTo>
                  <a:cubicBezTo>
                    <a:pt x="5445" y="2158"/>
                    <a:pt x="5616" y="2196"/>
                    <a:pt x="5786" y="2196"/>
                  </a:cubicBezTo>
                  <a:cubicBezTo>
                    <a:pt x="6025" y="2196"/>
                    <a:pt x="6263" y="2122"/>
                    <a:pt x="6469" y="1978"/>
                  </a:cubicBezTo>
                  <a:cubicBezTo>
                    <a:pt x="6469" y="1978"/>
                    <a:pt x="6183" y="1949"/>
                    <a:pt x="6087" y="1921"/>
                  </a:cubicBezTo>
                  <a:cubicBezTo>
                    <a:pt x="5591" y="1787"/>
                    <a:pt x="4523" y="1358"/>
                    <a:pt x="3702" y="108"/>
                  </a:cubicBezTo>
                  <a:cubicBezTo>
                    <a:pt x="3660" y="36"/>
                    <a:pt x="3590" y="1"/>
                    <a:pt x="352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3" name="Google Shape;19713;p69"/>
            <p:cNvSpPr/>
            <p:nvPr/>
          </p:nvSpPr>
          <p:spPr>
            <a:xfrm>
              <a:off x="6804439" y="4388847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4" name="Google Shape;19714;p69"/>
            <p:cNvSpPr/>
            <p:nvPr/>
          </p:nvSpPr>
          <p:spPr>
            <a:xfrm>
              <a:off x="6873148" y="4388847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5" name="Google Shape;19715;p69"/>
            <p:cNvSpPr/>
            <p:nvPr/>
          </p:nvSpPr>
          <p:spPr>
            <a:xfrm>
              <a:off x="6878883" y="4496887"/>
              <a:ext cx="26" cy="26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6" name="Google Shape;19716;p69"/>
            <p:cNvSpPr/>
            <p:nvPr/>
          </p:nvSpPr>
          <p:spPr>
            <a:xfrm>
              <a:off x="6810199" y="4496887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7" name="Google Shape;19717;p69"/>
            <p:cNvSpPr/>
            <p:nvPr/>
          </p:nvSpPr>
          <p:spPr>
            <a:xfrm>
              <a:off x="6841909" y="4269810"/>
              <a:ext cx="94214" cy="101467"/>
            </a:xfrm>
            <a:custGeom>
              <a:rect b="b" l="l" r="r" t="t"/>
              <a:pathLst>
                <a:path extrusionOk="0" h="3875" w="3598">
                  <a:moveTo>
                    <a:pt x="735" y="1"/>
                  </a:moveTo>
                  <a:cubicBezTo>
                    <a:pt x="1" y="1861"/>
                    <a:pt x="1375" y="3874"/>
                    <a:pt x="3378" y="3874"/>
                  </a:cubicBezTo>
                  <a:cubicBezTo>
                    <a:pt x="3454" y="3874"/>
                    <a:pt x="3521" y="3874"/>
                    <a:pt x="3597" y="3865"/>
                  </a:cubicBezTo>
                  <a:lnTo>
                    <a:pt x="3597" y="3435"/>
                  </a:lnTo>
                  <a:cubicBezTo>
                    <a:pt x="3597" y="1747"/>
                    <a:pt x="2386" y="306"/>
                    <a:pt x="73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8" name="Google Shape;19718;p69"/>
            <p:cNvSpPr/>
            <p:nvPr/>
          </p:nvSpPr>
          <p:spPr>
            <a:xfrm>
              <a:off x="6818683" y="4426187"/>
              <a:ext cx="51480" cy="22755"/>
            </a:xfrm>
            <a:custGeom>
              <a:rect b="b" l="l" r="r" t="t"/>
              <a:pathLst>
                <a:path extrusionOk="0" h="869" w="1966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6" y="545"/>
                    <a:pt x="487" y="869"/>
                    <a:pt x="983" y="869"/>
                  </a:cubicBezTo>
                  <a:cubicBezTo>
                    <a:pt x="1479" y="869"/>
                    <a:pt x="1890" y="545"/>
                    <a:pt x="1956" y="125"/>
                  </a:cubicBezTo>
                  <a:cubicBezTo>
                    <a:pt x="1966" y="58"/>
                    <a:pt x="1918" y="1"/>
                    <a:pt x="1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9" name="Google Shape;19719;p69"/>
            <p:cNvSpPr/>
            <p:nvPr/>
          </p:nvSpPr>
          <p:spPr>
            <a:xfrm>
              <a:off x="6754242" y="4529854"/>
              <a:ext cx="180624" cy="87222"/>
            </a:xfrm>
            <a:custGeom>
              <a:rect b="b" l="l" r="r" t="t"/>
              <a:pathLst>
                <a:path extrusionOk="0" h="3331" w="6898">
                  <a:moveTo>
                    <a:pt x="1050" y="1"/>
                  </a:moveTo>
                  <a:lnTo>
                    <a:pt x="0" y="373"/>
                  </a:lnTo>
                  <a:cubicBezTo>
                    <a:pt x="258" y="2071"/>
                    <a:pt x="1727" y="3330"/>
                    <a:pt x="3444" y="3330"/>
                  </a:cubicBezTo>
                  <a:cubicBezTo>
                    <a:pt x="5171" y="3330"/>
                    <a:pt x="6631" y="2071"/>
                    <a:pt x="6898" y="373"/>
                  </a:cubicBezTo>
                  <a:lnTo>
                    <a:pt x="5839" y="1"/>
                  </a:lnTo>
                  <a:cubicBezTo>
                    <a:pt x="5753" y="1260"/>
                    <a:pt x="4704" y="2233"/>
                    <a:pt x="3444" y="2233"/>
                  </a:cubicBezTo>
                  <a:cubicBezTo>
                    <a:pt x="2185" y="2233"/>
                    <a:pt x="1145" y="1260"/>
                    <a:pt x="10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0" name="Google Shape;19720;p69"/>
            <p:cNvSpPr/>
            <p:nvPr/>
          </p:nvSpPr>
          <p:spPr>
            <a:xfrm>
              <a:off x="6764978" y="4525874"/>
              <a:ext cx="158891" cy="79707"/>
            </a:xfrm>
            <a:custGeom>
              <a:rect b="b" l="l" r="r" t="t"/>
              <a:pathLst>
                <a:path extrusionOk="0" h="3044" w="6068">
                  <a:moveTo>
                    <a:pt x="1069" y="0"/>
                  </a:moveTo>
                  <a:lnTo>
                    <a:pt x="1" y="372"/>
                  </a:lnTo>
                  <a:cubicBezTo>
                    <a:pt x="201" y="1899"/>
                    <a:pt x="1498" y="3043"/>
                    <a:pt x="3034" y="3043"/>
                  </a:cubicBezTo>
                  <a:cubicBezTo>
                    <a:pt x="4570" y="3043"/>
                    <a:pt x="5868" y="1899"/>
                    <a:pt x="6068" y="372"/>
                  </a:cubicBezTo>
                  <a:lnTo>
                    <a:pt x="4999" y="0"/>
                  </a:lnTo>
                  <a:cubicBezTo>
                    <a:pt x="4999" y="1088"/>
                    <a:pt x="4122" y="1965"/>
                    <a:pt x="3034" y="1965"/>
                  </a:cubicBezTo>
                  <a:cubicBezTo>
                    <a:pt x="1947" y="1965"/>
                    <a:pt x="1069" y="1088"/>
                    <a:pt x="1069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21" name="Google Shape;19721;p69"/>
          <p:cNvGrpSpPr/>
          <p:nvPr/>
        </p:nvGrpSpPr>
        <p:grpSpPr>
          <a:xfrm>
            <a:off x="5359341" y="2419159"/>
            <a:ext cx="262819" cy="354859"/>
            <a:chOff x="5359341" y="2419159"/>
            <a:chExt cx="262819" cy="354859"/>
          </a:xfrm>
        </p:grpSpPr>
        <p:sp>
          <p:nvSpPr>
            <p:cNvPr id="19722" name="Google Shape;19722;p69"/>
            <p:cNvSpPr/>
            <p:nvPr/>
          </p:nvSpPr>
          <p:spPr>
            <a:xfrm>
              <a:off x="5359341" y="2636364"/>
              <a:ext cx="262819" cy="137655"/>
            </a:xfrm>
            <a:custGeom>
              <a:rect b="b" l="l" r="r" t="t"/>
              <a:pathLst>
                <a:path extrusionOk="0" h="5257" w="10037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9378" y="5257"/>
                  </a:lnTo>
                  <a:cubicBezTo>
                    <a:pt x="9741" y="5257"/>
                    <a:pt x="10036" y="4961"/>
                    <a:pt x="10036" y="4599"/>
                  </a:cubicBezTo>
                  <a:lnTo>
                    <a:pt x="10036" y="2614"/>
                  </a:lnTo>
                  <a:cubicBezTo>
                    <a:pt x="10036" y="1966"/>
                    <a:pt x="9626" y="1393"/>
                    <a:pt x="9016" y="1174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3" name="Google Shape;19723;p69"/>
            <p:cNvSpPr/>
            <p:nvPr/>
          </p:nvSpPr>
          <p:spPr>
            <a:xfrm>
              <a:off x="5400556" y="2636364"/>
              <a:ext cx="180388" cy="102698"/>
            </a:xfrm>
            <a:custGeom>
              <a:rect b="b" l="l" r="r" t="t"/>
              <a:pathLst>
                <a:path extrusionOk="0" h="3922" w="6889">
                  <a:moveTo>
                    <a:pt x="2786" y="0"/>
                  </a:moveTo>
                  <a:lnTo>
                    <a:pt x="0" y="983"/>
                  </a:lnTo>
                  <a:cubicBezTo>
                    <a:pt x="267" y="2672"/>
                    <a:pt x="1727" y="3921"/>
                    <a:pt x="3444" y="3921"/>
                  </a:cubicBezTo>
                  <a:cubicBezTo>
                    <a:pt x="5152" y="3921"/>
                    <a:pt x="6612" y="2672"/>
                    <a:pt x="6879" y="983"/>
                  </a:cubicBezTo>
                  <a:lnTo>
                    <a:pt x="6888" y="983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4" name="Google Shape;19724;p69"/>
            <p:cNvSpPr/>
            <p:nvPr/>
          </p:nvSpPr>
          <p:spPr>
            <a:xfrm>
              <a:off x="5359341" y="2636364"/>
              <a:ext cx="131423" cy="137655"/>
            </a:xfrm>
            <a:custGeom>
              <a:rect b="b" l="l" r="r" t="t"/>
              <a:pathLst>
                <a:path extrusionOk="0" h="5257" w="5019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5018" y="5257"/>
                  </a:lnTo>
                  <a:lnTo>
                    <a:pt x="501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5" name="Google Shape;19725;p69"/>
            <p:cNvSpPr/>
            <p:nvPr/>
          </p:nvSpPr>
          <p:spPr>
            <a:xfrm>
              <a:off x="5400556" y="2636364"/>
              <a:ext cx="90207" cy="102698"/>
            </a:xfrm>
            <a:custGeom>
              <a:rect b="b" l="l" r="r" t="t"/>
              <a:pathLst>
                <a:path extrusionOk="0" h="3922" w="3445">
                  <a:moveTo>
                    <a:pt x="2786" y="0"/>
                  </a:moveTo>
                  <a:lnTo>
                    <a:pt x="0" y="983"/>
                  </a:lnTo>
                  <a:cubicBezTo>
                    <a:pt x="257" y="2675"/>
                    <a:pt x="1706" y="3921"/>
                    <a:pt x="3425" y="3921"/>
                  </a:cubicBezTo>
                  <a:cubicBezTo>
                    <a:pt x="3431" y="3921"/>
                    <a:pt x="3438" y="3921"/>
                    <a:pt x="3444" y="3921"/>
                  </a:cubicBezTo>
                  <a:lnTo>
                    <a:pt x="34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6" name="Google Shape;19726;p69"/>
            <p:cNvSpPr/>
            <p:nvPr/>
          </p:nvSpPr>
          <p:spPr>
            <a:xfrm>
              <a:off x="5411056" y="2636364"/>
              <a:ext cx="159388" cy="91464"/>
            </a:xfrm>
            <a:custGeom>
              <a:rect b="b" l="l" r="r" t="t"/>
              <a:pathLst>
                <a:path extrusionOk="0" h="3493" w="6087">
                  <a:moveTo>
                    <a:pt x="3043" y="0"/>
                  </a:moveTo>
                  <a:cubicBezTo>
                    <a:pt x="2065" y="0"/>
                    <a:pt x="1088" y="163"/>
                    <a:pt x="153" y="487"/>
                  </a:cubicBezTo>
                  <a:cubicBezTo>
                    <a:pt x="57" y="516"/>
                    <a:pt x="0" y="611"/>
                    <a:pt x="10" y="706"/>
                  </a:cubicBezTo>
                  <a:cubicBezTo>
                    <a:pt x="143" y="2281"/>
                    <a:pt x="1460" y="3483"/>
                    <a:pt x="3043" y="3492"/>
                  </a:cubicBezTo>
                  <a:cubicBezTo>
                    <a:pt x="4627" y="3492"/>
                    <a:pt x="5943" y="2281"/>
                    <a:pt x="6087" y="706"/>
                  </a:cubicBezTo>
                  <a:cubicBezTo>
                    <a:pt x="6087" y="611"/>
                    <a:pt x="6029" y="516"/>
                    <a:pt x="5934" y="487"/>
                  </a:cubicBezTo>
                  <a:cubicBezTo>
                    <a:pt x="4999" y="163"/>
                    <a:pt x="4021" y="0"/>
                    <a:pt x="3043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7" name="Google Shape;19727;p69"/>
            <p:cNvSpPr/>
            <p:nvPr/>
          </p:nvSpPr>
          <p:spPr>
            <a:xfrm>
              <a:off x="5456513" y="2619134"/>
              <a:ext cx="68709" cy="62975"/>
            </a:xfrm>
            <a:custGeom>
              <a:rect b="b" l="l" r="r" t="t"/>
              <a:pathLst>
                <a:path extrusionOk="0" h="2405" w="2624">
                  <a:moveTo>
                    <a:pt x="0" y="0"/>
                  </a:moveTo>
                  <a:lnTo>
                    <a:pt x="0" y="1088"/>
                  </a:lnTo>
                  <a:cubicBezTo>
                    <a:pt x="0" y="1813"/>
                    <a:pt x="582" y="2404"/>
                    <a:pt x="1307" y="2404"/>
                  </a:cubicBezTo>
                  <a:cubicBezTo>
                    <a:pt x="2032" y="2404"/>
                    <a:pt x="2624" y="1813"/>
                    <a:pt x="2624" y="1088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8" name="Google Shape;19728;p69"/>
            <p:cNvSpPr/>
            <p:nvPr/>
          </p:nvSpPr>
          <p:spPr>
            <a:xfrm>
              <a:off x="5456513" y="2619134"/>
              <a:ext cx="68709" cy="28620"/>
            </a:xfrm>
            <a:custGeom>
              <a:rect b="b" l="l" r="r" t="t"/>
              <a:pathLst>
                <a:path extrusionOk="0" h="1093" w="2624">
                  <a:moveTo>
                    <a:pt x="0" y="0"/>
                  </a:moveTo>
                  <a:lnTo>
                    <a:pt x="0" y="821"/>
                  </a:lnTo>
                  <a:cubicBezTo>
                    <a:pt x="415" y="1002"/>
                    <a:pt x="861" y="1093"/>
                    <a:pt x="1308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9" name="Google Shape;19729;p69"/>
            <p:cNvSpPr/>
            <p:nvPr/>
          </p:nvSpPr>
          <p:spPr>
            <a:xfrm>
              <a:off x="5360833" y="2482082"/>
              <a:ext cx="92957" cy="131711"/>
            </a:xfrm>
            <a:custGeom>
              <a:rect b="b" l="l" r="r" t="t"/>
              <a:pathLst>
                <a:path extrusionOk="0" h="5030" w="3550">
                  <a:moveTo>
                    <a:pt x="1684" y="0"/>
                  </a:moveTo>
                  <a:cubicBezTo>
                    <a:pt x="1160" y="0"/>
                    <a:pt x="709" y="489"/>
                    <a:pt x="840" y="1065"/>
                  </a:cubicBezTo>
                  <a:cubicBezTo>
                    <a:pt x="869" y="1237"/>
                    <a:pt x="792" y="1409"/>
                    <a:pt x="640" y="1504"/>
                  </a:cubicBezTo>
                  <a:cubicBezTo>
                    <a:pt x="67" y="1886"/>
                    <a:pt x="0" y="2697"/>
                    <a:pt x="497" y="3183"/>
                  </a:cubicBezTo>
                  <a:cubicBezTo>
                    <a:pt x="592" y="3279"/>
                    <a:pt x="630" y="3422"/>
                    <a:pt x="611" y="3555"/>
                  </a:cubicBezTo>
                  <a:cubicBezTo>
                    <a:pt x="510" y="4389"/>
                    <a:pt x="1179" y="5030"/>
                    <a:pt x="1917" y="5030"/>
                  </a:cubicBezTo>
                  <a:cubicBezTo>
                    <a:pt x="2150" y="5030"/>
                    <a:pt x="2390" y="4966"/>
                    <a:pt x="2614" y="4824"/>
                  </a:cubicBezTo>
                  <a:cubicBezTo>
                    <a:pt x="3549" y="4242"/>
                    <a:pt x="3387" y="2830"/>
                    <a:pt x="2338" y="2477"/>
                  </a:cubicBezTo>
                  <a:cubicBezTo>
                    <a:pt x="2338" y="2449"/>
                    <a:pt x="2347" y="2429"/>
                    <a:pt x="2347" y="2401"/>
                  </a:cubicBezTo>
                  <a:cubicBezTo>
                    <a:pt x="2347" y="2124"/>
                    <a:pt x="2242" y="1867"/>
                    <a:pt x="2052" y="1666"/>
                  </a:cubicBezTo>
                  <a:cubicBezTo>
                    <a:pt x="2719" y="1361"/>
                    <a:pt x="2729" y="417"/>
                    <a:pt x="2071" y="92"/>
                  </a:cubicBezTo>
                  <a:cubicBezTo>
                    <a:pt x="1942" y="29"/>
                    <a:pt x="1811" y="0"/>
                    <a:pt x="168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0" name="Google Shape;19730;p69"/>
            <p:cNvSpPr/>
            <p:nvPr/>
          </p:nvSpPr>
          <p:spPr>
            <a:xfrm>
              <a:off x="5527946" y="2482082"/>
              <a:ext cx="92957" cy="131711"/>
            </a:xfrm>
            <a:custGeom>
              <a:rect b="b" l="l" r="r" t="t"/>
              <a:pathLst>
                <a:path extrusionOk="0" h="5030" w="3550">
                  <a:moveTo>
                    <a:pt x="1857" y="0"/>
                  </a:moveTo>
                  <a:cubicBezTo>
                    <a:pt x="1730" y="0"/>
                    <a:pt x="1598" y="29"/>
                    <a:pt x="1470" y="92"/>
                  </a:cubicBezTo>
                  <a:cubicBezTo>
                    <a:pt x="812" y="417"/>
                    <a:pt x="821" y="1361"/>
                    <a:pt x="1489" y="1666"/>
                  </a:cubicBezTo>
                  <a:cubicBezTo>
                    <a:pt x="1298" y="1867"/>
                    <a:pt x="1193" y="2124"/>
                    <a:pt x="1193" y="2401"/>
                  </a:cubicBezTo>
                  <a:cubicBezTo>
                    <a:pt x="1193" y="2429"/>
                    <a:pt x="1203" y="2449"/>
                    <a:pt x="1203" y="2477"/>
                  </a:cubicBezTo>
                  <a:cubicBezTo>
                    <a:pt x="153" y="2830"/>
                    <a:pt x="1" y="4242"/>
                    <a:pt x="936" y="4824"/>
                  </a:cubicBezTo>
                  <a:cubicBezTo>
                    <a:pt x="1160" y="4966"/>
                    <a:pt x="1399" y="5030"/>
                    <a:pt x="1631" y="5030"/>
                  </a:cubicBezTo>
                  <a:cubicBezTo>
                    <a:pt x="2367" y="5030"/>
                    <a:pt x="3031" y="4389"/>
                    <a:pt x="2929" y="3555"/>
                  </a:cubicBezTo>
                  <a:cubicBezTo>
                    <a:pt x="2910" y="3422"/>
                    <a:pt x="2949" y="3279"/>
                    <a:pt x="3053" y="3183"/>
                  </a:cubicBezTo>
                  <a:cubicBezTo>
                    <a:pt x="3550" y="2697"/>
                    <a:pt x="3473" y="1886"/>
                    <a:pt x="2901" y="1504"/>
                  </a:cubicBezTo>
                  <a:cubicBezTo>
                    <a:pt x="2748" y="1409"/>
                    <a:pt x="2672" y="1237"/>
                    <a:pt x="2701" y="1065"/>
                  </a:cubicBezTo>
                  <a:cubicBezTo>
                    <a:pt x="2831" y="489"/>
                    <a:pt x="2381" y="0"/>
                    <a:pt x="185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1" name="Google Shape;19731;p69"/>
            <p:cNvSpPr/>
            <p:nvPr/>
          </p:nvSpPr>
          <p:spPr>
            <a:xfrm>
              <a:off x="5394560" y="2442019"/>
              <a:ext cx="192381" cy="194109"/>
            </a:xfrm>
            <a:custGeom>
              <a:rect b="b" l="l" r="r" t="t"/>
              <a:pathLst>
                <a:path extrusionOk="0" h="7413" w="7347">
                  <a:moveTo>
                    <a:pt x="3673" y="0"/>
                  </a:moveTo>
                  <a:cubicBezTo>
                    <a:pt x="2109" y="0"/>
                    <a:pt x="840" y="1269"/>
                    <a:pt x="840" y="2843"/>
                  </a:cubicBezTo>
                  <a:lnTo>
                    <a:pt x="840" y="3273"/>
                  </a:lnTo>
                  <a:lnTo>
                    <a:pt x="735" y="3273"/>
                  </a:lnTo>
                  <a:cubicBezTo>
                    <a:pt x="0" y="3273"/>
                    <a:pt x="0" y="4370"/>
                    <a:pt x="735" y="4370"/>
                  </a:cubicBezTo>
                  <a:lnTo>
                    <a:pt x="840" y="4370"/>
                  </a:lnTo>
                  <a:lnTo>
                    <a:pt x="840" y="4580"/>
                  </a:lnTo>
                  <a:cubicBezTo>
                    <a:pt x="840" y="6144"/>
                    <a:pt x="2109" y="7413"/>
                    <a:pt x="3673" y="7413"/>
                  </a:cubicBezTo>
                  <a:cubicBezTo>
                    <a:pt x="5238" y="7413"/>
                    <a:pt x="6507" y="6144"/>
                    <a:pt x="6507" y="4580"/>
                  </a:cubicBezTo>
                  <a:lnTo>
                    <a:pt x="6507" y="4360"/>
                  </a:lnTo>
                  <a:lnTo>
                    <a:pt x="6621" y="4360"/>
                  </a:lnTo>
                  <a:cubicBezTo>
                    <a:pt x="7346" y="4360"/>
                    <a:pt x="7346" y="3273"/>
                    <a:pt x="6621" y="3273"/>
                  </a:cubicBezTo>
                  <a:lnTo>
                    <a:pt x="6507" y="3273"/>
                  </a:lnTo>
                  <a:lnTo>
                    <a:pt x="6507" y="2843"/>
                  </a:lnTo>
                  <a:cubicBezTo>
                    <a:pt x="6507" y="1269"/>
                    <a:pt x="5238" y="0"/>
                    <a:pt x="367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2" name="Google Shape;19732;p69"/>
            <p:cNvSpPr/>
            <p:nvPr/>
          </p:nvSpPr>
          <p:spPr>
            <a:xfrm>
              <a:off x="5394560" y="2462757"/>
              <a:ext cx="107699" cy="173397"/>
            </a:xfrm>
            <a:custGeom>
              <a:rect b="b" l="l" r="r" t="t"/>
              <a:pathLst>
                <a:path extrusionOk="0" h="6622" w="4113">
                  <a:moveTo>
                    <a:pt x="1708" y="0"/>
                  </a:moveTo>
                  <a:cubicBezTo>
                    <a:pt x="1155" y="534"/>
                    <a:pt x="840" y="1279"/>
                    <a:pt x="840" y="2051"/>
                  </a:cubicBezTo>
                  <a:lnTo>
                    <a:pt x="840" y="2481"/>
                  </a:lnTo>
                  <a:lnTo>
                    <a:pt x="725" y="2481"/>
                  </a:lnTo>
                  <a:cubicBezTo>
                    <a:pt x="0" y="2481"/>
                    <a:pt x="0" y="3578"/>
                    <a:pt x="725" y="3578"/>
                  </a:cubicBezTo>
                  <a:lnTo>
                    <a:pt x="840" y="3578"/>
                  </a:lnTo>
                  <a:lnTo>
                    <a:pt x="840" y="3788"/>
                  </a:lnTo>
                  <a:cubicBezTo>
                    <a:pt x="831" y="5374"/>
                    <a:pt x="2114" y="6622"/>
                    <a:pt x="3644" y="6622"/>
                  </a:cubicBezTo>
                  <a:cubicBezTo>
                    <a:pt x="3798" y="6622"/>
                    <a:pt x="3954" y="6609"/>
                    <a:pt x="4112" y="6583"/>
                  </a:cubicBezTo>
                  <a:cubicBezTo>
                    <a:pt x="2729" y="6373"/>
                    <a:pt x="1708" y="5180"/>
                    <a:pt x="1708" y="3788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3" name="Google Shape;19733;p69"/>
            <p:cNvSpPr/>
            <p:nvPr/>
          </p:nvSpPr>
          <p:spPr>
            <a:xfrm>
              <a:off x="5450753" y="252832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4" name="Google Shape;19734;p69"/>
            <p:cNvSpPr/>
            <p:nvPr/>
          </p:nvSpPr>
          <p:spPr>
            <a:xfrm>
              <a:off x="5519200" y="252832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5" name="Google Shape;19735;p69"/>
            <p:cNvSpPr/>
            <p:nvPr/>
          </p:nvSpPr>
          <p:spPr>
            <a:xfrm>
              <a:off x="5462248" y="2573415"/>
              <a:ext cx="56979" cy="28489"/>
            </a:xfrm>
            <a:custGeom>
              <a:rect b="b" l="l" r="r" t="t"/>
              <a:pathLst>
                <a:path extrusionOk="0" h="1088" w="2176">
                  <a:moveTo>
                    <a:pt x="144" y="0"/>
                  </a:moveTo>
                  <a:cubicBezTo>
                    <a:pt x="58" y="0"/>
                    <a:pt x="1" y="77"/>
                    <a:pt x="10" y="153"/>
                  </a:cubicBezTo>
                  <a:cubicBezTo>
                    <a:pt x="87" y="697"/>
                    <a:pt x="544" y="1088"/>
                    <a:pt x="1088" y="1088"/>
                  </a:cubicBezTo>
                  <a:cubicBezTo>
                    <a:pt x="1632" y="1088"/>
                    <a:pt x="2090" y="697"/>
                    <a:pt x="2166" y="153"/>
                  </a:cubicBezTo>
                  <a:cubicBezTo>
                    <a:pt x="2176" y="77"/>
                    <a:pt x="2119" y="0"/>
                    <a:pt x="2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6" name="Google Shape;19736;p69"/>
            <p:cNvSpPr/>
            <p:nvPr/>
          </p:nvSpPr>
          <p:spPr>
            <a:xfrm>
              <a:off x="5442766" y="2504680"/>
              <a:ext cx="28201" cy="17544"/>
            </a:xfrm>
            <a:custGeom>
              <a:rect b="b" l="l" r="r" t="t"/>
              <a:pathLst>
                <a:path extrusionOk="0" h="670" w="1077">
                  <a:moveTo>
                    <a:pt x="757" y="1"/>
                  </a:moveTo>
                  <a:cubicBezTo>
                    <a:pt x="723" y="1"/>
                    <a:pt x="687" y="10"/>
                    <a:pt x="649" y="31"/>
                  </a:cubicBezTo>
                  <a:lnTo>
                    <a:pt x="210" y="250"/>
                  </a:lnTo>
                  <a:cubicBezTo>
                    <a:pt x="1" y="355"/>
                    <a:pt x="77" y="670"/>
                    <a:pt x="306" y="670"/>
                  </a:cubicBezTo>
                  <a:cubicBezTo>
                    <a:pt x="344" y="660"/>
                    <a:pt x="373" y="660"/>
                    <a:pt x="401" y="641"/>
                  </a:cubicBezTo>
                  <a:lnTo>
                    <a:pt x="840" y="422"/>
                  </a:lnTo>
                  <a:cubicBezTo>
                    <a:pt x="1077" y="316"/>
                    <a:pt x="958" y="1"/>
                    <a:pt x="75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7" name="Google Shape;19737;p69"/>
            <p:cNvSpPr/>
            <p:nvPr/>
          </p:nvSpPr>
          <p:spPr>
            <a:xfrm>
              <a:off x="5511057" y="2504889"/>
              <a:ext cx="27651" cy="17334"/>
            </a:xfrm>
            <a:custGeom>
              <a:rect b="b" l="l" r="r" t="t"/>
              <a:pathLst>
                <a:path extrusionOk="0" h="662" w="1056">
                  <a:moveTo>
                    <a:pt x="320" y="1"/>
                  </a:moveTo>
                  <a:cubicBezTo>
                    <a:pt x="117" y="1"/>
                    <a:pt x="1" y="298"/>
                    <a:pt x="216" y="414"/>
                  </a:cubicBezTo>
                  <a:lnTo>
                    <a:pt x="655" y="633"/>
                  </a:lnTo>
                  <a:cubicBezTo>
                    <a:pt x="684" y="652"/>
                    <a:pt x="722" y="652"/>
                    <a:pt x="751" y="662"/>
                  </a:cubicBezTo>
                  <a:cubicBezTo>
                    <a:pt x="980" y="662"/>
                    <a:pt x="1056" y="347"/>
                    <a:pt x="846" y="242"/>
                  </a:cubicBezTo>
                  <a:lnTo>
                    <a:pt x="417" y="23"/>
                  </a:lnTo>
                  <a:cubicBezTo>
                    <a:pt x="383" y="8"/>
                    <a:pt x="351" y="1"/>
                    <a:pt x="32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8" name="Google Shape;19738;p69"/>
            <p:cNvSpPr/>
            <p:nvPr/>
          </p:nvSpPr>
          <p:spPr>
            <a:xfrm>
              <a:off x="5470758" y="2536442"/>
              <a:ext cx="39984" cy="39984"/>
            </a:xfrm>
            <a:custGeom>
              <a:rect b="b" l="l" r="r" t="t"/>
              <a:pathLst>
                <a:path extrusionOk="0" h="1527" w="1527">
                  <a:moveTo>
                    <a:pt x="763" y="1"/>
                  </a:moveTo>
                  <a:cubicBezTo>
                    <a:pt x="344" y="1"/>
                    <a:pt x="0" y="344"/>
                    <a:pt x="0" y="764"/>
                  </a:cubicBezTo>
                  <a:cubicBezTo>
                    <a:pt x="0" y="1183"/>
                    <a:pt x="344" y="1527"/>
                    <a:pt x="763" y="1527"/>
                  </a:cubicBezTo>
                  <a:cubicBezTo>
                    <a:pt x="1183" y="1527"/>
                    <a:pt x="1526" y="1183"/>
                    <a:pt x="1526" y="764"/>
                  </a:cubicBezTo>
                  <a:cubicBezTo>
                    <a:pt x="1526" y="344"/>
                    <a:pt x="1183" y="1"/>
                    <a:pt x="76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9" name="Google Shape;19739;p69"/>
            <p:cNvSpPr/>
            <p:nvPr/>
          </p:nvSpPr>
          <p:spPr>
            <a:xfrm>
              <a:off x="5466987" y="2538694"/>
              <a:ext cx="41503" cy="37549"/>
            </a:xfrm>
            <a:custGeom>
              <a:rect b="b" l="l" r="r" t="t"/>
              <a:pathLst>
                <a:path extrusionOk="0" h="1434" w="1585">
                  <a:moveTo>
                    <a:pt x="564" y="0"/>
                  </a:moveTo>
                  <a:cubicBezTo>
                    <a:pt x="106" y="239"/>
                    <a:pt x="1" y="849"/>
                    <a:pt x="373" y="1212"/>
                  </a:cubicBezTo>
                  <a:cubicBezTo>
                    <a:pt x="523" y="1362"/>
                    <a:pt x="715" y="1433"/>
                    <a:pt x="906" y="1433"/>
                  </a:cubicBezTo>
                  <a:cubicBezTo>
                    <a:pt x="1177" y="1433"/>
                    <a:pt x="1445" y="1290"/>
                    <a:pt x="1585" y="1021"/>
                  </a:cubicBezTo>
                  <a:lnTo>
                    <a:pt x="1585" y="1021"/>
                  </a:lnTo>
                  <a:cubicBezTo>
                    <a:pt x="1480" y="1078"/>
                    <a:pt x="1356" y="1107"/>
                    <a:pt x="1232" y="1107"/>
                  </a:cubicBezTo>
                  <a:cubicBezTo>
                    <a:pt x="812" y="1107"/>
                    <a:pt x="468" y="773"/>
                    <a:pt x="468" y="344"/>
                  </a:cubicBezTo>
                  <a:cubicBezTo>
                    <a:pt x="468" y="229"/>
                    <a:pt x="507" y="105"/>
                    <a:pt x="5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0" name="Google Shape;19740;p69"/>
            <p:cNvSpPr/>
            <p:nvPr/>
          </p:nvSpPr>
          <p:spPr>
            <a:xfrm>
              <a:off x="5405060" y="2430655"/>
              <a:ext cx="171616" cy="100079"/>
            </a:xfrm>
            <a:custGeom>
              <a:rect b="b" l="l" r="r" t="t"/>
              <a:pathLst>
                <a:path extrusionOk="0" h="3822" w="6554">
                  <a:moveTo>
                    <a:pt x="3289" y="1"/>
                  </a:moveTo>
                  <a:cubicBezTo>
                    <a:pt x="3233" y="1"/>
                    <a:pt x="3176" y="2"/>
                    <a:pt x="3120" y="5"/>
                  </a:cubicBezTo>
                  <a:cubicBezTo>
                    <a:pt x="1355" y="91"/>
                    <a:pt x="0" y="1608"/>
                    <a:pt x="0" y="3363"/>
                  </a:cubicBezTo>
                  <a:lnTo>
                    <a:pt x="0" y="3821"/>
                  </a:lnTo>
                  <a:lnTo>
                    <a:pt x="525" y="3754"/>
                  </a:lnTo>
                  <a:cubicBezTo>
                    <a:pt x="725" y="3735"/>
                    <a:pt x="878" y="3564"/>
                    <a:pt x="878" y="3354"/>
                  </a:cubicBezTo>
                  <a:cubicBezTo>
                    <a:pt x="878" y="2037"/>
                    <a:pt x="1908" y="902"/>
                    <a:pt x="3234" y="873"/>
                  </a:cubicBezTo>
                  <a:cubicBezTo>
                    <a:pt x="3246" y="873"/>
                    <a:pt x="3258" y="873"/>
                    <a:pt x="3269" y="873"/>
                  </a:cubicBezTo>
                  <a:cubicBezTo>
                    <a:pt x="4598" y="873"/>
                    <a:pt x="5676" y="1944"/>
                    <a:pt x="5676" y="3277"/>
                  </a:cubicBezTo>
                  <a:lnTo>
                    <a:pt x="5676" y="3354"/>
                  </a:lnTo>
                  <a:cubicBezTo>
                    <a:pt x="5676" y="3564"/>
                    <a:pt x="5829" y="3735"/>
                    <a:pt x="6039" y="3754"/>
                  </a:cubicBezTo>
                  <a:lnTo>
                    <a:pt x="6554" y="3821"/>
                  </a:lnTo>
                  <a:lnTo>
                    <a:pt x="6554" y="3277"/>
                  </a:lnTo>
                  <a:cubicBezTo>
                    <a:pt x="6554" y="1464"/>
                    <a:pt x="5083" y="1"/>
                    <a:pt x="328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1" name="Google Shape;19741;p69"/>
            <p:cNvSpPr/>
            <p:nvPr/>
          </p:nvSpPr>
          <p:spPr>
            <a:xfrm>
              <a:off x="5456749" y="2419159"/>
              <a:ext cx="119692" cy="91307"/>
            </a:xfrm>
            <a:custGeom>
              <a:rect b="b" l="l" r="r" t="t"/>
              <a:pathLst>
                <a:path extrusionOk="0" h="3487" w="4571">
                  <a:moveTo>
                    <a:pt x="1192" y="0"/>
                  </a:moveTo>
                  <a:cubicBezTo>
                    <a:pt x="833" y="0"/>
                    <a:pt x="479" y="197"/>
                    <a:pt x="306" y="559"/>
                  </a:cubicBezTo>
                  <a:cubicBezTo>
                    <a:pt x="1" y="1179"/>
                    <a:pt x="421" y="1904"/>
                    <a:pt x="1107" y="1951"/>
                  </a:cubicBezTo>
                  <a:cubicBezTo>
                    <a:pt x="1088" y="2028"/>
                    <a:pt x="1079" y="2104"/>
                    <a:pt x="1079" y="2180"/>
                  </a:cubicBezTo>
                  <a:cubicBezTo>
                    <a:pt x="1079" y="2667"/>
                    <a:pt x="1470" y="3058"/>
                    <a:pt x="1947" y="3058"/>
                  </a:cubicBezTo>
                  <a:cubicBezTo>
                    <a:pt x="2081" y="3058"/>
                    <a:pt x="2214" y="3020"/>
                    <a:pt x="2329" y="2963"/>
                  </a:cubicBezTo>
                  <a:cubicBezTo>
                    <a:pt x="2538" y="3308"/>
                    <a:pt x="2899" y="3487"/>
                    <a:pt x="3263" y="3487"/>
                  </a:cubicBezTo>
                  <a:cubicBezTo>
                    <a:pt x="3563" y="3487"/>
                    <a:pt x="3864" y="3365"/>
                    <a:pt x="4084" y="3115"/>
                  </a:cubicBezTo>
                  <a:cubicBezTo>
                    <a:pt x="4570" y="2552"/>
                    <a:pt x="4370" y="1684"/>
                    <a:pt x="3693" y="1398"/>
                  </a:cubicBezTo>
                  <a:cubicBezTo>
                    <a:pt x="3624" y="701"/>
                    <a:pt x="3032" y="219"/>
                    <a:pt x="2382" y="219"/>
                  </a:cubicBezTo>
                  <a:cubicBezTo>
                    <a:pt x="2222" y="219"/>
                    <a:pt x="2059" y="248"/>
                    <a:pt x="1899" y="311"/>
                  </a:cubicBezTo>
                  <a:cubicBezTo>
                    <a:pt x="1705" y="100"/>
                    <a:pt x="1447" y="0"/>
                    <a:pt x="1192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2" name="Google Shape;19742;p69"/>
            <p:cNvSpPr/>
            <p:nvPr/>
          </p:nvSpPr>
          <p:spPr>
            <a:xfrm>
              <a:off x="5410794" y="2646864"/>
              <a:ext cx="159650" cy="81697"/>
            </a:xfrm>
            <a:custGeom>
              <a:rect b="b" l="l" r="r" t="t"/>
              <a:pathLst>
                <a:path extrusionOk="0" h="3120" w="6097">
                  <a:moveTo>
                    <a:pt x="439" y="0"/>
                  </a:moveTo>
                  <a:cubicBezTo>
                    <a:pt x="344" y="29"/>
                    <a:pt x="249" y="57"/>
                    <a:pt x="163" y="86"/>
                  </a:cubicBezTo>
                  <a:cubicBezTo>
                    <a:pt x="67" y="115"/>
                    <a:pt x="0" y="210"/>
                    <a:pt x="10" y="305"/>
                  </a:cubicBezTo>
                  <a:cubicBezTo>
                    <a:pt x="134" y="1889"/>
                    <a:pt x="1460" y="3120"/>
                    <a:pt x="3053" y="3120"/>
                  </a:cubicBezTo>
                  <a:cubicBezTo>
                    <a:pt x="4646" y="3120"/>
                    <a:pt x="5972" y="1889"/>
                    <a:pt x="6097" y="305"/>
                  </a:cubicBezTo>
                  <a:cubicBezTo>
                    <a:pt x="6097" y="210"/>
                    <a:pt x="6039" y="115"/>
                    <a:pt x="5944" y="86"/>
                  </a:cubicBezTo>
                  <a:cubicBezTo>
                    <a:pt x="5848" y="57"/>
                    <a:pt x="5763" y="29"/>
                    <a:pt x="5667" y="0"/>
                  </a:cubicBezTo>
                  <a:lnTo>
                    <a:pt x="5667" y="38"/>
                  </a:lnTo>
                  <a:cubicBezTo>
                    <a:pt x="5581" y="1412"/>
                    <a:pt x="4437" y="2481"/>
                    <a:pt x="3053" y="2481"/>
                  </a:cubicBezTo>
                  <a:cubicBezTo>
                    <a:pt x="1670" y="2481"/>
                    <a:pt x="525" y="1412"/>
                    <a:pt x="439" y="38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43" name="Google Shape;19743;p69"/>
          <p:cNvGrpSpPr/>
          <p:nvPr/>
        </p:nvGrpSpPr>
        <p:grpSpPr>
          <a:xfrm>
            <a:off x="6709282" y="3790206"/>
            <a:ext cx="263316" cy="354493"/>
            <a:chOff x="6709282" y="3790206"/>
            <a:chExt cx="263316" cy="354493"/>
          </a:xfrm>
        </p:grpSpPr>
        <p:sp>
          <p:nvSpPr>
            <p:cNvPr id="19744" name="Google Shape;19744;p69"/>
            <p:cNvSpPr/>
            <p:nvPr/>
          </p:nvSpPr>
          <p:spPr>
            <a:xfrm>
              <a:off x="6743742" y="3790206"/>
              <a:ext cx="194371" cy="256822"/>
            </a:xfrm>
            <a:custGeom>
              <a:rect b="b" l="l" r="r" t="t"/>
              <a:pathLst>
                <a:path extrusionOk="0" h="9808" w="7423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7423" y="9807"/>
                  </a:lnTo>
                  <a:lnTo>
                    <a:pt x="7423" y="3711"/>
                  </a:lnTo>
                  <a:cubicBezTo>
                    <a:pt x="7423" y="1660"/>
                    <a:pt x="5763" y="0"/>
                    <a:pt x="3712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5" name="Google Shape;19745;p69"/>
            <p:cNvSpPr/>
            <p:nvPr/>
          </p:nvSpPr>
          <p:spPr>
            <a:xfrm>
              <a:off x="6743742" y="3790206"/>
              <a:ext cx="97199" cy="256822"/>
            </a:xfrm>
            <a:custGeom>
              <a:rect b="b" l="l" r="r" t="t"/>
              <a:pathLst>
                <a:path extrusionOk="0" h="9808" w="3712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3712" y="9807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6" name="Google Shape;19746;p69"/>
            <p:cNvSpPr/>
            <p:nvPr/>
          </p:nvSpPr>
          <p:spPr>
            <a:xfrm>
              <a:off x="6709282" y="3990286"/>
              <a:ext cx="263316" cy="154413"/>
            </a:xfrm>
            <a:custGeom>
              <a:rect b="b" l="l" r="r" t="t"/>
              <a:pathLst>
                <a:path extrusionOk="0" h="5897" w="10056">
                  <a:moveTo>
                    <a:pt x="3721" y="1"/>
                  </a:moveTo>
                  <a:lnTo>
                    <a:pt x="3721" y="1346"/>
                  </a:lnTo>
                  <a:cubicBezTo>
                    <a:pt x="3721" y="1718"/>
                    <a:pt x="3482" y="2052"/>
                    <a:pt x="3139" y="2176"/>
                  </a:cubicBezTo>
                  <a:lnTo>
                    <a:pt x="878" y="2968"/>
                  </a:lnTo>
                  <a:cubicBezTo>
                    <a:pt x="353" y="3158"/>
                    <a:pt x="10" y="3655"/>
                    <a:pt x="0" y="4208"/>
                  </a:cubicBezTo>
                  <a:lnTo>
                    <a:pt x="0" y="5248"/>
                  </a:lnTo>
                  <a:cubicBezTo>
                    <a:pt x="0" y="5610"/>
                    <a:pt x="296" y="5896"/>
                    <a:pt x="658" y="5896"/>
                  </a:cubicBezTo>
                  <a:lnTo>
                    <a:pt x="9397" y="5896"/>
                  </a:lnTo>
                  <a:cubicBezTo>
                    <a:pt x="9759" y="5896"/>
                    <a:pt x="10055" y="5610"/>
                    <a:pt x="10055" y="5248"/>
                  </a:cubicBezTo>
                  <a:lnTo>
                    <a:pt x="10055" y="4208"/>
                  </a:lnTo>
                  <a:cubicBezTo>
                    <a:pt x="10055" y="3655"/>
                    <a:pt x="9702" y="3158"/>
                    <a:pt x="9178" y="2968"/>
                  </a:cubicBezTo>
                  <a:lnTo>
                    <a:pt x="6926" y="2176"/>
                  </a:lnTo>
                  <a:cubicBezTo>
                    <a:pt x="6573" y="2052"/>
                    <a:pt x="6344" y="1718"/>
                    <a:pt x="6344" y="1346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7" name="Google Shape;19747;p69"/>
            <p:cNvSpPr/>
            <p:nvPr/>
          </p:nvSpPr>
          <p:spPr>
            <a:xfrm>
              <a:off x="6709518" y="4050747"/>
              <a:ext cx="263081" cy="93952"/>
            </a:xfrm>
            <a:custGeom>
              <a:rect b="b" l="l" r="r" t="t"/>
              <a:pathLst>
                <a:path extrusionOk="0" h="3588" w="10047">
                  <a:moveTo>
                    <a:pt x="2748" y="0"/>
                  </a:moveTo>
                  <a:lnTo>
                    <a:pt x="869" y="659"/>
                  </a:lnTo>
                  <a:cubicBezTo>
                    <a:pt x="354" y="849"/>
                    <a:pt x="1" y="1346"/>
                    <a:pt x="1" y="1899"/>
                  </a:cubicBezTo>
                  <a:lnTo>
                    <a:pt x="1" y="2939"/>
                  </a:lnTo>
                  <a:cubicBezTo>
                    <a:pt x="1" y="3301"/>
                    <a:pt x="296" y="3587"/>
                    <a:pt x="659" y="3587"/>
                  </a:cubicBezTo>
                  <a:lnTo>
                    <a:pt x="9388" y="3587"/>
                  </a:lnTo>
                  <a:cubicBezTo>
                    <a:pt x="9750" y="3587"/>
                    <a:pt x="10046" y="3301"/>
                    <a:pt x="10046" y="2939"/>
                  </a:cubicBezTo>
                  <a:lnTo>
                    <a:pt x="10046" y="1899"/>
                  </a:lnTo>
                  <a:cubicBezTo>
                    <a:pt x="10046" y="1346"/>
                    <a:pt x="9693" y="849"/>
                    <a:pt x="9169" y="659"/>
                  </a:cubicBezTo>
                  <a:lnTo>
                    <a:pt x="7299" y="0"/>
                  </a:lnTo>
                  <a:cubicBezTo>
                    <a:pt x="6965" y="973"/>
                    <a:pt x="6049" y="1622"/>
                    <a:pt x="5019" y="1622"/>
                  </a:cubicBezTo>
                  <a:cubicBezTo>
                    <a:pt x="3998" y="1622"/>
                    <a:pt x="3082" y="973"/>
                    <a:pt x="274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8" name="Google Shape;19748;p69"/>
            <p:cNvSpPr/>
            <p:nvPr/>
          </p:nvSpPr>
          <p:spPr>
            <a:xfrm>
              <a:off x="6760238" y="4050747"/>
              <a:ext cx="161902" cy="65463"/>
            </a:xfrm>
            <a:custGeom>
              <a:rect b="b" l="l" r="r" t="t"/>
              <a:pathLst>
                <a:path extrusionOk="0" h="2500" w="6183">
                  <a:moveTo>
                    <a:pt x="821" y="0"/>
                  </a:moveTo>
                  <a:lnTo>
                    <a:pt x="0" y="287"/>
                  </a:lnTo>
                  <a:cubicBezTo>
                    <a:pt x="449" y="1613"/>
                    <a:pt x="1689" y="2500"/>
                    <a:pt x="3082" y="2500"/>
                  </a:cubicBezTo>
                  <a:cubicBezTo>
                    <a:pt x="4484" y="2500"/>
                    <a:pt x="5734" y="1613"/>
                    <a:pt x="6182" y="287"/>
                  </a:cubicBezTo>
                  <a:lnTo>
                    <a:pt x="5362" y="0"/>
                  </a:lnTo>
                  <a:cubicBezTo>
                    <a:pt x="5028" y="973"/>
                    <a:pt x="4122" y="1622"/>
                    <a:pt x="3091" y="1622"/>
                  </a:cubicBezTo>
                  <a:cubicBezTo>
                    <a:pt x="2061" y="1622"/>
                    <a:pt x="1145" y="973"/>
                    <a:pt x="82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9" name="Google Shape;19749;p69"/>
            <p:cNvSpPr/>
            <p:nvPr/>
          </p:nvSpPr>
          <p:spPr>
            <a:xfrm>
              <a:off x="6712267" y="4077220"/>
              <a:ext cx="48730" cy="67479"/>
            </a:xfrm>
            <a:custGeom>
              <a:rect b="b" l="l" r="r" t="t"/>
              <a:pathLst>
                <a:path extrusionOk="0" h="2577" w="1861">
                  <a:moveTo>
                    <a:pt x="239" y="1"/>
                  </a:moveTo>
                  <a:cubicBezTo>
                    <a:pt x="144" y="106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6" y="1517"/>
                    <a:pt x="1422" y="1699"/>
                    <a:pt x="1422" y="1890"/>
                  </a:cubicBezTo>
                  <a:lnTo>
                    <a:pt x="1422" y="2576"/>
                  </a:lnTo>
                  <a:lnTo>
                    <a:pt x="1861" y="2576"/>
                  </a:lnTo>
                  <a:lnTo>
                    <a:pt x="1861" y="1890"/>
                  </a:lnTo>
                  <a:cubicBezTo>
                    <a:pt x="1861" y="1575"/>
                    <a:pt x="1718" y="1269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0" name="Google Shape;19750;p69"/>
            <p:cNvSpPr/>
            <p:nvPr/>
          </p:nvSpPr>
          <p:spPr>
            <a:xfrm>
              <a:off x="6806691" y="3990286"/>
              <a:ext cx="68736" cy="28515"/>
            </a:xfrm>
            <a:custGeom>
              <a:rect b="b" l="l" r="r" t="t"/>
              <a:pathLst>
                <a:path extrusionOk="0" h="1089" w="2625">
                  <a:moveTo>
                    <a:pt x="1" y="1"/>
                  </a:moveTo>
                  <a:lnTo>
                    <a:pt x="1" y="812"/>
                  </a:lnTo>
                  <a:lnTo>
                    <a:pt x="10" y="812"/>
                  </a:lnTo>
                  <a:cubicBezTo>
                    <a:pt x="373" y="974"/>
                    <a:pt x="764" y="1069"/>
                    <a:pt x="1155" y="1088"/>
                  </a:cubicBezTo>
                  <a:lnTo>
                    <a:pt x="1317" y="1088"/>
                  </a:lnTo>
                  <a:cubicBezTo>
                    <a:pt x="1766" y="1088"/>
                    <a:pt x="2214" y="993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1" name="Google Shape;19751;p69"/>
            <p:cNvSpPr/>
            <p:nvPr/>
          </p:nvSpPr>
          <p:spPr>
            <a:xfrm>
              <a:off x="6748743" y="3858889"/>
              <a:ext cx="184369" cy="148652"/>
            </a:xfrm>
            <a:custGeom>
              <a:rect b="b" l="l" r="r" t="t"/>
              <a:pathLst>
                <a:path extrusionOk="0" h="5677" w="7041">
                  <a:moveTo>
                    <a:pt x="2214" y="1"/>
                  </a:moveTo>
                  <a:cubicBezTo>
                    <a:pt x="1613" y="1"/>
                    <a:pt x="1117" y="487"/>
                    <a:pt x="1117" y="1088"/>
                  </a:cubicBezTo>
                  <a:lnTo>
                    <a:pt x="1117" y="1451"/>
                  </a:lnTo>
                  <a:cubicBezTo>
                    <a:pt x="1117" y="1727"/>
                    <a:pt x="888" y="1966"/>
                    <a:pt x="601" y="1966"/>
                  </a:cubicBezTo>
                  <a:cubicBezTo>
                    <a:pt x="595" y="1966"/>
                    <a:pt x="589" y="1966"/>
                    <a:pt x="583" y="1966"/>
                  </a:cubicBezTo>
                  <a:cubicBezTo>
                    <a:pt x="304" y="1966"/>
                    <a:pt x="66" y="2173"/>
                    <a:pt x="29" y="2452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2" y="4532"/>
                    <a:pt x="2042" y="5677"/>
                    <a:pt x="3521" y="5677"/>
                  </a:cubicBezTo>
                  <a:cubicBezTo>
                    <a:pt x="4999" y="5677"/>
                    <a:pt x="6240" y="4532"/>
                    <a:pt x="6354" y="3054"/>
                  </a:cubicBezTo>
                  <a:lnTo>
                    <a:pt x="6469" y="3054"/>
                  </a:lnTo>
                  <a:cubicBezTo>
                    <a:pt x="6793" y="3054"/>
                    <a:pt x="7041" y="2777"/>
                    <a:pt x="7012" y="2452"/>
                  </a:cubicBezTo>
                  <a:cubicBezTo>
                    <a:pt x="6975" y="2173"/>
                    <a:pt x="6737" y="1966"/>
                    <a:pt x="6459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154" y="1966"/>
                    <a:pt x="5925" y="1727"/>
                    <a:pt x="5925" y="1451"/>
                  </a:cubicBezTo>
                  <a:lnTo>
                    <a:pt x="5925" y="1088"/>
                  </a:lnTo>
                  <a:cubicBezTo>
                    <a:pt x="5925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2" name="Google Shape;19752;p69"/>
            <p:cNvSpPr/>
            <p:nvPr/>
          </p:nvSpPr>
          <p:spPr>
            <a:xfrm>
              <a:off x="6748743" y="3858889"/>
              <a:ext cx="183635" cy="148652"/>
            </a:xfrm>
            <a:custGeom>
              <a:rect b="b" l="l" r="r" t="t"/>
              <a:pathLst>
                <a:path extrusionOk="0" h="5677" w="7013">
                  <a:moveTo>
                    <a:pt x="2214" y="1"/>
                  </a:moveTo>
                  <a:cubicBezTo>
                    <a:pt x="1975" y="1"/>
                    <a:pt x="1746" y="77"/>
                    <a:pt x="1555" y="220"/>
                  </a:cubicBezTo>
                  <a:cubicBezTo>
                    <a:pt x="1288" y="430"/>
                    <a:pt x="1126" y="745"/>
                    <a:pt x="1126" y="1088"/>
                  </a:cubicBezTo>
                  <a:lnTo>
                    <a:pt x="1126" y="1470"/>
                  </a:lnTo>
                  <a:cubicBezTo>
                    <a:pt x="1117" y="1750"/>
                    <a:pt x="888" y="1966"/>
                    <a:pt x="619" y="1966"/>
                  </a:cubicBezTo>
                  <a:cubicBezTo>
                    <a:pt x="613" y="1966"/>
                    <a:pt x="607" y="1966"/>
                    <a:pt x="601" y="1966"/>
                  </a:cubicBezTo>
                  <a:cubicBezTo>
                    <a:pt x="315" y="1966"/>
                    <a:pt x="67" y="2176"/>
                    <a:pt x="29" y="2452"/>
                  </a:cubicBezTo>
                  <a:cubicBezTo>
                    <a:pt x="0" y="2777"/>
                    <a:pt x="248" y="3063"/>
                    <a:pt x="573" y="3063"/>
                  </a:cubicBezTo>
                  <a:lnTo>
                    <a:pt x="697" y="3063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60" y="5639"/>
                  </a:cubicBezTo>
                  <a:cubicBezTo>
                    <a:pt x="2576" y="5429"/>
                    <a:pt x="1555" y="4236"/>
                    <a:pt x="1555" y="2844"/>
                  </a:cubicBezTo>
                  <a:lnTo>
                    <a:pt x="1555" y="1499"/>
                  </a:lnTo>
                  <a:cubicBezTo>
                    <a:pt x="1555" y="1117"/>
                    <a:pt x="1842" y="802"/>
                    <a:pt x="2214" y="745"/>
                  </a:cubicBezTo>
                  <a:lnTo>
                    <a:pt x="2223" y="745"/>
                  </a:lnTo>
                  <a:cubicBezTo>
                    <a:pt x="2258" y="740"/>
                    <a:pt x="2293" y="738"/>
                    <a:pt x="2329" y="738"/>
                  </a:cubicBezTo>
                  <a:cubicBezTo>
                    <a:pt x="2505" y="738"/>
                    <a:pt x="2680" y="797"/>
                    <a:pt x="2815" y="917"/>
                  </a:cubicBezTo>
                  <a:cubicBezTo>
                    <a:pt x="3912" y="1862"/>
                    <a:pt x="5318" y="2395"/>
                    <a:pt x="6764" y="2395"/>
                  </a:cubicBezTo>
                  <a:cubicBezTo>
                    <a:pt x="6777" y="2395"/>
                    <a:pt x="6790" y="2395"/>
                    <a:pt x="6802" y="2395"/>
                  </a:cubicBezTo>
                  <a:lnTo>
                    <a:pt x="7012" y="2395"/>
                  </a:lnTo>
                  <a:cubicBezTo>
                    <a:pt x="6947" y="2144"/>
                    <a:pt x="6719" y="1966"/>
                    <a:pt x="6460" y="1966"/>
                  </a:cubicBezTo>
                  <a:cubicBezTo>
                    <a:pt x="6453" y="1966"/>
                    <a:pt x="6447" y="1966"/>
                    <a:pt x="6440" y="1966"/>
                  </a:cubicBezTo>
                  <a:cubicBezTo>
                    <a:pt x="6154" y="1966"/>
                    <a:pt x="5925" y="1737"/>
                    <a:pt x="5934" y="1451"/>
                  </a:cubicBezTo>
                  <a:lnTo>
                    <a:pt x="5934" y="1098"/>
                  </a:lnTo>
                  <a:cubicBezTo>
                    <a:pt x="5934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3" name="Google Shape;19753;p69"/>
            <p:cNvSpPr/>
            <p:nvPr/>
          </p:nvSpPr>
          <p:spPr>
            <a:xfrm>
              <a:off x="6801192" y="3910238"/>
              <a:ext cx="11286" cy="17125"/>
            </a:xfrm>
            <a:custGeom>
              <a:rect b="b" l="l" r="r" t="t"/>
              <a:pathLst>
                <a:path extrusionOk="0" h="654" w="431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4" name="Google Shape;19754;p69"/>
            <p:cNvSpPr/>
            <p:nvPr/>
          </p:nvSpPr>
          <p:spPr>
            <a:xfrm>
              <a:off x="6869639" y="3910238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5" name="Google Shape;19755;p69"/>
            <p:cNvSpPr/>
            <p:nvPr/>
          </p:nvSpPr>
          <p:spPr>
            <a:xfrm>
              <a:off x="6815724" y="3950249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2" y="1"/>
                    <a:pt x="0" y="222"/>
                    <a:pt x="161" y="375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0" y="662"/>
                    <a:pt x="963" y="662"/>
                  </a:cubicBezTo>
                  <a:cubicBezTo>
                    <a:pt x="975" y="662"/>
                    <a:pt x="987" y="662"/>
                    <a:pt x="1000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2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39" y="220"/>
                    <a:pt x="964" y="220"/>
                  </a:cubicBezTo>
                  <a:cubicBezTo>
                    <a:pt x="789" y="220"/>
                    <a:pt x="614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6" name="Google Shape;19756;p69"/>
            <p:cNvSpPr/>
            <p:nvPr/>
          </p:nvSpPr>
          <p:spPr>
            <a:xfrm>
              <a:off x="6921093" y="4077220"/>
              <a:ext cx="48756" cy="67479"/>
            </a:xfrm>
            <a:custGeom>
              <a:rect b="b" l="l" r="r" t="t"/>
              <a:pathLst>
                <a:path extrusionOk="0" h="2577" w="1862">
                  <a:moveTo>
                    <a:pt x="1623" y="1"/>
                  </a:moveTo>
                  <a:lnTo>
                    <a:pt x="383" y="1060"/>
                  </a:lnTo>
                  <a:cubicBezTo>
                    <a:pt x="135" y="1269"/>
                    <a:pt x="1" y="1575"/>
                    <a:pt x="1" y="1890"/>
                  </a:cubicBezTo>
                  <a:lnTo>
                    <a:pt x="1" y="2576"/>
                  </a:lnTo>
                  <a:lnTo>
                    <a:pt x="430" y="2576"/>
                  </a:lnTo>
                  <a:lnTo>
                    <a:pt x="430" y="1890"/>
                  </a:lnTo>
                  <a:cubicBezTo>
                    <a:pt x="440" y="1699"/>
                    <a:pt x="516" y="1517"/>
                    <a:pt x="669" y="1393"/>
                  </a:cubicBezTo>
                  <a:lnTo>
                    <a:pt x="1861" y="373"/>
                  </a:lnTo>
                  <a:cubicBezTo>
                    <a:pt x="1795" y="239"/>
                    <a:pt x="1718" y="106"/>
                    <a:pt x="162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7" name="Google Shape;19757;p69"/>
            <p:cNvSpPr/>
            <p:nvPr/>
          </p:nvSpPr>
          <p:spPr>
            <a:xfrm>
              <a:off x="6787209" y="3887326"/>
              <a:ext cx="33569" cy="17308"/>
            </a:xfrm>
            <a:custGeom>
              <a:rect b="b" l="l" r="r" t="t"/>
              <a:pathLst>
                <a:path extrusionOk="0" h="661" w="1282">
                  <a:moveTo>
                    <a:pt x="971" y="0"/>
                  </a:moveTo>
                  <a:cubicBezTo>
                    <a:pt x="948" y="0"/>
                    <a:pt x="923" y="4"/>
                    <a:pt x="897" y="12"/>
                  </a:cubicBezTo>
                  <a:lnTo>
                    <a:pt x="239" y="231"/>
                  </a:lnTo>
                  <a:cubicBezTo>
                    <a:pt x="1" y="308"/>
                    <a:pt x="58" y="661"/>
                    <a:pt x="306" y="661"/>
                  </a:cubicBezTo>
                  <a:cubicBezTo>
                    <a:pt x="334" y="661"/>
                    <a:pt x="354" y="661"/>
                    <a:pt x="382" y="651"/>
                  </a:cubicBezTo>
                  <a:lnTo>
                    <a:pt x="1031" y="432"/>
                  </a:lnTo>
                  <a:cubicBezTo>
                    <a:pt x="1282" y="345"/>
                    <a:pt x="1195" y="0"/>
                    <a:pt x="97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8" name="Google Shape;19758;p69"/>
            <p:cNvSpPr/>
            <p:nvPr/>
          </p:nvSpPr>
          <p:spPr>
            <a:xfrm>
              <a:off x="6785455" y="3790206"/>
              <a:ext cx="152920" cy="120163"/>
            </a:xfrm>
            <a:custGeom>
              <a:rect b="b" l="l" r="r" t="t"/>
              <a:pathLst>
                <a:path extrusionOk="0" h="4589" w="5840">
                  <a:moveTo>
                    <a:pt x="2119" y="0"/>
                  </a:moveTo>
                  <a:cubicBezTo>
                    <a:pt x="1365" y="0"/>
                    <a:pt x="621" y="229"/>
                    <a:pt x="1" y="668"/>
                  </a:cubicBezTo>
                  <a:cubicBezTo>
                    <a:pt x="764" y="3005"/>
                    <a:pt x="2939" y="4589"/>
                    <a:pt x="5400" y="4589"/>
                  </a:cubicBezTo>
                  <a:cubicBezTo>
                    <a:pt x="5544" y="4589"/>
                    <a:pt x="5696" y="4579"/>
                    <a:pt x="5839" y="4570"/>
                  </a:cubicBezTo>
                  <a:lnTo>
                    <a:pt x="5839" y="3711"/>
                  </a:lnTo>
                  <a:cubicBezTo>
                    <a:pt x="5839" y="1660"/>
                    <a:pt x="4170" y="0"/>
                    <a:pt x="2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9" name="Google Shape;19759;p69"/>
            <p:cNvSpPr/>
            <p:nvPr/>
          </p:nvSpPr>
          <p:spPr>
            <a:xfrm>
              <a:off x="6875400" y="4007280"/>
              <a:ext cx="62975" cy="137419"/>
            </a:xfrm>
            <a:custGeom>
              <a:rect b="b" l="l" r="r" t="t"/>
              <a:pathLst>
                <a:path extrusionOk="0" h="5248" w="2405">
                  <a:moveTo>
                    <a:pt x="2404" y="0"/>
                  </a:moveTo>
                  <a:lnTo>
                    <a:pt x="0" y="10"/>
                  </a:lnTo>
                  <a:lnTo>
                    <a:pt x="0" y="888"/>
                  </a:lnTo>
                  <a:cubicBezTo>
                    <a:pt x="0" y="2815"/>
                    <a:pt x="1527" y="3511"/>
                    <a:pt x="1527" y="5247"/>
                  </a:cubicBezTo>
                  <a:lnTo>
                    <a:pt x="2404" y="5247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60" name="Google Shape;19760;p69"/>
          <p:cNvGrpSpPr/>
          <p:nvPr/>
        </p:nvGrpSpPr>
        <p:grpSpPr>
          <a:xfrm>
            <a:off x="6260629" y="2419290"/>
            <a:ext cx="263055" cy="354493"/>
            <a:chOff x="6260629" y="2419290"/>
            <a:chExt cx="263055" cy="354493"/>
          </a:xfrm>
        </p:grpSpPr>
        <p:sp>
          <p:nvSpPr>
            <p:cNvPr id="19761" name="Google Shape;19761;p69"/>
            <p:cNvSpPr/>
            <p:nvPr/>
          </p:nvSpPr>
          <p:spPr>
            <a:xfrm>
              <a:off x="6317581" y="2419290"/>
              <a:ext cx="148914" cy="57214"/>
            </a:xfrm>
            <a:custGeom>
              <a:rect b="b" l="l" r="r" t="t"/>
              <a:pathLst>
                <a:path extrusionOk="0" h="2185" w="5687">
                  <a:moveTo>
                    <a:pt x="2843" y="0"/>
                  </a:moveTo>
                  <a:cubicBezTo>
                    <a:pt x="1279" y="0"/>
                    <a:pt x="0" y="487"/>
                    <a:pt x="0" y="1088"/>
                  </a:cubicBezTo>
                  <a:lnTo>
                    <a:pt x="0" y="2185"/>
                  </a:lnTo>
                  <a:lnTo>
                    <a:pt x="5686" y="2185"/>
                  </a:lnTo>
                  <a:lnTo>
                    <a:pt x="5686" y="1088"/>
                  </a:lnTo>
                  <a:cubicBezTo>
                    <a:pt x="5686" y="487"/>
                    <a:pt x="4408" y="0"/>
                    <a:pt x="284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2" name="Google Shape;19762;p69"/>
            <p:cNvSpPr/>
            <p:nvPr/>
          </p:nvSpPr>
          <p:spPr>
            <a:xfrm>
              <a:off x="6271862" y="2453514"/>
              <a:ext cx="240352" cy="148914"/>
            </a:xfrm>
            <a:custGeom>
              <a:rect b="b" l="l" r="r" t="t"/>
              <a:pathLst>
                <a:path extrusionOk="0" h="5687" w="9179">
                  <a:moveTo>
                    <a:pt x="4589" y="0"/>
                  </a:moveTo>
                  <a:cubicBezTo>
                    <a:pt x="2052" y="0"/>
                    <a:pt x="1" y="1279"/>
                    <a:pt x="1" y="2843"/>
                  </a:cubicBezTo>
                  <a:cubicBezTo>
                    <a:pt x="1" y="4408"/>
                    <a:pt x="2052" y="5686"/>
                    <a:pt x="4589" y="5686"/>
                  </a:cubicBezTo>
                  <a:cubicBezTo>
                    <a:pt x="7127" y="5686"/>
                    <a:pt x="9178" y="4408"/>
                    <a:pt x="9178" y="2843"/>
                  </a:cubicBezTo>
                  <a:cubicBezTo>
                    <a:pt x="9178" y="1279"/>
                    <a:pt x="7127" y="0"/>
                    <a:pt x="45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3" name="Google Shape;19763;p69"/>
            <p:cNvSpPr/>
            <p:nvPr/>
          </p:nvSpPr>
          <p:spPr>
            <a:xfrm>
              <a:off x="6284614" y="2476478"/>
              <a:ext cx="214848" cy="232470"/>
            </a:xfrm>
            <a:custGeom>
              <a:rect b="b" l="l" r="r" t="t"/>
              <a:pathLst>
                <a:path extrusionOk="0" h="8878" w="8205">
                  <a:moveTo>
                    <a:pt x="4102" y="1"/>
                  </a:moveTo>
                  <a:cubicBezTo>
                    <a:pt x="2051" y="1"/>
                    <a:pt x="391" y="879"/>
                    <a:pt x="391" y="1966"/>
                  </a:cubicBezTo>
                  <a:lnTo>
                    <a:pt x="391" y="5458"/>
                  </a:lnTo>
                  <a:cubicBezTo>
                    <a:pt x="382" y="6040"/>
                    <a:pt x="277" y="6603"/>
                    <a:pt x="67" y="7146"/>
                  </a:cubicBezTo>
                  <a:cubicBezTo>
                    <a:pt x="0" y="7328"/>
                    <a:pt x="57" y="7537"/>
                    <a:pt x="220" y="7652"/>
                  </a:cubicBezTo>
                  <a:cubicBezTo>
                    <a:pt x="630" y="7948"/>
                    <a:pt x="1069" y="8196"/>
                    <a:pt x="1536" y="8377"/>
                  </a:cubicBezTo>
                  <a:cubicBezTo>
                    <a:pt x="2361" y="8711"/>
                    <a:pt x="3232" y="8878"/>
                    <a:pt x="4102" y="8878"/>
                  </a:cubicBezTo>
                  <a:cubicBezTo>
                    <a:pt x="4973" y="8878"/>
                    <a:pt x="5843" y="8711"/>
                    <a:pt x="6669" y="8377"/>
                  </a:cubicBezTo>
                  <a:cubicBezTo>
                    <a:pt x="7136" y="8196"/>
                    <a:pt x="7575" y="7948"/>
                    <a:pt x="7985" y="7652"/>
                  </a:cubicBezTo>
                  <a:cubicBezTo>
                    <a:pt x="8147" y="7537"/>
                    <a:pt x="8205" y="7328"/>
                    <a:pt x="8138" y="7146"/>
                  </a:cubicBezTo>
                  <a:cubicBezTo>
                    <a:pt x="7937" y="6603"/>
                    <a:pt x="7823" y="6030"/>
                    <a:pt x="7823" y="5458"/>
                  </a:cubicBezTo>
                  <a:lnTo>
                    <a:pt x="7823" y="1966"/>
                  </a:lnTo>
                  <a:cubicBezTo>
                    <a:pt x="7823" y="879"/>
                    <a:pt x="6163" y="1"/>
                    <a:pt x="410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4" name="Google Shape;19764;p69"/>
            <p:cNvSpPr/>
            <p:nvPr/>
          </p:nvSpPr>
          <p:spPr>
            <a:xfrm>
              <a:off x="6260629" y="2630865"/>
              <a:ext cx="263055" cy="142918"/>
            </a:xfrm>
            <a:custGeom>
              <a:rect b="b" l="l" r="r" t="t"/>
              <a:pathLst>
                <a:path extrusionOk="0" h="5458" w="10046">
                  <a:moveTo>
                    <a:pt x="3702" y="1"/>
                  </a:moveTo>
                  <a:lnTo>
                    <a:pt x="3702" y="1346"/>
                  </a:lnTo>
                  <a:cubicBezTo>
                    <a:pt x="3702" y="1718"/>
                    <a:pt x="3463" y="2052"/>
                    <a:pt x="3120" y="2176"/>
                  </a:cubicBezTo>
                  <a:lnTo>
                    <a:pt x="869" y="2977"/>
                  </a:lnTo>
                  <a:cubicBezTo>
                    <a:pt x="344" y="3158"/>
                    <a:pt x="0" y="3654"/>
                    <a:pt x="0" y="4208"/>
                  </a:cubicBezTo>
                  <a:lnTo>
                    <a:pt x="0" y="4809"/>
                  </a:lnTo>
                  <a:cubicBezTo>
                    <a:pt x="0" y="5162"/>
                    <a:pt x="287" y="5457"/>
                    <a:pt x="649" y="5457"/>
                  </a:cubicBezTo>
                  <a:lnTo>
                    <a:pt x="9388" y="5457"/>
                  </a:lnTo>
                  <a:cubicBezTo>
                    <a:pt x="9750" y="5457"/>
                    <a:pt x="10046" y="5162"/>
                    <a:pt x="10046" y="4809"/>
                  </a:cubicBezTo>
                  <a:lnTo>
                    <a:pt x="10046" y="4208"/>
                  </a:lnTo>
                  <a:cubicBezTo>
                    <a:pt x="10046" y="3654"/>
                    <a:pt x="9693" y="3158"/>
                    <a:pt x="9178" y="2977"/>
                  </a:cubicBezTo>
                  <a:lnTo>
                    <a:pt x="6907" y="2176"/>
                  </a:lnTo>
                  <a:cubicBezTo>
                    <a:pt x="6554" y="2052"/>
                    <a:pt x="6325" y="1718"/>
                    <a:pt x="6325" y="1346"/>
                  </a:cubicBezTo>
                  <a:lnTo>
                    <a:pt x="6325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5" name="Google Shape;19765;p69"/>
            <p:cNvSpPr/>
            <p:nvPr/>
          </p:nvSpPr>
          <p:spPr>
            <a:xfrm>
              <a:off x="6357801" y="2630865"/>
              <a:ext cx="68709" cy="28515"/>
            </a:xfrm>
            <a:custGeom>
              <a:rect b="b" l="l" r="r" t="t"/>
              <a:pathLst>
                <a:path extrusionOk="0" h="1089" w="2624">
                  <a:moveTo>
                    <a:pt x="0" y="1"/>
                  </a:moveTo>
                  <a:lnTo>
                    <a:pt x="0" y="811"/>
                  </a:lnTo>
                  <a:cubicBezTo>
                    <a:pt x="363" y="974"/>
                    <a:pt x="754" y="1069"/>
                    <a:pt x="1155" y="1088"/>
                  </a:cubicBezTo>
                  <a:lnTo>
                    <a:pt x="1307" y="1088"/>
                  </a:lnTo>
                  <a:cubicBezTo>
                    <a:pt x="1756" y="1088"/>
                    <a:pt x="2204" y="993"/>
                    <a:pt x="2624" y="81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6" name="Google Shape;19766;p69"/>
            <p:cNvSpPr/>
            <p:nvPr/>
          </p:nvSpPr>
          <p:spPr>
            <a:xfrm>
              <a:off x="6317581" y="2504156"/>
              <a:ext cx="148914" cy="143834"/>
            </a:xfrm>
            <a:custGeom>
              <a:rect b="b" l="l" r="r" t="t"/>
              <a:pathLst>
                <a:path extrusionOk="0" h="5493" w="5687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79"/>
                  </a:lnTo>
                  <a:cubicBezTo>
                    <a:pt x="0" y="4105"/>
                    <a:pt x="1174" y="5422"/>
                    <a:pt x="2710" y="5488"/>
                  </a:cubicBezTo>
                  <a:cubicBezTo>
                    <a:pt x="2761" y="5491"/>
                    <a:pt x="2811" y="5492"/>
                    <a:pt x="2862" y="5492"/>
                  </a:cubicBezTo>
                  <a:cubicBezTo>
                    <a:pt x="4415" y="5492"/>
                    <a:pt x="5686" y="4226"/>
                    <a:pt x="5686" y="2655"/>
                  </a:cubicBezTo>
                  <a:lnTo>
                    <a:pt x="5686" y="1777"/>
                  </a:lnTo>
                  <a:cubicBezTo>
                    <a:pt x="5686" y="1300"/>
                    <a:pt x="5295" y="909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7" name="Google Shape;19767;p69"/>
            <p:cNvSpPr/>
            <p:nvPr/>
          </p:nvSpPr>
          <p:spPr>
            <a:xfrm>
              <a:off x="6317581" y="2504156"/>
              <a:ext cx="125924" cy="143913"/>
            </a:xfrm>
            <a:custGeom>
              <a:rect b="b" l="l" r="r" t="t"/>
              <a:pathLst>
                <a:path extrusionOk="0" h="5496" w="4809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69"/>
                  </a:lnTo>
                  <a:cubicBezTo>
                    <a:pt x="0" y="3847"/>
                    <a:pt x="821" y="5021"/>
                    <a:pt x="2052" y="5383"/>
                  </a:cubicBezTo>
                  <a:cubicBezTo>
                    <a:pt x="2309" y="5457"/>
                    <a:pt x="2575" y="5495"/>
                    <a:pt x="2841" y="5495"/>
                  </a:cubicBezTo>
                  <a:cubicBezTo>
                    <a:pt x="2989" y="5495"/>
                    <a:pt x="3136" y="5483"/>
                    <a:pt x="3282" y="5460"/>
                  </a:cubicBezTo>
                  <a:cubicBezTo>
                    <a:pt x="1899" y="5240"/>
                    <a:pt x="878" y="4000"/>
                    <a:pt x="878" y="2569"/>
                  </a:cubicBezTo>
                  <a:lnTo>
                    <a:pt x="878" y="2216"/>
                  </a:lnTo>
                  <a:cubicBezTo>
                    <a:pt x="878" y="1730"/>
                    <a:pt x="1269" y="1338"/>
                    <a:pt x="1756" y="1338"/>
                  </a:cubicBezTo>
                  <a:lnTo>
                    <a:pt x="4379" y="1338"/>
                  </a:lnTo>
                  <a:cubicBezTo>
                    <a:pt x="4608" y="1338"/>
                    <a:pt x="4809" y="1148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8" name="Google Shape;19768;p69"/>
            <p:cNvSpPr/>
            <p:nvPr/>
          </p:nvSpPr>
          <p:spPr>
            <a:xfrm>
              <a:off x="6352040" y="2556552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17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9" name="Google Shape;19769;p69"/>
            <p:cNvSpPr/>
            <p:nvPr/>
          </p:nvSpPr>
          <p:spPr>
            <a:xfrm>
              <a:off x="6420750" y="2556552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0" name="Google Shape;19770;p69"/>
            <p:cNvSpPr/>
            <p:nvPr/>
          </p:nvSpPr>
          <p:spPr>
            <a:xfrm>
              <a:off x="6366756" y="2596432"/>
              <a:ext cx="50563" cy="17282"/>
            </a:xfrm>
            <a:custGeom>
              <a:rect b="b" l="l" r="r" t="t"/>
              <a:pathLst>
                <a:path extrusionOk="0" h="660" w="1931">
                  <a:moveTo>
                    <a:pt x="313" y="1"/>
                  </a:moveTo>
                  <a:cubicBezTo>
                    <a:pt x="146" y="1"/>
                    <a:pt x="0" y="219"/>
                    <a:pt x="154" y="381"/>
                  </a:cubicBezTo>
                  <a:cubicBezTo>
                    <a:pt x="366" y="557"/>
                    <a:pt x="625" y="660"/>
                    <a:pt x="897" y="660"/>
                  </a:cubicBezTo>
                  <a:cubicBezTo>
                    <a:pt x="919" y="660"/>
                    <a:pt x="942" y="659"/>
                    <a:pt x="965" y="657"/>
                  </a:cubicBezTo>
                  <a:cubicBezTo>
                    <a:pt x="988" y="659"/>
                    <a:pt x="1011" y="660"/>
                    <a:pt x="1034" y="660"/>
                  </a:cubicBezTo>
                  <a:cubicBezTo>
                    <a:pt x="1305" y="660"/>
                    <a:pt x="1565" y="557"/>
                    <a:pt x="1776" y="381"/>
                  </a:cubicBezTo>
                  <a:cubicBezTo>
                    <a:pt x="1931" y="219"/>
                    <a:pt x="1785" y="1"/>
                    <a:pt x="1618" y="1"/>
                  </a:cubicBezTo>
                  <a:cubicBezTo>
                    <a:pt x="1568" y="1"/>
                    <a:pt x="1517" y="20"/>
                    <a:pt x="1471" y="66"/>
                  </a:cubicBezTo>
                  <a:cubicBezTo>
                    <a:pt x="1318" y="171"/>
                    <a:pt x="1142" y="223"/>
                    <a:pt x="965" y="223"/>
                  </a:cubicBezTo>
                  <a:cubicBezTo>
                    <a:pt x="789" y="223"/>
                    <a:pt x="612" y="171"/>
                    <a:pt x="460" y="66"/>
                  </a:cubicBezTo>
                  <a:cubicBezTo>
                    <a:pt x="414" y="20"/>
                    <a:pt x="362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1" name="Google Shape;19771;p69"/>
            <p:cNvSpPr/>
            <p:nvPr/>
          </p:nvSpPr>
          <p:spPr>
            <a:xfrm>
              <a:off x="6344133" y="2537542"/>
              <a:ext cx="27468" cy="13930"/>
            </a:xfrm>
            <a:custGeom>
              <a:rect b="b" l="l" r="r" t="t"/>
              <a:pathLst>
                <a:path extrusionOk="0" h="532" w="1049">
                  <a:moveTo>
                    <a:pt x="745" y="1"/>
                  </a:moveTo>
                  <a:cubicBezTo>
                    <a:pt x="729" y="1"/>
                    <a:pt x="712" y="3"/>
                    <a:pt x="694" y="6"/>
                  </a:cubicBezTo>
                  <a:lnTo>
                    <a:pt x="255" y="102"/>
                  </a:lnTo>
                  <a:cubicBezTo>
                    <a:pt x="1" y="158"/>
                    <a:pt x="35" y="531"/>
                    <a:pt x="293" y="531"/>
                  </a:cubicBezTo>
                  <a:cubicBezTo>
                    <a:pt x="296" y="531"/>
                    <a:pt x="300" y="531"/>
                    <a:pt x="303" y="531"/>
                  </a:cubicBezTo>
                  <a:lnTo>
                    <a:pt x="351" y="531"/>
                  </a:lnTo>
                  <a:lnTo>
                    <a:pt x="780" y="436"/>
                  </a:lnTo>
                  <a:cubicBezTo>
                    <a:pt x="1048" y="373"/>
                    <a:pt x="981" y="1"/>
                    <a:pt x="74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2" name="Google Shape;19772;p69"/>
            <p:cNvSpPr/>
            <p:nvPr/>
          </p:nvSpPr>
          <p:spPr>
            <a:xfrm>
              <a:off x="6412554" y="2537751"/>
              <a:ext cx="27468" cy="13957"/>
            </a:xfrm>
            <a:custGeom>
              <a:rect b="b" l="l" r="r" t="t"/>
              <a:pathLst>
                <a:path extrusionOk="0" h="533" w="1049">
                  <a:moveTo>
                    <a:pt x="303" y="1"/>
                  </a:moveTo>
                  <a:cubicBezTo>
                    <a:pt x="63" y="1"/>
                    <a:pt x="0" y="374"/>
                    <a:pt x="266" y="428"/>
                  </a:cubicBezTo>
                  <a:lnTo>
                    <a:pt x="705" y="523"/>
                  </a:lnTo>
                  <a:cubicBezTo>
                    <a:pt x="709" y="528"/>
                    <a:pt x="717" y="530"/>
                    <a:pt x="725" y="530"/>
                  </a:cubicBezTo>
                  <a:cubicBezTo>
                    <a:pt x="733" y="530"/>
                    <a:pt x="743" y="528"/>
                    <a:pt x="752" y="523"/>
                  </a:cubicBezTo>
                  <a:lnTo>
                    <a:pt x="752" y="523"/>
                  </a:lnTo>
                  <a:lnTo>
                    <a:pt x="743" y="532"/>
                  </a:lnTo>
                  <a:cubicBezTo>
                    <a:pt x="1010" y="532"/>
                    <a:pt x="1048" y="151"/>
                    <a:pt x="790" y="103"/>
                  </a:cubicBezTo>
                  <a:lnTo>
                    <a:pt x="361" y="8"/>
                  </a:lnTo>
                  <a:cubicBezTo>
                    <a:pt x="341" y="3"/>
                    <a:pt x="321" y="1"/>
                    <a:pt x="30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3" name="Google Shape;19773;p69"/>
            <p:cNvSpPr/>
            <p:nvPr/>
          </p:nvSpPr>
          <p:spPr>
            <a:xfrm>
              <a:off x="6260629" y="2697061"/>
              <a:ext cx="263055" cy="76722"/>
            </a:xfrm>
            <a:custGeom>
              <a:rect b="b" l="l" r="r" t="t"/>
              <a:pathLst>
                <a:path extrusionOk="0" h="2930" w="10046">
                  <a:moveTo>
                    <a:pt x="2137" y="1"/>
                  </a:moveTo>
                  <a:lnTo>
                    <a:pt x="869" y="449"/>
                  </a:lnTo>
                  <a:cubicBezTo>
                    <a:pt x="344" y="630"/>
                    <a:pt x="0" y="1126"/>
                    <a:pt x="0" y="1680"/>
                  </a:cubicBezTo>
                  <a:lnTo>
                    <a:pt x="0" y="2281"/>
                  </a:lnTo>
                  <a:cubicBezTo>
                    <a:pt x="0" y="2634"/>
                    <a:pt x="287" y="2929"/>
                    <a:pt x="649" y="2929"/>
                  </a:cubicBezTo>
                  <a:lnTo>
                    <a:pt x="9388" y="2929"/>
                  </a:lnTo>
                  <a:cubicBezTo>
                    <a:pt x="9750" y="2929"/>
                    <a:pt x="10046" y="2634"/>
                    <a:pt x="10046" y="2281"/>
                  </a:cubicBezTo>
                  <a:lnTo>
                    <a:pt x="10046" y="1680"/>
                  </a:lnTo>
                  <a:cubicBezTo>
                    <a:pt x="10046" y="1126"/>
                    <a:pt x="9693" y="630"/>
                    <a:pt x="9178" y="449"/>
                  </a:cubicBezTo>
                  <a:lnTo>
                    <a:pt x="7909" y="1"/>
                  </a:lnTo>
                  <a:cubicBezTo>
                    <a:pt x="7489" y="1231"/>
                    <a:pt x="6325" y="2061"/>
                    <a:pt x="5028" y="2061"/>
                  </a:cubicBezTo>
                  <a:cubicBezTo>
                    <a:pt x="3721" y="2061"/>
                    <a:pt x="2557" y="1231"/>
                    <a:pt x="21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4" name="Google Shape;19774;p69"/>
            <p:cNvSpPr/>
            <p:nvPr/>
          </p:nvSpPr>
          <p:spPr>
            <a:xfrm>
              <a:off x="6305588" y="2697061"/>
              <a:ext cx="172900" cy="65489"/>
            </a:xfrm>
            <a:custGeom>
              <a:rect b="b" l="l" r="r" t="t"/>
              <a:pathLst>
                <a:path extrusionOk="0" h="2501" w="6603">
                  <a:moveTo>
                    <a:pt x="411" y="1"/>
                  </a:moveTo>
                  <a:lnTo>
                    <a:pt x="1" y="144"/>
                  </a:lnTo>
                  <a:cubicBezTo>
                    <a:pt x="487" y="1556"/>
                    <a:pt x="1813" y="2500"/>
                    <a:pt x="3301" y="2500"/>
                  </a:cubicBezTo>
                  <a:cubicBezTo>
                    <a:pt x="4790" y="2500"/>
                    <a:pt x="6116" y="1556"/>
                    <a:pt x="6602" y="144"/>
                  </a:cubicBezTo>
                  <a:lnTo>
                    <a:pt x="6192" y="1"/>
                  </a:lnTo>
                  <a:cubicBezTo>
                    <a:pt x="5772" y="1231"/>
                    <a:pt x="4608" y="2061"/>
                    <a:pt x="3301" y="2061"/>
                  </a:cubicBezTo>
                  <a:cubicBezTo>
                    <a:pt x="1994" y="2061"/>
                    <a:pt x="840" y="1231"/>
                    <a:pt x="41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5" name="Google Shape;19775;p69"/>
            <p:cNvSpPr/>
            <p:nvPr/>
          </p:nvSpPr>
          <p:spPr>
            <a:xfrm>
              <a:off x="6294852" y="2476478"/>
              <a:ext cx="194371" cy="65227"/>
            </a:xfrm>
            <a:custGeom>
              <a:rect b="b" l="l" r="r" t="t"/>
              <a:pathLst>
                <a:path extrusionOk="0" h="2491" w="7423">
                  <a:moveTo>
                    <a:pt x="3711" y="1"/>
                  </a:moveTo>
                  <a:cubicBezTo>
                    <a:pt x="1660" y="1"/>
                    <a:pt x="0" y="879"/>
                    <a:pt x="0" y="1966"/>
                  </a:cubicBezTo>
                  <a:lnTo>
                    <a:pt x="0" y="2481"/>
                  </a:lnTo>
                  <a:cubicBezTo>
                    <a:pt x="0" y="1403"/>
                    <a:pt x="1670" y="526"/>
                    <a:pt x="3711" y="526"/>
                  </a:cubicBezTo>
                  <a:cubicBezTo>
                    <a:pt x="5762" y="526"/>
                    <a:pt x="7422" y="1403"/>
                    <a:pt x="7422" y="2491"/>
                  </a:cubicBezTo>
                  <a:lnTo>
                    <a:pt x="7422" y="1966"/>
                  </a:lnTo>
                  <a:cubicBezTo>
                    <a:pt x="7422" y="879"/>
                    <a:pt x="5762" y="1"/>
                    <a:pt x="37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76" name="Google Shape;19776;p69"/>
          <p:cNvGrpSpPr/>
          <p:nvPr/>
        </p:nvGrpSpPr>
        <p:grpSpPr>
          <a:xfrm>
            <a:off x="6260864" y="2879911"/>
            <a:ext cx="263343" cy="354754"/>
            <a:chOff x="6260864" y="2879911"/>
            <a:chExt cx="263343" cy="354754"/>
          </a:xfrm>
        </p:grpSpPr>
        <p:sp>
          <p:nvSpPr>
            <p:cNvPr id="19777" name="Google Shape;19777;p69"/>
            <p:cNvSpPr/>
            <p:nvPr/>
          </p:nvSpPr>
          <p:spPr>
            <a:xfrm>
              <a:off x="6290610" y="2960115"/>
              <a:ext cx="203850" cy="208354"/>
            </a:xfrm>
            <a:custGeom>
              <a:rect b="b" l="l" r="r" t="t"/>
              <a:pathLst>
                <a:path extrusionOk="0" h="7957" w="7785">
                  <a:moveTo>
                    <a:pt x="3892" y="0"/>
                  </a:moveTo>
                  <a:lnTo>
                    <a:pt x="611" y="439"/>
                  </a:lnTo>
                  <a:lnTo>
                    <a:pt x="611" y="2624"/>
                  </a:lnTo>
                  <a:cubicBezTo>
                    <a:pt x="582" y="3454"/>
                    <a:pt x="391" y="4284"/>
                    <a:pt x="48" y="5047"/>
                  </a:cubicBezTo>
                  <a:cubicBezTo>
                    <a:pt x="0" y="5152"/>
                    <a:pt x="48" y="5285"/>
                    <a:pt x="153" y="5333"/>
                  </a:cubicBezTo>
                  <a:lnTo>
                    <a:pt x="830" y="5676"/>
                  </a:lnTo>
                  <a:lnTo>
                    <a:pt x="115" y="6583"/>
                  </a:lnTo>
                  <a:cubicBezTo>
                    <a:pt x="29" y="6678"/>
                    <a:pt x="57" y="6831"/>
                    <a:pt x="162" y="6898"/>
                  </a:cubicBezTo>
                  <a:cubicBezTo>
                    <a:pt x="1307" y="7603"/>
                    <a:pt x="2600" y="7956"/>
                    <a:pt x="3892" y="7956"/>
                  </a:cubicBezTo>
                  <a:cubicBezTo>
                    <a:pt x="5185" y="7956"/>
                    <a:pt x="6478" y="7603"/>
                    <a:pt x="7623" y="6898"/>
                  </a:cubicBezTo>
                  <a:cubicBezTo>
                    <a:pt x="7728" y="6831"/>
                    <a:pt x="7756" y="6678"/>
                    <a:pt x="7670" y="6583"/>
                  </a:cubicBezTo>
                  <a:lnTo>
                    <a:pt x="6945" y="5676"/>
                  </a:lnTo>
                  <a:lnTo>
                    <a:pt x="7632" y="5333"/>
                  </a:lnTo>
                  <a:cubicBezTo>
                    <a:pt x="7737" y="5285"/>
                    <a:pt x="7785" y="5152"/>
                    <a:pt x="7728" y="5047"/>
                  </a:cubicBezTo>
                  <a:cubicBezTo>
                    <a:pt x="7394" y="4284"/>
                    <a:pt x="7203" y="3454"/>
                    <a:pt x="7165" y="2624"/>
                  </a:cubicBezTo>
                  <a:lnTo>
                    <a:pt x="7165" y="439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8" name="Google Shape;19778;p69"/>
            <p:cNvSpPr/>
            <p:nvPr/>
          </p:nvSpPr>
          <p:spPr>
            <a:xfrm>
              <a:off x="6260864" y="3086013"/>
              <a:ext cx="263081" cy="148652"/>
            </a:xfrm>
            <a:custGeom>
              <a:rect b="b" l="l" r="r" t="t"/>
              <a:pathLst>
                <a:path extrusionOk="0" h="5677" w="10047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46" y="5381"/>
                    <a:pt x="10046" y="5018"/>
                  </a:cubicBezTo>
                  <a:lnTo>
                    <a:pt x="10046" y="3978"/>
                  </a:lnTo>
                  <a:cubicBezTo>
                    <a:pt x="10046" y="3425"/>
                    <a:pt x="9703" y="2929"/>
                    <a:pt x="9178" y="2748"/>
                  </a:cubicBezTo>
                  <a:lnTo>
                    <a:pt x="6917" y="1946"/>
                  </a:lnTo>
                  <a:cubicBezTo>
                    <a:pt x="657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9" name="Google Shape;19779;p69"/>
            <p:cNvSpPr/>
            <p:nvPr/>
          </p:nvSpPr>
          <p:spPr>
            <a:xfrm>
              <a:off x="6260864" y="3137204"/>
              <a:ext cx="263343" cy="97461"/>
            </a:xfrm>
            <a:custGeom>
              <a:rect b="b" l="l" r="r" t="t"/>
              <a:pathLst>
                <a:path extrusionOk="0" h="3722" w="10057">
                  <a:moveTo>
                    <a:pt x="3111" y="1"/>
                  </a:moveTo>
                  <a:lnTo>
                    <a:pt x="879" y="793"/>
                  </a:lnTo>
                  <a:cubicBezTo>
                    <a:pt x="354" y="974"/>
                    <a:pt x="1" y="1470"/>
                    <a:pt x="1" y="2023"/>
                  </a:cubicBezTo>
                  <a:lnTo>
                    <a:pt x="1" y="3063"/>
                  </a:lnTo>
                  <a:cubicBezTo>
                    <a:pt x="1" y="3426"/>
                    <a:pt x="297" y="3722"/>
                    <a:pt x="659" y="3722"/>
                  </a:cubicBezTo>
                  <a:lnTo>
                    <a:pt x="9398" y="3722"/>
                  </a:lnTo>
                  <a:cubicBezTo>
                    <a:pt x="9760" y="3722"/>
                    <a:pt x="10056" y="3426"/>
                    <a:pt x="10056" y="3063"/>
                  </a:cubicBezTo>
                  <a:lnTo>
                    <a:pt x="10056" y="2023"/>
                  </a:lnTo>
                  <a:cubicBezTo>
                    <a:pt x="10056" y="1470"/>
                    <a:pt x="9703" y="974"/>
                    <a:pt x="9178" y="793"/>
                  </a:cubicBezTo>
                  <a:lnTo>
                    <a:pt x="6946" y="1"/>
                  </a:lnTo>
                  <a:cubicBezTo>
                    <a:pt x="6746" y="898"/>
                    <a:pt x="5944" y="1537"/>
                    <a:pt x="5028" y="1537"/>
                  </a:cubicBezTo>
                  <a:cubicBezTo>
                    <a:pt x="4113" y="1537"/>
                    <a:pt x="3311" y="898"/>
                    <a:pt x="3111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0" name="Google Shape;19780;p69"/>
            <p:cNvSpPr/>
            <p:nvPr/>
          </p:nvSpPr>
          <p:spPr>
            <a:xfrm>
              <a:off x="6320566" y="3137204"/>
              <a:ext cx="143677" cy="63237"/>
            </a:xfrm>
            <a:custGeom>
              <a:rect b="b" l="l" r="r" t="t"/>
              <a:pathLst>
                <a:path extrusionOk="0" h="2415" w="5487">
                  <a:moveTo>
                    <a:pt x="831" y="1"/>
                  </a:moveTo>
                  <a:lnTo>
                    <a:pt x="1" y="297"/>
                  </a:lnTo>
                  <a:cubicBezTo>
                    <a:pt x="335" y="1537"/>
                    <a:pt x="1461" y="2405"/>
                    <a:pt x="2748" y="2415"/>
                  </a:cubicBezTo>
                  <a:cubicBezTo>
                    <a:pt x="4036" y="2405"/>
                    <a:pt x="5162" y="1537"/>
                    <a:pt x="5486" y="297"/>
                  </a:cubicBezTo>
                  <a:lnTo>
                    <a:pt x="4666" y="1"/>
                  </a:lnTo>
                  <a:cubicBezTo>
                    <a:pt x="4466" y="898"/>
                    <a:pt x="3664" y="1537"/>
                    <a:pt x="2748" y="1537"/>
                  </a:cubicBezTo>
                  <a:cubicBezTo>
                    <a:pt x="1823" y="1537"/>
                    <a:pt x="1031" y="898"/>
                    <a:pt x="8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1" name="Google Shape;19781;p69"/>
            <p:cNvSpPr/>
            <p:nvPr/>
          </p:nvSpPr>
          <p:spPr>
            <a:xfrm>
              <a:off x="6358299" y="3085751"/>
              <a:ext cx="68709" cy="23069"/>
            </a:xfrm>
            <a:custGeom>
              <a:rect b="b" l="l" r="r" t="t"/>
              <a:pathLst>
                <a:path extrusionOk="0" h="881" w="2624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2" name="Google Shape;19782;p69"/>
            <p:cNvSpPr/>
            <p:nvPr/>
          </p:nvSpPr>
          <p:spPr>
            <a:xfrm>
              <a:off x="6379273" y="2879911"/>
              <a:ext cx="26525" cy="11521"/>
            </a:xfrm>
            <a:custGeom>
              <a:rect b="b" l="l" r="r" t="t"/>
              <a:pathLst>
                <a:path extrusionOk="0" h="440" w="1013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3" name="Google Shape;19783;p69"/>
            <p:cNvSpPr/>
            <p:nvPr/>
          </p:nvSpPr>
          <p:spPr>
            <a:xfrm>
              <a:off x="6296109" y="2960115"/>
              <a:ext cx="170621" cy="137209"/>
            </a:xfrm>
            <a:custGeom>
              <a:rect b="b" l="l" r="r" t="t"/>
              <a:pathLst>
                <a:path extrusionOk="0" h="5240" w="6516">
                  <a:moveTo>
                    <a:pt x="840" y="0"/>
                  </a:moveTo>
                  <a:lnTo>
                    <a:pt x="840" y="1527"/>
                  </a:lnTo>
                  <a:lnTo>
                    <a:pt x="735" y="1527"/>
                  </a:lnTo>
                  <a:cubicBezTo>
                    <a:pt x="0" y="1527"/>
                    <a:pt x="0" y="2624"/>
                    <a:pt x="735" y="2624"/>
                  </a:cubicBezTo>
                  <a:lnTo>
                    <a:pt x="849" y="2624"/>
                  </a:lnTo>
                  <a:cubicBezTo>
                    <a:pt x="970" y="4104"/>
                    <a:pt x="2209" y="5240"/>
                    <a:pt x="3679" y="5240"/>
                  </a:cubicBezTo>
                  <a:cubicBezTo>
                    <a:pt x="3715" y="5240"/>
                    <a:pt x="3751" y="5239"/>
                    <a:pt x="3787" y="5238"/>
                  </a:cubicBezTo>
                  <a:cubicBezTo>
                    <a:pt x="5314" y="5180"/>
                    <a:pt x="6516" y="3931"/>
                    <a:pt x="6516" y="2404"/>
                  </a:cubicBez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4" name="Google Shape;19784;p69"/>
            <p:cNvSpPr/>
            <p:nvPr/>
          </p:nvSpPr>
          <p:spPr>
            <a:xfrm>
              <a:off x="6300089" y="2960115"/>
              <a:ext cx="166903" cy="137393"/>
            </a:xfrm>
            <a:custGeom>
              <a:rect b="b" l="l" r="r" t="t"/>
              <a:pathLst>
                <a:path extrusionOk="0" h="5247" w="6374">
                  <a:moveTo>
                    <a:pt x="688" y="0"/>
                  </a:moveTo>
                  <a:lnTo>
                    <a:pt x="688" y="1527"/>
                  </a:lnTo>
                  <a:lnTo>
                    <a:pt x="611" y="1527"/>
                  </a:lnTo>
                  <a:cubicBezTo>
                    <a:pt x="605" y="1526"/>
                    <a:pt x="599" y="1526"/>
                    <a:pt x="593" y="1526"/>
                  </a:cubicBezTo>
                  <a:cubicBezTo>
                    <a:pt x="315" y="1526"/>
                    <a:pt x="76" y="1742"/>
                    <a:pt x="39" y="2023"/>
                  </a:cubicBezTo>
                  <a:cubicBezTo>
                    <a:pt x="1" y="2337"/>
                    <a:pt x="258" y="2624"/>
                    <a:pt x="583" y="2624"/>
                  </a:cubicBezTo>
                  <a:lnTo>
                    <a:pt x="697" y="2624"/>
                  </a:lnTo>
                  <a:cubicBezTo>
                    <a:pt x="801" y="4119"/>
                    <a:pt x="2056" y="5246"/>
                    <a:pt x="3511" y="5246"/>
                  </a:cubicBezTo>
                  <a:cubicBezTo>
                    <a:pt x="3662" y="5246"/>
                    <a:pt x="3815" y="5234"/>
                    <a:pt x="3969" y="5209"/>
                  </a:cubicBezTo>
                  <a:cubicBezTo>
                    <a:pt x="2586" y="4990"/>
                    <a:pt x="1565" y="3797"/>
                    <a:pt x="1565" y="2404"/>
                  </a:cubicBezTo>
                  <a:lnTo>
                    <a:pt x="1565" y="1784"/>
                  </a:lnTo>
                  <a:cubicBezTo>
                    <a:pt x="1565" y="1212"/>
                    <a:pt x="2014" y="735"/>
                    <a:pt x="2576" y="697"/>
                  </a:cubicBezTo>
                  <a:cubicBezTo>
                    <a:pt x="2767" y="678"/>
                    <a:pt x="2968" y="668"/>
                    <a:pt x="3168" y="668"/>
                  </a:cubicBezTo>
                  <a:cubicBezTo>
                    <a:pt x="4561" y="1307"/>
                    <a:pt x="5753" y="2280"/>
                    <a:pt x="6345" y="2795"/>
                  </a:cubicBezTo>
                  <a:cubicBezTo>
                    <a:pt x="6364" y="2671"/>
                    <a:pt x="6373" y="2538"/>
                    <a:pt x="6373" y="2404"/>
                  </a:cubicBezTo>
                  <a:lnTo>
                    <a:pt x="637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5" name="Google Shape;19785;p69"/>
            <p:cNvSpPr/>
            <p:nvPr/>
          </p:nvSpPr>
          <p:spPr>
            <a:xfrm>
              <a:off x="6352564" y="3000702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6" name="Google Shape;19786;p69"/>
            <p:cNvSpPr/>
            <p:nvPr/>
          </p:nvSpPr>
          <p:spPr>
            <a:xfrm>
              <a:off x="6421012" y="3000702"/>
              <a:ext cx="11495" cy="17125"/>
            </a:xfrm>
            <a:custGeom>
              <a:rect b="b" l="l" r="r" t="t"/>
              <a:pathLst>
                <a:path extrusionOk="0" h="654" w="439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105" y="654"/>
                    <a:pt x="219" y="654"/>
                  </a:cubicBezTo>
                  <a:cubicBezTo>
                    <a:pt x="343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7" name="Google Shape;19787;p69"/>
            <p:cNvSpPr/>
            <p:nvPr/>
          </p:nvSpPr>
          <p:spPr>
            <a:xfrm>
              <a:off x="6344813" y="2983079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5" y="1"/>
                  </a:cubicBezTo>
                  <a:lnTo>
                    <a:pt x="296" y="1"/>
                  </a:lnTo>
                  <a:cubicBezTo>
                    <a:pt x="0" y="1"/>
                    <a:pt x="0" y="430"/>
                    <a:pt x="296" y="430"/>
                  </a:cubicBezTo>
                  <a:lnTo>
                    <a:pt x="725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8" name="Google Shape;19788;p69"/>
            <p:cNvSpPr/>
            <p:nvPr/>
          </p:nvSpPr>
          <p:spPr>
            <a:xfrm>
              <a:off x="6413497" y="2983079"/>
              <a:ext cx="26761" cy="11286"/>
            </a:xfrm>
            <a:custGeom>
              <a:rect b="b" l="l" r="r" t="t"/>
              <a:pathLst>
                <a:path extrusionOk="0" h="431" w="1022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87" y="1"/>
                  </a:ln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8" y="430"/>
                    <a:pt x="1022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9" name="Google Shape;19789;p69"/>
            <p:cNvSpPr/>
            <p:nvPr/>
          </p:nvSpPr>
          <p:spPr>
            <a:xfrm>
              <a:off x="6366783" y="3037309"/>
              <a:ext cx="51506" cy="22990"/>
            </a:xfrm>
            <a:custGeom>
              <a:rect b="b" l="l" r="r" t="t"/>
              <a:pathLst>
                <a:path extrusionOk="0" h="878" w="1967">
                  <a:moveTo>
                    <a:pt x="115" y="0"/>
                  </a:moveTo>
                  <a:cubicBezTo>
                    <a:pt x="49" y="0"/>
                    <a:pt x="1" y="57"/>
                    <a:pt x="10" y="134"/>
                  </a:cubicBezTo>
                  <a:cubicBezTo>
                    <a:pt x="77" y="553"/>
                    <a:pt x="487" y="878"/>
                    <a:pt x="983" y="878"/>
                  </a:cubicBezTo>
                  <a:cubicBezTo>
                    <a:pt x="1480" y="878"/>
                    <a:pt x="1880" y="553"/>
                    <a:pt x="1957" y="134"/>
                  </a:cubicBezTo>
                  <a:cubicBezTo>
                    <a:pt x="1966" y="57"/>
                    <a:pt x="1918" y="0"/>
                    <a:pt x="1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0" name="Google Shape;19790;p69"/>
            <p:cNvSpPr/>
            <p:nvPr/>
          </p:nvSpPr>
          <p:spPr>
            <a:xfrm>
              <a:off x="6306583" y="2965850"/>
              <a:ext cx="23017" cy="37261"/>
            </a:xfrm>
            <a:custGeom>
              <a:rect b="b" l="l" r="r" t="t"/>
              <a:pathLst>
                <a:path extrusionOk="0" h="1423" w="879">
                  <a:moveTo>
                    <a:pt x="878" y="1"/>
                  </a:moveTo>
                  <a:lnTo>
                    <a:pt x="1" y="220"/>
                  </a:lnTo>
                  <a:lnTo>
                    <a:pt x="1" y="1422"/>
                  </a:lnTo>
                  <a:lnTo>
                    <a:pt x="306" y="1384"/>
                  </a:lnTo>
                  <a:cubicBezTo>
                    <a:pt x="630" y="1336"/>
                    <a:pt x="878" y="1060"/>
                    <a:pt x="878" y="735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1" name="Google Shape;19791;p69"/>
            <p:cNvSpPr/>
            <p:nvPr/>
          </p:nvSpPr>
          <p:spPr>
            <a:xfrm>
              <a:off x="6352564" y="2954355"/>
              <a:ext cx="125662" cy="74732"/>
            </a:xfrm>
            <a:custGeom>
              <a:rect b="b" l="l" r="r" t="t"/>
              <a:pathLst>
                <a:path extrusionOk="0" h="2854" w="4799">
                  <a:moveTo>
                    <a:pt x="0" y="1"/>
                  </a:moveTo>
                  <a:lnTo>
                    <a:pt x="0" y="1"/>
                  </a:lnTo>
                  <a:cubicBezTo>
                    <a:pt x="2147" y="535"/>
                    <a:pt x="4159" y="2252"/>
                    <a:pt x="4799" y="2853"/>
                  </a:cubicBezTo>
                  <a:lnTo>
                    <a:pt x="4799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2" name="Google Shape;19792;p69"/>
            <p:cNvSpPr/>
            <p:nvPr/>
          </p:nvSpPr>
          <p:spPr>
            <a:xfrm>
              <a:off x="6306583" y="2885671"/>
              <a:ext cx="171643" cy="85965"/>
            </a:xfrm>
            <a:custGeom>
              <a:rect b="b" l="l" r="r" t="t"/>
              <a:pathLst>
                <a:path extrusionOk="0" h="3283" w="6555">
                  <a:moveTo>
                    <a:pt x="3282" y="0"/>
                  </a:moveTo>
                  <a:cubicBezTo>
                    <a:pt x="1470" y="0"/>
                    <a:pt x="1" y="1469"/>
                    <a:pt x="1" y="3282"/>
                  </a:cubicBezTo>
                  <a:cubicBezTo>
                    <a:pt x="1" y="3282"/>
                    <a:pt x="1241" y="2843"/>
                    <a:pt x="3282" y="2843"/>
                  </a:cubicBezTo>
                  <a:cubicBezTo>
                    <a:pt x="5324" y="2843"/>
                    <a:pt x="6555" y="3282"/>
                    <a:pt x="6555" y="3282"/>
                  </a:cubicBezTo>
                  <a:cubicBezTo>
                    <a:pt x="6555" y="1469"/>
                    <a:pt x="5086" y="0"/>
                    <a:pt x="328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3" name="Google Shape;19793;p69"/>
            <p:cNvSpPr/>
            <p:nvPr/>
          </p:nvSpPr>
          <p:spPr>
            <a:xfrm>
              <a:off x="6306583" y="2885619"/>
              <a:ext cx="171643" cy="86018"/>
            </a:xfrm>
            <a:custGeom>
              <a:rect b="b" l="l" r="r" t="t"/>
              <a:pathLst>
                <a:path extrusionOk="0" h="3285" w="6555">
                  <a:moveTo>
                    <a:pt x="3272" y="0"/>
                  </a:moveTo>
                  <a:cubicBezTo>
                    <a:pt x="1509" y="0"/>
                    <a:pt x="1" y="1435"/>
                    <a:pt x="1" y="3284"/>
                  </a:cubicBezTo>
                  <a:cubicBezTo>
                    <a:pt x="430" y="3141"/>
                    <a:pt x="869" y="3046"/>
                    <a:pt x="1317" y="2988"/>
                  </a:cubicBezTo>
                  <a:cubicBezTo>
                    <a:pt x="1966" y="2893"/>
                    <a:pt x="2624" y="2845"/>
                    <a:pt x="3282" y="2845"/>
                  </a:cubicBezTo>
                  <a:cubicBezTo>
                    <a:pt x="5324" y="2845"/>
                    <a:pt x="6555" y="3284"/>
                    <a:pt x="6555" y="3284"/>
                  </a:cubicBezTo>
                  <a:cubicBezTo>
                    <a:pt x="6555" y="3055"/>
                    <a:pt x="6536" y="2836"/>
                    <a:pt x="6488" y="2616"/>
                  </a:cubicBezTo>
                  <a:cubicBezTo>
                    <a:pt x="5481" y="2330"/>
                    <a:pt x="4437" y="2186"/>
                    <a:pt x="3384" y="2186"/>
                  </a:cubicBezTo>
                  <a:cubicBezTo>
                    <a:pt x="3350" y="2186"/>
                    <a:pt x="3316" y="2187"/>
                    <a:pt x="3282" y="2187"/>
                  </a:cubicBezTo>
                  <a:cubicBezTo>
                    <a:pt x="2910" y="2187"/>
                    <a:pt x="2557" y="2206"/>
                    <a:pt x="2204" y="2235"/>
                  </a:cubicBezTo>
                  <a:cubicBezTo>
                    <a:pt x="2196" y="2235"/>
                    <a:pt x="2188" y="2235"/>
                    <a:pt x="2180" y="2235"/>
                  </a:cubicBezTo>
                  <a:cubicBezTo>
                    <a:pt x="1840" y="2235"/>
                    <a:pt x="1617" y="1856"/>
                    <a:pt x="1804" y="1567"/>
                  </a:cubicBezTo>
                  <a:cubicBezTo>
                    <a:pt x="2281" y="794"/>
                    <a:pt x="3054" y="250"/>
                    <a:pt x="3941" y="69"/>
                  </a:cubicBezTo>
                  <a:cubicBezTo>
                    <a:pt x="3716" y="23"/>
                    <a:pt x="3492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4" name="Google Shape;19794;p69"/>
            <p:cNvSpPr/>
            <p:nvPr/>
          </p:nvSpPr>
          <p:spPr>
            <a:xfrm>
              <a:off x="6293857" y="2954355"/>
              <a:ext cx="197121" cy="26499"/>
            </a:xfrm>
            <a:custGeom>
              <a:rect b="b" l="l" r="r" t="t"/>
              <a:pathLst>
                <a:path extrusionOk="0" h="1012" w="7528">
                  <a:moveTo>
                    <a:pt x="3768" y="1"/>
                  </a:moveTo>
                  <a:cubicBezTo>
                    <a:pt x="2395" y="1"/>
                    <a:pt x="1097" y="211"/>
                    <a:pt x="172" y="583"/>
                  </a:cubicBezTo>
                  <a:cubicBezTo>
                    <a:pt x="57" y="630"/>
                    <a:pt x="0" y="764"/>
                    <a:pt x="57" y="878"/>
                  </a:cubicBezTo>
                  <a:cubicBezTo>
                    <a:pt x="93" y="956"/>
                    <a:pt x="169" y="1002"/>
                    <a:pt x="253" y="1002"/>
                  </a:cubicBezTo>
                  <a:cubicBezTo>
                    <a:pt x="283" y="1002"/>
                    <a:pt x="313" y="996"/>
                    <a:pt x="344" y="983"/>
                  </a:cubicBezTo>
                  <a:cubicBezTo>
                    <a:pt x="1212" y="630"/>
                    <a:pt x="2452" y="440"/>
                    <a:pt x="3768" y="440"/>
                  </a:cubicBezTo>
                  <a:cubicBezTo>
                    <a:pt x="5085" y="440"/>
                    <a:pt x="6316" y="640"/>
                    <a:pt x="7193" y="993"/>
                  </a:cubicBezTo>
                  <a:cubicBezTo>
                    <a:pt x="7221" y="1005"/>
                    <a:pt x="7250" y="1011"/>
                    <a:pt x="7279" y="1011"/>
                  </a:cubicBezTo>
                  <a:cubicBezTo>
                    <a:pt x="7358" y="1011"/>
                    <a:pt x="7435" y="965"/>
                    <a:pt x="7470" y="888"/>
                  </a:cubicBezTo>
                  <a:cubicBezTo>
                    <a:pt x="7527" y="773"/>
                    <a:pt x="7470" y="640"/>
                    <a:pt x="7365" y="592"/>
                  </a:cubicBezTo>
                  <a:cubicBezTo>
                    <a:pt x="6440" y="211"/>
                    <a:pt x="5142" y="1"/>
                    <a:pt x="376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95" name="Google Shape;19795;p69"/>
          <p:cNvGrpSpPr/>
          <p:nvPr/>
        </p:nvGrpSpPr>
        <p:grpSpPr>
          <a:xfrm>
            <a:off x="8062968" y="2419290"/>
            <a:ext cx="263316" cy="354728"/>
            <a:chOff x="8062968" y="2419290"/>
            <a:chExt cx="263316" cy="354728"/>
          </a:xfrm>
        </p:grpSpPr>
        <p:sp>
          <p:nvSpPr>
            <p:cNvPr id="19796" name="Google Shape;19796;p69"/>
            <p:cNvSpPr/>
            <p:nvPr/>
          </p:nvSpPr>
          <p:spPr>
            <a:xfrm>
              <a:off x="8080198" y="2436520"/>
              <a:ext cx="97434" cy="257320"/>
            </a:xfrm>
            <a:custGeom>
              <a:rect b="b" l="l" r="r" t="t"/>
              <a:pathLst>
                <a:path extrusionOk="0" h="9827" w="3721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7" name="Google Shape;19797;p69"/>
            <p:cNvSpPr/>
            <p:nvPr/>
          </p:nvSpPr>
          <p:spPr>
            <a:xfrm>
              <a:off x="8131652" y="2419290"/>
              <a:ext cx="183138" cy="268815"/>
            </a:xfrm>
            <a:custGeom>
              <a:rect b="b" l="l" r="r" t="t"/>
              <a:pathLst>
                <a:path extrusionOk="0" h="10266" w="6994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8" name="Google Shape;19798;p69"/>
            <p:cNvSpPr/>
            <p:nvPr/>
          </p:nvSpPr>
          <p:spPr>
            <a:xfrm>
              <a:off x="8103188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9" name="Google Shape;19799;p69"/>
            <p:cNvSpPr/>
            <p:nvPr/>
          </p:nvSpPr>
          <p:spPr>
            <a:xfrm>
              <a:off x="8103188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0" name="Google Shape;19800;p69"/>
            <p:cNvSpPr/>
            <p:nvPr/>
          </p:nvSpPr>
          <p:spPr>
            <a:xfrm>
              <a:off x="8263310" y="2562182"/>
              <a:ext cx="22755" cy="45928"/>
            </a:xfrm>
            <a:custGeom>
              <a:rect b="b" l="l" r="r" t="t"/>
              <a:pathLst>
                <a:path extrusionOk="0" h="1754" w="86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1" name="Google Shape;19801;p69"/>
            <p:cNvSpPr/>
            <p:nvPr/>
          </p:nvSpPr>
          <p:spPr>
            <a:xfrm>
              <a:off x="8263310" y="2562182"/>
              <a:ext cx="11495" cy="45981"/>
            </a:xfrm>
            <a:custGeom>
              <a:rect b="b" l="l" r="r" t="t"/>
              <a:pathLst>
                <a:path extrusionOk="0" h="1756" w="439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2" name="Google Shape;19802;p69"/>
            <p:cNvSpPr/>
            <p:nvPr/>
          </p:nvSpPr>
          <p:spPr>
            <a:xfrm>
              <a:off x="8062968" y="2625131"/>
              <a:ext cx="263316" cy="148888"/>
            </a:xfrm>
            <a:custGeom>
              <a:rect b="b" l="l" r="r" t="t"/>
              <a:pathLst>
                <a:path extrusionOk="0" h="5686" w="10056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3" name="Google Shape;19803;p69"/>
            <p:cNvSpPr/>
            <p:nvPr/>
          </p:nvSpPr>
          <p:spPr>
            <a:xfrm>
              <a:off x="8160376" y="2625131"/>
              <a:ext cx="68736" cy="22990"/>
            </a:xfrm>
            <a:custGeom>
              <a:rect b="b" l="l" r="r" t="t"/>
              <a:pathLst>
                <a:path extrusionOk="0" h="878" w="2625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4" name="Google Shape;19804;p69"/>
            <p:cNvSpPr/>
            <p:nvPr/>
          </p:nvSpPr>
          <p:spPr>
            <a:xfrm>
              <a:off x="8098187" y="2482239"/>
              <a:ext cx="192617" cy="154387"/>
            </a:xfrm>
            <a:custGeom>
              <a:rect b="b" l="l" r="r" t="t"/>
              <a:pathLst>
                <a:path extrusionOk="0" h="5896" w="7356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5" name="Google Shape;19805;p69"/>
            <p:cNvSpPr/>
            <p:nvPr/>
          </p:nvSpPr>
          <p:spPr>
            <a:xfrm>
              <a:off x="8154642" y="2539872"/>
              <a:ext cx="11521" cy="17334"/>
            </a:xfrm>
            <a:custGeom>
              <a:rect b="b" l="l" r="r" t="t"/>
              <a:pathLst>
                <a:path extrusionOk="0" h="662" w="44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6" name="Google Shape;19806;p69"/>
            <p:cNvSpPr/>
            <p:nvPr/>
          </p:nvSpPr>
          <p:spPr>
            <a:xfrm>
              <a:off x="8223325" y="2539872"/>
              <a:ext cx="11286" cy="17334"/>
            </a:xfrm>
            <a:custGeom>
              <a:rect b="b" l="l" r="r" t="t"/>
              <a:pathLst>
                <a:path extrusionOk="0" h="662" w="431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7" name="Google Shape;19807;p69"/>
            <p:cNvSpPr/>
            <p:nvPr/>
          </p:nvSpPr>
          <p:spPr>
            <a:xfrm>
              <a:off x="8169358" y="2585094"/>
              <a:ext cx="50720" cy="17334"/>
            </a:xfrm>
            <a:custGeom>
              <a:rect b="b" l="l" r="r" t="t"/>
              <a:pathLst>
                <a:path extrusionOk="0" h="662" w="1937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8" name="Google Shape;19808;p69"/>
            <p:cNvSpPr/>
            <p:nvPr/>
          </p:nvSpPr>
          <p:spPr>
            <a:xfrm>
              <a:off x="8146734" y="2519317"/>
              <a:ext cx="23017" cy="14664"/>
            </a:xfrm>
            <a:custGeom>
              <a:rect b="b" l="l" r="r" t="t"/>
              <a:pathLst>
                <a:path extrusionOk="0" h="560" w="879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9" name="Google Shape;19809;p69"/>
            <p:cNvSpPr/>
            <p:nvPr/>
          </p:nvSpPr>
          <p:spPr>
            <a:xfrm>
              <a:off x="8219476" y="2519317"/>
              <a:ext cx="23278" cy="14664"/>
            </a:xfrm>
            <a:custGeom>
              <a:rect b="b" l="l" r="r" t="t"/>
              <a:pathLst>
                <a:path extrusionOk="0" h="560" w="889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0" name="Google Shape;19810;p69"/>
            <p:cNvSpPr/>
            <p:nvPr/>
          </p:nvSpPr>
          <p:spPr>
            <a:xfrm>
              <a:off x="8062968" y="2692321"/>
              <a:ext cx="263316" cy="81697"/>
            </a:xfrm>
            <a:custGeom>
              <a:rect b="b" l="l" r="r" t="t"/>
              <a:pathLst>
                <a:path extrusionOk="0" h="3120" w="10056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1" name="Google Shape;19811;p69"/>
            <p:cNvSpPr/>
            <p:nvPr/>
          </p:nvSpPr>
          <p:spPr>
            <a:xfrm>
              <a:off x="8087949" y="2692557"/>
              <a:ext cx="213355" cy="58550"/>
            </a:xfrm>
            <a:custGeom>
              <a:rect b="b" l="l" r="r" t="t"/>
              <a:pathLst>
                <a:path extrusionOk="0" h="2236" w="8148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2" name="Google Shape;19812;p69"/>
            <p:cNvSpPr/>
            <p:nvPr/>
          </p:nvSpPr>
          <p:spPr>
            <a:xfrm>
              <a:off x="8102429" y="2482239"/>
              <a:ext cx="138152" cy="154387"/>
            </a:xfrm>
            <a:custGeom>
              <a:rect b="b" l="l" r="r" t="t"/>
              <a:pathLst>
                <a:path extrusionOk="0" h="5896" w="5276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13" name="Google Shape;19813;p69"/>
          <p:cNvGrpSpPr/>
          <p:nvPr/>
        </p:nvGrpSpPr>
        <p:grpSpPr>
          <a:xfrm>
            <a:off x="5809723" y="2419290"/>
            <a:ext cx="263316" cy="354728"/>
            <a:chOff x="5809723" y="2419290"/>
            <a:chExt cx="263316" cy="354728"/>
          </a:xfrm>
        </p:grpSpPr>
        <p:sp>
          <p:nvSpPr>
            <p:cNvPr id="19814" name="Google Shape;19814;p69"/>
            <p:cNvSpPr/>
            <p:nvPr/>
          </p:nvSpPr>
          <p:spPr>
            <a:xfrm>
              <a:off x="5815484" y="2419290"/>
              <a:ext cx="80205" cy="80205"/>
            </a:xfrm>
            <a:custGeom>
              <a:rect b="b" l="l" r="r" t="t"/>
              <a:pathLst>
                <a:path extrusionOk="0" h="3063" w="3063">
                  <a:moveTo>
                    <a:pt x="1536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36" y="3063"/>
                  </a:cubicBezTo>
                  <a:cubicBezTo>
                    <a:pt x="2376" y="3063"/>
                    <a:pt x="3063" y="2376"/>
                    <a:pt x="3063" y="1527"/>
                  </a:cubicBezTo>
                  <a:cubicBezTo>
                    <a:pt x="3063" y="687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5" name="Google Shape;19815;p69"/>
            <p:cNvSpPr/>
            <p:nvPr/>
          </p:nvSpPr>
          <p:spPr>
            <a:xfrm>
              <a:off x="5987100" y="2419290"/>
              <a:ext cx="80205" cy="80205"/>
            </a:xfrm>
            <a:custGeom>
              <a:rect b="b" l="l" r="r" t="t"/>
              <a:pathLst>
                <a:path extrusionOk="0" h="3063" w="3063">
                  <a:moveTo>
                    <a:pt x="1527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27" y="3063"/>
                  </a:cubicBezTo>
                  <a:cubicBezTo>
                    <a:pt x="2376" y="3063"/>
                    <a:pt x="3062" y="2376"/>
                    <a:pt x="3062" y="1527"/>
                  </a:cubicBezTo>
                  <a:cubicBezTo>
                    <a:pt x="3062" y="687"/>
                    <a:pt x="2376" y="0"/>
                    <a:pt x="152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6" name="Google Shape;19816;p69"/>
            <p:cNvSpPr/>
            <p:nvPr/>
          </p:nvSpPr>
          <p:spPr>
            <a:xfrm>
              <a:off x="5823732" y="2424789"/>
              <a:ext cx="235325" cy="137419"/>
            </a:xfrm>
            <a:custGeom>
              <a:rect b="b" l="l" r="r" t="t"/>
              <a:pathLst>
                <a:path extrusionOk="0" h="5248" w="8987">
                  <a:moveTo>
                    <a:pt x="4493" y="0"/>
                  </a:moveTo>
                  <a:cubicBezTo>
                    <a:pt x="1794" y="0"/>
                    <a:pt x="0" y="2795"/>
                    <a:pt x="1116" y="5247"/>
                  </a:cubicBezTo>
                  <a:lnTo>
                    <a:pt x="7880" y="5247"/>
                  </a:lnTo>
                  <a:cubicBezTo>
                    <a:pt x="8987" y="2795"/>
                    <a:pt x="7193" y="0"/>
                    <a:pt x="449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7" name="Google Shape;19817;p69"/>
            <p:cNvSpPr/>
            <p:nvPr/>
          </p:nvSpPr>
          <p:spPr>
            <a:xfrm>
              <a:off x="5809723" y="2630865"/>
              <a:ext cx="263081" cy="143153"/>
            </a:xfrm>
            <a:custGeom>
              <a:rect b="b" l="l" r="r" t="t"/>
              <a:pathLst>
                <a:path extrusionOk="0" h="5467" w="10047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8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4809"/>
                  </a:lnTo>
                  <a:cubicBezTo>
                    <a:pt x="1" y="5171"/>
                    <a:pt x="297" y="5467"/>
                    <a:pt x="659" y="5467"/>
                  </a:cubicBezTo>
                  <a:lnTo>
                    <a:pt x="9398" y="5467"/>
                  </a:lnTo>
                  <a:cubicBezTo>
                    <a:pt x="9751" y="5467"/>
                    <a:pt x="10046" y="5171"/>
                    <a:pt x="10046" y="4809"/>
                  </a:cubicBezTo>
                  <a:lnTo>
                    <a:pt x="10046" y="3988"/>
                  </a:lnTo>
                  <a:cubicBezTo>
                    <a:pt x="1004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3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8" name="Google Shape;19818;p69"/>
            <p:cNvSpPr/>
            <p:nvPr/>
          </p:nvSpPr>
          <p:spPr>
            <a:xfrm>
              <a:off x="5809985" y="2694809"/>
              <a:ext cx="263055" cy="79210"/>
            </a:xfrm>
            <a:custGeom>
              <a:rect b="b" l="l" r="r" t="t"/>
              <a:pathLst>
                <a:path extrusionOk="0" h="3025" w="10046">
                  <a:moveTo>
                    <a:pt x="1737" y="1"/>
                  </a:moveTo>
                  <a:lnTo>
                    <a:pt x="868" y="306"/>
                  </a:lnTo>
                  <a:cubicBezTo>
                    <a:pt x="344" y="497"/>
                    <a:pt x="0" y="993"/>
                    <a:pt x="0" y="1546"/>
                  </a:cubicBezTo>
                  <a:lnTo>
                    <a:pt x="0" y="2367"/>
                  </a:lnTo>
                  <a:cubicBezTo>
                    <a:pt x="0" y="2729"/>
                    <a:pt x="287" y="3025"/>
                    <a:pt x="649" y="3025"/>
                  </a:cubicBezTo>
                  <a:lnTo>
                    <a:pt x="9388" y="3025"/>
                  </a:lnTo>
                  <a:cubicBezTo>
                    <a:pt x="9750" y="3025"/>
                    <a:pt x="10046" y="2729"/>
                    <a:pt x="10046" y="2367"/>
                  </a:cubicBezTo>
                  <a:lnTo>
                    <a:pt x="10046" y="1546"/>
                  </a:lnTo>
                  <a:cubicBezTo>
                    <a:pt x="10046" y="993"/>
                    <a:pt x="9693" y="497"/>
                    <a:pt x="9168" y="306"/>
                  </a:cubicBezTo>
                  <a:lnTo>
                    <a:pt x="8300" y="1"/>
                  </a:lnTo>
                  <a:cubicBezTo>
                    <a:pt x="7432" y="993"/>
                    <a:pt x="6225" y="1489"/>
                    <a:pt x="5018" y="1489"/>
                  </a:cubicBezTo>
                  <a:cubicBezTo>
                    <a:pt x="3812" y="1489"/>
                    <a:pt x="2605" y="993"/>
                    <a:pt x="173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9" name="Google Shape;19819;p69"/>
            <p:cNvSpPr/>
            <p:nvPr/>
          </p:nvSpPr>
          <p:spPr>
            <a:xfrm>
              <a:off x="5907157" y="2630865"/>
              <a:ext cx="68709" cy="23017"/>
            </a:xfrm>
            <a:custGeom>
              <a:rect b="b" l="l" r="r" t="t"/>
              <a:pathLst>
                <a:path extrusionOk="0" h="879" w="2624">
                  <a:moveTo>
                    <a:pt x="0" y="1"/>
                  </a:moveTo>
                  <a:lnTo>
                    <a:pt x="0" y="592"/>
                  </a:lnTo>
                  <a:cubicBezTo>
                    <a:pt x="415" y="783"/>
                    <a:pt x="861" y="878"/>
                    <a:pt x="1309" y="878"/>
                  </a:cubicBezTo>
                  <a:cubicBezTo>
                    <a:pt x="1756" y="878"/>
                    <a:pt x="2204" y="783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0" name="Google Shape;19820;p69"/>
            <p:cNvSpPr/>
            <p:nvPr/>
          </p:nvSpPr>
          <p:spPr>
            <a:xfrm>
              <a:off x="5844942" y="2465009"/>
              <a:ext cx="192643" cy="177377"/>
            </a:xfrm>
            <a:custGeom>
              <a:rect b="b" l="l" r="r" t="t"/>
              <a:pathLst>
                <a:path extrusionOk="0" h="6774" w="7357">
                  <a:moveTo>
                    <a:pt x="3683" y="0"/>
                  </a:moveTo>
                  <a:cubicBezTo>
                    <a:pt x="2119" y="0"/>
                    <a:pt x="840" y="1269"/>
                    <a:pt x="840" y="2843"/>
                  </a:cubicBezTo>
                  <a:lnTo>
                    <a:pt x="840" y="3062"/>
                  </a:lnTo>
                  <a:lnTo>
                    <a:pt x="735" y="3062"/>
                  </a:lnTo>
                  <a:cubicBezTo>
                    <a:pt x="1" y="3062"/>
                    <a:pt x="1" y="4150"/>
                    <a:pt x="735" y="4150"/>
                  </a:cubicBezTo>
                  <a:lnTo>
                    <a:pt x="850" y="4150"/>
                  </a:lnTo>
                  <a:cubicBezTo>
                    <a:pt x="964" y="5629"/>
                    <a:pt x="2195" y="6773"/>
                    <a:pt x="3683" y="6773"/>
                  </a:cubicBezTo>
                  <a:cubicBezTo>
                    <a:pt x="5162" y="6773"/>
                    <a:pt x="6393" y="5629"/>
                    <a:pt x="6507" y="4150"/>
                  </a:cubicBezTo>
                  <a:lnTo>
                    <a:pt x="6631" y="4150"/>
                  </a:lnTo>
                  <a:cubicBezTo>
                    <a:pt x="7356" y="4150"/>
                    <a:pt x="7356" y="3062"/>
                    <a:pt x="6631" y="3062"/>
                  </a:cubicBezTo>
                  <a:lnTo>
                    <a:pt x="6526" y="3062"/>
                  </a:lnTo>
                  <a:lnTo>
                    <a:pt x="6526" y="2843"/>
                  </a:lnTo>
                  <a:cubicBezTo>
                    <a:pt x="6526" y="1269"/>
                    <a:pt x="5248" y="0"/>
                    <a:pt x="368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1" name="Google Shape;19821;p69"/>
            <p:cNvSpPr/>
            <p:nvPr/>
          </p:nvSpPr>
          <p:spPr>
            <a:xfrm>
              <a:off x="5845439" y="2464931"/>
              <a:ext cx="170150" cy="177430"/>
            </a:xfrm>
            <a:custGeom>
              <a:rect b="b" l="l" r="r" t="t"/>
              <a:pathLst>
                <a:path extrusionOk="0" h="6776" w="6498">
                  <a:moveTo>
                    <a:pt x="3657" y="0"/>
                  </a:moveTo>
                  <a:cubicBezTo>
                    <a:pt x="3615" y="0"/>
                    <a:pt x="3573" y="1"/>
                    <a:pt x="3531" y="3"/>
                  </a:cubicBezTo>
                  <a:cubicBezTo>
                    <a:pt x="2004" y="79"/>
                    <a:pt x="821" y="1281"/>
                    <a:pt x="821" y="2894"/>
                  </a:cubicBezTo>
                  <a:lnTo>
                    <a:pt x="821" y="3065"/>
                  </a:lnTo>
                  <a:lnTo>
                    <a:pt x="745" y="3065"/>
                  </a:lnTo>
                  <a:cubicBezTo>
                    <a:pt x="736" y="3065"/>
                    <a:pt x="727" y="3065"/>
                    <a:pt x="717" y="3065"/>
                  </a:cubicBezTo>
                  <a:cubicBezTo>
                    <a:pt x="19" y="3065"/>
                    <a:pt x="1" y="4134"/>
                    <a:pt x="716" y="4153"/>
                  </a:cubicBezTo>
                  <a:lnTo>
                    <a:pt x="841" y="4153"/>
                  </a:lnTo>
                  <a:cubicBezTo>
                    <a:pt x="944" y="5656"/>
                    <a:pt x="2190" y="6776"/>
                    <a:pt x="3642" y="6776"/>
                  </a:cubicBezTo>
                  <a:cubicBezTo>
                    <a:pt x="3794" y="6776"/>
                    <a:pt x="3948" y="6764"/>
                    <a:pt x="4103" y="6738"/>
                  </a:cubicBezTo>
                  <a:cubicBezTo>
                    <a:pt x="2720" y="6528"/>
                    <a:pt x="1699" y="5336"/>
                    <a:pt x="1699" y="3934"/>
                  </a:cubicBezTo>
                  <a:lnTo>
                    <a:pt x="1699" y="2846"/>
                  </a:lnTo>
                  <a:cubicBezTo>
                    <a:pt x="1699" y="2636"/>
                    <a:pt x="1718" y="2417"/>
                    <a:pt x="1766" y="2216"/>
                  </a:cubicBezTo>
                  <a:cubicBezTo>
                    <a:pt x="1869" y="1802"/>
                    <a:pt x="2237" y="1543"/>
                    <a:pt x="2624" y="1543"/>
                  </a:cubicBezTo>
                  <a:cubicBezTo>
                    <a:pt x="2772" y="1543"/>
                    <a:pt x="2923" y="1581"/>
                    <a:pt x="3063" y="1663"/>
                  </a:cubicBezTo>
                  <a:cubicBezTo>
                    <a:pt x="4113" y="2255"/>
                    <a:pt x="5286" y="2588"/>
                    <a:pt x="6498" y="2617"/>
                  </a:cubicBezTo>
                  <a:cubicBezTo>
                    <a:pt x="6377" y="1133"/>
                    <a:pt x="5129" y="0"/>
                    <a:pt x="365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2" name="Google Shape;19822;p69"/>
            <p:cNvSpPr/>
            <p:nvPr/>
          </p:nvSpPr>
          <p:spPr>
            <a:xfrm>
              <a:off x="5916086" y="2590723"/>
              <a:ext cx="50616" cy="17465"/>
            </a:xfrm>
            <a:custGeom>
              <a:rect b="b" l="l" r="r" t="t"/>
              <a:pathLst>
                <a:path extrusionOk="0" h="667" w="1933">
                  <a:moveTo>
                    <a:pt x="316" y="0"/>
                  </a:moveTo>
                  <a:cubicBezTo>
                    <a:pt x="148" y="0"/>
                    <a:pt x="0" y="224"/>
                    <a:pt x="155" y="379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5"/>
                  </a:cubicBezTo>
                  <a:cubicBezTo>
                    <a:pt x="979" y="666"/>
                    <a:pt x="991" y="666"/>
                    <a:pt x="1003" y="666"/>
                  </a:cubicBezTo>
                  <a:cubicBezTo>
                    <a:pt x="1286" y="666"/>
                    <a:pt x="1558" y="562"/>
                    <a:pt x="1777" y="379"/>
                  </a:cubicBezTo>
                  <a:cubicBezTo>
                    <a:pt x="1932" y="224"/>
                    <a:pt x="1784" y="0"/>
                    <a:pt x="1616" y="0"/>
                  </a:cubicBezTo>
                  <a:cubicBezTo>
                    <a:pt x="1568" y="0"/>
                    <a:pt x="1517" y="19"/>
                    <a:pt x="1472" y="64"/>
                  </a:cubicBezTo>
                  <a:cubicBezTo>
                    <a:pt x="1319" y="169"/>
                    <a:pt x="1143" y="222"/>
                    <a:pt x="966" y="222"/>
                  </a:cubicBezTo>
                  <a:cubicBezTo>
                    <a:pt x="790" y="222"/>
                    <a:pt x="613" y="169"/>
                    <a:pt x="461" y="64"/>
                  </a:cubicBezTo>
                  <a:cubicBezTo>
                    <a:pt x="416" y="19"/>
                    <a:pt x="365" y="0"/>
                    <a:pt x="31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3" name="Google Shape;19823;p69"/>
            <p:cNvSpPr/>
            <p:nvPr/>
          </p:nvSpPr>
          <p:spPr>
            <a:xfrm>
              <a:off x="5901397" y="2545135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51"/>
                    <a:pt x="220" y="651"/>
                  </a:cubicBezTo>
                  <a:cubicBezTo>
                    <a:pt x="335" y="65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4" name="Google Shape;19824;p69"/>
            <p:cNvSpPr/>
            <p:nvPr/>
          </p:nvSpPr>
          <p:spPr>
            <a:xfrm>
              <a:off x="5970106" y="2545135"/>
              <a:ext cx="11260" cy="17073"/>
            </a:xfrm>
            <a:custGeom>
              <a:rect b="b" l="l" r="r" t="t"/>
              <a:pathLst>
                <a:path extrusionOk="0" h="652" w="430">
                  <a:moveTo>
                    <a:pt x="215" y="0"/>
                  </a:moveTo>
                  <a:cubicBezTo>
                    <a:pt x="108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10" y="651"/>
                  </a:cubicBezTo>
                  <a:cubicBezTo>
                    <a:pt x="334" y="65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5" name="Google Shape;19825;p69"/>
            <p:cNvSpPr/>
            <p:nvPr/>
          </p:nvSpPr>
          <p:spPr>
            <a:xfrm>
              <a:off x="5893672" y="2527958"/>
              <a:ext cx="21000" cy="11495"/>
            </a:xfrm>
            <a:custGeom>
              <a:rect b="b" l="l" r="r" t="t"/>
              <a:pathLst>
                <a:path extrusionOk="0" h="439" w="802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515" y="439"/>
                  </a:lnTo>
                  <a:cubicBezTo>
                    <a:pt x="802" y="439"/>
                    <a:pt x="802" y="0"/>
                    <a:pt x="5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6" name="Google Shape;19826;p69"/>
            <p:cNvSpPr/>
            <p:nvPr/>
          </p:nvSpPr>
          <p:spPr>
            <a:xfrm>
              <a:off x="5968116" y="2527932"/>
              <a:ext cx="19246" cy="11521"/>
            </a:xfrm>
            <a:custGeom>
              <a:rect b="b" l="l" r="r" t="t"/>
              <a:pathLst>
                <a:path extrusionOk="0" h="440" w="735">
                  <a:moveTo>
                    <a:pt x="521" y="1"/>
                  </a:moveTo>
                  <a:cubicBezTo>
                    <a:pt x="516" y="1"/>
                    <a:pt x="511" y="1"/>
                    <a:pt x="506" y="1"/>
                  </a:cubicBezTo>
                  <a:lnTo>
                    <a:pt x="286" y="1"/>
                  </a:lnTo>
                  <a:cubicBezTo>
                    <a:pt x="0" y="1"/>
                    <a:pt x="0" y="440"/>
                    <a:pt x="286" y="440"/>
                  </a:cubicBezTo>
                  <a:lnTo>
                    <a:pt x="515" y="440"/>
                  </a:lnTo>
                  <a:cubicBezTo>
                    <a:pt x="639" y="440"/>
                    <a:pt x="735" y="335"/>
                    <a:pt x="735" y="211"/>
                  </a:cubicBezTo>
                  <a:cubicBezTo>
                    <a:pt x="735" y="101"/>
                    <a:pt x="638" y="1"/>
                    <a:pt x="5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7" name="Google Shape;19827;p69"/>
            <p:cNvSpPr/>
            <p:nvPr/>
          </p:nvSpPr>
          <p:spPr>
            <a:xfrm>
              <a:off x="5875919" y="2425025"/>
              <a:ext cx="162661" cy="97199"/>
            </a:xfrm>
            <a:custGeom>
              <a:rect b="b" l="l" r="r" t="t"/>
              <a:pathLst>
                <a:path extrusionOk="0" h="3712" w="6212">
                  <a:moveTo>
                    <a:pt x="2500" y="1"/>
                  </a:moveTo>
                  <a:cubicBezTo>
                    <a:pt x="1575" y="1"/>
                    <a:pt x="688" y="344"/>
                    <a:pt x="1" y="964"/>
                  </a:cubicBezTo>
                  <a:cubicBezTo>
                    <a:pt x="1327" y="2701"/>
                    <a:pt x="3378" y="3712"/>
                    <a:pt x="5553" y="3712"/>
                  </a:cubicBezTo>
                  <a:cubicBezTo>
                    <a:pt x="5782" y="3712"/>
                    <a:pt x="6001" y="3702"/>
                    <a:pt x="6211" y="3683"/>
                  </a:cubicBezTo>
                  <a:cubicBezTo>
                    <a:pt x="6192" y="1642"/>
                    <a:pt x="4542" y="1"/>
                    <a:pt x="2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8" name="Google Shape;19828;p69"/>
            <p:cNvSpPr/>
            <p:nvPr/>
          </p:nvSpPr>
          <p:spPr>
            <a:xfrm>
              <a:off x="5843947" y="2694809"/>
              <a:ext cx="194869" cy="50485"/>
            </a:xfrm>
            <a:custGeom>
              <a:rect b="b" l="l" r="r" t="t"/>
              <a:pathLst>
                <a:path extrusionOk="0" h="1928" w="7442">
                  <a:moveTo>
                    <a:pt x="440" y="1"/>
                  </a:moveTo>
                  <a:lnTo>
                    <a:pt x="1" y="163"/>
                  </a:lnTo>
                  <a:cubicBezTo>
                    <a:pt x="907" y="1279"/>
                    <a:pt x="2281" y="1928"/>
                    <a:pt x="3721" y="1928"/>
                  </a:cubicBezTo>
                  <a:cubicBezTo>
                    <a:pt x="5162" y="1928"/>
                    <a:pt x="6536" y="1279"/>
                    <a:pt x="7442" y="163"/>
                  </a:cubicBezTo>
                  <a:lnTo>
                    <a:pt x="7003" y="1"/>
                  </a:lnTo>
                  <a:cubicBezTo>
                    <a:pt x="6135" y="993"/>
                    <a:pt x="4928" y="1489"/>
                    <a:pt x="3721" y="1489"/>
                  </a:cubicBezTo>
                  <a:cubicBezTo>
                    <a:pt x="2515" y="1489"/>
                    <a:pt x="1308" y="993"/>
                    <a:pt x="44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9" name="Google Shape;19829;p69"/>
            <p:cNvSpPr/>
            <p:nvPr/>
          </p:nvSpPr>
          <p:spPr>
            <a:xfrm>
              <a:off x="5809723" y="2688577"/>
              <a:ext cx="85965" cy="85442"/>
            </a:xfrm>
            <a:custGeom>
              <a:rect b="b" l="l" r="r" t="t"/>
              <a:pathLst>
                <a:path extrusionOk="0" h="3263" w="3283">
                  <a:moveTo>
                    <a:pt x="2424" y="0"/>
                  </a:moveTo>
                  <a:lnTo>
                    <a:pt x="878" y="544"/>
                  </a:lnTo>
                  <a:cubicBezTo>
                    <a:pt x="354" y="735"/>
                    <a:pt x="1" y="1231"/>
                    <a:pt x="1" y="1784"/>
                  </a:cubicBezTo>
                  <a:lnTo>
                    <a:pt x="1" y="2605"/>
                  </a:lnTo>
                  <a:cubicBezTo>
                    <a:pt x="1" y="2967"/>
                    <a:pt x="297" y="3263"/>
                    <a:pt x="659" y="3263"/>
                  </a:cubicBezTo>
                  <a:lnTo>
                    <a:pt x="3283" y="3263"/>
                  </a:lnTo>
                  <a:lnTo>
                    <a:pt x="3283" y="1126"/>
                  </a:lnTo>
                  <a:cubicBezTo>
                    <a:pt x="3283" y="954"/>
                    <a:pt x="3216" y="783"/>
                    <a:pt x="3092" y="668"/>
                  </a:cubicBezTo>
                  <a:lnTo>
                    <a:pt x="2424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0" name="Google Shape;19830;p69"/>
            <p:cNvSpPr/>
            <p:nvPr/>
          </p:nvSpPr>
          <p:spPr>
            <a:xfrm>
              <a:off x="5987100" y="2688577"/>
              <a:ext cx="85939" cy="85442"/>
            </a:xfrm>
            <a:custGeom>
              <a:rect b="b" l="l" r="r" t="t"/>
              <a:pathLst>
                <a:path extrusionOk="0" h="3263" w="3282">
                  <a:moveTo>
                    <a:pt x="859" y="0"/>
                  </a:moveTo>
                  <a:lnTo>
                    <a:pt x="191" y="668"/>
                  </a:lnTo>
                  <a:cubicBezTo>
                    <a:pt x="76" y="783"/>
                    <a:pt x="0" y="954"/>
                    <a:pt x="0" y="1126"/>
                  </a:cubicBezTo>
                  <a:lnTo>
                    <a:pt x="0" y="3263"/>
                  </a:lnTo>
                  <a:lnTo>
                    <a:pt x="2624" y="3263"/>
                  </a:lnTo>
                  <a:cubicBezTo>
                    <a:pt x="2986" y="3263"/>
                    <a:pt x="3282" y="2967"/>
                    <a:pt x="3282" y="2605"/>
                  </a:cubicBezTo>
                  <a:lnTo>
                    <a:pt x="3282" y="1784"/>
                  </a:lnTo>
                  <a:cubicBezTo>
                    <a:pt x="3282" y="1231"/>
                    <a:pt x="2929" y="735"/>
                    <a:pt x="2404" y="54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31" name="Google Shape;19831;p69"/>
          <p:cNvGrpSpPr/>
          <p:nvPr/>
        </p:nvGrpSpPr>
        <p:grpSpPr>
          <a:xfrm>
            <a:off x="7606826" y="1502999"/>
            <a:ext cx="263552" cy="354754"/>
            <a:chOff x="7606826" y="1502999"/>
            <a:chExt cx="263552" cy="354754"/>
          </a:xfrm>
        </p:grpSpPr>
        <p:sp>
          <p:nvSpPr>
            <p:cNvPr id="19832" name="Google Shape;19832;p69"/>
            <p:cNvSpPr/>
            <p:nvPr/>
          </p:nvSpPr>
          <p:spPr>
            <a:xfrm>
              <a:off x="7606826" y="1703340"/>
              <a:ext cx="263552" cy="154413"/>
            </a:xfrm>
            <a:custGeom>
              <a:rect b="b" l="l" r="r" t="t"/>
              <a:pathLst>
                <a:path extrusionOk="0" h="5897" w="10065">
                  <a:moveTo>
                    <a:pt x="3721" y="1"/>
                  </a:moveTo>
                  <a:lnTo>
                    <a:pt x="3721" y="1337"/>
                  </a:lnTo>
                  <a:cubicBezTo>
                    <a:pt x="3721" y="1709"/>
                    <a:pt x="3482" y="2042"/>
                    <a:pt x="3139" y="2166"/>
                  </a:cubicBezTo>
                  <a:lnTo>
                    <a:pt x="878" y="2968"/>
                  </a:lnTo>
                  <a:cubicBezTo>
                    <a:pt x="353" y="3149"/>
                    <a:pt x="0" y="3645"/>
                    <a:pt x="0" y="4198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8" y="5897"/>
                  </a:cubicBezTo>
                  <a:lnTo>
                    <a:pt x="9407" y="5897"/>
                  </a:lnTo>
                  <a:cubicBezTo>
                    <a:pt x="9769" y="5897"/>
                    <a:pt x="10065" y="5601"/>
                    <a:pt x="10065" y="5248"/>
                  </a:cubicBezTo>
                  <a:lnTo>
                    <a:pt x="10065" y="4208"/>
                  </a:lnTo>
                  <a:cubicBezTo>
                    <a:pt x="10065" y="3645"/>
                    <a:pt x="9712" y="3149"/>
                    <a:pt x="9187" y="2958"/>
                  </a:cubicBezTo>
                  <a:lnTo>
                    <a:pt x="6926" y="2166"/>
                  </a:lnTo>
                  <a:cubicBezTo>
                    <a:pt x="6573" y="2042"/>
                    <a:pt x="6344" y="1709"/>
                    <a:pt x="6344" y="133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3" name="Google Shape;19833;p69"/>
            <p:cNvSpPr/>
            <p:nvPr/>
          </p:nvSpPr>
          <p:spPr>
            <a:xfrm>
              <a:off x="7626543" y="1502999"/>
              <a:ext cx="223856" cy="240090"/>
            </a:xfrm>
            <a:custGeom>
              <a:rect b="b" l="l" r="r" t="t"/>
              <a:pathLst>
                <a:path extrusionOk="0" h="9169" w="8549">
                  <a:moveTo>
                    <a:pt x="4275" y="1"/>
                  </a:moveTo>
                  <a:cubicBezTo>
                    <a:pt x="2224" y="1"/>
                    <a:pt x="564" y="1670"/>
                    <a:pt x="564" y="3722"/>
                  </a:cubicBezTo>
                  <a:lnTo>
                    <a:pt x="564" y="5257"/>
                  </a:lnTo>
                  <a:cubicBezTo>
                    <a:pt x="564" y="6097"/>
                    <a:pt x="401" y="6927"/>
                    <a:pt x="87" y="7709"/>
                  </a:cubicBezTo>
                  <a:cubicBezTo>
                    <a:pt x="1" y="7929"/>
                    <a:pt x="106" y="8186"/>
                    <a:pt x="325" y="8282"/>
                  </a:cubicBezTo>
                  <a:cubicBezTo>
                    <a:pt x="878" y="8491"/>
                    <a:pt x="2968" y="9169"/>
                    <a:pt x="4275" y="9169"/>
                  </a:cubicBezTo>
                  <a:cubicBezTo>
                    <a:pt x="5591" y="9169"/>
                    <a:pt x="7680" y="8491"/>
                    <a:pt x="8224" y="8282"/>
                  </a:cubicBezTo>
                  <a:cubicBezTo>
                    <a:pt x="8444" y="8186"/>
                    <a:pt x="8549" y="7929"/>
                    <a:pt x="8463" y="7709"/>
                  </a:cubicBezTo>
                  <a:cubicBezTo>
                    <a:pt x="8148" y="6927"/>
                    <a:pt x="7986" y="6097"/>
                    <a:pt x="7995" y="5257"/>
                  </a:cubicBezTo>
                  <a:lnTo>
                    <a:pt x="7995" y="3722"/>
                  </a:lnTo>
                  <a:cubicBezTo>
                    <a:pt x="7995" y="1670"/>
                    <a:pt x="6326" y="10"/>
                    <a:pt x="427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4" name="Google Shape;19834;p69"/>
            <p:cNvSpPr/>
            <p:nvPr/>
          </p:nvSpPr>
          <p:spPr>
            <a:xfrm>
              <a:off x="7641049" y="1708839"/>
              <a:ext cx="194869" cy="102959"/>
            </a:xfrm>
            <a:custGeom>
              <a:rect b="b" l="l" r="r" t="t"/>
              <a:pathLst>
                <a:path extrusionOk="0" h="3932" w="7442">
                  <a:moveTo>
                    <a:pt x="1317" y="1"/>
                  </a:moveTo>
                  <a:cubicBezTo>
                    <a:pt x="592" y="1"/>
                    <a:pt x="0" y="583"/>
                    <a:pt x="0" y="1308"/>
                  </a:cubicBezTo>
                  <a:cubicBezTo>
                    <a:pt x="0" y="2758"/>
                    <a:pt x="1183" y="3931"/>
                    <a:pt x="2624" y="3931"/>
                  </a:cubicBezTo>
                  <a:lnTo>
                    <a:pt x="4818" y="3931"/>
                  </a:lnTo>
                  <a:cubicBezTo>
                    <a:pt x="6268" y="3931"/>
                    <a:pt x="7441" y="2758"/>
                    <a:pt x="7441" y="1308"/>
                  </a:cubicBezTo>
                  <a:cubicBezTo>
                    <a:pt x="7441" y="583"/>
                    <a:pt x="6850" y="1"/>
                    <a:pt x="613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5" name="Google Shape;19835;p69"/>
            <p:cNvSpPr/>
            <p:nvPr/>
          </p:nvSpPr>
          <p:spPr>
            <a:xfrm>
              <a:off x="7659431" y="1726069"/>
              <a:ext cx="158341" cy="65227"/>
            </a:xfrm>
            <a:custGeom>
              <a:rect b="b" l="l" r="r" t="t"/>
              <a:pathLst>
                <a:path extrusionOk="0" h="2491" w="6047">
                  <a:moveTo>
                    <a:pt x="651" y="1"/>
                  </a:moveTo>
                  <a:cubicBezTo>
                    <a:pt x="180" y="1"/>
                    <a:pt x="1" y="625"/>
                    <a:pt x="405" y="879"/>
                  </a:cubicBezTo>
                  <a:lnTo>
                    <a:pt x="2656" y="2377"/>
                  </a:lnTo>
                  <a:cubicBezTo>
                    <a:pt x="2766" y="2453"/>
                    <a:pt x="2892" y="2491"/>
                    <a:pt x="3019" y="2491"/>
                  </a:cubicBezTo>
                  <a:cubicBezTo>
                    <a:pt x="3145" y="2491"/>
                    <a:pt x="3272" y="2453"/>
                    <a:pt x="3381" y="2377"/>
                  </a:cubicBezTo>
                  <a:lnTo>
                    <a:pt x="5633" y="879"/>
                  </a:lnTo>
                  <a:cubicBezTo>
                    <a:pt x="6046" y="625"/>
                    <a:pt x="5858" y="1"/>
                    <a:pt x="5387" y="1"/>
                  </a:cubicBezTo>
                  <a:cubicBezTo>
                    <a:pt x="5380" y="1"/>
                    <a:pt x="5373" y="1"/>
                    <a:pt x="5366" y="1"/>
                  </a:cubicBezTo>
                  <a:lnTo>
                    <a:pt x="672" y="1"/>
                  </a:lnTo>
                  <a:cubicBezTo>
                    <a:pt x="665" y="1"/>
                    <a:pt x="658" y="1"/>
                    <a:pt x="651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6" name="Google Shape;19836;p69"/>
            <p:cNvSpPr/>
            <p:nvPr/>
          </p:nvSpPr>
          <p:spPr>
            <a:xfrm>
              <a:off x="7692739" y="1502999"/>
              <a:ext cx="142420" cy="85468"/>
            </a:xfrm>
            <a:custGeom>
              <a:rect b="b" l="l" r="r" t="t"/>
              <a:pathLst>
                <a:path extrusionOk="0" h="3264" w="5439">
                  <a:moveTo>
                    <a:pt x="1747" y="1"/>
                  </a:moveTo>
                  <a:cubicBezTo>
                    <a:pt x="1136" y="1"/>
                    <a:pt x="535" y="154"/>
                    <a:pt x="1" y="440"/>
                  </a:cubicBezTo>
                  <a:lnTo>
                    <a:pt x="1" y="640"/>
                  </a:lnTo>
                  <a:cubicBezTo>
                    <a:pt x="1" y="2090"/>
                    <a:pt x="1174" y="3264"/>
                    <a:pt x="2624" y="3264"/>
                  </a:cubicBezTo>
                  <a:lnTo>
                    <a:pt x="5439" y="3264"/>
                  </a:lnTo>
                  <a:cubicBezTo>
                    <a:pt x="5210" y="1403"/>
                    <a:pt x="3626" y="1"/>
                    <a:pt x="174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7" name="Google Shape;19837;p69"/>
            <p:cNvSpPr/>
            <p:nvPr/>
          </p:nvSpPr>
          <p:spPr>
            <a:xfrm>
              <a:off x="7687266" y="1703340"/>
              <a:ext cx="102436" cy="87955"/>
            </a:xfrm>
            <a:custGeom>
              <a:rect b="b" l="l" r="r" t="t"/>
              <a:pathLst>
                <a:path extrusionOk="0" h="3359" w="3912">
                  <a:moveTo>
                    <a:pt x="649" y="1"/>
                  </a:moveTo>
                  <a:lnTo>
                    <a:pt x="649" y="1337"/>
                  </a:lnTo>
                  <a:cubicBezTo>
                    <a:pt x="649" y="1709"/>
                    <a:pt x="410" y="2042"/>
                    <a:pt x="57" y="2166"/>
                  </a:cubicBezTo>
                  <a:lnTo>
                    <a:pt x="0" y="2186"/>
                  </a:lnTo>
                  <a:lnTo>
                    <a:pt x="1593" y="3245"/>
                  </a:lnTo>
                  <a:cubicBezTo>
                    <a:pt x="1703" y="3321"/>
                    <a:pt x="1829" y="3359"/>
                    <a:pt x="1956" y="3359"/>
                  </a:cubicBezTo>
                  <a:cubicBezTo>
                    <a:pt x="2082" y="3359"/>
                    <a:pt x="2209" y="3321"/>
                    <a:pt x="2318" y="3245"/>
                  </a:cubicBezTo>
                  <a:lnTo>
                    <a:pt x="3911" y="2186"/>
                  </a:lnTo>
                  <a:lnTo>
                    <a:pt x="3854" y="2166"/>
                  </a:lnTo>
                  <a:cubicBezTo>
                    <a:pt x="3501" y="2042"/>
                    <a:pt x="3272" y="1709"/>
                    <a:pt x="3272" y="1337"/>
                  </a:cubicBezTo>
                  <a:lnTo>
                    <a:pt x="327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8" name="Google Shape;19838;p69"/>
            <p:cNvSpPr/>
            <p:nvPr/>
          </p:nvSpPr>
          <p:spPr>
            <a:xfrm>
              <a:off x="7704234" y="1703340"/>
              <a:ext cx="68736" cy="28254"/>
            </a:xfrm>
            <a:custGeom>
              <a:rect b="b" l="l" r="r" t="t"/>
              <a:pathLst>
                <a:path extrusionOk="0" h="1079" w="2625">
                  <a:moveTo>
                    <a:pt x="1" y="1"/>
                  </a:moveTo>
                  <a:lnTo>
                    <a:pt x="1" y="802"/>
                  </a:lnTo>
                  <a:cubicBezTo>
                    <a:pt x="363" y="964"/>
                    <a:pt x="754" y="1060"/>
                    <a:pt x="1155" y="1079"/>
                  </a:cubicBezTo>
                  <a:lnTo>
                    <a:pt x="1308" y="1079"/>
                  </a:lnTo>
                  <a:cubicBezTo>
                    <a:pt x="1766" y="1079"/>
                    <a:pt x="2214" y="984"/>
                    <a:pt x="2624" y="8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9" name="Google Shape;19839;p69"/>
            <p:cNvSpPr/>
            <p:nvPr/>
          </p:nvSpPr>
          <p:spPr>
            <a:xfrm>
              <a:off x="7664014" y="1576133"/>
              <a:ext cx="149176" cy="144070"/>
            </a:xfrm>
            <a:custGeom>
              <a:rect b="b" l="l" r="r" t="t"/>
              <a:pathLst>
                <a:path extrusionOk="0" h="5502" w="5697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79"/>
                  </a:lnTo>
                  <a:cubicBezTo>
                    <a:pt x="1" y="4115"/>
                    <a:pt x="1184" y="5431"/>
                    <a:pt x="2710" y="5498"/>
                  </a:cubicBezTo>
                  <a:cubicBezTo>
                    <a:pt x="2756" y="5500"/>
                    <a:pt x="2802" y="5501"/>
                    <a:pt x="2847" y="5501"/>
                  </a:cubicBezTo>
                  <a:cubicBezTo>
                    <a:pt x="4407" y="5501"/>
                    <a:pt x="5687" y="4240"/>
                    <a:pt x="5687" y="2655"/>
                  </a:cubicBezTo>
                  <a:lnTo>
                    <a:pt x="5687" y="1787"/>
                  </a:lnTo>
                  <a:cubicBezTo>
                    <a:pt x="5696" y="1301"/>
                    <a:pt x="5295" y="909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0" name="Google Shape;19840;p69"/>
            <p:cNvSpPr/>
            <p:nvPr/>
          </p:nvSpPr>
          <p:spPr>
            <a:xfrm>
              <a:off x="7664014" y="1576133"/>
              <a:ext cx="126186" cy="144148"/>
            </a:xfrm>
            <a:custGeom>
              <a:rect b="b" l="l" r="r" t="t"/>
              <a:pathLst>
                <a:path extrusionOk="0" h="5505" w="4819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69"/>
                  </a:lnTo>
                  <a:cubicBezTo>
                    <a:pt x="1" y="3857"/>
                    <a:pt x="821" y="5031"/>
                    <a:pt x="2052" y="5393"/>
                  </a:cubicBezTo>
                  <a:cubicBezTo>
                    <a:pt x="2310" y="5467"/>
                    <a:pt x="2576" y="5505"/>
                    <a:pt x="2842" y="5505"/>
                  </a:cubicBezTo>
                  <a:cubicBezTo>
                    <a:pt x="2989" y="5505"/>
                    <a:pt x="3136" y="5493"/>
                    <a:pt x="3283" y="5469"/>
                  </a:cubicBezTo>
                  <a:cubicBezTo>
                    <a:pt x="1909" y="5250"/>
                    <a:pt x="878" y="4010"/>
                    <a:pt x="878" y="2579"/>
                  </a:cubicBezTo>
                  <a:lnTo>
                    <a:pt x="878" y="2226"/>
                  </a:lnTo>
                  <a:cubicBezTo>
                    <a:pt x="878" y="1739"/>
                    <a:pt x="1270" y="1348"/>
                    <a:pt x="1756" y="1348"/>
                  </a:cubicBezTo>
                  <a:lnTo>
                    <a:pt x="4380" y="1348"/>
                  </a:lnTo>
                  <a:cubicBezTo>
                    <a:pt x="4618" y="1348"/>
                    <a:pt x="4818" y="1148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1" name="Google Shape;19841;p69"/>
            <p:cNvSpPr/>
            <p:nvPr/>
          </p:nvSpPr>
          <p:spPr>
            <a:xfrm>
              <a:off x="7690749" y="1611431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2" name="Google Shape;19842;p69"/>
            <p:cNvSpPr/>
            <p:nvPr/>
          </p:nvSpPr>
          <p:spPr>
            <a:xfrm>
              <a:off x="7759458" y="1611431"/>
              <a:ext cx="26735" cy="11521"/>
            </a:xfrm>
            <a:custGeom>
              <a:rect b="b" l="l" r="r" t="t"/>
              <a:pathLst>
                <a:path extrusionOk="0" h="440" w="1021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3" name="Google Shape;19843;p69"/>
            <p:cNvSpPr/>
            <p:nvPr/>
          </p:nvSpPr>
          <p:spPr>
            <a:xfrm>
              <a:off x="7698499" y="1629106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4" name="Google Shape;19844;p69"/>
            <p:cNvSpPr/>
            <p:nvPr/>
          </p:nvSpPr>
          <p:spPr>
            <a:xfrm>
              <a:off x="7767183" y="1629106"/>
              <a:ext cx="11521" cy="17308"/>
            </a:xfrm>
            <a:custGeom>
              <a:rect b="b" l="l" r="r" t="t"/>
              <a:pathLst>
                <a:path extrusionOk="0" h="661" w="44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5" name="Google Shape;19845;p69"/>
            <p:cNvSpPr/>
            <p:nvPr/>
          </p:nvSpPr>
          <p:spPr>
            <a:xfrm>
              <a:off x="7610073" y="1789541"/>
              <a:ext cx="48233" cy="68212"/>
            </a:xfrm>
            <a:custGeom>
              <a:rect b="b" l="l" r="r" t="t"/>
              <a:pathLst>
                <a:path extrusionOk="0" h="2605" w="1842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93" y="1431"/>
                  </a:lnTo>
                  <a:cubicBezTo>
                    <a:pt x="1336" y="1555"/>
                    <a:pt x="1412" y="1736"/>
                    <a:pt x="1412" y="1927"/>
                  </a:cubicBezTo>
                  <a:lnTo>
                    <a:pt x="1412" y="2605"/>
                  </a:lnTo>
                  <a:lnTo>
                    <a:pt x="1841" y="2605"/>
                  </a:lnTo>
                  <a:lnTo>
                    <a:pt x="1841" y="1918"/>
                  </a:lnTo>
                  <a:cubicBezTo>
                    <a:pt x="1841" y="1612"/>
                    <a:pt x="1717" y="1317"/>
                    <a:pt x="1488" y="1107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6" name="Google Shape;19846;p69"/>
            <p:cNvSpPr/>
            <p:nvPr/>
          </p:nvSpPr>
          <p:spPr>
            <a:xfrm>
              <a:off x="7818662" y="1789541"/>
              <a:ext cx="48233" cy="68212"/>
            </a:xfrm>
            <a:custGeom>
              <a:rect b="b" l="l" r="r" t="t"/>
              <a:pathLst>
                <a:path extrusionOk="0" h="2605" w="1842">
                  <a:moveTo>
                    <a:pt x="1593" y="0"/>
                  </a:moveTo>
                  <a:lnTo>
                    <a:pt x="363" y="1107"/>
                  </a:lnTo>
                  <a:cubicBezTo>
                    <a:pt x="134" y="1317"/>
                    <a:pt x="0" y="1612"/>
                    <a:pt x="0" y="1918"/>
                  </a:cubicBezTo>
                  <a:lnTo>
                    <a:pt x="0" y="2605"/>
                  </a:lnTo>
                  <a:lnTo>
                    <a:pt x="429" y="2605"/>
                  </a:lnTo>
                  <a:lnTo>
                    <a:pt x="429" y="1927"/>
                  </a:lnTo>
                  <a:cubicBezTo>
                    <a:pt x="429" y="1736"/>
                    <a:pt x="515" y="1555"/>
                    <a:pt x="649" y="1431"/>
                  </a:cubicBezTo>
                  <a:lnTo>
                    <a:pt x="1841" y="363"/>
                  </a:lnTo>
                  <a:cubicBezTo>
                    <a:pt x="1784" y="229"/>
                    <a:pt x="1698" y="105"/>
                    <a:pt x="1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7" name="Google Shape;19847;p69"/>
            <p:cNvSpPr/>
            <p:nvPr/>
          </p:nvSpPr>
          <p:spPr>
            <a:xfrm>
              <a:off x="7712744" y="1666393"/>
              <a:ext cx="51480" cy="22990"/>
            </a:xfrm>
            <a:custGeom>
              <a:rect b="b" l="l" r="r" t="t"/>
              <a:pathLst>
                <a:path extrusionOk="0" h="878" w="1966">
                  <a:moveTo>
                    <a:pt x="124" y="0"/>
                  </a:moveTo>
                  <a:cubicBezTo>
                    <a:pt x="57" y="0"/>
                    <a:pt x="0" y="67"/>
                    <a:pt x="10" y="134"/>
                  </a:cubicBezTo>
                  <a:cubicBezTo>
                    <a:pt x="86" y="553"/>
                    <a:pt x="487" y="878"/>
                    <a:pt x="983" y="878"/>
                  </a:cubicBezTo>
                  <a:cubicBezTo>
                    <a:pt x="1479" y="878"/>
                    <a:pt x="1889" y="553"/>
                    <a:pt x="1956" y="134"/>
                  </a:cubicBezTo>
                  <a:cubicBezTo>
                    <a:pt x="1965" y="67"/>
                    <a:pt x="1918" y="0"/>
                    <a:pt x="1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8" name="Google Shape;19848;p69"/>
            <p:cNvSpPr/>
            <p:nvPr/>
          </p:nvSpPr>
          <p:spPr>
            <a:xfrm>
              <a:off x="7704234" y="1794778"/>
              <a:ext cx="11260" cy="62975"/>
            </a:xfrm>
            <a:custGeom>
              <a:rect b="b" l="l" r="r" t="t"/>
              <a:pathLst>
                <a:path extrusionOk="0" h="2405" w="43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405"/>
                  </a:lnTo>
                  <a:lnTo>
                    <a:pt x="430" y="2405"/>
                  </a:lnTo>
                  <a:lnTo>
                    <a:pt x="430" y="220"/>
                  </a:ln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9" name="Google Shape;19849;p69"/>
            <p:cNvSpPr/>
            <p:nvPr/>
          </p:nvSpPr>
          <p:spPr>
            <a:xfrm>
              <a:off x="7761448" y="1794778"/>
              <a:ext cx="11521" cy="62975"/>
            </a:xfrm>
            <a:custGeom>
              <a:rect b="b" l="l" r="r" t="t"/>
              <a:pathLst>
                <a:path extrusionOk="0" h="2405" w="44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405"/>
                  </a:lnTo>
                  <a:lnTo>
                    <a:pt x="439" y="2405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50" name="Google Shape;19850;p69"/>
          <p:cNvGrpSpPr/>
          <p:nvPr/>
        </p:nvGrpSpPr>
        <p:grpSpPr>
          <a:xfrm>
            <a:off x="8060455" y="3790075"/>
            <a:ext cx="264076" cy="354623"/>
            <a:chOff x="8060455" y="3790075"/>
            <a:chExt cx="264076" cy="354623"/>
          </a:xfrm>
        </p:grpSpPr>
        <p:sp>
          <p:nvSpPr>
            <p:cNvPr id="19851" name="Google Shape;19851;p69"/>
            <p:cNvSpPr/>
            <p:nvPr/>
          </p:nvSpPr>
          <p:spPr>
            <a:xfrm>
              <a:off x="8074202" y="3790075"/>
              <a:ext cx="237079" cy="113800"/>
            </a:xfrm>
            <a:custGeom>
              <a:rect b="b" l="l" r="r" t="t"/>
              <a:pathLst>
                <a:path extrusionOk="0" h="4346" w="9054">
                  <a:moveTo>
                    <a:pt x="4527" y="0"/>
                  </a:moveTo>
                  <a:cubicBezTo>
                    <a:pt x="4432" y="0"/>
                    <a:pt x="4336" y="15"/>
                    <a:pt x="4246" y="43"/>
                  </a:cubicBezTo>
                  <a:lnTo>
                    <a:pt x="1498" y="768"/>
                  </a:lnTo>
                  <a:cubicBezTo>
                    <a:pt x="1336" y="816"/>
                    <a:pt x="1193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41" y="4346"/>
                  </a:lnTo>
                  <a:lnTo>
                    <a:pt x="7814" y="4346"/>
                  </a:lnTo>
                  <a:lnTo>
                    <a:pt x="8892" y="3277"/>
                  </a:lnTo>
                  <a:cubicBezTo>
                    <a:pt x="9035" y="3134"/>
                    <a:pt x="9054" y="2915"/>
                    <a:pt x="8958" y="2743"/>
                  </a:cubicBezTo>
                  <a:lnTo>
                    <a:pt x="7957" y="1074"/>
                  </a:lnTo>
                  <a:cubicBezTo>
                    <a:pt x="7861" y="921"/>
                    <a:pt x="7718" y="816"/>
                    <a:pt x="7546" y="768"/>
                  </a:cubicBezTo>
                  <a:lnTo>
                    <a:pt x="4809" y="43"/>
                  </a:lnTo>
                  <a:cubicBezTo>
                    <a:pt x="4718" y="15"/>
                    <a:pt x="4622" y="0"/>
                    <a:pt x="452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2" name="Google Shape;19852;p69"/>
            <p:cNvSpPr/>
            <p:nvPr/>
          </p:nvSpPr>
          <p:spPr>
            <a:xfrm>
              <a:off x="8083681" y="3955564"/>
              <a:ext cx="80231" cy="126186"/>
            </a:xfrm>
            <a:custGeom>
              <a:rect b="b" l="l" r="r" t="t"/>
              <a:pathLst>
                <a:path extrusionOk="0" h="4819" w="3064">
                  <a:moveTo>
                    <a:pt x="879" y="1"/>
                  </a:moveTo>
                  <a:cubicBezTo>
                    <a:pt x="879" y="1374"/>
                    <a:pt x="1" y="1842"/>
                    <a:pt x="1" y="3912"/>
                  </a:cubicBezTo>
                  <a:lnTo>
                    <a:pt x="1" y="4818"/>
                  </a:lnTo>
                  <a:lnTo>
                    <a:pt x="3063" y="4818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3" name="Google Shape;19853;p69"/>
            <p:cNvSpPr/>
            <p:nvPr/>
          </p:nvSpPr>
          <p:spPr>
            <a:xfrm>
              <a:off x="8060716" y="4018513"/>
              <a:ext cx="263814" cy="126186"/>
            </a:xfrm>
            <a:custGeom>
              <a:rect b="b" l="l" r="r" t="t"/>
              <a:pathLst>
                <a:path extrusionOk="0" h="4819" w="10075">
                  <a:moveTo>
                    <a:pt x="3721" y="1"/>
                  </a:moveTo>
                  <a:lnTo>
                    <a:pt x="3721" y="697"/>
                  </a:lnTo>
                  <a:cubicBezTo>
                    <a:pt x="3721" y="1069"/>
                    <a:pt x="3492" y="1403"/>
                    <a:pt x="3139" y="1518"/>
                  </a:cubicBezTo>
                  <a:lnTo>
                    <a:pt x="878" y="2319"/>
                  </a:lnTo>
                  <a:cubicBezTo>
                    <a:pt x="353" y="2510"/>
                    <a:pt x="0" y="3006"/>
                    <a:pt x="0" y="3559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416" y="4818"/>
                  </a:lnTo>
                  <a:cubicBezTo>
                    <a:pt x="9779" y="4818"/>
                    <a:pt x="10074" y="4532"/>
                    <a:pt x="10074" y="4170"/>
                  </a:cubicBezTo>
                  <a:lnTo>
                    <a:pt x="10074" y="3559"/>
                  </a:lnTo>
                  <a:cubicBezTo>
                    <a:pt x="10074" y="3006"/>
                    <a:pt x="9721" y="2510"/>
                    <a:pt x="9197" y="2319"/>
                  </a:cubicBezTo>
                  <a:lnTo>
                    <a:pt x="6936" y="1527"/>
                  </a:lnTo>
                  <a:cubicBezTo>
                    <a:pt x="6583" y="1403"/>
                    <a:pt x="6344" y="1069"/>
                    <a:pt x="6344" y="69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4" name="Google Shape;19854;p69"/>
            <p:cNvSpPr/>
            <p:nvPr/>
          </p:nvSpPr>
          <p:spPr>
            <a:xfrm>
              <a:off x="8060455" y="4057241"/>
              <a:ext cx="264076" cy="87458"/>
            </a:xfrm>
            <a:custGeom>
              <a:rect b="b" l="l" r="r" t="t"/>
              <a:pathLst>
                <a:path extrusionOk="0" h="3340" w="10085">
                  <a:moveTo>
                    <a:pt x="3235" y="0"/>
                  </a:moveTo>
                  <a:cubicBezTo>
                    <a:pt x="3206" y="19"/>
                    <a:pt x="3177" y="29"/>
                    <a:pt x="3149" y="48"/>
                  </a:cubicBezTo>
                  <a:lnTo>
                    <a:pt x="878" y="840"/>
                  </a:lnTo>
                  <a:cubicBezTo>
                    <a:pt x="354" y="1031"/>
                    <a:pt x="1" y="1527"/>
                    <a:pt x="1" y="2080"/>
                  </a:cubicBezTo>
                  <a:lnTo>
                    <a:pt x="1" y="2691"/>
                  </a:lnTo>
                  <a:cubicBezTo>
                    <a:pt x="1" y="3053"/>
                    <a:pt x="296" y="3339"/>
                    <a:pt x="659" y="3339"/>
                  </a:cubicBezTo>
                  <a:lnTo>
                    <a:pt x="9426" y="3339"/>
                  </a:lnTo>
                  <a:cubicBezTo>
                    <a:pt x="9789" y="3339"/>
                    <a:pt x="10084" y="3053"/>
                    <a:pt x="10084" y="2691"/>
                  </a:cubicBezTo>
                  <a:lnTo>
                    <a:pt x="10084" y="2080"/>
                  </a:lnTo>
                  <a:cubicBezTo>
                    <a:pt x="10084" y="1527"/>
                    <a:pt x="9731" y="1031"/>
                    <a:pt x="9207" y="840"/>
                  </a:cubicBezTo>
                  <a:lnTo>
                    <a:pt x="6946" y="48"/>
                  </a:lnTo>
                  <a:cubicBezTo>
                    <a:pt x="6908" y="29"/>
                    <a:pt x="6879" y="19"/>
                    <a:pt x="6850" y="0"/>
                  </a:cubicBezTo>
                  <a:lnTo>
                    <a:pt x="5047" y="1155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5" name="Google Shape;19855;p69"/>
            <p:cNvSpPr/>
            <p:nvPr/>
          </p:nvSpPr>
          <p:spPr>
            <a:xfrm>
              <a:off x="8125420" y="4057241"/>
              <a:ext cx="134408" cy="61142"/>
            </a:xfrm>
            <a:custGeom>
              <a:rect b="b" l="l" r="r" t="t"/>
              <a:pathLst>
                <a:path extrusionOk="0" h="2335" w="5133">
                  <a:moveTo>
                    <a:pt x="763" y="0"/>
                  </a:moveTo>
                  <a:cubicBezTo>
                    <a:pt x="725" y="10"/>
                    <a:pt x="696" y="29"/>
                    <a:pt x="668" y="39"/>
                  </a:cubicBezTo>
                  <a:lnTo>
                    <a:pt x="0" y="277"/>
                  </a:lnTo>
                  <a:cubicBezTo>
                    <a:pt x="10" y="315"/>
                    <a:pt x="19" y="344"/>
                    <a:pt x="38" y="372"/>
                  </a:cubicBezTo>
                  <a:lnTo>
                    <a:pt x="735" y="1947"/>
                  </a:lnTo>
                  <a:cubicBezTo>
                    <a:pt x="843" y="2194"/>
                    <a:pt x="1089" y="2334"/>
                    <a:pt x="1340" y="2334"/>
                  </a:cubicBezTo>
                  <a:cubicBezTo>
                    <a:pt x="1485" y="2334"/>
                    <a:pt x="1633" y="2287"/>
                    <a:pt x="1755" y="2185"/>
                  </a:cubicBezTo>
                  <a:lnTo>
                    <a:pt x="2566" y="1508"/>
                  </a:lnTo>
                  <a:lnTo>
                    <a:pt x="3377" y="2185"/>
                  </a:lnTo>
                  <a:cubicBezTo>
                    <a:pt x="3500" y="2287"/>
                    <a:pt x="3646" y="2334"/>
                    <a:pt x="3791" y="2334"/>
                  </a:cubicBezTo>
                  <a:cubicBezTo>
                    <a:pt x="4039" y="2334"/>
                    <a:pt x="4283" y="2194"/>
                    <a:pt x="4398" y="1947"/>
                  </a:cubicBezTo>
                  <a:lnTo>
                    <a:pt x="5094" y="372"/>
                  </a:lnTo>
                  <a:cubicBezTo>
                    <a:pt x="5104" y="344"/>
                    <a:pt x="5123" y="315"/>
                    <a:pt x="5133" y="277"/>
                  </a:cubicBezTo>
                  <a:lnTo>
                    <a:pt x="4465" y="39"/>
                  </a:lnTo>
                  <a:cubicBezTo>
                    <a:pt x="4436" y="29"/>
                    <a:pt x="4398" y="10"/>
                    <a:pt x="4369" y="0"/>
                  </a:cubicBezTo>
                  <a:lnTo>
                    <a:pt x="2566" y="114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6" name="Google Shape;19856;p69"/>
            <p:cNvSpPr/>
            <p:nvPr/>
          </p:nvSpPr>
          <p:spPr>
            <a:xfrm>
              <a:off x="8158386" y="4018513"/>
              <a:ext cx="68709" cy="23017"/>
            </a:xfrm>
            <a:custGeom>
              <a:rect b="b" l="l" r="r" t="t"/>
              <a:pathLst>
                <a:path extrusionOk="0" h="879" w="2624">
                  <a:moveTo>
                    <a:pt x="0" y="1"/>
                  </a:moveTo>
                  <a:lnTo>
                    <a:pt x="0" y="602"/>
                  </a:lnTo>
                  <a:cubicBezTo>
                    <a:pt x="411" y="783"/>
                    <a:pt x="859" y="878"/>
                    <a:pt x="1307" y="878"/>
                  </a:cubicBezTo>
                  <a:cubicBezTo>
                    <a:pt x="1756" y="878"/>
                    <a:pt x="2204" y="783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7" name="Google Shape;19857;p69"/>
            <p:cNvSpPr/>
            <p:nvPr/>
          </p:nvSpPr>
          <p:spPr>
            <a:xfrm>
              <a:off x="8096171" y="3875386"/>
              <a:ext cx="188139" cy="154413"/>
            </a:xfrm>
            <a:custGeom>
              <a:rect b="b" l="l" r="r" t="t"/>
              <a:pathLst>
                <a:path extrusionOk="0" h="5897" w="7185">
                  <a:moveTo>
                    <a:pt x="2157" y="0"/>
                  </a:moveTo>
                  <a:cubicBezTo>
                    <a:pt x="1432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26" y="2185"/>
                  </a:lnTo>
                  <a:cubicBezTo>
                    <a:pt x="1" y="2185"/>
                    <a:pt x="1" y="3282"/>
                    <a:pt x="726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83" y="5896"/>
                  </a:cubicBezTo>
                  <a:cubicBezTo>
                    <a:pt x="5162" y="5896"/>
                    <a:pt x="6402" y="4761"/>
                    <a:pt x="6517" y="3282"/>
                  </a:cubicBezTo>
                  <a:lnTo>
                    <a:pt x="6641" y="3282"/>
                  </a:lnTo>
                  <a:cubicBezTo>
                    <a:pt x="6936" y="3282"/>
                    <a:pt x="7184" y="3034"/>
                    <a:pt x="7184" y="2729"/>
                  </a:cubicBezTo>
                  <a:cubicBezTo>
                    <a:pt x="7184" y="2433"/>
                    <a:pt x="6936" y="2185"/>
                    <a:pt x="6641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44" y="0"/>
                    <a:pt x="521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8" name="Google Shape;19858;p69"/>
            <p:cNvSpPr/>
            <p:nvPr/>
          </p:nvSpPr>
          <p:spPr>
            <a:xfrm>
              <a:off x="8152390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9" name="Google Shape;19859;p69"/>
            <p:cNvSpPr/>
            <p:nvPr/>
          </p:nvSpPr>
          <p:spPr>
            <a:xfrm>
              <a:off x="8221335" y="3933412"/>
              <a:ext cx="11521" cy="16942"/>
            </a:xfrm>
            <a:custGeom>
              <a:rect b="b" l="l" r="r" t="t"/>
              <a:pathLst>
                <a:path extrusionOk="0" h="647" w="44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96" y="646"/>
                    <a:pt x="220" y="646"/>
                  </a:cubicBezTo>
                  <a:cubicBezTo>
                    <a:pt x="33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0" name="Google Shape;19860;p69"/>
            <p:cNvSpPr/>
            <p:nvPr/>
          </p:nvSpPr>
          <p:spPr>
            <a:xfrm>
              <a:off x="8166792" y="3978136"/>
              <a:ext cx="50930" cy="17492"/>
            </a:xfrm>
            <a:custGeom>
              <a:rect b="b" l="l" r="r" t="t"/>
              <a:pathLst>
                <a:path extrusionOk="0" h="668" w="1945">
                  <a:moveTo>
                    <a:pt x="322" y="0"/>
                  </a:moveTo>
                  <a:cubicBezTo>
                    <a:pt x="149" y="0"/>
                    <a:pt x="0" y="228"/>
                    <a:pt x="175" y="388"/>
                  </a:cubicBezTo>
                  <a:cubicBezTo>
                    <a:pt x="387" y="564"/>
                    <a:pt x="646" y="667"/>
                    <a:pt x="917" y="667"/>
                  </a:cubicBezTo>
                  <a:cubicBezTo>
                    <a:pt x="940" y="667"/>
                    <a:pt x="963" y="667"/>
                    <a:pt x="986" y="665"/>
                  </a:cubicBezTo>
                  <a:cubicBezTo>
                    <a:pt x="1009" y="667"/>
                    <a:pt x="1032" y="667"/>
                    <a:pt x="1055" y="667"/>
                  </a:cubicBezTo>
                  <a:cubicBezTo>
                    <a:pt x="1326" y="667"/>
                    <a:pt x="1586" y="564"/>
                    <a:pt x="1797" y="388"/>
                  </a:cubicBezTo>
                  <a:cubicBezTo>
                    <a:pt x="1945" y="226"/>
                    <a:pt x="1807" y="12"/>
                    <a:pt x="1640" y="12"/>
                  </a:cubicBezTo>
                  <a:cubicBezTo>
                    <a:pt x="1591" y="12"/>
                    <a:pt x="1539" y="30"/>
                    <a:pt x="1492" y="74"/>
                  </a:cubicBezTo>
                  <a:cubicBezTo>
                    <a:pt x="1339" y="179"/>
                    <a:pt x="1163" y="231"/>
                    <a:pt x="986" y="231"/>
                  </a:cubicBezTo>
                  <a:cubicBezTo>
                    <a:pt x="810" y="231"/>
                    <a:pt x="633" y="179"/>
                    <a:pt x="481" y="74"/>
                  </a:cubicBezTo>
                  <a:cubicBezTo>
                    <a:pt x="431" y="22"/>
                    <a:pt x="376" y="0"/>
                    <a:pt x="322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1" name="Google Shape;19861;p69"/>
            <p:cNvSpPr/>
            <p:nvPr/>
          </p:nvSpPr>
          <p:spPr>
            <a:xfrm>
              <a:off x="8099942" y="3880885"/>
              <a:ext cx="167375" cy="149124"/>
            </a:xfrm>
            <a:custGeom>
              <a:rect b="b" l="l" r="r" t="t"/>
              <a:pathLst>
                <a:path extrusionOk="0" h="5695" w="6392">
                  <a:moveTo>
                    <a:pt x="1278" y="0"/>
                  </a:moveTo>
                  <a:cubicBezTo>
                    <a:pt x="916" y="248"/>
                    <a:pt x="696" y="659"/>
                    <a:pt x="696" y="1097"/>
                  </a:cubicBezTo>
                  <a:lnTo>
                    <a:pt x="696" y="1975"/>
                  </a:lnTo>
                  <a:lnTo>
                    <a:pt x="611" y="1975"/>
                  </a:lnTo>
                  <a:cubicBezTo>
                    <a:pt x="604" y="1975"/>
                    <a:pt x="598" y="1975"/>
                    <a:pt x="592" y="1975"/>
                  </a:cubicBezTo>
                  <a:cubicBezTo>
                    <a:pt x="314" y="1975"/>
                    <a:pt x="75" y="2182"/>
                    <a:pt x="38" y="2462"/>
                  </a:cubicBezTo>
                  <a:cubicBezTo>
                    <a:pt x="0" y="2786"/>
                    <a:pt x="258" y="3072"/>
                    <a:pt x="582" y="3072"/>
                  </a:cubicBezTo>
                  <a:lnTo>
                    <a:pt x="706" y="3072"/>
                  </a:lnTo>
                  <a:cubicBezTo>
                    <a:pt x="810" y="4575"/>
                    <a:pt x="2063" y="5695"/>
                    <a:pt x="3517" y="5695"/>
                  </a:cubicBezTo>
                  <a:cubicBezTo>
                    <a:pt x="3669" y="5695"/>
                    <a:pt x="3823" y="5683"/>
                    <a:pt x="3978" y="5657"/>
                  </a:cubicBezTo>
                  <a:cubicBezTo>
                    <a:pt x="2595" y="5448"/>
                    <a:pt x="1565" y="4255"/>
                    <a:pt x="1565" y="2853"/>
                  </a:cubicBezTo>
                  <a:cubicBezTo>
                    <a:pt x="1565" y="2333"/>
                    <a:pt x="1986" y="1922"/>
                    <a:pt x="2496" y="1922"/>
                  </a:cubicBezTo>
                  <a:cubicBezTo>
                    <a:pt x="2529" y="1922"/>
                    <a:pt x="2562" y="1924"/>
                    <a:pt x="2595" y="1927"/>
                  </a:cubicBezTo>
                  <a:cubicBezTo>
                    <a:pt x="2910" y="1956"/>
                    <a:pt x="3225" y="1975"/>
                    <a:pt x="3539" y="1975"/>
                  </a:cubicBezTo>
                  <a:cubicBezTo>
                    <a:pt x="4579" y="1975"/>
                    <a:pt x="5657" y="1813"/>
                    <a:pt x="6392" y="1469"/>
                  </a:cubicBezTo>
                  <a:lnTo>
                    <a:pt x="6392" y="1097"/>
                  </a:lnTo>
                  <a:cubicBezTo>
                    <a:pt x="6392" y="659"/>
                    <a:pt x="6163" y="248"/>
                    <a:pt x="580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2" name="Google Shape;19862;p69"/>
            <p:cNvSpPr/>
            <p:nvPr/>
          </p:nvSpPr>
          <p:spPr>
            <a:xfrm>
              <a:off x="8255795" y="3892380"/>
              <a:ext cx="22781" cy="42970"/>
            </a:xfrm>
            <a:custGeom>
              <a:rect b="b" l="l" r="r" t="t"/>
              <a:pathLst>
                <a:path extrusionOk="0" h="1641" w="870">
                  <a:moveTo>
                    <a:pt x="1" y="0"/>
                  </a:moveTo>
                  <a:lnTo>
                    <a:pt x="1" y="1145"/>
                  </a:lnTo>
                  <a:cubicBezTo>
                    <a:pt x="1" y="1364"/>
                    <a:pt x="163" y="1555"/>
                    <a:pt x="383" y="1584"/>
                  </a:cubicBezTo>
                  <a:lnTo>
                    <a:pt x="869" y="164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3" name="Google Shape;19863;p69"/>
            <p:cNvSpPr/>
            <p:nvPr/>
          </p:nvSpPr>
          <p:spPr>
            <a:xfrm>
              <a:off x="8106435" y="3892380"/>
              <a:ext cx="22990" cy="42970"/>
            </a:xfrm>
            <a:custGeom>
              <a:rect b="b" l="l" r="r" t="t"/>
              <a:pathLst>
                <a:path extrusionOk="0" h="1641" w="878">
                  <a:moveTo>
                    <a:pt x="0" y="0"/>
                  </a:moveTo>
                  <a:lnTo>
                    <a:pt x="0" y="1641"/>
                  </a:lnTo>
                  <a:lnTo>
                    <a:pt x="496" y="1584"/>
                  </a:lnTo>
                  <a:cubicBezTo>
                    <a:pt x="716" y="1555"/>
                    <a:pt x="878" y="136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4" name="Google Shape;19864;p69"/>
            <p:cNvSpPr/>
            <p:nvPr/>
          </p:nvSpPr>
          <p:spPr>
            <a:xfrm>
              <a:off x="8106671" y="3892380"/>
              <a:ext cx="172140" cy="28751"/>
            </a:xfrm>
            <a:custGeom>
              <a:rect b="b" l="l" r="r" t="t"/>
              <a:pathLst>
                <a:path extrusionOk="0" h="1098" w="6574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095" y="1097"/>
                    <a:pt x="656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5" name="Google Shape;19865;p69"/>
            <p:cNvSpPr/>
            <p:nvPr/>
          </p:nvSpPr>
          <p:spPr>
            <a:xfrm>
              <a:off x="8178627" y="4110448"/>
              <a:ext cx="27992" cy="34250"/>
            </a:xfrm>
            <a:custGeom>
              <a:rect b="b" l="l" r="r" t="t"/>
              <a:pathLst>
                <a:path extrusionOk="0" h="1308" w="1069">
                  <a:moveTo>
                    <a:pt x="859" y="0"/>
                  </a:moveTo>
                  <a:lnTo>
                    <a:pt x="200" y="10"/>
                  </a:lnTo>
                  <a:lnTo>
                    <a:pt x="0" y="1307"/>
                  </a:lnTo>
                  <a:lnTo>
                    <a:pt x="1069" y="1307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6" name="Google Shape;19866;p69"/>
            <p:cNvSpPr/>
            <p:nvPr/>
          </p:nvSpPr>
          <p:spPr>
            <a:xfrm>
              <a:off x="8171112" y="4081724"/>
              <a:ext cx="42760" cy="31736"/>
            </a:xfrm>
            <a:custGeom>
              <a:rect b="b" l="l" r="r" t="t"/>
              <a:pathLst>
                <a:path extrusionOk="0" h="1212" w="1633">
                  <a:moveTo>
                    <a:pt x="1" y="0"/>
                  </a:moveTo>
                  <a:lnTo>
                    <a:pt x="287" y="907"/>
                  </a:lnTo>
                  <a:cubicBezTo>
                    <a:pt x="344" y="1088"/>
                    <a:pt x="516" y="1212"/>
                    <a:pt x="707" y="1212"/>
                  </a:cubicBezTo>
                  <a:lnTo>
                    <a:pt x="936" y="1212"/>
                  </a:lnTo>
                  <a:cubicBezTo>
                    <a:pt x="1127" y="1212"/>
                    <a:pt x="1298" y="1088"/>
                    <a:pt x="1346" y="907"/>
                  </a:cubicBezTo>
                  <a:lnTo>
                    <a:pt x="163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7" name="Google Shape;19867;p69"/>
            <p:cNvSpPr/>
            <p:nvPr/>
          </p:nvSpPr>
          <p:spPr>
            <a:xfrm>
              <a:off x="8135894" y="4044017"/>
              <a:ext cx="56743" cy="62844"/>
            </a:xfrm>
            <a:custGeom>
              <a:rect b="b" l="l" r="r" t="t"/>
              <a:pathLst>
                <a:path extrusionOk="0" h="2400" w="2167">
                  <a:moveTo>
                    <a:pt x="635" y="1"/>
                  </a:moveTo>
                  <a:cubicBezTo>
                    <a:pt x="579" y="1"/>
                    <a:pt x="522" y="22"/>
                    <a:pt x="478" y="67"/>
                  </a:cubicBezTo>
                  <a:lnTo>
                    <a:pt x="87" y="458"/>
                  </a:lnTo>
                  <a:cubicBezTo>
                    <a:pt x="20" y="524"/>
                    <a:pt x="1" y="620"/>
                    <a:pt x="39" y="696"/>
                  </a:cubicBezTo>
                  <a:lnTo>
                    <a:pt x="735" y="2270"/>
                  </a:lnTo>
                  <a:cubicBezTo>
                    <a:pt x="771" y="2353"/>
                    <a:pt x="851" y="2400"/>
                    <a:pt x="934" y="2400"/>
                  </a:cubicBezTo>
                  <a:cubicBezTo>
                    <a:pt x="984" y="2400"/>
                    <a:pt x="1036" y="2383"/>
                    <a:pt x="1079" y="2347"/>
                  </a:cubicBezTo>
                  <a:lnTo>
                    <a:pt x="2166" y="1440"/>
                  </a:lnTo>
                  <a:lnTo>
                    <a:pt x="783" y="57"/>
                  </a:lnTo>
                  <a:cubicBezTo>
                    <a:pt x="741" y="20"/>
                    <a:pt x="688" y="1"/>
                    <a:pt x="635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8" name="Google Shape;19868;p69"/>
            <p:cNvSpPr/>
            <p:nvPr/>
          </p:nvSpPr>
          <p:spPr>
            <a:xfrm>
              <a:off x="8192610" y="4044017"/>
              <a:ext cx="56717" cy="62844"/>
            </a:xfrm>
            <a:custGeom>
              <a:rect b="b" l="l" r="r" t="t"/>
              <a:pathLst>
                <a:path extrusionOk="0" h="2400" w="2166">
                  <a:moveTo>
                    <a:pt x="1531" y="1"/>
                  </a:moveTo>
                  <a:cubicBezTo>
                    <a:pt x="1478" y="1"/>
                    <a:pt x="1425" y="20"/>
                    <a:pt x="1384" y="57"/>
                  </a:cubicBezTo>
                  <a:lnTo>
                    <a:pt x="0" y="1440"/>
                  </a:lnTo>
                  <a:lnTo>
                    <a:pt x="1088" y="2347"/>
                  </a:lnTo>
                  <a:cubicBezTo>
                    <a:pt x="1131" y="2383"/>
                    <a:pt x="1182" y="2400"/>
                    <a:pt x="1233" y="2400"/>
                  </a:cubicBezTo>
                  <a:cubicBezTo>
                    <a:pt x="1316" y="2400"/>
                    <a:pt x="1396" y="2353"/>
                    <a:pt x="1431" y="2270"/>
                  </a:cubicBezTo>
                  <a:lnTo>
                    <a:pt x="2128" y="696"/>
                  </a:lnTo>
                  <a:cubicBezTo>
                    <a:pt x="2166" y="620"/>
                    <a:pt x="2147" y="524"/>
                    <a:pt x="2080" y="458"/>
                  </a:cubicBezTo>
                  <a:lnTo>
                    <a:pt x="1689" y="67"/>
                  </a:lnTo>
                  <a:cubicBezTo>
                    <a:pt x="1645" y="22"/>
                    <a:pt x="1588" y="1"/>
                    <a:pt x="1531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9" name="Google Shape;19869;p69"/>
            <p:cNvSpPr/>
            <p:nvPr/>
          </p:nvSpPr>
          <p:spPr>
            <a:xfrm>
              <a:off x="8063963" y="4087956"/>
              <a:ext cx="48468" cy="56743"/>
            </a:xfrm>
            <a:custGeom>
              <a:rect b="b" l="l" r="r" t="t"/>
              <a:pathLst>
                <a:path extrusionOk="0" h="2167" w="1851">
                  <a:moveTo>
                    <a:pt x="239" y="1"/>
                  </a:moveTo>
                  <a:cubicBezTo>
                    <a:pt x="134" y="115"/>
                    <a:pt x="57" y="239"/>
                    <a:pt x="0" y="373"/>
                  </a:cubicBezTo>
                  <a:lnTo>
                    <a:pt x="1193" y="1413"/>
                  </a:lnTo>
                  <a:cubicBezTo>
                    <a:pt x="1336" y="1537"/>
                    <a:pt x="1412" y="1718"/>
                    <a:pt x="1412" y="1909"/>
                  </a:cubicBezTo>
                  <a:lnTo>
                    <a:pt x="1412" y="2166"/>
                  </a:lnTo>
                  <a:lnTo>
                    <a:pt x="1851" y="2166"/>
                  </a:lnTo>
                  <a:lnTo>
                    <a:pt x="1851" y="1909"/>
                  </a:lnTo>
                  <a:cubicBezTo>
                    <a:pt x="1851" y="1594"/>
                    <a:pt x="1708" y="1289"/>
                    <a:pt x="1469" y="108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0" name="Google Shape;19870;p69"/>
            <p:cNvSpPr/>
            <p:nvPr/>
          </p:nvSpPr>
          <p:spPr>
            <a:xfrm>
              <a:off x="8272789" y="4087956"/>
              <a:ext cx="48495" cy="56743"/>
            </a:xfrm>
            <a:custGeom>
              <a:rect b="b" l="l" r="r" t="t"/>
              <a:pathLst>
                <a:path extrusionOk="0" h="2167" w="1852">
                  <a:moveTo>
                    <a:pt x="1613" y="1"/>
                  </a:moveTo>
                  <a:lnTo>
                    <a:pt x="382" y="1088"/>
                  </a:lnTo>
                  <a:cubicBezTo>
                    <a:pt x="144" y="1289"/>
                    <a:pt x="1" y="1594"/>
                    <a:pt x="1" y="1909"/>
                  </a:cubicBezTo>
                  <a:lnTo>
                    <a:pt x="1" y="2166"/>
                  </a:lnTo>
                  <a:lnTo>
                    <a:pt x="439" y="2166"/>
                  </a:lnTo>
                  <a:lnTo>
                    <a:pt x="439" y="1909"/>
                  </a:lnTo>
                  <a:cubicBezTo>
                    <a:pt x="439" y="1718"/>
                    <a:pt x="516" y="1537"/>
                    <a:pt x="659" y="1413"/>
                  </a:cubicBezTo>
                  <a:lnTo>
                    <a:pt x="1851" y="373"/>
                  </a:lnTo>
                  <a:cubicBezTo>
                    <a:pt x="1794" y="239"/>
                    <a:pt x="1718" y="115"/>
                    <a:pt x="161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1" name="Google Shape;19871;p69"/>
            <p:cNvSpPr/>
            <p:nvPr/>
          </p:nvSpPr>
          <p:spPr>
            <a:xfrm>
              <a:off x="8106671" y="3857894"/>
              <a:ext cx="171905" cy="34512"/>
            </a:xfrm>
            <a:custGeom>
              <a:rect b="b" l="l" r="r" t="t"/>
              <a:pathLst>
                <a:path extrusionOk="0" h="1318" w="6565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64" y="1317"/>
                  </a:lnTo>
                  <a:lnTo>
                    <a:pt x="6564" y="220"/>
                  </a:lnTo>
                  <a:cubicBezTo>
                    <a:pt x="6564" y="106"/>
                    <a:pt x="6469" y="1"/>
                    <a:pt x="634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2" name="Google Shape;19872;p69"/>
            <p:cNvSpPr/>
            <p:nvPr/>
          </p:nvSpPr>
          <p:spPr>
            <a:xfrm>
              <a:off x="8175380" y="3823670"/>
              <a:ext cx="34486" cy="39984"/>
            </a:xfrm>
            <a:custGeom>
              <a:rect b="b" l="l" r="r" t="t"/>
              <a:pathLst>
                <a:path extrusionOk="0" h="1527" w="1317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69"/>
                  </a:lnTo>
                  <a:cubicBezTo>
                    <a:pt x="0" y="1231"/>
                    <a:pt x="296" y="1527"/>
                    <a:pt x="658" y="1527"/>
                  </a:cubicBezTo>
                  <a:cubicBezTo>
                    <a:pt x="1021" y="1527"/>
                    <a:pt x="1317" y="1231"/>
                    <a:pt x="1317" y="869"/>
                  </a:cubicBezTo>
                  <a:lnTo>
                    <a:pt x="1317" y="220"/>
                  </a:lnTo>
                  <a:cubicBezTo>
                    <a:pt x="1317" y="96"/>
                    <a:pt x="1221" y="1"/>
                    <a:pt x="10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3" name="Google Shape;19873;p69"/>
            <p:cNvSpPr/>
            <p:nvPr/>
          </p:nvSpPr>
          <p:spPr>
            <a:xfrm>
              <a:off x="8175407" y="3823670"/>
              <a:ext cx="22964" cy="40115"/>
            </a:xfrm>
            <a:custGeom>
              <a:rect b="b" l="l" r="r" t="t"/>
              <a:pathLst>
                <a:path extrusionOk="0" h="1532" w="877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47" y="869"/>
                  </a:cubicBezTo>
                  <a:lnTo>
                    <a:pt x="447" y="220"/>
                  </a:lnTo>
                  <a:cubicBezTo>
                    <a:pt x="447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74" name="Google Shape;19874;p69"/>
          <p:cNvGrpSpPr/>
          <p:nvPr/>
        </p:nvGrpSpPr>
        <p:grpSpPr>
          <a:xfrm>
            <a:off x="7614550" y="2879911"/>
            <a:ext cx="263316" cy="354754"/>
            <a:chOff x="7614550" y="2879911"/>
            <a:chExt cx="263316" cy="354754"/>
          </a:xfrm>
        </p:grpSpPr>
        <p:sp>
          <p:nvSpPr>
            <p:cNvPr id="19875" name="Google Shape;19875;p69"/>
            <p:cNvSpPr/>
            <p:nvPr/>
          </p:nvSpPr>
          <p:spPr>
            <a:xfrm>
              <a:off x="7614550" y="3086013"/>
              <a:ext cx="263316" cy="148652"/>
            </a:xfrm>
            <a:custGeom>
              <a:rect b="b" l="l" r="r" t="t"/>
              <a:pathLst>
                <a:path extrusionOk="0" h="5677" w="10056">
                  <a:moveTo>
                    <a:pt x="3721" y="0"/>
                  </a:moveTo>
                  <a:lnTo>
                    <a:pt x="3721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8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6"/>
                  </a:lnTo>
                  <a:cubicBezTo>
                    <a:pt x="6574" y="1822"/>
                    <a:pt x="6345" y="1498"/>
                    <a:pt x="6345" y="1126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6" name="Google Shape;19876;p69"/>
            <p:cNvSpPr/>
            <p:nvPr/>
          </p:nvSpPr>
          <p:spPr>
            <a:xfrm>
              <a:off x="7614550" y="3137728"/>
              <a:ext cx="263081" cy="96937"/>
            </a:xfrm>
            <a:custGeom>
              <a:rect b="b" l="l" r="r" t="t"/>
              <a:pathLst>
                <a:path extrusionOk="0" h="3702" w="10047">
                  <a:moveTo>
                    <a:pt x="3063" y="0"/>
                  </a:moveTo>
                  <a:lnTo>
                    <a:pt x="879" y="773"/>
                  </a:lnTo>
                  <a:cubicBezTo>
                    <a:pt x="354" y="954"/>
                    <a:pt x="1" y="1450"/>
                    <a:pt x="1" y="2003"/>
                  </a:cubicBezTo>
                  <a:lnTo>
                    <a:pt x="1" y="3043"/>
                  </a:lnTo>
                  <a:cubicBezTo>
                    <a:pt x="1" y="3406"/>
                    <a:pt x="297" y="3702"/>
                    <a:pt x="659" y="3702"/>
                  </a:cubicBezTo>
                  <a:lnTo>
                    <a:pt x="9398" y="3702"/>
                  </a:lnTo>
                  <a:cubicBezTo>
                    <a:pt x="9760" y="3702"/>
                    <a:pt x="10046" y="3406"/>
                    <a:pt x="10046" y="3043"/>
                  </a:cubicBezTo>
                  <a:lnTo>
                    <a:pt x="10046" y="2003"/>
                  </a:lnTo>
                  <a:cubicBezTo>
                    <a:pt x="10046" y="1450"/>
                    <a:pt x="9703" y="954"/>
                    <a:pt x="9178" y="773"/>
                  </a:cubicBezTo>
                  <a:lnTo>
                    <a:pt x="6994" y="0"/>
                  </a:lnTo>
                  <a:cubicBezTo>
                    <a:pt x="6994" y="1088"/>
                    <a:pt x="6116" y="1965"/>
                    <a:pt x="5028" y="1965"/>
                  </a:cubicBezTo>
                  <a:cubicBezTo>
                    <a:pt x="3941" y="1965"/>
                    <a:pt x="3063" y="1088"/>
                    <a:pt x="306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7" name="Google Shape;19877;p69"/>
            <p:cNvSpPr/>
            <p:nvPr/>
          </p:nvSpPr>
          <p:spPr>
            <a:xfrm>
              <a:off x="7683495" y="3137728"/>
              <a:ext cx="125426" cy="62477"/>
            </a:xfrm>
            <a:custGeom>
              <a:rect b="b" l="l" r="r" t="t"/>
              <a:pathLst>
                <a:path extrusionOk="0" h="2386" w="4790">
                  <a:moveTo>
                    <a:pt x="430" y="0"/>
                  </a:moveTo>
                  <a:lnTo>
                    <a:pt x="1" y="153"/>
                  </a:lnTo>
                  <a:cubicBezTo>
                    <a:pt x="87" y="1412"/>
                    <a:pt x="1136" y="2385"/>
                    <a:pt x="2395" y="2385"/>
                  </a:cubicBezTo>
                  <a:cubicBezTo>
                    <a:pt x="3655" y="2385"/>
                    <a:pt x="4704" y="1412"/>
                    <a:pt x="4790" y="153"/>
                  </a:cubicBezTo>
                  <a:lnTo>
                    <a:pt x="4361" y="0"/>
                  </a:lnTo>
                  <a:cubicBezTo>
                    <a:pt x="4361" y="1088"/>
                    <a:pt x="3483" y="1965"/>
                    <a:pt x="2395" y="1965"/>
                  </a:cubicBezTo>
                  <a:cubicBezTo>
                    <a:pt x="1308" y="1965"/>
                    <a:pt x="430" y="1088"/>
                    <a:pt x="430" y="0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8" name="Google Shape;19878;p69"/>
            <p:cNvSpPr/>
            <p:nvPr/>
          </p:nvSpPr>
          <p:spPr>
            <a:xfrm>
              <a:off x="7711985" y="3085751"/>
              <a:ext cx="68709" cy="23069"/>
            </a:xfrm>
            <a:custGeom>
              <a:rect b="b" l="l" r="r" t="t"/>
              <a:pathLst>
                <a:path extrusionOk="0" h="881" w="2624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9" name="Google Shape;19879;p69"/>
            <p:cNvSpPr/>
            <p:nvPr/>
          </p:nvSpPr>
          <p:spPr>
            <a:xfrm>
              <a:off x="7780668" y="3023064"/>
              <a:ext cx="45745" cy="211601"/>
            </a:xfrm>
            <a:custGeom>
              <a:rect b="b" l="l" r="r" t="t"/>
              <a:pathLst>
                <a:path extrusionOk="0" h="8081" w="1747">
                  <a:moveTo>
                    <a:pt x="1" y="0"/>
                  </a:moveTo>
                  <a:lnTo>
                    <a:pt x="1" y="8081"/>
                  </a:lnTo>
                  <a:lnTo>
                    <a:pt x="1527" y="8081"/>
                  </a:lnTo>
                  <a:lnTo>
                    <a:pt x="1117" y="4179"/>
                  </a:lnTo>
                  <a:cubicBezTo>
                    <a:pt x="1098" y="4007"/>
                    <a:pt x="1089" y="3845"/>
                    <a:pt x="1089" y="3683"/>
                  </a:cubicBezTo>
                  <a:lnTo>
                    <a:pt x="1089" y="3520"/>
                  </a:lnTo>
                  <a:cubicBezTo>
                    <a:pt x="1089" y="3206"/>
                    <a:pt x="1117" y="2900"/>
                    <a:pt x="1184" y="2605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0" name="Google Shape;19880;p69"/>
            <p:cNvSpPr/>
            <p:nvPr/>
          </p:nvSpPr>
          <p:spPr>
            <a:xfrm>
              <a:off x="7780668" y="3102981"/>
              <a:ext cx="29275" cy="23017"/>
            </a:xfrm>
            <a:custGeom>
              <a:rect b="b" l="l" r="r" t="t"/>
              <a:pathLst>
                <a:path extrusionOk="0" h="879" w="1118">
                  <a:moveTo>
                    <a:pt x="1" y="1"/>
                  </a:moveTo>
                  <a:lnTo>
                    <a:pt x="1" y="879"/>
                  </a:lnTo>
                  <a:lnTo>
                    <a:pt x="1098" y="879"/>
                  </a:lnTo>
                  <a:cubicBezTo>
                    <a:pt x="1089" y="793"/>
                    <a:pt x="1089" y="707"/>
                    <a:pt x="1089" y="631"/>
                  </a:cubicBezTo>
                  <a:lnTo>
                    <a:pt x="1089" y="468"/>
                  </a:lnTo>
                  <a:cubicBezTo>
                    <a:pt x="1089" y="316"/>
                    <a:pt x="1098" y="154"/>
                    <a:pt x="111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1" name="Google Shape;19881;p69"/>
            <p:cNvSpPr/>
            <p:nvPr/>
          </p:nvSpPr>
          <p:spPr>
            <a:xfrm>
              <a:off x="7666030" y="3023064"/>
              <a:ext cx="45719" cy="211601"/>
            </a:xfrm>
            <a:custGeom>
              <a:rect b="b" l="l" r="r" t="t"/>
              <a:pathLst>
                <a:path extrusionOk="0" h="8081" w="1746">
                  <a:moveTo>
                    <a:pt x="0" y="0"/>
                  </a:moveTo>
                  <a:lnTo>
                    <a:pt x="563" y="2605"/>
                  </a:lnTo>
                  <a:cubicBezTo>
                    <a:pt x="630" y="2900"/>
                    <a:pt x="658" y="3206"/>
                    <a:pt x="658" y="3520"/>
                  </a:cubicBezTo>
                  <a:lnTo>
                    <a:pt x="658" y="3683"/>
                  </a:lnTo>
                  <a:cubicBezTo>
                    <a:pt x="658" y="3845"/>
                    <a:pt x="649" y="4007"/>
                    <a:pt x="630" y="4179"/>
                  </a:cubicBezTo>
                  <a:lnTo>
                    <a:pt x="220" y="8081"/>
                  </a:lnTo>
                  <a:lnTo>
                    <a:pt x="1746" y="8081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2" name="Google Shape;19882;p69"/>
            <p:cNvSpPr/>
            <p:nvPr/>
          </p:nvSpPr>
          <p:spPr>
            <a:xfrm>
              <a:off x="7628559" y="2879911"/>
              <a:ext cx="235325" cy="137419"/>
            </a:xfrm>
            <a:custGeom>
              <a:rect b="b" l="l" r="r" t="t"/>
              <a:pathLst>
                <a:path extrusionOk="0" h="5248" w="8987">
                  <a:moveTo>
                    <a:pt x="4493" y="1"/>
                  </a:moveTo>
                  <a:cubicBezTo>
                    <a:pt x="1794" y="1"/>
                    <a:pt x="0" y="2787"/>
                    <a:pt x="1116" y="5248"/>
                  </a:cubicBezTo>
                  <a:lnTo>
                    <a:pt x="7871" y="5248"/>
                  </a:lnTo>
                  <a:cubicBezTo>
                    <a:pt x="8987" y="2787"/>
                    <a:pt x="7193" y="1"/>
                    <a:pt x="449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3" name="Google Shape;19883;p69"/>
            <p:cNvSpPr/>
            <p:nvPr/>
          </p:nvSpPr>
          <p:spPr>
            <a:xfrm>
              <a:off x="7650031" y="2920131"/>
              <a:ext cx="192381" cy="177142"/>
            </a:xfrm>
            <a:custGeom>
              <a:rect b="b" l="l" r="r" t="t"/>
              <a:pathLst>
                <a:path extrusionOk="0" h="6765" w="7347">
                  <a:moveTo>
                    <a:pt x="3673" y="1"/>
                  </a:moveTo>
                  <a:cubicBezTo>
                    <a:pt x="2109" y="1"/>
                    <a:pt x="831" y="1270"/>
                    <a:pt x="831" y="2834"/>
                  </a:cubicBezTo>
                  <a:lnTo>
                    <a:pt x="831" y="3054"/>
                  </a:lnTo>
                  <a:lnTo>
                    <a:pt x="726" y="3054"/>
                  </a:lnTo>
                  <a:cubicBezTo>
                    <a:pt x="1" y="3054"/>
                    <a:pt x="1" y="4151"/>
                    <a:pt x="726" y="4151"/>
                  </a:cubicBezTo>
                  <a:lnTo>
                    <a:pt x="840" y="4151"/>
                  </a:lnTo>
                  <a:cubicBezTo>
                    <a:pt x="955" y="5629"/>
                    <a:pt x="2185" y="6765"/>
                    <a:pt x="3673" y="6765"/>
                  </a:cubicBezTo>
                  <a:cubicBezTo>
                    <a:pt x="5152" y="6765"/>
                    <a:pt x="6383" y="5629"/>
                    <a:pt x="6497" y="4151"/>
                  </a:cubicBezTo>
                  <a:lnTo>
                    <a:pt x="6621" y="4151"/>
                  </a:lnTo>
                  <a:cubicBezTo>
                    <a:pt x="7346" y="4151"/>
                    <a:pt x="7346" y="3054"/>
                    <a:pt x="6621" y="3054"/>
                  </a:cubicBezTo>
                  <a:lnTo>
                    <a:pt x="6516" y="3054"/>
                  </a:lnTo>
                  <a:lnTo>
                    <a:pt x="6516" y="2834"/>
                  </a:lnTo>
                  <a:cubicBezTo>
                    <a:pt x="6516" y="1270"/>
                    <a:pt x="5238" y="1"/>
                    <a:pt x="367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4" name="Google Shape;19884;p69"/>
            <p:cNvSpPr/>
            <p:nvPr/>
          </p:nvSpPr>
          <p:spPr>
            <a:xfrm>
              <a:off x="7650188" y="2920052"/>
              <a:ext cx="170229" cy="177456"/>
            </a:xfrm>
            <a:custGeom>
              <a:rect b="b" l="l" r="r" t="t"/>
              <a:pathLst>
                <a:path extrusionOk="0" h="6777" w="6501">
                  <a:moveTo>
                    <a:pt x="3677" y="0"/>
                  </a:moveTo>
                  <a:cubicBezTo>
                    <a:pt x="3629" y="0"/>
                    <a:pt x="3582" y="1"/>
                    <a:pt x="3534" y="4"/>
                  </a:cubicBezTo>
                  <a:cubicBezTo>
                    <a:pt x="2007" y="71"/>
                    <a:pt x="825" y="1273"/>
                    <a:pt x="825" y="2894"/>
                  </a:cubicBezTo>
                  <a:lnTo>
                    <a:pt x="825" y="3057"/>
                  </a:lnTo>
                  <a:lnTo>
                    <a:pt x="748" y="3057"/>
                  </a:lnTo>
                  <a:cubicBezTo>
                    <a:pt x="742" y="3056"/>
                    <a:pt x="736" y="3056"/>
                    <a:pt x="729" y="3056"/>
                  </a:cubicBezTo>
                  <a:cubicBezTo>
                    <a:pt x="23" y="3056"/>
                    <a:pt x="1" y="4125"/>
                    <a:pt x="720" y="4154"/>
                  </a:cubicBezTo>
                  <a:lnTo>
                    <a:pt x="844" y="4154"/>
                  </a:lnTo>
                  <a:cubicBezTo>
                    <a:pt x="947" y="5649"/>
                    <a:pt x="2194" y="6776"/>
                    <a:pt x="3648" y="6776"/>
                  </a:cubicBezTo>
                  <a:cubicBezTo>
                    <a:pt x="3799" y="6776"/>
                    <a:pt x="3952" y="6764"/>
                    <a:pt x="4106" y="6739"/>
                  </a:cubicBezTo>
                  <a:cubicBezTo>
                    <a:pt x="2723" y="6520"/>
                    <a:pt x="1702" y="5327"/>
                    <a:pt x="1702" y="3934"/>
                  </a:cubicBezTo>
                  <a:lnTo>
                    <a:pt x="1702" y="2837"/>
                  </a:lnTo>
                  <a:cubicBezTo>
                    <a:pt x="1702" y="2627"/>
                    <a:pt x="1721" y="2417"/>
                    <a:pt x="1769" y="2208"/>
                  </a:cubicBezTo>
                  <a:cubicBezTo>
                    <a:pt x="1872" y="1796"/>
                    <a:pt x="2235" y="1538"/>
                    <a:pt x="2619" y="1538"/>
                  </a:cubicBezTo>
                  <a:cubicBezTo>
                    <a:pt x="2770" y="1538"/>
                    <a:pt x="2924" y="1578"/>
                    <a:pt x="3066" y="1664"/>
                  </a:cubicBezTo>
                  <a:cubicBezTo>
                    <a:pt x="4116" y="2255"/>
                    <a:pt x="5289" y="2580"/>
                    <a:pt x="6501" y="2618"/>
                  </a:cubicBezTo>
                  <a:cubicBezTo>
                    <a:pt x="6381" y="1130"/>
                    <a:pt x="5142" y="0"/>
                    <a:pt x="367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5" name="Google Shape;19885;p69"/>
            <p:cNvSpPr/>
            <p:nvPr/>
          </p:nvSpPr>
          <p:spPr>
            <a:xfrm>
              <a:off x="7720468" y="3037309"/>
              <a:ext cx="51506" cy="22755"/>
            </a:xfrm>
            <a:custGeom>
              <a:rect b="b" l="l" r="r" t="t"/>
              <a:pathLst>
                <a:path extrusionOk="0" h="869" w="1967">
                  <a:moveTo>
                    <a:pt x="144" y="0"/>
                  </a:moveTo>
                  <a:cubicBezTo>
                    <a:pt x="68" y="0"/>
                    <a:pt x="1" y="76"/>
                    <a:pt x="20" y="153"/>
                  </a:cubicBezTo>
                  <a:cubicBezTo>
                    <a:pt x="96" y="563"/>
                    <a:pt x="497" y="868"/>
                    <a:pt x="983" y="868"/>
                  </a:cubicBezTo>
                  <a:cubicBezTo>
                    <a:pt x="1470" y="868"/>
                    <a:pt x="1871" y="563"/>
                    <a:pt x="1957" y="153"/>
                  </a:cubicBezTo>
                  <a:cubicBezTo>
                    <a:pt x="1966" y="76"/>
                    <a:pt x="190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6" name="Google Shape;19886;p69"/>
            <p:cNvSpPr/>
            <p:nvPr/>
          </p:nvSpPr>
          <p:spPr>
            <a:xfrm>
              <a:off x="7706250" y="3000204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49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7" name="Google Shape;19887;p69"/>
            <p:cNvSpPr/>
            <p:nvPr/>
          </p:nvSpPr>
          <p:spPr>
            <a:xfrm>
              <a:off x="7774933" y="3000204"/>
              <a:ext cx="11260" cy="17125"/>
            </a:xfrm>
            <a:custGeom>
              <a:rect b="b" l="l" r="r" t="t"/>
              <a:pathLst>
                <a:path extrusionOk="0" h="654" w="43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4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8" name="Google Shape;19888;p69"/>
            <p:cNvSpPr/>
            <p:nvPr/>
          </p:nvSpPr>
          <p:spPr>
            <a:xfrm>
              <a:off x="7698237" y="2981535"/>
              <a:ext cx="27206" cy="12831"/>
            </a:xfrm>
            <a:custGeom>
              <a:rect b="b" l="l" r="r" t="t"/>
              <a:pathLst>
                <a:path extrusionOk="0" h="490" w="1039">
                  <a:moveTo>
                    <a:pt x="751" y="0"/>
                  </a:moveTo>
                  <a:cubicBezTo>
                    <a:pt x="740" y="0"/>
                    <a:pt x="728" y="1"/>
                    <a:pt x="716" y="3"/>
                  </a:cubicBezTo>
                  <a:lnTo>
                    <a:pt x="277" y="50"/>
                  </a:lnTo>
                  <a:cubicBezTo>
                    <a:pt x="1" y="79"/>
                    <a:pt x="20" y="489"/>
                    <a:pt x="306" y="489"/>
                  </a:cubicBezTo>
                  <a:lnTo>
                    <a:pt x="325" y="489"/>
                  </a:lnTo>
                  <a:lnTo>
                    <a:pt x="764" y="432"/>
                  </a:lnTo>
                  <a:cubicBezTo>
                    <a:pt x="1038" y="404"/>
                    <a:pt x="1006" y="0"/>
                    <a:pt x="75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9" name="Google Shape;19889;p69"/>
            <p:cNvSpPr/>
            <p:nvPr/>
          </p:nvSpPr>
          <p:spPr>
            <a:xfrm>
              <a:off x="7766921" y="2981561"/>
              <a:ext cx="27285" cy="12804"/>
            </a:xfrm>
            <a:custGeom>
              <a:rect b="b" l="l" r="r" t="t"/>
              <a:pathLst>
                <a:path extrusionOk="0" h="489" w="1042">
                  <a:moveTo>
                    <a:pt x="299" y="0"/>
                  </a:moveTo>
                  <a:cubicBezTo>
                    <a:pt x="37" y="0"/>
                    <a:pt x="1" y="404"/>
                    <a:pt x="278" y="440"/>
                  </a:cubicBezTo>
                  <a:lnTo>
                    <a:pt x="717" y="488"/>
                  </a:lnTo>
                  <a:lnTo>
                    <a:pt x="736" y="488"/>
                  </a:lnTo>
                  <a:cubicBezTo>
                    <a:pt x="1012" y="488"/>
                    <a:pt x="1041" y="78"/>
                    <a:pt x="764" y="49"/>
                  </a:cubicBezTo>
                  <a:lnTo>
                    <a:pt x="326" y="2"/>
                  </a:ln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0" name="Google Shape;19890;p69"/>
            <p:cNvSpPr/>
            <p:nvPr/>
          </p:nvSpPr>
          <p:spPr>
            <a:xfrm>
              <a:off x="7681008" y="2879911"/>
              <a:ext cx="162399" cy="97199"/>
            </a:xfrm>
            <a:custGeom>
              <a:rect b="b" l="l" r="r" t="t"/>
              <a:pathLst>
                <a:path extrusionOk="0" h="3712" w="6202">
                  <a:moveTo>
                    <a:pt x="2490" y="1"/>
                  </a:moveTo>
                  <a:cubicBezTo>
                    <a:pt x="1565" y="1"/>
                    <a:pt x="678" y="344"/>
                    <a:pt x="1" y="974"/>
                  </a:cubicBezTo>
                  <a:cubicBezTo>
                    <a:pt x="1317" y="2701"/>
                    <a:pt x="3368" y="3712"/>
                    <a:pt x="5553" y="3712"/>
                  </a:cubicBezTo>
                  <a:cubicBezTo>
                    <a:pt x="5772" y="3712"/>
                    <a:pt x="5992" y="3702"/>
                    <a:pt x="6201" y="3683"/>
                  </a:cubicBezTo>
                  <a:cubicBezTo>
                    <a:pt x="6182" y="1642"/>
                    <a:pt x="4532" y="1"/>
                    <a:pt x="249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1" name="Google Shape;19891;p69"/>
            <p:cNvSpPr/>
            <p:nvPr/>
          </p:nvSpPr>
          <p:spPr>
            <a:xfrm>
              <a:off x="7682762" y="3102981"/>
              <a:ext cx="29249" cy="23017"/>
            </a:xfrm>
            <a:custGeom>
              <a:rect b="b" l="l" r="r" t="t"/>
              <a:pathLst>
                <a:path extrusionOk="0" h="879" w="1117">
                  <a:moveTo>
                    <a:pt x="0" y="1"/>
                  </a:moveTo>
                  <a:cubicBezTo>
                    <a:pt x="10" y="154"/>
                    <a:pt x="19" y="316"/>
                    <a:pt x="19" y="468"/>
                  </a:cubicBezTo>
                  <a:lnTo>
                    <a:pt x="19" y="631"/>
                  </a:lnTo>
                  <a:cubicBezTo>
                    <a:pt x="19" y="707"/>
                    <a:pt x="19" y="793"/>
                    <a:pt x="19" y="879"/>
                  </a:cubicBezTo>
                  <a:lnTo>
                    <a:pt x="1116" y="87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2" name="Google Shape;19892;p69"/>
            <p:cNvSpPr/>
            <p:nvPr/>
          </p:nvSpPr>
          <p:spPr>
            <a:xfrm>
              <a:off x="7682762" y="3102981"/>
              <a:ext cx="29249" cy="11783"/>
            </a:xfrm>
            <a:custGeom>
              <a:rect b="b" l="l" r="r" t="t"/>
              <a:pathLst>
                <a:path extrusionOk="0" h="450" w="1117">
                  <a:moveTo>
                    <a:pt x="0" y="1"/>
                  </a:moveTo>
                  <a:cubicBezTo>
                    <a:pt x="10" y="154"/>
                    <a:pt x="19" y="297"/>
                    <a:pt x="19" y="449"/>
                  </a:cubicBezTo>
                  <a:lnTo>
                    <a:pt x="1116" y="44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3" name="Google Shape;19893;p69"/>
            <p:cNvSpPr/>
            <p:nvPr/>
          </p:nvSpPr>
          <p:spPr>
            <a:xfrm>
              <a:off x="7780432" y="3103242"/>
              <a:ext cx="29249" cy="11521"/>
            </a:xfrm>
            <a:custGeom>
              <a:rect b="b" l="l" r="r" t="t"/>
              <a:pathLst>
                <a:path extrusionOk="0" h="440" w="1117">
                  <a:moveTo>
                    <a:pt x="0" y="1"/>
                  </a:moveTo>
                  <a:lnTo>
                    <a:pt x="0" y="439"/>
                  </a:lnTo>
                  <a:lnTo>
                    <a:pt x="1098" y="439"/>
                  </a:lnTo>
                  <a:cubicBezTo>
                    <a:pt x="1098" y="287"/>
                    <a:pt x="1107" y="144"/>
                    <a:pt x="1117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94" name="Google Shape;19894;p69"/>
          <p:cNvGrpSpPr/>
          <p:nvPr/>
        </p:nvGrpSpPr>
        <p:grpSpPr>
          <a:xfrm>
            <a:off x="4900684" y="4268187"/>
            <a:ext cx="274576" cy="354623"/>
            <a:chOff x="4900684" y="4268187"/>
            <a:chExt cx="274576" cy="354623"/>
          </a:xfrm>
        </p:grpSpPr>
        <p:sp>
          <p:nvSpPr>
            <p:cNvPr id="19895" name="Google Shape;19895;p69"/>
            <p:cNvSpPr/>
            <p:nvPr/>
          </p:nvSpPr>
          <p:spPr>
            <a:xfrm>
              <a:off x="4963633" y="4268187"/>
              <a:ext cx="148678" cy="57109"/>
            </a:xfrm>
            <a:custGeom>
              <a:rect b="b" l="l" r="r" t="t"/>
              <a:pathLst>
                <a:path extrusionOk="0" h="2181" w="5678">
                  <a:moveTo>
                    <a:pt x="2839" y="1"/>
                  </a:moveTo>
                  <a:cubicBezTo>
                    <a:pt x="2021" y="1"/>
                    <a:pt x="1203" y="139"/>
                    <a:pt x="421" y="416"/>
                  </a:cubicBezTo>
                  <a:cubicBezTo>
                    <a:pt x="173" y="511"/>
                    <a:pt x="1" y="759"/>
                    <a:pt x="1" y="1036"/>
                  </a:cubicBezTo>
                  <a:lnTo>
                    <a:pt x="1" y="2181"/>
                  </a:lnTo>
                  <a:lnTo>
                    <a:pt x="5677" y="2181"/>
                  </a:lnTo>
                  <a:lnTo>
                    <a:pt x="5677" y="1036"/>
                  </a:lnTo>
                  <a:cubicBezTo>
                    <a:pt x="5677" y="759"/>
                    <a:pt x="5515" y="511"/>
                    <a:pt x="5257" y="416"/>
                  </a:cubicBezTo>
                  <a:cubicBezTo>
                    <a:pt x="4475" y="139"/>
                    <a:pt x="3657" y="1"/>
                    <a:pt x="28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6" name="Google Shape;19896;p69"/>
            <p:cNvSpPr/>
            <p:nvPr/>
          </p:nvSpPr>
          <p:spPr>
            <a:xfrm>
              <a:off x="4935170" y="4302542"/>
              <a:ext cx="205866" cy="102959"/>
            </a:xfrm>
            <a:custGeom>
              <a:rect b="b" l="l" r="r" t="t"/>
              <a:pathLst>
                <a:path extrusionOk="0" h="3932" w="7862">
                  <a:moveTo>
                    <a:pt x="3931" y="1"/>
                  </a:moveTo>
                  <a:cubicBezTo>
                    <a:pt x="1756" y="1"/>
                    <a:pt x="0" y="878"/>
                    <a:pt x="0" y="1966"/>
                  </a:cubicBezTo>
                  <a:cubicBezTo>
                    <a:pt x="0" y="3053"/>
                    <a:pt x="1756" y="3931"/>
                    <a:pt x="3931" y="3931"/>
                  </a:cubicBezTo>
                  <a:cubicBezTo>
                    <a:pt x="6096" y="3931"/>
                    <a:pt x="7861" y="3053"/>
                    <a:pt x="7861" y="1966"/>
                  </a:cubicBezTo>
                  <a:cubicBezTo>
                    <a:pt x="7861" y="878"/>
                    <a:pt x="6096" y="1"/>
                    <a:pt x="393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7" name="Google Shape;19897;p69"/>
            <p:cNvSpPr/>
            <p:nvPr/>
          </p:nvSpPr>
          <p:spPr>
            <a:xfrm>
              <a:off x="4946403" y="4405475"/>
              <a:ext cx="17256" cy="22938"/>
            </a:xfrm>
            <a:custGeom>
              <a:rect b="b" l="l" r="r" t="t"/>
              <a:pathLst>
                <a:path extrusionOk="0" h="876" w="659">
                  <a:moveTo>
                    <a:pt x="335" y="0"/>
                  </a:moveTo>
                  <a:cubicBezTo>
                    <a:pt x="335" y="0"/>
                    <a:pt x="1" y="219"/>
                    <a:pt x="1" y="553"/>
                  </a:cubicBezTo>
                  <a:cubicBezTo>
                    <a:pt x="1" y="768"/>
                    <a:pt x="165" y="875"/>
                    <a:pt x="330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5" y="0"/>
                    <a:pt x="335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8" name="Google Shape;19898;p69"/>
            <p:cNvSpPr/>
            <p:nvPr/>
          </p:nvSpPr>
          <p:spPr>
            <a:xfrm>
              <a:off x="5112285" y="4405475"/>
              <a:ext cx="17256" cy="22938"/>
            </a:xfrm>
            <a:custGeom>
              <a:rect b="b" l="l" r="r" t="t"/>
              <a:pathLst>
                <a:path extrusionOk="0" h="876" w="659">
                  <a:moveTo>
                    <a:pt x="334" y="0"/>
                  </a:moveTo>
                  <a:cubicBezTo>
                    <a:pt x="334" y="0"/>
                    <a:pt x="0" y="219"/>
                    <a:pt x="0" y="553"/>
                  </a:cubicBezTo>
                  <a:cubicBezTo>
                    <a:pt x="0" y="768"/>
                    <a:pt x="165" y="875"/>
                    <a:pt x="329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9" name="Google Shape;19899;p69"/>
            <p:cNvSpPr/>
            <p:nvPr/>
          </p:nvSpPr>
          <p:spPr>
            <a:xfrm>
              <a:off x="4900684" y="4468424"/>
              <a:ext cx="274576" cy="154387"/>
            </a:xfrm>
            <a:custGeom>
              <a:rect b="b" l="l" r="r" t="t"/>
              <a:pathLst>
                <a:path extrusionOk="0" h="5896" w="10486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3" y="2509"/>
                    <a:pt x="1" y="3015"/>
                    <a:pt x="1" y="3597"/>
                  </a:cubicBezTo>
                  <a:lnTo>
                    <a:pt x="1" y="5237"/>
                  </a:lnTo>
                  <a:cubicBezTo>
                    <a:pt x="1" y="5600"/>
                    <a:pt x="297" y="5896"/>
                    <a:pt x="659" y="5896"/>
                  </a:cubicBezTo>
                  <a:lnTo>
                    <a:pt x="9837" y="5896"/>
                  </a:lnTo>
                  <a:cubicBezTo>
                    <a:pt x="10190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104" y="2509"/>
                    <a:pt x="9550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0" name="Google Shape;19900;p69"/>
            <p:cNvSpPr/>
            <p:nvPr/>
          </p:nvSpPr>
          <p:spPr>
            <a:xfrm>
              <a:off x="4997857" y="4468424"/>
              <a:ext cx="80231" cy="22860"/>
            </a:xfrm>
            <a:custGeom>
              <a:rect b="b" l="l" r="r" t="t"/>
              <a:pathLst>
                <a:path extrusionOk="0" h="873" w="3064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5" y="873"/>
                    <a:pt x="1532" y="873"/>
                  </a:cubicBezTo>
                  <a:cubicBezTo>
                    <a:pt x="2059" y="873"/>
                    <a:pt x="2586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1" name="Google Shape;19901;p69"/>
            <p:cNvSpPr/>
            <p:nvPr/>
          </p:nvSpPr>
          <p:spPr>
            <a:xfrm>
              <a:off x="4941664" y="4325270"/>
              <a:ext cx="192617" cy="154413"/>
            </a:xfrm>
            <a:custGeom>
              <a:rect b="b" l="l" r="r" t="t"/>
              <a:pathLst>
                <a:path extrusionOk="0" h="5897" w="7356">
                  <a:moveTo>
                    <a:pt x="3683" y="1"/>
                  </a:moveTo>
                  <a:cubicBezTo>
                    <a:pt x="2347" y="1"/>
                    <a:pt x="1279" y="392"/>
                    <a:pt x="1279" y="878"/>
                  </a:cubicBezTo>
                  <a:lnTo>
                    <a:pt x="1279" y="1756"/>
                  </a:lnTo>
                  <a:cubicBezTo>
                    <a:pt x="1279" y="1995"/>
                    <a:pt x="1078" y="2185"/>
                    <a:pt x="840" y="2185"/>
                  </a:cubicBez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73" y="5896"/>
                  </a:cubicBezTo>
                  <a:cubicBezTo>
                    <a:pt x="5162" y="5896"/>
                    <a:pt x="6392" y="4761"/>
                    <a:pt x="6507" y="3282"/>
                  </a:cubicBezTo>
                  <a:lnTo>
                    <a:pt x="6621" y="3282"/>
                  </a:lnTo>
                  <a:cubicBezTo>
                    <a:pt x="7356" y="3282"/>
                    <a:pt x="7356" y="2185"/>
                    <a:pt x="6621" y="2185"/>
                  </a:cubicBezTo>
                  <a:lnTo>
                    <a:pt x="6516" y="2185"/>
                  </a:lnTo>
                  <a:cubicBezTo>
                    <a:pt x="6278" y="2185"/>
                    <a:pt x="6077" y="1995"/>
                    <a:pt x="6077" y="1756"/>
                  </a:cubicBezTo>
                  <a:lnTo>
                    <a:pt x="6077" y="878"/>
                  </a:lnTo>
                  <a:cubicBezTo>
                    <a:pt x="6077" y="401"/>
                    <a:pt x="5009" y="1"/>
                    <a:pt x="368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2" name="Google Shape;19902;p69"/>
            <p:cNvSpPr/>
            <p:nvPr/>
          </p:nvSpPr>
          <p:spPr>
            <a:xfrm>
              <a:off x="4945670" y="4325270"/>
              <a:ext cx="155382" cy="154622"/>
            </a:xfrm>
            <a:custGeom>
              <a:rect b="b" l="l" r="r" t="t"/>
              <a:pathLst>
                <a:path extrusionOk="0" h="5905" w="5934">
                  <a:moveTo>
                    <a:pt x="3530" y="1"/>
                  </a:moveTo>
                  <a:cubicBezTo>
                    <a:pt x="2252" y="1"/>
                    <a:pt x="1212" y="363"/>
                    <a:pt x="1135" y="821"/>
                  </a:cubicBezTo>
                  <a:cubicBezTo>
                    <a:pt x="1126" y="840"/>
                    <a:pt x="1126" y="859"/>
                    <a:pt x="1126" y="878"/>
                  </a:cubicBezTo>
                  <a:lnTo>
                    <a:pt x="1126" y="1756"/>
                  </a:lnTo>
                  <a:cubicBezTo>
                    <a:pt x="1126" y="1995"/>
                    <a:pt x="925" y="2185"/>
                    <a:pt x="687" y="2185"/>
                  </a:cubicBezTo>
                  <a:lnTo>
                    <a:pt x="611" y="2185"/>
                  </a:lnTo>
                  <a:cubicBezTo>
                    <a:pt x="324" y="2185"/>
                    <a:pt x="76" y="2395"/>
                    <a:pt x="38" y="2681"/>
                  </a:cubicBezTo>
                  <a:cubicBezTo>
                    <a:pt x="0" y="3006"/>
                    <a:pt x="258" y="3282"/>
                    <a:pt x="582" y="3282"/>
                  </a:cubicBezTo>
                  <a:lnTo>
                    <a:pt x="697" y="3282"/>
                  </a:lnTo>
                  <a:cubicBezTo>
                    <a:pt x="800" y="4778"/>
                    <a:pt x="2055" y="5905"/>
                    <a:pt x="3510" y="5905"/>
                  </a:cubicBezTo>
                  <a:cubicBezTo>
                    <a:pt x="3661" y="5905"/>
                    <a:pt x="3815" y="5893"/>
                    <a:pt x="3969" y="5868"/>
                  </a:cubicBezTo>
                  <a:cubicBezTo>
                    <a:pt x="2585" y="5648"/>
                    <a:pt x="1565" y="4465"/>
                    <a:pt x="1565" y="3063"/>
                  </a:cubicBezTo>
                  <a:lnTo>
                    <a:pt x="1565" y="1794"/>
                  </a:lnTo>
                  <a:cubicBezTo>
                    <a:pt x="1565" y="1136"/>
                    <a:pt x="2051" y="583"/>
                    <a:pt x="2700" y="497"/>
                  </a:cubicBezTo>
                  <a:cubicBezTo>
                    <a:pt x="2977" y="459"/>
                    <a:pt x="3253" y="440"/>
                    <a:pt x="3530" y="440"/>
                  </a:cubicBezTo>
                  <a:cubicBezTo>
                    <a:pt x="4856" y="440"/>
                    <a:pt x="5934" y="831"/>
                    <a:pt x="5934" y="1317"/>
                  </a:cubicBezTo>
                  <a:lnTo>
                    <a:pt x="5934" y="878"/>
                  </a:lnTo>
                  <a:cubicBezTo>
                    <a:pt x="5934" y="392"/>
                    <a:pt x="4856" y="1"/>
                    <a:pt x="35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3" name="Google Shape;19903;p69"/>
            <p:cNvSpPr/>
            <p:nvPr/>
          </p:nvSpPr>
          <p:spPr>
            <a:xfrm>
              <a:off x="4997857" y="438261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4" name="Google Shape;19904;p69"/>
            <p:cNvSpPr/>
            <p:nvPr/>
          </p:nvSpPr>
          <p:spPr>
            <a:xfrm>
              <a:off x="5066566" y="4382615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5" name="Google Shape;19905;p69"/>
            <p:cNvSpPr/>
            <p:nvPr/>
          </p:nvSpPr>
          <p:spPr>
            <a:xfrm>
              <a:off x="5012625" y="4422495"/>
              <a:ext cx="50694" cy="17230"/>
            </a:xfrm>
            <a:custGeom>
              <a:rect b="b" l="l" r="r" t="t"/>
              <a:pathLst>
                <a:path extrusionOk="0" h="658" w="1936">
                  <a:moveTo>
                    <a:pt x="315" y="0"/>
                  </a:moveTo>
                  <a:cubicBezTo>
                    <a:pt x="144" y="0"/>
                    <a:pt x="0" y="219"/>
                    <a:pt x="162" y="380"/>
                  </a:cubicBezTo>
                  <a:cubicBezTo>
                    <a:pt x="371" y="562"/>
                    <a:pt x="650" y="658"/>
                    <a:pt x="932" y="658"/>
                  </a:cubicBezTo>
                  <a:cubicBezTo>
                    <a:pt x="946" y="658"/>
                    <a:pt x="959" y="657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5" y="658"/>
                    <a:pt x="1565" y="562"/>
                    <a:pt x="1774" y="380"/>
                  </a:cubicBezTo>
                  <a:cubicBezTo>
                    <a:pt x="1936" y="219"/>
                    <a:pt x="1792" y="0"/>
                    <a:pt x="1621" y="0"/>
                  </a:cubicBezTo>
                  <a:cubicBezTo>
                    <a:pt x="1570" y="0"/>
                    <a:pt x="1517" y="20"/>
                    <a:pt x="1469" y="66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6"/>
                  </a:cubicBezTo>
                  <a:cubicBezTo>
                    <a:pt x="419" y="20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6" name="Google Shape;19906;p69"/>
            <p:cNvSpPr/>
            <p:nvPr/>
          </p:nvSpPr>
          <p:spPr>
            <a:xfrm>
              <a:off x="4990368" y="4365490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22" y="430"/>
                    <a:pt x="1022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7" name="Google Shape;19907;p69"/>
            <p:cNvSpPr/>
            <p:nvPr/>
          </p:nvSpPr>
          <p:spPr>
            <a:xfrm>
              <a:off x="5059077" y="4365490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8" name="Google Shape;19908;p69"/>
            <p:cNvSpPr/>
            <p:nvPr/>
          </p:nvSpPr>
          <p:spPr>
            <a:xfrm>
              <a:off x="5009352" y="4451168"/>
              <a:ext cx="57240" cy="44384"/>
            </a:xfrm>
            <a:custGeom>
              <a:rect b="b" l="l" r="r" t="t"/>
              <a:pathLst>
                <a:path extrusionOk="0" h="1695" w="2186">
                  <a:moveTo>
                    <a:pt x="1098" y="1"/>
                  </a:moveTo>
                  <a:cubicBezTo>
                    <a:pt x="964" y="1"/>
                    <a:pt x="859" y="87"/>
                    <a:pt x="821" y="211"/>
                  </a:cubicBezTo>
                  <a:lnTo>
                    <a:pt x="783" y="373"/>
                  </a:lnTo>
                  <a:cubicBezTo>
                    <a:pt x="754" y="506"/>
                    <a:pt x="659" y="611"/>
                    <a:pt x="525" y="669"/>
                  </a:cubicBezTo>
                  <a:lnTo>
                    <a:pt x="1" y="879"/>
                  </a:lnTo>
                  <a:lnTo>
                    <a:pt x="630" y="1508"/>
                  </a:lnTo>
                  <a:cubicBezTo>
                    <a:pt x="759" y="1632"/>
                    <a:pt x="929" y="1694"/>
                    <a:pt x="1097" y="1694"/>
                  </a:cubicBezTo>
                  <a:cubicBezTo>
                    <a:pt x="1265" y="1694"/>
                    <a:pt x="1432" y="1632"/>
                    <a:pt x="1556" y="1508"/>
                  </a:cubicBezTo>
                  <a:lnTo>
                    <a:pt x="2185" y="879"/>
                  </a:lnTo>
                  <a:lnTo>
                    <a:pt x="1670" y="669"/>
                  </a:lnTo>
                  <a:cubicBezTo>
                    <a:pt x="1537" y="611"/>
                    <a:pt x="1441" y="506"/>
                    <a:pt x="1403" y="373"/>
                  </a:cubicBezTo>
                  <a:lnTo>
                    <a:pt x="1365" y="211"/>
                  </a:lnTo>
                  <a:cubicBezTo>
                    <a:pt x="1336" y="87"/>
                    <a:pt x="1222" y="1"/>
                    <a:pt x="10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9" name="Google Shape;19909;p69"/>
            <p:cNvSpPr/>
            <p:nvPr/>
          </p:nvSpPr>
          <p:spPr>
            <a:xfrm>
              <a:off x="4900684" y="4523622"/>
              <a:ext cx="274576" cy="99189"/>
            </a:xfrm>
            <a:custGeom>
              <a:rect b="b" l="l" r="r" t="t"/>
              <a:pathLst>
                <a:path extrusionOk="0" h="3788" w="10486">
                  <a:moveTo>
                    <a:pt x="1756" y="0"/>
                  </a:moveTo>
                  <a:lnTo>
                    <a:pt x="945" y="239"/>
                  </a:lnTo>
                  <a:cubicBezTo>
                    <a:pt x="383" y="401"/>
                    <a:pt x="1" y="907"/>
                    <a:pt x="1" y="1489"/>
                  </a:cubicBezTo>
                  <a:lnTo>
                    <a:pt x="1" y="3129"/>
                  </a:lnTo>
                  <a:cubicBezTo>
                    <a:pt x="1" y="3492"/>
                    <a:pt x="297" y="3788"/>
                    <a:pt x="659" y="3788"/>
                  </a:cubicBezTo>
                  <a:lnTo>
                    <a:pt x="9837" y="3788"/>
                  </a:lnTo>
                  <a:cubicBezTo>
                    <a:pt x="10190" y="3788"/>
                    <a:pt x="10485" y="3492"/>
                    <a:pt x="10485" y="3129"/>
                  </a:cubicBezTo>
                  <a:lnTo>
                    <a:pt x="10485" y="1489"/>
                  </a:lnTo>
                  <a:cubicBezTo>
                    <a:pt x="10485" y="907"/>
                    <a:pt x="10104" y="401"/>
                    <a:pt x="9550" y="239"/>
                  </a:cubicBezTo>
                  <a:lnTo>
                    <a:pt x="8730" y="0"/>
                  </a:lnTo>
                  <a:cubicBezTo>
                    <a:pt x="8348" y="449"/>
                    <a:pt x="7060" y="1908"/>
                    <a:pt x="5572" y="2738"/>
                  </a:cubicBezTo>
                  <a:cubicBezTo>
                    <a:pt x="5467" y="2796"/>
                    <a:pt x="5355" y="2824"/>
                    <a:pt x="5243" y="2824"/>
                  </a:cubicBezTo>
                  <a:cubicBezTo>
                    <a:pt x="5131" y="2824"/>
                    <a:pt x="5019" y="2796"/>
                    <a:pt x="4914" y="2738"/>
                  </a:cubicBezTo>
                  <a:cubicBezTo>
                    <a:pt x="3426" y="1908"/>
                    <a:pt x="2138" y="449"/>
                    <a:pt x="175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10" name="Google Shape;19910;p69"/>
          <p:cNvGrpSpPr/>
          <p:nvPr/>
        </p:nvGrpSpPr>
        <p:grpSpPr>
          <a:xfrm>
            <a:off x="7161654" y="3345794"/>
            <a:ext cx="263343" cy="354754"/>
            <a:chOff x="7161654" y="3345794"/>
            <a:chExt cx="263343" cy="354754"/>
          </a:xfrm>
        </p:grpSpPr>
        <p:sp>
          <p:nvSpPr>
            <p:cNvPr id="19911" name="Google Shape;19911;p69"/>
            <p:cNvSpPr/>
            <p:nvPr/>
          </p:nvSpPr>
          <p:spPr>
            <a:xfrm>
              <a:off x="7321802" y="3488686"/>
              <a:ext cx="68971" cy="125924"/>
            </a:xfrm>
            <a:custGeom>
              <a:rect b="b" l="l" r="r" t="t"/>
              <a:pathLst>
                <a:path extrusionOk="0" h="4809" w="2634">
                  <a:moveTo>
                    <a:pt x="0" y="1"/>
                  </a:moveTo>
                  <a:lnTo>
                    <a:pt x="0" y="4809"/>
                  </a:lnTo>
                  <a:lnTo>
                    <a:pt x="2633" y="4809"/>
                  </a:lnTo>
                  <a:cubicBezTo>
                    <a:pt x="2471" y="3635"/>
                    <a:pt x="1803" y="2758"/>
                    <a:pt x="1574" y="1699"/>
                  </a:cubicBezTo>
                  <a:cubicBezTo>
                    <a:pt x="1412" y="945"/>
                    <a:pt x="1536" y="1"/>
                    <a:pt x="15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2" name="Google Shape;19912;p69"/>
            <p:cNvSpPr/>
            <p:nvPr/>
          </p:nvSpPr>
          <p:spPr>
            <a:xfrm>
              <a:off x="7161654" y="3540139"/>
              <a:ext cx="263343" cy="160409"/>
            </a:xfrm>
            <a:custGeom>
              <a:rect b="b" l="l" r="r" t="t"/>
              <a:pathLst>
                <a:path extrusionOk="0" h="6126" w="10057">
                  <a:moveTo>
                    <a:pt x="3712" y="1"/>
                  </a:moveTo>
                  <a:lnTo>
                    <a:pt x="3712" y="1346"/>
                  </a:lnTo>
                  <a:cubicBezTo>
                    <a:pt x="3712" y="1718"/>
                    <a:pt x="3483" y="2052"/>
                    <a:pt x="3130" y="2176"/>
                  </a:cubicBezTo>
                  <a:lnTo>
                    <a:pt x="879" y="2968"/>
                  </a:lnTo>
                  <a:cubicBezTo>
                    <a:pt x="354" y="3159"/>
                    <a:pt x="1" y="3655"/>
                    <a:pt x="1" y="4208"/>
                  </a:cubicBezTo>
                  <a:lnTo>
                    <a:pt x="1" y="5467"/>
                  </a:lnTo>
                  <a:cubicBezTo>
                    <a:pt x="1" y="5830"/>
                    <a:pt x="297" y="6125"/>
                    <a:pt x="659" y="6125"/>
                  </a:cubicBezTo>
                  <a:lnTo>
                    <a:pt x="9398" y="6125"/>
                  </a:lnTo>
                  <a:cubicBezTo>
                    <a:pt x="9760" y="6125"/>
                    <a:pt x="10056" y="5830"/>
                    <a:pt x="10056" y="5467"/>
                  </a:cubicBezTo>
                  <a:lnTo>
                    <a:pt x="10056" y="4208"/>
                  </a:lnTo>
                  <a:cubicBezTo>
                    <a:pt x="10056" y="3655"/>
                    <a:pt x="9703" y="3159"/>
                    <a:pt x="9178" y="2968"/>
                  </a:cubicBezTo>
                  <a:lnTo>
                    <a:pt x="6917" y="2176"/>
                  </a:lnTo>
                  <a:cubicBezTo>
                    <a:pt x="6574" y="2052"/>
                    <a:pt x="6335" y="1718"/>
                    <a:pt x="6335" y="1355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3" name="Google Shape;19913;p69"/>
            <p:cNvSpPr/>
            <p:nvPr/>
          </p:nvSpPr>
          <p:spPr>
            <a:xfrm>
              <a:off x="7224629" y="3597092"/>
              <a:ext cx="200368" cy="103457"/>
            </a:xfrm>
            <a:custGeom>
              <a:rect b="b" l="l" r="r" t="t"/>
              <a:pathLst>
                <a:path extrusionOk="0" h="3951" w="7652">
                  <a:moveTo>
                    <a:pt x="4512" y="1"/>
                  </a:moveTo>
                  <a:cubicBezTo>
                    <a:pt x="4207" y="583"/>
                    <a:pt x="3005" y="2596"/>
                    <a:pt x="0" y="3950"/>
                  </a:cubicBezTo>
                  <a:lnTo>
                    <a:pt x="6993" y="3950"/>
                  </a:lnTo>
                  <a:cubicBezTo>
                    <a:pt x="7355" y="3950"/>
                    <a:pt x="7651" y="3655"/>
                    <a:pt x="7651" y="3292"/>
                  </a:cubicBezTo>
                  <a:lnTo>
                    <a:pt x="7651" y="2033"/>
                  </a:lnTo>
                  <a:cubicBezTo>
                    <a:pt x="7642" y="1470"/>
                    <a:pt x="7298" y="984"/>
                    <a:pt x="6773" y="793"/>
                  </a:cubicBezTo>
                  <a:lnTo>
                    <a:pt x="4512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4" name="Google Shape;19914;p69"/>
            <p:cNvSpPr/>
            <p:nvPr/>
          </p:nvSpPr>
          <p:spPr>
            <a:xfrm>
              <a:off x="7315806" y="3603088"/>
              <a:ext cx="54727" cy="97199"/>
            </a:xfrm>
            <a:custGeom>
              <a:rect b="b" l="l" r="r" t="t"/>
              <a:pathLst>
                <a:path extrusionOk="0" h="3712" w="2090">
                  <a:moveTo>
                    <a:pt x="1679" y="1"/>
                  </a:moveTo>
                  <a:cubicBezTo>
                    <a:pt x="1364" y="955"/>
                    <a:pt x="773" y="2643"/>
                    <a:pt x="0" y="3712"/>
                  </a:cubicBezTo>
                  <a:lnTo>
                    <a:pt x="525" y="3712"/>
                  </a:lnTo>
                  <a:cubicBezTo>
                    <a:pt x="1174" y="2729"/>
                    <a:pt x="1679" y="1394"/>
                    <a:pt x="2089" y="144"/>
                  </a:cubicBezTo>
                  <a:lnTo>
                    <a:pt x="1679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5" name="Google Shape;19915;p69"/>
            <p:cNvSpPr/>
            <p:nvPr/>
          </p:nvSpPr>
          <p:spPr>
            <a:xfrm>
              <a:off x="7161654" y="3597092"/>
              <a:ext cx="200368" cy="103457"/>
            </a:xfrm>
            <a:custGeom>
              <a:rect b="b" l="l" r="r" t="t"/>
              <a:pathLst>
                <a:path extrusionOk="0" h="3951" w="7652">
                  <a:moveTo>
                    <a:pt x="3140" y="1"/>
                  </a:moveTo>
                  <a:lnTo>
                    <a:pt x="879" y="793"/>
                  </a:lnTo>
                  <a:cubicBezTo>
                    <a:pt x="354" y="984"/>
                    <a:pt x="1" y="1480"/>
                    <a:pt x="1" y="2033"/>
                  </a:cubicBezTo>
                  <a:lnTo>
                    <a:pt x="1" y="3292"/>
                  </a:lnTo>
                  <a:cubicBezTo>
                    <a:pt x="1" y="3655"/>
                    <a:pt x="297" y="3950"/>
                    <a:pt x="659" y="3950"/>
                  </a:cubicBezTo>
                  <a:lnTo>
                    <a:pt x="7652" y="3950"/>
                  </a:lnTo>
                  <a:cubicBezTo>
                    <a:pt x="4647" y="2596"/>
                    <a:pt x="3435" y="583"/>
                    <a:pt x="3149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6" name="Google Shape;19916;p69"/>
            <p:cNvSpPr/>
            <p:nvPr/>
          </p:nvSpPr>
          <p:spPr>
            <a:xfrm>
              <a:off x="7258853" y="3540139"/>
              <a:ext cx="68709" cy="28646"/>
            </a:xfrm>
            <a:custGeom>
              <a:rect b="b" l="l" r="r" t="t"/>
              <a:pathLst>
                <a:path extrusionOk="0" h="1094" w="2624">
                  <a:moveTo>
                    <a:pt x="0" y="1"/>
                  </a:moveTo>
                  <a:lnTo>
                    <a:pt x="0" y="821"/>
                  </a:lnTo>
                  <a:cubicBezTo>
                    <a:pt x="420" y="1003"/>
                    <a:pt x="868" y="1093"/>
                    <a:pt x="1315" y="1093"/>
                  </a:cubicBezTo>
                  <a:cubicBezTo>
                    <a:pt x="1763" y="1093"/>
                    <a:pt x="2208" y="1003"/>
                    <a:pt x="2623" y="821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7" name="Google Shape;19917;p69"/>
            <p:cNvSpPr/>
            <p:nvPr/>
          </p:nvSpPr>
          <p:spPr>
            <a:xfrm>
              <a:off x="7195878" y="3500181"/>
              <a:ext cx="46007" cy="45745"/>
            </a:xfrm>
            <a:custGeom>
              <a:rect b="b" l="l" r="r" t="t"/>
              <a:pathLst>
                <a:path extrusionOk="0" h="1747" w="1757">
                  <a:moveTo>
                    <a:pt x="879" y="0"/>
                  </a:moveTo>
                  <a:cubicBezTo>
                    <a:pt x="402" y="0"/>
                    <a:pt x="1" y="392"/>
                    <a:pt x="1" y="878"/>
                  </a:cubicBezTo>
                  <a:cubicBezTo>
                    <a:pt x="1" y="1355"/>
                    <a:pt x="402" y="1746"/>
                    <a:pt x="879" y="1746"/>
                  </a:cubicBezTo>
                  <a:cubicBezTo>
                    <a:pt x="1365" y="1746"/>
                    <a:pt x="1756" y="1355"/>
                    <a:pt x="1756" y="878"/>
                  </a:cubicBezTo>
                  <a:cubicBezTo>
                    <a:pt x="1756" y="392"/>
                    <a:pt x="1365" y="0"/>
                    <a:pt x="87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8" name="Google Shape;19918;p69"/>
            <p:cNvSpPr/>
            <p:nvPr/>
          </p:nvSpPr>
          <p:spPr>
            <a:xfrm>
              <a:off x="7207373" y="3511676"/>
              <a:ext cx="23017" cy="22755"/>
            </a:xfrm>
            <a:custGeom>
              <a:rect b="b" l="l" r="r" t="t"/>
              <a:pathLst>
                <a:path extrusionOk="0" h="869" w="879">
                  <a:moveTo>
                    <a:pt x="440" y="0"/>
                  </a:moveTo>
                  <a:cubicBezTo>
                    <a:pt x="201" y="0"/>
                    <a:pt x="1" y="191"/>
                    <a:pt x="1" y="439"/>
                  </a:cubicBezTo>
                  <a:cubicBezTo>
                    <a:pt x="1" y="678"/>
                    <a:pt x="201" y="868"/>
                    <a:pt x="440" y="868"/>
                  </a:cubicBezTo>
                  <a:cubicBezTo>
                    <a:pt x="678" y="868"/>
                    <a:pt x="878" y="678"/>
                    <a:pt x="878" y="439"/>
                  </a:cubicBezTo>
                  <a:cubicBezTo>
                    <a:pt x="878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9" name="Google Shape;19919;p69"/>
            <p:cNvSpPr/>
            <p:nvPr/>
          </p:nvSpPr>
          <p:spPr>
            <a:xfrm>
              <a:off x="7344766" y="3500181"/>
              <a:ext cx="45745" cy="45745"/>
            </a:xfrm>
            <a:custGeom>
              <a:rect b="b" l="l" r="r" t="t"/>
              <a:pathLst>
                <a:path extrusionOk="0" h="1747" w="1747">
                  <a:moveTo>
                    <a:pt x="878" y="0"/>
                  </a:moveTo>
                  <a:cubicBezTo>
                    <a:pt x="392" y="0"/>
                    <a:pt x="1" y="392"/>
                    <a:pt x="1" y="878"/>
                  </a:cubicBezTo>
                  <a:cubicBezTo>
                    <a:pt x="1" y="1355"/>
                    <a:pt x="392" y="1746"/>
                    <a:pt x="878" y="1746"/>
                  </a:cubicBezTo>
                  <a:cubicBezTo>
                    <a:pt x="1355" y="1746"/>
                    <a:pt x="1747" y="1355"/>
                    <a:pt x="1747" y="878"/>
                  </a:cubicBezTo>
                  <a:cubicBezTo>
                    <a:pt x="1747" y="392"/>
                    <a:pt x="1355" y="0"/>
                    <a:pt x="8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0" name="Google Shape;19920;p69"/>
            <p:cNvSpPr/>
            <p:nvPr/>
          </p:nvSpPr>
          <p:spPr>
            <a:xfrm>
              <a:off x="7356261" y="3511676"/>
              <a:ext cx="22755" cy="22755"/>
            </a:xfrm>
            <a:custGeom>
              <a:rect b="b" l="l" r="r" t="t"/>
              <a:pathLst>
                <a:path extrusionOk="0" h="869" w="869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cubicBezTo>
                    <a:pt x="1" y="678"/>
                    <a:pt x="191" y="868"/>
                    <a:pt x="439" y="868"/>
                  </a:cubicBezTo>
                  <a:cubicBezTo>
                    <a:pt x="678" y="868"/>
                    <a:pt x="869" y="678"/>
                    <a:pt x="869" y="439"/>
                  </a:cubicBezTo>
                  <a:cubicBezTo>
                    <a:pt x="869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1" name="Google Shape;19921;p69"/>
            <p:cNvSpPr/>
            <p:nvPr/>
          </p:nvSpPr>
          <p:spPr>
            <a:xfrm>
              <a:off x="7201639" y="3345794"/>
              <a:ext cx="183138" cy="134434"/>
            </a:xfrm>
            <a:custGeom>
              <a:rect b="b" l="l" r="r" t="t"/>
              <a:pathLst>
                <a:path extrusionOk="0" h="5134" w="6994">
                  <a:moveTo>
                    <a:pt x="3484" y="1"/>
                  </a:moveTo>
                  <a:cubicBezTo>
                    <a:pt x="1555" y="1"/>
                    <a:pt x="0" y="1571"/>
                    <a:pt x="0" y="3492"/>
                  </a:cubicBezTo>
                  <a:lnTo>
                    <a:pt x="0" y="5133"/>
                  </a:lnTo>
                  <a:lnTo>
                    <a:pt x="6993" y="5133"/>
                  </a:lnTo>
                  <a:lnTo>
                    <a:pt x="6993" y="3492"/>
                  </a:lnTo>
                  <a:cubicBezTo>
                    <a:pt x="6993" y="1571"/>
                    <a:pt x="5438" y="1"/>
                    <a:pt x="3519" y="1"/>
                  </a:cubicBezTo>
                  <a:cubicBezTo>
                    <a:pt x="3513" y="1"/>
                    <a:pt x="3507" y="1"/>
                    <a:pt x="3502" y="1"/>
                  </a:cubicBezTo>
                  <a:cubicBezTo>
                    <a:pt x="3496" y="1"/>
                    <a:pt x="3490" y="1"/>
                    <a:pt x="34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2" name="Google Shape;19922;p69"/>
            <p:cNvSpPr/>
            <p:nvPr/>
          </p:nvSpPr>
          <p:spPr>
            <a:xfrm>
              <a:off x="7200880" y="3414111"/>
              <a:ext cx="184866" cy="143311"/>
            </a:xfrm>
            <a:custGeom>
              <a:rect b="b" l="l" r="r" t="t"/>
              <a:pathLst>
                <a:path extrusionOk="0" h="5473" w="7060">
                  <a:moveTo>
                    <a:pt x="3531" y="1"/>
                  </a:moveTo>
                  <a:cubicBezTo>
                    <a:pt x="3461" y="1"/>
                    <a:pt x="3392" y="34"/>
                    <a:pt x="3349" y="101"/>
                  </a:cubicBezTo>
                  <a:cubicBezTo>
                    <a:pt x="2529" y="1351"/>
                    <a:pt x="1460" y="1780"/>
                    <a:pt x="964" y="1914"/>
                  </a:cubicBezTo>
                  <a:cubicBezTo>
                    <a:pt x="869" y="1942"/>
                    <a:pt x="583" y="1980"/>
                    <a:pt x="583" y="1980"/>
                  </a:cubicBezTo>
                  <a:cubicBezTo>
                    <a:pt x="258" y="1980"/>
                    <a:pt x="1" y="2257"/>
                    <a:pt x="39" y="2581"/>
                  </a:cubicBezTo>
                  <a:cubicBezTo>
                    <a:pt x="76" y="2861"/>
                    <a:pt x="314" y="3068"/>
                    <a:pt x="593" y="3068"/>
                  </a:cubicBezTo>
                  <a:cubicBezTo>
                    <a:pt x="599" y="3068"/>
                    <a:pt x="605" y="3068"/>
                    <a:pt x="611" y="3068"/>
                  </a:cubicBezTo>
                  <a:lnTo>
                    <a:pt x="726" y="3068"/>
                  </a:lnTo>
                  <a:cubicBezTo>
                    <a:pt x="945" y="4451"/>
                    <a:pt x="2138" y="5472"/>
                    <a:pt x="3531" y="5472"/>
                  </a:cubicBezTo>
                  <a:cubicBezTo>
                    <a:pt x="4933" y="5472"/>
                    <a:pt x="6116" y="4451"/>
                    <a:pt x="6335" y="3068"/>
                  </a:cubicBezTo>
                  <a:lnTo>
                    <a:pt x="6450" y="3068"/>
                  </a:lnTo>
                  <a:cubicBezTo>
                    <a:pt x="6456" y="3068"/>
                    <a:pt x="6463" y="3068"/>
                    <a:pt x="6469" y="3068"/>
                  </a:cubicBezTo>
                  <a:cubicBezTo>
                    <a:pt x="6756" y="3068"/>
                    <a:pt x="6994" y="2861"/>
                    <a:pt x="7032" y="2581"/>
                  </a:cubicBezTo>
                  <a:cubicBezTo>
                    <a:pt x="7060" y="2262"/>
                    <a:pt x="6811" y="1980"/>
                    <a:pt x="6494" y="1980"/>
                  </a:cubicBezTo>
                  <a:cubicBezTo>
                    <a:pt x="6489" y="1980"/>
                    <a:pt x="6484" y="1980"/>
                    <a:pt x="6478" y="1980"/>
                  </a:cubicBezTo>
                  <a:cubicBezTo>
                    <a:pt x="6478" y="1980"/>
                    <a:pt x="6183" y="1942"/>
                    <a:pt x="6097" y="1914"/>
                  </a:cubicBezTo>
                  <a:cubicBezTo>
                    <a:pt x="5601" y="1780"/>
                    <a:pt x="4523" y="1351"/>
                    <a:pt x="3712" y="101"/>
                  </a:cubicBezTo>
                  <a:cubicBezTo>
                    <a:pt x="3669" y="34"/>
                    <a:pt x="3600" y="1"/>
                    <a:pt x="353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3" name="Google Shape;19923;p69"/>
            <p:cNvSpPr/>
            <p:nvPr/>
          </p:nvSpPr>
          <p:spPr>
            <a:xfrm>
              <a:off x="7253223" y="3465905"/>
              <a:ext cx="11390" cy="17308"/>
            </a:xfrm>
            <a:custGeom>
              <a:rect b="b" l="l" r="r" t="t"/>
              <a:pathLst>
                <a:path extrusionOk="0" h="661" w="435">
                  <a:moveTo>
                    <a:pt x="216" y="0"/>
                  </a:moveTo>
                  <a:cubicBezTo>
                    <a:pt x="108" y="0"/>
                    <a:pt x="0" y="74"/>
                    <a:pt x="5" y="222"/>
                  </a:cubicBezTo>
                  <a:lnTo>
                    <a:pt x="5" y="441"/>
                  </a:lnTo>
                  <a:cubicBezTo>
                    <a:pt x="5" y="556"/>
                    <a:pt x="101" y="661"/>
                    <a:pt x="215" y="661"/>
                  </a:cubicBezTo>
                  <a:cubicBezTo>
                    <a:pt x="339" y="661"/>
                    <a:pt x="434" y="556"/>
                    <a:pt x="434" y="441"/>
                  </a:cubicBezTo>
                  <a:lnTo>
                    <a:pt x="434" y="222"/>
                  </a:lnTo>
                  <a:cubicBezTo>
                    <a:pt x="434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4" name="Google Shape;19924;p69"/>
            <p:cNvSpPr/>
            <p:nvPr/>
          </p:nvSpPr>
          <p:spPr>
            <a:xfrm>
              <a:off x="7321802" y="3465905"/>
              <a:ext cx="11495" cy="17308"/>
            </a:xfrm>
            <a:custGeom>
              <a:rect b="b" l="l" r="r" t="t"/>
              <a:pathLst>
                <a:path extrusionOk="0" h="661" w="439">
                  <a:moveTo>
                    <a:pt x="219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5" y="661"/>
                    <a:pt x="219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5" name="Google Shape;19925;p69"/>
            <p:cNvSpPr/>
            <p:nvPr/>
          </p:nvSpPr>
          <p:spPr>
            <a:xfrm>
              <a:off x="7267573" y="3502930"/>
              <a:ext cx="51506" cy="23017"/>
            </a:xfrm>
            <a:custGeom>
              <a:rect b="b" l="l" r="r" t="t"/>
              <a:pathLst>
                <a:path extrusionOk="0" h="879" w="1967">
                  <a:moveTo>
                    <a:pt x="144" y="0"/>
                  </a:moveTo>
                  <a:cubicBezTo>
                    <a:pt x="58" y="0"/>
                    <a:pt x="1" y="77"/>
                    <a:pt x="10" y="163"/>
                  </a:cubicBezTo>
                  <a:cubicBezTo>
                    <a:pt x="96" y="563"/>
                    <a:pt x="497" y="878"/>
                    <a:pt x="984" y="878"/>
                  </a:cubicBezTo>
                  <a:cubicBezTo>
                    <a:pt x="1461" y="878"/>
                    <a:pt x="1861" y="563"/>
                    <a:pt x="1947" y="163"/>
                  </a:cubicBezTo>
                  <a:cubicBezTo>
                    <a:pt x="1966" y="77"/>
                    <a:pt x="189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6" name="Google Shape;19926;p69"/>
            <p:cNvSpPr/>
            <p:nvPr/>
          </p:nvSpPr>
          <p:spPr>
            <a:xfrm>
              <a:off x="7201141" y="3414111"/>
              <a:ext cx="169626" cy="143311"/>
            </a:xfrm>
            <a:custGeom>
              <a:rect b="b" l="l" r="r" t="t"/>
              <a:pathLst>
                <a:path extrusionOk="0" h="5473" w="6478">
                  <a:moveTo>
                    <a:pt x="3516" y="1"/>
                  </a:moveTo>
                  <a:cubicBezTo>
                    <a:pt x="3444" y="1"/>
                    <a:pt x="3373" y="34"/>
                    <a:pt x="3330" y="101"/>
                  </a:cubicBezTo>
                  <a:cubicBezTo>
                    <a:pt x="2900" y="788"/>
                    <a:pt x="2280" y="1332"/>
                    <a:pt x="1546" y="1694"/>
                  </a:cubicBezTo>
                  <a:cubicBezTo>
                    <a:pt x="1355" y="1780"/>
                    <a:pt x="1155" y="1856"/>
                    <a:pt x="954" y="1914"/>
                  </a:cubicBezTo>
                  <a:cubicBezTo>
                    <a:pt x="868" y="1942"/>
                    <a:pt x="573" y="1980"/>
                    <a:pt x="573" y="1980"/>
                  </a:cubicBezTo>
                  <a:cubicBezTo>
                    <a:pt x="248" y="1980"/>
                    <a:pt x="0" y="2257"/>
                    <a:pt x="29" y="2581"/>
                  </a:cubicBezTo>
                  <a:cubicBezTo>
                    <a:pt x="66" y="2861"/>
                    <a:pt x="304" y="3068"/>
                    <a:pt x="583" y="3068"/>
                  </a:cubicBezTo>
                  <a:cubicBezTo>
                    <a:pt x="589" y="3068"/>
                    <a:pt x="595" y="3068"/>
                    <a:pt x="601" y="3068"/>
                  </a:cubicBezTo>
                  <a:lnTo>
                    <a:pt x="725" y="3068"/>
                  </a:lnTo>
                  <a:cubicBezTo>
                    <a:pt x="931" y="4467"/>
                    <a:pt x="2133" y="5472"/>
                    <a:pt x="3505" y="5472"/>
                  </a:cubicBezTo>
                  <a:cubicBezTo>
                    <a:pt x="3658" y="5472"/>
                    <a:pt x="3813" y="5460"/>
                    <a:pt x="3969" y="5434"/>
                  </a:cubicBezTo>
                  <a:cubicBezTo>
                    <a:pt x="2643" y="5234"/>
                    <a:pt x="1641" y="4127"/>
                    <a:pt x="1565" y="2791"/>
                  </a:cubicBezTo>
                  <a:cubicBezTo>
                    <a:pt x="1555" y="2686"/>
                    <a:pt x="1574" y="2581"/>
                    <a:pt x="1603" y="2486"/>
                  </a:cubicBezTo>
                  <a:cubicBezTo>
                    <a:pt x="1670" y="2248"/>
                    <a:pt x="1832" y="2057"/>
                    <a:pt x="2032" y="1933"/>
                  </a:cubicBezTo>
                  <a:cubicBezTo>
                    <a:pt x="2624" y="1599"/>
                    <a:pt x="3129" y="1151"/>
                    <a:pt x="3521" y="597"/>
                  </a:cubicBezTo>
                  <a:cubicBezTo>
                    <a:pt x="3978" y="1236"/>
                    <a:pt x="4589" y="1742"/>
                    <a:pt x="5295" y="2076"/>
                  </a:cubicBezTo>
                  <a:cubicBezTo>
                    <a:pt x="5457" y="2157"/>
                    <a:pt x="5631" y="2197"/>
                    <a:pt x="5804" y="2197"/>
                  </a:cubicBezTo>
                  <a:cubicBezTo>
                    <a:pt x="6040" y="2197"/>
                    <a:pt x="6275" y="2123"/>
                    <a:pt x="6478" y="1980"/>
                  </a:cubicBezTo>
                  <a:cubicBezTo>
                    <a:pt x="6478" y="1980"/>
                    <a:pt x="6173" y="1942"/>
                    <a:pt x="6087" y="1923"/>
                  </a:cubicBezTo>
                  <a:cubicBezTo>
                    <a:pt x="5591" y="1780"/>
                    <a:pt x="4513" y="1351"/>
                    <a:pt x="3702" y="101"/>
                  </a:cubicBezTo>
                  <a:cubicBezTo>
                    <a:pt x="3659" y="34"/>
                    <a:pt x="3587" y="1"/>
                    <a:pt x="35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7" name="Google Shape;19927;p69"/>
            <p:cNvSpPr/>
            <p:nvPr/>
          </p:nvSpPr>
          <p:spPr>
            <a:xfrm>
              <a:off x="7290563" y="3347313"/>
              <a:ext cx="94214" cy="101441"/>
            </a:xfrm>
            <a:custGeom>
              <a:rect b="b" l="l" r="r" t="t"/>
              <a:pathLst>
                <a:path extrusionOk="0" h="3874" w="3598">
                  <a:moveTo>
                    <a:pt x="735" y="0"/>
                  </a:moveTo>
                  <a:lnTo>
                    <a:pt x="735" y="0"/>
                  </a:lnTo>
                  <a:cubicBezTo>
                    <a:pt x="1" y="1860"/>
                    <a:pt x="1384" y="3873"/>
                    <a:pt x="3378" y="3873"/>
                  </a:cubicBezTo>
                  <a:cubicBezTo>
                    <a:pt x="3454" y="3873"/>
                    <a:pt x="3530" y="3873"/>
                    <a:pt x="3597" y="3864"/>
                  </a:cubicBezTo>
                  <a:lnTo>
                    <a:pt x="3597" y="3434"/>
                  </a:lnTo>
                  <a:cubicBezTo>
                    <a:pt x="3597" y="1755"/>
                    <a:pt x="2395" y="305"/>
                    <a:pt x="73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8" name="Google Shape;19928;p69"/>
            <p:cNvSpPr/>
            <p:nvPr/>
          </p:nvSpPr>
          <p:spPr>
            <a:xfrm>
              <a:off x="7215884" y="3603088"/>
              <a:ext cx="54962" cy="97199"/>
            </a:xfrm>
            <a:custGeom>
              <a:rect b="b" l="l" r="r" t="t"/>
              <a:pathLst>
                <a:path extrusionOk="0" h="3712" w="2099">
                  <a:moveTo>
                    <a:pt x="410" y="1"/>
                  </a:moveTo>
                  <a:lnTo>
                    <a:pt x="0" y="144"/>
                  </a:lnTo>
                  <a:cubicBezTo>
                    <a:pt x="420" y="1394"/>
                    <a:pt x="916" y="2729"/>
                    <a:pt x="1565" y="3712"/>
                  </a:cubicBezTo>
                  <a:lnTo>
                    <a:pt x="2099" y="3712"/>
                  </a:lnTo>
                  <a:cubicBezTo>
                    <a:pt x="1317" y="2643"/>
                    <a:pt x="725" y="955"/>
                    <a:pt x="41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9" name="Google Shape;19929;p69"/>
            <p:cNvSpPr/>
            <p:nvPr/>
          </p:nvSpPr>
          <p:spPr>
            <a:xfrm>
              <a:off x="7198392" y="3609346"/>
              <a:ext cx="34486" cy="90941"/>
            </a:xfrm>
            <a:custGeom>
              <a:rect b="b" l="l" r="r" t="t"/>
              <a:pathLst>
                <a:path extrusionOk="0" h="3473" w="1317">
                  <a:moveTo>
                    <a:pt x="411" y="0"/>
                  </a:moveTo>
                  <a:lnTo>
                    <a:pt x="0" y="143"/>
                  </a:lnTo>
                  <a:cubicBezTo>
                    <a:pt x="267" y="1250"/>
                    <a:pt x="554" y="2395"/>
                    <a:pt x="868" y="3473"/>
                  </a:cubicBezTo>
                  <a:lnTo>
                    <a:pt x="1317" y="3473"/>
                  </a:lnTo>
                  <a:cubicBezTo>
                    <a:pt x="992" y="2357"/>
                    <a:pt x="687" y="1155"/>
                    <a:pt x="41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30" name="Google Shape;19930;p69"/>
          <p:cNvGrpSpPr/>
          <p:nvPr/>
        </p:nvGrpSpPr>
        <p:grpSpPr>
          <a:xfrm>
            <a:off x="6711770" y="3345794"/>
            <a:ext cx="263081" cy="354754"/>
            <a:chOff x="6711770" y="3345794"/>
            <a:chExt cx="263081" cy="354754"/>
          </a:xfrm>
        </p:grpSpPr>
        <p:sp>
          <p:nvSpPr>
            <p:cNvPr id="19931" name="Google Shape;19931;p69"/>
            <p:cNvSpPr/>
            <p:nvPr/>
          </p:nvSpPr>
          <p:spPr>
            <a:xfrm>
              <a:off x="6768984" y="3465957"/>
              <a:ext cx="148652" cy="148652"/>
            </a:xfrm>
            <a:custGeom>
              <a:rect b="b" l="l" r="r" t="t"/>
              <a:pathLst>
                <a:path extrusionOk="0" h="5677" w="5677">
                  <a:moveTo>
                    <a:pt x="0" y="0"/>
                  </a:moveTo>
                  <a:lnTo>
                    <a:pt x="0" y="5677"/>
                  </a:lnTo>
                  <a:lnTo>
                    <a:pt x="5676" y="5677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2" name="Google Shape;19932;p69"/>
            <p:cNvSpPr/>
            <p:nvPr/>
          </p:nvSpPr>
          <p:spPr>
            <a:xfrm>
              <a:off x="6711770" y="3545900"/>
              <a:ext cx="263081" cy="154649"/>
            </a:xfrm>
            <a:custGeom>
              <a:rect b="b" l="l" r="r" t="t"/>
              <a:pathLst>
                <a:path extrusionOk="0" h="5906" w="10047">
                  <a:moveTo>
                    <a:pt x="3712" y="0"/>
                  </a:moveTo>
                  <a:lnTo>
                    <a:pt x="3712" y="1135"/>
                  </a:lnTo>
                  <a:cubicBezTo>
                    <a:pt x="3712" y="1498"/>
                    <a:pt x="3473" y="1832"/>
                    <a:pt x="3130" y="1956"/>
                  </a:cubicBezTo>
                  <a:lnTo>
                    <a:pt x="869" y="2748"/>
                  </a:lnTo>
                  <a:cubicBezTo>
                    <a:pt x="353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6" y="5905"/>
                    <a:pt x="649" y="5905"/>
                  </a:cubicBezTo>
                  <a:lnTo>
                    <a:pt x="9388" y="5905"/>
                  </a:lnTo>
                  <a:cubicBezTo>
                    <a:pt x="9750" y="5905"/>
                    <a:pt x="10046" y="5610"/>
                    <a:pt x="10046" y="5247"/>
                  </a:cubicBezTo>
                  <a:lnTo>
                    <a:pt x="10046" y="3988"/>
                  </a:lnTo>
                  <a:cubicBezTo>
                    <a:pt x="10046" y="3435"/>
                    <a:pt x="9693" y="2939"/>
                    <a:pt x="9178" y="2748"/>
                  </a:cubicBezTo>
                  <a:lnTo>
                    <a:pt x="6917" y="1956"/>
                  </a:lnTo>
                  <a:cubicBezTo>
                    <a:pt x="6574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3" name="Google Shape;19933;p69"/>
            <p:cNvSpPr/>
            <p:nvPr/>
          </p:nvSpPr>
          <p:spPr>
            <a:xfrm>
              <a:off x="6760474" y="3545900"/>
              <a:ext cx="165646" cy="143153"/>
            </a:xfrm>
            <a:custGeom>
              <a:rect b="b" l="l" r="r" t="t"/>
              <a:pathLst>
                <a:path extrusionOk="0" h="5467" w="6326">
                  <a:moveTo>
                    <a:pt x="1852" y="0"/>
                  </a:moveTo>
                  <a:lnTo>
                    <a:pt x="1852" y="1135"/>
                  </a:lnTo>
                  <a:cubicBezTo>
                    <a:pt x="1852" y="1498"/>
                    <a:pt x="1613" y="1832"/>
                    <a:pt x="1270" y="1956"/>
                  </a:cubicBezTo>
                  <a:lnTo>
                    <a:pt x="1" y="2404"/>
                  </a:lnTo>
                  <a:cubicBezTo>
                    <a:pt x="58" y="4112"/>
                    <a:pt x="1460" y="5467"/>
                    <a:pt x="3168" y="5467"/>
                  </a:cubicBezTo>
                  <a:cubicBezTo>
                    <a:pt x="4866" y="5467"/>
                    <a:pt x="6269" y="4112"/>
                    <a:pt x="6326" y="2404"/>
                  </a:cubicBezTo>
                  <a:lnTo>
                    <a:pt x="5057" y="1956"/>
                  </a:lnTo>
                  <a:cubicBezTo>
                    <a:pt x="4704" y="1832"/>
                    <a:pt x="4475" y="1498"/>
                    <a:pt x="4475" y="1135"/>
                  </a:cubicBezTo>
                  <a:lnTo>
                    <a:pt x="447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4" name="Google Shape;19934;p69"/>
            <p:cNvSpPr/>
            <p:nvPr/>
          </p:nvSpPr>
          <p:spPr>
            <a:xfrm>
              <a:off x="6771969" y="3545900"/>
              <a:ext cx="142918" cy="131658"/>
            </a:xfrm>
            <a:custGeom>
              <a:rect b="b" l="l" r="r" t="t"/>
              <a:pathLst>
                <a:path extrusionOk="0" h="5028" w="5458">
                  <a:moveTo>
                    <a:pt x="1413" y="0"/>
                  </a:moveTo>
                  <a:lnTo>
                    <a:pt x="1413" y="1135"/>
                  </a:lnTo>
                  <a:cubicBezTo>
                    <a:pt x="1413" y="1498"/>
                    <a:pt x="1184" y="1832"/>
                    <a:pt x="831" y="1956"/>
                  </a:cubicBezTo>
                  <a:lnTo>
                    <a:pt x="1" y="2252"/>
                  </a:lnTo>
                  <a:lnTo>
                    <a:pt x="1" y="2299"/>
                  </a:lnTo>
                  <a:cubicBezTo>
                    <a:pt x="1" y="3797"/>
                    <a:pt x="1222" y="5028"/>
                    <a:pt x="2729" y="5028"/>
                  </a:cubicBezTo>
                  <a:cubicBezTo>
                    <a:pt x="4236" y="5028"/>
                    <a:pt x="5457" y="3807"/>
                    <a:pt x="5457" y="2299"/>
                  </a:cubicBezTo>
                  <a:lnTo>
                    <a:pt x="5457" y="2252"/>
                  </a:lnTo>
                  <a:lnTo>
                    <a:pt x="4618" y="1956"/>
                  </a:lnTo>
                  <a:cubicBezTo>
                    <a:pt x="4275" y="1832"/>
                    <a:pt x="4036" y="1498"/>
                    <a:pt x="4036" y="1135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5" name="Google Shape;19935;p69"/>
            <p:cNvSpPr/>
            <p:nvPr/>
          </p:nvSpPr>
          <p:spPr>
            <a:xfrm>
              <a:off x="6808942" y="3545900"/>
              <a:ext cx="68736" cy="28804"/>
            </a:xfrm>
            <a:custGeom>
              <a:rect b="b" l="l" r="r" t="t"/>
              <a:pathLst>
                <a:path extrusionOk="0" h="1100" w="2625">
                  <a:moveTo>
                    <a:pt x="1" y="0"/>
                  </a:moveTo>
                  <a:lnTo>
                    <a:pt x="1" y="821"/>
                  </a:lnTo>
                  <a:cubicBezTo>
                    <a:pt x="420" y="1007"/>
                    <a:pt x="866" y="1100"/>
                    <a:pt x="1312" y="1100"/>
                  </a:cubicBezTo>
                  <a:cubicBezTo>
                    <a:pt x="1758" y="1100"/>
                    <a:pt x="2204" y="1007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6" name="Google Shape;19936;p69"/>
            <p:cNvSpPr/>
            <p:nvPr/>
          </p:nvSpPr>
          <p:spPr>
            <a:xfrm>
              <a:off x="6768984" y="3414504"/>
              <a:ext cx="148652" cy="148652"/>
            </a:xfrm>
            <a:custGeom>
              <a:rect b="b" l="l" r="r" t="t"/>
              <a:pathLst>
                <a:path extrusionOk="0" h="5677" w="5677">
                  <a:moveTo>
                    <a:pt x="0" y="0"/>
                  </a:moveTo>
                  <a:lnTo>
                    <a:pt x="0" y="2834"/>
                  </a:lnTo>
                  <a:cubicBezTo>
                    <a:pt x="0" y="4408"/>
                    <a:pt x="1269" y="5676"/>
                    <a:pt x="2843" y="5676"/>
                  </a:cubicBezTo>
                  <a:cubicBezTo>
                    <a:pt x="4408" y="5676"/>
                    <a:pt x="5676" y="4408"/>
                    <a:pt x="5676" y="2834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7" name="Google Shape;19937;p69"/>
            <p:cNvSpPr/>
            <p:nvPr/>
          </p:nvSpPr>
          <p:spPr>
            <a:xfrm>
              <a:off x="6803208" y="3466324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105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8" name="Google Shape;19938;p69"/>
            <p:cNvSpPr/>
            <p:nvPr/>
          </p:nvSpPr>
          <p:spPr>
            <a:xfrm>
              <a:off x="6871891" y="3466324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9" name="Google Shape;19939;p69"/>
            <p:cNvSpPr/>
            <p:nvPr/>
          </p:nvSpPr>
          <p:spPr>
            <a:xfrm>
              <a:off x="6817976" y="3506361"/>
              <a:ext cx="50668" cy="17334"/>
            </a:xfrm>
            <a:custGeom>
              <a:rect b="b" l="l" r="r" t="t"/>
              <a:pathLst>
                <a:path extrusionOk="0" h="662" w="1935">
                  <a:moveTo>
                    <a:pt x="312" y="1"/>
                  </a:moveTo>
                  <a:cubicBezTo>
                    <a:pt x="143" y="1"/>
                    <a:pt x="0" y="223"/>
                    <a:pt x="161" y="385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5" y="662"/>
                    <a:pt x="959" y="662"/>
                    <a:pt x="972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94" y="662"/>
                    <a:pt x="1564" y="567"/>
                    <a:pt x="1773" y="385"/>
                  </a:cubicBezTo>
                  <a:cubicBezTo>
                    <a:pt x="1935" y="223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20" y="175"/>
                    <a:pt x="1146" y="227"/>
                    <a:pt x="971" y="227"/>
                  </a:cubicBezTo>
                  <a:cubicBezTo>
                    <a:pt x="796" y="227"/>
                    <a:pt x="619" y="175"/>
                    <a:pt x="466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0" name="Google Shape;19940;p69"/>
            <p:cNvSpPr/>
            <p:nvPr/>
          </p:nvSpPr>
          <p:spPr>
            <a:xfrm>
              <a:off x="6768748" y="3414504"/>
              <a:ext cx="148888" cy="148652"/>
            </a:xfrm>
            <a:custGeom>
              <a:rect b="b" l="l" r="r" t="t"/>
              <a:pathLst>
                <a:path extrusionOk="0" h="5677" w="5686">
                  <a:moveTo>
                    <a:pt x="9" y="0"/>
                  </a:moveTo>
                  <a:lnTo>
                    <a:pt x="9" y="2834"/>
                  </a:lnTo>
                  <a:cubicBezTo>
                    <a:pt x="0" y="4421"/>
                    <a:pt x="1293" y="5677"/>
                    <a:pt x="2825" y="5677"/>
                  </a:cubicBezTo>
                  <a:cubicBezTo>
                    <a:pt x="2979" y="5677"/>
                    <a:pt x="3134" y="5664"/>
                    <a:pt x="3291" y="5638"/>
                  </a:cubicBezTo>
                  <a:cubicBezTo>
                    <a:pt x="1908" y="5419"/>
                    <a:pt x="887" y="4236"/>
                    <a:pt x="887" y="2834"/>
                  </a:cubicBezTo>
                  <a:lnTo>
                    <a:pt x="887" y="2681"/>
                  </a:lnTo>
                  <a:cubicBezTo>
                    <a:pt x="887" y="2433"/>
                    <a:pt x="1030" y="2204"/>
                    <a:pt x="1259" y="2099"/>
                  </a:cubicBezTo>
                  <a:cubicBezTo>
                    <a:pt x="1879" y="1784"/>
                    <a:pt x="2423" y="1326"/>
                    <a:pt x="2852" y="773"/>
                  </a:cubicBezTo>
                  <a:cubicBezTo>
                    <a:pt x="3339" y="1393"/>
                    <a:pt x="4331" y="2395"/>
                    <a:pt x="5685" y="2395"/>
                  </a:cubicBezTo>
                  <a:lnTo>
                    <a:pt x="568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1" name="Google Shape;19941;p69"/>
            <p:cNvSpPr/>
            <p:nvPr/>
          </p:nvSpPr>
          <p:spPr>
            <a:xfrm>
              <a:off x="6745994" y="3345794"/>
              <a:ext cx="194633" cy="268318"/>
            </a:xfrm>
            <a:custGeom>
              <a:rect b="b" l="l" r="r" t="t"/>
              <a:pathLst>
                <a:path extrusionOk="0" h="10247" w="7433">
                  <a:moveTo>
                    <a:pt x="3712" y="1"/>
                  </a:moveTo>
                  <a:cubicBezTo>
                    <a:pt x="1670" y="1"/>
                    <a:pt x="0" y="1661"/>
                    <a:pt x="0" y="3712"/>
                  </a:cubicBezTo>
                  <a:lnTo>
                    <a:pt x="0" y="10237"/>
                  </a:lnTo>
                  <a:lnTo>
                    <a:pt x="878" y="9932"/>
                  </a:lnTo>
                  <a:lnTo>
                    <a:pt x="878" y="5009"/>
                  </a:lnTo>
                  <a:cubicBezTo>
                    <a:pt x="878" y="4790"/>
                    <a:pt x="1031" y="4599"/>
                    <a:pt x="1241" y="4561"/>
                  </a:cubicBezTo>
                  <a:cubicBezTo>
                    <a:pt x="2385" y="4380"/>
                    <a:pt x="3196" y="3397"/>
                    <a:pt x="3540" y="2901"/>
                  </a:cubicBezTo>
                  <a:cubicBezTo>
                    <a:pt x="3583" y="2839"/>
                    <a:pt x="3650" y="2808"/>
                    <a:pt x="3716" y="2808"/>
                  </a:cubicBezTo>
                  <a:cubicBezTo>
                    <a:pt x="3783" y="2808"/>
                    <a:pt x="3850" y="2839"/>
                    <a:pt x="3893" y="2901"/>
                  </a:cubicBezTo>
                  <a:cubicBezTo>
                    <a:pt x="4236" y="3397"/>
                    <a:pt x="5047" y="4380"/>
                    <a:pt x="6192" y="4561"/>
                  </a:cubicBezTo>
                  <a:cubicBezTo>
                    <a:pt x="6402" y="4599"/>
                    <a:pt x="6564" y="4790"/>
                    <a:pt x="6554" y="5009"/>
                  </a:cubicBezTo>
                  <a:lnTo>
                    <a:pt x="6554" y="9932"/>
                  </a:lnTo>
                  <a:lnTo>
                    <a:pt x="7432" y="10247"/>
                  </a:lnTo>
                  <a:lnTo>
                    <a:pt x="7432" y="3712"/>
                  </a:lnTo>
                  <a:cubicBezTo>
                    <a:pt x="7432" y="1661"/>
                    <a:pt x="5763" y="1"/>
                    <a:pt x="37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2" name="Google Shape;19942;p69"/>
            <p:cNvSpPr/>
            <p:nvPr/>
          </p:nvSpPr>
          <p:spPr>
            <a:xfrm>
              <a:off x="6771969" y="3592352"/>
              <a:ext cx="142918" cy="83713"/>
            </a:xfrm>
            <a:custGeom>
              <a:rect b="b" l="l" r="r" t="t"/>
              <a:pathLst>
                <a:path extrusionOk="0" h="3197" w="5458">
                  <a:moveTo>
                    <a:pt x="1126" y="1"/>
                  </a:moveTo>
                  <a:cubicBezTo>
                    <a:pt x="1041" y="87"/>
                    <a:pt x="945" y="144"/>
                    <a:pt x="831" y="182"/>
                  </a:cubicBezTo>
                  <a:lnTo>
                    <a:pt x="1" y="478"/>
                  </a:lnTo>
                  <a:lnTo>
                    <a:pt x="1" y="525"/>
                  </a:lnTo>
                  <a:cubicBezTo>
                    <a:pt x="29" y="2004"/>
                    <a:pt x="1241" y="3197"/>
                    <a:pt x="2729" y="3197"/>
                  </a:cubicBezTo>
                  <a:cubicBezTo>
                    <a:pt x="4217" y="3197"/>
                    <a:pt x="5429" y="2004"/>
                    <a:pt x="5457" y="525"/>
                  </a:cubicBezTo>
                  <a:cubicBezTo>
                    <a:pt x="5457" y="506"/>
                    <a:pt x="5457" y="487"/>
                    <a:pt x="5457" y="478"/>
                  </a:cubicBezTo>
                  <a:lnTo>
                    <a:pt x="4618" y="182"/>
                  </a:lnTo>
                  <a:cubicBezTo>
                    <a:pt x="4513" y="144"/>
                    <a:pt x="4408" y="87"/>
                    <a:pt x="4322" y="1"/>
                  </a:cubicBezTo>
                  <a:lnTo>
                    <a:pt x="2729" y="1069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3" name="Google Shape;19943;p69"/>
            <p:cNvSpPr/>
            <p:nvPr/>
          </p:nvSpPr>
          <p:spPr>
            <a:xfrm>
              <a:off x="6776211" y="3592352"/>
              <a:ext cx="134172" cy="64467"/>
            </a:xfrm>
            <a:custGeom>
              <a:rect b="b" l="l" r="r" t="t"/>
              <a:pathLst>
                <a:path extrusionOk="0" h="2462" w="5124">
                  <a:moveTo>
                    <a:pt x="964" y="1"/>
                  </a:moveTo>
                  <a:cubicBezTo>
                    <a:pt x="879" y="77"/>
                    <a:pt x="783" y="134"/>
                    <a:pt x="669" y="182"/>
                  </a:cubicBezTo>
                  <a:lnTo>
                    <a:pt x="1" y="420"/>
                  </a:lnTo>
                  <a:cubicBezTo>
                    <a:pt x="1" y="430"/>
                    <a:pt x="20" y="449"/>
                    <a:pt x="20" y="468"/>
                  </a:cubicBezTo>
                  <a:lnTo>
                    <a:pt x="735" y="2071"/>
                  </a:lnTo>
                  <a:cubicBezTo>
                    <a:pt x="849" y="2322"/>
                    <a:pt x="1091" y="2461"/>
                    <a:pt x="1338" y="2461"/>
                  </a:cubicBezTo>
                  <a:cubicBezTo>
                    <a:pt x="1484" y="2461"/>
                    <a:pt x="1632" y="2412"/>
                    <a:pt x="1756" y="2309"/>
                  </a:cubicBezTo>
                  <a:lnTo>
                    <a:pt x="2567" y="1642"/>
                  </a:lnTo>
                  <a:lnTo>
                    <a:pt x="3378" y="2309"/>
                  </a:lnTo>
                  <a:cubicBezTo>
                    <a:pt x="3502" y="2412"/>
                    <a:pt x="3650" y="2461"/>
                    <a:pt x="3796" y="2461"/>
                  </a:cubicBezTo>
                  <a:cubicBezTo>
                    <a:pt x="4042" y="2461"/>
                    <a:pt x="4281" y="2322"/>
                    <a:pt x="4389" y="2071"/>
                  </a:cubicBezTo>
                  <a:lnTo>
                    <a:pt x="5105" y="468"/>
                  </a:lnTo>
                  <a:cubicBezTo>
                    <a:pt x="5114" y="449"/>
                    <a:pt x="5114" y="430"/>
                    <a:pt x="5124" y="420"/>
                  </a:cubicBezTo>
                  <a:lnTo>
                    <a:pt x="4456" y="182"/>
                  </a:lnTo>
                  <a:cubicBezTo>
                    <a:pt x="4351" y="134"/>
                    <a:pt x="4246" y="77"/>
                    <a:pt x="4160" y="1"/>
                  </a:cubicBezTo>
                  <a:lnTo>
                    <a:pt x="2567" y="106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4" name="Google Shape;19944;p69"/>
            <p:cNvSpPr/>
            <p:nvPr/>
          </p:nvSpPr>
          <p:spPr>
            <a:xfrm>
              <a:off x="6786450" y="3582664"/>
              <a:ext cx="57005" cy="62818"/>
            </a:xfrm>
            <a:custGeom>
              <a:rect b="b" l="l" r="r" t="t"/>
              <a:pathLst>
                <a:path extrusionOk="0" h="2399" w="2177">
                  <a:moveTo>
                    <a:pt x="645" y="1"/>
                  </a:moveTo>
                  <a:cubicBezTo>
                    <a:pt x="588" y="1"/>
                    <a:pt x="530" y="22"/>
                    <a:pt x="488" y="65"/>
                  </a:cubicBezTo>
                  <a:lnTo>
                    <a:pt x="68" y="495"/>
                  </a:lnTo>
                  <a:cubicBezTo>
                    <a:pt x="20" y="533"/>
                    <a:pt x="1" y="600"/>
                    <a:pt x="30" y="666"/>
                  </a:cubicBezTo>
                  <a:lnTo>
                    <a:pt x="745" y="2269"/>
                  </a:lnTo>
                  <a:cubicBezTo>
                    <a:pt x="781" y="2352"/>
                    <a:pt x="861" y="2398"/>
                    <a:pt x="944" y="2398"/>
                  </a:cubicBezTo>
                  <a:cubicBezTo>
                    <a:pt x="994" y="2398"/>
                    <a:pt x="1045" y="2381"/>
                    <a:pt x="1089" y="2345"/>
                  </a:cubicBezTo>
                  <a:lnTo>
                    <a:pt x="2176" y="1439"/>
                  </a:lnTo>
                  <a:lnTo>
                    <a:pt x="802" y="65"/>
                  </a:lnTo>
                  <a:cubicBezTo>
                    <a:pt x="759" y="22"/>
                    <a:pt x="702" y="1"/>
                    <a:pt x="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5" name="Google Shape;19945;p69"/>
            <p:cNvSpPr/>
            <p:nvPr/>
          </p:nvSpPr>
          <p:spPr>
            <a:xfrm>
              <a:off x="6843428" y="3582664"/>
              <a:ext cx="56717" cy="62818"/>
            </a:xfrm>
            <a:custGeom>
              <a:rect b="b" l="l" r="r" t="t"/>
              <a:pathLst>
                <a:path extrusionOk="0" h="2399" w="2166">
                  <a:moveTo>
                    <a:pt x="1526" y="1"/>
                  </a:moveTo>
                  <a:cubicBezTo>
                    <a:pt x="1472" y="1"/>
                    <a:pt x="1417" y="22"/>
                    <a:pt x="1374" y="65"/>
                  </a:cubicBezTo>
                  <a:lnTo>
                    <a:pt x="0" y="1439"/>
                  </a:lnTo>
                  <a:lnTo>
                    <a:pt x="1088" y="2345"/>
                  </a:lnTo>
                  <a:cubicBezTo>
                    <a:pt x="1127" y="2381"/>
                    <a:pt x="1176" y="2398"/>
                    <a:pt x="1225" y="2398"/>
                  </a:cubicBezTo>
                  <a:cubicBezTo>
                    <a:pt x="1306" y="2398"/>
                    <a:pt x="1386" y="2352"/>
                    <a:pt x="1422" y="2269"/>
                  </a:cubicBezTo>
                  <a:lnTo>
                    <a:pt x="2137" y="666"/>
                  </a:lnTo>
                  <a:cubicBezTo>
                    <a:pt x="2166" y="600"/>
                    <a:pt x="2156" y="533"/>
                    <a:pt x="2108" y="485"/>
                  </a:cubicBezTo>
                  <a:lnTo>
                    <a:pt x="1679" y="65"/>
                  </a:lnTo>
                  <a:cubicBezTo>
                    <a:pt x="1636" y="22"/>
                    <a:pt x="1581" y="1"/>
                    <a:pt x="1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6" name="Google Shape;19946;p69"/>
            <p:cNvSpPr/>
            <p:nvPr/>
          </p:nvSpPr>
          <p:spPr>
            <a:xfrm>
              <a:off x="6714519" y="3627335"/>
              <a:ext cx="48730" cy="72951"/>
            </a:xfrm>
            <a:custGeom>
              <a:rect b="b" l="l" r="r" t="t"/>
              <a:pathLst>
                <a:path extrusionOk="0" h="2786" w="1861">
                  <a:moveTo>
                    <a:pt x="239" y="0"/>
                  </a:moveTo>
                  <a:cubicBezTo>
                    <a:pt x="134" y="115"/>
                    <a:pt x="58" y="239"/>
                    <a:pt x="0" y="372"/>
                  </a:cubicBezTo>
                  <a:lnTo>
                    <a:pt x="1193" y="1384"/>
                  </a:lnTo>
                  <a:cubicBezTo>
                    <a:pt x="1336" y="1508"/>
                    <a:pt x="1422" y="1689"/>
                    <a:pt x="1422" y="1880"/>
                  </a:cubicBezTo>
                  <a:lnTo>
                    <a:pt x="1422" y="2786"/>
                  </a:lnTo>
                  <a:lnTo>
                    <a:pt x="1861" y="2786"/>
                  </a:lnTo>
                  <a:lnTo>
                    <a:pt x="1861" y="1889"/>
                  </a:lnTo>
                  <a:cubicBezTo>
                    <a:pt x="1861" y="1565"/>
                    <a:pt x="1718" y="1260"/>
                    <a:pt x="1479" y="105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7" name="Google Shape;19947;p69"/>
            <p:cNvSpPr/>
            <p:nvPr/>
          </p:nvSpPr>
          <p:spPr>
            <a:xfrm>
              <a:off x="6923345" y="3627335"/>
              <a:ext cx="48992" cy="72951"/>
            </a:xfrm>
            <a:custGeom>
              <a:rect b="b" l="l" r="r" t="t"/>
              <a:pathLst>
                <a:path extrusionOk="0" h="2786" w="1871">
                  <a:moveTo>
                    <a:pt x="1632" y="0"/>
                  </a:moveTo>
                  <a:lnTo>
                    <a:pt x="392" y="1050"/>
                  </a:lnTo>
                  <a:cubicBezTo>
                    <a:pt x="144" y="1260"/>
                    <a:pt x="1" y="1565"/>
                    <a:pt x="1" y="1889"/>
                  </a:cubicBezTo>
                  <a:lnTo>
                    <a:pt x="1" y="2786"/>
                  </a:lnTo>
                  <a:lnTo>
                    <a:pt x="440" y="2786"/>
                  </a:lnTo>
                  <a:lnTo>
                    <a:pt x="440" y="1889"/>
                  </a:lnTo>
                  <a:cubicBezTo>
                    <a:pt x="440" y="1689"/>
                    <a:pt x="526" y="1508"/>
                    <a:pt x="678" y="1384"/>
                  </a:cubicBezTo>
                  <a:lnTo>
                    <a:pt x="1871" y="372"/>
                  </a:lnTo>
                  <a:cubicBezTo>
                    <a:pt x="1813" y="239"/>
                    <a:pt x="1728" y="115"/>
                    <a:pt x="163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48" name="Google Shape;19948;p69"/>
          <p:cNvGrpSpPr/>
          <p:nvPr/>
        </p:nvGrpSpPr>
        <p:grpSpPr>
          <a:xfrm>
            <a:off x="7163409" y="2880251"/>
            <a:ext cx="263316" cy="354414"/>
            <a:chOff x="7163409" y="2880251"/>
            <a:chExt cx="263316" cy="354414"/>
          </a:xfrm>
        </p:grpSpPr>
        <p:sp>
          <p:nvSpPr>
            <p:cNvPr id="19949" name="Google Shape;19949;p69"/>
            <p:cNvSpPr/>
            <p:nvPr/>
          </p:nvSpPr>
          <p:spPr>
            <a:xfrm>
              <a:off x="7163409" y="3125474"/>
              <a:ext cx="263316" cy="109191"/>
            </a:xfrm>
            <a:custGeom>
              <a:rect b="b" l="l" r="r" t="t"/>
              <a:pathLst>
                <a:path extrusionOk="0" h="4170" w="10056">
                  <a:moveTo>
                    <a:pt x="3130" y="1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3"/>
                  </a:cubicBezTo>
                  <a:lnTo>
                    <a:pt x="1" y="3511"/>
                  </a:lnTo>
                  <a:cubicBezTo>
                    <a:pt x="1" y="3874"/>
                    <a:pt x="296" y="4170"/>
                    <a:pt x="659" y="4170"/>
                  </a:cubicBezTo>
                  <a:lnTo>
                    <a:pt x="9398" y="4170"/>
                  </a:lnTo>
                  <a:cubicBezTo>
                    <a:pt x="9760" y="4170"/>
                    <a:pt x="10056" y="3874"/>
                    <a:pt x="10056" y="3511"/>
                  </a:cubicBezTo>
                  <a:lnTo>
                    <a:pt x="10056" y="2033"/>
                  </a:lnTo>
                  <a:cubicBezTo>
                    <a:pt x="10056" y="1479"/>
                    <a:pt x="9703" y="983"/>
                    <a:pt x="9178" y="802"/>
                  </a:cubicBezTo>
                  <a:lnTo>
                    <a:pt x="691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0" name="Google Shape;19950;p69"/>
            <p:cNvSpPr/>
            <p:nvPr/>
          </p:nvSpPr>
          <p:spPr>
            <a:xfrm>
              <a:off x="7197633" y="2920131"/>
              <a:ext cx="194633" cy="291544"/>
            </a:xfrm>
            <a:custGeom>
              <a:rect b="b" l="l" r="r" t="t"/>
              <a:pathLst>
                <a:path extrusionOk="0" h="11134" w="7433">
                  <a:moveTo>
                    <a:pt x="3712" y="1"/>
                  </a:moveTo>
                  <a:cubicBezTo>
                    <a:pt x="2405" y="1"/>
                    <a:pt x="1088" y="3054"/>
                    <a:pt x="1088" y="5458"/>
                  </a:cubicBezTo>
                  <a:lnTo>
                    <a:pt x="1088" y="6326"/>
                  </a:lnTo>
                  <a:cubicBezTo>
                    <a:pt x="1088" y="6736"/>
                    <a:pt x="897" y="7127"/>
                    <a:pt x="564" y="7375"/>
                  </a:cubicBezTo>
                  <a:cubicBezTo>
                    <a:pt x="201" y="7642"/>
                    <a:pt x="1" y="7957"/>
                    <a:pt x="1" y="8301"/>
                  </a:cubicBezTo>
                  <a:cubicBezTo>
                    <a:pt x="1" y="9264"/>
                    <a:pt x="936" y="11134"/>
                    <a:pt x="3712" y="11134"/>
                  </a:cubicBezTo>
                  <a:cubicBezTo>
                    <a:pt x="6488" y="11134"/>
                    <a:pt x="7423" y="9264"/>
                    <a:pt x="7423" y="8301"/>
                  </a:cubicBezTo>
                  <a:cubicBezTo>
                    <a:pt x="7432" y="7957"/>
                    <a:pt x="7222" y="7642"/>
                    <a:pt x="6869" y="7375"/>
                  </a:cubicBezTo>
                  <a:cubicBezTo>
                    <a:pt x="6536" y="7127"/>
                    <a:pt x="6335" y="6736"/>
                    <a:pt x="6335" y="6326"/>
                  </a:cubicBezTo>
                  <a:lnTo>
                    <a:pt x="6335" y="5458"/>
                  </a:lnTo>
                  <a:cubicBezTo>
                    <a:pt x="6335" y="3054"/>
                    <a:pt x="5028" y="1"/>
                    <a:pt x="3712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1" name="Google Shape;19951;p69"/>
            <p:cNvSpPr/>
            <p:nvPr/>
          </p:nvSpPr>
          <p:spPr>
            <a:xfrm>
              <a:off x="7240105" y="3114240"/>
              <a:ext cx="147657" cy="96204"/>
            </a:xfrm>
            <a:custGeom>
              <a:rect b="b" l="l" r="r" t="t"/>
              <a:pathLst>
                <a:path extrusionOk="0" h="3674" w="5639">
                  <a:moveTo>
                    <a:pt x="5295" y="0"/>
                  </a:moveTo>
                  <a:cubicBezTo>
                    <a:pt x="5066" y="763"/>
                    <a:pt x="4656" y="1460"/>
                    <a:pt x="4084" y="2013"/>
                  </a:cubicBezTo>
                  <a:cubicBezTo>
                    <a:pt x="3212" y="2843"/>
                    <a:pt x="2009" y="3283"/>
                    <a:pt x="630" y="3283"/>
                  </a:cubicBezTo>
                  <a:cubicBezTo>
                    <a:pt x="424" y="3283"/>
                    <a:pt x="214" y="3273"/>
                    <a:pt x="1" y="3253"/>
                  </a:cubicBezTo>
                  <a:lnTo>
                    <a:pt x="1" y="3253"/>
                  </a:lnTo>
                  <a:cubicBezTo>
                    <a:pt x="439" y="3473"/>
                    <a:pt x="907" y="3616"/>
                    <a:pt x="1393" y="3673"/>
                  </a:cubicBezTo>
                  <a:cubicBezTo>
                    <a:pt x="2567" y="3540"/>
                    <a:pt x="3597" y="3082"/>
                    <a:pt x="4379" y="2338"/>
                  </a:cubicBezTo>
                  <a:cubicBezTo>
                    <a:pt x="4952" y="1784"/>
                    <a:pt x="5381" y="1107"/>
                    <a:pt x="5639" y="353"/>
                  </a:cubicBezTo>
                  <a:cubicBezTo>
                    <a:pt x="5543" y="220"/>
                    <a:pt x="5429" y="96"/>
                    <a:pt x="529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2" name="Google Shape;19952;p69"/>
            <p:cNvSpPr/>
            <p:nvPr/>
          </p:nvSpPr>
          <p:spPr>
            <a:xfrm>
              <a:off x="7220623" y="3000074"/>
              <a:ext cx="148652" cy="125924"/>
            </a:xfrm>
            <a:custGeom>
              <a:rect b="b" l="l" r="r" t="t"/>
              <a:pathLst>
                <a:path extrusionOk="0" h="4809" w="5677">
                  <a:moveTo>
                    <a:pt x="2843" y="1"/>
                  </a:moveTo>
                  <a:cubicBezTo>
                    <a:pt x="1279" y="1"/>
                    <a:pt x="0" y="1079"/>
                    <a:pt x="0" y="2405"/>
                  </a:cubicBezTo>
                  <a:cubicBezTo>
                    <a:pt x="0" y="3731"/>
                    <a:pt x="1279" y="4809"/>
                    <a:pt x="2843" y="4809"/>
                  </a:cubicBezTo>
                  <a:cubicBezTo>
                    <a:pt x="4408" y="4809"/>
                    <a:pt x="5677" y="3731"/>
                    <a:pt x="5677" y="2405"/>
                  </a:cubicBezTo>
                  <a:cubicBezTo>
                    <a:pt x="5677" y="1079"/>
                    <a:pt x="4408" y="1"/>
                    <a:pt x="284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3" name="Google Shape;19953;p69"/>
            <p:cNvSpPr/>
            <p:nvPr/>
          </p:nvSpPr>
          <p:spPr>
            <a:xfrm>
              <a:off x="7220623" y="2954355"/>
              <a:ext cx="148914" cy="142918"/>
            </a:xfrm>
            <a:custGeom>
              <a:rect b="b" l="l" r="r" t="t"/>
              <a:pathLst>
                <a:path extrusionOk="0" h="5458" w="5687">
                  <a:moveTo>
                    <a:pt x="0" y="1"/>
                  </a:moveTo>
                  <a:lnTo>
                    <a:pt x="0" y="2624"/>
                  </a:lnTo>
                  <a:cubicBezTo>
                    <a:pt x="0" y="4189"/>
                    <a:pt x="1269" y="5458"/>
                    <a:pt x="2843" y="5458"/>
                  </a:cubicBezTo>
                  <a:cubicBezTo>
                    <a:pt x="4408" y="5458"/>
                    <a:pt x="5686" y="4189"/>
                    <a:pt x="5686" y="2624"/>
                  </a:cubicBezTo>
                  <a:lnTo>
                    <a:pt x="568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4" name="Google Shape;19954;p69"/>
            <p:cNvSpPr/>
            <p:nvPr/>
          </p:nvSpPr>
          <p:spPr>
            <a:xfrm>
              <a:off x="7220387" y="2954355"/>
              <a:ext cx="148888" cy="143180"/>
            </a:xfrm>
            <a:custGeom>
              <a:rect b="b" l="l" r="r" t="t"/>
              <a:pathLst>
                <a:path extrusionOk="0" h="5468" w="5686">
                  <a:moveTo>
                    <a:pt x="9" y="1"/>
                  </a:moveTo>
                  <a:lnTo>
                    <a:pt x="9" y="2624"/>
                  </a:lnTo>
                  <a:cubicBezTo>
                    <a:pt x="1" y="4211"/>
                    <a:pt x="1293" y="5467"/>
                    <a:pt x="2819" y="5467"/>
                  </a:cubicBezTo>
                  <a:cubicBezTo>
                    <a:pt x="2971" y="5467"/>
                    <a:pt x="3126" y="5455"/>
                    <a:pt x="3282" y="5429"/>
                  </a:cubicBezTo>
                  <a:cubicBezTo>
                    <a:pt x="1898" y="5210"/>
                    <a:pt x="878" y="4017"/>
                    <a:pt x="887" y="2624"/>
                  </a:cubicBezTo>
                  <a:lnTo>
                    <a:pt x="887" y="2185"/>
                  </a:lnTo>
                  <a:cubicBezTo>
                    <a:pt x="887" y="1222"/>
                    <a:pt x="1669" y="440"/>
                    <a:pt x="2633" y="440"/>
                  </a:cubicBezTo>
                  <a:lnTo>
                    <a:pt x="5686" y="440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5" name="Google Shape;19955;p69"/>
            <p:cNvSpPr/>
            <p:nvPr/>
          </p:nvSpPr>
          <p:spPr>
            <a:xfrm>
              <a:off x="7269851" y="3045714"/>
              <a:ext cx="50747" cy="17361"/>
            </a:xfrm>
            <a:custGeom>
              <a:rect b="b" l="l" r="r" t="t"/>
              <a:pathLst>
                <a:path extrusionOk="0" h="663" w="1938">
                  <a:moveTo>
                    <a:pt x="313" y="1"/>
                  </a:moveTo>
                  <a:cubicBezTo>
                    <a:pt x="143" y="1"/>
                    <a:pt x="1" y="224"/>
                    <a:pt x="162" y="385"/>
                  </a:cubicBezTo>
                  <a:cubicBezTo>
                    <a:pt x="380" y="567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2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5" y="662"/>
                    <a:pt x="1565" y="567"/>
                    <a:pt x="1784" y="385"/>
                  </a:cubicBezTo>
                  <a:cubicBezTo>
                    <a:pt x="1938" y="224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5"/>
                    <a:pt x="1147" y="228"/>
                    <a:pt x="972" y="228"/>
                  </a:cubicBezTo>
                  <a:cubicBezTo>
                    <a:pt x="796" y="228"/>
                    <a:pt x="620" y="175"/>
                    <a:pt x="467" y="70"/>
                  </a:cubicBezTo>
                  <a:cubicBezTo>
                    <a:pt x="418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6" name="Google Shape;19956;p69"/>
            <p:cNvSpPr/>
            <p:nvPr/>
          </p:nvSpPr>
          <p:spPr>
            <a:xfrm>
              <a:off x="7255344" y="3005939"/>
              <a:ext cx="11260" cy="16889"/>
            </a:xfrm>
            <a:custGeom>
              <a:rect b="b" l="l" r="r" t="t"/>
              <a:pathLst>
                <a:path extrusionOk="0" h="645" w="43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7" name="Google Shape;19957;p69"/>
            <p:cNvSpPr/>
            <p:nvPr/>
          </p:nvSpPr>
          <p:spPr>
            <a:xfrm>
              <a:off x="7323792" y="3005939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4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8" name="Google Shape;19958;p69"/>
            <p:cNvSpPr/>
            <p:nvPr/>
          </p:nvSpPr>
          <p:spPr>
            <a:xfrm>
              <a:off x="7247594" y="2988578"/>
              <a:ext cx="26761" cy="11521"/>
            </a:xfrm>
            <a:custGeom>
              <a:rect b="b" l="l" r="r" t="t"/>
              <a:pathLst>
                <a:path extrusionOk="0" h="440" w="1022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26" y="440"/>
                  </a:lnTo>
                  <a:cubicBezTo>
                    <a:pt x="1021" y="440"/>
                    <a:pt x="1021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9" name="Google Shape;19959;p69"/>
            <p:cNvSpPr/>
            <p:nvPr/>
          </p:nvSpPr>
          <p:spPr>
            <a:xfrm>
              <a:off x="7316303" y="298857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0" name="Google Shape;19960;p69"/>
            <p:cNvSpPr/>
            <p:nvPr/>
          </p:nvSpPr>
          <p:spPr>
            <a:xfrm>
              <a:off x="7189646" y="2880251"/>
              <a:ext cx="208852" cy="285469"/>
            </a:xfrm>
            <a:custGeom>
              <a:rect b="b" l="l" r="r" t="t"/>
              <a:pathLst>
                <a:path extrusionOk="0" h="10902" w="7976">
                  <a:moveTo>
                    <a:pt x="4017" y="0"/>
                  </a:moveTo>
                  <a:cubicBezTo>
                    <a:pt x="2066" y="0"/>
                    <a:pt x="435" y="1515"/>
                    <a:pt x="315" y="3489"/>
                  </a:cubicBezTo>
                  <a:lnTo>
                    <a:pt x="124" y="6771"/>
                  </a:lnTo>
                  <a:cubicBezTo>
                    <a:pt x="0" y="8908"/>
                    <a:pt x="1613" y="10749"/>
                    <a:pt x="3750" y="10902"/>
                  </a:cubicBezTo>
                  <a:cubicBezTo>
                    <a:pt x="2414" y="10758"/>
                    <a:pt x="1393" y="9633"/>
                    <a:pt x="1393" y="8288"/>
                  </a:cubicBezTo>
                  <a:lnTo>
                    <a:pt x="1393" y="6981"/>
                  </a:lnTo>
                  <a:cubicBezTo>
                    <a:pt x="1393" y="4577"/>
                    <a:pt x="2710" y="1524"/>
                    <a:pt x="4017" y="1524"/>
                  </a:cubicBezTo>
                  <a:cubicBezTo>
                    <a:pt x="5333" y="1524"/>
                    <a:pt x="6640" y="4577"/>
                    <a:pt x="6640" y="6981"/>
                  </a:cubicBezTo>
                  <a:lnTo>
                    <a:pt x="6640" y="9098"/>
                  </a:lnTo>
                  <a:cubicBezTo>
                    <a:pt x="6640" y="9287"/>
                    <a:pt x="6795" y="9405"/>
                    <a:pt x="6951" y="9405"/>
                  </a:cubicBezTo>
                  <a:cubicBezTo>
                    <a:pt x="7041" y="9405"/>
                    <a:pt x="7131" y="9366"/>
                    <a:pt x="7194" y="9280"/>
                  </a:cubicBezTo>
                  <a:cubicBezTo>
                    <a:pt x="7718" y="8555"/>
                    <a:pt x="7976" y="7667"/>
                    <a:pt x="7928" y="6771"/>
                  </a:cubicBezTo>
                  <a:lnTo>
                    <a:pt x="7737" y="3584"/>
                  </a:lnTo>
                  <a:cubicBezTo>
                    <a:pt x="7613" y="1686"/>
                    <a:pt x="6135" y="112"/>
                    <a:pt x="4246" y="7"/>
                  </a:cubicBezTo>
                  <a:cubicBezTo>
                    <a:pt x="4169" y="2"/>
                    <a:pt x="4093" y="0"/>
                    <a:pt x="4017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61" name="Google Shape;19961;p69"/>
          <p:cNvGrpSpPr/>
          <p:nvPr/>
        </p:nvGrpSpPr>
        <p:grpSpPr>
          <a:xfrm>
            <a:off x="6712032" y="2880172"/>
            <a:ext cx="263316" cy="354493"/>
            <a:chOff x="6712032" y="2880172"/>
            <a:chExt cx="263316" cy="354493"/>
          </a:xfrm>
        </p:grpSpPr>
        <p:sp>
          <p:nvSpPr>
            <p:cNvPr id="19962" name="Google Shape;19962;p69"/>
            <p:cNvSpPr/>
            <p:nvPr/>
          </p:nvSpPr>
          <p:spPr>
            <a:xfrm>
              <a:off x="6729995" y="2880172"/>
              <a:ext cx="227600" cy="209113"/>
            </a:xfrm>
            <a:custGeom>
              <a:rect b="b" l="l" r="r" t="t"/>
              <a:pathLst>
                <a:path extrusionOk="0" h="7986" w="8692">
                  <a:moveTo>
                    <a:pt x="4351" y="0"/>
                  </a:moveTo>
                  <a:cubicBezTo>
                    <a:pt x="2825" y="0"/>
                    <a:pt x="640" y="1078"/>
                    <a:pt x="640" y="3273"/>
                  </a:cubicBezTo>
                  <a:lnTo>
                    <a:pt x="640" y="5839"/>
                  </a:lnTo>
                  <a:cubicBezTo>
                    <a:pt x="640" y="6278"/>
                    <a:pt x="373" y="6449"/>
                    <a:pt x="182" y="6516"/>
                  </a:cubicBezTo>
                  <a:cubicBezTo>
                    <a:pt x="68" y="6545"/>
                    <a:pt x="1" y="6678"/>
                    <a:pt x="39" y="6793"/>
                  </a:cubicBezTo>
                  <a:cubicBezTo>
                    <a:pt x="139" y="7057"/>
                    <a:pt x="387" y="7425"/>
                    <a:pt x="981" y="7425"/>
                  </a:cubicBezTo>
                  <a:cubicBezTo>
                    <a:pt x="1010" y="7425"/>
                    <a:pt x="1039" y="7424"/>
                    <a:pt x="1069" y="7422"/>
                  </a:cubicBezTo>
                  <a:cubicBezTo>
                    <a:pt x="1338" y="7780"/>
                    <a:pt x="1751" y="7985"/>
                    <a:pt x="2186" y="7985"/>
                  </a:cubicBezTo>
                  <a:cubicBezTo>
                    <a:pt x="2262" y="7985"/>
                    <a:pt x="2338" y="7979"/>
                    <a:pt x="2415" y="7966"/>
                  </a:cubicBezTo>
                  <a:cubicBezTo>
                    <a:pt x="2806" y="7909"/>
                    <a:pt x="3206" y="7871"/>
                    <a:pt x="3607" y="7861"/>
                  </a:cubicBezTo>
                  <a:lnTo>
                    <a:pt x="5095" y="7861"/>
                  </a:lnTo>
                  <a:cubicBezTo>
                    <a:pt x="5486" y="7871"/>
                    <a:pt x="5887" y="7909"/>
                    <a:pt x="6288" y="7966"/>
                  </a:cubicBezTo>
                  <a:cubicBezTo>
                    <a:pt x="6363" y="7979"/>
                    <a:pt x="6438" y="7985"/>
                    <a:pt x="6513" y="7985"/>
                  </a:cubicBezTo>
                  <a:cubicBezTo>
                    <a:pt x="6942" y="7985"/>
                    <a:pt x="7355" y="7780"/>
                    <a:pt x="7623" y="7422"/>
                  </a:cubicBezTo>
                  <a:cubicBezTo>
                    <a:pt x="7654" y="7424"/>
                    <a:pt x="7684" y="7425"/>
                    <a:pt x="7712" y="7425"/>
                  </a:cubicBezTo>
                  <a:cubicBezTo>
                    <a:pt x="8314" y="7425"/>
                    <a:pt x="8554" y="7057"/>
                    <a:pt x="8654" y="6793"/>
                  </a:cubicBezTo>
                  <a:cubicBezTo>
                    <a:pt x="8692" y="6678"/>
                    <a:pt x="8635" y="6545"/>
                    <a:pt x="8511" y="6516"/>
                  </a:cubicBezTo>
                  <a:cubicBezTo>
                    <a:pt x="8320" y="6440"/>
                    <a:pt x="8062" y="6268"/>
                    <a:pt x="8062" y="5829"/>
                  </a:cubicBezTo>
                  <a:lnTo>
                    <a:pt x="8062" y="2834"/>
                  </a:lnTo>
                  <a:cubicBezTo>
                    <a:pt x="8062" y="1718"/>
                    <a:pt x="7232" y="792"/>
                    <a:pt x="6126" y="659"/>
                  </a:cubicBezTo>
                  <a:cubicBezTo>
                    <a:pt x="5992" y="649"/>
                    <a:pt x="5868" y="582"/>
                    <a:pt x="5792" y="477"/>
                  </a:cubicBezTo>
                  <a:cubicBezTo>
                    <a:pt x="5582" y="163"/>
                    <a:pt x="5095" y="0"/>
                    <a:pt x="435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3" name="Google Shape;19963;p69"/>
            <p:cNvSpPr/>
            <p:nvPr/>
          </p:nvSpPr>
          <p:spPr>
            <a:xfrm>
              <a:off x="6843926" y="2880172"/>
              <a:ext cx="113669" cy="209009"/>
            </a:xfrm>
            <a:custGeom>
              <a:rect b="b" l="l" r="r" t="t"/>
              <a:pathLst>
                <a:path extrusionOk="0" h="7982" w="4341">
                  <a:moveTo>
                    <a:pt x="0" y="0"/>
                  </a:moveTo>
                  <a:lnTo>
                    <a:pt x="0" y="7861"/>
                  </a:lnTo>
                  <a:lnTo>
                    <a:pt x="744" y="7861"/>
                  </a:lnTo>
                  <a:cubicBezTo>
                    <a:pt x="1145" y="7861"/>
                    <a:pt x="1546" y="7899"/>
                    <a:pt x="1937" y="7966"/>
                  </a:cubicBezTo>
                  <a:cubicBezTo>
                    <a:pt x="2007" y="7977"/>
                    <a:pt x="2077" y="7982"/>
                    <a:pt x="2147" y="7982"/>
                  </a:cubicBezTo>
                  <a:cubicBezTo>
                    <a:pt x="2588" y="7982"/>
                    <a:pt x="3009" y="7777"/>
                    <a:pt x="3272" y="7422"/>
                  </a:cubicBezTo>
                  <a:cubicBezTo>
                    <a:pt x="3296" y="7423"/>
                    <a:pt x="3318" y="7424"/>
                    <a:pt x="3341" y="7424"/>
                  </a:cubicBezTo>
                  <a:cubicBezTo>
                    <a:pt x="3959" y="7424"/>
                    <a:pt x="4211" y="7050"/>
                    <a:pt x="4303" y="6783"/>
                  </a:cubicBezTo>
                  <a:cubicBezTo>
                    <a:pt x="4341" y="6669"/>
                    <a:pt x="4284" y="6545"/>
                    <a:pt x="4160" y="6507"/>
                  </a:cubicBezTo>
                  <a:cubicBezTo>
                    <a:pt x="3969" y="6440"/>
                    <a:pt x="3711" y="6268"/>
                    <a:pt x="3711" y="5829"/>
                  </a:cubicBezTo>
                  <a:lnTo>
                    <a:pt x="3711" y="2834"/>
                  </a:lnTo>
                  <a:cubicBezTo>
                    <a:pt x="3711" y="1718"/>
                    <a:pt x="2881" y="792"/>
                    <a:pt x="1775" y="659"/>
                  </a:cubicBezTo>
                  <a:cubicBezTo>
                    <a:pt x="1641" y="649"/>
                    <a:pt x="1517" y="582"/>
                    <a:pt x="1441" y="477"/>
                  </a:cubicBezTo>
                  <a:cubicBezTo>
                    <a:pt x="1231" y="163"/>
                    <a:pt x="744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4" name="Google Shape;19964;p69"/>
            <p:cNvSpPr/>
            <p:nvPr/>
          </p:nvSpPr>
          <p:spPr>
            <a:xfrm>
              <a:off x="6712032" y="3118980"/>
              <a:ext cx="263316" cy="115685"/>
            </a:xfrm>
            <a:custGeom>
              <a:rect b="b" l="l" r="r" t="t"/>
              <a:pathLst>
                <a:path extrusionOk="0" h="4418" w="10056">
                  <a:moveTo>
                    <a:pt x="6564" y="1"/>
                  </a:moveTo>
                  <a:lnTo>
                    <a:pt x="6564" y="373"/>
                  </a:lnTo>
                  <a:cubicBezTo>
                    <a:pt x="6564" y="1279"/>
                    <a:pt x="5829" y="2013"/>
                    <a:pt x="4923" y="2013"/>
                  </a:cubicBezTo>
                  <a:cubicBezTo>
                    <a:pt x="4016" y="2013"/>
                    <a:pt x="3282" y="1279"/>
                    <a:pt x="3282" y="373"/>
                  </a:cubicBezTo>
                  <a:lnTo>
                    <a:pt x="3282" y="182"/>
                  </a:lnTo>
                  <a:cubicBezTo>
                    <a:pt x="3234" y="210"/>
                    <a:pt x="3186" y="239"/>
                    <a:pt x="3139" y="258"/>
                  </a:cubicBezTo>
                  <a:lnTo>
                    <a:pt x="878" y="1050"/>
                  </a:lnTo>
                  <a:cubicBezTo>
                    <a:pt x="353" y="1231"/>
                    <a:pt x="0" y="1727"/>
                    <a:pt x="0" y="2290"/>
                  </a:cubicBezTo>
                  <a:lnTo>
                    <a:pt x="0" y="3759"/>
                  </a:lnTo>
                  <a:cubicBezTo>
                    <a:pt x="0" y="4122"/>
                    <a:pt x="296" y="4418"/>
                    <a:pt x="658" y="4418"/>
                  </a:cubicBezTo>
                  <a:lnTo>
                    <a:pt x="9397" y="4418"/>
                  </a:lnTo>
                  <a:cubicBezTo>
                    <a:pt x="9759" y="4418"/>
                    <a:pt x="10055" y="4122"/>
                    <a:pt x="10055" y="3759"/>
                  </a:cubicBezTo>
                  <a:lnTo>
                    <a:pt x="10055" y="2281"/>
                  </a:lnTo>
                  <a:cubicBezTo>
                    <a:pt x="10055" y="1727"/>
                    <a:pt x="9702" y="1231"/>
                    <a:pt x="9177" y="1050"/>
                  </a:cubicBezTo>
                  <a:lnTo>
                    <a:pt x="6926" y="258"/>
                  </a:lnTo>
                  <a:cubicBezTo>
                    <a:pt x="6783" y="201"/>
                    <a:pt x="6659" y="115"/>
                    <a:pt x="656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5" name="Google Shape;19965;p69"/>
            <p:cNvSpPr/>
            <p:nvPr/>
          </p:nvSpPr>
          <p:spPr>
            <a:xfrm>
              <a:off x="6768487" y="3118980"/>
              <a:ext cx="150407" cy="81802"/>
            </a:xfrm>
            <a:custGeom>
              <a:rect b="b" l="l" r="r" t="t"/>
              <a:pathLst>
                <a:path extrusionOk="0" h="3124" w="5744">
                  <a:moveTo>
                    <a:pt x="4398" y="1"/>
                  </a:moveTo>
                  <a:lnTo>
                    <a:pt x="4398" y="373"/>
                  </a:lnTo>
                  <a:cubicBezTo>
                    <a:pt x="4398" y="1279"/>
                    <a:pt x="3663" y="2013"/>
                    <a:pt x="2767" y="2013"/>
                  </a:cubicBezTo>
                  <a:cubicBezTo>
                    <a:pt x="1860" y="2013"/>
                    <a:pt x="1126" y="1279"/>
                    <a:pt x="1126" y="373"/>
                  </a:cubicBezTo>
                  <a:lnTo>
                    <a:pt x="1126" y="182"/>
                  </a:lnTo>
                  <a:cubicBezTo>
                    <a:pt x="1078" y="210"/>
                    <a:pt x="1030" y="230"/>
                    <a:pt x="973" y="249"/>
                  </a:cubicBezTo>
                  <a:lnTo>
                    <a:pt x="0" y="602"/>
                  </a:lnTo>
                  <a:cubicBezTo>
                    <a:pt x="10" y="1183"/>
                    <a:pt x="124" y="1775"/>
                    <a:pt x="353" y="2319"/>
                  </a:cubicBezTo>
                  <a:cubicBezTo>
                    <a:pt x="558" y="2816"/>
                    <a:pt x="1037" y="3124"/>
                    <a:pt x="1553" y="3124"/>
                  </a:cubicBezTo>
                  <a:cubicBezTo>
                    <a:pt x="1661" y="3124"/>
                    <a:pt x="1770" y="3110"/>
                    <a:pt x="1879" y="3082"/>
                  </a:cubicBezTo>
                  <a:lnTo>
                    <a:pt x="2872" y="2834"/>
                  </a:lnTo>
                  <a:lnTo>
                    <a:pt x="3864" y="3082"/>
                  </a:lnTo>
                  <a:cubicBezTo>
                    <a:pt x="3973" y="3110"/>
                    <a:pt x="4083" y="3124"/>
                    <a:pt x="4191" y="3124"/>
                  </a:cubicBezTo>
                  <a:cubicBezTo>
                    <a:pt x="4709" y="3124"/>
                    <a:pt x="5195" y="2816"/>
                    <a:pt x="5400" y="2319"/>
                  </a:cubicBezTo>
                  <a:cubicBezTo>
                    <a:pt x="5619" y="1775"/>
                    <a:pt x="5743" y="1183"/>
                    <a:pt x="5743" y="602"/>
                  </a:cubicBezTo>
                  <a:lnTo>
                    <a:pt x="4761" y="249"/>
                  </a:lnTo>
                  <a:cubicBezTo>
                    <a:pt x="4627" y="201"/>
                    <a:pt x="4503" y="115"/>
                    <a:pt x="439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6" name="Google Shape;19966;p69"/>
            <p:cNvSpPr/>
            <p:nvPr/>
          </p:nvSpPr>
          <p:spPr>
            <a:xfrm>
              <a:off x="6714755" y="3155953"/>
              <a:ext cx="48992" cy="78712"/>
            </a:xfrm>
            <a:custGeom>
              <a:rect b="b" l="l" r="r" t="t"/>
              <a:pathLst>
                <a:path extrusionOk="0" h="3006" w="1871">
                  <a:moveTo>
                    <a:pt x="239" y="0"/>
                  </a:moveTo>
                  <a:cubicBezTo>
                    <a:pt x="135" y="105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7" y="1517"/>
                    <a:pt x="1422" y="1699"/>
                    <a:pt x="1422" y="1889"/>
                  </a:cubicBezTo>
                  <a:lnTo>
                    <a:pt x="1422" y="3006"/>
                  </a:lnTo>
                  <a:lnTo>
                    <a:pt x="1871" y="3006"/>
                  </a:lnTo>
                  <a:lnTo>
                    <a:pt x="1871" y="1889"/>
                  </a:lnTo>
                  <a:cubicBezTo>
                    <a:pt x="1871" y="1575"/>
                    <a:pt x="1728" y="1269"/>
                    <a:pt x="1480" y="105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7" name="Google Shape;19967;p69"/>
            <p:cNvSpPr/>
            <p:nvPr/>
          </p:nvSpPr>
          <p:spPr>
            <a:xfrm>
              <a:off x="6923842" y="3155953"/>
              <a:ext cx="48992" cy="78712"/>
            </a:xfrm>
            <a:custGeom>
              <a:rect b="b" l="l" r="r" t="t"/>
              <a:pathLst>
                <a:path extrusionOk="0" h="3006" w="1871">
                  <a:moveTo>
                    <a:pt x="1632" y="0"/>
                  </a:moveTo>
                  <a:lnTo>
                    <a:pt x="383" y="1059"/>
                  </a:lnTo>
                  <a:cubicBezTo>
                    <a:pt x="144" y="1269"/>
                    <a:pt x="1" y="1575"/>
                    <a:pt x="1" y="1889"/>
                  </a:cubicBezTo>
                  <a:lnTo>
                    <a:pt x="1" y="3006"/>
                  </a:lnTo>
                  <a:lnTo>
                    <a:pt x="449" y="3006"/>
                  </a:lnTo>
                  <a:lnTo>
                    <a:pt x="449" y="1889"/>
                  </a:lnTo>
                  <a:cubicBezTo>
                    <a:pt x="440" y="1699"/>
                    <a:pt x="526" y="1517"/>
                    <a:pt x="678" y="1393"/>
                  </a:cubicBezTo>
                  <a:lnTo>
                    <a:pt x="1871" y="373"/>
                  </a:lnTo>
                  <a:cubicBezTo>
                    <a:pt x="1814" y="239"/>
                    <a:pt x="1728" y="105"/>
                    <a:pt x="163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8" name="Google Shape;19968;p69"/>
            <p:cNvSpPr/>
            <p:nvPr/>
          </p:nvSpPr>
          <p:spPr>
            <a:xfrm>
              <a:off x="6778961" y="3108741"/>
              <a:ext cx="129432" cy="80650"/>
            </a:xfrm>
            <a:custGeom>
              <a:rect b="b" l="l" r="r" t="t"/>
              <a:pathLst>
                <a:path extrusionOk="0" h="3080" w="4943">
                  <a:moveTo>
                    <a:pt x="1165" y="0"/>
                  </a:moveTo>
                  <a:lnTo>
                    <a:pt x="344" y="287"/>
                  </a:lnTo>
                  <a:cubicBezTo>
                    <a:pt x="172" y="344"/>
                    <a:pt x="58" y="496"/>
                    <a:pt x="48" y="678"/>
                  </a:cubicBezTo>
                  <a:cubicBezTo>
                    <a:pt x="1" y="1307"/>
                    <a:pt x="115" y="1947"/>
                    <a:pt x="354" y="2538"/>
                  </a:cubicBezTo>
                  <a:cubicBezTo>
                    <a:pt x="497" y="2871"/>
                    <a:pt x="818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472" y="2777"/>
                  </a:lnTo>
                  <a:lnTo>
                    <a:pt x="3578" y="3053"/>
                  </a:lnTo>
                  <a:cubicBezTo>
                    <a:pt x="3649" y="3071"/>
                    <a:pt x="3720" y="3079"/>
                    <a:pt x="3789" y="3079"/>
                  </a:cubicBezTo>
                  <a:cubicBezTo>
                    <a:pt x="4135" y="3079"/>
                    <a:pt x="4456" y="2871"/>
                    <a:pt x="4599" y="2538"/>
                  </a:cubicBezTo>
                  <a:cubicBezTo>
                    <a:pt x="4838" y="1947"/>
                    <a:pt x="4942" y="130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lnTo>
                    <a:pt x="3788" y="649"/>
                  </a:lnTo>
                  <a:cubicBezTo>
                    <a:pt x="3788" y="1374"/>
                    <a:pt x="3206" y="1966"/>
                    <a:pt x="2481" y="1966"/>
                  </a:cubicBezTo>
                  <a:cubicBezTo>
                    <a:pt x="1756" y="1966"/>
                    <a:pt x="1165" y="1374"/>
                    <a:pt x="1165" y="649"/>
                  </a:cubicBezTo>
                  <a:lnTo>
                    <a:pt x="1165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9" name="Google Shape;19969;p69"/>
            <p:cNvSpPr/>
            <p:nvPr/>
          </p:nvSpPr>
          <p:spPr>
            <a:xfrm>
              <a:off x="6878149" y="3108479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0" name="Google Shape;19970;p69"/>
            <p:cNvSpPr/>
            <p:nvPr/>
          </p:nvSpPr>
          <p:spPr>
            <a:xfrm>
              <a:off x="6809440" y="3108479"/>
              <a:ext cx="26" cy="288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1" name="Google Shape;19971;p69"/>
            <p:cNvSpPr/>
            <p:nvPr/>
          </p:nvSpPr>
          <p:spPr>
            <a:xfrm>
              <a:off x="6797945" y="3108741"/>
              <a:ext cx="91464" cy="62975"/>
            </a:xfrm>
            <a:custGeom>
              <a:rect b="b" l="l" r="r" t="t"/>
              <a:pathLst>
                <a:path extrusionOk="0" h="2405" w="3493">
                  <a:moveTo>
                    <a:pt x="440" y="0"/>
                  </a:move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4"/>
                    <a:pt x="1747" y="2404"/>
                  </a:cubicBezTo>
                  <a:cubicBezTo>
                    <a:pt x="2710" y="2404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0"/>
                  </a:lnTo>
                  <a:lnTo>
                    <a:pt x="3063" y="649"/>
                  </a:lnTo>
                  <a:cubicBezTo>
                    <a:pt x="3063" y="1374"/>
                    <a:pt x="2472" y="1966"/>
                    <a:pt x="1747" y="1966"/>
                  </a:cubicBezTo>
                  <a:cubicBezTo>
                    <a:pt x="1022" y="1966"/>
                    <a:pt x="440" y="1374"/>
                    <a:pt x="440" y="649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2" name="Google Shape;19972;p69"/>
            <p:cNvSpPr/>
            <p:nvPr/>
          </p:nvSpPr>
          <p:spPr>
            <a:xfrm>
              <a:off x="6809440" y="3080252"/>
              <a:ext cx="68736" cy="79969"/>
            </a:xfrm>
            <a:custGeom>
              <a:rect b="b" l="l" r="r" t="t"/>
              <a:pathLst>
                <a:path extrusionOk="0" h="3054" w="2625">
                  <a:moveTo>
                    <a:pt x="1" y="1"/>
                  </a:moveTo>
                  <a:lnTo>
                    <a:pt x="1" y="1747"/>
                  </a:lnTo>
                  <a:cubicBezTo>
                    <a:pt x="1" y="2472"/>
                    <a:pt x="583" y="3054"/>
                    <a:pt x="1308" y="3054"/>
                  </a:cubicBezTo>
                  <a:cubicBezTo>
                    <a:pt x="2033" y="3054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3" name="Google Shape;19973;p69"/>
            <p:cNvSpPr/>
            <p:nvPr/>
          </p:nvSpPr>
          <p:spPr>
            <a:xfrm>
              <a:off x="6809440" y="3080252"/>
              <a:ext cx="68736" cy="28568"/>
            </a:xfrm>
            <a:custGeom>
              <a:rect b="b" l="l" r="r" t="t"/>
              <a:pathLst>
                <a:path extrusionOk="0" h="1091" w="2625">
                  <a:moveTo>
                    <a:pt x="1" y="1"/>
                  </a:moveTo>
                  <a:lnTo>
                    <a:pt x="1" y="812"/>
                  </a:lnTo>
                  <a:cubicBezTo>
                    <a:pt x="416" y="998"/>
                    <a:pt x="862" y="1091"/>
                    <a:pt x="1309" y="1091"/>
                  </a:cubicBezTo>
                  <a:cubicBezTo>
                    <a:pt x="1756" y="1091"/>
                    <a:pt x="2204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4" name="Google Shape;19974;p69"/>
            <p:cNvSpPr/>
            <p:nvPr/>
          </p:nvSpPr>
          <p:spPr>
            <a:xfrm>
              <a:off x="6747251" y="2920131"/>
              <a:ext cx="192617" cy="177142"/>
            </a:xfrm>
            <a:custGeom>
              <a:rect b="b" l="l" r="r" t="t"/>
              <a:pathLst>
                <a:path extrusionOk="0" h="6765" w="7356">
                  <a:moveTo>
                    <a:pt x="840" y="1"/>
                  </a:moveTo>
                  <a:lnTo>
                    <a:pt x="840" y="3054"/>
                  </a:lnTo>
                  <a:lnTo>
                    <a:pt x="735" y="3054"/>
                  </a:lnTo>
                  <a:cubicBezTo>
                    <a:pt x="0" y="3054"/>
                    <a:pt x="0" y="4151"/>
                    <a:pt x="735" y="4151"/>
                  </a:cubicBezTo>
                  <a:lnTo>
                    <a:pt x="849" y="4151"/>
                  </a:lnTo>
                  <a:cubicBezTo>
                    <a:pt x="964" y="5629"/>
                    <a:pt x="2194" y="6765"/>
                    <a:pt x="3683" y="6765"/>
                  </a:cubicBezTo>
                  <a:cubicBezTo>
                    <a:pt x="5161" y="6765"/>
                    <a:pt x="6392" y="5629"/>
                    <a:pt x="6506" y="4151"/>
                  </a:cubicBezTo>
                  <a:lnTo>
                    <a:pt x="6630" y="4151"/>
                  </a:lnTo>
                  <a:cubicBezTo>
                    <a:pt x="7355" y="4151"/>
                    <a:pt x="7355" y="3054"/>
                    <a:pt x="6630" y="3054"/>
                  </a:cubicBezTo>
                  <a:lnTo>
                    <a:pt x="6526" y="3054"/>
                  </a:lnTo>
                  <a:lnTo>
                    <a:pt x="6526" y="2615"/>
                  </a:lnTo>
                  <a:cubicBezTo>
                    <a:pt x="6526" y="1804"/>
                    <a:pt x="5428" y="1308"/>
                    <a:pt x="4780" y="220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5" name="Google Shape;19975;p69"/>
            <p:cNvSpPr/>
            <p:nvPr/>
          </p:nvSpPr>
          <p:spPr>
            <a:xfrm>
              <a:off x="6751231" y="2920131"/>
              <a:ext cx="130689" cy="177377"/>
            </a:xfrm>
            <a:custGeom>
              <a:rect b="b" l="l" r="r" t="t"/>
              <a:pathLst>
                <a:path extrusionOk="0" h="6774" w="4991">
                  <a:moveTo>
                    <a:pt x="688" y="1"/>
                  </a:moveTo>
                  <a:lnTo>
                    <a:pt x="688" y="3054"/>
                  </a:lnTo>
                  <a:lnTo>
                    <a:pt x="611" y="3054"/>
                  </a:lnTo>
                  <a:cubicBezTo>
                    <a:pt x="605" y="3053"/>
                    <a:pt x="599" y="3053"/>
                    <a:pt x="593" y="3053"/>
                  </a:cubicBezTo>
                  <a:cubicBezTo>
                    <a:pt x="315" y="3053"/>
                    <a:pt x="76" y="3269"/>
                    <a:pt x="39" y="3550"/>
                  </a:cubicBezTo>
                  <a:cubicBezTo>
                    <a:pt x="1" y="3864"/>
                    <a:pt x="258" y="4151"/>
                    <a:pt x="583" y="4151"/>
                  </a:cubicBezTo>
                  <a:lnTo>
                    <a:pt x="697" y="4151"/>
                  </a:lnTo>
                  <a:cubicBezTo>
                    <a:pt x="810" y="5646"/>
                    <a:pt x="2057" y="6773"/>
                    <a:pt x="3511" y="6773"/>
                  </a:cubicBezTo>
                  <a:cubicBezTo>
                    <a:pt x="3662" y="6773"/>
                    <a:pt x="3815" y="6761"/>
                    <a:pt x="3969" y="6736"/>
                  </a:cubicBezTo>
                  <a:cubicBezTo>
                    <a:pt x="2586" y="6517"/>
                    <a:pt x="1565" y="5324"/>
                    <a:pt x="1565" y="3931"/>
                  </a:cubicBezTo>
                  <a:lnTo>
                    <a:pt x="1565" y="2691"/>
                  </a:lnTo>
                  <a:cubicBezTo>
                    <a:pt x="1565" y="2357"/>
                    <a:pt x="1766" y="2042"/>
                    <a:pt x="2071" y="1899"/>
                  </a:cubicBezTo>
                  <a:cubicBezTo>
                    <a:pt x="2472" y="1718"/>
                    <a:pt x="2882" y="1575"/>
                    <a:pt x="3311" y="1441"/>
                  </a:cubicBezTo>
                  <a:cubicBezTo>
                    <a:pt x="3960" y="1231"/>
                    <a:pt x="4570" y="1031"/>
                    <a:pt x="4990" y="726"/>
                  </a:cubicBezTo>
                  <a:cubicBezTo>
                    <a:pt x="4857" y="564"/>
                    <a:pt x="4733" y="392"/>
                    <a:pt x="4628" y="220"/>
                  </a:cubicBezTo>
                  <a:lnTo>
                    <a:pt x="4628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6" name="Google Shape;19976;p69"/>
            <p:cNvSpPr/>
            <p:nvPr/>
          </p:nvSpPr>
          <p:spPr>
            <a:xfrm>
              <a:off x="6818474" y="3045714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4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9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7" name="Google Shape;19977;p69"/>
            <p:cNvSpPr/>
            <p:nvPr/>
          </p:nvSpPr>
          <p:spPr>
            <a:xfrm>
              <a:off x="6803705" y="3005939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3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8" name="Google Shape;19978;p69"/>
            <p:cNvSpPr/>
            <p:nvPr/>
          </p:nvSpPr>
          <p:spPr>
            <a:xfrm>
              <a:off x="6872389" y="3005939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30" y="54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9" name="Google Shape;19979;p69"/>
            <p:cNvSpPr/>
            <p:nvPr/>
          </p:nvSpPr>
          <p:spPr>
            <a:xfrm>
              <a:off x="6796217" y="298857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0" name="Google Shape;19980;p69"/>
            <p:cNvSpPr/>
            <p:nvPr/>
          </p:nvSpPr>
          <p:spPr>
            <a:xfrm>
              <a:off x="6864900" y="2988578"/>
              <a:ext cx="26499" cy="11521"/>
            </a:xfrm>
            <a:custGeom>
              <a:rect b="b" l="l" r="r" t="t"/>
              <a:pathLst>
                <a:path extrusionOk="0" h="440" w="1012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1" name="Google Shape;19981;p69"/>
            <p:cNvSpPr/>
            <p:nvPr/>
          </p:nvSpPr>
          <p:spPr>
            <a:xfrm>
              <a:off x="6746491" y="2880172"/>
              <a:ext cx="137419" cy="120189"/>
            </a:xfrm>
            <a:custGeom>
              <a:rect b="b" l="l" r="r" t="t"/>
              <a:pathLst>
                <a:path extrusionOk="0" h="4590" w="5248">
                  <a:moveTo>
                    <a:pt x="3712" y="0"/>
                  </a:moveTo>
                  <a:cubicBezTo>
                    <a:pt x="2185" y="0"/>
                    <a:pt x="1" y="1078"/>
                    <a:pt x="1" y="3273"/>
                  </a:cubicBezTo>
                  <a:lnTo>
                    <a:pt x="1" y="4589"/>
                  </a:lnTo>
                  <a:lnTo>
                    <a:pt x="878" y="4589"/>
                  </a:lnTo>
                  <a:cubicBezTo>
                    <a:pt x="993" y="4589"/>
                    <a:pt x="1088" y="4494"/>
                    <a:pt x="1088" y="4370"/>
                  </a:cubicBezTo>
                  <a:lnTo>
                    <a:pt x="1088" y="4150"/>
                  </a:lnTo>
                  <a:cubicBezTo>
                    <a:pt x="1088" y="2834"/>
                    <a:pt x="3855" y="2652"/>
                    <a:pt x="4895" y="1927"/>
                  </a:cubicBezTo>
                  <a:cubicBezTo>
                    <a:pt x="5114" y="1765"/>
                    <a:pt x="5248" y="1508"/>
                    <a:pt x="5248" y="1231"/>
                  </a:cubicBezTo>
                  <a:lnTo>
                    <a:pt x="5248" y="573"/>
                  </a:lnTo>
                  <a:cubicBezTo>
                    <a:pt x="5209" y="544"/>
                    <a:pt x="5181" y="516"/>
                    <a:pt x="5162" y="477"/>
                  </a:cubicBezTo>
                  <a:cubicBezTo>
                    <a:pt x="4942" y="163"/>
                    <a:pt x="4465" y="0"/>
                    <a:pt x="37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2" name="Google Shape;19982;p69"/>
            <p:cNvSpPr/>
            <p:nvPr/>
          </p:nvSpPr>
          <p:spPr>
            <a:xfrm>
              <a:off x="6762595" y="2940267"/>
              <a:ext cx="37628" cy="35612"/>
            </a:xfrm>
            <a:custGeom>
              <a:rect b="b" l="l" r="r" t="t"/>
              <a:pathLst>
                <a:path extrusionOk="0" h="1360" w="1437">
                  <a:moveTo>
                    <a:pt x="316" y="1"/>
                  </a:moveTo>
                  <a:cubicBezTo>
                    <a:pt x="151" y="1"/>
                    <a:pt x="0" y="219"/>
                    <a:pt x="158" y="377"/>
                  </a:cubicBezTo>
                  <a:lnTo>
                    <a:pt x="988" y="1283"/>
                  </a:lnTo>
                  <a:cubicBezTo>
                    <a:pt x="1026" y="1331"/>
                    <a:pt x="1093" y="1359"/>
                    <a:pt x="1150" y="1359"/>
                  </a:cubicBezTo>
                  <a:cubicBezTo>
                    <a:pt x="1341" y="1359"/>
                    <a:pt x="1437" y="1130"/>
                    <a:pt x="1313" y="987"/>
                  </a:cubicBezTo>
                  <a:lnTo>
                    <a:pt x="473" y="81"/>
                  </a:lnTo>
                  <a:cubicBezTo>
                    <a:pt x="426" y="24"/>
                    <a:pt x="370" y="1"/>
                    <a:pt x="3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83" name="Google Shape;19983;p69"/>
          <p:cNvGrpSpPr/>
          <p:nvPr/>
        </p:nvGrpSpPr>
        <p:grpSpPr>
          <a:xfrm>
            <a:off x="6261624" y="3345794"/>
            <a:ext cx="263316" cy="354754"/>
            <a:chOff x="6261624" y="3345794"/>
            <a:chExt cx="263316" cy="354754"/>
          </a:xfrm>
        </p:grpSpPr>
        <p:sp>
          <p:nvSpPr>
            <p:cNvPr id="19984" name="Google Shape;19984;p69"/>
            <p:cNvSpPr/>
            <p:nvPr/>
          </p:nvSpPr>
          <p:spPr>
            <a:xfrm>
              <a:off x="6267620" y="3345794"/>
              <a:ext cx="251585" cy="236922"/>
            </a:xfrm>
            <a:custGeom>
              <a:rect b="b" l="l" r="r" t="t"/>
              <a:pathLst>
                <a:path extrusionOk="0" h="9048" w="9608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5" name="Google Shape;19985;p69"/>
            <p:cNvSpPr/>
            <p:nvPr/>
          </p:nvSpPr>
          <p:spPr>
            <a:xfrm>
              <a:off x="6341802" y="3345794"/>
              <a:ext cx="177403" cy="205133"/>
            </a:xfrm>
            <a:custGeom>
              <a:rect b="b" l="l" r="r" t="t"/>
              <a:pathLst>
                <a:path extrusionOk="0" h="7834" w="6775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6" name="Google Shape;19986;p69"/>
            <p:cNvSpPr/>
            <p:nvPr/>
          </p:nvSpPr>
          <p:spPr>
            <a:xfrm>
              <a:off x="6261624" y="3574625"/>
              <a:ext cx="263316" cy="125662"/>
            </a:xfrm>
            <a:custGeom>
              <a:rect b="b" l="l" r="r" t="t"/>
              <a:pathLst>
                <a:path extrusionOk="0" h="4799" w="10056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7" name="Google Shape;19987;p69"/>
            <p:cNvSpPr/>
            <p:nvPr/>
          </p:nvSpPr>
          <p:spPr>
            <a:xfrm>
              <a:off x="6343818" y="3574625"/>
              <a:ext cx="99189" cy="62975"/>
            </a:xfrm>
            <a:custGeom>
              <a:rect b="b" l="l" r="r" t="t"/>
              <a:pathLst>
                <a:path extrusionOk="0" h="2405" w="3788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8" name="Google Shape;19988;p69"/>
            <p:cNvSpPr/>
            <p:nvPr/>
          </p:nvSpPr>
          <p:spPr>
            <a:xfrm>
              <a:off x="6307840" y="3614347"/>
              <a:ext cx="171145" cy="85939"/>
            </a:xfrm>
            <a:custGeom>
              <a:rect b="b" l="l" r="r" t="t"/>
              <a:pathLst>
                <a:path extrusionOk="0" h="3282" w="6536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9" name="Google Shape;19989;p69"/>
            <p:cNvSpPr/>
            <p:nvPr/>
          </p:nvSpPr>
          <p:spPr>
            <a:xfrm>
              <a:off x="6319073" y="3614347"/>
              <a:ext cx="148652" cy="80702"/>
            </a:xfrm>
            <a:custGeom>
              <a:rect b="b" l="l" r="r" t="t"/>
              <a:pathLst>
                <a:path extrusionOk="0" h="3082" w="5677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0" name="Google Shape;19990;p69"/>
            <p:cNvSpPr/>
            <p:nvPr/>
          </p:nvSpPr>
          <p:spPr>
            <a:xfrm>
              <a:off x="6359058" y="3574625"/>
              <a:ext cx="68709" cy="22755"/>
            </a:xfrm>
            <a:custGeom>
              <a:rect b="b" l="l" r="r" t="t"/>
              <a:pathLst>
                <a:path extrusionOk="0" h="869" w="2624">
                  <a:moveTo>
                    <a:pt x="0" y="0"/>
                  </a:moveTo>
                  <a:lnTo>
                    <a:pt x="0" y="592"/>
                  </a:lnTo>
                  <a:cubicBezTo>
                    <a:pt x="410" y="773"/>
                    <a:pt x="859" y="868"/>
                    <a:pt x="1317" y="868"/>
                  </a:cubicBezTo>
                  <a:cubicBezTo>
                    <a:pt x="1765" y="868"/>
                    <a:pt x="2213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1" name="Google Shape;19991;p69"/>
            <p:cNvSpPr/>
            <p:nvPr/>
          </p:nvSpPr>
          <p:spPr>
            <a:xfrm>
              <a:off x="6297104" y="3431471"/>
              <a:ext cx="192617" cy="154413"/>
            </a:xfrm>
            <a:custGeom>
              <a:rect b="b" l="l" r="r" t="t"/>
              <a:pathLst>
                <a:path extrusionOk="0" h="5897" w="7356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2" name="Google Shape;19992;p69"/>
            <p:cNvSpPr/>
            <p:nvPr/>
          </p:nvSpPr>
          <p:spPr>
            <a:xfrm>
              <a:off x="6301084" y="3431471"/>
              <a:ext cx="141661" cy="154465"/>
            </a:xfrm>
            <a:custGeom>
              <a:rect b="b" l="l" r="r" t="t"/>
              <a:pathLst>
                <a:path extrusionOk="0" h="5899" w="5410">
                  <a:moveTo>
                    <a:pt x="3608" y="0"/>
                  </a:moveTo>
                  <a:cubicBezTo>
                    <a:pt x="3579" y="0"/>
                    <a:pt x="3550" y="1"/>
                    <a:pt x="3521" y="1"/>
                  </a:cubicBezTo>
                  <a:cubicBezTo>
                    <a:pt x="3493" y="1"/>
                    <a:pt x="3465" y="0"/>
                    <a:pt x="3438" y="0"/>
                  </a:cubicBezTo>
                  <a:cubicBezTo>
                    <a:pt x="2798" y="0"/>
                    <a:pt x="2168" y="105"/>
                    <a:pt x="1556" y="306"/>
                  </a:cubicBezTo>
                  <a:cubicBezTo>
                    <a:pt x="1022" y="507"/>
                    <a:pt x="688" y="783"/>
                    <a:pt x="688" y="1098"/>
                  </a:cubicBezTo>
                  <a:lnTo>
                    <a:pt x="688" y="2186"/>
                  </a:lnTo>
                  <a:lnTo>
                    <a:pt x="611" y="2186"/>
                  </a:lnTo>
                  <a:cubicBezTo>
                    <a:pt x="605" y="2185"/>
                    <a:pt x="599" y="2185"/>
                    <a:pt x="593" y="2185"/>
                  </a:cubicBezTo>
                  <a:cubicBezTo>
                    <a:pt x="305" y="2185"/>
                    <a:pt x="67" y="2401"/>
                    <a:pt x="29" y="2672"/>
                  </a:cubicBezTo>
                  <a:cubicBezTo>
                    <a:pt x="1" y="2996"/>
                    <a:pt x="249" y="3283"/>
                    <a:pt x="573" y="3283"/>
                  </a:cubicBezTo>
                  <a:lnTo>
                    <a:pt x="697" y="3283"/>
                  </a:lnTo>
                  <a:cubicBezTo>
                    <a:pt x="801" y="4773"/>
                    <a:pt x="2048" y="5898"/>
                    <a:pt x="3491" y="5898"/>
                  </a:cubicBezTo>
                  <a:cubicBezTo>
                    <a:pt x="3645" y="5898"/>
                    <a:pt x="3802" y="5885"/>
                    <a:pt x="3960" y="5858"/>
                  </a:cubicBezTo>
                  <a:cubicBezTo>
                    <a:pt x="2577" y="5649"/>
                    <a:pt x="1556" y="4456"/>
                    <a:pt x="1556" y="3063"/>
                  </a:cubicBezTo>
                  <a:lnTo>
                    <a:pt x="1556" y="2176"/>
                  </a:lnTo>
                  <a:cubicBezTo>
                    <a:pt x="1556" y="1976"/>
                    <a:pt x="1708" y="1794"/>
                    <a:pt x="1909" y="1756"/>
                  </a:cubicBezTo>
                  <a:cubicBezTo>
                    <a:pt x="2920" y="1546"/>
                    <a:pt x="4294" y="1136"/>
                    <a:pt x="5315" y="354"/>
                  </a:cubicBezTo>
                  <a:lnTo>
                    <a:pt x="5410" y="278"/>
                  </a:lnTo>
                  <a:cubicBezTo>
                    <a:pt x="4827" y="96"/>
                    <a:pt x="4218" y="0"/>
                    <a:pt x="36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3" name="Google Shape;19993;p69"/>
            <p:cNvSpPr/>
            <p:nvPr/>
          </p:nvSpPr>
          <p:spPr>
            <a:xfrm>
              <a:off x="6353297" y="3483056"/>
              <a:ext cx="11521" cy="23383"/>
            </a:xfrm>
            <a:custGeom>
              <a:rect b="b" l="l" r="r" t="t"/>
              <a:pathLst>
                <a:path extrusionOk="0" h="893" w="44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4" name="Google Shape;19994;p69"/>
            <p:cNvSpPr/>
            <p:nvPr/>
          </p:nvSpPr>
          <p:spPr>
            <a:xfrm>
              <a:off x="6422007" y="3483056"/>
              <a:ext cx="11521" cy="23383"/>
            </a:xfrm>
            <a:custGeom>
              <a:rect b="b" l="l" r="r" t="t"/>
              <a:pathLst>
                <a:path extrusionOk="0" h="893" w="44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5" name="Google Shape;19995;p69"/>
            <p:cNvSpPr/>
            <p:nvPr/>
          </p:nvSpPr>
          <p:spPr>
            <a:xfrm>
              <a:off x="6368066" y="3540087"/>
              <a:ext cx="50694" cy="17334"/>
            </a:xfrm>
            <a:custGeom>
              <a:rect b="b" l="l" r="r" t="t"/>
              <a:pathLst>
                <a:path extrusionOk="0" h="662" w="1936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6" name="Google Shape;19996;p69"/>
            <p:cNvSpPr/>
            <p:nvPr/>
          </p:nvSpPr>
          <p:spPr>
            <a:xfrm>
              <a:off x="6305850" y="3482951"/>
              <a:ext cx="38230" cy="11521"/>
            </a:xfrm>
            <a:custGeom>
              <a:rect b="b" l="l" r="r" t="t"/>
              <a:pathLst>
                <a:path extrusionOk="0" h="440" w="146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7" name="Google Shape;19997;p69"/>
            <p:cNvSpPr/>
            <p:nvPr/>
          </p:nvSpPr>
          <p:spPr>
            <a:xfrm>
              <a:off x="6442981" y="3482951"/>
              <a:ext cx="37994" cy="11521"/>
            </a:xfrm>
            <a:custGeom>
              <a:rect b="b" l="l" r="r" t="t"/>
              <a:pathLst>
                <a:path extrusionOk="0" h="440" w="1451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8" name="Google Shape;19998;p69"/>
            <p:cNvSpPr/>
            <p:nvPr/>
          </p:nvSpPr>
          <p:spPr>
            <a:xfrm>
              <a:off x="6374298" y="3488686"/>
              <a:ext cx="38230" cy="11521"/>
            </a:xfrm>
            <a:custGeom>
              <a:rect b="b" l="l" r="r" t="t"/>
              <a:pathLst>
                <a:path extrusionOk="0" h="440" w="146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9" name="Google Shape;19999;p69"/>
            <p:cNvSpPr/>
            <p:nvPr/>
          </p:nvSpPr>
          <p:spPr>
            <a:xfrm>
              <a:off x="6414492" y="3465957"/>
              <a:ext cx="26525" cy="11260"/>
            </a:xfrm>
            <a:custGeom>
              <a:rect b="b" l="l" r="r" t="t"/>
              <a:pathLst>
                <a:path extrusionOk="0" h="430" w="1013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0" name="Google Shape;20000;p69"/>
            <p:cNvSpPr/>
            <p:nvPr/>
          </p:nvSpPr>
          <p:spPr>
            <a:xfrm>
              <a:off x="6345808" y="3465957"/>
              <a:ext cx="26499" cy="11260"/>
            </a:xfrm>
            <a:custGeom>
              <a:rect b="b" l="l" r="r" t="t"/>
              <a:pathLst>
                <a:path extrusionOk="0" h="430" w="1012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1" name="Google Shape;20001;p69"/>
            <p:cNvSpPr/>
            <p:nvPr/>
          </p:nvSpPr>
          <p:spPr>
            <a:xfrm>
              <a:off x="6313575" y="3431471"/>
              <a:ext cx="119953" cy="40246"/>
            </a:xfrm>
            <a:custGeom>
              <a:rect b="b" l="l" r="r" t="t"/>
              <a:pathLst>
                <a:path extrusionOk="0" h="1537" w="4581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2" name="Google Shape;20002;p69"/>
            <p:cNvSpPr/>
            <p:nvPr/>
          </p:nvSpPr>
          <p:spPr>
            <a:xfrm>
              <a:off x="6295847" y="3513352"/>
              <a:ext cx="23252" cy="32574"/>
            </a:xfrm>
            <a:custGeom>
              <a:rect b="b" l="l" r="r" t="t"/>
              <a:pathLst>
                <a:path extrusionOk="0" h="1244" w="888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3" name="Google Shape;20003;p69"/>
            <p:cNvSpPr/>
            <p:nvPr/>
          </p:nvSpPr>
          <p:spPr>
            <a:xfrm>
              <a:off x="6467464" y="3513352"/>
              <a:ext cx="23252" cy="32574"/>
            </a:xfrm>
            <a:custGeom>
              <a:rect b="b" l="l" r="r" t="t"/>
              <a:pathLst>
                <a:path extrusionOk="0" h="1244" w="888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4" name="Google Shape;20004;p69"/>
            <p:cNvSpPr/>
            <p:nvPr/>
          </p:nvSpPr>
          <p:spPr>
            <a:xfrm>
              <a:off x="6319073" y="3408743"/>
              <a:ext cx="148652" cy="51506"/>
            </a:xfrm>
            <a:custGeom>
              <a:rect b="b" l="l" r="r" t="t"/>
              <a:pathLst>
                <a:path extrusionOk="0" h="1967" w="5677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5" name="Google Shape;20005;p69"/>
            <p:cNvSpPr/>
            <p:nvPr/>
          </p:nvSpPr>
          <p:spPr>
            <a:xfrm>
              <a:off x="6399016" y="3482951"/>
              <a:ext cx="57240" cy="45981"/>
            </a:xfrm>
            <a:custGeom>
              <a:rect b="b" l="l" r="r" t="t"/>
              <a:pathLst>
                <a:path extrusionOk="0" h="1756" w="2186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6" name="Google Shape;20006;p69"/>
            <p:cNvSpPr/>
            <p:nvPr/>
          </p:nvSpPr>
          <p:spPr>
            <a:xfrm>
              <a:off x="6330569" y="3482951"/>
              <a:ext cx="56979" cy="45981"/>
            </a:xfrm>
            <a:custGeom>
              <a:rect b="b" l="l" r="r" t="t"/>
              <a:pathLst>
                <a:path extrusionOk="0" h="1756" w="2176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7" name="Google Shape;20007;p69"/>
            <p:cNvSpPr/>
            <p:nvPr/>
          </p:nvSpPr>
          <p:spPr>
            <a:xfrm>
              <a:off x="6326327" y="3614347"/>
              <a:ext cx="134172" cy="80467"/>
            </a:xfrm>
            <a:custGeom>
              <a:rect b="b" l="l" r="r" t="t"/>
              <a:pathLst>
                <a:path extrusionOk="0" h="3073" w="5124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8" name="Google Shape;20008;p69"/>
            <p:cNvSpPr/>
            <p:nvPr/>
          </p:nvSpPr>
          <p:spPr>
            <a:xfrm>
              <a:off x="6336565" y="3599893"/>
              <a:ext cx="56979" cy="62635"/>
            </a:xfrm>
            <a:custGeom>
              <a:rect b="b" l="l" r="r" t="t"/>
              <a:pathLst>
                <a:path extrusionOk="0" h="2392" w="2176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9" name="Google Shape;20009;p69"/>
            <p:cNvSpPr/>
            <p:nvPr/>
          </p:nvSpPr>
          <p:spPr>
            <a:xfrm>
              <a:off x="6393282" y="3599658"/>
              <a:ext cx="56717" cy="62870"/>
            </a:xfrm>
            <a:custGeom>
              <a:rect b="b" l="l" r="r" t="t"/>
              <a:pathLst>
                <a:path extrusionOk="0" h="2401" w="2166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0" name="Google Shape;20010;p69"/>
            <p:cNvSpPr/>
            <p:nvPr/>
          </p:nvSpPr>
          <p:spPr>
            <a:xfrm>
              <a:off x="6265132" y="3644067"/>
              <a:ext cx="48468" cy="56481"/>
            </a:xfrm>
            <a:custGeom>
              <a:rect b="b" l="l" r="r" t="t"/>
              <a:pathLst>
                <a:path extrusionOk="0" h="2157" w="1851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1" name="Google Shape;20011;p69"/>
            <p:cNvSpPr/>
            <p:nvPr/>
          </p:nvSpPr>
          <p:spPr>
            <a:xfrm>
              <a:off x="6473198" y="3644067"/>
              <a:ext cx="48495" cy="56481"/>
            </a:xfrm>
            <a:custGeom>
              <a:rect b="b" l="l" r="r" t="t"/>
              <a:pathLst>
                <a:path extrusionOk="0" h="2157" w="1852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12" name="Google Shape;20012;p69"/>
          <p:cNvSpPr/>
          <p:nvPr/>
        </p:nvSpPr>
        <p:spPr>
          <a:xfrm>
            <a:off x="5880422" y="3363050"/>
            <a:ext cx="125924" cy="11260"/>
          </a:xfrm>
          <a:custGeom>
            <a:rect b="b" l="l" r="r" t="t"/>
            <a:pathLst>
              <a:path extrusionOk="0" h="430" w="4809">
                <a:moveTo>
                  <a:pt x="1" y="0"/>
                </a:moveTo>
                <a:cubicBezTo>
                  <a:pt x="1" y="239"/>
                  <a:pt x="201" y="429"/>
                  <a:pt x="439" y="429"/>
                </a:cubicBezTo>
                <a:lnTo>
                  <a:pt x="4379" y="429"/>
                </a:lnTo>
                <a:cubicBezTo>
                  <a:pt x="4618" y="429"/>
                  <a:pt x="4809" y="239"/>
                  <a:pt x="4809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013" name="Google Shape;20013;p69"/>
          <p:cNvGrpSpPr/>
          <p:nvPr/>
        </p:nvGrpSpPr>
        <p:grpSpPr>
          <a:xfrm>
            <a:off x="5811739" y="3345794"/>
            <a:ext cx="263316" cy="354754"/>
            <a:chOff x="5811739" y="3345794"/>
            <a:chExt cx="263316" cy="354754"/>
          </a:xfrm>
        </p:grpSpPr>
        <p:sp>
          <p:nvSpPr>
            <p:cNvPr id="20014" name="Google Shape;20014;p69"/>
            <p:cNvSpPr/>
            <p:nvPr/>
          </p:nvSpPr>
          <p:spPr>
            <a:xfrm>
              <a:off x="5857694" y="3408743"/>
              <a:ext cx="171643" cy="57240"/>
            </a:xfrm>
            <a:custGeom>
              <a:rect b="b" l="l" r="r" t="t"/>
              <a:pathLst>
                <a:path extrusionOk="0" h="2186" w="6555">
                  <a:moveTo>
                    <a:pt x="0" y="1"/>
                  </a:moveTo>
                  <a:lnTo>
                    <a:pt x="0" y="2185"/>
                  </a:lnTo>
                  <a:lnTo>
                    <a:pt x="6554" y="2185"/>
                  </a:lnTo>
                  <a:lnTo>
                    <a:pt x="655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5" name="Google Shape;20015;p69"/>
            <p:cNvSpPr/>
            <p:nvPr/>
          </p:nvSpPr>
          <p:spPr>
            <a:xfrm>
              <a:off x="5854944" y="3528696"/>
              <a:ext cx="60723" cy="57371"/>
            </a:xfrm>
            <a:custGeom>
              <a:rect b="b" l="l" r="r" t="t"/>
              <a:pathLst>
                <a:path extrusionOk="0" h="2191" w="2319">
                  <a:moveTo>
                    <a:pt x="754" y="1"/>
                  </a:moveTo>
                  <a:cubicBezTo>
                    <a:pt x="630" y="1"/>
                    <a:pt x="505" y="36"/>
                    <a:pt x="392" y="113"/>
                  </a:cubicBezTo>
                  <a:cubicBezTo>
                    <a:pt x="29" y="352"/>
                    <a:pt x="1" y="877"/>
                    <a:pt x="334" y="1153"/>
                  </a:cubicBezTo>
                  <a:cubicBezTo>
                    <a:pt x="233" y="1732"/>
                    <a:pt x="692" y="2191"/>
                    <a:pt x="1198" y="2191"/>
                  </a:cubicBezTo>
                  <a:cubicBezTo>
                    <a:pt x="1359" y="2191"/>
                    <a:pt x="1525" y="2144"/>
                    <a:pt x="1680" y="2041"/>
                  </a:cubicBezTo>
                  <a:cubicBezTo>
                    <a:pt x="2319" y="1611"/>
                    <a:pt x="2137" y="619"/>
                    <a:pt x="1384" y="457"/>
                  </a:cubicBezTo>
                  <a:cubicBezTo>
                    <a:pt x="1292" y="174"/>
                    <a:pt x="1028" y="1"/>
                    <a:pt x="75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6" name="Google Shape;20016;p69"/>
            <p:cNvSpPr/>
            <p:nvPr/>
          </p:nvSpPr>
          <p:spPr>
            <a:xfrm>
              <a:off x="5971101" y="3528696"/>
              <a:ext cx="60723" cy="57371"/>
            </a:xfrm>
            <a:custGeom>
              <a:rect b="b" l="l" r="r" t="t"/>
              <a:pathLst>
                <a:path extrusionOk="0" h="2191" w="2319">
                  <a:moveTo>
                    <a:pt x="1565" y="1"/>
                  </a:moveTo>
                  <a:cubicBezTo>
                    <a:pt x="1292" y="1"/>
                    <a:pt x="1030" y="174"/>
                    <a:pt x="945" y="457"/>
                  </a:cubicBezTo>
                  <a:cubicBezTo>
                    <a:pt x="191" y="619"/>
                    <a:pt x="1" y="1611"/>
                    <a:pt x="640" y="2041"/>
                  </a:cubicBezTo>
                  <a:cubicBezTo>
                    <a:pt x="794" y="2144"/>
                    <a:pt x="961" y="2191"/>
                    <a:pt x="1122" y="2191"/>
                  </a:cubicBezTo>
                  <a:cubicBezTo>
                    <a:pt x="1631" y="2191"/>
                    <a:pt x="2093" y="1732"/>
                    <a:pt x="1985" y="1153"/>
                  </a:cubicBezTo>
                  <a:cubicBezTo>
                    <a:pt x="2319" y="877"/>
                    <a:pt x="2290" y="352"/>
                    <a:pt x="1928" y="113"/>
                  </a:cubicBezTo>
                  <a:cubicBezTo>
                    <a:pt x="1815" y="36"/>
                    <a:pt x="1689" y="1"/>
                    <a:pt x="15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7" name="Google Shape;20017;p69"/>
            <p:cNvSpPr/>
            <p:nvPr/>
          </p:nvSpPr>
          <p:spPr>
            <a:xfrm>
              <a:off x="5811739" y="3563130"/>
              <a:ext cx="263316" cy="137157"/>
            </a:xfrm>
            <a:custGeom>
              <a:rect b="b" l="l" r="r" t="t"/>
              <a:pathLst>
                <a:path extrusionOk="0" h="5238" w="10056">
                  <a:moveTo>
                    <a:pt x="3721" y="0"/>
                  </a:moveTo>
                  <a:lnTo>
                    <a:pt x="3721" y="1126"/>
                  </a:lnTo>
                  <a:cubicBezTo>
                    <a:pt x="3721" y="1498"/>
                    <a:pt x="3482" y="1832"/>
                    <a:pt x="3139" y="1956"/>
                  </a:cubicBezTo>
                  <a:lnTo>
                    <a:pt x="878" y="2748"/>
                  </a:lnTo>
                  <a:cubicBezTo>
                    <a:pt x="353" y="2929"/>
                    <a:pt x="0" y="3425"/>
                    <a:pt x="0" y="3988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58" y="5238"/>
                  </a:cubicBezTo>
                  <a:lnTo>
                    <a:pt x="9397" y="5238"/>
                  </a:lnTo>
                  <a:cubicBezTo>
                    <a:pt x="9759" y="5238"/>
                    <a:pt x="10055" y="4942"/>
                    <a:pt x="10055" y="4580"/>
                  </a:cubicBezTo>
                  <a:lnTo>
                    <a:pt x="10055" y="3988"/>
                  </a:lnTo>
                  <a:cubicBezTo>
                    <a:pt x="10055" y="3425"/>
                    <a:pt x="9702" y="2939"/>
                    <a:pt x="9178" y="2748"/>
                  </a:cubicBezTo>
                  <a:lnTo>
                    <a:pt x="6926" y="1956"/>
                  </a:lnTo>
                  <a:cubicBezTo>
                    <a:pt x="6573" y="1832"/>
                    <a:pt x="6344" y="1498"/>
                    <a:pt x="6344" y="1126"/>
                  </a:cubicBezTo>
                  <a:lnTo>
                    <a:pt x="634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8" name="Google Shape;20018;p69"/>
            <p:cNvSpPr/>
            <p:nvPr/>
          </p:nvSpPr>
          <p:spPr>
            <a:xfrm>
              <a:off x="5811975" y="3602355"/>
              <a:ext cx="263081" cy="97932"/>
            </a:xfrm>
            <a:custGeom>
              <a:rect b="b" l="l" r="r" t="t"/>
              <a:pathLst>
                <a:path extrusionOk="0" h="3740" w="10047">
                  <a:moveTo>
                    <a:pt x="3626" y="0"/>
                  </a:moveTo>
                  <a:cubicBezTo>
                    <a:pt x="3530" y="210"/>
                    <a:pt x="3349" y="372"/>
                    <a:pt x="3130" y="458"/>
                  </a:cubicBezTo>
                  <a:lnTo>
                    <a:pt x="869" y="1250"/>
                  </a:lnTo>
                  <a:cubicBezTo>
                    <a:pt x="344" y="1431"/>
                    <a:pt x="1" y="1927"/>
                    <a:pt x="1" y="2490"/>
                  </a:cubicBezTo>
                  <a:lnTo>
                    <a:pt x="1" y="3082"/>
                  </a:lnTo>
                  <a:cubicBezTo>
                    <a:pt x="1" y="3444"/>
                    <a:pt x="287" y="3740"/>
                    <a:pt x="649" y="3740"/>
                  </a:cubicBezTo>
                  <a:lnTo>
                    <a:pt x="9388" y="3740"/>
                  </a:lnTo>
                  <a:cubicBezTo>
                    <a:pt x="9750" y="3740"/>
                    <a:pt x="10046" y="3444"/>
                    <a:pt x="10046" y="3082"/>
                  </a:cubicBezTo>
                  <a:lnTo>
                    <a:pt x="10046" y="2490"/>
                  </a:lnTo>
                  <a:cubicBezTo>
                    <a:pt x="10046" y="1927"/>
                    <a:pt x="9693" y="1441"/>
                    <a:pt x="9169" y="1250"/>
                  </a:cubicBezTo>
                  <a:lnTo>
                    <a:pt x="6917" y="458"/>
                  </a:lnTo>
                  <a:cubicBezTo>
                    <a:pt x="6698" y="372"/>
                    <a:pt x="6516" y="210"/>
                    <a:pt x="6411" y="0"/>
                  </a:cubicBezTo>
                  <a:cubicBezTo>
                    <a:pt x="5963" y="167"/>
                    <a:pt x="5491" y="251"/>
                    <a:pt x="5019" y="251"/>
                  </a:cubicBezTo>
                  <a:cubicBezTo>
                    <a:pt x="4546" y="251"/>
                    <a:pt x="4074" y="167"/>
                    <a:pt x="3626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9" name="Google Shape;20019;p69"/>
            <p:cNvSpPr/>
            <p:nvPr/>
          </p:nvSpPr>
          <p:spPr>
            <a:xfrm>
              <a:off x="5909147" y="3574625"/>
              <a:ext cx="68736" cy="22807"/>
            </a:xfrm>
            <a:custGeom>
              <a:rect b="b" l="l" r="r" t="t"/>
              <a:pathLst>
                <a:path extrusionOk="0" h="871" w="2625">
                  <a:moveTo>
                    <a:pt x="1" y="0"/>
                  </a:moveTo>
                  <a:lnTo>
                    <a:pt x="1" y="592"/>
                  </a:lnTo>
                  <a:cubicBezTo>
                    <a:pt x="416" y="778"/>
                    <a:pt x="862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0" name="Google Shape;20020;p69"/>
            <p:cNvSpPr/>
            <p:nvPr/>
          </p:nvSpPr>
          <p:spPr>
            <a:xfrm>
              <a:off x="5850938" y="3465957"/>
              <a:ext cx="184630" cy="119927"/>
            </a:xfrm>
            <a:custGeom>
              <a:rect b="b" l="l" r="r" t="t"/>
              <a:pathLst>
                <a:path extrusionOk="0" h="4580" w="7051">
                  <a:moveTo>
                    <a:pt x="697" y="0"/>
                  </a:moveTo>
                  <a:lnTo>
                    <a:pt x="697" y="869"/>
                  </a:lnTo>
                  <a:lnTo>
                    <a:pt x="611" y="869"/>
                  </a:lnTo>
                  <a:cubicBezTo>
                    <a:pt x="325" y="869"/>
                    <a:pt x="77" y="1078"/>
                    <a:pt x="39" y="1365"/>
                  </a:cubicBezTo>
                  <a:cubicBezTo>
                    <a:pt x="1" y="1679"/>
                    <a:pt x="258" y="1966"/>
                    <a:pt x="583" y="1966"/>
                  </a:cubicBezTo>
                  <a:lnTo>
                    <a:pt x="697" y="1966"/>
                  </a:lnTo>
                  <a:cubicBezTo>
                    <a:pt x="812" y="3444"/>
                    <a:pt x="2042" y="4580"/>
                    <a:pt x="3531" y="4580"/>
                  </a:cubicBezTo>
                  <a:cubicBezTo>
                    <a:pt x="5009" y="4580"/>
                    <a:pt x="6240" y="3444"/>
                    <a:pt x="6354" y="1966"/>
                  </a:cubicBezTo>
                  <a:lnTo>
                    <a:pt x="6478" y="1966"/>
                  </a:lnTo>
                  <a:cubicBezTo>
                    <a:pt x="6803" y="1966"/>
                    <a:pt x="7051" y="1679"/>
                    <a:pt x="7022" y="1365"/>
                  </a:cubicBezTo>
                  <a:cubicBezTo>
                    <a:pt x="6984" y="1078"/>
                    <a:pt x="6736" y="869"/>
                    <a:pt x="6459" y="869"/>
                  </a:cubicBezTo>
                  <a:lnTo>
                    <a:pt x="6374" y="869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1" name="Google Shape;20021;p69"/>
            <p:cNvSpPr/>
            <p:nvPr/>
          </p:nvSpPr>
          <p:spPr>
            <a:xfrm>
              <a:off x="5918129" y="3534483"/>
              <a:ext cx="50773" cy="17439"/>
            </a:xfrm>
            <a:custGeom>
              <a:rect b="b" l="l" r="r" t="t"/>
              <a:pathLst>
                <a:path extrusionOk="0" h="666" w="1939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28" y="666"/>
                  </a:cubicBezTo>
                  <a:cubicBezTo>
                    <a:pt x="940" y="666"/>
                    <a:pt x="952" y="666"/>
                    <a:pt x="965" y="665"/>
                  </a:cubicBezTo>
                  <a:cubicBezTo>
                    <a:pt x="977" y="666"/>
                    <a:pt x="989" y="666"/>
                    <a:pt x="1002" y="666"/>
                  </a:cubicBezTo>
                  <a:cubicBezTo>
                    <a:pt x="1284" y="666"/>
                    <a:pt x="1556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6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2" name="Google Shape;20022;p69"/>
            <p:cNvSpPr/>
            <p:nvPr/>
          </p:nvSpPr>
          <p:spPr>
            <a:xfrm>
              <a:off x="5903413" y="3488817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3" name="Google Shape;20023;p69"/>
            <p:cNvSpPr/>
            <p:nvPr/>
          </p:nvSpPr>
          <p:spPr>
            <a:xfrm>
              <a:off x="5972096" y="3488817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4" name="Google Shape;20024;p69"/>
            <p:cNvSpPr/>
            <p:nvPr/>
          </p:nvSpPr>
          <p:spPr>
            <a:xfrm>
              <a:off x="5847115" y="3465957"/>
              <a:ext cx="147998" cy="120163"/>
            </a:xfrm>
            <a:custGeom>
              <a:rect b="b" l="l" r="r" t="t"/>
              <a:pathLst>
                <a:path extrusionOk="0" h="4589" w="5652">
                  <a:moveTo>
                    <a:pt x="843" y="0"/>
                  </a:moveTo>
                  <a:lnTo>
                    <a:pt x="843" y="869"/>
                  </a:lnTo>
                  <a:lnTo>
                    <a:pt x="757" y="869"/>
                  </a:lnTo>
                  <a:cubicBezTo>
                    <a:pt x="751" y="868"/>
                    <a:pt x="745" y="868"/>
                    <a:pt x="739" y="868"/>
                  </a:cubicBezTo>
                  <a:cubicBezTo>
                    <a:pt x="32" y="868"/>
                    <a:pt x="1" y="1947"/>
                    <a:pt x="729" y="1966"/>
                  </a:cubicBezTo>
                  <a:lnTo>
                    <a:pt x="843" y="1966"/>
                  </a:lnTo>
                  <a:cubicBezTo>
                    <a:pt x="947" y="3461"/>
                    <a:pt x="2202" y="4588"/>
                    <a:pt x="3657" y="4588"/>
                  </a:cubicBezTo>
                  <a:cubicBezTo>
                    <a:pt x="3808" y="4588"/>
                    <a:pt x="3961" y="4576"/>
                    <a:pt x="4115" y="4551"/>
                  </a:cubicBezTo>
                  <a:cubicBezTo>
                    <a:pt x="2732" y="4332"/>
                    <a:pt x="1711" y="3149"/>
                    <a:pt x="1711" y="1746"/>
                  </a:cubicBezTo>
                  <a:lnTo>
                    <a:pt x="1711" y="1307"/>
                  </a:lnTo>
                  <a:cubicBezTo>
                    <a:pt x="1711" y="830"/>
                    <a:pt x="2103" y="439"/>
                    <a:pt x="2580" y="439"/>
                  </a:cubicBezTo>
                  <a:lnTo>
                    <a:pt x="5203" y="439"/>
                  </a:lnTo>
                  <a:cubicBezTo>
                    <a:pt x="5451" y="439"/>
                    <a:pt x="5651" y="239"/>
                    <a:pt x="5651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5" name="Google Shape;20025;p69"/>
            <p:cNvSpPr/>
            <p:nvPr/>
          </p:nvSpPr>
          <p:spPr>
            <a:xfrm>
              <a:off x="5857694" y="3465957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0" y="0"/>
                  </a:moveTo>
                  <a:lnTo>
                    <a:pt x="0" y="983"/>
                  </a:lnTo>
                  <a:lnTo>
                    <a:pt x="296" y="945"/>
                  </a:lnTo>
                  <a:cubicBezTo>
                    <a:pt x="630" y="897"/>
                    <a:pt x="869" y="621"/>
                    <a:pt x="878" y="29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6" name="Google Shape;20026;p69"/>
            <p:cNvSpPr/>
            <p:nvPr/>
          </p:nvSpPr>
          <p:spPr>
            <a:xfrm>
              <a:off x="6006320" y="3465957"/>
              <a:ext cx="23017" cy="25766"/>
            </a:xfrm>
            <a:custGeom>
              <a:rect b="b" l="l" r="r" t="t"/>
              <a:pathLst>
                <a:path extrusionOk="0" h="984" w="879">
                  <a:moveTo>
                    <a:pt x="1" y="0"/>
                  </a:moveTo>
                  <a:lnTo>
                    <a:pt x="1" y="296"/>
                  </a:lnTo>
                  <a:cubicBezTo>
                    <a:pt x="1" y="621"/>
                    <a:pt x="249" y="897"/>
                    <a:pt x="573" y="945"/>
                  </a:cubicBezTo>
                  <a:lnTo>
                    <a:pt x="878" y="983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7" name="Google Shape;20027;p69"/>
            <p:cNvSpPr/>
            <p:nvPr/>
          </p:nvSpPr>
          <p:spPr>
            <a:xfrm>
              <a:off x="5857694" y="3414504"/>
              <a:ext cx="23017" cy="51480"/>
            </a:xfrm>
            <a:custGeom>
              <a:rect b="b" l="l" r="r" t="t"/>
              <a:pathLst>
                <a:path extrusionOk="0" h="1966" w="879">
                  <a:moveTo>
                    <a:pt x="0" y="0"/>
                  </a:moveTo>
                  <a:lnTo>
                    <a:pt x="0" y="1965"/>
                  </a:lnTo>
                  <a:lnTo>
                    <a:pt x="878" y="196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8" name="Google Shape;20028;p69"/>
            <p:cNvSpPr/>
            <p:nvPr/>
          </p:nvSpPr>
          <p:spPr>
            <a:xfrm>
              <a:off x="5840464" y="3362788"/>
              <a:ext cx="205866" cy="57240"/>
            </a:xfrm>
            <a:custGeom>
              <a:rect b="b" l="l" r="r" t="t"/>
              <a:pathLst>
                <a:path extrusionOk="0" h="2186" w="7862">
                  <a:moveTo>
                    <a:pt x="1088" y="0"/>
                  </a:moveTo>
                  <a:cubicBezTo>
                    <a:pt x="487" y="0"/>
                    <a:pt x="0" y="497"/>
                    <a:pt x="0" y="1098"/>
                  </a:cubicBezTo>
                  <a:cubicBezTo>
                    <a:pt x="0" y="1699"/>
                    <a:pt x="487" y="2185"/>
                    <a:pt x="1088" y="2185"/>
                  </a:cubicBezTo>
                  <a:lnTo>
                    <a:pt x="6774" y="2185"/>
                  </a:lnTo>
                  <a:cubicBezTo>
                    <a:pt x="7375" y="2185"/>
                    <a:pt x="7861" y="1699"/>
                    <a:pt x="7861" y="1098"/>
                  </a:cubicBezTo>
                  <a:cubicBezTo>
                    <a:pt x="7861" y="497"/>
                    <a:pt x="7375" y="0"/>
                    <a:pt x="677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9" name="Google Shape;20029;p69"/>
            <p:cNvSpPr/>
            <p:nvPr/>
          </p:nvSpPr>
          <p:spPr>
            <a:xfrm>
              <a:off x="5857694" y="3437232"/>
              <a:ext cx="171643" cy="11521"/>
            </a:xfrm>
            <a:custGeom>
              <a:rect b="b" l="l" r="r" t="t"/>
              <a:pathLst>
                <a:path extrusionOk="0" h="440" w="6555">
                  <a:moveTo>
                    <a:pt x="0" y="0"/>
                  </a:moveTo>
                  <a:lnTo>
                    <a:pt x="0" y="439"/>
                  </a:lnTo>
                  <a:lnTo>
                    <a:pt x="6554" y="439"/>
                  </a:lnTo>
                  <a:lnTo>
                    <a:pt x="655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0" name="Google Shape;20030;p69"/>
            <p:cNvSpPr/>
            <p:nvPr/>
          </p:nvSpPr>
          <p:spPr>
            <a:xfrm>
              <a:off x="5857694" y="3437232"/>
              <a:ext cx="23017" cy="11521"/>
            </a:xfrm>
            <a:custGeom>
              <a:rect b="b" l="l" r="r" t="t"/>
              <a:pathLst>
                <a:path extrusionOk="0" h="440" w="879">
                  <a:moveTo>
                    <a:pt x="0" y="0"/>
                  </a:moveTo>
                  <a:lnTo>
                    <a:pt x="0" y="439"/>
                  </a:lnTo>
                  <a:lnTo>
                    <a:pt x="878" y="43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1" name="Google Shape;20031;p69"/>
            <p:cNvSpPr/>
            <p:nvPr/>
          </p:nvSpPr>
          <p:spPr>
            <a:xfrm>
              <a:off x="5891918" y="3345794"/>
              <a:ext cx="103195" cy="74234"/>
            </a:xfrm>
            <a:custGeom>
              <a:rect b="b" l="l" r="r" t="t"/>
              <a:pathLst>
                <a:path extrusionOk="0" h="2835" w="3941">
                  <a:moveTo>
                    <a:pt x="1405" y="1"/>
                  </a:moveTo>
                  <a:cubicBezTo>
                    <a:pt x="630" y="1"/>
                    <a:pt x="0" y="636"/>
                    <a:pt x="0" y="1422"/>
                  </a:cubicBezTo>
                  <a:cubicBezTo>
                    <a:pt x="0" y="2204"/>
                    <a:pt x="640" y="2834"/>
                    <a:pt x="1422" y="2834"/>
                  </a:cubicBezTo>
                  <a:lnTo>
                    <a:pt x="2519" y="2834"/>
                  </a:lnTo>
                  <a:cubicBezTo>
                    <a:pt x="3301" y="2834"/>
                    <a:pt x="3931" y="2204"/>
                    <a:pt x="3940" y="1422"/>
                  </a:cubicBezTo>
                  <a:cubicBezTo>
                    <a:pt x="3940" y="636"/>
                    <a:pt x="3311" y="1"/>
                    <a:pt x="2536" y="1"/>
                  </a:cubicBezTo>
                  <a:cubicBezTo>
                    <a:pt x="2530" y="1"/>
                    <a:pt x="2525" y="1"/>
                    <a:pt x="2519" y="1"/>
                  </a:cubicBezTo>
                  <a:lnTo>
                    <a:pt x="1422" y="1"/>
                  </a:lnTo>
                  <a:cubicBezTo>
                    <a:pt x="1416" y="1"/>
                    <a:pt x="1410" y="1"/>
                    <a:pt x="140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2" name="Google Shape;20032;p69"/>
            <p:cNvSpPr/>
            <p:nvPr/>
          </p:nvSpPr>
          <p:spPr>
            <a:xfrm>
              <a:off x="5882674" y="3602355"/>
              <a:ext cx="121682" cy="98194"/>
            </a:xfrm>
            <a:custGeom>
              <a:rect b="b" l="l" r="r" t="t"/>
              <a:pathLst>
                <a:path extrusionOk="0" h="3750" w="4647">
                  <a:moveTo>
                    <a:pt x="926" y="0"/>
                  </a:moveTo>
                  <a:cubicBezTo>
                    <a:pt x="821" y="210"/>
                    <a:pt x="640" y="372"/>
                    <a:pt x="420" y="458"/>
                  </a:cubicBezTo>
                  <a:lnTo>
                    <a:pt x="0" y="611"/>
                  </a:lnTo>
                  <a:cubicBezTo>
                    <a:pt x="430" y="1174"/>
                    <a:pt x="1307" y="1565"/>
                    <a:pt x="2328" y="1565"/>
                  </a:cubicBezTo>
                  <a:cubicBezTo>
                    <a:pt x="2624" y="1565"/>
                    <a:pt x="2929" y="1527"/>
                    <a:pt x="3225" y="1450"/>
                  </a:cubicBezTo>
                  <a:lnTo>
                    <a:pt x="3444" y="1679"/>
                  </a:lnTo>
                  <a:cubicBezTo>
                    <a:pt x="3568" y="1803"/>
                    <a:pt x="3635" y="1965"/>
                    <a:pt x="3635" y="2147"/>
                  </a:cubicBezTo>
                  <a:lnTo>
                    <a:pt x="3635" y="3749"/>
                  </a:lnTo>
                  <a:lnTo>
                    <a:pt x="4074" y="3749"/>
                  </a:lnTo>
                  <a:lnTo>
                    <a:pt x="4074" y="2137"/>
                  </a:lnTo>
                  <a:cubicBezTo>
                    <a:pt x="4074" y="1851"/>
                    <a:pt x="3960" y="1574"/>
                    <a:pt x="3759" y="1364"/>
                  </a:cubicBezTo>
                  <a:lnTo>
                    <a:pt x="3692" y="1307"/>
                  </a:lnTo>
                  <a:cubicBezTo>
                    <a:pt x="4064" y="1155"/>
                    <a:pt x="4389" y="916"/>
                    <a:pt x="4646" y="611"/>
                  </a:cubicBezTo>
                  <a:lnTo>
                    <a:pt x="4208" y="458"/>
                  </a:lnTo>
                  <a:cubicBezTo>
                    <a:pt x="3988" y="372"/>
                    <a:pt x="3807" y="210"/>
                    <a:pt x="3711" y="0"/>
                  </a:cubicBezTo>
                  <a:cubicBezTo>
                    <a:pt x="3258" y="167"/>
                    <a:pt x="2786" y="251"/>
                    <a:pt x="2315" y="251"/>
                  </a:cubicBezTo>
                  <a:cubicBezTo>
                    <a:pt x="1844" y="251"/>
                    <a:pt x="1374" y="167"/>
                    <a:pt x="92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3" name="Google Shape;20033;p69"/>
            <p:cNvSpPr/>
            <p:nvPr/>
          </p:nvSpPr>
          <p:spPr>
            <a:xfrm>
              <a:off x="5814489" y="3644827"/>
              <a:ext cx="48966" cy="55460"/>
            </a:xfrm>
            <a:custGeom>
              <a:rect b="b" l="l" r="r" t="t"/>
              <a:pathLst>
                <a:path extrusionOk="0" h="2118" w="1870">
                  <a:moveTo>
                    <a:pt x="229" y="0"/>
                  </a:moveTo>
                  <a:cubicBezTo>
                    <a:pt x="134" y="115"/>
                    <a:pt x="57" y="239"/>
                    <a:pt x="0" y="372"/>
                  </a:cubicBezTo>
                  <a:lnTo>
                    <a:pt x="1193" y="1374"/>
                  </a:lnTo>
                  <a:cubicBezTo>
                    <a:pt x="1345" y="1498"/>
                    <a:pt x="1431" y="1679"/>
                    <a:pt x="1431" y="1879"/>
                  </a:cubicBezTo>
                  <a:lnTo>
                    <a:pt x="1431" y="2118"/>
                  </a:lnTo>
                  <a:lnTo>
                    <a:pt x="1870" y="2118"/>
                  </a:lnTo>
                  <a:lnTo>
                    <a:pt x="1870" y="1879"/>
                  </a:lnTo>
                  <a:cubicBezTo>
                    <a:pt x="1870" y="1555"/>
                    <a:pt x="1727" y="1240"/>
                    <a:pt x="1479" y="1040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4" name="Google Shape;20034;p69"/>
            <p:cNvSpPr/>
            <p:nvPr/>
          </p:nvSpPr>
          <p:spPr>
            <a:xfrm>
              <a:off x="6023550" y="3644827"/>
              <a:ext cx="48992" cy="55460"/>
            </a:xfrm>
            <a:custGeom>
              <a:rect b="b" l="l" r="r" t="t"/>
              <a:pathLst>
                <a:path extrusionOk="0" h="2118" w="1871">
                  <a:moveTo>
                    <a:pt x="1632" y="0"/>
                  </a:moveTo>
                  <a:lnTo>
                    <a:pt x="392" y="1040"/>
                  </a:lnTo>
                  <a:cubicBezTo>
                    <a:pt x="144" y="1240"/>
                    <a:pt x="1" y="1555"/>
                    <a:pt x="1" y="1879"/>
                  </a:cubicBezTo>
                  <a:lnTo>
                    <a:pt x="1" y="2118"/>
                  </a:lnTo>
                  <a:lnTo>
                    <a:pt x="440" y="2118"/>
                  </a:lnTo>
                  <a:lnTo>
                    <a:pt x="440" y="1879"/>
                  </a:lnTo>
                  <a:cubicBezTo>
                    <a:pt x="440" y="1679"/>
                    <a:pt x="526" y="1498"/>
                    <a:pt x="678" y="1374"/>
                  </a:cubicBezTo>
                  <a:lnTo>
                    <a:pt x="1871" y="372"/>
                  </a:lnTo>
                  <a:cubicBezTo>
                    <a:pt x="1814" y="239"/>
                    <a:pt x="1737" y="115"/>
                    <a:pt x="16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35" name="Google Shape;20035;p69"/>
          <p:cNvGrpSpPr/>
          <p:nvPr/>
        </p:nvGrpSpPr>
        <p:grpSpPr>
          <a:xfrm>
            <a:off x="5363818" y="3345794"/>
            <a:ext cx="259074" cy="354493"/>
            <a:chOff x="5363818" y="3345794"/>
            <a:chExt cx="259074" cy="354493"/>
          </a:xfrm>
        </p:grpSpPr>
        <p:sp>
          <p:nvSpPr>
            <p:cNvPr id="20036" name="Google Shape;20036;p69"/>
            <p:cNvSpPr/>
            <p:nvPr/>
          </p:nvSpPr>
          <p:spPr>
            <a:xfrm>
              <a:off x="5397807" y="3514661"/>
              <a:ext cx="191360" cy="123934"/>
            </a:xfrm>
            <a:custGeom>
              <a:rect b="b" l="l" r="r" t="t"/>
              <a:pathLst>
                <a:path extrusionOk="0" h="4733" w="7308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6879" y="4733"/>
                  </a:lnTo>
                  <a:cubicBezTo>
                    <a:pt x="7308" y="2596"/>
                    <a:pt x="6449" y="1661"/>
                    <a:pt x="644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7" name="Google Shape;20037;p69"/>
            <p:cNvSpPr/>
            <p:nvPr/>
          </p:nvSpPr>
          <p:spPr>
            <a:xfrm>
              <a:off x="5397807" y="3514661"/>
              <a:ext cx="95706" cy="123934"/>
            </a:xfrm>
            <a:custGeom>
              <a:rect b="b" l="l" r="r" t="t"/>
              <a:pathLst>
                <a:path extrusionOk="0" h="4733" w="3655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3654" y="4733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8" name="Google Shape;20038;p69"/>
            <p:cNvSpPr/>
            <p:nvPr/>
          </p:nvSpPr>
          <p:spPr>
            <a:xfrm>
              <a:off x="5363818" y="3565382"/>
              <a:ext cx="259074" cy="134905"/>
            </a:xfrm>
            <a:custGeom>
              <a:rect b="b" l="l" r="r" t="t"/>
              <a:pathLst>
                <a:path extrusionOk="0" h="5152" w="9894">
                  <a:moveTo>
                    <a:pt x="3664" y="0"/>
                  </a:moveTo>
                  <a:lnTo>
                    <a:pt x="3664" y="1326"/>
                  </a:lnTo>
                  <a:cubicBezTo>
                    <a:pt x="3664" y="1689"/>
                    <a:pt x="3426" y="2013"/>
                    <a:pt x="3082" y="2137"/>
                  </a:cubicBezTo>
                  <a:lnTo>
                    <a:pt x="869" y="2920"/>
                  </a:lnTo>
                  <a:cubicBezTo>
                    <a:pt x="354" y="3101"/>
                    <a:pt x="1" y="3587"/>
                    <a:pt x="1" y="4131"/>
                  </a:cubicBezTo>
                  <a:lnTo>
                    <a:pt x="1" y="4513"/>
                  </a:lnTo>
                  <a:cubicBezTo>
                    <a:pt x="1" y="4866"/>
                    <a:pt x="297" y="5152"/>
                    <a:pt x="650" y="5152"/>
                  </a:cubicBezTo>
                  <a:lnTo>
                    <a:pt x="9245" y="5152"/>
                  </a:lnTo>
                  <a:cubicBezTo>
                    <a:pt x="9608" y="5152"/>
                    <a:pt x="9894" y="4866"/>
                    <a:pt x="9894" y="4513"/>
                  </a:cubicBezTo>
                  <a:lnTo>
                    <a:pt x="9894" y="4131"/>
                  </a:lnTo>
                  <a:cubicBezTo>
                    <a:pt x="9894" y="3587"/>
                    <a:pt x="9550" y="3101"/>
                    <a:pt x="9035" y="2920"/>
                  </a:cubicBezTo>
                  <a:lnTo>
                    <a:pt x="6812" y="2137"/>
                  </a:lnTo>
                  <a:cubicBezTo>
                    <a:pt x="6469" y="2013"/>
                    <a:pt x="6240" y="1689"/>
                    <a:pt x="6240" y="1326"/>
                  </a:cubicBezTo>
                  <a:lnTo>
                    <a:pt x="624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9" name="Google Shape;20039;p69"/>
            <p:cNvSpPr/>
            <p:nvPr/>
          </p:nvSpPr>
          <p:spPr>
            <a:xfrm>
              <a:off x="5364080" y="3621836"/>
              <a:ext cx="258813" cy="78450"/>
            </a:xfrm>
            <a:custGeom>
              <a:rect b="b" l="l" r="r" t="t"/>
              <a:pathLst>
                <a:path extrusionOk="0" h="2996" w="9884">
                  <a:moveTo>
                    <a:pt x="3025" y="0"/>
                  </a:moveTo>
                  <a:lnTo>
                    <a:pt x="859" y="764"/>
                  </a:lnTo>
                  <a:cubicBezTo>
                    <a:pt x="344" y="945"/>
                    <a:pt x="1" y="1431"/>
                    <a:pt x="1" y="1975"/>
                  </a:cubicBezTo>
                  <a:lnTo>
                    <a:pt x="1" y="2357"/>
                  </a:lnTo>
                  <a:cubicBezTo>
                    <a:pt x="1" y="2710"/>
                    <a:pt x="287" y="2996"/>
                    <a:pt x="640" y="2996"/>
                  </a:cubicBezTo>
                  <a:lnTo>
                    <a:pt x="9245" y="2996"/>
                  </a:lnTo>
                  <a:cubicBezTo>
                    <a:pt x="9598" y="2996"/>
                    <a:pt x="9884" y="2710"/>
                    <a:pt x="9884" y="2357"/>
                  </a:cubicBezTo>
                  <a:lnTo>
                    <a:pt x="9884" y="1975"/>
                  </a:lnTo>
                  <a:cubicBezTo>
                    <a:pt x="9884" y="1431"/>
                    <a:pt x="9540" y="945"/>
                    <a:pt x="9025" y="764"/>
                  </a:cubicBezTo>
                  <a:lnTo>
                    <a:pt x="6860" y="0"/>
                  </a:lnTo>
                  <a:cubicBezTo>
                    <a:pt x="6745" y="973"/>
                    <a:pt x="5925" y="1708"/>
                    <a:pt x="4942" y="1708"/>
                  </a:cubicBezTo>
                  <a:cubicBezTo>
                    <a:pt x="3960" y="1708"/>
                    <a:pt x="3139" y="973"/>
                    <a:pt x="3025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0" name="Google Shape;20040;p69"/>
            <p:cNvSpPr/>
            <p:nvPr/>
          </p:nvSpPr>
          <p:spPr>
            <a:xfrm>
              <a:off x="5459760" y="3570880"/>
              <a:ext cx="67479" cy="28175"/>
            </a:xfrm>
            <a:custGeom>
              <a:rect b="b" l="l" r="r" t="t"/>
              <a:pathLst>
                <a:path extrusionOk="0" h="1076" w="2577">
                  <a:moveTo>
                    <a:pt x="0" y="0"/>
                  </a:moveTo>
                  <a:lnTo>
                    <a:pt x="0" y="811"/>
                  </a:lnTo>
                  <a:cubicBezTo>
                    <a:pt x="411" y="988"/>
                    <a:pt x="849" y="1076"/>
                    <a:pt x="1288" y="1076"/>
                  </a:cubicBezTo>
                  <a:cubicBezTo>
                    <a:pt x="1727" y="1076"/>
                    <a:pt x="2166" y="988"/>
                    <a:pt x="2576" y="811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1" name="Google Shape;20041;p69"/>
            <p:cNvSpPr/>
            <p:nvPr/>
          </p:nvSpPr>
          <p:spPr>
            <a:xfrm>
              <a:off x="5420273" y="3435740"/>
              <a:ext cx="146427" cy="152135"/>
            </a:xfrm>
            <a:custGeom>
              <a:rect b="b" l="l" r="r" t="t"/>
              <a:pathLst>
                <a:path extrusionOk="0" h="5810" w="5592">
                  <a:moveTo>
                    <a:pt x="11" y="0"/>
                  </a:moveTo>
                  <a:lnTo>
                    <a:pt x="11" y="3015"/>
                  </a:lnTo>
                  <a:cubicBezTo>
                    <a:pt x="1" y="4551"/>
                    <a:pt x="1251" y="5810"/>
                    <a:pt x="2796" y="5810"/>
                  </a:cubicBezTo>
                  <a:cubicBezTo>
                    <a:pt x="4342" y="5810"/>
                    <a:pt x="5591" y="4560"/>
                    <a:pt x="5591" y="3015"/>
                  </a:cubicBezTo>
                  <a:lnTo>
                    <a:pt x="559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2" name="Google Shape;20042;p69"/>
            <p:cNvSpPr/>
            <p:nvPr/>
          </p:nvSpPr>
          <p:spPr>
            <a:xfrm>
              <a:off x="5420090" y="3435740"/>
              <a:ext cx="146610" cy="152109"/>
            </a:xfrm>
            <a:custGeom>
              <a:rect b="b" l="l" r="r" t="t"/>
              <a:pathLst>
                <a:path extrusionOk="0" h="5809" w="5599">
                  <a:moveTo>
                    <a:pt x="18" y="0"/>
                  </a:moveTo>
                  <a:lnTo>
                    <a:pt x="18" y="3015"/>
                  </a:lnTo>
                  <a:cubicBezTo>
                    <a:pt x="0" y="4578"/>
                    <a:pt x="1271" y="5809"/>
                    <a:pt x="2780" y="5809"/>
                  </a:cubicBezTo>
                  <a:cubicBezTo>
                    <a:pt x="2929" y="5809"/>
                    <a:pt x="3080" y="5797"/>
                    <a:pt x="3233" y="5772"/>
                  </a:cubicBezTo>
                  <a:cubicBezTo>
                    <a:pt x="1868" y="5562"/>
                    <a:pt x="867" y="4389"/>
                    <a:pt x="867" y="3015"/>
                  </a:cubicBezTo>
                  <a:lnTo>
                    <a:pt x="867" y="2280"/>
                  </a:lnTo>
                  <a:cubicBezTo>
                    <a:pt x="867" y="1889"/>
                    <a:pt x="1124" y="1555"/>
                    <a:pt x="1487" y="1450"/>
                  </a:cubicBezTo>
                  <a:cubicBezTo>
                    <a:pt x="2088" y="1288"/>
                    <a:pt x="2670" y="1069"/>
                    <a:pt x="3233" y="792"/>
                  </a:cubicBezTo>
                  <a:lnTo>
                    <a:pt x="3233" y="821"/>
                  </a:lnTo>
                  <a:cubicBezTo>
                    <a:pt x="3223" y="1164"/>
                    <a:pt x="3481" y="1450"/>
                    <a:pt x="3814" y="1498"/>
                  </a:cubicBezTo>
                  <a:lnTo>
                    <a:pt x="3919" y="1498"/>
                  </a:lnTo>
                  <a:cubicBezTo>
                    <a:pt x="4158" y="1479"/>
                    <a:pt x="5007" y="1326"/>
                    <a:pt x="5598" y="1183"/>
                  </a:cubicBezTo>
                  <a:lnTo>
                    <a:pt x="559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3" name="Google Shape;20043;p69"/>
            <p:cNvSpPr/>
            <p:nvPr/>
          </p:nvSpPr>
          <p:spPr>
            <a:xfrm>
              <a:off x="5527213" y="3598846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4" name="Google Shape;20044;p69"/>
            <p:cNvSpPr/>
            <p:nvPr/>
          </p:nvSpPr>
          <p:spPr>
            <a:xfrm>
              <a:off x="5459760" y="3598846"/>
              <a:ext cx="26" cy="288"/>
            </a:xfrm>
            <a:custGeom>
              <a:rect b="b" l="l" r="r" t="t"/>
              <a:pathLst>
                <a:path extrusionOk="0" h="11" w="1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5" name="Google Shape;20045;p69"/>
            <p:cNvSpPr/>
            <p:nvPr/>
          </p:nvSpPr>
          <p:spPr>
            <a:xfrm>
              <a:off x="5468506" y="3537180"/>
              <a:ext cx="50013" cy="16994"/>
            </a:xfrm>
            <a:custGeom>
              <a:rect b="b" l="l" r="r" t="t"/>
              <a:pathLst>
                <a:path extrusionOk="0" h="649" w="1910">
                  <a:moveTo>
                    <a:pt x="311" y="1"/>
                  </a:moveTo>
                  <a:cubicBezTo>
                    <a:pt x="145" y="1"/>
                    <a:pt x="1" y="217"/>
                    <a:pt x="162" y="371"/>
                  </a:cubicBezTo>
                  <a:cubicBezTo>
                    <a:pt x="372" y="554"/>
                    <a:pt x="642" y="649"/>
                    <a:pt x="915" y="649"/>
                  </a:cubicBezTo>
                  <a:cubicBezTo>
                    <a:pt x="928" y="649"/>
                    <a:pt x="941" y="648"/>
                    <a:pt x="954" y="648"/>
                  </a:cubicBezTo>
                  <a:cubicBezTo>
                    <a:pt x="968" y="648"/>
                    <a:pt x="981" y="649"/>
                    <a:pt x="994" y="649"/>
                  </a:cubicBezTo>
                  <a:cubicBezTo>
                    <a:pt x="1275" y="649"/>
                    <a:pt x="1537" y="554"/>
                    <a:pt x="1756" y="371"/>
                  </a:cubicBezTo>
                  <a:cubicBezTo>
                    <a:pt x="1910" y="217"/>
                    <a:pt x="1764" y="1"/>
                    <a:pt x="1598" y="1"/>
                  </a:cubicBezTo>
                  <a:cubicBezTo>
                    <a:pt x="1548" y="1"/>
                    <a:pt x="1496" y="20"/>
                    <a:pt x="1450" y="66"/>
                  </a:cubicBezTo>
                  <a:cubicBezTo>
                    <a:pt x="1302" y="166"/>
                    <a:pt x="1131" y="216"/>
                    <a:pt x="958" y="216"/>
                  </a:cubicBezTo>
                  <a:cubicBezTo>
                    <a:pt x="785" y="216"/>
                    <a:pt x="611" y="166"/>
                    <a:pt x="458" y="66"/>
                  </a:cubicBezTo>
                  <a:cubicBezTo>
                    <a:pt x="412" y="20"/>
                    <a:pt x="360" y="1"/>
                    <a:pt x="31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6" name="Google Shape;20046;p69"/>
            <p:cNvSpPr/>
            <p:nvPr/>
          </p:nvSpPr>
          <p:spPr>
            <a:xfrm>
              <a:off x="5454000" y="3497798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40" y="549"/>
                    <a:pt x="440" y="42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7" name="Google Shape;20047;p69"/>
            <p:cNvSpPr/>
            <p:nvPr/>
          </p:nvSpPr>
          <p:spPr>
            <a:xfrm>
              <a:off x="5521714" y="3497798"/>
              <a:ext cx="11260" cy="16889"/>
            </a:xfrm>
            <a:custGeom>
              <a:rect b="b" l="l" r="r" t="t"/>
              <a:pathLst>
                <a:path extrusionOk="0" h="645" w="43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2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8" name="Google Shape;20048;p69"/>
            <p:cNvSpPr/>
            <p:nvPr/>
          </p:nvSpPr>
          <p:spPr>
            <a:xfrm>
              <a:off x="5513963" y="3480935"/>
              <a:ext cx="26499" cy="11286"/>
            </a:xfrm>
            <a:custGeom>
              <a:rect b="b" l="l" r="r" t="t"/>
              <a:pathLst>
                <a:path extrusionOk="0" h="431" w="1012">
                  <a:moveTo>
                    <a:pt x="287" y="1"/>
                  </a:moveTo>
                  <a:cubicBezTo>
                    <a:pt x="0" y="1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9" name="Google Shape;20049;p69"/>
            <p:cNvSpPr/>
            <p:nvPr/>
          </p:nvSpPr>
          <p:spPr>
            <a:xfrm>
              <a:off x="5446511" y="3480935"/>
              <a:ext cx="26264" cy="11286"/>
            </a:xfrm>
            <a:custGeom>
              <a:rect b="b" l="l" r="r" t="t"/>
              <a:pathLst>
                <a:path extrusionOk="0" h="431" w="1003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16" y="430"/>
                  </a:lnTo>
                  <a:cubicBezTo>
                    <a:pt x="1002" y="430"/>
                    <a:pt x="1002" y="1"/>
                    <a:pt x="7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0" name="Google Shape;20050;p69"/>
            <p:cNvSpPr/>
            <p:nvPr/>
          </p:nvSpPr>
          <p:spPr>
            <a:xfrm>
              <a:off x="5386573" y="3345794"/>
              <a:ext cx="213853" cy="202620"/>
            </a:xfrm>
            <a:custGeom>
              <a:rect b="b" l="l" r="r" t="t"/>
              <a:pathLst>
                <a:path extrusionOk="0" h="7738" w="8167">
                  <a:moveTo>
                    <a:pt x="4083" y="1"/>
                  </a:moveTo>
                  <a:cubicBezTo>
                    <a:pt x="1832" y="1"/>
                    <a:pt x="0" y="1823"/>
                    <a:pt x="0" y="4084"/>
                  </a:cubicBezTo>
                  <a:lnTo>
                    <a:pt x="0" y="6879"/>
                  </a:lnTo>
                  <a:cubicBezTo>
                    <a:pt x="0" y="7356"/>
                    <a:pt x="382" y="7738"/>
                    <a:pt x="859" y="7738"/>
                  </a:cubicBezTo>
                  <a:lnTo>
                    <a:pt x="2576" y="7738"/>
                  </a:lnTo>
                  <a:cubicBezTo>
                    <a:pt x="2862" y="7738"/>
                    <a:pt x="2862" y="7308"/>
                    <a:pt x="2576" y="7308"/>
                  </a:cubicBezTo>
                  <a:lnTo>
                    <a:pt x="859" y="7308"/>
                  </a:lnTo>
                  <a:cubicBezTo>
                    <a:pt x="620" y="7308"/>
                    <a:pt x="429" y="7118"/>
                    <a:pt x="429" y="6879"/>
                  </a:cubicBezTo>
                  <a:lnTo>
                    <a:pt x="429" y="4084"/>
                  </a:lnTo>
                  <a:cubicBezTo>
                    <a:pt x="391" y="2042"/>
                    <a:pt x="2042" y="363"/>
                    <a:pt x="4083" y="363"/>
                  </a:cubicBezTo>
                  <a:cubicBezTo>
                    <a:pt x="6125" y="363"/>
                    <a:pt x="7775" y="2042"/>
                    <a:pt x="7737" y="4084"/>
                  </a:cubicBezTo>
                  <a:lnTo>
                    <a:pt x="7737" y="5801"/>
                  </a:lnTo>
                  <a:cubicBezTo>
                    <a:pt x="7737" y="5944"/>
                    <a:pt x="7844" y="6016"/>
                    <a:pt x="7952" y="6016"/>
                  </a:cubicBezTo>
                  <a:cubicBezTo>
                    <a:pt x="8059" y="6016"/>
                    <a:pt x="8166" y="5944"/>
                    <a:pt x="8166" y="5801"/>
                  </a:cubicBezTo>
                  <a:lnTo>
                    <a:pt x="8166" y="4084"/>
                  </a:lnTo>
                  <a:cubicBezTo>
                    <a:pt x="8166" y="1823"/>
                    <a:pt x="6344" y="1"/>
                    <a:pt x="40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1" name="Google Shape;20051;p69"/>
            <p:cNvSpPr/>
            <p:nvPr/>
          </p:nvSpPr>
          <p:spPr>
            <a:xfrm>
              <a:off x="5409040" y="3373917"/>
              <a:ext cx="169155" cy="112543"/>
            </a:xfrm>
            <a:custGeom>
              <a:rect b="b" l="l" r="r" t="t"/>
              <a:pathLst>
                <a:path extrusionOk="0" h="4298" w="6460">
                  <a:moveTo>
                    <a:pt x="3242" y="0"/>
                  </a:moveTo>
                  <a:cubicBezTo>
                    <a:pt x="3186" y="0"/>
                    <a:pt x="3129" y="2"/>
                    <a:pt x="3073" y="5"/>
                  </a:cubicBezTo>
                  <a:cubicBezTo>
                    <a:pt x="1336" y="81"/>
                    <a:pt x="1" y="1579"/>
                    <a:pt x="1" y="3315"/>
                  </a:cubicBezTo>
                  <a:lnTo>
                    <a:pt x="1" y="4298"/>
                  </a:lnTo>
                  <a:lnTo>
                    <a:pt x="440" y="4298"/>
                  </a:lnTo>
                  <a:lnTo>
                    <a:pt x="440" y="4107"/>
                  </a:lnTo>
                  <a:cubicBezTo>
                    <a:pt x="430" y="3907"/>
                    <a:pt x="564" y="3735"/>
                    <a:pt x="754" y="3687"/>
                  </a:cubicBezTo>
                  <a:cubicBezTo>
                    <a:pt x="1594" y="3468"/>
                    <a:pt x="2958" y="3067"/>
                    <a:pt x="3779" y="2581"/>
                  </a:cubicBezTo>
                  <a:cubicBezTo>
                    <a:pt x="3814" y="2559"/>
                    <a:pt x="3851" y="2550"/>
                    <a:pt x="3888" y="2550"/>
                  </a:cubicBezTo>
                  <a:cubicBezTo>
                    <a:pt x="4000" y="2550"/>
                    <a:pt x="4103" y="2640"/>
                    <a:pt x="4103" y="2762"/>
                  </a:cubicBezTo>
                  <a:lnTo>
                    <a:pt x="4103" y="3220"/>
                  </a:lnTo>
                  <a:cubicBezTo>
                    <a:pt x="4103" y="3338"/>
                    <a:pt x="4198" y="3430"/>
                    <a:pt x="4315" y="3430"/>
                  </a:cubicBezTo>
                  <a:cubicBezTo>
                    <a:pt x="4320" y="3430"/>
                    <a:pt x="4326" y="3430"/>
                    <a:pt x="4332" y="3430"/>
                  </a:cubicBezTo>
                  <a:cubicBezTo>
                    <a:pt x="4723" y="3401"/>
                    <a:pt x="5105" y="3334"/>
                    <a:pt x="5486" y="3229"/>
                  </a:cubicBezTo>
                  <a:cubicBezTo>
                    <a:pt x="5514" y="3221"/>
                    <a:pt x="5542" y="3217"/>
                    <a:pt x="5570" y="3217"/>
                  </a:cubicBezTo>
                  <a:cubicBezTo>
                    <a:pt x="5794" y="3217"/>
                    <a:pt x="6020" y="3474"/>
                    <a:pt x="6020" y="3754"/>
                  </a:cubicBezTo>
                  <a:lnTo>
                    <a:pt x="6020" y="4298"/>
                  </a:lnTo>
                  <a:lnTo>
                    <a:pt x="6459" y="4298"/>
                  </a:lnTo>
                  <a:lnTo>
                    <a:pt x="6459" y="3229"/>
                  </a:lnTo>
                  <a:cubicBezTo>
                    <a:pt x="6459" y="1436"/>
                    <a:pt x="5008" y="0"/>
                    <a:pt x="324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2" name="Google Shape;20052;p69"/>
            <p:cNvSpPr/>
            <p:nvPr/>
          </p:nvSpPr>
          <p:spPr>
            <a:xfrm>
              <a:off x="5454759" y="3373917"/>
              <a:ext cx="123410" cy="112543"/>
            </a:xfrm>
            <a:custGeom>
              <a:rect b="b" l="l" r="r" t="t"/>
              <a:pathLst>
                <a:path extrusionOk="0" h="4298" w="4713">
                  <a:moveTo>
                    <a:pt x="1495" y="0"/>
                  </a:moveTo>
                  <a:cubicBezTo>
                    <a:pt x="1439" y="0"/>
                    <a:pt x="1383" y="2"/>
                    <a:pt x="1327" y="5"/>
                  </a:cubicBezTo>
                  <a:cubicBezTo>
                    <a:pt x="859" y="24"/>
                    <a:pt x="411" y="157"/>
                    <a:pt x="1" y="377"/>
                  </a:cubicBezTo>
                  <a:cubicBezTo>
                    <a:pt x="105" y="1359"/>
                    <a:pt x="563" y="2266"/>
                    <a:pt x="1288" y="2953"/>
                  </a:cubicBezTo>
                  <a:cubicBezTo>
                    <a:pt x="1536" y="2838"/>
                    <a:pt x="1794" y="2724"/>
                    <a:pt x="2033" y="2581"/>
                  </a:cubicBezTo>
                  <a:cubicBezTo>
                    <a:pt x="2067" y="2560"/>
                    <a:pt x="2105" y="2550"/>
                    <a:pt x="2141" y="2550"/>
                  </a:cubicBezTo>
                  <a:cubicBezTo>
                    <a:pt x="2253" y="2550"/>
                    <a:pt x="2355" y="2642"/>
                    <a:pt x="2347" y="2771"/>
                  </a:cubicBezTo>
                  <a:lnTo>
                    <a:pt x="2347" y="3220"/>
                  </a:lnTo>
                  <a:cubicBezTo>
                    <a:pt x="2347" y="3338"/>
                    <a:pt x="2443" y="3430"/>
                    <a:pt x="2559" y="3430"/>
                  </a:cubicBezTo>
                  <a:cubicBezTo>
                    <a:pt x="2565" y="3430"/>
                    <a:pt x="2571" y="3430"/>
                    <a:pt x="2576" y="3430"/>
                  </a:cubicBezTo>
                  <a:cubicBezTo>
                    <a:pt x="2967" y="3401"/>
                    <a:pt x="3359" y="3334"/>
                    <a:pt x="3731" y="3229"/>
                  </a:cubicBezTo>
                  <a:cubicBezTo>
                    <a:pt x="3758" y="3221"/>
                    <a:pt x="3786" y="3217"/>
                    <a:pt x="3814" y="3217"/>
                  </a:cubicBezTo>
                  <a:cubicBezTo>
                    <a:pt x="4041" y="3217"/>
                    <a:pt x="4274" y="3474"/>
                    <a:pt x="4274" y="3754"/>
                  </a:cubicBezTo>
                  <a:lnTo>
                    <a:pt x="4274" y="4298"/>
                  </a:lnTo>
                  <a:lnTo>
                    <a:pt x="4704" y="4298"/>
                  </a:lnTo>
                  <a:lnTo>
                    <a:pt x="4704" y="3229"/>
                  </a:lnTo>
                  <a:cubicBezTo>
                    <a:pt x="4713" y="1445"/>
                    <a:pt x="3261" y="0"/>
                    <a:pt x="149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3" name="Google Shape;20053;p69"/>
            <p:cNvSpPr/>
            <p:nvPr/>
          </p:nvSpPr>
          <p:spPr>
            <a:xfrm>
              <a:off x="5369579" y="3647314"/>
              <a:ext cx="45483" cy="52972"/>
            </a:xfrm>
            <a:custGeom>
              <a:rect b="b" l="l" r="r" t="t"/>
              <a:pathLst>
                <a:path extrusionOk="0" h="2023" w="1737">
                  <a:moveTo>
                    <a:pt x="287" y="0"/>
                  </a:moveTo>
                  <a:cubicBezTo>
                    <a:pt x="172" y="86"/>
                    <a:pt x="77" y="191"/>
                    <a:pt x="0" y="315"/>
                  </a:cubicBezTo>
                  <a:lnTo>
                    <a:pt x="1088" y="1279"/>
                  </a:lnTo>
                  <a:cubicBezTo>
                    <a:pt x="1231" y="1403"/>
                    <a:pt x="1307" y="1584"/>
                    <a:pt x="1307" y="1765"/>
                  </a:cubicBezTo>
                  <a:lnTo>
                    <a:pt x="1307" y="2023"/>
                  </a:lnTo>
                  <a:lnTo>
                    <a:pt x="1737" y="2023"/>
                  </a:lnTo>
                  <a:lnTo>
                    <a:pt x="1737" y="1765"/>
                  </a:lnTo>
                  <a:cubicBezTo>
                    <a:pt x="1737" y="1460"/>
                    <a:pt x="1603" y="1164"/>
                    <a:pt x="1374" y="964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4" name="Google Shape;20054;p69"/>
            <p:cNvSpPr/>
            <p:nvPr/>
          </p:nvSpPr>
          <p:spPr>
            <a:xfrm>
              <a:off x="5572173" y="3647314"/>
              <a:ext cx="45745" cy="52972"/>
            </a:xfrm>
            <a:custGeom>
              <a:rect b="b" l="l" r="r" t="t"/>
              <a:pathLst>
                <a:path extrusionOk="0" h="2023" w="1747">
                  <a:moveTo>
                    <a:pt x="1460" y="0"/>
                  </a:moveTo>
                  <a:lnTo>
                    <a:pt x="363" y="964"/>
                  </a:lnTo>
                  <a:cubicBezTo>
                    <a:pt x="134" y="1164"/>
                    <a:pt x="0" y="1460"/>
                    <a:pt x="10" y="1765"/>
                  </a:cubicBezTo>
                  <a:lnTo>
                    <a:pt x="10" y="2023"/>
                  </a:lnTo>
                  <a:lnTo>
                    <a:pt x="430" y="2023"/>
                  </a:lnTo>
                  <a:lnTo>
                    <a:pt x="430" y="1765"/>
                  </a:lnTo>
                  <a:cubicBezTo>
                    <a:pt x="430" y="1584"/>
                    <a:pt x="506" y="1403"/>
                    <a:pt x="649" y="1279"/>
                  </a:cubicBezTo>
                  <a:lnTo>
                    <a:pt x="1746" y="315"/>
                  </a:lnTo>
                  <a:cubicBezTo>
                    <a:pt x="1660" y="191"/>
                    <a:pt x="1565" y="86"/>
                    <a:pt x="146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5" name="Google Shape;20055;p69"/>
            <p:cNvSpPr/>
            <p:nvPr/>
          </p:nvSpPr>
          <p:spPr>
            <a:xfrm>
              <a:off x="5432528" y="3621836"/>
              <a:ext cx="122179" cy="55984"/>
            </a:xfrm>
            <a:custGeom>
              <a:rect b="b" l="l" r="r" t="t"/>
              <a:pathLst>
                <a:path extrusionOk="0" h="2138" w="4666">
                  <a:moveTo>
                    <a:pt x="411" y="0"/>
                  </a:moveTo>
                  <a:lnTo>
                    <a:pt x="0" y="143"/>
                  </a:lnTo>
                  <a:cubicBezTo>
                    <a:pt x="172" y="1298"/>
                    <a:pt x="1164" y="2137"/>
                    <a:pt x="2328" y="2137"/>
                  </a:cubicBezTo>
                  <a:cubicBezTo>
                    <a:pt x="3492" y="2137"/>
                    <a:pt x="4484" y="1298"/>
                    <a:pt x="4665" y="143"/>
                  </a:cubicBezTo>
                  <a:lnTo>
                    <a:pt x="4246" y="0"/>
                  </a:lnTo>
                  <a:cubicBezTo>
                    <a:pt x="4131" y="973"/>
                    <a:pt x="3311" y="1708"/>
                    <a:pt x="2328" y="1708"/>
                  </a:cubicBezTo>
                  <a:cubicBezTo>
                    <a:pt x="1346" y="1708"/>
                    <a:pt x="525" y="973"/>
                    <a:pt x="4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6" name="Google Shape;20056;p69"/>
            <p:cNvSpPr/>
            <p:nvPr/>
          </p:nvSpPr>
          <p:spPr>
            <a:xfrm>
              <a:off x="5392046" y="3475200"/>
              <a:ext cx="28254" cy="44986"/>
            </a:xfrm>
            <a:custGeom>
              <a:rect b="b" l="l" r="r" t="t"/>
              <a:pathLst>
                <a:path extrusionOk="0" h="1718" w="1079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lnTo>
                    <a:pt x="1" y="1288"/>
                  </a:lnTo>
                  <a:cubicBezTo>
                    <a:pt x="1" y="1527"/>
                    <a:pt x="201" y="1718"/>
                    <a:pt x="440" y="1718"/>
                  </a:cubicBezTo>
                  <a:lnTo>
                    <a:pt x="869" y="1718"/>
                  </a:lnTo>
                  <a:cubicBezTo>
                    <a:pt x="984" y="1718"/>
                    <a:pt x="1079" y="1622"/>
                    <a:pt x="1079" y="1508"/>
                  </a:cubicBezTo>
                  <a:lnTo>
                    <a:pt x="1079" y="220"/>
                  </a:lnTo>
                  <a:cubicBezTo>
                    <a:pt x="1079" y="96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7" name="Google Shape;20057;p69"/>
            <p:cNvSpPr/>
            <p:nvPr/>
          </p:nvSpPr>
          <p:spPr>
            <a:xfrm>
              <a:off x="5409040" y="3475200"/>
              <a:ext cx="11260" cy="44986"/>
            </a:xfrm>
            <a:custGeom>
              <a:rect b="b" l="l" r="r" t="t"/>
              <a:pathLst>
                <a:path extrusionOk="0" h="1718" w="430">
                  <a:moveTo>
                    <a:pt x="1" y="0"/>
                  </a:moveTo>
                  <a:lnTo>
                    <a:pt x="1" y="1718"/>
                  </a:lnTo>
                  <a:lnTo>
                    <a:pt x="220" y="1718"/>
                  </a:lnTo>
                  <a:cubicBezTo>
                    <a:pt x="335" y="1718"/>
                    <a:pt x="430" y="1622"/>
                    <a:pt x="430" y="1508"/>
                  </a:cubicBezTo>
                  <a:lnTo>
                    <a:pt x="430" y="220"/>
                  </a:lnTo>
                  <a:cubicBezTo>
                    <a:pt x="430" y="96"/>
                    <a:pt x="335" y="0"/>
                    <a:pt x="2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8" name="Google Shape;20058;p69"/>
            <p:cNvSpPr/>
            <p:nvPr/>
          </p:nvSpPr>
          <p:spPr>
            <a:xfrm>
              <a:off x="5566674" y="3475200"/>
              <a:ext cx="28254" cy="44986"/>
            </a:xfrm>
            <a:custGeom>
              <a:rect b="b" l="l" r="r" t="t"/>
              <a:pathLst>
                <a:path extrusionOk="0" h="1718" w="1079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649" y="1718"/>
                  </a:lnTo>
                  <a:cubicBezTo>
                    <a:pt x="878" y="1718"/>
                    <a:pt x="1078" y="1527"/>
                    <a:pt x="1078" y="1288"/>
                  </a:cubicBezTo>
                  <a:lnTo>
                    <a:pt x="1078" y="430"/>
                  </a:lnTo>
                  <a:cubicBezTo>
                    <a:pt x="1078" y="191"/>
                    <a:pt x="888" y="0"/>
                    <a:pt x="6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9" name="Google Shape;20059;p69"/>
            <p:cNvSpPr/>
            <p:nvPr/>
          </p:nvSpPr>
          <p:spPr>
            <a:xfrm>
              <a:off x="5566674" y="3475200"/>
              <a:ext cx="11260" cy="44986"/>
            </a:xfrm>
            <a:custGeom>
              <a:rect b="b" l="l" r="r" t="t"/>
              <a:pathLst>
                <a:path extrusionOk="0" h="1718" w="43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430" y="171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0" name="Google Shape;20060;p69"/>
            <p:cNvSpPr/>
            <p:nvPr/>
          </p:nvSpPr>
          <p:spPr>
            <a:xfrm>
              <a:off x="5442766" y="3537154"/>
              <a:ext cx="17020" cy="11260"/>
            </a:xfrm>
            <a:custGeom>
              <a:rect b="b" l="l" r="r" t="t"/>
              <a:pathLst>
                <a:path extrusionOk="0" h="430" w="650">
                  <a:moveTo>
                    <a:pt x="1" y="0"/>
                  </a:moveTo>
                  <a:lnTo>
                    <a:pt x="1" y="430"/>
                  </a:lnTo>
                  <a:lnTo>
                    <a:pt x="430" y="430"/>
                  </a:lnTo>
                  <a:cubicBezTo>
                    <a:pt x="554" y="430"/>
                    <a:pt x="649" y="334"/>
                    <a:pt x="649" y="210"/>
                  </a:cubicBezTo>
                  <a:cubicBezTo>
                    <a:pt x="649" y="96"/>
                    <a:pt x="554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61" name="Google Shape;20061;p69"/>
          <p:cNvGrpSpPr/>
          <p:nvPr/>
        </p:nvGrpSpPr>
        <p:grpSpPr>
          <a:xfrm>
            <a:off x="4912939" y="3345663"/>
            <a:ext cx="261326" cy="354885"/>
            <a:chOff x="4912939" y="3345663"/>
            <a:chExt cx="261326" cy="354885"/>
          </a:xfrm>
        </p:grpSpPr>
        <p:sp>
          <p:nvSpPr>
            <p:cNvPr id="20062" name="Google Shape;20062;p69"/>
            <p:cNvSpPr/>
            <p:nvPr/>
          </p:nvSpPr>
          <p:spPr>
            <a:xfrm>
              <a:off x="4916683" y="3471692"/>
              <a:ext cx="253837" cy="40011"/>
            </a:xfrm>
            <a:custGeom>
              <a:rect b="b" l="l" r="r" t="t"/>
              <a:pathLst>
                <a:path extrusionOk="0" h="1528" w="9694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9483" y="1527"/>
                  </a:lnTo>
                  <a:cubicBezTo>
                    <a:pt x="9636" y="1527"/>
                    <a:pt x="9693" y="1317"/>
                    <a:pt x="9559" y="1241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3" name="Google Shape;20063;p69"/>
            <p:cNvSpPr/>
            <p:nvPr/>
          </p:nvSpPr>
          <p:spPr>
            <a:xfrm>
              <a:off x="4912939" y="3586120"/>
              <a:ext cx="261326" cy="114428"/>
            </a:xfrm>
            <a:custGeom>
              <a:rect b="b" l="l" r="r" t="t"/>
              <a:pathLst>
                <a:path extrusionOk="0" h="4370" w="9980">
                  <a:moveTo>
                    <a:pt x="3673" y="0"/>
                  </a:moveTo>
                  <a:lnTo>
                    <a:pt x="3673" y="1345"/>
                  </a:lnTo>
                  <a:cubicBezTo>
                    <a:pt x="3673" y="1717"/>
                    <a:pt x="3444" y="2051"/>
                    <a:pt x="3091" y="2175"/>
                  </a:cubicBezTo>
                  <a:lnTo>
                    <a:pt x="993" y="2910"/>
                  </a:lnTo>
                  <a:cubicBezTo>
                    <a:pt x="716" y="3015"/>
                    <a:pt x="477" y="3186"/>
                    <a:pt x="296" y="3415"/>
                  </a:cubicBezTo>
                  <a:cubicBezTo>
                    <a:pt x="0" y="3807"/>
                    <a:pt x="277" y="4360"/>
                    <a:pt x="764" y="4369"/>
                  </a:cubicBezTo>
                  <a:lnTo>
                    <a:pt x="9216" y="4369"/>
                  </a:lnTo>
                  <a:cubicBezTo>
                    <a:pt x="9702" y="4360"/>
                    <a:pt x="9979" y="3807"/>
                    <a:pt x="9683" y="3415"/>
                  </a:cubicBezTo>
                  <a:cubicBezTo>
                    <a:pt x="9502" y="3186"/>
                    <a:pt x="9264" y="3005"/>
                    <a:pt x="8987" y="2910"/>
                  </a:cubicBezTo>
                  <a:lnTo>
                    <a:pt x="6888" y="2166"/>
                  </a:lnTo>
                  <a:cubicBezTo>
                    <a:pt x="6535" y="2042"/>
                    <a:pt x="6297" y="1708"/>
                    <a:pt x="6297" y="1345"/>
                  </a:cubicBezTo>
                  <a:lnTo>
                    <a:pt x="62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4" name="Google Shape;20064;p69"/>
            <p:cNvSpPr/>
            <p:nvPr/>
          </p:nvSpPr>
          <p:spPr>
            <a:xfrm>
              <a:off x="4912939" y="3630582"/>
              <a:ext cx="261326" cy="69966"/>
            </a:xfrm>
            <a:custGeom>
              <a:rect b="b" l="l" r="r" t="t"/>
              <a:pathLst>
                <a:path extrusionOk="0" h="2672" w="9980">
                  <a:moveTo>
                    <a:pt x="3597" y="0"/>
                  </a:moveTo>
                  <a:cubicBezTo>
                    <a:pt x="3502" y="220"/>
                    <a:pt x="3320" y="391"/>
                    <a:pt x="3091" y="468"/>
                  </a:cubicBezTo>
                  <a:lnTo>
                    <a:pt x="993" y="1212"/>
                  </a:lnTo>
                  <a:cubicBezTo>
                    <a:pt x="716" y="1307"/>
                    <a:pt x="477" y="1479"/>
                    <a:pt x="296" y="1717"/>
                  </a:cubicBezTo>
                  <a:cubicBezTo>
                    <a:pt x="0" y="2099"/>
                    <a:pt x="277" y="2662"/>
                    <a:pt x="764" y="2671"/>
                  </a:cubicBezTo>
                  <a:lnTo>
                    <a:pt x="9216" y="2671"/>
                  </a:lnTo>
                  <a:cubicBezTo>
                    <a:pt x="9702" y="2662"/>
                    <a:pt x="9979" y="2099"/>
                    <a:pt x="9683" y="1717"/>
                  </a:cubicBezTo>
                  <a:cubicBezTo>
                    <a:pt x="9502" y="1479"/>
                    <a:pt x="9264" y="1307"/>
                    <a:pt x="8987" y="1212"/>
                  </a:cubicBezTo>
                  <a:lnTo>
                    <a:pt x="6888" y="468"/>
                  </a:lnTo>
                  <a:cubicBezTo>
                    <a:pt x="6659" y="391"/>
                    <a:pt x="6478" y="220"/>
                    <a:pt x="6383" y="0"/>
                  </a:cubicBezTo>
                  <a:lnTo>
                    <a:pt x="4990" y="697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5" name="Google Shape;20065;p69"/>
            <p:cNvSpPr/>
            <p:nvPr/>
          </p:nvSpPr>
          <p:spPr>
            <a:xfrm>
              <a:off x="5037841" y="3654568"/>
              <a:ext cx="11521" cy="45719"/>
            </a:xfrm>
            <a:custGeom>
              <a:rect b="b" l="l" r="r" t="t"/>
              <a:pathLst>
                <a:path extrusionOk="0" h="1746" w="440">
                  <a:moveTo>
                    <a:pt x="0" y="0"/>
                  </a:moveTo>
                  <a:lnTo>
                    <a:pt x="0" y="1746"/>
                  </a:lnTo>
                  <a:lnTo>
                    <a:pt x="439" y="174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6" name="Google Shape;20066;p69"/>
            <p:cNvSpPr/>
            <p:nvPr/>
          </p:nvSpPr>
          <p:spPr>
            <a:xfrm>
              <a:off x="5009352" y="3586120"/>
              <a:ext cx="68736" cy="34171"/>
            </a:xfrm>
            <a:custGeom>
              <a:rect b="b" l="l" r="r" t="t"/>
              <a:pathLst>
                <a:path extrusionOk="0" h="1305" w="2625">
                  <a:moveTo>
                    <a:pt x="1" y="0"/>
                  </a:moveTo>
                  <a:lnTo>
                    <a:pt x="1" y="1040"/>
                  </a:lnTo>
                  <a:cubicBezTo>
                    <a:pt x="416" y="1217"/>
                    <a:pt x="862" y="1305"/>
                    <a:pt x="1309" y="1305"/>
                  </a:cubicBezTo>
                  <a:cubicBezTo>
                    <a:pt x="1756" y="1305"/>
                    <a:pt x="2205" y="1217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7" name="Google Shape;20067;p69"/>
            <p:cNvSpPr/>
            <p:nvPr/>
          </p:nvSpPr>
          <p:spPr>
            <a:xfrm>
              <a:off x="4952164" y="3534405"/>
              <a:ext cx="57214" cy="165882"/>
            </a:xfrm>
            <a:custGeom>
              <a:rect b="b" l="l" r="r" t="t"/>
              <a:pathLst>
                <a:path extrusionOk="0" h="6335" w="2185">
                  <a:moveTo>
                    <a:pt x="220" y="0"/>
                  </a:moveTo>
                  <a:cubicBezTo>
                    <a:pt x="220" y="0"/>
                    <a:pt x="0" y="1975"/>
                    <a:pt x="220" y="3711"/>
                  </a:cubicBezTo>
                  <a:lnTo>
                    <a:pt x="220" y="6335"/>
                  </a:lnTo>
                  <a:lnTo>
                    <a:pt x="1746" y="6335"/>
                  </a:lnTo>
                  <a:cubicBezTo>
                    <a:pt x="1507" y="5486"/>
                    <a:pt x="1145" y="4675"/>
                    <a:pt x="649" y="3940"/>
                  </a:cubicBezTo>
                  <a:lnTo>
                    <a:pt x="649" y="3721"/>
                  </a:lnTo>
                  <a:cubicBezTo>
                    <a:pt x="649" y="3721"/>
                    <a:pt x="1880" y="2710"/>
                    <a:pt x="2118" y="2204"/>
                  </a:cubicBezTo>
                  <a:lnTo>
                    <a:pt x="218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8" name="Google Shape;20068;p69"/>
            <p:cNvSpPr/>
            <p:nvPr/>
          </p:nvSpPr>
          <p:spPr>
            <a:xfrm>
              <a:off x="4952164" y="3626078"/>
              <a:ext cx="28489" cy="22755"/>
            </a:xfrm>
            <a:custGeom>
              <a:rect b="b" l="l" r="r" t="t"/>
              <a:pathLst>
                <a:path extrusionOk="0" h="869" w="1088">
                  <a:moveTo>
                    <a:pt x="429" y="1"/>
                  </a:moveTo>
                  <a:cubicBezTo>
                    <a:pt x="191" y="1"/>
                    <a:pt x="0" y="191"/>
                    <a:pt x="0" y="439"/>
                  </a:cubicBezTo>
                  <a:cubicBezTo>
                    <a:pt x="0" y="678"/>
                    <a:pt x="191" y="869"/>
                    <a:pt x="429" y="869"/>
                  </a:cubicBezTo>
                  <a:lnTo>
                    <a:pt x="649" y="869"/>
                  </a:lnTo>
                  <a:cubicBezTo>
                    <a:pt x="897" y="869"/>
                    <a:pt x="1088" y="678"/>
                    <a:pt x="1088" y="439"/>
                  </a:cubicBezTo>
                  <a:cubicBezTo>
                    <a:pt x="1088" y="191"/>
                    <a:pt x="897" y="1"/>
                    <a:pt x="6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9" name="Google Shape;20069;p69"/>
            <p:cNvSpPr/>
            <p:nvPr/>
          </p:nvSpPr>
          <p:spPr>
            <a:xfrm>
              <a:off x="5077800" y="3534405"/>
              <a:ext cx="57240" cy="165882"/>
            </a:xfrm>
            <a:custGeom>
              <a:rect b="b" l="l" r="r" t="t"/>
              <a:pathLst>
                <a:path extrusionOk="0" h="6335" w="2186">
                  <a:moveTo>
                    <a:pt x="1" y="0"/>
                  </a:moveTo>
                  <a:lnTo>
                    <a:pt x="68" y="2204"/>
                  </a:lnTo>
                  <a:cubicBezTo>
                    <a:pt x="306" y="2710"/>
                    <a:pt x="1537" y="3721"/>
                    <a:pt x="1537" y="3721"/>
                  </a:cubicBezTo>
                  <a:lnTo>
                    <a:pt x="1537" y="3940"/>
                  </a:lnTo>
                  <a:cubicBezTo>
                    <a:pt x="1041" y="4675"/>
                    <a:pt x="678" y="5486"/>
                    <a:pt x="440" y="6335"/>
                  </a:cubicBezTo>
                  <a:lnTo>
                    <a:pt x="1966" y="6335"/>
                  </a:lnTo>
                  <a:lnTo>
                    <a:pt x="1966" y="3711"/>
                  </a:lnTo>
                  <a:cubicBezTo>
                    <a:pt x="2185" y="1975"/>
                    <a:pt x="1966" y="0"/>
                    <a:pt x="196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0" name="Google Shape;20070;p69"/>
            <p:cNvSpPr/>
            <p:nvPr/>
          </p:nvSpPr>
          <p:spPr>
            <a:xfrm>
              <a:off x="5032081" y="3637574"/>
              <a:ext cx="23017" cy="22755"/>
            </a:xfrm>
            <a:custGeom>
              <a:rect b="b" l="l" r="r" t="t"/>
              <a:pathLst>
                <a:path extrusionOk="0" h="869" w="879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cubicBezTo>
                    <a:pt x="1" y="678"/>
                    <a:pt x="201" y="869"/>
                    <a:pt x="440" y="869"/>
                  </a:cubicBezTo>
                  <a:cubicBezTo>
                    <a:pt x="678" y="869"/>
                    <a:pt x="879" y="678"/>
                    <a:pt x="879" y="430"/>
                  </a:cubicBezTo>
                  <a:cubicBezTo>
                    <a:pt x="879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1" name="Google Shape;20071;p69"/>
            <p:cNvSpPr/>
            <p:nvPr/>
          </p:nvSpPr>
          <p:spPr>
            <a:xfrm>
              <a:off x="5106525" y="3626078"/>
              <a:ext cx="28751" cy="22755"/>
            </a:xfrm>
            <a:custGeom>
              <a:rect b="b" l="l" r="r" t="t"/>
              <a:pathLst>
                <a:path extrusionOk="0" h="869" w="1098">
                  <a:moveTo>
                    <a:pt x="440" y="1"/>
                  </a:moveTo>
                  <a:cubicBezTo>
                    <a:pt x="201" y="1"/>
                    <a:pt x="1" y="191"/>
                    <a:pt x="1" y="439"/>
                  </a:cubicBezTo>
                  <a:cubicBezTo>
                    <a:pt x="1" y="678"/>
                    <a:pt x="201" y="869"/>
                    <a:pt x="440" y="869"/>
                  </a:cubicBezTo>
                  <a:lnTo>
                    <a:pt x="659" y="869"/>
                  </a:lnTo>
                  <a:cubicBezTo>
                    <a:pt x="898" y="869"/>
                    <a:pt x="1098" y="678"/>
                    <a:pt x="1098" y="439"/>
                  </a:cubicBezTo>
                  <a:cubicBezTo>
                    <a:pt x="1098" y="191"/>
                    <a:pt x="898" y="1"/>
                    <a:pt x="6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2" name="Google Shape;20072;p69"/>
            <p:cNvSpPr/>
            <p:nvPr/>
          </p:nvSpPr>
          <p:spPr>
            <a:xfrm>
              <a:off x="5025351" y="3345663"/>
              <a:ext cx="65960" cy="57109"/>
            </a:xfrm>
            <a:custGeom>
              <a:rect b="b" l="l" r="r" t="t"/>
              <a:pathLst>
                <a:path extrusionOk="0" h="2181" w="2519">
                  <a:moveTo>
                    <a:pt x="893" y="1"/>
                  </a:moveTo>
                  <a:cubicBezTo>
                    <a:pt x="526" y="1"/>
                    <a:pt x="165" y="205"/>
                    <a:pt x="0" y="588"/>
                  </a:cubicBezTo>
                  <a:lnTo>
                    <a:pt x="1784" y="2181"/>
                  </a:lnTo>
                  <a:lnTo>
                    <a:pt x="2290" y="1809"/>
                  </a:lnTo>
                  <a:cubicBezTo>
                    <a:pt x="2481" y="1656"/>
                    <a:pt x="2519" y="1370"/>
                    <a:pt x="2357" y="1179"/>
                  </a:cubicBezTo>
                  <a:lnTo>
                    <a:pt x="1641" y="349"/>
                  </a:lnTo>
                  <a:cubicBezTo>
                    <a:pt x="1442" y="113"/>
                    <a:pt x="1166" y="1"/>
                    <a:pt x="8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3" name="Google Shape;20073;p69"/>
            <p:cNvSpPr/>
            <p:nvPr/>
          </p:nvSpPr>
          <p:spPr>
            <a:xfrm>
              <a:off x="4986388" y="3345794"/>
              <a:ext cx="114428" cy="102959"/>
            </a:xfrm>
            <a:custGeom>
              <a:rect b="b" l="l" r="r" t="t"/>
              <a:pathLst>
                <a:path extrusionOk="0" h="3932" w="4370">
                  <a:moveTo>
                    <a:pt x="2362" y="1"/>
                  </a:moveTo>
                  <a:cubicBezTo>
                    <a:pt x="1980" y="1"/>
                    <a:pt x="1638" y="237"/>
                    <a:pt x="1488" y="583"/>
                  </a:cubicBezTo>
                  <a:lnTo>
                    <a:pt x="0" y="3931"/>
                  </a:lnTo>
                  <a:lnTo>
                    <a:pt x="4369" y="3931"/>
                  </a:lnTo>
                  <a:lnTo>
                    <a:pt x="2385" y="1"/>
                  </a:lnTo>
                  <a:cubicBezTo>
                    <a:pt x="2378" y="1"/>
                    <a:pt x="2370" y="1"/>
                    <a:pt x="236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4" name="Google Shape;20074;p69"/>
            <p:cNvSpPr/>
            <p:nvPr/>
          </p:nvSpPr>
          <p:spPr>
            <a:xfrm>
              <a:off x="4947163" y="3511676"/>
              <a:ext cx="192617" cy="97199"/>
            </a:xfrm>
            <a:custGeom>
              <a:rect b="b" l="l" r="r" t="t"/>
              <a:pathLst>
                <a:path extrusionOk="0" h="3712" w="7356">
                  <a:moveTo>
                    <a:pt x="725" y="0"/>
                  </a:moveTo>
                  <a:cubicBezTo>
                    <a:pt x="0" y="0"/>
                    <a:pt x="0" y="1088"/>
                    <a:pt x="725" y="1088"/>
                  </a:cubicBezTo>
                  <a:lnTo>
                    <a:pt x="849" y="1088"/>
                  </a:lnTo>
                  <a:cubicBezTo>
                    <a:pt x="964" y="2567"/>
                    <a:pt x="2195" y="3711"/>
                    <a:pt x="3673" y="3711"/>
                  </a:cubicBezTo>
                  <a:cubicBezTo>
                    <a:pt x="5161" y="3711"/>
                    <a:pt x="6392" y="2567"/>
                    <a:pt x="6507" y="1088"/>
                  </a:cubicBezTo>
                  <a:lnTo>
                    <a:pt x="6621" y="1088"/>
                  </a:lnTo>
                  <a:cubicBezTo>
                    <a:pt x="7356" y="1088"/>
                    <a:pt x="7356" y="0"/>
                    <a:pt x="66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5" name="Google Shape;20075;p69"/>
            <p:cNvSpPr/>
            <p:nvPr/>
          </p:nvSpPr>
          <p:spPr>
            <a:xfrm>
              <a:off x="4951143" y="3511650"/>
              <a:ext cx="149673" cy="97434"/>
            </a:xfrm>
            <a:custGeom>
              <a:rect b="b" l="l" r="r" t="t"/>
              <a:pathLst>
                <a:path extrusionOk="0" h="3721" w="5716">
                  <a:moveTo>
                    <a:pt x="593" y="1"/>
                  </a:moveTo>
                  <a:cubicBezTo>
                    <a:pt x="315" y="1"/>
                    <a:pt x="76" y="208"/>
                    <a:pt x="39" y="488"/>
                  </a:cubicBezTo>
                  <a:cubicBezTo>
                    <a:pt x="1" y="812"/>
                    <a:pt x="259" y="1089"/>
                    <a:pt x="583" y="1089"/>
                  </a:cubicBezTo>
                  <a:lnTo>
                    <a:pt x="697" y="1089"/>
                  </a:lnTo>
                  <a:cubicBezTo>
                    <a:pt x="801" y="2593"/>
                    <a:pt x="2056" y="3721"/>
                    <a:pt x="3511" y="3721"/>
                  </a:cubicBezTo>
                  <a:cubicBezTo>
                    <a:pt x="3662" y="3721"/>
                    <a:pt x="3815" y="3709"/>
                    <a:pt x="3970" y="3684"/>
                  </a:cubicBezTo>
                  <a:cubicBezTo>
                    <a:pt x="2586" y="3464"/>
                    <a:pt x="1566" y="2272"/>
                    <a:pt x="1566" y="879"/>
                  </a:cubicBezTo>
                  <a:cubicBezTo>
                    <a:pt x="1566" y="631"/>
                    <a:pt x="1756" y="440"/>
                    <a:pt x="2004" y="440"/>
                  </a:cubicBezTo>
                  <a:lnTo>
                    <a:pt x="5286" y="440"/>
                  </a:lnTo>
                  <a:cubicBezTo>
                    <a:pt x="5525" y="440"/>
                    <a:pt x="5715" y="240"/>
                    <a:pt x="5715" y="1"/>
                  </a:cubicBezTo>
                  <a:lnTo>
                    <a:pt x="612" y="1"/>
                  </a:lnTo>
                  <a:cubicBezTo>
                    <a:pt x="605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6" name="Google Shape;20076;p69"/>
            <p:cNvSpPr/>
            <p:nvPr/>
          </p:nvSpPr>
          <p:spPr>
            <a:xfrm>
              <a:off x="5018124" y="3557317"/>
              <a:ext cx="50747" cy="17334"/>
            </a:xfrm>
            <a:custGeom>
              <a:rect b="b" l="l" r="r" t="t"/>
              <a:pathLst>
                <a:path extrusionOk="0" h="662" w="1938">
                  <a:moveTo>
                    <a:pt x="313" y="1"/>
                  </a:moveTo>
                  <a:cubicBezTo>
                    <a:pt x="143" y="1"/>
                    <a:pt x="1" y="221"/>
                    <a:pt x="162" y="375"/>
                  </a:cubicBezTo>
                  <a:cubicBezTo>
                    <a:pt x="381" y="558"/>
                    <a:pt x="653" y="662"/>
                    <a:pt x="936" y="662"/>
                  </a:cubicBezTo>
                  <a:cubicBezTo>
                    <a:pt x="948" y="662"/>
                    <a:pt x="960" y="662"/>
                    <a:pt x="973" y="661"/>
                  </a:cubicBezTo>
                  <a:cubicBezTo>
                    <a:pt x="985" y="662"/>
                    <a:pt x="998" y="662"/>
                    <a:pt x="1010" y="662"/>
                  </a:cubicBezTo>
                  <a:cubicBezTo>
                    <a:pt x="1292" y="662"/>
                    <a:pt x="1564" y="558"/>
                    <a:pt x="1784" y="375"/>
                  </a:cubicBezTo>
                  <a:cubicBezTo>
                    <a:pt x="1937" y="221"/>
                    <a:pt x="1794" y="1"/>
                    <a:pt x="1624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0"/>
                    <a:pt x="1147" y="220"/>
                    <a:pt x="972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18" y="21"/>
                    <a:pt x="364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7" name="Google Shape;20077;p69"/>
            <p:cNvSpPr/>
            <p:nvPr/>
          </p:nvSpPr>
          <p:spPr>
            <a:xfrm>
              <a:off x="5003487" y="3517358"/>
              <a:ext cx="11390" cy="17073"/>
            </a:xfrm>
            <a:custGeom>
              <a:rect b="b" l="l" r="r" t="t"/>
              <a:pathLst>
                <a:path extrusionOk="0" h="652" w="435">
                  <a:moveTo>
                    <a:pt x="216" y="0"/>
                  </a:moveTo>
                  <a:cubicBezTo>
                    <a:pt x="108" y="0"/>
                    <a:pt x="1" y="74"/>
                    <a:pt x="5" y="222"/>
                  </a:cubicBezTo>
                  <a:lnTo>
                    <a:pt x="5" y="442"/>
                  </a:lnTo>
                  <a:cubicBezTo>
                    <a:pt x="5" y="556"/>
                    <a:pt x="101" y="651"/>
                    <a:pt x="215" y="651"/>
                  </a:cubicBezTo>
                  <a:cubicBezTo>
                    <a:pt x="339" y="651"/>
                    <a:pt x="435" y="556"/>
                    <a:pt x="435" y="442"/>
                  </a:cubicBezTo>
                  <a:lnTo>
                    <a:pt x="435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8" name="Google Shape;20078;p69"/>
            <p:cNvSpPr/>
            <p:nvPr/>
          </p:nvSpPr>
          <p:spPr>
            <a:xfrm>
              <a:off x="5072065" y="3517358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44" y="65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9" name="Google Shape;20079;p69"/>
            <p:cNvSpPr/>
            <p:nvPr/>
          </p:nvSpPr>
          <p:spPr>
            <a:xfrm>
              <a:off x="4980627" y="3448727"/>
              <a:ext cx="125924" cy="22990"/>
            </a:xfrm>
            <a:custGeom>
              <a:rect b="b" l="l" r="r" t="t"/>
              <a:pathLst>
                <a:path extrusionOk="0" h="878" w="4809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4809" y="878"/>
                  </a:lnTo>
                  <a:lnTo>
                    <a:pt x="4809" y="220"/>
                  </a:lnTo>
                  <a:cubicBezTo>
                    <a:pt x="4809" y="96"/>
                    <a:pt x="4713" y="0"/>
                    <a:pt x="458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0" name="Google Shape;20080;p69"/>
            <p:cNvSpPr/>
            <p:nvPr/>
          </p:nvSpPr>
          <p:spPr>
            <a:xfrm>
              <a:off x="4986388" y="3346789"/>
              <a:ext cx="55722" cy="101964"/>
            </a:xfrm>
            <a:custGeom>
              <a:rect b="b" l="l" r="r" t="t"/>
              <a:pathLst>
                <a:path extrusionOk="0" h="3894" w="2128">
                  <a:moveTo>
                    <a:pt x="2128" y="1"/>
                  </a:moveTo>
                  <a:cubicBezTo>
                    <a:pt x="1841" y="77"/>
                    <a:pt x="1612" y="278"/>
                    <a:pt x="1488" y="545"/>
                  </a:cubicBezTo>
                  <a:lnTo>
                    <a:pt x="0" y="3893"/>
                  </a:lnTo>
                  <a:lnTo>
                    <a:pt x="1097" y="3893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1" name="Google Shape;20081;p69"/>
            <p:cNvSpPr/>
            <p:nvPr/>
          </p:nvSpPr>
          <p:spPr>
            <a:xfrm>
              <a:off x="4980627" y="3448727"/>
              <a:ext cx="34250" cy="22990"/>
            </a:xfrm>
            <a:custGeom>
              <a:rect b="b" l="l" r="r" t="t"/>
              <a:pathLst>
                <a:path extrusionOk="0" h="878" w="1308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1098" y="878"/>
                  </a:lnTo>
                  <a:lnTo>
                    <a:pt x="1098" y="220"/>
                  </a:lnTo>
                  <a:cubicBezTo>
                    <a:pt x="1098" y="96"/>
                    <a:pt x="1193" y="0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2" name="Google Shape;20082;p69"/>
            <p:cNvSpPr/>
            <p:nvPr/>
          </p:nvSpPr>
          <p:spPr>
            <a:xfrm>
              <a:off x="4916683" y="3471692"/>
              <a:ext cx="92695" cy="40011"/>
            </a:xfrm>
            <a:custGeom>
              <a:rect b="b" l="l" r="r" t="t"/>
              <a:pathLst>
                <a:path extrusionOk="0" h="1528" w="354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2548" y="1527"/>
                  </a:lnTo>
                  <a:cubicBezTo>
                    <a:pt x="2471" y="1527"/>
                    <a:pt x="2443" y="1317"/>
                    <a:pt x="2509" y="1241"/>
                  </a:cubicBezTo>
                  <a:lnTo>
                    <a:pt x="354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83" name="Google Shape;20083;p69"/>
          <p:cNvGrpSpPr/>
          <p:nvPr/>
        </p:nvGrpSpPr>
        <p:grpSpPr>
          <a:xfrm>
            <a:off x="5809723" y="2879911"/>
            <a:ext cx="263081" cy="355016"/>
            <a:chOff x="5809723" y="2879911"/>
            <a:chExt cx="263081" cy="355016"/>
          </a:xfrm>
        </p:grpSpPr>
        <p:sp>
          <p:nvSpPr>
            <p:cNvPr id="20084" name="Google Shape;20084;p69"/>
            <p:cNvSpPr/>
            <p:nvPr/>
          </p:nvSpPr>
          <p:spPr>
            <a:xfrm>
              <a:off x="5809723" y="3136969"/>
              <a:ext cx="263081" cy="97696"/>
            </a:xfrm>
            <a:custGeom>
              <a:rect b="b" l="l" r="r" t="t"/>
              <a:pathLst>
                <a:path extrusionOk="0" h="3731" w="10047">
                  <a:moveTo>
                    <a:pt x="3130" y="0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2"/>
                  </a:cubicBezTo>
                  <a:lnTo>
                    <a:pt x="1" y="3072"/>
                  </a:lnTo>
                  <a:cubicBezTo>
                    <a:pt x="1" y="3435"/>
                    <a:pt x="297" y="3731"/>
                    <a:pt x="659" y="3731"/>
                  </a:cubicBezTo>
                  <a:lnTo>
                    <a:pt x="9398" y="3731"/>
                  </a:lnTo>
                  <a:cubicBezTo>
                    <a:pt x="9751" y="3731"/>
                    <a:pt x="10046" y="3435"/>
                    <a:pt x="10046" y="3072"/>
                  </a:cubicBezTo>
                  <a:lnTo>
                    <a:pt x="10046" y="2032"/>
                  </a:lnTo>
                  <a:cubicBezTo>
                    <a:pt x="10046" y="1479"/>
                    <a:pt x="9693" y="983"/>
                    <a:pt x="9169" y="80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5" name="Google Shape;20085;p69"/>
            <p:cNvSpPr/>
            <p:nvPr/>
          </p:nvSpPr>
          <p:spPr>
            <a:xfrm>
              <a:off x="5865942" y="3136969"/>
              <a:ext cx="150642" cy="75937"/>
            </a:xfrm>
            <a:custGeom>
              <a:rect b="b" l="l" r="r" t="t"/>
              <a:pathLst>
                <a:path extrusionOk="0" h="2900" w="5753">
                  <a:moveTo>
                    <a:pt x="983" y="0"/>
                  </a:moveTo>
                  <a:lnTo>
                    <a:pt x="0" y="353"/>
                  </a:lnTo>
                  <a:cubicBezTo>
                    <a:pt x="10" y="945"/>
                    <a:pt x="124" y="1536"/>
                    <a:pt x="353" y="2090"/>
                  </a:cubicBezTo>
                  <a:cubicBezTo>
                    <a:pt x="560" y="2591"/>
                    <a:pt x="1046" y="2900"/>
                    <a:pt x="1567" y="2900"/>
                  </a:cubicBezTo>
                  <a:cubicBezTo>
                    <a:pt x="1670" y="2900"/>
                    <a:pt x="1775" y="2888"/>
                    <a:pt x="1880" y="2862"/>
                  </a:cubicBezTo>
                  <a:lnTo>
                    <a:pt x="2767" y="2633"/>
                  </a:lnTo>
                  <a:cubicBezTo>
                    <a:pt x="2805" y="2629"/>
                    <a:pt x="2841" y="2626"/>
                    <a:pt x="2877" y="2626"/>
                  </a:cubicBezTo>
                  <a:cubicBezTo>
                    <a:pt x="2912" y="2626"/>
                    <a:pt x="2948" y="2629"/>
                    <a:pt x="2986" y="2633"/>
                  </a:cubicBezTo>
                  <a:lnTo>
                    <a:pt x="3873" y="2862"/>
                  </a:lnTo>
                  <a:cubicBezTo>
                    <a:pt x="3978" y="2888"/>
                    <a:pt x="4083" y="2900"/>
                    <a:pt x="4186" y="2900"/>
                  </a:cubicBezTo>
                  <a:cubicBezTo>
                    <a:pt x="4707" y="2900"/>
                    <a:pt x="5193" y="2591"/>
                    <a:pt x="5400" y="2090"/>
                  </a:cubicBezTo>
                  <a:cubicBezTo>
                    <a:pt x="5629" y="1536"/>
                    <a:pt x="5743" y="945"/>
                    <a:pt x="5753" y="353"/>
                  </a:cubicBezTo>
                  <a:lnTo>
                    <a:pt x="477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6" name="Google Shape;20086;p69"/>
            <p:cNvSpPr/>
            <p:nvPr/>
          </p:nvSpPr>
          <p:spPr>
            <a:xfrm>
              <a:off x="5876416" y="3120734"/>
              <a:ext cx="129432" cy="80650"/>
            </a:xfrm>
            <a:custGeom>
              <a:rect b="b" l="l" r="r" t="t"/>
              <a:pathLst>
                <a:path extrusionOk="0" h="3080" w="4943">
                  <a:moveTo>
                    <a:pt x="1165" y="0"/>
                  </a:moveTo>
                  <a:lnTo>
                    <a:pt x="335" y="287"/>
                  </a:lnTo>
                  <a:cubicBezTo>
                    <a:pt x="173" y="344"/>
                    <a:pt x="49" y="496"/>
                    <a:pt x="39" y="678"/>
                  </a:cubicBezTo>
                  <a:cubicBezTo>
                    <a:pt x="1" y="1307"/>
                    <a:pt x="106" y="1946"/>
                    <a:pt x="354" y="2538"/>
                  </a:cubicBezTo>
                  <a:cubicBezTo>
                    <a:pt x="489" y="2871"/>
                    <a:pt x="815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262" y="2834"/>
                  </a:lnTo>
                  <a:cubicBezTo>
                    <a:pt x="2329" y="2815"/>
                    <a:pt x="2400" y="2805"/>
                    <a:pt x="2472" y="2805"/>
                  </a:cubicBezTo>
                  <a:cubicBezTo>
                    <a:pt x="2543" y="2805"/>
                    <a:pt x="2615" y="2815"/>
                    <a:pt x="2682" y="2834"/>
                  </a:cubicBezTo>
                  <a:lnTo>
                    <a:pt x="3569" y="3053"/>
                  </a:lnTo>
                  <a:cubicBezTo>
                    <a:pt x="3641" y="3071"/>
                    <a:pt x="3713" y="3079"/>
                    <a:pt x="3784" y="3079"/>
                  </a:cubicBezTo>
                  <a:cubicBezTo>
                    <a:pt x="4135" y="3079"/>
                    <a:pt x="4455" y="2871"/>
                    <a:pt x="4590" y="2538"/>
                  </a:cubicBezTo>
                  <a:cubicBezTo>
                    <a:pt x="4838" y="1946"/>
                    <a:pt x="4943" y="131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7" name="Google Shape;20087;p69"/>
            <p:cNvSpPr/>
            <p:nvPr/>
          </p:nvSpPr>
          <p:spPr>
            <a:xfrm>
              <a:off x="5895400" y="3120734"/>
              <a:ext cx="91726" cy="62477"/>
            </a:xfrm>
            <a:custGeom>
              <a:rect b="b" l="l" r="r" t="t"/>
              <a:pathLst>
                <a:path extrusionOk="0" h="2386" w="3503">
                  <a:moveTo>
                    <a:pt x="440" y="0"/>
                  </a:moveTo>
                  <a:lnTo>
                    <a:pt x="1" y="153"/>
                  </a:lnTo>
                  <a:lnTo>
                    <a:pt x="1" y="640"/>
                  </a:lnTo>
                  <a:cubicBezTo>
                    <a:pt x="1" y="1603"/>
                    <a:pt x="783" y="2385"/>
                    <a:pt x="1756" y="2385"/>
                  </a:cubicBezTo>
                  <a:cubicBezTo>
                    <a:pt x="2720" y="2385"/>
                    <a:pt x="3502" y="1603"/>
                    <a:pt x="3502" y="640"/>
                  </a:cubicBezTo>
                  <a:lnTo>
                    <a:pt x="3502" y="153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8" name="Google Shape;20088;p69"/>
            <p:cNvSpPr/>
            <p:nvPr/>
          </p:nvSpPr>
          <p:spPr>
            <a:xfrm>
              <a:off x="5906895" y="3091747"/>
              <a:ext cx="68736" cy="79969"/>
            </a:xfrm>
            <a:custGeom>
              <a:rect b="b" l="l" r="r" t="t"/>
              <a:pathLst>
                <a:path extrusionOk="0" h="3054" w="2625">
                  <a:moveTo>
                    <a:pt x="1" y="1"/>
                  </a:moveTo>
                  <a:lnTo>
                    <a:pt x="1" y="1747"/>
                  </a:lnTo>
                  <a:cubicBezTo>
                    <a:pt x="1" y="2462"/>
                    <a:pt x="592" y="3053"/>
                    <a:pt x="1317" y="3053"/>
                  </a:cubicBezTo>
                  <a:cubicBezTo>
                    <a:pt x="2033" y="3053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9" name="Google Shape;20089;p69"/>
            <p:cNvSpPr/>
            <p:nvPr/>
          </p:nvSpPr>
          <p:spPr>
            <a:xfrm>
              <a:off x="5906895" y="3091747"/>
              <a:ext cx="68736" cy="28568"/>
            </a:xfrm>
            <a:custGeom>
              <a:rect b="b" l="l" r="r" t="t"/>
              <a:pathLst>
                <a:path extrusionOk="0" h="1091" w="2625">
                  <a:moveTo>
                    <a:pt x="1" y="1"/>
                  </a:moveTo>
                  <a:lnTo>
                    <a:pt x="1" y="812"/>
                  </a:lnTo>
                  <a:cubicBezTo>
                    <a:pt x="421" y="998"/>
                    <a:pt x="869" y="1091"/>
                    <a:pt x="1316" y="1091"/>
                  </a:cubicBezTo>
                  <a:cubicBezTo>
                    <a:pt x="1763" y="1091"/>
                    <a:pt x="2209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0" name="Google Shape;20090;p69"/>
            <p:cNvSpPr/>
            <p:nvPr/>
          </p:nvSpPr>
          <p:spPr>
            <a:xfrm>
              <a:off x="5906895" y="2879911"/>
              <a:ext cx="68736" cy="46007"/>
            </a:xfrm>
            <a:custGeom>
              <a:rect b="b" l="l" r="r" t="t"/>
              <a:pathLst>
                <a:path extrusionOk="0" h="1757" w="2625">
                  <a:moveTo>
                    <a:pt x="878" y="1"/>
                  </a:moveTo>
                  <a:cubicBezTo>
                    <a:pt x="392" y="1"/>
                    <a:pt x="1" y="392"/>
                    <a:pt x="1" y="879"/>
                  </a:cubicBezTo>
                  <a:cubicBezTo>
                    <a:pt x="1" y="1356"/>
                    <a:pt x="392" y="1756"/>
                    <a:pt x="878" y="1756"/>
                  </a:cubicBezTo>
                  <a:lnTo>
                    <a:pt x="1747" y="1756"/>
                  </a:lnTo>
                  <a:cubicBezTo>
                    <a:pt x="2233" y="1756"/>
                    <a:pt x="2624" y="1356"/>
                    <a:pt x="2624" y="879"/>
                  </a:cubicBezTo>
                  <a:cubicBezTo>
                    <a:pt x="2624" y="392"/>
                    <a:pt x="2233" y="1"/>
                    <a:pt x="174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1" name="Google Shape;20091;p69"/>
            <p:cNvSpPr/>
            <p:nvPr/>
          </p:nvSpPr>
          <p:spPr>
            <a:xfrm>
              <a:off x="5838212" y="2914134"/>
              <a:ext cx="206102" cy="137419"/>
            </a:xfrm>
            <a:custGeom>
              <a:rect b="b" l="l" r="r" t="t"/>
              <a:pathLst>
                <a:path extrusionOk="0" h="5248" w="7871">
                  <a:moveTo>
                    <a:pt x="2624" y="1"/>
                  </a:moveTo>
                  <a:cubicBezTo>
                    <a:pt x="1174" y="1"/>
                    <a:pt x="0" y="1174"/>
                    <a:pt x="0" y="2624"/>
                  </a:cubicBezTo>
                  <a:cubicBezTo>
                    <a:pt x="0" y="4074"/>
                    <a:pt x="1174" y="5248"/>
                    <a:pt x="2624" y="5248"/>
                  </a:cubicBezTo>
                  <a:lnTo>
                    <a:pt x="5247" y="5248"/>
                  </a:lnTo>
                  <a:cubicBezTo>
                    <a:pt x="6697" y="5248"/>
                    <a:pt x="7871" y="4074"/>
                    <a:pt x="7871" y="2624"/>
                  </a:cubicBezTo>
                  <a:cubicBezTo>
                    <a:pt x="7871" y="1174"/>
                    <a:pt x="6697" y="1"/>
                    <a:pt x="5247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2" name="Google Shape;20092;p69"/>
            <p:cNvSpPr/>
            <p:nvPr/>
          </p:nvSpPr>
          <p:spPr>
            <a:xfrm>
              <a:off x="5861203" y="2948620"/>
              <a:ext cx="160147" cy="91438"/>
            </a:xfrm>
            <a:custGeom>
              <a:rect b="b" l="l" r="r" t="t"/>
              <a:pathLst>
                <a:path extrusionOk="0" h="3492" w="6116">
                  <a:moveTo>
                    <a:pt x="1746" y="0"/>
                  </a:moveTo>
                  <a:cubicBezTo>
                    <a:pt x="782" y="0"/>
                    <a:pt x="0" y="783"/>
                    <a:pt x="0" y="1746"/>
                  </a:cubicBezTo>
                  <a:cubicBezTo>
                    <a:pt x="0" y="2710"/>
                    <a:pt x="782" y="3492"/>
                    <a:pt x="1746" y="3492"/>
                  </a:cubicBezTo>
                  <a:lnTo>
                    <a:pt x="4369" y="3492"/>
                  </a:lnTo>
                  <a:cubicBezTo>
                    <a:pt x="5333" y="3492"/>
                    <a:pt x="6115" y="2710"/>
                    <a:pt x="6115" y="1746"/>
                  </a:cubicBezTo>
                  <a:cubicBezTo>
                    <a:pt x="6115" y="783"/>
                    <a:pt x="5333" y="0"/>
                    <a:pt x="43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3" name="Google Shape;20093;p69"/>
            <p:cNvSpPr/>
            <p:nvPr/>
          </p:nvSpPr>
          <p:spPr>
            <a:xfrm>
              <a:off x="5848712" y="2960115"/>
              <a:ext cx="184630" cy="148652"/>
            </a:xfrm>
            <a:custGeom>
              <a:rect b="b" l="l" r="r" t="t"/>
              <a:pathLst>
                <a:path extrusionOk="0" h="5677" w="7051">
                  <a:moveTo>
                    <a:pt x="2223" y="0"/>
                  </a:moveTo>
                  <a:cubicBezTo>
                    <a:pt x="1498" y="0"/>
                    <a:pt x="906" y="582"/>
                    <a:pt x="906" y="1307"/>
                  </a:cubicBezTo>
                  <a:lnTo>
                    <a:pt x="906" y="1670"/>
                  </a:lnTo>
                  <a:cubicBezTo>
                    <a:pt x="906" y="1832"/>
                    <a:pt x="773" y="1965"/>
                    <a:pt x="611" y="1965"/>
                  </a:cubicBezTo>
                  <a:cubicBezTo>
                    <a:pt x="604" y="1965"/>
                    <a:pt x="598" y="1965"/>
                    <a:pt x="592" y="1965"/>
                  </a:cubicBezTo>
                  <a:cubicBezTo>
                    <a:pt x="314" y="1965"/>
                    <a:pt x="75" y="2172"/>
                    <a:pt x="38" y="2452"/>
                  </a:cubicBezTo>
                  <a:cubicBezTo>
                    <a:pt x="0" y="2776"/>
                    <a:pt x="258" y="3062"/>
                    <a:pt x="582" y="3062"/>
                  </a:cubicBezTo>
                  <a:lnTo>
                    <a:pt x="696" y="3062"/>
                  </a:lnTo>
                  <a:cubicBezTo>
                    <a:pt x="811" y="4532"/>
                    <a:pt x="2042" y="5676"/>
                    <a:pt x="3530" y="5676"/>
                  </a:cubicBezTo>
                  <a:cubicBezTo>
                    <a:pt x="5008" y="5676"/>
                    <a:pt x="6239" y="4532"/>
                    <a:pt x="6354" y="3062"/>
                  </a:cubicBezTo>
                  <a:lnTo>
                    <a:pt x="6478" y="3062"/>
                  </a:lnTo>
                  <a:cubicBezTo>
                    <a:pt x="6802" y="3062"/>
                    <a:pt x="7050" y="2776"/>
                    <a:pt x="7021" y="2452"/>
                  </a:cubicBezTo>
                  <a:cubicBezTo>
                    <a:pt x="6983" y="2175"/>
                    <a:pt x="6735" y="1965"/>
                    <a:pt x="6449" y="1965"/>
                  </a:cubicBezTo>
                  <a:cubicBezTo>
                    <a:pt x="6287" y="1965"/>
                    <a:pt x="6153" y="1832"/>
                    <a:pt x="6153" y="1670"/>
                  </a:cubicBezTo>
                  <a:lnTo>
                    <a:pt x="6153" y="1307"/>
                  </a:lnTo>
                  <a:cubicBezTo>
                    <a:pt x="6153" y="582"/>
                    <a:pt x="5571" y="0"/>
                    <a:pt x="484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4" name="Google Shape;20094;p69"/>
            <p:cNvSpPr/>
            <p:nvPr/>
          </p:nvSpPr>
          <p:spPr>
            <a:xfrm>
              <a:off x="5848948" y="2960115"/>
              <a:ext cx="132418" cy="148626"/>
            </a:xfrm>
            <a:custGeom>
              <a:rect b="b" l="l" r="r" t="t"/>
              <a:pathLst>
                <a:path extrusionOk="0" h="5676" w="5057">
                  <a:moveTo>
                    <a:pt x="2214" y="0"/>
                  </a:moveTo>
                  <a:cubicBezTo>
                    <a:pt x="1489" y="0"/>
                    <a:pt x="897" y="582"/>
                    <a:pt x="897" y="1307"/>
                  </a:cubicBezTo>
                  <a:lnTo>
                    <a:pt x="897" y="1670"/>
                  </a:lnTo>
                  <a:cubicBezTo>
                    <a:pt x="897" y="1832"/>
                    <a:pt x="764" y="1965"/>
                    <a:pt x="602" y="1965"/>
                  </a:cubicBezTo>
                  <a:cubicBezTo>
                    <a:pt x="315" y="1965"/>
                    <a:pt x="67" y="2175"/>
                    <a:pt x="29" y="2452"/>
                  </a:cubicBezTo>
                  <a:cubicBezTo>
                    <a:pt x="1" y="2776"/>
                    <a:pt x="249" y="3062"/>
                    <a:pt x="573" y="3062"/>
                  </a:cubicBezTo>
                  <a:lnTo>
                    <a:pt x="697" y="3062"/>
                  </a:lnTo>
                  <a:cubicBezTo>
                    <a:pt x="801" y="4557"/>
                    <a:pt x="2046" y="5676"/>
                    <a:pt x="3499" y="5676"/>
                  </a:cubicBezTo>
                  <a:cubicBezTo>
                    <a:pt x="3650" y="5676"/>
                    <a:pt x="3804" y="5664"/>
                    <a:pt x="3960" y="5638"/>
                  </a:cubicBezTo>
                  <a:cubicBezTo>
                    <a:pt x="2576" y="5428"/>
                    <a:pt x="1556" y="4236"/>
                    <a:pt x="1556" y="2843"/>
                  </a:cubicBezTo>
                  <a:lnTo>
                    <a:pt x="1556" y="1527"/>
                  </a:lnTo>
                  <a:cubicBezTo>
                    <a:pt x="1556" y="926"/>
                    <a:pt x="2042" y="439"/>
                    <a:pt x="2653" y="439"/>
                  </a:cubicBezTo>
                  <a:lnTo>
                    <a:pt x="4627" y="439"/>
                  </a:lnTo>
                  <a:cubicBezTo>
                    <a:pt x="4856" y="439"/>
                    <a:pt x="5047" y="248"/>
                    <a:pt x="5057" y="19"/>
                  </a:cubicBezTo>
                  <a:cubicBezTo>
                    <a:pt x="4980" y="10"/>
                    <a:pt x="4914" y="0"/>
                    <a:pt x="4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5" name="Google Shape;20095;p69"/>
            <p:cNvSpPr/>
            <p:nvPr/>
          </p:nvSpPr>
          <p:spPr>
            <a:xfrm>
              <a:off x="5889666" y="3005808"/>
              <a:ext cx="34512" cy="22781"/>
            </a:xfrm>
            <a:custGeom>
              <a:rect b="b" l="l" r="r" t="t"/>
              <a:pathLst>
                <a:path extrusionOk="0" h="870" w="1318">
                  <a:moveTo>
                    <a:pt x="659" y="1"/>
                  </a:moveTo>
                  <a:cubicBezTo>
                    <a:pt x="296" y="1"/>
                    <a:pt x="1" y="287"/>
                    <a:pt x="1" y="650"/>
                  </a:cubicBezTo>
                  <a:cubicBezTo>
                    <a:pt x="1" y="726"/>
                    <a:pt x="20" y="802"/>
                    <a:pt x="48" y="869"/>
                  </a:cubicBezTo>
                  <a:cubicBezTo>
                    <a:pt x="134" y="612"/>
                    <a:pt x="382" y="440"/>
                    <a:pt x="659" y="440"/>
                  </a:cubicBezTo>
                  <a:cubicBezTo>
                    <a:pt x="935" y="440"/>
                    <a:pt x="1184" y="612"/>
                    <a:pt x="1279" y="869"/>
                  </a:cubicBezTo>
                  <a:cubicBezTo>
                    <a:pt x="1298" y="802"/>
                    <a:pt x="1317" y="726"/>
                    <a:pt x="1317" y="650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6" name="Google Shape;20096;p69"/>
            <p:cNvSpPr/>
            <p:nvPr/>
          </p:nvSpPr>
          <p:spPr>
            <a:xfrm>
              <a:off x="5958375" y="3005808"/>
              <a:ext cx="34486" cy="22781"/>
            </a:xfrm>
            <a:custGeom>
              <a:rect b="b" l="l" r="r" t="t"/>
              <a:pathLst>
                <a:path extrusionOk="0" h="870" w="1317">
                  <a:moveTo>
                    <a:pt x="658" y="1"/>
                  </a:moveTo>
                  <a:cubicBezTo>
                    <a:pt x="296" y="1"/>
                    <a:pt x="0" y="287"/>
                    <a:pt x="0" y="650"/>
                  </a:cubicBezTo>
                  <a:cubicBezTo>
                    <a:pt x="0" y="726"/>
                    <a:pt x="19" y="802"/>
                    <a:pt x="38" y="869"/>
                  </a:cubicBezTo>
                  <a:cubicBezTo>
                    <a:pt x="134" y="612"/>
                    <a:pt x="382" y="440"/>
                    <a:pt x="658" y="440"/>
                  </a:cubicBezTo>
                  <a:cubicBezTo>
                    <a:pt x="935" y="440"/>
                    <a:pt x="1183" y="612"/>
                    <a:pt x="1269" y="869"/>
                  </a:cubicBezTo>
                  <a:cubicBezTo>
                    <a:pt x="1297" y="802"/>
                    <a:pt x="1307" y="726"/>
                    <a:pt x="1317" y="650"/>
                  </a:cubicBezTo>
                  <a:cubicBezTo>
                    <a:pt x="1317" y="28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7" name="Google Shape;20097;p69"/>
            <p:cNvSpPr/>
            <p:nvPr/>
          </p:nvSpPr>
          <p:spPr>
            <a:xfrm>
              <a:off x="5915929" y="3057707"/>
              <a:ext cx="50668" cy="17361"/>
            </a:xfrm>
            <a:custGeom>
              <a:rect b="b" l="l" r="r" t="t"/>
              <a:pathLst>
                <a:path extrusionOk="0" h="663" w="1935">
                  <a:moveTo>
                    <a:pt x="312" y="1"/>
                  </a:moveTo>
                  <a:cubicBezTo>
                    <a:pt x="143" y="1"/>
                    <a:pt x="0" y="222"/>
                    <a:pt x="161" y="375"/>
                  </a:cubicBezTo>
                  <a:cubicBezTo>
                    <a:pt x="372" y="558"/>
                    <a:pt x="652" y="662"/>
                    <a:pt x="935" y="662"/>
                  </a:cubicBezTo>
                  <a:cubicBezTo>
                    <a:pt x="948" y="662"/>
                    <a:pt x="960" y="662"/>
                    <a:pt x="972" y="662"/>
                  </a:cubicBezTo>
                  <a:cubicBezTo>
                    <a:pt x="984" y="662"/>
                    <a:pt x="996" y="662"/>
                    <a:pt x="1008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42" y="220"/>
                    <a:pt x="968" y="220"/>
                  </a:cubicBezTo>
                  <a:cubicBezTo>
                    <a:pt x="793" y="220"/>
                    <a:pt x="619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8" name="Google Shape;20098;p69"/>
            <p:cNvSpPr/>
            <p:nvPr/>
          </p:nvSpPr>
          <p:spPr>
            <a:xfrm>
              <a:off x="5901161" y="3012197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4"/>
                    <a:pt x="220" y="644"/>
                  </a:cubicBezTo>
                  <a:cubicBezTo>
                    <a:pt x="344" y="644"/>
                    <a:pt x="439" y="549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9" name="Google Shape;20099;p69"/>
            <p:cNvSpPr/>
            <p:nvPr/>
          </p:nvSpPr>
          <p:spPr>
            <a:xfrm>
              <a:off x="5969844" y="3012197"/>
              <a:ext cx="11521" cy="16889"/>
            </a:xfrm>
            <a:custGeom>
              <a:rect b="b" l="l" r="r" t="t"/>
              <a:pathLst>
                <a:path extrusionOk="0" h="645" w="44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4"/>
                    <a:pt x="220" y="644"/>
                  </a:cubicBezTo>
                  <a:cubicBezTo>
                    <a:pt x="335" y="644"/>
                    <a:pt x="430" y="549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0" name="Google Shape;20100;p69"/>
            <p:cNvSpPr/>
            <p:nvPr/>
          </p:nvSpPr>
          <p:spPr>
            <a:xfrm>
              <a:off x="5922135" y="3011569"/>
              <a:ext cx="38256" cy="11260"/>
            </a:xfrm>
            <a:custGeom>
              <a:rect b="b" l="l" r="r" t="t"/>
              <a:pathLst>
                <a:path extrusionOk="0" h="430" w="1461">
                  <a:moveTo>
                    <a:pt x="296" y="0"/>
                  </a:moveTo>
                  <a:cubicBezTo>
                    <a:pt x="1" y="0"/>
                    <a:pt x="1" y="430"/>
                    <a:pt x="296" y="430"/>
                  </a:cubicBezTo>
                  <a:lnTo>
                    <a:pt x="1165" y="430"/>
                  </a:lnTo>
                  <a:cubicBezTo>
                    <a:pt x="1460" y="430"/>
                    <a:pt x="1460" y="0"/>
                    <a:pt x="116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1" name="Google Shape;20101;p69"/>
            <p:cNvSpPr/>
            <p:nvPr/>
          </p:nvSpPr>
          <p:spPr>
            <a:xfrm>
              <a:off x="5933630" y="3211648"/>
              <a:ext cx="15266" cy="11521"/>
            </a:xfrm>
            <a:custGeom>
              <a:rect b="b" l="l" r="r" t="t"/>
              <a:pathLst>
                <a:path extrusionOk="0" h="440" w="583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cubicBezTo>
                    <a:pt x="583" y="440"/>
                    <a:pt x="583" y="1"/>
                    <a:pt x="29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2" name="Google Shape;20102;p69"/>
            <p:cNvSpPr/>
            <p:nvPr/>
          </p:nvSpPr>
          <p:spPr>
            <a:xfrm>
              <a:off x="5868691" y="2994156"/>
              <a:ext cx="66955" cy="57398"/>
            </a:xfrm>
            <a:custGeom>
              <a:rect b="b" l="l" r="r" t="t"/>
              <a:pathLst>
                <a:path extrusionOk="0" h="2192" w="2557">
                  <a:moveTo>
                    <a:pt x="1460" y="446"/>
                  </a:moveTo>
                  <a:cubicBezTo>
                    <a:pt x="1822" y="446"/>
                    <a:pt x="2118" y="732"/>
                    <a:pt x="2118" y="1104"/>
                  </a:cubicBezTo>
                  <a:cubicBezTo>
                    <a:pt x="2118" y="1497"/>
                    <a:pt x="1796" y="1755"/>
                    <a:pt x="1461" y="1755"/>
                  </a:cubicBezTo>
                  <a:cubicBezTo>
                    <a:pt x="1300" y="1755"/>
                    <a:pt x="1135" y="1695"/>
                    <a:pt x="1002" y="1562"/>
                  </a:cubicBezTo>
                  <a:cubicBezTo>
                    <a:pt x="582" y="1152"/>
                    <a:pt x="878" y="446"/>
                    <a:pt x="1460" y="446"/>
                  </a:cubicBezTo>
                  <a:close/>
                  <a:moveTo>
                    <a:pt x="1452" y="0"/>
                  </a:moveTo>
                  <a:cubicBezTo>
                    <a:pt x="1183" y="0"/>
                    <a:pt x="909" y="100"/>
                    <a:pt x="687" y="322"/>
                  </a:cubicBezTo>
                  <a:cubicBezTo>
                    <a:pt x="0" y="1018"/>
                    <a:pt x="487" y="2192"/>
                    <a:pt x="1460" y="2192"/>
                  </a:cubicBezTo>
                  <a:cubicBezTo>
                    <a:pt x="2061" y="2192"/>
                    <a:pt x="2557" y="1705"/>
                    <a:pt x="2557" y="1095"/>
                  </a:cubicBezTo>
                  <a:cubicBezTo>
                    <a:pt x="2557" y="436"/>
                    <a:pt x="2015" y="0"/>
                    <a:pt x="1452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3" name="Google Shape;20103;p69"/>
            <p:cNvSpPr/>
            <p:nvPr/>
          </p:nvSpPr>
          <p:spPr>
            <a:xfrm>
              <a:off x="5937375" y="2994156"/>
              <a:ext cx="66719" cy="57398"/>
            </a:xfrm>
            <a:custGeom>
              <a:rect b="b" l="l" r="r" t="t"/>
              <a:pathLst>
                <a:path extrusionOk="0" h="2192" w="2548">
                  <a:moveTo>
                    <a:pt x="1460" y="446"/>
                  </a:moveTo>
                  <a:cubicBezTo>
                    <a:pt x="1823" y="446"/>
                    <a:pt x="2119" y="732"/>
                    <a:pt x="2119" y="1104"/>
                  </a:cubicBezTo>
                  <a:cubicBezTo>
                    <a:pt x="2119" y="1497"/>
                    <a:pt x="1797" y="1755"/>
                    <a:pt x="1459" y="1755"/>
                  </a:cubicBezTo>
                  <a:cubicBezTo>
                    <a:pt x="1296" y="1755"/>
                    <a:pt x="1129" y="1695"/>
                    <a:pt x="993" y="1562"/>
                  </a:cubicBezTo>
                  <a:cubicBezTo>
                    <a:pt x="583" y="1152"/>
                    <a:pt x="878" y="446"/>
                    <a:pt x="1460" y="446"/>
                  </a:cubicBezTo>
                  <a:close/>
                  <a:moveTo>
                    <a:pt x="1450" y="0"/>
                  </a:moveTo>
                  <a:cubicBezTo>
                    <a:pt x="1182" y="0"/>
                    <a:pt x="910" y="100"/>
                    <a:pt x="688" y="322"/>
                  </a:cubicBezTo>
                  <a:cubicBezTo>
                    <a:pt x="1" y="1018"/>
                    <a:pt x="487" y="2192"/>
                    <a:pt x="1460" y="2192"/>
                  </a:cubicBezTo>
                  <a:cubicBezTo>
                    <a:pt x="2061" y="2192"/>
                    <a:pt x="2548" y="1705"/>
                    <a:pt x="2548" y="1095"/>
                  </a:cubicBezTo>
                  <a:cubicBezTo>
                    <a:pt x="2548" y="436"/>
                    <a:pt x="2010" y="0"/>
                    <a:pt x="14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4" name="Google Shape;20104;p69"/>
            <p:cNvSpPr/>
            <p:nvPr/>
          </p:nvSpPr>
          <p:spPr>
            <a:xfrm>
              <a:off x="5811477" y="3169202"/>
              <a:ext cx="49725" cy="65724"/>
            </a:xfrm>
            <a:custGeom>
              <a:rect b="b" l="l" r="r" t="t"/>
              <a:pathLst>
                <a:path extrusionOk="0" h="2510" w="1899">
                  <a:moveTo>
                    <a:pt x="220" y="0"/>
                  </a:moveTo>
                  <a:cubicBezTo>
                    <a:pt x="125" y="115"/>
                    <a:pt x="48" y="248"/>
                    <a:pt x="1" y="382"/>
                  </a:cubicBezTo>
                  <a:lnTo>
                    <a:pt x="1212" y="1336"/>
                  </a:lnTo>
                  <a:cubicBezTo>
                    <a:pt x="1365" y="1460"/>
                    <a:pt x="1460" y="1650"/>
                    <a:pt x="1460" y="1860"/>
                  </a:cubicBezTo>
                  <a:lnTo>
                    <a:pt x="1460" y="2509"/>
                  </a:lnTo>
                  <a:lnTo>
                    <a:pt x="1899" y="2509"/>
                  </a:lnTo>
                  <a:lnTo>
                    <a:pt x="1899" y="2500"/>
                  </a:lnTo>
                  <a:lnTo>
                    <a:pt x="1899" y="1851"/>
                  </a:lnTo>
                  <a:cubicBezTo>
                    <a:pt x="1899" y="1517"/>
                    <a:pt x="1746" y="1202"/>
                    <a:pt x="1479" y="992"/>
                  </a:cubicBezTo>
                  <a:lnTo>
                    <a:pt x="2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5" name="Google Shape;20105;p69"/>
            <p:cNvSpPr/>
            <p:nvPr/>
          </p:nvSpPr>
          <p:spPr>
            <a:xfrm>
              <a:off x="6021324" y="3169202"/>
              <a:ext cx="49725" cy="65724"/>
            </a:xfrm>
            <a:custGeom>
              <a:rect b="b" l="l" r="r" t="t"/>
              <a:pathLst>
                <a:path extrusionOk="0" h="2510" w="1899">
                  <a:moveTo>
                    <a:pt x="1679" y="0"/>
                  </a:moveTo>
                  <a:lnTo>
                    <a:pt x="420" y="992"/>
                  </a:lnTo>
                  <a:cubicBezTo>
                    <a:pt x="153" y="1202"/>
                    <a:pt x="0" y="1517"/>
                    <a:pt x="0" y="1851"/>
                  </a:cubicBezTo>
                  <a:lnTo>
                    <a:pt x="0" y="2500"/>
                  </a:lnTo>
                  <a:lnTo>
                    <a:pt x="0" y="2509"/>
                  </a:lnTo>
                  <a:lnTo>
                    <a:pt x="439" y="2509"/>
                  </a:lnTo>
                  <a:lnTo>
                    <a:pt x="439" y="1860"/>
                  </a:lnTo>
                  <a:cubicBezTo>
                    <a:pt x="439" y="1650"/>
                    <a:pt x="525" y="1460"/>
                    <a:pt x="687" y="1336"/>
                  </a:cubicBezTo>
                  <a:lnTo>
                    <a:pt x="1899" y="382"/>
                  </a:lnTo>
                  <a:cubicBezTo>
                    <a:pt x="1851" y="248"/>
                    <a:pt x="1775" y="115"/>
                    <a:pt x="167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06" name="Google Shape;20106;p69"/>
          <p:cNvGrpSpPr/>
          <p:nvPr/>
        </p:nvGrpSpPr>
        <p:grpSpPr>
          <a:xfrm>
            <a:off x="7616069" y="4268056"/>
            <a:ext cx="263316" cy="354754"/>
            <a:chOff x="7616069" y="4268056"/>
            <a:chExt cx="263316" cy="354754"/>
          </a:xfrm>
        </p:grpSpPr>
        <p:sp>
          <p:nvSpPr>
            <p:cNvPr id="20107" name="Google Shape;20107;p69"/>
            <p:cNvSpPr/>
            <p:nvPr/>
          </p:nvSpPr>
          <p:spPr>
            <a:xfrm>
              <a:off x="7616069" y="4513881"/>
              <a:ext cx="263316" cy="108930"/>
            </a:xfrm>
            <a:custGeom>
              <a:rect b="b" l="l" r="r" t="t"/>
              <a:pathLst>
                <a:path extrusionOk="0" h="4160" w="10056">
                  <a:moveTo>
                    <a:pt x="3129" y="0"/>
                  </a:moveTo>
                  <a:lnTo>
                    <a:pt x="878" y="792"/>
                  </a:lnTo>
                  <a:cubicBezTo>
                    <a:pt x="353" y="983"/>
                    <a:pt x="0" y="1469"/>
                    <a:pt x="0" y="2032"/>
                  </a:cubicBezTo>
                  <a:lnTo>
                    <a:pt x="0" y="3501"/>
                  </a:lnTo>
                  <a:cubicBezTo>
                    <a:pt x="0" y="3864"/>
                    <a:pt x="296" y="4160"/>
                    <a:pt x="658" y="4160"/>
                  </a:cubicBezTo>
                  <a:lnTo>
                    <a:pt x="9407" y="4160"/>
                  </a:lnTo>
                  <a:cubicBezTo>
                    <a:pt x="9759" y="4160"/>
                    <a:pt x="10055" y="3864"/>
                    <a:pt x="10055" y="3501"/>
                  </a:cubicBezTo>
                  <a:lnTo>
                    <a:pt x="10055" y="2032"/>
                  </a:lnTo>
                  <a:cubicBezTo>
                    <a:pt x="10055" y="1469"/>
                    <a:pt x="9702" y="973"/>
                    <a:pt x="9178" y="79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8" name="Google Shape;20108;p69"/>
            <p:cNvSpPr/>
            <p:nvPr/>
          </p:nvSpPr>
          <p:spPr>
            <a:xfrm>
              <a:off x="7719238" y="4514116"/>
              <a:ext cx="57214" cy="108694"/>
            </a:xfrm>
            <a:custGeom>
              <a:rect b="b" l="l" r="r" t="t"/>
              <a:pathLst>
                <a:path extrusionOk="0" h="4151" w="2185">
                  <a:moveTo>
                    <a:pt x="0" y="1"/>
                  </a:moveTo>
                  <a:lnTo>
                    <a:pt x="0" y="4151"/>
                  </a:lnTo>
                  <a:lnTo>
                    <a:pt x="2185" y="4151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9" name="Google Shape;20109;p69"/>
            <p:cNvSpPr/>
            <p:nvPr/>
          </p:nvSpPr>
          <p:spPr>
            <a:xfrm>
              <a:off x="7719238" y="4514116"/>
              <a:ext cx="57214" cy="34433"/>
            </a:xfrm>
            <a:custGeom>
              <a:rect b="b" l="l" r="r" t="t"/>
              <a:pathLst>
                <a:path extrusionOk="0" h="1315" w="2185">
                  <a:moveTo>
                    <a:pt x="0" y="1"/>
                  </a:moveTo>
                  <a:lnTo>
                    <a:pt x="0" y="936"/>
                  </a:lnTo>
                  <a:cubicBezTo>
                    <a:pt x="315" y="1189"/>
                    <a:pt x="701" y="1315"/>
                    <a:pt x="1089" y="1315"/>
                  </a:cubicBezTo>
                  <a:cubicBezTo>
                    <a:pt x="1476" y="1315"/>
                    <a:pt x="1865" y="1189"/>
                    <a:pt x="2185" y="936"/>
                  </a:cubicBezTo>
                  <a:lnTo>
                    <a:pt x="218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0" name="Google Shape;20110;p69"/>
            <p:cNvSpPr/>
            <p:nvPr/>
          </p:nvSpPr>
          <p:spPr>
            <a:xfrm>
              <a:off x="7642542" y="4268082"/>
              <a:ext cx="210344" cy="208852"/>
            </a:xfrm>
            <a:custGeom>
              <a:rect b="b" l="l" r="r" t="t"/>
              <a:pathLst>
                <a:path extrusionOk="0" h="7976" w="8033">
                  <a:moveTo>
                    <a:pt x="4017" y="0"/>
                  </a:moveTo>
                  <a:cubicBezTo>
                    <a:pt x="1966" y="0"/>
                    <a:pt x="306" y="1670"/>
                    <a:pt x="306" y="3721"/>
                  </a:cubicBezTo>
                  <a:lnTo>
                    <a:pt x="306" y="5466"/>
                  </a:lnTo>
                  <a:cubicBezTo>
                    <a:pt x="315" y="5924"/>
                    <a:pt x="239" y="6382"/>
                    <a:pt x="86" y="6821"/>
                  </a:cubicBezTo>
                  <a:cubicBezTo>
                    <a:pt x="0" y="7050"/>
                    <a:pt x="124" y="7308"/>
                    <a:pt x="353" y="7384"/>
                  </a:cubicBezTo>
                  <a:cubicBezTo>
                    <a:pt x="1117" y="7651"/>
                    <a:pt x="1908" y="7842"/>
                    <a:pt x="2710" y="7975"/>
                  </a:cubicBezTo>
                  <a:lnTo>
                    <a:pt x="5333" y="7975"/>
                  </a:lnTo>
                  <a:cubicBezTo>
                    <a:pt x="6125" y="7842"/>
                    <a:pt x="6917" y="7651"/>
                    <a:pt x="7680" y="7384"/>
                  </a:cubicBezTo>
                  <a:cubicBezTo>
                    <a:pt x="7919" y="7308"/>
                    <a:pt x="8033" y="7050"/>
                    <a:pt x="7947" y="6821"/>
                  </a:cubicBezTo>
                  <a:cubicBezTo>
                    <a:pt x="7795" y="6392"/>
                    <a:pt x="7718" y="5924"/>
                    <a:pt x="7728" y="5466"/>
                  </a:cubicBezTo>
                  <a:lnTo>
                    <a:pt x="7728" y="3721"/>
                  </a:lnTo>
                  <a:cubicBezTo>
                    <a:pt x="7728" y="1670"/>
                    <a:pt x="6068" y="0"/>
                    <a:pt x="401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1" name="Google Shape;20111;p69"/>
            <p:cNvSpPr/>
            <p:nvPr/>
          </p:nvSpPr>
          <p:spPr>
            <a:xfrm>
              <a:off x="7713477" y="4462663"/>
              <a:ext cx="68736" cy="74470"/>
            </a:xfrm>
            <a:custGeom>
              <a:rect b="b" l="l" r="r" t="t"/>
              <a:pathLst>
                <a:path extrusionOk="0" h="2844" w="2625">
                  <a:moveTo>
                    <a:pt x="1" y="1"/>
                  </a:moveTo>
                  <a:lnTo>
                    <a:pt x="1" y="1527"/>
                  </a:lnTo>
                  <a:cubicBezTo>
                    <a:pt x="1" y="2252"/>
                    <a:pt x="583" y="2844"/>
                    <a:pt x="1308" y="2844"/>
                  </a:cubicBezTo>
                  <a:cubicBezTo>
                    <a:pt x="2033" y="2844"/>
                    <a:pt x="2615" y="2252"/>
                    <a:pt x="2624" y="152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2" name="Google Shape;20112;p69"/>
            <p:cNvSpPr/>
            <p:nvPr/>
          </p:nvSpPr>
          <p:spPr>
            <a:xfrm>
              <a:off x="7713477" y="4462663"/>
              <a:ext cx="68736" cy="28620"/>
            </a:xfrm>
            <a:custGeom>
              <a:rect b="b" l="l" r="r" t="t"/>
              <a:pathLst>
                <a:path extrusionOk="0" h="1093" w="2625">
                  <a:moveTo>
                    <a:pt x="1" y="1"/>
                  </a:moveTo>
                  <a:lnTo>
                    <a:pt x="1" y="821"/>
                  </a:lnTo>
                  <a:cubicBezTo>
                    <a:pt x="416" y="1002"/>
                    <a:pt x="862" y="1093"/>
                    <a:pt x="1309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3" name="Google Shape;20113;p69"/>
            <p:cNvSpPr/>
            <p:nvPr/>
          </p:nvSpPr>
          <p:spPr>
            <a:xfrm>
              <a:off x="7673257" y="4319771"/>
              <a:ext cx="148914" cy="160147"/>
            </a:xfrm>
            <a:custGeom>
              <a:rect b="b" l="l" r="r" t="t"/>
              <a:pathLst>
                <a:path extrusionOk="0" h="6116" w="5687">
                  <a:moveTo>
                    <a:pt x="1" y="1"/>
                  </a:moveTo>
                  <a:lnTo>
                    <a:pt x="1" y="3273"/>
                  </a:lnTo>
                  <a:cubicBezTo>
                    <a:pt x="1" y="4838"/>
                    <a:pt x="1279" y="6116"/>
                    <a:pt x="2844" y="6116"/>
                  </a:cubicBezTo>
                  <a:cubicBezTo>
                    <a:pt x="4408" y="6116"/>
                    <a:pt x="5687" y="4838"/>
                    <a:pt x="5687" y="3273"/>
                  </a:cubicBezTo>
                  <a:lnTo>
                    <a:pt x="568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4" name="Google Shape;20114;p69"/>
            <p:cNvSpPr/>
            <p:nvPr/>
          </p:nvSpPr>
          <p:spPr>
            <a:xfrm>
              <a:off x="7673047" y="4319771"/>
              <a:ext cx="149124" cy="160174"/>
            </a:xfrm>
            <a:custGeom>
              <a:rect b="b" l="l" r="r" t="t"/>
              <a:pathLst>
                <a:path extrusionOk="0" h="6117" w="5695">
                  <a:moveTo>
                    <a:pt x="9" y="1"/>
                  </a:moveTo>
                  <a:lnTo>
                    <a:pt x="9" y="3273"/>
                  </a:lnTo>
                  <a:cubicBezTo>
                    <a:pt x="0" y="4860"/>
                    <a:pt x="1293" y="6116"/>
                    <a:pt x="2825" y="6116"/>
                  </a:cubicBezTo>
                  <a:cubicBezTo>
                    <a:pt x="2978" y="6116"/>
                    <a:pt x="3134" y="6104"/>
                    <a:pt x="3291" y="6078"/>
                  </a:cubicBezTo>
                  <a:cubicBezTo>
                    <a:pt x="1907" y="5858"/>
                    <a:pt x="886" y="4675"/>
                    <a:pt x="886" y="3273"/>
                  </a:cubicBezTo>
                  <a:lnTo>
                    <a:pt x="886" y="2042"/>
                  </a:lnTo>
                  <a:cubicBezTo>
                    <a:pt x="886" y="1747"/>
                    <a:pt x="1039" y="1460"/>
                    <a:pt x="1297" y="1308"/>
                  </a:cubicBezTo>
                  <a:cubicBezTo>
                    <a:pt x="1487" y="1184"/>
                    <a:pt x="1678" y="1041"/>
                    <a:pt x="1860" y="898"/>
                  </a:cubicBezTo>
                  <a:cubicBezTo>
                    <a:pt x="1898" y="869"/>
                    <a:pt x="1945" y="859"/>
                    <a:pt x="1984" y="859"/>
                  </a:cubicBezTo>
                  <a:cubicBezTo>
                    <a:pt x="2031" y="859"/>
                    <a:pt x="2079" y="869"/>
                    <a:pt x="2117" y="898"/>
                  </a:cubicBezTo>
                  <a:cubicBezTo>
                    <a:pt x="2709" y="1336"/>
                    <a:pt x="3901" y="2071"/>
                    <a:pt x="5695" y="2472"/>
                  </a:cubicBezTo>
                  <a:lnTo>
                    <a:pt x="569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5" name="Google Shape;20115;p69"/>
            <p:cNvSpPr/>
            <p:nvPr/>
          </p:nvSpPr>
          <p:spPr>
            <a:xfrm>
              <a:off x="7699992" y="4371251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296" y="0"/>
                  </a:moveTo>
                  <a:cubicBezTo>
                    <a:pt x="1" y="0"/>
                    <a:pt x="1" y="429"/>
                    <a:pt x="296" y="429"/>
                  </a:cubicBezTo>
                  <a:lnTo>
                    <a:pt x="735" y="429"/>
                  </a:lnTo>
                  <a:cubicBezTo>
                    <a:pt x="1021" y="42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6" name="Google Shape;20116;p69"/>
            <p:cNvSpPr/>
            <p:nvPr/>
          </p:nvSpPr>
          <p:spPr>
            <a:xfrm>
              <a:off x="7768701" y="4371251"/>
              <a:ext cx="26735" cy="11260"/>
            </a:xfrm>
            <a:custGeom>
              <a:rect b="b" l="l" r="r" t="t"/>
              <a:pathLst>
                <a:path extrusionOk="0" h="430" w="1021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725" y="429"/>
                  </a:lnTo>
                  <a:cubicBezTo>
                    <a:pt x="1021" y="429"/>
                    <a:pt x="1021" y="0"/>
                    <a:pt x="72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7" name="Google Shape;20117;p69"/>
            <p:cNvSpPr/>
            <p:nvPr/>
          </p:nvSpPr>
          <p:spPr>
            <a:xfrm>
              <a:off x="7814394" y="4571278"/>
              <a:ext cx="43991" cy="40115"/>
            </a:xfrm>
            <a:custGeom>
              <a:rect b="b" l="l" r="r" t="t"/>
              <a:pathLst>
                <a:path extrusionOk="0" h="1532" w="1680">
                  <a:moveTo>
                    <a:pt x="840" y="0"/>
                  </a:moveTo>
                  <a:cubicBezTo>
                    <a:pt x="731" y="0"/>
                    <a:pt x="621" y="74"/>
                    <a:pt x="621" y="222"/>
                  </a:cubicBezTo>
                  <a:lnTo>
                    <a:pt x="621" y="546"/>
                  </a:lnTo>
                  <a:lnTo>
                    <a:pt x="297" y="546"/>
                  </a:lnTo>
                  <a:cubicBezTo>
                    <a:pt x="1" y="546"/>
                    <a:pt x="1" y="985"/>
                    <a:pt x="297" y="985"/>
                  </a:cubicBezTo>
                  <a:lnTo>
                    <a:pt x="621" y="985"/>
                  </a:lnTo>
                  <a:lnTo>
                    <a:pt x="621" y="1309"/>
                  </a:lnTo>
                  <a:cubicBezTo>
                    <a:pt x="621" y="1457"/>
                    <a:pt x="731" y="1531"/>
                    <a:pt x="840" y="1531"/>
                  </a:cubicBezTo>
                  <a:cubicBezTo>
                    <a:pt x="950" y="1531"/>
                    <a:pt x="1060" y="1457"/>
                    <a:pt x="1060" y="1309"/>
                  </a:cubicBezTo>
                  <a:lnTo>
                    <a:pt x="1060" y="985"/>
                  </a:lnTo>
                  <a:lnTo>
                    <a:pt x="1384" y="985"/>
                  </a:lnTo>
                  <a:cubicBezTo>
                    <a:pt x="1680" y="985"/>
                    <a:pt x="1680" y="546"/>
                    <a:pt x="1384" y="546"/>
                  </a:cubicBezTo>
                  <a:lnTo>
                    <a:pt x="1060" y="546"/>
                  </a:lnTo>
                  <a:lnTo>
                    <a:pt x="1060" y="222"/>
                  </a:lnTo>
                  <a:cubicBezTo>
                    <a:pt x="1060" y="74"/>
                    <a:pt x="950" y="0"/>
                    <a:pt x="8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8" name="Google Shape;20118;p69"/>
            <p:cNvSpPr/>
            <p:nvPr/>
          </p:nvSpPr>
          <p:spPr>
            <a:xfrm>
              <a:off x="7644794" y="4588560"/>
              <a:ext cx="57214" cy="34250"/>
            </a:xfrm>
            <a:custGeom>
              <a:rect b="b" l="l" r="r" t="t"/>
              <a:pathLst>
                <a:path extrusionOk="0" h="1308" w="2185">
                  <a:moveTo>
                    <a:pt x="22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088"/>
                  </a:lnTo>
                  <a:cubicBezTo>
                    <a:pt x="0" y="1212"/>
                    <a:pt x="96" y="1308"/>
                    <a:pt x="220" y="1308"/>
                  </a:cubicBezTo>
                  <a:lnTo>
                    <a:pt x="1965" y="1308"/>
                  </a:lnTo>
                  <a:cubicBezTo>
                    <a:pt x="2089" y="1308"/>
                    <a:pt x="2185" y="1212"/>
                    <a:pt x="2185" y="1088"/>
                  </a:cubicBezTo>
                  <a:lnTo>
                    <a:pt x="2185" y="211"/>
                  </a:lnTo>
                  <a:cubicBezTo>
                    <a:pt x="2185" y="96"/>
                    <a:pt x="2089" y="1"/>
                    <a:pt x="1965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9" name="Google Shape;20119;p69"/>
            <p:cNvSpPr/>
            <p:nvPr/>
          </p:nvSpPr>
          <p:spPr>
            <a:xfrm>
              <a:off x="7667653" y="4571278"/>
              <a:ext cx="11390" cy="28568"/>
            </a:xfrm>
            <a:custGeom>
              <a:rect b="b" l="l" r="r" t="t"/>
              <a:pathLst>
                <a:path extrusionOk="0" h="1091" w="435">
                  <a:moveTo>
                    <a:pt x="216" y="0"/>
                  </a:moveTo>
                  <a:cubicBezTo>
                    <a:pt x="107" y="0"/>
                    <a:pt x="0" y="74"/>
                    <a:pt x="5" y="222"/>
                  </a:cubicBezTo>
                  <a:lnTo>
                    <a:pt x="5" y="871"/>
                  </a:lnTo>
                  <a:cubicBezTo>
                    <a:pt x="5" y="995"/>
                    <a:pt x="100" y="1090"/>
                    <a:pt x="215" y="1090"/>
                  </a:cubicBezTo>
                  <a:cubicBezTo>
                    <a:pt x="339" y="1090"/>
                    <a:pt x="434" y="995"/>
                    <a:pt x="434" y="871"/>
                  </a:cubicBezTo>
                  <a:lnTo>
                    <a:pt x="434" y="222"/>
                  </a:lnTo>
                  <a:cubicBezTo>
                    <a:pt x="434" y="74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0" name="Google Shape;20120;p69"/>
            <p:cNvSpPr/>
            <p:nvPr/>
          </p:nvSpPr>
          <p:spPr>
            <a:xfrm>
              <a:off x="7707743" y="4388350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1" name="Google Shape;20121;p69"/>
            <p:cNvSpPr/>
            <p:nvPr/>
          </p:nvSpPr>
          <p:spPr>
            <a:xfrm>
              <a:off x="7776426" y="4388350"/>
              <a:ext cx="11286" cy="17151"/>
            </a:xfrm>
            <a:custGeom>
              <a:rect b="b" l="l" r="r" t="t"/>
              <a:pathLst>
                <a:path extrusionOk="0" h="655" w="431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2" name="Google Shape;20122;p69"/>
            <p:cNvSpPr/>
            <p:nvPr/>
          </p:nvSpPr>
          <p:spPr>
            <a:xfrm>
              <a:off x="7721987" y="4425454"/>
              <a:ext cx="51480" cy="22886"/>
            </a:xfrm>
            <a:custGeom>
              <a:rect b="b" l="l" r="r" t="t"/>
              <a:pathLst>
                <a:path extrusionOk="0" h="874" w="1966">
                  <a:moveTo>
                    <a:pt x="229" y="0"/>
                  </a:moveTo>
                  <a:cubicBezTo>
                    <a:pt x="95" y="0"/>
                    <a:pt x="0" y="134"/>
                    <a:pt x="38" y="258"/>
                  </a:cubicBezTo>
                  <a:cubicBezTo>
                    <a:pt x="219" y="668"/>
                    <a:pt x="601" y="873"/>
                    <a:pt x="981" y="873"/>
                  </a:cubicBezTo>
                  <a:cubicBezTo>
                    <a:pt x="1362" y="873"/>
                    <a:pt x="1741" y="668"/>
                    <a:pt x="1918" y="258"/>
                  </a:cubicBezTo>
                  <a:cubicBezTo>
                    <a:pt x="1965" y="134"/>
                    <a:pt x="1870" y="0"/>
                    <a:pt x="1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3" name="Google Shape;20123;p69"/>
            <p:cNvSpPr/>
            <p:nvPr/>
          </p:nvSpPr>
          <p:spPr>
            <a:xfrm>
              <a:off x="7650528" y="4268056"/>
              <a:ext cx="194371" cy="108956"/>
            </a:xfrm>
            <a:custGeom>
              <a:rect b="b" l="l" r="r" t="t"/>
              <a:pathLst>
                <a:path extrusionOk="0" h="4161" w="7423">
                  <a:moveTo>
                    <a:pt x="3711" y="0"/>
                  </a:moveTo>
                  <a:cubicBezTo>
                    <a:pt x="3689" y="0"/>
                    <a:pt x="3667" y="1"/>
                    <a:pt x="3645" y="1"/>
                  </a:cubicBezTo>
                  <a:cubicBezTo>
                    <a:pt x="1622" y="39"/>
                    <a:pt x="1" y="1690"/>
                    <a:pt x="1" y="3712"/>
                  </a:cubicBezTo>
                  <a:lnTo>
                    <a:pt x="1" y="3855"/>
                  </a:lnTo>
                  <a:cubicBezTo>
                    <a:pt x="468" y="3674"/>
                    <a:pt x="1594" y="3216"/>
                    <a:pt x="2452" y="2529"/>
                  </a:cubicBezTo>
                  <a:cubicBezTo>
                    <a:pt x="2568" y="2437"/>
                    <a:pt x="2709" y="2392"/>
                    <a:pt x="2850" y="2392"/>
                  </a:cubicBezTo>
                  <a:cubicBezTo>
                    <a:pt x="2988" y="2392"/>
                    <a:pt x="3127" y="2435"/>
                    <a:pt x="3244" y="2520"/>
                  </a:cubicBezTo>
                  <a:cubicBezTo>
                    <a:pt x="3874" y="2997"/>
                    <a:pt x="5267" y="3846"/>
                    <a:pt x="7423" y="4160"/>
                  </a:cubicBezTo>
                  <a:lnTo>
                    <a:pt x="7423" y="3817"/>
                  </a:lnTo>
                  <a:cubicBezTo>
                    <a:pt x="7423" y="1759"/>
                    <a:pt x="5760" y="0"/>
                    <a:pt x="37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4" name="Google Shape;20124;p69"/>
            <p:cNvSpPr/>
            <p:nvPr/>
          </p:nvSpPr>
          <p:spPr>
            <a:xfrm>
              <a:off x="7747701" y="4492147"/>
              <a:ext cx="65724" cy="130663"/>
            </a:xfrm>
            <a:custGeom>
              <a:rect b="b" l="l" r="r" t="t"/>
              <a:pathLst>
                <a:path extrusionOk="0" h="4990" w="2510">
                  <a:moveTo>
                    <a:pt x="1308" y="0"/>
                  </a:moveTo>
                  <a:lnTo>
                    <a:pt x="1" y="4990"/>
                  </a:lnTo>
                  <a:lnTo>
                    <a:pt x="1088" y="4990"/>
                  </a:lnTo>
                  <a:lnTo>
                    <a:pt x="2300" y="2366"/>
                  </a:lnTo>
                  <a:cubicBezTo>
                    <a:pt x="2367" y="2223"/>
                    <a:pt x="2348" y="2061"/>
                    <a:pt x="2271" y="1937"/>
                  </a:cubicBezTo>
                  <a:lnTo>
                    <a:pt x="1966" y="1489"/>
                  </a:lnTo>
                  <a:lnTo>
                    <a:pt x="2395" y="916"/>
                  </a:lnTo>
                  <a:cubicBezTo>
                    <a:pt x="2510" y="764"/>
                    <a:pt x="2452" y="544"/>
                    <a:pt x="2281" y="458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5" name="Google Shape;20125;p69"/>
            <p:cNvSpPr/>
            <p:nvPr/>
          </p:nvSpPr>
          <p:spPr>
            <a:xfrm>
              <a:off x="7682003" y="4492147"/>
              <a:ext cx="65724" cy="130663"/>
            </a:xfrm>
            <a:custGeom>
              <a:rect b="b" l="l" r="r" t="t"/>
              <a:pathLst>
                <a:path extrusionOk="0" h="4990" w="2510">
                  <a:moveTo>
                    <a:pt x="1203" y="0"/>
                  </a:moveTo>
                  <a:lnTo>
                    <a:pt x="230" y="458"/>
                  </a:lnTo>
                  <a:cubicBezTo>
                    <a:pt x="58" y="544"/>
                    <a:pt x="1" y="764"/>
                    <a:pt x="115" y="916"/>
                  </a:cubicBezTo>
                  <a:lnTo>
                    <a:pt x="544" y="1489"/>
                  </a:lnTo>
                  <a:lnTo>
                    <a:pt x="239" y="1937"/>
                  </a:lnTo>
                  <a:cubicBezTo>
                    <a:pt x="153" y="2071"/>
                    <a:pt x="144" y="2233"/>
                    <a:pt x="211" y="2366"/>
                  </a:cubicBezTo>
                  <a:lnTo>
                    <a:pt x="1422" y="4990"/>
                  </a:lnTo>
                  <a:lnTo>
                    <a:pt x="2510" y="4990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6" name="Google Shape;20126;p69"/>
            <p:cNvSpPr/>
            <p:nvPr/>
          </p:nvSpPr>
          <p:spPr>
            <a:xfrm>
              <a:off x="7715231" y="4268082"/>
              <a:ext cx="129668" cy="92931"/>
            </a:xfrm>
            <a:custGeom>
              <a:rect b="b" l="l" r="r" t="t"/>
              <a:pathLst>
                <a:path extrusionOk="0" h="3549" w="4952">
                  <a:moveTo>
                    <a:pt x="1248" y="1"/>
                  </a:moveTo>
                  <a:cubicBezTo>
                    <a:pt x="837" y="1"/>
                    <a:pt x="417" y="71"/>
                    <a:pt x="0" y="220"/>
                  </a:cubicBezTo>
                  <a:cubicBezTo>
                    <a:pt x="859" y="1336"/>
                    <a:pt x="2509" y="2986"/>
                    <a:pt x="4952" y="3549"/>
                  </a:cubicBezTo>
                  <a:cubicBezTo>
                    <a:pt x="4858" y="1501"/>
                    <a:pt x="3156" y="1"/>
                    <a:pt x="124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7" name="Google Shape;20127;p69"/>
            <p:cNvSpPr/>
            <p:nvPr/>
          </p:nvSpPr>
          <p:spPr>
            <a:xfrm>
              <a:off x="7644794" y="4605554"/>
              <a:ext cx="57214" cy="17256"/>
            </a:xfrm>
            <a:custGeom>
              <a:rect b="b" l="l" r="r" t="t"/>
              <a:pathLst>
                <a:path extrusionOk="0" h="659" w="2185">
                  <a:moveTo>
                    <a:pt x="0" y="0"/>
                  </a:moveTo>
                  <a:lnTo>
                    <a:pt x="0" y="439"/>
                  </a:lnTo>
                  <a:cubicBezTo>
                    <a:pt x="0" y="563"/>
                    <a:pt x="96" y="659"/>
                    <a:pt x="220" y="659"/>
                  </a:cubicBezTo>
                  <a:lnTo>
                    <a:pt x="1965" y="659"/>
                  </a:lnTo>
                  <a:cubicBezTo>
                    <a:pt x="2089" y="659"/>
                    <a:pt x="2185" y="563"/>
                    <a:pt x="2185" y="439"/>
                  </a:cubicBezTo>
                  <a:lnTo>
                    <a:pt x="2185" y="0"/>
                  </a:lnTo>
                  <a:cubicBezTo>
                    <a:pt x="2185" y="12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96" y="220"/>
                    <a:pt x="0" y="125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28" name="Google Shape;20128;p69"/>
          <p:cNvGrpSpPr/>
          <p:nvPr/>
        </p:nvGrpSpPr>
        <p:grpSpPr>
          <a:xfrm>
            <a:off x="7164404" y="4268318"/>
            <a:ext cx="263316" cy="354493"/>
            <a:chOff x="7164404" y="4268318"/>
            <a:chExt cx="263316" cy="354493"/>
          </a:xfrm>
        </p:grpSpPr>
        <p:sp>
          <p:nvSpPr>
            <p:cNvPr id="20129" name="Google Shape;20129;p69"/>
            <p:cNvSpPr/>
            <p:nvPr/>
          </p:nvSpPr>
          <p:spPr>
            <a:xfrm>
              <a:off x="7170898" y="4268318"/>
              <a:ext cx="250590" cy="280049"/>
            </a:xfrm>
            <a:custGeom>
              <a:rect b="b" l="l" r="r" t="t"/>
              <a:pathLst>
                <a:path extrusionOk="0" h="10695" w="9570">
                  <a:moveTo>
                    <a:pt x="4780" y="1"/>
                  </a:moveTo>
                  <a:cubicBezTo>
                    <a:pt x="3016" y="1"/>
                    <a:pt x="1499" y="1260"/>
                    <a:pt x="1193" y="3006"/>
                  </a:cubicBezTo>
                  <a:lnTo>
                    <a:pt x="30" y="9531"/>
                  </a:lnTo>
                  <a:cubicBezTo>
                    <a:pt x="1" y="9703"/>
                    <a:pt x="77" y="9884"/>
                    <a:pt x="239" y="9979"/>
                  </a:cubicBezTo>
                  <a:lnTo>
                    <a:pt x="1508" y="10695"/>
                  </a:lnTo>
                  <a:lnTo>
                    <a:pt x="8062" y="10695"/>
                  </a:lnTo>
                  <a:lnTo>
                    <a:pt x="9341" y="9979"/>
                  </a:lnTo>
                  <a:cubicBezTo>
                    <a:pt x="9493" y="9884"/>
                    <a:pt x="9570" y="9703"/>
                    <a:pt x="9531" y="9531"/>
                  </a:cubicBezTo>
                  <a:lnTo>
                    <a:pt x="8377" y="3006"/>
                  </a:lnTo>
                  <a:cubicBezTo>
                    <a:pt x="8062" y="1260"/>
                    <a:pt x="6555" y="1"/>
                    <a:pt x="478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0" name="Google Shape;20130;p69"/>
            <p:cNvSpPr/>
            <p:nvPr/>
          </p:nvSpPr>
          <p:spPr>
            <a:xfrm>
              <a:off x="7164404" y="4474158"/>
              <a:ext cx="263316" cy="148652"/>
            </a:xfrm>
            <a:custGeom>
              <a:rect b="b" l="l" r="r" t="t"/>
              <a:pathLst>
                <a:path extrusionOk="0" h="5677" w="10056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23"/>
                    <a:pt x="3130" y="1947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9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9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7"/>
                  </a:lnTo>
                  <a:cubicBezTo>
                    <a:pt x="6574" y="1823"/>
                    <a:pt x="634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1" name="Google Shape;20131;p69"/>
            <p:cNvSpPr/>
            <p:nvPr/>
          </p:nvSpPr>
          <p:spPr>
            <a:xfrm>
              <a:off x="7164666" y="4547607"/>
              <a:ext cx="263055" cy="75203"/>
            </a:xfrm>
            <a:custGeom>
              <a:rect b="b" l="l" r="r" t="t"/>
              <a:pathLst>
                <a:path extrusionOk="0" h="2872" w="10046">
                  <a:moveTo>
                    <a:pt x="745" y="0"/>
                  </a:moveTo>
                  <a:cubicBezTo>
                    <a:pt x="287" y="210"/>
                    <a:pt x="0" y="668"/>
                    <a:pt x="0" y="1183"/>
                  </a:cubicBezTo>
                  <a:lnTo>
                    <a:pt x="0" y="2213"/>
                  </a:lnTo>
                  <a:cubicBezTo>
                    <a:pt x="0" y="2576"/>
                    <a:pt x="287" y="2872"/>
                    <a:pt x="649" y="2872"/>
                  </a:cubicBezTo>
                  <a:lnTo>
                    <a:pt x="9388" y="2872"/>
                  </a:lnTo>
                  <a:cubicBezTo>
                    <a:pt x="9750" y="2872"/>
                    <a:pt x="10046" y="2576"/>
                    <a:pt x="10046" y="2213"/>
                  </a:cubicBezTo>
                  <a:lnTo>
                    <a:pt x="10046" y="1183"/>
                  </a:lnTo>
                  <a:cubicBezTo>
                    <a:pt x="10046" y="668"/>
                    <a:pt x="9750" y="210"/>
                    <a:pt x="9292" y="0"/>
                  </a:cubicBezTo>
                  <a:cubicBezTo>
                    <a:pt x="8405" y="802"/>
                    <a:pt x="6822" y="1345"/>
                    <a:pt x="5018" y="1345"/>
                  </a:cubicBezTo>
                  <a:cubicBezTo>
                    <a:pt x="3215" y="1345"/>
                    <a:pt x="1632" y="802"/>
                    <a:pt x="74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2" name="Google Shape;20132;p69"/>
            <p:cNvSpPr/>
            <p:nvPr/>
          </p:nvSpPr>
          <p:spPr>
            <a:xfrm>
              <a:off x="7175166" y="4547607"/>
              <a:ext cx="242080" cy="46740"/>
            </a:xfrm>
            <a:custGeom>
              <a:rect b="b" l="l" r="r" t="t"/>
              <a:pathLst>
                <a:path extrusionOk="0" h="1785" w="9245">
                  <a:moveTo>
                    <a:pt x="344" y="0"/>
                  </a:moveTo>
                  <a:cubicBezTo>
                    <a:pt x="220" y="57"/>
                    <a:pt x="96" y="143"/>
                    <a:pt x="0" y="239"/>
                  </a:cubicBezTo>
                  <a:cubicBezTo>
                    <a:pt x="868" y="1164"/>
                    <a:pt x="2595" y="1784"/>
                    <a:pt x="4617" y="1784"/>
                  </a:cubicBezTo>
                  <a:cubicBezTo>
                    <a:pt x="6649" y="1784"/>
                    <a:pt x="8367" y="1164"/>
                    <a:pt x="9244" y="239"/>
                  </a:cubicBezTo>
                  <a:cubicBezTo>
                    <a:pt x="9139" y="143"/>
                    <a:pt x="9025" y="57"/>
                    <a:pt x="8891" y="0"/>
                  </a:cubicBezTo>
                  <a:cubicBezTo>
                    <a:pt x="8004" y="802"/>
                    <a:pt x="6421" y="1345"/>
                    <a:pt x="4617" y="1345"/>
                  </a:cubicBezTo>
                  <a:cubicBezTo>
                    <a:pt x="2814" y="1345"/>
                    <a:pt x="1231" y="802"/>
                    <a:pt x="34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3" name="Google Shape;20133;p69"/>
            <p:cNvSpPr/>
            <p:nvPr/>
          </p:nvSpPr>
          <p:spPr>
            <a:xfrm>
              <a:off x="7261838" y="4474158"/>
              <a:ext cx="68709" cy="22833"/>
            </a:xfrm>
            <a:custGeom>
              <a:rect b="b" l="l" r="r" t="t"/>
              <a:pathLst>
                <a:path extrusionOk="0" h="872" w="2624">
                  <a:moveTo>
                    <a:pt x="0" y="1"/>
                  </a:moveTo>
                  <a:lnTo>
                    <a:pt x="0" y="592"/>
                  </a:lnTo>
                  <a:cubicBezTo>
                    <a:pt x="415" y="778"/>
                    <a:pt x="861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4" name="Google Shape;20134;p69"/>
            <p:cNvSpPr/>
            <p:nvPr/>
          </p:nvSpPr>
          <p:spPr>
            <a:xfrm>
              <a:off x="7221618" y="4291046"/>
              <a:ext cx="148914" cy="194371"/>
            </a:xfrm>
            <a:custGeom>
              <a:rect b="b" l="l" r="r" t="t"/>
              <a:pathLst>
                <a:path extrusionOk="0" h="7423" w="5687">
                  <a:moveTo>
                    <a:pt x="2843" y="1"/>
                  </a:moveTo>
                  <a:cubicBezTo>
                    <a:pt x="1460" y="1"/>
                    <a:pt x="277" y="1002"/>
                    <a:pt x="48" y="2367"/>
                  </a:cubicBezTo>
                  <a:cubicBezTo>
                    <a:pt x="20" y="2538"/>
                    <a:pt x="1" y="2710"/>
                    <a:pt x="10" y="2872"/>
                  </a:cubicBezTo>
                  <a:lnTo>
                    <a:pt x="10" y="4589"/>
                  </a:lnTo>
                  <a:cubicBezTo>
                    <a:pt x="10" y="6154"/>
                    <a:pt x="1279" y="7423"/>
                    <a:pt x="2843" y="7423"/>
                  </a:cubicBezTo>
                  <a:cubicBezTo>
                    <a:pt x="4408" y="7423"/>
                    <a:pt x="5686" y="6154"/>
                    <a:pt x="5686" y="4580"/>
                  </a:cubicBezTo>
                  <a:lnTo>
                    <a:pt x="5686" y="2872"/>
                  </a:lnTo>
                  <a:cubicBezTo>
                    <a:pt x="5686" y="2710"/>
                    <a:pt x="5667" y="2538"/>
                    <a:pt x="5639" y="2367"/>
                  </a:cubicBezTo>
                  <a:cubicBezTo>
                    <a:pt x="5410" y="1002"/>
                    <a:pt x="4227" y="1"/>
                    <a:pt x="28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5" name="Google Shape;20135;p69"/>
            <p:cNvSpPr/>
            <p:nvPr/>
          </p:nvSpPr>
          <p:spPr>
            <a:xfrm>
              <a:off x="7221382" y="4291046"/>
              <a:ext cx="148888" cy="194397"/>
            </a:xfrm>
            <a:custGeom>
              <a:rect b="b" l="l" r="r" t="t"/>
              <a:pathLst>
                <a:path extrusionOk="0" h="7424" w="5686">
                  <a:moveTo>
                    <a:pt x="2850" y="0"/>
                  </a:moveTo>
                  <a:cubicBezTo>
                    <a:pt x="1511" y="0"/>
                    <a:pt x="349" y="946"/>
                    <a:pt x="76" y="2262"/>
                  </a:cubicBezTo>
                  <a:cubicBezTo>
                    <a:pt x="38" y="2462"/>
                    <a:pt x="10" y="2672"/>
                    <a:pt x="10" y="2872"/>
                  </a:cubicBezTo>
                  <a:lnTo>
                    <a:pt x="10" y="3044"/>
                  </a:lnTo>
                  <a:lnTo>
                    <a:pt x="10" y="4589"/>
                  </a:lnTo>
                  <a:cubicBezTo>
                    <a:pt x="1" y="6176"/>
                    <a:pt x="1292" y="7423"/>
                    <a:pt x="2823" y="7423"/>
                  </a:cubicBezTo>
                  <a:cubicBezTo>
                    <a:pt x="2977" y="7423"/>
                    <a:pt x="3134" y="7411"/>
                    <a:pt x="3291" y="7385"/>
                  </a:cubicBezTo>
                  <a:cubicBezTo>
                    <a:pt x="1908" y="7175"/>
                    <a:pt x="887" y="5982"/>
                    <a:pt x="887" y="4589"/>
                  </a:cubicBezTo>
                  <a:lnTo>
                    <a:pt x="887" y="3378"/>
                  </a:lnTo>
                  <a:cubicBezTo>
                    <a:pt x="887" y="2949"/>
                    <a:pt x="1193" y="2586"/>
                    <a:pt x="1612" y="2519"/>
                  </a:cubicBezTo>
                  <a:cubicBezTo>
                    <a:pt x="2022" y="2443"/>
                    <a:pt x="2442" y="2405"/>
                    <a:pt x="2852" y="2405"/>
                  </a:cubicBezTo>
                  <a:cubicBezTo>
                    <a:pt x="3835" y="2405"/>
                    <a:pt x="4770" y="2596"/>
                    <a:pt x="5476" y="2949"/>
                  </a:cubicBezTo>
                  <a:lnTo>
                    <a:pt x="5686" y="3044"/>
                  </a:lnTo>
                  <a:lnTo>
                    <a:pt x="5686" y="2882"/>
                  </a:lnTo>
                  <a:cubicBezTo>
                    <a:pt x="5686" y="2710"/>
                    <a:pt x="5676" y="2538"/>
                    <a:pt x="5648" y="2367"/>
                  </a:cubicBezTo>
                  <a:cubicBezTo>
                    <a:pt x="5428" y="1022"/>
                    <a:pt x="4274" y="29"/>
                    <a:pt x="2910" y="1"/>
                  </a:cubicBezTo>
                  <a:cubicBezTo>
                    <a:pt x="2890" y="0"/>
                    <a:pt x="2870" y="0"/>
                    <a:pt x="285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6" name="Google Shape;20136;p69"/>
            <p:cNvSpPr/>
            <p:nvPr/>
          </p:nvSpPr>
          <p:spPr>
            <a:xfrm>
              <a:off x="7270767" y="4433755"/>
              <a:ext cx="50799" cy="17465"/>
            </a:xfrm>
            <a:custGeom>
              <a:rect b="b" l="l" r="r" t="t"/>
              <a:pathLst>
                <a:path extrusionOk="0" h="667" w="1940">
                  <a:moveTo>
                    <a:pt x="321" y="1"/>
                  </a:moveTo>
                  <a:cubicBezTo>
                    <a:pt x="149" y="1"/>
                    <a:pt x="0" y="224"/>
                    <a:pt x="156" y="380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6"/>
                  </a:cubicBezTo>
                  <a:cubicBezTo>
                    <a:pt x="979" y="666"/>
                    <a:pt x="991" y="666"/>
                    <a:pt x="1004" y="666"/>
                  </a:cubicBezTo>
                  <a:cubicBezTo>
                    <a:pt x="1286" y="666"/>
                    <a:pt x="1558" y="562"/>
                    <a:pt x="1777" y="380"/>
                  </a:cubicBezTo>
                  <a:cubicBezTo>
                    <a:pt x="1940" y="224"/>
                    <a:pt x="1788" y="1"/>
                    <a:pt x="1618" y="1"/>
                  </a:cubicBezTo>
                  <a:cubicBezTo>
                    <a:pt x="1568" y="1"/>
                    <a:pt x="1517" y="20"/>
                    <a:pt x="1472" y="65"/>
                  </a:cubicBezTo>
                  <a:cubicBezTo>
                    <a:pt x="1319" y="170"/>
                    <a:pt x="1143" y="222"/>
                    <a:pt x="968" y="222"/>
                  </a:cubicBezTo>
                  <a:cubicBezTo>
                    <a:pt x="792" y="222"/>
                    <a:pt x="618" y="170"/>
                    <a:pt x="470" y="65"/>
                  </a:cubicBezTo>
                  <a:cubicBezTo>
                    <a:pt x="423" y="20"/>
                    <a:pt x="371" y="1"/>
                    <a:pt x="32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7" name="Google Shape;20137;p69"/>
            <p:cNvSpPr/>
            <p:nvPr/>
          </p:nvSpPr>
          <p:spPr>
            <a:xfrm>
              <a:off x="7256104" y="4394084"/>
              <a:ext cx="11495" cy="17151"/>
            </a:xfrm>
            <a:custGeom>
              <a:rect b="b" l="l" r="r" t="t"/>
              <a:pathLst>
                <a:path extrusionOk="0" h="655" w="439">
                  <a:moveTo>
                    <a:pt x="219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8" name="Google Shape;20138;p69"/>
            <p:cNvSpPr/>
            <p:nvPr/>
          </p:nvSpPr>
          <p:spPr>
            <a:xfrm>
              <a:off x="7324787" y="4394084"/>
              <a:ext cx="11260" cy="17151"/>
            </a:xfrm>
            <a:custGeom>
              <a:rect b="b" l="l" r="r" t="t"/>
              <a:pathLst>
                <a:path extrusionOk="0" h="655" w="430">
                  <a:moveTo>
                    <a:pt x="215" y="1"/>
                  </a:moveTo>
                  <a:cubicBezTo>
                    <a:pt x="108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6"/>
                  </a:lnTo>
                  <a:cubicBezTo>
                    <a:pt x="430" y="73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9" name="Google Shape;20139;p69"/>
            <p:cNvSpPr/>
            <p:nvPr/>
          </p:nvSpPr>
          <p:spPr>
            <a:xfrm>
              <a:off x="7248353" y="4376986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744" y="0"/>
                  </a:moveTo>
                  <a:cubicBezTo>
                    <a:pt x="741" y="0"/>
                    <a:pt x="738" y="0"/>
                    <a:pt x="735" y="0"/>
                  </a:cubicBezTo>
                  <a:lnTo>
                    <a:pt x="296" y="0"/>
                  </a:lnTo>
                  <a:cubicBezTo>
                    <a:pt x="0" y="0"/>
                    <a:pt x="0" y="430"/>
                    <a:pt x="296" y="430"/>
                  </a:cubicBezTo>
                  <a:lnTo>
                    <a:pt x="735" y="430"/>
                  </a:lnTo>
                  <a:cubicBezTo>
                    <a:pt x="1018" y="430"/>
                    <a:pt x="1021" y="0"/>
                    <a:pt x="74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0" name="Google Shape;20140;p69"/>
            <p:cNvSpPr/>
            <p:nvPr/>
          </p:nvSpPr>
          <p:spPr>
            <a:xfrm>
              <a:off x="7317036" y="4376986"/>
              <a:ext cx="26761" cy="11260"/>
            </a:xfrm>
            <a:custGeom>
              <a:rect b="b" l="l" r="r" t="t"/>
              <a:pathLst>
                <a:path extrusionOk="0" h="430" w="1022">
                  <a:moveTo>
                    <a:pt x="735" y="0"/>
                  </a:moveTo>
                  <a:cubicBezTo>
                    <a:pt x="732" y="0"/>
                    <a:pt x="729" y="0"/>
                    <a:pt x="726" y="0"/>
                  </a:cubicBezTo>
                  <a:lnTo>
                    <a:pt x="297" y="0"/>
                  </a:lnTo>
                  <a:cubicBezTo>
                    <a:pt x="1" y="0"/>
                    <a:pt x="1" y="430"/>
                    <a:pt x="297" y="430"/>
                  </a:cubicBezTo>
                  <a:lnTo>
                    <a:pt x="726" y="430"/>
                  </a:lnTo>
                  <a:cubicBezTo>
                    <a:pt x="1018" y="430"/>
                    <a:pt x="1022" y="0"/>
                    <a:pt x="73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1" name="Google Shape;20141;p69"/>
            <p:cNvSpPr/>
            <p:nvPr/>
          </p:nvSpPr>
          <p:spPr>
            <a:xfrm>
              <a:off x="7266840" y="4580836"/>
              <a:ext cx="23750" cy="41975"/>
            </a:xfrm>
            <a:custGeom>
              <a:rect b="b" l="l" r="r" t="t"/>
              <a:pathLst>
                <a:path extrusionOk="0" h="1603" w="907">
                  <a:moveTo>
                    <a:pt x="0" y="0"/>
                  </a:moveTo>
                  <a:lnTo>
                    <a:pt x="458" y="1603"/>
                  </a:lnTo>
                  <a:lnTo>
                    <a:pt x="907" y="1603"/>
                  </a:lnTo>
                  <a:lnTo>
                    <a:pt x="468" y="57"/>
                  </a:lnTo>
                  <a:cubicBezTo>
                    <a:pt x="306" y="38"/>
                    <a:pt x="153" y="19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2" name="Google Shape;20142;p69"/>
            <p:cNvSpPr/>
            <p:nvPr/>
          </p:nvSpPr>
          <p:spPr>
            <a:xfrm>
              <a:off x="7301797" y="4580836"/>
              <a:ext cx="24012" cy="41975"/>
            </a:xfrm>
            <a:custGeom>
              <a:rect b="b" l="l" r="r" t="t"/>
              <a:pathLst>
                <a:path extrusionOk="0" h="1603" w="917">
                  <a:moveTo>
                    <a:pt x="917" y="0"/>
                  </a:moveTo>
                  <a:lnTo>
                    <a:pt x="917" y="0"/>
                  </a:lnTo>
                  <a:cubicBezTo>
                    <a:pt x="764" y="19"/>
                    <a:pt x="602" y="38"/>
                    <a:pt x="449" y="57"/>
                  </a:cubicBezTo>
                  <a:lnTo>
                    <a:pt x="1" y="1603"/>
                  </a:lnTo>
                  <a:lnTo>
                    <a:pt x="459" y="160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3" name="Google Shape;20143;p69"/>
            <p:cNvSpPr/>
            <p:nvPr/>
          </p:nvSpPr>
          <p:spPr>
            <a:xfrm>
              <a:off x="7222377" y="4291046"/>
              <a:ext cx="147657" cy="66719"/>
            </a:xfrm>
            <a:custGeom>
              <a:rect b="b" l="l" r="r" t="t"/>
              <a:pathLst>
                <a:path extrusionOk="0" h="2548" w="5639">
                  <a:moveTo>
                    <a:pt x="2814" y="1"/>
                  </a:moveTo>
                  <a:cubicBezTo>
                    <a:pt x="1431" y="1"/>
                    <a:pt x="248" y="1002"/>
                    <a:pt x="19" y="2367"/>
                  </a:cubicBezTo>
                  <a:cubicBezTo>
                    <a:pt x="10" y="2433"/>
                    <a:pt x="0" y="2491"/>
                    <a:pt x="0" y="2548"/>
                  </a:cubicBezTo>
                  <a:cubicBezTo>
                    <a:pt x="735" y="2195"/>
                    <a:pt x="1727" y="1966"/>
                    <a:pt x="2814" y="1966"/>
                  </a:cubicBezTo>
                  <a:cubicBezTo>
                    <a:pt x="3902" y="1966"/>
                    <a:pt x="4894" y="2185"/>
                    <a:pt x="5638" y="2548"/>
                  </a:cubicBezTo>
                  <a:cubicBezTo>
                    <a:pt x="5629" y="2491"/>
                    <a:pt x="5629" y="2433"/>
                    <a:pt x="5610" y="2367"/>
                  </a:cubicBezTo>
                  <a:cubicBezTo>
                    <a:pt x="5381" y="1002"/>
                    <a:pt x="4198" y="1"/>
                    <a:pt x="281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4" name="Google Shape;20144;p69"/>
            <p:cNvSpPr/>
            <p:nvPr/>
          </p:nvSpPr>
          <p:spPr>
            <a:xfrm>
              <a:off x="7222377" y="4291099"/>
              <a:ext cx="85206" cy="66667"/>
            </a:xfrm>
            <a:custGeom>
              <a:rect b="b" l="l" r="r" t="t"/>
              <a:pathLst>
                <a:path extrusionOk="0" h="2546" w="3254">
                  <a:moveTo>
                    <a:pt x="2799" y="0"/>
                  </a:moveTo>
                  <a:cubicBezTo>
                    <a:pt x="1441" y="0"/>
                    <a:pt x="243" y="981"/>
                    <a:pt x="19" y="2365"/>
                  </a:cubicBezTo>
                  <a:cubicBezTo>
                    <a:pt x="10" y="2431"/>
                    <a:pt x="0" y="2489"/>
                    <a:pt x="0" y="2546"/>
                  </a:cubicBezTo>
                  <a:cubicBezTo>
                    <a:pt x="296" y="2403"/>
                    <a:pt x="601" y="2288"/>
                    <a:pt x="926" y="2202"/>
                  </a:cubicBezTo>
                  <a:cubicBezTo>
                    <a:pt x="1183" y="1077"/>
                    <a:pt x="2108" y="209"/>
                    <a:pt x="3253" y="37"/>
                  </a:cubicBezTo>
                  <a:cubicBezTo>
                    <a:pt x="3101" y="12"/>
                    <a:pt x="2949" y="0"/>
                    <a:pt x="279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45" name="Google Shape;20145;p69"/>
          <p:cNvGrpSpPr/>
          <p:nvPr/>
        </p:nvGrpSpPr>
        <p:grpSpPr>
          <a:xfrm>
            <a:off x="5358346" y="2879911"/>
            <a:ext cx="263316" cy="354754"/>
            <a:chOff x="5358346" y="2879911"/>
            <a:chExt cx="263316" cy="354754"/>
          </a:xfrm>
        </p:grpSpPr>
        <p:sp>
          <p:nvSpPr>
            <p:cNvPr id="20146" name="Google Shape;20146;p69"/>
            <p:cNvSpPr/>
            <p:nvPr/>
          </p:nvSpPr>
          <p:spPr>
            <a:xfrm>
              <a:off x="5392805" y="3120237"/>
              <a:ext cx="194371" cy="51480"/>
            </a:xfrm>
            <a:custGeom>
              <a:rect b="b" l="l" r="r" t="t"/>
              <a:pathLst>
                <a:path extrusionOk="0" h="1966" w="7423">
                  <a:moveTo>
                    <a:pt x="869" y="0"/>
                  </a:moveTo>
                  <a:cubicBezTo>
                    <a:pt x="392" y="0"/>
                    <a:pt x="1" y="391"/>
                    <a:pt x="1" y="878"/>
                  </a:cubicBezTo>
                  <a:lnTo>
                    <a:pt x="1" y="1965"/>
                  </a:lnTo>
                  <a:lnTo>
                    <a:pt x="7423" y="1965"/>
                  </a:lnTo>
                  <a:lnTo>
                    <a:pt x="7423" y="878"/>
                  </a:lnTo>
                  <a:cubicBezTo>
                    <a:pt x="7423" y="391"/>
                    <a:pt x="7032" y="0"/>
                    <a:pt x="6555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7" name="Google Shape;20147;p69"/>
            <p:cNvSpPr/>
            <p:nvPr/>
          </p:nvSpPr>
          <p:spPr>
            <a:xfrm>
              <a:off x="5450020" y="2879911"/>
              <a:ext cx="79969" cy="46007"/>
            </a:xfrm>
            <a:custGeom>
              <a:rect b="b" l="l" r="r" t="t"/>
              <a:pathLst>
                <a:path extrusionOk="0" h="1757" w="3054">
                  <a:moveTo>
                    <a:pt x="868" y="1"/>
                  </a:moveTo>
                  <a:cubicBezTo>
                    <a:pt x="391" y="1"/>
                    <a:pt x="0" y="392"/>
                    <a:pt x="0" y="879"/>
                  </a:cubicBezTo>
                  <a:cubicBezTo>
                    <a:pt x="0" y="1356"/>
                    <a:pt x="391" y="1756"/>
                    <a:pt x="868" y="1756"/>
                  </a:cubicBezTo>
                  <a:lnTo>
                    <a:pt x="2185" y="1756"/>
                  </a:lnTo>
                  <a:cubicBezTo>
                    <a:pt x="2662" y="1756"/>
                    <a:pt x="3053" y="1356"/>
                    <a:pt x="3053" y="879"/>
                  </a:cubicBezTo>
                  <a:cubicBezTo>
                    <a:pt x="3053" y="392"/>
                    <a:pt x="2662" y="1"/>
                    <a:pt x="218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8" name="Google Shape;20148;p69"/>
            <p:cNvSpPr/>
            <p:nvPr/>
          </p:nvSpPr>
          <p:spPr>
            <a:xfrm>
              <a:off x="5358346" y="3091512"/>
              <a:ext cx="263316" cy="143153"/>
            </a:xfrm>
            <a:custGeom>
              <a:rect b="b" l="l" r="r" t="t"/>
              <a:pathLst>
                <a:path extrusionOk="0" h="5467" w="10056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4808"/>
                  </a:lnTo>
                  <a:cubicBezTo>
                    <a:pt x="0" y="5171"/>
                    <a:pt x="296" y="5467"/>
                    <a:pt x="658" y="5467"/>
                  </a:cubicBezTo>
                  <a:lnTo>
                    <a:pt x="9397" y="5467"/>
                  </a:lnTo>
                  <a:cubicBezTo>
                    <a:pt x="9759" y="5467"/>
                    <a:pt x="10055" y="5171"/>
                    <a:pt x="10055" y="480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57"/>
                  </a:cubicBezTo>
                  <a:lnTo>
                    <a:pt x="6926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9" name="Google Shape;20149;p69"/>
            <p:cNvSpPr/>
            <p:nvPr/>
          </p:nvSpPr>
          <p:spPr>
            <a:xfrm>
              <a:off x="5358346" y="3144955"/>
              <a:ext cx="263316" cy="89710"/>
            </a:xfrm>
            <a:custGeom>
              <a:rect b="b" l="l" r="r" t="t"/>
              <a:pathLst>
                <a:path extrusionOk="0" h="3426" w="10056">
                  <a:moveTo>
                    <a:pt x="2900" y="1"/>
                  </a:moveTo>
                  <a:lnTo>
                    <a:pt x="878" y="716"/>
                  </a:lnTo>
                  <a:cubicBezTo>
                    <a:pt x="353" y="897"/>
                    <a:pt x="0" y="1394"/>
                    <a:pt x="0" y="1947"/>
                  </a:cubicBezTo>
                  <a:lnTo>
                    <a:pt x="0" y="2767"/>
                  </a:lnTo>
                  <a:cubicBezTo>
                    <a:pt x="0" y="3130"/>
                    <a:pt x="296" y="3426"/>
                    <a:pt x="658" y="3426"/>
                  </a:cubicBezTo>
                  <a:lnTo>
                    <a:pt x="9397" y="3426"/>
                  </a:lnTo>
                  <a:cubicBezTo>
                    <a:pt x="9759" y="3426"/>
                    <a:pt x="10055" y="3130"/>
                    <a:pt x="10055" y="2767"/>
                  </a:cubicBezTo>
                  <a:lnTo>
                    <a:pt x="10055" y="1947"/>
                  </a:lnTo>
                  <a:cubicBezTo>
                    <a:pt x="10055" y="1394"/>
                    <a:pt x="9702" y="897"/>
                    <a:pt x="9178" y="716"/>
                  </a:cubicBezTo>
                  <a:lnTo>
                    <a:pt x="7155" y="1"/>
                  </a:lnTo>
                  <a:cubicBezTo>
                    <a:pt x="6917" y="983"/>
                    <a:pt x="6039" y="1680"/>
                    <a:pt x="5028" y="1680"/>
                  </a:cubicBezTo>
                  <a:cubicBezTo>
                    <a:pt x="4016" y="1680"/>
                    <a:pt x="3139" y="983"/>
                    <a:pt x="290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0" name="Google Shape;20150;p69"/>
            <p:cNvSpPr/>
            <p:nvPr/>
          </p:nvSpPr>
          <p:spPr>
            <a:xfrm>
              <a:off x="5423546" y="3144955"/>
              <a:ext cx="132915" cy="54988"/>
            </a:xfrm>
            <a:custGeom>
              <a:rect b="b" l="l" r="r" t="t"/>
              <a:pathLst>
                <a:path extrusionOk="0" h="2100" w="5076">
                  <a:moveTo>
                    <a:pt x="410" y="1"/>
                  </a:moveTo>
                  <a:lnTo>
                    <a:pt x="0" y="144"/>
                  </a:lnTo>
                  <a:cubicBezTo>
                    <a:pt x="305" y="1298"/>
                    <a:pt x="1345" y="2099"/>
                    <a:pt x="2538" y="2099"/>
                  </a:cubicBezTo>
                  <a:cubicBezTo>
                    <a:pt x="3730" y="2099"/>
                    <a:pt x="4770" y="1298"/>
                    <a:pt x="5075" y="144"/>
                  </a:cubicBezTo>
                  <a:lnTo>
                    <a:pt x="4665" y="1"/>
                  </a:lnTo>
                  <a:cubicBezTo>
                    <a:pt x="4427" y="983"/>
                    <a:pt x="3549" y="1680"/>
                    <a:pt x="2538" y="1680"/>
                  </a:cubicBezTo>
                  <a:cubicBezTo>
                    <a:pt x="1526" y="1680"/>
                    <a:pt x="649" y="983"/>
                    <a:pt x="4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1" name="Google Shape;20151;p69"/>
            <p:cNvSpPr/>
            <p:nvPr/>
          </p:nvSpPr>
          <p:spPr>
            <a:xfrm>
              <a:off x="5455754" y="3091512"/>
              <a:ext cx="68736" cy="34564"/>
            </a:xfrm>
            <a:custGeom>
              <a:rect b="b" l="l" r="r" t="t"/>
              <a:pathLst>
                <a:path extrusionOk="0" h="1320" w="2625">
                  <a:moveTo>
                    <a:pt x="1" y="0"/>
                  </a:moveTo>
                  <a:lnTo>
                    <a:pt x="1" y="1040"/>
                  </a:lnTo>
                  <a:cubicBezTo>
                    <a:pt x="416" y="1226"/>
                    <a:pt x="862" y="1319"/>
                    <a:pt x="1309" y="1319"/>
                  </a:cubicBezTo>
                  <a:cubicBezTo>
                    <a:pt x="1756" y="1319"/>
                    <a:pt x="2204" y="1226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2" name="Google Shape;20152;p69"/>
            <p:cNvSpPr/>
            <p:nvPr/>
          </p:nvSpPr>
          <p:spPr>
            <a:xfrm>
              <a:off x="5397545" y="2994339"/>
              <a:ext cx="184630" cy="119927"/>
            </a:xfrm>
            <a:custGeom>
              <a:rect b="b" l="l" r="r" t="t"/>
              <a:pathLst>
                <a:path extrusionOk="0" h="4580" w="7051">
                  <a:moveTo>
                    <a:pt x="688" y="0"/>
                  </a:moveTo>
                  <a:lnTo>
                    <a:pt x="516" y="887"/>
                  </a:lnTo>
                  <a:cubicBezTo>
                    <a:pt x="268" y="916"/>
                    <a:pt x="68" y="1116"/>
                    <a:pt x="39" y="1364"/>
                  </a:cubicBezTo>
                  <a:cubicBezTo>
                    <a:pt x="1" y="1689"/>
                    <a:pt x="258" y="1965"/>
                    <a:pt x="583" y="1965"/>
                  </a:cubicBezTo>
                  <a:lnTo>
                    <a:pt x="697" y="1965"/>
                  </a:lnTo>
                  <a:cubicBezTo>
                    <a:pt x="812" y="3444"/>
                    <a:pt x="2042" y="4579"/>
                    <a:pt x="3531" y="4579"/>
                  </a:cubicBezTo>
                  <a:cubicBezTo>
                    <a:pt x="5009" y="4579"/>
                    <a:pt x="6240" y="3444"/>
                    <a:pt x="6354" y="1965"/>
                  </a:cubicBezTo>
                  <a:lnTo>
                    <a:pt x="6478" y="1965"/>
                  </a:lnTo>
                  <a:cubicBezTo>
                    <a:pt x="6803" y="1965"/>
                    <a:pt x="7051" y="1689"/>
                    <a:pt x="7022" y="1364"/>
                  </a:cubicBezTo>
                  <a:cubicBezTo>
                    <a:pt x="6984" y="1116"/>
                    <a:pt x="6793" y="926"/>
                    <a:pt x="6545" y="887"/>
                  </a:cubicBez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3" name="Google Shape;20153;p69"/>
            <p:cNvSpPr/>
            <p:nvPr/>
          </p:nvSpPr>
          <p:spPr>
            <a:xfrm>
              <a:off x="5397807" y="2982844"/>
              <a:ext cx="143651" cy="131632"/>
            </a:xfrm>
            <a:custGeom>
              <a:rect b="b" l="l" r="r" t="t"/>
              <a:pathLst>
                <a:path extrusionOk="0" h="5027" w="5486">
                  <a:moveTo>
                    <a:pt x="678" y="0"/>
                  </a:moveTo>
                  <a:lnTo>
                    <a:pt x="496" y="1326"/>
                  </a:lnTo>
                  <a:cubicBezTo>
                    <a:pt x="248" y="1355"/>
                    <a:pt x="48" y="1555"/>
                    <a:pt x="29" y="1803"/>
                  </a:cubicBezTo>
                  <a:cubicBezTo>
                    <a:pt x="0" y="2128"/>
                    <a:pt x="248" y="2404"/>
                    <a:pt x="573" y="2404"/>
                  </a:cubicBezTo>
                  <a:lnTo>
                    <a:pt x="697" y="2404"/>
                  </a:lnTo>
                  <a:cubicBezTo>
                    <a:pt x="801" y="3900"/>
                    <a:pt x="2048" y="5027"/>
                    <a:pt x="3501" y="5027"/>
                  </a:cubicBezTo>
                  <a:cubicBezTo>
                    <a:pt x="3652" y="5027"/>
                    <a:pt x="3805" y="5015"/>
                    <a:pt x="3959" y="4990"/>
                  </a:cubicBezTo>
                  <a:cubicBezTo>
                    <a:pt x="2576" y="4770"/>
                    <a:pt x="1555" y="3587"/>
                    <a:pt x="1555" y="2185"/>
                  </a:cubicBezTo>
                  <a:cubicBezTo>
                    <a:pt x="1555" y="1698"/>
                    <a:pt x="1947" y="1307"/>
                    <a:pt x="2433" y="1307"/>
                  </a:cubicBezTo>
                  <a:lnTo>
                    <a:pt x="5057" y="1307"/>
                  </a:lnTo>
                  <a:cubicBezTo>
                    <a:pt x="5295" y="130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4" name="Google Shape;20154;p69"/>
            <p:cNvSpPr/>
            <p:nvPr/>
          </p:nvSpPr>
          <p:spPr>
            <a:xfrm>
              <a:off x="5410035" y="3139613"/>
              <a:ext cx="28515" cy="95052"/>
            </a:xfrm>
            <a:custGeom>
              <a:rect b="b" l="l" r="r" t="t"/>
              <a:pathLst>
                <a:path extrusionOk="0" h="3630" w="1089">
                  <a:moveTo>
                    <a:pt x="916" y="1"/>
                  </a:moveTo>
                  <a:cubicBezTo>
                    <a:pt x="894" y="1"/>
                    <a:pt x="872" y="5"/>
                    <a:pt x="850" y="14"/>
                  </a:cubicBezTo>
                  <a:lnTo>
                    <a:pt x="211" y="262"/>
                  </a:lnTo>
                  <a:cubicBezTo>
                    <a:pt x="87" y="319"/>
                    <a:pt x="1" y="443"/>
                    <a:pt x="1" y="586"/>
                  </a:cubicBezTo>
                  <a:lnTo>
                    <a:pt x="1" y="3630"/>
                  </a:lnTo>
                  <a:lnTo>
                    <a:pt x="1088" y="3630"/>
                  </a:lnTo>
                  <a:lnTo>
                    <a:pt x="1088" y="176"/>
                  </a:lnTo>
                  <a:cubicBezTo>
                    <a:pt x="1088" y="76"/>
                    <a:pt x="1007" y="1"/>
                    <a:pt x="9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5" name="Google Shape;20155;p69"/>
            <p:cNvSpPr/>
            <p:nvPr/>
          </p:nvSpPr>
          <p:spPr>
            <a:xfrm>
              <a:off x="5464709" y="3062970"/>
              <a:ext cx="50563" cy="17334"/>
            </a:xfrm>
            <a:custGeom>
              <a:rect b="b" l="l" r="r" t="t"/>
              <a:pathLst>
                <a:path extrusionOk="0" h="662" w="1931">
                  <a:moveTo>
                    <a:pt x="311" y="0"/>
                  </a:moveTo>
                  <a:cubicBezTo>
                    <a:pt x="145" y="0"/>
                    <a:pt x="1" y="223"/>
                    <a:pt x="155" y="384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9" y="662"/>
                    <a:pt x="952" y="661"/>
                    <a:pt x="966" y="661"/>
                  </a:cubicBezTo>
                  <a:cubicBezTo>
                    <a:pt x="979" y="661"/>
                    <a:pt x="993" y="662"/>
                    <a:pt x="1006" y="662"/>
                  </a:cubicBezTo>
                  <a:cubicBezTo>
                    <a:pt x="1287" y="662"/>
                    <a:pt x="1558" y="566"/>
                    <a:pt x="1777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69"/>
                  </a:cubicBezTo>
                  <a:cubicBezTo>
                    <a:pt x="1319" y="174"/>
                    <a:pt x="1142" y="227"/>
                    <a:pt x="966" y="227"/>
                  </a:cubicBezTo>
                  <a:cubicBezTo>
                    <a:pt x="789" y="227"/>
                    <a:pt x="613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6" name="Google Shape;20156;p69"/>
            <p:cNvSpPr/>
            <p:nvPr/>
          </p:nvSpPr>
          <p:spPr>
            <a:xfrm>
              <a:off x="5450020" y="3022933"/>
              <a:ext cx="11521" cy="17125"/>
            </a:xfrm>
            <a:custGeom>
              <a:rect b="b" l="l" r="r" t="t"/>
              <a:pathLst>
                <a:path extrusionOk="0" h="654" w="440">
                  <a:moveTo>
                    <a:pt x="216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7" name="Google Shape;20157;p69"/>
            <p:cNvSpPr/>
            <p:nvPr/>
          </p:nvSpPr>
          <p:spPr>
            <a:xfrm>
              <a:off x="5518572" y="3022933"/>
              <a:ext cx="11417" cy="17125"/>
            </a:xfrm>
            <a:custGeom>
              <a:rect b="b" l="l" r="r" t="t"/>
              <a:pathLst>
                <a:path extrusionOk="0" h="654" w="436">
                  <a:moveTo>
                    <a:pt x="217" y="0"/>
                  </a:moveTo>
                  <a:cubicBezTo>
                    <a:pt x="108" y="0"/>
                    <a:pt x="1" y="72"/>
                    <a:pt x="6" y="215"/>
                  </a:cubicBezTo>
                  <a:lnTo>
                    <a:pt x="6" y="435"/>
                  </a:lnTo>
                  <a:cubicBezTo>
                    <a:pt x="6" y="559"/>
                    <a:pt x="101" y="654"/>
                    <a:pt x="216" y="654"/>
                  </a:cubicBezTo>
                  <a:cubicBezTo>
                    <a:pt x="340" y="654"/>
                    <a:pt x="435" y="559"/>
                    <a:pt x="435" y="435"/>
                  </a:cubicBezTo>
                  <a:lnTo>
                    <a:pt x="435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8" name="Google Shape;20158;p69"/>
            <p:cNvSpPr/>
            <p:nvPr/>
          </p:nvSpPr>
          <p:spPr>
            <a:xfrm>
              <a:off x="5398566" y="2920131"/>
              <a:ext cx="183112" cy="111443"/>
            </a:xfrm>
            <a:custGeom>
              <a:rect b="b" l="l" r="r" t="t"/>
              <a:pathLst>
                <a:path extrusionOk="0" h="4256" w="6993">
                  <a:moveTo>
                    <a:pt x="4167" y="1"/>
                  </a:moveTo>
                  <a:cubicBezTo>
                    <a:pt x="4162" y="1"/>
                    <a:pt x="4156" y="1"/>
                    <a:pt x="4150" y="1"/>
                  </a:cubicBezTo>
                  <a:lnTo>
                    <a:pt x="2833" y="1"/>
                  </a:lnTo>
                  <a:cubicBezTo>
                    <a:pt x="1269" y="1"/>
                    <a:pt x="0" y="1270"/>
                    <a:pt x="0" y="2834"/>
                  </a:cubicBezTo>
                  <a:lnTo>
                    <a:pt x="0" y="4256"/>
                  </a:lnTo>
                  <a:cubicBezTo>
                    <a:pt x="0" y="3950"/>
                    <a:pt x="248" y="3712"/>
                    <a:pt x="553" y="3712"/>
                  </a:cubicBezTo>
                  <a:cubicBezTo>
                    <a:pt x="611" y="3712"/>
                    <a:pt x="658" y="3664"/>
                    <a:pt x="658" y="3597"/>
                  </a:cubicBezTo>
                  <a:lnTo>
                    <a:pt x="658" y="3492"/>
                  </a:lnTo>
                  <a:cubicBezTo>
                    <a:pt x="658" y="3368"/>
                    <a:pt x="754" y="3273"/>
                    <a:pt x="878" y="3273"/>
                  </a:cubicBezTo>
                  <a:lnTo>
                    <a:pt x="3749" y="3273"/>
                  </a:lnTo>
                  <a:cubicBezTo>
                    <a:pt x="3864" y="3273"/>
                    <a:pt x="3978" y="3225"/>
                    <a:pt x="4064" y="3149"/>
                  </a:cubicBezTo>
                  <a:lnTo>
                    <a:pt x="4541" y="2672"/>
                  </a:lnTo>
                  <a:cubicBezTo>
                    <a:pt x="4584" y="2626"/>
                    <a:pt x="4639" y="2605"/>
                    <a:pt x="4694" y="2605"/>
                  </a:cubicBezTo>
                  <a:cubicBezTo>
                    <a:pt x="4788" y="2605"/>
                    <a:pt x="4880" y="2665"/>
                    <a:pt x="4904" y="2767"/>
                  </a:cubicBezTo>
                  <a:lnTo>
                    <a:pt x="4989" y="3101"/>
                  </a:lnTo>
                  <a:cubicBezTo>
                    <a:pt x="5008" y="3206"/>
                    <a:pt x="5094" y="3273"/>
                    <a:pt x="5199" y="3273"/>
                  </a:cubicBezTo>
                  <a:lnTo>
                    <a:pt x="6125" y="3273"/>
                  </a:lnTo>
                  <a:cubicBezTo>
                    <a:pt x="6239" y="3273"/>
                    <a:pt x="6344" y="3368"/>
                    <a:pt x="6344" y="3492"/>
                  </a:cubicBezTo>
                  <a:lnTo>
                    <a:pt x="6344" y="3597"/>
                  </a:lnTo>
                  <a:cubicBezTo>
                    <a:pt x="6335" y="3655"/>
                    <a:pt x="6382" y="3702"/>
                    <a:pt x="6449" y="3712"/>
                  </a:cubicBezTo>
                  <a:cubicBezTo>
                    <a:pt x="6455" y="3712"/>
                    <a:pt x="6460" y="3712"/>
                    <a:pt x="6466" y="3712"/>
                  </a:cubicBezTo>
                  <a:cubicBezTo>
                    <a:pt x="6754" y="3712"/>
                    <a:pt x="6993" y="3956"/>
                    <a:pt x="6993" y="4256"/>
                  </a:cubicBezTo>
                  <a:lnTo>
                    <a:pt x="6993" y="2834"/>
                  </a:lnTo>
                  <a:cubicBezTo>
                    <a:pt x="6993" y="1275"/>
                    <a:pt x="5724" y="1"/>
                    <a:pt x="41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9" name="Google Shape;20159;p69"/>
            <p:cNvSpPr/>
            <p:nvPr/>
          </p:nvSpPr>
          <p:spPr>
            <a:xfrm>
              <a:off x="5455754" y="2921126"/>
              <a:ext cx="125924" cy="73239"/>
            </a:xfrm>
            <a:custGeom>
              <a:rect b="b" l="l" r="r" t="t"/>
              <a:pathLst>
                <a:path extrusionOk="0" h="2797" w="4809">
                  <a:moveTo>
                    <a:pt x="2405" y="1"/>
                  </a:moveTo>
                  <a:cubicBezTo>
                    <a:pt x="1489" y="135"/>
                    <a:pt x="707" y="707"/>
                    <a:pt x="296" y="1527"/>
                  </a:cubicBezTo>
                  <a:cubicBezTo>
                    <a:pt x="1" y="2109"/>
                    <a:pt x="430" y="2796"/>
                    <a:pt x="1079" y="2796"/>
                  </a:cubicBezTo>
                  <a:lnTo>
                    <a:pt x="2185" y="2796"/>
                  </a:lnTo>
                  <a:lnTo>
                    <a:pt x="2347" y="2634"/>
                  </a:lnTo>
                  <a:cubicBezTo>
                    <a:pt x="2393" y="2588"/>
                    <a:pt x="2449" y="2567"/>
                    <a:pt x="2503" y="2567"/>
                  </a:cubicBezTo>
                  <a:cubicBezTo>
                    <a:pt x="2597" y="2567"/>
                    <a:pt x="2686" y="2630"/>
                    <a:pt x="2710" y="2739"/>
                  </a:cubicBezTo>
                  <a:lnTo>
                    <a:pt x="2729" y="2796"/>
                  </a:lnTo>
                  <a:lnTo>
                    <a:pt x="4809" y="2796"/>
                  </a:lnTo>
                  <a:cubicBezTo>
                    <a:pt x="4799" y="1403"/>
                    <a:pt x="3778" y="211"/>
                    <a:pt x="24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0" name="Google Shape;20160;p69"/>
            <p:cNvSpPr/>
            <p:nvPr/>
          </p:nvSpPr>
          <p:spPr>
            <a:xfrm>
              <a:off x="5410035" y="3144222"/>
              <a:ext cx="11286" cy="90443"/>
            </a:xfrm>
            <a:custGeom>
              <a:rect b="b" l="l" r="r" t="t"/>
              <a:pathLst>
                <a:path extrusionOk="0" h="3454" w="431">
                  <a:moveTo>
                    <a:pt x="430" y="0"/>
                  </a:moveTo>
                  <a:lnTo>
                    <a:pt x="211" y="86"/>
                  </a:lnTo>
                  <a:cubicBezTo>
                    <a:pt x="87" y="143"/>
                    <a:pt x="1" y="267"/>
                    <a:pt x="1" y="410"/>
                  </a:cubicBezTo>
                  <a:lnTo>
                    <a:pt x="1" y="3454"/>
                  </a:lnTo>
                  <a:lnTo>
                    <a:pt x="430" y="3454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1" name="Google Shape;20161;p69"/>
            <p:cNvSpPr/>
            <p:nvPr/>
          </p:nvSpPr>
          <p:spPr>
            <a:xfrm>
              <a:off x="5541431" y="3139613"/>
              <a:ext cx="28751" cy="95052"/>
            </a:xfrm>
            <a:custGeom>
              <a:rect b="b" l="l" r="r" t="t"/>
              <a:pathLst>
                <a:path extrusionOk="0" h="3630" w="1098">
                  <a:moveTo>
                    <a:pt x="178" y="1"/>
                  </a:moveTo>
                  <a:cubicBezTo>
                    <a:pt x="82" y="1"/>
                    <a:pt x="1" y="76"/>
                    <a:pt x="1" y="176"/>
                  </a:cubicBezTo>
                  <a:lnTo>
                    <a:pt x="1" y="3630"/>
                  </a:lnTo>
                  <a:lnTo>
                    <a:pt x="1098" y="3630"/>
                  </a:lnTo>
                  <a:lnTo>
                    <a:pt x="1098" y="586"/>
                  </a:lnTo>
                  <a:cubicBezTo>
                    <a:pt x="1098" y="443"/>
                    <a:pt x="1012" y="319"/>
                    <a:pt x="879" y="262"/>
                  </a:cubicBezTo>
                  <a:lnTo>
                    <a:pt x="249" y="14"/>
                  </a:lnTo>
                  <a:cubicBezTo>
                    <a:pt x="225" y="5"/>
                    <a:pt x="201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2" name="Google Shape;20162;p69"/>
            <p:cNvSpPr/>
            <p:nvPr/>
          </p:nvSpPr>
          <p:spPr>
            <a:xfrm>
              <a:off x="5558687" y="3144222"/>
              <a:ext cx="11260" cy="90443"/>
            </a:xfrm>
            <a:custGeom>
              <a:rect b="b" l="l" r="r" t="t"/>
              <a:pathLst>
                <a:path extrusionOk="0" h="3454" w="430">
                  <a:moveTo>
                    <a:pt x="0" y="0"/>
                  </a:moveTo>
                  <a:lnTo>
                    <a:pt x="0" y="3454"/>
                  </a:lnTo>
                  <a:lnTo>
                    <a:pt x="429" y="3454"/>
                  </a:lnTo>
                  <a:lnTo>
                    <a:pt x="429" y="410"/>
                  </a:lnTo>
                  <a:cubicBezTo>
                    <a:pt x="429" y="267"/>
                    <a:pt x="344" y="143"/>
                    <a:pt x="220" y="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3" name="Google Shape;20163;p69"/>
            <p:cNvSpPr/>
            <p:nvPr/>
          </p:nvSpPr>
          <p:spPr>
            <a:xfrm>
              <a:off x="5410035" y="3177425"/>
              <a:ext cx="28515" cy="17282"/>
            </a:xfrm>
            <a:custGeom>
              <a:rect b="b" l="l" r="r" t="t"/>
              <a:pathLst>
                <a:path extrusionOk="0" h="660" w="1089">
                  <a:moveTo>
                    <a:pt x="1" y="1"/>
                  </a:moveTo>
                  <a:lnTo>
                    <a:pt x="1" y="659"/>
                  </a:lnTo>
                  <a:lnTo>
                    <a:pt x="1088" y="65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4" name="Google Shape;20164;p69"/>
            <p:cNvSpPr/>
            <p:nvPr/>
          </p:nvSpPr>
          <p:spPr>
            <a:xfrm>
              <a:off x="5410035" y="3177425"/>
              <a:ext cx="11286" cy="17282"/>
            </a:xfrm>
            <a:custGeom>
              <a:rect b="b" l="l" r="r" t="t"/>
              <a:pathLst>
                <a:path extrusionOk="0" h="660" w="431">
                  <a:moveTo>
                    <a:pt x="1" y="1"/>
                  </a:moveTo>
                  <a:lnTo>
                    <a:pt x="1" y="659"/>
                  </a:lnTo>
                  <a:lnTo>
                    <a:pt x="430" y="659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5" name="Google Shape;20165;p69"/>
            <p:cNvSpPr/>
            <p:nvPr/>
          </p:nvSpPr>
          <p:spPr>
            <a:xfrm>
              <a:off x="5541431" y="3177425"/>
              <a:ext cx="28751" cy="17282"/>
            </a:xfrm>
            <a:custGeom>
              <a:rect b="b" l="l" r="r" t="t"/>
              <a:pathLst>
                <a:path extrusionOk="0" h="660" w="1098">
                  <a:moveTo>
                    <a:pt x="1" y="1"/>
                  </a:moveTo>
                  <a:lnTo>
                    <a:pt x="1" y="659"/>
                  </a:lnTo>
                  <a:lnTo>
                    <a:pt x="1098" y="659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6" name="Google Shape;20166;p69"/>
            <p:cNvSpPr/>
            <p:nvPr/>
          </p:nvSpPr>
          <p:spPr>
            <a:xfrm>
              <a:off x="5558687" y="3177425"/>
              <a:ext cx="11495" cy="17282"/>
            </a:xfrm>
            <a:custGeom>
              <a:rect b="b" l="l" r="r" t="t"/>
              <a:pathLst>
                <a:path extrusionOk="0" h="660" w="439">
                  <a:moveTo>
                    <a:pt x="0" y="1"/>
                  </a:moveTo>
                  <a:lnTo>
                    <a:pt x="0" y="659"/>
                  </a:lnTo>
                  <a:lnTo>
                    <a:pt x="439" y="659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67" name="Google Shape;20167;p69"/>
          <p:cNvGrpSpPr/>
          <p:nvPr/>
        </p:nvGrpSpPr>
        <p:grpSpPr>
          <a:xfrm>
            <a:off x="8061450" y="3345742"/>
            <a:ext cx="263316" cy="354807"/>
            <a:chOff x="8061450" y="3345742"/>
            <a:chExt cx="263316" cy="354807"/>
          </a:xfrm>
        </p:grpSpPr>
        <p:sp>
          <p:nvSpPr>
            <p:cNvPr id="20168" name="Google Shape;20168;p69"/>
            <p:cNvSpPr/>
            <p:nvPr/>
          </p:nvSpPr>
          <p:spPr>
            <a:xfrm>
              <a:off x="8075956" y="3345794"/>
              <a:ext cx="234591" cy="303039"/>
            </a:xfrm>
            <a:custGeom>
              <a:rect b="b" l="l" r="r" t="t"/>
              <a:pathLst>
                <a:path extrusionOk="0" h="11573" w="8959">
                  <a:moveTo>
                    <a:pt x="4502" y="1"/>
                  </a:moveTo>
                  <a:cubicBezTo>
                    <a:pt x="4496" y="1"/>
                    <a:pt x="4490" y="1"/>
                    <a:pt x="4484" y="1"/>
                  </a:cubicBezTo>
                  <a:cubicBezTo>
                    <a:pt x="2271" y="1"/>
                    <a:pt x="449" y="1718"/>
                    <a:pt x="325" y="3922"/>
                  </a:cubicBezTo>
                  <a:lnTo>
                    <a:pt x="124" y="7423"/>
                  </a:lnTo>
                  <a:cubicBezTo>
                    <a:pt x="0" y="9674"/>
                    <a:pt x="1794" y="11573"/>
                    <a:pt x="4055" y="11573"/>
                  </a:cubicBezTo>
                  <a:lnTo>
                    <a:pt x="4904" y="11573"/>
                  </a:lnTo>
                  <a:cubicBezTo>
                    <a:pt x="7165" y="11573"/>
                    <a:pt x="8958" y="9674"/>
                    <a:pt x="8834" y="7423"/>
                  </a:cubicBezTo>
                  <a:lnTo>
                    <a:pt x="8634" y="3922"/>
                  </a:lnTo>
                  <a:cubicBezTo>
                    <a:pt x="8510" y="1724"/>
                    <a:pt x="6698" y="1"/>
                    <a:pt x="450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9" name="Google Shape;20169;p69"/>
            <p:cNvSpPr/>
            <p:nvPr/>
          </p:nvSpPr>
          <p:spPr>
            <a:xfrm>
              <a:off x="8158884" y="3345742"/>
              <a:ext cx="151166" cy="301599"/>
            </a:xfrm>
            <a:custGeom>
              <a:rect b="b" l="l" r="r" t="t"/>
              <a:pathLst>
                <a:path extrusionOk="0" h="11518" w="5773">
                  <a:moveTo>
                    <a:pt x="1291" y="1"/>
                  </a:moveTo>
                  <a:cubicBezTo>
                    <a:pt x="853" y="1"/>
                    <a:pt x="417" y="70"/>
                    <a:pt x="0" y="213"/>
                  </a:cubicBezTo>
                  <a:lnTo>
                    <a:pt x="0" y="661"/>
                  </a:lnTo>
                  <a:cubicBezTo>
                    <a:pt x="0" y="1377"/>
                    <a:pt x="582" y="1968"/>
                    <a:pt x="1307" y="1968"/>
                  </a:cubicBezTo>
                  <a:lnTo>
                    <a:pt x="1966" y="1968"/>
                  </a:lnTo>
                  <a:cubicBezTo>
                    <a:pt x="2204" y="1968"/>
                    <a:pt x="2405" y="2159"/>
                    <a:pt x="2405" y="2407"/>
                  </a:cubicBezTo>
                  <a:lnTo>
                    <a:pt x="2405" y="11517"/>
                  </a:lnTo>
                  <a:cubicBezTo>
                    <a:pt x="4370" y="11174"/>
                    <a:pt x="5772" y="9419"/>
                    <a:pt x="5658" y="7425"/>
                  </a:cubicBezTo>
                  <a:lnTo>
                    <a:pt x="5467" y="4038"/>
                  </a:lnTo>
                  <a:cubicBezTo>
                    <a:pt x="5362" y="2206"/>
                    <a:pt x="4122" y="604"/>
                    <a:pt x="2347" y="136"/>
                  </a:cubicBezTo>
                  <a:cubicBezTo>
                    <a:pt x="2001" y="47"/>
                    <a:pt x="1646" y="1"/>
                    <a:pt x="129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0" name="Google Shape;20170;p69"/>
            <p:cNvSpPr/>
            <p:nvPr/>
          </p:nvSpPr>
          <p:spPr>
            <a:xfrm>
              <a:off x="8061450" y="3545900"/>
              <a:ext cx="263316" cy="154649"/>
            </a:xfrm>
            <a:custGeom>
              <a:rect b="b" l="l" r="r" t="t"/>
              <a:pathLst>
                <a:path extrusionOk="0" h="5906" w="10056">
                  <a:moveTo>
                    <a:pt x="3721" y="0"/>
                  </a:moveTo>
                  <a:lnTo>
                    <a:pt x="3721" y="1135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9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7" y="5905"/>
                    <a:pt x="659" y="5905"/>
                  </a:cubicBezTo>
                  <a:lnTo>
                    <a:pt x="9398" y="5905"/>
                  </a:lnTo>
                  <a:cubicBezTo>
                    <a:pt x="9760" y="5905"/>
                    <a:pt x="10056" y="5610"/>
                    <a:pt x="10056" y="5247"/>
                  </a:cubicBezTo>
                  <a:lnTo>
                    <a:pt x="10056" y="3988"/>
                  </a:lnTo>
                  <a:cubicBezTo>
                    <a:pt x="1005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45" y="1498"/>
                    <a:pt x="6345" y="113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1" name="Google Shape;20171;p69"/>
            <p:cNvSpPr/>
            <p:nvPr/>
          </p:nvSpPr>
          <p:spPr>
            <a:xfrm>
              <a:off x="8061711" y="3604842"/>
              <a:ext cx="263055" cy="95706"/>
            </a:xfrm>
            <a:custGeom>
              <a:rect b="b" l="l" r="r" t="t"/>
              <a:pathLst>
                <a:path extrusionOk="0" h="3655" w="10046">
                  <a:moveTo>
                    <a:pt x="2290" y="1"/>
                  </a:moveTo>
                  <a:lnTo>
                    <a:pt x="869" y="497"/>
                  </a:lnTo>
                  <a:cubicBezTo>
                    <a:pt x="344" y="688"/>
                    <a:pt x="0" y="1184"/>
                    <a:pt x="0" y="1737"/>
                  </a:cubicBezTo>
                  <a:lnTo>
                    <a:pt x="0" y="2996"/>
                  </a:lnTo>
                  <a:cubicBezTo>
                    <a:pt x="0" y="3359"/>
                    <a:pt x="287" y="3654"/>
                    <a:pt x="649" y="3654"/>
                  </a:cubicBezTo>
                  <a:lnTo>
                    <a:pt x="9388" y="3654"/>
                  </a:lnTo>
                  <a:cubicBezTo>
                    <a:pt x="9750" y="3654"/>
                    <a:pt x="10046" y="3359"/>
                    <a:pt x="10046" y="2996"/>
                  </a:cubicBezTo>
                  <a:lnTo>
                    <a:pt x="10046" y="1737"/>
                  </a:lnTo>
                  <a:cubicBezTo>
                    <a:pt x="10046" y="1184"/>
                    <a:pt x="9693" y="688"/>
                    <a:pt x="9168" y="497"/>
                  </a:cubicBezTo>
                  <a:lnTo>
                    <a:pt x="7747" y="1"/>
                  </a:lnTo>
                  <a:cubicBezTo>
                    <a:pt x="7184" y="1122"/>
                    <a:pt x="6101" y="1682"/>
                    <a:pt x="5018" y="1682"/>
                  </a:cubicBezTo>
                  <a:cubicBezTo>
                    <a:pt x="3936" y="1682"/>
                    <a:pt x="2853" y="1122"/>
                    <a:pt x="229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2" name="Google Shape;20172;p69"/>
            <p:cNvSpPr/>
            <p:nvPr/>
          </p:nvSpPr>
          <p:spPr>
            <a:xfrm>
              <a:off x="8110913" y="3604842"/>
              <a:ext cx="164651" cy="55486"/>
            </a:xfrm>
            <a:custGeom>
              <a:rect b="b" l="l" r="r" t="t"/>
              <a:pathLst>
                <a:path extrusionOk="0" h="2119" w="6288">
                  <a:moveTo>
                    <a:pt x="411" y="1"/>
                  </a:moveTo>
                  <a:lnTo>
                    <a:pt x="1" y="144"/>
                  </a:lnTo>
                  <a:cubicBezTo>
                    <a:pt x="635" y="1460"/>
                    <a:pt x="1890" y="2119"/>
                    <a:pt x="3144" y="2119"/>
                  </a:cubicBezTo>
                  <a:cubicBezTo>
                    <a:pt x="4399" y="2119"/>
                    <a:pt x="5653" y="1460"/>
                    <a:pt x="6288" y="144"/>
                  </a:cubicBezTo>
                  <a:lnTo>
                    <a:pt x="5868" y="1"/>
                  </a:lnTo>
                  <a:cubicBezTo>
                    <a:pt x="5305" y="1122"/>
                    <a:pt x="4222" y="1682"/>
                    <a:pt x="3139" y="1682"/>
                  </a:cubicBezTo>
                  <a:cubicBezTo>
                    <a:pt x="2057" y="1682"/>
                    <a:pt x="974" y="1122"/>
                    <a:pt x="41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3" name="Google Shape;20173;p69"/>
            <p:cNvSpPr/>
            <p:nvPr/>
          </p:nvSpPr>
          <p:spPr>
            <a:xfrm>
              <a:off x="8158884" y="3545900"/>
              <a:ext cx="68709" cy="23069"/>
            </a:xfrm>
            <a:custGeom>
              <a:rect b="b" l="l" r="r" t="t"/>
              <a:pathLst>
                <a:path extrusionOk="0" h="881" w="2624">
                  <a:moveTo>
                    <a:pt x="0" y="0"/>
                  </a:moveTo>
                  <a:lnTo>
                    <a:pt x="0" y="601"/>
                  </a:lnTo>
                  <a:cubicBezTo>
                    <a:pt x="415" y="787"/>
                    <a:pt x="864" y="880"/>
                    <a:pt x="1312" y="880"/>
                  </a:cubicBezTo>
                  <a:cubicBezTo>
                    <a:pt x="1761" y="880"/>
                    <a:pt x="2209" y="787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4" name="Google Shape;20174;p69"/>
            <p:cNvSpPr/>
            <p:nvPr/>
          </p:nvSpPr>
          <p:spPr>
            <a:xfrm>
              <a:off x="8100937" y="3408743"/>
              <a:ext cx="184630" cy="148678"/>
            </a:xfrm>
            <a:custGeom>
              <a:rect b="b" l="l" r="r" t="t"/>
              <a:pathLst>
                <a:path extrusionOk="0" h="5678" w="7051">
                  <a:moveTo>
                    <a:pt x="2433" y="1"/>
                  </a:moveTo>
                  <a:cubicBezTo>
                    <a:pt x="1584" y="1"/>
                    <a:pt x="897" y="688"/>
                    <a:pt x="906" y="1527"/>
                  </a:cubicBezTo>
                  <a:lnTo>
                    <a:pt x="906" y="1670"/>
                  </a:lnTo>
                  <a:cubicBezTo>
                    <a:pt x="906" y="1832"/>
                    <a:pt x="773" y="1966"/>
                    <a:pt x="601" y="1966"/>
                  </a:cubicBezTo>
                  <a:cubicBezTo>
                    <a:pt x="595" y="1966"/>
                    <a:pt x="589" y="1966"/>
                    <a:pt x="582" y="1966"/>
                  </a:cubicBezTo>
                  <a:cubicBezTo>
                    <a:pt x="304" y="1966"/>
                    <a:pt x="66" y="2173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11" y="4532"/>
                    <a:pt x="2042" y="5677"/>
                    <a:pt x="3520" y="5677"/>
                  </a:cubicBezTo>
                  <a:cubicBezTo>
                    <a:pt x="5009" y="5677"/>
                    <a:pt x="6239" y="4532"/>
                    <a:pt x="6354" y="3054"/>
                  </a:cubicBezTo>
                  <a:lnTo>
                    <a:pt x="6468" y="3054"/>
                  </a:lnTo>
                  <a:cubicBezTo>
                    <a:pt x="6793" y="3054"/>
                    <a:pt x="7050" y="2777"/>
                    <a:pt x="7012" y="2453"/>
                  </a:cubicBezTo>
                  <a:cubicBezTo>
                    <a:pt x="6975" y="2173"/>
                    <a:pt x="6737" y="1966"/>
                    <a:pt x="6458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277" y="1966"/>
                    <a:pt x="6144" y="1832"/>
                    <a:pt x="6144" y="1670"/>
                  </a:cubicBezTo>
                  <a:lnTo>
                    <a:pt x="6144" y="1527"/>
                  </a:lnTo>
                  <a:cubicBezTo>
                    <a:pt x="6144" y="678"/>
                    <a:pt x="5457" y="1"/>
                    <a:pt x="461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5" name="Google Shape;20175;p69"/>
            <p:cNvSpPr/>
            <p:nvPr/>
          </p:nvSpPr>
          <p:spPr>
            <a:xfrm>
              <a:off x="8153149" y="3460642"/>
              <a:ext cx="11495" cy="17073"/>
            </a:xfrm>
            <a:custGeom>
              <a:rect b="b" l="l" r="r" t="t"/>
              <a:pathLst>
                <a:path extrusionOk="0" h="652" w="439">
                  <a:moveTo>
                    <a:pt x="219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32"/>
                  </a:lnTo>
                  <a:cubicBezTo>
                    <a:pt x="0" y="556"/>
                    <a:pt x="95" y="652"/>
                    <a:pt x="219" y="652"/>
                  </a:cubicBezTo>
                  <a:cubicBezTo>
                    <a:pt x="343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6" name="Google Shape;20176;p69"/>
            <p:cNvSpPr/>
            <p:nvPr/>
          </p:nvSpPr>
          <p:spPr>
            <a:xfrm>
              <a:off x="8221833" y="3460642"/>
              <a:ext cx="11521" cy="17073"/>
            </a:xfrm>
            <a:custGeom>
              <a:rect b="b" l="l" r="r" t="t"/>
              <a:pathLst>
                <a:path extrusionOk="0" h="652" w="44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3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7" name="Google Shape;20177;p69"/>
            <p:cNvSpPr/>
            <p:nvPr/>
          </p:nvSpPr>
          <p:spPr>
            <a:xfrm>
              <a:off x="8167368" y="3500181"/>
              <a:ext cx="51480" cy="23017"/>
            </a:xfrm>
            <a:custGeom>
              <a:rect b="b" l="l" r="r" t="t"/>
              <a:pathLst>
                <a:path extrusionOk="0" h="879" w="1966">
                  <a:moveTo>
                    <a:pt x="173" y="0"/>
                  </a:moveTo>
                  <a:cubicBezTo>
                    <a:pt x="77" y="0"/>
                    <a:pt x="1" y="86"/>
                    <a:pt x="20" y="182"/>
                  </a:cubicBezTo>
                  <a:cubicBezTo>
                    <a:pt x="115" y="573"/>
                    <a:pt x="516" y="878"/>
                    <a:pt x="983" y="878"/>
                  </a:cubicBezTo>
                  <a:cubicBezTo>
                    <a:pt x="1460" y="878"/>
                    <a:pt x="1852" y="582"/>
                    <a:pt x="1947" y="182"/>
                  </a:cubicBezTo>
                  <a:cubicBezTo>
                    <a:pt x="1966" y="86"/>
                    <a:pt x="1890" y="0"/>
                    <a:pt x="1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8" name="Google Shape;20178;p69"/>
            <p:cNvSpPr/>
            <p:nvPr/>
          </p:nvSpPr>
          <p:spPr>
            <a:xfrm>
              <a:off x="8119659" y="3358494"/>
              <a:ext cx="63970" cy="28385"/>
            </a:xfrm>
            <a:custGeom>
              <a:rect b="b" l="l" r="r" t="t"/>
              <a:pathLst>
                <a:path extrusionOk="0" h="1084" w="2443">
                  <a:moveTo>
                    <a:pt x="704" y="1"/>
                  </a:moveTo>
                  <a:cubicBezTo>
                    <a:pt x="507" y="1"/>
                    <a:pt x="309" y="30"/>
                    <a:pt x="115" y="88"/>
                  </a:cubicBezTo>
                  <a:cubicBezTo>
                    <a:pt x="39" y="117"/>
                    <a:pt x="1" y="222"/>
                    <a:pt x="58" y="298"/>
                  </a:cubicBezTo>
                  <a:cubicBezTo>
                    <a:pt x="482" y="803"/>
                    <a:pt x="1103" y="1083"/>
                    <a:pt x="1744" y="1083"/>
                  </a:cubicBezTo>
                  <a:cubicBezTo>
                    <a:pt x="1938" y="1083"/>
                    <a:pt x="2135" y="1057"/>
                    <a:pt x="2328" y="1004"/>
                  </a:cubicBezTo>
                  <a:cubicBezTo>
                    <a:pt x="2414" y="966"/>
                    <a:pt x="2443" y="870"/>
                    <a:pt x="2395" y="794"/>
                  </a:cubicBezTo>
                  <a:cubicBezTo>
                    <a:pt x="2128" y="460"/>
                    <a:pt x="1766" y="222"/>
                    <a:pt x="1355" y="107"/>
                  </a:cubicBezTo>
                  <a:cubicBezTo>
                    <a:pt x="1144" y="37"/>
                    <a:pt x="924" y="1"/>
                    <a:pt x="70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9" name="Google Shape;20179;p69"/>
            <p:cNvSpPr/>
            <p:nvPr/>
          </p:nvSpPr>
          <p:spPr>
            <a:xfrm>
              <a:off x="8202587" y="3358494"/>
              <a:ext cx="63996" cy="28385"/>
            </a:xfrm>
            <a:custGeom>
              <a:rect b="b" l="l" r="r" t="t"/>
              <a:pathLst>
                <a:path extrusionOk="0" h="1084" w="2444">
                  <a:moveTo>
                    <a:pt x="1740" y="1"/>
                  </a:moveTo>
                  <a:cubicBezTo>
                    <a:pt x="1519" y="1"/>
                    <a:pt x="1300" y="37"/>
                    <a:pt x="1088" y="107"/>
                  </a:cubicBezTo>
                  <a:cubicBezTo>
                    <a:pt x="678" y="222"/>
                    <a:pt x="316" y="460"/>
                    <a:pt x="58" y="794"/>
                  </a:cubicBezTo>
                  <a:cubicBezTo>
                    <a:pt x="1" y="870"/>
                    <a:pt x="39" y="966"/>
                    <a:pt x="115" y="1004"/>
                  </a:cubicBezTo>
                  <a:cubicBezTo>
                    <a:pt x="309" y="1057"/>
                    <a:pt x="505" y="1083"/>
                    <a:pt x="700" y="1083"/>
                  </a:cubicBezTo>
                  <a:cubicBezTo>
                    <a:pt x="1341" y="1083"/>
                    <a:pt x="1964" y="803"/>
                    <a:pt x="2395" y="298"/>
                  </a:cubicBezTo>
                  <a:cubicBezTo>
                    <a:pt x="2443" y="222"/>
                    <a:pt x="2415" y="117"/>
                    <a:pt x="2329" y="88"/>
                  </a:cubicBezTo>
                  <a:cubicBezTo>
                    <a:pt x="2135" y="30"/>
                    <a:pt x="1937" y="1"/>
                    <a:pt x="174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0" name="Google Shape;20180;p69"/>
            <p:cNvSpPr/>
            <p:nvPr/>
          </p:nvSpPr>
          <p:spPr>
            <a:xfrm>
              <a:off x="8100937" y="3408743"/>
              <a:ext cx="120922" cy="148652"/>
            </a:xfrm>
            <a:custGeom>
              <a:rect b="b" l="l" r="r" t="t"/>
              <a:pathLst>
                <a:path extrusionOk="0" h="5677" w="4618">
                  <a:moveTo>
                    <a:pt x="2433" y="1"/>
                  </a:moveTo>
                  <a:cubicBezTo>
                    <a:pt x="1584" y="1"/>
                    <a:pt x="897" y="678"/>
                    <a:pt x="906" y="1527"/>
                  </a:cubicBezTo>
                  <a:lnTo>
                    <a:pt x="906" y="1670"/>
                  </a:lnTo>
                  <a:cubicBezTo>
                    <a:pt x="897" y="1832"/>
                    <a:pt x="763" y="1966"/>
                    <a:pt x="601" y="1966"/>
                  </a:cubicBezTo>
                  <a:cubicBezTo>
                    <a:pt x="315" y="1966"/>
                    <a:pt x="67" y="2176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59" y="5639"/>
                  </a:cubicBezTo>
                  <a:cubicBezTo>
                    <a:pt x="2576" y="5429"/>
                    <a:pt x="1555" y="4237"/>
                    <a:pt x="1555" y="2844"/>
                  </a:cubicBezTo>
                  <a:lnTo>
                    <a:pt x="1555" y="1308"/>
                  </a:lnTo>
                  <a:cubicBezTo>
                    <a:pt x="1555" y="821"/>
                    <a:pt x="1946" y="430"/>
                    <a:pt x="2433" y="430"/>
                  </a:cubicBezTo>
                  <a:lnTo>
                    <a:pt x="4179" y="430"/>
                  </a:lnTo>
                  <a:cubicBezTo>
                    <a:pt x="4417" y="430"/>
                    <a:pt x="4618" y="239"/>
                    <a:pt x="461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1" name="Google Shape;20181;p69"/>
            <p:cNvSpPr/>
            <p:nvPr/>
          </p:nvSpPr>
          <p:spPr>
            <a:xfrm>
              <a:off x="8145137" y="3440034"/>
              <a:ext cx="27704" cy="14454"/>
            </a:xfrm>
            <a:custGeom>
              <a:rect b="b" l="l" r="r" t="t"/>
              <a:pathLst>
                <a:path extrusionOk="0" h="552" w="1058">
                  <a:moveTo>
                    <a:pt x="747" y="1"/>
                  </a:moveTo>
                  <a:cubicBezTo>
                    <a:pt x="729" y="1"/>
                    <a:pt x="709" y="3"/>
                    <a:pt x="688" y="8"/>
                  </a:cubicBezTo>
                  <a:lnTo>
                    <a:pt x="249" y="122"/>
                  </a:lnTo>
                  <a:cubicBezTo>
                    <a:pt x="1" y="180"/>
                    <a:pt x="48" y="552"/>
                    <a:pt x="306" y="552"/>
                  </a:cubicBezTo>
                  <a:cubicBezTo>
                    <a:pt x="325" y="552"/>
                    <a:pt x="344" y="552"/>
                    <a:pt x="363" y="542"/>
                  </a:cubicBezTo>
                  <a:lnTo>
                    <a:pt x="793" y="437"/>
                  </a:lnTo>
                  <a:cubicBezTo>
                    <a:pt x="1058" y="366"/>
                    <a:pt x="987" y="1"/>
                    <a:pt x="747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2" name="Google Shape;20182;p69"/>
            <p:cNvSpPr/>
            <p:nvPr/>
          </p:nvSpPr>
          <p:spPr>
            <a:xfrm>
              <a:off x="8213401" y="3440034"/>
              <a:ext cx="27704" cy="14454"/>
            </a:xfrm>
            <a:custGeom>
              <a:rect b="b" l="l" r="r" t="t"/>
              <a:pathLst>
                <a:path extrusionOk="0" h="552" w="1058">
                  <a:moveTo>
                    <a:pt x="310" y="1"/>
                  </a:moveTo>
                  <a:cubicBezTo>
                    <a:pt x="71" y="1"/>
                    <a:pt x="0" y="366"/>
                    <a:pt x="265" y="437"/>
                  </a:cubicBezTo>
                  <a:lnTo>
                    <a:pt x="704" y="542"/>
                  </a:lnTo>
                  <a:cubicBezTo>
                    <a:pt x="723" y="552"/>
                    <a:pt x="742" y="552"/>
                    <a:pt x="761" y="552"/>
                  </a:cubicBezTo>
                  <a:cubicBezTo>
                    <a:pt x="1019" y="552"/>
                    <a:pt x="1057" y="180"/>
                    <a:pt x="809" y="122"/>
                  </a:cubicBezTo>
                  <a:lnTo>
                    <a:pt x="370" y="8"/>
                  </a:lnTo>
                  <a:cubicBezTo>
                    <a:pt x="349" y="3"/>
                    <a:pt x="329" y="1"/>
                    <a:pt x="31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3" name="Google Shape;20183;p69"/>
            <p:cNvSpPr/>
            <p:nvPr/>
          </p:nvSpPr>
          <p:spPr>
            <a:xfrm>
              <a:off x="8181613" y="3368523"/>
              <a:ext cx="23017" cy="23017"/>
            </a:xfrm>
            <a:custGeom>
              <a:rect b="b" l="l" r="r" t="t"/>
              <a:pathLst>
                <a:path extrusionOk="0" h="879" w="879">
                  <a:moveTo>
                    <a:pt x="439" y="1"/>
                  </a:moveTo>
                  <a:cubicBezTo>
                    <a:pt x="201" y="1"/>
                    <a:pt x="1" y="201"/>
                    <a:pt x="1" y="440"/>
                  </a:cubicBezTo>
                  <a:cubicBezTo>
                    <a:pt x="1" y="678"/>
                    <a:pt x="201" y="879"/>
                    <a:pt x="439" y="879"/>
                  </a:cubicBezTo>
                  <a:cubicBezTo>
                    <a:pt x="678" y="879"/>
                    <a:pt x="878" y="678"/>
                    <a:pt x="878" y="440"/>
                  </a:cubicBezTo>
                  <a:cubicBezTo>
                    <a:pt x="878" y="201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84" name="Google Shape;20184;p69"/>
          <p:cNvGrpSpPr/>
          <p:nvPr/>
        </p:nvGrpSpPr>
        <p:grpSpPr>
          <a:xfrm>
            <a:off x="8065953" y="2879911"/>
            <a:ext cx="263081" cy="354754"/>
            <a:chOff x="8065953" y="2879911"/>
            <a:chExt cx="263081" cy="354754"/>
          </a:xfrm>
        </p:grpSpPr>
        <p:sp>
          <p:nvSpPr>
            <p:cNvPr id="20185" name="Google Shape;20185;p69"/>
            <p:cNvSpPr/>
            <p:nvPr/>
          </p:nvSpPr>
          <p:spPr>
            <a:xfrm>
              <a:off x="8065953" y="3074518"/>
              <a:ext cx="263081" cy="160147"/>
            </a:xfrm>
            <a:custGeom>
              <a:rect b="b" l="l" r="r" t="t"/>
              <a:pathLst>
                <a:path extrusionOk="0" h="6116" w="10047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3"/>
                    <a:pt x="3130" y="1947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9"/>
                  </a:cubicBezTo>
                  <a:lnTo>
                    <a:pt x="1" y="5457"/>
                  </a:lnTo>
                  <a:cubicBezTo>
                    <a:pt x="1" y="5820"/>
                    <a:pt x="287" y="6116"/>
                    <a:pt x="649" y="6116"/>
                  </a:cubicBezTo>
                  <a:lnTo>
                    <a:pt x="9397" y="6116"/>
                  </a:lnTo>
                  <a:cubicBezTo>
                    <a:pt x="9750" y="6116"/>
                    <a:pt x="10046" y="5820"/>
                    <a:pt x="10046" y="5457"/>
                  </a:cubicBezTo>
                  <a:lnTo>
                    <a:pt x="10046" y="3979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7"/>
                  </a:lnTo>
                  <a:cubicBezTo>
                    <a:pt x="6564" y="1823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6" name="Google Shape;20186;p69"/>
            <p:cNvSpPr/>
            <p:nvPr/>
          </p:nvSpPr>
          <p:spPr>
            <a:xfrm>
              <a:off x="8065953" y="3129715"/>
              <a:ext cx="263081" cy="104949"/>
            </a:xfrm>
            <a:custGeom>
              <a:rect b="b" l="l" r="r" t="t"/>
              <a:pathLst>
                <a:path extrusionOk="0" h="4008" w="10047">
                  <a:moveTo>
                    <a:pt x="2681" y="1"/>
                  </a:moveTo>
                  <a:lnTo>
                    <a:pt x="878" y="640"/>
                  </a:lnTo>
                  <a:cubicBezTo>
                    <a:pt x="354" y="821"/>
                    <a:pt x="1" y="1317"/>
                    <a:pt x="1" y="1871"/>
                  </a:cubicBezTo>
                  <a:lnTo>
                    <a:pt x="1" y="3349"/>
                  </a:lnTo>
                  <a:cubicBezTo>
                    <a:pt x="1" y="3712"/>
                    <a:pt x="296" y="4008"/>
                    <a:pt x="659" y="4008"/>
                  </a:cubicBezTo>
                  <a:lnTo>
                    <a:pt x="9397" y="4008"/>
                  </a:lnTo>
                  <a:cubicBezTo>
                    <a:pt x="9750" y="4008"/>
                    <a:pt x="10046" y="3712"/>
                    <a:pt x="10046" y="3349"/>
                  </a:cubicBezTo>
                  <a:lnTo>
                    <a:pt x="10046" y="1871"/>
                  </a:lnTo>
                  <a:cubicBezTo>
                    <a:pt x="10046" y="1317"/>
                    <a:pt x="9693" y="821"/>
                    <a:pt x="9178" y="640"/>
                  </a:cubicBezTo>
                  <a:lnTo>
                    <a:pt x="7365" y="1"/>
                  </a:lnTo>
                  <a:lnTo>
                    <a:pt x="7175" y="487"/>
                  </a:lnTo>
                  <a:cubicBezTo>
                    <a:pt x="6793" y="1432"/>
                    <a:pt x="5954" y="2042"/>
                    <a:pt x="5028" y="2042"/>
                  </a:cubicBezTo>
                  <a:cubicBezTo>
                    <a:pt x="4093" y="2042"/>
                    <a:pt x="3254" y="1432"/>
                    <a:pt x="2882" y="48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7" name="Google Shape;20187;p69"/>
            <p:cNvSpPr/>
            <p:nvPr/>
          </p:nvSpPr>
          <p:spPr>
            <a:xfrm>
              <a:off x="8163126" y="3074518"/>
              <a:ext cx="68736" cy="22755"/>
            </a:xfrm>
            <a:custGeom>
              <a:rect b="b" l="l" r="r" t="t"/>
              <a:pathLst>
                <a:path extrusionOk="0" h="869" w="2625">
                  <a:moveTo>
                    <a:pt x="1" y="0"/>
                  </a:moveTo>
                  <a:lnTo>
                    <a:pt x="1" y="592"/>
                  </a:lnTo>
                  <a:cubicBezTo>
                    <a:pt x="411" y="773"/>
                    <a:pt x="859" y="869"/>
                    <a:pt x="1317" y="869"/>
                  </a:cubicBezTo>
                  <a:cubicBezTo>
                    <a:pt x="1766" y="869"/>
                    <a:pt x="2214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8" name="Google Shape;20188;p69"/>
            <p:cNvSpPr/>
            <p:nvPr/>
          </p:nvSpPr>
          <p:spPr>
            <a:xfrm>
              <a:off x="8101172" y="2931390"/>
              <a:ext cx="192617" cy="154649"/>
            </a:xfrm>
            <a:custGeom>
              <a:rect b="b" l="l" r="r" t="t"/>
              <a:pathLst>
                <a:path extrusionOk="0" h="5906" w="7356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78" y="3501"/>
                  </a:lnTo>
                  <a:cubicBezTo>
                    <a:pt x="1088" y="4885"/>
                    <a:pt x="2281" y="5905"/>
                    <a:pt x="3674" y="5905"/>
                  </a:cubicBezTo>
                  <a:cubicBezTo>
                    <a:pt x="5076" y="5905"/>
                    <a:pt x="6268" y="4885"/>
                    <a:pt x="6478" y="3501"/>
                  </a:cubicBezTo>
                  <a:lnTo>
                    <a:pt x="6631" y="3501"/>
                  </a:lnTo>
                  <a:cubicBezTo>
                    <a:pt x="7356" y="3501"/>
                    <a:pt x="7356" y="2404"/>
                    <a:pt x="6631" y="2404"/>
                  </a:cubicBezTo>
                  <a:lnTo>
                    <a:pt x="6516" y="240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9" name="Google Shape;20189;p69"/>
            <p:cNvSpPr/>
            <p:nvPr/>
          </p:nvSpPr>
          <p:spPr>
            <a:xfrm>
              <a:off x="8208845" y="2988578"/>
              <a:ext cx="51742" cy="11521"/>
            </a:xfrm>
            <a:custGeom>
              <a:rect b="b" l="l" r="r" t="t"/>
              <a:pathLst>
                <a:path extrusionOk="0" h="440" w="1976">
                  <a:moveTo>
                    <a:pt x="0" y="1"/>
                  </a:moveTo>
                  <a:lnTo>
                    <a:pt x="0" y="440"/>
                  </a:lnTo>
                  <a:lnTo>
                    <a:pt x="1975" y="44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0" name="Google Shape;20190;p69"/>
            <p:cNvSpPr/>
            <p:nvPr/>
          </p:nvSpPr>
          <p:spPr>
            <a:xfrm>
              <a:off x="8176166" y="2988526"/>
              <a:ext cx="42682" cy="23828"/>
            </a:xfrm>
            <a:custGeom>
              <a:rect b="b" l="l" r="r" t="t"/>
              <a:pathLst>
                <a:path extrusionOk="0" h="910" w="1630">
                  <a:moveTo>
                    <a:pt x="819" y="0"/>
                  </a:moveTo>
                  <a:cubicBezTo>
                    <a:pt x="466" y="0"/>
                    <a:pt x="113" y="217"/>
                    <a:pt x="27" y="651"/>
                  </a:cubicBezTo>
                  <a:cubicBezTo>
                    <a:pt x="0" y="813"/>
                    <a:pt x="126" y="908"/>
                    <a:pt x="249" y="908"/>
                  </a:cubicBezTo>
                  <a:cubicBezTo>
                    <a:pt x="343" y="908"/>
                    <a:pt x="436" y="852"/>
                    <a:pt x="457" y="728"/>
                  </a:cubicBezTo>
                  <a:cubicBezTo>
                    <a:pt x="500" y="537"/>
                    <a:pt x="657" y="442"/>
                    <a:pt x="814" y="442"/>
                  </a:cubicBezTo>
                  <a:cubicBezTo>
                    <a:pt x="972" y="442"/>
                    <a:pt x="1129" y="537"/>
                    <a:pt x="1172" y="728"/>
                  </a:cubicBezTo>
                  <a:cubicBezTo>
                    <a:pt x="1191" y="833"/>
                    <a:pt x="1287" y="909"/>
                    <a:pt x="1392" y="909"/>
                  </a:cubicBezTo>
                  <a:cubicBezTo>
                    <a:pt x="1401" y="909"/>
                    <a:pt x="1420" y="909"/>
                    <a:pt x="1430" y="899"/>
                  </a:cubicBezTo>
                  <a:cubicBezTo>
                    <a:pt x="1554" y="880"/>
                    <a:pt x="1630" y="766"/>
                    <a:pt x="1611" y="651"/>
                  </a:cubicBezTo>
                  <a:cubicBezTo>
                    <a:pt x="1525" y="217"/>
                    <a:pt x="1172" y="0"/>
                    <a:pt x="81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1" name="Google Shape;20191;p69"/>
            <p:cNvSpPr/>
            <p:nvPr/>
          </p:nvSpPr>
          <p:spPr>
            <a:xfrm>
              <a:off x="8105179" y="2931390"/>
              <a:ext cx="142158" cy="154596"/>
            </a:xfrm>
            <a:custGeom>
              <a:rect b="b" l="l" r="r" t="t"/>
              <a:pathLst>
                <a:path extrusionOk="0" h="5904" w="5429">
                  <a:moveTo>
                    <a:pt x="687" y="0"/>
                  </a:moveTo>
                  <a:lnTo>
                    <a:pt x="687" y="2404"/>
                  </a:lnTo>
                  <a:lnTo>
                    <a:pt x="611" y="2404"/>
                  </a:lnTo>
                  <a:cubicBezTo>
                    <a:pt x="325" y="2404"/>
                    <a:pt x="77" y="2614"/>
                    <a:pt x="39" y="2900"/>
                  </a:cubicBezTo>
                  <a:cubicBezTo>
                    <a:pt x="0" y="3215"/>
                    <a:pt x="258" y="3501"/>
                    <a:pt x="582" y="3501"/>
                  </a:cubicBezTo>
                  <a:lnTo>
                    <a:pt x="725" y="3501"/>
                  </a:lnTo>
                  <a:cubicBezTo>
                    <a:pt x="932" y="4904"/>
                    <a:pt x="2140" y="5903"/>
                    <a:pt x="3516" y="5903"/>
                  </a:cubicBezTo>
                  <a:cubicBezTo>
                    <a:pt x="3666" y="5903"/>
                    <a:pt x="3817" y="5891"/>
                    <a:pt x="3969" y="5867"/>
                  </a:cubicBezTo>
                  <a:cubicBezTo>
                    <a:pt x="2805" y="5686"/>
                    <a:pt x="1880" y="4818"/>
                    <a:pt x="1632" y="3673"/>
                  </a:cubicBezTo>
                  <a:cubicBezTo>
                    <a:pt x="1584" y="3482"/>
                    <a:pt x="1670" y="3301"/>
                    <a:pt x="1832" y="3205"/>
                  </a:cubicBezTo>
                  <a:cubicBezTo>
                    <a:pt x="2910" y="2595"/>
                    <a:pt x="3902" y="1832"/>
                    <a:pt x="4780" y="964"/>
                  </a:cubicBezTo>
                  <a:cubicBezTo>
                    <a:pt x="5047" y="677"/>
                    <a:pt x="5266" y="353"/>
                    <a:pt x="542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2" name="Google Shape;20192;p69"/>
            <p:cNvSpPr/>
            <p:nvPr/>
          </p:nvSpPr>
          <p:spPr>
            <a:xfrm>
              <a:off x="8172134" y="3034350"/>
              <a:ext cx="50720" cy="17230"/>
            </a:xfrm>
            <a:custGeom>
              <a:rect b="b" l="l" r="r" t="t"/>
              <a:pathLst>
                <a:path extrusionOk="0" h="658" w="1937">
                  <a:moveTo>
                    <a:pt x="315" y="0"/>
                  </a:moveTo>
                  <a:cubicBezTo>
                    <a:pt x="145" y="0"/>
                    <a:pt x="0" y="218"/>
                    <a:pt x="162" y="380"/>
                  </a:cubicBezTo>
                  <a:cubicBezTo>
                    <a:pt x="372" y="562"/>
                    <a:pt x="651" y="657"/>
                    <a:pt x="933" y="657"/>
                  </a:cubicBezTo>
                  <a:cubicBezTo>
                    <a:pt x="946" y="657"/>
                    <a:pt x="960" y="657"/>
                    <a:pt x="973" y="657"/>
                  </a:cubicBezTo>
                  <a:cubicBezTo>
                    <a:pt x="986" y="657"/>
                    <a:pt x="999" y="657"/>
                    <a:pt x="1012" y="657"/>
                  </a:cubicBezTo>
                  <a:cubicBezTo>
                    <a:pt x="1286" y="657"/>
                    <a:pt x="1565" y="562"/>
                    <a:pt x="1774" y="380"/>
                  </a:cubicBezTo>
                  <a:cubicBezTo>
                    <a:pt x="1936" y="218"/>
                    <a:pt x="1792" y="0"/>
                    <a:pt x="1621" y="0"/>
                  </a:cubicBezTo>
                  <a:cubicBezTo>
                    <a:pt x="1571" y="0"/>
                    <a:pt x="1517" y="19"/>
                    <a:pt x="1469" y="65"/>
                  </a:cubicBezTo>
                  <a:cubicBezTo>
                    <a:pt x="1317" y="170"/>
                    <a:pt x="1142" y="223"/>
                    <a:pt x="968" y="223"/>
                  </a:cubicBezTo>
                  <a:cubicBezTo>
                    <a:pt x="794" y="223"/>
                    <a:pt x="620" y="170"/>
                    <a:pt x="468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3" name="Google Shape;20193;p69"/>
            <p:cNvSpPr/>
            <p:nvPr/>
          </p:nvSpPr>
          <p:spPr>
            <a:xfrm>
              <a:off x="8157391" y="2994444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4" name="Google Shape;20194;p69"/>
            <p:cNvSpPr/>
            <p:nvPr/>
          </p:nvSpPr>
          <p:spPr>
            <a:xfrm>
              <a:off x="8226075" y="2994444"/>
              <a:ext cx="11521" cy="17151"/>
            </a:xfrm>
            <a:custGeom>
              <a:rect b="b" l="l" r="r" t="t"/>
              <a:pathLst>
                <a:path extrusionOk="0" h="655" w="44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5" name="Google Shape;20195;p69"/>
            <p:cNvSpPr/>
            <p:nvPr/>
          </p:nvSpPr>
          <p:spPr>
            <a:xfrm>
              <a:off x="8128405" y="2977345"/>
              <a:ext cx="63734" cy="51480"/>
            </a:xfrm>
            <a:custGeom>
              <a:rect b="b" l="l" r="r" t="t"/>
              <a:pathLst>
                <a:path extrusionOk="0" h="1966" w="2434">
                  <a:moveTo>
                    <a:pt x="1956" y="430"/>
                  </a:moveTo>
                  <a:lnTo>
                    <a:pt x="1880" y="964"/>
                  </a:lnTo>
                  <a:cubicBezTo>
                    <a:pt x="1832" y="1288"/>
                    <a:pt x="1556" y="1527"/>
                    <a:pt x="1231" y="1527"/>
                  </a:cubicBezTo>
                  <a:lnTo>
                    <a:pt x="1021" y="1527"/>
                  </a:lnTo>
                  <a:cubicBezTo>
                    <a:pt x="802" y="1527"/>
                    <a:pt x="621" y="1365"/>
                    <a:pt x="592" y="1145"/>
                  </a:cubicBezTo>
                  <a:lnTo>
                    <a:pt x="487" y="430"/>
                  </a:lnTo>
                  <a:close/>
                  <a:moveTo>
                    <a:pt x="239" y="0"/>
                  </a:moveTo>
                  <a:cubicBezTo>
                    <a:pt x="105" y="0"/>
                    <a:pt x="1" y="115"/>
                    <a:pt x="20" y="248"/>
                  </a:cubicBezTo>
                  <a:lnTo>
                    <a:pt x="163" y="1212"/>
                  </a:lnTo>
                  <a:cubicBezTo>
                    <a:pt x="220" y="1641"/>
                    <a:pt x="592" y="1956"/>
                    <a:pt x="1021" y="1966"/>
                  </a:cubicBezTo>
                  <a:lnTo>
                    <a:pt x="1222" y="1966"/>
                  </a:lnTo>
                  <a:cubicBezTo>
                    <a:pt x="1765" y="1956"/>
                    <a:pt x="2223" y="1565"/>
                    <a:pt x="2309" y="1021"/>
                  </a:cubicBezTo>
                  <a:lnTo>
                    <a:pt x="2414" y="248"/>
                  </a:lnTo>
                  <a:cubicBezTo>
                    <a:pt x="2433" y="115"/>
                    <a:pt x="2338" y="0"/>
                    <a:pt x="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6" name="Google Shape;20196;p69"/>
            <p:cNvSpPr/>
            <p:nvPr/>
          </p:nvSpPr>
          <p:spPr>
            <a:xfrm>
              <a:off x="8220340" y="2891406"/>
              <a:ext cx="62975" cy="105945"/>
            </a:xfrm>
            <a:custGeom>
              <a:rect b="b" l="l" r="r" t="t"/>
              <a:pathLst>
                <a:path extrusionOk="0" h="4046" w="2405">
                  <a:moveTo>
                    <a:pt x="0" y="1"/>
                  </a:moveTo>
                  <a:lnTo>
                    <a:pt x="0" y="1747"/>
                  </a:lnTo>
                  <a:cubicBezTo>
                    <a:pt x="1050" y="4046"/>
                    <a:pt x="2404" y="4046"/>
                    <a:pt x="2404" y="4046"/>
                  </a:cubicBezTo>
                  <a:lnTo>
                    <a:pt x="2404" y="1747"/>
                  </a:lnTo>
                  <a:cubicBezTo>
                    <a:pt x="2404" y="783"/>
                    <a:pt x="1622" y="1"/>
                    <a:pt x="65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7" name="Google Shape;20197;p69"/>
            <p:cNvSpPr/>
            <p:nvPr/>
          </p:nvSpPr>
          <p:spPr>
            <a:xfrm>
              <a:off x="8101513" y="2879911"/>
              <a:ext cx="141085" cy="145143"/>
            </a:xfrm>
            <a:custGeom>
              <a:rect b="b" l="l" r="r" t="t"/>
              <a:pathLst>
                <a:path extrusionOk="0" h="5543" w="5388">
                  <a:moveTo>
                    <a:pt x="3670" y="1"/>
                  </a:moveTo>
                  <a:cubicBezTo>
                    <a:pt x="1867" y="1"/>
                    <a:pt x="121" y="1537"/>
                    <a:pt x="121" y="3502"/>
                  </a:cubicBezTo>
                  <a:cubicBezTo>
                    <a:pt x="131" y="4103"/>
                    <a:pt x="93" y="4704"/>
                    <a:pt x="16" y="5305"/>
                  </a:cubicBezTo>
                  <a:cubicBezTo>
                    <a:pt x="1" y="5437"/>
                    <a:pt x="105" y="5543"/>
                    <a:pt x="221" y="5543"/>
                  </a:cubicBezTo>
                  <a:cubicBezTo>
                    <a:pt x="248" y="5543"/>
                    <a:pt x="275" y="5537"/>
                    <a:pt x="303" y="5524"/>
                  </a:cubicBezTo>
                  <a:cubicBezTo>
                    <a:pt x="1905" y="4838"/>
                    <a:pt x="3365" y="3845"/>
                    <a:pt x="4605" y="2624"/>
                  </a:cubicBezTo>
                  <a:cubicBezTo>
                    <a:pt x="4863" y="2357"/>
                    <a:pt x="5072" y="2042"/>
                    <a:pt x="5216" y="1699"/>
                  </a:cubicBezTo>
                  <a:cubicBezTo>
                    <a:pt x="5387" y="1298"/>
                    <a:pt x="5340" y="831"/>
                    <a:pt x="5082" y="478"/>
                  </a:cubicBezTo>
                  <a:cubicBezTo>
                    <a:pt x="4929" y="278"/>
                    <a:pt x="4729" y="134"/>
                    <a:pt x="4491" y="68"/>
                  </a:cubicBezTo>
                  <a:cubicBezTo>
                    <a:pt x="4367" y="20"/>
                    <a:pt x="4233" y="1"/>
                    <a:pt x="409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8" name="Google Shape;20198;p69"/>
            <p:cNvSpPr/>
            <p:nvPr/>
          </p:nvSpPr>
          <p:spPr>
            <a:xfrm>
              <a:off x="8277528" y="3152706"/>
              <a:ext cx="46740" cy="81697"/>
            </a:xfrm>
            <a:custGeom>
              <a:rect b="b" l="l" r="r" t="t"/>
              <a:pathLst>
                <a:path extrusionOk="0" h="3120" w="1785">
                  <a:moveTo>
                    <a:pt x="1499" y="0"/>
                  </a:moveTo>
                  <a:lnTo>
                    <a:pt x="373" y="993"/>
                  </a:lnTo>
                  <a:cubicBezTo>
                    <a:pt x="134" y="1202"/>
                    <a:pt x="1" y="1498"/>
                    <a:pt x="1" y="1813"/>
                  </a:cubicBezTo>
                  <a:lnTo>
                    <a:pt x="1" y="3120"/>
                  </a:lnTo>
                  <a:lnTo>
                    <a:pt x="440" y="3120"/>
                  </a:lnTo>
                  <a:lnTo>
                    <a:pt x="440" y="1813"/>
                  </a:lnTo>
                  <a:cubicBezTo>
                    <a:pt x="440" y="1622"/>
                    <a:pt x="516" y="1441"/>
                    <a:pt x="659" y="1317"/>
                  </a:cubicBezTo>
                  <a:lnTo>
                    <a:pt x="1785" y="334"/>
                  </a:lnTo>
                  <a:cubicBezTo>
                    <a:pt x="1709" y="210"/>
                    <a:pt x="1613" y="96"/>
                    <a:pt x="149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9" name="Google Shape;20199;p69"/>
            <p:cNvSpPr/>
            <p:nvPr/>
          </p:nvSpPr>
          <p:spPr>
            <a:xfrm>
              <a:off x="8070693" y="3152706"/>
              <a:ext cx="46740" cy="81697"/>
            </a:xfrm>
            <a:custGeom>
              <a:rect b="b" l="l" r="r" t="t"/>
              <a:pathLst>
                <a:path extrusionOk="0" h="3120" w="1785">
                  <a:moveTo>
                    <a:pt x="287" y="0"/>
                  </a:moveTo>
                  <a:cubicBezTo>
                    <a:pt x="173" y="96"/>
                    <a:pt x="77" y="210"/>
                    <a:pt x="1" y="334"/>
                  </a:cubicBezTo>
                  <a:lnTo>
                    <a:pt x="1127" y="1317"/>
                  </a:lnTo>
                  <a:cubicBezTo>
                    <a:pt x="1270" y="1441"/>
                    <a:pt x="1346" y="1622"/>
                    <a:pt x="1346" y="1813"/>
                  </a:cubicBezTo>
                  <a:lnTo>
                    <a:pt x="1346" y="3120"/>
                  </a:lnTo>
                  <a:lnTo>
                    <a:pt x="1785" y="3120"/>
                  </a:lnTo>
                  <a:lnTo>
                    <a:pt x="1785" y="1813"/>
                  </a:lnTo>
                  <a:cubicBezTo>
                    <a:pt x="1785" y="1498"/>
                    <a:pt x="1651" y="1202"/>
                    <a:pt x="1413" y="99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0" name="Google Shape;20200;p69"/>
            <p:cNvSpPr/>
            <p:nvPr/>
          </p:nvSpPr>
          <p:spPr>
            <a:xfrm>
              <a:off x="8202849" y="2977345"/>
              <a:ext cx="63734" cy="51480"/>
            </a:xfrm>
            <a:custGeom>
              <a:rect b="b" l="l" r="r" t="t"/>
              <a:pathLst>
                <a:path extrusionOk="0" h="1966" w="2434">
                  <a:moveTo>
                    <a:pt x="487" y="430"/>
                  </a:moveTo>
                  <a:lnTo>
                    <a:pt x="1947" y="439"/>
                  </a:lnTo>
                  <a:lnTo>
                    <a:pt x="1842" y="1155"/>
                  </a:lnTo>
                  <a:cubicBezTo>
                    <a:pt x="1813" y="1365"/>
                    <a:pt x="1632" y="1527"/>
                    <a:pt x="1412" y="1527"/>
                  </a:cubicBezTo>
                  <a:lnTo>
                    <a:pt x="1212" y="1527"/>
                  </a:lnTo>
                  <a:cubicBezTo>
                    <a:pt x="878" y="1527"/>
                    <a:pt x="611" y="1288"/>
                    <a:pt x="563" y="964"/>
                  </a:cubicBezTo>
                  <a:lnTo>
                    <a:pt x="487" y="430"/>
                  </a:lnTo>
                  <a:close/>
                  <a:moveTo>
                    <a:pt x="229" y="0"/>
                  </a:moveTo>
                  <a:cubicBezTo>
                    <a:pt x="96" y="0"/>
                    <a:pt x="0" y="115"/>
                    <a:pt x="20" y="248"/>
                  </a:cubicBezTo>
                  <a:lnTo>
                    <a:pt x="124" y="1021"/>
                  </a:lnTo>
                  <a:cubicBezTo>
                    <a:pt x="210" y="1565"/>
                    <a:pt x="668" y="1956"/>
                    <a:pt x="1212" y="1966"/>
                  </a:cubicBezTo>
                  <a:lnTo>
                    <a:pt x="1412" y="1966"/>
                  </a:lnTo>
                  <a:cubicBezTo>
                    <a:pt x="1842" y="1956"/>
                    <a:pt x="2214" y="1641"/>
                    <a:pt x="2271" y="1212"/>
                  </a:cubicBezTo>
                  <a:lnTo>
                    <a:pt x="2414" y="248"/>
                  </a:lnTo>
                  <a:cubicBezTo>
                    <a:pt x="2433" y="115"/>
                    <a:pt x="2328" y="0"/>
                    <a:pt x="2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01" name="Google Shape;20201;p69"/>
          <p:cNvGrpSpPr/>
          <p:nvPr/>
        </p:nvGrpSpPr>
        <p:grpSpPr>
          <a:xfrm>
            <a:off x="8064199" y="4268318"/>
            <a:ext cx="270308" cy="354493"/>
            <a:chOff x="8064199" y="4268318"/>
            <a:chExt cx="270308" cy="354493"/>
          </a:xfrm>
        </p:grpSpPr>
        <p:sp>
          <p:nvSpPr>
            <p:cNvPr id="20202" name="Google Shape;20202;p69"/>
            <p:cNvSpPr/>
            <p:nvPr/>
          </p:nvSpPr>
          <p:spPr>
            <a:xfrm>
              <a:off x="8064199" y="4470911"/>
              <a:ext cx="270308" cy="151899"/>
            </a:xfrm>
            <a:custGeom>
              <a:rect b="b" l="l" r="r" t="t"/>
              <a:pathLst>
                <a:path extrusionOk="0" h="5801" w="10323">
                  <a:moveTo>
                    <a:pt x="3655" y="0"/>
                  </a:moveTo>
                  <a:lnTo>
                    <a:pt x="3655" y="1021"/>
                  </a:lnTo>
                  <a:cubicBezTo>
                    <a:pt x="3655" y="1307"/>
                    <a:pt x="3464" y="1555"/>
                    <a:pt x="3197" y="1641"/>
                  </a:cubicBezTo>
                  <a:lnTo>
                    <a:pt x="1079" y="2261"/>
                  </a:lnTo>
                  <a:cubicBezTo>
                    <a:pt x="440" y="2443"/>
                    <a:pt x="1" y="3034"/>
                    <a:pt x="1" y="3702"/>
                  </a:cubicBezTo>
                  <a:lnTo>
                    <a:pt x="1" y="5162"/>
                  </a:lnTo>
                  <a:cubicBezTo>
                    <a:pt x="1" y="5515"/>
                    <a:pt x="287" y="5801"/>
                    <a:pt x="650" y="5801"/>
                  </a:cubicBezTo>
                  <a:lnTo>
                    <a:pt x="9674" y="5801"/>
                  </a:lnTo>
                  <a:cubicBezTo>
                    <a:pt x="10027" y="5801"/>
                    <a:pt x="10323" y="5515"/>
                    <a:pt x="10323" y="5162"/>
                  </a:cubicBezTo>
                  <a:lnTo>
                    <a:pt x="10323" y="3702"/>
                  </a:lnTo>
                  <a:cubicBezTo>
                    <a:pt x="10323" y="3034"/>
                    <a:pt x="9884" y="2452"/>
                    <a:pt x="9245" y="2261"/>
                  </a:cubicBezTo>
                  <a:lnTo>
                    <a:pt x="7127" y="1641"/>
                  </a:lnTo>
                  <a:cubicBezTo>
                    <a:pt x="6850" y="1555"/>
                    <a:pt x="6669" y="1307"/>
                    <a:pt x="6669" y="1021"/>
                  </a:cubicBezTo>
                  <a:lnTo>
                    <a:pt x="666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3" name="Google Shape;20203;p69"/>
            <p:cNvSpPr/>
            <p:nvPr/>
          </p:nvSpPr>
          <p:spPr>
            <a:xfrm>
              <a:off x="8159879" y="4470911"/>
              <a:ext cx="78974" cy="22441"/>
            </a:xfrm>
            <a:custGeom>
              <a:rect b="b" l="l" r="r" t="t"/>
              <a:pathLst>
                <a:path extrusionOk="0" h="857" w="3016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4" name="Google Shape;20204;p69"/>
            <p:cNvSpPr/>
            <p:nvPr/>
          </p:nvSpPr>
          <p:spPr>
            <a:xfrm>
              <a:off x="8159879" y="4470911"/>
              <a:ext cx="78974" cy="22441"/>
            </a:xfrm>
            <a:custGeom>
              <a:rect b="b" l="l" r="r" t="t"/>
              <a:pathLst>
                <a:path extrusionOk="0" h="857" w="3016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5" name="Google Shape;20205;p69"/>
            <p:cNvSpPr/>
            <p:nvPr/>
          </p:nvSpPr>
          <p:spPr>
            <a:xfrm>
              <a:off x="8238827" y="4498877"/>
              <a:ext cx="95680" cy="123934"/>
            </a:xfrm>
            <a:custGeom>
              <a:rect b="b" l="l" r="r" t="t"/>
              <a:pathLst>
                <a:path extrusionOk="0" h="4733" w="3654">
                  <a:moveTo>
                    <a:pt x="0" y="1"/>
                  </a:moveTo>
                  <a:lnTo>
                    <a:pt x="0" y="4733"/>
                  </a:lnTo>
                  <a:lnTo>
                    <a:pt x="3005" y="4733"/>
                  </a:lnTo>
                  <a:cubicBezTo>
                    <a:pt x="3368" y="4733"/>
                    <a:pt x="3654" y="4447"/>
                    <a:pt x="3654" y="4084"/>
                  </a:cubicBezTo>
                  <a:lnTo>
                    <a:pt x="3654" y="2634"/>
                  </a:lnTo>
                  <a:cubicBezTo>
                    <a:pt x="3654" y="1966"/>
                    <a:pt x="3215" y="1375"/>
                    <a:pt x="2576" y="1193"/>
                  </a:cubicBezTo>
                  <a:lnTo>
                    <a:pt x="458" y="573"/>
                  </a:lnTo>
                  <a:cubicBezTo>
                    <a:pt x="201" y="497"/>
                    <a:pt x="19" y="268"/>
                    <a:pt x="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6" name="Google Shape;20206;p69"/>
            <p:cNvSpPr/>
            <p:nvPr/>
          </p:nvSpPr>
          <p:spPr>
            <a:xfrm>
              <a:off x="8238827" y="4497384"/>
              <a:ext cx="44226" cy="125426"/>
            </a:xfrm>
            <a:custGeom>
              <a:rect b="b" l="l" r="r" t="t"/>
              <a:pathLst>
                <a:path extrusionOk="0" h="4790" w="1689">
                  <a:moveTo>
                    <a:pt x="0" y="1"/>
                  </a:moveTo>
                  <a:lnTo>
                    <a:pt x="0" y="4790"/>
                  </a:lnTo>
                  <a:lnTo>
                    <a:pt x="1288" y="4790"/>
                  </a:lnTo>
                  <a:lnTo>
                    <a:pt x="1660" y="3120"/>
                  </a:lnTo>
                  <a:cubicBezTo>
                    <a:pt x="1689" y="2958"/>
                    <a:pt x="1632" y="2786"/>
                    <a:pt x="1498" y="2681"/>
                  </a:cubicBezTo>
                  <a:lnTo>
                    <a:pt x="1059" y="2357"/>
                  </a:lnTo>
                  <a:cubicBezTo>
                    <a:pt x="935" y="2262"/>
                    <a:pt x="868" y="2109"/>
                    <a:pt x="897" y="1956"/>
                  </a:cubicBezTo>
                  <a:lnTo>
                    <a:pt x="1050" y="878"/>
                  </a:lnTo>
                  <a:cubicBezTo>
                    <a:pt x="1059" y="754"/>
                    <a:pt x="1031" y="630"/>
                    <a:pt x="945" y="535"/>
                  </a:cubicBezTo>
                  <a:cubicBezTo>
                    <a:pt x="773" y="344"/>
                    <a:pt x="430" y="39"/>
                    <a:pt x="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7" name="Google Shape;20207;p69"/>
            <p:cNvSpPr/>
            <p:nvPr/>
          </p:nvSpPr>
          <p:spPr>
            <a:xfrm>
              <a:off x="8064199" y="4498877"/>
              <a:ext cx="95706" cy="123934"/>
            </a:xfrm>
            <a:custGeom>
              <a:rect b="b" l="l" r="r" t="t"/>
              <a:pathLst>
                <a:path extrusionOk="0" h="4733" w="3655">
                  <a:moveTo>
                    <a:pt x="3655" y="1"/>
                  </a:moveTo>
                  <a:cubicBezTo>
                    <a:pt x="3636" y="268"/>
                    <a:pt x="3454" y="497"/>
                    <a:pt x="3197" y="573"/>
                  </a:cubicBezTo>
                  <a:lnTo>
                    <a:pt x="1079" y="1193"/>
                  </a:lnTo>
                  <a:cubicBezTo>
                    <a:pt x="440" y="1375"/>
                    <a:pt x="1" y="1966"/>
                    <a:pt x="1" y="2634"/>
                  </a:cubicBezTo>
                  <a:lnTo>
                    <a:pt x="1" y="4084"/>
                  </a:lnTo>
                  <a:cubicBezTo>
                    <a:pt x="1" y="4447"/>
                    <a:pt x="287" y="4733"/>
                    <a:pt x="650" y="4733"/>
                  </a:cubicBezTo>
                  <a:lnTo>
                    <a:pt x="3655" y="4733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8" name="Google Shape;20208;p69"/>
            <p:cNvSpPr/>
            <p:nvPr/>
          </p:nvSpPr>
          <p:spPr>
            <a:xfrm>
              <a:off x="8115417" y="4497384"/>
              <a:ext cx="44488" cy="125426"/>
            </a:xfrm>
            <a:custGeom>
              <a:rect b="b" l="l" r="r" t="t"/>
              <a:pathLst>
                <a:path extrusionOk="0" h="4790" w="1699">
                  <a:moveTo>
                    <a:pt x="1699" y="1"/>
                  </a:moveTo>
                  <a:cubicBezTo>
                    <a:pt x="1260" y="39"/>
                    <a:pt x="926" y="344"/>
                    <a:pt x="754" y="535"/>
                  </a:cubicBezTo>
                  <a:cubicBezTo>
                    <a:pt x="668" y="630"/>
                    <a:pt x="630" y="754"/>
                    <a:pt x="649" y="878"/>
                  </a:cubicBezTo>
                  <a:lnTo>
                    <a:pt x="802" y="1956"/>
                  </a:lnTo>
                  <a:cubicBezTo>
                    <a:pt x="830" y="2109"/>
                    <a:pt x="764" y="2262"/>
                    <a:pt x="640" y="2357"/>
                  </a:cubicBezTo>
                  <a:lnTo>
                    <a:pt x="201" y="2681"/>
                  </a:lnTo>
                  <a:cubicBezTo>
                    <a:pt x="67" y="2786"/>
                    <a:pt x="0" y="2958"/>
                    <a:pt x="39" y="3120"/>
                  </a:cubicBezTo>
                  <a:lnTo>
                    <a:pt x="411" y="4790"/>
                  </a:lnTo>
                  <a:lnTo>
                    <a:pt x="1699" y="4790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9" name="Google Shape;20209;p69"/>
            <p:cNvSpPr/>
            <p:nvPr/>
          </p:nvSpPr>
          <p:spPr>
            <a:xfrm>
              <a:off x="8160141" y="4541113"/>
              <a:ext cx="78712" cy="81697"/>
            </a:xfrm>
            <a:custGeom>
              <a:rect b="b" l="l" r="r" t="t"/>
              <a:pathLst>
                <a:path extrusionOk="0" h="3120" w="3006">
                  <a:moveTo>
                    <a:pt x="0" y="0"/>
                  </a:moveTo>
                  <a:lnTo>
                    <a:pt x="0" y="3120"/>
                  </a:lnTo>
                  <a:lnTo>
                    <a:pt x="3005" y="3120"/>
                  </a:lnTo>
                  <a:lnTo>
                    <a:pt x="3005" y="0"/>
                  </a:lnTo>
                  <a:cubicBezTo>
                    <a:pt x="2585" y="353"/>
                    <a:pt x="2051" y="544"/>
                    <a:pt x="1507" y="544"/>
                  </a:cubicBezTo>
                  <a:cubicBezTo>
                    <a:pt x="954" y="544"/>
                    <a:pt x="420" y="353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0" name="Google Shape;20210;p69"/>
            <p:cNvSpPr/>
            <p:nvPr/>
          </p:nvSpPr>
          <p:spPr>
            <a:xfrm>
              <a:off x="8159879" y="4525114"/>
              <a:ext cx="78974" cy="41372"/>
            </a:xfrm>
            <a:custGeom>
              <a:rect b="b" l="l" r="r" t="t"/>
              <a:pathLst>
                <a:path extrusionOk="0" h="1580" w="3016">
                  <a:moveTo>
                    <a:pt x="1" y="1"/>
                  </a:moveTo>
                  <a:lnTo>
                    <a:pt x="1" y="1136"/>
                  </a:lnTo>
                  <a:cubicBezTo>
                    <a:pt x="459" y="1432"/>
                    <a:pt x="983" y="1580"/>
                    <a:pt x="1508" y="1580"/>
                  </a:cubicBezTo>
                  <a:cubicBezTo>
                    <a:pt x="2033" y="1580"/>
                    <a:pt x="2557" y="1432"/>
                    <a:pt x="3015" y="1136"/>
                  </a:cubicBezTo>
                  <a:lnTo>
                    <a:pt x="3015" y="1"/>
                  </a:lnTo>
                  <a:cubicBezTo>
                    <a:pt x="2629" y="482"/>
                    <a:pt x="2068" y="723"/>
                    <a:pt x="1508" y="723"/>
                  </a:cubicBezTo>
                  <a:cubicBezTo>
                    <a:pt x="947" y="723"/>
                    <a:pt x="387" y="482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1" name="Google Shape;20211;p69"/>
            <p:cNvSpPr/>
            <p:nvPr/>
          </p:nvSpPr>
          <p:spPr>
            <a:xfrm>
              <a:off x="8075459" y="4268318"/>
              <a:ext cx="247815" cy="196885"/>
            </a:xfrm>
            <a:custGeom>
              <a:rect b="b" l="l" r="r" t="t"/>
              <a:pathLst>
                <a:path extrusionOk="0" h="7519" w="9464">
                  <a:moveTo>
                    <a:pt x="3768" y="1"/>
                  </a:moveTo>
                  <a:cubicBezTo>
                    <a:pt x="1689" y="1"/>
                    <a:pt x="0" y="1680"/>
                    <a:pt x="0" y="3759"/>
                  </a:cubicBezTo>
                  <a:cubicBezTo>
                    <a:pt x="0" y="5839"/>
                    <a:pt x="1689" y="7518"/>
                    <a:pt x="3768" y="7518"/>
                  </a:cubicBezTo>
                  <a:lnTo>
                    <a:pt x="5695" y="7518"/>
                  </a:lnTo>
                  <a:cubicBezTo>
                    <a:pt x="7775" y="7518"/>
                    <a:pt x="9464" y="5839"/>
                    <a:pt x="9464" y="3759"/>
                  </a:cubicBezTo>
                  <a:cubicBezTo>
                    <a:pt x="9464" y="1680"/>
                    <a:pt x="7775" y="1"/>
                    <a:pt x="569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2" name="Google Shape;20212;p69"/>
            <p:cNvSpPr/>
            <p:nvPr/>
          </p:nvSpPr>
          <p:spPr>
            <a:xfrm>
              <a:off x="8108164" y="4335770"/>
              <a:ext cx="181881" cy="146400"/>
            </a:xfrm>
            <a:custGeom>
              <a:rect b="b" l="l" r="r" t="t"/>
              <a:pathLst>
                <a:path extrusionOk="0" h="5591" w="6946">
                  <a:moveTo>
                    <a:pt x="1546" y="0"/>
                  </a:moveTo>
                  <a:cubicBezTo>
                    <a:pt x="1308" y="0"/>
                    <a:pt x="1117" y="191"/>
                    <a:pt x="1117" y="430"/>
                  </a:cubicBezTo>
                  <a:lnTo>
                    <a:pt x="1117" y="1508"/>
                  </a:lnTo>
                  <a:cubicBezTo>
                    <a:pt x="1117" y="1737"/>
                    <a:pt x="917" y="1937"/>
                    <a:pt x="678" y="1937"/>
                  </a:cubicBezTo>
                  <a:lnTo>
                    <a:pt x="602" y="1937"/>
                  </a:lnTo>
                  <a:cubicBezTo>
                    <a:pt x="596" y="1937"/>
                    <a:pt x="589" y="1937"/>
                    <a:pt x="583" y="1937"/>
                  </a:cubicBezTo>
                  <a:cubicBezTo>
                    <a:pt x="314" y="1937"/>
                    <a:pt x="76" y="2134"/>
                    <a:pt x="39" y="2414"/>
                  </a:cubicBezTo>
                  <a:cubicBezTo>
                    <a:pt x="1" y="2729"/>
                    <a:pt x="258" y="3005"/>
                    <a:pt x="573" y="3005"/>
                  </a:cubicBezTo>
                  <a:lnTo>
                    <a:pt x="697" y="3005"/>
                  </a:lnTo>
                  <a:cubicBezTo>
                    <a:pt x="802" y="4465"/>
                    <a:pt x="2014" y="5591"/>
                    <a:pt x="3473" y="5591"/>
                  </a:cubicBezTo>
                  <a:cubicBezTo>
                    <a:pt x="4943" y="5591"/>
                    <a:pt x="6154" y="4465"/>
                    <a:pt x="6259" y="3005"/>
                  </a:cubicBezTo>
                  <a:lnTo>
                    <a:pt x="6383" y="3005"/>
                  </a:lnTo>
                  <a:cubicBezTo>
                    <a:pt x="6698" y="3005"/>
                    <a:pt x="6946" y="2729"/>
                    <a:pt x="6917" y="2414"/>
                  </a:cubicBezTo>
                  <a:cubicBezTo>
                    <a:pt x="6871" y="2134"/>
                    <a:pt x="6642" y="1937"/>
                    <a:pt x="6373" y="1937"/>
                  </a:cubicBezTo>
                  <a:cubicBezTo>
                    <a:pt x="6367" y="1937"/>
                    <a:pt x="6361" y="1937"/>
                    <a:pt x="6354" y="1937"/>
                  </a:cubicBezTo>
                  <a:lnTo>
                    <a:pt x="6278" y="1937"/>
                  </a:lnTo>
                  <a:cubicBezTo>
                    <a:pt x="6040" y="1937"/>
                    <a:pt x="5839" y="1737"/>
                    <a:pt x="5839" y="1508"/>
                  </a:cubicBezTo>
                  <a:lnTo>
                    <a:pt x="5839" y="430"/>
                  </a:lnTo>
                  <a:cubicBezTo>
                    <a:pt x="5839" y="191"/>
                    <a:pt x="5648" y="0"/>
                    <a:pt x="541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3" name="Google Shape;20213;p69"/>
            <p:cNvSpPr/>
            <p:nvPr/>
          </p:nvSpPr>
          <p:spPr>
            <a:xfrm>
              <a:off x="8108425" y="4335770"/>
              <a:ext cx="141661" cy="146400"/>
            </a:xfrm>
            <a:custGeom>
              <a:rect b="b" l="l" r="r" t="t"/>
              <a:pathLst>
                <a:path extrusionOk="0" h="5591" w="5410">
                  <a:moveTo>
                    <a:pt x="1536" y="0"/>
                  </a:moveTo>
                  <a:cubicBezTo>
                    <a:pt x="1298" y="0"/>
                    <a:pt x="1107" y="191"/>
                    <a:pt x="1107" y="430"/>
                  </a:cubicBezTo>
                  <a:lnTo>
                    <a:pt x="1107" y="1498"/>
                  </a:lnTo>
                  <a:cubicBezTo>
                    <a:pt x="1107" y="1737"/>
                    <a:pt x="916" y="1937"/>
                    <a:pt x="678" y="1937"/>
                  </a:cubicBezTo>
                  <a:lnTo>
                    <a:pt x="601" y="1937"/>
                  </a:lnTo>
                  <a:cubicBezTo>
                    <a:pt x="595" y="1937"/>
                    <a:pt x="588" y="1937"/>
                    <a:pt x="582" y="1937"/>
                  </a:cubicBezTo>
                  <a:cubicBezTo>
                    <a:pt x="304" y="1937"/>
                    <a:pt x="76" y="2134"/>
                    <a:pt x="39" y="2414"/>
                  </a:cubicBezTo>
                  <a:cubicBezTo>
                    <a:pt x="0" y="2729"/>
                    <a:pt x="248" y="3005"/>
                    <a:pt x="573" y="3005"/>
                  </a:cubicBezTo>
                  <a:lnTo>
                    <a:pt x="687" y="3005"/>
                  </a:lnTo>
                  <a:cubicBezTo>
                    <a:pt x="791" y="4481"/>
                    <a:pt x="2027" y="5590"/>
                    <a:pt x="3455" y="5590"/>
                  </a:cubicBezTo>
                  <a:cubicBezTo>
                    <a:pt x="3606" y="5590"/>
                    <a:pt x="3758" y="5578"/>
                    <a:pt x="3912" y="5553"/>
                  </a:cubicBezTo>
                  <a:cubicBezTo>
                    <a:pt x="2548" y="5343"/>
                    <a:pt x="1546" y="4169"/>
                    <a:pt x="1546" y="2796"/>
                  </a:cubicBezTo>
                  <a:lnTo>
                    <a:pt x="1546" y="1288"/>
                  </a:lnTo>
                  <a:cubicBezTo>
                    <a:pt x="1546" y="811"/>
                    <a:pt x="1927" y="430"/>
                    <a:pt x="2404" y="430"/>
                  </a:cubicBezTo>
                  <a:lnTo>
                    <a:pt x="4980" y="430"/>
                  </a:lnTo>
                  <a:cubicBezTo>
                    <a:pt x="5219" y="430"/>
                    <a:pt x="5410" y="229"/>
                    <a:pt x="54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4" name="Google Shape;20214;p69"/>
            <p:cNvSpPr/>
            <p:nvPr/>
          </p:nvSpPr>
          <p:spPr>
            <a:xfrm>
              <a:off x="8174569" y="4431241"/>
              <a:ext cx="49830" cy="17230"/>
            </a:xfrm>
            <a:custGeom>
              <a:rect b="b" l="l" r="r" t="t"/>
              <a:pathLst>
                <a:path extrusionOk="0" h="658" w="1903">
                  <a:moveTo>
                    <a:pt x="309" y="0"/>
                  </a:moveTo>
                  <a:cubicBezTo>
                    <a:pt x="141" y="0"/>
                    <a:pt x="1" y="219"/>
                    <a:pt x="155" y="380"/>
                  </a:cubicBezTo>
                  <a:cubicBezTo>
                    <a:pt x="365" y="554"/>
                    <a:pt x="637" y="657"/>
                    <a:pt x="919" y="657"/>
                  </a:cubicBezTo>
                  <a:cubicBezTo>
                    <a:pt x="932" y="657"/>
                    <a:pt x="944" y="657"/>
                    <a:pt x="956" y="657"/>
                  </a:cubicBezTo>
                  <a:cubicBezTo>
                    <a:pt x="968" y="657"/>
                    <a:pt x="980" y="657"/>
                    <a:pt x="992" y="657"/>
                  </a:cubicBezTo>
                  <a:cubicBezTo>
                    <a:pt x="1267" y="657"/>
                    <a:pt x="1538" y="554"/>
                    <a:pt x="1748" y="380"/>
                  </a:cubicBezTo>
                  <a:cubicBezTo>
                    <a:pt x="1903" y="219"/>
                    <a:pt x="1762" y="0"/>
                    <a:pt x="1594" y="0"/>
                  </a:cubicBezTo>
                  <a:cubicBezTo>
                    <a:pt x="1544" y="0"/>
                    <a:pt x="1491" y="19"/>
                    <a:pt x="1443" y="65"/>
                  </a:cubicBezTo>
                  <a:cubicBezTo>
                    <a:pt x="1295" y="170"/>
                    <a:pt x="1123" y="223"/>
                    <a:pt x="952" y="223"/>
                  </a:cubicBezTo>
                  <a:cubicBezTo>
                    <a:pt x="780" y="223"/>
                    <a:pt x="608" y="170"/>
                    <a:pt x="460" y="65"/>
                  </a:cubicBezTo>
                  <a:cubicBezTo>
                    <a:pt x="412" y="19"/>
                    <a:pt x="360" y="0"/>
                    <a:pt x="30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5" name="Google Shape;20215;p69"/>
            <p:cNvSpPr/>
            <p:nvPr/>
          </p:nvSpPr>
          <p:spPr>
            <a:xfrm>
              <a:off x="8134375" y="4380730"/>
              <a:ext cx="130218" cy="43572"/>
            </a:xfrm>
            <a:custGeom>
              <a:rect b="b" l="l" r="r" t="t"/>
              <a:pathLst>
                <a:path extrusionOk="0" h="1664" w="4973">
                  <a:moveTo>
                    <a:pt x="4001" y="0"/>
                  </a:moveTo>
                  <a:cubicBezTo>
                    <a:pt x="3994" y="0"/>
                    <a:pt x="3987" y="0"/>
                    <a:pt x="3980" y="1"/>
                  </a:cubicBezTo>
                  <a:lnTo>
                    <a:pt x="984" y="1"/>
                  </a:lnTo>
                  <a:cubicBezTo>
                    <a:pt x="603" y="1"/>
                    <a:pt x="269" y="239"/>
                    <a:pt x="154" y="611"/>
                  </a:cubicBezTo>
                  <a:cubicBezTo>
                    <a:pt x="0" y="1161"/>
                    <a:pt x="437" y="1664"/>
                    <a:pt x="957" y="1664"/>
                  </a:cubicBezTo>
                  <a:cubicBezTo>
                    <a:pt x="1050" y="1664"/>
                    <a:pt x="1146" y="1648"/>
                    <a:pt x="1242" y="1613"/>
                  </a:cubicBezTo>
                  <a:lnTo>
                    <a:pt x="1728" y="1432"/>
                  </a:lnTo>
                  <a:cubicBezTo>
                    <a:pt x="2053" y="1308"/>
                    <a:pt x="2272" y="993"/>
                    <a:pt x="2272" y="649"/>
                  </a:cubicBezTo>
                  <a:cubicBezTo>
                    <a:pt x="2272" y="535"/>
                    <a:pt x="2367" y="439"/>
                    <a:pt x="2482" y="439"/>
                  </a:cubicBezTo>
                  <a:cubicBezTo>
                    <a:pt x="2606" y="439"/>
                    <a:pt x="2701" y="535"/>
                    <a:pt x="2701" y="649"/>
                  </a:cubicBezTo>
                  <a:cubicBezTo>
                    <a:pt x="2701" y="993"/>
                    <a:pt x="2911" y="1308"/>
                    <a:pt x="3236" y="1432"/>
                  </a:cubicBezTo>
                  <a:lnTo>
                    <a:pt x="3732" y="1613"/>
                  </a:lnTo>
                  <a:cubicBezTo>
                    <a:pt x="3827" y="1648"/>
                    <a:pt x="3923" y="1664"/>
                    <a:pt x="4016" y="1664"/>
                  </a:cubicBezTo>
                  <a:cubicBezTo>
                    <a:pt x="4536" y="1664"/>
                    <a:pt x="4973" y="1161"/>
                    <a:pt x="4819" y="611"/>
                  </a:cubicBezTo>
                  <a:cubicBezTo>
                    <a:pt x="4707" y="246"/>
                    <a:pt x="4374" y="0"/>
                    <a:pt x="4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6" name="Google Shape;20216;p69"/>
            <p:cNvSpPr/>
            <p:nvPr/>
          </p:nvSpPr>
          <p:spPr>
            <a:xfrm>
              <a:off x="8148646" y="4391963"/>
              <a:ext cx="33752" cy="21000"/>
            </a:xfrm>
            <a:custGeom>
              <a:rect b="b" l="l" r="r" t="t"/>
              <a:pathLst>
                <a:path extrusionOk="0" h="802" w="1289">
                  <a:moveTo>
                    <a:pt x="401" y="1"/>
                  </a:moveTo>
                  <a:cubicBezTo>
                    <a:pt x="182" y="1"/>
                    <a:pt x="0" y="182"/>
                    <a:pt x="0" y="402"/>
                  </a:cubicBezTo>
                  <a:cubicBezTo>
                    <a:pt x="0" y="627"/>
                    <a:pt x="191" y="802"/>
                    <a:pt x="400" y="802"/>
                  </a:cubicBezTo>
                  <a:cubicBezTo>
                    <a:pt x="448" y="802"/>
                    <a:pt x="497" y="793"/>
                    <a:pt x="544" y="774"/>
                  </a:cubicBezTo>
                  <a:lnTo>
                    <a:pt x="1031" y="592"/>
                  </a:lnTo>
                  <a:cubicBezTo>
                    <a:pt x="1183" y="535"/>
                    <a:pt x="1288" y="392"/>
                    <a:pt x="1288" y="220"/>
                  </a:cubicBezTo>
                  <a:lnTo>
                    <a:pt x="128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7" name="Google Shape;20217;p69"/>
            <p:cNvSpPr/>
            <p:nvPr/>
          </p:nvSpPr>
          <p:spPr>
            <a:xfrm>
              <a:off x="8216334" y="4391963"/>
              <a:ext cx="33752" cy="21079"/>
            </a:xfrm>
            <a:custGeom>
              <a:rect b="b" l="l" r="r" t="t"/>
              <a:pathLst>
                <a:path extrusionOk="0" h="805" w="1289">
                  <a:moveTo>
                    <a:pt x="1" y="1"/>
                  </a:moveTo>
                  <a:lnTo>
                    <a:pt x="1" y="220"/>
                  </a:lnTo>
                  <a:cubicBezTo>
                    <a:pt x="1" y="392"/>
                    <a:pt x="106" y="535"/>
                    <a:pt x="258" y="592"/>
                  </a:cubicBezTo>
                  <a:lnTo>
                    <a:pt x="745" y="783"/>
                  </a:lnTo>
                  <a:cubicBezTo>
                    <a:pt x="791" y="797"/>
                    <a:pt x="838" y="805"/>
                    <a:pt x="886" y="805"/>
                  </a:cubicBezTo>
                  <a:cubicBezTo>
                    <a:pt x="966" y="805"/>
                    <a:pt x="1045" y="783"/>
                    <a:pt x="1117" y="735"/>
                  </a:cubicBezTo>
                  <a:cubicBezTo>
                    <a:pt x="1222" y="659"/>
                    <a:pt x="1289" y="535"/>
                    <a:pt x="1289" y="402"/>
                  </a:cubicBezTo>
                  <a:cubicBezTo>
                    <a:pt x="1289" y="182"/>
                    <a:pt x="1107" y="1"/>
                    <a:pt x="88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8" name="Google Shape;20218;p69"/>
            <p:cNvSpPr/>
            <p:nvPr/>
          </p:nvSpPr>
          <p:spPr>
            <a:xfrm>
              <a:off x="8159879" y="4391963"/>
              <a:ext cx="11260" cy="11286"/>
            </a:xfrm>
            <a:custGeom>
              <a:rect b="b" l="l" r="r" t="t"/>
              <a:pathLst>
                <a:path extrusionOk="0" h="431" w="43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20" y="430"/>
                  </a:cubicBezTo>
                  <a:cubicBezTo>
                    <a:pt x="334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9" name="Google Shape;20219;p69"/>
            <p:cNvSpPr/>
            <p:nvPr/>
          </p:nvSpPr>
          <p:spPr>
            <a:xfrm>
              <a:off x="8227567" y="4391963"/>
              <a:ext cx="11286" cy="11286"/>
            </a:xfrm>
            <a:custGeom>
              <a:rect b="b" l="l" r="r" t="t"/>
              <a:pathLst>
                <a:path extrusionOk="0" h="431" w="431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11" y="430"/>
                  </a:cubicBezTo>
                  <a:cubicBezTo>
                    <a:pt x="335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0223" name="Shape 20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4" name="Google Shape;20224;p70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25" name="Google Shape;20225;p70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226" name="Google Shape;20226;p70"/>
          <p:cNvGrpSpPr/>
          <p:nvPr/>
        </p:nvGrpSpPr>
        <p:grpSpPr>
          <a:xfrm>
            <a:off x="3511608" y="3348218"/>
            <a:ext cx="381482" cy="366926"/>
            <a:chOff x="3511608" y="3348218"/>
            <a:chExt cx="381482" cy="366926"/>
          </a:xfrm>
        </p:grpSpPr>
        <p:sp>
          <p:nvSpPr>
            <p:cNvPr id="20227" name="Google Shape;20227;p70"/>
            <p:cNvSpPr/>
            <p:nvPr/>
          </p:nvSpPr>
          <p:spPr>
            <a:xfrm>
              <a:off x="3628211" y="3373096"/>
              <a:ext cx="133197" cy="153581"/>
            </a:xfrm>
            <a:custGeom>
              <a:rect b="b" l="l" r="r" t="t"/>
              <a:pathLst>
                <a:path extrusionOk="0" h="5877" w="5097">
                  <a:moveTo>
                    <a:pt x="539" y="1"/>
                  </a:moveTo>
                  <a:cubicBezTo>
                    <a:pt x="241" y="1"/>
                    <a:pt x="0" y="241"/>
                    <a:pt x="0" y="549"/>
                  </a:cubicBezTo>
                  <a:lnTo>
                    <a:pt x="0" y="3818"/>
                  </a:lnTo>
                  <a:cubicBezTo>
                    <a:pt x="0" y="4953"/>
                    <a:pt x="923" y="5876"/>
                    <a:pt x="2058" y="5876"/>
                  </a:cubicBezTo>
                  <a:lnTo>
                    <a:pt x="3039" y="5876"/>
                  </a:lnTo>
                  <a:cubicBezTo>
                    <a:pt x="4174" y="5876"/>
                    <a:pt x="5097" y="4953"/>
                    <a:pt x="5097" y="3818"/>
                  </a:cubicBezTo>
                  <a:lnTo>
                    <a:pt x="5097" y="549"/>
                  </a:lnTo>
                  <a:cubicBezTo>
                    <a:pt x="5097" y="241"/>
                    <a:pt x="4856" y="1"/>
                    <a:pt x="4558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8" name="Google Shape;20228;p70"/>
            <p:cNvSpPr/>
            <p:nvPr/>
          </p:nvSpPr>
          <p:spPr>
            <a:xfrm>
              <a:off x="3511608" y="3415561"/>
              <a:ext cx="381482" cy="73406"/>
            </a:xfrm>
            <a:custGeom>
              <a:rect b="b" l="l" r="r" t="t"/>
              <a:pathLst>
                <a:path extrusionOk="0" h="2809" w="14598">
                  <a:moveTo>
                    <a:pt x="1895" y="1"/>
                  </a:moveTo>
                  <a:cubicBezTo>
                    <a:pt x="472" y="39"/>
                    <a:pt x="0" y="1943"/>
                    <a:pt x="1260" y="2636"/>
                  </a:cubicBezTo>
                  <a:cubicBezTo>
                    <a:pt x="1452" y="2742"/>
                    <a:pt x="1674" y="2799"/>
                    <a:pt x="1895" y="2809"/>
                  </a:cubicBezTo>
                  <a:lnTo>
                    <a:pt x="11963" y="2809"/>
                  </a:lnTo>
                  <a:cubicBezTo>
                    <a:pt x="12155" y="2809"/>
                    <a:pt x="12347" y="2761"/>
                    <a:pt x="12520" y="2674"/>
                  </a:cubicBezTo>
                  <a:lnTo>
                    <a:pt x="13751" y="2020"/>
                  </a:lnTo>
                  <a:lnTo>
                    <a:pt x="14376" y="1693"/>
                  </a:lnTo>
                  <a:cubicBezTo>
                    <a:pt x="14597" y="1568"/>
                    <a:pt x="14597" y="1251"/>
                    <a:pt x="14376" y="1126"/>
                  </a:cubicBezTo>
                  <a:lnTo>
                    <a:pt x="13751" y="799"/>
                  </a:lnTo>
                  <a:lnTo>
                    <a:pt x="12520" y="145"/>
                  </a:lnTo>
                  <a:cubicBezTo>
                    <a:pt x="12347" y="49"/>
                    <a:pt x="12155" y="11"/>
                    <a:pt x="11963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9" name="Google Shape;20229;p70"/>
            <p:cNvSpPr/>
            <p:nvPr/>
          </p:nvSpPr>
          <p:spPr>
            <a:xfrm>
              <a:off x="3525171" y="3415822"/>
              <a:ext cx="35958" cy="73145"/>
            </a:xfrm>
            <a:custGeom>
              <a:rect b="b" l="l" r="r" t="t"/>
              <a:pathLst>
                <a:path extrusionOk="0" h="2799" w="1376">
                  <a:moveTo>
                    <a:pt x="1376" y="1"/>
                  </a:moveTo>
                  <a:cubicBezTo>
                    <a:pt x="606" y="10"/>
                    <a:pt x="1" y="654"/>
                    <a:pt x="10" y="1424"/>
                  </a:cubicBezTo>
                  <a:cubicBezTo>
                    <a:pt x="29" y="2174"/>
                    <a:pt x="626" y="2780"/>
                    <a:pt x="1376" y="2799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0" name="Google Shape;20230;p70"/>
            <p:cNvSpPr/>
            <p:nvPr/>
          </p:nvSpPr>
          <p:spPr>
            <a:xfrm>
              <a:off x="3530188" y="3415822"/>
              <a:ext cx="30941" cy="37709"/>
            </a:xfrm>
            <a:custGeom>
              <a:rect b="b" l="l" r="r" t="t"/>
              <a:pathLst>
                <a:path extrusionOk="0" h="1443" w="1184">
                  <a:moveTo>
                    <a:pt x="1184" y="1"/>
                  </a:moveTo>
                  <a:cubicBezTo>
                    <a:pt x="693" y="10"/>
                    <a:pt x="241" y="279"/>
                    <a:pt x="1" y="722"/>
                  </a:cubicBezTo>
                  <a:cubicBezTo>
                    <a:pt x="241" y="1145"/>
                    <a:pt x="693" y="1424"/>
                    <a:pt x="1184" y="1443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1" name="Google Shape;20231;p70"/>
            <p:cNvSpPr/>
            <p:nvPr/>
          </p:nvSpPr>
          <p:spPr>
            <a:xfrm>
              <a:off x="3823447" y="3415561"/>
              <a:ext cx="69643" cy="73406"/>
            </a:xfrm>
            <a:custGeom>
              <a:rect b="b" l="l" r="r" t="t"/>
              <a:pathLst>
                <a:path extrusionOk="0" h="2809" w="2665">
                  <a:moveTo>
                    <a:pt x="1" y="1"/>
                  </a:moveTo>
                  <a:lnTo>
                    <a:pt x="1" y="2780"/>
                  </a:lnTo>
                  <a:lnTo>
                    <a:pt x="1" y="2809"/>
                  </a:lnTo>
                  <a:lnTo>
                    <a:pt x="30" y="2809"/>
                  </a:lnTo>
                  <a:cubicBezTo>
                    <a:pt x="222" y="2809"/>
                    <a:pt x="414" y="2761"/>
                    <a:pt x="587" y="2674"/>
                  </a:cubicBezTo>
                  <a:lnTo>
                    <a:pt x="1818" y="2020"/>
                  </a:lnTo>
                  <a:lnTo>
                    <a:pt x="2443" y="1693"/>
                  </a:lnTo>
                  <a:cubicBezTo>
                    <a:pt x="2664" y="1568"/>
                    <a:pt x="2664" y="1241"/>
                    <a:pt x="2434" y="1126"/>
                  </a:cubicBezTo>
                  <a:lnTo>
                    <a:pt x="1809" y="789"/>
                  </a:lnTo>
                  <a:lnTo>
                    <a:pt x="578" y="145"/>
                  </a:lnTo>
                  <a:cubicBezTo>
                    <a:pt x="405" y="49"/>
                    <a:pt x="222" y="1"/>
                    <a:pt x="20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2" name="Google Shape;20232;p70"/>
            <p:cNvSpPr/>
            <p:nvPr/>
          </p:nvSpPr>
          <p:spPr>
            <a:xfrm>
              <a:off x="3561103" y="3415822"/>
              <a:ext cx="32953" cy="73145"/>
            </a:xfrm>
            <a:custGeom>
              <a:rect b="b" l="l" r="r" t="t"/>
              <a:pathLst>
                <a:path extrusionOk="0" h="2799" w="1261">
                  <a:moveTo>
                    <a:pt x="1" y="1"/>
                  </a:moveTo>
                  <a:lnTo>
                    <a:pt x="1" y="2799"/>
                  </a:lnTo>
                  <a:lnTo>
                    <a:pt x="1260" y="2799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3" name="Google Shape;20233;p70"/>
            <p:cNvSpPr/>
            <p:nvPr/>
          </p:nvSpPr>
          <p:spPr>
            <a:xfrm>
              <a:off x="3594030" y="3453270"/>
              <a:ext cx="229705" cy="35697"/>
            </a:xfrm>
            <a:custGeom>
              <a:rect b="b" l="l" r="r" t="t"/>
              <a:pathLst>
                <a:path extrusionOk="0" h="1366" w="8790">
                  <a:moveTo>
                    <a:pt x="0" y="0"/>
                  </a:moveTo>
                  <a:lnTo>
                    <a:pt x="0" y="1366"/>
                  </a:lnTo>
                  <a:lnTo>
                    <a:pt x="8789" y="1366"/>
                  </a:lnTo>
                  <a:lnTo>
                    <a:pt x="8789" y="1347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4" name="Google Shape;20234;p70"/>
            <p:cNvSpPr/>
            <p:nvPr/>
          </p:nvSpPr>
          <p:spPr>
            <a:xfrm>
              <a:off x="3628211" y="3348218"/>
              <a:ext cx="133197" cy="86472"/>
            </a:xfrm>
            <a:custGeom>
              <a:rect b="b" l="l" r="r" t="t"/>
              <a:pathLst>
                <a:path extrusionOk="0" h="3309" w="5097">
                  <a:moveTo>
                    <a:pt x="625" y="1"/>
                  </a:moveTo>
                  <a:cubicBezTo>
                    <a:pt x="279" y="1"/>
                    <a:pt x="0" y="289"/>
                    <a:pt x="0" y="636"/>
                  </a:cubicBezTo>
                  <a:lnTo>
                    <a:pt x="0" y="2674"/>
                  </a:lnTo>
                  <a:cubicBezTo>
                    <a:pt x="0" y="3020"/>
                    <a:pt x="279" y="3299"/>
                    <a:pt x="625" y="3309"/>
                  </a:cubicBezTo>
                  <a:lnTo>
                    <a:pt x="644" y="3309"/>
                  </a:lnTo>
                  <a:cubicBezTo>
                    <a:pt x="962" y="3299"/>
                    <a:pt x="1231" y="3059"/>
                    <a:pt x="1270" y="2741"/>
                  </a:cubicBezTo>
                  <a:cubicBezTo>
                    <a:pt x="1298" y="3059"/>
                    <a:pt x="1568" y="3299"/>
                    <a:pt x="1895" y="3309"/>
                  </a:cubicBezTo>
                  <a:lnTo>
                    <a:pt x="1923" y="3309"/>
                  </a:lnTo>
                  <a:cubicBezTo>
                    <a:pt x="2231" y="3299"/>
                    <a:pt x="2491" y="3078"/>
                    <a:pt x="2539" y="2770"/>
                  </a:cubicBezTo>
                  <a:cubicBezTo>
                    <a:pt x="2587" y="3078"/>
                    <a:pt x="2847" y="3299"/>
                    <a:pt x="3164" y="3309"/>
                  </a:cubicBezTo>
                  <a:lnTo>
                    <a:pt x="3222" y="3309"/>
                  </a:lnTo>
                  <a:cubicBezTo>
                    <a:pt x="3520" y="3299"/>
                    <a:pt x="3770" y="3097"/>
                    <a:pt x="3837" y="2809"/>
                  </a:cubicBezTo>
                  <a:cubicBezTo>
                    <a:pt x="3895" y="3097"/>
                    <a:pt x="4154" y="3299"/>
                    <a:pt x="4452" y="3309"/>
                  </a:cubicBezTo>
                  <a:lnTo>
                    <a:pt x="4472" y="3309"/>
                  </a:lnTo>
                  <a:cubicBezTo>
                    <a:pt x="4818" y="3299"/>
                    <a:pt x="5097" y="3020"/>
                    <a:pt x="5097" y="2674"/>
                  </a:cubicBezTo>
                  <a:lnTo>
                    <a:pt x="5097" y="636"/>
                  </a:lnTo>
                  <a:cubicBezTo>
                    <a:pt x="5097" y="289"/>
                    <a:pt x="4818" y="1"/>
                    <a:pt x="4472" y="1"/>
                  </a:cubicBezTo>
                  <a:lnTo>
                    <a:pt x="4452" y="1"/>
                  </a:lnTo>
                  <a:cubicBezTo>
                    <a:pt x="4154" y="1"/>
                    <a:pt x="3895" y="212"/>
                    <a:pt x="3837" y="501"/>
                  </a:cubicBezTo>
                  <a:cubicBezTo>
                    <a:pt x="3770" y="212"/>
                    <a:pt x="3520" y="1"/>
                    <a:pt x="3222" y="1"/>
                  </a:cubicBezTo>
                  <a:lnTo>
                    <a:pt x="3164" y="1"/>
                  </a:lnTo>
                  <a:cubicBezTo>
                    <a:pt x="2847" y="1"/>
                    <a:pt x="2587" y="232"/>
                    <a:pt x="2539" y="539"/>
                  </a:cubicBezTo>
                  <a:cubicBezTo>
                    <a:pt x="2491" y="232"/>
                    <a:pt x="2231" y="1"/>
                    <a:pt x="1923" y="1"/>
                  </a:cubicBezTo>
                  <a:lnTo>
                    <a:pt x="1895" y="1"/>
                  </a:lnTo>
                  <a:cubicBezTo>
                    <a:pt x="1568" y="1"/>
                    <a:pt x="1298" y="251"/>
                    <a:pt x="1270" y="568"/>
                  </a:cubicBezTo>
                  <a:cubicBezTo>
                    <a:pt x="1231" y="251"/>
                    <a:pt x="962" y="1"/>
                    <a:pt x="64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5" name="Google Shape;20235;p70"/>
            <p:cNvSpPr/>
            <p:nvPr/>
          </p:nvSpPr>
          <p:spPr>
            <a:xfrm>
              <a:off x="3683246" y="3368836"/>
              <a:ext cx="111586" cy="157840"/>
            </a:xfrm>
            <a:custGeom>
              <a:rect b="b" l="l" r="r" t="t"/>
              <a:pathLst>
                <a:path extrusionOk="0" h="6040" w="4270">
                  <a:moveTo>
                    <a:pt x="3404" y="0"/>
                  </a:moveTo>
                  <a:cubicBezTo>
                    <a:pt x="3173" y="0"/>
                    <a:pt x="2991" y="183"/>
                    <a:pt x="2991" y="414"/>
                  </a:cubicBezTo>
                  <a:lnTo>
                    <a:pt x="2991" y="1885"/>
                  </a:lnTo>
                  <a:cubicBezTo>
                    <a:pt x="2991" y="2010"/>
                    <a:pt x="2904" y="2106"/>
                    <a:pt x="2789" y="2126"/>
                  </a:cubicBezTo>
                  <a:cubicBezTo>
                    <a:pt x="1173" y="2433"/>
                    <a:pt x="0" y="3847"/>
                    <a:pt x="0" y="5491"/>
                  </a:cubicBezTo>
                  <a:cubicBezTo>
                    <a:pt x="0" y="5789"/>
                    <a:pt x="241" y="6039"/>
                    <a:pt x="548" y="6039"/>
                  </a:cubicBezTo>
                  <a:lnTo>
                    <a:pt x="1894" y="6039"/>
                  </a:lnTo>
                  <a:cubicBezTo>
                    <a:pt x="3202" y="6039"/>
                    <a:pt x="4260" y="4972"/>
                    <a:pt x="4270" y="3664"/>
                  </a:cubicBezTo>
                  <a:lnTo>
                    <a:pt x="4270" y="2626"/>
                  </a:lnTo>
                  <a:cubicBezTo>
                    <a:pt x="4270" y="2626"/>
                    <a:pt x="4260" y="2616"/>
                    <a:pt x="4260" y="2606"/>
                  </a:cubicBezTo>
                  <a:lnTo>
                    <a:pt x="4260" y="856"/>
                  </a:lnTo>
                  <a:cubicBezTo>
                    <a:pt x="4260" y="385"/>
                    <a:pt x="3875" y="0"/>
                    <a:pt x="340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6" name="Google Shape;20236;p70"/>
            <p:cNvSpPr/>
            <p:nvPr/>
          </p:nvSpPr>
          <p:spPr>
            <a:xfrm>
              <a:off x="3651574" y="3523122"/>
              <a:ext cx="114356" cy="192022"/>
            </a:xfrm>
            <a:custGeom>
              <a:rect b="b" l="l" r="r" t="t"/>
              <a:pathLst>
                <a:path extrusionOk="0" h="7348" w="4376">
                  <a:moveTo>
                    <a:pt x="549" y="1"/>
                  </a:moveTo>
                  <a:cubicBezTo>
                    <a:pt x="241" y="1"/>
                    <a:pt x="0" y="251"/>
                    <a:pt x="0" y="549"/>
                  </a:cubicBezTo>
                  <a:lnTo>
                    <a:pt x="0" y="6799"/>
                  </a:lnTo>
                  <a:cubicBezTo>
                    <a:pt x="0" y="7097"/>
                    <a:pt x="241" y="7338"/>
                    <a:pt x="549" y="7347"/>
                  </a:cubicBezTo>
                  <a:lnTo>
                    <a:pt x="3828" y="7347"/>
                  </a:lnTo>
                  <a:cubicBezTo>
                    <a:pt x="4126" y="7338"/>
                    <a:pt x="4366" y="7097"/>
                    <a:pt x="4376" y="6799"/>
                  </a:cubicBezTo>
                  <a:lnTo>
                    <a:pt x="4376" y="549"/>
                  </a:lnTo>
                  <a:cubicBezTo>
                    <a:pt x="4366" y="251"/>
                    <a:pt x="4126" y="1"/>
                    <a:pt x="382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7" name="Google Shape;20237;p70"/>
            <p:cNvSpPr/>
            <p:nvPr/>
          </p:nvSpPr>
          <p:spPr>
            <a:xfrm>
              <a:off x="3674701" y="3587461"/>
              <a:ext cx="91229" cy="127422"/>
            </a:xfrm>
            <a:custGeom>
              <a:rect b="b" l="l" r="r" t="t"/>
              <a:pathLst>
                <a:path extrusionOk="0" h="4876" w="3491">
                  <a:moveTo>
                    <a:pt x="548" y="0"/>
                  </a:moveTo>
                  <a:cubicBezTo>
                    <a:pt x="241" y="0"/>
                    <a:pt x="0" y="250"/>
                    <a:pt x="0" y="548"/>
                  </a:cubicBezTo>
                  <a:lnTo>
                    <a:pt x="0" y="4876"/>
                  </a:lnTo>
                  <a:lnTo>
                    <a:pt x="2943" y="4876"/>
                  </a:lnTo>
                  <a:cubicBezTo>
                    <a:pt x="3241" y="4876"/>
                    <a:pt x="3481" y="4635"/>
                    <a:pt x="3491" y="4328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8" name="Google Shape;20238;p70"/>
            <p:cNvSpPr/>
            <p:nvPr/>
          </p:nvSpPr>
          <p:spPr>
            <a:xfrm>
              <a:off x="3626695" y="3503784"/>
              <a:ext cx="169391" cy="59321"/>
            </a:xfrm>
            <a:custGeom>
              <a:rect b="b" l="l" r="r" t="t"/>
              <a:pathLst>
                <a:path extrusionOk="0" h="2270" w="6482">
                  <a:moveTo>
                    <a:pt x="770" y="0"/>
                  </a:moveTo>
                  <a:cubicBezTo>
                    <a:pt x="347" y="10"/>
                    <a:pt x="0" y="346"/>
                    <a:pt x="0" y="779"/>
                  </a:cubicBezTo>
                  <a:lnTo>
                    <a:pt x="0" y="1500"/>
                  </a:lnTo>
                  <a:cubicBezTo>
                    <a:pt x="0" y="1923"/>
                    <a:pt x="347" y="2270"/>
                    <a:pt x="770" y="2270"/>
                  </a:cubicBezTo>
                  <a:lnTo>
                    <a:pt x="5712" y="2270"/>
                  </a:lnTo>
                  <a:cubicBezTo>
                    <a:pt x="6136" y="2270"/>
                    <a:pt x="6482" y="1923"/>
                    <a:pt x="6482" y="1500"/>
                  </a:cubicBezTo>
                  <a:lnTo>
                    <a:pt x="6482" y="779"/>
                  </a:lnTo>
                  <a:cubicBezTo>
                    <a:pt x="6482" y="346"/>
                    <a:pt x="6136" y="10"/>
                    <a:pt x="57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9" name="Google Shape;20239;p70"/>
            <p:cNvSpPr/>
            <p:nvPr/>
          </p:nvSpPr>
          <p:spPr>
            <a:xfrm>
              <a:off x="3862907" y="3436180"/>
              <a:ext cx="30183" cy="32195"/>
            </a:xfrm>
            <a:custGeom>
              <a:rect b="b" l="l" r="r" t="t"/>
              <a:pathLst>
                <a:path extrusionOk="0" h="1232" w="1155">
                  <a:moveTo>
                    <a:pt x="308" y="0"/>
                  </a:moveTo>
                  <a:cubicBezTo>
                    <a:pt x="1" y="356"/>
                    <a:pt x="1" y="885"/>
                    <a:pt x="308" y="1231"/>
                  </a:cubicBezTo>
                  <a:lnTo>
                    <a:pt x="924" y="904"/>
                  </a:lnTo>
                  <a:cubicBezTo>
                    <a:pt x="1154" y="779"/>
                    <a:pt x="1154" y="452"/>
                    <a:pt x="924" y="337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0" name="Google Shape;20240;p70"/>
            <p:cNvSpPr/>
            <p:nvPr/>
          </p:nvSpPr>
          <p:spPr>
            <a:xfrm>
              <a:off x="3561103" y="3453270"/>
              <a:ext cx="32953" cy="35697"/>
            </a:xfrm>
            <a:custGeom>
              <a:rect b="b" l="l" r="r" t="t"/>
              <a:pathLst>
                <a:path extrusionOk="0" h="1366" w="1261">
                  <a:moveTo>
                    <a:pt x="1" y="0"/>
                  </a:moveTo>
                  <a:lnTo>
                    <a:pt x="1" y="1366"/>
                  </a:lnTo>
                  <a:lnTo>
                    <a:pt x="1260" y="1366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41" name="Google Shape;20241;p70"/>
          <p:cNvGrpSpPr/>
          <p:nvPr/>
        </p:nvGrpSpPr>
        <p:grpSpPr>
          <a:xfrm>
            <a:off x="1849816" y="3807339"/>
            <a:ext cx="163616" cy="366665"/>
            <a:chOff x="1849816" y="3807339"/>
            <a:chExt cx="163616" cy="366665"/>
          </a:xfrm>
        </p:grpSpPr>
        <p:sp>
          <p:nvSpPr>
            <p:cNvPr id="20242" name="Google Shape;20242;p70"/>
            <p:cNvSpPr/>
            <p:nvPr/>
          </p:nvSpPr>
          <p:spPr>
            <a:xfrm>
              <a:off x="1849816" y="4128743"/>
              <a:ext cx="163616" cy="45261"/>
            </a:xfrm>
            <a:custGeom>
              <a:rect b="b" l="l" r="r" t="t"/>
              <a:pathLst>
                <a:path extrusionOk="0" h="1732" w="6261">
                  <a:moveTo>
                    <a:pt x="20" y="0"/>
                  </a:moveTo>
                  <a:lnTo>
                    <a:pt x="1" y="135"/>
                  </a:lnTo>
                  <a:lnTo>
                    <a:pt x="1" y="1327"/>
                  </a:lnTo>
                  <a:cubicBezTo>
                    <a:pt x="1" y="1548"/>
                    <a:pt x="183" y="1731"/>
                    <a:pt x="404" y="1731"/>
                  </a:cubicBezTo>
                  <a:lnTo>
                    <a:pt x="5876" y="1731"/>
                  </a:lnTo>
                  <a:cubicBezTo>
                    <a:pt x="6087" y="1721"/>
                    <a:pt x="6261" y="1539"/>
                    <a:pt x="6261" y="1327"/>
                  </a:cubicBezTo>
                  <a:lnTo>
                    <a:pt x="6261" y="125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3" name="Google Shape;20243;p70"/>
            <p:cNvSpPr/>
            <p:nvPr/>
          </p:nvSpPr>
          <p:spPr>
            <a:xfrm>
              <a:off x="1879712" y="4132010"/>
              <a:ext cx="133720" cy="41995"/>
            </a:xfrm>
            <a:custGeom>
              <a:rect b="b" l="l" r="r" t="t"/>
              <a:pathLst>
                <a:path extrusionOk="0" h="1607" w="5117">
                  <a:moveTo>
                    <a:pt x="5117" y="0"/>
                  </a:moveTo>
                  <a:lnTo>
                    <a:pt x="1" y="10"/>
                  </a:lnTo>
                  <a:lnTo>
                    <a:pt x="1" y="1202"/>
                  </a:lnTo>
                  <a:cubicBezTo>
                    <a:pt x="1" y="1423"/>
                    <a:pt x="184" y="1606"/>
                    <a:pt x="405" y="1606"/>
                  </a:cubicBezTo>
                  <a:lnTo>
                    <a:pt x="4732" y="1606"/>
                  </a:lnTo>
                  <a:cubicBezTo>
                    <a:pt x="4943" y="1596"/>
                    <a:pt x="5117" y="1414"/>
                    <a:pt x="5117" y="1202"/>
                  </a:cubicBezTo>
                  <a:lnTo>
                    <a:pt x="5117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4" name="Google Shape;20244;p70"/>
            <p:cNvSpPr/>
            <p:nvPr/>
          </p:nvSpPr>
          <p:spPr>
            <a:xfrm>
              <a:off x="1863901" y="4145076"/>
              <a:ext cx="11315" cy="28667"/>
            </a:xfrm>
            <a:custGeom>
              <a:rect b="b" l="l" r="r" t="t"/>
              <a:pathLst>
                <a:path extrusionOk="0" h="1097" w="433">
                  <a:moveTo>
                    <a:pt x="216" y="0"/>
                  </a:moveTo>
                  <a:cubicBezTo>
                    <a:pt x="113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23" y="68"/>
                    <a:pt x="320" y="0"/>
                    <a:pt x="21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5" name="Google Shape;20245;p70"/>
            <p:cNvSpPr/>
            <p:nvPr/>
          </p:nvSpPr>
          <p:spPr>
            <a:xfrm>
              <a:off x="1889015" y="4145076"/>
              <a:ext cx="11080" cy="28667"/>
            </a:xfrm>
            <a:custGeom>
              <a:rect b="b" l="l" r="r" t="t"/>
              <a:pathLst>
                <a:path extrusionOk="0" h="1097" w="424">
                  <a:moveTo>
                    <a:pt x="212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24" y="1096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6" name="Google Shape;20246;p70"/>
            <p:cNvSpPr/>
            <p:nvPr/>
          </p:nvSpPr>
          <p:spPr>
            <a:xfrm>
              <a:off x="1913893" y="4145076"/>
              <a:ext cx="11342" cy="28667"/>
            </a:xfrm>
            <a:custGeom>
              <a:rect b="b" l="l" r="r" t="t"/>
              <a:pathLst>
                <a:path extrusionOk="0" h="1097" w="434">
                  <a:moveTo>
                    <a:pt x="213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7" name="Google Shape;20247;p70"/>
            <p:cNvSpPr/>
            <p:nvPr/>
          </p:nvSpPr>
          <p:spPr>
            <a:xfrm>
              <a:off x="1939032" y="4145076"/>
              <a:ext cx="11315" cy="28667"/>
            </a:xfrm>
            <a:custGeom>
              <a:rect b="b" l="l" r="r" t="t"/>
              <a:pathLst>
                <a:path extrusionOk="0" h="1097" w="433">
                  <a:moveTo>
                    <a:pt x="213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8" name="Google Shape;20248;p70"/>
            <p:cNvSpPr/>
            <p:nvPr/>
          </p:nvSpPr>
          <p:spPr>
            <a:xfrm>
              <a:off x="1964146" y="4145076"/>
              <a:ext cx="11342" cy="28667"/>
            </a:xfrm>
            <a:custGeom>
              <a:rect b="b" l="l" r="r" t="t"/>
              <a:pathLst>
                <a:path extrusionOk="0" h="1097" w="434">
                  <a:moveTo>
                    <a:pt x="214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4" y="1096"/>
                  </a:lnTo>
                  <a:lnTo>
                    <a:pt x="434" y="202"/>
                  </a:lnTo>
                  <a:cubicBezTo>
                    <a:pt x="419" y="68"/>
                    <a:pt x="316" y="0"/>
                    <a:pt x="21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9" name="Google Shape;20249;p70"/>
            <p:cNvSpPr/>
            <p:nvPr/>
          </p:nvSpPr>
          <p:spPr>
            <a:xfrm>
              <a:off x="1989285" y="4145076"/>
              <a:ext cx="11342" cy="28667"/>
            </a:xfrm>
            <a:custGeom>
              <a:rect b="b" l="l" r="r" t="t"/>
              <a:pathLst>
                <a:path extrusionOk="0" h="1097" w="434">
                  <a:moveTo>
                    <a:pt x="212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0" name="Google Shape;20250;p70"/>
            <p:cNvSpPr/>
            <p:nvPr/>
          </p:nvSpPr>
          <p:spPr>
            <a:xfrm>
              <a:off x="1901585" y="3850798"/>
              <a:ext cx="60079" cy="68389"/>
            </a:xfrm>
            <a:custGeom>
              <a:rect b="b" l="l" r="r" t="t"/>
              <a:pathLst>
                <a:path extrusionOk="0" h="2617" w="2299">
                  <a:moveTo>
                    <a:pt x="0" y="1"/>
                  </a:moveTo>
                  <a:lnTo>
                    <a:pt x="0" y="2616"/>
                  </a:lnTo>
                  <a:lnTo>
                    <a:pt x="2299" y="261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1" name="Google Shape;20251;p70"/>
            <p:cNvSpPr/>
            <p:nvPr/>
          </p:nvSpPr>
          <p:spPr>
            <a:xfrm>
              <a:off x="1929468" y="3850798"/>
              <a:ext cx="32195" cy="68389"/>
            </a:xfrm>
            <a:custGeom>
              <a:rect b="b" l="l" r="r" t="t"/>
              <a:pathLst>
                <a:path extrusionOk="0" h="2617" w="1232">
                  <a:moveTo>
                    <a:pt x="1" y="1"/>
                  </a:moveTo>
                  <a:lnTo>
                    <a:pt x="1" y="2616"/>
                  </a:lnTo>
                  <a:lnTo>
                    <a:pt x="1232" y="2616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2" name="Google Shape;20252;p70"/>
            <p:cNvSpPr/>
            <p:nvPr/>
          </p:nvSpPr>
          <p:spPr>
            <a:xfrm>
              <a:off x="1850077" y="3886233"/>
              <a:ext cx="163354" cy="245802"/>
            </a:xfrm>
            <a:custGeom>
              <a:rect b="b" l="l" r="r" t="t"/>
              <a:pathLst>
                <a:path extrusionOk="0" h="9406" w="6251">
                  <a:moveTo>
                    <a:pt x="1481" y="1"/>
                  </a:moveTo>
                  <a:cubicBezTo>
                    <a:pt x="1298" y="1"/>
                    <a:pt x="1144" y="145"/>
                    <a:pt x="1116" y="328"/>
                  </a:cubicBezTo>
                  <a:lnTo>
                    <a:pt x="10" y="9271"/>
                  </a:lnTo>
                  <a:lnTo>
                    <a:pt x="0" y="9405"/>
                  </a:lnTo>
                  <a:lnTo>
                    <a:pt x="6251" y="9405"/>
                  </a:lnTo>
                  <a:lnTo>
                    <a:pt x="6241" y="9271"/>
                  </a:lnTo>
                  <a:lnTo>
                    <a:pt x="5125" y="328"/>
                  </a:lnTo>
                  <a:cubicBezTo>
                    <a:pt x="5097" y="145"/>
                    <a:pt x="4943" y="1"/>
                    <a:pt x="476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3" name="Google Shape;20253;p70"/>
            <p:cNvSpPr/>
            <p:nvPr/>
          </p:nvSpPr>
          <p:spPr>
            <a:xfrm>
              <a:off x="1887003" y="3807339"/>
              <a:ext cx="88981" cy="54042"/>
            </a:xfrm>
            <a:custGeom>
              <a:rect b="b" l="l" r="r" t="t"/>
              <a:pathLst>
                <a:path extrusionOk="0" h="2068" w="3405">
                  <a:moveTo>
                    <a:pt x="347" y="0"/>
                  </a:moveTo>
                  <a:cubicBezTo>
                    <a:pt x="164" y="0"/>
                    <a:pt x="10" y="154"/>
                    <a:pt x="1" y="347"/>
                  </a:cubicBezTo>
                  <a:lnTo>
                    <a:pt x="1" y="1722"/>
                  </a:lnTo>
                  <a:cubicBezTo>
                    <a:pt x="10" y="1914"/>
                    <a:pt x="164" y="2068"/>
                    <a:pt x="347" y="2068"/>
                  </a:cubicBezTo>
                  <a:lnTo>
                    <a:pt x="3059" y="2068"/>
                  </a:lnTo>
                  <a:cubicBezTo>
                    <a:pt x="3251" y="2068"/>
                    <a:pt x="3405" y="1914"/>
                    <a:pt x="3405" y="1722"/>
                  </a:cubicBezTo>
                  <a:lnTo>
                    <a:pt x="3405" y="347"/>
                  </a:lnTo>
                  <a:cubicBezTo>
                    <a:pt x="3405" y="154"/>
                    <a:pt x="3251" y="0"/>
                    <a:pt x="305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4" name="Google Shape;20254;p70"/>
            <p:cNvSpPr/>
            <p:nvPr/>
          </p:nvSpPr>
          <p:spPr>
            <a:xfrm>
              <a:off x="1879712" y="3886233"/>
              <a:ext cx="133720" cy="245802"/>
            </a:xfrm>
            <a:custGeom>
              <a:rect b="b" l="l" r="r" t="t"/>
              <a:pathLst>
                <a:path extrusionOk="0" h="9406" w="5117">
                  <a:moveTo>
                    <a:pt x="1482" y="1"/>
                  </a:moveTo>
                  <a:cubicBezTo>
                    <a:pt x="1299" y="1"/>
                    <a:pt x="1145" y="145"/>
                    <a:pt x="1126" y="328"/>
                  </a:cubicBezTo>
                  <a:lnTo>
                    <a:pt x="1" y="9405"/>
                  </a:lnTo>
                  <a:lnTo>
                    <a:pt x="5117" y="9405"/>
                  </a:lnTo>
                  <a:lnTo>
                    <a:pt x="3982" y="328"/>
                  </a:lnTo>
                  <a:cubicBezTo>
                    <a:pt x="3963" y="145"/>
                    <a:pt x="3809" y="1"/>
                    <a:pt x="362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5" name="Google Shape;20255;p70"/>
            <p:cNvSpPr/>
            <p:nvPr/>
          </p:nvSpPr>
          <p:spPr>
            <a:xfrm>
              <a:off x="1917160" y="3807339"/>
              <a:ext cx="58824" cy="54042"/>
            </a:xfrm>
            <a:custGeom>
              <a:rect b="b" l="l" r="r" t="t"/>
              <a:pathLst>
                <a:path extrusionOk="0" h="2068" w="2251">
                  <a:moveTo>
                    <a:pt x="347" y="0"/>
                  </a:moveTo>
                  <a:cubicBezTo>
                    <a:pt x="154" y="0"/>
                    <a:pt x="1" y="154"/>
                    <a:pt x="1" y="347"/>
                  </a:cubicBezTo>
                  <a:lnTo>
                    <a:pt x="1" y="1722"/>
                  </a:lnTo>
                  <a:cubicBezTo>
                    <a:pt x="1" y="1914"/>
                    <a:pt x="154" y="2068"/>
                    <a:pt x="347" y="2068"/>
                  </a:cubicBezTo>
                  <a:lnTo>
                    <a:pt x="1905" y="2068"/>
                  </a:lnTo>
                  <a:cubicBezTo>
                    <a:pt x="2097" y="2068"/>
                    <a:pt x="2251" y="1914"/>
                    <a:pt x="2251" y="1722"/>
                  </a:cubicBezTo>
                  <a:lnTo>
                    <a:pt x="2251" y="347"/>
                  </a:lnTo>
                  <a:cubicBezTo>
                    <a:pt x="2251" y="154"/>
                    <a:pt x="2097" y="0"/>
                    <a:pt x="1905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56" name="Google Shape;20256;p70"/>
          <p:cNvGrpSpPr/>
          <p:nvPr/>
        </p:nvGrpSpPr>
        <p:grpSpPr>
          <a:xfrm>
            <a:off x="2274757" y="3807313"/>
            <a:ext cx="202292" cy="366430"/>
            <a:chOff x="2274757" y="3807313"/>
            <a:chExt cx="202292" cy="366430"/>
          </a:xfrm>
        </p:grpSpPr>
        <p:sp>
          <p:nvSpPr>
            <p:cNvPr id="20257" name="Google Shape;20257;p70"/>
            <p:cNvSpPr/>
            <p:nvPr/>
          </p:nvSpPr>
          <p:spPr>
            <a:xfrm>
              <a:off x="2322579" y="3811181"/>
              <a:ext cx="39904" cy="57988"/>
            </a:xfrm>
            <a:custGeom>
              <a:rect b="b" l="l" r="r" t="t"/>
              <a:pathLst>
                <a:path extrusionOk="0" h="2219" w="1527">
                  <a:moveTo>
                    <a:pt x="764" y="0"/>
                  </a:moveTo>
                  <a:cubicBezTo>
                    <a:pt x="372" y="0"/>
                    <a:pt x="0" y="311"/>
                    <a:pt x="7" y="767"/>
                  </a:cubicBezTo>
                  <a:lnTo>
                    <a:pt x="7" y="1873"/>
                  </a:lnTo>
                  <a:cubicBezTo>
                    <a:pt x="7" y="2065"/>
                    <a:pt x="151" y="2219"/>
                    <a:pt x="343" y="2219"/>
                  </a:cubicBezTo>
                  <a:lnTo>
                    <a:pt x="1190" y="2219"/>
                  </a:lnTo>
                  <a:cubicBezTo>
                    <a:pt x="1209" y="2219"/>
                    <a:pt x="1228" y="2209"/>
                    <a:pt x="1257" y="2209"/>
                  </a:cubicBezTo>
                  <a:cubicBezTo>
                    <a:pt x="1411" y="2180"/>
                    <a:pt x="1526" y="2036"/>
                    <a:pt x="1526" y="1873"/>
                  </a:cubicBezTo>
                  <a:lnTo>
                    <a:pt x="1526" y="767"/>
                  </a:lnTo>
                  <a:cubicBezTo>
                    <a:pt x="1526" y="565"/>
                    <a:pt x="1449" y="373"/>
                    <a:pt x="1305" y="228"/>
                  </a:cubicBezTo>
                  <a:cubicBezTo>
                    <a:pt x="1286" y="219"/>
                    <a:pt x="1276" y="200"/>
                    <a:pt x="1257" y="190"/>
                  </a:cubicBezTo>
                  <a:cubicBezTo>
                    <a:pt x="1108" y="59"/>
                    <a:pt x="934" y="0"/>
                    <a:pt x="7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8" name="Google Shape;20258;p70"/>
            <p:cNvSpPr/>
            <p:nvPr/>
          </p:nvSpPr>
          <p:spPr>
            <a:xfrm>
              <a:off x="2347379" y="3816120"/>
              <a:ext cx="16098" cy="52814"/>
            </a:xfrm>
            <a:custGeom>
              <a:rect b="b" l="l" r="r" t="t"/>
              <a:pathLst>
                <a:path extrusionOk="0" h="2021" w="616">
                  <a:moveTo>
                    <a:pt x="308" y="1"/>
                  </a:moveTo>
                  <a:cubicBezTo>
                    <a:pt x="135" y="136"/>
                    <a:pt x="39" y="347"/>
                    <a:pt x="39" y="578"/>
                  </a:cubicBezTo>
                  <a:lnTo>
                    <a:pt x="39" y="1684"/>
                  </a:lnTo>
                  <a:cubicBezTo>
                    <a:pt x="0" y="1857"/>
                    <a:pt x="125" y="2020"/>
                    <a:pt x="308" y="2020"/>
                  </a:cubicBezTo>
                  <a:cubicBezTo>
                    <a:pt x="481" y="2020"/>
                    <a:pt x="616" y="1857"/>
                    <a:pt x="577" y="1684"/>
                  </a:cubicBezTo>
                  <a:lnTo>
                    <a:pt x="577" y="578"/>
                  </a:lnTo>
                  <a:cubicBezTo>
                    <a:pt x="577" y="376"/>
                    <a:pt x="500" y="184"/>
                    <a:pt x="356" y="39"/>
                  </a:cubicBezTo>
                  <a:cubicBezTo>
                    <a:pt x="337" y="30"/>
                    <a:pt x="327" y="11"/>
                    <a:pt x="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9" name="Google Shape;20259;p70"/>
            <p:cNvSpPr/>
            <p:nvPr/>
          </p:nvSpPr>
          <p:spPr>
            <a:xfrm>
              <a:off x="2274757" y="3854587"/>
              <a:ext cx="135706" cy="319156"/>
            </a:xfrm>
            <a:custGeom>
              <a:rect b="b" l="l" r="r" t="t"/>
              <a:pathLst>
                <a:path extrusionOk="0" h="12213" w="5193">
                  <a:moveTo>
                    <a:pt x="2231" y="0"/>
                  </a:moveTo>
                  <a:cubicBezTo>
                    <a:pt x="1000" y="0"/>
                    <a:pt x="10" y="991"/>
                    <a:pt x="10" y="2221"/>
                  </a:cubicBezTo>
                  <a:lnTo>
                    <a:pt x="10" y="11424"/>
                  </a:lnTo>
                  <a:cubicBezTo>
                    <a:pt x="0" y="11847"/>
                    <a:pt x="337" y="12193"/>
                    <a:pt x="750" y="12212"/>
                  </a:cubicBezTo>
                  <a:lnTo>
                    <a:pt x="4443" y="12212"/>
                  </a:lnTo>
                  <a:cubicBezTo>
                    <a:pt x="4856" y="12193"/>
                    <a:pt x="5193" y="11847"/>
                    <a:pt x="5183" y="11424"/>
                  </a:cubicBezTo>
                  <a:lnTo>
                    <a:pt x="5183" y="2221"/>
                  </a:lnTo>
                  <a:cubicBezTo>
                    <a:pt x="5183" y="1029"/>
                    <a:pt x="4251" y="58"/>
                    <a:pt x="3068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0" name="Google Shape;20260;p70"/>
            <p:cNvSpPr/>
            <p:nvPr/>
          </p:nvSpPr>
          <p:spPr>
            <a:xfrm>
              <a:off x="2297858" y="3854326"/>
              <a:ext cx="113859" cy="319418"/>
            </a:xfrm>
            <a:custGeom>
              <a:rect b="b" l="l" r="r" t="t"/>
              <a:pathLst>
                <a:path extrusionOk="0" h="12223" w="4357">
                  <a:moveTo>
                    <a:pt x="2184" y="1"/>
                  </a:moveTo>
                  <a:cubicBezTo>
                    <a:pt x="963" y="1"/>
                    <a:pt x="1" y="1020"/>
                    <a:pt x="59" y="2231"/>
                  </a:cubicBezTo>
                  <a:lnTo>
                    <a:pt x="59" y="11434"/>
                  </a:lnTo>
                  <a:cubicBezTo>
                    <a:pt x="59" y="11857"/>
                    <a:pt x="386" y="12203"/>
                    <a:pt x="799" y="12222"/>
                  </a:cubicBezTo>
                  <a:lnTo>
                    <a:pt x="3559" y="12222"/>
                  </a:lnTo>
                  <a:cubicBezTo>
                    <a:pt x="3972" y="12203"/>
                    <a:pt x="4309" y="11857"/>
                    <a:pt x="4299" y="11434"/>
                  </a:cubicBezTo>
                  <a:lnTo>
                    <a:pt x="4299" y="2231"/>
                  </a:lnTo>
                  <a:cubicBezTo>
                    <a:pt x="4357" y="1020"/>
                    <a:pt x="3395" y="1"/>
                    <a:pt x="2184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1" name="Google Shape;20261;p70"/>
            <p:cNvSpPr/>
            <p:nvPr/>
          </p:nvSpPr>
          <p:spPr>
            <a:xfrm>
              <a:off x="2348372" y="3828193"/>
              <a:ext cx="12335" cy="12335"/>
            </a:xfrm>
            <a:custGeom>
              <a:rect b="b" l="l" r="r" t="t"/>
              <a:pathLst>
                <a:path extrusionOk="0" h="472" w="472">
                  <a:moveTo>
                    <a:pt x="232" y="0"/>
                  </a:moveTo>
                  <a:cubicBezTo>
                    <a:pt x="107" y="0"/>
                    <a:pt x="1" y="106"/>
                    <a:pt x="1" y="231"/>
                  </a:cubicBezTo>
                  <a:cubicBezTo>
                    <a:pt x="1" y="366"/>
                    <a:pt x="107" y="472"/>
                    <a:pt x="232" y="472"/>
                  </a:cubicBezTo>
                  <a:cubicBezTo>
                    <a:pt x="366" y="472"/>
                    <a:pt x="472" y="366"/>
                    <a:pt x="472" y="231"/>
                  </a:cubicBezTo>
                  <a:cubicBezTo>
                    <a:pt x="472" y="106"/>
                    <a:pt x="366" y="0"/>
                    <a:pt x="23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2" name="Google Shape;20262;p70"/>
            <p:cNvSpPr/>
            <p:nvPr/>
          </p:nvSpPr>
          <p:spPr>
            <a:xfrm>
              <a:off x="2377771" y="3838463"/>
              <a:ext cx="95985" cy="40270"/>
            </a:xfrm>
            <a:custGeom>
              <a:rect b="b" l="l" r="r" t="t"/>
              <a:pathLst>
                <a:path extrusionOk="0" h="1541" w="3673">
                  <a:moveTo>
                    <a:pt x="300" y="0"/>
                  </a:moveTo>
                  <a:cubicBezTo>
                    <a:pt x="54" y="0"/>
                    <a:pt x="1" y="369"/>
                    <a:pt x="260" y="425"/>
                  </a:cubicBezTo>
                  <a:cubicBezTo>
                    <a:pt x="260" y="425"/>
                    <a:pt x="472" y="463"/>
                    <a:pt x="780" y="531"/>
                  </a:cubicBezTo>
                  <a:lnTo>
                    <a:pt x="828" y="531"/>
                  </a:lnTo>
                  <a:cubicBezTo>
                    <a:pt x="1078" y="531"/>
                    <a:pt x="1116" y="175"/>
                    <a:pt x="876" y="117"/>
                  </a:cubicBezTo>
                  <a:cubicBezTo>
                    <a:pt x="549" y="40"/>
                    <a:pt x="337" y="2"/>
                    <a:pt x="328" y="2"/>
                  </a:cubicBezTo>
                  <a:cubicBezTo>
                    <a:pt x="318" y="1"/>
                    <a:pt x="309" y="0"/>
                    <a:pt x="300" y="0"/>
                  </a:cubicBezTo>
                  <a:close/>
                  <a:moveTo>
                    <a:pt x="1652" y="321"/>
                  </a:moveTo>
                  <a:cubicBezTo>
                    <a:pt x="1436" y="321"/>
                    <a:pt x="1358" y="644"/>
                    <a:pt x="1587" y="733"/>
                  </a:cubicBezTo>
                  <a:cubicBezTo>
                    <a:pt x="1770" y="781"/>
                    <a:pt x="1934" y="838"/>
                    <a:pt x="2087" y="896"/>
                  </a:cubicBezTo>
                  <a:cubicBezTo>
                    <a:pt x="2116" y="906"/>
                    <a:pt x="2136" y="906"/>
                    <a:pt x="2164" y="906"/>
                  </a:cubicBezTo>
                  <a:cubicBezTo>
                    <a:pt x="2395" y="906"/>
                    <a:pt x="2453" y="579"/>
                    <a:pt x="2232" y="492"/>
                  </a:cubicBezTo>
                  <a:cubicBezTo>
                    <a:pt x="2068" y="434"/>
                    <a:pt x="1895" y="377"/>
                    <a:pt x="1712" y="329"/>
                  </a:cubicBezTo>
                  <a:cubicBezTo>
                    <a:pt x="1691" y="323"/>
                    <a:pt x="1671" y="321"/>
                    <a:pt x="1652" y="321"/>
                  </a:cubicBezTo>
                  <a:close/>
                  <a:moveTo>
                    <a:pt x="2948" y="828"/>
                  </a:moveTo>
                  <a:cubicBezTo>
                    <a:pt x="2758" y="828"/>
                    <a:pt x="2646" y="1098"/>
                    <a:pt x="2838" y="1223"/>
                  </a:cubicBezTo>
                  <a:cubicBezTo>
                    <a:pt x="2991" y="1290"/>
                    <a:pt x="3126" y="1386"/>
                    <a:pt x="3261" y="1492"/>
                  </a:cubicBezTo>
                  <a:cubicBezTo>
                    <a:pt x="3289" y="1520"/>
                    <a:pt x="3335" y="1539"/>
                    <a:pt x="3390" y="1540"/>
                  </a:cubicBezTo>
                  <a:lnTo>
                    <a:pt x="3390" y="1540"/>
                  </a:lnTo>
                  <a:cubicBezTo>
                    <a:pt x="3589" y="1536"/>
                    <a:pt x="3673" y="1289"/>
                    <a:pt x="3520" y="1165"/>
                  </a:cubicBezTo>
                  <a:cubicBezTo>
                    <a:pt x="3376" y="1040"/>
                    <a:pt x="3213" y="934"/>
                    <a:pt x="3039" y="848"/>
                  </a:cubicBezTo>
                  <a:cubicBezTo>
                    <a:pt x="3008" y="834"/>
                    <a:pt x="2977" y="828"/>
                    <a:pt x="2948" y="828"/>
                  </a:cubicBezTo>
                  <a:close/>
                  <a:moveTo>
                    <a:pt x="3390" y="1540"/>
                  </a:moveTo>
                  <a:lnTo>
                    <a:pt x="3390" y="1540"/>
                  </a:lnTo>
                  <a:cubicBezTo>
                    <a:pt x="3389" y="1540"/>
                    <a:pt x="3387" y="1540"/>
                    <a:pt x="3386" y="1540"/>
                  </a:cubicBezTo>
                  <a:lnTo>
                    <a:pt x="3395" y="1540"/>
                  </a:lnTo>
                  <a:cubicBezTo>
                    <a:pt x="3394" y="1540"/>
                    <a:pt x="3392" y="1540"/>
                    <a:pt x="3390" y="154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3" name="Google Shape;20263;p70"/>
            <p:cNvSpPr/>
            <p:nvPr/>
          </p:nvSpPr>
          <p:spPr>
            <a:xfrm>
              <a:off x="2377274" y="3807313"/>
              <a:ext cx="99774" cy="27700"/>
            </a:xfrm>
            <a:custGeom>
              <a:rect b="b" l="l" r="r" t="t"/>
              <a:pathLst>
                <a:path extrusionOk="0" h="1060" w="3818">
                  <a:moveTo>
                    <a:pt x="3515" y="0"/>
                  </a:moveTo>
                  <a:cubicBezTo>
                    <a:pt x="3486" y="0"/>
                    <a:pt x="3456" y="7"/>
                    <a:pt x="3424" y="21"/>
                  </a:cubicBezTo>
                  <a:cubicBezTo>
                    <a:pt x="3280" y="97"/>
                    <a:pt x="3126" y="165"/>
                    <a:pt x="2972" y="213"/>
                  </a:cubicBezTo>
                  <a:cubicBezTo>
                    <a:pt x="2732" y="280"/>
                    <a:pt x="2789" y="626"/>
                    <a:pt x="3030" y="626"/>
                  </a:cubicBezTo>
                  <a:cubicBezTo>
                    <a:pt x="3049" y="626"/>
                    <a:pt x="3068" y="626"/>
                    <a:pt x="3097" y="617"/>
                  </a:cubicBezTo>
                  <a:cubicBezTo>
                    <a:pt x="3280" y="559"/>
                    <a:pt x="3453" y="482"/>
                    <a:pt x="3626" y="396"/>
                  </a:cubicBezTo>
                  <a:cubicBezTo>
                    <a:pt x="3818" y="270"/>
                    <a:pt x="3706" y="0"/>
                    <a:pt x="3515" y="0"/>
                  </a:cubicBezTo>
                  <a:close/>
                  <a:moveTo>
                    <a:pt x="2207" y="353"/>
                  </a:moveTo>
                  <a:cubicBezTo>
                    <a:pt x="2193" y="353"/>
                    <a:pt x="2179" y="355"/>
                    <a:pt x="2164" y="357"/>
                  </a:cubicBezTo>
                  <a:lnTo>
                    <a:pt x="1635" y="444"/>
                  </a:lnTo>
                  <a:cubicBezTo>
                    <a:pt x="1376" y="482"/>
                    <a:pt x="1405" y="857"/>
                    <a:pt x="1664" y="867"/>
                  </a:cubicBezTo>
                  <a:lnTo>
                    <a:pt x="1693" y="857"/>
                  </a:lnTo>
                  <a:lnTo>
                    <a:pt x="2222" y="780"/>
                  </a:lnTo>
                  <a:cubicBezTo>
                    <a:pt x="2505" y="753"/>
                    <a:pt x="2459" y="353"/>
                    <a:pt x="2207" y="353"/>
                  </a:cubicBezTo>
                  <a:close/>
                  <a:moveTo>
                    <a:pt x="832" y="555"/>
                  </a:moveTo>
                  <a:cubicBezTo>
                    <a:pt x="818" y="555"/>
                    <a:pt x="804" y="557"/>
                    <a:pt x="789" y="559"/>
                  </a:cubicBezTo>
                  <a:lnTo>
                    <a:pt x="260" y="636"/>
                  </a:lnTo>
                  <a:cubicBezTo>
                    <a:pt x="1" y="674"/>
                    <a:pt x="29" y="1059"/>
                    <a:pt x="289" y="1059"/>
                  </a:cubicBezTo>
                  <a:lnTo>
                    <a:pt x="318" y="1059"/>
                  </a:lnTo>
                  <a:lnTo>
                    <a:pt x="856" y="982"/>
                  </a:lnTo>
                  <a:cubicBezTo>
                    <a:pt x="1130" y="955"/>
                    <a:pt x="1084" y="555"/>
                    <a:pt x="832" y="555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4" name="Google Shape;20264;p70"/>
            <p:cNvSpPr/>
            <p:nvPr/>
          </p:nvSpPr>
          <p:spPr>
            <a:xfrm>
              <a:off x="2274992" y="3936486"/>
              <a:ext cx="135236" cy="237257"/>
            </a:xfrm>
            <a:custGeom>
              <a:rect b="b" l="l" r="r" t="t"/>
              <a:pathLst>
                <a:path extrusionOk="0" h="9079" w="5175">
                  <a:moveTo>
                    <a:pt x="1" y="1"/>
                  </a:moveTo>
                  <a:lnTo>
                    <a:pt x="1" y="8328"/>
                  </a:lnTo>
                  <a:cubicBezTo>
                    <a:pt x="1" y="8732"/>
                    <a:pt x="328" y="9069"/>
                    <a:pt x="741" y="9078"/>
                  </a:cubicBezTo>
                  <a:lnTo>
                    <a:pt x="4434" y="9078"/>
                  </a:lnTo>
                  <a:cubicBezTo>
                    <a:pt x="4847" y="9069"/>
                    <a:pt x="5174" y="8732"/>
                    <a:pt x="5174" y="8328"/>
                  </a:cubicBezTo>
                  <a:lnTo>
                    <a:pt x="5174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5" name="Google Shape;20265;p70"/>
            <p:cNvSpPr/>
            <p:nvPr/>
          </p:nvSpPr>
          <p:spPr>
            <a:xfrm>
              <a:off x="2299373" y="3936486"/>
              <a:ext cx="110854" cy="211882"/>
            </a:xfrm>
            <a:custGeom>
              <a:rect b="b" l="l" r="r" t="t"/>
              <a:pathLst>
                <a:path extrusionOk="0" h="8108" w="4242">
                  <a:moveTo>
                    <a:pt x="1" y="1"/>
                  </a:moveTo>
                  <a:lnTo>
                    <a:pt x="1" y="7357"/>
                  </a:lnTo>
                  <a:cubicBezTo>
                    <a:pt x="1" y="7761"/>
                    <a:pt x="337" y="8098"/>
                    <a:pt x="741" y="8107"/>
                  </a:cubicBezTo>
                  <a:lnTo>
                    <a:pt x="3501" y="8107"/>
                  </a:lnTo>
                  <a:cubicBezTo>
                    <a:pt x="3914" y="8098"/>
                    <a:pt x="4241" y="7761"/>
                    <a:pt x="4241" y="7348"/>
                  </a:cubicBezTo>
                  <a:lnTo>
                    <a:pt x="4241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6" name="Google Shape;20266;p70"/>
            <p:cNvSpPr/>
            <p:nvPr/>
          </p:nvSpPr>
          <p:spPr>
            <a:xfrm>
              <a:off x="2351142" y="3991417"/>
              <a:ext cx="59086" cy="122274"/>
            </a:xfrm>
            <a:custGeom>
              <a:rect b="b" l="l" r="r" t="t"/>
              <a:pathLst>
                <a:path extrusionOk="0" h="4679" w="2261">
                  <a:moveTo>
                    <a:pt x="696" y="1"/>
                  </a:moveTo>
                  <a:cubicBezTo>
                    <a:pt x="674" y="1"/>
                    <a:pt x="654" y="5"/>
                    <a:pt x="635" y="5"/>
                  </a:cubicBezTo>
                  <a:cubicBezTo>
                    <a:pt x="270" y="53"/>
                    <a:pt x="1" y="370"/>
                    <a:pt x="10" y="726"/>
                  </a:cubicBezTo>
                  <a:lnTo>
                    <a:pt x="10" y="3957"/>
                  </a:lnTo>
                  <a:cubicBezTo>
                    <a:pt x="10" y="4361"/>
                    <a:pt x="327" y="4678"/>
                    <a:pt x="731" y="4678"/>
                  </a:cubicBezTo>
                  <a:lnTo>
                    <a:pt x="2260" y="4678"/>
                  </a:lnTo>
                  <a:lnTo>
                    <a:pt x="2260" y="5"/>
                  </a:lnTo>
                  <a:lnTo>
                    <a:pt x="731" y="5"/>
                  </a:lnTo>
                  <a:cubicBezTo>
                    <a:pt x="719" y="2"/>
                    <a:pt x="707" y="1"/>
                    <a:pt x="696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67" name="Google Shape;20267;p70"/>
          <p:cNvGrpSpPr/>
          <p:nvPr/>
        </p:nvGrpSpPr>
        <p:grpSpPr>
          <a:xfrm>
            <a:off x="3972716" y="3348218"/>
            <a:ext cx="366404" cy="366665"/>
            <a:chOff x="3972716" y="3348218"/>
            <a:chExt cx="366404" cy="366665"/>
          </a:xfrm>
        </p:grpSpPr>
        <p:sp>
          <p:nvSpPr>
            <p:cNvPr id="20268" name="Google Shape;20268;p70"/>
            <p:cNvSpPr/>
            <p:nvPr/>
          </p:nvSpPr>
          <p:spPr>
            <a:xfrm>
              <a:off x="4069223" y="3397974"/>
              <a:ext cx="172919" cy="223929"/>
            </a:xfrm>
            <a:custGeom>
              <a:rect b="b" l="l" r="r" t="t"/>
              <a:pathLst>
                <a:path extrusionOk="0" h="8569" w="6617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9" name="Google Shape;20269;p70"/>
            <p:cNvSpPr/>
            <p:nvPr/>
          </p:nvSpPr>
          <p:spPr>
            <a:xfrm>
              <a:off x="4069223" y="3397974"/>
              <a:ext cx="99539" cy="223929"/>
            </a:xfrm>
            <a:custGeom>
              <a:rect b="b" l="l" r="r" t="t"/>
              <a:pathLst>
                <a:path extrusionOk="0" h="8569" w="3809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0" name="Google Shape;20270;p70"/>
            <p:cNvSpPr/>
            <p:nvPr/>
          </p:nvSpPr>
          <p:spPr>
            <a:xfrm>
              <a:off x="3987036" y="3361806"/>
              <a:ext cx="337763" cy="174173"/>
            </a:xfrm>
            <a:custGeom>
              <a:rect b="b" l="l" r="r" t="t"/>
              <a:pathLst>
                <a:path extrusionOk="0" h="6665" w="12925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1" name="Google Shape;20271;p70"/>
            <p:cNvSpPr/>
            <p:nvPr/>
          </p:nvSpPr>
          <p:spPr>
            <a:xfrm>
              <a:off x="4136828" y="3348218"/>
              <a:ext cx="38206" cy="38232"/>
            </a:xfrm>
            <a:custGeom>
              <a:rect b="b" l="l" r="r" t="t"/>
              <a:pathLst>
                <a:path extrusionOk="0" h="1463" w="1462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2" name="Google Shape;20272;p70"/>
            <p:cNvSpPr/>
            <p:nvPr/>
          </p:nvSpPr>
          <p:spPr>
            <a:xfrm>
              <a:off x="4300417" y="3531668"/>
              <a:ext cx="38702" cy="38467"/>
            </a:xfrm>
            <a:custGeom>
              <a:rect b="b" l="l" r="r" t="t"/>
              <a:pathLst>
                <a:path extrusionOk="0" h="1472" w="1481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3" name="Google Shape;20273;p70"/>
            <p:cNvSpPr/>
            <p:nvPr/>
          </p:nvSpPr>
          <p:spPr>
            <a:xfrm>
              <a:off x="3972716" y="3531668"/>
              <a:ext cx="38493" cy="38467"/>
            </a:xfrm>
            <a:custGeom>
              <a:rect b="b" l="l" r="r" t="t"/>
              <a:pathLst>
                <a:path extrusionOk="0" h="1472" w="1473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4" name="Google Shape;20274;p70"/>
            <p:cNvSpPr/>
            <p:nvPr/>
          </p:nvSpPr>
          <p:spPr>
            <a:xfrm>
              <a:off x="4096610" y="3639229"/>
              <a:ext cx="118380" cy="75654"/>
            </a:xfrm>
            <a:custGeom>
              <a:rect b="b" l="l" r="r" t="t"/>
              <a:pathLst>
                <a:path extrusionOk="0" h="2895" w="453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5" name="Google Shape;20275;p70"/>
            <p:cNvSpPr/>
            <p:nvPr/>
          </p:nvSpPr>
          <p:spPr>
            <a:xfrm>
              <a:off x="4075756" y="3612574"/>
              <a:ext cx="160088" cy="46281"/>
            </a:xfrm>
            <a:custGeom>
              <a:rect b="b" l="l" r="r" t="t"/>
              <a:pathLst>
                <a:path extrusionOk="0" h="1771" w="6126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6" name="Google Shape;20276;p70"/>
            <p:cNvSpPr/>
            <p:nvPr/>
          </p:nvSpPr>
          <p:spPr>
            <a:xfrm>
              <a:off x="4127028" y="3639229"/>
              <a:ext cx="87962" cy="75654"/>
            </a:xfrm>
            <a:custGeom>
              <a:rect b="b" l="l" r="r" t="t"/>
              <a:pathLst>
                <a:path extrusionOk="0" h="2895" w="3366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7" name="Google Shape;20277;p70"/>
            <p:cNvSpPr/>
            <p:nvPr/>
          </p:nvSpPr>
          <p:spPr>
            <a:xfrm>
              <a:off x="4106148" y="3612574"/>
              <a:ext cx="129696" cy="46281"/>
            </a:xfrm>
            <a:custGeom>
              <a:rect b="b" l="l" r="r" t="t"/>
              <a:pathLst>
                <a:path extrusionOk="0" h="1771" w="4963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8" name="Google Shape;20278;p70"/>
            <p:cNvSpPr/>
            <p:nvPr/>
          </p:nvSpPr>
          <p:spPr>
            <a:xfrm>
              <a:off x="3996104" y="3348218"/>
              <a:ext cx="38206" cy="38232"/>
            </a:xfrm>
            <a:custGeom>
              <a:rect b="b" l="l" r="r" t="t"/>
              <a:pathLst>
                <a:path extrusionOk="0" h="1463" w="1462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9" name="Google Shape;20279;p70"/>
            <p:cNvSpPr/>
            <p:nvPr/>
          </p:nvSpPr>
          <p:spPr>
            <a:xfrm>
              <a:off x="4277551" y="3348218"/>
              <a:ext cx="37971" cy="38232"/>
            </a:xfrm>
            <a:custGeom>
              <a:rect b="b" l="l" r="r" t="t"/>
              <a:pathLst>
                <a:path extrusionOk="0" h="1463" w="1453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80" name="Google Shape;20280;p70"/>
          <p:cNvGrpSpPr/>
          <p:nvPr/>
        </p:nvGrpSpPr>
        <p:grpSpPr>
          <a:xfrm>
            <a:off x="866528" y="3348348"/>
            <a:ext cx="317405" cy="366534"/>
            <a:chOff x="866528" y="3348348"/>
            <a:chExt cx="317405" cy="366534"/>
          </a:xfrm>
        </p:grpSpPr>
        <p:sp>
          <p:nvSpPr>
            <p:cNvPr id="20281" name="Google Shape;20281;p70"/>
            <p:cNvSpPr/>
            <p:nvPr/>
          </p:nvSpPr>
          <p:spPr>
            <a:xfrm>
              <a:off x="869795" y="3526650"/>
              <a:ext cx="314139" cy="188232"/>
            </a:xfrm>
            <a:custGeom>
              <a:rect b="b" l="l" r="r" t="t"/>
              <a:pathLst>
                <a:path extrusionOk="0" h="7203" w="12021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2" name="Google Shape;20282;p70"/>
            <p:cNvSpPr/>
            <p:nvPr/>
          </p:nvSpPr>
          <p:spPr>
            <a:xfrm>
              <a:off x="891145" y="3526650"/>
              <a:ext cx="271177" cy="152300"/>
            </a:xfrm>
            <a:custGeom>
              <a:rect b="b" l="l" r="r" t="t"/>
              <a:pathLst>
                <a:path extrusionOk="0" h="5828" w="10377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3" name="Google Shape;20283;p70"/>
            <p:cNvSpPr/>
            <p:nvPr/>
          </p:nvSpPr>
          <p:spPr>
            <a:xfrm>
              <a:off x="869795" y="3466911"/>
              <a:ext cx="314139" cy="188180"/>
            </a:xfrm>
            <a:custGeom>
              <a:rect b="b" l="l" r="r" t="t"/>
              <a:pathLst>
                <a:path extrusionOk="0" h="7201" w="12021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4" name="Google Shape;20284;p70"/>
            <p:cNvSpPr/>
            <p:nvPr/>
          </p:nvSpPr>
          <p:spPr>
            <a:xfrm>
              <a:off x="891145" y="3466833"/>
              <a:ext cx="271177" cy="152300"/>
            </a:xfrm>
            <a:custGeom>
              <a:rect b="b" l="l" r="r" t="t"/>
              <a:pathLst>
                <a:path extrusionOk="0" h="5828" w="10377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5" name="Google Shape;20285;p70"/>
            <p:cNvSpPr/>
            <p:nvPr/>
          </p:nvSpPr>
          <p:spPr>
            <a:xfrm>
              <a:off x="869795" y="3407094"/>
              <a:ext cx="313877" cy="188180"/>
            </a:xfrm>
            <a:custGeom>
              <a:rect b="b" l="l" r="r" t="t"/>
              <a:pathLst>
                <a:path extrusionOk="0" h="7201" w="12011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6" name="Google Shape;20286;p70"/>
            <p:cNvSpPr/>
            <p:nvPr/>
          </p:nvSpPr>
          <p:spPr>
            <a:xfrm>
              <a:off x="888872" y="3407094"/>
              <a:ext cx="262893" cy="156690"/>
            </a:xfrm>
            <a:custGeom>
              <a:rect b="b" l="l" r="r" t="t"/>
              <a:pathLst>
                <a:path extrusionOk="0" h="5996" w="1006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7" name="Google Shape;20287;p70"/>
            <p:cNvSpPr/>
            <p:nvPr/>
          </p:nvSpPr>
          <p:spPr>
            <a:xfrm>
              <a:off x="866528" y="3348348"/>
              <a:ext cx="282963" cy="189304"/>
            </a:xfrm>
            <a:custGeom>
              <a:rect b="b" l="l" r="r" t="t"/>
              <a:pathLst>
                <a:path extrusionOk="0" h="7244" w="10828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8" name="Google Shape;20288;p70"/>
            <p:cNvSpPr/>
            <p:nvPr/>
          </p:nvSpPr>
          <p:spPr>
            <a:xfrm>
              <a:off x="1102975" y="3417835"/>
              <a:ext cx="46516" cy="50775"/>
            </a:xfrm>
            <a:custGeom>
              <a:rect b="b" l="l" r="r" t="t"/>
              <a:pathLst>
                <a:path extrusionOk="0" h="1943" w="178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89" name="Google Shape;20289;p70"/>
          <p:cNvGrpSpPr/>
          <p:nvPr/>
        </p:nvGrpSpPr>
        <p:grpSpPr>
          <a:xfrm>
            <a:off x="1316818" y="3348296"/>
            <a:ext cx="310872" cy="366848"/>
            <a:chOff x="1316818" y="3348296"/>
            <a:chExt cx="310872" cy="366848"/>
          </a:xfrm>
        </p:grpSpPr>
        <p:sp>
          <p:nvSpPr>
            <p:cNvPr id="20290" name="Google Shape;20290;p70"/>
            <p:cNvSpPr/>
            <p:nvPr/>
          </p:nvSpPr>
          <p:spPr>
            <a:xfrm>
              <a:off x="1324631" y="3348296"/>
              <a:ext cx="58824" cy="187919"/>
            </a:xfrm>
            <a:custGeom>
              <a:rect b="b" l="l" r="r" t="t"/>
              <a:pathLst>
                <a:path extrusionOk="0" h="7191" w="2251">
                  <a:moveTo>
                    <a:pt x="1126" y="0"/>
                  </a:moveTo>
                  <a:cubicBezTo>
                    <a:pt x="1082" y="0"/>
                    <a:pt x="1039" y="22"/>
                    <a:pt x="1019" y="65"/>
                  </a:cubicBezTo>
                  <a:lnTo>
                    <a:pt x="635" y="786"/>
                  </a:lnTo>
                  <a:lnTo>
                    <a:pt x="115" y="1777"/>
                  </a:lnTo>
                  <a:cubicBezTo>
                    <a:pt x="38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1" y="7191"/>
                  </a:cubicBezTo>
                  <a:lnTo>
                    <a:pt x="1529" y="7191"/>
                  </a:lnTo>
                  <a:cubicBezTo>
                    <a:pt x="1933" y="7191"/>
                    <a:pt x="2250" y="6864"/>
                    <a:pt x="2250" y="6469"/>
                  </a:cubicBezTo>
                  <a:lnTo>
                    <a:pt x="2250" y="2219"/>
                  </a:lnTo>
                  <a:cubicBezTo>
                    <a:pt x="2250" y="2065"/>
                    <a:pt x="2212" y="1911"/>
                    <a:pt x="2144" y="1777"/>
                  </a:cubicBezTo>
                  <a:lnTo>
                    <a:pt x="1625" y="786"/>
                  </a:lnTo>
                  <a:lnTo>
                    <a:pt x="1240" y="65"/>
                  </a:lnTo>
                  <a:cubicBezTo>
                    <a:pt x="1216" y="22"/>
                    <a:pt x="1171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1" name="Google Shape;20291;p70"/>
            <p:cNvSpPr/>
            <p:nvPr/>
          </p:nvSpPr>
          <p:spPr>
            <a:xfrm>
              <a:off x="1341199" y="3348348"/>
              <a:ext cx="25923" cy="25479"/>
            </a:xfrm>
            <a:custGeom>
              <a:rect b="b" l="l" r="r" t="t"/>
              <a:pathLst>
                <a:path extrusionOk="0" h="975" w="992">
                  <a:moveTo>
                    <a:pt x="492" y="1"/>
                  </a:moveTo>
                  <a:cubicBezTo>
                    <a:pt x="448" y="1"/>
                    <a:pt x="405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6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2" name="Google Shape;20292;p70"/>
            <p:cNvSpPr/>
            <p:nvPr/>
          </p:nvSpPr>
          <p:spPr>
            <a:xfrm>
              <a:off x="1324631" y="3400744"/>
              <a:ext cx="58824" cy="135471"/>
            </a:xfrm>
            <a:custGeom>
              <a:rect b="b" l="l" r="r" t="t"/>
              <a:pathLst>
                <a:path extrusionOk="0" h="5184" w="2251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1" y="5184"/>
                  </a:cubicBezTo>
                  <a:lnTo>
                    <a:pt x="1529" y="5184"/>
                  </a:lnTo>
                  <a:cubicBezTo>
                    <a:pt x="1933" y="5184"/>
                    <a:pt x="2250" y="4857"/>
                    <a:pt x="2250" y="4462"/>
                  </a:cubicBezTo>
                  <a:lnTo>
                    <a:pt x="2250" y="212"/>
                  </a:lnTo>
                  <a:cubicBezTo>
                    <a:pt x="225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3" name="Google Shape;20293;p70"/>
            <p:cNvSpPr/>
            <p:nvPr/>
          </p:nvSpPr>
          <p:spPr>
            <a:xfrm>
              <a:off x="1354030" y="3400744"/>
              <a:ext cx="29425" cy="135471"/>
            </a:xfrm>
            <a:custGeom>
              <a:rect b="b" l="l" r="r" t="t"/>
              <a:pathLst>
                <a:path extrusionOk="0" h="5184" w="1126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80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25" y="68"/>
                    <a:pt x="110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4" name="Google Shape;20294;p70"/>
            <p:cNvSpPr/>
            <p:nvPr/>
          </p:nvSpPr>
          <p:spPr>
            <a:xfrm>
              <a:off x="1382671" y="3348296"/>
              <a:ext cx="59086" cy="187919"/>
            </a:xfrm>
            <a:custGeom>
              <a:rect b="b" l="l" r="r" t="t"/>
              <a:pathLst>
                <a:path extrusionOk="0" h="7191" w="2261">
                  <a:moveTo>
                    <a:pt x="1127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2" y="7191"/>
                  </a:cubicBezTo>
                  <a:lnTo>
                    <a:pt x="1539" y="7191"/>
                  </a:lnTo>
                  <a:cubicBezTo>
                    <a:pt x="1933" y="7191"/>
                    <a:pt x="2260" y="6864"/>
                    <a:pt x="2260" y="6469"/>
                  </a:cubicBezTo>
                  <a:lnTo>
                    <a:pt x="2260" y="2219"/>
                  </a:lnTo>
                  <a:cubicBezTo>
                    <a:pt x="2260" y="2065"/>
                    <a:pt x="2222" y="1911"/>
                    <a:pt x="2145" y="1777"/>
                  </a:cubicBezTo>
                  <a:lnTo>
                    <a:pt x="1625" y="786"/>
                  </a:lnTo>
                  <a:lnTo>
                    <a:pt x="1241" y="65"/>
                  </a:lnTo>
                  <a:cubicBezTo>
                    <a:pt x="1217" y="22"/>
                    <a:pt x="1171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5" name="Google Shape;20295;p70"/>
            <p:cNvSpPr/>
            <p:nvPr/>
          </p:nvSpPr>
          <p:spPr>
            <a:xfrm>
              <a:off x="1399240" y="3348348"/>
              <a:ext cx="25923" cy="25479"/>
            </a:xfrm>
            <a:custGeom>
              <a:rect b="b" l="l" r="r" t="t"/>
              <a:pathLst>
                <a:path extrusionOk="0" h="975" w="992">
                  <a:moveTo>
                    <a:pt x="493" y="1"/>
                  </a:moveTo>
                  <a:cubicBezTo>
                    <a:pt x="448" y="1"/>
                    <a:pt x="405" y="25"/>
                    <a:pt x="386" y="73"/>
                  </a:cubicBezTo>
                  <a:lnTo>
                    <a:pt x="1" y="794"/>
                  </a:lnTo>
                  <a:cubicBezTo>
                    <a:pt x="145" y="914"/>
                    <a:pt x="321" y="974"/>
                    <a:pt x="496" y="974"/>
                  </a:cubicBezTo>
                  <a:cubicBezTo>
                    <a:pt x="672" y="974"/>
                    <a:pt x="847" y="914"/>
                    <a:pt x="991" y="794"/>
                  </a:cubicBezTo>
                  <a:lnTo>
                    <a:pt x="607" y="73"/>
                  </a:lnTo>
                  <a:cubicBezTo>
                    <a:pt x="583" y="25"/>
                    <a:pt x="537" y="1"/>
                    <a:pt x="493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6" name="Google Shape;20296;p70"/>
            <p:cNvSpPr/>
            <p:nvPr/>
          </p:nvSpPr>
          <p:spPr>
            <a:xfrm>
              <a:off x="1382671" y="3400744"/>
              <a:ext cx="59086" cy="135471"/>
            </a:xfrm>
            <a:custGeom>
              <a:rect b="b" l="l" r="r" t="t"/>
              <a:pathLst>
                <a:path extrusionOk="0" h="5184" w="2261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2" y="5184"/>
                  </a:cubicBezTo>
                  <a:lnTo>
                    <a:pt x="1539" y="5184"/>
                  </a:lnTo>
                  <a:cubicBezTo>
                    <a:pt x="1933" y="5184"/>
                    <a:pt x="2260" y="4857"/>
                    <a:pt x="2260" y="4462"/>
                  </a:cubicBezTo>
                  <a:lnTo>
                    <a:pt x="2260" y="212"/>
                  </a:lnTo>
                  <a:cubicBezTo>
                    <a:pt x="226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7" name="Google Shape;20297;p70"/>
            <p:cNvSpPr/>
            <p:nvPr/>
          </p:nvSpPr>
          <p:spPr>
            <a:xfrm>
              <a:off x="1412332" y="3400744"/>
              <a:ext cx="29425" cy="135471"/>
            </a:xfrm>
            <a:custGeom>
              <a:rect b="b" l="l" r="r" t="t"/>
              <a:pathLst>
                <a:path extrusionOk="0" h="5184" w="1126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79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15" y="68"/>
                    <a:pt x="109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8" name="Google Shape;20298;p70"/>
            <p:cNvSpPr/>
            <p:nvPr/>
          </p:nvSpPr>
          <p:spPr>
            <a:xfrm>
              <a:off x="1441208" y="3348296"/>
              <a:ext cx="59086" cy="187919"/>
            </a:xfrm>
            <a:custGeom>
              <a:rect b="b" l="l" r="r" t="t"/>
              <a:pathLst>
                <a:path extrusionOk="0" h="7191" w="2261">
                  <a:moveTo>
                    <a:pt x="1127" y="0"/>
                  </a:moveTo>
                  <a:cubicBezTo>
                    <a:pt x="1083" y="0"/>
                    <a:pt x="1039" y="22"/>
                    <a:pt x="1020" y="65"/>
                  </a:cubicBezTo>
                  <a:lnTo>
                    <a:pt x="636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0" y="2219"/>
                  </a:cubicBezTo>
                  <a:lnTo>
                    <a:pt x="10" y="6469"/>
                  </a:lnTo>
                  <a:cubicBezTo>
                    <a:pt x="10" y="6864"/>
                    <a:pt x="328" y="7191"/>
                    <a:pt x="732" y="7191"/>
                  </a:cubicBezTo>
                  <a:lnTo>
                    <a:pt x="1530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lnTo>
                    <a:pt x="2261" y="2219"/>
                  </a:lnTo>
                  <a:cubicBezTo>
                    <a:pt x="2261" y="2065"/>
                    <a:pt x="2222" y="1911"/>
                    <a:pt x="2145" y="1777"/>
                  </a:cubicBezTo>
                  <a:lnTo>
                    <a:pt x="1626" y="786"/>
                  </a:lnTo>
                  <a:lnTo>
                    <a:pt x="1241" y="65"/>
                  </a:lnTo>
                  <a:cubicBezTo>
                    <a:pt x="1217" y="22"/>
                    <a:pt x="1172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9" name="Google Shape;20299;p70"/>
            <p:cNvSpPr/>
            <p:nvPr/>
          </p:nvSpPr>
          <p:spPr>
            <a:xfrm>
              <a:off x="1457802" y="3348348"/>
              <a:ext cx="25662" cy="25479"/>
            </a:xfrm>
            <a:custGeom>
              <a:rect b="b" l="l" r="r" t="t"/>
              <a:pathLst>
                <a:path extrusionOk="0" h="975" w="982">
                  <a:moveTo>
                    <a:pt x="491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597" y="73"/>
                  </a:lnTo>
                  <a:cubicBezTo>
                    <a:pt x="577" y="25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0" name="Google Shape;20300;p70"/>
            <p:cNvSpPr/>
            <p:nvPr/>
          </p:nvSpPr>
          <p:spPr>
            <a:xfrm>
              <a:off x="1441470" y="3400744"/>
              <a:ext cx="58589" cy="135471"/>
            </a:xfrm>
            <a:custGeom>
              <a:rect b="b" l="l" r="r" t="t"/>
              <a:pathLst>
                <a:path extrusionOk="0" h="5184" w="2242">
                  <a:moveTo>
                    <a:pt x="20" y="1"/>
                  </a:moveTo>
                  <a:cubicBezTo>
                    <a:pt x="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0" y="5184"/>
                  </a:lnTo>
                  <a:cubicBezTo>
                    <a:pt x="1914" y="5184"/>
                    <a:pt x="2241" y="4857"/>
                    <a:pt x="2241" y="4462"/>
                  </a:cubicBezTo>
                  <a:lnTo>
                    <a:pt x="2241" y="212"/>
                  </a:lnTo>
                  <a:cubicBezTo>
                    <a:pt x="2241" y="145"/>
                    <a:pt x="2241" y="68"/>
                    <a:pt x="2222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1" name="Google Shape;20301;p70"/>
            <p:cNvSpPr/>
            <p:nvPr/>
          </p:nvSpPr>
          <p:spPr>
            <a:xfrm>
              <a:off x="1470607" y="3400744"/>
              <a:ext cx="29451" cy="135471"/>
            </a:xfrm>
            <a:custGeom>
              <a:rect b="b" l="l" r="r" t="t"/>
              <a:pathLst>
                <a:path extrusionOk="0" h="5184" w="1127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799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2" name="Google Shape;20302;p70"/>
            <p:cNvSpPr/>
            <p:nvPr/>
          </p:nvSpPr>
          <p:spPr>
            <a:xfrm>
              <a:off x="1499771" y="3348296"/>
              <a:ext cx="58824" cy="187919"/>
            </a:xfrm>
            <a:custGeom>
              <a:rect b="b" l="l" r="r" t="t"/>
              <a:pathLst>
                <a:path extrusionOk="0" h="7191" w="2251">
                  <a:moveTo>
                    <a:pt x="1124" y="0"/>
                  </a:moveTo>
                  <a:cubicBezTo>
                    <a:pt x="1080" y="0"/>
                    <a:pt x="1034" y="22"/>
                    <a:pt x="1010" y="65"/>
                  </a:cubicBezTo>
                  <a:lnTo>
                    <a:pt x="635" y="786"/>
                  </a:lnTo>
                  <a:lnTo>
                    <a:pt x="10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18" y="7191"/>
                    <a:pt x="722" y="7191"/>
                  </a:cubicBezTo>
                  <a:lnTo>
                    <a:pt x="1529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3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3" name="Google Shape;20303;p70"/>
            <p:cNvSpPr/>
            <p:nvPr/>
          </p:nvSpPr>
          <p:spPr>
            <a:xfrm>
              <a:off x="1516104" y="3348348"/>
              <a:ext cx="25897" cy="25479"/>
            </a:xfrm>
            <a:custGeom>
              <a:rect b="b" l="l" r="r" t="t"/>
              <a:pathLst>
                <a:path extrusionOk="0" h="975" w="991">
                  <a:moveTo>
                    <a:pt x="492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4" name="Google Shape;20304;p70"/>
            <p:cNvSpPr/>
            <p:nvPr/>
          </p:nvSpPr>
          <p:spPr>
            <a:xfrm>
              <a:off x="1499771" y="3400744"/>
              <a:ext cx="58824" cy="135471"/>
            </a:xfrm>
            <a:custGeom>
              <a:rect b="b" l="l" r="r" t="t"/>
              <a:pathLst>
                <a:path extrusionOk="0" h="5184" w="2251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9" y="5184"/>
                  </a:lnTo>
                  <a:cubicBezTo>
                    <a:pt x="1924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5" name="Google Shape;20305;p70"/>
            <p:cNvSpPr/>
            <p:nvPr/>
          </p:nvSpPr>
          <p:spPr>
            <a:xfrm>
              <a:off x="1529432" y="3400744"/>
              <a:ext cx="29164" cy="135471"/>
            </a:xfrm>
            <a:custGeom>
              <a:rect b="b" l="l" r="r" t="t"/>
              <a:pathLst>
                <a:path extrusionOk="0" h="5184" w="1116">
                  <a:moveTo>
                    <a:pt x="0" y="1"/>
                  </a:moveTo>
                  <a:lnTo>
                    <a:pt x="0" y="5184"/>
                  </a:lnTo>
                  <a:lnTo>
                    <a:pt x="394" y="5184"/>
                  </a:lnTo>
                  <a:cubicBezTo>
                    <a:pt x="789" y="5184"/>
                    <a:pt x="1116" y="4857"/>
                    <a:pt x="1116" y="4462"/>
                  </a:cubicBezTo>
                  <a:lnTo>
                    <a:pt x="1116" y="212"/>
                  </a:lnTo>
                  <a:cubicBezTo>
                    <a:pt x="1116" y="145"/>
                    <a:pt x="1116" y="68"/>
                    <a:pt x="109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6" name="Google Shape;20306;p70"/>
            <p:cNvSpPr/>
            <p:nvPr/>
          </p:nvSpPr>
          <p:spPr>
            <a:xfrm>
              <a:off x="1558569" y="3348296"/>
              <a:ext cx="58824" cy="187919"/>
            </a:xfrm>
            <a:custGeom>
              <a:rect b="b" l="l" r="r" t="t"/>
              <a:pathLst>
                <a:path extrusionOk="0" h="7191" w="2251">
                  <a:moveTo>
                    <a:pt x="1126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" y="2219"/>
                  </a:cubicBezTo>
                  <a:lnTo>
                    <a:pt x="1" y="6469"/>
                  </a:lnTo>
                  <a:cubicBezTo>
                    <a:pt x="1" y="6864"/>
                    <a:pt x="327" y="7191"/>
                    <a:pt x="722" y="7191"/>
                  </a:cubicBezTo>
                  <a:lnTo>
                    <a:pt x="1530" y="7191"/>
                  </a:lnTo>
                  <a:cubicBezTo>
                    <a:pt x="1933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4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7" name="Google Shape;20307;p70"/>
            <p:cNvSpPr/>
            <p:nvPr/>
          </p:nvSpPr>
          <p:spPr>
            <a:xfrm>
              <a:off x="1575163" y="3348348"/>
              <a:ext cx="25662" cy="25479"/>
            </a:xfrm>
            <a:custGeom>
              <a:rect b="b" l="l" r="r" t="t"/>
              <a:pathLst>
                <a:path extrusionOk="0" h="975" w="982">
                  <a:moveTo>
                    <a:pt x="492" y="1"/>
                  </a:moveTo>
                  <a:cubicBezTo>
                    <a:pt x="447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606" y="73"/>
                  </a:lnTo>
                  <a:cubicBezTo>
                    <a:pt x="582" y="25"/>
                    <a:pt x="536" y="1"/>
                    <a:pt x="492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8" name="Google Shape;20308;p70"/>
            <p:cNvSpPr/>
            <p:nvPr/>
          </p:nvSpPr>
          <p:spPr>
            <a:xfrm>
              <a:off x="1558569" y="3400744"/>
              <a:ext cx="58824" cy="135471"/>
            </a:xfrm>
            <a:custGeom>
              <a:rect b="b" l="l" r="r" t="t"/>
              <a:pathLst>
                <a:path extrusionOk="0" h="5184" w="2251">
                  <a:moveTo>
                    <a:pt x="29" y="1"/>
                  </a:moveTo>
                  <a:cubicBezTo>
                    <a:pt x="10" y="68"/>
                    <a:pt x="1" y="145"/>
                    <a:pt x="1" y="212"/>
                  </a:cubicBezTo>
                  <a:lnTo>
                    <a:pt x="1" y="4462"/>
                  </a:lnTo>
                  <a:cubicBezTo>
                    <a:pt x="1" y="4857"/>
                    <a:pt x="327" y="5184"/>
                    <a:pt x="722" y="5184"/>
                  </a:cubicBezTo>
                  <a:lnTo>
                    <a:pt x="1530" y="5184"/>
                  </a:lnTo>
                  <a:cubicBezTo>
                    <a:pt x="1933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9" name="Google Shape;20309;p70"/>
            <p:cNvSpPr/>
            <p:nvPr/>
          </p:nvSpPr>
          <p:spPr>
            <a:xfrm>
              <a:off x="1587968" y="3400744"/>
              <a:ext cx="29425" cy="135471"/>
            </a:xfrm>
            <a:custGeom>
              <a:rect b="b" l="l" r="r" t="t"/>
              <a:pathLst>
                <a:path extrusionOk="0" h="5184" w="1126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808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0" name="Google Shape;20310;p70"/>
            <p:cNvSpPr/>
            <p:nvPr/>
          </p:nvSpPr>
          <p:spPr>
            <a:xfrm>
              <a:off x="1316818" y="3475117"/>
              <a:ext cx="310872" cy="240027"/>
            </a:xfrm>
            <a:custGeom>
              <a:rect b="b" l="l" r="r" t="t"/>
              <a:pathLst>
                <a:path extrusionOk="0" h="9185" w="11896">
                  <a:moveTo>
                    <a:pt x="328" y="1"/>
                  </a:moveTo>
                  <a:cubicBezTo>
                    <a:pt x="145" y="1"/>
                    <a:pt x="1" y="145"/>
                    <a:pt x="1" y="338"/>
                  </a:cubicBezTo>
                  <a:lnTo>
                    <a:pt x="1" y="8223"/>
                  </a:lnTo>
                  <a:cubicBezTo>
                    <a:pt x="10" y="8755"/>
                    <a:pt x="453" y="9184"/>
                    <a:pt x="993" y="9184"/>
                  </a:cubicBezTo>
                  <a:cubicBezTo>
                    <a:pt x="999" y="9184"/>
                    <a:pt x="1005" y="9184"/>
                    <a:pt x="1011" y="9184"/>
                  </a:cubicBezTo>
                  <a:lnTo>
                    <a:pt x="10877" y="9184"/>
                  </a:lnTo>
                  <a:cubicBezTo>
                    <a:pt x="10883" y="9184"/>
                    <a:pt x="10889" y="9184"/>
                    <a:pt x="10895" y="9184"/>
                  </a:cubicBezTo>
                  <a:cubicBezTo>
                    <a:pt x="11435" y="9184"/>
                    <a:pt x="11886" y="8755"/>
                    <a:pt x="11896" y="8223"/>
                  </a:cubicBezTo>
                  <a:lnTo>
                    <a:pt x="11896" y="8050"/>
                  </a:lnTo>
                  <a:lnTo>
                    <a:pt x="11896" y="309"/>
                  </a:lnTo>
                  <a:cubicBezTo>
                    <a:pt x="11886" y="136"/>
                    <a:pt x="11742" y="1"/>
                    <a:pt x="1155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1" name="Google Shape;20311;p70"/>
            <p:cNvSpPr/>
            <p:nvPr/>
          </p:nvSpPr>
          <p:spPr>
            <a:xfrm>
              <a:off x="1347994" y="3474882"/>
              <a:ext cx="279696" cy="210367"/>
            </a:xfrm>
            <a:custGeom>
              <a:rect b="b" l="l" r="r" t="t"/>
              <a:pathLst>
                <a:path extrusionOk="0" h="8050" w="10703">
                  <a:moveTo>
                    <a:pt x="0" y="0"/>
                  </a:moveTo>
                  <a:lnTo>
                    <a:pt x="0" y="7087"/>
                  </a:lnTo>
                  <a:cubicBezTo>
                    <a:pt x="10" y="7624"/>
                    <a:pt x="452" y="8050"/>
                    <a:pt x="984" y="8050"/>
                  </a:cubicBezTo>
                  <a:cubicBezTo>
                    <a:pt x="996" y="8050"/>
                    <a:pt x="1008" y="8049"/>
                    <a:pt x="1020" y="8049"/>
                  </a:cubicBezTo>
                  <a:lnTo>
                    <a:pt x="10703" y="8049"/>
                  </a:lnTo>
                  <a:lnTo>
                    <a:pt x="10703" y="337"/>
                  </a:lnTo>
                  <a:cubicBezTo>
                    <a:pt x="10703" y="337"/>
                    <a:pt x="10703" y="327"/>
                    <a:pt x="10703" y="308"/>
                  </a:cubicBezTo>
                  <a:cubicBezTo>
                    <a:pt x="10693" y="135"/>
                    <a:pt x="10549" y="0"/>
                    <a:pt x="1036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2" name="Google Shape;20312;p70"/>
            <p:cNvSpPr/>
            <p:nvPr/>
          </p:nvSpPr>
          <p:spPr>
            <a:xfrm>
              <a:off x="1316818" y="3581921"/>
              <a:ext cx="310872" cy="41002"/>
            </a:xfrm>
            <a:custGeom>
              <a:rect b="b" l="l" r="r" t="t"/>
              <a:pathLst>
                <a:path extrusionOk="0" h="1569" w="11896">
                  <a:moveTo>
                    <a:pt x="1" y="1"/>
                  </a:moveTo>
                  <a:lnTo>
                    <a:pt x="1" y="1568"/>
                  </a:lnTo>
                  <a:lnTo>
                    <a:pt x="11896" y="1568"/>
                  </a:lnTo>
                  <a:lnTo>
                    <a:pt x="11896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3" name="Google Shape;20313;p70"/>
            <p:cNvSpPr/>
            <p:nvPr/>
          </p:nvSpPr>
          <p:spPr>
            <a:xfrm>
              <a:off x="1316818" y="3581921"/>
              <a:ext cx="31202" cy="41002"/>
            </a:xfrm>
            <a:custGeom>
              <a:rect b="b" l="l" r="r" t="t"/>
              <a:pathLst>
                <a:path extrusionOk="0" h="1569" w="1194">
                  <a:moveTo>
                    <a:pt x="1" y="1"/>
                  </a:moveTo>
                  <a:lnTo>
                    <a:pt x="1" y="1568"/>
                  </a:lnTo>
                  <a:lnTo>
                    <a:pt x="1193" y="1568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14" name="Google Shape;20314;p70"/>
          <p:cNvGrpSpPr/>
          <p:nvPr/>
        </p:nvGrpSpPr>
        <p:grpSpPr>
          <a:xfrm>
            <a:off x="3105248" y="3348244"/>
            <a:ext cx="305620" cy="366430"/>
            <a:chOff x="3105248" y="3348244"/>
            <a:chExt cx="305620" cy="366430"/>
          </a:xfrm>
        </p:grpSpPr>
        <p:sp>
          <p:nvSpPr>
            <p:cNvPr id="20315" name="Google Shape;20315;p70"/>
            <p:cNvSpPr/>
            <p:nvPr/>
          </p:nvSpPr>
          <p:spPr>
            <a:xfrm>
              <a:off x="3198750" y="3348244"/>
              <a:ext cx="99774" cy="238485"/>
            </a:xfrm>
            <a:custGeom>
              <a:rect b="b" l="l" r="r" t="t"/>
              <a:pathLst>
                <a:path extrusionOk="0" h="9126" w="3818">
                  <a:moveTo>
                    <a:pt x="1241" y="1"/>
                  </a:moveTo>
                  <a:cubicBezTo>
                    <a:pt x="1192" y="1"/>
                    <a:pt x="1143" y="13"/>
                    <a:pt x="1097" y="38"/>
                  </a:cubicBezTo>
                  <a:lnTo>
                    <a:pt x="1020" y="86"/>
                  </a:lnTo>
                  <a:cubicBezTo>
                    <a:pt x="327" y="490"/>
                    <a:pt x="0" y="1298"/>
                    <a:pt x="202" y="2077"/>
                  </a:cubicBezTo>
                  <a:lnTo>
                    <a:pt x="2106" y="9125"/>
                  </a:lnTo>
                  <a:lnTo>
                    <a:pt x="3818" y="8664"/>
                  </a:lnTo>
                  <a:lnTo>
                    <a:pt x="3587" y="7798"/>
                  </a:lnTo>
                  <a:lnTo>
                    <a:pt x="1597" y="394"/>
                  </a:lnTo>
                  <a:lnTo>
                    <a:pt x="1549" y="240"/>
                  </a:lnTo>
                  <a:cubicBezTo>
                    <a:pt x="1506" y="92"/>
                    <a:pt x="1376" y="1"/>
                    <a:pt x="124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6" name="Google Shape;20316;p70"/>
            <p:cNvSpPr/>
            <p:nvPr/>
          </p:nvSpPr>
          <p:spPr>
            <a:xfrm>
              <a:off x="3223366" y="3348244"/>
              <a:ext cx="69147" cy="208328"/>
            </a:xfrm>
            <a:custGeom>
              <a:rect b="b" l="l" r="r" t="t"/>
              <a:pathLst>
                <a:path extrusionOk="0" h="7972" w="2646">
                  <a:moveTo>
                    <a:pt x="289" y="1"/>
                  </a:moveTo>
                  <a:cubicBezTo>
                    <a:pt x="240" y="1"/>
                    <a:pt x="191" y="13"/>
                    <a:pt x="145" y="38"/>
                  </a:cubicBezTo>
                  <a:lnTo>
                    <a:pt x="68" y="86"/>
                  </a:lnTo>
                  <a:cubicBezTo>
                    <a:pt x="1" y="365"/>
                    <a:pt x="10" y="654"/>
                    <a:pt x="87" y="923"/>
                  </a:cubicBezTo>
                  <a:lnTo>
                    <a:pt x="1991" y="7972"/>
                  </a:lnTo>
                  <a:lnTo>
                    <a:pt x="2645" y="7798"/>
                  </a:lnTo>
                  <a:lnTo>
                    <a:pt x="645" y="404"/>
                  </a:lnTo>
                  <a:lnTo>
                    <a:pt x="597" y="240"/>
                  </a:lnTo>
                  <a:cubicBezTo>
                    <a:pt x="555" y="92"/>
                    <a:pt x="424" y="1"/>
                    <a:pt x="2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7" name="Google Shape;20317;p70"/>
            <p:cNvSpPr/>
            <p:nvPr/>
          </p:nvSpPr>
          <p:spPr>
            <a:xfrm>
              <a:off x="3224124" y="3348244"/>
              <a:ext cx="99277" cy="238485"/>
            </a:xfrm>
            <a:custGeom>
              <a:rect b="b" l="l" r="r" t="t"/>
              <a:pathLst>
                <a:path extrusionOk="0" h="9126" w="3799">
                  <a:moveTo>
                    <a:pt x="2580" y="1"/>
                  </a:moveTo>
                  <a:cubicBezTo>
                    <a:pt x="2442" y="1"/>
                    <a:pt x="2312" y="90"/>
                    <a:pt x="2270" y="231"/>
                  </a:cubicBezTo>
                  <a:lnTo>
                    <a:pt x="2222" y="394"/>
                  </a:lnTo>
                  <a:lnTo>
                    <a:pt x="1" y="8654"/>
                  </a:lnTo>
                  <a:lnTo>
                    <a:pt x="703" y="8847"/>
                  </a:lnTo>
                  <a:lnTo>
                    <a:pt x="1712" y="9125"/>
                  </a:lnTo>
                  <a:lnTo>
                    <a:pt x="3616" y="2077"/>
                  </a:lnTo>
                  <a:cubicBezTo>
                    <a:pt x="3799" y="1423"/>
                    <a:pt x="3587" y="731"/>
                    <a:pt x="3097" y="288"/>
                  </a:cubicBezTo>
                  <a:cubicBezTo>
                    <a:pt x="2982" y="192"/>
                    <a:pt x="2866" y="106"/>
                    <a:pt x="2732" y="38"/>
                  </a:cubicBezTo>
                  <a:cubicBezTo>
                    <a:pt x="2683" y="13"/>
                    <a:pt x="2631" y="1"/>
                    <a:pt x="258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8" name="Google Shape;20318;p70"/>
            <p:cNvSpPr/>
            <p:nvPr/>
          </p:nvSpPr>
          <p:spPr>
            <a:xfrm>
              <a:off x="3242469" y="3355770"/>
              <a:ext cx="80697" cy="230959"/>
            </a:xfrm>
            <a:custGeom>
              <a:rect b="b" l="l" r="r" t="t"/>
              <a:pathLst>
                <a:path extrusionOk="0" h="8838" w="3088">
                  <a:moveTo>
                    <a:pt x="2385" y="0"/>
                  </a:moveTo>
                  <a:cubicBezTo>
                    <a:pt x="2318" y="39"/>
                    <a:pt x="2280" y="106"/>
                    <a:pt x="2260" y="173"/>
                  </a:cubicBezTo>
                  <a:lnTo>
                    <a:pt x="2212" y="337"/>
                  </a:lnTo>
                  <a:lnTo>
                    <a:pt x="1" y="8559"/>
                  </a:lnTo>
                  <a:lnTo>
                    <a:pt x="1010" y="8837"/>
                  </a:lnTo>
                  <a:lnTo>
                    <a:pt x="2914" y="1789"/>
                  </a:lnTo>
                  <a:cubicBezTo>
                    <a:pt x="3087" y="1135"/>
                    <a:pt x="2885" y="443"/>
                    <a:pt x="238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9" name="Google Shape;20319;p70"/>
            <p:cNvSpPr/>
            <p:nvPr/>
          </p:nvSpPr>
          <p:spPr>
            <a:xfrm>
              <a:off x="3235675" y="3503000"/>
              <a:ext cx="175192" cy="211255"/>
            </a:xfrm>
            <a:custGeom>
              <a:rect b="b" l="l" r="r" t="t"/>
              <a:pathLst>
                <a:path extrusionOk="0" h="8084" w="6704">
                  <a:moveTo>
                    <a:pt x="3920" y="4201"/>
                  </a:moveTo>
                  <a:cubicBezTo>
                    <a:pt x="3946" y="4201"/>
                    <a:pt x="3974" y="4202"/>
                    <a:pt x="4001" y="4204"/>
                  </a:cubicBezTo>
                  <a:cubicBezTo>
                    <a:pt x="4771" y="4242"/>
                    <a:pt x="5367" y="4896"/>
                    <a:pt x="5319" y="5665"/>
                  </a:cubicBezTo>
                  <a:cubicBezTo>
                    <a:pt x="5275" y="6470"/>
                    <a:pt x="4609" y="6979"/>
                    <a:pt x="3923" y="6979"/>
                  </a:cubicBezTo>
                  <a:cubicBezTo>
                    <a:pt x="3560" y="6979"/>
                    <a:pt x="3191" y="6837"/>
                    <a:pt x="2905" y="6521"/>
                  </a:cubicBezTo>
                  <a:cubicBezTo>
                    <a:pt x="2096" y="5618"/>
                    <a:pt x="2740" y="4201"/>
                    <a:pt x="3920" y="4201"/>
                  </a:cubicBezTo>
                  <a:close/>
                  <a:moveTo>
                    <a:pt x="979" y="0"/>
                  </a:moveTo>
                  <a:cubicBezTo>
                    <a:pt x="904" y="0"/>
                    <a:pt x="827" y="10"/>
                    <a:pt x="751" y="30"/>
                  </a:cubicBezTo>
                  <a:cubicBezTo>
                    <a:pt x="280" y="165"/>
                    <a:pt x="1" y="646"/>
                    <a:pt x="126" y="1126"/>
                  </a:cubicBezTo>
                  <a:lnTo>
                    <a:pt x="1520" y="6290"/>
                  </a:lnTo>
                  <a:cubicBezTo>
                    <a:pt x="1848" y="7376"/>
                    <a:pt x="2844" y="8084"/>
                    <a:pt x="3927" y="8084"/>
                  </a:cubicBezTo>
                  <a:cubicBezTo>
                    <a:pt x="4149" y="8084"/>
                    <a:pt x="4374" y="8054"/>
                    <a:pt x="4597" y="7992"/>
                  </a:cubicBezTo>
                  <a:cubicBezTo>
                    <a:pt x="5924" y="7617"/>
                    <a:pt x="6703" y="6261"/>
                    <a:pt x="6357" y="4934"/>
                  </a:cubicBezTo>
                  <a:lnTo>
                    <a:pt x="6357" y="4934"/>
                  </a:lnTo>
                  <a:lnTo>
                    <a:pt x="6357" y="4944"/>
                  </a:lnTo>
                  <a:cubicBezTo>
                    <a:pt x="6044" y="3788"/>
                    <a:pt x="5011" y="3079"/>
                    <a:pt x="3925" y="3079"/>
                  </a:cubicBezTo>
                  <a:cubicBezTo>
                    <a:pt x="3476" y="3079"/>
                    <a:pt x="3017" y="3201"/>
                    <a:pt x="2597" y="3463"/>
                  </a:cubicBezTo>
                  <a:lnTo>
                    <a:pt x="1838" y="655"/>
                  </a:lnTo>
                  <a:cubicBezTo>
                    <a:pt x="1733" y="260"/>
                    <a:pt x="1371" y="0"/>
                    <a:pt x="979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0" name="Google Shape;20320;p70"/>
            <p:cNvSpPr/>
            <p:nvPr/>
          </p:nvSpPr>
          <p:spPr>
            <a:xfrm>
              <a:off x="3105248" y="3502739"/>
              <a:ext cx="181725" cy="211935"/>
            </a:xfrm>
            <a:custGeom>
              <a:rect b="b" l="l" r="r" t="t"/>
              <a:pathLst>
                <a:path extrusionOk="0" h="8110" w="6954">
                  <a:moveTo>
                    <a:pt x="3007" y="4212"/>
                  </a:moveTo>
                  <a:cubicBezTo>
                    <a:pt x="3127" y="4212"/>
                    <a:pt x="3250" y="4228"/>
                    <a:pt x="3376" y="4262"/>
                  </a:cubicBezTo>
                  <a:cubicBezTo>
                    <a:pt x="4117" y="4454"/>
                    <a:pt x="4559" y="5214"/>
                    <a:pt x="4367" y="5964"/>
                  </a:cubicBezTo>
                  <a:cubicBezTo>
                    <a:pt x="4184" y="6630"/>
                    <a:pt x="3602" y="6990"/>
                    <a:pt x="3017" y="6990"/>
                  </a:cubicBezTo>
                  <a:cubicBezTo>
                    <a:pt x="2554" y="6990"/>
                    <a:pt x="2090" y="6766"/>
                    <a:pt x="1819" y="6291"/>
                  </a:cubicBezTo>
                  <a:cubicBezTo>
                    <a:pt x="1268" y="5336"/>
                    <a:pt x="1995" y="4212"/>
                    <a:pt x="3007" y="4212"/>
                  </a:cubicBezTo>
                  <a:close/>
                  <a:moveTo>
                    <a:pt x="5975" y="1"/>
                  </a:moveTo>
                  <a:cubicBezTo>
                    <a:pt x="5583" y="1"/>
                    <a:pt x="5222" y="261"/>
                    <a:pt x="5117" y="656"/>
                  </a:cubicBezTo>
                  <a:lnTo>
                    <a:pt x="4357" y="3473"/>
                  </a:lnTo>
                  <a:cubicBezTo>
                    <a:pt x="3918" y="3196"/>
                    <a:pt x="3458" y="3073"/>
                    <a:pt x="3015" y="3073"/>
                  </a:cubicBezTo>
                  <a:cubicBezTo>
                    <a:pt x="1397" y="3073"/>
                    <a:pt x="1" y="4710"/>
                    <a:pt x="665" y="6483"/>
                  </a:cubicBezTo>
                  <a:cubicBezTo>
                    <a:pt x="1039" y="7464"/>
                    <a:pt x="1976" y="8110"/>
                    <a:pt x="3026" y="8110"/>
                  </a:cubicBezTo>
                  <a:cubicBezTo>
                    <a:pt x="3056" y="8110"/>
                    <a:pt x="3086" y="8109"/>
                    <a:pt x="3117" y="8108"/>
                  </a:cubicBezTo>
                  <a:cubicBezTo>
                    <a:pt x="4194" y="8060"/>
                    <a:pt x="5127" y="7339"/>
                    <a:pt x="5434" y="6300"/>
                  </a:cubicBezTo>
                  <a:lnTo>
                    <a:pt x="6829" y="1127"/>
                  </a:lnTo>
                  <a:cubicBezTo>
                    <a:pt x="6954" y="656"/>
                    <a:pt x="6665" y="175"/>
                    <a:pt x="6204" y="40"/>
                  </a:cubicBezTo>
                  <a:lnTo>
                    <a:pt x="6204" y="31"/>
                  </a:lnTo>
                  <a:cubicBezTo>
                    <a:pt x="6127" y="10"/>
                    <a:pt x="6051" y="1"/>
                    <a:pt x="597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1" name="Google Shape;20321;p70"/>
            <p:cNvSpPr/>
            <p:nvPr/>
          </p:nvSpPr>
          <p:spPr>
            <a:xfrm>
              <a:off x="3253288" y="3522365"/>
              <a:ext cx="15836" cy="16124"/>
            </a:xfrm>
            <a:custGeom>
              <a:rect b="b" l="l" r="r" t="t"/>
              <a:pathLst>
                <a:path extrusionOk="0" h="617" w="606">
                  <a:moveTo>
                    <a:pt x="308" y="1"/>
                  </a:moveTo>
                  <a:cubicBezTo>
                    <a:pt x="135" y="1"/>
                    <a:pt x="0" y="145"/>
                    <a:pt x="0" y="308"/>
                  </a:cubicBezTo>
                  <a:cubicBezTo>
                    <a:pt x="0" y="472"/>
                    <a:pt x="135" y="616"/>
                    <a:pt x="308" y="616"/>
                  </a:cubicBezTo>
                  <a:cubicBezTo>
                    <a:pt x="471" y="616"/>
                    <a:pt x="606" y="472"/>
                    <a:pt x="606" y="308"/>
                  </a:cubicBezTo>
                  <a:cubicBezTo>
                    <a:pt x="606" y="145"/>
                    <a:pt x="471" y="1"/>
                    <a:pt x="308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22" name="Google Shape;20322;p70"/>
          <p:cNvGrpSpPr/>
          <p:nvPr/>
        </p:nvGrpSpPr>
        <p:grpSpPr>
          <a:xfrm>
            <a:off x="2661988" y="3348218"/>
            <a:ext cx="304078" cy="366665"/>
            <a:chOff x="2661988" y="3348218"/>
            <a:chExt cx="304078" cy="366665"/>
          </a:xfrm>
        </p:grpSpPr>
        <p:sp>
          <p:nvSpPr>
            <p:cNvPr id="20323" name="Google Shape;20323;p70"/>
            <p:cNvSpPr/>
            <p:nvPr/>
          </p:nvSpPr>
          <p:spPr>
            <a:xfrm>
              <a:off x="2801954" y="3540971"/>
              <a:ext cx="24146" cy="173912"/>
            </a:xfrm>
            <a:custGeom>
              <a:rect b="b" l="l" r="r" t="t"/>
              <a:pathLst>
                <a:path extrusionOk="0" h="6655" w="924">
                  <a:moveTo>
                    <a:pt x="1" y="0"/>
                  </a:moveTo>
                  <a:lnTo>
                    <a:pt x="1" y="6193"/>
                  </a:lnTo>
                  <a:cubicBezTo>
                    <a:pt x="1" y="6501"/>
                    <a:pt x="231" y="6655"/>
                    <a:pt x="462" y="6655"/>
                  </a:cubicBezTo>
                  <a:cubicBezTo>
                    <a:pt x="693" y="6655"/>
                    <a:pt x="924" y="6501"/>
                    <a:pt x="924" y="6193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4" name="Google Shape;20324;p70"/>
            <p:cNvSpPr/>
            <p:nvPr/>
          </p:nvSpPr>
          <p:spPr>
            <a:xfrm>
              <a:off x="2801954" y="3540971"/>
              <a:ext cx="24146" cy="39721"/>
            </a:xfrm>
            <a:custGeom>
              <a:rect b="b" l="l" r="r" t="t"/>
              <a:pathLst>
                <a:path extrusionOk="0" h="1520" w="924">
                  <a:moveTo>
                    <a:pt x="1" y="0"/>
                  </a:moveTo>
                  <a:lnTo>
                    <a:pt x="1" y="1520"/>
                  </a:lnTo>
                  <a:lnTo>
                    <a:pt x="924" y="152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5" name="Google Shape;20325;p70"/>
            <p:cNvSpPr/>
            <p:nvPr/>
          </p:nvSpPr>
          <p:spPr>
            <a:xfrm>
              <a:off x="2809245" y="3348218"/>
              <a:ext cx="11080" cy="39669"/>
            </a:xfrm>
            <a:custGeom>
              <a:rect b="b" l="l" r="r" t="t"/>
              <a:pathLst>
                <a:path extrusionOk="0" h="1518" w="424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309"/>
                  </a:lnTo>
                  <a:cubicBezTo>
                    <a:pt x="1" y="1448"/>
                    <a:pt x="106" y="1518"/>
                    <a:pt x="212" y="1518"/>
                  </a:cubicBezTo>
                  <a:cubicBezTo>
                    <a:pt x="318" y="1518"/>
                    <a:pt x="424" y="1448"/>
                    <a:pt x="424" y="1309"/>
                  </a:cubicBezTo>
                  <a:lnTo>
                    <a:pt x="424" y="212"/>
                  </a:lnTo>
                  <a:cubicBezTo>
                    <a:pt x="424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6" name="Google Shape;20326;p70"/>
            <p:cNvSpPr/>
            <p:nvPr/>
          </p:nvSpPr>
          <p:spPr>
            <a:xfrm>
              <a:off x="2852207" y="3359585"/>
              <a:ext cx="24173" cy="37579"/>
            </a:xfrm>
            <a:custGeom>
              <a:rect b="b" l="l" r="r" t="t"/>
              <a:pathLst>
                <a:path extrusionOk="0" h="1438" w="925">
                  <a:moveTo>
                    <a:pt x="681" y="1"/>
                  </a:moveTo>
                  <a:cubicBezTo>
                    <a:pt x="599" y="1"/>
                    <a:pt x="520" y="53"/>
                    <a:pt x="491" y="133"/>
                  </a:cubicBezTo>
                  <a:lnTo>
                    <a:pt x="68" y="1143"/>
                  </a:lnTo>
                  <a:cubicBezTo>
                    <a:pt x="0" y="1310"/>
                    <a:pt x="139" y="1438"/>
                    <a:pt x="276" y="1438"/>
                  </a:cubicBezTo>
                  <a:cubicBezTo>
                    <a:pt x="351" y="1438"/>
                    <a:pt x="425" y="1399"/>
                    <a:pt x="462" y="1306"/>
                  </a:cubicBezTo>
                  <a:lnTo>
                    <a:pt x="876" y="297"/>
                  </a:lnTo>
                  <a:cubicBezTo>
                    <a:pt x="924" y="191"/>
                    <a:pt x="876" y="56"/>
                    <a:pt x="761" y="18"/>
                  </a:cubicBezTo>
                  <a:cubicBezTo>
                    <a:pt x="735" y="6"/>
                    <a:pt x="708" y="1"/>
                    <a:pt x="681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7" name="Google Shape;20327;p70"/>
            <p:cNvSpPr/>
            <p:nvPr/>
          </p:nvSpPr>
          <p:spPr>
            <a:xfrm>
              <a:off x="2889158" y="3390970"/>
              <a:ext cx="35540" cy="31411"/>
            </a:xfrm>
            <a:custGeom>
              <a:rect b="b" l="l" r="r" t="t"/>
              <a:pathLst>
                <a:path extrusionOk="0" h="1202" w="1360">
                  <a:moveTo>
                    <a:pt x="1057" y="1"/>
                  </a:moveTo>
                  <a:cubicBezTo>
                    <a:pt x="1008" y="1"/>
                    <a:pt x="958" y="20"/>
                    <a:pt x="914" y="67"/>
                  </a:cubicBezTo>
                  <a:lnTo>
                    <a:pt x="135" y="846"/>
                  </a:lnTo>
                  <a:cubicBezTo>
                    <a:pt x="0" y="971"/>
                    <a:pt x="97" y="1202"/>
                    <a:pt x="289" y="1202"/>
                  </a:cubicBezTo>
                  <a:cubicBezTo>
                    <a:pt x="347" y="1202"/>
                    <a:pt x="395" y="1182"/>
                    <a:pt x="433" y="1144"/>
                  </a:cubicBezTo>
                  <a:lnTo>
                    <a:pt x="1212" y="365"/>
                  </a:lnTo>
                  <a:cubicBezTo>
                    <a:pt x="1360" y="217"/>
                    <a:pt x="1218" y="1"/>
                    <a:pt x="1057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8" name="Google Shape;20328;p70"/>
            <p:cNvSpPr/>
            <p:nvPr/>
          </p:nvSpPr>
          <p:spPr>
            <a:xfrm>
              <a:off x="2915290" y="3438479"/>
              <a:ext cx="40688" cy="22056"/>
            </a:xfrm>
            <a:custGeom>
              <a:rect b="b" l="l" r="r" t="t"/>
              <a:pathLst>
                <a:path extrusionOk="0" h="844" w="1557">
                  <a:moveTo>
                    <a:pt x="1255" y="0"/>
                  </a:moveTo>
                  <a:cubicBezTo>
                    <a:pt x="1226" y="0"/>
                    <a:pt x="1196" y="6"/>
                    <a:pt x="1164" y="18"/>
                  </a:cubicBezTo>
                  <a:lnTo>
                    <a:pt x="164" y="432"/>
                  </a:lnTo>
                  <a:cubicBezTo>
                    <a:pt x="58" y="480"/>
                    <a:pt x="1" y="595"/>
                    <a:pt x="49" y="711"/>
                  </a:cubicBezTo>
                  <a:cubicBezTo>
                    <a:pt x="78" y="791"/>
                    <a:pt x="156" y="843"/>
                    <a:pt x="239" y="843"/>
                  </a:cubicBezTo>
                  <a:cubicBezTo>
                    <a:pt x="265" y="843"/>
                    <a:pt x="292" y="838"/>
                    <a:pt x="318" y="826"/>
                  </a:cubicBezTo>
                  <a:lnTo>
                    <a:pt x="1328" y="412"/>
                  </a:lnTo>
                  <a:cubicBezTo>
                    <a:pt x="1556" y="311"/>
                    <a:pt x="1464" y="0"/>
                    <a:pt x="125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9" name="Google Shape;20329;p70"/>
            <p:cNvSpPr/>
            <p:nvPr/>
          </p:nvSpPr>
          <p:spPr>
            <a:xfrm>
              <a:off x="2922817" y="3493723"/>
              <a:ext cx="43249" cy="11080"/>
            </a:xfrm>
            <a:custGeom>
              <a:rect b="b" l="l" r="r" t="t"/>
              <a:pathLst>
                <a:path extrusionOk="0" h="424" w="1655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1376" y="424"/>
                  </a:lnTo>
                  <a:cubicBezTo>
                    <a:pt x="1655" y="424"/>
                    <a:pt x="1655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0" name="Google Shape;20330;p70"/>
            <p:cNvSpPr/>
            <p:nvPr/>
          </p:nvSpPr>
          <p:spPr>
            <a:xfrm>
              <a:off x="2912912" y="3538149"/>
              <a:ext cx="42570" cy="22160"/>
            </a:xfrm>
            <a:custGeom>
              <a:rect b="b" l="l" r="r" t="t"/>
              <a:pathLst>
                <a:path extrusionOk="0" h="848" w="1629">
                  <a:moveTo>
                    <a:pt x="297" y="1"/>
                  </a:moveTo>
                  <a:cubicBezTo>
                    <a:pt x="96" y="1"/>
                    <a:pt x="0" y="314"/>
                    <a:pt x="236" y="406"/>
                  </a:cubicBezTo>
                  <a:lnTo>
                    <a:pt x="1236" y="830"/>
                  </a:lnTo>
                  <a:cubicBezTo>
                    <a:pt x="1266" y="842"/>
                    <a:pt x="1295" y="847"/>
                    <a:pt x="1322" y="847"/>
                  </a:cubicBezTo>
                  <a:cubicBezTo>
                    <a:pt x="1528" y="847"/>
                    <a:pt x="1629" y="529"/>
                    <a:pt x="1399" y="435"/>
                  </a:cubicBezTo>
                  <a:lnTo>
                    <a:pt x="390" y="22"/>
                  </a:lnTo>
                  <a:cubicBezTo>
                    <a:pt x="357" y="7"/>
                    <a:pt x="326" y="1"/>
                    <a:pt x="29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1" name="Google Shape;20331;p70"/>
            <p:cNvSpPr/>
            <p:nvPr/>
          </p:nvSpPr>
          <p:spPr>
            <a:xfrm>
              <a:off x="2887825" y="3575649"/>
              <a:ext cx="35880" cy="31411"/>
            </a:xfrm>
            <a:custGeom>
              <a:rect b="b" l="l" r="r" t="t"/>
              <a:pathLst>
                <a:path extrusionOk="0" h="1202" w="1373">
                  <a:moveTo>
                    <a:pt x="300" y="0"/>
                  </a:moveTo>
                  <a:cubicBezTo>
                    <a:pt x="140" y="0"/>
                    <a:pt x="0" y="211"/>
                    <a:pt x="148" y="366"/>
                  </a:cubicBezTo>
                  <a:lnTo>
                    <a:pt x="927" y="1135"/>
                  </a:lnTo>
                  <a:cubicBezTo>
                    <a:pt x="971" y="1182"/>
                    <a:pt x="1021" y="1201"/>
                    <a:pt x="1069" y="1201"/>
                  </a:cubicBezTo>
                  <a:cubicBezTo>
                    <a:pt x="1230" y="1201"/>
                    <a:pt x="1373" y="985"/>
                    <a:pt x="1225" y="837"/>
                  </a:cubicBezTo>
                  <a:lnTo>
                    <a:pt x="446" y="68"/>
                  </a:lnTo>
                  <a:cubicBezTo>
                    <a:pt x="401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2" name="Google Shape;20332;p70"/>
            <p:cNvSpPr/>
            <p:nvPr/>
          </p:nvSpPr>
          <p:spPr>
            <a:xfrm>
              <a:off x="2850926" y="3600605"/>
              <a:ext cx="24721" cy="37552"/>
            </a:xfrm>
            <a:custGeom>
              <a:rect b="b" l="l" r="r" t="t"/>
              <a:pathLst>
                <a:path extrusionOk="0" h="1437" w="946">
                  <a:moveTo>
                    <a:pt x="270" y="1"/>
                  </a:moveTo>
                  <a:cubicBezTo>
                    <a:pt x="136" y="1"/>
                    <a:pt x="1" y="128"/>
                    <a:pt x="69" y="295"/>
                  </a:cubicBezTo>
                  <a:lnTo>
                    <a:pt x="483" y="1305"/>
                  </a:lnTo>
                  <a:cubicBezTo>
                    <a:pt x="520" y="1397"/>
                    <a:pt x="594" y="1436"/>
                    <a:pt x="669" y="1436"/>
                  </a:cubicBezTo>
                  <a:cubicBezTo>
                    <a:pt x="806" y="1436"/>
                    <a:pt x="945" y="1309"/>
                    <a:pt x="877" y="1142"/>
                  </a:cubicBezTo>
                  <a:lnTo>
                    <a:pt x="454" y="132"/>
                  </a:lnTo>
                  <a:cubicBezTo>
                    <a:pt x="416" y="40"/>
                    <a:pt x="343" y="1"/>
                    <a:pt x="27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3" name="Google Shape;20333;p70"/>
            <p:cNvSpPr/>
            <p:nvPr/>
          </p:nvSpPr>
          <p:spPr>
            <a:xfrm>
              <a:off x="2751021" y="3600083"/>
              <a:ext cx="24068" cy="37317"/>
            </a:xfrm>
            <a:custGeom>
              <a:rect b="b" l="l" r="r" t="t"/>
              <a:pathLst>
                <a:path extrusionOk="0" h="1428" w="921">
                  <a:moveTo>
                    <a:pt x="682" y="0"/>
                  </a:moveTo>
                  <a:cubicBezTo>
                    <a:pt x="596" y="0"/>
                    <a:pt x="517" y="53"/>
                    <a:pt x="488" y="133"/>
                  </a:cubicBezTo>
                  <a:lnTo>
                    <a:pt x="75" y="1133"/>
                  </a:lnTo>
                  <a:cubicBezTo>
                    <a:pt x="0" y="1300"/>
                    <a:pt x="137" y="1427"/>
                    <a:pt x="273" y="1427"/>
                  </a:cubicBezTo>
                  <a:cubicBezTo>
                    <a:pt x="347" y="1427"/>
                    <a:pt x="422" y="1389"/>
                    <a:pt x="459" y="1296"/>
                  </a:cubicBezTo>
                  <a:lnTo>
                    <a:pt x="882" y="287"/>
                  </a:lnTo>
                  <a:cubicBezTo>
                    <a:pt x="921" y="181"/>
                    <a:pt x="873" y="56"/>
                    <a:pt x="767" y="17"/>
                  </a:cubicBezTo>
                  <a:cubicBezTo>
                    <a:pt x="739" y="6"/>
                    <a:pt x="710" y="0"/>
                    <a:pt x="68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4" name="Google Shape;20334;p70"/>
            <p:cNvSpPr/>
            <p:nvPr/>
          </p:nvSpPr>
          <p:spPr>
            <a:xfrm>
              <a:off x="2703147" y="3574525"/>
              <a:ext cx="36063" cy="31411"/>
            </a:xfrm>
            <a:custGeom>
              <a:rect b="b" l="l" r="r" t="t"/>
              <a:pathLst>
                <a:path extrusionOk="0" h="1202" w="1380">
                  <a:moveTo>
                    <a:pt x="1071" y="1"/>
                  </a:moveTo>
                  <a:cubicBezTo>
                    <a:pt x="1022" y="1"/>
                    <a:pt x="972" y="19"/>
                    <a:pt x="926" y="63"/>
                  </a:cubicBezTo>
                  <a:lnTo>
                    <a:pt x="926" y="72"/>
                  </a:lnTo>
                  <a:lnTo>
                    <a:pt x="156" y="841"/>
                  </a:lnTo>
                  <a:cubicBezTo>
                    <a:pt x="0" y="990"/>
                    <a:pt x="143" y="1202"/>
                    <a:pt x="309" y="1202"/>
                  </a:cubicBezTo>
                  <a:cubicBezTo>
                    <a:pt x="358" y="1202"/>
                    <a:pt x="409" y="1183"/>
                    <a:pt x="455" y="1140"/>
                  </a:cubicBezTo>
                  <a:lnTo>
                    <a:pt x="1224" y="370"/>
                  </a:lnTo>
                  <a:cubicBezTo>
                    <a:pt x="1380" y="214"/>
                    <a:pt x="1237" y="1"/>
                    <a:pt x="1071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5" name="Google Shape;20335;p70"/>
            <p:cNvSpPr/>
            <p:nvPr/>
          </p:nvSpPr>
          <p:spPr>
            <a:xfrm>
              <a:off x="2671814" y="3536607"/>
              <a:ext cx="40714" cy="22186"/>
            </a:xfrm>
            <a:custGeom>
              <a:rect b="b" l="l" r="r" t="t"/>
              <a:pathLst>
                <a:path extrusionOk="0" h="849" w="1558">
                  <a:moveTo>
                    <a:pt x="1319" y="0"/>
                  </a:moveTo>
                  <a:cubicBezTo>
                    <a:pt x="1293" y="0"/>
                    <a:pt x="1266" y="5"/>
                    <a:pt x="1240" y="13"/>
                  </a:cubicBezTo>
                  <a:lnTo>
                    <a:pt x="230" y="437"/>
                  </a:lnTo>
                  <a:cubicBezTo>
                    <a:pt x="1" y="530"/>
                    <a:pt x="102" y="849"/>
                    <a:pt x="308" y="849"/>
                  </a:cubicBezTo>
                  <a:cubicBezTo>
                    <a:pt x="335" y="849"/>
                    <a:pt x="364" y="843"/>
                    <a:pt x="394" y="831"/>
                  </a:cubicBezTo>
                  <a:lnTo>
                    <a:pt x="1404" y="408"/>
                  </a:lnTo>
                  <a:cubicBezTo>
                    <a:pt x="1509" y="369"/>
                    <a:pt x="1557" y="244"/>
                    <a:pt x="1519" y="139"/>
                  </a:cubicBezTo>
                  <a:cubicBezTo>
                    <a:pt x="1489" y="49"/>
                    <a:pt x="1408" y="0"/>
                    <a:pt x="131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6" name="Google Shape;20336;p70"/>
            <p:cNvSpPr/>
            <p:nvPr/>
          </p:nvSpPr>
          <p:spPr>
            <a:xfrm>
              <a:off x="2661988" y="3492208"/>
              <a:ext cx="41498" cy="11080"/>
            </a:xfrm>
            <a:custGeom>
              <a:rect b="b" l="l" r="r" t="t"/>
              <a:pathLst>
                <a:path extrusionOk="0" h="424" w="1588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1376" y="424"/>
                  </a:lnTo>
                  <a:cubicBezTo>
                    <a:pt x="1491" y="424"/>
                    <a:pt x="1587" y="328"/>
                    <a:pt x="1587" y="212"/>
                  </a:cubicBezTo>
                  <a:cubicBezTo>
                    <a:pt x="1587" y="97"/>
                    <a:pt x="1491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7" name="Google Shape;20337;p70"/>
            <p:cNvSpPr/>
            <p:nvPr/>
          </p:nvSpPr>
          <p:spPr>
            <a:xfrm>
              <a:off x="2672363" y="3436728"/>
              <a:ext cx="42570" cy="22134"/>
            </a:xfrm>
            <a:custGeom>
              <a:rect b="b" l="l" r="r" t="t"/>
              <a:pathLst>
                <a:path extrusionOk="0" h="847" w="1629">
                  <a:moveTo>
                    <a:pt x="312" y="0"/>
                  </a:moveTo>
                  <a:cubicBezTo>
                    <a:pt x="100" y="0"/>
                    <a:pt x="0" y="319"/>
                    <a:pt x="238" y="412"/>
                  </a:cubicBezTo>
                  <a:lnTo>
                    <a:pt x="1238" y="826"/>
                  </a:lnTo>
                  <a:cubicBezTo>
                    <a:pt x="1272" y="840"/>
                    <a:pt x="1304" y="847"/>
                    <a:pt x="1334" y="847"/>
                  </a:cubicBezTo>
                  <a:cubicBezTo>
                    <a:pt x="1540" y="847"/>
                    <a:pt x="1629" y="534"/>
                    <a:pt x="1402" y="441"/>
                  </a:cubicBezTo>
                  <a:lnTo>
                    <a:pt x="402" y="18"/>
                  </a:lnTo>
                  <a:cubicBezTo>
                    <a:pt x="370" y="6"/>
                    <a:pt x="340" y="0"/>
                    <a:pt x="31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8" name="Google Shape;20338;p70"/>
            <p:cNvSpPr/>
            <p:nvPr/>
          </p:nvSpPr>
          <p:spPr>
            <a:xfrm>
              <a:off x="2704349" y="3390082"/>
              <a:ext cx="35932" cy="31411"/>
            </a:xfrm>
            <a:custGeom>
              <a:rect b="b" l="l" r="r" t="t"/>
              <a:pathLst>
                <a:path extrusionOk="0" h="1202" w="1375">
                  <a:moveTo>
                    <a:pt x="307" y="0"/>
                  </a:moveTo>
                  <a:cubicBezTo>
                    <a:pt x="145" y="0"/>
                    <a:pt x="0" y="214"/>
                    <a:pt x="149" y="370"/>
                  </a:cubicBezTo>
                  <a:lnTo>
                    <a:pt x="928" y="1139"/>
                  </a:lnTo>
                  <a:cubicBezTo>
                    <a:pt x="972" y="1183"/>
                    <a:pt x="1021" y="1202"/>
                    <a:pt x="1068" y="1202"/>
                  </a:cubicBezTo>
                  <a:cubicBezTo>
                    <a:pt x="1230" y="1202"/>
                    <a:pt x="1374" y="990"/>
                    <a:pt x="1226" y="841"/>
                  </a:cubicBezTo>
                  <a:lnTo>
                    <a:pt x="447" y="62"/>
                  </a:lnTo>
                  <a:cubicBezTo>
                    <a:pt x="403" y="19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9" name="Google Shape;20339;p70"/>
            <p:cNvSpPr/>
            <p:nvPr/>
          </p:nvSpPr>
          <p:spPr>
            <a:xfrm>
              <a:off x="2752433" y="3358958"/>
              <a:ext cx="24669" cy="37526"/>
            </a:xfrm>
            <a:custGeom>
              <a:rect b="b" l="l" r="r" t="t"/>
              <a:pathLst>
                <a:path extrusionOk="0" h="1436" w="944">
                  <a:moveTo>
                    <a:pt x="269" y="0"/>
                  </a:moveTo>
                  <a:cubicBezTo>
                    <a:pt x="134" y="0"/>
                    <a:pt x="1" y="129"/>
                    <a:pt x="69" y="301"/>
                  </a:cubicBezTo>
                  <a:lnTo>
                    <a:pt x="482" y="1302"/>
                  </a:lnTo>
                  <a:cubicBezTo>
                    <a:pt x="520" y="1395"/>
                    <a:pt x="596" y="1435"/>
                    <a:pt x="672" y="1435"/>
                  </a:cubicBezTo>
                  <a:cubicBezTo>
                    <a:pt x="807" y="1435"/>
                    <a:pt x="944" y="1310"/>
                    <a:pt x="876" y="1138"/>
                  </a:cubicBezTo>
                  <a:lnTo>
                    <a:pt x="463" y="138"/>
                  </a:lnTo>
                  <a:cubicBezTo>
                    <a:pt x="421" y="41"/>
                    <a:pt x="345" y="0"/>
                    <a:pt x="26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0" name="Google Shape;20340;p70"/>
            <p:cNvSpPr/>
            <p:nvPr/>
          </p:nvSpPr>
          <p:spPr>
            <a:xfrm>
              <a:off x="2727816" y="3415796"/>
              <a:ext cx="172422" cy="159591"/>
            </a:xfrm>
            <a:custGeom>
              <a:rect b="b" l="l" r="r" t="t"/>
              <a:pathLst>
                <a:path extrusionOk="0" h="6107" w="6598">
                  <a:moveTo>
                    <a:pt x="3300" y="1"/>
                  </a:moveTo>
                  <a:cubicBezTo>
                    <a:pt x="3160" y="1"/>
                    <a:pt x="3023" y="74"/>
                    <a:pt x="2953" y="213"/>
                  </a:cubicBezTo>
                  <a:lnTo>
                    <a:pt x="2290" y="1559"/>
                  </a:lnTo>
                  <a:lnTo>
                    <a:pt x="2270" y="1598"/>
                  </a:lnTo>
                  <a:cubicBezTo>
                    <a:pt x="2213" y="1713"/>
                    <a:pt x="2107" y="1800"/>
                    <a:pt x="1982" y="1819"/>
                  </a:cubicBezTo>
                  <a:lnTo>
                    <a:pt x="905" y="1973"/>
                  </a:lnTo>
                  <a:lnTo>
                    <a:pt x="443" y="2040"/>
                  </a:lnTo>
                  <a:cubicBezTo>
                    <a:pt x="126" y="2079"/>
                    <a:pt x="1" y="2473"/>
                    <a:pt x="232" y="2704"/>
                  </a:cubicBezTo>
                  <a:lnTo>
                    <a:pt x="1338" y="3781"/>
                  </a:lnTo>
                  <a:cubicBezTo>
                    <a:pt x="1424" y="3867"/>
                    <a:pt x="1472" y="4002"/>
                    <a:pt x="1443" y="4127"/>
                  </a:cubicBezTo>
                  <a:lnTo>
                    <a:pt x="1184" y="5646"/>
                  </a:lnTo>
                  <a:cubicBezTo>
                    <a:pt x="1146" y="5897"/>
                    <a:pt x="1343" y="6106"/>
                    <a:pt x="1569" y="6106"/>
                  </a:cubicBezTo>
                  <a:cubicBezTo>
                    <a:pt x="1629" y="6106"/>
                    <a:pt x="1691" y="6092"/>
                    <a:pt x="1751" y="6060"/>
                  </a:cubicBezTo>
                  <a:lnTo>
                    <a:pt x="2280" y="5781"/>
                  </a:lnTo>
                  <a:lnTo>
                    <a:pt x="3117" y="5338"/>
                  </a:lnTo>
                  <a:cubicBezTo>
                    <a:pt x="3175" y="5309"/>
                    <a:pt x="3234" y="5297"/>
                    <a:pt x="3297" y="5297"/>
                  </a:cubicBezTo>
                  <a:cubicBezTo>
                    <a:pt x="3317" y="5297"/>
                    <a:pt x="3337" y="5298"/>
                    <a:pt x="3357" y="5300"/>
                  </a:cubicBezTo>
                  <a:cubicBezTo>
                    <a:pt x="3395" y="5310"/>
                    <a:pt x="3434" y="5319"/>
                    <a:pt x="3472" y="5338"/>
                  </a:cubicBezTo>
                  <a:lnTo>
                    <a:pt x="4847" y="6060"/>
                  </a:lnTo>
                  <a:cubicBezTo>
                    <a:pt x="4906" y="6092"/>
                    <a:pt x="4966" y="6106"/>
                    <a:pt x="5025" y="6106"/>
                  </a:cubicBezTo>
                  <a:cubicBezTo>
                    <a:pt x="5250" y="6106"/>
                    <a:pt x="5451" y="5897"/>
                    <a:pt x="5405" y="5646"/>
                  </a:cubicBezTo>
                  <a:lnTo>
                    <a:pt x="5405" y="5627"/>
                  </a:lnTo>
                  <a:lnTo>
                    <a:pt x="5155" y="4127"/>
                  </a:lnTo>
                  <a:cubicBezTo>
                    <a:pt x="5126" y="4002"/>
                    <a:pt x="5174" y="3867"/>
                    <a:pt x="5261" y="3781"/>
                  </a:cubicBezTo>
                  <a:lnTo>
                    <a:pt x="6367" y="2704"/>
                  </a:lnTo>
                  <a:cubicBezTo>
                    <a:pt x="6598" y="2473"/>
                    <a:pt x="6473" y="2079"/>
                    <a:pt x="6146" y="2040"/>
                  </a:cubicBezTo>
                  <a:lnTo>
                    <a:pt x="4626" y="1819"/>
                  </a:lnTo>
                  <a:cubicBezTo>
                    <a:pt x="4501" y="1790"/>
                    <a:pt x="4386" y="1713"/>
                    <a:pt x="4328" y="1598"/>
                  </a:cubicBezTo>
                  <a:lnTo>
                    <a:pt x="3645" y="213"/>
                  </a:lnTo>
                  <a:cubicBezTo>
                    <a:pt x="3636" y="194"/>
                    <a:pt x="3626" y="165"/>
                    <a:pt x="3607" y="146"/>
                  </a:cubicBezTo>
                  <a:cubicBezTo>
                    <a:pt x="3526" y="48"/>
                    <a:pt x="3412" y="1"/>
                    <a:pt x="3300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1" name="Google Shape;20341;p70"/>
            <p:cNvSpPr/>
            <p:nvPr/>
          </p:nvSpPr>
          <p:spPr>
            <a:xfrm>
              <a:off x="2727816" y="3467330"/>
              <a:ext cx="59582" cy="108058"/>
            </a:xfrm>
            <a:custGeom>
              <a:rect b="b" l="l" r="r" t="t"/>
              <a:pathLst>
                <a:path extrusionOk="0" h="4135" w="2280">
                  <a:moveTo>
                    <a:pt x="905" y="1"/>
                  </a:moveTo>
                  <a:lnTo>
                    <a:pt x="443" y="68"/>
                  </a:lnTo>
                  <a:cubicBezTo>
                    <a:pt x="126" y="107"/>
                    <a:pt x="1" y="501"/>
                    <a:pt x="232" y="732"/>
                  </a:cubicBezTo>
                  <a:lnTo>
                    <a:pt x="1338" y="1809"/>
                  </a:lnTo>
                  <a:cubicBezTo>
                    <a:pt x="1424" y="1895"/>
                    <a:pt x="1472" y="2030"/>
                    <a:pt x="1443" y="2155"/>
                  </a:cubicBezTo>
                  <a:lnTo>
                    <a:pt x="1184" y="3674"/>
                  </a:lnTo>
                  <a:cubicBezTo>
                    <a:pt x="1138" y="3925"/>
                    <a:pt x="1339" y="4134"/>
                    <a:pt x="1568" y="4134"/>
                  </a:cubicBezTo>
                  <a:cubicBezTo>
                    <a:pt x="1629" y="4134"/>
                    <a:pt x="1691" y="4120"/>
                    <a:pt x="1751" y="4088"/>
                  </a:cubicBezTo>
                  <a:lnTo>
                    <a:pt x="2280" y="3809"/>
                  </a:lnTo>
                  <a:cubicBezTo>
                    <a:pt x="2068" y="3770"/>
                    <a:pt x="1924" y="3568"/>
                    <a:pt x="1953" y="3357"/>
                  </a:cubicBezTo>
                  <a:lnTo>
                    <a:pt x="2222" y="1838"/>
                  </a:lnTo>
                  <a:cubicBezTo>
                    <a:pt x="2241" y="1703"/>
                    <a:pt x="2203" y="1578"/>
                    <a:pt x="2107" y="1491"/>
                  </a:cubicBezTo>
                  <a:lnTo>
                    <a:pt x="1001" y="405"/>
                  </a:lnTo>
                  <a:cubicBezTo>
                    <a:pt x="886" y="299"/>
                    <a:pt x="857" y="135"/>
                    <a:pt x="905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42" name="Google Shape;20342;p70"/>
          <p:cNvGrpSpPr/>
          <p:nvPr/>
        </p:nvGrpSpPr>
        <p:grpSpPr>
          <a:xfrm>
            <a:off x="2212927" y="3348897"/>
            <a:ext cx="307606" cy="366482"/>
            <a:chOff x="2212927" y="3348897"/>
            <a:chExt cx="307606" cy="366482"/>
          </a:xfrm>
        </p:grpSpPr>
        <p:sp>
          <p:nvSpPr>
            <p:cNvPr id="20343" name="Google Shape;20343;p70"/>
            <p:cNvSpPr/>
            <p:nvPr/>
          </p:nvSpPr>
          <p:spPr>
            <a:xfrm>
              <a:off x="2234539" y="3408218"/>
              <a:ext cx="222936" cy="219905"/>
            </a:xfrm>
            <a:custGeom>
              <a:rect b="b" l="l" r="r" t="t"/>
              <a:pathLst>
                <a:path extrusionOk="0" h="8415" w="8531">
                  <a:moveTo>
                    <a:pt x="6511" y="1"/>
                  </a:moveTo>
                  <a:cubicBezTo>
                    <a:pt x="6417" y="1"/>
                    <a:pt x="6323" y="37"/>
                    <a:pt x="6251" y="109"/>
                  </a:cubicBezTo>
                  <a:lnTo>
                    <a:pt x="3664" y="2696"/>
                  </a:lnTo>
                  <a:lnTo>
                    <a:pt x="1482" y="4878"/>
                  </a:lnTo>
                  <a:cubicBezTo>
                    <a:pt x="1126" y="5234"/>
                    <a:pt x="982" y="5744"/>
                    <a:pt x="1097" y="6234"/>
                  </a:cubicBezTo>
                  <a:lnTo>
                    <a:pt x="318" y="7013"/>
                  </a:lnTo>
                  <a:cubicBezTo>
                    <a:pt x="1" y="7331"/>
                    <a:pt x="1" y="7859"/>
                    <a:pt x="318" y="8177"/>
                  </a:cubicBezTo>
                  <a:cubicBezTo>
                    <a:pt x="477" y="8335"/>
                    <a:pt x="686" y="8415"/>
                    <a:pt x="896" y="8415"/>
                  </a:cubicBezTo>
                  <a:cubicBezTo>
                    <a:pt x="1107" y="8415"/>
                    <a:pt x="1318" y="8335"/>
                    <a:pt x="1482" y="8177"/>
                  </a:cubicBezTo>
                  <a:lnTo>
                    <a:pt x="2260" y="7398"/>
                  </a:lnTo>
                  <a:cubicBezTo>
                    <a:pt x="2370" y="7424"/>
                    <a:pt x="2481" y="7437"/>
                    <a:pt x="2591" y="7437"/>
                  </a:cubicBezTo>
                  <a:cubicBezTo>
                    <a:pt x="2969" y="7437"/>
                    <a:pt x="3341" y="7288"/>
                    <a:pt x="3616" y="7013"/>
                  </a:cubicBezTo>
                  <a:lnTo>
                    <a:pt x="5799" y="4830"/>
                  </a:lnTo>
                  <a:lnTo>
                    <a:pt x="8386" y="2244"/>
                  </a:lnTo>
                  <a:cubicBezTo>
                    <a:pt x="8530" y="2099"/>
                    <a:pt x="8530" y="1859"/>
                    <a:pt x="8386" y="1715"/>
                  </a:cubicBezTo>
                  <a:lnTo>
                    <a:pt x="6770" y="109"/>
                  </a:lnTo>
                  <a:cubicBezTo>
                    <a:pt x="6698" y="37"/>
                    <a:pt x="6604" y="1"/>
                    <a:pt x="651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4" name="Google Shape;20344;p70"/>
            <p:cNvSpPr/>
            <p:nvPr/>
          </p:nvSpPr>
          <p:spPr>
            <a:xfrm>
              <a:off x="2330288" y="3408218"/>
              <a:ext cx="127187" cy="126246"/>
            </a:xfrm>
            <a:custGeom>
              <a:rect b="b" l="l" r="r" t="t"/>
              <a:pathLst>
                <a:path extrusionOk="0" h="4831" w="4867">
                  <a:moveTo>
                    <a:pt x="2847" y="1"/>
                  </a:moveTo>
                  <a:cubicBezTo>
                    <a:pt x="2753" y="1"/>
                    <a:pt x="2659" y="37"/>
                    <a:pt x="2587" y="109"/>
                  </a:cubicBezTo>
                  <a:lnTo>
                    <a:pt x="0" y="2696"/>
                  </a:lnTo>
                  <a:lnTo>
                    <a:pt x="2135" y="4830"/>
                  </a:lnTo>
                  <a:lnTo>
                    <a:pt x="4722" y="2244"/>
                  </a:lnTo>
                  <a:cubicBezTo>
                    <a:pt x="4866" y="2099"/>
                    <a:pt x="4866" y="1859"/>
                    <a:pt x="4722" y="1715"/>
                  </a:cubicBezTo>
                  <a:lnTo>
                    <a:pt x="3106" y="109"/>
                  </a:lnTo>
                  <a:cubicBezTo>
                    <a:pt x="3034" y="37"/>
                    <a:pt x="2940" y="1"/>
                    <a:pt x="284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5" name="Google Shape;20345;p70"/>
            <p:cNvSpPr/>
            <p:nvPr/>
          </p:nvSpPr>
          <p:spPr>
            <a:xfrm>
              <a:off x="2212927" y="3640797"/>
              <a:ext cx="53049" cy="74582"/>
            </a:xfrm>
            <a:custGeom>
              <a:rect b="b" l="l" r="r" t="t"/>
              <a:pathLst>
                <a:path extrusionOk="0" h="2854" w="2030">
                  <a:moveTo>
                    <a:pt x="1073" y="0"/>
                  </a:moveTo>
                  <a:cubicBezTo>
                    <a:pt x="1001" y="0"/>
                    <a:pt x="929" y="41"/>
                    <a:pt x="895" y="123"/>
                  </a:cubicBezTo>
                  <a:lnTo>
                    <a:pt x="251" y="1604"/>
                  </a:lnTo>
                  <a:cubicBezTo>
                    <a:pt x="1" y="2171"/>
                    <a:pt x="395" y="2815"/>
                    <a:pt x="1010" y="2854"/>
                  </a:cubicBezTo>
                  <a:lnTo>
                    <a:pt x="1135" y="2854"/>
                  </a:lnTo>
                  <a:cubicBezTo>
                    <a:pt x="1376" y="2844"/>
                    <a:pt x="1607" y="2729"/>
                    <a:pt x="1760" y="2537"/>
                  </a:cubicBezTo>
                  <a:cubicBezTo>
                    <a:pt x="1982" y="2277"/>
                    <a:pt x="2030" y="1912"/>
                    <a:pt x="1895" y="1604"/>
                  </a:cubicBezTo>
                  <a:lnTo>
                    <a:pt x="1395" y="450"/>
                  </a:lnTo>
                  <a:lnTo>
                    <a:pt x="1251" y="123"/>
                  </a:lnTo>
                  <a:cubicBezTo>
                    <a:pt x="1217" y="41"/>
                    <a:pt x="1145" y="0"/>
                    <a:pt x="1073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6" name="Google Shape;20346;p70"/>
            <p:cNvSpPr/>
            <p:nvPr/>
          </p:nvSpPr>
          <p:spPr>
            <a:xfrm>
              <a:off x="2233284" y="3652295"/>
              <a:ext cx="32457" cy="54800"/>
            </a:xfrm>
            <a:custGeom>
              <a:rect b="b" l="l" r="r" t="t"/>
              <a:pathLst>
                <a:path extrusionOk="0" h="2097" w="1242">
                  <a:moveTo>
                    <a:pt x="606" y="0"/>
                  </a:moveTo>
                  <a:lnTo>
                    <a:pt x="241" y="846"/>
                  </a:lnTo>
                  <a:cubicBezTo>
                    <a:pt x="1" y="1404"/>
                    <a:pt x="376" y="2039"/>
                    <a:pt x="981" y="2097"/>
                  </a:cubicBezTo>
                  <a:cubicBezTo>
                    <a:pt x="1193" y="1827"/>
                    <a:pt x="1241" y="1472"/>
                    <a:pt x="1106" y="1164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7" name="Google Shape;20347;p70"/>
            <p:cNvSpPr/>
            <p:nvPr/>
          </p:nvSpPr>
          <p:spPr>
            <a:xfrm>
              <a:off x="2229756" y="3408218"/>
              <a:ext cx="201586" cy="219722"/>
            </a:xfrm>
            <a:custGeom>
              <a:rect b="b" l="l" r="r" t="t"/>
              <a:pathLst>
                <a:path extrusionOk="0" h="8408" w="7714">
                  <a:moveTo>
                    <a:pt x="7710" y="855"/>
                  </a:moveTo>
                  <a:lnTo>
                    <a:pt x="7713" y="859"/>
                  </a:lnTo>
                  <a:cubicBezTo>
                    <a:pt x="7712" y="858"/>
                    <a:pt x="7711" y="857"/>
                    <a:pt x="7710" y="855"/>
                  </a:cubicBezTo>
                  <a:close/>
                  <a:moveTo>
                    <a:pt x="6694" y="1"/>
                  </a:moveTo>
                  <a:cubicBezTo>
                    <a:pt x="6600" y="1"/>
                    <a:pt x="6506" y="37"/>
                    <a:pt x="6434" y="109"/>
                  </a:cubicBezTo>
                  <a:lnTo>
                    <a:pt x="3847" y="2696"/>
                  </a:lnTo>
                  <a:lnTo>
                    <a:pt x="1665" y="4878"/>
                  </a:lnTo>
                  <a:cubicBezTo>
                    <a:pt x="1309" y="5234"/>
                    <a:pt x="1155" y="5744"/>
                    <a:pt x="1270" y="6234"/>
                  </a:cubicBezTo>
                  <a:lnTo>
                    <a:pt x="501" y="7013"/>
                  </a:lnTo>
                  <a:cubicBezTo>
                    <a:pt x="1" y="7504"/>
                    <a:pt x="318" y="8359"/>
                    <a:pt x="1020" y="8407"/>
                  </a:cubicBezTo>
                  <a:cubicBezTo>
                    <a:pt x="1001" y="8167"/>
                    <a:pt x="1088" y="7936"/>
                    <a:pt x="1261" y="7773"/>
                  </a:cubicBezTo>
                  <a:lnTo>
                    <a:pt x="2040" y="6994"/>
                  </a:lnTo>
                  <a:cubicBezTo>
                    <a:pt x="1924" y="6504"/>
                    <a:pt x="2068" y="5984"/>
                    <a:pt x="2424" y="5628"/>
                  </a:cubicBezTo>
                  <a:lnTo>
                    <a:pt x="4607" y="3446"/>
                  </a:lnTo>
                  <a:lnTo>
                    <a:pt x="7194" y="859"/>
                  </a:lnTo>
                  <a:cubicBezTo>
                    <a:pt x="7266" y="787"/>
                    <a:pt x="7360" y="751"/>
                    <a:pt x="7453" y="751"/>
                  </a:cubicBezTo>
                  <a:cubicBezTo>
                    <a:pt x="7546" y="751"/>
                    <a:pt x="7638" y="786"/>
                    <a:pt x="7710" y="855"/>
                  </a:cubicBezTo>
                  <a:lnTo>
                    <a:pt x="7710" y="855"/>
                  </a:lnTo>
                  <a:lnTo>
                    <a:pt x="6953" y="109"/>
                  </a:lnTo>
                  <a:cubicBezTo>
                    <a:pt x="6881" y="37"/>
                    <a:pt x="6787" y="1"/>
                    <a:pt x="66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8" name="Google Shape;20348;p70"/>
            <p:cNvSpPr/>
            <p:nvPr/>
          </p:nvSpPr>
          <p:spPr>
            <a:xfrm>
              <a:off x="2330288" y="3408035"/>
              <a:ext cx="101054" cy="90236"/>
            </a:xfrm>
            <a:custGeom>
              <a:rect b="b" l="l" r="r" t="t"/>
              <a:pathLst>
                <a:path extrusionOk="0" h="3453" w="3867">
                  <a:moveTo>
                    <a:pt x="2852" y="0"/>
                  </a:moveTo>
                  <a:cubicBezTo>
                    <a:pt x="2755" y="0"/>
                    <a:pt x="2659" y="39"/>
                    <a:pt x="2587" y="116"/>
                  </a:cubicBezTo>
                  <a:lnTo>
                    <a:pt x="0" y="2693"/>
                  </a:lnTo>
                  <a:lnTo>
                    <a:pt x="760" y="3453"/>
                  </a:lnTo>
                  <a:lnTo>
                    <a:pt x="3347" y="866"/>
                  </a:lnTo>
                  <a:cubicBezTo>
                    <a:pt x="3419" y="794"/>
                    <a:pt x="3513" y="758"/>
                    <a:pt x="3606" y="758"/>
                  </a:cubicBezTo>
                  <a:cubicBezTo>
                    <a:pt x="3700" y="758"/>
                    <a:pt x="3794" y="794"/>
                    <a:pt x="3866" y="866"/>
                  </a:cubicBezTo>
                  <a:lnTo>
                    <a:pt x="3116" y="116"/>
                  </a:lnTo>
                  <a:cubicBezTo>
                    <a:pt x="3044" y="39"/>
                    <a:pt x="2948" y="0"/>
                    <a:pt x="285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9" name="Google Shape;20349;p70"/>
            <p:cNvSpPr/>
            <p:nvPr/>
          </p:nvSpPr>
          <p:spPr>
            <a:xfrm>
              <a:off x="2389086" y="3348897"/>
              <a:ext cx="131446" cy="126142"/>
            </a:xfrm>
            <a:custGeom>
              <a:rect b="b" l="l" r="r" t="t"/>
              <a:pathLst>
                <a:path extrusionOk="0" h="4827" w="5030">
                  <a:moveTo>
                    <a:pt x="2991" y="1"/>
                  </a:moveTo>
                  <a:cubicBezTo>
                    <a:pt x="2528" y="1"/>
                    <a:pt x="2072" y="183"/>
                    <a:pt x="1731" y="523"/>
                  </a:cubicBezTo>
                  <a:lnTo>
                    <a:pt x="126" y="2119"/>
                  </a:lnTo>
                  <a:cubicBezTo>
                    <a:pt x="1" y="2254"/>
                    <a:pt x="1" y="2465"/>
                    <a:pt x="126" y="2600"/>
                  </a:cubicBezTo>
                  <a:lnTo>
                    <a:pt x="2251" y="4725"/>
                  </a:lnTo>
                  <a:cubicBezTo>
                    <a:pt x="2318" y="4792"/>
                    <a:pt x="2407" y="4826"/>
                    <a:pt x="2495" y="4826"/>
                  </a:cubicBezTo>
                  <a:cubicBezTo>
                    <a:pt x="2582" y="4826"/>
                    <a:pt x="2669" y="4792"/>
                    <a:pt x="2731" y="4725"/>
                  </a:cubicBezTo>
                  <a:lnTo>
                    <a:pt x="4049" y="3417"/>
                  </a:lnTo>
                  <a:lnTo>
                    <a:pt x="4337" y="3129"/>
                  </a:lnTo>
                  <a:cubicBezTo>
                    <a:pt x="5020" y="2427"/>
                    <a:pt x="5030" y="1311"/>
                    <a:pt x="4337" y="619"/>
                  </a:cubicBezTo>
                  <a:lnTo>
                    <a:pt x="4241" y="523"/>
                  </a:lnTo>
                  <a:cubicBezTo>
                    <a:pt x="4078" y="359"/>
                    <a:pt x="3885" y="225"/>
                    <a:pt x="3674" y="138"/>
                  </a:cubicBezTo>
                  <a:cubicBezTo>
                    <a:pt x="3454" y="46"/>
                    <a:pt x="3222" y="1"/>
                    <a:pt x="299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0" name="Google Shape;20350;p70"/>
            <p:cNvSpPr/>
            <p:nvPr/>
          </p:nvSpPr>
          <p:spPr>
            <a:xfrm>
              <a:off x="2450158" y="3352738"/>
              <a:ext cx="70140" cy="85479"/>
            </a:xfrm>
            <a:custGeom>
              <a:rect b="b" l="l" r="r" t="t"/>
              <a:pathLst>
                <a:path extrusionOk="0" h="3271" w="2684">
                  <a:moveTo>
                    <a:pt x="1337" y="1"/>
                  </a:moveTo>
                  <a:lnTo>
                    <a:pt x="125" y="1203"/>
                  </a:lnTo>
                  <a:cubicBezTo>
                    <a:pt x="0" y="1338"/>
                    <a:pt x="0" y="1549"/>
                    <a:pt x="125" y="1684"/>
                  </a:cubicBezTo>
                  <a:lnTo>
                    <a:pt x="1712" y="3270"/>
                  </a:lnTo>
                  <a:lnTo>
                    <a:pt x="2000" y="2982"/>
                  </a:lnTo>
                  <a:cubicBezTo>
                    <a:pt x="2683" y="2280"/>
                    <a:pt x="2683" y="1164"/>
                    <a:pt x="1991" y="472"/>
                  </a:cubicBezTo>
                  <a:lnTo>
                    <a:pt x="1895" y="376"/>
                  </a:lnTo>
                  <a:cubicBezTo>
                    <a:pt x="1731" y="212"/>
                    <a:pt x="1539" y="87"/>
                    <a:pt x="1337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1" name="Google Shape;20351;p70"/>
            <p:cNvSpPr/>
            <p:nvPr/>
          </p:nvSpPr>
          <p:spPr>
            <a:xfrm>
              <a:off x="2356159" y="3369908"/>
              <a:ext cx="139992" cy="137405"/>
            </a:xfrm>
            <a:custGeom>
              <a:rect b="b" l="l" r="r" t="t"/>
              <a:pathLst>
                <a:path extrusionOk="0" h="5258" w="5357">
                  <a:moveTo>
                    <a:pt x="1059" y="0"/>
                  </a:moveTo>
                  <a:cubicBezTo>
                    <a:pt x="926" y="0"/>
                    <a:pt x="794" y="51"/>
                    <a:pt x="693" y="152"/>
                  </a:cubicBezTo>
                  <a:lnTo>
                    <a:pt x="193" y="652"/>
                  </a:lnTo>
                  <a:cubicBezTo>
                    <a:pt x="1" y="854"/>
                    <a:pt x="1" y="1181"/>
                    <a:pt x="193" y="1383"/>
                  </a:cubicBezTo>
                  <a:lnTo>
                    <a:pt x="828" y="2008"/>
                  </a:lnTo>
                  <a:lnTo>
                    <a:pt x="3943" y="5114"/>
                  </a:lnTo>
                  <a:cubicBezTo>
                    <a:pt x="4040" y="5210"/>
                    <a:pt x="4169" y="5258"/>
                    <a:pt x="4300" y="5258"/>
                  </a:cubicBezTo>
                  <a:cubicBezTo>
                    <a:pt x="4431" y="5258"/>
                    <a:pt x="4564" y="5210"/>
                    <a:pt x="4665" y="5114"/>
                  </a:cubicBezTo>
                  <a:lnTo>
                    <a:pt x="5165" y="4614"/>
                  </a:lnTo>
                  <a:cubicBezTo>
                    <a:pt x="5357" y="4412"/>
                    <a:pt x="5357" y="4104"/>
                    <a:pt x="5165" y="3902"/>
                  </a:cubicBezTo>
                  <a:lnTo>
                    <a:pt x="2059" y="786"/>
                  </a:lnTo>
                  <a:lnTo>
                    <a:pt x="1424" y="152"/>
                  </a:lnTo>
                  <a:cubicBezTo>
                    <a:pt x="1323" y="51"/>
                    <a:pt x="1191" y="0"/>
                    <a:pt x="105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2" name="Google Shape;20352;p70"/>
            <p:cNvSpPr/>
            <p:nvPr/>
          </p:nvSpPr>
          <p:spPr>
            <a:xfrm>
              <a:off x="2372492" y="3386476"/>
              <a:ext cx="123659" cy="120837"/>
            </a:xfrm>
            <a:custGeom>
              <a:rect b="b" l="l" r="r" t="t"/>
              <a:pathLst>
                <a:path extrusionOk="0" h="4624" w="4732">
                  <a:moveTo>
                    <a:pt x="1060" y="1"/>
                  </a:moveTo>
                  <a:cubicBezTo>
                    <a:pt x="929" y="1"/>
                    <a:pt x="799" y="51"/>
                    <a:pt x="703" y="152"/>
                  </a:cubicBezTo>
                  <a:lnTo>
                    <a:pt x="203" y="652"/>
                  </a:lnTo>
                  <a:cubicBezTo>
                    <a:pt x="1" y="854"/>
                    <a:pt x="1" y="1172"/>
                    <a:pt x="203" y="1374"/>
                  </a:cubicBezTo>
                  <a:lnTo>
                    <a:pt x="3318" y="4480"/>
                  </a:lnTo>
                  <a:cubicBezTo>
                    <a:pt x="3415" y="4576"/>
                    <a:pt x="3544" y="4624"/>
                    <a:pt x="3675" y="4624"/>
                  </a:cubicBezTo>
                  <a:cubicBezTo>
                    <a:pt x="3806" y="4624"/>
                    <a:pt x="3939" y="4576"/>
                    <a:pt x="4040" y="4480"/>
                  </a:cubicBezTo>
                  <a:lnTo>
                    <a:pt x="4540" y="3980"/>
                  </a:lnTo>
                  <a:cubicBezTo>
                    <a:pt x="4732" y="3778"/>
                    <a:pt x="4732" y="3470"/>
                    <a:pt x="4540" y="3268"/>
                  </a:cubicBezTo>
                  <a:lnTo>
                    <a:pt x="1424" y="152"/>
                  </a:lnTo>
                  <a:cubicBezTo>
                    <a:pt x="1323" y="51"/>
                    <a:pt x="1191" y="1"/>
                    <a:pt x="106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53" name="Google Shape;20353;p70"/>
          <p:cNvGrpSpPr/>
          <p:nvPr/>
        </p:nvGrpSpPr>
        <p:grpSpPr>
          <a:xfrm>
            <a:off x="1764389" y="3348218"/>
            <a:ext cx="310114" cy="366665"/>
            <a:chOff x="1764389" y="3348218"/>
            <a:chExt cx="310114" cy="366665"/>
          </a:xfrm>
        </p:grpSpPr>
        <p:sp>
          <p:nvSpPr>
            <p:cNvPr id="20354" name="Google Shape;20354;p70"/>
            <p:cNvSpPr/>
            <p:nvPr/>
          </p:nvSpPr>
          <p:spPr>
            <a:xfrm>
              <a:off x="1782734" y="3556441"/>
              <a:ext cx="37918" cy="23598"/>
            </a:xfrm>
            <a:custGeom>
              <a:rect b="b" l="l" r="r" t="t"/>
              <a:pathLst>
                <a:path extrusionOk="0" h="903" w="1451">
                  <a:moveTo>
                    <a:pt x="1141" y="0"/>
                  </a:moveTo>
                  <a:cubicBezTo>
                    <a:pt x="1105" y="0"/>
                    <a:pt x="1067" y="10"/>
                    <a:pt x="1029" y="33"/>
                  </a:cubicBezTo>
                  <a:lnTo>
                    <a:pt x="1029" y="24"/>
                  </a:lnTo>
                  <a:lnTo>
                    <a:pt x="212" y="505"/>
                  </a:lnTo>
                  <a:cubicBezTo>
                    <a:pt x="1" y="618"/>
                    <a:pt x="118" y="902"/>
                    <a:pt x="310" y="902"/>
                  </a:cubicBezTo>
                  <a:cubicBezTo>
                    <a:pt x="346" y="902"/>
                    <a:pt x="384" y="893"/>
                    <a:pt x="423" y="870"/>
                  </a:cubicBezTo>
                  <a:lnTo>
                    <a:pt x="1241" y="399"/>
                  </a:lnTo>
                  <a:cubicBezTo>
                    <a:pt x="1451" y="278"/>
                    <a:pt x="1328" y="0"/>
                    <a:pt x="114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5" name="Google Shape;20355;p70"/>
            <p:cNvSpPr/>
            <p:nvPr/>
          </p:nvSpPr>
          <p:spPr>
            <a:xfrm>
              <a:off x="2016933" y="3558218"/>
              <a:ext cx="37971" cy="23833"/>
            </a:xfrm>
            <a:custGeom>
              <a:rect b="b" l="l" r="r" t="t"/>
              <a:pathLst>
                <a:path extrusionOk="0" h="912" w="1453">
                  <a:moveTo>
                    <a:pt x="314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1039" y="879"/>
                  </a:lnTo>
                  <a:cubicBezTo>
                    <a:pt x="1076" y="902"/>
                    <a:pt x="1113" y="911"/>
                    <a:pt x="1148" y="911"/>
                  </a:cubicBezTo>
                  <a:cubicBezTo>
                    <a:pt x="1334" y="911"/>
                    <a:pt x="1453" y="627"/>
                    <a:pt x="1250" y="514"/>
                  </a:cubicBezTo>
                  <a:lnTo>
                    <a:pt x="423" y="33"/>
                  </a:lnTo>
                  <a:cubicBezTo>
                    <a:pt x="386" y="10"/>
                    <a:pt x="348" y="0"/>
                    <a:pt x="314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6" name="Google Shape;20356;p70"/>
            <p:cNvSpPr/>
            <p:nvPr/>
          </p:nvSpPr>
          <p:spPr>
            <a:xfrm>
              <a:off x="1915147" y="3348218"/>
              <a:ext cx="11080" cy="36089"/>
            </a:xfrm>
            <a:custGeom>
              <a:rect b="b" l="l" r="r" t="t"/>
              <a:pathLst>
                <a:path extrusionOk="0" h="1381" w="424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164"/>
                  </a:lnTo>
                  <a:cubicBezTo>
                    <a:pt x="1" y="1309"/>
                    <a:pt x="106" y="1381"/>
                    <a:pt x="212" y="1381"/>
                  </a:cubicBezTo>
                  <a:cubicBezTo>
                    <a:pt x="318" y="1381"/>
                    <a:pt x="424" y="1309"/>
                    <a:pt x="424" y="1164"/>
                  </a:cubicBezTo>
                  <a:lnTo>
                    <a:pt x="424" y="21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7" name="Google Shape;20357;p70"/>
            <p:cNvSpPr/>
            <p:nvPr/>
          </p:nvSpPr>
          <p:spPr>
            <a:xfrm>
              <a:off x="1839363" y="3367399"/>
              <a:ext cx="27126" cy="32796"/>
            </a:xfrm>
            <a:custGeom>
              <a:rect b="b" l="l" r="r" t="t"/>
              <a:pathLst>
                <a:path extrusionOk="0" h="1255" w="1038">
                  <a:moveTo>
                    <a:pt x="287" y="1"/>
                  </a:moveTo>
                  <a:cubicBezTo>
                    <a:pt x="142" y="1"/>
                    <a:pt x="1" y="154"/>
                    <a:pt x="93" y="325"/>
                  </a:cubicBezTo>
                  <a:lnTo>
                    <a:pt x="574" y="1142"/>
                  </a:lnTo>
                  <a:cubicBezTo>
                    <a:pt x="616" y="1221"/>
                    <a:pt x="683" y="1254"/>
                    <a:pt x="750" y="1254"/>
                  </a:cubicBezTo>
                  <a:cubicBezTo>
                    <a:pt x="894" y="1254"/>
                    <a:pt x="1038" y="1101"/>
                    <a:pt x="939" y="930"/>
                  </a:cubicBezTo>
                  <a:lnTo>
                    <a:pt x="468" y="113"/>
                  </a:lnTo>
                  <a:cubicBezTo>
                    <a:pt x="422" y="34"/>
                    <a:pt x="354" y="1"/>
                    <a:pt x="28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8" name="Google Shape;20358;p70"/>
            <p:cNvSpPr/>
            <p:nvPr/>
          </p:nvSpPr>
          <p:spPr>
            <a:xfrm>
              <a:off x="1783988" y="3420997"/>
              <a:ext cx="37971" cy="23754"/>
            </a:xfrm>
            <a:custGeom>
              <a:rect b="b" l="l" r="r" t="t"/>
              <a:pathLst>
                <a:path extrusionOk="0" h="909" w="1453">
                  <a:moveTo>
                    <a:pt x="310" y="1"/>
                  </a:moveTo>
                  <a:cubicBezTo>
                    <a:pt x="118" y="1"/>
                    <a:pt x="1" y="285"/>
                    <a:pt x="212" y="399"/>
                  </a:cubicBezTo>
                  <a:lnTo>
                    <a:pt x="1029" y="880"/>
                  </a:lnTo>
                  <a:cubicBezTo>
                    <a:pt x="1067" y="900"/>
                    <a:pt x="1104" y="909"/>
                    <a:pt x="1138" y="909"/>
                  </a:cubicBezTo>
                  <a:cubicBezTo>
                    <a:pt x="1332" y="909"/>
                    <a:pt x="1453" y="627"/>
                    <a:pt x="1241" y="505"/>
                  </a:cubicBezTo>
                  <a:lnTo>
                    <a:pt x="423" y="33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9" name="Google Shape;20359;p70"/>
            <p:cNvSpPr/>
            <p:nvPr/>
          </p:nvSpPr>
          <p:spPr>
            <a:xfrm>
              <a:off x="1764389" y="3494716"/>
              <a:ext cx="37971" cy="11106"/>
            </a:xfrm>
            <a:custGeom>
              <a:rect b="b" l="l" r="r" t="t"/>
              <a:pathLst>
                <a:path extrusionOk="0" h="425" w="1453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231" y="424"/>
                  </a:lnTo>
                  <a:cubicBezTo>
                    <a:pt x="1356" y="424"/>
                    <a:pt x="1452" y="328"/>
                    <a:pt x="1452" y="213"/>
                  </a:cubicBezTo>
                  <a:cubicBezTo>
                    <a:pt x="1452" y="97"/>
                    <a:pt x="1356" y="1"/>
                    <a:pt x="123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0" name="Google Shape;20360;p70"/>
            <p:cNvSpPr/>
            <p:nvPr/>
          </p:nvSpPr>
          <p:spPr>
            <a:xfrm>
              <a:off x="2034756" y="3496990"/>
              <a:ext cx="39748" cy="11342"/>
            </a:xfrm>
            <a:custGeom>
              <a:rect b="b" l="l" r="r" t="t"/>
              <a:pathLst>
                <a:path extrusionOk="0" h="434" w="1521">
                  <a:moveTo>
                    <a:pt x="289" y="1"/>
                  </a:moveTo>
                  <a:cubicBezTo>
                    <a:pt x="1" y="10"/>
                    <a:pt x="1" y="433"/>
                    <a:pt x="289" y="433"/>
                  </a:cubicBezTo>
                  <a:lnTo>
                    <a:pt x="1241" y="433"/>
                  </a:lnTo>
                  <a:cubicBezTo>
                    <a:pt x="1520" y="433"/>
                    <a:pt x="1520" y="1"/>
                    <a:pt x="124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1" name="Google Shape;20361;p70"/>
            <p:cNvSpPr/>
            <p:nvPr/>
          </p:nvSpPr>
          <p:spPr>
            <a:xfrm>
              <a:off x="2018684" y="3423009"/>
              <a:ext cx="37448" cy="23754"/>
            </a:xfrm>
            <a:custGeom>
              <a:rect b="b" l="l" r="r" t="t"/>
              <a:pathLst>
                <a:path extrusionOk="0" h="909" w="1433">
                  <a:moveTo>
                    <a:pt x="1123" y="1"/>
                  </a:moveTo>
                  <a:cubicBezTo>
                    <a:pt x="1088" y="1"/>
                    <a:pt x="1049" y="11"/>
                    <a:pt x="1010" y="33"/>
                  </a:cubicBezTo>
                  <a:lnTo>
                    <a:pt x="193" y="504"/>
                  </a:lnTo>
                  <a:cubicBezTo>
                    <a:pt x="1" y="620"/>
                    <a:pt x="77" y="908"/>
                    <a:pt x="299" y="908"/>
                  </a:cubicBezTo>
                  <a:cubicBezTo>
                    <a:pt x="337" y="908"/>
                    <a:pt x="366" y="899"/>
                    <a:pt x="404" y="879"/>
                  </a:cubicBezTo>
                  <a:lnTo>
                    <a:pt x="1222" y="399"/>
                  </a:lnTo>
                  <a:cubicBezTo>
                    <a:pt x="1433" y="285"/>
                    <a:pt x="1315" y="1"/>
                    <a:pt x="112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2" name="Google Shape;20362;p70"/>
            <p:cNvSpPr/>
            <p:nvPr/>
          </p:nvSpPr>
          <p:spPr>
            <a:xfrm>
              <a:off x="1974573" y="3368627"/>
              <a:ext cx="26054" cy="32822"/>
            </a:xfrm>
            <a:custGeom>
              <a:rect b="b" l="l" r="r" t="t"/>
              <a:pathLst>
                <a:path extrusionOk="0" h="1256" w="997">
                  <a:moveTo>
                    <a:pt x="757" y="0"/>
                  </a:moveTo>
                  <a:cubicBezTo>
                    <a:pt x="683" y="0"/>
                    <a:pt x="612" y="39"/>
                    <a:pt x="573" y="105"/>
                  </a:cubicBezTo>
                  <a:lnTo>
                    <a:pt x="92" y="932"/>
                  </a:lnTo>
                  <a:cubicBezTo>
                    <a:pt x="0" y="1102"/>
                    <a:pt x="142" y="1255"/>
                    <a:pt x="286" y="1255"/>
                  </a:cubicBezTo>
                  <a:cubicBezTo>
                    <a:pt x="354" y="1255"/>
                    <a:pt x="422" y="1222"/>
                    <a:pt x="467" y="1143"/>
                  </a:cubicBezTo>
                  <a:lnTo>
                    <a:pt x="938" y="326"/>
                  </a:lnTo>
                  <a:cubicBezTo>
                    <a:pt x="996" y="220"/>
                    <a:pt x="967" y="85"/>
                    <a:pt x="862" y="28"/>
                  </a:cubicBezTo>
                  <a:cubicBezTo>
                    <a:pt x="828" y="9"/>
                    <a:pt x="792" y="0"/>
                    <a:pt x="757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3" name="Google Shape;20363;p70"/>
            <p:cNvSpPr/>
            <p:nvPr/>
          </p:nvSpPr>
          <p:spPr>
            <a:xfrm>
              <a:off x="1820914" y="3408009"/>
              <a:ext cx="218651" cy="273450"/>
            </a:xfrm>
            <a:custGeom>
              <a:rect b="b" l="l" r="r" t="t"/>
              <a:pathLst>
                <a:path extrusionOk="0" h="10464" w="8367">
                  <a:moveTo>
                    <a:pt x="3813" y="0"/>
                  </a:moveTo>
                  <a:cubicBezTo>
                    <a:pt x="2378" y="0"/>
                    <a:pt x="1085" y="876"/>
                    <a:pt x="549" y="2213"/>
                  </a:cubicBezTo>
                  <a:cubicBezTo>
                    <a:pt x="1" y="3579"/>
                    <a:pt x="366" y="5136"/>
                    <a:pt x="1453" y="6127"/>
                  </a:cubicBezTo>
                  <a:cubicBezTo>
                    <a:pt x="1885" y="6521"/>
                    <a:pt x="2126" y="7088"/>
                    <a:pt x="2126" y="7675"/>
                  </a:cubicBezTo>
                  <a:lnTo>
                    <a:pt x="2126" y="9868"/>
                  </a:lnTo>
                  <a:cubicBezTo>
                    <a:pt x="2126" y="10194"/>
                    <a:pt x="2385" y="10464"/>
                    <a:pt x="2722" y="10464"/>
                  </a:cubicBezTo>
                  <a:lnTo>
                    <a:pt x="4905" y="10464"/>
                  </a:lnTo>
                  <a:cubicBezTo>
                    <a:pt x="5241" y="10464"/>
                    <a:pt x="5511" y="10194"/>
                    <a:pt x="5511" y="9868"/>
                  </a:cubicBezTo>
                  <a:lnTo>
                    <a:pt x="5511" y="7665"/>
                  </a:lnTo>
                  <a:cubicBezTo>
                    <a:pt x="5511" y="7069"/>
                    <a:pt x="5761" y="6502"/>
                    <a:pt x="6203" y="6108"/>
                  </a:cubicBezTo>
                  <a:cubicBezTo>
                    <a:pt x="8367" y="4108"/>
                    <a:pt x="7270" y="492"/>
                    <a:pt x="4357" y="40"/>
                  </a:cubicBezTo>
                  <a:cubicBezTo>
                    <a:pt x="4203" y="21"/>
                    <a:pt x="4049" y="1"/>
                    <a:pt x="3905" y="1"/>
                  </a:cubicBezTo>
                  <a:cubicBezTo>
                    <a:pt x="3874" y="1"/>
                    <a:pt x="3843" y="0"/>
                    <a:pt x="381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4" name="Google Shape;20364;p70"/>
            <p:cNvSpPr/>
            <p:nvPr/>
          </p:nvSpPr>
          <p:spPr>
            <a:xfrm>
              <a:off x="1829720" y="3409028"/>
              <a:ext cx="209844" cy="272431"/>
            </a:xfrm>
            <a:custGeom>
              <a:rect b="b" l="l" r="r" t="t"/>
              <a:pathLst>
                <a:path extrusionOk="0" h="10425" w="8030">
                  <a:moveTo>
                    <a:pt x="4020" y="1"/>
                  </a:moveTo>
                  <a:cubicBezTo>
                    <a:pt x="1096" y="453"/>
                    <a:pt x="0" y="4097"/>
                    <a:pt x="2202" y="6088"/>
                  </a:cubicBezTo>
                  <a:cubicBezTo>
                    <a:pt x="2625" y="6482"/>
                    <a:pt x="2875" y="7049"/>
                    <a:pt x="2866" y="7636"/>
                  </a:cubicBezTo>
                  <a:lnTo>
                    <a:pt x="2866" y="9829"/>
                  </a:lnTo>
                  <a:cubicBezTo>
                    <a:pt x="2866" y="10155"/>
                    <a:pt x="3135" y="10425"/>
                    <a:pt x="3472" y="10425"/>
                  </a:cubicBezTo>
                  <a:lnTo>
                    <a:pt x="4568" y="10425"/>
                  </a:lnTo>
                  <a:cubicBezTo>
                    <a:pt x="4904" y="10425"/>
                    <a:pt x="5174" y="10155"/>
                    <a:pt x="5174" y="9829"/>
                  </a:cubicBezTo>
                  <a:lnTo>
                    <a:pt x="5174" y="7626"/>
                  </a:lnTo>
                  <a:cubicBezTo>
                    <a:pt x="5174" y="7030"/>
                    <a:pt x="5424" y="6463"/>
                    <a:pt x="5866" y="6069"/>
                  </a:cubicBezTo>
                  <a:cubicBezTo>
                    <a:pt x="8030" y="4069"/>
                    <a:pt x="6933" y="453"/>
                    <a:pt x="402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5" name="Google Shape;20365;p70"/>
            <p:cNvSpPr/>
            <p:nvPr/>
          </p:nvSpPr>
          <p:spPr>
            <a:xfrm>
              <a:off x="1865652" y="3465579"/>
              <a:ext cx="110096" cy="161290"/>
            </a:xfrm>
            <a:custGeom>
              <a:rect b="b" l="l" r="r" t="t"/>
              <a:pathLst>
                <a:path extrusionOk="0" h="6172" w="4213">
                  <a:moveTo>
                    <a:pt x="885" y="424"/>
                  </a:moveTo>
                  <a:cubicBezTo>
                    <a:pt x="1106" y="424"/>
                    <a:pt x="1289" y="606"/>
                    <a:pt x="1289" y="828"/>
                  </a:cubicBezTo>
                  <a:lnTo>
                    <a:pt x="1289" y="1241"/>
                  </a:lnTo>
                  <a:lnTo>
                    <a:pt x="837" y="1241"/>
                  </a:lnTo>
                  <a:cubicBezTo>
                    <a:pt x="289" y="1241"/>
                    <a:pt x="289" y="424"/>
                    <a:pt x="837" y="424"/>
                  </a:cubicBezTo>
                  <a:close/>
                  <a:moveTo>
                    <a:pt x="3385" y="424"/>
                  </a:moveTo>
                  <a:cubicBezTo>
                    <a:pt x="3924" y="424"/>
                    <a:pt x="3924" y="1241"/>
                    <a:pt x="3385" y="1241"/>
                  </a:cubicBezTo>
                  <a:lnTo>
                    <a:pt x="2924" y="1241"/>
                  </a:lnTo>
                  <a:lnTo>
                    <a:pt x="2924" y="828"/>
                  </a:lnTo>
                  <a:cubicBezTo>
                    <a:pt x="2924" y="606"/>
                    <a:pt x="3106" y="424"/>
                    <a:pt x="3327" y="424"/>
                  </a:cubicBezTo>
                  <a:close/>
                  <a:moveTo>
                    <a:pt x="837" y="1"/>
                  </a:moveTo>
                  <a:cubicBezTo>
                    <a:pt x="375" y="1"/>
                    <a:pt x="0" y="376"/>
                    <a:pt x="0" y="837"/>
                  </a:cubicBezTo>
                  <a:cubicBezTo>
                    <a:pt x="0" y="1289"/>
                    <a:pt x="375" y="1664"/>
                    <a:pt x="837" y="1664"/>
                  </a:cubicBezTo>
                  <a:lnTo>
                    <a:pt x="1289" y="1664"/>
                  </a:lnTo>
                  <a:lnTo>
                    <a:pt x="1289" y="3395"/>
                  </a:lnTo>
                  <a:cubicBezTo>
                    <a:pt x="1289" y="3534"/>
                    <a:pt x="1395" y="3604"/>
                    <a:pt x="1500" y="3604"/>
                  </a:cubicBezTo>
                  <a:cubicBezTo>
                    <a:pt x="1606" y="3604"/>
                    <a:pt x="1712" y="3534"/>
                    <a:pt x="1712" y="3395"/>
                  </a:cubicBezTo>
                  <a:lnTo>
                    <a:pt x="1712" y="1664"/>
                  </a:lnTo>
                  <a:lnTo>
                    <a:pt x="2501" y="1664"/>
                  </a:lnTo>
                  <a:lnTo>
                    <a:pt x="2501" y="5962"/>
                  </a:lnTo>
                  <a:cubicBezTo>
                    <a:pt x="2501" y="6102"/>
                    <a:pt x="2606" y="6172"/>
                    <a:pt x="2712" y="6172"/>
                  </a:cubicBezTo>
                  <a:cubicBezTo>
                    <a:pt x="2818" y="6172"/>
                    <a:pt x="2924" y="6102"/>
                    <a:pt x="2924" y="5962"/>
                  </a:cubicBezTo>
                  <a:lnTo>
                    <a:pt x="2924" y="1664"/>
                  </a:lnTo>
                  <a:lnTo>
                    <a:pt x="3385" y="1664"/>
                  </a:lnTo>
                  <a:cubicBezTo>
                    <a:pt x="3847" y="1664"/>
                    <a:pt x="4212" y="1289"/>
                    <a:pt x="4212" y="837"/>
                  </a:cubicBezTo>
                  <a:cubicBezTo>
                    <a:pt x="4212" y="376"/>
                    <a:pt x="3847" y="1"/>
                    <a:pt x="3385" y="1"/>
                  </a:cubicBezTo>
                  <a:lnTo>
                    <a:pt x="3327" y="1"/>
                  </a:lnTo>
                  <a:cubicBezTo>
                    <a:pt x="2876" y="1"/>
                    <a:pt x="2501" y="376"/>
                    <a:pt x="2501" y="828"/>
                  </a:cubicBezTo>
                  <a:lnTo>
                    <a:pt x="2501" y="1241"/>
                  </a:lnTo>
                  <a:lnTo>
                    <a:pt x="1712" y="1241"/>
                  </a:lnTo>
                  <a:lnTo>
                    <a:pt x="1712" y="828"/>
                  </a:lnTo>
                  <a:cubicBezTo>
                    <a:pt x="1712" y="376"/>
                    <a:pt x="1337" y="1"/>
                    <a:pt x="875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6" name="Google Shape;20366;p70"/>
            <p:cNvSpPr/>
            <p:nvPr/>
          </p:nvSpPr>
          <p:spPr>
            <a:xfrm>
              <a:off x="1899311" y="3570866"/>
              <a:ext cx="11080" cy="55950"/>
            </a:xfrm>
            <a:custGeom>
              <a:rect b="b" l="l" r="r" t="t"/>
              <a:pathLst>
                <a:path extrusionOk="0" h="2141" w="424">
                  <a:moveTo>
                    <a:pt x="21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1924"/>
                  </a:lnTo>
                  <a:cubicBezTo>
                    <a:pt x="1" y="2068"/>
                    <a:pt x="107" y="2140"/>
                    <a:pt x="212" y="2140"/>
                  </a:cubicBezTo>
                  <a:cubicBezTo>
                    <a:pt x="318" y="2140"/>
                    <a:pt x="424" y="2068"/>
                    <a:pt x="424" y="1924"/>
                  </a:cubicBezTo>
                  <a:lnTo>
                    <a:pt x="424" y="22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7" name="Google Shape;20367;p70"/>
            <p:cNvSpPr/>
            <p:nvPr/>
          </p:nvSpPr>
          <p:spPr>
            <a:xfrm>
              <a:off x="1899311" y="3584429"/>
              <a:ext cx="5305" cy="42518"/>
            </a:xfrm>
            <a:custGeom>
              <a:rect b="b" l="l" r="r" t="t"/>
              <a:pathLst>
                <a:path extrusionOk="0" h="1627" w="203">
                  <a:moveTo>
                    <a:pt x="1" y="1"/>
                  </a:moveTo>
                  <a:lnTo>
                    <a:pt x="1" y="1405"/>
                  </a:lnTo>
                  <a:cubicBezTo>
                    <a:pt x="1" y="1520"/>
                    <a:pt x="87" y="1616"/>
                    <a:pt x="203" y="1626"/>
                  </a:cubicBezTo>
                  <a:lnTo>
                    <a:pt x="203" y="924"/>
                  </a:lnTo>
                  <a:cubicBezTo>
                    <a:pt x="203" y="607"/>
                    <a:pt x="136" y="289"/>
                    <a:pt x="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8" name="Google Shape;20368;p70"/>
            <p:cNvSpPr/>
            <p:nvPr/>
          </p:nvSpPr>
          <p:spPr>
            <a:xfrm>
              <a:off x="1891524" y="3678663"/>
              <a:ext cx="58328" cy="36220"/>
            </a:xfrm>
            <a:custGeom>
              <a:rect b="b" l="l" r="r" t="t"/>
              <a:pathLst>
                <a:path extrusionOk="0" h="1386" w="2232">
                  <a:moveTo>
                    <a:pt x="1" y="1"/>
                  </a:moveTo>
                  <a:lnTo>
                    <a:pt x="1" y="270"/>
                  </a:lnTo>
                  <a:cubicBezTo>
                    <a:pt x="1" y="886"/>
                    <a:pt x="501" y="1386"/>
                    <a:pt x="1116" y="1386"/>
                  </a:cubicBezTo>
                  <a:cubicBezTo>
                    <a:pt x="1732" y="1386"/>
                    <a:pt x="2232" y="886"/>
                    <a:pt x="2232" y="270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9" name="Google Shape;20369;p70"/>
            <p:cNvSpPr/>
            <p:nvPr/>
          </p:nvSpPr>
          <p:spPr>
            <a:xfrm>
              <a:off x="1876210" y="3611842"/>
              <a:ext cx="88720" cy="34939"/>
            </a:xfrm>
            <a:custGeom>
              <a:rect b="b" l="l" r="r" t="t"/>
              <a:pathLst>
                <a:path extrusionOk="0" h="1337" w="3395">
                  <a:moveTo>
                    <a:pt x="0" y="0"/>
                  </a:moveTo>
                  <a:lnTo>
                    <a:pt x="0" y="1337"/>
                  </a:lnTo>
                  <a:lnTo>
                    <a:pt x="3395" y="1337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0" name="Google Shape;20370;p70"/>
            <p:cNvSpPr/>
            <p:nvPr/>
          </p:nvSpPr>
          <p:spPr>
            <a:xfrm>
              <a:off x="1876445" y="3646755"/>
              <a:ext cx="88485" cy="34965"/>
            </a:xfrm>
            <a:custGeom>
              <a:rect b="b" l="l" r="r" t="t"/>
              <a:pathLst>
                <a:path extrusionOk="0" h="1338" w="3386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60" y="1337"/>
                    <a:pt x="597" y="1337"/>
                  </a:cubicBezTo>
                  <a:lnTo>
                    <a:pt x="2780" y="1337"/>
                  </a:lnTo>
                  <a:cubicBezTo>
                    <a:pt x="3116" y="1337"/>
                    <a:pt x="3386" y="1068"/>
                    <a:pt x="3386" y="732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1" name="Google Shape;20371;p70"/>
            <p:cNvSpPr/>
            <p:nvPr/>
          </p:nvSpPr>
          <p:spPr>
            <a:xfrm>
              <a:off x="1920687" y="3678663"/>
              <a:ext cx="29164" cy="32195"/>
            </a:xfrm>
            <a:custGeom>
              <a:rect b="b" l="l" r="r" t="t"/>
              <a:pathLst>
                <a:path extrusionOk="0" h="1232" w="1116">
                  <a:moveTo>
                    <a:pt x="0" y="1"/>
                  </a:moveTo>
                  <a:lnTo>
                    <a:pt x="0" y="270"/>
                  </a:lnTo>
                  <a:cubicBezTo>
                    <a:pt x="0" y="664"/>
                    <a:pt x="212" y="1039"/>
                    <a:pt x="558" y="1232"/>
                  </a:cubicBezTo>
                  <a:cubicBezTo>
                    <a:pt x="895" y="1030"/>
                    <a:pt x="1106" y="664"/>
                    <a:pt x="1116" y="270"/>
                  </a:cubicBezTo>
                  <a:lnTo>
                    <a:pt x="1116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2" name="Google Shape;20372;p70"/>
            <p:cNvSpPr/>
            <p:nvPr/>
          </p:nvSpPr>
          <p:spPr>
            <a:xfrm>
              <a:off x="1904590" y="3611842"/>
              <a:ext cx="60340" cy="34939"/>
            </a:xfrm>
            <a:custGeom>
              <a:rect b="b" l="l" r="r" t="t"/>
              <a:pathLst>
                <a:path extrusionOk="0" h="1337" w="2309">
                  <a:moveTo>
                    <a:pt x="1" y="0"/>
                  </a:moveTo>
                  <a:lnTo>
                    <a:pt x="1" y="1337"/>
                  </a:lnTo>
                  <a:lnTo>
                    <a:pt x="2309" y="133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3" name="Google Shape;20373;p70"/>
            <p:cNvSpPr/>
            <p:nvPr/>
          </p:nvSpPr>
          <p:spPr>
            <a:xfrm>
              <a:off x="1904590" y="3646755"/>
              <a:ext cx="60340" cy="34965"/>
            </a:xfrm>
            <a:custGeom>
              <a:rect b="b" l="l" r="r" t="t"/>
              <a:pathLst>
                <a:path extrusionOk="0" h="1338" w="2309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70" y="1337"/>
                    <a:pt x="607" y="1337"/>
                  </a:cubicBezTo>
                  <a:lnTo>
                    <a:pt x="1703" y="1337"/>
                  </a:lnTo>
                  <a:cubicBezTo>
                    <a:pt x="2039" y="1337"/>
                    <a:pt x="2309" y="1068"/>
                    <a:pt x="2309" y="732"/>
                  </a:cubicBez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74" name="Google Shape;20374;p70"/>
          <p:cNvGrpSpPr/>
          <p:nvPr/>
        </p:nvGrpSpPr>
        <p:grpSpPr>
          <a:xfrm>
            <a:off x="2777572" y="3807287"/>
            <a:ext cx="81716" cy="366717"/>
            <a:chOff x="2777572" y="3807287"/>
            <a:chExt cx="81716" cy="366717"/>
          </a:xfrm>
        </p:grpSpPr>
        <p:sp>
          <p:nvSpPr>
            <p:cNvPr id="20375" name="Google Shape;20375;p70"/>
            <p:cNvSpPr/>
            <p:nvPr/>
          </p:nvSpPr>
          <p:spPr>
            <a:xfrm>
              <a:off x="2777572" y="3941765"/>
              <a:ext cx="81455" cy="181464"/>
            </a:xfrm>
            <a:custGeom>
              <a:rect b="b" l="l" r="r" t="t"/>
              <a:pathLst>
                <a:path extrusionOk="0" h="6944" w="3117">
                  <a:moveTo>
                    <a:pt x="578" y="1"/>
                  </a:moveTo>
                  <a:cubicBezTo>
                    <a:pt x="261" y="1"/>
                    <a:pt x="1" y="261"/>
                    <a:pt x="1" y="578"/>
                  </a:cubicBezTo>
                  <a:lnTo>
                    <a:pt x="1" y="6944"/>
                  </a:lnTo>
                  <a:lnTo>
                    <a:pt x="3117" y="6944"/>
                  </a:lnTo>
                  <a:lnTo>
                    <a:pt x="3117" y="578"/>
                  </a:lnTo>
                  <a:cubicBezTo>
                    <a:pt x="3117" y="261"/>
                    <a:pt x="2857" y="1"/>
                    <a:pt x="254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6" name="Google Shape;20376;p70"/>
            <p:cNvSpPr/>
            <p:nvPr/>
          </p:nvSpPr>
          <p:spPr>
            <a:xfrm>
              <a:off x="2796440" y="3941765"/>
              <a:ext cx="62587" cy="181464"/>
            </a:xfrm>
            <a:custGeom>
              <a:rect b="b" l="l" r="r" t="t"/>
              <a:pathLst>
                <a:path extrusionOk="0" h="6944" w="2395">
                  <a:moveTo>
                    <a:pt x="577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6944"/>
                  </a:lnTo>
                  <a:lnTo>
                    <a:pt x="2395" y="6944"/>
                  </a:lnTo>
                  <a:lnTo>
                    <a:pt x="2395" y="578"/>
                  </a:lnTo>
                  <a:cubicBezTo>
                    <a:pt x="2395" y="261"/>
                    <a:pt x="2135" y="1"/>
                    <a:pt x="1818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7" name="Google Shape;20377;p70"/>
            <p:cNvSpPr/>
            <p:nvPr/>
          </p:nvSpPr>
          <p:spPr>
            <a:xfrm>
              <a:off x="2796440" y="3807287"/>
              <a:ext cx="42988" cy="286282"/>
            </a:xfrm>
            <a:custGeom>
              <a:rect b="b" l="l" r="r" t="t"/>
              <a:pathLst>
                <a:path extrusionOk="0" h="10955" w="1645">
                  <a:moveTo>
                    <a:pt x="159" y="1"/>
                  </a:moveTo>
                  <a:cubicBezTo>
                    <a:pt x="76" y="1"/>
                    <a:pt x="0" y="62"/>
                    <a:pt x="0" y="156"/>
                  </a:cubicBezTo>
                  <a:lnTo>
                    <a:pt x="0" y="10359"/>
                  </a:lnTo>
                  <a:cubicBezTo>
                    <a:pt x="0" y="10686"/>
                    <a:pt x="269" y="10955"/>
                    <a:pt x="596" y="10955"/>
                  </a:cubicBezTo>
                  <a:lnTo>
                    <a:pt x="1058" y="10955"/>
                  </a:lnTo>
                  <a:cubicBezTo>
                    <a:pt x="1385" y="10955"/>
                    <a:pt x="1644" y="10686"/>
                    <a:pt x="1644" y="10359"/>
                  </a:cubicBezTo>
                  <a:lnTo>
                    <a:pt x="1644" y="906"/>
                  </a:lnTo>
                  <a:lnTo>
                    <a:pt x="789" y="368"/>
                  </a:lnTo>
                  <a:lnTo>
                    <a:pt x="241" y="22"/>
                  </a:lnTo>
                  <a:cubicBezTo>
                    <a:pt x="214" y="7"/>
                    <a:pt x="186" y="1"/>
                    <a:pt x="15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8" name="Google Shape;20378;p70"/>
            <p:cNvSpPr/>
            <p:nvPr/>
          </p:nvSpPr>
          <p:spPr>
            <a:xfrm>
              <a:off x="2817293" y="3816878"/>
              <a:ext cx="22631" cy="259104"/>
            </a:xfrm>
            <a:custGeom>
              <a:rect b="b" l="l" r="r" t="t"/>
              <a:pathLst>
                <a:path extrusionOk="0" h="9915" w="866">
                  <a:moveTo>
                    <a:pt x="0" y="1"/>
                  </a:moveTo>
                  <a:lnTo>
                    <a:pt x="0" y="9319"/>
                  </a:lnTo>
                  <a:cubicBezTo>
                    <a:pt x="0" y="9646"/>
                    <a:pt x="270" y="9915"/>
                    <a:pt x="596" y="9915"/>
                  </a:cubicBezTo>
                  <a:lnTo>
                    <a:pt x="866" y="9915"/>
                  </a:lnTo>
                  <a:lnTo>
                    <a:pt x="86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9" name="Google Shape;20379;p70"/>
            <p:cNvSpPr/>
            <p:nvPr/>
          </p:nvSpPr>
          <p:spPr>
            <a:xfrm>
              <a:off x="2796936" y="3843533"/>
              <a:ext cx="42988" cy="40479"/>
            </a:xfrm>
            <a:custGeom>
              <a:rect b="b" l="l" r="r" t="t"/>
              <a:pathLst>
                <a:path extrusionOk="0" h="1549" w="1645">
                  <a:moveTo>
                    <a:pt x="0" y="0"/>
                  </a:moveTo>
                  <a:lnTo>
                    <a:pt x="0" y="510"/>
                  </a:lnTo>
                  <a:lnTo>
                    <a:pt x="1645" y="1548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0" name="Google Shape;20380;p70"/>
            <p:cNvSpPr/>
            <p:nvPr/>
          </p:nvSpPr>
          <p:spPr>
            <a:xfrm>
              <a:off x="2796936" y="3888507"/>
              <a:ext cx="42988" cy="40218"/>
            </a:xfrm>
            <a:custGeom>
              <a:rect b="b" l="l" r="r" t="t"/>
              <a:pathLst>
                <a:path extrusionOk="0" h="1539" w="1645">
                  <a:moveTo>
                    <a:pt x="0" y="0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1" name="Google Shape;20381;p70"/>
            <p:cNvSpPr/>
            <p:nvPr/>
          </p:nvSpPr>
          <p:spPr>
            <a:xfrm>
              <a:off x="2796936" y="3933220"/>
              <a:ext cx="42988" cy="40505"/>
            </a:xfrm>
            <a:custGeom>
              <a:rect b="b" l="l" r="r" t="t"/>
              <a:pathLst>
                <a:path extrusionOk="0" h="1550" w="1645">
                  <a:moveTo>
                    <a:pt x="0" y="1"/>
                  </a:moveTo>
                  <a:lnTo>
                    <a:pt x="0" y="520"/>
                  </a:lnTo>
                  <a:lnTo>
                    <a:pt x="1645" y="1549"/>
                  </a:lnTo>
                  <a:lnTo>
                    <a:pt x="1645" y="10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2" name="Google Shape;20382;p70"/>
            <p:cNvSpPr/>
            <p:nvPr/>
          </p:nvSpPr>
          <p:spPr>
            <a:xfrm>
              <a:off x="2796936" y="3978455"/>
              <a:ext cx="42988" cy="40244"/>
            </a:xfrm>
            <a:custGeom>
              <a:rect b="b" l="l" r="r" t="t"/>
              <a:pathLst>
                <a:path extrusionOk="0" h="1540" w="1645">
                  <a:moveTo>
                    <a:pt x="0" y="1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3" name="Google Shape;20383;p70"/>
            <p:cNvSpPr/>
            <p:nvPr/>
          </p:nvSpPr>
          <p:spPr>
            <a:xfrm>
              <a:off x="2777572" y="4031739"/>
              <a:ext cx="81716" cy="34207"/>
            </a:xfrm>
            <a:custGeom>
              <a:rect b="b" l="l" r="r" t="t"/>
              <a:pathLst>
                <a:path extrusionOk="0" h="1309" w="3127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cubicBezTo>
                    <a:pt x="1" y="1010"/>
                    <a:pt x="289" y="1299"/>
                    <a:pt x="645" y="1308"/>
                  </a:cubicBezTo>
                  <a:lnTo>
                    <a:pt x="2482" y="1308"/>
                  </a:lnTo>
                  <a:cubicBezTo>
                    <a:pt x="2838" y="1299"/>
                    <a:pt x="3126" y="1010"/>
                    <a:pt x="3126" y="654"/>
                  </a:cubicBezTo>
                  <a:cubicBezTo>
                    <a:pt x="3126" y="289"/>
                    <a:pt x="2838" y="0"/>
                    <a:pt x="248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4" name="Google Shape;20384;p70"/>
            <p:cNvSpPr/>
            <p:nvPr/>
          </p:nvSpPr>
          <p:spPr>
            <a:xfrm>
              <a:off x="2777572" y="4114161"/>
              <a:ext cx="81455" cy="59843"/>
            </a:xfrm>
            <a:custGeom>
              <a:rect b="b" l="l" r="r" t="t"/>
              <a:pathLst>
                <a:path extrusionOk="0" h="2290" w="3117">
                  <a:moveTo>
                    <a:pt x="1" y="1"/>
                  </a:moveTo>
                  <a:lnTo>
                    <a:pt x="1" y="722"/>
                  </a:lnTo>
                  <a:cubicBezTo>
                    <a:pt x="1" y="1587"/>
                    <a:pt x="703" y="2289"/>
                    <a:pt x="1568" y="2289"/>
                  </a:cubicBezTo>
                  <a:cubicBezTo>
                    <a:pt x="1693" y="2289"/>
                    <a:pt x="1809" y="2270"/>
                    <a:pt x="1924" y="2241"/>
                  </a:cubicBezTo>
                  <a:lnTo>
                    <a:pt x="1991" y="2231"/>
                  </a:lnTo>
                  <a:lnTo>
                    <a:pt x="2049" y="2212"/>
                  </a:lnTo>
                  <a:lnTo>
                    <a:pt x="2078" y="2203"/>
                  </a:lnTo>
                  <a:lnTo>
                    <a:pt x="2145" y="2174"/>
                  </a:lnTo>
                  <a:lnTo>
                    <a:pt x="2174" y="2164"/>
                  </a:lnTo>
                  <a:lnTo>
                    <a:pt x="2203" y="2145"/>
                  </a:lnTo>
                  <a:lnTo>
                    <a:pt x="2232" y="2135"/>
                  </a:lnTo>
                  <a:lnTo>
                    <a:pt x="2261" y="2116"/>
                  </a:lnTo>
                  <a:lnTo>
                    <a:pt x="2290" y="2106"/>
                  </a:lnTo>
                  <a:cubicBezTo>
                    <a:pt x="2338" y="2078"/>
                    <a:pt x="2386" y="2049"/>
                    <a:pt x="2434" y="2020"/>
                  </a:cubicBezTo>
                  <a:lnTo>
                    <a:pt x="2453" y="2010"/>
                  </a:lnTo>
                  <a:lnTo>
                    <a:pt x="2482" y="1981"/>
                  </a:lnTo>
                  <a:lnTo>
                    <a:pt x="2511" y="1972"/>
                  </a:lnTo>
                  <a:lnTo>
                    <a:pt x="2530" y="1953"/>
                  </a:lnTo>
                  <a:cubicBezTo>
                    <a:pt x="2568" y="1914"/>
                    <a:pt x="2607" y="1885"/>
                    <a:pt x="2645" y="1856"/>
                  </a:cubicBezTo>
                  <a:lnTo>
                    <a:pt x="2665" y="1828"/>
                  </a:lnTo>
                  <a:lnTo>
                    <a:pt x="2693" y="1799"/>
                  </a:lnTo>
                  <a:lnTo>
                    <a:pt x="2722" y="1779"/>
                  </a:lnTo>
                  <a:lnTo>
                    <a:pt x="2761" y="1741"/>
                  </a:lnTo>
                  <a:lnTo>
                    <a:pt x="2780" y="1712"/>
                  </a:lnTo>
                  <a:cubicBezTo>
                    <a:pt x="2809" y="1683"/>
                    <a:pt x="2828" y="1654"/>
                    <a:pt x="2857" y="1616"/>
                  </a:cubicBezTo>
                  <a:lnTo>
                    <a:pt x="2876" y="1587"/>
                  </a:lnTo>
                  <a:lnTo>
                    <a:pt x="2915" y="1529"/>
                  </a:lnTo>
                  <a:lnTo>
                    <a:pt x="2934" y="1491"/>
                  </a:lnTo>
                  <a:lnTo>
                    <a:pt x="2953" y="1462"/>
                  </a:lnTo>
                  <a:lnTo>
                    <a:pt x="2963" y="1433"/>
                  </a:lnTo>
                  <a:cubicBezTo>
                    <a:pt x="3011" y="1337"/>
                    <a:pt x="3059" y="1241"/>
                    <a:pt x="3088" y="1135"/>
                  </a:cubicBezTo>
                  <a:cubicBezTo>
                    <a:pt x="3088" y="1116"/>
                    <a:pt x="3097" y="1097"/>
                    <a:pt x="3107" y="1068"/>
                  </a:cubicBezTo>
                  <a:lnTo>
                    <a:pt x="3107" y="1029"/>
                  </a:lnTo>
                  <a:cubicBezTo>
                    <a:pt x="3117" y="1020"/>
                    <a:pt x="3117" y="1010"/>
                    <a:pt x="3117" y="1001"/>
                  </a:cubicBezTo>
                  <a:lnTo>
                    <a:pt x="3117" y="962"/>
                  </a:lnTo>
                  <a:lnTo>
                    <a:pt x="3117" y="924"/>
                  </a:lnTo>
                  <a:lnTo>
                    <a:pt x="3117" y="895"/>
                  </a:lnTo>
                  <a:lnTo>
                    <a:pt x="3117" y="876"/>
                  </a:lnTo>
                  <a:lnTo>
                    <a:pt x="3117" y="837"/>
                  </a:lnTo>
                  <a:lnTo>
                    <a:pt x="3117" y="799"/>
                  </a:lnTo>
                  <a:lnTo>
                    <a:pt x="3117" y="760"/>
                  </a:lnTo>
                  <a:lnTo>
                    <a:pt x="3117" y="722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5" name="Google Shape;20385;p70"/>
            <p:cNvSpPr/>
            <p:nvPr/>
          </p:nvSpPr>
          <p:spPr>
            <a:xfrm>
              <a:off x="2796440" y="4114161"/>
              <a:ext cx="62587" cy="58589"/>
            </a:xfrm>
            <a:custGeom>
              <a:rect b="b" l="l" r="r" t="t"/>
              <a:pathLst>
                <a:path extrusionOk="0" h="2242" w="2395">
                  <a:moveTo>
                    <a:pt x="2395" y="1"/>
                  </a:moveTo>
                  <a:lnTo>
                    <a:pt x="0" y="10"/>
                  </a:lnTo>
                  <a:lnTo>
                    <a:pt x="0" y="731"/>
                  </a:lnTo>
                  <a:cubicBezTo>
                    <a:pt x="10" y="1453"/>
                    <a:pt x="500" y="2078"/>
                    <a:pt x="1202" y="2241"/>
                  </a:cubicBezTo>
                  <a:lnTo>
                    <a:pt x="1269" y="2231"/>
                  </a:lnTo>
                  <a:lnTo>
                    <a:pt x="1327" y="2212"/>
                  </a:lnTo>
                  <a:lnTo>
                    <a:pt x="1356" y="2203"/>
                  </a:lnTo>
                  <a:lnTo>
                    <a:pt x="1423" y="2174"/>
                  </a:lnTo>
                  <a:lnTo>
                    <a:pt x="1452" y="2164"/>
                  </a:lnTo>
                  <a:lnTo>
                    <a:pt x="1481" y="2145"/>
                  </a:lnTo>
                  <a:lnTo>
                    <a:pt x="1510" y="2135"/>
                  </a:lnTo>
                  <a:lnTo>
                    <a:pt x="1539" y="2116"/>
                  </a:lnTo>
                  <a:lnTo>
                    <a:pt x="1568" y="2106"/>
                  </a:lnTo>
                  <a:cubicBezTo>
                    <a:pt x="1616" y="2078"/>
                    <a:pt x="1664" y="2049"/>
                    <a:pt x="1712" y="2020"/>
                  </a:cubicBezTo>
                  <a:lnTo>
                    <a:pt x="1731" y="2010"/>
                  </a:lnTo>
                  <a:lnTo>
                    <a:pt x="1760" y="1981"/>
                  </a:lnTo>
                  <a:lnTo>
                    <a:pt x="1789" y="1972"/>
                  </a:lnTo>
                  <a:lnTo>
                    <a:pt x="1808" y="1953"/>
                  </a:lnTo>
                  <a:cubicBezTo>
                    <a:pt x="1846" y="1914"/>
                    <a:pt x="1885" y="1885"/>
                    <a:pt x="1923" y="1856"/>
                  </a:cubicBezTo>
                  <a:lnTo>
                    <a:pt x="1943" y="1828"/>
                  </a:lnTo>
                  <a:lnTo>
                    <a:pt x="1971" y="1799"/>
                  </a:lnTo>
                  <a:lnTo>
                    <a:pt x="2000" y="1779"/>
                  </a:lnTo>
                  <a:lnTo>
                    <a:pt x="2039" y="1741"/>
                  </a:lnTo>
                  <a:lnTo>
                    <a:pt x="2058" y="1712"/>
                  </a:lnTo>
                  <a:cubicBezTo>
                    <a:pt x="2087" y="1683"/>
                    <a:pt x="2106" y="1654"/>
                    <a:pt x="2135" y="1616"/>
                  </a:cubicBezTo>
                  <a:lnTo>
                    <a:pt x="2154" y="1587"/>
                  </a:lnTo>
                  <a:lnTo>
                    <a:pt x="2193" y="1529"/>
                  </a:lnTo>
                  <a:lnTo>
                    <a:pt x="2212" y="1491"/>
                  </a:lnTo>
                  <a:lnTo>
                    <a:pt x="2231" y="1462"/>
                  </a:lnTo>
                  <a:lnTo>
                    <a:pt x="2241" y="1433"/>
                  </a:lnTo>
                  <a:cubicBezTo>
                    <a:pt x="2289" y="1337"/>
                    <a:pt x="2337" y="1241"/>
                    <a:pt x="2366" y="1135"/>
                  </a:cubicBezTo>
                  <a:cubicBezTo>
                    <a:pt x="2366" y="1116"/>
                    <a:pt x="2375" y="1097"/>
                    <a:pt x="2385" y="1068"/>
                  </a:cubicBezTo>
                  <a:lnTo>
                    <a:pt x="2385" y="1029"/>
                  </a:lnTo>
                  <a:cubicBezTo>
                    <a:pt x="2395" y="1020"/>
                    <a:pt x="2395" y="1010"/>
                    <a:pt x="2395" y="1001"/>
                  </a:cubicBezTo>
                  <a:lnTo>
                    <a:pt x="2395" y="962"/>
                  </a:lnTo>
                  <a:lnTo>
                    <a:pt x="2395" y="924"/>
                  </a:lnTo>
                  <a:lnTo>
                    <a:pt x="2395" y="895"/>
                  </a:lnTo>
                  <a:lnTo>
                    <a:pt x="2395" y="876"/>
                  </a:lnTo>
                  <a:lnTo>
                    <a:pt x="2395" y="837"/>
                  </a:lnTo>
                  <a:lnTo>
                    <a:pt x="2395" y="799"/>
                  </a:lnTo>
                  <a:lnTo>
                    <a:pt x="2395" y="760"/>
                  </a:lnTo>
                  <a:lnTo>
                    <a:pt x="2395" y="722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86" name="Google Shape;20386;p70"/>
          <p:cNvGrpSpPr/>
          <p:nvPr/>
        </p:nvGrpSpPr>
        <p:grpSpPr>
          <a:xfrm>
            <a:off x="3934014" y="4329780"/>
            <a:ext cx="366665" cy="256334"/>
            <a:chOff x="3934014" y="4329780"/>
            <a:chExt cx="366665" cy="256334"/>
          </a:xfrm>
        </p:grpSpPr>
        <p:sp>
          <p:nvSpPr>
            <p:cNvPr id="20387" name="Google Shape;20387;p70"/>
            <p:cNvSpPr/>
            <p:nvPr/>
          </p:nvSpPr>
          <p:spPr>
            <a:xfrm>
              <a:off x="4086810" y="4338561"/>
              <a:ext cx="108842" cy="40479"/>
            </a:xfrm>
            <a:custGeom>
              <a:rect b="b" l="l" r="r" t="t"/>
              <a:pathLst>
                <a:path extrusionOk="0" h="1549" w="4165">
                  <a:moveTo>
                    <a:pt x="1212" y="1"/>
                  </a:moveTo>
                  <a:cubicBezTo>
                    <a:pt x="904" y="1"/>
                    <a:pt x="635" y="174"/>
                    <a:pt x="510" y="453"/>
                  </a:cubicBezTo>
                  <a:lnTo>
                    <a:pt x="0" y="1549"/>
                  </a:lnTo>
                  <a:lnTo>
                    <a:pt x="4164" y="1549"/>
                  </a:lnTo>
                  <a:lnTo>
                    <a:pt x="3645" y="453"/>
                  </a:lnTo>
                  <a:cubicBezTo>
                    <a:pt x="3520" y="174"/>
                    <a:pt x="3251" y="1"/>
                    <a:pt x="2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8" name="Google Shape;20388;p70"/>
            <p:cNvSpPr/>
            <p:nvPr/>
          </p:nvSpPr>
          <p:spPr>
            <a:xfrm>
              <a:off x="4220243" y="4352882"/>
              <a:ext cx="56812" cy="30941"/>
            </a:xfrm>
            <a:custGeom>
              <a:rect b="b" l="l" r="r" t="t"/>
              <a:pathLst>
                <a:path extrusionOk="0" h="1184" w="2174">
                  <a:moveTo>
                    <a:pt x="347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183"/>
                  </a:lnTo>
                  <a:lnTo>
                    <a:pt x="2174" y="1183"/>
                  </a:lnTo>
                  <a:lnTo>
                    <a:pt x="2174" y="347"/>
                  </a:lnTo>
                  <a:cubicBezTo>
                    <a:pt x="2174" y="155"/>
                    <a:pt x="2020" y="1"/>
                    <a:pt x="183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9" name="Google Shape;20389;p70"/>
            <p:cNvSpPr/>
            <p:nvPr/>
          </p:nvSpPr>
          <p:spPr>
            <a:xfrm>
              <a:off x="3934014" y="4378518"/>
              <a:ext cx="366665" cy="207597"/>
            </a:xfrm>
            <a:custGeom>
              <a:rect b="b" l="l" r="r" t="t"/>
              <a:pathLst>
                <a:path extrusionOk="0" h="7944" w="14031">
                  <a:moveTo>
                    <a:pt x="857" y="1"/>
                  </a:moveTo>
                  <a:cubicBezTo>
                    <a:pt x="386" y="1"/>
                    <a:pt x="1" y="376"/>
                    <a:pt x="1" y="856"/>
                  </a:cubicBezTo>
                  <a:lnTo>
                    <a:pt x="1" y="7088"/>
                  </a:lnTo>
                  <a:cubicBezTo>
                    <a:pt x="1" y="7559"/>
                    <a:pt x="386" y="7943"/>
                    <a:pt x="857" y="7943"/>
                  </a:cubicBezTo>
                  <a:lnTo>
                    <a:pt x="13175" y="7943"/>
                  </a:lnTo>
                  <a:cubicBezTo>
                    <a:pt x="13646" y="7943"/>
                    <a:pt x="14031" y="7559"/>
                    <a:pt x="14031" y="7088"/>
                  </a:cubicBezTo>
                  <a:lnTo>
                    <a:pt x="14031" y="856"/>
                  </a:lnTo>
                  <a:cubicBezTo>
                    <a:pt x="14031" y="376"/>
                    <a:pt x="13646" y="1"/>
                    <a:pt x="1317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0" name="Google Shape;20390;p70"/>
            <p:cNvSpPr/>
            <p:nvPr/>
          </p:nvSpPr>
          <p:spPr>
            <a:xfrm>
              <a:off x="4248126" y="4413195"/>
              <a:ext cx="52552" cy="145009"/>
            </a:xfrm>
            <a:custGeom>
              <a:rect b="b" l="l" r="r" t="t"/>
              <a:pathLst>
                <a:path extrusionOk="0" h="5549" w="2011">
                  <a:moveTo>
                    <a:pt x="761" y="1"/>
                  </a:moveTo>
                  <a:cubicBezTo>
                    <a:pt x="338" y="29"/>
                    <a:pt x="11" y="376"/>
                    <a:pt x="1" y="799"/>
                  </a:cubicBezTo>
                  <a:lnTo>
                    <a:pt x="1" y="4751"/>
                  </a:lnTo>
                  <a:cubicBezTo>
                    <a:pt x="11" y="5184"/>
                    <a:pt x="366" y="5549"/>
                    <a:pt x="809" y="5549"/>
                  </a:cubicBezTo>
                  <a:lnTo>
                    <a:pt x="2011" y="5549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1" name="Google Shape;20391;p70"/>
            <p:cNvSpPr/>
            <p:nvPr/>
          </p:nvSpPr>
          <p:spPr>
            <a:xfrm>
              <a:off x="4024249" y="4393596"/>
              <a:ext cx="209086" cy="178485"/>
            </a:xfrm>
            <a:custGeom>
              <a:rect b="b" l="l" r="r" t="t"/>
              <a:pathLst>
                <a:path extrusionOk="0" h="6830" w="8001">
                  <a:moveTo>
                    <a:pt x="4595" y="0"/>
                  </a:moveTo>
                  <a:cubicBezTo>
                    <a:pt x="4589" y="0"/>
                    <a:pt x="4583" y="0"/>
                    <a:pt x="4577" y="1"/>
                  </a:cubicBezTo>
                  <a:cubicBezTo>
                    <a:pt x="1529" y="1"/>
                    <a:pt x="0" y="3674"/>
                    <a:pt x="2154" y="5828"/>
                  </a:cubicBezTo>
                  <a:cubicBezTo>
                    <a:pt x="2809" y="6483"/>
                    <a:pt x="3683" y="6829"/>
                    <a:pt x="4573" y="6829"/>
                  </a:cubicBezTo>
                  <a:cubicBezTo>
                    <a:pt x="5015" y="6829"/>
                    <a:pt x="5461" y="6744"/>
                    <a:pt x="5885" y="6568"/>
                  </a:cubicBezTo>
                  <a:cubicBezTo>
                    <a:pt x="7154" y="6039"/>
                    <a:pt x="7991" y="4799"/>
                    <a:pt x="7991" y="3414"/>
                  </a:cubicBezTo>
                  <a:cubicBezTo>
                    <a:pt x="8001" y="1526"/>
                    <a:pt x="6472" y="0"/>
                    <a:pt x="45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2" name="Google Shape;20392;p70"/>
            <p:cNvSpPr/>
            <p:nvPr/>
          </p:nvSpPr>
          <p:spPr>
            <a:xfrm>
              <a:off x="4044842" y="4408674"/>
              <a:ext cx="173154" cy="148197"/>
            </a:xfrm>
            <a:custGeom>
              <a:rect b="b" l="l" r="r" t="t"/>
              <a:pathLst>
                <a:path extrusionOk="0" h="5671" w="6626">
                  <a:moveTo>
                    <a:pt x="3807" y="0"/>
                  </a:moveTo>
                  <a:cubicBezTo>
                    <a:pt x="3801" y="0"/>
                    <a:pt x="3795" y="0"/>
                    <a:pt x="3789" y="0"/>
                  </a:cubicBezTo>
                  <a:cubicBezTo>
                    <a:pt x="1260" y="0"/>
                    <a:pt x="1" y="3049"/>
                    <a:pt x="1780" y="4837"/>
                  </a:cubicBezTo>
                  <a:cubicBezTo>
                    <a:pt x="2358" y="5413"/>
                    <a:pt x="3068" y="5670"/>
                    <a:pt x="3764" y="5670"/>
                  </a:cubicBezTo>
                  <a:cubicBezTo>
                    <a:pt x="5221" y="5670"/>
                    <a:pt x="6616" y="4542"/>
                    <a:pt x="6616" y="2837"/>
                  </a:cubicBezTo>
                  <a:cubicBezTo>
                    <a:pt x="6626" y="1276"/>
                    <a:pt x="5366" y="0"/>
                    <a:pt x="3807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3" name="Google Shape;20393;p70"/>
            <p:cNvSpPr/>
            <p:nvPr/>
          </p:nvSpPr>
          <p:spPr>
            <a:xfrm>
              <a:off x="4084302" y="4427228"/>
              <a:ext cx="120628" cy="107666"/>
            </a:xfrm>
            <a:custGeom>
              <a:rect b="b" l="l" r="r" t="t"/>
              <a:pathLst>
                <a:path extrusionOk="0" h="4120" w="4616">
                  <a:moveTo>
                    <a:pt x="2297" y="1"/>
                  </a:moveTo>
                  <a:cubicBezTo>
                    <a:pt x="1700" y="1"/>
                    <a:pt x="1110" y="256"/>
                    <a:pt x="702" y="752"/>
                  </a:cubicBezTo>
                  <a:cubicBezTo>
                    <a:pt x="0" y="1618"/>
                    <a:pt x="106" y="2896"/>
                    <a:pt x="952" y="3627"/>
                  </a:cubicBezTo>
                  <a:cubicBezTo>
                    <a:pt x="1343" y="3957"/>
                    <a:pt x="1821" y="4120"/>
                    <a:pt x="2295" y="4120"/>
                  </a:cubicBezTo>
                  <a:cubicBezTo>
                    <a:pt x="2859" y="4120"/>
                    <a:pt x="3420" y="3889"/>
                    <a:pt x="3827" y="3435"/>
                  </a:cubicBezTo>
                  <a:lnTo>
                    <a:pt x="3837" y="3435"/>
                  </a:lnTo>
                  <a:cubicBezTo>
                    <a:pt x="3876" y="3387"/>
                    <a:pt x="3914" y="3339"/>
                    <a:pt x="3943" y="3291"/>
                  </a:cubicBezTo>
                  <a:lnTo>
                    <a:pt x="3952" y="3291"/>
                  </a:lnTo>
                  <a:cubicBezTo>
                    <a:pt x="4616" y="2396"/>
                    <a:pt x="4453" y="1127"/>
                    <a:pt x="3568" y="435"/>
                  </a:cubicBezTo>
                  <a:cubicBezTo>
                    <a:pt x="3190" y="143"/>
                    <a:pt x="2742" y="1"/>
                    <a:pt x="2297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4" name="Google Shape;20394;p70"/>
            <p:cNvSpPr/>
            <p:nvPr/>
          </p:nvSpPr>
          <p:spPr>
            <a:xfrm>
              <a:off x="4085739" y="4428065"/>
              <a:ext cx="117936" cy="107823"/>
            </a:xfrm>
            <a:custGeom>
              <a:rect b="b" l="l" r="r" t="t"/>
              <a:pathLst>
                <a:path extrusionOk="0" h="4126" w="4513">
                  <a:moveTo>
                    <a:pt x="2221" y="1"/>
                  </a:moveTo>
                  <a:cubicBezTo>
                    <a:pt x="1073" y="1"/>
                    <a:pt x="1" y="988"/>
                    <a:pt x="166" y="2326"/>
                  </a:cubicBezTo>
                  <a:cubicBezTo>
                    <a:pt x="307" y="3459"/>
                    <a:pt x="1258" y="4126"/>
                    <a:pt x="2225" y="4126"/>
                  </a:cubicBezTo>
                  <a:cubicBezTo>
                    <a:pt x="2841" y="4126"/>
                    <a:pt x="3465" y="3854"/>
                    <a:pt x="3888" y="3259"/>
                  </a:cubicBezTo>
                  <a:cubicBezTo>
                    <a:pt x="4513" y="2384"/>
                    <a:pt x="4359" y="1191"/>
                    <a:pt x="3542" y="499"/>
                  </a:cubicBezTo>
                  <a:cubicBezTo>
                    <a:pt x="3137" y="154"/>
                    <a:pt x="2673" y="1"/>
                    <a:pt x="222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5" name="Google Shape;20395;p70"/>
            <p:cNvSpPr/>
            <p:nvPr/>
          </p:nvSpPr>
          <p:spPr>
            <a:xfrm>
              <a:off x="4135809" y="4456157"/>
              <a:ext cx="34207" cy="34207"/>
            </a:xfrm>
            <a:custGeom>
              <a:rect b="b" l="l" r="r" t="t"/>
              <a:pathLst>
                <a:path extrusionOk="0" h="1309" w="1309">
                  <a:moveTo>
                    <a:pt x="654" y="1"/>
                  </a:moveTo>
                  <a:cubicBezTo>
                    <a:pt x="299" y="1"/>
                    <a:pt x="1" y="299"/>
                    <a:pt x="1" y="655"/>
                  </a:cubicBezTo>
                  <a:cubicBezTo>
                    <a:pt x="1" y="1020"/>
                    <a:pt x="299" y="1309"/>
                    <a:pt x="654" y="1309"/>
                  </a:cubicBezTo>
                  <a:cubicBezTo>
                    <a:pt x="1020" y="1309"/>
                    <a:pt x="1308" y="1020"/>
                    <a:pt x="1308" y="655"/>
                  </a:cubicBezTo>
                  <a:cubicBezTo>
                    <a:pt x="1308" y="299"/>
                    <a:pt x="1020" y="1"/>
                    <a:pt x="654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6" name="Google Shape;20396;p70"/>
            <p:cNvSpPr/>
            <p:nvPr/>
          </p:nvSpPr>
          <p:spPr>
            <a:xfrm>
              <a:off x="3966941" y="4329780"/>
              <a:ext cx="34965" cy="30680"/>
            </a:xfrm>
            <a:custGeom>
              <a:rect b="b" l="l" r="r" t="t"/>
              <a:pathLst>
                <a:path extrusionOk="0" h="1174" w="1338">
                  <a:moveTo>
                    <a:pt x="337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27"/>
                  </a:lnTo>
                  <a:cubicBezTo>
                    <a:pt x="1" y="1010"/>
                    <a:pt x="154" y="1164"/>
                    <a:pt x="337" y="1173"/>
                  </a:cubicBezTo>
                  <a:lnTo>
                    <a:pt x="1001" y="1173"/>
                  </a:lnTo>
                  <a:cubicBezTo>
                    <a:pt x="1183" y="1164"/>
                    <a:pt x="1337" y="1010"/>
                    <a:pt x="1337" y="827"/>
                  </a:cubicBezTo>
                  <a:lnTo>
                    <a:pt x="1337" y="346"/>
                  </a:lnTo>
                  <a:cubicBezTo>
                    <a:pt x="1337" y="154"/>
                    <a:pt x="1183" y="0"/>
                    <a:pt x="100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7" name="Google Shape;20397;p70"/>
            <p:cNvSpPr/>
            <p:nvPr/>
          </p:nvSpPr>
          <p:spPr>
            <a:xfrm>
              <a:off x="3934014" y="4351627"/>
              <a:ext cx="100793" cy="234487"/>
            </a:xfrm>
            <a:custGeom>
              <a:rect b="b" l="l" r="r" t="t"/>
              <a:pathLst>
                <a:path extrusionOk="0" h="8973" w="3857">
                  <a:moveTo>
                    <a:pt x="866" y="1"/>
                  </a:moveTo>
                  <a:cubicBezTo>
                    <a:pt x="386" y="1"/>
                    <a:pt x="1" y="385"/>
                    <a:pt x="1" y="856"/>
                  </a:cubicBezTo>
                  <a:lnTo>
                    <a:pt x="1" y="8117"/>
                  </a:lnTo>
                  <a:cubicBezTo>
                    <a:pt x="1" y="8588"/>
                    <a:pt x="386" y="8972"/>
                    <a:pt x="866" y="8972"/>
                  </a:cubicBezTo>
                  <a:lnTo>
                    <a:pt x="3001" y="8972"/>
                  </a:lnTo>
                  <a:cubicBezTo>
                    <a:pt x="3472" y="8972"/>
                    <a:pt x="3857" y="8588"/>
                    <a:pt x="3857" y="8117"/>
                  </a:cubicBezTo>
                  <a:lnTo>
                    <a:pt x="3857" y="856"/>
                  </a:lnTo>
                  <a:cubicBezTo>
                    <a:pt x="3857" y="395"/>
                    <a:pt x="3492" y="10"/>
                    <a:pt x="303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8" name="Google Shape;20398;p70"/>
            <p:cNvSpPr/>
            <p:nvPr/>
          </p:nvSpPr>
          <p:spPr>
            <a:xfrm>
              <a:off x="3934275" y="4351627"/>
              <a:ext cx="78920" cy="208354"/>
            </a:xfrm>
            <a:custGeom>
              <a:rect b="b" l="l" r="r" t="t"/>
              <a:pathLst>
                <a:path extrusionOk="0" h="7973" w="3020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7972"/>
                  </a:lnTo>
                  <a:lnTo>
                    <a:pt x="2164" y="7972"/>
                  </a:lnTo>
                  <a:cubicBezTo>
                    <a:pt x="2635" y="7972"/>
                    <a:pt x="3020" y="7588"/>
                    <a:pt x="3020" y="7117"/>
                  </a:cubicBezTo>
                  <a:lnTo>
                    <a:pt x="3020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9" name="Google Shape;20399;p70"/>
            <p:cNvSpPr/>
            <p:nvPr/>
          </p:nvSpPr>
          <p:spPr>
            <a:xfrm>
              <a:off x="4219982" y="4396863"/>
              <a:ext cx="22396" cy="22396"/>
            </a:xfrm>
            <a:custGeom>
              <a:rect b="b" l="l" r="r" t="t"/>
              <a:pathLst>
                <a:path extrusionOk="0" h="857" w="857">
                  <a:moveTo>
                    <a:pt x="424" y="1"/>
                  </a:moveTo>
                  <a:cubicBezTo>
                    <a:pt x="184" y="1"/>
                    <a:pt x="1" y="193"/>
                    <a:pt x="1" y="433"/>
                  </a:cubicBezTo>
                  <a:cubicBezTo>
                    <a:pt x="1" y="664"/>
                    <a:pt x="184" y="856"/>
                    <a:pt x="424" y="856"/>
                  </a:cubicBezTo>
                  <a:cubicBezTo>
                    <a:pt x="664" y="856"/>
                    <a:pt x="857" y="664"/>
                    <a:pt x="857" y="433"/>
                  </a:cubicBezTo>
                  <a:cubicBezTo>
                    <a:pt x="857" y="193"/>
                    <a:pt x="664" y="1"/>
                    <a:pt x="424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00" name="Google Shape;20400;p70"/>
          <p:cNvGrpSpPr/>
          <p:nvPr/>
        </p:nvGrpSpPr>
        <p:grpSpPr>
          <a:xfrm>
            <a:off x="947670" y="3807339"/>
            <a:ext cx="194295" cy="366404"/>
            <a:chOff x="947670" y="3807339"/>
            <a:chExt cx="194295" cy="366404"/>
          </a:xfrm>
        </p:grpSpPr>
        <p:sp>
          <p:nvSpPr>
            <p:cNvPr id="20401" name="Google Shape;20401;p70"/>
            <p:cNvSpPr/>
            <p:nvPr/>
          </p:nvSpPr>
          <p:spPr>
            <a:xfrm>
              <a:off x="1031372" y="4028734"/>
              <a:ext cx="26916" cy="145009"/>
            </a:xfrm>
            <a:custGeom>
              <a:rect b="b" l="l" r="r" t="t"/>
              <a:pathLst>
                <a:path extrusionOk="0" h="5549" w="1030">
                  <a:moveTo>
                    <a:pt x="250" y="0"/>
                  </a:moveTo>
                  <a:cubicBezTo>
                    <a:pt x="116" y="0"/>
                    <a:pt x="0" y="106"/>
                    <a:pt x="0" y="250"/>
                  </a:cubicBezTo>
                  <a:lnTo>
                    <a:pt x="0" y="5048"/>
                  </a:lnTo>
                  <a:cubicBezTo>
                    <a:pt x="10" y="5327"/>
                    <a:pt x="231" y="5548"/>
                    <a:pt x="519" y="5548"/>
                  </a:cubicBezTo>
                  <a:cubicBezTo>
                    <a:pt x="798" y="5548"/>
                    <a:pt x="1019" y="5327"/>
                    <a:pt x="1029" y="5048"/>
                  </a:cubicBezTo>
                  <a:lnTo>
                    <a:pt x="1029" y="250"/>
                  </a:lnTo>
                  <a:cubicBezTo>
                    <a:pt x="1029" y="115"/>
                    <a:pt x="923" y="0"/>
                    <a:pt x="7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2" name="Google Shape;20402;p70"/>
            <p:cNvSpPr/>
            <p:nvPr/>
          </p:nvSpPr>
          <p:spPr>
            <a:xfrm>
              <a:off x="1035135" y="4035633"/>
              <a:ext cx="82945" cy="136725"/>
            </a:xfrm>
            <a:custGeom>
              <a:rect b="b" l="l" r="r" t="t"/>
              <a:pathLst>
                <a:path extrusionOk="0" h="5232" w="3174">
                  <a:moveTo>
                    <a:pt x="765" y="0"/>
                  </a:moveTo>
                  <a:cubicBezTo>
                    <a:pt x="728" y="0"/>
                    <a:pt x="690" y="8"/>
                    <a:pt x="654" y="25"/>
                  </a:cubicBezTo>
                  <a:lnTo>
                    <a:pt x="183" y="255"/>
                  </a:lnTo>
                  <a:cubicBezTo>
                    <a:pt x="58" y="313"/>
                    <a:pt x="0" y="457"/>
                    <a:pt x="58" y="582"/>
                  </a:cubicBezTo>
                  <a:lnTo>
                    <a:pt x="2126" y="4938"/>
                  </a:lnTo>
                  <a:cubicBezTo>
                    <a:pt x="2215" y="5124"/>
                    <a:pt x="2398" y="5231"/>
                    <a:pt x="2590" y="5231"/>
                  </a:cubicBezTo>
                  <a:cubicBezTo>
                    <a:pt x="2666" y="5231"/>
                    <a:pt x="2744" y="5214"/>
                    <a:pt x="2818" y="5179"/>
                  </a:cubicBezTo>
                  <a:cubicBezTo>
                    <a:pt x="3068" y="5054"/>
                    <a:pt x="3174" y="4746"/>
                    <a:pt x="3058" y="4496"/>
                  </a:cubicBezTo>
                  <a:lnTo>
                    <a:pt x="991" y="140"/>
                  </a:lnTo>
                  <a:cubicBezTo>
                    <a:pt x="949" y="50"/>
                    <a:pt x="859" y="0"/>
                    <a:pt x="765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3" name="Google Shape;20403;p70"/>
            <p:cNvSpPr/>
            <p:nvPr/>
          </p:nvSpPr>
          <p:spPr>
            <a:xfrm>
              <a:off x="971555" y="4035633"/>
              <a:ext cx="82945" cy="136725"/>
            </a:xfrm>
            <a:custGeom>
              <a:rect b="b" l="l" r="r" t="t"/>
              <a:pathLst>
                <a:path extrusionOk="0" h="5232" w="3174">
                  <a:moveTo>
                    <a:pt x="2409" y="0"/>
                  </a:moveTo>
                  <a:cubicBezTo>
                    <a:pt x="2315" y="0"/>
                    <a:pt x="2225" y="50"/>
                    <a:pt x="2183" y="140"/>
                  </a:cubicBezTo>
                  <a:lnTo>
                    <a:pt x="126" y="4496"/>
                  </a:lnTo>
                  <a:cubicBezTo>
                    <a:pt x="1" y="4746"/>
                    <a:pt x="106" y="5054"/>
                    <a:pt x="366" y="5179"/>
                  </a:cubicBezTo>
                  <a:cubicBezTo>
                    <a:pt x="437" y="5214"/>
                    <a:pt x="513" y="5231"/>
                    <a:pt x="588" y="5231"/>
                  </a:cubicBezTo>
                  <a:cubicBezTo>
                    <a:pt x="776" y="5231"/>
                    <a:pt x="959" y="5124"/>
                    <a:pt x="1049" y="4938"/>
                  </a:cubicBezTo>
                  <a:lnTo>
                    <a:pt x="3116" y="582"/>
                  </a:lnTo>
                  <a:cubicBezTo>
                    <a:pt x="3174" y="457"/>
                    <a:pt x="3116" y="313"/>
                    <a:pt x="2991" y="255"/>
                  </a:cubicBezTo>
                  <a:lnTo>
                    <a:pt x="2520" y="25"/>
                  </a:lnTo>
                  <a:cubicBezTo>
                    <a:pt x="2484" y="8"/>
                    <a:pt x="2447" y="0"/>
                    <a:pt x="2409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4" name="Google Shape;20404;p70"/>
            <p:cNvSpPr/>
            <p:nvPr/>
          </p:nvSpPr>
          <p:spPr>
            <a:xfrm>
              <a:off x="1029857" y="3807339"/>
              <a:ext cx="29922" cy="41734"/>
            </a:xfrm>
            <a:custGeom>
              <a:rect b="b" l="l" r="r" t="t"/>
              <a:pathLst>
                <a:path extrusionOk="0" h="1597" w="1145">
                  <a:moveTo>
                    <a:pt x="577" y="0"/>
                  </a:moveTo>
                  <a:cubicBezTo>
                    <a:pt x="260" y="0"/>
                    <a:pt x="0" y="250"/>
                    <a:pt x="0" y="568"/>
                  </a:cubicBezTo>
                  <a:lnTo>
                    <a:pt x="0" y="1222"/>
                  </a:lnTo>
                  <a:cubicBezTo>
                    <a:pt x="0" y="1424"/>
                    <a:pt x="164" y="1597"/>
                    <a:pt x="375" y="1597"/>
                  </a:cubicBezTo>
                  <a:lnTo>
                    <a:pt x="779" y="1597"/>
                  </a:lnTo>
                  <a:cubicBezTo>
                    <a:pt x="981" y="1597"/>
                    <a:pt x="1145" y="1424"/>
                    <a:pt x="1145" y="1222"/>
                  </a:cubicBezTo>
                  <a:lnTo>
                    <a:pt x="1145" y="568"/>
                  </a:lnTo>
                  <a:cubicBezTo>
                    <a:pt x="1145" y="250"/>
                    <a:pt x="895" y="0"/>
                    <a:pt x="5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5" name="Google Shape;20405;p70"/>
            <p:cNvSpPr/>
            <p:nvPr/>
          </p:nvSpPr>
          <p:spPr>
            <a:xfrm>
              <a:off x="967034" y="3847531"/>
              <a:ext cx="155567" cy="188755"/>
            </a:xfrm>
            <a:custGeom>
              <a:rect b="b" l="l" r="r" t="t"/>
              <a:pathLst>
                <a:path extrusionOk="0" h="7223" w="5953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5616" y="7223"/>
                  </a:lnTo>
                  <a:cubicBezTo>
                    <a:pt x="5799" y="7223"/>
                    <a:pt x="5953" y="7069"/>
                    <a:pt x="5953" y="6886"/>
                  </a:cubicBezTo>
                  <a:lnTo>
                    <a:pt x="5953" y="347"/>
                  </a:lnTo>
                  <a:cubicBezTo>
                    <a:pt x="5953" y="155"/>
                    <a:pt x="5799" y="1"/>
                    <a:pt x="561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6" name="Google Shape;20406;p70"/>
            <p:cNvSpPr/>
            <p:nvPr/>
          </p:nvSpPr>
          <p:spPr>
            <a:xfrm>
              <a:off x="990161" y="3847531"/>
              <a:ext cx="132440" cy="188755"/>
            </a:xfrm>
            <a:custGeom>
              <a:rect b="b" l="l" r="r" t="t"/>
              <a:pathLst>
                <a:path extrusionOk="0" h="7223" w="5068">
                  <a:moveTo>
                    <a:pt x="33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4731" y="7223"/>
                  </a:lnTo>
                  <a:cubicBezTo>
                    <a:pt x="4914" y="7223"/>
                    <a:pt x="5068" y="7069"/>
                    <a:pt x="5068" y="6886"/>
                  </a:cubicBezTo>
                  <a:lnTo>
                    <a:pt x="5068" y="347"/>
                  </a:lnTo>
                  <a:cubicBezTo>
                    <a:pt x="5068" y="155"/>
                    <a:pt x="4914" y="1"/>
                    <a:pt x="4731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7" name="Google Shape;20407;p70"/>
            <p:cNvSpPr/>
            <p:nvPr/>
          </p:nvSpPr>
          <p:spPr>
            <a:xfrm>
              <a:off x="947670" y="3830963"/>
              <a:ext cx="194295" cy="31176"/>
            </a:xfrm>
            <a:custGeom>
              <a:rect b="b" l="l" r="r" t="t"/>
              <a:pathLst>
                <a:path extrusionOk="0" h="1193" w="7435">
                  <a:moveTo>
                    <a:pt x="357" y="0"/>
                  </a:moveTo>
                  <a:cubicBezTo>
                    <a:pt x="155" y="0"/>
                    <a:pt x="1" y="154"/>
                    <a:pt x="1" y="356"/>
                  </a:cubicBezTo>
                  <a:lnTo>
                    <a:pt x="1" y="837"/>
                  </a:lnTo>
                  <a:cubicBezTo>
                    <a:pt x="1" y="1029"/>
                    <a:pt x="155" y="1193"/>
                    <a:pt x="357" y="1193"/>
                  </a:cubicBezTo>
                  <a:lnTo>
                    <a:pt x="7078" y="1193"/>
                  </a:lnTo>
                  <a:cubicBezTo>
                    <a:pt x="7271" y="1193"/>
                    <a:pt x="7434" y="1029"/>
                    <a:pt x="7434" y="837"/>
                  </a:cubicBezTo>
                  <a:lnTo>
                    <a:pt x="7434" y="356"/>
                  </a:lnTo>
                  <a:cubicBezTo>
                    <a:pt x="7434" y="164"/>
                    <a:pt x="7280" y="0"/>
                    <a:pt x="707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8" name="Google Shape;20408;p70"/>
            <p:cNvSpPr/>
            <p:nvPr/>
          </p:nvSpPr>
          <p:spPr>
            <a:xfrm>
              <a:off x="947670" y="4021678"/>
              <a:ext cx="194295" cy="31437"/>
            </a:xfrm>
            <a:custGeom>
              <a:rect b="b" l="l" r="r" t="t"/>
              <a:pathLst>
                <a:path extrusionOk="0" h="1203" w="7435">
                  <a:moveTo>
                    <a:pt x="357" y="1"/>
                  </a:moveTo>
                  <a:cubicBezTo>
                    <a:pt x="155" y="1"/>
                    <a:pt x="1" y="164"/>
                    <a:pt x="1" y="366"/>
                  </a:cubicBezTo>
                  <a:lnTo>
                    <a:pt x="1" y="837"/>
                  </a:lnTo>
                  <a:cubicBezTo>
                    <a:pt x="1" y="1039"/>
                    <a:pt x="155" y="1203"/>
                    <a:pt x="357" y="1203"/>
                  </a:cubicBezTo>
                  <a:lnTo>
                    <a:pt x="7078" y="1203"/>
                  </a:lnTo>
                  <a:cubicBezTo>
                    <a:pt x="7271" y="1203"/>
                    <a:pt x="7434" y="1039"/>
                    <a:pt x="7434" y="837"/>
                  </a:cubicBezTo>
                  <a:lnTo>
                    <a:pt x="7434" y="366"/>
                  </a:lnTo>
                  <a:cubicBezTo>
                    <a:pt x="7434" y="164"/>
                    <a:pt x="7280" y="10"/>
                    <a:pt x="707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9" name="Google Shape;20409;p70"/>
            <p:cNvSpPr/>
            <p:nvPr/>
          </p:nvSpPr>
          <p:spPr>
            <a:xfrm>
              <a:off x="975083" y="3830963"/>
              <a:ext cx="166882" cy="31176"/>
            </a:xfrm>
            <a:custGeom>
              <a:rect b="b" l="l" r="r" t="t"/>
              <a:pathLst>
                <a:path extrusionOk="0" h="1193" w="6386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837"/>
                  </a:lnTo>
                  <a:cubicBezTo>
                    <a:pt x="0" y="1029"/>
                    <a:pt x="164" y="1193"/>
                    <a:pt x="366" y="1193"/>
                  </a:cubicBezTo>
                  <a:lnTo>
                    <a:pt x="6029" y="1193"/>
                  </a:lnTo>
                  <a:cubicBezTo>
                    <a:pt x="6222" y="1193"/>
                    <a:pt x="6385" y="1029"/>
                    <a:pt x="6385" y="837"/>
                  </a:cubicBezTo>
                  <a:lnTo>
                    <a:pt x="6385" y="356"/>
                  </a:lnTo>
                  <a:cubicBezTo>
                    <a:pt x="6385" y="164"/>
                    <a:pt x="6231" y="0"/>
                    <a:pt x="602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0" name="Google Shape;20410;p70"/>
            <p:cNvSpPr/>
            <p:nvPr/>
          </p:nvSpPr>
          <p:spPr>
            <a:xfrm>
              <a:off x="975083" y="4021678"/>
              <a:ext cx="166882" cy="31437"/>
            </a:xfrm>
            <a:custGeom>
              <a:rect b="b" l="l" r="r" t="t"/>
              <a:pathLst>
                <a:path extrusionOk="0" h="1203" w="6386">
                  <a:moveTo>
                    <a:pt x="366" y="1"/>
                  </a:moveTo>
                  <a:cubicBezTo>
                    <a:pt x="164" y="1"/>
                    <a:pt x="0" y="164"/>
                    <a:pt x="0" y="366"/>
                  </a:cubicBezTo>
                  <a:lnTo>
                    <a:pt x="0" y="837"/>
                  </a:lnTo>
                  <a:cubicBezTo>
                    <a:pt x="0" y="1039"/>
                    <a:pt x="164" y="1203"/>
                    <a:pt x="366" y="1203"/>
                  </a:cubicBezTo>
                  <a:lnTo>
                    <a:pt x="6029" y="1203"/>
                  </a:lnTo>
                  <a:cubicBezTo>
                    <a:pt x="6222" y="1203"/>
                    <a:pt x="6385" y="1039"/>
                    <a:pt x="6385" y="837"/>
                  </a:cubicBezTo>
                  <a:lnTo>
                    <a:pt x="6385" y="366"/>
                  </a:lnTo>
                  <a:cubicBezTo>
                    <a:pt x="6385" y="164"/>
                    <a:pt x="6231" y="10"/>
                    <a:pt x="602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11" name="Google Shape;20411;p70"/>
          <p:cNvGrpSpPr/>
          <p:nvPr/>
        </p:nvGrpSpPr>
        <p:grpSpPr>
          <a:xfrm>
            <a:off x="3420379" y="4286557"/>
            <a:ext cx="368939" cy="342283"/>
            <a:chOff x="3420379" y="4286557"/>
            <a:chExt cx="368939" cy="342283"/>
          </a:xfrm>
        </p:grpSpPr>
        <p:sp>
          <p:nvSpPr>
            <p:cNvPr id="20412" name="Google Shape;20412;p70"/>
            <p:cNvSpPr/>
            <p:nvPr/>
          </p:nvSpPr>
          <p:spPr>
            <a:xfrm>
              <a:off x="3420379" y="4364589"/>
              <a:ext cx="368939" cy="186011"/>
            </a:xfrm>
            <a:custGeom>
              <a:rect b="b" l="l" r="r" t="t"/>
              <a:pathLst>
                <a:path extrusionOk="0" h="7118" w="14118">
                  <a:moveTo>
                    <a:pt x="6736" y="0"/>
                  </a:moveTo>
                  <a:cubicBezTo>
                    <a:pt x="3255" y="0"/>
                    <a:pt x="885" y="2333"/>
                    <a:pt x="145" y="3168"/>
                  </a:cubicBezTo>
                  <a:cubicBezTo>
                    <a:pt x="1" y="3332"/>
                    <a:pt x="10" y="3572"/>
                    <a:pt x="155" y="3726"/>
                  </a:cubicBezTo>
                  <a:cubicBezTo>
                    <a:pt x="2641" y="6265"/>
                    <a:pt x="5001" y="7118"/>
                    <a:pt x="7047" y="7118"/>
                  </a:cubicBezTo>
                  <a:cubicBezTo>
                    <a:pt x="7256" y="7118"/>
                    <a:pt x="7462" y="7109"/>
                    <a:pt x="7665" y="7092"/>
                  </a:cubicBezTo>
                  <a:cubicBezTo>
                    <a:pt x="10838" y="6832"/>
                    <a:pt x="13184" y="4611"/>
                    <a:pt x="13954" y="3774"/>
                  </a:cubicBezTo>
                  <a:cubicBezTo>
                    <a:pt x="14117" y="3611"/>
                    <a:pt x="14107" y="3341"/>
                    <a:pt x="13925" y="3188"/>
                  </a:cubicBezTo>
                  <a:cubicBezTo>
                    <a:pt x="11703" y="1226"/>
                    <a:pt x="9665" y="332"/>
                    <a:pt x="7867" y="82"/>
                  </a:cubicBezTo>
                  <a:cubicBezTo>
                    <a:pt x="7478" y="26"/>
                    <a:pt x="7101" y="0"/>
                    <a:pt x="673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3" name="Google Shape;20413;p70"/>
            <p:cNvSpPr/>
            <p:nvPr/>
          </p:nvSpPr>
          <p:spPr>
            <a:xfrm>
              <a:off x="3465379" y="4366706"/>
              <a:ext cx="323938" cy="183215"/>
            </a:xfrm>
            <a:custGeom>
              <a:rect b="b" l="l" r="r" t="t"/>
              <a:pathLst>
                <a:path extrusionOk="0" h="7011" w="12396">
                  <a:moveTo>
                    <a:pt x="6145" y="1"/>
                  </a:moveTo>
                  <a:cubicBezTo>
                    <a:pt x="2981" y="251"/>
                    <a:pt x="837" y="2366"/>
                    <a:pt x="135" y="3145"/>
                  </a:cubicBezTo>
                  <a:cubicBezTo>
                    <a:pt x="0" y="3309"/>
                    <a:pt x="0" y="3549"/>
                    <a:pt x="154" y="3712"/>
                  </a:cubicBezTo>
                  <a:cubicBezTo>
                    <a:pt x="2202" y="5799"/>
                    <a:pt x="4173" y="6741"/>
                    <a:pt x="5943" y="7011"/>
                  </a:cubicBezTo>
                  <a:cubicBezTo>
                    <a:pt x="9116" y="6751"/>
                    <a:pt x="11462" y="4530"/>
                    <a:pt x="12232" y="3693"/>
                  </a:cubicBezTo>
                  <a:cubicBezTo>
                    <a:pt x="12395" y="3530"/>
                    <a:pt x="12385" y="3260"/>
                    <a:pt x="12212" y="3107"/>
                  </a:cubicBezTo>
                  <a:cubicBezTo>
                    <a:pt x="9981" y="1145"/>
                    <a:pt x="7943" y="260"/>
                    <a:pt x="614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4" name="Google Shape;20414;p70"/>
            <p:cNvSpPr/>
            <p:nvPr/>
          </p:nvSpPr>
          <p:spPr>
            <a:xfrm>
              <a:off x="3497522" y="4366497"/>
              <a:ext cx="207597" cy="182144"/>
            </a:xfrm>
            <a:custGeom>
              <a:rect b="b" l="l" r="r" t="t"/>
              <a:pathLst>
                <a:path extrusionOk="0" h="6970" w="7944">
                  <a:moveTo>
                    <a:pt x="4113" y="1"/>
                  </a:moveTo>
                  <a:cubicBezTo>
                    <a:pt x="3808" y="1"/>
                    <a:pt x="3499" y="41"/>
                    <a:pt x="3193" y="124"/>
                  </a:cubicBezTo>
                  <a:cubicBezTo>
                    <a:pt x="3078" y="153"/>
                    <a:pt x="2972" y="191"/>
                    <a:pt x="2866" y="230"/>
                  </a:cubicBezTo>
                  <a:cubicBezTo>
                    <a:pt x="828" y="1009"/>
                    <a:pt x="1" y="3451"/>
                    <a:pt x="1145" y="5307"/>
                  </a:cubicBezTo>
                  <a:cubicBezTo>
                    <a:pt x="1812" y="6395"/>
                    <a:pt x="2957" y="6969"/>
                    <a:pt x="4116" y="6969"/>
                  </a:cubicBezTo>
                  <a:cubicBezTo>
                    <a:pt x="4944" y="6969"/>
                    <a:pt x="5780" y="6676"/>
                    <a:pt x="6453" y="6067"/>
                  </a:cubicBezTo>
                  <a:cubicBezTo>
                    <a:pt x="7646" y="4980"/>
                    <a:pt x="7944" y="3220"/>
                    <a:pt x="7165" y="1807"/>
                  </a:cubicBezTo>
                  <a:cubicBezTo>
                    <a:pt x="6539" y="671"/>
                    <a:pt x="5361" y="1"/>
                    <a:pt x="4113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5" name="Google Shape;20415;p70"/>
            <p:cNvSpPr/>
            <p:nvPr/>
          </p:nvSpPr>
          <p:spPr>
            <a:xfrm>
              <a:off x="3533455" y="4366497"/>
              <a:ext cx="171664" cy="164504"/>
            </a:xfrm>
            <a:custGeom>
              <a:rect b="b" l="l" r="r" t="t"/>
              <a:pathLst>
                <a:path extrusionOk="0" h="6295" w="6569">
                  <a:moveTo>
                    <a:pt x="2738" y="1"/>
                  </a:moveTo>
                  <a:cubicBezTo>
                    <a:pt x="2433" y="1"/>
                    <a:pt x="2124" y="41"/>
                    <a:pt x="1818" y="124"/>
                  </a:cubicBezTo>
                  <a:cubicBezTo>
                    <a:pt x="1703" y="153"/>
                    <a:pt x="1597" y="191"/>
                    <a:pt x="1491" y="230"/>
                  </a:cubicBezTo>
                  <a:cubicBezTo>
                    <a:pt x="299" y="1316"/>
                    <a:pt x="1" y="3076"/>
                    <a:pt x="780" y="4480"/>
                  </a:cubicBezTo>
                  <a:cubicBezTo>
                    <a:pt x="1399" y="5618"/>
                    <a:pt x="2585" y="6295"/>
                    <a:pt x="3837" y="6295"/>
                  </a:cubicBezTo>
                  <a:cubicBezTo>
                    <a:pt x="4140" y="6295"/>
                    <a:pt x="4447" y="6255"/>
                    <a:pt x="4751" y="6172"/>
                  </a:cubicBezTo>
                  <a:cubicBezTo>
                    <a:pt x="4857" y="6144"/>
                    <a:pt x="4972" y="6105"/>
                    <a:pt x="5078" y="6067"/>
                  </a:cubicBezTo>
                  <a:cubicBezTo>
                    <a:pt x="6271" y="4980"/>
                    <a:pt x="6569" y="3220"/>
                    <a:pt x="5790" y="1807"/>
                  </a:cubicBezTo>
                  <a:cubicBezTo>
                    <a:pt x="5164" y="671"/>
                    <a:pt x="3986" y="1"/>
                    <a:pt x="273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6" name="Google Shape;20416;p70"/>
            <p:cNvSpPr/>
            <p:nvPr/>
          </p:nvSpPr>
          <p:spPr>
            <a:xfrm>
              <a:off x="3571922" y="4428483"/>
              <a:ext cx="64338" cy="58328"/>
            </a:xfrm>
            <a:custGeom>
              <a:rect b="b" l="l" r="r" t="t"/>
              <a:pathLst>
                <a:path extrusionOk="0" h="2232" w="2462">
                  <a:moveTo>
                    <a:pt x="1247" y="0"/>
                  </a:moveTo>
                  <a:cubicBezTo>
                    <a:pt x="826" y="0"/>
                    <a:pt x="428" y="242"/>
                    <a:pt x="241" y="646"/>
                  </a:cubicBezTo>
                  <a:cubicBezTo>
                    <a:pt x="0" y="1166"/>
                    <a:pt x="193" y="1781"/>
                    <a:pt x="673" y="2070"/>
                  </a:cubicBezTo>
                  <a:cubicBezTo>
                    <a:pt x="854" y="2179"/>
                    <a:pt x="1053" y="2232"/>
                    <a:pt x="1251" y="2232"/>
                  </a:cubicBezTo>
                  <a:cubicBezTo>
                    <a:pt x="1591" y="2232"/>
                    <a:pt x="1926" y="2077"/>
                    <a:pt x="2145" y="1791"/>
                  </a:cubicBezTo>
                  <a:cubicBezTo>
                    <a:pt x="2241" y="1666"/>
                    <a:pt x="2308" y="1512"/>
                    <a:pt x="2347" y="1358"/>
                  </a:cubicBezTo>
                  <a:cubicBezTo>
                    <a:pt x="2462" y="800"/>
                    <a:pt x="2145" y="243"/>
                    <a:pt x="1606" y="60"/>
                  </a:cubicBezTo>
                  <a:cubicBezTo>
                    <a:pt x="1487" y="20"/>
                    <a:pt x="1367" y="0"/>
                    <a:pt x="1247" y="0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7" name="Google Shape;20417;p70"/>
            <p:cNvSpPr/>
            <p:nvPr/>
          </p:nvSpPr>
          <p:spPr>
            <a:xfrm>
              <a:off x="3627688" y="4396105"/>
              <a:ext cx="32718" cy="32692"/>
            </a:xfrm>
            <a:custGeom>
              <a:rect b="b" l="l" r="r" t="t"/>
              <a:pathLst>
                <a:path extrusionOk="0" h="1251" w="1252">
                  <a:moveTo>
                    <a:pt x="626" y="1"/>
                  </a:moveTo>
                  <a:cubicBezTo>
                    <a:pt x="280" y="1"/>
                    <a:pt x="1" y="280"/>
                    <a:pt x="1" y="626"/>
                  </a:cubicBezTo>
                  <a:cubicBezTo>
                    <a:pt x="1" y="972"/>
                    <a:pt x="280" y="1251"/>
                    <a:pt x="626" y="1251"/>
                  </a:cubicBezTo>
                  <a:cubicBezTo>
                    <a:pt x="972" y="1251"/>
                    <a:pt x="1251" y="972"/>
                    <a:pt x="1251" y="626"/>
                  </a:cubicBezTo>
                  <a:cubicBezTo>
                    <a:pt x="1251" y="280"/>
                    <a:pt x="972" y="1"/>
                    <a:pt x="626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8" name="Google Shape;20418;p70"/>
            <p:cNvSpPr/>
            <p:nvPr/>
          </p:nvSpPr>
          <p:spPr>
            <a:xfrm>
              <a:off x="3598812" y="4286557"/>
              <a:ext cx="11838" cy="48763"/>
            </a:xfrm>
            <a:custGeom>
              <a:rect b="b" l="l" r="r" t="t"/>
              <a:pathLst>
                <a:path extrusionOk="0" h="1866" w="453">
                  <a:moveTo>
                    <a:pt x="221" y="0"/>
                  </a:moveTo>
                  <a:cubicBezTo>
                    <a:pt x="106" y="0"/>
                    <a:pt x="10" y="96"/>
                    <a:pt x="10" y="212"/>
                  </a:cubicBezTo>
                  <a:lnTo>
                    <a:pt x="10" y="1635"/>
                  </a:lnTo>
                  <a:cubicBezTo>
                    <a:pt x="0" y="1789"/>
                    <a:pt x="113" y="1866"/>
                    <a:pt x="226" y="1866"/>
                  </a:cubicBezTo>
                  <a:cubicBezTo>
                    <a:pt x="339" y="1866"/>
                    <a:pt x="452" y="1789"/>
                    <a:pt x="442" y="1635"/>
                  </a:cubicBezTo>
                  <a:lnTo>
                    <a:pt x="442" y="212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9" name="Google Shape;20419;p70"/>
            <p:cNvSpPr/>
            <p:nvPr/>
          </p:nvSpPr>
          <p:spPr>
            <a:xfrm>
              <a:off x="3511817" y="4300982"/>
              <a:ext cx="27073" cy="46673"/>
            </a:xfrm>
            <a:custGeom>
              <a:rect b="b" l="l" r="r" t="t"/>
              <a:pathLst>
                <a:path extrusionOk="0" h="1786" w="1036">
                  <a:moveTo>
                    <a:pt x="283" y="1"/>
                  </a:moveTo>
                  <a:cubicBezTo>
                    <a:pt x="144" y="1"/>
                    <a:pt x="1" y="130"/>
                    <a:pt x="79" y="304"/>
                  </a:cubicBezTo>
                  <a:lnTo>
                    <a:pt x="560" y="1631"/>
                  </a:lnTo>
                  <a:cubicBezTo>
                    <a:pt x="592" y="1740"/>
                    <a:pt x="674" y="1786"/>
                    <a:pt x="757" y="1786"/>
                  </a:cubicBezTo>
                  <a:cubicBezTo>
                    <a:pt x="895" y="1786"/>
                    <a:pt x="1035" y="1660"/>
                    <a:pt x="964" y="1487"/>
                  </a:cubicBezTo>
                  <a:lnTo>
                    <a:pt x="483" y="160"/>
                  </a:lnTo>
                  <a:cubicBezTo>
                    <a:pt x="450" y="48"/>
                    <a:pt x="367" y="1"/>
                    <a:pt x="28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0" name="Google Shape;20420;p70"/>
            <p:cNvSpPr/>
            <p:nvPr/>
          </p:nvSpPr>
          <p:spPr>
            <a:xfrm>
              <a:off x="3431590" y="4338665"/>
              <a:ext cx="39721" cy="39852"/>
            </a:xfrm>
            <a:custGeom>
              <a:rect b="b" l="l" r="r" t="t"/>
              <a:pathLst>
                <a:path extrusionOk="0" h="1525" w="1520">
                  <a:moveTo>
                    <a:pt x="302" y="1"/>
                  </a:moveTo>
                  <a:cubicBezTo>
                    <a:pt x="144" y="1"/>
                    <a:pt x="0" y="187"/>
                    <a:pt x="129" y="352"/>
                  </a:cubicBezTo>
                  <a:lnTo>
                    <a:pt x="1043" y="1439"/>
                  </a:lnTo>
                  <a:cubicBezTo>
                    <a:pt x="1091" y="1499"/>
                    <a:pt x="1149" y="1524"/>
                    <a:pt x="1207" y="1524"/>
                  </a:cubicBezTo>
                  <a:cubicBezTo>
                    <a:pt x="1369" y="1524"/>
                    <a:pt x="1519" y="1324"/>
                    <a:pt x="1370" y="1160"/>
                  </a:cubicBezTo>
                  <a:lnTo>
                    <a:pt x="456" y="74"/>
                  </a:lnTo>
                  <a:cubicBezTo>
                    <a:pt x="410" y="22"/>
                    <a:pt x="355" y="1"/>
                    <a:pt x="302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1" name="Google Shape;20421;p70"/>
            <p:cNvSpPr/>
            <p:nvPr/>
          </p:nvSpPr>
          <p:spPr>
            <a:xfrm>
              <a:off x="3738281" y="4341514"/>
              <a:ext cx="38153" cy="39800"/>
            </a:xfrm>
            <a:custGeom>
              <a:rect b="b" l="l" r="r" t="t"/>
              <a:pathLst>
                <a:path extrusionOk="0" h="1523" w="1460">
                  <a:moveTo>
                    <a:pt x="1146" y="0"/>
                  </a:moveTo>
                  <a:cubicBezTo>
                    <a:pt x="1088" y="0"/>
                    <a:pt x="1029" y="26"/>
                    <a:pt x="981" y="90"/>
                  </a:cubicBezTo>
                  <a:lnTo>
                    <a:pt x="77" y="1167"/>
                  </a:lnTo>
                  <a:cubicBezTo>
                    <a:pt x="0" y="1263"/>
                    <a:pt x="10" y="1397"/>
                    <a:pt x="106" y="1474"/>
                  </a:cubicBezTo>
                  <a:cubicBezTo>
                    <a:pt x="143" y="1507"/>
                    <a:pt x="189" y="1522"/>
                    <a:pt x="235" y="1522"/>
                  </a:cubicBezTo>
                  <a:cubicBezTo>
                    <a:pt x="297" y="1522"/>
                    <a:pt x="360" y="1495"/>
                    <a:pt x="404" y="1445"/>
                  </a:cubicBezTo>
                  <a:lnTo>
                    <a:pt x="1317" y="368"/>
                  </a:lnTo>
                  <a:cubicBezTo>
                    <a:pt x="1459" y="205"/>
                    <a:pt x="1308" y="0"/>
                    <a:pt x="1146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2" name="Google Shape;20422;p70"/>
            <p:cNvSpPr/>
            <p:nvPr/>
          </p:nvSpPr>
          <p:spPr>
            <a:xfrm>
              <a:off x="3670389" y="4301819"/>
              <a:ext cx="26185" cy="46333"/>
            </a:xfrm>
            <a:custGeom>
              <a:rect b="b" l="l" r="r" t="t"/>
              <a:pathLst>
                <a:path extrusionOk="0" h="1773" w="1002">
                  <a:moveTo>
                    <a:pt x="761" y="0"/>
                  </a:moveTo>
                  <a:cubicBezTo>
                    <a:pt x="674" y="0"/>
                    <a:pt x="590" y="56"/>
                    <a:pt x="559" y="147"/>
                  </a:cubicBezTo>
                  <a:lnTo>
                    <a:pt x="79" y="1474"/>
                  </a:lnTo>
                  <a:cubicBezTo>
                    <a:pt x="1" y="1648"/>
                    <a:pt x="143" y="1773"/>
                    <a:pt x="282" y="1773"/>
                  </a:cubicBezTo>
                  <a:cubicBezTo>
                    <a:pt x="367" y="1773"/>
                    <a:pt x="450" y="1727"/>
                    <a:pt x="482" y="1618"/>
                  </a:cubicBezTo>
                  <a:lnTo>
                    <a:pt x="963" y="291"/>
                  </a:lnTo>
                  <a:cubicBezTo>
                    <a:pt x="1002" y="176"/>
                    <a:pt x="944" y="51"/>
                    <a:pt x="829" y="12"/>
                  </a:cubicBezTo>
                  <a:cubicBezTo>
                    <a:pt x="807" y="4"/>
                    <a:pt x="784" y="0"/>
                    <a:pt x="76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3" name="Google Shape;20423;p70"/>
            <p:cNvSpPr/>
            <p:nvPr/>
          </p:nvSpPr>
          <p:spPr>
            <a:xfrm>
              <a:off x="3597296" y="4581071"/>
              <a:ext cx="11342" cy="47770"/>
            </a:xfrm>
            <a:custGeom>
              <a:rect b="b" l="l" r="r" t="t"/>
              <a:pathLst>
                <a:path extrusionOk="0" h="1828" w="434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1625"/>
                  </a:lnTo>
                  <a:cubicBezTo>
                    <a:pt x="10" y="1760"/>
                    <a:pt x="111" y="1827"/>
                    <a:pt x="213" y="1827"/>
                  </a:cubicBezTo>
                  <a:cubicBezTo>
                    <a:pt x="315" y="1827"/>
                    <a:pt x="419" y="1760"/>
                    <a:pt x="433" y="1625"/>
                  </a:cubicBezTo>
                  <a:lnTo>
                    <a:pt x="433" y="212"/>
                  </a:lnTo>
                  <a:cubicBezTo>
                    <a:pt x="433" y="96"/>
                    <a:pt x="337" y="0"/>
                    <a:pt x="21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4" name="Google Shape;20424;p70"/>
            <p:cNvSpPr/>
            <p:nvPr/>
          </p:nvSpPr>
          <p:spPr>
            <a:xfrm>
              <a:off x="3669161" y="4568553"/>
              <a:ext cx="26315" cy="46150"/>
            </a:xfrm>
            <a:custGeom>
              <a:rect b="b" l="l" r="r" t="t"/>
              <a:pathLst>
                <a:path extrusionOk="0" h="1766" w="1007">
                  <a:moveTo>
                    <a:pt x="260" y="0"/>
                  </a:moveTo>
                  <a:cubicBezTo>
                    <a:pt x="130" y="0"/>
                    <a:pt x="0" y="114"/>
                    <a:pt x="49" y="277"/>
                  </a:cubicBezTo>
                  <a:lnTo>
                    <a:pt x="529" y="1614"/>
                  </a:lnTo>
                  <a:cubicBezTo>
                    <a:pt x="562" y="1721"/>
                    <a:pt x="641" y="1765"/>
                    <a:pt x="723" y="1765"/>
                  </a:cubicBezTo>
                  <a:cubicBezTo>
                    <a:pt x="861" y="1765"/>
                    <a:pt x="1006" y="1636"/>
                    <a:pt x="933" y="1460"/>
                  </a:cubicBezTo>
                  <a:lnTo>
                    <a:pt x="453" y="133"/>
                  </a:lnTo>
                  <a:cubicBezTo>
                    <a:pt x="413" y="40"/>
                    <a:pt x="337" y="0"/>
                    <a:pt x="260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5" name="Google Shape;20425;p70"/>
            <p:cNvSpPr/>
            <p:nvPr/>
          </p:nvSpPr>
          <p:spPr>
            <a:xfrm>
              <a:off x="3736922" y="4537586"/>
              <a:ext cx="39512" cy="39695"/>
            </a:xfrm>
            <a:custGeom>
              <a:rect b="b" l="l" r="r" t="t"/>
              <a:pathLst>
                <a:path extrusionOk="0" h="1519" w="1512">
                  <a:moveTo>
                    <a:pt x="299" y="0"/>
                  </a:moveTo>
                  <a:cubicBezTo>
                    <a:pt x="142" y="0"/>
                    <a:pt x="0" y="189"/>
                    <a:pt x="129" y="347"/>
                  </a:cubicBezTo>
                  <a:lnTo>
                    <a:pt x="1033" y="1433"/>
                  </a:lnTo>
                  <a:cubicBezTo>
                    <a:pt x="1080" y="1493"/>
                    <a:pt x="1139" y="1518"/>
                    <a:pt x="1197" y="1518"/>
                  </a:cubicBezTo>
                  <a:cubicBezTo>
                    <a:pt x="1359" y="1518"/>
                    <a:pt x="1512" y="1318"/>
                    <a:pt x="1369" y="1154"/>
                  </a:cubicBezTo>
                  <a:lnTo>
                    <a:pt x="456" y="77"/>
                  </a:lnTo>
                  <a:cubicBezTo>
                    <a:pt x="409" y="23"/>
                    <a:pt x="353" y="0"/>
                    <a:pt x="299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6" name="Google Shape;20426;p70"/>
            <p:cNvSpPr/>
            <p:nvPr/>
          </p:nvSpPr>
          <p:spPr>
            <a:xfrm>
              <a:off x="3431068" y="4534476"/>
              <a:ext cx="38336" cy="39774"/>
            </a:xfrm>
            <a:custGeom>
              <a:rect b="b" l="l" r="r" t="t"/>
              <a:pathLst>
                <a:path extrusionOk="0" h="1522" w="1467">
                  <a:moveTo>
                    <a:pt x="1223" y="0"/>
                  </a:moveTo>
                  <a:cubicBezTo>
                    <a:pt x="1164" y="0"/>
                    <a:pt x="1105" y="24"/>
                    <a:pt x="1063" y="71"/>
                  </a:cubicBezTo>
                  <a:lnTo>
                    <a:pt x="149" y="1158"/>
                  </a:lnTo>
                  <a:cubicBezTo>
                    <a:pt x="0" y="1322"/>
                    <a:pt x="151" y="1522"/>
                    <a:pt x="313" y="1522"/>
                  </a:cubicBezTo>
                  <a:cubicBezTo>
                    <a:pt x="370" y="1522"/>
                    <a:pt x="429" y="1497"/>
                    <a:pt x="476" y="1437"/>
                  </a:cubicBezTo>
                  <a:lnTo>
                    <a:pt x="1390" y="350"/>
                  </a:lnTo>
                  <a:cubicBezTo>
                    <a:pt x="1467" y="264"/>
                    <a:pt x="1457" y="129"/>
                    <a:pt x="1361" y="52"/>
                  </a:cubicBezTo>
                  <a:cubicBezTo>
                    <a:pt x="1322" y="17"/>
                    <a:pt x="1272" y="0"/>
                    <a:pt x="122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7" name="Google Shape;20427;p70"/>
            <p:cNvSpPr/>
            <p:nvPr/>
          </p:nvSpPr>
          <p:spPr>
            <a:xfrm>
              <a:off x="3510223" y="4567926"/>
              <a:ext cx="26289" cy="46359"/>
            </a:xfrm>
            <a:custGeom>
              <a:rect b="b" l="l" r="r" t="t"/>
              <a:pathLst>
                <a:path extrusionOk="0" h="1774" w="1006">
                  <a:moveTo>
                    <a:pt x="760" y="1"/>
                  </a:moveTo>
                  <a:cubicBezTo>
                    <a:pt x="671" y="1"/>
                    <a:pt x="591" y="54"/>
                    <a:pt x="553" y="138"/>
                  </a:cubicBezTo>
                  <a:lnTo>
                    <a:pt x="73" y="1474"/>
                  </a:lnTo>
                  <a:cubicBezTo>
                    <a:pt x="1" y="1648"/>
                    <a:pt x="142" y="1773"/>
                    <a:pt x="279" y="1773"/>
                  </a:cubicBezTo>
                  <a:cubicBezTo>
                    <a:pt x="362" y="1773"/>
                    <a:pt x="444" y="1727"/>
                    <a:pt x="476" y="1619"/>
                  </a:cubicBezTo>
                  <a:lnTo>
                    <a:pt x="957" y="292"/>
                  </a:lnTo>
                  <a:cubicBezTo>
                    <a:pt x="1005" y="176"/>
                    <a:pt x="948" y="51"/>
                    <a:pt x="832" y="13"/>
                  </a:cubicBezTo>
                  <a:cubicBezTo>
                    <a:pt x="808" y="5"/>
                    <a:pt x="784" y="1"/>
                    <a:pt x="760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28" name="Google Shape;20428;p70"/>
          <p:cNvGrpSpPr/>
          <p:nvPr/>
        </p:nvGrpSpPr>
        <p:grpSpPr>
          <a:xfrm>
            <a:off x="3965190" y="3842252"/>
            <a:ext cx="369801" cy="296813"/>
            <a:chOff x="3965190" y="3842252"/>
            <a:chExt cx="369801" cy="296813"/>
          </a:xfrm>
        </p:grpSpPr>
        <p:sp>
          <p:nvSpPr>
            <p:cNvPr id="20429" name="Google Shape;20429;p70"/>
            <p:cNvSpPr/>
            <p:nvPr/>
          </p:nvSpPr>
          <p:spPr>
            <a:xfrm>
              <a:off x="3965190" y="3869404"/>
              <a:ext cx="366665" cy="269661"/>
            </a:xfrm>
            <a:custGeom>
              <a:rect b="b" l="l" r="r" t="t"/>
              <a:pathLst>
                <a:path extrusionOk="0" h="10319" w="14031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0" name="Google Shape;20430;p70"/>
            <p:cNvSpPr/>
            <p:nvPr/>
          </p:nvSpPr>
          <p:spPr>
            <a:xfrm>
              <a:off x="3986043" y="3869404"/>
              <a:ext cx="348947" cy="245567"/>
            </a:xfrm>
            <a:custGeom>
              <a:rect b="b" l="l" r="r" t="t"/>
              <a:pathLst>
                <a:path extrusionOk="0" h="9397" w="13353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1" name="Google Shape;20431;p70"/>
            <p:cNvSpPr/>
            <p:nvPr/>
          </p:nvSpPr>
          <p:spPr>
            <a:xfrm>
              <a:off x="4038047" y="3842252"/>
              <a:ext cx="21141" cy="53127"/>
            </a:xfrm>
            <a:custGeom>
              <a:rect b="b" l="l" r="r" t="t"/>
              <a:pathLst>
                <a:path extrusionOk="0" h="2033" w="809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2" name="Google Shape;20432;p70"/>
            <p:cNvSpPr/>
            <p:nvPr/>
          </p:nvSpPr>
          <p:spPr>
            <a:xfrm>
              <a:off x="4104659" y="3842252"/>
              <a:ext cx="21115" cy="53127"/>
            </a:xfrm>
            <a:custGeom>
              <a:rect b="b" l="l" r="r" t="t"/>
              <a:pathLst>
                <a:path extrusionOk="0" h="2033" w="808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3" name="Google Shape;20433;p70"/>
            <p:cNvSpPr/>
            <p:nvPr/>
          </p:nvSpPr>
          <p:spPr>
            <a:xfrm>
              <a:off x="4171244" y="3842252"/>
              <a:ext cx="21141" cy="53127"/>
            </a:xfrm>
            <a:custGeom>
              <a:rect b="b" l="l" r="r" t="t"/>
              <a:pathLst>
                <a:path extrusionOk="0" h="2033" w="809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4" name="Google Shape;20434;p70"/>
            <p:cNvSpPr/>
            <p:nvPr/>
          </p:nvSpPr>
          <p:spPr>
            <a:xfrm>
              <a:off x="4238091" y="3842252"/>
              <a:ext cx="20880" cy="53127"/>
            </a:xfrm>
            <a:custGeom>
              <a:rect b="b" l="l" r="r" t="t"/>
              <a:pathLst>
                <a:path extrusionOk="0" h="2033" w="799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5" name="Google Shape;20435;p70"/>
            <p:cNvSpPr/>
            <p:nvPr/>
          </p:nvSpPr>
          <p:spPr>
            <a:xfrm>
              <a:off x="4038047" y="3842252"/>
              <a:ext cx="21141" cy="29504"/>
            </a:xfrm>
            <a:custGeom>
              <a:rect b="b" l="l" r="r" t="t"/>
              <a:pathLst>
                <a:path extrusionOk="0" h="1129" w="809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6" name="Google Shape;20436;p70"/>
            <p:cNvSpPr/>
            <p:nvPr/>
          </p:nvSpPr>
          <p:spPr>
            <a:xfrm>
              <a:off x="4104659" y="3842252"/>
              <a:ext cx="21115" cy="29504"/>
            </a:xfrm>
            <a:custGeom>
              <a:rect b="b" l="l" r="r" t="t"/>
              <a:pathLst>
                <a:path extrusionOk="0" h="1129" w="808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7" name="Google Shape;20437;p70"/>
            <p:cNvSpPr/>
            <p:nvPr/>
          </p:nvSpPr>
          <p:spPr>
            <a:xfrm>
              <a:off x="4171244" y="3842252"/>
              <a:ext cx="21141" cy="29504"/>
            </a:xfrm>
            <a:custGeom>
              <a:rect b="b" l="l" r="r" t="t"/>
              <a:pathLst>
                <a:path extrusionOk="0" h="1129" w="809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8" name="Google Shape;20438;p70"/>
            <p:cNvSpPr/>
            <p:nvPr/>
          </p:nvSpPr>
          <p:spPr>
            <a:xfrm>
              <a:off x="4238091" y="3842252"/>
              <a:ext cx="20880" cy="29504"/>
            </a:xfrm>
            <a:custGeom>
              <a:rect b="b" l="l" r="r" t="t"/>
              <a:pathLst>
                <a:path extrusionOk="0" h="1129" w="799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9" name="Google Shape;20439;p70"/>
            <p:cNvSpPr/>
            <p:nvPr/>
          </p:nvSpPr>
          <p:spPr>
            <a:xfrm>
              <a:off x="3985547" y="3919657"/>
              <a:ext cx="167483" cy="163145"/>
            </a:xfrm>
            <a:custGeom>
              <a:rect b="b" l="l" r="r" t="t"/>
              <a:pathLst>
                <a:path extrusionOk="0" h="6243" w="6409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0" name="Google Shape;20440;p70"/>
            <p:cNvSpPr/>
            <p:nvPr/>
          </p:nvSpPr>
          <p:spPr>
            <a:xfrm>
              <a:off x="4167116" y="3935990"/>
              <a:ext cx="147126" cy="143755"/>
            </a:xfrm>
            <a:custGeom>
              <a:rect b="b" l="l" r="r" t="t"/>
              <a:pathLst>
                <a:path extrusionOk="0" h="5501" w="563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1" name="Google Shape;20441;p70"/>
            <p:cNvSpPr/>
            <p:nvPr/>
          </p:nvSpPr>
          <p:spPr>
            <a:xfrm>
              <a:off x="4167298" y="4057114"/>
              <a:ext cx="22814" cy="22474"/>
            </a:xfrm>
            <a:custGeom>
              <a:rect b="b" l="l" r="r" t="t"/>
              <a:pathLst>
                <a:path extrusionOk="0" h="860" w="873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2" name="Google Shape;20442;p70"/>
            <p:cNvSpPr/>
            <p:nvPr/>
          </p:nvSpPr>
          <p:spPr>
            <a:xfrm>
              <a:off x="4183814" y="3960868"/>
              <a:ext cx="102544" cy="102570"/>
            </a:xfrm>
            <a:custGeom>
              <a:rect b="b" l="l" r="r" t="t"/>
              <a:pathLst>
                <a:path extrusionOk="0" h="3925" w="3924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3" name="Google Shape;20443;p70"/>
            <p:cNvSpPr/>
            <p:nvPr/>
          </p:nvSpPr>
          <p:spPr>
            <a:xfrm>
              <a:off x="4265975" y="3936120"/>
              <a:ext cx="48267" cy="45392"/>
            </a:xfrm>
            <a:custGeom>
              <a:rect b="b" l="l" r="r" t="t"/>
              <a:pathLst>
                <a:path extrusionOk="0" h="1737" w="1847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4" name="Google Shape;20444;p70"/>
            <p:cNvSpPr/>
            <p:nvPr/>
          </p:nvSpPr>
          <p:spPr>
            <a:xfrm>
              <a:off x="4201401" y="3978455"/>
              <a:ext cx="84957" cy="84983"/>
            </a:xfrm>
            <a:custGeom>
              <a:rect b="b" l="l" r="r" t="t"/>
              <a:pathLst>
                <a:path extrusionOk="0" h="3252" w="3251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5" name="Google Shape;20445;p70"/>
            <p:cNvSpPr/>
            <p:nvPr/>
          </p:nvSpPr>
          <p:spPr>
            <a:xfrm>
              <a:off x="4265975" y="3936120"/>
              <a:ext cx="48032" cy="45392"/>
            </a:xfrm>
            <a:custGeom>
              <a:rect b="b" l="l" r="r" t="t"/>
              <a:pathLst>
                <a:path extrusionOk="0" h="1737" w="1838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6" name="Google Shape;20446;p70"/>
            <p:cNvSpPr/>
            <p:nvPr/>
          </p:nvSpPr>
          <p:spPr>
            <a:xfrm>
              <a:off x="4283562" y="3953734"/>
              <a:ext cx="29425" cy="27779"/>
            </a:xfrm>
            <a:custGeom>
              <a:rect b="b" l="l" r="r" t="t"/>
              <a:pathLst>
                <a:path extrusionOk="0" h="1063" w="1126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7" name="Google Shape;20447;p70"/>
            <p:cNvSpPr/>
            <p:nvPr/>
          </p:nvSpPr>
          <p:spPr>
            <a:xfrm>
              <a:off x="4248649" y="3943777"/>
              <a:ext cx="55061" cy="55061"/>
            </a:xfrm>
            <a:custGeom>
              <a:rect b="b" l="l" r="r" t="t"/>
              <a:pathLst>
                <a:path extrusionOk="0" h="2107" w="2107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8" name="Google Shape;20448;p70"/>
            <p:cNvSpPr/>
            <p:nvPr/>
          </p:nvSpPr>
          <p:spPr>
            <a:xfrm>
              <a:off x="4266236" y="3961364"/>
              <a:ext cx="37474" cy="37474"/>
            </a:xfrm>
            <a:custGeom>
              <a:rect b="b" l="l" r="r" t="t"/>
              <a:pathLst>
                <a:path extrusionOk="0" h="1434" w="1434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9" name="Google Shape;20449;p70"/>
            <p:cNvSpPr/>
            <p:nvPr/>
          </p:nvSpPr>
          <p:spPr>
            <a:xfrm>
              <a:off x="4266236" y="3961364"/>
              <a:ext cx="37474" cy="37474"/>
            </a:xfrm>
            <a:custGeom>
              <a:rect b="b" l="l" r="r" t="t"/>
              <a:pathLst>
                <a:path extrusionOk="0" h="1434" w="1434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50" name="Google Shape;20450;p70"/>
          <p:cNvGrpSpPr/>
          <p:nvPr/>
        </p:nvGrpSpPr>
        <p:grpSpPr>
          <a:xfrm>
            <a:off x="3506590" y="3833812"/>
            <a:ext cx="396796" cy="313407"/>
            <a:chOff x="3506590" y="3833812"/>
            <a:chExt cx="396796" cy="313407"/>
          </a:xfrm>
        </p:grpSpPr>
        <p:sp>
          <p:nvSpPr>
            <p:cNvPr id="20451" name="Google Shape;20451;p70"/>
            <p:cNvSpPr/>
            <p:nvPr/>
          </p:nvSpPr>
          <p:spPr>
            <a:xfrm>
              <a:off x="3511608" y="3839404"/>
              <a:ext cx="370428" cy="302667"/>
            </a:xfrm>
            <a:custGeom>
              <a:rect b="b" l="l" r="r" t="t"/>
              <a:pathLst>
                <a:path extrusionOk="0" h="11582" w="14175">
                  <a:moveTo>
                    <a:pt x="9070" y="0"/>
                  </a:moveTo>
                  <a:cubicBezTo>
                    <a:pt x="8246" y="0"/>
                    <a:pt x="7449" y="615"/>
                    <a:pt x="7405" y="1581"/>
                  </a:cubicBezTo>
                  <a:cubicBezTo>
                    <a:pt x="7357" y="697"/>
                    <a:pt x="6626" y="4"/>
                    <a:pt x="5741" y="4"/>
                  </a:cubicBezTo>
                  <a:cubicBezTo>
                    <a:pt x="5501" y="4"/>
                    <a:pt x="5270" y="52"/>
                    <a:pt x="5049" y="148"/>
                  </a:cubicBezTo>
                  <a:cubicBezTo>
                    <a:pt x="4847" y="254"/>
                    <a:pt x="4655" y="389"/>
                    <a:pt x="4501" y="562"/>
                  </a:cubicBezTo>
                  <a:cubicBezTo>
                    <a:pt x="4364" y="531"/>
                    <a:pt x="4227" y="516"/>
                    <a:pt x="4092" y="516"/>
                  </a:cubicBezTo>
                  <a:cubicBezTo>
                    <a:pt x="3343" y="516"/>
                    <a:pt x="2652" y="973"/>
                    <a:pt x="2376" y="1706"/>
                  </a:cubicBezTo>
                  <a:cubicBezTo>
                    <a:pt x="2356" y="1754"/>
                    <a:pt x="2347" y="1802"/>
                    <a:pt x="2327" y="1850"/>
                  </a:cubicBezTo>
                  <a:cubicBezTo>
                    <a:pt x="2212" y="2264"/>
                    <a:pt x="2241" y="2716"/>
                    <a:pt x="2424" y="3110"/>
                  </a:cubicBezTo>
                  <a:lnTo>
                    <a:pt x="2376" y="3120"/>
                  </a:lnTo>
                  <a:cubicBezTo>
                    <a:pt x="298" y="3851"/>
                    <a:pt x="0" y="6678"/>
                    <a:pt x="1875" y="7822"/>
                  </a:cubicBezTo>
                  <a:cubicBezTo>
                    <a:pt x="1041" y="9049"/>
                    <a:pt x="1918" y="10707"/>
                    <a:pt x="3401" y="10707"/>
                  </a:cubicBezTo>
                  <a:cubicBezTo>
                    <a:pt x="3405" y="10707"/>
                    <a:pt x="3410" y="10707"/>
                    <a:pt x="3414" y="10707"/>
                  </a:cubicBezTo>
                  <a:cubicBezTo>
                    <a:pt x="3683" y="10697"/>
                    <a:pt x="3953" y="10640"/>
                    <a:pt x="4203" y="10515"/>
                  </a:cubicBezTo>
                  <a:cubicBezTo>
                    <a:pt x="4442" y="11163"/>
                    <a:pt x="5059" y="11581"/>
                    <a:pt x="5742" y="11581"/>
                  </a:cubicBezTo>
                  <a:cubicBezTo>
                    <a:pt x="5799" y="11581"/>
                    <a:pt x="5857" y="11578"/>
                    <a:pt x="5914" y="11572"/>
                  </a:cubicBezTo>
                  <a:cubicBezTo>
                    <a:pt x="6655" y="11505"/>
                    <a:pt x="7260" y="10938"/>
                    <a:pt x="7385" y="10207"/>
                  </a:cubicBezTo>
                  <a:cubicBezTo>
                    <a:pt x="7395" y="10159"/>
                    <a:pt x="7405" y="10101"/>
                    <a:pt x="7405" y="10053"/>
                  </a:cubicBezTo>
                  <a:cubicBezTo>
                    <a:pt x="7405" y="10082"/>
                    <a:pt x="7414" y="10120"/>
                    <a:pt x="7414" y="10159"/>
                  </a:cubicBezTo>
                  <a:cubicBezTo>
                    <a:pt x="7539" y="10966"/>
                    <a:pt x="8241" y="11572"/>
                    <a:pt x="9068" y="11572"/>
                  </a:cubicBezTo>
                  <a:cubicBezTo>
                    <a:pt x="9395" y="11572"/>
                    <a:pt x="9732" y="11466"/>
                    <a:pt x="10001" y="11274"/>
                  </a:cubicBezTo>
                  <a:cubicBezTo>
                    <a:pt x="10270" y="11091"/>
                    <a:pt x="10482" y="10832"/>
                    <a:pt x="10607" y="10524"/>
                  </a:cubicBezTo>
                  <a:cubicBezTo>
                    <a:pt x="10847" y="10640"/>
                    <a:pt x="11116" y="10707"/>
                    <a:pt x="11386" y="10707"/>
                  </a:cubicBezTo>
                  <a:cubicBezTo>
                    <a:pt x="11393" y="10707"/>
                    <a:pt x="11399" y="10707"/>
                    <a:pt x="11406" y="10707"/>
                  </a:cubicBezTo>
                  <a:cubicBezTo>
                    <a:pt x="12282" y="10707"/>
                    <a:pt x="13031" y="10094"/>
                    <a:pt x="13213" y="9245"/>
                  </a:cubicBezTo>
                  <a:cubicBezTo>
                    <a:pt x="13222" y="9207"/>
                    <a:pt x="13232" y="9168"/>
                    <a:pt x="13232" y="9130"/>
                  </a:cubicBezTo>
                  <a:cubicBezTo>
                    <a:pt x="13242" y="9062"/>
                    <a:pt x="13242" y="8995"/>
                    <a:pt x="13251" y="8928"/>
                  </a:cubicBezTo>
                  <a:cubicBezTo>
                    <a:pt x="13261" y="8534"/>
                    <a:pt x="13145" y="8149"/>
                    <a:pt x="12924" y="7822"/>
                  </a:cubicBezTo>
                  <a:cubicBezTo>
                    <a:pt x="13040" y="7755"/>
                    <a:pt x="13145" y="7678"/>
                    <a:pt x="13251" y="7582"/>
                  </a:cubicBezTo>
                  <a:cubicBezTo>
                    <a:pt x="13280" y="7562"/>
                    <a:pt x="13309" y="7534"/>
                    <a:pt x="13338" y="7505"/>
                  </a:cubicBezTo>
                  <a:cubicBezTo>
                    <a:pt x="13405" y="7447"/>
                    <a:pt x="13463" y="7389"/>
                    <a:pt x="13520" y="7322"/>
                  </a:cubicBezTo>
                  <a:cubicBezTo>
                    <a:pt x="13944" y="6851"/>
                    <a:pt x="14174" y="6226"/>
                    <a:pt x="14174" y="5591"/>
                  </a:cubicBezTo>
                  <a:cubicBezTo>
                    <a:pt x="14174" y="4466"/>
                    <a:pt x="13453" y="3466"/>
                    <a:pt x="12376" y="3110"/>
                  </a:cubicBezTo>
                  <a:cubicBezTo>
                    <a:pt x="12569" y="2687"/>
                    <a:pt x="12597" y="2216"/>
                    <a:pt x="12453" y="1783"/>
                  </a:cubicBezTo>
                  <a:cubicBezTo>
                    <a:pt x="12443" y="1754"/>
                    <a:pt x="12434" y="1725"/>
                    <a:pt x="12424" y="1706"/>
                  </a:cubicBezTo>
                  <a:cubicBezTo>
                    <a:pt x="12147" y="973"/>
                    <a:pt x="11457" y="516"/>
                    <a:pt x="10708" y="516"/>
                  </a:cubicBezTo>
                  <a:cubicBezTo>
                    <a:pt x="10573" y="516"/>
                    <a:pt x="10436" y="531"/>
                    <a:pt x="10299" y="562"/>
                  </a:cubicBezTo>
                  <a:cubicBezTo>
                    <a:pt x="9955" y="174"/>
                    <a:pt x="9509" y="0"/>
                    <a:pt x="9070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2" name="Google Shape;20452;p70"/>
            <p:cNvSpPr/>
            <p:nvPr/>
          </p:nvSpPr>
          <p:spPr>
            <a:xfrm>
              <a:off x="3511347" y="3920676"/>
              <a:ext cx="346804" cy="221159"/>
            </a:xfrm>
            <a:custGeom>
              <a:rect b="b" l="l" r="r" t="t"/>
              <a:pathLst>
                <a:path extrusionOk="0" h="8463" w="13271">
                  <a:moveTo>
                    <a:pt x="2443" y="0"/>
                  </a:moveTo>
                  <a:cubicBezTo>
                    <a:pt x="328" y="702"/>
                    <a:pt x="1" y="3558"/>
                    <a:pt x="1895" y="4722"/>
                  </a:cubicBezTo>
                  <a:cubicBezTo>
                    <a:pt x="1017" y="6019"/>
                    <a:pt x="2050" y="7594"/>
                    <a:pt x="3404" y="7594"/>
                  </a:cubicBezTo>
                  <a:cubicBezTo>
                    <a:pt x="3665" y="7594"/>
                    <a:pt x="3939" y="7535"/>
                    <a:pt x="4213" y="7405"/>
                  </a:cubicBezTo>
                  <a:cubicBezTo>
                    <a:pt x="4494" y="8114"/>
                    <a:pt x="5121" y="8452"/>
                    <a:pt x="5747" y="8452"/>
                  </a:cubicBezTo>
                  <a:cubicBezTo>
                    <a:pt x="6487" y="8452"/>
                    <a:pt x="7224" y="7978"/>
                    <a:pt x="7386" y="7087"/>
                  </a:cubicBezTo>
                  <a:cubicBezTo>
                    <a:pt x="7395" y="7039"/>
                    <a:pt x="7405" y="6991"/>
                    <a:pt x="7405" y="6943"/>
                  </a:cubicBezTo>
                  <a:lnTo>
                    <a:pt x="7405" y="6933"/>
                  </a:lnTo>
                  <a:cubicBezTo>
                    <a:pt x="7405" y="6962"/>
                    <a:pt x="7415" y="7010"/>
                    <a:pt x="7415" y="7039"/>
                  </a:cubicBezTo>
                  <a:cubicBezTo>
                    <a:pt x="7540" y="7856"/>
                    <a:pt x="8251" y="8462"/>
                    <a:pt x="9078" y="8462"/>
                  </a:cubicBezTo>
                  <a:cubicBezTo>
                    <a:pt x="9415" y="8462"/>
                    <a:pt x="9742" y="8356"/>
                    <a:pt x="10021" y="8164"/>
                  </a:cubicBezTo>
                  <a:cubicBezTo>
                    <a:pt x="10290" y="7972"/>
                    <a:pt x="10501" y="7712"/>
                    <a:pt x="10617" y="7414"/>
                  </a:cubicBezTo>
                  <a:cubicBezTo>
                    <a:pt x="10867" y="7530"/>
                    <a:pt x="11126" y="7587"/>
                    <a:pt x="11405" y="7597"/>
                  </a:cubicBezTo>
                  <a:cubicBezTo>
                    <a:pt x="12280" y="7597"/>
                    <a:pt x="13040" y="6991"/>
                    <a:pt x="13223" y="6135"/>
                  </a:cubicBezTo>
                  <a:cubicBezTo>
                    <a:pt x="13232" y="6097"/>
                    <a:pt x="13242" y="6058"/>
                    <a:pt x="13242" y="6010"/>
                  </a:cubicBezTo>
                  <a:cubicBezTo>
                    <a:pt x="13252" y="5943"/>
                    <a:pt x="13261" y="5885"/>
                    <a:pt x="13261" y="5818"/>
                  </a:cubicBezTo>
                  <a:cubicBezTo>
                    <a:pt x="13271" y="5577"/>
                    <a:pt x="13232" y="5337"/>
                    <a:pt x="13146" y="5106"/>
                  </a:cubicBezTo>
                  <a:cubicBezTo>
                    <a:pt x="12867" y="5827"/>
                    <a:pt x="12175" y="6299"/>
                    <a:pt x="11405" y="6299"/>
                  </a:cubicBezTo>
                  <a:cubicBezTo>
                    <a:pt x="11175" y="6289"/>
                    <a:pt x="10944" y="6241"/>
                    <a:pt x="10732" y="6154"/>
                  </a:cubicBezTo>
                  <a:cubicBezTo>
                    <a:pt x="10716" y="6150"/>
                    <a:pt x="10700" y="6147"/>
                    <a:pt x="10684" y="6147"/>
                  </a:cubicBezTo>
                  <a:cubicBezTo>
                    <a:pt x="10635" y="6147"/>
                    <a:pt x="10591" y="6171"/>
                    <a:pt x="10569" y="6222"/>
                  </a:cubicBezTo>
                  <a:cubicBezTo>
                    <a:pt x="10444" y="6481"/>
                    <a:pt x="10251" y="6703"/>
                    <a:pt x="10021" y="6866"/>
                  </a:cubicBezTo>
                  <a:cubicBezTo>
                    <a:pt x="9742" y="7058"/>
                    <a:pt x="9415" y="7154"/>
                    <a:pt x="9078" y="7154"/>
                  </a:cubicBezTo>
                  <a:cubicBezTo>
                    <a:pt x="8251" y="7154"/>
                    <a:pt x="7559" y="6558"/>
                    <a:pt x="7434" y="5741"/>
                  </a:cubicBezTo>
                  <a:cubicBezTo>
                    <a:pt x="7424" y="5683"/>
                    <a:pt x="7415" y="5616"/>
                    <a:pt x="7415" y="5558"/>
                  </a:cubicBezTo>
                  <a:cubicBezTo>
                    <a:pt x="7415" y="5635"/>
                    <a:pt x="7405" y="5712"/>
                    <a:pt x="7386" y="5789"/>
                  </a:cubicBezTo>
                  <a:cubicBezTo>
                    <a:pt x="7232" y="6679"/>
                    <a:pt x="6489" y="7170"/>
                    <a:pt x="5740" y="7170"/>
                  </a:cubicBezTo>
                  <a:cubicBezTo>
                    <a:pt x="5177" y="7170"/>
                    <a:pt x="4611" y="6893"/>
                    <a:pt x="4289" y="6299"/>
                  </a:cubicBezTo>
                  <a:cubicBezTo>
                    <a:pt x="4238" y="6205"/>
                    <a:pt x="4150" y="6142"/>
                    <a:pt x="4050" y="6142"/>
                  </a:cubicBezTo>
                  <a:cubicBezTo>
                    <a:pt x="4037" y="6142"/>
                    <a:pt x="4024" y="6143"/>
                    <a:pt x="4011" y="6145"/>
                  </a:cubicBezTo>
                  <a:cubicBezTo>
                    <a:pt x="3948" y="6150"/>
                    <a:pt x="3888" y="6152"/>
                    <a:pt x="3832" y="6152"/>
                  </a:cubicBezTo>
                  <a:cubicBezTo>
                    <a:pt x="2760" y="6152"/>
                    <a:pt x="2848" y="5316"/>
                    <a:pt x="2866" y="4924"/>
                  </a:cubicBezTo>
                  <a:cubicBezTo>
                    <a:pt x="2876" y="4799"/>
                    <a:pt x="2818" y="4674"/>
                    <a:pt x="2712" y="4597"/>
                  </a:cubicBezTo>
                  <a:cubicBezTo>
                    <a:pt x="2068" y="4116"/>
                    <a:pt x="1760" y="3356"/>
                    <a:pt x="1760" y="2491"/>
                  </a:cubicBezTo>
                  <a:cubicBezTo>
                    <a:pt x="1760" y="1952"/>
                    <a:pt x="1924" y="1433"/>
                    <a:pt x="2232" y="991"/>
                  </a:cubicBezTo>
                  <a:cubicBezTo>
                    <a:pt x="2366" y="808"/>
                    <a:pt x="2520" y="635"/>
                    <a:pt x="2693" y="471"/>
                  </a:cubicBezTo>
                  <a:cubicBezTo>
                    <a:pt x="2809" y="356"/>
                    <a:pt x="2539" y="164"/>
                    <a:pt x="2453" y="19"/>
                  </a:cubicBezTo>
                  <a:lnTo>
                    <a:pt x="2443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3" name="Google Shape;20453;p70"/>
            <p:cNvSpPr/>
            <p:nvPr/>
          </p:nvSpPr>
          <p:spPr>
            <a:xfrm>
              <a:off x="3506590" y="3833812"/>
              <a:ext cx="396796" cy="313407"/>
            </a:xfrm>
            <a:custGeom>
              <a:rect b="b" l="l" r="r" t="t"/>
              <a:pathLst>
                <a:path extrusionOk="0" h="11993" w="15184">
                  <a:moveTo>
                    <a:pt x="5938" y="0"/>
                  </a:moveTo>
                  <a:cubicBezTo>
                    <a:pt x="5471" y="0"/>
                    <a:pt x="5001" y="174"/>
                    <a:pt x="4635" y="536"/>
                  </a:cubicBezTo>
                  <a:lnTo>
                    <a:pt x="4625" y="545"/>
                  </a:lnTo>
                  <a:lnTo>
                    <a:pt x="4606" y="545"/>
                  </a:lnTo>
                  <a:cubicBezTo>
                    <a:pt x="4494" y="527"/>
                    <a:pt x="4383" y="518"/>
                    <a:pt x="4274" y="518"/>
                  </a:cubicBezTo>
                  <a:cubicBezTo>
                    <a:pt x="2931" y="518"/>
                    <a:pt x="1909" y="1837"/>
                    <a:pt x="2327" y="3180"/>
                  </a:cubicBezTo>
                  <a:lnTo>
                    <a:pt x="2337" y="3199"/>
                  </a:lnTo>
                  <a:lnTo>
                    <a:pt x="2317" y="3209"/>
                  </a:lnTo>
                  <a:cubicBezTo>
                    <a:pt x="308" y="4074"/>
                    <a:pt x="0" y="6796"/>
                    <a:pt x="1760" y="8094"/>
                  </a:cubicBezTo>
                  <a:lnTo>
                    <a:pt x="1779" y="8103"/>
                  </a:lnTo>
                  <a:lnTo>
                    <a:pt x="1769" y="8132"/>
                  </a:lnTo>
                  <a:cubicBezTo>
                    <a:pt x="1035" y="9560"/>
                    <a:pt x="2134" y="11132"/>
                    <a:pt x="3581" y="11132"/>
                  </a:cubicBezTo>
                  <a:cubicBezTo>
                    <a:pt x="3801" y="11132"/>
                    <a:pt x="4029" y="11096"/>
                    <a:pt x="4260" y="11017"/>
                  </a:cubicBezTo>
                  <a:lnTo>
                    <a:pt x="4279" y="11007"/>
                  </a:lnTo>
                  <a:lnTo>
                    <a:pt x="4298" y="11027"/>
                  </a:lnTo>
                  <a:cubicBezTo>
                    <a:pt x="4414" y="11248"/>
                    <a:pt x="4587" y="11440"/>
                    <a:pt x="4789" y="11594"/>
                  </a:cubicBezTo>
                  <a:cubicBezTo>
                    <a:pt x="4832" y="11628"/>
                    <a:pt x="4877" y="11642"/>
                    <a:pt x="4919" y="11642"/>
                  </a:cubicBezTo>
                  <a:cubicBezTo>
                    <a:pt x="5093" y="11642"/>
                    <a:pt x="5226" y="11399"/>
                    <a:pt x="5048" y="11267"/>
                  </a:cubicBezTo>
                  <a:cubicBezTo>
                    <a:pt x="4837" y="11104"/>
                    <a:pt x="4683" y="10892"/>
                    <a:pt x="4587" y="10652"/>
                  </a:cubicBezTo>
                  <a:cubicBezTo>
                    <a:pt x="4551" y="10566"/>
                    <a:pt x="4468" y="10518"/>
                    <a:pt x="4385" y="10518"/>
                  </a:cubicBezTo>
                  <a:cubicBezTo>
                    <a:pt x="4355" y="10518"/>
                    <a:pt x="4326" y="10524"/>
                    <a:pt x="4298" y="10536"/>
                  </a:cubicBezTo>
                  <a:cubicBezTo>
                    <a:pt x="4062" y="10650"/>
                    <a:pt x="3820" y="10702"/>
                    <a:pt x="3585" y="10702"/>
                  </a:cubicBezTo>
                  <a:cubicBezTo>
                    <a:pt x="2670" y="10702"/>
                    <a:pt x="1862" y="9913"/>
                    <a:pt x="1962" y="8911"/>
                  </a:cubicBezTo>
                  <a:cubicBezTo>
                    <a:pt x="2057" y="8081"/>
                    <a:pt x="2740" y="7459"/>
                    <a:pt x="3568" y="7459"/>
                  </a:cubicBezTo>
                  <a:cubicBezTo>
                    <a:pt x="3574" y="7459"/>
                    <a:pt x="3580" y="7459"/>
                    <a:pt x="3587" y="7459"/>
                  </a:cubicBezTo>
                  <a:cubicBezTo>
                    <a:pt x="3866" y="7459"/>
                    <a:pt x="3866" y="7026"/>
                    <a:pt x="3587" y="7026"/>
                  </a:cubicBezTo>
                  <a:cubicBezTo>
                    <a:pt x="2991" y="7026"/>
                    <a:pt x="2433" y="7286"/>
                    <a:pt x="2048" y="7738"/>
                  </a:cubicBezTo>
                  <a:lnTo>
                    <a:pt x="2029" y="7757"/>
                  </a:lnTo>
                  <a:lnTo>
                    <a:pt x="2010" y="7738"/>
                  </a:lnTo>
                  <a:cubicBezTo>
                    <a:pt x="510" y="6632"/>
                    <a:pt x="779" y="4324"/>
                    <a:pt x="2491" y="3593"/>
                  </a:cubicBezTo>
                  <a:lnTo>
                    <a:pt x="2510" y="3584"/>
                  </a:lnTo>
                  <a:lnTo>
                    <a:pt x="2519" y="3603"/>
                  </a:lnTo>
                  <a:cubicBezTo>
                    <a:pt x="2894" y="4228"/>
                    <a:pt x="3558" y="4603"/>
                    <a:pt x="4289" y="4613"/>
                  </a:cubicBezTo>
                  <a:cubicBezTo>
                    <a:pt x="4568" y="4613"/>
                    <a:pt x="4568" y="4190"/>
                    <a:pt x="4289" y="4190"/>
                  </a:cubicBezTo>
                  <a:cubicBezTo>
                    <a:pt x="4283" y="4190"/>
                    <a:pt x="4277" y="4190"/>
                    <a:pt x="4271" y="4190"/>
                  </a:cubicBezTo>
                  <a:cubicBezTo>
                    <a:pt x="3347" y="4190"/>
                    <a:pt x="2606" y="3434"/>
                    <a:pt x="2635" y="2516"/>
                  </a:cubicBezTo>
                  <a:cubicBezTo>
                    <a:pt x="2662" y="1625"/>
                    <a:pt x="3384" y="935"/>
                    <a:pt x="4255" y="935"/>
                  </a:cubicBezTo>
                  <a:cubicBezTo>
                    <a:pt x="4295" y="935"/>
                    <a:pt x="4335" y="936"/>
                    <a:pt x="4375" y="939"/>
                  </a:cubicBezTo>
                  <a:cubicBezTo>
                    <a:pt x="4914" y="968"/>
                    <a:pt x="5404" y="1257"/>
                    <a:pt x="5673" y="1718"/>
                  </a:cubicBezTo>
                  <a:cubicBezTo>
                    <a:pt x="5720" y="1785"/>
                    <a:pt x="5784" y="1813"/>
                    <a:pt x="5846" y="1813"/>
                  </a:cubicBezTo>
                  <a:cubicBezTo>
                    <a:pt x="5989" y="1813"/>
                    <a:pt x="6126" y="1665"/>
                    <a:pt x="6039" y="1497"/>
                  </a:cubicBezTo>
                  <a:cubicBezTo>
                    <a:pt x="5827" y="1151"/>
                    <a:pt x="5520" y="872"/>
                    <a:pt x="5154" y="699"/>
                  </a:cubicBezTo>
                  <a:lnTo>
                    <a:pt x="5106" y="680"/>
                  </a:lnTo>
                  <a:lnTo>
                    <a:pt x="5154" y="651"/>
                  </a:lnTo>
                  <a:cubicBezTo>
                    <a:pt x="5401" y="493"/>
                    <a:pt x="5668" y="421"/>
                    <a:pt x="5928" y="421"/>
                  </a:cubicBezTo>
                  <a:cubicBezTo>
                    <a:pt x="6680" y="421"/>
                    <a:pt x="7376" y="1022"/>
                    <a:pt x="7376" y="1872"/>
                  </a:cubicBezTo>
                  <a:lnTo>
                    <a:pt x="7376" y="4959"/>
                  </a:lnTo>
                  <a:lnTo>
                    <a:pt x="7347" y="4959"/>
                  </a:lnTo>
                  <a:cubicBezTo>
                    <a:pt x="6924" y="4940"/>
                    <a:pt x="6625" y="4786"/>
                    <a:pt x="6433" y="4459"/>
                  </a:cubicBezTo>
                  <a:cubicBezTo>
                    <a:pt x="6387" y="4387"/>
                    <a:pt x="6323" y="4357"/>
                    <a:pt x="6259" y="4357"/>
                  </a:cubicBezTo>
                  <a:cubicBezTo>
                    <a:pt x="6111" y="4357"/>
                    <a:pt x="5967" y="4519"/>
                    <a:pt x="6068" y="4680"/>
                  </a:cubicBezTo>
                  <a:cubicBezTo>
                    <a:pt x="6347" y="5132"/>
                    <a:pt x="6779" y="5363"/>
                    <a:pt x="7356" y="5382"/>
                  </a:cubicBezTo>
                  <a:lnTo>
                    <a:pt x="7376" y="5382"/>
                  </a:lnTo>
                  <a:lnTo>
                    <a:pt x="7376" y="8603"/>
                  </a:lnTo>
                  <a:lnTo>
                    <a:pt x="7327" y="8555"/>
                  </a:lnTo>
                  <a:cubicBezTo>
                    <a:pt x="7049" y="8286"/>
                    <a:pt x="6683" y="8142"/>
                    <a:pt x="6299" y="8142"/>
                  </a:cubicBezTo>
                  <a:lnTo>
                    <a:pt x="4991" y="8142"/>
                  </a:lnTo>
                  <a:cubicBezTo>
                    <a:pt x="4712" y="8142"/>
                    <a:pt x="4712" y="8565"/>
                    <a:pt x="4991" y="8565"/>
                  </a:cubicBezTo>
                  <a:lnTo>
                    <a:pt x="6299" y="8565"/>
                  </a:lnTo>
                  <a:cubicBezTo>
                    <a:pt x="6895" y="8565"/>
                    <a:pt x="7385" y="9046"/>
                    <a:pt x="7385" y="9642"/>
                  </a:cubicBezTo>
                  <a:lnTo>
                    <a:pt x="7385" y="10113"/>
                  </a:lnTo>
                  <a:cubicBezTo>
                    <a:pt x="7385" y="10927"/>
                    <a:pt x="6717" y="11565"/>
                    <a:pt x="5937" y="11565"/>
                  </a:cubicBezTo>
                  <a:cubicBezTo>
                    <a:pt x="5860" y="11565"/>
                    <a:pt x="5781" y="11559"/>
                    <a:pt x="5702" y="11546"/>
                  </a:cubicBezTo>
                  <a:lnTo>
                    <a:pt x="5664" y="11546"/>
                  </a:lnTo>
                  <a:cubicBezTo>
                    <a:pt x="5404" y="11546"/>
                    <a:pt x="5375" y="11931"/>
                    <a:pt x="5635" y="11969"/>
                  </a:cubicBezTo>
                  <a:cubicBezTo>
                    <a:pt x="5733" y="11985"/>
                    <a:pt x="5831" y="11992"/>
                    <a:pt x="5928" y="11992"/>
                  </a:cubicBezTo>
                  <a:cubicBezTo>
                    <a:pt x="6602" y="11992"/>
                    <a:pt x="7232" y="11623"/>
                    <a:pt x="7568" y="11027"/>
                  </a:cubicBezTo>
                  <a:lnTo>
                    <a:pt x="7587" y="10979"/>
                  </a:lnTo>
                  <a:lnTo>
                    <a:pt x="7616" y="11027"/>
                  </a:lnTo>
                  <a:cubicBezTo>
                    <a:pt x="7951" y="11630"/>
                    <a:pt x="8587" y="11993"/>
                    <a:pt x="9260" y="11993"/>
                  </a:cubicBezTo>
                  <a:cubicBezTo>
                    <a:pt x="9359" y="11993"/>
                    <a:pt x="9459" y="11985"/>
                    <a:pt x="9558" y="11969"/>
                  </a:cubicBezTo>
                  <a:cubicBezTo>
                    <a:pt x="9822" y="11924"/>
                    <a:pt x="9776" y="11552"/>
                    <a:pt x="9535" y="11552"/>
                  </a:cubicBezTo>
                  <a:cubicBezTo>
                    <a:pt x="9521" y="11552"/>
                    <a:pt x="9506" y="11553"/>
                    <a:pt x="9491" y="11555"/>
                  </a:cubicBezTo>
                  <a:cubicBezTo>
                    <a:pt x="9415" y="11567"/>
                    <a:pt x="9339" y="11573"/>
                    <a:pt x="9265" y="11573"/>
                  </a:cubicBezTo>
                  <a:cubicBezTo>
                    <a:pt x="8475" y="11573"/>
                    <a:pt x="7808" y="10940"/>
                    <a:pt x="7808" y="10123"/>
                  </a:cubicBezTo>
                  <a:lnTo>
                    <a:pt x="7808" y="8257"/>
                  </a:lnTo>
                  <a:cubicBezTo>
                    <a:pt x="7808" y="7661"/>
                    <a:pt x="8289" y="7180"/>
                    <a:pt x="8895" y="7180"/>
                  </a:cubicBezTo>
                  <a:lnTo>
                    <a:pt x="10789" y="7180"/>
                  </a:lnTo>
                  <a:cubicBezTo>
                    <a:pt x="11078" y="7180"/>
                    <a:pt x="11078" y="6757"/>
                    <a:pt x="10789" y="6757"/>
                  </a:cubicBezTo>
                  <a:lnTo>
                    <a:pt x="8895" y="6757"/>
                  </a:lnTo>
                  <a:cubicBezTo>
                    <a:pt x="8510" y="6757"/>
                    <a:pt x="8135" y="6901"/>
                    <a:pt x="7856" y="7171"/>
                  </a:cubicBezTo>
                  <a:lnTo>
                    <a:pt x="7808" y="7219"/>
                  </a:lnTo>
                  <a:lnTo>
                    <a:pt x="7808" y="6344"/>
                  </a:lnTo>
                  <a:lnTo>
                    <a:pt x="7837" y="6344"/>
                  </a:lnTo>
                  <a:cubicBezTo>
                    <a:pt x="8731" y="6305"/>
                    <a:pt x="9443" y="5565"/>
                    <a:pt x="9443" y="4670"/>
                  </a:cubicBezTo>
                  <a:cubicBezTo>
                    <a:pt x="9443" y="4531"/>
                    <a:pt x="9335" y="4461"/>
                    <a:pt x="9227" y="4461"/>
                  </a:cubicBezTo>
                  <a:cubicBezTo>
                    <a:pt x="9118" y="4461"/>
                    <a:pt x="9010" y="4531"/>
                    <a:pt x="9010" y="4670"/>
                  </a:cubicBezTo>
                  <a:cubicBezTo>
                    <a:pt x="9010" y="5334"/>
                    <a:pt x="8501" y="5872"/>
                    <a:pt x="7847" y="5920"/>
                  </a:cubicBezTo>
                  <a:lnTo>
                    <a:pt x="7818" y="5920"/>
                  </a:lnTo>
                  <a:lnTo>
                    <a:pt x="7818" y="1882"/>
                  </a:lnTo>
                  <a:cubicBezTo>
                    <a:pt x="7818" y="1031"/>
                    <a:pt x="8513" y="431"/>
                    <a:pt x="9265" y="431"/>
                  </a:cubicBezTo>
                  <a:cubicBezTo>
                    <a:pt x="9525" y="431"/>
                    <a:pt x="9792" y="502"/>
                    <a:pt x="10039" y="661"/>
                  </a:cubicBezTo>
                  <a:lnTo>
                    <a:pt x="10078" y="689"/>
                  </a:lnTo>
                  <a:lnTo>
                    <a:pt x="10039" y="709"/>
                  </a:lnTo>
                  <a:cubicBezTo>
                    <a:pt x="9664" y="882"/>
                    <a:pt x="9356" y="1161"/>
                    <a:pt x="9154" y="1507"/>
                  </a:cubicBezTo>
                  <a:cubicBezTo>
                    <a:pt x="9067" y="1669"/>
                    <a:pt x="9202" y="1821"/>
                    <a:pt x="9343" y="1821"/>
                  </a:cubicBezTo>
                  <a:cubicBezTo>
                    <a:pt x="9403" y="1821"/>
                    <a:pt x="9464" y="1794"/>
                    <a:pt x="9510" y="1728"/>
                  </a:cubicBezTo>
                  <a:cubicBezTo>
                    <a:pt x="9828" y="1201"/>
                    <a:pt x="10366" y="939"/>
                    <a:pt x="10903" y="939"/>
                  </a:cubicBezTo>
                  <a:cubicBezTo>
                    <a:pt x="11455" y="939"/>
                    <a:pt x="12006" y="1216"/>
                    <a:pt x="12318" y="1766"/>
                  </a:cubicBezTo>
                  <a:cubicBezTo>
                    <a:pt x="12934" y="2853"/>
                    <a:pt x="12145" y="4190"/>
                    <a:pt x="10905" y="4190"/>
                  </a:cubicBezTo>
                  <a:cubicBezTo>
                    <a:pt x="10616" y="4190"/>
                    <a:pt x="10616" y="4613"/>
                    <a:pt x="10905" y="4613"/>
                  </a:cubicBezTo>
                  <a:cubicBezTo>
                    <a:pt x="11626" y="4613"/>
                    <a:pt x="12299" y="4228"/>
                    <a:pt x="12664" y="3613"/>
                  </a:cubicBezTo>
                  <a:lnTo>
                    <a:pt x="12684" y="3584"/>
                  </a:lnTo>
                  <a:lnTo>
                    <a:pt x="12703" y="3593"/>
                  </a:lnTo>
                  <a:cubicBezTo>
                    <a:pt x="14414" y="4324"/>
                    <a:pt x="14674" y="6642"/>
                    <a:pt x="13184" y="7738"/>
                  </a:cubicBezTo>
                  <a:lnTo>
                    <a:pt x="13164" y="7757"/>
                  </a:lnTo>
                  <a:lnTo>
                    <a:pt x="13145" y="7738"/>
                  </a:lnTo>
                  <a:cubicBezTo>
                    <a:pt x="12761" y="7286"/>
                    <a:pt x="12193" y="7036"/>
                    <a:pt x="11607" y="7036"/>
                  </a:cubicBezTo>
                  <a:cubicBezTo>
                    <a:pt x="11318" y="7036"/>
                    <a:pt x="11318" y="7459"/>
                    <a:pt x="11607" y="7459"/>
                  </a:cubicBezTo>
                  <a:cubicBezTo>
                    <a:pt x="12376" y="7459"/>
                    <a:pt x="13039" y="8007"/>
                    <a:pt x="13193" y="8757"/>
                  </a:cubicBezTo>
                  <a:cubicBezTo>
                    <a:pt x="13328" y="9363"/>
                    <a:pt x="13087" y="9988"/>
                    <a:pt x="12597" y="10363"/>
                  </a:cubicBezTo>
                  <a:cubicBezTo>
                    <a:pt x="12305" y="10592"/>
                    <a:pt x="11952" y="10709"/>
                    <a:pt x="11596" y="10709"/>
                  </a:cubicBezTo>
                  <a:cubicBezTo>
                    <a:pt x="11354" y="10709"/>
                    <a:pt x="11111" y="10655"/>
                    <a:pt x="10885" y="10546"/>
                  </a:cubicBezTo>
                  <a:cubicBezTo>
                    <a:pt x="10852" y="10529"/>
                    <a:pt x="10818" y="10521"/>
                    <a:pt x="10785" y="10521"/>
                  </a:cubicBezTo>
                  <a:cubicBezTo>
                    <a:pt x="10704" y="10521"/>
                    <a:pt x="10631" y="10569"/>
                    <a:pt x="10597" y="10652"/>
                  </a:cubicBezTo>
                  <a:cubicBezTo>
                    <a:pt x="10501" y="10892"/>
                    <a:pt x="10337" y="11104"/>
                    <a:pt x="10135" y="11267"/>
                  </a:cubicBezTo>
                  <a:cubicBezTo>
                    <a:pt x="9957" y="11406"/>
                    <a:pt x="10091" y="11652"/>
                    <a:pt x="10265" y="11652"/>
                  </a:cubicBezTo>
                  <a:cubicBezTo>
                    <a:pt x="10307" y="11652"/>
                    <a:pt x="10352" y="11637"/>
                    <a:pt x="10395" y="11604"/>
                  </a:cubicBezTo>
                  <a:cubicBezTo>
                    <a:pt x="10597" y="11440"/>
                    <a:pt x="10760" y="11248"/>
                    <a:pt x="10885" y="11027"/>
                  </a:cubicBezTo>
                  <a:lnTo>
                    <a:pt x="10895" y="11007"/>
                  </a:lnTo>
                  <a:lnTo>
                    <a:pt x="10914" y="11017"/>
                  </a:lnTo>
                  <a:cubicBezTo>
                    <a:pt x="11134" y="11093"/>
                    <a:pt x="11363" y="11130"/>
                    <a:pt x="11592" y="11130"/>
                  </a:cubicBezTo>
                  <a:cubicBezTo>
                    <a:pt x="12031" y="11130"/>
                    <a:pt x="12467" y="10991"/>
                    <a:pt x="12828" y="10719"/>
                  </a:cubicBezTo>
                  <a:cubicBezTo>
                    <a:pt x="13376" y="10315"/>
                    <a:pt x="13684" y="9652"/>
                    <a:pt x="13645" y="8969"/>
                  </a:cubicBezTo>
                  <a:cubicBezTo>
                    <a:pt x="13626" y="8671"/>
                    <a:pt x="13549" y="8392"/>
                    <a:pt x="13405" y="8132"/>
                  </a:cubicBezTo>
                  <a:lnTo>
                    <a:pt x="13395" y="8103"/>
                  </a:lnTo>
                  <a:lnTo>
                    <a:pt x="13414" y="8094"/>
                  </a:lnTo>
                  <a:cubicBezTo>
                    <a:pt x="15184" y="6796"/>
                    <a:pt x="14876" y="4074"/>
                    <a:pt x="12866" y="3209"/>
                  </a:cubicBezTo>
                  <a:lnTo>
                    <a:pt x="12876" y="3209"/>
                  </a:lnTo>
                  <a:lnTo>
                    <a:pt x="12857" y="3199"/>
                  </a:lnTo>
                  <a:lnTo>
                    <a:pt x="12857" y="3170"/>
                  </a:lnTo>
                  <a:cubicBezTo>
                    <a:pt x="13276" y="1832"/>
                    <a:pt x="12255" y="511"/>
                    <a:pt x="10908" y="511"/>
                  </a:cubicBezTo>
                  <a:cubicBezTo>
                    <a:pt x="10803" y="511"/>
                    <a:pt x="10696" y="519"/>
                    <a:pt x="10587" y="536"/>
                  </a:cubicBezTo>
                  <a:lnTo>
                    <a:pt x="10568" y="536"/>
                  </a:lnTo>
                  <a:lnTo>
                    <a:pt x="10558" y="526"/>
                  </a:lnTo>
                  <a:cubicBezTo>
                    <a:pt x="10191" y="171"/>
                    <a:pt x="9726" y="1"/>
                    <a:pt x="9266" y="1"/>
                  </a:cubicBezTo>
                  <a:cubicBezTo>
                    <a:pt x="8616" y="1"/>
                    <a:pt x="7974" y="338"/>
                    <a:pt x="7626" y="968"/>
                  </a:cubicBezTo>
                  <a:lnTo>
                    <a:pt x="7597" y="1007"/>
                  </a:lnTo>
                  <a:lnTo>
                    <a:pt x="7577" y="968"/>
                  </a:lnTo>
                  <a:cubicBezTo>
                    <a:pt x="7231" y="336"/>
                    <a:pt x="6587" y="0"/>
                    <a:pt x="593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54" name="Google Shape;20454;p70"/>
          <p:cNvGrpSpPr/>
          <p:nvPr/>
        </p:nvGrpSpPr>
        <p:grpSpPr>
          <a:xfrm>
            <a:off x="2769288" y="1965364"/>
            <a:ext cx="104556" cy="366665"/>
            <a:chOff x="2769288" y="1965364"/>
            <a:chExt cx="104556" cy="366665"/>
          </a:xfrm>
        </p:grpSpPr>
        <p:sp>
          <p:nvSpPr>
            <p:cNvPr id="20455" name="Google Shape;20455;p70"/>
            <p:cNvSpPr/>
            <p:nvPr/>
          </p:nvSpPr>
          <p:spPr>
            <a:xfrm>
              <a:off x="2787372" y="1965364"/>
              <a:ext cx="68127" cy="69382"/>
            </a:xfrm>
            <a:custGeom>
              <a:rect b="b" l="l" r="r" t="t"/>
              <a:pathLst>
                <a:path extrusionOk="0" h="2655" w="2607">
                  <a:moveTo>
                    <a:pt x="549" y="1"/>
                  </a:moveTo>
                  <a:cubicBezTo>
                    <a:pt x="251" y="1"/>
                    <a:pt x="1" y="241"/>
                    <a:pt x="1" y="539"/>
                  </a:cubicBezTo>
                  <a:lnTo>
                    <a:pt x="1" y="2116"/>
                  </a:lnTo>
                  <a:cubicBezTo>
                    <a:pt x="1" y="2415"/>
                    <a:pt x="251" y="2655"/>
                    <a:pt x="549" y="2655"/>
                  </a:cubicBezTo>
                  <a:lnTo>
                    <a:pt x="2059" y="2655"/>
                  </a:lnTo>
                  <a:cubicBezTo>
                    <a:pt x="2357" y="2655"/>
                    <a:pt x="2607" y="2415"/>
                    <a:pt x="2607" y="2116"/>
                  </a:cubicBezTo>
                  <a:lnTo>
                    <a:pt x="2607" y="539"/>
                  </a:lnTo>
                  <a:cubicBezTo>
                    <a:pt x="2607" y="241"/>
                    <a:pt x="2357" y="1"/>
                    <a:pt x="2059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6" name="Google Shape;20456;p70"/>
            <p:cNvSpPr/>
            <p:nvPr/>
          </p:nvSpPr>
          <p:spPr>
            <a:xfrm>
              <a:off x="2778853" y="2014624"/>
              <a:ext cx="85192" cy="55323"/>
            </a:xfrm>
            <a:custGeom>
              <a:rect b="b" l="l" r="r" t="t"/>
              <a:pathLst>
                <a:path extrusionOk="0" h="2117" w="3260">
                  <a:moveTo>
                    <a:pt x="548" y="1"/>
                  </a:moveTo>
                  <a:cubicBezTo>
                    <a:pt x="240" y="1"/>
                    <a:pt x="0" y="241"/>
                    <a:pt x="0" y="539"/>
                  </a:cubicBezTo>
                  <a:lnTo>
                    <a:pt x="0" y="1568"/>
                  </a:lnTo>
                  <a:cubicBezTo>
                    <a:pt x="0" y="1876"/>
                    <a:pt x="240" y="2116"/>
                    <a:pt x="548" y="2116"/>
                  </a:cubicBezTo>
                  <a:lnTo>
                    <a:pt x="2721" y="2116"/>
                  </a:lnTo>
                  <a:cubicBezTo>
                    <a:pt x="3019" y="2116"/>
                    <a:pt x="3260" y="1876"/>
                    <a:pt x="3260" y="1568"/>
                  </a:cubicBezTo>
                  <a:lnTo>
                    <a:pt x="3260" y="539"/>
                  </a:lnTo>
                  <a:cubicBezTo>
                    <a:pt x="3260" y="241"/>
                    <a:pt x="3019" y="1"/>
                    <a:pt x="2721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7" name="Google Shape;20457;p70"/>
            <p:cNvSpPr/>
            <p:nvPr/>
          </p:nvSpPr>
          <p:spPr>
            <a:xfrm>
              <a:off x="2806239" y="2014624"/>
              <a:ext cx="30418" cy="32195"/>
            </a:xfrm>
            <a:custGeom>
              <a:rect b="b" l="l" r="r" t="t"/>
              <a:pathLst>
                <a:path extrusionOk="0" h="1232" w="1164">
                  <a:moveTo>
                    <a:pt x="0" y="1"/>
                  </a:moveTo>
                  <a:lnTo>
                    <a:pt x="0" y="1231"/>
                  </a:lnTo>
                  <a:lnTo>
                    <a:pt x="1164" y="123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8" name="Google Shape;20458;p70"/>
            <p:cNvSpPr/>
            <p:nvPr/>
          </p:nvSpPr>
          <p:spPr>
            <a:xfrm>
              <a:off x="2769288" y="2046793"/>
              <a:ext cx="104556" cy="285236"/>
            </a:xfrm>
            <a:custGeom>
              <a:rect b="b" l="l" r="r" t="t"/>
              <a:pathLst>
                <a:path extrusionOk="0" h="10915" w="4001">
                  <a:moveTo>
                    <a:pt x="472" y="0"/>
                  </a:moveTo>
                  <a:cubicBezTo>
                    <a:pt x="212" y="0"/>
                    <a:pt x="1" y="212"/>
                    <a:pt x="1" y="472"/>
                  </a:cubicBezTo>
                  <a:lnTo>
                    <a:pt x="1" y="10367"/>
                  </a:lnTo>
                  <a:cubicBezTo>
                    <a:pt x="1" y="10665"/>
                    <a:pt x="231" y="10905"/>
                    <a:pt x="529" y="10915"/>
                  </a:cubicBezTo>
                  <a:lnTo>
                    <a:pt x="3462" y="10915"/>
                  </a:lnTo>
                  <a:cubicBezTo>
                    <a:pt x="3760" y="10905"/>
                    <a:pt x="3991" y="10665"/>
                    <a:pt x="4001" y="10367"/>
                  </a:cubicBezTo>
                  <a:lnTo>
                    <a:pt x="4001" y="472"/>
                  </a:lnTo>
                  <a:cubicBezTo>
                    <a:pt x="4001" y="212"/>
                    <a:pt x="3789" y="0"/>
                    <a:pt x="3520" y="0"/>
                  </a:cubicBez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9" name="Google Shape;20459;p70"/>
            <p:cNvSpPr/>
            <p:nvPr/>
          </p:nvSpPr>
          <p:spPr>
            <a:xfrm>
              <a:off x="2793670" y="2046793"/>
              <a:ext cx="80175" cy="214626"/>
            </a:xfrm>
            <a:custGeom>
              <a:rect b="b" l="l" r="r" t="t"/>
              <a:pathLst>
                <a:path extrusionOk="0" h="8213" w="3068">
                  <a:moveTo>
                    <a:pt x="0" y="0"/>
                  </a:moveTo>
                  <a:lnTo>
                    <a:pt x="0" y="7674"/>
                  </a:lnTo>
                  <a:cubicBezTo>
                    <a:pt x="10" y="7963"/>
                    <a:pt x="241" y="8213"/>
                    <a:pt x="539" y="8213"/>
                  </a:cubicBezTo>
                  <a:lnTo>
                    <a:pt x="3068" y="8213"/>
                  </a:lnTo>
                  <a:lnTo>
                    <a:pt x="3068" y="472"/>
                  </a:lnTo>
                  <a:cubicBezTo>
                    <a:pt x="3068" y="212"/>
                    <a:pt x="2856" y="0"/>
                    <a:pt x="258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0" name="Google Shape;20460;p70"/>
            <p:cNvSpPr/>
            <p:nvPr/>
          </p:nvSpPr>
          <p:spPr>
            <a:xfrm>
              <a:off x="2769288" y="2287787"/>
              <a:ext cx="104556" cy="44007"/>
            </a:xfrm>
            <a:custGeom>
              <a:rect b="b" l="l" r="r" t="t"/>
              <a:pathLst>
                <a:path extrusionOk="0" h="1684" w="4001">
                  <a:moveTo>
                    <a:pt x="1" y="0"/>
                  </a:moveTo>
                  <a:lnTo>
                    <a:pt x="1" y="1145"/>
                  </a:lnTo>
                  <a:cubicBezTo>
                    <a:pt x="1" y="1443"/>
                    <a:pt x="231" y="1683"/>
                    <a:pt x="529" y="1683"/>
                  </a:cubicBezTo>
                  <a:lnTo>
                    <a:pt x="3462" y="1683"/>
                  </a:lnTo>
                  <a:cubicBezTo>
                    <a:pt x="3760" y="1683"/>
                    <a:pt x="3991" y="1443"/>
                    <a:pt x="4001" y="1145"/>
                  </a:cubicBezTo>
                  <a:lnTo>
                    <a:pt x="4001" y="0"/>
                  </a:ln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1" name="Google Shape;20461;p70"/>
            <p:cNvSpPr/>
            <p:nvPr/>
          </p:nvSpPr>
          <p:spPr>
            <a:xfrm>
              <a:off x="2783373" y="2303492"/>
              <a:ext cx="11080" cy="28537"/>
            </a:xfrm>
            <a:custGeom>
              <a:rect b="b" l="l" r="r" t="t"/>
              <a:pathLst>
                <a:path extrusionOk="0" h="1092" w="424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2" name="Google Shape;20462;p70"/>
            <p:cNvSpPr/>
            <p:nvPr/>
          </p:nvSpPr>
          <p:spPr>
            <a:xfrm>
              <a:off x="2805220" y="2303492"/>
              <a:ext cx="11080" cy="28537"/>
            </a:xfrm>
            <a:custGeom>
              <a:rect b="b" l="l" r="r" t="t"/>
              <a:pathLst>
                <a:path extrusionOk="0" h="1092" w="424">
                  <a:moveTo>
                    <a:pt x="212" y="0"/>
                  </a:moveTo>
                  <a:cubicBezTo>
                    <a:pt x="106" y="0"/>
                    <a:pt x="1" y="72"/>
                    <a:pt x="1" y="217"/>
                  </a:cubicBezTo>
                  <a:lnTo>
                    <a:pt x="1" y="1044"/>
                  </a:lnTo>
                  <a:cubicBezTo>
                    <a:pt x="1" y="1053"/>
                    <a:pt x="1" y="1072"/>
                    <a:pt x="1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4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3" name="Google Shape;20463;p70"/>
            <p:cNvSpPr/>
            <p:nvPr/>
          </p:nvSpPr>
          <p:spPr>
            <a:xfrm>
              <a:off x="2827093" y="2303492"/>
              <a:ext cx="11080" cy="28537"/>
            </a:xfrm>
            <a:custGeom>
              <a:rect b="b" l="l" r="r" t="t"/>
              <a:pathLst>
                <a:path extrusionOk="0" h="1092" w="424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23" y="1072"/>
                    <a:pt x="423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4" name="Google Shape;20464;p70"/>
            <p:cNvSpPr/>
            <p:nvPr/>
          </p:nvSpPr>
          <p:spPr>
            <a:xfrm>
              <a:off x="2848940" y="2303414"/>
              <a:ext cx="11342" cy="28380"/>
            </a:xfrm>
            <a:custGeom>
              <a:rect b="b" l="l" r="r" t="t"/>
              <a:pathLst>
                <a:path extrusionOk="0" h="1086" w="434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1047"/>
                  </a:lnTo>
                  <a:cubicBezTo>
                    <a:pt x="1" y="1056"/>
                    <a:pt x="1" y="1075"/>
                    <a:pt x="1" y="1085"/>
                  </a:cubicBezTo>
                  <a:lnTo>
                    <a:pt x="424" y="1085"/>
                  </a:lnTo>
                  <a:cubicBezTo>
                    <a:pt x="424" y="1075"/>
                    <a:pt x="424" y="1056"/>
                    <a:pt x="424" y="1047"/>
                  </a:cubicBezTo>
                  <a:lnTo>
                    <a:pt x="424" y="220"/>
                  </a:ln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5" name="Google Shape;20465;p70"/>
            <p:cNvSpPr/>
            <p:nvPr/>
          </p:nvSpPr>
          <p:spPr>
            <a:xfrm>
              <a:off x="2818287" y="2046793"/>
              <a:ext cx="24146" cy="91046"/>
            </a:xfrm>
            <a:custGeom>
              <a:rect b="b" l="l" r="r" t="t"/>
              <a:pathLst>
                <a:path extrusionOk="0" h="3484" w="924">
                  <a:moveTo>
                    <a:pt x="1" y="0"/>
                  </a:moveTo>
                  <a:lnTo>
                    <a:pt x="1" y="3030"/>
                  </a:lnTo>
                  <a:cubicBezTo>
                    <a:pt x="1" y="3332"/>
                    <a:pt x="232" y="3484"/>
                    <a:pt x="462" y="3484"/>
                  </a:cubicBezTo>
                  <a:cubicBezTo>
                    <a:pt x="693" y="3484"/>
                    <a:pt x="924" y="3332"/>
                    <a:pt x="924" y="3030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6" name="Google Shape;20466;p70"/>
            <p:cNvSpPr/>
            <p:nvPr/>
          </p:nvSpPr>
          <p:spPr>
            <a:xfrm>
              <a:off x="2818287" y="2046793"/>
              <a:ext cx="24146" cy="67187"/>
            </a:xfrm>
            <a:custGeom>
              <a:rect b="b" l="l" r="r" t="t"/>
              <a:pathLst>
                <a:path extrusionOk="0" h="2571" w="924">
                  <a:moveTo>
                    <a:pt x="1" y="0"/>
                  </a:moveTo>
                  <a:lnTo>
                    <a:pt x="1" y="2116"/>
                  </a:lnTo>
                  <a:cubicBezTo>
                    <a:pt x="1" y="2419"/>
                    <a:pt x="232" y="2570"/>
                    <a:pt x="462" y="2570"/>
                  </a:cubicBezTo>
                  <a:cubicBezTo>
                    <a:pt x="693" y="2570"/>
                    <a:pt x="924" y="2419"/>
                    <a:pt x="924" y="2116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67" name="Google Shape;20467;p70"/>
          <p:cNvGrpSpPr/>
          <p:nvPr/>
        </p:nvGrpSpPr>
        <p:grpSpPr>
          <a:xfrm>
            <a:off x="3966679" y="2010861"/>
            <a:ext cx="367162" cy="275698"/>
            <a:chOff x="3966679" y="2010861"/>
            <a:chExt cx="367162" cy="275698"/>
          </a:xfrm>
        </p:grpSpPr>
        <p:sp>
          <p:nvSpPr>
            <p:cNvPr id="20468" name="Google Shape;20468;p70"/>
            <p:cNvSpPr/>
            <p:nvPr/>
          </p:nvSpPr>
          <p:spPr>
            <a:xfrm>
              <a:off x="3966679" y="2038509"/>
              <a:ext cx="367162" cy="248050"/>
            </a:xfrm>
            <a:custGeom>
              <a:rect b="b" l="l" r="r" t="t"/>
              <a:pathLst>
                <a:path extrusionOk="0" h="9492" w="14050">
                  <a:moveTo>
                    <a:pt x="20" y="0"/>
                  </a:moveTo>
                  <a:lnTo>
                    <a:pt x="11" y="8376"/>
                  </a:lnTo>
                  <a:cubicBezTo>
                    <a:pt x="1" y="8982"/>
                    <a:pt x="491" y="9472"/>
                    <a:pt x="1097" y="9472"/>
                  </a:cubicBezTo>
                  <a:lnTo>
                    <a:pt x="14031" y="9491"/>
                  </a:lnTo>
                  <a:lnTo>
                    <a:pt x="1405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9" name="Google Shape;20469;p70"/>
            <p:cNvSpPr/>
            <p:nvPr/>
          </p:nvSpPr>
          <p:spPr>
            <a:xfrm>
              <a:off x="4067969" y="2068117"/>
              <a:ext cx="236473" cy="185018"/>
            </a:xfrm>
            <a:custGeom>
              <a:rect b="b" l="l" r="r" t="t"/>
              <a:pathLst>
                <a:path extrusionOk="0" h="7080" w="9049">
                  <a:moveTo>
                    <a:pt x="6751" y="435"/>
                  </a:moveTo>
                  <a:lnTo>
                    <a:pt x="6751" y="2012"/>
                  </a:lnTo>
                  <a:lnTo>
                    <a:pt x="3702" y="2012"/>
                  </a:lnTo>
                  <a:lnTo>
                    <a:pt x="3702" y="435"/>
                  </a:lnTo>
                  <a:close/>
                  <a:moveTo>
                    <a:pt x="3270" y="3723"/>
                  </a:moveTo>
                  <a:lnTo>
                    <a:pt x="3270" y="6637"/>
                  </a:lnTo>
                  <a:lnTo>
                    <a:pt x="2010" y="6637"/>
                  </a:lnTo>
                  <a:cubicBezTo>
                    <a:pt x="1135" y="6637"/>
                    <a:pt x="433" y="5925"/>
                    <a:pt x="433" y="5060"/>
                  </a:cubicBezTo>
                  <a:lnTo>
                    <a:pt x="433" y="3723"/>
                  </a:lnTo>
                  <a:close/>
                  <a:moveTo>
                    <a:pt x="8616" y="435"/>
                  </a:moveTo>
                  <a:lnTo>
                    <a:pt x="8607" y="6647"/>
                  </a:lnTo>
                  <a:lnTo>
                    <a:pt x="3693" y="6647"/>
                  </a:lnTo>
                  <a:lnTo>
                    <a:pt x="3702" y="2435"/>
                  </a:lnTo>
                  <a:lnTo>
                    <a:pt x="6953" y="2435"/>
                  </a:lnTo>
                  <a:cubicBezTo>
                    <a:pt x="7078" y="2435"/>
                    <a:pt x="7174" y="2339"/>
                    <a:pt x="7174" y="2223"/>
                  </a:cubicBezTo>
                  <a:lnTo>
                    <a:pt x="7174" y="435"/>
                  </a:lnTo>
                  <a:close/>
                  <a:moveTo>
                    <a:pt x="1661" y="1"/>
                  </a:moveTo>
                  <a:cubicBezTo>
                    <a:pt x="1653" y="1"/>
                    <a:pt x="1644" y="1"/>
                    <a:pt x="1635" y="2"/>
                  </a:cubicBezTo>
                  <a:lnTo>
                    <a:pt x="221" y="2"/>
                  </a:lnTo>
                  <a:cubicBezTo>
                    <a:pt x="106" y="2"/>
                    <a:pt x="10" y="98"/>
                    <a:pt x="10" y="213"/>
                  </a:cubicBezTo>
                  <a:lnTo>
                    <a:pt x="0" y="5060"/>
                  </a:lnTo>
                  <a:cubicBezTo>
                    <a:pt x="0" y="6166"/>
                    <a:pt x="904" y="7070"/>
                    <a:pt x="2010" y="7070"/>
                  </a:cubicBezTo>
                  <a:lnTo>
                    <a:pt x="3693" y="7070"/>
                  </a:lnTo>
                  <a:lnTo>
                    <a:pt x="8818" y="7079"/>
                  </a:lnTo>
                  <a:cubicBezTo>
                    <a:pt x="8943" y="7079"/>
                    <a:pt x="9039" y="6983"/>
                    <a:pt x="9039" y="6868"/>
                  </a:cubicBezTo>
                  <a:lnTo>
                    <a:pt x="9049" y="223"/>
                  </a:lnTo>
                  <a:cubicBezTo>
                    <a:pt x="9049" y="113"/>
                    <a:pt x="8961" y="11"/>
                    <a:pt x="8852" y="11"/>
                  </a:cubicBezTo>
                  <a:cubicBezTo>
                    <a:pt x="8847" y="11"/>
                    <a:pt x="8842" y="11"/>
                    <a:pt x="8837" y="11"/>
                  </a:cubicBezTo>
                  <a:lnTo>
                    <a:pt x="3702" y="2"/>
                  </a:lnTo>
                  <a:lnTo>
                    <a:pt x="2491" y="2"/>
                  </a:lnTo>
                  <a:cubicBezTo>
                    <a:pt x="2482" y="1"/>
                    <a:pt x="2473" y="1"/>
                    <a:pt x="2465" y="1"/>
                  </a:cubicBezTo>
                  <a:cubicBezTo>
                    <a:pt x="2192" y="1"/>
                    <a:pt x="2192" y="426"/>
                    <a:pt x="2465" y="426"/>
                  </a:cubicBezTo>
                  <a:cubicBezTo>
                    <a:pt x="2473" y="426"/>
                    <a:pt x="2482" y="426"/>
                    <a:pt x="2491" y="425"/>
                  </a:cubicBezTo>
                  <a:lnTo>
                    <a:pt x="3279" y="425"/>
                  </a:lnTo>
                  <a:lnTo>
                    <a:pt x="3279" y="3300"/>
                  </a:lnTo>
                  <a:lnTo>
                    <a:pt x="443" y="3300"/>
                  </a:lnTo>
                  <a:lnTo>
                    <a:pt x="443" y="425"/>
                  </a:lnTo>
                  <a:lnTo>
                    <a:pt x="1635" y="425"/>
                  </a:lnTo>
                  <a:cubicBezTo>
                    <a:pt x="1644" y="426"/>
                    <a:pt x="1653" y="426"/>
                    <a:pt x="1661" y="426"/>
                  </a:cubicBezTo>
                  <a:cubicBezTo>
                    <a:pt x="1934" y="426"/>
                    <a:pt x="1934" y="1"/>
                    <a:pt x="166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0" name="Google Shape;20470;p70"/>
            <p:cNvSpPr/>
            <p:nvPr/>
          </p:nvSpPr>
          <p:spPr>
            <a:xfrm>
              <a:off x="3966941" y="2010861"/>
              <a:ext cx="79443" cy="243764"/>
            </a:xfrm>
            <a:custGeom>
              <a:rect b="b" l="l" r="r" t="t"/>
              <a:pathLst>
                <a:path extrusionOk="0" h="9328" w="3040">
                  <a:moveTo>
                    <a:pt x="1068" y="0"/>
                  </a:moveTo>
                  <a:cubicBezTo>
                    <a:pt x="1001" y="0"/>
                    <a:pt x="933" y="10"/>
                    <a:pt x="866" y="20"/>
                  </a:cubicBezTo>
                  <a:cubicBezTo>
                    <a:pt x="376" y="116"/>
                    <a:pt x="10" y="548"/>
                    <a:pt x="10" y="1058"/>
                  </a:cubicBezTo>
                  <a:lnTo>
                    <a:pt x="10" y="1068"/>
                  </a:lnTo>
                  <a:lnTo>
                    <a:pt x="10" y="1097"/>
                  </a:lnTo>
                  <a:lnTo>
                    <a:pt x="1" y="9328"/>
                  </a:lnTo>
                  <a:cubicBezTo>
                    <a:pt x="67" y="8805"/>
                    <a:pt x="509" y="8405"/>
                    <a:pt x="1030" y="8405"/>
                  </a:cubicBezTo>
                  <a:cubicBezTo>
                    <a:pt x="1036" y="8405"/>
                    <a:pt x="1043" y="8405"/>
                    <a:pt x="1049" y="8405"/>
                  </a:cubicBezTo>
                  <a:lnTo>
                    <a:pt x="3020" y="8405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1" name="Google Shape;20471;p70"/>
            <p:cNvSpPr/>
            <p:nvPr/>
          </p:nvSpPr>
          <p:spPr>
            <a:xfrm>
              <a:off x="3966941" y="2011357"/>
              <a:ext cx="22657" cy="243032"/>
            </a:xfrm>
            <a:custGeom>
              <a:rect b="b" l="l" r="r" t="t"/>
              <a:pathLst>
                <a:path extrusionOk="0" h="9300" w="867">
                  <a:moveTo>
                    <a:pt x="866" y="1"/>
                  </a:moveTo>
                  <a:cubicBezTo>
                    <a:pt x="366" y="97"/>
                    <a:pt x="10" y="529"/>
                    <a:pt x="10" y="1030"/>
                  </a:cubicBezTo>
                  <a:lnTo>
                    <a:pt x="10" y="1049"/>
                  </a:lnTo>
                  <a:lnTo>
                    <a:pt x="10" y="1078"/>
                  </a:lnTo>
                  <a:lnTo>
                    <a:pt x="1" y="9299"/>
                  </a:lnTo>
                  <a:cubicBezTo>
                    <a:pt x="58" y="8847"/>
                    <a:pt x="404" y="8482"/>
                    <a:pt x="856" y="8395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72" name="Google Shape;20472;p70"/>
          <p:cNvGrpSpPr/>
          <p:nvPr/>
        </p:nvGrpSpPr>
        <p:grpSpPr>
          <a:xfrm>
            <a:off x="1752577" y="2025495"/>
            <a:ext cx="366404" cy="246220"/>
            <a:chOff x="1752577" y="2025495"/>
            <a:chExt cx="366404" cy="246220"/>
          </a:xfrm>
        </p:grpSpPr>
        <p:sp>
          <p:nvSpPr>
            <p:cNvPr id="20473" name="Google Shape;20473;p70"/>
            <p:cNvSpPr/>
            <p:nvPr/>
          </p:nvSpPr>
          <p:spPr>
            <a:xfrm>
              <a:off x="1852090" y="2025495"/>
              <a:ext cx="80932" cy="72831"/>
            </a:xfrm>
            <a:custGeom>
              <a:rect b="b" l="l" r="r" t="t"/>
              <a:pathLst>
                <a:path extrusionOk="0" h="2787" w="3097">
                  <a:moveTo>
                    <a:pt x="814" y="0"/>
                  </a:moveTo>
                  <a:cubicBezTo>
                    <a:pt x="394" y="0"/>
                    <a:pt x="16" y="333"/>
                    <a:pt x="0" y="787"/>
                  </a:cubicBezTo>
                  <a:lnTo>
                    <a:pt x="0" y="1316"/>
                  </a:lnTo>
                  <a:cubicBezTo>
                    <a:pt x="798" y="1537"/>
                    <a:pt x="1481" y="2066"/>
                    <a:pt x="1904" y="2787"/>
                  </a:cubicBezTo>
                  <a:lnTo>
                    <a:pt x="2125" y="2787"/>
                  </a:lnTo>
                  <a:cubicBezTo>
                    <a:pt x="2702" y="2787"/>
                    <a:pt x="3096" y="2200"/>
                    <a:pt x="2885" y="1662"/>
                  </a:cubicBezTo>
                  <a:cubicBezTo>
                    <a:pt x="2568" y="892"/>
                    <a:pt x="1875" y="354"/>
                    <a:pt x="1106" y="56"/>
                  </a:cubicBezTo>
                  <a:cubicBezTo>
                    <a:pt x="1009" y="18"/>
                    <a:pt x="910" y="0"/>
                    <a:pt x="814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4" name="Google Shape;20474;p70"/>
            <p:cNvSpPr/>
            <p:nvPr/>
          </p:nvSpPr>
          <p:spPr>
            <a:xfrm>
              <a:off x="1888257" y="2215400"/>
              <a:ext cx="205584" cy="56316"/>
            </a:xfrm>
            <a:custGeom>
              <a:rect b="b" l="l" r="r" t="t"/>
              <a:pathLst>
                <a:path extrusionOk="0" h="2155" w="7867">
                  <a:moveTo>
                    <a:pt x="1" y="1"/>
                  </a:moveTo>
                  <a:lnTo>
                    <a:pt x="1" y="2155"/>
                  </a:lnTo>
                  <a:lnTo>
                    <a:pt x="7867" y="2155"/>
                  </a:lnTo>
                  <a:lnTo>
                    <a:pt x="7867" y="1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5" name="Google Shape;20475;p70"/>
            <p:cNvSpPr/>
            <p:nvPr/>
          </p:nvSpPr>
          <p:spPr>
            <a:xfrm>
              <a:off x="1930984" y="2215400"/>
              <a:ext cx="11080" cy="23519"/>
            </a:xfrm>
            <a:custGeom>
              <a:rect b="b" l="l" r="r" t="t"/>
              <a:pathLst>
                <a:path extrusionOk="0" h="900" w="42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6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6" name="Google Shape;20476;p70"/>
            <p:cNvSpPr/>
            <p:nvPr/>
          </p:nvSpPr>
          <p:spPr>
            <a:xfrm>
              <a:off x="1948336" y="2215400"/>
              <a:ext cx="11315" cy="39120"/>
            </a:xfrm>
            <a:custGeom>
              <a:rect b="b" l="l" r="r" t="t"/>
              <a:pathLst>
                <a:path extrusionOk="0" h="1497" w="433">
                  <a:moveTo>
                    <a:pt x="0" y="1"/>
                  </a:moveTo>
                  <a:lnTo>
                    <a:pt x="0" y="1280"/>
                  </a:lnTo>
                  <a:cubicBezTo>
                    <a:pt x="0" y="1424"/>
                    <a:pt x="108" y="1496"/>
                    <a:pt x="216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7" name="Google Shape;20477;p70"/>
            <p:cNvSpPr/>
            <p:nvPr/>
          </p:nvSpPr>
          <p:spPr>
            <a:xfrm>
              <a:off x="1965661" y="2215400"/>
              <a:ext cx="11342" cy="23519"/>
            </a:xfrm>
            <a:custGeom>
              <a:rect b="b" l="l" r="r" t="t"/>
              <a:pathLst>
                <a:path extrusionOk="0" h="900" w="43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8" name="Google Shape;20478;p70"/>
            <p:cNvSpPr/>
            <p:nvPr/>
          </p:nvSpPr>
          <p:spPr>
            <a:xfrm>
              <a:off x="1983013" y="2215400"/>
              <a:ext cx="11315" cy="23519"/>
            </a:xfrm>
            <a:custGeom>
              <a:rect b="b" l="l" r="r" t="t"/>
              <a:pathLst>
                <a:path extrusionOk="0" h="900" w="433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6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9" name="Google Shape;20479;p70"/>
            <p:cNvSpPr/>
            <p:nvPr/>
          </p:nvSpPr>
          <p:spPr>
            <a:xfrm>
              <a:off x="2000601" y="2215400"/>
              <a:ext cx="11080" cy="23519"/>
            </a:xfrm>
            <a:custGeom>
              <a:rect b="b" l="l" r="r" t="t"/>
              <a:pathLst>
                <a:path extrusionOk="0" h="900" w="424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6" y="900"/>
                    <a:pt x="212" y="900"/>
                  </a:cubicBezTo>
                  <a:cubicBezTo>
                    <a:pt x="317" y="900"/>
                    <a:pt x="423" y="828"/>
                    <a:pt x="423" y="684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0" name="Google Shape;20480;p70"/>
            <p:cNvSpPr/>
            <p:nvPr/>
          </p:nvSpPr>
          <p:spPr>
            <a:xfrm>
              <a:off x="2017926" y="2215400"/>
              <a:ext cx="11342" cy="39120"/>
            </a:xfrm>
            <a:custGeom>
              <a:rect b="b" l="l" r="r" t="t"/>
              <a:pathLst>
                <a:path extrusionOk="0" h="1497" w="434">
                  <a:moveTo>
                    <a:pt x="1" y="1"/>
                  </a:moveTo>
                  <a:lnTo>
                    <a:pt x="1" y="1280"/>
                  </a:lnTo>
                  <a:cubicBezTo>
                    <a:pt x="1" y="1424"/>
                    <a:pt x="109" y="1496"/>
                    <a:pt x="217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1" name="Google Shape;20481;p70"/>
            <p:cNvSpPr/>
            <p:nvPr/>
          </p:nvSpPr>
          <p:spPr>
            <a:xfrm>
              <a:off x="2035278" y="2215400"/>
              <a:ext cx="11315" cy="23519"/>
            </a:xfrm>
            <a:custGeom>
              <a:rect b="b" l="l" r="r" t="t"/>
              <a:pathLst>
                <a:path extrusionOk="0" h="900" w="433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2" name="Google Shape;20482;p70"/>
            <p:cNvSpPr/>
            <p:nvPr/>
          </p:nvSpPr>
          <p:spPr>
            <a:xfrm>
              <a:off x="2052604" y="2215400"/>
              <a:ext cx="11342" cy="23519"/>
            </a:xfrm>
            <a:custGeom>
              <a:rect b="b" l="l" r="r" t="t"/>
              <a:pathLst>
                <a:path extrusionOk="0" h="900" w="43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3" name="Google Shape;20483;p70"/>
            <p:cNvSpPr/>
            <p:nvPr/>
          </p:nvSpPr>
          <p:spPr>
            <a:xfrm>
              <a:off x="2070191" y="2215400"/>
              <a:ext cx="11080" cy="23519"/>
            </a:xfrm>
            <a:custGeom>
              <a:rect b="b" l="l" r="r" t="t"/>
              <a:pathLst>
                <a:path extrusionOk="0" h="900" w="424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7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4" name="Google Shape;20484;p70"/>
            <p:cNvSpPr/>
            <p:nvPr/>
          </p:nvSpPr>
          <p:spPr>
            <a:xfrm>
              <a:off x="2092822" y="2191776"/>
              <a:ext cx="26159" cy="79939"/>
            </a:xfrm>
            <a:custGeom>
              <a:rect b="b" l="l" r="r" t="t"/>
              <a:pathLst>
                <a:path extrusionOk="0" h="3059" w="1001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lnTo>
                    <a:pt x="0" y="3059"/>
                  </a:lnTo>
                  <a:lnTo>
                    <a:pt x="779" y="3059"/>
                  </a:lnTo>
                  <a:cubicBezTo>
                    <a:pt x="904" y="3059"/>
                    <a:pt x="1000" y="2963"/>
                    <a:pt x="1000" y="2847"/>
                  </a:cubicBezTo>
                  <a:lnTo>
                    <a:pt x="1000" y="212"/>
                  </a:lnTo>
                  <a:cubicBezTo>
                    <a:pt x="1000" y="97"/>
                    <a:pt x="904" y="1"/>
                    <a:pt x="77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5" name="Google Shape;20485;p70"/>
            <p:cNvSpPr/>
            <p:nvPr/>
          </p:nvSpPr>
          <p:spPr>
            <a:xfrm>
              <a:off x="1752577" y="2044519"/>
              <a:ext cx="166359" cy="227196"/>
            </a:xfrm>
            <a:custGeom>
              <a:rect b="b" l="l" r="r" t="t"/>
              <a:pathLst>
                <a:path extrusionOk="0" h="8694" w="6366">
                  <a:moveTo>
                    <a:pt x="3183" y="1"/>
                  </a:moveTo>
                  <a:cubicBezTo>
                    <a:pt x="1423" y="1"/>
                    <a:pt x="0" y="1424"/>
                    <a:pt x="0" y="3184"/>
                  </a:cubicBezTo>
                  <a:lnTo>
                    <a:pt x="0" y="8155"/>
                  </a:lnTo>
                  <a:cubicBezTo>
                    <a:pt x="0" y="8453"/>
                    <a:pt x="241" y="8694"/>
                    <a:pt x="539" y="8694"/>
                  </a:cubicBezTo>
                  <a:lnTo>
                    <a:pt x="5818" y="8694"/>
                  </a:lnTo>
                  <a:cubicBezTo>
                    <a:pt x="6116" y="8694"/>
                    <a:pt x="6356" y="8453"/>
                    <a:pt x="6366" y="8155"/>
                  </a:cubicBezTo>
                  <a:lnTo>
                    <a:pt x="6366" y="3184"/>
                  </a:lnTo>
                  <a:cubicBezTo>
                    <a:pt x="6366" y="1424"/>
                    <a:pt x="4943" y="1"/>
                    <a:pt x="318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6" name="Google Shape;20486;p70"/>
            <p:cNvSpPr/>
            <p:nvPr/>
          </p:nvSpPr>
          <p:spPr>
            <a:xfrm>
              <a:off x="1774189" y="2044467"/>
              <a:ext cx="144748" cy="204147"/>
            </a:xfrm>
            <a:custGeom>
              <a:rect b="b" l="l" r="r" t="t"/>
              <a:pathLst>
                <a:path extrusionOk="0" h="7812" w="5539">
                  <a:moveTo>
                    <a:pt x="2335" y="0"/>
                  </a:moveTo>
                  <a:cubicBezTo>
                    <a:pt x="1706" y="0"/>
                    <a:pt x="1062" y="190"/>
                    <a:pt x="481" y="609"/>
                  </a:cubicBezTo>
                  <a:cubicBezTo>
                    <a:pt x="164" y="1118"/>
                    <a:pt x="0" y="1695"/>
                    <a:pt x="0" y="2292"/>
                  </a:cubicBezTo>
                  <a:lnTo>
                    <a:pt x="0" y="7263"/>
                  </a:lnTo>
                  <a:cubicBezTo>
                    <a:pt x="0" y="7561"/>
                    <a:pt x="250" y="7811"/>
                    <a:pt x="548" y="7811"/>
                  </a:cubicBezTo>
                  <a:lnTo>
                    <a:pt x="5539" y="7811"/>
                  </a:lnTo>
                  <a:lnTo>
                    <a:pt x="5539" y="3186"/>
                  </a:lnTo>
                  <a:lnTo>
                    <a:pt x="5529" y="3186"/>
                  </a:lnTo>
                  <a:cubicBezTo>
                    <a:pt x="5529" y="1306"/>
                    <a:pt x="3986" y="0"/>
                    <a:pt x="233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7" name="Google Shape;20487;p70"/>
            <p:cNvSpPr/>
            <p:nvPr/>
          </p:nvSpPr>
          <p:spPr>
            <a:xfrm>
              <a:off x="1780774" y="2090774"/>
              <a:ext cx="95880" cy="81978"/>
            </a:xfrm>
            <a:custGeom>
              <a:rect b="b" l="l" r="r" t="t"/>
              <a:pathLst>
                <a:path extrusionOk="0" h="3137" w="3669">
                  <a:moveTo>
                    <a:pt x="2092" y="0"/>
                  </a:moveTo>
                  <a:cubicBezTo>
                    <a:pt x="696" y="0"/>
                    <a:pt x="1" y="1686"/>
                    <a:pt x="989" y="2674"/>
                  </a:cubicBezTo>
                  <a:cubicBezTo>
                    <a:pt x="1309" y="2994"/>
                    <a:pt x="1702" y="3137"/>
                    <a:pt x="2088" y="3137"/>
                  </a:cubicBezTo>
                  <a:cubicBezTo>
                    <a:pt x="2895" y="3137"/>
                    <a:pt x="3668" y="2508"/>
                    <a:pt x="3662" y="1558"/>
                  </a:cubicBezTo>
                  <a:cubicBezTo>
                    <a:pt x="3662" y="702"/>
                    <a:pt x="2960" y="0"/>
                    <a:pt x="2104" y="0"/>
                  </a:cubicBezTo>
                  <a:cubicBezTo>
                    <a:pt x="2100" y="0"/>
                    <a:pt x="2096" y="0"/>
                    <a:pt x="2092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8" name="Google Shape;20488;p70"/>
            <p:cNvSpPr/>
            <p:nvPr/>
          </p:nvSpPr>
          <p:spPr>
            <a:xfrm>
              <a:off x="1805443" y="2090565"/>
              <a:ext cx="71028" cy="61882"/>
            </a:xfrm>
            <a:custGeom>
              <a:rect b="b" l="l" r="r" t="t"/>
              <a:pathLst>
                <a:path extrusionOk="0" h="2368" w="2718">
                  <a:moveTo>
                    <a:pt x="1146" y="1"/>
                  </a:moveTo>
                  <a:cubicBezTo>
                    <a:pt x="931" y="1"/>
                    <a:pt x="711" y="46"/>
                    <a:pt x="497" y="143"/>
                  </a:cubicBezTo>
                  <a:cubicBezTo>
                    <a:pt x="1" y="1239"/>
                    <a:pt x="855" y="2368"/>
                    <a:pt x="1915" y="2368"/>
                  </a:cubicBezTo>
                  <a:cubicBezTo>
                    <a:pt x="2129" y="2368"/>
                    <a:pt x="2352" y="2322"/>
                    <a:pt x="2574" y="2220"/>
                  </a:cubicBezTo>
                  <a:cubicBezTo>
                    <a:pt x="2670" y="2018"/>
                    <a:pt x="2718" y="1797"/>
                    <a:pt x="2718" y="1566"/>
                  </a:cubicBezTo>
                  <a:cubicBezTo>
                    <a:pt x="2718" y="665"/>
                    <a:pt x="1973" y="1"/>
                    <a:pt x="114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89" name="Google Shape;20489;p70"/>
          <p:cNvGrpSpPr/>
          <p:nvPr/>
        </p:nvGrpSpPr>
        <p:grpSpPr>
          <a:xfrm>
            <a:off x="1309553" y="2069580"/>
            <a:ext cx="366404" cy="158363"/>
            <a:chOff x="1309553" y="2069580"/>
            <a:chExt cx="366404" cy="158363"/>
          </a:xfrm>
        </p:grpSpPr>
        <p:sp>
          <p:nvSpPr>
            <p:cNvPr id="20490" name="Google Shape;20490;p70"/>
            <p:cNvSpPr/>
            <p:nvPr/>
          </p:nvSpPr>
          <p:spPr>
            <a:xfrm>
              <a:off x="1477402" y="2100051"/>
              <a:ext cx="198555" cy="92770"/>
            </a:xfrm>
            <a:custGeom>
              <a:rect b="b" l="l" r="r" t="t"/>
              <a:pathLst>
                <a:path extrusionOk="0" h="3550" w="7598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1" name="Google Shape;20491;p70"/>
            <p:cNvSpPr/>
            <p:nvPr/>
          </p:nvSpPr>
          <p:spPr>
            <a:xfrm>
              <a:off x="1477402" y="2150826"/>
              <a:ext cx="198555" cy="42230"/>
            </a:xfrm>
            <a:custGeom>
              <a:rect b="b" l="l" r="r" t="t"/>
              <a:pathLst>
                <a:path extrusionOk="0" h="1616" w="7598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2" name="Google Shape;20492;p70"/>
            <p:cNvSpPr/>
            <p:nvPr/>
          </p:nvSpPr>
          <p:spPr>
            <a:xfrm>
              <a:off x="1477402" y="2171680"/>
              <a:ext cx="198555" cy="21376"/>
            </a:xfrm>
            <a:custGeom>
              <a:rect b="b" l="l" r="r" t="t"/>
              <a:pathLst>
                <a:path extrusionOk="0" h="818" w="7598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3" name="Google Shape;20493;p70"/>
            <p:cNvSpPr/>
            <p:nvPr/>
          </p:nvSpPr>
          <p:spPr>
            <a:xfrm>
              <a:off x="1309553" y="2100077"/>
              <a:ext cx="105549" cy="92744"/>
            </a:xfrm>
            <a:custGeom>
              <a:rect b="b" l="l" r="r" t="t"/>
              <a:pathLst>
                <a:path extrusionOk="0" h="3549" w="4039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4" name="Google Shape;20494;p70"/>
            <p:cNvSpPr/>
            <p:nvPr/>
          </p:nvSpPr>
          <p:spPr>
            <a:xfrm>
              <a:off x="1328891" y="2100077"/>
              <a:ext cx="86211" cy="71629"/>
            </a:xfrm>
            <a:custGeom>
              <a:rect b="b" l="l" r="r" t="t"/>
              <a:pathLst>
                <a:path extrusionOk="0" h="2741" w="3299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5" name="Google Shape;20495;p70"/>
            <p:cNvSpPr/>
            <p:nvPr/>
          </p:nvSpPr>
          <p:spPr>
            <a:xfrm>
              <a:off x="1309553" y="2150826"/>
              <a:ext cx="105549" cy="42230"/>
            </a:xfrm>
            <a:custGeom>
              <a:rect b="b" l="l" r="r" t="t"/>
              <a:pathLst>
                <a:path extrusionOk="0" h="1616" w="4039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6" name="Google Shape;20496;p70"/>
            <p:cNvSpPr/>
            <p:nvPr/>
          </p:nvSpPr>
          <p:spPr>
            <a:xfrm>
              <a:off x="1309553" y="2150826"/>
              <a:ext cx="105549" cy="42230"/>
            </a:xfrm>
            <a:custGeom>
              <a:rect b="b" l="l" r="r" t="t"/>
              <a:pathLst>
                <a:path extrusionOk="0" h="1616" w="4039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7" name="Google Shape;20497;p70"/>
            <p:cNvSpPr/>
            <p:nvPr/>
          </p:nvSpPr>
          <p:spPr>
            <a:xfrm>
              <a:off x="1339814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8" name="Google Shape;20498;p70"/>
            <p:cNvSpPr/>
            <p:nvPr/>
          </p:nvSpPr>
          <p:spPr>
            <a:xfrm>
              <a:off x="1357532" y="2100077"/>
              <a:ext cx="11080" cy="22944"/>
            </a:xfrm>
            <a:custGeom>
              <a:rect b="b" l="l" r="r" t="t"/>
              <a:pathLst>
                <a:path extrusionOk="0" h="878" w="424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9" name="Google Shape;20499;p70"/>
            <p:cNvSpPr/>
            <p:nvPr/>
          </p:nvSpPr>
          <p:spPr>
            <a:xfrm>
              <a:off x="1374884" y="2100077"/>
              <a:ext cx="11080" cy="22944"/>
            </a:xfrm>
            <a:custGeom>
              <a:rect b="b" l="l" r="r" t="t"/>
              <a:pathLst>
                <a:path extrusionOk="0" h="878" w="424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0" name="Google Shape;20500;p70"/>
            <p:cNvSpPr/>
            <p:nvPr/>
          </p:nvSpPr>
          <p:spPr>
            <a:xfrm>
              <a:off x="1391844" y="2100077"/>
              <a:ext cx="11838" cy="39225"/>
            </a:xfrm>
            <a:custGeom>
              <a:rect b="b" l="l" r="r" t="t"/>
              <a:pathLst>
                <a:path extrusionOk="0" h="1501" w="453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1" name="Google Shape;20501;p70"/>
            <p:cNvSpPr/>
            <p:nvPr/>
          </p:nvSpPr>
          <p:spPr>
            <a:xfrm>
              <a:off x="1322619" y="2100077"/>
              <a:ext cx="11315" cy="38467"/>
            </a:xfrm>
            <a:custGeom>
              <a:rect b="b" l="l" r="r" t="t"/>
              <a:pathLst>
                <a:path extrusionOk="0" h="1472" w="433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2" name="Google Shape;20502;p70"/>
            <p:cNvSpPr/>
            <p:nvPr/>
          </p:nvSpPr>
          <p:spPr>
            <a:xfrm>
              <a:off x="1513334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3" name="Google Shape;20503;p70"/>
            <p:cNvSpPr/>
            <p:nvPr/>
          </p:nvSpPr>
          <p:spPr>
            <a:xfrm>
              <a:off x="1496008" y="2100077"/>
              <a:ext cx="11315" cy="22944"/>
            </a:xfrm>
            <a:custGeom>
              <a:rect b="b" l="l" r="r" t="t"/>
              <a:pathLst>
                <a:path extrusionOk="0" h="878" w="433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4" name="Google Shape;20504;p70"/>
            <p:cNvSpPr/>
            <p:nvPr/>
          </p:nvSpPr>
          <p:spPr>
            <a:xfrm>
              <a:off x="1530921" y="2100077"/>
              <a:ext cx="11342" cy="38467"/>
            </a:xfrm>
            <a:custGeom>
              <a:rect b="b" l="l" r="r" t="t"/>
              <a:pathLst>
                <a:path extrusionOk="0" h="1472" w="434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5" name="Google Shape;20505;p70"/>
            <p:cNvSpPr/>
            <p:nvPr/>
          </p:nvSpPr>
          <p:spPr>
            <a:xfrm>
              <a:off x="1548012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6" name="Google Shape;20506;p70"/>
            <p:cNvSpPr/>
            <p:nvPr/>
          </p:nvSpPr>
          <p:spPr>
            <a:xfrm>
              <a:off x="1565364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7" name="Google Shape;20507;p70"/>
            <p:cNvSpPr/>
            <p:nvPr/>
          </p:nvSpPr>
          <p:spPr>
            <a:xfrm>
              <a:off x="1582690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8" name="Google Shape;20508;p70"/>
            <p:cNvSpPr/>
            <p:nvPr/>
          </p:nvSpPr>
          <p:spPr>
            <a:xfrm>
              <a:off x="1600042" y="2100077"/>
              <a:ext cx="11838" cy="39225"/>
            </a:xfrm>
            <a:custGeom>
              <a:rect b="b" l="l" r="r" t="t"/>
              <a:pathLst>
                <a:path extrusionOk="0" h="1501" w="453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9" name="Google Shape;20509;p70"/>
            <p:cNvSpPr/>
            <p:nvPr/>
          </p:nvSpPr>
          <p:spPr>
            <a:xfrm>
              <a:off x="1617367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0" name="Google Shape;20510;p70"/>
            <p:cNvSpPr/>
            <p:nvPr/>
          </p:nvSpPr>
          <p:spPr>
            <a:xfrm>
              <a:off x="1634955" y="2100077"/>
              <a:ext cx="11342" cy="22944"/>
            </a:xfrm>
            <a:custGeom>
              <a:rect b="b" l="l" r="r" t="t"/>
              <a:pathLst>
                <a:path extrusionOk="0" h="878" w="434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1" name="Google Shape;20511;p70"/>
            <p:cNvSpPr/>
            <p:nvPr/>
          </p:nvSpPr>
          <p:spPr>
            <a:xfrm>
              <a:off x="1652045" y="2100077"/>
              <a:ext cx="11838" cy="23885"/>
            </a:xfrm>
            <a:custGeom>
              <a:rect b="b" l="l" r="r" t="t"/>
              <a:pathLst>
                <a:path extrusionOk="0" h="914" w="453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2" name="Google Shape;20512;p70"/>
            <p:cNvSpPr/>
            <p:nvPr/>
          </p:nvSpPr>
          <p:spPr>
            <a:xfrm>
              <a:off x="1386435" y="2069580"/>
              <a:ext cx="45000" cy="158363"/>
            </a:xfrm>
            <a:custGeom>
              <a:rect b="b" l="l" r="r" t="t"/>
              <a:pathLst>
                <a:path extrusionOk="0" h="6060" w="1722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3" name="Google Shape;20513;p70"/>
            <p:cNvSpPr/>
            <p:nvPr/>
          </p:nvSpPr>
          <p:spPr>
            <a:xfrm>
              <a:off x="1405537" y="2084737"/>
              <a:ext cx="25897" cy="135967"/>
            </a:xfrm>
            <a:custGeom>
              <a:rect b="b" l="l" r="r" t="t"/>
              <a:pathLst>
                <a:path extrusionOk="0" h="5203" w="991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4" name="Google Shape;20514;p70"/>
            <p:cNvSpPr/>
            <p:nvPr/>
          </p:nvSpPr>
          <p:spPr>
            <a:xfrm>
              <a:off x="1462062" y="2069737"/>
              <a:ext cx="45026" cy="158128"/>
            </a:xfrm>
            <a:custGeom>
              <a:rect b="b" l="l" r="r" t="t"/>
              <a:pathLst>
                <a:path extrusionOk="0" h="6051" w="1723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5" name="Google Shape;20515;p70"/>
            <p:cNvSpPr/>
            <p:nvPr/>
          </p:nvSpPr>
          <p:spPr>
            <a:xfrm>
              <a:off x="1462062" y="2084999"/>
              <a:ext cx="25923" cy="135967"/>
            </a:xfrm>
            <a:custGeom>
              <a:rect b="b" l="l" r="r" t="t"/>
              <a:pathLst>
                <a:path extrusionOk="0" h="5203" w="992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16" name="Google Shape;20516;p70"/>
          <p:cNvGrpSpPr/>
          <p:nvPr/>
        </p:nvGrpSpPr>
        <p:grpSpPr>
          <a:xfrm>
            <a:off x="866528" y="2088762"/>
            <a:ext cx="366639" cy="119635"/>
            <a:chOff x="866528" y="2088762"/>
            <a:chExt cx="366639" cy="119635"/>
          </a:xfrm>
        </p:grpSpPr>
        <p:sp>
          <p:nvSpPr>
            <p:cNvPr id="20517" name="Google Shape;20517;p70"/>
            <p:cNvSpPr/>
            <p:nvPr/>
          </p:nvSpPr>
          <p:spPr>
            <a:xfrm>
              <a:off x="866528" y="2088762"/>
              <a:ext cx="366639" cy="119635"/>
            </a:xfrm>
            <a:custGeom>
              <a:rect b="b" l="l" r="r" t="t"/>
              <a:pathLst>
                <a:path extrusionOk="0" h="4578" w="14030">
                  <a:moveTo>
                    <a:pt x="510" y="0"/>
                  </a:moveTo>
                  <a:cubicBezTo>
                    <a:pt x="231" y="10"/>
                    <a:pt x="0" y="241"/>
                    <a:pt x="0" y="529"/>
                  </a:cubicBezTo>
                  <a:lnTo>
                    <a:pt x="0" y="4058"/>
                  </a:lnTo>
                  <a:cubicBezTo>
                    <a:pt x="0" y="4347"/>
                    <a:pt x="231" y="4578"/>
                    <a:pt x="529" y="4578"/>
                  </a:cubicBezTo>
                  <a:lnTo>
                    <a:pt x="13501" y="4578"/>
                  </a:lnTo>
                  <a:cubicBezTo>
                    <a:pt x="13789" y="4578"/>
                    <a:pt x="14030" y="4347"/>
                    <a:pt x="14030" y="4058"/>
                  </a:cubicBezTo>
                  <a:lnTo>
                    <a:pt x="14030" y="529"/>
                  </a:lnTo>
                  <a:cubicBezTo>
                    <a:pt x="14030" y="250"/>
                    <a:pt x="13818" y="29"/>
                    <a:pt x="13549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8" name="Google Shape;20518;p70"/>
            <p:cNvSpPr/>
            <p:nvPr/>
          </p:nvSpPr>
          <p:spPr>
            <a:xfrm>
              <a:off x="866528" y="2139511"/>
              <a:ext cx="366639" cy="68885"/>
            </a:xfrm>
            <a:custGeom>
              <a:rect b="b" l="l" r="r" t="t"/>
              <a:pathLst>
                <a:path extrusionOk="0" h="2636" w="14030">
                  <a:moveTo>
                    <a:pt x="0" y="1"/>
                  </a:moveTo>
                  <a:lnTo>
                    <a:pt x="0" y="2116"/>
                  </a:lnTo>
                  <a:cubicBezTo>
                    <a:pt x="0" y="2405"/>
                    <a:pt x="231" y="2636"/>
                    <a:pt x="529" y="2636"/>
                  </a:cubicBezTo>
                  <a:lnTo>
                    <a:pt x="13501" y="2636"/>
                  </a:lnTo>
                  <a:cubicBezTo>
                    <a:pt x="13789" y="2636"/>
                    <a:pt x="14030" y="2405"/>
                    <a:pt x="14030" y="2116"/>
                  </a:cubicBezTo>
                  <a:lnTo>
                    <a:pt x="14030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9" name="Google Shape;20519;p70"/>
            <p:cNvSpPr/>
            <p:nvPr/>
          </p:nvSpPr>
          <p:spPr>
            <a:xfrm>
              <a:off x="866528" y="2164389"/>
              <a:ext cx="366639" cy="44007"/>
            </a:xfrm>
            <a:custGeom>
              <a:rect b="b" l="l" r="r" t="t"/>
              <a:pathLst>
                <a:path extrusionOk="0" h="1684" w="14030">
                  <a:moveTo>
                    <a:pt x="0" y="1"/>
                  </a:moveTo>
                  <a:lnTo>
                    <a:pt x="0" y="1164"/>
                  </a:lnTo>
                  <a:cubicBezTo>
                    <a:pt x="0" y="1453"/>
                    <a:pt x="231" y="1684"/>
                    <a:pt x="529" y="1684"/>
                  </a:cubicBezTo>
                  <a:lnTo>
                    <a:pt x="13501" y="1684"/>
                  </a:lnTo>
                  <a:cubicBezTo>
                    <a:pt x="13789" y="1684"/>
                    <a:pt x="14030" y="1453"/>
                    <a:pt x="14030" y="1164"/>
                  </a:cubicBezTo>
                  <a:lnTo>
                    <a:pt x="14030" y="1"/>
                  </a:lnTo>
                  <a:cubicBezTo>
                    <a:pt x="14030" y="289"/>
                    <a:pt x="13789" y="530"/>
                    <a:pt x="13511" y="530"/>
                  </a:cubicBezTo>
                  <a:lnTo>
                    <a:pt x="529" y="530"/>
                  </a:lnTo>
                  <a:cubicBezTo>
                    <a:pt x="231" y="530"/>
                    <a:pt x="0" y="289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0" name="Google Shape;20520;p70"/>
            <p:cNvSpPr/>
            <p:nvPr/>
          </p:nvSpPr>
          <p:spPr>
            <a:xfrm>
              <a:off x="897940" y="2088762"/>
              <a:ext cx="11943" cy="36455"/>
            </a:xfrm>
            <a:custGeom>
              <a:rect b="b" l="l" r="r" t="t"/>
              <a:pathLst>
                <a:path extrusionOk="0" h="1395" w="457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5" y="1395"/>
                    <a:pt x="230" y="1395"/>
                  </a:cubicBezTo>
                  <a:cubicBezTo>
                    <a:pt x="344" y="1395"/>
                    <a:pt x="457" y="1318"/>
                    <a:pt x="442" y="1164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1" name="Google Shape;20521;p70"/>
            <p:cNvSpPr/>
            <p:nvPr/>
          </p:nvSpPr>
          <p:spPr>
            <a:xfrm>
              <a:off x="927443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5" y="0"/>
                  </a:moveTo>
                  <a:lnTo>
                    <a:pt x="15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2" name="Google Shape;20522;p70"/>
            <p:cNvSpPr/>
            <p:nvPr/>
          </p:nvSpPr>
          <p:spPr>
            <a:xfrm>
              <a:off x="956346" y="2088762"/>
              <a:ext cx="11838" cy="36455"/>
            </a:xfrm>
            <a:custGeom>
              <a:rect b="b" l="l" r="r" t="t"/>
              <a:pathLst>
                <a:path extrusionOk="0" h="1395" w="453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7" y="1395"/>
                  </a:cubicBezTo>
                  <a:cubicBezTo>
                    <a:pt x="340" y="1395"/>
                    <a:pt x="453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3" name="Google Shape;20523;p70"/>
            <p:cNvSpPr/>
            <p:nvPr/>
          </p:nvSpPr>
          <p:spPr>
            <a:xfrm>
              <a:off x="985876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0" y="0"/>
                  </a:moveTo>
                  <a:lnTo>
                    <a:pt x="10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4" name="Google Shape;20524;p70"/>
            <p:cNvSpPr/>
            <p:nvPr/>
          </p:nvSpPr>
          <p:spPr>
            <a:xfrm>
              <a:off x="1014647" y="2088762"/>
              <a:ext cx="11969" cy="36455"/>
            </a:xfrm>
            <a:custGeom>
              <a:rect b="b" l="l" r="r" t="t"/>
              <a:pathLst>
                <a:path extrusionOk="0" h="1395" w="458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8" y="1395"/>
                  </a:cubicBezTo>
                  <a:cubicBezTo>
                    <a:pt x="342" y="1395"/>
                    <a:pt x="457" y="1318"/>
                    <a:pt x="448" y="1164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5" name="Google Shape;20525;p70"/>
            <p:cNvSpPr/>
            <p:nvPr/>
          </p:nvSpPr>
          <p:spPr>
            <a:xfrm>
              <a:off x="1044439" y="2088762"/>
              <a:ext cx="11315" cy="26159"/>
            </a:xfrm>
            <a:custGeom>
              <a:rect b="b" l="l" r="r" t="t"/>
              <a:pathLst>
                <a:path extrusionOk="0" h="1001" w="433">
                  <a:moveTo>
                    <a:pt x="0" y="0"/>
                  </a:moveTo>
                  <a:lnTo>
                    <a:pt x="0" y="798"/>
                  </a:lnTo>
                  <a:cubicBezTo>
                    <a:pt x="10" y="933"/>
                    <a:pt x="113" y="1000"/>
                    <a:pt x="217" y="1000"/>
                  </a:cubicBezTo>
                  <a:cubicBezTo>
                    <a:pt x="320" y="1000"/>
                    <a:pt x="423" y="933"/>
                    <a:pt x="433" y="798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6" name="Google Shape;20526;p70"/>
            <p:cNvSpPr/>
            <p:nvPr/>
          </p:nvSpPr>
          <p:spPr>
            <a:xfrm>
              <a:off x="1073080" y="2088762"/>
              <a:ext cx="11838" cy="36455"/>
            </a:xfrm>
            <a:custGeom>
              <a:rect b="b" l="l" r="r" t="t"/>
              <a:pathLst>
                <a:path extrusionOk="0" h="1395" w="453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7" name="Google Shape;20527;p70"/>
            <p:cNvSpPr/>
            <p:nvPr/>
          </p:nvSpPr>
          <p:spPr>
            <a:xfrm>
              <a:off x="1102479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0" y="0"/>
                  </a:moveTo>
                  <a:lnTo>
                    <a:pt x="10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8" name="Google Shape;20528;p70"/>
            <p:cNvSpPr/>
            <p:nvPr/>
          </p:nvSpPr>
          <p:spPr>
            <a:xfrm>
              <a:off x="1131381" y="2088762"/>
              <a:ext cx="11838" cy="36455"/>
            </a:xfrm>
            <a:custGeom>
              <a:rect b="b" l="l" r="r" t="t"/>
              <a:pathLst>
                <a:path extrusionOk="0" h="1395" w="453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9" name="Google Shape;20529;p70"/>
            <p:cNvSpPr/>
            <p:nvPr/>
          </p:nvSpPr>
          <p:spPr>
            <a:xfrm>
              <a:off x="1160911" y="2088762"/>
              <a:ext cx="11838" cy="26916"/>
            </a:xfrm>
            <a:custGeom>
              <a:rect b="b" l="l" r="r" t="t"/>
              <a:pathLst>
                <a:path extrusionOk="0" h="1030" w="453">
                  <a:moveTo>
                    <a:pt x="15" y="0"/>
                  </a:moveTo>
                  <a:lnTo>
                    <a:pt x="15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0" name="Google Shape;20530;p70"/>
            <p:cNvSpPr/>
            <p:nvPr/>
          </p:nvSpPr>
          <p:spPr>
            <a:xfrm>
              <a:off x="1189814" y="2088762"/>
              <a:ext cx="11812" cy="36455"/>
            </a:xfrm>
            <a:custGeom>
              <a:rect b="b" l="l" r="r" t="t"/>
              <a:pathLst>
                <a:path extrusionOk="0" h="1395" w="452">
                  <a:moveTo>
                    <a:pt x="14" y="0"/>
                  </a:moveTo>
                  <a:lnTo>
                    <a:pt x="14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31" name="Google Shape;20531;p70"/>
          <p:cNvGrpSpPr/>
          <p:nvPr/>
        </p:nvGrpSpPr>
        <p:grpSpPr>
          <a:xfrm>
            <a:off x="2329269" y="1965312"/>
            <a:ext cx="98807" cy="366273"/>
            <a:chOff x="2329269" y="1965312"/>
            <a:chExt cx="98807" cy="366273"/>
          </a:xfrm>
        </p:grpSpPr>
        <p:sp>
          <p:nvSpPr>
            <p:cNvPr id="20532" name="Google Shape;20532;p70"/>
            <p:cNvSpPr/>
            <p:nvPr/>
          </p:nvSpPr>
          <p:spPr>
            <a:xfrm>
              <a:off x="2329269" y="1965312"/>
              <a:ext cx="98807" cy="312179"/>
            </a:xfrm>
            <a:custGeom>
              <a:rect b="b" l="l" r="r" t="t"/>
              <a:pathLst>
                <a:path extrusionOk="0" h="11946" w="3781">
                  <a:moveTo>
                    <a:pt x="1959" y="0"/>
                  </a:moveTo>
                  <a:cubicBezTo>
                    <a:pt x="1793" y="0"/>
                    <a:pt x="1629" y="68"/>
                    <a:pt x="1511" y="205"/>
                  </a:cubicBezTo>
                  <a:lnTo>
                    <a:pt x="895" y="897"/>
                  </a:lnTo>
                  <a:cubicBezTo>
                    <a:pt x="318" y="1551"/>
                    <a:pt x="1" y="2397"/>
                    <a:pt x="1" y="3272"/>
                  </a:cubicBezTo>
                  <a:lnTo>
                    <a:pt x="1" y="5676"/>
                  </a:lnTo>
                  <a:lnTo>
                    <a:pt x="261" y="5888"/>
                  </a:lnTo>
                  <a:cubicBezTo>
                    <a:pt x="530" y="6119"/>
                    <a:pt x="559" y="6523"/>
                    <a:pt x="309" y="6773"/>
                  </a:cubicBezTo>
                  <a:lnTo>
                    <a:pt x="1" y="7100"/>
                  </a:lnTo>
                  <a:lnTo>
                    <a:pt x="1" y="8590"/>
                  </a:lnTo>
                  <a:cubicBezTo>
                    <a:pt x="1" y="9071"/>
                    <a:pt x="145" y="9552"/>
                    <a:pt x="434" y="9946"/>
                  </a:cubicBezTo>
                  <a:lnTo>
                    <a:pt x="1857" y="11946"/>
                  </a:lnTo>
                  <a:lnTo>
                    <a:pt x="2328" y="11302"/>
                  </a:lnTo>
                  <a:lnTo>
                    <a:pt x="3328" y="9917"/>
                  </a:lnTo>
                  <a:cubicBezTo>
                    <a:pt x="3617" y="9523"/>
                    <a:pt x="3770" y="9042"/>
                    <a:pt x="3780" y="8542"/>
                  </a:cubicBezTo>
                  <a:lnTo>
                    <a:pt x="3780" y="5388"/>
                  </a:lnTo>
                  <a:lnTo>
                    <a:pt x="3280" y="4984"/>
                  </a:lnTo>
                  <a:cubicBezTo>
                    <a:pt x="3001" y="4753"/>
                    <a:pt x="2982" y="4349"/>
                    <a:pt x="3222" y="4099"/>
                  </a:cubicBezTo>
                  <a:lnTo>
                    <a:pt x="3770" y="3513"/>
                  </a:lnTo>
                  <a:lnTo>
                    <a:pt x="3770" y="3157"/>
                  </a:lnTo>
                  <a:cubicBezTo>
                    <a:pt x="3770" y="2330"/>
                    <a:pt x="3492" y="1532"/>
                    <a:pt x="2972" y="897"/>
                  </a:cubicBezTo>
                  <a:lnTo>
                    <a:pt x="2424" y="214"/>
                  </a:lnTo>
                  <a:cubicBezTo>
                    <a:pt x="2302" y="73"/>
                    <a:pt x="2130" y="0"/>
                    <a:pt x="195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3" name="Google Shape;20533;p70"/>
            <p:cNvSpPr/>
            <p:nvPr/>
          </p:nvSpPr>
          <p:spPr>
            <a:xfrm>
              <a:off x="2353415" y="1970904"/>
              <a:ext cx="74661" cy="289757"/>
            </a:xfrm>
            <a:custGeom>
              <a:rect b="b" l="l" r="r" t="t"/>
              <a:pathLst>
                <a:path extrusionOk="0" h="11088" w="2857">
                  <a:moveTo>
                    <a:pt x="1500" y="0"/>
                  </a:moveTo>
                  <a:lnTo>
                    <a:pt x="904" y="683"/>
                  </a:lnTo>
                  <a:cubicBezTo>
                    <a:pt x="327" y="1337"/>
                    <a:pt x="0" y="2183"/>
                    <a:pt x="10" y="3058"/>
                  </a:cubicBezTo>
                  <a:lnTo>
                    <a:pt x="10" y="5462"/>
                  </a:lnTo>
                  <a:lnTo>
                    <a:pt x="269" y="5674"/>
                  </a:lnTo>
                  <a:cubicBezTo>
                    <a:pt x="539" y="5905"/>
                    <a:pt x="558" y="6309"/>
                    <a:pt x="317" y="6559"/>
                  </a:cubicBezTo>
                  <a:lnTo>
                    <a:pt x="10" y="6886"/>
                  </a:lnTo>
                  <a:lnTo>
                    <a:pt x="10" y="8376"/>
                  </a:lnTo>
                  <a:cubicBezTo>
                    <a:pt x="0" y="8857"/>
                    <a:pt x="154" y="9338"/>
                    <a:pt x="442" y="9732"/>
                  </a:cubicBezTo>
                  <a:lnTo>
                    <a:pt x="1404" y="11088"/>
                  </a:lnTo>
                  <a:lnTo>
                    <a:pt x="2404" y="9703"/>
                  </a:lnTo>
                  <a:cubicBezTo>
                    <a:pt x="2693" y="9309"/>
                    <a:pt x="2846" y="8828"/>
                    <a:pt x="2856" y="8328"/>
                  </a:cubicBezTo>
                  <a:lnTo>
                    <a:pt x="2856" y="5174"/>
                  </a:lnTo>
                  <a:lnTo>
                    <a:pt x="2356" y="4770"/>
                  </a:lnTo>
                  <a:cubicBezTo>
                    <a:pt x="2077" y="4539"/>
                    <a:pt x="2058" y="4135"/>
                    <a:pt x="2298" y="3885"/>
                  </a:cubicBezTo>
                  <a:lnTo>
                    <a:pt x="2856" y="3299"/>
                  </a:lnTo>
                  <a:lnTo>
                    <a:pt x="2856" y="2943"/>
                  </a:lnTo>
                  <a:cubicBezTo>
                    <a:pt x="2856" y="2116"/>
                    <a:pt x="2577" y="1318"/>
                    <a:pt x="2058" y="683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4" name="Google Shape;20534;p70"/>
            <p:cNvSpPr/>
            <p:nvPr/>
          </p:nvSpPr>
          <p:spPr>
            <a:xfrm>
              <a:off x="2337266" y="2001558"/>
              <a:ext cx="81246" cy="330027"/>
            </a:xfrm>
            <a:custGeom>
              <a:rect b="b" l="l" r="r" t="t"/>
              <a:pathLst>
                <a:path extrusionOk="0" h="12629" w="3109">
                  <a:moveTo>
                    <a:pt x="1583" y="1"/>
                  </a:moveTo>
                  <a:cubicBezTo>
                    <a:pt x="1471" y="1"/>
                    <a:pt x="1358" y="78"/>
                    <a:pt x="1368" y="231"/>
                  </a:cubicBezTo>
                  <a:lnTo>
                    <a:pt x="1368" y="1587"/>
                  </a:lnTo>
                  <a:lnTo>
                    <a:pt x="868" y="1145"/>
                  </a:lnTo>
                  <a:cubicBezTo>
                    <a:pt x="821" y="1098"/>
                    <a:pt x="770" y="1079"/>
                    <a:pt x="722" y="1079"/>
                  </a:cubicBezTo>
                  <a:cubicBezTo>
                    <a:pt x="550" y="1079"/>
                    <a:pt x="410" y="1320"/>
                    <a:pt x="589" y="1462"/>
                  </a:cubicBezTo>
                  <a:lnTo>
                    <a:pt x="1358" y="2145"/>
                  </a:lnTo>
                  <a:lnTo>
                    <a:pt x="1368" y="2155"/>
                  </a:lnTo>
                  <a:lnTo>
                    <a:pt x="1368" y="6174"/>
                  </a:lnTo>
                  <a:lnTo>
                    <a:pt x="935" y="5761"/>
                  </a:lnTo>
                  <a:cubicBezTo>
                    <a:pt x="888" y="5716"/>
                    <a:pt x="837" y="5697"/>
                    <a:pt x="788" y="5697"/>
                  </a:cubicBezTo>
                  <a:cubicBezTo>
                    <a:pt x="617" y="5697"/>
                    <a:pt x="475" y="5928"/>
                    <a:pt x="647" y="6078"/>
                  </a:cubicBezTo>
                  <a:lnTo>
                    <a:pt x="1368" y="6741"/>
                  </a:lnTo>
                  <a:lnTo>
                    <a:pt x="1368" y="11136"/>
                  </a:lnTo>
                  <a:lnTo>
                    <a:pt x="474" y="10280"/>
                  </a:lnTo>
                  <a:cubicBezTo>
                    <a:pt x="425" y="10225"/>
                    <a:pt x="370" y="10202"/>
                    <a:pt x="317" y="10202"/>
                  </a:cubicBezTo>
                  <a:cubicBezTo>
                    <a:pt x="147" y="10202"/>
                    <a:pt x="0" y="10432"/>
                    <a:pt x="176" y="10578"/>
                  </a:cubicBezTo>
                  <a:lnTo>
                    <a:pt x="1368" y="11732"/>
                  </a:lnTo>
                  <a:lnTo>
                    <a:pt x="1368" y="12434"/>
                  </a:lnTo>
                  <a:cubicBezTo>
                    <a:pt x="1378" y="12564"/>
                    <a:pt x="1479" y="12629"/>
                    <a:pt x="1580" y="12629"/>
                  </a:cubicBezTo>
                  <a:cubicBezTo>
                    <a:pt x="1681" y="12629"/>
                    <a:pt x="1782" y="12564"/>
                    <a:pt x="1791" y="12434"/>
                  </a:cubicBezTo>
                  <a:lnTo>
                    <a:pt x="1791" y="11723"/>
                  </a:lnTo>
                  <a:lnTo>
                    <a:pt x="3022" y="10482"/>
                  </a:lnTo>
                  <a:cubicBezTo>
                    <a:pt x="3109" y="10405"/>
                    <a:pt x="3109" y="10271"/>
                    <a:pt x="3022" y="10184"/>
                  </a:cubicBezTo>
                  <a:cubicBezTo>
                    <a:pt x="2979" y="10141"/>
                    <a:pt x="2924" y="10119"/>
                    <a:pt x="2869" y="10119"/>
                  </a:cubicBezTo>
                  <a:cubicBezTo>
                    <a:pt x="2815" y="10119"/>
                    <a:pt x="2762" y="10141"/>
                    <a:pt x="2724" y="10184"/>
                  </a:cubicBezTo>
                  <a:lnTo>
                    <a:pt x="1791" y="11126"/>
                  </a:lnTo>
                  <a:lnTo>
                    <a:pt x="1791" y="5011"/>
                  </a:lnTo>
                  <a:lnTo>
                    <a:pt x="2753" y="4309"/>
                  </a:lnTo>
                  <a:cubicBezTo>
                    <a:pt x="2920" y="4165"/>
                    <a:pt x="2790" y="3929"/>
                    <a:pt x="2615" y="3929"/>
                  </a:cubicBezTo>
                  <a:cubicBezTo>
                    <a:pt x="2579" y="3929"/>
                    <a:pt x="2541" y="3939"/>
                    <a:pt x="2503" y="3962"/>
                  </a:cubicBezTo>
                  <a:lnTo>
                    <a:pt x="1791" y="4491"/>
                  </a:lnTo>
                  <a:lnTo>
                    <a:pt x="1791" y="231"/>
                  </a:lnTo>
                  <a:cubicBezTo>
                    <a:pt x="1806" y="78"/>
                    <a:pt x="1695" y="1"/>
                    <a:pt x="1583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35" name="Google Shape;20535;p70"/>
          <p:cNvGrpSpPr/>
          <p:nvPr/>
        </p:nvGrpSpPr>
        <p:grpSpPr>
          <a:xfrm>
            <a:off x="3208053" y="1964972"/>
            <a:ext cx="112344" cy="366926"/>
            <a:chOff x="3208053" y="1964972"/>
            <a:chExt cx="112344" cy="366926"/>
          </a:xfrm>
        </p:grpSpPr>
        <p:sp>
          <p:nvSpPr>
            <p:cNvPr id="20536" name="Google Shape;20536;p70"/>
            <p:cNvSpPr/>
            <p:nvPr/>
          </p:nvSpPr>
          <p:spPr>
            <a:xfrm>
              <a:off x="3226398" y="2093283"/>
              <a:ext cx="63607" cy="238616"/>
            </a:xfrm>
            <a:custGeom>
              <a:rect b="b" l="l" r="r" t="t"/>
              <a:pathLst>
                <a:path extrusionOk="0" h="9131" w="2434">
                  <a:moveTo>
                    <a:pt x="2010" y="0"/>
                  </a:moveTo>
                  <a:cubicBezTo>
                    <a:pt x="1808" y="106"/>
                    <a:pt x="1596" y="164"/>
                    <a:pt x="1375" y="174"/>
                  </a:cubicBezTo>
                  <a:lnTo>
                    <a:pt x="1096" y="174"/>
                  </a:lnTo>
                  <a:cubicBezTo>
                    <a:pt x="866" y="164"/>
                    <a:pt x="635" y="106"/>
                    <a:pt x="423" y="10"/>
                  </a:cubicBezTo>
                  <a:cubicBezTo>
                    <a:pt x="337" y="443"/>
                    <a:pt x="231" y="1097"/>
                    <a:pt x="144" y="1885"/>
                  </a:cubicBezTo>
                  <a:cubicBezTo>
                    <a:pt x="116" y="2260"/>
                    <a:pt x="87" y="2654"/>
                    <a:pt x="67" y="3078"/>
                  </a:cubicBezTo>
                  <a:cubicBezTo>
                    <a:pt x="0" y="4914"/>
                    <a:pt x="192" y="7145"/>
                    <a:pt x="1154" y="9088"/>
                  </a:cubicBezTo>
                  <a:cubicBezTo>
                    <a:pt x="1164" y="9116"/>
                    <a:pt x="1188" y="9131"/>
                    <a:pt x="1213" y="9131"/>
                  </a:cubicBezTo>
                  <a:cubicBezTo>
                    <a:pt x="1238" y="9131"/>
                    <a:pt x="1265" y="9116"/>
                    <a:pt x="1279" y="9088"/>
                  </a:cubicBezTo>
                  <a:cubicBezTo>
                    <a:pt x="2231" y="7145"/>
                    <a:pt x="2433" y="4914"/>
                    <a:pt x="2366" y="3078"/>
                  </a:cubicBezTo>
                  <a:cubicBezTo>
                    <a:pt x="2356" y="2654"/>
                    <a:pt x="2327" y="2260"/>
                    <a:pt x="2289" y="1885"/>
                  </a:cubicBezTo>
                  <a:cubicBezTo>
                    <a:pt x="2212" y="1097"/>
                    <a:pt x="2096" y="443"/>
                    <a:pt x="20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7" name="Google Shape;20537;p70"/>
            <p:cNvSpPr/>
            <p:nvPr/>
          </p:nvSpPr>
          <p:spPr>
            <a:xfrm>
              <a:off x="3226398" y="2093544"/>
              <a:ext cx="45497" cy="238355"/>
            </a:xfrm>
            <a:custGeom>
              <a:rect b="b" l="l" r="r" t="t"/>
              <a:pathLst>
                <a:path extrusionOk="0" h="9121" w="1741">
                  <a:moveTo>
                    <a:pt x="423" y="0"/>
                  </a:moveTo>
                  <a:cubicBezTo>
                    <a:pt x="337" y="433"/>
                    <a:pt x="231" y="1087"/>
                    <a:pt x="144" y="1875"/>
                  </a:cubicBezTo>
                  <a:cubicBezTo>
                    <a:pt x="116" y="2250"/>
                    <a:pt x="87" y="2644"/>
                    <a:pt x="67" y="3068"/>
                  </a:cubicBezTo>
                  <a:cubicBezTo>
                    <a:pt x="0" y="4904"/>
                    <a:pt x="192" y="7135"/>
                    <a:pt x="1154" y="9078"/>
                  </a:cubicBezTo>
                  <a:cubicBezTo>
                    <a:pt x="1164" y="9106"/>
                    <a:pt x="1188" y="9121"/>
                    <a:pt x="1213" y="9121"/>
                  </a:cubicBezTo>
                  <a:cubicBezTo>
                    <a:pt x="1238" y="9121"/>
                    <a:pt x="1265" y="9106"/>
                    <a:pt x="1279" y="9078"/>
                  </a:cubicBezTo>
                  <a:cubicBezTo>
                    <a:pt x="1452" y="8712"/>
                    <a:pt x="1616" y="8337"/>
                    <a:pt x="1741" y="7953"/>
                  </a:cubicBezTo>
                  <a:cubicBezTo>
                    <a:pt x="1183" y="6308"/>
                    <a:pt x="1068" y="4558"/>
                    <a:pt x="1135" y="3077"/>
                  </a:cubicBezTo>
                  <a:cubicBezTo>
                    <a:pt x="1144" y="2654"/>
                    <a:pt x="1173" y="2250"/>
                    <a:pt x="1212" y="1885"/>
                  </a:cubicBezTo>
                  <a:cubicBezTo>
                    <a:pt x="1279" y="1183"/>
                    <a:pt x="1375" y="587"/>
                    <a:pt x="1452" y="164"/>
                  </a:cubicBezTo>
                  <a:lnTo>
                    <a:pt x="1096" y="164"/>
                  </a:lnTo>
                  <a:cubicBezTo>
                    <a:pt x="866" y="154"/>
                    <a:pt x="635" y="96"/>
                    <a:pt x="42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8" name="Google Shape;20538;p70"/>
            <p:cNvSpPr/>
            <p:nvPr/>
          </p:nvSpPr>
          <p:spPr>
            <a:xfrm>
              <a:off x="3208053" y="1964972"/>
              <a:ext cx="112344" cy="147936"/>
            </a:xfrm>
            <a:custGeom>
              <a:rect b="b" l="l" r="r" t="t"/>
              <a:pathLst>
                <a:path extrusionOk="0" h="5661" w="4299">
                  <a:moveTo>
                    <a:pt x="3866" y="1"/>
                  </a:moveTo>
                  <a:cubicBezTo>
                    <a:pt x="3264" y="1"/>
                    <a:pt x="2669" y="173"/>
                    <a:pt x="2145" y="487"/>
                  </a:cubicBezTo>
                  <a:cubicBezTo>
                    <a:pt x="721" y="1333"/>
                    <a:pt x="202" y="3035"/>
                    <a:pt x="202" y="3035"/>
                  </a:cubicBezTo>
                  <a:cubicBezTo>
                    <a:pt x="144" y="3199"/>
                    <a:pt x="116" y="3362"/>
                    <a:pt x="96" y="3535"/>
                  </a:cubicBezTo>
                  <a:cubicBezTo>
                    <a:pt x="0" y="4632"/>
                    <a:pt x="731" y="5612"/>
                    <a:pt x="1798" y="5660"/>
                  </a:cubicBezTo>
                  <a:lnTo>
                    <a:pt x="2068" y="5660"/>
                  </a:lnTo>
                  <a:cubicBezTo>
                    <a:pt x="2606" y="5622"/>
                    <a:pt x="3097" y="5334"/>
                    <a:pt x="3385" y="4882"/>
                  </a:cubicBezTo>
                  <a:cubicBezTo>
                    <a:pt x="3654" y="4449"/>
                    <a:pt x="3741" y="3930"/>
                    <a:pt x="3625" y="3439"/>
                  </a:cubicBezTo>
                  <a:cubicBezTo>
                    <a:pt x="3606" y="3353"/>
                    <a:pt x="3577" y="3266"/>
                    <a:pt x="3539" y="3189"/>
                  </a:cubicBezTo>
                  <a:cubicBezTo>
                    <a:pt x="3443" y="2987"/>
                    <a:pt x="3366" y="2776"/>
                    <a:pt x="3318" y="2555"/>
                  </a:cubicBezTo>
                  <a:cubicBezTo>
                    <a:pt x="3270" y="2247"/>
                    <a:pt x="3298" y="1920"/>
                    <a:pt x="3395" y="1622"/>
                  </a:cubicBezTo>
                  <a:cubicBezTo>
                    <a:pt x="3500" y="1314"/>
                    <a:pt x="3664" y="1026"/>
                    <a:pt x="3856" y="756"/>
                  </a:cubicBezTo>
                  <a:cubicBezTo>
                    <a:pt x="3895" y="699"/>
                    <a:pt x="4039" y="487"/>
                    <a:pt x="4183" y="314"/>
                  </a:cubicBezTo>
                  <a:cubicBezTo>
                    <a:pt x="4299" y="199"/>
                    <a:pt x="4212" y="6"/>
                    <a:pt x="4049" y="6"/>
                  </a:cubicBezTo>
                  <a:cubicBezTo>
                    <a:pt x="3988" y="3"/>
                    <a:pt x="3927" y="1"/>
                    <a:pt x="3866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9" name="Google Shape;20539;p70"/>
            <p:cNvSpPr/>
            <p:nvPr/>
          </p:nvSpPr>
          <p:spPr>
            <a:xfrm>
              <a:off x="3229900" y="1964972"/>
              <a:ext cx="90497" cy="130088"/>
            </a:xfrm>
            <a:custGeom>
              <a:rect b="b" l="l" r="r" t="t"/>
              <a:pathLst>
                <a:path extrusionOk="0" h="4978" w="3463">
                  <a:moveTo>
                    <a:pt x="3028" y="1"/>
                  </a:moveTo>
                  <a:cubicBezTo>
                    <a:pt x="2419" y="1"/>
                    <a:pt x="1824" y="173"/>
                    <a:pt x="1309" y="487"/>
                  </a:cubicBezTo>
                  <a:cubicBezTo>
                    <a:pt x="809" y="1026"/>
                    <a:pt x="434" y="1660"/>
                    <a:pt x="193" y="2353"/>
                  </a:cubicBezTo>
                  <a:cubicBezTo>
                    <a:pt x="145" y="2516"/>
                    <a:pt x="107" y="2680"/>
                    <a:pt x="97" y="2853"/>
                  </a:cubicBezTo>
                  <a:cubicBezTo>
                    <a:pt x="1" y="3949"/>
                    <a:pt x="722" y="4930"/>
                    <a:pt x="1789" y="4978"/>
                  </a:cubicBezTo>
                  <a:lnTo>
                    <a:pt x="2068" y="4978"/>
                  </a:lnTo>
                  <a:cubicBezTo>
                    <a:pt x="2232" y="4968"/>
                    <a:pt x="2395" y="4939"/>
                    <a:pt x="2549" y="4882"/>
                  </a:cubicBezTo>
                  <a:cubicBezTo>
                    <a:pt x="2818" y="4449"/>
                    <a:pt x="2905" y="3930"/>
                    <a:pt x="2789" y="3439"/>
                  </a:cubicBezTo>
                  <a:cubicBezTo>
                    <a:pt x="2770" y="3353"/>
                    <a:pt x="2741" y="3266"/>
                    <a:pt x="2703" y="3189"/>
                  </a:cubicBezTo>
                  <a:cubicBezTo>
                    <a:pt x="2607" y="2987"/>
                    <a:pt x="2530" y="2776"/>
                    <a:pt x="2482" y="2555"/>
                  </a:cubicBezTo>
                  <a:cubicBezTo>
                    <a:pt x="2434" y="2247"/>
                    <a:pt x="2462" y="1920"/>
                    <a:pt x="2559" y="1622"/>
                  </a:cubicBezTo>
                  <a:cubicBezTo>
                    <a:pt x="2664" y="1314"/>
                    <a:pt x="2828" y="1026"/>
                    <a:pt x="3020" y="756"/>
                  </a:cubicBezTo>
                  <a:cubicBezTo>
                    <a:pt x="3059" y="699"/>
                    <a:pt x="3203" y="487"/>
                    <a:pt x="3347" y="314"/>
                  </a:cubicBezTo>
                  <a:cubicBezTo>
                    <a:pt x="3463" y="199"/>
                    <a:pt x="3376" y="6"/>
                    <a:pt x="3213" y="6"/>
                  </a:cubicBezTo>
                  <a:cubicBezTo>
                    <a:pt x="3151" y="3"/>
                    <a:pt x="3089" y="1"/>
                    <a:pt x="3028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0" name="Google Shape;20540;p70"/>
            <p:cNvSpPr/>
            <p:nvPr/>
          </p:nvSpPr>
          <p:spPr>
            <a:xfrm>
              <a:off x="3227887" y="2142542"/>
              <a:ext cx="60340" cy="31176"/>
            </a:xfrm>
            <a:custGeom>
              <a:rect b="b" l="l" r="r" t="t"/>
              <a:pathLst>
                <a:path extrusionOk="0" h="1193" w="2309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2309" y="1193"/>
                  </a:lnTo>
                  <a:cubicBezTo>
                    <a:pt x="2289" y="779"/>
                    <a:pt x="2261" y="375"/>
                    <a:pt x="2222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1" name="Google Shape;20541;p70"/>
            <p:cNvSpPr/>
            <p:nvPr/>
          </p:nvSpPr>
          <p:spPr>
            <a:xfrm>
              <a:off x="3227887" y="2142542"/>
              <a:ext cx="29948" cy="31176"/>
            </a:xfrm>
            <a:custGeom>
              <a:rect b="b" l="l" r="r" t="t"/>
              <a:pathLst>
                <a:path extrusionOk="0" h="1193" w="1146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1068" y="1193"/>
                  </a:lnTo>
                  <a:cubicBezTo>
                    <a:pt x="1078" y="769"/>
                    <a:pt x="1107" y="375"/>
                    <a:pt x="1145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42" name="Google Shape;20542;p70"/>
          <p:cNvGrpSpPr/>
          <p:nvPr/>
        </p:nvGrpSpPr>
        <p:grpSpPr>
          <a:xfrm>
            <a:off x="3225379" y="3807339"/>
            <a:ext cx="72413" cy="366404"/>
            <a:chOff x="3225379" y="3807339"/>
            <a:chExt cx="72413" cy="366404"/>
          </a:xfrm>
        </p:grpSpPr>
        <p:sp>
          <p:nvSpPr>
            <p:cNvPr id="20543" name="Google Shape;20543;p70"/>
            <p:cNvSpPr/>
            <p:nvPr/>
          </p:nvSpPr>
          <p:spPr>
            <a:xfrm>
              <a:off x="3225379" y="3807339"/>
              <a:ext cx="72413" cy="366404"/>
            </a:xfrm>
            <a:custGeom>
              <a:rect b="b" l="l" r="r" t="t"/>
              <a:pathLst>
                <a:path extrusionOk="0" h="14021" w="2771">
                  <a:moveTo>
                    <a:pt x="1390" y="0"/>
                  </a:moveTo>
                  <a:cubicBezTo>
                    <a:pt x="1354" y="0"/>
                    <a:pt x="1318" y="20"/>
                    <a:pt x="1299" y="58"/>
                  </a:cubicBezTo>
                  <a:lnTo>
                    <a:pt x="789" y="1020"/>
                  </a:lnTo>
                  <a:lnTo>
                    <a:pt x="145" y="2231"/>
                  </a:lnTo>
                  <a:cubicBezTo>
                    <a:pt x="49" y="2395"/>
                    <a:pt x="10" y="2587"/>
                    <a:pt x="10" y="2779"/>
                  </a:cubicBezTo>
                  <a:lnTo>
                    <a:pt x="10" y="12645"/>
                  </a:lnTo>
                  <a:cubicBezTo>
                    <a:pt x="1" y="13403"/>
                    <a:pt x="616" y="14021"/>
                    <a:pt x="1379" y="14021"/>
                  </a:cubicBezTo>
                  <a:cubicBezTo>
                    <a:pt x="1391" y="14021"/>
                    <a:pt x="1403" y="14021"/>
                    <a:pt x="1414" y="14020"/>
                  </a:cubicBezTo>
                  <a:cubicBezTo>
                    <a:pt x="1597" y="14020"/>
                    <a:pt x="1780" y="13982"/>
                    <a:pt x="1953" y="13905"/>
                  </a:cubicBezTo>
                  <a:cubicBezTo>
                    <a:pt x="2443" y="13674"/>
                    <a:pt x="2760" y="13184"/>
                    <a:pt x="2770" y="12645"/>
                  </a:cubicBezTo>
                  <a:lnTo>
                    <a:pt x="2770" y="12617"/>
                  </a:lnTo>
                  <a:lnTo>
                    <a:pt x="2770" y="2779"/>
                  </a:lnTo>
                  <a:cubicBezTo>
                    <a:pt x="2770" y="2693"/>
                    <a:pt x="2760" y="2606"/>
                    <a:pt x="2741" y="2529"/>
                  </a:cubicBezTo>
                  <a:lnTo>
                    <a:pt x="2741" y="2510"/>
                  </a:lnTo>
                  <a:cubicBezTo>
                    <a:pt x="2722" y="2404"/>
                    <a:pt x="2684" y="2318"/>
                    <a:pt x="2635" y="2222"/>
                  </a:cubicBezTo>
                  <a:lnTo>
                    <a:pt x="1991" y="1020"/>
                  </a:lnTo>
                  <a:lnTo>
                    <a:pt x="1482" y="58"/>
                  </a:lnTo>
                  <a:cubicBezTo>
                    <a:pt x="1462" y="20"/>
                    <a:pt x="1426" y="0"/>
                    <a:pt x="1390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4" name="Google Shape;20544;p70"/>
            <p:cNvSpPr/>
            <p:nvPr/>
          </p:nvSpPr>
          <p:spPr>
            <a:xfrm>
              <a:off x="3225640" y="4104623"/>
              <a:ext cx="72152" cy="33188"/>
            </a:xfrm>
            <a:custGeom>
              <a:rect b="b" l="l" r="r" t="t"/>
              <a:pathLst>
                <a:path extrusionOk="0" h="1270" w="2761">
                  <a:moveTo>
                    <a:pt x="0" y="0"/>
                  </a:moveTo>
                  <a:lnTo>
                    <a:pt x="0" y="1269"/>
                  </a:lnTo>
                  <a:lnTo>
                    <a:pt x="2760" y="1269"/>
                  </a:lnTo>
                  <a:lnTo>
                    <a:pt x="2760" y="1241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5" name="Google Shape;20545;p70"/>
            <p:cNvSpPr/>
            <p:nvPr/>
          </p:nvSpPr>
          <p:spPr>
            <a:xfrm>
              <a:off x="3245997" y="3807339"/>
              <a:ext cx="31437" cy="32509"/>
            </a:xfrm>
            <a:custGeom>
              <a:rect b="b" l="l" r="r" t="t"/>
              <a:pathLst>
                <a:path extrusionOk="0" h="1244" w="1203">
                  <a:moveTo>
                    <a:pt x="601" y="0"/>
                  </a:moveTo>
                  <a:cubicBezTo>
                    <a:pt x="565" y="0"/>
                    <a:pt x="529" y="20"/>
                    <a:pt x="510" y="58"/>
                  </a:cubicBezTo>
                  <a:lnTo>
                    <a:pt x="0" y="1020"/>
                  </a:lnTo>
                  <a:cubicBezTo>
                    <a:pt x="173" y="1169"/>
                    <a:pt x="387" y="1243"/>
                    <a:pt x="601" y="1243"/>
                  </a:cubicBezTo>
                  <a:cubicBezTo>
                    <a:pt x="815" y="1243"/>
                    <a:pt x="1029" y="1169"/>
                    <a:pt x="1202" y="1020"/>
                  </a:cubicBezTo>
                  <a:lnTo>
                    <a:pt x="693" y="58"/>
                  </a:lnTo>
                  <a:cubicBezTo>
                    <a:pt x="673" y="20"/>
                    <a:pt x="637" y="0"/>
                    <a:pt x="60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6" name="Google Shape;20546;p70"/>
            <p:cNvSpPr/>
            <p:nvPr/>
          </p:nvSpPr>
          <p:spPr>
            <a:xfrm>
              <a:off x="3225379" y="4137785"/>
              <a:ext cx="72413" cy="35958"/>
            </a:xfrm>
            <a:custGeom>
              <a:rect b="b" l="l" r="r" t="t"/>
              <a:pathLst>
                <a:path extrusionOk="0" h="1376" w="2771">
                  <a:moveTo>
                    <a:pt x="10" y="0"/>
                  </a:moveTo>
                  <a:cubicBezTo>
                    <a:pt x="1" y="758"/>
                    <a:pt x="616" y="1376"/>
                    <a:pt x="1379" y="1376"/>
                  </a:cubicBezTo>
                  <a:cubicBezTo>
                    <a:pt x="1391" y="1376"/>
                    <a:pt x="1403" y="1376"/>
                    <a:pt x="1414" y="1375"/>
                  </a:cubicBezTo>
                  <a:cubicBezTo>
                    <a:pt x="1597" y="1375"/>
                    <a:pt x="1780" y="1337"/>
                    <a:pt x="1953" y="1260"/>
                  </a:cubicBezTo>
                  <a:cubicBezTo>
                    <a:pt x="2443" y="1029"/>
                    <a:pt x="2760" y="539"/>
                    <a:pt x="2770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7" name="Google Shape;20547;p70"/>
            <p:cNvSpPr/>
            <p:nvPr/>
          </p:nvSpPr>
          <p:spPr>
            <a:xfrm>
              <a:off x="3255039" y="4104623"/>
              <a:ext cx="42753" cy="33188"/>
            </a:xfrm>
            <a:custGeom>
              <a:rect b="b" l="l" r="r" t="t"/>
              <a:pathLst>
                <a:path extrusionOk="0" h="1270" w="1636">
                  <a:moveTo>
                    <a:pt x="0" y="0"/>
                  </a:moveTo>
                  <a:lnTo>
                    <a:pt x="0" y="1269"/>
                  </a:lnTo>
                  <a:lnTo>
                    <a:pt x="1635" y="1269"/>
                  </a:lnTo>
                  <a:lnTo>
                    <a:pt x="1635" y="1241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8" name="Google Shape;20548;p70"/>
            <p:cNvSpPr/>
            <p:nvPr/>
          </p:nvSpPr>
          <p:spPr>
            <a:xfrm>
              <a:off x="3255039" y="4137785"/>
              <a:ext cx="42753" cy="32953"/>
            </a:xfrm>
            <a:custGeom>
              <a:rect b="b" l="l" r="r" t="t"/>
              <a:pathLst>
                <a:path extrusionOk="0" h="1261" w="1636">
                  <a:moveTo>
                    <a:pt x="0" y="0"/>
                  </a:moveTo>
                  <a:cubicBezTo>
                    <a:pt x="0" y="539"/>
                    <a:pt x="318" y="1039"/>
                    <a:pt x="818" y="1260"/>
                  </a:cubicBezTo>
                  <a:cubicBezTo>
                    <a:pt x="1308" y="1029"/>
                    <a:pt x="1625" y="539"/>
                    <a:pt x="163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9" name="Google Shape;20549;p70"/>
            <p:cNvSpPr/>
            <p:nvPr/>
          </p:nvSpPr>
          <p:spPr>
            <a:xfrm>
              <a:off x="3225379" y="3872932"/>
              <a:ext cx="72413" cy="231717"/>
            </a:xfrm>
            <a:custGeom>
              <a:rect b="b" l="l" r="r" t="t"/>
              <a:pathLst>
                <a:path extrusionOk="0" h="8867" w="2771">
                  <a:moveTo>
                    <a:pt x="39" y="0"/>
                  </a:moveTo>
                  <a:cubicBezTo>
                    <a:pt x="20" y="87"/>
                    <a:pt x="1" y="173"/>
                    <a:pt x="10" y="269"/>
                  </a:cubicBezTo>
                  <a:lnTo>
                    <a:pt x="10" y="8866"/>
                  </a:lnTo>
                  <a:lnTo>
                    <a:pt x="2770" y="8866"/>
                  </a:lnTo>
                  <a:lnTo>
                    <a:pt x="2770" y="269"/>
                  </a:lnTo>
                  <a:cubicBezTo>
                    <a:pt x="2770" y="183"/>
                    <a:pt x="2760" y="106"/>
                    <a:pt x="2741" y="19"/>
                  </a:cubicBezTo>
                  <a:lnTo>
                    <a:pt x="2741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0" name="Google Shape;20550;p70"/>
            <p:cNvSpPr/>
            <p:nvPr/>
          </p:nvSpPr>
          <p:spPr>
            <a:xfrm>
              <a:off x="3255039" y="3872932"/>
              <a:ext cx="42753" cy="231717"/>
            </a:xfrm>
            <a:custGeom>
              <a:rect b="b" l="l" r="r" t="t"/>
              <a:pathLst>
                <a:path extrusionOk="0" h="8867" w="1636">
                  <a:moveTo>
                    <a:pt x="0" y="0"/>
                  </a:moveTo>
                  <a:lnTo>
                    <a:pt x="0" y="8866"/>
                  </a:lnTo>
                  <a:lnTo>
                    <a:pt x="1635" y="8866"/>
                  </a:lnTo>
                  <a:lnTo>
                    <a:pt x="1635" y="269"/>
                  </a:lnTo>
                  <a:cubicBezTo>
                    <a:pt x="1635" y="183"/>
                    <a:pt x="1625" y="106"/>
                    <a:pt x="1606" y="19"/>
                  </a:cubicBezTo>
                  <a:lnTo>
                    <a:pt x="1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51" name="Google Shape;20551;p70"/>
          <p:cNvGrpSpPr/>
          <p:nvPr/>
        </p:nvGrpSpPr>
        <p:grpSpPr>
          <a:xfrm>
            <a:off x="3523916" y="2011096"/>
            <a:ext cx="366665" cy="275201"/>
            <a:chOff x="3523916" y="2011096"/>
            <a:chExt cx="366665" cy="275201"/>
          </a:xfrm>
        </p:grpSpPr>
        <p:sp>
          <p:nvSpPr>
            <p:cNvPr id="20552" name="Google Shape;20552;p70"/>
            <p:cNvSpPr/>
            <p:nvPr/>
          </p:nvSpPr>
          <p:spPr>
            <a:xfrm>
              <a:off x="3524178" y="2038744"/>
              <a:ext cx="366404" cy="247553"/>
            </a:xfrm>
            <a:custGeom>
              <a:rect b="b" l="l" r="r" t="t"/>
              <a:pathLst>
                <a:path extrusionOk="0" h="9473" w="14021">
                  <a:moveTo>
                    <a:pt x="0" y="1"/>
                  </a:moveTo>
                  <a:lnTo>
                    <a:pt x="0" y="8376"/>
                  </a:lnTo>
                  <a:lnTo>
                    <a:pt x="0" y="8405"/>
                  </a:lnTo>
                  <a:cubicBezTo>
                    <a:pt x="10" y="8982"/>
                    <a:pt x="481" y="9453"/>
                    <a:pt x="1058" y="9473"/>
                  </a:cubicBezTo>
                  <a:lnTo>
                    <a:pt x="14020" y="9473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3" name="Google Shape;20553;p70"/>
            <p:cNvSpPr/>
            <p:nvPr/>
          </p:nvSpPr>
          <p:spPr>
            <a:xfrm>
              <a:off x="3624945" y="2161123"/>
              <a:ext cx="244783" cy="74425"/>
            </a:xfrm>
            <a:custGeom>
              <a:rect b="b" l="l" r="r" t="t"/>
              <a:pathLst>
                <a:path extrusionOk="0" h="2848" w="936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2664"/>
                  </a:lnTo>
                  <a:cubicBezTo>
                    <a:pt x="0" y="2770"/>
                    <a:pt x="87" y="2847"/>
                    <a:pt x="193" y="2847"/>
                  </a:cubicBezTo>
                  <a:lnTo>
                    <a:pt x="9183" y="2847"/>
                  </a:lnTo>
                  <a:cubicBezTo>
                    <a:pt x="9280" y="2847"/>
                    <a:pt x="9366" y="2770"/>
                    <a:pt x="9366" y="2664"/>
                  </a:cubicBezTo>
                  <a:lnTo>
                    <a:pt x="9366" y="193"/>
                  </a:lnTo>
                  <a:cubicBezTo>
                    <a:pt x="9366" y="87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4" name="Google Shape;20554;p70"/>
            <p:cNvSpPr/>
            <p:nvPr/>
          </p:nvSpPr>
          <p:spPr>
            <a:xfrm>
              <a:off x="3624945" y="2161123"/>
              <a:ext cx="244783" cy="47796"/>
            </a:xfrm>
            <a:custGeom>
              <a:rect b="b" l="l" r="r" t="t"/>
              <a:pathLst>
                <a:path extrusionOk="0" h="1829" w="9367">
                  <a:moveTo>
                    <a:pt x="193" y="1"/>
                  </a:moveTo>
                  <a:cubicBezTo>
                    <a:pt x="96" y="1"/>
                    <a:pt x="10" y="78"/>
                    <a:pt x="0" y="174"/>
                  </a:cubicBezTo>
                  <a:lnTo>
                    <a:pt x="0" y="1664"/>
                  </a:lnTo>
                  <a:cubicBezTo>
                    <a:pt x="9" y="1755"/>
                    <a:pt x="87" y="1829"/>
                    <a:pt x="176" y="1829"/>
                  </a:cubicBezTo>
                  <a:cubicBezTo>
                    <a:pt x="182" y="1829"/>
                    <a:pt x="187" y="1828"/>
                    <a:pt x="193" y="1828"/>
                  </a:cubicBezTo>
                  <a:lnTo>
                    <a:pt x="9183" y="1828"/>
                  </a:lnTo>
                  <a:cubicBezTo>
                    <a:pt x="9189" y="1828"/>
                    <a:pt x="9194" y="1829"/>
                    <a:pt x="9200" y="1829"/>
                  </a:cubicBezTo>
                  <a:cubicBezTo>
                    <a:pt x="9288" y="1829"/>
                    <a:pt x="9357" y="1755"/>
                    <a:pt x="9366" y="1664"/>
                  </a:cubicBezTo>
                  <a:lnTo>
                    <a:pt x="9366" y="174"/>
                  </a:lnTo>
                  <a:cubicBezTo>
                    <a:pt x="9357" y="78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5" name="Google Shape;20555;p70"/>
            <p:cNvSpPr/>
            <p:nvPr/>
          </p:nvSpPr>
          <p:spPr>
            <a:xfrm>
              <a:off x="3652697" y="2161123"/>
              <a:ext cx="11969" cy="24146"/>
            </a:xfrm>
            <a:custGeom>
              <a:rect b="b" l="l" r="r" t="t"/>
              <a:pathLst>
                <a:path extrusionOk="0" h="924" w="458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693"/>
                  </a:lnTo>
                  <a:cubicBezTo>
                    <a:pt x="1" y="847"/>
                    <a:pt x="114" y="924"/>
                    <a:pt x="228" y="924"/>
                  </a:cubicBezTo>
                  <a:cubicBezTo>
                    <a:pt x="342" y="924"/>
                    <a:pt x="458" y="847"/>
                    <a:pt x="448" y="693"/>
                  </a:cubicBezTo>
                  <a:lnTo>
                    <a:pt x="44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6" name="Google Shape;20556;p70"/>
            <p:cNvSpPr/>
            <p:nvPr/>
          </p:nvSpPr>
          <p:spPr>
            <a:xfrm>
              <a:off x="3670546" y="2161123"/>
              <a:ext cx="11838" cy="24146"/>
            </a:xfrm>
            <a:custGeom>
              <a:rect b="b" l="l" r="r" t="t"/>
              <a:pathLst>
                <a:path extrusionOk="0" h="924" w="453">
                  <a:moveTo>
                    <a:pt x="15" y="1"/>
                  </a:moveTo>
                  <a:cubicBezTo>
                    <a:pt x="5" y="10"/>
                    <a:pt x="5" y="20"/>
                    <a:pt x="15" y="30"/>
                  </a:cubicBezTo>
                  <a:lnTo>
                    <a:pt x="15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38" y="693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7" name="Google Shape;20557;p70"/>
            <p:cNvSpPr/>
            <p:nvPr/>
          </p:nvSpPr>
          <p:spPr>
            <a:xfrm>
              <a:off x="3688264" y="2161123"/>
              <a:ext cx="11838" cy="24146"/>
            </a:xfrm>
            <a:custGeom>
              <a:rect b="b" l="l" r="r" t="t"/>
              <a:pathLst>
                <a:path extrusionOk="0" h="924" w="453">
                  <a:moveTo>
                    <a:pt x="10" y="1"/>
                  </a:moveTo>
                  <a:cubicBezTo>
                    <a:pt x="10" y="10"/>
                    <a:pt x="10" y="20"/>
                    <a:pt x="10" y="30"/>
                  </a:cubicBezTo>
                  <a:lnTo>
                    <a:pt x="10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43" y="693"/>
                  </a:cubicBezTo>
                  <a:lnTo>
                    <a:pt x="443" y="30"/>
                  </a:lnTo>
                  <a:cubicBezTo>
                    <a:pt x="443" y="20"/>
                    <a:pt x="443" y="10"/>
                    <a:pt x="44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8" name="Google Shape;20558;p70"/>
            <p:cNvSpPr/>
            <p:nvPr/>
          </p:nvSpPr>
          <p:spPr>
            <a:xfrm>
              <a:off x="3705981" y="2161123"/>
              <a:ext cx="11838" cy="40244"/>
            </a:xfrm>
            <a:custGeom>
              <a:rect b="b" l="l" r="r" t="t"/>
              <a:pathLst>
                <a:path extrusionOk="0" h="1540" w="453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1309"/>
                  </a:lnTo>
                  <a:cubicBezTo>
                    <a:pt x="0" y="1462"/>
                    <a:pt x="113" y="1539"/>
                    <a:pt x="226" y="1539"/>
                  </a:cubicBezTo>
                  <a:cubicBezTo>
                    <a:pt x="339" y="1539"/>
                    <a:pt x="452" y="1462"/>
                    <a:pt x="438" y="1309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9" name="Google Shape;20559;p70"/>
            <p:cNvSpPr/>
            <p:nvPr/>
          </p:nvSpPr>
          <p:spPr>
            <a:xfrm>
              <a:off x="3634875" y="2161123"/>
              <a:ext cx="11943" cy="40244"/>
            </a:xfrm>
            <a:custGeom>
              <a:rect b="b" l="l" r="r" t="t"/>
              <a:pathLst>
                <a:path extrusionOk="0" h="1540" w="457">
                  <a:moveTo>
                    <a:pt x="14" y="1"/>
                  </a:moveTo>
                  <a:cubicBezTo>
                    <a:pt x="14" y="10"/>
                    <a:pt x="14" y="20"/>
                    <a:pt x="14" y="30"/>
                  </a:cubicBezTo>
                  <a:lnTo>
                    <a:pt x="14" y="1309"/>
                  </a:lnTo>
                  <a:cubicBezTo>
                    <a:pt x="0" y="1462"/>
                    <a:pt x="113" y="1539"/>
                    <a:pt x="227" y="1539"/>
                  </a:cubicBezTo>
                  <a:cubicBezTo>
                    <a:pt x="341" y="1539"/>
                    <a:pt x="457" y="1462"/>
                    <a:pt x="447" y="1309"/>
                  </a:cubicBezTo>
                  <a:lnTo>
                    <a:pt x="447" y="30"/>
                  </a:lnTo>
                  <a:cubicBezTo>
                    <a:pt x="447" y="20"/>
                    <a:pt x="447" y="10"/>
                    <a:pt x="44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0" name="Google Shape;20560;p70"/>
            <p:cNvSpPr/>
            <p:nvPr/>
          </p:nvSpPr>
          <p:spPr>
            <a:xfrm>
              <a:off x="3723934" y="2161123"/>
              <a:ext cx="11342" cy="23415"/>
            </a:xfrm>
            <a:custGeom>
              <a:rect b="b" l="l" r="r" t="t"/>
              <a:pathLst>
                <a:path extrusionOk="0" h="896" w="434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1" y="828"/>
                    <a:pt x="114" y="895"/>
                    <a:pt x="217" y="895"/>
                  </a:cubicBezTo>
                  <a:cubicBezTo>
                    <a:pt x="321" y="895"/>
                    <a:pt x="424" y="828"/>
                    <a:pt x="434" y="693"/>
                  </a:cubicBezTo>
                  <a:lnTo>
                    <a:pt x="434" y="30"/>
                  </a:lnTo>
                  <a:cubicBezTo>
                    <a:pt x="434" y="20"/>
                    <a:pt x="434" y="10"/>
                    <a:pt x="43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1" name="Google Shape;20561;p70"/>
            <p:cNvSpPr/>
            <p:nvPr/>
          </p:nvSpPr>
          <p:spPr>
            <a:xfrm>
              <a:off x="3741783" y="2161123"/>
              <a:ext cx="11342" cy="23415"/>
            </a:xfrm>
            <a:custGeom>
              <a:rect b="b" l="l" r="r" t="t"/>
              <a:pathLst>
                <a:path extrusionOk="0" h="896" w="434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0" y="828"/>
                    <a:pt x="114" y="895"/>
                    <a:pt x="217" y="895"/>
                  </a:cubicBezTo>
                  <a:cubicBezTo>
                    <a:pt x="320" y="895"/>
                    <a:pt x="424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2" name="Google Shape;20562;p70"/>
            <p:cNvSpPr/>
            <p:nvPr/>
          </p:nvSpPr>
          <p:spPr>
            <a:xfrm>
              <a:off x="3759631" y="2161123"/>
              <a:ext cx="11080" cy="23415"/>
            </a:xfrm>
            <a:custGeom>
              <a:rect b="b" l="l" r="r" t="t"/>
              <a:pathLst>
                <a:path extrusionOk="0" h="896" w="424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2" y="895"/>
                  </a:cubicBezTo>
                  <a:cubicBezTo>
                    <a:pt x="313" y="895"/>
                    <a:pt x="414" y="828"/>
                    <a:pt x="423" y="693"/>
                  </a:cubicBezTo>
                  <a:lnTo>
                    <a:pt x="42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3" name="Google Shape;20563;p70"/>
            <p:cNvSpPr/>
            <p:nvPr/>
          </p:nvSpPr>
          <p:spPr>
            <a:xfrm>
              <a:off x="3777219" y="2161123"/>
              <a:ext cx="11342" cy="39303"/>
            </a:xfrm>
            <a:custGeom>
              <a:rect b="b" l="l" r="r" t="t"/>
              <a:pathLst>
                <a:path extrusionOk="0" h="1504" w="434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1309"/>
                  </a:lnTo>
                  <a:cubicBezTo>
                    <a:pt x="10" y="1438"/>
                    <a:pt x="113" y="1503"/>
                    <a:pt x="217" y="1503"/>
                  </a:cubicBezTo>
                  <a:cubicBezTo>
                    <a:pt x="320" y="1503"/>
                    <a:pt x="424" y="1438"/>
                    <a:pt x="433" y="1309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4" name="Google Shape;20564;p70"/>
            <p:cNvSpPr/>
            <p:nvPr/>
          </p:nvSpPr>
          <p:spPr>
            <a:xfrm>
              <a:off x="3795067" y="2161123"/>
              <a:ext cx="11315" cy="23415"/>
            </a:xfrm>
            <a:custGeom>
              <a:rect b="b" l="l" r="r" t="t"/>
              <a:pathLst>
                <a:path extrusionOk="0" h="896" w="433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3" y="895"/>
                  </a:cubicBezTo>
                  <a:cubicBezTo>
                    <a:pt x="315" y="895"/>
                    <a:pt x="419" y="828"/>
                    <a:pt x="433" y="693"/>
                  </a:cubicBezTo>
                  <a:lnTo>
                    <a:pt x="43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5" name="Google Shape;20565;p70"/>
            <p:cNvSpPr/>
            <p:nvPr/>
          </p:nvSpPr>
          <p:spPr>
            <a:xfrm>
              <a:off x="3812654" y="2161123"/>
              <a:ext cx="11342" cy="23415"/>
            </a:xfrm>
            <a:custGeom>
              <a:rect b="b" l="l" r="r" t="t"/>
              <a:pathLst>
                <a:path extrusionOk="0" h="896" w="434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5" y="828"/>
                    <a:pt x="118" y="895"/>
                    <a:pt x="220" y="895"/>
                  </a:cubicBezTo>
                  <a:cubicBezTo>
                    <a:pt x="322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6" name="Google Shape;20566;p70"/>
            <p:cNvSpPr/>
            <p:nvPr/>
          </p:nvSpPr>
          <p:spPr>
            <a:xfrm>
              <a:off x="3830503" y="2161123"/>
              <a:ext cx="11315" cy="23415"/>
            </a:xfrm>
            <a:custGeom>
              <a:rect b="b" l="l" r="r" t="t"/>
              <a:pathLst>
                <a:path extrusionOk="0" h="896" w="433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3" y="895"/>
                    <a:pt x="216" y="895"/>
                  </a:cubicBezTo>
                  <a:cubicBezTo>
                    <a:pt x="320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7" name="Google Shape;20567;p70"/>
            <p:cNvSpPr/>
            <p:nvPr/>
          </p:nvSpPr>
          <p:spPr>
            <a:xfrm>
              <a:off x="3848325" y="2161123"/>
              <a:ext cx="11080" cy="39303"/>
            </a:xfrm>
            <a:custGeom>
              <a:rect b="b" l="l" r="r" t="t"/>
              <a:pathLst>
                <a:path extrusionOk="0" h="1504" w="424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1309"/>
                  </a:lnTo>
                  <a:cubicBezTo>
                    <a:pt x="10" y="1438"/>
                    <a:pt x="111" y="1503"/>
                    <a:pt x="212" y="1503"/>
                  </a:cubicBezTo>
                  <a:cubicBezTo>
                    <a:pt x="313" y="1503"/>
                    <a:pt x="414" y="1438"/>
                    <a:pt x="424" y="1309"/>
                  </a:cubicBezTo>
                  <a:lnTo>
                    <a:pt x="424" y="30"/>
                  </a:lnTo>
                  <a:cubicBezTo>
                    <a:pt x="424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8" name="Google Shape;20568;p70"/>
            <p:cNvSpPr/>
            <p:nvPr/>
          </p:nvSpPr>
          <p:spPr>
            <a:xfrm>
              <a:off x="3626173" y="2063857"/>
              <a:ext cx="212483" cy="74190"/>
            </a:xfrm>
            <a:custGeom>
              <a:rect b="b" l="l" r="r" t="t"/>
              <a:pathLst>
                <a:path extrusionOk="0" h="2839" w="8131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2" y="426"/>
                    <a:pt x="290" y="425"/>
                    <a:pt x="299" y="424"/>
                  </a:cubicBezTo>
                  <a:lnTo>
                    <a:pt x="3780" y="424"/>
                  </a:lnTo>
                  <a:cubicBezTo>
                    <a:pt x="3982" y="424"/>
                    <a:pt x="4155" y="598"/>
                    <a:pt x="4155" y="799"/>
                  </a:cubicBezTo>
                  <a:lnTo>
                    <a:pt x="4155" y="857"/>
                  </a:lnTo>
                  <a:cubicBezTo>
                    <a:pt x="4155" y="1069"/>
                    <a:pt x="3982" y="1232"/>
                    <a:pt x="3780" y="1232"/>
                  </a:cubicBezTo>
                  <a:lnTo>
                    <a:pt x="3521" y="1232"/>
                  </a:lnTo>
                  <a:cubicBezTo>
                    <a:pt x="3078" y="1232"/>
                    <a:pt x="2723" y="1588"/>
                    <a:pt x="2723" y="2030"/>
                  </a:cubicBezTo>
                  <a:cubicBezTo>
                    <a:pt x="2723" y="2473"/>
                    <a:pt x="3078" y="2838"/>
                    <a:pt x="3521" y="2838"/>
                  </a:cubicBezTo>
                  <a:lnTo>
                    <a:pt x="7829" y="2838"/>
                  </a:lnTo>
                  <a:cubicBezTo>
                    <a:pt x="7835" y="2838"/>
                    <a:pt x="7841" y="2839"/>
                    <a:pt x="7847" y="2839"/>
                  </a:cubicBezTo>
                  <a:cubicBezTo>
                    <a:pt x="8130" y="2839"/>
                    <a:pt x="8130" y="2405"/>
                    <a:pt x="7847" y="2405"/>
                  </a:cubicBezTo>
                  <a:cubicBezTo>
                    <a:pt x="7841" y="2405"/>
                    <a:pt x="7835" y="2405"/>
                    <a:pt x="7829" y="2405"/>
                  </a:cubicBezTo>
                  <a:lnTo>
                    <a:pt x="3521" y="2405"/>
                  </a:lnTo>
                  <a:cubicBezTo>
                    <a:pt x="3512" y="2406"/>
                    <a:pt x="3503" y="2406"/>
                    <a:pt x="3494" y="2406"/>
                  </a:cubicBezTo>
                  <a:cubicBezTo>
                    <a:pt x="3013" y="2406"/>
                    <a:pt x="3010" y="1664"/>
                    <a:pt x="3485" y="1664"/>
                  </a:cubicBezTo>
                  <a:cubicBezTo>
                    <a:pt x="3497" y="1664"/>
                    <a:pt x="3509" y="1664"/>
                    <a:pt x="3521" y="1665"/>
                  </a:cubicBezTo>
                  <a:lnTo>
                    <a:pt x="3780" y="1665"/>
                  </a:lnTo>
                  <a:cubicBezTo>
                    <a:pt x="4223" y="1655"/>
                    <a:pt x="4578" y="1300"/>
                    <a:pt x="4578" y="857"/>
                  </a:cubicBezTo>
                  <a:lnTo>
                    <a:pt x="4578" y="799"/>
                  </a:lnTo>
                  <a:cubicBezTo>
                    <a:pt x="4578" y="357"/>
                    <a:pt x="4223" y="1"/>
                    <a:pt x="3780" y="1"/>
                  </a:cubicBezTo>
                  <a:lnTo>
                    <a:pt x="299" y="1"/>
                  </a:lnTo>
                  <a:cubicBezTo>
                    <a:pt x="290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9" name="Google Shape;20569;p70"/>
            <p:cNvSpPr/>
            <p:nvPr/>
          </p:nvSpPr>
          <p:spPr>
            <a:xfrm>
              <a:off x="3523916" y="2011096"/>
              <a:ext cx="79181" cy="243790"/>
            </a:xfrm>
            <a:custGeom>
              <a:rect b="b" l="l" r="r" t="t"/>
              <a:pathLst>
                <a:path extrusionOk="0" h="9329" w="303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29"/>
                  </a:lnTo>
                  <a:lnTo>
                    <a:pt x="10" y="9329"/>
                  </a:lnTo>
                  <a:cubicBezTo>
                    <a:pt x="77" y="8800"/>
                    <a:pt x="529" y="8405"/>
                    <a:pt x="1058" y="8405"/>
                  </a:cubicBezTo>
                  <a:lnTo>
                    <a:pt x="2481" y="8405"/>
                  </a:lnTo>
                  <a:cubicBezTo>
                    <a:pt x="2780" y="8405"/>
                    <a:pt x="3030" y="8155"/>
                    <a:pt x="3030" y="7848"/>
                  </a:cubicBezTo>
                  <a:lnTo>
                    <a:pt x="3030" y="559"/>
                  </a:lnTo>
                  <a:cubicBezTo>
                    <a:pt x="3030" y="251"/>
                    <a:pt x="2780" y="1"/>
                    <a:pt x="248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0" name="Google Shape;20570;p70"/>
            <p:cNvSpPr/>
            <p:nvPr/>
          </p:nvSpPr>
          <p:spPr>
            <a:xfrm>
              <a:off x="3523916" y="2011096"/>
              <a:ext cx="27910" cy="243529"/>
            </a:xfrm>
            <a:custGeom>
              <a:rect b="b" l="l" r="r" t="t"/>
              <a:pathLst>
                <a:path extrusionOk="0" h="9319" w="1068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19"/>
                  </a:lnTo>
                  <a:lnTo>
                    <a:pt x="10" y="9319"/>
                  </a:lnTo>
                  <a:cubicBezTo>
                    <a:pt x="77" y="8790"/>
                    <a:pt x="529" y="8396"/>
                    <a:pt x="1058" y="8396"/>
                  </a:cubicBezTo>
                  <a:lnTo>
                    <a:pt x="1068" y="8396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1" name="Google Shape;20571;p70"/>
            <p:cNvSpPr/>
            <p:nvPr/>
          </p:nvSpPr>
          <p:spPr>
            <a:xfrm>
              <a:off x="3523916" y="2056331"/>
              <a:ext cx="26" cy="1542"/>
            </a:xfrm>
            <a:custGeom>
              <a:rect b="b" l="l" r="r" t="t"/>
              <a:pathLst>
                <a:path extrusionOk="0" h="59" w="1">
                  <a:moveTo>
                    <a:pt x="1" y="1"/>
                  </a:move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72" name="Google Shape;20572;p70"/>
          <p:cNvGrpSpPr/>
          <p:nvPr/>
        </p:nvGrpSpPr>
        <p:grpSpPr>
          <a:xfrm>
            <a:off x="1742777" y="1499997"/>
            <a:ext cx="393791" cy="366744"/>
            <a:chOff x="1742777" y="1499997"/>
            <a:chExt cx="393791" cy="366744"/>
          </a:xfrm>
        </p:grpSpPr>
        <p:sp>
          <p:nvSpPr>
            <p:cNvPr id="20573" name="Google Shape;20573;p70"/>
            <p:cNvSpPr/>
            <p:nvPr/>
          </p:nvSpPr>
          <p:spPr>
            <a:xfrm>
              <a:off x="1760861" y="1591957"/>
              <a:ext cx="152823" cy="270654"/>
            </a:xfrm>
            <a:custGeom>
              <a:rect b="b" l="l" r="r" t="t"/>
              <a:pathLst>
                <a:path extrusionOk="0" h="10357" w="5848">
                  <a:moveTo>
                    <a:pt x="4770" y="0"/>
                  </a:moveTo>
                  <a:cubicBezTo>
                    <a:pt x="4770" y="693"/>
                    <a:pt x="4212" y="1251"/>
                    <a:pt x="3520" y="1251"/>
                  </a:cubicBezTo>
                  <a:lnTo>
                    <a:pt x="3462" y="1251"/>
                  </a:lnTo>
                  <a:cubicBezTo>
                    <a:pt x="2799" y="1212"/>
                    <a:pt x="2270" y="674"/>
                    <a:pt x="2270" y="10"/>
                  </a:cubicBezTo>
                  <a:lnTo>
                    <a:pt x="0" y="10"/>
                  </a:lnTo>
                  <a:lnTo>
                    <a:pt x="0" y="9799"/>
                  </a:lnTo>
                  <a:cubicBezTo>
                    <a:pt x="0" y="10107"/>
                    <a:pt x="250" y="10357"/>
                    <a:pt x="558" y="10357"/>
                  </a:cubicBezTo>
                  <a:lnTo>
                    <a:pt x="5280" y="10357"/>
                  </a:lnTo>
                  <a:cubicBezTo>
                    <a:pt x="5587" y="10357"/>
                    <a:pt x="5837" y="10107"/>
                    <a:pt x="5837" y="9799"/>
                  </a:cubicBezTo>
                  <a:lnTo>
                    <a:pt x="5837" y="10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4" name="Google Shape;20574;p70"/>
            <p:cNvSpPr/>
            <p:nvPr/>
          </p:nvSpPr>
          <p:spPr>
            <a:xfrm>
              <a:off x="1760861" y="1592218"/>
              <a:ext cx="152562" cy="115349"/>
            </a:xfrm>
            <a:custGeom>
              <a:rect b="b" l="l" r="r" t="t"/>
              <a:pathLst>
                <a:path extrusionOk="0" h="4414" w="5838">
                  <a:moveTo>
                    <a:pt x="0" y="0"/>
                  </a:moveTo>
                  <a:lnTo>
                    <a:pt x="0" y="2577"/>
                  </a:lnTo>
                  <a:cubicBezTo>
                    <a:pt x="606" y="3693"/>
                    <a:pt x="1760" y="4395"/>
                    <a:pt x="3030" y="4414"/>
                  </a:cubicBezTo>
                  <a:lnTo>
                    <a:pt x="5510" y="4414"/>
                  </a:lnTo>
                  <a:cubicBezTo>
                    <a:pt x="5616" y="4414"/>
                    <a:pt x="5732" y="4404"/>
                    <a:pt x="5837" y="4395"/>
                  </a:cubicBezTo>
                  <a:lnTo>
                    <a:pt x="5837" y="0"/>
                  </a:lnTo>
                  <a:lnTo>
                    <a:pt x="4770" y="0"/>
                  </a:lnTo>
                  <a:cubicBezTo>
                    <a:pt x="4760" y="683"/>
                    <a:pt x="4203" y="1241"/>
                    <a:pt x="3520" y="1241"/>
                  </a:cubicBezTo>
                  <a:lnTo>
                    <a:pt x="3462" y="1241"/>
                  </a:lnTo>
                  <a:cubicBezTo>
                    <a:pt x="2799" y="1212"/>
                    <a:pt x="2270" y="664"/>
                    <a:pt x="227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5" name="Google Shape;20575;p70"/>
            <p:cNvSpPr/>
            <p:nvPr/>
          </p:nvSpPr>
          <p:spPr>
            <a:xfrm>
              <a:off x="1851070" y="1499997"/>
              <a:ext cx="155070" cy="183947"/>
            </a:xfrm>
            <a:custGeom>
              <a:rect b="b" l="l" r="r" t="t"/>
              <a:pathLst>
                <a:path extrusionOk="0" h="7039" w="5934">
                  <a:moveTo>
                    <a:pt x="10" y="0"/>
                  </a:moveTo>
                  <a:lnTo>
                    <a:pt x="10" y="2269"/>
                  </a:lnTo>
                  <a:lnTo>
                    <a:pt x="68" y="2269"/>
                  </a:lnTo>
                  <a:cubicBezTo>
                    <a:pt x="760" y="2269"/>
                    <a:pt x="1318" y="2827"/>
                    <a:pt x="1318" y="3519"/>
                  </a:cubicBezTo>
                  <a:cubicBezTo>
                    <a:pt x="1318" y="4212"/>
                    <a:pt x="760" y="4770"/>
                    <a:pt x="68" y="4770"/>
                  </a:cubicBezTo>
                  <a:lnTo>
                    <a:pt x="1" y="4770"/>
                  </a:lnTo>
                  <a:lnTo>
                    <a:pt x="1" y="7039"/>
                  </a:lnTo>
                  <a:lnTo>
                    <a:pt x="2482" y="7039"/>
                  </a:lnTo>
                  <a:cubicBezTo>
                    <a:pt x="4395" y="7000"/>
                    <a:pt x="5934" y="5433"/>
                    <a:pt x="5934" y="3519"/>
                  </a:cubicBezTo>
                  <a:cubicBezTo>
                    <a:pt x="5934" y="1606"/>
                    <a:pt x="4405" y="38"/>
                    <a:pt x="2482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6" name="Google Shape;20576;p70"/>
            <p:cNvSpPr/>
            <p:nvPr/>
          </p:nvSpPr>
          <p:spPr>
            <a:xfrm>
              <a:off x="1742777" y="1500049"/>
              <a:ext cx="211098" cy="183894"/>
            </a:xfrm>
            <a:custGeom>
              <a:rect b="b" l="l" r="r" t="t"/>
              <a:pathLst>
                <a:path extrusionOk="0" h="7037" w="8078">
                  <a:moveTo>
                    <a:pt x="4212" y="2267"/>
                  </a:moveTo>
                  <a:cubicBezTo>
                    <a:pt x="4904" y="2267"/>
                    <a:pt x="5462" y="2825"/>
                    <a:pt x="5462" y="3517"/>
                  </a:cubicBezTo>
                  <a:lnTo>
                    <a:pt x="5462" y="3527"/>
                  </a:lnTo>
                  <a:cubicBezTo>
                    <a:pt x="5462" y="4210"/>
                    <a:pt x="4895" y="4768"/>
                    <a:pt x="4212" y="4768"/>
                  </a:cubicBezTo>
                  <a:lnTo>
                    <a:pt x="4154" y="4768"/>
                  </a:lnTo>
                  <a:cubicBezTo>
                    <a:pt x="3491" y="4739"/>
                    <a:pt x="2962" y="4191"/>
                    <a:pt x="2962" y="3527"/>
                  </a:cubicBezTo>
                  <a:lnTo>
                    <a:pt x="2962" y="3517"/>
                  </a:lnTo>
                  <a:cubicBezTo>
                    <a:pt x="2962" y="2854"/>
                    <a:pt x="3481" y="2296"/>
                    <a:pt x="4145" y="2267"/>
                  </a:cubicBezTo>
                  <a:close/>
                  <a:moveTo>
                    <a:pt x="4221" y="0"/>
                  </a:moveTo>
                  <a:cubicBezTo>
                    <a:pt x="2879" y="0"/>
                    <a:pt x="1557" y="761"/>
                    <a:pt x="971" y="2142"/>
                  </a:cubicBezTo>
                  <a:cubicBezTo>
                    <a:pt x="0" y="4441"/>
                    <a:pt x="1654" y="6989"/>
                    <a:pt x="4145" y="7037"/>
                  </a:cubicBezTo>
                  <a:lnTo>
                    <a:pt x="4212" y="7037"/>
                  </a:lnTo>
                  <a:cubicBezTo>
                    <a:pt x="5068" y="7037"/>
                    <a:pt x="5895" y="6729"/>
                    <a:pt x="6529" y="6162"/>
                  </a:cubicBezTo>
                  <a:cubicBezTo>
                    <a:pt x="6568" y="6133"/>
                    <a:pt x="6597" y="6104"/>
                    <a:pt x="6635" y="6075"/>
                  </a:cubicBezTo>
                  <a:lnTo>
                    <a:pt x="6702" y="6008"/>
                  </a:lnTo>
                  <a:cubicBezTo>
                    <a:pt x="8078" y="4633"/>
                    <a:pt x="8068" y="2402"/>
                    <a:pt x="6693" y="1027"/>
                  </a:cubicBezTo>
                  <a:cubicBezTo>
                    <a:pt x="5995" y="329"/>
                    <a:pt x="5103" y="0"/>
                    <a:pt x="422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7" name="Google Shape;20577;p70"/>
            <p:cNvSpPr/>
            <p:nvPr/>
          </p:nvSpPr>
          <p:spPr>
            <a:xfrm>
              <a:off x="1760861" y="1755546"/>
              <a:ext cx="25662" cy="11080"/>
            </a:xfrm>
            <a:custGeom>
              <a:rect b="b" l="l" r="r" t="t"/>
              <a:pathLst>
                <a:path extrusionOk="0" h="424" w="982">
                  <a:moveTo>
                    <a:pt x="58" y="0"/>
                  </a:moveTo>
                  <a:cubicBezTo>
                    <a:pt x="39" y="0"/>
                    <a:pt x="20" y="0"/>
                    <a:pt x="0" y="10"/>
                  </a:cubicBezTo>
                  <a:lnTo>
                    <a:pt x="0" y="414"/>
                  </a:lnTo>
                  <a:cubicBezTo>
                    <a:pt x="20" y="424"/>
                    <a:pt x="39" y="424"/>
                    <a:pt x="58" y="424"/>
                  </a:cubicBezTo>
                  <a:lnTo>
                    <a:pt x="770" y="424"/>
                  </a:lnTo>
                  <a:cubicBezTo>
                    <a:pt x="885" y="424"/>
                    <a:pt x="981" y="327"/>
                    <a:pt x="981" y="212"/>
                  </a:cubicBezTo>
                  <a:cubicBezTo>
                    <a:pt x="981" y="97"/>
                    <a:pt x="885" y="0"/>
                    <a:pt x="77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8" name="Google Shape;20578;p70"/>
            <p:cNvSpPr/>
            <p:nvPr/>
          </p:nvSpPr>
          <p:spPr>
            <a:xfrm>
              <a:off x="1791018" y="1755546"/>
              <a:ext cx="90732" cy="11080"/>
            </a:xfrm>
            <a:custGeom>
              <a:rect b="b" l="l" r="r" t="t"/>
              <a:pathLst>
                <a:path extrusionOk="0" h="424" w="3472">
                  <a:moveTo>
                    <a:pt x="279" y="0"/>
                  </a:moveTo>
                  <a:cubicBezTo>
                    <a:pt x="0" y="0"/>
                    <a:pt x="0" y="424"/>
                    <a:pt x="279" y="424"/>
                  </a:cubicBezTo>
                  <a:lnTo>
                    <a:pt x="1404" y="424"/>
                  </a:lnTo>
                  <a:cubicBezTo>
                    <a:pt x="1683" y="424"/>
                    <a:pt x="1683" y="0"/>
                    <a:pt x="1404" y="0"/>
                  </a:cubicBezTo>
                  <a:close/>
                  <a:moveTo>
                    <a:pt x="2068" y="0"/>
                  </a:moveTo>
                  <a:cubicBezTo>
                    <a:pt x="1789" y="0"/>
                    <a:pt x="1789" y="424"/>
                    <a:pt x="2068" y="424"/>
                  </a:cubicBezTo>
                  <a:lnTo>
                    <a:pt x="3183" y="424"/>
                  </a:lnTo>
                  <a:cubicBezTo>
                    <a:pt x="3472" y="424"/>
                    <a:pt x="3472" y="0"/>
                    <a:pt x="3183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9" name="Google Shape;20579;p70"/>
            <p:cNvSpPr/>
            <p:nvPr/>
          </p:nvSpPr>
          <p:spPr>
            <a:xfrm>
              <a:off x="1884233" y="1755546"/>
              <a:ext cx="29190" cy="11080"/>
            </a:xfrm>
            <a:custGeom>
              <a:rect b="b" l="l" r="r" t="t"/>
              <a:pathLst>
                <a:path extrusionOk="0" h="424" w="1117">
                  <a:moveTo>
                    <a:pt x="289" y="0"/>
                  </a:moveTo>
                  <a:cubicBezTo>
                    <a:pt x="1" y="0"/>
                    <a:pt x="1" y="424"/>
                    <a:pt x="289" y="424"/>
                  </a:cubicBezTo>
                  <a:lnTo>
                    <a:pt x="991" y="424"/>
                  </a:lnTo>
                  <a:cubicBezTo>
                    <a:pt x="1039" y="424"/>
                    <a:pt x="1078" y="414"/>
                    <a:pt x="1116" y="385"/>
                  </a:cubicBezTo>
                  <a:lnTo>
                    <a:pt x="1116" y="39"/>
                  </a:lnTo>
                  <a:cubicBezTo>
                    <a:pt x="1078" y="10"/>
                    <a:pt x="1039" y="0"/>
                    <a:pt x="99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0" name="Google Shape;20580;p70"/>
            <p:cNvSpPr/>
            <p:nvPr/>
          </p:nvSpPr>
          <p:spPr>
            <a:xfrm>
              <a:off x="1851828" y="1733177"/>
              <a:ext cx="177440" cy="71211"/>
            </a:xfrm>
            <a:custGeom>
              <a:rect b="b" l="l" r="r" t="t"/>
              <a:pathLst>
                <a:path extrusionOk="0" h="2725" w="6790">
                  <a:moveTo>
                    <a:pt x="6453" y="1"/>
                  </a:moveTo>
                  <a:lnTo>
                    <a:pt x="5809" y="174"/>
                  </a:lnTo>
                  <a:lnTo>
                    <a:pt x="337" y="1645"/>
                  </a:lnTo>
                  <a:lnTo>
                    <a:pt x="212" y="1683"/>
                  </a:lnTo>
                  <a:cubicBezTo>
                    <a:pt x="68" y="1722"/>
                    <a:pt x="0" y="1885"/>
                    <a:pt x="68" y="2020"/>
                  </a:cubicBezTo>
                  <a:cubicBezTo>
                    <a:pt x="77" y="2039"/>
                    <a:pt x="87" y="2059"/>
                    <a:pt x="97" y="2078"/>
                  </a:cubicBezTo>
                  <a:cubicBezTo>
                    <a:pt x="345" y="2489"/>
                    <a:pt x="781" y="2725"/>
                    <a:pt x="1243" y="2725"/>
                  </a:cubicBezTo>
                  <a:cubicBezTo>
                    <a:pt x="1354" y="2725"/>
                    <a:pt x="1466" y="2711"/>
                    <a:pt x="1577" y="2684"/>
                  </a:cubicBezTo>
                  <a:lnTo>
                    <a:pt x="6789" y="1270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1" name="Google Shape;20581;p70"/>
            <p:cNvSpPr/>
            <p:nvPr/>
          </p:nvSpPr>
          <p:spPr>
            <a:xfrm>
              <a:off x="1851828" y="1737698"/>
              <a:ext cx="155332" cy="50619"/>
            </a:xfrm>
            <a:custGeom>
              <a:rect b="b" l="l" r="r" t="t"/>
              <a:pathLst>
                <a:path extrusionOk="0" h="1937" w="5944">
                  <a:moveTo>
                    <a:pt x="5809" y="1"/>
                  </a:moveTo>
                  <a:lnTo>
                    <a:pt x="337" y="1472"/>
                  </a:lnTo>
                  <a:lnTo>
                    <a:pt x="212" y="1510"/>
                  </a:lnTo>
                  <a:cubicBezTo>
                    <a:pt x="68" y="1549"/>
                    <a:pt x="0" y="1712"/>
                    <a:pt x="68" y="1847"/>
                  </a:cubicBezTo>
                  <a:cubicBezTo>
                    <a:pt x="77" y="1866"/>
                    <a:pt x="87" y="1886"/>
                    <a:pt x="97" y="1905"/>
                  </a:cubicBezTo>
                  <a:cubicBezTo>
                    <a:pt x="192" y="1926"/>
                    <a:pt x="287" y="1936"/>
                    <a:pt x="382" y="1936"/>
                  </a:cubicBezTo>
                  <a:cubicBezTo>
                    <a:pt x="497" y="1936"/>
                    <a:pt x="611" y="1922"/>
                    <a:pt x="722" y="1895"/>
                  </a:cubicBezTo>
                  <a:lnTo>
                    <a:pt x="5943" y="482"/>
                  </a:lnTo>
                  <a:lnTo>
                    <a:pt x="580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2" name="Google Shape;20582;p70"/>
            <p:cNvSpPr/>
            <p:nvPr/>
          </p:nvSpPr>
          <p:spPr>
            <a:xfrm>
              <a:off x="1851828" y="1716975"/>
              <a:ext cx="177440" cy="71263"/>
            </a:xfrm>
            <a:custGeom>
              <a:rect b="b" l="l" r="r" t="t"/>
              <a:pathLst>
                <a:path extrusionOk="0" h="2727" w="6790">
                  <a:moveTo>
                    <a:pt x="1243" y="1"/>
                  </a:moveTo>
                  <a:cubicBezTo>
                    <a:pt x="871" y="1"/>
                    <a:pt x="509" y="157"/>
                    <a:pt x="250" y="438"/>
                  </a:cubicBezTo>
                  <a:cubicBezTo>
                    <a:pt x="183" y="525"/>
                    <a:pt x="116" y="611"/>
                    <a:pt x="68" y="707"/>
                  </a:cubicBezTo>
                  <a:cubicBezTo>
                    <a:pt x="0" y="842"/>
                    <a:pt x="68" y="1005"/>
                    <a:pt x="212" y="1044"/>
                  </a:cubicBezTo>
                  <a:lnTo>
                    <a:pt x="337" y="1082"/>
                  </a:lnTo>
                  <a:lnTo>
                    <a:pt x="6453" y="2727"/>
                  </a:lnTo>
                  <a:lnTo>
                    <a:pt x="6587" y="2207"/>
                  </a:lnTo>
                  <a:lnTo>
                    <a:pt x="6789" y="1457"/>
                  </a:lnTo>
                  <a:lnTo>
                    <a:pt x="1577" y="44"/>
                  </a:lnTo>
                  <a:cubicBezTo>
                    <a:pt x="1467" y="15"/>
                    <a:pt x="1354" y="1"/>
                    <a:pt x="124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3" name="Google Shape;20583;p70"/>
            <p:cNvSpPr/>
            <p:nvPr/>
          </p:nvSpPr>
          <p:spPr>
            <a:xfrm>
              <a:off x="1858361" y="1716975"/>
              <a:ext cx="170907" cy="57701"/>
            </a:xfrm>
            <a:custGeom>
              <a:rect b="b" l="l" r="r" t="t"/>
              <a:pathLst>
                <a:path extrusionOk="0" h="2208" w="6540">
                  <a:moveTo>
                    <a:pt x="992" y="1"/>
                  </a:moveTo>
                  <a:cubicBezTo>
                    <a:pt x="617" y="1"/>
                    <a:pt x="252" y="157"/>
                    <a:pt x="0" y="438"/>
                  </a:cubicBezTo>
                  <a:cubicBezTo>
                    <a:pt x="29" y="486"/>
                    <a:pt x="77" y="525"/>
                    <a:pt x="135" y="534"/>
                  </a:cubicBezTo>
                  <a:lnTo>
                    <a:pt x="250" y="573"/>
                  </a:lnTo>
                  <a:lnTo>
                    <a:pt x="6337" y="2207"/>
                  </a:lnTo>
                  <a:lnTo>
                    <a:pt x="6539" y="1457"/>
                  </a:lnTo>
                  <a:lnTo>
                    <a:pt x="1327" y="44"/>
                  </a:lnTo>
                  <a:cubicBezTo>
                    <a:pt x="1217" y="15"/>
                    <a:pt x="1104" y="1"/>
                    <a:pt x="9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4" name="Google Shape;20584;p70"/>
            <p:cNvSpPr/>
            <p:nvPr/>
          </p:nvSpPr>
          <p:spPr>
            <a:xfrm>
              <a:off x="1959965" y="1655041"/>
              <a:ext cx="169051" cy="122875"/>
            </a:xfrm>
            <a:custGeom>
              <a:rect b="b" l="l" r="r" t="t"/>
              <a:pathLst>
                <a:path extrusionOk="0" h="4702" w="6469">
                  <a:moveTo>
                    <a:pt x="4426" y="826"/>
                  </a:moveTo>
                  <a:cubicBezTo>
                    <a:pt x="4443" y="826"/>
                    <a:pt x="4461" y="826"/>
                    <a:pt x="4478" y="827"/>
                  </a:cubicBezTo>
                  <a:cubicBezTo>
                    <a:pt x="5402" y="875"/>
                    <a:pt x="5796" y="2010"/>
                    <a:pt x="5113" y="2625"/>
                  </a:cubicBezTo>
                  <a:cubicBezTo>
                    <a:pt x="4908" y="2807"/>
                    <a:pt x="4667" y="2889"/>
                    <a:pt x="4432" y="2889"/>
                  </a:cubicBezTo>
                  <a:cubicBezTo>
                    <a:pt x="3885" y="2889"/>
                    <a:pt x="3368" y="2447"/>
                    <a:pt x="3401" y="1808"/>
                  </a:cubicBezTo>
                  <a:cubicBezTo>
                    <a:pt x="3429" y="1258"/>
                    <a:pt x="3882" y="826"/>
                    <a:pt x="4426" y="826"/>
                  </a:cubicBezTo>
                  <a:close/>
                  <a:moveTo>
                    <a:pt x="4398" y="0"/>
                  </a:moveTo>
                  <a:cubicBezTo>
                    <a:pt x="4246" y="0"/>
                    <a:pt x="4093" y="19"/>
                    <a:pt x="3940" y="58"/>
                  </a:cubicBezTo>
                  <a:lnTo>
                    <a:pt x="3950" y="58"/>
                  </a:lnTo>
                  <a:cubicBezTo>
                    <a:pt x="2738" y="385"/>
                    <a:pt x="2190" y="1789"/>
                    <a:pt x="2853" y="2846"/>
                  </a:cubicBezTo>
                  <a:lnTo>
                    <a:pt x="776" y="3414"/>
                  </a:lnTo>
                  <a:cubicBezTo>
                    <a:pt x="0" y="3617"/>
                    <a:pt x="219" y="4701"/>
                    <a:pt x="914" y="4701"/>
                  </a:cubicBezTo>
                  <a:cubicBezTo>
                    <a:pt x="976" y="4701"/>
                    <a:pt x="1043" y="4693"/>
                    <a:pt x="1113" y="4673"/>
                  </a:cubicBezTo>
                  <a:lnTo>
                    <a:pt x="4950" y="3645"/>
                  </a:lnTo>
                  <a:cubicBezTo>
                    <a:pt x="5911" y="3346"/>
                    <a:pt x="6469" y="2337"/>
                    <a:pt x="6200" y="1366"/>
                  </a:cubicBezTo>
                  <a:cubicBezTo>
                    <a:pt x="5964" y="546"/>
                    <a:pt x="5215" y="0"/>
                    <a:pt x="439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5" name="Google Shape;20585;p70"/>
            <p:cNvSpPr/>
            <p:nvPr/>
          </p:nvSpPr>
          <p:spPr>
            <a:xfrm>
              <a:off x="1965400" y="1743630"/>
              <a:ext cx="171168" cy="123110"/>
            </a:xfrm>
            <a:custGeom>
              <a:rect b="b" l="l" r="r" t="t"/>
              <a:pathLst>
                <a:path extrusionOk="0" h="4711" w="6550">
                  <a:moveTo>
                    <a:pt x="4208" y="1813"/>
                  </a:moveTo>
                  <a:cubicBezTo>
                    <a:pt x="4298" y="1813"/>
                    <a:pt x="4390" y="1825"/>
                    <a:pt x="4482" y="1851"/>
                  </a:cubicBezTo>
                  <a:cubicBezTo>
                    <a:pt x="5367" y="2091"/>
                    <a:pt x="5521" y="3284"/>
                    <a:pt x="4722" y="3736"/>
                  </a:cubicBezTo>
                  <a:cubicBezTo>
                    <a:pt x="4555" y="3831"/>
                    <a:pt x="4380" y="3873"/>
                    <a:pt x="4212" y="3873"/>
                  </a:cubicBezTo>
                  <a:cubicBezTo>
                    <a:pt x="3580" y="3873"/>
                    <a:pt x="3032" y="3271"/>
                    <a:pt x="3222" y="2572"/>
                  </a:cubicBezTo>
                  <a:cubicBezTo>
                    <a:pt x="3350" y="2116"/>
                    <a:pt x="3758" y="1813"/>
                    <a:pt x="4208" y="1813"/>
                  </a:cubicBezTo>
                  <a:close/>
                  <a:moveTo>
                    <a:pt x="731" y="1"/>
                  </a:moveTo>
                  <a:cubicBezTo>
                    <a:pt x="439" y="1"/>
                    <a:pt x="177" y="196"/>
                    <a:pt x="97" y="485"/>
                  </a:cubicBezTo>
                  <a:cubicBezTo>
                    <a:pt x="1" y="832"/>
                    <a:pt x="212" y="1197"/>
                    <a:pt x="559" y="1293"/>
                  </a:cubicBezTo>
                  <a:lnTo>
                    <a:pt x="2645" y="1860"/>
                  </a:lnTo>
                  <a:cubicBezTo>
                    <a:pt x="1826" y="3161"/>
                    <a:pt x="2831" y="4710"/>
                    <a:pt x="4195" y="4710"/>
                  </a:cubicBezTo>
                  <a:cubicBezTo>
                    <a:pt x="4415" y="4710"/>
                    <a:pt x="4644" y="4670"/>
                    <a:pt x="4876" y="4582"/>
                  </a:cubicBezTo>
                  <a:cubicBezTo>
                    <a:pt x="6549" y="3947"/>
                    <a:pt x="6453" y="1553"/>
                    <a:pt x="4732" y="1062"/>
                  </a:cubicBezTo>
                  <a:lnTo>
                    <a:pt x="905" y="24"/>
                  </a:lnTo>
                  <a:cubicBezTo>
                    <a:pt x="847" y="8"/>
                    <a:pt x="788" y="1"/>
                    <a:pt x="73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6" name="Google Shape;20586;p70"/>
            <p:cNvSpPr/>
            <p:nvPr/>
          </p:nvSpPr>
          <p:spPr>
            <a:xfrm>
              <a:off x="1981001" y="1755285"/>
              <a:ext cx="11838" cy="11838"/>
            </a:xfrm>
            <a:custGeom>
              <a:rect b="b" l="l" r="r" t="t"/>
              <a:pathLst>
                <a:path extrusionOk="0" h="453" w="453">
                  <a:moveTo>
                    <a:pt x="231" y="1"/>
                  </a:moveTo>
                  <a:cubicBezTo>
                    <a:pt x="106" y="1"/>
                    <a:pt x="0" y="107"/>
                    <a:pt x="0" y="232"/>
                  </a:cubicBezTo>
                  <a:cubicBezTo>
                    <a:pt x="0" y="347"/>
                    <a:pt x="106" y="453"/>
                    <a:pt x="231" y="453"/>
                  </a:cubicBezTo>
                  <a:cubicBezTo>
                    <a:pt x="356" y="453"/>
                    <a:pt x="452" y="347"/>
                    <a:pt x="452" y="232"/>
                  </a:cubicBezTo>
                  <a:cubicBezTo>
                    <a:pt x="452" y="107"/>
                    <a:pt x="356" y="1"/>
                    <a:pt x="23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87" name="Google Shape;20587;p70"/>
          <p:cNvGrpSpPr/>
          <p:nvPr/>
        </p:nvGrpSpPr>
        <p:grpSpPr>
          <a:xfrm>
            <a:off x="4014449" y="1499997"/>
            <a:ext cx="319914" cy="366639"/>
            <a:chOff x="4014449" y="1499997"/>
            <a:chExt cx="319914" cy="366639"/>
          </a:xfrm>
        </p:grpSpPr>
        <p:sp>
          <p:nvSpPr>
            <p:cNvPr id="20588" name="Google Shape;20588;p70"/>
            <p:cNvSpPr/>
            <p:nvPr/>
          </p:nvSpPr>
          <p:spPr>
            <a:xfrm>
              <a:off x="4014449" y="1499997"/>
              <a:ext cx="319914" cy="366639"/>
            </a:xfrm>
            <a:custGeom>
              <a:rect b="b" l="l" r="r" t="t"/>
              <a:pathLst>
                <a:path extrusionOk="0" h="14030" w="12242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9" name="Google Shape;20589;p70"/>
            <p:cNvSpPr/>
            <p:nvPr/>
          </p:nvSpPr>
          <p:spPr>
            <a:xfrm>
              <a:off x="4014449" y="1591199"/>
              <a:ext cx="319914" cy="275437"/>
            </a:xfrm>
            <a:custGeom>
              <a:rect b="b" l="l" r="r" t="t"/>
              <a:pathLst>
                <a:path extrusionOk="0" h="10540" w="12242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0" name="Google Shape;20590;p70"/>
            <p:cNvSpPr/>
            <p:nvPr/>
          </p:nvSpPr>
          <p:spPr>
            <a:xfrm>
              <a:off x="4014685" y="1591199"/>
              <a:ext cx="159853" cy="248808"/>
            </a:xfrm>
            <a:custGeom>
              <a:rect b="b" l="l" r="r" t="t"/>
              <a:pathLst>
                <a:path extrusionOk="0" h="9521" w="6117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1" name="Google Shape;20591;p70"/>
            <p:cNvSpPr/>
            <p:nvPr/>
          </p:nvSpPr>
          <p:spPr>
            <a:xfrm>
              <a:off x="4174511" y="1591460"/>
              <a:ext cx="159853" cy="275175"/>
            </a:xfrm>
            <a:custGeom>
              <a:rect b="b" l="l" r="r" t="t"/>
              <a:pathLst>
                <a:path extrusionOk="0" h="10530" w="6117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2" name="Google Shape;20592;p70"/>
            <p:cNvSpPr/>
            <p:nvPr/>
          </p:nvSpPr>
          <p:spPr>
            <a:xfrm>
              <a:off x="4174511" y="1591199"/>
              <a:ext cx="159853" cy="248808"/>
            </a:xfrm>
            <a:custGeom>
              <a:rect b="b" l="l" r="r" t="t"/>
              <a:pathLst>
                <a:path extrusionOk="0" h="9521" w="6117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93" name="Google Shape;20593;p70"/>
          <p:cNvGrpSpPr/>
          <p:nvPr/>
        </p:nvGrpSpPr>
        <p:grpSpPr>
          <a:xfrm>
            <a:off x="866267" y="1591460"/>
            <a:ext cx="367397" cy="183711"/>
            <a:chOff x="866267" y="1591460"/>
            <a:chExt cx="367397" cy="183711"/>
          </a:xfrm>
        </p:grpSpPr>
        <p:sp>
          <p:nvSpPr>
            <p:cNvPr id="20594" name="Google Shape;20594;p70"/>
            <p:cNvSpPr/>
            <p:nvPr/>
          </p:nvSpPr>
          <p:spPr>
            <a:xfrm>
              <a:off x="866267" y="1591460"/>
              <a:ext cx="367397" cy="183502"/>
            </a:xfrm>
            <a:custGeom>
              <a:rect b="b" l="l" r="r" t="t"/>
              <a:pathLst>
                <a:path extrusionOk="0" h="7022" w="14059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45" y="7020"/>
                    <a:pt x="318" y="7020"/>
                  </a:cubicBezTo>
                  <a:lnTo>
                    <a:pt x="13732" y="7020"/>
                  </a:lnTo>
                  <a:cubicBezTo>
                    <a:pt x="13742" y="7021"/>
                    <a:pt x="13753" y="7022"/>
                    <a:pt x="13763" y="7022"/>
                  </a:cubicBezTo>
                  <a:cubicBezTo>
                    <a:pt x="13931" y="7022"/>
                    <a:pt x="14058" y="6875"/>
                    <a:pt x="14049" y="6703"/>
                  </a:cubicBezTo>
                  <a:cubicBezTo>
                    <a:pt x="14040" y="6424"/>
                    <a:pt x="14011" y="6154"/>
                    <a:pt x="13972" y="5885"/>
                  </a:cubicBezTo>
                  <a:cubicBezTo>
                    <a:pt x="13944" y="5741"/>
                    <a:pt x="13924" y="5597"/>
                    <a:pt x="13886" y="5462"/>
                  </a:cubicBezTo>
                  <a:cubicBezTo>
                    <a:pt x="13819" y="5154"/>
                    <a:pt x="13722" y="4847"/>
                    <a:pt x="13617" y="4549"/>
                  </a:cubicBezTo>
                  <a:cubicBezTo>
                    <a:pt x="13588" y="4481"/>
                    <a:pt x="13559" y="4424"/>
                    <a:pt x="13540" y="4356"/>
                  </a:cubicBezTo>
                  <a:cubicBezTo>
                    <a:pt x="13511" y="4289"/>
                    <a:pt x="13482" y="4222"/>
                    <a:pt x="13453" y="4154"/>
                  </a:cubicBezTo>
                  <a:cubicBezTo>
                    <a:pt x="13328" y="3866"/>
                    <a:pt x="13174" y="3587"/>
                    <a:pt x="13011" y="3318"/>
                  </a:cubicBezTo>
                  <a:cubicBezTo>
                    <a:pt x="12924" y="3193"/>
                    <a:pt x="12847" y="3068"/>
                    <a:pt x="12770" y="2952"/>
                  </a:cubicBezTo>
                  <a:cubicBezTo>
                    <a:pt x="12588" y="2693"/>
                    <a:pt x="12386" y="2452"/>
                    <a:pt x="12165" y="2222"/>
                  </a:cubicBezTo>
                  <a:cubicBezTo>
                    <a:pt x="12117" y="2164"/>
                    <a:pt x="12069" y="2116"/>
                    <a:pt x="12020" y="2068"/>
                  </a:cubicBezTo>
                  <a:cubicBezTo>
                    <a:pt x="11963" y="2010"/>
                    <a:pt x="11915" y="1962"/>
                    <a:pt x="11867" y="1914"/>
                  </a:cubicBezTo>
                  <a:cubicBezTo>
                    <a:pt x="11636" y="1693"/>
                    <a:pt x="11386" y="1491"/>
                    <a:pt x="11126" y="1308"/>
                  </a:cubicBezTo>
                  <a:cubicBezTo>
                    <a:pt x="11011" y="1231"/>
                    <a:pt x="10886" y="1154"/>
                    <a:pt x="10770" y="1068"/>
                  </a:cubicBezTo>
                  <a:cubicBezTo>
                    <a:pt x="10501" y="904"/>
                    <a:pt x="10213" y="750"/>
                    <a:pt x="9924" y="625"/>
                  </a:cubicBezTo>
                  <a:cubicBezTo>
                    <a:pt x="9866" y="587"/>
                    <a:pt x="9799" y="558"/>
                    <a:pt x="9732" y="539"/>
                  </a:cubicBezTo>
                  <a:lnTo>
                    <a:pt x="9530" y="452"/>
                  </a:lnTo>
                  <a:cubicBezTo>
                    <a:pt x="9232" y="346"/>
                    <a:pt x="8924" y="250"/>
                    <a:pt x="8616" y="183"/>
                  </a:cubicBezTo>
                  <a:cubicBezTo>
                    <a:pt x="8482" y="144"/>
                    <a:pt x="8337" y="116"/>
                    <a:pt x="8193" y="96"/>
                  </a:cubicBezTo>
                  <a:cubicBezTo>
                    <a:pt x="7886" y="39"/>
                    <a:pt x="7568" y="10"/>
                    <a:pt x="7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5" name="Google Shape;20595;p70"/>
            <p:cNvSpPr/>
            <p:nvPr/>
          </p:nvSpPr>
          <p:spPr>
            <a:xfrm>
              <a:off x="866267" y="1591460"/>
              <a:ext cx="199286" cy="183711"/>
            </a:xfrm>
            <a:custGeom>
              <a:rect b="b" l="l" r="r" t="t"/>
              <a:pathLst>
                <a:path extrusionOk="0" h="7030" w="7626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35" y="7020"/>
                    <a:pt x="308" y="7030"/>
                  </a:cubicBezTo>
                  <a:lnTo>
                    <a:pt x="1510" y="7030"/>
                  </a:lnTo>
                  <a:cubicBezTo>
                    <a:pt x="1337" y="7030"/>
                    <a:pt x="1193" y="6885"/>
                    <a:pt x="1202" y="6703"/>
                  </a:cubicBezTo>
                  <a:cubicBezTo>
                    <a:pt x="1222" y="6433"/>
                    <a:pt x="1241" y="6164"/>
                    <a:pt x="1289" y="5885"/>
                  </a:cubicBezTo>
                  <a:cubicBezTo>
                    <a:pt x="1308" y="5751"/>
                    <a:pt x="1337" y="5606"/>
                    <a:pt x="1375" y="5472"/>
                  </a:cubicBezTo>
                  <a:cubicBezTo>
                    <a:pt x="1443" y="5154"/>
                    <a:pt x="1529" y="4856"/>
                    <a:pt x="1645" y="4558"/>
                  </a:cubicBezTo>
                  <a:cubicBezTo>
                    <a:pt x="1664" y="4491"/>
                    <a:pt x="1693" y="4424"/>
                    <a:pt x="1722" y="4356"/>
                  </a:cubicBezTo>
                  <a:cubicBezTo>
                    <a:pt x="1751" y="4289"/>
                    <a:pt x="1779" y="4231"/>
                    <a:pt x="1808" y="4164"/>
                  </a:cubicBezTo>
                  <a:cubicBezTo>
                    <a:pt x="1933" y="3875"/>
                    <a:pt x="2087" y="3587"/>
                    <a:pt x="2251" y="3318"/>
                  </a:cubicBezTo>
                  <a:cubicBezTo>
                    <a:pt x="2337" y="3193"/>
                    <a:pt x="2414" y="3077"/>
                    <a:pt x="2491" y="2962"/>
                  </a:cubicBezTo>
                  <a:cubicBezTo>
                    <a:pt x="2674" y="2702"/>
                    <a:pt x="2876" y="2452"/>
                    <a:pt x="3097" y="2222"/>
                  </a:cubicBezTo>
                  <a:cubicBezTo>
                    <a:pt x="3145" y="2173"/>
                    <a:pt x="3193" y="2116"/>
                    <a:pt x="3241" y="2068"/>
                  </a:cubicBezTo>
                  <a:cubicBezTo>
                    <a:pt x="3299" y="2020"/>
                    <a:pt x="3347" y="1972"/>
                    <a:pt x="3395" y="1923"/>
                  </a:cubicBezTo>
                  <a:cubicBezTo>
                    <a:pt x="3626" y="1702"/>
                    <a:pt x="3876" y="1500"/>
                    <a:pt x="4135" y="1318"/>
                  </a:cubicBezTo>
                  <a:cubicBezTo>
                    <a:pt x="4251" y="1241"/>
                    <a:pt x="4376" y="1154"/>
                    <a:pt x="4491" y="1077"/>
                  </a:cubicBezTo>
                  <a:cubicBezTo>
                    <a:pt x="4760" y="904"/>
                    <a:pt x="5039" y="760"/>
                    <a:pt x="5337" y="625"/>
                  </a:cubicBezTo>
                  <a:cubicBezTo>
                    <a:pt x="5395" y="596"/>
                    <a:pt x="5462" y="568"/>
                    <a:pt x="5530" y="539"/>
                  </a:cubicBezTo>
                  <a:lnTo>
                    <a:pt x="5732" y="462"/>
                  </a:lnTo>
                  <a:cubicBezTo>
                    <a:pt x="6030" y="346"/>
                    <a:pt x="6328" y="260"/>
                    <a:pt x="6645" y="183"/>
                  </a:cubicBezTo>
                  <a:cubicBezTo>
                    <a:pt x="6780" y="154"/>
                    <a:pt x="6924" y="125"/>
                    <a:pt x="7068" y="96"/>
                  </a:cubicBezTo>
                  <a:cubicBezTo>
                    <a:pt x="7251" y="68"/>
                    <a:pt x="7434" y="48"/>
                    <a:pt x="7626" y="29"/>
                  </a:cubicBezTo>
                  <a:cubicBezTo>
                    <a:pt x="7501" y="19"/>
                    <a:pt x="7366" y="10"/>
                    <a:pt x="725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6" name="Google Shape;20596;p70"/>
            <p:cNvSpPr/>
            <p:nvPr/>
          </p:nvSpPr>
          <p:spPr>
            <a:xfrm>
              <a:off x="1071564" y="1593969"/>
              <a:ext cx="19626" cy="47509"/>
            </a:xfrm>
            <a:custGeom>
              <a:rect b="b" l="l" r="r" t="t"/>
              <a:pathLst>
                <a:path extrusionOk="0" h="1818" w="751">
                  <a:moveTo>
                    <a:pt x="328" y="0"/>
                  </a:moveTo>
                  <a:lnTo>
                    <a:pt x="20" y="1558"/>
                  </a:lnTo>
                  <a:cubicBezTo>
                    <a:pt x="1" y="1674"/>
                    <a:pt x="78" y="1789"/>
                    <a:pt x="193" y="1818"/>
                  </a:cubicBezTo>
                  <a:lnTo>
                    <a:pt x="231" y="1818"/>
                  </a:lnTo>
                  <a:cubicBezTo>
                    <a:pt x="337" y="1818"/>
                    <a:pt x="424" y="1741"/>
                    <a:pt x="453" y="1645"/>
                  </a:cubicBezTo>
                  <a:lnTo>
                    <a:pt x="751" y="87"/>
                  </a:lnTo>
                  <a:cubicBezTo>
                    <a:pt x="616" y="58"/>
                    <a:pt x="472" y="29"/>
                    <a:pt x="328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7" name="Google Shape;20597;p70"/>
            <p:cNvSpPr/>
            <p:nvPr/>
          </p:nvSpPr>
          <p:spPr>
            <a:xfrm>
              <a:off x="1122575" y="1619605"/>
              <a:ext cx="33946" cy="42988"/>
            </a:xfrm>
            <a:custGeom>
              <a:rect b="b" l="l" r="r" t="t"/>
              <a:pathLst>
                <a:path extrusionOk="0" h="1645" w="1299">
                  <a:moveTo>
                    <a:pt x="943" y="0"/>
                  </a:moveTo>
                  <a:lnTo>
                    <a:pt x="68" y="1318"/>
                  </a:lnTo>
                  <a:cubicBezTo>
                    <a:pt x="1" y="1414"/>
                    <a:pt x="20" y="1548"/>
                    <a:pt x="116" y="1616"/>
                  </a:cubicBezTo>
                  <a:cubicBezTo>
                    <a:pt x="155" y="1635"/>
                    <a:pt x="193" y="1645"/>
                    <a:pt x="241" y="1645"/>
                  </a:cubicBezTo>
                  <a:cubicBezTo>
                    <a:pt x="308" y="1645"/>
                    <a:pt x="376" y="1616"/>
                    <a:pt x="424" y="1558"/>
                  </a:cubicBezTo>
                  <a:lnTo>
                    <a:pt x="1299" y="241"/>
                  </a:lnTo>
                  <a:cubicBezTo>
                    <a:pt x="1184" y="154"/>
                    <a:pt x="1068" y="77"/>
                    <a:pt x="94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8" name="Google Shape;20598;p70"/>
            <p:cNvSpPr/>
            <p:nvPr/>
          </p:nvSpPr>
          <p:spPr>
            <a:xfrm>
              <a:off x="1159866" y="1668839"/>
              <a:ext cx="45915" cy="33293"/>
            </a:xfrm>
            <a:custGeom>
              <a:rect b="b" l="l" r="r" t="t"/>
              <a:pathLst>
                <a:path extrusionOk="0" h="1274" w="1757">
                  <a:moveTo>
                    <a:pt x="1516" y="1"/>
                  </a:moveTo>
                  <a:lnTo>
                    <a:pt x="199" y="876"/>
                  </a:lnTo>
                  <a:cubicBezTo>
                    <a:pt x="1" y="1003"/>
                    <a:pt x="129" y="1273"/>
                    <a:pt x="315" y="1273"/>
                  </a:cubicBezTo>
                  <a:cubicBezTo>
                    <a:pt x="354" y="1273"/>
                    <a:pt x="397" y="1261"/>
                    <a:pt x="439" y="1232"/>
                  </a:cubicBezTo>
                  <a:lnTo>
                    <a:pt x="1757" y="357"/>
                  </a:lnTo>
                  <a:cubicBezTo>
                    <a:pt x="1680" y="232"/>
                    <a:pt x="1593" y="116"/>
                    <a:pt x="151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9" name="Google Shape;20599;p70"/>
            <p:cNvSpPr/>
            <p:nvPr/>
          </p:nvSpPr>
          <p:spPr>
            <a:xfrm>
              <a:off x="1181634" y="1734196"/>
              <a:ext cx="49286" cy="19103"/>
            </a:xfrm>
            <a:custGeom>
              <a:rect b="b" l="l" r="r" t="t"/>
              <a:pathLst>
                <a:path extrusionOk="0" h="731" w="1886">
                  <a:moveTo>
                    <a:pt x="1799" y="0"/>
                  </a:moveTo>
                  <a:lnTo>
                    <a:pt x="251" y="308"/>
                  </a:lnTo>
                  <a:cubicBezTo>
                    <a:pt x="1" y="356"/>
                    <a:pt x="39" y="731"/>
                    <a:pt x="289" y="731"/>
                  </a:cubicBezTo>
                  <a:lnTo>
                    <a:pt x="337" y="731"/>
                  </a:lnTo>
                  <a:lnTo>
                    <a:pt x="1885" y="423"/>
                  </a:lnTo>
                  <a:cubicBezTo>
                    <a:pt x="1866" y="279"/>
                    <a:pt x="1837" y="135"/>
                    <a:pt x="179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0" name="Google Shape;20600;p70"/>
            <p:cNvSpPr/>
            <p:nvPr/>
          </p:nvSpPr>
          <p:spPr>
            <a:xfrm>
              <a:off x="868776" y="1734196"/>
              <a:ext cx="48267" cy="19364"/>
            </a:xfrm>
            <a:custGeom>
              <a:rect b="b" l="l" r="r" t="t"/>
              <a:pathLst>
                <a:path extrusionOk="0" h="741" w="1847">
                  <a:moveTo>
                    <a:pt x="77" y="0"/>
                  </a:moveTo>
                  <a:cubicBezTo>
                    <a:pt x="49" y="144"/>
                    <a:pt x="20" y="279"/>
                    <a:pt x="1" y="423"/>
                  </a:cubicBezTo>
                  <a:lnTo>
                    <a:pt x="1568" y="741"/>
                  </a:lnTo>
                  <a:lnTo>
                    <a:pt x="1606" y="741"/>
                  </a:lnTo>
                  <a:cubicBezTo>
                    <a:pt x="1712" y="741"/>
                    <a:pt x="1799" y="664"/>
                    <a:pt x="1818" y="567"/>
                  </a:cubicBezTo>
                  <a:cubicBezTo>
                    <a:pt x="1847" y="452"/>
                    <a:pt x="1770" y="337"/>
                    <a:pt x="1655" y="317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1" name="Google Shape;20601;p70"/>
            <p:cNvSpPr/>
            <p:nvPr/>
          </p:nvSpPr>
          <p:spPr>
            <a:xfrm>
              <a:off x="894151" y="1668603"/>
              <a:ext cx="44007" cy="33659"/>
            </a:xfrm>
            <a:custGeom>
              <a:rect b="b" l="l" r="r" t="t"/>
              <a:pathLst>
                <a:path extrusionOk="0" h="1288" w="1684">
                  <a:moveTo>
                    <a:pt x="241" y="0"/>
                  </a:moveTo>
                  <a:cubicBezTo>
                    <a:pt x="155" y="125"/>
                    <a:pt x="68" y="241"/>
                    <a:pt x="1" y="366"/>
                  </a:cubicBezTo>
                  <a:lnTo>
                    <a:pt x="1318" y="1250"/>
                  </a:lnTo>
                  <a:cubicBezTo>
                    <a:pt x="1354" y="1275"/>
                    <a:pt x="1395" y="1287"/>
                    <a:pt x="1436" y="1287"/>
                  </a:cubicBezTo>
                  <a:cubicBezTo>
                    <a:pt x="1505" y="1287"/>
                    <a:pt x="1574" y="1253"/>
                    <a:pt x="1616" y="1193"/>
                  </a:cubicBezTo>
                  <a:cubicBezTo>
                    <a:pt x="1684" y="1097"/>
                    <a:pt x="1664" y="962"/>
                    <a:pt x="1559" y="895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2" name="Google Shape;20602;p70"/>
            <p:cNvSpPr/>
            <p:nvPr/>
          </p:nvSpPr>
          <p:spPr>
            <a:xfrm>
              <a:off x="942914" y="1619605"/>
              <a:ext cx="35462" cy="43328"/>
            </a:xfrm>
            <a:custGeom>
              <a:rect b="b" l="l" r="r" t="t"/>
              <a:pathLst>
                <a:path extrusionOk="0" h="1658" w="1357">
                  <a:moveTo>
                    <a:pt x="356" y="0"/>
                  </a:moveTo>
                  <a:lnTo>
                    <a:pt x="0" y="241"/>
                  </a:lnTo>
                  <a:lnTo>
                    <a:pt x="885" y="1558"/>
                  </a:lnTo>
                  <a:cubicBezTo>
                    <a:pt x="933" y="1628"/>
                    <a:pt x="997" y="1658"/>
                    <a:pt x="1060" y="1658"/>
                  </a:cubicBezTo>
                  <a:cubicBezTo>
                    <a:pt x="1212" y="1658"/>
                    <a:pt x="1356" y="1488"/>
                    <a:pt x="1241" y="131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3" name="Google Shape;20603;p70"/>
            <p:cNvSpPr/>
            <p:nvPr/>
          </p:nvSpPr>
          <p:spPr>
            <a:xfrm>
              <a:off x="1008506" y="1593708"/>
              <a:ext cx="19626" cy="47770"/>
            </a:xfrm>
            <a:custGeom>
              <a:rect b="b" l="l" r="r" t="t"/>
              <a:pathLst>
                <a:path extrusionOk="0" h="1828" w="751">
                  <a:moveTo>
                    <a:pt x="423" y="1"/>
                  </a:moveTo>
                  <a:cubicBezTo>
                    <a:pt x="279" y="30"/>
                    <a:pt x="135" y="58"/>
                    <a:pt x="0" y="87"/>
                  </a:cubicBezTo>
                  <a:lnTo>
                    <a:pt x="308" y="1655"/>
                  </a:lnTo>
                  <a:cubicBezTo>
                    <a:pt x="327" y="1751"/>
                    <a:pt x="414" y="1818"/>
                    <a:pt x="519" y="1828"/>
                  </a:cubicBezTo>
                  <a:lnTo>
                    <a:pt x="558" y="1828"/>
                  </a:lnTo>
                  <a:cubicBezTo>
                    <a:pt x="673" y="1799"/>
                    <a:pt x="750" y="1684"/>
                    <a:pt x="731" y="1568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4" name="Google Shape;20604;p70"/>
            <p:cNvSpPr/>
            <p:nvPr/>
          </p:nvSpPr>
          <p:spPr>
            <a:xfrm>
              <a:off x="1043916" y="1591695"/>
              <a:ext cx="11838" cy="138999"/>
            </a:xfrm>
            <a:custGeom>
              <a:rect b="b" l="l" r="r" t="t"/>
              <a:pathLst>
                <a:path extrusionOk="0" h="5319" w="453">
                  <a:moveTo>
                    <a:pt x="11" y="1"/>
                  </a:moveTo>
                  <a:lnTo>
                    <a:pt x="11" y="5088"/>
                  </a:lnTo>
                  <a:cubicBezTo>
                    <a:pt x="1" y="5242"/>
                    <a:pt x="114" y="5319"/>
                    <a:pt x="227" y="5319"/>
                  </a:cubicBezTo>
                  <a:cubicBezTo>
                    <a:pt x="340" y="5319"/>
                    <a:pt x="453" y="5242"/>
                    <a:pt x="443" y="5088"/>
                  </a:cubicBezTo>
                  <a:lnTo>
                    <a:pt x="443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5" name="Google Shape;20605;p70"/>
            <p:cNvSpPr/>
            <p:nvPr/>
          </p:nvSpPr>
          <p:spPr>
            <a:xfrm>
              <a:off x="1063777" y="1603507"/>
              <a:ext cx="61594" cy="128180"/>
            </a:xfrm>
            <a:custGeom>
              <a:rect b="b" l="l" r="r" t="t"/>
              <a:pathLst>
                <a:path extrusionOk="0" h="4905" w="2357">
                  <a:moveTo>
                    <a:pt x="1962" y="1"/>
                  </a:moveTo>
                  <a:lnTo>
                    <a:pt x="49" y="4597"/>
                  </a:lnTo>
                  <a:lnTo>
                    <a:pt x="49" y="4607"/>
                  </a:lnTo>
                  <a:cubicBezTo>
                    <a:pt x="1" y="4713"/>
                    <a:pt x="58" y="4847"/>
                    <a:pt x="164" y="4886"/>
                  </a:cubicBezTo>
                  <a:cubicBezTo>
                    <a:pt x="193" y="4895"/>
                    <a:pt x="222" y="4905"/>
                    <a:pt x="251" y="4905"/>
                  </a:cubicBezTo>
                  <a:cubicBezTo>
                    <a:pt x="337" y="4905"/>
                    <a:pt x="414" y="4847"/>
                    <a:pt x="443" y="4770"/>
                  </a:cubicBezTo>
                  <a:lnTo>
                    <a:pt x="453" y="4751"/>
                  </a:lnTo>
                  <a:lnTo>
                    <a:pt x="2357" y="164"/>
                  </a:lnTo>
                  <a:cubicBezTo>
                    <a:pt x="2289" y="135"/>
                    <a:pt x="2222" y="107"/>
                    <a:pt x="2164" y="78"/>
                  </a:cubicBezTo>
                  <a:lnTo>
                    <a:pt x="1962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6" name="Google Shape;20606;p70"/>
            <p:cNvSpPr/>
            <p:nvPr/>
          </p:nvSpPr>
          <p:spPr>
            <a:xfrm>
              <a:off x="1081129" y="1641452"/>
              <a:ext cx="102805" cy="100662"/>
            </a:xfrm>
            <a:custGeom>
              <a:rect b="b" l="l" r="r" t="t"/>
              <a:pathLst>
                <a:path extrusionOk="0" h="3852" w="3934">
                  <a:moveTo>
                    <a:pt x="3625" y="1"/>
                  </a:moveTo>
                  <a:lnTo>
                    <a:pt x="144" y="3482"/>
                  </a:lnTo>
                  <a:lnTo>
                    <a:pt x="125" y="3501"/>
                  </a:lnTo>
                  <a:cubicBezTo>
                    <a:pt x="1" y="3662"/>
                    <a:pt x="138" y="3851"/>
                    <a:pt x="296" y="3851"/>
                  </a:cubicBezTo>
                  <a:cubicBezTo>
                    <a:pt x="345" y="3851"/>
                    <a:pt x="397" y="3833"/>
                    <a:pt x="442" y="3790"/>
                  </a:cubicBezTo>
                  <a:lnTo>
                    <a:pt x="3933" y="309"/>
                  </a:lnTo>
                  <a:cubicBezTo>
                    <a:pt x="3875" y="260"/>
                    <a:pt x="3827" y="212"/>
                    <a:pt x="3779" y="155"/>
                  </a:cubicBezTo>
                  <a:cubicBezTo>
                    <a:pt x="3731" y="97"/>
                    <a:pt x="3673" y="49"/>
                    <a:pt x="3625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7" name="Google Shape;20607;p70"/>
            <p:cNvSpPr/>
            <p:nvPr/>
          </p:nvSpPr>
          <p:spPr>
            <a:xfrm>
              <a:off x="1091163" y="1700015"/>
              <a:ext cx="130453" cy="60758"/>
            </a:xfrm>
            <a:custGeom>
              <a:rect b="b" l="l" r="r" t="t"/>
              <a:pathLst>
                <a:path extrusionOk="0" h="2325" w="4992">
                  <a:moveTo>
                    <a:pt x="4828" y="0"/>
                  </a:moveTo>
                  <a:lnTo>
                    <a:pt x="308" y="1875"/>
                  </a:lnTo>
                  <a:lnTo>
                    <a:pt x="251" y="1904"/>
                  </a:lnTo>
                  <a:cubicBezTo>
                    <a:pt x="1" y="1988"/>
                    <a:pt x="98" y="2324"/>
                    <a:pt x="310" y="2324"/>
                  </a:cubicBezTo>
                  <a:cubicBezTo>
                    <a:pt x="342" y="2324"/>
                    <a:pt x="377" y="2316"/>
                    <a:pt x="414" y="2299"/>
                  </a:cubicBezTo>
                  <a:lnTo>
                    <a:pt x="501" y="2260"/>
                  </a:lnTo>
                  <a:lnTo>
                    <a:pt x="4991" y="404"/>
                  </a:lnTo>
                  <a:cubicBezTo>
                    <a:pt x="4963" y="337"/>
                    <a:pt x="4934" y="270"/>
                    <a:pt x="4915" y="202"/>
                  </a:cubicBezTo>
                  <a:cubicBezTo>
                    <a:pt x="4886" y="135"/>
                    <a:pt x="4857" y="68"/>
                    <a:pt x="4828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8" name="Google Shape;20608;p70"/>
            <p:cNvSpPr/>
            <p:nvPr/>
          </p:nvSpPr>
          <p:spPr>
            <a:xfrm>
              <a:off x="878079" y="1700015"/>
              <a:ext cx="128441" cy="60784"/>
            </a:xfrm>
            <a:custGeom>
              <a:rect b="b" l="l" r="r" t="t"/>
              <a:pathLst>
                <a:path extrusionOk="0" h="2326" w="4915">
                  <a:moveTo>
                    <a:pt x="164" y="0"/>
                  </a:moveTo>
                  <a:cubicBezTo>
                    <a:pt x="135" y="68"/>
                    <a:pt x="106" y="135"/>
                    <a:pt x="77" y="202"/>
                  </a:cubicBezTo>
                  <a:cubicBezTo>
                    <a:pt x="48" y="270"/>
                    <a:pt x="20" y="337"/>
                    <a:pt x="0" y="404"/>
                  </a:cubicBezTo>
                  <a:lnTo>
                    <a:pt x="4510" y="2270"/>
                  </a:lnTo>
                  <a:lnTo>
                    <a:pt x="4597" y="2308"/>
                  </a:lnTo>
                  <a:cubicBezTo>
                    <a:pt x="4622" y="2320"/>
                    <a:pt x="4649" y="2325"/>
                    <a:pt x="4675" y="2325"/>
                  </a:cubicBezTo>
                  <a:cubicBezTo>
                    <a:pt x="4758" y="2325"/>
                    <a:pt x="4839" y="2271"/>
                    <a:pt x="4876" y="2183"/>
                  </a:cubicBezTo>
                  <a:cubicBezTo>
                    <a:pt x="4914" y="2077"/>
                    <a:pt x="4866" y="1952"/>
                    <a:pt x="4760" y="1904"/>
                  </a:cubicBezTo>
                  <a:lnTo>
                    <a:pt x="4703" y="188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9" name="Google Shape;20609;p70"/>
            <p:cNvSpPr/>
            <p:nvPr/>
          </p:nvSpPr>
          <p:spPr>
            <a:xfrm>
              <a:off x="974325" y="1603507"/>
              <a:ext cx="62849" cy="130715"/>
            </a:xfrm>
            <a:custGeom>
              <a:rect b="b" l="l" r="r" t="t"/>
              <a:pathLst>
                <a:path extrusionOk="0" h="5002" w="2405">
                  <a:moveTo>
                    <a:pt x="395" y="1"/>
                  </a:moveTo>
                  <a:lnTo>
                    <a:pt x="193" y="78"/>
                  </a:lnTo>
                  <a:cubicBezTo>
                    <a:pt x="125" y="107"/>
                    <a:pt x="58" y="135"/>
                    <a:pt x="0" y="164"/>
                  </a:cubicBezTo>
                  <a:lnTo>
                    <a:pt x="1904" y="4761"/>
                  </a:lnTo>
                  <a:lnTo>
                    <a:pt x="1952" y="4867"/>
                  </a:lnTo>
                  <a:cubicBezTo>
                    <a:pt x="1991" y="4943"/>
                    <a:pt x="2068" y="5001"/>
                    <a:pt x="2154" y="5001"/>
                  </a:cubicBezTo>
                  <a:cubicBezTo>
                    <a:pt x="2183" y="5001"/>
                    <a:pt x="2212" y="4992"/>
                    <a:pt x="2241" y="4982"/>
                  </a:cubicBezTo>
                  <a:cubicBezTo>
                    <a:pt x="2347" y="4943"/>
                    <a:pt x="2404" y="4818"/>
                    <a:pt x="2356" y="4703"/>
                  </a:cubicBezTo>
                  <a:lnTo>
                    <a:pt x="2318" y="4607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0" name="Google Shape;20610;p70"/>
            <p:cNvSpPr/>
            <p:nvPr/>
          </p:nvSpPr>
          <p:spPr>
            <a:xfrm>
              <a:off x="916023" y="1641713"/>
              <a:ext cx="101290" cy="100793"/>
            </a:xfrm>
            <a:custGeom>
              <a:rect b="b" l="l" r="r" t="t"/>
              <a:pathLst>
                <a:path extrusionOk="0" h="3857" w="3876">
                  <a:moveTo>
                    <a:pt x="308" y="0"/>
                  </a:moveTo>
                  <a:cubicBezTo>
                    <a:pt x="250" y="49"/>
                    <a:pt x="202" y="97"/>
                    <a:pt x="154" y="154"/>
                  </a:cubicBezTo>
                  <a:cubicBezTo>
                    <a:pt x="97" y="202"/>
                    <a:pt x="48" y="250"/>
                    <a:pt x="0" y="308"/>
                  </a:cubicBezTo>
                  <a:lnTo>
                    <a:pt x="3491" y="3789"/>
                  </a:lnTo>
                  <a:cubicBezTo>
                    <a:pt x="3529" y="3828"/>
                    <a:pt x="3578" y="3856"/>
                    <a:pt x="3635" y="3856"/>
                  </a:cubicBezTo>
                  <a:cubicBezTo>
                    <a:pt x="3693" y="3856"/>
                    <a:pt x="3751" y="3828"/>
                    <a:pt x="3789" y="3789"/>
                  </a:cubicBezTo>
                  <a:cubicBezTo>
                    <a:pt x="3866" y="3712"/>
                    <a:pt x="3876" y="3587"/>
                    <a:pt x="3808" y="3501"/>
                  </a:cubicBezTo>
                  <a:lnTo>
                    <a:pt x="3789" y="349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1" name="Google Shape;20611;p70"/>
            <p:cNvSpPr/>
            <p:nvPr/>
          </p:nvSpPr>
          <p:spPr>
            <a:xfrm>
              <a:off x="992409" y="1721861"/>
              <a:ext cx="115375" cy="53049"/>
            </a:xfrm>
            <a:custGeom>
              <a:rect b="b" l="l" r="r" t="t"/>
              <a:pathLst>
                <a:path extrusionOk="0" h="2030" w="4415">
                  <a:moveTo>
                    <a:pt x="2203" y="1"/>
                  </a:moveTo>
                  <a:cubicBezTo>
                    <a:pt x="1058" y="1"/>
                    <a:pt x="106" y="876"/>
                    <a:pt x="1" y="2020"/>
                  </a:cubicBezTo>
                  <a:cubicBezTo>
                    <a:pt x="1" y="2020"/>
                    <a:pt x="1" y="2030"/>
                    <a:pt x="1" y="2030"/>
                  </a:cubicBezTo>
                  <a:lnTo>
                    <a:pt x="433" y="2030"/>
                  </a:lnTo>
                  <a:cubicBezTo>
                    <a:pt x="520" y="1116"/>
                    <a:pt x="1289" y="414"/>
                    <a:pt x="2203" y="414"/>
                  </a:cubicBezTo>
                  <a:cubicBezTo>
                    <a:pt x="3126" y="414"/>
                    <a:pt x="3895" y="1116"/>
                    <a:pt x="3982" y="2030"/>
                  </a:cubicBezTo>
                  <a:lnTo>
                    <a:pt x="4414" y="2030"/>
                  </a:lnTo>
                  <a:cubicBezTo>
                    <a:pt x="4414" y="2030"/>
                    <a:pt x="4405" y="2020"/>
                    <a:pt x="4405" y="2020"/>
                  </a:cubicBezTo>
                  <a:cubicBezTo>
                    <a:pt x="4309" y="876"/>
                    <a:pt x="3357" y="1"/>
                    <a:pt x="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12" name="Google Shape;20612;p70"/>
          <p:cNvGrpSpPr/>
          <p:nvPr/>
        </p:nvGrpSpPr>
        <p:grpSpPr>
          <a:xfrm>
            <a:off x="3117843" y="1499892"/>
            <a:ext cx="327440" cy="366744"/>
            <a:chOff x="3117843" y="1499892"/>
            <a:chExt cx="327440" cy="366744"/>
          </a:xfrm>
        </p:grpSpPr>
        <p:sp>
          <p:nvSpPr>
            <p:cNvPr id="20613" name="Google Shape;20613;p70"/>
            <p:cNvSpPr/>
            <p:nvPr/>
          </p:nvSpPr>
          <p:spPr>
            <a:xfrm>
              <a:off x="3117843" y="1499997"/>
              <a:ext cx="327440" cy="366404"/>
            </a:xfrm>
            <a:custGeom>
              <a:rect b="b" l="l" r="r" t="t"/>
              <a:pathLst>
                <a:path extrusionOk="0" h="14021" w="12530">
                  <a:moveTo>
                    <a:pt x="4202" y="0"/>
                  </a:moveTo>
                  <a:cubicBezTo>
                    <a:pt x="3414" y="0"/>
                    <a:pt x="2769" y="644"/>
                    <a:pt x="2769" y="1433"/>
                  </a:cubicBezTo>
                  <a:lnTo>
                    <a:pt x="2039" y="1433"/>
                  </a:lnTo>
                  <a:cubicBezTo>
                    <a:pt x="1702" y="143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02"/>
                  </a:cubicBezTo>
                  <a:cubicBezTo>
                    <a:pt x="0" y="4991"/>
                    <a:pt x="635" y="5635"/>
                    <a:pt x="1423" y="5635"/>
                  </a:cubicBezTo>
                  <a:lnTo>
                    <a:pt x="1423" y="11924"/>
                  </a:lnTo>
                  <a:cubicBezTo>
                    <a:pt x="1423" y="12260"/>
                    <a:pt x="1702" y="12539"/>
                    <a:pt x="2039" y="12539"/>
                  </a:cubicBezTo>
                  <a:lnTo>
                    <a:pt x="2769" y="12539"/>
                  </a:lnTo>
                  <a:lnTo>
                    <a:pt x="2769" y="12510"/>
                  </a:lnTo>
                  <a:lnTo>
                    <a:pt x="2769" y="12482"/>
                  </a:lnTo>
                  <a:cubicBezTo>
                    <a:pt x="2789" y="11699"/>
                    <a:pt x="3433" y="11078"/>
                    <a:pt x="4213" y="11078"/>
                  </a:cubicBezTo>
                  <a:cubicBezTo>
                    <a:pt x="4219" y="11078"/>
                    <a:pt x="4225" y="11078"/>
                    <a:pt x="4231" y="11078"/>
                  </a:cubicBezTo>
                  <a:cubicBezTo>
                    <a:pt x="5020" y="11097"/>
                    <a:pt x="5645" y="11751"/>
                    <a:pt x="5625" y="12539"/>
                  </a:cubicBezTo>
                  <a:lnTo>
                    <a:pt x="8328" y="12539"/>
                  </a:lnTo>
                  <a:cubicBezTo>
                    <a:pt x="8299" y="13337"/>
                    <a:pt x="8924" y="14001"/>
                    <a:pt x="9722" y="14020"/>
                  </a:cubicBezTo>
                  <a:cubicBezTo>
                    <a:pt x="9733" y="14020"/>
                    <a:pt x="9745" y="14021"/>
                    <a:pt x="9757" y="14021"/>
                  </a:cubicBezTo>
                  <a:cubicBezTo>
                    <a:pt x="10539" y="14021"/>
                    <a:pt x="11183" y="13383"/>
                    <a:pt x="11183" y="12597"/>
                  </a:cubicBezTo>
                  <a:lnTo>
                    <a:pt x="11183" y="12539"/>
                  </a:lnTo>
                  <a:lnTo>
                    <a:pt x="11664" y="12539"/>
                  </a:lnTo>
                  <a:cubicBezTo>
                    <a:pt x="12145" y="12530"/>
                    <a:pt x="12530" y="12135"/>
                    <a:pt x="12530" y="11664"/>
                  </a:cubicBezTo>
                  <a:lnTo>
                    <a:pt x="12530" y="11183"/>
                  </a:lnTo>
                  <a:cubicBezTo>
                    <a:pt x="11741" y="11174"/>
                    <a:pt x="11097" y="10539"/>
                    <a:pt x="11097" y="9751"/>
                  </a:cubicBezTo>
                  <a:cubicBezTo>
                    <a:pt x="11097" y="8962"/>
                    <a:pt x="11741" y="8327"/>
                    <a:pt x="12530" y="8318"/>
                  </a:cubicBezTo>
                  <a:lnTo>
                    <a:pt x="12530" y="2048"/>
                  </a:lnTo>
                  <a:cubicBezTo>
                    <a:pt x="12520" y="1702"/>
                    <a:pt x="12251" y="1433"/>
                    <a:pt x="11914" y="1433"/>
                  </a:cubicBezTo>
                  <a:lnTo>
                    <a:pt x="11174" y="1433"/>
                  </a:lnTo>
                  <a:cubicBezTo>
                    <a:pt x="11183" y="2221"/>
                    <a:pt x="10549" y="2866"/>
                    <a:pt x="9760" y="2875"/>
                  </a:cubicBezTo>
                  <a:cubicBezTo>
                    <a:pt x="8972" y="2875"/>
                    <a:pt x="8328" y="2241"/>
                    <a:pt x="8318" y="1452"/>
                  </a:cubicBezTo>
                  <a:lnTo>
                    <a:pt x="8318" y="1433"/>
                  </a:lnTo>
                  <a:lnTo>
                    <a:pt x="5625" y="1433"/>
                  </a:lnTo>
                  <a:cubicBezTo>
                    <a:pt x="5625" y="644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4" name="Google Shape;20614;p70"/>
            <p:cNvSpPr/>
            <p:nvPr/>
          </p:nvSpPr>
          <p:spPr>
            <a:xfrm>
              <a:off x="3300013" y="1682427"/>
              <a:ext cx="145271" cy="184208"/>
            </a:xfrm>
            <a:custGeom>
              <a:rect b="b" l="l" r="r" t="t"/>
              <a:pathLst>
                <a:path extrusionOk="0" h="7049" w="5559">
                  <a:moveTo>
                    <a:pt x="1" y="0"/>
                  </a:moveTo>
                  <a:lnTo>
                    <a:pt x="1" y="1346"/>
                  </a:lnTo>
                  <a:cubicBezTo>
                    <a:pt x="789" y="1346"/>
                    <a:pt x="1433" y="1991"/>
                    <a:pt x="1433" y="2779"/>
                  </a:cubicBezTo>
                  <a:cubicBezTo>
                    <a:pt x="1433" y="3568"/>
                    <a:pt x="789" y="4212"/>
                    <a:pt x="1" y="4212"/>
                  </a:cubicBezTo>
                  <a:lnTo>
                    <a:pt x="1" y="5558"/>
                  </a:lnTo>
                  <a:lnTo>
                    <a:pt x="1357" y="5558"/>
                  </a:lnTo>
                  <a:lnTo>
                    <a:pt x="1357" y="5616"/>
                  </a:lnTo>
                  <a:cubicBezTo>
                    <a:pt x="1357" y="6405"/>
                    <a:pt x="1991" y="7049"/>
                    <a:pt x="2789" y="7049"/>
                  </a:cubicBezTo>
                  <a:cubicBezTo>
                    <a:pt x="3578" y="7049"/>
                    <a:pt x="4212" y="6405"/>
                    <a:pt x="4212" y="5616"/>
                  </a:cubicBezTo>
                  <a:lnTo>
                    <a:pt x="4212" y="5558"/>
                  </a:lnTo>
                  <a:lnTo>
                    <a:pt x="4693" y="5558"/>
                  </a:lnTo>
                  <a:cubicBezTo>
                    <a:pt x="5174" y="5549"/>
                    <a:pt x="5559" y="5154"/>
                    <a:pt x="5559" y="4683"/>
                  </a:cubicBezTo>
                  <a:lnTo>
                    <a:pt x="5559" y="4202"/>
                  </a:lnTo>
                  <a:cubicBezTo>
                    <a:pt x="4770" y="4193"/>
                    <a:pt x="4126" y="3558"/>
                    <a:pt x="4126" y="2770"/>
                  </a:cubicBezTo>
                  <a:cubicBezTo>
                    <a:pt x="4126" y="1981"/>
                    <a:pt x="4770" y="1346"/>
                    <a:pt x="5559" y="1337"/>
                  </a:cubicBezTo>
                  <a:lnTo>
                    <a:pt x="5559" y="0"/>
                  </a:lnTo>
                  <a:lnTo>
                    <a:pt x="4212" y="0"/>
                  </a:lnTo>
                  <a:cubicBezTo>
                    <a:pt x="4212" y="789"/>
                    <a:pt x="3568" y="1433"/>
                    <a:pt x="2780" y="1433"/>
                  </a:cubicBezTo>
                  <a:cubicBezTo>
                    <a:pt x="1991" y="1433"/>
                    <a:pt x="1347" y="789"/>
                    <a:pt x="134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5" name="Google Shape;20615;p70"/>
            <p:cNvSpPr/>
            <p:nvPr/>
          </p:nvSpPr>
          <p:spPr>
            <a:xfrm>
              <a:off x="3262826" y="1537183"/>
              <a:ext cx="182457" cy="182718"/>
            </a:xfrm>
            <a:custGeom>
              <a:rect b="b" l="l" r="r" t="t"/>
              <a:pathLst>
                <a:path extrusionOk="0" h="6992" w="6982">
                  <a:moveTo>
                    <a:pt x="1424" y="0"/>
                  </a:moveTo>
                  <a:lnTo>
                    <a:pt x="1424" y="1366"/>
                  </a:lnTo>
                  <a:cubicBezTo>
                    <a:pt x="635" y="1366"/>
                    <a:pt x="0" y="2000"/>
                    <a:pt x="0" y="2789"/>
                  </a:cubicBezTo>
                  <a:cubicBezTo>
                    <a:pt x="0" y="3577"/>
                    <a:pt x="635" y="4222"/>
                    <a:pt x="1424" y="4222"/>
                  </a:cubicBezTo>
                  <a:lnTo>
                    <a:pt x="1424" y="5558"/>
                  </a:lnTo>
                  <a:lnTo>
                    <a:pt x="2780" y="5558"/>
                  </a:lnTo>
                  <a:cubicBezTo>
                    <a:pt x="2780" y="6347"/>
                    <a:pt x="3414" y="6991"/>
                    <a:pt x="4212" y="6991"/>
                  </a:cubicBezTo>
                  <a:cubicBezTo>
                    <a:pt x="5001" y="6991"/>
                    <a:pt x="5635" y="6347"/>
                    <a:pt x="5635" y="5558"/>
                  </a:cubicBezTo>
                  <a:lnTo>
                    <a:pt x="6982" y="5558"/>
                  </a:lnTo>
                  <a:lnTo>
                    <a:pt x="6982" y="625"/>
                  </a:lnTo>
                  <a:cubicBezTo>
                    <a:pt x="6982" y="279"/>
                    <a:pt x="6703" y="0"/>
                    <a:pt x="6366" y="0"/>
                  </a:cubicBezTo>
                  <a:lnTo>
                    <a:pt x="5626" y="0"/>
                  </a:lnTo>
                  <a:lnTo>
                    <a:pt x="5626" y="29"/>
                  </a:lnTo>
                  <a:cubicBezTo>
                    <a:pt x="5626" y="818"/>
                    <a:pt x="4991" y="1452"/>
                    <a:pt x="4203" y="1452"/>
                  </a:cubicBezTo>
                  <a:cubicBezTo>
                    <a:pt x="3414" y="1452"/>
                    <a:pt x="2770" y="818"/>
                    <a:pt x="2770" y="29"/>
                  </a:cubicBezTo>
                  <a:lnTo>
                    <a:pt x="2770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6" name="Google Shape;20616;p70"/>
            <p:cNvSpPr/>
            <p:nvPr/>
          </p:nvSpPr>
          <p:spPr>
            <a:xfrm>
              <a:off x="3155030" y="1682427"/>
              <a:ext cx="182457" cy="145271"/>
            </a:xfrm>
            <a:custGeom>
              <a:rect b="b" l="l" r="r" t="t"/>
              <a:pathLst>
                <a:path extrusionOk="0" h="5559" w="6982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lnTo>
                    <a:pt x="1346" y="5501"/>
                  </a:lnTo>
                  <a:cubicBezTo>
                    <a:pt x="1356" y="4718"/>
                    <a:pt x="1991" y="4087"/>
                    <a:pt x="2771" y="4087"/>
                  </a:cubicBezTo>
                  <a:cubicBezTo>
                    <a:pt x="2777" y="4087"/>
                    <a:pt x="2783" y="4087"/>
                    <a:pt x="2789" y="4087"/>
                  </a:cubicBezTo>
                  <a:cubicBezTo>
                    <a:pt x="3577" y="4097"/>
                    <a:pt x="4212" y="4741"/>
                    <a:pt x="4202" y="5529"/>
                  </a:cubicBezTo>
                  <a:lnTo>
                    <a:pt x="4202" y="5558"/>
                  </a:lnTo>
                  <a:lnTo>
                    <a:pt x="5549" y="5558"/>
                  </a:lnTo>
                  <a:lnTo>
                    <a:pt x="5549" y="4202"/>
                  </a:lnTo>
                  <a:cubicBezTo>
                    <a:pt x="6337" y="4202"/>
                    <a:pt x="6981" y="3568"/>
                    <a:pt x="6981" y="2779"/>
                  </a:cubicBezTo>
                  <a:cubicBezTo>
                    <a:pt x="6981" y="1991"/>
                    <a:pt x="6337" y="1356"/>
                    <a:pt x="5549" y="1346"/>
                  </a:cubicBezTo>
                  <a:lnTo>
                    <a:pt x="5549" y="0"/>
                  </a:lnTo>
                  <a:lnTo>
                    <a:pt x="4202" y="0"/>
                  </a:lnTo>
                  <a:cubicBezTo>
                    <a:pt x="4202" y="789"/>
                    <a:pt x="3568" y="1433"/>
                    <a:pt x="2779" y="1433"/>
                  </a:cubicBezTo>
                  <a:cubicBezTo>
                    <a:pt x="1991" y="1433"/>
                    <a:pt x="1346" y="789"/>
                    <a:pt x="134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7" name="Google Shape;20617;p70"/>
            <p:cNvSpPr/>
            <p:nvPr/>
          </p:nvSpPr>
          <p:spPr>
            <a:xfrm>
              <a:off x="3117843" y="1499997"/>
              <a:ext cx="182196" cy="219905"/>
            </a:xfrm>
            <a:custGeom>
              <a:rect b="b" l="l" r="r" t="t"/>
              <a:pathLst>
                <a:path extrusionOk="0" h="8415" w="6972">
                  <a:moveTo>
                    <a:pt x="4202" y="0"/>
                  </a:moveTo>
                  <a:cubicBezTo>
                    <a:pt x="3414" y="0"/>
                    <a:pt x="2769" y="635"/>
                    <a:pt x="2769" y="1423"/>
                  </a:cubicBezTo>
                  <a:lnTo>
                    <a:pt x="2039" y="1423"/>
                  </a:lnTo>
                  <a:cubicBezTo>
                    <a:pt x="1702" y="142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12"/>
                  </a:cubicBezTo>
                  <a:cubicBezTo>
                    <a:pt x="0" y="5000"/>
                    <a:pt x="635" y="5635"/>
                    <a:pt x="1423" y="5635"/>
                  </a:cubicBezTo>
                  <a:lnTo>
                    <a:pt x="1423" y="6981"/>
                  </a:lnTo>
                  <a:lnTo>
                    <a:pt x="2769" y="6981"/>
                  </a:lnTo>
                  <a:cubicBezTo>
                    <a:pt x="2769" y="7770"/>
                    <a:pt x="3414" y="8414"/>
                    <a:pt x="4202" y="8414"/>
                  </a:cubicBezTo>
                  <a:cubicBezTo>
                    <a:pt x="4991" y="8414"/>
                    <a:pt x="5625" y="7770"/>
                    <a:pt x="5625" y="6981"/>
                  </a:cubicBezTo>
                  <a:lnTo>
                    <a:pt x="6972" y="6981"/>
                  </a:lnTo>
                  <a:lnTo>
                    <a:pt x="6972" y="5635"/>
                  </a:lnTo>
                  <a:cubicBezTo>
                    <a:pt x="6183" y="5635"/>
                    <a:pt x="5548" y="4991"/>
                    <a:pt x="5548" y="4212"/>
                  </a:cubicBezTo>
                  <a:cubicBezTo>
                    <a:pt x="5548" y="3414"/>
                    <a:pt x="6183" y="2779"/>
                    <a:pt x="6972" y="2779"/>
                  </a:cubicBezTo>
                  <a:lnTo>
                    <a:pt x="6972" y="1423"/>
                  </a:lnTo>
                  <a:lnTo>
                    <a:pt x="5625" y="1423"/>
                  </a:lnTo>
                  <a:cubicBezTo>
                    <a:pt x="5625" y="635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8" name="Google Shape;20618;p70"/>
            <p:cNvSpPr/>
            <p:nvPr/>
          </p:nvSpPr>
          <p:spPr>
            <a:xfrm>
              <a:off x="3155030" y="1682427"/>
              <a:ext cx="35200" cy="145271"/>
            </a:xfrm>
            <a:custGeom>
              <a:rect b="b" l="l" r="r" t="t"/>
              <a:pathLst>
                <a:path extrusionOk="0" h="5559" w="1347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cubicBezTo>
                    <a:pt x="1346" y="5520"/>
                    <a:pt x="1346" y="5510"/>
                    <a:pt x="1346" y="5501"/>
                  </a:cubicBezTo>
                  <a:cubicBezTo>
                    <a:pt x="1125" y="5395"/>
                    <a:pt x="981" y="5183"/>
                    <a:pt x="981" y="4943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9" name="Google Shape;20619;p70"/>
            <p:cNvSpPr/>
            <p:nvPr/>
          </p:nvSpPr>
          <p:spPr>
            <a:xfrm>
              <a:off x="3117843" y="1499892"/>
              <a:ext cx="122640" cy="182562"/>
            </a:xfrm>
            <a:custGeom>
              <a:rect b="b" l="l" r="r" t="t"/>
              <a:pathLst>
                <a:path extrusionOk="0" h="6986" w="4693">
                  <a:moveTo>
                    <a:pt x="4195" y="0"/>
                  </a:moveTo>
                  <a:cubicBezTo>
                    <a:pt x="3439" y="0"/>
                    <a:pt x="2769" y="613"/>
                    <a:pt x="2769" y="1427"/>
                  </a:cubicBezTo>
                  <a:lnTo>
                    <a:pt x="2039" y="1427"/>
                  </a:lnTo>
                  <a:cubicBezTo>
                    <a:pt x="1702" y="1427"/>
                    <a:pt x="1423" y="1706"/>
                    <a:pt x="1423" y="2052"/>
                  </a:cubicBezTo>
                  <a:lnTo>
                    <a:pt x="1423" y="2783"/>
                  </a:lnTo>
                  <a:cubicBezTo>
                    <a:pt x="635" y="2783"/>
                    <a:pt x="0" y="3418"/>
                    <a:pt x="0" y="4216"/>
                  </a:cubicBezTo>
                  <a:cubicBezTo>
                    <a:pt x="0" y="5004"/>
                    <a:pt x="635" y="5639"/>
                    <a:pt x="1423" y="5639"/>
                  </a:cubicBezTo>
                  <a:lnTo>
                    <a:pt x="1423" y="6985"/>
                  </a:lnTo>
                  <a:lnTo>
                    <a:pt x="2404" y="6985"/>
                  </a:lnTo>
                  <a:lnTo>
                    <a:pt x="2404" y="5639"/>
                  </a:lnTo>
                  <a:cubicBezTo>
                    <a:pt x="1616" y="5639"/>
                    <a:pt x="981" y="4995"/>
                    <a:pt x="981" y="4206"/>
                  </a:cubicBezTo>
                  <a:cubicBezTo>
                    <a:pt x="981" y="3418"/>
                    <a:pt x="1616" y="2783"/>
                    <a:pt x="2404" y="2783"/>
                  </a:cubicBezTo>
                  <a:lnTo>
                    <a:pt x="2404" y="2052"/>
                  </a:lnTo>
                  <a:cubicBezTo>
                    <a:pt x="2404" y="1712"/>
                    <a:pt x="2674" y="1437"/>
                    <a:pt x="3012" y="1437"/>
                  </a:cubicBezTo>
                  <a:cubicBezTo>
                    <a:pt x="3017" y="1437"/>
                    <a:pt x="3023" y="1437"/>
                    <a:pt x="3029" y="1437"/>
                  </a:cubicBezTo>
                  <a:lnTo>
                    <a:pt x="3760" y="1437"/>
                  </a:lnTo>
                  <a:cubicBezTo>
                    <a:pt x="3760" y="831"/>
                    <a:pt x="4135" y="302"/>
                    <a:pt x="4693" y="91"/>
                  </a:cubicBezTo>
                  <a:cubicBezTo>
                    <a:pt x="4527" y="29"/>
                    <a:pt x="4359" y="0"/>
                    <a:pt x="419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20" name="Google Shape;20620;p70"/>
          <p:cNvGrpSpPr/>
          <p:nvPr/>
        </p:nvGrpSpPr>
        <p:grpSpPr>
          <a:xfrm>
            <a:off x="2667005" y="1499997"/>
            <a:ext cx="336770" cy="366639"/>
            <a:chOff x="2667005" y="1499997"/>
            <a:chExt cx="336770" cy="366639"/>
          </a:xfrm>
        </p:grpSpPr>
        <p:sp>
          <p:nvSpPr>
            <p:cNvPr id="20621" name="Google Shape;20621;p70"/>
            <p:cNvSpPr/>
            <p:nvPr/>
          </p:nvSpPr>
          <p:spPr>
            <a:xfrm>
              <a:off x="2684593" y="1596974"/>
              <a:ext cx="229731" cy="252335"/>
            </a:xfrm>
            <a:custGeom>
              <a:rect b="b" l="l" r="r" t="t"/>
              <a:pathLst>
                <a:path extrusionOk="0" h="9656" w="8791">
                  <a:moveTo>
                    <a:pt x="1" y="1"/>
                  </a:moveTo>
                  <a:lnTo>
                    <a:pt x="1" y="9655"/>
                  </a:lnTo>
                  <a:lnTo>
                    <a:pt x="8790" y="9655"/>
                  </a:lnTo>
                  <a:lnTo>
                    <a:pt x="8790" y="905"/>
                  </a:lnTo>
                  <a:cubicBezTo>
                    <a:pt x="8790" y="405"/>
                    <a:pt x="8386" y="1"/>
                    <a:pt x="7886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2" name="Google Shape;20622;p70"/>
            <p:cNvSpPr/>
            <p:nvPr/>
          </p:nvSpPr>
          <p:spPr>
            <a:xfrm>
              <a:off x="2717781" y="1638185"/>
              <a:ext cx="163119" cy="168137"/>
            </a:xfrm>
            <a:custGeom>
              <a:rect b="b" l="l" r="r" t="t"/>
              <a:pathLst>
                <a:path extrusionOk="0" h="6434" w="6242">
                  <a:moveTo>
                    <a:pt x="548" y="1"/>
                  </a:moveTo>
                  <a:cubicBezTo>
                    <a:pt x="250" y="1"/>
                    <a:pt x="0" y="251"/>
                    <a:pt x="10" y="549"/>
                  </a:cubicBezTo>
                  <a:lnTo>
                    <a:pt x="10" y="5895"/>
                  </a:lnTo>
                  <a:cubicBezTo>
                    <a:pt x="10" y="6194"/>
                    <a:pt x="250" y="6434"/>
                    <a:pt x="548" y="6434"/>
                  </a:cubicBezTo>
                  <a:lnTo>
                    <a:pt x="5703" y="6434"/>
                  </a:lnTo>
                  <a:cubicBezTo>
                    <a:pt x="6001" y="6434"/>
                    <a:pt x="6241" y="6194"/>
                    <a:pt x="6241" y="5895"/>
                  </a:cubicBezTo>
                  <a:lnTo>
                    <a:pt x="6241" y="549"/>
                  </a:lnTo>
                  <a:cubicBezTo>
                    <a:pt x="6241" y="251"/>
                    <a:pt x="6001" y="1"/>
                    <a:pt x="5703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3" name="Google Shape;20623;p70"/>
            <p:cNvSpPr/>
            <p:nvPr/>
          </p:nvSpPr>
          <p:spPr>
            <a:xfrm>
              <a:off x="2740386" y="1638185"/>
              <a:ext cx="140514" cy="168137"/>
            </a:xfrm>
            <a:custGeom>
              <a:rect b="b" l="l" r="r" t="t"/>
              <a:pathLst>
                <a:path extrusionOk="0" h="6434" w="5377">
                  <a:moveTo>
                    <a:pt x="549" y="1"/>
                  </a:moveTo>
                  <a:cubicBezTo>
                    <a:pt x="241" y="1"/>
                    <a:pt x="1" y="251"/>
                    <a:pt x="1" y="549"/>
                  </a:cubicBezTo>
                  <a:lnTo>
                    <a:pt x="1" y="5895"/>
                  </a:lnTo>
                  <a:cubicBezTo>
                    <a:pt x="1" y="6194"/>
                    <a:pt x="241" y="6434"/>
                    <a:pt x="549" y="6434"/>
                  </a:cubicBezTo>
                  <a:lnTo>
                    <a:pt x="4838" y="6434"/>
                  </a:lnTo>
                  <a:cubicBezTo>
                    <a:pt x="5136" y="6434"/>
                    <a:pt x="5376" y="6194"/>
                    <a:pt x="5376" y="5895"/>
                  </a:cubicBezTo>
                  <a:lnTo>
                    <a:pt x="5376" y="549"/>
                  </a:lnTo>
                  <a:cubicBezTo>
                    <a:pt x="5376" y="251"/>
                    <a:pt x="5136" y="1"/>
                    <a:pt x="4838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4" name="Google Shape;20624;p70"/>
            <p:cNvSpPr/>
            <p:nvPr/>
          </p:nvSpPr>
          <p:spPr>
            <a:xfrm>
              <a:off x="2725830" y="1719170"/>
              <a:ext cx="108581" cy="87152"/>
            </a:xfrm>
            <a:custGeom>
              <a:rect b="b" l="l" r="r" t="t"/>
              <a:pathLst>
                <a:path extrusionOk="0" h="3335" w="4155">
                  <a:moveTo>
                    <a:pt x="2059" y="1"/>
                  </a:moveTo>
                  <a:cubicBezTo>
                    <a:pt x="1832" y="1"/>
                    <a:pt x="1606" y="118"/>
                    <a:pt x="1491" y="354"/>
                  </a:cubicBezTo>
                  <a:lnTo>
                    <a:pt x="1039" y="1248"/>
                  </a:lnTo>
                  <a:lnTo>
                    <a:pt x="1019" y="1277"/>
                  </a:lnTo>
                  <a:lnTo>
                    <a:pt x="0" y="3287"/>
                  </a:lnTo>
                  <a:cubicBezTo>
                    <a:pt x="77" y="3316"/>
                    <a:pt x="154" y="3335"/>
                    <a:pt x="240" y="3335"/>
                  </a:cubicBezTo>
                  <a:lnTo>
                    <a:pt x="4154" y="3335"/>
                  </a:lnTo>
                  <a:lnTo>
                    <a:pt x="3106" y="1277"/>
                  </a:lnTo>
                  <a:lnTo>
                    <a:pt x="3087" y="1248"/>
                  </a:lnTo>
                  <a:lnTo>
                    <a:pt x="2635" y="354"/>
                  </a:lnTo>
                  <a:cubicBezTo>
                    <a:pt x="2515" y="118"/>
                    <a:pt x="2286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5" name="Google Shape;20625;p70"/>
            <p:cNvSpPr/>
            <p:nvPr/>
          </p:nvSpPr>
          <p:spPr>
            <a:xfrm>
              <a:off x="2725830" y="1776400"/>
              <a:ext cx="28903" cy="29922"/>
            </a:xfrm>
            <a:custGeom>
              <a:rect b="b" l="l" r="r" t="t"/>
              <a:pathLst>
                <a:path extrusionOk="0" h="1145" w="1106">
                  <a:moveTo>
                    <a:pt x="558" y="1"/>
                  </a:moveTo>
                  <a:lnTo>
                    <a:pt x="0" y="1097"/>
                  </a:lnTo>
                  <a:cubicBezTo>
                    <a:pt x="77" y="1126"/>
                    <a:pt x="163" y="1145"/>
                    <a:pt x="240" y="1145"/>
                  </a:cubicBezTo>
                  <a:lnTo>
                    <a:pt x="1106" y="1145"/>
                  </a:lnTo>
                  <a:cubicBezTo>
                    <a:pt x="798" y="1145"/>
                    <a:pt x="558" y="905"/>
                    <a:pt x="558" y="597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6" name="Google Shape;20626;p70"/>
            <p:cNvSpPr/>
            <p:nvPr/>
          </p:nvSpPr>
          <p:spPr>
            <a:xfrm>
              <a:off x="2799445" y="1662828"/>
              <a:ext cx="60340" cy="55244"/>
            </a:xfrm>
            <a:custGeom>
              <a:rect b="b" l="l" r="r" t="t"/>
              <a:pathLst>
                <a:path extrusionOk="0" h="2114" w="2309">
                  <a:moveTo>
                    <a:pt x="1193" y="0"/>
                  </a:moveTo>
                  <a:cubicBezTo>
                    <a:pt x="385" y="116"/>
                    <a:pt x="1" y="1048"/>
                    <a:pt x="491" y="1693"/>
                  </a:cubicBezTo>
                  <a:cubicBezTo>
                    <a:pt x="707" y="1977"/>
                    <a:pt x="1025" y="2113"/>
                    <a:pt x="1339" y="2113"/>
                  </a:cubicBezTo>
                  <a:cubicBezTo>
                    <a:pt x="1738" y="2113"/>
                    <a:pt x="2131" y="1895"/>
                    <a:pt x="2308" y="1481"/>
                  </a:cubicBezTo>
                  <a:lnTo>
                    <a:pt x="2308" y="1481"/>
                  </a:lnTo>
                  <a:cubicBezTo>
                    <a:pt x="2261" y="1487"/>
                    <a:pt x="2213" y="1490"/>
                    <a:pt x="2167" y="1490"/>
                  </a:cubicBezTo>
                  <a:cubicBezTo>
                    <a:pt x="1421" y="1490"/>
                    <a:pt x="885" y="715"/>
                    <a:pt x="119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7" name="Google Shape;20627;p70"/>
            <p:cNvSpPr/>
            <p:nvPr/>
          </p:nvSpPr>
          <p:spPr>
            <a:xfrm>
              <a:off x="2752955" y="1719170"/>
              <a:ext cx="53545" cy="46019"/>
            </a:xfrm>
            <a:custGeom>
              <a:rect b="b" l="l" r="r" t="t"/>
              <a:pathLst>
                <a:path extrusionOk="0" h="1761" w="2049">
                  <a:moveTo>
                    <a:pt x="1025" y="1"/>
                  </a:moveTo>
                  <a:cubicBezTo>
                    <a:pt x="799" y="1"/>
                    <a:pt x="573" y="118"/>
                    <a:pt x="453" y="354"/>
                  </a:cubicBezTo>
                  <a:lnTo>
                    <a:pt x="1" y="1248"/>
                  </a:lnTo>
                  <a:cubicBezTo>
                    <a:pt x="255" y="1590"/>
                    <a:pt x="640" y="1760"/>
                    <a:pt x="1025" y="1760"/>
                  </a:cubicBezTo>
                  <a:cubicBezTo>
                    <a:pt x="1409" y="1760"/>
                    <a:pt x="1794" y="1590"/>
                    <a:pt x="2049" y="1248"/>
                  </a:cubicBezTo>
                  <a:lnTo>
                    <a:pt x="1597" y="354"/>
                  </a:lnTo>
                  <a:cubicBezTo>
                    <a:pt x="1477" y="118"/>
                    <a:pt x="1251" y="1"/>
                    <a:pt x="1025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8" name="Google Shape;20628;p70"/>
            <p:cNvSpPr/>
            <p:nvPr/>
          </p:nvSpPr>
          <p:spPr>
            <a:xfrm>
              <a:off x="2679079" y="1512044"/>
              <a:ext cx="312623" cy="342545"/>
            </a:xfrm>
            <a:custGeom>
              <a:rect b="b" l="l" r="r" t="t"/>
              <a:pathLst>
                <a:path extrusionOk="0" h="13108" w="11963">
                  <a:moveTo>
                    <a:pt x="11540" y="433"/>
                  </a:moveTo>
                  <a:lnTo>
                    <a:pt x="11540" y="12674"/>
                  </a:lnTo>
                  <a:lnTo>
                    <a:pt x="424" y="12674"/>
                  </a:lnTo>
                  <a:lnTo>
                    <a:pt x="424" y="433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12896"/>
                  </a:lnTo>
                  <a:cubicBezTo>
                    <a:pt x="0" y="13011"/>
                    <a:pt x="97" y="13107"/>
                    <a:pt x="212" y="13107"/>
                  </a:cubicBezTo>
                  <a:lnTo>
                    <a:pt x="11751" y="13107"/>
                  </a:lnTo>
                  <a:cubicBezTo>
                    <a:pt x="11867" y="13107"/>
                    <a:pt x="11963" y="13011"/>
                    <a:pt x="11963" y="12896"/>
                  </a:cubicBezTo>
                  <a:lnTo>
                    <a:pt x="11963" y="212"/>
                  </a:lnTo>
                  <a:cubicBezTo>
                    <a:pt x="11963" y="97"/>
                    <a:pt x="11867" y="1"/>
                    <a:pt x="1175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9" name="Google Shape;20629;p70"/>
            <p:cNvSpPr/>
            <p:nvPr/>
          </p:nvSpPr>
          <p:spPr>
            <a:xfrm>
              <a:off x="2667005" y="1499997"/>
              <a:ext cx="35227" cy="35200"/>
            </a:xfrm>
            <a:custGeom>
              <a:rect b="b" l="l" r="r" t="t"/>
              <a:pathLst>
                <a:path extrusionOk="0" h="1347" w="1348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lnTo>
                    <a:pt x="1" y="1144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4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0" name="Google Shape;20630;p70"/>
            <p:cNvSpPr/>
            <p:nvPr/>
          </p:nvSpPr>
          <p:spPr>
            <a:xfrm>
              <a:off x="2818051" y="1499997"/>
              <a:ext cx="35436" cy="35200"/>
            </a:xfrm>
            <a:custGeom>
              <a:rect b="b" l="l" r="r" t="t"/>
              <a:pathLst>
                <a:path extrusionOk="0" h="1347" w="1356">
                  <a:moveTo>
                    <a:pt x="212" y="0"/>
                  </a:moveTo>
                  <a:cubicBezTo>
                    <a:pt x="96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96" y="1346"/>
                    <a:pt x="212" y="1346"/>
                  </a:cubicBezTo>
                  <a:lnTo>
                    <a:pt x="1144" y="1346"/>
                  </a:lnTo>
                  <a:cubicBezTo>
                    <a:pt x="1260" y="1346"/>
                    <a:pt x="1356" y="1260"/>
                    <a:pt x="1356" y="1144"/>
                  </a:cubicBezTo>
                  <a:lnTo>
                    <a:pt x="1356" y="202"/>
                  </a:lnTo>
                  <a:cubicBezTo>
                    <a:pt x="1356" y="87"/>
                    <a:pt x="126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1" name="Google Shape;20631;p70"/>
            <p:cNvSpPr/>
            <p:nvPr/>
          </p:nvSpPr>
          <p:spPr>
            <a:xfrm>
              <a:off x="2968575" y="1499997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4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2" name="Google Shape;20632;p70"/>
            <p:cNvSpPr/>
            <p:nvPr/>
          </p:nvSpPr>
          <p:spPr>
            <a:xfrm>
              <a:off x="2667005" y="1831435"/>
              <a:ext cx="35227" cy="35200"/>
            </a:xfrm>
            <a:custGeom>
              <a:rect b="b" l="l" r="r" t="t"/>
              <a:pathLst>
                <a:path extrusionOk="0" h="1347" w="1348">
                  <a:moveTo>
                    <a:pt x="203" y="1"/>
                  </a:moveTo>
                  <a:cubicBezTo>
                    <a:pt x="87" y="1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51"/>
                    <a:pt x="87" y="1347"/>
                    <a:pt x="203" y="1347"/>
                  </a:cubicBezTo>
                  <a:lnTo>
                    <a:pt x="1145" y="1347"/>
                  </a:lnTo>
                  <a:cubicBezTo>
                    <a:pt x="1251" y="1347"/>
                    <a:pt x="1347" y="1251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1"/>
                    <a:pt x="114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3" name="Google Shape;20633;p70"/>
            <p:cNvSpPr/>
            <p:nvPr/>
          </p:nvSpPr>
          <p:spPr>
            <a:xfrm>
              <a:off x="2818051" y="1831435"/>
              <a:ext cx="35436" cy="35200"/>
            </a:xfrm>
            <a:custGeom>
              <a:rect b="b" l="l" r="r" t="t"/>
              <a:pathLst>
                <a:path extrusionOk="0" h="1347" w="1356">
                  <a:moveTo>
                    <a:pt x="212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96" y="1347"/>
                    <a:pt x="212" y="1347"/>
                  </a:cubicBezTo>
                  <a:lnTo>
                    <a:pt x="1144" y="1347"/>
                  </a:lnTo>
                  <a:cubicBezTo>
                    <a:pt x="1260" y="1347"/>
                    <a:pt x="1356" y="1251"/>
                    <a:pt x="1356" y="1145"/>
                  </a:cubicBezTo>
                  <a:lnTo>
                    <a:pt x="1356" y="202"/>
                  </a:lnTo>
                  <a:cubicBezTo>
                    <a:pt x="1356" y="87"/>
                    <a:pt x="126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4" name="Google Shape;20634;p70"/>
            <p:cNvSpPr/>
            <p:nvPr/>
          </p:nvSpPr>
          <p:spPr>
            <a:xfrm>
              <a:off x="2968575" y="1831435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02" y="1"/>
                  </a:moveTo>
                  <a:cubicBezTo>
                    <a:pt x="87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87" y="1347"/>
                    <a:pt x="202" y="1347"/>
                  </a:cubicBezTo>
                  <a:lnTo>
                    <a:pt x="1144" y="1347"/>
                  </a:lnTo>
                  <a:cubicBezTo>
                    <a:pt x="1250" y="1347"/>
                    <a:pt x="1346" y="1251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5" name="Google Shape;20635;p70"/>
            <p:cNvSpPr/>
            <p:nvPr/>
          </p:nvSpPr>
          <p:spPr>
            <a:xfrm>
              <a:off x="2667005" y="1666095"/>
              <a:ext cx="35227" cy="35200"/>
            </a:xfrm>
            <a:custGeom>
              <a:rect b="b" l="l" r="r" t="t"/>
              <a:pathLst>
                <a:path extrusionOk="0" h="1347" w="1348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6" name="Google Shape;20636;p70"/>
            <p:cNvSpPr/>
            <p:nvPr/>
          </p:nvSpPr>
          <p:spPr>
            <a:xfrm>
              <a:off x="2968575" y="1666095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7" name="Google Shape;20637;p70"/>
            <p:cNvSpPr/>
            <p:nvPr/>
          </p:nvSpPr>
          <p:spPr>
            <a:xfrm>
              <a:off x="2893182" y="1554901"/>
              <a:ext cx="68807" cy="64782"/>
            </a:xfrm>
            <a:custGeom>
              <a:rect b="b" l="l" r="r" t="t"/>
              <a:pathLst>
                <a:path extrusionOk="0" h="2479" w="2633">
                  <a:moveTo>
                    <a:pt x="2327" y="1"/>
                  </a:moveTo>
                  <a:cubicBezTo>
                    <a:pt x="2279" y="1"/>
                    <a:pt x="2229" y="19"/>
                    <a:pt x="2183" y="63"/>
                  </a:cubicBezTo>
                  <a:lnTo>
                    <a:pt x="125" y="2120"/>
                  </a:lnTo>
                  <a:cubicBezTo>
                    <a:pt x="0" y="2255"/>
                    <a:pt x="96" y="2476"/>
                    <a:pt x="279" y="2476"/>
                  </a:cubicBezTo>
                  <a:cubicBezTo>
                    <a:pt x="287" y="2477"/>
                    <a:pt x="294" y="2478"/>
                    <a:pt x="302" y="2478"/>
                  </a:cubicBezTo>
                  <a:cubicBezTo>
                    <a:pt x="352" y="2478"/>
                    <a:pt x="400" y="2452"/>
                    <a:pt x="433" y="2419"/>
                  </a:cubicBezTo>
                  <a:lnTo>
                    <a:pt x="2491" y="370"/>
                  </a:lnTo>
                  <a:cubicBezTo>
                    <a:pt x="2632" y="214"/>
                    <a:pt x="2492" y="1"/>
                    <a:pt x="2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8" name="Google Shape;20638;p70"/>
            <p:cNvSpPr/>
            <p:nvPr/>
          </p:nvSpPr>
          <p:spPr>
            <a:xfrm>
              <a:off x="2889184" y="1587462"/>
              <a:ext cx="38702" cy="37735"/>
            </a:xfrm>
            <a:custGeom>
              <a:rect b="b" l="l" r="r" t="t"/>
              <a:pathLst>
                <a:path extrusionOk="0" h="1444" w="1481">
                  <a:moveTo>
                    <a:pt x="251" y="0"/>
                  </a:moveTo>
                  <a:cubicBezTo>
                    <a:pt x="205" y="0"/>
                    <a:pt x="160" y="35"/>
                    <a:pt x="153" y="86"/>
                  </a:cubicBezTo>
                  <a:lnTo>
                    <a:pt x="86" y="672"/>
                  </a:lnTo>
                  <a:lnTo>
                    <a:pt x="9" y="1346"/>
                  </a:lnTo>
                  <a:cubicBezTo>
                    <a:pt x="0" y="1398"/>
                    <a:pt x="48" y="1443"/>
                    <a:pt x="100" y="1443"/>
                  </a:cubicBezTo>
                  <a:cubicBezTo>
                    <a:pt x="105" y="1443"/>
                    <a:pt x="110" y="1443"/>
                    <a:pt x="115" y="1442"/>
                  </a:cubicBezTo>
                  <a:lnTo>
                    <a:pt x="778" y="1365"/>
                  </a:lnTo>
                  <a:lnTo>
                    <a:pt x="1375" y="1298"/>
                  </a:lnTo>
                  <a:cubicBezTo>
                    <a:pt x="1451" y="1288"/>
                    <a:pt x="1480" y="1192"/>
                    <a:pt x="1423" y="1134"/>
                  </a:cubicBezTo>
                  <a:lnTo>
                    <a:pt x="317" y="28"/>
                  </a:lnTo>
                  <a:cubicBezTo>
                    <a:pt x="298" y="9"/>
                    <a:pt x="274" y="0"/>
                    <a:pt x="25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9" name="Google Shape;20639;p70"/>
            <p:cNvSpPr/>
            <p:nvPr/>
          </p:nvSpPr>
          <p:spPr>
            <a:xfrm>
              <a:off x="2923574" y="1552262"/>
              <a:ext cx="38728" cy="37814"/>
            </a:xfrm>
            <a:custGeom>
              <a:rect b="b" l="l" r="r" t="t"/>
              <a:pathLst>
                <a:path extrusionOk="0" h="1447" w="1482">
                  <a:moveTo>
                    <a:pt x="1366" y="0"/>
                  </a:moveTo>
                  <a:lnTo>
                    <a:pt x="703" y="77"/>
                  </a:lnTo>
                  <a:lnTo>
                    <a:pt x="107" y="154"/>
                  </a:lnTo>
                  <a:cubicBezTo>
                    <a:pt x="30" y="164"/>
                    <a:pt x="1" y="260"/>
                    <a:pt x="59" y="308"/>
                  </a:cubicBezTo>
                  <a:lnTo>
                    <a:pt x="1164" y="1423"/>
                  </a:lnTo>
                  <a:cubicBezTo>
                    <a:pt x="1184" y="1439"/>
                    <a:pt x="1207" y="1447"/>
                    <a:pt x="1230" y="1447"/>
                  </a:cubicBezTo>
                  <a:cubicBezTo>
                    <a:pt x="1277" y="1447"/>
                    <a:pt x="1321" y="1417"/>
                    <a:pt x="1328" y="1366"/>
                  </a:cubicBezTo>
                  <a:lnTo>
                    <a:pt x="1395" y="779"/>
                  </a:lnTo>
                  <a:lnTo>
                    <a:pt x="1472" y="106"/>
                  </a:lnTo>
                  <a:cubicBezTo>
                    <a:pt x="1482" y="48"/>
                    <a:pt x="1424" y="0"/>
                    <a:pt x="136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40" name="Google Shape;20640;p70"/>
          <p:cNvGrpSpPr/>
          <p:nvPr/>
        </p:nvGrpSpPr>
        <p:grpSpPr>
          <a:xfrm>
            <a:off x="3564866" y="1499997"/>
            <a:ext cx="326473" cy="366639"/>
            <a:chOff x="3564866" y="1499997"/>
            <a:chExt cx="326473" cy="366639"/>
          </a:xfrm>
        </p:grpSpPr>
        <p:sp>
          <p:nvSpPr>
            <p:cNvPr id="20641" name="Google Shape;20641;p70"/>
            <p:cNvSpPr/>
            <p:nvPr/>
          </p:nvSpPr>
          <p:spPr>
            <a:xfrm>
              <a:off x="3595284" y="1499997"/>
              <a:ext cx="263389" cy="366404"/>
            </a:xfrm>
            <a:custGeom>
              <a:rect b="b" l="l" r="r" t="t"/>
              <a:pathLst>
                <a:path extrusionOk="0" h="14021" w="10079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2" name="Google Shape;20642;p70"/>
            <p:cNvSpPr/>
            <p:nvPr/>
          </p:nvSpPr>
          <p:spPr>
            <a:xfrm>
              <a:off x="3623690" y="1499997"/>
              <a:ext cx="234983" cy="366404"/>
            </a:xfrm>
            <a:custGeom>
              <a:rect b="b" l="l" r="r" t="t"/>
              <a:pathLst>
                <a:path extrusionOk="0" h="14021" w="8992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3" name="Google Shape;20643;p70"/>
            <p:cNvSpPr/>
            <p:nvPr/>
          </p:nvSpPr>
          <p:spPr>
            <a:xfrm>
              <a:off x="3830241" y="1499997"/>
              <a:ext cx="61098" cy="87204"/>
            </a:xfrm>
            <a:custGeom>
              <a:rect b="b" l="l" r="r" t="t"/>
              <a:pathLst>
                <a:path extrusionOk="0" h="3337" w="2338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4" name="Google Shape;20644;p70"/>
            <p:cNvSpPr/>
            <p:nvPr/>
          </p:nvSpPr>
          <p:spPr>
            <a:xfrm>
              <a:off x="3564866" y="1779431"/>
              <a:ext cx="230724" cy="87204"/>
            </a:xfrm>
            <a:custGeom>
              <a:rect b="b" l="l" r="r" t="t"/>
              <a:pathLst>
                <a:path extrusionOk="0" h="3337" w="8829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5" name="Google Shape;20645;p70"/>
            <p:cNvSpPr/>
            <p:nvPr/>
          </p:nvSpPr>
          <p:spPr>
            <a:xfrm>
              <a:off x="3565389" y="1841993"/>
              <a:ext cx="230201" cy="24643"/>
            </a:xfrm>
            <a:custGeom>
              <a:rect b="b" l="l" r="r" t="t"/>
              <a:pathLst>
                <a:path extrusionOk="0" h="943" w="8809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6" name="Google Shape;20646;p70"/>
            <p:cNvSpPr/>
            <p:nvPr/>
          </p:nvSpPr>
          <p:spPr>
            <a:xfrm>
              <a:off x="3635659" y="1593708"/>
              <a:ext cx="153737" cy="11368"/>
            </a:xfrm>
            <a:custGeom>
              <a:rect b="b" l="l" r="r" t="t"/>
              <a:pathLst>
                <a:path extrusionOk="0" h="435" w="5883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7" name="Google Shape;20647;p70"/>
            <p:cNvSpPr/>
            <p:nvPr/>
          </p:nvSpPr>
          <p:spPr>
            <a:xfrm>
              <a:off x="3635659" y="1639675"/>
              <a:ext cx="152901" cy="11368"/>
            </a:xfrm>
            <a:custGeom>
              <a:rect b="b" l="l" r="r" t="t"/>
              <a:pathLst>
                <a:path extrusionOk="0" h="435" w="5851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8" name="Google Shape;20648;p70"/>
            <p:cNvSpPr/>
            <p:nvPr/>
          </p:nvSpPr>
          <p:spPr>
            <a:xfrm>
              <a:off x="3635659" y="1685668"/>
              <a:ext cx="152901" cy="11368"/>
            </a:xfrm>
            <a:custGeom>
              <a:rect b="b" l="l" r="r" t="t"/>
              <a:pathLst>
                <a:path extrusionOk="0" h="435" w="5851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9" name="Google Shape;20649;p70"/>
            <p:cNvSpPr/>
            <p:nvPr/>
          </p:nvSpPr>
          <p:spPr>
            <a:xfrm>
              <a:off x="3635659" y="1731661"/>
              <a:ext cx="152901" cy="11368"/>
            </a:xfrm>
            <a:custGeom>
              <a:rect b="b" l="l" r="r" t="t"/>
              <a:pathLst>
                <a:path extrusionOk="0" h="435" w="5851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50" name="Google Shape;20650;p70"/>
          <p:cNvGrpSpPr/>
          <p:nvPr/>
        </p:nvGrpSpPr>
        <p:grpSpPr>
          <a:xfrm>
            <a:off x="1314074" y="1499997"/>
            <a:ext cx="364392" cy="366639"/>
            <a:chOff x="1314074" y="1499997"/>
            <a:chExt cx="364392" cy="366639"/>
          </a:xfrm>
        </p:grpSpPr>
        <p:sp>
          <p:nvSpPr>
            <p:cNvPr id="20651" name="Google Shape;20651;p70"/>
            <p:cNvSpPr/>
            <p:nvPr/>
          </p:nvSpPr>
          <p:spPr>
            <a:xfrm>
              <a:off x="1467602" y="1715093"/>
              <a:ext cx="57073" cy="132440"/>
            </a:xfrm>
            <a:custGeom>
              <a:rect b="b" l="l" r="r" t="t"/>
              <a:pathLst>
                <a:path extrusionOk="0" h="5068" w="2184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2" name="Google Shape;20652;p70"/>
            <p:cNvSpPr/>
            <p:nvPr/>
          </p:nvSpPr>
          <p:spPr>
            <a:xfrm>
              <a:off x="1494492" y="1756539"/>
              <a:ext cx="30183" cy="90993"/>
            </a:xfrm>
            <a:custGeom>
              <a:rect b="b" l="l" r="r" t="t"/>
              <a:pathLst>
                <a:path extrusionOk="0" h="3482" w="1155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3" name="Google Shape;20653;p70"/>
            <p:cNvSpPr/>
            <p:nvPr/>
          </p:nvSpPr>
          <p:spPr>
            <a:xfrm>
              <a:off x="1408307" y="1830677"/>
              <a:ext cx="175924" cy="35958"/>
            </a:xfrm>
            <a:custGeom>
              <a:rect b="b" l="l" r="r" t="t"/>
              <a:pathLst>
                <a:path extrusionOk="0" h="1376" w="6732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4" name="Google Shape;20654;p70"/>
            <p:cNvSpPr/>
            <p:nvPr/>
          </p:nvSpPr>
          <p:spPr>
            <a:xfrm>
              <a:off x="1431670" y="1849780"/>
              <a:ext cx="152562" cy="16855"/>
            </a:xfrm>
            <a:custGeom>
              <a:rect b="b" l="l" r="r" t="t"/>
              <a:pathLst>
                <a:path extrusionOk="0" h="645" w="5838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5" name="Google Shape;20655;p70"/>
            <p:cNvSpPr/>
            <p:nvPr/>
          </p:nvSpPr>
          <p:spPr>
            <a:xfrm>
              <a:off x="1314074" y="1499997"/>
              <a:ext cx="364392" cy="231952"/>
            </a:xfrm>
            <a:custGeom>
              <a:rect b="b" l="l" r="r" t="t"/>
              <a:pathLst>
                <a:path extrusionOk="0" h="8876" w="13944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6" name="Google Shape;20656;p70"/>
            <p:cNvSpPr/>
            <p:nvPr/>
          </p:nvSpPr>
          <p:spPr>
            <a:xfrm>
              <a:off x="1335920" y="1520092"/>
              <a:ext cx="320672" cy="188990"/>
            </a:xfrm>
            <a:custGeom>
              <a:rect b="b" l="l" r="r" t="t"/>
              <a:pathLst>
                <a:path extrusionOk="0" h="7232" w="12271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7" name="Google Shape;20657;p70"/>
            <p:cNvSpPr/>
            <p:nvPr/>
          </p:nvSpPr>
          <p:spPr>
            <a:xfrm>
              <a:off x="1359544" y="1520092"/>
              <a:ext cx="297048" cy="168398"/>
            </a:xfrm>
            <a:custGeom>
              <a:rect b="b" l="l" r="r" t="t"/>
              <a:pathLst>
                <a:path extrusionOk="0" h="6444" w="11367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8" name="Google Shape;20658;p70"/>
            <p:cNvSpPr/>
            <p:nvPr/>
          </p:nvSpPr>
          <p:spPr>
            <a:xfrm>
              <a:off x="1482184" y="1540946"/>
              <a:ext cx="91751" cy="75418"/>
            </a:xfrm>
            <a:custGeom>
              <a:rect b="b" l="l" r="r" t="t"/>
              <a:pathLst>
                <a:path extrusionOk="0" h="2886" w="3511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9" name="Google Shape;20659;p70"/>
            <p:cNvSpPr/>
            <p:nvPr/>
          </p:nvSpPr>
          <p:spPr>
            <a:xfrm>
              <a:off x="1482184" y="1540946"/>
              <a:ext cx="91751" cy="75418"/>
            </a:xfrm>
            <a:custGeom>
              <a:rect b="b" l="l" r="r" t="t"/>
              <a:pathLst>
                <a:path extrusionOk="0" h="2886" w="3511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0" name="Google Shape;20660;p70"/>
            <p:cNvSpPr/>
            <p:nvPr/>
          </p:nvSpPr>
          <p:spPr>
            <a:xfrm>
              <a:off x="1482184" y="1540946"/>
              <a:ext cx="91751" cy="75418"/>
            </a:xfrm>
            <a:custGeom>
              <a:rect b="b" l="l" r="r" t="t"/>
              <a:pathLst>
                <a:path extrusionOk="0" h="2886" w="3511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1" name="Google Shape;20661;p70"/>
            <p:cNvSpPr/>
            <p:nvPr/>
          </p:nvSpPr>
          <p:spPr>
            <a:xfrm>
              <a:off x="1578587" y="1619866"/>
              <a:ext cx="60418" cy="58302"/>
            </a:xfrm>
            <a:custGeom>
              <a:rect b="b" l="l" r="r" t="t"/>
              <a:pathLst>
                <a:path extrusionOk="0" h="2231" w="2312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2" name="Google Shape;20662;p70"/>
            <p:cNvSpPr/>
            <p:nvPr/>
          </p:nvSpPr>
          <p:spPr>
            <a:xfrm>
              <a:off x="1359597" y="1542200"/>
              <a:ext cx="122248" cy="143781"/>
            </a:xfrm>
            <a:custGeom>
              <a:rect b="b" l="l" r="r" t="t"/>
              <a:pathLst>
                <a:path extrusionOk="0" h="5502" w="4678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63" name="Google Shape;20663;p70"/>
          <p:cNvGrpSpPr/>
          <p:nvPr/>
        </p:nvGrpSpPr>
        <p:grpSpPr>
          <a:xfrm>
            <a:off x="2220479" y="1499997"/>
            <a:ext cx="337005" cy="366639"/>
            <a:chOff x="2220479" y="1499997"/>
            <a:chExt cx="337005" cy="366639"/>
          </a:xfrm>
        </p:grpSpPr>
        <p:sp>
          <p:nvSpPr>
            <p:cNvPr id="20664" name="Google Shape;20664;p70"/>
            <p:cNvSpPr/>
            <p:nvPr/>
          </p:nvSpPr>
          <p:spPr>
            <a:xfrm>
              <a:off x="2249121" y="1517584"/>
              <a:ext cx="279722" cy="331073"/>
            </a:xfrm>
            <a:custGeom>
              <a:rect b="b" l="l" r="r" t="t"/>
              <a:pathLst>
                <a:path extrusionOk="0" h="12669" w="10704">
                  <a:moveTo>
                    <a:pt x="5405" y="4784"/>
                  </a:moveTo>
                  <a:cubicBezTo>
                    <a:pt x="5563" y="4784"/>
                    <a:pt x="5722" y="4875"/>
                    <a:pt x="5780" y="5058"/>
                  </a:cubicBezTo>
                  <a:lnTo>
                    <a:pt x="6424" y="7183"/>
                  </a:lnTo>
                  <a:cubicBezTo>
                    <a:pt x="6499" y="7419"/>
                    <a:pt x="6334" y="7655"/>
                    <a:pt x="6092" y="7655"/>
                  </a:cubicBezTo>
                  <a:cubicBezTo>
                    <a:pt x="6087" y="7655"/>
                    <a:pt x="6083" y="7655"/>
                    <a:pt x="6078" y="7654"/>
                  </a:cubicBezTo>
                  <a:lnTo>
                    <a:pt x="4731" y="7654"/>
                  </a:lnTo>
                  <a:cubicBezTo>
                    <a:pt x="4481" y="7654"/>
                    <a:pt x="4299" y="7414"/>
                    <a:pt x="4385" y="7183"/>
                  </a:cubicBezTo>
                  <a:lnTo>
                    <a:pt x="5030" y="5058"/>
                  </a:lnTo>
                  <a:cubicBezTo>
                    <a:pt x="5087" y="4875"/>
                    <a:pt x="5246" y="4784"/>
                    <a:pt x="5405" y="4784"/>
                  </a:cubicBezTo>
                  <a:close/>
                  <a:moveTo>
                    <a:pt x="5010" y="0"/>
                  </a:moveTo>
                  <a:cubicBezTo>
                    <a:pt x="4212" y="0"/>
                    <a:pt x="3501" y="519"/>
                    <a:pt x="3260" y="1269"/>
                  </a:cubicBezTo>
                  <a:lnTo>
                    <a:pt x="270" y="10539"/>
                  </a:lnTo>
                  <a:cubicBezTo>
                    <a:pt x="0" y="11395"/>
                    <a:pt x="472" y="12299"/>
                    <a:pt x="1327" y="12578"/>
                  </a:cubicBezTo>
                  <a:cubicBezTo>
                    <a:pt x="1497" y="12634"/>
                    <a:pt x="1669" y="12660"/>
                    <a:pt x="1838" y="12660"/>
                  </a:cubicBezTo>
                  <a:cubicBezTo>
                    <a:pt x="2514" y="12660"/>
                    <a:pt x="3147" y="12236"/>
                    <a:pt x="3385" y="11559"/>
                  </a:cubicBezTo>
                  <a:lnTo>
                    <a:pt x="3655" y="10751"/>
                  </a:lnTo>
                  <a:cubicBezTo>
                    <a:pt x="3856" y="10126"/>
                    <a:pt x="4433" y="9712"/>
                    <a:pt x="5087" y="9712"/>
                  </a:cubicBezTo>
                  <a:lnTo>
                    <a:pt x="5616" y="9712"/>
                  </a:lnTo>
                  <a:cubicBezTo>
                    <a:pt x="5741" y="9712"/>
                    <a:pt x="5857" y="9722"/>
                    <a:pt x="5982" y="9751"/>
                  </a:cubicBezTo>
                  <a:cubicBezTo>
                    <a:pt x="6482" y="9876"/>
                    <a:pt x="6895" y="10251"/>
                    <a:pt x="7059" y="10751"/>
                  </a:cubicBezTo>
                  <a:lnTo>
                    <a:pt x="7328" y="11559"/>
                  </a:lnTo>
                  <a:cubicBezTo>
                    <a:pt x="7559" y="12237"/>
                    <a:pt x="8193" y="12669"/>
                    <a:pt x="8877" y="12669"/>
                  </a:cubicBezTo>
                  <a:cubicBezTo>
                    <a:pt x="9045" y="12669"/>
                    <a:pt x="9216" y="12643"/>
                    <a:pt x="9386" y="12588"/>
                  </a:cubicBezTo>
                  <a:cubicBezTo>
                    <a:pt x="10232" y="12309"/>
                    <a:pt x="10703" y="11395"/>
                    <a:pt x="10443" y="10549"/>
                  </a:cubicBezTo>
                  <a:lnTo>
                    <a:pt x="10434" y="10539"/>
                  </a:lnTo>
                  <a:lnTo>
                    <a:pt x="7443" y="1269"/>
                  </a:lnTo>
                  <a:cubicBezTo>
                    <a:pt x="7193" y="519"/>
                    <a:pt x="6491" y="0"/>
                    <a:pt x="569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5" name="Google Shape;20665;p70"/>
            <p:cNvSpPr/>
            <p:nvPr/>
          </p:nvSpPr>
          <p:spPr>
            <a:xfrm>
              <a:off x="2281786" y="1520772"/>
              <a:ext cx="247057" cy="327884"/>
            </a:xfrm>
            <a:custGeom>
              <a:rect b="b" l="l" r="r" t="t"/>
              <a:pathLst>
                <a:path extrusionOk="0" h="12547" w="9454">
                  <a:moveTo>
                    <a:pt x="4155" y="4662"/>
                  </a:moveTo>
                  <a:cubicBezTo>
                    <a:pt x="4313" y="4662"/>
                    <a:pt x="4472" y="4753"/>
                    <a:pt x="4530" y="4936"/>
                  </a:cubicBezTo>
                  <a:lnTo>
                    <a:pt x="5174" y="7061"/>
                  </a:lnTo>
                  <a:cubicBezTo>
                    <a:pt x="5249" y="7297"/>
                    <a:pt x="5084" y="7533"/>
                    <a:pt x="4842" y="7533"/>
                  </a:cubicBezTo>
                  <a:cubicBezTo>
                    <a:pt x="4837" y="7533"/>
                    <a:pt x="4833" y="7533"/>
                    <a:pt x="4828" y="7532"/>
                  </a:cubicBezTo>
                  <a:lnTo>
                    <a:pt x="3481" y="7532"/>
                  </a:lnTo>
                  <a:cubicBezTo>
                    <a:pt x="3231" y="7532"/>
                    <a:pt x="3049" y="7292"/>
                    <a:pt x="3135" y="7061"/>
                  </a:cubicBezTo>
                  <a:lnTo>
                    <a:pt x="3780" y="4936"/>
                  </a:lnTo>
                  <a:cubicBezTo>
                    <a:pt x="3837" y="4753"/>
                    <a:pt x="3996" y="4662"/>
                    <a:pt x="4155" y="4662"/>
                  </a:cubicBezTo>
                  <a:close/>
                  <a:moveTo>
                    <a:pt x="4722" y="1"/>
                  </a:moveTo>
                  <a:cubicBezTo>
                    <a:pt x="4083" y="1"/>
                    <a:pt x="3443" y="383"/>
                    <a:pt x="3251" y="1147"/>
                  </a:cubicBezTo>
                  <a:lnTo>
                    <a:pt x="260" y="10417"/>
                  </a:lnTo>
                  <a:cubicBezTo>
                    <a:pt x="0" y="11235"/>
                    <a:pt x="404" y="12110"/>
                    <a:pt x="1202" y="12437"/>
                  </a:cubicBezTo>
                  <a:cubicBezTo>
                    <a:pt x="1645" y="12254"/>
                    <a:pt x="1981" y="11889"/>
                    <a:pt x="2135" y="11437"/>
                  </a:cubicBezTo>
                  <a:lnTo>
                    <a:pt x="2405" y="10629"/>
                  </a:lnTo>
                  <a:cubicBezTo>
                    <a:pt x="2606" y="10004"/>
                    <a:pt x="3183" y="9590"/>
                    <a:pt x="3837" y="9590"/>
                  </a:cubicBezTo>
                  <a:lnTo>
                    <a:pt x="4366" y="9590"/>
                  </a:lnTo>
                  <a:cubicBezTo>
                    <a:pt x="4491" y="9590"/>
                    <a:pt x="4607" y="9600"/>
                    <a:pt x="4722" y="9629"/>
                  </a:cubicBezTo>
                  <a:cubicBezTo>
                    <a:pt x="5232" y="9754"/>
                    <a:pt x="5645" y="10129"/>
                    <a:pt x="5809" y="10629"/>
                  </a:cubicBezTo>
                  <a:lnTo>
                    <a:pt x="6078" y="11437"/>
                  </a:lnTo>
                  <a:cubicBezTo>
                    <a:pt x="6309" y="12115"/>
                    <a:pt x="6943" y="12547"/>
                    <a:pt x="7627" y="12547"/>
                  </a:cubicBezTo>
                  <a:cubicBezTo>
                    <a:pt x="7795" y="12547"/>
                    <a:pt x="7966" y="12521"/>
                    <a:pt x="8136" y="12466"/>
                  </a:cubicBezTo>
                  <a:cubicBezTo>
                    <a:pt x="8982" y="12187"/>
                    <a:pt x="9453" y="11273"/>
                    <a:pt x="9193" y="10427"/>
                  </a:cubicBezTo>
                  <a:lnTo>
                    <a:pt x="9184" y="10417"/>
                  </a:lnTo>
                  <a:lnTo>
                    <a:pt x="6193" y="1147"/>
                  </a:lnTo>
                  <a:cubicBezTo>
                    <a:pt x="6001" y="383"/>
                    <a:pt x="5361" y="1"/>
                    <a:pt x="472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6" name="Google Shape;20666;p70"/>
            <p:cNvSpPr/>
            <p:nvPr/>
          </p:nvSpPr>
          <p:spPr>
            <a:xfrm>
              <a:off x="2232527" y="1512044"/>
              <a:ext cx="312884" cy="342545"/>
            </a:xfrm>
            <a:custGeom>
              <a:rect b="b" l="l" r="r" t="t"/>
              <a:pathLst>
                <a:path extrusionOk="0" h="13108" w="11973">
                  <a:moveTo>
                    <a:pt x="11540" y="424"/>
                  </a:moveTo>
                  <a:lnTo>
                    <a:pt x="11540" y="12674"/>
                  </a:lnTo>
                  <a:lnTo>
                    <a:pt x="433" y="12674"/>
                  </a:lnTo>
                  <a:lnTo>
                    <a:pt x="433" y="424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2896"/>
                  </a:lnTo>
                  <a:cubicBezTo>
                    <a:pt x="1" y="13011"/>
                    <a:pt x="97" y="13107"/>
                    <a:pt x="212" y="13107"/>
                  </a:cubicBezTo>
                  <a:lnTo>
                    <a:pt x="11752" y="13107"/>
                  </a:lnTo>
                  <a:cubicBezTo>
                    <a:pt x="11877" y="13107"/>
                    <a:pt x="11973" y="13011"/>
                    <a:pt x="11973" y="12896"/>
                  </a:cubicBezTo>
                  <a:lnTo>
                    <a:pt x="11973" y="212"/>
                  </a:lnTo>
                  <a:cubicBezTo>
                    <a:pt x="11973" y="97"/>
                    <a:pt x="11877" y="1"/>
                    <a:pt x="1175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7" name="Google Shape;20667;p70"/>
            <p:cNvSpPr/>
            <p:nvPr/>
          </p:nvSpPr>
          <p:spPr>
            <a:xfrm>
              <a:off x="2220479" y="1499997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8" name="Google Shape;20668;p70"/>
            <p:cNvSpPr/>
            <p:nvPr/>
          </p:nvSpPr>
          <p:spPr>
            <a:xfrm>
              <a:off x="2371760" y="1499997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31" y="1346"/>
                  </a:cubicBezTo>
                  <a:lnTo>
                    <a:pt x="1115" y="1346"/>
                  </a:lnTo>
                  <a:cubicBezTo>
                    <a:pt x="1241" y="1346"/>
                    <a:pt x="1346" y="1240"/>
                    <a:pt x="1346" y="1115"/>
                  </a:cubicBezTo>
                  <a:lnTo>
                    <a:pt x="1346" y="231"/>
                  </a:lnTo>
                  <a:cubicBezTo>
                    <a:pt x="1346" y="106"/>
                    <a:pt x="1241" y="0"/>
                    <a:pt x="11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9" name="Google Shape;20669;p70"/>
            <p:cNvSpPr/>
            <p:nvPr/>
          </p:nvSpPr>
          <p:spPr>
            <a:xfrm>
              <a:off x="2522022" y="1499997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0" name="Google Shape;20670;p70"/>
            <p:cNvSpPr/>
            <p:nvPr/>
          </p:nvSpPr>
          <p:spPr>
            <a:xfrm>
              <a:off x="2220479" y="1831174"/>
              <a:ext cx="35462" cy="35462"/>
            </a:xfrm>
            <a:custGeom>
              <a:rect b="b" l="l" r="r" t="t"/>
              <a:pathLst>
                <a:path extrusionOk="0" h="1357" w="1357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0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0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1" name="Google Shape;20671;p70"/>
            <p:cNvSpPr/>
            <p:nvPr/>
          </p:nvSpPr>
          <p:spPr>
            <a:xfrm>
              <a:off x="2371760" y="1831435"/>
              <a:ext cx="35200" cy="35200"/>
            </a:xfrm>
            <a:custGeom>
              <a:rect b="b" l="l" r="r" t="t"/>
              <a:pathLst>
                <a:path extrusionOk="0" h="1347" w="1347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106"/>
                  </a:lnTo>
                  <a:cubicBezTo>
                    <a:pt x="0" y="1231"/>
                    <a:pt x="106" y="1347"/>
                    <a:pt x="240" y="1347"/>
                  </a:cubicBezTo>
                  <a:lnTo>
                    <a:pt x="1106" y="1347"/>
                  </a:lnTo>
                  <a:cubicBezTo>
                    <a:pt x="1241" y="1347"/>
                    <a:pt x="1346" y="1231"/>
                    <a:pt x="1346" y="1106"/>
                  </a:cubicBezTo>
                  <a:lnTo>
                    <a:pt x="1346" y="241"/>
                  </a:lnTo>
                  <a:cubicBezTo>
                    <a:pt x="1346" y="106"/>
                    <a:pt x="1241" y="1"/>
                    <a:pt x="110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2" name="Google Shape;20672;p70"/>
            <p:cNvSpPr/>
            <p:nvPr/>
          </p:nvSpPr>
          <p:spPr>
            <a:xfrm>
              <a:off x="2522022" y="1831174"/>
              <a:ext cx="35462" cy="35462"/>
            </a:xfrm>
            <a:custGeom>
              <a:rect b="b" l="l" r="r" t="t"/>
              <a:pathLst>
                <a:path extrusionOk="0" h="1357" w="1357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1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1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3" name="Google Shape;20673;p70"/>
            <p:cNvSpPr/>
            <p:nvPr/>
          </p:nvSpPr>
          <p:spPr>
            <a:xfrm>
              <a:off x="2220479" y="1666095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4" name="Google Shape;20674;p70"/>
            <p:cNvSpPr/>
            <p:nvPr/>
          </p:nvSpPr>
          <p:spPr>
            <a:xfrm>
              <a:off x="2522022" y="1666095"/>
              <a:ext cx="35462" cy="35200"/>
            </a:xfrm>
            <a:custGeom>
              <a:rect b="b" l="l" r="r" t="t"/>
              <a:pathLst>
                <a:path extrusionOk="0" h="1347" w="1357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75" name="Google Shape;20675;p70"/>
          <p:cNvGrpSpPr/>
          <p:nvPr/>
        </p:nvGrpSpPr>
        <p:grpSpPr>
          <a:xfrm>
            <a:off x="4105155" y="2425976"/>
            <a:ext cx="87230" cy="366430"/>
            <a:chOff x="4105155" y="2425976"/>
            <a:chExt cx="87230" cy="366430"/>
          </a:xfrm>
        </p:grpSpPr>
        <p:sp>
          <p:nvSpPr>
            <p:cNvPr id="20676" name="Google Shape;20676;p70"/>
            <p:cNvSpPr/>
            <p:nvPr/>
          </p:nvSpPr>
          <p:spPr>
            <a:xfrm>
              <a:off x="4105155" y="2425976"/>
              <a:ext cx="87230" cy="366430"/>
            </a:xfrm>
            <a:custGeom>
              <a:rect b="b" l="l" r="r" t="t"/>
              <a:pathLst>
                <a:path extrusionOk="0" h="14022" w="3338">
                  <a:moveTo>
                    <a:pt x="1670" y="1"/>
                  </a:moveTo>
                  <a:cubicBezTo>
                    <a:pt x="1448" y="1"/>
                    <a:pt x="1226" y="114"/>
                    <a:pt x="1106" y="338"/>
                  </a:cubicBezTo>
                  <a:lnTo>
                    <a:pt x="943" y="645"/>
                  </a:lnTo>
                  <a:lnTo>
                    <a:pt x="164" y="2857"/>
                  </a:lnTo>
                  <a:cubicBezTo>
                    <a:pt x="58" y="3059"/>
                    <a:pt x="0" y="3280"/>
                    <a:pt x="0" y="3511"/>
                  </a:cubicBezTo>
                  <a:lnTo>
                    <a:pt x="0" y="13031"/>
                  </a:lnTo>
                  <a:cubicBezTo>
                    <a:pt x="0" y="13579"/>
                    <a:pt x="452" y="14021"/>
                    <a:pt x="1000" y="14021"/>
                  </a:cubicBezTo>
                  <a:lnTo>
                    <a:pt x="2347" y="14021"/>
                  </a:lnTo>
                  <a:cubicBezTo>
                    <a:pt x="2895" y="14021"/>
                    <a:pt x="3337" y="13579"/>
                    <a:pt x="3337" y="13031"/>
                  </a:cubicBezTo>
                  <a:lnTo>
                    <a:pt x="3337" y="3511"/>
                  </a:lnTo>
                  <a:cubicBezTo>
                    <a:pt x="3337" y="3280"/>
                    <a:pt x="3279" y="3059"/>
                    <a:pt x="3174" y="2857"/>
                  </a:cubicBezTo>
                  <a:lnTo>
                    <a:pt x="2395" y="655"/>
                  </a:lnTo>
                  <a:lnTo>
                    <a:pt x="2231" y="338"/>
                  </a:lnTo>
                  <a:lnTo>
                    <a:pt x="2212" y="299"/>
                  </a:lnTo>
                  <a:cubicBezTo>
                    <a:pt x="2087" y="99"/>
                    <a:pt x="1878" y="1"/>
                    <a:pt x="1670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7" name="Google Shape;20677;p70"/>
            <p:cNvSpPr/>
            <p:nvPr/>
          </p:nvSpPr>
          <p:spPr>
            <a:xfrm>
              <a:off x="4133561" y="2433789"/>
              <a:ext cx="58824" cy="358616"/>
            </a:xfrm>
            <a:custGeom>
              <a:rect b="b" l="l" r="r" t="t"/>
              <a:pathLst>
                <a:path extrusionOk="0" h="13723" w="2251">
                  <a:moveTo>
                    <a:pt x="1125" y="0"/>
                  </a:moveTo>
                  <a:cubicBezTo>
                    <a:pt x="1115" y="19"/>
                    <a:pt x="1115" y="29"/>
                    <a:pt x="1106" y="39"/>
                  </a:cubicBezTo>
                  <a:lnTo>
                    <a:pt x="942" y="346"/>
                  </a:lnTo>
                  <a:lnTo>
                    <a:pt x="164" y="2558"/>
                  </a:lnTo>
                  <a:cubicBezTo>
                    <a:pt x="58" y="2760"/>
                    <a:pt x="10" y="2981"/>
                    <a:pt x="0" y="3212"/>
                  </a:cubicBezTo>
                  <a:lnTo>
                    <a:pt x="0" y="12732"/>
                  </a:lnTo>
                  <a:cubicBezTo>
                    <a:pt x="0" y="13280"/>
                    <a:pt x="452" y="13722"/>
                    <a:pt x="1000" y="13722"/>
                  </a:cubicBezTo>
                  <a:lnTo>
                    <a:pt x="1260" y="13722"/>
                  </a:lnTo>
                  <a:cubicBezTo>
                    <a:pt x="1808" y="13722"/>
                    <a:pt x="2250" y="13280"/>
                    <a:pt x="2250" y="12732"/>
                  </a:cubicBezTo>
                  <a:lnTo>
                    <a:pt x="2250" y="3212"/>
                  </a:lnTo>
                  <a:cubicBezTo>
                    <a:pt x="2250" y="2981"/>
                    <a:pt x="2192" y="2760"/>
                    <a:pt x="2087" y="2558"/>
                  </a:cubicBezTo>
                  <a:lnTo>
                    <a:pt x="1308" y="356"/>
                  </a:lnTo>
                  <a:lnTo>
                    <a:pt x="1144" y="39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8" name="Google Shape;20678;p70"/>
            <p:cNvSpPr/>
            <p:nvPr/>
          </p:nvSpPr>
          <p:spPr>
            <a:xfrm>
              <a:off x="4105155" y="2509417"/>
              <a:ext cx="87230" cy="282989"/>
            </a:xfrm>
            <a:custGeom>
              <a:rect b="b" l="l" r="r" t="t"/>
              <a:pathLst>
                <a:path extrusionOk="0" h="10829" w="3338">
                  <a:moveTo>
                    <a:pt x="39" y="1"/>
                  </a:moveTo>
                  <a:cubicBezTo>
                    <a:pt x="20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2347" y="10828"/>
                  </a:lnTo>
                  <a:cubicBezTo>
                    <a:pt x="2895" y="10828"/>
                    <a:pt x="3337" y="10386"/>
                    <a:pt x="3337" y="9838"/>
                  </a:cubicBezTo>
                  <a:lnTo>
                    <a:pt x="3337" y="318"/>
                  </a:lnTo>
                  <a:cubicBezTo>
                    <a:pt x="3337" y="212"/>
                    <a:pt x="3328" y="106"/>
                    <a:pt x="329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9" name="Google Shape;20679;p70"/>
            <p:cNvSpPr/>
            <p:nvPr/>
          </p:nvSpPr>
          <p:spPr>
            <a:xfrm>
              <a:off x="4133561" y="2509417"/>
              <a:ext cx="58824" cy="282989"/>
            </a:xfrm>
            <a:custGeom>
              <a:rect b="b" l="l" r="r" t="t"/>
              <a:pathLst>
                <a:path extrusionOk="0" h="10829" w="2251">
                  <a:moveTo>
                    <a:pt x="39" y="1"/>
                  </a:moveTo>
                  <a:cubicBezTo>
                    <a:pt x="19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1260" y="10828"/>
                  </a:lnTo>
                  <a:cubicBezTo>
                    <a:pt x="1808" y="10828"/>
                    <a:pt x="2250" y="10386"/>
                    <a:pt x="2250" y="9838"/>
                  </a:cubicBezTo>
                  <a:lnTo>
                    <a:pt x="2250" y="318"/>
                  </a:lnTo>
                  <a:cubicBezTo>
                    <a:pt x="2250" y="212"/>
                    <a:pt x="2241" y="106"/>
                    <a:pt x="221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0" name="Google Shape;20680;p70"/>
            <p:cNvSpPr/>
            <p:nvPr/>
          </p:nvSpPr>
          <p:spPr>
            <a:xfrm>
              <a:off x="4105155" y="2552901"/>
              <a:ext cx="87230" cy="195262"/>
            </a:xfrm>
            <a:custGeom>
              <a:rect b="b" l="l" r="r" t="t"/>
              <a:pathLst>
                <a:path extrusionOk="0" h="7472" w="3338">
                  <a:moveTo>
                    <a:pt x="0" y="0"/>
                  </a:moveTo>
                  <a:lnTo>
                    <a:pt x="0" y="7472"/>
                  </a:lnTo>
                  <a:lnTo>
                    <a:pt x="3337" y="7472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1" name="Google Shape;20681;p70"/>
            <p:cNvSpPr/>
            <p:nvPr/>
          </p:nvSpPr>
          <p:spPr>
            <a:xfrm>
              <a:off x="4133561" y="2552901"/>
              <a:ext cx="58824" cy="195262"/>
            </a:xfrm>
            <a:custGeom>
              <a:rect b="b" l="l" r="r" t="t"/>
              <a:pathLst>
                <a:path extrusionOk="0" h="7472" w="2251">
                  <a:moveTo>
                    <a:pt x="0" y="0"/>
                  </a:moveTo>
                  <a:lnTo>
                    <a:pt x="0" y="7472"/>
                  </a:lnTo>
                  <a:lnTo>
                    <a:pt x="2250" y="747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82" name="Google Shape;20682;p70"/>
          <p:cNvGrpSpPr/>
          <p:nvPr/>
        </p:nvGrpSpPr>
        <p:grpSpPr>
          <a:xfrm>
            <a:off x="1808109" y="2426002"/>
            <a:ext cx="267884" cy="366639"/>
            <a:chOff x="1808109" y="2426002"/>
            <a:chExt cx="267884" cy="366639"/>
          </a:xfrm>
        </p:grpSpPr>
        <p:sp>
          <p:nvSpPr>
            <p:cNvPr id="20683" name="Google Shape;20683;p70"/>
            <p:cNvSpPr/>
            <p:nvPr/>
          </p:nvSpPr>
          <p:spPr>
            <a:xfrm>
              <a:off x="1821671" y="2426002"/>
              <a:ext cx="244025" cy="159591"/>
            </a:xfrm>
            <a:custGeom>
              <a:rect b="b" l="l" r="r" t="t"/>
              <a:pathLst>
                <a:path extrusionOk="0" h="6107" w="9338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9338" y="6106"/>
                  </a:lnTo>
                  <a:lnTo>
                    <a:pt x="9338" y="654"/>
                  </a:lnTo>
                  <a:cubicBezTo>
                    <a:pt x="9328" y="289"/>
                    <a:pt x="9040" y="0"/>
                    <a:pt x="868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4" name="Google Shape;20684;p70"/>
            <p:cNvSpPr/>
            <p:nvPr/>
          </p:nvSpPr>
          <p:spPr>
            <a:xfrm>
              <a:off x="1808109" y="2585567"/>
              <a:ext cx="267649" cy="46516"/>
            </a:xfrm>
            <a:custGeom>
              <a:rect b="b" l="l" r="r" t="t"/>
              <a:pathLst>
                <a:path extrusionOk="0" h="1780" w="10242">
                  <a:moveTo>
                    <a:pt x="520" y="0"/>
                  </a:moveTo>
                  <a:lnTo>
                    <a:pt x="0" y="1779"/>
                  </a:lnTo>
                  <a:lnTo>
                    <a:pt x="10241" y="1779"/>
                  </a:lnTo>
                  <a:lnTo>
                    <a:pt x="9847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5" name="Google Shape;20685;p70"/>
            <p:cNvSpPr/>
            <p:nvPr/>
          </p:nvSpPr>
          <p:spPr>
            <a:xfrm>
              <a:off x="1808109" y="2632056"/>
              <a:ext cx="267884" cy="59817"/>
            </a:xfrm>
            <a:custGeom>
              <a:rect b="b" l="l" r="r" t="t"/>
              <a:pathLst>
                <a:path extrusionOk="0" h="2289" w="10251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5" y="2289"/>
                    <a:pt x="318" y="2289"/>
                  </a:cubicBezTo>
                  <a:lnTo>
                    <a:pt x="9924" y="2289"/>
                  </a:lnTo>
                  <a:cubicBezTo>
                    <a:pt x="10107" y="2289"/>
                    <a:pt x="10251" y="2145"/>
                    <a:pt x="10251" y="1971"/>
                  </a:cubicBezTo>
                  <a:lnTo>
                    <a:pt x="10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6" name="Google Shape;20686;p70"/>
            <p:cNvSpPr/>
            <p:nvPr/>
          </p:nvSpPr>
          <p:spPr>
            <a:xfrm>
              <a:off x="1842525" y="2426002"/>
              <a:ext cx="223172" cy="159591"/>
            </a:xfrm>
            <a:custGeom>
              <a:rect b="b" l="l" r="r" t="t"/>
              <a:pathLst>
                <a:path extrusionOk="0" h="6107" w="8540">
                  <a:moveTo>
                    <a:pt x="65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8540" y="6106"/>
                  </a:lnTo>
                  <a:lnTo>
                    <a:pt x="8540" y="654"/>
                  </a:lnTo>
                  <a:cubicBezTo>
                    <a:pt x="8530" y="289"/>
                    <a:pt x="8242" y="0"/>
                    <a:pt x="788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7" name="Google Shape;20687;p70"/>
            <p:cNvSpPr/>
            <p:nvPr/>
          </p:nvSpPr>
          <p:spPr>
            <a:xfrm>
              <a:off x="1829224" y="2585567"/>
              <a:ext cx="246534" cy="46516"/>
            </a:xfrm>
            <a:custGeom>
              <a:rect b="b" l="l" r="r" t="t"/>
              <a:pathLst>
                <a:path extrusionOk="0" h="1780" w="9434">
                  <a:moveTo>
                    <a:pt x="510" y="0"/>
                  </a:moveTo>
                  <a:lnTo>
                    <a:pt x="0" y="1779"/>
                  </a:lnTo>
                  <a:lnTo>
                    <a:pt x="9433" y="1779"/>
                  </a:lnTo>
                  <a:lnTo>
                    <a:pt x="9039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8" name="Google Shape;20688;p70"/>
            <p:cNvSpPr/>
            <p:nvPr/>
          </p:nvSpPr>
          <p:spPr>
            <a:xfrm>
              <a:off x="1829224" y="2632056"/>
              <a:ext cx="246769" cy="59817"/>
            </a:xfrm>
            <a:custGeom>
              <a:rect b="b" l="l" r="r" t="t"/>
              <a:pathLst>
                <a:path extrusionOk="0" h="2289" w="9443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4" y="2289"/>
                    <a:pt x="317" y="2289"/>
                  </a:cubicBezTo>
                  <a:lnTo>
                    <a:pt x="9116" y="2289"/>
                  </a:lnTo>
                  <a:cubicBezTo>
                    <a:pt x="9299" y="2289"/>
                    <a:pt x="9443" y="2145"/>
                    <a:pt x="9443" y="1971"/>
                  </a:cubicBezTo>
                  <a:lnTo>
                    <a:pt x="944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9" name="Google Shape;20689;p70"/>
            <p:cNvSpPr/>
            <p:nvPr/>
          </p:nvSpPr>
          <p:spPr>
            <a:xfrm>
              <a:off x="2015156" y="2444843"/>
              <a:ext cx="27936" cy="24382"/>
            </a:xfrm>
            <a:custGeom>
              <a:rect b="b" l="l" r="r" t="t"/>
              <a:pathLst>
                <a:path extrusionOk="0" h="933" w="1069">
                  <a:moveTo>
                    <a:pt x="126" y="0"/>
                  </a:moveTo>
                  <a:cubicBezTo>
                    <a:pt x="59" y="0"/>
                    <a:pt x="1" y="58"/>
                    <a:pt x="1" y="135"/>
                  </a:cubicBezTo>
                  <a:lnTo>
                    <a:pt x="1" y="808"/>
                  </a:lnTo>
                  <a:cubicBezTo>
                    <a:pt x="1" y="875"/>
                    <a:pt x="59" y="933"/>
                    <a:pt x="126" y="933"/>
                  </a:cubicBezTo>
                  <a:lnTo>
                    <a:pt x="943" y="933"/>
                  </a:lnTo>
                  <a:cubicBezTo>
                    <a:pt x="1011" y="933"/>
                    <a:pt x="1068" y="875"/>
                    <a:pt x="1068" y="808"/>
                  </a:cubicBezTo>
                  <a:lnTo>
                    <a:pt x="1068" y="135"/>
                  </a:lnTo>
                  <a:cubicBezTo>
                    <a:pt x="1068" y="58"/>
                    <a:pt x="1011" y="0"/>
                    <a:pt x="94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0" name="Google Shape;20690;p70"/>
            <p:cNvSpPr/>
            <p:nvPr/>
          </p:nvSpPr>
          <p:spPr>
            <a:xfrm>
              <a:off x="2027987" y="2444843"/>
              <a:ext cx="15105" cy="14843"/>
            </a:xfrm>
            <a:custGeom>
              <a:rect b="b" l="l" r="r" t="t"/>
              <a:pathLst>
                <a:path extrusionOk="0" h="568" w="578">
                  <a:moveTo>
                    <a:pt x="0" y="0"/>
                  </a:moveTo>
                  <a:lnTo>
                    <a:pt x="0" y="433"/>
                  </a:lnTo>
                  <a:cubicBezTo>
                    <a:pt x="0" y="510"/>
                    <a:pt x="48" y="568"/>
                    <a:pt x="125" y="568"/>
                  </a:cubicBezTo>
                  <a:lnTo>
                    <a:pt x="577" y="568"/>
                  </a:lnTo>
                  <a:lnTo>
                    <a:pt x="577" y="135"/>
                  </a:lnTo>
                  <a:cubicBezTo>
                    <a:pt x="577" y="58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1" name="Google Shape;20691;p70"/>
            <p:cNvSpPr/>
            <p:nvPr/>
          </p:nvSpPr>
          <p:spPr>
            <a:xfrm>
              <a:off x="1842029" y="2542788"/>
              <a:ext cx="26420" cy="23441"/>
            </a:xfrm>
            <a:custGeom>
              <a:rect b="b" l="l" r="r" t="t"/>
              <a:pathLst>
                <a:path extrusionOk="0" h="897" w="1011">
                  <a:moveTo>
                    <a:pt x="553" y="1"/>
                  </a:moveTo>
                  <a:cubicBezTo>
                    <a:pt x="539" y="1"/>
                    <a:pt x="524" y="1"/>
                    <a:pt x="510" y="3"/>
                  </a:cubicBezTo>
                  <a:cubicBezTo>
                    <a:pt x="481" y="3"/>
                    <a:pt x="443" y="12"/>
                    <a:pt x="414" y="22"/>
                  </a:cubicBezTo>
                  <a:cubicBezTo>
                    <a:pt x="87" y="137"/>
                    <a:pt x="0" y="560"/>
                    <a:pt x="260" y="791"/>
                  </a:cubicBezTo>
                  <a:cubicBezTo>
                    <a:pt x="348" y="863"/>
                    <a:pt x="451" y="896"/>
                    <a:pt x="552" y="896"/>
                  </a:cubicBezTo>
                  <a:cubicBezTo>
                    <a:pt x="761" y="896"/>
                    <a:pt x="962" y="755"/>
                    <a:pt x="1001" y="522"/>
                  </a:cubicBezTo>
                  <a:cubicBezTo>
                    <a:pt x="1010" y="445"/>
                    <a:pt x="1001" y="378"/>
                    <a:pt x="981" y="310"/>
                  </a:cubicBezTo>
                  <a:cubicBezTo>
                    <a:pt x="919" y="122"/>
                    <a:pt x="747" y="1"/>
                    <a:pt x="55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2" name="Google Shape;20692;p70"/>
            <p:cNvSpPr/>
            <p:nvPr/>
          </p:nvSpPr>
          <p:spPr>
            <a:xfrm>
              <a:off x="2012648" y="2542788"/>
              <a:ext cx="27178" cy="23441"/>
            </a:xfrm>
            <a:custGeom>
              <a:rect b="b" l="l" r="r" t="t"/>
              <a:pathLst>
                <a:path extrusionOk="0" h="897" w="1040">
                  <a:moveTo>
                    <a:pt x="566" y="0"/>
                  </a:moveTo>
                  <a:cubicBezTo>
                    <a:pt x="551" y="0"/>
                    <a:pt x="535" y="1"/>
                    <a:pt x="520" y="3"/>
                  </a:cubicBezTo>
                  <a:cubicBezTo>
                    <a:pt x="183" y="31"/>
                    <a:pt x="1" y="416"/>
                    <a:pt x="193" y="704"/>
                  </a:cubicBezTo>
                  <a:cubicBezTo>
                    <a:pt x="282" y="834"/>
                    <a:pt x="421" y="897"/>
                    <a:pt x="559" y="897"/>
                  </a:cubicBezTo>
                  <a:cubicBezTo>
                    <a:pt x="720" y="897"/>
                    <a:pt x="880" y="812"/>
                    <a:pt x="962" y="647"/>
                  </a:cubicBezTo>
                  <a:cubicBezTo>
                    <a:pt x="982" y="608"/>
                    <a:pt x="1001" y="560"/>
                    <a:pt x="1010" y="522"/>
                  </a:cubicBezTo>
                  <a:cubicBezTo>
                    <a:pt x="1039" y="329"/>
                    <a:pt x="943" y="137"/>
                    <a:pt x="760" y="41"/>
                  </a:cubicBezTo>
                  <a:cubicBezTo>
                    <a:pt x="705" y="17"/>
                    <a:pt x="637" y="0"/>
                    <a:pt x="566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3" name="Google Shape;20693;p70"/>
            <p:cNvSpPr/>
            <p:nvPr/>
          </p:nvSpPr>
          <p:spPr>
            <a:xfrm>
              <a:off x="1855095" y="2542788"/>
              <a:ext cx="13354" cy="13693"/>
            </a:xfrm>
            <a:custGeom>
              <a:rect b="b" l="l" r="r" t="t"/>
              <a:pathLst>
                <a:path extrusionOk="0" h="524" w="511">
                  <a:moveTo>
                    <a:pt x="61" y="1"/>
                  </a:moveTo>
                  <a:cubicBezTo>
                    <a:pt x="47" y="1"/>
                    <a:pt x="33" y="1"/>
                    <a:pt x="20" y="3"/>
                  </a:cubicBezTo>
                  <a:cubicBezTo>
                    <a:pt x="0" y="70"/>
                    <a:pt x="10" y="147"/>
                    <a:pt x="29" y="214"/>
                  </a:cubicBezTo>
                  <a:cubicBezTo>
                    <a:pt x="92" y="402"/>
                    <a:pt x="263" y="524"/>
                    <a:pt x="458" y="524"/>
                  </a:cubicBezTo>
                  <a:cubicBezTo>
                    <a:pt x="472" y="524"/>
                    <a:pt x="486" y="523"/>
                    <a:pt x="501" y="522"/>
                  </a:cubicBezTo>
                  <a:cubicBezTo>
                    <a:pt x="510" y="445"/>
                    <a:pt x="501" y="378"/>
                    <a:pt x="481" y="310"/>
                  </a:cubicBezTo>
                  <a:cubicBezTo>
                    <a:pt x="419" y="122"/>
                    <a:pt x="247" y="1"/>
                    <a:pt x="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4" name="Google Shape;20694;p70"/>
            <p:cNvSpPr/>
            <p:nvPr/>
          </p:nvSpPr>
          <p:spPr>
            <a:xfrm>
              <a:off x="2025479" y="2542788"/>
              <a:ext cx="14347" cy="13720"/>
            </a:xfrm>
            <a:custGeom>
              <a:rect b="b" l="l" r="r" t="t"/>
              <a:pathLst>
                <a:path extrusionOk="0" h="525" w="549">
                  <a:moveTo>
                    <a:pt x="79" y="0"/>
                  </a:moveTo>
                  <a:cubicBezTo>
                    <a:pt x="65" y="0"/>
                    <a:pt x="52" y="1"/>
                    <a:pt x="39" y="3"/>
                  </a:cubicBezTo>
                  <a:cubicBezTo>
                    <a:pt x="0" y="195"/>
                    <a:pt x="96" y="387"/>
                    <a:pt x="279" y="474"/>
                  </a:cubicBezTo>
                  <a:cubicBezTo>
                    <a:pt x="335" y="506"/>
                    <a:pt x="404" y="524"/>
                    <a:pt x="475" y="524"/>
                  </a:cubicBezTo>
                  <a:cubicBezTo>
                    <a:pt x="490" y="524"/>
                    <a:pt x="505" y="523"/>
                    <a:pt x="519" y="522"/>
                  </a:cubicBezTo>
                  <a:cubicBezTo>
                    <a:pt x="548" y="329"/>
                    <a:pt x="452" y="137"/>
                    <a:pt x="279" y="51"/>
                  </a:cubicBezTo>
                  <a:cubicBezTo>
                    <a:pt x="215" y="19"/>
                    <a:pt x="145" y="0"/>
                    <a:pt x="79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5" name="Google Shape;20695;p70"/>
            <p:cNvSpPr/>
            <p:nvPr/>
          </p:nvSpPr>
          <p:spPr>
            <a:xfrm>
              <a:off x="1864633" y="2661691"/>
              <a:ext cx="154835" cy="130950"/>
            </a:xfrm>
            <a:custGeom>
              <a:rect b="b" l="l" r="r" t="t"/>
              <a:pathLst>
                <a:path extrusionOk="0" h="5011" w="5925">
                  <a:moveTo>
                    <a:pt x="1" y="1"/>
                  </a:moveTo>
                  <a:lnTo>
                    <a:pt x="1" y="4694"/>
                  </a:lnTo>
                  <a:cubicBezTo>
                    <a:pt x="1" y="4867"/>
                    <a:pt x="136" y="5011"/>
                    <a:pt x="318" y="5011"/>
                  </a:cubicBezTo>
                  <a:lnTo>
                    <a:pt x="5607" y="5011"/>
                  </a:lnTo>
                  <a:cubicBezTo>
                    <a:pt x="5780" y="5001"/>
                    <a:pt x="5924" y="4867"/>
                    <a:pt x="5924" y="4694"/>
                  </a:cubicBezTo>
                  <a:lnTo>
                    <a:pt x="5924" y="1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6" name="Google Shape;20696;p70"/>
            <p:cNvSpPr/>
            <p:nvPr/>
          </p:nvSpPr>
          <p:spPr>
            <a:xfrm>
              <a:off x="1889276" y="2684818"/>
              <a:ext cx="105549" cy="84460"/>
            </a:xfrm>
            <a:custGeom>
              <a:rect b="b" l="l" r="r" t="t"/>
              <a:pathLst>
                <a:path extrusionOk="0" h="3232" w="4039">
                  <a:moveTo>
                    <a:pt x="231" y="1"/>
                  </a:moveTo>
                  <a:cubicBezTo>
                    <a:pt x="106" y="1"/>
                    <a:pt x="0" y="106"/>
                    <a:pt x="0" y="231"/>
                  </a:cubicBezTo>
                  <a:lnTo>
                    <a:pt x="0" y="3001"/>
                  </a:lnTo>
                  <a:cubicBezTo>
                    <a:pt x="0" y="3126"/>
                    <a:pt x="106" y="3232"/>
                    <a:pt x="231" y="3232"/>
                  </a:cubicBezTo>
                  <a:lnTo>
                    <a:pt x="3799" y="3232"/>
                  </a:lnTo>
                  <a:cubicBezTo>
                    <a:pt x="3933" y="3232"/>
                    <a:pt x="4039" y="3126"/>
                    <a:pt x="4039" y="3001"/>
                  </a:cubicBezTo>
                  <a:lnTo>
                    <a:pt x="4039" y="231"/>
                  </a:lnTo>
                  <a:cubicBezTo>
                    <a:pt x="4039" y="106"/>
                    <a:pt x="3933" y="1"/>
                    <a:pt x="37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7" name="Google Shape;20697;p70"/>
            <p:cNvSpPr/>
            <p:nvPr/>
          </p:nvSpPr>
          <p:spPr>
            <a:xfrm>
              <a:off x="1828466" y="2655915"/>
              <a:ext cx="227196" cy="11342"/>
            </a:xfrm>
            <a:custGeom>
              <a:rect b="b" l="l" r="r" t="t"/>
              <a:pathLst>
                <a:path extrusionOk="0" h="434" w="8694">
                  <a:moveTo>
                    <a:pt x="279" y="1"/>
                  </a:moveTo>
                  <a:cubicBezTo>
                    <a:pt x="0" y="1"/>
                    <a:pt x="0" y="433"/>
                    <a:pt x="279" y="433"/>
                  </a:cubicBezTo>
                  <a:lnTo>
                    <a:pt x="8405" y="433"/>
                  </a:lnTo>
                  <a:cubicBezTo>
                    <a:pt x="8693" y="433"/>
                    <a:pt x="8693" y="1"/>
                    <a:pt x="840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8" name="Google Shape;20698;p70"/>
            <p:cNvSpPr/>
            <p:nvPr/>
          </p:nvSpPr>
          <p:spPr>
            <a:xfrm>
              <a:off x="1821671" y="2482030"/>
              <a:ext cx="243790" cy="44007"/>
            </a:xfrm>
            <a:custGeom>
              <a:rect b="b" l="l" r="r" t="t"/>
              <a:pathLst>
                <a:path extrusionOk="0" h="1684" w="9329">
                  <a:moveTo>
                    <a:pt x="1" y="0"/>
                  </a:moveTo>
                  <a:lnTo>
                    <a:pt x="1" y="1683"/>
                  </a:lnTo>
                  <a:lnTo>
                    <a:pt x="9328" y="1683"/>
                  </a:lnTo>
                  <a:lnTo>
                    <a:pt x="9328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9" name="Google Shape;20699;p70"/>
            <p:cNvSpPr/>
            <p:nvPr/>
          </p:nvSpPr>
          <p:spPr>
            <a:xfrm>
              <a:off x="1842525" y="2482030"/>
              <a:ext cx="223172" cy="44007"/>
            </a:xfrm>
            <a:custGeom>
              <a:rect b="b" l="l" r="r" t="t"/>
              <a:pathLst>
                <a:path extrusionOk="0" h="1684" w="8540">
                  <a:moveTo>
                    <a:pt x="1" y="0"/>
                  </a:moveTo>
                  <a:lnTo>
                    <a:pt x="1" y="1683"/>
                  </a:lnTo>
                  <a:lnTo>
                    <a:pt x="8540" y="1683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0" name="Google Shape;20700;p70"/>
            <p:cNvSpPr/>
            <p:nvPr/>
          </p:nvSpPr>
          <p:spPr>
            <a:xfrm>
              <a:off x="1884494" y="2447848"/>
              <a:ext cx="114878" cy="114878"/>
            </a:xfrm>
            <a:custGeom>
              <a:rect b="b" l="l" r="r" t="t"/>
              <a:pathLst>
                <a:path extrusionOk="0" h="4396" w="4396">
                  <a:moveTo>
                    <a:pt x="2203" y="1"/>
                  </a:moveTo>
                  <a:cubicBezTo>
                    <a:pt x="981" y="1"/>
                    <a:pt x="1" y="981"/>
                    <a:pt x="1" y="2203"/>
                  </a:cubicBezTo>
                  <a:cubicBezTo>
                    <a:pt x="1" y="3414"/>
                    <a:pt x="981" y="4395"/>
                    <a:pt x="2203" y="4395"/>
                  </a:cubicBezTo>
                  <a:cubicBezTo>
                    <a:pt x="3414" y="4395"/>
                    <a:pt x="4395" y="3414"/>
                    <a:pt x="4395" y="2203"/>
                  </a:cubicBezTo>
                  <a:cubicBezTo>
                    <a:pt x="4395" y="981"/>
                    <a:pt x="3414" y="1"/>
                    <a:pt x="220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1" name="Google Shape;20701;p70"/>
            <p:cNvSpPr/>
            <p:nvPr/>
          </p:nvSpPr>
          <p:spPr>
            <a:xfrm>
              <a:off x="1902342" y="2471054"/>
              <a:ext cx="78162" cy="69565"/>
            </a:xfrm>
            <a:custGeom>
              <a:rect b="b" l="l" r="r" t="t"/>
              <a:pathLst>
                <a:path extrusionOk="0" h="2662" w="2991">
                  <a:moveTo>
                    <a:pt x="1500" y="1"/>
                  </a:moveTo>
                  <a:cubicBezTo>
                    <a:pt x="1107" y="1"/>
                    <a:pt x="718" y="171"/>
                    <a:pt x="452" y="497"/>
                  </a:cubicBezTo>
                  <a:cubicBezTo>
                    <a:pt x="0" y="1074"/>
                    <a:pt x="87" y="1911"/>
                    <a:pt x="664" y="2372"/>
                  </a:cubicBezTo>
                  <a:cubicBezTo>
                    <a:pt x="907" y="2567"/>
                    <a:pt x="1201" y="2661"/>
                    <a:pt x="1493" y="2661"/>
                  </a:cubicBezTo>
                  <a:cubicBezTo>
                    <a:pt x="1881" y="2661"/>
                    <a:pt x="2266" y="2494"/>
                    <a:pt x="2529" y="2171"/>
                  </a:cubicBezTo>
                  <a:lnTo>
                    <a:pt x="2539" y="2161"/>
                  </a:lnTo>
                  <a:cubicBezTo>
                    <a:pt x="2991" y="1584"/>
                    <a:pt x="2895" y="747"/>
                    <a:pt x="2327" y="286"/>
                  </a:cubicBezTo>
                  <a:cubicBezTo>
                    <a:pt x="2082" y="94"/>
                    <a:pt x="1790" y="1"/>
                    <a:pt x="1500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2" name="Google Shape;20702;p70"/>
            <p:cNvSpPr/>
            <p:nvPr/>
          </p:nvSpPr>
          <p:spPr>
            <a:xfrm>
              <a:off x="1912743" y="2470427"/>
              <a:ext cx="75680" cy="58641"/>
            </a:xfrm>
            <a:custGeom>
              <a:rect b="b" l="l" r="r" t="t"/>
              <a:pathLst>
                <a:path extrusionOk="0" h="2244" w="2896">
                  <a:moveTo>
                    <a:pt x="1152" y="1"/>
                  </a:moveTo>
                  <a:cubicBezTo>
                    <a:pt x="1025" y="1"/>
                    <a:pt x="892" y="19"/>
                    <a:pt x="756" y="60"/>
                  </a:cubicBezTo>
                  <a:cubicBezTo>
                    <a:pt x="1" y="953"/>
                    <a:pt x="694" y="2244"/>
                    <a:pt x="1747" y="2244"/>
                  </a:cubicBezTo>
                  <a:cubicBezTo>
                    <a:pt x="1874" y="2244"/>
                    <a:pt x="2006" y="2225"/>
                    <a:pt x="2141" y="2185"/>
                  </a:cubicBezTo>
                  <a:cubicBezTo>
                    <a:pt x="2896" y="1284"/>
                    <a:pt x="2204" y="1"/>
                    <a:pt x="1152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3" name="Google Shape;20703;p70"/>
            <p:cNvSpPr/>
            <p:nvPr/>
          </p:nvSpPr>
          <p:spPr>
            <a:xfrm>
              <a:off x="1937020" y="2488563"/>
              <a:ext cx="22134" cy="22134"/>
            </a:xfrm>
            <a:custGeom>
              <a:rect b="b" l="l" r="r" t="t"/>
              <a:pathLst>
                <a:path extrusionOk="0" h="847" w="847">
                  <a:moveTo>
                    <a:pt x="423" y="0"/>
                  </a:moveTo>
                  <a:cubicBezTo>
                    <a:pt x="193" y="0"/>
                    <a:pt x="0" y="193"/>
                    <a:pt x="0" y="424"/>
                  </a:cubicBezTo>
                  <a:cubicBezTo>
                    <a:pt x="0" y="654"/>
                    <a:pt x="193" y="847"/>
                    <a:pt x="423" y="847"/>
                  </a:cubicBezTo>
                  <a:cubicBezTo>
                    <a:pt x="654" y="847"/>
                    <a:pt x="847" y="654"/>
                    <a:pt x="847" y="424"/>
                  </a:cubicBezTo>
                  <a:cubicBezTo>
                    <a:pt x="847" y="193"/>
                    <a:pt x="654" y="0"/>
                    <a:pt x="423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04" name="Google Shape;20704;p70"/>
          <p:cNvGrpSpPr/>
          <p:nvPr/>
        </p:nvGrpSpPr>
        <p:grpSpPr>
          <a:xfrm>
            <a:off x="3603568" y="2426002"/>
            <a:ext cx="207597" cy="366639"/>
            <a:chOff x="3603568" y="2426002"/>
            <a:chExt cx="207597" cy="366639"/>
          </a:xfrm>
        </p:grpSpPr>
        <p:sp>
          <p:nvSpPr>
            <p:cNvPr id="20705" name="Google Shape;20705;p70"/>
            <p:cNvSpPr/>
            <p:nvPr/>
          </p:nvSpPr>
          <p:spPr>
            <a:xfrm>
              <a:off x="3629465" y="2426002"/>
              <a:ext cx="155828" cy="203050"/>
            </a:xfrm>
            <a:custGeom>
              <a:rect b="b" l="l" r="r" t="t"/>
              <a:pathLst>
                <a:path extrusionOk="0" h="7770" w="5963">
                  <a:moveTo>
                    <a:pt x="1933" y="0"/>
                  </a:moveTo>
                  <a:cubicBezTo>
                    <a:pt x="866" y="0"/>
                    <a:pt x="0" y="865"/>
                    <a:pt x="0" y="1933"/>
                  </a:cubicBezTo>
                  <a:lnTo>
                    <a:pt x="0" y="7501"/>
                  </a:lnTo>
                  <a:cubicBezTo>
                    <a:pt x="0" y="7645"/>
                    <a:pt x="125" y="7770"/>
                    <a:pt x="279" y="7770"/>
                  </a:cubicBezTo>
                  <a:lnTo>
                    <a:pt x="5683" y="7770"/>
                  </a:lnTo>
                  <a:cubicBezTo>
                    <a:pt x="5837" y="7770"/>
                    <a:pt x="5962" y="7645"/>
                    <a:pt x="5962" y="7501"/>
                  </a:cubicBezTo>
                  <a:lnTo>
                    <a:pt x="5962" y="1933"/>
                  </a:lnTo>
                  <a:lnTo>
                    <a:pt x="5953" y="1933"/>
                  </a:lnTo>
                  <a:cubicBezTo>
                    <a:pt x="5953" y="865"/>
                    <a:pt x="5087" y="0"/>
                    <a:pt x="4029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6" name="Google Shape;20706;p70"/>
            <p:cNvSpPr/>
            <p:nvPr/>
          </p:nvSpPr>
          <p:spPr>
            <a:xfrm>
              <a:off x="3657114" y="2451376"/>
              <a:ext cx="128180" cy="177675"/>
            </a:xfrm>
            <a:custGeom>
              <a:rect b="b" l="l" r="r" t="t"/>
              <a:pathLst>
                <a:path extrusionOk="0" h="6799" w="4905">
                  <a:moveTo>
                    <a:pt x="1394" y="0"/>
                  </a:moveTo>
                  <a:cubicBezTo>
                    <a:pt x="625" y="0"/>
                    <a:pt x="0" y="625"/>
                    <a:pt x="10" y="1395"/>
                  </a:cubicBezTo>
                  <a:lnTo>
                    <a:pt x="10" y="6799"/>
                  </a:lnTo>
                  <a:lnTo>
                    <a:pt x="4625" y="6799"/>
                  </a:lnTo>
                  <a:cubicBezTo>
                    <a:pt x="4779" y="6799"/>
                    <a:pt x="4904" y="6674"/>
                    <a:pt x="4904" y="6530"/>
                  </a:cubicBezTo>
                  <a:lnTo>
                    <a:pt x="4904" y="962"/>
                  </a:lnTo>
                  <a:cubicBezTo>
                    <a:pt x="4904" y="625"/>
                    <a:pt x="4818" y="298"/>
                    <a:pt x="465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7" name="Google Shape;20707;p70"/>
            <p:cNvSpPr/>
            <p:nvPr/>
          </p:nvSpPr>
          <p:spPr>
            <a:xfrm>
              <a:off x="3603568" y="2556403"/>
              <a:ext cx="207597" cy="236238"/>
            </a:xfrm>
            <a:custGeom>
              <a:rect b="b" l="l" r="r" t="t"/>
              <a:pathLst>
                <a:path extrusionOk="0" h="9040" w="7944">
                  <a:moveTo>
                    <a:pt x="405" y="1"/>
                  </a:moveTo>
                  <a:cubicBezTo>
                    <a:pt x="184" y="1"/>
                    <a:pt x="1" y="174"/>
                    <a:pt x="1" y="395"/>
                  </a:cubicBezTo>
                  <a:lnTo>
                    <a:pt x="1" y="8636"/>
                  </a:lnTo>
                  <a:cubicBezTo>
                    <a:pt x="1" y="8857"/>
                    <a:pt x="184" y="9040"/>
                    <a:pt x="405" y="9040"/>
                  </a:cubicBezTo>
                  <a:lnTo>
                    <a:pt x="7540" y="9040"/>
                  </a:lnTo>
                  <a:cubicBezTo>
                    <a:pt x="7761" y="9040"/>
                    <a:pt x="7944" y="8857"/>
                    <a:pt x="7944" y="8636"/>
                  </a:cubicBezTo>
                  <a:lnTo>
                    <a:pt x="7944" y="395"/>
                  </a:lnTo>
                  <a:cubicBezTo>
                    <a:pt x="7944" y="174"/>
                    <a:pt x="7761" y="1"/>
                    <a:pt x="754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8" name="Google Shape;20708;p70"/>
            <p:cNvSpPr/>
            <p:nvPr/>
          </p:nvSpPr>
          <p:spPr>
            <a:xfrm>
              <a:off x="3634979" y="2556403"/>
              <a:ext cx="176185" cy="206839"/>
            </a:xfrm>
            <a:custGeom>
              <a:rect b="b" l="l" r="r" t="t"/>
              <a:pathLst>
                <a:path extrusionOk="0" h="7915" w="6742">
                  <a:moveTo>
                    <a:pt x="1" y="1"/>
                  </a:moveTo>
                  <a:lnTo>
                    <a:pt x="1" y="7511"/>
                  </a:lnTo>
                  <a:cubicBezTo>
                    <a:pt x="1" y="7732"/>
                    <a:pt x="174" y="7915"/>
                    <a:pt x="395" y="7915"/>
                  </a:cubicBezTo>
                  <a:lnTo>
                    <a:pt x="6742" y="7915"/>
                  </a:lnTo>
                  <a:lnTo>
                    <a:pt x="6742" y="395"/>
                  </a:lnTo>
                  <a:cubicBezTo>
                    <a:pt x="6742" y="174"/>
                    <a:pt x="6559" y="1"/>
                    <a:pt x="633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9" name="Google Shape;20709;p70"/>
            <p:cNvSpPr/>
            <p:nvPr/>
          </p:nvSpPr>
          <p:spPr>
            <a:xfrm>
              <a:off x="3603568" y="2623511"/>
              <a:ext cx="207597" cy="101786"/>
            </a:xfrm>
            <a:custGeom>
              <a:rect b="b" l="l" r="r" t="t"/>
              <a:pathLst>
                <a:path extrusionOk="0" h="3895" w="7944">
                  <a:moveTo>
                    <a:pt x="1" y="0"/>
                  </a:moveTo>
                  <a:lnTo>
                    <a:pt x="1" y="3895"/>
                  </a:lnTo>
                  <a:lnTo>
                    <a:pt x="7944" y="3895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0" name="Google Shape;20710;p70"/>
            <p:cNvSpPr/>
            <p:nvPr/>
          </p:nvSpPr>
          <p:spPr>
            <a:xfrm>
              <a:off x="3603568" y="2623511"/>
              <a:ext cx="31437" cy="101786"/>
            </a:xfrm>
            <a:custGeom>
              <a:rect b="b" l="l" r="r" t="t"/>
              <a:pathLst>
                <a:path extrusionOk="0" h="3895" w="1203">
                  <a:moveTo>
                    <a:pt x="1" y="0"/>
                  </a:moveTo>
                  <a:lnTo>
                    <a:pt x="1" y="3895"/>
                  </a:lnTo>
                  <a:lnTo>
                    <a:pt x="1203" y="3895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11" name="Google Shape;20711;p70"/>
          <p:cNvGrpSpPr/>
          <p:nvPr/>
        </p:nvGrpSpPr>
        <p:grpSpPr>
          <a:xfrm>
            <a:off x="2246115" y="2426002"/>
            <a:ext cx="274417" cy="366404"/>
            <a:chOff x="2246115" y="2426002"/>
            <a:chExt cx="274417" cy="366404"/>
          </a:xfrm>
        </p:grpSpPr>
        <p:sp>
          <p:nvSpPr>
            <p:cNvPr id="20712" name="Google Shape;20712;p70"/>
            <p:cNvSpPr/>
            <p:nvPr/>
          </p:nvSpPr>
          <p:spPr>
            <a:xfrm>
              <a:off x="2246115" y="2440819"/>
              <a:ext cx="274417" cy="148798"/>
            </a:xfrm>
            <a:custGeom>
              <a:rect b="b" l="l" r="r" t="t"/>
              <a:pathLst>
                <a:path extrusionOk="0" h="5694" w="10501">
                  <a:moveTo>
                    <a:pt x="3510" y="0"/>
                  </a:moveTo>
                  <a:cubicBezTo>
                    <a:pt x="1577" y="0"/>
                    <a:pt x="0" y="1443"/>
                    <a:pt x="0" y="3212"/>
                  </a:cubicBezTo>
                  <a:lnTo>
                    <a:pt x="0" y="4789"/>
                  </a:lnTo>
                  <a:cubicBezTo>
                    <a:pt x="19" y="5297"/>
                    <a:pt x="442" y="5694"/>
                    <a:pt x="945" y="5694"/>
                  </a:cubicBezTo>
                  <a:cubicBezTo>
                    <a:pt x="957" y="5694"/>
                    <a:pt x="969" y="5694"/>
                    <a:pt x="981" y="5693"/>
                  </a:cubicBezTo>
                  <a:lnTo>
                    <a:pt x="1635" y="5693"/>
                  </a:lnTo>
                  <a:cubicBezTo>
                    <a:pt x="1904" y="5674"/>
                    <a:pt x="1904" y="5289"/>
                    <a:pt x="1635" y="5270"/>
                  </a:cubicBezTo>
                  <a:lnTo>
                    <a:pt x="971" y="5270"/>
                  </a:lnTo>
                  <a:cubicBezTo>
                    <a:pt x="965" y="5270"/>
                    <a:pt x="959" y="5270"/>
                    <a:pt x="953" y="5270"/>
                  </a:cubicBezTo>
                  <a:cubicBezTo>
                    <a:pt x="682" y="5270"/>
                    <a:pt x="452" y="5062"/>
                    <a:pt x="433" y="4789"/>
                  </a:cubicBezTo>
                  <a:lnTo>
                    <a:pt x="433" y="3212"/>
                  </a:lnTo>
                  <a:cubicBezTo>
                    <a:pt x="433" y="1683"/>
                    <a:pt x="1808" y="433"/>
                    <a:pt x="3510" y="433"/>
                  </a:cubicBezTo>
                  <a:lnTo>
                    <a:pt x="6991" y="433"/>
                  </a:lnTo>
                  <a:cubicBezTo>
                    <a:pt x="8693" y="433"/>
                    <a:pt x="10068" y="1683"/>
                    <a:pt x="10068" y="3212"/>
                  </a:cubicBezTo>
                  <a:lnTo>
                    <a:pt x="10068" y="4789"/>
                  </a:lnTo>
                  <a:cubicBezTo>
                    <a:pt x="10050" y="5057"/>
                    <a:pt x="9828" y="5271"/>
                    <a:pt x="9563" y="5271"/>
                  </a:cubicBezTo>
                  <a:cubicBezTo>
                    <a:pt x="9552" y="5271"/>
                    <a:pt x="9541" y="5271"/>
                    <a:pt x="9530" y="5270"/>
                  </a:cubicBezTo>
                  <a:lnTo>
                    <a:pt x="8779" y="5270"/>
                  </a:lnTo>
                  <a:cubicBezTo>
                    <a:pt x="8510" y="5289"/>
                    <a:pt x="8510" y="5674"/>
                    <a:pt x="8779" y="5693"/>
                  </a:cubicBezTo>
                  <a:lnTo>
                    <a:pt x="9530" y="5693"/>
                  </a:lnTo>
                  <a:cubicBezTo>
                    <a:pt x="9541" y="5694"/>
                    <a:pt x="9553" y="5694"/>
                    <a:pt x="9565" y="5694"/>
                  </a:cubicBezTo>
                  <a:cubicBezTo>
                    <a:pt x="10068" y="5694"/>
                    <a:pt x="10482" y="5297"/>
                    <a:pt x="10501" y="4789"/>
                  </a:cubicBezTo>
                  <a:lnTo>
                    <a:pt x="10501" y="3212"/>
                  </a:lnTo>
                  <a:cubicBezTo>
                    <a:pt x="10501" y="1443"/>
                    <a:pt x="8933" y="0"/>
                    <a:pt x="699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3" name="Google Shape;20713;p70"/>
            <p:cNvSpPr/>
            <p:nvPr/>
          </p:nvSpPr>
          <p:spPr>
            <a:xfrm>
              <a:off x="2285053" y="2520471"/>
              <a:ext cx="196543" cy="271935"/>
            </a:xfrm>
            <a:custGeom>
              <a:rect b="b" l="l" r="r" t="t"/>
              <a:pathLst>
                <a:path extrusionOk="0" h="10406" w="7521">
                  <a:moveTo>
                    <a:pt x="626" y="1"/>
                  </a:moveTo>
                  <a:cubicBezTo>
                    <a:pt x="308" y="1"/>
                    <a:pt x="39" y="231"/>
                    <a:pt x="1" y="549"/>
                  </a:cubicBezTo>
                  <a:cubicBezTo>
                    <a:pt x="1" y="568"/>
                    <a:pt x="1" y="597"/>
                    <a:pt x="1" y="626"/>
                  </a:cubicBezTo>
                  <a:lnTo>
                    <a:pt x="1" y="9088"/>
                  </a:lnTo>
                  <a:cubicBezTo>
                    <a:pt x="10" y="9809"/>
                    <a:pt x="597" y="10405"/>
                    <a:pt x="1328" y="10405"/>
                  </a:cubicBezTo>
                  <a:lnTo>
                    <a:pt x="6203" y="10405"/>
                  </a:lnTo>
                  <a:cubicBezTo>
                    <a:pt x="6934" y="10405"/>
                    <a:pt x="7520" y="9819"/>
                    <a:pt x="7520" y="9088"/>
                  </a:cubicBezTo>
                  <a:lnTo>
                    <a:pt x="7520" y="626"/>
                  </a:lnTo>
                  <a:cubicBezTo>
                    <a:pt x="7520" y="597"/>
                    <a:pt x="7520" y="568"/>
                    <a:pt x="7520" y="549"/>
                  </a:cubicBezTo>
                  <a:cubicBezTo>
                    <a:pt x="7482" y="231"/>
                    <a:pt x="7213" y="1"/>
                    <a:pt x="6905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4" name="Google Shape;20714;p70"/>
            <p:cNvSpPr/>
            <p:nvPr/>
          </p:nvSpPr>
          <p:spPr>
            <a:xfrm>
              <a:off x="2315471" y="2520732"/>
              <a:ext cx="166124" cy="245018"/>
            </a:xfrm>
            <a:custGeom>
              <a:rect b="b" l="l" r="r" t="t"/>
              <a:pathLst>
                <a:path extrusionOk="0" h="9376" w="6357">
                  <a:moveTo>
                    <a:pt x="0" y="0"/>
                  </a:moveTo>
                  <a:lnTo>
                    <a:pt x="0" y="8049"/>
                  </a:lnTo>
                  <a:cubicBezTo>
                    <a:pt x="0" y="8780"/>
                    <a:pt x="596" y="9366"/>
                    <a:pt x="1317" y="9376"/>
                  </a:cubicBezTo>
                  <a:lnTo>
                    <a:pt x="6193" y="9376"/>
                  </a:lnTo>
                  <a:cubicBezTo>
                    <a:pt x="6241" y="9376"/>
                    <a:pt x="6279" y="9366"/>
                    <a:pt x="6327" y="9366"/>
                  </a:cubicBezTo>
                  <a:cubicBezTo>
                    <a:pt x="6347" y="9270"/>
                    <a:pt x="6356" y="9174"/>
                    <a:pt x="6356" y="9078"/>
                  </a:cubicBezTo>
                  <a:lnTo>
                    <a:pt x="6356" y="616"/>
                  </a:lnTo>
                  <a:cubicBezTo>
                    <a:pt x="6356" y="596"/>
                    <a:pt x="6356" y="568"/>
                    <a:pt x="6356" y="548"/>
                  </a:cubicBezTo>
                  <a:cubicBezTo>
                    <a:pt x="6318" y="231"/>
                    <a:pt x="6049" y="0"/>
                    <a:pt x="574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5" name="Google Shape;20715;p70"/>
            <p:cNvSpPr/>
            <p:nvPr/>
          </p:nvSpPr>
          <p:spPr>
            <a:xfrm>
              <a:off x="2285053" y="2520471"/>
              <a:ext cx="196543" cy="166882"/>
            </a:xfrm>
            <a:custGeom>
              <a:rect b="b" l="l" r="r" t="t"/>
              <a:pathLst>
                <a:path extrusionOk="0" h="6386" w="7521">
                  <a:moveTo>
                    <a:pt x="626" y="1"/>
                  </a:moveTo>
                  <a:cubicBezTo>
                    <a:pt x="279" y="1"/>
                    <a:pt x="1" y="280"/>
                    <a:pt x="1" y="626"/>
                  </a:cubicBezTo>
                  <a:lnTo>
                    <a:pt x="1" y="1520"/>
                  </a:lnTo>
                  <a:lnTo>
                    <a:pt x="914" y="1520"/>
                  </a:lnTo>
                  <a:cubicBezTo>
                    <a:pt x="1231" y="1520"/>
                    <a:pt x="1491" y="1780"/>
                    <a:pt x="1491" y="2097"/>
                  </a:cubicBezTo>
                  <a:lnTo>
                    <a:pt x="1491" y="3693"/>
                  </a:lnTo>
                  <a:cubicBezTo>
                    <a:pt x="1491" y="4059"/>
                    <a:pt x="1770" y="4357"/>
                    <a:pt x="2126" y="4395"/>
                  </a:cubicBezTo>
                  <a:cubicBezTo>
                    <a:pt x="2142" y="4396"/>
                    <a:pt x="2159" y="4397"/>
                    <a:pt x="2175" y="4397"/>
                  </a:cubicBezTo>
                  <a:cubicBezTo>
                    <a:pt x="2548" y="4397"/>
                    <a:pt x="2856" y="4090"/>
                    <a:pt x="2856" y="3712"/>
                  </a:cubicBezTo>
                  <a:lnTo>
                    <a:pt x="2856" y="5703"/>
                  </a:lnTo>
                  <a:cubicBezTo>
                    <a:pt x="2856" y="6078"/>
                    <a:pt x="3164" y="6386"/>
                    <a:pt x="3539" y="6386"/>
                  </a:cubicBezTo>
                  <a:cubicBezTo>
                    <a:pt x="3914" y="6386"/>
                    <a:pt x="4222" y="6078"/>
                    <a:pt x="4222" y="5703"/>
                  </a:cubicBezTo>
                  <a:lnTo>
                    <a:pt x="4222" y="2097"/>
                  </a:lnTo>
                  <a:cubicBezTo>
                    <a:pt x="4222" y="1770"/>
                    <a:pt x="4482" y="1510"/>
                    <a:pt x="4799" y="1510"/>
                  </a:cubicBezTo>
                  <a:lnTo>
                    <a:pt x="4991" y="1510"/>
                  </a:lnTo>
                  <a:cubicBezTo>
                    <a:pt x="5318" y="1510"/>
                    <a:pt x="5578" y="1770"/>
                    <a:pt x="5578" y="2097"/>
                  </a:cubicBezTo>
                  <a:lnTo>
                    <a:pt x="5578" y="3693"/>
                  </a:lnTo>
                  <a:cubicBezTo>
                    <a:pt x="5578" y="4049"/>
                    <a:pt x="5847" y="4357"/>
                    <a:pt x="6212" y="4386"/>
                  </a:cubicBezTo>
                  <a:cubicBezTo>
                    <a:pt x="6230" y="4387"/>
                    <a:pt x="6247" y="4387"/>
                    <a:pt x="6264" y="4387"/>
                  </a:cubicBezTo>
                  <a:cubicBezTo>
                    <a:pt x="6635" y="4387"/>
                    <a:pt x="6943" y="4090"/>
                    <a:pt x="6943" y="3712"/>
                  </a:cubicBezTo>
                  <a:lnTo>
                    <a:pt x="6943" y="2097"/>
                  </a:lnTo>
                  <a:cubicBezTo>
                    <a:pt x="6943" y="1780"/>
                    <a:pt x="7203" y="1510"/>
                    <a:pt x="7520" y="1510"/>
                  </a:cubicBezTo>
                  <a:lnTo>
                    <a:pt x="7520" y="626"/>
                  </a:lnTo>
                  <a:cubicBezTo>
                    <a:pt x="7520" y="280"/>
                    <a:pt x="7241" y="1"/>
                    <a:pt x="690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6" name="Google Shape;20716;p70"/>
            <p:cNvSpPr/>
            <p:nvPr/>
          </p:nvSpPr>
          <p:spPr>
            <a:xfrm>
              <a:off x="2335306" y="2426002"/>
              <a:ext cx="96272" cy="40218"/>
            </a:xfrm>
            <a:custGeom>
              <a:rect b="b" l="l" r="r" t="t"/>
              <a:pathLst>
                <a:path extrusionOk="0" h="1539" w="3684">
                  <a:moveTo>
                    <a:pt x="337" y="0"/>
                  </a:moveTo>
                  <a:cubicBezTo>
                    <a:pt x="155" y="0"/>
                    <a:pt x="1" y="154"/>
                    <a:pt x="1" y="346"/>
                  </a:cubicBezTo>
                  <a:lnTo>
                    <a:pt x="1" y="1202"/>
                  </a:lnTo>
                  <a:cubicBezTo>
                    <a:pt x="1" y="1385"/>
                    <a:pt x="155" y="1539"/>
                    <a:pt x="337" y="1539"/>
                  </a:cubicBezTo>
                  <a:lnTo>
                    <a:pt x="3337" y="1539"/>
                  </a:lnTo>
                  <a:cubicBezTo>
                    <a:pt x="3520" y="1539"/>
                    <a:pt x="3674" y="1385"/>
                    <a:pt x="3684" y="1202"/>
                  </a:cubicBezTo>
                  <a:lnTo>
                    <a:pt x="3684" y="346"/>
                  </a:lnTo>
                  <a:cubicBezTo>
                    <a:pt x="3674" y="154"/>
                    <a:pt x="3520" y="0"/>
                    <a:pt x="333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7" name="Google Shape;20717;p70"/>
            <p:cNvSpPr/>
            <p:nvPr/>
          </p:nvSpPr>
          <p:spPr>
            <a:xfrm>
              <a:off x="2360680" y="2426002"/>
              <a:ext cx="70897" cy="19626"/>
            </a:xfrm>
            <a:custGeom>
              <a:rect b="b" l="l" r="r" t="t"/>
              <a:pathLst>
                <a:path extrusionOk="0" h="751" w="2713">
                  <a:moveTo>
                    <a:pt x="1" y="0"/>
                  </a:moveTo>
                  <a:lnTo>
                    <a:pt x="1" y="404"/>
                  </a:lnTo>
                  <a:cubicBezTo>
                    <a:pt x="1" y="587"/>
                    <a:pt x="155" y="740"/>
                    <a:pt x="347" y="750"/>
                  </a:cubicBezTo>
                  <a:lnTo>
                    <a:pt x="2713" y="750"/>
                  </a:lnTo>
                  <a:lnTo>
                    <a:pt x="2713" y="346"/>
                  </a:lnTo>
                  <a:cubicBezTo>
                    <a:pt x="2703" y="154"/>
                    <a:pt x="2549" y="10"/>
                    <a:pt x="236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8" name="Google Shape;20718;p70"/>
            <p:cNvSpPr/>
            <p:nvPr/>
          </p:nvSpPr>
          <p:spPr>
            <a:xfrm>
              <a:off x="2323990" y="2591603"/>
              <a:ext cx="71394" cy="95749"/>
            </a:xfrm>
            <a:custGeom>
              <a:rect b="b" l="l" r="r" t="t"/>
              <a:pathLst>
                <a:path extrusionOk="0" h="3664" w="2732">
                  <a:moveTo>
                    <a:pt x="11" y="0"/>
                  </a:moveTo>
                  <a:cubicBezTo>
                    <a:pt x="10" y="12"/>
                    <a:pt x="10" y="24"/>
                    <a:pt x="11" y="37"/>
                  </a:cubicBezTo>
                  <a:lnTo>
                    <a:pt x="11" y="37"/>
                  </a:lnTo>
                  <a:lnTo>
                    <a:pt x="11" y="0"/>
                  </a:lnTo>
                  <a:close/>
                  <a:moveTo>
                    <a:pt x="11" y="37"/>
                  </a:moveTo>
                  <a:lnTo>
                    <a:pt x="11" y="971"/>
                  </a:lnTo>
                  <a:cubicBezTo>
                    <a:pt x="1" y="1337"/>
                    <a:pt x="280" y="1635"/>
                    <a:pt x="636" y="1664"/>
                  </a:cubicBezTo>
                  <a:cubicBezTo>
                    <a:pt x="653" y="1665"/>
                    <a:pt x="670" y="1665"/>
                    <a:pt x="687" y="1665"/>
                  </a:cubicBezTo>
                  <a:cubicBezTo>
                    <a:pt x="1059" y="1665"/>
                    <a:pt x="1366" y="1368"/>
                    <a:pt x="1366" y="990"/>
                  </a:cubicBezTo>
                  <a:lnTo>
                    <a:pt x="1366" y="96"/>
                  </a:lnTo>
                  <a:cubicBezTo>
                    <a:pt x="1320" y="449"/>
                    <a:pt x="1023" y="703"/>
                    <a:pt x="674" y="703"/>
                  </a:cubicBezTo>
                  <a:cubicBezTo>
                    <a:pt x="661" y="703"/>
                    <a:pt x="648" y="703"/>
                    <a:pt x="636" y="702"/>
                  </a:cubicBezTo>
                  <a:cubicBezTo>
                    <a:pt x="292" y="665"/>
                    <a:pt x="20" y="385"/>
                    <a:pt x="11" y="37"/>
                  </a:cubicBezTo>
                  <a:close/>
                  <a:moveTo>
                    <a:pt x="1366" y="2010"/>
                  </a:moveTo>
                  <a:lnTo>
                    <a:pt x="1366" y="2981"/>
                  </a:lnTo>
                  <a:cubicBezTo>
                    <a:pt x="1366" y="3356"/>
                    <a:pt x="1674" y="3664"/>
                    <a:pt x="2049" y="3664"/>
                  </a:cubicBezTo>
                  <a:cubicBezTo>
                    <a:pt x="2424" y="3664"/>
                    <a:pt x="2732" y="3356"/>
                    <a:pt x="2732" y="2981"/>
                  </a:cubicBezTo>
                  <a:lnTo>
                    <a:pt x="2732" y="2010"/>
                  </a:lnTo>
                  <a:cubicBezTo>
                    <a:pt x="2732" y="2385"/>
                    <a:pt x="2424" y="2692"/>
                    <a:pt x="2049" y="2692"/>
                  </a:cubicBezTo>
                  <a:cubicBezTo>
                    <a:pt x="1665" y="2692"/>
                    <a:pt x="1366" y="2385"/>
                    <a:pt x="1366" y="201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9" name="Google Shape;20719;p70"/>
            <p:cNvSpPr/>
            <p:nvPr/>
          </p:nvSpPr>
          <p:spPr>
            <a:xfrm>
              <a:off x="2430794" y="2591838"/>
              <a:ext cx="35723" cy="43563"/>
            </a:xfrm>
            <a:custGeom>
              <a:rect b="b" l="l" r="r" t="t"/>
              <a:pathLst>
                <a:path extrusionOk="0" h="1667" w="1367">
                  <a:moveTo>
                    <a:pt x="1" y="1"/>
                  </a:moveTo>
                  <a:lnTo>
                    <a:pt x="1" y="962"/>
                  </a:lnTo>
                  <a:cubicBezTo>
                    <a:pt x="1" y="1328"/>
                    <a:pt x="270" y="1626"/>
                    <a:pt x="635" y="1664"/>
                  </a:cubicBezTo>
                  <a:cubicBezTo>
                    <a:pt x="652" y="1665"/>
                    <a:pt x="669" y="1666"/>
                    <a:pt x="685" y="1666"/>
                  </a:cubicBezTo>
                  <a:cubicBezTo>
                    <a:pt x="1058" y="1666"/>
                    <a:pt x="1366" y="1359"/>
                    <a:pt x="1366" y="981"/>
                  </a:cubicBezTo>
                  <a:lnTo>
                    <a:pt x="1366" y="10"/>
                  </a:lnTo>
                  <a:cubicBezTo>
                    <a:pt x="1366" y="193"/>
                    <a:pt x="1289" y="366"/>
                    <a:pt x="1164" y="491"/>
                  </a:cubicBezTo>
                  <a:cubicBezTo>
                    <a:pt x="1029" y="626"/>
                    <a:pt x="852" y="694"/>
                    <a:pt x="672" y="694"/>
                  </a:cubicBezTo>
                  <a:cubicBezTo>
                    <a:pt x="659" y="694"/>
                    <a:pt x="647" y="694"/>
                    <a:pt x="635" y="693"/>
                  </a:cubicBezTo>
                  <a:cubicBezTo>
                    <a:pt x="270" y="664"/>
                    <a:pt x="1" y="356"/>
                    <a:pt x="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20" name="Google Shape;20720;p70"/>
          <p:cNvGrpSpPr/>
          <p:nvPr/>
        </p:nvGrpSpPr>
        <p:grpSpPr>
          <a:xfrm>
            <a:off x="2696666" y="2426002"/>
            <a:ext cx="256099" cy="366639"/>
            <a:chOff x="2696666" y="2426002"/>
            <a:chExt cx="256099" cy="366639"/>
          </a:xfrm>
        </p:grpSpPr>
        <p:sp>
          <p:nvSpPr>
            <p:cNvPr id="20721" name="Google Shape;20721;p70"/>
            <p:cNvSpPr/>
            <p:nvPr/>
          </p:nvSpPr>
          <p:spPr>
            <a:xfrm>
              <a:off x="2724811" y="2426002"/>
              <a:ext cx="227954" cy="86446"/>
            </a:xfrm>
            <a:custGeom>
              <a:rect b="b" l="l" r="r" t="t"/>
              <a:pathLst>
                <a:path extrusionOk="0" h="3308" w="8723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lnTo>
                    <a:pt x="1" y="1971"/>
                  </a:lnTo>
                  <a:lnTo>
                    <a:pt x="1" y="2019"/>
                  </a:lnTo>
                  <a:cubicBezTo>
                    <a:pt x="20" y="2241"/>
                    <a:pt x="87" y="2452"/>
                    <a:pt x="212" y="2635"/>
                  </a:cubicBezTo>
                  <a:lnTo>
                    <a:pt x="212" y="2644"/>
                  </a:lnTo>
                  <a:cubicBezTo>
                    <a:pt x="231" y="2693"/>
                    <a:pt x="270" y="2731"/>
                    <a:pt x="299" y="2769"/>
                  </a:cubicBezTo>
                  <a:cubicBezTo>
                    <a:pt x="568" y="3116"/>
                    <a:pt x="972" y="3308"/>
                    <a:pt x="1404" y="3308"/>
                  </a:cubicBezTo>
                  <a:lnTo>
                    <a:pt x="7299" y="3308"/>
                  </a:lnTo>
                  <a:cubicBezTo>
                    <a:pt x="7809" y="3308"/>
                    <a:pt x="8280" y="3029"/>
                    <a:pt x="8530" y="2587"/>
                  </a:cubicBezTo>
                  <a:cubicBezTo>
                    <a:pt x="8559" y="2539"/>
                    <a:pt x="8578" y="2491"/>
                    <a:pt x="8607" y="2443"/>
                  </a:cubicBezTo>
                  <a:cubicBezTo>
                    <a:pt x="8665" y="2289"/>
                    <a:pt x="8703" y="2135"/>
                    <a:pt x="8713" y="1971"/>
                  </a:cubicBezTo>
                  <a:lnTo>
                    <a:pt x="8713" y="1885"/>
                  </a:lnTo>
                  <a:lnTo>
                    <a:pt x="8713" y="1808"/>
                  </a:lnTo>
                  <a:cubicBezTo>
                    <a:pt x="8713" y="1769"/>
                    <a:pt x="8713" y="1721"/>
                    <a:pt x="8703" y="1683"/>
                  </a:cubicBezTo>
                  <a:lnTo>
                    <a:pt x="8703" y="1683"/>
                  </a:lnTo>
                  <a:lnTo>
                    <a:pt x="8713" y="1692"/>
                  </a:lnTo>
                  <a:lnTo>
                    <a:pt x="8722" y="1423"/>
                  </a:lnTo>
                  <a:cubicBezTo>
                    <a:pt x="8722" y="635"/>
                    <a:pt x="8088" y="0"/>
                    <a:pt x="7309" y="0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2" name="Google Shape;20722;p70"/>
            <p:cNvSpPr/>
            <p:nvPr/>
          </p:nvSpPr>
          <p:spPr>
            <a:xfrm>
              <a:off x="2696666" y="2465436"/>
              <a:ext cx="147283" cy="184156"/>
            </a:xfrm>
            <a:custGeom>
              <a:rect b="b" l="l" r="r" t="t"/>
              <a:pathLst>
                <a:path extrusionOk="0" h="7047" w="5636">
                  <a:moveTo>
                    <a:pt x="962" y="1"/>
                  </a:moveTo>
                  <a:cubicBezTo>
                    <a:pt x="433" y="1"/>
                    <a:pt x="1" y="433"/>
                    <a:pt x="1" y="962"/>
                  </a:cubicBezTo>
                  <a:lnTo>
                    <a:pt x="1" y="2539"/>
                  </a:lnTo>
                  <a:cubicBezTo>
                    <a:pt x="1" y="2934"/>
                    <a:pt x="241" y="3289"/>
                    <a:pt x="606" y="3434"/>
                  </a:cubicBezTo>
                  <a:lnTo>
                    <a:pt x="626" y="3443"/>
                  </a:lnTo>
                  <a:lnTo>
                    <a:pt x="4732" y="4645"/>
                  </a:lnTo>
                  <a:cubicBezTo>
                    <a:pt x="5011" y="4761"/>
                    <a:pt x="5203" y="5040"/>
                    <a:pt x="5203" y="5347"/>
                  </a:cubicBezTo>
                  <a:lnTo>
                    <a:pt x="5203" y="6838"/>
                  </a:lnTo>
                  <a:cubicBezTo>
                    <a:pt x="5203" y="6977"/>
                    <a:pt x="5309" y="7047"/>
                    <a:pt x="5414" y="7047"/>
                  </a:cubicBezTo>
                  <a:cubicBezTo>
                    <a:pt x="5520" y="7047"/>
                    <a:pt x="5626" y="6977"/>
                    <a:pt x="5626" y="6838"/>
                  </a:cubicBezTo>
                  <a:lnTo>
                    <a:pt x="5626" y="5347"/>
                  </a:lnTo>
                  <a:cubicBezTo>
                    <a:pt x="5636" y="4857"/>
                    <a:pt x="5328" y="4424"/>
                    <a:pt x="4876" y="4241"/>
                  </a:cubicBezTo>
                  <a:lnTo>
                    <a:pt x="4857" y="4232"/>
                  </a:lnTo>
                  <a:lnTo>
                    <a:pt x="760" y="3030"/>
                  </a:lnTo>
                  <a:cubicBezTo>
                    <a:pt x="558" y="2953"/>
                    <a:pt x="433" y="2751"/>
                    <a:pt x="433" y="2539"/>
                  </a:cubicBezTo>
                  <a:lnTo>
                    <a:pt x="433" y="962"/>
                  </a:lnTo>
                  <a:cubicBezTo>
                    <a:pt x="433" y="674"/>
                    <a:pt x="674" y="433"/>
                    <a:pt x="972" y="433"/>
                  </a:cubicBezTo>
                  <a:lnTo>
                    <a:pt x="3010" y="433"/>
                  </a:lnTo>
                  <a:cubicBezTo>
                    <a:pt x="3299" y="433"/>
                    <a:pt x="3299" y="1"/>
                    <a:pt x="30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3" name="Google Shape;20723;p70"/>
            <p:cNvSpPr/>
            <p:nvPr/>
          </p:nvSpPr>
          <p:spPr>
            <a:xfrm>
              <a:off x="2813008" y="2631534"/>
              <a:ext cx="51795" cy="161107"/>
            </a:xfrm>
            <a:custGeom>
              <a:rect b="b" l="l" r="r" t="t"/>
              <a:pathLst>
                <a:path extrusionOk="0" h="6165" w="1982">
                  <a:moveTo>
                    <a:pt x="501" y="1"/>
                  </a:moveTo>
                  <a:cubicBezTo>
                    <a:pt x="222" y="1"/>
                    <a:pt x="1" y="232"/>
                    <a:pt x="1" y="501"/>
                  </a:cubicBezTo>
                  <a:lnTo>
                    <a:pt x="1" y="5665"/>
                  </a:lnTo>
                  <a:cubicBezTo>
                    <a:pt x="1" y="5934"/>
                    <a:pt x="222" y="6165"/>
                    <a:pt x="501" y="6165"/>
                  </a:cubicBezTo>
                  <a:lnTo>
                    <a:pt x="1482" y="6165"/>
                  </a:lnTo>
                  <a:cubicBezTo>
                    <a:pt x="1751" y="6165"/>
                    <a:pt x="1972" y="5934"/>
                    <a:pt x="1982" y="5665"/>
                  </a:cubicBezTo>
                  <a:lnTo>
                    <a:pt x="1982" y="501"/>
                  </a:lnTo>
                  <a:cubicBezTo>
                    <a:pt x="1972" y="232"/>
                    <a:pt x="1751" y="11"/>
                    <a:pt x="14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4" name="Google Shape;20724;p70"/>
            <p:cNvSpPr/>
            <p:nvPr/>
          </p:nvSpPr>
          <p:spPr>
            <a:xfrm>
              <a:off x="2836893" y="2631795"/>
              <a:ext cx="27910" cy="138999"/>
            </a:xfrm>
            <a:custGeom>
              <a:rect b="b" l="l" r="r" t="t"/>
              <a:pathLst>
                <a:path extrusionOk="0" h="5319" w="1068">
                  <a:moveTo>
                    <a:pt x="0" y="1"/>
                  </a:moveTo>
                  <a:lnTo>
                    <a:pt x="0" y="4818"/>
                  </a:lnTo>
                  <a:cubicBezTo>
                    <a:pt x="0" y="5097"/>
                    <a:pt x="221" y="5318"/>
                    <a:pt x="500" y="5318"/>
                  </a:cubicBezTo>
                  <a:lnTo>
                    <a:pt x="1068" y="5318"/>
                  </a:lnTo>
                  <a:lnTo>
                    <a:pt x="1068" y="491"/>
                  </a:lnTo>
                  <a:cubicBezTo>
                    <a:pt x="1058" y="222"/>
                    <a:pt x="837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5" name="Google Shape;20725;p70"/>
            <p:cNvSpPr/>
            <p:nvPr/>
          </p:nvSpPr>
          <p:spPr>
            <a:xfrm>
              <a:off x="2725568" y="2436533"/>
              <a:ext cx="227196" cy="69826"/>
            </a:xfrm>
            <a:custGeom>
              <a:rect b="b" l="l" r="r" t="t"/>
              <a:pathLst>
                <a:path extrusionOk="0" h="2672" w="8694">
                  <a:moveTo>
                    <a:pt x="1424" y="1"/>
                  </a:moveTo>
                  <a:cubicBezTo>
                    <a:pt x="635" y="1"/>
                    <a:pt x="0" y="636"/>
                    <a:pt x="0" y="1414"/>
                  </a:cubicBezTo>
                  <a:lnTo>
                    <a:pt x="0" y="1491"/>
                  </a:lnTo>
                  <a:lnTo>
                    <a:pt x="0" y="1578"/>
                  </a:lnTo>
                  <a:lnTo>
                    <a:pt x="0" y="1616"/>
                  </a:lnTo>
                  <a:cubicBezTo>
                    <a:pt x="20" y="1838"/>
                    <a:pt x="97" y="2049"/>
                    <a:pt x="212" y="2241"/>
                  </a:cubicBezTo>
                  <a:cubicBezTo>
                    <a:pt x="241" y="2290"/>
                    <a:pt x="270" y="2328"/>
                    <a:pt x="308" y="2376"/>
                  </a:cubicBezTo>
                  <a:lnTo>
                    <a:pt x="664" y="1924"/>
                  </a:lnTo>
                  <a:cubicBezTo>
                    <a:pt x="760" y="1804"/>
                    <a:pt x="897" y="1744"/>
                    <a:pt x="1034" y="1744"/>
                  </a:cubicBezTo>
                  <a:cubicBezTo>
                    <a:pt x="1171" y="1744"/>
                    <a:pt x="1308" y="1804"/>
                    <a:pt x="1404" y="1924"/>
                  </a:cubicBezTo>
                  <a:lnTo>
                    <a:pt x="1885" y="2520"/>
                  </a:lnTo>
                  <a:cubicBezTo>
                    <a:pt x="1957" y="2621"/>
                    <a:pt x="2068" y="2672"/>
                    <a:pt x="2180" y="2672"/>
                  </a:cubicBezTo>
                  <a:cubicBezTo>
                    <a:pt x="2291" y="2672"/>
                    <a:pt x="2404" y="2621"/>
                    <a:pt x="2481" y="2520"/>
                  </a:cubicBezTo>
                  <a:lnTo>
                    <a:pt x="2962" y="1924"/>
                  </a:lnTo>
                  <a:cubicBezTo>
                    <a:pt x="3058" y="1804"/>
                    <a:pt x="3195" y="1744"/>
                    <a:pt x="3332" y="1744"/>
                  </a:cubicBezTo>
                  <a:cubicBezTo>
                    <a:pt x="3469" y="1744"/>
                    <a:pt x="3606" y="1804"/>
                    <a:pt x="3703" y="1924"/>
                  </a:cubicBezTo>
                  <a:lnTo>
                    <a:pt x="4183" y="2520"/>
                  </a:lnTo>
                  <a:cubicBezTo>
                    <a:pt x="4256" y="2621"/>
                    <a:pt x="4366" y="2672"/>
                    <a:pt x="4478" y="2672"/>
                  </a:cubicBezTo>
                  <a:cubicBezTo>
                    <a:pt x="4590" y="2672"/>
                    <a:pt x="4703" y="2621"/>
                    <a:pt x="4780" y="2520"/>
                  </a:cubicBezTo>
                  <a:lnTo>
                    <a:pt x="5260" y="1924"/>
                  </a:lnTo>
                  <a:cubicBezTo>
                    <a:pt x="5357" y="1804"/>
                    <a:pt x="5494" y="1744"/>
                    <a:pt x="5631" y="1744"/>
                  </a:cubicBezTo>
                  <a:cubicBezTo>
                    <a:pt x="5768" y="1744"/>
                    <a:pt x="5905" y="1804"/>
                    <a:pt x="6001" y="1924"/>
                  </a:cubicBezTo>
                  <a:lnTo>
                    <a:pt x="6482" y="2520"/>
                  </a:lnTo>
                  <a:cubicBezTo>
                    <a:pt x="6554" y="2621"/>
                    <a:pt x="6664" y="2672"/>
                    <a:pt x="6776" y="2672"/>
                  </a:cubicBezTo>
                  <a:cubicBezTo>
                    <a:pt x="6888" y="2672"/>
                    <a:pt x="7001" y="2621"/>
                    <a:pt x="7078" y="2520"/>
                  </a:cubicBezTo>
                  <a:lnTo>
                    <a:pt x="7559" y="1924"/>
                  </a:lnTo>
                  <a:cubicBezTo>
                    <a:pt x="7655" y="1804"/>
                    <a:pt x="7792" y="1744"/>
                    <a:pt x="7929" y="1744"/>
                  </a:cubicBezTo>
                  <a:cubicBezTo>
                    <a:pt x="8066" y="1744"/>
                    <a:pt x="8203" y="1804"/>
                    <a:pt x="8299" y="1924"/>
                  </a:cubicBezTo>
                  <a:lnTo>
                    <a:pt x="8511" y="2193"/>
                  </a:lnTo>
                  <a:cubicBezTo>
                    <a:pt x="8539" y="2145"/>
                    <a:pt x="8559" y="2097"/>
                    <a:pt x="8588" y="2040"/>
                  </a:cubicBezTo>
                  <a:cubicBezTo>
                    <a:pt x="8645" y="1895"/>
                    <a:pt x="8684" y="1732"/>
                    <a:pt x="8693" y="1578"/>
                  </a:cubicBezTo>
                  <a:lnTo>
                    <a:pt x="8693" y="1491"/>
                  </a:lnTo>
                  <a:lnTo>
                    <a:pt x="8693" y="1414"/>
                  </a:lnTo>
                  <a:cubicBezTo>
                    <a:pt x="8693" y="645"/>
                    <a:pt x="8078" y="20"/>
                    <a:pt x="730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6" name="Google Shape;20726;p70"/>
            <p:cNvSpPr/>
            <p:nvPr/>
          </p:nvSpPr>
          <p:spPr>
            <a:xfrm>
              <a:off x="2725307" y="2426002"/>
              <a:ext cx="227457" cy="52788"/>
            </a:xfrm>
            <a:custGeom>
              <a:rect b="b" l="l" r="r" t="t"/>
              <a:pathLst>
                <a:path extrusionOk="0" h="2020" w="8704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cubicBezTo>
                    <a:pt x="1" y="1933"/>
                    <a:pt x="1" y="1981"/>
                    <a:pt x="1" y="2019"/>
                  </a:cubicBezTo>
                  <a:lnTo>
                    <a:pt x="674" y="1192"/>
                  </a:lnTo>
                  <a:cubicBezTo>
                    <a:pt x="765" y="1072"/>
                    <a:pt x="902" y="1012"/>
                    <a:pt x="1039" y="1012"/>
                  </a:cubicBezTo>
                  <a:cubicBezTo>
                    <a:pt x="1176" y="1012"/>
                    <a:pt x="1313" y="1072"/>
                    <a:pt x="1405" y="1192"/>
                  </a:cubicBezTo>
                  <a:lnTo>
                    <a:pt x="1886" y="1798"/>
                  </a:lnTo>
                  <a:cubicBezTo>
                    <a:pt x="1962" y="1894"/>
                    <a:pt x="2075" y="1942"/>
                    <a:pt x="2188" y="1942"/>
                  </a:cubicBezTo>
                  <a:cubicBezTo>
                    <a:pt x="2301" y="1942"/>
                    <a:pt x="2414" y="1894"/>
                    <a:pt x="2491" y="1798"/>
                  </a:cubicBezTo>
                  <a:lnTo>
                    <a:pt x="2972" y="1192"/>
                  </a:lnTo>
                  <a:cubicBezTo>
                    <a:pt x="3063" y="1072"/>
                    <a:pt x="3201" y="1012"/>
                    <a:pt x="3338" y="1012"/>
                  </a:cubicBezTo>
                  <a:cubicBezTo>
                    <a:pt x="3475" y="1012"/>
                    <a:pt x="3612" y="1072"/>
                    <a:pt x="3703" y="1192"/>
                  </a:cubicBezTo>
                  <a:lnTo>
                    <a:pt x="4184" y="1798"/>
                  </a:lnTo>
                  <a:cubicBezTo>
                    <a:pt x="4261" y="1894"/>
                    <a:pt x="4374" y="1942"/>
                    <a:pt x="4487" y="1942"/>
                  </a:cubicBezTo>
                  <a:cubicBezTo>
                    <a:pt x="4600" y="1942"/>
                    <a:pt x="4713" y="1894"/>
                    <a:pt x="4790" y="1798"/>
                  </a:cubicBezTo>
                  <a:lnTo>
                    <a:pt x="5270" y="1192"/>
                  </a:lnTo>
                  <a:cubicBezTo>
                    <a:pt x="5362" y="1072"/>
                    <a:pt x="5499" y="1012"/>
                    <a:pt x="5636" y="1012"/>
                  </a:cubicBezTo>
                  <a:cubicBezTo>
                    <a:pt x="5773" y="1012"/>
                    <a:pt x="5910" y="1072"/>
                    <a:pt x="6001" y="1192"/>
                  </a:cubicBezTo>
                  <a:lnTo>
                    <a:pt x="6482" y="1798"/>
                  </a:lnTo>
                  <a:cubicBezTo>
                    <a:pt x="6559" y="1894"/>
                    <a:pt x="6672" y="1942"/>
                    <a:pt x="6785" y="1942"/>
                  </a:cubicBezTo>
                  <a:cubicBezTo>
                    <a:pt x="6898" y="1942"/>
                    <a:pt x="7011" y="1894"/>
                    <a:pt x="7088" y="1798"/>
                  </a:cubicBezTo>
                  <a:lnTo>
                    <a:pt x="7569" y="1192"/>
                  </a:lnTo>
                  <a:cubicBezTo>
                    <a:pt x="7660" y="1072"/>
                    <a:pt x="7797" y="1012"/>
                    <a:pt x="7934" y="1012"/>
                  </a:cubicBezTo>
                  <a:cubicBezTo>
                    <a:pt x="8071" y="1012"/>
                    <a:pt x="8208" y="1072"/>
                    <a:pt x="8299" y="1192"/>
                  </a:cubicBezTo>
                  <a:lnTo>
                    <a:pt x="8703" y="1692"/>
                  </a:lnTo>
                  <a:lnTo>
                    <a:pt x="8703" y="1423"/>
                  </a:lnTo>
                  <a:cubicBezTo>
                    <a:pt x="8703" y="644"/>
                    <a:pt x="8078" y="10"/>
                    <a:pt x="73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27" name="Google Shape;20727;p70"/>
          <p:cNvGrpSpPr/>
          <p:nvPr/>
        </p:nvGrpSpPr>
        <p:grpSpPr>
          <a:xfrm>
            <a:off x="3149072" y="2426002"/>
            <a:ext cx="225863" cy="366430"/>
            <a:chOff x="3149072" y="2426002"/>
            <a:chExt cx="225863" cy="366430"/>
          </a:xfrm>
        </p:grpSpPr>
        <p:sp>
          <p:nvSpPr>
            <p:cNvPr id="20728" name="Google Shape;20728;p70"/>
            <p:cNvSpPr/>
            <p:nvPr/>
          </p:nvSpPr>
          <p:spPr>
            <a:xfrm>
              <a:off x="3236694" y="2606420"/>
              <a:ext cx="58824" cy="186011"/>
            </a:xfrm>
            <a:custGeom>
              <a:rect b="b" l="l" r="r" t="t"/>
              <a:pathLst>
                <a:path extrusionOk="0" h="7118" w="2251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9" name="Google Shape;20729;p70"/>
            <p:cNvSpPr/>
            <p:nvPr/>
          </p:nvSpPr>
          <p:spPr>
            <a:xfrm>
              <a:off x="3260056" y="2606420"/>
              <a:ext cx="35462" cy="165863"/>
            </a:xfrm>
            <a:custGeom>
              <a:rect b="b" l="l" r="r" t="t"/>
              <a:pathLst>
                <a:path extrusionOk="0" h="6347" w="1357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0" name="Google Shape;20730;p70"/>
            <p:cNvSpPr/>
            <p:nvPr/>
          </p:nvSpPr>
          <p:spPr>
            <a:xfrm>
              <a:off x="3194464" y="2547857"/>
              <a:ext cx="143284" cy="88981"/>
            </a:xfrm>
            <a:custGeom>
              <a:rect b="b" l="l" r="r" t="t"/>
              <a:pathLst>
                <a:path extrusionOk="0" h="3405" w="5483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1" name="Google Shape;20731;p70"/>
            <p:cNvSpPr/>
            <p:nvPr/>
          </p:nvSpPr>
          <p:spPr>
            <a:xfrm>
              <a:off x="3214063" y="2547857"/>
              <a:ext cx="123685" cy="69382"/>
            </a:xfrm>
            <a:custGeom>
              <a:rect b="b" l="l" r="r" t="t"/>
              <a:pathLst>
                <a:path extrusionOk="0" h="2655" w="4733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2" name="Google Shape;20732;p70"/>
            <p:cNvSpPr/>
            <p:nvPr/>
          </p:nvSpPr>
          <p:spPr>
            <a:xfrm>
              <a:off x="3179908" y="2426002"/>
              <a:ext cx="172396" cy="119635"/>
            </a:xfrm>
            <a:custGeom>
              <a:rect b="b" l="l" r="r" t="t"/>
              <a:pathLst>
                <a:path extrusionOk="0" h="4578" w="6597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3" name="Google Shape;20733;p70"/>
            <p:cNvSpPr/>
            <p:nvPr/>
          </p:nvSpPr>
          <p:spPr>
            <a:xfrm>
              <a:off x="3199246" y="2426002"/>
              <a:ext cx="153058" cy="85715"/>
            </a:xfrm>
            <a:custGeom>
              <a:rect b="b" l="l" r="r" t="t"/>
              <a:pathLst>
                <a:path extrusionOk="0" h="3280" w="5857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4" name="Google Shape;20734;p70"/>
            <p:cNvSpPr/>
            <p:nvPr/>
          </p:nvSpPr>
          <p:spPr>
            <a:xfrm>
              <a:off x="3149072" y="2528755"/>
              <a:ext cx="225863" cy="41760"/>
            </a:xfrm>
            <a:custGeom>
              <a:rect b="b" l="l" r="r" t="t"/>
              <a:pathLst>
                <a:path extrusionOk="0" h="1598" w="8643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5" name="Google Shape;20735;p70"/>
            <p:cNvSpPr/>
            <p:nvPr/>
          </p:nvSpPr>
          <p:spPr>
            <a:xfrm>
              <a:off x="3174864" y="2528519"/>
              <a:ext cx="200070" cy="20122"/>
            </a:xfrm>
            <a:custGeom>
              <a:rect b="b" l="l" r="r" t="t"/>
              <a:pathLst>
                <a:path extrusionOk="0" h="770" w="7656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6" name="Google Shape;20736;p70"/>
            <p:cNvSpPr/>
            <p:nvPr/>
          </p:nvSpPr>
          <p:spPr>
            <a:xfrm>
              <a:off x="3217095" y="2426002"/>
              <a:ext cx="110096" cy="85636"/>
            </a:xfrm>
            <a:custGeom>
              <a:rect b="b" l="l" r="r" t="t"/>
              <a:pathLst>
                <a:path extrusionOk="0" h="3277" w="4213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7" name="Google Shape;20737;p70"/>
            <p:cNvSpPr/>
            <p:nvPr/>
          </p:nvSpPr>
          <p:spPr>
            <a:xfrm>
              <a:off x="3217095" y="2426002"/>
              <a:ext cx="27674" cy="31620"/>
            </a:xfrm>
            <a:custGeom>
              <a:rect b="b" l="l" r="r" t="t"/>
              <a:pathLst>
                <a:path extrusionOk="0" h="1210" w="1059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8" name="Google Shape;20738;p70"/>
            <p:cNvSpPr/>
            <p:nvPr/>
          </p:nvSpPr>
          <p:spPr>
            <a:xfrm>
              <a:off x="3271868" y="2426002"/>
              <a:ext cx="55323" cy="61333"/>
            </a:xfrm>
            <a:custGeom>
              <a:rect b="b" l="l" r="r" t="t"/>
              <a:pathLst>
                <a:path extrusionOk="0" h="2347" w="2117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39" name="Google Shape;20739;p70"/>
          <p:cNvGrpSpPr/>
          <p:nvPr/>
        </p:nvGrpSpPr>
        <p:grpSpPr>
          <a:xfrm>
            <a:off x="1361556" y="2425923"/>
            <a:ext cx="283224" cy="366482"/>
            <a:chOff x="1361556" y="2425923"/>
            <a:chExt cx="283224" cy="366482"/>
          </a:xfrm>
        </p:grpSpPr>
        <p:sp>
          <p:nvSpPr>
            <p:cNvPr id="20740" name="Google Shape;20740;p70"/>
            <p:cNvSpPr/>
            <p:nvPr/>
          </p:nvSpPr>
          <p:spPr>
            <a:xfrm>
              <a:off x="1361556" y="2425923"/>
              <a:ext cx="283224" cy="366482"/>
            </a:xfrm>
            <a:custGeom>
              <a:rect b="b" l="l" r="r" t="t"/>
              <a:pathLst>
                <a:path extrusionOk="0" h="14024" w="10838">
                  <a:moveTo>
                    <a:pt x="5753" y="1"/>
                  </a:moveTo>
                  <a:cubicBezTo>
                    <a:pt x="4965" y="1"/>
                    <a:pt x="4173" y="198"/>
                    <a:pt x="3453" y="599"/>
                  </a:cubicBezTo>
                  <a:cubicBezTo>
                    <a:pt x="1712" y="1570"/>
                    <a:pt x="760" y="3532"/>
                    <a:pt x="1097" y="5503"/>
                  </a:cubicBezTo>
                  <a:lnTo>
                    <a:pt x="222" y="8081"/>
                  </a:lnTo>
                  <a:cubicBezTo>
                    <a:pt x="1" y="8706"/>
                    <a:pt x="443" y="9379"/>
                    <a:pt x="1106" y="9417"/>
                  </a:cubicBezTo>
                  <a:lnTo>
                    <a:pt x="1491" y="9417"/>
                  </a:lnTo>
                  <a:cubicBezTo>
                    <a:pt x="1597" y="9417"/>
                    <a:pt x="1683" y="9504"/>
                    <a:pt x="1683" y="9619"/>
                  </a:cubicBezTo>
                  <a:lnTo>
                    <a:pt x="1683" y="11408"/>
                  </a:lnTo>
                  <a:cubicBezTo>
                    <a:pt x="1683" y="11937"/>
                    <a:pt x="2116" y="12369"/>
                    <a:pt x="2645" y="12369"/>
                  </a:cubicBezTo>
                  <a:lnTo>
                    <a:pt x="4010" y="12138"/>
                  </a:lnTo>
                  <a:cubicBezTo>
                    <a:pt x="4021" y="12137"/>
                    <a:pt x="4032" y="12136"/>
                    <a:pt x="4042" y="12136"/>
                  </a:cubicBezTo>
                  <a:cubicBezTo>
                    <a:pt x="4153" y="12136"/>
                    <a:pt x="4241" y="12226"/>
                    <a:pt x="4241" y="12340"/>
                  </a:cubicBezTo>
                  <a:lnTo>
                    <a:pt x="4241" y="13735"/>
                  </a:lnTo>
                  <a:cubicBezTo>
                    <a:pt x="4241" y="13889"/>
                    <a:pt x="4376" y="14023"/>
                    <a:pt x="4539" y="14023"/>
                  </a:cubicBezTo>
                  <a:lnTo>
                    <a:pt x="8915" y="14023"/>
                  </a:lnTo>
                  <a:cubicBezTo>
                    <a:pt x="9078" y="14023"/>
                    <a:pt x="9213" y="13898"/>
                    <a:pt x="9213" y="13735"/>
                  </a:cubicBezTo>
                  <a:lnTo>
                    <a:pt x="9213" y="9090"/>
                  </a:lnTo>
                  <a:cubicBezTo>
                    <a:pt x="9213" y="8792"/>
                    <a:pt x="9251" y="8484"/>
                    <a:pt x="9328" y="8196"/>
                  </a:cubicBezTo>
                  <a:cubicBezTo>
                    <a:pt x="9415" y="7907"/>
                    <a:pt x="9540" y="7629"/>
                    <a:pt x="9703" y="7369"/>
                  </a:cubicBezTo>
                  <a:cubicBezTo>
                    <a:pt x="9944" y="6994"/>
                    <a:pt x="10126" y="6580"/>
                    <a:pt x="10261" y="6148"/>
                  </a:cubicBezTo>
                  <a:lnTo>
                    <a:pt x="10261" y="6138"/>
                  </a:lnTo>
                  <a:cubicBezTo>
                    <a:pt x="10838" y="4292"/>
                    <a:pt x="10232" y="2282"/>
                    <a:pt x="8732" y="1061"/>
                  </a:cubicBezTo>
                  <a:cubicBezTo>
                    <a:pt x="7871" y="360"/>
                    <a:pt x="6816" y="1"/>
                    <a:pt x="5753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1" name="Google Shape;20741;p70"/>
            <p:cNvSpPr/>
            <p:nvPr/>
          </p:nvSpPr>
          <p:spPr>
            <a:xfrm>
              <a:off x="1493499" y="2660698"/>
              <a:ext cx="36951" cy="22866"/>
            </a:xfrm>
            <a:custGeom>
              <a:rect b="b" l="l" r="r" t="t"/>
              <a:pathLst>
                <a:path extrusionOk="0" h="875" w="1414">
                  <a:moveTo>
                    <a:pt x="0" y="0"/>
                  </a:moveTo>
                  <a:lnTo>
                    <a:pt x="0" y="174"/>
                  </a:lnTo>
                  <a:cubicBezTo>
                    <a:pt x="0" y="582"/>
                    <a:pt x="337" y="874"/>
                    <a:pt x="706" y="874"/>
                  </a:cubicBezTo>
                  <a:cubicBezTo>
                    <a:pt x="823" y="874"/>
                    <a:pt x="944" y="844"/>
                    <a:pt x="1058" y="779"/>
                  </a:cubicBezTo>
                  <a:lnTo>
                    <a:pt x="1067" y="779"/>
                  </a:lnTo>
                  <a:cubicBezTo>
                    <a:pt x="1279" y="654"/>
                    <a:pt x="1414" y="424"/>
                    <a:pt x="1414" y="183"/>
                  </a:cubicBezTo>
                  <a:lnTo>
                    <a:pt x="1414" y="10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2" name="Google Shape;20742;p70"/>
            <p:cNvSpPr/>
            <p:nvPr/>
          </p:nvSpPr>
          <p:spPr>
            <a:xfrm>
              <a:off x="1512341" y="2660959"/>
              <a:ext cx="18110" cy="20122"/>
            </a:xfrm>
            <a:custGeom>
              <a:rect b="b" l="l" r="r" t="t"/>
              <a:pathLst>
                <a:path extrusionOk="0" h="770" w="693">
                  <a:moveTo>
                    <a:pt x="0" y="0"/>
                  </a:moveTo>
                  <a:lnTo>
                    <a:pt x="0" y="173"/>
                  </a:lnTo>
                  <a:cubicBezTo>
                    <a:pt x="0" y="414"/>
                    <a:pt x="135" y="644"/>
                    <a:pt x="346" y="769"/>
                  </a:cubicBezTo>
                  <a:cubicBezTo>
                    <a:pt x="558" y="644"/>
                    <a:pt x="693" y="414"/>
                    <a:pt x="693" y="173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3" name="Google Shape;20743;p70"/>
            <p:cNvSpPr/>
            <p:nvPr/>
          </p:nvSpPr>
          <p:spPr>
            <a:xfrm>
              <a:off x="1433290" y="2489556"/>
              <a:ext cx="153711" cy="173180"/>
            </a:xfrm>
            <a:custGeom>
              <a:rect b="b" l="l" r="r" t="t"/>
              <a:pathLst>
                <a:path extrusionOk="0" h="6627" w="5882">
                  <a:moveTo>
                    <a:pt x="3006" y="0"/>
                  </a:moveTo>
                  <a:cubicBezTo>
                    <a:pt x="978" y="0"/>
                    <a:pt x="1" y="2504"/>
                    <a:pt x="1515" y="3876"/>
                  </a:cubicBezTo>
                  <a:cubicBezTo>
                    <a:pt x="1785" y="4126"/>
                    <a:pt x="1939" y="4482"/>
                    <a:pt x="1939" y="4857"/>
                  </a:cubicBezTo>
                  <a:lnTo>
                    <a:pt x="1939" y="6251"/>
                  </a:lnTo>
                  <a:cubicBezTo>
                    <a:pt x="1939" y="6347"/>
                    <a:pt x="1977" y="6444"/>
                    <a:pt x="2044" y="6521"/>
                  </a:cubicBezTo>
                  <a:cubicBezTo>
                    <a:pt x="2064" y="6530"/>
                    <a:pt x="2073" y="6540"/>
                    <a:pt x="2092" y="6549"/>
                  </a:cubicBezTo>
                  <a:lnTo>
                    <a:pt x="2121" y="6569"/>
                  </a:lnTo>
                  <a:cubicBezTo>
                    <a:pt x="2179" y="6607"/>
                    <a:pt x="2246" y="6626"/>
                    <a:pt x="2314" y="6626"/>
                  </a:cubicBezTo>
                  <a:lnTo>
                    <a:pt x="3698" y="6626"/>
                  </a:lnTo>
                  <a:cubicBezTo>
                    <a:pt x="3775" y="6626"/>
                    <a:pt x="3843" y="6607"/>
                    <a:pt x="3900" y="6569"/>
                  </a:cubicBezTo>
                  <a:lnTo>
                    <a:pt x="3929" y="6549"/>
                  </a:lnTo>
                  <a:cubicBezTo>
                    <a:pt x="3948" y="6540"/>
                    <a:pt x="3958" y="6530"/>
                    <a:pt x="3968" y="6521"/>
                  </a:cubicBezTo>
                  <a:cubicBezTo>
                    <a:pt x="4045" y="6444"/>
                    <a:pt x="4083" y="6347"/>
                    <a:pt x="4083" y="6251"/>
                  </a:cubicBezTo>
                  <a:lnTo>
                    <a:pt x="4083" y="4847"/>
                  </a:lnTo>
                  <a:cubicBezTo>
                    <a:pt x="4083" y="4472"/>
                    <a:pt x="4246" y="4117"/>
                    <a:pt x="4525" y="3867"/>
                  </a:cubicBezTo>
                  <a:cubicBezTo>
                    <a:pt x="5881" y="2616"/>
                    <a:pt x="5218" y="357"/>
                    <a:pt x="3400" y="30"/>
                  </a:cubicBezTo>
                  <a:lnTo>
                    <a:pt x="3352" y="20"/>
                  </a:lnTo>
                  <a:cubicBezTo>
                    <a:pt x="3256" y="11"/>
                    <a:pt x="3160" y="1"/>
                    <a:pt x="3064" y="1"/>
                  </a:cubicBezTo>
                  <a:cubicBezTo>
                    <a:pt x="3044" y="0"/>
                    <a:pt x="3025" y="0"/>
                    <a:pt x="3006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4" name="Google Shape;20744;p70"/>
            <p:cNvSpPr/>
            <p:nvPr/>
          </p:nvSpPr>
          <p:spPr>
            <a:xfrm>
              <a:off x="1457306" y="2490314"/>
              <a:ext cx="129434" cy="172422"/>
            </a:xfrm>
            <a:custGeom>
              <a:rect b="b" l="l" r="r" t="t"/>
              <a:pathLst>
                <a:path extrusionOk="0" h="6598" w="4953">
                  <a:moveTo>
                    <a:pt x="2472" y="1"/>
                  </a:moveTo>
                  <a:cubicBezTo>
                    <a:pt x="654" y="328"/>
                    <a:pt x="0" y="2607"/>
                    <a:pt x="1366" y="3847"/>
                  </a:cubicBezTo>
                  <a:cubicBezTo>
                    <a:pt x="1645" y="4097"/>
                    <a:pt x="1798" y="4453"/>
                    <a:pt x="1798" y="4828"/>
                  </a:cubicBezTo>
                  <a:lnTo>
                    <a:pt x="1798" y="6222"/>
                  </a:lnTo>
                  <a:cubicBezTo>
                    <a:pt x="1789" y="6428"/>
                    <a:pt x="1962" y="6598"/>
                    <a:pt x="2166" y="6598"/>
                  </a:cubicBezTo>
                  <a:cubicBezTo>
                    <a:pt x="2172" y="6598"/>
                    <a:pt x="2178" y="6598"/>
                    <a:pt x="2183" y="6597"/>
                  </a:cubicBezTo>
                  <a:lnTo>
                    <a:pt x="2779" y="6597"/>
                  </a:lnTo>
                  <a:cubicBezTo>
                    <a:pt x="2991" y="6597"/>
                    <a:pt x="3164" y="6424"/>
                    <a:pt x="3164" y="6222"/>
                  </a:cubicBezTo>
                  <a:lnTo>
                    <a:pt x="3164" y="4818"/>
                  </a:lnTo>
                  <a:cubicBezTo>
                    <a:pt x="3164" y="4443"/>
                    <a:pt x="3327" y="4088"/>
                    <a:pt x="3606" y="3838"/>
                  </a:cubicBezTo>
                  <a:lnTo>
                    <a:pt x="3597" y="3838"/>
                  </a:lnTo>
                  <a:cubicBezTo>
                    <a:pt x="4953" y="2587"/>
                    <a:pt x="4289" y="328"/>
                    <a:pt x="2472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5" name="Google Shape;20745;p70"/>
            <p:cNvSpPr/>
            <p:nvPr/>
          </p:nvSpPr>
          <p:spPr>
            <a:xfrm>
              <a:off x="1469876" y="2523502"/>
              <a:ext cx="79417" cy="95253"/>
            </a:xfrm>
            <a:custGeom>
              <a:rect b="b" l="l" r="r" t="t"/>
              <a:pathLst>
                <a:path extrusionOk="0" h="3645" w="3039">
                  <a:moveTo>
                    <a:pt x="837" y="423"/>
                  </a:moveTo>
                  <a:cubicBezTo>
                    <a:pt x="933" y="423"/>
                    <a:pt x="1010" y="510"/>
                    <a:pt x="1010" y="606"/>
                  </a:cubicBezTo>
                  <a:lnTo>
                    <a:pt x="1010" y="779"/>
                  </a:lnTo>
                  <a:lnTo>
                    <a:pt x="1010" y="789"/>
                  </a:lnTo>
                  <a:lnTo>
                    <a:pt x="798" y="789"/>
                  </a:lnTo>
                  <a:cubicBezTo>
                    <a:pt x="558" y="789"/>
                    <a:pt x="558" y="423"/>
                    <a:pt x="798" y="423"/>
                  </a:cubicBezTo>
                  <a:close/>
                  <a:moveTo>
                    <a:pt x="2423" y="433"/>
                  </a:moveTo>
                  <a:cubicBezTo>
                    <a:pt x="2654" y="433"/>
                    <a:pt x="2654" y="789"/>
                    <a:pt x="2423" y="789"/>
                  </a:cubicBezTo>
                  <a:lnTo>
                    <a:pt x="2212" y="789"/>
                  </a:lnTo>
                  <a:lnTo>
                    <a:pt x="2212" y="606"/>
                  </a:lnTo>
                  <a:cubicBezTo>
                    <a:pt x="2212" y="510"/>
                    <a:pt x="2289" y="433"/>
                    <a:pt x="2385" y="433"/>
                  </a:cubicBezTo>
                  <a:close/>
                  <a:moveTo>
                    <a:pt x="817" y="0"/>
                  </a:moveTo>
                  <a:cubicBezTo>
                    <a:pt x="0" y="0"/>
                    <a:pt x="0" y="1221"/>
                    <a:pt x="817" y="1221"/>
                  </a:cubicBezTo>
                  <a:lnTo>
                    <a:pt x="1019" y="1221"/>
                  </a:lnTo>
                  <a:lnTo>
                    <a:pt x="1019" y="3635"/>
                  </a:lnTo>
                  <a:lnTo>
                    <a:pt x="1452" y="3635"/>
                  </a:lnTo>
                  <a:lnTo>
                    <a:pt x="1452" y="1221"/>
                  </a:lnTo>
                  <a:lnTo>
                    <a:pt x="1789" y="1221"/>
                  </a:lnTo>
                  <a:lnTo>
                    <a:pt x="1789" y="3645"/>
                  </a:lnTo>
                  <a:lnTo>
                    <a:pt x="2221" y="3645"/>
                  </a:lnTo>
                  <a:lnTo>
                    <a:pt x="2221" y="1221"/>
                  </a:lnTo>
                  <a:lnTo>
                    <a:pt x="2433" y="1221"/>
                  </a:lnTo>
                  <a:cubicBezTo>
                    <a:pt x="2760" y="1221"/>
                    <a:pt x="3039" y="952"/>
                    <a:pt x="3039" y="615"/>
                  </a:cubicBezTo>
                  <a:cubicBezTo>
                    <a:pt x="3039" y="279"/>
                    <a:pt x="2760" y="10"/>
                    <a:pt x="2433" y="10"/>
                  </a:cubicBezTo>
                  <a:lnTo>
                    <a:pt x="2414" y="0"/>
                  </a:lnTo>
                  <a:lnTo>
                    <a:pt x="2385" y="0"/>
                  </a:lnTo>
                  <a:cubicBezTo>
                    <a:pt x="2058" y="10"/>
                    <a:pt x="1789" y="269"/>
                    <a:pt x="1789" y="606"/>
                  </a:cubicBezTo>
                  <a:lnTo>
                    <a:pt x="1789" y="779"/>
                  </a:lnTo>
                  <a:lnTo>
                    <a:pt x="1442" y="779"/>
                  </a:lnTo>
                  <a:lnTo>
                    <a:pt x="1442" y="606"/>
                  </a:lnTo>
                  <a:cubicBezTo>
                    <a:pt x="1442" y="269"/>
                    <a:pt x="1173" y="10"/>
                    <a:pt x="84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6" name="Google Shape;20746;p70"/>
            <p:cNvSpPr/>
            <p:nvPr/>
          </p:nvSpPr>
          <p:spPr>
            <a:xfrm>
              <a:off x="1421086" y="2581412"/>
              <a:ext cx="30131" cy="19338"/>
            </a:xfrm>
            <a:custGeom>
              <a:rect b="b" l="l" r="r" t="t"/>
              <a:pathLst>
                <a:path extrusionOk="0" h="740" w="1153">
                  <a:moveTo>
                    <a:pt x="850" y="1"/>
                  </a:moveTo>
                  <a:cubicBezTo>
                    <a:pt x="819" y="1"/>
                    <a:pt x="786" y="8"/>
                    <a:pt x="752" y="25"/>
                  </a:cubicBezTo>
                  <a:lnTo>
                    <a:pt x="232" y="323"/>
                  </a:lnTo>
                  <a:cubicBezTo>
                    <a:pt x="0" y="435"/>
                    <a:pt x="121" y="739"/>
                    <a:pt x="317" y="739"/>
                  </a:cubicBezTo>
                  <a:cubicBezTo>
                    <a:pt x="357" y="739"/>
                    <a:pt x="400" y="727"/>
                    <a:pt x="444" y="698"/>
                  </a:cubicBezTo>
                  <a:lnTo>
                    <a:pt x="963" y="400"/>
                  </a:lnTo>
                  <a:cubicBezTo>
                    <a:pt x="1153" y="268"/>
                    <a:pt x="1038" y="1"/>
                    <a:pt x="85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7" name="Google Shape;20747;p70"/>
            <p:cNvSpPr/>
            <p:nvPr/>
          </p:nvSpPr>
          <p:spPr>
            <a:xfrm>
              <a:off x="1569336" y="2582222"/>
              <a:ext cx="30157" cy="19312"/>
            </a:xfrm>
            <a:custGeom>
              <a:rect b="b" l="l" r="r" t="t"/>
              <a:pathLst>
                <a:path extrusionOk="0" h="739" w="1154">
                  <a:moveTo>
                    <a:pt x="321" y="0"/>
                  </a:moveTo>
                  <a:cubicBezTo>
                    <a:pt x="128" y="0"/>
                    <a:pt x="1" y="305"/>
                    <a:pt x="233" y="417"/>
                  </a:cubicBezTo>
                  <a:lnTo>
                    <a:pt x="752" y="715"/>
                  </a:lnTo>
                  <a:cubicBezTo>
                    <a:pt x="786" y="731"/>
                    <a:pt x="819" y="738"/>
                    <a:pt x="851" y="738"/>
                  </a:cubicBezTo>
                  <a:cubicBezTo>
                    <a:pt x="1039" y="738"/>
                    <a:pt x="1153" y="473"/>
                    <a:pt x="964" y="349"/>
                  </a:cubicBezTo>
                  <a:lnTo>
                    <a:pt x="444" y="42"/>
                  </a:lnTo>
                  <a:cubicBezTo>
                    <a:pt x="402" y="13"/>
                    <a:pt x="360" y="0"/>
                    <a:pt x="32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8" name="Google Shape;20748;p70"/>
            <p:cNvSpPr/>
            <p:nvPr/>
          </p:nvSpPr>
          <p:spPr>
            <a:xfrm>
              <a:off x="1506304" y="2449599"/>
              <a:ext cx="11342" cy="26498"/>
            </a:xfrm>
            <a:custGeom>
              <a:rect b="b" l="l" r="r" t="t"/>
              <a:pathLst>
                <a:path extrusionOk="0" h="1014" w="434">
                  <a:moveTo>
                    <a:pt x="212" y="1"/>
                  </a:moveTo>
                  <a:cubicBezTo>
                    <a:pt x="97" y="1"/>
                    <a:pt x="0" y="97"/>
                    <a:pt x="0" y="213"/>
                  </a:cubicBezTo>
                  <a:lnTo>
                    <a:pt x="0" y="818"/>
                  </a:lnTo>
                  <a:cubicBezTo>
                    <a:pt x="10" y="948"/>
                    <a:pt x="113" y="1013"/>
                    <a:pt x="217" y="1013"/>
                  </a:cubicBezTo>
                  <a:cubicBezTo>
                    <a:pt x="320" y="1013"/>
                    <a:pt x="424" y="948"/>
                    <a:pt x="433" y="818"/>
                  </a:cubicBezTo>
                  <a:lnTo>
                    <a:pt x="433" y="213"/>
                  </a:lnTo>
                  <a:cubicBezTo>
                    <a:pt x="433" y="97"/>
                    <a:pt x="337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9" name="Google Shape;20749;p70"/>
            <p:cNvSpPr/>
            <p:nvPr/>
          </p:nvSpPr>
          <p:spPr>
            <a:xfrm>
              <a:off x="1457228" y="2461176"/>
              <a:ext cx="23624" cy="25897"/>
            </a:xfrm>
            <a:custGeom>
              <a:rect b="b" l="l" r="r" t="t"/>
              <a:pathLst>
                <a:path extrusionOk="0" h="991" w="904">
                  <a:moveTo>
                    <a:pt x="302" y="1"/>
                  </a:moveTo>
                  <a:cubicBezTo>
                    <a:pt x="151" y="1"/>
                    <a:pt x="0" y="169"/>
                    <a:pt x="119" y="346"/>
                  </a:cubicBezTo>
                  <a:lnTo>
                    <a:pt x="417" y="866"/>
                  </a:lnTo>
                  <a:cubicBezTo>
                    <a:pt x="459" y="954"/>
                    <a:pt x="529" y="990"/>
                    <a:pt x="599" y="990"/>
                  </a:cubicBezTo>
                  <a:cubicBezTo>
                    <a:pt x="750" y="990"/>
                    <a:pt x="903" y="822"/>
                    <a:pt x="792" y="645"/>
                  </a:cubicBezTo>
                  <a:lnTo>
                    <a:pt x="484" y="125"/>
                  </a:lnTo>
                  <a:cubicBezTo>
                    <a:pt x="441" y="37"/>
                    <a:pt x="372" y="1"/>
                    <a:pt x="30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0" name="Google Shape;20750;p70"/>
            <p:cNvSpPr/>
            <p:nvPr/>
          </p:nvSpPr>
          <p:spPr>
            <a:xfrm>
              <a:off x="1422680" y="2495723"/>
              <a:ext cx="29295" cy="18868"/>
            </a:xfrm>
            <a:custGeom>
              <a:rect b="b" l="l" r="r" t="t"/>
              <a:pathLst>
                <a:path extrusionOk="0" h="722" w="1121">
                  <a:moveTo>
                    <a:pt x="313" y="1"/>
                  </a:moveTo>
                  <a:cubicBezTo>
                    <a:pt x="123" y="1"/>
                    <a:pt x="1" y="268"/>
                    <a:pt x="191" y="400"/>
                  </a:cubicBezTo>
                  <a:lnTo>
                    <a:pt x="719" y="698"/>
                  </a:lnTo>
                  <a:cubicBezTo>
                    <a:pt x="752" y="714"/>
                    <a:pt x="784" y="721"/>
                    <a:pt x="815" y="721"/>
                  </a:cubicBezTo>
                  <a:cubicBezTo>
                    <a:pt x="999" y="721"/>
                    <a:pt x="1121" y="456"/>
                    <a:pt x="931" y="332"/>
                  </a:cubicBezTo>
                  <a:lnTo>
                    <a:pt x="412" y="25"/>
                  </a:lnTo>
                  <a:cubicBezTo>
                    <a:pt x="378" y="8"/>
                    <a:pt x="344" y="1"/>
                    <a:pt x="31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1" name="Google Shape;20751;p70"/>
            <p:cNvSpPr/>
            <p:nvPr/>
          </p:nvSpPr>
          <p:spPr>
            <a:xfrm>
              <a:off x="1410816" y="2542344"/>
              <a:ext cx="28171" cy="11315"/>
            </a:xfrm>
            <a:custGeom>
              <a:rect b="b" l="l" r="r" t="t"/>
              <a:pathLst>
                <a:path extrusionOk="0" h="433" w="1078">
                  <a:moveTo>
                    <a:pt x="260" y="0"/>
                  </a:moveTo>
                  <a:cubicBezTo>
                    <a:pt x="0" y="20"/>
                    <a:pt x="0" y="404"/>
                    <a:pt x="260" y="433"/>
                  </a:cubicBezTo>
                  <a:lnTo>
                    <a:pt x="866" y="433"/>
                  </a:lnTo>
                  <a:cubicBezTo>
                    <a:pt x="981" y="433"/>
                    <a:pt x="1077" y="337"/>
                    <a:pt x="1077" y="212"/>
                  </a:cubicBezTo>
                  <a:cubicBezTo>
                    <a:pt x="1077" y="96"/>
                    <a:pt x="981" y="0"/>
                    <a:pt x="866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2" name="Google Shape;20752;p70"/>
            <p:cNvSpPr/>
            <p:nvPr/>
          </p:nvSpPr>
          <p:spPr>
            <a:xfrm>
              <a:off x="1581932" y="2543833"/>
              <a:ext cx="29687" cy="11342"/>
            </a:xfrm>
            <a:custGeom>
              <a:rect b="b" l="l" r="r" t="t"/>
              <a:pathLst>
                <a:path extrusionOk="0" h="434" w="1136">
                  <a:moveTo>
                    <a:pt x="270" y="1"/>
                  </a:moveTo>
                  <a:cubicBezTo>
                    <a:pt x="1" y="20"/>
                    <a:pt x="1" y="405"/>
                    <a:pt x="270" y="434"/>
                  </a:cubicBezTo>
                  <a:lnTo>
                    <a:pt x="876" y="434"/>
                  </a:lnTo>
                  <a:cubicBezTo>
                    <a:pt x="1136" y="405"/>
                    <a:pt x="1136" y="20"/>
                    <a:pt x="87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3" name="Google Shape;20753;p70"/>
            <p:cNvSpPr/>
            <p:nvPr/>
          </p:nvSpPr>
          <p:spPr>
            <a:xfrm>
              <a:off x="1571139" y="2496742"/>
              <a:ext cx="30183" cy="19234"/>
            </a:xfrm>
            <a:custGeom>
              <a:rect b="b" l="l" r="r" t="t"/>
              <a:pathLst>
                <a:path extrusionOk="0" h="736" w="1155">
                  <a:moveTo>
                    <a:pt x="837" y="1"/>
                  </a:moveTo>
                  <a:cubicBezTo>
                    <a:pt x="797" y="1"/>
                    <a:pt x="755" y="14"/>
                    <a:pt x="712" y="43"/>
                  </a:cubicBezTo>
                  <a:lnTo>
                    <a:pt x="193" y="341"/>
                  </a:lnTo>
                  <a:cubicBezTo>
                    <a:pt x="0" y="447"/>
                    <a:pt x="77" y="736"/>
                    <a:pt x="298" y="736"/>
                  </a:cubicBezTo>
                  <a:cubicBezTo>
                    <a:pt x="337" y="736"/>
                    <a:pt x="375" y="726"/>
                    <a:pt x="404" y="707"/>
                  </a:cubicBezTo>
                  <a:lnTo>
                    <a:pt x="923" y="409"/>
                  </a:lnTo>
                  <a:cubicBezTo>
                    <a:pt x="1155" y="297"/>
                    <a:pt x="1029" y="1"/>
                    <a:pt x="83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4" name="Google Shape;20754;p70"/>
            <p:cNvSpPr/>
            <p:nvPr/>
          </p:nvSpPr>
          <p:spPr>
            <a:xfrm>
              <a:off x="1542655" y="2462483"/>
              <a:ext cx="22213" cy="25349"/>
            </a:xfrm>
            <a:custGeom>
              <a:rect b="b" l="l" r="r" t="t"/>
              <a:pathLst>
                <a:path extrusionOk="0" h="970" w="850">
                  <a:moveTo>
                    <a:pt x="611" y="0"/>
                  </a:moveTo>
                  <a:cubicBezTo>
                    <a:pt x="536" y="0"/>
                    <a:pt x="466" y="39"/>
                    <a:pt x="427" y="104"/>
                  </a:cubicBezTo>
                  <a:lnTo>
                    <a:pt x="119" y="623"/>
                  </a:lnTo>
                  <a:cubicBezTo>
                    <a:pt x="1" y="801"/>
                    <a:pt x="156" y="969"/>
                    <a:pt x="310" y="969"/>
                  </a:cubicBezTo>
                  <a:cubicBezTo>
                    <a:pt x="381" y="969"/>
                    <a:pt x="452" y="933"/>
                    <a:pt x="494" y="845"/>
                  </a:cubicBezTo>
                  <a:lnTo>
                    <a:pt x="792" y="325"/>
                  </a:lnTo>
                  <a:cubicBezTo>
                    <a:pt x="850" y="220"/>
                    <a:pt x="821" y="85"/>
                    <a:pt x="715" y="27"/>
                  </a:cubicBezTo>
                  <a:cubicBezTo>
                    <a:pt x="681" y="9"/>
                    <a:pt x="646" y="0"/>
                    <a:pt x="61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5" name="Google Shape;20755;p70"/>
            <p:cNvSpPr/>
            <p:nvPr/>
          </p:nvSpPr>
          <p:spPr>
            <a:xfrm>
              <a:off x="1496243" y="2594112"/>
              <a:ext cx="8075" cy="24382"/>
            </a:xfrm>
            <a:custGeom>
              <a:rect b="b" l="l" r="r" t="t"/>
              <a:pathLst>
                <a:path extrusionOk="0" h="933" w="309">
                  <a:moveTo>
                    <a:pt x="1" y="0"/>
                  </a:moveTo>
                  <a:lnTo>
                    <a:pt x="1" y="933"/>
                  </a:lnTo>
                  <a:lnTo>
                    <a:pt x="308" y="933"/>
                  </a:lnTo>
                  <a:lnTo>
                    <a:pt x="308" y="856"/>
                  </a:lnTo>
                  <a:cubicBezTo>
                    <a:pt x="308" y="539"/>
                    <a:pt x="203" y="241"/>
                    <a:pt x="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6" name="Google Shape;20756;p70"/>
            <p:cNvSpPr/>
            <p:nvPr/>
          </p:nvSpPr>
          <p:spPr>
            <a:xfrm>
              <a:off x="1483935" y="2618468"/>
              <a:ext cx="56054" cy="22160"/>
            </a:xfrm>
            <a:custGeom>
              <a:rect b="b" l="l" r="r" t="t"/>
              <a:pathLst>
                <a:path extrusionOk="0" h="848" w="2145">
                  <a:moveTo>
                    <a:pt x="1" y="1"/>
                  </a:moveTo>
                  <a:lnTo>
                    <a:pt x="1" y="847"/>
                  </a:lnTo>
                  <a:lnTo>
                    <a:pt x="2145" y="84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7" name="Google Shape;20757;p70"/>
            <p:cNvSpPr/>
            <p:nvPr/>
          </p:nvSpPr>
          <p:spPr>
            <a:xfrm>
              <a:off x="1483935" y="2640602"/>
              <a:ext cx="56054" cy="22134"/>
            </a:xfrm>
            <a:custGeom>
              <a:rect b="b" l="l" r="r" t="t"/>
              <a:pathLst>
                <a:path extrusionOk="0" h="847" w="2145">
                  <a:moveTo>
                    <a:pt x="1" y="0"/>
                  </a:moveTo>
                  <a:lnTo>
                    <a:pt x="1" y="471"/>
                  </a:lnTo>
                  <a:cubicBezTo>
                    <a:pt x="1" y="567"/>
                    <a:pt x="39" y="664"/>
                    <a:pt x="106" y="741"/>
                  </a:cubicBezTo>
                  <a:cubicBezTo>
                    <a:pt x="126" y="750"/>
                    <a:pt x="135" y="760"/>
                    <a:pt x="154" y="769"/>
                  </a:cubicBezTo>
                  <a:lnTo>
                    <a:pt x="183" y="789"/>
                  </a:lnTo>
                  <a:cubicBezTo>
                    <a:pt x="241" y="827"/>
                    <a:pt x="308" y="846"/>
                    <a:pt x="376" y="846"/>
                  </a:cubicBezTo>
                  <a:lnTo>
                    <a:pt x="1760" y="846"/>
                  </a:lnTo>
                  <a:cubicBezTo>
                    <a:pt x="1837" y="846"/>
                    <a:pt x="1905" y="827"/>
                    <a:pt x="1962" y="789"/>
                  </a:cubicBezTo>
                  <a:lnTo>
                    <a:pt x="1991" y="769"/>
                  </a:lnTo>
                  <a:cubicBezTo>
                    <a:pt x="2010" y="760"/>
                    <a:pt x="2020" y="750"/>
                    <a:pt x="2030" y="741"/>
                  </a:cubicBezTo>
                  <a:cubicBezTo>
                    <a:pt x="2107" y="664"/>
                    <a:pt x="2145" y="567"/>
                    <a:pt x="2145" y="471"/>
                  </a:cubicBezTo>
                  <a:lnTo>
                    <a:pt x="2145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8" name="Google Shape;20758;p70"/>
            <p:cNvSpPr/>
            <p:nvPr/>
          </p:nvSpPr>
          <p:spPr>
            <a:xfrm>
              <a:off x="1504292" y="2618468"/>
              <a:ext cx="35697" cy="22160"/>
            </a:xfrm>
            <a:custGeom>
              <a:rect b="b" l="l" r="r" t="t"/>
              <a:pathLst>
                <a:path extrusionOk="0" h="848" w="1366">
                  <a:moveTo>
                    <a:pt x="0" y="1"/>
                  </a:moveTo>
                  <a:lnTo>
                    <a:pt x="0" y="847"/>
                  </a:lnTo>
                  <a:lnTo>
                    <a:pt x="1366" y="84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9" name="Google Shape;20759;p70"/>
            <p:cNvSpPr/>
            <p:nvPr/>
          </p:nvSpPr>
          <p:spPr>
            <a:xfrm>
              <a:off x="1504031" y="2640602"/>
              <a:ext cx="35958" cy="22134"/>
            </a:xfrm>
            <a:custGeom>
              <a:rect b="b" l="l" r="r" t="t"/>
              <a:pathLst>
                <a:path extrusionOk="0" h="847" w="1376">
                  <a:moveTo>
                    <a:pt x="10" y="0"/>
                  </a:moveTo>
                  <a:lnTo>
                    <a:pt x="10" y="471"/>
                  </a:lnTo>
                  <a:cubicBezTo>
                    <a:pt x="1" y="683"/>
                    <a:pt x="184" y="846"/>
                    <a:pt x="395" y="846"/>
                  </a:cubicBezTo>
                  <a:lnTo>
                    <a:pt x="991" y="846"/>
                  </a:lnTo>
                  <a:cubicBezTo>
                    <a:pt x="1068" y="846"/>
                    <a:pt x="1136" y="827"/>
                    <a:pt x="1193" y="789"/>
                  </a:cubicBezTo>
                  <a:lnTo>
                    <a:pt x="1222" y="769"/>
                  </a:lnTo>
                  <a:cubicBezTo>
                    <a:pt x="1241" y="760"/>
                    <a:pt x="1251" y="750"/>
                    <a:pt x="1261" y="741"/>
                  </a:cubicBezTo>
                  <a:cubicBezTo>
                    <a:pt x="1338" y="664"/>
                    <a:pt x="1376" y="567"/>
                    <a:pt x="1376" y="471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60" name="Google Shape;20760;p70"/>
          <p:cNvGrpSpPr/>
          <p:nvPr/>
        </p:nvGrpSpPr>
        <p:grpSpPr>
          <a:xfrm>
            <a:off x="3973735" y="2891056"/>
            <a:ext cx="361883" cy="366979"/>
            <a:chOff x="3973735" y="2891056"/>
            <a:chExt cx="361883" cy="366979"/>
          </a:xfrm>
        </p:grpSpPr>
        <p:sp>
          <p:nvSpPr>
            <p:cNvPr id="20761" name="Google Shape;20761;p70"/>
            <p:cNvSpPr/>
            <p:nvPr/>
          </p:nvSpPr>
          <p:spPr>
            <a:xfrm>
              <a:off x="4148875" y="2891056"/>
              <a:ext cx="149661" cy="98598"/>
            </a:xfrm>
            <a:custGeom>
              <a:rect b="b" l="l" r="r" t="t"/>
              <a:pathLst>
                <a:path extrusionOk="0" h="3773" w="5727">
                  <a:moveTo>
                    <a:pt x="5505" y="1"/>
                  </a:moveTo>
                  <a:cubicBezTo>
                    <a:pt x="5393" y="1"/>
                    <a:pt x="5280" y="75"/>
                    <a:pt x="5289" y="224"/>
                  </a:cubicBezTo>
                  <a:lnTo>
                    <a:pt x="5289" y="715"/>
                  </a:lnTo>
                  <a:cubicBezTo>
                    <a:pt x="5289" y="1138"/>
                    <a:pt x="4953" y="1484"/>
                    <a:pt x="4530" y="1484"/>
                  </a:cubicBezTo>
                  <a:lnTo>
                    <a:pt x="1183" y="1484"/>
                  </a:lnTo>
                  <a:cubicBezTo>
                    <a:pt x="529" y="1484"/>
                    <a:pt x="1" y="2013"/>
                    <a:pt x="1" y="2667"/>
                  </a:cubicBezTo>
                  <a:lnTo>
                    <a:pt x="1" y="3561"/>
                  </a:lnTo>
                  <a:cubicBezTo>
                    <a:pt x="1" y="3677"/>
                    <a:pt x="87" y="3773"/>
                    <a:pt x="212" y="3773"/>
                  </a:cubicBezTo>
                  <a:cubicBezTo>
                    <a:pt x="328" y="3773"/>
                    <a:pt x="414" y="3677"/>
                    <a:pt x="414" y="3561"/>
                  </a:cubicBezTo>
                  <a:lnTo>
                    <a:pt x="414" y="2667"/>
                  </a:lnTo>
                  <a:cubicBezTo>
                    <a:pt x="414" y="2244"/>
                    <a:pt x="760" y="1898"/>
                    <a:pt x="1183" y="1898"/>
                  </a:cubicBezTo>
                  <a:lnTo>
                    <a:pt x="4530" y="1898"/>
                  </a:lnTo>
                  <a:cubicBezTo>
                    <a:pt x="5184" y="1898"/>
                    <a:pt x="5713" y="1369"/>
                    <a:pt x="5713" y="715"/>
                  </a:cubicBezTo>
                  <a:lnTo>
                    <a:pt x="5713" y="224"/>
                  </a:lnTo>
                  <a:cubicBezTo>
                    <a:pt x="5727" y="75"/>
                    <a:pt x="5616" y="1"/>
                    <a:pt x="55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2" name="Google Shape;20762;p70"/>
            <p:cNvSpPr/>
            <p:nvPr/>
          </p:nvSpPr>
          <p:spPr>
            <a:xfrm>
              <a:off x="4231558" y="3066039"/>
              <a:ext cx="25139" cy="25139"/>
            </a:xfrm>
            <a:custGeom>
              <a:rect b="b" l="l" r="r" t="t"/>
              <a:pathLst>
                <a:path extrusionOk="0" fill="none" h="962" w="962">
                  <a:moveTo>
                    <a:pt x="962" y="962"/>
                  </a:moveTo>
                  <a:lnTo>
                    <a:pt x="0" y="0"/>
                  </a:lnTo>
                </a:path>
              </a:pathLst>
            </a:custGeom>
            <a:noFill/>
            <a:ln cap="rnd" cmpd="sng" w="452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3" name="Google Shape;20763;p70"/>
            <p:cNvSpPr/>
            <p:nvPr/>
          </p:nvSpPr>
          <p:spPr>
            <a:xfrm>
              <a:off x="3973735" y="2975307"/>
              <a:ext cx="359871" cy="282728"/>
            </a:xfrm>
            <a:custGeom>
              <a:rect b="b" l="l" r="r" t="t"/>
              <a:pathLst>
                <a:path extrusionOk="0" h="10819" w="13771">
                  <a:moveTo>
                    <a:pt x="721" y="1"/>
                  </a:moveTo>
                  <a:cubicBezTo>
                    <a:pt x="327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27" y="10819"/>
                    <a:pt x="721" y="10819"/>
                  </a:cubicBezTo>
                  <a:lnTo>
                    <a:pt x="13049" y="10819"/>
                  </a:lnTo>
                  <a:cubicBezTo>
                    <a:pt x="13453" y="10819"/>
                    <a:pt x="13770" y="10492"/>
                    <a:pt x="13770" y="10098"/>
                  </a:cubicBezTo>
                  <a:lnTo>
                    <a:pt x="13770" y="722"/>
                  </a:lnTo>
                  <a:cubicBezTo>
                    <a:pt x="13770" y="318"/>
                    <a:pt x="13453" y="1"/>
                    <a:pt x="13059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4" name="Google Shape;20764;p70"/>
            <p:cNvSpPr/>
            <p:nvPr/>
          </p:nvSpPr>
          <p:spPr>
            <a:xfrm>
              <a:off x="3997855" y="2975307"/>
              <a:ext cx="337763" cy="282728"/>
            </a:xfrm>
            <a:custGeom>
              <a:rect b="b" l="l" r="r" t="t"/>
              <a:pathLst>
                <a:path extrusionOk="0" h="10819" w="12925">
                  <a:moveTo>
                    <a:pt x="722" y="1"/>
                  </a:moveTo>
                  <a:cubicBezTo>
                    <a:pt x="318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18" y="10819"/>
                    <a:pt x="722" y="10819"/>
                  </a:cubicBezTo>
                  <a:lnTo>
                    <a:pt x="12203" y="10819"/>
                  </a:lnTo>
                  <a:cubicBezTo>
                    <a:pt x="12607" y="10819"/>
                    <a:pt x="12924" y="10492"/>
                    <a:pt x="12924" y="10098"/>
                  </a:cubicBezTo>
                  <a:lnTo>
                    <a:pt x="12924" y="722"/>
                  </a:lnTo>
                  <a:cubicBezTo>
                    <a:pt x="12924" y="318"/>
                    <a:pt x="12607" y="1"/>
                    <a:pt x="1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5" name="Google Shape;20765;p70"/>
            <p:cNvSpPr/>
            <p:nvPr/>
          </p:nvSpPr>
          <p:spPr>
            <a:xfrm>
              <a:off x="3973970" y="3219306"/>
              <a:ext cx="359635" cy="11080"/>
            </a:xfrm>
            <a:custGeom>
              <a:rect b="b" l="l" r="r" t="t"/>
              <a:pathLst>
                <a:path extrusionOk="0" h="424" w="13762">
                  <a:moveTo>
                    <a:pt x="1" y="1"/>
                  </a:moveTo>
                  <a:lnTo>
                    <a:pt x="1" y="424"/>
                  </a:lnTo>
                  <a:lnTo>
                    <a:pt x="13761" y="424"/>
                  </a:lnTo>
                  <a:lnTo>
                    <a:pt x="1376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6" name="Google Shape;20766;p70"/>
            <p:cNvSpPr/>
            <p:nvPr/>
          </p:nvSpPr>
          <p:spPr>
            <a:xfrm>
              <a:off x="3973970" y="3040403"/>
              <a:ext cx="359635" cy="11080"/>
            </a:xfrm>
            <a:custGeom>
              <a:rect b="b" l="l" r="r" t="t"/>
              <a:pathLst>
                <a:path extrusionOk="0" h="424" w="13762">
                  <a:moveTo>
                    <a:pt x="1" y="0"/>
                  </a:moveTo>
                  <a:lnTo>
                    <a:pt x="1" y="423"/>
                  </a:lnTo>
                  <a:lnTo>
                    <a:pt x="13761" y="423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7" name="Google Shape;20767;p70"/>
            <p:cNvSpPr/>
            <p:nvPr/>
          </p:nvSpPr>
          <p:spPr>
            <a:xfrm>
              <a:off x="3998090" y="2999688"/>
              <a:ext cx="46281" cy="27674"/>
            </a:xfrm>
            <a:custGeom>
              <a:rect b="b" l="l" r="r" t="t"/>
              <a:pathLst>
                <a:path extrusionOk="0" h="1059" w="1771">
                  <a:moveTo>
                    <a:pt x="145" y="0"/>
                  </a:moveTo>
                  <a:cubicBezTo>
                    <a:pt x="59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59" y="1058"/>
                    <a:pt x="145" y="1058"/>
                  </a:cubicBezTo>
                  <a:lnTo>
                    <a:pt x="1626" y="1058"/>
                  </a:lnTo>
                  <a:cubicBezTo>
                    <a:pt x="1703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3" y="0"/>
                    <a:pt x="16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8" name="Google Shape;20768;p70"/>
            <p:cNvSpPr/>
            <p:nvPr/>
          </p:nvSpPr>
          <p:spPr>
            <a:xfrm>
              <a:off x="4262970" y="2999688"/>
              <a:ext cx="46255" cy="27674"/>
            </a:xfrm>
            <a:custGeom>
              <a:rect b="b" l="l" r="r" t="t"/>
              <a:pathLst>
                <a:path extrusionOk="0" h="1059" w="1770">
                  <a:moveTo>
                    <a:pt x="145" y="0"/>
                  </a:moveTo>
                  <a:cubicBezTo>
                    <a:pt x="58" y="0"/>
                    <a:pt x="0" y="68"/>
                    <a:pt x="0" y="145"/>
                  </a:cubicBezTo>
                  <a:lnTo>
                    <a:pt x="0" y="914"/>
                  </a:lnTo>
                  <a:cubicBezTo>
                    <a:pt x="0" y="991"/>
                    <a:pt x="58" y="1058"/>
                    <a:pt x="145" y="1058"/>
                  </a:cubicBezTo>
                  <a:lnTo>
                    <a:pt x="1625" y="1058"/>
                  </a:lnTo>
                  <a:cubicBezTo>
                    <a:pt x="1702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2" y="0"/>
                    <a:pt x="162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9" name="Google Shape;20769;p70"/>
            <p:cNvSpPr/>
            <p:nvPr/>
          </p:nvSpPr>
          <p:spPr>
            <a:xfrm>
              <a:off x="4019963" y="2999688"/>
              <a:ext cx="24408" cy="27674"/>
            </a:xfrm>
            <a:custGeom>
              <a:rect b="b" l="l" r="r" t="t"/>
              <a:pathLst>
                <a:path extrusionOk="0" h="1059" w="934">
                  <a:moveTo>
                    <a:pt x="154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4" y="1058"/>
                  </a:cubicBezTo>
                  <a:lnTo>
                    <a:pt x="789" y="1058"/>
                  </a:lnTo>
                  <a:cubicBezTo>
                    <a:pt x="866" y="1058"/>
                    <a:pt x="933" y="991"/>
                    <a:pt x="933" y="914"/>
                  </a:cubicBezTo>
                  <a:lnTo>
                    <a:pt x="933" y="145"/>
                  </a:lnTo>
                  <a:cubicBezTo>
                    <a:pt x="933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0" name="Google Shape;20770;p70"/>
            <p:cNvSpPr/>
            <p:nvPr/>
          </p:nvSpPr>
          <p:spPr>
            <a:xfrm>
              <a:off x="4284816" y="2999688"/>
              <a:ext cx="24408" cy="27674"/>
            </a:xfrm>
            <a:custGeom>
              <a:rect b="b" l="l" r="r" t="t"/>
              <a:pathLst>
                <a:path extrusionOk="0" h="1059" w="934">
                  <a:moveTo>
                    <a:pt x="155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5" y="1058"/>
                  </a:cubicBezTo>
                  <a:lnTo>
                    <a:pt x="789" y="1058"/>
                  </a:lnTo>
                  <a:cubicBezTo>
                    <a:pt x="866" y="1058"/>
                    <a:pt x="934" y="991"/>
                    <a:pt x="934" y="914"/>
                  </a:cubicBezTo>
                  <a:lnTo>
                    <a:pt x="934" y="145"/>
                  </a:lnTo>
                  <a:cubicBezTo>
                    <a:pt x="934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1" name="Google Shape;20771;p70"/>
            <p:cNvSpPr/>
            <p:nvPr/>
          </p:nvSpPr>
          <p:spPr>
            <a:xfrm>
              <a:off x="4125434" y="3060838"/>
              <a:ext cx="138319" cy="134635"/>
            </a:xfrm>
            <a:custGeom>
              <a:rect b="b" l="l" r="r" t="t"/>
              <a:pathLst>
                <a:path extrusionOk="0" h="5152" w="5293">
                  <a:moveTo>
                    <a:pt x="4553" y="1"/>
                  </a:moveTo>
                  <a:cubicBezTo>
                    <a:pt x="4374" y="1"/>
                    <a:pt x="4195" y="70"/>
                    <a:pt x="4061" y="209"/>
                  </a:cubicBezTo>
                  <a:lnTo>
                    <a:pt x="3629" y="632"/>
                  </a:lnTo>
                  <a:lnTo>
                    <a:pt x="465" y="3757"/>
                  </a:lnTo>
                  <a:cubicBezTo>
                    <a:pt x="398" y="3824"/>
                    <a:pt x="350" y="3911"/>
                    <a:pt x="321" y="3997"/>
                  </a:cubicBezTo>
                  <a:lnTo>
                    <a:pt x="176" y="4469"/>
                  </a:lnTo>
                  <a:lnTo>
                    <a:pt x="128" y="4642"/>
                  </a:lnTo>
                  <a:lnTo>
                    <a:pt x="42" y="4921"/>
                  </a:lnTo>
                  <a:cubicBezTo>
                    <a:pt x="1" y="5036"/>
                    <a:pt x="94" y="5152"/>
                    <a:pt x="206" y="5152"/>
                  </a:cubicBezTo>
                  <a:cubicBezTo>
                    <a:pt x="225" y="5152"/>
                    <a:pt x="244" y="5149"/>
                    <a:pt x="263" y="5142"/>
                  </a:cubicBezTo>
                  <a:lnTo>
                    <a:pt x="542" y="5065"/>
                  </a:lnTo>
                  <a:lnTo>
                    <a:pt x="1176" y="4863"/>
                  </a:lnTo>
                  <a:cubicBezTo>
                    <a:pt x="1263" y="4834"/>
                    <a:pt x="1350" y="4786"/>
                    <a:pt x="1417" y="4719"/>
                  </a:cubicBezTo>
                  <a:lnTo>
                    <a:pt x="4581" y="1593"/>
                  </a:lnTo>
                  <a:lnTo>
                    <a:pt x="5023" y="1161"/>
                  </a:lnTo>
                  <a:cubicBezTo>
                    <a:pt x="5273" y="920"/>
                    <a:pt x="5292" y="526"/>
                    <a:pt x="5081" y="257"/>
                  </a:cubicBezTo>
                  <a:cubicBezTo>
                    <a:pt x="5061" y="228"/>
                    <a:pt x="5042" y="209"/>
                    <a:pt x="5023" y="189"/>
                  </a:cubicBezTo>
                  <a:cubicBezTo>
                    <a:pt x="4892" y="63"/>
                    <a:pt x="4722" y="1"/>
                    <a:pt x="45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2" name="Google Shape;20772;p70"/>
            <p:cNvSpPr/>
            <p:nvPr/>
          </p:nvSpPr>
          <p:spPr>
            <a:xfrm>
              <a:off x="4129772" y="3060865"/>
              <a:ext cx="128180" cy="116760"/>
            </a:xfrm>
            <a:custGeom>
              <a:rect b="b" l="l" r="r" t="t"/>
              <a:pathLst>
                <a:path extrusionOk="0" h="4468" w="4905">
                  <a:moveTo>
                    <a:pt x="4375" y="0"/>
                  </a:moveTo>
                  <a:cubicBezTo>
                    <a:pt x="4198" y="0"/>
                    <a:pt x="4021" y="68"/>
                    <a:pt x="3886" y="208"/>
                  </a:cubicBezTo>
                  <a:lnTo>
                    <a:pt x="3453" y="631"/>
                  </a:lnTo>
                  <a:lnTo>
                    <a:pt x="289" y="3756"/>
                  </a:lnTo>
                  <a:cubicBezTo>
                    <a:pt x="222" y="3833"/>
                    <a:pt x="174" y="3910"/>
                    <a:pt x="145" y="3996"/>
                  </a:cubicBezTo>
                  <a:lnTo>
                    <a:pt x="1" y="4468"/>
                  </a:lnTo>
                  <a:lnTo>
                    <a:pt x="270" y="4381"/>
                  </a:lnTo>
                  <a:lnTo>
                    <a:pt x="616" y="4275"/>
                  </a:lnTo>
                  <a:lnTo>
                    <a:pt x="914" y="4189"/>
                  </a:lnTo>
                  <a:cubicBezTo>
                    <a:pt x="1010" y="4160"/>
                    <a:pt x="1087" y="4112"/>
                    <a:pt x="1155" y="4044"/>
                  </a:cubicBezTo>
                  <a:lnTo>
                    <a:pt x="4030" y="1208"/>
                  </a:lnTo>
                  <a:lnTo>
                    <a:pt x="4318" y="919"/>
                  </a:lnTo>
                  <a:lnTo>
                    <a:pt x="4761" y="477"/>
                  </a:lnTo>
                  <a:cubicBezTo>
                    <a:pt x="4828" y="419"/>
                    <a:pt x="4876" y="342"/>
                    <a:pt x="4905" y="265"/>
                  </a:cubicBezTo>
                  <a:lnTo>
                    <a:pt x="4905" y="256"/>
                  </a:lnTo>
                  <a:cubicBezTo>
                    <a:pt x="4772" y="87"/>
                    <a:pt x="4574" y="0"/>
                    <a:pt x="437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3" name="Google Shape;20773;p70"/>
            <p:cNvSpPr/>
            <p:nvPr/>
          </p:nvSpPr>
          <p:spPr>
            <a:xfrm>
              <a:off x="4135312" y="3077589"/>
              <a:ext cx="99774" cy="95253"/>
            </a:xfrm>
            <a:custGeom>
              <a:rect b="b" l="l" r="r" t="t"/>
              <a:pathLst>
                <a:path extrusionOk="0" h="3645" w="3818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4" name="Google Shape;20774;p70"/>
            <p:cNvSpPr/>
            <p:nvPr/>
          </p:nvSpPr>
          <p:spPr>
            <a:xfrm>
              <a:off x="3973970" y="3219306"/>
              <a:ext cx="24146" cy="11080"/>
            </a:xfrm>
            <a:custGeom>
              <a:rect b="b" l="l" r="r" t="t"/>
              <a:pathLst>
                <a:path extrusionOk="0" h="424" w="924">
                  <a:moveTo>
                    <a:pt x="1" y="1"/>
                  </a:moveTo>
                  <a:lnTo>
                    <a:pt x="1" y="424"/>
                  </a:lnTo>
                  <a:lnTo>
                    <a:pt x="924" y="4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5" name="Google Shape;20775;p70"/>
            <p:cNvSpPr/>
            <p:nvPr/>
          </p:nvSpPr>
          <p:spPr>
            <a:xfrm>
              <a:off x="3973970" y="3040403"/>
              <a:ext cx="24146" cy="11080"/>
            </a:xfrm>
            <a:custGeom>
              <a:rect b="b" l="l" r="r" t="t"/>
              <a:pathLst>
                <a:path extrusionOk="0" h="424" w="924">
                  <a:moveTo>
                    <a:pt x="1" y="0"/>
                  </a:moveTo>
                  <a:lnTo>
                    <a:pt x="1" y="423"/>
                  </a:lnTo>
                  <a:lnTo>
                    <a:pt x="924" y="4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6" name="Google Shape;20776;p70"/>
            <p:cNvSpPr/>
            <p:nvPr/>
          </p:nvSpPr>
          <p:spPr>
            <a:xfrm>
              <a:off x="4135312" y="3077851"/>
              <a:ext cx="109835" cy="108319"/>
            </a:xfrm>
            <a:custGeom>
              <a:rect b="b" l="l" r="r" t="t"/>
              <a:pathLst>
                <a:path extrusionOk="0" h="4145" w="4203">
                  <a:moveTo>
                    <a:pt x="3241" y="0"/>
                  </a:moveTo>
                  <a:lnTo>
                    <a:pt x="87" y="3125"/>
                  </a:lnTo>
                  <a:cubicBezTo>
                    <a:pt x="48" y="3154"/>
                    <a:pt x="20" y="3183"/>
                    <a:pt x="0" y="3221"/>
                  </a:cubicBezTo>
                  <a:lnTo>
                    <a:pt x="414" y="3635"/>
                  </a:lnTo>
                  <a:lnTo>
                    <a:pt x="923" y="4145"/>
                  </a:lnTo>
                  <a:lnTo>
                    <a:pt x="943" y="4145"/>
                  </a:lnTo>
                  <a:cubicBezTo>
                    <a:pt x="972" y="4125"/>
                    <a:pt x="1010" y="4096"/>
                    <a:pt x="1039" y="4068"/>
                  </a:cubicBezTo>
                  <a:lnTo>
                    <a:pt x="4203" y="942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7" name="Google Shape;20777;p70"/>
            <p:cNvSpPr/>
            <p:nvPr/>
          </p:nvSpPr>
          <p:spPr>
            <a:xfrm>
              <a:off x="4135312" y="3077589"/>
              <a:ext cx="99774" cy="95253"/>
            </a:xfrm>
            <a:custGeom>
              <a:rect b="b" l="l" r="r" t="t"/>
              <a:pathLst>
                <a:path extrusionOk="0" h="3645" w="3818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78" name="Google Shape;20778;p70"/>
          <p:cNvGrpSpPr/>
          <p:nvPr/>
        </p:nvGrpSpPr>
        <p:grpSpPr>
          <a:xfrm>
            <a:off x="3527941" y="2916744"/>
            <a:ext cx="366665" cy="315654"/>
            <a:chOff x="3527941" y="2916744"/>
            <a:chExt cx="366665" cy="315654"/>
          </a:xfrm>
        </p:grpSpPr>
        <p:sp>
          <p:nvSpPr>
            <p:cNvPr id="20779" name="Google Shape;20779;p70"/>
            <p:cNvSpPr/>
            <p:nvPr/>
          </p:nvSpPr>
          <p:spPr>
            <a:xfrm>
              <a:off x="3527941" y="2916770"/>
              <a:ext cx="366665" cy="157840"/>
            </a:xfrm>
            <a:custGeom>
              <a:rect b="b" l="l" r="r" t="t"/>
              <a:pathLst>
                <a:path extrusionOk="0" h="6040" w="14031">
                  <a:moveTo>
                    <a:pt x="616" y="0"/>
                  </a:moveTo>
                  <a:cubicBezTo>
                    <a:pt x="279" y="0"/>
                    <a:pt x="0" y="279"/>
                    <a:pt x="0" y="616"/>
                  </a:cubicBezTo>
                  <a:lnTo>
                    <a:pt x="0" y="5424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60"/>
                    <a:pt x="14030" y="5424"/>
                  </a:cubicBezTo>
                  <a:lnTo>
                    <a:pt x="14030" y="616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0" name="Google Shape;20780;p70"/>
            <p:cNvSpPr/>
            <p:nvPr/>
          </p:nvSpPr>
          <p:spPr>
            <a:xfrm>
              <a:off x="3546521" y="2916744"/>
              <a:ext cx="348085" cy="139260"/>
            </a:xfrm>
            <a:custGeom>
              <a:rect b="b" l="l" r="r" t="t"/>
              <a:pathLst>
                <a:path extrusionOk="0" h="5329" w="13320">
                  <a:moveTo>
                    <a:pt x="12721" y="1"/>
                  </a:moveTo>
                  <a:cubicBezTo>
                    <a:pt x="12715" y="1"/>
                    <a:pt x="12709" y="1"/>
                    <a:pt x="12704" y="1"/>
                  </a:cubicBezTo>
                  <a:lnTo>
                    <a:pt x="1" y="1"/>
                  </a:lnTo>
                  <a:lnTo>
                    <a:pt x="1" y="4713"/>
                  </a:lnTo>
                  <a:cubicBezTo>
                    <a:pt x="1" y="5050"/>
                    <a:pt x="280" y="5328"/>
                    <a:pt x="616" y="5328"/>
                  </a:cubicBezTo>
                  <a:lnTo>
                    <a:pt x="13319" y="5328"/>
                  </a:lnTo>
                  <a:lnTo>
                    <a:pt x="13319" y="617"/>
                  </a:lnTo>
                  <a:cubicBezTo>
                    <a:pt x="13319" y="276"/>
                    <a:pt x="13050" y="1"/>
                    <a:pt x="1272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1" name="Google Shape;20781;p70"/>
            <p:cNvSpPr/>
            <p:nvPr/>
          </p:nvSpPr>
          <p:spPr>
            <a:xfrm>
              <a:off x="3527941" y="3074584"/>
              <a:ext cx="366665" cy="157814"/>
            </a:xfrm>
            <a:custGeom>
              <a:rect b="b" l="l" r="r" t="t"/>
              <a:pathLst>
                <a:path extrusionOk="0" h="6039" w="14031">
                  <a:moveTo>
                    <a:pt x="616" y="0"/>
                  </a:moveTo>
                  <a:cubicBezTo>
                    <a:pt x="279" y="0"/>
                    <a:pt x="0" y="279"/>
                    <a:pt x="0" y="615"/>
                  </a:cubicBezTo>
                  <a:lnTo>
                    <a:pt x="0" y="5423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70"/>
                    <a:pt x="14030" y="5423"/>
                  </a:cubicBezTo>
                  <a:lnTo>
                    <a:pt x="14030" y="615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2" name="Google Shape;20782;p70"/>
            <p:cNvSpPr/>
            <p:nvPr/>
          </p:nvSpPr>
          <p:spPr>
            <a:xfrm>
              <a:off x="3547279" y="3093426"/>
              <a:ext cx="347327" cy="138973"/>
            </a:xfrm>
            <a:custGeom>
              <a:rect b="b" l="l" r="r" t="t"/>
              <a:pathLst>
                <a:path extrusionOk="0" h="5318" w="13291">
                  <a:moveTo>
                    <a:pt x="616" y="0"/>
                  </a:moveTo>
                  <a:cubicBezTo>
                    <a:pt x="280" y="0"/>
                    <a:pt x="1" y="269"/>
                    <a:pt x="1" y="616"/>
                  </a:cubicBezTo>
                  <a:lnTo>
                    <a:pt x="1" y="5318"/>
                  </a:lnTo>
                  <a:lnTo>
                    <a:pt x="12675" y="5318"/>
                  </a:lnTo>
                  <a:cubicBezTo>
                    <a:pt x="13011" y="5318"/>
                    <a:pt x="13290" y="5049"/>
                    <a:pt x="13290" y="4712"/>
                  </a:cubicBezTo>
                  <a:lnTo>
                    <a:pt x="13290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3" name="Google Shape;20783;p70"/>
            <p:cNvSpPr/>
            <p:nvPr/>
          </p:nvSpPr>
          <p:spPr>
            <a:xfrm>
              <a:off x="3553812" y="3097424"/>
              <a:ext cx="45026" cy="44268"/>
            </a:xfrm>
            <a:custGeom>
              <a:rect b="b" l="l" r="r" t="t"/>
              <a:pathLst>
                <a:path extrusionOk="0" h="1694" w="1723">
                  <a:moveTo>
                    <a:pt x="858" y="1"/>
                  </a:moveTo>
                  <a:cubicBezTo>
                    <a:pt x="414" y="1"/>
                    <a:pt x="49" y="353"/>
                    <a:pt x="20" y="799"/>
                  </a:cubicBezTo>
                  <a:cubicBezTo>
                    <a:pt x="1" y="1251"/>
                    <a:pt x="328" y="1645"/>
                    <a:pt x="780" y="1693"/>
                  </a:cubicBezTo>
                  <a:lnTo>
                    <a:pt x="876" y="1693"/>
                  </a:lnTo>
                  <a:cubicBezTo>
                    <a:pt x="1345" y="1693"/>
                    <a:pt x="1720" y="1311"/>
                    <a:pt x="1722" y="842"/>
                  </a:cubicBezTo>
                  <a:lnTo>
                    <a:pt x="1722" y="842"/>
                  </a:lnTo>
                  <a:cubicBezTo>
                    <a:pt x="1722" y="844"/>
                    <a:pt x="1722" y="846"/>
                    <a:pt x="1722" y="847"/>
                  </a:cubicBezTo>
                  <a:lnTo>
                    <a:pt x="1722" y="838"/>
                  </a:lnTo>
                  <a:cubicBezTo>
                    <a:pt x="1722" y="839"/>
                    <a:pt x="1722" y="841"/>
                    <a:pt x="1722" y="842"/>
                  </a:cubicBezTo>
                  <a:lnTo>
                    <a:pt x="1722" y="842"/>
                  </a:lnTo>
                  <a:cubicBezTo>
                    <a:pt x="1720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4" name="Google Shape;20784;p70"/>
            <p:cNvSpPr/>
            <p:nvPr/>
          </p:nvSpPr>
          <p:spPr>
            <a:xfrm>
              <a:off x="3554335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27" y="1702"/>
                    <a:pt x="1702" y="1317"/>
                    <a:pt x="1702" y="846"/>
                  </a:cubicBezTo>
                  <a:cubicBezTo>
                    <a:pt x="1702" y="375"/>
                    <a:pt x="1327" y="0"/>
                    <a:pt x="856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5" name="Google Shape;20785;p70"/>
            <p:cNvSpPr/>
            <p:nvPr/>
          </p:nvSpPr>
          <p:spPr>
            <a:xfrm>
              <a:off x="3620920" y="3097424"/>
              <a:ext cx="45261" cy="44268"/>
            </a:xfrm>
            <a:custGeom>
              <a:rect b="b" l="l" r="r" t="t"/>
              <a:pathLst>
                <a:path extrusionOk="0" h="1694" w="1732">
                  <a:moveTo>
                    <a:pt x="867" y="1"/>
                  </a:moveTo>
                  <a:cubicBezTo>
                    <a:pt x="423" y="1"/>
                    <a:pt x="58" y="353"/>
                    <a:pt x="29" y="799"/>
                  </a:cubicBezTo>
                  <a:cubicBezTo>
                    <a:pt x="0" y="1251"/>
                    <a:pt x="337" y="1645"/>
                    <a:pt x="789" y="1693"/>
                  </a:cubicBezTo>
                  <a:lnTo>
                    <a:pt x="885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85" y="1"/>
                  </a:cubicBezTo>
                  <a:cubicBezTo>
                    <a:pt x="879" y="1"/>
                    <a:pt x="873" y="1"/>
                    <a:pt x="867" y="1"/>
                  </a:cubicBezTo>
                  <a:close/>
                </a:path>
              </a:pathLst>
            </a:custGeom>
            <a:solidFill>
              <a:srgbClr val="ABBCCA"/>
            </a:solidFill>
            <a:ln cap="flat" cmpd="sng" w="3125">
              <a:solidFill>
                <a:srgbClr val="ABBCCA"/>
              </a:solidFill>
              <a:prstDash val="solid"/>
              <a:miter lim="961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6" name="Google Shape;20786;p70"/>
            <p:cNvSpPr/>
            <p:nvPr/>
          </p:nvSpPr>
          <p:spPr>
            <a:xfrm>
              <a:off x="3621678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7" name="Google Shape;20787;p70"/>
            <p:cNvSpPr/>
            <p:nvPr/>
          </p:nvSpPr>
          <p:spPr>
            <a:xfrm>
              <a:off x="3689021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8" name="Google Shape;20788;p70"/>
            <p:cNvSpPr/>
            <p:nvPr/>
          </p:nvSpPr>
          <p:spPr>
            <a:xfrm>
              <a:off x="3755607" y="3097424"/>
              <a:ext cx="45261" cy="44268"/>
            </a:xfrm>
            <a:custGeom>
              <a:rect b="b" l="l" r="r" t="t"/>
              <a:pathLst>
                <a:path extrusionOk="0" h="1694" w="1732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9" name="Google Shape;20789;p70"/>
            <p:cNvSpPr/>
            <p:nvPr/>
          </p:nvSpPr>
          <p:spPr>
            <a:xfrm>
              <a:off x="3756365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47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47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0" name="Google Shape;20790;p70"/>
            <p:cNvSpPr/>
            <p:nvPr/>
          </p:nvSpPr>
          <p:spPr>
            <a:xfrm>
              <a:off x="3822950" y="3097424"/>
              <a:ext cx="45261" cy="44268"/>
            </a:xfrm>
            <a:custGeom>
              <a:rect b="b" l="l" r="r" t="t"/>
              <a:pathLst>
                <a:path extrusionOk="0" h="1694" w="1732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2" y="846"/>
                    <a:pt x="1732" y="847"/>
                  </a:cubicBezTo>
                  <a:lnTo>
                    <a:pt x="1732" y="838"/>
                  </a:lnTo>
                  <a:cubicBezTo>
                    <a:pt x="1732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1" name="Google Shape;20791;p70"/>
            <p:cNvSpPr/>
            <p:nvPr/>
          </p:nvSpPr>
          <p:spPr>
            <a:xfrm>
              <a:off x="3823708" y="3165551"/>
              <a:ext cx="44504" cy="44504"/>
            </a:xfrm>
            <a:custGeom>
              <a:rect b="b" l="l" r="r" t="t"/>
              <a:pathLst>
                <a:path extrusionOk="0" h="1703" w="1703">
                  <a:moveTo>
                    <a:pt x="847" y="0"/>
                  </a:moveTo>
                  <a:cubicBezTo>
                    <a:pt x="375" y="0"/>
                    <a:pt x="0" y="375"/>
                    <a:pt x="0" y="846"/>
                  </a:cubicBezTo>
                  <a:cubicBezTo>
                    <a:pt x="0" y="1317"/>
                    <a:pt x="375" y="1702"/>
                    <a:pt x="847" y="1702"/>
                  </a:cubicBezTo>
                  <a:cubicBezTo>
                    <a:pt x="1318" y="1702"/>
                    <a:pt x="1703" y="1317"/>
                    <a:pt x="1703" y="846"/>
                  </a:cubicBezTo>
                  <a:cubicBezTo>
                    <a:pt x="1703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2" name="Google Shape;20792;p70"/>
            <p:cNvSpPr/>
            <p:nvPr/>
          </p:nvSpPr>
          <p:spPr>
            <a:xfrm>
              <a:off x="3562514" y="3105185"/>
              <a:ext cx="40897" cy="36507"/>
            </a:xfrm>
            <a:custGeom>
              <a:rect b="b" l="l" r="r" t="t"/>
              <a:pathLst>
                <a:path extrusionOk="0" h="1397" w="1565">
                  <a:moveTo>
                    <a:pt x="1134" y="0"/>
                  </a:moveTo>
                  <a:cubicBezTo>
                    <a:pt x="1123" y="0"/>
                    <a:pt x="1112" y="1"/>
                    <a:pt x="1101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43" y="2"/>
                    <a:pt x="0" y="902"/>
                    <a:pt x="543" y="1396"/>
                  </a:cubicBezTo>
                  <a:cubicBezTo>
                    <a:pt x="1014" y="1396"/>
                    <a:pt x="1389" y="1012"/>
                    <a:pt x="1389" y="541"/>
                  </a:cubicBezTo>
                  <a:cubicBezTo>
                    <a:pt x="1565" y="328"/>
                    <a:pt x="1403" y="0"/>
                    <a:pt x="113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3" name="Google Shape;20793;p70"/>
            <p:cNvSpPr/>
            <p:nvPr/>
          </p:nvSpPr>
          <p:spPr>
            <a:xfrm>
              <a:off x="3562436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59" y="1"/>
                    <a:pt x="1" y="908"/>
                    <a:pt x="546" y="1405"/>
                  </a:cubicBezTo>
                  <a:cubicBezTo>
                    <a:pt x="1017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4" name="Google Shape;20794;p70"/>
            <p:cNvSpPr/>
            <p:nvPr/>
          </p:nvSpPr>
          <p:spPr>
            <a:xfrm>
              <a:off x="3629622" y="3105185"/>
              <a:ext cx="41133" cy="36507"/>
            </a:xfrm>
            <a:custGeom>
              <a:rect b="b" l="l" r="r" t="t"/>
              <a:pathLst>
                <a:path extrusionOk="0" h="1397" w="1574">
                  <a:moveTo>
                    <a:pt x="1135" y="0"/>
                  </a:moveTo>
                  <a:cubicBezTo>
                    <a:pt x="1123" y="0"/>
                    <a:pt x="1112" y="1"/>
                    <a:pt x="1100" y="2"/>
                  </a:cubicBezTo>
                  <a:cubicBezTo>
                    <a:pt x="1092" y="2"/>
                    <a:pt x="1085" y="2"/>
                    <a:pt x="1077" y="2"/>
                  </a:cubicBezTo>
                  <a:cubicBezTo>
                    <a:pt x="352" y="2"/>
                    <a:pt x="0" y="902"/>
                    <a:pt x="552" y="1396"/>
                  </a:cubicBezTo>
                  <a:cubicBezTo>
                    <a:pt x="1014" y="1396"/>
                    <a:pt x="1398" y="1012"/>
                    <a:pt x="1398" y="541"/>
                  </a:cubicBez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AC8D3"/>
            </a:solidFill>
            <a:ln cap="flat" cmpd="sng" w="3125">
              <a:solidFill>
                <a:srgbClr val="ABBCCA"/>
              </a:solidFill>
              <a:prstDash val="solid"/>
              <a:miter lim="961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5" name="Google Shape;20795;p70"/>
            <p:cNvSpPr/>
            <p:nvPr/>
          </p:nvSpPr>
          <p:spPr>
            <a:xfrm>
              <a:off x="3629779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60" y="1"/>
                    <a:pt x="1" y="908"/>
                    <a:pt x="546" y="1405"/>
                  </a:cubicBezTo>
                  <a:cubicBezTo>
                    <a:pt x="1008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6" name="Google Shape;20796;p70"/>
            <p:cNvSpPr/>
            <p:nvPr/>
          </p:nvSpPr>
          <p:spPr>
            <a:xfrm>
              <a:off x="3696887" y="3173313"/>
              <a:ext cx="41263" cy="36742"/>
            </a:xfrm>
            <a:custGeom>
              <a:rect b="b" l="l" r="r" t="t"/>
              <a:pathLst>
                <a:path extrusionOk="0" h="1406" w="1579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55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20" y="0"/>
                    <a:pt x="1137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7" name="Google Shape;20797;p70"/>
            <p:cNvSpPr/>
            <p:nvPr/>
          </p:nvSpPr>
          <p:spPr>
            <a:xfrm>
              <a:off x="3764309" y="3105185"/>
              <a:ext cx="41133" cy="36507"/>
            </a:xfrm>
            <a:custGeom>
              <a:rect b="b" l="l" r="r" t="t"/>
              <a:pathLst>
                <a:path extrusionOk="0" h="1397" w="1574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8" y="1012"/>
                    <a:pt x="1398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8" name="Google Shape;20798;p70"/>
            <p:cNvSpPr/>
            <p:nvPr/>
          </p:nvSpPr>
          <p:spPr>
            <a:xfrm>
              <a:off x="3764231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36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11" y="0"/>
                    <a:pt x="1136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9" name="Google Shape;20799;p70"/>
            <p:cNvSpPr/>
            <p:nvPr/>
          </p:nvSpPr>
          <p:spPr>
            <a:xfrm>
              <a:off x="3831653" y="3105185"/>
              <a:ext cx="41133" cy="36507"/>
            </a:xfrm>
            <a:custGeom>
              <a:rect b="b" l="l" r="r" t="t"/>
              <a:pathLst>
                <a:path extrusionOk="0" h="1397" w="1574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9" y="1012"/>
                    <a:pt x="1399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0" name="Google Shape;20800;p70"/>
            <p:cNvSpPr/>
            <p:nvPr/>
          </p:nvSpPr>
          <p:spPr>
            <a:xfrm>
              <a:off x="3831574" y="3173313"/>
              <a:ext cx="41289" cy="36742"/>
            </a:xfrm>
            <a:custGeom>
              <a:rect b="b" l="l" r="r" t="t"/>
              <a:pathLst>
                <a:path extrusionOk="0" h="1406" w="158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2" y="1020"/>
                    <a:pt x="1402" y="549"/>
                  </a:cubicBezTo>
                  <a:cubicBezTo>
                    <a:pt x="1579" y="325"/>
                    <a:pt x="1411" y="0"/>
                    <a:pt x="1137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1" name="Google Shape;20801;p70"/>
            <p:cNvSpPr/>
            <p:nvPr/>
          </p:nvSpPr>
          <p:spPr>
            <a:xfrm>
              <a:off x="3550310" y="2939375"/>
              <a:ext cx="101786" cy="65854"/>
            </a:xfrm>
            <a:custGeom>
              <a:rect b="b" l="l" r="r" t="t"/>
              <a:pathLst>
                <a:path extrusionOk="0" h="2520" w="3895">
                  <a:moveTo>
                    <a:pt x="184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33" y="674"/>
                    <a:pt x="1270" y="837"/>
                    <a:pt x="1068" y="837"/>
                  </a:cubicBezTo>
                  <a:cubicBezTo>
                    <a:pt x="837" y="837"/>
                    <a:pt x="644" y="1030"/>
                    <a:pt x="644" y="1260"/>
                  </a:cubicBezTo>
                  <a:cubicBezTo>
                    <a:pt x="644" y="1280"/>
                    <a:pt x="654" y="130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923" y="2520"/>
                  </a:lnTo>
                  <a:cubicBezTo>
                    <a:pt x="2154" y="2520"/>
                    <a:pt x="2337" y="2337"/>
                    <a:pt x="2337" y="2097"/>
                  </a:cubicBezTo>
                  <a:lnTo>
                    <a:pt x="2337" y="2030"/>
                  </a:lnTo>
                  <a:cubicBezTo>
                    <a:pt x="2337" y="1837"/>
                    <a:pt x="2491" y="1683"/>
                    <a:pt x="2683" y="1683"/>
                  </a:cubicBezTo>
                  <a:lnTo>
                    <a:pt x="3462" y="1683"/>
                  </a:lnTo>
                  <a:cubicBezTo>
                    <a:pt x="3702" y="1683"/>
                    <a:pt x="3885" y="1491"/>
                    <a:pt x="3885" y="1260"/>
                  </a:cubicBezTo>
                  <a:lnTo>
                    <a:pt x="3895" y="1260"/>
                  </a:lnTo>
                  <a:cubicBezTo>
                    <a:pt x="3895" y="1030"/>
                    <a:pt x="3702" y="847"/>
                    <a:pt x="3472" y="847"/>
                  </a:cubicBezTo>
                  <a:cubicBezTo>
                    <a:pt x="3318" y="847"/>
                    <a:pt x="3202" y="703"/>
                    <a:pt x="3231" y="549"/>
                  </a:cubicBezTo>
                  <a:cubicBezTo>
                    <a:pt x="3241" y="520"/>
                    <a:pt x="3241" y="481"/>
                    <a:pt x="3241" y="453"/>
                  </a:cubicBezTo>
                  <a:lnTo>
                    <a:pt x="3241" y="424"/>
                  </a:lnTo>
                  <a:cubicBezTo>
                    <a:pt x="3241" y="193"/>
                    <a:pt x="3058" y="1"/>
                    <a:pt x="2827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2" name="Google Shape;20802;p70"/>
            <p:cNvSpPr/>
            <p:nvPr/>
          </p:nvSpPr>
          <p:spPr>
            <a:xfrm>
              <a:off x="3568655" y="2939375"/>
              <a:ext cx="83441" cy="65854"/>
            </a:xfrm>
            <a:custGeom>
              <a:rect b="b" l="l" r="r" t="t"/>
              <a:pathLst>
                <a:path extrusionOk="0" h="2520" w="3193">
                  <a:moveTo>
                    <a:pt x="183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23" y="674"/>
                    <a:pt x="1270" y="837"/>
                    <a:pt x="1068" y="837"/>
                  </a:cubicBezTo>
                  <a:cubicBezTo>
                    <a:pt x="808" y="837"/>
                    <a:pt x="606" y="107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221" y="2520"/>
                  </a:lnTo>
                  <a:cubicBezTo>
                    <a:pt x="1452" y="2520"/>
                    <a:pt x="1635" y="2337"/>
                    <a:pt x="1635" y="2097"/>
                  </a:cubicBezTo>
                  <a:lnTo>
                    <a:pt x="1635" y="2030"/>
                  </a:lnTo>
                  <a:cubicBezTo>
                    <a:pt x="1635" y="1837"/>
                    <a:pt x="1789" y="1683"/>
                    <a:pt x="1981" y="1683"/>
                  </a:cubicBezTo>
                  <a:lnTo>
                    <a:pt x="2760" y="1683"/>
                  </a:lnTo>
                  <a:cubicBezTo>
                    <a:pt x="3000" y="1683"/>
                    <a:pt x="3183" y="1491"/>
                    <a:pt x="3183" y="1260"/>
                  </a:cubicBezTo>
                  <a:lnTo>
                    <a:pt x="3193" y="1260"/>
                  </a:lnTo>
                  <a:cubicBezTo>
                    <a:pt x="3193" y="1030"/>
                    <a:pt x="3000" y="847"/>
                    <a:pt x="2770" y="847"/>
                  </a:cubicBezTo>
                  <a:cubicBezTo>
                    <a:pt x="2616" y="847"/>
                    <a:pt x="2500" y="703"/>
                    <a:pt x="2529" y="549"/>
                  </a:cubicBezTo>
                  <a:cubicBezTo>
                    <a:pt x="2539" y="520"/>
                    <a:pt x="2539" y="481"/>
                    <a:pt x="2539" y="453"/>
                  </a:cubicBezTo>
                  <a:lnTo>
                    <a:pt x="2539" y="424"/>
                  </a:lnTo>
                  <a:cubicBezTo>
                    <a:pt x="2539" y="193"/>
                    <a:pt x="2356" y="1"/>
                    <a:pt x="2125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3" name="Google Shape;20803;p70"/>
            <p:cNvSpPr/>
            <p:nvPr/>
          </p:nvSpPr>
          <p:spPr>
            <a:xfrm>
              <a:off x="3633725" y="2986100"/>
              <a:ext cx="90993" cy="65880"/>
            </a:xfrm>
            <a:custGeom>
              <a:rect b="b" l="l" r="r" t="t"/>
              <a:pathLst>
                <a:path extrusionOk="0" h="2521" w="3482">
                  <a:moveTo>
                    <a:pt x="3066" y="1"/>
                  </a:moveTo>
                  <a:cubicBezTo>
                    <a:pt x="3061" y="1"/>
                    <a:pt x="3055" y="1"/>
                    <a:pt x="3049" y="1"/>
                  </a:cubicBezTo>
                  <a:lnTo>
                    <a:pt x="2107" y="1"/>
                  </a:lnTo>
                  <a:cubicBezTo>
                    <a:pt x="1876" y="1"/>
                    <a:pt x="1684" y="184"/>
                    <a:pt x="1684" y="415"/>
                  </a:cubicBezTo>
                  <a:lnTo>
                    <a:pt x="1684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58" y="838"/>
                  </a:lnTo>
                  <a:cubicBezTo>
                    <a:pt x="1" y="838"/>
                    <a:pt x="1" y="1684"/>
                    <a:pt x="558" y="1684"/>
                  </a:cubicBezTo>
                  <a:cubicBezTo>
                    <a:pt x="563" y="1684"/>
                    <a:pt x="568" y="1684"/>
                    <a:pt x="573" y="1684"/>
                  </a:cubicBezTo>
                  <a:cubicBezTo>
                    <a:pt x="720" y="1684"/>
                    <a:pt x="827" y="1823"/>
                    <a:pt x="799" y="1972"/>
                  </a:cubicBezTo>
                  <a:cubicBezTo>
                    <a:pt x="789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789" y="2338"/>
                    <a:pt x="972" y="2521"/>
                    <a:pt x="1212" y="2521"/>
                  </a:cubicBezTo>
                  <a:lnTo>
                    <a:pt x="1645" y="2521"/>
                  </a:lnTo>
                  <a:cubicBezTo>
                    <a:pt x="1876" y="2521"/>
                    <a:pt x="2068" y="2338"/>
                    <a:pt x="2068" y="2097"/>
                  </a:cubicBezTo>
                  <a:lnTo>
                    <a:pt x="2068" y="2069"/>
                  </a:lnTo>
                  <a:lnTo>
                    <a:pt x="2068" y="2049"/>
                  </a:lnTo>
                  <a:cubicBezTo>
                    <a:pt x="2059" y="1847"/>
                    <a:pt x="2222" y="1684"/>
                    <a:pt x="2424" y="1684"/>
                  </a:cubicBezTo>
                  <a:cubicBezTo>
                    <a:pt x="2684" y="1684"/>
                    <a:pt x="2876" y="1444"/>
                    <a:pt x="2837" y="1194"/>
                  </a:cubicBezTo>
                  <a:cubicBezTo>
                    <a:pt x="2809" y="1049"/>
                    <a:pt x="2914" y="905"/>
                    <a:pt x="3068" y="905"/>
                  </a:cubicBezTo>
                  <a:cubicBezTo>
                    <a:pt x="3299" y="905"/>
                    <a:pt x="3482" y="722"/>
                    <a:pt x="3482" y="482"/>
                  </a:cubicBezTo>
                  <a:lnTo>
                    <a:pt x="3482" y="424"/>
                  </a:lnTo>
                  <a:cubicBezTo>
                    <a:pt x="3482" y="190"/>
                    <a:pt x="3299" y="1"/>
                    <a:pt x="30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4" name="Google Shape;20804;p70"/>
            <p:cNvSpPr/>
            <p:nvPr/>
          </p:nvSpPr>
          <p:spPr>
            <a:xfrm>
              <a:off x="3657610" y="2986100"/>
              <a:ext cx="67108" cy="63868"/>
            </a:xfrm>
            <a:custGeom>
              <a:rect b="b" l="l" r="r" t="t"/>
              <a:pathLst>
                <a:path extrusionOk="0" h="2444" w="2568">
                  <a:moveTo>
                    <a:pt x="2161" y="1"/>
                  </a:moveTo>
                  <a:cubicBezTo>
                    <a:pt x="2156" y="1"/>
                    <a:pt x="2150" y="1"/>
                    <a:pt x="2145" y="1"/>
                  </a:cubicBezTo>
                  <a:lnTo>
                    <a:pt x="2106" y="1"/>
                  </a:lnTo>
                  <a:cubicBezTo>
                    <a:pt x="1875" y="1"/>
                    <a:pt x="1693" y="184"/>
                    <a:pt x="1693" y="415"/>
                  </a:cubicBezTo>
                  <a:lnTo>
                    <a:pt x="1693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68" y="838"/>
                  </a:lnTo>
                  <a:cubicBezTo>
                    <a:pt x="0" y="838"/>
                    <a:pt x="0" y="1684"/>
                    <a:pt x="568" y="1684"/>
                  </a:cubicBezTo>
                  <a:cubicBezTo>
                    <a:pt x="572" y="1684"/>
                    <a:pt x="577" y="1684"/>
                    <a:pt x="582" y="1684"/>
                  </a:cubicBezTo>
                  <a:cubicBezTo>
                    <a:pt x="729" y="1684"/>
                    <a:pt x="836" y="1823"/>
                    <a:pt x="808" y="1972"/>
                  </a:cubicBezTo>
                  <a:cubicBezTo>
                    <a:pt x="798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693" y="2242"/>
                    <a:pt x="798" y="2444"/>
                    <a:pt x="971" y="2444"/>
                  </a:cubicBezTo>
                  <a:cubicBezTo>
                    <a:pt x="1145" y="2444"/>
                    <a:pt x="1250" y="2242"/>
                    <a:pt x="1154" y="2097"/>
                  </a:cubicBezTo>
                  <a:lnTo>
                    <a:pt x="1154" y="2069"/>
                  </a:lnTo>
                  <a:lnTo>
                    <a:pt x="1154" y="2049"/>
                  </a:lnTo>
                  <a:cubicBezTo>
                    <a:pt x="1145" y="1847"/>
                    <a:pt x="1308" y="1684"/>
                    <a:pt x="1510" y="1684"/>
                  </a:cubicBezTo>
                  <a:cubicBezTo>
                    <a:pt x="1770" y="1684"/>
                    <a:pt x="1962" y="1444"/>
                    <a:pt x="1923" y="1194"/>
                  </a:cubicBezTo>
                  <a:cubicBezTo>
                    <a:pt x="1895" y="1049"/>
                    <a:pt x="2000" y="905"/>
                    <a:pt x="2154" y="905"/>
                  </a:cubicBezTo>
                  <a:cubicBezTo>
                    <a:pt x="2385" y="905"/>
                    <a:pt x="2568" y="722"/>
                    <a:pt x="2568" y="482"/>
                  </a:cubicBezTo>
                  <a:lnTo>
                    <a:pt x="2568" y="424"/>
                  </a:lnTo>
                  <a:cubicBezTo>
                    <a:pt x="2568" y="190"/>
                    <a:pt x="2385" y="1"/>
                    <a:pt x="21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5" name="Google Shape;20805;p70"/>
            <p:cNvSpPr/>
            <p:nvPr/>
          </p:nvSpPr>
          <p:spPr>
            <a:xfrm>
              <a:off x="3723438" y="2950298"/>
              <a:ext cx="126142" cy="143154"/>
            </a:xfrm>
            <a:custGeom>
              <a:rect b="b" l="l" r="r" t="t"/>
              <a:pathLst>
                <a:path extrusionOk="0" h="5478" w="4827">
                  <a:moveTo>
                    <a:pt x="4772" y="1"/>
                  </a:moveTo>
                  <a:cubicBezTo>
                    <a:pt x="4765" y="1"/>
                    <a:pt x="4758" y="2"/>
                    <a:pt x="4751" y="6"/>
                  </a:cubicBezTo>
                  <a:cubicBezTo>
                    <a:pt x="3289" y="640"/>
                    <a:pt x="2107" y="1785"/>
                    <a:pt x="1270" y="2842"/>
                  </a:cubicBezTo>
                  <a:cubicBezTo>
                    <a:pt x="1078" y="3083"/>
                    <a:pt x="905" y="3314"/>
                    <a:pt x="751" y="3544"/>
                  </a:cubicBezTo>
                  <a:cubicBezTo>
                    <a:pt x="414" y="4016"/>
                    <a:pt x="164" y="4439"/>
                    <a:pt x="1" y="4727"/>
                  </a:cubicBezTo>
                  <a:cubicBezTo>
                    <a:pt x="164" y="4766"/>
                    <a:pt x="308" y="4833"/>
                    <a:pt x="443" y="4929"/>
                  </a:cubicBezTo>
                  <a:lnTo>
                    <a:pt x="462" y="4948"/>
                  </a:lnTo>
                  <a:lnTo>
                    <a:pt x="510" y="4987"/>
                  </a:lnTo>
                  <a:lnTo>
                    <a:pt x="530" y="5006"/>
                  </a:lnTo>
                  <a:lnTo>
                    <a:pt x="549" y="5016"/>
                  </a:lnTo>
                  <a:lnTo>
                    <a:pt x="597" y="5064"/>
                  </a:lnTo>
                  <a:cubicBezTo>
                    <a:pt x="722" y="5179"/>
                    <a:pt x="818" y="5323"/>
                    <a:pt x="885" y="5477"/>
                  </a:cubicBezTo>
                  <a:cubicBezTo>
                    <a:pt x="1145" y="5275"/>
                    <a:pt x="1520" y="4968"/>
                    <a:pt x="1943" y="4564"/>
                  </a:cubicBezTo>
                  <a:cubicBezTo>
                    <a:pt x="2135" y="4371"/>
                    <a:pt x="2347" y="4169"/>
                    <a:pt x="2559" y="3939"/>
                  </a:cubicBezTo>
                  <a:cubicBezTo>
                    <a:pt x="3462" y="2948"/>
                    <a:pt x="4424" y="1612"/>
                    <a:pt x="4818" y="73"/>
                  </a:cubicBezTo>
                  <a:cubicBezTo>
                    <a:pt x="4826" y="34"/>
                    <a:pt x="4802" y="1"/>
                    <a:pt x="477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6" name="Google Shape;20806;p70"/>
            <p:cNvSpPr/>
            <p:nvPr/>
          </p:nvSpPr>
          <p:spPr>
            <a:xfrm>
              <a:off x="3743037" y="3024567"/>
              <a:ext cx="47274" cy="45000"/>
            </a:xfrm>
            <a:custGeom>
              <a:rect b="b" l="l" r="r" t="t"/>
              <a:pathLst>
                <a:path extrusionOk="0" h="1722" w="1809">
                  <a:moveTo>
                    <a:pt x="520" y="0"/>
                  </a:moveTo>
                  <a:cubicBezTo>
                    <a:pt x="328" y="241"/>
                    <a:pt x="155" y="472"/>
                    <a:pt x="1" y="702"/>
                  </a:cubicBezTo>
                  <a:lnTo>
                    <a:pt x="1193" y="1722"/>
                  </a:lnTo>
                  <a:cubicBezTo>
                    <a:pt x="1385" y="1529"/>
                    <a:pt x="1597" y="1318"/>
                    <a:pt x="1809" y="109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7" name="Google Shape;20807;p70"/>
            <p:cNvSpPr/>
            <p:nvPr/>
          </p:nvSpPr>
          <p:spPr>
            <a:xfrm>
              <a:off x="3641016" y="3064392"/>
              <a:ext cx="117884" cy="81586"/>
            </a:xfrm>
            <a:custGeom>
              <a:rect b="b" l="l" r="r" t="t"/>
              <a:pathLst>
                <a:path extrusionOk="0" h="3122" w="4511">
                  <a:moveTo>
                    <a:pt x="3121" y="1"/>
                  </a:moveTo>
                  <a:cubicBezTo>
                    <a:pt x="2857" y="1"/>
                    <a:pt x="2592" y="82"/>
                    <a:pt x="2366" y="246"/>
                  </a:cubicBezTo>
                  <a:cubicBezTo>
                    <a:pt x="2183" y="371"/>
                    <a:pt x="2039" y="544"/>
                    <a:pt x="1943" y="736"/>
                  </a:cubicBezTo>
                  <a:cubicBezTo>
                    <a:pt x="1914" y="794"/>
                    <a:pt x="1895" y="852"/>
                    <a:pt x="1876" y="919"/>
                  </a:cubicBezTo>
                  <a:cubicBezTo>
                    <a:pt x="1828" y="1073"/>
                    <a:pt x="1770" y="1227"/>
                    <a:pt x="1693" y="1380"/>
                  </a:cubicBezTo>
                  <a:cubicBezTo>
                    <a:pt x="1568" y="1573"/>
                    <a:pt x="1405" y="1736"/>
                    <a:pt x="1203" y="1861"/>
                  </a:cubicBezTo>
                  <a:cubicBezTo>
                    <a:pt x="1087" y="1929"/>
                    <a:pt x="962" y="1986"/>
                    <a:pt x="828" y="2034"/>
                  </a:cubicBezTo>
                  <a:cubicBezTo>
                    <a:pt x="731" y="2063"/>
                    <a:pt x="635" y="2092"/>
                    <a:pt x="539" y="2121"/>
                  </a:cubicBezTo>
                  <a:cubicBezTo>
                    <a:pt x="491" y="2131"/>
                    <a:pt x="308" y="2179"/>
                    <a:pt x="145" y="2217"/>
                  </a:cubicBezTo>
                  <a:cubicBezTo>
                    <a:pt x="39" y="2236"/>
                    <a:pt x="1" y="2361"/>
                    <a:pt x="78" y="2438"/>
                  </a:cubicBezTo>
                  <a:cubicBezTo>
                    <a:pt x="637" y="2956"/>
                    <a:pt x="1256" y="3122"/>
                    <a:pt x="1821" y="3122"/>
                  </a:cubicBezTo>
                  <a:cubicBezTo>
                    <a:pt x="2830" y="3122"/>
                    <a:pt x="3664" y="2592"/>
                    <a:pt x="3664" y="2592"/>
                  </a:cubicBezTo>
                  <a:cubicBezTo>
                    <a:pt x="3770" y="2525"/>
                    <a:pt x="3866" y="2448"/>
                    <a:pt x="3953" y="2361"/>
                  </a:cubicBezTo>
                  <a:cubicBezTo>
                    <a:pt x="4357" y="1996"/>
                    <a:pt x="4511" y="1429"/>
                    <a:pt x="4357" y="909"/>
                  </a:cubicBezTo>
                  <a:cubicBezTo>
                    <a:pt x="4299" y="707"/>
                    <a:pt x="4184" y="525"/>
                    <a:pt x="4030" y="380"/>
                  </a:cubicBezTo>
                  <a:lnTo>
                    <a:pt x="3982" y="332"/>
                  </a:lnTo>
                  <a:lnTo>
                    <a:pt x="3962" y="323"/>
                  </a:lnTo>
                  <a:lnTo>
                    <a:pt x="3943" y="303"/>
                  </a:lnTo>
                  <a:lnTo>
                    <a:pt x="3895" y="265"/>
                  </a:lnTo>
                  <a:lnTo>
                    <a:pt x="3876" y="246"/>
                  </a:lnTo>
                  <a:cubicBezTo>
                    <a:pt x="3650" y="82"/>
                    <a:pt x="3385" y="1"/>
                    <a:pt x="312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8" name="Google Shape;20808;p70"/>
            <p:cNvSpPr/>
            <p:nvPr/>
          </p:nvSpPr>
          <p:spPr>
            <a:xfrm>
              <a:off x="3662628" y="3064210"/>
              <a:ext cx="92509" cy="58694"/>
            </a:xfrm>
            <a:custGeom>
              <a:rect b="b" l="l" r="r" t="t"/>
              <a:pathLst>
                <a:path extrusionOk="0" h="2246" w="3540">
                  <a:moveTo>
                    <a:pt x="2294" y="0"/>
                  </a:moveTo>
                  <a:cubicBezTo>
                    <a:pt x="2030" y="0"/>
                    <a:pt x="1765" y="84"/>
                    <a:pt x="1539" y="253"/>
                  </a:cubicBezTo>
                  <a:cubicBezTo>
                    <a:pt x="1356" y="378"/>
                    <a:pt x="1212" y="551"/>
                    <a:pt x="1116" y="743"/>
                  </a:cubicBezTo>
                  <a:cubicBezTo>
                    <a:pt x="1087" y="801"/>
                    <a:pt x="1058" y="859"/>
                    <a:pt x="1039" y="926"/>
                  </a:cubicBezTo>
                  <a:cubicBezTo>
                    <a:pt x="1001" y="1080"/>
                    <a:pt x="943" y="1234"/>
                    <a:pt x="866" y="1387"/>
                  </a:cubicBezTo>
                  <a:cubicBezTo>
                    <a:pt x="741" y="1580"/>
                    <a:pt x="578" y="1743"/>
                    <a:pt x="376" y="1868"/>
                  </a:cubicBezTo>
                  <a:cubicBezTo>
                    <a:pt x="260" y="1936"/>
                    <a:pt x="135" y="1993"/>
                    <a:pt x="1" y="2041"/>
                  </a:cubicBezTo>
                  <a:cubicBezTo>
                    <a:pt x="345" y="2190"/>
                    <a:pt x="692" y="2246"/>
                    <a:pt x="1021" y="2246"/>
                  </a:cubicBezTo>
                  <a:cubicBezTo>
                    <a:pt x="2033" y="2246"/>
                    <a:pt x="2866" y="1714"/>
                    <a:pt x="2866" y="1714"/>
                  </a:cubicBezTo>
                  <a:cubicBezTo>
                    <a:pt x="2972" y="1647"/>
                    <a:pt x="3068" y="1570"/>
                    <a:pt x="3155" y="1484"/>
                  </a:cubicBezTo>
                  <a:cubicBezTo>
                    <a:pt x="3328" y="1320"/>
                    <a:pt x="3453" y="1128"/>
                    <a:pt x="3539" y="907"/>
                  </a:cubicBezTo>
                  <a:cubicBezTo>
                    <a:pt x="3472" y="705"/>
                    <a:pt x="3357" y="522"/>
                    <a:pt x="3193" y="387"/>
                  </a:cubicBezTo>
                  <a:lnTo>
                    <a:pt x="3155" y="339"/>
                  </a:lnTo>
                  <a:lnTo>
                    <a:pt x="3135" y="320"/>
                  </a:lnTo>
                  <a:lnTo>
                    <a:pt x="3116" y="310"/>
                  </a:lnTo>
                  <a:lnTo>
                    <a:pt x="3068" y="272"/>
                  </a:lnTo>
                  <a:lnTo>
                    <a:pt x="3049" y="253"/>
                  </a:lnTo>
                  <a:cubicBezTo>
                    <a:pt x="2823" y="84"/>
                    <a:pt x="2558" y="0"/>
                    <a:pt x="22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09" name="Google Shape;20809;p70"/>
          <p:cNvGrpSpPr/>
          <p:nvPr/>
        </p:nvGrpSpPr>
        <p:grpSpPr>
          <a:xfrm>
            <a:off x="2640873" y="2891631"/>
            <a:ext cx="366404" cy="366404"/>
            <a:chOff x="2640873" y="2891631"/>
            <a:chExt cx="366404" cy="366404"/>
          </a:xfrm>
        </p:grpSpPr>
        <p:sp>
          <p:nvSpPr>
            <p:cNvPr id="20810" name="Google Shape;20810;p70"/>
            <p:cNvSpPr/>
            <p:nvPr/>
          </p:nvSpPr>
          <p:spPr>
            <a:xfrm>
              <a:off x="2696405" y="2945646"/>
              <a:ext cx="310872" cy="312388"/>
            </a:xfrm>
            <a:custGeom>
              <a:rect b="b" l="l" r="r" t="t"/>
              <a:pathLst>
                <a:path extrusionOk="0" h="11954" w="11896">
                  <a:moveTo>
                    <a:pt x="703" y="1"/>
                  </a:moveTo>
                  <a:cubicBezTo>
                    <a:pt x="318" y="1"/>
                    <a:pt x="1" y="318"/>
                    <a:pt x="1" y="703"/>
                  </a:cubicBezTo>
                  <a:lnTo>
                    <a:pt x="1" y="11425"/>
                  </a:lnTo>
                  <a:cubicBezTo>
                    <a:pt x="1" y="11713"/>
                    <a:pt x="232" y="11954"/>
                    <a:pt x="520" y="11954"/>
                  </a:cubicBezTo>
                  <a:lnTo>
                    <a:pt x="1790" y="11954"/>
                  </a:lnTo>
                  <a:cubicBezTo>
                    <a:pt x="2078" y="11954"/>
                    <a:pt x="2309" y="11713"/>
                    <a:pt x="2309" y="11425"/>
                  </a:cubicBezTo>
                  <a:lnTo>
                    <a:pt x="2309" y="2309"/>
                  </a:lnTo>
                  <a:lnTo>
                    <a:pt x="11377" y="2309"/>
                  </a:lnTo>
                  <a:cubicBezTo>
                    <a:pt x="11665" y="2309"/>
                    <a:pt x="11896" y="2078"/>
                    <a:pt x="11896" y="1790"/>
                  </a:cubicBezTo>
                  <a:lnTo>
                    <a:pt x="11896" y="520"/>
                  </a:lnTo>
                  <a:cubicBezTo>
                    <a:pt x="11896" y="232"/>
                    <a:pt x="11665" y="1"/>
                    <a:pt x="1137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1" name="Google Shape;20811;p70"/>
            <p:cNvSpPr/>
            <p:nvPr/>
          </p:nvSpPr>
          <p:spPr>
            <a:xfrm>
              <a:off x="2696405" y="3118539"/>
              <a:ext cx="60340" cy="57073"/>
            </a:xfrm>
            <a:custGeom>
              <a:rect b="b" l="l" r="r" t="t"/>
              <a:pathLst>
                <a:path extrusionOk="0" h="2184" w="2309">
                  <a:moveTo>
                    <a:pt x="1" y="1"/>
                  </a:moveTo>
                  <a:lnTo>
                    <a:pt x="1" y="2184"/>
                  </a:lnTo>
                  <a:lnTo>
                    <a:pt x="2309" y="2184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2" name="Google Shape;20812;p70"/>
            <p:cNvSpPr/>
            <p:nvPr/>
          </p:nvSpPr>
          <p:spPr>
            <a:xfrm>
              <a:off x="2864776" y="2945646"/>
              <a:ext cx="26420" cy="60340"/>
            </a:xfrm>
            <a:custGeom>
              <a:rect b="b" l="l" r="r" t="t"/>
              <a:pathLst>
                <a:path extrusionOk="0" h="2309" w="1011">
                  <a:moveTo>
                    <a:pt x="1" y="1"/>
                  </a:moveTo>
                  <a:lnTo>
                    <a:pt x="1" y="2309"/>
                  </a:lnTo>
                  <a:lnTo>
                    <a:pt x="1010" y="2309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3" name="Google Shape;20813;p70"/>
            <p:cNvSpPr/>
            <p:nvPr/>
          </p:nvSpPr>
          <p:spPr>
            <a:xfrm>
              <a:off x="2640873" y="2891631"/>
              <a:ext cx="310872" cy="312127"/>
            </a:xfrm>
            <a:custGeom>
              <a:rect b="b" l="l" r="r" t="t"/>
              <a:pathLst>
                <a:path extrusionOk="0" h="11944" w="11896">
                  <a:moveTo>
                    <a:pt x="10099" y="0"/>
                  </a:moveTo>
                  <a:cubicBezTo>
                    <a:pt x="9810" y="0"/>
                    <a:pt x="9588" y="228"/>
                    <a:pt x="9578" y="520"/>
                  </a:cubicBezTo>
                  <a:lnTo>
                    <a:pt x="9578" y="9626"/>
                  </a:lnTo>
                  <a:lnTo>
                    <a:pt x="520" y="9626"/>
                  </a:lnTo>
                  <a:cubicBezTo>
                    <a:pt x="232" y="9626"/>
                    <a:pt x="1" y="9867"/>
                    <a:pt x="1" y="10155"/>
                  </a:cubicBezTo>
                  <a:lnTo>
                    <a:pt x="1" y="11415"/>
                  </a:lnTo>
                  <a:cubicBezTo>
                    <a:pt x="1" y="11703"/>
                    <a:pt x="232" y="11944"/>
                    <a:pt x="520" y="11944"/>
                  </a:cubicBezTo>
                  <a:lnTo>
                    <a:pt x="11194" y="11944"/>
                  </a:lnTo>
                  <a:cubicBezTo>
                    <a:pt x="11579" y="11944"/>
                    <a:pt x="11896" y="11626"/>
                    <a:pt x="11896" y="11242"/>
                  </a:cubicBezTo>
                  <a:lnTo>
                    <a:pt x="11896" y="520"/>
                  </a:lnTo>
                  <a:cubicBezTo>
                    <a:pt x="11896" y="231"/>
                    <a:pt x="11665" y="1"/>
                    <a:pt x="11377" y="1"/>
                  </a:cubicBezTo>
                  <a:lnTo>
                    <a:pt x="10117" y="1"/>
                  </a:lnTo>
                  <a:cubicBezTo>
                    <a:pt x="10111" y="0"/>
                    <a:pt x="10105" y="0"/>
                    <a:pt x="1009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4" name="Google Shape;20814;p70"/>
            <p:cNvSpPr/>
            <p:nvPr/>
          </p:nvSpPr>
          <p:spPr>
            <a:xfrm>
              <a:off x="2821318" y="2972798"/>
              <a:ext cx="11080" cy="33188"/>
            </a:xfrm>
            <a:custGeom>
              <a:rect b="b" l="l" r="r" t="t"/>
              <a:pathLst>
                <a:path extrusionOk="0" h="1270" w="424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1270"/>
                  </a:lnTo>
                  <a:lnTo>
                    <a:pt x="423" y="1270"/>
                  </a:lnTo>
                  <a:lnTo>
                    <a:pt x="423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5" name="Google Shape;20815;p70"/>
            <p:cNvSpPr/>
            <p:nvPr/>
          </p:nvSpPr>
          <p:spPr>
            <a:xfrm>
              <a:off x="2855734" y="2982598"/>
              <a:ext cx="11342" cy="23389"/>
            </a:xfrm>
            <a:custGeom>
              <a:rect b="b" l="l" r="r" t="t"/>
              <a:pathLst>
                <a:path extrusionOk="0" h="895" w="434">
                  <a:moveTo>
                    <a:pt x="217" y="1"/>
                  </a:moveTo>
                  <a:cubicBezTo>
                    <a:pt x="113" y="1"/>
                    <a:pt x="10" y="68"/>
                    <a:pt x="1" y="202"/>
                  </a:cubicBezTo>
                  <a:lnTo>
                    <a:pt x="1" y="895"/>
                  </a:lnTo>
                  <a:lnTo>
                    <a:pt x="433" y="895"/>
                  </a:lnTo>
                  <a:lnTo>
                    <a:pt x="433" y="202"/>
                  </a:lnTo>
                  <a:cubicBezTo>
                    <a:pt x="424" y="68"/>
                    <a:pt x="320" y="1"/>
                    <a:pt x="21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6" name="Google Shape;20816;p70"/>
            <p:cNvSpPr/>
            <p:nvPr/>
          </p:nvSpPr>
          <p:spPr>
            <a:xfrm>
              <a:off x="2786379" y="2982598"/>
              <a:ext cx="11080" cy="23389"/>
            </a:xfrm>
            <a:custGeom>
              <a:rect b="b" l="l" r="r" t="t"/>
              <a:pathLst>
                <a:path extrusionOk="0" h="895" w="424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895"/>
                  </a:lnTo>
                  <a:lnTo>
                    <a:pt x="424" y="895"/>
                  </a:lnTo>
                  <a:lnTo>
                    <a:pt x="424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7" name="Google Shape;20817;p70"/>
            <p:cNvSpPr/>
            <p:nvPr/>
          </p:nvSpPr>
          <p:spPr>
            <a:xfrm>
              <a:off x="2972468" y="2972040"/>
              <a:ext cx="11943" cy="33946"/>
            </a:xfrm>
            <a:custGeom>
              <a:rect b="b" l="l" r="r" t="t"/>
              <a:pathLst>
                <a:path extrusionOk="0" h="1299" w="457">
                  <a:moveTo>
                    <a:pt x="227" y="1"/>
                  </a:moveTo>
                  <a:cubicBezTo>
                    <a:pt x="113" y="1"/>
                    <a:pt x="0" y="78"/>
                    <a:pt x="15" y="231"/>
                  </a:cubicBezTo>
                  <a:lnTo>
                    <a:pt x="15" y="1299"/>
                  </a:lnTo>
                  <a:lnTo>
                    <a:pt x="447" y="1299"/>
                  </a:lnTo>
                  <a:lnTo>
                    <a:pt x="447" y="231"/>
                  </a:lnTo>
                  <a:cubicBezTo>
                    <a:pt x="457" y="78"/>
                    <a:pt x="342" y="1"/>
                    <a:pt x="22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8" name="Google Shape;20818;p70"/>
            <p:cNvSpPr/>
            <p:nvPr/>
          </p:nvSpPr>
          <p:spPr>
            <a:xfrm>
              <a:off x="2811753" y="3143182"/>
              <a:ext cx="11342" cy="33241"/>
            </a:xfrm>
            <a:custGeom>
              <a:rect b="b" l="l" r="r" t="t"/>
              <a:pathLst>
                <a:path extrusionOk="0" h="1272" w="434">
                  <a:moveTo>
                    <a:pt x="1" y="0"/>
                  </a:moveTo>
                  <a:lnTo>
                    <a:pt x="1" y="1077"/>
                  </a:lnTo>
                  <a:cubicBezTo>
                    <a:pt x="10" y="1207"/>
                    <a:pt x="114" y="1272"/>
                    <a:pt x="217" y="1272"/>
                  </a:cubicBezTo>
                  <a:cubicBezTo>
                    <a:pt x="320" y="1272"/>
                    <a:pt x="424" y="1207"/>
                    <a:pt x="433" y="1077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9" name="Google Shape;20819;p70"/>
            <p:cNvSpPr/>
            <p:nvPr/>
          </p:nvSpPr>
          <p:spPr>
            <a:xfrm>
              <a:off x="2777337" y="3143182"/>
              <a:ext cx="11080" cy="24957"/>
            </a:xfrm>
            <a:custGeom>
              <a:rect b="b" l="l" r="r" t="t"/>
              <a:pathLst>
                <a:path extrusionOk="0" h="955" w="424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1" y="955"/>
                    <a:pt x="212" y="955"/>
                  </a:cubicBezTo>
                  <a:cubicBezTo>
                    <a:pt x="313" y="955"/>
                    <a:pt x="414" y="890"/>
                    <a:pt x="423" y="760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0" name="Google Shape;20820;p70"/>
            <p:cNvSpPr/>
            <p:nvPr/>
          </p:nvSpPr>
          <p:spPr>
            <a:xfrm>
              <a:off x="2846693" y="3143182"/>
              <a:ext cx="11342" cy="24957"/>
            </a:xfrm>
            <a:custGeom>
              <a:rect b="b" l="l" r="r" t="t"/>
              <a:pathLst>
                <a:path extrusionOk="0" h="955" w="434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3" y="955"/>
                    <a:pt x="217" y="955"/>
                  </a:cubicBezTo>
                  <a:cubicBezTo>
                    <a:pt x="320" y="955"/>
                    <a:pt x="423" y="890"/>
                    <a:pt x="433" y="76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1" name="Google Shape;20821;p70"/>
            <p:cNvSpPr/>
            <p:nvPr/>
          </p:nvSpPr>
          <p:spPr>
            <a:xfrm>
              <a:off x="2742659" y="3143182"/>
              <a:ext cx="11080" cy="33241"/>
            </a:xfrm>
            <a:custGeom>
              <a:rect b="b" l="l" r="r" t="t"/>
              <a:pathLst>
                <a:path extrusionOk="0" h="1272" w="424">
                  <a:moveTo>
                    <a:pt x="0" y="0"/>
                  </a:moveTo>
                  <a:lnTo>
                    <a:pt x="0" y="1077"/>
                  </a:lnTo>
                  <a:cubicBezTo>
                    <a:pt x="10" y="1207"/>
                    <a:pt x="111" y="1272"/>
                    <a:pt x="212" y="1272"/>
                  </a:cubicBezTo>
                  <a:cubicBezTo>
                    <a:pt x="313" y="1272"/>
                    <a:pt x="414" y="1207"/>
                    <a:pt x="423" y="1077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2" name="Google Shape;20822;p70"/>
            <p:cNvSpPr/>
            <p:nvPr/>
          </p:nvSpPr>
          <p:spPr>
            <a:xfrm>
              <a:off x="2707589" y="3143182"/>
              <a:ext cx="11838" cy="25897"/>
            </a:xfrm>
            <a:custGeom>
              <a:rect b="b" l="l" r="r" t="t"/>
              <a:pathLst>
                <a:path extrusionOk="0" h="991" w="453">
                  <a:moveTo>
                    <a:pt x="15" y="0"/>
                  </a:moveTo>
                  <a:lnTo>
                    <a:pt x="15" y="760"/>
                  </a:lnTo>
                  <a:cubicBezTo>
                    <a:pt x="1" y="914"/>
                    <a:pt x="114" y="991"/>
                    <a:pt x="227" y="991"/>
                  </a:cubicBezTo>
                  <a:cubicBezTo>
                    <a:pt x="340" y="991"/>
                    <a:pt x="453" y="914"/>
                    <a:pt x="438" y="76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3" name="Google Shape;20823;p70"/>
            <p:cNvSpPr/>
            <p:nvPr/>
          </p:nvSpPr>
          <p:spPr>
            <a:xfrm>
              <a:off x="2673042" y="3143182"/>
              <a:ext cx="11838" cy="34181"/>
            </a:xfrm>
            <a:custGeom>
              <a:rect b="b" l="l" r="r" t="t"/>
              <a:pathLst>
                <a:path extrusionOk="0" h="1308" w="453">
                  <a:moveTo>
                    <a:pt x="10" y="0"/>
                  </a:moveTo>
                  <a:lnTo>
                    <a:pt x="10" y="1077"/>
                  </a:lnTo>
                  <a:cubicBezTo>
                    <a:pt x="1" y="1231"/>
                    <a:pt x="114" y="1308"/>
                    <a:pt x="227" y="1308"/>
                  </a:cubicBezTo>
                  <a:cubicBezTo>
                    <a:pt x="340" y="1308"/>
                    <a:pt x="453" y="1231"/>
                    <a:pt x="443" y="1077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24" name="Google Shape;20824;p70"/>
          <p:cNvGrpSpPr/>
          <p:nvPr/>
        </p:nvGrpSpPr>
        <p:grpSpPr>
          <a:xfrm>
            <a:off x="2197091" y="2938120"/>
            <a:ext cx="366665" cy="273189"/>
            <a:chOff x="2197091" y="2938120"/>
            <a:chExt cx="366665" cy="273189"/>
          </a:xfrm>
        </p:grpSpPr>
        <p:sp>
          <p:nvSpPr>
            <p:cNvPr id="20825" name="Google Shape;20825;p70"/>
            <p:cNvSpPr/>
            <p:nvPr/>
          </p:nvSpPr>
          <p:spPr>
            <a:xfrm>
              <a:off x="2197091" y="2938120"/>
              <a:ext cx="366665" cy="273189"/>
            </a:xfrm>
            <a:custGeom>
              <a:rect b="b" l="l" r="r" t="t"/>
              <a:pathLst>
                <a:path extrusionOk="0" h="10454" w="14031">
                  <a:moveTo>
                    <a:pt x="732" y="1"/>
                  </a:moveTo>
                  <a:cubicBezTo>
                    <a:pt x="328" y="1"/>
                    <a:pt x="11" y="327"/>
                    <a:pt x="11" y="731"/>
                  </a:cubicBezTo>
                  <a:lnTo>
                    <a:pt x="11" y="9722"/>
                  </a:lnTo>
                  <a:cubicBezTo>
                    <a:pt x="1" y="10126"/>
                    <a:pt x="328" y="10453"/>
                    <a:pt x="732" y="10453"/>
                  </a:cubicBezTo>
                  <a:lnTo>
                    <a:pt x="13300" y="10453"/>
                  </a:lnTo>
                  <a:cubicBezTo>
                    <a:pt x="13704" y="10453"/>
                    <a:pt x="14031" y="10126"/>
                    <a:pt x="14031" y="9722"/>
                  </a:cubicBezTo>
                  <a:lnTo>
                    <a:pt x="14031" y="731"/>
                  </a:lnTo>
                  <a:cubicBezTo>
                    <a:pt x="14031" y="327"/>
                    <a:pt x="13704" y="1"/>
                    <a:pt x="1330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6" name="Google Shape;20826;p70"/>
            <p:cNvSpPr/>
            <p:nvPr/>
          </p:nvSpPr>
          <p:spPr>
            <a:xfrm>
              <a:off x="2218206" y="2938120"/>
              <a:ext cx="345550" cy="273189"/>
            </a:xfrm>
            <a:custGeom>
              <a:rect b="b" l="l" r="r" t="t"/>
              <a:pathLst>
                <a:path extrusionOk="0" h="10454" w="13223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9722"/>
                  </a:lnTo>
                  <a:cubicBezTo>
                    <a:pt x="1" y="10126"/>
                    <a:pt x="328" y="10453"/>
                    <a:pt x="731" y="10453"/>
                  </a:cubicBezTo>
                  <a:lnTo>
                    <a:pt x="12492" y="10453"/>
                  </a:lnTo>
                  <a:cubicBezTo>
                    <a:pt x="12896" y="10453"/>
                    <a:pt x="13223" y="10126"/>
                    <a:pt x="13223" y="9722"/>
                  </a:cubicBezTo>
                  <a:lnTo>
                    <a:pt x="13223" y="731"/>
                  </a:lnTo>
                  <a:cubicBezTo>
                    <a:pt x="13223" y="327"/>
                    <a:pt x="12896" y="1"/>
                    <a:pt x="1249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7" name="Google Shape;20827;p70"/>
            <p:cNvSpPr/>
            <p:nvPr/>
          </p:nvSpPr>
          <p:spPr>
            <a:xfrm>
              <a:off x="2197352" y="2938120"/>
              <a:ext cx="366404" cy="47274"/>
            </a:xfrm>
            <a:custGeom>
              <a:rect b="b" l="l" r="r" t="t"/>
              <a:pathLst>
                <a:path extrusionOk="0" h="1809" w="14021">
                  <a:moveTo>
                    <a:pt x="722" y="1"/>
                  </a:moveTo>
                  <a:cubicBezTo>
                    <a:pt x="31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4021" y="1808"/>
                  </a:lnTo>
                  <a:lnTo>
                    <a:pt x="14021" y="731"/>
                  </a:lnTo>
                  <a:cubicBezTo>
                    <a:pt x="14021" y="327"/>
                    <a:pt x="13694" y="1"/>
                    <a:pt x="1329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8" name="Google Shape;20828;p70"/>
            <p:cNvSpPr/>
            <p:nvPr/>
          </p:nvSpPr>
          <p:spPr>
            <a:xfrm>
              <a:off x="2218206" y="2938120"/>
              <a:ext cx="345550" cy="47274"/>
            </a:xfrm>
            <a:custGeom>
              <a:rect b="b" l="l" r="r" t="t"/>
              <a:pathLst>
                <a:path extrusionOk="0" h="1809" w="13223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9" name="Google Shape;20829;p70"/>
            <p:cNvSpPr/>
            <p:nvPr/>
          </p:nvSpPr>
          <p:spPr>
            <a:xfrm>
              <a:off x="2218206" y="2938120"/>
              <a:ext cx="345550" cy="47274"/>
            </a:xfrm>
            <a:custGeom>
              <a:rect b="b" l="l" r="r" t="t"/>
              <a:pathLst>
                <a:path extrusionOk="0" h="1809" w="13223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0" name="Google Shape;20830;p70"/>
            <p:cNvSpPr/>
            <p:nvPr/>
          </p:nvSpPr>
          <p:spPr>
            <a:xfrm>
              <a:off x="2215697" y="3003451"/>
              <a:ext cx="43746" cy="11342"/>
            </a:xfrm>
            <a:custGeom>
              <a:rect b="b" l="l" r="r" t="t"/>
              <a:pathLst>
                <a:path extrusionOk="0" h="434" w="1674">
                  <a:moveTo>
                    <a:pt x="270" y="1"/>
                  </a:moveTo>
                  <a:cubicBezTo>
                    <a:pt x="0" y="20"/>
                    <a:pt x="0" y="414"/>
                    <a:pt x="270" y="433"/>
                  </a:cubicBezTo>
                  <a:lnTo>
                    <a:pt x="1414" y="433"/>
                  </a:lnTo>
                  <a:cubicBezTo>
                    <a:pt x="1674" y="414"/>
                    <a:pt x="167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1" name="Google Shape;20831;p70"/>
            <p:cNvSpPr/>
            <p:nvPr/>
          </p:nvSpPr>
          <p:spPr>
            <a:xfrm>
              <a:off x="2271725" y="3003451"/>
              <a:ext cx="44007" cy="11342"/>
            </a:xfrm>
            <a:custGeom>
              <a:rect b="b" l="l" r="r" t="t"/>
              <a:pathLst>
                <a:path extrusionOk="0" h="434" w="1684">
                  <a:moveTo>
                    <a:pt x="270" y="1"/>
                  </a:moveTo>
                  <a:cubicBezTo>
                    <a:pt x="1" y="20"/>
                    <a:pt x="1" y="414"/>
                    <a:pt x="270" y="433"/>
                  </a:cubicBezTo>
                  <a:lnTo>
                    <a:pt x="1414" y="433"/>
                  </a:lnTo>
                  <a:cubicBezTo>
                    <a:pt x="1684" y="414"/>
                    <a:pt x="168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2" name="Google Shape;20832;p70"/>
            <p:cNvSpPr/>
            <p:nvPr/>
          </p:nvSpPr>
          <p:spPr>
            <a:xfrm>
              <a:off x="2326917" y="3003451"/>
              <a:ext cx="45967" cy="11342"/>
            </a:xfrm>
            <a:custGeom>
              <a:rect b="b" l="l" r="r" t="t"/>
              <a:pathLst>
                <a:path extrusionOk="0" h="434" w="1759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56" y="433"/>
                  </a:lnTo>
                  <a:cubicBezTo>
                    <a:pt x="1463" y="434"/>
                    <a:pt x="1469" y="434"/>
                    <a:pt x="1475" y="434"/>
                  </a:cubicBezTo>
                  <a:cubicBezTo>
                    <a:pt x="1758" y="434"/>
                    <a:pt x="1758" y="0"/>
                    <a:pt x="1475" y="0"/>
                  </a:cubicBezTo>
                  <a:cubicBezTo>
                    <a:pt x="1469" y="0"/>
                    <a:pt x="1463" y="0"/>
                    <a:pt x="145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3" name="Google Shape;20833;p70"/>
            <p:cNvSpPr/>
            <p:nvPr/>
          </p:nvSpPr>
          <p:spPr>
            <a:xfrm>
              <a:off x="2384069" y="3003451"/>
              <a:ext cx="43746" cy="11342"/>
            </a:xfrm>
            <a:custGeom>
              <a:rect b="b" l="l" r="r" t="t"/>
              <a:pathLst>
                <a:path extrusionOk="0" h="434" w="1674">
                  <a:moveTo>
                    <a:pt x="269" y="1"/>
                  </a:moveTo>
                  <a:cubicBezTo>
                    <a:pt x="0" y="20"/>
                    <a:pt x="0" y="414"/>
                    <a:pt x="269" y="433"/>
                  </a:cubicBezTo>
                  <a:lnTo>
                    <a:pt x="1414" y="433"/>
                  </a:lnTo>
                  <a:cubicBezTo>
                    <a:pt x="1673" y="414"/>
                    <a:pt x="1673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4" name="Google Shape;20834;p70"/>
            <p:cNvSpPr/>
            <p:nvPr/>
          </p:nvSpPr>
          <p:spPr>
            <a:xfrm>
              <a:off x="2439261" y="3003451"/>
              <a:ext cx="45680" cy="11342"/>
            </a:xfrm>
            <a:custGeom>
              <a:rect b="b" l="l" r="r" t="t"/>
              <a:pathLst>
                <a:path extrusionOk="0" h="434" w="1748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6" y="433"/>
                  </a:lnTo>
                  <a:cubicBezTo>
                    <a:pt x="1452" y="434"/>
                    <a:pt x="1458" y="434"/>
                    <a:pt x="1464" y="434"/>
                  </a:cubicBezTo>
                  <a:cubicBezTo>
                    <a:pt x="1748" y="434"/>
                    <a:pt x="1748" y="0"/>
                    <a:pt x="1464" y="0"/>
                  </a:cubicBezTo>
                  <a:cubicBezTo>
                    <a:pt x="1458" y="0"/>
                    <a:pt x="1452" y="0"/>
                    <a:pt x="144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5" name="Google Shape;20835;p70"/>
            <p:cNvSpPr/>
            <p:nvPr/>
          </p:nvSpPr>
          <p:spPr>
            <a:xfrm>
              <a:off x="2495289" y="3003451"/>
              <a:ext cx="45706" cy="11342"/>
            </a:xfrm>
            <a:custGeom>
              <a:rect b="b" l="l" r="r" t="t"/>
              <a:pathLst>
                <a:path extrusionOk="0" h="434" w="1749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7" y="433"/>
                  </a:lnTo>
                  <a:cubicBezTo>
                    <a:pt x="1453" y="434"/>
                    <a:pt x="1459" y="434"/>
                    <a:pt x="1465" y="434"/>
                  </a:cubicBezTo>
                  <a:cubicBezTo>
                    <a:pt x="1748" y="434"/>
                    <a:pt x="1748" y="0"/>
                    <a:pt x="1465" y="0"/>
                  </a:cubicBezTo>
                  <a:cubicBezTo>
                    <a:pt x="1459" y="0"/>
                    <a:pt x="1453" y="0"/>
                    <a:pt x="1447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6" name="Google Shape;20836;p70"/>
            <p:cNvSpPr/>
            <p:nvPr/>
          </p:nvSpPr>
          <p:spPr>
            <a:xfrm>
              <a:off x="2219878" y="2957458"/>
              <a:ext cx="279043" cy="11368"/>
            </a:xfrm>
            <a:custGeom>
              <a:rect b="b" l="l" r="r" t="t"/>
              <a:pathLst>
                <a:path extrusionOk="0" h="435" w="10678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10418" y="434"/>
                  </a:lnTo>
                  <a:cubicBezTo>
                    <a:pt x="10678" y="414"/>
                    <a:pt x="10678" y="20"/>
                    <a:pt x="10418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7" name="Google Shape;20837;p70"/>
            <p:cNvSpPr/>
            <p:nvPr/>
          </p:nvSpPr>
          <p:spPr>
            <a:xfrm>
              <a:off x="2517711" y="2949932"/>
              <a:ext cx="34835" cy="26995"/>
            </a:xfrm>
            <a:custGeom>
              <a:rect b="b" l="l" r="r" t="t"/>
              <a:pathLst>
                <a:path extrusionOk="0" h="1033" w="1333">
                  <a:moveTo>
                    <a:pt x="991" y="0"/>
                  </a:moveTo>
                  <a:cubicBezTo>
                    <a:pt x="947" y="0"/>
                    <a:pt x="902" y="15"/>
                    <a:pt x="858" y="49"/>
                  </a:cubicBezTo>
                  <a:lnTo>
                    <a:pt x="665" y="222"/>
                  </a:lnTo>
                  <a:lnTo>
                    <a:pt x="473" y="49"/>
                  </a:lnTo>
                  <a:cubicBezTo>
                    <a:pt x="430" y="15"/>
                    <a:pt x="385" y="1"/>
                    <a:pt x="343" y="1"/>
                  </a:cubicBezTo>
                  <a:cubicBezTo>
                    <a:pt x="175" y="1"/>
                    <a:pt x="41" y="220"/>
                    <a:pt x="194" y="366"/>
                  </a:cubicBezTo>
                  <a:lnTo>
                    <a:pt x="348" y="500"/>
                  </a:lnTo>
                  <a:lnTo>
                    <a:pt x="194" y="635"/>
                  </a:lnTo>
                  <a:cubicBezTo>
                    <a:pt x="0" y="784"/>
                    <a:pt x="148" y="1032"/>
                    <a:pt x="323" y="1032"/>
                  </a:cubicBezTo>
                  <a:cubicBezTo>
                    <a:pt x="373" y="1032"/>
                    <a:pt x="426" y="1012"/>
                    <a:pt x="473" y="962"/>
                  </a:cubicBezTo>
                  <a:lnTo>
                    <a:pt x="665" y="789"/>
                  </a:lnTo>
                  <a:lnTo>
                    <a:pt x="858" y="962"/>
                  </a:lnTo>
                  <a:cubicBezTo>
                    <a:pt x="905" y="1012"/>
                    <a:pt x="958" y="1032"/>
                    <a:pt x="1008" y="1032"/>
                  </a:cubicBezTo>
                  <a:cubicBezTo>
                    <a:pt x="1183" y="1032"/>
                    <a:pt x="1333" y="784"/>
                    <a:pt x="1146" y="635"/>
                  </a:cubicBezTo>
                  <a:lnTo>
                    <a:pt x="992" y="500"/>
                  </a:lnTo>
                  <a:lnTo>
                    <a:pt x="1146" y="366"/>
                  </a:lnTo>
                  <a:cubicBezTo>
                    <a:pt x="1291" y="213"/>
                    <a:pt x="1158" y="0"/>
                    <a:pt x="99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8" name="Google Shape;20838;p70"/>
            <p:cNvSpPr/>
            <p:nvPr/>
          </p:nvSpPr>
          <p:spPr>
            <a:xfrm>
              <a:off x="2222230" y="3037894"/>
              <a:ext cx="195027" cy="143494"/>
            </a:xfrm>
            <a:custGeom>
              <a:rect b="b" l="l" r="r" t="t"/>
              <a:pathLst>
                <a:path extrusionOk="0" h="5491" w="7463">
                  <a:moveTo>
                    <a:pt x="472" y="0"/>
                  </a:moveTo>
                  <a:cubicBezTo>
                    <a:pt x="212" y="0"/>
                    <a:pt x="0" y="212"/>
                    <a:pt x="0" y="462"/>
                  </a:cubicBezTo>
                  <a:lnTo>
                    <a:pt x="0" y="5020"/>
                  </a:lnTo>
                  <a:cubicBezTo>
                    <a:pt x="0" y="5279"/>
                    <a:pt x="212" y="5491"/>
                    <a:pt x="472" y="5491"/>
                  </a:cubicBezTo>
                  <a:lnTo>
                    <a:pt x="6991" y="5491"/>
                  </a:lnTo>
                  <a:cubicBezTo>
                    <a:pt x="7251" y="5491"/>
                    <a:pt x="7463" y="5279"/>
                    <a:pt x="7463" y="5020"/>
                  </a:cubicBezTo>
                  <a:lnTo>
                    <a:pt x="7463" y="462"/>
                  </a:lnTo>
                  <a:cubicBezTo>
                    <a:pt x="7463" y="212"/>
                    <a:pt x="7251" y="0"/>
                    <a:pt x="69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9" name="Google Shape;20839;p70"/>
            <p:cNvSpPr/>
            <p:nvPr/>
          </p:nvSpPr>
          <p:spPr>
            <a:xfrm>
              <a:off x="2447623" y="3032328"/>
              <a:ext cx="93554" cy="11132"/>
            </a:xfrm>
            <a:custGeom>
              <a:rect b="b" l="l" r="r" t="t"/>
              <a:pathLst>
                <a:path extrusionOk="0" h="426" w="358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1" y="426"/>
                    <a:pt x="290" y="425"/>
                    <a:pt x="299" y="425"/>
                  </a:cubicBezTo>
                  <a:lnTo>
                    <a:pt x="3280" y="425"/>
                  </a:lnTo>
                  <a:cubicBezTo>
                    <a:pt x="3289" y="425"/>
                    <a:pt x="3298" y="426"/>
                    <a:pt x="3306" y="426"/>
                  </a:cubicBezTo>
                  <a:cubicBezTo>
                    <a:pt x="3579" y="426"/>
                    <a:pt x="3579" y="0"/>
                    <a:pt x="3306" y="0"/>
                  </a:cubicBezTo>
                  <a:cubicBezTo>
                    <a:pt x="3298" y="0"/>
                    <a:pt x="3289" y="1"/>
                    <a:pt x="3280" y="2"/>
                  </a:cubicBezTo>
                  <a:lnTo>
                    <a:pt x="299" y="2"/>
                  </a:lnTo>
                  <a:cubicBezTo>
                    <a:pt x="290" y="1"/>
                    <a:pt x="281" y="0"/>
                    <a:pt x="273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0" name="Google Shape;20840;p70"/>
            <p:cNvSpPr/>
            <p:nvPr/>
          </p:nvSpPr>
          <p:spPr>
            <a:xfrm>
              <a:off x="2436229" y="3056187"/>
              <a:ext cx="105000" cy="11394"/>
            </a:xfrm>
            <a:custGeom>
              <a:rect b="b" l="l" r="r" t="t"/>
              <a:pathLst>
                <a:path extrusionOk="0" h="436" w="4018">
                  <a:moveTo>
                    <a:pt x="276" y="1"/>
                  </a:moveTo>
                  <a:cubicBezTo>
                    <a:pt x="1" y="1"/>
                    <a:pt x="3" y="435"/>
                    <a:pt x="285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3716" y="435"/>
                  </a:lnTo>
                  <a:cubicBezTo>
                    <a:pt x="3722" y="435"/>
                    <a:pt x="3728" y="435"/>
                    <a:pt x="3734" y="435"/>
                  </a:cubicBezTo>
                  <a:cubicBezTo>
                    <a:pt x="4015" y="435"/>
                    <a:pt x="4018" y="1"/>
                    <a:pt x="3742" y="1"/>
                  </a:cubicBezTo>
                  <a:cubicBezTo>
                    <a:pt x="3734" y="1"/>
                    <a:pt x="3725" y="1"/>
                    <a:pt x="3716" y="2"/>
                  </a:cubicBezTo>
                  <a:lnTo>
                    <a:pt x="302" y="2"/>
                  </a:lnTo>
                  <a:cubicBezTo>
                    <a:pt x="293" y="1"/>
                    <a:pt x="285" y="1"/>
                    <a:pt x="276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1" name="Google Shape;20841;p70"/>
            <p:cNvSpPr/>
            <p:nvPr/>
          </p:nvSpPr>
          <p:spPr>
            <a:xfrm>
              <a:off x="2437327" y="3080098"/>
              <a:ext cx="102805" cy="11080"/>
            </a:xfrm>
            <a:custGeom>
              <a:rect b="b" l="l" r="r" t="t"/>
              <a:pathLst>
                <a:path extrusionOk="0" h="424" w="3934">
                  <a:moveTo>
                    <a:pt x="260" y="1"/>
                  </a:moveTo>
                  <a:cubicBezTo>
                    <a:pt x="1" y="20"/>
                    <a:pt x="1" y="404"/>
                    <a:pt x="260" y="424"/>
                  </a:cubicBezTo>
                  <a:lnTo>
                    <a:pt x="3674" y="424"/>
                  </a:lnTo>
                  <a:cubicBezTo>
                    <a:pt x="3934" y="404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2" name="Google Shape;20842;p70"/>
            <p:cNvSpPr/>
            <p:nvPr/>
          </p:nvSpPr>
          <p:spPr>
            <a:xfrm>
              <a:off x="2436229" y="3103957"/>
              <a:ext cx="105000" cy="11368"/>
            </a:xfrm>
            <a:custGeom>
              <a:rect b="b" l="l" r="r" t="t"/>
              <a:pathLst>
                <a:path extrusionOk="0" h="435" w="4018">
                  <a:moveTo>
                    <a:pt x="284" y="1"/>
                  </a:moveTo>
                  <a:cubicBezTo>
                    <a:pt x="1" y="1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3716" y="434"/>
                  </a:lnTo>
                  <a:cubicBezTo>
                    <a:pt x="3722" y="434"/>
                    <a:pt x="3728" y="434"/>
                    <a:pt x="3734" y="434"/>
                  </a:cubicBezTo>
                  <a:cubicBezTo>
                    <a:pt x="4018" y="434"/>
                    <a:pt x="4018" y="1"/>
                    <a:pt x="3734" y="1"/>
                  </a:cubicBezTo>
                  <a:cubicBezTo>
                    <a:pt x="3728" y="1"/>
                    <a:pt x="3722" y="1"/>
                    <a:pt x="3716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3" name="Google Shape;20843;p70"/>
            <p:cNvSpPr/>
            <p:nvPr/>
          </p:nvSpPr>
          <p:spPr>
            <a:xfrm>
              <a:off x="2436308" y="3128051"/>
              <a:ext cx="104870" cy="11159"/>
            </a:xfrm>
            <a:custGeom>
              <a:rect b="b" l="l" r="r" t="t"/>
              <a:pathLst>
                <a:path extrusionOk="0" h="427" w="4013">
                  <a:moveTo>
                    <a:pt x="273" y="1"/>
                  </a:moveTo>
                  <a:cubicBezTo>
                    <a:pt x="0" y="1"/>
                    <a:pt x="0" y="427"/>
                    <a:pt x="273" y="427"/>
                  </a:cubicBezTo>
                  <a:cubicBezTo>
                    <a:pt x="282" y="427"/>
                    <a:pt x="290" y="426"/>
                    <a:pt x="299" y="425"/>
                  </a:cubicBezTo>
                  <a:lnTo>
                    <a:pt x="3713" y="425"/>
                  </a:lnTo>
                  <a:cubicBezTo>
                    <a:pt x="3722" y="426"/>
                    <a:pt x="3731" y="427"/>
                    <a:pt x="3739" y="427"/>
                  </a:cubicBezTo>
                  <a:cubicBezTo>
                    <a:pt x="4012" y="427"/>
                    <a:pt x="4012" y="1"/>
                    <a:pt x="3739" y="1"/>
                  </a:cubicBezTo>
                  <a:cubicBezTo>
                    <a:pt x="3731" y="1"/>
                    <a:pt x="3722" y="1"/>
                    <a:pt x="3713" y="2"/>
                  </a:cubicBezTo>
                  <a:lnTo>
                    <a:pt x="299" y="2"/>
                  </a:lnTo>
                  <a:cubicBezTo>
                    <a:pt x="290" y="1"/>
                    <a:pt x="282" y="1"/>
                    <a:pt x="27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4" name="Google Shape;20844;p70"/>
            <p:cNvSpPr/>
            <p:nvPr/>
          </p:nvSpPr>
          <p:spPr>
            <a:xfrm>
              <a:off x="2437327" y="3151962"/>
              <a:ext cx="102805" cy="11342"/>
            </a:xfrm>
            <a:custGeom>
              <a:rect b="b" l="l" r="r" t="t"/>
              <a:pathLst>
                <a:path extrusionOk="0" h="434" w="3934">
                  <a:moveTo>
                    <a:pt x="260" y="1"/>
                  </a:moveTo>
                  <a:cubicBezTo>
                    <a:pt x="1" y="20"/>
                    <a:pt x="1" y="405"/>
                    <a:pt x="260" y="433"/>
                  </a:cubicBezTo>
                  <a:lnTo>
                    <a:pt x="3674" y="433"/>
                  </a:lnTo>
                  <a:cubicBezTo>
                    <a:pt x="3934" y="405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5" name="Google Shape;20845;p70"/>
            <p:cNvSpPr/>
            <p:nvPr/>
          </p:nvSpPr>
          <p:spPr>
            <a:xfrm>
              <a:off x="2436229" y="3175821"/>
              <a:ext cx="77012" cy="11368"/>
            </a:xfrm>
            <a:custGeom>
              <a:rect b="b" l="l" r="r" t="t"/>
              <a:pathLst>
                <a:path extrusionOk="0" h="435" w="2947">
                  <a:moveTo>
                    <a:pt x="284" y="1"/>
                  </a:moveTo>
                  <a:cubicBezTo>
                    <a:pt x="1" y="1"/>
                    <a:pt x="1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2678" y="434"/>
                  </a:lnTo>
                  <a:cubicBezTo>
                    <a:pt x="2947" y="415"/>
                    <a:pt x="2947" y="20"/>
                    <a:pt x="2678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6" name="Google Shape;20846;p70"/>
            <p:cNvSpPr/>
            <p:nvPr/>
          </p:nvSpPr>
          <p:spPr>
            <a:xfrm>
              <a:off x="2226255" y="3090525"/>
              <a:ext cx="111847" cy="90863"/>
            </a:xfrm>
            <a:custGeom>
              <a:rect b="b" l="l" r="r" t="t"/>
              <a:pathLst>
                <a:path extrusionOk="0" h="3477" w="4280">
                  <a:moveTo>
                    <a:pt x="2106" y="1"/>
                  </a:moveTo>
                  <a:cubicBezTo>
                    <a:pt x="1871" y="1"/>
                    <a:pt x="1635" y="121"/>
                    <a:pt x="1510" y="361"/>
                  </a:cubicBezTo>
                  <a:lnTo>
                    <a:pt x="1039" y="1294"/>
                  </a:lnTo>
                  <a:lnTo>
                    <a:pt x="1020" y="1332"/>
                  </a:lnTo>
                  <a:lnTo>
                    <a:pt x="0" y="3352"/>
                  </a:lnTo>
                  <a:cubicBezTo>
                    <a:pt x="87" y="3429"/>
                    <a:pt x="193" y="3477"/>
                    <a:pt x="318" y="3477"/>
                  </a:cubicBezTo>
                  <a:lnTo>
                    <a:pt x="4279" y="3477"/>
                  </a:lnTo>
                  <a:lnTo>
                    <a:pt x="3193" y="1332"/>
                  </a:lnTo>
                  <a:lnTo>
                    <a:pt x="3174" y="1294"/>
                  </a:lnTo>
                  <a:lnTo>
                    <a:pt x="2702" y="361"/>
                  </a:lnTo>
                  <a:cubicBezTo>
                    <a:pt x="2577" y="121"/>
                    <a:pt x="2342" y="1"/>
                    <a:pt x="210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7" name="Google Shape;20847;p70"/>
            <p:cNvSpPr/>
            <p:nvPr/>
          </p:nvSpPr>
          <p:spPr>
            <a:xfrm>
              <a:off x="2324513" y="3056474"/>
              <a:ext cx="68363" cy="62561"/>
            </a:xfrm>
            <a:custGeom>
              <a:rect b="b" l="l" r="r" t="t"/>
              <a:pathLst>
                <a:path extrusionOk="0" h="2394" w="2616">
                  <a:moveTo>
                    <a:pt x="1356" y="1"/>
                  </a:moveTo>
                  <a:lnTo>
                    <a:pt x="1356" y="1"/>
                  </a:lnTo>
                  <a:cubicBezTo>
                    <a:pt x="443" y="126"/>
                    <a:pt x="0" y="1183"/>
                    <a:pt x="558" y="1914"/>
                  </a:cubicBezTo>
                  <a:cubicBezTo>
                    <a:pt x="802" y="2239"/>
                    <a:pt x="1160" y="2393"/>
                    <a:pt x="1514" y="2393"/>
                  </a:cubicBezTo>
                  <a:cubicBezTo>
                    <a:pt x="1967" y="2393"/>
                    <a:pt x="2416" y="2140"/>
                    <a:pt x="2616" y="1664"/>
                  </a:cubicBezTo>
                  <a:lnTo>
                    <a:pt x="2616" y="1664"/>
                  </a:lnTo>
                  <a:cubicBezTo>
                    <a:pt x="2559" y="1672"/>
                    <a:pt x="2504" y="1676"/>
                    <a:pt x="2449" y="1676"/>
                  </a:cubicBezTo>
                  <a:cubicBezTo>
                    <a:pt x="1611" y="1676"/>
                    <a:pt x="1013" y="804"/>
                    <a:pt x="135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8" name="Google Shape;20848;p70"/>
            <p:cNvSpPr/>
            <p:nvPr/>
          </p:nvSpPr>
          <p:spPr>
            <a:xfrm>
              <a:off x="2253380" y="3090342"/>
              <a:ext cx="55819" cy="47953"/>
            </a:xfrm>
            <a:custGeom>
              <a:rect b="b" l="l" r="r" t="t"/>
              <a:pathLst>
                <a:path extrusionOk="0" h="1835" w="2136">
                  <a:moveTo>
                    <a:pt x="1068" y="0"/>
                  </a:moveTo>
                  <a:cubicBezTo>
                    <a:pt x="833" y="0"/>
                    <a:pt x="597" y="123"/>
                    <a:pt x="472" y="368"/>
                  </a:cubicBezTo>
                  <a:lnTo>
                    <a:pt x="1" y="1301"/>
                  </a:lnTo>
                  <a:cubicBezTo>
                    <a:pt x="265" y="1657"/>
                    <a:pt x="667" y="1835"/>
                    <a:pt x="1068" y="1835"/>
                  </a:cubicBezTo>
                  <a:cubicBezTo>
                    <a:pt x="1470" y="1835"/>
                    <a:pt x="1871" y="1657"/>
                    <a:pt x="2136" y="1301"/>
                  </a:cubicBezTo>
                  <a:lnTo>
                    <a:pt x="1664" y="368"/>
                  </a:lnTo>
                  <a:cubicBezTo>
                    <a:pt x="1539" y="123"/>
                    <a:pt x="1304" y="0"/>
                    <a:pt x="10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49" name="Google Shape;20849;p70"/>
          <p:cNvGrpSpPr/>
          <p:nvPr/>
        </p:nvGrpSpPr>
        <p:grpSpPr>
          <a:xfrm>
            <a:off x="1753570" y="2892127"/>
            <a:ext cx="366665" cy="365202"/>
            <a:chOff x="1753570" y="2892127"/>
            <a:chExt cx="366665" cy="365202"/>
          </a:xfrm>
        </p:grpSpPr>
        <p:sp>
          <p:nvSpPr>
            <p:cNvPr id="20850" name="Google Shape;20850;p70"/>
            <p:cNvSpPr/>
            <p:nvPr/>
          </p:nvSpPr>
          <p:spPr>
            <a:xfrm>
              <a:off x="1753570" y="3076335"/>
              <a:ext cx="365149" cy="104295"/>
            </a:xfrm>
            <a:custGeom>
              <a:rect b="b" l="l" r="r" t="t"/>
              <a:pathLst>
                <a:path extrusionOk="0" h="3991" w="13973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1" name="Google Shape;20851;p70"/>
            <p:cNvSpPr/>
            <p:nvPr/>
          </p:nvSpPr>
          <p:spPr>
            <a:xfrm>
              <a:off x="1775939" y="3076335"/>
              <a:ext cx="342780" cy="104295"/>
            </a:xfrm>
            <a:custGeom>
              <a:rect b="b" l="l" r="r" t="t"/>
              <a:pathLst>
                <a:path extrusionOk="0" h="3991" w="13117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3779"/>
                  </a:lnTo>
                  <a:cubicBezTo>
                    <a:pt x="0" y="3895"/>
                    <a:pt x="97" y="3991"/>
                    <a:pt x="212" y="3991"/>
                  </a:cubicBezTo>
                  <a:lnTo>
                    <a:pt x="12905" y="3991"/>
                  </a:lnTo>
                  <a:cubicBezTo>
                    <a:pt x="12982" y="3991"/>
                    <a:pt x="13040" y="3953"/>
                    <a:pt x="13078" y="3895"/>
                  </a:cubicBezTo>
                  <a:cubicBezTo>
                    <a:pt x="13107" y="3856"/>
                    <a:pt x="13117" y="3818"/>
                    <a:pt x="13117" y="3770"/>
                  </a:cubicBezTo>
                  <a:lnTo>
                    <a:pt x="13117" y="212"/>
                  </a:lnTo>
                  <a:cubicBezTo>
                    <a:pt x="13117" y="96"/>
                    <a:pt x="13021" y="0"/>
                    <a:pt x="12905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2" name="Google Shape;20852;p70"/>
            <p:cNvSpPr/>
            <p:nvPr/>
          </p:nvSpPr>
          <p:spPr>
            <a:xfrm>
              <a:off x="2046934" y="3180578"/>
              <a:ext cx="70218" cy="76751"/>
            </a:xfrm>
            <a:custGeom>
              <a:rect b="b" l="l" r="r" t="t"/>
              <a:pathLst>
                <a:path extrusionOk="0" h="2937" w="2687">
                  <a:moveTo>
                    <a:pt x="329" y="0"/>
                  </a:moveTo>
                  <a:cubicBezTo>
                    <a:pt x="186" y="0"/>
                    <a:pt x="54" y="110"/>
                    <a:pt x="54" y="271"/>
                  </a:cubicBezTo>
                  <a:lnTo>
                    <a:pt x="6" y="2656"/>
                  </a:lnTo>
                  <a:cubicBezTo>
                    <a:pt x="0" y="2830"/>
                    <a:pt x="139" y="2936"/>
                    <a:pt x="283" y="2936"/>
                  </a:cubicBezTo>
                  <a:cubicBezTo>
                    <a:pt x="369" y="2936"/>
                    <a:pt x="458" y="2897"/>
                    <a:pt x="516" y="2810"/>
                  </a:cubicBezTo>
                  <a:lnTo>
                    <a:pt x="670" y="2550"/>
                  </a:lnTo>
                  <a:lnTo>
                    <a:pt x="1045" y="1954"/>
                  </a:lnTo>
                  <a:cubicBezTo>
                    <a:pt x="1102" y="1867"/>
                    <a:pt x="1199" y="1819"/>
                    <a:pt x="1295" y="1819"/>
                  </a:cubicBezTo>
                  <a:lnTo>
                    <a:pt x="2295" y="1877"/>
                  </a:lnTo>
                  <a:cubicBezTo>
                    <a:pt x="2298" y="1877"/>
                    <a:pt x="2302" y="1877"/>
                    <a:pt x="2306" y="1877"/>
                  </a:cubicBezTo>
                  <a:cubicBezTo>
                    <a:pt x="2577" y="1877"/>
                    <a:pt x="2686" y="1529"/>
                    <a:pt x="2468" y="1377"/>
                  </a:cubicBezTo>
                  <a:lnTo>
                    <a:pt x="747" y="223"/>
                  </a:lnTo>
                  <a:lnTo>
                    <a:pt x="487" y="50"/>
                  </a:lnTo>
                  <a:cubicBezTo>
                    <a:pt x="437" y="16"/>
                    <a:pt x="382" y="0"/>
                    <a:pt x="329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3" name="Google Shape;20853;p70"/>
            <p:cNvSpPr/>
            <p:nvPr/>
          </p:nvSpPr>
          <p:spPr>
            <a:xfrm>
              <a:off x="2064416" y="3186405"/>
              <a:ext cx="52709" cy="60836"/>
            </a:xfrm>
            <a:custGeom>
              <a:rect b="b" l="l" r="r" t="t"/>
              <a:pathLst>
                <a:path extrusionOk="0" h="2328" w="2017">
                  <a:moveTo>
                    <a:pt x="78" y="0"/>
                  </a:moveTo>
                  <a:cubicBezTo>
                    <a:pt x="58" y="39"/>
                    <a:pt x="49" y="77"/>
                    <a:pt x="49" y="125"/>
                  </a:cubicBezTo>
                  <a:lnTo>
                    <a:pt x="1" y="2327"/>
                  </a:lnTo>
                  <a:lnTo>
                    <a:pt x="376" y="1731"/>
                  </a:lnTo>
                  <a:cubicBezTo>
                    <a:pt x="433" y="1644"/>
                    <a:pt x="530" y="1596"/>
                    <a:pt x="626" y="1596"/>
                  </a:cubicBezTo>
                  <a:lnTo>
                    <a:pt x="1626" y="1654"/>
                  </a:lnTo>
                  <a:cubicBezTo>
                    <a:pt x="1629" y="1654"/>
                    <a:pt x="1633" y="1654"/>
                    <a:pt x="1637" y="1654"/>
                  </a:cubicBezTo>
                  <a:cubicBezTo>
                    <a:pt x="1898" y="1654"/>
                    <a:pt x="2017" y="1315"/>
                    <a:pt x="1799" y="1154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4" name="Google Shape;20854;p70"/>
            <p:cNvSpPr/>
            <p:nvPr/>
          </p:nvSpPr>
          <p:spPr>
            <a:xfrm>
              <a:off x="1913658" y="2892650"/>
              <a:ext cx="206577" cy="160088"/>
            </a:xfrm>
            <a:custGeom>
              <a:rect b="b" l="l" r="r" t="t"/>
              <a:pathLst>
                <a:path extrusionOk="0" h="6126" w="7905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85" y="6125"/>
                  </a:cubicBezTo>
                  <a:lnTo>
                    <a:pt x="7520" y="6125"/>
                  </a:lnTo>
                  <a:cubicBezTo>
                    <a:pt x="7731" y="6125"/>
                    <a:pt x="7904" y="5952"/>
                    <a:pt x="7904" y="5741"/>
                  </a:cubicBezTo>
                  <a:lnTo>
                    <a:pt x="7904" y="385"/>
                  </a:lnTo>
                  <a:cubicBezTo>
                    <a:pt x="7904" y="173"/>
                    <a:pt x="7731" y="0"/>
                    <a:pt x="7520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5" name="Google Shape;20855;p70"/>
            <p:cNvSpPr/>
            <p:nvPr/>
          </p:nvSpPr>
          <p:spPr>
            <a:xfrm>
              <a:off x="1941045" y="2892650"/>
              <a:ext cx="179191" cy="160088"/>
            </a:xfrm>
            <a:custGeom>
              <a:rect b="b" l="l" r="r" t="t"/>
              <a:pathLst>
                <a:path extrusionOk="0" h="6126" w="6857">
                  <a:moveTo>
                    <a:pt x="394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94" y="6125"/>
                  </a:cubicBezTo>
                  <a:lnTo>
                    <a:pt x="6472" y="6125"/>
                  </a:lnTo>
                  <a:cubicBezTo>
                    <a:pt x="6683" y="6125"/>
                    <a:pt x="6856" y="5952"/>
                    <a:pt x="6856" y="5741"/>
                  </a:cubicBezTo>
                  <a:lnTo>
                    <a:pt x="6856" y="385"/>
                  </a:lnTo>
                  <a:cubicBezTo>
                    <a:pt x="6856" y="173"/>
                    <a:pt x="6683" y="0"/>
                    <a:pt x="647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6" name="Google Shape;20856;p70"/>
            <p:cNvSpPr/>
            <p:nvPr/>
          </p:nvSpPr>
          <p:spPr>
            <a:xfrm>
              <a:off x="1755086" y="2892127"/>
              <a:ext cx="132701" cy="160114"/>
            </a:xfrm>
            <a:custGeom>
              <a:rect b="b" l="l" r="r" t="t"/>
              <a:pathLst>
                <a:path extrusionOk="0" h="6127" w="5078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77" y="6126"/>
                    <a:pt x="164" y="6126"/>
                  </a:cubicBezTo>
                  <a:lnTo>
                    <a:pt x="4914" y="6126"/>
                  </a:lnTo>
                  <a:cubicBezTo>
                    <a:pt x="5001" y="6126"/>
                    <a:pt x="5078" y="6049"/>
                    <a:pt x="5078" y="5953"/>
                  </a:cubicBez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7" name="Google Shape;20857;p70"/>
            <p:cNvSpPr/>
            <p:nvPr/>
          </p:nvSpPr>
          <p:spPr>
            <a:xfrm>
              <a:off x="1777455" y="2892127"/>
              <a:ext cx="110331" cy="160114"/>
            </a:xfrm>
            <a:custGeom>
              <a:rect b="b" l="l" r="r" t="t"/>
              <a:pathLst>
                <a:path extrusionOk="0" h="6127" w="4222">
                  <a:moveTo>
                    <a:pt x="164" y="1"/>
                  </a:moveTo>
                  <a:cubicBezTo>
                    <a:pt x="6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67" y="6126"/>
                    <a:pt x="164" y="6126"/>
                  </a:cubicBezTo>
                  <a:lnTo>
                    <a:pt x="4058" y="6126"/>
                  </a:lnTo>
                  <a:cubicBezTo>
                    <a:pt x="4145" y="6126"/>
                    <a:pt x="4222" y="6049"/>
                    <a:pt x="4222" y="5953"/>
                  </a:cubicBezTo>
                  <a:lnTo>
                    <a:pt x="4222" y="164"/>
                  </a:lnTo>
                  <a:cubicBezTo>
                    <a:pt x="4222" y="68"/>
                    <a:pt x="4145" y="1"/>
                    <a:pt x="405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8" name="Google Shape;20858;p70"/>
            <p:cNvSpPr/>
            <p:nvPr/>
          </p:nvSpPr>
          <p:spPr>
            <a:xfrm>
              <a:off x="1755086" y="2892127"/>
              <a:ext cx="132701" cy="159853"/>
            </a:xfrm>
            <a:custGeom>
              <a:rect b="b" l="l" r="r" t="t"/>
              <a:pathLst>
                <a:path extrusionOk="0" h="6117" w="5078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328"/>
                  </a:lnTo>
                  <a:lnTo>
                    <a:pt x="2222" y="2982"/>
                  </a:lnTo>
                  <a:lnTo>
                    <a:pt x="0" y="5655"/>
                  </a:lnTo>
                  <a:lnTo>
                    <a:pt x="0" y="5953"/>
                  </a:lnTo>
                  <a:cubicBezTo>
                    <a:pt x="0" y="6040"/>
                    <a:pt x="77" y="6117"/>
                    <a:pt x="164" y="6117"/>
                  </a:cubicBezTo>
                  <a:lnTo>
                    <a:pt x="2500" y="3318"/>
                  </a:lnTo>
                  <a:lnTo>
                    <a:pt x="4847" y="6117"/>
                  </a:lnTo>
                  <a:lnTo>
                    <a:pt x="4904" y="6117"/>
                  </a:lnTo>
                  <a:cubicBezTo>
                    <a:pt x="5001" y="6117"/>
                    <a:pt x="5078" y="6040"/>
                    <a:pt x="5078" y="5953"/>
                  </a:cubicBezTo>
                  <a:lnTo>
                    <a:pt x="5078" y="5722"/>
                  </a:lnTo>
                  <a:lnTo>
                    <a:pt x="2779" y="2982"/>
                  </a:lnTo>
                  <a:lnTo>
                    <a:pt x="5078" y="222"/>
                  </a:ln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lnTo>
                    <a:pt x="4712" y="1"/>
                  </a:lnTo>
                  <a:lnTo>
                    <a:pt x="2500" y="2655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9" name="Google Shape;20859;p70"/>
            <p:cNvSpPr/>
            <p:nvPr/>
          </p:nvSpPr>
          <p:spPr>
            <a:xfrm>
              <a:off x="1939268" y="2914496"/>
              <a:ext cx="72910" cy="11080"/>
            </a:xfrm>
            <a:custGeom>
              <a:rect b="b" l="l" r="r" t="t"/>
              <a:pathLst>
                <a:path extrusionOk="0" h="424" w="279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0" name="Google Shape;20860;p70"/>
            <p:cNvSpPr/>
            <p:nvPr/>
          </p:nvSpPr>
          <p:spPr>
            <a:xfrm>
              <a:off x="2021690" y="2914496"/>
              <a:ext cx="72648" cy="11080"/>
            </a:xfrm>
            <a:custGeom>
              <a:rect b="b" l="l" r="r" t="t"/>
              <a:pathLst>
                <a:path extrusionOk="0" h="424" w="278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0" y="424"/>
                    <a:pt x="2780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1" name="Google Shape;20861;p70"/>
            <p:cNvSpPr/>
            <p:nvPr/>
          </p:nvSpPr>
          <p:spPr>
            <a:xfrm>
              <a:off x="1939268" y="2949436"/>
              <a:ext cx="72910" cy="11315"/>
            </a:xfrm>
            <a:custGeom>
              <a:rect b="b" l="l" r="r" t="t"/>
              <a:pathLst>
                <a:path extrusionOk="0" h="433" w="279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9" y="43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2" name="Google Shape;20862;p70"/>
            <p:cNvSpPr/>
            <p:nvPr/>
          </p:nvSpPr>
          <p:spPr>
            <a:xfrm>
              <a:off x="2021690" y="2949436"/>
              <a:ext cx="72648" cy="11315"/>
            </a:xfrm>
            <a:custGeom>
              <a:rect b="b" l="l" r="r" t="t"/>
              <a:pathLst>
                <a:path extrusionOk="0" h="433" w="278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0" y="43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3" name="Google Shape;20863;p70"/>
            <p:cNvSpPr/>
            <p:nvPr/>
          </p:nvSpPr>
          <p:spPr>
            <a:xfrm>
              <a:off x="1939268" y="2984610"/>
              <a:ext cx="72910" cy="11080"/>
            </a:xfrm>
            <a:custGeom>
              <a:rect b="b" l="l" r="r" t="t"/>
              <a:pathLst>
                <a:path extrusionOk="0" h="424" w="2790">
                  <a:moveTo>
                    <a:pt x="280" y="0"/>
                  </a:moveTo>
                  <a:cubicBezTo>
                    <a:pt x="1" y="0"/>
                    <a:pt x="4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0"/>
                    <a:pt x="2501" y="0"/>
                  </a:cubicBezTo>
                  <a:lnTo>
                    <a:pt x="289" y="0"/>
                  </a:lnTo>
                  <a:cubicBezTo>
                    <a:pt x="286" y="0"/>
                    <a:pt x="283" y="0"/>
                    <a:pt x="28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4" name="Google Shape;20864;p70"/>
            <p:cNvSpPr/>
            <p:nvPr/>
          </p:nvSpPr>
          <p:spPr>
            <a:xfrm>
              <a:off x="2021690" y="2984610"/>
              <a:ext cx="72648" cy="11080"/>
            </a:xfrm>
            <a:custGeom>
              <a:rect b="b" l="l" r="r" t="t"/>
              <a:pathLst>
                <a:path extrusionOk="0" h="424" w="2780">
                  <a:moveTo>
                    <a:pt x="2510" y="0"/>
                  </a:moveTo>
                  <a:cubicBezTo>
                    <a:pt x="2507" y="0"/>
                    <a:pt x="2504" y="0"/>
                    <a:pt x="2501" y="0"/>
                  </a:cubicBezTo>
                  <a:lnTo>
                    <a:pt x="289" y="0"/>
                  </a:lnTo>
                  <a:cubicBezTo>
                    <a:pt x="1" y="0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77" y="424"/>
                    <a:pt x="2780" y="0"/>
                    <a:pt x="25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5" name="Google Shape;20865;p70"/>
            <p:cNvSpPr/>
            <p:nvPr/>
          </p:nvSpPr>
          <p:spPr>
            <a:xfrm>
              <a:off x="1939268" y="3019549"/>
              <a:ext cx="72910" cy="11080"/>
            </a:xfrm>
            <a:custGeom>
              <a:rect b="b" l="l" r="r" t="t"/>
              <a:pathLst>
                <a:path extrusionOk="0" h="424" w="279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9" y="42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6" name="Google Shape;20866;p70"/>
            <p:cNvSpPr/>
            <p:nvPr/>
          </p:nvSpPr>
          <p:spPr>
            <a:xfrm>
              <a:off x="2021690" y="3019549"/>
              <a:ext cx="72648" cy="11080"/>
            </a:xfrm>
            <a:custGeom>
              <a:rect b="b" l="l" r="r" t="t"/>
              <a:pathLst>
                <a:path extrusionOk="0" h="424" w="278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0" y="42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7" name="Google Shape;20867;p70"/>
            <p:cNvSpPr/>
            <p:nvPr/>
          </p:nvSpPr>
          <p:spPr>
            <a:xfrm>
              <a:off x="1753570" y="3076335"/>
              <a:ext cx="365149" cy="104295"/>
            </a:xfrm>
            <a:custGeom>
              <a:rect b="b" l="l" r="r" t="t"/>
              <a:pathLst>
                <a:path extrusionOk="0" h="3991" w="13973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08"/>
                  </a:lnTo>
                  <a:lnTo>
                    <a:pt x="6184" y="1924"/>
                  </a:lnTo>
                  <a:lnTo>
                    <a:pt x="1" y="3683"/>
                  </a:ln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510" y="3991"/>
                  </a:lnTo>
                  <a:lnTo>
                    <a:pt x="7059" y="2145"/>
                  </a:lnTo>
                  <a:lnTo>
                    <a:pt x="13665" y="3991"/>
                  </a:ln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3626"/>
                  </a:lnTo>
                  <a:lnTo>
                    <a:pt x="7924" y="1924"/>
                  </a:lnTo>
                  <a:lnTo>
                    <a:pt x="13973" y="337"/>
                  </a:ln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lnTo>
                    <a:pt x="13588" y="0"/>
                  </a:lnTo>
                  <a:lnTo>
                    <a:pt x="7059" y="170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68" name="Google Shape;20868;p70"/>
          <p:cNvGrpSpPr/>
          <p:nvPr/>
        </p:nvGrpSpPr>
        <p:grpSpPr>
          <a:xfrm>
            <a:off x="1303751" y="3807339"/>
            <a:ext cx="367684" cy="366561"/>
            <a:chOff x="1303751" y="3807339"/>
            <a:chExt cx="367684" cy="366561"/>
          </a:xfrm>
        </p:grpSpPr>
        <p:sp>
          <p:nvSpPr>
            <p:cNvPr id="20869" name="Google Shape;20869;p70"/>
            <p:cNvSpPr/>
            <p:nvPr/>
          </p:nvSpPr>
          <p:spPr>
            <a:xfrm>
              <a:off x="1305006" y="4056356"/>
              <a:ext cx="366430" cy="117387"/>
            </a:xfrm>
            <a:custGeom>
              <a:rect b="b" l="l" r="r" t="t"/>
              <a:pathLst>
                <a:path extrusionOk="0" h="4492" w="14022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0" name="Google Shape;20870;p70"/>
            <p:cNvSpPr/>
            <p:nvPr/>
          </p:nvSpPr>
          <p:spPr>
            <a:xfrm>
              <a:off x="1305267" y="4079980"/>
              <a:ext cx="366169" cy="93763"/>
            </a:xfrm>
            <a:custGeom>
              <a:rect b="b" l="l" r="r" t="t"/>
              <a:pathLst>
                <a:path extrusionOk="0" h="3588" w="14012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1" name="Google Shape;20871;p70"/>
            <p:cNvSpPr/>
            <p:nvPr/>
          </p:nvSpPr>
          <p:spPr>
            <a:xfrm>
              <a:off x="1605556" y="4079980"/>
              <a:ext cx="39225" cy="70401"/>
            </a:xfrm>
            <a:custGeom>
              <a:rect b="b" l="l" r="r" t="t"/>
              <a:pathLst>
                <a:path extrusionOk="0" h="2694" w="1501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2" name="Google Shape;20872;p70"/>
            <p:cNvSpPr/>
            <p:nvPr/>
          </p:nvSpPr>
          <p:spPr>
            <a:xfrm>
              <a:off x="1516104" y="4079980"/>
              <a:ext cx="38728" cy="70401"/>
            </a:xfrm>
            <a:custGeom>
              <a:rect b="b" l="l" r="r" t="t"/>
              <a:pathLst>
                <a:path extrusionOk="0" h="2694" w="1482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3" name="Google Shape;20873;p70"/>
            <p:cNvSpPr/>
            <p:nvPr/>
          </p:nvSpPr>
          <p:spPr>
            <a:xfrm>
              <a:off x="1427149" y="4079980"/>
              <a:ext cx="38728" cy="70401"/>
            </a:xfrm>
            <a:custGeom>
              <a:rect b="b" l="l" r="r" t="t"/>
              <a:pathLst>
                <a:path extrusionOk="0" h="2694" w="1482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4" name="Google Shape;20874;p70"/>
            <p:cNvSpPr/>
            <p:nvPr/>
          </p:nvSpPr>
          <p:spPr>
            <a:xfrm>
              <a:off x="1575294" y="4139536"/>
              <a:ext cx="11943" cy="19129"/>
            </a:xfrm>
            <a:custGeom>
              <a:rect b="b" l="l" r="r" t="t"/>
              <a:pathLst>
                <a:path extrusionOk="0" h="732" w="457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5" name="Google Shape;20875;p70"/>
            <p:cNvSpPr/>
            <p:nvPr/>
          </p:nvSpPr>
          <p:spPr>
            <a:xfrm>
              <a:off x="1575294" y="4079745"/>
              <a:ext cx="11943" cy="49260"/>
            </a:xfrm>
            <a:custGeom>
              <a:rect b="b" l="l" r="r" t="t"/>
              <a:pathLst>
                <a:path extrusionOk="0" h="1885" w="457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6" name="Google Shape;20876;p70"/>
            <p:cNvSpPr/>
            <p:nvPr/>
          </p:nvSpPr>
          <p:spPr>
            <a:xfrm>
              <a:off x="1485686" y="4079745"/>
              <a:ext cx="11838" cy="49260"/>
            </a:xfrm>
            <a:custGeom>
              <a:rect b="b" l="l" r="r" t="t"/>
              <a:pathLst>
                <a:path extrusionOk="0" h="1885" w="453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7" name="Google Shape;20877;p70"/>
            <p:cNvSpPr/>
            <p:nvPr/>
          </p:nvSpPr>
          <p:spPr>
            <a:xfrm>
              <a:off x="1485686" y="4139536"/>
              <a:ext cx="11838" cy="19129"/>
            </a:xfrm>
            <a:custGeom>
              <a:rect b="b" l="l" r="r" t="t"/>
              <a:pathLst>
                <a:path extrusionOk="0" h="732" w="453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8" name="Google Shape;20878;p70"/>
            <p:cNvSpPr/>
            <p:nvPr/>
          </p:nvSpPr>
          <p:spPr>
            <a:xfrm>
              <a:off x="1396626" y="4139536"/>
              <a:ext cx="11943" cy="19129"/>
            </a:xfrm>
            <a:custGeom>
              <a:rect b="b" l="l" r="r" t="t"/>
              <a:pathLst>
                <a:path extrusionOk="0" h="732" w="457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9" name="Google Shape;20879;p70"/>
            <p:cNvSpPr/>
            <p:nvPr/>
          </p:nvSpPr>
          <p:spPr>
            <a:xfrm>
              <a:off x="1396626" y="4079745"/>
              <a:ext cx="11943" cy="49260"/>
            </a:xfrm>
            <a:custGeom>
              <a:rect b="b" l="l" r="r" t="t"/>
              <a:pathLst>
                <a:path extrusionOk="0" h="1885" w="457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0" name="Google Shape;20880;p70"/>
            <p:cNvSpPr/>
            <p:nvPr/>
          </p:nvSpPr>
          <p:spPr>
            <a:xfrm>
              <a:off x="1304274" y="3915110"/>
              <a:ext cx="353573" cy="258712"/>
            </a:xfrm>
            <a:custGeom>
              <a:rect b="b" l="l" r="r" t="t"/>
              <a:pathLst>
                <a:path extrusionOk="0" h="9900" w="1353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1" name="Google Shape;20881;p70"/>
            <p:cNvSpPr/>
            <p:nvPr/>
          </p:nvSpPr>
          <p:spPr>
            <a:xfrm>
              <a:off x="1307018" y="3927706"/>
              <a:ext cx="350829" cy="245776"/>
            </a:xfrm>
            <a:custGeom>
              <a:rect b="b" l="l" r="r" t="t"/>
              <a:pathLst>
                <a:path extrusionOk="0" h="9405" w="13425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2" name="Google Shape;20882;p70"/>
            <p:cNvSpPr/>
            <p:nvPr/>
          </p:nvSpPr>
          <p:spPr>
            <a:xfrm>
              <a:off x="1560582" y="3944431"/>
              <a:ext cx="65122" cy="74060"/>
            </a:xfrm>
            <a:custGeom>
              <a:rect b="b" l="l" r="r" t="t"/>
              <a:pathLst>
                <a:path extrusionOk="0" h="2834" w="2492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3" name="Google Shape;20883;p70"/>
            <p:cNvSpPr/>
            <p:nvPr/>
          </p:nvSpPr>
          <p:spPr>
            <a:xfrm>
              <a:off x="1533953" y="3971922"/>
              <a:ext cx="47326" cy="69565"/>
            </a:xfrm>
            <a:custGeom>
              <a:rect b="b" l="l" r="r" t="t"/>
              <a:pathLst>
                <a:path extrusionOk="0" h="2662" w="1811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4" name="Google Shape;20884;p70"/>
            <p:cNvSpPr/>
            <p:nvPr/>
          </p:nvSpPr>
          <p:spPr>
            <a:xfrm>
              <a:off x="1482942" y="3989169"/>
              <a:ext cx="65096" cy="74112"/>
            </a:xfrm>
            <a:custGeom>
              <a:rect b="b" l="l" r="r" t="t"/>
              <a:pathLst>
                <a:path extrusionOk="0" h="2836" w="2491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5" name="Google Shape;20885;p70"/>
            <p:cNvSpPr/>
            <p:nvPr/>
          </p:nvSpPr>
          <p:spPr>
            <a:xfrm>
              <a:off x="1456548" y="4016922"/>
              <a:ext cx="45497" cy="69382"/>
            </a:xfrm>
            <a:custGeom>
              <a:rect b="b" l="l" r="r" t="t"/>
              <a:pathLst>
                <a:path extrusionOk="0" h="2655" w="1741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6" name="Google Shape;20886;p70"/>
            <p:cNvSpPr/>
            <p:nvPr/>
          </p:nvSpPr>
          <p:spPr>
            <a:xfrm>
              <a:off x="1405799" y="4033778"/>
              <a:ext cx="65096" cy="74112"/>
            </a:xfrm>
            <a:custGeom>
              <a:rect b="b" l="l" r="r" t="t"/>
              <a:pathLst>
                <a:path extrusionOk="0" h="2836" w="2491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7" name="Google Shape;20887;p70"/>
            <p:cNvSpPr/>
            <p:nvPr/>
          </p:nvSpPr>
          <p:spPr>
            <a:xfrm>
              <a:off x="1379405" y="4061452"/>
              <a:ext cx="45261" cy="69330"/>
            </a:xfrm>
            <a:custGeom>
              <a:rect b="b" l="l" r="r" t="t"/>
              <a:pathLst>
                <a:path extrusionOk="0" h="2653" w="1732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8" name="Google Shape;20888;p70"/>
            <p:cNvSpPr/>
            <p:nvPr/>
          </p:nvSpPr>
          <p:spPr>
            <a:xfrm>
              <a:off x="1305267" y="3823907"/>
              <a:ext cx="261612" cy="349993"/>
            </a:xfrm>
            <a:custGeom>
              <a:rect b="b" l="l" r="r" t="t"/>
              <a:pathLst>
                <a:path extrusionOk="0" h="13393" w="10011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9" name="Google Shape;20889;p70"/>
            <p:cNvSpPr/>
            <p:nvPr/>
          </p:nvSpPr>
          <p:spPr>
            <a:xfrm>
              <a:off x="1320345" y="3828690"/>
              <a:ext cx="246299" cy="344792"/>
            </a:xfrm>
            <a:custGeom>
              <a:rect b="b" l="l" r="r" t="t"/>
              <a:pathLst>
                <a:path extrusionOk="0" h="13194" w="9425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0" name="Google Shape;20890;p70"/>
            <p:cNvSpPr/>
            <p:nvPr/>
          </p:nvSpPr>
          <p:spPr>
            <a:xfrm>
              <a:off x="1460076" y="3854979"/>
              <a:ext cx="76647" cy="62561"/>
            </a:xfrm>
            <a:custGeom>
              <a:rect b="b" l="l" r="r" t="t"/>
              <a:pathLst>
                <a:path extrusionOk="0" h="2394" w="2933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1" name="Google Shape;20891;p70"/>
            <p:cNvSpPr/>
            <p:nvPr/>
          </p:nvSpPr>
          <p:spPr>
            <a:xfrm>
              <a:off x="1414579" y="3932514"/>
              <a:ext cx="76673" cy="62535"/>
            </a:xfrm>
            <a:custGeom>
              <a:rect b="b" l="l" r="r" t="t"/>
              <a:pathLst>
                <a:path extrusionOk="0" h="2393" w="2934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2" name="Google Shape;20892;p70"/>
            <p:cNvSpPr/>
            <p:nvPr/>
          </p:nvSpPr>
          <p:spPr>
            <a:xfrm>
              <a:off x="1370102" y="4009527"/>
              <a:ext cx="76673" cy="62535"/>
            </a:xfrm>
            <a:custGeom>
              <a:rect b="b" l="l" r="r" t="t"/>
              <a:pathLst>
                <a:path extrusionOk="0" h="2393" w="2934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3" name="Google Shape;20893;p70"/>
            <p:cNvSpPr/>
            <p:nvPr/>
          </p:nvSpPr>
          <p:spPr>
            <a:xfrm>
              <a:off x="1442254" y="3903481"/>
              <a:ext cx="48972" cy="30131"/>
            </a:xfrm>
            <a:custGeom>
              <a:rect b="b" l="l" r="r" t="t"/>
              <a:pathLst>
                <a:path extrusionOk="0" h="1153" w="1874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4" name="Google Shape;20894;p70"/>
            <p:cNvSpPr/>
            <p:nvPr/>
          </p:nvSpPr>
          <p:spPr>
            <a:xfrm>
              <a:off x="1494022" y="3933612"/>
              <a:ext cx="23101" cy="15078"/>
            </a:xfrm>
            <a:custGeom>
              <a:rect b="b" l="l" r="r" t="t"/>
              <a:pathLst>
                <a:path extrusionOk="0" h="577" w="884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5" name="Google Shape;20895;p70"/>
            <p:cNvSpPr/>
            <p:nvPr/>
          </p:nvSpPr>
          <p:spPr>
            <a:xfrm>
              <a:off x="1397462" y="3981147"/>
              <a:ext cx="48816" cy="30131"/>
            </a:xfrm>
            <a:custGeom>
              <a:rect b="b" l="l" r="r" t="t"/>
              <a:pathLst>
                <a:path extrusionOk="0" h="1153" w="1868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6" name="Google Shape;20896;p70"/>
            <p:cNvSpPr/>
            <p:nvPr/>
          </p:nvSpPr>
          <p:spPr>
            <a:xfrm>
              <a:off x="1449022" y="4011042"/>
              <a:ext cx="23101" cy="15288"/>
            </a:xfrm>
            <a:custGeom>
              <a:rect b="b" l="l" r="r" t="t"/>
              <a:pathLst>
                <a:path extrusionOk="0" h="585" w="884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7" name="Google Shape;20897;p70"/>
            <p:cNvSpPr/>
            <p:nvPr/>
          </p:nvSpPr>
          <p:spPr>
            <a:xfrm>
              <a:off x="1404806" y="4088185"/>
              <a:ext cx="22918" cy="15209"/>
            </a:xfrm>
            <a:custGeom>
              <a:rect b="b" l="l" r="r" t="t"/>
              <a:pathLst>
                <a:path extrusionOk="0" h="582" w="877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8" name="Google Shape;20898;p70"/>
            <p:cNvSpPr/>
            <p:nvPr/>
          </p:nvSpPr>
          <p:spPr>
            <a:xfrm>
              <a:off x="1352985" y="4058290"/>
              <a:ext cx="48816" cy="30105"/>
            </a:xfrm>
            <a:custGeom>
              <a:rect b="b" l="l" r="r" t="t"/>
              <a:pathLst>
                <a:path extrusionOk="0" h="1152" w="1868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9" name="Google Shape;20899;p70"/>
            <p:cNvSpPr/>
            <p:nvPr/>
          </p:nvSpPr>
          <p:spPr>
            <a:xfrm>
              <a:off x="1303751" y="3807339"/>
              <a:ext cx="118903" cy="366404"/>
            </a:xfrm>
            <a:custGeom>
              <a:rect b="b" l="l" r="r" t="t"/>
              <a:pathLst>
                <a:path extrusionOk="0" h="14021" w="455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0" name="Google Shape;20900;p70"/>
            <p:cNvSpPr/>
            <p:nvPr/>
          </p:nvSpPr>
          <p:spPr>
            <a:xfrm>
              <a:off x="1326879" y="3807339"/>
              <a:ext cx="95776" cy="366142"/>
            </a:xfrm>
            <a:custGeom>
              <a:rect b="b" l="l" r="r" t="t"/>
              <a:pathLst>
                <a:path extrusionOk="0" h="14011" w="3665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1" name="Google Shape;20901;p70"/>
            <p:cNvSpPr/>
            <p:nvPr/>
          </p:nvSpPr>
          <p:spPr>
            <a:xfrm>
              <a:off x="1328891" y="3834230"/>
              <a:ext cx="70140" cy="38964"/>
            </a:xfrm>
            <a:custGeom>
              <a:rect b="b" l="l" r="r" t="t"/>
              <a:pathLst>
                <a:path extrusionOk="0" h="1491" w="2684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2" name="Google Shape;20902;p70"/>
            <p:cNvSpPr/>
            <p:nvPr/>
          </p:nvSpPr>
          <p:spPr>
            <a:xfrm>
              <a:off x="1328891" y="3923943"/>
              <a:ext cx="70140" cy="38964"/>
            </a:xfrm>
            <a:custGeom>
              <a:rect b="b" l="l" r="r" t="t"/>
              <a:pathLst>
                <a:path extrusionOk="0" h="1491" w="2684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3" name="Google Shape;20903;p70"/>
            <p:cNvSpPr/>
            <p:nvPr/>
          </p:nvSpPr>
          <p:spPr>
            <a:xfrm>
              <a:off x="1328891" y="4012898"/>
              <a:ext cx="70140" cy="38964"/>
            </a:xfrm>
            <a:custGeom>
              <a:rect b="b" l="l" r="r" t="t"/>
              <a:pathLst>
                <a:path extrusionOk="0" h="1491" w="2684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4" name="Google Shape;20904;p70"/>
            <p:cNvSpPr/>
            <p:nvPr/>
          </p:nvSpPr>
          <p:spPr>
            <a:xfrm>
              <a:off x="1387192" y="3891983"/>
              <a:ext cx="22474" cy="11394"/>
            </a:xfrm>
            <a:custGeom>
              <a:rect b="b" l="l" r="r" t="t"/>
              <a:pathLst>
                <a:path extrusionOk="0" h="436" w="86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5" name="Google Shape;20905;p70"/>
            <p:cNvSpPr/>
            <p:nvPr/>
          </p:nvSpPr>
          <p:spPr>
            <a:xfrm>
              <a:off x="1327375" y="3891983"/>
              <a:ext cx="52396" cy="11394"/>
            </a:xfrm>
            <a:custGeom>
              <a:rect b="b" l="l" r="r" t="t"/>
              <a:pathLst>
                <a:path extrusionOk="0" h="436" w="2005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6" name="Google Shape;20906;p70"/>
            <p:cNvSpPr/>
            <p:nvPr/>
          </p:nvSpPr>
          <p:spPr>
            <a:xfrm>
              <a:off x="1326539" y="3981695"/>
              <a:ext cx="53232" cy="11394"/>
            </a:xfrm>
            <a:custGeom>
              <a:rect b="b" l="l" r="r" t="t"/>
              <a:pathLst>
                <a:path extrusionOk="0" h="436" w="2037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7" name="Google Shape;20907;p70"/>
            <p:cNvSpPr/>
            <p:nvPr/>
          </p:nvSpPr>
          <p:spPr>
            <a:xfrm>
              <a:off x="1386330" y="3981695"/>
              <a:ext cx="23336" cy="11394"/>
            </a:xfrm>
            <a:custGeom>
              <a:rect b="b" l="l" r="r" t="t"/>
              <a:pathLst>
                <a:path extrusionOk="0" h="436" w="893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8" name="Google Shape;20908;p70"/>
            <p:cNvSpPr/>
            <p:nvPr/>
          </p:nvSpPr>
          <p:spPr>
            <a:xfrm>
              <a:off x="1327375" y="4070677"/>
              <a:ext cx="52396" cy="11368"/>
            </a:xfrm>
            <a:custGeom>
              <a:rect b="b" l="l" r="r" t="t"/>
              <a:pathLst>
                <a:path extrusionOk="0" h="435" w="2005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9" name="Google Shape;20909;p70"/>
            <p:cNvSpPr/>
            <p:nvPr/>
          </p:nvSpPr>
          <p:spPr>
            <a:xfrm>
              <a:off x="1387192" y="4070677"/>
              <a:ext cx="22474" cy="11368"/>
            </a:xfrm>
            <a:custGeom>
              <a:rect b="b" l="l" r="r" t="t"/>
              <a:pathLst>
                <a:path extrusionOk="0" h="435" w="86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10" name="Google Shape;20910;p70"/>
          <p:cNvSpPr/>
          <p:nvPr/>
        </p:nvSpPr>
        <p:spPr>
          <a:xfrm>
            <a:off x="1321365" y="2905951"/>
            <a:ext cx="30157" cy="28667"/>
          </a:xfrm>
          <a:custGeom>
            <a:rect b="b" l="l" r="r" t="t"/>
            <a:pathLst>
              <a:path extrusionOk="0" h="1097" w="1154">
                <a:moveTo>
                  <a:pt x="856" y="1"/>
                </a:moveTo>
                <a:lnTo>
                  <a:pt x="125" y="731"/>
                </a:lnTo>
                <a:cubicBezTo>
                  <a:pt x="0" y="866"/>
                  <a:pt x="87" y="1087"/>
                  <a:pt x="269" y="1097"/>
                </a:cubicBezTo>
                <a:cubicBezTo>
                  <a:pt x="423" y="1097"/>
                  <a:pt x="414" y="1030"/>
                  <a:pt x="1154" y="299"/>
                </a:cubicBezTo>
                <a:lnTo>
                  <a:pt x="856" y="1"/>
                </a:lnTo>
                <a:close/>
              </a:path>
            </a:pathLst>
          </a:custGeom>
          <a:solidFill>
            <a:srgbClr val="B7C5D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11" name="Google Shape;20911;p70"/>
          <p:cNvGrpSpPr/>
          <p:nvPr/>
        </p:nvGrpSpPr>
        <p:grpSpPr>
          <a:xfrm>
            <a:off x="1310049" y="2891421"/>
            <a:ext cx="384749" cy="366613"/>
            <a:chOff x="1310049" y="2891421"/>
            <a:chExt cx="384749" cy="366613"/>
          </a:xfrm>
        </p:grpSpPr>
        <p:sp>
          <p:nvSpPr>
            <p:cNvPr id="20912" name="Google Shape;20912;p70"/>
            <p:cNvSpPr/>
            <p:nvPr/>
          </p:nvSpPr>
          <p:spPr>
            <a:xfrm>
              <a:off x="1310049" y="2891421"/>
              <a:ext cx="384749" cy="366613"/>
            </a:xfrm>
            <a:custGeom>
              <a:rect b="b" l="l" r="r" t="t"/>
              <a:pathLst>
                <a:path extrusionOk="0" h="14029" w="14723">
                  <a:moveTo>
                    <a:pt x="2761" y="5861"/>
                  </a:moveTo>
                  <a:cubicBezTo>
                    <a:pt x="2829" y="5861"/>
                    <a:pt x="2897" y="5886"/>
                    <a:pt x="2952" y="5942"/>
                  </a:cubicBezTo>
                  <a:lnTo>
                    <a:pt x="8126" y="11105"/>
                  </a:lnTo>
                  <a:cubicBezTo>
                    <a:pt x="8309" y="11288"/>
                    <a:pt x="8184" y="11586"/>
                    <a:pt x="7924" y="11596"/>
                  </a:cubicBezTo>
                  <a:lnTo>
                    <a:pt x="2760" y="11596"/>
                  </a:lnTo>
                  <a:cubicBezTo>
                    <a:pt x="2606" y="11596"/>
                    <a:pt x="2472" y="11461"/>
                    <a:pt x="2472" y="11307"/>
                  </a:cubicBezTo>
                  <a:lnTo>
                    <a:pt x="2472" y="6144"/>
                  </a:lnTo>
                  <a:cubicBezTo>
                    <a:pt x="2478" y="5974"/>
                    <a:pt x="2618" y="5861"/>
                    <a:pt x="2761" y="5861"/>
                  </a:cubicBezTo>
                  <a:close/>
                  <a:moveTo>
                    <a:pt x="512" y="1"/>
                  </a:moveTo>
                  <a:cubicBezTo>
                    <a:pt x="245" y="1"/>
                    <a:pt x="0" y="217"/>
                    <a:pt x="0" y="509"/>
                  </a:cubicBezTo>
                  <a:lnTo>
                    <a:pt x="0" y="13509"/>
                  </a:lnTo>
                  <a:cubicBezTo>
                    <a:pt x="0" y="13798"/>
                    <a:pt x="231" y="14029"/>
                    <a:pt x="520" y="14029"/>
                  </a:cubicBezTo>
                  <a:lnTo>
                    <a:pt x="13511" y="14029"/>
                  </a:lnTo>
                  <a:cubicBezTo>
                    <a:pt x="13905" y="14029"/>
                    <a:pt x="14155" y="13596"/>
                    <a:pt x="13953" y="13250"/>
                  </a:cubicBezTo>
                  <a:cubicBezTo>
                    <a:pt x="13905" y="13163"/>
                    <a:pt x="14722" y="13990"/>
                    <a:pt x="875" y="153"/>
                  </a:cubicBezTo>
                  <a:cubicBezTo>
                    <a:pt x="837" y="114"/>
                    <a:pt x="798" y="76"/>
                    <a:pt x="741" y="57"/>
                  </a:cubicBezTo>
                  <a:cubicBezTo>
                    <a:pt x="666" y="18"/>
                    <a:pt x="588" y="1"/>
                    <a:pt x="512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3" name="Google Shape;20913;p70"/>
            <p:cNvSpPr/>
            <p:nvPr/>
          </p:nvSpPr>
          <p:spPr>
            <a:xfrm>
              <a:off x="1342218" y="2904697"/>
              <a:ext cx="324932" cy="324696"/>
            </a:xfrm>
            <a:custGeom>
              <a:rect b="b" l="l" r="r" t="t"/>
              <a:pathLst>
                <a:path extrusionOk="0" h="12425" w="12434">
                  <a:moveTo>
                    <a:pt x="1530" y="5353"/>
                  </a:moveTo>
                  <a:cubicBezTo>
                    <a:pt x="1598" y="5353"/>
                    <a:pt x="1666" y="5378"/>
                    <a:pt x="1721" y="5434"/>
                  </a:cubicBezTo>
                  <a:lnTo>
                    <a:pt x="6895" y="10597"/>
                  </a:lnTo>
                  <a:cubicBezTo>
                    <a:pt x="7068" y="10780"/>
                    <a:pt x="6953" y="11078"/>
                    <a:pt x="6693" y="11088"/>
                  </a:cubicBezTo>
                  <a:lnTo>
                    <a:pt x="1529" y="11088"/>
                  </a:lnTo>
                  <a:cubicBezTo>
                    <a:pt x="1375" y="11088"/>
                    <a:pt x="1241" y="10953"/>
                    <a:pt x="1241" y="10799"/>
                  </a:cubicBezTo>
                  <a:lnTo>
                    <a:pt x="1241" y="5636"/>
                  </a:lnTo>
                  <a:cubicBezTo>
                    <a:pt x="1247" y="5466"/>
                    <a:pt x="1387" y="5353"/>
                    <a:pt x="1530" y="5353"/>
                  </a:cubicBezTo>
                  <a:close/>
                  <a:moveTo>
                    <a:pt x="0" y="1"/>
                  </a:moveTo>
                  <a:lnTo>
                    <a:pt x="0" y="11915"/>
                  </a:lnTo>
                  <a:cubicBezTo>
                    <a:pt x="0" y="12203"/>
                    <a:pt x="231" y="12424"/>
                    <a:pt x="519" y="12424"/>
                  </a:cubicBezTo>
                  <a:lnTo>
                    <a:pt x="12434" y="12424"/>
                  </a:lnTo>
                  <a:lnTo>
                    <a:pt x="2337" y="2328"/>
                  </a:lnTo>
                  <a:lnTo>
                    <a:pt x="58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4" name="Google Shape;20914;p70"/>
            <p:cNvSpPr/>
            <p:nvPr/>
          </p:nvSpPr>
          <p:spPr>
            <a:xfrm>
              <a:off x="1355546" y="2931848"/>
              <a:ext cx="22134" cy="19573"/>
            </a:xfrm>
            <a:custGeom>
              <a:rect b="b" l="l" r="r" t="t"/>
              <a:pathLst>
                <a:path extrusionOk="0" h="749" w="847">
                  <a:moveTo>
                    <a:pt x="538" y="0"/>
                  </a:moveTo>
                  <a:lnTo>
                    <a:pt x="163" y="385"/>
                  </a:lnTo>
                  <a:cubicBezTo>
                    <a:pt x="1" y="533"/>
                    <a:pt x="145" y="749"/>
                    <a:pt x="312" y="749"/>
                  </a:cubicBezTo>
                  <a:cubicBezTo>
                    <a:pt x="363" y="749"/>
                    <a:pt x="415" y="729"/>
                    <a:pt x="461" y="683"/>
                  </a:cubicBezTo>
                  <a:lnTo>
                    <a:pt x="846" y="30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5" name="Google Shape;20915;p70"/>
            <p:cNvSpPr/>
            <p:nvPr/>
          </p:nvSpPr>
          <p:spPr>
            <a:xfrm>
              <a:off x="1372610" y="2957720"/>
              <a:ext cx="30680" cy="28667"/>
            </a:xfrm>
            <a:custGeom>
              <a:rect b="b" l="l" r="r" t="t"/>
              <a:pathLst>
                <a:path extrusionOk="0" h="1097" w="1174">
                  <a:moveTo>
                    <a:pt x="866" y="1"/>
                  </a:moveTo>
                  <a:lnTo>
                    <a:pt x="135" y="731"/>
                  </a:lnTo>
                  <a:cubicBezTo>
                    <a:pt x="1" y="866"/>
                    <a:pt x="97" y="1097"/>
                    <a:pt x="289" y="1097"/>
                  </a:cubicBezTo>
                  <a:cubicBezTo>
                    <a:pt x="433" y="1097"/>
                    <a:pt x="424" y="1029"/>
                    <a:pt x="117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6" name="Google Shape;20916;p70"/>
            <p:cNvSpPr/>
            <p:nvPr/>
          </p:nvSpPr>
          <p:spPr>
            <a:xfrm>
              <a:off x="1407001" y="2983356"/>
              <a:ext cx="21925" cy="19599"/>
            </a:xfrm>
            <a:custGeom>
              <a:rect b="b" l="l" r="r" t="t"/>
              <a:pathLst>
                <a:path extrusionOk="0" h="750" w="839">
                  <a:moveTo>
                    <a:pt x="541" y="0"/>
                  </a:moveTo>
                  <a:lnTo>
                    <a:pt x="156" y="375"/>
                  </a:lnTo>
                  <a:cubicBezTo>
                    <a:pt x="0" y="531"/>
                    <a:pt x="141" y="749"/>
                    <a:pt x="311" y="749"/>
                  </a:cubicBezTo>
                  <a:cubicBezTo>
                    <a:pt x="362" y="749"/>
                    <a:pt x="415" y="730"/>
                    <a:pt x="464" y="683"/>
                  </a:cubicBezTo>
                  <a:lnTo>
                    <a:pt x="839" y="308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7" name="Google Shape;20917;p70"/>
            <p:cNvSpPr/>
            <p:nvPr/>
          </p:nvSpPr>
          <p:spPr>
            <a:xfrm>
              <a:off x="1424379" y="3009227"/>
              <a:ext cx="30444" cy="28693"/>
            </a:xfrm>
            <a:custGeom>
              <a:rect b="b" l="l" r="r" t="t"/>
              <a:pathLst>
                <a:path extrusionOk="0" h="1098" w="1165">
                  <a:moveTo>
                    <a:pt x="866" y="1"/>
                  </a:moveTo>
                  <a:lnTo>
                    <a:pt x="126" y="732"/>
                  </a:lnTo>
                  <a:cubicBezTo>
                    <a:pt x="1" y="866"/>
                    <a:pt x="97" y="1087"/>
                    <a:pt x="279" y="1097"/>
                  </a:cubicBezTo>
                  <a:cubicBezTo>
                    <a:pt x="424" y="1097"/>
                    <a:pt x="41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8" name="Google Shape;20918;p70"/>
            <p:cNvSpPr/>
            <p:nvPr/>
          </p:nvSpPr>
          <p:spPr>
            <a:xfrm>
              <a:off x="1458769" y="3035124"/>
              <a:ext cx="21925" cy="19338"/>
            </a:xfrm>
            <a:custGeom>
              <a:rect b="b" l="l" r="r" t="t"/>
              <a:pathLst>
                <a:path extrusionOk="0" h="740" w="839">
                  <a:moveTo>
                    <a:pt x="540" y="0"/>
                  </a:moveTo>
                  <a:lnTo>
                    <a:pt x="156" y="375"/>
                  </a:lnTo>
                  <a:cubicBezTo>
                    <a:pt x="1" y="523"/>
                    <a:pt x="141" y="739"/>
                    <a:pt x="306" y="739"/>
                  </a:cubicBezTo>
                  <a:cubicBezTo>
                    <a:pt x="356" y="739"/>
                    <a:pt x="407" y="720"/>
                    <a:pt x="454" y="673"/>
                  </a:cubicBezTo>
                  <a:lnTo>
                    <a:pt x="839" y="29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9" name="Google Shape;20919;p70"/>
            <p:cNvSpPr/>
            <p:nvPr/>
          </p:nvSpPr>
          <p:spPr>
            <a:xfrm>
              <a:off x="1475886" y="3060995"/>
              <a:ext cx="30444" cy="28667"/>
            </a:xfrm>
            <a:custGeom>
              <a:rect b="b" l="l" r="r" t="t"/>
              <a:pathLst>
                <a:path extrusionOk="0" h="1097" w="1165">
                  <a:moveTo>
                    <a:pt x="866" y="1"/>
                  </a:moveTo>
                  <a:lnTo>
                    <a:pt x="136" y="732"/>
                  </a:lnTo>
                  <a:cubicBezTo>
                    <a:pt x="1" y="866"/>
                    <a:pt x="97" y="1087"/>
                    <a:pt x="289" y="1097"/>
                  </a:cubicBezTo>
                  <a:cubicBezTo>
                    <a:pt x="434" y="1097"/>
                    <a:pt x="42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0" name="Google Shape;20920;p70"/>
            <p:cNvSpPr/>
            <p:nvPr/>
          </p:nvSpPr>
          <p:spPr>
            <a:xfrm>
              <a:off x="1510276" y="3086631"/>
              <a:ext cx="21925" cy="19599"/>
            </a:xfrm>
            <a:custGeom>
              <a:rect b="b" l="l" r="r" t="t"/>
              <a:pathLst>
                <a:path extrusionOk="0" h="750" w="839">
                  <a:moveTo>
                    <a:pt x="541" y="1"/>
                  </a:moveTo>
                  <a:lnTo>
                    <a:pt x="156" y="376"/>
                  </a:lnTo>
                  <a:cubicBezTo>
                    <a:pt x="1" y="531"/>
                    <a:pt x="142" y="749"/>
                    <a:pt x="307" y="749"/>
                  </a:cubicBezTo>
                  <a:cubicBezTo>
                    <a:pt x="356" y="749"/>
                    <a:pt x="408" y="730"/>
                    <a:pt x="454" y="683"/>
                  </a:cubicBezTo>
                  <a:lnTo>
                    <a:pt x="839" y="308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1" name="Google Shape;20921;p70"/>
            <p:cNvSpPr/>
            <p:nvPr/>
          </p:nvSpPr>
          <p:spPr>
            <a:xfrm>
              <a:off x="1527655" y="3112267"/>
              <a:ext cx="30444" cy="28667"/>
            </a:xfrm>
            <a:custGeom>
              <a:rect b="b" l="l" r="r" t="t"/>
              <a:pathLst>
                <a:path extrusionOk="0" h="1097" w="1165">
                  <a:moveTo>
                    <a:pt x="857" y="0"/>
                  </a:moveTo>
                  <a:lnTo>
                    <a:pt x="126" y="741"/>
                  </a:lnTo>
                  <a:cubicBezTo>
                    <a:pt x="1" y="875"/>
                    <a:pt x="97" y="1097"/>
                    <a:pt x="280" y="1097"/>
                  </a:cubicBezTo>
                  <a:cubicBezTo>
                    <a:pt x="424" y="1097"/>
                    <a:pt x="414" y="1029"/>
                    <a:pt x="1164" y="299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2" name="Google Shape;20922;p70"/>
            <p:cNvSpPr/>
            <p:nvPr/>
          </p:nvSpPr>
          <p:spPr>
            <a:xfrm>
              <a:off x="1578639" y="3164036"/>
              <a:ext cx="31228" cy="28876"/>
            </a:xfrm>
            <a:custGeom>
              <a:rect b="b" l="l" r="r" t="t"/>
              <a:pathLst>
                <a:path extrusionOk="0" h="1105" w="1195">
                  <a:moveTo>
                    <a:pt x="887" y="0"/>
                  </a:moveTo>
                  <a:lnTo>
                    <a:pt x="156" y="731"/>
                  </a:lnTo>
                  <a:cubicBezTo>
                    <a:pt x="0" y="887"/>
                    <a:pt x="141" y="1105"/>
                    <a:pt x="306" y="1105"/>
                  </a:cubicBezTo>
                  <a:cubicBezTo>
                    <a:pt x="356" y="1105"/>
                    <a:pt x="407" y="1085"/>
                    <a:pt x="454" y="1039"/>
                  </a:cubicBezTo>
                  <a:lnTo>
                    <a:pt x="1194" y="30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3" name="Google Shape;20923;p70"/>
            <p:cNvSpPr/>
            <p:nvPr/>
          </p:nvSpPr>
          <p:spPr>
            <a:xfrm>
              <a:off x="1614101" y="3189907"/>
              <a:ext cx="21403" cy="19390"/>
            </a:xfrm>
            <a:custGeom>
              <a:rect b="b" l="l" r="r" t="t"/>
              <a:pathLst>
                <a:path extrusionOk="0" h="742" w="819">
                  <a:moveTo>
                    <a:pt x="520" y="1"/>
                  </a:moveTo>
                  <a:lnTo>
                    <a:pt x="135" y="376"/>
                  </a:lnTo>
                  <a:cubicBezTo>
                    <a:pt x="1" y="510"/>
                    <a:pt x="97" y="741"/>
                    <a:pt x="289" y="741"/>
                  </a:cubicBezTo>
                  <a:cubicBezTo>
                    <a:pt x="424" y="741"/>
                    <a:pt x="453" y="664"/>
                    <a:pt x="818" y="299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4" name="Google Shape;20924;p70"/>
            <p:cNvSpPr/>
            <p:nvPr/>
          </p:nvSpPr>
          <p:spPr>
            <a:xfrm>
              <a:off x="1630930" y="3215804"/>
              <a:ext cx="30444" cy="28406"/>
            </a:xfrm>
            <a:custGeom>
              <a:rect b="b" l="l" r="r" t="t"/>
              <a:pathLst>
                <a:path extrusionOk="0" h="1087" w="1165">
                  <a:moveTo>
                    <a:pt x="857" y="0"/>
                  </a:moveTo>
                  <a:lnTo>
                    <a:pt x="126" y="731"/>
                  </a:lnTo>
                  <a:cubicBezTo>
                    <a:pt x="1" y="866"/>
                    <a:pt x="97" y="1087"/>
                    <a:pt x="280" y="1087"/>
                  </a:cubicBezTo>
                  <a:cubicBezTo>
                    <a:pt x="424" y="1087"/>
                    <a:pt x="414" y="1020"/>
                    <a:pt x="1165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5" name="Google Shape;20925;p70"/>
            <p:cNvSpPr/>
            <p:nvPr/>
          </p:nvSpPr>
          <p:spPr>
            <a:xfrm>
              <a:off x="1562332" y="3138138"/>
              <a:ext cx="21403" cy="19286"/>
            </a:xfrm>
            <a:custGeom>
              <a:rect b="b" l="l" r="r" t="t"/>
              <a:pathLst>
                <a:path extrusionOk="0" h="738" w="819">
                  <a:moveTo>
                    <a:pt x="520" y="1"/>
                  </a:moveTo>
                  <a:lnTo>
                    <a:pt x="135" y="376"/>
                  </a:lnTo>
                  <a:cubicBezTo>
                    <a:pt x="0" y="533"/>
                    <a:pt x="140" y="738"/>
                    <a:pt x="304" y="738"/>
                  </a:cubicBezTo>
                  <a:cubicBezTo>
                    <a:pt x="351" y="738"/>
                    <a:pt x="399" y="722"/>
                    <a:pt x="443" y="684"/>
                  </a:cubicBezTo>
                  <a:lnTo>
                    <a:pt x="818" y="30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26" name="Google Shape;20926;p70"/>
          <p:cNvGrpSpPr/>
          <p:nvPr/>
        </p:nvGrpSpPr>
        <p:grpSpPr>
          <a:xfrm>
            <a:off x="849673" y="2891343"/>
            <a:ext cx="383468" cy="366665"/>
            <a:chOff x="849673" y="2891343"/>
            <a:chExt cx="383468" cy="366665"/>
          </a:xfrm>
        </p:grpSpPr>
        <p:sp>
          <p:nvSpPr>
            <p:cNvPr id="20927" name="Google Shape;20927;p70"/>
            <p:cNvSpPr/>
            <p:nvPr/>
          </p:nvSpPr>
          <p:spPr>
            <a:xfrm>
              <a:off x="849673" y="2976561"/>
              <a:ext cx="322188" cy="281447"/>
            </a:xfrm>
            <a:custGeom>
              <a:rect b="b" l="l" r="r" t="t"/>
              <a:pathLst>
                <a:path extrusionOk="0" h="10770" w="12329">
                  <a:moveTo>
                    <a:pt x="9525" y="7316"/>
                  </a:moveTo>
                  <a:cubicBezTo>
                    <a:pt x="9710" y="7316"/>
                    <a:pt x="9896" y="7370"/>
                    <a:pt x="10059" y="7482"/>
                  </a:cubicBezTo>
                  <a:cubicBezTo>
                    <a:pt x="10761" y="7963"/>
                    <a:pt x="10530" y="9040"/>
                    <a:pt x="9703" y="9203"/>
                  </a:cubicBezTo>
                  <a:cubicBezTo>
                    <a:pt x="9641" y="9215"/>
                    <a:pt x="9581" y="9220"/>
                    <a:pt x="9522" y="9220"/>
                  </a:cubicBezTo>
                  <a:cubicBezTo>
                    <a:pt x="8790" y="9220"/>
                    <a:pt x="8297" y="8382"/>
                    <a:pt x="8742" y="7732"/>
                  </a:cubicBezTo>
                  <a:cubicBezTo>
                    <a:pt x="8921" y="7462"/>
                    <a:pt x="9221" y="7316"/>
                    <a:pt x="9525" y="7316"/>
                  </a:cubicBezTo>
                  <a:close/>
                  <a:moveTo>
                    <a:pt x="5338" y="1"/>
                  </a:moveTo>
                  <a:cubicBezTo>
                    <a:pt x="3781" y="1"/>
                    <a:pt x="2332" y="778"/>
                    <a:pt x="1453" y="2059"/>
                  </a:cubicBezTo>
                  <a:cubicBezTo>
                    <a:pt x="1" y="4213"/>
                    <a:pt x="558" y="7145"/>
                    <a:pt x="2703" y="8607"/>
                  </a:cubicBezTo>
                  <a:cubicBezTo>
                    <a:pt x="2703" y="8607"/>
                    <a:pt x="5578" y="10769"/>
                    <a:pt x="8408" y="10769"/>
                  </a:cubicBezTo>
                  <a:cubicBezTo>
                    <a:pt x="9657" y="10769"/>
                    <a:pt x="10896" y="10349"/>
                    <a:pt x="11877" y="9136"/>
                  </a:cubicBezTo>
                  <a:lnTo>
                    <a:pt x="11896" y="9117"/>
                  </a:lnTo>
                  <a:cubicBezTo>
                    <a:pt x="11973" y="9001"/>
                    <a:pt x="12030" y="8876"/>
                    <a:pt x="12078" y="8751"/>
                  </a:cubicBezTo>
                  <a:cubicBezTo>
                    <a:pt x="12328" y="7972"/>
                    <a:pt x="11953" y="7126"/>
                    <a:pt x="11213" y="6799"/>
                  </a:cubicBezTo>
                  <a:cubicBezTo>
                    <a:pt x="11040" y="6732"/>
                    <a:pt x="10876" y="6636"/>
                    <a:pt x="10723" y="6530"/>
                  </a:cubicBezTo>
                  <a:cubicBezTo>
                    <a:pt x="10723" y="6530"/>
                    <a:pt x="9348" y="5751"/>
                    <a:pt x="9405" y="4097"/>
                  </a:cubicBezTo>
                  <a:cubicBezTo>
                    <a:pt x="9405" y="4030"/>
                    <a:pt x="9405" y="3963"/>
                    <a:pt x="9415" y="3886"/>
                  </a:cubicBezTo>
                  <a:cubicBezTo>
                    <a:pt x="9501" y="3068"/>
                    <a:pt x="9290" y="2251"/>
                    <a:pt x="8809" y="1587"/>
                  </a:cubicBezTo>
                  <a:cubicBezTo>
                    <a:pt x="8588" y="1289"/>
                    <a:pt x="8309" y="1020"/>
                    <a:pt x="8001" y="809"/>
                  </a:cubicBezTo>
                  <a:cubicBezTo>
                    <a:pt x="7222" y="280"/>
                    <a:pt x="6309" y="1"/>
                    <a:pt x="5366" y="1"/>
                  </a:cubicBezTo>
                  <a:cubicBezTo>
                    <a:pt x="5357" y="1"/>
                    <a:pt x="5347" y="1"/>
                    <a:pt x="533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8" name="Google Shape;20928;p70"/>
            <p:cNvSpPr/>
            <p:nvPr/>
          </p:nvSpPr>
          <p:spPr>
            <a:xfrm>
              <a:off x="867260" y="2976561"/>
              <a:ext cx="304600" cy="258947"/>
            </a:xfrm>
            <a:custGeom>
              <a:rect b="b" l="l" r="r" t="t"/>
              <a:pathLst>
                <a:path extrusionOk="0" h="9909" w="11656">
                  <a:moveTo>
                    <a:pt x="8856" y="7317"/>
                  </a:moveTo>
                  <a:cubicBezTo>
                    <a:pt x="9033" y="7317"/>
                    <a:pt x="9216" y="7368"/>
                    <a:pt x="9386" y="7482"/>
                  </a:cubicBezTo>
                  <a:cubicBezTo>
                    <a:pt x="9819" y="7771"/>
                    <a:pt x="9934" y="8367"/>
                    <a:pt x="9636" y="8799"/>
                  </a:cubicBezTo>
                  <a:cubicBezTo>
                    <a:pt x="9445" y="9084"/>
                    <a:pt x="9152" y="9216"/>
                    <a:pt x="8861" y="9216"/>
                  </a:cubicBezTo>
                  <a:cubicBezTo>
                    <a:pt x="8436" y="9216"/>
                    <a:pt x="8016" y="8935"/>
                    <a:pt x="7924" y="8444"/>
                  </a:cubicBezTo>
                  <a:cubicBezTo>
                    <a:pt x="7801" y="7817"/>
                    <a:pt x="8301" y="7317"/>
                    <a:pt x="8856" y="7317"/>
                  </a:cubicBezTo>
                  <a:close/>
                  <a:moveTo>
                    <a:pt x="4693" y="1"/>
                  </a:moveTo>
                  <a:cubicBezTo>
                    <a:pt x="3376" y="1"/>
                    <a:pt x="2116" y="549"/>
                    <a:pt x="1222" y="1510"/>
                  </a:cubicBezTo>
                  <a:cubicBezTo>
                    <a:pt x="1" y="3655"/>
                    <a:pt x="636" y="6367"/>
                    <a:pt x="2664" y="7751"/>
                  </a:cubicBezTo>
                  <a:cubicBezTo>
                    <a:pt x="2664" y="7751"/>
                    <a:pt x="5536" y="9909"/>
                    <a:pt x="8365" y="9909"/>
                  </a:cubicBezTo>
                  <a:cubicBezTo>
                    <a:pt x="9434" y="9909"/>
                    <a:pt x="10496" y="9601"/>
                    <a:pt x="11396" y="8751"/>
                  </a:cubicBezTo>
                  <a:cubicBezTo>
                    <a:pt x="11655" y="7972"/>
                    <a:pt x="11280" y="7126"/>
                    <a:pt x="10540" y="6799"/>
                  </a:cubicBezTo>
                  <a:cubicBezTo>
                    <a:pt x="10367" y="6732"/>
                    <a:pt x="10203" y="6636"/>
                    <a:pt x="10050" y="6530"/>
                  </a:cubicBezTo>
                  <a:cubicBezTo>
                    <a:pt x="10050" y="6530"/>
                    <a:pt x="8675" y="5751"/>
                    <a:pt x="8732" y="4097"/>
                  </a:cubicBezTo>
                  <a:cubicBezTo>
                    <a:pt x="8732" y="4030"/>
                    <a:pt x="8732" y="3963"/>
                    <a:pt x="8742" y="3886"/>
                  </a:cubicBezTo>
                  <a:cubicBezTo>
                    <a:pt x="8828" y="3068"/>
                    <a:pt x="8617" y="2251"/>
                    <a:pt x="8136" y="1587"/>
                  </a:cubicBezTo>
                  <a:cubicBezTo>
                    <a:pt x="7915" y="1289"/>
                    <a:pt x="7636" y="1020"/>
                    <a:pt x="7328" y="809"/>
                  </a:cubicBezTo>
                  <a:cubicBezTo>
                    <a:pt x="6549" y="280"/>
                    <a:pt x="5636" y="1"/>
                    <a:pt x="469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9" name="Google Shape;20929;p70"/>
            <p:cNvSpPr/>
            <p:nvPr/>
          </p:nvSpPr>
          <p:spPr>
            <a:xfrm>
              <a:off x="947173" y="3018948"/>
              <a:ext cx="81952" cy="50122"/>
            </a:xfrm>
            <a:custGeom>
              <a:rect b="b" l="l" r="r" t="t"/>
              <a:pathLst>
                <a:path extrusionOk="0" h="1918" w="3136">
                  <a:moveTo>
                    <a:pt x="2688" y="0"/>
                  </a:moveTo>
                  <a:cubicBezTo>
                    <a:pt x="2671" y="0"/>
                    <a:pt x="2654" y="1"/>
                    <a:pt x="2636" y="4"/>
                  </a:cubicBezTo>
                  <a:lnTo>
                    <a:pt x="1607" y="52"/>
                  </a:lnTo>
                  <a:lnTo>
                    <a:pt x="1001" y="90"/>
                  </a:lnTo>
                  <a:cubicBezTo>
                    <a:pt x="760" y="100"/>
                    <a:pt x="558" y="302"/>
                    <a:pt x="558" y="552"/>
                  </a:cubicBezTo>
                  <a:lnTo>
                    <a:pt x="558" y="571"/>
                  </a:lnTo>
                  <a:cubicBezTo>
                    <a:pt x="568" y="677"/>
                    <a:pt x="607" y="783"/>
                    <a:pt x="683" y="860"/>
                  </a:cubicBezTo>
                  <a:cubicBezTo>
                    <a:pt x="712" y="908"/>
                    <a:pt x="683" y="975"/>
                    <a:pt x="626" y="975"/>
                  </a:cubicBezTo>
                  <a:lnTo>
                    <a:pt x="462" y="985"/>
                  </a:lnTo>
                  <a:cubicBezTo>
                    <a:pt x="203" y="1004"/>
                    <a:pt x="1" y="1225"/>
                    <a:pt x="10" y="1485"/>
                  </a:cubicBezTo>
                  <a:cubicBezTo>
                    <a:pt x="29" y="1729"/>
                    <a:pt x="231" y="1918"/>
                    <a:pt x="482" y="1918"/>
                  </a:cubicBezTo>
                  <a:cubicBezTo>
                    <a:pt x="488" y="1918"/>
                    <a:pt x="495" y="1918"/>
                    <a:pt x="501" y="1917"/>
                  </a:cubicBezTo>
                  <a:lnTo>
                    <a:pt x="1010" y="1889"/>
                  </a:lnTo>
                  <a:lnTo>
                    <a:pt x="1126" y="1889"/>
                  </a:lnTo>
                  <a:lnTo>
                    <a:pt x="2126" y="1841"/>
                  </a:lnTo>
                  <a:cubicBezTo>
                    <a:pt x="2376" y="1831"/>
                    <a:pt x="2568" y="1629"/>
                    <a:pt x="2578" y="1389"/>
                  </a:cubicBezTo>
                  <a:cubicBezTo>
                    <a:pt x="2587" y="1273"/>
                    <a:pt x="2549" y="1167"/>
                    <a:pt x="2482" y="1081"/>
                  </a:cubicBezTo>
                  <a:cubicBezTo>
                    <a:pt x="2434" y="1023"/>
                    <a:pt x="2472" y="937"/>
                    <a:pt x="2539" y="937"/>
                  </a:cubicBezTo>
                  <a:lnTo>
                    <a:pt x="2693" y="927"/>
                  </a:lnTo>
                  <a:cubicBezTo>
                    <a:pt x="2943" y="917"/>
                    <a:pt x="3136" y="715"/>
                    <a:pt x="3136" y="465"/>
                  </a:cubicBezTo>
                  <a:cubicBezTo>
                    <a:pt x="3136" y="456"/>
                    <a:pt x="3136" y="446"/>
                    <a:pt x="3126" y="437"/>
                  </a:cubicBezTo>
                  <a:cubicBezTo>
                    <a:pt x="3116" y="254"/>
                    <a:pt x="2991" y="90"/>
                    <a:pt x="2818" y="23"/>
                  </a:cubicBezTo>
                  <a:cubicBezTo>
                    <a:pt x="2776" y="9"/>
                    <a:pt x="2734" y="0"/>
                    <a:pt x="268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0" name="Google Shape;20930;p70"/>
            <p:cNvSpPr/>
            <p:nvPr/>
          </p:nvSpPr>
          <p:spPr>
            <a:xfrm>
              <a:off x="967792" y="3018791"/>
              <a:ext cx="61333" cy="49521"/>
            </a:xfrm>
            <a:custGeom>
              <a:rect b="b" l="l" r="r" t="t"/>
              <a:pathLst>
                <a:path extrusionOk="0" h="1895" w="2347">
                  <a:moveTo>
                    <a:pt x="1856" y="0"/>
                  </a:moveTo>
                  <a:lnTo>
                    <a:pt x="827" y="58"/>
                  </a:lnTo>
                  <a:cubicBezTo>
                    <a:pt x="673" y="144"/>
                    <a:pt x="587" y="308"/>
                    <a:pt x="587" y="481"/>
                  </a:cubicBezTo>
                  <a:lnTo>
                    <a:pt x="587" y="510"/>
                  </a:lnTo>
                  <a:cubicBezTo>
                    <a:pt x="587" y="616"/>
                    <a:pt x="635" y="721"/>
                    <a:pt x="702" y="808"/>
                  </a:cubicBezTo>
                  <a:cubicBezTo>
                    <a:pt x="750" y="856"/>
                    <a:pt x="712" y="933"/>
                    <a:pt x="645" y="933"/>
                  </a:cubicBezTo>
                  <a:lnTo>
                    <a:pt x="481" y="943"/>
                  </a:lnTo>
                  <a:cubicBezTo>
                    <a:pt x="212" y="962"/>
                    <a:pt x="0" y="1193"/>
                    <a:pt x="10" y="1462"/>
                  </a:cubicBezTo>
                  <a:cubicBezTo>
                    <a:pt x="29" y="1664"/>
                    <a:pt x="154" y="1827"/>
                    <a:pt x="337" y="1895"/>
                  </a:cubicBezTo>
                  <a:lnTo>
                    <a:pt x="1337" y="1847"/>
                  </a:lnTo>
                  <a:cubicBezTo>
                    <a:pt x="1587" y="1837"/>
                    <a:pt x="1779" y="1635"/>
                    <a:pt x="1789" y="1395"/>
                  </a:cubicBezTo>
                  <a:cubicBezTo>
                    <a:pt x="1798" y="1279"/>
                    <a:pt x="1760" y="1173"/>
                    <a:pt x="1693" y="1087"/>
                  </a:cubicBezTo>
                  <a:cubicBezTo>
                    <a:pt x="1645" y="1029"/>
                    <a:pt x="1683" y="943"/>
                    <a:pt x="1750" y="943"/>
                  </a:cubicBezTo>
                  <a:lnTo>
                    <a:pt x="1904" y="933"/>
                  </a:lnTo>
                  <a:cubicBezTo>
                    <a:pt x="2154" y="923"/>
                    <a:pt x="2347" y="721"/>
                    <a:pt x="2347" y="471"/>
                  </a:cubicBezTo>
                  <a:cubicBezTo>
                    <a:pt x="2347" y="462"/>
                    <a:pt x="2347" y="452"/>
                    <a:pt x="2347" y="443"/>
                  </a:cubicBezTo>
                  <a:cubicBezTo>
                    <a:pt x="2337" y="260"/>
                    <a:pt x="2212" y="96"/>
                    <a:pt x="2039" y="29"/>
                  </a:cubicBezTo>
                  <a:cubicBezTo>
                    <a:pt x="1981" y="10"/>
                    <a:pt x="1923" y="0"/>
                    <a:pt x="185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1" name="Google Shape;20931;p70"/>
            <p:cNvSpPr/>
            <p:nvPr/>
          </p:nvSpPr>
          <p:spPr>
            <a:xfrm>
              <a:off x="992174" y="3104663"/>
              <a:ext cx="65357" cy="72831"/>
            </a:xfrm>
            <a:custGeom>
              <a:rect b="b" l="l" r="r" t="t"/>
              <a:pathLst>
                <a:path extrusionOk="0" h="2787" w="2501">
                  <a:moveTo>
                    <a:pt x="2031" y="1"/>
                  </a:moveTo>
                  <a:cubicBezTo>
                    <a:pt x="1953" y="1"/>
                    <a:pt x="1873" y="20"/>
                    <a:pt x="1798" y="61"/>
                  </a:cubicBezTo>
                  <a:lnTo>
                    <a:pt x="952" y="541"/>
                  </a:lnTo>
                  <a:lnTo>
                    <a:pt x="375" y="868"/>
                  </a:lnTo>
                  <a:cubicBezTo>
                    <a:pt x="231" y="945"/>
                    <a:pt x="135" y="1109"/>
                    <a:pt x="135" y="1272"/>
                  </a:cubicBezTo>
                  <a:cubicBezTo>
                    <a:pt x="135" y="1416"/>
                    <a:pt x="202" y="1551"/>
                    <a:pt x="317" y="1638"/>
                  </a:cubicBezTo>
                  <a:cubicBezTo>
                    <a:pt x="414" y="1705"/>
                    <a:pt x="404" y="1859"/>
                    <a:pt x="298" y="1917"/>
                  </a:cubicBezTo>
                  <a:lnTo>
                    <a:pt x="288" y="1917"/>
                  </a:lnTo>
                  <a:cubicBezTo>
                    <a:pt x="87" y="2032"/>
                    <a:pt x="0" y="2272"/>
                    <a:pt x="77" y="2484"/>
                  </a:cubicBezTo>
                  <a:cubicBezTo>
                    <a:pt x="145" y="2674"/>
                    <a:pt x="322" y="2787"/>
                    <a:pt x="509" y="2787"/>
                  </a:cubicBezTo>
                  <a:cubicBezTo>
                    <a:pt x="587" y="2787"/>
                    <a:pt x="667" y="2767"/>
                    <a:pt x="740" y="2724"/>
                  </a:cubicBezTo>
                  <a:lnTo>
                    <a:pt x="1183" y="2474"/>
                  </a:lnTo>
                  <a:lnTo>
                    <a:pt x="2154" y="1926"/>
                  </a:lnTo>
                  <a:cubicBezTo>
                    <a:pt x="2356" y="1811"/>
                    <a:pt x="2452" y="1570"/>
                    <a:pt x="2366" y="1349"/>
                  </a:cubicBezTo>
                  <a:cubicBezTo>
                    <a:pt x="2317" y="1224"/>
                    <a:pt x="2221" y="1128"/>
                    <a:pt x="2096" y="1080"/>
                  </a:cubicBezTo>
                  <a:cubicBezTo>
                    <a:pt x="2048" y="1061"/>
                    <a:pt x="2039" y="993"/>
                    <a:pt x="2087" y="965"/>
                  </a:cubicBezTo>
                  <a:lnTo>
                    <a:pt x="2260" y="868"/>
                  </a:lnTo>
                  <a:cubicBezTo>
                    <a:pt x="2404" y="791"/>
                    <a:pt x="2491" y="628"/>
                    <a:pt x="2500" y="465"/>
                  </a:cubicBezTo>
                  <a:cubicBezTo>
                    <a:pt x="2491" y="388"/>
                    <a:pt x="2471" y="301"/>
                    <a:pt x="2433" y="234"/>
                  </a:cubicBezTo>
                  <a:cubicBezTo>
                    <a:pt x="2348" y="84"/>
                    <a:pt x="2194" y="1"/>
                    <a:pt x="203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2" name="Google Shape;20932;p70"/>
            <p:cNvSpPr/>
            <p:nvPr/>
          </p:nvSpPr>
          <p:spPr>
            <a:xfrm>
              <a:off x="1009499" y="3104427"/>
              <a:ext cx="48032" cy="64913"/>
            </a:xfrm>
            <a:custGeom>
              <a:rect b="b" l="l" r="r" t="t"/>
              <a:pathLst>
                <a:path extrusionOk="0" h="2484" w="1838">
                  <a:moveTo>
                    <a:pt x="1368" y="0"/>
                  </a:moveTo>
                  <a:cubicBezTo>
                    <a:pt x="1290" y="0"/>
                    <a:pt x="1210" y="19"/>
                    <a:pt x="1135" y="60"/>
                  </a:cubicBezTo>
                  <a:lnTo>
                    <a:pt x="289" y="541"/>
                  </a:lnTo>
                  <a:cubicBezTo>
                    <a:pt x="202" y="637"/>
                    <a:pt x="145" y="762"/>
                    <a:pt x="154" y="887"/>
                  </a:cubicBezTo>
                  <a:cubicBezTo>
                    <a:pt x="145" y="974"/>
                    <a:pt x="174" y="1060"/>
                    <a:pt x="212" y="1127"/>
                  </a:cubicBezTo>
                  <a:cubicBezTo>
                    <a:pt x="241" y="1185"/>
                    <a:pt x="279" y="1233"/>
                    <a:pt x="337" y="1272"/>
                  </a:cubicBezTo>
                  <a:cubicBezTo>
                    <a:pt x="433" y="1349"/>
                    <a:pt x="424" y="1502"/>
                    <a:pt x="308" y="1570"/>
                  </a:cubicBezTo>
                  <a:cubicBezTo>
                    <a:pt x="97" y="1695"/>
                    <a:pt x="1" y="1945"/>
                    <a:pt x="77" y="2166"/>
                  </a:cubicBezTo>
                  <a:cubicBezTo>
                    <a:pt x="145" y="2358"/>
                    <a:pt x="318" y="2474"/>
                    <a:pt x="520" y="2483"/>
                  </a:cubicBezTo>
                  <a:lnTo>
                    <a:pt x="1491" y="1935"/>
                  </a:lnTo>
                  <a:cubicBezTo>
                    <a:pt x="1693" y="1820"/>
                    <a:pt x="1789" y="1579"/>
                    <a:pt x="1703" y="1358"/>
                  </a:cubicBezTo>
                  <a:cubicBezTo>
                    <a:pt x="1654" y="1233"/>
                    <a:pt x="1558" y="1127"/>
                    <a:pt x="1433" y="1089"/>
                  </a:cubicBezTo>
                  <a:cubicBezTo>
                    <a:pt x="1385" y="1060"/>
                    <a:pt x="1376" y="993"/>
                    <a:pt x="1424" y="964"/>
                  </a:cubicBezTo>
                  <a:lnTo>
                    <a:pt x="1597" y="868"/>
                  </a:lnTo>
                  <a:cubicBezTo>
                    <a:pt x="1741" y="791"/>
                    <a:pt x="1828" y="637"/>
                    <a:pt x="1837" y="464"/>
                  </a:cubicBezTo>
                  <a:cubicBezTo>
                    <a:pt x="1828" y="387"/>
                    <a:pt x="1808" y="310"/>
                    <a:pt x="1770" y="233"/>
                  </a:cubicBezTo>
                  <a:cubicBezTo>
                    <a:pt x="1685" y="84"/>
                    <a:pt x="1531" y="0"/>
                    <a:pt x="136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3" name="Google Shape;20933;p70"/>
            <p:cNvSpPr/>
            <p:nvPr/>
          </p:nvSpPr>
          <p:spPr>
            <a:xfrm>
              <a:off x="897417" y="3078400"/>
              <a:ext cx="69147" cy="70584"/>
            </a:xfrm>
            <a:custGeom>
              <a:rect b="b" l="l" r="r" t="t"/>
              <a:pathLst>
                <a:path extrusionOk="0" h="2701" w="2646">
                  <a:moveTo>
                    <a:pt x="518" y="1"/>
                  </a:moveTo>
                  <a:cubicBezTo>
                    <a:pt x="490" y="1"/>
                    <a:pt x="462" y="3"/>
                    <a:pt x="433" y="8"/>
                  </a:cubicBezTo>
                  <a:cubicBezTo>
                    <a:pt x="155" y="75"/>
                    <a:pt x="1" y="364"/>
                    <a:pt x="97" y="633"/>
                  </a:cubicBezTo>
                  <a:lnTo>
                    <a:pt x="280" y="1104"/>
                  </a:lnTo>
                  <a:lnTo>
                    <a:pt x="385" y="1354"/>
                  </a:lnTo>
                  <a:lnTo>
                    <a:pt x="693" y="2152"/>
                  </a:lnTo>
                  <a:cubicBezTo>
                    <a:pt x="767" y="2342"/>
                    <a:pt x="947" y="2461"/>
                    <a:pt x="1142" y="2461"/>
                  </a:cubicBezTo>
                  <a:cubicBezTo>
                    <a:pt x="1175" y="2461"/>
                    <a:pt x="1208" y="2457"/>
                    <a:pt x="1241" y="2450"/>
                  </a:cubicBezTo>
                  <a:cubicBezTo>
                    <a:pt x="1366" y="2421"/>
                    <a:pt x="1472" y="2335"/>
                    <a:pt x="1539" y="2220"/>
                  </a:cubicBezTo>
                  <a:cubicBezTo>
                    <a:pt x="1552" y="2198"/>
                    <a:pt x="1573" y="2188"/>
                    <a:pt x="1595" y="2188"/>
                  </a:cubicBezTo>
                  <a:cubicBezTo>
                    <a:pt x="1621" y="2188"/>
                    <a:pt x="1648" y="2203"/>
                    <a:pt x="1664" y="2229"/>
                  </a:cubicBezTo>
                  <a:lnTo>
                    <a:pt x="1732" y="2402"/>
                  </a:lnTo>
                  <a:cubicBezTo>
                    <a:pt x="1799" y="2585"/>
                    <a:pt x="1972" y="2700"/>
                    <a:pt x="2164" y="2700"/>
                  </a:cubicBezTo>
                  <a:cubicBezTo>
                    <a:pt x="2222" y="2700"/>
                    <a:pt x="2280" y="2691"/>
                    <a:pt x="2328" y="2672"/>
                  </a:cubicBezTo>
                  <a:cubicBezTo>
                    <a:pt x="2530" y="2595"/>
                    <a:pt x="2645" y="2393"/>
                    <a:pt x="2626" y="2181"/>
                  </a:cubicBezTo>
                  <a:cubicBezTo>
                    <a:pt x="2616" y="2143"/>
                    <a:pt x="2607" y="2104"/>
                    <a:pt x="2597" y="2075"/>
                  </a:cubicBezTo>
                  <a:lnTo>
                    <a:pt x="2193" y="1037"/>
                  </a:lnTo>
                  <a:lnTo>
                    <a:pt x="2001" y="546"/>
                  </a:lnTo>
                  <a:cubicBezTo>
                    <a:pt x="1934" y="364"/>
                    <a:pt x="1761" y="239"/>
                    <a:pt x="1568" y="239"/>
                  </a:cubicBezTo>
                  <a:cubicBezTo>
                    <a:pt x="1405" y="239"/>
                    <a:pt x="1251" y="325"/>
                    <a:pt x="1164" y="469"/>
                  </a:cubicBezTo>
                  <a:cubicBezTo>
                    <a:pt x="1151" y="496"/>
                    <a:pt x="1128" y="508"/>
                    <a:pt x="1104" y="508"/>
                  </a:cubicBezTo>
                  <a:cubicBezTo>
                    <a:pt x="1077" y="508"/>
                    <a:pt x="1050" y="491"/>
                    <a:pt x="1039" y="460"/>
                  </a:cubicBezTo>
                  <a:lnTo>
                    <a:pt x="972" y="306"/>
                  </a:lnTo>
                  <a:cubicBezTo>
                    <a:pt x="896" y="113"/>
                    <a:pt x="711" y="1"/>
                    <a:pt x="51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4" name="Google Shape;20934;p70"/>
            <p:cNvSpPr/>
            <p:nvPr/>
          </p:nvSpPr>
          <p:spPr>
            <a:xfrm>
              <a:off x="904708" y="3094915"/>
              <a:ext cx="61856" cy="54068"/>
            </a:xfrm>
            <a:custGeom>
              <a:rect b="b" l="l" r="r" t="t"/>
              <a:pathLst>
                <a:path extrusionOk="0" h="2069" w="2367">
                  <a:moveTo>
                    <a:pt x="479" y="1"/>
                  </a:moveTo>
                  <a:cubicBezTo>
                    <a:pt x="448" y="1"/>
                    <a:pt x="417" y="4"/>
                    <a:pt x="385" y="11"/>
                  </a:cubicBezTo>
                  <a:cubicBezTo>
                    <a:pt x="164" y="59"/>
                    <a:pt x="1" y="251"/>
                    <a:pt x="1" y="472"/>
                  </a:cubicBezTo>
                  <a:lnTo>
                    <a:pt x="106" y="722"/>
                  </a:lnTo>
                  <a:lnTo>
                    <a:pt x="414" y="1520"/>
                  </a:lnTo>
                  <a:cubicBezTo>
                    <a:pt x="488" y="1710"/>
                    <a:pt x="668" y="1829"/>
                    <a:pt x="863" y="1829"/>
                  </a:cubicBezTo>
                  <a:cubicBezTo>
                    <a:pt x="896" y="1829"/>
                    <a:pt x="929" y="1825"/>
                    <a:pt x="962" y="1818"/>
                  </a:cubicBezTo>
                  <a:cubicBezTo>
                    <a:pt x="1087" y="1789"/>
                    <a:pt x="1193" y="1703"/>
                    <a:pt x="1260" y="1588"/>
                  </a:cubicBezTo>
                  <a:cubicBezTo>
                    <a:pt x="1273" y="1566"/>
                    <a:pt x="1294" y="1556"/>
                    <a:pt x="1316" y="1556"/>
                  </a:cubicBezTo>
                  <a:cubicBezTo>
                    <a:pt x="1342" y="1556"/>
                    <a:pt x="1369" y="1571"/>
                    <a:pt x="1385" y="1597"/>
                  </a:cubicBezTo>
                  <a:lnTo>
                    <a:pt x="1453" y="1770"/>
                  </a:lnTo>
                  <a:cubicBezTo>
                    <a:pt x="1520" y="1953"/>
                    <a:pt x="1693" y="2068"/>
                    <a:pt x="1885" y="2068"/>
                  </a:cubicBezTo>
                  <a:cubicBezTo>
                    <a:pt x="1943" y="2068"/>
                    <a:pt x="2001" y="2059"/>
                    <a:pt x="2049" y="2040"/>
                  </a:cubicBezTo>
                  <a:cubicBezTo>
                    <a:pt x="2251" y="1963"/>
                    <a:pt x="2366" y="1761"/>
                    <a:pt x="2347" y="1549"/>
                  </a:cubicBezTo>
                  <a:cubicBezTo>
                    <a:pt x="2337" y="1511"/>
                    <a:pt x="2328" y="1472"/>
                    <a:pt x="2318" y="1443"/>
                  </a:cubicBezTo>
                  <a:lnTo>
                    <a:pt x="1914" y="405"/>
                  </a:lnTo>
                  <a:cubicBezTo>
                    <a:pt x="1818" y="309"/>
                    <a:pt x="1693" y="251"/>
                    <a:pt x="1558" y="251"/>
                  </a:cubicBezTo>
                  <a:cubicBezTo>
                    <a:pt x="1395" y="251"/>
                    <a:pt x="1231" y="347"/>
                    <a:pt x="1145" y="491"/>
                  </a:cubicBezTo>
                  <a:cubicBezTo>
                    <a:pt x="1132" y="518"/>
                    <a:pt x="1106" y="530"/>
                    <a:pt x="1081" y="530"/>
                  </a:cubicBezTo>
                  <a:cubicBezTo>
                    <a:pt x="1051" y="530"/>
                    <a:pt x="1021" y="513"/>
                    <a:pt x="1010" y="482"/>
                  </a:cubicBezTo>
                  <a:lnTo>
                    <a:pt x="943" y="318"/>
                  </a:lnTo>
                  <a:cubicBezTo>
                    <a:pt x="860" y="127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5" name="Google Shape;20935;p70"/>
            <p:cNvSpPr/>
            <p:nvPr/>
          </p:nvSpPr>
          <p:spPr>
            <a:xfrm>
              <a:off x="1107261" y="2891343"/>
              <a:ext cx="125880" cy="143049"/>
            </a:xfrm>
            <a:custGeom>
              <a:rect b="b" l="l" r="r" t="t"/>
              <a:pathLst>
                <a:path extrusionOk="0" h="5474" w="4817">
                  <a:moveTo>
                    <a:pt x="4756" y="0"/>
                  </a:moveTo>
                  <a:cubicBezTo>
                    <a:pt x="4751" y="0"/>
                    <a:pt x="4746" y="1"/>
                    <a:pt x="4741" y="2"/>
                  </a:cubicBezTo>
                  <a:cubicBezTo>
                    <a:pt x="3279" y="627"/>
                    <a:pt x="2106" y="1781"/>
                    <a:pt x="1269" y="2829"/>
                  </a:cubicBezTo>
                  <a:cubicBezTo>
                    <a:pt x="1077" y="3079"/>
                    <a:pt x="904" y="3310"/>
                    <a:pt x="741" y="3531"/>
                  </a:cubicBezTo>
                  <a:cubicBezTo>
                    <a:pt x="414" y="4012"/>
                    <a:pt x="164" y="4435"/>
                    <a:pt x="0" y="4714"/>
                  </a:cubicBezTo>
                  <a:cubicBezTo>
                    <a:pt x="164" y="4752"/>
                    <a:pt x="308" y="4829"/>
                    <a:pt x="442" y="4925"/>
                  </a:cubicBezTo>
                  <a:lnTo>
                    <a:pt x="462" y="4945"/>
                  </a:lnTo>
                  <a:lnTo>
                    <a:pt x="510" y="4983"/>
                  </a:lnTo>
                  <a:lnTo>
                    <a:pt x="529" y="5002"/>
                  </a:lnTo>
                  <a:lnTo>
                    <a:pt x="548" y="5012"/>
                  </a:lnTo>
                  <a:lnTo>
                    <a:pt x="587" y="5060"/>
                  </a:lnTo>
                  <a:cubicBezTo>
                    <a:pt x="712" y="5175"/>
                    <a:pt x="818" y="5310"/>
                    <a:pt x="885" y="5473"/>
                  </a:cubicBezTo>
                  <a:cubicBezTo>
                    <a:pt x="1144" y="5272"/>
                    <a:pt x="1519" y="4964"/>
                    <a:pt x="1933" y="4560"/>
                  </a:cubicBezTo>
                  <a:cubicBezTo>
                    <a:pt x="2135" y="4368"/>
                    <a:pt x="2337" y="4156"/>
                    <a:pt x="2548" y="3935"/>
                  </a:cubicBezTo>
                  <a:cubicBezTo>
                    <a:pt x="3462" y="2944"/>
                    <a:pt x="4424" y="1608"/>
                    <a:pt x="4808" y="69"/>
                  </a:cubicBezTo>
                  <a:cubicBezTo>
                    <a:pt x="4817" y="27"/>
                    <a:pt x="4788" y="0"/>
                    <a:pt x="475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6" name="Google Shape;20936;p70"/>
            <p:cNvSpPr/>
            <p:nvPr/>
          </p:nvSpPr>
          <p:spPr>
            <a:xfrm>
              <a:off x="1126599" y="2965507"/>
              <a:ext cx="47274" cy="45000"/>
            </a:xfrm>
            <a:custGeom>
              <a:rect b="b" l="l" r="r" t="t"/>
              <a:pathLst>
                <a:path extrusionOk="0" h="1722" w="1809">
                  <a:moveTo>
                    <a:pt x="529" y="1"/>
                  </a:moveTo>
                  <a:cubicBezTo>
                    <a:pt x="337" y="241"/>
                    <a:pt x="164" y="472"/>
                    <a:pt x="1" y="703"/>
                  </a:cubicBezTo>
                  <a:lnTo>
                    <a:pt x="1193" y="1722"/>
                  </a:lnTo>
                  <a:cubicBezTo>
                    <a:pt x="1395" y="1530"/>
                    <a:pt x="1597" y="1318"/>
                    <a:pt x="1808" y="1097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7" name="Google Shape;20937;p70"/>
            <p:cNvSpPr/>
            <p:nvPr/>
          </p:nvSpPr>
          <p:spPr>
            <a:xfrm>
              <a:off x="1024578" y="3005411"/>
              <a:ext cx="119635" cy="81507"/>
            </a:xfrm>
            <a:custGeom>
              <a:rect b="b" l="l" r="r" t="t"/>
              <a:pathLst>
                <a:path extrusionOk="0" h="3119" w="4578">
                  <a:moveTo>
                    <a:pt x="3126" y="0"/>
                  </a:moveTo>
                  <a:cubicBezTo>
                    <a:pt x="2861" y="0"/>
                    <a:pt x="2597" y="84"/>
                    <a:pt x="2376" y="253"/>
                  </a:cubicBezTo>
                  <a:cubicBezTo>
                    <a:pt x="2193" y="378"/>
                    <a:pt x="2049" y="541"/>
                    <a:pt x="1953" y="743"/>
                  </a:cubicBezTo>
                  <a:cubicBezTo>
                    <a:pt x="1924" y="801"/>
                    <a:pt x="1895" y="858"/>
                    <a:pt x="1876" y="916"/>
                  </a:cubicBezTo>
                  <a:cubicBezTo>
                    <a:pt x="1837" y="1080"/>
                    <a:pt x="1779" y="1233"/>
                    <a:pt x="1703" y="1378"/>
                  </a:cubicBezTo>
                  <a:cubicBezTo>
                    <a:pt x="1578" y="1580"/>
                    <a:pt x="1404" y="1743"/>
                    <a:pt x="1212" y="1858"/>
                  </a:cubicBezTo>
                  <a:cubicBezTo>
                    <a:pt x="1010" y="1974"/>
                    <a:pt x="789" y="2060"/>
                    <a:pt x="568" y="2118"/>
                  </a:cubicBezTo>
                  <a:lnTo>
                    <a:pt x="539" y="2118"/>
                  </a:lnTo>
                  <a:cubicBezTo>
                    <a:pt x="491" y="2128"/>
                    <a:pt x="308" y="2176"/>
                    <a:pt x="145" y="2205"/>
                  </a:cubicBezTo>
                  <a:cubicBezTo>
                    <a:pt x="39" y="2234"/>
                    <a:pt x="0" y="2359"/>
                    <a:pt x="87" y="2435"/>
                  </a:cubicBezTo>
                  <a:cubicBezTo>
                    <a:pt x="646" y="2953"/>
                    <a:pt x="1266" y="3119"/>
                    <a:pt x="1831" y="3119"/>
                  </a:cubicBezTo>
                  <a:cubicBezTo>
                    <a:pt x="2840" y="3119"/>
                    <a:pt x="3674" y="2589"/>
                    <a:pt x="3674" y="2589"/>
                  </a:cubicBezTo>
                  <a:cubicBezTo>
                    <a:pt x="3780" y="2522"/>
                    <a:pt x="3876" y="2445"/>
                    <a:pt x="3962" y="2359"/>
                  </a:cubicBezTo>
                  <a:cubicBezTo>
                    <a:pt x="4472" y="1858"/>
                    <a:pt x="4578" y="1099"/>
                    <a:pt x="4203" y="570"/>
                  </a:cubicBezTo>
                  <a:cubicBezTo>
                    <a:pt x="4145" y="503"/>
                    <a:pt x="4097" y="435"/>
                    <a:pt x="4030" y="378"/>
                  </a:cubicBezTo>
                  <a:lnTo>
                    <a:pt x="3982" y="339"/>
                  </a:lnTo>
                  <a:lnTo>
                    <a:pt x="3962" y="320"/>
                  </a:lnTo>
                  <a:lnTo>
                    <a:pt x="3943" y="301"/>
                  </a:lnTo>
                  <a:lnTo>
                    <a:pt x="3895" y="262"/>
                  </a:lnTo>
                  <a:lnTo>
                    <a:pt x="3876" y="253"/>
                  </a:lnTo>
                  <a:cubicBezTo>
                    <a:pt x="3655" y="84"/>
                    <a:pt x="3390" y="0"/>
                    <a:pt x="3126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8" name="Google Shape;20938;p70"/>
            <p:cNvSpPr/>
            <p:nvPr/>
          </p:nvSpPr>
          <p:spPr>
            <a:xfrm>
              <a:off x="1039395" y="3005150"/>
              <a:ext cx="95018" cy="60863"/>
            </a:xfrm>
            <a:custGeom>
              <a:rect b="b" l="l" r="r" t="t"/>
              <a:pathLst>
                <a:path extrusionOk="0" h="2329" w="3636">
                  <a:moveTo>
                    <a:pt x="2554" y="1"/>
                  </a:moveTo>
                  <a:cubicBezTo>
                    <a:pt x="2289" y="1"/>
                    <a:pt x="2025" y="85"/>
                    <a:pt x="1799" y="253"/>
                  </a:cubicBezTo>
                  <a:cubicBezTo>
                    <a:pt x="1626" y="378"/>
                    <a:pt x="1472" y="551"/>
                    <a:pt x="1376" y="743"/>
                  </a:cubicBezTo>
                  <a:cubicBezTo>
                    <a:pt x="1347" y="801"/>
                    <a:pt x="1328" y="859"/>
                    <a:pt x="1309" y="926"/>
                  </a:cubicBezTo>
                  <a:cubicBezTo>
                    <a:pt x="1261" y="1080"/>
                    <a:pt x="1203" y="1234"/>
                    <a:pt x="1126" y="1388"/>
                  </a:cubicBezTo>
                  <a:cubicBezTo>
                    <a:pt x="1011" y="1580"/>
                    <a:pt x="837" y="1743"/>
                    <a:pt x="635" y="1868"/>
                  </a:cubicBezTo>
                  <a:cubicBezTo>
                    <a:pt x="434" y="1984"/>
                    <a:pt x="222" y="2070"/>
                    <a:pt x="1" y="2119"/>
                  </a:cubicBezTo>
                  <a:cubicBezTo>
                    <a:pt x="349" y="2271"/>
                    <a:pt x="702" y="2329"/>
                    <a:pt x="1035" y="2329"/>
                  </a:cubicBezTo>
                  <a:cubicBezTo>
                    <a:pt x="2044" y="2329"/>
                    <a:pt x="2876" y="1801"/>
                    <a:pt x="2876" y="1801"/>
                  </a:cubicBezTo>
                  <a:cubicBezTo>
                    <a:pt x="2982" y="1734"/>
                    <a:pt x="3078" y="1657"/>
                    <a:pt x="3165" y="1570"/>
                  </a:cubicBezTo>
                  <a:cubicBezTo>
                    <a:pt x="3443" y="1301"/>
                    <a:pt x="3607" y="945"/>
                    <a:pt x="3636" y="570"/>
                  </a:cubicBezTo>
                  <a:cubicBezTo>
                    <a:pt x="3578" y="503"/>
                    <a:pt x="3520" y="436"/>
                    <a:pt x="3463" y="378"/>
                  </a:cubicBezTo>
                  <a:lnTo>
                    <a:pt x="3415" y="340"/>
                  </a:lnTo>
                  <a:lnTo>
                    <a:pt x="3395" y="320"/>
                  </a:lnTo>
                  <a:lnTo>
                    <a:pt x="3376" y="311"/>
                  </a:lnTo>
                  <a:lnTo>
                    <a:pt x="3328" y="272"/>
                  </a:lnTo>
                  <a:lnTo>
                    <a:pt x="3309" y="253"/>
                  </a:lnTo>
                  <a:cubicBezTo>
                    <a:pt x="3083" y="85"/>
                    <a:pt x="2818" y="1"/>
                    <a:pt x="2554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39" name="Google Shape;20939;p70"/>
          <p:cNvGrpSpPr/>
          <p:nvPr/>
        </p:nvGrpSpPr>
        <p:grpSpPr>
          <a:xfrm>
            <a:off x="920257" y="2426002"/>
            <a:ext cx="278024" cy="366508"/>
            <a:chOff x="920257" y="2426002"/>
            <a:chExt cx="278024" cy="366508"/>
          </a:xfrm>
        </p:grpSpPr>
        <p:sp>
          <p:nvSpPr>
            <p:cNvPr id="20940" name="Google Shape;20940;p70"/>
            <p:cNvSpPr/>
            <p:nvPr/>
          </p:nvSpPr>
          <p:spPr>
            <a:xfrm>
              <a:off x="1039918" y="2426002"/>
              <a:ext cx="38964" cy="92483"/>
            </a:xfrm>
            <a:custGeom>
              <a:rect b="b" l="l" r="r" t="t"/>
              <a:pathLst>
                <a:path extrusionOk="0" h="3539" w="1491">
                  <a:moveTo>
                    <a:pt x="750" y="0"/>
                  </a:moveTo>
                  <a:cubicBezTo>
                    <a:pt x="337" y="0"/>
                    <a:pt x="0" y="337"/>
                    <a:pt x="0" y="750"/>
                  </a:cubicBezTo>
                  <a:lnTo>
                    <a:pt x="0" y="2798"/>
                  </a:lnTo>
                  <a:cubicBezTo>
                    <a:pt x="0" y="3212"/>
                    <a:pt x="337" y="3539"/>
                    <a:pt x="740" y="3539"/>
                  </a:cubicBezTo>
                  <a:cubicBezTo>
                    <a:pt x="1154" y="3539"/>
                    <a:pt x="1491" y="3212"/>
                    <a:pt x="1491" y="2798"/>
                  </a:cubicBezTo>
                  <a:lnTo>
                    <a:pt x="1491" y="750"/>
                  </a:lnTo>
                  <a:cubicBezTo>
                    <a:pt x="1491" y="490"/>
                    <a:pt x="1366" y="260"/>
                    <a:pt x="1164" y="125"/>
                  </a:cubicBezTo>
                  <a:cubicBezTo>
                    <a:pt x="1039" y="39"/>
                    <a:pt x="894" y="0"/>
                    <a:pt x="75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1" name="Google Shape;20941;p70"/>
            <p:cNvSpPr/>
            <p:nvPr/>
          </p:nvSpPr>
          <p:spPr>
            <a:xfrm>
              <a:off x="1061529" y="2429268"/>
              <a:ext cx="17352" cy="85950"/>
            </a:xfrm>
            <a:custGeom>
              <a:rect b="b" l="l" r="r" t="t"/>
              <a:pathLst>
                <a:path extrusionOk="0" h="3289" w="664">
                  <a:moveTo>
                    <a:pt x="327" y="0"/>
                  </a:moveTo>
                  <a:cubicBezTo>
                    <a:pt x="125" y="135"/>
                    <a:pt x="0" y="375"/>
                    <a:pt x="0" y="625"/>
                  </a:cubicBezTo>
                  <a:lnTo>
                    <a:pt x="0" y="2673"/>
                  </a:lnTo>
                  <a:cubicBezTo>
                    <a:pt x="0" y="2923"/>
                    <a:pt x="125" y="3154"/>
                    <a:pt x="327" y="3289"/>
                  </a:cubicBezTo>
                  <a:cubicBezTo>
                    <a:pt x="539" y="3154"/>
                    <a:pt x="664" y="2923"/>
                    <a:pt x="664" y="2673"/>
                  </a:cubicBezTo>
                  <a:lnTo>
                    <a:pt x="664" y="625"/>
                  </a:lnTo>
                  <a:cubicBezTo>
                    <a:pt x="664" y="375"/>
                    <a:pt x="539" y="144"/>
                    <a:pt x="32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2" name="Google Shape;20942;p70"/>
            <p:cNvSpPr/>
            <p:nvPr/>
          </p:nvSpPr>
          <p:spPr>
            <a:xfrm>
              <a:off x="920257" y="2748398"/>
              <a:ext cx="27204" cy="44112"/>
            </a:xfrm>
            <a:custGeom>
              <a:rect b="b" l="l" r="r" t="t"/>
              <a:pathLst>
                <a:path extrusionOk="0" h="1688" w="1041">
                  <a:moveTo>
                    <a:pt x="801" y="1"/>
                  </a:moveTo>
                  <a:cubicBezTo>
                    <a:pt x="721" y="1"/>
                    <a:pt x="646" y="48"/>
                    <a:pt x="617" y="125"/>
                  </a:cubicBezTo>
                  <a:lnTo>
                    <a:pt x="69" y="1395"/>
                  </a:lnTo>
                  <a:cubicBezTo>
                    <a:pt x="0" y="1557"/>
                    <a:pt x="139" y="1687"/>
                    <a:pt x="276" y="1687"/>
                  </a:cubicBezTo>
                  <a:cubicBezTo>
                    <a:pt x="349" y="1687"/>
                    <a:pt x="423" y="1649"/>
                    <a:pt x="463" y="1558"/>
                  </a:cubicBezTo>
                  <a:lnTo>
                    <a:pt x="1002" y="289"/>
                  </a:lnTo>
                  <a:cubicBezTo>
                    <a:pt x="1040" y="183"/>
                    <a:pt x="992" y="58"/>
                    <a:pt x="887" y="20"/>
                  </a:cubicBezTo>
                  <a:cubicBezTo>
                    <a:pt x="859" y="7"/>
                    <a:pt x="829" y="1"/>
                    <a:pt x="801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3" name="Google Shape;20943;p70"/>
            <p:cNvSpPr/>
            <p:nvPr/>
          </p:nvSpPr>
          <p:spPr>
            <a:xfrm>
              <a:off x="930083" y="2483023"/>
              <a:ext cx="136229" cy="283485"/>
            </a:xfrm>
            <a:custGeom>
              <a:rect b="b" l="l" r="r" t="t"/>
              <a:pathLst>
                <a:path extrusionOk="0" h="10848" w="5213">
                  <a:moveTo>
                    <a:pt x="4530" y="1"/>
                  </a:moveTo>
                  <a:lnTo>
                    <a:pt x="1" y="10848"/>
                  </a:lnTo>
                  <a:lnTo>
                    <a:pt x="636" y="10473"/>
                  </a:lnTo>
                  <a:cubicBezTo>
                    <a:pt x="924" y="10319"/>
                    <a:pt x="1145" y="10069"/>
                    <a:pt x="1270" y="9771"/>
                  </a:cubicBezTo>
                  <a:lnTo>
                    <a:pt x="5213" y="289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4" name="Google Shape;20944;p70"/>
            <p:cNvSpPr/>
            <p:nvPr/>
          </p:nvSpPr>
          <p:spPr>
            <a:xfrm>
              <a:off x="945161" y="2690097"/>
              <a:ext cx="38728" cy="38728"/>
            </a:xfrm>
            <a:custGeom>
              <a:rect b="b" l="l" r="r" t="t"/>
              <a:pathLst>
                <a:path extrusionOk="0" h="1482" w="1482">
                  <a:moveTo>
                    <a:pt x="741" y="0"/>
                  </a:moveTo>
                  <a:cubicBezTo>
                    <a:pt x="337" y="0"/>
                    <a:pt x="1" y="327"/>
                    <a:pt x="1" y="741"/>
                  </a:cubicBezTo>
                  <a:cubicBezTo>
                    <a:pt x="1" y="1145"/>
                    <a:pt x="337" y="1481"/>
                    <a:pt x="741" y="1481"/>
                  </a:cubicBezTo>
                  <a:cubicBezTo>
                    <a:pt x="1155" y="1481"/>
                    <a:pt x="1482" y="1145"/>
                    <a:pt x="1482" y="741"/>
                  </a:cubicBezTo>
                  <a:cubicBezTo>
                    <a:pt x="1482" y="327"/>
                    <a:pt x="1155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5" name="Google Shape;20945;p70"/>
            <p:cNvSpPr/>
            <p:nvPr/>
          </p:nvSpPr>
          <p:spPr>
            <a:xfrm>
              <a:off x="956215" y="2701151"/>
              <a:ext cx="16620" cy="16620"/>
            </a:xfrm>
            <a:custGeom>
              <a:rect b="b" l="l" r="r" t="t"/>
              <a:pathLst>
                <a:path extrusionOk="0" h="636" w="636">
                  <a:moveTo>
                    <a:pt x="318" y="1"/>
                  </a:moveTo>
                  <a:cubicBezTo>
                    <a:pt x="145" y="1"/>
                    <a:pt x="1" y="135"/>
                    <a:pt x="1" y="318"/>
                  </a:cubicBezTo>
                  <a:cubicBezTo>
                    <a:pt x="1" y="491"/>
                    <a:pt x="145" y="635"/>
                    <a:pt x="318" y="635"/>
                  </a:cubicBezTo>
                  <a:cubicBezTo>
                    <a:pt x="501" y="635"/>
                    <a:pt x="636" y="491"/>
                    <a:pt x="636" y="318"/>
                  </a:cubicBezTo>
                  <a:cubicBezTo>
                    <a:pt x="636" y="135"/>
                    <a:pt x="50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6" name="Google Shape;20946;p70"/>
            <p:cNvSpPr/>
            <p:nvPr/>
          </p:nvSpPr>
          <p:spPr>
            <a:xfrm>
              <a:off x="1170841" y="2748398"/>
              <a:ext cx="27439" cy="44112"/>
            </a:xfrm>
            <a:custGeom>
              <a:rect b="b" l="l" r="r" t="t"/>
              <a:pathLst>
                <a:path extrusionOk="0" h="1688" w="1050">
                  <a:moveTo>
                    <a:pt x="244" y="1"/>
                  </a:moveTo>
                  <a:cubicBezTo>
                    <a:pt x="215" y="1"/>
                    <a:pt x="184" y="7"/>
                    <a:pt x="154" y="20"/>
                  </a:cubicBezTo>
                  <a:cubicBezTo>
                    <a:pt x="58" y="68"/>
                    <a:pt x="0" y="183"/>
                    <a:pt x="48" y="289"/>
                  </a:cubicBezTo>
                  <a:lnTo>
                    <a:pt x="587" y="1558"/>
                  </a:lnTo>
                  <a:cubicBezTo>
                    <a:pt x="624" y="1649"/>
                    <a:pt x="696" y="1687"/>
                    <a:pt x="770" y="1687"/>
                  </a:cubicBezTo>
                  <a:cubicBezTo>
                    <a:pt x="907" y="1687"/>
                    <a:pt x="1050" y="1557"/>
                    <a:pt x="981" y="1395"/>
                  </a:cubicBezTo>
                  <a:lnTo>
                    <a:pt x="433" y="125"/>
                  </a:lnTo>
                  <a:cubicBezTo>
                    <a:pt x="397" y="48"/>
                    <a:pt x="325" y="1"/>
                    <a:pt x="244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7" name="Google Shape;20947;p70"/>
            <p:cNvSpPr/>
            <p:nvPr/>
          </p:nvSpPr>
          <p:spPr>
            <a:xfrm>
              <a:off x="1052226" y="2483023"/>
              <a:ext cx="136229" cy="283485"/>
            </a:xfrm>
            <a:custGeom>
              <a:rect b="b" l="l" r="r" t="t"/>
              <a:pathLst>
                <a:path extrusionOk="0" h="10848" w="5213">
                  <a:moveTo>
                    <a:pt x="683" y="1"/>
                  </a:moveTo>
                  <a:lnTo>
                    <a:pt x="0" y="289"/>
                  </a:lnTo>
                  <a:lnTo>
                    <a:pt x="3943" y="9771"/>
                  </a:lnTo>
                  <a:cubicBezTo>
                    <a:pt x="4068" y="10069"/>
                    <a:pt x="4289" y="10319"/>
                    <a:pt x="4577" y="10473"/>
                  </a:cubicBezTo>
                  <a:lnTo>
                    <a:pt x="5212" y="10848"/>
                  </a:lnTo>
                  <a:lnTo>
                    <a:pt x="5212" y="10848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8" name="Google Shape;20948;p70"/>
            <p:cNvSpPr/>
            <p:nvPr/>
          </p:nvSpPr>
          <p:spPr>
            <a:xfrm>
              <a:off x="1134648" y="2690097"/>
              <a:ext cx="38728" cy="38728"/>
            </a:xfrm>
            <a:custGeom>
              <a:rect b="b" l="l" r="r" t="t"/>
              <a:pathLst>
                <a:path extrusionOk="0" h="1482" w="1482">
                  <a:moveTo>
                    <a:pt x="741" y="0"/>
                  </a:moveTo>
                  <a:cubicBezTo>
                    <a:pt x="337" y="0"/>
                    <a:pt x="0" y="327"/>
                    <a:pt x="0" y="741"/>
                  </a:cubicBezTo>
                  <a:cubicBezTo>
                    <a:pt x="0" y="1154"/>
                    <a:pt x="337" y="1481"/>
                    <a:pt x="741" y="1481"/>
                  </a:cubicBezTo>
                  <a:cubicBezTo>
                    <a:pt x="1154" y="1481"/>
                    <a:pt x="1481" y="1154"/>
                    <a:pt x="1481" y="741"/>
                  </a:cubicBezTo>
                  <a:cubicBezTo>
                    <a:pt x="1481" y="327"/>
                    <a:pt x="1154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9" name="Google Shape;20949;p70"/>
            <p:cNvSpPr/>
            <p:nvPr/>
          </p:nvSpPr>
          <p:spPr>
            <a:xfrm>
              <a:off x="1145702" y="2701151"/>
              <a:ext cx="16620" cy="16620"/>
            </a:xfrm>
            <a:custGeom>
              <a:rect b="b" l="l" r="r" t="t"/>
              <a:pathLst>
                <a:path extrusionOk="0" h="636" w="636">
                  <a:moveTo>
                    <a:pt x="318" y="1"/>
                  </a:moveTo>
                  <a:cubicBezTo>
                    <a:pt x="145" y="1"/>
                    <a:pt x="0" y="145"/>
                    <a:pt x="0" y="318"/>
                  </a:cubicBezTo>
                  <a:cubicBezTo>
                    <a:pt x="0" y="491"/>
                    <a:pt x="145" y="635"/>
                    <a:pt x="318" y="635"/>
                  </a:cubicBezTo>
                  <a:cubicBezTo>
                    <a:pt x="491" y="635"/>
                    <a:pt x="635" y="491"/>
                    <a:pt x="635" y="318"/>
                  </a:cubicBezTo>
                  <a:cubicBezTo>
                    <a:pt x="635" y="145"/>
                    <a:pt x="49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0" name="Google Shape;20950;p70"/>
            <p:cNvSpPr/>
            <p:nvPr/>
          </p:nvSpPr>
          <p:spPr>
            <a:xfrm>
              <a:off x="1015536" y="2472883"/>
              <a:ext cx="87727" cy="76960"/>
            </a:xfrm>
            <a:custGeom>
              <a:rect b="b" l="l" r="r" t="t"/>
              <a:pathLst>
                <a:path extrusionOk="0" h="2945" w="3357">
                  <a:moveTo>
                    <a:pt x="1683" y="0"/>
                  </a:moveTo>
                  <a:cubicBezTo>
                    <a:pt x="1435" y="0"/>
                    <a:pt x="1184" y="63"/>
                    <a:pt x="952" y="197"/>
                  </a:cubicBezTo>
                  <a:cubicBezTo>
                    <a:pt x="250" y="591"/>
                    <a:pt x="0" y="1475"/>
                    <a:pt x="395" y="2177"/>
                  </a:cubicBezTo>
                  <a:cubicBezTo>
                    <a:pt x="660" y="2669"/>
                    <a:pt x="1160" y="2945"/>
                    <a:pt x="1678" y="2945"/>
                  </a:cubicBezTo>
                  <a:cubicBezTo>
                    <a:pt x="1910" y="2945"/>
                    <a:pt x="2146" y="2890"/>
                    <a:pt x="2366" y="2774"/>
                  </a:cubicBezTo>
                  <a:cubicBezTo>
                    <a:pt x="2395" y="2754"/>
                    <a:pt x="2424" y="2745"/>
                    <a:pt x="2452" y="2726"/>
                  </a:cubicBezTo>
                  <a:cubicBezTo>
                    <a:pt x="3135" y="2302"/>
                    <a:pt x="3356" y="1408"/>
                    <a:pt x="2952" y="725"/>
                  </a:cubicBezTo>
                  <a:cubicBezTo>
                    <a:pt x="2675" y="261"/>
                    <a:pt x="2186" y="0"/>
                    <a:pt x="168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1" name="Google Shape;20951;p70"/>
            <p:cNvSpPr/>
            <p:nvPr/>
          </p:nvSpPr>
          <p:spPr>
            <a:xfrm>
              <a:off x="1027844" y="2472727"/>
              <a:ext cx="83702" cy="72648"/>
            </a:xfrm>
            <a:custGeom>
              <a:rect b="b" l="l" r="r" t="t"/>
              <a:pathLst>
                <a:path extrusionOk="0" h="2780" w="3203">
                  <a:moveTo>
                    <a:pt x="1308" y="1"/>
                  </a:moveTo>
                  <a:cubicBezTo>
                    <a:pt x="1279" y="10"/>
                    <a:pt x="1251" y="29"/>
                    <a:pt x="1222" y="49"/>
                  </a:cubicBezTo>
                  <a:cubicBezTo>
                    <a:pt x="0" y="808"/>
                    <a:pt x="462" y="2684"/>
                    <a:pt x="1895" y="2780"/>
                  </a:cubicBezTo>
                  <a:cubicBezTo>
                    <a:pt x="1924" y="2760"/>
                    <a:pt x="1953" y="2751"/>
                    <a:pt x="1981" y="2732"/>
                  </a:cubicBezTo>
                  <a:cubicBezTo>
                    <a:pt x="3203" y="1972"/>
                    <a:pt x="2741" y="97"/>
                    <a:pt x="1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2" name="Google Shape;20952;p70"/>
            <p:cNvSpPr/>
            <p:nvPr/>
          </p:nvSpPr>
          <p:spPr>
            <a:xfrm>
              <a:off x="1047182" y="2499120"/>
              <a:ext cx="24408" cy="24146"/>
            </a:xfrm>
            <a:custGeom>
              <a:rect b="b" l="l" r="r" t="t"/>
              <a:pathLst>
                <a:path extrusionOk="0" h="924" w="934">
                  <a:moveTo>
                    <a:pt x="472" y="0"/>
                  </a:moveTo>
                  <a:cubicBezTo>
                    <a:pt x="212" y="0"/>
                    <a:pt x="1" y="212"/>
                    <a:pt x="1" y="462"/>
                  </a:cubicBezTo>
                  <a:cubicBezTo>
                    <a:pt x="1" y="722"/>
                    <a:pt x="212" y="923"/>
                    <a:pt x="472" y="923"/>
                  </a:cubicBezTo>
                  <a:cubicBezTo>
                    <a:pt x="722" y="923"/>
                    <a:pt x="934" y="722"/>
                    <a:pt x="934" y="462"/>
                  </a:cubicBezTo>
                  <a:cubicBezTo>
                    <a:pt x="934" y="212"/>
                    <a:pt x="722" y="0"/>
                    <a:pt x="47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53" name="Google Shape;20953;p70"/>
          <p:cNvGrpSpPr/>
          <p:nvPr/>
        </p:nvGrpSpPr>
        <p:grpSpPr>
          <a:xfrm>
            <a:off x="866528" y="4274484"/>
            <a:ext cx="349810" cy="366665"/>
            <a:chOff x="866528" y="4274484"/>
            <a:chExt cx="349810" cy="366665"/>
          </a:xfrm>
        </p:grpSpPr>
        <p:sp>
          <p:nvSpPr>
            <p:cNvPr id="20954" name="Google Shape;20954;p70"/>
            <p:cNvSpPr/>
            <p:nvPr/>
          </p:nvSpPr>
          <p:spPr>
            <a:xfrm>
              <a:off x="1041407" y="4370991"/>
              <a:ext cx="174931" cy="270158"/>
            </a:xfrm>
            <a:custGeom>
              <a:rect b="b" l="l" r="r" t="t"/>
              <a:pathLst>
                <a:path extrusionOk="0" h="10338" w="6694">
                  <a:moveTo>
                    <a:pt x="6655" y="0"/>
                  </a:moveTo>
                  <a:lnTo>
                    <a:pt x="4222" y="1346"/>
                  </a:lnTo>
                  <a:lnTo>
                    <a:pt x="1" y="3683"/>
                  </a:lnTo>
                  <a:lnTo>
                    <a:pt x="1" y="10337"/>
                  </a:lnTo>
                  <a:cubicBezTo>
                    <a:pt x="49" y="10337"/>
                    <a:pt x="97" y="10328"/>
                    <a:pt x="135" y="10308"/>
                  </a:cubicBezTo>
                  <a:lnTo>
                    <a:pt x="6549" y="6760"/>
                  </a:lnTo>
                  <a:cubicBezTo>
                    <a:pt x="6636" y="6702"/>
                    <a:pt x="6694" y="6616"/>
                    <a:pt x="6694" y="6520"/>
                  </a:cubicBezTo>
                  <a:lnTo>
                    <a:pt x="6694" y="144"/>
                  </a:lnTo>
                  <a:cubicBezTo>
                    <a:pt x="6694" y="96"/>
                    <a:pt x="6674" y="48"/>
                    <a:pt x="6655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5" name="Google Shape;20955;p70"/>
            <p:cNvSpPr/>
            <p:nvPr/>
          </p:nvSpPr>
          <p:spPr>
            <a:xfrm>
              <a:off x="1041407" y="4516471"/>
              <a:ext cx="173938" cy="124678"/>
            </a:xfrm>
            <a:custGeom>
              <a:rect b="b" l="l" r="r" t="t"/>
              <a:pathLst>
                <a:path extrusionOk="0" h="4771" w="6656">
                  <a:moveTo>
                    <a:pt x="4222" y="1"/>
                  </a:moveTo>
                  <a:lnTo>
                    <a:pt x="2414" y="1001"/>
                  </a:lnTo>
                  <a:lnTo>
                    <a:pt x="1" y="2337"/>
                  </a:lnTo>
                  <a:lnTo>
                    <a:pt x="1" y="4770"/>
                  </a:lnTo>
                  <a:cubicBezTo>
                    <a:pt x="49" y="4770"/>
                    <a:pt x="97" y="4761"/>
                    <a:pt x="135" y="4741"/>
                  </a:cubicBezTo>
                  <a:lnTo>
                    <a:pt x="6549" y="1184"/>
                  </a:lnTo>
                  <a:cubicBezTo>
                    <a:pt x="6588" y="1155"/>
                    <a:pt x="6626" y="1126"/>
                    <a:pt x="6655" y="1087"/>
                  </a:cubicBezTo>
                  <a:lnTo>
                    <a:pt x="4222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6" name="Google Shape;20956;p70"/>
            <p:cNvSpPr/>
            <p:nvPr/>
          </p:nvSpPr>
          <p:spPr>
            <a:xfrm>
              <a:off x="866528" y="4370991"/>
              <a:ext cx="174905" cy="270158"/>
            </a:xfrm>
            <a:custGeom>
              <a:rect b="b" l="l" r="r" t="t"/>
              <a:pathLst>
                <a:path extrusionOk="0" h="10338" w="6693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54"/>
                  </a:cubicBezTo>
                  <a:cubicBezTo>
                    <a:pt x="67" y="6693"/>
                    <a:pt x="96" y="6722"/>
                    <a:pt x="144" y="6751"/>
                  </a:cubicBezTo>
                  <a:lnTo>
                    <a:pt x="6558" y="10308"/>
                  </a:lnTo>
                  <a:cubicBezTo>
                    <a:pt x="6597" y="10328"/>
                    <a:pt x="6645" y="10337"/>
                    <a:pt x="6693" y="10337"/>
                  </a:cubicBezTo>
                  <a:lnTo>
                    <a:pt x="6693" y="3683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7" name="Google Shape;20957;p70"/>
            <p:cNvSpPr/>
            <p:nvPr/>
          </p:nvSpPr>
          <p:spPr>
            <a:xfrm>
              <a:off x="866528" y="4370991"/>
              <a:ext cx="64600" cy="173650"/>
            </a:xfrm>
            <a:custGeom>
              <a:rect b="b" l="l" r="r" t="t"/>
              <a:pathLst>
                <a:path extrusionOk="0" h="6645" w="2472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45"/>
                  </a:cubicBezTo>
                  <a:lnTo>
                    <a:pt x="2471" y="5568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8" name="Google Shape;20958;p70"/>
            <p:cNvSpPr/>
            <p:nvPr/>
          </p:nvSpPr>
          <p:spPr>
            <a:xfrm>
              <a:off x="867522" y="4274536"/>
              <a:ext cx="347824" cy="192701"/>
            </a:xfrm>
            <a:custGeom>
              <a:rect b="b" l="l" r="r" t="t"/>
              <a:pathLst>
                <a:path extrusionOk="0" h="7374" w="13310">
                  <a:moveTo>
                    <a:pt x="6655" y="1"/>
                  </a:moveTo>
                  <a:cubicBezTo>
                    <a:pt x="6609" y="1"/>
                    <a:pt x="6563" y="13"/>
                    <a:pt x="6520" y="37"/>
                  </a:cubicBezTo>
                  <a:lnTo>
                    <a:pt x="106" y="3595"/>
                  </a:lnTo>
                  <a:cubicBezTo>
                    <a:pt x="58" y="3614"/>
                    <a:pt x="29" y="3653"/>
                    <a:pt x="0" y="3691"/>
                  </a:cubicBezTo>
                  <a:lnTo>
                    <a:pt x="2433" y="5037"/>
                  </a:lnTo>
                  <a:lnTo>
                    <a:pt x="6655" y="7374"/>
                  </a:lnTo>
                  <a:lnTo>
                    <a:pt x="10876" y="5037"/>
                  </a:lnTo>
                  <a:lnTo>
                    <a:pt x="13309" y="3691"/>
                  </a:lnTo>
                  <a:cubicBezTo>
                    <a:pt x="13280" y="3653"/>
                    <a:pt x="13242" y="3614"/>
                    <a:pt x="13203" y="3595"/>
                  </a:cubicBezTo>
                  <a:lnTo>
                    <a:pt x="6789" y="37"/>
                  </a:lnTo>
                  <a:cubicBezTo>
                    <a:pt x="6746" y="13"/>
                    <a:pt x="6700" y="1"/>
                    <a:pt x="6655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9" name="Google Shape;20959;p70"/>
            <p:cNvSpPr/>
            <p:nvPr/>
          </p:nvSpPr>
          <p:spPr>
            <a:xfrm>
              <a:off x="1041407" y="4274484"/>
              <a:ext cx="173938" cy="131708"/>
            </a:xfrm>
            <a:custGeom>
              <a:rect b="b" l="l" r="r" t="t"/>
              <a:pathLst>
                <a:path extrusionOk="0" h="5040" w="6656">
                  <a:moveTo>
                    <a:pt x="1" y="1"/>
                  </a:moveTo>
                  <a:lnTo>
                    <a:pt x="1" y="2703"/>
                  </a:lnTo>
                  <a:lnTo>
                    <a:pt x="4222" y="5039"/>
                  </a:lnTo>
                  <a:lnTo>
                    <a:pt x="6655" y="3693"/>
                  </a:lnTo>
                  <a:cubicBezTo>
                    <a:pt x="6626" y="3655"/>
                    <a:pt x="6588" y="3616"/>
                    <a:pt x="6549" y="3597"/>
                  </a:cubicBezTo>
                  <a:lnTo>
                    <a:pt x="135" y="39"/>
                  </a:lnTo>
                  <a:cubicBezTo>
                    <a:pt x="97" y="20"/>
                    <a:pt x="49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0" name="Google Shape;20960;p70"/>
            <p:cNvSpPr/>
            <p:nvPr/>
          </p:nvSpPr>
          <p:spPr>
            <a:xfrm>
              <a:off x="1041407" y="4405669"/>
              <a:ext cx="112866" cy="173650"/>
            </a:xfrm>
            <a:custGeom>
              <a:rect b="b" l="l" r="r" t="t"/>
              <a:pathLst>
                <a:path extrusionOk="0" h="6645" w="4319">
                  <a:moveTo>
                    <a:pt x="4280" y="0"/>
                  </a:moveTo>
                  <a:lnTo>
                    <a:pt x="1" y="2366"/>
                  </a:lnTo>
                  <a:lnTo>
                    <a:pt x="1" y="6645"/>
                  </a:lnTo>
                  <a:cubicBezTo>
                    <a:pt x="49" y="6645"/>
                    <a:pt x="97" y="6626"/>
                    <a:pt x="135" y="6606"/>
                  </a:cubicBezTo>
                  <a:lnTo>
                    <a:pt x="4165" y="4375"/>
                  </a:lnTo>
                  <a:cubicBezTo>
                    <a:pt x="4261" y="4318"/>
                    <a:pt x="4318" y="4222"/>
                    <a:pt x="4318" y="4116"/>
                  </a:cubicBezTo>
                  <a:lnTo>
                    <a:pt x="4318" y="144"/>
                  </a:lnTo>
                  <a:cubicBezTo>
                    <a:pt x="4318" y="96"/>
                    <a:pt x="4299" y="39"/>
                    <a:pt x="4280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1" name="Google Shape;20961;p70"/>
            <p:cNvSpPr/>
            <p:nvPr/>
          </p:nvSpPr>
          <p:spPr>
            <a:xfrm>
              <a:off x="928593" y="4405669"/>
              <a:ext cx="112840" cy="173415"/>
            </a:xfrm>
            <a:custGeom>
              <a:rect b="b" l="l" r="r" t="t"/>
              <a:pathLst>
                <a:path extrusionOk="0" h="6636" w="4318">
                  <a:moveTo>
                    <a:pt x="39" y="0"/>
                  </a:moveTo>
                  <a:cubicBezTo>
                    <a:pt x="10" y="39"/>
                    <a:pt x="0" y="96"/>
                    <a:pt x="0" y="144"/>
                  </a:cubicBezTo>
                  <a:lnTo>
                    <a:pt x="0" y="4116"/>
                  </a:lnTo>
                  <a:cubicBezTo>
                    <a:pt x="0" y="4222"/>
                    <a:pt x="58" y="4318"/>
                    <a:pt x="154" y="4375"/>
                  </a:cubicBezTo>
                  <a:lnTo>
                    <a:pt x="4183" y="6606"/>
                  </a:lnTo>
                  <a:cubicBezTo>
                    <a:pt x="4222" y="6626"/>
                    <a:pt x="4270" y="6635"/>
                    <a:pt x="4318" y="6635"/>
                  </a:cubicBezTo>
                  <a:lnTo>
                    <a:pt x="4318" y="236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2" name="Google Shape;20962;p70"/>
            <p:cNvSpPr/>
            <p:nvPr/>
          </p:nvSpPr>
          <p:spPr>
            <a:xfrm>
              <a:off x="929848" y="4343657"/>
              <a:ext cx="223407" cy="123842"/>
            </a:xfrm>
            <a:custGeom>
              <a:rect b="b" l="l" r="r" t="t"/>
              <a:pathLst>
                <a:path extrusionOk="0" h="4739" w="8549">
                  <a:moveTo>
                    <a:pt x="4266" y="0"/>
                  </a:moveTo>
                  <a:cubicBezTo>
                    <a:pt x="4219" y="0"/>
                    <a:pt x="4174" y="12"/>
                    <a:pt x="4135" y="36"/>
                  </a:cubicBezTo>
                  <a:lnTo>
                    <a:pt x="106" y="2267"/>
                  </a:lnTo>
                  <a:cubicBezTo>
                    <a:pt x="58" y="2287"/>
                    <a:pt x="19" y="2325"/>
                    <a:pt x="0" y="2373"/>
                  </a:cubicBezTo>
                  <a:lnTo>
                    <a:pt x="4270" y="4739"/>
                  </a:lnTo>
                  <a:lnTo>
                    <a:pt x="8549" y="2373"/>
                  </a:lnTo>
                  <a:cubicBezTo>
                    <a:pt x="8520" y="2325"/>
                    <a:pt x="8482" y="2287"/>
                    <a:pt x="8434" y="2267"/>
                  </a:cubicBezTo>
                  <a:lnTo>
                    <a:pt x="7260" y="1613"/>
                  </a:lnTo>
                  <a:lnTo>
                    <a:pt x="4404" y="36"/>
                  </a:lnTo>
                  <a:cubicBezTo>
                    <a:pt x="4361" y="12"/>
                    <a:pt x="4313" y="0"/>
                    <a:pt x="4266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3" name="Google Shape;20963;p70"/>
            <p:cNvSpPr/>
            <p:nvPr/>
          </p:nvSpPr>
          <p:spPr>
            <a:xfrm>
              <a:off x="1112017" y="4497290"/>
              <a:ext cx="29896" cy="18972"/>
            </a:xfrm>
            <a:custGeom>
              <a:rect b="b" l="l" r="r" t="t"/>
              <a:pathLst>
                <a:path extrusionOk="0" h="726" w="1144">
                  <a:moveTo>
                    <a:pt x="827" y="1"/>
                  </a:moveTo>
                  <a:cubicBezTo>
                    <a:pt x="791" y="1"/>
                    <a:pt x="752" y="11"/>
                    <a:pt x="712" y="33"/>
                  </a:cubicBezTo>
                  <a:lnTo>
                    <a:pt x="203" y="32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6"/>
                    <a:pt x="414" y="696"/>
                  </a:cubicBezTo>
                  <a:lnTo>
                    <a:pt x="924" y="417"/>
                  </a:lnTo>
                  <a:cubicBezTo>
                    <a:pt x="1144" y="295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4" name="Google Shape;20964;p70"/>
            <p:cNvSpPr/>
            <p:nvPr/>
          </p:nvSpPr>
          <p:spPr>
            <a:xfrm>
              <a:off x="1112017" y="4481218"/>
              <a:ext cx="29896" cy="18946"/>
            </a:xfrm>
            <a:custGeom>
              <a:rect b="b" l="l" r="r" t="t"/>
              <a:pathLst>
                <a:path extrusionOk="0" h="725" w="1144">
                  <a:moveTo>
                    <a:pt x="827" y="1"/>
                  </a:moveTo>
                  <a:cubicBezTo>
                    <a:pt x="791" y="1"/>
                    <a:pt x="752" y="10"/>
                    <a:pt x="712" y="32"/>
                  </a:cubicBezTo>
                  <a:lnTo>
                    <a:pt x="203" y="31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5"/>
                    <a:pt x="414" y="696"/>
                  </a:cubicBezTo>
                  <a:lnTo>
                    <a:pt x="924" y="407"/>
                  </a:lnTo>
                  <a:cubicBezTo>
                    <a:pt x="1144" y="293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65" name="Google Shape;20965;p70"/>
          <p:cNvGrpSpPr/>
          <p:nvPr/>
        </p:nvGrpSpPr>
        <p:grpSpPr>
          <a:xfrm>
            <a:off x="1388708" y="4274484"/>
            <a:ext cx="330210" cy="366665"/>
            <a:chOff x="1388708" y="4274484"/>
            <a:chExt cx="330210" cy="366665"/>
          </a:xfrm>
        </p:grpSpPr>
        <p:sp>
          <p:nvSpPr>
            <p:cNvPr id="20966" name="Google Shape;20966;p70"/>
            <p:cNvSpPr/>
            <p:nvPr/>
          </p:nvSpPr>
          <p:spPr>
            <a:xfrm>
              <a:off x="1490965" y="4274484"/>
              <a:ext cx="227954" cy="366665"/>
            </a:xfrm>
            <a:custGeom>
              <a:rect b="b" l="l" r="r" t="t"/>
              <a:pathLst>
                <a:path extrusionOk="0" h="14031" w="8723">
                  <a:moveTo>
                    <a:pt x="289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14030"/>
                  </a:lnTo>
                  <a:lnTo>
                    <a:pt x="6963" y="14030"/>
                  </a:lnTo>
                  <a:cubicBezTo>
                    <a:pt x="7934" y="14030"/>
                    <a:pt x="8723" y="13242"/>
                    <a:pt x="8723" y="12271"/>
                  </a:cubicBezTo>
                  <a:lnTo>
                    <a:pt x="8723" y="289"/>
                  </a:lnTo>
                  <a:cubicBezTo>
                    <a:pt x="8723" y="126"/>
                    <a:pt x="8598" y="1"/>
                    <a:pt x="8444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7" name="Google Shape;20967;p70"/>
            <p:cNvSpPr/>
            <p:nvPr/>
          </p:nvSpPr>
          <p:spPr>
            <a:xfrm>
              <a:off x="1651810" y="4274484"/>
              <a:ext cx="67108" cy="366665"/>
            </a:xfrm>
            <a:custGeom>
              <a:rect b="b" l="l" r="r" t="t"/>
              <a:pathLst>
                <a:path extrusionOk="0" h="14031" w="2568">
                  <a:moveTo>
                    <a:pt x="1481" y="1"/>
                  </a:moveTo>
                  <a:cubicBezTo>
                    <a:pt x="1635" y="1"/>
                    <a:pt x="1760" y="126"/>
                    <a:pt x="1760" y="289"/>
                  </a:cubicBezTo>
                  <a:lnTo>
                    <a:pt x="1760" y="12271"/>
                  </a:lnTo>
                  <a:cubicBezTo>
                    <a:pt x="1760" y="13242"/>
                    <a:pt x="971" y="14030"/>
                    <a:pt x="0" y="14030"/>
                  </a:cubicBezTo>
                  <a:lnTo>
                    <a:pt x="808" y="14030"/>
                  </a:lnTo>
                  <a:cubicBezTo>
                    <a:pt x="1779" y="14030"/>
                    <a:pt x="2568" y="13242"/>
                    <a:pt x="2568" y="12271"/>
                  </a:cubicBezTo>
                  <a:lnTo>
                    <a:pt x="2568" y="289"/>
                  </a:lnTo>
                  <a:cubicBezTo>
                    <a:pt x="2568" y="126"/>
                    <a:pt x="2443" y="1"/>
                    <a:pt x="22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8" name="Google Shape;20968;p70"/>
            <p:cNvSpPr/>
            <p:nvPr/>
          </p:nvSpPr>
          <p:spPr>
            <a:xfrm>
              <a:off x="1395973" y="4576288"/>
              <a:ext cx="273947" cy="64861"/>
            </a:xfrm>
            <a:custGeom>
              <a:rect b="b" l="l" r="r" t="t"/>
              <a:pathLst>
                <a:path extrusionOk="0" h="2482" w="10483">
                  <a:moveTo>
                    <a:pt x="280" y="0"/>
                  </a:moveTo>
                  <a:cubicBezTo>
                    <a:pt x="126" y="0"/>
                    <a:pt x="1" y="125"/>
                    <a:pt x="1" y="289"/>
                  </a:cubicBezTo>
                  <a:lnTo>
                    <a:pt x="1" y="722"/>
                  </a:lnTo>
                  <a:cubicBezTo>
                    <a:pt x="1" y="1693"/>
                    <a:pt x="789" y="2481"/>
                    <a:pt x="1761" y="2481"/>
                  </a:cubicBezTo>
                  <a:lnTo>
                    <a:pt x="10482" y="2481"/>
                  </a:lnTo>
                  <a:cubicBezTo>
                    <a:pt x="9511" y="2481"/>
                    <a:pt x="8723" y="1693"/>
                    <a:pt x="8723" y="722"/>
                  </a:cubicBezTo>
                  <a:lnTo>
                    <a:pt x="8723" y="289"/>
                  </a:lnTo>
                  <a:cubicBezTo>
                    <a:pt x="8723" y="125"/>
                    <a:pt x="8598" y="0"/>
                    <a:pt x="84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9" name="Google Shape;20969;p70"/>
            <p:cNvSpPr/>
            <p:nvPr/>
          </p:nvSpPr>
          <p:spPr>
            <a:xfrm>
              <a:off x="1523395" y="4385547"/>
              <a:ext cx="31437" cy="26916"/>
            </a:xfrm>
            <a:custGeom>
              <a:rect b="b" l="l" r="r" t="t"/>
              <a:pathLst>
                <a:path extrusionOk="0" h="1030" w="1203">
                  <a:moveTo>
                    <a:pt x="683" y="1"/>
                  </a:moveTo>
                  <a:cubicBezTo>
                    <a:pt x="231" y="1"/>
                    <a:pt x="0" y="559"/>
                    <a:pt x="327" y="876"/>
                  </a:cubicBezTo>
                  <a:cubicBezTo>
                    <a:pt x="430" y="982"/>
                    <a:pt x="559" y="1029"/>
                    <a:pt x="685" y="1029"/>
                  </a:cubicBezTo>
                  <a:cubicBezTo>
                    <a:pt x="948" y="1029"/>
                    <a:pt x="1202" y="825"/>
                    <a:pt x="1202" y="520"/>
                  </a:cubicBezTo>
                  <a:cubicBezTo>
                    <a:pt x="1202" y="23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0" name="Google Shape;20970;p70"/>
            <p:cNvSpPr/>
            <p:nvPr/>
          </p:nvSpPr>
          <p:spPr>
            <a:xfrm>
              <a:off x="1569623" y="4394589"/>
              <a:ext cx="41734" cy="11106"/>
            </a:xfrm>
            <a:custGeom>
              <a:rect b="b" l="l" r="r" t="t"/>
              <a:pathLst>
                <a:path extrusionOk="0" h="425" w="1597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1" name="Google Shape;20971;p70"/>
            <p:cNvSpPr/>
            <p:nvPr/>
          </p:nvSpPr>
          <p:spPr>
            <a:xfrm>
              <a:off x="1569623" y="4407917"/>
              <a:ext cx="109103" cy="11080"/>
            </a:xfrm>
            <a:custGeom>
              <a:rect b="b" l="l" r="r" t="t"/>
              <a:pathLst>
                <a:path extrusionOk="0" h="424" w="4175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3895" y="424"/>
                  </a:lnTo>
                  <a:cubicBezTo>
                    <a:pt x="4174" y="424"/>
                    <a:pt x="4174" y="1"/>
                    <a:pt x="38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2" name="Google Shape;20972;p70"/>
            <p:cNvSpPr/>
            <p:nvPr/>
          </p:nvSpPr>
          <p:spPr>
            <a:xfrm>
              <a:off x="1569623" y="4379014"/>
              <a:ext cx="14608" cy="11080"/>
            </a:xfrm>
            <a:custGeom>
              <a:rect b="b" l="l" r="r" t="t"/>
              <a:pathLst>
                <a:path extrusionOk="0" h="424" w="559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cubicBezTo>
                    <a:pt x="558" y="424"/>
                    <a:pt x="558" y="1"/>
                    <a:pt x="28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3" name="Google Shape;20973;p70"/>
            <p:cNvSpPr/>
            <p:nvPr/>
          </p:nvSpPr>
          <p:spPr>
            <a:xfrm>
              <a:off x="1523395" y="4444110"/>
              <a:ext cx="31437" cy="26786"/>
            </a:xfrm>
            <a:custGeom>
              <a:rect b="b" l="l" r="r" t="t"/>
              <a:pathLst>
                <a:path extrusionOk="0" h="1025" w="1203">
                  <a:moveTo>
                    <a:pt x="683" y="0"/>
                  </a:moveTo>
                  <a:cubicBezTo>
                    <a:pt x="231" y="0"/>
                    <a:pt x="0" y="548"/>
                    <a:pt x="327" y="875"/>
                  </a:cubicBezTo>
                  <a:cubicBezTo>
                    <a:pt x="430" y="978"/>
                    <a:pt x="558" y="1024"/>
                    <a:pt x="684" y="1024"/>
                  </a:cubicBezTo>
                  <a:cubicBezTo>
                    <a:pt x="947" y="1024"/>
                    <a:pt x="1202" y="822"/>
                    <a:pt x="1202" y="510"/>
                  </a:cubicBezTo>
                  <a:cubicBezTo>
                    <a:pt x="1202" y="231"/>
                    <a:pt x="972" y="0"/>
                    <a:pt x="683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4" name="Google Shape;20974;p70"/>
            <p:cNvSpPr/>
            <p:nvPr/>
          </p:nvSpPr>
          <p:spPr>
            <a:xfrm>
              <a:off x="1569623" y="4453152"/>
              <a:ext cx="41734" cy="11080"/>
            </a:xfrm>
            <a:custGeom>
              <a:rect b="b" l="l" r="r" t="t"/>
              <a:pathLst>
                <a:path extrusionOk="0" h="424" w="1597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5" name="Google Shape;20975;p70"/>
            <p:cNvSpPr/>
            <p:nvPr/>
          </p:nvSpPr>
          <p:spPr>
            <a:xfrm>
              <a:off x="1569623" y="4466480"/>
              <a:ext cx="109103" cy="11080"/>
            </a:xfrm>
            <a:custGeom>
              <a:rect b="b" l="l" r="r" t="t"/>
              <a:pathLst>
                <a:path extrusionOk="0" h="424" w="4175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6" name="Google Shape;20976;p70"/>
            <p:cNvSpPr/>
            <p:nvPr/>
          </p:nvSpPr>
          <p:spPr>
            <a:xfrm>
              <a:off x="1569623" y="4437577"/>
              <a:ext cx="14608" cy="11080"/>
            </a:xfrm>
            <a:custGeom>
              <a:rect b="b" l="l" r="r" t="t"/>
              <a:pathLst>
                <a:path extrusionOk="0" h="424" w="559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7" name="Google Shape;20977;p70"/>
            <p:cNvSpPr/>
            <p:nvPr/>
          </p:nvSpPr>
          <p:spPr>
            <a:xfrm>
              <a:off x="1523395" y="4502647"/>
              <a:ext cx="31437" cy="26655"/>
            </a:xfrm>
            <a:custGeom>
              <a:rect b="b" l="l" r="r" t="t"/>
              <a:pathLst>
                <a:path extrusionOk="0" h="1020" w="1203">
                  <a:moveTo>
                    <a:pt x="683" y="1"/>
                  </a:moveTo>
                  <a:cubicBezTo>
                    <a:pt x="231" y="1"/>
                    <a:pt x="0" y="549"/>
                    <a:pt x="327" y="866"/>
                  </a:cubicBezTo>
                  <a:cubicBezTo>
                    <a:pt x="430" y="973"/>
                    <a:pt x="559" y="1020"/>
                    <a:pt x="685" y="1020"/>
                  </a:cubicBezTo>
                  <a:cubicBezTo>
                    <a:pt x="948" y="1020"/>
                    <a:pt x="1202" y="816"/>
                    <a:pt x="1202" y="511"/>
                  </a:cubicBezTo>
                  <a:cubicBezTo>
                    <a:pt x="1202" y="22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8" name="Google Shape;20978;p70"/>
            <p:cNvSpPr/>
            <p:nvPr/>
          </p:nvSpPr>
          <p:spPr>
            <a:xfrm>
              <a:off x="1569623" y="4511689"/>
              <a:ext cx="41734" cy="11106"/>
            </a:xfrm>
            <a:custGeom>
              <a:rect b="b" l="l" r="r" t="t"/>
              <a:pathLst>
                <a:path extrusionOk="0" h="425" w="1597">
                  <a:moveTo>
                    <a:pt x="1327" y="1"/>
                  </a:moveTo>
                  <a:cubicBezTo>
                    <a:pt x="1324" y="1"/>
                    <a:pt x="1321" y="1"/>
                    <a:pt x="1318" y="1"/>
                  </a:cubicBezTo>
                  <a:lnTo>
                    <a:pt x="280" y="1"/>
                  </a:ln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4" y="415"/>
                    <a:pt x="1597" y="1"/>
                    <a:pt x="132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9" name="Google Shape;20979;p70"/>
            <p:cNvSpPr/>
            <p:nvPr/>
          </p:nvSpPr>
          <p:spPr>
            <a:xfrm>
              <a:off x="1569623" y="4524781"/>
              <a:ext cx="109103" cy="11080"/>
            </a:xfrm>
            <a:custGeom>
              <a:rect b="b" l="l" r="r" t="t"/>
              <a:pathLst>
                <a:path extrusionOk="0" h="424" w="4175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0" name="Google Shape;20980;p70"/>
            <p:cNvSpPr/>
            <p:nvPr/>
          </p:nvSpPr>
          <p:spPr>
            <a:xfrm>
              <a:off x="1569623" y="4495879"/>
              <a:ext cx="14608" cy="11080"/>
            </a:xfrm>
            <a:custGeom>
              <a:rect b="b" l="l" r="r" t="t"/>
              <a:pathLst>
                <a:path extrusionOk="0" h="424" w="559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1" name="Google Shape;20981;p70"/>
            <p:cNvSpPr/>
            <p:nvPr/>
          </p:nvSpPr>
          <p:spPr>
            <a:xfrm>
              <a:off x="1530425" y="4309423"/>
              <a:ext cx="149295" cy="32169"/>
            </a:xfrm>
            <a:custGeom>
              <a:rect b="b" l="l" r="r" t="t"/>
              <a:pathLst>
                <a:path extrusionOk="0" h="1231" w="5713">
                  <a:moveTo>
                    <a:pt x="279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943"/>
                  </a:lnTo>
                  <a:cubicBezTo>
                    <a:pt x="1" y="1106"/>
                    <a:pt x="126" y="1231"/>
                    <a:pt x="279" y="1231"/>
                  </a:cubicBezTo>
                  <a:lnTo>
                    <a:pt x="5424" y="1231"/>
                  </a:lnTo>
                  <a:cubicBezTo>
                    <a:pt x="5587" y="1231"/>
                    <a:pt x="5712" y="1106"/>
                    <a:pt x="5712" y="943"/>
                  </a:cubicBezTo>
                  <a:lnTo>
                    <a:pt x="5712" y="279"/>
                  </a:lnTo>
                  <a:cubicBezTo>
                    <a:pt x="5712" y="125"/>
                    <a:pt x="5587" y="0"/>
                    <a:pt x="5424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2" name="Google Shape;20982;p70"/>
            <p:cNvSpPr/>
            <p:nvPr/>
          </p:nvSpPr>
          <p:spPr>
            <a:xfrm>
              <a:off x="1490965" y="4463448"/>
              <a:ext cx="29634" cy="29451"/>
            </a:xfrm>
            <a:custGeom>
              <a:rect b="b" l="l" r="r" t="t"/>
              <a:pathLst>
                <a:path extrusionOk="0" h="1127" w="1134">
                  <a:moveTo>
                    <a:pt x="732" y="1"/>
                  </a:moveTo>
                  <a:lnTo>
                    <a:pt x="1" y="655"/>
                  </a:lnTo>
                  <a:lnTo>
                    <a:pt x="914" y="1107"/>
                  </a:lnTo>
                  <a:cubicBezTo>
                    <a:pt x="936" y="1121"/>
                    <a:pt x="959" y="1127"/>
                    <a:pt x="981" y="1127"/>
                  </a:cubicBezTo>
                  <a:cubicBezTo>
                    <a:pt x="1064" y="1127"/>
                    <a:pt x="1133" y="1037"/>
                    <a:pt x="1087" y="953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3" name="Google Shape;20983;p70"/>
            <p:cNvSpPr/>
            <p:nvPr/>
          </p:nvSpPr>
          <p:spPr>
            <a:xfrm>
              <a:off x="1388708" y="4350242"/>
              <a:ext cx="122640" cy="130689"/>
            </a:xfrm>
            <a:custGeom>
              <a:rect b="b" l="l" r="r" t="t"/>
              <a:pathLst>
                <a:path extrusionOk="0" h="5001" w="4693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3722" y="4929"/>
                  </a:lnTo>
                  <a:cubicBezTo>
                    <a:pt x="3763" y="4976"/>
                    <a:pt x="3822" y="5000"/>
                    <a:pt x="3881" y="5000"/>
                  </a:cubicBezTo>
                  <a:cubicBezTo>
                    <a:pt x="3931" y="5000"/>
                    <a:pt x="3980" y="4983"/>
                    <a:pt x="4020" y="4948"/>
                  </a:cubicBezTo>
                  <a:lnTo>
                    <a:pt x="4597" y="4419"/>
                  </a:lnTo>
                  <a:cubicBezTo>
                    <a:pt x="4683" y="4342"/>
                    <a:pt x="4693" y="4217"/>
                    <a:pt x="4616" y="4131"/>
                  </a:cubicBez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4" name="Google Shape;20984;p70"/>
            <p:cNvSpPr/>
            <p:nvPr/>
          </p:nvSpPr>
          <p:spPr>
            <a:xfrm>
              <a:off x="1388708" y="4358422"/>
              <a:ext cx="112605" cy="122509"/>
            </a:xfrm>
            <a:custGeom>
              <a:rect b="b" l="l" r="r" t="t"/>
              <a:pathLst>
                <a:path extrusionOk="0" h="4688" w="4309">
                  <a:moveTo>
                    <a:pt x="385" y="0"/>
                  </a:moveTo>
                  <a:lnTo>
                    <a:pt x="87" y="260"/>
                  </a:lnTo>
                  <a:cubicBezTo>
                    <a:pt x="0" y="337"/>
                    <a:pt x="0" y="471"/>
                    <a:pt x="77" y="558"/>
                  </a:cubicBezTo>
                  <a:lnTo>
                    <a:pt x="3722" y="4616"/>
                  </a:lnTo>
                  <a:cubicBezTo>
                    <a:pt x="3763" y="4663"/>
                    <a:pt x="3822" y="4687"/>
                    <a:pt x="3881" y="4687"/>
                  </a:cubicBezTo>
                  <a:cubicBezTo>
                    <a:pt x="3931" y="4687"/>
                    <a:pt x="3980" y="4670"/>
                    <a:pt x="4020" y="4635"/>
                  </a:cubicBezTo>
                  <a:lnTo>
                    <a:pt x="4308" y="437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5" name="Google Shape;20985;p70"/>
            <p:cNvSpPr/>
            <p:nvPr/>
          </p:nvSpPr>
          <p:spPr>
            <a:xfrm>
              <a:off x="1388708" y="4350242"/>
              <a:ext cx="35697" cy="34338"/>
            </a:xfrm>
            <a:custGeom>
              <a:rect b="b" l="l" r="r" t="t"/>
              <a:pathLst>
                <a:path extrusionOk="0" h="1314" w="1366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471" y="1313"/>
                  </a:lnTo>
                  <a:lnTo>
                    <a:pt x="1366" y="506"/>
                  </a:ln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86" name="Google Shape;20986;p70"/>
          <p:cNvGrpSpPr/>
          <p:nvPr/>
        </p:nvGrpSpPr>
        <p:grpSpPr>
          <a:xfrm>
            <a:off x="1874694" y="4293326"/>
            <a:ext cx="375446" cy="328982"/>
            <a:chOff x="1874694" y="4293326"/>
            <a:chExt cx="375446" cy="328982"/>
          </a:xfrm>
        </p:grpSpPr>
        <p:sp>
          <p:nvSpPr>
            <p:cNvPr id="20987" name="Google Shape;20987;p70"/>
            <p:cNvSpPr/>
            <p:nvPr/>
          </p:nvSpPr>
          <p:spPr>
            <a:xfrm>
              <a:off x="1874694" y="4396105"/>
              <a:ext cx="230959" cy="221996"/>
            </a:xfrm>
            <a:custGeom>
              <a:rect b="b" l="l" r="r" t="t"/>
              <a:pathLst>
                <a:path extrusionOk="0" h="8495" w="8838">
                  <a:moveTo>
                    <a:pt x="4587" y="1"/>
                  </a:moveTo>
                  <a:cubicBezTo>
                    <a:pt x="2866" y="1"/>
                    <a:pt x="1318" y="1039"/>
                    <a:pt x="65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89" y="8063"/>
                    <a:pt x="3477" y="8495"/>
                    <a:pt x="4584" y="8495"/>
                  </a:cubicBezTo>
                  <a:cubicBezTo>
                    <a:pt x="5129" y="8495"/>
                    <a:pt x="5679" y="8390"/>
                    <a:pt x="6203" y="8174"/>
                  </a:cubicBezTo>
                  <a:cubicBezTo>
                    <a:pt x="7790" y="7520"/>
                    <a:pt x="8828" y="5972"/>
                    <a:pt x="8828" y="4251"/>
                  </a:cubicBezTo>
                  <a:cubicBezTo>
                    <a:pt x="8838" y="1905"/>
                    <a:pt x="6934" y="1"/>
                    <a:pt x="4587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8" name="Google Shape;20988;p70"/>
            <p:cNvSpPr/>
            <p:nvPr/>
          </p:nvSpPr>
          <p:spPr>
            <a:xfrm>
              <a:off x="2019181" y="4396105"/>
              <a:ext cx="230959" cy="221996"/>
            </a:xfrm>
            <a:custGeom>
              <a:rect b="b" l="l" r="r" t="t"/>
              <a:pathLst>
                <a:path extrusionOk="0" h="8495" w="8838">
                  <a:moveTo>
                    <a:pt x="4588" y="1"/>
                  </a:moveTo>
                  <a:cubicBezTo>
                    <a:pt x="2866" y="1"/>
                    <a:pt x="1318" y="1039"/>
                    <a:pt x="66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90" y="8063"/>
                    <a:pt x="3478" y="8495"/>
                    <a:pt x="4585" y="8495"/>
                  </a:cubicBezTo>
                  <a:cubicBezTo>
                    <a:pt x="5130" y="8495"/>
                    <a:pt x="5679" y="8390"/>
                    <a:pt x="6203" y="8174"/>
                  </a:cubicBezTo>
                  <a:cubicBezTo>
                    <a:pt x="7799" y="7520"/>
                    <a:pt x="8828" y="5972"/>
                    <a:pt x="8838" y="4251"/>
                  </a:cubicBezTo>
                  <a:cubicBezTo>
                    <a:pt x="8838" y="1905"/>
                    <a:pt x="6934" y="1"/>
                    <a:pt x="4588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9" name="Google Shape;20989;p70"/>
            <p:cNvSpPr/>
            <p:nvPr/>
          </p:nvSpPr>
          <p:spPr>
            <a:xfrm>
              <a:off x="2033266" y="4540853"/>
              <a:ext cx="67108" cy="50775"/>
            </a:xfrm>
            <a:custGeom>
              <a:rect b="b" l="l" r="r" t="t"/>
              <a:pathLst>
                <a:path extrusionOk="0" h="1943" w="2568">
                  <a:moveTo>
                    <a:pt x="0" y="1"/>
                  </a:moveTo>
                  <a:lnTo>
                    <a:pt x="0" y="1"/>
                  </a:lnTo>
                  <a:cubicBezTo>
                    <a:pt x="241" y="751"/>
                    <a:pt x="683" y="1424"/>
                    <a:pt x="1279" y="1943"/>
                  </a:cubicBezTo>
                  <a:cubicBezTo>
                    <a:pt x="1885" y="1424"/>
                    <a:pt x="2327" y="751"/>
                    <a:pt x="2568" y="1"/>
                  </a:cubicBezTo>
                  <a:lnTo>
                    <a:pt x="2568" y="1"/>
                  </a:lnTo>
                  <a:cubicBezTo>
                    <a:pt x="2149" y="130"/>
                    <a:pt x="1717" y="195"/>
                    <a:pt x="1284" y="195"/>
                  </a:cubicBezTo>
                  <a:cubicBezTo>
                    <a:pt x="851" y="195"/>
                    <a:pt x="419" y="130"/>
                    <a:pt x="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0" name="Google Shape;20990;p70"/>
            <p:cNvSpPr/>
            <p:nvPr/>
          </p:nvSpPr>
          <p:spPr>
            <a:xfrm>
              <a:off x="1947055" y="4323979"/>
              <a:ext cx="230724" cy="221996"/>
            </a:xfrm>
            <a:custGeom>
              <a:rect b="b" l="l" r="r" t="t"/>
              <a:pathLst>
                <a:path extrusionOk="0" h="8495" w="8829">
                  <a:moveTo>
                    <a:pt x="4596" y="1"/>
                  </a:moveTo>
                  <a:cubicBezTo>
                    <a:pt x="4590" y="1"/>
                    <a:pt x="4584" y="1"/>
                    <a:pt x="4578" y="1"/>
                  </a:cubicBezTo>
                  <a:cubicBezTo>
                    <a:pt x="2857" y="1"/>
                    <a:pt x="1309" y="1030"/>
                    <a:pt x="655" y="2616"/>
                  </a:cubicBezTo>
                  <a:cubicBezTo>
                    <a:pt x="1" y="4203"/>
                    <a:pt x="357" y="6030"/>
                    <a:pt x="1578" y="7242"/>
                  </a:cubicBezTo>
                  <a:cubicBezTo>
                    <a:pt x="2390" y="8061"/>
                    <a:pt x="3480" y="8495"/>
                    <a:pt x="4587" y="8495"/>
                  </a:cubicBezTo>
                  <a:cubicBezTo>
                    <a:pt x="5132" y="8495"/>
                    <a:pt x="5681" y="8390"/>
                    <a:pt x="6203" y="8175"/>
                  </a:cubicBezTo>
                  <a:cubicBezTo>
                    <a:pt x="7790" y="7511"/>
                    <a:pt x="8828" y="5963"/>
                    <a:pt x="8828" y="4251"/>
                  </a:cubicBezTo>
                  <a:cubicBezTo>
                    <a:pt x="8828" y="1911"/>
                    <a:pt x="6934" y="1"/>
                    <a:pt x="459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1" name="Google Shape;20991;p70"/>
            <p:cNvSpPr/>
            <p:nvPr/>
          </p:nvSpPr>
          <p:spPr>
            <a:xfrm>
              <a:off x="2019677" y="4422995"/>
              <a:ext cx="85741" cy="122980"/>
            </a:xfrm>
            <a:custGeom>
              <a:rect b="b" l="l" r="r" t="t"/>
              <a:pathLst>
                <a:path extrusionOk="0" h="4706" w="3281">
                  <a:moveTo>
                    <a:pt x="1799" y="1"/>
                  </a:moveTo>
                  <a:cubicBezTo>
                    <a:pt x="511" y="1116"/>
                    <a:pt x="1" y="2885"/>
                    <a:pt x="520" y="4511"/>
                  </a:cubicBezTo>
                  <a:cubicBezTo>
                    <a:pt x="939" y="4640"/>
                    <a:pt x="1371" y="4705"/>
                    <a:pt x="1804" y="4705"/>
                  </a:cubicBezTo>
                  <a:cubicBezTo>
                    <a:pt x="2237" y="4705"/>
                    <a:pt x="2669" y="4640"/>
                    <a:pt x="3088" y="4511"/>
                  </a:cubicBezTo>
                  <a:cubicBezTo>
                    <a:pt x="3213" y="4097"/>
                    <a:pt x="3280" y="3664"/>
                    <a:pt x="3280" y="3222"/>
                  </a:cubicBezTo>
                  <a:cubicBezTo>
                    <a:pt x="3280" y="1981"/>
                    <a:pt x="2742" y="808"/>
                    <a:pt x="1799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2" name="Google Shape;20992;p70"/>
            <p:cNvSpPr/>
            <p:nvPr/>
          </p:nvSpPr>
          <p:spPr>
            <a:xfrm>
              <a:off x="1942534" y="4396261"/>
              <a:ext cx="124182" cy="144617"/>
            </a:xfrm>
            <a:custGeom>
              <a:rect b="b" l="l" r="r" t="t"/>
              <a:pathLst>
                <a:path extrusionOk="0" h="5534" w="4752">
                  <a:moveTo>
                    <a:pt x="1979" y="0"/>
                  </a:moveTo>
                  <a:cubicBezTo>
                    <a:pt x="1552" y="0"/>
                    <a:pt x="1122" y="65"/>
                    <a:pt x="703" y="197"/>
                  </a:cubicBezTo>
                  <a:cubicBezTo>
                    <a:pt x="1" y="2437"/>
                    <a:pt x="1232" y="4822"/>
                    <a:pt x="3472" y="5534"/>
                  </a:cubicBezTo>
                  <a:cubicBezTo>
                    <a:pt x="3338" y="5120"/>
                    <a:pt x="3270" y="4687"/>
                    <a:pt x="3270" y="4245"/>
                  </a:cubicBezTo>
                  <a:cubicBezTo>
                    <a:pt x="3270" y="3004"/>
                    <a:pt x="3809" y="1831"/>
                    <a:pt x="4751" y="1024"/>
                  </a:cubicBezTo>
                  <a:cubicBezTo>
                    <a:pt x="3969" y="356"/>
                    <a:pt x="2983" y="0"/>
                    <a:pt x="197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3" name="Google Shape;20993;p70"/>
            <p:cNvSpPr/>
            <p:nvPr/>
          </p:nvSpPr>
          <p:spPr>
            <a:xfrm>
              <a:off x="2066690" y="4396261"/>
              <a:ext cx="111089" cy="144617"/>
            </a:xfrm>
            <a:custGeom>
              <a:rect b="b" l="l" r="r" t="t"/>
              <a:pathLst>
                <a:path extrusionOk="0" h="5534" w="4251">
                  <a:moveTo>
                    <a:pt x="2777" y="0"/>
                  </a:moveTo>
                  <a:cubicBezTo>
                    <a:pt x="1773" y="0"/>
                    <a:pt x="783" y="356"/>
                    <a:pt x="0" y="1024"/>
                  </a:cubicBezTo>
                  <a:cubicBezTo>
                    <a:pt x="1298" y="2129"/>
                    <a:pt x="1798" y="3908"/>
                    <a:pt x="1289" y="5534"/>
                  </a:cubicBezTo>
                  <a:cubicBezTo>
                    <a:pt x="3048" y="4966"/>
                    <a:pt x="4250" y="3331"/>
                    <a:pt x="4250" y="1485"/>
                  </a:cubicBezTo>
                  <a:cubicBezTo>
                    <a:pt x="4250" y="1043"/>
                    <a:pt x="4183" y="610"/>
                    <a:pt x="4049" y="197"/>
                  </a:cubicBezTo>
                  <a:cubicBezTo>
                    <a:pt x="3632" y="65"/>
                    <a:pt x="3203" y="0"/>
                    <a:pt x="2777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4" name="Google Shape;20994;p70"/>
            <p:cNvSpPr/>
            <p:nvPr/>
          </p:nvSpPr>
          <p:spPr>
            <a:xfrm>
              <a:off x="2012412" y="4293326"/>
              <a:ext cx="94992" cy="81246"/>
            </a:xfrm>
            <a:custGeom>
              <a:rect b="b" l="l" r="r" t="t"/>
              <a:pathLst>
                <a:path extrusionOk="0" h="3109" w="3635">
                  <a:moveTo>
                    <a:pt x="2077" y="1"/>
                  </a:moveTo>
                  <a:cubicBezTo>
                    <a:pt x="692" y="1"/>
                    <a:pt x="0" y="1674"/>
                    <a:pt x="981" y="2655"/>
                  </a:cubicBezTo>
                  <a:cubicBezTo>
                    <a:pt x="1297" y="2968"/>
                    <a:pt x="1686" y="3108"/>
                    <a:pt x="2067" y="3108"/>
                  </a:cubicBezTo>
                  <a:cubicBezTo>
                    <a:pt x="2867" y="3108"/>
                    <a:pt x="3635" y="2490"/>
                    <a:pt x="3635" y="1559"/>
                  </a:cubicBezTo>
                  <a:cubicBezTo>
                    <a:pt x="3625" y="703"/>
                    <a:pt x="2933" y="1"/>
                    <a:pt x="2077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5" name="Google Shape;20995;p70"/>
            <p:cNvSpPr/>
            <p:nvPr/>
          </p:nvSpPr>
          <p:spPr>
            <a:xfrm>
              <a:off x="2058641" y="4293326"/>
              <a:ext cx="48763" cy="81194"/>
            </a:xfrm>
            <a:custGeom>
              <a:rect b="b" l="l" r="r" t="t"/>
              <a:pathLst>
                <a:path extrusionOk="0" h="3107" w="1866">
                  <a:moveTo>
                    <a:pt x="308" y="1"/>
                  </a:moveTo>
                  <a:cubicBezTo>
                    <a:pt x="202" y="1"/>
                    <a:pt x="97" y="10"/>
                    <a:pt x="0" y="30"/>
                  </a:cubicBezTo>
                  <a:cubicBezTo>
                    <a:pt x="722" y="183"/>
                    <a:pt x="1241" y="818"/>
                    <a:pt x="1241" y="1559"/>
                  </a:cubicBezTo>
                  <a:cubicBezTo>
                    <a:pt x="1241" y="2289"/>
                    <a:pt x="722" y="2934"/>
                    <a:pt x="0" y="3078"/>
                  </a:cubicBezTo>
                  <a:cubicBezTo>
                    <a:pt x="97" y="3097"/>
                    <a:pt x="202" y="3107"/>
                    <a:pt x="308" y="3107"/>
                  </a:cubicBezTo>
                  <a:cubicBezTo>
                    <a:pt x="1164" y="3107"/>
                    <a:pt x="1856" y="2414"/>
                    <a:pt x="1866" y="1559"/>
                  </a:cubicBezTo>
                  <a:cubicBezTo>
                    <a:pt x="1866" y="693"/>
                    <a:pt x="1164" y="1"/>
                    <a:pt x="3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6" name="Google Shape;20996;p70"/>
            <p:cNvSpPr/>
            <p:nvPr/>
          </p:nvSpPr>
          <p:spPr>
            <a:xfrm>
              <a:off x="2061150" y="4305529"/>
              <a:ext cx="23389" cy="34077"/>
            </a:xfrm>
            <a:custGeom>
              <a:rect b="b" l="l" r="r" t="t"/>
              <a:pathLst>
                <a:path extrusionOk="0" h="1304" w="895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092"/>
                  </a:lnTo>
                  <a:cubicBezTo>
                    <a:pt x="1" y="1207"/>
                    <a:pt x="97" y="1303"/>
                    <a:pt x="212" y="1303"/>
                  </a:cubicBezTo>
                  <a:lnTo>
                    <a:pt x="616" y="1303"/>
                  </a:lnTo>
                  <a:cubicBezTo>
                    <a:pt x="895" y="1303"/>
                    <a:pt x="895" y="880"/>
                    <a:pt x="616" y="880"/>
                  </a:cubicBezTo>
                  <a:lnTo>
                    <a:pt x="424" y="880"/>
                  </a:lnTo>
                  <a:lnTo>
                    <a:pt x="424" y="216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7" name="Google Shape;20997;p70"/>
            <p:cNvSpPr/>
            <p:nvPr/>
          </p:nvSpPr>
          <p:spPr>
            <a:xfrm>
              <a:off x="2046332" y="4459816"/>
              <a:ext cx="35723" cy="61647"/>
            </a:xfrm>
            <a:custGeom>
              <a:rect b="b" l="l" r="r" t="t"/>
              <a:pathLst>
                <a:path extrusionOk="0" h="2359" w="1367">
                  <a:moveTo>
                    <a:pt x="779" y="0"/>
                  </a:moveTo>
                  <a:cubicBezTo>
                    <a:pt x="673" y="0"/>
                    <a:pt x="568" y="72"/>
                    <a:pt x="568" y="217"/>
                  </a:cubicBezTo>
                  <a:lnTo>
                    <a:pt x="568" y="294"/>
                  </a:lnTo>
                  <a:cubicBezTo>
                    <a:pt x="0" y="524"/>
                    <a:pt x="164" y="1380"/>
                    <a:pt x="779" y="1380"/>
                  </a:cubicBezTo>
                  <a:cubicBezTo>
                    <a:pt x="895" y="1380"/>
                    <a:pt x="962" y="1505"/>
                    <a:pt x="904" y="1601"/>
                  </a:cubicBezTo>
                  <a:cubicBezTo>
                    <a:pt x="877" y="1647"/>
                    <a:pt x="830" y="1669"/>
                    <a:pt x="783" y="1669"/>
                  </a:cubicBezTo>
                  <a:cubicBezTo>
                    <a:pt x="731" y="1669"/>
                    <a:pt x="679" y="1642"/>
                    <a:pt x="654" y="1592"/>
                  </a:cubicBezTo>
                  <a:cubicBezTo>
                    <a:pt x="611" y="1503"/>
                    <a:pt x="538" y="1466"/>
                    <a:pt x="466" y="1466"/>
                  </a:cubicBezTo>
                  <a:cubicBezTo>
                    <a:pt x="326" y="1466"/>
                    <a:pt x="187" y="1604"/>
                    <a:pt x="270" y="1774"/>
                  </a:cubicBezTo>
                  <a:cubicBezTo>
                    <a:pt x="337" y="1900"/>
                    <a:pt x="443" y="1996"/>
                    <a:pt x="568" y="2053"/>
                  </a:cubicBezTo>
                  <a:lnTo>
                    <a:pt x="568" y="2150"/>
                  </a:lnTo>
                  <a:cubicBezTo>
                    <a:pt x="568" y="2289"/>
                    <a:pt x="673" y="2359"/>
                    <a:pt x="779" y="2359"/>
                  </a:cubicBezTo>
                  <a:cubicBezTo>
                    <a:pt x="885" y="2359"/>
                    <a:pt x="991" y="2289"/>
                    <a:pt x="991" y="2150"/>
                  </a:cubicBezTo>
                  <a:lnTo>
                    <a:pt x="991" y="2053"/>
                  </a:lnTo>
                  <a:cubicBezTo>
                    <a:pt x="1202" y="1967"/>
                    <a:pt x="1347" y="1755"/>
                    <a:pt x="1347" y="1534"/>
                  </a:cubicBezTo>
                  <a:cubicBezTo>
                    <a:pt x="1347" y="1217"/>
                    <a:pt x="1096" y="967"/>
                    <a:pt x="779" y="967"/>
                  </a:cubicBezTo>
                  <a:cubicBezTo>
                    <a:pt x="621" y="959"/>
                    <a:pt x="729" y="704"/>
                    <a:pt x="837" y="704"/>
                  </a:cubicBezTo>
                  <a:cubicBezTo>
                    <a:pt x="860" y="704"/>
                    <a:pt x="884" y="716"/>
                    <a:pt x="904" y="746"/>
                  </a:cubicBezTo>
                  <a:cubicBezTo>
                    <a:pt x="948" y="812"/>
                    <a:pt x="1009" y="839"/>
                    <a:pt x="1069" y="839"/>
                  </a:cubicBezTo>
                  <a:cubicBezTo>
                    <a:pt x="1219" y="839"/>
                    <a:pt x="1367" y="670"/>
                    <a:pt x="1250" y="505"/>
                  </a:cubicBezTo>
                  <a:cubicBezTo>
                    <a:pt x="1193" y="409"/>
                    <a:pt x="1096" y="332"/>
                    <a:pt x="991" y="294"/>
                  </a:cubicBezTo>
                  <a:lnTo>
                    <a:pt x="991" y="217"/>
                  </a:lnTo>
                  <a:cubicBezTo>
                    <a:pt x="991" y="72"/>
                    <a:pt x="885" y="0"/>
                    <a:pt x="77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8" name="Google Shape;20998;p70"/>
            <p:cNvSpPr/>
            <p:nvPr/>
          </p:nvSpPr>
          <p:spPr>
            <a:xfrm>
              <a:off x="2182770" y="4521436"/>
              <a:ext cx="25662" cy="22709"/>
            </a:xfrm>
            <a:custGeom>
              <a:rect b="b" l="l" r="r" t="t"/>
              <a:pathLst>
                <a:path extrusionOk="0" h="869" w="982">
                  <a:moveTo>
                    <a:pt x="491" y="1"/>
                  </a:moveTo>
                  <a:cubicBezTo>
                    <a:pt x="441" y="1"/>
                    <a:pt x="390" y="27"/>
                    <a:pt x="366" y="80"/>
                  </a:cubicBezTo>
                  <a:lnTo>
                    <a:pt x="1" y="869"/>
                  </a:lnTo>
                  <a:lnTo>
                    <a:pt x="982" y="869"/>
                  </a:lnTo>
                  <a:lnTo>
                    <a:pt x="616" y="80"/>
                  </a:lnTo>
                  <a:cubicBezTo>
                    <a:pt x="592" y="27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9" name="Google Shape;20999;p70"/>
            <p:cNvSpPr/>
            <p:nvPr/>
          </p:nvSpPr>
          <p:spPr>
            <a:xfrm>
              <a:off x="2178746" y="4542603"/>
              <a:ext cx="33711" cy="79704"/>
            </a:xfrm>
            <a:custGeom>
              <a:rect b="b" l="l" r="r" t="t"/>
              <a:pathLst>
                <a:path extrusionOk="0" h="3050" w="1290">
                  <a:moveTo>
                    <a:pt x="280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2770"/>
                  </a:lnTo>
                  <a:cubicBezTo>
                    <a:pt x="1" y="2924"/>
                    <a:pt x="126" y="3049"/>
                    <a:pt x="280" y="3049"/>
                  </a:cubicBezTo>
                  <a:lnTo>
                    <a:pt x="1001" y="3049"/>
                  </a:lnTo>
                  <a:cubicBezTo>
                    <a:pt x="1155" y="3049"/>
                    <a:pt x="1289" y="2924"/>
                    <a:pt x="1289" y="2770"/>
                  </a:cubicBezTo>
                  <a:lnTo>
                    <a:pt x="1289" y="289"/>
                  </a:lnTo>
                  <a:cubicBezTo>
                    <a:pt x="1289" y="126"/>
                    <a:pt x="1155" y="1"/>
                    <a:pt x="100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0" name="Google Shape;21000;p70"/>
            <p:cNvSpPr/>
            <p:nvPr/>
          </p:nvSpPr>
          <p:spPr>
            <a:xfrm>
              <a:off x="2195601" y="4542603"/>
              <a:ext cx="16855" cy="79704"/>
            </a:xfrm>
            <a:custGeom>
              <a:rect b="b" l="l" r="r" t="t"/>
              <a:pathLst>
                <a:path extrusionOk="0" h="3050" w="645">
                  <a:moveTo>
                    <a:pt x="0" y="1"/>
                  </a:moveTo>
                  <a:lnTo>
                    <a:pt x="0" y="3049"/>
                  </a:lnTo>
                  <a:lnTo>
                    <a:pt x="356" y="3049"/>
                  </a:lnTo>
                  <a:cubicBezTo>
                    <a:pt x="510" y="3049"/>
                    <a:pt x="644" y="2924"/>
                    <a:pt x="644" y="2770"/>
                  </a:cubicBezTo>
                  <a:lnTo>
                    <a:pt x="644" y="289"/>
                  </a:lnTo>
                  <a:cubicBezTo>
                    <a:pt x="635" y="126"/>
                    <a:pt x="510" y="1"/>
                    <a:pt x="356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1" name="Google Shape;21001;p70"/>
            <p:cNvSpPr/>
            <p:nvPr/>
          </p:nvSpPr>
          <p:spPr>
            <a:xfrm>
              <a:off x="2178746" y="4602917"/>
              <a:ext cx="33711" cy="19390"/>
            </a:xfrm>
            <a:custGeom>
              <a:rect b="b" l="l" r="r" t="t"/>
              <a:pathLst>
                <a:path extrusionOk="0" h="742" w="1290">
                  <a:moveTo>
                    <a:pt x="1" y="1"/>
                  </a:moveTo>
                  <a:lnTo>
                    <a:pt x="1" y="462"/>
                  </a:lnTo>
                  <a:cubicBezTo>
                    <a:pt x="1" y="616"/>
                    <a:pt x="126" y="741"/>
                    <a:pt x="280" y="741"/>
                  </a:cubicBezTo>
                  <a:lnTo>
                    <a:pt x="1001" y="741"/>
                  </a:lnTo>
                  <a:cubicBezTo>
                    <a:pt x="1155" y="741"/>
                    <a:pt x="1289" y="616"/>
                    <a:pt x="1289" y="462"/>
                  </a:cubicBezTo>
                  <a:lnTo>
                    <a:pt x="1289" y="1"/>
                  </a:ln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2" name="Google Shape;21002;p70"/>
            <p:cNvSpPr/>
            <p:nvPr/>
          </p:nvSpPr>
          <p:spPr>
            <a:xfrm>
              <a:off x="1911881" y="4515974"/>
              <a:ext cx="80958" cy="78920"/>
            </a:xfrm>
            <a:custGeom>
              <a:rect b="b" l="l" r="r" t="t"/>
              <a:pathLst>
                <a:path extrusionOk="0" h="3020" w="3098">
                  <a:moveTo>
                    <a:pt x="1539" y="1"/>
                  </a:moveTo>
                  <a:cubicBezTo>
                    <a:pt x="558" y="10"/>
                    <a:pt x="1" y="1145"/>
                    <a:pt x="607" y="1924"/>
                  </a:cubicBezTo>
                  <a:cubicBezTo>
                    <a:pt x="847" y="2241"/>
                    <a:pt x="1001" y="2626"/>
                    <a:pt x="1049" y="3020"/>
                  </a:cubicBezTo>
                  <a:lnTo>
                    <a:pt x="2039" y="3020"/>
                  </a:lnTo>
                  <a:cubicBezTo>
                    <a:pt x="2087" y="2626"/>
                    <a:pt x="2251" y="2241"/>
                    <a:pt x="2501" y="1914"/>
                  </a:cubicBezTo>
                  <a:cubicBezTo>
                    <a:pt x="3097" y="1135"/>
                    <a:pt x="2530" y="1"/>
                    <a:pt x="1539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3" name="Google Shape;21003;p70"/>
            <p:cNvSpPr/>
            <p:nvPr/>
          </p:nvSpPr>
          <p:spPr>
            <a:xfrm>
              <a:off x="1945566" y="4516157"/>
              <a:ext cx="37971" cy="78737"/>
            </a:xfrm>
            <a:custGeom>
              <a:rect b="b" l="l" r="r" t="t"/>
              <a:pathLst>
                <a:path extrusionOk="0" h="3013" w="1453">
                  <a:moveTo>
                    <a:pt x="269" y="1"/>
                  </a:moveTo>
                  <a:cubicBezTo>
                    <a:pt x="181" y="1"/>
                    <a:pt x="91" y="11"/>
                    <a:pt x="0" y="32"/>
                  </a:cubicBezTo>
                  <a:cubicBezTo>
                    <a:pt x="846" y="215"/>
                    <a:pt x="1202" y="1224"/>
                    <a:pt x="683" y="1917"/>
                  </a:cubicBezTo>
                  <a:cubicBezTo>
                    <a:pt x="433" y="2234"/>
                    <a:pt x="279" y="2619"/>
                    <a:pt x="231" y="3013"/>
                  </a:cubicBezTo>
                  <a:lnTo>
                    <a:pt x="750" y="3013"/>
                  </a:lnTo>
                  <a:cubicBezTo>
                    <a:pt x="808" y="2619"/>
                    <a:pt x="962" y="2234"/>
                    <a:pt x="1212" y="1917"/>
                  </a:cubicBezTo>
                  <a:cubicBezTo>
                    <a:pt x="1366" y="1705"/>
                    <a:pt x="1452" y="1455"/>
                    <a:pt x="1452" y="1196"/>
                  </a:cubicBezTo>
                  <a:cubicBezTo>
                    <a:pt x="1452" y="520"/>
                    <a:pt x="904" y="1"/>
                    <a:pt x="269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4" name="Google Shape;21004;p70"/>
            <p:cNvSpPr/>
            <p:nvPr/>
          </p:nvSpPr>
          <p:spPr>
            <a:xfrm>
              <a:off x="1907099" y="4489581"/>
              <a:ext cx="19390" cy="15366"/>
            </a:xfrm>
            <a:custGeom>
              <a:rect b="b" l="l" r="r" t="t"/>
              <a:pathLst>
                <a:path extrusionOk="0" h="588" w="742">
                  <a:moveTo>
                    <a:pt x="303" y="1"/>
                  </a:moveTo>
                  <a:cubicBezTo>
                    <a:pt x="139" y="1"/>
                    <a:pt x="0" y="212"/>
                    <a:pt x="155" y="366"/>
                  </a:cubicBezTo>
                  <a:lnTo>
                    <a:pt x="318" y="520"/>
                  </a:lnTo>
                  <a:cubicBezTo>
                    <a:pt x="357" y="559"/>
                    <a:pt x="405" y="587"/>
                    <a:pt x="463" y="587"/>
                  </a:cubicBezTo>
                  <a:cubicBezTo>
                    <a:pt x="655" y="578"/>
                    <a:pt x="741" y="357"/>
                    <a:pt x="616" y="222"/>
                  </a:cubicBezTo>
                  <a:lnTo>
                    <a:pt x="453" y="68"/>
                  </a:lnTo>
                  <a:cubicBezTo>
                    <a:pt x="406" y="21"/>
                    <a:pt x="353" y="1"/>
                    <a:pt x="303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5" name="Google Shape;21005;p70"/>
            <p:cNvSpPr/>
            <p:nvPr/>
          </p:nvSpPr>
          <p:spPr>
            <a:xfrm>
              <a:off x="1897769" y="4504006"/>
              <a:ext cx="20932" cy="12753"/>
            </a:xfrm>
            <a:custGeom>
              <a:rect b="b" l="l" r="r" t="t"/>
              <a:pathLst>
                <a:path extrusionOk="0" h="488" w="801">
                  <a:moveTo>
                    <a:pt x="295" y="1"/>
                  </a:moveTo>
                  <a:cubicBezTo>
                    <a:pt x="68" y="1"/>
                    <a:pt x="1" y="340"/>
                    <a:pt x="243" y="420"/>
                  </a:cubicBezTo>
                  <a:lnTo>
                    <a:pt x="454" y="478"/>
                  </a:lnTo>
                  <a:cubicBezTo>
                    <a:pt x="473" y="478"/>
                    <a:pt x="493" y="478"/>
                    <a:pt x="512" y="487"/>
                  </a:cubicBezTo>
                  <a:cubicBezTo>
                    <a:pt x="762" y="478"/>
                    <a:pt x="800" y="132"/>
                    <a:pt x="570" y="64"/>
                  </a:cubicBezTo>
                  <a:lnTo>
                    <a:pt x="348" y="7"/>
                  </a:lnTo>
                  <a:cubicBezTo>
                    <a:pt x="330" y="3"/>
                    <a:pt x="312" y="1"/>
                    <a:pt x="295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6" name="Google Shape;21006;p70"/>
            <p:cNvSpPr/>
            <p:nvPr/>
          </p:nvSpPr>
          <p:spPr>
            <a:xfrm>
              <a:off x="1922909" y="4479859"/>
              <a:ext cx="14373" cy="16803"/>
            </a:xfrm>
            <a:custGeom>
              <a:rect b="b" l="l" r="r" t="t"/>
              <a:pathLst>
                <a:path extrusionOk="0" h="643" w="550">
                  <a:moveTo>
                    <a:pt x="254" y="0"/>
                  </a:moveTo>
                  <a:cubicBezTo>
                    <a:pt x="128" y="0"/>
                    <a:pt x="0" y="106"/>
                    <a:pt x="40" y="267"/>
                  </a:cubicBezTo>
                  <a:lnTo>
                    <a:pt x="108" y="488"/>
                  </a:lnTo>
                  <a:cubicBezTo>
                    <a:pt x="127" y="575"/>
                    <a:pt x="213" y="642"/>
                    <a:pt x="310" y="642"/>
                  </a:cubicBezTo>
                  <a:cubicBezTo>
                    <a:pt x="444" y="642"/>
                    <a:pt x="550" y="507"/>
                    <a:pt x="511" y="373"/>
                  </a:cubicBezTo>
                  <a:lnTo>
                    <a:pt x="454" y="161"/>
                  </a:lnTo>
                  <a:cubicBezTo>
                    <a:pt x="423" y="49"/>
                    <a:pt x="339" y="0"/>
                    <a:pt x="254" y="0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7" name="Google Shape;21007;p70"/>
            <p:cNvSpPr/>
            <p:nvPr/>
          </p:nvSpPr>
          <p:spPr>
            <a:xfrm>
              <a:off x="1934773" y="4594111"/>
              <a:ext cx="34939" cy="28197"/>
            </a:xfrm>
            <a:custGeom>
              <a:rect b="b" l="l" r="r" t="t"/>
              <a:pathLst>
                <a:path extrusionOk="0" h="1079" w="1337">
                  <a:moveTo>
                    <a:pt x="168" y="0"/>
                  </a:moveTo>
                  <a:cubicBezTo>
                    <a:pt x="78" y="0"/>
                    <a:pt x="0" y="83"/>
                    <a:pt x="9" y="184"/>
                  </a:cubicBezTo>
                  <a:lnTo>
                    <a:pt x="9" y="905"/>
                  </a:lnTo>
                  <a:cubicBezTo>
                    <a:pt x="9" y="1001"/>
                    <a:pt x="86" y="1078"/>
                    <a:pt x="182" y="1078"/>
                  </a:cubicBezTo>
                  <a:lnTo>
                    <a:pt x="1154" y="1078"/>
                  </a:lnTo>
                  <a:cubicBezTo>
                    <a:pt x="1259" y="1078"/>
                    <a:pt x="1336" y="992"/>
                    <a:pt x="1336" y="895"/>
                  </a:cubicBezTo>
                  <a:lnTo>
                    <a:pt x="1336" y="174"/>
                  </a:lnTo>
                  <a:cubicBezTo>
                    <a:pt x="1336" y="78"/>
                    <a:pt x="1259" y="1"/>
                    <a:pt x="1154" y="1"/>
                  </a:cubicBezTo>
                  <a:lnTo>
                    <a:pt x="182" y="1"/>
                  </a:lnTo>
                  <a:cubicBezTo>
                    <a:pt x="178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8" name="Google Shape;21008;p70"/>
            <p:cNvSpPr/>
            <p:nvPr/>
          </p:nvSpPr>
          <p:spPr>
            <a:xfrm>
              <a:off x="1929729" y="4602682"/>
              <a:ext cx="45497" cy="11080"/>
            </a:xfrm>
            <a:custGeom>
              <a:rect b="b" l="l" r="r" t="t"/>
              <a:pathLst>
                <a:path extrusionOk="0" h="424" w="1741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1462" y="423"/>
                  </a:lnTo>
                  <a:cubicBezTo>
                    <a:pt x="1741" y="423"/>
                    <a:pt x="1741" y="0"/>
                    <a:pt x="1462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09" name="Google Shape;21009;p70"/>
          <p:cNvGrpSpPr/>
          <p:nvPr/>
        </p:nvGrpSpPr>
        <p:grpSpPr>
          <a:xfrm>
            <a:off x="2396116" y="4293090"/>
            <a:ext cx="366665" cy="329714"/>
            <a:chOff x="2396116" y="4293090"/>
            <a:chExt cx="366665" cy="329714"/>
          </a:xfrm>
        </p:grpSpPr>
        <p:sp>
          <p:nvSpPr>
            <p:cNvPr id="21010" name="Google Shape;21010;p70"/>
            <p:cNvSpPr/>
            <p:nvPr/>
          </p:nvSpPr>
          <p:spPr>
            <a:xfrm>
              <a:off x="2497144" y="4300878"/>
              <a:ext cx="143755" cy="54539"/>
            </a:xfrm>
            <a:custGeom>
              <a:rect b="b" l="l" r="r" t="t"/>
              <a:pathLst>
                <a:path extrusionOk="0" h="2087" w="5501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87"/>
                  </a:cubicBezTo>
                  <a:lnTo>
                    <a:pt x="5126" y="2087"/>
                  </a:lnTo>
                  <a:cubicBezTo>
                    <a:pt x="5357" y="2087"/>
                    <a:pt x="5501" y="1827"/>
                    <a:pt x="5366" y="1645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1" name="Google Shape;21011;p70"/>
            <p:cNvSpPr/>
            <p:nvPr/>
          </p:nvSpPr>
          <p:spPr>
            <a:xfrm>
              <a:off x="2410959" y="4293090"/>
              <a:ext cx="143494" cy="54303"/>
            </a:xfrm>
            <a:custGeom>
              <a:rect b="b" l="l" r="r" t="t"/>
              <a:pathLst>
                <a:path extrusionOk="0" h="2078" w="5491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77"/>
                  </a:cubicBezTo>
                  <a:lnTo>
                    <a:pt x="5125" y="2077"/>
                  </a:lnTo>
                  <a:cubicBezTo>
                    <a:pt x="5347" y="2077"/>
                    <a:pt x="5491" y="1837"/>
                    <a:pt x="5366" y="1644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2" name="Google Shape;21012;p70"/>
            <p:cNvSpPr/>
            <p:nvPr/>
          </p:nvSpPr>
          <p:spPr>
            <a:xfrm>
              <a:off x="2396116" y="4323979"/>
              <a:ext cx="366665" cy="251081"/>
            </a:xfrm>
            <a:custGeom>
              <a:rect b="b" l="l" r="r" t="t"/>
              <a:pathLst>
                <a:path extrusionOk="0" h="9608" w="14031">
                  <a:moveTo>
                    <a:pt x="264" y="0"/>
                  </a:moveTo>
                  <a:cubicBezTo>
                    <a:pt x="117" y="0"/>
                    <a:pt x="1" y="131"/>
                    <a:pt x="1" y="280"/>
                  </a:cubicBezTo>
                  <a:lnTo>
                    <a:pt x="1" y="9319"/>
                  </a:lnTo>
                  <a:cubicBezTo>
                    <a:pt x="1" y="9473"/>
                    <a:pt x="126" y="9607"/>
                    <a:pt x="280" y="9607"/>
                  </a:cubicBezTo>
                  <a:lnTo>
                    <a:pt x="13742" y="9607"/>
                  </a:lnTo>
                  <a:cubicBezTo>
                    <a:pt x="13896" y="9607"/>
                    <a:pt x="14031" y="9473"/>
                    <a:pt x="14031" y="9319"/>
                  </a:cubicBezTo>
                  <a:lnTo>
                    <a:pt x="14031" y="280"/>
                  </a:lnTo>
                  <a:cubicBezTo>
                    <a:pt x="14031" y="126"/>
                    <a:pt x="13896" y="1"/>
                    <a:pt x="13742" y="1"/>
                  </a:cubicBezTo>
                  <a:lnTo>
                    <a:pt x="280" y="1"/>
                  </a:lnTo>
                  <a:cubicBezTo>
                    <a:pt x="274" y="1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3" name="Google Shape;21013;p70"/>
            <p:cNvSpPr/>
            <p:nvPr/>
          </p:nvSpPr>
          <p:spPr>
            <a:xfrm>
              <a:off x="2407928" y="4391819"/>
              <a:ext cx="340533" cy="182980"/>
            </a:xfrm>
            <a:custGeom>
              <a:rect b="b" l="l" r="r" t="t"/>
              <a:pathLst>
                <a:path extrusionOk="0" h="7002" w="13031">
                  <a:moveTo>
                    <a:pt x="4243" y="1"/>
                  </a:moveTo>
                  <a:cubicBezTo>
                    <a:pt x="3905" y="1"/>
                    <a:pt x="3636" y="276"/>
                    <a:pt x="3645" y="617"/>
                  </a:cubicBezTo>
                  <a:lnTo>
                    <a:pt x="3645" y="6011"/>
                  </a:lnTo>
                  <a:lnTo>
                    <a:pt x="626" y="6011"/>
                  </a:lnTo>
                  <a:cubicBezTo>
                    <a:pt x="280" y="6011"/>
                    <a:pt x="1" y="6290"/>
                    <a:pt x="1" y="6636"/>
                  </a:cubicBezTo>
                  <a:lnTo>
                    <a:pt x="1" y="7002"/>
                  </a:lnTo>
                  <a:lnTo>
                    <a:pt x="13030" y="7002"/>
                  </a:lnTo>
                  <a:lnTo>
                    <a:pt x="13030" y="617"/>
                  </a:lnTo>
                  <a:cubicBezTo>
                    <a:pt x="13030" y="280"/>
                    <a:pt x="12761" y="1"/>
                    <a:pt x="12415" y="1"/>
                  </a:cubicBezTo>
                  <a:lnTo>
                    <a:pt x="4261" y="1"/>
                  </a:lnTo>
                  <a:cubicBezTo>
                    <a:pt x="4255" y="1"/>
                    <a:pt x="4249" y="1"/>
                    <a:pt x="4243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4" name="Google Shape;21014;p70"/>
            <p:cNvSpPr/>
            <p:nvPr/>
          </p:nvSpPr>
          <p:spPr>
            <a:xfrm>
              <a:off x="2728077" y="4323979"/>
              <a:ext cx="34704" cy="251081"/>
            </a:xfrm>
            <a:custGeom>
              <a:rect b="b" l="l" r="r" t="t"/>
              <a:pathLst>
                <a:path extrusionOk="0" h="9608" w="1328">
                  <a:moveTo>
                    <a:pt x="1" y="1"/>
                  </a:moveTo>
                  <a:cubicBezTo>
                    <a:pt x="164" y="1"/>
                    <a:pt x="289" y="126"/>
                    <a:pt x="289" y="280"/>
                  </a:cubicBezTo>
                  <a:lnTo>
                    <a:pt x="289" y="9319"/>
                  </a:lnTo>
                  <a:cubicBezTo>
                    <a:pt x="289" y="9473"/>
                    <a:pt x="164" y="9607"/>
                    <a:pt x="1" y="9607"/>
                  </a:cubicBezTo>
                  <a:lnTo>
                    <a:pt x="1039" y="9607"/>
                  </a:lnTo>
                  <a:cubicBezTo>
                    <a:pt x="1193" y="9607"/>
                    <a:pt x="1328" y="9473"/>
                    <a:pt x="1328" y="9319"/>
                  </a:cubicBezTo>
                  <a:lnTo>
                    <a:pt x="1328" y="280"/>
                  </a:lnTo>
                  <a:cubicBezTo>
                    <a:pt x="1328" y="126"/>
                    <a:pt x="1193" y="1"/>
                    <a:pt x="1039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5" name="Google Shape;21015;p70"/>
            <p:cNvSpPr/>
            <p:nvPr/>
          </p:nvSpPr>
          <p:spPr>
            <a:xfrm>
              <a:off x="2511726" y="4400626"/>
              <a:ext cx="227928" cy="222179"/>
            </a:xfrm>
            <a:custGeom>
              <a:rect b="b" l="l" r="r" t="t"/>
              <a:pathLst>
                <a:path extrusionOk="0" h="8502" w="8722">
                  <a:moveTo>
                    <a:pt x="289" y="1"/>
                  </a:moveTo>
                  <a:cubicBezTo>
                    <a:pt x="125" y="1"/>
                    <a:pt x="0" y="126"/>
                    <a:pt x="0" y="280"/>
                  </a:cubicBezTo>
                  <a:lnTo>
                    <a:pt x="0" y="8501"/>
                  </a:lnTo>
                  <a:lnTo>
                    <a:pt x="6962" y="8501"/>
                  </a:lnTo>
                  <a:cubicBezTo>
                    <a:pt x="7933" y="8501"/>
                    <a:pt x="8722" y="7703"/>
                    <a:pt x="8722" y="6732"/>
                  </a:cubicBezTo>
                  <a:lnTo>
                    <a:pt x="8722" y="280"/>
                  </a:lnTo>
                  <a:cubicBezTo>
                    <a:pt x="8722" y="126"/>
                    <a:pt x="8597" y="1"/>
                    <a:pt x="844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6" name="Google Shape;21016;p70"/>
            <p:cNvSpPr/>
            <p:nvPr/>
          </p:nvSpPr>
          <p:spPr>
            <a:xfrm>
              <a:off x="2679340" y="4400626"/>
              <a:ext cx="60314" cy="222179"/>
            </a:xfrm>
            <a:custGeom>
              <a:rect b="b" l="l" r="r" t="t"/>
              <a:pathLst>
                <a:path extrusionOk="0" h="8502" w="2308">
                  <a:moveTo>
                    <a:pt x="1481" y="1"/>
                  </a:moveTo>
                  <a:cubicBezTo>
                    <a:pt x="1635" y="1"/>
                    <a:pt x="1760" y="126"/>
                    <a:pt x="1760" y="280"/>
                  </a:cubicBezTo>
                  <a:lnTo>
                    <a:pt x="1760" y="6732"/>
                  </a:lnTo>
                  <a:cubicBezTo>
                    <a:pt x="1760" y="7703"/>
                    <a:pt x="971" y="8501"/>
                    <a:pt x="0" y="8501"/>
                  </a:cubicBezTo>
                  <a:lnTo>
                    <a:pt x="548" y="8501"/>
                  </a:lnTo>
                  <a:cubicBezTo>
                    <a:pt x="1519" y="8492"/>
                    <a:pt x="2308" y="7703"/>
                    <a:pt x="2308" y="6732"/>
                  </a:cubicBezTo>
                  <a:lnTo>
                    <a:pt x="2308" y="280"/>
                  </a:lnTo>
                  <a:cubicBezTo>
                    <a:pt x="2308" y="126"/>
                    <a:pt x="2183" y="1"/>
                    <a:pt x="202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7" name="Google Shape;21017;p70"/>
            <p:cNvSpPr/>
            <p:nvPr/>
          </p:nvSpPr>
          <p:spPr>
            <a:xfrm>
              <a:off x="2416735" y="4557943"/>
              <a:ext cx="273921" cy="64861"/>
            </a:xfrm>
            <a:custGeom>
              <a:rect b="b" l="l" r="r" t="t"/>
              <a:pathLst>
                <a:path extrusionOk="0" h="2482" w="10482">
                  <a:moveTo>
                    <a:pt x="28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712"/>
                  </a:lnTo>
                  <a:cubicBezTo>
                    <a:pt x="0" y="1683"/>
                    <a:pt x="789" y="2481"/>
                    <a:pt x="1760" y="2481"/>
                  </a:cubicBezTo>
                  <a:lnTo>
                    <a:pt x="10482" y="2481"/>
                  </a:lnTo>
                  <a:cubicBezTo>
                    <a:pt x="9511" y="2472"/>
                    <a:pt x="8722" y="1683"/>
                    <a:pt x="8722" y="712"/>
                  </a:cubicBezTo>
                  <a:lnTo>
                    <a:pt x="8722" y="279"/>
                  </a:lnTo>
                  <a:cubicBezTo>
                    <a:pt x="8722" y="125"/>
                    <a:pt x="8597" y="0"/>
                    <a:pt x="8443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8" name="Google Shape;21018;p70"/>
            <p:cNvSpPr/>
            <p:nvPr/>
          </p:nvSpPr>
          <p:spPr>
            <a:xfrm>
              <a:off x="2537336" y="4482290"/>
              <a:ext cx="25923" cy="11106"/>
            </a:xfrm>
            <a:custGeom>
              <a:rect b="b" l="l" r="r" t="t"/>
              <a:pathLst>
                <a:path extrusionOk="0" h="425" w="992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713" y="424"/>
                  </a:lnTo>
                  <a:cubicBezTo>
                    <a:pt x="991" y="424"/>
                    <a:pt x="991" y="1"/>
                    <a:pt x="71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9" name="Google Shape;21019;p70"/>
            <p:cNvSpPr/>
            <p:nvPr/>
          </p:nvSpPr>
          <p:spPr>
            <a:xfrm>
              <a:off x="2566239" y="4482290"/>
              <a:ext cx="149791" cy="11106"/>
            </a:xfrm>
            <a:custGeom>
              <a:rect b="b" l="l" r="r" t="t"/>
              <a:pathLst>
                <a:path extrusionOk="0" h="425" w="5732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453" y="424"/>
                  </a:lnTo>
                  <a:cubicBezTo>
                    <a:pt x="5732" y="424"/>
                    <a:pt x="5732" y="1"/>
                    <a:pt x="545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0" name="Google Shape;21020;p70"/>
            <p:cNvSpPr/>
            <p:nvPr/>
          </p:nvSpPr>
          <p:spPr>
            <a:xfrm>
              <a:off x="2537336" y="4500635"/>
              <a:ext cx="178694" cy="11106"/>
            </a:xfrm>
            <a:custGeom>
              <a:rect b="b" l="l" r="r" t="t"/>
              <a:pathLst>
                <a:path extrusionOk="0" h="425" w="6838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1" name="Google Shape;21021;p70"/>
            <p:cNvSpPr/>
            <p:nvPr/>
          </p:nvSpPr>
          <p:spPr>
            <a:xfrm>
              <a:off x="2537336" y="4519241"/>
              <a:ext cx="178694" cy="11080"/>
            </a:xfrm>
            <a:custGeom>
              <a:rect b="b" l="l" r="r" t="t"/>
              <a:pathLst>
                <a:path extrusionOk="0" h="424" w="6838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2" name="Google Shape;21022;p70"/>
            <p:cNvSpPr/>
            <p:nvPr/>
          </p:nvSpPr>
          <p:spPr>
            <a:xfrm>
              <a:off x="2648660" y="4443352"/>
              <a:ext cx="60105" cy="20122"/>
            </a:xfrm>
            <a:custGeom>
              <a:rect b="b" l="l" r="r" t="t"/>
              <a:pathLst>
                <a:path extrusionOk="0" h="770" w="2300">
                  <a:moveTo>
                    <a:pt x="289" y="0"/>
                  </a:moveTo>
                  <a:cubicBezTo>
                    <a:pt x="126" y="0"/>
                    <a:pt x="1" y="135"/>
                    <a:pt x="1" y="289"/>
                  </a:cubicBezTo>
                  <a:lnTo>
                    <a:pt x="1" y="491"/>
                  </a:lnTo>
                  <a:cubicBezTo>
                    <a:pt x="1" y="645"/>
                    <a:pt x="126" y="770"/>
                    <a:pt x="289" y="770"/>
                  </a:cubicBezTo>
                  <a:lnTo>
                    <a:pt x="2011" y="770"/>
                  </a:lnTo>
                  <a:cubicBezTo>
                    <a:pt x="2165" y="770"/>
                    <a:pt x="2299" y="645"/>
                    <a:pt x="2299" y="491"/>
                  </a:cubicBezTo>
                  <a:lnTo>
                    <a:pt x="2299" y="289"/>
                  </a:lnTo>
                  <a:cubicBezTo>
                    <a:pt x="2299" y="135"/>
                    <a:pt x="2165" y="0"/>
                    <a:pt x="201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23" name="Google Shape;21023;p70"/>
          <p:cNvGrpSpPr/>
          <p:nvPr/>
        </p:nvGrpSpPr>
        <p:grpSpPr>
          <a:xfrm>
            <a:off x="2908757" y="4289824"/>
            <a:ext cx="367162" cy="336116"/>
            <a:chOff x="2908757" y="4289824"/>
            <a:chExt cx="367162" cy="336116"/>
          </a:xfrm>
        </p:grpSpPr>
        <p:sp>
          <p:nvSpPr>
            <p:cNvPr id="21024" name="Google Shape;21024;p70"/>
            <p:cNvSpPr/>
            <p:nvPr/>
          </p:nvSpPr>
          <p:spPr>
            <a:xfrm>
              <a:off x="2908757" y="4289824"/>
              <a:ext cx="337501" cy="276926"/>
            </a:xfrm>
            <a:custGeom>
              <a:rect b="b" l="l" r="r" t="t"/>
              <a:pathLst>
                <a:path extrusionOk="0" h="10597" w="12915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5" name="Google Shape;21025;p70"/>
            <p:cNvSpPr/>
            <p:nvPr/>
          </p:nvSpPr>
          <p:spPr>
            <a:xfrm>
              <a:off x="2941423" y="4303413"/>
              <a:ext cx="304836" cy="263337"/>
            </a:xfrm>
            <a:custGeom>
              <a:rect b="b" l="l" r="r" t="t"/>
              <a:pathLst>
                <a:path extrusionOk="0" h="10077" w="11665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6" name="Google Shape;21026;p70"/>
            <p:cNvSpPr/>
            <p:nvPr/>
          </p:nvSpPr>
          <p:spPr>
            <a:xfrm>
              <a:off x="3215082" y="4289824"/>
              <a:ext cx="31176" cy="276926"/>
            </a:xfrm>
            <a:custGeom>
              <a:rect b="b" l="l" r="r" t="t"/>
              <a:pathLst>
                <a:path extrusionOk="0" h="10597" w="1193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7" name="Google Shape;21027;p70"/>
            <p:cNvSpPr/>
            <p:nvPr/>
          </p:nvSpPr>
          <p:spPr>
            <a:xfrm>
              <a:off x="2908757" y="4289824"/>
              <a:ext cx="337501" cy="40714"/>
            </a:xfrm>
            <a:custGeom>
              <a:rect b="b" l="l" r="r" t="t"/>
              <a:pathLst>
                <a:path extrusionOk="0" h="1558" w="12915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8" name="Google Shape;21028;p70"/>
            <p:cNvSpPr/>
            <p:nvPr/>
          </p:nvSpPr>
          <p:spPr>
            <a:xfrm>
              <a:off x="2992198" y="4303204"/>
              <a:ext cx="147779" cy="27335"/>
            </a:xfrm>
            <a:custGeom>
              <a:rect b="b" l="l" r="r" t="t"/>
              <a:pathLst>
                <a:path extrusionOk="0" h="1046" w="5655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9" name="Google Shape;21029;p70"/>
            <p:cNvSpPr/>
            <p:nvPr/>
          </p:nvSpPr>
          <p:spPr>
            <a:xfrm>
              <a:off x="3215082" y="4289824"/>
              <a:ext cx="31176" cy="40714"/>
            </a:xfrm>
            <a:custGeom>
              <a:rect b="b" l="l" r="r" t="t"/>
              <a:pathLst>
                <a:path extrusionOk="0" h="1558" w="1193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0" name="Google Shape;21030;p70"/>
            <p:cNvSpPr/>
            <p:nvPr/>
          </p:nvSpPr>
          <p:spPr>
            <a:xfrm>
              <a:off x="3123854" y="4474502"/>
              <a:ext cx="64626" cy="64364"/>
            </a:xfrm>
            <a:custGeom>
              <a:rect b="b" l="l" r="r" t="t"/>
              <a:pathLst>
                <a:path extrusionOk="0" h="2463" w="2473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1" name="Google Shape;21031;p70"/>
            <p:cNvSpPr/>
            <p:nvPr/>
          </p:nvSpPr>
          <p:spPr>
            <a:xfrm>
              <a:off x="2953235" y="4312167"/>
              <a:ext cx="217396" cy="209008"/>
            </a:xfrm>
            <a:custGeom>
              <a:rect b="b" l="l" r="r" t="t"/>
              <a:pathLst>
                <a:path extrusionOk="0" h="7998" w="8319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2" name="Google Shape;21032;p70"/>
            <p:cNvSpPr/>
            <p:nvPr/>
          </p:nvSpPr>
          <p:spPr>
            <a:xfrm>
              <a:off x="2951484" y="4331035"/>
              <a:ext cx="200306" cy="171194"/>
            </a:xfrm>
            <a:custGeom>
              <a:rect b="b" l="l" r="r" t="t"/>
              <a:pathLst>
                <a:path extrusionOk="0" h="6551" w="7665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3" name="Google Shape;21033;p70"/>
            <p:cNvSpPr/>
            <p:nvPr/>
          </p:nvSpPr>
          <p:spPr>
            <a:xfrm>
              <a:off x="3156284" y="4507560"/>
              <a:ext cx="119635" cy="118380"/>
            </a:xfrm>
            <a:custGeom>
              <a:rect b="b" l="l" r="r" t="t"/>
              <a:pathLst>
                <a:path extrusionOk="0" h="4530" w="4578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4" name="Google Shape;21034;p70"/>
            <p:cNvSpPr/>
            <p:nvPr/>
          </p:nvSpPr>
          <p:spPr>
            <a:xfrm>
              <a:off x="3173375" y="4507560"/>
              <a:ext cx="102544" cy="101917"/>
            </a:xfrm>
            <a:custGeom>
              <a:rect b="b" l="l" r="r" t="t"/>
              <a:pathLst>
                <a:path extrusionOk="0" h="3900" w="3924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5" name="Google Shape;21035;p70"/>
            <p:cNvSpPr/>
            <p:nvPr/>
          </p:nvSpPr>
          <p:spPr>
            <a:xfrm>
              <a:off x="3226136" y="4579189"/>
              <a:ext cx="45366" cy="41342"/>
            </a:xfrm>
            <a:custGeom>
              <a:rect b="b" l="l" r="r" t="t"/>
              <a:pathLst>
                <a:path extrusionOk="0" h="1582" w="1736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6" name="Google Shape;21036;p70"/>
            <p:cNvSpPr/>
            <p:nvPr/>
          </p:nvSpPr>
          <p:spPr>
            <a:xfrm>
              <a:off x="2936144" y="4305137"/>
              <a:ext cx="12335" cy="11080"/>
            </a:xfrm>
            <a:custGeom>
              <a:rect b="b" l="l" r="r" t="t"/>
              <a:pathLst>
                <a:path extrusionOk="0" h="424" w="472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7" name="Google Shape;21037;p70"/>
            <p:cNvSpPr/>
            <p:nvPr/>
          </p:nvSpPr>
          <p:spPr>
            <a:xfrm>
              <a:off x="2950465" y="4305137"/>
              <a:ext cx="12596" cy="11080"/>
            </a:xfrm>
            <a:custGeom>
              <a:rect b="b" l="l" r="r" t="t"/>
              <a:pathLst>
                <a:path extrusionOk="0" h="424" w="482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8" name="Google Shape;21038;p70"/>
            <p:cNvSpPr/>
            <p:nvPr/>
          </p:nvSpPr>
          <p:spPr>
            <a:xfrm>
              <a:off x="2964785" y="4305137"/>
              <a:ext cx="12596" cy="11080"/>
            </a:xfrm>
            <a:custGeom>
              <a:rect b="b" l="l" r="r" t="t"/>
              <a:pathLst>
                <a:path extrusionOk="0" h="424" w="482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9" name="Google Shape;21039;p70"/>
            <p:cNvSpPr/>
            <p:nvPr/>
          </p:nvSpPr>
          <p:spPr>
            <a:xfrm>
              <a:off x="3013549" y="4428143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0" name="Google Shape;21040;p70"/>
            <p:cNvSpPr/>
            <p:nvPr/>
          </p:nvSpPr>
          <p:spPr>
            <a:xfrm>
              <a:off x="3013549" y="4446488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1" name="Google Shape;21041;p70"/>
            <p:cNvSpPr/>
            <p:nvPr/>
          </p:nvSpPr>
          <p:spPr>
            <a:xfrm>
              <a:off x="3029124" y="4428143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2" name="Google Shape;21042;p70"/>
            <p:cNvSpPr/>
            <p:nvPr/>
          </p:nvSpPr>
          <p:spPr>
            <a:xfrm>
              <a:off x="3029124" y="4446488"/>
              <a:ext cx="13092" cy="11211"/>
            </a:xfrm>
            <a:custGeom>
              <a:rect b="b" l="l" r="r" t="t"/>
              <a:pathLst>
                <a:path extrusionOk="0" h="429" w="501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3" name="Google Shape;21043;p70"/>
            <p:cNvSpPr/>
            <p:nvPr/>
          </p:nvSpPr>
          <p:spPr>
            <a:xfrm>
              <a:off x="3019063" y="4367803"/>
              <a:ext cx="72805" cy="70950"/>
            </a:xfrm>
            <a:custGeom>
              <a:rect b="b" l="l" r="r" t="t"/>
              <a:pathLst>
                <a:path extrusionOk="0" h="2715" w="2786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4" name="Google Shape;21044;p70"/>
            <p:cNvSpPr/>
            <p:nvPr/>
          </p:nvSpPr>
          <p:spPr>
            <a:xfrm>
              <a:off x="3048827" y="4396261"/>
              <a:ext cx="72805" cy="70819"/>
            </a:xfrm>
            <a:custGeom>
              <a:rect b="b" l="l" r="r" t="t"/>
              <a:pathLst>
                <a:path extrusionOk="0" h="2710" w="2786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5" name="Google Shape;21045;p70"/>
            <p:cNvSpPr/>
            <p:nvPr/>
          </p:nvSpPr>
          <p:spPr>
            <a:xfrm>
              <a:off x="3048827" y="4396209"/>
              <a:ext cx="36612" cy="42465"/>
            </a:xfrm>
            <a:custGeom>
              <a:rect b="b" l="l" r="r" t="t"/>
              <a:pathLst>
                <a:path extrusionOk="0" h="1625" w="1401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6" name="Google Shape;21046;p70"/>
            <p:cNvSpPr/>
            <p:nvPr/>
          </p:nvSpPr>
          <p:spPr>
            <a:xfrm>
              <a:off x="2934393" y="4503405"/>
              <a:ext cx="18110" cy="11080"/>
            </a:xfrm>
            <a:custGeom>
              <a:rect b="b" l="l" r="r" t="t"/>
              <a:pathLst>
                <a:path extrusionOk="0" h="424" w="693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7" name="Google Shape;21047;p70"/>
            <p:cNvSpPr/>
            <p:nvPr/>
          </p:nvSpPr>
          <p:spPr>
            <a:xfrm>
              <a:off x="2950726" y="4503405"/>
              <a:ext cx="33685" cy="11080"/>
            </a:xfrm>
            <a:custGeom>
              <a:rect b="b" l="l" r="r" t="t"/>
              <a:pathLst>
                <a:path extrusionOk="0" h="424" w="1289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8" name="Google Shape;21048;p70"/>
            <p:cNvSpPr/>
            <p:nvPr/>
          </p:nvSpPr>
          <p:spPr>
            <a:xfrm>
              <a:off x="2934628" y="4517987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9" name="Google Shape;21049;p70"/>
            <p:cNvSpPr/>
            <p:nvPr/>
          </p:nvSpPr>
          <p:spPr>
            <a:xfrm>
              <a:off x="2934628" y="4532804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0" name="Google Shape;21050;p70"/>
            <p:cNvSpPr/>
            <p:nvPr/>
          </p:nvSpPr>
          <p:spPr>
            <a:xfrm>
              <a:off x="3210797" y="4348491"/>
              <a:ext cx="11106" cy="125044"/>
            </a:xfrm>
            <a:custGeom>
              <a:rect b="b" l="l" r="r" t="t"/>
              <a:pathLst>
                <a:path extrusionOk="0" h="4785" w="425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51" name="Google Shape;21051;p70"/>
          <p:cNvGrpSpPr/>
          <p:nvPr/>
        </p:nvGrpSpPr>
        <p:grpSpPr>
          <a:xfrm>
            <a:off x="3082408" y="2919540"/>
            <a:ext cx="368651" cy="310350"/>
            <a:chOff x="3082408" y="2919540"/>
            <a:chExt cx="368651" cy="310350"/>
          </a:xfrm>
        </p:grpSpPr>
        <p:sp>
          <p:nvSpPr>
            <p:cNvPr id="21052" name="Google Shape;21052;p70"/>
            <p:cNvSpPr/>
            <p:nvPr/>
          </p:nvSpPr>
          <p:spPr>
            <a:xfrm>
              <a:off x="3329909" y="3060629"/>
              <a:ext cx="81455" cy="169260"/>
            </a:xfrm>
            <a:custGeom>
              <a:rect b="b" l="l" r="r" t="t"/>
              <a:pathLst>
                <a:path extrusionOk="0" h="6477" w="3117">
                  <a:moveTo>
                    <a:pt x="213" y="0"/>
                  </a:moveTo>
                  <a:cubicBezTo>
                    <a:pt x="107" y="0"/>
                    <a:pt x="1" y="72"/>
                    <a:pt x="1" y="217"/>
                  </a:cubicBezTo>
                  <a:lnTo>
                    <a:pt x="1" y="1880"/>
                  </a:lnTo>
                  <a:cubicBezTo>
                    <a:pt x="1" y="2630"/>
                    <a:pt x="607" y="3246"/>
                    <a:pt x="1357" y="3246"/>
                  </a:cubicBezTo>
                  <a:lnTo>
                    <a:pt x="1559" y="3246"/>
                  </a:lnTo>
                  <a:cubicBezTo>
                    <a:pt x="2184" y="3246"/>
                    <a:pt x="2693" y="3755"/>
                    <a:pt x="2693" y="4380"/>
                  </a:cubicBezTo>
                  <a:lnTo>
                    <a:pt x="2693" y="6265"/>
                  </a:lnTo>
                  <a:cubicBezTo>
                    <a:pt x="2693" y="6381"/>
                    <a:pt x="2790" y="6477"/>
                    <a:pt x="2905" y="6477"/>
                  </a:cubicBezTo>
                  <a:cubicBezTo>
                    <a:pt x="3020" y="6477"/>
                    <a:pt x="3117" y="6390"/>
                    <a:pt x="3117" y="6275"/>
                  </a:cubicBezTo>
                  <a:lnTo>
                    <a:pt x="3117" y="4380"/>
                  </a:lnTo>
                  <a:cubicBezTo>
                    <a:pt x="3117" y="3515"/>
                    <a:pt x="2415" y="2823"/>
                    <a:pt x="1559" y="2823"/>
                  </a:cubicBezTo>
                  <a:lnTo>
                    <a:pt x="1357" y="2823"/>
                  </a:lnTo>
                  <a:cubicBezTo>
                    <a:pt x="838" y="2823"/>
                    <a:pt x="424" y="2400"/>
                    <a:pt x="424" y="1880"/>
                  </a:cubicBezTo>
                  <a:lnTo>
                    <a:pt x="424" y="217"/>
                  </a:lnTo>
                  <a:cubicBezTo>
                    <a:pt x="424" y="72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3" name="Google Shape;21053;p70"/>
            <p:cNvSpPr/>
            <p:nvPr/>
          </p:nvSpPr>
          <p:spPr>
            <a:xfrm>
              <a:off x="3082408" y="3016283"/>
              <a:ext cx="76908" cy="11080"/>
            </a:xfrm>
            <a:custGeom>
              <a:rect b="b" l="l" r="r" t="t"/>
              <a:pathLst>
                <a:path extrusionOk="0" h="424" w="2943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2664" y="423"/>
                  </a:lnTo>
                  <a:cubicBezTo>
                    <a:pt x="2943" y="423"/>
                    <a:pt x="2943" y="0"/>
                    <a:pt x="26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4" name="Google Shape;21054;p70"/>
            <p:cNvSpPr/>
            <p:nvPr/>
          </p:nvSpPr>
          <p:spPr>
            <a:xfrm>
              <a:off x="3300510" y="3029584"/>
              <a:ext cx="66377" cy="53049"/>
            </a:xfrm>
            <a:custGeom>
              <a:rect b="b" l="l" r="r" t="t"/>
              <a:pathLst>
                <a:path extrusionOk="0" h="2030" w="2540">
                  <a:moveTo>
                    <a:pt x="1" y="1"/>
                  </a:moveTo>
                  <a:lnTo>
                    <a:pt x="1" y="1203"/>
                  </a:lnTo>
                  <a:cubicBezTo>
                    <a:pt x="1" y="1655"/>
                    <a:pt x="376" y="2030"/>
                    <a:pt x="837" y="2030"/>
                  </a:cubicBezTo>
                  <a:lnTo>
                    <a:pt x="1713" y="2030"/>
                  </a:lnTo>
                  <a:cubicBezTo>
                    <a:pt x="2136" y="2030"/>
                    <a:pt x="2491" y="1712"/>
                    <a:pt x="2540" y="1289"/>
                  </a:cubicBezTo>
                  <a:cubicBezTo>
                    <a:pt x="2540" y="1260"/>
                    <a:pt x="2540" y="1232"/>
                    <a:pt x="2540" y="1203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5" name="Google Shape;21055;p70"/>
            <p:cNvSpPr/>
            <p:nvPr/>
          </p:nvSpPr>
          <p:spPr>
            <a:xfrm>
              <a:off x="3319612" y="3029349"/>
              <a:ext cx="47274" cy="34129"/>
            </a:xfrm>
            <a:custGeom>
              <a:rect b="b" l="l" r="r" t="t"/>
              <a:pathLst>
                <a:path extrusionOk="0" h="1306" w="1809">
                  <a:moveTo>
                    <a:pt x="1" y="0"/>
                  </a:moveTo>
                  <a:lnTo>
                    <a:pt x="1" y="471"/>
                  </a:lnTo>
                  <a:cubicBezTo>
                    <a:pt x="1" y="933"/>
                    <a:pt x="376" y="1298"/>
                    <a:pt x="837" y="1298"/>
                  </a:cubicBezTo>
                  <a:lnTo>
                    <a:pt x="1712" y="1298"/>
                  </a:lnTo>
                  <a:cubicBezTo>
                    <a:pt x="1727" y="1303"/>
                    <a:pt x="1744" y="1305"/>
                    <a:pt x="1760" y="1305"/>
                  </a:cubicBezTo>
                  <a:cubicBezTo>
                    <a:pt x="1777" y="1305"/>
                    <a:pt x="1794" y="1303"/>
                    <a:pt x="1809" y="1298"/>
                  </a:cubicBezTo>
                  <a:cubicBezTo>
                    <a:pt x="1809" y="1269"/>
                    <a:pt x="1809" y="1241"/>
                    <a:pt x="1809" y="1212"/>
                  </a:cubicBezTo>
                  <a:lnTo>
                    <a:pt x="1809" y="1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6" name="Google Shape;21056;p70"/>
            <p:cNvSpPr/>
            <p:nvPr/>
          </p:nvSpPr>
          <p:spPr>
            <a:xfrm>
              <a:off x="3174368" y="2919540"/>
              <a:ext cx="96533" cy="101237"/>
            </a:xfrm>
            <a:custGeom>
              <a:rect b="b" l="l" r="r" t="t"/>
              <a:pathLst>
                <a:path extrusionOk="0" h="3874" w="3694">
                  <a:moveTo>
                    <a:pt x="1251" y="0"/>
                  </a:moveTo>
                  <a:cubicBezTo>
                    <a:pt x="1171" y="0"/>
                    <a:pt x="1094" y="47"/>
                    <a:pt x="1058" y="125"/>
                  </a:cubicBezTo>
                  <a:lnTo>
                    <a:pt x="299" y="1914"/>
                  </a:lnTo>
                  <a:cubicBezTo>
                    <a:pt x="1" y="2625"/>
                    <a:pt x="328" y="3452"/>
                    <a:pt x="1049" y="3760"/>
                  </a:cubicBezTo>
                  <a:cubicBezTo>
                    <a:pt x="1228" y="3837"/>
                    <a:pt x="1415" y="3874"/>
                    <a:pt x="1599" y="3874"/>
                  </a:cubicBezTo>
                  <a:cubicBezTo>
                    <a:pt x="2144" y="3874"/>
                    <a:pt x="2665" y="3552"/>
                    <a:pt x="2895" y="3019"/>
                  </a:cubicBezTo>
                  <a:lnTo>
                    <a:pt x="3655" y="1231"/>
                  </a:lnTo>
                  <a:cubicBezTo>
                    <a:pt x="3693" y="1125"/>
                    <a:pt x="3645" y="1000"/>
                    <a:pt x="3549" y="952"/>
                  </a:cubicBezTo>
                  <a:lnTo>
                    <a:pt x="1808" y="211"/>
                  </a:lnTo>
                  <a:lnTo>
                    <a:pt x="1337" y="19"/>
                  </a:lnTo>
                  <a:cubicBezTo>
                    <a:pt x="1309" y="6"/>
                    <a:pt x="1280" y="0"/>
                    <a:pt x="1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7" name="Google Shape;21057;p70"/>
            <p:cNvSpPr/>
            <p:nvPr/>
          </p:nvSpPr>
          <p:spPr>
            <a:xfrm>
              <a:off x="3196999" y="2925054"/>
              <a:ext cx="73903" cy="90784"/>
            </a:xfrm>
            <a:custGeom>
              <a:rect b="b" l="l" r="r" t="t"/>
              <a:pathLst>
                <a:path extrusionOk="0" h="3474" w="2828">
                  <a:moveTo>
                    <a:pt x="942" y="0"/>
                  </a:moveTo>
                  <a:lnTo>
                    <a:pt x="298" y="1510"/>
                  </a:lnTo>
                  <a:cubicBezTo>
                    <a:pt x="0" y="2231"/>
                    <a:pt x="327" y="3058"/>
                    <a:pt x="1048" y="3366"/>
                  </a:cubicBezTo>
                  <a:cubicBezTo>
                    <a:pt x="1159" y="3440"/>
                    <a:pt x="1280" y="3474"/>
                    <a:pt x="1398" y="3474"/>
                  </a:cubicBezTo>
                  <a:cubicBezTo>
                    <a:pt x="1738" y="3474"/>
                    <a:pt x="2050" y="3194"/>
                    <a:pt x="2029" y="2808"/>
                  </a:cubicBezTo>
                  <a:lnTo>
                    <a:pt x="2789" y="1020"/>
                  </a:lnTo>
                  <a:cubicBezTo>
                    <a:pt x="2827" y="914"/>
                    <a:pt x="2779" y="789"/>
                    <a:pt x="2683" y="741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8" name="Google Shape;21058;p70"/>
            <p:cNvSpPr/>
            <p:nvPr/>
          </p:nvSpPr>
          <p:spPr>
            <a:xfrm>
              <a:off x="3122364" y="2998931"/>
              <a:ext cx="328695" cy="46019"/>
            </a:xfrm>
            <a:custGeom>
              <a:rect b="b" l="l" r="r" t="t"/>
              <a:pathLst>
                <a:path extrusionOk="0" h="1761" w="12578">
                  <a:moveTo>
                    <a:pt x="1779" y="1"/>
                  </a:moveTo>
                  <a:cubicBezTo>
                    <a:pt x="1510" y="10"/>
                    <a:pt x="1241" y="78"/>
                    <a:pt x="991" y="193"/>
                  </a:cubicBezTo>
                  <a:lnTo>
                    <a:pt x="269" y="529"/>
                  </a:lnTo>
                  <a:cubicBezTo>
                    <a:pt x="0" y="731"/>
                    <a:pt x="19" y="1135"/>
                    <a:pt x="298" y="1318"/>
                  </a:cubicBezTo>
                  <a:lnTo>
                    <a:pt x="1029" y="1616"/>
                  </a:lnTo>
                  <a:cubicBezTo>
                    <a:pt x="1260" y="1703"/>
                    <a:pt x="1519" y="1751"/>
                    <a:pt x="1769" y="1760"/>
                  </a:cubicBezTo>
                  <a:lnTo>
                    <a:pt x="11693" y="1760"/>
                  </a:lnTo>
                  <a:cubicBezTo>
                    <a:pt x="12184" y="1751"/>
                    <a:pt x="12568" y="1366"/>
                    <a:pt x="12568" y="876"/>
                  </a:cubicBezTo>
                  <a:lnTo>
                    <a:pt x="12578" y="885"/>
                  </a:lnTo>
                  <a:cubicBezTo>
                    <a:pt x="12568" y="395"/>
                    <a:pt x="12184" y="10"/>
                    <a:pt x="1169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9" name="Google Shape;21059;p70"/>
            <p:cNvSpPr/>
            <p:nvPr/>
          </p:nvSpPr>
          <p:spPr>
            <a:xfrm>
              <a:off x="3122364" y="3008992"/>
              <a:ext cx="328459" cy="35697"/>
            </a:xfrm>
            <a:custGeom>
              <a:rect b="b" l="l" r="r" t="t"/>
              <a:pathLst>
                <a:path extrusionOk="0" h="1366" w="12569">
                  <a:moveTo>
                    <a:pt x="12414" y="0"/>
                  </a:moveTo>
                  <a:cubicBezTo>
                    <a:pt x="12251" y="241"/>
                    <a:pt x="11982" y="385"/>
                    <a:pt x="11693" y="385"/>
                  </a:cubicBezTo>
                  <a:lnTo>
                    <a:pt x="1769" y="385"/>
                  </a:lnTo>
                  <a:cubicBezTo>
                    <a:pt x="1510" y="385"/>
                    <a:pt x="1260" y="337"/>
                    <a:pt x="1029" y="241"/>
                  </a:cubicBezTo>
                  <a:lnTo>
                    <a:pt x="510" y="29"/>
                  </a:lnTo>
                  <a:lnTo>
                    <a:pt x="269" y="144"/>
                  </a:lnTo>
                  <a:cubicBezTo>
                    <a:pt x="250" y="154"/>
                    <a:pt x="241" y="173"/>
                    <a:pt x="221" y="183"/>
                  </a:cubicBezTo>
                  <a:lnTo>
                    <a:pt x="202" y="202"/>
                  </a:lnTo>
                  <a:cubicBezTo>
                    <a:pt x="0" y="423"/>
                    <a:pt x="48" y="770"/>
                    <a:pt x="298" y="933"/>
                  </a:cubicBezTo>
                  <a:lnTo>
                    <a:pt x="1029" y="1231"/>
                  </a:lnTo>
                  <a:lnTo>
                    <a:pt x="1077" y="1250"/>
                  </a:lnTo>
                  <a:cubicBezTo>
                    <a:pt x="1221" y="1298"/>
                    <a:pt x="1375" y="1337"/>
                    <a:pt x="1529" y="1356"/>
                  </a:cubicBezTo>
                  <a:lnTo>
                    <a:pt x="1577" y="1356"/>
                  </a:lnTo>
                  <a:cubicBezTo>
                    <a:pt x="1644" y="1366"/>
                    <a:pt x="1702" y="1366"/>
                    <a:pt x="1769" y="1366"/>
                  </a:cubicBezTo>
                  <a:lnTo>
                    <a:pt x="11693" y="1366"/>
                  </a:lnTo>
                  <a:cubicBezTo>
                    <a:pt x="12184" y="1366"/>
                    <a:pt x="12568" y="981"/>
                    <a:pt x="12568" y="491"/>
                  </a:cubicBezTo>
                  <a:cubicBezTo>
                    <a:pt x="12568" y="318"/>
                    <a:pt x="12520" y="144"/>
                    <a:pt x="12414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0" name="Google Shape;21060;p70"/>
            <p:cNvSpPr/>
            <p:nvPr/>
          </p:nvSpPr>
          <p:spPr>
            <a:xfrm>
              <a:off x="3122599" y="2998931"/>
              <a:ext cx="46516" cy="46019"/>
            </a:xfrm>
            <a:custGeom>
              <a:rect b="b" l="l" r="r" t="t"/>
              <a:pathLst>
                <a:path extrusionOk="0" h="1761" w="1780">
                  <a:moveTo>
                    <a:pt x="1780" y="1"/>
                  </a:moveTo>
                  <a:cubicBezTo>
                    <a:pt x="1501" y="10"/>
                    <a:pt x="1232" y="78"/>
                    <a:pt x="982" y="193"/>
                  </a:cubicBezTo>
                  <a:lnTo>
                    <a:pt x="270" y="529"/>
                  </a:lnTo>
                  <a:cubicBezTo>
                    <a:pt x="1" y="731"/>
                    <a:pt x="10" y="1135"/>
                    <a:pt x="289" y="1318"/>
                  </a:cubicBezTo>
                  <a:lnTo>
                    <a:pt x="1020" y="1616"/>
                  </a:lnTo>
                  <a:cubicBezTo>
                    <a:pt x="1260" y="1703"/>
                    <a:pt x="1510" y="1751"/>
                    <a:pt x="1760" y="1760"/>
                  </a:cubicBezTo>
                  <a:lnTo>
                    <a:pt x="1780" y="17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1" name="Google Shape;21061;p70"/>
            <p:cNvSpPr/>
            <p:nvPr/>
          </p:nvSpPr>
          <p:spPr>
            <a:xfrm>
              <a:off x="3122599" y="3009749"/>
              <a:ext cx="46516" cy="34939"/>
            </a:xfrm>
            <a:custGeom>
              <a:rect b="b" l="l" r="r" t="t"/>
              <a:pathLst>
                <a:path extrusionOk="0" h="1337" w="1780">
                  <a:moveTo>
                    <a:pt x="510" y="0"/>
                  </a:moveTo>
                  <a:lnTo>
                    <a:pt x="270" y="115"/>
                  </a:lnTo>
                  <a:cubicBezTo>
                    <a:pt x="1" y="317"/>
                    <a:pt x="10" y="721"/>
                    <a:pt x="289" y="904"/>
                  </a:cubicBezTo>
                  <a:cubicBezTo>
                    <a:pt x="1039" y="1202"/>
                    <a:pt x="1270" y="1337"/>
                    <a:pt x="1760" y="1337"/>
                  </a:cubicBezTo>
                  <a:lnTo>
                    <a:pt x="1780" y="1337"/>
                  </a:lnTo>
                  <a:lnTo>
                    <a:pt x="1780" y="356"/>
                  </a:lnTo>
                  <a:lnTo>
                    <a:pt x="1760" y="356"/>
                  </a:lnTo>
                  <a:cubicBezTo>
                    <a:pt x="1510" y="356"/>
                    <a:pt x="1260" y="308"/>
                    <a:pt x="1020" y="2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2" name="Google Shape;21062;p70"/>
            <p:cNvSpPr/>
            <p:nvPr/>
          </p:nvSpPr>
          <p:spPr>
            <a:xfrm>
              <a:off x="3408829" y="2998931"/>
              <a:ext cx="41995" cy="46019"/>
            </a:xfrm>
            <a:custGeom>
              <a:rect b="b" l="l" r="r" t="t"/>
              <a:pathLst>
                <a:path extrusionOk="0" h="1761" w="1607">
                  <a:moveTo>
                    <a:pt x="0" y="1"/>
                  </a:moveTo>
                  <a:lnTo>
                    <a:pt x="0" y="1760"/>
                  </a:lnTo>
                  <a:lnTo>
                    <a:pt x="731" y="1760"/>
                  </a:lnTo>
                  <a:cubicBezTo>
                    <a:pt x="1220" y="1751"/>
                    <a:pt x="1604" y="1369"/>
                    <a:pt x="1606" y="880"/>
                  </a:cubicBezTo>
                  <a:lnTo>
                    <a:pt x="1606" y="880"/>
                  </a:lnTo>
                  <a:cubicBezTo>
                    <a:pt x="1606" y="882"/>
                    <a:pt x="1606" y="884"/>
                    <a:pt x="1606" y="885"/>
                  </a:cubicBezTo>
                  <a:lnTo>
                    <a:pt x="1606" y="876"/>
                  </a:lnTo>
                  <a:cubicBezTo>
                    <a:pt x="1606" y="877"/>
                    <a:pt x="1606" y="879"/>
                    <a:pt x="1606" y="880"/>
                  </a:cubicBezTo>
                  <a:cubicBezTo>
                    <a:pt x="1604" y="392"/>
                    <a:pt x="1220" y="10"/>
                    <a:pt x="73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3" name="Google Shape;21063;p70"/>
            <p:cNvSpPr/>
            <p:nvPr/>
          </p:nvSpPr>
          <p:spPr>
            <a:xfrm>
              <a:off x="3408829" y="3008992"/>
              <a:ext cx="41995" cy="35697"/>
            </a:xfrm>
            <a:custGeom>
              <a:rect b="b" l="l" r="r" t="t"/>
              <a:pathLst>
                <a:path extrusionOk="0" h="1366" w="1607">
                  <a:moveTo>
                    <a:pt x="1452" y="0"/>
                  </a:moveTo>
                  <a:cubicBezTo>
                    <a:pt x="1289" y="241"/>
                    <a:pt x="1020" y="385"/>
                    <a:pt x="731" y="385"/>
                  </a:cubicBezTo>
                  <a:lnTo>
                    <a:pt x="0" y="385"/>
                  </a:lnTo>
                  <a:lnTo>
                    <a:pt x="0" y="1366"/>
                  </a:lnTo>
                  <a:lnTo>
                    <a:pt x="731" y="1366"/>
                  </a:lnTo>
                  <a:cubicBezTo>
                    <a:pt x="1222" y="1366"/>
                    <a:pt x="1606" y="981"/>
                    <a:pt x="1606" y="491"/>
                  </a:cubicBezTo>
                  <a:cubicBezTo>
                    <a:pt x="1606" y="318"/>
                    <a:pt x="1558" y="144"/>
                    <a:pt x="14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64" name="Google Shape;21064;p70"/>
          <p:cNvGrpSpPr/>
          <p:nvPr/>
        </p:nvGrpSpPr>
        <p:grpSpPr>
          <a:xfrm>
            <a:off x="7069130" y="2424800"/>
            <a:ext cx="366169" cy="360498"/>
            <a:chOff x="7069130" y="2424800"/>
            <a:chExt cx="366169" cy="360498"/>
          </a:xfrm>
        </p:grpSpPr>
        <p:sp>
          <p:nvSpPr>
            <p:cNvPr id="21065" name="Google Shape;21065;p70"/>
            <p:cNvSpPr/>
            <p:nvPr/>
          </p:nvSpPr>
          <p:spPr>
            <a:xfrm>
              <a:off x="7158581" y="2546420"/>
              <a:ext cx="110070" cy="151934"/>
            </a:xfrm>
            <a:custGeom>
              <a:rect b="b" l="l" r="r" t="t"/>
              <a:pathLst>
                <a:path extrusionOk="0" h="5814" w="4212">
                  <a:moveTo>
                    <a:pt x="3841" y="0"/>
                  </a:moveTo>
                  <a:cubicBezTo>
                    <a:pt x="3764" y="0"/>
                    <a:pt x="3687" y="34"/>
                    <a:pt x="3626" y="114"/>
                  </a:cubicBezTo>
                  <a:lnTo>
                    <a:pt x="78" y="5383"/>
                  </a:lnTo>
                  <a:cubicBezTo>
                    <a:pt x="1" y="5498"/>
                    <a:pt x="10" y="5643"/>
                    <a:pt x="107" y="5729"/>
                  </a:cubicBezTo>
                  <a:lnTo>
                    <a:pt x="107" y="5739"/>
                  </a:lnTo>
                  <a:cubicBezTo>
                    <a:pt x="161" y="5789"/>
                    <a:pt x="230" y="5814"/>
                    <a:pt x="299" y="5814"/>
                  </a:cubicBezTo>
                  <a:cubicBezTo>
                    <a:pt x="387" y="5814"/>
                    <a:pt x="475" y="5772"/>
                    <a:pt x="530" y="5691"/>
                  </a:cubicBezTo>
                  <a:lnTo>
                    <a:pt x="4088" y="421"/>
                  </a:lnTo>
                  <a:cubicBezTo>
                    <a:pt x="4211" y="208"/>
                    <a:pt x="4031" y="0"/>
                    <a:pt x="3841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6" name="Google Shape;21066;p70"/>
            <p:cNvSpPr/>
            <p:nvPr/>
          </p:nvSpPr>
          <p:spPr>
            <a:xfrm>
              <a:off x="7158085" y="2590663"/>
              <a:ext cx="156194" cy="107640"/>
            </a:xfrm>
            <a:custGeom>
              <a:rect b="b" l="l" r="r" t="t"/>
              <a:pathLst>
                <a:path extrusionOk="0" h="4119" w="5977">
                  <a:moveTo>
                    <a:pt x="5566" y="1"/>
                  </a:moveTo>
                  <a:cubicBezTo>
                    <a:pt x="5511" y="1"/>
                    <a:pt x="5453" y="20"/>
                    <a:pt x="5395" y="65"/>
                  </a:cubicBezTo>
                  <a:lnTo>
                    <a:pt x="164" y="3623"/>
                  </a:lnTo>
                  <a:cubicBezTo>
                    <a:pt x="20" y="3719"/>
                    <a:pt x="1" y="3921"/>
                    <a:pt x="126" y="4036"/>
                  </a:cubicBezTo>
                  <a:cubicBezTo>
                    <a:pt x="181" y="4091"/>
                    <a:pt x="252" y="4118"/>
                    <a:pt x="322" y="4118"/>
                  </a:cubicBezTo>
                  <a:cubicBezTo>
                    <a:pt x="375" y="4118"/>
                    <a:pt x="427" y="4103"/>
                    <a:pt x="472" y="4075"/>
                  </a:cubicBezTo>
                  <a:lnTo>
                    <a:pt x="5703" y="517"/>
                  </a:lnTo>
                  <a:cubicBezTo>
                    <a:pt x="5976" y="360"/>
                    <a:pt x="5805" y="1"/>
                    <a:pt x="556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7" name="Google Shape;21067;p70"/>
            <p:cNvSpPr/>
            <p:nvPr/>
          </p:nvSpPr>
          <p:spPr>
            <a:xfrm>
              <a:off x="7157327" y="2654321"/>
              <a:ext cx="167535" cy="44007"/>
            </a:xfrm>
            <a:custGeom>
              <a:rect b="b" l="l" r="r" t="t"/>
              <a:pathLst>
                <a:path extrusionOk="0" h="1684" w="6411">
                  <a:moveTo>
                    <a:pt x="6033" y="1"/>
                  </a:moveTo>
                  <a:cubicBezTo>
                    <a:pt x="6005" y="1"/>
                    <a:pt x="5975" y="5"/>
                    <a:pt x="5943" y="14"/>
                  </a:cubicBezTo>
                  <a:lnTo>
                    <a:pt x="299" y="1139"/>
                  </a:lnTo>
                  <a:cubicBezTo>
                    <a:pt x="78" y="1187"/>
                    <a:pt x="1" y="1446"/>
                    <a:pt x="155" y="1600"/>
                  </a:cubicBezTo>
                  <a:cubicBezTo>
                    <a:pt x="208" y="1654"/>
                    <a:pt x="274" y="1683"/>
                    <a:pt x="347" y="1683"/>
                  </a:cubicBezTo>
                  <a:cubicBezTo>
                    <a:pt x="366" y="1683"/>
                    <a:pt x="385" y="1681"/>
                    <a:pt x="405" y="1677"/>
                  </a:cubicBezTo>
                  <a:lnTo>
                    <a:pt x="6049" y="552"/>
                  </a:lnTo>
                  <a:cubicBezTo>
                    <a:pt x="6411" y="499"/>
                    <a:pt x="6344" y="1"/>
                    <a:pt x="603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8" name="Google Shape;21068;p70"/>
            <p:cNvSpPr/>
            <p:nvPr/>
          </p:nvSpPr>
          <p:spPr>
            <a:xfrm>
              <a:off x="7156674" y="2683929"/>
              <a:ext cx="152065" cy="38180"/>
            </a:xfrm>
            <a:custGeom>
              <a:rect b="b" l="l" r="r" t="t"/>
              <a:pathLst>
                <a:path extrusionOk="0" h="1461" w="5819">
                  <a:moveTo>
                    <a:pt x="369" y="1"/>
                  </a:moveTo>
                  <a:cubicBezTo>
                    <a:pt x="139" y="1"/>
                    <a:pt x="0" y="297"/>
                    <a:pt x="180" y="467"/>
                  </a:cubicBezTo>
                  <a:cubicBezTo>
                    <a:pt x="218" y="506"/>
                    <a:pt x="266" y="535"/>
                    <a:pt x="324" y="544"/>
                  </a:cubicBezTo>
                  <a:lnTo>
                    <a:pt x="5401" y="1458"/>
                  </a:lnTo>
                  <a:cubicBezTo>
                    <a:pt x="5417" y="1460"/>
                    <a:pt x="5432" y="1461"/>
                    <a:pt x="5446" y="1461"/>
                  </a:cubicBezTo>
                  <a:cubicBezTo>
                    <a:pt x="5754" y="1461"/>
                    <a:pt x="5819" y="993"/>
                    <a:pt x="5497" y="919"/>
                  </a:cubicBezTo>
                  <a:lnTo>
                    <a:pt x="420" y="6"/>
                  </a:lnTo>
                  <a:cubicBezTo>
                    <a:pt x="403" y="2"/>
                    <a:pt x="385" y="1"/>
                    <a:pt x="36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9" name="Google Shape;21069;p70"/>
            <p:cNvSpPr/>
            <p:nvPr/>
          </p:nvSpPr>
          <p:spPr>
            <a:xfrm>
              <a:off x="7158843" y="2536830"/>
              <a:ext cx="44817" cy="161447"/>
            </a:xfrm>
            <a:custGeom>
              <a:rect b="b" l="l" r="r" t="t"/>
              <a:pathLst>
                <a:path extrusionOk="0" h="6178" w="1715">
                  <a:moveTo>
                    <a:pt x="1412" y="0"/>
                  </a:moveTo>
                  <a:cubicBezTo>
                    <a:pt x="1301" y="0"/>
                    <a:pt x="1191" y="63"/>
                    <a:pt x="1154" y="202"/>
                  </a:cubicBezTo>
                  <a:lnTo>
                    <a:pt x="20" y="5856"/>
                  </a:lnTo>
                  <a:cubicBezTo>
                    <a:pt x="0" y="5942"/>
                    <a:pt x="29" y="6039"/>
                    <a:pt x="97" y="6096"/>
                  </a:cubicBezTo>
                  <a:cubicBezTo>
                    <a:pt x="152" y="6152"/>
                    <a:pt x="222" y="6177"/>
                    <a:pt x="292" y="6177"/>
                  </a:cubicBezTo>
                  <a:cubicBezTo>
                    <a:pt x="415" y="6177"/>
                    <a:pt x="534" y="6097"/>
                    <a:pt x="558" y="5962"/>
                  </a:cubicBezTo>
                  <a:lnTo>
                    <a:pt x="1693" y="307"/>
                  </a:lnTo>
                  <a:cubicBezTo>
                    <a:pt x="1715" y="114"/>
                    <a:pt x="1562" y="0"/>
                    <a:pt x="14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0" name="Google Shape;21070;p70"/>
            <p:cNvSpPr/>
            <p:nvPr/>
          </p:nvSpPr>
          <p:spPr>
            <a:xfrm>
              <a:off x="7134905" y="2551621"/>
              <a:ext cx="39408" cy="146682"/>
            </a:xfrm>
            <a:custGeom>
              <a:rect b="b" l="l" r="r" t="t"/>
              <a:pathLst>
                <a:path extrusionOk="0" h="5613" w="1508">
                  <a:moveTo>
                    <a:pt x="300" y="0"/>
                  </a:moveTo>
                  <a:cubicBezTo>
                    <a:pt x="151" y="0"/>
                    <a:pt x="0" y="113"/>
                    <a:pt x="22" y="309"/>
                  </a:cubicBezTo>
                  <a:lnTo>
                    <a:pt x="936" y="5386"/>
                  </a:lnTo>
                  <a:cubicBezTo>
                    <a:pt x="945" y="5444"/>
                    <a:pt x="974" y="5492"/>
                    <a:pt x="1013" y="5530"/>
                  </a:cubicBezTo>
                  <a:cubicBezTo>
                    <a:pt x="1070" y="5587"/>
                    <a:pt x="1138" y="5612"/>
                    <a:pt x="1204" y="5612"/>
                  </a:cubicBezTo>
                  <a:cubicBezTo>
                    <a:pt x="1361" y="5612"/>
                    <a:pt x="1508" y="5472"/>
                    <a:pt x="1474" y="5290"/>
                  </a:cubicBezTo>
                  <a:lnTo>
                    <a:pt x="561" y="213"/>
                  </a:lnTo>
                  <a:cubicBezTo>
                    <a:pt x="527" y="67"/>
                    <a:pt x="414" y="0"/>
                    <a:pt x="300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1" name="Google Shape;21071;p70"/>
            <p:cNvSpPr/>
            <p:nvPr/>
          </p:nvSpPr>
          <p:spPr>
            <a:xfrm>
              <a:off x="7247536" y="2513467"/>
              <a:ext cx="162126" cy="133642"/>
            </a:xfrm>
            <a:custGeom>
              <a:rect b="b" l="l" r="r" t="t"/>
              <a:pathLst>
                <a:path extrusionOk="0" h="5114" w="6204">
                  <a:moveTo>
                    <a:pt x="4131" y="0"/>
                  </a:moveTo>
                  <a:cubicBezTo>
                    <a:pt x="3881" y="0"/>
                    <a:pt x="3632" y="95"/>
                    <a:pt x="3443" y="288"/>
                  </a:cubicBezTo>
                  <a:lnTo>
                    <a:pt x="97" y="3634"/>
                  </a:lnTo>
                  <a:cubicBezTo>
                    <a:pt x="11" y="3721"/>
                    <a:pt x="1" y="3865"/>
                    <a:pt x="87" y="3952"/>
                  </a:cubicBezTo>
                  <a:cubicBezTo>
                    <a:pt x="357" y="4259"/>
                    <a:pt x="587" y="4606"/>
                    <a:pt x="770" y="4981"/>
                  </a:cubicBezTo>
                  <a:cubicBezTo>
                    <a:pt x="807" y="5061"/>
                    <a:pt x="892" y="5113"/>
                    <a:pt x="982" y="5113"/>
                  </a:cubicBezTo>
                  <a:cubicBezTo>
                    <a:pt x="1011" y="5113"/>
                    <a:pt x="1040" y="5108"/>
                    <a:pt x="1068" y="5096"/>
                  </a:cubicBezTo>
                  <a:lnTo>
                    <a:pt x="5444" y="3278"/>
                  </a:lnTo>
                  <a:cubicBezTo>
                    <a:pt x="5982" y="3057"/>
                    <a:pt x="6203" y="2413"/>
                    <a:pt x="5924" y="1903"/>
                  </a:cubicBezTo>
                  <a:cubicBezTo>
                    <a:pt x="5790" y="1653"/>
                    <a:pt x="5636" y="1413"/>
                    <a:pt x="5482" y="1173"/>
                  </a:cubicBezTo>
                  <a:cubicBezTo>
                    <a:pt x="5299" y="894"/>
                    <a:pt x="5107" y="624"/>
                    <a:pt x="4895" y="365"/>
                  </a:cubicBezTo>
                  <a:cubicBezTo>
                    <a:pt x="4701" y="124"/>
                    <a:pt x="4415" y="0"/>
                    <a:pt x="413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2" name="Google Shape;21072;p70"/>
            <p:cNvSpPr/>
            <p:nvPr/>
          </p:nvSpPr>
          <p:spPr>
            <a:xfrm>
              <a:off x="7258852" y="2544094"/>
              <a:ext cx="150811" cy="103014"/>
            </a:xfrm>
            <a:custGeom>
              <a:rect b="b" l="l" r="r" t="t"/>
              <a:pathLst>
                <a:path extrusionOk="0" h="3942" w="5771">
                  <a:moveTo>
                    <a:pt x="5049" y="1"/>
                  </a:moveTo>
                  <a:lnTo>
                    <a:pt x="1" y="3232"/>
                  </a:lnTo>
                  <a:cubicBezTo>
                    <a:pt x="126" y="3414"/>
                    <a:pt x="241" y="3607"/>
                    <a:pt x="337" y="3809"/>
                  </a:cubicBezTo>
                  <a:cubicBezTo>
                    <a:pt x="374" y="3889"/>
                    <a:pt x="459" y="3941"/>
                    <a:pt x="549" y="3941"/>
                  </a:cubicBezTo>
                  <a:cubicBezTo>
                    <a:pt x="578" y="3941"/>
                    <a:pt x="607" y="3936"/>
                    <a:pt x="635" y="3924"/>
                  </a:cubicBezTo>
                  <a:lnTo>
                    <a:pt x="5011" y="2106"/>
                  </a:lnTo>
                  <a:cubicBezTo>
                    <a:pt x="5549" y="1885"/>
                    <a:pt x="5770" y="1241"/>
                    <a:pt x="5491" y="731"/>
                  </a:cubicBezTo>
                  <a:cubicBezTo>
                    <a:pt x="5357" y="481"/>
                    <a:pt x="5203" y="241"/>
                    <a:pt x="504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3" name="Google Shape;21073;p70"/>
            <p:cNvSpPr/>
            <p:nvPr/>
          </p:nvSpPr>
          <p:spPr>
            <a:xfrm>
              <a:off x="7270925" y="2597065"/>
              <a:ext cx="164373" cy="94312"/>
            </a:xfrm>
            <a:custGeom>
              <a:rect b="b" l="l" r="r" t="t"/>
              <a:pathLst>
                <a:path extrusionOk="0" h="3609" w="6290">
                  <a:moveTo>
                    <a:pt x="4928" y="1"/>
                  </a:moveTo>
                  <a:cubicBezTo>
                    <a:pt x="4802" y="1"/>
                    <a:pt x="4673" y="26"/>
                    <a:pt x="4549" y="79"/>
                  </a:cubicBezTo>
                  <a:lnTo>
                    <a:pt x="173" y="1897"/>
                  </a:lnTo>
                  <a:cubicBezTo>
                    <a:pt x="58" y="1935"/>
                    <a:pt x="0" y="2070"/>
                    <a:pt x="48" y="2185"/>
                  </a:cubicBezTo>
                  <a:cubicBezTo>
                    <a:pt x="183" y="2570"/>
                    <a:pt x="260" y="2974"/>
                    <a:pt x="289" y="3387"/>
                  </a:cubicBezTo>
                  <a:cubicBezTo>
                    <a:pt x="289" y="3512"/>
                    <a:pt x="394" y="3609"/>
                    <a:pt x="519" y="3609"/>
                  </a:cubicBezTo>
                  <a:lnTo>
                    <a:pt x="5251" y="3609"/>
                  </a:lnTo>
                  <a:cubicBezTo>
                    <a:pt x="5828" y="3609"/>
                    <a:pt x="6289" y="3099"/>
                    <a:pt x="6222" y="2522"/>
                  </a:cubicBezTo>
                  <a:cubicBezTo>
                    <a:pt x="6154" y="1907"/>
                    <a:pt x="6039" y="1291"/>
                    <a:pt x="5866" y="705"/>
                  </a:cubicBezTo>
                  <a:cubicBezTo>
                    <a:pt x="5733" y="276"/>
                    <a:pt x="5345" y="1"/>
                    <a:pt x="49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4" name="Google Shape;21074;p70"/>
            <p:cNvSpPr/>
            <p:nvPr/>
          </p:nvSpPr>
          <p:spPr>
            <a:xfrm>
              <a:off x="7276204" y="2637074"/>
              <a:ext cx="158833" cy="54042"/>
            </a:xfrm>
            <a:custGeom>
              <a:rect b="b" l="l" r="r" t="t"/>
              <a:pathLst>
                <a:path extrusionOk="0" h="2068" w="6078">
                  <a:moveTo>
                    <a:pt x="5866" y="1"/>
                  </a:moveTo>
                  <a:lnTo>
                    <a:pt x="0" y="1231"/>
                  </a:lnTo>
                  <a:cubicBezTo>
                    <a:pt x="48" y="1433"/>
                    <a:pt x="67" y="1645"/>
                    <a:pt x="77" y="1856"/>
                  </a:cubicBezTo>
                  <a:cubicBezTo>
                    <a:pt x="87" y="1972"/>
                    <a:pt x="192" y="2068"/>
                    <a:pt x="317" y="2068"/>
                  </a:cubicBezTo>
                  <a:lnTo>
                    <a:pt x="5049" y="2068"/>
                  </a:lnTo>
                  <a:cubicBezTo>
                    <a:pt x="5626" y="2068"/>
                    <a:pt x="6077" y="1568"/>
                    <a:pt x="6020" y="991"/>
                  </a:cubicBezTo>
                  <a:cubicBezTo>
                    <a:pt x="5981" y="654"/>
                    <a:pt x="5933" y="327"/>
                    <a:pt x="586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5" name="Google Shape;21075;p70"/>
            <p:cNvSpPr/>
            <p:nvPr/>
          </p:nvSpPr>
          <p:spPr>
            <a:xfrm>
              <a:off x="7210611" y="2452735"/>
              <a:ext cx="137718" cy="157422"/>
            </a:xfrm>
            <a:custGeom>
              <a:rect b="b" l="l" r="r" t="t"/>
              <a:pathLst>
                <a:path extrusionOk="0" h="6024" w="5270">
                  <a:moveTo>
                    <a:pt x="2770" y="0"/>
                  </a:moveTo>
                  <a:cubicBezTo>
                    <a:pt x="2388" y="0"/>
                    <a:pt x="2022" y="222"/>
                    <a:pt x="1866" y="602"/>
                  </a:cubicBezTo>
                  <a:lnTo>
                    <a:pt x="58" y="4977"/>
                  </a:lnTo>
                  <a:cubicBezTo>
                    <a:pt x="0" y="5093"/>
                    <a:pt x="58" y="5227"/>
                    <a:pt x="164" y="5276"/>
                  </a:cubicBezTo>
                  <a:cubicBezTo>
                    <a:pt x="539" y="5458"/>
                    <a:pt x="885" y="5689"/>
                    <a:pt x="1183" y="5958"/>
                  </a:cubicBezTo>
                  <a:cubicBezTo>
                    <a:pt x="1231" y="6002"/>
                    <a:pt x="1291" y="6023"/>
                    <a:pt x="1350" y="6023"/>
                  </a:cubicBezTo>
                  <a:cubicBezTo>
                    <a:pt x="1409" y="6023"/>
                    <a:pt x="1467" y="6002"/>
                    <a:pt x="1510" y="5958"/>
                  </a:cubicBezTo>
                  <a:lnTo>
                    <a:pt x="4856" y="2612"/>
                  </a:lnTo>
                  <a:cubicBezTo>
                    <a:pt x="5270" y="2198"/>
                    <a:pt x="5231" y="1516"/>
                    <a:pt x="4780" y="1150"/>
                  </a:cubicBezTo>
                  <a:cubicBezTo>
                    <a:pt x="4529" y="948"/>
                    <a:pt x="4270" y="756"/>
                    <a:pt x="3991" y="583"/>
                  </a:cubicBezTo>
                  <a:cubicBezTo>
                    <a:pt x="3751" y="419"/>
                    <a:pt x="3501" y="266"/>
                    <a:pt x="3241" y="121"/>
                  </a:cubicBezTo>
                  <a:cubicBezTo>
                    <a:pt x="3091" y="39"/>
                    <a:pt x="2929" y="0"/>
                    <a:pt x="2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6" name="Google Shape;21076;p70"/>
            <p:cNvSpPr/>
            <p:nvPr/>
          </p:nvSpPr>
          <p:spPr>
            <a:xfrm>
              <a:off x="7228695" y="2467944"/>
              <a:ext cx="119635" cy="142239"/>
            </a:xfrm>
            <a:custGeom>
              <a:rect b="b" l="l" r="r" t="t"/>
              <a:pathLst>
                <a:path extrusionOk="0" h="5443" w="4578">
                  <a:moveTo>
                    <a:pt x="3299" y="1"/>
                  </a:moveTo>
                  <a:lnTo>
                    <a:pt x="1" y="5001"/>
                  </a:lnTo>
                  <a:cubicBezTo>
                    <a:pt x="174" y="5117"/>
                    <a:pt x="337" y="5242"/>
                    <a:pt x="501" y="5386"/>
                  </a:cubicBezTo>
                  <a:cubicBezTo>
                    <a:pt x="543" y="5423"/>
                    <a:pt x="598" y="5442"/>
                    <a:pt x="654" y="5442"/>
                  </a:cubicBezTo>
                  <a:cubicBezTo>
                    <a:pt x="714" y="5442"/>
                    <a:pt x="774" y="5421"/>
                    <a:pt x="818" y="5376"/>
                  </a:cubicBezTo>
                  <a:lnTo>
                    <a:pt x="4164" y="2030"/>
                  </a:lnTo>
                  <a:cubicBezTo>
                    <a:pt x="4578" y="1616"/>
                    <a:pt x="4539" y="934"/>
                    <a:pt x="4088" y="568"/>
                  </a:cubicBezTo>
                  <a:cubicBezTo>
                    <a:pt x="3837" y="366"/>
                    <a:pt x="3578" y="174"/>
                    <a:pt x="329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7" name="Google Shape;21077;p70"/>
            <p:cNvSpPr/>
            <p:nvPr/>
          </p:nvSpPr>
          <p:spPr>
            <a:xfrm>
              <a:off x="7270925" y="2691351"/>
              <a:ext cx="164112" cy="93946"/>
            </a:xfrm>
            <a:custGeom>
              <a:rect b="b" l="l" r="r" t="t"/>
              <a:pathLst>
                <a:path extrusionOk="0" h="3595" w="6280">
                  <a:moveTo>
                    <a:pt x="519" y="1"/>
                  </a:moveTo>
                  <a:cubicBezTo>
                    <a:pt x="394" y="1"/>
                    <a:pt x="289" y="97"/>
                    <a:pt x="289" y="222"/>
                  </a:cubicBezTo>
                  <a:cubicBezTo>
                    <a:pt x="260" y="626"/>
                    <a:pt x="183" y="1029"/>
                    <a:pt x="48" y="1424"/>
                  </a:cubicBezTo>
                  <a:cubicBezTo>
                    <a:pt x="0" y="1539"/>
                    <a:pt x="58" y="1664"/>
                    <a:pt x="173" y="1712"/>
                  </a:cubicBezTo>
                  <a:lnTo>
                    <a:pt x="4549" y="3520"/>
                  </a:lnTo>
                  <a:cubicBezTo>
                    <a:pt x="4672" y="3571"/>
                    <a:pt x="4799" y="3595"/>
                    <a:pt x="4924" y="3595"/>
                  </a:cubicBezTo>
                  <a:cubicBezTo>
                    <a:pt x="5342" y="3595"/>
                    <a:pt x="5733" y="3325"/>
                    <a:pt x="5866" y="2895"/>
                  </a:cubicBezTo>
                  <a:cubicBezTo>
                    <a:pt x="6039" y="2299"/>
                    <a:pt x="6154" y="1693"/>
                    <a:pt x="6222" y="1078"/>
                  </a:cubicBezTo>
                  <a:cubicBezTo>
                    <a:pt x="6279" y="501"/>
                    <a:pt x="5828" y="1"/>
                    <a:pt x="525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8" name="Google Shape;21078;p70"/>
            <p:cNvSpPr/>
            <p:nvPr/>
          </p:nvSpPr>
          <p:spPr>
            <a:xfrm>
              <a:off x="7270925" y="2710950"/>
              <a:ext cx="159591" cy="74347"/>
            </a:xfrm>
            <a:custGeom>
              <a:rect b="b" l="l" r="r" t="t"/>
              <a:pathLst>
                <a:path extrusionOk="0" h="2845" w="6107">
                  <a:moveTo>
                    <a:pt x="221" y="1"/>
                  </a:moveTo>
                  <a:cubicBezTo>
                    <a:pt x="183" y="231"/>
                    <a:pt x="125" y="453"/>
                    <a:pt x="48" y="674"/>
                  </a:cubicBezTo>
                  <a:cubicBezTo>
                    <a:pt x="0" y="789"/>
                    <a:pt x="58" y="914"/>
                    <a:pt x="173" y="962"/>
                  </a:cubicBezTo>
                  <a:lnTo>
                    <a:pt x="4549" y="2770"/>
                  </a:lnTo>
                  <a:cubicBezTo>
                    <a:pt x="4672" y="2821"/>
                    <a:pt x="4799" y="2845"/>
                    <a:pt x="4924" y="2845"/>
                  </a:cubicBezTo>
                  <a:cubicBezTo>
                    <a:pt x="5342" y="2845"/>
                    <a:pt x="5733" y="2575"/>
                    <a:pt x="5866" y="2145"/>
                  </a:cubicBezTo>
                  <a:cubicBezTo>
                    <a:pt x="5953" y="1828"/>
                    <a:pt x="6039" y="1501"/>
                    <a:pt x="6106" y="1174"/>
                  </a:cubicBezTo>
                  <a:lnTo>
                    <a:pt x="221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9" name="Google Shape;21079;p70"/>
            <p:cNvSpPr/>
            <p:nvPr/>
          </p:nvSpPr>
          <p:spPr>
            <a:xfrm>
              <a:off x="7069130" y="2424852"/>
              <a:ext cx="98023" cy="161812"/>
            </a:xfrm>
            <a:custGeom>
              <a:rect b="b" l="l" r="r" t="t"/>
              <a:pathLst>
                <a:path extrusionOk="0" h="6192" w="3751">
                  <a:moveTo>
                    <a:pt x="2773" y="1"/>
                  </a:moveTo>
                  <a:cubicBezTo>
                    <a:pt x="2740" y="1"/>
                    <a:pt x="2707" y="2"/>
                    <a:pt x="2674" y="6"/>
                  </a:cubicBezTo>
                  <a:cubicBezTo>
                    <a:pt x="2049" y="63"/>
                    <a:pt x="1443" y="188"/>
                    <a:pt x="856" y="361"/>
                  </a:cubicBezTo>
                  <a:cubicBezTo>
                    <a:pt x="299" y="525"/>
                    <a:pt x="1" y="1140"/>
                    <a:pt x="222" y="1679"/>
                  </a:cubicBezTo>
                  <a:lnTo>
                    <a:pt x="2039" y="6054"/>
                  </a:lnTo>
                  <a:cubicBezTo>
                    <a:pt x="2077" y="6138"/>
                    <a:pt x="2163" y="6191"/>
                    <a:pt x="2254" y="6191"/>
                  </a:cubicBezTo>
                  <a:cubicBezTo>
                    <a:pt x="2278" y="6191"/>
                    <a:pt x="2303" y="6187"/>
                    <a:pt x="2328" y="6179"/>
                  </a:cubicBezTo>
                  <a:cubicBezTo>
                    <a:pt x="2712" y="6044"/>
                    <a:pt x="3116" y="5958"/>
                    <a:pt x="3530" y="5939"/>
                  </a:cubicBezTo>
                  <a:cubicBezTo>
                    <a:pt x="3655" y="5939"/>
                    <a:pt x="3751" y="5833"/>
                    <a:pt x="3751" y="5708"/>
                  </a:cubicBezTo>
                  <a:lnTo>
                    <a:pt x="3751" y="977"/>
                  </a:lnTo>
                  <a:cubicBezTo>
                    <a:pt x="3751" y="433"/>
                    <a:pt x="3307" y="1"/>
                    <a:pt x="2773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0" name="Google Shape;21080;p70"/>
            <p:cNvSpPr/>
            <p:nvPr/>
          </p:nvSpPr>
          <p:spPr>
            <a:xfrm>
              <a:off x="7116612" y="2424800"/>
              <a:ext cx="50540" cy="157265"/>
            </a:xfrm>
            <a:custGeom>
              <a:rect b="b" l="l" r="r" t="t"/>
              <a:pathLst>
                <a:path extrusionOk="0" h="6018" w="1934">
                  <a:moveTo>
                    <a:pt x="971" y="1"/>
                  </a:moveTo>
                  <a:cubicBezTo>
                    <a:pt x="933" y="1"/>
                    <a:pt x="895" y="3"/>
                    <a:pt x="857" y="8"/>
                  </a:cubicBezTo>
                  <a:cubicBezTo>
                    <a:pt x="559" y="36"/>
                    <a:pt x="280" y="75"/>
                    <a:pt x="1" y="133"/>
                  </a:cubicBezTo>
                  <a:lnTo>
                    <a:pt x="1126" y="6018"/>
                  </a:lnTo>
                  <a:cubicBezTo>
                    <a:pt x="1318" y="5979"/>
                    <a:pt x="1520" y="5960"/>
                    <a:pt x="1722" y="5950"/>
                  </a:cubicBezTo>
                  <a:cubicBezTo>
                    <a:pt x="1838" y="5941"/>
                    <a:pt x="1934" y="5835"/>
                    <a:pt x="1934" y="5720"/>
                  </a:cubicBezTo>
                  <a:lnTo>
                    <a:pt x="1934" y="979"/>
                  </a:lnTo>
                  <a:cubicBezTo>
                    <a:pt x="1934" y="431"/>
                    <a:pt x="1498" y="1"/>
                    <a:pt x="97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1" name="Google Shape;21081;p70"/>
            <p:cNvSpPr/>
            <p:nvPr/>
          </p:nvSpPr>
          <p:spPr>
            <a:xfrm>
              <a:off x="7167388" y="2424800"/>
              <a:ext cx="97788" cy="161865"/>
            </a:xfrm>
            <a:custGeom>
              <a:rect b="b" l="l" r="r" t="t"/>
              <a:pathLst>
                <a:path extrusionOk="0" h="6194" w="3742">
                  <a:moveTo>
                    <a:pt x="964" y="1"/>
                  </a:moveTo>
                  <a:cubicBezTo>
                    <a:pt x="436" y="1"/>
                    <a:pt x="0" y="431"/>
                    <a:pt x="0" y="979"/>
                  </a:cubicBezTo>
                  <a:lnTo>
                    <a:pt x="0" y="5710"/>
                  </a:lnTo>
                  <a:cubicBezTo>
                    <a:pt x="0" y="5835"/>
                    <a:pt x="97" y="5931"/>
                    <a:pt x="212" y="5941"/>
                  </a:cubicBezTo>
                  <a:cubicBezTo>
                    <a:pt x="625" y="5960"/>
                    <a:pt x="1029" y="6046"/>
                    <a:pt x="1414" y="6181"/>
                  </a:cubicBezTo>
                  <a:cubicBezTo>
                    <a:pt x="1440" y="6189"/>
                    <a:pt x="1467" y="6193"/>
                    <a:pt x="1492" y="6193"/>
                  </a:cubicBezTo>
                  <a:cubicBezTo>
                    <a:pt x="1588" y="6193"/>
                    <a:pt x="1674" y="6140"/>
                    <a:pt x="1712" y="6056"/>
                  </a:cubicBezTo>
                  <a:lnTo>
                    <a:pt x="3520" y="1681"/>
                  </a:lnTo>
                  <a:cubicBezTo>
                    <a:pt x="3741" y="1142"/>
                    <a:pt x="3453" y="527"/>
                    <a:pt x="2895" y="363"/>
                  </a:cubicBezTo>
                  <a:cubicBezTo>
                    <a:pt x="2606" y="277"/>
                    <a:pt x="2308" y="210"/>
                    <a:pt x="2001" y="142"/>
                  </a:cubicBezTo>
                  <a:cubicBezTo>
                    <a:pt x="1702" y="85"/>
                    <a:pt x="1395" y="36"/>
                    <a:pt x="1077" y="8"/>
                  </a:cubicBezTo>
                  <a:cubicBezTo>
                    <a:pt x="1039" y="3"/>
                    <a:pt x="1001" y="1"/>
                    <a:pt x="96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2" name="Google Shape;21082;p70"/>
            <p:cNvSpPr/>
            <p:nvPr/>
          </p:nvSpPr>
          <p:spPr>
            <a:xfrm>
              <a:off x="7188242" y="2428510"/>
              <a:ext cx="76934" cy="158154"/>
            </a:xfrm>
            <a:custGeom>
              <a:rect b="b" l="l" r="r" t="t"/>
              <a:pathLst>
                <a:path extrusionOk="0" h="6052" w="2944">
                  <a:moveTo>
                    <a:pt x="1203" y="0"/>
                  </a:moveTo>
                  <a:lnTo>
                    <a:pt x="1" y="5876"/>
                  </a:lnTo>
                  <a:cubicBezTo>
                    <a:pt x="212" y="5914"/>
                    <a:pt x="414" y="5972"/>
                    <a:pt x="616" y="6039"/>
                  </a:cubicBezTo>
                  <a:cubicBezTo>
                    <a:pt x="640" y="6047"/>
                    <a:pt x="665" y="6051"/>
                    <a:pt x="690" y="6051"/>
                  </a:cubicBezTo>
                  <a:cubicBezTo>
                    <a:pt x="781" y="6051"/>
                    <a:pt x="866" y="5998"/>
                    <a:pt x="904" y="5914"/>
                  </a:cubicBezTo>
                  <a:lnTo>
                    <a:pt x="2722" y="1539"/>
                  </a:lnTo>
                  <a:cubicBezTo>
                    <a:pt x="2943" y="1000"/>
                    <a:pt x="2655" y="385"/>
                    <a:pt x="2097" y="221"/>
                  </a:cubicBezTo>
                  <a:cubicBezTo>
                    <a:pt x="1808" y="135"/>
                    <a:pt x="1510" y="68"/>
                    <a:pt x="120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3" name="Google Shape;21083;p70"/>
            <p:cNvSpPr/>
            <p:nvPr/>
          </p:nvSpPr>
          <p:spPr>
            <a:xfrm>
              <a:off x="7140001" y="2665219"/>
              <a:ext cx="53545" cy="53545"/>
            </a:xfrm>
            <a:custGeom>
              <a:rect b="b" l="l" r="r" t="t"/>
              <a:pathLst>
                <a:path extrusionOk="0" h="2049" w="2049">
                  <a:moveTo>
                    <a:pt x="1020" y="1"/>
                  </a:moveTo>
                  <a:cubicBezTo>
                    <a:pt x="462" y="1"/>
                    <a:pt x="0" y="462"/>
                    <a:pt x="0" y="1020"/>
                  </a:cubicBezTo>
                  <a:cubicBezTo>
                    <a:pt x="0" y="1587"/>
                    <a:pt x="462" y="2049"/>
                    <a:pt x="1020" y="2049"/>
                  </a:cubicBezTo>
                  <a:cubicBezTo>
                    <a:pt x="1587" y="2049"/>
                    <a:pt x="2048" y="1587"/>
                    <a:pt x="2048" y="1020"/>
                  </a:cubicBezTo>
                  <a:cubicBezTo>
                    <a:pt x="2048" y="462"/>
                    <a:pt x="1587" y="1"/>
                    <a:pt x="1020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4" name="Google Shape;21084;p70"/>
            <p:cNvSpPr/>
            <p:nvPr/>
          </p:nvSpPr>
          <p:spPr>
            <a:xfrm>
              <a:off x="7140001" y="2692109"/>
              <a:ext cx="53545" cy="26655"/>
            </a:xfrm>
            <a:custGeom>
              <a:rect b="b" l="l" r="r" t="t"/>
              <a:pathLst>
                <a:path extrusionOk="0" h="1020" w="2049">
                  <a:moveTo>
                    <a:pt x="0" y="0"/>
                  </a:moveTo>
                  <a:cubicBezTo>
                    <a:pt x="0" y="558"/>
                    <a:pt x="462" y="1020"/>
                    <a:pt x="1020" y="1020"/>
                  </a:cubicBezTo>
                  <a:cubicBezTo>
                    <a:pt x="1587" y="1020"/>
                    <a:pt x="2048" y="558"/>
                    <a:pt x="204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85" name="Google Shape;21085;p70"/>
          <p:cNvGrpSpPr/>
          <p:nvPr/>
        </p:nvGrpSpPr>
        <p:grpSpPr>
          <a:xfrm>
            <a:off x="4885655" y="2424721"/>
            <a:ext cx="281473" cy="360629"/>
            <a:chOff x="4885655" y="2424721"/>
            <a:chExt cx="281473" cy="360629"/>
          </a:xfrm>
        </p:grpSpPr>
        <p:sp>
          <p:nvSpPr>
            <p:cNvPr id="21086" name="Google Shape;21086;p70"/>
            <p:cNvSpPr/>
            <p:nvPr/>
          </p:nvSpPr>
          <p:spPr>
            <a:xfrm>
              <a:off x="4885655" y="2588833"/>
              <a:ext cx="80697" cy="196516"/>
            </a:xfrm>
            <a:custGeom>
              <a:rect b="b" l="l" r="r" t="t"/>
              <a:pathLst>
                <a:path extrusionOk="0" h="7520" w="3088">
                  <a:moveTo>
                    <a:pt x="1549" y="0"/>
                  </a:moveTo>
                  <a:cubicBezTo>
                    <a:pt x="693" y="0"/>
                    <a:pt x="1" y="183"/>
                    <a:pt x="1" y="4077"/>
                  </a:cubicBezTo>
                  <a:cubicBezTo>
                    <a:pt x="1" y="5981"/>
                    <a:pt x="482" y="7520"/>
                    <a:pt x="1549" y="7520"/>
                  </a:cubicBezTo>
                  <a:cubicBezTo>
                    <a:pt x="2664" y="7520"/>
                    <a:pt x="3088" y="5981"/>
                    <a:pt x="3088" y="4077"/>
                  </a:cubicBezTo>
                  <a:cubicBezTo>
                    <a:pt x="3088" y="183"/>
                    <a:pt x="2395" y="0"/>
                    <a:pt x="1549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7" name="Google Shape;21087;p70"/>
            <p:cNvSpPr/>
            <p:nvPr/>
          </p:nvSpPr>
          <p:spPr>
            <a:xfrm>
              <a:off x="4926134" y="2588833"/>
              <a:ext cx="40218" cy="196516"/>
            </a:xfrm>
            <a:custGeom>
              <a:rect b="b" l="l" r="r" t="t"/>
              <a:pathLst>
                <a:path extrusionOk="0" h="7520" w="1539">
                  <a:moveTo>
                    <a:pt x="0" y="0"/>
                  </a:moveTo>
                  <a:lnTo>
                    <a:pt x="0" y="7520"/>
                  </a:lnTo>
                  <a:cubicBezTo>
                    <a:pt x="1125" y="7520"/>
                    <a:pt x="1539" y="5981"/>
                    <a:pt x="1539" y="4077"/>
                  </a:cubicBezTo>
                  <a:cubicBezTo>
                    <a:pt x="1539" y="183"/>
                    <a:pt x="846" y="0"/>
                    <a:pt x="0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8" name="Google Shape;21088;p70"/>
            <p:cNvSpPr/>
            <p:nvPr/>
          </p:nvSpPr>
          <p:spPr>
            <a:xfrm>
              <a:off x="4893442" y="2424721"/>
              <a:ext cx="197039" cy="217396"/>
            </a:xfrm>
            <a:custGeom>
              <a:rect b="b" l="l" r="r" t="t"/>
              <a:pathLst>
                <a:path extrusionOk="0" h="8319" w="7540">
                  <a:moveTo>
                    <a:pt x="1" y="1"/>
                  </a:moveTo>
                  <a:cubicBezTo>
                    <a:pt x="1126" y="1491"/>
                    <a:pt x="4472" y="5934"/>
                    <a:pt x="4847" y="6434"/>
                  </a:cubicBezTo>
                  <a:cubicBezTo>
                    <a:pt x="5299" y="7050"/>
                    <a:pt x="7540" y="8319"/>
                    <a:pt x="7540" y="8319"/>
                  </a:cubicBezTo>
                  <a:cubicBezTo>
                    <a:pt x="7540" y="8319"/>
                    <a:pt x="6646" y="3857"/>
                    <a:pt x="6376" y="3857"/>
                  </a:cubicBezTo>
                  <a:cubicBezTo>
                    <a:pt x="6107" y="3857"/>
                    <a:pt x="5530" y="3722"/>
                    <a:pt x="5155" y="2742"/>
                  </a:cubicBezTo>
                  <a:cubicBezTo>
                    <a:pt x="4972" y="2270"/>
                    <a:pt x="4367" y="1107"/>
                    <a:pt x="3770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9" name="Google Shape;21089;p70"/>
            <p:cNvSpPr/>
            <p:nvPr/>
          </p:nvSpPr>
          <p:spPr>
            <a:xfrm>
              <a:off x="4949000" y="2424721"/>
              <a:ext cx="117858" cy="116133"/>
            </a:xfrm>
            <a:custGeom>
              <a:rect b="b" l="l" r="r" t="t"/>
              <a:pathLst>
                <a:path extrusionOk="0" h="4444" w="4510">
                  <a:moveTo>
                    <a:pt x="0" y="1"/>
                  </a:moveTo>
                  <a:cubicBezTo>
                    <a:pt x="1462" y="2751"/>
                    <a:pt x="1673" y="2482"/>
                    <a:pt x="2914" y="3905"/>
                  </a:cubicBezTo>
                  <a:cubicBezTo>
                    <a:pt x="3183" y="4213"/>
                    <a:pt x="3818" y="4367"/>
                    <a:pt x="4510" y="4444"/>
                  </a:cubicBezTo>
                  <a:cubicBezTo>
                    <a:pt x="4406" y="4095"/>
                    <a:pt x="4312" y="3866"/>
                    <a:pt x="4254" y="3866"/>
                  </a:cubicBezTo>
                  <a:cubicBezTo>
                    <a:pt x="4253" y="3866"/>
                    <a:pt x="4252" y="3866"/>
                    <a:pt x="4250" y="3867"/>
                  </a:cubicBezTo>
                  <a:cubicBezTo>
                    <a:pt x="3981" y="3867"/>
                    <a:pt x="3404" y="3722"/>
                    <a:pt x="3029" y="2742"/>
                  </a:cubicBezTo>
                  <a:cubicBezTo>
                    <a:pt x="2846" y="2280"/>
                    <a:pt x="2241" y="1107"/>
                    <a:pt x="164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0" name="Google Shape;21090;p70"/>
            <p:cNvSpPr/>
            <p:nvPr/>
          </p:nvSpPr>
          <p:spPr>
            <a:xfrm>
              <a:off x="4888921" y="2424721"/>
              <a:ext cx="83964" cy="298825"/>
            </a:xfrm>
            <a:custGeom>
              <a:rect b="b" l="l" r="r" t="t"/>
              <a:pathLst>
                <a:path extrusionOk="0" h="11435" w="3213">
                  <a:moveTo>
                    <a:pt x="107" y="1"/>
                  </a:moveTo>
                  <a:cubicBezTo>
                    <a:pt x="212" y="1357"/>
                    <a:pt x="664" y="3213"/>
                    <a:pt x="87" y="6386"/>
                  </a:cubicBezTo>
                  <a:cubicBezTo>
                    <a:pt x="1" y="6838"/>
                    <a:pt x="20" y="7867"/>
                    <a:pt x="20" y="8617"/>
                  </a:cubicBezTo>
                  <a:cubicBezTo>
                    <a:pt x="20" y="10175"/>
                    <a:pt x="20" y="11434"/>
                    <a:pt x="1280" y="11434"/>
                  </a:cubicBezTo>
                  <a:cubicBezTo>
                    <a:pt x="2549" y="11434"/>
                    <a:pt x="2549" y="10175"/>
                    <a:pt x="2549" y="8617"/>
                  </a:cubicBezTo>
                  <a:cubicBezTo>
                    <a:pt x="2549" y="7425"/>
                    <a:pt x="2222" y="5723"/>
                    <a:pt x="2357" y="4886"/>
                  </a:cubicBezTo>
                  <a:cubicBezTo>
                    <a:pt x="2376" y="4780"/>
                    <a:pt x="2953" y="1674"/>
                    <a:pt x="321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1" name="Google Shape;21091;p70"/>
            <p:cNvSpPr/>
            <p:nvPr/>
          </p:nvSpPr>
          <p:spPr>
            <a:xfrm>
              <a:off x="4906770" y="2424721"/>
              <a:ext cx="66115" cy="298851"/>
            </a:xfrm>
            <a:custGeom>
              <a:rect b="b" l="l" r="r" t="t"/>
              <a:pathLst>
                <a:path extrusionOk="0" h="11436" w="2530">
                  <a:moveTo>
                    <a:pt x="1087" y="1"/>
                  </a:moveTo>
                  <a:cubicBezTo>
                    <a:pt x="828" y="1684"/>
                    <a:pt x="1001" y="4780"/>
                    <a:pt x="981" y="4886"/>
                  </a:cubicBezTo>
                  <a:cubicBezTo>
                    <a:pt x="847" y="5713"/>
                    <a:pt x="1385" y="7934"/>
                    <a:pt x="1385" y="9127"/>
                  </a:cubicBezTo>
                  <a:cubicBezTo>
                    <a:pt x="1385" y="10319"/>
                    <a:pt x="828" y="11031"/>
                    <a:pt x="1" y="11309"/>
                  </a:cubicBezTo>
                  <a:cubicBezTo>
                    <a:pt x="168" y="11389"/>
                    <a:pt x="351" y="11436"/>
                    <a:pt x="543" y="11436"/>
                  </a:cubicBezTo>
                  <a:cubicBezTo>
                    <a:pt x="561" y="11436"/>
                    <a:pt x="579" y="11435"/>
                    <a:pt x="597" y="11434"/>
                  </a:cubicBezTo>
                  <a:cubicBezTo>
                    <a:pt x="1856" y="11434"/>
                    <a:pt x="1856" y="10175"/>
                    <a:pt x="1856" y="8617"/>
                  </a:cubicBezTo>
                  <a:cubicBezTo>
                    <a:pt x="1866" y="7425"/>
                    <a:pt x="1539" y="5723"/>
                    <a:pt x="1674" y="4886"/>
                  </a:cubicBezTo>
                  <a:cubicBezTo>
                    <a:pt x="1693" y="4780"/>
                    <a:pt x="2270" y="1674"/>
                    <a:pt x="25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2" name="Google Shape;21092;p70"/>
            <p:cNvSpPr/>
            <p:nvPr/>
          </p:nvSpPr>
          <p:spPr>
            <a:xfrm>
              <a:off x="4889183" y="2583293"/>
              <a:ext cx="66115" cy="82448"/>
            </a:xfrm>
            <a:custGeom>
              <a:rect b="b" l="l" r="r" t="t"/>
              <a:pathLst>
                <a:path extrusionOk="0" h="3155" w="2530">
                  <a:moveTo>
                    <a:pt x="135" y="433"/>
                  </a:moveTo>
                  <a:lnTo>
                    <a:pt x="135" y="433"/>
                  </a:lnTo>
                  <a:cubicBezTo>
                    <a:pt x="520" y="510"/>
                    <a:pt x="914" y="549"/>
                    <a:pt x="1308" y="549"/>
                  </a:cubicBezTo>
                  <a:cubicBezTo>
                    <a:pt x="1664" y="549"/>
                    <a:pt x="2020" y="510"/>
                    <a:pt x="2366" y="433"/>
                  </a:cubicBezTo>
                  <a:lnTo>
                    <a:pt x="2366" y="433"/>
                  </a:lnTo>
                  <a:lnTo>
                    <a:pt x="2356" y="453"/>
                  </a:lnTo>
                  <a:cubicBezTo>
                    <a:pt x="2049" y="982"/>
                    <a:pt x="1664" y="1462"/>
                    <a:pt x="1222" y="1885"/>
                  </a:cubicBezTo>
                  <a:cubicBezTo>
                    <a:pt x="1058" y="1741"/>
                    <a:pt x="904" y="1578"/>
                    <a:pt x="770" y="1405"/>
                  </a:cubicBezTo>
                  <a:cubicBezTo>
                    <a:pt x="520" y="1107"/>
                    <a:pt x="308" y="780"/>
                    <a:pt x="135" y="433"/>
                  </a:cubicBezTo>
                  <a:close/>
                  <a:moveTo>
                    <a:pt x="125" y="1"/>
                  </a:moveTo>
                  <a:cubicBezTo>
                    <a:pt x="106" y="106"/>
                    <a:pt x="87" y="212"/>
                    <a:pt x="68" y="328"/>
                  </a:cubicBezTo>
                  <a:cubicBezTo>
                    <a:pt x="39" y="578"/>
                    <a:pt x="20" y="837"/>
                    <a:pt x="10" y="1087"/>
                  </a:cubicBezTo>
                  <a:cubicBezTo>
                    <a:pt x="260" y="1491"/>
                    <a:pt x="558" y="1847"/>
                    <a:pt x="895" y="2174"/>
                  </a:cubicBezTo>
                  <a:cubicBezTo>
                    <a:pt x="625" y="2395"/>
                    <a:pt x="327" y="2568"/>
                    <a:pt x="0" y="2703"/>
                  </a:cubicBezTo>
                  <a:cubicBezTo>
                    <a:pt x="10" y="2857"/>
                    <a:pt x="10" y="3001"/>
                    <a:pt x="10" y="3155"/>
                  </a:cubicBezTo>
                  <a:cubicBezTo>
                    <a:pt x="452" y="2991"/>
                    <a:pt x="866" y="2751"/>
                    <a:pt x="1231" y="2453"/>
                  </a:cubicBezTo>
                  <a:cubicBezTo>
                    <a:pt x="1616" y="2751"/>
                    <a:pt x="2058" y="2962"/>
                    <a:pt x="2529" y="3078"/>
                  </a:cubicBezTo>
                  <a:lnTo>
                    <a:pt x="2529" y="2635"/>
                  </a:lnTo>
                  <a:cubicBezTo>
                    <a:pt x="2183" y="2539"/>
                    <a:pt x="1847" y="2376"/>
                    <a:pt x="1558" y="2155"/>
                  </a:cubicBezTo>
                  <a:cubicBezTo>
                    <a:pt x="1693" y="2030"/>
                    <a:pt x="1818" y="1895"/>
                    <a:pt x="1943" y="1751"/>
                  </a:cubicBezTo>
                  <a:cubicBezTo>
                    <a:pt x="2126" y="1549"/>
                    <a:pt x="2289" y="1328"/>
                    <a:pt x="2443" y="1107"/>
                  </a:cubicBezTo>
                  <a:cubicBezTo>
                    <a:pt x="2404" y="731"/>
                    <a:pt x="2366" y="347"/>
                    <a:pt x="2337" y="1"/>
                  </a:cubicBezTo>
                  <a:cubicBezTo>
                    <a:pt x="1998" y="86"/>
                    <a:pt x="1645" y="116"/>
                    <a:pt x="1318" y="116"/>
                  </a:cubicBezTo>
                  <a:cubicBezTo>
                    <a:pt x="801" y="116"/>
                    <a:pt x="349" y="42"/>
                    <a:pt x="12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3" name="Google Shape;21093;p70"/>
            <p:cNvSpPr/>
            <p:nvPr/>
          </p:nvSpPr>
          <p:spPr>
            <a:xfrm>
              <a:off x="5000246" y="2503641"/>
              <a:ext cx="38728" cy="71891"/>
            </a:xfrm>
            <a:custGeom>
              <a:rect b="b" l="l" r="r" t="t"/>
              <a:pathLst>
                <a:path extrusionOk="0" h="2751" w="1482">
                  <a:moveTo>
                    <a:pt x="1193" y="0"/>
                  </a:moveTo>
                  <a:cubicBezTo>
                    <a:pt x="1184" y="10"/>
                    <a:pt x="1174" y="29"/>
                    <a:pt x="1174" y="39"/>
                  </a:cubicBezTo>
                  <a:cubicBezTo>
                    <a:pt x="1174" y="39"/>
                    <a:pt x="1010" y="520"/>
                    <a:pt x="770" y="1068"/>
                  </a:cubicBezTo>
                  <a:cubicBezTo>
                    <a:pt x="491" y="1674"/>
                    <a:pt x="232" y="2135"/>
                    <a:pt x="1" y="2404"/>
                  </a:cubicBezTo>
                  <a:lnTo>
                    <a:pt x="260" y="2751"/>
                  </a:lnTo>
                  <a:cubicBezTo>
                    <a:pt x="799" y="2183"/>
                    <a:pt x="1289" y="972"/>
                    <a:pt x="1482" y="433"/>
                  </a:cubicBezTo>
                  <a:cubicBezTo>
                    <a:pt x="1366" y="298"/>
                    <a:pt x="1270" y="154"/>
                    <a:pt x="119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4" name="Google Shape;21094;p70"/>
            <p:cNvSpPr/>
            <p:nvPr/>
          </p:nvSpPr>
          <p:spPr>
            <a:xfrm>
              <a:off x="5019087" y="2553528"/>
              <a:ext cx="51690" cy="47143"/>
            </a:xfrm>
            <a:custGeom>
              <a:rect b="b" l="l" r="r" t="t"/>
              <a:pathLst>
                <a:path extrusionOk="0" h="1804" w="1978">
                  <a:moveTo>
                    <a:pt x="1705" y="0"/>
                  </a:moveTo>
                  <a:cubicBezTo>
                    <a:pt x="1633" y="0"/>
                    <a:pt x="1561" y="36"/>
                    <a:pt x="1520" y="120"/>
                  </a:cubicBezTo>
                  <a:cubicBezTo>
                    <a:pt x="1520" y="130"/>
                    <a:pt x="1039" y="1178"/>
                    <a:pt x="1" y="1447"/>
                  </a:cubicBezTo>
                  <a:lnTo>
                    <a:pt x="39" y="1505"/>
                  </a:lnTo>
                  <a:cubicBezTo>
                    <a:pt x="126" y="1611"/>
                    <a:pt x="222" y="1717"/>
                    <a:pt x="328" y="1803"/>
                  </a:cubicBezTo>
                  <a:cubicBezTo>
                    <a:pt x="1414" y="1399"/>
                    <a:pt x="1886" y="342"/>
                    <a:pt x="1915" y="293"/>
                  </a:cubicBezTo>
                  <a:cubicBezTo>
                    <a:pt x="1977" y="125"/>
                    <a:pt x="1840" y="0"/>
                    <a:pt x="170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5" name="Google Shape;21095;p70"/>
            <p:cNvSpPr/>
            <p:nvPr/>
          </p:nvSpPr>
          <p:spPr>
            <a:xfrm>
              <a:off x="5056039" y="2522222"/>
              <a:ext cx="111089" cy="160506"/>
            </a:xfrm>
            <a:custGeom>
              <a:rect b="b" l="l" r="r" t="t"/>
              <a:pathLst>
                <a:path extrusionOk="0" h="6142" w="4251">
                  <a:moveTo>
                    <a:pt x="1347" y="1"/>
                  </a:moveTo>
                  <a:lnTo>
                    <a:pt x="183" y="20"/>
                  </a:lnTo>
                  <a:cubicBezTo>
                    <a:pt x="97" y="20"/>
                    <a:pt x="29" y="88"/>
                    <a:pt x="29" y="164"/>
                  </a:cubicBezTo>
                  <a:cubicBezTo>
                    <a:pt x="0" y="1491"/>
                    <a:pt x="174" y="2809"/>
                    <a:pt x="539" y="4088"/>
                  </a:cubicBezTo>
                  <a:cubicBezTo>
                    <a:pt x="568" y="4165"/>
                    <a:pt x="616" y="4232"/>
                    <a:pt x="683" y="4280"/>
                  </a:cubicBezTo>
                  <a:lnTo>
                    <a:pt x="3068" y="6011"/>
                  </a:lnTo>
                  <a:cubicBezTo>
                    <a:pt x="3191" y="6098"/>
                    <a:pt x="3335" y="6141"/>
                    <a:pt x="3478" y="6141"/>
                  </a:cubicBezTo>
                  <a:cubicBezTo>
                    <a:pt x="3604" y="6141"/>
                    <a:pt x="3729" y="6107"/>
                    <a:pt x="3837" y="6040"/>
                  </a:cubicBezTo>
                  <a:cubicBezTo>
                    <a:pt x="4174" y="5819"/>
                    <a:pt x="4251" y="5357"/>
                    <a:pt x="4001" y="5049"/>
                  </a:cubicBezTo>
                  <a:cubicBezTo>
                    <a:pt x="3568" y="4511"/>
                    <a:pt x="2818" y="3722"/>
                    <a:pt x="2222" y="2818"/>
                  </a:cubicBezTo>
                  <a:cubicBezTo>
                    <a:pt x="1674" y="1982"/>
                    <a:pt x="1606" y="943"/>
                    <a:pt x="1674" y="366"/>
                  </a:cubicBezTo>
                  <a:cubicBezTo>
                    <a:pt x="1693" y="174"/>
                    <a:pt x="1539" y="1"/>
                    <a:pt x="1347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6" name="Google Shape;21096;p70"/>
            <p:cNvSpPr/>
            <p:nvPr/>
          </p:nvSpPr>
          <p:spPr>
            <a:xfrm>
              <a:off x="5056535" y="2522483"/>
              <a:ext cx="109103" cy="149791"/>
            </a:xfrm>
            <a:custGeom>
              <a:rect b="b" l="l" r="r" t="t"/>
              <a:pathLst>
                <a:path extrusionOk="0" h="5732" w="4175">
                  <a:moveTo>
                    <a:pt x="1328" y="1"/>
                  </a:moveTo>
                  <a:lnTo>
                    <a:pt x="164" y="10"/>
                  </a:lnTo>
                  <a:cubicBezTo>
                    <a:pt x="78" y="10"/>
                    <a:pt x="10" y="78"/>
                    <a:pt x="10" y="164"/>
                  </a:cubicBezTo>
                  <a:cubicBezTo>
                    <a:pt x="1" y="328"/>
                    <a:pt x="1" y="491"/>
                    <a:pt x="10" y="654"/>
                  </a:cubicBezTo>
                  <a:cubicBezTo>
                    <a:pt x="10" y="654"/>
                    <a:pt x="170" y="611"/>
                    <a:pt x="367" y="611"/>
                  </a:cubicBezTo>
                  <a:cubicBezTo>
                    <a:pt x="660" y="611"/>
                    <a:pt x="1038" y="707"/>
                    <a:pt x="1107" y="1183"/>
                  </a:cubicBezTo>
                  <a:cubicBezTo>
                    <a:pt x="1222" y="1982"/>
                    <a:pt x="1530" y="4001"/>
                    <a:pt x="4078" y="5732"/>
                  </a:cubicBezTo>
                  <a:cubicBezTo>
                    <a:pt x="4174" y="5501"/>
                    <a:pt x="4136" y="5241"/>
                    <a:pt x="3982" y="5049"/>
                  </a:cubicBezTo>
                  <a:cubicBezTo>
                    <a:pt x="3549" y="4511"/>
                    <a:pt x="2799" y="3722"/>
                    <a:pt x="2203" y="2818"/>
                  </a:cubicBezTo>
                  <a:cubicBezTo>
                    <a:pt x="1655" y="1972"/>
                    <a:pt x="1587" y="933"/>
                    <a:pt x="1655" y="356"/>
                  </a:cubicBezTo>
                  <a:cubicBezTo>
                    <a:pt x="1674" y="164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97" name="Google Shape;21097;p70"/>
          <p:cNvGrpSpPr/>
          <p:nvPr/>
        </p:nvGrpSpPr>
        <p:grpSpPr>
          <a:xfrm>
            <a:off x="6625609" y="2446777"/>
            <a:ext cx="364130" cy="316726"/>
            <a:chOff x="6625609" y="2446777"/>
            <a:chExt cx="364130" cy="316726"/>
          </a:xfrm>
        </p:grpSpPr>
        <p:sp>
          <p:nvSpPr>
            <p:cNvPr id="21098" name="Google Shape;21098;p70"/>
            <p:cNvSpPr/>
            <p:nvPr/>
          </p:nvSpPr>
          <p:spPr>
            <a:xfrm>
              <a:off x="6657255" y="2495096"/>
              <a:ext cx="265140" cy="240497"/>
            </a:xfrm>
            <a:custGeom>
              <a:rect b="b" l="l" r="r" t="t"/>
              <a:pathLst>
                <a:path extrusionOk="0" h="9203" w="10146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9" name="Google Shape;21099;p70"/>
            <p:cNvSpPr/>
            <p:nvPr/>
          </p:nvSpPr>
          <p:spPr>
            <a:xfrm>
              <a:off x="6693187" y="2495096"/>
              <a:ext cx="264905" cy="240497"/>
            </a:xfrm>
            <a:custGeom>
              <a:rect b="b" l="l" r="r" t="t"/>
              <a:pathLst>
                <a:path extrusionOk="0" h="9203" w="10137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0" name="Google Shape;21100;p70"/>
            <p:cNvSpPr/>
            <p:nvPr/>
          </p:nvSpPr>
          <p:spPr>
            <a:xfrm>
              <a:off x="6693187" y="2617213"/>
              <a:ext cx="229208" cy="118380"/>
            </a:xfrm>
            <a:custGeom>
              <a:rect b="b" l="l" r="r" t="t"/>
              <a:pathLst>
                <a:path extrusionOk="0" h="4530" w="8771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1" name="Google Shape;21101;p70"/>
            <p:cNvSpPr/>
            <p:nvPr/>
          </p:nvSpPr>
          <p:spPr>
            <a:xfrm>
              <a:off x="6693187" y="2707945"/>
              <a:ext cx="229208" cy="55558"/>
            </a:xfrm>
            <a:custGeom>
              <a:rect b="b" l="l" r="r" t="t"/>
              <a:pathLst>
                <a:path extrusionOk="0" h="2126" w="8771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2" name="Google Shape;21102;p70"/>
            <p:cNvSpPr/>
            <p:nvPr/>
          </p:nvSpPr>
          <p:spPr>
            <a:xfrm>
              <a:off x="6625609" y="2446777"/>
              <a:ext cx="61829" cy="67187"/>
            </a:xfrm>
            <a:custGeom>
              <a:rect b="b" l="l" r="r" t="t"/>
              <a:pathLst>
                <a:path extrusionOk="0" h="2571" w="2366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3" name="Google Shape;21103;p70"/>
            <p:cNvSpPr/>
            <p:nvPr/>
          </p:nvSpPr>
          <p:spPr>
            <a:xfrm>
              <a:off x="6635409" y="2446777"/>
              <a:ext cx="52030" cy="56629"/>
            </a:xfrm>
            <a:custGeom>
              <a:rect b="b" l="l" r="r" t="t"/>
              <a:pathLst>
                <a:path extrusionOk="0" h="2167" w="1991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4" name="Google Shape;21104;p70"/>
            <p:cNvSpPr/>
            <p:nvPr/>
          </p:nvSpPr>
          <p:spPr>
            <a:xfrm>
              <a:off x="6632769" y="2475862"/>
              <a:ext cx="72256" cy="50462"/>
            </a:xfrm>
            <a:custGeom>
              <a:rect b="b" l="l" r="r" t="t"/>
              <a:pathLst>
                <a:path extrusionOk="0" h="1931" w="2765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5" name="Google Shape;21105;p70"/>
            <p:cNvSpPr/>
            <p:nvPr/>
          </p:nvSpPr>
          <p:spPr>
            <a:xfrm>
              <a:off x="6663057" y="2475941"/>
              <a:ext cx="43667" cy="33998"/>
            </a:xfrm>
            <a:custGeom>
              <a:rect b="b" l="l" r="r" t="t"/>
              <a:pathLst>
                <a:path extrusionOk="0" h="1301" w="1671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6" name="Google Shape;21106;p70"/>
            <p:cNvSpPr/>
            <p:nvPr/>
          </p:nvSpPr>
          <p:spPr>
            <a:xfrm>
              <a:off x="6927910" y="2446777"/>
              <a:ext cx="61829" cy="67187"/>
            </a:xfrm>
            <a:custGeom>
              <a:rect b="b" l="l" r="r" t="t"/>
              <a:pathLst>
                <a:path extrusionOk="0" h="2571" w="2366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7" name="Google Shape;21107;p70"/>
            <p:cNvSpPr/>
            <p:nvPr/>
          </p:nvSpPr>
          <p:spPr>
            <a:xfrm>
              <a:off x="6927910" y="2446777"/>
              <a:ext cx="52030" cy="56629"/>
            </a:xfrm>
            <a:custGeom>
              <a:rect b="b" l="l" r="r" t="t"/>
              <a:pathLst>
                <a:path extrusionOk="0" h="2167" w="1991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8" name="Google Shape;21108;p70"/>
            <p:cNvSpPr/>
            <p:nvPr/>
          </p:nvSpPr>
          <p:spPr>
            <a:xfrm>
              <a:off x="6910322" y="2475862"/>
              <a:ext cx="72256" cy="50462"/>
            </a:xfrm>
            <a:custGeom>
              <a:rect b="b" l="l" r="r" t="t"/>
              <a:pathLst>
                <a:path extrusionOk="0" h="1931" w="2765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9" name="Google Shape;21109;p70"/>
            <p:cNvSpPr/>
            <p:nvPr/>
          </p:nvSpPr>
          <p:spPr>
            <a:xfrm>
              <a:off x="6908624" y="2475941"/>
              <a:ext cx="43694" cy="33998"/>
            </a:xfrm>
            <a:custGeom>
              <a:rect b="b" l="l" r="r" t="t"/>
              <a:pathLst>
                <a:path extrusionOk="0" h="1301" w="1672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10" name="Google Shape;21110;p70"/>
          <p:cNvGrpSpPr/>
          <p:nvPr/>
        </p:nvGrpSpPr>
        <p:grpSpPr>
          <a:xfrm>
            <a:off x="5757644" y="2012350"/>
            <a:ext cx="360628" cy="298825"/>
            <a:chOff x="5757644" y="2012350"/>
            <a:chExt cx="360628" cy="298825"/>
          </a:xfrm>
        </p:grpSpPr>
        <p:sp>
          <p:nvSpPr>
            <p:cNvPr id="21111" name="Google Shape;21111;p70"/>
            <p:cNvSpPr/>
            <p:nvPr/>
          </p:nvSpPr>
          <p:spPr>
            <a:xfrm>
              <a:off x="5768698" y="2012350"/>
              <a:ext cx="338259" cy="164164"/>
            </a:xfrm>
            <a:custGeom>
              <a:rect b="b" l="l" r="r" t="t"/>
              <a:pathLst>
                <a:path extrusionOk="0" h="6282" w="12944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rgbClr val="DEE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2" name="Google Shape;21112;p70"/>
            <p:cNvSpPr/>
            <p:nvPr/>
          </p:nvSpPr>
          <p:spPr>
            <a:xfrm>
              <a:off x="5790571" y="2037934"/>
              <a:ext cx="294775" cy="113180"/>
            </a:xfrm>
            <a:custGeom>
              <a:rect b="b" l="l" r="r" t="t"/>
              <a:pathLst>
                <a:path extrusionOk="0" h="4331" w="1128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3" name="Google Shape;21113;p70"/>
            <p:cNvSpPr/>
            <p:nvPr/>
          </p:nvSpPr>
          <p:spPr>
            <a:xfrm>
              <a:off x="5871738" y="2201837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4" name="Google Shape;21114;p70"/>
            <p:cNvSpPr/>
            <p:nvPr/>
          </p:nvSpPr>
          <p:spPr>
            <a:xfrm>
              <a:off x="5805649" y="2201837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5" name="Google Shape;21115;p70"/>
            <p:cNvSpPr/>
            <p:nvPr/>
          </p:nvSpPr>
          <p:spPr>
            <a:xfrm>
              <a:off x="5937828" y="2201837"/>
              <a:ext cx="66350" cy="55819"/>
            </a:xfrm>
            <a:custGeom>
              <a:rect b="b" l="l" r="r" t="t"/>
              <a:pathLst>
                <a:path extrusionOk="0" h="2136" w="2539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6" name="Google Shape;21116;p70"/>
            <p:cNvSpPr/>
            <p:nvPr/>
          </p:nvSpPr>
          <p:spPr>
            <a:xfrm>
              <a:off x="6004152" y="2201837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7" name="Google Shape;21117;p70"/>
            <p:cNvSpPr/>
            <p:nvPr/>
          </p:nvSpPr>
          <p:spPr>
            <a:xfrm>
              <a:off x="6020485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8" name="Google Shape;21118;p70"/>
            <p:cNvSpPr/>
            <p:nvPr/>
          </p:nvSpPr>
          <p:spPr>
            <a:xfrm>
              <a:off x="5954396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9" name="Google Shape;21119;p70"/>
            <p:cNvSpPr/>
            <p:nvPr/>
          </p:nvSpPr>
          <p:spPr>
            <a:xfrm>
              <a:off x="5888071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0" name="Google Shape;21120;p70"/>
            <p:cNvSpPr/>
            <p:nvPr/>
          </p:nvSpPr>
          <p:spPr>
            <a:xfrm>
              <a:off x="5822217" y="2201837"/>
              <a:ext cx="49782" cy="55558"/>
            </a:xfrm>
            <a:custGeom>
              <a:rect b="b" l="l" r="r" t="t"/>
              <a:pathLst>
                <a:path extrusionOk="0" h="2126" w="1905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1" name="Google Shape;21121;p70"/>
            <p:cNvSpPr/>
            <p:nvPr/>
          </p:nvSpPr>
          <p:spPr>
            <a:xfrm>
              <a:off x="5772461" y="2240539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2" name="Google Shape;21122;p70"/>
            <p:cNvSpPr/>
            <p:nvPr/>
          </p:nvSpPr>
          <p:spPr>
            <a:xfrm>
              <a:off x="5838550" y="2240539"/>
              <a:ext cx="66377" cy="55819"/>
            </a:xfrm>
            <a:custGeom>
              <a:rect b="b" l="l" r="r" t="t"/>
              <a:pathLst>
                <a:path extrusionOk="0" h="2136" w="254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3" name="Google Shape;21123;p70"/>
            <p:cNvSpPr/>
            <p:nvPr/>
          </p:nvSpPr>
          <p:spPr>
            <a:xfrm>
              <a:off x="5904901" y="2240539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4" name="Google Shape;21124;p70"/>
            <p:cNvSpPr/>
            <p:nvPr/>
          </p:nvSpPr>
          <p:spPr>
            <a:xfrm>
              <a:off x="5970990" y="2240539"/>
              <a:ext cx="66377" cy="55819"/>
            </a:xfrm>
            <a:custGeom>
              <a:rect b="b" l="l" r="r" t="t"/>
              <a:pathLst>
                <a:path extrusionOk="0" h="2136" w="254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5" name="Google Shape;21125;p70"/>
            <p:cNvSpPr/>
            <p:nvPr/>
          </p:nvSpPr>
          <p:spPr>
            <a:xfrm>
              <a:off x="6037340" y="2240539"/>
              <a:ext cx="66115" cy="55819"/>
            </a:xfrm>
            <a:custGeom>
              <a:rect b="b" l="l" r="r" t="t"/>
              <a:pathLst>
                <a:path extrusionOk="0" h="2136" w="253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6" name="Google Shape;21126;p70"/>
            <p:cNvSpPr/>
            <p:nvPr/>
          </p:nvSpPr>
          <p:spPr>
            <a:xfrm>
              <a:off x="6053673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7" name="Google Shape;21127;p70"/>
            <p:cNvSpPr/>
            <p:nvPr/>
          </p:nvSpPr>
          <p:spPr>
            <a:xfrm>
              <a:off x="5987584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8" name="Google Shape;21128;p70"/>
            <p:cNvSpPr/>
            <p:nvPr/>
          </p:nvSpPr>
          <p:spPr>
            <a:xfrm>
              <a:off x="5921233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9" name="Google Shape;21129;p70"/>
            <p:cNvSpPr/>
            <p:nvPr/>
          </p:nvSpPr>
          <p:spPr>
            <a:xfrm>
              <a:off x="5854883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0" name="Google Shape;21130;p70"/>
            <p:cNvSpPr/>
            <p:nvPr/>
          </p:nvSpPr>
          <p:spPr>
            <a:xfrm>
              <a:off x="5788794" y="2240539"/>
              <a:ext cx="49782" cy="55819"/>
            </a:xfrm>
            <a:custGeom>
              <a:rect b="b" l="l" r="r" t="t"/>
              <a:pathLst>
                <a:path extrusionOk="0" h="2136" w="1905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1" name="Google Shape;21131;p70"/>
            <p:cNvSpPr/>
            <p:nvPr/>
          </p:nvSpPr>
          <p:spPr>
            <a:xfrm>
              <a:off x="5757644" y="2292308"/>
              <a:ext cx="360628" cy="18868"/>
            </a:xfrm>
            <a:custGeom>
              <a:rect b="b" l="l" r="r" t="t"/>
              <a:pathLst>
                <a:path extrusionOk="0" h="722" w="1380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2" name="Google Shape;21132;p70"/>
            <p:cNvSpPr/>
            <p:nvPr/>
          </p:nvSpPr>
          <p:spPr>
            <a:xfrm>
              <a:off x="5757644" y="2292308"/>
              <a:ext cx="360628" cy="18868"/>
            </a:xfrm>
            <a:custGeom>
              <a:rect b="b" l="l" r="r" t="t"/>
              <a:pathLst>
                <a:path extrusionOk="0" h="722" w="1380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33" name="Google Shape;21133;p70"/>
          <p:cNvGrpSpPr/>
          <p:nvPr/>
        </p:nvGrpSpPr>
        <p:grpSpPr>
          <a:xfrm>
            <a:off x="5317625" y="1983474"/>
            <a:ext cx="360628" cy="356839"/>
            <a:chOff x="5317625" y="1983474"/>
            <a:chExt cx="360628" cy="356839"/>
          </a:xfrm>
        </p:grpSpPr>
        <p:sp>
          <p:nvSpPr>
            <p:cNvPr id="21134" name="Google Shape;21134;p70"/>
            <p:cNvSpPr/>
            <p:nvPr/>
          </p:nvSpPr>
          <p:spPr>
            <a:xfrm>
              <a:off x="5642295" y="2050817"/>
              <a:ext cx="22134" cy="199051"/>
            </a:xfrm>
            <a:custGeom>
              <a:rect b="b" l="l" r="r" t="t"/>
              <a:pathLst>
                <a:path extrusionOk="0" h="7617" w="847">
                  <a:moveTo>
                    <a:pt x="1" y="0"/>
                  </a:moveTo>
                  <a:lnTo>
                    <a:pt x="1" y="7616"/>
                  </a:lnTo>
                  <a:lnTo>
                    <a:pt x="847" y="761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5" name="Google Shape;21135;p70"/>
            <p:cNvSpPr/>
            <p:nvPr/>
          </p:nvSpPr>
          <p:spPr>
            <a:xfrm>
              <a:off x="5653349" y="2050817"/>
              <a:ext cx="10845" cy="199051"/>
            </a:xfrm>
            <a:custGeom>
              <a:rect b="b" l="l" r="r" t="t"/>
              <a:pathLst>
                <a:path extrusionOk="0" h="7617" w="415">
                  <a:moveTo>
                    <a:pt x="1" y="0"/>
                  </a:moveTo>
                  <a:lnTo>
                    <a:pt x="1" y="7616"/>
                  </a:lnTo>
                  <a:lnTo>
                    <a:pt x="414" y="7616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6" name="Google Shape;21136;p70"/>
            <p:cNvSpPr/>
            <p:nvPr/>
          </p:nvSpPr>
          <p:spPr>
            <a:xfrm>
              <a:off x="5635762" y="2216419"/>
              <a:ext cx="35200" cy="123894"/>
            </a:xfrm>
            <a:custGeom>
              <a:rect b="b" l="l" r="r" t="t"/>
              <a:pathLst>
                <a:path extrusionOk="0" h="4741" w="1347">
                  <a:moveTo>
                    <a:pt x="260" y="0"/>
                  </a:moveTo>
                  <a:lnTo>
                    <a:pt x="20" y="4356"/>
                  </a:lnTo>
                  <a:cubicBezTo>
                    <a:pt x="1" y="4568"/>
                    <a:pt x="174" y="4741"/>
                    <a:pt x="376" y="4741"/>
                  </a:cubicBezTo>
                  <a:lnTo>
                    <a:pt x="972" y="4741"/>
                  </a:lnTo>
                  <a:cubicBezTo>
                    <a:pt x="1183" y="4741"/>
                    <a:pt x="1347" y="4568"/>
                    <a:pt x="1337" y="435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7" name="Google Shape;21137;p70"/>
            <p:cNvSpPr/>
            <p:nvPr/>
          </p:nvSpPr>
          <p:spPr>
            <a:xfrm>
              <a:off x="5630980" y="2036732"/>
              <a:ext cx="47274" cy="36220"/>
            </a:xfrm>
            <a:custGeom>
              <a:rect b="b" l="l" r="r" t="t"/>
              <a:pathLst>
                <a:path extrusionOk="0" h="1386" w="1809">
                  <a:moveTo>
                    <a:pt x="1" y="1"/>
                  </a:moveTo>
                  <a:lnTo>
                    <a:pt x="1" y="1386"/>
                  </a:lnTo>
                  <a:lnTo>
                    <a:pt x="1155" y="1386"/>
                  </a:lnTo>
                  <a:cubicBezTo>
                    <a:pt x="1511" y="1386"/>
                    <a:pt x="1809" y="1097"/>
                    <a:pt x="1809" y="741"/>
                  </a:cubicBezTo>
                  <a:lnTo>
                    <a:pt x="1809" y="655"/>
                  </a:lnTo>
                  <a:cubicBezTo>
                    <a:pt x="1809" y="299"/>
                    <a:pt x="1520" y="1"/>
                    <a:pt x="1155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8" name="Google Shape;21138;p70"/>
            <p:cNvSpPr/>
            <p:nvPr/>
          </p:nvSpPr>
          <p:spPr>
            <a:xfrm>
              <a:off x="5461380" y="1986740"/>
              <a:ext cx="48267" cy="48267"/>
            </a:xfrm>
            <a:custGeom>
              <a:rect b="b" l="l" r="r" t="t"/>
              <a:pathLst>
                <a:path extrusionOk="0" h="1847" w="1847">
                  <a:moveTo>
                    <a:pt x="923" y="0"/>
                  </a:moveTo>
                  <a:cubicBezTo>
                    <a:pt x="414" y="0"/>
                    <a:pt x="0" y="414"/>
                    <a:pt x="0" y="923"/>
                  </a:cubicBezTo>
                  <a:cubicBezTo>
                    <a:pt x="0" y="1433"/>
                    <a:pt x="414" y="1847"/>
                    <a:pt x="923" y="1847"/>
                  </a:cubicBezTo>
                  <a:cubicBezTo>
                    <a:pt x="1433" y="1847"/>
                    <a:pt x="1846" y="1433"/>
                    <a:pt x="1846" y="923"/>
                  </a:cubicBezTo>
                  <a:cubicBezTo>
                    <a:pt x="1846" y="414"/>
                    <a:pt x="1433" y="0"/>
                    <a:pt x="923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9" name="Google Shape;21139;p70"/>
            <p:cNvSpPr/>
            <p:nvPr/>
          </p:nvSpPr>
          <p:spPr>
            <a:xfrm>
              <a:off x="5471937" y="1997298"/>
              <a:ext cx="27152" cy="27152"/>
            </a:xfrm>
            <a:custGeom>
              <a:rect b="b" l="l" r="r" t="t"/>
              <a:pathLst>
                <a:path extrusionOk="0" h="1039" w="1039">
                  <a:moveTo>
                    <a:pt x="519" y="0"/>
                  </a:moveTo>
                  <a:cubicBezTo>
                    <a:pt x="231" y="0"/>
                    <a:pt x="0" y="231"/>
                    <a:pt x="0" y="519"/>
                  </a:cubicBezTo>
                  <a:cubicBezTo>
                    <a:pt x="0" y="808"/>
                    <a:pt x="231" y="1039"/>
                    <a:pt x="519" y="1039"/>
                  </a:cubicBezTo>
                  <a:cubicBezTo>
                    <a:pt x="808" y="1039"/>
                    <a:pt x="1039" y="808"/>
                    <a:pt x="1039" y="519"/>
                  </a:cubicBezTo>
                  <a:cubicBezTo>
                    <a:pt x="1039" y="231"/>
                    <a:pt x="808" y="0"/>
                    <a:pt x="519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0" name="Google Shape;21140;p70"/>
            <p:cNvSpPr/>
            <p:nvPr/>
          </p:nvSpPr>
          <p:spPr>
            <a:xfrm>
              <a:off x="5416380" y="2011932"/>
              <a:ext cx="138241" cy="62248"/>
            </a:xfrm>
            <a:custGeom>
              <a:rect b="b" l="l" r="r" t="t"/>
              <a:pathLst>
                <a:path extrusionOk="0" h="2382" w="5290">
                  <a:moveTo>
                    <a:pt x="2642" y="0"/>
                  </a:moveTo>
                  <a:cubicBezTo>
                    <a:pt x="2448" y="0"/>
                    <a:pt x="2256" y="41"/>
                    <a:pt x="2078" y="123"/>
                  </a:cubicBezTo>
                  <a:lnTo>
                    <a:pt x="299" y="950"/>
                  </a:lnTo>
                  <a:cubicBezTo>
                    <a:pt x="87" y="1056"/>
                    <a:pt x="1" y="1306"/>
                    <a:pt x="97" y="1517"/>
                  </a:cubicBezTo>
                  <a:lnTo>
                    <a:pt x="386" y="2133"/>
                  </a:lnTo>
                  <a:cubicBezTo>
                    <a:pt x="456" y="2288"/>
                    <a:pt x="610" y="2382"/>
                    <a:pt x="775" y="2382"/>
                  </a:cubicBezTo>
                  <a:cubicBezTo>
                    <a:pt x="834" y="2382"/>
                    <a:pt x="894" y="2370"/>
                    <a:pt x="953" y="2344"/>
                  </a:cubicBezTo>
                  <a:lnTo>
                    <a:pt x="2078" y="1815"/>
                  </a:lnTo>
                  <a:cubicBezTo>
                    <a:pt x="2256" y="1734"/>
                    <a:pt x="2451" y="1693"/>
                    <a:pt x="2645" y="1693"/>
                  </a:cubicBezTo>
                  <a:cubicBezTo>
                    <a:pt x="2840" y="1693"/>
                    <a:pt x="3035" y="1734"/>
                    <a:pt x="3213" y="1815"/>
                  </a:cubicBezTo>
                  <a:lnTo>
                    <a:pt x="4338" y="2344"/>
                  </a:lnTo>
                  <a:cubicBezTo>
                    <a:pt x="4394" y="2370"/>
                    <a:pt x="4453" y="2382"/>
                    <a:pt x="4511" y="2382"/>
                  </a:cubicBezTo>
                  <a:cubicBezTo>
                    <a:pt x="4675" y="2382"/>
                    <a:pt x="4834" y="2288"/>
                    <a:pt x="4905" y="2133"/>
                  </a:cubicBezTo>
                  <a:lnTo>
                    <a:pt x="5194" y="1517"/>
                  </a:lnTo>
                  <a:cubicBezTo>
                    <a:pt x="5290" y="1306"/>
                    <a:pt x="5194" y="1056"/>
                    <a:pt x="4982" y="950"/>
                  </a:cubicBezTo>
                  <a:lnTo>
                    <a:pt x="3213" y="123"/>
                  </a:lnTo>
                  <a:cubicBezTo>
                    <a:pt x="3030" y="41"/>
                    <a:pt x="2835" y="0"/>
                    <a:pt x="2642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1" name="Google Shape;21141;p70"/>
            <p:cNvSpPr/>
            <p:nvPr/>
          </p:nvSpPr>
          <p:spPr>
            <a:xfrm>
              <a:off x="5428949" y="2022908"/>
              <a:ext cx="113363" cy="40505"/>
            </a:xfrm>
            <a:custGeom>
              <a:rect b="b" l="l" r="r" t="t"/>
              <a:pathLst>
                <a:path extrusionOk="0" h="1550" w="4338">
                  <a:moveTo>
                    <a:pt x="2164" y="1"/>
                  </a:moveTo>
                  <a:cubicBezTo>
                    <a:pt x="2030" y="1"/>
                    <a:pt x="1895" y="30"/>
                    <a:pt x="1770" y="87"/>
                  </a:cubicBezTo>
                  <a:lnTo>
                    <a:pt x="1" y="914"/>
                  </a:lnTo>
                  <a:cubicBezTo>
                    <a:pt x="1" y="914"/>
                    <a:pt x="1" y="924"/>
                    <a:pt x="1" y="924"/>
                  </a:cubicBezTo>
                  <a:lnTo>
                    <a:pt x="289" y="1540"/>
                  </a:lnTo>
                  <a:cubicBezTo>
                    <a:pt x="289" y="1540"/>
                    <a:pt x="289" y="1549"/>
                    <a:pt x="299" y="1549"/>
                  </a:cubicBezTo>
                  <a:lnTo>
                    <a:pt x="1424" y="1020"/>
                  </a:lnTo>
                  <a:cubicBezTo>
                    <a:pt x="1659" y="910"/>
                    <a:pt x="1914" y="854"/>
                    <a:pt x="2169" y="854"/>
                  </a:cubicBezTo>
                  <a:cubicBezTo>
                    <a:pt x="2424" y="854"/>
                    <a:pt x="2679" y="910"/>
                    <a:pt x="2914" y="1020"/>
                  </a:cubicBezTo>
                  <a:lnTo>
                    <a:pt x="4039" y="1549"/>
                  </a:lnTo>
                  <a:cubicBezTo>
                    <a:pt x="4039" y="1540"/>
                    <a:pt x="4049" y="1540"/>
                    <a:pt x="4049" y="1540"/>
                  </a:cubicBezTo>
                  <a:lnTo>
                    <a:pt x="4328" y="924"/>
                  </a:lnTo>
                  <a:cubicBezTo>
                    <a:pt x="4338" y="914"/>
                    <a:pt x="4338" y="905"/>
                    <a:pt x="4328" y="905"/>
                  </a:cubicBezTo>
                  <a:lnTo>
                    <a:pt x="2559" y="87"/>
                  </a:lnTo>
                  <a:cubicBezTo>
                    <a:pt x="2434" y="30"/>
                    <a:pt x="2299" y="1"/>
                    <a:pt x="2164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2" name="Google Shape;21142;p70"/>
            <p:cNvSpPr/>
            <p:nvPr/>
          </p:nvSpPr>
          <p:spPr>
            <a:xfrm>
              <a:off x="5317625" y="1983474"/>
              <a:ext cx="143023" cy="142997"/>
            </a:xfrm>
            <a:custGeom>
              <a:rect b="b" l="l" r="r" t="t"/>
              <a:pathLst>
                <a:path extrusionOk="0" h="5472" w="5473">
                  <a:moveTo>
                    <a:pt x="2741" y="0"/>
                  </a:moveTo>
                  <a:cubicBezTo>
                    <a:pt x="1232" y="0"/>
                    <a:pt x="1" y="1221"/>
                    <a:pt x="1" y="2731"/>
                  </a:cubicBezTo>
                  <a:cubicBezTo>
                    <a:pt x="1" y="4241"/>
                    <a:pt x="1232" y="5472"/>
                    <a:pt x="274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4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3" name="Google Shape;21143;p70"/>
            <p:cNvSpPr/>
            <p:nvPr/>
          </p:nvSpPr>
          <p:spPr>
            <a:xfrm>
              <a:off x="5338740" y="2004328"/>
              <a:ext cx="129696" cy="122744"/>
            </a:xfrm>
            <a:custGeom>
              <a:rect b="b" l="l" r="r" t="t"/>
              <a:pathLst>
                <a:path extrusionOk="0" h="4697" w="4963">
                  <a:moveTo>
                    <a:pt x="3866" y="0"/>
                  </a:moveTo>
                  <a:lnTo>
                    <a:pt x="1" y="3876"/>
                  </a:lnTo>
                  <a:cubicBezTo>
                    <a:pt x="533" y="4423"/>
                    <a:pt x="1241" y="4697"/>
                    <a:pt x="1950" y="4697"/>
                  </a:cubicBezTo>
                  <a:cubicBezTo>
                    <a:pt x="2650" y="4697"/>
                    <a:pt x="3350" y="4430"/>
                    <a:pt x="3885" y="3895"/>
                  </a:cubicBezTo>
                  <a:cubicBezTo>
                    <a:pt x="4962" y="2818"/>
                    <a:pt x="4953" y="1068"/>
                    <a:pt x="38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4" name="Google Shape;21144;p70"/>
            <p:cNvSpPr/>
            <p:nvPr/>
          </p:nvSpPr>
          <p:spPr>
            <a:xfrm>
              <a:off x="5318383" y="2001897"/>
              <a:ext cx="123659" cy="105993"/>
            </a:xfrm>
            <a:custGeom>
              <a:rect b="b" l="l" r="r" t="t"/>
              <a:pathLst>
                <a:path extrusionOk="0" h="4056" w="4732">
                  <a:moveTo>
                    <a:pt x="2690" y="1"/>
                  </a:moveTo>
                  <a:cubicBezTo>
                    <a:pt x="2194" y="1"/>
                    <a:pt x="1689" y="184"/>
                    <a:pt x="1280" y="593"/>
                  </a:cubicBezTo>
                  <a:cubicBezTo>
                    <a:pt x="1" y="1872"/>
                    <a:pt x="905" y="4055"/>
                    <a:pt x="2712" y="4055"/>
                  </a:cubicBezTo>
                  <a:cubicBezTo>
                    <a:pt x="3828" y="4055"/>
                    <a:pt x="4732" y="3151"/>
                    <a:pt x="4732" y="2026"/>
                  </a:cubicBezTo>
                  <a:cubicBezTo>
                    <a:pt x="4732" y="808"/>
                    <a:pt x="3730" y="1"/>
                    <a:pt x="2690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5" name="Google Shape;21145;p70"/>
            <p:cNvSpPr/>
            <p:nvPr/>
          </p:nvSpPr>
          <p:spPr>
            <a:xfrm>
              <a:off x="5328940" y="2009842"/>
              <a:ext cx="120392" cy="90131"/>
            </a:xfrm>
            <a:custGeom>
              <a:rect b="b" l="l" r="r" t="t"/>
              <a:pathLst>
                <a:path extrusionOk="0" h="3449" w="4607">
                  <a:moveTo>
                    <a:pt x="2308" y="1"/>
                  </a:moveTo>
                  <a:cubicBezTo>
                    <a:pt x="770" y="1"/>
                    <a:pt x="0" y="1857"/>
                    <a:pt x="1087" y="2943"/>
                  </a:cubicBezTo>
                  <a:cubicBezTo>
                    <a:pt x="1424" y="3280"/>
                    <a:pt x="1864" y="3448"/>
                    <a:pt x="2304" y="3448"/>
                  </a:cubicBezTo>
                  <a:cubicBezTo>
                    <a:pt x="2743" y="3448"/>
                    <a:pt x="3183" y="3280"/>
                    <a:pt x="3520" y="2943"/>
                  </a:cubicBezTo>
                  <a:cubicBezTo>
                    <a:pt x="4607" y="1857"/>
                    <a:pt x="3837" y="1"/>
                    <a:pt x="2308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6" name="Google Shape;21146;p70"/>
            <p:cNvSpPr/>
            <p:nvPr/>
          </p:nvSpPr>
          <p:spPr>
            <a:xfrm>
              <a:off x="5357346" y="2023169"/>
              <a:ext cx="80932" cy="76255"/>
            </a:xfrm>
            <a:custGeom>
              <a:rect b="b" l="l" r="r" t="t"/>
              <a:pathLst>
                <a:path extrusionOk="0" h="2918" w="3097">
                  <a:moveTo>
                    <a:pt x="2433" y="1"/>
                  </a:moveTo>
                  <a:lnTo>
                    <a:pt x="0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40" y="2918"/>
                    <a:pt x="2083" y="2750"/>
                    <a:pt x="2423" y="2414"/>
                  </a:cubicBezTo>
                  <a:cubicBezTo>
                    <a:pt x="3087" y="1751"/>
                    <a:pt x="3096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7" name="Google Shape;21147;p70"/>
            <p:cNvSpPr/>
            <p:nvPr/>
          </p:nvSpPr>
          <p:spPr>
            <a:xfrm>
              <a:off x="5510378" y="1983474"/>
              <a:ext cx="142997" cy="142997"/>
            </a:xfrm>
            <a:custGeom>
              <a:rect b="b" l="l" r="r" t="t"/>
              <a:pathLst>
                <a:path extrusionOk="0" h="5472" w="5472">
                  <a:moveTo>
                    <a:pt x="2731" y="0"/>
                  </a:moveTo>
                  <a:cubicBezTo>
                    <a:pt x="1222" y="0"/>
                    <a:pt x="0" y="1221"/>
                    <a:pt x="0" y="2731"/>
                  </a:cubicBezTo>
                  <a:cubicBezTo>
                    <a:pt x="0" y="4241"/>
                    <a:pt x="1222" y="5472"/>
                    <a:pt x="273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3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8" name="Google Shape;21148;p70"/>
            <p:cNvSpPr/>
            <p:nvPr/>
          </p:nvSpPr>
          <p:spPr>
            <a:xfrm>
              <a:off x="5531232" y="2004328"/>
              <a:ext cx="129199" cy="122169"/>
            </a:xfrm>
            <a:custGeom>
              <a:rect b="b" l="l" r="r" t="t"/>
              <a:pathLst>
                <a:path extrusionOk="0" h="4675" w="4944">
                  <a:moveTo>
                    <a:pt x="3876" y="0"/>
                  </a:moveTo>
                  <a:lnTo>
                    <a:pt x="0" y="3876"/>
                  </a:lnTo>
                  <a:cubicBezTo>
                    <a:pt x="533" y="4408"/>
                    <a:pt x="1231" y="4675"/>
                    <a:pt x="1929" y="4675"/>
                  </a:cubicBezTo>
                  <a:cubicBezTo>
                    <a:pt x="2630" y="4675"/>
                    <a:pt x="3331" y="4406"/>
                    <a:pt x="3866" y="3866"/>
                  </a:cubicBezTo>
                  <a:cubicBezTo>
                    <a:pt x="4943" y="2799"/>
                    <a:pt x="4943" y="1068"/>
                    <a:pt x="387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9" name="Google Shape;21149;p70"/>
            <p:cNvSpPr/>
            <p:nvPr/>
          </p:nvSpPr>
          <p:spPr>
            <a:xfrm>
              <a:off x="5511136" y="2001897"/>
              <a:ext cx="123659" cy="105993"/>
            </a:xfrm>
            <a:custGeom>
              <a:rect b="b" l="l" r="r" t="t"/>
              <a:pathLst>
                <a:path extrusionOk="0" h="4056" w="4732">
                  <a:moveTo>
                    <a:pt x="2686" y="1"/>
                  </a:moveTo>
                  <a:cubicBezTo>
                    <a:pt x="2189" y="1"/>
                    <a:pt x="1682" y="184"/>
                    <a:pt x="1269" y="593"/>
                  </a:cubicBezTo>
                  <a:cubicBezTo>
                    <a:pt x="0" y="1872"/>
                    <a:pt x="904" y="4055"/>
                    <a:pt x="2702" y="4055"/>
                  </a:cubicBezTo>
                  <a:cubicBezTo>
                    <a:pt x="3827" y="4055"/>
                    <a:pt x="4731" y="3151"/>
                    <a:pt x="4731" y="2026"/>
                  </a:cubicBezTo>
                  <a:cubicBezTo>
                    <a:pt x="4731" y="808"/>
                    <a:pt x="3730" y="1"/>
                    <a:pt x="2686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0" name="Google Shape;21150;p70"/>
            <p:cNvSpPr/>
            <p:nvPr/>
          </p:nvSpPr>
          <p:spPr>
            <a:xfrm>
              <a:off x="5521668" y="2009842"/>
              <a:ext cx="120157" cy="90131"/>
            </a:xfrm>
            <a:custGeom>
              <a:rect b="b" l="l" r="r" t="t"/>
              <a:pathLst>
                <a:path extrusionOk="0" h="3449" w="4598">
                  <a:moveTo>
                    <a:pt x="2299" y="1"/>
                  </a:moveTo>
                  <a:cubicBezTo>
                    <a:pt x="770" y="1"/>
                    <a:pt x="1" y="1857"/>
                    <a:pt x="1088" y="2943"/>
                  </a:cubicBezTo>
                  <a:cubicBezTo>
                    <a:pt x="1419" y="3280"/>
                    <a:pt x="1859" y="3448"/>
                    <a:pt x="2300" y="3448"/>
                  </a:cubicBezTo>
                  <a:cubicBezTo>
                    <a:pt x="2742" y="3448"/>
                    <a:pt x="3184" y="3280"/>
                    <a:pt x="3520" y="2943"/>
                  </a:cubicBezTo>
                  <a:cubicBezTo>
                    <a:pt x="4597" y="1857"/>
                    <a:pt x="3838" y="1"/>
                    <a:pt x="2299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1" name="Google Shape;21151;p70"/>
            <p:cNvSpPr/>
            <p:nvPr/>
          </p:nvSpPr>
          <p:spPr>
            <a:xfrm>
              <a:off x="5550074" y="2023169"/>
              <a:ext cx="80697" cy="76255"/>
            </a:xfrm>
            <a:custGeom>
              <a:rect b="b" l="l" r="r" t="t"/>
              <a:pathLst>
                <a:path extrusionOk="0" h="2918" w="3088">
                  <a:moveTo>
                    <a:pt x="2433" y="1"/>
                  </a:moveTo>
                  <a:lnTo>
                    <a:pt x="1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38" y="2918"/>
                    <a:pt x="2079" y="2750"/>
                    <a:pt x="2414" y="2414"/>
                  </a:cubicBezTo>
                  <a:cubicBezTo>
                    <a:pt x="3078" y="1751"/>
                    <a:pt x="3087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2" name="Google Shape;21152;p70"/>
            <p:cNvSpPr/>
            <p:nvPr/>
          </p:nvSpPr>
          <p:spPr>
            <a:xfrm>
              <a:off x="5653349" y="2216419"/>
              <a:ext cx="17378" cy="123894"/>
            </a:xfrm>
            <a:custGeom>
              <a:rect b="b" l="l" r="r" t="t"/>
              <a:pathLst>
                <a:path extrusionOk="0" h="4741" w="665">
                  <a:moveTo>
                    <a:pt x="1" y="0"/>
                  </a:moveTo>
                  <a:lnTo>
                    <a:pt x="1" y="4741"/>
                  </a:lnTo>
                  <a:lnTo>
                    <a:pt x="299" y="4741"/>
                  </a:lnTo>
                  <a:cubicBezTo>
                    <a:pt x="501" y="4741"/>
                    <a:pt x="664" y="4568"/>
                    <a:pt x="655" y="4356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53" name="Google Shape;21153;p70"/>
          <p:cNvGrpSpPr/>
          <p:nvPr/>
        </p:nvGrpSpPr>
        <p:grpSpPr>
          <a:xfrm>
            <a:off x="6181827" y="2463685"/>
            <a:ext cx="360629" cy="282989"/>
            <a:chOff x="6181827" y="2463685"/>
            <a:chExt cx="360629" cy="282989"/>
          </a:xfrm>
        </p:grpSpPr>
        <p:sp>
          <p:nvSpPr>
            <p:cNvPr id="21154" name="Google Shape;21154;p70"/>
            <p:cNvSpPr/>
            <p:nvPr/>
          </p:nvSpPr>
          <p:spPr>
            <a:xfrm>
              <a:off x="6274545" y="2463685"/>
              <a:ext cx="255837" cy="32430"/>
            </a:xfrm>
            <a:custGeom>
              <a:rect b="b" l="l" r="r" t="t"/>
              <a:pathLst>
                <a:path extrusionOk="0" h="1241" w="9790">
                  <a:moveTo>
                    <a:pt x="1" y="0"/>
                  </a:moveTo>
                  <a:cubicBezTo>
                    <a:pt x="645" y="0"/>
                    <a:pt x="1174" y="520"/>
                    <a:pt x="1174" y="1241"/>
                  </a:cubicBezTo>
                  <a:lnTo>
                    <a:pt x="9790" y="1241"/>
                  </a:lnTo>
                  <a:cubicBezTo>
                    <a:pt x="9780" y="520"/>
                    <a:pt x="9261" y="0"/>
                    <a:pt x="861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5" name="Google Shape;21155;p70"/>
            <p:cNvSpPr/>
            <p:nvPr/>
          </p:nvSpPr>
          <p:spPr>
            <a:xfrm>
              <a:off x="6243891" y="2463685"/>
              <a:ext cx="255837" cy="282989"/>
            </a:xfrm>
            <a:custGeom>
              <a:rect b="b" l="l" r="r" t="t"/>
              <a:pathLst>
                <a:path extrusionOk="0" h="10829" w="9790">
                  <a:moveTo>
                    <a:pt x="1174" y="0"/>
                  </a:moveTo>
                  <a:cubicBezTo>
                    <a:pt x="520" y="0"/>
                    <a:pt x="0" y="520"/>
                    <a:pt x="0" y="1174"/>
                  </a:cubicBezTo>
                  <a:lnTo>
                    <a:pt x="0" y="10828"/>
                  </a:lnTo>
                  <a:lnTo>
                    <a:pt x="7434" y="10828"/>
                  </a:lnTo>
                  <a:cubicBezTo>
                    <a:pt x="8088" y="10828"/>
                    <a:pt x="8607" y="10299"/>
                    <a:pt x="8607" y="9645"/>
                  </a:cubicBezTo>
                  <a:lnTo>
                    <a:pt x="8607" y="1174"/>
                  </a:lnTo>
                  <a:cubicBezTo>
                    <a:pt x="8607" y="520"/>
                    <a:pt x="9136" y="0"/>
                    <a:pt x="979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6" name="Google Shape;21156;p70"/>
            <p:cNvSpPr/>
            <p:nvPr/>
          </p:nvSpPr>
          <p:spPr>
            <a:xfrm>
              <a:off x="6400190" y="2463685"/>
              <a:ext cx="99277" cy="282989"/>
            </a:xfrm>
            <a:custGeom>
              <a:rect b="b" l="l" r="r" t="t"/>
              <a:pathLst>
                <a:path extrusionOk="0" h="10829" w="3799">
                  <a:moveTo>
                    <a:pt x="2347" y="0"/>
                  </a:moveTo>
                  <a:cubicBezTo>
                    <a:pt x="1693" y="0"/>
                    <a:pt x="1174" y="520"/>
                    <a:pt x="1174" y="1174"/>
                  </a:cubicBezTo>
                  <a:lnTo>
                    <a:pt x="1174" y="9645"/>
                  </a:lnTo>
                  <a:cubicBezTo>
                    <a:pt x="1174" y="10299"/>
                    <a:pt x="645" y="10828"/>
                    <a:pt x="1" y="10828"/>
                  </a:cubicBezTo>
                  <a:lnTo>
                    <a:pt x="1453" y="10828"/>
                  </a:lnTo>
                  <a:cubicBezTo>
                    <a:pt x="2097" y="10828"/>
                    <a:pt x="2626" y="10299"/>
                    <a:pt x="2626" y="9645"/>
                  </a:cubicBezTo>
                  <a:lnTo>
                    <a:pt x="2626" y="1174"/>
                  </a:lnTo>
                  <a:cubicBezTo>
                    <a:pt x="2626" y="520"/>
                    <a:pt x="3155" y="0"/>
                    <a:pt x="37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7" name="Google Shape;21157;p70"/>
            <p:cNvSpPr/>
            <p:nvPr/>
          </p:nvSpPr>
          <p:spPr>
            <a:xfrm>
              <a:off x="6181827" y="2713982"/>
              <a:ext cx="255576" cy="32692"/>
            </a:xfrm>
            <a:custGeom>
              <a:rect b="b" l="l" r="r" t="t"/>
              <a:pathLst>
                <a:path extrusionOk="0" h="1251" w="9780">
                  <a:moveTo>
                    <a:pt x="0" y="0"/>
                  </a:moveTo>
                  <a:cubicBezTo>
                    <a:pt x="0" y="721"/>
                    <a:pt x="529" y="1250"/>
                    <a:pt x="1173" y="1250"/>
                  </a:cubicBezTo>
                  <a:lnTo>
                    <a:pt x="9780" y="1250"/>
                  </a:lnTo>
                  <a:cubicBezTo>
                    <a:pt x="9136" y="1250"/>
                    <a:pt x="8616" y="731"/>
                    <a:pt x="8607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8" name="Google Shape;21158;p70"/>
            <p:cNvSpPr/>
            <p:nvPr/>
          </p:nvSpPr>
          <p:spPr>
            <a:xfrm>
              <a:off x="6386131" y="2558598"/>
              <a:ext cx="156325" cy="97344"/>
            </a:xfrm>
            <a:custGeom>
              <a:rect b="b" l="l" r="r" t="t"/>
              <a:pathLst>
                <a:path extrusionOk="0" h="3725" w="5982">
                  <a:moveTo>
                    <a:pt x="5756" y="1"/>
                  </a:moveTo>
                  <a:cubicBezTo>
                    <a:pt x="4145" y="1"/>
                    <a:pt x="2045" y="398"/>
                    <a:pt x="971" y="1619"/>
                  </a:cubicBezTo>
                  <a:cubicBezTo>
                    <a:pt x="462" y="2205"/>
                    <a:pt x="241" y="2975"/>
                    <a:pt x="0" y="3725"/>
                  </a:cubicBezTo>
                  <a:cubicBezTo>
                    <a:pt x="673" y="3388"/>
                    <a:pt x="1116" y="3340"/>
                    <a:pt x="2058" y="3052"/>
                  </a:cubicBezTo>
                  <a:cubicBezTo>
                    <a:pt x="2664" y="2869"/>
                    <a:pt x="3923" y="2032"/>
                    <a:pt x="4510" y="1407"/>
                  </a:cubicBezTo>
                  <a:cubicBezTo>
                    <a:pt x="4962" y="907"/>
                    <a:pt x="5452" y="436"/>
                    <a:pt x="5981" y="3"/>
                  </a:cubicBezTo>
                  <a:cubicBezTo>
                    <a:pt x="5907" y="2"/>
                    <a:pt x="5832" y="1"/>
                    <a:pt x="5756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9" name="Google Shape;21159;p70"/>
            <p:cNvSpPr/>
            <p:nvPr/>
          </p:nvSpPr>
          <p:spPr>
            <a:xfrm>
              <a:off x="6386131" y="2558650"/>
              <a:ext cx="156325" cy="97291"/>
            </a:xfrm>
            <a:custGeom>
              <a:rect b="b" l="l" r="r" t="t"/>
              <a:pathLst>
                <a:path extrusionOk="0" h="3723" w="5982">
                  <a:moveTo>
                    <a:pt x="5950" y="1"/>
                  </a:moveTo>
                  <a:cubicBezTo>
                    <a:pt x="4295" y="1"/>
                    <a:pt x="239" y="2977"/>
                    <a:pt x="0" y="3723"/>
                  </a:cubicBezTo>
                  <a:cubicBezTo>
                    <a:pt x="673" y="3386"/>
                    <a:pt x="1116" y="3338"/>
                    <a:pt x="2058" y="3050"/>
                  </a:cubicBezTo>
                  <a:cubicBezTo>
                    <a:pt x="2664" y="2867"/>
                    <a:pt x="3923" y="2030"/>
                    <a:pt x="4510" y="1405"/>
                  </a:cubicBezTo>
                  <a:cubicBezTo>
                    <a:pt x="4962" y="896"/>
                    <a:pt x="5452" y="434"/>
                    <a:pt x="5981" y="1"/>
                  </a:cubicBezTo>
                  <a:cubicBezTo>
                    <a:pt x="5971" y="1"/>
                    <a:pt x="5960" y="1"/>
                    <a:pt x="595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0" name="Google Shape;21160;p70"/>
            <p:cNvSpPr/>
            <p:nvPr/>
          </p:nvSpPr>
          <p:spPr>
            <a:xfrm>
              <a:off x="6358718" y="2580941"/>
              <a:ext cx="122927" cy="112187"/>
            </a:xfrm>
            <a:custGeom>
              <a:rect b="b" l="l" r="r" t="t"/>
              <a:pathLst>
                <a:path extrusionOk="0" h="4293" w="4704">
                  <a:moveTo>
                    <a:pt x="4636" y="0"/>
                  </a:moveTo>
                  <a:cubicBezTo>
                    <a:pt x="4453" y="0"/>
                    <a:pt x="1729" y="1752"/>
                    <a:pt x="876" y="2774"/>
                  </a:cubicBezTo>
                  <a:cubicBezTo>
                    <a:pt x="645" y="3033"/>
                    <a:pt x="424" y="3302"/>
                    <a:pt x="232" y="3591"/>
                  </a:cubicBezTo>
                  <a:cubicBezTo>
                    <a:pt x="193" y="3649"/>
                    <a:pt x="1" y="4293"/>
                    <a:pt x="1" y="4293"/>
                  </a:cubicBezTo>
                  <a:cubicBezTo>
                    <a:pt x="1" y="4293"/>
                    <a:pt x="549" y="3870"/>
                    <a:pt x="568" y="3812"/>
                  </a:cubicBezTo>
                  <a:cubicBezTo>
                    <a:pt x="751" y="3514"/>
                    <a:pt x="943" y="3226"/>
                    <a:pt x="1165" y="2956"/>
                  </a:cubicBezTo>
                  <a:cubicBezTo>
                    <a:pt x="2001" y="1956"/>
                    <a:pt x="4703" y="110"/>
                    <a:pt x="4646" y="4"/>
                  </a:cubicBezTo>
                  <a:cubicBezTo>
                    <a:pt x="4644" y="2"/>
                    <a:pt x="4641" y="0"/>
                    <a:pt x="463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1" name="Google Shape;21161;p70"/>
            <p:cNvSpPr/>
            <p:nvPr/>
          </p:nvSpPr>
          <p:spPr>
            <a:xfrm>
              <a:off x="6277576" y="2518955"/>
              <a:ext cx="168868" cy="10584"/>
            </a:xfrm>
            <a:custGeom>
              <a:rect b="b" l="l" r="r" t="t"/>
              <a:pathLst>
                <a:path extrusionOk="0" h="405" w="6462">
                  <a:moveTo>
                    <a:pt x="6202" y="1"/>
                  </a:moveTo>
                  <a:cubicBezTo>
                    <a:pt x="6199" y="1"/>
                    <a:pt x="6196" y="1"/>
                    <a:pt x="6193" y="1"/>
                  </a:cubicBezTo>
                  <a:lnTo>
                    <a:pt x="269" y="1"/>
                  </a:lnTo>
                  <a:cubicBezTo>
                    <a:pt x="0" y="1"/>
                    <a:pt x="0" y="405"/>
                    <a:pt x="269" y="405"/>
                  </a:cubicBezTo>
                  <a:lnTo>
                    <a:pt x="6193" y="405"/>
                  </a:lnTo>
                  <a:cubicBezTo>
                    <a:pt x="6459" y="395"/>
                    <a:pt x="6462" y="1"/>
                    <a:pt x="6202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2" name="Google Shape;21162;p70"/>
            <p:cNvSpPr/>
            <p:nvPr/>
          </p:nvSpPr>
          <p:spPr>
            <a:xfrm>
              <a:off x="6277576" y="2680794"/>
              <a:ext cx="69382" cy="10584"/>
            </a:xfrm>
            <a:custGeom>
              <a:rect b="b" l="l" r="r" t="t"/>
              <a:pathLst>
                <a:path extrusionOk="0" h="405" w="2655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2385" y="405"/>
                  </a:lnTo>
                  <a:cubicBezTo>
                    <a:pt x="2654" y="405"/>
                    <a:pt x="2654" y="1"/>
                    <a:pt x="2385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3" name="Google Shape;21163;p70"/>
            <p:cNvSpPr/>
            <p:nvPr/>
          </p:nvSpPr>
          <p:spPr>
            <a:xfrm>
              <a:off x="6277576" y="2626778"/>
              <a:ext cx="91490" cy="10584"/>
            </a:xfrm>
            <a:custGeom>
              <a:rect b="b" l="l" r="r" t="t"/>
              <a:pathLst>
                <a:path extrusionOk="0" h="405" w="3501">
                  <a:moveTo>
                    <a:pt x="269" y="0"/>
                  </a:moveTo>
                  <a:cubicBezTo>
                    <a:pt x="0" y="0"/>
                    <a:pt x="0" y="404"/>
                    <a:pt x="269" y="404"/>
                  </a:cubicBezTo>
                  <a:lnTo>
                    <a:pt x="3231" y="404"/>
                  </a:lnTo>
                  <a:cubicBezTo>
                    <a:pt x="3500" y="404"/>
                    <a:pt x="3500" y="0"/>
                    <a:pt x="3231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4" name="Google Shape;21164;p70"/>
            <p:cNvSpPr/>
            <p:nvPr/>
          </p:nvSpPr>
          <p:spPr>
            <a:xfrm>
              <a:off x="6277576" y="2572736"/>
              <a:ext cx="129173" cy="10584"/>
            </a:xfrm>
            <a:custGeom>
              <a:rect b="b" l="l" r="r" t="t"/>
              <a:pathLst>
                <a:path extrusionOk="0" h="405" w="4943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4673" y="405"/>
                  </a:lnTo>
                  <a:cubicBezTo>
                    <a:pt x="4943" y="405"/>
                    <a:pt x="4943" y="1"/>
                    <a:pt x="4673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65" name="Google Shape;21165;p70"/>
          <p:cNvGrpSpPr/>
          <p:nvPr/>
        </p:nvGrpSpPr>
        <p:grpSpPr>
          <a:xfrm>
            <a:off x="5346292" y="3340691"/>
            <a:ext cx="291247" cy="360628"/>
            <a:chOff x="5346292" y="3340691"/>
            <a:chExt cx="291247" cy="360628"/>
          </a:xfrm>
        </p:grpSpPr>
        <p:sp>
          <p:nvSpPr>
            <p:cNvPr id="21166" name="Google Shape;21166;p70"/>
            <p:cNvSpPr/>
            <p:nvPr/>
          </p:nvSpPr>
          <p:spPr>
            <a:xfrm>
              <a:off x="5479202" y="3340691"/>
              <a:ext cx="25166" cy="31934"/>
            </a:xfrm>
            <a:custGeom>
              <a:rect b="b" l="l" r="r" t="t"/>
              <a:pathLst>
                <a:path extrusionOk="0" h="1222" w="963">
                  <a:moveTo>
                    <a:pt x="116" y="0"/>
                  </a:moveTo>
                  <a:cubicBezTo>
                    <a:pt x="59" y="0"/>
                    <a:pt x="1" y="48"/>
                    <a:pt x="1" y="106"/>
                  </a:cubicBezTo>
                  <a:lnTo>
                    <a:pt x="1" y="1222"/>
                  </a:lnTo>
                  <a:lnTo>
                    <a:pt x="962" y="1222"/>
                  </a:lnTo>
                  <a:lnTo>
                    <a:pt x="962" y="106"/>
                  </a:lnTo>
                  <a:cubicBezTo>
                    <a:pt x="962" y="48"/>
                    <a:pt x="914" y="0"/>
                    <a:pt x="8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7" name="Google Shape;21167;p70"/>
            <p:cNvSpPr/>
            <p:nvPr/>
          </p:nvSpPr>
          <p:spPr>
            <a:xfrm>
              <a:off x="5492033" y="3340691"/>
              <a:ext cx="12596" cy="31934"/>
            </a:xfrm>
            <a:custGeom>
              <a:rect b="b" l="l" r="r" t="t"/>
              <a:pathLst>
                <a:path extrusionOk="0" h="1222" w="482">
                  <a:moveTo>
                    <a:pt x="0" y="0"/>
                  </a:moveTo>
                  <a:lnTo>
                    <a:pt x="0" y="1222"/>
                  </a:lnTo>
                  <a:lnTo>
                    <a:pt x="481" y="1222"/>
                  </a:lnTo>
                  <a:lnTo>
                    <a:pt x="481" y="116"/>
                  </a:lnTo>
                  <a:cubicBezTo>
                    <a:pt x="481" y="48"/>
                    <a:pt x="433" y="0"/>
                    <a:pt x="3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8" name="Google Shape;21168;p70"/>
            <p:cNvSpPr/>
            <p:nvPr/>
          </p:nvSpPr>
          <p:spPr>
            <a:xfrm>
              <a:off x="5427199" y="3605048"/>
              <a:ext cx="132204" cy="11342"/>
            </a:xfrm>
            <a:custGeom>
              <a:rect b="b" l="l" r="r" t="t"/>
              <a:pathLst>
                <a:path extrusionOk="0" h="434" w="5059">
                  <a:moveTo>
                    <a:pt x="0" y="0"/>
                  </a:moveTo>
                  <a:lnTo>
                    <a:pt x="0" y="433"/>
                  </a:lnTo>
                  <a:lnTo>
                    <a:pt x="5058" y="433"/>
                  </a:lnTo>
                  <a:lnTo>
                    <a:pt x="5058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9" name="Google Shape;21169;p70"/>
            <p:cNvSpPr/>
            <p:nvPr/>
          </p:nvSpPr>
          <p:spPr>
            <a:xfrm>
              <a:off x="5480718" y="3463566"/>
              <a:ext cx="22396" cy="205323"/>
            </a:xfrm>
            <a:custGeom>
              <a:rect b="b" l="l" r="r" t="t"/>
              <a:pathLst>
                <a:path extrusionOk="0" h="7857" w="857">
                  <a:moveTo>
                    <a:pt x="1" y="1"/>
                  </a:moveTo>
                  <a:lnTo>
                    <a:pt x="1" y="7636"/>
                  </a:lnTo>
                  <a:cubicBezTo>
                    <a:pt x="1" y="7761"/>
                    <a:pt x="106" y="7857"/>
                    <a:pt x="222" y="7857"/>
                  </a:cubicBezTo>
                  <a:lnTo>
                    <a:pt x="635" y="7857"/>
                  </a:lnTo>
                  <a:cubicBezTo>
                    <a:pt x="760" y="7857"/>
                    <a:pt x="856" y="7761"/>
                    <a:pt x="856" y="7636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0" name="Google Shape;21170;p70"/>
            <p:cNvSpPr/>
            <p:nvPr/>
          </p:nvSpPr>
          <p:spPr>
            <a:xfrm>
              <a:off x="5486493" y="3463566"/>
              <a:ext cx="16620" cy="205323"/>
            </a:xfrm>
            <a:custGeom>
              <a:rect b="b" l="l" r="r" t="t"/>
              <a:pathLst>
                <a:path extrusionOk="0" h="7857" w="636">
                  <a:moveTo>
                    <a:pt x="212" y="1"/>
                  </a:moveTo>
                  <a:lnTo>
                    <a:pt x="212" y="7636"/>
                  </a:lnTo>
                  <a:cubicBezTo>
                    <a:pt x="212" y="7761"/>
                    <a:pt x="116" y="7857"/>
                    <a:pt x="1" y="7857"/>
                  </a:cubicBezTo>
                  <a:lnTo>
                    <a:pt x="414" y="7857"/>
                  </a:lnTo>
                  <a:cubicBezTo>
                    <a:pt x="539" y="7857"/>
                    <a:pt x="635" y="7761"/>
                    <a:pt x="635" y="7636"/>
                  </a:cubicBezTo>
                  <a:lnTo>
                    <a:pt x="635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1" name="Google Shape;21171;p70"/>
            <p:cNvSpPr/>
            <p:nvPr/>
          </p:nvSpPr>
          <p:spPr>
            <a:xfrm>
              <a:off x="5502068" y="3448488"/>
              <a:ext cx="96795" cy="252832"/>
            </a:xfrm>
            <a:custGeom>
              <a:rect b="b" l="l" r="r" t="t"/>
              <a:pathLst>
                <a:path extrusionOk="0" h="9675" w="3704">
                  <a:moveTo>
                    <a:pt x="1" y="1"/>
                  </a:moveTo>
                  <a:lnTo>
                    <a:pt x="2780" y="9521"/>
                  </a:lnTo>
                  <a:cubicBezTo>
                    <a:pt x="2809" y="9617"/>
                    <a:pt x="2895" y="9674"/>
                    <a:pt x="2992" y="9674"/>
                  </a:cubicBezTo>
                  <a:lnTo>
                    <a:pt x="3453" y="9674"/>
                  </a:lnTo>
                  <a:cubicBezTo>
                    <a:pt x="3597" y="9674"/>
                    <a:pt x="3703" y="9540"/>
                    <a:pt x="3655" y="9396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2" name="Google Shape;21172;p70"/>
            <p:cNvSpPr/>
            <p:nvPr/>
          </p:nvSpPr>
          <p:spPr>
            <a:xfrm>
              <a:off x="5514141" y="3448488"/>
              <a:ext cx="84722" cy="252832"/>
            </a:xfrm>
            <a:custGeom>
              <a:rect b="b" l="l" r="r" t="t"/>
              <a:pathLst>
                <a:path extrusionOk="0" h="9675" w="3242">
                  <a:moveTo>
                    <a:pt x="1" y="1"/>
                  </a:moveTo>
                  <a:lnTo>
                    <a:pt x="2741" y="9396"/>
                  </a:lnTo>
                  <a:cubicBezTo>
                    <a:pt x="2780" y="9540"/>
                    <a:pt x="2674" y="9674"/>
                    <a:pt x="2530" y="9674"/>
                  </a:cubicBezTo>
                  <a:lnTo>
                    <a:pt x="2991" y="9674"/>
                  </a:lnTo>
                  <a:cubicBezTo>
                    <a:pt x="3135" y="9674"/>
                    <a:pt x="3241" y="9540"/>
                    <a:pt x="3193" y="9396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3" name="Google Shape;21173;p70"/>
            <p:cNvSpPr/>
            <p:nvPr/>
          </p:nvSpPr>
          <p:spPr>
            <a:xfrm>
              <a:off x="5385230" y="3448488"/>
              <a:ext cx="96533" cy="252832"/>
            </a:xfrm>
            <a:custGeom>
              <a:rect b="b" l="l" r="r" t="t"/>
              <a:pathLst>
                <a:path extrusionOk="0" h="9675" w="3694">
                  <a:moveTo>
                    <a:pt x="2780" y="1"/>
                  </a:moveTo>
                  <a:lnTo>
                    <a:pt x="39" y="9396"/>
                  </a:lnTo>
                  <a:cubicBezTo>
                    <a:pt x="0" y="9540"/>
                    <a:pt x="106" y="9674"/>
                    <a:pt x="251" y="9674"/>
                  </a:cubicBezTo>
                  <a:lnTo>
                    <a:pt x="702" y="9674"/>
                  </a:lnTo>
                  <a:cubicBezTo>
                    <a:pt x="799" y="9674"/>
                    <a:pt x="885" y="9617"/>
                    <a:pt x="914" y="9521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4" name="Google Shape;21174;p70"/>
            <p:cNvSpPr/>
            <p:nvPr/>
          </p:nvSpPr>
          <p:spPr>
            <a:xfrm>
              <a:off x="5391502" y="3448488"/>
              <a:ext cx="90262" cy="252832"/>
            </a:xfrm>
            <a:custGeom>
              <a:rect b="b" l="l" r="r" t="t"/>
              <a:pathLst>
                <a:path extrusionOk="0" h="9675" w="3454">
                  <a:moveTo>
                    <a:pt x="2972" y="1"/>
                  </a:moveTo>
                  <a:lnTo>
                    <a:pt x="203" y="9521"/>
                  </a:lnTo>
                  <a:cubicBezTo>
                    <a:pt x="174" y="9607"/>
                    <a:pt x="87" y="9674"/>
                    <a:pt x="1" y="9674"/>
                  </a:cubicBezTo>
                  <a:lnTo>
                    <a:pt x="462" y="9674"/>
                  </a:lnTo>
                  <a:cubicBezTo>
                    <a:pt x="559" y="9674"/>
                    <a:pt x="645" y="9607"/>
                    <a:pt x="674" y="9521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5" name="Google Shape;21175;p70"/>
            <p:cNvSpPr/>
            <p:nvPr/>
          </p:nvSpPr>
          <p:spPr>
            <a:xfrm>
              <a:off x="5490518" y="3549751"/>
              <a:ext cx="3031" cy="2300"/>
            </a:xfrm>
            <a:custGeom>
              <a:rect b="b" l="l" r="r" t="t"/>
              <a:pathLst>
                <a:path extrusionOk="0" h="88" w="116">
                  <a:moveTo>
                    <a:pt x="58" y="1"/>
                  </a:moveTo>
                  <a:cubicBezTo>
                    <a:pt x="1" y="1"/>
                    <a:pt x="1" y="87"/>
                    <a:pt x="58" y="87"/>
                  </a:cubicBezTo>
                  <a:cubicBezTo>
                    <a:pt x="116" y="87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6" name="Google Shape;21176;p70"/>
            <p:cNvSpPr/>
            <p:nvPr/>
          </p:nvSpPr>
          <p:spPr>
            <a:xfrm>
              <a:off x="5360352" y="3373357"/>
              <a:ext cx="263128" cy="180210"/>
            </a:xfrm>
            <a:custGeom>
              <a:rect b="b" l="l" r="r" t="t"/>
              <a:pathLst>
                <a:path extrusionOk="0" h="6896" w="10069">
                  <a:moveTo>
                    <a:pt x="202" y="0"/>
                  </a:moveTo>
                  <a:cubicBezTo>
                    <a:pt x="97" y="0"/>
                    <a:pt x="1" y="87"/>
                    <a:pt x="1" y="202"/>
                  </a:cubicBezTo>
                  <a:lnTo>
                    <a:pt x="1" y="6703"/>
                  </a:lnTo>
                  <a:cubicBezTo>
                    <a:pt x="1" y="6809"/>
                    <a:pt x="97" y="6895"/>
                    <a:pt x="202" y="6895"/>
                  </a:cubicBezTo>
                  <a:lnTo>
                    <a:pt x="9867" y="6895"/>
                  </a:lnTo>
                  <a:cubicBezTo>
                    <a:pt x="9871" y="6896"/>
                    <a:pt x="9876" y="6896"/>
                    <a:pt x="9881" y="6896"/>
                  </a:cubicBezTo>
                  <a:cubicBezTo>
                    <a:pt x="9981" y="6896"/>
                    <a:pt x="10068" y="6804"/>
                    <a:pt x="10068" y="6703"/>
                  </a:cubicBezTo>
                  <a:lnTo>
                    <a:pt x="10068" y="202"/>
                  </a:lnTo>
                  <a:cubicBezTo>
                    <a:pt x="10068" y="87"/>
                    <a:pt x="9972" y="0"/>
                    <a:pt x="986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7" name="Google Shape;21177;p70"/>
            <p:cNvSpPr/>
            <p:nvPr/>
          </p:nvSpPr>
          <p:spPr>
            <a:xfrm>
              <a:off x="5579237" y="3373357"/>
              <a:ext cx="44242" cy="180210"/>
            </a:xfrm>
            <a:custGeom>
              <a:rect b="b" l="l" r="r" t="t"/>
              <a:pathLst>
                <a:path extrusionOk="0" h="6896" w="1693">
                  <a:moveTo>
                    <a:pt x="0" y="0"/>
                  </a:moveTo>
                  <a:cubicBezTo>
                    <a:pt x="106" y="0"/>
                    <a:pt x="202" y="87"/>
                    <a:pt x="202" y="202"/>
                  </a:cubicBezTo>
                  <a:lnTo>
                    <a:pt x="202" y="6693"/>
                  </a:lnTo>
                  <a:cubicBezTo>
                    <a:pt x="202" y="6809"/>
                    <a:pt x="106" y="6895"/>
                    <a:pt x="0" y="6895"/>
                  </a:cubicBezTo>
                  <a:lnTo>
                    <a:pt x="1491" y="6895"/>
                  </a:lnTo>
                  <a:cubicBezTo>
                    <a:pt x="1596" y="6895"/>
                    <a:pt x="1692" y="6809"/>
                    <a:pt x="1692" y="6693"/>
                  </a:cubicBezTo>
                  <a:lnTo>
                    <a:pt x="1692" y="202"/>
                  </a:lnTo>
                  <a:cubicBezTo>
                    <a:pt x="1692" y="87"/>
                    <a:pt x="1596" y="0"/>
                    <a:pt x="1491" y="0"/>
                  </a:cubicBezTo>
                  <a:close/>
                </a:path>
              </a:pathLst>
            </a:custGeom>
            <a:solidFill>
              <a:srgbClr val="ABBC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8" name="Google Shape;21178;p70"/>
            <p:cNvSpPr/>
            <p:nvPr/>
          </p:nvSpPr>
          <p:spPr>
            <a:xfrm>
              <a:off x="5459603" y="3362303"/>
              <a:ext cx="64364" cy="22134"/>
            </a:xfrm>
            <a:custGeom>
              <a:rect b="b" l="l" r="r" t="t"/>
              <a:pathLst>
                <a:path extrusionOk="0" h="847" w="2463">
                  <a:moveTo>
                    <a:pt x="97" y="0"/>
                  </a:moveTo>
                  <a:cubicBezTo>
                    <a:pt x="39" y="0"/>
                    <a:pt x="1" y="48"/>
                    <a:pt x="1" y="97"/>
                  </a:cubicBezTo>
                  <a:lnTo>
                    <a:pt x="1" y="750"/>
                  </a:lnTo>
                  <a:cubicBezTo>
                    <a:pt x="1" y="808"/>
                    <a:pt x="39" y="847"/>
                    <a:pt x="97" y="847"/>
                  </a:cubicBezTo>
                  <a:lnTo>
                    <a:pt x="2376" y="847"/>
                  </a:lnTo>
                  <a:cubicBezTo>
                    <a:pt x="2424" y="847"/>
                    <a:pt x="2463" y="808"/>
                    <a:pt x="2463" y="750"/>
                  </a:cubicBezTo>
                  <a:lnTo>
                    <a:pt x="2463" y="97"/>
                  </a:lnTo>
                  <a:cubicBezTo>
                    <a:pt x="2463" y="48"/>
                    <a:pt x="2424" y="0"/>
                    <a:pt x="237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9" name="Google Shape;21179;p70"/>
            <p:cNvSpPr/>
            <p:nvPr/>
          </p:nvSpPr>
          <p:spPr>
            <a:xfrm>
              <a:off x="5385988" y="3413314"/>
              <a:ext cx="215123" cy="108842"/>
            </a:xfrm>
            <a:custGeom>
              <a:rect b="b" l="l" r="r" t="t"/>
              <a:pathLst>
                <a:path extrusionOk="0" h="4165" w="8232">
                  <a:moveTo>
                    <a:pt x="5289" y="0"/>
                  </a:moveTo>
                  <a:lnTo>
                    <a:pt x="2751" y="3260"/>
                  </a:lnTo>
                  <a:lnTo>
                    <a:pt x="1779" y="1876"/>
                  </a:lnTo>
                  <a:lnTo>
                    <a:pt x="0" y="4164"/>
                  </a:lnTo>
                  <a:lnTo>
                    <a:pt x="8232" y="4164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0" name="Google Shape;21180;p70"/>
            <p:cNvSpPr/>
            <p:nvPr/>
          </p:nvSpPr>
          <p:spPr>
            <a:xfrm>
              <a:off x="5432477" y="3462312"/>
              <a:ext cx="41995" cy="59843"/>
            </a:xfrm>
            <a:custGeom>
              <a:rect b="b" l="l" r="r" t="t"/>
              <a:pathLst>
                <a:path extrusionOk="0" h="2290" w="1607">
                  <a:moveTo>
                    <a:pt x="0" y="1"/>
                  </a:moveTo>
                  <a:lnTo>
                    <a:pt x="683" y="2289"/>
                  </a:lnTo>
                  <a:lnTo>
                    <a:pt x="1606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1" name="Google Shape;21181;p70"/>
            <p:cNvSpPr/>
            <p:nvPr/>
          </p:nvSpPr>
          <p:spPr>
            <a:xfrm>
              <a:off x="5524202" y="3413314"/>
              <a:ext cx="76908" cy="108842"/>
            </a:xfrm>
            <a:custGeom>
              <a:rect b="b" l="l" r="r" t="t"/>
              <a:pathLst>
                <a:path extrusionOk="0" h="4165" w="2943">
                  <a:moveTo>
                    <a:pt x="0" y="0"/>
                  </a:moveTo>
                  <a:lnTo>
                    <a:pt x="1346" y="4164"/>
                  </a:lnTo>
                  <a:lnTo>
                    <a:pt x="2943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2" name="Google Shape;21182;p70"/>
            <p:cNvSpPr/>
            <p:nvPr/>
          </p:nvSpPr>
          <p:spPr>
            <a:xfrm>
              <a:off x="5360352" y="3522129"/>
              <a:ext cx="263128" cy="31437"/>
            </a:xfrm>
            <a:custGeom>
              <a:rect b="b" l="l" r="r" t="t"/>
              <a:pathLst>
                <a:path extrusionOk="0" h="1203" w="10069">
                  <a:moveTo>
                    <a:pt x="1" y="0"/>
                  </a:moveTo>
                  <a:lnTo>
                    <a:pt x="1" y="1010"/>
                  </a:lnTo>
                  <a:cubicBezTo>
                    <a:pt x="1" y="1116"/>
                    <a:pt x="97" y="1202"/>
                    <a:pt x="202" y="1202"/>
                  </a:cubicBezTo>
                  <a:lnTo>
                    <a:pt x="9867" y="1202"/>
                  </a:lnTo>
                  <a:cubicBezTo>
                    <a:pt x="9972" y="1202"/>
                    <a:pt x="10068" y="1116"/>
                    <a:pt x="10068" y="1010"/>
                  </a:cubicBezTo>
                  <a:lnTo>
                    <a:pt x="10068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3" name="Google Shape;21183;p70"/>
            <p:cNvSpPr/>
            <p:nvPr/>
          </p:nvSpPr>
          <p:spPr>
            <a:xfrm>
              <a:off x="5360613" y="3522129"/>
              <a:ext cx="262867" cy="31437"/>
            </a:xfrm>
            <a:custGeom>
              <a:rect b="b" l="l" r="r" t="t"/>
              <a:pathLst>
                <a:path extrusionOk="0" h="1203" w="10059">
                  <a:moveTo>
                    <a:pt x="8568" y="0"/>
                  </a:moveTo>
                  <a:lnTo>
                    <a:pt x="8568" y="346"/>
                  </a:lnTo>
                  <a:cubicBezTo>
                    <a:pt x="8568" y="462"/>
                    <a:pt x="8472" y="558"/>
                    <a:pt x="8356" y="558"/>
                  </a:cubicBezTo>
                  <a:lnTo>
                    <a:pt x="202" y="558"/>
                  </a:lnTo>
                  <a:cubicBezTo>
                    <a:pt x="87" y="519"/>
                    <a:pt x="10" y="423"/>
                    <a:pt x="0" y="308"/>
                  </a:cubicBezTo>
                  <a:lnTo>
                    <a:pt x="0" y="1010"/>
                  </a:lnTo>
                  <a:cubicBezTo>
                    <a:pt x="0" y="1116"/>
                    <a:pt x="87" y="1202"/>
                    <a:pt x="202" y="1202"/>
                  </a:cubicBezTo>
                  <a:lnTo>
                    <a:pt x="9857" y="1202"/>
                  </a:lnTo>
                  <a:cubicBezTo>
                    <a:pt x="9972" y="1202"/>
                    <a:pt x="10058" y="1116"/>
                    <a:pt x="10058" y="1010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4" name="Google Shape;21184;p70"/>
            <p:cNvSpPr/>
            <p:nvPr/>
          </p:nvSpPr>
          <p:spPr>
            <a:xfrm>
              <a:off x="5346292" y="3545753"/>
              <a:ext cx="291247" cy="21873"/>
            </a:xfrm>
            <a:custGeom>
              <a:rect b="b" l="l" r="r" t="t"/>
              <a:pathLst>
                <a:path extrusionOk="0" h="837" w="11145">
                  <a:moveTo>
                    <a:pt x="154" y="0"/>
                  </a:moveTo>
                  <a:cubicBezTo>
                    <a:pt x="67" y="0"/>
                    <a:pt x="0" y="67"/>
                    <a:pt x="0" y="144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5" name="Google Shape;21185;p70"/>
            <p:cNvSpPr/>
            <p:nvPr/>
          </p:nvSpPr>
          <p:spPr>
            <a:xfrm>
              <a:off x="5346292" y="3545753"/>
              <a:ext cx="291247" cy="21873"/>
            </a:xfrm>
            <a:custGeom>
              <a:rect b="b" l="l" r="r" t="t"/>
              <a:pathLst>
                <a:path extrusionOk="0" h="837" w="11145">
                  <a:moveTo>
                    <a:pt x="9655" y="0"/>
                  </a:moveTo>
                  <a:lnTo>
                    <a:pt x="9655" y="231"/>
                  </a:lnTo>
                  <a:cubicBezTo>
                    <a:pt x="9655" y="385"/>
                    <a:pt x="9529" y="519"/>
                    <a:pt x="9366" y="519"/>
                  </a:cubicBezTo>
                  <a:lnTo>
                    <a:pt x="154" y="519"/>
                  </a:lnTo>
                  <a:cubicBezTo>
                    <a:pt x="67" y="519"/>
                    <a:pt x="0" y="452"/>
                    <a:pt x="0" y="365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6" name="Google Shape;21186;p70"/>
            <p:cNvSpPr/>
            <p:nvPr/>
          </p:nvSpPr>
          <p:spPr>
            <a:xfrm>
              <a:off x="5490256" y="3413314"/>
              <a:ext cx="69147" cy="51533"/>
            </a:xfrm>
            <a:custGeom>
              <a:rect b="b" l="l" r="r" t="t"/>
              <a:pathLst>
                <a:path extrusionOk="0" h="1972" w="2646">
                  <a:moveTo>
                    <a:pt x="1299" y="0"/>
                  </a:moveTo>
                  <a:lnTo>
                    <a:pt x="1" y="1674"/>
                  </a:lnTo>
                  <a:lnTo>
                    <a:pt x="1" y="1674"/>
                  </a:lnTo>
                  <a:lnTo>
                    <a:pt x="866" y="1395"/>
                  </a:lnTo>
                  <a:lnTo>
                    <a:pt x="1299" y="1972"/>
                  </a:lnTo>
                  <a:lnTo>
                    <a:pt x="1597" y="1347"/>
                  </a:lnTo>
                  <a:lnTo>
                    <a:pt x="2645" y="1895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7" name="Google Shape;21187;p70"/>
            <p:cNvSpPr/>
            <p:nvPr/>
          </p:nvSpPr>
          <p:spPr>
            <a:xfrm>
              <a:off x="5524202" y="3413314"/>
              <a:ext cx="35200" cy="49521"/>
            </a:xfrm>
            <a:custGeom>
              <a:rect b="b" l="l" r="r" t="t"/>
              <a:pathLst>
                <a:path extrusionOk="0" h="1895" w="1347">
                  <a:moveTo>
                    <a:pt x="0" y="0"/>
                  </a:moveTo>
                  <a:lnTo>
                    <a:pt x="462" y="1433"/>
                  </a:lnTo>
                  <a:lnTo>
                    <a:pt x="1346" y="1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8" name="Google Shape;21188;p70"/>
            <p:cNvSpPr/>
            <p:nvPr/>
          </p:nvSpPr>
          <p:spPr>
            <a:xfrm>
              <a:off x="5406580" y="3462312"/>
              <a:ext cx="42491" cy="39721"/>
            </a:xfrm>
            <a:custGeom>
              <a:rect b="b" l="l" r="r" t="t"/>
              <a:pathLst>
                <a:path extrusionOk="0" h="1520" w="1626">
                  <a:moveTo>
                    <a:pt x="991" y="1"/>
                  </a:moveTo>
                  <a:lnTo>
                    <a:pt x="1" y="1270"/>
                  </a:lnTo>
                  <a:lnTo>
                    <a:pt x="722" y="1145"/>
                  </a:lnTo>
                  <a:lnTo>
                    <a:pt x="982" y="1520"/>
                  </a:lnTo>
                  <a:lnTo>
                    <a:pt x="1626" y="904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9" name="Google Shape;21189;p70"/>
            <p:cNvSpPr/>
            <p:nvPr/>
          </p:nvSpPr>
          <p:spPr>
            <a:xfrm>
              <a:off x="5432477" y="3462312"/>
              <a:ext cx="16594" cy="30680"/>
            </a:xfrm>
            <a:custGeom>
              <a:rect b="b" l="l" r="r" t="t"/>
              <a:pathLst>
                <a:path extrusionOk="0" h="1174" w="635">
                  <a:moveTo>
                    <a:pt x="0" y="1"/>
                  </a:moveTo>
                  <a:lnTo>
                    <a:pt x="346" y="1174"/>
                  </a:lnTo>
                  <a:lnTo>
                    <a:pt x="635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0" name="Google Shape;21190;p70"/>
            <p:cNvSpPr/>
            <p:nvPr/>
          </p:nvSpPr>
          <p:spPr>
            <a:xfrm>
              <a:off x="5491772" y="3362303"/>
              <a:ext cx="32195" cy="22134"/>
            </a:xfrm>
            <a:custGeom>
              <a:rect b="b" l="l" r="r" t="t"/>
              <a:pathLst>
                <a:path extrusionOk="0" h="847" w="1232">
                  <a:moveTo>
                    <a:pt x="1" y="0"/>
                  </a:moveTo>
                  <a:lnTo>
                    <a:pt x="1" y="847"/>
                  </a:lnTo>
                  <a:lnTo>
                    <a:pt x="1145" y="847"/>
                  </a:lnTo>
                  <a:cubicBezTo>
                    <a:pt x="1193" y="847"/>
                    <a:pt x="1232" y="808"/>
                    <a:pt x="1232" y="760"/>
                  </a:cubicBezTo>
                  <a:lnTo>
                    <a:pt x="1232" y="97"/>
                  </a:lnTo>
                  <a:cubicBezTo>
                    <a:pt x="1232" y="48"/>
                    <a:pt x="1193" y="0"/>
                    <a:pt x="114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91" name="Google Shape;21191;p70"/>
          <p:cNvGrpSpPr/>
          <p:nvPr/>
        </p:nvGrpSpPr>
        <p:grpSpPr>
          <a:xfrm>
            <a:off x="7969264" y="1981697"/>
            <a:ext cx="337763" cy="360393"/>
            <a:chOff x="7969264" y="1981697"/>
            <a:chExt cx="337763" cy="360393"/>
          </a:xfrm>
        </p:grpSpPr>
        <p:sp>
          <p:nvSpPr>
            <p:cNvPr id="21192" name="Google Shape;21192;p70"/>
            <p:cNvSpPr/>
            <p:nvPr/>
          </p:nvSpPr>
          <p:spPr>
            <a:xfrm>
              <a:off x="8035353" y="2032159"/>
              <a:ext cx="271673" cy="247109"/>
            </a:xfrm>
            <a:custGeom>
              <a:rect b="b" l="l" r="r" t="t"/>
              <a:pathLst>
                <a:path extrusionOk="0" h="9456" w="10396">
                  <a:moveTo>
                    <a:pt x="8028" y="1"/>
                  </a:moveTo>
                  <a:cubicBezTo>
                    <a:pt x="7879" y="1"/>
                    <a:pt x="7729" y="49"/>
                    <a:pt x="7606" y="147"/>
                  </a:cubicBezTo>
                  <a:lnTo>
                    <a:pt x="3318" y="3416"/>
                  </a:lnTo>
                  <a:cubicBezTo>
                    <a:pt x="3291" y="3438"/>
                    <a:pt x="3261" y="3447"/>
                    <a:pt x="3231" y="3447"/>
                  </a:cubicBezTo>
                  <a:cubicBezTo>
                    <a:pt x="3154" y="3447"/>
                    <a:pt x="3083" y="3382"/>
                    <a:pt x="3097" y="3291"/>
                  </a:cubicBezTo>
                  <a:lnTo>
                    <a:pt x="3298" y="1926"/>
                  </a:lnTo>
                  <a:cubicBezTo>
                    <a:pt x="3347" y="1551"/>
                    <a:pt x="3087" y="1205"/>
                    <a:pt x="2712" y="1157"/>
                  </a:cubicBezTo>
                  <a:cubicBezTo>
                    <a:pt x="2682" y="1153"/>
                    <a:pt x="2652" y="1151"/>
                    <a:pt x="2622" y="1151"/>
                  </a:cubicBezTo>
                  <a:cubicBezTo>
                    <a:pt x="2283" y="1151"/>
                    <a:pt x="1987" y="1398"/>
                    <a:pt x="1943" y="1743"/>
                  </a:cubicBezTo>
                  <a:lnTo>
                    <a:pt x="664" y="5205"/>
                  </a:lnTo>
                  <a:cubicBezTo>
                    <a:pt x="635" y="5320"/>
                    <a:pt x="394" y="5609"/>
                    <a:pt x="0" y="5917"/>
                  </a:cubicBezTo>
                  <a:lnTo>
                    <a:pt x="2702" y="9455"/>
                  </a:lnTo>
                  <a:lnTo>
                    <a:pt x="3395" y="8936"/>
                  </a:lnTo>
                  <a:cubicBezTo>
                    <a:pt x="3712" y="8696"/>
                    <a:pt x="4683" y="8455"/>
                    <a:pt x="5077" y="8436"/>
                  </a:cubicBezTo>
                  <a:cubicBezTo>
                    <a:pt x="5472" y="8417"/>
                    <a:pt x="5856" y="8273"/>
                    <a:pt x="6174" y="8042"/>
                  </a:cubicBezTo>
                  <a:lnTo>
                    <a:pt x="10039" y="5157"/>
                  </a:lnTo>
                  <a:cubicBezTo>
                    <a:pt x="10337" y="4926"/>
                    <a:pt x="10395" y="4493"/>
                    <a:pt x="10164" y="4195"/>
                  </a:cubicBezTo>
                  <a:cubicBezTo>
                    <a:pt x="10029" y="4021"/>
                    <a:pt x="9828" y="3929"/>
                    <a:pt x="9625" y="3929"/>
                  </a:cubicBezTo>
                  <a:cubicBezTo>
                    <a:pt x="9486" y="3929"/>
                    <a:pt x="9346" y="3972"/>
                    <a:pt x="9225" y="4061"/>
                  </a:cubicBezTo>
                  <a:lnTo>
                    <a:pt x="9225" y="4061"/>
                  </a:lnTo>
                  <a:lnTo>
                    <a:pt x="9962" y="3503"/>
                  </a:lnTo>
                  <a:cubicBezTo>
                    <a:pt x="10260" y="3272"/>
                    <a:pt x="10318" y="2839"/>
                    <a:pt x="10087" y="2541"/>
                  </a:cubicBezTo>
                  <a:cubicBezTo>
                    <a:pt x="9952" y="2367"/>
                    <a:pt x="9748" y="2275"/>
                    <a:pt x="9542" y="2275"/>
                  </a:cubicBezTo>
                  <a:cubicBezTo>
                    <a:pt x="9402" y="2275"/>
                    <a:pt x="9261" y="2317"/>
                    <a:pt x="9140" y="2405"/>
                  </a:cubicBezTo>
                  <a:lnTo>
                    <a:pt x="9140" y="2405"/>
                  </a:lnTo>
                  <a:lnTo>
                    <a:pt x="9905" y="1830"/>
                  </a:lnTo>
                  <a:cubicBezTo>
                    <a:pt x="10203" y="1599"/>
                    <a:pt x="10260" y="1166"/>
                    <a:pt x="10030" y="868"/>
                  </a:cubicBezTo>
                  <a:cubicBezTo>
                    <a:pt x="9895" y="694"/>
                    <a:pt x="9693" y="601"/>
                    <a:pt x="9490" y="601"/>
                  </a:cubicBezTo>
                  <a:cubicBezTo>
                    <a:pt x="9346" y="601"/>
                    <a:pt x="9201" y="648"/>
                    <a:pt x="9078" y="743"/>
                  </a:cubicBezTo>
                  <a:lnTo>
                    <a:pt x="8448" y="1220"/>
                  </a:lnTo>
                  <a:lnTo>
                    <a:pt x="8448" y="1220"/>
                  </a:lnTo>
                  <a:cubicBezTo>
                    <a:pt x="8751" y="988"/>
                    <a:pt x="8798" y="549"/>
                    <a:pt x="8568" y="253"/>
                  </a:cubicBezTo>
                  <a:cubicBezTo>
                    <a:pt x="8430" y="87"/>
                    <a:pt x="8229" y="1"/>
                    <a:pt x="80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3" name="Google Shape;21193;p70"/>
            <p:cNvSpPr/>
            <p:nvPr/>
          </p:nvSpPr>
          <p:spPr>
            <a:xfrm>
              <a:off x="8229596" y="2136244"/>
              <a:ext cx="77431" cy="76934"/>
            </a:xfrm>
            <a:custGeom>
              <a:rect b="b" l="l" r="r" t="t"/>
              <a:pathLst>
                <a:path extrusionOk="0" h="2944" w="2963">
                  <a:moveTo>
                    <a:pt x="2452" y="1"/>
                  </a:moveTo>
                  <a:lnTo>
                    <a:pt x="2452" y="1"/>
                  </a:lnTo>
                  <a:cubicBezTo>
                    <a:pt x="2481" y="241"/>
                    <a:pt x="2385" y="482"/>
                    <a:pt x="2193" y="626"/>
                  </a:cubicBezTo>
                  <a:lnTo>
                    <a:pt x="366" y="2001"/>
                  </a:lnTo>
                  <a:cubicBezTo>
                    <a:pt x="58" y="2222"/>
                    <a:pt x="0" y="2645"/>
                    <a:pt x="231" y="2943"/>
                  </a:cubicBezTo>
                  <a:lnTo>
                    <a:pt x="2606" y="1174"/>
                  </a:lnTo>
                  <a:cubicBezTo>
                    <a:pt x="2904" y="943"/>
                    <a:pt x="2962" y="510"/>
                    <a:pt x="2731" y="212"/>
                  </a:cubicBezTo>
                  <a:cubicBezTo>
                    <a:pt x="2664" y="116"/>
                    <a:pt x="2568" y="49"/>
                    <a:pt x="245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4" name="Google Shape;21194;p70"/>
            <p:cNvSpPr/>
            <p:nvPr/>
          </p:nvSpPr>
          <p:spPr>
            <a:xfrm>
              <a:off x="8208480" y="2092786"/>
              <a:ext cx="96533" cy="92744"/>
            </a:xfrm>
            <a:custGeom>
              <a:rect b="b" l="l" r="r" t="t"/>
              <a:pathLst>
                <a:path extrusionOk="0" h="3549" w="3694">
                  <a:moveTo>
                    <a:pt x="3184" y="0"/>
                  </a:moveTo>
                  <a:cubicBezTo>
                    <a:pt x="3212" y="241"/>
                    <a:pt x="3116" y="481"/>
                    <a:pt x="2924" y="625"/>
                  </a:cubicBezTo>
                  <a:lnTo>
                    <a:pt x="2174" y="1202"/>
                  </a:lnTo>
                  <a:lnTo>
                    <a:pt x="356" y="2587"/>
                  </a:lnTo>
                  <a:cubicBezTo>
                    <a:pt x="58" y="2818"/>
                    <a:pt x="1" y="3250"/>
                    <a:pt x="231" y="3549"/>
                  </a:cubicBezTo>
                  <a:lnTo>
                    <a:pt x="2587" y="1750"/>
                  </a:lnTo>
                  <a:lnTo>
                    <a:pt x="3337" y="1173"/>
                  </a:lnTo>
                  <a:cubicBezTo>
                    <a:pt x="3635" y="952"/>
                    <a:pt x="3693" y="519"/>
                    <a:pt x="3462" y="212"/>
                  </a:cubicBezTo>
                  <a:cubicBezTo>
                    <a:pt x="3385" y="116"/>
                    <a:pt x="3289" y="48"/>
                    <a:pt x="318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5" name="Google Shape;21195;p70"/>
            <p:cNvSpPr/>
            <p:nvPr/>
          </p:nvSpPr>
          <p:spPr>
            <a:xfrm>
              <a:off x="8186634" y="2049302"/>
              <a:ext cx="116865" cy="108084"/>
            </a:xfrm>
            <a:custGeom>
              <a:rect b="b" l="l" r="r" t="t"/>
              <a:pathLst>
                <a:path extrusionOk="0" h="4136" w="4472">
                  <a:moveTo>
                    <a:pt x="3962" y="1"/>
                  </a:moveTo>
                  <a:lnTo>
                    <a:pt x="3962" y="1"/>
                  </a:lnTo>
                  <a:cubicBezTo>
                    <a:pt x="3991" y="241"/>
                    <a:pt x="3895" y="472"/>
                    <a:pt x="3702" y="626"/>
                  </a:cubicBezTo>
                  <a:lnTo>
                    <a:pt x="365" y="3174"/>
                  </a:lnTo>
                  <a:cubicBezTo>
                    <a:pt x="58" y="3405"/>
                    <a:pt x="0" y="3837"/>
                    <a:pt x="231" y="4136"/>
                  </a:cubicBezTo>
                  <a:lnTo>
                    <a:pt x="4116" y="1164"/>
                  </a:lnTo>
                  <a:cubicBezTo>
                    <a:pt x="4414" y="933"/>
                    <a:pt x="4471" y="510"/>
                    <a:pt x="4241" y="212"/>
                  </a:cubicBezTo>
                  <a:cubicBezTo>
                    <a:pt x="4173" y="116"/>
                    <a:pt x="4077" y="39"/>
                    <a:pt x="396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6" name="Google Shape;21196;p70"/>
            <p:cNvSpPr/>
            <p:nvPr/>
          </p:nvSpPr>
          <p:spPr>
            <a:xfrm>
              <a:off x="8165257" y="2033465"/>
              <a:ext cx="100297" cy="95514"/>
            </a:xfrm>
            <a:custGeom>
              <a:rect b="b" l="l" r="r" t="t"/>
              <a:pathLst>
                <a:path extrusionOk="0" h="3655" w="3838">
                  <a:moveTo>
                    <a:pt x="3328" y="1"/>
                  </a:moveTo>
                  <a:cubicBezTo>
                    <a:pt x="3357" y="241"/>
                    <a:pt x="3260" y="482"/>
                    <a:pt x="3068" y="626"/>
                  </a:cubicBezTo>
                  <a:lnTo>
                    <a:pt x="356" y="2693"/>
                  </a:lnTo>
                  <a:cubicBezTo>
                    <a:pt x="58" y="2924"/>
                    <a:pt x="1" y="3357"/>
                    <a:pt x="231" y="3655"/>
                  </a:cubicBezTo>
                  <a:lnTo>
                    <a:pt x="3472" y="1174"/>
                  </a:lnTo>
                  <a:cubicBezTo>
                    <a:pt x="3780" y="943"/>
                    <a:pt x="3837" y="501"/>
                    <a:pt x="3597" y="203"/>
                  </a:cubicBezTo>
                  <a:cubicBezTo>
                    <a:pt x="3520" y="116"/>
                    <a:pt x="3434" y="49"/>
                    <a:pt x="3328" y="1"/>
                  </a:cubicBezTo>
                  <a:close/>
                </a:path>
              </a:pathLst>
            </a:custGeom>
            <a:solidFill>
              <a:srgbClr val="D0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7" name="Google Shape;21197;p70"/>
            <p:cNvSpPr/>
            <p:nvPr/>
          </p:nvSpPr>
          <p:spPr>
            <a:xfrm>
              <a:off x="8079830" y="1981697"/>
              <a:ext cx="205820" cy="288529"/>
            </a:xfrm>
            <a:custGeom>
              <a:rect b="b" l="l" r="r" t="t"/>
              <a:pathLst>
                <a:path extrusionOk="0" h="11041" w="7876">
                  <a:moveTo>
                    <a:pt x="4479" y="1"/>
                  </a:moveTo>
                  <a:cubicBezTo>
                    <a:pt x="4473" y="1"/>
                    <a:pt x="4468" y="1"/>
                    <a:pt x="4462" y="1"/>
                  </a:cubicBezTo>
                  <a:cubicBezTo>
                    <a:pt x="4087" y="1"/>
                    <a:pt x="3779" y="299"/>
                    <a:pt x="3789" y="684"/>
                  </a:cubicBezTo>
                  <a:lnTo>
                    <a:pt x="3789" y="1472"/>
                  </a:lnTo>
                  <a:cubicBezTo>
                    <a:pt x="3779" y="1093"/>
                    <a:pt x="3472" y="789"/>
                    <a:pt x="3104" y="789"/>
                  </a:cubicBezTo>
                  <a:cubicBezTo>
                    <a:pt x="3098" y="789"/>
                    <a:pt x="3093" y="789"/>
                    <a:pt x="3087" y="789"/>
                  </a:cubicBezTo>
                  <a:cubicBezTo>
                    <a:pt x="2712" y="809"/>
                    <a:pt x="2414" y="1116"/>
                    <a:pt x="2423" y="1491"/>
                  </a:cubicBezTo>
                  <a:lnTo>
                    <a:pt x="2433" y="6876"/>
                  </a:lnTo>
                  <a:cubicBezTo>
                    <a:pt x="2433" y="6962"/>
                    <a:pt x="2360" y="7021"/>
                    <a:pt x="2286" y="7021"/>
                  </a:cubicBezTo>
                  <a:cubicBezTo>
                    <a:pt x="2253" y="7021"/>
                    <a:pt x="2220" y="7009"/>
                    <a:pt x="2193" y="6982"/>
                  </a:cubicBezTo>
                  <a:lnTo>
                    <a:pt x="1231" y="5992"/>
                  </a:lnTo>
                  <a:cubicBezTo>
                    <a:pt x="1096" y="5862"/>
                    <a:pt x="921" y="5797"/>
                    <a:pt x="747" y="5797"/>
                  </a:cubicBezTo>
                  <a:cubicBezTo>
                    <a:pt x="572" y="5797"/>
                    <a:pt x="399" y="5862"/>
                    <a:pt x="269" y="5992"/>
                  </a:cubicBezTo>
                  <a:cubicBezTo>
                    <a:pt x="0" y="6261"/>
                    <a:pt x="0" y="6684"/>
                    <a:pt x="269" y="6953"/>
                  </a:cubicBezTo>
                  <a:lnTo>
                    <a:pt x="2241" y="10079"/>
                  </a:lnTo>
                  <a:cubicBezTo>
                    <a:pt x="2318" y="10175"/>
                    <a:pt x="2404" y="10530"/>
                    <a:pt x="2404" y="11040"/>
                  </a:cubicBezTo>
                  <a:lnTo>
                    <a:pt x="6856" y="11031"/>
                  </a:lnTo>
                  <a:lnTo>
                    <a:pt x="6856" y="10165"/>
                  </a:lnTo>
                  <a:cubicBezTo>
                    <a:pt x="6866" y="9771"/>
                    <a:pt x="7251" y="8848"/>
                    <a:pt x="7481" y="8530"/>
                  </a:cubicBezTo>
                  <a:cubicBezTo>
                    <a:pt x="7703" y="8194"/>
                    <a:pt x="7828" y="7809"/>
                    <a:pt x="7828" y="7415"/>
                  </a:cubicBezTo>
                  <a:lnTo>
                    <a:pt x="7876" y="2588"/>
                  </a:lnTo>
                  <a:cubicBezTo>
                    <a:pt x="7876" y="2213"/>
                    <a:pt x="7568" y="1905"/>
                    <a:pt x="7193" y="1905"/>
                  </a:cubicBezTo>
                  <a:cubicBezTo>
                    <a:pt x="6818" y="1905"/>
                    <a:pt x="6510" y="2213"/>
                    <a:pt x="6510" y="2588"/>
                  </a:cubicBezTo>
                  <a:lnTo>
                    <a:pt x="6510" y="1645"/>
                  </a:lnTo>
                  <a:cubicBezTo>
                    <a:pt x="6510" y="1270"/>
                    <a:pt x="6203" y="963"/>
                    <a:pt x="5828" y="963"/>
                  </a:cubicBezTo>
                  <a:cubicBezTo>
                    <a:pt x="5452" y="972"/>
                    <a:pt x="5145" y="1270"/>
                    <a:pt x="5145" y="1655"/>
                  </a:cubicBezTo>
                  <a:lnTo>
                    <a:pt x="5145" y="674"/>
                  </a:lnTo>
                  <a:cubicBezTo>
                    <a:pt x="5145" y="305"/>
                    <a:pt x="4846" y="1"/>
                    <a:pt x="4479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8" name="Google Shape;21198;p70"/>
            <p:cNvSpPr/>
            <p:nvPr/>
          </p:nvSpPr>
          <p:spPr>
            <a:xfrm>
              <a:off x="8258995" y="2031453"/>
              <a:ext cx="26655" cy="95279"/>
            </a:xfrm>
            <a:custGeom>
              <a:rect b="b" l="l" r="r" t="t"/>
              <a:pathLst>
                <a:path extrusionOk="0" h="3646" w="1020">
                  <a:moveTo>
                    <a:pt x="337" y="1"/>
                  </a:moveTo>
                  <a:cubicBezTo>
                    <a:pt x="222" y="1"/>
                    <a:pt x="106" y="30"/>
                    <a:pt x="0" y="97"/>
                  </a:cubicBezTo>
                  <a:cubicBezTo>
                    <a:pt x="212" y="212"/>
                    <a:pt x="347" y="443"/>
                    <a:pt x="347" y="684"/>
                  </a:cubicBezTo>
                  <a:lnTo>
                    <a:pt x="327" y="2963"/>
                  </a:lnTo>
                  <a:cubicBezTo>
                    <a:pt x="318" y="3338"/>
                    <a:pt x="625" y="3645"/>
                    <a:pt x="1001" y="3645"/>
                  </a:cubicBezTo>
                  <a:lnTo>
                    <a:pt x="1020" y="674"/>
                  </a:lnTo>
                  <a:cubicBezTo>
                    <a:pt x="1020" y="299"/>
                    <a:pt x="712" y="1"/>
                    <a:pt x="33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9" name="Google Shape;21199;p70"/>
            <p:cNvSpPr/>
            <p:nvPr/>
          </p:nvSpPr>
          <p:spPr>
            <a:xfrm>
              <a:off x="8223298" y="2006836"/>
              <a:ext cx="26916" cy="120131"/>
            </a:xfrm>
            <a:custGeom>
              <a:rect b="b" l="l" r="r" t="t"/>
              <a:pathLst>
                <a:path extrusionOk="0" h="4597" w="1030">
                  <a:moveTo>
                    <a:pt x="347" y="1"/>
                  </a:moveTo>
                  <a:cubicBezTo>
                    <a:pt x="222" y="1"/>
                    <a:pt x="107" y="39"/>
                    <a:pt x="1" y="97"/>
                  </a:cubicBezTo>
                  <a:cubicBezTo>
                    <a:pt x="213" y="222"/>
                    <a:pt x="338" y="443"/>
                    <a:pt x="338" y="683"/>
                  </a:cubicBezTo>
                  <a:lnTo>
                    <a:pt x="338" y="1626"/>
                  </a:lnTo>
                  <a:lnTo>
                    <a:pt x="338" y="3924"/>
                  </a:lnTo>
                  <a:cubicBezTo>
                    <a:pt x="338" y="4289"/>
                    <a:pt x="645" y="4597"/>
                    <a:pt x="1011" y="4597"/>
                  </a:cubicBezTo>
                  <a:lnTo>
                    <a:pt x="1030" y="4597"/>
                  </a:lnTo>
                  <a:lnTo>
                    <a:pt x="1030" y="1626"/>
                  </a:lnTo>
                  <a:lnTo>
                    <a:pt x="1030" y="683"/>
                  </a:lnTo>
                  <a:cubicBezTo>
                    <a:pt x="1020" y="308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0" name="Google Shape;21200;p70"/>
            <p:cNvSpPr/>
            <p:nvPr/>
          </p:nvSpPr>
          <p:spPr>
            <a:xfrm>
              <a:off x="8187627" y="1981697"/>
              <a:ext cx="26916" cy="145271"/>
            </a:xfrm>
            <a:custGeom>
              <a:rect b="b" l="l" r="r" t="t"/>
              <a:pathLst>
                <a:path extrusionOk="0" h="5559" w="1030">
                  <a:moveTo>
                    <a:pt x="347" y="1"/>
                  </a:moveTo>
                  <a:cubicBezTo>
                    <a:pt x="222" y="1"/>
                    <a:pt x="106" y="30"/>
                    <a:pt x="0" y="87"/>
                  </a:cubicBezTo>
                  <a:cubicBezTo>
                    <a:pt x="212" y="212"/>
                    <a:pt x="337" y="434"/>
                    <a:pt x="337" y="684"/>
                  </a:cubicBezTo>
                  <a:lnTo>
                    <a:pt x="337" y="4886"/>
                  </a:lnTo>
                  <a:cubicBezTo>
                    <a:pt x="337" y="5261"/>
                    <a:pt x="645" y="5559"/>
                    <a:pt x="1010" y="5559"/>
                  </a:cubicBezTo>
                  <a:lnTo>
                    <a:pt x="1029" y="5559"/>
                  </a:lnTo>
                  <a:lnTo>
                    <a:pt x="1020" y="684"/>
                  </a:lnTo>
                  <a:cubicBezTo>
                    <a:pt x="1020" y="299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1" name="Google Shape;21201;p70"/>
            <p:cNvSpPr/>
            <p:nvPr/>
          </p:nvSpPr>
          <p:spPr>
            <a:xfrm>
              <a:off x="8152191" y="2002315"/>
              <a:ext cx="26655" cy="124652"/>
            </a:xfrm>
            <a:custGeom>
              <a:rect b="b" l="l" r="r" t="t"/>
              <a:pathLst>
                <a:path extrusionOk="0" h="4770" w="1020">
                  <a:moveTo>
                    <a:pt x="335" y="0"/>
                  </a:moveTo>
                  <a:cubicBezTo>
                    <a:pt x="330" y="0"/>
                    <a:pt x="324" y="0"/>
                    <a:pt x="318" y="0"/>
                  </a:cubicBezTo>
                  <a:cubicBezTo>
                    <a:pt x="203" y="10"/>
                    <a:pt x="97" y="39"/>
                    <a:pt x="1" y="97"/>
                  </a:cubicBezTo>
                  <a:cubicBezTo>
                    <a:pt x="203" y="222"/>
                    <a:pt x="337" y="443"/>
                    <a:pt x="337" y="683"/>
                  </a:cubicBezTo>
                  <a:lnTo>
                    <a:pt x="337" y="4097"/>
                  </a:lnTo>
                  <a:cubicBezTo>
                    <a:pt x="337" y="4472"/>
                    <a:pt x="635" y="4770"/>
                    <a:pt x="1010" y="4770"/>
                  </a:cubicBezTo>
                  <a:lnTo>
                    <a:pt x="1020" y="4770"/>
                  </a:lnTo>
                  <a:lnTo>
                    <a:pt x="1020" y="683"/>
                  </a:lnTo>
                  <a:cubicBezTo>
                    <a:pt x="1020" y="304"/>
                    <a:pt x="712" y="0"/>
                    <a:pt x="33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2" name="Google Shape;21202;p70"/>
            <p:cNvSpPr/>
            <p:nvPr/>
          </p:nvSpPr>
          <p:spPr>
            <a:xfrm>
              <a:off x="8013741" y="2173823"/>
              <a:ext cx="106072" cy="122588"/>
            </a:xfrm>
            <a:custGeom>
              <a:rect b="b" l="l" r="r" t="t"/>
              <a:pathLst>
                <a:path extrusionOk="0" h="4691" w="4059">
                  <a:moveTo>
                    <a:pt x="1017" y="0"/>
                  </a:moveTo>
                  <a:cubicBezTo>
                    <a:pt x="980" y="0"/>
                    <a:pt x="944" y="11"/>
                    <a:pt x="914" y="34"/>
                  </a:cubicBezTo>
                  <a:lnTo>
                    <a:pt x="96" y="659"/>
                  </a:lnTo>
                  <a:cubicBezTo>
                    <a:pt x="19" y="717"/>
                    <a:pt x="0" y="832"/>
                    <a:pt x="68" y="919"/>
                  </a:cubicBezTo>
                  <a:lnTo>
                    <a:pt x="2895" y="4621"/>
                  </a:lnTo>
                  <a:cubicBezTo>
                    <a:pt x="2928" y="4666"/>
                    <a:pt x="2981" y="4691"/>
                    <a:pt x="3037" y="4691"/>
                  </a:cubicBezTo>
                  <a:cubicBezTo>
                    <a:pt x="3077" y="4691"/>
                    <a:pt x="3118" y="4678"/>
                    <a:pt x="3154" y="4650"/>
                  </a:cubicBezTo>
                  <a:lnTo>
                    <a:pt x="3962" y="4034"/>
                  </a:lnTo>
                  <a:cubicBezTo>
                    <a:pt x="4049" y="3967"/>
                    <a:pt x="4058" y="3852"/>
                    <a:pt x="4000" y="3775"/>
                  </a:cubicBezTo>
                  <a:lnTo>
                    <a:pt x="1173" y="72"/>
                  </a:lnTo>
                  <a:cubicBezTo>
                    <a:pt x="1133" y="26"/>
                    <a:pt x="1074" y="0"/>
                    <a:pt x="10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3" name="Google Shape;21203;p70"/>
            <p:cNvSpPr/>
            <p:nvPr/>
          </p:nvSpPr>
          <p:spPr>
            <a:xfrm>
              <a:off x="8053436" y="2226977"/>
              <a:ext cx="66377" cy="69539"/>
            </a:xfrm>
            <a:custGeom>
              <a:rect b="b" l="l" r="r" t="t"/>
              <a:pathLst>
                <a:path extrusionOk="0" h="2661" w="2540">
                  <a:moveTo>
                    <a:pt x="1145" y="0"/>
                  </a:moveTo>
                  <a:lnTo>
                    <a:pt x="1" y="789"/>
                  </a:lnTo>
                  <a:lnTo>
                    <a:pt x="1376" y="2596"/>
                  </a:lnTo>
                  <a:cubicBezTo>
                    <a:pt x="1413" y="2639"/>
                    <a:pt x="1461" y="2661"/>
                    <a:pt x="1512" y="2661"/>
                  </a:cubicBezTo>
                  <a:cubicBezTo>
                    <a:pt x="1553" y="2661"/>
                    <a:pt x="1596" y="2646"/>
                    <a:pt x="1635" y="2616"/>
                  </a:cubicBezTo>
                  <a:lnTo>
                    <a:pt x="2443" y="2000"/>
                  </a:lnTo>
                  <a:cubicBezTo>
                    <a:pt x="2530" y="1933"/>
                    <a:pt x="2539" y="1818"/>
                    <a:pt x="2481" y="1741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4" name="Google Shape;21204;p70"/>
            <p:cNvSpPr/>
            <p:nvPr/>
          </p:nvSpPr>
          <p:spPr>
            <a:xfrm>
              <a:off x="7969264" y="2183388"/>
              <a:ext cx="135471" cy="149896"/>
            </a:xfrm>
            <a:custGeom>
              <a:rect b="b" l="l" r="r" t="t"/>
              <a:pathLst>
                <a:path extrusionOk="0" h="5736" w="5184">
                  <a:moveTo>
                    <a:pt x="1887" y="0"/>
                  </a:moveTo>
                  <a:cubicBezTo>
                    <a:pt x="1850" y="0"/>
                    <a:pt x="1812" y="11"/>
                    <a:pt x="1779" y="33"/>
                  </a:cubicBezTo>
                  <a:lnTo>
                    <a:pt x="116" y="1168"/>
                  </a:lnTo>
                  <a:cubicBezTo>
                    <a:pt x="19" y="1226"/>
                    <a:pt x="0" y="1360"/>
                    <a:pt x="67" y="1447"/>
                  </a:cubicBezTo>
                  <a:lnTo>
                    <a:pt x="3279" y="5659"/>
                  </a:lnTo>
                  <a:cubicBezTo>
                    <a:pt x="3318" y="5708"/>
                    <a:pt x="3378" y="5736"/>
                    <a:pt x="3439" y="5736"/>
                  </a:cubicBezTo>
                  <a:cubicBezTo>
                    <a:pt x="3485" y="5736"/>
                    <a:pt x="3531" y="5721"/>
                    <a:pt x="3568" y="5688"/>
                  </a:cubicBezTo>
                  <a:lnTo>
                    <a:pt x="5097" y="4380"/>
                  </a:lnTo>
                  <a:cubicBezTo>
                    <a:pt x="5174" y="4313"/>
                    <a:pt x="5183" y="4197"/>
                    <a:pt x="5125" y="4111"/>
                  </a:cubicBezTo>
                  <a:lnTo>
                    <a:pt x="2048" y="82"/>
                  </a:lnTo>
                  <a:cubicBezTo>
                    <a:pt x="2007" y="28"/>
                    <a:pt x="1947" y="0"/>
                    <a:pt x="1887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5" name="Google Shape;21205;p70"/>
            <p:cNvSpPr/>
            <p:nvPr/>
          </p:nvSpPr>
          <p:spPr>
            <a:xfrm>
              <a:off x="8033340" y="2260635"/>
              <a:ext cx="71394" cy="72544"/>
            </a:xfrm>
            <a:custGeom>
              <a:rect b="b" l="l" r="r" t="t"/>
              <a:pathLst>
                <a:path extrusionOk="0" h="2776" w="2732">
                  <a:moveTo>
                    <a:pt x="1789" y="1"/>
                  </a:moveTo>
                  <a:cubicBezTo>
                    <a:pt x="1837" y="87"/>
                    <a:pt x="1818" y="193"/>
                    <a:pt x="1750" y="251"/>
                  </a:cubicBezTo>
                  <a:lnTo>
                    <a:pt x="202" y="1578"/>
                  </a:lnTo>
                  <a:cubicBezTo>
                    <a:pt x="166" y="1608"/>
                    <a:pt x="123" y="1623"/>
                    <a:pt x="79" y="1623"/>
                  </a:cubicBezTo>
                  <a:cubicBezTo>
                    <a:pt x="52" y="1623"/>
                    <a:pt x="25" y="1617"/>
                    <a:pt x="0" y="1607"/>
                  </a:cubicBezTo>
                  <a:lnTo>
                    <a:pt x="0" y="1607"/>
                  </a:lnTo>
                  <a:lnTo>
                    <a:pt x="827" y="2703"/>
                  </a:lnTo>
                  <a:cubicBezTo>
                    <a:pt x="865" y="2751"/>
                    <a:pt x="924" y="2776"/>
                    <a:pt x="984" y="2776"/>
                  </a:cubicBezTo>
                  <a:cubicBezTo>
                    <a:pt x="1031" y="2776"/>
                    <a:pt x="1078" y="2761"/>
                    <a:pt x="1116" y="2732"/>
                  </a:cubicBezTo>
                  <a:lnTo>
                    <a:pt x="2645" y="1424"/>
                  </a:lnTo>
                  <a:cubicBezTo>
                    <a:pt x="2722" y="1357"/>
                    <a:pt x="2731" y="1232"/>
                    <a:pt x="2673" y="1155"/>
                  </a:cubicBezTo>
                  <a:lnTo>
                    <a:pt x="178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6" name="Google Shape;21206;p70"/>
            <p:cNvSpPr/>
            <p:nvPr/>
          </p:nvSpPr>
          <p:spPr>
            <a:xfrm>
              <a:off x="8134604" y="2256114"/>
              <a:ext cx="131211" cy="36455"/>
            </a:xfrm>
            <a:custGeom>
              <a:rect b="b" l="l" r="r" t="t"/>
              <a:pathLst>
                <a:path extrusionOk="0" h="1395" w="5021">
                  <a:moveTo>
                    <a:pt x="4837" y="1"/>
                  </a:moveTo>
                  <a:lnTo>
                    <a:pt x="183" y="10"/>
                  </a:lnTo>
                  <a:cubicBezTo>
                    <a:pt x="77" y="10"/>
                    <a:pt x="1" y="87"/>
                    <a:pt x="1" y="193"/>
                  </a:cubicBezTo>
                  <a:lnTo>
                    <a:pt x="1" y="1212"/>
                  </a:lnTo>
                  <a:cubicBezTo>
                    <a:pt x="1" y="1318"/>
                    <a:pt x="77" y="1395"/>
                    <a:pt x="183" y="1395"/>
                  </a:cubicBezTo>
                  <a:lnTo>
                    <a:pt x="4837" y="1385"/>
                  </a:lnTo>
                  <a:cubicBezTo>
                    <a:pt x="4943" y="1385"/>
                    <a:pt x="5020" y="1308"/>
                    <a:pt x="5020" y="1203"/>
                  </a:cubicBezTo>
                  <a:lnTo>
                    <a:pt x="5020" y="183"/>
                  </a:lnTo>
                  <a:cubicBezTo>
                    <a:pt x="5020" y="78"/>
                    <a:pt x="4943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7" name="Google Shape;21207;p70"/>
            <p:cNvSpPr/>
            <p:nvPr/>
          </p:nvSpPr>
          <p:spPr>
            <a:xfrm>
              <a:off x="8200196" y="2256114"/>
              <a:ext cx="65619" cy="36455"/>
            </a:xfrm>
            <a:custGeom>
              <a:rect b="b" l="l" r="r" t="t"/>
              <a:pathLst>
                <a:path extrusionOk="0" h="1395" w="2511">
                  <a:moveTo>
                    <a:pt x="0" y="1"/>
                  </a:moveTo>
                  <a:lnTo>
                    <a:pt x="0" y="1395"/>
                  </a:lnTo>
                  <a:lnTo>
                    <a:pt x="2327" y="1395"/>
                  </a:lnTo>
                  <a:cubicBezTo>
                    <a:pt x="2433" y="1395"/>
                    <a:pt x="2510" y="1308"/>
                    <a:pt x="2510" y="1212"/>
                  </a:cubicBezTo>
                  <a:lnTo>
                    <a:pt x="2510" y="183"/>
                  </a:lnTo>
                  <a:cubicBezTo>
                    <a:pt x="2510" y="78"/>
                    <a:pt x="2433" y="1"/>
                    <a:pt x="232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8" name="Google Shape;21208;p70"/>
            <p:cNvSpPr/>
            <p:nvPr/>
          </p:nvSpPr>
          <p:spPr>
            <a:xfrm>
              <a:off x="8125562" y="2279242"/>
              <a:ext cx="149034" cy="62849"/>
            </a:xfrm>
            <a:custGeom>
              <a:rect b="b" l="l" r="r" t="t"/>
              <a:pathLst>
                <a:path extrusionOk="0" h="2405" w="5703">
                  <a:moveTo>
                    <a:pt x="5376" y="0"/>
                  </a:moveTo>
                  <a:lnTo>
                    <a:pt x="308" y="10"/>
                  </a:lnTo>
                  <a:cubicBezTo>
                    <a:pt x="202" y="10"/>
                    <a:pt x="116" y="87"/>
                    <a:pt x="116" y="193"/>
                  </a:cubicBezTo>
                  <a:lnTo>
                    <a:pt x="0" y="2202"/>
                  </a:lnTo>
                  <a:cubicBezTo>
                    <a:pt x="0" y="2312"/>
                    <a:pt x="88" y="2405"/>
                    <a:pt x="196" y="2405"/>
                  </a:cubicBezTo>
                  <a:cubicBezTo>
                    <a:pt x="201" y="2405"/>
                    <a:pt x="207" y="2405"/>
                    <a:pt x="212" y="2404"/>
                  </a:cubicBezTo>
                  <a:lnTo>
                    <a:pt x="5501" y="2395"/>
                  </a:lnTo>
                  <a:cubicBezTo>
                    <a:pt x="5616" y="2395"/>
                    <a:pt x="5703" y="2299"/>
                    <a:pt x="5693" y="2193"/>
                  </a:cubicBezTo>
                  <a:lnTo>
                    <a:pt x="5578" y="183"/>
                  </a:lnTo>
                  <a:cubicBezTo>
                    <a:pt x="5568" y="77"/>
                    <a:pt x="5481" y="0"/>
                    <a:pt x="5376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9" name="Google Shape;21209;p70"/>
            <p:cNvSpPr/>
            <p:nvPr/>
          </p:nvSpPr>
          <p:spPr>
            <a:xfrm>
              <a:off x="8131076" y="2279242"/>
              <a:ext cx="143520" cy="62587"/>
            </a:xfrm>
            <a:custGeom>
              <a:rect b="b" l="l" r="r" t="t"/>
              <a:pathLst>
                <a:path extrusionOk="0" h="2395" w="5492">
                  <a:moveTo>
                    <a:pt x="3636" y="0"/>
                  </a:moveTo>
                  <a:cubicBezTo>
                    <a:pt x="3732" y="10"/>
                    <a:pt x="3799" y="87"/>
                    <a:pt x="3809" y="183"/>
                  </a:cubicBezTo>
                  <a:lnTo>
                    <a:pt x="3924" y="2183"/>
                  </a:lnTo>
                  <a:cubicBezTo>
                    <a:pt x="3932" y="2280"/>
                    <a:pt x="3865" y="2364"/>
                    <a:pt x="3781" y="2388"/>
                  </a:cubicBezTo>
                  <a:lnTo>
                    <a:pt x="3781" y="2388"/>
                  </a:lnTo>
                  <a:lnTo>
                    <a:pt x="5290" y="2385"/>
                  </a:lnTo>
                  <a:cubicBezTo>
                    <a:pt x="5295" y="2386"/>
                    <a:pt x="5300" y="2386"/>
                    <a:pt x="5306" y="2386"/>
                  </a:cubicBezTo>
                  <a:cubicBezTo>
                    <a:pt x="5413" y="2386"/>
                    <a:pt x="5492" y="2294"/>
                    <a:pt x="5492" y="2193"/>
                  </a:cubicBezTo>
                  <a:lnTo>
                    <a:pt x="5376" y="183"/>
                  </a:lnTo>
                  <a:cubicBezTo>
                    <a:pt x="5367" y="77"/>
                    <a:pt x="5280" y="0"/>
                    <a:pt x="5174" y="0"/>
                  </a:cubicBezTo>
                  <a:close/>
                  <a:moveTo>
                    <a:pt x="3781" y="2388"/>
                  </a:moveTo>
                  <a:lnTo>
                    <a:pt x="1" y="2395"/>
                  </a:lnTo>
                  <a:lnTo>
                    <a:pt x="3732" y="2395"/>
                  </a:lnTo>
                  <a:cubicBezTo>
                    <a:pt x="3749" y="2395"/>
                    <a:pt x="3765" y="2392"/>
                    <a:pt x="3781" y="2388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10" name="Google Shape;21210;p70"/>
          <p:cNvGrpSpPr/>
          <p:nvPr/>
        </p:nvGrpSpPr>
        <p:grpSpPr>
          <a:xfrm>
            <a:off x="5736032" y="2430000"/>
            <a:ext cx="360890" cy="350332"/>
            <a:chOff x="5736032" y="2430000"/>
            <a:chExt cx="360890" cy="350332"/>
          </a:xfrm>
        </p:grpSpPr>
        <p:sp>
          <p:nvSpPr>
            <p:cNvPr id="21211" name="Google Shape;21211;p70"/>
            <p:cNvSpPr/>
            <p:nvPr/>
          </p:nvSpPr>
          <p:spPr>
            <a:xfrm>
              <a:off x="6072018" y="2447613"/>
              <a:ext cx="18868" cy="332719"/>
            </a:xfrm>
            <a:custGeom>
              <a:rect b="b" l="l" r="r" t="t"/>
              <a:pathLst>
                <a:path extrusionOk="0" h="12732" w="722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12366"/>
                  </a:lnTo>
                  <a:cubicBezTo>
                    <a:pt x="0" y="12568"/>
                    <a:pt x="164" y="12732"/>
                    <a:pt x="366" y="12732"/>
                  </a:cubicBezTo>
                  <a:cubicBezTo>
                    <a:pt x="567" y="12732"/>
                    <a:pt x="721" y="12568"/>
                    <a:pt x="721" y="12366"/>
                  </a:cubicBezTo>
                  <a:lnTo>
                    <a:pt x="721" y="356"/>
                  </a:lnTo>
                  <a:cubicBezTo>
                    <a:pt x="721" y="154"/>
                    <a:pt x="567" y="0"/>
                    <a:pt x="36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2" name="Google Shape;21212;p70"/>
            <p:cNvSpPr/>
            <p:nvPr/>
          </p:nvSpPr>
          <p:spPr>
            <a:xfrm>
              <a:off x="6076774" y="2447613"/>
              <a:ext cx="14112" cy="332432"/>
            </a:xfrm>
            <a:custGeom>
              <a:rect b="b" l="l" r="r" t="t"/>
              <a:pathLst>
                <a:path extrusionOk="0" h="12721" w="540">
                  <a:moveTo>
                    <a:pt x="184" y="0"/>
                  </a:moveTo>
                  <a:cubicBezTo>
                    <a:pt x="116" y="0"/>
                    <a:pt x="59" y="19"/>
                    <a:pt x="1" y="48"/>
                  </a:cubicBezTo>
                  <a:cubicBezTo>
                    <a:pt x="107" y="115"/>
                    <a:pt x="174" y="231"/>
                    <a:pt x="184" y="356"/>
                  </a:cubicBezTo>
                  <a:lnTo>
                    <a:pt x="184" y="12366"/>
                  </a:lnTo>
                  <a:cubicBezTo>
                    <a:pt x="174" y="12501"/>
                    <a:pt x="107" y="12616"/>
                    <a:pt x="1" y="12674"/>
                  </a:cubicBezTo>
                  <a:cubicBezTo>
                    <a:pt x="58" y="12706"/>
                    <a:pt x="118" y="12721"/>
                    <a:pt x="176" y="12721"/>
                  </a:cubicBezTo>
                  <a:cubicBezTo>
                    <a:pt x="363" y="12721"/>
                    <a:pt x="532" y="12571"/>
                    <a:pt x="539" y="12366"/>
                  </a:cubicBezTo>
                  <a:lnTo>
                    <a:pt x="539" y="356"/>
                  </a:lnTo>
                  <a:cubicBezTo>
                    <a:pt x="530" y="164"/>
                    <a:pt x="376" y="0"/>
                    <a:pt x="18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3" name="Google Shape;21213;p70"/>
            <p:cNvSpPr/>
            <p:nvPr/>
          </p:nvSpPr>
          <p:spPr>
            <a:xfrm>
              <a:off x="5979535" y="2638328"/>
              <a:ext cx="18606" cy="137117"/>
            </a:xfrm>
            <a:custGeom>
              <a:rect b="b" l="l" r="r" t="t"/>
              <a:pathLst>
                <a:path extrusionOk="0" h="5247" w="712">
                  <a:moveTo>
                    <a:pt x="0" y="1"/>
                  </a:moveTo>
                  <a:lnTo>
                    <a:pt x="0" y="4943"/>
                  </a:lnTo>
                  <a:cubicBezTo>
                    <a:pt x="29" y="5145"/>
                    <a:pt x="190" y="5246"/>
                    <a:pt x="353" y="5246"/>
                  </a:cubicBezTo>
                  <a:cubicBezTo>
                    <a:pt x="515" y="5246"/>
                    <a:pt x="678" y="5145"/>
                    <a:pt x="712" y="4943"/>
                  </a:cubicBezTo>
                  <a:lnTo>
                    <a:pt x="712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4" name="Google Shape;21214;p70"/>
            <p:cNvSpPr/>
            <p:nvPr/>
          </p:nvSpPr>
          <p:spPr>
            <a:xfrm>
              <a:off x="5984056" y="2638328"/>
              <a:ext cx="14085" cy="138345"/>
            </a:xfrm>
            <a:custGeom>
              <a:rect b="b" l="l" r="r" t="t"/>
              <a:pathLst>
                <a:path extrusionOk="0" h="5294" w="539">
                  <a:moveTo>
                    <a:pt x="183" y="1"/>
                  </a:moveTo>
                  <a:lnTo>
                    <a:pt x="183" y="4943"/>
                  </a:lnTo>
                  <a:cubicBezTo>
                    <a:pt x="183" y="5068"/>
                    <a:pt x="116" y="5184"/>
                    <a:pt x="0" y="5251"/>
                  </a:cubicBezTo>
                  <a:cubicBezTo>
                    <a:pt x="57" y="5280"/>
                    <a:pt x="116" y="5294"/>
                    <a:pt x="173" y="5294"/>
                  </a:cubicBezTo>
                  <a:cubicBezTo>
                    <a:pt x="361" y="5294"/>
                    <a:pt x="532" y="5149"/>
                    <a:pt x="539" y="4943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5" name="Google Shape;21215;p70"/>
            <p:cNvSpPr/>
            <p:nvPr/>
          </p:nvSpPr>
          <p:spPr>
            <a:xfrm>
              <a:off x="5736032" y="2430000"/>
              <a:ext cx="360629" cy="122405"/>
            </a:xfrm>
            <a:custGeom>
              <a:rect b="b" l="l" r="r" t="t"/>
              <a:pathLst>
                <a:path extrusionOk="0" h="4684" w="13800">
                  <a:moveTo>
                    <a:pt x="231" y="1"/>
                  </a:moveTo>
                  <a:cubicBezTo>
                    <a:pt x="164" y="1"/>
                    <a:pt x="106" y="39"/>
                    <a:pt x="58" y="87"/>
                  </a:cubicBezTo>
                  <a:cubicBezTo>
                    <a:pt x="20" y="145"/>
                    <a:pt x="0" y="212"/>
                    <a:pt x="10" y="280"/>
                  </a:cubicBezTo>
                  <a:cubicBezTo>
                    <a:pt x="125" y="1145"/>
                    <a:pt x="606" y="3261"/>
                    <a:pt x="2347" y="4242"/>
                  </a:cubicBezTo>
                  <a:cubicBezTo>
                    <a:pt x="2847" y="4530"/>
                    <a:pt x="3405" y="4674"/>
                    <a:pt x="3972" y="4684"/>
                  </a:cubicBezTo>
                  <a:cubicBezTo>
                    <a:pt x="4049" y="4684"/>
                    <a:pt x="4126" y="4674"/>
                    <a:pt x="4203" y="4674"/>
                  </a:cubicBezTo>
                  <a:cubicBezTo>
                    <a:pt x="5357" y="4588"/>
                    <a:pt x="6309" y="3934"/>
                    <a:pt x="6780" y="3549"/>
                  </a:cubicBezTo>
                  <a:cubicBezTo>
                    <a:pt x="6818" y="3520"/>
                    <a:pt x="6862" y="3506"/>
                    <a:pt x="6904" y="3506"/>
                  </a:cubicBezTo>
                  <a:cubicBezTo>
                    <a:pt x="6946" y="3506"/>
                    <a:pt x="6987" y="3520"/>
                    <a:pt x="7020" y="3549"/>
                  </a:cubicBezTo>
                  <a:cubicBezTo>
                    <a:pt x="7491" y="3934"/>
                    <a:pt x="8453" y="4588"/>
                    <a:pt x="9607" y="4674"/>
                  </a:cubicBezTo>
                  <a:cubicBezTo>
                    <a:pt x="9681" y="4684"/>
                    <a:pt x="9754" y="4684"/>
                    <a:pt x="9828" y="4684"/>
                  </a:cubicBezTo>
                  <a:lnTo>
                    <a:pt x="9828" y="4684"/>
                  </a:lnTo>
                  <a:cubicBezTo>
                    <a:pt x="10395" y="4674"/>
                    <a:pt x="10953" y="4530"/>
                    <a:pt x="11453" y="4242"/>
                  </a:cubicBezTo>
                  <a:cubicBezTo>
                    <a:pt x="13194" y="3261"/>
                    <a:pt x="13674" y="1145"/>
                    <a:pt x="13790" y="280"/>
                  </a:cubicBezTo>
                  <a:cubicBezTo>
                    <a:pt x="13799" y="212"/>
                    <a:pt x="13780" y="145"/>
                    <a:pt x="13742" y="87"/>
                  </a:cubicBezTo>
                  <a:cubicBezTo>
                    <a:pt x="13694" y="39"/>
                    <a:pt x="13636" y="1"/>
                    <a:pt x="13569" y="1"/>
                  </a:cubicBezTo>
                  <a:lnTo>
                    <a:pt x="13549" y="1"/>
                  </a:lnTo>
                  <a:cubicBezTo>
                    <a:pt x="13482" y="1"/>
                    <a:pt x="13424" y="20"/>
                    <a:pt x="13386" y="68"/>
                  </a:cubicBezTo>
                  <a:cubicBezTo>
                    <a:pt x="13069" y="357"/>
                    <a:pt x="12280" y="876"/>
                    <a:pt x="10626" y="963"/>
                  </a:cubicBezTo>
                  <a:cubicBezTo>
                    <a:pt x="9559" y="1030"/>
                    <a:pt x="8540" y="1405"/>
                    <a:pt x="7684" y="2059"/>
                  </a:cubicBezTo>
                  <a:lnTo>
                    <a:pt x="7568" y="2145"/>
                  </a:lnTo>
                  <a:cubicBezTo>
                    <a:pt x="7371" y="2299"/>
                    <a:pt x="7136" y="2376"/>
                    <a:pt x="6900" y="2376"/>
                  </a:cubicBezTo>
                  <a:cubicBezTo>
                    <a:pt x="6664" y="2376"/>
                    <a:pt x="6429" y="2299"/>
                    <a:pt x="6232" y="2145"/>
                  </a:cubicBezTo>
                  <a:lnTo>
                    <a:pt x="6116" y="2059"/>
                  </a:lnTo>
                  <a:cubicBezTo>
                    <a:pt x="5260" y="1405"/>
                    <a:pt x="4241" y="1030"/>
                    <a:pt x="3174" y="963"/>
                  </a:cubicBezTo>
                  <a:cubicBezTo>
                    <a:pt x="1520" y="876"/>
                    <a:pt x="741" y="366"/>
                    <a:pt x="424" y="68"/>
                  </a:cubicBezTo>
                  <a:cubicBezTo>
                    <a:pt x="375" y="20"/>
                    <a:pt x="318" y="1"/>
                    <a:pt x="250" y="1"/>
                  </a:cubicBezTo>
                  <a:close/>
                  <a:moveTo>
                    <a:pt x="9828" y="4684"/>
                  </a:moveTo>
                  <a:cubicBezTo>
                    <a:pt x="9828" y="4684"/>
                    <a:pt x="9828" y="4684"/>
                    <a:pt x="9828" y="4684"/>
                  </a:cubicBezTo>
                  <a:lnTo>
                    <a:pt x="9838" y="4684"/>
                  </a:lnTo>
                  <a:cubicBezTo>
                    <a:pt x="9834" y="4684"/>
                    <a:pt x="9831" y="4684"/>
                    <a:pt x="9828" y="4684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6" name="Google Shape;21216;p70"/>
            <p:cNvSpPr/>
            <p:nvPr/>
          </p:nvSpPr>
          <p:spPr>
            <a:xfrm>
              <a:off x="5972505" y="2430000"/>
              <a:ext cx="124417" cy="122405"/>
            </a:xfrm>
            <a:custGeom>
              <a:rect b="b" l="l" r="r" t="t"/>
              <a:pathLst>
                <a:path extrusionOk="0" h="4684" w="4761">
                  <a:moveTo>
                    <a:pt x="4510" y="1"/>
                  </a:moveTo>
                  <a:cubicBezTo>
                    <a:pt x="4443" y="1"/>
                    <a:pt x="4385" y="20"/>
                    <a:pt x="4337" y="68"/>
                  </a:cubicBezTo>
                  <a:cubicBezTo>
                    <a:pt x="3991" y="366"/>
                    <a:pt x="3577" y="587"/>
                    <a:pt x="3135" y="703"/>
                  </a:cubicBezTo>
                  <a:cubicBezTo>
                    <a:pt x="2933" y="1713"/>
                    <a:pt x="2375" y="3395"/>
                    <a:pt x="866" y="4242"/>
                  </a:cubicBezTo>
                  <a:cubicBezTo>
                    <a:pt x="596" y="4395"/>
                    <a:pt x="308" y="4511"/>
                    <a:pt x="0" y="4588"/>
                  </a:cubicBezTo>
                  <a:cubicBezTo>
                    <a:pt x="183" y="4626"/>
                    <a:pt x="366" y="4655"/>
                    <a:pt x="558" y="4674"/>
                  </a:cubicBezTo>
                  <a:cubicBezTo>
                    <a:pt x="635" y="4674"/>
                    <a:pt x="712" y="4684"/>
                    <a:pt x="779" y="4684"/>
                  </a:cubicBezTo>
                  <a:cubicBezTo>
                    <a:pt x="1356" y="4674"/>
                    <a:pt x="1914" y="4530"/>
                    <a:pt x="2404" y="4251"/>
                  </a:cubicBezTo>
                  <a:cubicBezTo>
                    <a:pt x="4154" y="3261"/>
                    <a:pt x="4625" y="1145"/>
                    <a:pt x="4750" y="280"/>
                  </a:cubicBezTo>
                  <a:cubicBezTo>
                    <a:pt x="4760" y="212"/>
                    <a:pt x="4741" y="145"/>
                    <a:pt x="4693" y="87"/>
                  </a:cubicBezTo>
                  <a:cubicBezTo>
                    <a:pt x="4654" y="39"/>
                    <a:pt x="4587" y="1"/>
                    <a:pt x="4520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7" name="Google Shape;21217;p70"/>
            <p:cNvSpPr/>
            <p:nvPr/>
          </p:nvSpPr>
          <p:spPr>
            <a:xfrm>
              <a:off x="5750353" y="2455139"/>
              <a:ext cx="156325" cy="84722"/>
            </a:xfrm>
            <a:custGeom>
              <a:rect b="b" l="l" r="r" t="t"/>
              <a:pathLst>
                <a:path extrusionOk="0" h="3242" w="5982">
                  <a:moveTo>
                    <a:pt x="289" y="1"/>
                  </a:moveTo>
                  <a:cubicBezTo>
                    <a:pt x="116" y="10"/>
                    <a:pt x="1" y="193"/>
                    <a:pt x="78" y="347"/>
                  </a:cubicBezTo>
                  <a:lnTo>
                    <a:pt x="404" y="1058"/>
                  </a:lnTo>
                  <a:cubicBezTo>
                    <a:pt x="789" y="1885"/>
                    <a:pt x="1328" y="2491"/>
                    <a:pt x="1991" y="2866"/>
                  </a:cubicBezTo>
                  <a:cubicBezTo>
                    <a:pt x="2414" y="3106"/>
                    <a:pt x="2895" y="3241"/>
                    <a:pt x="3385" y="3241"/>
                  </a:cubicBezTo>
                  <a:cubicBezTo>
                    <a:pt x="3453" y="3241"/>
                    <a:pt x="3520" y="3241"/>
                    <a:pt x="3578" y="3222"/>
                  </a:cubicBezTo>
                  <a:cubicBezTo>
                    <a:pt x="4318" y="3174"/>
                    <a:pt x="4982" y="2847"/>
                    <a:pt x="5405" y="2568"/>
                  </a:cubicBezTo>
                  <a:lnTo>
                    <a:pt x="5828" y="2299"/>
                  </a:lnTo>
                  <a:cubicBezTo>
                    <a:pt x="5972" y="2212"/>
                    <a:pt x="5982" y="2010"/>
                    <a:pt x="5847" y="1914"/>
                  </a:cubicBezTo>
                  <a:lnTo>
                    <a:pt x="5462" y="1587"/>
                  </a:lnTo>
                  <a:cubicBezTo>
                    <a:pt x="4645" y="904"/>
                    <a:pt x="3626" y="491"/>
                    <a:pt x="2568" y="424"/>
                  </a:cubicBezTo>
                  <a:cubicBezTo>
                    <a:pt x="2078" y="404"/>
                    <a:pt x="1587" y="327"/>
                    <a:pt x="1116" y="212"/>
                  </a:cubicBezTo>
                  <a:lnTo>
                    <a:pt x="356" y="10"/>
                  </a:lnTo>
                  <a:cubicBezTo>
                    <a:pt x="337" y="10"/>
                    <a:pt x="318" y="10"/>
                    <a:pt x="28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8" name="Google Shape;21218;p70"/>
            <p:cNvSpPr/>
            <p:nvPr/>
          </p:nvSpPr>
          <p:spPr>
            <a:xfrm>
              <a:off x="5763184" y="2465697"/>
              <a:ext cx="131185" cy="64600"/>
            </a:xfrm>
            <a:custGeom>
              <a:rect b="b" l="l" r="r" t="t"/>
              <a:pathLst>
                <a:path extrusionOk="0" h="2472" w="5020">
                  <a:moveTo>
                    <a:pt x="0" y="0"/>
                  </a:moveTo>
                  <a:lnTo>
                    <a:pt x="240" y="500"/>
                  </a:lnTo>
                  <a:cubicBezTo>
                    <a:pt x="587" y="1250"/>
                    <a:pt x="1067" y="1808"/>
                    <a:pt x="1673" y="2145"/>
                  </a:cubicBezTo>
                  <a:cubicBezTo>
                    <a:pt x="2039" y="2356"/>
                    <a:pt x="2462" y="2472"/>
                    <a:pt x="2894" y="2472"/>
                  </a:cubicBezTo>
                  <a:cubicBezTo>
                    <a:pt x="2952" y="2472"/>
                    <a:pt x="3010" y="2472"/>
                    <a:pt x="3068" y="2462"/>
                  </a:cubicBezTo>
                  <a:cubicBezTo>
                    <a:pt x="3731" y="2414"/>
                    <a:pt x="4337" y="2106"/>
                    <a:pt x="4721" y="1856"/>
                  </a:cubicBezTo>
                  <a:lnTo>
                    <a:pt x="5020" y="1674"/>
                  </a:lnTo>
                  <a:lnTo>
                    <a:pt x="4750" y="1443"/>
                  </a:lnTo>
                  <a:cubicBezTo>
                    <a:pt x="3991" y="808"/>
                    <a:pt x="3048" y="433"/>
                    <a:pt x="2058" y="366"/>
                  </a:cubicBezTo>
                  <a:cubicBezTo>
                    <a:pt x="1539" y="347"/>
                    <a:pt x="1029" y="270"/>
                    <a:pt x="539" y="1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9" name="Google Shape;21219;p70"/>
            <p:cNvSpPr/>
            <p:nvPr/>
          </p:nvSpPr>
          <p:spPr>
            <a:xfrm>
              <a:off x="5926016" y="2455375"/>
              <a:ext cx="156298" cy="84486"/>
            </a:xfrm>
            <a:custGeom>
              <a:rect b="b" l="l" r="r" t="t"/>
              <a:pathLst>
                <a:path extrusionOk="0" h="3233" w="5981">
                  <a:moveTo>
                    <a:pt x="5695" y="1"/>
                  </a:moveTo>
                  <a:cubicBezTo>
                    <a:pt x="5673" y="1"/>
                    <a:pt x="5649" y="4"/>
                    <a:pt x="5626" y="11"/>
                  </a:cubicBezTo>
                  <a:lnTo>
                    <a:pt x="4866" y="203"/>
                  </a:lnTo>
                  <a:cubicBezTo>
                    <a:pt x="4395" y="328"/>
                    <a:pt x="3904" y="395"/>
                    <a:pt x="3414" y="424"/>
                  </a:cubicBezTo>
                  <a:cubicBezTo>
                    <a:pt x="2356" y="492"/>
                    <a:pt x="1337" y="895"/>
                    <a:pt x="519" y="1588"/>
                  </a:cubicBezTo>
                  <a:lnTo>
                    <a:pt x="135" y="1905"/>
                  </a:lnTo>
                  <a:cubicBezTo>
                    <a:pt x="0" y="2011"/>
                    <a:pt x="19" y="2203"/>
                    <a:pt x="154" y="2299"/>
                  </a:cubicBezTo>
                  <a:lnTo>
                    <a:pt x="577" y="2569"/>
                  </a:lnTo>
                  <a:cubicBezTo>
                    <a:pt x="1000" y="2838"/>
                    <a:pt x="1664" y="3174"/>
                    <a:pt x="2404" y="3222"/>
                  </a:cubicBezTo>
                  <a:cubicBezTo>
                    <a:pt x="2472" y="3232"/>
                    <a:pt x="2539" y="3232"/>
                    <a:pt x="2597" y="3232"/>
                  </a:cubicBezTo>
                  <a:cubicBezTo>
                    <a:pt x="3087" y="3232"/>
                    <a:pt x="3568" y="3097"/>
                    <a:pt x="3991" y="2857"/>
                  </a:cubicBezTo>
                  <a:cubicBezTo>
                    <a:pt x="4654" y="2482"/>
                    <a:pt x="5193" y="1876"/>
                    <a:pt x="5577" y="1059"/>
                  </a:cubicBezTo>
                  <a:lnTo>
                    <a:pt x="5904" y="347"/>
                  </a:lnTo>
                  <a:cubicBezTo>
                    <a:pt x="5981" y="178"/>
                    <a:pt x="5863" y="1"/>
                    <a:pt x="569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0" name="Google Shape;21220;p70"/>
            <p:cNvSpPr/>
            <p:nvPr/>
          </p:nvSpPr>
          <p:spPr>
            <a:xfrm>
              <a:off x="5938324" y="2465697"/>
              <a:ext cx="131185" cy="64600"/>
            </a:xfrm>
            <a:custGeom>
              <a:rect b="b" l="l" r="r" t="t"/>
              <a:pathLst>
                <a:path extrusionOk="0" h="2472" w="5020">
                  <a:moveTo>
                    <a:pt x="5020" y="0"/>
                  </a:moveTo>
                  <a:lnTo>
                    <a:pt x="4491" y="145"/>
                  </a:lnTo>
                  <a:cubicBezTo>
                    <a:pt x="3991" y="270"/>
                    <a:pt x="3481" y="347"/>
                    <a:pt x="2962" y="366"/>
                  </a:cubicBezTo>
                  <a:cubicBezTo>
                    <a:pt x="1972" y="433"/>
                    <a:pt x="1029" y="808"/>
                    <a:pt x="270" y="1443"/>
                  </a:cubicBezTo>
                  <a:lnTo>
                    <a:pt x="0" y="1674"/>
                  </a:lnTo>
                  <a:lnTo>
                    <a:pt x="298" y="1856"/>
                  </a:lnTo>
                  <a:cubicBezTo>
                    <a:pt x="683" y="2106"/>
                    <a:pt x="1289" y="2414"/>
                    <a:pt x="1952" y="2462"/>
                  </a:cubicBezTo>
                  <a:cubicBezTo>
                    <a:pt x="2010" y="2472"/>
                    <a:pt x="2068" y="2472"/>
                    <a:pt x="2126" y="2472"/>
                  </a:cubicBezTo>
                  <a:cubicBezTo>
                    <a:pt x="2558" y="2472"/>
                    <a:pt x="2981" y="2356"/>
                    <a:pt x="3347" y="2145"/>
                  </a:cubicBezTo>
                  <a:cubicBezTo>
                    <a:pt x="3953" y="1808"/>
                    <a:pt x="4433" y="1250"/>
                    <a:pt x="4789" y="500"/>
                  </a:cubicBezTo>
                  <a:lnTo>
                    <a:pt x="502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1" name="Google Shape;21221;p70"/>
            <p:cNvSpPr/>
            <p:nvPr/>
          </p:nvSpPr>
          <p:spPr>
            <a:xfrm>
              <a:off x="6000389" y="2465932"/>
              <a:ext cx="69382" cy="64129"/>
            </a:xfrm>
            <a:custGeom>
              <a:rect b="b" l="l" r="r" t="t"/>
              <a:pathLst>
                <a:path extrusionOk="0" h="2454" w="2655">
                  <a:moveTo>
                    <a:pt x="2655" y="1"/>
                  </a:moveTo>
                  <a:lnTo>
                    <a:pt x="2116" y="136"/>
                  </a:lnTo>
                  <a:cubicBezTo>
                    <a:pt x="1780" y="222"/>
                    <a:pt x="1433" y="289"/>
                    <a:pt x="1087" y="328"/>
                  </a:cubicBezTo>
                  <a:cubicBezTo>
                    <a:pt x="1020" y="818"/>
                    <a:pt x="789" y="1790"/>
                    <a:pt x="1" y="2453"/>
                  </a:cubicBezTo>
                  <a:cubicBezTo>
                    <a:pt x="347" y="2424"/>
                    <a:pt x="683" y="2309"/>
                    <a:pt x="981" y="2136"/>
                  </a:cubicBezTo>
                  <a:cubicBezTo>
                    <a:pt x="1587" y="1799"/>
                    <a:pt x="2068" y="1251"/>
                    <a:pt x="2414" y="491"/>
                  </a:cubicBezTo>
                  <a:lnTo>
                    <a:pt x="2655" y="1"/>
                  </a:ln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2" name="Google Shape;21222;p70"/>
            <p:cNvSpPr/>
            <p:nvPr/>
          </p:nvSpPr>
          <p:spPr>
            <a:xfrm>
              <a:off x="5816703" y="2491333"/>
              <a:ext cx="77666" cy="38964"/>
            </a:xfrm>
            <a:custGeom>
              <a:rect b="b" l="l" r="r" t="t"/>
              <a:pathLst>
                <a:path extrusionOk="0" h="1491" w="2972">
                  <a:moveTo>
                    <a:pt x="2020" y="0"/>
                  </a:moveTo>
                  <a:cubicBezTo>
                    <a:pt x="1645" y="414"/>
                    <a:pt x="866" y="1173"/>
                    <a:pt x="0" y="1337"/>
                  </a:cubicBezTo>
                  <a:cubicBezTo>
                    <a:pt x="269" y="1443"/>
                    <a:pt x="558" y="1491"/>
                    <a:pt x="846" y="1491"/>
                  </a:cubicBezTo>
                  <a:cubicBezTo>
                    <a:pt x="904" y="1491"/>
                    <a:pt x="962" y="1491"/>
                    <a:pt x="1020" y="1481"/>
                  </a:cubicBezTo>
                  <a:cubicBezTo>
                    <a:pt x="1683" y="1443"/>
                    <a:pt x="2289" y="1135"/>
                    <a:pt x="2673" y="885"/>
                  </a:cubicBezTo>
                  <a:lnTo>
                    <a:pt x="2972" y="693"/>
                  </a:lnTo>
                  <a:lnTo>
                    <a:pt x="2702" y="471"/>
                  </a:lnTo>
                  <a:cubicBezTo>
                    <a:pt x="2481" y="298"/>
                    <a:pt x="2260" y="135"/>
                    <a:pt x="2020" y="0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3" name="Google Shape;21223;p70"/>
            <p:cNvSpPr/>
            <p:nvPr/>
          </p:nvSpPr>
          <p:spPr>
            <a:xfrm>
              <a:off x="5828751" y="2603990"/>
              <a:ext cx="175192" cy="72831"/>
            </a:xfrm>
            <a:custGeom>
              <a:rect b="b" l="l" r="r" t="t"/>
              <a:pathLst>
                <a:path extrusionOk="0" h="2787" w="6704">
                  <a:moveTo>
                    <a:pt x="2494" y="1"/>
                  </a:moveTo>
                  <a:cubicBezTo>
                    <a:pt x="2150" y="1"/>
                    <a:pt x="1772" y="116"/>
                    <a:pt x="1453" y="430"/>
                  </a:cubicBezTo>
                  <a:cubicBezTo>
                    <a:pt x="703" y="1180"/>
                    <a:pt x="1" y="1286"/>
                    <a:pt x="1" y="1286"/>
                  </a:cubicBezTo>
                  <a:cubicBezTo>
                    <a:pt x="559" y="1565"/>
                    <a:pt x="1068" y="1930"/>
                    <a:pt x="1520" y="2353"/>
                  </a:cubicBezTo>
                  <a:cubicBezTo>
                    <a:pt x="1930" y="2763"/>
                    <a:pt x="3062" y="2786"/>
                    <a:pt x="3309" y="2786"/>
                  </a:cubicBezTo>
                  <a:cubicBezTo>
                    <a:pt x="3340" y="2786"/>
                    <a:pt x="3357" y="2786"/>
                    <a:pt x="3357" y="2786"/>
                  </a:cubicBezTo>
                  <a:cubicBezTo>
                    <a:pt x="3357" y="2786"/>
                    <a:pt x="3374" y="2786"/>
                    <a:pt x="3404" y="2786"/>
                  </a:cubicBezTo>
                  <a:cubicBezTo>
                    <a:pt x="3649" y="2786"/>
                    <a:pt x="4774" y="2763"/>
                    <a:pt x="5184" y="2353"/>
                  </a:cubicBezTo>
                  <a:cubicBezTo>
                    <a:pt x="5636" y="1930"/>
                    <a:pt x="6145" y="1565"/>
                    <a:pt x="6703" y="1286"/>
                  </a:cubicBezTo>
                  <a:cubicBezTo>
                    <a:pt x="6703" y="1286"/>
                    <a:pt x="6001" y="1180"/>
                    <a:pt x="5251" y="430"/>
                  </a:cubicBezTo>
                  <a:cubicBezTo>
                    <a:pt x="4934" y="118"/>
                    <a:pt x="4558" y="4"/>
                    <a:pt x="4217" y="4"/>
                  </a:cubicBezTo>
                  <a:cubicBezTo>
                    <a:pt x="3854" y="4"/>
                    <a:pt x="3530" y="132"/>
                    <a:pt x="3357" y="286"/>
                  </a:cubicBezTo>
                  <a:cubicBezTo>
                    <a:pt x="3179" y="128"/>
                    <a:pt x="2855" y="1"/>
                    <a:pt x="249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4" name="Google Shape;21224;p70"/>
            <p:cNvSpPr/>
            <p:nvPr/>
          </p:nvSpPr>
          <p:spPr>
            <a:xfrm>
              <a:off x="5828751" y="2636316"/>
              <a:ext cx="175192" cy="40505"/>
            </a:xfrm>
            <a:custGeom>
              <a:rect b="b" l="l" r="r" t="t"/>
              <a:pathLst>
                <a:path extrusionOk="0" h="1550" w="6704">
                  <a:moveTo>
                    <a:pt x="3357" y="1"/>
                  </a:moveTo>
                  <a:lnTo>
                    <a:pt x="3241" y="49"/>
                  </a:lnTo>
                  <a:cubicBezTo>
                    <a:pt x="2860" y="193"/>
                    <a:pt x="2373" y="241"/>
                    <a:pt x="1893" y="241"/>
                  </a:cubicBezTo>
                  <a:cubicBezTo>
                    <a:pt x="933" y="241"/>
                    <a:pt x="1" y="49"/>
                    <a:pt x="1" y="49"/>
                  </a:cubicBezTo>
                  <a:lnTo>
                    <a:pt x="1" y="49"/>
                  </a:lnTo>
                  <a:cubicBezTo>
                    <a:pt x="559" y="328"/>
                    <a:pt x="1068" y="693"/>
                    <a:pt x="1520" y="1116"/>
                  </a:cubicBezTo>
                  <a:cubicBezTo>
                    <a:pt x="1930" y="1526"/>
                    <a:pt x="3062" y="1549"/>
                    <a:pt x="3309" y="1549"/>
                  </a:cubicBezTo>
                  <a:cubicBezTo>
                    <a:pt x="3340" y="1549"/>
                    <a:pt x="3357" y="1549"/>
                    <a:pt x="3357" y="1549"/>
                  </a:cubicBezTo>
                  <a:cubicBezTo>
                    <a:pt x="3357" y="1549"/>
                    <a:pt x="3374" y="1549"/>
                    <a:pt x="3404" y="1549"/>
                  </a:cubicBezTo>
                  <a:cubicBezTo>
                    <a:pt x="3649" y="1549"/>
                    <a:pt x="4774" y="1526"/>
                    <a:pt x="5184" y="1116"/>
                  </a:cubicBezTo>
                  <a:cubicBezTo>
                    <a:pt x="5636" y="693"/>
                    <a:pt x="6145" y="328"/>
                    <a:pt x="6703" y="49"/>
                  </a:cubicBezTo>
                  <a:lnTo>
                    <a:pt x="6703" y="49"/>
                  </a:lnTo>
                  <a:cubicBezTo>
                    <a:pt x="6703" y="49"/>
                    <a:pt x="5776" y="241"/>
                    <a:pt x="4816" y="241"/>
                  </a:cubicBezTo>
                  <a:cubicBezTo>
                    <a:pt x="4335" y="241"/>
                    <a:pt x="3847" y="193"/>
                    <a:pt x="3463" y="49"/>
                  </a:cubicBezTo>
                  <a:lnTo>
                    <a:pt x="3357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5" name="Google Shape;21225;p70"/>
            <p:cNvSpPr/>
            <p:nvPr/>
          </p:nvSpPr>
          <p:spPr>
            <a:xfrm>
              <a:off x="5872993" y="2648624"/>
              <a:ext cx="86472" cy="16620"/>
            </a:xfrm>
            <a:custGeom>
              <a:rect b="b" l="l" r="r" t="t"/>
              <a:pathLst>
                <a:path extrusionOk="0" h="636" w="3309">
                  <a:moveTo>
                    <a:pt x="1654" y="1"/>
                  </a:moveTo>
                  <a:cubicBezTo>
                    <a:pt x="1212" y="145"/>
                    <a:pt x="754" y="213"/>
                    <a:pt x="286" y="213"/>
                  </a:cubicBezTo>
                  <a:cubicBezTo>
                    <a:pt x="255" y="213"/>
                    <a:pt x="224" y="213"/>
                    <a:pt x="193" y="212"/>
                  </a:cubicBezTo>
                  <a:lnTo>
                    <a:pt x="0" y="212"/>
                  </a:lnTo>
                  <a:cubicBezTo>
                    <a:pt x="48" y="251"/>
                    <a:pt x="96" y="289"/>
                    <a:pt x="135" y="337"/>
                  </a:cubicBezTo>
                  <a:cubicBezTo>
                    <a:pt x="308" y="510"/>
                    <a:pt x="923" y="636"/>
                    <a:pt x="1596" y="636"/>
                  </a:cubicBezTo>
                  <a:lnTo>
                    <a:pt x="1721" y="636"/>
                  </a:lnTo>
                  <a:cubicBezTo>
                    <a:pt x="2395" y="636"/>
                    <a:pt x="3010" y="510"/>
                    <a:pt x="3173" y="337"/>
                  </a:cubicBezTo>
                  <a:cubicBezTo>
                    <a:pt x="3222" y="289"/>
                    <a:pt x="3270" y="251"/>
                    <a:pt x="3308" y="212"/>
                  </a:cubicBezTo>
                  <a:lnTo>
                    <a:pt x="3116" y="212"/>
                  </a:lnTo>
                  <a:cubicBezTo>
                    <a:pt x="3085" y="213"/>
                    <a:pt x="3055" y="213"/>
                    <a:pt x="3024" y="213"/>
                  </a:cubicBezTo>
                  <a:cubicBezTo>
                    <a:pt x="2563" y="213"/>
                    <a:pt x="2096" y="145"/>
                    <a:pt x="165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6" name="Google Shape;21226;p70"/>
            <p:cNvSpPr/>
            <p:nvPr/>
          </p:nvSpPr>
          <p:spPr>
            <a:xfrm>
              <a:off x="5920972" y="2616717"/>
              <a:ext cx="50540" cy="17404"/>
            </a:xfrm>
            <a:custGeom>
              <a:rect b="b" l="l" r="r" t="t"/>
              <a:pathLst>
                <a:path extrusionOk="0" h="666" w="1934">
                  <a:moveTo>
                    <a:pt x="828" y="1"/>
                  </a:moveTo>
                  <a:cubicBezTo>
                    <a:pt x="616" y="1"/>
                    <a:pt x="405" y="58"/>
                    <a:pt x="241" y="183"/>
                  </a:cubicBezTo>
                  <a:lnTo>
                    <a:pt x="1" y="395"/>
                  </a:lnTo>
                  <a:lnTo>
                    <a:pt x="232" y="491"/>
                  </a:lnTo>
                  <a:cubicBezTo>
                    <a:pt x="589" y="607"/>
                    <a:pt x="963" y="665"/>
                    <a:pt x="1345" y="665"/>
                  </a:cubicBezTo>
                  <a:cubicBezTo>
                    <a:pt x="1375" y="665"/>
                    <a:pt x="1404" y="665"/>
                    <a:pt x="1434" y="664"/>
                  </a:cubicBezTo>
                  <a:cubicBezTo>
                    <a:pt x="1607" y="664"/>
                    <a:pt x="1780" y="664"/>
                    <a:pt x="1934" y="645"/>
                  </a:cubicBezTo>
                  <a:cubicBezTo>
                    <a:pt x="1809" y="539"/>
                    <a:pt x="1684" y="433"/>
                    <a:pt x="1568" y="318"/>
                  </a:cubicBezTo>
                  <a:cubicBezTo>
                    <a:pt x="1376" y="116"/>
                    <a:pt x="1107" y="1"/>
                    <a:pt x="828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7" name="Google Shape;21227;p70"/>
            <p:cNvSpPr/>
            <p:nvPr/>
          </p:nvSpPr>
          <p:spPr>
            <a:xfrm>
              <a:off x="5860920" y="2616717"/>
              <a:ext cx="50802" cy="17404"/>
            </a:xfrm>
            <a:custGeom>
              <a:rect b="b" l="l" r="r" t="t"/>
              <a:pathLst>
                <a:path extrusionOk="0" h="666" w="1944">
                  <a:moveTo>
                    <a:pt x="1116" y="1"/>
                  </a:moveTo>
                  <a:cubicBezTo>
                    <a:pt x="837" y="1"/>
                    <a:pt x="568" y="116"/>
                    <a:pt x="366" y="318"/>
                  </a:cubicBezTo>
                  <a:cubicBezTo>
                    <a:pt x="251" y="433"/>
                    <a:pt x="135" y="539"/>
                    <a:pt x="1" y="645"/>
                  </a:cubicBezTo>
                  <a:cubicBezTo>
                    <a:pt x="164" y="655"/>
                    <a:pt x="337" y="664"/>
                    <a:pt x="510" y="664"/>
                  </a:cubicBezTo>
                  <a:cubicBezTo>
                    <a:pt x="539" y="665"/>
                    <a:pt x="568" y="665"/>
                    <a:pt x="597" y="665"/>
                  </a:cubicBezTo>
                  <a:cubicBezTo>
                    <a:pt x="973" y="665"/>
                    <a:pt x="1355" y="607"/>
                    <a:pt x="1712" y="491"/>
                  </a:cubicBezTo>
                  <a:lnTo>
                    <a:pt x="1943" y="395"/>
                  </a:lnTo>
                  <a:lnTo>
                    <a:pt x="1703" y="183"/>
                  </a:lnTo>
                  <a:cubicBezTo>
                    <a:pt x="1530" y="58"/>
                    <a:pt x="1328" y="1"/>
                    <a:pt x="11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28" name="Google Shape;21228;p70"/>
          <p:cNvGrpSpPr/>
          <p:nvPr/>
        </p:nvGrpSpPr>
        <p:grpSpPr>
          <a:xfrm>
            <a:off x="4877867" y="1995991"/>
            <a:ext cx="360628" cy="331778"/>
            <a:chOff x="4877867" y="1995991"/>
            <a:chExt cx="360628" cy="331778"/>
          </a:xfrm>
        </p:grpSpPr>
        <p:sp>
          <p:nvSpPr>
            <p:cNvPr id="21229" name="Google Shape;21229;p70"/>
            <p:cNvSpPr/>
            <p:nvPr/>
          </p:nvSpPr>
          <p:spPr>
            <a:xfrm>
              <a:off x="5151527" y="2172699"/>
              <a:ext cx="17613" cy="155070"/>
            </a:xfrm>
            <a:custGeom>
              <a:rect b="b" l="l" r="r" t="t"/>
              <a:pathLst>
                <a:path extrusionOk="0" h="5934" w="674">
                  <a:moveTo>
                    <a:pt x="1" y="0"/>
                  </a:moveTo>
                  <a:lnTo>
                    <a:pt x="1" y="5597"/>
                  </a:lnTo>
                  <a:cubicBezTo>
                    <a:pt x="1" y="5779"/>
                    <a:pt x="145" y="5933"/>
                    <a:pt x="337" y="5933"/>
                  </a:cubicBezTo>
                  <a:cubicBezTo>
                    <a:pt x="520" y="5933"/>
                    <a:pt x="674" y="5779"/>
                    <a:pt x="674" y="5597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0" name="Google Shape;21230;p70"/>
            <p:cNvSpPr/>
            <p:nvPr/>
          </p:nvSpPr>
          <p:spPr>
            <a:xfrm>
              <a:off x="5155813" y="2172699"/>
              <a:ext cx="13328" cy="155070"/>
            </a:xfrm>
            <a:custGeom>
              <a:rect b="b" l="l" r="r" t="t"/>
              <a:pathLst>
                <a:path extrusionOk="0" h="5934" w="510">
                  <a:moveTo>
                    <a:pt x="173" y="0"/>
                  </a:moveTo>
                  <a:lnTo>
                    <a:pt x="173" y="5597"/>
                  </a:lnTo>
                  <a:cubicBezTo>
                    <a:pt x="173" y="5712"/>
                    <a:pt x="106" y="5827"/>
                    <a:pt x="0" y="5885"/>
                  </a:cubicBezTo>
                  <a:cubicBezTo>
                    <a:pt x="58" y="5914"/>
                    <a:pt x="115" y="5933"/>
                    <a:pt x="173" y="5933"/>
                  </a:cubicBezTo>
                  <a:cubicBezTo>
                    <a:pt x="356" y="5933"/>
                    <a:pt x="510" y="5779"/>
                    <a:pt x="510" y="5597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1" name="Google Shape;21231;p70"/>
            <p:cNvSpPr/>
            <p:nvPr/>
          </p:nvSpPr>
          <p:spPr>
            <a:xfrm>
              <a:off x="4941709" y="2135748"/>
              <a:ext cx="233206" cy="58877"/>
            </a:xfrm>
            <a:custGeom>
              <a:rect b="b" l="l" r="r" t="t"/>
              <a:pathLst>
                <a:path extrusionOk="0" h="2253" w="8924">
                  <a:moveTo>
                    <a:pt x="3260" y="1"/>
                  </a:moveTo>
                  <a:cubicBezTo>
                    <a:pt x="2173" y="1"/>
                    <a:pt x="1558" y="1376"/>
                    <a:pt x="741" y="1376"/>
                  </a:cubicBezTo>
                  <a:cubicBezTo>
                    <a:pt x="106" y="1376"/>
                    <a:pt x="193" y="914"/>
                    <a:pt x="269" y="703"/>
                  </a:cubicBezTo>
                  <a:cubicBezTo>
                    <a:pt x="276" y="688"/>
                    <a:pt x="263" y="680"/>
                    <a:pt x="251" y="680"/>
                  </a:cubicBezTo>
                  <a:cubicBezTo>
                    <a:pt x="247" y="680"/>
                    <a:pt x="243" y="681"/>
                    <a:pt x="241" y="683"/>
                  </a:cubicBezTo>
                  <a:cubicBezTo>
                    <a:pt x="58" y="895"/>
                    <a:pt x="0" y="1174"/>
                    <a:pt x="96" y="1433"/>
                  </a:cubicBezTo>
                  <a:cubicBezTo>
                    <a:pt x="262" y="1845"/>
                    <a:pt x="828" y="2253"/>
                    <a:pt x="1580" y="2253"/>
                  </a:cubicBezTo>
                  <a:cubicBezTo>
                    <a:pt x="1917" y="2253"/>
                    <a:pt x="2291" y="2171"/>
                    <a:pt x="2683" y="1972"/>
                  </a:cubicBezTo>
                  <a:cubicBezTo>
                    <a:pt x="3553" y="1533"/>
                    <a:pt x="4066" y="1458"/>
                    <a:pt x="4302" y="1458"/>
                  </a:cubicBezTo>
                  <a:cubicBezTo>
                    <a:pt x="4340" y="1458"/>
                    <a:pt x="4371" y="1460"/>
                    <a:pt x="4395" y="1462"/>
                  </a:cubicBezTo>
                  <a:lnTo>
                    <a:pt x="4529" y="1462"/>
                  </a:lnTo>
                  <a:cubicBezTo>
                    <a:pt x="4553" y="1460"/>
                    <a:pt x="4584" y="1458"/>
                    <a:pt x="4622" y="1458"/>
                  </a:cubicBezTo>
                  <a:cubicBezTo>
                    <a:pt x="4860" y="1458"/>
                    <a:pt x="5379" y="1533"/>
                    <a:pt x="6241" y="1972"/>
                  </a:cubicBezTo>
                  <a:cubicBezTo>
                    <a:pt x="6633" y="2171"/>
                    <a:pt x="7007" y="2253"/>
                    <a:pt x="7344" y="2253"/>
                  </a:cubicBezTo>
                  <a:cubicBezTo>
                    <a:pt x="8096" y="2253"/>
                    <a:pt x="8662" y="1845"/>
                    <a:pt x="8828" y="1433"/>
                  </a:cubicBezTo>
                  <a:cubicBezTo>
                    <a:pt x="8924" y="1174"/>
                    <a:pt x="8866" y="885"/>
                    <a:pt x="8674" y="683"/>
                  </a:cubicBezTo>
                  <a:cubicBezTo>
                    <a:pt x="8671" y="681"/>
                    <a:pt x="8668" y="680"/>
                    <a:pt x="8665" y="680"/>
                  </a:cubicBezTo>
                  <a:cubicBezTo>
                    <a:pt x="8655" y="680"/>
                    <a:pt x="8645" y="688"/>
                    <a:pt x="8645" y="703"/>
                  </a:cubicBezTo>
                  <a:cubicBezTo>
                    <a:pt x="8722" y="914"/>
                    <a:pt x="8808" y="1376"/>
                    <a:pt x="8174" y="1376"/>
                  </a:cubicBezTo>
                  <a:cubicBezTo>
                    <a:pt x="7356" y="1376"/>
                    <a:pt x="6741" y="1"/>
                    <a:pt x="5654" y="1"/>
                  </a:cubicBezTo>
                  <a:cubicBezTo>
                    <a:pt x="4779" y="1"/>
                    <a:pt x="4539" y="520"/>
                    <a:pt x="4481" y="722"/>
                  </a:cubicBezTo>
                  <a:cubicBezTo>
                    <a:pt x="4476" y="731"/>
                    <a:pt x="4467" y="736"/>
                    <a:pt x="4458" y="736"/>
                  </a:cubicBezTo>
                  <a:cubicBezTo>
                    <a:pt x="4450" y="736"/>
                    <a:pt x="4443" y="731"/>
                    <a:pt x="4443" y="722"/>
                  </a:cubicBezTo>
                  <a:cubicBezTo>
                    <a:pt x="4375" y="520"/>
                    <a:pt x="4145" y="1"/>
                    <a:pt x="326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2" name="Google Shape;21232;p70"/>
            <p:cNvSpPr/>
            <p:nvPr/>
          </p:nvSpPr>
          <p:spPr>
            <a:xfrm>
              <a:off x="5217119" y="2012873"/>
              <a:ext cx="17613" cy="314897"/>
            </a:xfrm>
            <a:custGeom>
              <a:rect b="b" l="l" r="r" t="t"/>
              <a:pathLst>
                <a:path extrusionOk="0" h="12050" w="674">
                  <a:moveTo>
                    <a:pt x="337" y="0"/>
                  </a:moveTo>
                  <a:cubicBezTo>
                    <a:pt x="145" y="0"/>
                    <a:pt x="0" y="145"/>
                    <a:pt x="0" y="337"/>
                  </a:cubicBezTo>
                  <a:lnTo>
                    <a:pt x="0" y="11713"/>
                  </a:lnTo>
                  <a:cubicBezTo>
                    <a:pt x="0" y="11895"/>
                    <a:pt x="145" y="12049"/>
                    <a:pt x="337" y="12049"/>
                  </a:cubicBezTo>
                  <a:cubicBezTo>
                    <a:pt x="520" y="12049"/>
                    <a:pt x="673" y="11895"/>
                    <a:pt x="673" y="11713"/>
                  </a:cubicBezTo>
                  <a:lnTo>
                    <a:pt x="673" y="337"/>
                  </a:lnTo>
                  <a:cubicBezTo>
                    <a:pt x="673" y="145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3" name="Google Shape;21233;p70"/>
            <p:cNvSpPr/>
            <p:nvPr/>
          </p:nvSpPr>
          <p:spPr>
            <a:xfrm>
              <a:off x="5221379" y="2012873"/>
              <a:ext cx="13354" cy="314897"/>
            </a:xfrm>
            <a:custGeom>
              <a:rect b="b" l="l" r="r" t="t"/>
              <a:pathLst>
                <a:path extrusionOk="0" h="12050" w="511">
                  <a:moveTo>
                    <a:pt x="174" y="0"/>
                  </a:moveTo>
                  <a:cubicBezTo>
                    <a:pt x="107" y="0"/>
                    <a:pt x="49" y="10"/>
                    <a:pt x="1" y="39"/>
                  </a:cubicBezTo>
                  <a:cubicBezTo>
                    <a:pt x="107" y="106"/>
                    <a:pt x="164" y="212"/>
                    <a:pt x="164" y="337"/>
                  </a:cubicBezTo>
                  <a:lnTo>
                    <a:pt x="164" y="11713"/>
                  </a:lnTo>
                  <a:cubicBezTo>
                    <a:pt x="164" y="11828"/>
                    <a:pt x="107" y="11943"/>
                    <a:pt x="1" y="12001"/>
                  </a:cubicBezTo>
                  <a:cubicBezTo>
                    <a:pt x="55" y="12034"/>
                    <a:pt x="114" y="12049"/>
                    <a:pt x="171" y="12049"/>
                  </a:cubicBezTo>
                  <a:cubicBezTo>
                    <a:pt x="347" y="12049"/>
                    <a:pt x="510" y="11908"/>
                    <a:pt x="510" y="11713"/>
                  </a:cubicBezTo>
                  <a:lnTo>
                    <a:pt x="510" y="337"/>
                  </a:lnTo>
                  <a:cubicBezTo>
                    <a:pt x="510" y="145"/>
                    <a:pt x="357" y="0"/>
                    <a:pt x="17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4" name="Google Shape;21234;p70"/>
            <p:cNvSpPr/>
            <p:nvPr/>
          </p:nvSpPr>
          <p:spPr>
            <a:xfrm>
              <a:off x="4877867" y="1995991"/>
              <a:ext cx="360393" cy="119478"/>
            </a:xfrm>
            <a:custGeom>
              <a:rect b="b" l="l" r="r" t="t"/>
              <a:pathLst>
                <a:path extrusionOk="0" h="4572" w="13791">
                  <a:moveTo>
                    <a:pt x="3397" y="1"/>
                  </a:moveTo>
                  <a:cubicBezTo>
                    <a:pt x="3358" y="1"/>
                    <a:pt x="3319" y="1"/>
                    <a:pt x="3280" y="2"/>
                  </a:cubicBezTo>
                  <a:cubicBezTo>
                    <a:pt x="2222" y="2"/>
                    <a:pt x="1174" y="60"/>
                    <a:pt x="135" y="175"/>
                  </a:cubicBezTo>
                  <a:cubicBezTo>
                    <a:pt x="58" y="185"/>
                    <a:pt x="1" y="252"/>
                    <a:pt x="1" y="329"/>
                  </a:cubicBezTo>
                  <a:lnTo>
                    <a:pt x="1" y="810"/>
                  </a:lnTo>
                  <a:cubicBezTo>
                    <a:pt x="1" y="839"/>
                    <a:pt x="10" y="877"/>
                    <a:pt x="30" y="896"/>
                  </a:cubicBezTo>
                  <a:cubicBezTo>
                    <a:pt x="78" y="973"/>
                    <a:pt x="193" y="1194"/>
                    <a:pt x="193" y="1646"/>
                  </a:cubicBezTo>
                  <a:cubicBezTo>
                    <a:pt x="193" y="2368"/>
                    <a:pt x="280" y="3281"/>
                    <a:pt x="780" y="3848"/>
                  </a:cubicBezTo>
                  <a:cubicBezTo>
                    <a:pt x="1058" y="4156"/>
                    <a:pt x="1434" y="4368"/>
                    <a:pt x="1837" y="4454"/>
                  </a:cubicBezTo>
                  <a:cubicBezTo>
                    <a:pt x="2201" y="4532"/>
                    <a:pt x="2572" y="4571"/>
                    <a:pt x="2944" y="4571"/>
                  </a:cubicBezTo>
                  <a:cubicBezTo>
                    <a:pt x="2986" y="4571"/>
                    <a:pt x="3027" y="4571"/>
                    <a:pt x="3068" y="4570"/>
                  </a:cubicBezTo>
                  <a:cubicBezTo>
                    <a:pt x="3578" y="4570"/>
                    <a:pt x="4097" y="4560"/>
                    <a:pt x="4559" y="4339"/>
                  </a:cubicBezTo>
                  <a:cubicBezTo>
                    <a:pt x="5116" y="4060"/>
                    <a:pt x="5482" y="3531"/>
                    <a:pt x="5761" y="2993"/>
                  </a:cubicBezTo>
                  <a:cubicBezTo>
                    <a:pt x="5905" y="2714"/>
                    <a:pt x="6030" y="2425"/>
                    <a:pt x="6117" y="2118"/>
                  </a:cubicBezTo>
                  <a:cubicBezTo>
                    <a:pt x="6203" y="1800"/>
                    <a:pt x="6492" y="1579"/>
                    <a:pt x="6818" y="1579"/>
                  </a:cubicBezTo>
                  <a:lnTo>
                    <a:pt x="6972" y="1579"/>
                  </a:lnTo>
                  <a:cubicBezTo>
                    <a:pt x="7299" y="1579"/>
                    <a:pt x="7588" y="1800"/>
                    <a:pt x="7674" y="2118"/>
                  </a:cubicBezTo>
                  <a:cubicBezTo>
                    <a:pt x="7761" y="2425"/>
                    <a:pt x="7886" y="2714"/>
                    <a:pt x="8030" y="2993"/>
                  </a:cubicBezTo>
                  <a:cubicBezTo>
                    <a:pt x="8309" y="3531"/>
                    <a:pt x="8674" y="4070"/>
                    <a:pt x="9232" y="4339"/>
                  </a:cubicBezTo>
                  <a:cubicBezTo>
                    <a:pt x="9637" y="4533"/>
                    <a:pt x="10087" y="4572"/>
                    <a:pt x="10536" y="4572"/>
                  </a:cubicBezTo>
                  <a:cubicBezTo>
                    <a:pt x="10598" y="4572"/>
                    <a:pt x="10660" y="4571"/>
                    <a:pt x="10723" y="4570"/>
                  </a:cubicBezTo>
                  <a:cubicBezTo>
                    <a:pt x="10764" y="4571"/>
                    <a:pt x="10805" y="4571"/>
                    <a:pt x="10847" y="4571"/>
                  </a:cubicBezTo>
                  <a:cubicBezTo>
                    <a:pt x="11219" y="4571"/>
                    <a:pt x="11590" y="4532"/>
                    <a:pt x="11953" y="4454"/>
                  </a:cubicBezTo>
                  <a:cubicBezTo>
                    <a:pt x="12357" y="4368"/>
                    <a:pt x="12732" y="4156"/>
                    <a:pt x="13011" y="3848"/>
                  </a:cubicBezTo>
                  <a:cubicBezTo>
                    <a:pt x="13511" y="3281"/>
                    <a:pt x="13598" y="2368"/>
                    <a:pt x="13598" y="1646"/>
                  </a:cubicBezTo>
                  <a:cubicBezTo>
                    <a:pt x="13598" y="1194"/>
                    <a:pt x="13713" y="973"/>
                    <a:pt x="13761" y="896"/>
                  </a:cubicBezTo>
                  <a:cubicBezTo>
                    <a:pt x="13780" y="877"/>
                    <a:pt x="13790" y="839"/>
                    <a:pt x="13790" y="810"/>
                  </a:cubicBezTo>
                  <a:lnTo>
                    <a:pt x="13790" y="329"/>
                  </a:lnTo>
                  <a:cubicBezTo>
                    <a:pt x="13790" y="252"/>
                    <a:pt x="13732" y="185"/>
                    <a:pt x="13655" y="175"/>
                  </a:cubicBezTo>
                  <a:cubicBezTo>
                    <a:pt x="12617" y="60"/>
                    <a:pt x="11569" y="2"/>
                    <a:pt x="10521" y="2"/>
                  </a:cubicBezTo>
                  <a:cubicBezTo>
                    <a:pt x="10481" y="1"/>
                    <a:pt x="10442" y="1"/>
                    <a:pt x="10403" y="1"/>
                  </a:cubicBezTo>
                  <a:cubicBezTo>
                    <a:pt x="9540" y="1"/>
                    <a:pt x="8697" y="202"/>
                    <a:pt x="7924" y="589"/>
                  </a:cubicBezTo>
                  <a:cubicBezTo>
                    <a:pt x="7751" y="675"/>
                    <a:pt x="7559" y="742"/>
                    <a:pt x="7367" y="791"/>
                  </a:cubicBezTo>
                  <a:cubicBezTo>
                    <a:pt x="7213" y="824"/>
                    <a:pt x="7054" y="841"/>
                    <a:pt x="6895" y="841"/>
                  </a:cubicBezTo>
                  <a:cubicBezTo>
                    <a:pt x="6737" y="841"/>
                    <a:pt x="6578" y="824"/>
                    <a:pt x="6424" y="791"/>
                  </a:cubicBezTo>
                  <a:cubicBezTo>
                    <a:pt x="6232" y="742"/>
                    <a:pt x="6049" y="675"/>
                    <a:pt x="5867" y="589"/>
                  </a:cubicBezTo>
                  <a:cubicBezTo>
                    <a:pt x="5103" y="202"/>
                    <a:pt x="4252" y="1"/>
                    <a:pt x="3397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5" name="Google Shape;21235;p70"/>
            <p:cNvSpPr/>
            <p:nvPr/>
          </p:nvSpPr>
          <p:spPr>
            <a:xfrm>
              <a:off x="5138461" y="1997533"/>
              <a:ext cx="100035" cy="117675"/>
            </a:xfrm>
            <a:custGeom>
              <a:rect b="b" l="l" r="r" t="t"/>
              <a:pathLst>
                <a:path extrusionOk="0" h="4503" w="3828">
                  <a:moveTo>
                    <a:pt x="2366" y="1"/>
                  </a:moveTo>
                  <a:lnTo>
                    <a:pt x="2366" y="799"/>
                  </a:lnTo>
                  <a:cubicBezTo>
                    <a:pt x="2366" y="799"/>
                    <a:pt x="2174" y="991"/>
                    <a:pt x="2174" y="1578"/>
                  </a:cubicBezTo>
                  <a:cubicBezTo>
                    <a:pt x="2174" y="2299"/>
                    <a:pt x="2087" y="3222"/>
                    <a:pt x="1587" y="3789"/>
                  </a:cubicBezTo>
                  <a:cubicBezTo>
                    <a:pt x="1299" y="4088"/>
                    <a:pt x="933" y="4299"/>
                    <a:pt x="529" y="4386"/>
                  </a:cubicBezTo>
                  <a:cubicBezTo>
                    <a:pt x="356" y="4424"/>
                    <a:pt x="174" y="4453"/>
                    <a:pt x="1" y="4472"/>
                  </a:cubicBezTo>
                  <a:cubicBezTo>
                    <a:pt x="251" y="4491"/>
                    <a:pt x="501" y="4501"/>
                    <a:pt x="751" y="4501"/>
                  </a:cubicBezTo>
                  <a:cubicBezTo>
                    <a:pt x="792" y="4502"/>
                    <a:pt x="833" y="4502"/>
                    <a:pt x="875" y="4502"/>
                  </a:cubicBezTo>
                  <a:cubicBezTo>
                    <a:pt x="1247" y="4502"/>
                    <a:pt x="1618" y="4464"/>
                    <a:pt x="1981" y="4386"/>
                  </a:cubicBezTo>
                  <a:cubicBezTo>
                    <a:pt x="2385" y="4299"/>
                    <a:pt x="2760" y="4088"/>
                    <a:pt x="3039" y="3789"/>
                  </a:cubicBezTo>
                  <a:cubicBezTo>
                    <a:pt x="3539" y="3222"/>
                    <a:pt x="3626" y="2299"/>
                    <a:pt x="3626" y="1578"/>
                  </a:cubicBezTo>
                  <a:cubicBezTo>
                    <a:pt x="3626" y="1126"/>
                    <a:pt x="3741" y="914"/>
                    <a:pt x="3789" y="837"/>
                  </a:cubicBezTo>
                  <a:cubicBezTo>
                    <a:pt x="3808" y="808"/>
                    <a:pt x="3818" y="780"/>
                    <a:pt x="3818" y="741"/>
                  </a:cubicBezTo>
                  <a:lnTo>
                    <a:pt x="3818" y="260"/>
                  </a:lnTo>
                  <a:lnTo>
                    <a:pt x="3828" y="270"/>
                  </a:lnTo>
                  <a:cubicBezTo>
                    <a:pt x="3818" y="193"/>
                    <a:pt x="3760" y="126"/>
                    <a:pt x="3683" y="116"/>
                  </a:cubicBezTo>
                  <a:cubicBezTo>
                    <a:pt x="3472" y="97"/>
                    <a:pt x="3001" y="39"/>
                    <a:pt x="2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6" name="Google Shape;21236;p70"/>
            <p:cNvSpPr/>
            <p:nvPr/>
          </p:nvSpPr>
          <p:spPr>
            <a:xfrm>
              <a:off x="5085438" y="2010077"/>
              <a:ext cx="137222" cy="91568"/>
            </a:xfrm>
            <a:custGeom>
              <a:rect b="b" l="l" r="r" t="t"/>
              <a:pathLst>
                <a:path extrusionOk="0" h="3504" w="5251">
                  <a:moveTo>
                    <a:pt x="2461" y="0"/>
                  </a:moveTo>
                  <a:cubicBezTo>
                    <a:pt x="1683" y="0"/>
                    <a:pt x="918" y="182"/>
                    <a:pt x="222" y="521"/>
                  </a:cubicBezTo>
                  <a:lnTo>
                    <a:pt x="212" y="521"/>
                  </a:lnTo>
                  <a:cubicBezTo>
                    <a:pt x="126" y="569"/>
                    <a:pt x="49" y="655"/>
                    <a:pt x="29" y="761"/>
                  </a:cubicBezTo>
                  <a:cubicBezTo>
                    <a:pt x="1" y="867"/>
                    <a:pt x="20" y="982"/>
                    <a:pt x="77" y="1069"/>
                  </a:cubicBezTo>
                  <a:cubicBezTo>
                    <a:pt x="154" y="1175"/>
                    <a:pt x="212" y="1300"/>
                    <a:pt x="251" y="1434"/>
                  </a:cubicBezTo>
                  <a:cubicBezTo>
                    <a:pt x="328" y="1694"/>
                    <a:pt x="433" y="1954"/>
                    <a:pt x="558" y="2204"/>
                  </a:cubicBezTo>
                  <a:cubicBezTo>
                    <a:pt x="876" y="2800"/>
                    <a:pt x="1174" y="3146"/>
                    <a:pt x="1520" y="3319"/>
                  </a:cubicBezTo>
                  <a:cubicBezTo>
                    <a:pt x="1828" y="3463"/>
                    <a:pt x="2193" y="3492"/>
                    <a:pt x="2655" y="3492"/>
                  </a:cubicBezTo>
                  <a:lnTo>
                    <a:pt x="2780" y="3502"/>
                  </a:lnTo>
                  <a:cubicBezTo>
                    <a:pt x="2826" y="3503"/>
                    <a:pt x="2872" y="3504"/>
                    <a:pt x="2918" y="3504"/>
                  </a:cubicBezTo>
                  <a:cubicBezTo>
                    <a:pt x="3247" y="3504"/>
                    <a:pt x="3575" y="3473"/>
                    <a:pt x="3895" y="3406"/>
                  </a:cubicBezTo>
                  <a:cubicBezTo>
                    <a:pt x="4193" y="3338"/>
                    <a:pt x="4472" y="3194"/>
                    <a:pt x="4684" y="2973"/>
                  </a:cubicBezTo>
                  <a:cubicBezTo>
                    <a:pt x="4982" y="2627"/>
                    <a:pt x="5136" y="2002"/>
                    <a:pt x="5136" y="1107"/>
                  </a:cubicBezTo>
                  <a:cubicBezTo>
                    <a:pt x="5136" y="915"/>
                    <a:pt x="5155" y="732"/>
                    <a:pt x="5193" y="550"/>
                  </a:cubicBezTo>
                  <a:cubicBezTo>
                    <a:pt x="5251" y="328"/>
                    <a:pt x="5087" y="107"/>
                    <a:pt x="4857" y="88"/>
                  </a:cubicBezTo>
                  <a:cubicBezTo>
                    <a:pt x="4328" y="50"/>
                    <a:pt x="3510" y="2"/>
                    <a:pt x="2578" y="2"/>
                  </a:cubicBezTo>
                  <a:cubicBezTo>
                    <a:pt x="2539" y="1"/>
                    <a:pt x="2500" y="0"/>
                    <a:pt x="2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7" name="Google Shape;21237;p70"/>
            <p:cNvSpPr/>
            <p:nvPr/>
          </p:nvSpPr>
          <p:spPr>
            <a:xfrm>
              <a:off x="5089959" y="2014336"/>
              <a:ext cx="127683" cy="83023"/>
            </a:xfrm>
            <a:custGeom>
              <a:rect b="b" l="l" r="r" t="t"/>
              <a:pathLst>
                <a:path extrusionOk="0" h="3177" w="4886">
                  <a:moveTo>
                    <a:pt x="2286" y="1"/>
                  </a:moveTo>
                  <a:cubicBezTo>
                    <a:pt x="1538" y="1"/>
                    <a:pt x="802" y="173"/>
                    <a:pt x="126" y="502"/>
                  </a:cubicBezTo>
                  <a:cubicBezTo>
                    <a:pt x="68" y="531"/>
                    <a:pt x="30" y="579"/>
                    <a:pt x="10" y="637"/>
                  </a:cubicBezTo>
                  <a:cubicBezTo>
                    <a:pt x="1" y="694"/>
                    <a:pt x="10" y="762"/>
                    <a:pt x="49" y="810"/>
                  </a:cubicBezTo>
                  <a:cubicBezTo>
                    <a:pt x="126" y="935"/>
                    <a:pt x="193" y="1079"/>
                    <a:pt x="231" y="1223"/>
                  </a:cubicBezTo>
                  <a:cubicBezTo>
                    <a:pt x="308" y="1483"/>
                    <a:pt x="414" y="1733"/>
                    <a:pt x="539" y="1964"/>
                  </a:cubicBezTo>
                  <a:cubicBezTo>
                    <a:pt x="828" y="2521"/>
                    <a:pt x="1106" y="2848"/>
                    <a:pt x="1424" y="3002"/>
                  </a:cubicBezTo>
                  <a:cubicBezTo>
                    <a:pt x="1703" y="3137"/>
                    <a:pt x="2049" y="3166"/>
                    <a:pt x="2482" y="3166"/>
                  </a:cubicBezTo>
                  <a:lnTo>
                    <a:pt x="2607" y="3175"/>
                  </a:lnTo>
                  <a:cubicBezTo>
                    <a:pt x="2644" y="3176"/>
                    <a:pt x="2681" y="3177"/>
                    <a:pt x="2718" y="3177"/>
                  </a:cubicBezTo>
                  <a:cubicBezTo>
                    <a:pt x="3045" y="3177"/>
                    <a:pt x="3364" y="3140"/>
                    <a:pt x="3684" y="3079"/>
                  </a:cubicBezTo>
                  <a:cubicBezTo>
                    <a:pt x="3943" y="3021"/>
                    <a:pt x="4193" y="2887"/>
                    <a:pt x="4386" y="2694"/>
                  </a:cubicBezTo>
                  <a:cubicBezTo>
                    <a:pt x="4655" y="2387"/>
                    <a:pt x="4799" y="1791"/>
                    <a:pt x="4799" y="944"/>
                  </a:cubicBezTo>
                  <a:cubicBezTo>
                    <a:pt x="4789" y="742"/>
                    <a:pt x="4818" y="541"/>
                    <a:pt x="4857" y="348"/>
                  </a:cubicBezTo>
                  <a:cubicBezTo>
                    <a:pt x="4886" y="223"/>
                    <a:pt x="4799" y="98"/>
                    <a:pt x="4674" y="89"/>
                  </a:cubicBezTo>
                  <a:cubicBezTo>
                    <a:pt x="4145" y="50"/>
                    <a:pt x="3328" y="2"/>
                    <a:pt x="2405" y="2"/>
                  </a:cubicBezTo>
                  <a:cubicBezTo>
                    <a:pt x="2365" y="1"/>
                    <a:pt x="2326" y="1"/>
                    <a:pt x="2286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8" name="Google Shape;21238;p70"/>
            <p:cNvSpPr/>
            <p:nvPr/>
          </p:nvSpPr>
          <p:spPr>
            <a:xfrm>
              <a:off x="4893704" y="2009815"/>
              <a:ext cx="136987" cy="91568"/>
            </a:xfrm>
            <a:custGeom>
              <a:rect b="b" l="l" r="r" t="t"/>
              <a:pathLst>
                <a:path extrusionOk="0" h="3504" w="5242">
                  <a:moveTo>
                    <a:pt x="2781" y="1"/>
                  </a:moveTo>
                  <a:cubicBezTo>
                    <a:pt x="2742" y="1"/>
                    <a:pt x="2703" y="1"/>
                    <a:pt x="2664" y="2"/>
                  </a:cubicBezTo>
                  <a:cubicBezTo>
                    <a:pt x="1731" y="2"/>
                    <a:pt x="914" y="50"/>
                    <a:pt x="385" y="98"/>
                  </a:cubicBezTo>
                  <a:cubicBezTo>
                    <a:pt x="154" y="108"/>
                    <a:pt x="1" y="329"/>
                    <a:pt x="49" y="550"/>
                  </a:cubicBezTo>
                  <a:cubicBezTo>
                    <a:pt x="87" y="733"/>
                    <a:pt x="106" y="925"/>
                    <a:pt x="106" y="1108"/>
                  </a:cubicBezTo>
                  <a:cubicBezTo>
                    <a:pt x="106" y="2002"/>
                    <a:pt x="260" y="2627"/>
                    <a:pt x="568" y="2973"/>
                  </a:cubicBezTo>
                  <a:cubicBezTo>
                    <a:pt x="779" y="3194"/>
                    <a:pt x="1049" y="3348"/>
                    <a:pt x="1356" y="3406"/>
                  </a:cubicBezTo>
                  <a:cubicBezTo>
                    <a:pt x="1677" y="3473"/>
                    <a:pt x="1997" y="3504"/>
                    <a:pt x="2324" y="3504"/>
                  </a:cubicBezTo>
                  <a:cubicBezTo>
                    <a:pt x="2370" y="3504"/>
                    <a:pt x="2416" y="3503"/>
                    <a:pt x="2462" y="3502"/>
                  </a:cubicBezTo>
                  <a:lnTo>
                    <a:pt x="2587" y="3502"/>
                  </a:lnTo>
                  <a:cubicBezTo>
                    <a:pt x="3049" y="3502"/>
                    <a:pt x="3414" y="3473"/>
                    <a:pt x="3722" y="3319"/>
                  </a:cubicBezTo>
                  <a:cubicBezTo>
                    <a:pt x="4068" y="3146"/>
                    <a:pt x="4366" y="2810"/>
                    <a:pt x="4684" y="2214"/>
                  </a:cubicBezTo>
                  <a:cubicBezTo>
                    <a:pt x="4809" y="1964"/>
                    <a:pt x="4914" y="1704"/>
                    <a:pt x="4991" y="1435"/>
                  </a:cubicBezTo>
                  <a:cubicBezTo>
                    <a:pt x="5030" y="1300"/>
                    <a:pt x="5087" y="1185"/>
                    <a:pt x="5164" y="1069"/>
                  </a:cubicBezTo>
                  <a:cubicBezTo>
                    <a:pt x="5222" y="983"/>
                    <a:pt x="5241" y="867"/>
                    <a:pt x="5222" y="762"/>
                  </a:cubicBezTo>
                  <a:cubicBezTo>
                    <a:pt x="5193" y="656"/>
                    <a:pt x="5126" y="569"/>
                    <a:pt x="5030" y="521"/>
                  </a:cubicBezTo>
                  <a:lnTo>
                    <a:pt x="5020" y="521"/>
                  </a:lnTo>
                  <a:cubicBezTo>
                    <a:pt x="4324" y="182"/>
                    <a:pt x="3559" y="1"/>
                    <a:pt x="278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9" name="Google Shape;21239;p70"/>
            <p:cNvSpPr/>
            <p:nvPr/>
          </p:nvSpPr>
          <p:spPr>
            <a:xfrm>
              <a:off x="4898721" y="2014101"/>
              <a:ext cx="127683" cy="83023"/>
            </a:xfrm>
            <a:custGeom>
              <a:rect b="b" l="l" r="r" t="t"/>
              <a:pathLst>
                <a:path extrusionOk="0" h="3177" w="4886">
                  <a:moveTo>
                    <a:pt x="2595" y="0"/>
                  </a:moveTo>
                  <a:cubicBezTo>
                    <a:pt x="2557" y="0"/>
                    <a:pt x="2520" y="0"/>
                    <a:pt x="2482" y="1"/>
                  </a:cubicBezTo>
                  <a:cubicBezTo>
                    <a:pt x="1559" y="1"/>
                    <a:pt x="732" y="49"/>
                    <a:pt x="212" y="98"/>
                  </a:cubicBezTo>
                  <a:cubicBezTo>
                    <a:pt x="87" y="107"/>
                    <a:pt x="1" y="223"/>
                    <a:pt x="30" y="348"/>
                  </a:cubicBezTo>
                  <a:cubicBezTo>
                    <a:pt x="68" y="550"/>
                    <a:pt x="87" y="742"/>
                    <a:pt x="87" y="953"/>
                  </a:cubicBezTo>
                  <a:cubicBezTo>
                    <a:pt x="87" y="1800"/>
                    <a:pt x="232" y="2386"/>
                    <a:pt x="501" y="2703"/>
                  </a:cubicBezTo>
                  <a:cubicBezTo>
                    <a:pt x="693" y="2896"/>
                    <a:pt x="943" y="3030"/>
                    <a:pt x="1203" y="3079"/>
                  </a:cubicBezTo>
                  <a:cubicBezTo>
                    <a:pt x="1515" y="3146"/>
                    <a:pt x="1827" y="3176"/>
                    <a:pt x="2145" y="3176"/>
                  </a:cubicBezTo>
                  <a:cubicBezTo>
                    <a:pt x="2190" y="3176"/>
                    <a:pt x="2235" y="3176"/>
                    <a:pt x="2280" y="3175"/>
                  </a:cubicBezTo>
                  <a:lnTo>
                    <a:pt x="2395" y="3175"/>
                  </a:lnTo>
                  <a:cubicBezTo>
                    <a:pt x="2838" y="3175"/>
                    <a:pt x="3184" y="3146"/>
                    <a:pt x="3463" y="3011"/>
                  </a:cubicBezTo>
                  <a:cubicBezTo>
                    <a:pt x="3780" y="2857"/>
                    <a:pt x="4059" y="2530"/>
                    <a:pt x="4347" y="1973"/>
                  </a:cubicBezTo>
                  <a:cubicBezTo>
                    <a:pt x="4472" y="1732"/>
                    <a:pt x="4578" y="1482"/>
                    <a:pt x="4655" y="1223"/>
                  </a:cubicBezTo>
                  <a:cubicBezTo>
                    <a:pt x="4693" y="1078"/>
                    <a:pt x="4761" y="934"/>
                    <a:pt x="4838" y="809"/>
                  </a:cubicBezTo>
                  <a:cubicBezTo>
                    <a:pt x="4876" y="761"/>
                    <a:pt x="4886" y="703"/>
                    <a:pt x="4876" y="646"/>
                  </a:cubicBezTo>
                  <a:cubicBezTo>
                    <a:pt x="4857" y="578"/>
                    <a:pt x="4818" y="530"/>
                    <a:pt x="4761" y="511"/>
                  </a:cubicBezTo>
                  <a:cubicBezTo>
                    <a:pt x="4083" y="181"/>
                    <a:pt x="3345" y="0"/>
                    <a:pt x="2595" y="0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0" name="Google Shape;21240;p70"/>
            <p:cNvSpPr/>
            <p:nvPr/>
          </p:nvSpPr>
          <p:spPr>
            <a:xfrm>
              <a:off x="4940690" y="2017133"/>
              <a:ext cx="85479" cy="79939"/>
            </a:xfrm>
            <a:custGeom>
              <a:rect b="b" l="l" r="r" t="t"/>
              <a:pathLst>
                <a:path extrusionOk="0" h="3059" w="3271">
                  <a:moveTo>
                    <a:pt x="2010" y="1"/>
                  </a:moveTo>
                  <a:cubicBezTo>
                    <a:pt x="1943" y="222"/>
                    <a:pt x="1847" y="568"/>
                    <a:pt x="1684" y="1107"/>
                  </a:cubicBezTo>
                  <a:cubicBezTo>
                    <a:pt x="1607" y="1366"/>
                    <a:pt x="1510" y="1616"/>
                    <a:pt x="1385" y="1857"/>
                  </a:cubicBezTo>
                  <a:cubicBezTo>
                    <a:pt x="1087" y="2424"/>
                    <a:pt x="808" y="2741"/>
                    <a:pt x="491" y="2895"/>
                  </a:cubicBezTo>
                  <a:cubicBezTo>
                    <a:pt x="337" y="2972"/>
                    <a:pt x="174" y="3011"/>
                    <a:pt x="1" y="3030"/>
                  </a:cubicBezTo>
                  <a:cubicBezTo>
                    <a:pt x="212" y="3049"/>
                    <a:pt x="433" y="3059"/>
                    <a:pt x="664" y="3059"/>
                  </a:cubicBezTo>
                  <a:lnTo>
                    <a:pt x="789" y="3059"/>
                  </a:lnTo>
                  <a:cubicBezTo>
                    <a:pt x="1222" y="3059"/>
                    <a:pt x="1568" y="3030"/>
                    <a:pt x="1847" y="2895"/>
                  </a:cubicBezTo>
                  <a:cubicBezTo>
                    <a:pt x="2164" y="2741"/>
                    <a:pt x="2434" y="2414"/>
                    <a:pt x="2732" y="1857"/>
                  </a:cubicBezTo>
                  <a:cubicBezTo>
                    <a:pt x="2857" y="1616"/>
                    <a:pt x="2962" y="1366"/>
                    <a:pt x="3030" y="1107"/>
                  </a:cubicBezTo>
                  <a:cubicBezTo>
                    <a:pt x="3078" y="962"/>
                    <a:pt x="3136" y="828"/>
                    <a:pt x="3222" y="703"/>
                  </a:cubicBezTo>
                  <a:cubicBezTo>
                    <a:pt x="3261" y="655"/>
                    <a:pt x="3270" y="587"/>
                    <a:pt x="3261" y="530"/>
                  </a:cubicBezTo>
                  <a:cubicBezTo>
                    <a:pt x="3241" y="462"/>
                    <a:pt x="3203" y="414"/>
                    <a:pt x="3155" y="395"/>
                  </a:cubicBezTo>
                  <a:lnTo>
                    <a:pt x="3145" y="395"/>
                  </a:lnTo>
                  <a:cubicBezTo>
                    <a:pt x="2780" y="212"/>
                    <a:pt x="2405" y="78"/>
                    <a:pt x="20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1" name="Google Shape;21241;p70"/>
            <p:cNvSpPr/>
            <p:nvPr/>
          </p:nvSpPr>
          <p:spPr>
            <a:xfrm>
              <a:off x="5139715" y="2014624"/>
              <a:ext cx="77431" cy="82500"/>
            </a:xfrm>
            <a:custGeom>
              <a:rect b="b" l="l" r="r" t="t"/>
              <a:pathLst>
                <a:path extrusionOk="0" h="3157" w="2963">
                  <a:moveTo>
                    <a:pt x="1510" y="1"/>
                  </a:moveTo>
                  <a:cubicBezTo>
                    <a:pt x="1501" y="299"/>
                    <a:pt x="1501" y="760"/>
                    <a:pt x="1501" y="924"/>
                  </a:cubicBezTo>
                  <a:cubicBezTo>
                    <a:pt x="1501" y="1780"/>
                    <a:pt x="1366" y="2366"/>
                    <a:pt x="1087" y="2674"/>
                  </a:cubicBezTo>
                  <a:cubicBezTo>
                    <a:pt x="895" y="2876"/>
                    <a:pt x="655" y="3001"/>
                    <a:pt x="385" y="3059"/>
                  </a:cubicBezTo>
                  <a:cubicBezTo>
                    <a:pt x="260" y="3087"/>
                    <a:pt x="126" y="3116"/>
                    <a:pt x="1" y="3126"/>
                  </a:cubicBezTo>
                  <a:cubicBezTo>
                    <a:pt x="193" y="3145"/>
                    <a:pt x="385" y="3155"/>
                    <a:pt x="578" y="3155"/>
                  </a:cubicBezTo>
                  <a:lnTo>
                    <a:pt x="703" y="3155"/>
                  </a:lnTo>
                  <a:cubicBezTo>
                    <a:pt x="746" y="3156"/>
                    <a:pt x="790" y="3156"/>
                    <a:pt x="834" y="3156"/>
                  </a:cubicBezTo>
                  <a:cubicBezTo>
                    <a:pt x="1146" y="3156"/>
                    <a:pt x="1458" y="3126"/>
                    <a:pt x="1770" y="3059"/>
                  </a:cubicBezTo>
                  <a:cubicBezTo>
                    <a:pt x="2030" y="3010"/>
                    <a:pt x="2280" y="2876"/>
                    <a:pt x="2472" y="2683"/>
                  </a:cubicBezTo>
                  <a:cubicBezTo>
                    <a:pt x="2741" y="2366"/>
                    <a:pt x="2885" y="1780"/>
                    <a:pt x="2885" y="924"/>
                  </a:cubicBezTo>
                  <a:cubicBezTo>
                    <a:pt x="2885" y="722"/>
                    <a:pt x="2905" y="530"/>
                    <a:pt x="2943" y="328"/>
                  </a:cubicBezTo>
                  <a:cubicBezTo>
                    <a:pt x="2962" y="270"/>
                    <a:pt x="2953" y="212"/>
                    <a:pt x="2914" y="164"/>
                  </a:cubicBezTo>
                  <a:cubicBezTo>
                    <a:pt x="2885" y="106"/>
                    <a:pt x="2828" y="78"/>
                    <a:pt x="2770" y="78"/>
                  </a:cubicBezTo>
                  <a:cubicBezTo>
                    <a:pt x="2443" y="49"/>
                    <a:pt x="2010" y="20"/>
                    <a:pt x="15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2" name="Google Shape;21242;p70"/>
            <p:cNvSpPr/>
            <p:nvPr/>
          </p:nvSpPr>
          <p:spPr>
            <a:xfrm>
              <a:off x="4969096" y="2146802"/>
              <a:ext cx="177675" cy="36716"/>
            </a:xfrm>
            <a:custGeom>
              <a:rect b="b" l="l" r="r" t="t"/>
              <a:pathLst>
                <a:path extrusionOk="0" h="1405" w="6799">
                  <a:moveTo>
                    <a:pt x="4587" y="1"/>
                  </a:moveTo>
                  <a:cubicBezTo>
                    <a:pt x="4020" y="1"/>
                    <a:pt x="3856" y="260"/>
                    <a:pt x="3818" y="424"/>
                  </a:cubicBezTo>
                  <a:cubicBezTo>
                    <a:pt x="3789" y="501"/>
                    <a:pt x="3751" y="568"/>
                    <a:pt x="3693" y="616"/>
                  </a:cubicBezTo>
                  <a:cubicBezTo>
                    <a:pt x="4049" y="645"/>
                    <a:pt x="4587" y="770"/>
                    <a:pt x="5376" y="1174"/>
                  </a:cubicBezTo>
                  <a:cubicBezTo>
                    <a:pt x="5653" y="1327"/>
                    <a:pt x="5969" y="1404"/>
                    <a:pt x="6284" y="1405"/>
                  </a:cubicBezTo>
                  <a:lnTo>
                    <a:pt x="6284" y="1405"/>
                  </a:lnTo>
                  <a:cubicBezTo>
                    <a:pt x="6456" y="1404"/>
                    <a:pt x="6627" y="1375"/>
                    <a:pt x="6799" y="1318"/>
                  </a:cubicBezTo>
                  <a:cubicBezTo>
                    <a:pt x="6405" y="1212"/>
                    <a:pt x="6087" y="933"/>
                    <a:pt x="5770" y="655"/>
                  </a:cubicBezTo>
                  <a:cubicBezTo>
                    <a:pt x="5385" y="318"/>
                    <a:pt x="5020" y="1"/>
                    <a:pt x="4587" y="1"/>
                  </a:cubicBezTo>
                  <a:close/>
                  <a:moveTo>
                    <a:pt x="2212" y="1"/>
                  </a:moveTo>
                  <a:cubicBezTo>
                    <a:pt x="1779" y="1"/>
                    <a:pt x="1424" y="318"/>
                    <a:pt x="1029" y="655"/>
                  </a:cubicBezTo>
                  <a:cubicBezTo>
                    <a:pt x="722" y="933"/>
                    <a:pt x="395" y="1212"/>
                    <a:pt x="0" y="1318"/>
                  </a:cubicBezTo>
                  <a:cubicBezTo>
                    <a:pt x="173" y="1376"/>
                    <a:pt x="347" y="1405"/>
                    <a:pt x="520" y="1405"/>
                  </a:cubicBezTo>
                  <a:cubicBezTo>
                    <a:pt x="837" y="1405"/>
                    <a:pt x="1145" y="1318"/>
                    <a:pt x="1424" y="1174"/>
                  </a:cubicBezTo>
                  <a:cubicBezTo>
                    <a:pt x="2222" y="770"/>
                    <a:pt x="2760" y="645"/>
                    <a:pt x="3106" y="616"/>
                  </a:cubicBezTo>
                  <a:cubicBezTo>
                    <a:pt x="3049" y="568"/>
                    <a:pt x="3010" y="501"/>
                    <a:pt x="2981" y="424"/>
                  </a:cubicBezTo>
                  <a:cubicBezTo>
                    <a:pt x="2943" y="260"/>
                    <a:pt x="2779" y="1"/>
                    <a:pt x="2212" y="1"/>
                  </a:cubicBezTo>
                  <a:close/>
                  <a:moveTo>
                    <a:pt x="6284" y="1405"/>
                  </a:moveTo>
                  <a:cubicBezTo>
                    <a:pt x="6283" y="1405"/>
                    <a:pt x="6281" y="1405"/>
                    <a:pt x="6280" y="1405"/>
                  </a:cubicBezTo>
                  <a:lnTo>
                    <a:pt x="6289" y="1405"/>
                  </a:lnTo>
                  <a:cubicBezTo>
                    <a:pt x="6288" y="1405"/>
                    <a:pt x="6286" y="1405"/>
                    <a:pt x="6284" y="1405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43" name="Google Shape;21243;p70"/>
          <p:cNvGrpSpPr/>
          <p:nvPr/>
        </p:nvGrpSpPr>
        <p:grpSpPr>
          <a:xfrm>
            <a:off x="7050889" y="2913503"/>
            <a:ext cx="363529" cy="339513"/>
            <a:chOff x="7050889" y="2913503"/>
            <a:chExt cx="363529" cy="339513"/>
          </a:xfrm>
        </p:grpSpPr>
        <p:sp>
          <p:nvSpPr>
            <p:cNvPr id="21244" name="Google Shape;21244;p70"/>
            <p:cNvSpPr/>
            <p:nvPr/>
          </p:nvSpPr>
          <p:spPr>
            <a:xfrm>
              <a:off x="7057814" y="2913503"/>
              <a:ext cx="217893" cy="268146"/>
            </a:xfrm>
            <a:custGeom>
              <a:rect b="b" l="l" r="r" t="t"/>
              <a:pathLst>
                <a:path extrusionOk="0" h="10261" w="8338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5" name="Google Shape;21245;p70"/>
            <p:cNvSpPr/>
            <p:nvPr/>
          </p:nvSpPr>
          <p:spPr>
            <a:xfrm>
              <a:off x="7262118" y="2972223"/>
              <a:ext cx="152300" cy="280794"/>
            </a:xfrm>
            <a:custGeom>
              <a:rect b="b" l="l" r="r" t="t"/>
              <a:pathLst>
                <a:path extrusionOk="0" h="10745" w="5828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6" name="Google Shape;21246;p70"/>
            <p:cNvSpPr/>
            <p:nvPr/>
          </p:nvSpPr>
          <p:spPr>
            <a:xfrm>
              <a:off x="7263373" y="3037136"/>
              <a:ext cx="151046" cy="214626"/>
            </a:xfrm>
            <a:custGeom>
              <a:rect b="b" l="l" r="r" t="t"/>
              <a:pathLst>
                <a:path extrusionOk="0" h="8213" w="578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7" name="Google Shape;21247;p70"/>
            <p:cNvSpPr/>
            <p:nvPr/>
          </p:nvSpPr>
          <p:spPr>
            <a:xfrm>
              <a:off x="7105323" y="2913739"/>
              <a:ext cx="170384" cy="97788"/>
            </a:xfrm>
            <a:custGeom>
              <a:rect b="b" l="l" r="r" t="t"/>
              <a:pathLst>
                <a:path extrusionOk="0" h="3742" w="652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8" name="Google Shape;21248;p70"/>
            <p:cNvSpPr/>
            <p:nvPr/>
          </p:nvSpPr>
          <p:spPr>
            <a:xfrm>
              <a:off x="7082196" y="2913503"/>
              <a:ext cx="193511" cy="267884"/>
            </a:xfrm>
            <a:custGeom>
              <a:rect b="b" l="l" r="r" t="t"/>
              <a:pathLst>
                <a:path extrusionOk="0" h="10251" w="7405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9" name="Google Shape;21249;p70"/>
            <p:cNvSpPr/>
            <p:nvPr/>
          </p:nvSpPr>
          <p:spPr>
            <a:xfrm>
              <a:off x="7354601" y="3215961"/>
              <a:ext cx="50775" cy="17195"/>
            </a:xfrm>
            <a:custGeom>
              <a:rect b="b" l="l" r="r" t="t"/>
              <a:pathLst>
                <a:path extrusionOk="0" h="658" w="1943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0" name="Google Shape;21250;p70"/>
            <p:cNvSpPr/>
            <p:nvPr/>
          </p:nvSpPr>
          <p:spPr>
            <a:xfrm>
              <a:off x="7050889" y="3195813"/>
              <a:ext cx="197431" cy="26786"/>
            </a:xfrm>
            <a:custGeom>
              <a:rect b="b" l="l" r="r" t="t"/>
              <a:pathLst>
                <a:path extrusionOk="0" h="1025" w="7555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1" name="Google Shape;21251;p70"/>
            <p:cNvSpPr/>
            <p:nvPr/>
          </p:nvSpPr>
          <p:spPr>
            <a:xfrm>
              <a:off x="7357371" y="3166361"/>
              <a:ext cx="47509" cy="16803"/>
            </a:xfrm>
            <a:custGeom>
              <a:rect b="b" l="l" r="r" t="t"/>
              <a:pathLst>
                <a:path extrusionOk="0" h="643" w="1818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2" name="Google Shape;21252;p70"/>
            <p:cNvSpPr/>
            <p:nvPr/>
          </p:nvSpPr>
          <p:spPr>
            <a:xfrm>
              <a:off x="7145855" y="3147938"/>
              <a:ext cx="145872" cy="31464"/>
            </a:xfrm>
            <a:custGeom>
              <a:rect b="b" l="l" r="r" t="t"/>
              <a:pathLst>
                <a:path extrusionOk="0" h="1204" w="5582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53" name="Google Shape;21253;p70"/>
          <p:cNvGrpSpPr/>
          <p:nvPr/>
        </p:nvGrpSpPr>
        <p:grpSpPr>
          <a:xfrm>
            <a:off x="7510900" y="1981462"/>
            <a:ext cx="372937" cy="360629"/>
            <a:chOff x="7510900" y="1981462"/>
            <a:chExt cx="372937" cy="360629"/>
          </a:xfrm>
        </p:grpSpPr>
        <p:sp>
          <p:nvSpPr>
            <p:cNvPr id="21254" name="Google Shape;21254;p70"/>
            <p:cNvSpPr/>
            <p:nvPr/>
          </p:nvSpPr>
          <p:spPr>
            <a:xfrm>
              <a:off x="7617207" y="2027455"/>
              <a:ext cx="160584" cy="264121"/>
            </a:xfrm>
            <a:custGeom>
              <a:rect b="b" l="l" r="r" t="t"/>
              <a:pathLst>
                <a:path extrusionOk="0" h="10107" w="6145">
                  <a:moveTo>
                    <a:pt x="0" y="0"/>
                  </a:moveTo>
                  <a:lnTo>
                    <a:pt x="0" y="10106"/>
                  </a:lnTo>
                  <a:lnTo>
                    <a:pt x="6145" y="10106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5" name="Google Shape;21255;p70"/>
            <p:cNvSpPr/>
            <p:nvPr/>
          </p:nvSpPr>
          <p:spPr>
            <a:xfrm>
              <a:off x="7739585" y="2027455"/>
              <a:ext cx="38206" cy="264121"/>
            </a:xfrm>
            <a:custGeom>
              <a:rect b="b" l="l" r="r" t="t"/>
              <a:pathLst>
                <a:path extrusionOk="0" h="10107" w="1462">
                  <a:moveTo>
                    <a:pt x="0" y="0"/>
                  </a:moveTo>
                  <a:lnTo>
                    <a:pt x="0" y="10106"/>
                  </a:lnTo>
                  <a:lnTo>
                    <a:pt x="1462" y="10106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6" name="Google Shape;21256;p70"/>
            <p:cNvSpPr/>
            <p:nvPr/>
          </p:nvSpPr>
          <p:spPr>
            <a:xfrm>
              <a:off x="7576231" y="2011619"/>
              <a:ext cx="243529" cy="64861"/>
            </a:xfrm>
            <a:custGeom>
              <a:rect b="b" l="l" r="r" t="t"/>
              <a:pathLst>
                <a:path extrusionOk="0" h="2482" w="9319">
                  <a:moveTo>
                    <a:pt x="1" y="0"/>
                  </a:moveTo>
                  <a:lnTo>
                    <a:pt x="626" y="1741"/>
                  </a:lnTo>
                  <a:cubicBezTo>
                    <a:pt x="789" y="2183"/>
                    <a:pt x="1203" y="2481"/>
                    <a:pt x="1674" y="2481"/>
                  </a:cubicBezTo>
                  <a:lnTo>
                    <a:pt x="7655" y="2481"/>
                  </a:lnTo>
                  <a:cubicBezTo>
                    <a:pt x="8117" y="2472"/>
                    <a:pt x="8530" y="2183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7" name="Google Shape;21257;p70"/>
            <p:cNvSpPr/>
            <p:nvPr/>
          </p:nvSpPr>
          <p:spPr>
            <a:xfrm>
              <a:off x="7576231" y="2011619"/>
              <a:ext cx="243529" cy="63842"/>
            </a:xfrm>
            <a:custGeom>
              <a:rect b="b" l="l" r="r" t="t"/>
              <a:pathLst>
                <a:path extrusionOk="0" h="2443" w="9319">
                  <a:moveTo>
                    <a:pt x="1" y="0"/>
                  </a:moveTo>
                  <a:lnTo>
                    <a:pt x="635" y="1741"/>
                  </a:lnTo>
                  <a:cubicBezTo>
                    <a:pt x="751" y="2077"/>
                    <a:pt x="1020" y="2327"/>
                    <a:pt x="1357" y="2433"/>
                  </a:cubicBezTo>
                  <a:cubicBezTo>
                    <a:pt x="1732" y="2116"/>
                    <a:pt x="2010" y="1693"/>
                    <a:pt x="2135" y="1221"/>
                  </a:cubicBezTo>
                  <a:lnTo>
                    <a:pt x="7126" y="1221"/>
                  </a:lnTo>
                  <a:cubicBezTo>
                    <a:pt x="7261" y="1702"/>
                    <a:pt x="7540" y="2125"/>
                    <a:pt x="7924" y="2443"/>
                  </a:cubicBezTo>
                  <a:cubicBezTo>
                    <a:pt x="8280" y="2356"/>
                    <a:pt x="8569" y="2087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8" name="Google Shape;21258;p70"/>
            <p:cNvSpPr/>
            <p:nvPr/>
          </p:nvSpPr>
          <p:spPr>
            <a:xfrm>
              <a:off x="7510900" y="1981462"/>
              <a:ext cx="372937" cy="92169"/>
            </a:xfrm>
            <a:custGeom>
              <a:rect b="b" l="l" r="r" t="t"/>
              <a:pathLst>
                <a:path extrusionOk="0" h="3527" w="14271">
                  <a:moveTo>
                    <a:pt x="2347" y="0"/>
                  </a:moveTo>
                  <a:cubicBezTo>
                    <a:pt x="779" y="0"/>
                    <a:pt x="1" y="1895"/>
                    <a:pt x="1106" y="3010"/>
                  </a:cubicBezTo>
                  <a:cubicBezTo>
                    <a:pt x="1463" y="3367"/>
                    <a:pt x="1902" y="3526"/>
                    <a:pt x="2332" y="3526"/>
                  </a:cubicBezTo>
                  <a:cubicBezTo>
                    <a:pt x="3237" y="3526"/>
                    <a:pt x="4107" y="2822"/>
                    <a:pt x="4107" y="1760"/>
                  </a:cubicBezTo>
                  <a:lnTo>
                    <a:pt x="10165" y="1760"/>
                  </a:lnTo>
                  <a:cubicBezTo>
                    <a:pt x="10165" y="2824"/>
                    <a:pt x="11034" y="3525"/>
                    <a:pt x="11938" y="3525"/>
                  </a:cubicBezTo>
                  <a:cubicBezTo>
                    <a:pt x="12365" y="3525"/>
                    <a:pt x="12800" y="3369"/>
                    <a:pt x="13155" y="3020"/>
                  </a:cubicBezTo>
                  <a:cubicBezTo>
                    <a:pt x="14271" y="1924"/>
                    <a:pt x="13511" y="29"/>
                    <a:pt x="11953" y="10"/>
                  </a:cubicBezTo>
                  <a:lnTo>
                    <a:pt x="11953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9" name="Google Shape;21259;p70"/>
            <p:cNvSpPr/>
            <p:nvPr/>
          </p:nvSpPr>
          <p:spPr>
            <a:xfrm>
              <a:off x="7785056" y="1981462"/>
              <a:ext cx="88746" cy="91986"/>
            </a:xfrm>
            <a:custGeom>
              <a:rect b="b" l="l" r="r" t="t"/>
              <a:pathLst>
                <a:path extrusionOk="0" h="3520" w="3396">
                  <a:moveTo>
                    <a:pt x="1" y="0"/>
                  </a:moveTo>
                  <a:cubicBezTo>
                    <a:pt x="828" y="20"/>
                    <a:pt x="1530" y="596"/>
                    <a:pt x="1703" y="1404"/>
                  </a:cubicBezTo>
                  <a:cubicBezTo>
                    <a:pt x="1866" y="2202"/>
                    <a:pt x="1453" y="3020"/>
                    <a:pt x="703" y="3366"/>
                  </a:cubicBezTo>
                  <a:cubicBezTo>
                    <a:pt x="939" y="3471"/>
                    <a:pt x="1183" y="3520"/>
                    <a:pt x="1423" y="3520"/>
                  </a:cubicBezTo>
                  <a:cubicBezTo>
                    <a:pt x="2219" y="3520"/>
                    <a:pt x="2960" y="2980"/>
                    <a:pt x="3145" y="2145"/>
                  </a:cubicBezTo>
                  <a:cubicBezTo>
                    <a:pt x="3395" y="1058"/>
                    <a:pt x="2578" y="20"/>
                    <a:pt x="14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0" name="Google Shape;21260;p70"/>
            <p:cNvSpPr/>
            <p:nvPr/>
          </p:nvSpPr>
          <p:spPr>
            <a:xfrm>
              <a:off x="7553365" y="2027455"/>
              <a:ext cx="64861" cy="46124"/>
            </a:xfrm>
            <a:custGeom>
              <a:rect b="b" l="l" r="r" t="t"/>
              <a:pathLst>
                <a:path extrusionOk="0" h="1765" w="2482">
                  <a:moveTo>
                    <a:pt x="1030" y="0"/>
                  </a:moveTo>
                  <a:cubicBezTo>
                    <a:pt x="1030" y="692"/>
                    <a:pt x="626" y="1317"/>
                    <a:pt x="1" y="1606"/>
                  </a:cubicBezTo>
                  <a:cubicBezTo>
                    <a:pt x="240" y="1715"/>
                    <a:pt x="486" y="1765"/>
                    <a:pt x="725" y="1765"/>
                  </a:cubicBezTo>
                  <a:cubicBezTo>
                    <a:pt x="1650" y="1765"/>
                    <a:pt x="2482" y="1016"/>
                    <a:pt x="248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1" name="Google Shape;21261;p70"/>
            <p:cNvSpPr/>
            <p:nvPr/>
          </p:nvSpPr>
          <p:spPr>
            <a:xfrm>
              <a:off x="7584280" y="2275478"/>
              <a:ext cx="226438" cy="40479"/>
            </a:xfrm>
            <a:custGeom>
              <a:rect b="b" l="l" r="r" t="t"/>
              <a:pathLst>
                <a:path extrusionOk="0" h="1549" w="8665">
                  <a:moveTo>
                    <a:pt x="500" y="0"/>
                  </a:moveTo>
                  <a:cubicBezTo>
                    <a:pt x="222" y="0"/>
                    <a:pt x="0" y="221"/>
                    <a:pt x="0" y="500"/>
                  </a:cubicBezTo>
                  <a:lnTo>
                    <a:pt x="0" y="1548"/>
                  </a:lnTo>
                  <a:lnTo>
                    <a:pt x="8664" y="1548"/>
                  </a:lnTo>
                  <a:lnTo>
                    <a:pt x="8664" y="500"/>
                  </a:lnTo>
                  <a:cubicBezTo>
                    <a:pt x="8664" y="221"/>
                    <a:pt x="8434" y="0"/>
                    <a:pt x="816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2" name="Google Shape;21262;p70"/>
            <p:cNvSpPr/>
            <p:nvPr/>
          </p:nvSpPr>
          <p:spPr>
            <a:xfrm>
              <a:off x="7584018" y="2275478"/>
              <a:ext cx="226438" cy="40479"/>
            </a:xfrm>
            <a:custGeom>
              <a:rect b="b" l="l" r="r" t="t"/>
              <a:pathLst>
                <a:path extrusionOk="0" h="1549" w="8665">
                  <a:moveTo>
                    <a:pt x="7213" y="0"/>
                  </a:moveTo>
                  <a:lnTo>
                    <a:pt x="7213" y="490"/>
                  </a:lnTo>
                  <a:cubicBezTo>
                    <a:pt x="7213" y="721"/>
                    <a:pt x="7011" y="923"/>
                    <a:pt x="6770" y="923"/>
                  </a:cubicBezTo>
                  <a:lnTo>
                    <a:pt x="1" y="923"/>
                  </a:lnTo>
                  <a:lnTo>
                    <a:pt x="1" y="1548"/>
                  </a:lnTo>
                  <a:lnTo>
                    <a:pt x="8665" y="1548"/>
                  </a:lnTo>
                  <a:lnTo>
                    <a:pt x="8665" y="500"/>
                  </a:lnTo>
                  <a:cubicBezTo>
                    <a:pt x="8665" y="231"/>
                    <a:pt x="8444" y="0"/>
                    <a:pt x="81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3" name="Google Shape;21263;p70"/>
            <p:cNvSpPr/>
            <p:nvPr/>
          </p:nvSpPr>
          <p:spPr>
            <a:xfrm>
              <a:off x="7549837" y="2308876"/>
              <a:ext cx="295062" cy="33214"/>
            </a:xfrm>
            <a:custGeom>
              <a:rect b="b" l="l" r="r" t="t"/>
              <a:pathLst>
                <a:path extrusionOk="0" h="1271" w="11291">
                  <a:moveTo>
                    <a:pt x="780" y="1"/>
                  </a:moveTo>
                  <a:cubicBezTo>
                    <a:pt x="357" y="1"/>
                    <a:pt x="1" y="347"/>
                    <a:pt x="1" y="780"/>
                  </a:cubicBezTo>
                  <a:lnTo>
                    <a:pt x="1" y="1270"/>
                  </a:lnTo>
                  <a:lnTo>
                    <a:pt x="11290" y="1270"/>
                  </a:lnTo>
                  <a:lnTo>
                    <a:pt x="11290" y="780"/>
                  </a:lnTo>
                  <a:cubicBezTo>
                    <a:pt x="11290" y="347"/>
                    <a:pt x="10944" y="1"/>
                    <a:pt x="1051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4" name="Google Shape;21264;p70"/>
            <p:cNvSpPr/>
            <p:nvPr/>
          </p:nvSpPr>
          <p:spPr>
            <a:xfrm>
              <a:off x="7549837" y="2308641"/>
              <a:ext cx="295062" cy="33450"/>
            </a:xfrm>
            <a:custGeom>
              <a:rect b="b" l="l" r="r" t="t"/>
              <a:pathLst>
                <a:path extrusionOk="0" h="1280" w="11291">
                  <a:moveTo>
                    <a:pt x="9675" y="0"/>
                  </a:moveTo>
                  <a:cubicBezTo>
                    <a:pt x="9771" y="135"/>
                    <a:pt x="9829" y="308"/>
                    <a:pt x="9829" y="481"/>
                  </a:cubicBezTo>
                  <a:lnTo>
                    <a:pt x="9829" y="664"/>
                  </a:lnTo>
                  <a:cubicBezTo>
                    <a:pt x="9829" y="818"/>
                    <a:pt x="9704" y="952"/>
                    <a:pt x="9540" y="952"/>
                  </a:cubicBezTo>
                  <a:lnTo>
                    <a:pt x="1" y="952"/>
                  </a:lnTo>
                  <a:lnTo>
                    <a:pt x="1" y="1279"/>
                  </a:lnTo>
                  <a:lnTo>
                    <a:pt x="11290" y="1279"/>
                  </a:lnTo>
                  <a:lnTo>
                    <a:pt x="11290" y="789"/>
                  </a:lnTo>
                  <a:cubicBezTo>
                    <a:pt x="11290" y="356"/>
                    <a:pt x="10944" y="10"/>
                    <a:pt x="1051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5" name="Google Shape;21265;p70"/>
            <p:cNvSpPr/>
            <p:nvPr/>
          </p:nvSpPr>
          <p:spPr>
            <a:xfrm>
              <a:off x="7550098" y="2006078"/>
              <a:ext cx="42988" cy="42753"/>
            </a:xfrm>
            <a:custGeom>
              <a:rect b="b" l="l" r="r" t="t"/>
              <a:pathLst>
                <a:path extrusionOk="0" h="1636" w="1645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45" y="1270"/>
                    <a:pt x="1645" y="818"/>
                  </a:cubicBezTo>
                  <a:cubicBezTo>
                    <a:pt x="1645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6" name="Google Shape;21266;p70"/>
            <p:cNvSpPr/>
            <p:nvPr/>
          </p:nvSpPr>
          <p:spPr>
            <a:xfrm>
              <a:off x="7801885" y="2006078"/>
              <a:ext cx="42753" cy="42753"/>
            </a:xfrm>
            <a:custGeom>
              <a:rect b="b" l="l" r="r" t="t"/>
              <a:pathLst>
                <a:path extrusionOk="0" h="1636" w="1636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36" y="1270"/>
                    <a:pt x="1636" y="818"/>
                  </a:cubicBezTo>
                  <a:cubicBezTo>
                    <a:pt x="1636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7" name="Google Shape;21267;p70"/>
            <p:cNvSpPr/>
            <p:nvPr/>
          </p:nvSpPr>
          <p:spPr>
            <a:xfrm>
              <a:off x="7642816" y="2097804"/>
              <a:ext cx="20906" cy="153319"/>
            </a:xfrm>
            <a:custGeom>
              <a:rect b="b" l="l" r="r" t="t"/>
              <a:pathLst>
                <a:path extrusionOk="0" h="5867" w="800">
                  <a:moveTo>
                    <a:pt x="395" y="1"/>
                  </a:moveTo>
                  <a:cubicBezTo>
                    <a:pt x="18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8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8" name="Google Shape;21268;p70"/>
            <p:cNvSpPr/>
            <p:nvPr/>
          </p:nvSpPr>
          <p:spPr>
            <a:xfrm>
              <a:off x="7687059" y="2097804"/>
              <a:ext cx="20880" cy="153319"/>
            </a:xfrm>
            <a:custGeom>
              <a:rect b="b" l="l" r="r" t="t"/>
              <a:pathLst>
                <a:path extrusionOk="0" h="5867" w="799">
                  <a:moveTo>
                    <a:pt x="395" y="1"/>
                  </a:moveTo>
                  <a:cubicBezTo>
                    <a:pt x="173" y="1"/>
                    <a:pt x="0" y="183"/>
                    <a:pt x="0" y="404"/>
                  </a:cubicBezTo>
                  <a:lnTo>
                    <a:pt x="0" y="5472"/>
                  </a:lnTo>
                  <a:cubicBezTo>
                    <a:pt x="0" y="5684"/>
                    <a:pt x="173" y="5866"/>
                    <a:pt x="395" y="5866"/>
                  </a:cubicBezTo>
                  <a:cubicBezTo>
                    <a:pt x="616" y="5866"/>
                    <a:pt x="798" y="5684"/>
                    <a:pt x="798" y="5472"/>
                  </a:cubicBezTo>
                  <a:lnTo>
                    <a:pt x="798" y="404"/>
                  </a:lnTo>
                  <a:cubicBezTo>
                    <a:pt x="798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9" name="Google Shape;21269;p70"/>
            <p:cNvSpPr/>
            <p:nvPr/>
          </p:nvSpPr>
          <p:spPr>
            <a:xfrm>
              <a:off x="7731275" y="2097804"/>
              <a:ext cx="20880" cy="153319"/>
            </a:xfrm>
            <a:custGeom>
              <a:rect b="b" l="l" r="r" t="t"/>
              <a:pathLst>
                <a:path extrusionOk="0" h="5867" w="799">
                  <a:moveTo>
                    <a:pt x="395" y="1"/>
                  </a:moveTo>
                  <a:cubicBezTo>
                    <a:pt x="17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7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70" name="Google Shape;21270;p70"/>
          <p:cNvGrpSpPr/>
          <p:nvPr/>
        </p:nvGrpSpPr>
        <p:grpSpPr>
          <a:xfrm>
            <a:off x="6599476" y="2918260"/>
            <a:ext cx="360629" cy="329975"/>
            <a:chOff x="6599476" y="2918260"/>
            <a:chExt cx="360629" cy="329975"/>
          </a:xfrm>
        </p:grpSpPr>
        <p:sp>
          <p:nvSpPr>
            <p:cNvPr id="21271" name="Google Shape;21271;p70"/>
            <p:cNvSpPr/>
            <p:nvPr/>
          </p:nvSpPr>
          <p:spPr>
            <a:xfrm>
              <a:off x="6604990" y="2918521"/>
              <a:ext cx="349313" cy="329714"/>
            </a:xfrm>
            <a:custGeom>
              <a:rect b="b" l="l" r="r" t="t"/>
              <a:pathLst>
                <a:path extrusionOk="0" h="12617" w="13367">
                  <a:moveTo>
                    <a:pt x="1" y="0"/>
                  </a:moveTo>
                  <a:lnTo>
                    <a:pt x="1" y="12617"/>
                  </a:lnTo>
                  <a:lnTo>
                    <a:pt x="13367" y="12617"/>
                  </a:lnTo>
                  <a:lnTo>
                    <a:pt x="1336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2" name="Google Shape;21272;p70"/>
            <p:cNvSpPr/>
            <p:nvPr/>
          </p:nvSpPr>
          <p:spPr>
            <a:xfrm>
              <a:off x="6604990" y="2918521"/>
              <a:ext cx="349078" cy="329714"/>
            </a:xfrm>
            <a:custGeom>
              <a:rect b="b" l="l" r="r" t="t"/>
              <a:pathLst>
                <a:path extrusionOk="0" h="12617" w="13358">
                  <a:moveTo>
                    <a:pt x="5645" y="0"/>
                  </a:moveTo>
                  <a:cubicBezTo>
                    <a:pt x="5645" y="5780"/>
                    <a:pt x="1" y="12617"/>
                    <a:pt x="1" y="12617"/>
                  </a:cubicBezTo>
                  <a:lnTo>
                    <a:pt x="13357" y="12617"/>
                  </a:lnTo>
                  <a:cubicBezTo>
                    <a:pt x="13357" y="12617"/>
                    <a:pt x="7722" y="5780"/>
                    <a:pt x="7722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3" name="Google Shape;21273;p70"/>
            <p:cNvSpPr/>
            <p:nvPr/>
          </p:nvSpPr>
          <p:spPr>
            <a:xfrm>
              <a:off x="6604990" y="3145926"/>
              <a:ext cx="349313" cy="102309"/>
            </a:xfrm>
            <a:custGeom>
              <a:rect b="b" l="l" r="r" t="t"/>
              <a:pathLst>
                <a:path extrusionOk="0" h="3915" w="13367">
                  <a:moveTo>
                    <a:pt x="1" y="1"/>
                  </a:moveTo>
                  <a:lnTo>
                    <a:pt x="1" y="3915"/>
                  </a:lnTo>
                  <a:lnTo>
                    <a:pt x="13367" y="3915"/>
                  </a:lnTo>
                  <a:lnTo>
                    <a:pt x="1336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4" name="Google Shape;21274;p70"/>
            <p:cNvSpPr/>
            <p:nvPr/>
          </p:nvSpPr>
          <p:spPr>
            <a:xfrm>
              <a:off x="6604990" y="3145926"/>
              <a:ext cx="277449" cy="29687"/>
            </a:xfrm>
            <a:custGeom>
              <a:rect b="b" l="l" r="r" t="t"/>
              <a:pathLst>
                <a:path extrusionOk="0" h="1136" w="10617">
                  <a:moveTo>
                    <a:pt x="1" y="1"/>
                  </a:moveTo>
                  <a:lnTo>
                    <a:pt x="1" y="1136"/>
                  </a:lnTo>
                  <a:lnTo>
                    <a:pt x="8963" y="1136"/>
                  </a:lnTo>
                  <a:cubicBezTo>
                    <a:pt x="9694" y="1136"/>
                    <a:pt x="10357" y="684"/>
                    <a:pt x="10617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5" name="Google Shape;21275;p70"/>
            <p:cNvSpPr/>
            <p:nvPr/>
          </p:nvSpPr>
          <p:spPr>
            <a:xfrm>
              <a:off x="6604990" y="2918260"/>
              <a:ext cx="150811" cy="329975"/>
            </a:xfrm>
            <a:custGeom>
              <a:rect b="b" l="l" r="r" t="t"/>
              <a:pathLst>
                <a:path extrusionOk="0" h="12627" w="5771">
                  <a:moveTo>
                    <a:pt x="1" y="1"/>
                  </a:moveTo>
                  <a:lnTo>
                    <a:pt x="1" y="12627"/>
                  </a:lnTo>
                  <a:lnTo>
                    <a:pt x="1943" y="12627"/>
                  </a:lnTo>
                  <a:cubicBezTo>
                    <a:pt x="2068" y="12627"/>
                    <a:pt x="2184" y="12550"/>
                    <a:pt x="2241" y="12444"/>
                  </a:cubicBezTo>
                  <a:cubicBezTo>
                    <a:pt x="2943" y="11165"/>
                    <a:pt x="1212" y="6444"/>
                    <a:pt x="1212" y="6444"/>
                  </a:cubicBezTo>
                  <a:cubicBezTo>
                    <a:pt x="1212" y="6444"/>
                    <a:pt x="5770" y="2328"/>
                    <a:pt x="4549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6" name="Google Shape;21276;p70"/>
            <p:cNvSpPr/>
            <p:nvPr/>
          </p:nvSpPr>
          <p:spPr>
            <a:xfrm>
              <a:off x="6604990" y="2918521"/>
              <a:ext cx="54800" cy="329714"/>
            </a:xfrm>
            <a:custGeom>
              <a:rect b="b" l="l" r="r" t="t"/>
              <a:pathLst>
                <a:path extrusionOk="0" h="12617" w="2097">
                  <a:moveTo>
                    <a:pt x="1" y="0"/>
                  </a:moveTo>
                  <a:lnTo>
                    <a:pt x="1" y="12617"/>
                  </a:lnTo>
                  <a:lnTo>
                    <a:pt x="953" y="12617"/>
                  </a:lnTo>
                  <a:cubicBezTo>
                    <a:pt x="1078" y="12617"/>
                    <a:pt x="1193" y="12549"/>
                    <a:pt x="1251" y="12444"/>
                  </a:cubicBezTo>
                  <a:cubicBezTo>
                    <a:pt x="1953" y="11165"/>
                    <a:pt x="385" y="6443"/>
                    <a:pt x="385" y="6443"/>
                  </a:cubicBezTo>
                  <a:cubicBezTo>
                    <a:pt x="385" y="6443"/>
                    <a:pt x="2097" y="2414"/>
                    <a:pt x="1376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7" name="Google Shape;21277;p70"/>
            <p:cNvSpPr/>
            <p:nvPr/>
          </p:nvSpPr>
          <p:spPr>
            <a:xfrm>
              <a:off x="6615051" y="2918521"/>
              <a:ext cx="140750" cy="329714"/>
            </a:xfrm>
            <a:custGeom>
              <a:rect b="b" l="l" r="r" t="t"/>
              <a:pathLst>
                <a:path extrusionOk="0" h="12617" w="5386">
                  <a:moveTo>
                    <a:pt x="3183" y="0"/>
                  </a:moveTo>
                  <a:cubicBezTo>
                    <a:pt x="2876" y="3741"/>
                    <a:pt x="0" y="6443"/>
                    <a:pt x="0" y="6443"/>
                  </a:cubicBezTo>
                  <a:cubicBezTo>
                    <a:pt x="0" y="6443"/>
                    <a:pt x="1568" y="11165"/>
                    <a:pt x="866" y="12434"/>
                  </a:cubicBezTo>
                  <a:cubicBezTo>
                    <a:pt x="808" y="12549"/>
                    <a:pt x="693" y="12617"/>
                    <a:pt x="568" y="12617"/>
                  </a:cubicBezTo>
                  <a:lnTo>
                    <a:pt x="1558" y="12617"/>
                  </a:lnTo>
                  <a:cubicBezTo>
                    <a:pt x="1683" y="12617"/>
                    <a:pt x="1799" y="12549"/>
                    <a:pt x="1856" y="12434"/>
                  </a:cubicBezTo>
                  <a:cubicBezTo>
                    <a:pt x="2558" y="11155"/>
                    <a:pt x="827" y="6443"/>
                    <a:pt x="827" y="6443"/>
                  </a:cubicBezTo>
                  <a:cubicBezTo>
                    <a:pt x="827" y="6443"/>
                    <a:pt x="5385" y="2328"/>
                    <a:pt x="41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8" name="Google Shape;21278;p70"/>
            <p:cNvSpPr/>
            <p:nvPr/>
          </p:nvSpPr>
          <p:spPr>
            <a:xfrm>
              <a:off x="6599476" y="3080359"/>
              <a:ext cx="46516" cy="21638"/>
            </a:xfrm>
            <a:custGeom>
              <a:rect b="b" l="l" r="r" t="t"/>
              <a:pathLst>
                <a:path extrusionOk="0" h="828" w="1780">
                  <a:moveTo>
                    <a:pt x="19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625"/>
                  </a:lnTo>
                  <a:cubicBezTo>
                    <a:pt x="0" y="741"/>
                    <a:pt x="87" y="827"/>
                    <a:pt x="192" y="827"/>
                  </a:cubicBezTo>
                  <a:lnTo>
                    <a:pt x="1577" y="827"/>
                  </a:lnTo>
                  <a:cubicBezTo>
                    <a:pt x="1693" y="827"/>
                    <a:pt x="1779" y="741"/>
                    <a:pt x="1779" y="625"/>
                  </a:cubicBezTo>
                  <a:lnTo>
                    <a:pt x="1779" y="202"/>
                  </a:lnTo>
                  <a:cubicBezTo>
                    <a:pt x="1779" y="87"/>
                    <a:pt x="1693" y="0"/>
                    <a:pt x="157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9" name="Google Shape;21279;p70"/>
            <p:cNvSpPr/>
            <p:nvPr/>
          </p:nvSpPr>
          <p:spPr>
            <a:xfrm>
              <a:off x="6803519" y="2918260"/>
              <a:ext cx="150785" cy="329975"/>
            </a:xfrm>
            <a:custGeom>
              <a:rect b="b" l="l" r="r" t="t"/>
              <a:pathLst>
                <a:path extrusionOk="0" h="12627" w="5770">
                  <a:moveTo>
                    <a:pt x="1222" y="1"/>
                  </a:moveTo>
                  <a:cubicBezTo>
                    <a:pt x="0" y="2328"/>
                    <a:pt x="4558" y="6444"/>
                    <a:pt x="4558" y="6444"/>
                  </a:cubicBezTo>
                  <a:cubicBezTo>
                    <a:pt x="4558" y="6444"/>
                    <a:pt x="2827" y="11165"/>
                    <a:pt x="3529" y="12444"/>
                  </a:cubicBezTo>
                  <a:cubicBezTo>
                    <a:pt x="3587" y="12550"/>
                    <a:pt x="3703" y="12627"/>
                    <a:pt x="3828" y="12627"/>
                  </a:cubicBezTo>
                  <a:lnTo>
                    <a:pt x="5770" y="12627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0" name="Google Shape;21280;p70"/>
            <p:cNvSpPr/>
            <p:nvPr/>
          </p:nvSpPr>
          <p:spPr>
            <a:xfrm>
              <a:off x="6899765" y="2918521"/>
              <a:ext cx="54539" cy="329714"/>
            </a:xfrm>
            <a:custGeom>
              <a:rect b="b" l="l" r="r" t="t"/>
              <a:pathLst>
                <a:path extrusionOk="0" h="12617" w="2087">
                  <a:moveTo>
                    <a:pt x="712" y="0"/>
                  </a:moveTo>
                  <a:cubicBezTo>
                    <a:pt x="0" y="2414"/>
                    <a:pt x="1702" y="6443"/>
                    <a:pt x="1702" y="6443"/>
                  </a:cubicBezTo>
                  <a:cubicBezTo>
                    <a:pt x="1702" y="6443"/>
                    <a:pt x="135" y="11165"/>
                    <a:pt x="837" y="12444"/>
                  </a:cubicBezTo>
                  <a:cubicBezTo>
                    <a:pt x="895" y="12549"/>
                    <a:pt x="1010" y="12617"/>
                    <a:pt x="1135" y="12617"/>
                  </a:cubicBezTo>
                  <a:lnTo>
                    <a:pt x="2087" y="12617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1" name="Google Shape;21281;p70"/>
            <p:cNvSpPr/>
            <p:nvPr/>
          </p:nvSpPr>
          <p:spPr>
            <a:xfrm>
              <a:off x="6803519" y="2918521"/>
              <a:ext cx="140750" cy="329714"/>
            </a:xfrm>
            <a:custGeom>
              <a:rect b="b" l="l" r="r" t="t"/>
              <a:pathLst>
                <a:path extrusionOk="0" h="12617" w="5386">
                  <a:moveTo>
                    <a:pt x="1222" y="0"/>
                  </a:moveTo>
                  <a:cubicBezTo>
                    <a:pt x="0" y="2328"/>
                    <a:pt x="4558" y="6443"/>
                    <a:pt x="4558" y="6443"/>
                  </a:cubicBezTo>
                  <a:cubicBezTo>
                    <a:pt x="4558" y="6443"/>
                    <a:pt x="2827" y="11155"/>
                    <a:pt x="3529" y="12434"/>
                  </a:cubicBezTo>
                  <a:cubicBezTo>
                    <a:pt x="3587" y="12549"/>
                    <a:pt x="3703" y="12617"/>
                    <a:pt x="3828" y="12617"/>
                  </a:cubicBezTo>
                  <a:lnTo>
                    <a:pt x="4828" y="12617"/>
                  </a:lnTo>
                  <a:cubicBezTo>
                    <a:pt x="4703" y="12617"/>
                    <a:pt x="4587" y="12549"/>
                    <a:pt x="4520" y="12434"/>
                  </a:cubicBezTo>
                  <a:cubicBezTo>
                    <a:pt x="3828" y="11165"/>
                    <a:pt x="5385" y="6443"/>
                    <a:pt x="5385" y="6443"/>
                  </a:cubicBezTo>
                  <a:cubicBezTo>
                    <a:pt x="5385" y="6443"/>
                    <a:pt x="2510" y="3741"/>
                    <a:pt x="220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2" name="Google Shape;21282;p70"/>
            <p:cNvSpPr/>
            <p:nvPr/>
          </p:nvSpPr>
          <p:spPr>
            <a:xfrm>
              <a:off x="6913328" y="3080359"/>
              <a:ext cx="46777" cy="21638"/>
            </a:xfrm>
            <a:custGeom>
              <a:rect b="b" l="l" r="r" t="t"/>
              <a:pathLst>
                <a:path extrusionOk="0" h="828" w="179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625"/>
                  </a:lnTo>
                  <a:cubicBezTo>
                    <a:pt x="1" y="741"/>
                    <a:pt x="87" y="827"/>
                    <a:pt x="203" y="827"/>
                  </a:cubicBezTo>
                  <a:lnTo>
                    <a:pt x="1587" y="827"/>
                  </a:lnTo>
                  <a:cubicBezTo>
                    <a:pt x="1693" y="827"/>
                    <a:pt x="1789" y="741"/>
                    <a:pt x="1789" y="625"/>
                  </a:cubicBezTo>
                  <a:lnTo>
                    <a:pt x="1789" y="202"/>
                  </a:lnTo>
                  <a:cubicBezTo>
                    <a:pt x="1789" y="87"/>
                    <a:pt x="1693" y="0"/>
                    <a:pt x="158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3" name="Google Shape;21283;p70"/>
            <p:cNvSpPr/>
            <p:nvPr/>
          </p:nvSpPr>
          <p:spPr>
            <a:xfrm>
              <a:off x="6913328" y="3085873"/>
              <a:ext cx="46777" cy="16124"/>
            </a:xfrm>
            <a:custGeom>
              <a:rect b="b" l="l" r="r" t="t"/>
              <a:pathLst>
                <a:path extrusionOk="0" h="617" w="1790">
                  <a:moveTo>
                    <a:pt x="1" y="1"/>
                  </a:moveTo>
                  <a:lnTo>
                    <a:pt x="1" y="414"/>
                  </a:lnTo>
                  <a:cubicBezTo>
                    <a:pt x="1" y="520"/>
                    <a:pt x="97" y="616"/>
                    <a:pt x="203" y="616"/>
                  </a:cubicBezTo>
                  <a:lnTo>
                    <a:pt x="1587" y="616"/>
                  </a:lnTo>
                  <a:cubicBezTo>
                    <a:pt x="1693" y="616"/>
                    <a:pt x="1789" y="520"/>
                    <a:pt x="1789" y="414"/>
                  </a:cubicBezTo>
                  <a:lnTo>
                    <a:pt x="1789" y="1"/>
                  </a:lnTo>
                  <a:cubicBezTo>
                    <a:pt x="1789" y="107"/>
                    <a:pt x="1693" y="203"/>
                    <a:pt x="1587" y="203"/>
                  </a:cubicBezTo>
                  <a:lnTo>
                    <a:pt x="203" y="203"/>
                  </a:lnTo>
                  <a:cubicBezTo>
                    <a:pt x="97" y="203"/>
                    <a:pt x="1" y="107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4" name="Google Shape;21284;p70"/>
            <p:cNvSpPr/>
            <p:nvPr/>
          </p:nvSpPr>
          <p:spPr>
            <a:xfrm>
              <a:off x="6881420" y="3101971"/>
              <a:ext cx="58066" cy="146264"/>
            </a:xfrm>
            <a:custGeom>
              <a:rect b="b" l="l" r="r" t="t"/>
              <a:pathLst>
                <a:path extrusionOk="0" h="5597" w="2222">
                  <a:moveTo>
                    <a:pt x="1385" y="0"/>
                  </a:moveTo>
                  <a:cubicBezTo>
                    <a:pt x="943" y="1298"/>
                    <a:pt x="0" y="4424"/>
                    <a:pt x="548" y="5424"/>
                  </a:cubicBezTo>
                  <a:cubicBezTo>
                    <a:pt x="606" y="5529"/>
                    <a:pt x="722" y="5597"/>
                    <a:pt x="847" y="5597"/>
                  </a:cubicBezTo>
                  <a:lnTo>
                    <a:pt x="1837" y="5597"/>
                  </a:lnTo>
                  <a:cubicBezTo>
                    <a:pt x="1712" y="5597"/>
                    <a:pt x="1597" y="5529"/>
                    <a:pt x="1539" y="5424"/>
                  </a:cubicBezTo>
                  <a:cubicBezTo>
                    <a:pt x="991" y="4414"/>
                    <a:pt x="1837" y="1298"/>
                    <a:pt x="2222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5" name="Google Shape;21285;p70"/>
            <p:cNvSpPr/>
            <p:nvPr/>
          </p:nvSpPr>
          <p:spPr>
            <a:xfrm>
              <a:off x="6599476" y="3085873"/>
              <a:ext cx="46516" cy="16124"/>
            </a:xfrm>
            <a:custGeom>
              <a:rect b="b" l="l" r="r" t="t"/>
              <a:pathLst>
                <a:path extrusionOk="0" h="617" w="1780">
                  <a:moveTo>
                    <a:pt x="0" y="1"/>
                  </a:moveTo>
                  <a:lnTo>
                    <a:pt x="0" y="414"/>
                  </a:lnTo>
                  <a:cubicBezTo>
                    <a:pt x="0" y="520"/>
                    <a:pt x="87" y="616"/>
                    <a:pt x="192" y="616"/>
                  </a:cubicBezTo>
                  <a:lnTo>
                    <a:pt x="1577" y="616"/>
                  </a:lnTo>
                  <a:cubicBezTo>
                    <a:pt x="1693" y="616"/>
                    <a:pt x="1779" y="520"/>
                    <a:pt x="1779" y="414"/>
                  </a:cubicBezTo>
                  <a:lnTo>
                    <a:pt x="1779" y="1"/>
                  </a:lnTo>
                  <a:cubicBezTo>
                    <a:pt x="1779" y="107"/>
                    <a:pt x="1693" y="203"/>
                    <a:pt x="1577" y="203"/>
                  </a:cubicBezTo>
                  <a:lnTo>
                    <a:pt x="192" y="203"/>
                  </a:lnTo>
                  <a:cubicBezTo>
                    <a:pt x="87" y="203"/>
                    <a:pt x="0" y="107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6" name="Google Shape;21286;p70"/>
            <p:cNvSpPr/>
            <p:nvPr/>
          </p:nvSpPr>
          <p:spPr>
            <a:xfrm>
              <a:off x="6619834" y="3101971"/>
              <a:ext cx="58302" cy="146264"/>
            </a:xfrm>
            <a:custGeom>
              <a:rect b="b" l="l" r="r" t="t"/>
              <a:pathLst>
                <a:path extrusionOk="0" h="5597" w="2231">
                  <a:moveTo>
                    <a:pt x="0" y="0"/>
                  </a:moveTo>
                  <a:cubicBezTo>
                    <a:pt x="394" y="1298"/>
                    <a:pt x="1231" y="4424"/>
                    <a:pt x="683" y="5424"/>
                  </a:cubicBezTo>
                  <a:cubicBezTo>
                    <a:pt x="625" y="5529"/>
                    <a:pt x="510" y="5597"/>
                    <a:pt x="385" y="5597"/>
                  </a:cubicBezTo>
                  <a:lnTo>
                    <a:pt x="1375" y="5597"/>
                  </a:lnTo>
                  <a:cubicBezTo>
                    <a:pt x="1500" y="5597"/>
                    <a:pt x="1616" y="5529"/>
                    <a:pt x="1673" y="5424"/>
                  </a:cubicBezTo>
                  <a:cubicBezTo>
                    <a:pt x="2231" y="4414"/>
                    <a:pt x="1279" y="1298"/>
                    <a:pt x="846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7" name="Google Shape;21287;p70"/>
            <p:cNvSpPr/>
            <p:nvPr/>
          </p:nvSpPr>
          <p:spPr>
            <a:xfrm>
              <a:off x="6604990" y="2918521"/>
              <a:ext cx="349313" cy="53807"/>
            </a:xfrm>
            <a:custGeom>
              <a:rect b="b" l="l" r="r" t="t"/>
              <a:pathLst>
                <a:path extrusionOk="0" h="2059" w="13367">
                  <a:moveTo>
                    <a:pt x="1" y="0"/>
                  </a:moveTo>
                  <a:cubicBezTo>
                    <a:pt x="1" y="933"/>
                    <a:pt x="3001" y="2058"/>
                    <a:pt x="6684" y="2058"/>
                  </a:cubicBezTo>
                  <a:cubicBezTo>
                    <a:pt x="10376" y="2058"/>
                    <a:pt x="13367" y="933"/>
                    <a:pt x="1336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8" name="Google Shape;21288;p70"/>
            <p:cNvSpPr/>
            <p:nvPr/>
          </p:nvSpPr>
          <p:spPr>
            <a:xfrm>
              <a:off x="6717073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9" name="Google Shape;21289;p70"/>
            <p:cNvSpPr/>
            <p:nvPr/>
          </p:nvSpPr>
          <p:spPr>
            <a:xfrm>
              <a:off x="6654250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0" name="Google Shape;21290;p70"/>
            <p:cNvSpPr/>
            <p:nvPr/>
          </p:nvSpPr>
          <p:spPr>
            <a:xfrm>
              <a:off x="6669825" y="3195447"/>
              <a:ext cx="47274" cy="52552"/>
            </a:xfrm>
            <a:custGeom>
              <a:rect b="b" l="l" r="r" t="t"/>
              <a:pathLst>
                <a:path extrusionOk="0" h="2011" w="1809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1" name="Google Shape;21291;p70"/>
            <p:cNvSpPr/>
            <p:nvPr/>
          </p:nvSpPr>
          <p:spPr>
            <a:xfrm>
              <a:off x="6732648" y="3195447"/>
              <a:ext cx="47274" cy="52552"/>
            </a:xfrm>
            <a:custGeom>
              <a:rect b="b" l="l" r="r" t="t"/>
              <a:pathLst>
                <a:path extrusionOk="0" h="2011" w="1809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2" name="Google Shape;21292;p70"/>
            <p:cNvSpPr/>
            <p:nvPr/>
          </p:nvSpPr>
          <p:spPr>
            <a:xfrm>
              <a:off x="6779634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9" y="0"/>
                  </a:moveTo>
                  <a:cubicBezTo>
                    <a:pt x="1753" y="0"/>
                    <a:pt x="1747" y="0"/>
                    <a:pt x="1741" y="0"/>
                  </a:cubicBezTo>
                  <a:lnTo>
                    <a:pt x="655" y="0"/>
                  </a:lnTo>
                  <a:cubicBezTo>
                    <a:pt x="289" y="0"/>
                    <a:pt x="1" y="289"/>
                    <a:pt x="1" y="654"/>
                  </a:cubicBezTo>
                  <a:lnTo>
                    <a:pt x="1" y="2020"/>
                  </a:lnTo>
                  <a:lnTo>
                    <a:pt x="2405" y="2020"/>
                  </a:lnTo>
                  <a:lnTo>
                    <a:pt x="2405" y="654"/>
                  </a:lnTo>
                  <a:cubicBezTo>
                    <a:pt x="2405" y="295"/>
                    <a:pt x="2116" y="0"/>
                    <a:pt x="1759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3" name="Google Shape;21293;p70"/>
            <p:cNvSpPr/>
            <p:nvPr/>
          </p:nvSpPr>
          <p:spPr>
            <a:xfrm>
              <a:off x="6842221" y="3195447"/>
              <a:ext cx="62849" cy="52788"/>
            </a:xfrm>
            <a:custGeom>
              <a:rect b="b" l="l" r="r" t="t"/>
              <a:pathLst>
                <a:path extrusionOk="0" h="2020" w="2405">
                  <a:moveTo>
                    <a:pt x="1758" y="0"/>
                  </a:moveTo>
                  <a:cubicBezTo>
                    <a:pt x="1752" y="0"/>
                    <a:pt x="1746" y="0"/>
                    <a:pt x="1741" y="0"/>
                  </a:cubicBezTo>
                  <a:lnTo>
                    <a:pt x="664" y="0"/>
                  </a:lnTo>
                  <a:cubicBezTo>
                    <a:pt x="298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5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4" name="Google Shape;21294;p70"/>
            <p:cNvSpPr/>
            <p:nvPr/>
          </p:nvSpPr>
          <p:spPr>
            <a:xfrm>
              <a:off x="6795235" y="3195447"/>
              <a:ext cx="47248" cy="52552"/>
            </a:xfrm>
            <a:custGeom>
              <a:rect b="b" l="l" r="r" t="t"/>
              <a:pathLst>
                <a:path extrusionOk="0" h="2011" w="1808">
                  <a:moveTo>
                    <a:pt x="0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4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5" name="Google Shape;21295;p70"/>
            <p:cNvSpPr/>
            <p:nvPr/>
          </p:nvSpPr>
          <p:spPr>
            <a:xfrm>
              <a:off x="6858057" y="3195447"/>
              <a:ext cx="47012" cy="52552"/>
            </a:xfrm>
            <a:custGeom>
              <a:rect b="b" l="l" r="r" t="t"/>
              <a:pathLst>
                <a:path extrusionOk="0" h="2011" w="1799">
                  <a:moveTo>
                    <a:pt x="0" y="0"/>
                  </a:moveTo>
                  <a:cubicBezTo>
                    <a:pt x="337" y="29"/>
                    <a:pt x="596" y="318"/>
                    <a:pt x="596" y="654"/>
                  </a:cubicBezTo>
                  <a:lnTo>
                    <a:pt x="596" y="2010"/>
                  </a:lnTo>
                  <a:lnTo>
                    <a:pt x="1798" y="2010"/>
                  </a:lnTo>
                  <a:lnTo>
                    <a:pt x="1798" y="654"/>
                  </a:lnTo>
                  <a:cubicBezTo>
                    <a:pt x="1798" y="289"/>
                    <a:pt x="1500" y="0"/>
                    <a:pt x="113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96" name="Google Shape;21296;p70"/>
          <p:cNvGrpSpPr/>
          <p:nvPr/>
        </p:nvGrpSpPr>
        <p:grpSpPr>
          <a:xfrm>
            <a:off x="5290499" y="2481533"/>
            <a:ext cx="360628" cy="247292"/>
            <a:chOff x="5290499" y="2481533"/>
            <a:chExt cx="360628" cy="247292"/>
          </a:xfrm>
        </p:grpSpPr>
        <p:sp>
          <p:nvSpPr>
            <p:cNvPr id="21297" name="Google Shape;21297;p70"/>
            <p:cNvSpPr/>
            <p:nvPr/>
          </p:nvSpPr>
          <p:spPr>
            <a:xfrm>
              <a:off x="5540013" y="2624008"/>
              <a:ext cx="76673" cy="48763"/>
            </a:xfrm>
            <a:custGeom>
              <a:rect b="b" l="l" r="r" t="t"/>
              <a:pathLst>
                <a:path extrusionOk="0" h="1866" w="2934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8" name="Google Shape;21298;p70"/>
            <p:cNvSpPr/>
            <p:nvPr/>
          </p:nvSpPr>
          <p:spPr>
            <a:xfrm>
              <a:off x="5540013" y="2648389"/>
              <a:ext cx="76673" cy="24382"/>
            </a:xfrm>
            <a:custGeom>
              <a:rect b="b" l="l" r="r" t="t"/>
              <a:pathLst>
                <a:path extrusionOk="0" h="933" w="2934">
                  <a:moveTo>
                    <a:pt x="1" y="0"/>
                  </a:moveTo>
                  <a:lnTo>
                    <a:pt x="1" y="933"/>
                  </a:lnTo>
                  <a:lnTo>
                    <a:pt x="2934" y="933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9" name="Google Shape;21299;p70"/>
            <p:cNvSpPr/>
            <p:nvPr/>
          </p:nvSpPr>
          <p:spPr>
            <a:xfrm>
              <a:off x="5597582" y="2591290"/>
              <a:ext cx="53545" cy="114121"/>
            </a:xfrm>
            <a:custGeom>
              <a:rect b="b" l="l" r="r" t="t"/>
              <a:pathLst>
                <a:path extrusionOk="0" h="4367" w="2049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0" name="Google Shape;21300;p70"/>
            <p:cNvSpPr/>
            <p:nvPr/>
          </p:nvSpPr>
          <p:spPr>
            <a:xfrm>
              <a:off x="5317886" y="2567980"/>
              <a:ext cx="246037" cy="160584"/>
            </a:xfrm>
            <a:custGeom>
              <a:rect b="b" l="l" r="r" t="t"/>
              <a:pathLst>
                <a:path extrusionOk="0" h="6145" w="9415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1" name="Google Shape;21301;p70"/>
            <p:cNvSpPr/>
            <p:nvPr/>
          </p:nvSpPr>
          <p:spPr>
            <a:xfrm>
              <a:off x="5317886" y="2567980"/>
              <a:ext cx="246037" cy="160846"/>
            </a:xfrm>
            <a:custGeom>
              <a:rect b="b" l="l" r="r" t="t"/>
              <a:pathLst>
                <a:path extrusionOk="0" h="6155" w="9415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2" name="Google Shape;21302;p70"/>
            <p:cNvSpPr/>
            <p:nvPr/>
          </p:nvSpPr>
          <p:spPr>
            <a:xfrm>
              <a:off x="5290499" y="2481533"/>
              <a:ext cx="146760" cy="147021"/>
            </a:xfrm>
            <a:custGeom>
              <a:rect b="b" l="l" r="r" t="t"/>
              <a:pathLst>
                <a:path extrusionOk="0" h="5626" w="5616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3" name="Google Shape;21303;p70"/>
            <p:cNvSpPr/>
            <p:nvPr/>
          </p:nvSpPr>
          <p:spPr>
            <a:xfrm>
              <a:off x="5311850" y="2503145"/>
              <a:ext cx="132701" cy="125279"/>
            </a:xfrm>
            <a:custGeom>
              <a:rect b="b" l="l" r="r" t="t"/>
              <a:pathLst>
                <a:path extrusionOk="0" h="4794" w="5078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4" name="Google Shape;21304;p70"/>
            <p:cNvSpPr/>
            <p:nvPr/>
          </p:nvSpPr>
          <p:spPr>
            <a:xfrm>
              <a:off x="5476693" y="2650401"/>
              <a:ext cx="53807" cy="53781"/>
            </a:xfrm>
            <a:custGeom>
              <a:rect b="b" l="l" r="r" t="t"/>
              <a:pathLst>
                <a:path extrusionOk="0" h="2058" w="2059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5" name="Google Shape;21305;p70"/>
            <p:cNvSpPr/>
            <p:nvPr/>
          </p:nvSpPr>
          <p:spPr>
            <a:xfrm>
              <a:off x="5330953" y="2530401"/>
              <a:ext cx="57570" cy="49155"/>
            </a:xfrm>
            <a:custGeom>
              <a:rect b="b" l="l" r="r" t="t"/>
              <a:pathLst>
                <a:path extrusionOk="0" h="1881" w="2203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6" name="Google Shape;21306;p70"/>
            <p:cNvSpPr/>
            <p:nvPr/>
          </p:nvSpPr>
          <p:spPr>
            <a:xfrm>
              <a:off x="5456598" y="2498624"/>
              <a:ext cx="112866" cy="112840"/>
            </a:xfrm>
            <a:custGeom>
              <a:rect b="b" l="l" r="r" t="t"/>
              <a:pathLst>
                <a:path extrusionOk="0" h="4318" w="4319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7" name="Google Shape;21307;p70"/>
            <p:cNvSpPr/>
            <p:nvPr/>
          </p:nvSpPr>
          <p:spPr>
            <a:xfrm>
              <a:off x="5473427" y="2515192"/>
              <a:ext cx="101551" cy="96272"/>
            </a:xfrm>
            <a:custGeom>
              <a:rect b="b" l="l" r="r" t="t"/>
              <a:pathLst>
                <a:path extrusionOk="0" h="3684" w="3886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8" name="Google Shape;21308;p70"/>
            <p:cNvSpPr/>
            <p:nvPr/>
          </p:nvSpPr>
          <p:spPr>
            <a:xfrm>
              <a:off x="5493026" y="2539992"/>
              <a:ext cx="35200" cy="30261"/>
            </a:xfrm>
            <a:custGeom>
              <a:rect b="b" l="l" r="r" t="t"/>
              <a:pathLst>
                <a:path extrusionOk="0" h="1158" w="1347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9" name="Google Shape;21309;p70"/>
            <p:cNvSpPr/>
            <p:nvPr/>
          </p:nvSpPr>
          <p:spPr>
            <a:xfrm>
              <a:off x="5384890" y="2509782"/>
              <a:ext cx="26603" cy="22160"/>
            </a:xfrm>
            <a:custGeom>
              <a:rect b="b" l="l" r="r" t="t"/>
              <a:pathLst>
                <a:path extrusionOk="0" h="848" w="1018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0" name="Google Shape;21310;p70"/>
            <p:cNvSpPr/>
            <p:nvPr/>
          </p:nvSpPr>
          <p:spPr>
            <a:xfrm>
              <a:off x="5316109" y="2578276"/>
              <a:ext cx="26760" cy="22134"/>
            </a:xfrm>
            <a:custGeom>
              <a:rect b="b" l="l" r="r" t="t"/>
              <a:pathLst>
                <a:path extrusionOk="0" h="847" w="1024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1" name="Google Shape;21311;p70"/>
            <p:cNvSpPr/>
            <p:nvPr/>
          </p:nvSpPr>
          <p:spPr>
            <a:xfrm>
              <a:off x="5384916" y="2578276"/>
              <a:ext cx="26551" cy="22134"/>
            </a:xfrm>
            <a:custGeom>
              <a:rect b="b" l="l" r="r" t="t"/>
              <a:pathLst>
                <a:path extrusionOk="0" h="847" w="1016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2" name="Google Shape;21312;p70"/>
            <p:cNvSpPr/>
            <p:nvPr/>
          </p:nvSpPr>
          <p:spPr>
            <a:xfrm>
              <a:off x="5316083" y="2509782"/>
              <a:ext cx="26786" cy="22160"/>
            </a:xfrm>
            <a:custGeom>
              <a:rect b="b" l="l" r="r" t="t"/>
              <a:pathLst>
                <a:path extrusionOk="0" h="848" w="1025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3" name="Google Shape;21313;p70"/>
            <p:cNvSpPr/>
            <p:nvPr/>
          </p:nvSpPr>
          <p:spPr>
            <a:xfrm>
              <a:off x="5528802" y="2520340"/>
              <a:ext cx="21324" cy="17012"/>
            </a:xfrm>
            <a:custGeom>
              <a:rect b="b" l="l" r="r" t="t"/>
              <a:pathLst>
                <a:path extrusionOk="0" h="651" w="816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4" name="Google Shape;21314;p70"/>
            <p:cNvSpPr/>
            <p:nvPr/>
          </p:nvSpPr>
          <p:spPr>
            <a:xfrm>
              <a:off x="5476119" y="2572736"/>
              <a:ext cx="21533" cy="17117"/>
            </a:xfrm>
            <a:custGeom>
              <a:rect b="b" l="l" r="r" t="t"/>
              <a:pathLst>
                <a:path extrusionOk="0" h="655" w="824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5" name="Google Shape;21315;p70"/>
            <p:cNvSpPr/>
            <p:nvPr/>
          </p:nvSpPr>
          <p:spPr>
            <a:xfrm>
              <a:off x="5528462" y="2572736"/>
              <a:ext cx="21664" cy="17117"/>
            </a:xfrm>
            <a:custGeom>
              <a:rect b="b" l="l" r="r" t="t"/>
              <a:pathLst>
                <a:path extrusionOk="0" h="655" w="829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6" name="Google Shape;21316;p70"/>
            <p:cNvSpPr/>
            <p:nvPr/>
          </p:nvSpPr>
          <p:spPr>
            <a:xfrm>
              <a:off x="5476092" y="2520340"/>
              <a:ext cx="21612" cy="17117"/>
            </a:xfrm>
            <a:custGeom>
              <a:rect b="b" l="l" r="r" t="t"/>
              <a:pathLst>
                <a:path extrusionOk="0" h="655" w="827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7" name="Google Shape;21317;p70"/>
            <p:cNvSpPr/>
            <p:nvPr/>
          </p:nvSpPr>
          <p:spPr>
            <a:xfrm>
              <a:off x="5339994" y="2645123"/>
              <a:ext cx="104556" cy="10819"/>
            </a:xfrm>
            <a:custGeom>
              <a:rect b="b" l="l" r="r" t="t"/>
              <a:pathLst>
                <a:path extrusionOk="0" h="414" w="4001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8" name="Google Shape;21318;p70"/>
            <p:cNvSpPr/>
            <p:nvPr/>
          </p:nvSpPr>
          <p:spPr>
            <a:xfrm>
              <a:off x="5339994" y="2698642"/>
              <a:ext cx="104556" cy="11080"/>
            </a:xfrm>
            <a:custGeom>
              <a:rect b="b" l="l" r="r" t="t"/>
              <a:pathLst>
                <a:path extrusionOk="0" h="424" w="4001">
                  <a:moveTo>
                    <a:pt x="279" y="0"/>
                  </a:moveTo>
                  <a:cubicBezTo>
                    <a:pt x="1" y="0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9" name="Google Shape;21319;p70"/>
            <p:cNvSpPr/>
            <p:nvPr/>
          </p:nvSpPr>
          <p:spPr>
            <a:xfrm>
              <a:off x="5339994" y="2671752"/>
              <a:ext cx="104556" cy="11080"/>
            </a:xfrm>
            <a:custGeom>
              <a:rect b="b" l="l" r="r" t="t"/>
              <a:pathLst>
                <a:path extrusionOk="0" h="424" w="4001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0" name="Google Shape;21320;p70"/>
            <p:cNvSpPr/>
            <p:nvPr/>
          </p:nvSpPr>
          <p:spPr>
            <a:xfrm>
              <a:off x="5503584" y="2650401"/>
              <a:ext cx="26916" cy="53781"/>
            </a:xfrm>
            <a:custGeom>
              <a:rect b="b" l="l" r="r" t="t"/>
              <a:pathLst>
                <a:path extrusionOk="0" h="2058" w="103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1" name="Google Shape;21321;p70"/>
            <p:cNvSpPr/>
            <p:nvPr/>
          </p:nvSpPr>
          <p:spPr>
            <a:xfrm>
              <a:off x="5597582" y="2648128"/>
              <a:ext cx="53545" cy="57282"/>
            </a:xfrm>
            <a:custGeom>
              <a:rect b="b" l="l" r="r" t="t"/>
              <a:pathLst>
                <a:path extrusionOk="0" h="2192" w="2049">
                  <a:moveTo>
                    <a:pt x="2048" y="1"/>
                  </a:moveTo>
                  <a:lnTo>
                    <a:pt x="0" y="10"/>
                  </a:lnTo>
                  <a:lnTo>
                    <a:pt x="0" y="1530"/>
                  </a:lnTo>
                  <a:cubicBezTo>
                    <a:pt x="0" y="1626"/>
                    <a:pt x="67" y="1712"/>
                    <a:pt x="164" y="1741"/>
                  </a:cubicBezTo>
                  <a:lnTo>
                    <a:pt x="1760" y="2183"/>
                  </a:lnTo>
                  <a:cubicBezTo>
                    <a:pt x="1780" y="2189"/>
                    <a:pt x="1800" y="2191"/>
                    <a:pt x="1820" y="2191"/>
                  </a:cubicBezTo>
                  <a:cubicBezTo>
                    <a:pt x="1942" y="2191"/>
                    <a:pt x="2048" y="2095"/>
                    <a:pt x="2048" y="1962"/>
                  </a:cubicBezTo>
                  <a:lnTo>
                    <a:pt x="204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2" name="Google Shape;21322;p70"/>
            <p:cNvSpPr/>
            <p:nvPr/>
          </p:nvSpPr>
          <p:spPr>
            <a:xfrm>
              <a:off x="5363879" y="2530532"/>
              <a:ext cx="23650" cy="49025"/>
            </a:xfrm>
            <a:custGeom>
              <a:rect b="b" l="l" r="r" t="t"/>
              <a:pathLst>
                <a:path extrusionOk="0" h="1876" w="905">
                  <a:moveTo>
                    <a:pt x="0" y="0"/>
                  </a:moveTo>
                  <a:lnTo>
                    <a:pt x="0" y="1875"/>
                  </a:lnTo>
                  <a:cubicBezTo>
                    <a:pt x="510" y="1856"/>
                    <a:pt x="904" y="1443"/>
                    <a:pt x="904" y="943"/>
                  </a:cubicBezTo>
                  <a:cubicBezTo>
                    <a:pt x="904" y="433"/>
                    <a:pt x="510" y="20"/>
                    <a:pt x="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3" name="Google Shape;21323;p70"/>
            <p:cNvSpPr/>
            <p:nvPr/>
          </p:nvSpPr>
          <p:spPr>
            <a:xfrm>
              <a:off x="5513148" y="2540070"/>
              <a:ext cx="15078" cy="29948"/>
            </a:xfrm>
            <a:custGeom>
              <a:rect b="b" l="l" r="r" t="t"/>
              <a:pathLst>
                <a:path extrusionOk="0" h="1146" w="577">
                  <a:moveTo>
                    <a:pt x="0" y="1"/>
                  </a:moveTo>
                  <a:lnTo>
                    <a:pt x="0" y="1145"/>
                  </a:lnTo>
                  <a:cubicBezTo>
                    <a:pt x="317" y="1145"/>
                    <a:pt x="577" y="895"/>
                    <a:pt x="577" y="578"/>
                  </a:cubicBezTo>
                  <a:cubicBezTo>
                    <a:pt x="577" y="251"/>
                    <a:pt x="317" y="1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24" name="Google Shape;21324;p70"/>
          <p:cNvGrpSpPr/>
          <p:nvPr/>
        </p:nvGrpSpPr>
        <p:grpSpPr>
          <a:xfrm>
            <a:off x="6201923" y="1981514"/>
            <a:ext cx="351325" cy="360576"/>
            <a:chOff x="6201923" y="1981514"/>
            <a:chExt cx="351325" cy="360576"/>
          </a:xfrm>
        </p:grpSpPr>
        <p:sp>
          <p:nvSpPr>
            <p:cNvPr id="21325" name="Google Shape;21325;p70"/>
            <p:cNvSpPr/>
            <p:nvPr/>
          </p:nvSpPr>
          <p:spPr>
            <a:xfrm>
              <a:off x="6201923" y="2195304"/>
              <a:ext cx="351325" cy="146786"/>
            </a:xfrm>
            <a:custGeom>
              <a:rect b="b" l="l" r="r" t="t"/>
              <a:pathLst>
                <a:path extrusionOk="0" h="5617" w="13444">
                  <a:moveTo>
                    <a:pt x="6732" y="1"/>
                  </a:moveTo>
                  <a:cubicBezTo>
                    <a:pt x="5328" y="1"/>
                    <a:pt x="3934" y="68"/>
                    <a:pt x="2539" y="202"/>
                  </a:cubicBezTo>
                  <a:lnTo>
                    <a:pt x="1" y="443"/>
                  </a:lnTo>
                  <a:cubicBezTo>
                    <a:pt x="1" y="597"/>
                    <a:pt x="49" y="741"/>
                    <a:pt x="145" y="866"/>
                  </a:cubicBezTo>
                  <a:cubicBezTo>
                    <a:pt x="337" y="1154"/>
                    <a:pt x="453" y="1481"/>
                    <a:pt x="472" y="1828"/>
                  </a:cubicBezTo>
                  <a:lnTo>
                    <a:pt x="472" y="1885"/>
                  </a:lnTo>
                  <a:cubicBezTo>
                    <a:pt x="472" y="2299"/>
                    <a:pt x="751" y="2683"/>
                    <a:pt x="1183" y="2933"/>
                  </a:cubicBezTo>
                  <a:cubicBezTo>
                    <a:pt x="1433" y="3058"/>
                    <a:pt x="1606" y="3308"/>
                    <a:pt x="1645" y="3587"/>
                  </a:cubicBezTo>
                  <a:cubicBezTo>
                    <a:pt x="1674" y="4020"/>
                    <a:pt x="2116" y="4357"/>
                    <a:pt x="2664" y="4357"/>
                  </a:cubicBezTo>
                  <a:cubicBezTo>
                    <a:pt x="3020" y="4366"/>
                    <a:pt x="3357" y="4539"/>
                    <a:pt x="3568" y="4818"/>
                  </a:cubicBezTo>
                  <a:cubicBezTo>
                    <a:pt x="3773" y="5114"/>
                    <a:pt x="4169" y="5290"/>
                    <a:pt x="4587" y="5290"/>
                  </a:cubicBezTo>
                  <a:cubicBezTo>
                    <a:pt x="4699" y="5290"/>
                    <a:pt x="4812" y="5277"/>
                    <a:pt x="4924" y="5251"/>
                  </a:cubicBezTo>
                  <a:cubicBezTo>
                    <a:pt x="5033" y="5222"/>
                    <a:pt x="5145" y="5207"/>
                    <a:pt x="5257" y="5207"/>
                  </a:cubicBezTo>
                  <a:cubicBezTo>
                    <a:pt x="5513" y="5207"/>
                    <a:pt x="5771" y="5281"/>
                    <a:pt x="5991" y="5414"/>
                  </a:cubicBezTo>
                  <a:cubicBezTo>
                    <a:pt x="6213" y="5549"/>
                    <a:pt x="6465" y="5616"/>
                    <a:pt x="6719" y="5616"/>
                  </a:cubicBezTo>
                  <a:cubicBezTo>
                    <a:pt x="6972" y="5616"/>
                    <a:pt x="7227" y="5549"/>
                    <a:pt x="7453" y="5414"/>
                  </a:cubicBezTo>
                  <a:cubicBezTo>
                    <a:pt x="7674" y="5281"/>
                    <a:pt x="7927" y="5207"/>
                    <a:pt x="8183" y="5207"/>
                  </a:cubicBezTo>
                  <a:cubicBezTo>
                    <a:pt x="8296" y="5207"/>
                    <a:pt x="8409" y="5222"/>
                    <a:pt x="8520" y="5251"/>
                  </a:cubicBezTo>
                  <a:cubicBezTo>
                    <a:pt x="8632" y="5277"/>
                    <a:pt x="8746" y="5290"/>
                    <a:pt x="8858" y="5290"/>
                  </a:cubicBezTo>
                  <a:cubicBezTo>
                    <a:pt x="9275" y="5290"/>
                    <a:pt x="9670" y="5114"/>
                    <a:pt x="9867" y="4818"/>
                  </a:cubicBezTo>
                  <a:cubicBezTo>
                    <a:pt x="10088" y="4539"/>
                    <a:pt x="10415" y="4366"/>
                    <a:pt x="10780" y="4357"/>
                  </a:cubicBezTo>
                  <a:cubicBezTo>
                    <a:pt x="11328" y="4357"/>
                    <a:pt x="11771" y="4020"/>
                    <a:pt x="11799" y="3587"/>
                  </a:cubicBezTo>
                  <a:cubicBezTo>
                    <a:pt x="11828" y="3308"/>
                    <a:pt x="12001" y="3058"/>
                    <a:pt x="12261" y="2933"/>
                  </a:cubicBezTo>
                  <a:cubicBezTo>
                    <a:pt x="12694" y="2683"/>
                    <a:pt x="12963" y="2299"/>
                    <a:pt x="12963" y="1885"/>
                  </a:cubicBezTo>
                  <a:lnTo>
                    <a:pt x="12963" y="1828"/>
                  </a:lnTo>
                  <a:cubicBezTo>
                    <a:pt x="12992" y="1481"/>
                    <a:pt x="13107" y="1145"/>
                    <a:pt x="13300" y="866"/>
                  </a:cubicBezTo>
                  <a:cubicBezTo>
                    <a:pt x="13396" y="741"/>
                    <a:pt x="13444" y="587"/>
                    <a:pt x="13444" y="433"/>
                  </a:cubicBezTo>
                  <a:lnTo>
                    <a:pt x="10924" y="202"/>
                  </a:lnTo>
                  <a:cubicBezTo>
                    <a:pt x="9530" y="68"/>
                    <a:pt x="8126" y="1"/>
                    <a:pt x="6732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6" name="Google Shape;21326;p70"/>
            <p:cNvSpPr/>
            <p:nvPr/>
          </p:nvSpPr>
          <p:spPr>
            <a:xfrm>
              <a:off x="6231583" y="2195304"/>
              <a:ext cx="292527" cy="117126"/>
            </a:xfrm>
            <a:custGeom>
              <a:rect b="b" l="l" r="r" t="t"/>
              <a:pathLst>
                <a:path extrusionOk="0" h="4482" w="11194">
                  <a:moveTo>
                    <a:pt x="5597" y="1"/>
                  </a:moveTo>
                  <a:cubicBezTo>
                    <a:pt x="4193" y="1"/>
                    <a:pt x="2799" y="68"/>
                    <a:pt x="1404" y="202"/>
                  </a:cubicBezTo>
                  <a:lnTo>
                    <a:pt x="0" y="327"/>
                  </a:lnTo>
                  <a:cubicBezTo>
                    <a:pt x="173" y="2645"/>
                    <a:pt x="2616" y="4482"/>
                    <a:pt x="5597" y="4482"/>
                  </a:cubicBezTo>
                  <a:cubicBezTo>
                    <a:pt x="8578" y="4482"/>
                    <a:pt x="11011" y="2645"/>
                    <a:pt x="11193" y="337"/>
                  </a:cubicBezTo>
                  <a:lnTo>
                    <a:pt x="9789" y="202"/>
                  </a:lnTo>
                  <a:cubicBezTo>
                    <a:pt x="8395" y="68"/>
                    <a:pt x="6991" y="1"/>
                    <a:pt x="55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7" name="Google Shape;21327;p70"/>
            <p:cNvSpPr/>
            <p:nvPr/>
          </p:nvSpPr>
          <p:spPr>
            <a:xfrm>
              <a:off x="6377820" y="2195304"/>
              <a:ext cx="146290" cy="116891"/>
            </a:xfrm>
            <a:custGeom>
              <a:rect b="b" l="l" r="r" t="t"/>
              <a:pathLst>
                <a:path extrusionOk="0" h="4473" w="5598">
                  <a:moveTo>
                    <a:pt x="1" y="1"/>
                  </a:moveTo>
                  <a:lnTo>
                    <a:pt x="1" y="4472"/>
                  </a:lnTo>
                  <a:cubicBezTo>
                    <a:pt x="9" y="4472"/>
                    <a:pt x="16" y="4472"/>
                    <a:pt x="24" y="4472"/>
                  </a:cubicBezTo>
                  <a:cubicBezTo>
                    <a:pt x="2994" y="4472"/>
                    <a:pt x="5415" y="2639"/>
                    <a:pt x="5597" y="337"/>
                  </a:cubicBezTo>
                  <a:lnTo>
                    <a:pt x="4193" y="202"/>
                  </a:lnTo>
                  <a:cubicBezTo>
                    <a:pt x="2799" y="68"/>
                    <a:pt x="1395" y="1"/>
                    <a:pt x="1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8" name="Google Shape;21328;p70"/>
            <p:cNvSpPr/>
            <p:nvPr/>
          </p:nvSpPr>
          <p:spPr>
            <a:xfrm>
              <a:off x="6280843" y="2023666"/>
              <a:ext cx="194008" cy="226961"/>
            </a:xfrm>
            <a:custGeom>
              <a:rect b="b" l="l" r="r" t="t"/>
              <a:pathLst>
                <a:path extrusionOk="0" h="8685" w="7424">
                  <a:moveTo>
                    <a:pt x="933" y="1"/>
                  </a:moveTo>
                  <a:cubicBezTo>
                    <a:pt x="892" y="1"/>
                    <a:pt x="851" y="20"/>
                    <a:pt x="827" y="58"/>
                  </a:cubicBezTo>
                  <a:lnTo>
                    <a:pt x="0" y="1270"/>
                  </a:lnTo>
                  <a:cubicBezTo>
                    <a:pt x="1048" y="5703"/>
                    <a:pt x="750" y="7271"/>
                    <a:pt x="664" y="7742"/>
                  </a:cubicBezTo>
                  <a:cubicBezTo>
                    <a:pt x="644" y="7771"/>
                    <a:pt x="635" y="7809"/>
                    <a:pt x="635" y="7847"/>
                  </a:cubicBezTo>
                  <a:cubicBezTo>
                    <a:pt x="635" y="8309"/>
                    <a:pt x="2010" y="8684"/>
                    <a:pt x="3702" y="8684"/>
                  </a:cubicBezTo>
                  <a:cubicBezTo>
                    <a:pt x="5404" y="8684"/>
                    <a:pt x="6779" y="8309"/>
                    <a:pt x="6779" y="7847"/>
                  </a:cubicBezTo>
                  <a:cubicBezTo>
                    <a:pt x="6779" y="7809"/>
                    <a:pt x="6770" y="7771"/>
                    <a:pt x="6750" y="7742"/>
                  </a:cubicBezTo>
                  <a:cubicBezTo>
                    <a:pt x="6664" y="7271"/>
                    <a:pt x="6366" y="5703"/>
                    <a:pt x="7424" y="1270"/>
                  </a:cubicBezTo>
                  <a:lnTo>
                    <a:pt x="6587" y="58"/>
                  </a:lnTo>
                  <a:cubicBezTo>
                    <a:pt x="6563" y="20"/>
                    <a:pt x="6522" y="1"/>
                    <a:pt x="6481" y="1"/>
                  </a:cubicBezTo>
                  <a:cubicBezTo>
                    <a:pt x="6440" y="1"/>
                    <a:pt x="6399" y="20"/>
                    <a:pt x="6375" y="58"/>
                  </a:cubicBezTo>
                  <a:cubicBezTo>
                    <a:pt x="6125" y="405"/>
                    <a:pt x="5375" y="1212"/>
                    <a:pt x="3712" y="1212"/>
                  </a:cubicBezTo>
                  <a:cubicBezTo>
                    <a:pt x="3702" y="1212"/>
                    <a:pt x="3692" y="1213"/>
                    <a:pt x="3682" y="1213"/>
                  </a:cubicBezTo>
                  <a:cubicBezTo>
                    <a:pt x="2030" y="1213"/>
                    <a:pt x="1287" y="412"/>
                    <a:pt x="1039" y="58"/>
                  </a:cubicBezTo>
                  <a:cubicBezTo>
                    <a:pt x="1015" y="20"/>
                    <a:pt x="974" y="1"/>
                    <a:pt x="933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9" name="Google Shape;21329;p70"/>
            <p:cNvSpPr/>
            <p:nvPr/>
          </p:nvSpPr>
          <p:spPr>
            <a:xfrm>
              <a:off x="6298169" y="2023927"/>
              <a:ext cx="176943" cy="226935"/>
            </a:xfrm>
            <a:custGeom>
              <a:rect b="b" l="l" r="r" t="t"/>
              <a:pathLst>
                <a:path extrusionOk="0" h="8684" w="6771">
                  <a:moveTo>
                    <a:pt x="5837" y="0"/>
                  </a:moveTo>
                  <a:cubicBezTo>
                    <a:pt x="5797" y="0"/>
                    <a:pt x="5756" y="20"/>
                    <a:pt x="5732" y="58"/>
                  </a:cubicBezTo>
                  <a:cubicBezTo>
                    <a:pt x="5539" y="327"/>
                    <a:pt x="5289" y="549"/>
                    <a:pt x="5010" y="722"/>
                  </a:cubicBezTo>
                  <a:lnTo>
                    <a:pt x="5386" y="1279"/>
                  </a:lnTo>
                  <a:cubicBezTo>
                    <a:pt x="4337" y="5703"/>
                    <a:pt x="4635" y="7270"/>
                    <a:pt x="4722" y="7741"/>
                  </a:cubicBezTo>
                  <a:cubicBezTo>
                    <a:pt x="4741" y="7770"/>
                    <a:pt x="4751" y="7809"/>
                    <a:pt x="4751" y="7847"/>
                  </a:cubicBezTo>
                  <a:cubicBezTo>
                    <a:pt x="4741" y="7934"/>
                    <a:pt x="4684" y="8001"/>
                    <a:pt x="4607" y="8011"/>
                  </a:cubicBezTo>
                  <a:cubicBezTo>
                    <a:pt x="4097" y="8087"/>
                    <a:pt x="3587" y="8126"/>
                    <a:pt x="3068" y="8126"/>
                  </a:cubicBezTo>
                  <a:cubicBezTo>
                    <a:pt x="1606" y="8126"/>
                    <a:pt x="376" y="7837"/>
                    <a:pt x="68" y="7462"/>
                  </a:cubicBezTo>
                  <a:cubicBezTo>
                    <a:pt x="58" y="7578"/>
                    <a:pt x="39" y="7674"/>
                    <a:pt x="20" y="7741"/>
                  </a:cubicBezTo>
                  <a:cubicBezTo>
                    <a:pt x="10" y="7770"/>
                    <a:pt x="1" y="7809"/>
                    <a:pt x="1" y="7847"/>
                  </a:cubicBezTo>
                  <a:cubicBezTo>
                    <a:pt x="1" y="8261"/>
                    <a:pt x="1097" y="8607"/>
                    <a:pt x="2539" y="8674"/>
                  </a:cubicBezTo>
                  <a:lnTo>
                    <a:pt x="2549" y="8674"/>
                  </a:lnTo>
                  <a:lnTo>
                    <a:pt x="2703" y="8684"/>
                  </a:lnTo>
                  <a:lnTo>
                    <a:pt x="3068" y="8684"/>
                  </a:lnTo>
                  <a:cubicBezTo>
                    <a:pt x="4760" y="8684"/>
                    <a:pt x="6136" y="8309"/>
                    <a:pt x="6136" y="7847"/>
                  </a:cubicBezTo>
                  <a:cubicBezTo>
                    <a:pt x="6136" y="7809"/>
                    <a:pt x="6126" y="7770"/>
                    <a:pt x="6116" y="7741"/>
                  </a:cubicBezTo>
                  <a:lnTo>
                    <a:pt x="6087" y="7703"/>
                  </a:lnTo>
                  <a:lnTo>
                    <a:pt x="6087" y="7674"/>
                  </a:lnTo>
                  <a:lnTo>
                    <a:pt x="6087" y="7655"/>
                  </a:lnTo>
                  <a:lnTo>
                    <a:pt x="6087" y="7616"/>
                  </a:lnTo>
                  <a:cubicBezTo>
                    <a:pt x="6078" y="7568"/>
                    <a:pt x="6068" y="7520"/>
                    <a:pt x="6059" y="7462"/>
                  </a:cubicBezTo>
                  <a:cubicBezTo>
                    <a:pt x="5962" y="6751"/>
                    <a:pt x="5876" y="5058"/>
                    <a:pt x="6770" y="1270"/>
                  </a:cubicBezTo>
                  <a:lnTo>
                    <a:pt x="5943" y="58"/>
                  </a:lnTo>
                  <a:cubicBezTo>
                    <a:pt x="5919" y="20"/>
                    <a:pt x="5878" y="0"/>
                    <a:pt x="5837" y="0"/>
                  </a:cubicBez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0" name="Google Shape;21330;p70"/>
            <p:cNvSpPr/>
            <p:nvPr/>
          </p:nvSpPr>
          <p:spPr>
            <a:xfrm>
              <a:off x="6280843" y="1981514"/>
              <a:ext cx="193746" cy="103746"/>
            </a:xfrm>
            <a:custGeom>
              <a:rect b="b" l="l" r="r" t="t"/>
              <a:pathLst>
                <a:path extrusionOk="0" h="3970" w="7414">
                  <a:moveTo>
                    <a:pt x="942" y="1"/>
                  </a:moveTo>
                  <a:cubicBezTo>
                    <a:pt x="837" y="1"/>
                    <a:pt x="731" y="70"/>
                    <a:pt x="731" y="210"/>
                  </a:cubicBezTo>
                  <a:lnTo>
                    <a:pt x="731" y="1806"/>
                  </a:lnTo>
                  <a:lnTo>
                    <a:pt x="0" y="2893"/>
                  </a:lnTo>
                  <a:cubicBezTo>
                    <a:pt x="87" y="3268"/>
                    <a:pt x="173" y="3633"/>
                    <a:pt x="240" y="3970"/>
                  </a:cubicBezTo>
                  <a:lnTo>
                    <a:pt x="1029" y="2797"/>
                  </a:lnTo>
                  <a:cubicBezTo>
                    <a:pt x="1510" y="3181"/>
                    <a:pt x="2375" y="3624"/>
                    <a:pt x="3702" y="3633"/>
                  </a:cubicBezTo>
                  <a:cubicBezTo>
                    <a:pt x="5039" y="3633"/>
                    <a:pt x="5895" y="3181"/>
                    <a:pt x="6375" y="2797"/>
                  </a:cubicBezTo>
                  <a:lnTo>
                    <a:pt x="7174" y="3970"/>
                  </a:lnTo>
                  <a:cubicBezTo>
                    <a:pt x="7241" y="3633"/>
                    <a:pt x="7318" y="3268"/>
                    <a:pt x="7414" y="2893"/>
                  </a:cubicBezTo>
                  <a:lnTo>
                    <a:pt x="6683" y="1806"/>
                  </a:lnTo>
                  <a:lnTo>
                    <a:pt x="6683" y="210"/>
                  </a:lnTo>
                  <a:cubicBezTo>
                    <a:pt x="6683" y="70"/>
                    <a:pt x="6580" y="1"/>
                    <a:pt x="6476" y="1"/>
                  </a:cubicBezTo>
                  <a:cubicBezTo>
                    <a:pt x="6373" y="1"/>
                    <a:pt x="6270" y="70"/>
                    <a:pt x="6270" y="210"/>
                  </a:cubicBezTo>
                  <a:lnTo>
                    <a:pt x="6270" y="1806"/>
                  </a:lnTo>
                  <a:cubicBezTo>
                    <a:pt x="5943" y="2191"/>
                    <a:pt x="5183" y="2816"/>
                    <a:pt x="3712" y="2816"/>
                  </a:cubicBezTo>
                  <a:cubicBezTo>
                    <a:pt x="3701" y="2816"/>
                    <a:pt x="3690" y="2816"/>
                    <a:pt x="3679" y="2816"/>
                  </a:cubicBezTo>
                  <a:cubicBezTo>
                    <a:pt x="2220" y="2816"/>
                    <a:pt x="1478" y="2188"/>
                    <a:pt x="1154" y="1806"/>
                  </a:cubicBezTo>
                  <a:lnTo>
                    <a:pt x="1154" y="210"/>
                  </a:lnTo>
                  <a:cubicBezTo>
                    <a:pt x="1154" y="70"/>
                    <a:pt x="1048" y="1"/>
                    <a:pt x="94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1" name="Google Shape;21331;p70"/>
            <p:cNvSpPr/>
            <p:nvPr/>
          </p:nvSpPr>
          <p:spPr>
            <a:xfrm>
              <a:off x="6428335" y="2023666"/>
              <a:ext cx="46255" cy="61594"/>
            </a:xfrm>
            <a:custGeom>
              <a:rect b="b" l="l" r="r" t="t"/>
              <a:pathLst>
                <a:path extrusionOk="0" h="2357" w="1770">
                  <a:moveTo>
                    <a:pt x="837" y="1"/>
                  </a:moveTo>
                  <a:cubicBezTo>
                    <a:pt x="799" y="1"/>
                    <a:pt x="751" y="20"/>
                    <a:pt x="731" y="58"/>
                  </a:cubicBezTo>
                  <a:lnTo>
                    <a:pt x="703" y="87"/>
                  </a:lnTo>
                  <a:lnTo>
                    <a:pt x="693" y="97"/>
                  </a:lnTo>
                  <a:lnTo>
                    <a:pt x="674" y="126"/>
                  </a:lnTo>
                  <a:lnTo>
                    <a:pt x="664" y="135"/>
                  </a:lnTo>
                  <a:lnTo>
                    <a:pt x="645" y="164"/>
                  </a:lnTo>
                  <a:lnTo>
                    <a:pt x="635" y="174"/>
                  </a:lnTo>
                  <a:lnTo>
                    <a:pt x="616" y="203"/>
                  </a:lnTo>
                  <a:lnTo>
                    <a:pt x="597" y="222"/>
                  </a:lnTo>
                  <a:lnTo>
                    <a:pt x="578" y="241"/>
                  </a:lnTo>
                  <a:lnTo>
                    <a:pt x="558" y="260"/>
                  </a:lnTo>
                  <a:lnTo>
                    <a:pt x="539" y="280"/>
                  </a:lnTo>
                  <a:lnTo>
                    <a:pt x="520" y="309"/>
                  </a:lnTo>
                  <a:lnTo>
                    <a:pt x="501" y="328"/>
                  </a:lnTo>
                  <a:lnTo>
                    <a:pt x="472" y="347"/>
                  </a:lnTo>
                  <a:lnTo>
                    <a:pt x="453" y="376"/>
                  </a:lnTo>
                  <a:lnTo>
                    <a:pt x="424" y="395"/>
                  </a:lnTo>
                  <a:lnTo>
                    <a:pt x="405" y="414"/>
                  </a:lnTo>
                  <a:lnTo>
                    <a:pt x="376" y="443"/>
                  </a:lnTo>
                  <a:lnTo>
                    <a:pt x="356" y="462"/>
                  </a:lnTo>
                  <a:lnTo>
                    <a:pt x="328" y="491"/>
                  </a:lnTo>
                  <a:lnTo>
                    <a:pt x="299" y="510"/>
                  </a:lnTo>
                  <a:lnTo>
                    <a:pt x="270" y="539"/>
                  </a:lnTo>
                  <a:lnTo>
                    <a:pt x="241" y="559"/>
                  </a:lnTo>
                  <a:lnTo>
                    <a:pt x="203" y="578"/>
                  </a:lnTo>
                  <a:lnTo>
                    <a:pt x="174" y="607"/>
                  </a:lnTo>
                  <a:lnTo>
                    <a:pt x="145" y="626"/>
                  </a:lnTo>
                  <a:lnTo>
                    <a:pt x="106" y="645"/>
                  </a:lnTo>
                  <a:lnTo>
                    <a:pt x="78" y="674"/>
                  </a:lnTo>
                  <a:lnTo>
                    <a:pt x="39" y="693"/>
                  </a:lnTo>
                  <a:lnTo>
                    <a:pt x="1" y="722"/>
                  </a:lnTo>
                  <a:lnTo>
                    <a:pt x="385" y="1270"/>
                  </a:lnTo>
                  <a:lnTo>
                    <a:pt x="337" y="1453"/>
                  </a:lnTo>
                  <a:cubicBezTo>
                    <a:pt x="481" y="1376"/>
                    <a:pt x="616" y="1289"/>
                    <a:pt x="741" y="1193"/>
                  </a:cubicBezTo>
                  <a:lnTo>
                    <a:pt x="1530" y="2357"/>
                  </a:lnTo>
                  <a:cubicBezTo>
                    <a:pt x="1568" y="2193"/>
                    <a:pt x="1607" y="2011"/>
                    <a:pt x="1645" y="1837"/>
                  </a:cubicBezTo>
                  <a:lnTo>
                    <a:pt x="1645" y="1828"/>
                  </a:lnTo>
                  <a:lnTo>
                    <a:pt x="1664" y="1732"/>
                  </a:lnTo>
                  <a:lnTo>
                    <a:pt x="1683" y="1674"/>
                  </a:lnTo>
                  <a:lnTo>
                    <a:pt x="1703" y="1587"/>
                  </a:lnTo>
                  <a:lnTo>
                    <a:pt x="1722" y="1501"/>
                  </a:lnTo>
                  <a:lnTo>
                    <a:pt x="1732" y="1434"/>
                  </a:lnTo>
                  <a:lnTo>
                    <a:pt x="1770" y="1280"/>
                  </a:lnTo>
                  <a:lnTo>
                    <a:pt x="1501" y="866"/>
                  </a:lnTo>
                  <a:lnTo>
                    <a:pt x="943" y="58"/>
                  </a:lnTo>
                  <a:cubicBezTo>
                    <a:pt x="924" y="20"/>
                    <a:pt x="876" y="1"/>
                    <a:pt x="837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32" name="Google Shape;21332;p70"/>
          <p:cNvGrpSpPr/>
          <p:nvPr/>
        </p:nvGrpSpPr>
        <p:grpSpPr>
          <a:xfrm>
            <a:off x="4894461" y="3340691"/>
            <a:ext cx="312884" cy="360785"/>
            <a:chOff x="4894461" y="3340691"/>
            <a:chExt cx="312884" cy="360785"/>
          </a:xfrm>
        </p:grpSpPr>
        <p:sp>
          <p:nvSpPr>
            <p:cNvPr id="21333" name="Google Shape;21333;p70"/>
            <p:cNvSpPr/>
            <p:nvPr/>
          </p:nvSpPr>
          <p:spPr>
            <a:xfrm>
              <a:off x="4894461" y="3503732"/>
              <a:ext cx="312884" cy="76202"/>
            </a:xfrm>
            <a:custGeom>
              <a:rect b="b" l="l" r="r" t="t"/>
              <a:pathLst>
                <a:path extrusionOk="0" h="2916" w="11973">
                  <a:moveTo>
                    <a:pt x="4758" y="0"/>
                  </a:moveTo>
                  <a:cubicBezTo>
                    <a:pt x="3833" y="0"/>
                    <a:pt x="2910" y="10"/>
                    <a:pt x="1991" y="69"/>
                  </a:cubicBezTo>
                  <a:cubicBezTo>
                    <a:pt x="1549" y="98"/>
                    <a:pt x="270" y="118"/>
                    <a:pt x="145" y="646"/>
                  </a:cubicBezTo>
                  <a:cubicBezTo>
                    <a:pt x="0" y="1223"/>
                    <a:pt x="1991" y="2916"/>
                    <a:pt x="5991" y="2916"/>
                  </a:cubicBezTo>
                  <a:cubicBezTo>
                    <a:pt x="9982" y="2916"/>
                    <a:pt x="11972" y="1223"/>
                    <a:pt x="11828" y="646"/>
                  </a:cubicBezTo>
                  <a:cubicBezTo>
                    <a:pt x="11703" y="118"/>
                    <a:pt x="10424" y="98"/>
                    <a:pt x="9982" y="69"/>
                  </a:cubicBezTo>
                  <a:cubicBezTo>
                    <a:pt x="9070" y="10"/>
                    <a:pt x="8144" y="0"/>
                    <a:pt x="7220" y="0"/>
                  </a:cubicBezTo>
                  <a:cubicBezTo>
                    <a:pt x="6810" y="0"/>
                    <a:pt x="6399" y="2"/>
                    <a:pt x="5991" y="2"/>
                  </a:cubicBezTo>
                  <a:cubicBezTo>
                    <a:pt x="5580" y="2"/>
                    <a:pt x="5169" y="0"/>
                    <a:pt x="475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4" name="Google Shape;21334;p70"/>
            <p:cNvSpPr/>
            <p:nvPr/>
          </p:nvSpPr>
          <p:spPr>
            <a:xfrm>
              <a:off x="4939200" y="3362042"/>
              <a:ext cx="223407" cy="178694"/>
            </a:xfrm>
            <a:custGeom>
              <a:rect b="b" l="l" r="r" t="t"/>
              <a:pathLst>
                <a:path extrusionOk="0" h="6838" w="8549">
                  <a:moveTo>
                    <a:pt x="0" y="1"/>
                  </a:moveTo>
                  <a:cubicBezTo>
                    <a:pt x="0" y="1"/>
                    <a:pt x="1212" y="2049"/>
                    <a:pt x="1115" y="6251"/>
                  </a:cubicBezTo>
                  <a:cubicBezTo>
                    <a:pt x="1115" y="6261"/>
                    <a:pt x="1115" y="6270"/>
                    <a:pt x="1115" y="6280"/>
                  </a:cubicBezTo>
                  <a:cubicBezTo>
                    <a:pt x="1115" y="6588"/>
                    <a:pt x="2529" y="6838"/>
                    <a:pt x="4279" y="6838"/>
                  </a:cubicBezTo>
                  <a:cubicBezTo>
                    <a:pt x="6020" y="6838"/>
                    <a:pt x="7443" y="6588"/>
                    <a:pt x="7443" y="6280"/>
                  </a:cubicBezTo>
                  <a:cubicBezTo>
                    <a:pt x="7337" y="2059"/>
                    <a:pt x="8549" y="1"/>
                    <a:pt x="8549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5" name="Google Shape;21335;p70"/>
            <p:cNvSpPr/>
            <p:nvPr/>
          </p:nvSpPr>
          <p:spPr>
            <a:xfrm>
              <a:off x="5033173" y="3362042"/>
              <a:ext cx="129434" cy="178694"/>
            </a:xfrm>
            <a:custGeom>
              <a:rect b="b" l="l" r="r" t="t"/>
              <a:pathLst>
                <a:path extrusionOk="0" h="6838" w="4953">
                  <a:moveTo>
                    <a:pt x="3606" y="1"/>
                  </a:moveTo>
                  <a:cubicBezTo>
                    <a:pt x="3606" y="1"/>
                    <a:pt x="2385" y="2059"/>
                    <a:pt x="2491" y="6280"/>
                  </a:cubicBezTo>
                  <a:cubicBezTo>
                    <a:pt x="2491" y="6549"/>
                    <a:pt x="1424" y="6770"/>
                    <a:pt x="0" y="6828"/>
                  </a:cubicBezTo>
                  <a:cubicBezTo>
                    <a:pt x="222" y="6838"/>
                    <a:pt x="443" y="6838"/>
                    <a:pt x="674" y="6838"/>
                  </a:cubicBezTo>
                  <a:cubicBezTo>
                    <a:pt x="2424" y="6838"/>
                    <a:pt x="3837" y="6588"/>
                    <a:pt x="3837" y="6280"/>
                  </a:cubicBezTo>
                  <a:cubicBezTo>
                    <a:pt x="3741" y="2059"/>
                    <a:pt x="4953" y="1"/>
                    <a:pt x="4953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6" name="Google Shape;21336;p70"/>
            <p:cNvSpPr/>
            <p:nvPr/>
          </p:nvSpPr>
          <p:spPr>
            <a:xfrm>
              <a:off x="4968338" y="3499995"/>
              <a:ext cx="165366" cy="40741"/>
            </a:xfrm>
            <a:custGeom>
              <a:rect b="b" l="l" r="r" t="t"/>
              <a:pathLst>
                <a:path extrusionOk="0" h="1559" w="6328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7" name="Google Shape;21337;p70"/>
            <p:cNvSpPr/>
            <p:nvPr/>
          </p:nvSpPr>
          <p:spPr>
            <a:xfrm>
              <a:off x="4968338" y="3499995"/>
              <a:ext cx="26" cy="6324"/>
            </a:xfrm>
            <a:custGeom>
              <a:rect b="b" l="l" r="r" t="t"/>
              <a:pathLst>
                <a:path extrusionOk="0" h="242" w="1">
                  <a:moveTo>
                    <a:pt x="0" y="1"/>
                  </a:moveTo>
                  <a:lnTo>
                    <a:pt x="0" y="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8" name="Google Shape;21338;p70"/>
            <p:cNvSpPr/>
            <p:nvPr/>
          </p:nvSpPr>
          <p:spPr>
            <a:xfrm>
              <a:off x="4968338" y="3499995"/>
              <a:ext cx="165366" cy="40741"/>
            </a:xfrm>
            <a:custGeom>
              <a:rect b="b" l="l" r="r" t="t"/>
              <a:pathLst>
                <a:path extrusionOk="0" h="1559" w="6328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9" name="Google Shape;21339;p70"/>
            <p:cNvSpPr/>
            <p:nvPr/>
          </p:nvSpPr>
          <p:spPr>
            <a:xfrm>
              <a:off x="4968077" y="3499995"/>
              <a:ext cx="165393" cy="40741"/>
            </a:xfrm>
            <a:custGeom>
              <a:rect b="b" l="l" r="r" t="t"/>
              <a:pathLst>
                <a:path extrusionOk="0" h="1559" w="6329">
                  <a:moveTo>
                    <a:pt x="6319" y="1"/>
                  </a:moveTo>
                  <a:cubicBezTo>
                    <a:pt x="5876" y="97"/>
                    <a:pt x="5434" y="164"/>
                    <a:pt x="4982" y="203"/>
                  </a:cubicBezTo>
                  <a:lnTo>
                    <a:pt x="4982" y="309"/>
                  </a:lnTo>
                  <a:cubicBezTo>
                    <a:pt x="4972" y="684"/>
                    <a:pt x="4684" y="991"/>
                    <a:pt x="4309" y="1011"/>
                  </a:cubicBezTo>
                  <a:cubicBezTo>
                    <a:pt x="3953" y="1039"/>
                    <a:pt x="3568" y="1049"/>
                    <a:pt x="3165" y="1049"/>
                  </a:cubicBezTo>
                  <a:cubicBezTo>
                    <a:pt x="1491" y="1049"/>
                    <a:pt x="126" y="818"/>
                    <a:pt x="10" y="530"/>
                  </a:cubicBezTo>
                  <a:lnTo>
                    <a:pt x="10" y="751"/>
                  </a:lnTo>
                  <a:lnTo>
                    <a:pt x="10" y="972"/>
                  </a:lnTo>
                  <a:cubicBezTo>
                    <a:pt x="10" y="982"/>
                    <a:pt x="10" y="991"/>
                    <a:pt x="10" y="991"/>
                  </a:cubicBezTo>
                  <a:cubicBezTo>
                    <a:pt x="10" y="1001"/>
                    <a:pt x="10" y="1011"/>
                    <a:pt x="10" y="1011"/>
                  </a:cubicBezTo>
                  <a:lnTo>
                    <a:pt x="10" y="1020"/>
                  </a:lnTo>
                  <a:cubicBezTo>
                    <a:pt x="1" y="1020"/>
                    <a:pt x="1" y="1020"/>
                    <a:pt x="10" y="1030"/>
                  </a:cubicBezTo>
                  <a:cubicBezTo>
                    <a:pt x="87" y="1328"/>
                    <a:pt x="1472" y="1559"/>
                    <a:pt x="3165" y="1559"/>
                  </a:cubicBezTo>
                  <a:cubicBezTo>
                    <a:pt x="4915" y="1559"/>
                    <a:pt x="6328" y="1309"/>
                    <a:pt x="6328" y="1001"/>
                  </a:cubicBezTo>
                  <a:cubicBezTo>
                    <a:pt x="6319" y="655"/>
                    <a:pt x="6319" y="318"/>
                    <a:pt x="632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0" name="Google Shape;21340;p70"/>
            <p:cNvSpPr/>
            <p:nvPr/>
          </p:nvSpPr>
          <p:spPr>
            <a:xfrm>
              <a:off x="4939200" y="3340691"/>
              <a:ext cx="223407" cy="43484"/>
            </a:xfrm>
            <a:custGeom>
              <a:rect b="b" l="l" r="r" t="t"/>
              <a:pathLst>
                <a:path extrusionOk="0" h="1664" w="8549">
                  <a:moveTo>
                    <a:pt x="4270" y="0"/>
                  </a:moveTo>
                  <a:cubicBezTo>
                    <a:pt x="1914" y="0"/>
                    <a:pt x="0" y="375"/>
                    <a:pt x="0" y="837"/>
                  </a:cubicBezTo>
                  <a:cubicBezTo>
                    <a:pt x="0" y="1289"/>
                    <a:pt x="1914" y="1664"/>
                    <a:pt x="4270" y="1664"/>
                  </a:cubicBezTo>
                  <a:cubicBezTo>
                    <a:pt x="6635" y="1664"/>
                    <a:pt x="8549" y="1289"/>
                    <a:pt x="8549" y="837"/>
                  </a:cubicBezTo>
                  <a:cubicBezTo>
                    <a:pt x="8549" y="375"/>
                    <a:pt x="6635" y="0"/>
                    <a:pt x="427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1" name="Google Shape;21341;p70"/>
            <p:cNvSpPr/>
            <p:nvPr/>
          </p:nvSpPr>
          <p:spPr>
            <a:xfrm>
              <a:off x="4936927" y="3599847"/>
              <a:ext cx="113859" cy="101629"/>
            </a:xfrm>
            <a:custGeom>
              <a:rect b="b" l="l" r="r" t="t"/>
              <a:pathLst>
                <a:path extrusionOk="0" h="3889" w="4357">
                  <a:moveTo>
                    <a:pt x="1431" y="1"/>
                  </a:moveTo>
                  <a:cubicBezTo>
                    <a:pt x="1287" y="1"/>
                    <a:pt x="1152" y="23"/>
                    <a:pt x="1029" y="74"/>
                  </a:cubicBezTo>
                  <a:cubicBezTo>
                    <a:pt x="0" y="498"/>
                    <a:pt x="510" y="1757"/>
                    <a:pt x="597" y="1940"/>
                  </a:cubicBezTo>
                  <a:cubicBezTo>
                    <a:pt x="510" y="2123"/>
                    <a:pt x="0" y="3382"/>
                    <a:pt x="1029" y="3815"/>
                  </a:cubicBezTo>
                  <a:cubicBezTo>
                    <a:pt x="1152" y="3866"/>
                    <a:pt x="1286" y="3888"/>
                    <a:pt x="1429" y="3888"/>
                  </a:cubicBezTo>
                  <a:cubicBezTo>
                    <a:pt x="2611" y="3888"/>
                    <a:pt x="4357" y="2334"/>
                    <a:pt x="4357" y="2334"/>
                  </a:cubicBezTo>
                  <a:lnTo>
                    <a:pt x="4357" y="1546"/>
                  </a:lnTo>
                  <a:cubicBezTo>
                    <a:pt x="4357" y="1546"/>
                    <a:pt x="2613" y="1"/>
                    <a:pt x="143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2" name="Google Shape;21342;p70"/>
            <p:cNvSpPr/>
            <p:nvPr/>
          </p:nvSpPr>
          <p:spPr>
            <a:xfrm>
              <a:off x="5051021" y="3599847"/>
              <a:ext cx="113859" cy="101629"/>
            </a:xfrm>
            <a:custGeom>
              <a:rect b="b" l="l" r="r" t="t"/>
              <a:pathLst>
                <a:path extrusionOk="0" h="3889" w="4357">
                  <a:moveTo>
                    <a:pt x="2926" y="1"/>
                  </a:moveTo>
                  <a:cubicBezTo>
                    <a:pt x="1744" y="1"/>
                    <a:pt x="0" y="1546"/>
                    <a:pt x="0" y="1546"/>
                  </a:cubicBezTo>
                  <a:lnTo>
                    <a:pt x="0" y="2344"/>
                  </a:lnTo>
                  <a:cubicBezTo>
                    <a:pt x="0" y="2344"/>
                    <a:pt x="1744" y="3889"/>
                    <a:pt x="2926" y="3889"/>
                  </a:cubicBezTo>
                  <a:cubicBezTo>
                    <a:pt x="3069" y="3889"/>
                    <a:pt x="3205" y="3866"/>
                    <a:pt x="3327" y="3815"/>
                  </a:cubicBezTo>
                  <a:cubicBezTo>
                    <a:pt x="4356" y="3382"/>
                    <a:pt x="3847" y="2132"/>
                    <a:pt x="3760" y="1940"/>
                  </a:cubicBezTo>
                  <a:cubicBezTo>
                    <a:pt x="3847" y="1757"/>
                    <a:pt x="4356" y="498"/>
                    <a:pt x="3327" y="74"/>
                  </a:cubicBezTo>
                  <a:cubicBezTo>
                    <a:pt x="3205" y="23"/>
                    <a:pt x="3069" y="1"/>
                    <a:pt x="292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3" name="Google Shape;21343;p70"/>
            <p:cNvSpPr/>
            <p:nvPr/>
          </p:nvSpPr>
          <p:spPr>
            <a:xfrm>
              <a:off x="5059044" y="3628672"/>
              <a:ext cx="46437" cy="19364"/>
            </a:xfrm>
            <a:custGeom>
              <a:rect b="b" l="l" r="r" t="t"/>
              <a:pathLst>
                <a:path extrusionOk="0" h="741" w="1777">
                  <a:moveTo>
                    <a:pt x="1479" y="0"/>
                  </a:moveTo>
                  <a:cubicBezTo>
                    <a:pt x="1459" y="0"/>
                    <a:pt x="1437" y="3"/>
                    <a:pt x="1414" y="10"/>
                  </a:cubicBezTo>
                  <a:lnTo>
                    <a:pt x="241" y="327"/>
                  </a:lnTo>
                  <a:cubicBezTo>
                    <a:pt x="1" y="395"/>
                    <a:pt x="49" y="741"/>
                    <a:pt x="299" y="741"/>
                  </a:cubicBezTo>
                  <a:lnTo>
                    <a:pt x="347" y="741"/>
                  </a:lnTo>
                  <a:lnTo>
                    <a:pt x="1530" y="414"/>
                  </a:lnTo>
                  <a:cubicBezTo>
                    <a:pt x="1776" y="352"/>
                    <a:pt x="1700" y="0"/>
                    <a:pt x="147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4" name="Google Shape;21344;p70"/>
            <p:cNvSpPr/>
            <p:nvPr/>
          </p:nvSpPr>
          <p:spPr>
            <a:xfrm>
              <a:off x="5058913" y="3653053"/>
              <a:ext cx="46542" cy="19364"/>
            </a:xfrm>
            <a:custGeom>
              <a:rect b="b" l="l" r="r" t="t"/>
              <a:pathLst>
                <a:path extrusionOk="0" h="741" w="1781">
                  <a:moveTo>
                    <a:pt x="286" y="0"/>
                  </a:moveTo>
                  <a:cubicBezTo>
                    <a:pt x="67" y="0"/>
                    <a:pt x="0" y="343"/>
                    <a:pt x="246" y="414"/>
                  </a:cubicBezTo>
                  <a:lnTo>
                    <a:pt x="1419" y="731"/>
                  </a:lnTo>
                  <a:cubicBezTo>
                    <a:pt x="1443" y="738"/>
                    <a:pt x="1465" y="741"/>
                    <a:pt x="1486" y="741"/>
                  </a:cubicBezTo>
                  <a:cubicBezTo>
                    <a:pt x="1706" y="741"/>
                    <a:pt x="1781" y="397"/>
                    <a:pt x="1535" y="327"/>
                  </a:cubicBezTo>
                  <a:lnTo>
                    <a:pt x="352" y="10"/>
                  </a:lnTo>
                  <a:cubicBezTo>
                    <a:pt x="329" y="3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5" name="Google Shape;21345;p70"/>
            <p:cNvSpPr/>
            <p:nvPr/>
          </p:nvSpPr>
          <p:spPr>
            <a:xfrm>
              <a:off x="4996326" y="3628672"/>
              <a:ext cx="46568" cy="19364"/>
            </a:xfrm>
            <a:custGeom>
              <a:rect b="b" l="l" r="r" t="t"/>
              <a:pathLst>
                <a:path extrusionOk="0" h="741" w="1782">
                  <a:moveTo>
                    <a:pt x="294" y="0"/>
                  </a:moveTo>
                  <a:cubicBezTo>
                    <a:pt x="68" y="0"/>
                    <a:pt x="1" y="344"/>
                    <a:pt x="247" y="414"/>
                  </a:cubicBezTo>
                  <a:lnTo>
                    <a:pt x="1430" y="731"/>
                  </a:lnTo>
                  <a:cubicBezTo>
                    <a:pt x="1453" y="738"/>
                    <a:pt x="1475" y="741"/>
                    <a:pt x="1496" y="741"/>
                  </a:cubicBezTo>
                  <a:cubicBezTo>
                    <a:pt x="1714" y="741"/>
                    <a:pt x="1781" y="398"/>
                    <a:pt x="1535" y="327"/>
                  </a:cubicBezTo>
                  <a:lnTo>
                    <a:pt x="362" y="10"/>
                  </a:lnTo>
                  <a:cubicBezTo>
                    <a:pt x="338" y="3"/>
                    <a:pt x="315" y="0"/>
                    <a:pt x="294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6" name="Google Shape;21346;p70"/>
            <p:cNvSpPr/>
            <p:nvPr/>
          </p:nvSpPr>
          <p:spPr>
            <a:xfrm>
              <a:off x="4996326" y="3653053"/>
              <a:ext cx="46568" cy="19364"/>
            </a:xfrm>
            <a:custGeom>
              <a:rect b="b" l="l" r="r" t="t"/>
              <a:pathLst>
                <a:path extrusionOk="0" h="741" w="1782">
                  <a:moveTo>
                    <a:pt x="1496" y="0"/>
                  </a:moveTo>
                  <a:cubicBezTo>
                    <a:pt x="1475" y="0"/>
                    <a:pt x="1453" y="3"/>
                    <a:pt x="1430" y="10"/>
                  </a:cubicBezTo>
                  <a:lnTo>
                    <a:pt x="247" y="327"/>
                  </a:lnTo>
                  <a:cubicBezTo>
                    <a:pt x="1" y="397"/>
                    <a:pt x="68" y="741"/>
                    <a:pt x="294" y="741"/>
                  </a:cubicBezTo>
                  <a:cubicBezTo>
                    <a:pt x="315" y="741"/>
                    <a:pt x="338" y="738"/>
                    <a:pt x="362" y="731"/>
                  </a:cubicBezTo>
                  <a:lnTo>
                    <a:pt x="1535" y="414"/>
                  </a:lnTo>
                  <a:cubicBezTo>
                    <a:pt x="1781" y="343"/>
                    <a:pt x="1714" y="0"/>
                    <a:pt x="149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7" name="Google Shape;21347;p70"/>
            <p:cNvSpPr/>
            <p:nvPr/>
          </p:nvSpPr>
          <p:spPr>
            <a:xfrm>
              <a:off x="5033434" y="3619630"/>
              <a:ext cx="34939" cy="61829"/>
            </a:xfrm>
            <a:custGeom>
              <a:rect b="b" l="l" r="r" t="t"/>
              <a:pathLst>
                <a:path extrusionOk="0" h="2366" w="1337">
                  <a:moveTo>
                    <a:pt x="404" y="0"/>
                  </a:moveTo>
                  <a:cubicBezTo>
                    <a:pt x="183" y="0"/>
                    <a:pt x="0" y="183"/>
                    <a:pt x="0" y="404"/>
                  </a:cubicBezTo>
                  <a:lnTo>
                    <a:pt x="0" y="1962"/>
                  </a:lnTo>
                  <a:cubicBezTo>
                    <a:pt x="0" y="2183"/>
                    <a:pt x="183" y="2366"/>
                    <a:pt x="404" y="2366"/>
                  </a:cubicBezTo>
                  <a:lnTo>
                    <a:pt x="933" y="2366"/>
                  </a:lnTo>
                  <a:cubicBezTo>
                    <a:pt x="1154" y="2366"/>
                    <a:pt x="1337" y="2183"/>
                    <a:pt x="1337" y="1962"/>
                  </a:cubicBezTo>
                  <a:lnTo>
                    <a:pt x="1337" y="404"/>
                  </a:lnTo>
                  <a:cubicBezTo>
                    <a:pt x="1337" y="183"/>
                    <a:pt x="1154" y="0"/>
                    <a:pt x="933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8" name="Google Shape;21348;p70"/>
            <p:cNvSpPr/>
            <p:nvPr/>
          </p:nvSpPr>
          <p:spPr>
            <a:xfrm>
              <a:off x="5042215" y="3619682"/>
              <a:ext cx="26159" cy="61542"/>
            </a:xfrm>
            <a:custGeom>
              <a:rect b="b" l="l" r="r" t="t"/>
              <a:pathLst>
                <a:path extrusionOk="0" h="2355" w="1001">
                  <a:moveTo>
                    <a:pt x="34" y="1"/>
                  </a:moveTo>
                  <a:cubicBezTo>
                    <a:pt x="22" y="1"/>
                    <a:pt x="10" y="3"/>
                    <a:pt x="1" y="8"/>
                  </a:cubicBezTo>
                  <a:cubicBezTo>
                    <a:pt x="193" y="37"/>
                    <a:pt x="328" y="200"/>
                    <a:pt x="337" y="392"/>
                  </a:cubicBezTo>
                  <a:lnTo>
                    <a:pt x="337" y="1960"/>
                  </a:lnTo>
                  <a:cubicBezTo>
                    <a:pt x="328" y="2152"/>
                    <a:pt x="193" y="2316"/>
                    <a:pt x="1" y="2354"/>
                  </a:cubicBezTo>
                  <a:lnTo>
                    <a:pt x="597" y="2354"/>
                  </a:lnTo>
                  <a:cubicBezTo>
                    <a:pt x="818" y="2354"/>
                    <a:pt x="1001" y="2171"/>
                    <a:pt x="1001" y="1950"/>
                  </a:cubicBezTo>
                  <a:lnTo>
                    <a:pt x="1001" y="392"/>
                  </a:lnTo>
                  <a:cubicBezTo>
                    <a:pt x="991" y="171"/>
                    <a:pt x="818" y="8"/>
                    <a:pt x="597" y="8"/>
                  </a:cubicBezTo>
                  <a:lnTo>
                    <a:pt x="68" y="8"/>
                  </a:lnTo>
                  <a:cubicBezTo>
                    <a:pt x="58" y="3"/>
                    <a:pt x="46" y="1"/>
                    <a:pt x="3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49" name="Google Shape;21349;p70"/>
          <p:cNvGrpSpPr/>
          <p:nvPr/>
        </p:nvGrpSpPr>
        <p:grpSpPr>
          <a:xfrm>
            <a:off x="5339237" y="1501251"/>
            <a:ext cx="245541" cy="360628"/>
            <a:chOff x="5339237" y="1501251"/>
            <a:chExt cx="245541" cy="360628"/>
          </a:xfrm>
        </p:grpSpPr>
        <p:sp>
          <p:nvSpPr>
            <p:cNvPr id="21350" name="Google Shape;21350;p70"/>
            <p:cNvSpPr/>
            <p:nvPr/>
          </p:nvSpPr>
          <p:spPr>
            <a:xfrm>
              <a:off x="5349794" y="1654021"/>
              <a:ext cx="220402" cy="10845"/>
            </a:xfrm>
            <a:custGeom>
              <a:rect b="b" l="l" r="r" t="t"/>
              <a:pathLst>
                <a:path extrusionOk="0" h="415" w="8434">
                  <a:moveTo>
                    <a:pt x="1" y="1"/>
                  </a:moveTo>
                  <a:lnTo>
                    <a:pt x="1" y="414"/>
                  </a:lnTo>
                  <a:lnTo>
                    <a:pt x="8434" y="414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1" name="Google Shape;21351;p70"/>
            <p:cNvSpPr/>
            <p:nvPr/>
          </p:nvSpPr>
          <p:spPr>
            <a:xfrm>
              <a:off x="5349794" y="1659562"/>
              <a:ext cx="220402" cy="5305"/>
            </a:xfrm>
            <a:custGeom>
              <a:rect b="b" l="l" r="r" t="t"/>
              <a:pathLst>
                <a:path extrusionOk="0" h="203" w="8434">
                  <a:moveTo>
                    <a:pt x="1" y="0"/>
                  </a:moveTo>
                  <a:lnTo>
                    <a:pt x="1" y="202"/>
                  </a:lnTo>
                  <a:lnTo>
                    <a:pt x="8434" y="202"/>
                  </a:lnTo>
                  <a:lnTo>
                    <a:pt x="843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2" name="Google Shape;21352;p70"/>
            <p:cNvSpPr/>
            <p:nvPr/>
          </p:nvSpPr>
          <p:spPr>
            <a:xfrm>
              <a:off x="5447791" y="1779170"/>
              <a:ext cx="28432" cy="70636"/>
            </a:xfrm>
            <a:custGeom>
              <a:rect b="b" l="l" r="r" t="t"/>
              <a:pathLst>
                <a:path extrusionOk="0" h="2703" w="1088">
                  <a:moveTo>
                    <a:pt x="1" y="0"/>
                  </a:moveTo>
                  <a:lnTo>
                    <a:pt x="1" y="2703"/>
                  </a:lnTo>
                  <a:lnTo>
                    <a:pt x="1087" y="2703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3" name="Google Shape;21353;p70"/>
            <p:cNvSpPr/>
            <p:nvPr/>
          </p:nvSpPr>
          <p:spPr>
            <a:xfrm>
              <a:off x="5462112" y="1779170"/>
              <a:ext cx="14112" cy="70636"/>
            </a:xfrm>
            <a:custGeom>
              <a:rect b="b" l="l" r="r" t="t"/>
              <a:pathLst>
                <a:path extrusionOk="0" h="2703" w="540">
                  <a:moveTo>
                    <a:pt x="1" y="0"/>
                  </a:moveTo>
                  <a:lnTo>
                    <a:pt x="1" y="2703"/>
                  </a:lnTo>
                  <a:lnTo>
                    <a:pt x="539" y="270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4" name="Google Shape;21354;p70"/>
            <p:cNvSpPr/>
            <p:nvPr/>
          </p:nvSpPr>
          <p:spPr>
            <a:xfrm>
              <a:off x="5378958" y="1501251"/>
              <a:ext cx="166359" cy="249539"/>
            </a:xfrm>
            <a:custGeom>
              <a:rect b="b" l="l" r="r" t="t"/>
              <a:pathLst>
                <a:path extrusionOk="0" h="9549" w="6366">
                  <a:moveTo>
                    <a:pt x="1923" y="0"/>
                  </a:moveTo>
                  <a:cubicBezTo>
                    <a:pt x="856" y="0"/>
                    <a:pt x="0" y="866"/>
                    <a:pt x="0" y="1923"/>
                  </a:cubicBezTo>
                  <a:lnTo>
                    <a:pt x="0" y="7626"/>
                  </a:lnTo>
                  <a:cubicBezTo>
                    <a:pt x="0" y="8693"/>
                    <a:pt x="856" y="9549"/>
                    <a:pt x="1923" y="9549"/>
                  </a:cubicBezTo>
                  <a:lnTo>
                    <a:pt x="4433" y="9549"/>
                  </a:lnTo>
                  <a:cubicBezTo>
                    <a:pt x="5500" y="9549"/>
                    <a:pt x="6366" y="8693"/>
                    <a:pt x="6356" y="7626"/>
                  </a:cubicBezTo>
                  <a:lnTo>
                    <a:pt x="6356" y="1923"/>
                  </a:lnTo>
                  <a:cubicBezTo>
                    <a:pt x="6356" y="866"/>
                    <a:pt x="5500" y="0"/>
                    <a:pt x="4433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5" name="Google Shape;21355;p70"/>
            <p:cNvSpPr/>
            <p:nvPr/>
          </p:nvSpPr>
          <p:spPr>
            <a:xfrm>
              <a:off x="5457094" y="1501251"/>
              <a:ext cx="88223" cy="249539"/>
            </a:xfrm>
            <a:custGeom>
              <a:rect b="b" l="l" r="r" t="t"/>
              <a:pathLst>
                <a:path extrusionOk="0" h="9549" w="3376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6" name="Google Shape;21356;p70"/>
            <p:cNvSpPr/>
            <p:nvPr/>
          </p:nvSpPr>
          <p:spPr>
            <a:xfrm>
              <a:off x="5446798" y="1611060"/>
              <a:ext cx="30418" cy="30183"/>
            </a:xfrm>
            <a:custGeom>
              <a:rect b="b" l="l" r="r" t="t"/>
              <a:pathLst>
                <a:path extrusionOk="0" h="1155" w="1164">
                  <a:moveTo>
                    <a:pt x="587" y="0"/>
                  </a:moveTo>
                  <a:cubicBezTo>
                    <a:pt x="260" y="0"/>
                    <a:pt x="0" y="250"/>
                    <a:pt x="0" y="577"/>
                  </a:cubicBezTo>
                  <a:cubicBezTo>
                    <a:pt x="0" y="895"/>
                    <a:pt x="260" y="1154"/>
                    <a:pt x="587" y="1154"/>
                  </a:cubicBezTo>
                  <a:cubicBezTo>
                    <a:pt x="904" y="1154"/>
                    <a:pt x="1164" y="895"/>
                    <a:pt x="1164" y="577"/>
                  </a:cubicBezTo>
                  <a:cubicBezTo>
                    <a:pt x="1164" y="250"/>
                    <a:pt x="904" y="0"/>
                    <a:pt x="5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7" name="Google Shape;21357;p70"/>
            <p:cNvSpPr/>
            <p:nvPr/>
          </p:nvSpPr>
          <p:spPr>
            <a:xfrm>
              <a:off x="5356092" y="1836975"/>
              <a:ext cx="212091" cy="24904"/>
            </a:xfrm>
            <a:custGeom>
              <a:rect b="b" l="l" r="r" t="t"/>
              <a:pathLst>
                <a:path extrusionOk="0" h="953" w="8116">
                  <a:moveTo>
                    <a:pt x="952" y="0"/>
                  </a:moveTo>
                  <a:cubicBezTo>
                    <a:pt x="423" y="0"/>
                    <a:pt x="0" y="423"/>
                    <a:pt x="0" y="952"/>
                  </a:cubicBezTo>
                  <a:lnTo>
                    <a:pt x="8116" y="952"/>
                  </a:lnTo>
                  <a:cubicBezTo>
                    <a:pt x="8116" y="423"/>
                    <a:pt x="7683" y="0"/>
                    <a:pt x="715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8" name="Google Shape;21358;p70"/>
            <p:cNvSpPr/>
            <p:nvPr/>
          </p:nvSpPr>
          <p:spPr>
            <a:xfrm>
              <a:off x="5339237" y="1637192"/>
              <a:ext cx="245541" cy="155332"/>
            </a:xfrm>
            <a:custGeom>
              <a:rect b="b" l="l" r="r" t="t"/>
              <a:pathLst>
                <a:path extrusionOk="0" h="5944" w="9396">
                  <a:moveTo>
                    <a:pt x="395" y="0"/>
                  </a:moveTo>
                  <a:cubicBezTo>
                    <a:pt x="174" y="0"/>
                    <a:pt x="1" y="183"/>
                    <a:pt x="1" y="404"/>
                  </a:cubicBezTo>
                  <a:lnTo>
                    <a:pt x="1" y="2549"/>
                  </a:lnTo>
                  <a:cubicBezTo>
                    <a:pt x="1" y="4424"/>
                    <a:pt x="1520" y="5943"/>
                    <a:pt x="3395" y="5943"/>
                  </a:cubicBezTo>
                  <a:lnTo>
                    <a:pt x="6001" y="5943"/>
                  </a:lnTo>
                  <a:cubicBezTo>
                    <a:pt x="7876" y="5943"/>
                    <a:pt x="9396" y="4424"/>
                    <a:pt x="9396" y="2549"/>
                  </a:cubicBezTo>
                  <a:lnTo>
                    <a:pt x="9396" y="404"/>
                  </a:lnTo>
                  <a:cubicBezTo>
                    <a:pt x="9396" y="183"/>
                    <a:pt x="9223" y="0"/>
                    <a:pt x="9001" y="0"/>
                  </a:cubicBezTo>
                  <a:cubicBezTo>
                    <a:pt x="8780" y="0"/>
                    <a:pt x="8597" y="183"/>
                    <a:pt x="8597" y="404"/>
                  </a:cubicBezTo>
                  <a:lnTo>
                    <a:pt x="8597" y="2549"/>
                  </a:lnTo>
                  <a:cubicBezTo>
                    <a:pt x="8597" y="3981"/>
                    <a:pt x="7434" y="5145"/>
                    <a:pt x="6001" y="5145"/>
                  </a:cubicBezTo>
                  <a:lnTo>
                    <a:pt x="3395" y="5145"/>
                  </a:lnTo>
                  <a:cubicBezTo>
                    <a:pt x="1962" y="5145"/>
                    <a:pt x="799" y="3981"/>
                    <a:pt x="799" y="2549"/>
                  </a:cubicBezTo>
                  <a:lnTo>
                    <a:pt x="799" y="404"/>
                  </a:lnTo>
                  <a:cubicBezTo>
                    <a:pt x="799" y="183"/>
                    <a:pt x="616" y="0"/>
                    <a:pt x="39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9" name="Google Shape;21359;p70"/>
            <p:cNvSpPr/>
            <p:nvPr/>
          </p:nvSpPr>
          <p:spPr>
            <a:xfrm>
              <a:off x="5378697" y="1609544"/>
              <a:ext cx="56577" cy="10845"/>
            </a:xfrm>
            <a:custGeom>
              <a:rect b="b" l="l" r="r" t="t"/>
              <a:pathLst>
                <a:path extrusionOk="0" h="415" w="2165">
                  <a:moveTo>
                    <a:pt x="0" y="1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164" y="395"/>
                    <a:pt x="2164" y="20"/>
                    <a:pt x="19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0" name="Google Shape;21360;p70"/>
            <p:cNvSpPr/>
            <p:nvPr/>
          </p:nvSpPr>
          <p:spPr>
            <a:xfrm>
              <a:off x="5378697" y="1631913"/>
              <a:ext cx="55296" cy="10819"/>
            </a:xfrm>
            <a:custGeom>
              <a:rect b="b" l="l" r="r" t="t"/>
              <a:pathLst>
                <a:path extrusionOk="0" h="414" w="2116">
                  <a:moveTo>
                    <a:pt x="0" y="0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020" y="414"/>
                    <a:pt x="2116" y="318"/>
                    <a:pt x="2116" y="202"/>
                  </a:cubicBezTo>
                  <a:cubicBezTo>
                    <a:pt x="2116" y="87"/>
                    <a:pt x="2020" y="0"/>
                    <a:pt x="19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1" name="Google Shape;21361;p70"/>
            <p:cNvSpPr/>
            <p:nvPr/>
          </p:nvSpPr>
          <p:spPr>
            <a:xfrm>
              <a:off x="5378697" y="1654021"/>
              <a:ext cx="71394" cy="10845"/>
            </a:xfrm>
            <a:custGeom>
              <a:rect b="b" l="l" r="r" t="t"/>
              <a:pathLst>
                <a:path extrusionOk="0" h="415" w="2732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8"/>
                    <a:pt x="2731" y="212"/>
                  </a:cubicBezTo>
                  <a:cubicBezTo>
                    <a:pt x="2731" y="97"/>
                    <a:pt x="2645" y="1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2" name="Google Shape;21362;p70"/>
            <p:cNvSpPr/>
            <p:nvPr/>
          </p:nvSpPr>
          <p:spPr>
            <a:xfrm>
              <a:off x="5378697" y="1564805"/>
              <a:ext cx="72648" cy="10845"/>
            </a:xfrm>
            <a:custGeom>
              <a:rect b="b" l="l" r="r" t="t"/>
              <a:pathLst>
                <a:path extrusionOk="0" h="415" w="278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3" name="Google Shape;21363;p70"/>
            <p:cNvSpPr/>
            <p:nvPr/>
          </p:nvSpPr>
          <p:spPr>
            <a:xfrm>
              <a:off x="5378697" y="1587175"/>
              <a:ext cx="72648" cy="10845"/>
            </a:xfrm>
            <a:custGeom>
              <a:rect b="b" l="l" r="r" t="t"/>
              <a:pathLst>
                <a:path extrusionOk="0" h="415" w="278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4" name="Google Shape;21364;p70"/>
            <p:cNvSpPr/>
            <p:nvPr/>
          </p:nvSpPr>
          <p:spPr>
            <a:xfrm>
              <a:off x="5378697" y="1676391"/>
              <a:ext cx="71394" cy="10819"/>
            </a:xfrm>
            <a:custGeom>
              <a:rect b="b" l="l" r="r" t="t"/>
              <a:pathLst>
                <a:path extrusionOk="0" h="414" w="2732">
                  <a:moveTo>
                    <a:pt x="0" y="0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7"/>
                    <a:pt x="2731" y="212"/>
                  </a:cubicBezTo>
                  <a:cubicBezTo>
                    <a:pt x="2731" y="97"/>
                    <a:pt x="2645" y="0"/>
                    <a:pt x="25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5" name="Google Shape;21365;p70"/>
            <p:cNvSpPr/>
            <p:nvPr/>
          </p:nvSpPr>
          <p:spPr>
            <a:xfrm>
              <a:off x="5473923" y="1654257"/>
              <a:ext cx="71394" cy="10610"/>
            </a:xfrm>
            <a:custGeom>
              <a:rect b="b" l="l" r="r" t="t"/>
              <a:pathLst>
                <a:path extrusionOk="0" h="406" w="2732">
                  <a:moveTo>
                    <a:pt x="187" y="1"/>
                  </a:moveTo>
                  <a:cubicBezTo>
                    <a:pt x="80" y="1"/>
                    <a:pt x="1" y="93"/>
                    <a:pt x="1" y="203"/>
                  </a:cubicBezTo>
                  <a:cubicBezTo>
                    <a:pt x="1" y="319"/>
                    <a:pt x="87" y="405"/>
                    <a:pt x="203" y="405"/>
                  </a:cubicBezTo>
                  <a:lnTo>
                    <a:pt x="2732" y="405"/>
                  </a:lnTo>
                  <a:lnTo>
                    <a:pt x="2732" y="1"/>
                  </a:lnTo>
                  <a:lnTo>
                    <a:pt x="203" y="1"/>
                  </a:lnTo>
                  <a:cubicBezTo>
                    <a:pt x="198" y="1"/>
                    <a:pt x="192" y="1"/>
                    <a:pt x="18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6" name="Google Shape;21366;p70"/>
            <p:cNvSpPr/>
            <p:nvPr/>
          </p:nvSpPr>
          <p:spPr>
            <a:xfrm>
              <a:off x="5490021" y="1631913"/>
              <a:ext cx="55296" cy="10819"/>
            </a:xfrm>
            <a:custGeom>
              <a:rect b="b" l="l" r="r" t="t"/>
              <a:pathLst>
                <a:path extrusionOk="0" h="414" w="2116">
                  <a:moveTo>
                    <a:pt x="212" y="0"/>
                  </a:moveTo>
                  <a:cubicBezTo>
                    <a:pt x="97" y="0"/>
                    <a:pt x="0" y="87"/>
                    <a:pt x="0" y="202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7" name="Google Shape;21367;p70"/>
            <p:cNvSpPr/>
            <p:nvPr/>
          </p:nvSpPr>
          <p:spPr>
            <a:xfrm>
              <a:off x="5472669" y="1676391"/>
              <a:ext cx="72648" cy="10819"/>
            </a:xfrm>
            <a:custGeom>
              <a:rect b="b" l="l" r="r" t="t"/>
              <a:pathLst>
                <a:path extrusionOk="0" h="414" w="2780">
                  <a:moveTo>
                    <a:pt x="251" y="0"/>
                  </a:moveTo>
                  <a:cubicBezTo>
                    <a:pt x="1" y="20"/>
                    <a:pt x="1" y="395"/>
                    <a:pt x="251" y="414"/>
                  </a:cubicBezTo>
                  <a:lnTo>
                    <a:pt x="2780" y="414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8" name="Google Shape;21368;p70"/>
            <p:cNvSpPr/>
            <p:nvPr/>
          </p:nvSpPr>
          <p:spPr>
            <a:xfrm>
              <a:off x="5473923" y="1587175"/>
              <a:ext cx="71394" cy="10845"/>
            </a:xfrm>
            <a:custGeom>
              <a:rect b="b" l="l" r="r" t="t"/>
              <a:pathLst>
                <a:path extrusionOk="0" h="415" w="2732">
                  <a:moveTo>
                    <a:pt x="203" y="1"/>
                  </a:moveTo>
                  <a:cubicBezTo>
                    <a:pt x="87" y="1"/>
                    <a:pt x="1" y="97"/>
                    <a:pt x="1" y="203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9" name="Google Shape;21369;p70"/>
            <p:cNvSpPr/>
            <p:nvPr/>
          </p:nvSpPr>
          <p:spPr>
            <a:xfrm>
              <a:off x="5473923" y="1564805"/>
              <a:ext cx="71394" cy="10845"/>
            </a:xfrm>
            <a:custGeom>
              <a:rect b="b" l="l" r="r" t="t"/>
              <a:pathLst>
                <a:path extrusionOk="0" h="415" w="2732">
                  <a:moveTo>
                    <a:pt x="203" y="1"/>
                  </a:moveTo>
                  <a:cubicBezTo>
                    <a:pt x="87" y="1"/>
                    <a:pt x="1" y="97"/>
                    <a:pt x="1" y="212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0" name="Google Shape;21370;p70"/>
            <p:cNvSpPr/>
            <p:nvPr/>
          </p:nvSpPr>
          <p:spPr>
            <a:xfrm>
              <a:off x="5490021" y="1609544"/>
              <a:ext cx="55296" cy="10845"/>
            </a:xfrm>
            <a:custGeom>
              <a:rect b="b" l="l" r="r" t="t"/>
              <a:pathLst>
                <a:path extrusionOk="0" h="415" w="2116">
                  <a:moveTo>
                    <a:pt x="212" y="1"/>
                  </a:moveTo>
                  <a:cubicBezTo>
                    <a:pt x="97" y="1"/>
                    <a:pt x="0" y="87"/>
                    <a:pt x="0" y="203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1" name="Google Shape;21371;p70"/>
            <p:cNvSpPr/>
            <p:nvPr/>
          </p:nvSpPr>
          <p:spPr>
            <a:xfrm>
              <a:off x="5490021" y="1501251"/>
              <a:ext cx="10819" cy="39852"/>
            </a:xfrm>
            <a:custGeom>
              <a:rect b="b" l="l" r="r" t="t"/>
              <a:pathLst>
                <a:path extrusionOk="0" h="1525" w="414">
                  <a:moveTo>
                    <a:pt x="0" y="0"/>
                  </a:moveTo>
                  <a:lnTo>
                    <a:pt x="0" y="1337"/>
                  </a:lnTo>
                  <a:cubicBezTo>
                    <a:pt x="10" y="1462"/>
                    <a:pt x="109" y="1524"/>
                    <a:pt x="207" y="1524"/>
                  </a:cubicBezTo>
                  <a:cubicBezTo>
                    <a:pt x="306" y="1524"/>
                    <a:pt x="404" y="1462"/>
                    <a:pt x="414" y="1337"/>
                  </a:cubicBezTo>
                  <a:lnTo>
                    <a:pt x="414" y="10"/>
                  </a:lnTo>
                  <a:cubicBezTo>
                    <a:pt x="337" y="0"/>
                    <a:pt x="260" y="0"/>
                    <a:pt x="18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2" name="Google Shape;21372;p70"/>
            <p:cNvSpPr/>
            <p:nvPr/>
          </p:nvSpPr>
          <p:spPr>
            <a:xfrm>
              <a:off x="5423435" y="1501251"/>
              <a:ext cx="10558" cy="39852"/>
            </a:xfrm>
            <a:custGeom>
              <a:rect b="b" l="l" r="r" t="t"/>
              <a:pathLst>
                <a:path extrusionOk="0" h="1525" w="404">
                  <a:moveTo>
                    <a:pt x="221" y="0"/>
                  </a:moveTo>
                  <a:cubicBezTo>
                    <a:pt x="144" y="0"/>
                    <a:pt x="67" y="0"/>
                    <a:pt x="0" y="10"/>
                  </a:cubicBezTo>
                  <a:lnTo>
                    <a:pt x="0" y="1337"/>
                  </a:lnTo>
                  <a:cubicBezTo>
                    <a:pt x="10" y="1462"/>
                    <a:pt x="106" y="1524"/>
                    <a:pt x="202" y="1524"/>
                  </a:cubicBezTo>
                  <a:cubicBezTo>
                    <a:pt x="298" y="1524"/>
                    <a:pt x="394" y="1462"/>
                    <a:pt x="404" y="1337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3" name="Google Shape;21373;p70"/>
            <p:cNvSpPr/>
            <p:nvPr/>
          </p:nvSpPr>
          <p:spPr>
            <a:xfrm>
              <a:off x="5467652" y="1501251"/>
              <a:ext cx="10845" cy="40479"/>
            </a:xfrm>
            <a:custGeom>
              <a:rect b="b" l="l" r="r" t="t"/>
              <a:pathLst>
                <a:path extrusionOk="0" h="1549" w="415">
                  <a:moveTo>
                    <a:pt x="1" y="0"/>
                  </a:moveTo>
                  <a:lnTo>
                    <a:pt x="1" y="1337"/>
                  </a:lnTo>
                  <a:cubicBezTo>
                    <a:pt x="1" y="1452"/>
                    <a:pt x="97" y="1539"/>
                    <a:pt x="212" y="1548"/>
                  </a:cubicBezTo>
                  <a:cubicBezTo>
                    <a:pt x="327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4" name="Google Shape;21374;p70"/>
            <p:cNvSpPr/>
            <p:nvPr/>
          </p:nvSpPr>
          <p:spPr>
            <a:xfrm>
              <a:off x="5490021" y="1501486"/>
              <a:ext cx="10819" cy="24904"/>
            </a:xfrm>
            <a:custGeom>
              <a:rect b="b" l="l" r="r" t="t"/>
              <a:pathLst>
                <a:path extrusionOk="0" h="953" w="414">
                  <a:moveTo>
                    <a:pt x="0" y="1"/>
                  </a:moveTo>
                  <a:lnTo>
                    <a:pt x="0" y="453"/>
                  </a:lnTo>
                  <a:cubicBezTo>
                    <a:pt x="164" y="597"/>
                    <a:pt x="298" y="760"/>
                    <a:pt x="414" y="953"/>
                  </a:cubicBez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5" name="Google Shape;21375;p70"/>
            <p:cNvSpPr/>
            <p:nvPr/>
          </p:nvSpPr>
          <p:spPr>
            <a:xfrm>
              <a:off x="5467652" y="1501251"/>
              <a:ext cx="10845" cy="4782"/>
            </a:xfrm>
            <a:custGeom>
              <a:rect b="b" l="l" r="r" t="t"/>
              <a:pathLst>
                <a:path extrusionOk="0" h="183" w="415">
                  <a:moveTo>
                    <a:pt x="1" y="0"/>
                  </a:moveTo>
                  <a:lnTo>
                    <a:pt x="1" y="39"/>
                  </a:lnTo>
                  <a:cubicBezTo>
                    <a:pt x="145" y="77"/>
                    <a:pt x="279" y="115"/>
                    <a:pt x="414" y="183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6" name="Google Shape;21376;p70"/>
            <p:cNvSpPr/>
            <p:nvPr/>
          </p:nvSpPr>
          <p:spPr>
            <a:xfrm>
              <a:off x="5445544" y="1501251"/>
              <a:ext cx="10819" cy="40479"/>
            </a:xfrm>
            <a:custGeom>
              <a:rect b="b" l="l" r="r" t="t"/>
              <a:pathLst>
                <a:path extrusionOk="0" h="1549" w="414">
                  <a:moveTo>
                    <a:pt x="0" y="0"/>
                  </a:moveTo>
                  <a:lnTo>
                    <a:pt x="0" y="1337"/>
                  </a:lnTo>
                  <a:cubicBezTo>
                    <a:pt x="0" y="1452"/>
                    <a:pt x="87" y="1539"/>
                    <a:pt x="202" y="1548"/>
                  </a:cubicBezTo>
                  <a:cubicBezTo>
                    <a:pt x="318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7" name="Google Shape;21377;p70"/>
            <p:cNvSpPr/>
            <p:nvPr/>
          </p:nvSpPr>
          <p:spPr>
            <a:xfrm>
              <a:off x="5490021" y="1710572"/>
              <a:ext cx="10819" cy="40218"/>
            </a:xfrm>
            <a:custGeom>
              <a:rect b="b" l="l" r="r" t="t"/>
              <a:pathLst>
                <a:path extrusionOk="0" h="1539" w="414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539"/>
                  </a:lnTo>
                  <a:lnTo>
                    <a:pt x="183" y="1539"/>
                  </a:lnTo>
                  <a:cubicBezTo>
                    <a:pt x="260" y="1539"/>
                    <a:pt x="337" y="1539"/>
                    <a:pt x="404" y="1529"/>
                  </a:cubicBezTo>
                  <a:lnTo>
                    <a:pt x="404" y="202"/>
                  </a:lnTo>
                  <a:cubicBezTo>
                    <a:pt x="414" y="87"/>
                    <a:pt x="318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8" name="Google Shape;21378;p70"/>
            <p:cNvSpPr/>
            <p:nvPr/>
          </p:nvSpPr>
          <p:spPr>
            <a:xfrm>
              <a:off x="5457094" y="1501251"/>
              <a:ext cx="88223" cy="249539"/>
            </a:xfrm>
            <a:custGeom>
              <a:rect b="b" l="l" r="r" t="t"/>
              <a:pathLst>
                <a:path extrusionOk="0" h="9549" w="3376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9" name="Google Shape;21379;p70"/>
            <p:cNvSpPr/>
            <p:nvPr/>
          </p:nvSpPr>
          <p:spPr>
            <a:xfrm>
              <a:off x="5490021" y="1725886"/>
              <a:ext cx="10819" cy="24904"/>
            </a:xfrm>
            <a:custGeom>
              <a:rect b="b" l="l" r="r" t="t"/>
              <a:pathLst>
                <a:path extrusionOk="0" h="953" w="414">
                  <a:moveTo>
                    <a:pt x="414" y="1"/>
                  </a:moveTo>
                  <a:cubicBezTo>
                    <a:pt x="298" y="184"/>
                    <a:pt x="164" y="347"/>
                    <a:pt x="0" y="491"/>
                  </a:cubicBezTo>
                  <a:lnTo>
                    <a:pt x="0" y="953"/>
                  </a:lnTo>
                  <a:lnTo>
                    <a:pt x="414" y="95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0" name="Google Shape;21380;p70"/>
            <p:cNvSpPr/>
            <p:nvPr/>
          </p:nvSpPr>
          <p:spPr>
            <a:xfrm>
              <a:off x="5423174" y="1710938"/>
              <a:ext cx="10819" cy="39852"/>
            </a:xfrm>
            <a:custGeom>
              <a:rect b="b" l="l" r="r" t="t"/>
              <a:pathLst>
                <a:path extrusionOk="0" h="1525" w="414">
                  <a:moveTo>
                    <a:pt x="211" y="1"/>
                  </a:moveTo>
                  <a:cubicBezTo>
                    <a:pt x="114" y="1"/>
                    <a:pt x="15" y="63"/>
                    <a:pt x="1" y="188"/>
                  </a:cubicBezTo>
                  <a:lnTo>
                    <a:pt x="1" y="1515"/>
                  </a:lnTo>
                  <a:cubicBezTo>
                    <a:pt x="77" y="1525"/>
                    <a:pt x="154" y="1525"/>
                    <a:pt x="231" y="1525"/>
                  </a:cubicBez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8" y="1"/>
                    <a:pt x="21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1" name="Google Shape;21381;p70"/>
            <p:cNvSpPr/>
            <p:nvPr/>
          </p:nvSpPr>
          <p:spPr>
            <a:xfrm>
              <a:off x="5445544" y="1710938"/>
              <a:ext cx="10819" cy="39852"/>
            </a:xfrm>
            <a:custGeom>
              <a:rect b="b" l="l" r="r" t="t"/>
              <a:pathLst>
                <a:path extrusionOk="0" h="1525" w="414">
                  <a:moveTo>
                    <a:pt x="207" y="1"/>
                  </a:moveTo>
                  <a:cubicBezTo>
                    <a:pt x="109" y="1"/>
                    <a:pt x="10" y="63"/>
                    <a:pt x="0" y="188"/>
                  </a:cubicBezTo>
                  <a:lnTo>
                    <a:pt x="0" y="1525"/>
                  </a:ln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6" y="1"/>
                    <a:pt x="2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2" name="Google Shape;21382;p70"/>
            <p:cNvSpPr/>
            <p:nvPr/>
          </p:nvSpPr>
          <p:spPr>
            <a:xfrm>
              <a:off x="5467652" y="1710546"/>
              <a:ext cx="10845" cy="40244"/>
            </a:xfrm>
            <a:custGeom>
              <a:rect b="b" l="l" r="r" t="t"/>
              <a:pathLst>
                <a:path extrusionOk="0" h="1540" w="415">
                  <a:moveTo>
                    <a:pt x="196" y="1"/>
                  </a:moveTo>
                  <a:cubicBezTo>
                    <a:pt x="88" y="1"/>
                    <a:pt x="1" y="93"/>
                    <a:pt x="1" y="203"/>
                  </a:cubicBezTo>
                  <a:lnTo>
                    <a:pt x="1" y="1540"/>
                  </a:lnTo>
                  <a:lnTo>
                    <a:pt x="414" y="1540"/>
                  </a:lnTo>
                  <a:lnTo>
                    <a:pt x="414" y="203"/>
                  </a:lnTo>
                  <a:cubicBezTo>
                    <a:pt x="414" y="88"/>
                    <a:pt x="327" y="1"/>
                    <a:pt x="212" y="1"/>
                  </a:cubicBezTo>
                  <a:cubicBezTo>
                    <a:pt x="207" y="1"/>
                    <a:pt x="201" y="1"/>
                    <a:pt x="1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3" name="Google Shape;21383;p70"/>
            <p:cNvSpPr/>
            <p:nvPr/>
          </p:nvSpPr>
          <p:spPr>
            <a:xfrm>
              <a:off x="5467652" y="1746243"/>
              <a:ext cx="10845" cy="4547"/>
            </a:xfrm>
            <a:custGeom>
              <a:rect b="b" l="l" r="r" t="t"/>
              <a:pathLst>
                <a:path extrusionOk="0" h="174" w="415">
                  <a:moveTo>
                    <a:pt x="414" y="1"/>
                  </a:moveTo>
                  <a:cubicBezTo>
                    <a:pt x="279" y="58"/>
                    <a:pt x="145" y="106"/>
                    <a:pt x="1" y="135"/>
                  </a:cubicBezTo>
                  <a:lnTo>
                    <a:pt x="1" y="174"/>
                  </a:lnTo>
                  <a:lnTo>
                    <a:pt x="414" y="17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4" name="Google Shape;21384;p70"/>
            <p:cNvSpPr/>
            <p:nvPr/>
          </p:nvSpPr>
          <p:spPr>
            <a:xfrm>
              <a:off x="5507608" y="1609544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5" name="Google Shape;21385;p70"/>
            <p:cNvSpPr/>
            <p:nvPr/>
          </p:nvSpPr>
          <p:spPr>
            <a:xfrm>
              <a:off x="5507608" y="1654021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6" name="Google Shape;21386;p70"/>
            <p:cNvSpPr/>
            <p:nvPr/>
          </p:nvSpPr>
          <p:spPr>
            <a:xfrm>
              <a:off x="5507608" y="1631913"/>
              <a:ext cx="37709" cy="10819"/>
            </a:xfrm>
            <a:custGeom>
              <a:rect b="b" l="l" r="r" t="t"/>
              <a:pathLst>
                <a:path extrusionOk="0" h="414" w="1443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7" name="Google Shape;21387;p70"/>
            <p:cNvSpPr/>
            <p:nvPr/>
          </p:nvSpPr>
          <p:spPr>
            <a:xfrm>
              <a:off x="5507608" y="1676391"/>
              <a:ext cx="37709" cy="10819"/>
            </a:xfrm>
            <a:custGeom>
              <a:rect b="b" l="l" r="r" t="t"/>
              <a:pathLst>
                <a:path extrusionOk="0" h="414" w="1443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8" name="Google Shape;21388;p70"/>
            <p:cNvSpPr/>
            <p:nvPr/>
          </p:nvSpPr>
          <p:spPr>
            <a:xfrm>
              <a:off x="5507608" y="1564805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9" name="Google Shape;21389;p70"/>
            <p:cNvSpPr/>
            <p:nvPr/>
          </p:nvSpPr>
          <p:spPr>
            <a:xfrm>
              <a:off x="5507608" y="1587175"/>
              <a:ext cx="37709" cy="10845"/>
            </a:xfrm>
            <a:custGeom>
              <a:rect b="b" l="l" r="r" t="t"/>
              <a:pathLst>
                <a:path extrusionOk="0" h="415" w="1443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0" name="Google Shape;21390;p70"/>
            <p:cNvSpPr/>
            <p:nvPr/>
          </p:nvSpPr>
          <p:spPr>
            <a:xfrm>
              <a:off x="5462112" y="1637192"/>
              <a:ext cx="122666" cy="155332"/>
            </a:xfrm>
            <a:custGeom>
              <a:rect b="b" l="l" r="r" t="t"/>
              <a:pathLst>
                <a:path extrusionOk="0" h="5944" w="4694">
                  <a:moveTo>
                    <a:pt x="4299" y="0"/>
                  </a:moveTo>
                  <a:cubicBezTo>
                    <a:pt x="4078" y="0"/>
                    <a:pt x="3895" y="183"/>
                    <a:pt x="3895" y="404"/>
                  </a:cubicBezTo>
                  <a:lnTo>
                    <a:pt x="3895" y="2549"/>
                  </a:lnTo>
                  <a:cubicBezTo>
                    <a:pt x="3895" y="3981"/>
                    <a:pt x="2732" y="5145"/>
                    <a:pt x="1299" y="5145"/>
                  </a:cubicBezTo>
                  <a:lnTo>
                    <a:pt x="1" y="5145"/>
                  </a:lnTo>
                  <a:lnTo>
                    <a:pt x="1" y="5943"/>
                  </a:lnTo>
                  <a:lnTo>
                    <a:pt x="1299" y="5943"/>
                  </a:lnTo>
                  <a:cubicBezTo>
                    <a:pt x="3174" y="5943"/>
                    <a:pt x="4694" y="4424"/>
                    <a:pt x="4694" y="2549"/>
                  </a:cubicBezTo>
                  <a:lnTo>
                    <a:pt x="4694" y="404"/>
                  </a:lnTo>
                  <a:cubicBezTo>
                    <a:pt x="4694" y="183"/>
                    <a:pt x="4521" y="0"/>
                    <a:pt x="429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1" name="Google Shape;21391;p70"/>
            <p:cNvSpPr/>
            <p:nvPr/>
          </p:nvSpPr>
          <p:spPr>
            <a:xfrm>
              <a:off x="5462112" y="1836975"/>
              <a:ext cx="106072" cy="24904"/>
            </a:xfrm>
            <a:custGeom>
              <a:rect b="b" l="l" r="r" t="t"/>
              <a:pathLst>
                <a:path extrusionOk="0" h="953" w="4059">
                  <a:moveTo>
                    <a:pt x="1" y="0"/>
                  </a:moveTo>
                  <a:lnTo>
                    <a:pt x="1" y="952"/>
                  </a:lnTo>
                  <a:lnTo>
                    <a:pt x="4059" y="952"/>
                  </a:lnTo>
                  <a:cubicBezTo>
                    <a:pt x="4059" y="423"/>
                    <a:pt x="3626" y="0"/>
                    <a:pt x="30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92" name="Google Shape;21392;p70"/>
          <p:cNvGrpSpPr/>
          <p:nvPr/>
        </p:nvGrpSpPr>
        <p:grpSpPr>
          <a:xfrm>
            <a:off x="7959464" y="2474216"/>
            <a:ext cx="370428" cy="261926"/>
            <a:chOff x="7959464" y="2474216"/>
            <a:chExt cx="370428" cy="261926"/>
          </a:xfrm>
        </p:grpSpPr>
        <p:sp>
          <p:nvSpPr>
            <p:cNvPr id="21393" name="Google Shape;21393;p70"/>
            <p:cNvSpPr/>
            <p:nvPr/>
          </p:nvSpPr>
          <p:spPr>
            <a:xfrm>
              <a:off x="8125301" y="2474216"/>
              <a:ext cx="204591" cy="234252"/>
            </a:xfrm>
            <a:custGeom>
              <a:rect b="b" l="l" r="r" t="t"/>
              <a:pathLst>
                <a:path extrusionOk="0" h="8964" w="7829">
                  <a:moveTo>
                    <a:pt x="2748" y="0"/>
                  </a:moveTo>
                  <a:cubicBezTo>
                    <a:pt x="1947" y="0"/>
                    <a:pt x="1256" y="559"/>
                    <a:pt x="1078" y="1338"/>
                  </a:cubicBezTo>
                  <a:lnTo>
                    <a:pt x="962" y="1905"/>
                  </a:lnTo>
                  <a:cubicBezTo>
                    <a:pt x="885" y="2232"/>
                    <a:pt x="751" y="2540"/>
                    <a:pt x="558" y="2819"/>
                  </a:cubicBezTo>
                  <a:cubicBezTo>
                    <a:pt x="145" y="3396"/>
                    <a:pt x="1" y="4127"/>
                    <a:pt x="145" y="4819"/>
                  </a:cubicBezTo>
                  <a:lnTo>
                    <a:pt x="578" y="7242"/>
                  </a:lnTo>
                  <a:cubicBezTo>
                    <a:pt x="693" y="7886"/>
                    <a:pt x="1155" y="8415"/>
                    <a:pt x="1770" y="8627"/>
                  </a:cubicBezTo>
                  <a:lnTo>
                    <a:pt x="2126" y="8742"/>
                  </a:lnTo>
                  <a:lnTo>
                    <a:pt x="2491" y="8867"/>
                  </a:lnTo>
                  <a:cubicBezTo>
                    <a:pt x="2680" y="8932"/>
                    <a:pt x="2874" y="8963"/>
                    <a:pt x="3068" y="8963"/>
                  </a:cubicBezTo>
                  <a:cubicBezTo>
                    <a:pt x="3507" y="8963"/>
                    <a:pt x="3940" y="8802"/>
                    <a:pt x="4280" y="8502"/>
                  </a:cubicBezTo>
                  <a:lnTo>
                    <a:pt x="6097" y="6848"/>
                  </a:lnTo>
                  <a:cubicBezTo>
                    <a:pt x="6645" y="6386"/>
                    <a:pt x="6972" y="5723"/>
                    <a:pt x="7001" y="5011"/>
                  </a:cubicBezTo>
                  <a:cubicBezTo>
                    <a:pt x="7020" y="4675"/>
                    <a:pt x="7097" y="4348"/>
                    <a:pt x="7232" y="4050"/>
                  </a:cubicBezTo>
                  <a:lnTo>
                    <a:pt x="7472" y="3530"/>
                  </a:lnTo>
                  <a:cubicBezTo>
                    <a:pt x="7828" y="2780"/>
                    <a:pt x="7597" y="1886"/>
                    <a:pt x="6934" y="1405"/>
                  </a:cubicBezTo>
                  <a:cubicBezTo>
                    <a:pt x="5732" y="530"/>
                    <a:pt x="4289" y="40"/>
                    <a:pt x="2809" y="1"/>
                  </a:cubicBezTo>
                  <a:cubicBezTo>
                    <a:pt x="2788" y="1"/>
                    <a:pt x="2768" y="0"/>
                    <a:pt x="274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4" name="Google Shape;21394;p70"/>
            <p:cNvSpPr/>
            <p:nvPr/>
          </p:nvSpPr>
          <p:spPr>
            <a:xfrm>
              <a:off x="8142653" y="2500375"/>
              <a:ext cx="187239" cy="208093"/>
            </a:xfrm>
            <a:custGeom>
              <a:rect b="b" l="l" r="r" t="t"/>
              <a:pathLst>
                <a:path extrusionOk="0" h="7963" w="7165">
                  <a:moveTo>
                    <a:pt x="5654" y="0"/>
                  </a:moveTo>
                  <a:lnTo>
                    <a:pt x="5654" y="0"/>
                  </a:lnTo>
                  <a:cubicBezTo>
                    <a:pt x="5856" y="462"/>
                    <a:pt x="5856" y="981"/>
                    <a:pt x="5645" y="1433"/>
                  </a:cubicBezTo>
                  <a:lnTo>
                    <a:pt x="5404" y="1952"/>
                  </a:lnTo>
                  <a:cubicBezTo>
                    <a:pt x="5260" y="2251"/>
                    <a:pt x="5174" y="2587"/>
                    <a:pt x="5164" y="2924"/>
                  </a:cubicBezTo>
                  <a:cubicBezTo>
                    <a:pt x="5126" y="3635"/>
                    <a:pt x="4799" y="4299"/>
                    <a:pt x="4251" y="4760"/>
                  </a:cubicBezTo>
                  <a:lnTo>
                    <a:pt x="2433" y="6405"/>
                  </a:lnTo>
                  <a:cubicBezTo>
                    <a:pt x="2095" y="6709"/>
                    <a:pt x="1666" y="6868"/>
                    <a:pt x="1230" y="6868"/>
                  </a:cubicBezTo>
                  <a:cubicBezTo>
                    <a:pt x="1034" y="6868"/>
                    <a:pt x="836" y="6836"/>
                    <a:pt x="644" y="6770"/>
                  </a:cubicBezTo>
                  <a:lnTo>
                    <a:pt x="289" y="6655"/>
                  </a:lnTo>
                  <a:lnTo>
                    <a:pt x="0" y="6559"/>
                  </a:lnTo>
                  <a:lnTo>
                    <a:pt x="0" y="6559"/>
                  </a:lnTo>
                  <a:cubicBezTo>
                    <a:pt x="193" y="7059"/>
                    <a:pt x="596" y="7453"/>
                    <a:pt x="1106" y="7626"/>
                  </a:cubicBezTo>
                  <a:lnTo>
                    <a:pt x="1462" y="7751"/>
                  </a:lnTo>
                  <a:lnTo>
                    <a:pt x="1827" y="7866"/>
                  </a:lnTo>
                  <a:cubicBezTo>
                    <a:pt x="2016" y="7931"/>
                    <a:pt x="2210" y="7962"/>
                    <a:pt x="2404" y="7962"/>
                  </a:cubicBezTo>
                  <a:cubicBezTo>
                    <a:pt x="2842" y="7962"/>
                    <a:pt x="3273" y="7801"/>
                    <a:pt x="3606" y="7501"/>
                  </a:cubicBezTo>
                  <a:lnTo>
                    <a:pt x="5433" y="5847"/>
                  </a:lnTo>
                  <a:cubicBezTo>
                    <a:pt x="5972" y="5385"/>
                    <a:pt x="6299" y="4722"/>
                    <a:pt x="6337" y="4010"/>
                  </a:cubicBezTo>
                  <a:cubicBezTo>
                    <a:pt x="6356" y="3674"/>
                    <a:pt x="6433" y="3347"/>
                    <a:pt x="6578" y="3039"/>
                  </a:cubicBezTo>
                  <a:lnTo>
                    <a:pt x="6818" y="2520"/>
                  </a:lnTo>
                  <a:cubicBezTo>
                    <a:pt x="7164" y="1779"/>
                    <a:pt x="6933" y="885"/>
                    <a:pt x="6270" y="404"/>
                  </a:cubicBezTo>
                  <a:cubicBezTo>
                    <a:pt x="6068" y="260"/>
                    <a:pt x="5866" y="125"/>
                    <a:pt x="565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5" name="Google Shape;21395;p70"/>
            <p:cNvSpPr/>
            <p:nvPr/>
          </p:nvSpPr>
          <p:spPr>
            <a:xfrm>
              <a:off x="8159743" y="2625053"/>
              <a:ext cx="76411" cy="48998"/>
            </a:xfrm>
            <a:custGeom>
              <a:rect b="b" l="l" r="r" t="t"/>
              <a:pathLst>
                <a:path extrusionOk="0" h="1875" w="2924">
                  <a:moveTo>
                    <a:pt x="1343" y="1"/>
                  </a:moveTo>
                  <a:cubicBezTo>
                    <a:pt x="752" y="1"/>
                    <a:pt x="199" y="371"/>
                    <a:pt x="0" y="961"/>
                  </a:cubicBezTo>
                  <a:cubicBezTo>
                    <a:pt x="206" y="911"/>
                    <a:pt x="414" y="886"/>
                    <a:pt x="619" y="886"/>
                  </a:cubicBezTo>
                  <a:cubicBezTo>
                    <a:pt x="1364" y="886"/>
                    <a:pt x="2082" y="1205"/>
                    <a:pt x="2587" y="1778"/>
                  </a:cubicBezTo>
                  <a:lnTo>
                    <a:pt x="2673" y="1874"/>
                  </a:lnTo>
                  <a:cubicBezTo>
                    <a:pt x="2923" y="1134"/>
                    <a:pt x="2529" y="336"/>
                    <a:pt x="1798" y="76"/>
                  </a:cubicBezTo>
                  <a:cubicBezTo>
                    <a:pt x="1648" y="25"/>
                    <a:pt x="1494" y="1"/>
                    <a:pt x="134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6" name="Google Shape;21396;p70"/>
            <p:cNvSpPr/>
            <p:nvPr/>
          </p:nvSpPr>
          <p:spPr>
            <a:xfrm>
              <a:off x="8196433" y="2565157"/>
              <a:ext cx="38206" cy="52082"/>
            </a:xfrm>
            <a:custGeom>
              <a:rect b="b" l="l" r="r" t="t"/>
              <a:pathLst>
                <a:path extrusionOk="0" h="1993" w="1462">
                  <a:moveTo>
                    <a:pt x="1178" y="1"/>
                  </a:moveTo>
                  <a:cubicBezTo>
                    <a:pt x="1128" y="1"/>
                    <a:pt x="1075" y="21"/>
                    <a:pt x="1029" y="70"/>
                  </a:cubicBezTo>
                  <a:lnTo>
                    <a:pt x="212" y="1050"/>
                  </a:lnTo>
                  <a:cubicBezTo>
                    <a:pt x="0" y="1300"/>
                    <a:pt x="115" y="1685"/>
                    <a:pt x="423" y="1791"/>
                  </a:cubicBezTo>
                  <a:lnTo>
                    <a:pt x="962" y="1974"/>
                  </a:lnTo>
                  <a:cubicBezTo>
                    <a:pt x="981" y="1983"/>
                    <a:pt x="1010" y="1993"/>
                    <a:pt x="1029" y="1993"/>
                  </a:cubicBezTo>
                  <a:cubicBezTo>
                    <a:pt x="1269" y="1983"/>
                    <a:pt x="1317" y="1656"/>
                    <a:pt x="1096" y="1579"/>
                  </a:cubicBezTo>
                  <a:lnTo>
                    <a:pt x="558" y="1397"/>
                  </a:lnTo>
                  <a:cubicBezTo>
                    <a:pt x="529" y="1387"/>
                    <a:pt x="519" y="1349"/>
                    <a:pt x="539" y="1320"/>
                  </a:cubicBezTo>
                  <a:lnTo>
                    <a:pt x="1346" y="339"/>
                  </a:lnTo>
                  <a:cubicBezTo>
                    <a:pt x="1461" y="181"/>
                    <a:pt x="1329" y="1"/>
                    <a:pt x="117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7" name="Google Shape;21397;p70"/>
            <p:cNvSpPr/>
            <p:nvPr/>
          </p:nvSpPr>
          <p:spPr>
            <a:xfrm>
              <a:off x="8161259" y="2530427"/>
              <a:ext cx="55532" cy="22082"/>
            </a:xfrm>
            <a:custGeom>
              <a:rect b="b" l="l" r="r" t="t"/>
              <a:pathLst>
                <a:path extrusionOk="0" h="845" w="2125">
                  <a:moveTo>
                    <a:pt x="1083" y="1"/>
                  </a:moveTo>
                  <a:cubicBezTo>
                    <a:pt x="1041" y="1"/>
                    <a:pt x="997" y="2"/>
                    <a:pt x="952" y="4"/>
                  </a:cubicBezTo>
                  <a:cubicBezTo>
                    <a:pt x="711" y="14"/>
                    <a:pt x="461" y="52"/>
                    <a:pt x="231" y="120"/>
                  </a:cubicBezTo>
                  <a:cubicBezTo>
                    <a:pt x="1" y="199"/>
                    <a:pt x="80" y="531"/>
                    <a:pt x="289" y="531"/>
                  </a:cubicBezTo>
                  <a:cubicBezTo>
                    <a:pt x="307" y="531"/>
                    <a:pt x="326" y="529"/>
                    <a:pt x="346" y="524"/>
                  </a:cubicBezTo>
                  <a:cubicBezTo>
                    <a:pt x="558" y="466"/>
                    <a:pt x="769" y="427"/>
                    <a:pt x="981" y="418"/>
                  </a:cubicBezTo>
                  <a:cubicBezTo>
                    <a:pt x="1007" y="417"/>
                    <a:pt x="1034" y="416"/>
                    <a:pt x="1062" y="416"/>
                  </a:cubicBezTo>
                  <a:cubicBezTo>
                    <a:pt x="1285" y="416"/>
                    <a:pt x="1534" y="455"/>
                    <a:pt x="1654" y="601"/>
                  </a:cubicBezTo>
                  <a:cubicBezTo>
                    <a:pt x="1631" y="738"/>
                    <a:pt x="1741" y="845"/>
                    <a:pt x="1860" y="845"/>
                  </a:cubicBezTo>
                  <a:cubicBezTo>
                    <a:pt x="1891" y="845"/>
                    <a:pt x="1922" y="838"/>
                    <a:pt x="1952" y="822"/>
                  </a:cubicBezTo>
                  <a:cubicBezTo>
                    <a:pt x="2077" y="754"/>
                    <a:pt x="2125" y="601"/>
                    <a:pt x="2058" y="476"/>
                  </a:cubicBezTo>
                  <a:cubicBezTo>
                    <a:pt x="1950" y="251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8" name="Google Shape;21398;p70"/>
            <p:cNvSpPr/>
            <p:nvPr/>
          </p:nvSpPr>
          <p:spPr>
            <a:xfrm>
              <a:off x="8246686" y="2553450"/>
              <a:ext cx="50880" cy="32352"/>
            </a:xfrm>
            <a:custGeom>
              <a:rect b="b" l="l" r="r" t="t"/>
              <a:pathLst>
                <a:path extrusionOk="0" h="1238" w="1947">
                  <a:moveTo>
                    <a:pt x="516" y="0"/>
                  </a:moveTo>
                  <a:cubicBezTo>
                    <a:pt x="386" y="0"/>
                    <a:pt x="278" y="32"/>
                    <a:pt x="193" y="75"/>
                  </a:cubicBezTo>
                  <a:cubicBezTo>
                    <a:pt x="58" y="133"/>
                    <a:pt x="0" y="287"/>
                    <a:pt x="68" y="412"/>
                  </a:cubicBezTo>
                  <a:cubicBezTo>
                    <a:pt x="103" y="493"/>
                    <a:pt x="178" y="534"/>
                    <a:pt x="254" y="534"/>
                  </a:cubicBezTo>
                  <a:cubicBezTo>
                    <a:pt x="322" y="534"/>
                    <a:pt x="392" y="500"/>
                    <a:pt x="433" y="431"/>
                  </a:cubicBezTo>
                  <a:cubicBezTo>
                    <a:pt x="461" y="424"/>
                    <a:pt x="489" y="421"/>
                    <a:pt x="518" y="421"/>
                  </a:cubicBezTo>
                  <a:cubicBezTo>
                    <a:pt x="885" y="421"/>
                    <a:pt x="1359" y="948"/>
                    <a:pt x="1520" y="1162"/>
                  </a:cubicBezTo>
                  <a:cubicBezTo>
                    <a:pt x="1565" y="1215"/>
                    <a:pt x="1620" y="1237"/>
                    <a:pt x="1673" y="1237"/>
                  </a:cubicBezTo>
                  <a:cubicBezTo>
                    <a:pt x="1815" y="1237"/>
                    <a:pt x="1947" y="1082"/>
                    <a:pt x="1856" y="922"/>
                  </a:cubicBezTo>
                  <a:cubicBezTo>
                    <a:pt x="1702" y="720"/>
                    <a:pt x="1539" y="537"/>
                    <a:pt x="1346" y="383"/>
                  </a:cubicBezTo>
                  <a:cubicBezTo>
                    <a:pt x="1014" y="93"/>
                    <a:pt x="735" y="0"/>
                    <a:pt x="516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9" name="Google Shape;21399;p70"/>
            <p:cNvSpPr/>
            <p:nvPr/>
          </p:nvSpPr>
          <p:spPr>
            <a:xfrm>
              <a:off x="7959464" y="2502126"/>
              <a:ext cx="203311" cy="233990"/>
            </a:xfrm>
            <a:custGeom>
              <a:rect b="b" l="l" r="r" t="t"/>
              <a:pathLst>
                <a:path extrusionOk="0" h="8954" w="7780">
                  <a:moveTo>
                    <a:pt x="5023" y="0"/>
                  </a:moveTo>
                  <a:cubicBezTo>
                    <a:pt x="3574" y="0"/>
                    <a:pt x="2157" y="441"/>
                    <a:pt x="952" y="1251"/>
                  </a:cubicBezTo>
                  <a:cubicBezTo>
                    <a:pt x="269" y="1703"/>
                    <a:pt x="0" y="2587"/>
                    <a:pt x="327" y="3347"/>
                  </a:cubicBezTo>
                  <a:lnTo>
                    <a:pt x="548" y="3876"/>
                  </a:lnTo>
                  <a:cubicBezTo>
                    <a:pt x="683" y="4184"/>
                    <a:pt x="750" y="4520"/>
                    <a:pt x="760" y="4857"/>
                  </a:cubicBezTo>
                  <a:cubicBezTo>
                    <a:pt x="769" y="5568"/>
                    <a:pt x="1068" y="6242"/>
                    <a:pt x="1596" y="6722"/>
                  </a:cubicBezTo>
                  <a:lnTo>
                    <a:pt x="3356" y="8444"/>
                  </a:lnTo>
                  <a:cubicBezTo>
                    <a:pt x="3699" y="8773"/>
                    <a:pt x="4149" y="8954"/>
                    <a:pt x="4610" y="8954"/>
                  </a:cubicBezTo>
                  <a:cubicBezTo>
                    <a:pt x="4782" y="8954"/>
                    <a:pt x="4956" y="8929"/>
                    <a:pt x="5125" y="8876"/>
                  </a:cubicBezTo>
                  <a:lnTo>
                    <a:pt x="5491" y="8771"/>
                  </a:lnTo>
                  <a:lnTo>
                    <a:pt x="5847" y="8665"/>
                  </a:lnTo>
                  <a:cubicBezTo>
                    <a:pt x="6472" y="8472"/>
                    <a:pt x="6943" y="7963"/>
                    <a:pt x="7087" y="7328"/>
                  </a:cubicBezTo>
                  <a:lnTo>
                    <a:pt x="7606" y="4924"/>
                  </a:lnTo>
                  <a:cubicBezTo>
                    <a:pt x="7779" y="4232"/>
                    <a:pt x="7664" y="3501"/>
                    <a:pt x="7270" y="2905"/>
                  </a:cubicBezTo>
                  <a:cubicBezTo>
                    <a:pt x="7087" y="2616"/>
                    <a:pt x="6962" y="2299"/>
                    <a:pt x="6904" y="1972"/>
                  </a:cubicBezTo>
                  <a:lnTo>
                    <a:pt x="6799" y="1405"/>
                  </a:lnTo>
                  <a:cubicBezTo>
                    <a:pt x="6654" y="587"/>
                    <a:pt x="5943" y="1"/>
                    <a:pt x="5116" y="1"/>
                  </a:cubicBezTo>
                  <a:cubicBezTo>
                    <a:pt x="5085" y="0"/>
                    <a:pt x="5054" y="0"/>
                    <a:pt x="5023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0" name="Google Shape;21400;p70"/>
            <p:cNvSpPr/>
            <p:nvPr/>
          </p:nvSpPr>
          <p:spPr>
            <a:xfrm>
              <a:off x="8061485" y="2502073"/>
              <a:ext cx="101290" cy="234069"/>
            </a:xfrm>
            <a:custGeom>
              <a:rect b="b" l="l" r="r" t="t"/>
              <a:pathLst>
                <a:path extrusionOk="0" h="8957" w="3876">
                  <a:moveTo>
                    <a:pt x="1048" y="0"/>
                  </a:moveTo>
                  <a:cubicBezTo>
                    <a:pt x="773" y="0"/>
                    <a:pt x="494" y="20"/>
                    <a:pt x="221" y="60"/>
                  </a:cubicBezTo>
                  <a:cubicBezTo>
                    <a:pt x="856" y="233"/>
                    <a:pt x="1337" y="753"/>
                    <a:pt x="1462" y="1407"/>
                  </a:cubicBezTo>
                  <a:lnTo>
                    <a:pt x="1558" y="1974"/>
                  </a:lnTo>
                  <a:cubicBezTo>
                    <a:pt x="1625" y="2301"/>
                    <a:pt x="1750" y="2618"/>
                    <a:pt x="1933" y="2907"/>
                  </a:cubicBezTo>
                  <a:cubicBezTo>
                    <a:pt x="2318" y="3503"/>
                    <a:pt x="2433" y="4234"/>
                    <a:pt x="2260" y="4926"/>
                  </a:cubicBezTo>
                  <a:lnTo>
                    <a:pt x="1741" y="7330"/>
                  </a:lnTo>
                  <a:cubicBezTo>
                    <a:pt x="1596" y="7965"/>
                    <a:pt x="1125" y="8474"/>
                    <a:pt x="500" y="8667"/>
                  </a:cubicBezTo>
                  <a:lnTo>
                    <a:pt x="135" y="8773"/>
                  </a:lnTo>
                  <a:lnTo>
                    <a:pt x="0" y="8821"/>
                  </a:lnTo>
                  <a:cubicBezTo>
                    <a:pt x="222" y="8909"/>
                    <a:pt x="457" y="8957"/>
                    <a:pt x="693" y="8957"/>
                  </a:cubicBezTo>
                  <a:cubicBezTo>
                    <a:pt x="867" y="8957"/>
                    <a:pt x="1041" y="8931"/>
                    <a:pt x="1212" y="8878"/>
                  </a:cubicBezTo>
                  <a:lnTo>
                    <a:pt x="1568" y="8773"/>
                  </a:lnTo>
                  <a:lnTo>
                    <a:pt x="1933" y="8667"/>
                  </a:lnTo>
                  <a:cubicBezTo>
                    <a:pt x="2558" y="8484"/>
                    <a:pt x="3039" y="7965"/>
                    <a:pt x="3183" y="7330"/>
                  </a:cubicBezTo>
                  <a:lnTo>
                    <a:pt x="3702" y="4926"/>
                  </a:lnTo>
                  <a:cubicBezTo>
                    <a:pt x="3875" y="4234"/>
                    <a:pt x="3750" y="3503"/>
                    <a:pt x="3366" y="2897"/>
                  </a:cubicBezTo>
                  <a:cubicBezTo>
                    <a:pt x="3183" y="2618"/>
                    <a:pt x="3058" y="2301"/>
                    <a:pt x="3000" y="1974"/>
                  </a:cubicBezTo>
                  <a:lnTo>
                    <a:pt x="2895" y="1407"/>
                  </a:lnTo>
                  <a:cubicBezTo>
                    <a:pt x="2750" y="589"/>
                    <a:pt x="2039" y="3"/>
                    <a:pt x="1212" y="3"/>
                  </a:cubicBezTo>
                  <a:cubicBezTo>
                    <a:pt x="1157" y="1"/>
                    <a:pt x="1103" y="0"/>
                    <a:pt x="104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1" name="Google Shape;21401;p70"/>
            <p:cNvSpPr/>
            <p:nvPr/>
          </p:nvSpPr>
          <p:spPr>
            <a:xfrm>
              <a:off x="8045388" y="2647370"/>
              <a:ext cx="76438" cy="47561"/>
            </a:xfrm>
            <a:custGeom>
              <a:rect b="b" l="l" r="r" t="t"/>
              <a:pathLst>
                <a:path extrusionOk="0" h="1820" w="2925">
                  <a:moveTo>
                    <a:pt x="2703" y="1"/>
                  </a:moveTo>
                  <a:lnTo>
                    <a:pt x="2616" y="97"/>
                  </a:lnTo>
                  <a:cubicBezTo>
                    <a:pt x="2110" y="625"/>
                    <a:pt x="1413" y="914"/>
                    <a:pt x="702" y="914"/>
                  </a:cubicBezTo>
                  <a:cubicBezTo>
                    <a:pt x="468" y="914"/>
                    <a:pt x="232" y="882"/>
                    <a:pt x="1" y="818"/>
                  </a:cubicBezTo>
                  <a:lnTo>
                    <a:pt x="1" y="818"/>
                  </a:lnTo>
                  <a:cubicBezTo>
                    <a:pt x="182" y="1425"/>
                    <a:pt x="745" y="1819"/>
                    <a:pt x="1356" y="1819"/>
                  </a:cubicBezTo>
                  <a:cubicBezTo>
                    <a:pt x="1490" y="1819"/>
                    <a:pt x="1626" y="1800"/>
                    <a:pt x="1761" y="1761"/>
                  </a:cubicBezTo>
                  <a:cubicBezTo>
                    <a:pt x="2501" y="1530"/>
                    <a:pt x="2924" y="751"/>
                    <a:pt x="270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2" name="Google Shape;21402;p70"/>
            <p:cNvSpPr/>
            <p:nvPr/>
          </p:nvSpPr>
          <p:spPr>
            <a:xfrm>
              <a:off x="8055449" y="2591002"/>
              <a:ext cx="36246" cy="51376"/>
            </a:xfrm>
            <a:custGeom>
              <a:rect b="b" l="l" r="r" t="t"/>
              <a:pathLst>
                <a:path extrusionOk="0" h="1966" w="1387">
                  <a:moveTo>
                    <a:pt x="321" y="1"/>
                  </a:moveTo>
                  <a:cubicBezTo>
                    <a:pt x="223" y="1"/>
                    <a:pt x="125" y="64"/>
                    <a:pt x="116" y="196"/>
                  </a:cubicBezTo>
                  <a:lnTo>
                    <a:pt x="20" y="1465"/>
                  </a:lnTo>
                  <a:cubicBezTo>
                    <a:pt x="0" y="1735"/>
                    <a:pt x="212" y="1965"/>
                    <a:pt x="481" y="1965"/>
                  </a:cubicBezTo>
                  <a:cubicBezTo>
                    <a:pt x="529" y="1965"/>
                    <a:pt x="577" y="1956"/>
                    <a:pt x="616" y="1946"/>
                  </a:cubicBezTo>
                  <a:lnTo>
                    <a:pt x="1164" y="1783"/>
                  </a:lnTo>
                  <a:cubicBezTo>
                    <a:pt x="1387" y="1694"/>
                    <a:pt x="1312" y="1382"/>
                    <a:pt x="1102" y="1382"/>
                  </a:cubicBezTo>
                  <a:cubicBezTo>
                    <a:pt x="1085" y="1382"/>
                    <a:pt x="1067" y="1384"/>
                    <a:pt x="1049" y="1388"/>
                  </a:cubicBezTo>
                  <a:lnTo>
                    <a:pt x="500" y="1552"/>
                  </a:lnTo>
                  <a:cubicBezTo>
                    <a:pt x="462" y="1552"/>
                    <a:pt x="433" y="1533"/>
                    <a:pt x="433" y="1494"/>
                  </a:cubicBezTo>
                  <a:lnTo>
                    <a:pt x="529" y="225"/>
                  </a:lnTo>
                  <a:cubicBezTo>
                    <a:pt x="539" y="78"/>
                    <a:pt x="430" y="1"/>
                    <a:pt x="32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3" name="Google Shape;21403;p70"/>
            <p:cNvSpPr/>
            <p:nvPr/>
          </p:nvSpPr>
          <p:spPr>
            <a:xfrm>
              <a:off x="7988758" y="2585854"/>
              <a:ext cx="54643" cy="23859"/>
            </a:xfrm>
            <a:custGeom>
              <a:rect b="b" l="l" r="r" t="t"/>
              <a:pathLst>
                <a:path extrusionOk="0" h="913" w="2091">
                  <a:moveTo>
                    <a:pt x="1494" y="1"/>
                  </a:moveTo>
                  <a:cubicBezTo>
                    <a:pt x="819" y="1"/>
                    <a:pt x="191" y="484"/>
                    <a:pt x="158" y="508"/>
                  </a:cubicBezTo>
                  <a:cubicBezTo>
                    <a:pt x="1" y="650"/>
                    <a:pt x="127" y="882"/>
                    <a:pt x="294" y="882"/>
                  </a:cubicBezTo>
                  <a:cubicBezTo>
                    <a:pt x="331" y="882"/>
                    <a:pt x="370" y="871"/>
                    <a:pt x="408" y="845"/>
                  </a:cubicBezTo>
                  <a:cubicBezTo>
                    <a:pt x="552" y="730"/>
                    <a:pt x="716" y="643"/>
                    <a:pt x="879" y="566"/>
                  </a:cubicBezTo>
                  <a:cubicBezTo>
                    <a:pt x="1081" y="470"/>
                    <a:pt x="1312" y="422"/>
                    <a:pt x="1543" y="422"/>
                  </a:cubicBezTo>
                  <a:lnTo>
                    <a:pt x="1447" y="605"/>
                  </a:lnTo>
                  <a:cubicBezTo>
                    <a:pt x="1379" y="749"/>
                    <a:pt x="1475" y="912"/>
                    <a:pt x="1639" y="912"/>
                  </a:cubicBezTo>
                  <a:cubicBezTo>
                    <a:pt x="1716" y="912"/>
                    <a:pt x="1783" y="864"/>
                    <a:pt x="1822" y="797"/>
                  </a:cubicBezTo>
                  <a:lnTo>
                    <a:pt x="2014" y="412"/>
                  </a:lnTo>
                  <a:cubicBezTo>
                    <a:pt x="2091" y="268"/>
                    <a:pt x="2014" y="95"/>
                    <a:pt x="1870" y="57"/>
                  </a:cubicBezTo>
                  <a:cubicBezTo>
                    <a:pt x="1745" y="18"/>
                    <a:pt x="1619" y="1"/>
                    <a:pt x="1494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4" name="Google Shape;21404;p70"/>
            <p:cNvSpPr/>
            <p:nvPr/>
          </p:nvSpPr>
          <p:spPr>
            <a:xfrm>
              <a:off x="8075309" y="2560349"/>
              <a:ext cx="53284" cy="31019"/>
            </a:xfrm>
            <a:custGeom>
              <a:rect b="b" l="l" r="r" t="t"/>
              <a:pathLst>
                <a:path extrusionOk="0" h="1187" w="2039">
                  <a:moveTo>
                    <a:pt x="1642" y="1"/>
                  </a:moveTo>
                  <a:cubicBezTo>
                    <a:pt x="1321" y="1"/>
                    <a:pt x="522" y="51"/>
                    <a:pt x="96" y="561"/>
                  </a:cubicBezTo>
                  <a:cubicBezTo>
                    <a:pt x="0" y="686"/>
                    <a:pt x="29" y="869"/>
                    <a:pt x="173" y="946"/>
                  </a:cubicBezTo>
                  <a:lnTo>
                    <a:pt x="548" y="1158"/>
                  </a:lnTo>
                  <a:cubicBezTo>
                    <a:pt x="577" y="1177"/>
                    <a:pt x="616" y="1186"/>
                    <a:pt x="644" y="1186"/>
                  </a:cubicBezTo>
                  <a:lnTo>
                    <a:pt x="654" y="1186"/>
                  </a:lnTo>
                  <a:cubicBezTo>
                    <a:pt x="866" y="1186"/>
                    <a:pt x="942" y="908"/>
                    <a:pt x="760" y="792"/>
                  </a:cubicBezTo>
                  <a:lnTo>
                    <a:pt x="567" y="696"/>
                  </a:lnTo>
                  <a:cubicBezTo>
                    <a:pt x="902" y="443"/>
                    <a:pt x="1420" y="415"/>
                    <a:pt x="1643" y="415"/>
                  </a:cubicBezTo>
                  <a:cubicBezTo>
                    <a:pt x="1708" y="415"/>
                    <a:pt x="1748" y="417"/>
                    <a:pt x="1750" y="417"/>
                  </a:cubicBezTo>
                  <a:cubicBezTo>
                    <a:pt x="2010" y="417"/>
                    <a:pt x="2039" y="42"/>
                    <a:pt x="1779" y="4"/>
                  </a:cubicBezTo>
                  <a:cubicBezTo>
                    <a:pt x="1770" y="4"/>
                    <a:pt x="1720" y="1"/>
                    <a:pt x="164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05" name="Google Shape;21405;p70"/>
          <p:cNvGrpSpPr/>
          <p:nvPr/>
        </p:nvGrpSpPr>
        <p:grpSpPr>
          <a:xfrm>
            <a:off x="7518687" y="2457909"/>
            <a:ext cx="360629" cy="294461"/>
            <a:chOff x="7518687" y="2457909"/>
            <a:chExt cx="360629" cy="294461"/>
          </a:xfrm>
        </p:grpSpPr>
        <p:sp>
          <p:nvSpPr>
            <p:cNvPr id="21406" name="Google Shape;21406;p70"/>
            <p:cNvSpPr/>
            <p:nvPr/>
          </p:nvSpPr>
          <p:spPr>
            <a:xfrm>
              <a:off x="7671222" y="2457909"/>
              <a:ext cx="55558" cy="265376"/>
            </a:xfrm>
            <a:custGeom>
              <a:rect b="b" l="l" r="r" t="t"/>
              <a:pathLst>
                <a:path extrusionOk="0" h="10155" w="2126">
                  <a:moveTo>
                    <a:pt x="1068" y="0"/>
                  </a:moveTo>
                  <a:cubicBezTo>
                    <a:pt x="1068" y="0"/>
                    <a:pt x="1" y="2433"/>
                    <a:pt x="1" y="4645"/>
                  </a:cubicBezTo>
                  <a:cubicBezTo>
                    <a:pt x="1" y="6866"/>
                    <a:pt x="1068" y="10155"/>
                    <a:pt x="1068" y="10155"/>
                  </a:cubicBezTo>
                  <a:cubicBezTo>
                    <a:pt x="1068" y="10155"/>
                    <a:pt x="2126" y="6866"/>
                    <a:pt x="2126" y="4645"/>
                  </a:cubicBezTo>
                  <a:cubicBezTo>
                    <a:pt x="2126" y="2433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7" name="Google Shape;21407;p70"/>
            <p:cNvSpPr/>
            <p:nvPr/>
          </p:nvSpPr>
          <p:spPr>
            <a:xfrm>
              <a:off x="7699106" y="2457909"/>
              <a:ext cx="27674" cy="265376"/>
            </a:xfrm>
            <a:custGeom>
              <a:rect b="b" l="l" r="r" t="t"/>
              <a:pathLst>
                <a:path extrusionOk="0" h="10155" w="1059">
                  <a:moveTo>
                    <a:pt x="1" y="0"/>
                  </a:moveTo>
                  <a:lnTo>
                    <a:pt x="1" y="10155"/>
                  </a:lnTo>
                  <a:cubicBezTo>
                    <a:pt x="1" y="10155"/>
                    <a:pt x="1059" y="6866"/>
                    <a:pt x="1059" y="4645"/>
                  </a:cubicBezTo>
                  <a:cubicBezTo>
                    <a:pt x="1059" y="24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8" name="Google Shape;21408;p70"/>
            <p:cNvSpPr/>
            <p:nvPr/>
          </p:nvSpPr>
          <p:spPr>
            <a:xfrm>
              <a:off x="7694088" y="2574251"/>
              <a:ext cx="9826" cy="149034"/>
            </a:xfrm>
            <a:custGeom>
              <a:rect b="b" l="l" r="r" t="t"/>
              <a:pathLst>
                <a:path extrusionOk="0" h="5703" w="376">
                  <a:moveTo>
                    <a:pt x="193" y="1"/>
                  </a:moveTo>
                  <a:cubicBezTo>
                    <a:pt x="106" y="1"/>
                    <a:pt x="39" y="3270"/>
                    <a:pt x="1" y="5078"/>
                  </a:cubicBezTo>
                  <a:cubicBezTo>
                    <a:pt x="116" y="5472"/>
                    <a:pt x="193" y="5703"/>
                    <a:pt x="193" y="5703"/>
                  </a:cubicBezTo>
                  <a:cubicBezTo>
                    <a:pt x="193" y="5703"/>
                    <a:pt x="260" y="5462"/>
                    <a:pt x="376" y="5078"/>
                  </a:cubicBezTo>
                  <a:cubicBezTo>
                    <a:pt x="347" y="3270"/>
                    <a:pt x="270" y="1"/>
                    <a:pt x="19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9" name="Google Shape;21409;p70"/>
            <p:cNvSpPr/>
            <p:nvPr/>
          </p:nvSpPr>
          <p:spPr>
            <a:xfrm>
              <a:off x="7554384" y="2551516"/>
              <a:ext cx="148014" cy="171769"/>
            </a:xfrm>
            <a:custGeom>
              <a:rect b="b" l="l" r="r" t="t"/>
              <a:pathLst>
                <a:path extrusionOk="0" h="6573" w="5664">
                  <a:moveTo>
                    <a:pt x="669" y="0"/>
                  </a:moveTo>
                  <a:cubicBezTo>
                    <a:pt x="446" y="0"/>
                    <a:pt x="222" y="20"/>
                    <a:pt x="0" y="63"/>
                  </a:cubicBezTo>
                  <a:cubicBezTo>
                    <a:pt x="846" y="899"/>
                    <a:pt x="856" y="1919"/>
                    <a:pt x="1885" y="2515"/>
                  </a:cubicBezTo>
                  <a:cubicBezTo>
                    <a:pt x="4270" y="3900"/>
                    <a:pt x="5116" y="5352"/>
                    <a:pt x="5539" y="6573"/>
                  </a:cubicBezTo>
                  <a:cubicBezTo>
                    <a:pt x="5664" y="4861"/>
                    <a:pt x="5020" y="2409"/>
                    <a:pt x="3760" y="1265"/>
                  </a:cubicBezTo>
                  <a:cubicBezTo>
                    <a:pt x="2940" y="525"/>
                    <a:pt x="1810" y="0"/>
                    <a:pt x="669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0" name="Google Shape;21410;p70"/>
            <p:cNvSpPr/>
            <p:nvPr/>
          </p:nvSpPr>
          <p:spPr>
            <a:xfrm>
              <a:off x="7554384" y="2553136"/>
              <a:ext cx="148014" cy="170149"/>
            </a:xfrm>
            <a:custGeom>
              <a:rect b="b" l="l" r="r" t="t"/>
              <a:pathLst>
                <a:path extrusionOk="0" h="6511" w="5664">
                  <a:moveTo>
                    <a:pt x="0" y="1"/>
                  </a:moveTo>
                  <a:cubicBezTo>
                    <a:pt x="846" y="837"/>
                    <a:pt x="856" y="1857"/>
                    <a:pt x="1885" y="2453"/>
                  </a:cubicBezTo>
                  <a:cubicBezTo>
                    <a:pt x="4270" y="3838"/>
                    <a:pt x="5116" y="5299"/>
                    <a:pt x="5539" y="6511"/>
                  </a:cubicBezTo>
                  <a:cubicBezTo>
                    <a:pt x="5664" y="4799"/>
                    <a:pt x="2837" y="433"/>
                    <a:pt x="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1" name="Google Shape;21411;p70"/>
            <p:cNvSpPr/>
            <p:nvPr/>
          </p:nvSpPr>
          <p:spPr>
            <a:xfrm>
              <a:off x="7695604" y="2551516"/>
              <a:ext cx="148041" cy="171769"/>
            </a:xfrm>
            <a:custGeom>
              <a:rect b="b" l="l" r="r" t="t"/>
              <a:pathLst>
                <a:path extrusionOk="0" h="6573" w="5665">
                  <a:moveTo>
                    <a:pt x="4995" y="0"/>
                  </a:moveTo>
                  <a:cubicBezTo>
                    <a:pt x="3854" y="0"/>
                    <a:pt x="2725" y="525"/>
                    <a:pt x="1904" y="1265"/>
                  </a:cubicBezTo>
                  <a:cubicBezTo>
                    <a:pt x="645" y="2409"/>
                    <a:pt x="0" y="4861"/>
                    <a:pt x="135" y="6573"/>
                  </a:cubicBezTo>
                  <a:cubicBezTo>
                    <a:pt x="548" y="5352"/>
                    <a:pt x="1395" y="3900"/>
                    <a:pt x="3779" y="2515"/>
                  </a:cubicBezTo>
                  <a:cubicBezTo>
                    <a:pt x="4808" y="1919"/>
                    <a:pt x="4818" y="899"/>
                    <a:pt x="5664" y="63"/>
                  </a:cubicBezTo>
                  <a:cubicBezTo>
                    <a:pt x="5442" y="20"/>
                    <a:pt x="5219" y="0"/>
                    <a:pt x="499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2" name="Google Shape;21412;p70"/>
            <p:cNvSpPr/>
            <p:nvPr/>
          </p:nvSpPr>
          <p:spPr>
            <a:xfrm>
              <a:off x="7695604" y="2553136"/>
              <a:ext cx="148041" cy="170149"/>
            </a:xfrm>
            <a:custGeom>
              <a:rect b="b" l="l" r="r" t="t"/>
              <a:pathLst>
                <a:path extrusionOk="0" h="6511" w="5665">
                  <a:moveTo>
                    <a:pt x="5664" y="1"/>
                  </a:moveTo>
                  <a:lnTo>
                    <a:pt x="5664" y="1"/>
                  </a:lnTo>
                  <a:cubicBezTo>
                    <a:pt x="2472" y="962"/>
                    <a:pt x="0" y="4799"/>
                    <a:pt x="135" y="6511"/>
                  </a:cubicBezTo>
                  <a:cubicBezTo>
                    <a:pt x="548" y="5299"/>
                    <a:pt x="1395" y="3838"/>
                    <a:pt x="3779" y="2453"/>
                  </a:cubicBezTo>
                  <a:cubicBezTo>
                    <a:pt x="4808" y="1857"/>
                    <a:pt x="4818" y="837"/>
                    <a:pt x="56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3" name="Google Shape;21413;p70"/>
            <p:cNvSpPr/>
            <p:nvPr/>
          </p:nvSpPr>
          <p:spPr>
            <a:xfrm>
              <a:off x="7518687" y="2588833"/>
              <a:ext cx="180445" cy="148772"/>
            </a:xfrm>
            <a:custGeom>
              <a:rect b="b" l="l" r="r" t="t"/>
              <a:pathLst>
                <a:path extrusionOk="0" h="5693" w="690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1577"/>
                    <a:pt x="722" y="2270"/>
                  </a:cubicBezTo>
                  <a:cubicBezTo>
                    <a:pt x="722" y="2270"/>
                    <a:pt x="713" y="2269"/>
                    <a:pt x="698" y="2269"/>
                  </a:cubicBezTo>
                  <a:cubicBezTo>
                    <a:pt x="582" y="2269"/>
                    <a:pt x="94" y="2284"/>
                    <a:pt x="145" y="2539"/>
                  </a:cubicBezTo>
                  <a:cubicBezTo>
                    <a:pt x="193" y="2808"/>
                    <a:pt x="1106" y="3539"/>
                    <a:pt x="1193" y="3808"/>
                  </a:cubicBezTo>
                  <a:cubicBezTo>
                    <a:pt x="1193" y="3808"/>
                    <a:pt x="568" y="3943"/>
                    <a:pt x="722" y="4212"/>
                  </a:cubicBezTo>
                  <a:cubicBezTo>
                    <a:pt x="914" y="4558"/>
                    <a:pt x="1174" y="4866"/>
                    <a:pt x="1481" y="5116"/>
                  </a:cubicBezTo>
                  <a:cubicBezTo>
                    <a:pt x="1924" y="5471"/>
                    <a:pt x="2496" y="5692"/>
                    <a:pt x="3235" y="5692"/>
                  </a:cubicBezTo>
                  <a:cubicBezTo>
                    <a:pt x="3717" y="5692"/>
                    <a:pt x="4271" y="5598"/>
                    <a:pt x="4905" y="5385"/>
                  </a:cubicBezTo>
                  <a:cubicBezTo>
                    <a:pt x="5113" y="5313"/>
                    <a:pt x="5568" y="5294"/>
                    <a:pt x="5992" y="5294"/>
                  </a:cubicBezTo>
                  <a:cubicBezTo>
                    <a:pt x="6468" y="5294"/>
                    <a:pt x="6905" y="5318"/>
                    <a:pt x="6905" y="5318"/>
                  </a:cubicBezTo>
                  <a:cubicBezTo>
                    <a:pt x="6905" y="5318"/>
                    <a:pt x="6039" y="2260"/>
                    <a:pt x="3559" y="1741"/>
                  </a:cubicBezTo>
                  <a:lnTo>
                    <a:pt x="2049" y="1510"/>
                  </a:lnTo>
                  <a:cubicBezTo>
                    <a:pt x="1578" y="1423"/>
                    <a:pt x="1135" y="1183"/>
                    <a:pt x="80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4" name="Google Shape;21414;p70"/>
            <p:cNvSpPr/>
            <p:nvPr/>
          </p:nvSpPr>
          <p:spPr>
            <a:xfrm>
              <a:off x="7518687" y="2588833"/>
              <a:ext cx="180445" cy="138973"/>
            </a:xfrm>
            <a:custGeom>
              <a:rect b="b" l="l" r="r" t="t"/>
              <a:pathLst>
                <a:path extrusionOk="0" h="5318" w="6905">
                  <a:moveTo>
                    <a:pt x="1" y="0"/>
                  </a:moveTo>
                  <a:cubicBezTo>
                    <a:pt x="279" y="1760"/>
                    <a:pt x="2501" y="2135"/>
                    <a:pt x="2501" y="2135"/>
                  </a:cubicBezTo>
                  <a:cubicBezTo>
                    <a:pt x="4712" y="2597"/>
                    <a:pt x="5347" y="4837"/>
                    <a:pt x="5482" y="5308"/>
                  </a:cubicBezTo>
                  <a:cubicBezTo>
                    <a:pt x="5658" y="5297"/>
                    <a:pt x="5849" y="5293"/>
                    <a:pt x="6033" y="5293"/>
                  </a:cubicBezTo>
                  <a:cubicBezTo>
                    <a:pt x="6493" y="5293"/>
                    <a:pt x="6905" y="5318"/>
                    <a:pt x="6905" y="5318"/>
                  </a:cubicBezTo>
                  <a:cubicBezTo>
                    <a:pt x="6905" y="5318"/>
                    <a:pt x="6857" y="5174"/>
                    <a:pt x="6770" y="4933"/>
                  </a:cubicBezTo>
                  <a:lnTo>
                    <a:pt x="6732" y="4827"/>
                  </a:lnTo>
                  <a:cubicBezTo>
                    <a:pt x="6501" y="4270"/>
                    <a:pt x="6203" y="3731"/>
                    <a:pt x="5828" y="3250"/>
                  </a:cubicBezTo>
                  <a:cubicBezTo>
                    <a:pt x="5751" y="3154"/>
                    <a:pt x="5664" y="3049"/>
                    <a:pt x="5578" y="2943"/>
                  </a:cubicBezTo>
                  <a:cubicBezTo>
                    <a:pt x="5414" y="2770"/>
                    <a:pt x="5232" y="2597"/>
                    <a:pt x="5049" y="2452"/>
                  </a:cubicBezTo>
                  <a:cubicBezTo>
                    <a:pt x="4905" y="2337"/>
                    <a:pt x="4761" y="2241"/>
                    <a:pt x="4607" y="2145"/>
                  </a:cubicBezTo>
                  <a:cubicBezTo>
                    <a:pt x="4549" y="2106"/>
                    <a:pt x="4482" y="2077"/>
                    <a:pt x="4414" y="2039"/>
                  </a:cubicBezTo>
                  <a:cubicBezTo>
                    <a:pt x="4145" y="1904"/>
                    <a:pt x="3857" y="1798"/>
                    <a:pt x="3559" y="1741"/>
                  </a:cubicBezTo>
                  <a:lnTo>
                    <a:pt x="2049" y="1510"/>
                  </a:lnTo>
                  <a:cubicBezTo>
                    <a:pt x="1991" y="1500"/>
                    <a:pt x="1933" y="1491"/>
                    <a:pt x="1885" y="1471"/>
                  </a:cubicBezTo>
                  <a:cubicBezTo>
                    <a:pt x="1472" y="1366"/>
                    <a:pt x="1106" y="1145"/>
                    <a:pt x="81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5" name="Google Shape;21415;p70"/>
            <p:cNvSpPr/>
            <p:nvPr/>
          </p:nvSpPr>
          <p:spPr>
            <a:xfrm>
              <a:off x="7699106" y="2588833"/>
              <a:ext cx="180210" cy="148772"/>
            </a:xfrm>
            <a:custGeom>
              <a:rect b="b" l="l" r="r" t="t"/>
              <a:pathLst>
                <a:path extrusionOk="0" h="5693" w="6896">
                  <a:moveTo>
                    <a:pt x="6896" y="0"/>
                  </a:moveTo>
                  <a:lnTo>
                    <a:pt x="6088" y="837"/>
                  </a:lnTo>
                  <a:cubicBezTo>
                    <a:pt x="5761" y="1183"/>
                    <a:pt x="5328" y="1423"/>
                    <a:pt x="4857" y="1510"/>
                  </a:cubicBezTo>
                  <a:lnTo>
                    <a:pt x="3338" y="1741"/>
                  </a:lnTo>
                  <a:cubicBezTo>
                    <a:pt x="866" y="2260"/>
                    <a:pt x="1" y="5318"/>
                    <a:pt x="1" y="5318"/>
                  </a:cubicBezTo>
                  <a:cubicBezTo>
                    <a:pt x="1" y="5318"/>
                    <a:pt x="435" y="5294"/>
                    <a:pt x="909" y="5294"/>
                  </a:cubicBezTo>
                  <a:cubicBezTo>
                    <a:pt x="1330" y="5294"/>
                    <a:pt x="1783" y="5313"/>
                    <a:pt x="1991" y="5385"/>
                  </a:cubicBezTo>
                  <a:cubicBezTo>
                    <a:pt x="2626" y="5598"/>
                    <a:pt x="3179" y="5692"/>
                    <a:pt x="3662" y="5692"/>
                  </a:cubicBezTo>
                  <a:cubicBezTo>
                    <a:pt x="4402" y="5692"/>
                    <a:pt x="4976" y="5471"/>
                    <a:pt x="5424" y="5116"/>
                  </a:cubicBezTo>
                  <a:cubicBezTo>
                    <a:pt x="5732" y="4866"/>
                    <a:pt x="5982" y="4558"/>
                    <a:pt x="6174" y="4212"/>
                  </a:cubicBezTo>
                  <a:cubicBezTo>
                    <a:pt x="6328" y="3943"/>
                    <a:pt x="5703" y="3808"/>
                    <a:pt x="5703" y="3808"/>
                  </a:cubicBezTo>
                  <a:cubicBezTo>
                    <a:pt x="5790" y="3539"/>
                    <a:pt x="6703" y="2808"/>
                    <a:pt x="6751" y="2539"/>
                  </a:cubicBezTo>
                  <a:cubicBezTo>
                    <a:pt x="6802" y="2284"/>
                    <a:pt x="6314" y="2269"/>
                    <a:pt x="6199" y="2269"/>
                  </a:cubicBezTo>
                  <a:cubicBezTo>
                    <a:pt x="6183" y="2269"/>
                    <a:pt x="6174" y="2270"/>
                    <a:pt x="6174" y="2270"/>
                  </a:cubicBezTo>
                  <a:cubicBezTo>
                    <a:pt x="6790" y="1577"/>
                    <a:pt x="6896" y="0"/>
                    <a:pt x="689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6" name="Google Shape;21416;p70"/>
            <p:cNvSpPr/>
            <p:nvPr/>
          </p:nvSpPr>
          <p:spPr>
            <a:xfrm>
              <a:off x="7773244" y="2588833"/>
              <a:ext cx="106072" cy="148720"/>
            </a:xfrm>
            <a:custGeom>
              <a:rect b="b" l="l" r="r" t="t"/>
              <a:pathLst>
                <a:path extrusionOk="0" h="5691" w="4059">
                  <a:moveTo>
                    <a:pt x="4059" y="0"/>
                  </a:moveTo>
                  <a:lnTo>
                    <a:pt x="3251" y="837"/>
                  </a:lnTo>
                  <a:cubicBezTo>
                    <a:pt x="3049" y="1039"/>
                    <a:pt x="2828" y="1202"/>
                    <a:pt x="2578" y="1327"/>
                  </a:cubicBezTo>
                  <a:cubicBezTo>
                    <a:pt x="2568" y="2154"/>
                    <a:pt x="2510" y="3779"/>
                    <a:pt x="953" y="5116"/>
                  </a:cubicBezTo>
                  <a:cubicBezTo>
                    <a:pt x="683" y="5356"/>
                    <a:pt x="356" y="5520"/>
                    <a:pt x="1" y="5606"/>
                  </a:cubicBezTo>
                  <a:cubicBezTo>
                    <a:pt x="300" y="5664"/>
                    <a:pt x="578" y="5691"/>
                    <a:pt x="835" y="5691"/>
                  </a:cubicBezTo>
                  <a:cubicBezTo>
                    <a:pt x="1569" y="5691"/>
                    <a:pt x="2136" y="5472"/>
                    <a:pt x="2578" y="5116"/>
                  </a:cubicBezTo>
                  <a:cubicBezTo>
                    <a:pt x="2885" y="4866"/>
                    <a:pt x="3145" y="4558"/>
                    <a:pt x="3337" y="4212"/>
                  </a:cubicBezTo>
                  <a:cubicBezTo>
                    <a:pt x="3491" y="3943"/>
                    <a:pt x="2866" y="3808"/>
                    <a:pt x="2866" y="3808"/>
                  </a:cubicBezTo>
                  <a:cubicBezTo>
                    <a:pt x="2953" y="3539"/>
                    <a:pt x="3866" y="2808"/>
                    <a:pt x="3914" y="2539"/>
                  </a:cubicBezTo>
                  <a:cubicBezTo>
                    <a:pt x="3965" y="2284"/>
                    <a:pt x="3477" y="2269"/>
                    <a:pt x="3362" y="2269"/>
                  </a:cubicBezTo>
                  <a:cubicBezTo>
                    <a:pt x="3346" y="2269"/>
                    <a:pt x="3337" y="2270"/>
                    <a:pt x="3337" y="2270"/>
                  </a:cubicBezTo>
                  <a:cubicBezTo>
                    <a:pt x="3953" y="1577"/>
                    <a:pt x="4059" y="0"/>
                    <a:pt x="40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7" name="Google Shape;21417;p70"/>
            <p:cNvSpPr/>
            <p:nvPr/>
          </p:nvSpPr>
          <p:spPr>
            <a:xfrm>
              <a:off x="7693592" y="2625732"/>
              <a:ext cx="51298" cy="103093"/>
            </a:xfrm>
            <a:custGeom>
              <a:rect b="b" l="l" r="r" t="t"/>
              <a:pathLst>
                <a:path extrusionOk="0" h="3945" w="1963">
                  <a:moveTo>
                    <a:pt x="1861" y="0"/>
                  </a:moveTo>
                  <a:cubicBezTo>
                    <a:pt x="1727" y="0"/>
                    <a:pt x="0" y="2198"/>
                    <a:pt x="0" y="3733"/>
                  </a:cubicBezTo>
                  <a:cubicBezTo>
                    <a:pt x="0" y="3848"/>
                    <a:pt x="97" y="3944"/>
                    <a:pt x="212" y="3944"/>
                  </a:cubicBezTo>
                  <a:cubicBezTo>
                    <a:pt x="318" y="3944"/>
                    <a:pt x="414" y="3848"/>
                    <a:pt x="414" y="3733"/>
                  </a:cubicBezTo>
                  <a:cubicBezTo>
                    <a:pt x="414" y="2310"/>
                    <a:pt x="1962" y="69"/>
                    <a:pt x="1866" y="2"/>
                  </a:cubicBezTo>
                  <a:cubicBezTo>
                    <a:pt x="1865" y="1"/>
                    <a:pt x="1863" y="0"/>
                    <a:pt x="18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8" name="Google Shape;21418;p70"/>
            <p:cNvSpPr/>
            <p:nvPr/>
          </p:nvSpPr>
          <p:spPr>
            <a:xfrm>
              <a:off x="7653139" y="2625732"/>
              <a:ext cx="51272" cy="103093"/>
            </a:xfrm>
            <a:custGeom>
              <a:rect b="b" l="l" r="r" t="t"/>
              <a:pathLst>
                <a:path extrusionOk="0" h="3945" w="1962">
                  <a:moveTo>
                    <a:pt x="102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0" y="69"/>
                    <a:pt x="1548" y="2310"/>
                    <a:pt x="1548" y="3733"/>
                  </a:cubicBezTo>
                  <a:cubicBezTo>
                    <a:pt x="1548" y="3848"/>
                    <a:pt x="1645" y="3944"/>
                    <a:pt x="1760" y="3944"/>
                  </a:cubicBezTo>
                  <a:cubicBezTo>
                    <a:pt x="1875" y="3944"/>
                    <a:pt x="1962" y="3848"/>
                    <a:pt x="1962" y="3733"/>
                  </a:cubicBezTo>
                  <a:cubicBezTo>
                    <a:pt x="1962" y="2189"/>
                    <a:pt x="244" y="0"/>
                    <a:pt x="10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9" name="Google Shape;21419;p70"/>
            <p:cNvSpPr/>
            <p:nvPr/>
          </p:nvSpPr>
          <p:spPr>
            <a:xfrm>
              <a:off x="7677494" y="2691168"/>
              <a:ext cx="43014" cy="61202"/>
            </a:xfrm>
            <a:custGeom>
              <a:rect b="b" l="l" r="r" t="t"/>
              <a:pathLst>
                <a:path extrusionOk="0" h="2342" w="1646">
                  <a:moveTo>
                    <a:pt x="823" y="0"/>
                  </a:moveTo>
                  <a:cubicBezTo>
                    <a:pt x="777" y="0"/>
                    <a:pt x="732" y="12"/>
                    <a:pt x="693" y="36"/>
                  </a:cubicBezTo>
                  <a:lnTo>
                    <a:pt x="174" y="306"/>
                  </a:lnTo>
                  <a:cubicBezTo>
                    <a:pt x="49" y="363"/>
                    <a:pt x="1" y="508"/>
                    <a:pt x="49" y="633"/>
                  </a:cubicBezTo>
                  <a:lnTo>
                    <a:pt x="732" y="2277"/>
                  </a:lnTo>
                  <a:cubicBezTo>
                    <a:pt x="751" y="2320"/>
                    <a:pt x="787" y="2342"/>
                    <a:pt x="823" y="2342"/>
                  </a:cubicBezTo>
                  <a:cubicBezTo>
                    <a:pt x="859" y="2342"/>
                    <a:pt x="895" y="2320"/>
                    <a:pt x="914" y="2277"/>
                  </a:cubicBezTo>
                  <a:lnTo>
                    <a:pt x="1597" y="633"/>
                  </a:lnTo>
                  <a:cubicBezTo>
                    <a:pt x="1645" y="508"/>
                    <a:pt x="1597" y="363"/>
                    <a:pt x="1472" y="306"/>
                  </a:cubicBezTo>
                  <a:lnTo>
                    <a:pt x="953" y="36"/>
                  </a:lnTo>
                  <a:cubicBezTo>
                    <a:pt x="914" y="12"/>
                    <a:pt x="869" y="0"/>
                    <a:pt x="82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0" name="Google Shape;21420;p70"/>
            <p:cNvSpPr/>
            <p:nvPr/>
          </p:nvSpPr>
          <p:spPr>
            <a:xfrm>
              <a:off x="7699106" y="2691351"/>
              <a:ext cx="21403" cy="60836"/>
            </a:xfrm>
            <a:custGeom>
              <a:rect b="b" l="l" r="r" t="t"/>
              <a:pathLst>
                <a:path extrusionOk="0" h="2328" w="819">
                  <a:moveTo>
                    <a:pt x="1" y="1"/>
                  </a:moveTo>
                  <a:lnTo>
                    <a:pt x="1" y="2328"/>
                  </a:lnTo>
                  <a:cubicBezTo>
                    <a:pt x="39" y="2328"/>
                    <a:pt x="68" y="2308"/>
                    <a:pt x="87" y="2270"/>
                  </a:cubicBezTo>
                  <a:lnTo>
                    <a:pt x="770" y="626"/>
                  </a:lnTo>
                  <a:cubicBezTo>
                    <a:pt x="818" y="501"/>
                    <a:pt x="770" y="356"/>
                    <a:pt x="645" y="299"/>
                  </a:cubicBezTo>
                  <a:lnTo>
                    <a:pt x="136" y="29"/>
                  </a:lnTo>
                  <a:cubicBezTo>
                    <a:pt x="87" y="10"/>
                    <a:pt x="39" y="1"/>
                    <a:pt x="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1" name="Google Shape;21421;p70"/>
            <p:cNvSpPr/>
            <p:nvPr/>
          </p:nvSpPr>
          <p:spPr>
            <a:xfrm>
              <a:off x="7575734" y="2657745"/>
              <a:ext cx="88981" cy="53493"/>
            </a:xfrm>
            <a:custGeom>
              <a:rect b="b" l="l" r="r" t="t"/>
              <a:pathLst>
                <a:path extrusionOk="0" h="2047" w="3405">
                  <a:moveTo>
                    <a:pt x="1328" y="0"/>
                  </a:moveTo>
                  <a:cubicBezTo>
                    <a:pt x="702" y="0"/>
                    <a:pt x="155" y="303"/>
                    <a:pt x="125" y="325"/>
                  </a:cubicBezTo>
                  <a:cubicBezTo>
                    <a:pt x="39" y="373"/>
                    <a:pt x="0" y="488"/>
                    <a:pt x="39" y="585"/>
                  </a:cubicBezTo>
                  <a:cubicBezTo>
                    <a:pt x="58" y="633"/>
                    <a:pt x="472" y="1546"/>
                    <a:pt x="1308" y="1883"/>
                  </a:cubicBezTo>
                  <a:cubicBezTo>
                    <a:pt x="1510" y="1969"/>
                    <a:pt x="1722" y="2008"/>
                    <a:pt x="1943" y="2008"/>
                  </a:cubicBezTo>
                  <a:cubicBezTo>
                    <a:pt x="2299" y="1998"/>
                    <a:pt x="2654" y="1921"/>
                    <a:pt x="2991" y="1777"/>
                  </a:cubicBezTo>
                  <a:cubicBezTo>
                    <a:pt x="2991" y="1777"/>
                    <a:pt x="3326" y="2046"/>
                    <a:pt x="3364" y="2046"/>
                  </a:cubicBezTo>
                  <a:cubicBezTo>
                    <a:pt x="3365" y="2046"/>
                    <a:pt x="3366" y="2046"/>
                    <a:pt x="3366" y="2046"/>
                  </a:cubicBezTo>
                  <a:cubicBezTo>
                    <a:pt x="3405" y="2027"/>
                    <a:pt x="3405" y="1912"/>
                    <a:pt x="3376" y="1787"/>
                  </a:cubicBezTo>
                  <a:cubicBezTo>
                    <a:pt x="3328" y="1537"/>
                    <a:pt x="3222" y="1306"/>
                    <a:pt x="3078" y="1094"/>
                  </a:cubicBezTo>
                  <a:cubicBezTo>
                    <a:pt x="2856" y="787"/>
                    <a:pt x="2472" y="325"/>
                    <a:pt x="1943" y="113"/>
                  </a:cubicBezTo>
                  <a:cubicBezTo>
                    <a:pt x="1739" y="32"/>
                    <a:pt x="1530" y="0"/>
                    <a:pt x="132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2" name="Google Shape;21422;p70"/>
            <p:cNvSpPr/>
            <p:nvPr/>
          </p:nvSpPr>
          <p:spPr>
            <a:xfrm>
              <a:off x="7581771" y="2663128"/>
              <a:ext cx="74661" cy="41446"/>
            </a:xfrm>
            <a:custGeom>
              <a:rect b="b" l="l" r="r" t="t"/>
              <a:pathLst>
                <a:path extrusionOk="0" h="1586" w="2857">
                  <a:moveTo>
                    <a:pt x="1100" y="1"/>
                  </a:moveTo>
                  <a:cubicBezTo>
                    <a:pt x="517" y="1"/>
                    <a:pt x="0" y="302"/>
                    <a:pt x="0" y="302"/>
                  </a:cubicBezTo>
                  <a:cubicBezTo>
                    <a:pt x="0" y="302"/>
                    <a:pt x="394" y="1177"/>
                    <a:pt x="1154" y="1484"/>
                  </a:cubicBezTo>
                  <a:cubicBezTo>
                    <a:pt x="1336" y="1558"/>
                    <a:pt x="1527" y="1586"/>
                    <a:pt x="1714" y="1586"/>
                  </a:cubicBezTo>
                  <a:cubicBezTo>
                    <a:pt x="2310" y="1586"/>
                    <a:pt x="2856" y="1302"/>
                    <a:pt x="2856" y="1302"/>
                  </a:cubicBezTo>
                  <a:cubicBezTo>
                    <a:pt x="2856" y="1302"/>
                    <a:pt x="2395" y="407"/>
                    <a:pt x="1635" y="100"/>
                  </a:cubicBezTo>
                  <a:cubicBezTo>
                    <a:pt x="1459" y="28"/>
                    <a:pt x="1276" y="1"/>
                    <a:pt x="1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3" name="Google Shape;21423;p70"/>
            <p:cNvSpPr/>
            <p:nvPr/>
          </p:nvSpPr>
          <p:spPr>
            <a:xfrm>
              <a:off x="7733287" y="2657745"/>
              <a:ext cx="88981" cy="53493"/>
            </a:xfrm>
            <a:custGeom>
              <a:rect b="b" l="l" r="r" t="t"/>
              <a:pathLst>
                <a:path extrusionOk="0" h="2047" w="3405">
                  <a:moveTo>
                    <a:pt x="2077" y="0"/>
                  </a:moveTo>
                  <a:cubicBezTo>
                    <a:pt x="1875" y="0"/>
                    <a:pt x="1666" y="32"/>
                    <a:pt x="1462" y="113"/>
                  </a:cubicBezTo>
                  <a:cubicBezTo>
                    <a:pt x="933" y="325"/>
                    <a:pt x="549" y="787"/>
                    <a:pt x="337" y="1094"/>
                  </a:cubicBezTo>
                  <a:cubicBezTo>
                    <a:pt x="183" y="1306"/>
                    <a:pt x="87" y="1537"/>
                    <a:pt x="30" y="1787"/>
                  </a:cubicBezTo>
                  <a:cubicBezTo>
                    <a:pt x="10" y="1912"/>
                    <a:pt x="1" y="2027"/>
                    <a:pt x="39" y="2046"/>
                  </a:cubicBezTo>
                  <a:cubicBezTo>
                    <a:pt x="40" y="2046"/>
                    <a:pt x="40" y="2046"/>
                    <a:pt x="41" y="2046"/>
                  </a:cubicBezTo>
                  <a:cubicBezTo>
                    <a:pt x="80" y="2046"/>
                    <a:pt x="414" y="1777"/>
                    <a:pt x="414" y="1777"/>
                  </a:cubicBezTo>
                  <a:cubicBezTo>
                    <a:pt x="751" y="1921"/>
                    <a:pt x="1107" y="1998"/>
                    <a:pt x="1462" y="2008"/>
                  </a:cubicBezTo>
                  <a:cubicBezTo>
                    <a:pt x="1684" y="2008"/>
                    <a:pt x="1905" y="1969"/>
                    <a:pt x="2107" y="1883"/>
                  </a:cubicBezTo>
                  <a:cubicBezTo>
                    <a:pt x="2934" y="1546"/>
                    <a:pt x="3347" y="633"/>
                    <a:pt x="3366" y="585"/>
                  </a:cubicBezTo>
                  <a:cubicBezTo>
                    <a:pt x="3405" y="488"/>
                    <a:pt x="3376" y="373"/>
                    <a:pt x="3280" y="325"/>
                  </a:cubicBezTo>
                  <a:cubicBezTo>
                    <a:pt x="3251" y="303"/>
                    <a:pt x="2704" y="0"/>
                    <a:pt x="20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4" name="Google Shape;21424;p70"/>
            <p:cNvSpPr/>
            <p:nvPr/>
          </p:nvSpPr>
          <p:spPr>
            <a:xfrm>
              <a:off x="7741597" y="2663128"/>
              <a:ext cx="74634" cy="41446"/>
            </a:xfrm>
            <a:custGeom>
              <a:rect b="b" l="l" r="r" t="t"/>
              <a:pathLst>
                <a:path extrusionOk="0" h="1586" w="2856">
                  <a:moveTo>
                    <a:pt x="1756" y="1"/>
                  </a:moveTo>
                  <a:cubicBezTo>
                    <a:pt x="1580" y="1"/>
                    <a:pt x="1397" y="28"/>
                    <a:pt x="1221" y="100"/>
                  </a:cubicBezTo>
                  <a:cubicBezTo>
                    <a:pt x="462" y="407"/>
                    <a:pt x="0" y="1302"/>
                    <a:pt x="0" y="1302"/>
                  </a:cubicBezTo>
                  <a:cubicBezTo>
                    <a:pt x="0" y="1302"/>
                    <a:pt x="552" y="1586"/>
                    <a:pt x="1150" y="1586"/>
                  </a:cubicBezTo>
                  <a:cubicBezTo>
                    <a:pt x="1338" y="1586"/>
                    <a:pt x="1530" y="1558"/>
                    <a:pt x="1712" y="1484"/>
                  </a:cubicBezTo>
                  <a:cubicBezTo>
                    <a:pt x="2471" y="1177"/>
                    <a:pt x="2856" y="302"/>
                    <a:pt x="2856" y="302"/>
                  </a:cubicBezTo>
                  <a:cubicBezTo>
                    <a:pt x="2856" y="302"/>
                    <a:pt x="2340" y="1"/>
                    <a:pt x="1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25" name="Google Shape;21425;p70"/>
          <p:cNvGrpSpPr/>
          <p:nvPr/>
        </p:nvGrpSpPr>
        <p:grpSpPr>
          <a:xfrm>
            <a:off x="7086220" y="1981566"/>
            <a:ext cx="343799" cy="360524"/>
            <a:chOff x="7086220" y="1981566"/>
            <a:chExt cx="343799" cy="360524"/>
          </a:xfrm>
        </p:grpSpPr>
        <p:sp>
          <p:nvSpPr>
            <p:cNvPr id="21426" name="Google Shape;21426;p70"/>
            <p:cNvSpPr/>
            <p:nvPr/>
          </p:nvSpPr>
          <p:spPr>
            <a:xfrm>
              <a:off x="7111098" y="2115156"/>
              <a:ext cx="222414" cy="226935"/>
            </a:xfrm>
            <a:custGeom>
              <a:rect b="b" l="l" r="r" t="t"/>
              <a:pathLst>
                <a:path extrusionOk="0" h="8684" w="8511">
                  <a:moveTo>
                    <a:pt x="1279" y="0"/>
                  </a:moveTo>
                  <a:cubicBezTo>
                    <a:pt x="1279" y="4116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318"/>
                    <a:pt x="1904" y="8683"/>
                    <a:pt x="4251" y="8683"/>
                  </a:cubicBezTo>
                  <a:cubicBezTo>
                    <a:pt x="6607" y="8683"/>
                    <a:pt x="8511" y="8328"/>
                    <a:pt x="8511" y="7876"/>
                  </a:cubicBezTo>
                  <a:cubicBezTo>
                    <a:pt x="8511" y="7856"/>
                    <a:pt x="8511" y="7847"/>
                    <a:pt x="8511" y="7837"/>
                  </a:cubicBezTo>
                  <a:lnTo>
                    <a:pt x="8501" y="7837"/>
                  </a:lnTo>
                  <a:cubicBezTo>
                    <a:pt x="8501" y="7837"/>
                    <a:pt x="7222" y="4116"/>
                    <a:pt x="722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7" name="Google Shape;21427;p70"/>
            <p:cNvSpPr/>
            <p:nvPr/>
          </p:nvSpPr>
          <p:spPr>
            <a:xfrm>
              <a:off x="7111098" y="2115156"/>
              <a:ext cx="222414" cy="226673"/>
            </a:xfrm>
            <a:custGeom>
              <a:rect b="b" l="l" r="r" t="t"/>
              <a:pathLst>
                <a:path extrusionOk="0" h="8674" w="8511">
                  <a:moveTo>
                    <a:pt x="5760" y="0"/>
                  </a:moveTo>
                  <a:cubicBezTo>
                    <a:pt x="5760" y="2356"/>
                    <a:pt x="6174" y="4587"/>
                    <a:pt x="6539" y="6058"/>
                  </a:cubicBezTo>
                  <a:cubicBezTo>
                    <a:pt x="6780" y="7049"/>
                    <a:pt x="6049" y="8001"/>
                    <a:pt x="5030" y="8029"/>
                  </a:cubicBezTo>
                  <a:cubicBezTo>
                    <a:pt x="4799" y="8039"/>
                    <a:pt x="4539" y="8039"/>
                    <a:pt x="4260" y="8039"/>
                  </a:cubicBezTo>
                  <a:cubicBezTo>
                    <a:pt x="2270" y="8039"/>
                    <a:pt x="597" y="7779"/>
                    <a:pt x="135" y="7424"/>
                  </a:cubicBezTo>
                  <a:cubicBezTo>
                    <a:pt x="58" y="7693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270"/>
                    <a:pt x="1520" y="8606"/>
                    <a:pt x="3520" y="8674"/>
                  </a:cubicBezTo>
                  <a:lnTo>
                    <a:pt x="4260" y="8674"/>
                  </a:lnTo>
                  <a:cubicBezTo>
                    <a:pt x="6607" y="8674"/>
                    <a:pt x="8511" y="8308"/>
                    <a:pt x="8511" y="7866"/>
                  </a:cubicBezTo>
                  <a:cubicBezTo>
                    <a:pt x="8511" y="7847"/>
                    <a:pt x="8511" y="7837"/>
                    <a:pt x="8511" y="7818"/>
                  </a:cubicBezTo>
                  <a:lnTo>
                    <a:pt x="8501" y="7837"/>
                  </a:lnTo>
                  <a:lnTo>
                    <a:pt x="8501" y="7827"/>
                  </a:lnTo>
                  <a:lnTo>
                    <a:pt x="8501" y="7818"/>
                  </a:lnTo>
                  <a:cubicBezTo>
                    <a:pt x="8491" y="7779"/>
                    <a:pt x="8443" y="7635"/>
                    <a:pt x="8386" y="7433"/>
                  </a:cubicBezTo>
                  <a:cubicBezTo>
                    <a:pt x="8059" y="6356"/>
                    <a:pt x="7232" y="3308"/>
                    <a:pt x="7232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8" name="Google Shape;21428;p70"/>
            <p:cNvSpPr/>
            <p:nvPr/>
          </p:nvSpPr>
          <p:spPr>
            <a:xfrm>
              <a:off x="7140236" y="2115156"/>
              <a:ext cx="163616" cy="73641"/>
            </a:xfrm>
            <a:custGeom>
              <a:rect b="b" l="l" r="r" t="t"/>
              <a:pathLst>
                <a:path extrusionOk="0" h="2818" w="6261">
                  <a:moveTo>
                    <a:pt x="155" y="0"/>
                  </a:moveTo>
                  <a:cubicBezTo>
                    <a:pt x="155" y="865"/>
                    <a:pt x="107" y="1731"/>
                    <a:pt x="1" y="2596"/>
                  </a:cubicBezTo>
                  <a:cubicBezTo>
                    <a:pt x="1039" y="2741"/>
                    <a:pt x="2088" y="2818"/>
                    <a:pt x="3136" y="2818"/>
                  </a:cubicBezTo>
                  <a:cubicBezTo>
                    <a:pt x="4184" y="2818"/>
                    <a:pt x="5222" y="2741"/>
                    <a:pt x="6261" y="2596"/>
                  </a:cubicBezTo>
                  <a:cubicBezTo>
                    <a:pt x="6165" y="1731"/>
                    <a:pt x="6107" y="865"/>
                    <a:pt x="610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9" name="Google Shape;21429;p70"/>
            <p:cNvSpPr/>
            <p:nvPr/>
          </p:nvSpPr>
          <p:spPr>
            <a:xfrm>
              <a:off x="7261622" y="2115156"/>
              <a:ext cx="42230" cy="71891"/>
            </a:xfrm>
            <a:custGeom>
              <a:rect b="b" l="l" r="r" t="t"/>
              <a:pathLst>
                <a:path extrusionOk="0" h="2751" w="1616">
                  <a:moveTo>
                    <a:pt x="0" y="0"/>
                  </a:moveTo>
                  <a:cubicBezTo>
                    <a:pt x="0" y="923"/>
                    <a:pt x="58" y="1837"/>
                    <a:pt x="173" y="2750"/>
                  </a:cubicBezTo>
                  <a:cubicBezTo>
                    <a:pt x="683" y="2721"/>
                    <a:pt x="1174" y="2664"/>
                    <a:pt x="1616" y="2596"/>
                  </a:cubicBezTo>
                  <a:cubicBezTo>
                    <a:pt x="1587" y="2289"/>
                    <a:pt x="1558" y="1971"/>
                    <a:pt x="1529" y="1654"/>
                  </a:cubicBezTo>
                  <a:lnTo>
                    <a:pt x="1529" y="1644"/>
                  </a:lnTo>
                  <a:cubicBezTo>
                    <a:pt x="1520" y="1539"/>
                    <a:pt x="1510" y="1442"/>
                    <a:pt x="1510" y="1337"/>
                  </a:cubicBezTo>
                  <a:lnTo>
                    <a:pt x="1510" y="1317"/>
                  </a:lnTo>
                  <a:cubicBezTo>
                    <a:pt x="1501" y="1212"/>
                    <a:pt x="1501" y="1115"/>
                    <a:pt x="1491" y="1019"/>
                  </a:cubicBezTo>
                  <a:lnTo>
                    <a:pt x="1491" y="981"/>
                  </a:lnTo>
                  <a:cubicBezTo>
                    <a:pt x="1491" y="885"/>
                    <a:pt x="1481" y="779"/>
                    <a:pt x="1481" y="683"/>
                  </a:cubicBezTo>
                  <a:lnTo>
                    <a:pt x="1481" y="654"/>
                  </a:lnTo>
                  <a:cubicBezTo>
                    <a:pt x="1481" y="548"/>
                    <a:pt x="1481" y="452"/>
                    <a:pt x="1472" y="346"/>
                  </a:cubicBezTo>
                  <a:lnTo>
                    <a:pt x="1472" y="327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0" name="Google Shape;21430;p70"/>
            <p:cNvSpPr/>
            <p:nvPr/>
          </p:nvSpPr>
          <p:spPr>
            <a:xfrm>
              <a:off x="7086220" y="2087743"/>
              <a:ext cx="271909" cy="65619"/>
            </a:xfrm>
            <a:custGeom>
              <a:rect b="b" l="l" r="r" t="t"/>
              <a:pathLst>
                <a:path extrusionOk="0" h="2511" w="10405">
                  <a:moveTo>
                    <a:pt x="5203" y="1"/>
                  </a:moveTo>
                  <a:cubicBezTo>
                    <a:pt x="2327" y="1"/>
                    <a:pt x="0" y="568"/>
                    <a:pt x="0" y="1261"/>
                  </a:cubicBezTo>
                  <a:cubicBezTo>
                    <a:pt x="0" y="1953"/>
                    <a:pt x="2327" y="2511"/>
                    <a:pt x="5203" y="2511"/>
                  </a:cubicBezTo>
                  <a:cubicBezTo>
                    <a:pt x="8078" y="2511"/>
                    <a:pt x="10405" y="1953"/>
                    <a:pt x="10405" y="1261"/>
                  </a:cubicBezTo>
                  <a:cubicBezTo>
                    <a:pt x="10405" y="568"/>
                    <a:pt x="8078" y="1"/>
                    <a:pt x="5203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1" name="Google Shape;21431;p70"/>
            <p:cNvSpPr/>
            <p:nvPr/>
          </p:nvSpPr>
          <p:spPr>
            <a:xfrm>
              <a:off x="7125916" y="2108622"/>
              <a:ext cx="192518" cy="23911"/>
            </a:xfrm>
            <a:custGeom>
              <a:rect b="b" l="l" r="r" t="t"/>
              <a:pathLst>
                <a:path extrusionOk="0" h="915" w="7367">
                  <a:moveTo>
                    <a:pt x="3684" y="0"/>
                  </a:moveTo>
                  <a:cubicBezTo>
                    <a:pt x="2652" y="0"/>
                    <a:pt x="1621" y="87"/>
                    <a:pt x="597" y="260"/>
                  </a:cubicBezTo>
                  <a:cubicBezTo>
                    <a:pt x="405" y="298"/>
                    <a:pt x="232" y="337"/>
                    <a:pt x="87" y="375"/>
                  </a:cubicBezTo>
                  <a:cubicBezTo>
                    <a:pt x="1" y="394"/>
                    <a:pt x="1" y="519"/>
                    <a:pt x="87" y="548"/>
                  </a:cubicBezTo>
                  <a:cubicBezTo>
                    <a:pt x="232" y="587"/>
                    <a:pt x="405" y="625"/>
                    <a:pt x="597" y="664"/>
                  </a:cubicBezTo>
                  <a:cubicBezTo>
                    <a:pt x="1565" y="828"/>
                    <a:pt x="2542" y="914"/>
                    <a:pt x="3528" y="914"/>
                  </a:cubicBezTo>
                  <a:cubicBezTo>
                    <a:pt x="3580" y="914"/>
                    <a:pt x="3632" y="914"/>
                    <a:pt x="3684" y="914"/>
                  </a:cubicBezTo>
                  <a:cubicBezTo>
                    <a:pt x="3736" y="914"/>
                    <a:pt x="3788" y="914"/>
                    <a:pt x="3840" y="914"/>
                  </a:cubicBezTo>
                  <a:cubicBezTo>
                    <a:pt x="4825" y="914"/>
                    <a:pt x="5802" y="828"/>
                    <a:pt x="6770" y="664"/>
                  </a:cubicBezTo>
                  <a:cubicBezTo>
                    <a:pt x="6963" y="625"/>
                    <a:pt x="7136" y="587"/>
                    <a:pt x="7280" y="548"/>
                  </a:cubicBezTo>
                  <a:cubicBezTo>
                    <a:pt x="7367" y="519"/>
                    <a:pt x="7367" y="394"/>
                    <a:pt x="7280" y="375"/>
                  </a:cubicBezTo>
                  <a:cubicBezTo>
                    <a:pt x="7136" y="337"/>
                    <a:pt x="6963" y="298"/>
                    <a:pt x="6770" y="260"/>
                  </a:cubicBezTo>
                  <a:cubicBezTo>
                    <a:pt x="5746" y="87"/>
                    <a:pt x="4715" y="0"/>
                    <a:pt x="368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2" name="Google Shape;21432;p70"/>
            <p:cNvSpPr/>
            <p:nvPr/>
          </p:nvSpPr>
          <p:spPr>
            <a:xfrm>
              <a:off x="7182701" y="1981566"/>
              <a:ext cx="247318" cy="90758"/>
            </a:xfrm>
            <a:custGeom>
              <a:rect b="b" l="l" r="r" t="t"/>
              <a:pathLst>
                <a:path extrusionOk="0" h="3473" w="9464">
                  <a:moveTo>
                    <a:pt x="8979" y="1"/>
                  </a:moveTo>
                  <a:cubicBezTo>
                    <a:pt x="8961" y="1"/>
                    <a:pt x="8943" y="2"/>
                    <a:pt x="8925" y="6"/>
                  </a:cubicBezTo>
                  <a:lnTo>
                    <a:pt x="203" y="2843"/>
                  </a:lnTo>
                  <a:cubicBezTo>
                    <a:pt x="68" y="2910"/>
                    <a:pt x="1" y="3073"/>
                    <a:pt x="49" y="3218"/>
                  </a:cubicBezTo>
                  <a:lnTo>
                    <a:pt x="59" y="3237"/>
                  </a:lnTo>
                  <a:cubicBezTo>
                    <a:pt x="84" y="3374"/>
                    <a:pt x="209" y="3472"/>
                    <a:pt x="344" y="3472"/>
                  </a:cubicBezTo>
                  <a:cubicBezTo>
                    <a:pt x="361" y="3472"/>
                    <a:pt x="378" y="3471"/>
                    <a:pt x="395" y="3468"/>
                  </a:cubicBezTo>
                  <a:lnTo>
                    <a:pt x="9242" y="1093"/>
                  </a:lnTo>
                  <a:cubicBezTo>
                    <a:pt x="9386" y="1035"/>
                    <a:pt x="9463" y="862"/>
                    <a:pt x="9405" y="718"/>
                  </a:cubicBezTo>
                  <a:lnTo>
                    <a:pt x="9261" y="237"/>
                  </a:lnTo>
                  <a:cubicBezTo>
                    <a:pt x="9236" y="93"/>
                    <a:pt x="9113" y="1"/>
                    <a:pt x="897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3" name="Google Shape;21433;p70"/>
            <p:cNvSpPr/>
            <p:nvPr/>
          </p:nvSpPr>
          <p:spPr>
            <a:xfrm>
              <a:off x="7184478" y="1993012"/>
              <a:ext cx="245541" cy="79312"/>
            </a:xfrm>
            <a:custGeom>
              <a:rect b="b" l="l" r="r" t="t"/>
              <a:pathLst>
                <a:path extrusionOk="0" h="3035" w="9396">
                  <a:moveTo>
                    <a:pt x="9251" y="1"/>
                  </a:moveTo>
                  <a:lnTo>
                    <a:pt x="0" y="2818"/>
                  </a:lnTo>
                  <a:cubicBezTo>
                    <a:pt x="34" y="2945"/>
                    <a:pt x="142" y="3035"/>
                    <a:pt x="273" y="3035"/>
                  </a:cubicBezTo>
                  <a:cubicBezTo>
                    <a:pt x="291" y="3035"/>
                    <a:pt x="309" y="3033"/>
                    <a:pt x="327" y="3030"/>
                  </a:cubicBezTo>
                  <a:lnTo>
                    <a:pt x="9174" y="655"/>
                  </a:lnTo>
                  <a:cubicBezTo>
                    <a:pt x="9318" y="587"/>
                    <a:pt x="9395" y="424"/>
                    <a:pt x="9337" y="270"/>
                  </a:cubicBezTo>
                  <a:lnTo>
                    <a:pt x="9251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4" name="Google Shape;21434;p70"/>
            <p:cNvSpPr/>
            <p:nvPr/>
          </p:nvSpPr>
          <p:spPr>
            <a:xfrm>
              <a:off x="7182466" y="2042507"/>
              <a:ext cx="52291" cy="30000"/>
            </a:xfrm>
            <a:custGeom>
              <a:rect b="b" l="l" r="r" t="t"/>
              <a:pathLst>
                <a:path extrusionOk="0" h="1148" w="2001">
                  <a:moveTo>
                    <a:pt x="1789" y="1"/>
                  </a:moveTo>
                  <a:lnTo>
                    <a:pt x="212" y="520"/>
                  </a:lnTo>
                  <a:cubicBezTo>
                    <a:pt x="68" y="578"/>
                    <a:pt x="0" y="741"/>
                    <a:pt x="58" y="886"/>
                  </a:cubicBezTo>
                  <a:lnTo>
                    <a:pt x="68" y="915"/>
                  </a:lnTo>
                  <a:cubicBezTo>
                    <a:pt x="94" y="1055"/>
                    <a:pt x="217" y="1148"/>
                    <a:pt x="363" y="1148"/>
                  </a:cubicBezTo>
                  <a:cubicBezTo>
                    <a:pt x="377" y="1148"/>
                    <a:pt x="390" y="1147"/>
                    <a:pt x="404" y="1145"/>
                  </a:cubicBezTo>
                  <a:lnTo>
                    <a:pt x="2000" y="713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5" name="Google Shape;21435;p70"/>
            <p:cNvSpPr/>
            <p:nvPr/>
          </p:nvSpPr>
          <p:spPr>
            <a:xfrm>
              <a:off x="7184478" y="2052333"/>
              <a:ext cx="50279" cy="19103"/>
            </a:xfrm>
            <a:custGeom>
              <a:rect b="b" l="l" r="r" t="t"/>
              <a:pathLst>
                <a:path extrusionOk="0" h="731" w="1924">
                  <a:moveTo>
                    <a:pt x="1827" y="0"/>
                  </a:moveTo>
                  <a:lnTo>
                    <a:pt x="0" y="548"/>
                  </a:lnTo>
                  <a:lnTo>
                    <a:pt x="10" y="577"/>
                  </a:lnTo>
                  <a:lnTo>
                    <a:pt x="20" y="606"/>
                  </a:lnTo>
                  <a:lnTo>
                    <a:pt x="39" y="635"/>
                  </a:lnTo>
                  <a:lnTo>
                    <a:pt x="48" y="654"/>
                  </a:lnTo>
                  <a:lnTo>
                    <a:pt x="68" y="673"/>
                  </a:lnTo>
                  <a:lnTo>
                    <a:pt x="87" y="683"/>
                  </a:lnTo>
                  <a:lnTo>
                    <a:pt x="106" y="702"/>
                  </a:lnTo>
                  <a:lnTo>
                    <a:pt x="116" y="712"/>
                  </a:lnTo>
                  <a:lnTo>
                    <a:pt x="135" y="721"/>
                  </a:lnTo>
                  <a:lnTo>
                    <a:pt x="145" y="721"/>
                  </a:lnTo>
                  <a:lnTo>
                    <a:pt x="154" y="731"/>
                  </a:lnTo>
                  <a:lnTo>
                    <a:pt x="308" y="731"/>
                  </a:lnTo>
                  <a:lnTo>
                    <a:pt x="1923" y="3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6" name="Google Shape;21436;p70"/>
            <p:cNvSpPr/>
            <p:nvPr/>
          </p:nvSpPr>
          <p:spPr>
            <a:xfrm>
              <a:off x="7113607" y="2030460"/>
              <a:ext cx="37213" cy="33685"/>
            </a:xfrm>
            <a:custGeom>
              <a:rect b="b" l="l" r="r" t="t"/>
              <a:pathLst>
                <a:path extrusionOk="0" h="1289" w="1424">
                  <a:moveTo>
                    <a:pt x="712" y="0"/>
                  </a:moveTo>
                  <a:cubicBezTo>
                    <a:pt x="611" y="0"/>
                    <a:pt x="510" y="68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68"/>
                    <a:pt x="813" y="0"/>
                    <a:pt x="712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7" name="Google Shape;21437;p70"/>
            <p:cNvSpPr/>
            <p:nvPr/>
          </p:nvSpPr>
          <p:spPr>
            <a:xfrm>
              <a:off x="7312371" y="2051314"/>
              <a:ext cx="37213" cy="33711"/>
            </a:xfrm>
            <a:custGeom>
              <a:rect b="b" l="l" r="r" t="t"/>
              <a:pathLst>
                <a:path extrusionOk="0" h="1290" w="1424">
                  <a:moveTo>
                    <a:pt x="712" y="1"/>
                  </a:moveTo>
                  <a:cubicBezTo>
                    <a:pt x="597" y="1"/>
                    <a:pt x="510" y="97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5" y="847"/>
                  </a:lnTo>
                  <a:cubicBezTo>
                    <a:pt x="1424" y="847"/>
                    <a:pt x="1424" y="443"/>
                    <a:pt x="1155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97"/>
                    <a:pt x="828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8" name="Google Shape;21438;p70"/>
            <p:cNvSpPr/>
            <p:nvPr/>
          </p:nvSpPr>
          <p:spPr>
            <a:xfrm>
              <a:off x="7235489" y="1982455"/>
              <a:ext cx="37213" cy="33711"/>
            </a:xfrm>
            <a:custGeom>
              <a:rect b="b" l="l" r="r" t="t"/>
              <a:pathLst>
                <a:path extrusionOk="0" h="1290" w="1424">
                  <a:moveTo>
                    <a:pt x="712" y="1"/>
                  </a:moveTo>
                  <a:cubicBezTo>
                    <a:pt x="611" y="1"/>
                    <a:pt x="510" y="68"/>
                    <a:pt x="510" y="203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0" y="443"/>
                    <a:pt x="0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3"/>
                  </a:lnTo>
                  <a:cubicBezTo>
                    <a:pt x="914" y="68"/>
                    <a:pt x="813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9" name="Google Shape;21439;p70"/>
            <p:cNvSpPr/>
            <p:nvPr/>
          </p:nvSpPr>
          <p:spPr>
            <a:xfrm>
              <a:off x="7132213" y="2030460"/>
              <a:ext cx="18606" cy="33685"/>
            </a:xfrm>
            <a:custGeom>
              <a:rect b="b" l="l" r="r" t="t"/>
              <a:pathLst>
                <a:path extrusionOk="0" h="1289" w="712">
                  <a:moveTo>
                    <a:pt x="0" y="0"/>
                  </a:moveTo>
                  <a:lnTo>
                    <a:pt x="0" y="1289"/>
                  </a:lnTo>
                  <a:cubicBezTo>
                    <a:pt x="116" y="1289"/>
                    <a:pt x="202" y="1202"/>
                    <a:pt x="202" y="1087"/>
                  </a:cubicBezTo>
                  <a:lnTo>
                    <a:pt x="202" y="847"/>
                  </a:lnTo>
                  <a:lnTo>
                    <a:pt x="442" y="847"/>
                  </a:lnTo>
                  <a:cubicBezTo>
                    <a:pt x="712" y="847"/>
                    <a:pt x="712" y="443"/>
                    <a:pt x="442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87"/>
                    <a:pt x="116" y="0"/>
                    <a:pt x="0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0" name="Google Shape;21440;p70"/>
            <p:cNvSpPr/>
            <p:nvPr/>
          </p:nvSpPr>
          <p:spPr>
            <a:xfrm>
              <a:off x="7254069" y="1982455"/>
              <a:ext cx="18632" cy="33711"/>
            </a:xfrm>
            <a:custGeom>
              <a:rect b="b" l="l" r="r" t="t"/>
              <a:pathLst>
                <a:path extrusionOk="0" h="1290" w="713">
                  <a:moveTo>
                    <a:pt x="1" y="1"/>
                  </a:moveTo>
                  <a:lnTo>
                    <a:pt x="1" y="1289"/>
                  </a:lnTo>
                  <a:cubicBezTo>
                    <a:pt x="116" y="1289"/>
                    <a:pt x="203" y="1203"/>
                    <a:pt x="203" y="1087"/>
                  </a:cubicBezTo>
                  <a:lnTo>
                    <a:pt x="203" y="847"/>
                  </a:lnTo>
                  <a:lnTo>
                    <a:pt x="443" y="847"/>
                  </a:lnTo>
                  <a:cubicBezTo>
                    <a:pt x="713" y="847"/>
                    <a:pt x="713" y="443"/>
                    <a:pt x="443" y="443"/>
                  </a:cubicBezTo>
                  <a:lnTo>
                    <a:pt x="203" y="443"/>
                  </a:lnTo>
                  <a:lnTo>
                    <a:pt x="203" y="203"/>
                  </a:lnTo>
                  <a:cubicBezTo>
                    <a:pt x="203" y="97"/>
                    <a:pt x="116" y="1"/>
                    <a:pt x="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1" name="Google Shape;21441;p70"/>
            <p:cNvSpPr/>
            <p:nvPr/>
          </p:nvSpPr>
          <p:spPr>
            <a:xfrm>
              <a:off x="7330977" y="2051314"/>
              <a:ext cx="18606" cy="33946"/>
            </a:xfrm>
            <a:custGeom>
              <a:rect b="b" l="l" r="r" t="t"/>
              <a:pathLst>
                <a:path extrusionOk="0" h="1299" w="712">
                  <a:moveTo>
                    <a:pt x="0" y="1"/>
                  </a:moveTo>
                  <a:lnTo>
                    <a:pt x="0" y="1299"/>
                  </a:lnTo>
                  <a:cubicBezTo>
                    <a:pt x="116" y="1299"/>
                    <a:pt x="202" y="1203"/>
                    <a:pt x="202" y="1097"/>
                  </a:cubicBezTo>
                  <a:lnTo>
                    <a:pt x="202" y="856"/>
                  </a:lnTo>
                  <a:lnTo>
                    <a:pt x="443" y="856"/>
                  </a:lnTo>
                  <a:cubicBezTo>
                    <a:pt x="712" y="856"/>
                    <a:pt x="712" y="443"/>
                    <a:pt x="443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97"/>
                    <a:pt x="106" y="1"/>
                    <a:pt x="0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42" name="Google Shape;21442;p70"/>
          <p:cNvGrpSpPr/>
          <p:nvPr/>
        </p:nvGrpSpPr>
        <p:grpSpPr>
          <a:xfrm>
            <a:off x="6141112" y="2927563"/>
            <a:ext cx="368416" cy="311369"/>
            <a:chOff x="6141112" y="2927563"/>
            <a:chExt cx="368416" cy="311369"/>
          </a:xfrm>
        </p:grpSpPr>
        <p:sp>
          <p:nvSpPr>
            <p:cNvPr id="21443" name="Google Shape;21443;p70"/>
            <p:cNvSpPr/>
            <p:nvPr/>
          </p:nvSpPr>
          <p:spPr>
            <a:xfrm>
              <a:off x="6141112" y="3157163"/>
              <a:ext cx="368416" cy="81769"/>
            </a:xfrm>
            <a:custGeom>
              <a:rect b="b" l="l" r="r" t="t"/>
              <a:pathLst>
                <a:path extrusionOk="0" h="3129" w="14098">
                  <a:moveTo>
                    <a:pt x="5387" y="0"/>
                  </a:moveTo>
                  <a:cubicBezTo>
                    <a:pt x="4371" y="0"/>
                    <a:pt x="3355" y="12"/>
                    <a:pt x="2347" y="81"/>
                  </a:cubicBezTo>
                  <a:cubicBezTo>
                    <a:pt x="1818" y="119"/>
                    <a:pt x="318" y="129"/>
                    <a:pt x="164" y="783"/>
                  </a:cubicBezTo>
                  <a:cubicBezTo>
                    <a:pt x="1" y="1475"/>
                    <a:pt x="1491" y="2071"/>
                    <a:pt x="1991" y="2263"/>
                  </a:cubicBezTo>
                  <a:cubicBezTo>
                    <a:pt x="3597" y="2898"/>
                    <a:pt x="5357" y="3129"/>
                    <a:pt x="7049" y="3129"/>
                  </a:cubicBezTo>
                  <a:cubicBezTo>
                    <a:pt x="8741" y="3129"/>
                    <a:pt x="10511" y="2898"/>
                    <a:pt x="12107" y="2263"/>
                  </a:cubicBezTo>
                  <a:cubicBezTo>
                    <a:pt x="12617" y="2071"/>
                    <a:pt x="14098" y="1475"/>
                    <a:pt x="13934" y="783"/>
                  </a:cubicBezTo>
                  <a:cubicBezTo>
                    <a:pt x="13780" y="138"/>
                    <a:pt x="12280" y="119"/>
                    <a:pt x="11761" y="81"/>
                  </a:cubicBezTo>
                  <a:cubicBezTo>
                    <a:pt x="10747" y="12"/>
                    <a:pt x="9728" y="0"/>
                    <a:pt x="8711" y="0"/>
                  </a:cubicBezTo>
                  <a:cubicBezTo>
                    <a:pt x="8157" y="0"/>
                    <a:pt x="7602" y="4"/>
                    <a:pt x="7049" y="4"/>
                  </a:cubicBezTo>
                  <a:cubicBezTo>
                    <a:pt x="6496" y="4"/>
                    <a:pt x="5941" y="0"/>
                    <a:pt x="5387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4" name="Google Shape;21444;p70"/>
            <p:cNvSpPr/>
            <p:nvPr/>
          </p:nvSpPr>
          <p:spPr>
            <a:xfrm>
              <a:off x="6192619" y="2953460"/>
              <a:ext cx="265402" cy="248781"/>
            </a:xfrm>
            <a:custGeom>
              <a:rect b="b" l="l" r="r" t="t"/>
              <a:pathLst>
                <a:path extrusionOk="0" h="9520" w="10156">
                  <a:moveTo>
                    <a:pt x="1" y="0"/>
                  </a:moveTo>
                  <a:cubicBezTo>
                    <a:pt x="1" y="0"/>
                    <a:pt x="1443" y="3683"/>
                    <a:pt x="1328" y="8808"/>
                  </a:cubicBezTo>
                  <a:cubicBezTo>
                    <a:pt x="1318" y="8818"/>
                    <a:pt x="1318" y="8828"/>
                    <a:pt x="1328" y="8837"/>
                  </a:cubicBezTo>
                  <a:cubicBezTo>
                    <a:pt x="1328" y="9212"/>
                    <a:pt x="3011" y="9520"/>
                    <a:pt x="5078" y="9520"/>
                  </a:cubicBezTo>
                  <a:cubicBezTo>
                    <a:pt x="7155" y="9520"/>
                    <a:pt x="8838" y="9212"/>
                    <a:pt x="8838" y="8837"/>
                  </a:cubicBezTo>
                  <a:cubicBezTo>
                    <a:pt x="8703" y="3702"/>
                    <a:pt x="10155" y="0"/>
                    <a:pt x="1015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5" name="Google Shape;21445;p70"/>
            <p:cNvSpPr/>
            <p:nvPr/>
          </p:nvSpPr>
          <p:spPr>
            <a:xfrm>
              <a:off x="6306453" y="2953460"/>
              <a:ext cx="151568" cy="248781"/>
            </a:xfrm>
            <a:custGeom>
              <a:rect b="b" l="l" r="r" t="t"/>
              <a:pathLst>
                <a:path extrusionOk="0" h="9520" w="5800">
                  <a:moveTo>
                    <a:pt x="4357" y="0"/>
                  </a:moveTo>
                  <a:cubicBezTo>
                    <a:pt x="4357" y="0"/>
                    <a:pt x="2915" y="3702"/>
                    <a:pt x="3040" y="8837"/>
                  </a:cubicBezTo>
                  <a:cubicBezTo>
                    <a:pt x="3040" y="9164"/>
                    <a:pt x="1732" y="9443"/>
                    <a:pt x="1" y="9501"/>
                  </a:cubicBezTo>
                  <a:cubicBezTo>
                    <a:pt x="232" y="9510"/>
                    <a:pt x="482" y="9520"/>
                    <a:pt x="722" y="9520"/>
                  </a:cubicBezTo>
                  <a:cubicBezTo>
                    <a:pt x="2799" y="9520"/>
                    <a:pt x="4482" y="9212"/>
                    <a:pt x="4482" y="8837"/>
                  </a:cubicBezTo>
                  <a:cubicBezTo>
                    <a:pt x="4347" y="3702"/>
                    <a:pt x="5799" y="0"/>
                    <a:pt x="5799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6" name="Google Shape;21446;p70"/>
            <p:cNvSpPr/>
            <p:nvPr/>
          </p:nvSpPr>
          <p:spPr>
            <a:xfrm>
              <a:off x="6192619" y="2927563"/>
              <a:ext cx="265402" cy="52788"/>
            </a:xfrm>
            <a:custGeom>
              <a:rect b="b" l="l" r="r" t="t"/>
              <a:pathLst>
                <a:path extrusionOk="0" h="2020" w="10156">
                  <a:moveTo>
                    <a:pt x="5078" y="1"/>
                  </a:moveTo>
                  <a:cubicBezTo>
                    <a:pt x="2270" y="1"/>
                    <a:pt x="1" y="453"/>
                    <a:pt x="1" y="1010"/>
                  </a:cubicBezTo>
                  <a:cubicBezTo>
                    <a:pt x="1" y="1568"/>
                    <a:pt x="2270" y="2020"/>
                    <a:pt x="5078" y="2020"/>
                  </a:cubicBezTo>
                  <a:cubicBezTo>
                    <a:pt x="7886" y="2020"/>
                    <a:pt x="10155" y="1568"/>
                    <a:pt x="10155" y="1010"/>
                  </a:cubicBezTo>
                  <a:cubicBezTo>
                    <a:pt x="10155" y="453"/>
                    <a:pt x="7886" y="1"/>
                    <a:pt x="507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7" name="Google Shape;21447;p70"/>
            <p:cNvSpPr/>
            <p:nvPr/>
          </p:nvSpPr>
          <p:spPr>
            <a:xfrm>
              <a:off x="6227062" y="3142921"/>
              <a:ext cx="196778" cy="59321"/>
            </a:xfrm>
            <a:custGeom>
              <a:rect b="b" l="l" r="r" t="t"/>
              <a:pathLst>
                <a:path extrusionOk="0" h="2270" w="7530">
                  <a:moveTo>
                    <a:pt x="0" y="1"/>
                  </a:moveTo>
                  <a:cubicBezTo>
                    <a:pt x="10" y="501"/>
                    <a:pt x="19" y="1020"/>
                    <a:pt x="10" y="1558"/>
                  </a:cubicBezTo>
                  <a:cubicBezTo>
                    <a:pt x="10" y="1568"/>
                    <a:pt x="10" y="1578"/>
                    <a:pt x="10" y="1587"/>
                  </a:cubicBezTo>
                  <a:cubicBezTo>
                    <a:pt x="10" y="1962"/>
                    <a:pt x="1693" y="2270"/>
                    <a:pt x="3760" y="2270"/>
                  </a:cubicBezTo>
                  <a:cubicBezTo>
                    <a:pt x="5837" y="2270"/>
                    <a:pt x="7520" y="1962"/>
                    <a:pt x="7520" y="1587"/>
                  </a:cubicBezTo>
                  <a:cubicBezTo>
                    <a:pt x="7510" y="1039"/>
                    <a:pt x="7510" y="501"/>
                    <a:pt x="7530" y="1"/>
                  </a:cubicBezTo>
                  <a:lnTo>
                    <a:pt x="7530" y="1"/>
                  </a:lnTo>
                  <a:cubicBezTo>
                    <a:pt x="6385" y="205"/>
                    <a:pt x="5215" y="311"/>
                    <a:pt x="4052" y="311"/>
                  </a:cubicBezTo>
                  <a:cubicBezTo>
                    <a:pt x="3954" y="311"/>
                    <a:pt x="3857" y="310"/>
                    <a:pt x="3760" y="308"/>
                  </a:cubicBezTo>
                  <a:cubicBezTo>
                    <a:pt x="3663" y="310"/>
                    <a:pt x="3566" y="311"/>
                    <a:pt x="3469" y="311"/>
                  </a:cubicBezTo>
                  <a:cubicBezTo>
                    <a:pt x="2306" y="311"/>
                    <a:pt x="1145" y="205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8" name="Google Shape;21448;p70"/>
            <p:cNvSpPr/>
            <p:nvPr/>
          </p:nvSpPr>
          <p:spPr>
            <a:xfrm>
              <a:off x="6227062" y="3142921"/>
              <a:ext cx="523" cy="18868"/>
            </a:xfrm>
            <a:custGeom>
              <a:rect b="b" l="l" r="r" t="t"/>
              <a:pathLst>
                <a:path extrusionOk="0" h="722" w="20">
                  <a:moveTo>
                    <a:pt x="0" y="1"/>
                  </a:moveTo>
                  <a:cubicBezTo>
                    <a:pt x="10" y="231"/>
                    <a:pt x="10" y="472"/>
                    <a:pt x="10" y="722"/>
                  </a:cubicBezTo>
                  <a:cubicBezTo>
                    <a:pt x="19" y="481"/>
                    <a:pt x="10" y="241"/>
                    <a:pt x="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9" name="Google Shape;21449;p70"/>
            <p:cNvSpPr/>
            <p:nvPr/>
          </p:nvSpPr>
          <p:spPr>
            <a:xfrm>
              <a:off x="6226801" y="3142921"/>
              <a:ext cx="196778" cy="59321"/>
            </a:xfrm>
            <a:custGeom>
              <a:rect b="b" l="l" r="r" t="t"/>
              <a:pathLst>
                <a:path extrusionOk="0" h="2270" w="7530">
                  <a:moveTo>
                    <a:pt x="7530" y="1"/>
                  </a:moveTo>
                  <a:lnTo>
                    <a:pt x="7530" y="1"/>
                  </a:lnTo>
                  <a:cubicBezTo>
                    <a:pt x="7097" y="87"/>
                    <a:pt x="6607" y="154"/>
                    <a:pt x="6078" y="203"/>
                  </a:cubicBezTo>
                  <a:cubicBezTo>
                    <a:pt x="6078" y="366"/>
                    <a:pt x="6068" y="597"/>
                    <a:pt x="6068" y="828"/>
                  </a:cubicBezTo>
                  <a:cubicBezTo>
                    <a:pt x="6068" y="1289"/>
                    <a:pt x="5713" y="1674"/>
                    <a:pt x="5251" y="1712"/>
                  </a:cubicBezTo>
                  <a:cubicBezTo>
                    <a:pt x="4789" y="1751"/>
                    <a:pt x="4289" y="1770"/>
                    <a:pt x="3760" y="1770"/>
                  </a:cubicBezTo>
                  <a:cubicBezTo>
                    <a:pt x="1770" y="1770"/>
                    <a:pt x="154" y="1491"/>
                    <a:pt x="10" y="1135"/>
                  </a:cubicBezTo>
                  <a:cubicBezTo>
                    <a:pt x="10" y="1279"/>
                    <a:pt x="10" y="1414"/>
                    <a:pt x="10" y="1558"/>
                  </a:cubicBezTo>
                  <a:cubicBezTo>
                    <a:pt x="1" y="1568"/>
                    <a:pt x="1" y="1578"/>
                    <a:pt x="10" y="1587"/>
                  </a:cubicBezTo>
                  <a:cubicBezTo>
                    <a:pt x="10" y="1933"/>
                    <a:pt x="1405" y="2212"/>
                    <a:pt x="3212" y="2260"/>
                  </a:cubicBezTo>
                  <a:lnTo>
                    <a:pt x="3578" y="2270"/>
                  </a:lnTo>
                  <a:lnTo>
                    <a:pt x="3760" y="2270"/>
                  </a:lnTo>
                  <a:cubicBezTo>
                    <a:pt x="5838" y="2270"/>
                    <a:pt x="7520" y="1962"/>
                    <a:pt x="7520" y="1587"/>
                  </a:cubicBezTo>
                  <a:lnTo>
                    <a:pt x="7520" y="1356"/>
                  </a:lnTo>
                  <a:cubicBezTo>
                    <a:pt x="7520" y="1356"/>
                    <a:pt x="7520" y="1347"/>
                    <a:pt x="7520" y="1347"/>
                  </a:cubicBezTo>
                  <a:lnTo>
                    <a:pt x="7520" y="1126"/>
                  </a:lnTo>
                  <a:lnTo>
                    <a:pt x="7520" y="1049"/>
                  </a:lnTo>
                  <a:lnTo>
                    <a:pt x="7520" y="924"/>
                  </a:lnTo>
                  <a:lnTo>
                    <a:pt x="7520" y="818"/>
                  </a:lnTo>
                  <a:lnTo>
                    <a:pt x="7520" y="722"/>
                  </a:lnTo>
                  <a:lnTo>
                    <a:pt x="7520" y="414"/>
                  </a:lnTo>
                  <a:lnTo>
                    <a:pt x="7520" y="318"/>
                  </a:lnTo>
                  <a:cubicBezTo>
                    <a:pt x="7520" y="212"/>
                    <a:pt x="7520" y="106"/>
                    <a:pt x="753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50" name="Google Shape;21450;p70"/>
          <p:cNvGrpSpPr/>
          <p:nvPr/>
        </p:nvGrpSpPr>
        <p:grpSpPr>
          <a:xfrm>
            <a:off x="7520699" y="2902946"/>
            <a:ext cx="335489" cy="360629"/>
            <a:chOff x="7520699" y="2902946"/>
            <a:chExt cx="335489" cy="360629"/>
          </a:xfrm>
        </p:grpSpPr>
        <p:sp>
          <p:nvSpPr>
            <p:cNvPr id="21451" name="Google Shape;21451;p70"/>
            <p:cNvSpPr/>
            <p:nvPr/>
          </p:nvSpPr>
          <p:spPr>
            <a:xfrm>
              <a:off x="7520699" y="2946666"/>
              <a:ext cx="128441" cy="174173"/>
            </a:xfrm>
            <a:custGeom>
              <a:rect b="b" l="l" r="r" t="t"/>
              <a:pathLst>
                <a:path extrusionOk="0" h="6665" w="4915">
                  <a:moveTo>
                    <a:pt x="683" y="0"/>
                  </a:moveTo>
                  <a:cubicBezTo>
                    <a:pt x="299" y="0"/>
                    <a:pt x="1" y="299"/>
                    <a:pt x="1" y="683"/>
                  </a:cubicBezTo>
                  <a:lnTo>
                    <a:pt x="1" y="1001"/>
                  </a:lnTo>
                  <a:cubicBezTo>
                    <a:pt x="1" y="2741"/>
                    <a:pt x="981" y="4328"/>
                    <a:pt x="2530" y="5107"/>
                  </a:cubicBezTo>
                  <a:lnTo>
                    <a:pt x="4184" y="5934"/>
                  </a:lnTo>
                  <a:cubicBezTo>
                    <a:pt x="4337" y="6010"/>
                    <a:pt x="4280" y="6251"/>
                    <a:pt x="4107" y="6251"/>
                  </a:cubicBezTo>
                  <a:lnTo>
                    <a:pt x="3876" y="6251"/>
                  </a:lnTo>
                  <a:cubicBezTo>
                    <a:pt x="3597" y="6251"/>
                    <a:pt x="3597" y="6664"/>
                    <a:pt x="3876" y="6664"/>
                  </a:cubicBezTo>
                  <a:lnTo>
                    <a:pt x="4107" y="6664"/>
                  </a:lnTo>
                  <a:cubicBezTo>
                    <a:pt x="4722" y="6664"/>
                    <a:pt x="4914" y="5837"/>
                    <a:pt x="4366" y="5559"/>
                  </a:cubicBezTo>
                  <a:lnTo>
                    <a:pt x="2712" y="4732"/>
                  </a:lnTo>
                  <a:cubicBezTo>
                    <a:pt x="1299" y="4020"/>
                    <a:pt x="404" y="2578"/>
                    <a:pt x="404" y="1001"/>
                  </a:cubicBezTo>
                  <a:lnTo>
                    <a:pt x="404" y="683"/>
                  </a:lnTo>
                  <a:cubicBezTo>
                    <a:pt x="404" y="529"/>
                    <a:pt x="529" y="414"/>
                    <a:pt x="674" y="414"/>
                  </a:cubicBezTo>
                  <a:lnTo>
                    <a:pt x="3145" y="414"/>
                  </a:lnTo>
                  <a:cubicBezTo>
                    <a:pt x="3424" y="414"/>
                    <a:pt x="3424" y="0"/>
                    <a:pt x="314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2" name="Google Shape;21452;p70"/>
            <p:cNvSpPr/>
            <p:nvPr/>
          </p:nvSpPr>
          <p:spPr>
            <a:xfrm>
              <a:off x="7727512" y="2946404"/>
              <a:ext cx="128676" cy="174434"/>
            </a:xfrm>
            <a:custGeom>
              <a:rect b="b" l="l" r="r" t="t"/>
              <a:pathLst>
                <a:path extrusionOk="0" h="6675" w="4924">
                  <a:moveTo>
                    <a:pt x="1779" y="1"/>
                  </a:moveTo>
                  <a:cubicBezTo>
                    <a:pt x="1501" y="1"/>
                    <a:pt x="1501" y="424"/>
                    <a:pt x="1779" y="424"/>
                  </a:cubicBezTo>
                  <a:lnTo>
                    <a:pt x="4241" y="424"/>
                  </a:lnTo>
                  <a:cubicBezTo>
                    <a:pt x="4385" y="424"/>
                    <a:pt x="4510" y="539"/>
                    <a:pt x="4510" y="684"/>
                  </a:cubicBezTo>
                  <a:lnTo>
                    <a:pt x="4510" y="1011"/>
                  </a:lnTo>
                  <a:cubicBezTo>
                    <a:pt x="4510" y="2588"/>
                    <a:pt x="3616" y="4030"/>
                    <a:pt x="2203" y="4742"/>
                  </a:cubicBezTo>
                  <a:lnTo>
                    <a:pt x="549" y="5569"/>
                  </a:lnTo>
                  <a:cubicBezTo>
                    <a:pt x="1" y="5847"/>
                    <a:pt x="193" y="6674"/>
                    <a:pt x="818" y="6674"/>
                  </a:cubicBezTo>
                  <a:lnTo>
                    <a:pt x="1049" y="6674"/>
                  </a:lnTo>
                  <a:cubicBezTo>
                    <a:pt x="1328" y="6674"/>
                    <a:pt x="1328" y="6261"/>
                    <a:pt x="1049" y="6261"/>
                  </a:cubicBezTo>
                  <a:lnTo>
                    <a:pt x="818" y="6261"/>
                  </a:lnTo>
                  <a:cubicBezTo>
                    <a:pt x="635" y="6261"/>
                    <a:pt x="577" y="6020"/>
                    <a:pt x="741" y="5944"/>
                  </a:cubicBezTo>
                  <a:lnTo>
                    <a:pt x="2395" y="5117"/>
                  </a:lnTo>
                  <a:cubicBezTo>
                    <a:pt x="3943" y="4338"/>
                    <a:pt x="4924" y="2751"/>
                    <a:pt x="4924" y="1011"/>
                  </a:cubicBezTo>
                  <a:lnTo>
                    <a:pt x="4924" y="684"/>
                  </a:lnTo>
                  <a:cubicBezTo>
                    <a:pt x="4924" y="309"/>
                    <a:pt x="4616" y="1"/>
                    <a:pt x="42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3" name="Google Shape;21453;p70"/>
            <p:cNvSpPr/>
            <p:nvPr/>
          </p:nvSpPr>
          <p:spPr>
            <a:xfrm>
              <a:off x="7639315" y="3118800"/>
              <a:ext cx="98284" cy="97030"/>
            </a:xfrm>
            <a:custGeom>
              <a:rect b="b" l="l" r="r" t="t"/>
              <a:pathLst>
                <a:path extrusionOk="0" h="3713" w="3761">
                  <a:moveTo>
                    <a:pt x="1164" y="0"/>
                  </a:moveTo>
                  <a:lnTo>
                    <a:pt x="1164" y="904"/>
                  </a:lnTo>
                  <a:cubicBezTo>
                    <a:pt x="1164" y="1308"/>
                    <a:pt x="943" y="1674"/>
                    <a:pt x="577" y="1856"/>
                  </a:cubicBezTo>
                  <a:lnTo>
                    <a:pt x="443" y="1933"/>
                  </a:lnTo>
                  <a:cubicBezTo>
                    <a:pt x="164" y="2068"/>
                    <a:pt x="0" y="2347"/>
                    <a:pt x="0" y="2654"/>
                  </a:cubicBezTo>
                  <a:lnTo>
                    <a:pt x="0" y="3712"/>
                  </a:lnTo>
                  <a:lnTo>
                    <a:pt x="3760" y="3712"/>
                  </a:lnTo>
                  <a:lnTo>
                    <a:pt x="3760" y="2654"/>
                  </a:lnTo>
                  <a:cubicBezTo>
                    <a:pt x="3760" y="2347"/>
                    <a:pt x="3587" y="2068"/>
                    <a:pt x="3318" y="1933"/>
                  </a:cubicBezTo>
                  <a:lnTo>
                    <a:pt x="3174" y="1856"/>
                  </a:lnTo>
                  <a:cubicBezTo>
                    <a:pt x="2818" y="1674"/>
                    <a:pt x="2587" y="1308"/>
                    <a:pt x="2587" y="904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4" name="Google Shape;21454;p70"/>
            <p:cNvSpPr/>
            <p:nvPr/>
          </p:nvSpPr>
          <p:spPr>
            <a:xfrm>
              <a:off x="7688313" y="3118800"/>
              <a:ext cx="49286" cy="96769"/>
            </a:xfrm>
            <a:custGeom>
              <a:rect b="b" l="l" r="r" t="t"/>
              <a:pathLst>
                <a:path extrusionOk="0" h="3703" w="1886">
                  <a:moveTo>
                    <a:pt x="0" y="0"/>
                  </a:moveTo>
                  <a:lnTo>
                    <a:pt x="0" y="3703"/>
                  </a:lnTo>
                  <a:lnTo>
                    <a:pt x="1885" y="3703"/>
                  </a:lnTo>
                  <a:lnTo>
                    <a:pt x="1885" y="2645"/>
                  </a:lnTo>
                  <a:cubicBezTo>
                    <a:pt x="1885" y="2337"/>
                    <a:pt x="1712" y="2068"/>
                    <a:pt x="1443" y="1933"/>
                  </a:cubicBezTo>
                  <a:lnTo>
                    <a:pt x="1299" y="1856"/>
                  </a:lnTo>
                  <a:cubicBezTo>
                    <a:pt x="943" y="1674"/>
                    <a:pt x="712" y="1308"/>
                    <a:pt x="712" y="904"/>
                  </a:cubicBezTo>
                  <a:lnTo>
                    <a:pt x="71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5" name="Google Shape;21455;p70"/>
            <p:cNvSpPr/>
            <p:nvPr/>
          </p:nvSpPr>
          <p:spPr>
            <a:xfrm>
              <a:off x="7600351" y="2917502"/>
              <a:ext cx="175950" cy="221421"/>
            </a:xfrm>
            <a:custGeom>
              <a:rect b="b" l="l" r="r" t="t"/>
              <a:pathLst>
                <a:path extrusionOk="0" h="8473" w="6733">
                  <a:moveTo>
                    <a:pt x="1" y="1"/>
                  </a:moveTo>
                  <a:lnTo>
                    <a:pt x="328" y="4309"/>
                  </a:lnTo>
                  <a:cubicBezTo>
                    <a:pt x="462" y="6165"/>
                    <a:pt x="1645" y="7780"/>
                    <a:pt x="3366" y="8473"/>
                  </a:cubicBezTo>
                  <a:cubicBezTo>
                    <a:pt x="5097" y="7780"/>
                    <a:pt x="6280" y="6165"/>
                    <a:pt x="6415" y="4309"/>
                  </a:cubicBezTo>
                  <a:lnTo>
                    <a:pt x="67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6" name="Google Shape;21456;p70"/>
            <p:cNvSpPr/>
            <p:nvPr/>
          </p:nvSpPr>
          <p:spPr>
            <a:xfrm>
              <a:off x="7688313" y="2917502"/>
              <a:ext cx="87988" cy="221421"/>
            </a:xfrm>
            <a:custGeom>
              <a:rect b="b" l="l" r="r" t="t"/>
              <a:pathLst>
                <a:path extrusionOk="0" h="8473" w="3367">
                  <a:moveTo>
                    <a:pt x="2029" y="1"/>
                  </a:moveTo>
                  <a:lnTo>
                    <a:pt x="1712" y="4309"/>
                  </a:lnTo>
                  <a:cubicBezTo>
                    <a:pt x="1616" y="5636"/>
                    <a:pt x="981" y="7348"/>
                    <a:pt x="0" y="8473"/>
                  </a:cubicBezTo>
                  <a:cubicBezTo>
                    <a:pt x="1731" y="7780"/>
                    <a:pt x="2914" y="6165"/>
                    <a:pt x="3049" y="4309"/>
                  </a:cubicBezTo>
                  <a:lnTo>
                    <a:pt x="3366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7" name="Google Shape;21457;p70"/>
            <p:cNvSpPr/>
            <p:nvPr/>
          </p:nvSpPr>
          <p:spPr>
            <a:xfrm>
              <a:off x="7585534" y="2902946"/>
              <a:ext cx="205820" cy="25139"/>
            </a:xfrm>
            <a:custGeom>
              <a:rect b="b" l="l" r="r" t="t"/>
              <a:pathLst>
                <a:path extrusionOk="0" h="962" w="7876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02"/>
                  </a:lnTo>
                  <a:cubicBezTo>
                    <a:pt x="0" y="846"/>
                    <a:pt x="116" y="962"/>
                    <a:pt x="260" y="962"/>
                  </a:cubicBezTo>
                  <a:lnTo>
                    <a:pt x="7616" y="962"/>
                  </a:lnTo>
                  <a:cubicBezTo>
                    <a:pt x="7761" y="962"/>
                    <a:pt x="7876" y="846"/>
                    <a:pt x="7876" y="702"/>
                  </a:cubicBezTo>
                  <a:lnTo>
                    <a:pt x="7876" y="260"/>
                  </a:lnTo>
                  <a:cubicBezTo>
                    <a:pt x="7876" y="116"/>
                    <a:pt x="7761" y="0"/>
                    <a:pt x="761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8" name="Google Shape;21458;p70"/>
            <p:cNvSpPr/>
            <p:nvPr/>
          </p:nvSpPr>
          <p:spPr>
            <a:xfrm>
              <a:off x="7585534" y="2909218"/>
              <a:ext cx="205820" cy="18868"/>
            </a:xfrm>
            <a:custGeom>
              <a:rect b="b" l="l" r="r" t="t"/>
              <a:pathLst>
                <a:path extrusionOk="0" h="722" w="7876">
                  <a:moveTo>
                    <a:pt x="0" y="1"/>
                  </a:moveTo>
                  <a:lnTo>
                    <a:pt x="0" y="20"/>
                  </a:lnTo>
                  <a:lnTo>
                    <a:pt x="0" y="462"/>
                  </a:lnTo>
                  <a:cubicBezTo>
                    <a:pt x="0" y="597"/>
                    <a:pt x="116" y="722"/>
                    <a:pt x="260" y="722"/>
                  </a:cubicBezTo>
                  <a:lnTo>
                    <a:pt x="7616" y="722"/>
                  </a:lnTo>
                  <a:cubicBezTo>
                    <a:pt x="7761" y="722"/>
                    <a:pt x="7876" y="597"/>
                    <a:pt x="7876" y="462"/>
                  </a:cubicBezTo>
                  <a:lnTo>
                    <a:pt x="7876" y="20"/>
                  </a:lnTo>
                  <a:lnTo>
                    <a:pt x="7876" y="1"/>
                  </a:lnTo>
                  <a:cubicBezTo>
                    <a:pt x="7866" y="135"/>
                    <a:pt x="7751" y="241"/>
                    <a:pt x="7616" y="241"/>
                  </a:cubicBezTo>
                  <a:lnTo>
                    <a:pt x="260" y="241"/>
                  </a:lnTo>
                  <a:cubicBezTo>
                    <a:pt x="125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9" name="Google Shape;21459;p70"/>
            <p:cNvSpPr/>
            <p:nvPr/>
          </p:nvSpPr>
          <p:spPr>
            <a:xfrm>
              <a:off x="7602625" y="3194689"/>
              <a:ext cx="171664" cy="49521"/>
            </a:xfrm>
            <a:custGeom>
              <a:rect b="b" l="l" r="r" t="t"/>
              <a:pathLst>
                <a:path extrusionOk="0" h="1895" w="6569">
                  <a:moveTo>
                    <a:pt x="712" y="0"/>
                  </a:moveTo>
                  <a:cubicBezTo>
                    <a:pt x="318" y="0"/>
                    <a:pt x="0" y="318"/>
                    <a:pt x="0" y="712"/>
                  </a:cubicBez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0" name="Google Shape;21460;p70"/>
            <p:cNvSpPr/>
            <p:nvPr/>
          </p:nvSpPr>
          <p:spPr>
            <a:xfrm>
              <a:off x="7602625" y="3194689"/>
              <a:ext cx="171664" cy="49521"/>
            </a:xfrm>
            <a:custGeom>
              <a:rect b="b" l="l" r="r" t="t"/>
              <a:pathLst>
                <a:path extrusionOk="0" h="1895" w="6569">
                  <a:moveTo>
                    <a:pt x="5116" y="0"/>
                  </a:moveTo>
                  <a:lnTo>
                    <a:pt x="5116" y="837"/>
                  </a:lnTo>
                  <a:cubicBezTo>
                    <a:pt x="5116" y="1135"/>
                    <a:pt x="4876" y="1366"/>
                    <a:pt x="4587" y="1366"/>
                  </a:cubicBezTo>
                  <a:lnTo>
                    <a:pt x="0" y="1366"/>
                  </a:ln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1" name="Google Shape;21461;p70"/>
            <p:cNvSpPr/>
            <p:nvPr/>
          </p:nvSpPr>
          <p:spPr>
            <a:xfrm>
              <a:off x="7585795" y="3240421"/>
              <a:ext cx="205323" cy="23153"/>
            </a:xfrm>
            <a:custGeom>
              <a:rect b="b" l="l" r="r" t="t"/>
              <a:pathLst>
                <a:path extrusionOk="0" h="886" w="7857">
                  <a:moveTo>
                    <a:pt x="77" y="1"/>
                  </a:moveTo>
                  <a:cubicBezTo>
                    <a:pt x="29" y="1"/>
                    <a:pt x="0" y="29"/>
                    <a:pt x="0" y="78"/>
                  </a:cubicBezTo>
                  <a:lnTo>
                    <a:pt x="0" y="808"/>
                  </a:lnTo>
                  <a:cubicBezTo>
                    <a:pt x="0" y="856"/>
                    <a:pt x="29" y="885"/>
                    <a:pt x="77" y="885"/>
                  </a:cubicBezTo>
                  <a:lnTo>
                    <a:pt x="7770" y="885"/>
                  </a:lnTo>
                  <a:cubicBezTo>
                    <a:pt x="7818" y="885"/>
                    <a:pt x="7856" y="856"/>
                    <a:pt x="7856" y="808"/>
                  </a:cubicBezTo>
                  <a:lnTo>
                    <a:pt x="7856" y="78"/>
                  </a:lnTo>
                  <a:cubicBezTo>
                    <a:pt x="7856" y="2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2" name="Google Shape;21462;p70"/>
            <p:cNvSpPr/>
            <p:nvPr/>
          </p:nvSpPr>
          <p:spPr>
            <a:xfrm>
              <a:off x="7655647" y="3121806"/>
              <a:ext cx="65357" cy="23650"/>
            </a:xfrm>
            <a:custGeom>
              <a:rect b="b" l="l" r="r" t="t"/>
              <a:pathLst>
                <a:path extrusionOk="0" h="905" w="2501">
                  <a:moveTo>
                    <a:pt x="395" y="1"/>
                  </a:moveTo>
                  <a:cubicBezTo>
                    <a:pt x="173" y="1"/>
                    <a:pt x="0" y="174"/>
                    <a:pt x="0" y="395"/>
                  </a:cubicBezTo>
                  <a:lnTo>
                    <a:pt x="0" y="510"/>
                  </a:lnTo>
                  <a:cubicBezTo>
                    <a:pt x="0" y="732"/>
                    <a:pt x="173" y="905"/>
                    <a:pt x="395" y="905"/>
                  </a:cubicBezTo>
                  <a:lnTo>
                    <a:pt x="2116" y="905"/>
                  </a:lnTo>
                  <a:cubicBezTo>
                    <a:pt x="2327" y="905"/>
                    <a:pt x="2501" y="732"/>
                    <a:pt x="2501" y="510"/>
                  </a:cubicBezTo>
                  <a:lnTo>
                    <a:pt x="2501" y="395"/>
                  </a:lnTo>
                  <a:cubicBezTo>
                    <a:pt x="2501" y="174"/>
                    <a:pt x="2327" y="1"/>
                    <a:pt x="211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3" name="Google Shape;21463;p70"/>
            <p:cNvSpPr/>
            <p:nvPr/>
          </p:nvSpPr>
          <p:spPr>
            <a:xfrm>
              <a:off x="7655647" y="3127581"/>
              <a:ext cx="65357" cy="17639"/>
            </a:xfrm>
            <a:custGeom>
              <a:rect b="b" l="l" r="r" t="t"/>
              <a:pathLst>
                <a:path extrusionOk="0" h="675" w="2501">
                  <a:moveTo>
                    <a:pt x="39" y="1"/>
                  </a:moveTo>
                  <a:cubicBezTo>
                    <a:pt x="10" y="59"/>
                    <a:pt x="0" y="107"/>
                    <a:pt x="0" y="164"/>
                  </a:cubicBezTo>
                  <a:lnTo>
                    <a:pt x="0" y="289"/>
                  </a:lnTo>
                  <a:cubicBezTo>
                    <a:pt x="0" y="501"/>
                    <a:pt x="173" y="674"/>
                    <a:pt x="395" y="674"/>
                  </a:cubicBezTo>
                  <a:lnTo>
                    <a:pt x="2116" y="674"/>
                  </a:lnTo>
                  <a:cubicBezTo>
                    <a:pt x="2327" y="674"/>
                    <a:pt x="2501" y="501"/>
                    <a:pt x="2501" y="289"/>
                  </a:cubicBezTo>
                  <a:lnTo>
                    <a:pt x="2501" y="164"/>
                  </a:lnTo>
                  <a:cubicBezTo>
                    <a:pt x="2501" y="107"/>
                    <a:pt x="2491" y="59"/>
                    <a:pt x="2462" y="1"/>
                  </a:cubicBezTo>
                  <a:cubicBezTo>
                    <a:pt x="2404" y="145"/>
                    <a:pt x="2270" y="232"/>
                    <a:pt x="2116" y="232"/>
                  </a:cubicBezTo>
                  <a:lnTo>
                    <a:pt x="395" y="232"/>
                  </a:lnTo>
                  <a:cubicBezTo>
                    <a:pt x="241" y="232"/>
                    <a:pt x="97" y="145"/>
                    <a:pt x="39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4" name="Google Shape;21464;p70"/>
            <p:cNvSpPr/>
            <p:nvPr/>
          </p:nvSpPr>
          <p:spPr>
            <a:xfrm>
              <a:off x="7634794" y="2953878"/>
              <a:ext cx="107065" cy="101081"/>
            </a:xfrm>
            <a:custGeom>
              <a:rect b="b" l="l" r="r" t="t"/>
              <a:pathLst>
                <a:path extrusionOk="0" h="3868" w="4097">
                  <a:moveTo>
                    <a:pt x="2052" y="1"/>
                  </a:moveTo>
                  <a:cubicBezTo>
                    <a:pt x="2024" y="1"/>
                    <a:pt x="1996" y="18"/>
                    <a:pt x="1981" y="51"/>
                  </a:cubicBezTo>
                  <a:lnTo>
                    <a:pt x="1500" y="1378"/>
                  </a:lnTo>
                  <a:lnTo>
                    <a:pt x="87" y="1426"/>
                  </a:lnTo>
                  <a:cubicBezTo>
                    <a:pt x="29" y="1436"/>
                    <a:pt x="0" y="1513"/>
                    <a:pt x="48" y="1551"/>
                  </a:cubicBezTo>
                  <a:lnTo>
                    <a:pt x="1164" y="2417"/>
                  </a:lnTo>
                  <a:lnTo>
                    <a:pt x="779" y="3782"/>
                  </a:lnTo>
                  <a:cubicBezTo>
                    <a:pt x="764" y="3828"/>
                    <a:pt x="803" y="3868"/>
                    <a:pt x="844" y="3868"/>
                  </a:cubicBezTo>
                  <a:cubicBezTo>
                    <a:pt x="855" y="3868"/>
                    <a:pt x="865" y="3865"/>
                    <a:pt x="875" y="3859"/>
                  </a:cubicBezTo>
                  <a:lnTo>
                    <a:pt x="2048" y="3061"/>
                  </a:lnTo>
                  <a:lnTo>
                    <a:pt x="3222" y="3859"/>
                  </a:lnTo>
                  <a:cubicBezTo>
                    <a:pt x="3231" y="3865"/>
                    <a:pt x="3243" y="3868"/>
                    <a:pt x="3254" y="3868"/>
                  </a:cubicBezTo>
                  <a:cubicBezTo>
                    <a:pt x="3297" y="3868"/>
                    <a:pt x="3343" y="3828"/>
                    <a:pt x="3327" y="3782"/>
                  </a:cubicBezTo>
                  <a:lnTo>
                    <a:pt x="2933" y="2417"/>
                  </a:lnTo>
                  <a:lnTo>
                    <a:pt x="4049" y="1551"/>
                  </a:lnTo>
                  <a:cubicBezTo>
                    <a:pt x="4097" y="1513"/>
                    <a:pt x="4068" y="1436"/>
                    <a:pt x="4010" y="1426"/>
                  </a:cubicBezTo>
                  <a:lnTo>
                    <a:pt x="2597" y="1378"/>
                  </a:lnTo>
                  <a:lnTo>
                    <a:pt x="2116" y="51"/>
                  </a:lnTo>
                  <a:cubicBezTo>
                    <a:pt x="2106" y="18"/>
                    <a:pt x="2080" y="1"/>
                    <a:pt x="205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5" name="Google Shape;21465;p70"/>
            <p:cNvSpPr/>
            <p:nvPr/>
          </p:nvSpPr>
          <p:spPr>
            <a:xfrm>
              <a:off x="7585795" y="3240160"/>
              <a:ext cx="205323" cy="23415"/>
            </a:xfrm>
            <a:custGeom>
              <a:rect b="b" l="l" r="r" t="t"/>
              <a:pathLst>
                <a:path extrusionOk="0" h="896" w="7857">
                  <a:moveTo>
                    <a:pt x="6395" y="1"/>
                  </a:moveTo>
                  <a:lnTo>
                    <a:pt x="6395" y="289"/>
                  </a:lnTo>
                  <a:cubicBezTo>
                    <a:pt x="6395" y="463"/>
                    <a:pt x="6260" y="597"/>
                    <a:pt x="6087" y="597"/>
                  </a:cubicBezTo>
                  <a:lnTo>
                    <a:pt x="77" y="597"/>
                  </a:lnTo>
                  <a:cubicBezTo>
                    <a:pt x="39" y="597"/>
                    <a:pt x="0" y="559"/>
                    <a:pt x="0" y="520"/>
                  </a:cubicBezTo>
                  <a:lnTo>
                    <a:pt x="0" y="809"/>
                  </a:lnTo>
                  <a:cubicBezTo>
                    <a:pt x="0" y="857"/>
                    <a:pt x="39" y="895"/>
                    <a:pt x="77" y="895"/>
                  </a:cubicBezTo>
                  <a:lnTo>
                    <a:pt x="7770" y="895"/>
                  </a:lnTo>
                  <a:cubicBezTo>
                    <a:pt x="7818" y="895"/>
                    <a:pt x="7856" y="857"/>
                    <a:pt x="7856" y="809"/>
                  </a:cubicBezTo>
                  <a:lnTo>
                    <a:pt x="7856" y="88"/>
                  </a:lnTo>
                  <a:cubicBezTo>
                    <a:pt x="7856" y="3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66" name="Google Shape;21466;p70"/>
          <p:cNvGrpSpPr/>
          <p:nvPr/>
        </p:nvGrpSpPr>
        <p:grpSpPr>
          <a:xfrm>
            <a:off x="7988340" y="2902946"/>
            <a:ext cx="308886" cy="360628"/>
            <a:chOff x="7988340" y="2902946"/>
            <a:chExt cx="308886" cy="360628"/>
          </a:xfrm>
        </p:grpSpPr>
        <p:sp>
          <p:nvSpPr>
            <p:cNvPr id="21467" name="Google Shape;21467;p70"/>
            <p:cNvSpPr/>
            <p:nvPr/>
          </p:nvSpPr>
          <p:spPr>
            <a:xfrm>
              <a:off x="8048654" y="3170072"/>
              <a:ext cx="27413" cy="88223"/>
            </a:xfrm>
            <a:custGeom>
              <a:rect b="b" l="l" r="r" t="t"/>
              <a:pathLst>
                <a:path extrusionOk="0" h="3376" w="1049">
                  <a:moveTo>
                    <a:pt x="1" y="0"/>
                  </a:moveTo>
                  <a:lnTo>
                    <a:pt x="1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8" name="Google Shape;21468;p70"/>
            <p:cNvSpPr/>
            <p:nvPr/>
          </p:nvSpPr>
          <p:spPr>
            <a:xfrm>
              <a:off x="8062478" y="3170072"/>
              <a:ext cx="13589" cy="88223"/>
            </a:xfrm>
            <a:custGeom>
              <a:rect b="b" l="l" r="r" t="t"/>
              <a:pathLst>
                <a:path extrusionOk="0" h="3376" w="520">
                  <a:moveTo>
                    <a:pt x="1" y="0"/>
                  </a:moveTo>
                  <a:lnTo>
                    <a:pt x="1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9" name="Google Shape;21469;p70"/>
            <p:cNvSpPr/>
            <p:nvPr/>
          </p:nvSpPr>
          <p:spPr>
            <a:xfrm>
              <a:off x="8207984" y="3170072"/>
              <a:ext cx="27413" cy="88223"/>
            </a:xfrm>
            <a:custGeom>
              <a:rect b="b" l="l" r="r" t="t"/>
              <a:pathLst>
                <a:path extrusionOk="0" h="3376" w="1049">
                  <a:moveTo>
                    <a:pt x="0" y="0"/>
                  </a:moveTo>
                  <a:lnTo>
                    <a:pt x="0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0" name="Google Shape;21470;p70"/>
            <p:cNvSpPr/>
            <p:nvPr/>
          </p:nvSpPr>
          <p:spPr>
            <a:xfrm>
              <a:off x="8221808" y="3170072"/>
              <a:ext cx="13589" cy="88223"/>
            </a:xfrm>
            <a:custGeom>
              <a:rect b="b" l="l" r="r" t="t"/>
              <a:pathLst>
                <a:path extrusionOk="0" h="3376" w="520">
                  <a:moveTo>
                    <a:pt x="0" y="0"/>
                  </a:moveTo>
                  <a:lnTo>
                    <a:pt x="0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1" name="Google Shape;21471;p70"/>
            <p:cNvSpPr/>
            <p:nvPr/>
          </p:nvSpPr>
          <p:spPr>
            <a:xfrm>
              <a:off x="8021032" y="3149715"/>
              <a:ext cx="242248" cy="46516"/>
            </a:xfrm>
            <a:custGeom>
              <a:rect b="b" l="l" r="r" t="t"/>
              <a:pathLst>
                <a:path extrusionOk="0" h="1780" w="9270">
                  <a:moveTo>
                    <a:pt x="0" y="0"/>
                  </a:moveTo>
                  <a:lnTo>
                    <a:pt x="0" y="1395"/>
                  </a:lnTo>
                  <a:cubicBezTo>
                    <a:pt x="0" y="1606"/>
                    <a:pt x="164" y="1779"/>
                    <a:pt x="385" y="1779"/>
                  </a:cubicBezTo>
                  <a:lnTo>
                    <a:pt x="8876" y="1779"/>
                  </a:lnTo>
                  <a:cubicBezTo>
                    <a:pt x="9097" y="1779"/>
                    <a:pt x="9270" y="1606"/>
                    <a:pt x="9260" y="1395"/>
                  </a:cubicBezTo>
                  <a:lnTo>
                    <a:pt x="9260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2" name="Google Shape;21472;p70"/>
            <p:cNvSpPr/>
            <p:nvPr/>
          </p:nvSpPr>
          <p:spPr>
            <a:xfrm>
              <a:off x="8028062" y="2902946"/>
              <a:ext cx="227954" cy="267153"/>
            </a:xfrm>
            <a:custGeom>
              <a:rect b="b" l="l" r="r" t="t"/>
              <a:pathLst>
                <a:path extrusionOk="0" h="10223" w="8723">
                  <a:moveTo>
                    <a:pt x="1481" y="0"/>
                  </a:moveTo>
                  <a:cubicBezTo>
                    <a:pt x="664" y="0"/>
                    <a:pt x="0" y="664"/>
                    <a:pt x="0" y="1491"/>
                  </a:cubicBezTo>
                  <a:lnTo>
                    <a:pt x="0" y="10222"/>
                  </a:lnTo>
                  <a:lnTo>
                    <a:pt x="8722" y="10222"/>
                  </a:lnTo>
                  <a:lnTo>
                    <a:pt x="8722" y="1491"/>
                  </a:lnTo>
                  <a:cubicBezTo>
                    <a:pt x="8722" y="664"/>
                    <a:pt x="8059" y="0"/>
                    <a:pt x="7241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3" name="Google Shape;21473;p70"/>
            <p:cNvSpPr/>
            <p:nvPr/>
          </p:nvSpPr>
          <p:spPr>
            <a:xfrm>
              <a:off x="8179578" y="2902946"/>
              <a:ext cx="76438" cy="267153"/>
            </a:xfrm>
            <a:custGeom>
              <a:rect b="b" l="l" r="r" t="t"/>
              <a:pathLst>
                <a:path extrusionOk="0" h="10223" w="2925">
                  <a:moveTo>
                    <a:pt x="1" y="0"/>
                  </a:moveTo>
                  <a:cubicBezTo>
                    <a:pt x="818" y="0"/>
                    <a:pt x="1482" y="664"/>
                    <a:pt x="1482" y="1491"/>
                  </a:cubicBezTo>
                  <a:lnTo>
                    <a:pt x="1482" y="10222"/>
                  </a:lnTo>
                  <a:lnTo>
                    <a:pt x="2924" y="10222"/>
                  </a:lnTo>
                  <a:lnTo>
                    <a:pt x="2924" y="1491"/>
                  </a:lnTo>
                  <a:cubicBezTo>
                    <a:pt x="2924" y="664"/>
                    <a:pt x="2261" y="0"/>
                    <a:pt x="1443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4" name="Google Shape;21474;p70"/>
            <p:cNvSpPr/>
            <p:nvPr/>
          </p:nvSpPr>
          <p:spPr>
            <a:xfrm>
              <a:off x="8001668" y="3072572"/>
              <a:ext cx="55558" cy="97526"/>
            </a:xfrm>
            <a:custGeom>
              <a:rect b="b" l="l" r="r" t="t"/>
              <a:pathLst>
                <a:path extrusionOk="0" h="3732" w="2126">
                  <a:moveTo>
                    <a:pt x="1" y="0"/>
                  </a:moveTo>
                  <a:lnTo>
                    <a:pt x="1" y="3125"/>
                  </a:lnTo>
                  <a:cubicBezTo>
                    <a:pt x="1" y="3462"/>
                    <a:pt x="270" y="3731"/>
                    <a:pt x="606" y="3731"/>
                  </a:cubicBezTo>
                  <a:lnTo>
                    <a:pt x="2126" y="3731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5" name="Google Shape;21475;p70"/>
            <p:cNvSpPr/>
            <p:nvPr/>
          </p:nvSpPr>
          <p:spPr>
            <a:xfrm>
              <a:off x="8029577" y="3072572"/>
              <a:ext cx="27648" cy="97526"/>
            </a:xfrm>
            <a:custGeom>
              <a:rect b="b" l="l" r="r" t="t"/>
              <a:pathLst>
                <a:path extrusionOk="0" h="3732" w="1058">
                  <a:moveTo>
                    <a:pt x="0" y="0"/>
                  </a:moveTo>
                  <a:lnTo>
                    <a:pt x="0" y="3731"/>
                  </a:lnTo>
                  <a:lnTo>
                    <a:pt x="1058" y="373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6" name="Google Shape;21476;p70"/>
            <p:cNvSpPr/>
            <p:nvPr/>
          </p:nvSpPr>
          <p:spPr>
            <a:xfrm>
              <a:off x="8226826" y="3072572"/>
              <a:ext cx="55558" cy="97526"/>
            </a:xfrm>
            <a:custGeom>
              <a:rect b="b" l="l" r="r" t="t"/>
              <a:pathLst>
                <a:path extrusionOk="0" h="3732" w="2126">
                  <a:moveTo>
                    <a:pt x="1" y="0"/>
                  </a:moveTo>
                  <a:lnTo>
                    <a:pt x="1" y="3731"/>
                  </a:lnTo>
                  <a:lnTo>
                    <a:pt x="1530" y="3731"/>
                  </a:lnTo>
                  <a:cubicBezTo>
                    <a:pt x="1856" y="3731"/>
                    <a:pt x="2126" y="3462"/>
                    <a:pt x="2126" y="3125"/>
                  </a:cubicBezTo>
                  <a:lnTo>
                    <a:pt x="212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7" name="Google Shape;21477;p70"/>
            <p:cNvSpPr/>
            <p:nvPr/>
          </p:nvSpPr>
          <p:spPr>
            <a:xfrm>
              <a:off x="8238899" y="3072572"/>
              <a:ext cx="43249" cy="97526"/>
            </a:xfrm>
            <a:custGeom>
              <a:rect b="b" l="l" r="r" t="t"/>
              <a:pathLst>
                <a:path extrusionOk="0" h="3732" w="1655">
                  <a:moveTo>
                    <a:pt x="596" y="0"/>
                  </a:moveTo>
                  <a:lnTo>
                    <a:pt x="596" y="3125"/>
                  </a:lnTo>
                  <a:cubicBezTo>
                    <a:pt x="596" y="3462"/>
                    <a:pt x="327" y="3731"/>
                    <a:pt x="0" y="3731"/>
                  </a:cubicBezTo>
                  <a:lnTo>
                    <a:pt x="1058" y="3731"/>
                  </a:lnTo>
                  <a:cubicBezTo>
                    <a:pt x="1385" y="3731"/>
                    <a:pt x="1654" y="3462"/>
                    <a:pt x="1654" y="3125"/>
                  </a:cubicBezTo>
                  <a:lnTo>
                    <a:pt x="165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8" name="Google Shape;21478;p70"/>
            <p:cNvSpPr/>
            <p:nvPr/>
          </p:nvSpPr>
          <p:spPr>
            <a:xfrm>
              <a:off x="8057199" y="3109759"/>
              <a:ext cx="169652" cy="60340"/>
            </a:xfrm>
            <a:custGeom>
              <a:rect b="b" l="l" r="r" t="t"/>
              <a:pathLst>
                <a:path extrusionOk="0" h="2309" w="6492">
                  <a:moveTo>
                    <a:pt x="866" y="0"/>
                  </a:moveTo>
                  <a:cubicBezTo>
                    <a:pt x="395" y="0"/>
                    <a:pt x="1" y="385"/>
                    <a:pt x="1" y="866"/>
                  </a:cubicBezTo>
                  <a:lnTo>
                    <a:pt x="1" y="2308"/>
                  </a:lnTo>
                  <a:lnTo>
                    <a:pt x="6492" y="2308"/>
                  </a:lnTo>
                  <a:lnTo>
                    <a:pt x="6492" y="866"/>
                  </a:lnTo>
                  <a:cubicBezTo>
                    <a:pt x="6492" y="385"/>
                    <a:pt x="6107" y="0"/>
                    <a:pt x="562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9" name="Google Shape;21479;p70"/>
            <p:cNvSpPr/>
            <p:nvPr/>
          </p:nvSpPr>
          <p:spPr>
            <a:xfrm>
              <a:off x="8028297" y="3252729"/>
              <a:ext cx="68127" cy="10845"/>
            </a:xfrm>
            <a:custGeom>
              <a:rect b="b" l="l" r="r" t="t"/>
              <a:pathLst>
                <a:path extrusionOk="0" h="415" w="2607">
                  <a:moveTo>
                    <a:pt x="280" y="1"/>
                  </a:moveTo>
                  <a:cubicBezTo>
                    <a:pt x="1" y="1"/>
                    <a:pt x="1" y="414"/>
                    <a:pt x="280" y="414"/>
                  </a:cubicBezTo>
                  <a:lnTo>
                    <a:pt x="2328" y="414"/>
                  </a:lnTo>
                  <a:cubicBezTo>
                    <a:pt x="2607" y="414"/>
                    <a:pt x="260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0" name="Google Shape;21480;p70"/>
            <p:cNvSpPr/>
            <p:nvPr/>
          </p:nvSpPr>
          <p:spPr>
            <a:xfrm>
              <a:off x="8187627" y="3252729"/>
              <a:ext cx="67866" cy="10845"/>
            </a:xfrm>
            <a:custGeom>
              <a:rect b="b" l="l" r="r" t="t"/>
              <a:pathLst>
                <a:path extrusionOk="0" h="415" w="2597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2328" y="414"/>
                  </a:lnTo>
                  <a:cubicBezTo>
                    <a:pt x="2597" y="414"/>
                    <a:pt x="259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1" name="Google Shape;21481;p70"/>
            <p:cNvSpPr/>
            <p:nvPr/>
          </p:nvSpPr>
          <p:spPr>
            <a:xfrm>
              <a:off x="7988340" y="3054723"/>
              <a:ext cx="82213" cy="25897"/>
            </a:xfrm>
            <a:custGeom>
              <a:rect b="b" l="l" r="r" t="t"/>
              <a:pathLst>
                <a:path extrusionOk="0" h="991" w="3146">
                  <a:moveTo>
                    <a:pt x="213" y="0"/>
                  </a:moveTo>
                  <a:cubicBezTo>
                    <a:pt x="97" y="10"/>
                    <a:pt x="1" y="106"/>
                    <a:pt x="1" y="222"/>
                  </a:cubicBezTo>
                  <a:lnTo>
                    <a:pt x="1" y="779"/>
                  </a:lnTo>
                  <a:cubicBezTo>
                    <a:pt x="1" y="895"/>
                    <a:pt x="97" y="991"/>
                    <a:pt x="213" y="991"/>
                  </a:cubicBezTo>
                  <a:lnTo>
                    <a:pt x="2934" y="991"/>
                  </a:lnTo>
                  <a:cubicBezTo>
                    <a:pt x="3049" y="991"/>
                    <a:pt x="3145" y="895"/>
                    <a:pt x="3145" y="779"/>
                  </a:cubicBezTo>
                  <a:lnTo>
                    <a:pt x="3145" y="222"/>
                  </a:lnTo>
                  <a:cubicBezTo>
                    <a:pt x="3145" y="106"/>
                    <a:pt x="3049" y="0"/>
                    <a:pt x="293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2" name="Google Shape;21482;p70"/>
            <p:cNvSpPr/>
            <p:nvPr/>
          </p:nvSpPr>
          <p:spPr>
            <a:xfrm>
              <a:off x="7988340" y="3062014"/>
              <a:ext cx="82213" cy="18606"/>
            </a:xfrm>
            <a:custGeom>
              <a:rect b="b" l="l" r="r" t="t"/>
              <a:pathLst>
                <a:path extrusionOk="0" h="712" w="3146">
                  <a:moveTo>
                    <a:pt x="1" y="0"/>
                  </a:moveTo>
                  <a:lnTo>
                    <a:pt x="1" y="500"/>
                  </a:lnTo>
                  <a:cubicBezTo>
                    <a:pt x="1" y="616"/>
                    <a:pt x="97" y="712"/>
                    <a:pt x="213" y="712"/>
                  </a:cubicBezTo>
                  <a:lnTo>
                    <a:pt x="2934" y="712"/>
                  </a:lnTo>
                  <a:cubicBezTo>
                    <a:pt x="3049" y="712"/>
                    <a:pt x="3145" y="616"/>
                    <a:pt x="3145" y="500"/>
                  </a:cubicBezTo>
                  <a:lnTo>
                    <a:pt x="3145" y="0"/>
                  </a:lnTo>
                  <a:cubicBezTo>
                    <a:pt x="3145" y="125"/>
                    <a:pt x="3049" y="221"/>
                    <a:pt x="2934" y="221"/>
                  </a:cubicBezTo>
                  <a:lnTo>
                    <a:pt x="213" y="221"/>
                  </a:lnTo>
                  <a:cubicBezTo>
                    <a:pt x="97" y="221"/>
                    <a:pt x="1" y="125"/>
                    <a:pt x="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3" name="Google Shape;21483;p70"/>
            <p:cNvSpPr/>
            <p:nvPr/>
          </p:nvSpPr>
          <p:spPr>
            <a:xfrm>
              <a:off x="8214778" y="3054959"/>
              <a:ext cx="82448" cy="25662"/>
            </a:xfrm>
            <a:custGeom>
              <a:rect b="b" l="l" r="r" t="t"/>
              <a:pathLst>
                <a:path extrusionOk="0" h="982" w="3155">
                  <a:moveTo>
                    <a:pt x="221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770"/>
                  </a:lnTo>
                  <a:cubicBezTo>
                    <a:pt x="0" y="886"/>
                    <a:pt x="96" y="982"/>
                    <a:pt x="221" y="982"/>
                  </a:cubicBezTo>
                  <a:lnTo>
                    <a:pt x="2933" y="982"/>
                  </a:lnTo>
                  <a:cubicBezTo>
                    <a:pt x="3058" y="982"/>
                    <a:pt x="3154" y="886"/>
                    <a:pt x="3154" y="770"/>
                  </a:cubicBezTo>
                  <a:lnTo>
                    <a:pt x="3154" y="213"/>
                  </a:lnTo>
                  <a:cubicBezTo>
                    <a:pt x="3154" y="97"/>
                    <a:pt x="3058" y="1"/>
                    <a:pt x="2933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4" name="Google Shape;21484;p70"/>
            <p:cNvSpPr/>
            <p:nvPr/>
          </p:nvSpPr>
          <p:spPr>
            <a:xfrm>
              <a:off x="8214778" y="3062250"/>
              <a:ext cx="82448" cy="18371"/>
            </a:xfrm>
            <a:custGeom>
              <a:rect b="b" l="l" r="r" t="t"/>
              <a:pathLst>
                <a:path extrusionOk="0" h="703" w="3155">
                  <a:moveTo>
                    <a:pt x="0" y="1"/>
                  </a:moveTo>
                  <a:lnTo>
                    <a:pt x="0" y="491"/>
                  </a:lnTo>
                  <a:cubicBezTo>
                    <a:pt x="0" y="607"/>
                    <a:pt x="96" y="703"/>
                    <a:pt x="221" y="703"/>
                  </a:cubicBezTo>
                  <a:lnTo>
                    <a:pt x="2933" y="703"/>
                  </a:lnTo>
                  <a:cubicBezTo>
                    <a:pt x="3058" y="703"/>
                    <a:pt x="3154" y="607"/>
                    <a:pt x="3154" y="491"/>
                  </a:cubicBezTo>
                  <a:lnTo>
                    <a:pt x="3154" y="1"/>
                  </a:lnTo>
                  <a:cubicBezTo>
                    <a:pt x="3154" y="116"/>
                    <a:pt x="3058" y="212"/>
                    <a:pt x="2933" y="212"/>
                  </a:cubicBezTo>
                  <a:lnTo>
                    <a:pt x="221" y="212"/>
                  </a:ln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5" name="Google Shape;21485;p70"/>
            <p:cNvSpPr/>
            <p:nvPr/>
          </p:nvSpPr>
          <p:spPr>
            <a:xfrm>
              <a:off x="8057461" y="3109759"/>
              <a:ext cx="169130" cy="30183"/>
            </a:xfrm>
            <a:custGeom>
              <a:rect b="b" l="l" r="r" t="t"/>
              <a:pathLst>
                <a:path extrusionOk="0" h="1155" w="6472">
                  <a:moveTo>
                    <a:pt x="856" y="0"/>
                  </a:moveTo>
                  <a:cubicBezTo>
                    <a:pt x="433" y="0"/>
                    <a:pt x="68" y="308"/>
                    <a:pt x="0" y="731"/>
                  </a:cubicBezTo>
                  <a:cubicBezTo>
                    <a:pt x="750" y="991"/>
                    <a:pt x="1933" y="1154"/>
                    <a:pt x="3260" y="1154"/>
                  </a:cubicBezTo>
                  <a:cubicBezTo>
                    <a:pt x="4558" y="1154"/>
                    <a:pt x="5722" y="991"/>
                    <a:pt x="6472" y="750"/>
                  </a:cubicBezTo>
                  <a:cubicBezTo>
                    <a:pt x="6414" y="318"/>
                    <a:pt x="6049" y="0"/>
                    <a:pt x="561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6" name="Google Shape;21486;p70"/>
            <p:cNvSpPr/>
            <p:nvPr/>
          </p:nvSpPr>
          <p:spPr>
            <a:xfrm>
              <a:off x="8076564" y="2952937"/>
              <a:ext cx="34939" cy="31385"/>
            </a:xfrm>
            <a:custGeom>
              <a:rect b="b" l="l" r="r" t="t"/>
              <a:pathLst>
                <a:path extrusionOk="0" h="1201" w="1337">
                  <a:moveTo>
                    <a:pt x="669" y="1"/>
                  </a:moveTo>
                  <a:cubicBezTo>
                    <a:pt x="565" y="1"/>
                    <a:pt x="462" y="68"/>
                    <a:pt x="462" y="203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9"/>
                    <a:pt x="279" y="809"/>
                  </a:cubicBezTo>
                  <a:lnTo>
                    <a:pt x="462" y="809"/>
                  </a:lnTo>
                  <a:lnTo>
                    <a:pt x="462" y="991"/>
                  </a:lnTo>
                  <a:cubicBezTo>
                    <a:pt x="462" y="1131"/>
                    <a:pt x="565" y="1200"/>
                    <a:pt x="669" y="1200"/>
                  </a:cubicBezTo>
                  <a:cubicBezTo>
                    <a:pt x="772" y="1200"/>
                    <a:pt x="875" y="1131"/>
                    <a:pt x="875" y="991"/>
                  </a:cubicBezTo>
                  <a:lnTo>
                    <a:pt x="875" y="809"/>
                  </a:lnTo>
                  <a:lnTo>
                    <a:pt x="1068" y="809"/>
                  </a:lnTo>
                  <a:cubicBezTo>
                    <a:pt x="1337" y="809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3"/>
                  </a:lnTo>
                  <a:cubicBezTo>
                    <a:pt x="875" y="68"/>
                    <a:pt x="772" y="1"/>
                    <a:pt x="669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7" name="Google Shape;21487;p70"/>
            <p:cNvSpPr/>
            <p:nvPr/>
          </p:nvSpPr>
          <p:spPr>
            <a:xfrm>
              <a:off x="8173803" y="2952937"/>
              <a:ext cx="34965" cy="31202"/>
            </a:xfrm>
            <a:custGeom>
              <a:rect b="b" l="l" r="r" t="t"/>
              <a:pathLst>
                <a:path extrusionOk="0" h="1194" w="1338">
                  <a:moveTo>
                    <a:pt x="674" y="1"/>
                  </a:moveTo>
                  <a:cubicBezTo>
                    <a:pt x="573" y="1"/>
                    <a:pt x="472" y="68"/>
                    <a:pt x="472" y="203"/>
                  </a:cubicBezTo>
                  <a:lnTo>
                    <a:pt x="472" y="395"/>
                  </a:lnTo>
                  <a:lnTo>
                    <a:pt x="279" y="395"/>
                  </a:lnTo>
                  <a:cubicBezTo>
                    <a:pt x="1" y="395"/>
                    <a:pt x="1" y="799"/>
                    <a:pt x="279" y="799"/>
                  </a:cubicBezTo>
                  <a:lnTo>
                    <a:pt x="472" y="799"/>
                  </a:lnTo>
                  <a:lnTo>
                    <a:pt x="472" y="991"/>
                  </a:lnTo>
                  <a:cubicBezTo>
                    <a:pt x="472" y="1126"/>
                    <a:pt x="573" y="1193"/>
                    <a:pt x="674" y="1193"/>
                  </a:cubicBezTo>
                  <a:cubicBezTo>
                    <a:pt x="775" y="1193"/>
                    <a:pt x="876" y="1126"/>
                    <a:pt x="876" y="991"/>
                  </a:cubicBezTo>
                  <a:lnTo>
                    <a:pt x="876" y="799"/>
                  </a:lnTo>
                  <a:lnTo>
                    <a:pt x="1068" y="799"/>
                  </a:lnTo>
                  <a:cubicBezTo>
                    <a:pt x="1337" y="799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3"/>
                  </a:lnTo>
                  <a:cubicBezTo>
                    <a:pt x="876" y="68"/>
                    <a:pt x="775" y="1"/>
                    <a:pt x="67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8" name="Google Shape;21488;p70"/>
            <p:cNvSpPr/>
            <p:nvPr/>
          </p:nvSpPr>
          <p:spPr>
            <a:xfrm>
              <a:off x="8076564" y="3026579"/>
              <a:ext cx="34939" cy="31359"/>
            </a:xfrm>
            <a:custGeom>
              <a:rect b="b" l="l" r="r" t="t"/>
              <a:pathLst>
                <a:path extrusionOk="0" h="1200" w="1337">
                  <a:moveTo>
                    <a:pt x="669" y="0"/>
                  </a:moveTo>
                  <a:cubicBezTo>
                    <a:pt x="565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5" y="1200"/>
                    <a:pt x="669" y="1200"/>
                  </a:cubicBezTo>
                  <a:cubicBezTo>
                    <a:pt x="772" y="1200"/>
                    <a:pt x="875" y="1130"/>
                    <a:pt x="875" y="991"/>
                  </a:cubicBezTo>
                  <a:lnTo>
                    <a:pt x="875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2"/>
                  </a:lnTo>
                  <a:cubicBezTo>
                    <a:pt x="875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9" name="Google Shape;21489;p70"/>
            <p:cNvSpPr/>
            <p:nvPr/>
          </p:nvSpPr>
          <p:spPr>
            <a:xfrm>
              <a:off x="8173803" y="3026579"/>
              <a:ext cx="34965" cy="31359"/>
            </a:xfrm>
            <a:custGeom>
              <a:rect b="b" l="l" r="r" t="t"/>
              <a:pathLst>
                <a:path extrusionOk="0" h="1200" w="1338">
                  <a:moveTo>
                    <a:pt x="669" y="0"/>
                  </a:moveTo>
                  <a:cubicBezTo>
                    <a:pt x="566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1" y="395"/>
                    <a:pt x="1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6" y="1200"/>
                    <a:pt x="669" y="1200"/>
                  </a:cubicBezTo>
                  <a:cubicBezTo>
                    <a:pt x="772" y="1200"/>
                    <a:pt x="876" y="1130"/>
                    <a:pt x="876" y="991"/>
                  </a:cubicBezTo>
                  <a:lnTo>
                    <a:pt x="876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2"/>
                  </a:lnTo>
                  <a:cubicBezTo>
                    <a:pt x="876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90" name="Google Shape;21490;p70"/>
          <p:cNvGrpSpPr/>
          <p:nvPr/>
        </p:nvGrpSpPr>
        <p:grpSpPr>
          <a:xfrm>
            <a:off x="5690039" y="2902998"/>
            <a:ext cx="362902" cy="360498"/>
            <a:chOff x="5690039" y="2902998"/>
            <a:chExt cx="362902" cy="360498"/>
          </a:xfrm>
        </p:grpSpPr>
        <p:sp>
          <p:nvSpPr>
            <p:cNvPr id="21491" name="Google Shape;21491;p70"/>
            <p:cNvSpPr/>
            <p:nvPr/>
          </p:nvSpPr>
          <p:spPr>
            <a:xfrm>
              <a:off x="5690039" y="2902998"/>
              <a:ext cx="361883" cy="360498"/>
            </a:xfrm>
            <a:custGeom>
              <a:rect b="b" l="l" r="r" t="t"/>
              <a:pathLst>
                <a:path extrusionOk="0" h="13795" w="13848">
                  <a:moveTo>
                    <a:pt x="8235" y="2316"/>
                  </a:moveTo>
                  <a:cubicBezTo>
                    <a:pt x="8286" y="2316"/>
                    <a:pt x="8339" y="2336"/>
                    <a:pt x="8386" y="2383"/>
                  </a:cubicBezTo>
                  <a:lnTo>
                    <a:pt x="8886" y="2883"/>
                  </a:lnTo>
                  <a:cubicBezTo>
                    <a:pt x="9040" y="3038"/>
                    <a:pt x="8902" y="3248"/>
                    <a:pt x="8738" y="3248"/>
                  </a:cubicBezTo>
                  <a:cubicBezTo>
                    <a:pt x="8688" y="3248"/>
                    <a:pt x="8635" y="3229"/>
                    <a:pt x="8588" y="3181"/>
                  </a:cubicBezTo>
                  <a:lnTo>
                    <a:pt x="8088" y="2681"/>
                  </a:lnTo>
                  <a:cubicBezTo>
                    <a:pt x="7933" y="2527"/>
                    <a:pt x="8072" y="2316"/>
                    <a:pt x="8235" y="2316"/>
                  </a:cubicBezTo>
                  <a:close/>
                  <a:moveTo>
                    <a:pt x="9514" y="3595"/>
                  </a:moveTo>
                  <a:cubicBezTo>
                    <a:pt x="9565" y="3595"/>
                    <a:pt x="9617" y="3615"/>
                    <a:pt x="9665" y="3662"/>
                  </a:cubicBezTo>
                  <a:lnTo>
                    <a:pt x="10165" y="4162"/>
                  </a:lnTo>
                  <a:cubicBezTo>
                    <a:pt x="10320" y="4310"/>
                    <a:pt x="10180" y="4526"/>
                    <a:pt x="10015" y="4526"/>
                  </a:cubicBezTo>
                  <a:cubicBezTo>
                    <a:pt x="9965" y="4526"/>
                    <a:pt x="9913" y="4507"/>
                    <a:pt x="9867" y="4460"/>
                  </a:cubicBezTo>
                  <a:lnTo>
                    <a:pt x="9367" y="3960"/>
                  </a:lnTo>
                  <a:cubicBezTo>
                    <a:pt x="9212" y="3806"/>
                    <a:pt x="9350" y="3595"/>
                    <a:pt x="9514" y="3595"/>
                  </a:cubicBezTo>
                  <a:close/>
                  <a:moveTo>
                    <a:pt x="10793" y="4874"/>
                  </a:moveTo>
                  <a:cubicBezTo>
                    <a:pt x="10844" y="4874"/>
                    <a:pt x="10896" y="4893"/>
                    <a:pt x="10944" y="4941"/>
                  </a:cubicBezTo>
                  <a:lnTo>
                    <a:pt x="11444" y="5441"/>
                  </a:lnTo>
                  <a:cubicBezTo>
                    <a:pt x="11600" y="5589"/>
                    <a:pt x="11452" y="5801"/>
                    <a:pt x="11288" y="5801"/>
                  </a:cubicBezTo>
                  <a:cubicBezTo>
                    <a:pt x="11239" y="5801"/>
                    <a:pt x="11189" y="5783"/>
                    <a:pt x="11146" y="5739"/>
                  </a:cubicBezTo>
                  <a:lnTo>
                    <a:pt x="10646" y="5239"/>
                  </a:lnTo>
                  <a:cubicBezTo>
                    <a:pt x="10491" y="5084"/>
                    <a:pt x="10629" y="4874"/>
                    <a:pt x="10793" y="4874"/>
                  </a:cubicBezTo>
                  <a:close/>
                  <a:moveTo>
                    <a:pt x="8727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16"/>
                  </a:lnTo>
                  <a:lnTo>
                    <a:pt x="7607" y="1604"/>
                  </a:lnTo>
                  <a:cubicBezTo>
                    <a:pt x="7762" y="1759"/>
                    <a:pt x="7623" y="1969"/>
                    <a:pt x="7459" y="1969"/>
                  </a:cubicBezTo>
                  <a:cubicBezTo>
                    <a:pt x="7409" y="1969"/>
                    <a:pt x="7356" y="1950"/>
                    <a:pt x="7309" y="1902"/>
                  </a:cubicBezTo>
                  <a:lnTo>
                    <a:pt x="7020" y="1614"/>
                  </a:lnTo>
                  <a:lnTo>
                    <a:pt x="87" y="8547"/>
                  </a:lnTo>
                  <a:cubicBezTo>
                    <a:pt x="1" y="8633"/>
                    <a:pt x="1" y="8778"/>
                    <a:pt x="87" y="8864"/>
                  </a:cubicBezTo>
                  <a:lnTo>
                    <a:pt x="318" y="9095"/>
                  </a:lnTo>
                  <a:cubicBezTo>
                    <a:pt x="364" y="9135"/>
                    <a:pt x="420" y="9158"/>
                    <a:pt x="476" y="9158"/>
                  </a:cubicBezTo>
                  <a:cubicBezTo>
                    <a:pt x="514" y="9158"/>
                    <a:pt x="552" y="9147"/>
                    <a:pt x="587" y="9124"/>
                  </a:cubicBezTo>
                  <a:cubicBezTo>
                    <a:pt x="681" y="9075"/>
                    <a:pt x="775" y="9054"/>
                    <a:pt x="866" y="9054"/>
                  </a:cubicBezTo>
                  <a:cubicBezTo>
                    <a:pt x="1280" y="9054"/>
                    <a:pt x="1614" y="9504"/>
                    <a:pt x="1385" y="9922"/>
                  </a:cubicBezTo>
                  <a:cubicBezTo>
                    <a:pt x="1337" y="10009"/>
                    <a:pt x="1347" y="10124"/>
                    <a:pt x="1424" y="10191"/>
                  </a:cubicBezTo>
                  <a:lnTo>
                    <a:pt x="1972" y="10749"/>
                  </a:lnTo>
                  <a:cubicBezTo>
                    <a:pt x="2020" y="10791"/>
                    <a:pt x="2079" y="10814"/>
                    <a:pt x="2138" y="10814"/>
                  </a:cubicBezTo>
                  <a:cubicBezTo>
                    <a:pt x="2173" y="10814"/>
                    <a:pt x="2209" y="10806"/>
                    <a:pt x="2241" y="10787"/>
                  </a:cubicBezTo>
                  <a:cubicBezTo>
                    <a:pt x="2337" y="10736"/>
                    <a:pt x="2434" y="10713"/>
                    <a:pt x="2527" y="10713"/>
                  </a:cubicBezTo>
                  <a:cubicBezTo>
                    <a:pt x="2938" y="10713"/>
                    <a:pt x="3267" y="11160"/>
                    <a:pt x="3039" y="11576"/>
                  </a:cubicBezTo>
                  <a:cubicBezTo>
                    <a:pt x="2991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7" y="12445"/>
                    <a:pt x="3734" y="12468"/>
                    <a:pt x="3794" y="12468"/>
                  </a:cubicBezTo>
                  <a:cubicBezTo>
                    <a:pt x="3831" y="12468"/>
                    <a:pt x="3869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3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13" y="6806"/>
                  </a:lnTo>
                  <a:lnTo>
                    <a:pt x="11915" y="6508"/>
                  </a:lnTo>
                  <a:cubicBezTo>
                    <a:pt x="11766" y="6360"/>
                    <a:pt x="11911" y="6148"/>
                    <a:pt x="12077" y="6148"/>
                  </a:cubicBezTo>
                  <a:cubicBezTo>
                    <a:pt x="12126" y="6148"/>
                    <a:pt x="12177" y="6166"/>
                    <a:pt x="12223" y="6210"/>
                  </a:cubicBezTo>
                  <a:lnTo>
                    <a:pt x="12511" y="6499"/>
                  </a:lnTo>
                  <a:lnTo>
                    <a:pt x="13761" y="5258"/>
                  </a:lnTo>
                  <a:cubicBezTo>
                    <a:pt x="13848" y="5172"/>
                    <a:pt x="13848" y="5027"/>
                    <a:pt x="13761" y="4941"/>
                  </a:cubicBezTo>
                  <a:lnTo>
                    <a:pt x="13530" y="4710"/>
                  </a:lnTo>
                  <a:cubicBezTo>
                    <a:pt x="13483" y="4668"/>
                    <a:pt x="13424" y="4645"/>
                    <a:pt x="13365" y="4645"/>
                  </a:cubicBezTo>
                  <a:cubicBezTo>
                    <a:pt x="13329" y="4645"/>
                    <a:pt x="13294" y="4654"/>
                    <a:pt x="13261" y="4672"/>
                  </a:cubicBezTo>
                  <a:cubicBezTo>
                    <a:pt x="13165" y="4723"/>
                    <a:pt x="13068" y="4746"/>
                    <a:pt x="12975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4" y="2988"/>
                    <a:pt x="11718" y="2988"/>
                  </a:cubicBezTo>
                  <a:cubicBezTo>
                    <a:pt x="11680" y="2988"/>
                    <a:pt x="11642" y="2998"/>
                    <a:pt x="11607" y="3018"/>
                  </a:cubicBezTo>
                  <a:cubicBezTo>
                    <a:pt x="11512" y="3069"/>
                    <a:pt x="11414" y="3092"/>
                    <a:pt x="11321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402"/>
                  </a:lnTo>
                  <a:cubicBezTo>
                    <a:pt x="10177" y="1356"/>
                    <a:pt x="10120" y="1334"/>
                    <a:pt x="10062" y="1334"/>
                  </a:cubicBezTo>
                  <a:cubicBezTo>
                    <a:pt x="10023" y="1334"/>
                    <a:pt x="9982" y="1344"/>
                    <a:pt x="9944" y="1364"/>
                  </a:cubicBezTo>
                  <a:cubicBezTo>
                    <a:pt x="9850" y="1415"/>
                    <a:pt x="9754" y="1438"/>
                    <a:pt x="9662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7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2" name="Google Shape;21492;p70"/>
            <p:cNvSpPr/>
            <p:nvPr/>
          </p:nvSpPr>
          <p:spPr>
            <a:xfrm>
              <a:off x="5808158" y="2902998"/>
              <a:ext cx="244783" cy="360498"/>
            </a:xfrm>
            <a:custGeom>
              <a:rect b="b" l="l" r="r" t="t"/>
              <a:pathLst>
                <a:path extrusionOk="0" h="13795" w="9367">
                  <a:moveTo>
                    <a:pt x="4207" y="1"/>
                  </a:moveTo>
                  <a:cubicBezTo>
                    <a:pt x="4150" y="1"/>
                    <a:pt x="4092" y="22"/>
                    <a:pt x="4049" y="66"/>
                  </a:cubicBezTo>
                  <a:lnTo>
                    <a:pt x="2799" y="1316"/>
                  </a:lnTo>
                  <a:lnTo>
                    <a:pt x="3087" y="1604"/>
                  </a:lnTo>
                  <a:cubicBezTo>
                    <a:pt x="3174" y="1691"/>
                    <a:pt x="3174" y="1825"/>
                    <a:pt x="3087" y="1902"/>
                  </a:cubicBezTo>
                  <a:lnTo>
                    <a:pt x="3568" y="2383"/>
                  </a:lnTo>
                  <a:cubicBezTo>
                    <a:pt x="3611" y="2345"/>
                    <a:pt x="3666" y="2325"/>
                    <a:pt x="3722" y="2325"/>
                  </a:cubicBezTo>
                  <a:cubicBezTo>
                    <a:pt x="3777" y="2325"/>
                    <a:pt x="3832" y="2345"/>
                    <a:pt x="3876" y="2383"/>
                  </a:cubicBezTo>
                  <a:lnTo>
                    <a:pt x="4376" y="2883"/>
                  </a:lnTo>
                  <a:cubicBezTo>
                    <a:pt x="4452" y="2970"/>
                    <a:pt x="4452" y="3104"/>
                    <a:pt x="4376" y="3181"/>
                  </a:cubicBezTo>
                  <a:lnTo>
                    <a:pt x="4856" y="3662"/>
                  </a:lnTo>
                  <a:cubicBezTo>
                    <a:pt x="4895" y="3624"/>
                    <a:pt x="4948" y="3604"/>
                    <a:pt x="5002" y="3604"/>
                  </a:cubicBezTo>
                  <a:cubicBezTo>
                    <a:pt x="5056" y="3604"/>
                    <a:pt x="5111" y="3624"/>
                    <a:pt x="5154" y="3662"/>
                  </a:cubicBezTo>
                  <a:lnTo>
                    <a:pt x="5654" y="4162"/>
                  </a:lnTo>
                  <a:cubicBezTo>
                    <a:pt x="5731" y="4249"/>
                    <a:pt x="5731" y="4383"/>
                    <a:pt x="5654" y="4470"/>
                  </a:cubicBezTo>
                  <a:lnTo>
                    <a:pt x="6135" y="4951"/>
                  </a:lnTo>
                  <a:cubicBezTo>
                    <a:pt x="6174" y="4907"/>
                    <a:pt x="6227" y="4886"/>
                    <a:pt x="6281" y="4886"/>
                  </a:cubicBezTo>
                  <a:cubicBezTo>
                    <a:pt x="6335" y="4886"/>
                    <a:pt x="6390" y="4907"/>
                    <a:pt x="6433" y="4951"/>
                  </a:cubicBezTo>
                  <a:lnTo>
                    <a:pt x="6933" y="5451"/>
                  </a:lnTo>
                  <a:lnTo>
                    <a:pt x="6953" y="5470"/>
                  </a:lnTo>
                  <a:cubicBezTo>
                    <a:pt x="6972" y="5499"/>
                    <a:pt x="6991" y="5537"/>
                    <a:pt x="6991" y="5576"/>
                  </a:cubicBezTo>
                  <a:lnTo>
                    <a:pt x="6991" y="5585"/>
                  </a:lnTo>
                  <a:lnTo>
                    <a:pt x="6991" y="5604"/>
                  </a:lnTo>
                  <a:lnTo>
                    <a:pt x="6991" y="5624"/>
                  </a:lnTo>
                  <a:lnTo>
                    <a:pt x="6991" y="5633"/>
                  </a:lnTo>
                  <a:lnTo>
                    <a:pt x="6991" y="5643"/>
                  </a:lnTo>
                  <a:lnTo>
                    <a:pt x="6991" y="5652"/>
                  </a:lnTo>
                  <a:lnTo>
                    <a:pt x="6991" y="5662"/>
                  </a:lnTo>
                  <a:lnTo>
                    <a:pt x="6991" y="5672"/>
                  </a:lnTo>
                  <a:lnTo>
                    <a:pt x="6991" y="5681"/>
                  </a:lnTo>
                  <a:lnTo>
                    <a:pt x="6991" y="5691"/>
                  </a:lnTo>
                  <a:lnTo>
                    <a:pt x="6991" y="5701"/>
                  </a:lnTo>
                  <a:lnTo>
                    <a:pt x="6991" y="5710"/>
                  </a:lnTo>
                  <a:lnTo>
                    <a:pt x="6982" y="5720"/>
                  </a:lnTo>
                  <a:lnTo>
                    <a:pt x="6972" y="5739"/>
                  </a:lnTo>
                  <a:cubicBezTo>
                    <a:pt x="6929" y="5777"/>
                    <a:pt x="6871" y="5796"/>
                    <a:pt x="6815" y="5796"/>
                  </a:cubicBezTo>
                  <a:cubicBezTo>
                    <a:pt x="6771" y="5796"/>
                    <a:pt x="6727" y="5784"/>
                    <a:pt x="6693" y="5758"/>
                  </a:cubicBezTo>
                  <a:lnTo>
                    <a:pt x="0" y="12451"/>
                  </a:lnTo>
                  <a:cubicBezTo>
                    <a:pt x="270" y="12605"/>
                    <a:pt x="375" y="12951"/>
                    <a:pt x="221" y="13230"/>
                  </a:cubicBezTo>
                  <a:cubicBezTo>
                    <a:pt x="173" y="13316"/>
                    <a:pt x="183" y="13432"/>
                    <a:pt x="260" y="13499"/>
                  </a:cubicBezTo>
                  <a:lnTo>
                    <a:pt x="491" y="13730"/>
                  </a:lnTo>
                  <a:cubicBezTo>
                    <a:pt x="534" y="13773"/>
                    <a:pt x="592" y="13795"/>
                    <a:pt x="649" y="13795"/>
                  </a:cubicBezTo>
                  <a:cubicBezTo>
                    <a:pt x="707" y="13795"/>
                    <a:pt x="765" y="13773"/>
                    <a:pt x="808" y="13730"/>
                  </a:cubicBezTo>
                  <a:lnTo>
                    <a:pt x="7732" y="6797"/>
                  </a:lnTo>
                  <a:lnTo>
                    <a:pt x="7443" y="6508"/>
                  </a:lnTo>
                  <a:cubicBezTo>
                    <a:pt x="7366" y="6431"/>
                    <a:pt x="7366" y="6297"/>
                    <a:pt x="7443" y="6210"/>
                  </a:cubicBezTo>
                  <a:lnTo>
                    <a:pt x="7462" y="6191"/>
                  </a:lnTo>
                  <a:cubicBezTo>
                    <a:pt x="7482" y="6181"/>
                    <a:pt x="7491" y="6181"/>
                    <a:pt x="7510" y="6172"/>
                  </a:cubicBezTo>
                  <a:lnTo>
                    <a:pt x="7530" y="6162"/>
                  </a:lnTo>
                  <a:lnTo>
                    <a:pt x="7587" y="6162"/>
                  </a:lnTo>
                  <a:cubicBezTo>
                    <a:pt x="7626" y="6162"/>
                    <a:pt x="7655" y="6172"/>
                    <a:pt x="7683" y="6191"/>
                  </a:cubicBezTo>
                  <a:lnTo>
                    <a:pt x="7703" y="6201"/>
                  </a:lnTo>
                  <a:cubicBezTo>
                    <a:pt x="7722" y="6201"/>
                    <a:pt x="7732" y="6210"/>
                    <a:pt x="7741" y="6229"/>
                  </a:cubicBezTo>
                  <a:lnTo>
                    <a:pt x="8030" y="6518"/>
                  </a:lnTo>
                  <a:lnTo>
                    <a:pt x="9280" y="5268"/>
                  </a:lnTo>
                  <a:cubicBezTo>
                    <a:pt x="9366" y="5181"/>
                    <a:pt x="9366" y="5037"/>
                    <a:pt x="9280" y="4951"/>
                  </a:cubicBezTo>
                  <a:lnTo>
                    <a:pt x="9049" y="4720"/>
                  </a:lnTo>
                  <a:cubicBezTo>
                    <a:pt x="9001" y="4678"/>
                    <a:pt x="8942" y="4655"/>
                    <a:pt x="8883" y="4655"/>
                  </a:cubicBezTo>
                  <a:cubicBezTo>
                    <a:pt x="8848" y="4655"/>
                    <a:pt x="8812" y="4663"/>
                    <a:pt x="8780" y="4681"/>
                  </a:cubicBezTo>
                  <a:cubicBezTo>
                    <a:pt x="8689" y="4730"/>
                    <a:pt x="8592" y="4754"/>
                    <a:pt x="8495" y="4754"/>
                  </a:cubicBezTo>
                  <a:cubicBezTo>
                    <a:pt x="8345" y="4754"/>
                    <a:pt x="8199" y="4696"/>
                    <a:pt x="8087" y="4585"/>
                  </a:cubicBezTo>
                  <a:lnTo>
                    <a:pt x="8049" y="4556"/>
                  </a:lnTo>
                  <a:lnTo>
                    <a:pt x="8039" y="4537"/>
                  </a:lnTo>
                  <a:lnTo>
                    <a:pt x="8030" y="4518"/>
                  </a:lnTo>
                  <a:lnTo>
                    <a:pt x="8010" y="4499"/>
                  </a:lnTo>
                  <a:lnTo>
                    <a:pt x="8001" y="4489"/>
                  </a:lnTo>
                  <a:lnTo>
                    <a:pt x="7991" y="4460"/>
                  </a:lnTo>
                  <a:cubicBezTo>
                    <a:pt x="7885" y="4287"/>
                    <a:pt x="7885" y="4066"/>
                    <a:pt x="7982" y="3893"/>
                  </a:cubicBezTo>
                  <a:cubicBezTo>
                    <a:pt x="8030" y="3797"/>
                    <a:pt x="8020" y="3691"/>
                    <a:pt x="7943" y="3624"/>
                  </a:cubicBezTo>
                  <a:lnTo>
                    <a:pt x="7395" y="3066"/>
                  </a:lnTo>
                  <a:cubicBezTo>
                    <a:pt x="7347" y="3024"/>
                    <a:pt x="7288" y="3001"/>
                    <a:pt x="7229" y="3001"/>
                  </a:cubicBezTo>
                  <a:cubicBezTo>
                    <a:pt x="7194" y="3001"/>
                    <a:pt x="7158" y="3009"/>
                    <a:pt x="7126" y="3027"/>
                  </a:cubicBezTo>
                  <a:cubicBezTo>
                    <a:pt x="7030" y="3079"/>
                    <a:pt x="6933" y="3102"/>
                    <a:pt x="6840" y="3102"/>
                  </a:cubicBezTo>
                  <a:cubicBezTo>
                    <a:pt x="6429" y="3102"/>
                    <a:pt x="6100" y="2654"/>
                    <a:pt x="6328" y="2239"/>
                  </a:cubicBezTo>
                  <a:cubicBezTo>
                    <a:pt x="6376" y="2143"/>
                    <a:pt x="6356" y="2037"/>
                    <a:pt x="6289" y="1960"/>
                  </a:cubicBezTo>
                  <a:lnTo>
                    <a:pt x="5741" y="1412"/>
                  </a:lnTo>
                  <a:cubicBezTo>
                    <a:pt x="5695" y="1366"/>
                    <a:pt x="5639" y="1344"/>
                    <a:pt x="5581" y="1344"/>
                  </a:cubicBezTo>
                  <a:cubicBezTo>
                    <a:pt x="5541" y="1344"/>
                    <a:pt x="5501" y="1354"/>
                    <a:pt x="5462" y="1373"/>
                  </a:cubicBezTo>
                  <a:cubicBezTo>
                    <a:pt x="5368" y="1425"/>
                    <a:pt x="5273" y="1448"/>
                    <a:pt x="5181" y="1448"/>
                  </a:cubicBezTo>
                  <a:cubicBezTo>
                    <a:pt x="4775" y="1448"/>
                    <a:pt x="4446" y="999"/>
                    <a:pt x="4674" y="575"/>
                  </a:cubicBezTo>
                  <a:lnTo>
                    <a:pt x="4635" y="566"/>
                  </a:lnTo>
                  <a:cubicBezTo>
                    <a:pt x="4683" y="479"/>
                    <a:pt x="4664" y="373"/>
                    <a:pt x="4597" y="296"/>
                  </a:cubicBezTo>
                  <a:lnTo>
                    <a:pt x="4366" y="66"/>
                  </a:lnTo>
                  <a:cubicBezTo>
                    <a:pt x="4323" y="22"/>
                    <a:pt x="4265" y="1"/>
                    <a:pt x="420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3" name="Google Shape;21493;p70"/>
            <p:cNvSpPr/>
            <p:nvPr/>
          </p:nvSpPr>
          <p:spPr>
            <a:xfrm>
              <a:off x="5740292" y="2985551"/>
              <a:ext cx="228450" cy="228398"/>
            </a:xfrm>
            <a:custGeom>
              <a:rect b="b" l="l" r="r" t="t"/>
              <a:pathLst>
                <a:path extrusionOk="0" h="8740" w="8742">
                  <a:moveTo>
                    <a:pt x="5070" y="1"/>
                  </a:moveTo>
                  <a:cubicBezTo>
                    <a:pt x="5054" y="1"/>
                    <a:pt x="5040" y="8"/>
                    <a:pt x="5030" y="22"/>
                  </a:cubicBezTo>
                  <a:lnTo>
                    <a:pt x="20" y="5023"/>
                  </a:lnTo>
                  <a:cubicBezTo>
                    <a:pt x="1" y="5051"/>
                    <a:pt x="1" y="5090"/>
                    <a:pt x="20" y="5119"/>
                  </a:cubicBezTo>
                  <a:lnTo>
                    <a:pt x="3626" y="8725"/>
                  </a:lnTo>
                  <a:cubicBezTo>
                    <a:pt x="3641" y="8734"/>
                    <a:pt x="3657" y="8739"/>
                    <a:pt x="3673" y="8739"/>
                  </a:cubicBezTo>
                  <a:cubicBezTo>
                    <a:pt x="3689" y="8739"/>
                    <a:pt x="3703" y="8734"/>
                    <a:pt x="3713" y="8725"/>
                  </a:cubicBezTo>
                  <a:lnTo>
                    <a:pt x="8723" y="3715"/>
                  </a:lnTo>
                  <a:cubicBezTo>
                    <a:pt x="8742" y="3686"/>
                    <a:pt x="8742" y="3647"/>
                    <a:pt x="8723" y="3628"/>
                  </a:cubicBezTo>
                  <a:lnTo>
                    <a:pt x="5117" y="22"/>
                  </a:lnTo>
                  <a:cubicBezTo>
                    <a:pt x="5102" y="8"/>
                    <a:pt x="5085" y="1"/>
                    <a:pt x="50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4" name="Google Shape;21494;p70"/>
            <p:cNvSpPr/>
            <p:nvPr/>
          </p:nvSpPr>
          <p:spPr>
            <a:xfrm>
              <a:off x="5826007" y="2985551"/>
              <a:ext cx="142997" cy="228398"/>
            </a:xfrm>
            <a:custGeom>
              <a:rect b="b" l="l" r="r" t="t"/>
              <a:pathLst>
                <a:path extrusionOk="0" h="8740" w="5472">
                  <a:moveTo>
                    <a:pt x="1797" y="1"/>
                  </a:moveTo>
                  <a:cubicBezTo>
                    <a:pt x="1781" y="1"/>
                    <a:pt x="1765" y="8"/>
                    <a:pt x="1750" y="22"/>
                  </a:cubicBezTo>
                  <a:lnTo>
                    <a:pt x="875" y="897"/>
                  </a:lnTo>
                  <a:lnTo>
                    <a:pt x="4135" y="4157"/>
                  </a:lnTo>
                  <a:cubicBezTo>
                    <a:pt x="4154" y="4186"/>
                    <a:pt x="4154" y="4224"/>
                    <a:pt x="4135" y="4253"/>
                  </a:cubicBezTo>
                  <a:lnTo>
                    <a:pt x="0" y="8378"/>
                  </a:lnTo>
                  <a:lnTo>
                    <a:pt x="346" y="8725"/>
                  </a:lnTo>
                  <a:cubicBezTo>
                    <a:pt x="361" y="8734"/>
                    <a:pt x="377" y="8739"/>
                    <a:pt x="393" y="8739"/>
                  </a:cubicBezTo>
                  <a:cubicBezTo>
                    <a:pt x="409" y="8739"/>
                    <a:pt x="423" y="8734"/>
                    <a:pt x="433" y="8725"/>
                  </a:cubicBezTo>
                  <a:lnTo>
                    <a:pt x="5443" y="3715"/>
                  </a:lnTo>
                  <a:cubicBezTo>
                    <a:pt x="5472" y="3686"/>
                    <a:pt x="5472" y="3647"/>
                    <a:pt x="5443" y="3628"/>
                  </a:cubicBezTo>
                  <a:lnTo>
                    <a:pt x="1837" y="22"/>
                  </a:lnTo>
                  <a:cubicBezTo>
                    <a:pt x="1827" y="8"/>
                    <a:pt x="1813" y="1"/>
                    <a:pt x="1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5" name="Google Shape;21495;p70"/>
            <p:cNvSpPr/>
            <p:nvPr/>
          </p:nvSpPr>
          <p:spPr>
            <a:xfrm>
              <a:off x="5767940" y="3015028"/>
              <a:ext cx="116708" cy="112579"/>
            </a:xfrm>
            <a:custGeom>
              <a:rect b="b" l="l" r="r" t="t"/>
              <a:pathLst>
                <a:path extrusionOk="0" h="4308" w="4466">
                  <a:moveTo>
                    <a:pt x="4165" y="0"/>
                  </a:moveTo>
                  <a:cubicBezTo>
                    <a:pt x="4116" y="0"/>
                    <a:pt x="4065" y="20"/>
                    <a:pt x="4020" y="67"/>
                  </a:cubicBezTo>
                  <a:lnTo>
                    <a:pt x="135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37" y="4308"/>
                    <a:pt x="395" y="4279"/>
                    <a:pt x="433" y="4241"/>
                  </a:cubicBezTo>
                  <a:lnTo>
                    <a:pt x="4318" y="365"/>
                  </a:lnTo>
                  <a:cubicBezTo>
                    <a:pt x="4465" y="211"/>
                    <a:pt x="4325" y="0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6" name="Google Shape;21496;p70"/>
            <p:cNvSpPr/>
            <p:nvPr/>
          </p:nvSpPr>
          <p:spPr>
            <a:xfrm>
              <a:off x="5796581" y="3043669"/>
              <a:ext cx="116917" cy="112605"/>
            </a:xfrm>
            <a:custGeom>
              <a:rect b="b" l="l" r="r" t="t"/>
              <a:pathLst>
                <a:path extrusionOk="0" h="4309" w="4474">
                  <a:moveTo>
                    <a:pt x="4167" y="0"/>
                  </a:moveTo>
                  <a:cubicBezTo>
                    <a:pt x="4117" y="0"/>
                    <a:pt x="4066" y="20"/>
                    <a:pt x="4020" y="68"/>
                  </a:cubicBezTo>
                  <a:lnTo>
                    <a:pt x="136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47" y="4308"/>
                    <a:pt x="395" y="4289"/>
                    <a:pt x="434" y="4251"/>
                  </a:cubicBezTo>
                  <a:lnTo>
                    <a:pt x="4319" y="366"/>
                  </a:lnTo>
                  <a:cubicBezTo>
                    <a:pt x="4473" y="211"/>
                    <a:pt x="4329" y="0"/>
                    <a:pt x="4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7" name="Google Shape;21497;p70"/>
            <p:cNvSpPr/>
            <p:nvPr/>
          </p:nvSpPr>
          <p:spPr>
            <a:xfrm>
              <a:off x="5825249" y="3072311"/>
              <a:ext cx="116682" cy="112605"/>
            </a:xfrm>
            <a:custGeom>
              <a:rect b="b" l="l" r="r" t="t"/>
              <a:pathLst>
                <a:path extrusionOk="0" h="4309" w="4465">
                  <a:moveTo>
                    <a:pt x="4161" y="1"/>
                  </a:moveTo>
                  <a:cubicBezTo>
                    <a:pt x="4110" y="1"/>
                    <a:pt x="4057" y="20"/>
                    <a:pt x="4010" y="68"/>
                  </a:cubicBezTo>
                  <a:lnTo>
                    <a:pt x="135" y="3943"/>
                  </a:lnTo>
                  <a:cubicBezTo>
                    <a:pt x="0" y="4078"/>
                    <a:pt x="96" y="4308"/>
                    <a:pt x="289" y="4308"/>
                  </a:cubicBezTo>
                  <a:cubicBezTo>
                    <a:pt x="337" y="4308"/>
                    <a:pt x="394" y="4289"/>
                    <a:pt x="433" y="4251"/>
                  </a:cubicBezTo>
                  <a:lnTo>
                    <a:pt x="4318" y="366"/>
                  </a:lnTo>
                  <a:cubicBezTo>
                    <a:pt x="4465" y="211"/>
                    <a:pt x="4325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98" name="Google Shape;21498;p70"/>
          <p:cNvGrpSpPr/>
          <p:nvPr/>
        </p:nvGrpSpPr>
        <p:grpSpPr>
          <a:xfrm>
            <a:off x="4871935" y="1500990"/>
            <a:ext cx="258503" cy="360890"/>
            <a:chOff x="4871935" y="1500990"/>
            <a:chExt cx="258503" cy="360890"/>
          </a:xfrm>
        </p:grpSpPr>
        <p:sp>
          <p:nvSpPr>
            <p:cNvPr id="21499" name="Google Shape;21499;p70"/>
            <p:cNvSpPr/>
            <p:nvPr/>
          </p:nvSpPr>
          <p:spPr>
            <a:xfrm>
              <a:off x="4871935" y="1500990"/>
              <a:ext cx="258503" cy="147570"/>
            </a:xfrm>
            <a:custGeom>
              <a:rect b="b" l="l" r="r" t="t"/>
              <a:pathLst>
                <a:path extrusionOk="0" h="5647" w="9892">
                  <a:moveTo>
                    <a:pt x="4920" y="0"/>
                  </a:moveTo>
                  <a:cubicBezTo>
                    <a:pt x="4661" y="29"/>
                    <a:pt x="4430" y="154"/>
                    <a:pt x="4276" y="356"/>
                  </a:cubicBezTo>
                  <a:cubicBezTo>
                    <a:pt x="4190" y="337"/>
                    <a:pt x="4093" y="318"/>
                    <a:pt x="3997" y="318"/>
                  </a:cubicBezTo>
                  <a:cubicBezTo>
                    <a:pt x="3449" y="318"/>
                    <a:pt x="2997" y="731"/>
                    <a:pt x="2988" y="1241"/>
                  </a:cubicBezTo>
                  <a:lnTo>
                    <a:pt x="2988" y="1251"/>
                  </a:lnTo>
                  <a:cubicBezTo>
                    <a:pt x="2939" y="1251"/>
                    <a:pt x="2901" y="1241"/>
                    <a:pt x="2853" y="1241"/>
                  </a:cubicBezTo>
                  <a:cubicBezTo>
                    <a:pt x="2257" y="1241"/>
                    <a:pt x="1766" y="1683"/>
                    <a:pt x="1766" y="2231"/>
                  </a:cubicBezTo>
                  <a:cubicBezTo>
                    <a:pt x="1766" y="2376"/>
                    <a:pt x="1795" y="2510"/>
                    <a:pt x="1853" y="2635"/>
                  </a:cubicBezTo>
                  <a:lnTo>
                    <a:pt x="1766" y="2635"/>
                  </a:lnTo>
                  <a:cubicBezTo>
                    <a:pt x="1170" y="2635"/>
                    <a:pt x="689" y="3078"/>
                    <a:pt x="689" y="3626"/>
                  </a:cubicBezTo>
                  <a:cubicBezTo>
                    <a:pt x="680" y="3760"/>
                    <a:pt x="718" y="3895"/>
                    <a:pt x="776" y="4020"/>
                  </a:cubicBezTo>
                  <a:lnTo>
                    <a:pt x="641" y="4020"/>
                  </a:lnTo>
                  <a:cubicBezTo>
                    <a:pt x="638" y="4020"/>
                    <a:pt x="634" y="4020"/>
                    <a:pt x="631" y="4020"/>
                  </a:cubicBezTo>
                  <a:cubicBezTo>
                    <a:pt x="111" y="4020"/>
                    <a:pt x="0" y="4752"/>
                    <a:pt x="507" y="4905"/>
                  </a:cubicBezTo>
                  <a:cubicBezTo>
                    <a:pt x="478" y="4962"/>
                    <a:pt x="459" y="5039"/>
                    <a:pt x="459" y="5107"/>
                  </a:cubicBezTo>
                  <a:cubicBezTo>
                    <a:pt x="477" y="5403"/>
                    <a:pt x="719" y="5646"/>
                    <a:pt x="1020" y="5646"/>
                  </a:cubicBezTo>
                  <a:cubicBezTo>
                    <a:pt x="1032" y="5646"/>
                    <a:pt x="1043" y="5646"/>
                    <a:pt x="1055" y="5645"/>
                  </a:cubicBezTo>
                  <a:lnTo>
                    <a:pt x="8844" y="5645"/>
                  </a:lnTo>
                  <a:cubicBezTo>
                    <a:pt x="8855" y="5646"/>
                    <a:pt x="8867" y="5646"/>
                    <a:pt x="8878" y="5646"/>
                  </a:cubicBezTo>
                  <a:cubicBezTo>
                    <a:pt x="9180" y="5646"/>
                    <a:pt x="9421" y="5403"/>
                    <a:pt x="9430" y="5107"/>
                  </a:cubicBezTo>
                  <a:cubicBezTo>
                    <a:pt x="9430" y="5039"/>
                    <a:pt x="9421" y="4962"/>
                    <a:pt x="9392" y="4905"/>
                  </a:cubicBezTo>
                  <a:cubicBezTo>
                    <a:pt x="9892" y="4760"/>
                    <a:pt x="9786" y="4020"/>
                    <a:pt x="9267" y="4020"/>
                  </a:cubicBezTo>
                  <a:lnTo>
                    <a:pt x="9132" y="4020"/>
                  </a:lnTo>
                  <a:cubicBezTo>
                    <a:pt x="9190" y="3895"/>
                    <a:pt x="9219" y="3760"/>
                    <a:pt x="9219" y="3626"/>
                  </a:cubicBezTo>
                  <a:cubicBezTo>
                    <a:pt x="9219" y="3078"/>
                    <a:pt x="8728" y="2635"/>
                    <a:pt x="8142" y="2635"/>
                  </a:cubicBezTo>
                  <a:lnTo>
                    <a:pt x="8046" y="2635"/>
                  </a:lnTo>
                  <a:cubicBezTo>
                    <a:pt x="8103" y="2510"/>
                    <a:pt x="8132" y="2376"/>
                    <a:pt x="8132" y="2231"/>
                  </a:cubicBezTo>
                  <a:cubicBezTo>
                    <a:pt x="8132" y="1683"/>
                    <a:pt x="7651" y="1241"/>
                    <a:pt x="7055" y="1241"/>
                  </a:cubicBezTo>
                  <a:cubicBezTo>
                    <a:pt x="7007" y="1241"/>
                    <a:pt x="6959" y="1251"/>
                    <a:pt x="6911" y="1251"/>
                  </a:cubicBezTo>
                  <a:lnTo>
                    <a:pt x="6911" y="1241"/>
                  </a:lnTo>
                  <a:cubicBezTo>
                    <a:pt x="6911" y="731"/>
                    <a:pt x="6459" y="318"/>
                    <a:pt x="5901" y="318"/>
                  </a:cubicBezTo>
                  <a:cubicBezTo>
                    <a:pt x="5805" y="318"/>
                    <a:pt x="5718" y="337"/>
                    <a:pt x="5622" y="356"/>
                  </a:cubicBezTo>
                  <a:cubicBezTo>
                    <a:pt x="5468" y="154"/>
                    <a:pt x="5238" y="29"/>
                    <a:pt x="49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0" name="Google Shape;21500;p70"/>
            <p:cNvSpPr/>
            <p:nvPr/>
          </p:nvSpPr>
          <p:spPr>
            <a:xfrm>
              <a:off x="4984671" y="1500990"/>
              <a:ext cx="145271" cy="147544"/>
            </a:xfrm>
            <a:custGeom>
              <a:rect b="b" l="l" r="r" t="t"/>
              <a:pathLst>
                <a:path extrusionOk="0" h="5646" w="5559">
                  <a:moveTo>
                    <a:pt x="2943" y="5645"/>
                  </a:moveTo>
                  <a:cubicBezTo>
                    <a:pt x="2949" y="5645"/>
                    <a:pt x="2955" y="5645"/>
                    <a:pt x="2961" y="5645"/>
                  </a:cubicBezTo>
                  <a:cubicBezTo>
                    <a:pt x="2967" y="5645"/>
                    <a:pt x="2973" y="5645"/>
                    <a:pt x="2979" y="5645"/>
                  </a:cubicBezTo>
                  <a:close/>
                  <a:moveTo>
                    <a:pt x="606" y="0"/>
                  </a:moveTo>
                  <a:cubicBezTo>
                    <a:pt x="366" y="29"/>
                    <a:pt x="145" y="135"/>
                    <a:pt x="1" y="327"/>
                  </a:cubicBezTo>
                  <a:cubicBezTo>
                    <a:pt x="3068" y="1501"/>
                    <a:pt x="3385" y="4597"/>
                    <a:pt x="3491" y="4895"/>
                  </a:cubicBezTo>
                  <a:cubicBezTo>
                    <a:pt x="3520" y="4962"/>
                    <a:pt x="3530" y="5030"/>
                    <a:pt x="3530" y="5097"/>
                  </a:cubicBezTo>
                  <a:cubicBezTo>
                    <a:pt x="3520" y="5402"/>
                    <a:pt x="3271" y="5636"/>
                    <a:pt x="2979" y="5645"/>
                  </a:cubicBezTo>
                  <a:lnTo>
                    <a:pt x="4530" y="5645"/>
                  </a:lnTo>
                  <a:cubicBezTo>
                    <a:pt x="4536" y="5645"/>
                    <a:pt x="4542" y="5645"/>
                    <a:pt x="4548" y="5645"/>
                  </a:cubicBezTo>
                  <a:cubicBezTo>
                    <a:pt x="4857" y="5645"/>
                    <a:pt x="5107" y="5408"/>
                    <a:pt x="5116" y="5097"/>
                  </a:cubicBezTo>
                  <a:cubicBezTo>
                    <a:pt x="5116" y="5030"/>
                    <a:pt x="5107" y="4962"/>
                    <a:pt x="5078" y="4895"/>
                  </a:cubicBezTo>
                  <a:cubicBezTo>
                    <a:pt x="5559" y="4741"/>
                    <a:pt x="5453" y="4030"/>
                    <a:pt x="4953" y="4020"/>
                  </a:cubicBezTo>
                  <a:lnTo>
                    <a:pt x="4818" y="4020"/>
                  </a:lnTo>
                  <a:cubicBezTo>
                    <a:pt x="4876" y="3895"/>
                    <a:pt x="4905" y="3760"/>
                    <a:pt x="4905" y="3626"/>
                  </a:cubicBezTo>
                  <a:cubicBezTo>
                    <a:pt x="4905" y="3078"/>
                    <a:pt x="4414" y="2635"/>
                    <a:pt x="3828" y="2635"/>
                  </a:cubicBezTo>
                  <a:lnTo>
                    <a:pt x="3732" y="2635"/>
                  </a:lnTo>
                  <a:cubicBezTo>
                    <a:pt x="3789" y="2510"/>
                    <a:pt x="3818" y="2376"/>
                    <a:pt x="3818" y="2231"/>
                  </a:cubicBezTo>
                  <a:cubicBezTo>
                    <a:pt x="3818" y="1683"/>
                    <a:pt x="3337" y="1241"/>
                    <a:pt x="2741" y="1241"/>
                  </a:cubicBezTo>
                  <a:cubicBezTo>
                    <a:pt x="2693" y="1241"/>
                    <a:pt x="2645" y="1251"/>
                    <a:pt x="2597" y="1251"/>
                  </a:cubicBezTo>
                  <a:lnTo>
                    <a:pt x="2597" y="1241"/>
                  </a:lnTo>
                  <a:cubicBezTo>
                    <a:pt x="2597" y="731"/>
                    <a:pt x="2145" y="318"/>
                    <a:pt x="1587" y="318"/>
                  </a:cubicBezTo>
                  <a:cubicBezTo>
                    <a:pt x="1491" y="318"/>
                    <a:pt x="1404" y="337"/>
                    <a:pt x="1308" y="356"/>
                  </a:cubicBezTo>
                  <a:cubicBezTo>
                    <a:pt x="1154" y="154"/>
                    <a:pt x="924" y="29"/>
                    <a:pt x="6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1" name="Google Shape;21501;p70"/>
            <p:cNvSpPr/>
            <p:nvPr/>
          </p:nvSpPr>
          <p:spPr>
            <a:xfrm>
              <a:off x="4882911" y="1623107"/>
              <a:ext cx="237205" cy="238773"/>
            </a:xfrm>
            <a:custGeom>
              <a:rect b="b" l="l" r="r" t="t"/>
              <a:pathLst>
                <a:path extrusionOk="0" h="9137" w="9077">
                  <a:moveTo>
                    <a:pt x="4529" y="1"/>
                  </a:moveTo>
                  <a:cubicBezTo>
                    <a:pt x="4052" y="1"/>
                    <a:pt x="3662" y="386"/>
                    <a:pt x="3644" y="856"/>
                  </a:cubicBezTo>
                  <a:lnTo>
                    <a:pt x="3644" y="856"/>
                  </a:lnTo>
                  <a:cubicBezTo>
                    <a:pt x="3625" y="391"/>
                    <a:pt x="3250" y="10"/>
                    <a:pt x="2777" y="10"/>
                  </a:cubicBezTo>
                  <a:cubicBezTo>
                    <a:pt x="2772" y="10"/>
                    <a:pt x="2766" y="10"/>
                    <a:pt x="2760" y="10"/>
                  </a:cubicBezTo>
                  <a:lnTo>
                    <a:pt x="2750" y="10"/>
                  </a:lnTo>
                  <a:cubicBezTo>
                    <a:pt x="2745" y="10"/>
                    <a:pt x="2739" y="10"/>
                    <a:pt x="2734" y="10"/>
                  </a:cubicBezTo>
                  <a:cubicBezTo>
                    <a:pt x="2221" y="10"/>
                    <a:pt x="1821" y="453"/>
                    <a:pt x="1863" y="966"/>
                  </a:cubicBezTo>
                  <a:lnTo>
                    <a:pt x="1863" y="966"/>
                  </a:lnTo>
                  <a:lnTo>
                    <a:pt x="1846" y="789"/>
                  </a:lnTo>
                  <a:cubicBezTo>
                    <a:pt x="1799" y="353"/>
                    <a:pt x="1424" y="10"/>
                    <a:pt x="989" y="10"/>
                  </a:cubicBezTo>
                  <a:cubicBezTo>
                    <a:pt x="983" y="10"/>
                    <a:pt x="977" y="10"/>
                    <a:pt x="971" y="10"/>
                  </a:cubicBezTo>
                  <a:cubicBezTo>
                    <a:pt x="966" y="10"/>
                    <a:pt x="961" y="10"/>
                    <a:pt x="956" y="10"/>
                  </a:cubicBezTo>
                  <a:cubicBezTo>
                    <a:pt x="406" y="10"/>
                    <a:pt x="1" y="516"/>
                    <a:pt x="96" y="1049"/>
                  </a:cubicBezTo>
                  <a:lnTo>
                    <a:pt x="1510" y="8655"/>
                  </a:lnTo>
                  <a:cubicBezTo>
                    <a:pt x="1558" y="8934"/>
                    <a:pt x="1808" y="9136"/>
                    <a:pt x="2087" y="9136"/>
                  </a:cubicBezTo>
                  <a:lnTo>
                    <a:pt x="6991" y="9136"/>
                  </a:lnTo>
                  <a:cubicBezTo>
                    <a:pt x="7279" y="9136"/>
                    <a:pt x="7520" y="8934"/>
                    <a:pt x="7568" y="8655"/>
                  </a:cubicBezTo>
                  <a:lnTo>
                    <a:pt x="8981" y="1049"/>
                  </a:lnTo>
                  <a:cubicBezTo>
                    <a:pt x="9077" y="506"/>
                    <a:pt x="8672" y="10"/>
                    <a:pt x="8122" y="10"/>
                  </a:cubicBezTo>
                  <a:cubicBezTo>
                    <a:pt x="8117" y="10"/>
                    <a:pt x="8112" y="10"/>
                    <a:pt x="8106" y="10"/>
                  </a:cubicBezTo>
                  <a:cubicBezTo>
                    <a:pt x="8100" y="10"/>
                    <a:pt x="8094" y="10"/>
                    <a:pt x="8088" y="10"/>
                  </a:cubicBezTo>
                  <a:cubicBezTo>
                    <a:pt x="7644" y="10"/>
                    <a:pt x="7279" y="353"/>
                    <a:pt x="7231" y="789"/>
                  </a:cubicBezTo>
                  <a:lnTo>
                    <a:pt x="7214" y="966"/>
                  </a:lnTo>
                  <a:lnTo>
                    <a:pt x="7214" y="966"/>
                  </a:lnTo>
                  <a:cubicBezTo>
                    <a:pt x="7256" y="453"/>
                    <a:pt x="6856" y="10"/>
                    <a:pt x="6344" y="10"/>
                  </a:cubicBezTo>
                  <a:cubicBezTo>
                    <a:pt x="6338" y="10"/>
                    <a:pt x="6333" y="10"/>
                    <a:pt x="6327" y="10"/>
                  </a:cubicBezTo>
                  <a:lnTo>
                    <a:pt x="6318" y="10"/>
                  </a:lnTo>
                  <a:cubicBezTo>
                    <a:pt x="6312" y="10"/>
                    <a:pt x="6306" y="10"/>
                    <a:pt x="6300" y="10"/>
                  </a:cubicBezTo>
                  <a:cubicBezTo>
                    <a:pt x="5828" y="10"/>
                    <a:pt x="5452" y="391"/>
                    <a:pt x="5433" y="856"/>
                  </a:cubicBezTo>
                  <a:lnTo>
                    <a:pt x="5433" y="856"/>
                  </a:lnTo>
                  <a:cubicBezTo>
                    <a:pt x="5415" y="386"/>
                    <a:pt x="5026" y="1"/>
                    <a:pt x="454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2" name="Google Shape;21502;p70"/>
            <p:cNvSpPr/>
            <p:nvPr/>
          </p:nvSpPr>
          <p:spPr>
            <a:xfrm>
              <a:off x="4919575" y="1623316"/>
              <a:ext cx="200828" cy="238564"/>
            </a:xfrm>
            <a:custGeom>
              <a:rect b="b" l="l" r="r" t="t"/>
              <a:pathLst>
                <a:path extrusionOk="0" h="9129" w="7685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3" name="Google Shape;21503;p70"/>
            <p:cNvSpPr/>
            <p:nvPr/>
          </p:nvSpPr>
          <p:spPr>
            <a:xfrm>
              <a:off x="5016840" y="1623107"/>
              <a:ext cx="56054" cy="238773"/>
            </a:xfrm>
            <a:custGeom>
              <a:rect b="b" l="l" r="r" t="t"/>
              <a:pathLst>
                <a:path extrusionOk="0" h="9137" w="2145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4" name="Google Shape;21504;p70"/>
            <p:cNvSpPr/>
            <p:nvPr/>
          </p:nvSpPr>
          <p:spPr>
            <a:xfrm>
              <a:off x="4919575" y="1623316"/>
              <a:ext cx="200828" cy="238564"/>
            </a:xfrm>
            <a:custGeom>
              <a:rect b="b" l="l" r="r" t="t"/>
              <a:pathLst>
                <a:path extrusionOk="0" h="9129" w="7685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5" name="Google Shape;21505;p70"/>
            <p:cNvSpPr/>
            <p:nvPr/>
          </p:nvSpPr>
          <p:spPr>
            <a:xfrm>
              <a:off x="5016840" y="1623107"/>
              <a:ext cx="56054" cy="238773"/>
            </a:xfrm>
            <a:custGeom>
              <a:rect b="b" l="l" r="r" t="t"/>
              <a:pathLst>
                <a:path extrusionOk="0" h="9137" w="2145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6" name="Google Shape;21506;p70"/>
            <p:cNvSpPr/>
            <p:nvPr/>
          </p:nvSpPr>
          <p:spPr>
            <a:xfrm>
              <a:off x="5017101" y="1750529"/>
              <a:ext cx="42988" cy="111351"/>
            </a:xfrm>
            <a:custGeom>
              <a:rect b="b" l="l" r="r" t="t"/>
              <a:pathLst>
                <a:path extrusionOk="0" h="4261" w="1645">
                  <a:moveTo>
                    <a:pt x="1644" y="0"/>
                  </a:moveTo>
                  <a:lnTo>
                    <a:pt x="1164" y="2616"/>
                  </a:lnTo>
                  <a:cubicBezTo>
                    <a:pt x="1058" y="3164"/>
                    <a:pt x="577" y="3558"/>
                    <a:pt x="29" y="3558"/>
                  </a:cubicBezTo>
                  <a:lnTo>
                    <a:pt x="0" y="4260"/>
                  </a:lnTo>
                  <a:lnTo>
                    <a:pt x="1173" y="426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7" name="Google Shape;21507;p70"/>
            <p:cNvSpPr/>
            <p:nvPr/>
          </p:nvSpPr>
          <p:spPr>
            <a:xfrm>
              <a:off x="4927624" y="1567836"/>
              <a:ext cx="34207" cy="32195"/>
            </a:xfrm>
            <a:custGeom>
              <a:rect b="b" l="l" r="r" t="t"/>
              <a:pathLst>
                <a:path extrusionOk="0" h="1232" w="1309">
                  <a:moveTo>
                    <a:pt x="1030" y="0"/>
                  </a:moveTo>
                  <a:cubicBezTo>
                    <a:pt x="462" y="0"/>
                    <a:pt x="1" y="452"/>
                    <a:pt x="1" y="1020"/>
                  </a:cubicBezTo>
                  <a:cubicBezTo>
                    <a:pt x="1" y="1135"/>
                    <a:pt x="97" y="1231"/>
                    <a:pt x="212" y="1231"/>
                  </a:cubicBezTo>
                  <a:cubicBezTo>
                    <a:pt x="328" y="1231"/>
                    <a:pt x="424" y="1135"/>
                    <a:pt x="424" y="1020"/>
                  </a:cubicBezTo>
                  <a:cubicBezTo>
                    <a:pt x="424" y="683"/>
                    <a:pt x="693" y="414"/>
                    <a:pt x="1030" y="414"/>
                  </a:cubicBezTo>
                  <a:cubicBezTo>
                    <a:pt x="1308" y="414"/>
                    <a:pt x="1308" y="0"/>
                    <a:pt x="103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8" name="Google Shape;21508;p70"/>
            <p:cNvSpPr/>
            <p:nvPr/>
          </p:nvSpPr>
          <p:spPr>
            <a:xfrm>
              <a:off x="5039967" y="1589187"/>
              <a:ext cx="33946" cy="32195"/>
            </a:xfrm>
            <a:custGeom>
              <a:rect b="b" l="l" r="r" t="t"/>
              <a:pathLst>
                <a:path extrusionOk="0" h="1232" w="1299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cubicBezTo>
                    <a:pt x="615" y="414"/>
                    <a:pt x="885" y="683"/>
                    <a:pt x="885" y="1020"/>
                  </a:cubicBezTo>
                  <a:cubicBezTo>
                    <a:pt x="885" y="1135"/>
                    <a:pt x="981" y="1232"/>
                    <a:pt x="1096" y="1232"/>
                  </a:cubicBezTo>
                  <a:cubicBezTo>
                    <a:pt x="1212" y="1232"/>
                    <a:pt x="1298" y="1135"/>
                    <a:pt x="1298" y="1020"/>
                  </a:cubicBezTo>
                  <a:cubicBezTo>
                    <a:pt x="1298" y="453"/>
                    <a:pt x="846" y="1"/>
                    <a:pt x="27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9" name="Google Shape;21509;p70"/>
            <p:cNvSpPr/>
            <p:nvPr/>
          </p:nvSpPr>
          <p:spPr>
            <a:xfrm>
              <a:off x="4988146" y="1526469"/>
              <a:ext cx="39277" cy="27570"/>
            </a:xfrm>
            <a:custGeom>
              <a:rect b="b" l="l" r="r" t="t"/>
              <a:pathLst>
                <a:path extrusionOk="0" h="1055" w="1503">
                  <a:moveTo>
                    <a:pt x="481" y="0"/>
                  </a:moveTo>
                  <a:cubicBezTo>
                    <a:pt x="406" y="0"/>
                    <a:pt x="329" y="8"/>
                    <a:pt x="252" y="26"/>
                  </a:cubicBezTo>
                  <a:cubicBezTo>
                    <a:pt x="1" y="79"/>
                    <a:pt x="60" y="435"/>
                    <a:pt x="295" y="435"/>
                  </a:cubicBezTo>
                  <a:cubicBezTo>
                    <a:pt x="312" y="435"/>
                    <a:pt x="330" y="433"/>
                    <a:pt x="348" y="429"/>
                  </a:cubicBezTo>
                  <a:cubicBezTo>
                    <a:pt x="389" y="421"/>
                    <a:pt x="431" y="416"/>
                    <a:pt x="472" y="416"/>
                  </a:cubicBezTo>
                  <a:cubicBezTo>
                    <a:pt x="746" y="416"/>
                    <a:pt x="1003" y="606"/>
                    <a:pt x="1070" y="891"/>
                  </a:cubicBezTo>
                  <a:cubicBezTo>
                    <a:pt x="1089" y="987"/>
                    <a:pt x="1166" y="1054"/>
                    <a:pt x="1271" y="1054"/>
                  </a:cubicBezTo>
                  <a:cubicBezTo>
                    <a:pt x="1406" y="1054"/>
                    <a:pt x="1502" y="929"/>
                    <a:pt x="1473" y="804"/>
                  </a:cubicBezTo>
                  <a:cubicBezTo>
                    <a:pt x="1366" y="324"/>
                    <a:pt x="951" y="0"/>
                    <a:pt x="48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0" name="Google Shape;21510;p70"/>
            <p:cNvSpPr/>
            <p:nvPr/>
          </p:nvSpPr>
          <p:spPr>
            <a:xfrm>
              <a:off x="4930132" y="1623107"/>
              <a:ext cx="56080" cy="238773"/>
            </a:xfrm>
            <a:custGeom>
              <a:rect b="b" l="l" r="r" t="t"/>
              <a:pathLst>
                <a:path extrusionOk="0" h="9137" w="2146">
                  <a:moveTo>
                    <a:pt x="934" y="1"/>
                  </a:moveTo>
                  <a:cubicBezTo>
                    <a:pt x="405" y="1"/>
                    <a:pt x="1" y="462"/>
                    <a:pt x="59" y="982"/>
                  </a:cubicBezTo>
                  <a:lnTo>
                    <a:pt x="962" y="9136"/>
                  </a:lnTo>
                  <a:lnTo>
                    <a:pt x="2145" y="9136"/>
                  </a:lnTo>
                  <a:lnTo>
                    <a:pt x="1838" y="857"/>
                  </a:lnTo>
                  <a:cubicBezTo>
                    <a:pt x="1818" y="376"/>
                    <a:pt x="1424" y="1"/>
                    <a:pt x="95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1" name="Google Shape;21511;p70"/>
            <p:cNvSpPr/>
            <p:nvPr/>
          </p:nvSpPr>
          <p:spPr>
            <a:xfrm>
              <a:off x="4953260" y="1843508"/>
              <a:ext cx="32953" cy="18371"/>
            </a:xfrm>
            <a:custGeom>
              <a:rect b="b" l="l" r="r" t="t"/>
              <a:pathLst>
                <a:path extrusionOk="0" h="703" w="1261">
                  <a:moveTo>
                    <a:pt x="1" y="0"/>
                  </a:moveTo>
                  <a:lnTo>
                    <a:pt x="77" y="702"/>
                  </a:lnTo>
                  <a:lnTo>
                    <a:pt x="1260" y="70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2" name="Google Shape;21512;p70"/>
            <p:cNvSpPr/>
            <p:nvPr/>
          </p:nvSpPr>
          <p:spPr>
            <a:xfrm>
              <a:off x="4929636" y="1696748"/>
              <a:ext cx="143520" cy="99042"/>
            </a:xfrm>
            <a:custGeom>
              <a:rect b="b" l="l" r="r" t="t"/>
              <a:pathLst>
                <a:path extrusionOk="0" h="3790" w="5492">
                  <a:moveTo>
                    <a:pt x="2751" y="0"/>
                  </a:moveTo>
                  <a:cubicBezTo>
                    <a:pt x="1231" y="0"/>
                    <a:pt x="1" y="847"/>
                    <a:pt x="1" y="1895"/>
                  </a:cubicBezTo>
                  <a:cubicBezTo>
                    <a:pt x="1" y="2943"/>
                    <a:pt x="1231" y="3789"/>
                    <a:pt x="2751" y="3789"/>
                  </a:cubicBezTo>
                  <a:cubicBezTo>
                    <a:pt x="4261" y="3789"/>
                    <a:pt x="5491" y="2943"/>
                    <a:pt x="5491" y="1895"/>
                  </a:cubicBezTo>
                  <a:cubicBezTo>
                    <a:pt x="5491" y="847"/>
                    <a:pt x="4261" y="0"/>
                    <a:pt x="2751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13" name="Google Shape;21513;p70"/>
          <p:cNvSpPr/>
          <p:nvPr/>
        </p:nvSpPr>
        <p:spPr>
          <a:xfrm>
            <a:off x="6342646" y="1849022"/>
            <a:ext cx="27413" cy="12857"/>
          </a:xfrm>
          <a:custGeom>
            <a:rect b="b" l="l" r="r" t="t"/>
            <a:pathLst>
              <a:path extrusionOk="0" h="492" w="1049">
                <a:moveTo>
                  <a:pt x="1" y="1"/>
                </a:moveTo>
                <a:lnTo>
                  <a:pt x="39" y="491"/>
                </a:lnTo>
                <a:lnTo>
                  <a:pt x="1049" y="491"/>
                </a:lnTo>
                <a:lnTo>
                  <a:pt x="1039" y="1"/>
                </a:ln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14" name="Google Shape;21514;p70"/>
          <p:cNvGrpSpPr/>
          <p:nvPr/>
        </p:nvGrpSpPr>
        <p:grpSpPr>
          <a:xfrm>
            <a:off x="6265764" y="1501251"/>
            <a:ext cx="234983" cy="360628"/>
            <a:chOff x="6265764" y="1501251"/>
            <a:chExt cx="234983" cy="360628"/>
          </a:xfrm>
        </p:grpSpPr>
        <p:sp>
          <p:nvSpPr>
            <p:cNvPr id="21515" name="Google Shape;21515;p70"/>
            <p:cNvSpPr/>
            <p:nvPr/>
          </p:nvSpPr>
          <p:spPr>
            <a:xfrm>
              <a:off x="6347167" y="1501251"/>
              <a:ext cx="118642" cy="179687"/>
            </a:xfrm>
            <a:custGeom>
              <a:rect b="b" l="l" r="r" t="t"/>
              <a:pathLst>
                <a:path extrusionOk="0" h="6876" w="4540">
                  <a:moveTo>
                    <a:pt x="1905" y="0"/>
                  </a:moveTo>
                  <a:cubicBezTo>
                    <a:pt x="1808" y="0"/>
                    <a:pt x="1732" y="67"/>
                    <a:pt x="1712" y="154"/>
                  </a:cubicBezTo>
                  <a:lnTo>
                    <a:pt x="30" y="6616"/>
                  </a:lnTo>
                  <a:cubicBezTo>
                    <a:pt x="1" y="6751"/>
                    <a:pt x="97" y="6876"/>
                    <a:pt x="231" y="6876"/>
                  </a:cubicBezTo>
                  <a:cubicBezTo>
                    <a:pt x="328" y="6876"/>
                    <a:pt x="405" y="6808"/>
                    <a:pt x="433" y="6722"/>
                  </a:cubicBezTo>
                  <a:lnTo>
                    <a:pt x="2058" y="414"/>
                  </a:lnTo>
                  <a:lnTo>
                    <a:pt x="4270" y="414"/>
                  </a:lnTo>
                  <a:cubicBezTo>
                    <a:pt x="4539" y="414"/>
                    <a:pt x="4539" y="0"/>
                    <a:pt x="427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6" name="Google Shape;21516;p70"/>
            <p:cNvSpPr/>
            <p:nvPr/>
          </p:nvSpPr>
          <p:spPr>
            <a:xfrm>
              <a:off x="6288369" y="1614561"/>
              <a:ext cx="189487" cy="247318"/>
            </a:xfrm>
            <a:custGeom>
              <a:rect b="b" l="l" r="r" t="t"/>
              <a:pathLst>
                <a:path extrusionOk="0" h="9464" w="7251">
                  <a:moveTo>
                    <a:pt x="1" y="1"/>
                  </a:moveTo>
                  <a:lnTo>
                    <a:pt x="1029" y="8838"/>
                  </a:lnTo>
                  <a:cubicBezTo>
                    <a:pt x="1078" y="9194"/>
                    <a:pt x="1376" y="9463"/>
                    <a:pt x="1731" y="9463"/>
                  </a:cubicBezTo>
                  <a:lnTo>
                    <a:pt x="5520" y="9463"/>
                  </a:lnTo>
                  <a:cubicBezTo>
                    <a:pt x="5876" y="9463"/>
                    <a:pt x="6184" y="9194"/>
                    <a:pt x="6222" y="8838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7" name="Google Shape;21517;p70"/>
            <p:cNvSpPr/>
            <p:nvPr/>
          </p:nvSpPr>
          <p:spPr>
            <a:xfrm>
              <a:off x="6314005" y="1614561"/>
              <a:ext cx="163851" cy="247318"/>
            </a:xfrm>
            <a:custGeom>
              <a:rect b="b" l="l" r="r" t="t"/>
              <a:pathLst>
                <a:path extrusionOk="0" h="9464" w="6270">
                  <a:moveTo>
                    <a:pt x="4828" y="1"/>
                  </a:moveTo>
                  <a:lnTo>
                    <a:pt x="3789" y="8838"/>
                  </a:lnTo>
                  <a:cubicBezTo>
                    <a:pt x="3779" y="8915"/>
                    <a:pt x="3712" y="8973"/>
                    <a:pt x="3635" y="8973"/>
                  </a:cubicBezTo>
                  <a:lnTo>
                    <a:pt x="702" y="8973"/>
                  </a:lnTo>
                  <a:cubicBezTo>
                    <a:pt x="375" y="8973"/>
                    <a:pt x="87" y="8751"/>
                    <a:pt x="0" y="8434"/>
                  </a:cubicBezTo>
                  <a:lnTo>
                    <a:pt x="0" y="8434"/>
                  </a:lnTo>
                  <a:lnTo>
                    <a:pt x="48" y="8838"/>
                  </a:lnTo>
                  <a:cubicBezTo>
                    <a:pt x="97" y="9194"/>
                    <a:pt x="395" y="9463"/>
                    <a:pt x="750" y="9463"/>
                  </a:cubicBezTo>
                  <a:lnTo>
                    <a:pt x="4539" y="9463"/>
                  </a:lnTo>
                  <a:cubicBezTo>
                    <a:pt x="4895" y="9463"/>
                    <a:pt x="5203" y="9194"/>
                    <a:pt x="5241" y="8838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8" name="Google Shape;21518;p70"/>
            <p:cNvSpPr/>
            <p:nvPr/>
          </p:nvSpPr>
          <p:spPr>
            <a:xfrm>
              <a:off x="6326313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9" name="Google Shape;21519;p70"/>
            <p:cNvSpPr/>
            <p:nvPr/>
          </p:nvSpPr>
          <p:spPr>
            <a:xfrm>
              <a:off x="6326313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0" name="Google Shape;21520;p70"/>
            <p:cNvSpPr/>
            <p:nvPr/>
          </p:nvSpPr>
          <p:spPr>
            <a:xfrm>
              <a:off x="6396427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222" y="1"/>
                  </a:move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1" name="Google Shape;21521;p70"/>
            <p:cNvSpPr/>
            <p:nvPr/>
          </p:nvSpPr>
          <p:spPr>
            <a:xfrm>
              <a:off x="6396427" y="1614561"/>
              <a:ext cx="43746" cy="247318"/>
            </a:xfrm>
            <a:custGeom>
              <a:rect b="b" l="l" r="r" t="t"/>
              <a:pathLst>
                <a:path extrusionOk="0" h="9464" w="1674">
                  <a:moveTo>
                    <a:pt x="1674" y="1"/>
                  </a:moveTo>
                  <a:lnTo>
                    <a:pt x="635" y="8838"/>
                  </a:lnTo>
                  <a:cubicBezTo>
                    <a:pt x="625" y="8915"/>
                    <a:pt x="558" y="8973"/>
                    <a:pt x="481" y="8973"/>
                  </a:cubicBezTo>
                  <a:lnTo>
                    <a:pt x="10" y="8973"/>
                  </a:ln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2" name="Google Shape;21522;p70"/>
            <p:cNvSpPr/>
            <p:nvPr/>
          </p:nvSpPr>
          <p:spPr>
            <a:xfrm>
              <a:off x="6299919" y="1575624"/>
              <a:ext cx="166647" cy="33450"/>
            </a:xfrm>
            <a:custGeom>
              <a:rect b="b" l="l" r="r" t="t"/>
              <a:pathLst>
                <a:path extrusionOk="0" h="1280" w="6377">
                  <a:moveTo>
                    <a:pt x="607" y="0"/>
                  </a:moveTo>
                  <a:cubicBezTo>
                    <a:pt x="443" y="0"/>
                    <a:pt x="309" y="97"/>
                    <a:pt x="270" y="250"/>
                  </a:cubicBezTo>
                  <a:lnTo>
                    <a:pt x="1" y="1279"/>
                  </a:lnTo>
                  <a:lnTo>
                    <a:pt x="6376" y="1279"/>
                  </a:lnTo>
                  <a:lnTo>
                    <a:pt x="609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3" name="Google Shape;21523;p70"/>
            <p:cNvSpPr/>
            <p:nvPr/>
          </p:nvSpPr>
          <p:spPr>
            <a:xfrm>
              <a:off x="6299919" y="1575624"/>
              <a:ext cx="166647" cy="33450"/>
            </a:xfrm>
            <a:custGeom>
              <a:rect b="b" l="l" r="r" t="t"/>
              <a:pathLst>
                <a:path extrusionOk="0" h="1280" w="6377">
                  <a:moveTo>
                    <a:pt x="4299" y="0"/>
                  </a:moveTo>
                  <a:cubicBezTo>
                    <a:pt x="4453" y="0"/>
                    <a:pt x="4588" y="97"/>
                    <a:pt x="4626" y="250"/>
                  </a:cubicBezTo>
                  <a:lnTo>
                    <a:pt x="4684" y="481"/>
                  </a:lnTo>
                  <a:cubicBezTo>
                    <a:pt x="4742" y="674"/>
                    <a:pt x="4588" y="866"/>
                    <a:pt x="4386" y="875"/>
                  </a:cubicBezTo>
                  <a:lnTo>
                    <a:pt x="107" y="875"/>
                  </a:lnTo>
                  <a:lnTo>
                    <a:pt x="1" y="1279"/>
                  </a:lnTo>
                  <a:lnTo>
                    <a:pt x="6376" y="1279"/>
                  </a:lnTo>
                  <a:lnTo>
                    <a:pt x="610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4" name="Google Shape;21524;p70"/>
            <p:cNvSpPr/>
            <p:nvPr/>
          </p:nvSpPr>
          <p:spPr>
            <a:xfrm>
              <a:off x="6265764" y="1605781"/>
              <a:ext cx="234983" cy="29425"/>
            </a:xfrm>
            <a:custGeom>
              <a:rect b="b" l="l" r="r" t="t"/>
              <a:pathLst>
                <a:path extrusionOk="0" h="1126" w="8992">
                  <a:moveTo>
                    <a:pt x="202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923"/>
                  </a:lnTo>
                  <a:cubicBezTo>
                    <a:pt x="0" y="1029"/>
                    <a:pt x="87" y="1116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5" name="Google Shape;21525;p70"/>
            <p:cNvSpPr/>
            <p:nvPr/>
          </p:nvSpPr>
          <p:spPr>
            <a:xfrm>
              <a:off x="6265764" y="1605781"/>
              <a:ext cx="234983" cy="29425"/>
            </a:xfrm>
            <a:custGeom>
              <a:rect b="b" l="l" r="r" t="t"/>
              <a:pathLst>
                <a:path extrusionOk="0" h="1126" w="8992">
                  <a:moveTo>
                    <a:pt x="7558" y="0"/>
                  </a:moveTo>
                  <a:lnTo>
                    <a:pt x="7558" y="654"/>
                  </a:lnTo>
                  <a:cubicBezTo>
                    <a:pt x="7558" y="770"/>
                    <a:pt x="7472" y="856"/>
                    <a:pt x="7366" y="856"/>
                  </a:cubicBezTo>
                  <a:lnTo>
                    <a:pt x="0" y="856"/>
                  </a:lnTo>
                  <a:lnTo>
                    <a:pt x="0" y="923"/>
                  </a:lnTo>
                  <a:cubicBezTo>
                    <a:pt x="0" y="1029"/>
                    <a:pt x="87" y="1125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6" name="Google Shape;21526;p70"/>
            <p:cNvSpPr/>
            <p:nvPr/>
          </p:nvSpPr>
          <p:spPr>
            <a:xfrm>
              <a:off x="6325817" y="1708795"/>
              <a:ext cx="113859" cy="78450"/>
            </a:xfrm>
            <a:custGeom>
              <a:rect b="b" l="l" r="r" t="t"/>
              <a:pathLst>
                <a:path extrusionOk="0" h="3002" w="4357">
                  <a:moveTo>
                    <a:pt x="2174" y="1"/>
                  </a:moveTo>
                  <a:cubicBezTo>
                    <a:pt x="972" y="1"/>
                    <a:pt x="0" y="674"/>
                    <a:pt x="0" y="1501"/>
                  </a:cubicBezTo>
                  <a:cubicBezTo>
                    <a:pt x="0" y="2328"/>
                    <a:pt x="972" y="3001"/>
                    <a:pt x="2174" y="3001"/>
                  </a:cubicBezTo>
                  <a:cubicBezTo>
                    <a:pt x="3376" y="3001"/>
                    <a:pt x="4356" y="2328"/>
                    <a:pt x="4356" y="1501"/>
                  </a:cubicBezTo>
                  <a:cubicBezTo>
                    <a:pt x="4356" y="674"/>
                    <a:pt x="3376" y="1"/>
                    <a:pt x="2174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27" name="Google Shape;21527;p70"/>
          <p:cNvGrpSpPr/>
          <p:nvPr/>
        </p:nvGrpSpPr>
        <p:grpSpPr>
          <a:xfrm>
            <a:off x="6193639" y="3401998"/>
            <a:ext cx="360628" cy="238250"/>
            <a:chOff x="6193639" y="3401998"/>
            <a:chExt cx="360628" cy="238250"/>
          </a:xfrm>
        </p:grpSpPr>
        <p:sp>
          <p:nvSpPr>
            <p:cNvPr id="21528" name="Google Shape;21528;p70"/>
            <p:cNvSpPr/>
            <p:nvPr/>
          </p:nvSpPr>
          <p:spPr>
            <a:xfrm>
              <a:off x="6417542" y="3401998"/>
              <a:ext cx="136725" cy="145532"/>
            </a:xfrm>
            <a:custGeom>
              <a:rect b="b" l="l" r="r" t="t"/>
              <a:pathLst>
                <a:path extrusionOk="0" h="5569" w="5232">
                  <a:moveTo>
                    <a:pt x="654" y="1"/>
                  </a:moveTo>
                  <a:cubicBezTo>
                    <a:pt x="289" y="1"/>
                    <a:pt x="0" y="289"/>
                    <a:pt x="0" y="655"/>
                  </a:cubicBezTo>
                  <a:lnTo>
                    <a:pt x="0" y="2068"/>
                  </a:lnTo>
                  <a:cubicBezTo>
                    <a:pt x="0" y="2328"/>
                    <a:pt x="212" y="2539"/>
                    <a:pt x="471" y="2539"/>
                  </a:cubicBezTo>
                  <a:cubicBezTo>
                    <a:pt x="731" y="2539"/>
                    <a:pt x="943" y="2328"/>
                    <a:pt x="943" y="2068"/>
                  </a:cubicBezTo>
                  <a:lnTo>
                    <a:pt x="943" y="1482"/>
                  </a:lnTo>
                  <a:lnTo>
                    <a:pt x="3952" y="5568"/>
                  </a:lnTo>
                  <a:lnTo>
                    <a:pt x="5231" y="5568"/>
                  </a:lnTo>
                  <a:lnTo>
                    <a:pt x="5231" y="5030"/>
                  </a:lnTo>
                  <a:cubicBezTo>
                    <a:pt x="5231" y="4761"/>
                    <a:pt x="5125" y="4491"/>
                    <a:pt x="4943" y="4289"/>
                  </a:cubicBezTo>
                  <a:lnTo>
                    <a:pt x="1135" y="203"/>
                  </a:lnTo>
                  <a:cubicBezTo>
                    <a:pt x="1010" y="68"/>
                    <a:pt x="837" y="1"/>
                    <a:pt x="654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9" name="Google Shape;21529;p70"/>
            <p:cNvSpPr/>
            <p:nvPr/>
          </p:nvSpPr>
          <p:spPr>
            <a:xfrm>
              <a:off x="6429850" y="3421781"/>
              <a:ext cx="118380" cy="125750"/>
            </a:xfrm>
            <a:custGeom>
              <a:rect b="b" l="l" r="r" t="t"/>
              <a:pathLst>
                <a:path extrusionOk="0" h="4812" w="4530">
                  <a:moveTo>
                    <a:pt x="244" y="1"/>
                  </a:moveTo>
                  <a:cubicBezTo>
                    <a:pt x="119" y="1"/>
                    <a:pt x="0" y="97"/>
                    <a:pt x="0" y="244"/>
                  </a:cubicBezTo>
                  <a:lnTo>
                    <a:pt x="0" y="1782"/>
                  </a:lnTo>
                  <a:cubicBezTo>
                    <a:pt x="260" y="1782"/>
                    <a:pt x="472" y="1571"/>
                    <a:pt x="472" y="1311"/>
                  </a:cubicBezTo>
                  <a:lnTo>
                    <a:pt x="472" y="725"/>
                  </a:lnTo>
                  <a:lnTo>
                    <a:pt x="3481" y="4811"/>
                  </a:lnTo>
                  <a:lnTo>
                    <a:pt x="4529" y="4811"/>
                  </a:lnTo>
                  <a:lnTo>
                    <a:pt x="423" y="80"/>
                  </a:lnTo>
                  <a:cubicBezTo>
                    <a:pt x="372" y="25"/>
                    <a:pt x="307" y="1"/>
                    <a:pt x="244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0" name="Google Shape;21530;p70"/>
            <p:cNvSpPr/>
            <p:nvPr/>
          </p:nvSpPr>
          <p:spPr>
            <a:xfrm>
              <a:off x="6193639" y="3401998"/>
              <a:ext cx="136725" cy="145532"/>
            </a:xfrm>
            <a:custGeom>
              <a:rect b="b" l="l" r="r" t="t"/>
              <a:pathLst>
                <a:path extrusionOk="0" h="5569" w="5232">
                  <a:moveTo>
                    <a:pt x="4577" y="1"/>
                  </a:moveTo>
                  <a:cubicBezTo>
                    <a:pt x="4395" y="1"/>
                    <a:pt x="4222" y="68"/>
                    <a:pt x="4097" y="203"/>
                  </a:cubicBezTo>
                  <a:lnTo>
                    <a:pt x="289" y="4289"/>
                  </a:lnTo>
                  <a:cubicBezTo>
                    <a:pt x="106" y="4491"/>
                    <a:pt x="0" y="4761"/>
                    <a:pt x="0" y="5030"/>
                  </a:cubicBezTo>
                  <a:lnTo>
                    <a:pt x="0" y="5568"/>
                  </a:lnTo>
                  <a:lnTo>
                    <a:pt x="1279" y="5568"/>
                  </a:lnTo>
                  <a:lnTo>
                    <a:pt x="4289" y="1482"/>
                  </a:lnTo>
                  <a:lnTo>
                    <a:pt x="4289" y="2068"/>
                  </a:lnTo>
                  <a:cubicBezTo>
                    <a:pt x="4289" y="2328"/>
                    <a:pt x="4501" y="2539"/>
                    <a:pt x="4760" y="2539"/>
                  </a:cubicBezTo>
                  <a:cubicBezTo>
                    <a:pt x="5020" y="2539"/>
                    <a:pt x="5231" y="2328"/>
                    <a:pt x="5231" y="2068"/>
                  </a:cubicBezTo>
                  <a:lnTo>
                    <a:pt x="5231" y="655"/>
                  </a:lnTo>
                  <a:cubicBezTo>
                    <a:pt x="5231" y="289"/>
                    <a:pt x="4943" y="1"/>
                    <a:pt x="457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1" name="Google Shape;21531;p70"/>
            <p:cNvSpPr/>
            <p:nvPr/>
          </p:nvSpPr>
          <p:spPr>
            <a:xfrm>
              <a:off x="6199910" y="3421781"/>
              <a:ext cx="118380" cy="125750"/>
            </a:xfrm>
            <a:custGeom>
              <a:rect b="b" l="l" r="r" t="t"/>
              <a:pathLst>
                <a:path extrusionOk="0" h="4812" w="4530">
                  <a:moveTo>
                    <a:pt x="4280" y="1"/>
                  </a:moveTo>
                  <a:cubicBezTo>
                    <a:pt x="4218" y="1"/>
                    <a:pt x="4155" y="25"/>
                    <a:pt x="4107" y="80"/>
                  </a:cubicBezTo>
                  <a:lnTo>
                    <a:pt x="1" y="4811"/>
                  </a:lnTo>
                  <a:lnTo>
                    <a:pt x="1039" y="4811"/>
                  </a:lnTo>
                  <a:lnTo>
                    <a:pt x="4059" y="715"/>
                  </a:lnTo>
                  <a:lnTo>
                    <a:pt x="4059" y="1311"/>
                  </a:lnTo>
                  <a:cubicBezTo>
                    <a:pt x="4059" y="1571"/>
                    <a:pt x="4270" y="1773"/>
                    <a:pt x="4530" y="1782"/>
                  </a:cubicBezTo>
                  <a:lnTo>
                    <a:pt x="4530" y="244"/>
                  </a:lnTo>
                  <a:cubicBezTo>
                    <a:pt x="4523" y="97"/>
                    <a:pt x="4402" y="1"/>
                    <a:pt x="428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2" name="Google Shape;21532;p70"/>
            <p:cNvSpPr/>
            <p:nvPr/>
          </p:nvSpPr>
          <p:spPr>
            <a:xfrm>
              <a:off x="6193639" y="3522365"/>
              <a:ext cx="360628" cy="117884"/>
            </a:xfrm>
            <a:custGeom>
              <a:rect b="b" l="l" r="r" t="t"/>
              <a:pathLst>
                <a:path extrusionOk="0" h="4511" w="13800">
                  <a:moveTo>
                    <a:pt x="500" y="1"/>
                  </a:moveTo>
                  <a:cubicBezTo>
                    <a:pt x="221" y="1"/>
                    <a:pt x="0" y="222"/>
                    <a:pt x="0" y="491"/>
                  </a:cubicBezTo>
                  <a:lnTo>
                    <a:pt x="0" y="4020"/>
                  </a:lnTo>
                  <a:cubicBezTo>
                    <a:pt x="0" y="4290"/>
                    <a:pt x="221" y="4511"/>
                    <a:pt x="500" y="4511"/>
                  </a:cubicBezTo>
                  <a:lnTo>
                    <a:pt x="5279" y="4511"/>
                  </a:lnTo>
                  <a:cubicBezTo>
                    <a:pt x="5472" y="4511"/>
                    <a:pt x="5664" y="4434"/>
                    <a:pt x="5808" y="4309"/>
                  </a:cubicBezTo>
                  <a:lnTo>
                    <a:pt x="6905" y="3299"/>
                  </a:lnTo>
                  <a:lnTo>
                    <a:pt x="8001" y="4309"/>
                  </a:lnTo>
                  <a:cubicBezTo>
                    <a:pt x="8145" y="4434"/>
                    <a:pt x="8328" y="4511"/>
                    <a:pt x="8530" y="4511"/>
                  </a:cubicBezTo>
                  <a:lnTo>
                    <a:pt x="13309" y="4511"/>
                  </a:lnTo>
                  <a:cubicBezTo>
                    <a:pt x="13578" y="4511"/>
                    <a:pt x="13799" y="4290"/>
                    <a:pt x="13799" y="4020"/>
                  </a:cubicBezTo>
                  <a:lnTo>
                    <a:pt x="13799" y="491"/>
                  </a:lnTo>
                  <a:cubicBezTo>
                    <a:pt x="13799" y="222"/>
                    <a:pt x="13578" y="1"/>
                    <a:pt x="1330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3" name="Google Shape;21533;p70"/>
            <p:cNvSpPr/>
            <p:nvPr/>
          </p:nvSpPr>
          <p:spPr>
            <a:xfrm>
              <a:off x="6219510" y="3548001"/>
              <a:ext cx="128938" cy="66377"/>
            </a:xfrm>
            <a:custGeom>
              <a:rect b="b" l="l" r="r" t="t"/>
              <a:pathLst>
                <a:path extrusionOk="0" h="2540" w="4934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lnTo>
                    <a:pt x="1" y="2424"/>
                  </a:lnTo>
                  <a:cubicBezTo>
                    <a:pt x="10" y="2491"/>
                    <a:pt x="58" y="2539"/>
                    <a:pt x="126" y="2539"/>
                  </a:cubicBezTo>
                  <a:lnTo>
                    <a:pt x="4174" y="2539"/>
                  </a:lnTo>
                  <a:cubicBezTo>
                    <a:pt x="4203" y="2539"/>
                    <a:pt x="4232" y="2530"/>
                    <a:pt x="4251" y="2510"/>
                  </a:cubicBezTo>
                  <a:lnTo>
                    <a:pt x="4895" y="1914"/>
                  </a:lnTo>
                  <a:cubicBezTo>
                    <a:pt x="4915" y="1895"/>
                    <a:pt x="4934" y="1866"/>
                    <a:pt x="4934" y="1828"/>
                  </a:cubicBezTo>
                  <a:lnTo>
                    <a:pt x="4934" y="126"/>
                  </a:lnTo>
                  <a:cubicBezTo>
                    <a:pt x="4934" y="58"/>
                    <a:pt x="4876" y="1"/>
                    <a:pt x="48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4" name="Google Shape;21534;p70"/>
            <p:cNvSpPr/>
            <p:nvPr/>
          </p:nvSpPr>
          <p:spPr>
            <a:xfrm>
              <a:off x="6306975" y="3548262"/>
              <a:ext cx="41237" cy="66350"/>
            </a:xfrm>
            <a:custGeom>
              <a:rect b="b" l="l" r="r" t="t"/>
              <a:pathLst>
                <a:path extrusionOk="0" h="2539" w="1578">
                  <a:moveTo>
                    <a:pt x="0" y="0"/>
                  </a:moveTo>
                  <a:cubicBezTo>
                    <a:pt x="67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7" y="2539"/>
                    <a:pt x="0" y="2539"/>
                  </a:cubicBezTo>
                  <a:lnTo>
                    <a:pt x="817" y="2539"/>
                  </a:lnTo>
                  <a:cubicBezTo>
                    <a:pt x="846" y="2539"/>
                    <a:pt x="875" y="2529"/>
                    <a:pt x="894" y="2510"/>
                  </a:cubicBezTo>
                  <a:lnTo>
                    <a:pt x="1539" y="1914"/>
                  </a:lnTo>
                  <a:cubicBezTo>
                    <a:pt x="1558" y="1895"/>
                    <a:pt x="1577" y="1866"/>
                    <a:pt x="1577" y="1837"/>
                  </a:cubicBezTo>
                  <a:lnTo>
                    <a:pt x="1577" y="116"/>
                  </a:lnTo>
                  <a:cubicBezTo>
                    <a:pt x="1568" y="48"/>
                    <a:pt x="1519" y="0"/>
                    <a:pt x="146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5" name="Google Shape;21535;p70"/>
            <p:cNvSpPr/>
            <p:nvPr/>
          </p:nvSpPr>
          <p:spPr>
            <a:xfrm>
              <a:off x="6394911" y="3522365"/>
              <a:ext cx="159356" cy="117884"/>
            </a:xfrm>
            <a:custGeom>
              <a:rect b="b" l="l" r="r" t="t"/>
              <a:pathLst>
                <a:path extrusionOk="0" h="4511" w="6098">
                  <a:moveTo>
                    <a:pt x="4645" y="1"/>
                  </a:moveTo>
                  <a:lnTo>
                    <a:pt x="4645" y="10"/>
                  </a:lnTo>
                  <a:lnTo>
                    <a:pt x="4645" y="3539"/>
                  </a:lnTo>
                  <a:cubicBezTo>
                    <a:pt x="4645" y="3809"/>
                    <a:pt x="4424" y="4030"/>
                    <a:pt x="4155" y="4030"/>
                  </a:cubicBezTo>
                  <a:lnTo>
                    <a:pt x="1" y="4030"/>
                  </a:lnTo>
                  <a:lnTo>
                    <a:pt x="299" y="4309"/>
                  </a:lnTo>
                  <a:cubicBezTo>
                    <a:pt x="443" y="4434"/>
                    <a:pt x="626" y="4511"/>
                    <a:pt x="828" y="4511"/>
                  </a:cubicBezTo>
                  <a:lnTo>
                    <a:pt x="5607" y="4511"/>
                  </a:lnTo>
                  <a:cubicBezTo>
                    <a:pt x="5876" y="4511"/>
                    <a:pt x="6097" y="4290"/>
                    <a:pt x="6097" y="4020"/>
                  </a:cubicBezTo>
                  <a:lnTo>
                    <a:pt x="6097" y="491"/>
                  </a:lnTo>
                  <a:cubicBezTo>
                    <a:pt x="6097" y="222"/>
                    <a:pt x="5876" y="1"/>
                    <a:pt x="560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6" name="Google Shape;21536;p70"/>
            <p:cNvSpPr/>
            <p:nvPr/>
          </p:nvSpPr>
          <p:spPr>
            <a:xfrm>
              <a:off x="6399955" y="3548001"/>
              <a:ext cx="128676" cy="66377"/>
            </a:xfrm>
            <a:custGeom>
              <a:rect b="b" l="l" r="r" t="t"/>
              <a:pathLst>
                <a:path extrusionOk="0" h="2540" w="4924">
                  <a:moveTo>
                    <a:pt x="115" y="1"/>
                  </a:moveTo>
                  <a:cubicBezTo>
                    <a:pt x="48" y="1"/>
                    <a:pt x="0" y="58"/>
                    <a:pt x="0" y="126"/>
                  </a:cubicBezTo>
                  <a:lnTo>
                    <a:pt x="0" y="1837"/>
                  </a:lnTo>
                  <a:cubicBezTo>
                    <a:pt x="0" y="1866"/>
                    <a:pt x="10" y="1895"/>
                    <a:pt x="38" y="1914"/>
                  </a:cubicBezTo>
                  <a:lnTo>
                    <a:pt x="683" y="2510"/>
                  </a:lnTo>
                  <a:cubicBezTo>
                    <a:pt x="702" y="2530"/>
                    <a:pt x="731" y="2539"/>
                    <a:pt x="760" y="2539"/>
                  </a:cubicBezTo>
                  <a:lnTo>
                    <a:pt x="4808" y="2539"/>
                  </a:lnTo>
                  <a:cubicBezTo>
                    <a:pt x="4875" y="2539"/>
                    <a:pt x="4923" y="2491"/>
                    <a:pt x="4923" y="2424"/>
                  </a:cubicBezTo>
                  <a:lnTo>
                    <a:pt x="4923" y="126"/>
                  </a:lnTo>
                  <a:cubicBezTo>
                    <a:pt x="4923" y="58"/>
                    <a:pt x="4875" y="1"/>
                    <a:pt x="480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7" name="Google Shape;21537;p70"/>
            <p:cNvSpPr/>
            <p:nvPr/>
          </p:nvSpPr>
          <p:spPr>
            <a:xfrm>
              <a:off x="6487394" y="3548262"/>
              <a:ext cx="41237" cy="66350"/>
            </a:xfrm>
            <a:custGeom>
              <a:rect b="b" l="l" r="r" t="t"/>
              <a:pathLst>
                <a:path extrusionOk="0" h="2539" w="1578">
                  <a:moveTo>
                    <a:pt x="0" y="0"/>
                  </a:moveTo>
                  <a:cubicBezTo>
                    <a:pt x="68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8" y="2539"/>
                    <a:pt x="0" y="2539"/>
                  </a:cubicBezTo>
                  <a:lnTo>
                    <a:pt x="1452" y="2539"/>
                  </a:lnTo>
                  <a:cubicBezTo>
                    <a:pt x="1520" y="2539"/>
                    <a:pt x="1577" y="2491"/>
                    <a:pt x="1577" y="2423"/>
                  </a:cubicBezTo>
                  <a:lnTo>
                    <a:pt x="1577" y="116"/>
                  </a:lnTo>
                  <a:cubicBezTo>
                    <a:pt x="1568" y="48"/>
                    <a:pt x="1520" y="0"/>
                    <a:pt x="14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8" name="Google Shape;21538;p70"/>
            <p:cNvSpPr/>
            <p:nvPr/>
          </p:nvSpPr>
          <p:spPr>
            <a:xfrm>
              <a:off x="6193874" y="3627652"/>
              <a:ext cx="159356" cy="12596"/>
            </a:xfrm>
            <a:custGeom>
              <a:rect b="b" l="l" r="r" t="t"/>
              <a:pathLst>
                <a:path extrusionOk="0" h="482" w="6098">
                  <a:moveTo>
                    <a:pt x="1" y="1"/>
                  </a:moveTo>
                  <a:lnTo>
                    <a:pt x="1" y="1"/>
                  </a:lnTo>
                  <a:cubicBezTo>
                    <a:pt x="10" y="270"/>
                    <a:pt x="232" y="482"/>
                    <a:pt x="491" y="482"/>
                  </a:cubicBezTo>
                  <a:lnTo>
                    <a:pt x="5280" y="482"/>
                  </a:lnTo>
                  <a:cubicBezTo>
                    <a:pt x="5472" y="482"/>
                    <a:pt x="5655" y="414"/>
                    <a:pt x="5799" y="280"/>
                  </a:cubicBezTo>
                  <a:lnTo>
                    <a:pt x="6097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39" name="Google Shape;21539;p70"/>
          <p:cNvGrpSpPr/>
          <p:nvPr/>
        </p:nvGrpSpPr>
        <p:grpSpPr>
          <a:xfrm>
            <a:off x="5801625" y="1501251"/>
            <a:ext cx="246037" cy="360629"/>
            <a:chOff x="5801625" y="1501251"/>
            <a:chExt cx="246037" cy="360629"/>
          </a:xfrm>
        </p:grpSpPr>
        <p:sp>
          <p:nvSpPr>
            <p:cNvPr id="21540" name="Google Shape;21540;p70"/>
            <p:cNvSpPr/>
            <p:nvPr/>
          </p:nvSpPr>
          <p:spPr>
            <a:xfrm>
              <a:off x="5872470" y="1548054"/>
              <a:ext cx="10845" cy="307527"/>
            </a:xfrm>
            <a:custGeom>
              <a:rect b="b" l="l" r="r" t="t"/>
              <a:pathLst>
                <a:path extrusionOk="0" h="11768" w="415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11556"/>
                  </a:lnTo>
                  <a:cubicBezTo>
                    <a:pt x="1" y="11672"/>
                    <a:pt x="88" y="11768"/>
                    <a:pt x="203" y="11768"/>
                  </a:cubicBezTo>
                  <a:cubicBezTo>
                    <a:pt x="328" y="11768"/>
                    <a:pt x="414" y="11672"/>
                    <a:pt x="414" y="11556"/>
                  </a:cubicBezTo>
                  <a:lnTo>
                    <a:pt x="414" y="209"/>
                  </a:lnTo>
                  <a:cubicBezTo>
                    <a:pt x="414" y="70"/>
                    <a:pt x="311" y="0"/>
                    <a:pt x="208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1" name="Google Shape;21541;p70"/>
            <p:cNvSpPr/>
            <p:nvPr/>
          </p:nvSpPr>
          <p:spPr>
            <a:xfrm>
              <a:off x="5901634" y="1556077"/>
              <a:ext cx="11080" cy="244966"/>
            </a:xfrm>
            <a:custGeom>
              <a:rect b="b" l="l" r="r" t="t"/>
              <a:pathLst>
                <a:path extrusionOk="0" h="9374" w="424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9162"/>
                  </a:lnTo>
                  <a:cubicBezTo>
                    <a:pt x="0" y="9278"/>
                    <a:pt x="97" y="9374"/>
                    <a:pt x="212" y="9374"/>
                  </a:cubicBezTo>
                  <a:cubicBezTo>
                    <a:pt x="327" y="9374"/>
                    <a:pt x="424" y="9278"/>
                    <a:pt x="424" y="9162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2" name="Google Shape;21542;p70"/>
            <p:cNvSpPr/>
            <p:nvPr/>
          </p:nvSpPr>
          <p:spPr>
            <a:xfrm>
              <a:off x="5930772" y="1577688"/>
              <a:ext cx="11080" cy="178380"/>
            </a:xfrm>
            <a:custGeom>
              <a:rect b="b" l="l" r="r" t="t"/>
              <a:pathLst>
                <a:path extrusionOk="0" h="6826" w="424">
                  <a:moveTo>
                    <a:pt x="212" y="1"/>
                  </a:moveTo>
                  <a:cubicBezTo>
                    <a:pt x="107" y="1"/>
                    <a:pt x="1" y="70"/>
                    <a:pt x="1" y="210"/>
                  </a:cubicBezTo>
                  <a:lnTo>
                    <a:pt x="1" y="6624"/>
                  </a:lnTo>
                  <a:cubicBezTo>
                    <a:pt x="1" y="6739"/>
                    <a:pt x="97" y="6826"/>
                    <a:pt x="212" y="6826"/>
                  </a:cubicBezTo>
                  <a:cubicBezTo>
                    <a:pt x="328" y="6826"/>
                    <a:pt x="424" y="6739"/>
                    <a:pt x="424" y="6624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3" name="Google Shape;21543;p70"/>
            <p:cNvSpPr/>
            <p:nvPr/>
          </p:nvSpPr>
          <p:spPr>
            <a:xfrm>
              <a:off x="5960171" y="1611870"/>
              <a:ext cx="10845" cy="107509"/>
            </a:xfrm>
            <a:custGeom>
              <a:rect b="b" l="l" r="r" t="t"/>
              <a:pathLst>
                <a:path extrusionOk="0" h="4114" w="415">
                  <a:moveTo>
                    <a:pt x="208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3912"/>
                  </a:lnTo>
                  <a:cubicBezTo>
                    <a:pt x="1" y="4027"/>
                    <a:pt x="97" y="4114"/>
                    <a:pt x="213" y="4114"/>
                  </a:cubicBezTo>
                  <a:cubicBezTo>
                    <a:pt x="318" y="4114"/>
                    <a:pt x="414" y="4027"/>
                    <a:pt x="414" y="3912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8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4" name="Google Shape;21544;p70"/>
            <p:cNvSpPr/>
            <p:nvPr/>
          </p:nvSpPr>
          <p:spPr>
            <a:xfrm>
              <a:off x="5989335" y="1607845"/>
              <a:ext cx="11080" cy="67317"/>
            </a:xfrm>
            <a:custGeom>
              <a:rect b="b" l="l" r="r" t="t"/>
              <a:pathLst>
                <a:path extrusionOk="0" h="2576" w="424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2373"/>
                  </a:lnTo>
                  <a:cubicBezTo>
                    <a:pt x="0" y="2489"/>
                    <a:pt x="97" y="2575"/>
                    <a:pt x="212" y="2575"/>
                  </a:cubicBezTo>
                  <a:cubicBezTo>
                    <a:pt x="327" y="2575"/>
                    <a:pt x="424" y="2489"/>
                    <a:pt x="424" y="2373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5" name="Google Shape;21545;p70"/>
            <p:cNvSpPr/>
            <p:nvPr/>
          </p:nvSpPr>
          <p:spPr>
            <a:xfrm>
              <a:off x="5839805" y="1522366"/>
              <a:ext cx="207858" cy="329452"/>
            </a:xfrm>
            <a:custGeom>
              <a:rect b="b" l="l" r="r" t="t"/>
              <a:pathLst>
                <a:path extrusionOk="0" h="12607" w="7954">
                  <a:moveTo>
                    <a:pt x="1413" y="1"/>
                  </a:moveTo>
                  <a:cubicBezTo>
                    <a:pt x="957" y="1"/>
                    <a:pt x="458" y="15"/>
                    <a:pt x="1" y="19"/>
                  </a:cubicBezTo>
                  <a:lnTo>
                    <a:pt x="1" y="1788"/>
                  </a:lnTo>
                  <a:cubicBezTo>
                    <a:pt x="335" y="1785"/>
                    <a:pt x="777" y="1745"/>
                    <a:pt x="1246" y="1745"/>
                  </a:cubicBezTo>
                  <a:cubicBezTo>
                    <a:pt x="2195" y="1745"/>
                    <a:pt x="3249" y="1909"/>
                    <a:pt x="3713" y="2875"/>
                  </a:cubicBezTo>
                  <a:cubicBezTo>
                    <a:pt x="3896" y="3262"/>
                    <a:pt x="4167" y="3928"/>
                    <a:pt x="4986" y="3928"/>
                  </a:cubicBezTo>
                  <a:cubicBezTo>
                    <a:pt x="5285" y="3928"/>
                    <a:pt x="5658" y="3839"/>
                    <a:pt x="6126" y="3615"/>
                  </a:cubicBezTo>
                  <a:cubicBezTo>
                    <a:pt x="6396" y="3490"/>
                    <a:pt x="6624" y="3420"/>
                    <a:pt x="6793" y="3420"/>
                  </a:cubicBezTo>
                  <a:cubicBezTo>
                    <a:pt x="6895" y="3420"/>
                    <a:pt x="6976" y="3446"/>
                    <a:pt x="7030" y="3500"/>
                  </a:cubicBezTo>
                  <a:cubicBezTo>
                    <a:pt x="7174" y="3644"/>
                    <a:pt x="7184" y="3923"/>
                    <a:pt x="6703" y="4481"/>
                  </a:cubicBezTo>
                  <a:cubicBezTo>
                    <a:pt x="6290" y="4962"/>
                    <a:pt x="1597" y="10664"/>
                    <a:pt x="1241" y="12606"/>
                  </a:cubicBezTo>
                  <a:lnTo>
                    <a:pt x="3251" y="12606"/>
                  </a:lnTo>
                  <a:cubicBezTo>
                    <a:pt x="3540" y="10866"/>
                    <a:pt x="4001" y="9452"/>
                    <a:pt x="7184" y="4991"/>
                  </a:cubicBezTo>
                  <a:cubicBezTo>
                    <a:pt x="7819" y="4096"/>
                    <a:pt x="7953" y="3654"/>
                    <a:pt x="7617" y="3125"/>
                  </a:cubicBezTo>
                  <a:cubicBezTo>
                    <a:pt x="7463" y="2885"/>
                    <a:pt x="7203" y="2721"/>
                    <a:pt x="6905" y="2683"/>
                  </a:cubicBezTo>
                  <a:cubicBezTo>
                    <a:pt x="6846" y="2678"/>
                    <a:pt x="6787" y="2675"/>
                    <a:pt x="6727" y="2675"/>
                  </a:cubicBezTo>
                  <a:cubicBezTo>
                    <a:pt x="6432" y="2675"/>
                    <a:pt x="6139" y="2736"/>
                    <a:pt x="5867" y="2856"/>
                  </a:cubicBezTo>
                  <a:cubicBezTo>
                    <a:pt x="5493" y="3008"/>
                    <a:pt x="5224" y="3081"/>
                    <a:pt x="5052" y="3081"/>
                  </a:cubicBezTo>
                  <a:cubicBezTo>
                    <a:pt x="4985" y="3081"/>
                    <a:pt x="4933" y="3070"/>
                    <a:pt x="4895" y="3048"/>
                  </a:cubicBezTo>
                  <a:cubicBezTo>
                    <a:pt x="4761" y="2971"/>
                    <a:pt x="4626" y="2654"/>
                    <a:pt x="4472" y="2260"/>
                  </a:cubicBezTo>
                  <a:cubicBezTo>
                    <a:pt x="4386" y="2038"/>
                    <a:pt x="4280" y="1798"/>
                    <a:pt x="4155" y="1529"/>
                  </a:cubicBezTo>
                  <a:cubicBezTo>
                    <a:pt x="3742" y="615"/>
                    <a:pt x="3136" y="250"/>
                    <a:pt x="2713" y="106"/>
                  </a:cubicBezTo>
                  <a:cubicBezTo>
                    <a:pt x="2449" y="21"/>
                    <a:pt x="1964" y="1"/>
                    <a:pt x="1413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6" name="Google Shape;21546;p70"/>
            <p:cNvSpPr/>
            <p:nvPr/>
          </p:nvSpPr>
          <p:spPr>
            <a:xfrm>
              <a:off x="5839805" y="1542383"/>
              <a:ext cx="199809" cy="309435"/>
            </a:xfrm>
            <a:custGeom>
              <a:rect b="b" l="l" r="r" t="t"/>
              <a:pathLst>
                <a:path extrusionOk="0" h="11841" w="7646">
                  <a:moveTo>
                    <a:pt x="1071" y="1"/>
                  </a:moveTo>
                  <a:cubicBezTo>
                    <a:pt x="466" y="1"/>
                    <a:pt x="16" y="104"/>
                    <a:pt x="1" y="109"/>
                  </a:cubicBezTo>
                  <a:lnTo>
                    <a:pt x="1" y="1022"/>
                  </a:lnTo>
                  <a:cubicBezTo>
                    <a:pt x="338" y="1019"/>
                    <a:pt x="783" y="979"/>
                    <a:pt x="1252" y="979"/>
                  </a:cubicBezTo>
                  <a:cubicBezTo>
                    <a:pt x="2203" y="979"/>
                    <a:pt x="3256" y="1143"/>
                    <a:pt x="3713" y="2109"/>
                  </a:cubicBezTo>
                  <a:cubicBezTo>
                    <a:pt x="3903" y="2496"/>
                    <a:pt x="4176" y="3162"/>
                    <a:pt x="4992" y="3162"/>
                  </a:cubicBezTo>
                  <a:cubicBezTo>
                    <a:pt x="5290" y="3162"/>
                    <a:pt x="5661" y="3073"/>
                    <a:pt x="6126" y="2849"/>
                  </a:cubicBezTo>
                  <a:cubicBezTo>
                    <a:pt x="6402" y="2724"/>
                    <a:pt x="6629" y="2654"/>
                    <a:pt x="6798" y="2654"/>
                  </a:cubicBezTo>
                  <a:cubicBezTo>
                    <a:pt x="6900" y="2654"/>
                    <a:pt x="6982" y="2680"/>
                    <a:pt x="7040" y="2734"/>
                  </a:cubicBezTo>
                  <a:cubicBezTo>
                    <a:pt x="7184" y="2878"/>
                    <a:pt x="7184" y="3157"/>
                    <a:pt x="6713" y="3715"/>
                  </a:cubicBezTo>
                  <a:cubicBezTo>
                    <a:pt x="6299" y="4196"/>
                    <a:pt x="1597" y="9898"/>
                    <a:pt x="1251" y="11840"/>
                  </a:cubicBezTo>
                  <a:lnTo>
                    <a:pt x="2145" y="11840"/>
                  </a:lnTo>
                  <a:cubicBezTo>
                    <a:pt x="2145" y="11840"/>
                    <a:pt x="3290" y="8023"/>
                    <a:pt x="6896" y="4013"/>
                  </a:cubicBezTo>
                  <a:cubicBezTo>
                    <a:pt x="7444" y="3417"/>
                    <a:pt x="7646" y="2792"/>
                    <a:pt x="7338" y="2523"/>
                  </a:cubicBezTo>
                  <a:cubicBezTo>
                    <a:pt x="7197" y="2396"/>
                    <a:pt x="7030" y="2350"/>
                    <a:pt x="6845" y="2350"/>
                  </a:cubicBezTo>
                  <a:cubicBezTo>
                    <a:pt x="6326" y="2350"/>
                    <a:pt x="5667" y="2720"/>
                    <a:pt x="5049" y="2734"/>
                  </a:cubicBezTo>
                  <a:cubicBezTo>
                    <a:pt x="4963" y="2734"/>
                    <a:pt x="4867" y="2715"/>
                    <a:pt x="4780" y="2667"/>
                  </a:cubicBezTo>
                  <a:cubicBezTo>
                    <a:pt x="4443" y="2446"/>
                    <a:pt x="4184" y="2138"/>
                    <a:pt x="4030" y="1772"/>
                  </a:cubicBezTo>
                  <a:cubicBezTo>
                    <a:pt x="3742" y="1147"/>
                    <a:pt x="3338" y="638"/>
                    <a:pt x="2838" y="378"/>
                  </a:cubicBezTo>
                  <a:cubicBezTo>
                    <a:pt x="2256" y="81"/>
                    <a:pt x="1604" y="1"/>
                    <a:pt x="10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7" name="Google Shape;21547;p70"/>
            <p:cNvSpPr/>
            <p:nvPr/>
          </p:nvSpPr>
          <p:spPr>
            <a:xfrm>
              <a:off x="5826738" y="1530389"/>
              <a:ext cx="24146" cy="313381"/>
            </a:xfrm>
            <a:custGeom>
              <a:rect b="b" l="l" r="r" t="t"/>
              <a:pathLst>
                <a:path extrusionOk="0" h="11992" w="924">
                  <a:moveTo>
                    <a:pt x="1" y="1"/>
                  </a:moveTo>
                  <a:lnTo>
                    <a:pt x="1" y="11992"/>
                  </a:lnTo>
                  <a:lnTo>
                    <a:pt x="924" y="11992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8" name="Google Shape;21548;p70"/>
            <p:cNvSpPr/>
            <p:nvPr/>
          </p:nvSpPr>
          <p:spPr>
            <a:xfrm>
              <a:off x="5838812" y="1530389"/>
              <a:ext cx="12073" cy="313381"/>
            </a:xfrm>
            <a:custGeom>
              <a:rect b="b" l="l" r="r" t="t"/>
              <a:pathLst>
                <a:path extrusionOk="0" h="11992" w="462">
                  <a:moveTo>
                    <a:pt x="0" y="1"/>
                  </a:moveTo>
                  <a:lnTo>
                    <a:pt x="0" y="11992"/>
                  </a:lnTo>
                  <a:lnTo>
                    <a:pt x="462" y="11992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9" name="Google Shape;21549;p70"/>
            <p:cNvSpPr/>
            <p:nvPr/>
          </p:nvSpPr>
          <p:spPr>
            <a:xfrm>
              <a:off x="5818951" y="1541443"/>
              <a:ext cx="39486" cy="17613"/>
            </a:xfrm>
            <a:custGeom>
              <a:rect b="b" l="l" r="r" t="t"/>
              <a:pathLst>
                <a:path extrusionOk="0" h="674" w="1511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lnTo>
                    <a:pt x="1" y="578"/>
                  </a:lnTo>
                  <a:cubicBezTo>
                    <a:pt x="1" y="635"/>
                    <a:pt x="49" y="674"/>
                    <a:pt x="97" y="674"/>
                  </a:cubicBezTo>
                  <a:lnTo>
                    <a:pt x="1414" y="674"/>
                  </a:lnTo>
                  <a:cubicBezTo>
                    <a:pt x="1472" y="674"/>
                    <a:pt x="1510" y="626"/>
                    <a:pt x="1510" y="578"/>
                  </a:cubicBezTo>
                  <a:lnTo>
                    <a:pt x="1510" y="97"/>
                  </a:lnTo>
                  <a:cubicBezTo>
                    <a:pt x="1510" y="4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0" name="Google Shape;21550;p70"/>
            <p:cNvSpPr/>
            <p:nvPr/>
          </p:nvSpPr>
          <p:spPr>
            <a:xfrm>
              <a:off x="5819447" y="1501251"/>
              <a:ext cx="38728" cy="40479"/>
            </a:xfrm>
            <a:custGeom>
              <a:rect b="b" l="l" r="r" t="t"/>
              <a:pathLst>
                <a:path extrusionOk="0" h="1549" w="1482">
                  <a:moveTo>
                    <a:pt x="30" y="0"/>
                  </a:moveTo>
                  <a:cubicBezTo>
                    <a:pt x="11" y="0"/>
                    <a:pt x="1" y="19"/>
                    <a:pt x="1" y="39"/>
                  </a:cubicBezTo>
                  <a:lnTo>
                    <a:pt x="241" y="1548"/>
                  </a:lnTo>
                  <a:lnTo>
                    <a:pt x="1232" y="1548"/>
                  </a:lnTo>
                  <a:lnTo>
                    <a:pt x="1472" y="39"/>
                  </a:lnTo>
                  <a:cubicBezTo>
                    <a:pt x="1482" y="19"/>
                    <a:pt x="1463" y="0"/>
                    <a:pt x="145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1" name="Google Shape;21551;p70"/>
            <p:cNvSpPr/>
            <p:nvPr/>
          </p:nvSpPr>
          <p:spPr>
            <a:xfrm>
              <a:off x="5818951" y="1780921"/>
              <a:ext cx="39486" cy="17378"/>
            </a:xfrm>
            <a:custGeom>
              <a:rect b="b" l="l" r="r" t="t"/>
              <a:pathLst>
                <a:path extrusionOk="0" h="665" w="1511">
                  <a:moveTo>
                    <a:pt x="97" y="1"/>
                  </a:moveTo>
                  <a:cubicBezTo>
                    <a:pt x="49" y="1"/>
                    <a:pt x="1" y="39"/>
                    <a:pt x="1" y="87"/>
                  </a:cubicBezTo>
                  <a:lnTo>
                    <a:pt x="1" y="568"/>
                  </a:lnTo>
                  <a:cubicBezTo>
                    <a:pt x="1" y="626"/>
                    <a:pt x="49" y="664"/>
                    <a:pt x="97" y="664"/>
                  </a:cubicBezTo>
                  <a:lnTo>
                    <a:pt x="1414" y="664"/>
                  </a:lnTo>
                  <a:cubicBezTo>
                    <a:pt x="1472" y="664"/>
                    <a:pt x="1510" y="626"/>
                    <a:pt x="1510" y="568"/>
                  </a:cubicBezTo>
                  <a:lnTo>
                    <a:pt x="1510" y="87"/>
                  </a:lnTo>
                  <a:cubicBezTo>
                    <a:pt x="1510" y="3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2" name="Google Shape;21552;p70"/>
            <p:cNvSpPr/>
            <p:nvPr/>
          </p:nvSpPr>
          <p:spPr>
            <a:xfrm>
              <a:off x="5819447" y="1798508"/>
              <a:ext cx="38728" cy="40244"/>
            </a:xfrm>
            <a:custGeom>
              <a:rect b="b" l="l" r="r" t="t"/>
              <a:pathLst>
                <a:path extrusionOk="0" h="1540" w="1482">
                  <a:moveTo>
                    <a:pt x="241" y="1"/>
                  </a:moveTo>
                  <a:lnTo>
                    <a:pt x="1" y="1501"/>
                  </a:lnTo>
                  <a:cubicBezTo>
                    <a:pt x="1" y="1520"/>
                    <a:pt x="11" y="1539"/>
                    <a:pt x="30" y="1539"/>
                  </a:cubicBezTo>
                  <a:lnTo>
                    <a:pt x="1453" y="1539"/>
                  </a:lnTo>
                  <a:cubicBezTo>
                    <a:pt x="1463" y="1539"/>
                    <a:pt x="1482" y="1520"/>
                    <a:pt x="1472" y="150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3" name="Google Shape;21553;p70"/>
            <p:cNvSpPr/>
            <p:nvPr/>
          </p:nvSpPr>
          <p:spPr>
            <a:xfrm>
              <a:off x="5838812" y="1541704"/>
              <a:ext cx="19626" cy="17352"/>
            </a:xfrm>
            <a:custGeom>
              <a:rect b="b" l="l" r="r" t="t"/>
              <a:pathLst>
                <a:path extrusionOk="0" h="664" w="751">
                  <a:moveTo>
                    <a:pt x="0" y="0"/>
                  </a:moveTo>
                  <a:lnTo>
                    <a:pt x="0" y="664"/>
                  </a:lnTo>
                  <a:lnTo>
                    <a:pt x="654" y="664"/>
                  </a:lnTo>
                  <a:cubicBezTo>
                    <a:pt x="712" y="664"/>
                    <a:pt x="750" y="625"/>
                    <a:pt x="750" y="568"/>
                  </a:cubicBezTo>
                  <a:lnTo>
                    <a:pt x="750" y="87"/>
                  </a:lnTo>
                  <a:cubicBezTo>
                    <a:pt x="750" y="39"/>
                    <a:pt x="712" y="0"/>
                    <a:pt x="6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4" name="Google Shape;21554;p70"/>
            <p:cNvSpPr/>
            <p:nvPr/>
          </p:nvSpPr>
          <p:spPr>
            <a:xfrm>
              <a:off x="5838812" y="1780921"/>
              <a:ext cx="19626" cy="17613"/>
            </a:xfrm>
            <a:custGeom>
              <a:rect b="b" l="l" r="r" t="t"/>
              <a:pathLst>
                <a:path extrusionOk="0" h="674" w="751">
                  <a:moveTo>
                    <a:pt x="0" y="1"/>
                  </a:moveTo>
                  <a:lnTo>
                    <a:pt x="0" y="674"/>
                  </a:lnTo>
                  <a:lnTo>
                    <a:pt x="654" y="674"/>
                  </a:lnTo>
                  <a:cubicBezTo>
                    <a:pt x="712" y="674"/>
                    <a:pt x="750" y="626"/>
                    <a:pt x="750" y="578"/>
                  </a:cubicBezTo>
                  <a:lnTo>
                    <a:pt x="750" y="97"/>
                  </a:lnTo>
                  <a:cubicBezTo>
                    <a:pt x="750" y="39"/>
                    <a:pt x="712" y="1"/>
                    <a:pt x="65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5" name="Google Shape;21555;p70"/>
            <p:cNvSpPr/>
            <p:nvPr/>
          </p:nvSpPr>
          <p:spPr>
            <a:xfrm>
              <a:off x="5838812" y="1501251"/>
              <a:ext cx="19364" cy="40479"/>
            </a:xfrm>
            <a:custGeom>
              <a:rect b="b" l="l" r="r" t="t"/>
              <a:pathLst>
                <a:path extrusionOk="0" h="1549" w="741">
                  <a:moveTo>
                    <a:pt x="0" y="0"/>
                  </a:moveTo>
                  <a:lnTo>
                    <a:pt x="0" y="1548"/>
                  </a:lnTo>
                  <a:lnTo>
                    <a:pt x="491" y="1548"/>
                  </a:lnTo>
                  <a:lnTo>
                    <a:pt x="731" y="39"/>
                  </a:lnTo>
                  <a:cubicBezTo>
                    <a:pt x="741" y="19"/>
                    <a:pt x="731" y="0"/>
                    <a:pt x="7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6" name="Google Shape;21556;p70"/>
            <p:cNvSpPr/>
            <p:nvPr/>
          </p:nvSpPr>
          <p:spPr>
            <a:xfrm>
              <a:off x="5838812" y="1798508"/>
              <a:ext cx="19364" cy="40244"/>
            </a:xfrm>
            <a:custGeom>
              <a:rect b="b" l="l" r="r" t="t"/>
              <a:pathLst>
                <a:path extrusionOk="0" h="1540" w="741">
                  <a:moveTo>
                    <a:pt x="0" y="1"/>
                  </a:moveTo>
                  <a:lnTo>
                    <a:pt x="0" y="1539"/>
                  </a:lnTo>
                  <a:lnTo>
                    <a:pt x="712" y="1539"/>
                  </a:lnTo>
                  <a:cubicBezTo>
                    <a:pt x="731" y="1539"/>
                    <a:pt x="741" y="1520"/>
                    <a:pt x="731" y="1501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7" name="Google Shape;21557;p70"/>
            <p:cNvSpPr/>
            <p:nvPr/>
          </p:nvSpPr>
          <p:spPr>
            <a:xfrm>
              <a:off x="5801625" y="1837210"/>
              <a:ext cx="141246" cy="24669"/>
            </a:xfrm>
            <a:custGeom>
              <a:rect b="b" l="l" r="r" t="t"/>
              <a:pathLst>
                <a:path extrusionOk="0" h="944" w="5405">
                  <a:moveTo>
                    <a:pt x="250" y="1"/>
                  </a:moveTo>
                  <a:cubicBezTo>
                    <a:pt x="106" y="1"/>
                    <a:pt x="0" y="116"/>
                    <a:pt x="0" y="251"/>
                  </a:cubicBezTo>
                  <a:lnTo>
                    <a:pt x="0" y="693"/>
                  </a:lnTo>
                  <a:cubicBezTo>
                    <a:pt x="0" y="828"/>
                    <a:pt x="106" y="943"/>
                    <a:pt x="250" y="943"/>
                  </a:cubicBezTo>
                  <a:lnTo>
                    <a:pt x="5154" y="943"/>
                  </a:lnTo>
                  <a:cubicBezTo>
                    <a:pt x="5289" y="943"/>
                    <a:pt x="5404" y="828"/>
                    <a:pt x="5404" y="693"/>
                  </a:cubicBezTo>
                  <a:lnTo>
                    <a:pt x="5404" y="251"/>
                  </a:lnTo>
                  <a:cubicBezTo>
                    <a:pt x="5404" y="116"/>
                    <a:pt x="5289" y="1"/>
                    <a:pt x="515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8" name="Google Shape;21558;p70"/>
            <p:cNvSpPr/>
            <p:nvPr/>
          </p:nvSpPr>
          <p:spPr>
            <a:xfrm>
              <a:off x="5801625" y="1843743"/>
              <a:ext cx="141246" cy="18136"/>
            </a:xfrm>
            <a:custGeom>
              <a:rect b="b" l="l" r="r" t="t"/>
              <a:pathLst>
                <a:path extrusionOk="0" h="694" w="5405">
                  <a:moveTo>
                    <a:pt x="0" y="1"/>
                  </a:moveTo>
                  <a:lnTo>
                    <a:pt x="0" y="10"/>
                  </a:lnTo>
                  <a:lnTo>
                    <a:pt x="0" y="443"/>
                  </a:lnTo>
                  <a:cubicBezTo>
                    <a:pt x="0" y="578"/>
                    <a:pt x="116" y="693"/>
                    <a:pt x="250" y="693"/>
                  </a:cubicBezTo>
                  <a:lnTo>
                    <a:pt x="5154" y="693"/>
                  </a:lnTo>
                  <a:cubicBezTo>
                    <a:pt x="5289" y="693"/>
                    <a:pt x="5404" y="578"/>
                    <a:pt x="5404" y="443"/>
                  </a:cubicBezTo>
                  <a:lnTo>
                    <a:pt x="5404" y="10"/>
                  </a:lnTo>
                  <a:cubicBezTo>
                    <a:pt x="5404" y="10"/>
                    <a:pt x="5404" y="1"/>
                    <a:pt x="5404" y="1"/>
                  </a:cubicBezTo>
                  <a:cubicBezTo>
                    <a:pt x="5404" y="135"/>
                    <a:pt x="5289" y="241"/>
                    <a:pt x="5154" y="241"/>
                  </a:cubicBezTo>
                  <a:lnTo>
                    <a:pt x="250" y="241"/>
                  </a:lnTo>
                  <a:cubicBezTo>
                    <a:pt x="116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59" name="Google Shape;21559;p70"/>
          <p:cNvGrpSpPr/>
          <p:nvPr/>
        </p:nvGrpSpPr>
        <p:grpSpPr>
          <a:xfrm>
            <a:off x="6641680" y="1981462"/>
            <a:ext cx="352083" cy="360864"/>
            <a:chOff x="6641680" y="1981462"/>
            <a:chExt cx="352083" cy="360864"/>
          </a:xfrm>
        </p:grpSpPr>
        <p:sp>
          <p:nvSpPr>
            <p:cNvPr id="21560" name="Google Shape;21560;p70"/>
            <p:cNvSpPr/>
            <p:nvPr/>
          </p:nvSpPr>
          <p:spPr>
            <a:xfrm>
              <a:off x="6641680" y="1981462"/>
              <a:ext cx="351848" cy="351587"/>
            </a:xfrm>
            <a:custGeom>
              <a:rect b="b" l="l" r="r" t="t"/>
              <a:pathLst>
                <a:path extrusionOk="0" h="13454" w="13464">
                  <a:moveTo>
                    <a:pt x="5222" y="0"/>
                  </a:moveTo>
                  <a:cubicBezTo>
                    <a:pt x="2337" y="0"/>
                    <a:pt x="1" y="2347"/>
                    <a:pt x="1" y="5231"/>
                  </a:cubicBezTo>
                  <a:lnTo>
                    <a:pt x="1" y="13232"/>
                  </a:lnTo>
                  <a:cubicBezTo>
                    <a:pt x="1" y="13357"/>
                    <a:pt x="97" y="13453"/>
                    <a:pt x="222" y="13453"/>
                  </a:cubicBezTo>
                  <a:lnTo>
                    <a:pt x="13242" y="13453"/>
                  </a:lnTo>
                  <a:cubicBezTo>
                    <a:pt x="13367" y="13453"/>
                    <a:pt x="13463" y="13357"/>
                    <a:pt x="13463" y="13232"/>
                  </a:cubicBezTo>
                  <a:lnTo>
                    <a:pt x="13463" y="9155"/>
                  </a:lnTo>
                  <a:cubicBezTo>
                    <a:pt x="13463" y="8385"/>
                    <a:pt x="12838" y="7770"/>
                    <a:pt x="12078" y="7770"/>
                  </a:cubicBezTo>
                  <a:lnTo>
                    <a:pt x="11838" y="7770"/>
                  </a:lnTo>
                  <a:cubicBezTo>
                    <a:pt x="11069" y="7760"/>
                    <a:pt x="10453" y="7145"/>
                    <a:pt x="10453" y="6376"/>
                  </a:cubicBezTo>
                  <a:lnTo>
                    <a:pt x="10453" y="5231"/>
                  </a:lnTo>
                  <a:cubicBezTo>
                    <a:pt x="10453" y="2347"/>
                    <a:pt x="8107" y="0"/>
                    <a:pt x="52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1" name="Google Shape;21561;p70"/>
            <p:cNvSpPr/>
            <p:nvPr/>
          </p:nvSpPr>
          <p:spPr>
            <a:xfrm>
              <a:off x="6759041" y="1981462"/>
              <a:ext cx="234722" cy="351587"/>
            </a:xfrm>
            <a:custGeom>
              <a:rect b="b" l="l" r="r" t="t"/>
              <a:pathLst>
                <a:path extrusionOk="0" h="13454" w="8982">
                  <a:moveTo>
                    <a:pt x="731" y="0"/>
                  </a:moveTo>
                  <a:cubicBezTo>
                    <a:pt x="491" y="0"/>
                    <a:pt x="241" y="20"/>
                    <a:pt x="0" y="58"/>
                  </a:cubicBezTo>
                  <a:cubicBezTo>
                    <a:pt x="2577" y="414"/>
                    <a:pt x="4501" y="2625"/>
                    <a:pt x="4501" y="5222"/>
                  </a:cubicBezTo>
                  <a:lnTo>
                    <a:pt x="4501" y="7732"/>
                  </a:lnTo>
                  <a:cubicBezTo>
                    <a:pt x="4501" y="8357"/>
                    <a:pt x="5010" y="8876"/>
                    <a:pt x="5645" y="8876"/>
                  </a:cubicBezTo>
                  <a:lnTo>
                    <a:pt x="6385" y="8876"/>
                  </a:lnTo>
                  <a:cubicBezTo>
                    <a:pt x="7010" y="8876"/>
                    <a:pt x="7530" y="9386"/>
                    <a:pt x="7530" y="10020"/>
                  </a:cubicBezTo>
                  <a:lnTo>
                    <a:pt x="7530" y="13222"/>
                  </a:lnTo>
                  <a:cubicBezTo>
                    <a:pt x="7530" y="13347"/>
                    <a:pt x="7424" y="13453"/>
                    <a:pt x="7299" y="13453"/>
                  </a:cubicBezTo>
                  <a:lnTo>
                    <a:pt x="8751" y="13453"/>
                  </a:lnTo>
                  <a:cubicBezTo>
                    <a:pt x="8876" y="13453"/>
                    <a:pt x="8982" y="13347"/>
                    <a:pt x="8982" y="13222"/>
                  </a:cubicBezTo>
                  <a:lnTo>
                    <a:pt x="8982" y="9155"/>
                  </a:lnTo>
                  <a:cubicBezTo>
                    <a:pt x="8982" y="8391"/>
                    <a:pt x="8366" y="7770"/>
                    <a:pt x="7605" y="7770"/>
                  </a:cubicBezTo>
                  <a:cubicBezTo>
                    <a:pt x="7599" y="7770"/>
                    <a:pt x="7593" y="7770"/>
                    <a:pt x="7587" y="7770"/>
                  </a:cubicBezTo>
                  <a:lnTo>
                    <a:pt x="7347" y="7770"/>
                  </a:lnTo>
                  <a:cubicBezTo>
                    <a:pt x="6578" y="7770"/>
                    <a:pt x="5953" y="7145"/>
                    <a:pt x="5953" y="6376"/>
                  </a:cubicBezTo>
                  <a:lnTo>
                    <a:pt x="5953" y="5231"/>
                  </a:lnTo>
                  <a:cubicBezTo>
                    <a:pt x="5953" y="2347"/>
                    <a:pt x="3616" y="10"/>
                    <a:pt x="73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2" name="Google Shape;21562;p70"/>
            <p:cNvSpPr/>
            <p:nvPr/>
          </p:nvSpPr>
          <p:spPr>
            <a:xfrm>
              <a:off x="6641680" y="2266410"/>
              <a:ext cx="352083" cy="66873"/>
            </a:xfrm>
            <a:custGeom>
              <a:rect b="b" l="l" r="r" t="t"/>
              <a:pathLst>
                <a:path extrusionOk="0" h="2559" w="13473">
                  <a:moveTo>
                    <a:pt x="1" y="1"/>
                  </a:moveTo>
                  <a:lnTo>
                    <a:pt x="1" y="2318"/>
                  </a:lnTo>
                  <a:cubicBezTo>
                    <a:pt x="1" y="2443"/>
                    <a:pt x="106" y="2549"/>
                    <a:pt x="231" y="2559"/>
                  </a:cubicBezTo>
                  <a:lnTo>
                    <a:pt x="13232" y="2559"/>
                  </a:lnTo>
                  <a:cubicBezTo>
                    <a:pt x="13367" y="2549"/>
                    <a:pt x="13463" y="2443"/>
                    <a:pt x="13473" y="2318"/>
                  </a:cubicBez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3" name="Google Shape;21563;p70"/>
            <p:cNvSpPr/>
            <p:nvPr/>
          </p:nvSpPr>
          <p:spPr>
            <a:xfrm>
              <a:off x="6641680" y="2266410"/>
              <a:ext cx="34469" cy="75915"/>
            </a:xfrm>
            <a:custGeom>
              <a:rect b="b" l="l" r="r" t="t"/>
              <a:pathLst>
                <a:path extrusionOk="0" h="2905" w="1319">
                  <a:moveTo>
                    <a:pt x="1" y="1"/>
                  </a:moveTo>
                  <a:lnTo>
                    <a:pt x="1" y="2665"/>
                  </a:lnTo>
                  <a:cubicBezTo>
                    <a:pt x="1" y="2790"/>
                    <a:pt x="106" y="2895"/>
                    <a:pt x="231" y="2905"/>
                  </a:cubicBezTo>
                  <a:lnTo>
                    <a:pt x="1318" y="2905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4" name="Google Shape;21564;p70"/>
            <p:cNvSpPr/>
            <p:nvPr/>
          </p:nvSpPr>
          <p:spPr>
            <a:xfrm>
              <a:off x="6659032" y="2266410"/>
              <a:ext cx="17117" cy="75680"/>
            </a:xfrm>
            <a:custGeom>
              <a:rect b="b" l="l" r="r" t="t"/>
              <a:pathLst>
                <a:path extrusionOk="0" h="2896" w="655">
                  <a:moveTo>
                    <a:pt x="0" y="1"/>
                  </a:moveTo>
                  <a:lnTo>
                    <a:pt x="0" y="2895"/>
                  </a:lnTo>
                  <a:lnTo>
                    <a:pt x="654" y="2895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5" name="Google Shape;21565;p70"/>
            <p:cNvSpPr/>
            <p:nvPr/>
          </p:nvSpPr>
          <p:spPr>
            <a:xfrm>
              <a:off x="6959060" y="2266410"/>
              <a:ext cx="34469" cy="75680"/>
            </a:xfrm>
            <a:custGeom>
              <a:rect b="b" l="l" r="r" t="t"/>
              <a:pathLst>
                <a:path extrusionOk="0" h="2896" w="1319">
                  <a:moveTo>
                    <a:pt x="1" y="1"/>
                  </a:moveTo>
                  <a:lnTo>
                    <a:pt x="1" y="2895"/>
                  </a:lnTo>
                  <a:lnTo>
                    <a:pt x="1087" y="2895"/>
                  </a:lnTo>
                  <a:cubicBezTo>
                    <a:pt x="1212" y="2895"/>
                    <a:pt x="1318" y="2790"/>
                    <a:pt x="1318" y="2665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6" name="Google Shape;21566;p70"/>
            <p:cNvSpPr/>
            <p:nvPr/>
          </p:nvSpPr>
          <p:spPr>
            <a:xfrm>
              <a:off x="6970375" y="2266410"/>
              <a:ext cx="23389" cy="75915"/>
            </a:xfrm>
            <a:custGeom>
              <a:rect b="b" l="l" r="r" t="t"/>
              <a:pathLst>
                <a:path extrusionOk="0" h="2905" w="895">
                  <a:moveTo>
                    <a:pt x="231" y="1"/>
                  </a:moveTo>
                  <a:lnTo>
                    <a:pt x="231" y="2665"/>
                  </a:lnTo>
                  <a:cubicBezTo>
                    <a:pt x="231" y="2790"/>
                    <a:pt x="125" y="2895"/>
                    <a:pt x="0" y="2905"/>
                  </a:cubicBezTo>
                  <a:lnTo>
                    <a:pt x="654" y="2905"/>
                  </a:lnTo>
                  <a:cubicBezTo>
                    <a:pt x="779" y="2895"/>
                    <a:pt x="885" y="2790"/>
                    <a:pt x="895" y="266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7" name="Google Shape;21567;p70"/>
            <p:cNvSpPr/>
            <p:nvPr/>
          </p:nvSpPr>
          <p:spPr>
            <a:xfrm>
              <a:off x="6676123" y="2259146"/>
              <a:ext cx="28406" cy="73903"/>
            </a:xfrm>
            <a:custGeom>
              <a:rect b="b" l="l" r="r" t="t"/>
              <a:pathLst>
                <a:path extrusionOk="0" h="2828" w="1087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8" name="Google Shape;21568;p70"/>
            <p:cNvSpPr/>
            <p:nvPr/>
          </p:nvSpPr>
          <p:spPr>
            <a:xfrm>
              <a:off x="6704503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9" name="Google Shape;21569;p70"/>
            <p:cNvSpPr/>
            <p:nvPr/>
          </p:nvSpPr>
          <p:spPr>
            <a:xfrm>
              <a:off x="6732648" y="2259146"/>
              <a:ext cx="28432" cy="73903"/>
            </a:xfrm>
            <a:custGeom>
              <a:rect b="b" l="l" r="r" t="t"/>
              <a:pathLst>
                <a:path extrusionOk="0" h="2828" w="1088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0" name="Google Shape;21570;p70"/>
            <p:cNvSpPr/>
            <p:nvPr/>
          </p:nvSpPr>
          <p:spPr>
            <a:xfrm>
              <a:off x="6761054" y="2259146"/>
              <a:ext cx="28406" cy="73903"/>
            </a:xfrm>
            <a:custGeom>
              <a:rect b="b" l="l" r="r" t="t"/>
              <a:pathLst>
                <a:path extrusionOk="0" h="2828" w="1087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1" name="Google Shape;21571;p70"/>
            <p:cNvSpPr/>
            <p:nvPr/>
          </p:nvSpPr>
          <p:spPr>
            <a:xfrm>
              <a:off x="6789433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2" name="Google Shape;21572;p70"/>
            <p:cNvSpPr/>
            <p:nvPr/>
          </p:nvSpPr>
          <p:spPr>
            <a:xfrm>
              <a:off x="6817578" y="2259146"/>
              <a:ext cx="28432" cy="73903"/>
            </a:xfrm>
            <a:custGeom>
              <a:rect b="b" l="l" r="r" t="t"/>
              <a:pathLst>
                <a:path extrusionOk="0" h="2828" w="1088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3" name="Google Shape;21573;p70"/>
            <p:cNvSpPr/>
            <p:nvPr/>
          </p:nvSpPr>
          <p:spPr>
            <a:xfrm>
              <a:off x="6845984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0" y="0"/>
                  </a:moveTo>
                  <a:lnTo>
                    <a:pt x="0" y="2827"/>
                  </a:lnTo>
                  <a:lnTo>
                    <a:pt x="1077" y="2827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4" name="Google Shape;21574;p70"/>
            <p:cNvSpPr/>
            <p:nvPr/>
          </p:nvSpPr>
          <p:spPr>
            <a:xfrm>
              <a:off x="6874129" y="2259146"/>
              <a:ext cx="28432" cy="73903"/>
            </a:xfrm>
            <a:custGeom>
              <a:rect b="b" l="l" r="r" t="t"/>
              <a:pathLst>
                <a:path extrusionOk="0" h="2828" w="1088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5" name="Google Shape;21575;p70"/>
            <p:cNvSpPr/>
            <p:nvPr/>
          </p:nvSpPr>
          <p:spPr>
            <a:xfrm>
              <a:off x="6902535" y="2259146"/>
              <a:ext cx="28406" cy="73903"/>
            </a:xfrm>
            <a:custGeom>
              <a:rect b="b" l="l" r="r" t="t"/>
              <a:pathLst>
                <a:path extrusionOk="0" h="2828" w="1087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6" name="Google Shape;21576;p70"/>
            <p:cNvSpPr/>
            <p:nvPr/>
          </p:nvSpPr>
          <p:spPr>
            <a:xfrm>
              <a:off x="6930915" y="2259146"/>
              <a:ext cx="28171" cy="73903"/>
            </a:xfrm>
            <a:custGeom>
              <a:rect b="b" l="l" r="r" t="t"/>
              <a:pathLst>
                <a:path extrusionOk="0" h="2828" w="1078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7" name="Google Shape;21577;p70"/>
            <p:cNvSpPr/>
            <p:nvPr/>
          </p:nvSpPr>
          <p:spPr>
            <a:xfrm>
              <a:off x="6694207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8" name="Google Shape;21578;p70"/>
            <p:cNvSpPr/>
            <p:nvPr/>
          </p:nvSpPr>
          <p:spPr>
            <a:xfrm>
              <a:off x="6699224" y="2259146"/>
              <a:ext cx="15601" cy="39068"/>
            </a:xfrm>
            <a:custGeom>
              <a:rect b="b" l="l" r="r" t="t"/>
              <a:pathLst>
                <a:path extrusionOk="0" h="1495" w="597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9" name="Google Shape;21579;p70"/>
            <p:cNvSpPr/>
            <p:nvPr/>
          </p:nvSpPr>
          <p:spPr>
            <a:xfrm>
              <a:off x="6750757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4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0" name="Google Shape;21580;p70"/>
            <p:cNvSpPr/>
            <p:nvPr/>
          </p:nvSpPr>
          <p:spPr>
            <a:xfrm>
              <a:off x="6807282" y="2259146"/>
              <a:ext cx="20645" cy="38964"/>
            </a:xfrm>
            <a:custGeom>
              <a:rect b="b" l="l" r="r" t="t"/>
              <a:pathLst>
                <a:path extrusionOk="0" h="1491" w="790">
                  <a:moveTo>
                    <a:pt x="1" y="0"/>
                  </a:moveTo>
                  <a:lnTo>
                    <a:pt x="1" y="1164"/>
                  </a:lnTo>
                  <a:cubicBezTo>
                    <a:pt x="1" y="1346"/>
                    <a:pt x="145" y="1490"/>
                    <a:pt x="328" y="1490"/>
                  </a:cubicBezTo>
                  <a:lnTo>
                    <a:pt x="462" y="1490"/>
                  </a:lnTo>
                  <a:cubicBezTo>
                    <a:pt x="468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1" name="Google Shape;21581;p70"/>
            <p:cNvSpPr/>
            <p:nvPr/>
          </p:nvSpPr>
          <p:spPr>
            <a:xfrm>
              <a:off x="6863833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54" y="1490"/>
                    <a:pt x="327" y="1490"/>
                  </a:cubicBezTo>
                  <a:lnTo>
                    <a:pt x="462" y="1490"/>
                  </a:lnTo>
                  <a:cubicBezTo>
                    <a:pt x="644" y="1490"/>
                    <a:pt x="789" y="1346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2" name="Google Shape;21582;p70"/>
            <p:cNvSpPr/>
            <p:nvPr/>
          </p:nvSpPr>
          <p:spPr>
            <a:xfrm>
              <a:off x="6920619" y="2259146"/>
              <a:ext cx="20619" cy="38964"/>
            </a:xfrm>
            <a:custGeom>
              <a:rect b="b" l="l" r="r" t="t"/>
              <a:pathLst>
                <a:path extrusionOk="0" h="1491" w="789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7" y="1491"/>
                  </a:cubicBezTo>
                  <a:cubicBezTo>
                    <a:pt x="644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3" name="Google Shape;21583;p70"/>
            <p:cNvSpPr/>
            <p:nvPr/>
          </p:nvSpPr>
          <p:spPr>
            <a:xfrm>
              <a:off x="6755775" y="2259146"/>
              <a:ext cx="15601" cy="39068"/>
            </a:xfrm>
            <a:custGeom>
              <a:rect b="b" l="l" r="r" t="t"/>
              <a:pathLst>
                <a:path extrusionOk="0" h="1495" w="597">
                  <a:moveTo>
                    <a:pt x="202" y="0"/>
                  </a:moveTo>
                  <a:lnTo>
                    <a:pt x="202" y="1164"/>
                  </a:lnTo>
                  <a:cubicBezTo>
                    <a:pt x="202" y="1298"/>
                    <a:pt x="125" y="1414"/>
                    <a:pt x="0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2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4" name="Google Shape;21584;p70"/>
            <p:cNvSpPr/>
            <p:nvPr/>
          </p:nvSpPr>
          <p:spPr>
            <a:xfrm>
              <a:off x="6812561" y="2259146"/>
              <a:ext cx="15366" cy="39068"/>
            </a:xfrm>
            <a:custGeom>
              <a:rect b="b" l="l" r="r" t="t"/>
              <a:pathLst>
                <a:path extrusionOk="0" h="1495" w="588">
                  <a:moveTo>
                    <a:pt x="193" y="0"/>
                  </a:moveTo>
                  <a:lnTo>
                    <a:pt x="193" y="1164"/>
                  </a:lnTo>
                  <a:cubicBezTo>
                    <a:pt x="193" y="1298"/>
                    <a:pt x="116" y="1414"/>
                    <a:pt x="1" y="1471"/>
                  </a:cubicBezTo>
                  <a:cubicBezTo>
                    <a:pt x="29" y="1485"/>
                    <a:pt x="57" y="1494"/>
                    <a:pt x="89" y="1494"/>
                  </a:cubicBezTo>
                  <a:cubicBezTo>
                    <a:pt x="100" y="1494"/>
                    <a:pt x="113" y="1493"/>
                    <a:pt x="126" y="1490"/>
                  </a:cubicBezTo>
                  <a:lnTo>
                    <a:pt x="260" y="1490"/>
                  </a:lnTo>
                  <a:cubicBezTo>
                    <a:pt x="266" y="1491"/>
                    <a:pt x="271" y="1491"/>
                    <a:pt x="276" y="1491"/>
                  </a:cubicBezTo>
                  <a:cubicBezTo>
                    <a:pt x="451" y="1491"/>
                    <a:pt x="587" y="1341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5" name="Google Shape;21585;p70"/>
            <p:cNvSpPr/>
            <p:nvPr/>
          </p:nvSpPr>
          <p:spPr>
            <a:xfrm>
              <a:off x="6869111" y="2259146"/>
              <a:ext cx="15340" cy="39068"/>
            </a:xfrm>
            <a:custGeom>
              <a:rect b="b" l="l" r="r" t="t"/>
              <a:pathLst>
                <a:path extrusionOk="0" h="1495" w="587">
                  <a:moveTo>
                    <a:pt x="192" y="0"/>
                  </a:moveTo>
                  <a:lnTo>
                    <a:pt x="192" y="1164"/>
                  </a:lnTo>
                  <a:cubicBezTo>
                    <a:pt x="192" y="1298"/>
                    <a:pt x="116" y="1414"/>
                    <a:pt x="0" y="1471"/>
                  </a:cubicBezTo>
                  <a:cubicBezTo>
                    <a:pt x="28" y="1485"/>
                    <a:pt x="62" y="1494"/>
                    <a:pt x="93" y="1494"/>
                  </a:cubicBezTo>
                  <a:cubicBezTo>
                    <a:pt x="104" y="1494"/>
                    <a:pt x="115" y="1493"/>
                    <a:pt x="125" y="1490"/>
                  </a:cubicBezTo>
                  <a:lnTo>
                    <a:pt x="260" y="1490"/>
                  </a:lnTo>
                  <a:cubicBezTo>
                    <a:pt x="442" y="1490"/>
                    <a:pt x="587" y="1346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6" name="Google Shape;21586;p70"/>
            <p:cNvSpPr/>
            <p:nvPr/>
          </p:nvSpPr>
          <p:spPr>
            <a:xfrm>
              <a:off x="6925636" y="2259146"/>
              <a:ext cx="15601" cy="39068"/>
            </a:xfrm>
            <a:custGeom>
              <a:rect b="b" l="l" r="r" t="t"/>
              <a:pathLst>
                <a:path extrusionOk="0" h="1495" w="597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29" y="1485"/>
                    <a:pt x="62" y="1494"/>
                    <a:pt x="97" y="1494"/>
                  </a:cubicBezTo>
                  <a:cubicBezTo>
                    <a:pt x="110" y="1494"/>
                    <a:pt x="123" y="1493"/>
                    <a:pt x="135" y="1490"/>
                  </a:cubicBezTo>
                  <a:lnTo>
                    <a:pt x="270" y="1490"/>
                  </a:lnTo>
                  <a:cubicBezTo>
                    <a:pt x="44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7" name="Google Shape;21587;p70"/>
            <p:cNvSpPr/>
            <p:nvPr/>
          </p:nvSpPr>
          <p:spPr>
            <a:xfrm>
              <a:off x="6641680" y="2239781"/>
              <a:ext cx="352083" cy="26655"/>
            </a:xfrm>
            <a:custGeom>
              <a:rect b="b" l="l" r="r" t="t"/>
              <a:pathLst>
                <a:path extrusionOk="0" h="1020" w="13473">
                  <a:moveTo>
                    <a:pt x="1" y="1"/>
                  </a:moveTo>
                  <a:lnTo>
                    <a:pt x="1" y="1020"/>
                  </a:lnTo>
                  <a:lnTo>
                    <a:pt x="13473" y="1020"/>
                  </a:ln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88" name="Google Shape;21588;p70"/>
          <p:cNvGrpSpPr/>
          <p:nvPr/>
        </p:nvGrpSpPr>
        <p:grpSpPr>
          <a:xfrm>
            <a:off x="7205332" y="1501251"/>
            <a:ext cx="198032" cy="360629"/>
            <a:chOff x="7205332" y="1501251"/>
            <a:chExt cx="198032" cy="360629"/>
          </a:xfrm>
        </p:grpSpPr>
        <p:sp>
          <p:nvSpPr>
            <p:cNvPr id="21589" name="Google Shape;21589;p70"/>
            <p:cNvSpPr/>
            <p:nvPr/>
          </p:nvSpPr>
          <p:spPr>
            <a:xfrm>
              <a:off x="7237005" y="1701766"/>
              <a:ext cx="38467" cy="10845"/>
            </a:xfrm>
            <a:custGeom>
              <a:rect b="b" l="l" r="r" t="t"/>
              <a:pathLst>
                <a:path extrusionOk="0" h="415" w="1472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471" y="41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0" name="Google Shape;21590;p70"/>
            <p:cNvSpPr/>
            <p:nvPr/>
          </p:nvSpPr>
          <p:spPr>
            <a:xfrm>
              <a:off x="7231465" y="1688778"/>
              <a:ext cx="11080" cy="36821"/>
            </a:xfrm>
            <a:custGeom>
              <a:rect b="b" l="l" r="r" t="t"/>
              <a:pathLst>
                <a:path extrusionOk="0" h="1409" w="424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00"/>
                  </a:lnTo>
                  <a:cubicBezTo>
                    <a:pt x="0" y="1339"/>
                    <a:pt x="106" y="1409"/>
                    <a:pt x="212" y="1409"/>
                  </a:cubicBezTo>
                  <a:cubicBezTo>
                    <a:pt x="318" y="1409"/>
                    <a:pt x="424" y="1339"/>
                    <a:pt x="424" y="1200"/>
                  </a:cubicBezTo>
                  <a:lnTo>
                    <a:pt x="424" y="91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1" name="Google Shape;21591;p70"/>
            <p:cNvSpPr/>
            <p:nvPr/>
          </p:nvSpPr>
          <p:spPr>
            <a:xfrm>
              <a:off x="7237005" y="1753273"/>
              <a:ext cx="38467" cy="10845"/>
            </a:xfrm>
            <a:custGeom>
              <a:rect b="b" l="l" r="r" t="t"/>
              <a:pathLst>
                <a:path extrusionOk="0" h="415" w="1472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196" y="415"/>
                    <a:pt x="1199" y="415"/>
                    <a:pt x="1202" y="415"/>
                  </a:cubicBezTo>
                  <a:cubicBezTo>
                    <a:pt x="1471" y="415"/>
                    <a:pt x="1468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2" name="Google Shape;21592;p70"/>
            <p:cNvSpPr/>
            <p:nvPr/>
          </p:nvSpPr>
          <p:spPr>
            <a:xfrm>
              <a:off x="7231465" y="1740285"/>
              <a:ext cx="11080" cy="36899"/>
            </a:xfrm>
            <a:custGeom>
              <a:rect b="b" l="l" r="r" t="t"/>
              <a:pathLst>
                <a:path extrusionOk="0" h="1412" w="424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10"/>
                  </a:lnTo>
                  <a:cubicBezTo>
                    <a:pt x="0" y="1344"/>
                    <a:pt x="106" y="1411"/>
                    <a:pt x="212" y="1411"/>
                  </a:cubicBezTo>
                  <a:cubicBezTo>
                    <a:pt x="318" y="1411"/>
                    <a:pt x="424" y="1344"/>
                    <a:pt x="424" y="1210"/>
                  </a:cubicBezTo>
                  <a:lnTo>
                    <a:pt x="424" y="92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3" name="Google Shape;21593;p70"/>
            <p:cNvSpPr/>
            <p:nvPr/>
          </p:nvSpPr>
          <p:spPr>
            <a:xfrm>
              <a:off x="7237005" y="1649997"/>
              <a:ext cx="38467" cy="11080"/>
            </a:xfrm>
            <a:custGeom>
              <a:rect b="b" l="l" r="r" t="t"/>
              <a:pathLst>
                <a:path extrusionOk="0" h="424" w="1472">
                  <a:moveTo>
                    <a:pt x="0" y="1"/>
                  </a:moveTo>
                  <a:lnTo>
                    <a:pt x="0" y="424"/>
                  </a:lnTo>
                  <a:lnTo>
                    <a:pt x="1192" y="424"/>
                  </a:lnTo>
                  <a:cubicBezTo>
                    <a:pt x="1471" y="42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4" name="Google Shape;21594;p70"/>
            <p:cNvSpPr/>
            <p:nvPr/>
          </p:nvSpPr>
          <p:spPr>
            <a:xfrm>
              <a:off x="7231465" y="1637192"/>
              <a:ext cx="11080" cy="36899"/>
            </a:xfrm>
            <a:custGeom>
              <a:rect b="b" l="l" r="r" t="t"/>
              <a:pathLst>
                <a:path extrusionOk="0" h="1412" w="424">
                  <a:moveTo>
                    <a:pt x="212" y="0"/>
                  </a:moveTo>
                  <a:cubicBezTo>
                    <a:pt x="106" y="0"/>
                    <a:pt x="0" y="68"/>
                    <a:pt x="0" y="202"/>
                  </a:cubicBezTo>
                  <a:lnTo>
                    <a:pt x="0" y="1202"/>
                  </a:lnTo>
                  <a:cubicBezTo>
                    <a:pt x="0" y="1342"/>
                    <a:pt x="106" y="1412"/>
                    <a:pt x="212" y="1412"/>
                  </a:cubicBezTo>
                  <a:cubicBezTo>
                    <a:pt x="318" y="1412"/>
                    <a:pt x="424" y="1342"/>
                    <a:pt x="424" y="1202"/>
                  </a:cubicBezTo>
                  <a:lnTo>
                    <a:pt x="424" y="914"/>
                  </a:lnTo>
                  <a:lnTo>
                    <a:pt x="424" y="491"/>
                  </a:lnTo>
                  <a:lnTo>
                    <a:pt x="424" y="202"/>
                  </a:lnTo>
                  <a:cubicBezTo>
                    <a:pt x="424" y="68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5" name="Google Shape;21595;p70"/>
            <p:cNvSpPr/>
            <p:nvPr/>
          </p:nvSpPr>
          <p:spPr>
            <a:xfrm>
              <a:off x="7273669" y="1594230"/>
              <a:ext cx="107091" cy="227170"/>
            </a:xfrm>
            <a:custGeom>
              <a:rect b="b" l="l" r="r" t="t"/>
              <a:pathLst>
                <a:path extrusionOk="0" h="8693" w="4098">
                  <a:moveTo>
                    <a:pt x="2040" y="1048"/>
                  </a:moveTo>
                  <a:cubicBezTo>
                    <a:pt x="2597" y="1048"/>
                    <a:pt x="3040" y="1490"/>
                    <a:pt x="3040" y="2048"/>
                  </a:cubicBezTo>
                  <a:lnTo>
                    <a:pt x="3040" y="6645"/>
                  </a:lnTo>
                  <a:cubicBezTo>
                    <a:pt x="3059" y="7212"/>
                    <a:pt x="2607" y="7683"/>
                    <a:pt x="2040" y="7683"/>
                  </a:cubicBezTo>
                  <a:cubicBezTo>
                    <a:pt x="1472" y="7683"/>
                    <a:pt x="1020" y="7212"/>
                    <a:pt x="1040" y="6645"/>
                  </a:cubicBezTo>
                  <a:lnTo>
                    <a:pt x="1040" y="2048"/>
                  </a:lnTo>
                  <a:cubicBezTo>
                    <a:pt x="1040" y="1490"/>
                    <a:pt x="1491" y="1048"/>
                    <a:pt x="2040" y="1048"/>
                  </a:cubicBezTo>
                  <a:close/>
                  <a:moveTo>
                    <a:pt x="2049" y="0"/>
                  </a:moveTo>
                  <a:cubicBezTo>
                    <a:pt x="914" y="0"/>
                    <a:pt x="1" y="914"/>
                    <a:pt x="1" y="2048"/>
                  </a:cubicBezTo>
                  <a:lnTo>
                    <a:pt x="1" y="6654"/>
                  </a:lnTo>
                  <a:cubicBezTo>
                    <a:pt x="1" y="7779"/>
                    <a:pt x="914" y="8693"/>
                    <a:pt x="2040" y="8693"/>
                  </a:cubicBezTo>
                  <a:cubicBezTo>
                    <a:pt x="2045" y="8693"/>
                    <a:pt x="2051" y="8693"/>
                    <a:pt x="2057" y="8693"/>
                  </a:cubicBezTo>
                  <a:cubicBezTo>
                    <a:pt x="3184" y="8693"/>
                    <a:pt x="4097" y="7774"/>
                    <a:pt x="4097" y="6645"/>
                  </a:cubicBezTo>
                  <a:lnTo>
                    <a:pt x="4097" y="2048"/>
                  </a:lnTo>
                  <a:cubicBezTo>
                    <a:pt x="4097" y="914"/>
                    <a:pt x="3174" y="0"/>
                    <a:pt x="204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6" name="Google Shape;21596;p70"/>
            <p:cNvSpPr/>
            <p:nvPr/>
          </p:nvSpPr>
          <p:spPr>
            <a:xfrm>
              <a:off x="7280724" y="1601495"/>
              <a:ext cx="92483" cy="212640"/>
            </a:xfrm>
            <a:custGeom>
              <a:rect b="b" l="l" r="r" t="t"/>
              <a:pathLst>
                <a:path extrusionOk="0" h="8137" w="3539">
                  <a:moveTo>
                    <a:pt x="1770" y="482"/>
                  </a:moveTo>
                  <a:lnTo>
                    <a:pt x="1770" y="491"/>
                  </a:lnTo>
                  <a:cubicBezTo>
                    <a:pt x="2481" y="491"/>
                    <a:pt x="3049" y="1059"/>
                    <a:pt x="3049" y="1770"/>
                  </a:cubicBezTo>
                  <a:lnTo>
                    <a:pt x="3049" y="6367"/>
                  </a:lnTo>
                  <a:cubicBezTo>
                    <a:pt x="3068" y="7088"/>
                    <a:pt x="2491" y="7684"/>
                    <a:pt x="1770" y="7684"/>
                  </a:cubicBezTo>
                  <a:cubicBezTo>
                    <a:pt x="1048" y="7684"/>
                    <a:pt x="471" y="7088"/>
                    <a:pt x="500" y="6367"/>
                  </a:cubicBezTo>
                  <a:lnTo>
                    <a:pt x="500" y="1770"/>
                  </a:lnTo>
                  <a:cubicBezTo>
                    <a:pt x="491" y="1059"/>
                    <a:pt x="1068" y="482"/>
                    <a:pt x="1770" y="482"/>
                  </a:cubicBezTo>
                  <a:close/>
                  <a:moveTo>
                    <a:pt x="1770" y="1"/>
                  </a:moveTo>
                  <a:cubicBezTo>
                    <a:pt x="789" y="1"/>
                    <a:pt x="0" y="789"/>
                    <a:pt x="0" y="1770"/>
                  </a:cubicBezTo>
                  <a:lnTo>
                    <a:pt x="0" y="6367"/>
                  </a:lnTo>
                  <a:cubicBezTo>
                    <a:pt x="0" y="7348"/>
                    <a:pt x="798" y="8136"/>
                    <a:pt x="1770" y="8136"/>
                  </a:cubicBezTo>
                  <a:cubicBezTo>
                    <a:pt x="2750" y="8136"/>
                    <a:pt x="3539" y="7348"/>
                    <a:pt x="3539" y="6367"/>
                  </a:cubicBezTo>
                  <a:lnTo>
                    <a:pt x="3539" y="1770"/>
                  </a:lnTo>
                  <a:cubicBezTo>
                    <a:pt x="3539" y="789"/>
                    <a:pt x="2750" y="1"/>
                    <a:pt x="1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7" name="Google Shape;21597;p70"/>
            <p:cNvSpPr/>
            <p:nvPr/>
          </p:nvSpPr>
          <p:spPr>
            <a:xfrm>
              <a:off x="7219156" y="1515807"/>
              <a:ext cx="136229" cy="332484"/>
            </a:xfrm>
            <a:custGeom>
              <a:rect b="b" l="l" r="r" t="t"/>
              <a:pathLst>
                <a:path extrusionOk="0" h="12723" w="5213">
                  <a:moveTo>
                    <a:pt x="0" y="1"/>
                  </a:moveTo>
                  <a:cubicBezTo>
                    <a:pt x="0" y="1"/>
                    <a:pt x="2020" y="1895"/>
                    <a:pt x="2068" y="3703"/>
                  </a:cubicBezTo>
                  <a:lnTo>
                    <a:pt x="2068" y="12723"/>
                  </a:lnTo>
                  <a:lnTo>
                    <a:pt x="3145" y="12723"/>
                  </a:lnTo>
                  <a:lnTo>
                    <a:pt x="3145" y="3703"/>
                  </a:lnTo>
                  <a:cubicBezTo>
                    <a:pt x="3183" y="1895"/>
                    <a:pt x="5212" y="1"/>
                    <a:pt x="52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8" name="Google Shape;21598;p70"/>
            <p:cNvSpPr/>
            <p:nvPr/>
          </p:nvSpPr>
          <p:spPr>
            <a:xfrm>
              <a:off x="7286996" y="1515807"/>
              <a:ext cx="68389" cy="332484"/>
            </a:xfrm>
            <a:custGeom>
              <a:rect b="b" l="l" r="r" t="t"/>
              <a:pathLst>
                <a:path extrusionOk="0" h="12723" w="2617">
                  <a:moveTo>
                    <a:pt x="943" y="1"/>
                  </a:moveTo>
                  <a:cubicBezTo>
                    <a:pt x="943" y="1"/>
                    <a:pt x="39" y="1895"/>
                    <a:pt x="1" y="3703"/>
                  </a:cubicBezTo>
                  <a:lnTo>
                    <a:pt x="1" y="12723"/>
                  </a:lnTo>
                  <a:lnTo>
                    <a:pt x="549" y="12723"/>
                  </a:lnTo>
                  <a:lnTo>
                    <a:pt x="549" y="3703"/>
                  </a:lnTo>
                  <a:cubicBezTo>
                    <a:pt x="597" y="1895"/>
                    <a:pt x="2616" y="1"/>
                    <a:pt x="26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9" name="Google Shape;21599;p70"/>
            <p:cNvSpPr/>
            <p:nvPr/>
          </p:nvSpPr>
          <p:spPr>
            <a:xfrm>
              <a:off x="7208599" y="1501251"/>
              <a:ext cx="157344" cy="25139"/>
            </a:xfrm>
            <a:custGeom>
              <a:rect b="b" l="l" r="r" t="t"/>
              <a:pathLst>
                <a:path extrusionOk="0" h="962" w="6021">
                  <a:moveTo>
                    <a:pt x="481" y="0"/>
                  </a:moveTo>
                  <a:cubicBezTo>
                    <a:pt x="212" y="0"/>
                    <a:pt x="0" y="212"/>
                    <a:pt x="0" y="481"/>
                  </a:cubicBezTo>
                  <a:cubicBezTo>
                    <a:pt x="0" y="750"/>
                    <a:pt x="212" y="962"/>
                    <a:pt x="481" y="962"/>
                  </a:cubicBezTo>
                  <a:lnTo>
                    <a:pt x="5539" y="962"/>
                  </a:lnTo>
                  <a:cubicBezTo>
                    <a:pt x="5809" y="962"/>
                    <a:pt x="6020" y="750"/>
                    <a:pt x="6020" y="481"/>
                  </a:cubicBezTo>
                  <a:cubicBezTo>
                    <a:pt x="6020" y="212"/>
                    <a:pt x="5809" y="0"/>
                    <a:pt x="553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0" name="Google Shape;21600;p70"/>
            <p:cNvSpPr/>
            <p:nvPr/>
          </p:nvSpPr>
          <p:spPr>
            <a:xfrm>
              <a:off x="7205332" y="1507523"/>
              <a:ext cx="163877" cy="18868"/>
            </a:xfrm>
            <a:custGeom>
              <a:rect b="b" l="l" r="r" t="t"/>
              <a:pathLst>
                <a:path extrusionOk="0" h="722" w="6271">
                  <a:moveTo>
                    <a:pt x="183" y="0"/>
                  </a:moveTo>
                  <a:cubicBezTo>
                    <a:pt x="0" y="327"/>
                    <a:pt x="231" y="722"/>
                    <a:pt x="606" y="722"/>
                  </a:cubicBezTo>
                  <a:lnTo>
                    <a:pt x="5664" y="722"/>
                  </a:lnTo>
                  <a:cubicBezTo>
                    <a:pt x="6039" y="722"/>
                    <a:pt x="6270" y="327"/>
                    <a:pt x="6087" y="0"/>
                  </a:cubicBezTo>
                  <a:lnTo>
                    <a:pt x="6087" y="0"/>
                  </a:lnTo>
                  <a:cubicBezTo>
                    <a:pt x="6001" y="154"/>
                    <a:pt x="5837" y="241"/>
                    <a:pt x="5664" y="241"/>
                  </a:cubicBezTo>
                  <a:lnTo>
                    <a:pt x="606" y="241"/>
                  </a:lnTo>
                  <a:cubicBezTo>
                    <a:pt x="433" y="241"/>
                    <a:pt x="270" y="15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1" name="Google Shape;21601;p70"/>
            <p:cNvSpPr/>
            <p:nvPr/>
          </p:nvSpPr>
          <p:spPr>
            <a:xfrm>
              <a:off x="7254592" y="1643725"/>
              <a:ext cx="145767" cy="23650"/>
            </a:xfrm>
            <a:custGeom>
              <a:rect b="b" l="l" r="r" t="t"/>
              <a:pathLst>
                <a:path extrusionOk="0" h="905" w="5578">
                  <a:moveTo>
                    <a:pt x="125" y="0"/>
                  </a:moveTo>
                  <a:cubicBezTo>
                    <a:pt x="58" y="0"/>
                    <a:pt x="10" y="48"/>
                    <a:pt x="0" y="116"/>
                  </a:cubicBezTo>
                  <a:lnTo>
                    <a:pt x="0" y="789"/>
                  </a:lnTo>
                  <a:cubicBezTo>
                    <a:pt x="0" y="856"/>
                    <a:pt x="58" y="904"/>
                    <a:pt x="125" y="904"/>
                  </a:cubicBezTo>
                  <a:lnTo>
                    <a:pt x="5116" y="904"/>
                  </a:lnTo>
                  <a:cubicBezTo>
                    <a:pt x="5366" y="904"/>
                    <a:pt x="5577" y="702"/>
                    <a:pt x="5577" y="452"/>
                  </a:cubicBezTo>
                  <a:cubicBezTo>
                    <a:pt x="5577" y="202"/>
                    <a:pt x="5366" y="0"/>
                    <a:pt x="511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2" name="Google Shape;21602;p70"/>
            <p:cNvSpPr/>
            <p:nvPr/>
          </p:nvSpPr>
          <p:spPr>
            <a:xfrm>
              <a:off x="7254592" y="1649501"/>
              <a:ext cx="148772" cy="18110"/>
            </a:xfrm>
            <a:custGeom>
              <a:rect b="b" l="l" r="r" t="t"/>
              <a:pathLst>
                <a:path extrusionOk="0" h="693" w="5693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83"/>
                    <a:pt x="0" y="116"/>
                  </a:cubicBezTo>
                  <a:lnTo>
                    <a:pt x="0" y="568"/>
                  </a:lnTo>
                  <a:cubicBezTo>
                    <a:pt x="0" y="635"/>
                    <a:pt x="58" y="693"/>
                    <a:pt x="125" y="693"/>
                  </a:cubicBezTo>
                  <a:lnTo>
                    <a:pt x="5116" y="693"/>
                  </a:lnTo>
                  <a:cubicBezTo>
                    <a:pt x="5472" y="69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3" name="Google Shape;21603;p70"/>
            <p:cNvSpPr/>
            <p:nvPr/>
          </p:nvSpPr>
          <p:spPr>
            <a:xfrm>
              <a:off x="7254592" y="1695232"/>
              <a:ext cx="145506" cy="23911"/>
            </a:xfrm>
            <a:custGeom>
              <a:rect b="b" l="l" r="r" t="t"/>
              <a:pathLst>
                <a:path extrusionOk="0" h="915" w="5568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799"/>
                  </a:lnTo>
                  <a:cubicBezTo>
                    <a:pt x="0" y="866"/>
                    <a:pt x="48" y="914"/>
                    <a:pt x="116" y="914"/>
                  </a:cubicBezTo>
                  <a:lnTo>
                    <a:pt x="5116" y="914"/>
                  </a:lnTo>
                  <a:cubicBezTo>
                    <a:pt x="5366" y="914"/>
                    <a:pt x="5568" y="712"/>
                    <a:pt x="5568" y="462"/>
                  </a:cubicBezTo>
                  <a:cubicBezTo>
                    <a:pt x="5568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4" name="Google Shape;21604;p70"/>
            <p:cNvSpPr/>
            <p:nvPr/>
          </p:nvSpPr>
          <p:spPr>
            <a:xfrm>
              <a:off x="7254592" y="1701530"/>
              <a:ext cx="148537" cy="17613"/>
            </a:xfrm>
            <a:custGeom>
              <a:rect b="b" l="l" r="r" t="t"/>
              <a:pathLst>
                <a:path extrusionOk="0" h="674" w="5684">
                  <a:moveTo>
                    <a:pt x="5520" y="0"/>
                  </a:moveTo>
                  <a:cubicBezTo>
                    <a:pt x="5433" y="13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73"/>
                    <a:pt x="0" y="106"/>
                  </a:cubicBezTo>
                  <a:lnTo>
                    <a:pt x="0" y="548"/>
                  </a:lnTo>
                  <a:cubicBezTo>
                    <a:pt x="0" y="615"/>
                    <a:pt x="58" y="673"/>
                    <a:pt x="125" y="673"/>
                  </a:cubicBezTo>
                  <a:lnTo>
                    <a:pt x="5116" y="673"/>
                  </a:lnTo>
                  <a:cubicBezTo>
                    <a:pt x="5462" y="673"/>
                    <a:pt x="5683" y="298"/>
                    <a:pt x="552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5" name="Google Shape;21605;p70"/>
            <p:cNvSpPr/>
            <p:nvPr/>
          </p:nvSpPr>
          <p:spPr>
            <a:xfrm>
              <a:off x="7254592" y="1746740"/>
              <a:ext cx="145767" cy="23911"/>
            </a:xfrm>
            <a:custGeom>
              <a:rect b="b" l="l" r="r" t="t"/>
              <a:pathLst>
                <a:path extrusionOk="0" h="915" w="5578">
                  <a:moveTo>
                    <a:pt x="125" y="1"/>
                  </a:moveTo>
                  <a:cubicBezTo>
                    <a:pt x="58" y="1"/>
                    <a:pt x="10" y="59"/>
                    <a:pt x="0" y="126"/>
                  </a:cubicBezTo>
                  <a:lnTo>
                    <a:pt x="0" y="799"/>
                  </a:lnTo>
                  <a:cubicBezTo>
                    <a:pt x="0" y="866"/>
                    <a:pt x="58" y="914"/>
                    <a:pt x="125" y="914"/>
                  </a:cubicBezTo>
                  <a:lnTo>
                    <a:pt x="5116" y="914"/>
                  </a:lnTo>
                  <a:cubicBezTo>
                    <a:pt x="5366" y="914"/>
                    <a:pt x="5577" y="713"/>
                    <a:pt x="5577" y="463"/>
                  </a:cubicBezTo>
                  <a:cubicBezTo>
                    <a:pt x="5577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6" name="Google Shape;21606;p70"/>
            <p:cNvSpPr/>
            <p:nvPr/>
          </p:nvSpPr>
          <p:spPr>
            <a:xfrm>
              <a:off x="7254592" y="1752776"/>
              <a:ext cx="148772" cy="17875"/>
            </a:xfrm>
            <a:custGeom>
              <a:rect b="b" l="l" r="r" t="t"/>
              <a:pathLst>
                <a:path extrusionOk="0" h="684" w="5693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2"/>
                    <a:pt x="5116" y="232"/>
                  </a:cubicBezTo>
                  <a:lnTo>
                    <a:pt x="125" y="232"/>
                  </a:lnTo>
                  <a:cubicBezTo>
                    <a:pt x="58" y="232"/>
                    <a:pt x="0" y="174"/>
                    <a:pt x="0" y="106"/>
                  </a:cubicBezTo>
                  <a:lnTo>
                    <a:pt x="0" y="568"/>
                  </a:lnTo>
                  <a:cubicBezTo>
                    <a:pt x="0" y="635"/>
                    <a:pt x="58" y="683"/>
                    <a:pt x="125" y="683"/>
                  </a:cubicBezTo>
                  <a:lnTo>
                    <a:pt x="5116" y="683"/>
                  </a:lnTo>
                  <a:cubicBezTo>
                    <a:pt x="5472" y="68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7" name="Google Shape;21607;p70"/>
            <p:cNvSpPr/>
            <p:nvPr/>
          </p:nvSpPr>
          <p:spPr>
            <a:xfrm>
              <a:off x="7260864" y="1836714"/>
              <a:ext cx="52788" cy="25166"/>
            </a:xfrm>
            <a:custGeom>
              <a:rect b="b" l="l" r="r" t="t"/>
              <a:pathLst>
                <a:path extrusionOk="0" h="963" w="2020">
                  <a:moveTo>
                    <a:pt x="366" y="0"/>
                  </a:moveTo>
                  <a:cubicBezTo>
                    <a:pt x="318" y="0"/>
                    <a:pt x="279" y="29"/>
                    <a:pt x="260" y="77"/>
                  </a:cubicBezTo>
                  <a:lnTo>
                    <a:pt x="20" y="808"/>
                  </a:lnTo>
                  <a:cubicBezTo>
                    <a:pt x="1" y="885"/>
                    <a:pt x="49" y="962"/>
                    <a:pt x="126" y="962"/>
                  </a:cubicBezTo>
                  <a:lnTo>
                    <a:pt x="1895" y="962"/>
                  </a:lnTo>
                  <a:cubicBezTo>
                    <a:pt x="1972" y="962"/>
                    <a:pt x="2020" y="885"/>
                    <a:pt x="2001" y="808"/>
                  </a:cubicBezTo>
                  <a:lnTo>
                    <a:pt x="1760" y="77"/>
                  </a:lnTo>
                  <a:cubicBezTo>
                    <a:pt x="1741" y="39"/>
                    <a:pt x="1703" y="0"/>
                    <a:pt x="165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8" name="Google Shape;21608;p70"/>
            <p:cNvSpPr/>
            <p:nvPr/>
          </p:nvSpPr>
          <p:spPr>
            <a:xfrm>
              <a:off x="7287258" y="1836714"/>
              <a:ext cx="26394" cy="25166"/>
            </a:xfrm>
            <a:custGeom>
              <a:rect b="b" l="l" r="r" t="t"/>
              <a:pathLst>
                <a:path extrusionOk="0" h="963" w="1010">
                  <a:moveTo>
                    <a:pt x="0" y="0"/>
                  </a:moveTo>
                  <a:lnTo>
                    <a:pt x="0" y="962"/>
                  </a:lnTo>
                  <a:lnTo>
                    <a:pt x="885" y="962"/>
                  </a:lnTo>
                  <a:cubicBezTo>
                    <a:pt x="962" y="962"/>
                    <a:pt x="1010" y="885"/>
                    <a:pt x="991" y="808"/>
                  </a:cubicBezTo>
                  <a:lnTo>
                    <a:pt x="750" y="77"/>
                  </a:lnTo>
                  <a:cubicBezTo>
                    <a:pt x="731" y="39"/>
                    <a:pt x="693" y="0"/>
                    <a:pt x="64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09" name="Google Shape;21609;p70"/>
          <p:cNvGrpSpPr/>
          <p:nvPr/>
        </p:nvGrpSpPr>
        <p:grpSpPr>
          <a:xfrm>
            <a:off x="7688313" y="1501251"/>
            <a:ext cx="153058" cy="360628"/>
            <a:chOff x="7688313" y="1501251"/>
            <a:chExt cx="153058" cy="360628"/>
          </a:xfrm>
        </p:grpSpPr>
        <p:sp>
          <p:nvSpPr>
            <p:cNvPr id="21610" name="Google Shape;21610;p70"/>
            <p:cNvSpPr/>
            <p:nvPr/>
          </p:nvSpPr>
          <p:spPr>
            <a:xfrm>
              <a:off x="7688313" y="1637192"/>
              <a:ext cx="153058" cy="211098"/>
            </a:xfrm>
            <a:custGeom>
              <a:rect b="b" l="l" r="r" t="t"/>
              <a:pathLst>
                <a:path extrusionOk="0" h="8078" w="5857">
                  <a:moveTo>
                    <a:pt x="2328" y="0"/>
                  </a:moveTo>
                  <a:cubicBezTo>
                    <a:pt x="1270" y="0"/>
                    <a:pt x="404" y="866"/>
                    <a:pt x="404" y="1924"/>
                  </a:cubicBezTo>
                  <a:lnTo>
                    <a:pt x="404" y="3183"/>
                  </a:lnTo>
                  <a:cubicBezTo>
                    <a:pt x="404" y="3327"/>
                    <a:pt x="500" y="3453"/>
                    <a:pt x="645" y="3481"/>
                  </a:cubicBezTo>
                  <a:cubicBezTo>
                    <a:pt x="895" y="3529"/>
                    <a:pt x="1077" y="3751"/>
                    <a:pt x="1077" y="4001"/>
                  </a:cubicBezTo>
                  <a:lnTo>
                    <a:pt x="1077" y="4241"/>
                  </a:lnTo>
                  <a:cubicBezTo>
                    <a:pt x="1077" y="4520"/>
                    <a:pt x="866" y="4751"/>
                    <a:pt x="597" y="4780"/>
                  </a:cubicBezTo>
                  <a:cubicBezTo>
                    <a:pt x="260" y="4818"/>
                    <a:pt x="0" y="5097"/>
                    <a:pt x="0" y="5433"/>
                  </a:cubicBezTo>
                  <a:lnTo>
                    <a:pt x="0" y="5847"/>
                  </a:lnTo>
                  <a:cubicBezTo>
                    <a:pt x="0" y="7078"/>
                    <a:pt x="1000" y="8078"/>
                    <a:pt x="2231" y="8078"/>
                  </a:cubicBezTo>
                  <a:lnTo>
                    <a:pt x="3616" y="8078"/>
                  </a:lnTo>
                  <a:cubicBezTo>
                    <a:pt x="4857" y="8078"/>
                    <a:pt x="5857" y="7078"/>
                    <a:pt x="5857" y="5847"/>
                  </a:cubicBezTo>
                  <a:lnTo>
                    <a:pt x="5857" y="5433"/>
                  </a:lnTo>
                  <a:cubicBezTo>
                    <a:pt x="5847" y="5097"/>
                    <a:pt x="5597" y="4808"/>
                    <a:pt x="5260" y="4780"/>
                  </a:cubicBezTo>
                  <a:cubicBezTo>
                    <a:pt x="4991" y="4751"/>
                    <a:pt x="4789" y="4520"/>
                    <a:pt x="4789" y="4251"/>
                  </a:cubicBezTo>
                  <a:lnTo>
                    <a:pt x="4789" y="4010"/>
                  </a:lnTo>
                  <a:cubicBezTo>
                    <a:pt x="4780" y="3751"/>
                    <a:pt x="4962" y="3529"/>
                    <a:pt x="5212" y="3481"/>
                  </a:cubicBezTo>
                  <a:cubicBezTo>
                    <a:pt x="5357" y="3453"/>
                    <a:pt x="5453" y="3327"/>
                    <a:pt x="5453" y="3183"/>
                  </a:cubicBezTo>
                  <a:lnTo>
                    <a:pt x="5453" y="1924"/>
                  </a:lnTo>
                  <a:cubicBezTo>
                    <a:pt x="5453" y="866"/>
                    <a:pt x="4597" y="0"/>
                    <a:pt x="353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1" name="Google Shape;21611;p70"/>
            <p:cNvSpPr/>
            <p:nvPr/>
          </p:nvSpPr>
          <p:spPr>
            <a:xfrm>
              <a:off x="7745857" y="1637192"/>
              <a:ext cx="95514" cy="211098"/>
            </a:xfrm>
            <a:custGeom>
              <a:rect b="b" l="l" r="r" t="t"/>
              <a:pathLst>
                <a:path extrusionOk="0" h="8078" w="3655">
                  <a:moveTo>
                    <a:pt x="1" y="0"/>
                  </a:moveTo>
                  <a:cubicBezTo>
                    <a:pt x="1010" y="68"/>
                    <a:pt x="1808" y="904"/>
                    <a:pt x="1799" y="1924"/>
                  </a:cubicBezTo>
                  <a:lnTo>
                    <a:pt x="1799" y="3183"/>
                  </a:lnTo>
                  <a:cubicBezTo>
                    <a:pt x="1799" y="3327"/>
                    <a:pt x="1703" y="3453"/>
                    <a:pt x="1558" y="3481"/>
                  </a:cubicBezTo>
                  <a:cubicBezTo>
                    <a:pt x="1308" y="3529"/>
                    <a:pt x="1135" y="3751"/>
                    <a:pt x="1135" y="4001"/>
                  </a:cubicBezTo>
                  <a:lnTo>
                    <a:pt x="1135" y="4241"/>
                  </a:lnTo>
                  <a:cubicBezTo>
                    <a:pt x="1135" y="4520"/>
                    <a:pt x="1337" y="4751"/>
                    <a:pt x="1616" y="4780"/>
                  </a:cubicBezTo>
                  <a:cubicBezTo>
                    <a:pt x="1953" y="4818"/>
                    <a:pt x="2203" y="5097"/>
                    <a:pt x="2203" y="5433"/>
                  </a:cubicBezTo>
                  <a:lnTo>
                    <a:pt x="2203" y="5847"/>
                  </a:lnTo>
                  <a:cubicBezTo>
                    <a:pt x="2203" y="7059"/>
                    <a:pt x="1222" y="8059"/>
                    <a:pt x="10" y="8078"/>
                  </a:cubicBezTo>
                  <a:lnTo>
                    <a:pt x="1424" y="8078"/>
                  </a:lnTo>
                  <a:cubicBezTo>
                    <a:pt x="2655" y="8078"/>
                    <a:pt x="3655" y="7078"/>
                    <a:pt x="3655" y="5847"/>
                  </a:cubicBezTo>
                  <a:lnTo>
                    <a:pt x="3655" y="5433"/>
                  </a:lnTo>
                  <a:cubicBezTo>
                    <a:pt x="3655" y="5097"/>
                    <a:pt x="3405" y="4808"/>
                    <a:pt x="3068" y="4780"/>
                  </a:cubicBezTo>
                  <a:cubicBezTo>
                    <a:pt x="2789" y="4751"/>
                    <a:pt x="2587" y="4520"/>
                    <a:pt x="2587" y="4241"/>
                  </a:cubicBezTo>
                  <a:lnTo>
                    <a:pt x="2587" y="4010"/>
                  </a:lnTo>
                  <a:cubicBezTo>
                    <a:pt x="2587" y="3751"/>
                    <a:pt x="2760" y="3529"/>
                    <a:pt x="3010" y="3481"/>
                  </a:cubicBezTo>
                  <a:cubicBezTo>
                    <a:pt x="3155" y="3453"/>
                    <a:pt x="3251" y="3327"/>
                    <a:pt x="3251" y="3183"/>
                  </a:cubicBezTo>
                  <a:lnTo>
                    <a:pt x="3251" y="1924"/>
                  </a:lnTo>
                  <a:cubicBezTo>
                    <a:pt x="3251" y="866"/>
                    <a:pt x="2395" y="0"/>
                    <a:pt x="132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2" name="Google Shape;21612;p70"/>
            <p:cNvSpPr/>
            <p:nvPr/>
          </p:nvSpPr>
          <p:spPr>
            <a:xfrm>
              <a:off x="7750143" y="1792210"/>
              <a:ext cx="29634" cy="69669"/>
            </a:xfrm>
            <a:custGeom>
              <a:rect b="b" l="l" r="r" t="t"/>
              <a:pathLst>
                <a:path extrusionOk="0" h="2666" w="1134">
                  <a:moveTo>
                    <a:pt x="101" y="0"/>
                  </a:moveTo>
                  <a:cubicBezTo>
                    <a:pt x="41" y="0"/>
                    <a:pt x="1" y="54"/>
                    <a:pt x="10" y="117"/>
                  </a:cubicBezTo>
                  <a:lnTo>
                    <a:pt x="154" y="2559"/>
                  </a:lnTo>
                  <a:cubicBezTo>
                    <a:pt x="154" y="2617"/>
                    <a:pt x="202" y="2665"/>
                    <a:pt x="260" y="2665"/>
                  </a:cubicBezTo>
                  <a:lnTo>
                    <a:pt x="875" y="2665"/>
                  </a:lnTo>
                  <a:cubicBezTo>
                    <a:pt x="933" y="2665"/>
                    <a:pt x="981" y="2617"/>
                    <a:pt x="981" y="2559"/>
                  </a:cubicBezTo>
                  <a:lnTo>
                    <a:pt x="1125" y="117"/>
                  </a:lnTo>
                  <a:cubicBezTo>
                    <a:pt x="1134" y="54"/>
                    <a:pt x="1085" y="0"/>
                    <a:pt x="1032" y="0"/>
                  </a:cubicBezTo>
                  <a:cubicBezTo>
                    <a:pt x="1028" y="0"/>
                    <a:pt x="1024" y="1"/>
                    <a:pt x="1019" y="1"/>
                  </a:cubicBezTo>
                  <a:lnTo>
                    <a:pt x="115" y="1"/>
                  </a:lnTo>
                  <a:cubicBezTo>
                    <a:pt x="110" y="1"/>
                    <a:pt x="106" y="0"/>
                    <a:pt x="10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3" name="Google Shape;21613;p70"/>
            <p:cNvSpPr/>
            <p:nvPr/>
          </p:nvSpPr>
          <p:spPr>
            <a:xfrm>
              <a:off x="7766214" y="1504256"/>
              <a:ext cx="23389" cy="11080"/>
            </a:xfrm>
            <a:custGeom>
              <a:rect b="b" l="l" r="r" t="t"/>
              <a:pathLst>
                <a:path extrusionOk="0" h="424" w="895">
                  <a:moveTo>
                    <a:pt x="270" y="0"/>
                  </a:moveTo>
                  <a:cubicBezTo>
                    <a:pt x="0" y="0"/>
                    <a:pt x="0" y="424"/>
                    <a:pt x="270" y="424"/>
                  </a:cubicBezTo>
                  <a:lnTo>
                    <a:pt x="616" y="424"/>
                  </a:lnTo>
                  <a:cubicBezTo>
                    <a:pt x="895" y="424"/>
                    <a:pt x="895" y="0"/>
                    <a:pt x="61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4" name="Google Shape;21614;p70"/>
            <p:cNvSpPr/>
            <p:nvPr/>
          </p:nvSpPr>
          <p:spPr>
            <a:xfrm>
              <a:off x="7741075" y="1503995"/>
              <a:ext cx="22657" cy="11080"/>
            </a:xfrm>
            <a:custGeom>
              <a:rect b="b" l="l" r="r" t="t"/>
              <a:pathLst>
                <a:path extrusionOk="0" h="424" w="867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87" y="424"/>
                  </a:lnTo>
                  <a:cubicBezTo>
                    <a:pt x="866" y="424"/>
                    <a:pt x="866" y="1"/>
                    <a:pt x="58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5" name="Google Shape;21615;p70"/>
            <p:cNvSpPr/>
            <p:nvPr/>
          </p:nvSpPr>
          <p:spPr>
            <a:xfrm>
              <a:off x="7765953" y="1529134"/>
              <a:ext cx="27178" cy="10819"/>
            </a:xfrm>
            <a:custGeom>
              <a:rect b="b" l="l" r="r" t="t"/>
              <a:pathLst>
                <a:path extrusionOk="0" h="414" w="104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760" y="414"/>
                  </a:lnTo>
                  <a:cubicBezTo>
                    <a:pt x="1039" y="414"/>
                    <a:pt x="1039" y="0"/>
                    <a:pt x="76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6" name="Google Shape;21616;p70"/>
            <p:cNvSpPr/>
            <p:nvPr/>
          </p:nvSpPr>
          <p:spPr>
            <a:xfrm>
              <a:off x="7737573" y="1528873"/>
              <a:ext cx="26159" cy="10845"/>
            </a:xfrm>
            <a:custGeom>
              <a:rect b="b" l="l" r="r" t="t"/>
              <a:pathLst>
                <a:path extrusionOk="0" h="415" w="1001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721" y="414"/>
                  </a:lnTo>
                  <a:cubicBezTo>
                    <a:pt x="1000" y="414"/>
                    <a:pt x="1000" y="1"/>
                    <a:pt x="7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7" name="Google Shape;21617;p70"/>
            <p:cNvSpPr/>
            <p:nvPr/>
          </p:nvSpPr>
          <p:spPr>
            <a:xfrm>
              <a:off x="7751632" y="1523594"/>
              <a:ext cx="26420" cy="186482"/>
            </a:xfrm>
            <a:custGeom>
              <a:rect b="b" l="l" r="r" t="t"/>
              <a:pathLst>
                <a:path extrusionOk="0" h="7136" w="1011">
                  <a:moveTo>
                    <a:pt x="251" y="1"/>
                  </a:moveTo>
                  <a:lnTo>
                    <a:pt x="10" y="6896"/>
                  </a:lnTo>
                  <a:cubicBezTo>
                    <a:pt x="1" y="7030"/>
                    <a:pt x="106" y="7136"/>
                    <a:pt x="241" y="7136"/>
                  </a:cubicBezTo>
                  <a:lnTo>
                    <a:pt x="780" y="7136"/>
                  </a:lnTo>
                  <a:cubicBezTo>
                    <a:pt x="905" y="7136"/>
                    <a:pt x="1010" y="7030"/>
                    <a:pt x="1010" y="6896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8" name="Google Shape;21618;p70"/>
            <p:cNvSpPr/>
            <p:nvPr/>
          </p:nvSpPr>
          <p:spPr>
            <a:xfrm>
              <a:off x="7764960" y="1523594"/>
              <a:ext cx="13092" cy="186482"/>
            </a:xfrm>
            <a:custGeom>
              <a:rect b="b" l="l" r="r" t="t"/>
              <a:pathLst>
                <a:path extrusionOk="0" h="7136" w="501">
                  <a:moveTo>
                    <a:pt x="0" y="1"/>
                  </a:moveTo>
                  <a:lnTo>
                    <a:pt x="0" y="7136"/>
                  </a:lnTo>
                  <a:lnTo>
                    <a:pt x="270" y="7136"/>
                  </a:lnTo>
                  <a:cubicBezTo>
                    <a:pt x="395" y="7136"/>
                    <a:pt x="500" y="7021"/>
                    <a:pt x="500" y="689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9" name="Google Shape;21619;p70"/>
            <p:cNvSpPr/>
            <p:nvPr/>
          </p:nvSpPr>
          <p:spPr>
            <a:xfrm>
              <a:off x="7749881" y="1501251"/>
              <a:ext cx="30418" cy="41498"/>
            </a:xfrm>
            <a:custGeom>
              <a:rect b="b" l="l" r="r" t="t"/>
              <a:pathLst>
                <a:path extrusionOk="0" h="1588" w="1164">
                  <a:moveTo>
                    <a:pt x="279" y="0"/>
                  </a:moveTo>
                  <a:cubicBezTo>
                    <a:pt x="241" y="0"/>
                    <a:pt x="202" y="29"/>
                    <a:pt x="202" y="77"/>
                  </a:cubicBezTo>
                  <a:lnTo>
                    <a:pt x="10" y="1500"/>
                  </a:lnTo>
                  <a:cubicBezTo>
                    <a:pt x="0" y="1548"/>
                    <a:pt x="39" y="1587"/>
                    <a:pt x="87" y="1587"/>
                  </a:cubicBezTo>
                  <a:lnTo>
                    <a:pt x="1068" y="1587"/>
                  </a:lnTo>
                  <a:cubicBezTo>
                    <a:pt x="1072" y="1588"/>
                    <a:pt x="1076" y="1588"/>
                    <a:pt x="1080" y="1588"/>
                  </a:cubicBezTo>
                  <a:cubicBezTo>
                    <a:pt x="1124" y="1588"/>
                    <a:pt x="1163" y="1544"/>
                    <a:pt x="1154" y="1500"/>
                  </a:cubicBezTo>
                  <a:lnTo>
                    <a:pt x="962" y="77"/>
                  </a:lnTo>
                  <a:cubicBezTo>
                    <a:pt x="952" y="29"/>
                    <a:pt x="923" y="0"/>
                    <a:pt x="87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0" name="Google Shape;21620;p70"/>
            <p:cNvSpPr/>
            <p:nvPr/>
          </p:nvSpPr>
          <p:spPr>
            <a:xfrm>
              <a:off x="7718967" y="1737201"/>
              <a:ext cx="24904" cy="60444"/>
            </a:xfrm>
            <a:custGeom>
              <a:rect b="b" l="l" r="r" t="t"/>
              <a:pathLst>
                <a:path extrusionOk="0" h="2313" w="953">
                  <a:moveTo>
                    <a:pt x="741" y="1"/>
                  </a:moveTo>
                  <a:cubicBezTo>
                    <a:pt x="626" y="1"/>
                    <a:pt x="539" y="97"/>
                    <a:pt x="539" y="212"/>
                  </a:cubicBezTo>
                  <a:lnTo>
                    <a:pt x="539" y="635"/>
                  </a:lnTo>
                  <a:cubicBezTo>
                    <a:pt x="529" y="779"/>
                    <a:pt x="472" y="914"/>
                    <a:pt x="376" y="1020"/>
                  </a:cubicBezTo>
                  <a:cubicBezTo>
                    <a:pt x="78" y="1299"/>
                    <a:pt x="1" y="1731"/>
                    <a:pt x="174" y="2097"/>
                  </a:cubicBezTo>
                  <a:lnTo>
                    <a:pt x="222" y="2193"/>
                  </a:lnTo>
                  <a:cubicBezTo>
                    <a:pt x="264" y="2277"/>
                    <a:pt x="334" y="2312"/>
                    <a:pt x="404" y="2312"/>
                  </a:cubicBezTo>
                  <a:cubicBezTo>
                    <a:pt x="543" y="2312"/>
                    <a:pt x="680" y="2176"/>
                    <a:pt x="597" y="2010"/>
                  </a:cubicBezTo>
                  <a:lnTo>
                    <a:pt x="549" y="1914"/>
                  </a:lnTo>
                  <a:cubicBezTo>
                    <a:pt x="453" y="1712"/>
                    <a:pt x="501" y="1472"/>
                    <a:pt x="664" y="1318"/>
                  </a:cubicBezTo>
                  <a:cubicBezTo>
                    <a:pt x="847" y="1135"/>
                    <a:pt x="953" y="895"/>
                    <a:pt x="953" y="635"/>
                  </a:cubicBezTo>
                  <a:lnTo>
                    <a:pt x="953" y="202"/>
                  </a:lnTo>
                  <a:cubicBezTo>
                    <a:pt x="953" y="97"/>
                    <a:pt x="856" y="1"/>
                    <a:pt x="7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1" name="Google Shape;21621;p70"/>
            <p:cNvSpPr/>
            <p:nvPr/>
          </p:nvSpPr>
          <p:spPr>
            <a:xfrm>
              <a:off x="7786075" y="1737201"/>
              <a:ext cx="24904" cy="60444"/>
            </a:xfrm>
            <a:custGeom>
              <a:rect b="b" l="l" r="r" t="t"/>
              <a:pathLst>
                <a:path extrusionOk="0" h="2313" w="953">
                  <a:moveTo>
                    <a:pt x="207" y="1"/>
                  </a:moveTo>
                  <a:cubicBezTo>
                    <a:pt x="103" y="1"/>
                    <a:pt x="0" y="68"/>
                    <a:pt x="0" y="202"/>
                  </a:cubicBezTo>
                  <a:lnTo>
                    <a:pt x="0" y="635"/>
                  </a:lnTo>
                  <a:cubicBezTo>
                    <a:pt x="0" y="895"/>
                    <a:pt x="106" y="1135"/>
                    <a:pt x="289" y="1318"/>
                  </a:cubicBezTo>
                  <a:cubicBezTo>
                    <a:pt x="452" y="1472"/>
                    <a:pt x="500" y="1712"/>
                    <a:pt x="404" y="1914"/>
                  </a:cubicBezTo>
                  <a:lnTo>
                    <a:pt x="356" y="2010"/>
                  </a:lnTo>
                  <a:cubicBezTo>
                    <a:pt x="273" y="2176"/>
                    <a:pt x="410" y="2312"/>
                    <a:pt x="548" y="2312"/>
                  </a:cubicBezTo>
                  <a:cubicBezTo>
                    <a:pt x="618" y="2312"/>
                    <a:pt x="689" y="2277"/>
                    <a:pt x="731" y="2193"/>
                  </a:cubicBezTo>
                  <a:lnTo>
                    <a:pt x="779" y="2097"/>
                  </a:lnTo>
                  <a:cubicBezTo>
                    <a:pt x="952" y="1731"/>
                    <a:pt x="866" y="1299"/>
                    <a:pt x="577" y="1020"/>
                  </a:cubicBezTo>
                  <a:cubicBezTo>
                    <a:pt x="471" y="924"/>
                    <a:pt x="414" y="789"/>
                    <a:pt x="414" y="645"/>
                  </a:cubicBezTo>
                  <a:lnTo>
                    <a:pt x="414" y="202"/>
                  </a:lnTo>
                  <a:cubicBezTo>
                    <a:pt x="414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2" name="Google Shape;21622;p70"/>
            <p:cNvSpPr/>
            <p:nvPr/>
          </p:nvSpPr>
          <p:spPr>
            <a:xfrm>
              <a:off x="7764960" y="1792210"/>
              <a:ext cx="14608" cy="69669"/>
            </a:xfrm>
            <a:custGeom>
              <a:rect b="b" l="l" r="r" t="t"/>
              <a:pathLst>
                <a:path extrusionOk="0" h="2666" w="559">
                  <a:moveTo>
                    <a:pt x="465" y="0"/>
                  </a:moveTo>
                  <a:cubicBezTo>
                    <a:pt x="461" y="0"/>
                    <a:pt x="457" y="1"/>
                    <a:pt x="452" y="1"/>
                  </a:cubicBezTo>
                  <a:lnTo>
                    <a:pt x="0" y="1"/>
                  </a:lnTo>
                  <a:lnTo>
                    <a:pt x="0" y="2665"/>
                  </a:lnTo>
                  <a:lnTo>
                    <a:pt x="308" y="2665"/>
                  </a:lnTo>
                  <a:cubicBezTo>
                    <a:pt x="366" y="2665"/>
                    <a:pt x="414" y="2617"/>
                    <a:pt x="414" y="2559"/>
                  </a:cubicBezTo>
                  <a:lnTo>
                    <a:pt x="558" y="117"/>
                  </a:lnTo>
                  <a:cubicBezTo>
                    <a:pt x="558" y="54"/>
                    <a:pt x="517" y="0"/>
                    <a:pt x="465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3" name="Google Shape;21623;p70"/>
            <p:cNvSpPr/>
            <p:nvPr/>
          </p:nvSpPr>
          <p:spPr>
            <a:xfrm>
              <a:off x="7751397" y="1814109"/>
              <a:ext cx="27152" cy="11080"/>
            </a:xfrm>
            <a:custGeom>
              <a:rect b="b" l="l" r="r" t="t"/>
              <a:pathLst>
                <a:path extrusionOk="0" h="424" w="1039">
                  <a:moveTo>
                    <a:pt x="0" y="0"/>
                  </a:moveTo>
                  <a:lnTo>
                    <a:pt x="29" y="423"/>
                  </a:lnTo>
                  <a:lnTo>
                    <a:pt x="1010" y="42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4" name="Google Shape;21624;p70"/>
            <p:cNvSpPr/>
            <p:nvPr/>
          </p:nvSpPr>
          <p:spPr>
            <a:xfrm>
              <a:off x="7764960" y="1814109"/>
              <a:ext cx="13589" cy="11080"/>
            </a:xfrm>
            <a:custGeom>
              <a:rect b="b" l="l" r="r" t="t"/>
              <a:pathLst>
                <a:path extrusionOk="0" h="424" w="520">
                  <a:moveTo>
                    <a:pt x="0" y="0"/>
                  </a:moveTo>
                  <a:lnTo>
                    <a:pt x="0" y="423"/>
                  </a:lnTo>
                  <a:lnTo>
                    <a:pt x="491" y="4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5" name="Google Shape;21625;p70"/>
            <p:cNvSpPr/>
            <p:nvPr/>
          </p:nvSpPr>
          <p:spPr>
            <a:xfrm>
              <a:off x="7764960" y="1501251"/>
              <a:ext cx="15105" cy="41472"/>
            </a:xfrm>
            <a:custGeom>
              <a:rect b="b" l="l" r="r" t="t"/>
              <a:pathLst>
                <a:path extrusionOk="0" h="1587" w="578">
                  <a:moveTo>
                    <a:pt x="0" y="0"/>
                  </a:moveTo>
                  <a:lnTo>
                    <a:pt x="0" y="1587"/>
                  </a:lnTo>
                  <a:lnTo>
                    <a:pt x="491" y="1587"/>
                  </a:lnTo>
                  <a:cubicBezTo>
                    <a:pt x="539" y="1587"/>
                    <a:pt x="577" y="1548"/>
                    <a:pt x="568" y="1500"/>
                  </a:cubicBezTo>
                  <a:lnTo>
                    <a:pt x="375" y="77"/>
                  </a:lnTo>
                  <a:cubicBezTo>
                    <a:pt x="375" y="29"/>
                    <a:pt x="337" y="0"/>
                    <a:pt x="29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26" name="Google Shape;21626;p70"/>
          <p:cNvGrpSpPr/>
          <p:nvPr/>
        </p:nvGrpSpPr>
        <p:grpSpPr>
          <a:xfrm>
            <a:off x="8150179" y="1501251"/>
            <a:ext cx="150811" cy="360628"/>
            <a:chOff x="8150179" y="1501251"/>
            <a:chExt cx="150811" cy="360628"/>
          </a:xfrm>
        </p:grpSpPr>
        <p:sp>
          <p:nvSpPr>
            <p:cNvPr id="21627" name="Google Shape;21627;p70"/>
            <p:cNvSpPr/>
            <p:nvPr/>
          </p:nvSpPr>
          <p:spPr>
            <a:xfrm>
              <a:off x="8150179" y="1656034"/>
              <a:ext cx="150549" cy="205846"/>
            </a:xfrm>
            <a:custGeom>
              <a:rect b="b" l="l" r="r" t="t"/>
              <a:pathLst>
                <a:path extrusionOk="0" h="7877" w="5761">
                  <a:moveTo>
                    <a:pt x="2886" y="1"/>
                  </a:moveTo>
                  <a:cubicBezTo>
                    <a:pt x="2799" y="1"/>
                    <a:pt x="2626" y="1"/>
                    <a:pt x="2549" y="10"/>
                  </a:cubicBezTo>
                  <a:cubicBezTo>
                    <a:pt x="1520" y="87"/>
                    <a:pt x="722" y="626"/>
                    <a:pt x="722" y="1693"/>
                  </a:cubicBezTo>
                  <a:cubicBezTo>
                    <a:pt x="722" y="1962"/>
                    <a:pt x="770" y="2241"/>
                    <a:pt x="885" y="2491"/>
                  </a:cubicBezTo>
                  <a:cubicBezTo>
                    <a:pt x="1058" y="2933"/>
                    <a:pt x="982" y="3433"/>
                    <a:pt x="674" y="3789"/>
                  </a:cubicBezTo>
                  <a:cubicBezTo>
                    <a:pt x="241" y="4299"/>
                    <a:pt x="1" y="4943"/>
                    <a:pt x="1" y="5607"/>
                  </a:cubicBezTo>
                  <a:cubicBezTo>
                    <a:pt x="1" y="7068"/>
                    <a:pt x="1116" y="7790"/>
                    <a:pt x="2549" y="7866"/>
                  </a:cubicBezTo>
                  <a:cubicBezTo>
                    <a:pt x="2626" y="7866"/>
                    <a:pt x="2799" y="7876"/>
                    <a:pt x="2886" y="7876"/>
                  </a:cubicBezTo>
                  <a:cubicBezTo>
                    <a:pt x="2962" y="7876"/>
                    <a:pt x="3136" y="7876"/>
                    <a:pt x="3222" y="7866"/>
                  </a:cubicBezTo>
                  <a:cubicBezTo>
                    <a:pt x="4645" y="7790"/>
                    <a:pt x="5761" y="7068"/>
                    <a:pt x="5761" y="5607"/>
                  </a:cubicBezTo>
                  <a:cubicBezTo>
                    <a:pt x="5761" y="4943"/>
                    <a:pt x="5530" y="4299"/>
                    <a:pt x="5097" y="3789"/>
                  </a:cubicBezTo>
                  <a:cubicBezTo>
                    <a:pt x="4780" y="3433"/>
                    <a:pt x="4703" y="2933"/>
                    <a:pt x="4886" y="2491"/>
                  </a:cubicBezTo>
                  <a:cubicBezTo>
                    <a:pt x="4991" y="2241"/>
                    <a:pt x="5049" y="1962"/>
                    <a:pt x="5049" y="1693"/>
                  </a:cubicBezTo>
                  <a:cubicBezTo>
                    <a:pt x="5049" y="626"/>
                    <a:pt x="4251" y="87"/>
                    <a:pt x="3222" y="10"/>
                  </a:cubicBezTo>
                  <a:cubicBezTo>
                    <a:pt x="3136" y="10"/>
                    <a:pt x="2972" y="1"/>
                    <a:pt x="288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8" name="Google Shape;21628;p70"/>
            <p:cNvSpPr/>
            <p:nvPr/>
          </p:nvSpPr>
          <p:spPr>
            <a:xfrm>
              <a:off x="8206468" y="1656034"/>
              <a:ext cx="94521" cy="205846"/>
            </a:xfrm>
            <a:custGeom>
              <a:rect b="b" l="l" r="r" t="t"/>
              <a:pathLst>
                <a:path extrusionOk="0" h="7877" w="3617">
                  <a:moveTo>
                    <a:pt x="732" y="1"/>
                  </a:moveTo>
                  <a:cubicBezTo>
                    <a:pt x="645" y="1"/>
                    <a:pt x="472" y="1"/>
                    <a:pt x="395" y="10"/>
                  </a:cubicBezTo>
                  <a:cubicBezTo>
                    <a:pt x="308" y="20"/>
                    <a:pt x="231" y="29"/>
                    <a:pt x="155" y="39"/>
                  </a:cubicBezTo>
                  <a:cubicBezTo>
                    <a:pt x="991" y="77"/>
                    <a:pt x="2135" y="327"/>
                    <a:pt x="2135" y="1049"/>
                  </a:cubicBezTo>
                  <a:cubicBezTo>
                    <a:pt x="2145" y="2010"/>
                    <a:pt x="1645" y="1962"/>
                    <a:pt x="1280" y="2491"/>
                  </a:cubicBezTo>
                  <a:cubicBezTo>
                    <a:pt x="1010" y="2885"/>
                    <a:pt x="1183" y="3433"/>
                    <a:pt x="1491" y="3789"/>
                  </a:cubicBezTo>
                  <a:cubicBezTo>
                    <a:pt x="1924" y="4299"/>
                    <a:pt x="2155" y="4943"/>
                    <a:pt x="2155" y="5607"/>
                  </a:cubicBezTo>
                  <a:cubicBezTo>
                    <a:pt x="2155" y="6934"/>
                    <a:pt x="1241" y="7655"/>
                    <a:pt x="1" y="7828"/>
                  </a:cubicBezTo>
                  <a:cubicBezTo>
                    <a:pt x="135" y="7847"/>
                    <a:pt x="260" y="7857"/>
                    <a:pt x="395" y="7866"/>
                  </a:cubicBezTo>
                  <a:cubicBezTo>
                    <a:pt x="481" y="7866"/>
                    <a:pt x="645" y="7876"/>
                    <a:pt x="732" y="7876"/>
                  </a:cubicBezTo>
                  <a:cubicBezTo>
                    <a:pt x="818" y="7876"/>
                    <a:pt x="982" y="7876"/>
                    <a:pt x="1068" y="7866"/>
                  </a:cubicBezTo>
                  <a:cubicBezTo>
                    <a:pt x="2491" y="7790"/>
                    <a:pt x="3616" y="7068"/>
                    <a:pt x="3616" y="5607"/>
                  </a:cubicBezTo>
                  <a:cubicBezTo>
                    <a:pt x="3616" y="4943"/>
                    <a:pt x="3376" y="4299"/>
                    <a:pt x="2943" y="3789"/>
                  </a:cubicBezTo>
                  <a:cubicBezTo>
                    <a:pt x="2626" y="3433"/>
                    <a:pt x="2549" y="2933"/>
                    <a:pt x="2732" y="2491"/>
                  </a:cubicBezTo>
                  <a:cubicBezTo>
                    <a:pt x="2837" y="2241"/>
                    <a:pt x="2895" y="1962"/>
                    <a:pt x="2895" y="1693"/>
                  </a:cubicBezTo>
                  <a:cubicBezTo>
                    <a:pt x="2895" y="626"/>
                    <a:pt x="2097" y="87"/>
                    <a:pt x="1068" y="10"/>
                  </a:cubicBezTo>
                  <a:cubicBezTo>
                    <a:pt x="982" y="10"/>
                    <a:pt x="818" y="1"/>
                    <a:pt x="73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9" name="Google Shape;21629;p70"/>
            <p:cNvSpPr/>
            <p:nvPr/>
          </p:nvSpPr>
          <p:spPr>
            <a:xfrm>
              <a:off x="8209996" y="1513559"/>
              <a:ext cx="30941" cy="168894"/>
            </a:xfrm>
            <a:custGeom>
              <a:rect b="b" l="l" r="r" t="t"/>
              <a:pathLst>
                <a:path extrusionOk="0" h="6463" w="1184">
                  <a:moveTo>
                    <a:pt x="250" y="0"/>
                  </a:moveTo>
                  <a:lnTo>
                    <a:pt x="10" y="6347"/>
                  </a:lnTo>
                  <a:cubicBezTo>
                    <a:pt x="0" y="6414"/>
                    <a:pt x="58" y="6462"/>
                    <a:pt x="116" y="6462"/>
                  </a:cubicBezTo>
                  <a:lnTo>
                    <a:pt x="1068" y="6462"/>
                  </a:lnTo>
                  <a:cubicBezTo>
                    <a:pt x="1135" y="6462"/>
                    <a:pt x="1183" y="6405"/>
                    <a:pt x="1173" y="6347"/>
                  </a:cubicBezTo>
                  <a:lnTo>
                    <a:pt x="93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0" name="Google Shape;21630;p70"/>
            <p:cNvSpPr/>
            <p:nvPr/>
          </p:nvSpPr>
          <p:spPr>
            <a:xfrm>
              <a:off x="8198419" y="1702785"/>
              <a:ext cx="54329" cy="54303"/>
            </a:xfrm>
            <a:custGeom>
              <a:rect b="b" l="l" r="r" t="t"/>
              <a:pathLst>
                <a:path extrusionOk="0" h="2078" w="2079">
                  <a:moveTo>
                    <a:pt x="1040" y="0"/>
                  </a:moveTo>
                  <a:cubicBezTo>
                    <a:pt x="463" y="0"/>
                    <a:pt x="1" y="471"/>
                    <a:pt x="1" y="1039"/>
                  </a:cubicBezTo>
                  <a:cubicBezTo>
                    <a:pt x="1" y="1616"/>
                    <a:pt x="463" y="2077"/>
                    <a:pt x="1040" y="2077"/>
                  </a:cubicBezTo>
                  <a:cubicBezTo>
                    <a:pt x="1607" y="2077"/>
                    <a:pt x="2078" y="1616"/>
                    <a:pt x="2078" y="1039"/>
                  </a:cubicBezTo>
                  <a:cubicBezTo>
                    <a:pt x="2078" y="471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1" name="Google Shape;21631;p70"/>
            <p:cNvSpPr/>
            <p:nvPr/>
          </p:nvSpPr>
          <p:spPr>
            <a:xfrm>
              <a:off x="8189639" y="1809327"/>
              <a:ext cx="71629" cy="21141"/>
            </a:xfrm>
            <a:custGeom>
              <a:rect b="b" l="l" r="r" t="t"/>
              <a:pathLst>
                <a:path extrusionOk="0" h="809" w="2741">
                  <a:moveTo>
                    <a:pt x="106" y="0"/>
                  </a:moveTo>
                  <a:cubicBezTo>
                    <a:pt x="48" y="0"/>
                    <a:pt x="0" y="48"/>
                    <a:pt x="0" y="106"/>
                  </a:cubicBezTo>
                  <a:lnTo>
                    <a:pt x="0" y="702"/>
                  </a:lnTo>
                  <a:cubicBezTo>
                    <a:pt x="0" y="760"/>
                    <a:pt x="48" y="808"/>
                    <a:pt x="106" y="808"/>
                  </a:cubicBezTo>
                  <a:lnTo>
                    <a:pt x="2635" y="808"/>
                  </a:lnTo>
                  <a:cubicBezTo>
                    <a:pt x="2693" y="808"/>
                    <a:pt x="2741" y="760"/>
                    <a:pt x="2741" y="702"/>
                  </a:cubicBezTo>
                  <a:lnTo>
                    <a:pt x="2741" y="106"/>
                  </a:lnTo>
                  <a:cubicBezTo>
                    <a:pt x="2741" y="48"/>
                    <a:pt x="2693" y="0"/>
                    <a:pt x="263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2" name="Google Shape;21632;p70"/>
            <p:cNvSpPr/>
            <p:nvPr/>
          </p:nvSpPr>
          <p:spPr>
            <a:xfrm>
              <a:off x="8189639" y="1817114"/>
              <a:ext cx="71629" cy="13354"/>
            </a:xfrm>
            <a:custGeom>
              <a:rect b="b" l="l" r="r" t="t"/>
              <a:pathLst>
                <a:path extrusionOk="0" h="511" w="2741">
                  <a:moveTo>
                    <a:pt x="0" y="0"/>
                  </a:moveTo>
                  <a:lnTo>
                    <a:pt x="0" y="404"/>
                  </a:lnTo>
                  <a:cubicBezTo>
                    <a:pt x="0" y="462"/>
                    <a:pt x="48" y="510"/>
                    <a:pt x="106" y="510"/>
                  </a:cubicBezTo>
                  <a:lnTo>
                    <a:pt x="2635" y="510"/>
                  </a:lnTo>
                  <a:cubicBezTo>
                    <a:pt x="2693" y="510"/>
                    <a:pt x="2741" y="462"/>
                    <a:pt x="2741" y="404"/>
                  </a:cubicBezTo>
                  <a:lnTo>
                    <a:pt x="2741" y="10"/>
                  </a:lnTo>
                  <a:cubicBezTo>
                    <a:pt x="2741" y="58"/>
                    <a:pt x="2693" y="106"/>
                    <a:pt x="2635" y="106"/>
                  </a:cubicBezTo>
                  <a:lnTo>
                    <a:pt x="106" y="106"/>
                  </a:lnTo>
                  <a:cubicBezTo>
                    <a:pt x="48" y="106"/>
                    <a:pt x="0" y="58"/>
                    <a:pt x="0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3" name="Google Shape;21633;p70"/>
            <p:cNvSpPr/>
            <p:nvPr/>
          </p:nvSpPr>
          <p:spPr>
            <a:xfrm>
              <a:off x="8225571" y="1513559"/>
              <a:ext cx="15366" cy="168894"/>
            </a:xfrm>
            <a:custGeom>
              <a:rect b="b" l="l" r="r" t="t"/>
              <a:pathLst>
                <a:path extrusionOk="0" h="6463" w="588">
                  <a:moveTo>
                    <a:pt x="1" y="0"/>
                  </a:moveTo>
                  <a:lnTo>
                    <a:pt x="1" y="10"/>
                  </a:lnTo>
                  <a:lnTo>
                    <a:pt x="1" y="6462"/>
                  </a:lnTo>
                  <a:lnTo>
                    <a:pt x="472" y="6462"/>
                  </a:lnTo>
                  <a:cubicBezTo>
                    <a:pt x="539" y="6462"/>
                    <a:pt x="587" y="6414"/>
                    <a:pt x="587" y="6347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4" name="Google Shape;21634;p70"/>
            <p:cNvSpPr/>
            <p:nvPr/>
          </p:nvSpPr>
          <p:spPr>
            <a:xfrm>
              <a:off x="8204456" y="1501251"/>
              <a:ext cx="41995" cy="50018"/>
            </a:xfrm>
            <a:custGeom>
              <a:rect b="b" l="l" r="r" t="t"/>
              <a:pathLst>
                <a:path extrusionOk="0" h="1914" w="1607">
                  <a:moveTo>
                    <a:pt x="193" y="0"/>
                  </a:moveTo>
                  <a:cubicBezTo>
                    <a:pt x="87" y="0"/>
                    <a:pt x="1" y="96"/>
                    <a:pt x="10" y="202"/>
                  </a:cubicBezTo>
                  <a:lnTo>
                    <a:pt x="155" y="1741"/>
                  </a:lnTo>
                  <a:cubicBezTo>
                    <a:pt x="164" y="1837"/>
                    <a:pt x="241" y="1914"/>
                    <a:pt x="337" y="1914"/>
                  </a:cubicBezTo>
                  <a:lnTo>
                    <a:pt x="1280" y="1914"/>
                  </a:lnTo>
                  <a:cubicBezTo>
                    <a:pt x="1376" y="1914"/>
                    <a:pt x="1453" y="1837"/>
                    <a:pt x="1462" y="1741"/>
                  </a:cubicBezTo>
                  <a:lnTo>
                    <a:pt x="1597" y="202"/>
                  </a:lnTo>
                  <a:cubicBezTo>
                    <a:pt x="1607" y="96"/>
                    <a:pt x="1520" y="0"/>
                    <a:pt x="141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5" name="Google Shape;21635;p70"/>
            <p:cNvSpPr/>
            <p:nvPr/>
          </p:nvSpPr>
          <p:spPr>
            <a:xfrm>
              <a:off x="8225571" y="1501251"/>
              <a:ext cx="20880" cy="50018"/>
            </a:xfrm>
            <a:custGeom>
              <a:rect b="b" l="l" r="r" t="t"/>
              <a:pathLst>
                <a:path extrusionOk="0" h="1914" w="799">
                  <a:moveTo>
                    <a:pt x="1" y="0"/>
                  </a:moveTo>
                  <a:lnTo>
                    <a:pt x="1" y="1914"/>
                  </a:lnTo>
                  <a:lnTo>
                    <a:pt x="472" y="1914"/>
                  </a:lnTo>
                  <a:cubicBezTo>
                    <a:pt x="568" y="1914"/>
                    <a:pt x="645" y="1837"/>
                    <a:pt x="654" y="1741"/>
                  </a:cubicBezTo>
                  <a:lnTo>
                    <a:pt x="789" y="202"/>
                  </a:lnTo>
                  <a:cubicBezTo>
                    <a:pt x="799" y="96"/>
                    <a:pt x="712" y="0"/>
                    <a:pt x="606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36" name="Google Shape;21636;p70"/>
          <p:cNvSpPr/>
          <p:nvPr/>
        </p:nvSpPr>
        <p:spPr>
          <a:xfrm>
            <a:off x="4948085" y="2906944"/>
            <a:ext cx="32744" cy="15889"/>
          </a:xfrm>
          <a:custGeom>
            <a:rect b="b" l="l" r="r" t="t"/>
            <a:pathLst>
              <a:path extrusionOk="0" h="608" w="1253">
                <a:moveTo>
                  <a:pt x="295" y="1"/>
                </a:moveTo>
                <a:cubicBezTo>
                  <a:pt x="75" y="1"/>
                  <a:pt x="0" y="336"/>
                  <a:pt x="237" y="415"/>
                </a:cubicBezTo>
                <a:lnTo>
                  <a:pt x="891" y="597"/>
                </a:lnTo>
                <a:cubicBezTo>
                  <a:pt x="915" y="604"/>
                  <a:pt x="937" y="607"/>
                  <a:pt x="958" y="607"/>
                </a:cubicBezTo>
                <a:cubicBezTo>
                  <a:pt x="1178" y="607"/>
                  <a:pt x="1253" y="272"/>
                  <a:pt x="1016" y="193"/>
                </a:cubicBezTo>
                <a:lnTo>
                  <a:pt x="362" y="11"/>
                </a:lnTo>
                <a:cubicBezTo>
                  <a:pt x="338" y="4"/>
                  <a:pt x="316" y="1"/>
                  <a:pt x="295" y="1"/>
                </a:cubicBezTo>
                <a:close/>
              </a:path>
            </a:pathLst>
          </a:custGeom>
          <a:solidFill>
            <a:srgbClr val="98AD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637" name="Google Shape;21637;p70"/>
          <p:cNvGrpSpPr/>
          <p:nvPr/>
        </p:nvGrpSpPr>
        <p:grpSpPr>
          <a:xfrm>
            <a:off x="4877867" y="2902946"/>
            <a:ext cx="170149" cy="360629"/>
            <a:chOff x="4877867" y="2902946"/>
            <a:chExt cx="170149" cy="360629"/>
          </a:xfrm>
        </p:grpSpPr>
        <p:sp>
          <p:nvSpPr>
            <p:cNvPr id="21638" name="Google Shape;21638;p70"/>
            <p:cNvSpPr/>
            <p:nvPr/>
          </p:nvSpPr>
          <p:spPr>
            <a:xfrm>
              <a:off x="4942780" y="2925315"/>
              <a:ext cx="32692" cy="15915"/>
            </a:xfrm>
            <a:custGeom>
              <a:rect b="b" l="l" r="r" t="t"/>
              <a:pathLst>
                <a:path extrusionOk="0" h="609" w="1251">
                  <a:moveTo>
                    <a:pt x="297" y="0"/>
                  </a:moveTo>
                  <a:cubicBezTo>
                    <a:pt x="77" y="0"/>
                    <a:pt x="1" y="343"/>
                    <a:pt x="238" y="414"/>
                  </a:cubicBezTo>
                  <a:lnTo>
                    <a:pt x="892" y="596"/>
                  </a:lnTo>
                  <a:cubicBezTo>
                    <a:pt x="917" y="605"/>
                    <a:pt x="941" y="608"/>
                    <a:pt x="963" y="608"/>
                  </a:cubicBezTo>
                  <a:cubicBezTo>
                    <a:pt x="1172" y="608"/>
                    <a:pt x="1251" y="272"/>
                    <a:pt x="1007" y="202"/>
                  </a:cubicBezTo>
                  <a:lnTo>
                    <a:pt x="363" y="10"/>
                  </a:lnTo>
                  <a:cubicBezTo>
                    <a:pt x="340" y="3"/>
                    <a:pt x="318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9" name="Google Shape;21639;p70"/>
            <p:cNvSpPr/>
            <p:nvPr/>
          </p:nvSpPr>
          <p:spPr>
            <a:xfrm>
              <a:off x="4937345" y="2943843"/>
              <a:ext cx="32927" cy="15915"/>
            </a:xfrm>
            <a:custGeom>
              <a:rect b="b" l="l" r="r" t="t"/>
              <a:pathLst>
                <a:path extrusionOk="0" h="609" w="1260">
                  <a:moveTo>
                    <a:pt x="296" y="0"/>
                  </a:moveTo>
                  <a:cubicBezTo>
                    <a:pt x="80" y="0"/>
                    <a:pt x="1" y="337"/>
                    <a:pt x="244" y="407"/>
                  </a:cubicBezTo>
                  <a:lnTo>
                    <a:pt x="898" y="599"/>
                  </a:lnTo>
                  <a:cubicBezTo>
                    <a:pt x="920" y="606"/>
                    <a:pt x="942" y="609"/>
                    <a:pt x="962" y="609"/>
                  </a:cubicBezTo>
                  <a:cubicBezTo>
                    <a:pt x="1176" y="609"/>
                    <a:pt x="1259" y="265"/>
                    <a:pt x="1013" y="195"/>
                  </a:cubicBezTo>
                  <a:lnTo>
                    <a:pt x="369" y="12"/>
                  </a:lnTo>
                  <a:cubicBezTo>
                    <a:pt x="343" y="4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0" name="Google Shape;21640;p70"/>
            <p:cNvSpPr/>
            <p:nvPr/>
          </p:nvSpPr>
          <p:spPr>
            <a:xfrm>
              <a:off x="4877867" y="3063164"/>
              <a:ext cx="170149" cy="200410"/>
            </a:xfrm>
            <a:custGeom>
              <a:rect b="b" l="l" r="r" t="t"/>
              <a:pathLst>
                <a:path extrusionOk="0" h="7669" w="6511">
                  <a:moveTo>
                    <a:pt x="1064" y="0"/>
                  </a:moveTo>
                  <a:cubicBezTo>
                    <a:pt x="676" y="0"/>
                    <a:pt x="586" y="1024"/>
                    <a:pt x="1357" y="2629"/>
                  </a:cubicBezTo>
                  <a:cubicBezTo>
                    <a:pt x="1693" y="3351"/>
                    <a:pt x="1366" y="3293"/>
                    <a:pt x="683" y="4245"/>
                  </a:cubicBezTo>
                  <a:cubicBezTo>
                    <a:pt x="1" y="5207"/>
                    <a:pt x="405" y="7534"/>
                    <a:pt x="2905" y="7659"/>
                  </a:cubicBezTo>
                  <a:cubicBezTo>
                    <a:pt x="2982" y="7659"/>
                    <a:pt x="3136" y="7668"/>
                    <a:pt x="3222" y="7668"/>
                  </a:cubicBezTo>
                  <a:cubicBezTo>
                    <a:pt x="3299" y="7668"/>
                    <a:pt x="3424" y="7668"/>
                    <a:pt x="3501" y="7659"/>
                  </a:cubicBezTo>
                  <a:cubicBezTo>
                    <a:pt x="6011" y="7534"/>
                    <a:pt x="6511" y="5168"/>
                    <a:pt x="5751" y="4255"/>
                  </a:cubicBezTo>
                  <a:cubicBezTo>
                    <a:pt x="5203" y="3610"/>
                    <a:pt x="4924" y="3428"/>
                    <a:pt x="4915" y="3101"/>
                  </a:cubicBezTo>
                  <a:cubicBezTo>
                    <a:pt x="4915" y="2908"/>
                    <a:pt x="5934" y="1677"/>
                    <a:pt x="5549" y="1004"/>
                  </a:cubicBezTo>
                  <a:cubicBezTo>
                    <a:pt x="5517" y="947"/>
                    <a:pt x="5476" y="922"/>
                    <a:pt x="5428" y="922"/>
                  </a:cubicBezTo>
                  <a:cubicBezTo>
                    <a:pt x="5128" y="922"/>
                    <a:pt x="4547" y="1898"/>
                    <a:pt x="4014" y="1898"/>
                  </a:cubicBezTo>
                  <a:cubicBezTo>
                    <a:pt x="3822" y="1898"/>
                    <a:pt x="3636" y="1771"/>
                    <a:pt x="3472" y="1427"/>
                  </a:cubicBezTo>
                  <a:lnTo>
                    <a:pt x="3472" y="1206"/>
                  </a:lnTo>
                  <a:lnTo>
                    <a:pt x="2780" y="1206"/>
                  </a:lnTo>
                  <a:cubicBezTo>
                    <a:pt x="1587" y="1206"/>
                    <a:pt x="1674" y="110"/>
                    <a:pt x="1107" y="4"/>
                  </a:cubicBezTo>
                  <a:cubicBezTo>
                    <a:pt x="1092" y="2"/>
                    <a:pt x="1078" y="0"/>
                    <a:pt x="10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1" name="Google Shape;21641;p70"/>
            <p:cNvSpPr/>
            <p:nvPr/>
          </p:nvSpPr>
          <p:spPr>
            <a:xfrm>
              <a:off x="4942963" y="3088905"/>
              <a:ext cx="105053" cy="174670"/>
            </a:xfrm>
            <a:custGeom>
              <a:rect b="b" l="l" r="r" t="t"/>
              <a:pathLst>
                <a:path extrusionOk="0" h="6684" w="4020">
                  <a:moveTo>
                    <a:pt x="3039" y="0"/>
                  </a:moveTo>
                  <a:cubicBezTo>
                    <a:pt x="3039" y="1029"/>
                    <a:pt x="991" y="1779"/>
                    <a:pt x="991" y="2270"/>
                  </a:cubicBezTo>
                  <a:cubicBezTo>
                    <a:pt x="991" y="2587"/>
                    <a:pt x="1279" y="2635"/>
                    <a:pt x="1827" y="3260"/>
                  </a:cubicBezTo>
                  <a:cubicBezTo>
                    <a:pt x="2539" y="4135"/>
                    <a:pt x="2145" y="6279"/>
                    <a:pt x="0" y="6626"/>
                  </a:cubicBezTo>
                  <a:cubicBezTo>
                    <a:pt x="135" y="6654"/>
                    <a:pt x="279" y="6664"/>
                    <a:pt x="414" y="6674"/>
                  </a:cubicBezTo>
                  <a:cubicBezTo>
                    <a:pt x="500" y="6674"/>
                    <a:pt x="645" y="6683"/>
                    <a:pt x="731" y="6683"/>
                  </a:cubicBezTo>
                  <a:cubicBezTo>
                    <a:pt x="808" y="6683"/>
                    <a:pt x="933" y="6683"/>
                    <a:pt x="1020" y="6674"/>
                  </a:cubicBezTo>
                  <a:cubicBezTo>
                    <a:pt x="3520" y="6549"/>
                    <a:pt x="4020" y="4183"/>
                    <a:pt x="3260" y="3270"/>
                  </a:cubicBezTo>
                  <a:cubicBezTo>
                    <a:pt x="2712" y="2625"/>
                    <a:pt x="2433" y="2443"/>
                    <a:pt x="2424" y="2116"/>
                  </a:cubicBezTo>
                  <a:cubicBezTo>
                    <a:pt x="2424" y="1923"/>
                    <a:pt x="3443" y="692"/>
                    <a:pt x="3058" y="19"/>
                  </a:cubicBezTo>
                  <a:cubicBezTo>
                    <a:pt x="3058" y="10"/>
                    <a:pt x="3049" y="0"/>
                    <a:pt x="303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2" name="Google Shape;21642;p70"/>
            <p:cNvSpPr/>
            <p:nvPr/>
          </p:nvSpPr>
          <p:spPr>
            <a:xfrm>
              <a:off x="4949496" y="2966761"/>
              <a:ext cx="25662" cy="161368"/>
            </a:xfrm>
            <a:custGeom>
              <a:rect b="b" l="l" r="r" t="t"/>
              <a:pathLst>
                <a:path extrusionOk="0" h="6175" w="982">
                  <a:moveTo>
                    <a:pt x="202" y="1"/>
                  </a:moveTo>
                  <a:lnTo>
                    <a:pt x="0" y="5982"/>
                  </a:lnTo>
                  <a:cubicBezTo>
                    <a:pt x="0" y="6088"/>
                    <a:pt x="77" y="6174"/>
                    <a:pt x="183" y="6174"/>
                  </a:cubicBezTo>
                  <a:lnTo>
                    <a:pt x="798" y="6174"/>
                  </a:lnTo>
                  <a:cubicBezTo>
                    <a:pt x="904" y="6165"/>
                    <a:pt x="981" y="6088"/>
                    <a:pt x="981" y="5982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3" name="Google Shape;21643;p70"/>
            <p:cNvSpPr/>
            <p:nvPr/>
          </p:nvSpPr>
          <p:spPr>
            <a:xfrm>
              <a:off x="4962301" y="2967023"/>
              <a:ext cx="12857" cy="161107"/>
            </a:xfrm>
            <a:custGeom>
              <a:rect b="b" l="l" r="r" t="t"/>
              <a:pathLst>
                <a:path extrusionOk="0" h="6165" w="492">
                  <a:moveTo>
                    <a:pt x="1" y="0"/>
                  </a:moveTo>
                  <a:lnTo>
                    <a:pt x="1" y="6164"/>
                  </a:lnTo>
                  <a:lnTo>
                    <a:pt x="308" y="6164"/>
                  </a:lnTo>
                  <a:cubicBezTo>
                    <a:pt x="414" y="6164"/>
                    <a:pt x="491" y="6078"/>
                    <a:pt x="491" y="5982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4" name="Google Shape;21644;p70"/>
            <p:cNvSpPr/>
            <p:nvPr/>
          </p:nvSpPr>
          <p:spPr>
            <a:xfrm>
              <a:off x="4948739" y="2902946"/>
              <a:ext cx="33685" cy="71394"/>
            </a:xfrm>
            <a:custGeom>
              <a:rect b="b" l="l" r="r" t="t"/>
              <a:pathLst>
                <a:path extrusionOk="0" h="2732" w="1289">
                  <a:moveTo>
                    <a:pt x="914" y="0"/>
                  </a:moveTo>
                  <a:cubicBezTo>
                    <a:pt x="818" y="0"/>
                    <a:pt x="731" y="68"/>
                    <a:pt x="702" y="154"/>
                  </a:cubicBezTo>
                  <a:lnTo>
                    <a:pt x="39" y="2452"/>
                  </a:lnTo>
                  <a:cubicBezTo>
                    <a:pt x="0" y="2587"/>
                    <a:pt x="106" y="2731"/>
                    <a:pt x="260" y="2731"/>
                  </a:cubicBezTo>
                  <a:lnTo>
                    <a:pt x="702" y="2731"/>
                  </a:lnTo>
                  <a:cubicBezTo>
                    <a:pt x="799" y="2731"/>
                    <a:pt x="885" y="2664"/>
                    <a:pt x="914" y="2577"/>
                  </a:cubicBezTo>
                  <a:cubicBezTo>
                    <a:pt x="962" y="2433"/>
                    <a:pt x="1049" y="2308"/>
                    <a:pt x="1154" y="2212"/>
                  </a:cubicBezTo>
                  <a:cubicBezTo>
                    <a:pt x="1241" y="2135"/>
                    <a:pt x="1289" y="2020"/>
                    <a:pt x="1270" y="1914"/>
                  </a:cubicBezTo>
                  <a:lnTo>
                    <a:pt x="1154" y="1221"/>
                  </a:lnTo>
                  <a:cubicBezTo>
                    <a:pt x="1116" y="952"/>
                    <a:pt x="1126" y="673"/>
                    <a:pt x="1193" y="414"/>
                  </a:cubicBezTo>
                  <a:lnTo>
                    <a:pt x="1212" y="327"/>
                  </a:lnTo>
                  <a:cubicBezTo>
                    <a:pt x="1251" y="164"/>
                    <a:pt x="1126" y="0"/>
                    <a:pt x="95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5" name="Google Shape;21645;p70"/>
            <p:cNvSpPr/>
            <p:nvPr/>
          </p:nvSpPr>
          <p:spPr>
            <a:xfrm>
              <a:off x="4937423" y="3148199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6" name="Google Shape;21646;p70"/>
            <p:cNvSpPr/>
            <p:nvPr/>
          </p:nvSpPr>
          <p:spPr>
            <a:xfrm>
              <a:off x="4937423" y="3177102"/>
              <a:ext cx="49782" cy="11080"/>
            </a:xfrm>
            <a:custGeom>
              <a:rect b="b" l="l" r="r" t="t"/>
              <a:pathLst>
                <a:path extrusionOk="0" h="424" w="1905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1626" y="423"/>
                  </a:lnTo>
                  <a:cubicBezTo>
                    <a:pt x="1905" y="423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7" name="Google Shape;21647;p70"/>
            <p:cNvSpPr/>
            <p:nvPr/>
          </p:nvSpPr>
          <p:spPr>
            <a:xfrm>
              <a:off x="4937423" y="3205247"/>
              <a:ext cx="49782" cy="10819"/>
            </a:xfrm>
            <a:custGeom>
              <a:rect b="b" l="l" r="r" t="t"/>
              <a:pathLst>
                <a:path extrusionOk="0" h="414" w="1905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1626" y="414"/>
                  </a:lnTo>
                  <a:cubicBezTo>
                    <a:pt x="1905" y="41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8" name="Google Shape;21648;p70"/>
            <p:cNvSpPr/>
            <p:nvPr/>
          </p:nvSpPr>
          <p:spPr>
            <a:xfrm>
              <a:off x="4999253" y="3176841"/>
              <a:ext cx="11080" cy="11342"/>
            </a:xfrm>
            <a:custGeom>
              <a:rect b="b" l="l" r="r" t="t"/>
              <a:pathLst>
                <a:path extrusionOk="0" h="434" w="424">
                  <a:moveTo>
                    <a:pt x="212" y="1"/>
                  </a:moveTo>
                  <a:cubicBezTo>
                    <a:pt x="96" y="1"/>
                    <a:pt x="0" y="97"/>
                    <a:pt x="0" y="22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2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9" name="Google Shape;21649;p70"/>
            <p:cNvSpPr/>
            <p:nvPr/>
          </p:nvSpPr>
          <p:spPr>
            <a:xfrm>
              <a:off x="4999253" y="3204985"/>
              <a:ext cx="11080" cy="11342"/>
            </a:xfrm>
            <a:custGeom>
              <a:rect b="b" l="l" r="r" t="t"/>
              <a:pathLst>
                <a:path extrusionOk="0" h="434" w="424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1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0" name="Google Shape;21650;p70"/>
            <p:cNvSpPr/>
            <p:nvPr/>
          </p:nvSpPr>
          <p:spPr>
            <a:xfrm>
              <a:off x="4957284" y="2914235"/>
              <a:ext cx="18110" cy="53572"/>
            </a:xfrm>
            <a:custGeom>
              <a:rect b="b" l="l" r="r" t="t"/>
              <a:pathLst>
                <a:path extrusionOk="0" h="2050" w="693">
                  <a:moveTo>
                    <a:pt x="577" y="1"/>
                  </a:moveTo>
                  <a:cubicBezTo>
                    <a:pt x="568" y="1"/>
                    <a:pt x="558" y="11"/>
                    <a:pt x="558" y="20"/>
                  </a:cubicBezTo>
                  <a:lnTo>
                    <a:pt x="29" y="1809"/>
                  </a:lnTo>
                  <a:cubicBezTo>
                    <a:pt x="0" y="1934"/>
                    <a:pt x="97" y="2049"/>
                    <a:pt x="222" y="2049"/>
                  </a:cubicBezTo>
                  <a:cubicBezTo>
                    <a:pt x="298" y="2049"/>
                    <a:pt x="366" y="2011"/>
                    <a:pt x="395" y="1943"/>
                  </a:cubicBezTo>
                  <a:cubicBezTo>
                    <a:pt x="462" y="1809"/>
                    <a:pt x="549" y="1693"/>
                    <a:pt x="664" y="1597"/>
                  </a:cubicBezTo>
                  <a:cubicBezTo>
                    <a:pt x="683" y="1578"/>
                    <a:pt x="693" y="1540"/>
                    <a:pt x="693" y="1511"/>
                  </a:cubicBezTo>
                  <a:lnTo>
                    <a:pt x="577" y="828"/>
                  </a:lnTo>
                  <a:cubicBezTo>
                    <a:pt x="539" y="559"/>
                    <a:pt x="539" y="289"/>
                    <a:pt x="597" y="30"/>
                  </a:cubicBezTo>
                  <a:cubicBezTo>
                    <a:pt x="597" y="11"/>
                    <a:pt x="587" y="1"/>
                    <a:pt x="57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51" name="Google Shape;21651;p70"/>
          <p:cNvGrpSpPr/>
          <p:nvPr/>
        </p:nvGrpSpPr>
        <p:grpSpPr>
          <a:xfrm>
            <a:off x="6741689" y="1500676"/>
            <a:ext cx="207962" cy="361203"/>
            <a:chOff x="6741689" y="1500676"/>
            <a:chExt cx="207962" cy="361203"/>
          </a:xfrm>
        </p:grpSpPr>
        <p:sp>
          <p:nvSpPr>
            <p:cNvPr id="21652" name="Google Shape;21652;p70"/>
            <p:cNvSpPr/>
            <p:nvPr/>
          </p:nvSpPr>
          <p:spPr>
            <a:xfrm>
              <a:off x="6749242" y="1500676"/>
              <a:ext cx="184469" cy="361203"/>
            </a:xfrm>
            <a:custGeom>
              <a:rect b="b" l="l" r="r" t="t"/>
              <a:pathLst>
                <a:path extrusionOk="0" h="13822" w="7059">
                  <a:moveTo>
                    <a:pt x="1293" y="0"/>
                  </a:moveTo>
                  <a:cubicBezTo>
                    <a:pt x="1145" y="0"/>
                    <a:pt x="993" y="35"/>
                    <a:pt x="847" y="109"/>
                  </a:cubicBezTo>
                  <a:lnTo>
                    <a:pt x="0" y="522"/>
                  </a:lnTo>
                  <a:lnTo>
                    <a:pt x="991" y="551"/>
                  </a:lnTo>
                  <a:cubicBezTo>
                    <a:pt x="1279" y="589"/>
                    <a:pt x="1500" y="849"/>
                    <a:pt x="1481" y="1147"/>
                  </a:cubicBezTo>
                  <a:lnTo>
                    <a:pt x="991" y="11792"/>
                  </a:lnTo>
                  <a:cubicBezTo>
                    <a:pt x="933" y="12898"/>
                    <a:pt x="1818" y="13821"/>
                    <a:pt x="2924" y="13821"/>
                  </a:cubicBezTo>
                  <a:cubicBezTo>
                    <a:pt x="4001" y="13821"/>
                    <a:pt x="4876" y="12946"/>
                    <a:pt x="4876" y="11879"/>
                  </a:cubicBezTo>
                  <a:lnTo>
                    <a:pt x="4876" y="10388"/>
                  </a:lnTo>
                  <a:cubicBezTo>
                    <a:pt x="4876" y="9090"/>
                    <a:pt x="5501" y="7869"/>
                    <a:pt x="6558" y="7119"/>
                  </a:cubicBezTo>
                  <a:lnTo>
                    <a:pt x="7058" y="6753"/>
                  </a:lnTo>
                  <a:lnTo>
                    <a:pt x="4799" y="3811"/>
                  </a:lnTo>
                  <a:lnTo>
                    <a:pt x="3789" y="5494"/>
                  </a:lnTo>
                  <a:cubicBezTo>
                    <a:pt x="3414" y="6119"/>
                    <a:pt x="3222" y="6821"/>
                    <a:pt x="3222" y="7551"/>
                  </a:cubicBezTo>
                  <a:lnTo>
                    <a:pt x="3222" y="11398"/>
                  </a:lnTo>
                  <a:cubicBezTo>
                    <a:pt x="3222" y="11657"/>
                    <a:pt x="3010" y="11879"/>
                    <a:pt x="2741" y="11879"/>
                  </a:cubicBezTo>
                  <a:cubicBezTo>
                    <a:pt x="2481" y="11869"/>
                    <a:pt x="2270" y="11657"/>
                    <a:pt x="2270" y="11398"/>
                  </a:cubicBezTo>
                  <a:lnTo>
                    <a:pt x="2289" y="993"/>
                  </a:lnTo>
                  <a:lnTo>
                    <a:pt x="2289" y="955"/>
                  </a:lnTo>
                  <a:cubicBezTo>
                    <a:pt x="2259" y="397"/>
                    <a:pt x="1798" y="0"/>
                    <a:pt x="129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3" name="Google Shape;21653;p70"/>
            <p:cNvSpPr/>
            <p:nvPr/>
          </p:nvSpPr>
          <p:spPr>
            <a:xfrm>
              <a:off x="6775113" y="1501199"/>
              <a:ext cx="37735" cy="310167"/>
            </a:xfrm>
            <a:custGeom>
              <a:rect b="b" l="l" r="r" t="t"/>
              <a:pathLst>
                <a:path extrusionOk="0" h="11869" w="1444">
                  <a:moveTo>
                    <a:pt x="307" y="1"/>
                  </a:moveTo>
                  <a:cubicBezTo>
                    <a:pt x="206" y="1"/>
                    <a:pt x="103" y="17"/>
                    <a:pt x="1" y="50"/>
                  </a:cubicBezTo>
                  <a:cubicBezTo>
                    <a:pt x="366" y="175"/>
                    <a:pt x="885" y="502"/>
                    <a:pt x="905" y="944"/>
                  </a:cubicBezTo>
                  <a:cubicBezTo>
                    <a:pt x="905" y="954"/>
                    <a:pt x="664" y="11387"/>
                    <a:pt x="664" y="11387"/>
                  </a:cubicBezTo>
                  <a:cubicBezTo>
                    <a:pt x="664" y="11647"/>
                    <a:pt x="866" y="11859"/>
                    <a:pt x="1126" y="11868"/>
                  </a:cubicBezTo>
                  <a:cubicBezTo>
                    <a:pt x="1241" y="11868"/>
                    <a:pt x="1357" y="11830"/>
                    <a:pt x="1443" y="11753"/>
                  </a:cubicBezTo>
                  <a:cubicBezTo>
                    <a:pt x="1337" y="11657"/>
                    <a:pt x="1280" y="11532"/>
                    <a:pt x="1280" y="11387"/>
                  </a:cubicBezTo>
                  <a:lnTo>
                    <a:pt x="1289" y="983"/>
                  </a:lnTo>
                  <a:lnTo>
                    <a:pt x="1289" y="944"/>
                  </a:lnTo>
                  <a:cubicBezTo>
                    <a:pt x="1265" y="399"/>
                    <a:pt x="81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4" name="Google Shape;21654;p70"/>
            <p:cNvSpPr/>
            <p:nvPr/>
          </p:nvSpPr>
          <p:spPr>
            <a:xfrm>
              <a:off x="6773623" y="1645241"/>
              <a:ext cx="159330" cy="216638"/>
            </a:xfrm>
            <a:custGeom>
              <a:rect b="b" l="l" r="r" t="t"/>
              <a:pathLst>
                <a:path extrusionOk="0" h="8290" w="6097">
                  <a:moveTo>
                    <a:pt x="5183" y="0"/>
                  </a:moveTo>
                  <a:lnTo>
                    <a:pt x="4500" y="462"/>
                  </a:lnTo>
                  <a:cubicBezTo>
                    <a:pt x="3443" y="1221"/>
                    <a:pt x="3135" y="2433"/>
                    <a:pt x="3135" y="3731"/>
                  </a:cubicBezTo>
                  <a:lnTo>
                    <a:pt x="3135" y="6741"/>
                  </a:lnTo>
                  <a:cubicBezTo>
                    <a:pt x="3145" y="7289"/>
                    <a:pt x="2731" y="7741"/>
                    <a:pt x="2193" y="7808"/>
                  </a:cubicBezTo>
                  <a:cubicBezTo>
                    <a:pt x="2125" y="7808"/>
                    <a:pt x="2068" y="7818"/>
                    <a:pt x="2000" y="7818"/>
                  </a:cubicBezTo>
                  <a:cubicBezTo>
                    <a:pt x="1000" y="7808"/>
                    <a:pt x="173" y="7058"/>
                    <a:pt x="67" y="6068"/>
                  </a:cubicBezTo>
                  <a:lnTo>
                    <a:pt x="58" y="6260"/>
                  </a:lnTo>
                  <a:cubicBezTo>
                    <a:pt x="0" y="7366"/>
                    <a:pt x="885" y="8289"/>
                    <a:pt x="1991" y="8289"/>
                  </a:cubicBezTo>
                  <a:lnTo>
                    <a:pt x="2039" y="8289"/>
                  </a:lnTo>
                  <a:cubicBezTo>
                    <a:pt x="2356" y="8279"/>
                    <a:pt x="2664" y="8193"/>
                    <a:pt x="2943" y="8039"/>
                  </a:cubicBezTo>
                  <a:lnTo>
                    <a:pt x="3020" y="7991"/>
                  </a:lnTo>
                  <a:lnTo>
                    <a:pt x="3096" y="7943"/>
                  </a:lnTo>
                  <a:lnTo>
                    <a:pt x="3164" y="7895"/>
                  </a:lnTo>
                  <a:lnTo>
                    <a:pt x="3231" y="7837"/>
                  </a:lnTo>
                  <a:lnTo>
                    <a:pt x="3241" y="7837"/>
                  </a:lnTo>
                  <a:lnTo>
                    <a:pt x="3298" y="7779"/>
                  </a:lnTo>
                  <a:lnTo>
                    <a:pt x="3308" y="7779"/>
                  </a:lnTo>
                  <a:lnTo>
                    <a:pt x="3366" y="7722"/>
                  </a:lnTo>
                  <a:lnTo>
                    <a:pt x="3375" y="7712"/>
                  </a:lnTo>
                  <a:lnTo>
                    <a:pt x="3433" y="7654"/>
                  </a:lnTo>
                  <a:lnTo>
                    <a:pt x="3443" y="7645"/>
                  </a:lnTo>
                  <a:lnTo>
                    <a:pt x="3491" y="7587"/>
                  </a:lnTo>
                  <a:lnTo>
                    <a:pt x="3500" y="7568"/>
                  </a:lnTo>
                  <a:lnTo>
                    <a:pt x="3548" y="7510"/>
                  </a:lnTo>
                  <a:lnTo>
                    <a:pt x="3558" y="7501"/>
                  </a:lnTo>
                  <a:lnTo>
                    <a:pt x="3596" y="7443"/>
                  </a:lnTo>
                  <a:lnTo>
                    <a:pt x="3616" y="7414"/>
                  </a:lnTo>
                  <a:lnTo>
                    <a:pt x="3645" y="7356"/>
                  </a:lnTo>
                  <a:lnTo>
                    <a:pt x="3664" y="7337"/>
                  </a:lnTo>
                  <a:lnTo>
                    <a:pt x="3693" y="7279"/>
                  </a:lnTo>
                  <a:lnTo>
                    <a:pt x="3712" y="7251"/>
                  </a:lnTo>
                  <a:lnTo>
                    <a:pt x="3741" y="7202"/>
                  </a:lnTo>
                  <a:lnTo>
                    <a:pt x="3750" y="7164"/>
                  </a:lnTo>
                  <a:lnTo>
                    <a:pt x="3779" y="7116"/>
                  </a:lnTo>
                  <a:lnTo>
                    <a:pt x="3789" y="7077"/>
                  </a:lnTo>
                  <a:lnTo>
                    <a:pt x="3808" y="7029"/>
                  </a:lnTo>
                  <a:lnTo>
                    <a:pt x="3827" y="6991"/>
                  </a:lnTo>
                  <a:cubicBezTo>
                    <a:pt x="3827" y="6972"/>
                    <a:pt x="3837" y="6952"/>
                    <a:pt x="3837" y="6943"/>
                  </a:cubicBezTo>
                  <a:lnTo>
                    <a:pt x="3856" y="6895"/>
                  </a:lnTo>
                  <a:cubicBezTo>
                    <a:pt x="3856" y="6876"/>
                    <a:pt x="3866" y="6866"/>
                    <a:pt x="3866" y="6847"/>
                  </a:cubicBezTo>
                  <a:cubicBezTo>
                    <a:pt x="3866" y="6827"/>
                    <a:pt x="3875" y="6818"/>
                    <a:pt x="3875" y="6799"/>
                  </a:cubicBezTo>
                  <a:cubicBezTo>
                    <a:pt x="3875" y="6789"/>
                    <a:pt x="3885" y="6770"/>
                    <a:pt x="3885" y="6760"/>
                  </a:cubicBezTo>
                  <a:cubicBezTo>
                    <a:pt x="3895" y="6741"/>
                    <a:pt x="3895" y="6722"/>
                    <a:pt x="3895" y="6702"/>
                  </a:cubicBezTo>
                  <a:cubicBezTo>
                    <a:pt x="3895" y="6693"/>
                    <a:pt x="3895" y="6674"/>
                    <a:pt x="3904" y="6664"/>
                  </a:cubicBezTo>
                  <a:cubicBezTo>
                    <a:pt x="3914" y="6645"/>
                    <a:pt x="3904" y="6626"/>
                    <a:pt x="3914" y="6606"/>
                  </a:cubicBezTo>
                  <a:cubicBezTo>
                    <a:pt x="3914" y="6587"/>
                    <a:pt x="3914" y="6577"/>
                    <a:pt x="3914" y="6568"/>
                  </a:cubicBezTo>
                  <a:lnTo>
                    <a:pt x="3914" y="6500"/>
                  </a:lnTo>
                  <a:lnTo>
                    <a:pt x="3914" y="6472"/>
                  </a:lnTo>
                  <a:lnTo>
                    <a:pt x="3914" y="6366"/>
                  </a:lnTo>
                  <a:lnTo>
                    <a:pt x="3914" y="4856"/>
                  </a:lnTo>
                  <a:cubicBezTo>
                    <a:pt x="3914" y="3558"/>
                    <a:pt x="4539" y="2337"/>
                    <a:pt x="5597" y="1587"/>
                  </a:cubicBezTo>
                  <a:lnTo>
                    <a:pt x="6097" y="1221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5" name="Google Shape;21655;p70"/>
            <p:cNvSpPr/>
            <p:nvPr/>
          </p:nvSpPr>
          <p:spPr>
            <a:xfrm>
              <a:off x="6854530" y="1589082"/>
              <a:ext cx="93006" cy="108502"/>
            </a:xfrm>
            <a:custGeom>
              <a:rect b="b" l="l" r="r" t="t"/>
              <a:pathLst>
                <a:path extrusionOk="0" h="4152" w="3559">
                  <a:moveTo>
                    <a:pt x="563" y="0"/>
                  </a:moveTo>
                  <a:cubicBezTo>
                    <a:pt x="457" y="0"/>
                    <a:pt x="351" y="33"/>
                    <a:pt x="260" y="101"/>
                  </a:cubicBezTo>
                  <a:cubicBezTo>
                    <a:pt x="49" y="274"/>
                    <a:pt x="0" y="582"/>
                    <a:pt x="174" y="803"/>
                  </a:cubicBezTo>
                  <a:lnTo>
                    <a:pt x="2597" y="3957"/>
                  </a:lnTo>
                  <a:cubicBezTo>
                    <a:pt x="2697" y="4085"/>
                    <a:pt x="2842" y="4152"/>
                    <a:pt x="2990" y="4152"/>
                  </a:cubicBezTo>
                  <a:cubicBezTo>
                    <a:pt x="3097" y="4152"/>
                    <a:pt x="3206" y="4116"/>
                    <a:pt x="3299" y="4043"/>
                  </a:cubicBezTo>
                  <a:cubicBezTo>
                    <a:pt x="3520" y="3880"/>
                    <a:pt x="3558" y="3563"/>
                    <a:pt x="3385" y="3351"/>
                  </a:cubicBezTo>
                  <a:lnTo>
                    <a:pt x="962" y="197"/>
                  </a:lnTo>
                  <a:cubicBezTo>
                    <a:pt x="860" y="67"/>
                    <a:pt x="712" y="0"/>
                    <a:pt x="56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6" name="Google Shape;21656;p70"/>
            <p:cNvSpPr/>
            <p:nvPr/>
          </p:nvSpPr>
          <p:spPr>
            <a:xfrm>
              <a:off x="6857796" y="1589134"/>
              <a:ext cx="91856" cy="108398"/>
            </a:xfrm>
            <a:custGeom>
              <a:rect b="b" l="l" r="r" t="t"/>
              <a:pathLst>
                <a:path extrusionOk="0" h="4148" w="3515">
                  <a:moveTo>
                    <a:pt x="444" y="0"/>
                  </a:moveTo>
                  <a:cubicBezTo>
                    <a:pt x="337" y="0"/>
                    <a:pt x="228" y="36"/>
                    <a:pt x="135" y="108"/>
                  </a:cubicBezTo>
                  <a:cubicBezTo>
                    <a:pt x="77" y="147"/>
                    <a:pt x="29" y="205"/>
                    <a:pt x="0" y="272"/>
                  </a:cubicBezTo>
                  <a:cubicBezTo>
                    <a:pt x="154" y="272"/>
                    <a:pt x="289" y="339"/>
                    <a:pt x="385" y="464"/>
                  </a:cubicBezTo>
                  <a:lnTo>
                    <a:pt x="2808" y="3618"/>
                  </a:lnTo>
                  <a:cubicBezTo>
                    <a:pt x="2924" y="3772"/>
                    <a:pt x="2943" y="3974"/>
                    <a:pt x="2856" y="4147"/>
                  </a:cubicBezTo>
                  <a:cubicBezTo>
                    <a:pt x="2865" y="4148"/>
                    <a:pt x="2873" y="4148"/>
                    <a:pt x="2881" y="4148"/>
                  </a:cubicBezTo>
                  <a:cubicBezTo>
                    <a:pt x="3289" y="4148"/>
                    <a:pt x="3515" y="3679"/>
                    <a:pt x="3260" y="3349"/>
                  </a:cubicBezTo>
                  <a:lnTo>
                    <a:pt x="837" y="195"/>
                  </a:lnTo>
                  <a:cubicBezTo>
                    <a:pt x="737" y="67"/>
                    <a:pt x="592" y="0"/>
                    <a:pt x="44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7" name="Google Shape;21657;p70"/>
            <p:cNvSpPr/>
            <p:nvPr/>
          </p:nvSpPr>
          <p:spPr>
            <a:xfrm>
              <a:off x="6801245" y="1635441"/>
              <a:ext cx="31699" cy="11315"/>
            </a:xfrm>
            <a:custGeom>
              <a:rect b="b" l="l" r="r" t="t"/>
              <a:pathLst>
                <a:path extrusionOk="0" h="433" w="1213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924" y="433"/>
                  </a:lnTo>
                  <a:cubicBezTo>
                    <a:pt x="1212" y="433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8" name="Google Shape;21658;p70"/>
            <p:cNvSpPr/>
            <p:nvPr/>
          </p:nvSpPr>
          <p:spPr>
            <a:xfrm>
              <a:off x="6819852" y="1626765"/>
              <a:ext cx="11342" cy="28537"/>
            </a:xfrm>
            <a:custGeom>
              <a:rect b="b" l="l" r="r" t="t"/>
              <a:pathLst>
                <a:path extrusionOk="0" h="1092" w="434">
                  <a:moveTo>
                    <a:pt x="217" y="0"/>
                  </a:moveTo>
                  <a:cubicBezTo>
                    <a:pt x="109" y="0"/>
                    <a:pt x="0" y="72"/>
                    <a:pt x="0" y="217"/>
                  </a:cubicBezTo>
                  <a:lnTo>
                    <a:pt x="0" y="880"/>
                  </a:lnTo>
                  <a:cubicBezTo>
                    <a:pt x="0" y="996"/>
                    <a:pt x="97" y="1092"/>
                    <a:pt x="212" y="1092"/>
                  </a:cubicBezTo>
                  <a:cubicBezTo>
                    <a:pt x="337" y="1092"/>
                    <a:pt x="433" y="996"/>
                    <a:pt x="433" y="880"/>
                  </a:cubicBezTo>
                  <a:lnTo>
                    <a:pt x="433" y="217"/>
                  </a:lnTo>
                  <a:cubicBezTo>
                    <a:pt x="433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9" name="Google Shape;21659;p70"/>
            <p:cNvSpPr/>
            <p:nvPr/>
          </p:nvSpPr>
          <p:spPr>
            <a:xfrm>
              <a:off x="6754756" y="1761583"/>
              <a:ext cx="29687" cy="11315"/>
            </a:xfrm>
            <a:custGeom>
              <a:rect b="b" l="l" r="r" t="t"/>
              <a:pathLst>
                <a:path extrusionOk="0" h="433" w="1136">
                  <a:moveTo>
                    <a:pt x="299" y="0"/>
                  </a:moveTo>
                  <a:cubicBezTo>
                    <a:pt x="1" y="0"/>
                    <a:pt x="1" y="433"/>
                    <a:pt x="299" y="433"/>
                  </a:cubicBezTo>
                  <a:lnTo>
                    <a:pt x="847" y="433"/>
                  </a:lnTo>
                  <a:cubicBezTo>
                    <a:pt x="1136" y="433"/>
                    <a:pt x="1136" y="0"/>
                    <a:pt x="84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0" name="Google Shape;21660;p70"/>
            <p:cNvSpPr/>
            <p:nvPr/>
          </p:nvSpPr>
          <p:spPr>
            <a:xfrm>
              <a:off x="6756768" y="1752907"/>
              <a:ext cx="11342" cy="28537"/>
            </a:xfrm>
            <a:custGeom>
              <a:rect b="b" l="l" r="r" t="t"/>
              <a:pathLst>
                <a:path extrusionOk="0" h="1092" w="434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80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80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1" name="Google Shape;21661;p70"/>
            <p:cNvSpPr/>
            <p:nvPr/>
          </p:nvSpPr>
          <p:spPr>
            <a:xfrm>
              <a:off x="6754756" y="1717863"/>
              <a:ext cx="31699" cy="11577"/>
            </a:xfrm>
            <a:custGeom>
              <a:rect b="b" l="l" r="r" t="t"/>
              <a:pathLst>
                <a:path extrusionOk="0" h="443" w="1213">
                  <a:moveTo>
                    <a:pt x="299" y="0"/>
                  </a:moveTo>
                  <a:cubicBezTo>
                    <a:pt x="1" y="0"/>
                    <a:pt x="1" y="442"/>
                    <a:pt x="299" y="442"/>
                  </a:cubicBezTo>
                  <a:lnTo>
                    <a:pt x="924" y="442"/>
                  </a:lnTo>
                  <a:cubicBezTo>
                    <a:pt x="1212" y="442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2" name="Google Shape;21662;p70"/>
            <p:cNvSpPr/>
            <p:nvPr/>
          </p:nvSpPr>
          <p:spPr>
            <a:xfrm>
              <a:off x="6756768" y="1709422"/>
              <a:ext cx="11342" cy="28563"/>
            </a:xfrm>
            <a:custGeom>
              <a:rect b="b" l="l" r="r" t="t"/>
              <a:pathLst>
                <a:path extrusionOk="0" h="1093" w="434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71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71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3" name="Google Shape;21663;p70"/>
            <p:cNvSpPr/>
            <p:nvPr/>
          </p:nvSpPr>
          <p:spPr>
            <a:xfrm>
              <a:off x="6833414" y="1779431"/>
              <a:ext cx="43014" cy="11315"/>
            </a:xfrm>
            <a:custGeom>
              <a:rect b="b" l="l" r="r" t="t"/>
              <a:pathLst>
                <a:path extrusionOk="0" h="433" w="1646">
                  <a:moveTo>
                    <a:pt x="1" y="0"/>
                  </a:moveTo>
                  <a:lnTo>
                    <a:pt x="1" y="433"/>
                  </a:lnTo>
                  <a:lnTo>
                    <a:pt x="1645" y="433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4" name="Google Shape;21664;p70"/>
            <p:cNvSpPr/>
            <p:nvPr/>
          </p:nvSpPr>
          <p:spPr>
            <a:xfrm>
              <a:off x="6775871" y="1779431"/>
              <a:ext cx="32692" cy="11315"/>
            </a:xfrm>
            <a:custGeom>
              <a:rect b="b" l="l" r="r" t="t"/>
              <a:pathLst>
                <a:path extrusionOk="0" h="433" w="1251">
                  <a:moveTo>
                    <a:pt x="20" y="0"/>
                  </a:moveTo>
                  <a:lnTo>
                    <a:pt x="1" y="433"/>
                  </a:lnTo>
                  <a:lnTo>
                    <a:pt x="1251" y="43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5" name="Google Shape;21665;p70"/>
            <p:cNvSpPr/>
            <p:nvPr/>
          </p:nvSpPr>
          <p:spPr>
            <a:xfrm>
              <a:off x="6801245" y="1596974"/>
              <a:ext cx="31699" cy="11342"/>
            </a:xfrm>
            <a:custGeom>
              <a:rect b="b" l="l" r="r" t="t"/>
              <a:pathLst>
                <a:path extrusionOk="0" h="434" w="1213">
                  <a:moveTo>
                    <a:pt x="289" y="1"/>
                  </a:moveTo>
                  <a:cubicBezTo>
                    <a:pt x="1" y="1"/>
                    <a:pt x="1" y="434"/>
                    <a:pt x="289" y="434"/>
                  </a:cubicBezTo>
                  <a:lnTo>
                    <a:pt x="924" y="434"/>
                  </a:lnTo>
                  <a:cubicBezTo>
                    <a:pt x="1212" y="434"/>
                    <a:pt x="1212" y="1"/>
                    <a:pt x="92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6" name="Google Shape;21666;p70"/>
            <p:cNvSpPr/>
            <p:nvPr/>
          </p:nvSpPr>
          <p:spPr>
            <a:xfrm>
              <a:off x="6819852" y="1588560"/>
              <a:ext cx="11342" cy="28563"/>
            </a:xfrm>
            <a:custGeom>
              <a:rect b="b" l="l" r="r" t="t"/>
              <a:pathLst>
                <a:path extrusionOk="0" h="1093" w="434">
                  <a:moveTo>
                    <a:pt x="217" y="1"/>
                  </a:moveTo>
                  <a:cubicBezTo>
                    <a:pt x="109" y="1"/>
                    <a:pt x="0" y="73"/>
                    <a:pt x="0" y="217"/>
                  </a:cubicBezTo>
                  <a:lnTo>
                    <a:pt x="0" y="871"/>
                  </a:lnTo>
                  <a:cubicBezTo>
                    <a:pt x="0" y="986"/>
                    <a:pt x="97" y="1092"/>
                    <a:pt x="212" y="1092"/>
                  </a:cubicBezTo>
                  <a:cubicBezTo>
                    <a:pt x="327" y="1092"/>
                    <a:pt x="424" y="996"/>
                    <a:pt x="433" y="871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7" name="Google Shape;21667;p70"/>
            <p:cNvSpPr/>
            <p:nvPr/>
          </p:nvSpPr>
          <p:spPr>
            <a:xfrm>
              <a:off x="6789956" y="1657053"/>
              <a:ext cx="10558" cy="10558"/>
            </a:xfrm>
            <a:custGeom>
              <a:rect b="b" l="l" r="r" t="t"/>
              <a:pathLst>
                <a:path extrusionOk="0" h="404" w="404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cubicBezTo>
                    <a:pt x="0" y="317"/>
                    <a:pt x="87" y="404"/>
                    <a:pt x="202" y="404"/>
                  </a:cubicBezTo>
                  <a:cubicBezTo>
                    <a:pt x="317" y="404"/>
                    <a:pt x="404" y="317"/>
                    <a:pt x="404" y="202"/>
                  </a:cubicBezTo>
                  <a:cubicBezTo>
                    <a:pt x="40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8" name="Google Shape;21668;p70"/>
            <p:cNvSpPr/>
            <p:nvPr/>
          </p:nvSpPr>
          <p:spPr>
            <a:xfrm>
              <a:off x="6788702" y="1704536"/>
              <a:ext cx="10819" cy="10584"/>
            </a:xfrm>
            <a:custGeom>
              <a:rect b="b" l="l" r="r" t="t"/>
              <a:pathLst>
                <a:path extrusionOk="0" h="405" w="414">
                  <a:moveTo>
                    <a:pt x="202" y="0"/>
                  </a:moveTo>
                  <a:cubicBezTo>
                    <a:pt x="96" y="0"/>
                    <a:pt x="0" y="87"/>
                    <a:pt x="0" y="202"/>
                  </a:cubicBezTo>
                  <a:cubicBezTo>
                    <a:pt x="0" y="318"/>
                    <a:pt x="96" y="404"/>
                    <a:pt x="202" y="404"/>
                  </a:cubicBezTo>
                  <a:cubicBezTo>
                    <a:pt x="317" y="404"/>
                    <a:pt x="414" y="318"/>
                    <a:pt x="414" y="202"/>
                  </a:cubicBezTo>
                  <a:cubicBezTo>
                    <a:pt x="41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9" name="Google Shape;21669;p70"/>
            <p:cNvSpPr/>
            <p:nvPr/>
          </p:nvSpPr>
          <p:spPr>
            <a:xfrm>
              <a:off x="6787683" y="1755050"/>
              <a:ext cx="10584" cy="10819"/>
            </a:xfrm>
            <a:custGeom>
              <a:rect b="b" l="l" r="r" t="t"/>
              <a:pathLst>
                <a:path extrusionOk="0" h="414" w="405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cubicBezTo>
                    <a:pt x="1" y="318"/>
                    <a:pt x="87" y="414"/>
                    <a:pt x="203" y="414"/>
                  </a:cubicBezTo>
                  <a:cubicBezTo>
                    <a:pt x="318" y="414"/>
                    <a:pt x="404" y="318"/>
                    <a:pt x="404" y="202"/>
                  </a:cubicBezTo>
                  <a:cubicBezTo>
                    <a:pt x="404" y="96"/>
                    <a:pt x="318" y="0"/>
                    <a:pt x="20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0" name="Google Shape;21670;p70"/>
            <p:cNvSpPr/>
            <p:nvPr/>
          </p:nvSpPr>
          <p:spPr>
            <a:xfrm>
              <a:off x="6741689" y="1509509"/>
              <a:ext cx="42753" cy="11368"/>
            </a:xfrm>
            <a:custGeom>
              <a:rect b="b" l="l" r="r" t="t"/>
              <a:pathLst>
                <a:path extrusionOk="0" h="435" w="1636">
                  <a:moveTo>
                    <a:pt x="214" y="1"/>
                  </a:moveTo>
                  <a:cubicBezTo>
                    <a:pt x="98" y="1"/>
                    <a:pt x="10" y="93"/>
                    <a:pt x="1" y="203"/>
                  </a:cubicBezTo>
                  <a:cubicBezTo>
                    <a:pt x="1" y="328"/>
                    <a:pt x="97" y="434"/>
                    <a:pt x="222" y="434"/>
                  </a:cubicBezTo>
                  <a:lnTo>
                    <a:pt x="1636" y="434"/>
                  </a:lnTo>
                  <a:cubicBezTo>
                    <a:pt x="1636" y="194"/>
                    <a:pt x="1443" y="1"/>
                    <a:pt x="1203" y="1"/>
                  </a:cubicBezTo>
                  <a:lnTo>
                    <a:pt x="232" y="1"/>
                  </a:lnTo>
                  <a:cubicBezTo>
                    <a:pt x="226" y="1"/>
                    <a:pt x="220" y="1"/>
                    <a:pt x="21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71" name="Google Shape;21671;p70"/>
          <p:cNvGrpSpPr/>
          <p:nvPr/>
        </p:nvGrpSpPr>
        <p:grpSpPr>
          <a:xfrm>
            <a:off x="5752627" y="3430404"/>
            <a:ext cx="360628" cy="181464"/>
            <a:chOff x="5752627" y="3430404"/>
            <a:chExt cx="360628" cy="181464"/>
          </a:xfrm>
        </p:grpSpPr>
        <p:sp>
          <p:nvSpPr>
            <p:cNvPr id="21672" name="Google Shape;21672;p70"/>
            <p:cNvSpPr/>
            <p:nvPr/>
          </p:nvSpPr>
          <p:spPr>
            <a:xfrm>
              <a:off x="5752627" y="3430404"/>
              <a:ext cx="360628" cy="181203"/>
            </a:xfrm>
            <a:custGeom>
              <a:rect b="b" l="l" r="r" t="t"/>
              <a:pathLst>
                <a:path extrusionOk="0" h="6934" w="1380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6664"/>
                  </a:lnTo>
                  <a:cubicBezTo>
                    <a:pt x="0" y="6818"/>
                    <a:pt x="125" y="6933"/>
                    <a:pt x="269" y="6933"/>
                  </a:cubicBezTo>
                  <a:lnTo>
                    <a:pt x="13530" y="6933"/>
                  </a:lnTo>
                  <a:cubicBezTo>
                    <a:pt x="13684" y="6933"/>
                    <a:pt x="13799" y="6818"/>
                    <a:pt x="13799" y="6664"/>
                  </a:cubicBez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3" name="Google Shape;21673;p70"/>
            <p:cNvSpPr/>
            <p:nvPr/>
          </p:nvSpPr>
          <p:spPr>
            <a:xfrm>
              <a:off x="5752627" y="3430404"/>
              <a:ext cx="360628" cy="96507"/>
            </a:xfrm>
            <a:custGeom>
              <a:rect b="b" l="l" r="r" t="t"/>
              <a:pathLst>
                <a:path extrusionOk="0" h="3693" w="1380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4" name="Google Shape;21674;p70"/>
            <p:cNvSpPr/>
            <p:nvPr/>
          </p:nvSpPr>
          <p:spPr>
            <a:xfrm>
              <a:off x="5752627" y="3430404"/>
              <a:ext cx="360628" cy="96507"/>
            </a:xfrm>
            <a:custGeom>
              <a:rect b="b" l="l" r="r" t="t"/>
              <a:pathLst>
                <a:path extrusionOk="0" h="3693" w="13800">
                  <a:moveTo>
                    <a:pt x="12347" y="0"/>
                  </a:moveTo>
                  <a:lnTo>
                    <a:pt x="12347" y="2741"/>
                  </a:lnTo>
                  <a:cubicBezTo>
                    <a:pt x="12347" y="2972"/>
                    <a:pt x="12155" y="3154"/>
                    <a:pt x="11934" y="3154"/>
                  </a:cubicBezTo>
                  <a:lnTo>
                    <a:pt x="0" y="3154"/>
                  </a:ln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5" name="Google Shape;21675;p70"/>
            <p:cNvSpPr/>
            <p:nvPr/>
          </p:nvSpPr>
          <p:spPr>
            <a:xfrm>
              <a:off x="5788036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1" y="1"/>
                  </a:moveTo>
                  <a:lnTo>
                    <a:pt x="1" y="3241"/>
                  </a:lnTo>
                  <a:lnTo>
                    <a:pt x="1107" y="324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6" name="Google Shape;21676;p70"/>
            <p:cNvSpPr/>
            <p:nvPr/>
          </p:nvSpPr>
          <p:spPr>
            <a:xfrm>
              <a:off x="5816939" y="3526885"/>
              <a:ext cx="29190" cy="84722"/>
            </a:xfrm>
            <a:custGeom>
              <a:rect b="b" l="l" r="r" t="t"/>
              <a:pathLst>
                <a:path extrusionOk="0" h="3242" w="1117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7" name="Google Shape;21677;p70"/>
            <p:cNvSpPr/>
            <p:nvPr/>
          </p:nvSpPr>
          <p:spPr>
            <a:xfrm>
              <a:off x="5846102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8" name="Google Shape;21678;p70"/>
            <p:cNvSpPr/>
            <p:nvPr/>
          </p:nvSpPr>
          <p:spPr>
            <a:xfrm>
              <a:off x="5875005" y="3526885"/>
              <a:ext cx="28903" cy="84722"/>
            </a:xfrm>
            <a:custGeom>
              <a:rect b="b" l="l" r="r" t="t"/>
              <a:pathLst>
                <a:path extrusionOk="0" h="3242" w="1106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9" name="Google Shape;21679;p70"/>
            <p:cNvSpPr/>
            <p:nvPr/>
          </p:nvSpPr>
          <p:spPr>
            <a:xfrm>
              <a:off x="5903881" y="3526885"/>
              <a:ext cx="29190" cy="84722"/>
            </a:xfrm>
            <a:custGeom>
              <a:rect b="b" l="l" r="r" t="t"/>
              <a:pathLst>
                <a:path extrusionOk="0" h="3242" w="1117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0" name="Google Shape;21680;p70"/>
            <p:cNvSpPr/>
            <p:nvPr/>
          </p:nvSpPr>
          <p:spPr>
            <a:xfrm>
              <a:off x="5933045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1" name="Google Shape;21681;p70"/>
            <p:cNvSpPr/>
            <p:nvPr/>
          </p:nvSpPr>
          <p:spPr>
            <a:xfrm>
              <a:off x="5961948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2" name="Google Shape;21682;p70"/>
            <p:cNvSpPr/>
            <p:nvPr/>
          </p:nvSpPr>
          <p:spPr>
            <a:xfrm>
              <a:off x="5990850" y="3526885"/>
              <a:ext cx="29164" cy="84722"/>
            </a:xfrm>
            <a:custGeom>
              <a:rect b="b" l="l" r="r" t="t"/>
              <a:pathLst>
                <a:path extrusionOk="0" h="3242" w="1116">
                  <a:moveTo>
                    <a:pt x="0" y="1"/>
                  </a:moveTo>
                  <a:lnTo>
                    <a:pt x="0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3" name="Google Shape;21683;p70"/>
            <p:cNvSpPr/>
            <p:nvPr/>
          </p:nvSpPr>
          <p:spPr>
            <a:xfrm>
              <a:off x="6019988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1" y="1"/>
                  </a:moveTo>
                  <a:lnTo>
                    <a:pt x="1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4" name="Google Shape;21684;p70"/>
            <p:cNvSpPr/>
            <p:nvPr/>
          </p:nvSpPr>
          <p:spPr>
            <a:xfrm>
              <a:off x="6048891" y="3526885"/>
              <a:ext cx="28929" cy="84722"/>
            </a:xfrm>
            <a:custGeom>
              <a:rect b="b" l="l" r="r" t="t"/>
              <a:pathLst>
                <a:path extrusionOk="0" h="3242" w="1107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5" name="Google Shape;21685;p70"/>
            <p:cNvSpPr/>
            <p:nvPr/>
          </p:nvSpPr>
          <p:spPr>
            <a:xfrm>
              <a:off x="5806381" y="3526885"/>
              <a:ext cx="21403" cy="48032"/>
            </a:xfrm>
            <a:custGeom>
              <a:rect b="b" l="l" r="r" t="t"/>
              <a:pathLst>
                <a:path extrusionOk="0" h="1838" w="819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8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18" y="1741"/>
                    <a:pt x="818" y="1626"/>
                  </a:cubicBezTo>
                  <a:lnTo>
                    <a:pt x="8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6" name="Google Shape;21686;p70"/>
            <p:cNvSpPr/>
            <p:nvPr/>
          </p:nvSpPr>
          <p:spPr>
            <a:xfrm>
              <a:off x="5864186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1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7" name="Google Shape;21687;p70"/>
            <p:cNvSpPr/>
            <p:nvPr/>
          </p:nvSpPr>
          <p:spPr>
            <a:xfrm>
              <a:off x="5922226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7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8" name="Google Shape;21688;p70"/>
            <p:cNvSpPr/>
            <p:nvPr/>
          </p:nvSpPr>
          <p:spPr>
            <a:xfrm>
              <a:off x="5980293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0" y="1"/>
                  </a:moveTo>
                  <a:lnTo>
                    <a:pt x="0" y="1626"/>
                  </a:lnTo>
                  <a:cubicBezTo>
                    <a:pt x="0" y="1741"/>
                    <a:pt x="96" y="1838"/>
                    <a:pt x="202" y="1838"/>
                  </a:cubicBezTo>
                  <a:lnTo>
                    <a:pt x="616" y="1838"/>
                  </a:lnTo>
                  <a:cubicBezTo>
                    <a:pt x="731" y="1838"/>
                    <a:pt x="827" y="1741"/>
                    <a:pt x="827" y="1626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9" name="Google Shape;21689;p70"/>
            <p:cNvSpPr/>
            <p:nvPr/>
          </p:nvSpPr>
          <p:spPr>
            <a:xfrm>
              <a:off x="6038072" y="3526885"/>
              <a:ext cx="21638" cy="48032"/>
            </a:xfrm>
            <a:custGeom>
              <a:rect b="b" l="l" r="r" t="t"/>
              <a:pathLst>
                <a:path extrusionOk="0" h="1838" w="828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0" name="Google Shape;21690;p70"/>
            <p:cNvSpPr/>
            <p:nvPr/>
          </p:nvSpPr>
          <p:spPr>
            <a:xfrm>
              <a:off x="5926774" y="3454995"/>
              <a:ext cx="139234" cy="42282"/>
            </a:xfrm>
            <a:custGeom>
              <a:rect b="b" l="l" r="r" t="t"/>
              <a:pathLst>
                <a:path extrusionOk="0" h="1618" w="5328">
                  <a:moveTo>
                    <a:pt x="157" y="1"/>
                  </a:moveTo>
                  <a:cubicBezTo>
                    <a:pt x="68" y="1"/>
                    <a:pt x="0" y="74"/>
                    <a:pt x="0" y="165"/>
                  </a:cubicBezTo>
                  <a:lnTo>
                    <a:pt x="0" y="1454"/>
                  </a:lnTo>
                  <a:cubicBezTo>
                    <a:pt x="0" y="1540"/>
                    <a:pt x="77" y="1617"/>
                    <a:pt x="173" y="1617"/>
                  </a:cubicBezTo>
                  <a:lnTo>
                    <a:pt x="5164" y="1617"/>
                  </a:lnTo>
                  <a:cubicBezTo>
                    <a:pt x="5250" y="1617"/>
                    <a:pt x="5327" y="1540"/>
                    <a:pt x="5327" y="1454"/>
                  </a:cubicBezTo>
                  <a:lnTo>
                    <a:pt x="5327" y="165"/>
                  </a:lnTo>
                  <a:cubicBezTo>
                    <a:pt x="5327" y="69"/>
                    <a:pt x="5250" y="2"/>
                    <a:pt x="5164" y="2"/>
                  </a:cubicBezTo>
                  <a:lnTo>
                    <a:pt x="173" y="2"/>
                  </a:lnTo>
                  <a:cubicBezTo>
                    <a:pt x="168" y="1"/>
                    <a:pt x="162" y="1"/>
                    <a:pt x="15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1" name="Google Shape;21691;p70"/>
            <p:cNvSpPr/>
            <p:nvPr/>
          </p:nvSpPr>
          <p:spPr>
            <a:xfrm>
              <a:off x="5926774" y="3471615"/>
              <a:ext cx="139234" cy="25662"/>
            </a:xfrm>
            <a:custGeom>
              <a:rect b="b" l="l" r="r" t="t"/>
              <a:pathLst>
                <a:path extrusionOk="0" h="982" w="5328">
                  <a:moveTo>
                    <a:pt x="0" y="0"/>
                  </a:moveTo>
                  <a:lnTo>
                    <a:pt x="0" y="818"/>
                  </a:lnTo>
                  <a:cubicBezTo>
                    <a:pt x="0" y="904"/>
                    <a:pt x="77" y="981"/>
                    <a:pt x="173" y="981"/>
                  </a:cubicBezTo>
                  <a:lnTo>
                    <a:pt x="5164" y="981"/>
                  </a:lnTo>
                  <a:cubicBezTo>
                    <a:pt x="5250" y="981"/>
                    <a:pt x="5327" y="904"/>
                    <a:pt x="5327" y="818"/>
                  </a:cubicBezTo>
                  <a:lnTo>
                    <a:pt x="5327" y="0"/>
                  </a:lnTo>
                  <a:cubicBezTo>
                    <a:pt x="5327" y="96"/>
                    <a:pt x="5250" y="173"/>
                    <a:pt x="5164" y="173"/>
                  </a:cubicBezTo>
                  <a:lnTo>
                    <a:pt x="173" y="173"/>
                  </a:lnTo>
                  <a:cubicBezTo>
                    <a:pt x="77" y="173"/>
                    <a:pt x="0" y="96"/>
                    <a:pt x="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2" name="Google Shape;21692;p70"/>
            <p:cNvSpPr/>
            <p:nvPr/>
          </p:nvSpPr>
          <p:spPr>
            <a:xfrm>
              <a:off x="5870981" y="3449559"/>
              <a:ext cx="10819" cy="53232"/>
            </a:xfrm>
            <a:custGeom>
              <a:rect b="b" l="l" r="r" t="t"/>
              <a:pathLst>
                <a:path extrusionOk="0" h="2037" w="414">
                  <a:moveTo>
                    <a:pt x="207" y="1"/>
                  </a:moveTo>
                  <a:cubicBezTo>
                    <a:pt x="104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87" y="2037"/>
                    <a:pt x="202" y="2037"/>
                  </a:cubicBezTo>
                  <a:cubicBezTo>
                    <a:pt x="31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3" name="Google Shape;21693;p70"/>
            <p:cNvSpPr/>
            <p:nvPr/>
          </p:nvSpPr>
          <p:spPr>
            <a:xfrm>
              <a:off x="5834787" y="3449559"/>
              <a:ext cx="10845" cy="53232"/>
            </a:xfrm>
            <a:custGeom>
              <a:rect b="b" l="l" r="r" t="t"/>
              <a:pathLst>
                <a:path extrusionOk="0" h="2037" w="415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1825"/>
                  </a:lnTo>
                  <a:cubicBezTo>
                    <a:pt x="1" y="1941"/>
                    <a:pt x="97" y="2037"/>
                    <a:pt x="212" y="2037"/>
                  </a:cubicBezTo>
                  <a:cubicBezTo>
                    <a:pt x="32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4" name="Google Shape;21694;p70"/>
            <p:cNvSpPr/>
            <p:nvPr/>
          </p:nvSpPr>
          <p:spPr>
            <a:xfrm>
              <a:off x="5797601" y="3449559"/>
              <a:ext cx="11080" cy="53232"/>
            </a:xfrm>
            <a:custGeom>
              <a:rect b="b" l="l" r="r" t="t"/>
              <a:pathLst>
                <a:path extrusionOk="0" h="2037" w="424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97" y="2037"/>
                    <a:pt x="212" y="2037"/>
                  </a:cubicBezTo>
                  <a:cubicBezTo>
                    <a:pt x="327" y="2037"/>
                    <a:pt x="424" y="1941"/>
                    <a:pt x="424" y="1825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5" name="Google Shape;21695;p70"/>
            <p:cNvSpPr/>
            <p:nvPr/>
          </p:nvSpPr>
          <p:spPr>
            <a:xfrm>
              <a:off x="6094361" y="3526885"/>
              <a:ext cx="18632" cy="84983"/>
            </a:xfrm>
            <a:custGeom>
              <a:rect b="b" l="l" r="r" t="t"/>
              <a:pathLst>
                <a:path extrusionOk="0" h="3252" w="713">
                  <a:moveTo>
                    <a:pt x="1" y="1"/>
                  </a:moveTo>
                  <a:lnTo>
                    <a:pt x="1" y="3241"/>
                  </a:lnTo>
                  <a:lnTo>
                    <a:pt x="1" y="3251"/>
                  </a:lnTo>
                  <a:lnTo>
                    <a:pt x="453" y="3251"/>
                  </a:lnTo>
                  <a:cubicBezTo>
                    <a:pt x="578" y="3251"/>
                    <a:pt x="684" y="3165"/>
                    <a:pt x="713" y="3049"/>
                  </a:cubicBezTo>
                  <a:lnTo>
                    <a:pt x="71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6" name="Google Shape;21696;p70"/>
            <p:cNvSpPr/>
            <p:nvPr/>
          </p:nvSpPr>
          <p:spPr>
            <a:xfrm>
              <a:off x="5769456" y="3526885"/>
              <a:ext cx="18606" cy="84983"/>
            </a:xfrm>
            <a:custGeom>
              <a:rect b="b" l="l" r="r" t="t"/>
              <a:pathLst>
                <a:path extrusionOk="0" h="3252" w="712">
                  <a:moveTo>
                    <a:pt x="0" y="1"/>
                  </a:moveTo>
                  <a:lnTo>
                    <a:pt x="0" y="3251"/>
                  </a:lnTo>
                  <a:lnTo>
                    <a:pt x="712" y="3251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7" name="Google Shape;21697;p70"/>
            <p:cNvSpPr/>
            <p:nvPr/>
          </p:nvSpPr>
          <p:spPr>
            <a:xfrm>
              <a:off x="5860684" y="3457530"/>
              <a:ext cx="31437" cy="10845"/>
            </a:xfrm>
            <a:custGeom>
              <a:rect b="b" l="l" r="r" t="t"/>
              <a:pathLst>
                <a:path extrusionOk="0" h="415" w="1203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923" y="414"/>
                  </a:lnTo>
                  <a:cubicBezTo>
                    <a:pt x="1202" y="414"/>
                    <a:pt x="1202" y="1"/>
                    <a:pt x="92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8" name="Google Shape;21698;p70"/>
            <p:cNvSpPr/>
            <p:nvPr/>
          </p:nvSpPr>
          <p:spPr>
            <a:xfrm>
              <a:off x="5824491" y="3477652"/>
              <a:ext cx="31673" cy="11080"/>
            </a:xfrm>
            <a:custGeom>
              <a:rect b="b" l="l" r="r" t="t"/>
              <a:pathLst>
                <a:path extrusionOk="0" h="424" w="1212">
                  <a:moveTo>
                    <a:pt x="279" y="0"/>
                  </a:moveTo>
                  <a:cubicBezTo>
                    <a:pt x="0" y="0"/>
                    <a:pt x="0" y="423"/>
                    <a:pt x="279" y="423"/>
                  </a:cubicBezTo>
                  <a:lnTo>
                    <a:pt x="933" y="423"/>
                  </a:lnTo>
                  <a:cubicBezTo>
                    <a:pt x="1212" y="423"/>
                    <a:pt x="1212" y="0"/>
                    <a:pt x="933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9" name="Google Shape;21699;p70"/>
            <p:cNvSpPr/>
            <p:nvPr/>
          </p:nvSpPr>
          <p:spPr>
            <a:xfrm>
              <a:off x="5787304" y="3457530"/>
              <a:ext cx="31673" cy="10845"/>
            </a:xfrm>
            <a:custGeom>
              <a:rect b="b" l="l" r="r" t="t"/>
              <a:pathLst>
                <a:path extrusionOk="0" h="415" w="1212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933" y="414"/>
                  </a:lnTo>
                  <a:cubicBezTo>
                    <a:pt x="1212" y="414"/>
                    <a:pt x="1212" y="1"/>
                    <a:pt x="93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00" name="Google Shape;21700;p70"/>
          <p:cNvGrpSpPr/>
          <p:nvPr/>
        </p:nvGrpSpPr>
        <p:grpSpPr>
          <a:xfrm>
            <a:off x="5235700" y="2902998"/>
            <a:ext cx="361909" cy="360759"/>
            <a:chOff x="5235700" y="2902998"/>
            <a:chExt cx="361909" cy="360759"/>
          </a:xfrm>
        </p:grpSpPr>
        <p:sp>
          <p:nvSpPr>
            <p:cNvPr id="21701" name="Google Shape;21701;p70"/>
            <p:cNvSpPr/>
            <p:nvPr/>
          </p:nvSpPr>
          <p:spPr>
            <a:xfrm>
              <a:off x="5235700" y="2902998"/>
              <a:ext cx="361909" cy="360498"/>
            </a:xfrm>
            <a:custGeom>
              <a:rect b="b" l="l" r="r" t="t"/>
              <a:pathLst>
                <a:path extrusionOk="0" h="13795" w="13849">
                  <a:moveTo>
                    <a:pt x="8231" y="2325"/>
                  </a:moveTo>
                  <a:cubicBezTo>
                    <a:pt x="8280" y="2325"/>
                    <a:pt x="8331" y="2345"/>
                    <a:pt x="8377" y="2393"/>
                  </a:cubicBezTo>
                  <a:lnTo>
                    <a:pt x="8877" y="2893"/>
                  </a:lnTo>
                  <a:cubicBezTo>
                    <a:pt x="8963" y="2970"/>
                    <a:pt x="8963" y="3104"/>
                    <a:pt x="8886" y="3191"/>
                  </a:cubicBezTo>
                  <a:cubicBezTo>
                    <a:pt x="8843" y="3229"/>
                    <a:pt x="8788" y="3248"/>
                    <a:pt x="8732" y="3248"/>
                  </a:cubicBezTo>
                  <a:cubicBezTo>
                    <a:pt x="8677" y="3248"/>
                    <a:pt x="8622" y="3229"/>
                    <a:pt x="8578" y="3191"/>
                  </a:cubicBezTo>
                  <a:lnTo>
                    <a:pt x="8078" y="2691"/>
                  </a:lnTo>
                  <a:cubicBezTo>
                    <a:pt x="7931" y="2536"/>
                    <a:pt x="8071" y="2325"/>
                    <a:pt x="8231" y="2325"/>
                  </a:cubicBezTo>
                  <a:close/>
                  <a:moveTo>
                    <a:pt x="9510" y="3604"/>
                  </a:moveTo>
                  <a:cubicBezTo>
                    <a:pt x="9559" y="3604"/>
                    <a:pt x="9610" y="3624"/>
                    <a:pt x="9655" y="3672"/>
                  </a:cubicBezTo>
                  <a:lnTo>
                    <a:pt x="10155" y="4172"/>
                  </a:lnTo>
                  <a:cubicBezTo>
                    <a:pt x="10242" y="4249"/>
                    <a:pt x="10242" y="4383"/>
                    <a:pt x="10155" y="4470"/>
                  </a:cubicBezTo>
                  <a:cubicBezTo>
                    <a:pt x="10117" y="4508"/>
                    <a:pt x="10064" y="4527"/>
                    <a:pt x="10010" y="4527"/>
                  </a:cubicBezTo>
                  <a:cubicBezTo>
                    <a:pt x="9956" y="4527"/>
                    <a:pt x="9901" y="4508"/>
                    <a:pt x="9857" y="4470"/>
                  </a:cubicBezTo>
                  <a:lnTo>
                    <a:pt x="9357" y="3970"/>
                  </a:lnTo>
                  <a:cubicBezTo>
                    <a:pt x="9210" y="3815"/>
                    <a:pt x="9350" y="3604"/>
                    <a:pt x="9510" y="3604"/>
                  </a:cubicBezTo>
                  <a:close/>
                  <a:moveTo>
                    <a:pt x="10793" y="4879"/>
                  </a:moveTo>
                  <a:cubicBezTo>
                    <a:pt x="10841" y="4879"/>
                    <a:pt x="10891" y="4897"/>
                    <a:pt x="10934" y="4941"/>
                  </a:cubicBezTo>
                  <a:lnTo>
                    <a:pt x="11434" y="5441"/>
                  </a:lnTo>
                  <a:cubicBezTo>
                    <a:pt x="11521" y="5527"/>
                    <a:pt x="11521" y="5662"/>
                    <a:pt x="11434" y="5739"/>
                  </a:cubicBezTo>
                  <a:lnTo>
                    <a:pt x="11434" y="5749"/>
                  </a:lnTo>
                  <a:cubicBezTo>
                    <a:pt x="11396" y="5787"/>
                    <a:pt x="11343" y="5806"/>
                    <a:pt x="11289" y="5806"/>
                  </a:cubicBezTo>
                  <a:cubicBezTo>
                    <a:pt x="11235" y="5806"/>
                    <a:pt x="11180" y="5787"/>
                    <a:pt x="11136" y="5749"/>
                  </a:cubicBezTo>
                  <a:lnTo>
                    <a:pt x="10636" y="5249"/>
                  </a:lnTo>
                  <a:cubicBezTo>
                    <a:pt x="10480" y="5092"/>
                    <a:pt x="10629" y="4879"/>
                    <a:pt x="10793" y="4879"/>
                  </a:cubicBezTo>
                  <a:close/>
                  <a:moveTo>
                    <a:pt x="8728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25"/>
                  </a:lnTo>
                  <a:lnTo>
                    <a:pt x="7607" y="1614"/>
                  </a:lnTo>
                  <a:cubicBezTo>
                    <a:pt x="7754" y="1768"/>
                    <a:pt x="7614" y="1979"/>
                    <a:pt x="7454" y="1979"/>
                  </a:cubicBezTo>
                  <a:cubicBezTo>
                    <a:pt x="7405" y="1979"/>
                    <a:pt x="7354" y="1959"/>
                    <a:pt x="7309" y="1912"/>
                  </a:cubicBezTo>
                  <a:lnTo>
                    <a:pt x="7021" y="1623"/>
                  </a:lnTo>
                  <a:lnTo>
                    <a:pt x="97" y="8547"/>
                  </a:lnTo>
                  <a:cubicBezTo>
                    <a:pt x="1" y="8633"/>
                    <a:pt x="1" y="8778"/>
                    <a:pt x="97" y="8864"/>
                  </a:cubicBezTo>
                  <a:lnTo>
                    <a:pt x="328" y="9095"/>
                  </a:lnTo>
                  <a:cubicBezTo>
                    <a:pt x="368" y="9135"/>
                    <a:pt x="421" y="9158"/>
                    <a:pt x="479" y="9158"/>
                  </a:cubicBezTo>
                  <a:cubicBezTo>
                    <a:pt x="518" y="9158"/>
                    <a:pt x="558" y="9147"/>
                    <a:pt x="597" y="9124"/>
                  </a:cubicBezTo>
                  <a:cubicBezTo>
                    <a:pt x="689" y="9075"/>
                    <a:pt x="782" y="9054"/>
                    <a:pt x="872" y="9054"/>
                  </a:cubicBezTo>
                  <a:cubicBezTo>
                    <a:pt x="1280" y="9054"/>
                    <a:pt x="1614" y="9504"/>
                    <a:pt x="1386" y="9922"/>
                  </a:cubicBezTo>
                  <a:cubicBezTo>
                    <a:pt x="1338" y="10009"/>
                    <a:pt x="1357" y="10124"/>
                    <a:pt x="1424" y="10191"/>
                  </a:cubicBezTo>
                  <a:lnTo>
                    <a:pt x="1982" y="10749"/>
                  </a:lnTo>
                  <a:cubicBezTo>
                    <a:pt x="2024" y="10791"/>
                    <a:pt x="2081" y="10814"/>
                    <a:pt x="2141" y="10814"/>
                  </a:cubicBezTo>
                  <a:cubicBezTo>
                    <a:pt x="2177" y="10814"/>
                    <a:pt x="2215" y="10806"/>
                    <a:pt x="2251" y="10787"/>
                  </a:cubicBezTo>
                  <a:cubicBezTo>
                    <a:pt x="2345" y="10736"/>
                    <a:pt x="2441" y="10713"/>
                    <a:pt x="2533" y="10713"/>
                  </a:cubicBezTo>
                  <a:cubicBezTo>
                    <a:pt x="2938" y="10713"/>
                    <a:pt x="3267" y="11160"/>
                    <a:pt x="3040" y="11576"/>
                  </a:cubicBezTo>
                  <a:cubicBezTo>
                    <a:pt x="2992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8" y="12445"/>
                    <a:pt x="3738" y="12468"/>
                    <a:pt x="3799" y="12468"/>
                  </a:cubicBezTo>
                  <a:cubicBezTo>
                    <a:pt x="3836" y="12468"/>
                    <a:pt x="3872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4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04" y="6806"/>
                  </a:lnTo>
                  <a:lnTo>
                    <a:pt x="11915" y="6518"/>
                  </a:lnTo>
                  <a:cubicBezTo>
                    <a:pt x="11760" y="6370"/>
                    <a:pt x="11900" y="6154"/>
                    <a:pt x="12065" y="6154"/>
                  </a:cubicBezTo>
                  <a:cubicBezTo>
                    <a:pt x="12115" y="6154"/>
                    <a:pt x="12167" y="6173"/>
                    <a:pt x="12213" y="6220"/>
                  </a:cubicBezTo>
                  <a:lnTo>
                    <a:pt x="12502" y="6508"/>
                  </a:lnTo>
                  <a:lnTo>
                    <a:pt x="13761" y="5258"/>
                  </a:lnTo>
                  <a:cubicBezTo>
                    <a:pt x="13848" y="5162"/>
                    <a:pt x="13848" y="5027"/>
                    <a:pt x="13761" y="4941"/>
                  </a:cubicBezTo>
                  <a:lnTo>
                    <a:pt x="13531" y="4710"/>
                  </a:lnTo>
                  <a:cubicBezTo>
                    <a:pt x="13485" y="4664"/>
                    <a:pt x="13429" y="4642"/>
                    <a:pt x="13372" y="4642"/>
                  </a:cubicBezTo>
                  <a:cubicBezTo>
                    <a:pt x="13334" y="4642"/>
                    <a:pt x="13296" y="4652"/>
                    <a:pt x="13261" y="4672"/>
                  </a:cubicBezTo>
                  <a:cubicBezTo>
                    <a:pt x="13166" y="4723"/>
                    <a:pt x="13069" y="4746"/>
                    <a:pt x="12976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5" y="2988"/>
                    <a:pt x="11718" y="2988"/>
                  </a:cubicBezTo>
                  <a:cubicBezTo>
                    <a:pt x="11680" y="2988"/>
                    <a:pt x="11642" y="2998"/>
                    <a:pt x="11608" y="3018"/>
                  </a:cubicBezTo>
                  <a:cubicBezTo>
                    <a:pt x="11512" y="3069"/>
                    <a:pt x="11415" y="3092"/>
                    <a:pt x="11322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393"/>
                  </a:lnTo>
                  <a:cubicBezTo>
                    <a:pt x="10178" y="1353"/>
                    <a:pt x="10123" y="1334"/>
                    <a:pt x="10066" y="1334"/>
                  </a:cubicBezTo>
                  <a:cubicBezTo>
                    <a:pt x="10026" y="1334"/>
                    <a:pt x="9984" y="1344"/>
                    <a:pt x="9944" y="1364"/>
                  </a:cubicBezTo>
                  <a:cubicBezTo>
                    <a:pt x="9850" y="1415"/>
                    <a:pt x="9754" y="1438"/>
                    <a:pt x="9663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2" name="Google Shape;21702;p70"/>
            <p:cNvSpPr/>
            <p:nvPr/>
          </p:nvSpPr>
          <p:spPr>
            <a:xfrm>
              <a:off x="5353061" y="2902998"/>
              <a:ext cx="244287" cy="360759"/>
            </a:xfrm>
            <a:custGeom>
              <a:rect b="b" l="l" r="r" t="t"/>
              <a:pathLst>
                <a:path extrusionOk="0" h="13805" w="9348">
                  <a:moveTo>
                    <a:pt x="4237" y="1"/>
                  </a:moveTo>
                  <a:cubicBezTo>
                    <a:pt x="4179" y="1"/>
                    <a:pt x="4121" y="22"/>
                    <a:pt x="4078" y="66"/>
                  </a:cubicBezTo>
                  <a:lnTo>
                    <a:pt x="2828" y="1325"/>
                  </a:lnTo>
                  <a:lnTo>
                    <a:pt x="3116" y="1614"/>
                  </a:lnTo>
                  <a:cubicBezTo>
                    <a:pt x="3193" y="1691"/>
                    <a:pt x="3193" y="1825"/>
                    <a:pt x="3116" y="1902"/>
                  </a:cubicBezTo>
                  <a:lnTo>
                    <a:pt x="3597" y="2383"/>
                  </a:lnTo>
                  <a:cubicBezTo>
                    <a:pt x="3638" y="2347"/>
                    <a:pt x="3689" y="2330"/>
                    <a:pt x="3740" y="2330"/>
                  </a:cubicBezTo>
                  <a:cubicBezTo>
                    <a:pt x="3797" y="2330"/>
                    <a:pt x="3854" y="2352"/>
                    <a:pt x="3895" y="2393"/>
                  </a:cubicBezTo>
                  <a:lnTo>
                    <a:pt x="4395" y="2893"/>
                  </a:lnTo>
                  <a:cubicBezTo>
                    <a:pt x="4472" y="2970"/>
                    <a:pt x="4482" y="3104"/>
                    <a:pt x="4405" y="3191"/>
                  </a:cubicBezTo>
                  <a:lnTo>
                    <a:pt x="4886" y="3672"/>
                  </a:lnTo>
                  <a:cubicBezTo>
                    <a:pt x="4923" y="3630"/>
                    <a:pt x="4974" y="3610"/>
                    <a:pt x="5025" y="3610"/>
                  </a:cubicBezTo>
                  <a:cubicBezTo>
                    <a:pt x="5080" y="3610"/>
                    <a:pt x="5134" y="3632"/>
                    <a:pt x="5174" y="3672"/>
                  </a:cubicBezTo>
                  <a:lnTo>
                    <a:pt x="5674" y="4172"/>
                  </a:lnTo>
                  <a:cubicBezTo>
                    <a:pt x="5751" y="4249"/>
                    <a:pt x="5761" y="4383"/>
                    <a:pt x="5684" y="4470"/>
                  </a:cubicBezTo>
                  <a:lnTo>
                    <a:pt x="6165" y="4951"/>
                  </a:lnTo>
                  <a:cubicBezTo>
                    <a:pt x="6203" y="4912"/>
                    <a:pt x="6256" y="4893"/>
                    <a:pt x="6309" y="4893"/>
                  </a:cubicBezTo>
                  <a:cubicBezTo>
                    <a:pt x="6362" y="4893"/>
                    <a:pt x="6415" y="4912"/>
                    <a:pt x="6453" y="4951"/>
                  </a:cubicBezTo>
                  <a:lnTo>
                    <a:pt x="6953" y="5451"/>
                  </a:lnTo>
                  <a:lnTo>
                    <a:pt x="6972" y="5479"/>
                  </a:lnTo>
                  <a:cubicBezTo>
                    <a:pt x="7001" y="5508"/>
                    <a:pt x="7011" y="5547"/>
                    <a:pt x="7020" y="5595"/>
                  </a:cubicBezTo>
                  <a:lnTo>
                    <a:pt x="7020" y="5604"/>
                  </a:lnTo>
                  <a:lnTo>
                    <a:pt x="7020" y="5614"/>
                  </a:lnTo>
                  <a:lnTo>
                    <a:pt x="7020" y="5633"/>
                  </a:lnTo>
                  <a:lnTo>
                    <a:pt x="7020" y="5652"/>
                  </a:lnTo>
                  <a:cubicBezTo>
                    <a:pt x="7011" y="5681"/>
                    <a:pt x="6991" y="5710"/>
                    <a:pt x="6972" y="5739"/>
                  </a:cubicBezTo>
                  <a:lnTo>
                    <a:pt x="6963" y="5749"/>
                  </a:lnTo>
                  <a:cubicBezTo>
                    <a:pt x="6920" y="5791"/>
                    <a:pt x="6866" y="5813"/>
                    <a:pt x="6812" y="5813"/>
                  </a:cubicBezTo>
                  <a:cubicBezTo>
                    <a:pt x="6768" y="5813"/>
                    <a:pt x="6723" y="5798"/>
                    <a:pt x="6684" y="5768"/>
                  </a:cubicBezTo>
                  <a:lnTo>
                    <a:pt x="1" y="12451"/>
                  </a:lnTo>
                  <a:cubicBezTo>
                    <a:pt x="270" y="12614"/>
                    <a:pt x="366" y="12961"/>
                    <a:pt x="222" y="13240"/>
                  </a:cubicBezTo>
                  <a:cubicBezTo>
                    <a:pt x="174" y="13326"/>
                    <a:pt x="183" y="13432"/>
                    <a:pt x="260" y="13509"/>
                  </a:cubicBezTo>
                  <a:lnTo>
                    <a:pt x="491" y="13740"/>
                  </a:lnTo>
                  <a:cubicBezTo>
                    <a:pt x="534" y="13783"/>
                    <a:pt x="590" y="13804"/>
                    <a:pt x="646" y="13804"/>
                  </a:cubicBezTo>
                  <a:cubicBezTo>
                    <a:pt x="703" y="13804"/>
                    <a:pt x="760" y="13783"/>
                    <a:pt x="808" y="13740"/>
                  </a:cubicBezTo>
                  <a:lnTo>
                    <a:pt x="7732" y="6816"/>
                  </a:lnTo>
                  <a:lnTo>
                    <a:pt x="7434" y="6528"/>
                  </a:lnTo>
                  <a:cubicBezTo>
                    <a:pt x="7357" y="6441"/>
                    <a:pt x="7357" y="6306"/>
                    <a:pt x="7434" y="6220"/>
                  </a:cubicBezTo>
                  <a:lnTo>
                    <a:pt x="7443" y="6220"/>
                  </a:lnTo>
                  <a:cubicBezTo>
                    <a:pt x="7472" y="6191"/>
                    <a:pt x="7501" y="6181"/>
                    <a:pt x="7530" y="6172"/>
                  </a:cubicBezTo>
                  <a:lnTo>
                    <a:pt x="7703" y="6172"/>
                  </a:lnTo>
                  <a:lnTo>
                    <a:pt x="7713" y="6181"/>
                  </a:lnTo>
                  <a:lnTo>
                    <a:pt x="7732" y="6191"/>
                  </a:lnTo>
                  <a:lnTo>
                    <a:pt x="8020" y="6479"/>
                  </a:lnTo>
                  <a:lnTo>
                    <a:pt x="9280" y="5229"/>
                  </a:lnTo>
                  <a:cubicBezTo>
                    <a:pt x="9347" y="5143"/>
                    <a:pt x="9338" y="5018"/>
                    <a:pt x="9270" y="4941"/>
                  </a:cubicBezTo>
                  <a:lnTo>
                    <a:pt x="9040" y="4710"/>
                  </a:lnTo>
                  <a:cubicBezTo>
                    <a:pt x="8992" y="4662"/>
                    <a:pt x="8934" y="4643"/>
                    <a:pt x="8876" y="4643"/>
                  </a:cubicBezTo>
                  <a:cubicBezTo>
                    <a:pt x="8838" y="4643"/>
                    <a:pt x="8799" y="4652"/>
                    <a:pt x="8770" y="4672"/>
                  </a:cubicBezTo>
                  <a:cubicBezTo>
                    <a:pt x="8680" y="4721"/>
                    <a:pt x="8581" y="4744"/>
                    <a:pt x="8483" y="4744"/>
                  </a:cubicBezTo>
                  <a:cubicBezTo>
                    <a:pt x="8330" y="4744"/>
                    <a:pt x="8180" y="4687"/>
                    <a:pt x="8068" y="4575"/>
                  </a:cubicBezTo>
                  <a:lnTo>
                    <a:pt x="8040" y="4537"/>
                  </a:lnTo>
                  <a:lnTo>
                    <a:pt x="8030" y="4527"/>
                  </a:lnTo>
                  <a:lnTo>
                    <a:pt x="8020" y="4508"/>
                  </a:lnTo>
                  <a:lnTo>
                    <a:pt x="8001" y="4489"/>
                  </a:lnTo>
                  <a:lnTo>
                    <a:pt x="7992" y="4470"/>
                  </a:lnTo>
                  <a:lnTo>
                    <a:pt x="7982" y="4450"/>
                  </a:lnTo>
                  <a:cubicBezTo>
                    <a:pt x="7876" y="4277"/>
                    <a:pt x="7876" y="4056"/>
                    <a:pt x="7972" y="3874"/>
                  </a:cubicBezTo>
                  <a:cubicBezTo>
                    <a:pt x="8020" y="3787"/>
                    <a:pt x="8011" y="3681"/>
                    <a:pt x="7934" y="3604"/>
                  </a:cubicBezTo>
                  <a:lnTo>
                    <a:pt x="7386" y="3056"/>
                  </a:lnTo>
                  <a:cubicBezTo>
                    <a:pt x="7340" y="3010"/>
                    <a:pt x="7284" y="2988"/>
                    <a:pt x="7227" y="2988"/>
                  </a:cubicBezTo>
                  <a:cubicBezTo>
                    <a:pt x="7189" y="2988"/>
                    <a:pt x="7151" y="2998"/>
                    <a:pt x="7117" y="3018"/>
                  </a:cubicBezTo>
                  <a:cubicBezTo>
                    <a:pt x="7021" y="3069"/>
                    <a:pt x="6924" y="3092"/>
                    <a:pt x="6831" y="3092"/>
                  </a:cubicBezTo>
                  <a:cubicBezTo>
                    <a:pt x="6420" y="3092"/>
                    <a:pt x="6091" y="2643"/>
                    <a:pt x="6318" y="2220"/>
                  </a:cubicBezTo>
                  <a:cubicBezTo>
                    <a:pt x="6366" y="2133"/>
                    <a:pt x="6347" y="2027"/>
                    <a:pt x="6280" y="1950"/>
                  </a:cubicBezTo>
                  <a:lnTo>
                    <a:pt x="5732" y="1402"/>
                  </a:lnTo>
                  <a:cubicBezTo>
                    <a:pt x="5686" y="1356"/>
                    <a:pt x="5630" y="1334"/>
                    <a:pt x="5571" y="1334"/>
                  </a:cubicBezTo>
                  <a:cubicBezTo>
                    <a:pt x="5532" y="1334"/>
                    <a:pt x="5492" y="1344"/>
                    <a:pt x="5453" y="1364"/>
                  </a:cubicBezTo>
                  <a:cubicBezTo>
                    <a:pt x="5359" y="1415"/>
                    <a:pt x="5263" y="1438"/>
                    <a:pt x="5172" y="1438"/>
                  </a:cubicBezTo>
                  <a:cubicBezTo>
                    <a:pt x="4766" y="1438"/>
                    <a:pt x="4437" y="989"/>
                    <a:pt x="4664" y="566"/>
                  </a:cubicBezTo>
                  <a:cubicBezTo>
                    <a:pt x="4712" y="479"/>
                    <a:pt x="4693" y="373"/>
                    <a:pt x="4626" y="296"/>
                  </a:cubicBezTo>
                  <a:lnTo>
                    <a:pt x="4395" y="66"/>
                  </a:lnTo>
                  <a:cubicBezTo>
                    <a:pt x="4352" y="22"/>
                    <a:pt x="4294" y="1"/>
                    <a:pt x="423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3" name="Google Shape;21703;p70"/>
            <p:cNvSpPr/>
            <p:nvPr/>
          </p:nvSpPr>
          <p:spPr>
            <a:xfrm>
              <a:off x="5294001" y="2977267"/>
              <a:ext cx="228712" cy="228372"/>
            </a:xfrm>
            <a:custGeom>
              <a:rect b="b" l="l" r="r" t="t"/>
              <a:pathLst>
                <a:path extrusionOk="0" h="8739" w="8752">
                  <a:moveTo>
                    <a:pt x="5079" y="0"/>
                  </a:moveTo>
                  <a:cubicBezTo>
                    <a:pt x="5064" y="0"/>
                    <a:pt x="5049" y="7"/>
                    <a:pt x="5040" y="22"/>
                  </a:cubicBezTo>
                  <a:lnTo>
                    <a:pt x="30" y="5032"/>
                  </a:lnTo>
                  <a:cubicBezTo>
                    <a:pt x="1" y="5051"/>
                    <a:pt x="1" y="5089"/>
                    <a:pt x="30" y="5118"/>
                  </a:cubicBezTo>
                  <a:lnTo>
                    <a:pt x="3636" y="8724"/>
                  </a:lnTo>
                  <a:cubicBezTo>
                    <a:pt x="3645" y="8734"/>
                    <a:pt x="3660" y="8739"/>
                    <a:pt x="3675" y="8739"/>
                  </a:cubicBezTo>
                  <a:cubicBezTo>
                    <a:pt x="3691" y="8739"/>
                    <a:pt x="3708" y="8734"/>
                    <a:pt x="3722" y="8724"/>
                  </a:cubicBezTo>
                  <a:lnTo>
                    <a:pt x="8732" y="3714"/>
                  </a:lnTo>
                  <a:cubicBezTo>
                    <a:pt x="8751" y="3686"/>
                    <a:pt x="8751" y="3647"/>
                    <a:pt x="8732" y="3628"/>
                  </a:cubicBezTo>
                  <a:lnTo>
                    <a:pt x="5126" y="22"/>
                  </a:lnTo>
                  <a:cubicBezTo>
                    <a:pt x="5112" y="7"/>
                    <a:pt x="5095" y="0"/>
                    <a:pt x="507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4" name="Google Shape;21704;p70"/>
            <p:cNvSpPr/>
            <p:nvPr/>
          </p:nvSpPr>
          <p:spPr>
            <a:xfrm>
              <a:off x="5374672" y="2977267"/>
              <a:ext cx="148041" cy="228372"/>
            </a:xfrm>
            <a:custGeom>
              <a:rect b="b" l="l" r="r" t="t"/>
              <a:pathLst>
                <a:path extrusionOk="0" h="8739" w="5665">
                  <a:moveTo>
                    <a:pt x="1992" y="0"/>
                  </a:moveTo>
                  <a:cubicBezTo>
                    <a:pt x="1977" y="0"/>
                    <a:pt x="1962" y="7"/>
                    <a:pt x="1953" y="22"/>
                  </a:cubicBezTo>
                  <a:lnTo>
                    <a:pt x="953" y="1022"/>
                  </a:lnTo>
                  <a:lnTo>
                    <a:pt x="4011" y="4089"/>
                  </a:lnTo>
                  <a:cubicBezTo>
                    <a:pt x="4030" y="4109"/>
                    <a:pt x="4030" y="4147"/>
                    <a:pt x="4011" y="4176"/>
                  </a:cubicBezTo>
                  <a:lnTo>
                    <a:pt x="1" y="8176"/>
                  </a:lnTo>
                  <a:lnTo>
                    <a:pt x="549" y="8724"/>
                  </a:lnTo>
                  <a:cubicBezTo>
                    <a:pt x="558" y="8734"/>
                    <a:pt x="573" y="8739"/>
                    <a:pt x="588" y="8739"/>
                  </a:cubicBezTo>
                  <a:cubicBezTo>
                    <a:pt x="604" y="8739"/>
                    <a:pt x="621" y="8734"/>
                    <a:pt x="635" y="8724"/>
                  </a:cubicBezTo>
                  <a:lnTo>
                    <a:pt x="5645" y="3714"/>
                  </a:lnTo>
                  <a:cubicBezTo>
                    <a:pt x="5664" y="3686"/>
                    <a:pt x="5664" y="3647"/>
                    <a:pt x="5645" y="3628"/>
                  </a:cubicBezTo>
                  <a:lnTo>
                    <a:pt x="2039" y="22"/>
                  </a:lnTo>
                  <a:cubicBezTo>
                    <a:pt x="2025" y="7"/>
                    <a:pt x="2008" y="0"/>
                    <a:pt x="19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5" name="Google Shape;21705;p70"/>
            <p:cNvSpPr/>
            <p:nvPr/>
          </p:nvSpPr>
          <p:spPr>
            <a:xfrm>
              <a:off x="5335473" y="3083783"/>
              <a:ext cx="73145" cy="71499"/>
            </a:xfrm>
            <a:custGeom>
              <a:rect b="b" l="l" r="r" t="t"/>
              <a:pathLst>
                <a:path extrusionOk="0" h="2736" w="2799">
                  <a:moveTo>
                    <a:pt x="1441" y="1"/>
                  </a:moveTo>
                  <a:cubicBezTo>
                    <a:pt x="1369" y="1"/>
                    <a:pt x="1280" y="42"/>
                    <a:pt x="1222" y="100"/>
                  </a:cubicBezTo>
                  <a:cubicBezTo>
                    <a:pt x="1174" y="129"/>
                    <a:pt x="1164" y="196"/>
                    <a:pt x="1183" y="254"/>
                  </a:cubicBezTo>
                  <a:lnTo>
                    <a:pt x="2289" y="2244"/>
                  </a:lnTo>
                  <a:lnTo>
                    <a:pt x="2289" y="2244"/>
                  </a:lnTo>
                  <a:lnTo>
                    <a:pt x="299" y="1148"/>
                  </a:lnTo>
                  <a:cubicBezTo>
                    <a:pt x="280" y="1139"/>
                    <a:pt x="261" y="1135"/>
                    <a:pt x="241" y="1135"/>
                  </a:cubicBezTo>
                  <a:cubicBezTo>
                    <a:pt x="201" y="1135"/>
                    <a:pt x="161" y="1154"/>
                    <a:pt x="135" y="1187"/>
                  </a:cubicBezTo>
                  <a:cubicBezTo>
                    <a:pt x="58" y="1264"/>
                    <a:pt x="1" y="1417"/>
                    <a:pt x="77" y="1485"/>
                  </a:cubicBezTo>
                  <a:cubicBezTo>
                    <a:pt x="87" y="1494"/>
                    <a:pt x="97" y="1504"/>
                    <a:pt x="106" y="1504"/>
                  </a:cubicBezTo>
                  <a:lnTo>
                    <a:pt x="2405" y="2725"/>
                  </a:lnTo>
                  <a:cubicBezTo>
                    <a:pt x="2429" y="2732"/>
                    <a:pt x="2454" y="2736"/>
                    <a:pt x="2479" y="2736"/>
                  </a:cubicBezTo>
                  <a:cubicBezTo>
                    <a:pt x="2555" y="2736"/>
                    <a:pt x="2633" y="2703"/>
                    <a:pt x="2683" y="2639"/>
                  </a:cubicBezTo>
                  <a:cubicBezTo>
                    <a:pt x="2770" y="2571"/>
                    <a:pt x="2799" y="2456"/>
                    <a:pt x="2760" y="2360"/>
                  </a:cubicBezTo>
                  <a:lnTo>
                    <a:pt x="1549" y="61"/>
                  </a:lnTo>
                  <a:cubicBezTo>
                    <a:pt x="1539" y="52"/>
                    <a:pt x="1529" y="42"/>
                    <a:pt x="1529" y="33"/>
                  </a:cubicBezTo>
                  <a:cubicBezTo>
                    <a:pt x="1507" y="11"/>
                    <a:pt x="1476" y="1"/>
                    <a:pt x="1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6" name="Google Shape;21706;p70"/>
            <p:cNvSpPr/>
            <p:nvPr/>
          </p:nvSpPr>
          <p:spPr>
            <a:xfrm>
              <a:off x="5380447" y="3068025"/>
              <a:ext cx="57831" cy="56237"/>
            </a:xfrm>
            <a:custGeom>
              <a:rect b="b" l="l" r="r" t="t"/>
              <a:pathLst>
                <a:path extrusionOk="0" h="2152" w="2213">
                  <a:moveTo>
                    <a:pt x="269" y="0"/>
                  </a:moveTo>
                  <a:cubicBezTo>
                    <a:pt x="215" y="0"/>
                    <a:pt x="159" y="38"/>
                    <a:pt x="116" y="88"/>
                  </a:cubicBezTo>
                  <a:cubicBezTo>
                    <a:pt x="39" y="164"/>
                    <a:pt x="1" y="261"/>
                    <a:pt x="58" y="328"/>
                  </a:cubicBezTo>
                  <a:lnTo>
                    <a:pt x="1857" y="2117"/>
                  </a:lnTo>
                  <a:cubicBezTo>
                    <a:pt x="1881" y="2141"/>
                    <a:pt x="1910" y="2151"/>
                    <a:pt x="1941" y="2151"/>
                  </a:cubicBezTo>
                  <a:cubicBezTo>
                    <a:pt x="1995" y="2151"/>
                    <a:pt x="2054" y="2118"/>
                    <a:pt x="2097" y="2068"/>
                  </a:cubicBezTo>
                  <a:cubicBezTo>
                    <a:pt x="2174" y="2001"/>
                    <a:pt x="2212" y="1895"/>
                    <a:pt x="2145" y="1828"/>
                  </a:cubicBezTo>
                  <a:lnTo>
                    <a:pt x="357" y="39"/>
                  </a:lnTo>
                  <a:cubicBezTo>
                    <a:pt x="329" y="12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7" name="Google Shape;21707;p70"/>
            <p:cNvSpPr/>
            <p:nvPr/>
          </p:nvSpPr>
          <p:spPr>
            <a:xfrm>
              <a:off x="5399289" y="3031309"/>
              <a:ext cx="58850" cy="74425"/>
            </a:xfrm>
            <a:custGeom>
              <a:rect b="b" l="l" r="r" t="t"/>
              <a:pathLst>
                <a:path extrusionOk="0" h="2848" w="2252">
                  <a:moveTo>
                    <a:pt x="1156" y="412"/>
                  </a:moveTo>
                  <a:cubicBezTo>
                    <a:pt x="1270" y="412"/>
                    <a:pt x="1389" y="467"/>
                    <a:pt x="1511" y="589"/>
                  </a:cubicBezTo>
                  <a:lnTo>
                    <a:pt x="1549" y="627"/>
                  </a:lnTo>
                  <a:cubicBezTo>
                    <a:pt x="1780" y="867"/>
                    <a:pt x="1780" y="1098"/>
                    <a:pt x="1578" y="1300"/>
                  </a:cubicBezTo>
                  <a:lnTo>
                    <a:pt x="1241" y="1637"/>
                  </a:lnTo>
                  <a:lnTo>
                    <a:pt x="501" y="906"/>
                  </a:lnTo>
                  <a:lnTo>
                    <a:pt x="838" y="560"/>
                  </a:lnTo>
                  <a:cubicBezTo>
                    <a:pt x="937" y="465"/>
                    <a:pt x="1044" y="412"/>
                    <a:pt x="1156" y="412"/>
                  </a:cubicBezTo>
                  <a:close/>
                  <a:moveTo>
                    <a:pt x="1195" y="1"/>
                  </a:moveTo>
                  <a:cubicBezTo>
                    <a:pt x="979" y="1"/>
                    <a:pt x="776" y="112"/>
                    <a:pt x="597" y="291"/>
                  </a:cubicBezTo>
                  <a:lnTo>
                    <a:pt x="68" y="819"/>
                  </a:lnTo>
                  <a:cubicBezTo>
                    <a:pt x="11" y="867"/>
                    <a:pt x="1" y="964"/>
                    <a:pt x="49" y="1021"/>
                  </a:cubicBezTo>
                  <a:lnTo>
                    <a:pt x="1847" y="2820"/>
                  </a:lnTo>
                  <a:cubicBezTo>
                    <a:pt x="1867" y="2839"/>
                    <a:pt x="1892" y="2848"/>
                    <a:pt x="1920" y="2848"/>
                  </a:cubicBezTo>
                  <a:cubicBezTo>
                    <a:pt x="1974" y="2848"/>
                    <a:pt x="2037" y="2816"/>
                    <a:pt x="2088" y="2771"/>
                  </a:cubicBezTo>
                  <a:cubicBezTo>
                    <a:pt x="2155" y="2695"/>
                    <a:pt x="2193" y="2589"/>
                    <a:pt x="2136" y="2531"/>
                  </a:cubicBezTo>
                  <a:lnTo>
                    <a:pt x="1463" y="1858"/>
                  </a:lnTo>
                  <a:lnTo>
                    <a:pt x="1799" y="1521"/>
                  </a:lnTo>
                  <a:cubicBezTo>
                    <a:pt x="2145" y="1175"/>
                    <a:pt x="2251" y="742"/>
                    <a:pt x="1809" y="310"/>
                  </a:cubicBezTo>
                  <a:lnTo>
                    <a:pt x="1790" y="291"/>
                  </a:lnTo>
                  <a:cubicBezTo>
                    <a:pt x="1587" y="88"/>
                    <a:pt x="1386" y="1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08" name="Google Shape;21708;p70"/>
          <p:cNvGrpSpPr/>
          <p:nvPr/>
        </p:nvGrpSpPr>
        <p:grpSpPr>
          <a:xfrm>
            <a:off x="6634912" y="3394969"/>
            <a:ext cx="360367" cy="252309"/>
            <a:chOff x="6634912" y="3394969"/>
            <a:chExt cx="360367" cy="252309"/>
          </a:xfrm>
        </p:grpSpPr>
        <p:sp>
          <p:nvSpPr>
            <p:cNvPr id="21709" name="Google Shape;21709;p70"/>
            <p:cNvSpPr/>
            <p:nvPr/>
          </p:nvSpPr>
          <p:spPr>
            <a:xfrm>
              <a:off x="6784913" y="3403749"/>
              <a:ext cx="106830" cy="39748"/>
            </a:xfrm>
            <a:custGeom>
              <a:rect b="b" l="l" r="r" t="t"/>
              <a:pathLst>
                <a:path extrusionOk="0" h="1521" w="4088">
                  <a:moveTo>
                    <a:pt x="1184" y="1"/>
                  </a:moveTo>
                  <a:cubicBezTo>
                    <a:pt x="895" y="1"/>
                    <a:pt x="626" y="174"/>
                    <a:pt x="501" y="443"/>
                  </a:cubicBezTo>
                  <a:lnTo>
                    <a:pt x="1" y="1520"/>
                  </a:lnTo>
                  <a:lnTo>
                    <a:pt x="4088" y="1520"/>
                  </a:lnTo>
                  <a:lnTo>
                    <a:pt x="3588" y="443"/>
                  </a:lnTo>
                  <a:cubicBezTo>
                    <a:pt x="3463" y="174"/>
                    <a:pt x="3193" y="1"/>
                    <a:pt x="2905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0" name="Google Shape;21710;p70"/>
            <p:cNvSpPr/>
            <p:nvPr/>
          </p:nvSpPr>
          <p:spPr>
            <a:xfrm>
              <a:off x="6916333" y="3417835"/>
              <a:ext cx="56080" cy="30444"/>
            </a:xfrm>
            <a:custGeom>
              <a:rect b="b" l="l" r="r" t="t"/>
              <a:pathLst>
                <a:path extrusionOk="0" h="1165" w="2146">
                  <a:moveTo>
                    <a:pt x="338" y="0"/>
                  </a:moveTo>
                  <a:cubicBezTo>
                    <a:pt x="155" y="0"/>
                    <a:pt x="1" y="154"/>
                    <a:pt x="1" y="337"/>
                  </a:cubicBezTo>
                  <a:lnTo>
                    <a:pt x="1" y="1164"/>
                  </a:lnTo>
                  <a:lnTo>
                    <a:pt x="2145" y="1164"/>
                  </a:lnTo>
                  <a:lnTo>
                    <a:pt x="2145" y="337"/>
                  </a:lnTo>
                  <a:cubicBezTo>
                    <a:pt x="2145" y="154"/>
                    <a:pt x="1991" y="0"/>
                    <a:pt x="1809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1" name="Google Shape;21711;p70"/>
            <p:cNvSpPr/>
            <p:nvPr/>
          </p:nvSpPr>
          <p:spPr>
            <a:xfrm>
              <a:off x="6634912" y="3442974"/>
              <a:ext cx="360367" cy="204304"/>
            </a:xfrm>
            <a:custGeom>
              <a:rect b="b" l="l" r="r" t="t"/>
              <a:pathLst>
                <a:path extrusionOk="0" h="7818" w="1379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6972"/>
                  </a:lnTo>
                  <a:cubicBezTo>
                    <a:pt x="0" y="7433"/>
                    <a:pt x="375" y="7818"/>
                    <a:pt x="837" y="7818"/>
                  </a:cubicBezTo>
                  <a:lnTo>
                    <a:pt x="12953" y="7818"/>
                  </a:lnTo>
                  <a:cubicBezTo>
                    <a:pt x="13414" y="7818"/>
                    <a:pt x="13789" y="7433"/>
                    <a:pt x="13789" y="6972"/>
                  </a:cubicBezTo>
                  <a:lnTo>
                    <a:pt x="13789" y="837"/>
                  </a:lnTo>
                  <a:cubicBezTo>
                    <a:pt x="13789" y="375"/>
                    <a:pt x="13414" y="0"/>
                    <a:pt x="12953" y="0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2" name="Google Shape;21712;p70"/>
            <p:cNvSpPr/>
            <p:nvPr/>
          </p:nvSpPr>
          <p:spPr>
            <a:xfrm>
              <a:off x="6943981" y="3477129"/>
              <a:ext cx="51298" cy="142762"/>
            </a:xfrm>
            <a:custGeom>
              <a:rect b="b" l="l" r="r" t="t"/>
              <a:pathLst>
                <a:path extrusionOk="0" h="5463" w="1963">
                  <a:moveTo>
                    <a:pt x="741" y="1"/>
                  </a:moveTo>
                  <a:cubicBezTo>
                    <a:pt x="318" y="30"/>
                    <a:pt x="1" y="376"/>
                    <a:pt x="1" y="789"/>
                  </a:cubicBezTo>
                  <a:lnTo>
                    <a:pt x="1" y="4674"/>
                  </a:lnTo>
                  <a:cubicBezTo>
                    <a:pt x="1" y="5107"/>
                    <a:pt x="347" y="5453"/>
                    <a:pt x="789" y="5463"/>
                  </a:cubicBezTo>
                  <a:lnTo>
                    <a:pt x="1962" y="5463"/>
                  </a:lnTo>
                  <a:lnTo>
                    <a:pt x="1962" y="1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3" name="Google Shape;21713;p70"/>
            <p:cNvSpPr/>
            <p:nvPr/>
          </p:nvSpPr>
          <p:spPr>
            <a:xfrm>
              <a:off x="6723344" y="3457530"/>
              <a:ext cx="205846" cy="176081"/>
            </a:xfrm>
            <a:custGeom>
              <a:rect b="b" l="l" r="r" t="t"/>
              <a:pathLst>
                <a:path extrusionOk="0" h="6738" w="7877">
                  <a:moveTo>
                    <a:pt x="4519" y="1"/>
                  </a:moveTo>
                  <a:cubicBezTo>
                    <a:pt x="4513" y="1"/>
                    <a:pt x="4507" y="1"/>
                    <a:pt x="4501" y="1"/>
                  </a:cubicBezTo>
                  <a:cubicBezTo>
                    <a:pt x="1501" y="1"/>
                    <a:pt x="1" y="3626"/>
                    <a:pt x="2126" y="5751"/>
                  </a:cubicBezTo>
                  <a:cubicBezTo>
                    <a:pt x="2770" y="6395"/>
                    <a:pt x="3629" y="6737"/>
                    <a:pt x="4505" y="6737"/>
                  </a:cubicBezTo>
                  <a:cubicBezTo>
                    <a:pt x="4937" y="6737"/>
                    <a:pt x="5373" y="6654"/>
                    <a:pt x="5790" y="6482"/>
                  </a:cubicBezTo>
                  <a:cubicBezTo>
                    <a:pt x="7049" y="5963"/>
                    <a:pt x="7867" y="4732"/>
                    <a:pt x="7867" y="3366"/>
                  </a:cubicBezTo>
                  <a:cubicBezTo>
                    <a:pt x="7876" y="1516"/>
                    <a:pt x="6376" y="1"/>
                    <a:pt x="4519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4" name="Google Shape;21714;p70"/>
            <p:cNvSpPr/>
            <p:nvPr/>
          </p:nvSpPr>
          <p:spPr>
            <a:xfrm>
              <a:off x="6743702" y="3472870"/>
              <a:ext cx="170410" cy="145793"/>
            </a:xfrm>
            <a:custGeom>
              <a:rect b="b" l="l" r="r" t="t"/>
              <a:pathLst>
                <a:path extrusionOk="0" h="5579" w="6521">
                  <a:moveTo>
                    <a:pt x="3740" y="0"/>
                  </a:moveTo>
                  <a:cubicBezTo>
                    <a:pt x="3734" y="0"/>
                    <a:pt x="3728" y="0"/>
                    <a:pt x="3722" y="0"/>
                  </a:cubicBezTo>
                  <a:cubicBezTo>
                    <a:pt x="1241" y="0"/>
                    <a:pt x="1" y="3001"/>
                    <a:pt x="1751" y="4760"/>
                  </a:cubicBezTo>
                  <a:cubicBezTo>
                    <a:pt x="2319" y="5326"/>
                    <a:pt x="3017" y="5579"/>
                    <a:pt x="3701" y="5579"/>
                  </a:cubicBezTo>
                  <a:cubicBezTo>
                    <a:pt x="5136" y="5579"/>
                    <a:pt x="6511" y="4466"/>
                    <a:pt x="6511" y="2779"/>
                  </a:cubicBezTo>
                  <a:cubicBezTo>
                    <a:pt x="6520" y="1247"/>
                    <a:pt x="5280" y="0"/>
                    <a:pt x="374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5" name="Google Shape;21715;p70"/>
            <p:cNvSpPr/>
            <p:nvPr/>
          </p:nvSpPr>
          <p:spPr>
            <a:xfrm>
              <a:off x="6781411" y="3491816"/>
              <a:ext cx="119373" cy="106046"/>
            </a:xfrm>
            <a:custGeom>
              <a:rect b="b" l="l" r="r" t="t"/>
              <a:pathLst>
                <a:path extrusionOk="0" h="4058" w="4568">
                  <a:moveTo>
                    <a:pt x="2277" y="0"/>
                  </a:moveTo>
                  <a:cubicBezTo>
                    <a:pt x="1674" y="0"/>
                    <a:pt x="1079" y="267"/>
                    <a:pt x="683" y="776"/>
                  </a:cubicBezTo>
                  <a:cubicBezTo>
                    <a:pt x="0" y="1651"/>
                    <a:pt x="135" y="2901"/>
                    <a:pt x="991" y="3593"/>
                  </a:cubicBezTo>
                  <a:cubicBezTo>
                    <a:pt x="1366" y="3905"/>
                    <a:pt x="1823" y="4057"/>
                    <a:pt x="2279" y="4057"/>
                  </a:cubicBezTo>
                  <a:cubicBezTo>
                    <a:pt x="2849" y="4057"/>
                    <a:pt x="3417" y="3818"/>
                    <a:pt x="3818" y="3353"/>
                  </a:cubicBezTo>
                  <a:lnTo>
                    <a:pt x="3818" y="3343"/>
                  </a:lnTo>
                  <a:cubicBezTo>
                    <a:pt x="3856" y="3295"/>
                    <a:pt x="3895" y="3256"/>
                    <a:pt x="3924" y="3208"/>
                  </a:cubicBezTo>
                  <a:cubicBezTo>
                    <a:pt x="4568" y="2304"/>
                    <a:pt x="4375" y="1064"/>
                    <a:pt x="3491" y="400"/>
                  </a:cubicBezTo>
                  <a:cubicBezTo>
                    <a:pt x="3126" y="131"/>
                    <a:pt x="2700" y="0"/>
                    <a:pt x="227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6" name="Google Shape;21716;p70"/>
            <p:cNvSpPr/>
            <p:nvPr/>
          </p:nvSpPr>
          <p:spPr>
            <a:xfrm>
              <a:off x="6783867" y="3491711"/>
              <a:ext cx="116159" cy="106176"/>
            </a:xfrm>
            <a:custGeom>
              <a:rect b="b" l="l" r="r" t="t"/>
              <a:pathLst>
                <a:path extrusionOk="0" h="4063" w="4445">
                  <a:moveTo>
                    <a:pt x="2189" y="1"/>
                  </a:moveTo>
                  <a:cubicBezTo>
                    <a:pt x="1057" y="1"/>
                    <a:pt x="0" y="972"/>
                    <a:pt x="166" y="2289"/>
                  </a:cubicBezTo>
                  <a:cubicBezTo>
                    <a:pt x="307" y="3405"/>
                    <a:pt x="1245" y="4062"/>
                    <a:pt x="2196" y="4062"/>
                  </a:cubicBezTo>
                  <a:cubicBezTo>
                    <a:pt x="2803" y="4062"/>
                    <a:pt x="3414" y="3796"/>
                    <a:pt x="3830" y="3212"/>
                  </a:cubicBezTo>
                  <a:cubicBezTo>
                    <a:pt x="4445" y="2347"/>
                    <a:pt x="4291" y="1164"/>
                    <a:pt x="3493" y="491"/>
                  </a:cubicBezTo>
                  <a:cubicBezTo>
                    <a:pt x="3093" y="151"/>
                    <a:pt x="2635" y="1"/>
                    <a:pt x="2189" y="1"/>
                  </a:cubicBezTo>
                  <a:close/>
                </a:path>
              </a:pathLst>
            </a:custGeom>
            <a:solidFill>
              <a:srgbClr val="D2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7" name="Google Shape;21717;p70"/>
            <p:cNvSpPr/>
            <p:nvPr/>
          </p:nvSpPr>
          <p:spPr>
            <a:xfrm>
              <a:off x="6833414" y="3519595"/>
              <a:ext cx="33450" cy="33450"/>
            </a:xfrm>
            <a:custGeom>
              <a:rect b="b" l="l" r="r" t="t"/>
              <a:pathLst>
                <a:path extrusionOk="0" h="1280" w="1280">
                  <a:moveTo>
                    <a:pt x="645" y="1"/>
                  </a:moveTo>
                  <a:cubicBezTo>
                    <a:pt x="289" y="1"/>
                    <a:pt x="1" y="280"/>
                    <a:pt x="1" y="636"/>
                  </a:cubicBezTo>
                  <a:cubicBezTo>
                    <a:pt x="1" y="991"/>
                    <a:pt x="289" y="1280"/>
                    <a:pt x="645" y="1280"/>
                  </a:cubicBezTo>
                  <a:cubicBezTo>
                    <a:pt x="991" y="1280"/>
                    <a:pt x="1280" y="991"/>
                    <a:pt x="1280" y="636"/>
                  </a:cubicBezTo>
                  <a:cubicBezTo>
                    <a:pt x="1280" y="280"/>
                    <a:pt x="991" y="1"/>
                    <a:pt x="64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8" name="Google Shape;21718;p70"/>
            <p:cNvSpPr/>
            <p:nvPr/>
          </p:nvSpPr>
          <p:spPr>
            <a:xfrm>
              <a:off x="6667055" y="3394969"/>
              <a:ext cx="34469" cy="30183"/>
            </a:xfrm>
            <a:custGeom>
              <a:rect b="b" l="l" r="r" t="t"/>
              <a:pathLst>
                <a:path extrusionOk="0" h="1155" w="1319">
                  <a:moveTo>
                    <a:pt x="337" y="0"/>
                  </a:moveTo>
                  <a:cubicBezTo>
                    <a:pt x="155" y="0"/>
                    <a:pt x="1" y="145"/>
                    <a:pt x="1" y="337"/>
                  </a:cubicBezTo>
                  <a:lnTo>
                    <a:pt x="1" y="818"/>
                  </a:lnTo>
                  <a:cubicBezTo>
                    <a:pt x="1" y="1001"/>
                    <a:pt x="155" y="1154"/>
                    <a:pt x="337" y="1154"/>
                  </a:cubicBezTo>
                  <a:lnTo>
                    <a:pt x="982" y="1154"/>
                  </a:lnTo>
                  <a:cubicBezTo>
                    <a:pt x="1164" y="1154"/>
                    <a:pt x="1318" y="1001"/>
                    <a:pt x="1318" y="818"/>
                  </a:cubicBezTo>
                  <a:lnTo>
                    <a:pt x="1318" y="337"/>
                  </a:lnTo>
                  <a:cubicBezTo>
                    <a:pt x="1318" y="145"/>
                    <a:pt x="1164" y="0"/>
                    <a:pt x="982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9" name="Google Shape;21719;p70"/>
            <p:cNvSpPr/>
            <p:nvPr/>
          </p:nvSpPr>
          <p:spPr>
            <a:xfrm>
              <a:off x="6634912" y="3416580"/>
              <a:ext cx="99016" cy="230463"/>
            </a:xfrm>
            <a:custGeom>
              <a:rect b="b" l="l" r="r" t="t"/>
              <a:pathLst>
                <a:path extrusionOk="0" h="8819" w="3789">
                  <a:moveTo>
                    <a:pt x="846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982"/>
                  </a:lnTo>
                  <a:cubicBezTo>
                    <a:pt x="0" y="8443"/>
                    <a:pt x="375" y="8818"/>
                    <a:pt x="846" y="8818"/>
                  </a:cubicBezTo>
                  <a:lnTo>
                    <a:pt x="2943" y="8818"/>
                  </a:lnTo>
                  <a:cubicBezTo>
                    <a:pt x="3414" y="8818"/>
                    <a:pt x="3789" y="8443"/>
                    <a:pt x="3789" y="7982"/>
                  </a:cubicBezTo>
                  <a:lnTo>
                    <a:pt x="3789" y="837"/>
                  </a:lnTo>
                  <a:cubicBezTo>
                    <a:pt x="3789" y="385"/>
                    <a:pt x="3423" y="10"/>
                    <a:pt x="2971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0" name="Google Shape;21720;p70"/>
            <p:cNvSpPr/>
            <p:nvPr/>
          </p:nvSpPr>
          <p:spPr>
            <a:xfrm>
              <a:off x="6634912" y="3416580"/>
              <a:ext cx="77666" cy="204827"/>
            </a:xfrm>
            <a:custGeom>
              <a:rect b="b" l="l" r="r" t="t"/>
              <a:pathLst>
                <a:path extrusionOk="0" h="7838" w="2972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837"/>
                  </a:lnTo>
                  <a:lnTo>
                    <a:pt x="2125" y="7837"/>
                  </a:lnTo>
                  <a:cubicBezTo>
                    <a:pt x="2596" y="7837"/>
                    <a:pt x="2971" y="7462"/>
                    <a:pt x="2971" y="6991"/>
                  </a:cubicBezTo>
                  <a:lnTo>
                    <a:pt x="2971" y="0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1" name="Google Shape;21721;p70"/>
            <p:cNvSpPr/>
            <p:nvPr/>
          </p:nvSpPr>
          <p:spPr>
            <a:xfrm>
              <a:off x="6915836" y="3461058"/>
              <a:ext cx="22134" cy="22134"/>
            </a:xfrm>
            <a:custGeom>
              <a:rect b="b" l="l" r="r" t="t"/>
              <a:pathLst>
                <a:path extrusionOk="0" h="847" w="847">
                  <a:moveTo>
                    <a:pt x="424" y="0"/>
                  </a:moveTo>
                  <a:cubicBezTo>
                    <a:pt x="193" y="0"/>
                    <a:pt x="1" y="193"/>
                    <a:pt x="1" y="424"/>
                  </a:cubicBezTo>
                  <a:cubicBezTo>
                    <a:pt x="1" y="654"/>
                    <a:pt x="193" y="847"/>
                    <a:pt x="424" y="847"/>
                  </a:cubicBezTo>
                  <a:cubicBezTo>
                    <a:pt x="655" y="847"/>
                    <a:pt x="847" y="654"/>
                    <a:pt x="847" y="424"/>
                  </a:cubicBezTo>
                  <a:cubicBezTo>
                    <a:pt x="847" y="193"/>
                    <a:pt x="655" y="0"/>
                    <a:pt x="424" y="0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22" name="Google Shape;21722;p70"/>
          <p:cNvGrpSpPr/>
          <p:nvPr/>
        </p:nvGrpSpPr>
        <p:grpSpPr>
          <a:xfrm>
            <a:off x="7059330" y="3340796"/>
            <a:ext cx="377170" cy="360655"/>
            <a:chOff x="7059330" y="3340796"/>
            <a:chExt cx="377170" cy="360655"/>
          </a:xfrm>
        </p:grpSpPr>
        <p:sp>
          <p:nvSpPr>
            <p:cNvPr id="21723" name="Google Shape;21723;p70"/>
            <p:cNvSpPr/>
            <p:nvPr/>
          </p:nvSpPr>
          <p:spPr>
            <a:xfrm>
              <a:off x="7059330" y="3424629"/>
              <a:ext cx="317144" cy="276822"/>
            </a:xfrm>
            <a:custGeom>
              <a:rect b="b" l="l" r="r" t="t"/>
              <a:pathLst>
                <a:path extrusionOk="0" h="10593" w="12136">
                  <a:moveTo>
                    <a:pt x="9372" y="7197"/>
                  </a:moveTo>
                  <a:cubicBezTo>
                    <a:pt x="9552" y="7197"/>
                    <a:pt x="9734" y="7249"/>
                    <a:pt x="9895" y="7356"/>
                  </a:cubicBezTo>
                  <a:cubicBezTo>
                    <a:pt x="10578" y="7828"/>
                    <a:pt x="10357" y="8895"/>
                    <a:pt x="9540" y="9049"/>
                  </a:cubicBezTo>
                  <a:cubicBezTo>
                    <a:pt x="9477" y="9061"/>
                    <a:pt x="9416" y="9066"/>
                    <a:pt x="9357" y="9066"/>
                  </a:cubicBezTo>
                  <a:cubicBezTo>
                    <a:pt x="8638" y="9066"/>
                    <a:pt x="8162" y="8246"/>
                    <a:pt x="8597" y="7606"/>
                  </a:cubicBezTo>
                  <a:cubicBezTo>
                    <a:pt x="8778" y="7341"/>
                    <a:pt x="9072" y="7197"/>
                    <a:pt x="9372" y="7197"/>
                  </a:cubicBezTo>
                  <a:close/>
                  <a:moveTo>
                    <a:pt x="5251" y="0"/>
                  </a:moveTo>
                  <a:cubicBezTo>
                    <a:pt x="3714" y="0"/>
                    <a:pt x="2293" y="758"/>
                    <a:pt x="1433" y="2029"/>
                  </a:cubicBezTo>
                  <a:cubicBezTo>
                    <a:pt x="0" y="4145"/>
                    <a:pt x="549" y="7029"/>
                    <a:pt x="2664" y="8472"/>
                  </a:cubicBezTo>
                  <a:cubicBezTo>
                    <a:pt x="2664" y="8472"/>
                    <a:pt x="5489" y="10593"/>
                    <a:pt x="8272" y="10593"/>
                  </a:cubicBezTo>
                  <a:cubicBezTo>
                    <a:pt x="9499" y="10593"/>
                    <a:pt x="10719" y="10180"/>
                    <a:pt x="11684" y="8991"/>
                  </a:cubicBezTo>
                  <a:lnTo>
                    <a:pt x="11694" y="8972"/>
                  </a:lnTo>
                  <a:cubicBezTo>
                    <a:pt x="11771" y="8856"/>
                    <a:pt x="11828" y="8741"/>
                    <a:pt x="11876" y="8616"/>
                  </a:cubicBezTo>
                  <a:cubicBezTo>
                    <a:pt x="12136" y="7847"/>
                    <a:pt x="11761" y="7010"/>
                    <a:pt x="11020" y="6693"/>
                  </a:cubicBezTo>
                  <a:cubicBezTo>
                    <a:pt x="10857" y="6616"/>
                    <a:pt x="10694" y="6529"/>
                    <a:pt x="10540" y="6424"/>
                  </a:cubicBezTo>
                  <a:cubicBezTo>
                    <a:pt x="10540" y="6424"/>
                    <a:pt x="9193" y="5654"/>
                    <a:pt x="9251" y="4029"/>
                  </a:cubicBezTo>
                  <a:cubicBezTo>
                    <a:pt x="9251" y="3962"/>
                    <a:pt x="9251" y="3895"/>
                    <a:pt x="9261" y="3827"/>
                  </a:cubicBezTo>
                  <a:cubicBezTo>
                    <a:pt x="9347" y="3020"/>
                    <a:pt x="9136" y="2212"/>
                    <a:pt x="8665" y="1568"/>
                  </a:cubicBezTo>
                  <a:cubicBezTo>
                    <a:pt x="8443" y="1260"/>
                    <a:pt x="8174" y="1000"/>
                    <a:pt x="7866" y="798"/>
                  </a:cubicBezTo>
                  <a:cubicBezTo>
                    <a:pt x="7107" y="279"/>
                    <a:pt x="6203" y="0"/>
                    <a:pt x="5280" y="0"/>
                  </a:cubicBezTo>
                  <a:cubicBezTo>
                    <a:pt x="5270" y="0"/>
                    <a:pt x="5260" y="0"/>
                    <a:pt x="5251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4" name="Google Shape;21724;p70"/>
            <p:cNvSpPr/>
            <p:nvPr/>
          </p:nvSpPr>
          <p:spPr>
            <a:xfrm>
              <a:off x="7076917" y="3424629"/>
              <a:ext cx="299322" cy="254583"/>
            </a:xfrm>
            <a:custGeom>
              <a:rect b="b" l="l" r="r" t="t"/>
              <a:pathLst>
                <a:path extrusionOk="0" h="9742" w="11454">
                  <a:moveTo>
                    <a:pt x="8701" y="7195"/>
                  </a:moveTo>
                  <a:cubicBezTo>
                    <a:pt x="8876" y="7195"/>
                    <a:pt x="9055" y="7245"/>
                    <a:pt x="9222" y="7356"/>
                  </a:cubicBezTo>
                  <a:cubicBezTo>
                    <a:pt x="9645" y="7645"/>
                    <a:pt x="9761" y="8231"/>
                    <a:pt x="9472" y="8655"/>
                  </a:cubicBezTo>
                  <a:lnTo>
                    <a:pt x="9463" y="8655"/>
                  </a:lnTo>
                  <a:cubicBezTo>
                    <a:pt x="9275" y="8937"/>
                    <a:pt x="8986" y="9067"/>
                    <a:pt x="8699" y="9067"/>
                  </a:cubicBezTo>
                  <a:cubicBezTo>
                    <a:pt x="8283" y="9067"/>
                    <a:pt x="7871" y="8792"/>
                    <a:pt x="7780" y="8308"/>
                  </a:cubicBezTo>
                  <a:cubicBezTo>
                    <a:pt x="7656" y="7688"/>
                    <a:pt x="8152" y="7195"/>
                    <a:pt x="8701" y="7195"/>
                  </a:cubicBezTo>
                  <a:close/>
                  <a:moveTo>
                    <a:pt x="4607" y="0"/>
                  </a:moveTo>
                  <a:cubicBezTo>
                    <a:pt x="3309" y="0"/>
                    <a:pt x="2068" y="539"/>
                    <a:pt x="1193" y="1491"/>
                  </a:cubicBezTo>
                  <a:cubicBezTo>
                    <a:pt x="1" y="3587"/>
                    <a:pt x="616" y="6251"/>
                    <a:pt x="2607" y="7616"/>
                  </a:cubicBezTo>
                  <a:cubicBezTo>
                    <a:pt x="2607" y="7616"/>
                    <a:pt x="5435" y="9741"/>
                    <a:pt x="8218" y="9741"/>
                  </a:cubicBezTo>
                  <a:cubicBezTo>
                    <a:pt x="9272" y="9741"/>
                    <a:pt x="10319" y="9437"/>
                    <a:pt x="11203" y="8597"/>
                  </a:cubicBezTo>
                  <a:cubicBezTo>
                    <a:pt x="11453" y="7837"/>
                    <a:pt x="11088" y="7010"/>
                    <a:pt x="10347" y="6693"/>
                  </a:cubicBezTo>
                  <a:cubicBezTo>
                    <a:pt x="10184" y="6616"/>
                    <a:pt x="10021" y="6529"/>
                    <a:pt x="9867" y="6424"/>
                  </a:cubicBezTo>
                  <a:cubicBezTo>
                    <a:pt x="9867" y="6424"/>
                    <a:pt x="8520" y="5654"/>
                    <a:pt x="8578" y="4029"/>
                  </a:cubicBezTo>
                  <a:cubicBezTo>
                    <a:pt x="8578" y="3962"/>
                    <a:pt x="8578" y="3895"/>
                    <a:pt x="8588" y="3827"/>
                  </a:cubicBezTo>
                  <a:cubicBezTo>
                    <a:pt x="8674" y="3020"/>
                    <a:pt x="8463" y="2212"/>
                    <a:pt x="7992" y="1568"/>
                  </a:cubicBezTo>
                  <a:cubicBezTo>
                    <a:pt x="7770" y="1260"/>
                    <a:pt x="7501" y="1000"/>
                    <a:pt x="7193" y="798"/>
                  </a:cubicBezTo>
                  <a:cubicBezTo>
                    <a:pt x="6434" y="279"/>
                    <a:pt x="5530" y="0"/>
                    <a:pt x="46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5" name="Google Shape;21725;p70"/>
            <p:cNvSpPr/>
            <p:nvPr/>
          </p:nvSpPr>
          <p:spPr>
            <a:xfrm>
              <a:off x="7155079" y="3466232"/>
              <a:ext cx="80671" cy="49390"/>
            </a:xfrm>
            <a:custGeom>
              <a:rect b="b" l="l" r="r" t="t"/>
              <a:pathLst>
                <a:path extrusionOk="0" h="1890" w="3087">
                  <a:moveTo>
                    <a:pt x="2645" y="1"/>
                  </a:moveTo>
                  <a:cubicBezTo>
                    <a:pt x="2628" y="1"/>
                    <a:pt x="2612" y="2"/>
                    <a:pt x="2597" y="4"/>
                  </a:cubicBezTo>
                  <a:lnTo>
                    <a:pt x="1577" y="52"/>
                  </a:lnTo>
                  <a:lnTo>
                    <a:pt x="991" y="81"/>
                  </a:lnTo>
                  <a:cubicBezTo>
                    <a:pt x="741" y="101"/>
                    <a:pt x="558" y="302"/>
                    <a:pt x="558" y="543"/>
                  </a:cubicBezTo>
                  <a:lnTo>
                    <a:pt x="558" y="562"/>
                  </a:lnTo>
                  <a:cubicBezTo>
                    <a:pt x="558" y="668"/>
                    <a:pt x="606" y="774"/>
                    <a:pt x="673" y="841"/>
                  </a:cubicBezTo>
                  <a:cubicBezTo>
                    <a:pt x="712" y="889"/>
                    <a:pt x="673" y="956"/>
                    <a:pt x="616" y="966"/>
                  </a:cubicBezTo>
                  <a:lnTo>
                    <a:pt x="462" y="976"/>
                  </a:lnTo>
                  <a:cubicBezTo>
                    <a:pt x="202" y="985"/>
                    <a:pt x="0" y="1206"/>
                    <a:pt x="10" y="1456"/>
                  </a:cubicBezTo>
                  <a:cubicBezTo>
                    <a:pt x="29" y="1700"/>
                    <a:pt x="231" y="1889"/>
                    <a:pt x="473" y="1889"/>
                  </a:cubicBezTo>
                  <a:cubicBezTo>
                    <a:pt x="479" y="1889"/>
                    <a:pt x="485" y="1889"/>
                    <a:pt x="491" y="1889"/>
                  </a:cubicBezTo>
                  <a:lnTo>
                    <a:pt x="991" y="1860"/>
                  </a:lnTo>
                  <a:lnTo>
                    <a:pt x="1116" y="1860"/>
                  </a:lnTo>
                  <a:lnTo>
                    <a:pt x="2096" y="1812"/>
                  </a:lnTo>
                  <a:cubicBezTo>
                    <a:pt x="2337" y="1803"/>
                    <a:pt x="2529" y="1610"/>
                    <a:pt x="2539" y="1370"/>
                  </a:cubicBezTo>
                  <a:cubicBezTo>
                    <a:pt x="2548" y="1254"/>
                    <a:pt x="2510" y="1149"/>
                    <a:pt x="2443" y="1062"/>
                  </a:cubicBezTo>
                  <a:cubicBezTo>
                    <a:pt x="2395" y="1014"/>
                    <a:pt x="2433" y="928"/>
                    <a:pt x="2500" y="928"/>
                  </a:cubicBezTo>
                  <a:lnTo>
                    <a:pt x="2654" y="918"/>
                  </a:lnTo>
                  <a:cubicBezTo>
                    <a:pt x="2895" y="899"/>
                    <a:pt x="3087" y="706"/>
                    <a:pt x="3087" y="456"/>
                  </a:cubicBezTo>
                  <a:cubicBezTo>
                    <a:pt x="3087" y="447"/>
                    <a:pt x="3087" y="447"/>
                    <a:pt x="3077" y="437"/>
                  </a:cubicBezTo>
                  <a:cubicBezTo>
                    <a:pt x="3068" y="254"/>
                    <a:pt x="2952" y="91"/>
                    <a:pt x="2779" y="24"/>
                  </a:cubicBezTo>
                  <a:cubicBezTo>
                    <a:pt x="2737" y="10"/>
                    <a:pt x="2690" y="1"/>
                    <a:pt x="2645" y="1"/>
                  </a:cubicBezTo>
                  <a:close/>
                </a:path>
              </a:pathLst>
            </a:custGeom>
            <a:solidFill>
              <a:srgbClr val="BAC8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6" name="Google Shape;21726;p70"/>
            <p:cNvSpPr/>
            <p:nvPr/>
          </p:nvSpPr>
          <p:spPr>
            <a:xfrm>
              <a:off x="7175437" y="3466336"/>
              <a:ext cx="60575" cy="48528"/>
            </a:xfrm>
            <a:custGeom>
              <a:rect b="b" l="l" r="r" t="t"/>
              <a:pathLst>
                <a:path extrusionOk="0" h="1857" w="2318">
                  <a:moveTo>
                    <a:pt x="1837" y="0"/>
                  </a:moveTo>
                  <a:lnTo>
                    <a:pt x="817" y="48"/>
                  </a:lnTo>
                  <a:cubicBezTo>
                    <a:pt x="664" y="135"/>
                    <a:pt x="577" y="298"/>
                    <a:pt x="577" y="472"/>
                  </a:cubicBezTo>
                  <a:lnTo>
                    <a:pt x="577" y="491"/>
                  </a:lnTo>
                  <a:cubicBezTo>
                    <a:pt x="577" y="606"/>
                    <a:pt x="625" y="702"/>
                    <a:pt x="692" y="789"/>
                  </a:cubicBezTo>
                  <a:cubicBezTo>
                    <a:pt x="731" y="837"/>
                    <a:pt x="702" y="914"/>
                    <a:pt x="635" y="914"/>
                  </a:cubicBezTo>
                  <a:lnTo>
                    <a:pt x="471" y="924"/>
                  </a:lnTo>
                  <a:cubicBezTo>
                    <a:pt x="202" y="943"/>
                    <a:pt x="0" y="1164"/>
                    <a:pt x="10" y="1433"/>
                  </a:cubicBezTo>
                  <a:cubicBezTo>
                    <a:pt x="29" y="1625"/>
                    <a:pt x="154" y="1789"/>
                    <a:pt x="337" y="1856"/>
                  </a:cubicBezTo>
                  <a:lnTo>
                    <a:pt x="1317" y="1808"/>
                  </a:lnTo>
                  <a:cubicBezTo>
                    <a:pt x="1558" y="1799"/>
                    <a:pt x="1750" y="1606"/>
                    <a:pt x="1760" y="1366"/>
                  </a:cubicBezTo>
                  <a:cubicBezTo>
                    <a:pt x="1769" y="1250"/>
                    <a:pt x="1731" y="1145"/>
                    <a:pt x="1664" y="1058"/>
                  </a:cubicBezTo>
                  <a:cubicBezTo>
                    <a:pt x="1616" y="1010"/>
                    <a:pt x="1654" y="924"/>
                    <a:pt x="1721" y="924"/>
                  </a:cubicBezTo>
                  <a:lnTo>
                    <a:pt x="1875" y="914"/>
                  </a:lnTo>
                  <a:cubicBezTo>
                    <a:pt x="2116" y="895"/>
                    <a:pt x="2308" y="702"/>
                    <a:pt x="2308" y="452"/>
                  </a:cubicBezTo>
                  <a:cubicBezTo>
                    <a:pt x="2308" y="443"/>
                    <a:pt x="2308" y="443"/>
                    <a:pt x="2318" y="433"/>
                  </a:cubicBezTo>
                  <a:cubicBezTo>
                    <a:pt x="2298" y="250"/>
                    <a:pt x="2183" y="87"/>
                    <a:pt x="2010" y="29"/>
                  </a:cubicBezTo>
                  <a:cubicBezTo>
                    <a:pt x="1952" y="10"/>
                    <a:pt x="1894" y="0"/>
                    <a:pt x="183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7" name="Google Shape;21727;p70"/>
            <p:cNvSpPr/>
            <p:nvPr/>
          </p:nvSpPr>
          <p:spPr>
            <a:xfrm>
              <a:off x="7199296" y="3550457"/>
              <a:ext cx="64103" cy="71838"/>
            </a:xfrm>
            <a:custGeom>
              <a:rect b="b" l="l" r="r" t="t"/>
              <a:pathLst>
                <a:path extrusionOk="0" h="2749" w="2453">
                  <a:moveTo>
                    <a:pt x="1996" y="1"/>
                  </a:moveTo>
                  <a:cubicBezTo>
                    <a:pt x="1920" y="1"/>
                    <a:pt x="1842" y="20"/>
                    <a:pt x="1770" y="60"/>
                  </a:cubicBezTo>
                  <a:lnTo>
                    <a:pt x="943" y="532"/>
                  </a:lnTo>
                  <a:lnTo>
                    <a:pt x="366" y="849"/>
                  </a:lnTo>
                  <a:cubicBezTo>
                    <a:pt x="222" y="926"/>
                    <a:pt x="135" y="1080"/>
                    <a:pt x="135" y="1253"/>
                  </a:cubicBezTo>
                  <a:cubicBezTo>
                    <a:pt x="135" y="1387"/>
                    <a:pt x="203" y="1522"/>
                    <a:pt x="318" y="1609"/>
                  </a:cubicBezTo>
                  <a:cubicBezTo>
                    <a:pt x="404" y="1676"/>
                    <a:pt x="395" y="1830"/>
                    <a:pt x="299" y="1888"/>
                  </a:cubicBezTo>
                  <a:lnTo>
                    <a:pt x="289" y="1888"/>
                  </a:lnTo>
                  <a:cubicBezTo>
                    <a:pt x="97" y="2003"/>
                    <a:pt x="1" y="2234"/>
                    <a:pt x="78" y="2445"/>
                  </a:cubicBezTo>
                  <a:cubicBezTo>
                    <a:pt x="145" y="2635"/>
                    <a:pt x="318" y="2748"/>
                    <a:pt x="502" y="2748"/>
                  </a:cubicBezTo>
                  <a:cubicBezTo>
                    <a:pt x="579" y="2748"/>
                    <a:pt x="658" y="2728"/>
                    <a:pt x="731" y="2686"/>
                  </a:cubicBezTo>
                  <a:lnTo>
                    <a:pt x="1174" y="2445"/>
                  </a:lnTo>
                  <a:lnTo>
                    <a:pt x="2126" y="1897"/>
                  </a:lnTo>
                  <a:cubicBezTo>
                    <a:pt x="2328" y="1791"/>
                    <a:pt x="2414" y="1551"/>
                    <a:pt x="2337" y="1330"/>
                  </a:cubicBezTo>
                  <a:cubicBezTo>
                    <a:pt x="2289" y="1205"/>
                    <a:pt x="2193" y="1109"/>
                    <a:pt x="2068" y="1070"/>
                  </a:cubicBezTo>
                  <a:cubicBezTo>
                    <a:pt x="2020" y="1041"/>
                    <a:pt x="2010" y="974"/>
                    <a:pt x="2058" y="945"/>
                  </a:cubicBezTo>
                  <a:lnTo>
                    <a:pt x="2222" y="849"/>
                  </a:lnTo>
                  <a:cubicBezTo>
                    <a:pt x="2366" y="772"/>
                    <a:pt x="2453" y="618"/>
                    <a:pt x="2453" y="455"/>
                  </a:cubicBezTo>
                  <a:cubicBezTo>
                    <a:pt x="2453" y="378"/>
                    <a:pt x="2433" y="301"/>
                    <a:pt x="2395" y="234"/>
                  </a:cubicBezTo>
                  <a:cubicBezTo>
                    <a:pt x="2311" y="84"/>
                    <a:pt x="2156" y="1"/>
                    <a:pt x="199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8" name="Google Shape;21728;p70"/>
            <p:cNvSpPr/>
            <p:nvPr/>
          </p:nvSpPr>
          <p:spPr>
            <a:xfrm>
              <a:off x="7216648" y="3550457"/>
              <a:ext cx="47012" cy="63920"/>
            </a:xfrm>
            <a:custGeom>
              <a:rect b="b" l="l" r="r" t="t"/>
              <a:pathLst>
                <a:path extrusionOk="0" h="2446" w="1799">
                  <a:moveTo>
                    <a:pt x="1335" y="1"/>
                  </a:moveTo>
                  <a:cubicBezTo>
                    <a:pt x="1260" y="1"/>
                    <a:pt x="1184" y="20"/>
                    <a:pt x="1116" y="60"/>
                  </a:cubicBezTo>
                  <a:lnTo>
                    <a:pt x="279" y="532"/>
                  </a:lnTo>
                  <a:cubicBezTo>
                    <a:pt x="192" y="618"/>
                    <a:pt x="135" y="743"/>
                    <a:pt x="135" y="868"/>
                  </a:cubicBezTo>
                  <a:cubicBezTo>
                    <a:pt x="135" y="955"/>
                    <a:pt x="164" y="1032"/>
                    <a:pt x="202" y="1109"/>
                  </a:cubicBezTo>
                  <a:cubicBezTo>
                    <a:pt x="231" y="1166"/>
                    <a:pt x="269" y="1214"/>
                    <a:pt x="317" y="1253"/>
                  </a:cubicBezTo>
                  <a:cubicBezTo>
                    <a:pt x="423" y="1330"/>
                    <a:pt x="414" y="1474"/>
                    <a:pt x="298" y="1541"/>
                  </a:cubicBezTo>
                  <a:cubicBezTo>
                    <a:pt x="87" y="1657"/>
                    <a:pt x="0" y="1907"/>
                    <a:pt x="67" y="2128"/>
                  </a:cubicBezTo>
                  <a:cubicBezTo>
                    <a:pt x="144" y="2311"/>
                    <a:pt x="308" y="2436"/>
                    <a:pt x="510" y="2445"/>
                  </a:cubicBezTo>
                  <a:lnTo>
                    <a:pt x="1462" y="1897"/>
                  </a:lnTo>
                  <a:cubicBezTo>
                    <a:pt x="1664" y="1791"/>
                    <a:pt x="1750" y="1551"/>
                    <a:pt x="1673" y="1330"/>
                  </a:cubicBezTo>
                  <a:cubicBezTo>
                    <a:pt x="1625" y="1205"/>
                    <a:pt x="1529" y="1109"/>
                    <a:pt x="1404" y="1070"/>
                  </a:cubicBezTo>
                  <a:cubicBezTo>
                    <a:pt x="1356" y="1041"/>
                    <a:pt x="1346" y="974"/>
                    <a:pt x="1394" y="945"/>
                  </a:cubicBezTo>
                  <a:lnTo>
                    <a:pt x="1558" y="849"/>
                  </a:lnTo>
                  <a:cubicBezTo>
                    <a:pt x="1702" y="772"/>
                    <a:pt x="1798" y="618"/>
                    <a:pt x="1798" y="455"/>
                  </a:cubicBezTo>
                  <a:cubicBezTo>
                    <a:pt x="1798" y="378"/>
                    <a:pt x="1769" y="301"/>
                    <a:pt x="1731" y="234"/>
                  </a:cubicBezTo>
                  <a:cubicBezTo>
                    <a:pt x="1647" y="84"/>
                    <a:pt x="1492" y="1"/>
                    <a:pt x="133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9" name="Google Shape;21729;p70"/>
            <p:cNvSpPr/>
            <p:nvPr/>
          </p:nvSpPr>
          <p:spPr>
            <a:xfrm>
              <a:off x="7106316" y="3524690"/>
              <a:ext cx="68127" cy="69565"/>
            </a:xfrm>
            <a:custGeom>
              <a:rect b="b" l="l" r="r" t="t"/>
              <a:pathLst>
                <a:path extrusionOk="0" h="2662" w="2607">
                  <a:moveTo>
                    <a:pt x="507" y="1"/>
                  </a:moveTo>
                  <a:cubicBezTo>
                    <a:pt x="480" y="1"/>
                    <a:pt x="452" y="3"/>
                    <a:pt x="424" y="8"/>
                  </a:cubicBezTo>
                  <a:cubicBezTo>
                    <a:pt x="155" y="75"/>
                    <a:pt x="1" y="364"/>
                    <a:pt x="97" y="623"/>
                  </a:cubicBezTo>
                  <a:lnTo>
                    <a:pt x="280" y="1085"/>
                  </a:lnTo>
                  <a:lnTo>
                    <a:pt x="376" y="1335"/>
                  </a:lnTo>
                  <a:lnTo>
                    <a:pt x="683" y="2114"/>
                  </a:lnTo>
                  <a:cubicBezTo>
                    <a:pt x="749" y="2303"/>
                    <a:pt x="921" y="2422"/>
                    <a:pt x="1114" y="2422"/>
                  </a:cubicBezTo>
                  <a:cubicBezTo>
                    <a:pt x="1146" y="2422"/>
                    <a:pt x="1179" y="2419"/>
                    <a:pt x="1212" y="2412"/>
                  </a:cubicBezTo>
                  <a:cubicBezTo>
                    <a:pt x="1337" y="2383"/>
                    <a:pt x="1443" y="2297"/>
                    <a:pt x="1510" y="2181"/>
                  </a:cubicBezTo>
                  <a:cubicBezTo>
                    <a:pt x="1523" y="2159"/>
                    <a:pt x="1544" y="2150"/>
                    <a:pt x="1565" y="2150"/>
                  </a:cubicBezTo>
                  <a:cubicBezTo>
                    <a:pt x="1590" y="2150"/>
                    <a:pt x="1615" y="2164"/>
                    <a:pt x="1626" y="2191"/>
                  </a:cubicBezTo>
                  <a:lnTo>
                    <a:pt x="1703" y="2373"/>
                  </a:lnTo>
                  <a:cubicBezTo>
                    <a:pt x="1770" y="2547"/>
                    <a:pt x="1934" y="2662"/>
                    <a:pt x="2126" y="2662"/>
                  </a:cubicBezTo>
                  <a:cubicBezTo>
                    <a:pt x="2184" y="2662"/>
                    <a:pt x="2241" y="2652"/>
                    <a:pt x="2289" y="2633"/>
                  </a:cubicBezTo>
                  <a:cubicBezTo>
                    <a:pt x="2491" y="2556"/>
                    <a:pt x="2607" y="2354"/>
                    <a:pt x="2578" y="2143"/>
                  </a:cubicBezTo>
                  <a:cubicBezTo>
                    <a:pt x="2578" y="2104"/>
                    <a:pt x="2568" y="2066"/>
                    <a:pt x="2559" y="2037"/>
                  </a:cubicBezTo>
                  <a:lnTo>
                    <a:pt x="2155" y="1018"/>
                  </a:lnTo>
                  <a:lnTo>
                    <a:pt x="1972" y="537"/>
                  </a:lnTo>
                  <a:cubicBezTo>
                    <a:pt x="1905" y="354"/>
                    <a:pt x="1732" y="239"/>
                    <a:pt x="1539" y="239"/>
                  </a:cubicBezTo>
                  <a:cubicBezTo>
                    <a:pt x="1376" y="239"/>
                    <a:pt x="1232" y="325"/>
                    <a:pt x="1145" y="469"/>
                  </a:cubicBezTo>
                  <a:cubicBezTo>
                    <a:pt x="1132" y="496"/>
                    <a:pt x="1108" y="508"/>
                    <a:pt x="1085" y="508"/>
                  </a:cubicBezTo>
                  <a:cubicBezTo>
                    <a:pt x="1058" y="508"/>
                    <a:pt x="1030" y="491"/>
                    <a:pt x="1020" y="460"/>
                  </a:cubicBezTo>
                  <a:lnTo>
                    <a:pt x="953" y="296"/>
                  </a:lnTo>
                  <a:cubicBezTo>
                    <a:pt x="877" y="119"/>
                    <a:pt x="704" y="1"/>
                    <a:pt x="50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0" name="Google Shape;21730;p70"/>
            <p:cNvSpPr/>
            <p:nvPr/>
          </p:nvSpPr>
          <p:spPr>
            <a:xfrm>
              <a:off x="7113607" y="3541049"/>
              <a:ext cx="60836" cy="53206"/>
            </a:xfrm>
            <a:custGeom>
              <a:rect b="b" l="l" r="r" t="t"/>
              <a:pathLst>
                <a:path extrusionOk="0" h="2036" w="2328">
                  <a:moveTo>
                    <a:pt x="459" y="0"/>
                  </a:moveTo>
                  <a:cubicBezTo>
                    <a:pt x="431" y="0"/>
                    <a:pt x="404" y="2"/>
                    <a:pt x="376" y="7"/>
                  </a:cubicBezTo>
                  <a:cubicBezTo>
                    <a:pt x="154" y="55"/>
                    <a:pt x="10" y="247"/>
                    <a:pt x="1" y="459"/>
                  </a:cubicBezTo>
                  <a:lnTo>
                    <a:pt x="97" y="709"/>
                  </a:lnTo>
                  <a:lnTo>
                    <a:pt x="404" y="1488"/>
                  </a:lnTo>
                  <a:cubicBezTo>
                    <a:pt x="470" y="1677"/>
                    <a:pt x="642" y="1796"/>
                    <a:pt x="835" y="1796"/>
                  </a:cubicBezTo>
                  <a:cubicBezTo>
                    <a:pt x="867" y="1796"/>
                    <a:pt x="900" y="1793"/>
                    <a:pt x="933" y="1786"/>
                  </a:cubicBezTo>
                  <a:cubicBezTo>
                    <a:pt x="1058" y="1757"/>
                    <a:pt x="1164" y="1671"/>
                    <a:pt x="1231" y="1555"/>
                  </a:cubicBezTo>
                  <a:cubicBezTo>
                    <a:pt x="1244" y="1533"/>
                    <a:pt x="1265" y="1524"/>
                    <a:pt x="1286" y="1524"/>
                  </a:cubicBezTo>
                  <a:cubicBezTo>
                    <a:pt x="1311" y="1524"/>
                    <a:pt x="1336" y="1538"/>
                    <a:pt x="1347" y="1565"/>
                  </a:cubicBezTo>
                  <a:lnTo>
                    <a:pt x="1424" y="1747"/>
                  </a:lnTo>
                  <a:cubicBezTo>
                    <a:pt x="1491" y="1921"/>
                    <a:pt x="1655" y="2036"/>
                    <a:pt x="1847" y="2036"/>
                  </a:cubicBezTo>
                  <a:cubicBezTo>
                    <a:pt x="1905" y="2036"/>
                    <a:pt x="1962" y="2026"/>
                    <a:pt x="2010" y="2007"/>
                  </a:cubicBezTo>
                  <a:cubicBezTo>
                    <a:pt x="2203" y="1930"/>
                    <a:pt x="2328" y="1728"/>
                    <a:pt x="2299" y="1517"/>
                  </a:cubicBezTo>
                  <a:cubicBezTo>
                    <a:pt x="2299" y="1478"/>
                    <a:pt x="2289" y="1449"/>
                    <a:pt x="2280" y="1411"/>
                  </a:cubicBezTo>
                  <a:lnTo>
                    <a:pt x="1876" y="392"/>
                  </a:lnTo>
                  <a:cubicBezTo>
                    <a:pt x="1789" y="295"/>
                    <a:pt x="1664" y="238"/>
                    <a:pt x="1530" y="238"/>
                  </a:cubicBezTo>
                  <a:cubicBezTo>
                    <a:pt x="1366" y="238"/>
                    <a:pt x="1203" y="334"/>
                    <a:pt x="1126" y="478"/>
                  </a:cubicBezTo>
                  <a:cubicBezTo>
                    <a:pt x="1111" y="507"/>
                    <a:pt x="1082" y="521"/>
                    <a:pt x="1055" y="521"/>
                  </a:cubicBezTo>
                  <a:cubicBezTo>
                    <a:pt x="1027" y="521"/>
                    <a:pt x="1001" y="507"/>
                    <a:pt x="991" y="478"/>
                  </a:cubicBezTo>
                  <a:lnTo>
                    <a:pt x="924" y="305"/>
                  </a:lnTo>
                  <a:cubicBezTo>
                    <a:pt x="848" y="119"/>
                    <a:pt x="660" y="0"/>
                    <a:pt x="459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1" name="Google Shape;21731;p70"/>
            <p:cNvSpPr/>
            <p:nvPr/>
          </p:nvSpPr>
          <p:spPr>
            <a:xfrm>
              <a:off x="7312632" y="3340796"/>
              <a:ext cx="123868" cy="140645"/>
            </a:xfrm>
            <a:custGeom>
              <a:rect b="b" l="l" r="r" t="t"/>
              <a:pathLst>
                <a:path extrusionOk="0" h="5382" w="4740">
                  <a:moveTo>
                    <a:pt x="4685" y="1"/>
                  </a:moveTo>
                  <a:cubicBezTo>
                    <a:pt x="4678" y="1"/>
                    <a:pt x="4671" y="2"/>
                    <a:pt x="4664" y="6"/>
                  </a:cubicBezTo>
                  <a:cubicBezTo>
                    <a:pt x="3231" y="621"/>
                    <a:pt x="2078" y="1746"/>
                    <a:pt x="1251" y="2785"/>
                  </a:cubicBezTo>
                  <a:cubicBezTo>
                    <a:pt x="1058" y="3025"/>
                    <a:pt x="885" y="3256"/>
                    <a:pt x="731" y="3477"/>
                  </a:cubicBezTo>
                  <a:cubicBezTo>
                    <a:pt x="404" y="3949"/>
                    <a:pt x="164" y="4352"/>
                    <a:pt x="0" y="4641"/>
                  </a:cubicBezTo>
                  <a:cubicBezTo>
                    <a:pt x="154" y="4679"/>
                    <a:pt x="308" y="4747"/>
                    <a:pt x="433" y="4843"/>
                  </a:cubicBezTo>
                  <a:lnTo>
                    <a:pt x="452" y="4862"/>
                  </a:lnTo>
                  <a:lnTo>
                    <a:pt x="500" y="4901"/>
                  </a:lnTo>
                  <a:lnTo>
                    <a:pt x="520" y="4910"/>
                  </a:lnTo>
                  <a:lnTo>
                    <a:pt x="539" y="4929"/>
                  </a:lnTo>
                  <a:lnTo>
                    <a:pt x="587" y="4968"/>
                  </a:lnTo>
                  <a:cubicBezTo>
                    <a:pt x="702" y="5083"/>
                    <a:pt x="808" y="5227"/>
                    <a:pt x="876" y="5381"/>
                  </a:cubicBezTo>
                  <a:cubicBezTo>
                    <a:pt x="1126" y="5179"/>
                    <a:pt x="1491" y="4872"/>
                    <a:pt x="1904" y="4477"/>
                  </a:cubicBezTo>
                  <a:cubicBezTo>
                    <a:pt x="2097" y="4295"/>
                    <a:pt x="2299" y="4093"/>
                    <a:pt x="2510" y="3862"/>
                  </a:cubicBezTo>
                  <a:cubicBezTo>
                    <a:pt x="3405" y="2891"/>
                    <a:pt x="4347" y="1573"/>
                    <a:pt x="4732" y="64"/>
                  </a:cubicBezTo>
                  <a:cubicBezTo>
                    <a:pt x="4739" y="32"/>
                    <a:pt x="4715" y="1"/>
                    <a:pt x="4685" y="1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2" name="Google Shape;21732;p70"/>
            <p:cNvSpPr/>
            <p:nvPr/>
          </p:nvSpPr>
          <p:spPr>
            <a:xfrm>
              <a:off x="7331735" y="3413575"/>
              <a:ext cx="46516" cy="44242"/>
            </a:xfrm>
            <a:custGeom>
              <a:rect b="b" l="l" r="r" t="t"/>
              <a:pathLst>
                <a:path extrusionOk="0" h="1693" w="1780">
                  <a:moveTo>
                    <a:pt x="520" y="0"/>
                  </a:moveTo>
                  <a:cubicBezTo>
                    <a:pt x="327" y="240"/>
                    <a:pt x="154" y="471"/>
                    <a:pt x="0" y="692"/>
                  </a:cubicBezTo>
                  <a:lnTo>
                    <a:pt x="1173" y="1692"/>
                  </a:lnTo>
                  <a:cubicBezTo>
                    <a:pt x="1366" y="1510"/>
                    <a:pt x="1568" y="1308"/>
                    <a:pt x="1779" y="107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3" name="Google Shape;21733;p70"/>
            <p:cNvSpPr/>
            <p:nvPr/>
          </p:nvSpPr>
          <p:spPr>
            <a:xfrm>
              <a:off x="7231465" y="3453140"/>
              <a:ext cx="117622" cy="80122"/>
            </a:xfrm>
            <a:custGeom>
              <a:rect b="b" l="l" r="r" t="t"/>
              <a:pathLst>
                <a:path extrusionOk="0" h="3066" w="4501">
                  <a:moveTo>
                    <a:pt x="3068" y="1"/>
                  </a:moveTo>
                  <a:cubicBezTo>
                    <a:pt x="2808" y="1"/>
                    <a:pt x="2549" y="82"/>
                    <a:pt x="2328" y="246"/>
                  </a:cubicBezTo>
                  <a:cubicBezTo>
                    <a:pt x="2145" y="371"/>
                    <a:pt x="2010" y="534"/>
                    <a:pt x="1904" y="727"/>
                  </a:cubicBezTo>
                  <a:cubicBezTo>
                    <a:pt x="1876" y="784"/>
                    <a:pt x="1856" y="842"/>
                    <a:pt x="1837" y="900"/>
                  </a:cubicBezTo>
                  <a:cubicBezTo>
                    <a:pt x="1799" y="1054"/>
                    <a:pt x="1741" y="1207"/>
                    <a:pt x="1664" y="1352"/>
                  </a:cubicBezTo>
                  <a:cubicBezTo>
                    <a:pt x="1549" y="1544"/>
                    <a:pt x="1385" y="1707"/>
                    <a:pt x="1183" y="1823"/>
                  </a:cubicBezTo>
                  <a:cubicBezTo>
                    <a:pt x="991" y="1938"/>
                    <a:pt x="779" y="2025"/>
                    <a:pt x="558" y="2073"/>
                  </a:cubicBezTo>
                  <a:lnTo>
                    <a:pt x="529" y="2073"/>
                  </a:lnTo>
                  <a:cubicBezTo>
                    <a:pt x="481" y="2092"/>
                    <a:pt x="299" y="2130"/>
                    <a:pt x="145" y="2169"/>
                  </a:cubicBezTo>
                  <a:cubicBezTo>
                    <a:pt x="39" y="2188"/>
                    <a:pt x="0" y="2313"/>
                    <a:pt x="77" y="2390"/>
                  </a:cubicBezTo>
                  <a:cubicBezTo>
                    <a:pt x="627" y="2901"/>
                    <a:pt x="1237" y="3065"/>
                    <a:pt x="1793" y="3065"/>
                  </a:cubicBezTo>
                  <a:cubicBezTo>
                    <a:pt x="2785" y="3065"/>
                    <a:pt x="3606" y="2544"/>
                    <a:pt x="3606" y="2544"/>
                  </a:cubicBezTo>
                  <a:cubicBezTo>
                    <a:pt x="3703" y="2477"/>
                    <a:pt x="3808" y="2400"/>
                    <a:pt x="3895" y="2313"/>
                  </a:cubicBezTo>
                  <a:cubicBezTo>
                    <a:pt x="4395" y="1823"/>
                    <a:pt x="4501" y="1073"/>
                    <a:pt x="4126" y="553"/>
                  </a:cubicBezTo>
                  <a:cubicBezTo>
                    <a:pt x="4068" y="486"/>
                    <a:pt x="4020" y="428"/>
                    <a:pt x="3962" y="371"/>
                  </a:cubicBezTo>
                  <a:lnTo>
                    <a:pt x="3914" y="332"/>
                  </a:lnTo>
                  <a:lnTo>
                    <a:pt x="3895" y="313"/>
                  </a:lnTo>
                  <a:lnTo>
                    <a:pt x="3876" y="294"/>
                  </a:lnTo>
                  <a:lnTo>
                    <a:pt x="3828" y="255"/>
                  </a:lnTo>
                  <a:lnTo>
                    <a:pt x="3808" y="246"/>
                  </a:lnTo>
                  <a:cubicBezTo>
                    <a:pt x="3587" y="82"/>
                    <a:pt x="3328" y="1"/>
                    <a:pt x="3068" y="1"/>
                  </a:cubicBezTo>
                  <a:close/>
                </a:path>
              </a:pathLst>
            </a:custGeom>
            <a:solidFill>
              <a:srgbClr val="BFCB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4" name="Google Shape;21734;p70"/>
            <p:cNvSpPr/>
            <p:nvPr/>
          </p:nvSpPr>
          <p:spPr>
            <a:xfrm>
              <a:off x="7245785" y="3452878"/>
              <a:ext cx="93502" cy="59713"/>
            </a:xfrm>
            <a:custGeom>
              <a:rect b="b" l="l" r="r" t="t"/>
              <a:pathLst>
                <a:path extrusionOk="0" h="2285" w="3578">
                  <a:moveTo>
                    <a:pt x="2520" y="1"/>
                  </a:moveTo>
                  <a:cubicBezTo>
                    <a:pt x="2260" y="1"/>
                    <a:pt x="2001" y="83"/>
                    <a:pt x="1780" y="246"/>
                  </a:cubicBezTo>
                  <a:cubicBezTo>
                    <a:pt x="1597" y="371"/>
                    <a:pt x="1462" y="535"/>
                    <a:pt x="1356" y="727"/>
                  </a:cubicBezTo>
                  <a:cubicBezTo>
                    <a:pt x="1328" y="785"/>
                    <a:pt x="1308" y="842"/>
                    <a:pt x="1289" y="900"/>
                  </a:cubicBezTo>
                  <a:cubicBezTo>
                    <a:pt x="1251" y="1054"/>
                    <a:pt x="1193" y="1208"/>
                    <a:pt x="1116" y="1352"/>
                  </a:cubicBezTo>
                  <a:cubicBezTo>
                    <a:pt x="1001" y="1544"/>
                    <a:pt x="837" y="1708"/>
                    <a:pt x="635" y="1823"/>
                  </a:cubicBezTo>
                  <a:cubicBezTo>
                    <a:pt x="443" y="1939"/>
                    <a:pt x="231" y="2025"/>
                    <a:pt x="1" y="2083"/>
                  </a:cubicBezTo>
                  <a:cubicBezTo>
                    <a:pt x="341" y="2229"/>
                    <a:pt x="685" y="2285"/>
                    <a:pt x="1011" y="2285"/>
                  </a:cubicBezTo>
                  <a:cubicBezTo>
                    <a:pt x="2008" y="2285"/>
                    <a:pt x="2828" y="1765"/>
                    <a:pt x="2828" y="1765"/>
                  </a:cubicBezTo>
                  <a:cubicBezTo>
                    <a:pt x="2933" y="1698"/>
                    <a:pt x="3030" y="1621"/>
                    <a:pt x="3116" y="1535"/>
                  </a:cubicBezTo>
                  <a:cubicBezTo>
                    <a:pt x="3385" y="1275"/>
                    <a:pt x="3549" y="929"/>
                    <a:pt x="3578" y="554"/>
                  </a:cubicBezTo>
                  <a:cubicBezTo>
                    <a:pt x="3530" y="487"/>
                    <a:pt x="3472" y="429"/>
                    <a:pt x="3405" y="371"/>
                  </a:cubicBezTo>
                  <a:lnTo>
                    <a:pt x="3366" y="333"/>
                  </a:lnTo>
                  <a:lnTo>
                    <a:pt x="3347" y="313"/>
                  </a:lnTo>
                  <a:lnTo>
                    <a:pt x="3328" y="294"/>
                  </a:lnTo>
                  <a:lnTo>
                    <a:pt x="3280" y="256"/>
                  </a:lnTo>
                  <a:lnTo>
                    <a:pt x="3260" y="246"/>
                  </a:lnTo>
                  <a:cubicBezTo>
                    <a:pt x="3039" y="83"/>
                    <a:pt x="2780" y="1"/>
                    <a:pt x="252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35" name="Google Shape;21735;p70"/>
          <p:cNvGrpSpPr/>
          <p:nvPr/>
        </p:nvGrpSpPr>
        <p:grpSpPr>
          <a:xfrm>
            <a:off x="7957948" y="3375631"/>
            <a:ext cx="360629" cy="291012"/>
            <a:chOff x="7957948" y="3375631"/>
            <a:chExt cx="360629" cy="291012"/>
          </a:xfrm>
        </p:grpSpPr>
        <p:sp>
          <p:nvSpPr>
            <p:cNvPr id="21736" name="Google Shape;21736;p70"/>
            <p:cNvSpPr/>
            <p:nvPr/>
          </p:nvSpPr>
          <p:spPr>
            <a:xfrm>
              <a:off x="7957948" y="3393714"/>
              <a:ext cx="360629" cy="261116"/>
            </a:xfrm>
            <a:custGeom>
              <a:rect b="b" l="l" r="r" t="t"/>
              <a:pathLst>
                <a:path extrusionOk="0" h="9992" w="13800">
                  <a:moveTo>
                    <a:pt x="385" y="0"/>
                  </a:moveTo>
                  <a:cubicBezTo>
                    <a:pt x="174" y="0"/>
                    <a:pt x="0" y="173"/>
                    <a:pt x="0" y="395"/>
                  </a:cubicBezTo>
                  <a:lnTo>
                    <a:pt x="0" y="9607"/>
                  </a:lnTo>
                  <a:cubicBezTo>
                    <a:pt x="0" y="9818"/>
                    <a:pt x="174" y="9991"/>
                    <a:pt x="385" y="9991"/>
                  </a:cubicBezTo>
                  <a:lnTo>
                    <a:pt x="13405" y="9991"/>
                  </a:lnTo>
                  <a:cubicBezTo>
                    <a:pt x="13626" y="9991"/>
                    <a:pt x="13799" y="9818"/>
                    <a:pt x="13799" y="9607"/>
                  </a:cubicBezTo>
                  <a:lnTo>
                    <a:pt x="13799" y="395"/>
                  </a:lnTo>
                  <a:cubicBezTo>
                    <a:pt x="13799" y="173"/>
                    <a:pt x="13626" y="0"/>
                    <a:pt x="1340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7" name="Google Shape;21737;p70"/>
            <p:cNvSpPr/>
            <p:nvPr/>
          </p:nvSpPr>
          <p:spPr>
            <a:xfrm>
              <a:off x="8286643" y="3393714"/>
              <a:ext cx="31934" cy="261116"/>
            </a:xfrm>
            <a:custGeom>
              <a:rect b="b" l="l" r="r" t="t"/>
              <a:pathLst>
                <a:path extrusionOk="0" h="9992" w="1222">
                  <a:moveTo>
                    <a:pt x="0" y="0"/>
                  </a:moveTo>
                  <a:cubicBezTo>
                    <a:pt x="212" y="0"/>
                    <a:pt x="385" y="173"/>
                    <a:pt x="385" y="395"/>
                  </a:cubicBezTo>
                  <a:lnTo>
                    <a:pt x="385" y="9607"/>
                  </a:lnTo>
                  <a:cubicBezTo>
                    <a:pt x="385" y="9818"/>
                    <a:pt x="212" y="9991"/>
                    <a:pt x="0" y="9991"/>
                  </a:cubicBezTo>
                  <a:lnTo>
                    <a:pt x="827" y="9991"/>
                  </a:lnTo>
                  <a:cubicBezTo>
                    <a:pt x="1048" y="9991"/>
                    <a:pt x="1221" y="9818"/>
                    <a:pt x="1221" y="9607"/>
                  </a:cubicBezTo>
                  <a:lnTo>
                    <a:pt x="1221" y="395"/>
                  </a:lnTo>
                  <a:cubicBezTo>
                    <a:pt x="1221" y="173"/>
                    <a:pt x="1048" y="0"/>
                    <a:pt x="82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8" name="Google Shape;21738;p70"/>
            <p:cNvSpPr/>
            <p:nvPr/>
          </p:nvSpPr>
          <p:spPr>
            <a:xfrm>
              <a:off x="7978541" y="3597757"/>
              <a:ext cx="159853" cy="33946"/>
            </a:xfrm>
            <a:custGeom>
              <a:rect b="b" l="l" r="r" t="t"/>
              <a:pathLst>
                <a:path extrusionOk="0" h="1299" w="6117">
                  <a:moveTo>
                    <a:pt x="1" y="1"/>
                  </a:moveTo>
                  <a:lnTo>
                    <a:pt x="1" y="1193"/>
                  </a:lnTo>
                  <a:cubicBezTo>
                    <a:pt x="1" y="1251"/>
                    <a:pt x="49" y="1299"/>
                    <a:pt x="116" y="1299"/>
                  </a:cubicBezTo>
                  <a:lnTo>
                    <a:pt x="6117" y="1299"/>
                  </a:lnTo>
                  <a:lnTo>
                    <a:pt x="6117" y="1"/>
                  </a:ln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9" name="Google Shape;21739;p70"/>
            <p:cNvSpPr/>
            <p:nvPr/>
          </p:nvSpPr>
          <p:spPr>
            <a:xfrm>
              <a:off x="8138367" y="3597757"/>
              <a:ext cx="159591" cy="33946"/>
            </a:xfrm>
            <a:custGeom>
              <a:rect b="b" l="l" r="r" t="t"/>
              <a:pathLst>
                <a:path extrusionOk="0" h="1299" w="6107">
                  <a:moveTo>
                    <a:pt x="1" y="1"/>
                  </a:moveTo>
                  <a:lnTo>
                    <a:pt x="1" y="1299"/>
                  </a:lnTo>
                  <a:lnTo>
                    <a:pt x="6001" y="1299"/>
                  </a:lnTo>
                  <a:cubicBezTo>
                    <a:pt x="6059" y="1299"/>
                    <a:pt x="6107" y="1251"/>
                    <a:pt x="6107" y="1193"/>
                  </a:cubicBezTo>
                  <a:lnTo>
                    <a:pt x="6107" y="1"/>
                  </a:lnTo>
                  <a:close/>
                </a:path>
              </a:pathLst>
            </a:custGeom>
            <a:solidFill>
              <a:srgbClr val="CED7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0" name="Google Shape;21740;p70"/>
            <p:cNvSpPr/>
            <p:nvPr/>
          </p:nvSpPr>
          <p:spPr>
            <a:xfrm>
              <a:off x="8122531" y="3631677"/>
              <a:ext cx="31202" cy="34965"/>
            </a:xfrm>
            <a:custGeom>
              <a:rect b="b" l="l" r="r" t="t"/>
              <a:pathLst>
                <a:path extrusionOk="0" h="1338" w="1194">
                  <a:moveTo>
                    <a:pt x="1" y="1"/>
                  </a:moveTo>
                  <a:lnTo>
                    <a:pt x="1" y="1107"/>
                  </a:lnTo>
                  <a:cubicBezTo>
                    <a:pt x="1" y="1232"/>
                    <a:pt x="97" y="1328"/>
                    <a:pt x="222" y="1337"/>
                  </a:cubicBezTo>
                  <a:lnTo>
                    <a:pt x="972" y="1337"/>
                  </a:lnTo>
                  <a:cubicBezTo>
                    <a:pt x="1097" y="1328"/>
                    <a:pt x="1193" y="1232"/>
                    <a:pt x="1193" y="1107"/>
                  </a:cubicBezTo>
                  <a:lnTo>
                    <a:pt x="119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1" name="Google Shape;21741;p70"/>
            <p:cNvSpPr/>
            <p:nvPr/>
          </p:nvSpPr>
          <p:spPr>
            <a:xfrm>
              <a:off x="7978541" y="3375631"/>
              <a:ext cx="159853" cy="234226"/>
            </a:xfrm>
            <a:custGeom>
              <a:rect b="b" l="l" r="r" t="t"/>
              <a:pathLst>
                <a:path extrusionOk="0" h="8963" w="6117">
                  <a:moveTo>
                    <a:pt x="11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8856"/>
                  </a:lnTo>
                  <a:cubicBezTo>
                    <a:pt x="1" y="8914"/>
                    <a:pt x="49" y="8962"/>
                    <a:pt x="116" y="8962"/>
                  </a:cubicBezTo>
                  <a:lnTo>
                    <a:pt x="6117" y="8962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2" name="Google Shape;21742;p70"/>
            <p:cNvSpPr/>
            <p:nvPr/>
          </p:nvSpPr>
          <p:spPr>
            <a:xfrm>
              <a:off x="8138367" y="3375631"/>
              <a:ext cx="159591" cy="234252"/>
            </a:xfrm>
            <a:custGeom>
              <a:rect b="b" l="l" r="r" t="t"/>
              <a:pathLst>
                <a:path extrusionOk="0" h="8964" w="6107">
                  <a:moveTo>
                    <a:pt x="1" y="0"/>
                  </a:moveTo>
                  <a:lnTo>
                    <a:pt x="1" y="8962"/>
                  </a:lnTo>
                  <a:lnTo>
                    <a:pt x="5992" y="8962"/>
                  </a:lnTo>
                  <a:cubicBezTo>
                    <a:pt x="5997" y="8963"/>
                    <a:pt x="6003" y="8963"/>
                    <a:pt x="6008" y="8963"/>
                  </a:cubicBezTo>
                  <a:cubicBezTo>
                    <a:pt x="6067" y="8963"/>
                    <a:pt x="6107" y="8918"/>
                    <a:pt x="6107" y="8856"/>
                  </a:cubicBezTo>
                  <a:lnTo>
                    <a:pt x="6107" y="106"/>
                  </a:lnTo>
                  <a:cubicBezTo>
                    <a:pt x="6107" y="48"/>
                    <a:pt x="6059" y="0"/>
                    <a:pt x="600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3" name="Google Shape;21743;p70"/>
            <p:cNvSpPr/>
            <p:nvPr/>
          </p:nvSpPr>
          <p:spPr>
            <a:xfrm>
              <a:off x="8033576" y="3407277"/>
              <a:ext cx="80958" cy="10584"/>
            </a:xfrm>
            <a:custGeom>
              <a:rect b="b" l="l" r="r" t="t"/>
              <a:pathLst>
                <a:path extrusionOk="0" h="405" w="3098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2828" y="404"/>
                  </a:lnTo>
                  <a:cubicBezTo>
                    <a:pt x="3097" y="404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4" name="Google Shape;21744;p70"/>
            <p:cNvSpPr/>
            <p:nvPr/>
          </p:nvSpPr>
          <p:spPr>
            <a:xfrm>
              <a:off x="8003184" y="3428889"/>
              <a:ext cx="111351" cy="10584"/>
            </a:xfrm>
            <a:custGeom>
              <a:rect b="b" l="l" r="r" t="t"/>
              <a:pathLst>
                <a:path extrusionOk="0" h="405" w="4261">
                  <a:moveTo>
                    <a:pt x="270" y="1"/>
                  </a:moveTo>
                  <a:cubicBezTo>
                    <a:pt x="0" y="1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60" y="404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5" name="Google Shape;21745;p70"/>
            <p:cNvSpPr/>
            <p:nvPr/>
          </p:nvSpPr>
          <p:spPr>
            <a:xfrm>
              <a:off x="8003184" y="3450761"/>
              <a:ext cx="111351" cy="10584"/>
            </a:xfrm>
            <a:custGeom>
              <a:rect b="b" l="l" r="r" t="t"/>
              <a:pathLst>
                <a:path extrusionOk="0" h="405" w="4261">
                  <a:moveTo>
                    <a:pt x="4000" y="0"/>
                  </a:moveTo>
                  <a:cubicBezTo>
                    <a:pt x="3997" y="0"/>
                    <a:pt x="3994" y="0"/>
                    <a:pt x="3991" y="0"/>
                  </a:cubicBezTo>
                  <a:lnTo>
                    <a:pt x="270" y="0"/>
                  </a:lnTo>
                  <a:cubicBezTo>
                    <a:pt x="0" y="0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57" y="395"/>
                    <a:pt x="4260" y="0"/>
                    <a:pt x="400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6" name="Google Shape;21746;p70"/>
            <p:cNvSpPr/>
            <p:nvPr/>
          </p:nvSpPr>
          <p:spPr>
            <a:xfrm>
              <a:off x="8003184" y="3472608"/>
              <a:ext cx="88720" cy="10584"/>
            </a:xfrm>
            <a:custGeom>
              <a:rect b="b" l="l" r="r" t="t"/>
              <a:pathLst>
                <a:path extrusionOk="0" h="405" w="3395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126" y="405"/>
                  </a:lnTo>
                  <a:cubicBezTo>
                    <a:pt x="3395" y="405"/>
                    <a:pt x="3395" y="1"/>
                    <a:pt x="3126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7" name="Google Shape;21747;p70"/>
            <p:cNvSpPr/>
            <p:nvPr/>
          </p:nvSpPr>
          <p:spPr>
            <a:xfrm>
              <a:off x="8033576" y="3515831"/>
              <a:ext cx="80958" cy="10584"/>
            </a:xfrm>
            <a:custGeom>
              <a:rect b="b" l="l" r="r" t="t"/>
              <a:pathLst>
                <a:path extrusionOk="0" h="405" w="3098">
                  <a:moveTo>
                    <a:pt x="270" y="1"/>
                  </a:moveTo>
                  <a:cubicBezTo>
                    <a:pt x="1" y="1"/>
                    <a:pt x="1" y="405"/>
                    <a:pt x="270" y="405"/>
                  </a:cubicBezTo>
                  <a:lnTo>
                    <a:pt x="2828" y="405"/>
                  </a:lnTo>
                  <a:cubicBezTo>
                    <a:pt x="3097" y="405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8" name="Google Shape;21748;p70"/>
            <p:cNvSpPr/>
            <p:nvPr/>
          </p:nvSpPr>
          <p:spPr>
            <a:xfrm>
              <a:off x="8003184" y="3537443"/>
              <a:ext cx="111351" cy="10584"/>
            </a:xfrm>
            <a:custGeom>
              <a:rect b="b" l="l" r="r" t="t"/>
              <a:pathLst>
                <a:path extrusionOk="0" h="405" w="4261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991" y="405"/>
                  </a:lnTo>
                  <a:cubicBezTo>
                    <a:pt x="4260" y="405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9" name="Google Shape;21749;p70"/>
            <p:cNvSpPr/>
            <p:nvPr/>
          </p:nvSpPr>
          <p:spPr>
            <a:xfrm>
              <a:off x="8003184" y="3559316"/>
              <a:ext cx="55296" cy="10584"/>
            </a:xfrm>
            <a:custGeom>
              <a:rect b="b" l="l" r="r" t="t"/>
              <a:pathLst>
                <a:path extrusionOk="0" h="405" w="2116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847" y="404"/>
                  </a:lnTo>
                  <a:cubicBezTo>
                    <a:pt x="2116" y="404"/>
                    <a:pt x="2116" y="0"/>
                    <a:pt x="1847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0" name="Google Shape;21750;p70"/>
            <p:cNvSpPr/>
            <p:nvPr/>
          </p:nvSpPr>
          <p:spPr>
            <a:xfrm>
              <a:off x="8190632" y="3479664"/>
              <a:ext cx="81194" cy="10558"/>
            </a:xfrm>
            <a:custGeom>
              <a:rect b="b" l="l" r="r" t="t"/>
              <a:pathLst>
                <a:path extrusionOk="0" h="404" w="3107">
                  <a:moveTo>
                    <a:pt x="270" y="0"/>
                  </a:moveTo>
                  <a:cubicBezTo>
                    <a:pt x="1" y="0"/>
                    <a:pt x="1" y="404"/>
                    <a:pt x="270" y="404"/>
                  </a:cubicBezTo>
                  <a:lnTo>
                    <a:pt x="2838" y="404"/>
                  </a:lnTo>
                  <a:cubicBezTo>
                    <a:pt x="3107" y="404"/>
                    <a:pt x="3107" y="0"/>
                    <a:pt x="2838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1" name="Google Shape;21751;p70"/>
            <p:cNvSpPr/>
            <p:nvPr/>
          </p:nvSpPr>
          <p:spPr>
            <a:xfrm>
              <a:off x="8160240" y="3501511"/>
              <a:ext cx="111586" cy="10584"/>
            </a:xfrm>
            <a:custGeom>
              <a:rect b="b" l="l" r="r" t="t"/>
              <a:pathLst>
                <a:path extrusionOk="0" h="405" w="427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4001" y="405"/>
                  </a:lnTo>
                  <a:cubicBezTo>
                    <a:pt x="4270" y="405"/>
                    <a:pt x="4270" y="1"/>
                    <a:pt x="400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2" name="Google Shape;21752;p70"/>
            <p:cNvSpPr/>
            <p:nvPr/>
          </p:nvSpPr>
          <p:spPr>
            <a:xfrm>
              <a:off x="8160475" y="3523122"/>
              <a:ext cx="55061" cy="10584"/>
            </a:xfrm>
            <a:custGeom>
              <a:rect b="b" l="l" r="r" t="t"/>
              <a:pathLst>
                <a:path extrusionOk="0" h="405" w="2107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1847" y="404"/>
                  </a:lnTo>
                  <a:cubicBezTo>
                    <a:pt x="2107" y="404"/>
                    <a:pt x="2107" y="1"/>
                    <a:pt x="1847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3" name="Google Shape;21753;p70"/>
            <p:cNvSpPr/>
            <p:nvPr/>
          </p:nvSpPr>
          <p:spPr>
            <a:xfrm>
              <a:off x="8169778" y="3412556"/>
              <a:ext cx="97291" cy="36220"/>
            </a:xfrm>
            <a:custGeom>
              <a:rect b="b" l="l" r="r" t="t"/>
              <a:pathLst>
                <a:path extrusionOk="0" h="1386" w="3723">
                  <a:moveTo>
                    <a:pt x="107" y="1"/>
                  </a:moveTo>
                  <a:cubicBezTo>
                    <a:pt x="49" y="1"/>
                    <a:pt x="1" y="49"/>
                    <a:pt x="1" y="106"/>
                  </a:cubicBezTo>
                  <a:lnTo>
                    <a:pt x="1" y="1279"/>
                  </a:lnTo>
                  <a:cubicBezTo>
                    <a:pt x="1" y="1337"/>
                    <a:pt x="49" y="1385"/>
                    <a:pt x="107" y="1385"/>
                  </a:cubicBezTo>
                  <a:lnTo>
                    <a:pt x="3616" y="1385"/>
                  </a:lnTo>
                  <a:cubicBezTo>
                    <a:pt x="3674" y="1385"/>
                    <a:pt x="3722" y="1337"/>
                    <a:pt x="3722" y="1279"/>
                  </a:cubicBezTo>
                  <a:lnTo>
                    <a:pt x="3722" y="106"/>
                  </a:lnTo>
                  <a:cubicBezTo>
                    <a:pt x="3722" y="49"/>
                    <a:pt x="3674" y="1"/>
                    <a:pt x="36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54" name="Google Shape;21754;p70"/>
          <p:cNvGrpSpPr/>
          <p:nvPr/>
        </p:nvGrpSpPr>
        <p:grpSpPr>
          <a:xfrm>
            <a:off x="6198656" y="3867888"/>
            <a:ext cx="347562" cy="227954"/>
            <a:chOff x="6198656" y="3867888"/>
            <a:chExt cx="347562" cy="227954"/>
          </a:xfrm>
        </p:grpSpPr>
        <p:sp>
          <p:nvSpPr>
            <p:cNvPr id="21755" name="Google Shape;21755;p70"/>
            <p:cNvSpPr/>
            <p:nvPr/>
          </p:nvSpPr>
          <p:spPr>
            <a:xfrm>
              <a:off x="6198656" y="3867888"/>
              <a:ext cx="347562" cy="227954"/>
            </a:xfrm>
            <a:custGeom>
              <a:rect b="b" l="l" r="r" t="t"/>
              <a:pathLst>
                <a:path extrusionOk="0" h="8723" w="1330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6" name="Google Shape;21756;p70"/>
            <p:cNvSpPr/>
            <p:nvPr/>
          </p:nvSpPr>
          <p:spPr>
            <a:xfrm>
              <a:off x="6234353" y="3885998"/>
              <a:ext cx="275933" cy="191760"/>
            </a:xfrm>
            <a:custGeom>
              <a:rect b="b" l="l" r="r" t="t"/>
              <a:pathLst>
                <a:path extrusionOk="0" h="7338" w="10559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7" name="Google Shape;21757;p70"/>
            <p:cNvSpPr/>
            <p:nvPr/>
          </p:nvSpPr>
          <p:spPr>
            <a:xfrm>
              <a:off x="6210468" y="3970119"/>
              <a:ext cx="12335" cy="23964"/>
            </a:xfrm>
            <a:custGeom>
              <a:rect b="b" l="l" r="r" t="t"/>
              <a:pathLst>
                <a:path extrusionOk="0" h="917" w="472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8" name="Google Shape;21758;p70"/>
            <p:cNvSpPr/>
            <p:nvPr/>
          </p:nvSpPr>
          <p:spPr>
            <a:xfrm>
              <a:off x="6522333" y="3963899"/>
              <a:ext cx="12073" cy="35958"/>
            </a:xfrm>
            <a:custGeom>
              <a:rect b="b" l="l" r="r" t="t"/>
              <a:pathLst>
                <a:path extrusionOk="0" h="1376" w="462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9" name="Google Shape;21759;p70"/>
            <p:cNvSpPr/>
            <p:nvPr/>
          </p:nvSpPr>
          <p:spPr>
            <a:xfrm>
              <a:off x="6520321" y="3885998"/>
              <a:ext cx="16098" cy="12073"/>
            </a:xfrm>
            <a:custGeom>
              <a:rect b="b" l="l" r="r" t="t"/>
              <a:pathLst>
                <a:path extrusionOk="0" h="462" w="616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0" name="Google Shape;21760;p70"/>
            <p:cNvSpPr/>
            <p:nvPr/>
          </p:nvSpPr>
          <p:spPr>
            <a:xfrm>
              <a:off x="6210468" y="3940014"/>
              <a:ext cx="12099" cy="17875"/>
            </a:xfrm>
            <a:custGeom>
              <a:rect b="b" l="l" r="r" t="t"/>
              <a:pathLst>
                <a:path extrusionOk="0" h="684" w="463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1" name="Google Shape;21761;p70"/>
            <p:cNvSpPr/>
            <p:nvPr/>
          </p:nvSpPr>
          <p:spPr>
            <a:xfrm>
              <a:off x="6210468" y="4005842"/>
              <a:ext cx="12099" cy="18136"/>
            </a:xfrm>
            <a:custGeom>
              <a:rect b="b" l="l" r="r" t="t"/>
              <a:pathLst>
                <a:path extrusionOk="0" h="694" w="463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2" name="Google Shape;21762;p70"/>
            <p:cNvSpPr/>
            <p:nvPr/>
          </p:nvSpPr>
          <p:spPr>
            <a:xfrm>
              <a:off x="6312489" y="3915894"/>
              <a:ext cx="119896" cy="95776"/>
            </a:xfrm>
            <a:custGeom>
              <a:rect b="b" l="l" r="r" t="t"/>
              <a:pathLst>
                <a:path extrusionOk="0" h="3665" w="4588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3" name="Google Shape;21763;p70"/>
            <p:cNvSpPr/>
            <p:nvPr/>
          </p:nvSpPr>
          <p:spPr>
            <a:xfrm>
              <a:off x="6252437" y="4035764"/>
              <a:ext cx="240001" cy="12073"/>
            </a:xfrm>
            <a:custGeom>
              <a:rect b="b" l="l" r="r" t="t"/>
              <a:pathLst>
                <a:path extrusionOk="0" h="462" w="9184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4" name="Google Shape;21764;p70"/>
            <p:cNvSpPr/>
            <p:nvPr/>
          </p:nvSpPr>
          <p:spPr>
            <a:xfrm>
              <a:off x="6252437" y="4035764"/>
              <a:ext cx="54042" cy="12073"/>
            </a:xfrm>
            <a:custGeom>
              <a:rect b="b" l="l" r="r" t="t"/>
              <a:pathLst>
                <a:path extrusionOk="0" h="462" w="2068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5" name="Google Shape;21765;p70"/>
            <p:cNvSpPr/>
            <p:nvPr/>
          </p:nvSpPr>
          <p:spPr>
            <a:xfrm>
              <a:off x="6294406" y="4029727"/>
              <a:ext cx="24146" cy="24146"/>
            </a:xfrm>
            <a:custGeom>
              <a:rect b="b" l="l" r="r" t="t"/>
              <a:pathLst>
                <a:path extrusionOk="0" h="924" w="924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66" name="Google Shape;21766;p70"/>
          <p:cNvGrpSpPr/>
          <p:nvPr/>
        </p:nvGrpSpPr>
        <p:grpSpPr>
          <a:xfrm>
            <a:off x="5706895" y="3819151"/>
            <a:ext cx="349392" cy="325454"/>
            <a:chOff x="5706895" y="3819151"/>
            <a:chExt cx="349392" cy="325454"/>
          </a:xfrm>
        </p:grpSpPr>
        <p:sp>
          <p:nvSpPr>
            <p:cNvPr id="21767" name="Google Shape;21767;p70"/>
            <p:cNvSpPr/>
            <p:nvPr/>
          </p:nvSpPr>
          <p:spPr>
            <a:xfrm>
              <a:off x="5761172" y="4052332"/>
              <a:ext cx="43484" cy="43511"/>
            </a:xfrm>
            <a:custGeom>
              <a:rect b="b" l="l" r="r" t="t"/>
              <a:pathLst>
                <a:path extrusionOk="0" h="1665" w="1664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8" name="Google Shape;21768;p70"/>
            <p:cNvSpPr/>
            <p:nvPr/>
          </p:nvSpPr>
          <p:spPr>
            <a:xfrm>
              <a:off x="5903881" y="3938498"/>
              <a:ext cx="101316" cy="86995"/>
            </a:xfrm>
            <a:custGeom>
              <a:rect b="b" l="l" r="r" t="t"/>
              <a:pathLst>
                <a:path extrusionOk="0" h="3329" w="3877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9" name="Google Shape;21769;p70"/>
            <p:cNvSpPr/>
            <p:nvPr/>
          </p:nvSpPr>
          <p:spPr>
            <a:xfrm>
              <a:off x="5913942" y="3973699"/>
              <a:ext cx="95514" cy="51795"/>
            </a:xfrm>
            <a:custGeom>
              <a:rect b="b" l="l" r="r" t="t"/>
              <a:pathLst>
                <a:path extrusionOk="0" h="1982" w="3655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0" name="Google Shape;21770;p70"/>
            <p:cNvSpPr/>
            <p:nvPr/>
          </p:nvSpPr>
          <p:spPr>
            <a:xfrm>
              <a:off x="5788297" y="3840998"/>
              <a:ext cx="146525" cy="281891"/>
            </a:xfrm>
            <a:custGeom>
              <a:rect b="b" l="l" r="r" t="t"/>
              <a:pathLst>
                <a:path extrusionOk="0" h="10787" w="5607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1" name="Google Shape;21771;p70"/>
            <p:cNvSpPr/>
            <p:nvPr/>
          </p:nvSpPr>
          <p:spPr>
            <a:xfrm>
              <a:off x="5788297" y="4009135"/>
              <a:ext cx="146525" cy="113755"/>
            </a:xfrm>
            <a:custGeom>
              <a:rect b="b" l="l" r="r" t="t"/>
              <a:pathLst>
                <a:path extrusionOk="0" h="4353" w="5607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2" name="Google Shape;21772;p70"/>
            <p:cNvSpPr/>
            <p:nvPr/>
          </p:nvSpPr>
          <p:spPr>
            <a:xfrm>
              <a:off x="5923742" y="3819151"/>
              <a:ext cx="43511" cy="325454"/>
            </a:xfrm>
            <a:custGeom>
              <a:rect b="b" l="l" r="r" t="t"/>
              <a:pathLst>
                <a:path extrusionOk="0" h="12454" w="1665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3" name="Google Shape;21773;p70"/>
            <p:cNvSpPr/>
            <p:nvPr/>
          </p:nvSpPr>
          <p:spPr>
            <a:xfrm>
              <a:off x="5923742" y="4117428"/>
              <a:ext cx="43511" cy="27178"/>
            </a:xfrm>
            <a:custGeom>
              <a:rect b="b" l="l" r="r" t="t"/>
              <a:pathLst>
                <a:path extrusionOk="0" h="1040" w="1665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4" name="Google Shape;21774;p70"/>
            <p:cNvSpPr/>
            <p:nvPr/>
          </p:nvSpPr>
          <p:spPr>
            <a:xfrm>
              <a:off x="5706895" y="3933220"/>
              <a:ext cx="43484" cy="97291"/>
            </a:xfrm>
            <a:custGeom>
              <a:rect b="b" l="l" r="r" t="t"/>
              <a:pathLst>
                <a:path extrusionOk="0" h="3723" w="1664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5" name="Google Shape;21775;p70"/>
            <p:cNvSpPr/>
            <p:nvPr/>
          </p:nvSpPr>
          <p:spPr>
            <a:xfrm>
              <a:off x="5706895" y="3938002"/>
              <a:ext cx="43484" cy="92509"/>
            </a:xfrm>
            <a:custGeom>
              <a:rect b="b" l="l" r="r" t="t"/>
              <a:pathLst>
                <a:path extrusionOk="0" h="3540" w="1664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6" name="Google Shape;21776;p70"/>
            <p:cNvSpPr/>
            <p:nvPr/>
          </p:nvSpPr>
          <p:spPr>
            <a:xfrm>
              <a:off x="5744839" y="3932985"/>
              <a:ext cx="54303" cy="97762"/>
            </a:xfrm>
            <a:custGeom>
              <a:rect b="b" l="l" r="r" t="t"/>
              <a:pathLst>
                <a:path extrusionOk="0" h="3741" w="2078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7" name="Google Shape;21777;p70"/>
            <p:cNvSpPr/>
            <p:nvPr/>
          </p:nvSpPr>
          <p:spPr>
            <a:xfrm>
              <a:off x="5744839" y="4014387"/>
              <a:ext cx="54303" cy="16359"/>
            </a:xfrm>
            <a:custGeom>
              <a:rect b="b" l="l" r="r" t="t"/>
              <a:pathLst>
                <a:path extrusionOk="0" h="626" w="2078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8" name="Google Shape;21778;p70"/>
            <p:cNvSpPr/>
            <p:nvPr/>
          </p:nvSpPr>
          <p:spPr>
            <a:xfrm>
              <a:off x="5744839" y="4030720"/>
              <a:ext cx="54539" cy="86734"/>
            </a:xfrm>
            <a:custGeom>
              <a:rect b="b" l="l" r="r" t="t"/>
              <a:pathLst>
                <a:path extrusionOk="0" h="3319" w="2087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9" name="Google Shape;21779;p70"/>
            <p:cNvSpPr/>
            <p:nvPr/>
          </p:nvSpPr>
          <p:spPr>
            <a:xfrm>
              <a:off x="6025528" y="3976443"/>
              <a:ext cx="30758" cy="10871"/>
            </a:xfrm>
            <a:custGeom>
              <a:rect b="b" l="l" r="r" t="t"/>
              <a:pathLst>
                <a:path extrusionOk="0" h="416" w="1177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0" name="Google Shape;21780;p70"/>
            <p:cNvSpPr/>
            <p:nvPr/>
          </p:nvSpPr>
          <p:spPr>
            <a:xfrm>
              <a:off x="6004675" y="3914718"/>
              <a:ext cx="26786" cy="22814"/>
            </a:xfrm>
            <a:custGeom>
              <a:rect b="b" l="l" r="r" t="t"/>
              <a:pathLst>
                <a:path extrusionOk="0" h="873" w="1025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1" name="Google Shape;21781;p70"/>
            <p:cNvSpPr/>
            <p:nvPr/>
          </p:nvSpPr>
          <p:spPr>
            <a:xfrm>
              <a:off x="6003368" y="4025886"/>
              <a:ext cx="26943" cy="22709"/>
            </a:xfrm>
            <a:custGeom>
              <a:rect b="b" l="l" r="r" t="t"/>
              <a:pathLst>
                <a:path extrusionOk="0" h="869" w="1031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82" name="Google Shape;21782;p70"/>
          <p:cNvGrpSpPr/>
          <p:nvPr/>
        </p:nvGrpSpPr>
        <p:grpSpPr>
          <a:xfrm>
            <a:off x="7648618" y="3340744"/>
            <a:ext cx="97265" cy="360393"/>
            <a:chOff x="7648618" y="3340744"/>
            <a:chExt cx="97265" cy="360393"/>
          </a:xfrm>
        </p:grpSpPr>
        <p:sp>
          <p:nvSpPr>
            <p:cNvPr id="21783" name="Google Shape;21783;p70"/>
            <p:cNvSpPr/>
            <p:nvPr/>
          </p:nvSpPr>
          <p:spPr>
            <a:xfrm>
              <a:off x="7648618" y="3340744"/>
              <a:ext cx="97265" cy="307057"/>
            </a:xfrm>
            <a:custGeom>
              <a:rect b="b" l="l" r="r" t="t"/>
              <a:pathLst>
                <a:path extrusionOk="0" h="11750" w="3722">
                  <a:moveTo>
                    <a:pt x="1928" y="1"/>
                  </a:moveTo>
                  <a:cubicBezTo>
                    <a:pt x="1764" y="1"/>
                    <a:pt x="1599" y="68"/>
                    <a:pt x="1481" y="200"/>
                  </a:cubicBezTo>
                  <a:lnTo>
                    <a:pt x="885" y="883"/>
                  </a:lnTo>
                  <a:cubicBezTo>
                    <a:pt x="317" y="1527"/>
                    <a:pt x="0" y="2364"/>
                    <a:pt x="0" y="3220"/>
                  </a:cubicBezTo>
                  <a:lnTo>
                    <a:pt x="0" y="5585"/>
                  </a:lnTo>
                  <a:lnTo>
                    <a:pt x="260" y="5797"/>
                  </a:lnTo>
                  <a:cubicBezTo>
                    <a:pt x="519" y="6008"/>
                    <a:pt x="548" y="6412"/>
                    <a:pt x="308" y="6662"/>
                  </a:cubicBezTo>
                  <a:lnTo>
                    <a:pt x="0" y="6980"/>
                  </a:lnTo>
                  <a:lnTo>
                    <a:pt x="0" y="8451"/>
                  </a:lnTo>
                  <a:cubicBezTo>
                    <a:pt x="0" y="8932"/>
                    <a:pt x="144" y="9393"/>
                    <a:pt x="423" y="9787"/>
                  </a:cubicBezTo>
                  <a:lnTo>
                    <a:pt x="1827" y="11749"/>
                  </a:lnTo>
                  <a:lnTo>
                    <a:pt x="2289" y="11115"/>
                  </a:lnTo>
                  <a:lnTo>
                    <a:pt x="3279" y="9759"/>
                  </a:lnTo>
                  <a:cubicBezTo>
                    <a:pt x="3558" y="9364"/>
                    <a:pt x="3712" y="8893"/>
                    <a:pt x="3722" y="8403"/>
                  </a:cubicBezTo>
                  <a:lnTo>
                    <a:pt x="3722" y="5306"/>
                  </a:lnTo>
                  <a:lnTo>
                    <a:pt x="3221" y="4903"/>
                  </a:lnTo>
                  <a:cubicBezTo>
                    <a:pt x="2952" y="4681"/>
                    <a:pt x="2933" y="4278"/>
                    <a:pt x="3173" y="4027"/>
                  </a:cubicBezTo>
                  <a:lnTo>
                    <a:pt x="3712" y="3470"/>
                  </a:lnTo>
                  <a:lnTo>
                    <a:pt x="3712" y="3114"/>
                  </a:lnTo>
                  <a:cubicBezTo>
                    <a:pt x="3712" y="2297"/>
                    <a:pt x="3433" y="1508"/>
                    <a:pt x="2923" y="883"/>
                  </a:cubicBezTo>
                  <a:lnTo>
                    <a:pt x="2385" y="220"/>
                  </a:lnTo>
                  <a:cubicBezTo>
                    <a:pt x="2267" y="73"/>
                    <a:pt x="2098" y="1"/>
                    <a:pt x="192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4" name="Google Shape;21784;p70"/>
            <p:cNvSpPr/>
            <p:nvPr/>
          </p:nvSpPr>
          <p:spPr>
            <a:xfrm>
              <a:off x="7672477" y="3346467"/>
              <a:ext cx="73406" cy="284740"/>
            </a:xfrm>
            <a:custGeom>
              <a:rect b="b" l="l" r="r" t="t"/>
              <a:pathLst>
                <a:path extrusionOk="0" h="10896" w="2809">
                  <a:moveTo>
                    <a:pt x="1472" y="1"/>
                  </a:moveTo>
                  <a:lnTo>
                    <a:pt x="885" y="664"/>
                  </a:lnTo>
                  <a:cubicBezTo>
                    <a:pt x="308" y="1308"/>
                    <a:pt x="1" y="2145"/>
                    <a:pt x="1" y="3001"/>
                  </a:cubicBezTo>
                  <a:lnTo>
                    <a:pt x="1" y="5366"/>
                  </a:lnTo>
                  <a:lnTo>
                    <a:pt x="260" y="5578"/>
                  </a:lnTo>
                  <a:cubicBezTo>
                    <a:pt x="520" y="5789"/>
                    <a:pt x="549" y="6193"/>
                    <a:pt x="308" y="6443"/>
                  </a:cubicBezTo>
                  <a:lnTo>
                    <a:pt x="1" y="6761"/>
                  </a:lnTo>
                  <a:lnTo>
                    <a:pt x="1" y="8232"/>
                  </a:lnTo>
                  <a:cubicBezTo>
                    <a:pt x="1" y="8713"/>
                    <a:pt x="145" y="9174"/>
                    <a:pt x="424" y="9559"/>
                  </a:cubicBezTo>
                  <a:lnTo>
                    <a:pt x="1376" y="10896"/>
                  </a:lnTo>
                  <a:lnTo>
                    <a:pt x="2366" y="9540"/>
                  </a:lnTo>
                  <a:cubicBezTo>
                    <a:pt x="2645" y="9145"/>
                    <a:pt x="2799" y="8674"/>
                    <a:pt x="2809" y="8184"/>
                  </a:cubicBezTo>
                  <a:lnTo>
                    <a:pt x="2809" y="5087"/>
                  </a:lnTo>
                  <a:lnTo>
                    <a:pt x="2308" y="4684"/>
                  </a:lnTo>
                  <a:cubicBezTo>
                    <a:pt x="2039" y="4462"/>
                    <a:pt x="2020" y="4059"/>
                    <a:pt x="2260" y="3808"/>
                  </a:cubicBezTo>
                  <a:lnTo>
                    <a:pt x="2799" y="3251"/>
                  </a:lnTo>
                  <a:lnTo>
                    <a:pt x="2799" y="2895"/>
                  </a:lnTo>
                  <a:cubicBezTo>
                    <a:pt x="2799" y="2078"/>
                    <a:pt x="2520" y="1289"/>
                    <a:pt x="2010" y="664"/>
                  </a:cubicBezTo>
                  <a:lnTo>
                    <a:pt x="147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5" name="Google Shape;21785;p70"/>
            <p:cNvSpPr/>
            <p:nvPr/>
          </p:nvSpPr>
          <p:spPr>
            <a:xfrm>
              <a:off x="7656562" y="3376571"/>
              <a:ext cx="80018" cy="324566"/>
            </a:xfrm>
            <a:custGeom>
              <a:rect b="b" l="l" r="r" t="t"/>
              <a:pathLst>
                <a:path extrusionOk="0" h="12420" w="3062">
                  <a:moveTo>
                    <a:pt x="1560" y="0"/>
                  </a:moveTo>
                  <a:cubicBezTo>
                    <a:pt x="1451" y="0"/>
                    <a:pt x="1340" y="75"/>
                    <a:pt x="1350" y="224"/>
                  </a:cubicBezTo>
                  <a:lnTo>
                    <a:pt x="1350" y="1560"/>
                  </a:lnTo>
                  <a:lnTo>
                    <a:pt x="860" y="1128"/>
                  </a:lnTo>
                  <a:cubicBezTo>
                    <a:pt x="815" y="1083"/>
                    <a:pt x="765" y="1064"/>
                    <a:pt x="717" y="1064"/>
                  </a:cubicBezTo>
                  <a:cubicBezTo>
                    <a:pt x="551" y="1064"/>
                    <a:pt x="409" y="1293"/>
                    <a:pt x="581" y="1435"/>
                  </a:cubicBezTo>
                  <a:lnTo>
                    <a:pt x="1340" y="2108"/>
                  </a:lnTo>
                  <a:lnTo>
                    <a:pt x="1350" y="2118"/>
                  </a:lnTo>
                  <a:lnTo>
                    <a:pt x="1350" y="6061"/>
                  </a:lnTo>
                  <a:lnTo>
                    <a:pt x="917" y="5666"/>
                  </a:lnTo>
                  <a:cubicBezTo>
                    <a:pt x="871" y="5618"/>
                    <a:pt x="819" y="5598"/>
                    <a:pt x="770" y="5598"/>
                  </a:cubicBezTo>
                  <a:cubicBezTo>
                    <a:pt x="603" y="5598"/>
                    <a:pt x="461" y="5826"/>
                    <a:pt x="638" y="5974"/>
                  </a:cubicBezTo>
                  <a:lnTo>
                    <a:pt x="1350" y="6628"/>
                  </a:lnTo>
                  <a:lnTo>
                    <a:pt x="1350" y="10955"/>
                  </a:lnTo>
                  <a:lnTo>
                    <a:pt x="465" y="10109"/>
                  </a:lnTo>
                  <a:cubicBezTo>
                    <a:pt x="418" y="10057"/>
                    <a:pt x="363" y="10035"/>
                    <a:pt x="311" y="10035"/>
                  </a:cubicBezTo>
                  <a:cubicBezTo>
                    <a:pt x="144" y="10035"/>
                    <a:pt x="1" y="10260"/>
                    <a:pt x="177" y="10407"/>
                  </a:cubicBezTo>
                  <a:lnTo>
                    <a:pt x="1350" y="11542"/>
                  </a:lnTo>
                  <a:lnTo>
                    <a:pt x="1350" y="12224"/>
                  </a:lnTo>
                  <a:cubicBezTo>
                    <a:pt x="1360" y="12354"/>
                    <a:pt x="1458" y="12419"/>
                    <a:pt x="1557" y="12419"/>
                  </a:cubicBezTo>
                  <a:cubicBezTo>
                    <a:pt x="1655" y="12419"/>
                    <a:pt x="1754" y="12354"/>
                    <a:pt x="1764" y="12224"/>
                  </a:cubicBezTo>
                  <a:lnTo>
                    <a:pt x="1764" y="11532"/>
                  </a:lnTo>
                  <a:lnTo>
                    <a:pt x="2975" y="10311"/>
                  </a:lnTo>
                  <a:cubicBezTo>
                    <a:pt x="3062" y="10234"/>
                    <a:pt x="3062" y="10090"/>
                    <a:pt x="2975" y="10013"/>
                  </a:cubicBezTo>
                  <a:cubicBezTo>
                    <a:pt x="2932" y="9969"/>
                    <a:pt x="2877" y="9948"/>
                    <a:pt x="2823" y="9948"/>
                  </a:cubicBezTo>
                  <a:cubicBezTo>
                    <a:pt x="2768" y="9948"/>
                    <a:pt x="2716" y="9969"/>
                    <a:pt x="2677" y="10013"/>
                  </a:cubicBezTo>
                  <a:lnTo>
                    <a:pt x="1764" y="10936"/>
                  </a:lnTo>
                  <a:lnTo>
                    <a:pt x="1764" y="4926"/>
                  </a:lnTo>
                  <a:lnTo>
                    <a:pt x="2706" y="4234"/>
                  </a:lnTo>
                  <a:cubicBezTo>
                    <a:pt x="2859" y="4096"/>
                    <a:pt x="2735" y="3870"/>
                    <a:pt x="2565" y="3870"/>
                  </a:cubicBezTo>
                  <a:cubicBezTo>
                    <a:pt x="2533" y="3870"/>
                    <a:pt x="2499" y="3879"/>
                    <a:pt x="2466" y="3897"/>
                  </a:cubicBezTo>
                  <a:lnTo>
                    <a:pt x="1764" y="4407"/>
                  </a:lnTo>
                  <a:lnTo>
                    <a:pt x="1764" y="224"/>
                  </a:lnTo>
                  <a:cubicBezTo>
                    <a:pt x="1778" y="75"/>
                    <a:pt x="1670" y="0"/>
                    <a:pt x="1560" y="0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86" name="Google Shape;21786;p70"/>
          <p:cNvGrpSpPr/>
          <p:nvPr/>
        </p:nvGrpSpPr>
        <p:grpSpPr>
          <a:xfrm>
            <a:off x="7164356" y="3790667"/>
            <a:ext cx="385507" cy="382501"/>
            <a:chOff x="7164356" y="3790667"/>
            <a:chExt cx="385507" cy="382501"/>
          </a:xfrm>
        </p:grpSpPr>
        <p:sp>
          <p:nvSpPr>
            <p:cNvPr id="21787" name="Google Shape;21787;p70"/>
            <p:cNvSpPr/>
            <p:nvPr/>
          </p:nvSpPr>
          <p:spPr>
            <a:xfrm>
              <a:off x="7241526" y="3981983"/>
              <a:ext cx="114852" cy="114852"/>
            </a:xfrm>
            <a:custGeom>
              <a:rect b="b" l="l" r="r" t="t"/>
              <a:pathLst>
                <a:path extrusionOk="0" h="4395" w="4395">
                  <a:moveTo>
                    <a:pt x="1212" y="0"/>
                  </a:moveTo>
                  <a:lnTo>
                    <a:pt x="0" y="1202"/>
                  </a:lnTo>
                  <a:lnTo>
                    <a:pt x="3183" y="4395"/>
                  </a:lnTo>
                  <a:lnTo>
                    <a:pt x="4395" y="3183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8" name="Google Shape;21788;p70"/>
            <p:cNvSpPr/>
            <p:nvPr/>
          </p:nvSpPr>
          <p:spPr>
            <a:xfrm>
              <a:off x="7247536" y="3984988"/>
              <a:ext cx="56838" cy="56577"/>
            </a:xfrm>
            <a:custGeom>
              <a:rect b="b" l="l" r="r" t="t"/>
              <a:pathLst>
                <a:path extrusionOk="0" h="2165" w="2175">
                  <a:moveTo>
                    <a:pt x="1097" y="1"/>
                  </a:moveTo>
                  <a:lnTo>
                    <a:pt x="1" y="1328"/>
                  </a:lnTo>
                  <a:lnTo>
                    <a:pt x="847" y="2164"/>
                  </a:lnTo>
                  <a:lnTo>
                    <a:pt x="2174" y="107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9" name="Google Shape;21789;p70"/>
            <p:cNvSpPr/>
            <p:nvPr/>
          </p:nvSpPr>
          <p:spPr>
            <a:xfrm>
              <a:off x="7296561" y="4033987"/>
              <a:ext cx="56812" cy="56838"/>
            </a:xfrm>
            <a:custGeom>
              <a:rect b="b" l="l" r="r" t="t"/>
              <a:pathLst>
                <a:path extrusionOk="0" h="2175" w="2174">
                  <a:moveTo>
                    <a:pt x="1096" y="1"/>
                  </a:moveTo>
                  <a:lnTo>
                    <a:pt x="0" y="1328"/>
                  </a:lnTo>
                  <a:lnTo>
                    <a:pt x="846" y="2174"/>
                  </a:lnTo>
                  <a:lnTo>
                    <a:pt x="2173" y="107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0" name="Google Shape;21790;p70"/>
            <p:cNvSpPr/>
            <p:nvPr/>
          </p:nvSpPr>
          <p:spPr>
            <a:xfrm>
              <a:off x="7445307" y="3826468"/>
              <a:ext cx="68859" cy="64312"/>
            </a:xfrm>
            <a:custGeom>
              <a:rect b="b" l="l" r="r" t="t"/>
              <a:pathLst>
                <a:path extrusionOk="0" h="2461" w="2635">
                  <a:moveTo>
                    <a:pt x="2318" y="1"/>
                  </a:moveTo>
                  <a:cubicBezTo>
                    <a:pt x="2267" y="1"/>
                    <a:pt x="2213" y="20"/>
                    <a:pt x="2164" y="66"/>
                  </a:cubicBezTo>
                  <a:lnTo>
                    <a:pt x="145" y="2086"/>
                  </a:lnTo>
                  <a:cubicBezTo>
                    <a:pt x="1" y="2230"/>
                    <a:pt x="106" y="2461"/>
                    <a:pt x="299" y="2461"/>
                  </a:cubicBezTo>
                  <a:cubicBezTo>
                    <a:pt x="357" y="2461"/>
                    <a:pt x="414" y="2442"/>
                    <a:pt x="453" y="2403"/>
                  </a:cubicBezTo>
                  <a:lnTo>
                    <a:pt x="2472" y="374"/>
                  </a:lnTo>
                  <a:cubicBezTo>
                    <a:pt x="2635" y="219"/>
                    <a:pt x="2490" y="1"/>
                    <a:pt x="2318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1" name="Google Shape;21791;p70"/>
            <p:cNvSpPr/>
            <p:nvPr/>
          </p:nvSpPr>
          <p:spPr>
            <a:xfrm>
              <a:off x="7423957" y="3793097"/>
              <a:ext cx="33789" cy="83363"/>
            </a:xfrm>
            <a:custGeom>
              <a:rect b="b" l="l" r="r" t="t"/>
              <a:pathLst>
                <a:path extrusionOk="0" h="3190" w="1293">
                  <a:moveTo>
                    <a:pt x="1029" y="1"/>
                  </a:moveTo>
                  <a:cubicBezTo>
                    <a:pt x="941" y="1"/>
                    <a:pt x="852" y="49"/>
                    <a:pt x="818" y="161"/>
                  </a:cubicBezTo>
                  <a:lnTo>
                    <a:pt x="39" y="2911"/>
                  </a:lnTo>
                  <a:cubicBezTo>
                    <a:pt x="0" y="3046"/>
                    <a:pt x="106" y="3190"/>
                    <a:pt x="250" y="3190"/>
                  </a:cubicBezTo>
                  <a:cubicBezTo>
                    <a:pt x="347" y="3190"/>
                    <a:pt x="433" y="3122"/>
                    <a:pt x="462" y="3026"/>
                  </a:cubicBezTo>
                  <a:lnTo>
                    <a:pt x="1241" y="276"/>
                  </a:lnTo>
                  <a:cubicBezTo>
                    <a:pt x="1293" y="109"/>
                    <a:pt x="1161" y="1"/>
                    <a:pt x="102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2" name="Google Shape;21792;p70"/>
            <p:cNvSpPr/>
            <p:nvPr/>
          </p:nvSpPr>
          <p:spPr>
            <a:xfrm>
              <a:off x="7378852" y="3790667"/>
              <a:ext cx="35331" cy="82788"/>
            </a:xfrm>
            <a:custGeom>
              <a:rect b="b" l="l" r="r" t="t"/>
              <a:pathLst>
                <a:path extrusionOk="0" h="3168" w="1352">
                  <a:moveTo>
                    <a:pt x="263" y="1"/>
                  </a:moveTo>
                  <a:cubicBezTo>
                    <a:pt x="132" y="1"/>
                    <a:pt x="1" y="113"/>
                    <a:pt x="53" y="283"/>
                  </a:cubicBezTo>
                  <a:lnTo>
                    <a:pt x="890" y="3013"/>
                  </a:lnTo>
                  <a:cubicBezTo>
                    <a:pt x="919" y="3110"/>
                    <a:pt x="1005" y="3167"/>
                    <a:pt x="1101" y="3167"/>
                  </a:cubicBezTo>
                  <a:cubicBezTo>
                    <a:pt x="1246" y="3167"/>
                    <a:pt x="1351" y="3023"/>
                    <a:pt x="1313" y="2888"/>
                  </a:cubicBezTo>
                  <a:lnTo>
                    <a:pt x="467" y="158"/>
                  </a:lnTo>
                  <a:cubicBezTo>
                    <a:pt x="433" y="48"/>
                    <a:pt x="348" y="1"/>
                    <a:pt x="263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3" name="Google Shape;21793;p70"/>
            <p:cNvSpPr/>
            <p:nvPr/>
          </p:nvSpPr>
          <p:spPr>
            <a:xfrm>
              <a:off x="7459392" y="3881477"/>
              <a:ext cx="88354" cy="32169"/>
            </a:xfrm>
            <a:custGeom>
              <a:rect b="b" l="l" r="r" t="t"/>
              <a:pathLst>
                <a:path extrusionOk="0" h="1231" w="3381">
                  <a:moveTo>
                    <a:pt x="3066" y="0"/>
                  </a:moveTo>
                  <a:cubicBezTo>
                    <a:pt x="3046" y="0"/>
                    <a:pt x="3023" y="3"/>
                    <a:pt x="3000" y="10"/>
                  </a:cubicBezTo>
                  <a:lnTo>
                    <a:pt x="250" y="798"/>
                  </a:lnTo>
                  <a:cubicBezTo>
                    <a:pt x="0" y="866"/>
                    <a:pt x="48" y="1231"/>
                    <a:pt x="308" y="1231"/>
                  </a:cubicBezTo>
                  <a:cubicBezTo>
                    <a:pt x="337" y="1231"/>
                    <a:pt x="356" y="1221"/>
                    <a:pt x="375" y="1221"/>
                  </a:cubicBezTo>
                  <a:lnTo>
                    <a:pt x="3116" y="433"/>
                  </a:lnTo>
                  <a:cubicBezTo>
                    <a:pt x="3380" y="362"/>
                    <a:pt x="3297" y="0"/>
                    <a:pt x="3066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4" name="Google Shape;21794;p70"/>
            <p:cNvSpPr/>
            <p:nvPr/>
          </p:nvSpPr>
          <p:spPr>
            <a:xfrm>
              <a:off x="7462084" y="3924883"/>
              <a:ext cx="87779" cy="33502"/>
            </a:xfrm>
            <a:custGeom>
              <a:rect b="b" l="l" r="r" t="t"/>
              <a:pathLst>
                <a:path extrusionOk="0" h="1282" w="3359">
                  <a:moveTo>
                    <a:pt x="313" y="0"/>
                  </a:moveTo>
                  <a:cubicBezTo>
                    <a:pt x="87" y="0"/>
                    <a:pt x="0" y="347"/>
                    <a:pt x="253" y="426"/>
                  </a:cubicBezTo>
                  <a:lnTo>
                    <a:pt x="2994" y="1272"/>
                  </a:lnTo>
                  <a:cubicBezTo>
                    <a:pt x="3013" y="1272"/>
                    <a:pt x="3032" y="1282"/>
                    <a:pt x="3051" y="1282"/>
                  </a:cubicBezTo>
                  <a:cubicBezTo>
                    <a:pt x="3311" y="1282"/>
                    <a:pt x="3359" y="916"/>
                    <a:pt x="3119" y="849"/>
                  </a:cubicBezTo>
                  <a:lnTo>
                    <a:pt x="388" y="12"/>
                  </a:lnTo>
                  <a:cubicBezTo>
                    <a:pt x="361" y="4"/>
                    <a:pt x="337" y="0"/>
                    <a:pt x="31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5" name="Google Shape;21795;p70"/>
            <p:cNvSpPr/>
            <p:nvPr/>
          </p:nvSpPr>
          <p:spPr>
            <a:xfrm>
              <a:off x="7325202" y="3850406"/>
              <a:ext cx="74399" cy="66167"/>
            </a:xfrm>
            <a:custGeom>
              <a:rect b="b" l="l" r="r" t="t"/>
              <a:pathLst>
                <a:path extrusionOk="0" h="2532" w="2847">
                  <a:moveTo>
                    <a:pt x="1139" y="1"/>
                  </a:moveTo>
                  <a:cubicBezTo>
                    <a:pt x="869" y="1"/>
                    <a:pt x="618" y="91"/>
                    <a:pt x="433" y="276"/>
                  </a:cubicBezTo>
                  <a:cubicBezTo>
                    <a:pt x="0" y="708"/>
                    <a:pt x="87" y="1506"/>
                    <a:pt x="635" y="2055"/>
                  </a:cubicBezTo>
                  <a:cubicBezTo>
                    <a:pt x="949" y="2369"/>
                    <a:pt x="1345" y="2531"/>
                    <a:pt x="1708" y="2531"/>
                  </a:cubicBezTo>
                  <a:cubicBezTo>
                    <a:pt x="1978" y="2531"/>
                    <a:pt x="2229" y="2441"/>
                    <a:pt x="2414" y="2256"/>
                  </a:cubicBezTo>
                  <a:cubicBezTo>
                    <a:pt x="2847" y="1824"/>
                    <a:pt x="2760" y="1026"/>
                    <a:pt x="2212" y="477"/>
                  </a:cubicBezTo>
                  <a:cubicBezTo>
                    <a:pt x="1898" y="163"/>
                    <a:pt x="1501" y="1"/>
                    <a:pt x="113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6" name="Google Shape;21796;p70"/>
            <p:cNvSpPr/>
            <p:nvPr/>
          </p:nvSpPr>
          <p:spPr>
            <a:xfrm>
              <a:off x="7309627" y="3852392"/>
              <a:ext cx="84460" cy="83885"/>
            </a:xfrm>
            <a:custGeom>
              <a:rect b="b" l="l" r="r" t="t"/>
              <a:pathLst>
                <a:path extrusionOk="0" h="3210" w="3232">
                  <a:moveTo>
                    <a:pt x="958" y="0"/>
                  </a:moveTo>
                  <a:cubicBezTo>
                    <a:pt x="899" y="0"/>
                    <a:pt x="841" y="22"/>
                    <a:pt x="798" y="65"/>
                  </a:cubicBezTo>
                  <a:lnTo>
                    <a:pt x="0" y="863"/>
                  </a:lnTo>
                  <a:lnTo>
                    <a:pt x="2346" y="3209"/>
                  </a:lnTo>
                  <a:lnTo>
                    <a:pt x="3145" y="2421"/>
                  </a:lnTo>
                  <a:cubicBezTo>
                    <a:pt x="3231" y="2325"/>
                    <a:pt x="3231" y="2180"/>
                    <a:pt x="3145" y="2084"/>
                  </a:cubicBezTo>
                  <a:lnTo>
                    <a:pt x="1125" y="65"/>
                  </a:lnTo>
                  <a:cubicBezTo>
                    <a:pt x="1077" y="22"/>
                    <a:pt x="1017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7" name="Google Shape;21797;p70"/>
            <p:cNvSpPr/>
            <p:nvPr/>
          </p:nvSpPr>
          <p:spPr>
            <a:xfrm>
              <a:off x="7309627" y="3859604"/>
              <a:ext cx="76647" cy="76673"/>
            </a:xfrm>
            <a:custGeom>
              <a:rect b="b" l="l" r="r" t="t"/>
              <a:pathLst>
                <a:path extrusionOk="0" h="2934" w="2933">
                  <a:moveTo>
                    <a:pt x="577" y="0"/>
                  </a:moveTo>
                  <a:lnTo>
                    <a:pt x="0" y="587"/>
                  </a:lnTo>
                  <a:lnTo>
                    <a:pt x="2346" y="2933"/>
                  </a:lnTo>
                  <a:lnTo>
                    <a:pt x="2933" y="234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8" name="Google Shape;21798;p70"/>
            <p:cNvSpPr/>
            <p:nvPr/>
          </p:nvSpPr>
          <p:spPr>
            <a:xfrm>
              <a:off x="7187980" y="3869927"/>
              <a:ext cx="188755" cy="187971"/>
            </a:xfrm>
            <a:custGeom>
              <a:rect b="b" l="l" r="r" t="t"/>
              <a:pathLst>
                <a:path extrusionOk="0" h="7193" w="7223">
                  <a:moveTo>
                    <a:pt x="4814" y="1"/>
                  </a:moveTo>
                  <a:cubicBezTo>
                    <a:pt x="4748" y="1"/>
                    <a:pt x="4682" y="30"/>
                    <a:pt x="4636" y="86"/>
                  </a:cubicBezTo>
                  <a:lnTo>
                    <a:pt x="1" y="5702"/>
                  </a:lnTo>
                  <a:lnTo>
                    <a:pt x="1491" y="7193"/>
                  </a:lnTo>
                  <a:lnTo>
                    <a:pt x="7117" y="2567"/>
                  </a:lnTo>
                  <a:cubicBezTo>
                    <a:pt x="7223" y="2481"/>
                    <a:pt x="7223" y="2317"/>
                    <a:pt x="7126" y="2221"/>
                  </a:cubicBezTo>
                  <a:lnTo>
                    <a:pt x="4972" y="67"/>
                  </a:lnTo>
                  <a:cubicBezTo>
                    <a:pt x="4928" y="22"/>
                    <a:pt x="4871" y="1"/>
                    <a:pt x="481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9" name="Google Shape;21799;p70"/>
            <p:cNvSpPr/>
            <p:nvPr/>
          </p:nvSpPr>
          <p:spPr>
            <a:xfrm>
              <a:off x="7187980" y="3922924"/>
              <a:ext cx="188755" cy="134974"/>
            </a:xfrm>
            <a:custGeom>
              <a:rect b="b" l="l" r="r" t="t"/>
              <a:pathLst>
                <a:path extrusionOk="0" h="5165" w="7223">
                  <a:moveTo>
                    <a:pt x="6934" y="1"/>
                  </a:moveTo>
                  <a:lnTo>
                    <a:pt x="1809" y="4232"/>
                  </a:lnTo>
                  <a:lnTo>
                    <a:pt x="559" y="2991"/>
                  </a:lnTo>
                  <a:lnTo>
                    <a:pt x="1" y="3674"/>
                  </a:lnTo>
                  <a:lnTo>
                    <a:pt x="1491" y="5165"/>
                  </a:lnTo>
                  <a:lnTo>
                    <a:pt x="7107" y="539"/>
                  </a:lnTo>
                  <a:cubicBezTo>
                    <a:pt x="7213" y="453"/>
                    <a:pt x="7223" y="289"/>
                    <a:pt x="7126" y="193"/>
                  </a:cubicBezTo>
                  <a:lnTo>
                    <a:pt x="6934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0" name="Google Shape;21800;p70"/>
            <p:cNvSpPr/>
            <p:nvPr/>
          </p:nvSpPr>
          <p:spPr>
            <a:xfrm>
              <a:off x="7164356" y="4005215"/>
              <a:ext cx="76934" cy="75680"/>
            </a:xfrm>
            <a:custGeom>
              <a:rect b="b" l="l" r="r" t="t"/>
              <a:pathLst>
                <a:path extrusionOk="0" h="2896" w="2944">
                  <a:moveTo>
                    <a:pt x="890" y="1"/>
                  </a:moveTo>
                  <a:cubicBezTo>
                    <a:pt x="830" y="1"/>
                    <a:pt x="770" y="25"/>
                    <a:pt x="722" y="73"/>
                  </a:cubicBezTo>
                  <a:lnTo>
                    <a:pt x="97" y="698"/>
                  </a:lnTo>
                  <a:cubicBezTo>
                    <a:pt x="1" y="794"/>
                    <a:pt x="1" y="939"/>
                    <a:pt x="97" y="1035"/>
                  </a:cubicBezTo>
                  <a:lnTo>
                    <a:pt x="1886" y="2823"/>
                  </a:lnTo>
                  <a:cubicBezTo>
                    <a:pt x="1934" y="2871"/>
                    <a:pt x="1994" y="2895"/>
                    <a:pt x="2054" y="2895"/>
                  </a:cubicBezTo>
                  <a:cubicBezTo>
                    <a:pt x="2114" y="2895"/>
                    <a:pt x="2174" y="2871"/>
                    <a:pt x="2222" y="2823"/>
                  </a:cubicBezTo>
                  <a:lnTo>
                    <a:pt x="2847" y="2198"/>
                  </a:lnTo>
                  <a:cubicBezTo>
                    <a:pt x="2944" y="2102"/>
                    <a:pt x="2944" y="1958"/>
                    <a:pt x="2847" y="1862"/>
                  </a:cubicBezTo>
                  <a:lnTo>
                    <a:pt x="1059" y="73"/>
                  </a:lnTo>
                  <a:cubicBezTo>
                    <a:pt x="1011" y="25"/>
                    <a:pt x="951" y="1"/>
                    <a:pt x="8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1" name="Google Shape;21801;p70"/>
            <p:cNvSpPr/>
            <p:nvPr/>
          </p:nvSpPr>
          <p:spPr>
            <a:xfrm>
              <a:off x="7164356" y="4015406"/>
              <a:ext cx="66115" cy="65488"/>
            </a:xfrm>
            <a:custGeom>
              <a:rect b="b" l="l" r="r" t="t"/>
              <a:pathLst>
                <a:path extrusionOk="0" h="2506" w="2530">
                  <a:moveTo>
                    <a:pt x="405" y="0"/>
                  </a:moveTo>
                  <a:lnTo>
                    <a:pt x="97" y="308"/>
                  </a:lnTo>
                  <a:cubicBezTo>
                    <a:pt x="1" y="404"/>
                    <a:pt x="1" y="549"/>
                    <a:pt x="97" y="645"/>
                  </a:cubicBezTo>
                  <a:lnTo>
                    <a:pt x="1886" y="2433"/>
                  </a:lnTo>
                  <a:cubicBezTo>
                    <a:pt x="1929" y="2481"/>
                    <a:pt x="1989" y="2505"/>
                    <a:pt x="2049" y="2505"/>
                  </a:cubicBezTo>
                  <a:cubicBezTo>
                    <a:pt x="2109" y="2505"/>
                    <a:pt x="2169" y="2481"/>
                    <a:pt x="2213" y="243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2" name="Google Shape;21802;p70"/>
            <p:cNvSpPr/>
            <p:nvPr/>
          </p:nvSpPr>
          <p:spPr>
            <a:xfrm>
              <a:off x="7217379" y="3915580"/>
              <a:ext cx="86211" cy="94835"/>
            </a:xfrm>
            <a:custGeom>
              <a:rect b="b" l="l" r="r" t="t"/>
              <a:pathLst>
                <a:path extrusionOk="0" h="3629" w="3299">
                  <a:moveTo>
                    <a:pt x="2981" y="0"/>
                  </a:moveTo>
                  <a:cubicBezTo>
                    <a:pt x="2925" y="0"/>
                    <a:pt x="2867" y="24"/>
                    <a:pt x="2818" y="80"/>
                  </a:cubicBezTo>
                  <a:lnTo>
                    <a:pt x="126" y="3263"/>
                  </a:lnTo>
                  <a:cubicBezTo>
                    <a:pt x="1" y="3407"/>
                    <a:pt x="107" y="3628"/>
                    <a:pt x="289" y="3628"/>
                  </a:cubicBezTo>
                  <a:cubicBezTo>
                    <a:pt x="357" y="3628"/>
                    <a:pt x="414" y="3599"/>
                    <a:pt x="463" y="3551"/>
                  </a:cubicBezTo>
                  <a:lnTo>
                    <a:pt x="3155" y="368"/>
                  </a:lnTo>
                  <a:cubicBezTo>
                    <a:pt x="3299" y="203"/>
                    <a:pt x="3147" y="0"/>
                    <a:pt x="298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3" name="Google Shape;21803;p70"/>
            <p:cNvSpPr/>
            <p:nvPr/>
          </p:nvSpPr>
          <p:spPr>
            <a:xfrm>
              <a:off x="7417424" y="3942732"/>
              <a:ext cx="74661" cy="66220"/>
            </a:xfrm>
            <a:custGeom>
              <a:rect b="b" l="l" r="r" t="t"/>
              <a:pathLst>
                <a:path extrusionOk="0" h="2534" w="2857">
                  <a:moveTo>
                    <a:pt x="1130" y="1"/>
                  </a:moveTo>
                  <a:cubicBezTo>
                    <a:pt x="863" y="1"/>
                    <a:pt x="616" y="89"/>
                    <a:pt x="433" y="272"/>
                  </a:cubicBezTo>
                  <a:cubicBezTo>
                    <a:pt x="0" y="714"/>
                    <a:pt x="97" y="1502"/>
                    <a:pt x="645" y="2051"/>
                  </a:cubicBezTo>
                  <a:cubicBezTo>
                    <a:pt x="961" y="2367"/>
                    <a:pt x="1358" y="2533"/>
                    <a:pt x="1723" y="2533"/>
                  </a:cubicBezTo>
                  <a:cubicBezTo>
                    <a:pt x="1989" y="2533"/>
                    <a:pt x="2237" y="2445"/>
                    <a:pt x="2424" y="2262"/>
                  </a:cubicBezTo>
                  <a:cubicBezTo>
                    <a:pt x="2856" y="1820"/>
                    <a:pt x="2760" y="1031"/>
                    <a:pt x="2212" y="483"/>
                  </a:cubicBezTo>
                  <a:cubicBezTo>
                    <a:pt x="1895" y="166"/>
                    <a:pt x="1495" y="1"/>
                    <a:pt x="1130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4" name="Google Shape;21804;p70"/>
            <p:cNvSpPr/>
            <p:nvPr/>
          </p:nvSpPr>
          <p:spPr>
            <a:xfrm>
              <a:off x="7402084" y="3944666"/>
              <a:ext cx="84460" cy="84094"/>
            </a:xfrm>
            <a:custGeom>
              <a:rect b="b" l="l" r="r" t="t"/>
              <a:pathLst>
                <a:path extrusionOk="0" h="3218" w="3232">
                  <a:moveTo>
                    <a:pt x="958" y="0"/>
                  </a:moveTo>
                  <a:cubicBezTo>
                    <a:pt x="897" y="0"/>
                    <a:pt x="837" y="25"/>
                    <a:pt x="789" y="73"/>
                  </a:cubicBezTo>
                  <a:lnTo>
                    <a:pt x="1" y="861"/>
                  </a:lnTo>
                  <a:lnTo>
                    <a:pt x="2347" y="3217"/>
                  </a:lnTo>
                  <a:lnTo>
                    <a:pt x="3136" y="2419"/>
                  </a:lnTo>
                  <a:cubicBezTo>
                    <a:pt x="3232" y="2332"/>
                    <a:pt x="3232" y="2179"/>
                    <a:pt x="3145" y="2092"/>
                  </a:cubicBezTo>
                  <a:lnTo>
                    <a:pt x="1126" y="73"/>
                  </a:lnTo>
                  <a:cubicBezTo>
                    <a:pt x="1078" y="25"/>
                    <a:pt x="1018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5" name="Google Shape;21805;p70"/>
            <p:cNvSpPr/>
            <p:nvPr/>
          </p:nvSpPr>
          <p:spPr>
            <a:xfrm>
              <a:off x="7402084" y="3952087"/>
              <a:ext cx="76438" cy="76673"/>
            </a:xfrm>
            <a:custGeom>
              <a:rect b="b" l="l" r="r" t="t"/>
              <a:pathLst>
                <a:path extrusionOk="0" h="2934" w="2925">
                  <a:moveTo>
                    <a:pt x="578" y="0"/>
                  </a:moveTo>
                  <a:lnTo>
                    <a:pt x="1" y="577"/>
                  </a:lnTo>
                  <a:lnTo>
                    <a:pt x="2347" y="2933"/>
                  </a:lnTo>
                  <a:lnTo>
                    <a:pt x="2924" y="2346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6" name="Google Shape;21806;p70"/>
            <p:cNvSpPr/>
            <p:nvPr/>
          </p:nvSpPr>
          <p:spPr>
            <a:xfrm>
              <a:off x="7280202" y="3962279"/>
              <a:ext cx="189016" cy="188102"/>
            </a:xfrm>
            <a:custGeom>
              <a:rect b="b" l="l" r="r" t="t"/>
              <a:pathLst>
                <a:path extrusionOk="0" h="7198" w="7233">
                  <a:moveTo>
                    <a:pt x="4806" y="1"/>
                  </a:moveTo>
                  <a:cubicBezTo>
                    <a:pt x="4742" y="1"/>
                    <a:pt x="4680" y="27"/>
                    <a:pt x="4636" y="81"/>
                  </a:cubicBezTo>
                  <a:lnTo>
                    <a:pt x="1" y="5707"/>
                  </a:lnTo>
                  <a:lnTo>
                    <a:pt x="1501" y="7197"/>
                  </a:lnTo>
                  <a:lnTo>
                    <a:pt x="7117" y="2562"/>
                  </a:lnTo>
                  <a:cubicBezTo>
                    <a:pt x="7223" y="2476"/>
                    <a:pt x="7232" y="2322"/>
                    <a:pt x="7136" y="2226"/>
                  </a:cubicBezTo>
                  <a:lnTo>
                    <a:pt x="4982" y="72"/>
                  </a:lnTo>
                  <a:cubicBezTo>
                    <a:pt x="4930" y="25"/>
                    <a:pt x="4867" y="1"/>
                    <a:pt x="4806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7" name="Google Shape;21807;p70"/>
            <p:cNvSpPr/>
            <p:nvPr/>
          </p:nvSpPr>
          <p:spPr>
            <a:xfrm>
              <a:off x="7280202" y="4015406"/>
              <a:ext cx="188755" cy="134974"/>
            </a:xfrm>
            <a:custGeom>
              <a:rect b="b" l="l" r="r" t="t"/>
              <a:pathLst>
                <a:path extrusionOk="0" h="5165" w="7223">
                  <a:moveTo>
                    <a:pt x="6944" y="0"/>
                  </a:moveTo>
                  <a:lnTo>
                    <a:pt x="1809" y="4231"/>
                  </a:lnTo>
                  <a:lnTo>
                    <a:pt x="568" y="2991"/>
                  </a:lnTo>
                  <a:lnTo>
                    <a:pt x="1" y="3674"/>
                  </a:lnTo>
                  <a:lnTo>
                    <a:pt x="1501" y="5164"/>
                  </a:lnTo>
                  <a:lnTo>
                    <a:pt x="7117" y="529"/>
                  </a:lnTo>
                  <a:cubicBezTo>
                    <a:pt x="7223" y="443"/>
                    <a:pt x="7223" y="289"/>
                    <a:pt x="7126" y="193"/>
                  </a:cubicBezTo>
                  <a:lnTo>
                    <a:pt x="6944" y="0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8" name="Google Shape;21808;p70"/>
            <p:cNvSpPr/>
            <p:nvPr/>
          </p:nvSpPr>
          <p:spPr>
            <a:xfrm>
              <a:off x="7256839" y="4097698"/>
              <a:ext cx="76673" cy="75471"/>
            </a:xfrm>
            <a:custGeom>
              <a:rect b="b" l="l" r="r" t="t"/>
              <a:pathLst>
                <a:path extrusionOk="0" h="2888" w="2934">
                  <a:moveTo>
                    <a:pt x="885" y="1"/>
                  </a:moveTo>
                  <a:cubicBezTo>
                    <a:pt x="825" y="1"/>
                    <a:pt x="765" y="25"/>
                    <a:pt x="722" y="73"/>
                  </a:cubicBezTo>
                  <a:lnTo>
                    <a:pt x="87" y="698"/>
                  </a:lnTo>
                  <a:cubicBezTo>
                    <a:pt x="1" y="784"/>
                    <a:pt x="1" y="938"/>
                    <a:pt x="87" y="1025"/>
                  </a:cubicBezTo>
                  <a:lnTo>
                    <a:pt x="1885" y="2823"/>
                  </a:lnTo>
                  <a:cubicBezTo>
                    <a:pt x="1929" y="2866"/>
                    <a:pt x="1989" y="2888"/>
                    <a:pt x="2049" y="2888"/>
                  </a:cubicBezTo>
                  <a:cubicBezTo>
                    <a:pt x="2109" y="2888"/>
                    <a:pt x="2169" y="2866"/>
                    <a:pt x="2212" y="2823"/>
                  </a:cubicBezTo>
                  <a:lnTo>
                    <a:pt x="2847" y="2188"/>
                  </a:lnTo>
                  <a:cubicBezTo>
                    <a:pt x="2934" y="2102"/>
                    <a:pt x="2934" y="1948"/>
                    <a:pt x="2847" y="1861"/>
                  </a:cubicBezTo>
                  <a:lnTo>
                    <a:pt x="1049" y="73"/>
                  </a:lnTo>
                  <a:cubicBezTo>
                    <a:pt x="1006" y="25"/>
                    <a:pt x="945" y="1"/>
                    <a:pt x="88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9" name="Google Shape;21809;p70"/>
            <p:cNvSpPr/>
            <p:nvPr/>
          </p:nvSpPr>
          <p:spPr>
            <a:xfrm>
              <a:off x="7256839" y="4107628"/>
              <a:ext cx="66115" cy="65540"/>
            </a:xfrm>
            <a:custGeom>
              <a:rect b="b" l="l" r="r" t="t"/>
              <a:pathLst>
                <a:path extrusionOk="0" h="2508" w="2530">
                  <a:moveTo>
                    <a:pt x="405" y="0"/>
                  </a:moveTo>
                  <a:lnTo>
                    <a:pt x="97" y="318"/>
                  </a:lnTo>
                  <a:cubicBezTo>
                    <a:pt x="1" y="404"/>
                    <a:pt x="1" y="558"/>
                    <a:pt x="97" y="645"/>
                  </a:cubicBezTo>
                  <a:lnTo>
                    <a:pt x="1885" y="2443"/>
                  </a:lnTo>
                  <a:cubicBezTo>
                    <a:pt x="1929" y="2486"/>
                    <a:pt x="1989" y="2508"/>
                    <a:pt x="2049" y="2508"/>
                  </a:cubicBezTo>
                  <a:cubicBezTo>
                    <a:pt x="2109" y="2508"/>
                    <a:pt x="2169" y="2486"/>
                    <a:pt x="2212" y="244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0" name="Google Shape;21810;p70"/>
            <p:cNvSpPr/>
            <p:nvPr/>
          </p:nvSpPr>
          <p:spPr>
            <a:xfrm>
              <a:off x="7309862" y="4008011"/>
              <a:ext cx="86002" cy="94626"/>
            </a:xfrm>
            <a:custGeom>
              <a:rect b="b" l="l" r="r" t="t"/>
              <a:pathLst>
                <a:path extrusionOk="0" h="3621" w="3291">
                  <a:moveTo>
                    <a:pt x="2979" y="1"/>
                  </a:moveTo>
                  <a:cubicBezTo>
                    <a:pt x="2923" y="1"/>
                    <a:pt x="2865" y="24"/>
                    <a:pt x="2818" y="81"/>
                  </a:cubicBezTo>
                  <a:lnTo>
                    <a:pt x="126" y="3264"/>
                  </a:lnTo>
                  <a:cubicBezTo>
                    <a:pt x="1" y="3409"/>
                    <a:pt x="106" y="3620"/>
                    <a:pt x="289" y="3620"/>
                  </a:cubicBezTo>
                  <a:cubicBezTo>
                    <a:pt x="356" y="3620"/>
                    <a:pt x="414" y="3591"/>
                    <a:pt x="453" y="3543"/>
                  </a:cubicBezTo>
                  <a:lnTo>
                    <a:pt x="3155" y="360"/>
                  </a:lnTo>
                  <a:cubicBezTo>
                    <a:pt x="3290" y="196"/>
                    <a:pt x="3140" y="1"/>
                    <a:pt x="297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11" name="Google Shape;21811;p70"/>
          <p:cNvGrpSpPr/>
          <p:nvPr/>
        </p:nvGrpSpPr>
        <p:grpSpPr>
          <a:xfrm>
            <a:off x="6670400" y="3826468"/>
            <a:ext cx="387911" cy="310846"/>
            <a:chOff x="6670400" y="3826468"/>
            <a:chExt cx="387911" cy="310846"/>
          </a:xfrm>
        </p:grpSpPr>
        <p:sp>
          <p:nvSpPr>
            <p:cNvPr id="21812" name="Google Shape;21812;p70"/>
            <p:cNvSpPr/>
            <p:nvPr/>
          </p:nvSpPr>
          <p:spPr>
            <a:xfrm>
              <a:off x="6732648" y="3971687"/>
              <a:ext cx="263625" cy="165628"/>
            </a:xfrm>
            <a:custGeom>
              <a:rect b="b" l="l" r="r" t="t"/>
              <a:pathLst>
                <a:path extrusionOk="0" h="6338" w="10088">
                  <a:moveTo>
                    <a:pt x="1" y="0"/>
                  </a:moveTo>
                  <a:lnTo>
                    <a:pt x="1" y="4856"/>
                  </a:lnTo>
                  <a:cubicBezTo>
                    <a:pt x="1" y="5202"/>
                    <a:pt x="414" y="5520"/>
                    <a:pt x="1097" y="5779"/>
                  </a:cubicBezTo>
                  <a:cubicBezTo>
                    <a:pt x="1232" y="5828"/>
                    <a:pt x="1366" y="5866"/>
                    <a:pt x="1520" y="5914"/>
                  </a:cubicBezTo>
                  <a:cubicBezTo>
                    <a:pt x="1655" y="5953"/>
                    <a:pt x="1799" y="5991"/>
                    <a:pt x="1943" y="6020"/>
                  </a:cubicBezTo>
                  <a:cubicBezTo>
                    <a:pt x="2039" y="6049"/>
                    <a:pt x="2145" y="6068"/>
                    <a:pt x="2260" y="6087"/>
                  </a:cubicBezTo>
                  <a:cubicBezTo>
                    <a:pt x="2914" y="6212"/>
                    <a:pt x="3578" y="6289"/>
                    <a:pt x="4251" y="6318"/>
                  </a:cubicBezTo>
                  <a:cubicBezTo>
                    <a:pt x="4443" y="6328"/>
                    <a:pt x="4636" y="6337"/>
                    <a:pt x="4828" y="6337"/>
                  </a:cubicBezTo>
                  <a:lnTo>
                    <a:pt x="5261" y="6337"/>
                  </a:lnTo>
                  <a:cubicBezTo>
                    <a:pt x="6232" y="6328"/>
                    <a:pt x="7193" y="6222"/>
                    <a:pt x="8145" y="6020"/>
                  </a:cubicBezTo>
                  <a:cubicBezTo>
                    <a:pt x="8290" y="5991"/>
                    <a:pt x="8434" y="5953"/>
                    <a:pt x="8569" y="5914"/>
                  </a:cubicBezTo>
                  <a:cubicBezTo>
                    <a:pt x="9511" y="5645"/>
                    <a:pt x="10088" y="5270"/>
                    <a:pt x="10088" y="4847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3" name="Google Shape;21813;p70"/>
            <p:cNvSpPr/>
            <p:nvPr/>
          </p:nvSpPr>
          <p:spPr>
            <a:xfrm>
              <a:off x="6980175" y="3971687"/>
              <a:ext cx="16098" cy="145271"/>
            </a:xfrm>
            <a:custGeom>
              <a:rect b="b" l="l" r="r" t="t"/>
              <a:pathLst>
                <a:path extrusionOk="0" h="5559" w="616">
                  <a:moveTo>
                    <a:pt x="0" y="0"/>
                  </a:moveTo>
                  <a:lnTo>
                    <a:pt x="0" y="5558"/>
                  </a:lnTo>
                  <a:cubicBezTo>
                    <a:pt x="395" y="5347"/>
                    <a:pt x="616" y="5106"/>
                    <a:pt x="616" y="4847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4" name="Google Shape;21814;p70"/>
            <p:cNvSpPr/>
            <p:nvPr/>
          </p:nvSpPr>
          <p:spPr>
            <a:xfrm>
              <a:off x="6858789" y="3989823"/>
              <a:ext cx="11342" cy="147492"/>
            </a:xfrm>
            <a:custGeom>
              <a:rect b="b" l="l" r="r" t="t"/>
              <a:pathLst>
                <a:path extrusionOk="0" h="5644" w="434">
                  <a:moveTo>
                    <a:pt x="214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5643"/>
                  </a:lnTo>
                  <a:lnTo>
                    <a:pt x="434" y="5643"/>
                  </a:lnTo>
                  <a:lnTo>
                    <a:pt x="434" y="210"/>
                  </a:lnTo>
                  <a:cubicBezTo>
                    <a:pt x="429" y="71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5" name="Google Shape;21815;p70"/>
            <p:cNvSpPr/>
            <p:nvPr/>
          </p:nvSpPr>
          <p:spPr>
            <a:xfrm>
              <a:off x="6772108" y="3989770"/>
              <a:ext cx="11342" cy="72910"/>
            </a:xfrm>
            <a:custGeom>
              <a:rect b="b" l="l" r="r" t="t"/>
              <a:pathLst>
                <a:path extrusionOk="0" h="2790" w="434">
                  <a:moveTo>
                    <a:pt x="22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2568"/>
                  </a:lnTo>
                  <a:cubicBezTo>
                    <a:pt x="0" y="2693"/>
                    <a:pt x="97" y="2789"/>
                    <a:pt x="222" y="2789"/>
                  </a:cubicBezTo>
                  <a:cubicBezTo>
                    <a:pt x="337" y="2789"/>
                    <a:pt x="433" y="2683"/>
                    <a:pt x="433" y="2568"/>
                  </a:cubicBezTo>
                  <a:lnTo>
                    <a:pt x="433" y="212"/>
                  </a:ln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6" name="Google Shape;21816;p70"/>
            <p:cNvSpPr/>
            <p:nvPr/>
          </p:nvSpPr>
          <p:spPr>
            <a:xfrm>
              <a:off x="6772108" y="4074701"/>
              <a:ext cx="11342" cy="54303"/>
            </a:xfrm>
            <a:custGeom>
              <a:rect b="b" l="l" r="r" t="t"/>
              <a:pathLst>
                <a:path extrusionOk="0" h="2078" w="434">
                  <a:moveTo>
                    <a:pt x="222" y="1"/>
                  </a:moveTo>
                  <a:cubicBezTo>
                    <a:pt x="97" y="1"/>
                    <a:pt x="10" y="97"/>
                    <a:pt x="0" y="212"/>
                  </a:cubicBezTo>
                  <a:lnTo>
                    <a:pt x="0" y="1972"/>
                  </a:lnTo>
                  <a:cubicBezTo>
                    <a:pt x="135" y="2011"/>
                    <a:pt x="279" y="2049"/>
                    <a:pt x="423" y="2078"/>
                  </a:cubicBezTo>
                  <a:cubicBezTo>
                    <a:pt x="433" y="2059"/>
                    <a:pt x="433" y="2049"/>
                    <a:pt x="433" y="2030"/>
                  </a:cubicBezTo>
                  <a:cubicBezTo>
                    <a:pt x="433" y="1414"/>
                    <a:pt x="433" y="818"/>
                    <a:pt x="433" y="212"/>
                  </a:cubicBez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7" name="Google Shape;21817;p70"/>
            <p:cNvSpPr/>
            <p:nvPr/>
          </p:nvSpPr>
          <p:spPr>
            <a:xfrm>
              <a:off x="6945235" y="3989823"/>
              <a:ext cx="11342" cy="139182"/>
            </a:xfrm>
            <a:custGeom>
              <a:rect b="b" l="l" r="r" t="t"/>
              <a:pathLst>
                <a:path extrusionOk="0" h="5326" w="434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5278"/>
                  </a:lnTo>
                  <a:cubicBezTo>
                    <a:pt x="1" y="5297"/>
                    <a:pt x="10" y="5307"/>
                    <a:pt x="10" y="5326"/>
                  </a:cubicBezTo>
                  <a:cubicBezTo>
                    <a:pt x="155" y="5297"/>
                    <a:pt x="299" y="5259"/>
                    <a:pt x="434" y="5220"/>
                  </a:cubicBez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8" name="Google Shape;21818;p70"/>
            <p:cNvSpPr/>
            <p:nvPr/>
          </p:nvSpPr>
          <p:spPr>
            <a:xfrm>
              <a:off x="6732412" y="3961887"/>
              <a:ext cx="263860" cy="63084"/>
            </a:xfrm>
            <a:custGeom>
              <a:rect b="b" l="l" r="r" t="t"/>
              <a:pathLst>
                <a:path extrusionOk="0" h="2414" w="10097">
                  <a:moveTo>
                    <a:pt x="0" y="0"/>
                  </a:moveTo>
                  <a:lnTo>
                    <a:pt x="0" y="933"/>
                  </a:lnTo>
                  <a:cubicBezTo>
                    <a:pt x="0" y="1673"/>
                    <a:pt x="1846" y="2279"/>
                    <a:pt x="4250" y="2395"/>
                  </a:cubicBezTo>
                  <a:cubicBezTo>
                    <a:pt x="4510" y="2404"/>
                    <a:pt x="4779" y="2414"/>
                    <a:pt x="5048" y="2414"/>
                  </a:cubicBezTo>
                  <a:cubicBezTo>
                    <a:pt x="7837" y="2414"/>
                    <a:pt x="10097" y="1750"/>
                    <a:pt x="10097" y="933"/>
                  </a:cubicBezTo>
                  <a:lnTo>
                    <a:pt x="10097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9" name="Google Shape;21819;p70"/>
            <p:cNvSpPr/>
            <p:nvPr/>
          </p:nvSpPr>
          <p:spPr>
            <a:xfrm>
              <a:off x="6980175" y="3961887"/>
              <a:ext cx="16098" cy="42727"/>
            </a:xfrm>
            <a:custGeom>
              <a:rect b="b" l="l" r="r" t="t"/>
              <a:pathLst>
                <a:path extrusionOk="0" h="1635" w="616">
                  <a:moveTo>
                    <a:pt x="0" y="0"/>
                  </a:moveTo>
                  <a:lnTo>
                    <a:pt x="0" y="1635"/>
                  </a:lnTo>
                  <a:cubicBezTo>
                    <a:pt x="395" y="1423"/>
                    <a:pt x="616" y="1183"/>
                    <a:pt x="616" y="9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0" name="Google Shape;21820;p70"/>
            <p:cNvSpPr/>
            <p:nvPr/>
          </p:nvSpPr>
          <p:spPr>
            <a:xfrm>
              <a:off x="6732412" y="3922924"/>
              <a:ext cx="263860" cy="77692"/>
            </a:xfrm>
            <a:custGeom>
              <a:rect b="b" l="l" r="r" t="t"/>
              <a:pathLst>
                <a:path extrusionOk="0" h="2973" w="10097">
                  <a:moveTo>
                    <a:pt x="5048" y="1"/>
                  </a:moveTo>
                  <a:cubicBezTo>
                    <a:pt x="2260" y="1"/>
                    <a:pt x="0" y="664"/>
                    <a:pt x="0" y="1482"/>
                  </a:cubicBezTo>
                  <a:cubicBezTo>
                    <a:pt x="0" y="2309"/>
                    <a:pt x="2260" y="2972"/>
                    <a:pt x="5048" y="2972"/>
                  </a:cubicBezTo>
                  <a:cubicBezTo>
                    <a:pt x="7837" y="2972"/>
                    <a:pt x="10097" y="2309"/>
                    <a:pt x="10097" y="1482"/>
                  </a:cubicBezTo>
                  <a:cubicBezTo>
                    <a:pt x="10097" y="664"/>
                    <a:pt x="7837" y="1"/>
                    <a:pt x="5048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1" name="Google Shape;21821;p70"/>
            <p:cNvSpPr/>
            <p:nvPr/>
          </p:nvSpPr>
          <p:spPr>
            <a:xfrm>
              <a:off x="6843475" y="3922924"/>
              <a:ext cx="152797" cy="77692"/>
            </a:xfrm>
            <a:custGeom>
              <a:rect b="b" l="l" r="r" t="t"/>
              <a:pathLst>
                <a:path extrusionOk="0" h="2973" w="5847">
                  <a:moveTo>
                    <a:pt x="798" y="1"/>
                  </a:moveTo>
                  <a:cubicBezTo>
                    <a:pt x="529" y="1"/>
                    <a:pt x="260" y="10"/>
                    <a:pt x="0" y="20"/>
                  </a:cubicBezTo>
                  <a:cubicBezTo>
                    <a:pt x="2404" y="135"/>
                    <a:pt x="4251" y="741"/>
                    <a:pt x="4251" y="1491"/>
                  </a:cubicBezTo>
                  <a:cubicBezTo>
                    <a:pt x="4251" y="2232"/>
                    <a:pt x="2414" y="2837"/>
                    <a:pt x="0" y="2953"/>
                  </a:cubicBezTo>
                  <a:cubicBezTo>
                    <a:pt x="260" y="2962"/>
                    <a:pt x="529" y="2972"/>
                    <a:pt x="798" y="2972"/>
                  </a:cubicBezTo>
                  <a:cubicBezTo>
                    <a:pt x="3587" y="2972"/>
                    <a:pt x="5847" y="2309"/>
                    <a:pt x="5847" y="1491"/>
                  </a:cubicBezTo>
                  <a:cubicBezTo>
                    <a:pt x="5847" y="664"/>
                    <a:pt x="3587" y="1"/>
                    <a:pt x="798" y="1"/>
                  </a:cubicBezTo>
                  <a:close/>
                </a:path>
              </a:pathLst>
            </a:custGeom>
            <a:solidFill>
              <a:srgbClr val="CAD5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2" name="Google Shape;21822;p70"/>
            <p:cNvSpPr/>
            <p:nvPr/>
          </p:nvSpPr>
          <p:spPr>
            <a:xfrm>
              <a:off x="6884190" y="3826678"/>
              <a:ext cx="131708" cy="127448"/>
            </a:xfrm>
            <a:custGeom>
              <a:rect b="b" l="l" r="r" t="t"/>
              <a:pathLst>
                <a:path extrusionOk="0" h="4877" w="5040">
                  <a:moveTo>
                    <a:pt x="4729" y="1"/>
                  </a:moveTo>
                  <a:cubicBezTo>
                    <a:pt x="4678" y="1"/>
                    <a:pt x="4625" y="21"/>
                    <a:pt x="4577" y="68"/>
                  </a:cubicBezTo>
                  <a:lnTo>
                    <a:pt x="135" y="4511"/>
                  </a:lnTo>
                  <a:cubicBezTo>
                    <a:pt x="0" y="4645"/>
                    <a:pt x="96" y="4866"/>
                    <a:pt x="279" y="4876"/>
                  </a:cubicBezTo>
                  <a:cubicBezTo>
                    <a:pt x="337" y="4876"/>
                    <a:pt x="394" y="4857"/>
                    <a:pt x="433" y="4818"/>
                  </a:cubicBezTo>
                  <a:lnTo>
                    <a:pt x="4885" y="366"/>
                  </a:lnTo>
                  <a:cubicBezTo>
                    <a:pt x="5040" y="212"/>
                    <a:pt x="4896" y="1"/>
                    <a:pt x="472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3" name="Google Shape;21823;p70"/>
            <p:cNvSpPr/>
            <p:nvPr/>
          </p:nvSpPr>
          <p:spPr>
            <a:xfrm>
              <a:off x="6878153" y="3942026"/>
              <a:ext cx="19861" cy="19887"/>
            </a:xfrm>
            <a:custGeom>
              <a:rect b="b" l="l" r="r" t="t"/>
              <a:pathLst>
                <a:path extrusionOk="0" h="761" w="760">
                  <a:moveTo>
                    <a:pt x="385" y="1"/>
                  </a:moveTo>
                  <a:cubicBezTo>
                    <a:pt x="173" y="1"/>
                    <a:pt x="0" y="174"/>
                    <a:pt x="0" y="376"/>
                  </a:cubicBezTo>
                  <a:cubicBezTo>
                    <a:pt x="0" y="587"/>
                    <a:pt x="173" y="760"/>
                    <a:pt x="385" y="760"/>
                  </a:cubicBezTo>
                  <a:cubicBezTo>
                    <a:pt x="587" y="760"/>
                    <a:pt x="760" y="587"/>
                    <a:pt x="760" y="376"/>
                  </a:cubicBezTo>
                  <a:cubicBezTo>
                    <a:pt x="760" y="174"/>
                    <a:pt x="587" y="1"/>
                    <a:pt x="38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4" name="Google Shape;21824;p70"/>
            <p:cNvSpPr/>
            <p:nvPr/>
          </p:nvSpPr>
          <p:spPr>
            <a:xfrm>
              <a:off x="6712996" y="3826468"/>
              <a:ext cx="131499" cy="127657"/>
            </a:xfrm>
            <a:custGeom>
              <a:rect b="b" l="l" r="r" t="t"/>
              <a:pathLst>
                <a:path extrusionOk="0" h="4885" w="5032">
                  <a:moveTo>
                    <a:pt x="307" y="1"/>
                  </a:moveTo>
                  <a:cubicBezTo>
                    <a:pt x="142" y="1"/>
                    <a:pt x="1" y="219"/>
                    <a:pt x="156" y="374"/>
                  </a:cubicBezTo>
                  <a:lnTo>
                    <a:pt x="4599" y="4817"/>
                  </a:lnTo>
                  <a:cubicBezTo>
                    <a:pt x="4638" y="4855"/>
                    <a:pt x="4695" y="4884"/>
                    <a:pt x="4753" y="4884"/>
                  </a:cubicBezTo>
                  <a:lnTo>
                    <a:pt x="4753" y="4874"/>
                  </a:lnTo>
                  <a:cubicBezTo>
                    <a:pt x="4936" y="4874"/>
                    <a:pt x="5032" y="4653"/>
                    <a:pt x="4907" y="4519"/>
                  </a:cubicBezTo>
                  <a:lnTo>
                    <a:pt x="455" y="66"/>
                  </a:lnTo>
                  <a:cubicBezTo>
                    <a:pt x="408" y="20"/>
                    <a:pt x="357" y="1"/>
                    <a:pt x="307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5" name="Google Shape;21825;p70"/>
            <p:cNvSpPr/>
            <p:nvPr/>
          </p:nvSpPr>
          <p:spPr>
            <a:xfrm>
              <a:off x="6830906" y="3942026"/>
              <a:ext cx="19626" cy="19887"/>
            </a:xfrm>
            <a:custGeom>
              <a:rect b="b" l="l" r="r" t="t"/>
              <a:pathLst>
                <a:path extrusionOk="0" h="761" w="751">
                  <a:moveTo>
                    <a:pt x="376" y="1"/>
                  </a:moveTo>
                  <a:cubicBezTo>
                    <a:pt x="164" y="1"/>
                    <a:pt x="1" y="174"/>
                    <a:pt x="1" y="376"/>
                  </a:cubicBezTo>
                  <a:cubicBezTo>
                    <a:pt x="1" y="587"/>
                    <a:pt x="164" y="760"/>
                    <a:pt x="376" y="760"/>
                  </a:cubicBezTo>
                  <a:cubicBezTo>
                    <a:pt x="587" y="760"/>
                    <a:pt x="751" y="587"/>
                    <a:pt x="751" y="376"/>
                  </a:cubicBezTo>
                  <a:cubicBezTo>
                    <a:pt x="751" y="174"/>
                    <a:pt x="587" y="1"/>
                    <a:pt x="37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6" name="Google Shape;21826;p70"/>
            <p:cNvSpPr/>
            <p:nvPr/>
          </p:nvSpPr>
          <p:spPr>
            <a:xfrm>
              <a:off x="6706933" y="3869822"/>
              <a:ext cx="45601" cy="58903"/>
            </a:xfrm>
            <a:custGeom>
              <a:rect b="b" l="l" r="r" t="t"/>
              <a:pathLst>
                <a:path extrusionOk="0" h="2254" w="1745">
                  <a:moveTo>
                    <a:pt x="303" y="0"/>
                  </a:moveTo>
                  <a:cubicBezTo>
                    <a:pt x="151" y="0"/>
                    <a:pt x="1" y="168"/>
                    <a:pt x="110" y="331"/>
                  </a:cubicBezTo>
                  <a:lnTo>
                    <a:pt x="1292" y="2148"/>
                  </a:lnTo>
                  <a:cubicBezTo>
                    <a:pt x="1331" y="2215"/>
                    <a:pt x="1398" y="2254"/>
                    <a:pt x="1465" y="2254"/>
                  </a:cubicBezTo>
                  <a:lnTo>
                    <a:pt x="1465" y="2244"/>
                  </a:lnTo>
                  <a:cubicBezTo>
                    <a:pt x="1639" y="2244"/>
                    <a:pt x="1744" y="2062"/>
                    <a:pt x="1648" y="1917"/>
                  </a:cubicBezTo>
                  <a:lnTo>
                    <a:pt x="475" y="100"/>
                  </a:lnTo>
                  <a:cubicBezTo>
                    <a:pt x="430" y="29"/>
                    <a:pt x="366" y="0"/>
                    <a:pt x="30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7" name="Google Shape;21827;p70"/>
            <p:cNvSpPr/>
            <p:nvPr/>
          </p:nvSpPr>
          <p:spPr>
            <a:xfrm>
              <a:off x="6670400" y="3912653"/>
              <a:ext cx="65201" cy="31673"/>
            </a:xfrm>
            <a:custGeom>
              <a:rect b="b" l="l" r="r" t="t"/>
              <a:pathLst>
                <a:path extrusionOk="0" h="1212" w="2495">
                  <a:moveTo>
                    <a:pt x="312" y="1"/>
                  </a:moveTo>
                  <a:cubicBezTo>
                    <a:pt x="100" y="1"/>
                    <a:pt x="0" y="319"/>
                    <a:pt x="238" y="413"/>
                  </a:cubicBezTo>
                  <a:lnTo>
                    <a:pt x="2123" y="1201"/>
                  </a:lnTo>
                  <a:cubicBezTo>
                    <a:pt x="2142" y="1211"/>
                    <a:pt x="2171" y="1211"/>
                    <a:pt x="2200" y="1211"/>
                  </a:cubicBezTo>
                  <a:cubicBezTo>
                    <a:pt x="2203" y="1211"/>
                    <a:pt x="2207" y="1211"/>
                    <a:pt x="2210" y="1211"/>
                  </a:cubicBezTo>
                  <a:cubicBezTo>
                    <a:pt x="2442" y="1211"/>
                    <a:pt x="2495" y="892"/>
                    <a:pt x="2286" y="798"/>
                  </a:cubicBezTo>
                  <a:lnTo>
                    <a:pt x="402" y="19"/>
                  </a:lnTo>
                  <a:cubicBezTo>
                    <a:pt x="370" y="6"/>
                    <a:pt x="340" y="1"/>
                    <a:pt x="312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8" name="Google Shape;21828;p70"/>
            <p:cNvSpPr/>
            <p:nvPr/>
          </p:nvSpPr>
          <p:spPr>
            <a:xfrm>
              <a:off x="6976412" y="3869822"/>
              <a:ext cx="45340" cy="58903"/>
            </a:xfrm>
            <a:custGeom>
              <a:rect b="b" l="l" r="r" t="t"/>
              <a:pathLst>
                <a:path extrusionOk="0" h="2254" w="1735">
                  <a:moveTo>
                    <a:pt x="1435" y="0"/>
                  </a:moveTo>
                  <a:cubicBezTo>
                    <a:pt x="1372" y="0"/>
                    <a:pt x="1308" y="29"/>
                    <a:pt x="1260" y="100"/>
                  </a:cubicBezTo>
                  <a:lnTo>
                    <a:pt x="87" y="1917"/>
                  </a:lnTo>
                  <a:cubicBezTo>
                    <a:pt x="0" y="2062"/>
                    <a:pt x="96" y="2254"/>
                    <a:pt x="269" y="2254"/>
                  </a:cubicBezTo>
                  <a:cubicBezTo>
                    <a:pt x="346" y="2254"/>
                    <a:pt x="414" y="2215"/>
                    <a:pt x="452" y="2148"/>
                  </a:cubicBezTo>
                  <a:lnTo>
                    <a:pt x="1625" y="340"/>
                  </a:lnTo>
                  <a:cubicBezTo>
                    <a:pt x="1734" y="170"/>
                    <a:pt x="1588" y="0"/>
                    <a:pt x="1435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9" name="Google Shape;21829;p70"/>
            <p:cNvSpPr/>
            <p:nvPr/>
          </p:nvSpPr>
          <p:spPr>
            <a:xfrm>
              <a:off x="6993084" y="3912653"/>
              <a:ext cx="65227" cy="31673"/>
            </a:xfrm>
            <a:custGeom>
              <a:rect b="b" l="l" r="r" t="t"/>
              <a:pathLst>
                <a:path extrusionOk="0" h="1212" w="2496">
                  <a:moveTo>
                    <a:pt x="2189" y="1"/>
                  </a:moveTo>
                  <a:cubicBezTo>
                    <a:pt x="2162" y="1"/>
                    <a:pt x="2133" y="6"/>
                    <a:pt x="2103" y="19"/>
                  </a:cubicBezTo>
                  <a:lnTo>
                    <a:pt x="218" y="807"/>
                  </a:lnTo>
                  <a:cubicBezTo>
                    <a:pt x="0" y="892"/>
                    <a:pt x="62" y="1211"/>
                    <a:pt x="285" y="1211"/>
                  </a:cubicBezTo>
                  <a:cubicBezTo>
                    <a:pt x="288" y="1211"/>
                    <a:pt x="292" y="1211"/>
                    <a:pt x="295" y="1211"/>
                  </a:cubicBezTo>
                  <a:cubicBezTo>
                    <a:pt x="324" y="1211"/>
                    <a:pt x="353" y="1201"/>
                    <a:pt x="382" y="1192"/>
                  </a:cubicBezTo>
                  <a:lnTo>
                    <a:pt x="2266" y="413"/>
                  </a:lnTo>
                  <a:cubicBezTo>
                    <a:pt x="2496" y="319"/>
                    <a:pt x="2395" y="1"/>
                    <a:pt x="218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30" name="Google Shape;21830;p70"/>
          <p:cNvGrpSpPr/>
          <p:nvPr/>
        </p:nvGrpSpPr>
        <p:grpSpPr>
          <a:xfrm>
            <a:off x="7662181" y="3803446"/>
            <a:ext cx="302823" cy="360498"/>
            <a:chOff x="7662181" y="3803446"/>
            <a:chExt cx="302823" cy="360498"/>
          </a:xfrm>
        </p:grpSpPr>
        <p:sp>
          <p:nvSpPr>
            <p:cNvPr id="21831" name="Google Shape;21831;p70"/>
            <p:cNvSpPr/>
            <p:nvPr/>
          </p:nvSpPr>
          <p:spPr>
            <a:xfrm>
              <a:off x="7801388" y="4144161"/>
              <a:ext cx="22683" cy="19782"/>
            </a:xfrm>
            <a:custGeom>
              <a:rect b="b" l="l" r="r" t="t"/>
              <a:pathLst>
                <a:path extrusionOk="0" h="757" w="868">
                  <a:moveTo>
                    <a:pt x="567" y="1"/>
                  </a:moveTo>
                  <a:cubicBezTo>
                    <a:pt x="519" y="1"/>
                    <a:pt x="468" y="20"/>
                    <a:pt x="424" y="64"/>
                  </a:cubicBezTo>
                  <a:lnTo>
                    <a:pt x="87" y="401"/>
                  </a:lnTo>
                  <a:cubicBezTo>
                    <a:pt x="1" y="487"/>
                    <a:pt x="1" y="622"/>
                    <a:pt x="87" y="699"/>
                  </a:cubicBezTo>
                  <a:cubicBezTo>
                    <a:pt x="126" y="737"/>
                    <a:pt x="179" y="756"/>
                    <a:pt x="231" y="756"/>
                  </a:cubicBezTo>
                  <a:cubicBezTo>
                    <a:pt x="284" y="756"/>
                    <a:pt x="337" y="737"/>
                    <a:pt x="376" y="699"/>
                  </a:cubicBezTo>
                  <a:lnTo>
                    <a:pt x="712" y="362"/>
                  </a:lnTo>
                  <a:cubicBezTo>
                    <a:pt x="867" y="207"/>
                    <a:pt x="727" y="1"/>
                    <a:pt x="56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2" name="Google Shape;21832;p70"/>
            <p:cNvSpPr/>
            <p:nvPr/>
          </p:nvSpPr>
          <p:spPr>
            <a:xfrm>
              <a:off x="7662181" y="4059283"/>
              <a:ext cx="199286" cy="89399"/>
            </a:xfrm>
            <a:custGeom>
              <a:rect b="b" l="l" r="r" t="t"/>
              <a:pathLst>
                <a:path extrusionOk="0" h="3421" w="7626">
                  <a:moveTo>
                    <a:pt x="5930" y="1"/>
                  </a:moveTo>
                  <a:cubicBezTo>
                    <a:pt x="5533" y="1"/>
                    <a:pt x="5137" y="152"/>
                    <a:pt x="4837" y="456"/>
                  </a:cubicBezTo>
                  <a:lnTo>
                    <a:pt x="2616" y="2677"/>
                  </a:lnTo>
                  <a:cubicBezTo>
                    <a:pt x="2400" y="2894"/>
                    <a:pt x="2113" y="3002"/>
                    <a:pt x="1826" y="3002"/>
                  </a:cubicBezTo>
                  <a:cubicBezTo>
                    <a:pt x="1539" y="3002"/>
                    <a:pt x="1250" y="2894"/>
                    <a:pt x="1029" y="2677"/>
                  </a:cubicBezTo>
                  <a:lnTo>
                    <a:pt x="895" y="2543"/>
                  </a:lnTo>
                  <a:cubicBezTo>
                    <a:pt x="462" y="2101"/>
                    <a:pt x="462" y="1389"/>
                    <a:pt x="895" y="956"/>
                  </a:cubicBezTo>
                  <a:lnTo>
                    <a:pt x="1193" y="658"/>
                  </a:lnTo>
                  <a:cubicBezTo>
                    <a:pt x="1340" y="511"/>
                    <a:pt x="1200" y="302"/>
                    <a:pt x="1040" y="302"/>
                  </a:cubicBezTo>
                  <a:cubicBezTo>
                    <a:pt x="991" y="302"/>
                    <a:pt x="940" y="322"/>
                    <a:pt x="895" y="370"/>
                  </a:cubicBezTo>
                  <a:lnTo>
                    <a:pt x="606" y="658"/>
                  </a:lnTo>
                  <a:cubicBezTo>
                    <a:pt x="0" y="1264"/>
                    <a:pt x="0" y="2235"/>
                    <a:pt x="606" y="2841"/>
                  </a:cubicBezTo>
                  <a:lnTo>
                    <a:pt x="731" y="2966"/>
                  </a:lnTo>
                  <a:cubicBezTo>
                    <a:pt x="1034" y="3269"/>
                    <a:pt x="1428" y="3420"/>
                    <a:pt x="1823" y="3420"/>
                  </a:cubicBezTo>
                  <a:cubicBezTo>
                    <a:pt x="2217" y="3420"/>
                    <a:pt x="2611" y="3269"/>
                    <a:pt x="2914" y="2966"/>
                  </a:cubicBezTo>
                  <a:lnTo>
                    <a:pt x="5135" y="754"/>
                  </a:lnTo>
                  <a:cubicBezTo>
                    <a:pt x="5352" y="533"/>
                    <a:pt x="5638" y="423"/>
                    <a:pt x="5925" y="423"/>
                  </a:cubicBezTo>
                  <a:cubicBezTo>
                    <a:pt x="6212" y="423"/>
                    <a:pt x="6501" y="533"/>
                    <a:pt x="6722" y="754"/>
                  </a:cubicBezTo>
                  <a:cubicBezTo>
                    <a:pt x="7164" y="1187"/>
                    <a:pt x="7164" y="1899"/>
                    <a:pt x="6722" y="2341"/>
                  </a:cubicBezTo>
                  <a:lnTo>
                    <a:pt x="6049" y="3014"/>
                  </a:lnTo>
                  <a:cubicBezTo>
                    <a:pt x="5902" y="3161"/>
                    <a:pt x="6036" y="3370"/>
                    <a:pt x="6197" y="3370"/>
                  </a:cubicBezTo>
                  <a:cubicBezTo>
                    <a:pt x="6247" y="3370"/>
                    <a:pt x="6299" y="3350"/>
                    <a:pt x="6347" y="3303"/>
                  </a:cubicBezTo>
                  <a:lnTo>
                    <a:pt x="7020" y="2639"/>
                  </a:lnTo>
                  <a:cubicBezTo>
                    <a:pt x="7626" y="2033"/>
                    <a:pt x="7626" y="1052"/>
                    <a:pt x="7020" y="447"/>
                  </a:cubicBezTo>
                  <a:cubicBezTo>
                    <a:pt x="6718" y="150"/>
                    <a:pt x="6324" y="1"/>
                    <a:pt x="5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3" name="Google Shape;21833;p70"/>
            <p:cNvSpPr/>
            <p:nvPr/>
          </p:nvSpPr>
          <p:spPr>
            <a:xfrm>
              <a:off x="7673731" y="4032497"/>
              <a:ext cx="55819" cy="55401"/>
            </a:xfrm>
            <a:custGeom>
              <a:rect b="b" l="l" r="r" t="t"/>
              <a:pathLst>
                <a:path extrusionOk="0" h="2120" w="2136">
                  <a:moveTo>
                    <a:pt x="1347" y="0"/>
                  </a:moveTo>
                  <a:lnTo>
                    <a:pt x="68" y="1472"/>
                  </a:lnTo>
                  <a:cubicBezTo>
                    <a:pt x="1" y="1539"/>
                    <a:pt x="10" y="1645"/>
                    <a:pt x="78" y="1722"/>
                  </a:cubicBezTo>
                  <a:lnTo>
                    <a:pt x="424" y="2068"/>
                  </a:lnTo>
                  <a:cubicBezTo>
                    <a:pt x="459" y="2103"/>
                    <a:pt x="504" y="2119"/>
                    <a:pt x="550" y="2119"/>
                  </a:cubicBezTo>
                  <a:cubicBezTo>
                    <a:pt x="593" y="2119"/>
                    <a:pt x="637" y="2105"/>
                    <a:pt x="674" y="2077"/>
                  </a:cubicBezTo>
                  <a:lnTo>
                    <a:pt x="2135" y="798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4" name="Google Shape;21834;p70"/>
            <p:cNvSpPr/>
            <p:nvPr/>
          </p:nvSpPr>
          <p:spPr>
            <a:xfrm>
              <a:off x="7680264" y="4043055"/>
              <a:ext cx="49286" cy="44948"/>
            </a:xfrm>
            <a:custGeom>
              <a:rect b="b" l="l" r="r" t="t"/>
              <a:pathLst>
                <a:path extrusionOk="0" h="1720" w="1886">
                  <a:moveTo>
                    <a:pt x="1491" y="0"/>
                  </a:moveTo>
                  <a:lnTo>
                    <a:pt x="1" y="1491"/>
                  </a:lnTo>
                  <a:lnTo>
                    <a:pt x="174" y="1664"/>
                  </a:lnTo>
                  <a:cubicBezTo>
                    <a:pt x="210" y="1700"/>
                    <a:pt x="257" y="1719"/>
                    <a:pt x="305" y="1719"/>
                  </a:cubicBezTo>
                  <a:cubicBezTo>
                    <a:pt x="346" y="1719"/>
                    <a:pt x="388" y="1705"/>
                    <a:pt x="424" y="1673"/>
                  </a:cubicBezTo>
                  <a:lnTo>
                    <a:pt x="1885" y="394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5" name="Google Shape;21835;p70"/>
            <p:cNvSpPr/>
            <p:nvPr/>
          </p:nvSpPr>
          <p:spPr>
            <a:xfrm>
              <a:off x="7693331" y="3857096"/>
              <a:ext cx="211882" cy="211072"/>
            </a:xfrm>
            <a:custGeom>
              <a:rect b="b" l="l" r="r" t="t"/>
              <a:pathLst>
                <a:path extrusionOk="0" h="8077" w="8108">
                  <a:moveTo>
                    <a:pt x="6126" y="0"/>
                  </a:moveTo>
                  <a:lnTo>
                    <a:pt x="97" y="6991"/>
                  </a:lnTo>
                  <a:cubicBezTo>
                    <a:pt x="1" y="7107"/>
                    <a:pt x="10" y="7270"/>
                    <a:pt x="116" y="7376"/>
                  </a:cubicBezTo>
                  <a:lnTo>
                    <a:pt x="732" y="7991"/>
                  </a:lnTo>
                  <a:cubicBezTo>
                    <a:pt x="788" y="8048"/>
                    <a:pt x="861" y="8077"/>
                    <a:pt x="935" y="8077"/>
                  </a:cubicBezTo>
                  <a:cubicBezTo>
                    <a:pt x="999" y="8077"/>
                    <a:pt x="1063" y="8055"/>
                    <a:pt x="1116" y="8010"/>
                  </a:cubicBezTo>
                  <a:lnTo>
                    <a:pt x="8107" y="1981"/>
                  </a:lnTo>
                  <a:lnTo>
                    <a:pt x="8049" y="1943"/>
                  </a:lnTo>
                  <a:cubicBezTo>
                    <a:pt x="7261" y="1491"/>
                    <a:pt x="6617" y="837"/>
                    <a:pt x="6165" y="58"/>
                  </a:cubicBezTo>
                  <a:lnTo>
                    <a:pt x="6126" y="0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6" name="Google Shape;21836;p70"/>
            <p:cNvSpPr/>
            <p:nvPr/>
          </p:nvSpPr>
          <p:spPr>
            <a:xfrm>
              <a:off x="7704385" y="3886495"/>
              <a:ext cx="200828" cy="181542"/>
            </a:xfrm>
            <a:custGeom>
              <a:rect b="b" l="l" r="r" t="t"/>
              <a:pathLst>
                <a:path extrusionOk="0" h="6947" w="7685">
                  <a:moveTo>
                    <a:pt x="6559" y="0"/>
                  </a:moveTo>
                  <a:lnTo>
                    <a:pt x="1" y="6559"/>
                  </a:lnTo>
                  <a:lnTo>
                    <a:pt x="309" y="6866"/>
                  </a:lnTo>
                  <a:cubicBezTo>
                    <a:pt x="363" y="6920"/>
                    <a:pt x="432" y="6947"/>
                    <a:pt x="502" y="6947"/>
                  </a:cubicBezTo>
                  <a:cubicBezTo>
                    <a:pt x="569" y="6947"/>
                    <a:pt x="637" y="6923"/>
                    <a:pt x="693" y="6876"/>
                  </a:cubicBezTo>
                  <a:lnTo>
                    <a:pt x="7684" y="847"/>
                  </a:lnTo>
                  <a:lnTo>
                    <a:pt x="7626" y="818"/>
                  </a:lnTo>
                  <a:cubicBezTo>
                    <a:pt x="7232" y="587"/>
                    <a:pt x="6876" y="318"/>
                    <a:pt x="655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7" name="Google Shape;21837;p70"/>
            <p:cNvSpPr/>
            <p:nvPr/>
          </p:nvSpPr>
          <p:spPr>
            <a:xfrm>
              <a:off x="7799376" y="3803446"/>
              <a:ext cx="165628" cy="138555"/>
            </a:xfrm>
            <a:custGeom>
              <a:rect b="b" l="l" r="r" t="t"/>
              <a:pathLst>
                <a:path extrusionOk="0" h="5302" w="6338">
                  <a:moveTo>
                    <a:pt x="3678" y="0"/>
                  </a:moveTo>
                  <a:cubicBezTo>
                    <a:pt x="3059" y="0"/>
                    <a:pt x="2438" y="236"/>
                    <a:pt x="1962" y="707"/>
                  </a:cubicBezTo>
                  <a:cubicBezTo>
                    <a:pt x="1" y="2669"/>
                    <a:pt x="953" y="3448"/>
                    <a:pt x="1799" y="4294"/>
                  </a:cubicBezTo>
                  <a:cubicBezTo>
                    <a:pt x="2297" y="4791"/>
                    <a:pt x="2749" y="5301"/>
                    <a:pt x="3398" y="5301"/>
                  </a:cubicBezTo>
                  <a:cubicBezTo>
                    <a:pt x="3903" y="5301"/>
                    <a:pt x="4527" y="4993"/>
                    <a:pt x="5386" y="4130"/>
                  </a:cubicBezTo>
                  <a:cubicBezTo>
                    <a:pt x="6338" y="3188"/>
                    <a:pt x="6338" y="1649"/>
                    <a:pt x="5386" y="707"/>
                  </a:cubicBezTo>
                  <a:cubicBezTo>
                    <a:pt x="4915" y="236"/>
                    <a:pt x="4297" y="0"/>
                    <a:pt x="367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8" name="Google Shape;21838;p70"/>
            <p:cNvSpPr/>
            <p:nvPr/>
          </p:nvSpPr>
          <p:spPr>
            <a:xfrm>
              <a:off x="7833296" y="3810606"/>
              <a:ext cx="131708" cy="131394"/>
            </a:xfrm>
            <a:custGeom>
              <a:rect b="b" l="l" r="r" t="t"/>
              <a:pathLst>
                <a:path extrusionOk="0" h="5028" w="5040">
                  <a:moveTo>
                    <a:pt x="3501" y="0"/>
                  </a:moveTo>
                  <a:lnTo>
                    <a:pt x="3501" y="0"/>
                  </a:lnTo>
                  <a:cubicBezTo>
                    <a:pt x="3982" y="933"/>
                    <a:pt x="3809" y="2077"/>
                    <a:pt x="3059" y="2827"/>
                  </a:cubicBezTo>
                  <a:cubicBezTo>
                    <a:pt x="2202" y="3689"/>
                    <a:pt x="1575" y="3999"/>
                    <a:pt x="1068" y="3999"/>
                  </a:cubicBezTo>
                  <a:cubicBezTo>
                    <a:pt x="652" y="3999"/>
                    <a:pt x="317" y="3792"/>
                    <a:pt x="1" y="3510"/>
                  </a:cubicBezTo>
                  <a:lnTo>
                    <a:pt x="1" y="3510"/>
                  </a:lnTo>
                  <a:cubicBezTo>
                    <a:pt x="155" y="3683"/>
                    <a:pt x="328" y="3856"/>
                    <a:pt x="501" y="4020"/>
                  </a:cubicBezTo>
                  <a:cubicBezTo>
                    <a:pt x="999" y="4517"/>
                    <a:pt x="1451" y="5027"/>
                    <a:pt x="2100" y="5027"/>
                  </a:cubicBezTo>
                  <a:cubicBezTo>
                    <a:pt x="2605" y="5027"/>
                    <a:pt x="3229" y="4719"/>
                    <a:pt x="4088" y="3856"/>
                  </a:cubicBezTo>
                  <a:cubicBezTo>
                    <a:pt x="5040" y="2914"/>
                    <a:pt x="5040" y="1375"/>
                    <a:pt x="4088" y="433"/>
                  </a:cubicBezTo>
                  <a:cubicBezTo>
                    <a:pt x="3915" y="260"/>
                    <a:pt x="3713" y="116"/>
                    <a:pt x="350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9" name="Google Shape;21839;p70"/>
            <p:cNvSpPr/>
            <p:nvPr/>
          </p:nvSpPr>
          <p:spPr>
            <a:xfrm>
              <a:off x="7804158" y="3929457"/>
              <a:ext cx="28667" cy="28432"/>
            </a:xfrm>
            <a:custGeom>
              <a:rect b="b" l="l" r="r" t="t"/>
              <a:pathLst>
                <a:path extrusionOk="0" h="1088" w="1097">
                  <a:moveTo>
                    <a:pt x="549" y="1"/>
                  </a:moveTo>
                  <a:cubicBezTo>
                    <a:pt x="250" y="1"/>
                    <a:pt x="0" y="241"/>
                    <a:pt x="0" y="539"/>
                  </a:cubicBezTo>
                  <a:cubicBezTo>
                    <a:pt x="0" y="847"/>
                    <a:pt x="250" y="1087"/>
                    <a:pt x="549" y="1087"/>
                  </a:cubicBezTo>
                  <a:cubicBezTo>
                    <a:pt x="847" y="1087"/>
                    <a:pt x="1097" y="847"/>
                    <a:pt x="1097" y="539"/>
                  </a:cubicBezTo>
                  <a:cubicBezTo>
                    <a:pt x="1097" y="241"/>
                    <a:pt x="847" y="1"/>
                    <a:pt x="54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0" name="Google Shape;21840;p70"/>
            <p:cNvSpPr/>
            <p:nvPr/>
          </p:nvSpPr>
          <p:spPr>
            <a:xfrm>
              <a:off x="7806929" y="4129710"/>
              <a:ext cx="29922" cy="28929"/>
            </a:xfrm>
            <a:custGeom>
              <a:rect b="b" l="l" r="r" t="t"/>
              <a:pathLst>
                <a:path extrusionOk="0" h="1107" w="1145">
                  <a:moveTo>
                    <a:pt x="581" y="0"/>
                  </a:moveTo>
                  <a:cubicBezTo>
                    <a:pt x="525" y="0"/>
                    <a:pt x="469" y="27"/>
                    <a:pt x="433" y="79"/>
                  </a:cubicBezTo>
                  <a:lnTo>
                    <a:pt x="58" y="579"/>
                  </a:lnTo>
                  <a:cubicBezTo>
                    <a:pt x="0" y="656"/>
                    <a:pt x="10" y="752"/>
                    <a:pt x="68" y="819"/>
                  </a:cubicBezTo>
                  <a:lnTo>
                    <a:pt x="298" y="1050"/>
                  </a:lnTo>
                  <a:cubicBezTo>
                    <a:pt x="336" y="1087"/>
                    <a:pt x="385" y="1107"/>
                    <a:pt x="435" y="1107"/>
                  </a:cubicBezTo>
                  <a:cubicBezTo>
                    <a:pt x="475" y="1107"/>
                    <a:pt x="514" y="1095"/>
                    <a:pt x="548" y="1069"/>
                  </a:cubicBezTo>
                  <a:lnTo>
                    <a:pt x="1048" y="694"/>
                  </a:lnTo>
                  <a:cubicBezTo>
                    <a:pt x="1135" y="617"/>
                    <a:pt x="1145" y="482"/>
                    <a:pt x="1068" y="406"/>
                  </a:cubicBezTo>
                  <a:lnTo>
                    <a:pt x="712" y="59"/>
                  </a:lnTo>
                  <a:cubicBezTo>
                    <a:pt x="676" y="20"/>
                    <a:pt x="629" y="0"/>
                    <a:pt x="581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41" name="Google Shape;21841;p70"/>
          <p:cNvGrpSpPr/>
          <p:nvPr/>
        </p:nvGrpSpPr>
        <p:grpSpPr>
          <a:xfrm>
            <a:off x="5206562" y="3803994"/>
            <a:ext cx="363895" cy="355663"/>
            <a:chOff x="5206562" y="3803994"/>
            <a:chExt cx="363895" cy="355663"/>
          </a:xfrm>
        </p:grpSpPr>
        <p:sp>
          <p:nvSpPr>
            <p:cNvPr id="21842" name="Google Shape;21842;p70"/>
            <p:cNvSpPr/>
            <p:nvPr/>
          </p:nvSpPr>
          <p:spPr>
            <a:xfrm>
              <a:off x="5284724" y="3924701"/>
              <a:ext cx="212849" cy="192753"/>
            </a:xfrm>
            <a:custGeom>
              <a:rect b="b" l="l" r="r" t="t"/>
              <a:pathLst>
                <a:path extrusionOk="0" h="7376" w="8145">
                  <a:moveTo>
                    <a:pt x="0" y="0"/>
                  </a:moveTo>
                  <a:lnTo>
                    <a:pt x="0" y="7376"/>
                  </a:lnTo>
                  <a:lnTo>
                    <a:pt x="8145" y="7376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3" name="Google Shape;21843;p70"/>
            <p:cNvSpPr/>
            <p:nvPr/>
          </p:nvSpPr>
          <p:spPr>
            <a:xfrm>
              <a:off x="5241240" y="3803994"/>
              <a:ext cx="294539" cy="96586"/>
            </a:xfrm>
            <a:custGeom>
              <a:rect b="b" l="l" r="r" t="t"/>
              <a:pathLst>
                <a:path extrusionOk="0" h="3696" w="11271">
                  <a:moveTo>
                    <a:pt x="5645" y="1"/>
                  </a:moveTo>
                  <a:cubicBezTo>
                    <a:pt x="5619" y="1"/>
                    <a:pt x="5592" y="8"/>
                    <a:pt x="5568" y="23"/>
                  </a:cubicBezTo>
                  <a:lnTo>
                    <a:pt x="1" y="3254"/>
                  </a:lnTo>
                  <a:lnTo>
                    <a:pt x="414" y="3696"/>
                  </a:lnTo>
                  <a:lnTo>
                    <a:pt x="10876" y="3696"/>
                  </a:lnTo>
                  <a:lnTo>
                    <a:pt x="11270" y="3273"/>
                  </a:lnTo>
                  <a:lnTo>
                    <a:pt x="5722" y="23"/>
                  </a:lnTo>
                  <a:cubicBezTo>
                    <a:pt x="5698" y="8"/>
                    <a:pt x="5672" y="1"/>
                    <a:pt x="5645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4" name="Google Shape;21844;p70"/>
            <p:cNvSpPr/>
            <p:nvPr/>
          </p:nvSpPr>
          <p:spPr>
            <a:xfrm>
              <a:off x="5277172" y="3828820"/>
              <a:ext cx="222675" cy="73014"/>
            </a:xfrm>
            <a:custGeom>
              <a:rect b="b" l="l" r="r" t="t"/>
              <a:pathLst>
                <a:path extrusionOk="0" h="2794" w="8521">
                  <a:moveTo>
                    <a:pt x="4267" y="1"/>
                  </a:moveTo>
                  <a:cubicBezTo>
                    <a:pt x="4246" y="1"/>
                    <a:pt x="4227" y="5"/>
                    <a:pt x="4212" y="15"/>
                  </a:cubicBezTo>
                  <a:lnTo>
                    <a:pt x="1" y="2457"/>
                  </a:lnTo>
                  <a:lnTo>
                    <a:pt x="308" y="2794"/>
                  </a:lnTo>
                  <a:lnTo>
                    <a:pt x="8213" y="2794"/>
                  </a:lnTo>
                  <a:lnTo>
                    <a:pt x="8520" y="2467"/>
                  </a:lnTo>
                  <a:lnTo>
                    <a:pt x="4328" y="15"/>
                  </a:lnTo>
                  <a:cubicBezTo>
                    <a:pt x="4309" y="5"/>
                    <a:pt x="4287" y="1"/>
                    <a:pt x="4267" y="1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5" name="Google Shape;21845;p70"/>
            <p:cNvSpPr/>
            <p:nvPr/>
          </p:nvSpPr>
          <p:spPr>
            <a:xfrm>
              <a:off x="5238731" y="3888507"/>
              <a:ext cx="299557" cy="36220"/>
            </a:xfrm>
            <a:custGeom>
              <a:rect b="b" l="l" r="r" t="t"/>
              <a:pathLst>
                <a:path extrusionOk="0" h="1386" w="11463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202"/>
                  </a:lnTo>
                  <a:cubicBezTo>
                    <a:pt x="0" y="1308"/>
                    <a:pt x="87" y="1385"/>
                    <a:pt x="193" y="1385"/>
                  </a:cubicBezTo>
                  <a:lnTo>
                    <a:pt x="11270" y="1385"/>
                  </a:lnTo>
                  <a:cubicBezTo>
                    <a:pt x="11376" y="1385"/>
                    <a:pt x="11463" y="1298"/>
                    <a:pt x="11463" y="1193"/>
                  </a:cubicBezTo>
                  <a:lnTo>
                    <a:pt x="11463" y="193"/>
                  </a:lnTo>
                  <a:cubicBezTo>
                    <a:pt x="11463" y="87"/>
                    <a:pt x="11376" y="0"/>
                    <a:pt x="11270" y="0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6" name="Google Shape;21846;p70"/>
            <p:cNvSpPr/>
            <p:nvPr/>
          </p:nvSpPr>
          <p:spPr>
            <a:xfrm>
              <a:off x="5284724" y="3924701"/>
              <a:ext cx="212849" cy="186978"/>
            </a:xfrm>
            <a:custGeom>
              <a:rect b="b" l="l" r="r" t="t"/>
              <a:pathLst>
                <a:path extrusionOk="0" h="7155" w="8145">
                  <a:moveTo>
                    <a:pt x="0" y="0"/>
                  </a:moveTo>
                  <a:lnTo>
                    <a:pt x="0" y="1202"/>
                  </a:lnTo>
                  <a:lnTo>
                    <a:pt x="4712" y="1202"/>
                  </a:lnTo>
                  <a:cubicBezTo>
                    <a:pt x="6452" y="1202"/>
                    <a:pt x="7866" y="2616"/>
                    <a:pt x="7866" y="4356"/>
                  </a:cubicBezTo>
                  <a:lnTo>
                    <a:pt x="7866" y="7154"/>
                  </a:lnTo>
                  <a:lnTo>
                    <a:pt x="8145" y="7154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7" name="Google Shape;21847;p70"/>
            <p:cNvSpPr/>
            <p:nvPr/>
          </p:nvSpPr>
          <p:spPr>
            <a:xfrm>
              <a:off x="5245421" y="3924701"/>
              <a:ext cx="77012" cy="170645"/>
            </a:xfrm>
            <a:custGeom>
              <a:rect b="b" l="l" r="r" t="t"/>
              <a:pathLst>
                <a:path extrusionOk="0" h="6530" w="2947">
                  <a:moveTo>
                    <a:pt x="427" y="0"/>
                  </a:moveTo>
                  <a:cubicBezTo>
                    <a:pt x="216" y="0"/>
                    <a:pt x="3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8" name="Google Shape;21848;p70"/>
            <p:cNvSpPr/>
            <p:nvPr/>
          </p:nvSpPr>
          <p:spPr>
            <a:xfrm>
              <a:off x="5262093" y="4095058"/>
              <a:ext cx="40479" cy="20880"/>
            </a:xfrm>
            <a:custGeom>
              <a:rect b="b" l="l" r="r" t="t"/>
              <a:pathLst>
                <a:path extrusionOk="0" h="799" w="1549">
                  <a:moveTo>
                    <a:pt x="145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49" y="799"/>
                  </a:lnTo>
                  <a:lnTo>
                    <a:pt x="1549" y="155"/>
                  </a:lnTo>
                  <a:cubicBezTo>
                    <a:pt x="1549" y="68"/>
                    <a:pt x="1482" y="1"/>
                    <a:pt x="1405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9" name="Google Shape;21849;p70"/>
            <p:cNvSpPr/>
            <p:nvPr/>
          </p:nvSpPr>
          <p:spPr>
            <a:xfrm>
              <a:off x="5353479" y="3924701"/>
              <a:ext cx="77012" cy="170645"/>
            </a:xfrm>
            <a:custGeom>
              <a:rect b="b" l="l" r="r" t="t"/>
              <a:pathLst>
                <a:path extrusionOk="0" h="6530" w="2947">
                  <a:moveTo>
                    <a:pt x="427" y="0"/>
                  </a:moveTo>
                  <a:cubicBezTo>
                    <a:pt x="215" y="0"/>
                    <a:pt x="33" y="163"/>
                    <a:pt x="13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4" y="655"/>
                    <a:pt x="2076" y="655"/>
                  </a:cubicBezTo>
                  <a:cubicBezTo>
                    <a:pt x="2092" y="655"/>
                    <a:pt x="2107" y="661"/>
                    <a:pt x="2119" y="673"/>
                  </a:cubicBezTo>
                  <a:cubicBezTo>
                    <a:pt x="2190" y="752"/>
                    <a:pt x="2284" y="799"/>
                    <a:pt x="2388" y="799"/>
                  </a:cubicBezTo>
                  <a:cubicBezTo>
                    <a:pt x="2398" y="799"/>
                    <a:pt x="2408" y="799"/>
                    <a:pt x="2417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0" name="Google Shape;21850;p70"/>
            <p:cNvSpPr/>
            <p:nvPr/>
          </p:nvSpPr>
          <p:spPr>
            <a:xfrm>
              <a:off x="5370151" y="4095058"/>
              <a:ext cx="40741" cy="20880"/>
            </a:xfrm>
            <a:custGeom>
              <a:rect b="b" l="l" r="r" t="t"/>
              <a:pathLst>
                <a:path extrusionOk="0" h="799" w="1559">
                  <a:moveTo>
                    <a:pt x="154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58" y="799"/>
                  </a:lnTo>
                  <a:lnTo>
                    <a:pt x="1558" y="155"/>
                  </a:lnTo>
                  <a:cubicBezTo>
                    <a:pt x="1558" y="68"/>
                    <a:pt x="149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1" name="Google Shape;21851;p70"/>
            <p:cNvSpPr/>
            <p:nvPr/>
          </p:nvSpPr>
          <p:spPr>
            <a:xfrm>
              <a:off x="5462033" y="3924701"/>
              <a:ext cx="77012" cy="170645"/>
            </a:xfrm>
            <a:custGeom>
              <a:rect b="b" l="l" r="r" t="t"/>
              <a:pathLst>
                <a:path extrusionOk="0" h="6530" w="2947">
                  <a:moveTo>
                    <a:pt x="427" y="0"/>
                  </a:moveTo>
                  <a:cubicBezTo>
                    <a:pt x="206" y="0"/>
                    <a:pt x="2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9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7" y="798"/>
                    <a:pt x="2937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2" name="Google Shape;21852;p70"/>
            <p:cNvSpPr/>
            <p:nvPr/>
          </p:nvSpPr>
          <p:spPr>
            <a:xfrm>
              <a:off x="5478470" y="4095058"/>
              <a:ext cx="40479" cy="20880"/>
            </a:xfrm>
            <a:custGeom>
              <a:rect b="b" l="l" r="r" t="t"/>
              <a:pathLst>
                <a:path extrusionOk="0" h="799" w="1549">
                  <a:moveTo>
                    <a:pt x="154" y="1"/>
                  </a:moveTo>
                  <a:cubicBezTo>
                    <a:pt x="67" y="1"/>
                    <a:pt x="0" y="68"/>
                    <a:pt x="0" y="155"/>
                  </a:cubicBezTo>
                  <a:lnTo>
                    <a:pt x="0" y="799"/>
                  </a:lnTo>
                  <a:lnTo>
                    <a:pt x="1548" y="799"/>
                  </a:lnTo>
                  <a:lnTo>
                    <a:pt x="1548" y="155"/>
                  </a:lnTo>
                  <a:cubicBezTo>
                    <a:pt x="1548" y="68"/>
                    <a:pt x="148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3" name="Google Shape;21853;p70"/>
            <p:cNvSpPr/>
            <p:nvPr/>
          </p:nvSpPr>
          <p:spPr>
            <a:xfrm>
              <a:off x="5240247" y="4111652"/>
              <a:ext cx="296525" cy="25139"/>
            </a:xfrm>
            <a:custGeom>
              <a:rect b="b" l="l" r="r" t="t"/>
              <a:pathLst>
                <a:path extrusionOk="0" h="962" w="11347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962"/>
                  </a:lnTo>
                  <a:lnTo>
                    <a:pt x="11347" y="962"/>
                  </a:lnTo>
                  <a:lnTo>
                    <a:pt x="11347" y="385"/>
                  </a:lnTo>
                  <a:cubicBezTo>
                    <a:pt x="11347" y="173"/>
                    <a:pt x="11174" y="0"/>
                    <a:pt x="10962" y="0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4" name="Google Shape;21854;p70"/>
            <p:cNvSpPr/>
            <p:nvPr/>
          </p:nvSpPr>
          <p:spPr>
            <a:xfrm>
              <a:off x="5229166" y="4133003"/>
              <a:ext cx="318686" cy="21403"/>
            </a:xfrm>
            <a:custGeom>
              <a:rect b="b" l="l" r="r" t="t"/>
              <a:pathLst>
                <a:path extrusionOk="0" h="819" w="12195">
                  <a:moveTo>
                    <a:pt x="405" y="1"/>
                  </a:moveTo>
                  <a:cubicBezTo>
                    <a:pt x="184" y="1"/>
                    <a:pt x="1" y="183"/>
                    <a:pt x="1" y="395"/>
                  </a:cubicBezTo>
                  <a:lnTo>
                    <a:pt x="1" y="818"/>
                  </a:lnTo>
                  <a:lnTo>
                    <a:pt x="12194" y="818"/>
                  </a:lnTo>
                  <a:lnTo>
                    <a:pt x="12194" y="395"/>
                  </a:lnTo>
                  <a:cubicBezTo>
                    <a:pt x="12194" y="183"/>
                    <a:pt x="12011" y="1"/>
                    <a:pt x="11800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5" name="Google Shape;21855;p70"/>
            <p:cNvSpPr/>
            <p:nvPr/>
          </p:nvSpPr>
          <p:spPr>
            <a:xfrm>
              <a:off x="5206562" y="4149100"/>
              <a:ext cx="363895" cy="10558"/>
            </a:xfrm>
            <a:custGeom>
              <a:rect b="b" l="l" r="r" t="t"/>
              <a:pathLst>
                <a:path extrusionOk="0" h="404" w="13925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3665" y="404"/>
                  </a:lnTo>
                  <a:cubicBezTo>
                    <a:pt x="13925" y="404"/>
                    <a:pt x="13925" y="0"/>
                    <a:pt x="13665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1859" name="Shape 2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0" name="Google Shape;21860;p7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61" name="Google Shape;21861;p71"/>
          <p:cNvGrpSpPr/>
          <p:nvPr/>
        </p:nvGrpSpPr>
        <p:grpSpPr>
          <a:xfrm>
            <a:off x="4682526" y="1512217"/>
            <a:ext cx="369948" cy="370132"/>
            <a:chOff x="4682526" y="1512217"/>
            <a:chExt cx="369948" cy="370132"/>
          </a:xfrm>
        </p:grpSpPr>
        <p:sp>
          <p:nvSpPr>
            <p:cNvPr id="21862" name="Google Shape;21862;p71"/>
            <p:cNvSpPr/>
            <p:nvPr/>
          </p:nvSpPr>
          <p:spPr>
            <a:xfrm>
              <a:off x="4921192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3" name="Google Shape;21863;p71"/>
            <p:cNvSpPr/>
            <p:nvPr/>
          </p:nvSpPr>
          <p:spPr>
            <a:xfrm>
              <a:off x="4945036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4" name="Google Shape;21864;p71"/>
            <p:cNvSpPr/>
            <p:nvPr/>
          </p:nvSpPr>
          <p:spPr>
            <a:xfrm>
              <a:off x="4682526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6" y="5004"/>
                    <a:pt x="5004" y="3885"/>
                    <a:pt x="5004" y="2502"/>
                  </a:cubicBezTo>
                  <a:cubicBezTo>
                    <a:pt x="5004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5" name="Google Shape;21865;p71"/>
            <p:cNvSpPr/>
            <p:nvPr/>
          </p:nvSpPr>
          <p:spPr>
            <a:xfrm>
              <a:off x="4706343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6" name="Google Shape;21866;p71"/>
            <p:cNvSpPr/>
            <p:nvPr/>
          </p:nvSpPr>
          <p:spPr>
            <a:xfrm>
              <a:off x="4694434" y="1547942"/>
              <a:ext cx="346131" cy="320006"/>
            </a:xfrm>
            <a:custGeom>
              <a:rect b="b" l="l" r="r" t="t"/>
              <a:pathLst>
                <a:path extrusionOk="0" h="12200" w="13196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199"/>
                  </a:cubicBezTo>
                  <a:lnTo>
                    <a:pt x="6768" y="12199"/>
                  </a:lnTo>
                  <a:cubicBezTo>
                    <a:pt x="8171" y="12199"/>
                    <a:pt x="9568" y="11799"/>
                    <a:pt x="10694" y="10965"/>
                  </a:cubicBezTo>
                  <a:cubicBezTo>
                    <a:pt x="12219" y="9840"/>
                    <a:pt x="13196" y="8097"/>
                    <a:pt x="13196" y="6151"/>
                  </a:cubicBezTo>
                  <a:cubicBezTo>
                    <a:pt x="13196" y="2754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7" name="Google Shape;21867;p71"/>
            <p:cNvSpPr/>
            <p:nvPr/>
          </p:nvSpPr>
          <p:spPr>
            <a:xfrm>
              <a:off x="4694434" y="1547942"/>
              <a:ext cx="174849" cy="320163"/>
            </a:xfrm>
            <a:custGeom>
              <a:rect b="b" l="l" r="r" t="t"/>
              <a:pathLst>
                <a:path extrusionOk="0" h="12206" w="6666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206"/>
                  </a:cubicBezTo>
                  <a:lnTo>
                    <a:pt x="6503" y="12206"/>
                  </a:lnTo>
                  <a:cubicBezTo>
                    <a:pt x="5710" y="11996"/>
                    <a:pt x="4964" y="11636"/>
                    <a:pt x="4313" y="11141"/>
                  </a:cubicBezTo>
                  <a:cubicBezTo>
                    <a:pt x="2794" y="9975"/>
                    <a:pt x="1818" y="8171"/>
                    <a:pt x="1818" y="6151"/>
                  </a:cubicBezTo>
                  <a:cubicBezTo>
                    <a:pt x="1818" y="3215"/>
                    <a:pt x="3872" y="747"/>
                    <a:pt x="6666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8" name="Google Shape;21868;p71"/>
            <p:cNvSpPr/>
            <p:nvPr/>
          </p:nvSpPr>
          <p:spPr>
            <a:xfrm>
              <a:off x="4826397" y="1738975"/>
              <a:ext cx="82021" cy="143373"/>
            </a:xfrm>
            <a:custGeom>
              <a:rect b="b" l="l" r="r" t="t"/>
              <a:pathLst>
                <a:path extrusionOk="0" h="5466" w="3127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43" y="4096"/>
                  </a:lnTo>
                  <a:cubicBezTo>
                    <a:pt x="177" y="4862"/>
                    <a:pt x="801" y="5465"/>
                    <a:pt x="1567" y="5465"/>
                  </a:cubicBezTo>
                  <a:cubicBezTo>
                    <a:pt x="2327" y="5465"/>
                    <a:pt x="2957" y="4862"/>
                    <a:pt x="2991" y="4096"/>
                  </a:cubicBezTo>
                  <a:lnTo>
                    <a:pt x="3093" y="1594"/>
                  </a:lnTo>
                  <a:cubicBezTo>
                    <a:pt x="3127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9" name="Google Shape;21869;p71"/>
            <p:cNvSpPr/>
            <p:nvPr/>
          </p:nvSpPr>
          <p:spPr>
            <a:xfrm>
              <a:off x="4826397" y="1738975"/>
              <a:ext cx="82205" cy="101484"/>
            </a:xfrm>
            <a:custGeom>
              <a:rect b="b" l="l" r="r" t="t"/>
              <a:pathLst>
                <a:path extrusionOk="0" h="3869" w="3134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30" y="3614"/>
                  </a:lnTo>
                  <a:cubicBezTo>
                    <a:pt x="594" y="3784"/>
                    <a:pt x="1081" y="3869"/>
                    <a:pt x="1568" y="3869"/>
                  </a:cubicBezTo>
                  <a:cubicBezTo>
                    <a:pt x="2055" y="3869"/>
                    <a:pt x="2544" y="3784"/>
                    <a:pt x="3011" y="3614"/>
                  </a:cubicBezTo>
                  <a:lnTo>
                    <a:pt x="3093" y="1594"/>
                  </a:lnTo>
                  <a:cubicBezTo>
                    <a:pt x="3133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0" name="Google Shape;21870;p71"/>
            <p:cNvSpPr/>
            <p:nvPr/>
          </p:nvSpPr>
          <p:spPr>
            <a:xfrm>
              <a:off x="4766121" y="1685256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3" y="1"/>
                  </a:moveTo>
                  <a:cubicBezTo>
                    <a:pt x="353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3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801"/>
                  </a:lnTo>
                  <a:cubicBezTo>
                    <a:pt x="1587" y="360"/>
                    <a:pt x="1234" y="1"/>
                    <a:pt x="7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1" name="Google Shape;21871;p71"/>
            <p:cNvSpPr/>
            <p:nvPr/>
          </p:nvSpPr>
          <p:spPr>
            <a:xfrm>
              <a:off x="4783905" y="1685256"/>
              <a:ext cx="24027" cy="41811"/>
            </a:xfrm>
            <a:custGeom>
              <a:rect b="b" l="l" r="r" t="t"/>
              <a:pathLst>
                <a:path extrusionOk="0" h="1594" w="916">
                  <a:moveTo>
                    <a:pt x="115" y="1"/>
                  </a:moveTo>
                  <a:cubicBezTo>
                    <a:pt x="75" y="1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2" name="Google Shape;21872;p71"/>
            <p:cNvSpPr/>
            <p:nvPr/>
          </p:nvSpPr>
          <p:spPr>
            <a:xfrm>
              <a:off x="4778029" y="1691315"/>
              <a:ext cx="17810" cy="17810"/>
            </a:xfrm>
            <a:custGeom>
              <a:rect b="b" l="l" r="r" t="t"/>
              <a:pathLst>
                <a:path extrusionOk="0" h="679" w="679">
                  <a:moveTo>
                    <a:pt x="339" y="0"/>
                  </a:moveTo>
                  <a:cubicBezTo>
                    <a:pt x="150" y="0"/>
                    <a:pt x="0" y="149"/>
                    <a:pt x="0" y="339"/>
                  </a:cubicBezTo>
                  <a:cubicBezTo>
                    <a:pt x="0" y="529"/>
                    <a:pt x="150" y="678"/>
                    <a:pt x="339" y="678"/>
                  </a:cubicBezTo>
                  <a:cubicBezTo>
                    <a:pt x="529" y="678"/>
                    <a:pt x="679" y="529"/>
                    <a:pt x="679" y="339"/>
                  </a:cubicBezTo>
                  <a:cubicBezTo>
                    <a:pt x="679" y="149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3" name="Google Shape;21873;p71"/>
            <p:cNvSpPr/>
            <p:nvPr/>
          </p:nvSpPr>
          <p:spPr>
            <a:xfrm>
              <a:off x="4927252" y="1685256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801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60" y="2048"/>
                    <a:pt x="801" y="2048"/>
                  </a:cubicBezTo>
                  <a:cubicBezTo>
                    <a:pt x="1235" y="2048"/>
                    <a:pt x="1594" y="1689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5" y="1"/>
                    <a:pt x="80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4" name="Google Shape;21874;p71"/>
            <p:cNvSpPr/>
            <p:nvPr/>
          </p:nvSpPr>
          <p:spPr>
            <a:xfrm>
              <a:off x="4945219" y="1685256"/>
              <a:ext cx="23843" cy="41811"/>
            </a:xfrm>
            <a:custGeom>
              <a:rect b="b" l="l" r="r" t="t"/>
              <a:pathLst>
                <a:path extrusionOk="0" h="1594" w="909">
                  <a:moveTo>
                    <a:pt x="116" y="1"/>
                  </a:moveTo>
                  <a:cubicBezTo>
                    <a:pt x="75" y="1"/>
                    <a:pt x="34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0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5" name="Google Shape;21875;p71"/>
            <p:cNvSpPr/>
            <p:nvPr/>
          </p:nvSpPr>
          <p:spPr>
            <a:xfrm>
              <a:off x="4939160" y="1691315"/>
              <a:ext cx="17810" cy="17810"/>
            </a:xfrm>
            <a:custGeom>
              <a:rect b="b" l="l" r="r" t="t"/>
              <a:pathLst>
                <a:path extrusionOk="0" h="679" w="679">
                  <a:moveTo>
                    <a:pt x="340" y="0"/>
                  </a:moveTo>
                  <a:cubicBezTo>
                    <a:pt x="150" y="0"/>
                    <a:pt x="1" y="149"/>
                    <a:pt x="1" y="339"/>
                  </a:cubicBezTo>
                  <a:cubicBezTo>
                    <a:pt x="1" y="529"/>
                    <a:pt x="150" y="678"/>
                    <a:pt x="340" y="678"/>
                  </a:cubicBezTo>
                  <a:cubicBezTo>
                    <a:pt x="530" y="678"/>
                    <a:pt x="679" y="529"/>
                    <a:pt x="679" y="339"/>
                  </a:cubicBezTo>
                  <a:cubicBezTo>
                    <a:pt x="679" y="149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6" name="Google Shape;21876;p71"/>
            <p:cNvSpPr/>
            <p:nvPr/>
          </p:nvSpPr>
          <p:spPr>
            <a:xfrm>
              <a:off x="4810922" y="1739001"/>
              <a:ext cx="111005" cy="107412"/>
            </a:xfrm>
            <a:custGeom>
              <a:rect b="b" l="l" r="r" t="t"/>
              <a:pathLst>
                <a:path extrusionOk="0" h="4095" w="4232">
                  <a:moveTo>
                    <a:pt x="2156" y="1"/>
                  </a:moveTo>
                  <a:cubicBezTo>
                    <a:pt x="2026" y="1"/>
                    <a:pt x="1897" y="18"/>
                    <a:pt x="1771" y="53"/>
                  </a:cubicBezTo>
                  <a:cubicBezTo>
                    <a:pt x="1059" y="243"/>
                    <a:pt x="604" y="935"/>
                    <a:pt x="631" y="1667"/>
                  </a:cubicBezTo>
                  <a:lnTo>
                    <a:pt x="699" y="3362"/>
                  </a:lnTo>
                  <a:cubicBezTo>
                    <a:pt x="618" y="3328"/>
                    <a:pt x="543" y="3281"/>
                    <a:pt x="469" y="3234"/>
                  </a:cubicBezTo>
                  <a:cubicBezTo>
                    <a:pt x="421" y="3199"/>
                    <a:pt x="374" y="3184"/>
                    <a:pt x="329" y="3184"/>
                  </a:cubicBezTo>
                  <a:cubicBezTo>
                    <a:pt x="136" y="3184"/>
                    <a:pt x="1" y="3457"/>
                    <a:pt x="204" y="3600"/>
                  </a:cubicBezTo>
                  <a:cubicBezTo>
                    <a:pt x="638" y="3912"/>
                    <a:pt x="1364" y="4095"/>
                    <a:pt x="2150" y="4095"/>
                  </a:cubicBezTo>
                  <a:cubicBezTo>
                    <a:pt x="2937" y="4095"/>
                    <a:pt x="3669" y="3912"/>
                    <a:pt x="4103" y="3600"/>
                  </a:cubicBezTo>
                  <a:cubicBezTo>
                    <a:pt x="4205" y="3532"/>
                    <a:pt x="4232" y="3390"/>
                    <a:pt x="4164" y="3281"/>
                  </a:cubicBezTo>
                  <a:cubicBezTo>
                    <a:pt x="4119" y="3219"/>
                    <a:pt x="4048" y="3187"/>
                    <a:pt x="3977" y="3187"/>
                  </a:cubicBezTo>
                  <a:cubicBezTo>
                    <a:pt x="3931" y="3187"/>
                    <a:pt x="3885" y="3200"/>
                    <a:pt x="3846" y="3227"/>
                  </a:cubicBezTo>
                  <a:cubicBezTo>
                    <a:pt x="3493" y="3484"/>
                    <a:pt x="2842" y="3640"/>
                    <a:pt x="2157" y="3640"/>
                  </a:cubicBezTo>
                  <a:cubicBezTo>
                    <a:pt x="2022" y="3640"/>
                    <a:pt x="1886" y="3634"/>
                    <a:pt x="1750" y="3620"/>
                  </a:cubicBezTo>
                  <a:cubicBezTo>
                    <a:pt x="1642" y="3613"/>
                    <a:pt x="1554" y="3518"/>
                    <a:pt x="1554" y="3403"/>
                  </a:cubicBezTo>
                  <a:lnTo>
                    <a:pt x="1479" y="1593"/>
                  </a:lnTo>
                  <a:cubicBezTo>
                    <a:pt x="1445" y="887"/>
                    <a:pt x="1899" y="257"/>
                    <a:pt x="2578" y="60"/>
                  </a:cubicBezTo>
                  <a:cubicBezTo>
                    <a:pt x="2439" y="21"/>
                    <a:pt x="2297" y="1"/>
                    <a:pt x="215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77" name="Google Shape;21877;p71"/>
          <p:cNvGrpSpPr/>
          <p:nvPr/>
        </p:nvGrpSpPr>
        <p:grpSpPr>
          <a:xfrm>
            <a:off x="3592433" y="1980212"/>
            <a:ext cx="381542" cy="370079"/>
            <a:chOff x="3592433" y="1980212"/>
            <a:chExt cx="381542" cy="370079"/>
          </a:xfrm>
        </p:grpSpPr>
        <p:sp>
          <p:nvSpPr>
            <p:cNvPr id="21878" name="Google Shape;21878;p71"/>
            <p:cNvSpPr/>
            <p:nvPr/>
          </p:nvSpPr>
          <p:spPr>
            <a:xfrm>
              <a:off x="3790916" y="1980212"/>
              <a:ext cx="165800" cy="370079"/>
            </a:xfrm>
            <a:custGeom>
              <a:rect b="b" l="l" r="r" t="t"/>
              <a:pathLst>
                <a:path extrusionOk="0" h="14109" w="6321">
                  <a:moveTo>
                    <a:pt x="3366" y="0"/>
                  </a:moveTo>
                  <a:cubicBezTo>
                    <a:pt x="3080" y="0"/>
                    <a:pt x="2766" y="51"/>
                    <a:pt x="2422" y="167"/>
                  </a:cubicBezTo>
                  <a:cubicBezTo>
                    <a:pt x="1" y="981"/>
                    <a:pt x="801" y="4351"/>
                    <a:pt x="1479" y="6087"/>
                  </a:cubicBezTo>
                  <a:lnTo>
                    <a:pt x="2218" y="14108"/>
                  </a:lnTo>
                  <a:cubicBezTo>
                    <a:pt x="4720" y="14108"/>
                    <a:pt x="6320" y="12284"/>
                    <a:pt x="6320" y="9782"/>
                  </a:cubicBezTo>
                  <a:cubicBezTo>
                    <a:pt x="6320" y="7138"/>
                    <a:pt x="3757" y="5320"/>
                    <a:pt x="3588" y="3496"/>
                  </a:cubicBezTo>
                  <a:cubicBezTo>
                    <a:pt x="3492" y="2453"/>
                    <a:pt x="4090" y="1945"/>
                    <a:pt x="4879" y="1945"/>
                  </a:cubicBezTo>
                  <a:cubicBezTo>
                    <a:pt x="5095" y="1945"/>
                    <a:pt x="5326" y="1983"/>
                    <a:pt x="5561" y="2059"/>
                  </a:cubicBezTo>
                  <a:cubicBezTo>
                    <a:pt x="5580" y="2066"/>
                    <a:pt x="5598" y="2069"/>
                    <a:pt x="5617" y="2069"/>
                  </a:cubicBezTo>
                  <a:cubicBezTo>
                    <a:pt x="5723" y="2069"/>
                    <a:pt x="5811" y="1959"/>
                    <a:pt x="5764" y="1849"/>
                  </a:cubicBezTo>
                  <a:cubicBezTo>
                    <a:pt x="5494" y="1234"/>
                    <a:pt x="4777" y="0"/>
                    <a:pt x="336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9" name="Google Shape;21879;p71"/>
            <p:cNvSpPr/>
            <p:nvPr/>
          </p:nvSpPr>
          <p:spPr>
            <a:xfrm>
              <a:off x="3601509" y="2157448"/>
              <a:ext cx="11935" cy="19777"/>
            </a:xfrm>
            <a:custGeom>
              <a:rect b="b" l="l" r="r" t="t"/>
              <a:pathLst>
                <a:path extrusionOk="0" h="754" w="455">
                  <a:moveTo>
                    <a:pt x="228" y="1"/>
                  </a:moveTo>
                  <a:cubicBezTo>
                    <a:pt x="114" y="1"/>
                    <a:pt x="0" y="76"/>
                    <a:pt x="0" y="225"/>
                  </a:cubicBezTo>
                  <a:lnTo>
                    <a:pt x="0" y="523"/>
                  </a:lnTo>
                  <a:cubicBezTo>
                    <a:pt x="0" y="652"/>
                    <a:pt x="102" y="754"/>
                    <a:pt x="224" y="754"/>
                  </a:cubicBezTo>
                  <a:cubicBezTo>
                    <a:pt x="353" y="754"/>
                    <a:pt x="455" y="652"/>
                    <a:pt x="455" y="523"/>
                  </a:cubicBezTo>
                  <a:lnTo>
                    <a:pt x="455" y="225"/>
                  </a:lnTo>
                  <a:cubicBezTo>
                    <a:pt x="455" y="76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C7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0" name="Google Shape;21880;p71"/>
            <p:cNvSpPr/>
            <p:nvPr/>
          </p:nvSpPr>
          <p:spPr>
            <a:xfrm>
              <a:off x="3592433" y="2165291"/>
              <a:ext cx="29902" cy="35778"/>
            </a:xfrm>
            <a:custGeom>
              <a:rect b="b" l="l" r="r" t="t"/>
              <a:pathLst>
                <a:path extrusionOk="0" h="1364" w="1140">
                  <a:moveTo>
                    <a:pt x="570" y="0"/>
                  </a:moveTo>
                  <a:cubicBezTo>
                    <a:pt x="258" y="0"/>
                    <a:pt x="1" y="251"/>
                    <a:pt x="1" y="563"/>
                  </a:cubicBezTo>
                  <a:lnTo>
                    <a:pt x="1" y="794"/>
                  </a:lnTo>
                  <a:cubicBezTo>
                    <a:pt x="1" y="1106"/>
                    <a:pt x="258" y="1363"/>
                    <a:pt x="570" y="1363"/>
                  </a:cubicBezTo>
                  <a:cubicBezTo>
                    <a:pt x="889" y="1363"/>
                    <a:pt x="1140" y="1106"/>
                    <a:pt x="1140" y="794"/>
                  </a:cubicBezTo>
                  <a:lnTo>
                    <a:pt x="1140" y="563"/>
                  </a:lnTo>
                  <a:cubicBezTo>
                    <a:pt x="1140" y="251"/>
                    <a:pt x="889" y="0"/>
                    <a:pt x="57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1" name="Google Shape;21881;p71"/>
            <p:cNvSpPr/>
            <p:nvPr/>
          </p:nvSpPr>
          <p:spPr>
            <a:xfrm>
              <a:off x="3722088" y="2190551"/>
              <a:ext cx="61404" cy="80054"/>
            </a:xfrm>
            <a:custGeom>
              <a:rect b="b" l="l" r="r" t="t"/>
              <a:pathLst>
                <a:path extrusionOk="0" h="3052" w="2341">
                  <a:moveTo>
                    <a:pt x="1757" y="0"/>
                  </a:moveTo>
                  <a:lnTo>
                    <a:pt x="1" y="793"/>
                  </a:lnTo>
                  <a:cubicBezTo>
                    <a:pt x="1" y="793"/>
                    <a:pt x="448" y="2061"/>
                    <a:pt x="1337" y="3051"/>
                  </a:cubicBezTo>
                  <a:lnTo>
                    <a:pt x="2340" y="1648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2" name="Google Shape;21882;p71"/>
            <p:cNvSpPr/>
            <p:nvPr/>
          </p:nvSpPr>
          <p:spPr>
            <a:xfrm>
              <a:off x="3701471" y="2022364"/>
              <a:ext cx="15004" cy="26440"/>
            </a:xfrm>
            <a:custGeom>
              <a:rect b="b" l="l" r="r" t="t"/>
              <a:pathLst>
                <a:path extrusionOk="0" h="1008" w="572">
                  <a:moveTo>
                    <a:pt x="326" y="1"/>
                  </a:moveTo>
                  <a:cubicBezTo>
                    <a:pt x="229" y="1"/>
                    <a:pt x="133" y="57"/>
                    <a:pt x="109" y="181"/>
                  </a:cubicBezTo>
                  <a:lnTo>
                    <a:pt x="21" y="750"/>
                  </a:lnTo>
                  <a:cubicBezTo>
                    <a:pt x="0" y="872"/>
                    <a:pt x="88" y="988"/>
                    <a:pt x="210" y="1008"/>
                  </a:cubicBezTo>
                  <a:lnTo>
                    <a:pt x="244" y="1008"/>
                  </a:lnTo>
                  <a:cubicBezTo>
                    <a:pt x="360" y="1008"/>
                    <a:pt x="455" y="927"/>
                    <a:pt x="468" y="818"/>
                  </a:cubicBezTo>
                  <a:lnTo>
                    <a:pt x="556" y="249"/>
                  </a:lnTo>
                  <a:cubicBezTo>
                    <a:pt x="571" y="90"/>
                    <a:pt x="448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3" name="Google Shape;21883;p71"/>
            <p:cNvSpPr/>
            <p:nvPr/>
          </p:nvSpPr>
          <p:spPr>
            <a:xfrm>
              <a:off x="3611109" y="2065040"/>
              <a:ext cx="319455" cy="285068"/>
            </a:xfrm>
            <a:custGeom>
              <a:rect b="b" l="l" r="r" t="t"/>
              <a:pathLst>
                <a:path extrusionOk="0" h="10868" w="12179">
                  <a:moveTo>
                    <a:pt x="3130" y="0"/>
                  </a:moveTo>
                  <a:cubicBezTo>
                    <a:pt x="2544" y="0"/>
                    <a:pt x="1974" y="212"/>
                    <a:pt x="1526" y="608"/>
                  </a:cubicBezTo>
                  <a:cubicBezTo>
                    <a:pt x="1011" y="1110"/>
                    <a:pt x="658" y="1754"/>
                    <a:pt x="509" y="2459"/>
                  </a:cubicBezTo>
                  <a:cubicBezTo>
                    <a:pt x="482" y="2595"/>
                    <a:pt x="536" y="2737"/>
                    <a:pt x="645" y="2826"/>
                  </a:cubicBezTo>
                  <a:cubicBezTo>
                    <a:pt x="835" y="2975"/>
                    <a:pt x="1058" y="3083"/>
                    <a:pt x="1296" y="3131"/>
                  </a:cubicBezTo>
                  <a:cubicBezTo>
                    <a:pt x="1465" y="3456"/>
                    <a:pt x="1703" y="3734"/>
                    <a:pt x="2001" y="3958"/>
                  </a:cubicBezTo>
                  <a:cubicBezTo>
                    <a:pt x="1450" y="3958"/>
                    <a:pt x="978" y="3875"/>
                    <a:pt x="672" y="3875"/>
                  </a:cubicBezTo>
                  <a:cubicBezTo>
                    <a:pt x="568" y="3875"/>
                    <a:pt x="483" y="3885"/>
                    <a:pt x="421" y="3910"/>
                  </a:cubicBezTo>
                  <a:cubicBezTo>
                    <a:pt x="190" y="4005"/>
                    <a:pt x="35" y="4222"/>
                    <a:pt x="14" y="4466"/>
                  </a:cubicBezTo>
                  <a:cubicBezTo>
                    <a:pt x="1" y="4602"/>
                    <a:pt x="96" y="4724"/>
                    <a:pt x="231" y="4744"/>
                  </a:cubicBezTo>
                  <a:cubicBezTo>
                    <a:pt x="597" y="4812"/>
                    <a:pt x="1418" y="4934"/>
                    <a:pt x="2279" y="5307"/>
                  </a:cubicBezTo>
                  <a:cubicBezTo>
                    <a:pt x="3022" y="5628"/>
                    <a:pt x="3583" y="5731"/>
                    <a:pt x="4009" y="5731"/>
                  </a:cubicBezTo>
                  <a:cubicBezTo>
                    <a:pt x="4473" y="5731"/>
                    <a:pt x="4776" y="5609"/>
                    <a:pt x="4978" y="5517"/>
                  </a:cubicBezTo>
                  <a:cubicBezTo>
                    <a:pt x="5187" y="5420"/>
                    <a:pt x="5394" y="5374"/>
                    <a:pt x="5575" y="5374"/>
                  </a:cubicBezTo>
                  <a:cubicBezTo>
                    <a:pt x="6088" y="5374"/>
                    <a:pt x="6397" y="5738"/>
                    <a:pt x="5981" y="6324"/>
                  </a:cubicBezTo>
                  <a:cubicBezTo>
                    <a:pt x="4754" y="8080"/>
                    <a:pt x="6117" y="9491"/>
                    <a:pt x="6903" y="9959"/>
                  </a:cubicBezTo>
                  <a:lnTo>
                    <a:pt x="5886" y="9959"/>
                  </a:lnTo>
                  <a:cubicBezTo>
                    <a:pt x="5493" y="9959"/>
                    <a:pt x="5147" y="10210"/>
                    <a:pt x="5018" y="10576"/>
                  </a:cubicBezTo>
                  <a:cubicBezTo>
                    <a:pt x="4979" y="10722"/>
                    <a:pt x="5081" y="10868"/>
                    <a:pt x="5232" y="10868"/>
                  </a:cubicBezTo>
                  <a:cubicBezTo>
                    <a:pt x="5235" y="10868"/>
                    <a:pt x="5239" y="10867"/>
                    <a:pt x="5242" y="10867"/>
                  </a:cubicBezTo>
                  <a:lnTo>
                    <a:pt x="8883" y="10867"/>
                  </a:lnTo>
                  <a:cubicBezTo>
                    <a:pt x="9351" y="10867"/>
                    <a:pt x="9785" y="10623"/>
                    <a:pt x="10029" y="10223"/>
                  </a:cubicBezTo>
                  <a:lnTo>
                    <a:pt x="10321" y="9735"/>
                  </a:lnTo>
                  <a:cubicBezTo>
                    <a:pt x="12179" y="5945"/>
                    <a:pt x="9297" y="1544"/>
                    <a:pt x="5045" y="1402"/>
                  </a:cubicBezTo>
                  <a:cubicBezTo>
                    <a:pt x="5032" y="1347"/>
                    <a:pt x="5018" y="1300"/>
                    <a:pt x="5005" y="1246"/>
                  </a:cubicBezTo>
                  <a:cubicBezTo>
                    <a:pt x="4815" y="649"/>
                    <a:pt x="4103" y="113"/>
                    <a:pt x="3479" y="25"/>
                  </a:cubicBezTo>
                  <a:cubicBezTo>
                    <a:pt x="3363" y="8"/>
                    <a:pt x="3246" y="0"/>
                    <a:pt x="3130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4" name="Google Shape;21884;p71"/>
            <p:cNvSpPr/>
            <p:nvPr/>
          </p:nvSpPr>
          <p:spPr>
            <a:xfrm>
              <a:off x="3685628" y="2035636"/>
              <a:ext cx="34361" cy="50886"/>
            </a:xfrm>
            <a:custGeom>
              <a:rect b="b" l="l" r="r" t="t"/>
              <a:pathLst>
                <a:path extrusionOk="0" h="1940" w="1310">
                  <a:moveTo>
                    <a:pt x="863" y="1"/>
                  </a:moveTo>
                  <a:cubicBezTo>
                    <a:pt x="812" y="1"/>
                    <a:pt x="761" y="20"/>
                    <a:pt x="719" y="61"/>
                  </a:cubicBezTo>
                  <a:cubicBezTo>
                    <a:pt x="455" y="312"/>
                    <a:pt x="265" y="875"/>
                    <a:pt x="150" y="1139"/>
                  </a:cubicBezTo>
                  <a:cubicBezTo>
                    <a:pt x="1" y="1506"/>
                    <a:pt x="252" y="1912"/>
                    <a:pt x="652" y="1939"/>
                  </a:cubicBezTo>
                  <a:cubicBezTo>
                    <a:pt x="656" y="1940"/>
                    <a:pt x="660" y="1940"/>
                    <a:pt x="664" y="1940"/>
                  </a:cubicBezTo>
                  <a:cubicBezTo>
                    <a:pt x="1024" y="1940"/>
                    <a:pt x="1309" y="1651"/>
                    <a:pt x="1309" y="1295"/>
                  </a:cubicBezTo>
                  <a:cubicBezTo>
                    <a:pt x="1303" y="895"/>
                    <a:pt x="1181" y="299"/>
                    <a:pt x="1038" y="95"/>
                  </a:cubicBezTo>
                  <a:cubicBezTo>
                    <a:pt x="996" y="34"/>
                    <a:pt x="930" y="1"/>
                    <a:pt x="86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5" name="Google Shape;21885;p71"/>
            <p:cNvSpPr/>
            <p:nvPr/>
          </p:nvSpPr>
          <p:spPr>
            <a:xfrm>
              <a:off x="3658244" y="2099480"/>
              <a:ext cx="17810" cy="17994"/>
            </a:xfrm>
            <a:custGeom>
              <a:rect b="b" l="l" r="r" t="t"/>
              <a:pathLst>
                <a:path extrusionOk="0" h="686" w="679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79" y="529"/>
                    <a:pt x="679" y="346"/>
                  </a:cubicBezTo>
                  <a:cubicBezTo>
                    <a:pt x="679" y="156"/>
                    <a:pt x="529" y="0"/>
                    <a:pt x="34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6" name="Google Shape;21886;p71"/>
            <p:cNvSpPr/>
            <p:nvPr/>
          </p:nvSpPr>
          <p:spPr>
            <a:xfrm>
              <a:off x="3645077" y="2133264"/>
              <a:ext cx="89497" cy="35594"/>
            </a:xfrm>
            <a:custGeom>
              <a:rect b="b" l="l" r="r" t="t"/>
              <a:pathLst>
                <a:path extrusionOk="0" h="1357" w="3412">
                  <a:moveTo>
                    <a:pt x="2788" y="0"/>
                  </a:moveTo>
                  <a:cubicBezTo>
                    <a:pt x="2216" y="0"/>
                    <a:pt x="1622" y="358"/>
                    <a:pt x="991" y="496"/>
                  </a:cubicBezTo>
                  <a:cubicBezTo>
                    <a:pt x="798" y="540"/>
                    <a:pt x="601" y="563"/>
                    <a:pt x="404" y="563"/>
                  </a:cubicBezTo>
                  <a:cubicBezTo>
                    <a:pt x="269" y="563"/>
                    <a:pt x="134" y="552"/>
                    <a:pt x="1" y="530"/>
                  </a:cubicBezTo>
                  <a:lnTo>
                    <a:pt x="1" y="530"/>
                  </a:lnTo>
                  <a:cubicBezTo>
                    <a:pt x="170" y="855"/>
                    <a:pt x="408" y="1140"/>
                    <a:pt x="706" y="1357"/>
                  </a:cubicBezTo>
                  <a:cubicBezTo>
                    <a:pt x="1486" y="1357"/>
                    <a:pt x="2428" y="1201"/>
                    <a:pt x="3303" y="414"/>
                  </a:cubicBezTo>
                  <a:cubicBezTo>
                    <a:pt x="3411" y="326"/>
                    <a:pt x="3391" y="157"/>
                    <a:pt x="3262" y="96"/>
                  </a:cubicBezTo>
                  <a:cubicBezTo>
                    <a:pt x="3106" y="28"/>
                    <a:pt x="2948" y="0"/>
                    <a:pt x="2788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7" name="Google Shape;21887;p71"/>
            <p:cNvSpPr/>
            <p:nvPr/>
          </p:nvSpPr>
          <p:spPr>
            <a:xfrm>
              <a:off x="3623752" y="2119231"/>
              <a:ext cx="20459" cy="24394"/>
            </a:xfrm>
            <a:custGeom>
              <a:rect b="b" l="l" r="r" t="t"/>
              <a:pathLst>
                <a:path extrusionOk="0" h="930" w="780">
                  <a:moveTo>
                    <a:pt x="136" y="0"/>
                  </a:moveTo>
                  <a:cubicBezTo>
                    <a:pt x="88" y="122"/>
                    <a:pt x="54" y="258"/>
                    <a:pt x="27" y="387"/>
                  </a:cubicBezTo>
                  <a:cubicBezTo>
                    <a:pt x="0" y="529"/>
                    <a:pt x="54" y="671"/>
                    <a:pt x="163" y="760"/>
                  </a:cubicBezTo>
                  <a:cubicBezTo>
                    <a:pt x="244" y="827"/>
                    <a:pt x="339" y="882"/>
                    <a:pt x="427" y="929"/>
                  </a:cubicBezTo>
                  <a:cubicBezTo>
                    <a:pt x="780" y="407"/>
                    <a:pt x="414" y="109"/>
                    <a:pt x="13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8" name="Google Shape;21888;p71"/>
            <p:cNvSpPr/>
            <p:nvPr/>
          </p:nvSpPr>
          <p:spPr>
            <a:xfrm>
              <a:off x="3744856" y="2237660"/>
              <a:ext cx="88421" cy="88789"/>
            </a:xfrm>
            <a:custGeom>
              <a:rect b="b" l="l" r="r" t="t"/>
              <a:pathLst>
                <a:path extrusionOk="0" h="3385" w="3371">
                  <a:moveTo>
                    <a:pt x="719" y="1"/>
                  </a:moveTo>
                  <a:lnTo>
                    <a:pt x="719" y="1"/>
                  </a:lnTo>
                  <a:cubicBezTo>
                    <a:pt x="1" y="1249"/>
                    <a:pt x="570" y="2300"/>
                    <a:pt x="1214" y="2930"/>
                  </a:cubicBezTo>
                  <a:lnTo>
                    <a:pt x="1221" y="2930"/>
                  </a:lnTo>
                  <a:cubicBezTo>
                    <a:pt x="1397" y="3100"/>
                    <a:pt x="1587" y="3256"/>
                    <a:pt x="1798" y="3384"/>
                  </a:cubicBezTo>
                  <a:lnTo>
                    <a:pt x="3066" y="3384"/>
                  </a:lnTo>
                  <a:cubicBezTo>
                    <a:pt x="3371" y="3384"/>
                    <a:pt x="3371" y="2930"/>
                    <a:pt x="3066" y="2930"/>
                  </a:cubicBezTo>
                  <a:lnTo>
                    <a:pt x="3011" y="2930"/>
                  </a:lnTo>
                  <a:cubicBezTo>
                    <a:pt x="2999" y="2930"/>
                    <a:pt x="2988" y="2930"/>
                    <a:pt x="2976" y="2930"/>
                  </a:cubicBezTo>
                  <a:cubicBezTo>
                    <a:pt x="2561" y="2930"/>
                    <a:pt x="2154" y="2815"/>
                    <a:pt x="1798" y="2598"/>
                  </a:cubicBezTo>
                  <a:cubicBezTo>
                    <a:pt x="760" y="1927"/>
                    <a:pt x="618" y="618"/>
                    <a:pt x="71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9" name="Google Shape;21889;p71"/>
            <p:cNvSpPr/>
            <p:nvPr/>
          </p:nvSpPr>
          <p:spPr>
            <a:xfrm>
              <a:off x="3829159" y="1998626"/>
              <a:ext cx="144816" cy="333147"/>
            </a:xfrm>
            <a:custGeom>
              <a:rect b="b" l="l" r="r" t="t"/>
              <a:pathLst>
                <a:path extrusionOk="0" h="12701" w="5521">
                  <a:moveTo>
                    <a:pt x="2155" y="0"/>
                  </a:moveTo>
                  <a:cubicBezTo>
                    <a:pt x="1629" y="0"/>
                    <a:pt x="1147" y="218"/>
                    <a:pt x="848" y="665"/>
                  </a:cubicBezTo>
                  <a:cubicBezTo>
                    <a:pt x="1" y="1920"/>
                    <a:pt x="516" y="3764"/>
                    <a:pt x="1899" y="5215"/>
                  </a:cubicBezTo>
                  <a:cubicBezTo>
                    <a:pt x="2747" y="6097"/>
                    <a:pt x="5520" y="9989"/>
                    <a:pt x="3147" y="12701"/>
                  </a:cubicBezTo>
                  <a:cubicBezTo>
                    <a:pt x="4232" y="11948"/>
                    <a:pt x="4862" y="10646"/>
                    <a:pt x="4862" y="9080"/>
                  </a:cubicBezTo>
                  <a:cubicBezTo>
                    <a:pt x="4862" y="6436"/>
                    <a:pt x="2299" y="4618"/>
                    <a:pt x="2130" y="2794"/>
                  </a:cubicBezTo>
                  <a:cubicBezTo>
                    <a:pt x="2034" y="1751"/>
                    <a:pt x="2632" y="1243"/>
                    <a:pt x="3421" y="1243"/>
                  </a:cubicBezTo>
                  <a:cubicBezTo>
                    <a:pt x="3637" y="1243"/>
                    <a:pt x="3868" y="1281"/>
                    <a:pt x="4103" y="1357"/>
                  </a:cubicBezTo>
                  <a:cubicBezTo>
                    <a:pt x="4120" y="1362"/>
                    <a:pt x="4137" y="1365"/>
                    <a:pt x="4154" y="1365"/>
                  </a:cubicBezTo>
                  <a:cubicBezTo>
                    <a:pt x="4206" y="1365"/>
                    <a:pt x="4256" y="1342"/>
                    <a:pt x="4286" y="1296"/>
                  </a:cubicBezTo>
                  <a:cubicBezTo>
                    <a:pt x="3748" y="443"/>
                    <a:pt x="2906" y="0"/>
                    <a:pt x="2155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90" name="Google Shape;21890;p71"/>
          <p:cNvGrpSpPr/>
          <p:nvPr/>
        </p:nvGrpSpPr>
        <p:grpSpPr>
          <a:xfrm>
            <a:off x="1398582" y="2973490"/>
            <a:ext cx="371391" cy="235126"/>
            <a:chOff x="1398582" y="2973490"/>
            <a:chExt cx="371391" cy="235126"/>
          </a:xfrm>
        </p:grpSpPr>
        <p:sp>
          <p:nvSpPr>
            <p:cNvPr id="21891" name="Google Shape;21891;p71"/>
            <p:cNvSpPr/>
            <p:nvPr/>
          </p:nvSpPr>
          <p:spPr>
            <a:xfrm>
              <a:off x="1398582" y="2973490"/>
              <a:ext cx="44302" cy="114704"/>
            </a:xfrm>
            <a:custGeom>
              <a:rect b="b" l="l" r="r" t="t"/>
              <a:pathLst>
                <a:path extrusionOk="0" h="4373" w="1689">
                  <a:moveTo>
                    <a:pt x="689" y="1"/>
                  </a:moveTo>
                  <a:cubicBezTo>
                    <a:pt x="633" y="1"/>
                    <a:pt x="574" y="24"/>
                    <a:pt x="523" y="81"/>
                  </a:cubicBezTo>
                  <a:cubicBezTo>
                    <a:pt x="509" y="101"/>
                    <a:pt x="0" y="616"/>
                    <a:pt x="0" y="1850"/>
                  </a:cubicBezTo>
                  <a:cubicBezTo>
                    <a:pt x="0" y="3315"/>
                    <a:pt x="1180" y="4285"/>
                    <a:pt x="1234" y="4325"/>
                  </a:cubicBezTo>
                  <a:cubicBezTo>
                    <a:pt x="1275" y="4352"/>
                    <a:pt x="1323" y="4373"/>
                    <a:pt x="1377" y="4373"/>
                  </a:cubicBezTo>
                  <a:cubicBezTo>
                    <a:pt x="1594" y="4373"/>
                    <a:pt x="1689" y="4101"/>
                    <a:pt x="1519" y="3966"/>
                  </a:cubicBezTo>
                  <a:cubicBezTo>
                    <a:pt x="1506" y="3952"/>
                    <a:pt x="455" y="3098"/>
                    <a:pt x="455" y="1844"/>
                  </a:cubicBezTo>
                  <a:cubicBezTo>
                    <a:pt x="455" y="826"/>
                    <a:pt x="848" y="406"/>
                    <a:pt x="848" y="406"/>
                  </a:cubicBezTo>
                  <a:cubicBezTo>
                    <a:pt x="1024" y="241"/>
                    <a:pt x="869" y="1"/>
                    <a:pt x="689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2" name="Google Shape;21892;p71"/>
            <p:cNvSpPr/>
            <p:nvPr/>
          </p:nvSpPr>
          <p:spPr>
            <a:xfrm>
              <a:off x="1403907" y="2991903"/>
              <a:ext cx="38847" cy="96290"/>
            </a:xfrm>
            <a:custGeom>
              <a:rect b="b" l="l" r="r" t="t"/>
              <a:pathLst>
                <a:path extrusionOk="0" h="3671" w="1481">
                  <a:moveTo>
                    <a:pt x="1163" y="0"/>
                  </a:moveTo>
                  <a:cubicBezTo>
                    <a:pt x="1104" y="0"/>
                    <a:pt x="1042" y="25"/>
                    <a:pt x="991" y="84"/>
                  </a:cubicBezTo>
                  <a:cubicBezTo>
                    <a:pt x="950" y="138"/>
                    <a:pt x="1" y="1365"/>
                    <a:pt x="964" y="3535"/>
                  </a:cubicBezTo>
                  <a:cubicBezTo>
                    <a:pt x="998" y="3616"/>
                    <a:pt x="1079" y="3671"/>
                    <a:pt x="1174" y="3671"/>
                  </a:cubicBezTo>
                  <a:cubicBezTo>
                    <a:pt x="1337" y="3671"/>
                    <a:pt x="1452" y="3494"/>
                    <a:pt x="1384" y="3345"/>
                  </a:cubicBezTo>
                  <a:cubicBezTo>
                    <a:pt x="543" y="1453"/>
                    <a:pt x="1316" y="416"/>
                    <a:pt x="1350" y="369"/>
                  </a:cubicBezTo>
                  <a:cubicBezTo>
                    <a:pt x="1480" y="194"/>
                    <a:pt x="1330" y="0"/>
                    <a:pt x="1163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3" name="Google Shape;21893;p71"/>
            <p:cNvSpPr/>
            <p:nvPr/>
          </p:nvSpPr>
          <p:spPr>
            <a:xfrm>
              <a:off x="1459226" y="3099210"/>
              <a:ext cx="280320" cy="80001"/>
            </a:xfrm>
            <a:custGeom>
              <a:rect b="b" l="l" r="r" t="t"/>
              <a:pathLst>
                <a:path extrusionOk="0" h="3050" w="10687">
                  <a:moveTo>
                    <a:pt x="1" y="0"/>
                  </a:moveTo>
                  <a:lnTo>
                    <a:pt x="1" y="2529"/>
                  </a:lnTo>
                  <a:cubicBezTo>
                    <a:pt x="1424" y="2882"/>
                    <a:pt x="3038" y="3050"/>
                    <a:pt x="4601" y="3050"/>
                  </a:cubicBezTo>
                  <a:cubicBezTo>
                    <a:pt x="6948" y="3050"/>
                    <a:pt x="9177" y="2671"/>
                    <a:pt x="10463" y="1966"/>
                  </a:cubicBezTo>
                  <a:cubicBezTo>
                    <a:pt x="10653" y="1865"/>
                    <a:pt x="10687" y="1600"/>
                    <a:pt x="10524" y="1458"/>
                  </a:cubicBezTo>
                  <a:lnTo>
                    <a:pt x="9683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4" name="Google Shape;21894;p71"/>
            <p:cNvSpPr/>
            <p:nvPr/>
          </p:nvSpPr>
          <p:spPr>
            <a:xfrm>
              <a:off x="1459226" y="3099210"/>
              <a:ext cx="276071" cy="71870"/>
            </a:xfrm>
            <a:custGeom>
              <a:rect b="b" l="l" r="r" t="t"/>
              <a:pathLst>
                <a:path extrusionOk="0" h="2740" w="10525">
                  <a:moveTo>
                    <a:pt x="1" y="0"/>
                  </a:moveTo>
                  <a:lnTo>
                    <a:pt x="1" y="2522"/>
                  </a:lnTo>
                  <a:cubicBezTo>
                    <a:pt x="326" y="2611"/>
                    <a:pt x="665" y="2678"/>
                    <a:pt x="1011" y="2739"/>
                  </a:cubicBezTo>
                  <a:cubicBezTo>
                    <a:pt x="1377" y="2305"/>
                    <a:pt x="1703" y="1838"/>
                    <a:pt x="1981" y="1343"/>
                  </a:cubicBezTo>
                  <a:cubicBezTo>
                    <a:pt x="2057" y="1196"/>
                    <a:pt x="2209" y="1105"/>
                    <a:pt x="2372" y="1105"/>
                  </a:cubicBezTo>
                  <a:cubicBezTo>
                    <a:pt x="2397" y="1105"/>
                    <a:pt x="2423" y="1107"/>
                    <a:pt x="2448" y="1112"/>
                  </a:cubicBezTo>
                  <a:cubicBezTo>
                    <a:pt x="4238" y="1390"/>
                    <a:pt x="6273" y="1532"/>
                    <a:pt x="8524" y="1532"/>
                  </a:cubicBezTo>
                  <a:cubicBezTo>
                    <a:pt x="8623" y="1533"/>
                    <a:pt x="8721" y="1534"/>
                    <a:pt x="8817" y="1534"/>
                  </a:cubicBezTo>
                  <a:cubicBezTo>
                    <a:pt x="9441" y="1534"/>
                    <a:pt x="10011" y="1516"/>
                    <a:pt x="10504" y="1499"/>
                  </a:cubicBezTo>
                  <a:lnTo>
                    <a:pt x="10524" y="1451"/>
                  </a:lnTo>
                  <a:lnTo>
                    <a:pt x="9677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5" name="Google Shape;21895;p71"/>
            <p:cNvSpPr/>
            <p:nvPr/>
          </p:nvSpPr>
          <p:spPr>
            <a:xfrm>
              <a:off x="1446609" y="3061780"/>
              <a:ext cx="323363" cy="65732"/>
            </a:xfrm>
            <a:custGeom>
              <a:rect b="b" l="l" r="r" t="t"/>
              <a:pathLst>
                <a:path extrusionOk="0" h="2506" w="12328">
                  <a:moveTo>
                    <a:pt x="4457" y="1"/>
                  </a:moveTo>
                  <a:cubicBezTo>
                    <a:pt x="3088" y="1"/>
                    <a:pt x="1594" y="188"/>
                    <a:pt x="0" y="661"/>
                  </a:cubicBezTo>
                  <a:lnTo>
                    <a:pt x="949" y="1664"/>
                  </a:lnTo>
                  <a:cubicBezTo>
                    <a:pt x="3625" y="2344"/>
                    <a:pt x="6667" y="2506"/>
                    <a:pt x="9020" y="2506"/>
                  </a:cubicBezTo>
                  <a:cubicBezTo>
                    <a:pt x="10328" y="2506"/>
                    <a:pt x="11424" y="2456"/>
                    <a:pt x="12124" y="2417"/>
                  </a:cubicBezTo>
                  <a:cubicBezTo>
                    <a:pt x="12280" y="2403"/>
                    <a:pt x="12327" y="2200"/>
                    <a:pt x="12192" y="2125"/>
                  </a:cubicBezTo>
                  <a:cubicBezTo>
                    <a:pt x="10769" y="1287"/>
                    <a:pt x="8040" y="1"/>
                    <a:pt x="4457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6" name="Google Shape;21896;p71"/>
            <p:cNvSpPr/>
            <p:nvPr/>
          </p:nvSpPr>
          <p:spPr>
            <a:xfrm>
              <a:off x="1404615" y="3076076"/>
              <a:ext cx="72237" cy="102481"/>
            </a:xfrm>
            <a:custGeom>
              <a:rect b="b" l="l" r="r" t="t"/>
              <a:pathLst>
                <a:path extrusionOk="0" h="3907" w="2754">
                  <a:moveTo>
                    <a:pt x="1377" y="1"/>
                  </a:moveTo>
                  <a:cubicBezTo>
                    <a:pt x="611" y="1"/>
                    <a:pt x="1" y="468"/>
                    <a:pt x="1" y="1608"/>
                  </a:cubicBezTo>
                  <a:cubicBezTo>
                    <a:pt x="1" y="2754"/>
                    <a:pt x="686" y="3906"/>
                    <a:pt x="1377" y="3906"/>
                  </a:cubicBezTo>
                  <a:cubicBezTo>
                    <a:pt x="2062" y="3906"/>
                    <a:pt x="2754" y="2754"/>
                    <a:pt x="2754" y="1608"/>
                  </a:cubicBezTo>
                  <a:cubicBezTo>
                    <a:pt x="2754" y="475"/>
                    <a:pt x="2137" y="1"/>
                    <a:pt x="137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7" name="Google Shape;21897;p71"/>
            <p:cNvSpPr/>
            <p:nvPr/>
          </p:nvSpPr>
          <p:spPr>
            <a:xfrm>
              <a:off x="1650967" y="3040324"/>
              <a:ext cx="110455" cy="168292"/>
            </a:xfrm>
            <a:custGeom>
              <a:rect b="b" l="l" r="r" t="t"/>
              <a:pathLst>
                <a:path extrusionOk="0" h="6416" w="4211">
                  <a:moveTo>
                    <a:pt x="285" y="1"/>
                  </a:moveTo>
                  <a:lnTo>
                    <a:pt x="0" y="570"/>
                  </a:lnTo>
                  <a:lnTo>
                    <a:pt x="1973" y="5961"/>
                  </a:lnTo>
                  <a:cubicBezTo>
                    <a:pt x="2068" y="6232"/>
                    <a:pt x="2326" y="6415"/>
                    <a:pt x="2617" y="6415"/>
                  </a:cubicBezTo>
                  <a:lnTo>
                    <a:pt x="3906" y="6415"/>
                  </a:lnTo>
                  <a:cubicBezTo>
                    <a:pt x="4211" y="6415"/>
                    <a:pt x="4211" y="5954"/>
                    <a:pt x="3906" y="5954"/>
                  </a:cubicBezTo>
                  <a:lnTo>
                    <a:pt x="2617" y="5954"/>
                  </a:lnTo>
                  <a:cubicBezTo>
                    <a:pt x="2523" y="5954"/>
                    <a:pt x="2434" y="5893"/>
                    <a:pt x="2400" y="5805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8" name="Google Shape;21898;p71"/>
            <p:cNvSpPr/>
            <p:nvPr/>
          </p:nvSpPr>
          <p:spPr>
            <a:xfrm>
              <a:off x="1521312" y="3032953"/>
              <a:ext cx="138730" cy="154259"/>
            </a:xfrm>
            <a:custGeom>
              <a:rect b="b" l="l" r="r" t="t"/>
              <a:pathLst>
                <a:path extrusionOk="0" h="5881" w="5289">
                  <a:moveTo>
                    <a:pt x="4796" y="0"/>
                  </a:moveTo>
                  <a:cubicBezTo>
                    <a:pt x="4672" y="0"/>
                    <a:pt x="4548" y="49"/>
                    <a:pt x="4455" y="153"/>
                  </a:cubicBezTo>
                  <a:lnTo>
                    <a:pt x="115" y="5089"/>
                  </a:lnTo>
                  <a:cubicBezTo>
                    <a:pt x="0" y="5218"/>
                    <a:pt x="20" y="5415"/>
                    <a:pt x="170" y="5510"/>
                  </a:cubicBezTo>
                  <a:cubicBezTo>
                    <a:pt x="416" y="5674"/>
                    <a:pt x="807" y="5881"/>
                    <a:pt x="1210" y="5881"/>
                  </a:cubicBezTo>
                  <a:cubicBezTo>
                    <a:pt x="1472" y="5881"/>
                    <a:pt x="1738" y="5793"/>
                    <a:pt x="1973" y="5550"/>
                  </a:cubicBezTo>
                  <a:cubicBezTo>
                    <a:pt x="2251" y="5265"/>
                    <a:pt x="4048" y="2533"/>
                    <a:pt x="5174" y="790"/>
                  </a:cubicBezTo>
                  <a:cubicBezTo>
                    <a:pt x="5269" y="641"/>
                    <a:pt x="5289" y="465"/>
                    <a:pt x="5235" y="302"/>
                  </a:cubicBezTo>
                  <a:cubicBezTo>
                    <a:pt x="5162" y="108"/>
                    <a:pt x="4980" y="0"/>
                    <a:pt x="479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9" name="Google Shape;21899;p71"/>
            <p:cNvSpPr/>
            <p:nvPr/>
          </p:nvSpPr>
          <p:spPr>
            <a:xfrm>
              <a:off x="1428642" y="3100260"/>
              <a:ext cx="30086" cy="36145"/>
            </a:xfrm>
            <a:custGeom>
              <a:rect b="b" l="l" r="r" t="t"/>
              <a:pathLst>
                <a:path extrusionOk="0" h="1378" w="1147">
                  <a:moveTo>
                    <a:pt x="577" y="1"/>
                  </a:moveTo>
                  <a:cubicBezTo>
                    <a:pt x="258" y="1"/>
                    <a:pt x="0" y="258"/>
                    <a:pt x="0" y="570"/>
                  </a:cubicBezTo>
                  <a:lnTo>
                    <a:pt x="0" y="801"/>
                  </a:lnTo>
                  <a:cubicBezTo>
                    <a:pt x="0" y="1120"/>
                    <a:pt x="258" y="1377"/>
                    <a:pt x="577" y="1377"/>
                  </a:cubicBezTo>
                  <a:cubicBezTo>
                    <a:pt x="889" y="1377"/>
                    <a:pt x="1146" y="1120"/>
                    <a:pt x="1146" y="801"/>
                  </a:cubicBezTo>
                  <a:lnTo>
                    <a:pt x="1146" y="570"/>
                  </a:lnTo>
                  <a:cubicBezTo>
                    <a:pt x="1146" y="258"/>
                    <a:pt x="889" y="1"/>
                    <a:pt x="57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0" name="Google Shape;21900;p71"/>
            <p:cNvSpPr/>
            <p:nvPr/>
          </p:nvSpPr>
          <p:spPr>
            <a:xfrm>
              <a:off x="1446609" y="3100443"/>
              <a:ext cx="12118" cy="23948"/>
            </a:xfrm>
            <a:custGeom>
              <a:rect b="b" l="l" r="r" t="t"/>
              <a:pathLst>
                <a:path extrusionOk="0" h="913" w="462">
                  <a:moveTo>
                    <a:pt x="0" y="1"/>
                  </a:moveTo>
                  <a:lnTo>
                    <a:pt x="0" y="679"/>
                  </a:lnTo>
                  <a:cubicBezTo>
                    <a:pt x="0" y="835"/>
                    <a:pt x="115" y="913"/>
                    <a:pt x="231" y="913"/>
                  </a:cubicBezTo>
                  <a:cubicBezTo>
                    <a:pt x="346" y="913"/>
                    <a:pt x="461" y="835"/>
                    <a:pt x="461" y="679"/>
                  </a:cubicBezTo>
                  <a:lnTo>
                    <a:pt x="461" y="570"/>
                  </a:lnTo>
                  <a:cubicBezTo>
                    <a:pt x="461" y="292"/>
                    <a:pt x="265" y="5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1" name="Google Shape;21901;p71"/>
            <p:cNvSpPr/>
            <p:nvPr/>
          </p:nvSpPr>
          <p:spPr>
            <a:xfrm>
              <a:off x="1440734" y="3106319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2" name="Google Shape;21902;p71"/>
            <p:cNvSpPr/>
            <p:nvPr/>
          </p:nvSpPr>
          <p:spPr>
            <a:xfrm>
              <a:off x="1404615" y="3081584"/>
              <a:ext cx="56054" cy="96972"/>
            </a:xfrm>
            <a:custGeom>
              <a:rect b="b" l="l" r="r" t="t"/>
              <a:pathLst>
                <a:path extrusionOk="0" h="3697" w="2137">
                  <a:moveTo>
                    <a:pt x="604" y="1"/>
                  </a:moveTo>
                  <a:cubicBezTo>
                    <a:pt x="238" y="238"/>
                    <a:pt x="1" y="686"/>
                    <a:pt x="1" y="1398"/>
                  </a:cubicBezTo>
                  <a:cubicBezTo>
                    <a:pt x="1" y="2544"/>
                    <a:pt x="686" y="3696"/>
                    <a:pt x="1377" y="3696"/>
                  </a:cubicBezTo>
                  <a:cubicBezTo>
                    <a:pt x="1642" y="3696"/>
                    <a:pt x="1913" y="3513"/>
                    <a:pt x="2137" y="3235"/>
                  </a:cubicBezTo>
                  <a:cubicBezTo>
                    <a:pt x="1296" y="3201"/>
                    <a:pt x="455" y="1994"/>
                    <a:pt x="455" y="808"/>
                  </a:cubicBezTo>
                  <a:cubicBezTo>
                    <a:pt x="448" y="530"/>
                    <a:pt x="503" y="252"/>
                    <a:pt x="604" y="1"/>
                  </a:cubicBez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3" name="Google Shape;21903;p71"/>
            <p:cNvSpPr/>
            <p:nvPr/>
          </p:nvSpPr>
          <p:spPr>
            <a:xfrm>
              <a:off x="1414582" y="3154005"/>
              <a:ext cx="76513" cy="54611"/>
            </a:xfrm>
            <a:custGeom>
              <a:rect b="b" l="l" r="r" t="t"/>
              <a:pathLst>
                <a:path extrusionOk="0" h="2082" w="2917">
                  <a:moveTo>
                    <a:pt x="2597" y="1"/>
                  </a:moveTo>
                  <a:cubicBezTo>
                    <a:pt x="2523" y="1"/>
                    <a:pt x="2448" y="38"/>
                    <a:pt x="2401" y="128"/>
                  </a:cubicBezTo>
                  <a:lnTo>
                    <a:pt x="1553" y="1620"/>
                  </a:lnTo>
                  <a:lnTo>
                    <a:pt x="306" y="1620"/>
                  </a:lnTo>
                  <a:cubicBezTo>
                    <a:pt x="1" y="1620"/>
                    <a:pt x="1" y="2081"/>
                    <a:pt x="306" y="2081"/>
                  </a:cubicBezTo>
                  <a:lnTo>
                    <a:pt x="1553" y="2081"/>
                  </a:lnTo>
                  <a:cubicBezTo>
                    <a:pt x="1716" y="2081"/>
                    <a:pt x="1865" y="1993"/>
                    <a:pt x="1947" y="1851"/>
                  </a:cubicBezTo>
                  <a:lnTo>
                    <a:pt x="2801" y="359"/>
                  </a:lnTo>
                  <a:cubicBezTo>
                    <a:pt x="2917" y="174"/>
                    <a:pt x="2757" y="1"/>
                    <a:pt x="25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4" name="Google Shape;21904;p71"/>
            <p:cNvSpPr/>
            <p:nvPr/>
          </p:nvSpPr>
          <p:spPr>
            <a:xfrm>
              <a:off x="1474702" y="3154372"/>
              <a:ext cx="32210" cy="54244"/>
            </a:xfrm>
            <a:custGeom>
              <a:rect b="b" l="l" r="r" t="t"/>
              <a:pathLst>
                <a:path extrusionOk="0" h="2068" w="1228">
                  <a:moveTo>
                    <a:pt x="997" y="1"/>
                  </a:moveTo>
                  <a:cubicBezTo>
                    <a:pt x="882" y="1"/>
                    <a:pt x="767" y="77"/>
                    <a:pt x="767" y="230"/>
                  </a:cubicBezTo>
                  <a:lnTo>
                    <a:pt x="767" y="1606"/>
                  </a:lnTo>
                  <a:lnTo>
                    <a:pt x="312" y="1606"/>
                  </a:lnTo>
                  <a:cubicBezTo>
                    <a:pt x="1" y="1606"/>
                    <a:pt x="1" y="2067"/>
                    <a:pt x="312" y="2067"/>
                  </a:cubicBezTo>
                  <a:lnTo>
                    <a:pt x="767" y="2067"/>
                  </a:lnTo>
                  <a:cubicBezTo>
                    <a:pt x="1024" y="2067"/>
                    <a:pt x="1228" y="1857"/>
                    <a:pt x="1228" y="1606"/>
                  </a:cubicBezTo>
                  <a:lnTo>
                    <a:pt x="1228" y="230"/>
                  </a:lnTo>
                  <a:cubicBezTo>
                    <a:pt x="1228" y="77"/>
                    <a:pt x="1113" y="1"/>
                    <a:pt x="9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5" name="Google Shape;21905;p71"/>
            <p:cNvSpPr/>
            <p:nvPr/>
          </p:nvSpPr>
          <p:spPr>
            <a:xfrm>
              <a:off x="1469534" y="3061859"/>
              <a:ext cx="102664" cy="48027"/>
            </a:xfrm>
            <a:custGeom>
              <a:rect b="b" l="l" r="r" t="t"/>
              <a:pathLst>
                <a:path extrusionOk="0" h="1831" w="3914">
                  <a:moveTo>
                    <a:pt x="3405" y="0"/>
                  </a:moveTo>
                  <a:cubicBezTo>
                    <a:pt x="2998" y="604"/>
                    <a:pt x="1303" y="1227"/>
                    <a:pt x="1" y="1580"/>
                  </a:cubicBezTo>
                  <a:lnTo>
                    <a:pt x="75" y="1661"/>
                  </a:lnTo>
                  <a:cubicBezTo>
                    <a:pt x="320" y="1722"/>
                    <a:pt x="564" y="1777"/>
                    <a:pt x="808" y="1831"/>
                  </a:cubicBezTo>
                  <a:cubicBezTo>
                    <a:pt x="3242" y="1099"/>
                    <a:pt x="3791" y="312"/>
                    <a:pt x="391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06" name="Google Shape;21906;p71"/>
          <p:cNvGrpSpPr/>
          <p:nvPr/>
        </p:nvGrpSpPr>
        <p:grpSpPr>
          <a:xfrm>
            <a:off x="850795" y="1512217"/>
            <a:ext cx="370132" cy="370132"/>
            <a:chOff x="850795" y="1512217"/>
            <a:chExt cx="370132" cy="370132"/>
          </a:xfrm>
        </p:grpSpPr>
        <p:sp>
          <p:nvSpPr>
            <p:cNvPr id="21907" name="Google Shape;21907;p71"/>
            <p:cNvSpPr/>
            <p:nvPr/>
          </p:nvSpPr>
          <p:spPr>
            <a:xfrm>
              <a:off x="1089462" y="1512217"/>
              <a:ext cx="131465" cy="131281"/>
            </a:xfrm>
            <a:custGeom>
              <a:rect b="b" l="l" r="r" t="t"/>
              <a:pathLst>
                <a:path extrusionOk="0" h="5005" w="5012">
                  <a:moveTo>
                    <a:pt x="2503" y="0"/>
                  </a:moveTo>
                  <a:cubicBezTo>
                    <a:pt x="1126" y="0"/>
                    <a:pt x="1" y="1119"/>
                    <a:pt x="1" y="2502"/>
                  </a:cubicBezTo>
                  <a:cubicBezTo>
                    <a:pt x="1" y="3885"/>
                    <a:pt x="1126" y="5004"/>
                    <a:pt x="2503" y="5004"/>
                  </a:cubicBezTo>
                  <a:cubicBezTo>
                    <a:pt x="3886" y="5004"/>
                    <a:pt x="5012" y="3885"/>
                    <a:pt x="5012" y="2502"/>
                  </a:cubicBezTo>
                  <a:cubicBezTo>
                    <a:pt x="5012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8" name="Google Shape;21908;p71"/>
            <p:cNvSpPr/>
            <p:nvPr/>
          </p:nvSpPr>
          <p:spPr>
            <a:xfrm>
              <a:off x="1113488" y="1536034"/>
              <a:ext cx="83438" cy="83621"/>
            </a:xfrm>
            <a:custGeom>
              <a:rect b="b" l="l" r="r" t="t"/>
              <a:pathLst>
                <a:path extrusionOk="0" h="3188" w="3181">
                  <a:moveTo>
                    <a:pt x="1587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87" y="3187"/>
                  </a:cubicBezTo>
                  <a:cubicBezTo>
                    <a:pt x="2468" y="3187"/>
                    <a:pt x="3180" y="2476"/>
                    <a:pt x="3180" y="1594"/>
                  </a:cubicBezTo>
                  <a:cubicBezTo>
                    <a:pt x="3180" y="713"/>
                    <a:pt x="2468" y="1"/>
                    <a:pt x="1587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9" name="Google Shape;21909;p71"/>
            <p:cNvSpPr/>
            <p:nvPr/>
          </p:nvSpPr>
          <p:spPr>
            <a:xfrm>
              <a:off x="850795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5" y="5004"/>
                    <a:pt x="5004" y="3885"/>
                    <a:pt x="5004" y="2502"/>
                  </a:cubicBezTo>
                  <a:cubicBezTo>
                    <a:pt x="5004" y="1119"/>
                    <a:pt x="3885" y="0"/>
                    <a:pt x="250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0" name="Google Shape;21910;p71"/>
            <p:cNvSpPr/>
            <p:nvPr/>
          </p:nvSpPr>
          <p:spPr>
            <a:xfrm>
              <a:off x="874612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1" name="Google Shape;21911;p71"/>
            <p:cNvSpPr/>
            <p:nvPr/>
          </p:nvSpPr>
          <p:spPr>
            <a:xfrm>
              <a:off x="862703" y="1547942"/>
              <a:ext cx="346315" cy="334406"/>
            </a:xfrm>
            <a:custGeom>
              <a:rect b="b" l="l" r="r" t="t"/>
              <a:pathLst>
                <a:path extrusionOk="0" h="12749" w="13203">
                  <a:moveTo>
                    <a:pt x="6598" y="1"/>
                  </a:moveTo>
                  <a:cubicBezTo>
                    <a:pt x="2957" y="1"/>
                    <a:pt x="0" y="2856"/>
                    <a:pt x="0" y="6375"/>
                  </a:cubicBezTo>
                  <a:cubicBezTo>
                    <a:pt x="0" y="9894"/>
                    <a:pt x="2957" y="12748"/>
                    <a:pt x="6598" y="12748"/>
                  </a:cubicBezTo>
                  <a:cubicBezTo>
                    <a:pt x="10246" y="12748"/>
                    <a:pt x="13202" y="9894"/>
                    <a:pt x="13202" y="6375"/>
                  </a:cubicBezTo>
                  <a:cubicBezTo>
                    <a:pt x="13202" y="2856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2" name="Google Shape;21912;p71"/>
            <p:cNvSpPr/>
            <p:nvPr/>
          </p:nvSpPr>
          <p:spPr>
            <a:xfrm>
              <a:off x="1058353" y="1661387"/>
              <a:ext cx="120789" cy="115202"/>
            </a:xfrm>
            <a:custGeom>
              <a:rect b="b" l="l" r="r" t="t"/>
              <a:pathLst>
                <a:path extrusionOk="0" h="4392" w="4605">
                  <a:moveTo>
                    <a:pt x="2016" y="1"/>
                  </a:moveTo>
                  <a:cubicBezTo>
                    <a:pt x="1720" y="1"/>
                    <a:pt x="1429" y="73"/>
                    <a:pt x="1166" y="226"/>
                  </a:cubicBezTo>
                  <a:cubicBezTo>
                    <a:pt x="244" y="761"/>
                    <a:pt x="0" y="2077"/>
                    <a:pt x="631" y="3162"/>
                  </a:cubicBezTo>
                  <a:cubicBezTo>
                    <a:pt x="1081" y="3940"/>
                    <a:pt x="1848" y="4391"/>
                    <a:pt x="2588" y="4391"/>
                  </a:cubicBezTo>
                  <a:cubicBezTo>
                    <a:pt x="2885" y="4391"/>
                    <a:pt x="3178" y="4319"/>
                    <a:pt x="3445" y="4165"/>
                  </a:cubicBezTo>
                  <a:cubicBezTo>
                    <a:pt x="4367" y="3636"/>
                    <a:pt x="4604" y="2321"/>
                    <a:pt x="3980" y="1229"/>
                  </a:cubicBezTo>
                  <a:cubicBezTo>
                    <a:pt x="3530" y="454"/>
                    <a:pt x="2757" y="1"/>
                    <a:pt x="201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3" name="Google Shape;21913;p71"/>
            <p:cNvSpPr/>
            <p:nvPr/>
          </p:nvSpPr>
          <p:spPr>
            <a:xfrm>
              <a:off x="862703" y="1552034"/>
              <a:ext cx="165249" cy="330131"/>
            </a:xfrm>
            <a:custGeom>
              <a:rect b="b" l="l" r="r" t="t"/>
              <a:pathLst>
                <a:path extrusionOk="0" h="12586" w="6300">
                  <a:moveTo>
                    <a:pt x="5167" y="1"/>
                  </a:moveTo>
                  <a:lnTo>
                    <a:pt x="5167" y="1"/>
                  </a:lnTo>
                  <a:cubicBezTo>
                    <a:pt x="2211" y="631"/>
                    <a:pt x="0" y="3174"/>
                    <a:pt x="0" y="6219"/>
                  </a:cubicBezTo>
                  <a:cubicBezTo>
                    <a:pt x="0" y="9636"/>
                    <a:pt x="2794" y="12430"/>
                    <a:pt x="6300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96" y="1242"/>
                    <a:pt x="5167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4" name="Google Shape;21914;p71"/>
            <p:cNvSpPr/>
            <p:nvPr/>
          </p:nvSpPr>
          <p:spPr>
            <a:xfrm>
              <a:off x="1089462" y="1691315"/>
              <a:ext cx="35961" cy="41811"/>
            </a:xfrm>
            <a:custGeom>
              <a:rect b="b" l="l" r="r" t="t"/>
              <a:pathLst>
                <a:path extrusionOk="0" h="1594" w="1371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5" name="Google Shape;21915;p71"/>
            <p:cNvSpPr/>
            <p:nvPr/>
          </p:nvSpPr>
          <p:spPr>
            <a:xfrm>
              <a:off x="1107429" y="1691315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6" name="Google Shape;21916;p71"/>
            <p:cNvSpPr/>
            <p:nvPr/>
          </p:nvSpPr>
          <p:spPr>
            <a:xfrm>
              <a:off x="1101554" y="1697164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24" y="1"/>
                  </a:moveTo>
                  <a:cubicBezTo>
                    <a:pt x="96" y="1"/>
                    <a:pt x="1" y="103"/>
                    <a:pt x="1" y="231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7" name="Google Shape;21917;p71"/>
            <p:cNvSpPr/>
            <p:nvPr/>
          </p:nvSpPr>
          <p:spPr>
            <a:xfrm>
              <a:off x="976174" y="1780759"/>
              <a:ext cx="119373" cy="77562"/>
            </a:xfrm>
            <a:custGeom>
              <a:rect b="b" l="l" r="r" t="t"/>
              <a:pathLst>
                <a:path extrusionOk="0" h="2957" w="4551">
                  <a:moveTo>
                    <a:pt x="1390" y="1"/>
                  </a:moveTo>
                  <a:cubicBezTo>
                    <a:pt x="624" y="1"/>
                    <a:pt x="0" y="408"/>
                    <a:pt x="0" y="909"/>
                  </a:cubicBezTo>
                  <a:cubicBezTo>
                    <a:pt x="0" y="1214"/>
                    <a:pt x="224" y="1479"/>
                    <a:pt x="570" y="1648"/>
                  </a:cubicBezTo>
                  <a:cubicBezTo>
                    <a:pt x="604" y="2374"/>
                    <a:pt x="1356" y="2957"/>
                    <a:pt x="2272" y="2957"/>
                  </a:cubicBezTo>
                  <a:cubicBezTo>
                    <a:pt x="3194" y="2957"/>
                    <a:pt x="3940" y="2374"/>
                    <a:pt x="3981" y="1648"/>
                  </a:cubicBezTo>
                  <a:cubicBezTo>
                    <a:pt x="4326" y="1479"/>
                    <a:pt x="4550" y="1214"/>
                    <a:pt x="4550" y="909"/>
                  </a:cubicBezTo>
                  <a:cubicBezTo>
                    <a:pt x="4550" y="408"/>
                    <a:pt x="3926" y="1"/>
                    <a:pt x="3160" y="1"/>
                  </a:cubicBezTo>
                  <a:cubicBezTo>
                    <a:pt x="2848" y="1"/>
                    <a:pt x="2550" y="68"/>
                    <a:pt x="2272" y="211"/>
                  </a:cubicBezTo>
                  <a:cubicBezTo>
                    <a:pt x="2001" y="68"/>
                    <a:pt x="1696" y="1"/>
                    <a:pt x="1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8" name="Google Shape;21918;p71"/>
            <p:cNvSpPr/>
            <p:nvPr/>
          </p:nvSpPr>
          <p:spPr>
            <a:xfrm>
              <a:off x="1006050" y="1762976"/>
              <a:ext cx="59621" cy="41653"/>
            </a:xfrm>
            <a:custGeom>
              <a:rect b="b" l="l" r="r" t="t"/>
              <a:pathLst>
                <a:path extrusionOk="0" h="1588" w="2273">
                  <a:moveTo>
                    <a:pt x="1133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33" y="1587"/>
                  </a:cubicBezTo>
                  <a:cubicBezTo>
                    <a:pt x="1763" y="1587"/>
                    <a:pt x="2272" y="1058"/>
                    <a:pt x="2272" y="679"/>
                  </a:cubicBezTo>
                  <a:cubicBezTo>
                    <a:pt x="2272" y="306"/>
                    <a:pt x="1763" y="1"/>
                    <a:pt x="113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9" name="Google Shape;21919;p71"/>
            <p:cNvSpPr/>
            <p:nvPr/>
          </p:nvSpPr>
          <p:spPr>
            <a:xfrm>
              <a:off x="975282" y="1798360"/>
              <a:ext cx="121156" cy="33024"/>
            </a:xfrm>
            <a:custGeom>
              <a:rect b="b" l="l" r="r" t="t"/>
              <a:pathLst>
                <a:path extrusionOk="0" h="1259" w="4619">
                  <a:moveTo>
                    <a:pt x="254" y="0"/>
                  </a:moveTo>
                  <a:cubicBezTo>
                    <a:pt x="154" y="0"/>
                    <a:pt x="55" y="61"/>
                    <a:pt x="34" y="198"/>
                  </a:cubicBezTo>
                  <a:cubicBezTo>
                    <a:pt x="0" y="448"/>
                    <a:pt x="75" y="706"/>
                    <a:pt x="251" y="889"/>
                  </a:cubicBezTo>
                  <a:cubicBezTo>
                    <a:pt x="475" y="1133"/>
                    <a:pt x="855" y="1255"/>
                    <a:pt x="1370" y="1255"/>
                  </a:cubicBezTo>
                  <a:cubicBezTo>
                    <a:pt x="1553" y="1255"/>
                    <a:pt x="1730" y="1242"/>
                    <a:pt x="1913" y="1221"/>
                  </a:cubicBezTo>
                  <a:cubicBezTo>
                    <a:pt x="2045" y="1201"/>
                    <a:pt x="2177" y="1191"/>
                    <a:pt x="2309" y="1191"/>
                  </a:cubicBezTo>
                  <a:cubicBezTo>
                    <a:pt x="2441" y="1191"/>
                    <a:pt x="2574" y="1201"/>
                    <a:pt x="2706" y="1221"/>
                  </a:cubicBezTo>
                  <a:cubicBezTo>
                    <a:pt x="2899" y="1246"/>
                    <a:pt x="3078" y="1258"/>
                    <a:pt x="3243" y="1258"/>
                  </a:cubicBezTo>
                  <a:cubicBezTo>
                    <a:pt x="3762" y="1258"/>
                    <a:pt x="4141" y="1136"/>
                    <a:pt x="4367" y="889"/>
                  </a:cubicBezTo>
                  <a:cubicBezTo>
                    <a:pt x="4543" y="706"/>
                    <a:pt x="4618" y="448"/>
                    <a:pt x="4577" y="198"/>
                  </a:cubicBezTo>
                  <a:cubicBezTo>
                    <a:pt x="4553" y="88"/>
                    <a:pt x="4458" y="11"/>
                    <a:pt x="4350" y="11"/>
                  </a:cubicBezTo>
                  <a:cubicBezTo>
                    <a:pt x="4338" y="11"/>
                    <a:pt x="4326" y="12"/>
                    <a:pt x="4313" y="15"/>
                  </a:cubicBezTo>
                  <a:cubicBezTo>
                    <a:pt x="4191" y="42"/>
                    <a:pt x="4110" y="157"/>
                    <a:pt x="4130" y="279"/>
                  </a:cubicBezTo>
                  <a:cubicBezTo>
                    <a:pt x="4143" y="394"/>
                    <a:pt x="4110" y="503"/>
                    <a:pt x="4028" y="584"/>
                  </a:cubicBezTo>
                  <a:cubicBezTo>
                    <a:pt x="3944" y="674"/>
                    <a:pt x="3735" y="801"/>
                    <a:pt x="3245" y="801"/>
                  </a:cubicBezTo>
                  <a:cubicBezTo>
                    <a:pt x="3107" y="801"/>
                    <a:pt x="2946" y="791"/>
                    <a:pt x="2760" y="767"/>
                  </a:cubicBezTo>
                  <a:cubicBezTo>
                    <a:pt x="2686" y="754"/>
                    <a:pt x="2611" y="747"/>
                    <a:pt x="2536" y="747"/>
                  </a:cubicBezTo>
                  <a:lnTo>
                    <a:pt x="2536" y="170"/>
                  </a:lnTo>
                  <a:cubicBezTo>
                    <a:pt x="2536" y="42"/>
                    <a:pt x="2435" y="8"/>
                    <a:pt x="2306" y="8"/>
                  </a:cubicBezTo>
                  <a:cubicBezTo>
                    <a:pt x="2184" y="8"/>
                    <a:pt x="2082" y="42"/>
                    <a:pt x="2082" y="170"/>
                  </a:cubicBezTo>
                  <a:lnTo>
                    <a:pt x="2082" y="747"/>
                  </a:lnTo>
                  <a:cubicBezTo>
                    <a:pt x="2001" y="747"/>
                    <a:pt x="1926" y="754"/>
                    <a:pt x="1852" y="767"/>
                  </a:cubicBezTo>
                  <a:cubicBezTo>
                    <a:pt x="1667" y="791"/>
                    <a:pt x="1507" y="801"/>
                    <a:pt x="1370" y="801"/>
                  </a:cubicBezTo>
                  <a:cubicBezTo>
                    <a:pt x="883" y="801"/>
                    <a:pt x="674" y="674"/>
                    <a:pt x="584" y="584"/>
                  </a:cubicBezTo>
                  <a:cubicBezTo>
                    <a:pt x="509" y="503"/>
                    <a:pt x="468" y="394"/>
                    <a:pt x="482" y="286"/>
                  </a:cubicBezTo>
                  <a:cubicBezTo>
                    <a:pt x="524" y="108"/>
                    <a:pt x="388" y="0"/>
                    <a:pt x="254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0" name="Google Shape;21920;p71"/>
            <p:cNvSpPr/>
            <p:nvPr/>
          </p:nvSpPr>
          <p:spPr>
            <a:xfrm>
              <a:off x="1006050" y="1765992"/>
              <a:ext cx="49470" cy="38820"/>
            </a:xfrm>
            <a:custGeom>
              <a:rect b="b" l="l" r="r" t="t"/>
              <a:pathLst>
                <a:path extrusionOk="0" h="1480" w="1886">
                  <a:moveTo>
                    <a:pt x="502" y="1"/>
                  </a:move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33" y="1479"/>
                  </a:cubicBezTo>
                  <a:cubicBezTo>
                    <a:pt x="1411" y="1472"/>
                    <a:pt x="1675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89" y="1249"/>
                    <a:pt x="1594" y="1249"/>
                  </a:cubicBezTo>
                  <a:cubicBezTo>
                    <a:pt x="963" y="1249"/>
                    <a:pt x="455" y="638"/>
                    <a:pt x="455" y="211"/>
                  </a:cubicBezTo>
                  <a:cubicBezTo>
                    <a:pt x="455" y="136"/>
                    <a:pt x="468" y="62"/>
                    <a:pt x="5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1" name="Google Shape;21921;p71"/>
            <p:cNvSpPr/>
            <p:nvPr/>
          </p:nvSpPr>
          <p:spPr>
            <a:xfrm>
              <a:off x="892396" y="1661387"/>
              <a:ext cx="120789" cy="115202"/>
            </a:xfrm>
            <a:custGeom>
              <a:rect b="b" l="l" r="r" t="t"/>
              <a:pathLst>
                <a:path extrusionOk="0" h="4392" w="4605">
                  <a:moveTo>
                    <a:pt x="2593" y="1"/>
                  </a:moveTo>
                  <a:cubicBezTo>
                    <a:pt x="1851" y="1"/>
                    <a:pt x="1082" y="454"/>
                    <a:pt x="631" y="1229"/>
                  </a:cubicBezTo>
                  <a:cubicBezTo>
                    <a:pt x="1" y="2321"/>
                    <a:pt x="245" y="3636"/>
                    <a:pt x="1167" y="4165"/>
                  </a:cubicBezTo>
                  <a:cubicBezTo>
                    <a:pt x="1431" y="4319"/>
                    <a:pt x="1723" y="4391"/>
                    <a:pt x="2020" y="4391"/>
                  </a:cubicBezTo>
                  <a:cubicBezTo>
                    <a:pt x="2760" y="4391"/>
                    <a:pt x="3531" y="3940"/>
                    <a:pt x="3981" y="3162"/>
                  </a:cubicBezTo>
                  <a:cubicBezTo>
                    <a:pt x="4605" y="2077"/>
                    <a:pt x="4367" y="761"/>
                    <a:pt x="3445" y="226"/>
                  </a:cubicBezTo>
                  <a:cubicBezTo>
                    <a:pt x="3180" y="73"/>
                    <a:pt x="2889" y="1"/>
                    <a:pt x="25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2" name="Google Shape;21922;p71"/>
            <p:cNvSpPr/>
            <p:nvPr/>
          </p:nvSpPr>
          <p:spPr>
            <a:xfrm>
              <a:off x="946298" y="1691315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85" y="0"/>
                  </a:moveTo>
                  <a:cubicBezTo>
                    <a:pt x="305" y="0"/>
                    <a:pt x="0" y="305"/>
                    <a:pt x="7" y="685"/>
                  </a:cubicBezTo>
                  <a:lnTo>
                    <a:pt x="7" y="909"/>
                  </a:lnTo>
                  <a:cubicBezTo>
                    <a:pt x="0" y="1282"/>
                    <a:pt x="305" y="1587"/>
                    <a:pt x="685" y="1593"/>
                  </a:cubicBezTo>
                  <a:cubicBezTo>
                    <a:pt x="1058" y="1593"/>
                    <a:pt x="1363" y="1288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3" name="Google Shape;21923;p71"/>
            <p:cNvSpPr/>
            <p:nvPr/>
          </p:nvSpPr>
          <p:spPr>
            <a:xfrm>
              <a:off x="964266" y="1691315"/>
              <a:ext cx="17810" cy="29771"/>
            </a:xfrm>
            <a:custGeom>
              <a:rect b="b" l="l" r="r" t="t"/>
              <a:pathLst>
                <a:path extrusionOk="0" h="1135" w="679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0" y="1134"/>
                    <a:pt x="339" y="1134"/>
                  </a:cubicBezTo>
                  <a:cubicBezTo>
                    <a:pt x="509" y="1134"/>
                    <a:pt x="678" y="1021"/>
                    <a:pt x="678" y="793"/>
                  </a:cubicBezTo>
                  <a:lnTo>
                    <a:pt x="678" y="685"/>
                  </a:lnTo>
                  <a:cubicBezTo>
                    <a:pt x="678" y="305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4" name="Google Shape;21924;p71"/>
            <p:cNvSpPr/>
            <p:nvPr/>
          </p:nvSpPr>
          <p:spPr>
            <a:xfrm>
              <a:off x="958207" y="1697164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31" y="1"/>
                  </a:moveTo>
                  <a:cubicBezTo>
                    <a:pt x="102" y="1"/>
                    <a:pt x="1" y="103"/>
                    <a:pt x="1" y="231"/>
                  </a:cubicBezTo>
                  <a:cubicBezTo>
                    <a:pt x="1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25" name="Google Shape;21925;p71"/>
          <p:cNvGrpSpPr/>
          <p:nvPr/>
        </p:nvGrpSpPr>
        <p:grpSpPr>
          <a:xfrm>
            <a:off x="8038497" y="2906079"/>
            <a:ext cx="236568" cy="370105"/>
            <a:chOff x="8038497" y="2906079"/>
            <a:chExt cx="236568" cy="370105"/>
          </a:xfrm>
        </p:grpSpPr>
        <p:sp>
          <p:nvSpPr>
            <p:cNvPr id="21926" name="Google Shape;21926;p71"/>
            <p:cNvSpPr/>
            <p:nvPr/>
          </p:nvSpPr>
          <p:spPr>
            <a:xfrm>
              <a:off x="8114616" y="3032508"/>
              <a:ext cx="55345" cy="237801"/>
            </a:xfrm>
            <a:custGeom>
              <a:rect b="b" l="l" r="r" t="t"/>
              <a:pathLst>
                <a:path extrusionOk="0" h="9066" w="2110">
                  <a:moveTo>
                    <a:pt x="1370" y="0"/>
                  </a:moveTo>
                  <a:cubicBezTo>
                    <a:pt x="0" y="3275"/>
                    <a:pt x="373" y="9066"/>
                    <a:pt x="373" y="9066"/>
                  </a:cubicBezTo>
                  <a:lnTo>
                    <a:pt x="1723" y="9066"/>
                  </a:lnTo>
                  <a:cubicBezTo>
                    <a:pt x="1723" y="9066"/>
                    <a:pt x="943" y="3696"/>
                    <a:pt x="2109" y="285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7" name="Google Shape;21927;p71"/>
            <p:cNvSpPr/>
            <p:nvPr/>
          </p:nvSpPr>
          <p:spPr>
            <a:xfrm>
              <a:off x="8114800" y="2997123"/>
              <a:ext cx="83070" cy="273185"/>
            </a:xfrm>
            <a:custGeom>
              <a:rect b="b" l="l" r="r" t="t"/>
              <a:pathLst>
                <a:path extrusionOk="0" h="10415" w="3167">
                  <a:moveTo>
                    <a:pt x="1105" y="0"/>
                  </a:moveTo>
                  <a:cubicBezTo>
                    <a:pt x="848" y="454"/>
                    <a:pt x="949" y="1031"/>
                    <a:pt x="1356" y="1370"/>
                  </a:cubicBezTo>
                  <a:cubicBezTo>
                    <a:pt x="0" y="4651"/>
                    <a:pt x="366" y="10415"/>
                    <a:pt x="366" y="10415"/>
                  </a:cubicBezTo>
                  <a:lnTo>
                    <a:pt x="997" y="10415"/>
                  </a:lnTo>
                  <a:cubicBezTo>
                    <a:pt x="922" y="9357"/>
                    <a:pt x="692" y="4760"/>
                    <a:pt x="1594" y="1756"/>
                  </a:cubicBezTo>
                  <a:cubicBezTo>
                    <a:pt x="1622" y="1665"/>
                    <a:pt x="1708" y="1607"/>
                    <a:pt x="1803" y="1607"/>
                  </a:cubicBezTo>
                  <a:cubicBezTo>
                    <a:pt x="1821" y="1607"/>
                    <a:pt x="1840" y="1609"/>
                    <a:pt x="1858" y="1614"/>
                  </a:cubicBezTo>
                  <a:cubicBezTo>
                    <a:pt x="1926" y="1627"/>
                    <a:pt x="1994" y="1634"/>
                    <a:pt x="2068" y="1634"/>
                  </a:cubicBezTo>
                  <a:cubicBezTo>
                    <a:pt x="2665" y="1634"/>
                    <a:pt x="3146" y="1166"/>
                    <a:pt x="3167" y="570"/>
                  </a:cubicBezTo>
                  <a:cubicBezTo>
                    <a:pt x="2482" y="366"/>
                    <a:pt x="1797" y="170"/>
                    <a:pt x="110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8" name="Google Shape;21928;p71"/>
            <p:cNvSpPr/>
            <p:nvPr/>
          </p:nvSpPr>
          <p:spPr>
            <a:xfrm>
              <a:off x="8104649" y="3264433"/>
              <a:ext cx="74729" cy="11751"/>
            </a:xfrm>
            <a:custGeom>
              <a:rect b="b" l="l" r="r" t="t"/>
              <a:pathLst>
                <a:path extrusionOk="0" h="448" w="2849">
                  <a:moveTo>
                    <a:pt x="299" y="0"/>
                  </a:moveTo>
                  <a:cubicBezTo>
                    <a:pt x="1" y="0"/>
                    <a:pt x="1" y="448"/>
                    <a:pt x="299" y="448"/>
                  </a:cubicBezTo>
                  <a:lnTo>
                    <a:pt x="2550" y="448"/>
                  </a:lnTo>
                  <a:cubicBezTo>
                    <a:pt x="2849" y="448"/>
                    <a:pt x="2849" y="0"/>
                    <a:pt x="2550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9" name="Google Shape;21929;p71"/>
            <p:cNvSpPr/>
            <p:nvPr/>
          </p:nvSpPr>
          <p:spPr>
            <a:xfrm>
              <a:off x="8139666" y="2906079"/>
              <a:ext cx="60355" cy="104763"/>
            </a:xfrm>
            <a:custGeom>
              <a:rect b="b" l="l" r="r" t="t"/>
              <a:pathLst>
                <a:path extrusionOk="0" h="3994" w="2301">
                  <a:moveTo>
                    <a:pt x="177" y="0"/>
                  </a:moveTo>
                  <a:cubicBezTo>
                    <a:pt x="75" y="0"/>
                    <a:pt x="1" y="107"/>
                    <a:pt x="49" y="203"/>
                  </a:cubicBezTo>
                  <a:cubicBezTo>
                    <a:pt x="327" y="833"/>
                    <a:pt x="1025" y="2508"/>
                    <a:pt x="1215" y="3993"/>
                  </a:cubicBezTo>
                  <a:cubicBezTo>
                    <a:pt x="2300" y="2644"/>
                    <a:pt x="2198" y="1871"/>
                    <a:pt x="1995" y="1444"/>
                  </a:cubicBezTo>
                  <a:cubicBezTo>
                    <a:pt x="1547" y="501"/>
                    <a:pt x="666" y="135"/>
                    <a:pt x="218" y="6"/>
                  </a:cubicBezTo>
                  <a:cubicBezTo>
                    <a:pt x="204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0" name="Google Shape;21930;p71"/>
            <p:cNvSpPr/>
            <p:nvPr/>
          </p:nvSpPr>
          <p:spPr>
            <a:xfrm>
              <a:off x="8038497" y="2975169"/>
              <a:ext cx="133065" cy="50598"/>
            </a:xfrm>
            <a:custGeom>
              <a:rect b="b" l="l" r="r" t="t"/>
              <a:pathLst>
                <a:path extrusionOk="0" h="1929" w="5073">
                  <a:moveTo>
                    <a:pt x="2830" y="0"/>
                  </a:moveTo>
                  <a:cubicBezTo>
                    <a:pt x="2617" y="0"/>
                    <a:pt x="2416" y="22"/>
                    <a:pt x="2238" y="57"/>
                  </a:cubicBezTo>
                  <a:cubicBezTo>
                    <a:pt x="1051" y="288"/>
                    <a:pt x="333" y="1278"/>
                    <a:pt x="48" y="1766"/>
                  </a:cubicBezTo>
                  <a:cubicBezTo>
                    <a:pt x="0" y="1837"/>
                    <a:pt x="61" y="1928"/>
                    <a:pt x="140" y="1928"/>
                  </a:cubicBezTo>
                  <a:cubicBezTo>
                    <a:pt x="152" y="1928"/>
                    <a:pt x="164" y="1926"/>
                    <a:pt x="177" y="1922"/>
                  </a:cubicBezTo>
                  <a:cubicBezTo>
                    <a:pt x="732" y="1710"/>
                    <a:pt x="2087" y="1270"/>
                    <a:pt x="3776" y="1270"/>
                  </a:cubicBezTo>
                  <a:cubicBezTo>
                    <a:pt x="4190" y="1270"/>
                    <a:pt x="4625" y="1296"/>
                    <a:pt x="5072" y="1359"/>
                  </a:cubicBezTo>
                  <a:cubicBezTo>
                    <a:pt x="4545" y="298"/>
                    <a:pt x="3611" y="0"/>
                    <a:pt x="283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1" name="Google Shape;21931;p71"/>
            <p:cNvSpPr/>
            <p:nvPr/>
          </p:nvSpPr>
          <p:spPr>
            <a:xfrm>
              <a:off x="8171535" y="2996048"/>
              <a:ext cx="93221" cy="82152"/>
            </a:xfrm>
            <a:custGeom>
              <a:rect b="b" l="l" r="r" t="t"/>
              <a:pathLst>
                <a:path extrusionOk="0" h="3132" w="3554">
                  <a:moveTo>
                    <a:pt x="1261" y="0"/>
                  </a:moveTo>
                  <a:cubicBezTo>
                    <a:pt x="469" y="0"/>
                    <a:pt x="0" y="563"/>
                    <a:pt x="0" y="563"/>
                  </a:cubicBezTo>
                  <a:cubicBezTo>
                    <a:pt x="1736" y="1221"/>
                    <a:pt x="2835" y="2482"/>
                    <a:pt x="3282" y="3079"/>
                  </a:cubicBezTo>
                  <a:cubicBezTo>
                    <a:pt x="3313" y="3115"/>
                    <a:pt x="3354" y="3131"/>
                    <a:pt x="3394" y="3131"/>
                  </a:cubicBezTo>
                  <a:cubicBezTo>
                    <a:pt x="3466" y="3131"/>
                    <a:pt x="3535" y="3078"/>
                    <a:pt x="3540" y="2991"/>
                  </a:cubicBezTo>
                  <a:cubicBezTo>
                    <a:pt x="3553" y="2414"/>
                    <a:pt x="3499" y="1234"/>
                    <a:pt x="2740" y="617"/>
                  </a:cubicBezTo>
                  <a:cubicBezTo>
                    <a:pt x="2173" y="153"/>
                    <a:pt x="1673" y="0"/>
                    <a:pt x="126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2" name="Google Shape;21932;p71"/>
            <p:cNvSpPr/>
            <p:nvPr/>
          </p:nvSpPr>
          <p:spPr>
            <a:xfrm>
              <a:off x="8067297" y="2917646"/>
              <a:ext cx="207768" cy="93195"/>
            </a:xfrm>
            <a:custGeom>
              <a:rect b="b" l="l" r="r" t="t"/>
              <a:pathLst>
                <a:path extrusionOk="0" h="3553" w="7921">
                  <a:moveTo>
                    <a:pt x="1147" y="0"/>
                  </a:moveTo>
                  <a:cubicBezTo>
                    <a:pt x="773" y="0"/>
                    <a:pt x="433" y="58"/>
                    <a:pt x="163" y="128"/>
                  </a:cubicBezTo>
                  <a:cubicBezTo>
                    <a:pt x="14" y="175"/>
                    <a:pt x="1" y="379"/>
                    <a:pt x="150" y="447"/>
                  </a:cubicBezTo>
                  <a:cubicBezTo>
                    <a:pt x="957" y="799"/>
                    <a:pt x="2930" y="2189"/>
                    <a:pt x="3974" y="3552"/>
                  </a:cubicBezTo>
                  <a:cubicBezTo>
                    <a:pt x="5032" y="2799"/>
                    <a:pt x="7019" y="1938"/>
                    <a:pt x="7751" y="1816"/>
                  </a:cubicBezTo>
                  <a:cubicBezTo>
                    <a:pt x="7887" y="1796"/>
                    <a:pt x="7921" y="1620"/>
                    <a:pt x="7798" y="1552"/>
                  </a:cubicBezTo>
                  <a:cubicBezTo>
                    <a:pt x="7422" y="1341"/>
                    <a:pt x="6789" y="1060"/>
                    <a:pt x="6112" y="1060"/>
                  </a:cubicBezTo>
                  <a:cubicBezTo>
                    <a:pt x="5874" y="1060"/>
                    <a:pt x="5631" y="1094"/>
                    <a:pt x="5391" y="1179"/>
                  </a:cubicBezTo>
                  <a:cubicBezTo>
                    <a:pt x="4618" y="1450"/>
                    <a:pt x="4252" y="1952"/>
                    <a:pt x="4089" y="2427"/>
                  </a:cubicBezTo>
                  <a:cubicBezTo>
                    <a:pt x="4022" y="1823"/>
                    <a:pt x="3737" y="1091"/>
                    <a:pt x="2862" y="501"/>
                  </a:cubicBezTo>
                  <a:cubicBezTo>
                    <a:pt x="2294" y="121"/>
                    <a:pt x="1686" y="0"/>
                    <a:pt x="11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33" name="Google Shape;21933;p71"/>
          <p:cNvGrpSpPr/>
          <p:nvPr/>
        </p:nvGrpSpPr>
        <p:grpSpPr>
          <a:xfrm>
            <a:off x="6324130" y="1566303"/>
            <a:ext cx="370630" cy="261802"/>
            <a:chOff x="6324130" y="1566303"/>
            <a:chExt cx="370630" cy="261802"/>
          </a:xfrm>
        </p:grpSpPr>
        <p:sp>
          <p:nvSpPr>
            <p:cNvPr id="21934" name="Google Shape;21934;p71"/>
            <p:cNvSpPr/>
            <p:nvPr/>
          </p:nvSpPr>
          <p:spPr>
            <a:xfrm>
              <a:off x="6536147" y="1780418"/>
              <a:ext cx="57286" cy="47686"/>
            </a:xfrm>
            <a:custGeom>
              <a:rect b="b" l="l" r="r" t="t"/>
              <a:pathLst>
                <a:path extrusionOk="0" h="1818" w="2184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2" y="1817"/>
                  </a:lnTo>
                  <a:cubicBezTo>
                    <a:pt x="1973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5" name="Google Shape;21935;p71"/>
            <p:cNvSpPr/>
            <p:nvPr/>
          </p:nvSpPr>
          <p:spPr>
            <a:xfrm>
              <a:off x="6404525" y="1787343"/>
              <a:ext cx="51253" cy="40761"/>
            </a:xfrm>
            <a:custGeom>
              <a:rect b="b" l="l" r="r" t="t"/>
              <a:pathLst>
                <a:path extrusionOk="0" h="1554" w="1954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0" y="889"/>
                    <a:pt x="41" y="1547"/>
                    <a:pt x="495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6" name="Google Shape;21936;p71"/>
            <p:cNvSpPr/>
            <p:nvPr/>
          </p:nvSpPr>
          <p:spPr>
            <a:xfrm>
              <a:off x="6566023" y="1780418"/>
              <a:ext cx="57286" cy="47686"/>
            </a:xfrm>
            <a:custGeom>
              <a:rect b="b" l="l" r="r" t="t"/>
              <a:pathLst>
                <a:path extrusionOk="0" h="1818" w="2184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3" y="1817"/>
                  </a:lnTo>
                  <a:cubicBezTo>
                    <a:pt x="1980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7" name="Google Shape;21937;p71"/>
            <p:cNvSpPr/>
            <p:nvPr/>
          </p:nvSpPr>
          <p:spPr>
            <a:xfrm>
              <a:off x="6434401" y="1787343"/>
              <a:ext cx="51253" cy="40761"/>
            </a:xfrm>
            <a:custGeom>
              <a:rect b="b" l="l" r="r" t="t"/>
              <a:pathLst>
                <a:path extrusionOk="0" h="1554" w="1954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1" y="889"/>
                    <a:pt x="41" y="1547"/>
                    <a:pt x="496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8" name="Google Shape;21938;p71"/>
            <p:cNvSpPr/>
            <p:nvPr/>
          </p:nvSpPr>
          <p:spPr>
            <a:xfrm>
              <a:off x="6324314" y="1684889"/>
              <a:ext cx="362315" cy="112212"/>
            </a:xfrm>
            <a:custGeom>
              <a:rect b="b" l="l" r="r" t="t"/>
              <a:pathLst>
                <a:path extrusionOk="0" h="4278" w="13813">
                  <a:moveTo>
                    <a:pt x="3722" y="0"/>
                  </a:moveTo>
                  <a:cubicBezTo>
                    <a:pt x="2781" y="0"/>
                    <a:pt x="2161" y="766"/>
                    <a:pt x="678" y="903"/>
                  </a:cubicBezTo>
                  <a:cubicBezTo>
                    <a:pt x="245" y="943"/>
                    <a:pt x="89" y="1215"/>
                    <a:pt x="28" y="1398"/>
                  </a:cubicBezTo>
                  <a:cubicBezTo>
                    <a:pt x="0" y="1506"/>
                    <a:pt x="7" y="1615"/>
                    <a:pt x="61" y="1710"/>
                  </a:cubicBezTo>
                  <a:cubicBezTo>
                    <a:pt x="1015" y="3349"/>
                    <a:pt x="4230" y="4277"/>
                    <a:pt x="7360" y="4277"/>
                  </a:cubicBezTo>
                  <a:cubicBezTo>
                    <a:pt x="10106" y="4277"/>
                    <a:pt x="12786" y="3563"/>
                    <a:pt x="13813" y="1988"/>
                  </a:cubicBezTo>
                  <a:lnTo>
                    <a:pt x="12497" y="672"/>
                  </a:lnTo>
                  <a:lnTo>
                    <a:pt x="3994" y="21"/>
                  </a:lnTo>
                  <a:cubicBezTo>
                    <a:pt x="3900" y="7"/>
                    <a:pt x="3809" y="0"/>
                    <a:pt x="3722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9" name="Google Shape;21939;p71"/>
            <p:cNvSpPr/>
            <p:nvPr/>
          </p:nvSpPr>
          <p:spPr>
            <a:xfrm>
              <a:off x="6324314" y="1715316"/>
              <a:ext cx="362315" cy="81785"/>
            </a:xfrm>
            <a:custGeom>
              <a:rect b="b" l="l" r="r" t="t"/>
              <a:pathLst>
                <a:path extrusionOk="0" h="3118" w="13813">
                  <a:moveTo>
                    <a:pt x="156" y="0"/>
                  </a:moveTo>
                  <a:cubicBezTo>
                    <a:pt x="95" y="75"/>
                    <a:pt x="55" y="150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1015" y="2189"/>
                    <a:pt x="4230" y="3117"/>
                    <a:pt x="7360" y="3117"/>
                  </a:cubicBezTo>
                  <a:cubicBezTo>
                    <a:pt x="10106" y="3117"/>
                    <a:pt x="12786" y="2403"/>
                    <a:pt x="13813" y="828"/>
                  </a:cubicBezTo>
                  <a:lnTo>
                    <a:pt x="13602" y="617"/>
                  </a:lnTo>
                  <a:cubicBezTo>
                    <a:pt x="11662" y="1981"/>
                    <a:pt x="9562" y="2467"/>
                    <a:pt x="7604" y="2467"/>
                  </a:cubicBezTo>
                  <a:cubicBezTo>
                    <a:pt x="4042" y="2467"/>
                    <a:pt x="953" y="858"/>
                    <a:pt x="156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0" name="Google Shape;21940;p71"/>
            <p:cNvSpPr/>
            <p:nvPr/>
          </p:nvSpPr>
          <p:spPr>
            <a:xfrm>
              <a:off x="6324130" y="1684836"/>
              <a:ext cx="117405" cy="98258"/>
            </a:xfrm>
            <a:custGeom>
              <a:rect b="b" l="l" r="r" t="t"/>
              <a:pathLst>
                <a:path extrusionOk="0" h="3746" w="4476">
                  <a:moveTo>
                    <a:pt x="3739" y="1"/>
                  </a:moveTo>
                  <a:cubicBezTo>
                    <a:pt x="3677" y="1"/>
                    <a:pt x="3615" y="4"/>
                    <a:pt x="3554" y="10"/>
                  </a:cubicBezTo>
                  <a:lnTo>
                    <a:pt x="3276" y="57"/>
                  </a:lnTo>
                  <a:cubicBezTo>
                    <a:pt x="2557" y="240"/>
                    <a:pt x="1920" y="789"/>
                    <a:pt x="685" y="905"/>
                  </a:cubicBezTo>
                  <a:cubicBezTo>
                    <a:pt x="252" y="945"/>
                    <a:pt x="96" y="1217"/>
                    <a:pt x="35" y="1407"/>
                  </a:cubicBezTo>
                  <a:cubicBezTo>
                    <a:pt x="1" y="1508"/>
                    <a:pt x="14" y="1623"/>
                    <a:pt x="68" y="1712"/>
                  </a:cubicBezTo>
                  <a:cubicBezTo>
                    <a:pt x="597" y="2620"/>
                    <a:pt x="1818" y="3312"/>
                    <a:pt x="3337" y="3746"/>
                  </a:cubicBezTo>
                  <a:cubicBezTo>
                    <a:pt x="3994" y="3278"/>
                    <a:pt x="4381" y="2519"/>
                    <a:pt x="4381" y="1712"/>
                  </a:cubicBezTo>
                  <a:cubicBezTo>
                    <a:pt x="4381" y="1108"/>
                    <a:pt x="4116" y="661"/>
                    <a:pt x="4476" y="64"/>
                  </a:cubicBezTo>
                  <a:lnTo>
                    <a:pt x="4001" y="23"/>
                  </a:lnTo>
                  <a:cubicBezTo>
                    <a:pt x="3914" y="7"/>
                    <a:pt x="3826" y="1"/>
                    <a:pt x="37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1" name="Google Shape;21941;p71"/>
            <p:cNvSpPr/>
            <p:nvPr/>
          </p:nvSpPr>
          <p:spPr>
            <a:xfrm>
              <a:off x="6382833" y="1566303"/>
              <a:ext cx="311927" cy="177498"/>
            </a:xfrm>
            <a:custGeom>
              <a:rect b="b" l="l" r="r" t="t"/>
              <a:pathLst>
                <a:path extrusionOk="0" h="6767" w="11892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7" y="4641"/>
                    <a:pt x="1578" y="4641"/>
                  </a:cubicBezTo>
                  <a:cubicBezTo>
                    <a:pt x="3613" y="4641"/>
                    <a:pt x="5668" y="6013"/>
                    <a:pt x="6279" y="6448"/>
                  </a:cubicBezTo>
                  <a:cubicBezTo>
                    <a:pt x="6297" y="6459"/>
                    <a:pt x="6317" y="6464"/>
                    <a:pt x="6338" y="6464"/>
                  </a:cubicBezTo>
                  <a:cubicBezTo>
                    <a:pt x="6381" y="6464"/>
                    <a:pt x="6424" y="6441"/>
                    <a:pt x="6442" y="6400"/>
                  </a:cubicBezTo>
                  <a:lnTo>
                    <a:pt x="6889" y="5424"/>
                  </a:lnTo>
                  <a:cubicBezTo>
                    <a:pt x="6889" y="5424"/>
                    <a:pt x="7873" y="5803"/>
                    <a:pt x="9296" y="6665"/>
                  </a:cubicBezTo>
                  <a:cubicBezTo>
                    <a:pt x="9314" y="6675"/>
                    <a:pt x="9333" y="6679"/>
                    <a:pt x="9352" y="6679"/>
                  </a:cubicBezTo>
                  <a:cubicBezTo>
                    <a:pt x="9397" y="6679"/>
                    <a:pt x="9440" y="6652"/>
                    <a:pt x="9459" y="6604"/>
                  </a:cubicBezTo>
                  <a:lnTo>
                    <a:pt x="9697" y="5858"/>
                  </a:lnTo>
                  <a:cubicBezTo>
                    <a:pt x="10422" y="6034"/>
                    <a:pt x="11100" y="6339"/>
                    <a:pt x="11717" y="6746"/>
                  </a:cubicBezTo>
                  <a:cubicBezTo>
                    <a:pt x="11737" y="6760"/>
                    <a:pt x="11758" y="6766"/>
                    <a:pt x="11779" y="6766"/>
                  </a:cubicBezTo>
                  <a:cubicBezTo>
                    <a:pt x="11838" y="6766"/>
                    <a:pt x="11892" y="6716"/>
                    <a:pt x="11887" y="6651"/>
                  </a:cubicBezTo>
                  <a:cubicBezTo>
                    <a:pt x="11853" y="6251"/>
                    <a:pt x="11717" y="5417"/>
                    <a:pt x="11215" y="4739"/>
                  </a:cubicBezTo>
                  <a:lnTo>
                    <a:pt x="11812" y="4149"/>
                  </a:lnTo>
                  <a:cubicBezTo>
                    <a:pt x="11860" y="4102"/>
                    <a:pt x="11860" y="4020"/>
                    <a:pt x="11805" y="3979"/>
                  </a:cubicBezTo>
                  <a:cubicBezTo>
                    <a:pt x="11500" y="3756"/>
                    <a:pt x="10578" y="3098"/>
                    <a:pt x="9771" y="2901"/>
                  </a:cubicBezTo>
                  <a:lnTo>
                    <a:pt x="10429" y="2488"/>
                  </a:lnTo>
                  <a:cubicBezTo>
                    <a:pt x="10503" y="2447"/>
                    <a:pt x="10497" y="2339"/>
                    <a:pt x="10422" y="2298"/>
                  </a:cubicBezTo>
                  <a:cubicBezTo>
                    <a:pt x="9541" y="1891"/>
                    <a:pt x="8598" y="1667"/>
                    <a:pt x="7628" y="1633"/>
                  </a:cubicBezTo>
                  <a:lnTo>
                    <a:pt x="8259" y="1044"/>
                  </a:lnTo>
                  <a:cubicBezTo>
                    <a:pt x="8327" y="989"/>
                    <a:pt x="8300" y="888"/>
                    <a:pt x="8218" y="860"/>
                  </a:cubicBezTo>
                  <a:cubicBezTo>
                    <a:pt x="7970" y="790"/>
                    <a:pt x="7490" y="679"/>
                    <a:pt x="6891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2" name="Google Shape;21942;p71"/>
            <p:cNvSpPr/>
            <p:nvPr/>
          </p:nvSpPr>
          <p:spPr>
            <a:xfrm>
              <a:off x="6382833" y="1566303"/>
              <a:ext cx="275520" cy="125904"/>
            </a:xfrm>
            <a:custGeom>
              <a:rect b="b" l="l" r="r" t="t"/>
              <a:pathLst>
                <a:path extrusionOk="0" h="4800" w="10504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9" y="4641"/>
                    <a:pt x="1581" y="4641"/>
                  </a:cubicBezTo>
                  <a:cubicBezTo>
                    <a:pt x="1970" y="4641"/>
                    <a:pt x="2360" y="4691"/>
                    <a:pt x="2740" y="4773"/>
                  </a:cubicBezTo>
                  <a:cubicBezTo>
                    <a:pt x="2740" y="4773"/>
                    <a:pt x="3363" y="3342"/>
                    <a:pt x="4821" y="2671"/>
                  </a:cubicBezTo>
                  <a:lnTo>
                    <a:pt x="5106" y="3444"/>
                  </a:lnTo>
                  <a:cubicBezTo>
                    <a:pt x="5106" y="3444"/>
                    <a:pt x="6353" y="2798"/>
                    <a:pt x="8360" y="2798"/>
                  </a:cubicBezTo>
                  <a:cubicBezTo>
                    <a:pt x="8794" y="2798"/>
                    <a:pt x="9264" y="2828"/>
                    <a:pt x="9764" y="2901"/>
                  </a:cubicBezTo>
                  <a:lnTo>
                    <a:pt x="10429" y="2495"/>
                  </a:lnTo>
                  <a:cubicBezTo>
                    <a:pt x="10503" y="2447"/>
                    <a:pt x="10497" y="2339"/>
                    <a:pt x="10415" y="2298"/>
                  </a:cubicBezTo>
                  <a:cubicBezTo>
                    <a:pt x="9541" y="1891"/>
                    <a:pt x="8591" y="1667"/>
                    <a:pt x="7628" y="1633"/>
                  </a:cubicBezTo>
                  <a:lnTo>
                    <a:pt x="8259" y="1050"/>
                  </a:lnTo>
                  <a:cubicBezTo>
                    <a:pt x="8320" y="989"/>
                    <a:pt x="8300" y="888"/>
                    <a:pt x="8212" y="860"/>
                  </a:cubicBezTo>
                  <a:cubicBezTo>
                    <a:pt x="7967" y="790"/>
                    <a:pt x="7488" y="679"/>
                    <a:pt x="6890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3" name="Google Shape;21943;p71"/>
            <p:cNvSpPr/>
            <p:nvPr/>
          </p:nvSpPr>
          <p:spPr>
            <a:xfrm>
              <a:off x="6389941" y="1714607"/>
              <a:ext cx="24027" cy="23843"/>
            </a:xfrm>
            <a:custGeom>
              <a:rect b="b" l="l" r="r" t="t"/>
              <a:pathLst>
                <a:path extrusionOk="0" h="909" w="916">
                  <a:moveTo>
                    <a:pt x="455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12" y="909"/>
                    <a:pt x="916" y="705"/>
                    <a:pt x="916" y="455"/>
                  </a:cubicBezTo>
                  <a:cubicBezTo>
                    <a:pt x="916" y="204"/>
                    <a:pt x="712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4" name="Google Shape;21944;p71"/>
            <p:cNvSpPr/>
            <p:nvPr/>
          </p:nvSpPr>
          <p:spPr>
            <a:xfrm>
              <a:off x="6456644" y="1601792"/>
              <a:ext cx="49365" cy="43830"/>
            </a:xfrm>
            <a:custGeom>
              <a:rect b="b" l="l" r="r" t="t"/>
              <a:pathLst>
                <a:path extrusionOk="0" h="1671" w="1882">
                  <a:moveTo>
                    <a:pt x="1547" y="0"/>
                  </a:moveTo>
                  <a:cubicBezTo>
                    <a:pt x="1506" y="0"/>
                    <a:pt x="1461" y="13"/>
                    <a:pt x="1417" y="43"/>
                  </a:cubicBezTo>
                  <a:cubicBezTo>
                    <a:pt x="916" y="389"/>
                    <a:pt x="475" y="816"/>
                    <a:pt x="115" y="1304"/>
                  </a:cubicBezTo>
                  <a:cubicBezTo>
                    <a:pt x="0" y="1453"/>
                    <a:pt x="109" y="1670"/>
                    <a:pt x="299" y="1670"/>
                  </a:cubicBezTo>
                  <a:cubicBezTo>
                    <a:pt x="366" y="1670"/>
                    <a:pt x="434" y="1637"/>
                    <a:pt x="482" y="1582"/>
                  </a:cubicBezTo>
                  <a:cubicBezTo>
                    <a:pt x="807" y="1135"/>
                    <a:pt x="1214" y="741"/>
                    <a:pt x="1675" y="423"/>
                  </a:cubicBezTo>
                  <a:cubicBezTo>
                    <a:pt x="1882" y="283"/>
                    <a:pt x="1743" y="0"/>
                    <a:pt x="1547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5" name="Google Shape;21945;p71"/>
            <p:cNvSpPr/>
            <p:nvPr/>
          </p:nvSpPr>
          <p:spPr>
            <a:xfrm>
              <a:off x="6516763" y="1605753"/>
              <a:ext cx="49286" cy="26519"/>
            </a:xfrm>
            <a:custGeom>
              <a:rect b="b" l="l" r="r" t="t"/>
              <a:pathLst>
                <a:path extrusionOk="0" h="1011" w="1879">
                  <a:moveTo>
                    <a:pt x="1558" y="0"/>
                  </a:moveTo>
                  <a:cubicBezTo>
                    <a:pt x="1539" y="0"/>
                    <a:pt x="1519" y="3"/>
                    <a:pt x="1499" y="7"/>
                  </a:cubicBezTo>
                  <a:cubicBezTo>
                    <a:pt x="1031" y="123"/>
                    <a:pt x="583" y="319"/>
                    <a:pt x="183" y="597"/>
                  </a:cubicBezTo>
                  <a:cubicBezTo>
                    <a:pt x="0" y="726"/>
                    <a:pt x="88" y="1011"/>
                    <a:pt x="312" y="1011"/>
                  </a:cubicBezTo>
                  <a:cubicBezTo>
                    <a:pt x="359" y="1011"/>
                    <a:pt x="407" y="997"/>
                    <a:pt x="441" y="970"/>
                  </a:cubicBezTo>
                  <a:cubicBezTo>
                    <a:pt x="793" y="726"/>
                    <a:pt x="1187" y="550"/>
                    <a:pt x="1607" y="455"/>
                  </a:cubicBezTo>
                  <a:cubicBezTo>
                    <a:pt x="1878" y="392"/>
                    <a:pt x="1809" y="0"/>
                    <a:pt x="1558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6" name="Google Shape;21946;p71"/>
            <p:cNvSpPr/>
            <p:nvPr/>
          </p:nvSpPr>
          <p:spPr>
            <a:xfrm>
              <a:off x="6575440" y="1631012"/>
              <a:ext cx="44145" cy="13194"/>
            </a:xfrm>
            <a:custGeom>
              <a:rect b="b" l="l" r="r" t="t"/>
              <a:pathLst>
                <a:path extrusionOk="0" h="503" w="1683">
                  <a:moveTo>
                    <a:pt x="1049" y="0"/>
                  </a:moveTo>
                  <a:cubicBezTo>
                    <a:pt x="784" y="0"/>
                    <a:pt x="521" y="17"/>
                    <a:pt x="258" y="48"/>
                  </a:cubicBezTo>
                  <a:cubicBezTo>
                    <a:pt x="1" y="102"/>
                    <a:pt x="21" y="475"/>
                    <a:pt x="285" y="502"/>
                  </a:cubicBezTo>
                  <a:lnTo>
                    <a:pt x="313" y="502"/>
                  </a:lnTo>
                  <a:cubicBezTo>
                    <a:pt x="557" y="471"/>
                    <a:pt x="801" y="457"/>
                    <a:pt x="1043" y="457"/>
                  </a:cubicBezTo>
                  <a:cubicBezTo>
                    <a:pt x="1171" y="457"/>
                    <a:pt x="1298" y="461"/>
                    <a:pt x="1425" y="468"/>
                  </a:cubicBezTo>
                  <a:cubicBezTo>
                    <a:pt x="1429" y="469"/>
                    <a:pt x="1434" y="469"/>
                    <a:pt x="1438" y="469"/>
                  </a:cubicBezTo>
                  <a:cubicBezTo>
                    <a:pt x="1561" y="469"/>
                    <a:pt x="1662" y="383"/>
                    <a:pt x="1669" y="265"/>
                  </a:cubicBezTo>
                  <a:cubicBezTo>
                    <a:pt x="1682" y="136"/>
                    <a:pt x="1587" y="28"/>
                    <a:pt x="1465" y="14"/>
                  </a:cubicBezTo>
                  <a:cubicBezTo>
                    <a:pt x="1326" y="5"/>
                    <a:pt x="1187" y="0"/>
                    <a:pt x="10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7" name="Google Shape;21947;p71"/>
            <p:cNvSpPr/>
            <p:nvPr/>
          </p:nvSpPr>
          <p:spPr>
            <a:xfrm>
              <a:off x="6632962" y="1667026"/>
              <a:ext cx="32499" cy="19856"/>
            </a:xfrm>
            <a:custGeom>
              <a:rect b="b" l="l" r="r" t="t"/>
              <a:pathLst>
                <a:path extrusionOk="0" h="757" w="1239">
                  <a:moveTo>
                    <a:pt x="330" y="1"/>
                  </a:moveTo>
                  <a:cubicBezTo>
                    <a:pt x="100" y="1"/>
                    <a:pt x="1" y="381"/>
                    <a:pt x="283" y="451"/>
                  </a:cubicBezTo>
                  <a:cubicBezTo>
                    <a:pt x="459" y="519"/>
                    <a:pt x="635" y="601"/>
                    <a:pt x="791" y="709"/>
                  </a:cubicBezTo>
                  <a:cubicBezTo>
                    <a:pt x="832" y="736"/>
                    <a:pt x="873" y="750"/>
                    <a:pt x="920" y="750"/>
                  </a:cubicBezTo>
                  <a:lnTo>
                    <a:pt x="927" y="757"/>
                  </a:lnTo>
                  <a:cubicBezTo>
                    <a:pt x="1151" y="757"/>
                    <a:pt x="1239" y="465"/>
                    <a:pt x="1056" y="336"/>
                  </a:cubicBezTo>
                  <a:cubicBezTo>
                    <a:pt x="866" y="214"/>
                    <a:pt x="662" y="106"/>
                    <a:pt x="445" y="31"/>
                  </a:cubicBezTo>
                  <a:cubicBezTo>
                    <a:pt x="404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8" name="Google Shape;21948;p71"/>
            <p:cNvSpPr/>
            <p:nvPr/>
          </p:nvSpPr>
          <p:spPr>
            <a:xfrm>
              <a:off x="6428526" y="1678594"/>
              <a:ext cx="52067" cy="35568"/>
            </a:xfrm>
            <a:custGeom>
              <a:rect b="b" l="l" r="r" t="t"/>
              <a:pathLst>
                <a:path extrusionOk="0" h="1356" w="1985">
                  <a:moveTo>
                    <a:pt x="940" y="1"/>
                  </a:moveTo>
                  <a:cubicBezTo>
                    <a:pt x="878" y="1"/>
                    <a:pt x="813" y="8"/>
                    <a:pt x="747" y="24"/>
                  </a:cubicBezTo>
                  <a:cubicBezTo>
                    <a:pt x="265" y="132"/>
                    <a:pt x="1" y="648"/>
                    <a:pt x="191" y="1102"/>
                  </a:cubicBezTo>
                  <a:cubicBezTo>
                    <a:pt x="210" y="1145"/>
                    <a:pt x="250" y="1168"/>
                    <a:pt x="290" y="1168"/>
                  </a:cubicBezTo>
                  <a:cubicBezTo>
                    <a:pt x="320" y="1168"/>
                    <a:pt x="351" y="1155"/>
                    <a:pt x="374" y="1129"/>
                  </a:cubicBezTo>
                  <a:cubicBezTo>
                    <a:pt x="488" y="989"/>
                    <a:pt x="649" y="923"/>
                    <a:pt x="809" y="923"/>
                  </a:cubicBezTo>
                  <a:cubicBezTo>
                    <a:pt x="1030" y="923"/>
                    <a:pt x="1249" y="1049"/>
                    <a:pt x="1343" y="1285"/>
                  </a:cubicBezTo>
                  <a:cubicBezTo>
                    <a:pt x="1363" y="1331"/>
                    <a:pt x="1406" y="1356"/>
                    <a:pt x="1450" y="1356"/>
                  </a:cubicBezTo>
                  <a:cubicBezTo>
                    <a:pt x="1483" y="1356"/>
                    <a:pt x="1517" y="1342"/>
                    <a:pt x="1540" y="1312"/>
                  </a:cubicBezTo>
                  <a:cubicBezTo>
                    <a:pt x="1985" y="775"/>
                    <a:pt x="1580" y="1"/>
                    <a:pt x="94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9" name="Google Shape;21949;p71"/>
            <p:cNvSpPr/>
            <p:nvPr/>
          </p:nvSpPr>
          <p:spPr>
            <a:xfrm>
              <a:off x="6324314" y="1715316"/>
              <a:ext cx="103713" cy="67778"/>
            </a:xfrm>
            <a:custGeom>
              <a:rect b="b" l="l" r="r" t="t"/>
              <a:pathLst>
                <a:path extrusionOk="0" h="2584" w="3954">
                  <a:moveTo>
                    <a:pt x="156" y="0"/>
                  </a:moveTo>
                  <a:cubicBezTo>
                    <a:pt x="95" y="75"/>
                    <a:pt x="55" y="156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590" y="1458"/>
                    <a:pt x="1818" y="2143"/>
                    <a:pt x="3330" y="2584"/>
                  </a:cubicBezTo>
                  <a:cubicBezTo>
                    <a:pt x="3574" y="2408"/>
                    <a:pt x="3784" y="2184"/>
                    <a:pt x="3954" y="1933"/>
                  </a:cubicBezTo>
                  <a:cubicBezTo>
                    <a:pt x="2082" y="1384"/>
                    <a:pt x="658" y="543"/>
                    <a:pt x="156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0" name="Google Shape;21950;p71"/>
            <p:cNvSpPr/>
            <p:nvPr/>
          </p:nvSpPr>
          <p:spPr>
            <a:xfrm>
              <a:off x="6324130" y="1708024"/>
              <a:ext cx="24210" cy="30086"/>
            </a:xfrm>
            <a:custGeom>
              <a:rect b="b" l="l" r="r" t="t"/>
              <a:pathLst>
                <a:path extrusionOk="0" h="1147" w="923">
                  <a:moveTo>
                    <a:pt x="875" y="0"/>
                  </a:moveTo>
                  <a:cubicBezTo>
                    <a:pt x="814" y="7"/>
                    <a:pt x="753" y="14"/>
                    <a:pt x="685" y="21"/>
                  </a:cubicBezTo>
                  <a:cubicBezTo>
                    <a:pt x="252" y="61"/>
                    <a:pt x="96" y="333"/>
                    <a:pt x="35" y="516"/>
                  </a:cubicBezTo>
                  <a:cubicBezTo>
                    <a:pt x="1" y="624"/>
                    <a:pt x="14" y="733"/>
                    <a:pt x="68" y="828"/>
                  </a:cubicBezTo>
                  <a:cubicBezTo>
                    <a:pt x="136" y="943"/>
                    <a:pt x="211" y="1045"/>
                    <a:pt x="285" y="1146"/>
                  </a:cubicBezTo>
                  <a:cubicBezTo>
                    <a:pt x="665" y="1018"/>
                    <a:pt x="923" y="665"/>
                    <a:pt x="923" y="265"/>
                  </a:cubicBezTo>
                  <a:cubicBezTo>
                    <a:pt x="923" y="177"/>
                    <a:pt x="909" y="82"/>
                    <a:pt x="87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51" name="Google Shape;21951;p71"/>
          <p:cNvGrpSpPr/>
          <p:nvPr/>
        </p:nvGrpSpPr>
        <p:grpSpPr>
          <a:xfrm>
            <a:off x="5232280" y="2026587"/>
            <a:ext cx="370840" cy="353213"/>
            <a:chOff x="5232280" y="2026587"/>
            <a:chExt cx="370840" cy="353213"/>
          </a:xfrm>
        </p:grpSpPr>
        <p:sp>
          <p:nvSpPr>
            <p:cNvPr id="21952" name="Google Shape;21952;p71"/>
            <p:cNvSpPr/>
            <p:nvPr/>
          </p:nvSpPr>
          <p:spPr>
            <a:xfrm>
              <a:off x="5232280" y="2058561"/>
              <a:ext cx="370840" cy="321239"/>
            </a:xfrm>
            <a:custGeom>
              <a:rect b="b" l="l" r="r" t="t"/>
              <a:pathLst>
                <a:path extrusionOk="0" h="12247" w="14138">
                  <a:moveTo>
                    <a:pt x="4509" y="1"/>
                  </a:moveTo>
                  <a:lnTo>
                    <a:pt x="2414" y="62"/>
                  </a:lnTo>
                  <a:cubicBezTo>
                    <a:pt x="2197" y="69"/>
                    <a:pt x="1994" y="150"/>
                    <a:pt x="1838" y="292"/>
                  </a:cubicBezTo>
                  <a:cubicBezTo>
                    <a:pt x="1173" y="903"/>
                    <a:pt x="583" y="1594"/>
                    <a:pt x="82" y="2340"/>
                  </a:cubicBezTo>
                  <a:cubicBezTo>
                    <a:pt x="14" y="2442"/>
                    <a:pt x="0" y="2557"/>
                    <a:pt x="41" y="2666"/>
                  </a:cubicBezTo>
                  <a:lnTo>
                    <a:pt x="116" y="2889"/>
                  </a:lnTo>
                  <a:cubicBezTo>
                    <a:pt x="186" y="3076"/>
                    <a:pt x="361" y="3198"/>
                    <a:pt x="551" y="3198"/>
                  </a:cubicBezTo>
                  <a:cubicBezTo>
                    <a:pt x="582" y="3198"/>
                    <a:pt x="613" y="3194"/>
                    <a:pt x="644" y="3188"/>
                  </a:cubicBezTo>
                  <a:cubicBezTo>
                    <a:pt x="1519" y="3018"/>
                    <a:pt x="2251" y="3140"/>
                    <a:pt x="2807" y="2842"/>
                  </a:cubicBezTo>
                  <a:cubicBezTo>
                    <a:pt x="3391" y="3662"/>
                    <a:pt x="3404" y="6470"/>
                    <a:pt x="5316" y="7331"/>
                  </a:cubicBezTo>
                  <a:lnTo>
                    <a:pt x="5730" y="9087"/>
                  </a:lnTo>
                  <a:lnTo>
                    <a:pt x="5730" y="11108"/>
                  </a:lnTo>
                  <a:lnTo>
                    <a:pt x="5323" y="12050"/>
                  </a:lnTo>
                  <a:cubicBezTo>
                    <a:pt x="5282" y="12145"/>
                    <a:pt x="5350" y="12247"/>
                    <a:pt x="5452" y="12247"/>
                  </a:cubicBezTo>
                  <a:lnTo>
                    <a:pt x="6245" y="12247"/>
                  </a:lnTo>
                  <a:cubicBezTo>
                    <a:pt x="6320" y="12247"/>
                    <a:pt x="6381" y="12186"/>
                    <a:pt x="6388" y="12118"/>
                  </a:cubicBezTo>
                  <a:lnTo>
                    <a:pt x="6652" y="7758"/>
                  </a:lnTo>
                  <a:cubicBezTo>
                    <a:pt x="6920" y="7801"/>
                    <a:pt x="7242" y="7831"/>
                    <a:pt x="7614" y="7831"/>
                  </a:cubicBezTo>
                  <a:cubicBezTo>
                    <a:pt x="8542" y="7831"/>
                    <a:pt x="9782" y="7641"/>
                    <a:pt x="11263" y="6978"/>
                  </a:cubicBezTo>
                  <a:cubicBezTo>
                    <a:pt x="11575" y="7460"/>
                    <a:pt x="12171" y="8165"/>
                    <a:pt x="13297" y="8904"/>
                  </a:cubicBezTo>
                  <a:lnTo>
                    <a:pt x="12985" y="11108"/>
                  </a:lnTo>
                  <a:lnTo>
                    <a:pt x="12578" y="12050"/>
                  </a:lnTo>
                  <a:cubicBezTo>
                    <a:pt x="12538" y="12145"/>
                    <a:pt x="12605" y="12247"/>
                    <a:pt x="12707" y="12247"/>
                  </a:cubicBezTo>
                  <a:lnTo>
                    <a:pt x="13514" y="12247"/>
                  </a:lnTo>
                  <a:cubicBezTo>
                    <a:pt x="13582" y="12247"/>
                    <a:pt x="13643" y="12199"/>
                    <a:pt x="13650" y="12131"/>
                  </a:cubicBezTo>
                  <a:lnTo>
                    <a:pt x="14124" y="8938"/>
                  </a:lnTo>
                  <a:cubicBezTo>
                    <a:pt x="14138" y="8829"/>
                    <a:pt x="14111" y="8728"/>
                    <a:pt x="14043" y="8639"/>
                  </a:cubicBezTo>
                  <a:cubicBezTo>
                    <a:pt x="13894" y="8450"/>
                    <a:pt x="13623" y="8063"/>
                    <a:pt x="13541" y="7622"/>
                  </a:cubicBezTo>
                  <a:cubicBezTo>
                    <a:pt x="13372" y="6707"/>
                    <a:pt x="13894" y="6056"/>
                    <a:pt x="13894" y="5066"/>
                  </a:cubicBezTo>
                  <a:cubicBezTo>
                    <a:pt x="13894" y="4035"/>
                    <a:pt x="13277" y="3371"/>
                    <a:pt x="12321" y="3052"/>
                  </a:cubicBezTo>
                  <a:cubicBezTo>
                    <a:pt x="11807" y="2881"/>
                    <a:pt x="10990" y="2848"/>
                    <a:pt x="10078" y="2848"/>
                  </a:cubicBezTo>
                  <a:cubicBezTo>
                    <a:pt x="9489" y="2848"/>
                    <a:pt x="8861" y="2861"/>
                    <a:pt x="8249" y="2861"/>
                  </a:cubicBezTo>
                  <a:cubicBezTo>
                    <a:pt x="6952" y="2861"/>
                    <a:pt x="5728" y="2799"/>
                    <a:pt x="5106" y="2408"/>
                  </a:cubicBezTo>
                  <a:cubicBezTo>
                    <a:pt x="4970" y="2327"/>
                    <a:pt x="4876" y="2150"/>
                    <a:pt x="4794" y="1947"/>
                  </a:cubicBezTo>
                  <a:cubicBezTo>
                    <a:pt x="4699" y="1696"/>
                    <a:pt x="4638" y="1432"/>
                    <a:pt x="4618" y="1167"/>
                  </a:cubicBezTo>
                  <a:lnTo>
                    <a:pt x="45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3" name="Google Shape;21953;p71"/>
            <p:cNvSpPr/>
            <p:nvPr/>
          </p:nvSpPr>
          <p:spPr>
            <a:xfrm>
              <a:off x="5287048" y="2026587"/>
              <a:ext cx="105550" cy="71687"/>
            </a:xfrm>
            <a:custGeom>
              <a:rect b="b" l="l" r="r" t="t"/>
              <a:pathLst>
                <a:path extrusionOk="0" h="2733" w="4024">
                  <a:moveTo>
                    <a:pt x="1983" y="1"/>
                  </a:moveTo>
                  <a:cubicBezTo>
                    <a:pt x="934" y="1"/>
                    <a:pt x="274" y="884"/>
                    <a:pt x="55" y="1233"/>
                  </a:cubicBezTo>
                  <a:cubicBezTo>
                    <a:pt x="1" y="1322"/>
                    <a:pt x="14" y="1437"/>
                    <a:pt x="96" y="1505"/>
                  </a:cubicBezTo>
                  <a:cubicBezTo>
                    <a:pt x="353" y="1739"/>
                    <a:pt x="692" y="1867"/>
                    <a:pt x="1037" y="1867"/>
                  </a:cubicBezTo>
                  <a:cubicBezTo>
                    <a:pt x="1092" y="1867"/>
                    <a:pt x="1146" y="1864"/>
                    <a:pt x="1201" y="1857"/>
                  </a:cubicBezTo>
                  <a:cubicBezTo>
                    <a:pt x="1289" y="1851"/>
                    <a:pt x="1370" y="1796"/>
                    <a:pt x="1404" y="1715"/>
                  </a:cubicBezTo>
                  <a:cubicBezTo>
                    <a:pt x="1537" y="1420"/>
                    <a:pt x="1756" y="1292"/>
                    <a:pt x="1956" y="1292"/>
                  </a:cubicBezTo>
                  <a:cubicBezTo>
                    <a:pt x="2175" y="1292"/>
                    <a:pt x="2372" y="1444"/>
                    <a:pt x="2415" y="1695"/>
                  </a:cubicBezTo>
                  <a:cubicBezTo>
                    <a:pt x="2516" y="2284"/>
                    <a:pt x="1906" y="2332"/>
                    <a:pt x="1689" y="2352"/>
                  </a:cubicBezTo>
                  <a:cubicBezTo>
                    <a:pt x="1479" y="2366"/>
                    <a:pt x="1547" y="2576"/>
                    <a:pt x="1547" y="2576"/>
                  </a:cubicBezTo>
                  <a:cubicBezTo>
                    <a:pt x="1689" y="2678"/>
                    <a:pt x="1859" y="2732"/>
                    <a:pt x="2035" y="2732"/>
                  </a:cubicBezTo>
                  <a:cubicBezTo>
                    <a:pt x="2048" y="2732"/>
                    <a:pt x="2061" y="2732"/>
                    <a:pt x="2074" y="2732"/>
                  </a:cubicBezTo>
                  <a:cubicBezTo>
                    <a:pt x="3868" y="2732"/>
                    <a:pt x="4024" y="444"/>
                    <a:pt x="2462" y="60"/>
                  </a:cubicBezTo>
                  <a:cubicBezTo>
                    <a:pt x="2294" y="19"/>
                    <a:pt x="2135" y="1"/>
                    <a:pt x="1983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4" name="Google Shape;21954;p71"/>
            <p:cNvSpPr/>
            <p:nvPr/>
          </p:nvSpPr>
          <p:spPr>
            <a:xfrm>
              <a:off x="5276740" y="2088621"/>
              <a:ext cx="15135" cy="11961"/>
            </a:xfrm>
            <a:custGeom>
              <a:rect b="b" l="l" r="r" t="t"/>
              <a:pathLst>
                <a:path extrusionOk="0" h="456" w="577">
                  <a:moveTo>
                    <a:pt x="285" y="1"/>
                  </a:moveTo>
                  <a:cubicBezTo>
                    <a:pt x="0" y="21"/>
                    <a:pt x="0" y="442"/>
                    <a:pt x="285" y="455"/>
                  </a:cubicBezTo>
                  <a:cubicBezTo>
                    <a:pt x="577" y="442"/>
                    <a:pt x="577" y="21"/>
                    <a:pt x="2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5" name="Google Shape;21955;p71"/>
            <p:cNvSpPr/>
            <p:nvPr/>
          </p:nvSpPr>
          <p:spPr>
            <a:xfrm>
              <a:off x="5370827" y="2355406"/>
              <a:ext cx="29902" cy="24394"/>
            </a:xfrm>
            <a:custGeom>
              <a:rect b="b" l="l" r="r" t="t"/>
              <a:pathLst>
                <a:path extrusionOk="0" h="930" w="1140">
                  <a:moveTo>
                    <a:pt x="360" y="1"/>
                  </a:moveTo>
                  <a:lnTo>
                    <a:pt x="41" y="733"/>
                  </a:lnTo>
                  <a:cubicBezTo>
                    <a:pt x="0" y="828"/>
                    <a:pt x="68" y="930"/>
                    <a:pt x="170" y="930"/>
                  </a:cubicBezTo>
                  <a:lnTo>
                    <a:pt x="963" y="930"/>
                  </a:lnTo>
                  <a:cubicBezTo>
                    <a:pt x="1038" y="930"/>
                    <a:pt x="1099" y="875"/>
                    <a:pt x="1106" y="801"/>
                  </a:cubicBezTo>
                  <a:lnTo>
                    <a:pt x="1140" y="25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6" name="Google Shape;21956;p71"/>
            <p:cNvSpPr/>
            <p:nvPr/>
          </p:nvSpPr>
          <p:spPr>
            <a:xfrm>
              <a:off x="5561126" y="2355223"/>
              <a:ext cx="31345" cy="24578"/>
            </a:xfrm>
            <a:custGeom>
              <a:rect b="b" l="l" r="r" t="t"/>
              <a:pathLst>
                <a:path extrusionOk="0" h="937" w="1195">
                  <a:moveTo>
                    <a:pt x="360" y="1"/>
                  </a:moveTo>
                  <a:lnTo>
                    <a:pt x="41" y="740"/>
                  </a:lnTo>
                  <a:cubicBezTo>
                    <a:pt x="1" y="835"/>
                    <a:pt x="68" y="937"/>
                    <a:pt x="170" y="937"/>
                  </a:cubicBezTo>
                  <a:lnTo>
                    <a:pt x="977" y="937"/>
                  </a:lnTo>
                  <a:cubicBezTo>
                    <a:pt x="1045" y="937"/>
                    <a:pt x="1106" y="889"/>
                    <a:pt x="1113" y="821"/>
                  </a:cubicBezTo>
                  <a:lnTo>
                    <a:pt x="1194" y="29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7" name="Google Shape;21957;p71"/>
            <p:cNvSpPr/>
            <p:nvPr/>
          </p:nvSpPr>
          <p:spPr>
            <a:xfrm>
              <a:off x="5232280" y="2095756"/>
              <a:ext cx="46978" cy="46689"/>
            </a:xfrm>
            <a:custGeom>
              <a:rect b="b" l="l" r="r" t="t"/>
              <a:pathLst>
                <a:path extrusionOk="0" h="1780" w="1791">
                  <a:moveTo>
                    <a:pt x="773" y="0"/>
                  </a:moveTo>
                  <a:cubicBezTo>
                    <a:pt x="448" y="400"/>
                    <a:pt x="204" y="739"/>
                    <a:pt x="82" y="929"/>
                  </a:cubicBezTo>
                  <a:cubicBezTo>
                    <a:pt x="14" y="1024"/>
                    <a:pt x="0" y="1146"/>
                    <a:pt x="41" y="1254"/>
                  </a:cubicBezTo>
                  <a:lnTo>
                    <a:pt x="116" y="1471"/>
                  </a:lnTo>
                  <a:cubicBezTo>
                    <a:pt x="186" y="1658"/>
                    <a:pt x="361" y="1780"/>
                    <a:pt x="551" y="1780"/>
                  </a:cubicBezTo>
                  <a:cubicBezTo>
                    <a:pt x="582" y="1780"/>
                    <a:pt x="613" y="1776"/>
                    <a:pt x="644" y="1770"/>
                  </a:cubicBezTo>
                  <a:cubicBezTo>
                    <a:pt x="1004" y="1709"/>
                    <a:pt x="1370" y="1668"/>
                    <a:pt x="1743" y="1655"/>
                  </a:cubicBezTo>
                  <a:cubicBezTo>
                    <a:pt x="1790" y="1438"/>
                    <a:pt x="1756" y="1214"/>
                    <a:pt x="1648" y="1017"/>
                  </a:cubicBezTo>
                  <a:cubicBezTo>
                    <a:pt x="1370" y="556"/>
                    <a:pt x="909" y="265"/>
                    <a:pt x="77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8" name="Google Shape;21958;p71"/>
            <p:cNvSpPr/>
            <p:nvPr/>
          </p:nvSpPr>
          <p:spPr>
            <a:xfrm>
              <a:off x="5232621" y="2121933"/>
              <a:ext cx="9469" cy="9574"/>
            </a:xfrm>
            <a:custGeom>
              <a:rect b="b" l="l" r="r" t="t"/>
              <a:pathLst>
                <a:path extrusionOk="0" h="365" w="361">
                  <a:moveTo>
                    <a:pt x="147" y="1"/>
                  </a:moveTo>
                  <a:cubicBezTo>
                    <a:pt x="109" y="1"/>
                    <a:pt x="69" y="7"/>
                    <a:pt x="28" y="19"/>
                  </a:cubicBezTo>
                  <a:cubicBezTo>
                    <a:pt x="1" y="94"/>
                    <a:pt x="1" y="175"/>
                    <a:pt x="28" y="250"/>
                  </a:cubicBezTo>
                  <a:lnTo>
                    <a:pt x="69" y="365"/>
                  </a:lnTo>
                  <a:cubicBezTo>
                    <a:pt x="82" y="365"/>
                    <a:pt x="103" y="365"/>
                    <a:pt x="123" y="358"/>
                  </a:cubicBezTo>
                  <a:cubicBezTo>
                    <a:pt x="265" y="311"/>
                    <a:pt x="360" y="195"/>
                    <a:pt x="326" y="101"/>
                  </a:cubicBezTo>
                  <a:cubicBezTo>
                    <a:pt x="307" y="34"/>
                    <a:pt x="235" y="1"/>
                    <a:pt x="147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9" name="Google Shape;21959;p71"/>
            <p:cNvSpPr/>
            <p:nvPr/>
          </p:nvSpPr>
          <p:spPr>
            <a:xfrm>
              <a:off x="5305908" y="2118235"/>
              <a:ext cx="65654" cy="132802"/>
            </a:xfrm>
            <a:custGeom>
              <a:rect b="b" l="l" r="r" t="t"/>
              <a:pathLst>
                <a:path extrusionOk="0" h="5063" w="2503">
                  <a:moveTo>
                    <a:pt x="723" y="1"/>
                  </a:moveTo>
                  <a:cubicBezTo>
                    <a:pt x="683" y="1"/>
                    <a:pt x="647" y="9"/>
                    <a:pt x="617" y="25"/>
                  </a:cubicBezTo>
                  <a:cubicBezTo>
                    <a:pt x="434" y="126"/>
                    <a:pt x="367" y="377"/>
                    <a:pt x="0" y="567"/>
                  </a:cubicBezTo>
                  <a:cubicBezTo>
                    <a:pt x="584" y="1387"/>
                    <a:pt x="597" y="4188"/>
                    <a:pt x="2502" y="5063"/>
                  </a:cubicBezTo>
                  <a:cubicBezTo>
                    <a:pt x="956" y="3815"/>
                    <a:pt x="990" y="770"/>
                    <a:pt x="1031" y="418"/>
                  </a:cubicBezTo>
                  <a:cubicBezTo>
                    <a:pt x="1063" y="122"/>
                    <a:pt x="874" y="1"/>
                    <a:pt x="723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0" name="Google Shape;21960;p71"/>
            <p:cNvSpPr/>
            <p:nvPr/>
          </p:nvSpPr>
          <p:spPr>
            <a:xfrm>
              <a:off x="5406762" y="2226302"/>
              <a:ext cx="120947" cy="37745"/>
            </a:xfrm>
            <a:custGeom>
              <a:rect b="b" l="l" r="r" t="t"/>
              <a:pathLst>
                <a:path extrusionOk="0" h="1439" w="4611">
                  <a:moveTo>
                    <a:pt x="4021" y="0"/>
                  </a:moveTo>
                  <a:cubicBezTo>
                    <a:pt x="3976" y="0"/>
                    <a:pt x="3930" y="7"/>
                    <a:pt x="3885" y="20"/>
                  </a:cubicBezTo>
                  <a:cubicBezTo>
                    <a:pt x="2825" y="359"/>
                    <a:pt x="1452" y="408"/>
                    <a:pt x="731" y="408"/>
                  </a:cubicBezTo>
                  <a:cubicBezTo>
                    <a:pt x="673" y="408"/>
                    <a:pt x="619" y="407"/>
                    <a:pt x="570" y="407"/>
                  </a:cubicBezTo>
                  <a:cubicBezTo>
                    <a:pt x="359" y="407"/>
                    <a:pt x="176" y="536"/>
                    <a:pt x="115" y="732"/>
                  </a:cubicBezTo>
                  <a:cubicBezTo>
                    <a:pt x="48" y="943"/>
                    <a:pt x="7" y="1153"/>
                    <a:pt x="0" y="1370"/>
                  </a:cubicBezTo>
                  <a:cubicBezTo>
                    <a:pt x="263" y="1410"/>
                    <a:pt x="579" y="1439"/>
                    <a:pt x="942" y="1439"/>
                  </a:cubicBezTo>
                  <a:cubicBezTo>
                    <a:pt x="1871" y="1439"/>
                    <a:pt x="3115" y="1251"/>
                    <a:pt x="4611" y="583"/>
                  </a:cubicBezTo>
                  <a:cubicBezTo>
                    <a:pt x="4543" y="488"/>
                    <a:pt x="4489" y="380"/>
                    <a:pt x="4441" y="271"/>
                  </a:cubicBezTo>
                  <a:cubicBezTo>
                    <a:pt x="4366" y="103"/>
                    <a:pt x="4199" y="0"/>
                    <a:pt x="4021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1" name="Google Shape;21961;p71"/>
            <p:cNvSpPr/>
            <p:nvPr/>
          </p:nvSpPr>
          <p:spPr>
            <a:xfrm>
              <a:off x="5302524" y="2046207"/>
              <a:ext cx="73680" cy="48001"/>
            </a:xfrm>
            <a:custGeom>
              <a:rect b="b" l="l" r="r" t="t"/>
              <a:pathLst>
                <a:path extrusionOk="0" h="1830" w="2809">
                  <a:moveTo>
                    <a:pt x="1402" y="0"/>
                  </a:moveTo>
                  <a:cubicBezTo>
                    <a:pt x="775" y="0"/>
                    <a:pt x="271" y="420"/>
                    <a:pt x="1" y="1048"/>
                  </a:cubicBezTo>
                  <a:cubicBezTo>
                    <a:pt x="148" y="1094"/>
                    <a:pt x="303" y="1117"/>
                    <a:pt x="457" y="1117"/>
                  </a:cubicBezTo>
                  <a:cubicBezTo>
                    <a:pt x="509" y="1117"/>
                    <a:pt x="560" y="1114"/>
                    <a:pt x="611" y="1109"/>
                  </a:cubicBezTo>
                  <a:cubicBezTo>
                    <a:pt x="699" y="1096"/>
                    <a:pt x="780" y="1041"/>
                    <a:pt x="814" y="967"/>
                  </a:cubicBezTo>
                  <a:cubicBezTo>
                    <a:pt x="948" y="671"/>
                    <a:pt x="1167" y="542"/>
                    <a:pt x="1368" y="542"/>
                  </a:cubicBezTo>
                  <a:cubicBezTo>
                    <a:pt x="1586" y="542"/>
                    <a:pt x="1782" y="693"/>
                    <a:pt x="1825" y="947"/>
                  </a:cubicBezTo>
                  <a:cubicBezTo>
                    <a:pt x="1926" y="1536"/>
                    <a:pt x="1316" y="1584"/>
                    <a:pt x="1099" y="1604"/>
                  </a:cubicBezTo>
                  <a:cubicBezTo>
                    <a:pt x="889" y="1618"/>
                    <a:pt x="957" y="1828"/>
                    <a:pt x="957" y="1828"/>
                  </a:cubicBezTo>
                  <a:cubicBezTo>
                    <a:pt x="986" y="1829"/>
                    <a:pt x="1016" y="1829"/>
                    <a:pt x="1045" y="1829"/>
                  </a:cubicBezTo>
                  <a:cubicBezTo>
                    <a:pt x="2808" y="1829"/>
                    <a:pt x="2610" y="218"/>
                    <a:pt x="1703" y="31"/>
                  </a:cubicBezTo>
                  <a:cubicBezTo>
                    <a:pt x="1600" y="10"/>
                    <a:pt x="1500" y="0"/>
                    <a:pt x="1402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62" name="Google Shape;21962;p71"/>
          <p:cNvGrpSpPr/>
          <p:nvPr/>
        </p:nvGrpSpPr>
        <p:grpSpPr>
          <a:xfrm>
            <a:off x="7968961" y="2435329"/>
            <a:ext cx="379548" cy="365331"/>
            <a:chOff x="7968961" y="2435329"/>
            <a:chExt cx="379548" cy="365331"/>
          </a:xfrm>
        </p:grpSpPr>
        <p:sp>
          <p:nvSpPr>
            <p:cNvPr id="21963" name="Google Shape;21963;p71"/>
            <p:cNvSpPr/>
            <p:nvPr/>
          </p:nvSpPr>
          <p:spPr>
            <a:xfrm>
              <a:off x="8154276" y="2638638"/>
              <a:ext cx="118297" cy="162023"/>
            </a:xfrm>
            <a:custGeom>
              <a:rect b="b" l="l" r="r" t="t"/>
              <a:pathLst>
                <a:path extrusionOk="0" h="6177" w="451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4089" y="5564"/>
                    <a:pt x="4510" y="4425"/>
                    <a:pt x="4076" y="3462"/>
                  </a:cubicBezTo>
                  <a:cubicBezTo>
                    <a:pt x="3459" y="2133"/>
                    <a:pt x="1594" y="1272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4" name="Google Shape;21964;p71"/>
            <p:cNvSpPr/>
            <p:nvPr/>
          </p:nvSpPr>
          <p:spPr>
            <a:xfrm>
              <a:off x="8154276" y="2638638"/>
              <a:ext cx="107805" cy="162023"/>
            </a:xfrm>
            <a:custGeom>
              <a:rect b="b" l="l" r="r" t="t"/>
              <a:pathLst>
                <a:path extrusionOk="0" h="6177" w="411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3581" y="5802"/>
                    <a:pt x="3933" y="5429"/>
                    <a:pt x="4110" y="4968"/>
                  </a:cubicBezTo>
                  <a:lnTo>
                    <a:pt x="4110" y="4968"/>
                  </a:lnTo>
                  <a:cubicBezTo>
                    <a:pt x="4035" y="5022"/>
                    <a:pt x="3947" y="5069"/>
                    <a:pt x="3865" y="5103"/>
                  </a:cubicBezTo>
                  <a:lnTo>
                    <a:pt x="3852" y="5110"/>
                  </a:lnTo>
                  <a:cubicBezTo>
                    <a:pt x="3601" y="5221"/>
                    <a:pt x="3338" y="5274"/>
                    <a:pt x="3079" y="5274"/>
                  </a:cubicBezTo>
                  <a:cubicBezTo>
                    <a:pt x="2346" y="5274"/>
                    <a:pt x="1643" y="4850"/>
                    <a:pt x="1323" y="4134"/>
                  </a:cubicBezTo>
                  <a:cubicBezTo>
                    <a:pt x="902" y="3171"/>
                    <a:pt x="1079" y="1882"/>
                    <a:pt x="1133" y="635"/>
                  </a:cubicBezTo>
                  <a:cubicBezTo>
                    <a:pt x="923" y="452"/>
                    <a:pt x="719" y="248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5" name="Google Shape;21965;p71"/>
            <p:cNvSpPr/>
            <p:nvPr/>
          </p:nvSpPr>
          <p:spPr>
            <a:xfrm>
              <a:off x="8145332" y="2435382"/>
              <a:ext cx="203178" cy="195886"/>
            </a:xfrm>
            <a:custGeom>
              <a:rect b="b" l="l" r="r" t="t"/>
              <a:pathLst>
                <a:path extrusionOk="0" h="7468" w="7746">
                  <a:moveTo>
                    <a:pt x="182" y="1"/>
                  </a:moveTo>
                  <a:cubicBezTo>
                    <a:pt x="83" y="1"/>
                    <a:pt x="1" y="106"/>
                    <a:pt x="57" y="206"/>
                  </a:cubicBezTo>
                  <a:cubicBezTo>
                    <a:pt x="1162" y="2241"/>
                    <a:pt x="1365" y="5163"/>
                    <a:pt x="2823" y="6655"/>
                  </a:cubicBezTo>
                  <a:cubicBezTo>
                    <a:pt x="3358" y="7196"/>
                    <a:pt x="4063" y="7468"/>
                    <a:pt x="4768" y="7468"/>
                  </a:cubicBezTo>
                  <a:cubicBezTo>
                    <a:pt x="5458" y="7468"/>
                    <a:pt x="6148" y="7208"/>
                    <a:pt x="6681" y="6689"/>
                  </a:cubicBezTo>
                  <a:lnTo>
                    <a:pt x="6695" y="6675"/>
                  </a:lnTo>
                  <a:cubicBezTo>
                    <a:pt x="7746" y="5604"/>
                    <a:pt x="7739" y="3881"/>
                    <a:pt x="6681" y="2817"/>
                  </a:cubicBezTo>
                  <a:cubicBezTo>
                    <a:pt x="5196" y="1346"/>
                    <a:pt x="2274" y="1135"/>
                    <a:pt x="247" y="17"/>
                  </a:cubicBezTo>
                  <a:cubicBezTo>
                    <a:pt x="225" y="6"/>
                    <a:pt x="203" y="1"/>
                    <a:pt x="18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6" name="Google Shape;21966;p71"/>
            <p:cNvSpPr/>
            <p:nvPr/>
          </p:nvSpPr>
          <p:spPr>
            <a:xfrm>
              <a:off x="8145489" y="2435329"/>
              <a:ext cx="196095" cy="195886"/>
            </a:xfrm>
            <a:custGeom>
              <a:rect b="b" l="l" r="r" t="t"/>
              <a:pathLst>
                <a:path extrusionOk="0" h="7468" w="7476">
                  <a:moveTo>
                    <a:pt x="173" y="0"/>
                  </a:moveTo>
                  <a:cubicBezTo>
                    <a:pt x="77" y="0"/>
                    <a:pt x="1" y="109"/>
                    <a:pt x="51" y="208"/>
                  </a:cubicBezTo>
                  <a:cubicBezTo>
                    <a:pt x="1163" y="2243"/>
                    <a:pt x="1359" y="5165"/>
                    <a:pt x="2824" y="6657"/>
                  </a:cubicBezTo>
                  <a:cubicBezTo>
                    <a:pt x="3360" y="7196"/>
                    <a:pt x="4066" y="7467"/>
                    <a:pt x="4772" y="7467"/>
                  </a:cubicBezTo>
                  <a:cubicBezTo>
                    <a:pt x="5461" y="7467"/>
                    <a:pt x="6150" y="7209"/>
                    <a:pt x="6682" y="6691"/>
                  </a:cubicBezTo>
                  <a:lnTo>
                    <a:pt x="6696" y="6677"/>
                  </a:lnTo>
                  <a:cubicBezTo>
                    <a:pt x="7191" y="6182"/>
                    <a:pt x="7469" y="5511"/>
                    <a:pt x="7475" y="4806"/>
                  </a:cubicBezTo>
                  <a:lnTo>
                    <a:pt x="7475" y="4806"/>
                  </a:lnTo>
                  <a:cubicBezTo>
                    <a:pt x="7401" y="4914"/>
                    <a:pt x="7313" y="5016"/>
                    <a:pt x="7218" y="5111"/>
                  </a:cubicBezTo>
                  <a:lnTo>
                    <a:pt x="7204" y="5124"/>
                  </a:lnTo>
                  <a:cubicBezTo>
                    <a:pt x="6671" y="5641"/>
                    <a:pt x="5981" y="5898"/>
                    <a:pt x="5291" y="5898"/>
                  </a:cubicBezTo>
                  <a:cubicBezTo>
                    <a:pt x="4586" y="5898"/>
                    <a:pt x="3881" y="5629"/>
                    <a:pt x="3346" y="5090"/>
                  </a:cubicBezTo>
                  <a:cubicBezTo>
                    <a:pt x="2295" y="4019"/>
                    <a:pt x="1895" y="2209"/>
                    <a:pt x="1346" y="520"/>
                  </a:cubicBezTo>
                  <a:cubicBezTo>
                    <a:pt x="966" y="378"/>
                    <a:pt x="600" y="208"/>
                    <a:pt x="241" y="19"/>
                  </a:cubicBezTo>
                  <a:cubicBezTo>
                    <a:pt x="218" y="6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7" name="Google Shape;21967;p71"/>
            <p:cNvSpPr/>
            <p:nvPr/>
          </p:nvSpPr>
          <p:spPr>
            <a:xfrm>
              <a:off x="7968961" y="2488183"/>
              <a:ext cx="136606" cy="226968"/>
            </a:xfrm>
            <a:custGeom>
              <a:rect b="b" l="l" r="r" t="t"/>
              <a:pathLst>
                <a:path extrusionOk="0" h="8653" w="5208">
                  <a:moveTo>
                    <a:pt x="2251" y="1"/>
                  </a:moveTo>
                  <a:cubicBezTo>
                    <a:pt x="2194" y="1"/>
                    <a:pt x="2137" y="37"/>
                    <a:pt x="2122" y="106"/>
                  </a:cubicBezTo>
                  <a:cubicBezTo>
                    <a:pt x="1648" y="2187"/>
                    <a:pt x="0" y="4343"/>
                    <a:pt x="102" y="6262"/>
                  </a:cubicBezTo>
                  <a:cubicBezTo>
                    <a:pt x="181" y="7610"/>
                    <a:pt x="1299" y="8652"/>
                    <a:pt x="2634" y="8652"/>
                  </a:cubicBezTo>
                  <a:cubicBezTo>
                    <a:pt x="2676" y="8652"/>
                    <a:pt x="2718" y="8651"/>
                    <a:pt x="2760" y="8649"/>
                  </a:cubicBezTo>
                  <a:lnTo>
                    <a:pt x="2773" y="8649"/>
                  </a:lnTo>
                  <a:cubicBezTo>
                    <a:pt x="4157" y="8547"/>
                    <a:pt x="5208" y="7347"/>
                    <a:pt x="5119" y="5964"/>
                  </a:cubicBezTo>
                  <a:cubicBezTo>
                    <a:pt x="4991" y="4038"/>
                    <a:pt x="3092" y="2099"/>
                    <a:pt x="2373" y="85"/>
                  </a:cubicBezTo>
                  <a:cubicBezTo>
                    <a:pt x="2351" y="28"/>
                    <a:pt x="2301" y="1"/>
                    <a:pt x="2251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8" name="Google Shape;21968;p71"/>
            <p:cNvSpPr/>
            <p:nvPr/>
          </p:nvSpPr>
          <p:spPr>
            <a:xfrm>
              <a:off x="7968961" y="2488104"/>
              <a:ext cx="117038" cy="227047"/>
            </a:xfrm>
            <a:custGeom>
              <a:rect b="b" l="l" r="r" t="t"/>
              <a:pathLst>
                <a:path extrusionOk="0" h="8656" w="4462">
                  <a:moveTo>
                    <a:pt x="2247" y="1"/>
                  </a:moveTo>
                  <a:cubicBezTo>
                    <a:pt x="2191" y="1"/>
                    <a:pt x="2136" y="35"/>
                    <a:pt x="2122" y="102"/>
                  </a:cubicBezTo>
                  <a:cubicBezTo>
                    <a:pt x="1648" y="2190"/>
                    <a:pt x="0" y="4340"/>
                    <a:pt x="102" y="6265"/>
                  </a:cubicBezTo>
                  <a:cubicBezTo>
                    <a:pt x="181" y="7613"/>
                    <a:pt x="1299" y="8655"/>
                    <a:pt x="2634" y="8655"/>
                  </a:cubicBezTo>
                  <a:cubicBezTo>
                    <a:pt x="2676" y="8655"/>
                    <a:pt x="2718" y="8654"/>
                    <a:pt x="2760" y="8652"/>
                  </a:cubicBezTo>
                  <a:lnTo>
                    <a:pt x="2773" y="8652"/>
                  </a:lnTo>
                  <a:cubicBezTo>
                    <a:pt x="3417" y="8605"/>
                    <a:pt x="4028" y="8313"/>
                    <a:pt x="4462" y="7832"/>
                  </a:cubicBezTo>
                  <a:lnTo>
                    <a:pt x="4462" y="7832"/>
                  </a:lnTo>
                  <a:cubicBezTo>
                    <a:pt x="4340" y="7859"/>
                    <a:pt x="4218" y="7872"/>
                    <a:pt x="4096" y="7879"/>
                  </a:cubicBezTo>
                  <a:lnTo>
                    <a:pt x="4082" y="7879"/>
                  </a:lnTo>
                  <a:cubicBezTo>
                    <a:pt x="4040" y="7881"/>
                    <a:pt x="3998" y="7882"/>
                    <a:pt x="3956" y="7882"/>
                  </a:cubicBezTo>
                  <a:cubicBezTo>
                    <a:pt x="2621" y="7882"/>
                    <a:pt x="1503" y="6840"/>
                    <a:pt x="1424" y="5499"/>
                  </a:cubicBezTo>
                  <a:cubicBezTo>
                    <a:pt x="1356" y="4116"/>
                    <a:pt x="2183" y="2617"/>
                    <a:pt x="2828" y="1112"/>
                  </a:cubicBezTo>
                  <a:cubicBezTo>
                    <a:pt x="2651" y="780"/>
                    <a:pt x="2502" y="434"/>
                    <a:pt x="2373" y="88"/>
                  </a:cubicBezTo>
                  <a:cubicBezTo>
                    <a:pt x="2351" y="30"/>
                    <a:pt x="2298" y="1"/>
                    <a:pt x="2247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69" name="Google Shape;21969;p71"/>
          <p:cNvGrpSpPr/>
          <p:nvPr/>
        </p:nvGrpSpPr>
        <p:grpSpPr>
          <a:xfrm>
            <a:off x="4136679" y="2115323"/>
            <a:ext cx="373305" cy="223217"/>
            <a:chOff x="4136679" y="2115323"/>
            <a:chExt cx="373305" cy="223217"/>
          </a:xfrm>
        </p:grpSpPr>
        <p:sp>
          <p:nvSpPr>
            <p:cNvPr id="21970" name="Google Shape;21970;p71"/>
            <p:cNvSpPr/>
            <p:nvPr/>
          </p:nvSpPr>
          <p:spPr>
            <a:xfrm>
              <a:off x="4453092" y="2115323"/>
              <a:ext cx="56893" cy="53903"/>
            </a:xfrm>
            <a:custGeom>
              <a:rect b="b" l="l" r="r" t="t"/>
              <a:pathLst>
                <a:path extrusionOk="0" h="2055" w="2169">
                  <a:moveTo>
                    <a:pt x="1265" y="452"/>
                  </a:moveTo>
                  <a:cubicBezTo>
                    <a:pt x="1293" y="452"/>
                    <a:pt x="1320" y="466"/>
                    <a:pt x="1343" y="488"/>
                  </a:cubicBezTo>
                  <a:cubicBezTo>
                    <a:pt x="1383" y="542"/>
                    <a:pt x="1397" y="617"/>
                    <a:pt x="1370" y="678"/>
                  </a:cubicBezTo>
                  <a:cubicBezTo>
                    <a:pt x="1329" y="773"/>
                    <a:pt x="1268" y="861"/>
                    <a:pt x="1194" y="936"/>
                  </a:cubicBezTo>
                  <a:lnTo>
                    <a:pt x="1180" y="922"/>
                  </a:lnTo>
                  <a:cubicBezTo>
                    <a:pt x="1099" y="827"/>
                    <a:pt x="1058" y="698"/>
                    <a:pt x="1078" y="569"/>
                  </a:cubicBezTo>
                  <a:cubicBezTo>
                    <a:pt x="1092" y="515"/>
                    <a:pt x="1133" y="475"/>
                    <a:pt x="1187" y="461"/>
                  </a:cubicBezTo>
                  <a:cubicBezTo>
                    <a:pt x="1207" y="454"/>
                    <a:pt x="1228" y="454"/>
                    <a:pt x="1248" y="454"/>
                  </a:cubicBezTo>
                  <a:cubicBezTo>
                    <a:pt x="1254" y="453"/>
                    <a:pt x="1259" y="452"/>
                    <a:pt x="1265" y="452"/>
                  </a:cubicBezTo>
                  <a:close/>
                  <a:moveTo>
                    <a:pt x="1242" y="1"/>
                  </a:moveTo>
                  <a:cubicBezTo>
                    <a:pt x="1176" y="1"/>
                    <a:pt x="1109" y="12"/>
                    <a:pt x="1044" y="34"/>
                  </a:cubicBezTo>
                  <a:cubicBezTo>
                    <a:pt x="848" y="102"/>
                    <a:pt x="699" y="251"/>
                    <a:pt x="644" y="447"/>
                  </a:cubicBezTo>
                  <a:cubicBezTo>
                    <a:pt x="590" y="719"/>
                    <a:pt x="658" y="1003"/>
                    <a:pt x="841" y="1207"/>
                  </a:cubicBezTo>
                  <a:lnTo>
                    <a:pt x="868" y="1234"/>
                  </a:lnTo>
                  <a:cubicBezTo>
                    <a:pt x="665" y="1390"/>
                    <a:pt x="448" y="1519"/>
                    <a:pt x="217" y="1627"/>
                  </a:cubicBezTo>
                  <a:cubicBezTo>
                    <a:pt x="0" y="1729"/>
                    <a:pt x="68" y="2054"/>
                    <a:pt x="312" y="2054"/>
                  </a:cubicBezTo>
                  <a:cubicBezTo>
                    <a:pt x="346" y="2054"/>
                    <a:pt x="380" y="2048"/>
                    <a:pt x="407" y="2034"/>
                  </a:cubicBezTo>
                  <a:cubicBezTo>
                    <a:pt x="685" y="1905"/>
                    <a:pt x="950" y="1743"/>
                    <a:pt x="1194" y="1546"/>
                  </a:cubicBezTo>
                  <a:cubicBezTo>
                    <a:pt x="1363" y="1688"/>
                    <a:pt x="1546" y="1817"/>
                    <a:pt x="1736" y="1926"/>
                  </a:cubicBezTo>
                  <a:cubicBezTo>
                    <a:pt x="1773" y="1944"/>
                    <a:pt x="1810" y="1953"/>
                    <a:pt x="1844" y="1953"/>
                  </a:cubicBezTo>
                  <a:cubicBezTo>
                    <a:pt x="2045" y="1953"/>
                    <a:pt x="2168" y="1666"/>
                    <a:pt x="1960" y="1532"/>
                  </a:cubicBezTo>
                  <a:cubicBezTo>
                    <a:pt x="1804" y="1444"/>
                    <a:pt x="1661" y="1349"/>
                    <a:pt x="1526" y="1241"/>
                  </a:cubicBezTo>
                  <a:cubicBezTo>
                    <a:pt x="1641" y="1119"/>
                    <a:pt x="1736" y="983"/>
                    <a:pt x="1797" y="827"/>
                  </a:cubicBezTo>
                  <a:cubicBezTo>
                    <a:pt x="1885" y="597"/>
                    <a:pt x="1831" y="346"/>
                    <a:pt x="1661" y="169"/>
                  </a:cubicBezTo>
                  <a:cubicBezTo>
                    <a:pt x="1547" y="60"/>
                    <a:pt x="1397" y="1"/>
                    <a:pt x="124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1" name="Google Shape;21971;p71"/>
            <p:cNvSpPr/>
            <p:nvPr/>
          </p:nvSpPr>
          <p:spPr>
            <a:xfrm>
              <a:off x="4136679" y="2131691"/>
              <a:ext cx="367823" cy="206850"/>
            </a:xfrm>
            <a:custGeom>
              <a:rect b="b" l="l" r="r" t="t"/>
              <a:pathLst>
                <a:path extrusionOk="0" h="7886" w="14023">
                  <a:moveTo>
                    <a:pt x="8857" y="0"/>
                  </a:moveTo>
                  <a:cubicBezTo>
                    <a:pt x="6600" y="0"/>
                    <a:pt x="4208" y="696"/>
                    <a:pt x="3120" y="1003"/>
                  </a:cubicBezTo>
                  <a:cubicBezTo>
                    <a:pt x="2848" y="1078"/>
                    <a:pt x="2265" y="1274"/>
                    <a:pt x="1933" y="1383"/>
                  </a:cubicBezTo>
                  <a:cubicBezTo>
                    <a:pt x="1784" y="1437"/>
                    <a:pt x="1668" y="1546"/>
                    <a:pt x="1607" y="1688"/>
                  </a:cubicBezTo>
                  <a:cubicBezTo>
                    <a:pt x="1309" y="2278"/>
                    <a:pt x="502" y="2712"/>
                    <a:pt x="150" y="2875"/>
                  </a:cubicBezTo>
                  <a:cubicBezTo>
                    <a:pt x="55" y="2922"/>
                    <a:pt x="0" y="3024"/>
                    <a:pt x="28" y="3126"/>
                  </a:cubicBezTo>
                  <a:lnTo>
                    <a:pt x="170" y="3702"/>
                  </a:lnTo>
                  <a:cubicBezTo>
                    <a:pt x="190" y="3790"/>
                    <a:pt x="265" y="3858"/>
                    <a:pt x="353" y="3871"/>
                  </a:cubicBezTo>
                  <a:cubicBezTo>
                    <a:pt x="421" y="3878"/>
                    <a:pt x="502" y="3885"/>
                    <a:pt x="590" y="3892"/>
                  </a:cubicBezTo>
                  <a:cubicBezTo>
                    <a:pt x="712" y="4658"/>
                    <a:pt x="3757" y="5038"/>
                    <a:pt x="3757" y="5038"/>
                  </a:cubicBezTo>
                  <a:lnTo>
                    <a:pt x="4306" y="6896"/>
                  </a:lnTo>
                  <a:lnTo>
                    <a:pt x="4089" y="7662"/>
                  </a:lnTo>
                  <a:cubicBezTo>
                    <a:pt x="4055" y="7770"/>
                    <a:pt x="4143" y="7886"/>
                    <a:pt x="4259" y="7886"/>
                  </a:cubicBezTo>
                  <a:lnTo>
                    <a:pt x="4760" y="7886"/>
                  </a:lnTo>
                  <a:cubicBezTo>
                    <a:pt x="4849" y="7886"/>
                    <a:pt x="4930" y="7818"/>
                    <a:pt x="4937" y="7730"/>
                  </a:cubicBezTo>
                  <a:lnTo>
                    <a:pt x="5120" y="6048"/>
                  </a:lnTo>
                  <a:cubicBezTo>
                    <a:pt x="5140" y="5804"/>
                    <a:pt x="5140" y="5567"/>
                    <a:pt x="5113" y="5322"/>
                  </a:cubicBezTo>
                  <a:lnTo>
                    <a:pt x="5113" y="5322"/>
                  </a:lnTo>
                  <a:cubicBezTo>
                    <a:pt x="5942" y="5556"/>
                    <a:pt x="7251" y="5684"/>
                    <a:pt x="8554" y="5684"/>
                  </a:cubicBezTo>
                  <a:cubicBezTo>
                    <a:pt x="9639" y="5684"/>
                    <a:pt x="10719" y="5595"/>
                    <a:pt x="11514" y="5404"/>
                  </a:cubicBezTo>
                  <a:lnTo>
                    <a:pt x="12016" y="5872"/>
                  </a:lnTo>
                  <a:lnTo>
                    <a:pt x="12185" y="7018"/>
                  </a:lnTo>
                  <a:lnTo>
                    <a:pt x="11778" y="7608"/>
                  </a:lnTo>
                  <a:cubicBezTo>
                    <a:pt x="11697" y="7723"/>
                    <a:pt x="11778" y="7886"/>
                    <a:pt x="11928" y="7886"/>
                  </a:cubicBezTo>
                  <a:lnTo>
                    <a:pt x="12402" y="7886"/>
                  </a:lnTo>
                  <a:cubicBezTo>
                    <a:pt x="12484" y="7886"/>
                    <a:pt x="12551" y="7831"/>
                    <a:pt x="12572" y="7757"/>
                  </a:cubicBezTo>
                  <a:lnTo>
                    <a:pt x="13168" y="5723"/>
                  </a:lnTo>
                  <a:cubicBezTo>
                    <a:pt x="13216" y="5567"/>
                    <a:pt x="13202" y="5397"/>
                    <a:pt x="13135" y="5255"/>
                  </a:cubicBezTo>
                  <a:lnTo>
                    <a:pt x="12924" y="4821"/>
                  </a:lnTo>
                  <a:cubicBezTo>
                    <a:pt x="13399" y="4238"/>
                    <a:pt x="14023" y="3037"/>
                    <a:pt x="13236" y="1824"/>
                  </a:cubicBezTo>
                  <a:cubicBezTo>
                    <a:pt x="12328" y="432"/>
                    <a:pt x="10634" y="0"/>
                    <a:pt x="885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2" name="Google Shape;21972;p71"/>
            <p:cNvSpPr/>
            <p:nvPr/>
          </p:nvSpPr>
          <p:spPr>
            <a:xfrm>
              <a:off x="4191998" y="2139481"/>
              <a:ext cx="33810" cy="38952"/>
            </a:xfrm>
            <a:custGeom>
              <a:rect b="b" l="l" r="r" t="t"/>
              <a:pathLst>
                <a:path extrusionOk="0" h="1485" w="1289">
                  <a:moveTo>
                    <a:pt x="407" y="0"/>
                  </a:moveTo>
                  <a:cubicBezTo>
                    <a:pt x="357" y="0"/>
                    <a:pt x="311" y="28"/>
                    <a:pt x="292" y="76"/>
                  </a:cubicBezTo>
                  <a:cubicBezTo>
                    <a:pt x="0" y="706"/>
                    <a:pt x="75" y="1174"/>
                    <a:pt x="143" y="1398"/>
                  </a:cubicBezTo>
                  <a:cubicBezTo>
                    <a:pt x="158" y="1449"/>
                    <a:pt x="208" y="1485"/>
                    <a:pt x="264" y="1485"/>
                  </a:cubicBezTo>
                  <a:cubicBezTo>
                    <a:pt x="282" y="1485"/>
                    <a:pt x="301" y="1481"/>
                    <a:pt x="319" y="1472"/>
                  </a:cubicBezTo>
                  <a:lnTo>
                    <a:pt x="1194" y="1079"/>
                  </a:lnTo>
                  <a:cubicBezTo>
                    <a:pt x="1261" y="1045"/>
                    <a:pt x="1289" y="964"/>
                    <a:pt x="1255" y="903"/>
                  </a:cubicBezTo>
                  <a:cubicBezTo>
                    <a:pt x="956" y="354"/>
                    <a:pt x="638" y="110"/>
                    <a:pt x="468" y="15"/>
                  </a:cubicBezTo>
                  <a:cubicBezTo>
                    <a:pt x="448" y="5"/>
                    <a:pt x="427" y="0"/>
                    <a:pt x="40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3" name="Google Shape;21973;p71"/>
            <p:cNvSpPr/>
            <p:nvPr/>
          </p:nvSpPr>
          <p:spPr>
            <a:xfrm>
              <a:off x="4178123" y="2194275"/>
              <a:ext cx="15686" cy="11777"/>
            </a:xfrm>
            <a:custGeom>
              <a:rect b="b" l="l" r="r" t="t"/>
              <a:pathLst>
                <a:path extrusionOk="0" h="449" w="598">
                  <a:moveTo>
                    <a:pt x="299" y="1"/>
                  </a:moveTo>
                  <a:cubicBezTo>
                    <a:pt x="0" y="1"/>
                    <a:pt x="0" y="448"/>
                    <a:pt x="299" y="448"/>
                  </a:cubicBezTo>
                  <a:cubicBezTo>
                    <a:pt x="597" y="448"/>
                    <a:pt x="597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4" name="Google Shape;21974;p71"/>
            <p:cNvSpPr/>
            <p:nvPr/>
          </p:nvSpPr>
          <p:spPr>
            <a:xfrm>
              <a:off x="4152339" y="2228637"/>
              <a:ext cx="29902" cy="15817"/>
            </a:xfrm>
            <a:custGeom>
              <a:rect b="b" l="l" r="r" t="t"/>
              <a:pathLst>
                <a:path extrusionOk="0" h="603" w="1140">
                  <a:moveTo>
                    <a:pt x="869" y="1"/>
                  </a:moveTo>
                  <a:cubicBezTo>
                    <a:pt x="839" y="1"/>
                    <a:pt x="809" y="7"/>
                    <a:pt x="780" y="19"/>
                  </a:cubicBezTo>
                  <a:cubicBezTo>
                    <a:pt x="529" y="114"/>
                    <a:pt x="265" y="175"/>
                    <a:pt x="0" y="196"/>
                  </a:cubicBezTo>
                  <a:cubicBezTo>
                    <a:pt x="20" y="345"/>
                    <a:pt x="156" y="481"/>
                    <a:pt x="360" y="603"/>
                  </a:cubicBezTo>
                  <a:cubicBezTo>
                    <a:pt x="563" y="569"/>
                    <a:pt x="766" y="508"/>
                    <a:pt x="963" y="433"/>
                  </a:cubicBezTo>
                  <a:cubicBezTo>
                    <a:pt x="1099" y="379"/>
                    <a:pt x="1139" y="209"/>
                    <a:pt x="1051" y="101"/>
                  </a:cubicBezTo>
                  <a:lnTo>
                    <a:pt x="1038" y="87"/>
                  </a:lnTo>
                  <a:cubicBezTo>
                    <a:pt x="995" y="31"/>
                    <a:pt x="934" y="1"/>
                    <a:pt x="869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5" name="Google Shape;21975;p71"/>
            <p:cNvSpPr/>
            <p:nvPr/>
          </p:nvSpPr>
          <p:spPr>
            <a:xfrm>
              <a:off x="4136863" y="2204584"/>
              <a:ext cx="15502" cy="29194"/>
            </a:xfrm>
            <a:custGeom>
              <a:rect b="b" l="l" r="r" t="t"/>
              <a:pathLst>
                <a:path extrusionOk="0" h="1113" w="591">
                  <a:moveTo>
                    <a:pt x="332" y="1"/>
                  </a:moveTo>
                  <a:cubicBezTo>
                    <a:pt x="258" y="41"/>
                    <a:pt x="197" y="69"/>
                    <a:pt x="143" y="96"/>
                  </a:cubicBezTo>
                  <a:cubicBezTo>
                    <a:pt x="48" y="143"/>
                    <a:pt x="0" y="245"/>
                    <a:pt x="21" y="347"/>
                  </a:cubicBezTo>
                  <a:lnTo>
                    <a:pt x="163" y="923"/>
                  </a:lnTo>
                  <a:cubicBezTo>
                    <a:pt x="183" y="1011"/>
                    <a:pt x="258" y="1079"/>
                    <a:pt x="353" y="1092"/>
                  </a:cubicBezTo>
                  <a:cubicBezTo>
                    <a:pt x="414" y="1099"/>
                    <a:pt x="495" y="1106"/>
                    <a:pt x="590" y="1113"/>
                  </a:cubicBezTo>
                  <a:lnTo>
                    <a:pt x="332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6" name="Google Shape;21976;p71"/>
            <p:cNvSpPr/>
            <p:nvPr/>
          </p:nvSpPr>
          <p:spPr>
            <a:xfrm>
              <a:off x="4269246" y="2253477"/>
              <a:ext cx="169629" cy="27410"/>
            </a:xfrm>
            <a:custGeom>
              <a:rect b="b" l="l" r="r" t="t"/>
              <a:pathLst>
                <a:path extrusionOk="0" h="1045" w="6467">
                  <a:moveTo>
                    <a:pt x="249" y="1"/>
                  </a:moveTo>
                  <a:cubicBezTo>
                    <a:pt x="112" y="1"/>
                    <a:pt x="1" y="117"/>
                    <a:pt x="18" y="259"/>
                  </a:cubicBezTo>
                  <a:lnTo>
                    <a:pt x="66" y="686"/>
                  </a:lnTo>
                  <a:cubicBezTo>
                    <a:pt x="891" y="916"/>
                    <a:pt x="2198" y="1044"/>
                    <a:pt x="3501" y="1044"/>
                  </a:cubicBezTo>
                  <a:cubicBezTo>
                    <a:pt x="4586" y="1044"/>
                    <a:pt x="5669" y="955"/>
                    <a:pt x="6467" y="761"/>
                  </a:cubicBezTo>
                  <a:lnTo>
                    <a:pt x="6141" y="476"/>
                  </a:lnTo>
                  <a:cubicBezTo>
                    <a:pt x="6040" y="392"/>
                    <a:pt x="5912" y="340"/>
                    <a:pt x="5778" y="340"/>
                  </a:cubicBezTo>
                  <a:cubicBezTo>
                    <a:pt x="5750" y="340"/>
                    <a:pt x="5722" y="343"/>
                    <a:pt x="5694" y="347"/>
                  </a:cubicBezTo>
                  <a:cubicBezTo>
                    <a:pt x="5116" y="416"/>
                    <a:pt x="4555" y="444"/>
                    <a:pt x="4024" y="444"/>
                  </a:cubicBezTo>
                  <a:cubicBezTo>
                    <a:pt x="2311" y="444"/>
                    <a:pt x="916" y="153"/>
                    <a:pt x="310" y="8"/>
                  </a:cubicBezTo>
                  <a:cubicBezTo>
                    <a:pt x="289" y="3"/>
                    <a:pt x="269" y="1"/>
                    <a:pt x="249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7" name="Google Shape;21977;p71"/>
            <p:cNvSpPr/>
            <p:nvPr/>
          </p:nvSpPr>
          <p:spPr>
            <a:xfrm>
              <a:off x="4171355" y="2249044"/>
              <a:ext cx="63870" cy="14794"/>
            </a:xfrm>
            <a:custGeom>
              <a:rect b="b" l="l" r="r" t="t"/>
              <a:pathLst>
                <a:path extrusionOk="0" h="564" w="2435">
                  <a:moveTo>
                    <a:pt x="1" y="1"/>
                  </a:moveTo>
                  <a:lnTo>
                    <a:pt x="1" y="1"/>
                  </a:lnTo>
                  <a:cubicBezTo>
                    <a:pt x="936" y="374"/>
                    <a:pt x="2435" y="564"/>
                    <a:pt x="2435" y="564"/>
                  </a:cubicBezTo>
                  <a:lnTo>
                    <a:pt x="2354" y="272"/>
                  </a:lnTo>
                  <a:cubicBezTo>
                    <a:pt x="2310" y="110"/>
                    <a:pt x="2163" y="5"/>
                    <a:pt x="1997" y="5"/>
                  </a:cubicBezTo>
                  <a:cubicBezTo>
                    <a:pt x="1983" y="5"/>
                    <a:pt x="1968" y="6"/>
                    <a:pt x="1954" y="8"/>
                  </a:cubicBezTo>
                  <a:cubicBezTo>
                    <a:pt x="1638" y="48"/>
                    <a:pt x="1319" y="68"/>
                    <a:pt x="999" y="68"/>
                  </a:cubicBezTo>
                  <a:cubicBezTo>
                    <a:pt x="666" y="68"/>
                    <a:pt x="333" y="46"/>
                    <a:pt x="1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8" name="Google Shape;21978;p71"/>
            <p:cNvSpPr/>
            <p:nvPr/>
          </p:nvSpPr>
          <p:spPr>
            <a:xfrm>
              <a:off x="4443492" y="2324822"/>
              <a:ext cx="25994" cy="13718"/>
            </a:xfrm>
            <a:custGeom>
              <a:rect b="b" l="l" r="r" t="t"/>
              <a:pathLst>
                <a:path extrusionOk="0" h="523" w="991">
                  <a:moveTo>
                    <a:pt x="251" y="0"/>
                  </a:moveTo>
                  <a:lnTo>
                    <a:pt x="81" y="245"/>
                  </a:lnTo>
                  <a:cubicBezTo>
                    <a:pt x="0" y="360"/>
                    <a:pt x="81" y="523"/>
                    <a:pt x="231" y="523"/>
                  </a:cubicBezTo>
                  <a:lnTo>
                    <a:pt x="705" y="523"/>
                  </a:lnTo>
                  <a:cubicBezTo>
                    <a:pt x="787" y="523"/>
                    <a:pt x="854" y="468"/>
                    <a:pt x="875" y="394"/>
                  </a:cubicBezTo>
                  <a:lnTo>
                    <a:pt x="990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9" name="Google Shape;21979;p71"/>
            <p:cNvSpPr/>
            <p:nvPr/>
          </p:nvSpPr>
          <p:spPr>
            <a:xfrm>
              <a:off x="4243042" y="2324822"/>
              <a:ext cx="24210" cy="13718"/>
            </a:xfrm>
            <a:custGeom>
              <a:rect b="b" l="l" r="r" t="t"/>
              <a:pathLst>
                <a:path extrusionOk="0" h="523" w="923">
                  <a:moveTo>
                    <a:pt x="116" y="0"/>
                  </a:moveTo>
                  <a:lnTo>
                    <a:pt x="34" y="299"/>
                  </a:lnTo>
                  <a:cubicBezTo>
                    <a:pt x="0" y="414"/>
                    <a:pt x="88" y="523"/>
                    <a:pt x="210" y="523"/>
                  </a:cubicBezTo>
                  <a:lnTo>
                    <a:pt x="705" y="523"/>
                  </a:lnTo>
                  <a:cubicBezTo>
                    <a:pt x="800" y="523"/>
                    <a:pt x="875" y="455"/>
                    <a:pt x="889" y="367"/>
                  </a:cubicBezTo>
                  <a:lnTo>
                    <a:pt x="922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80" name="Google Shape;21980;p71"/>
          <p:cNvGrpSpPr/>
          <p:nvPr/>
        </p:nvGrpSpPr>
        <p:grpSpPr>
          <a:xfrm>
            <a:off x="7423823" y="2464077"/>
            <a:ext cx="372046" cy="307730"/>
            <a:chOff x="7423823" y="2464077"/>
            <a:chExt cx="372046" cy="307730"/>
          </a:xfrm>
        </p:grpSpPr>
        <p:sp>
          <p:nvSpPr>
            <p:cNvPr id="21981" name="Google Shape;21981;p71"/>
            <p:cNvSpPr/>
            <p:nvPr/>
          </p:nvSpPr>
          <p:spPr>
            <a:xfrm>
              <a:off x="7423823" y="2464077"/>
              <a:ext cx="212909" cy="149249"/>
            </a:xfrm>
            <a:custGeom>
              <a:rect b="b" l="l" r="r" t="t"/>
              <a:pathLst>
                <a:path extrusionOk="0" h="5690" w="8117">
                  <a:moveTo>
                    <a:pt x="5929" y="0"/>
                  </a:moveTo>
                  <a:cubicBezTo>
                    <a:pt x="5761" y="0"/>
                    <a:pt x="5579" y="11"/>
                    <a:pt x="5384" y="35"/>
                  </a:cubicBezTo>
                  <a:cubicBezTo>
                    <a:pt x="3133" y="319"/>
                    <a:pt x="0" y="3004"/>
                    <a:pt x="0" y="5690"/>
                  </a:cubicBezTo>
                  <a:lnTo>
                    <a:pt x="0" y="5690"/>
                  </a:lnTo>
                  <a:lnTo>
                    <a:pt x="8117" y="1479"/>
                  </a:lnTo>
                  <a:cubicBezTo>
                    <a:pt x="8117" y="1479"/>
                    <a:pt x="7898" y="0"/>
                    <a:pt x="592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2" name="Google Shape;21982;p71"/>
            <p:cNvSpPr/>
            <p:nvPr/>
          </p:nvSpPr>
          <p:spPr>
            <a:xfrm>
              <a:off x="7434840" y="2507645"/>
              <a:ext cx="359115" cy="258287"/>
            </a:xfrm>
            <a:custGeom>
              <a:rect b="b" l="l" r="r" t="t"/>
              <a:pathLst>
                <a:path extrusionOk="0" h="9847" w="13691">
                  <a:moveTo>
                    <a:pt x="4056" y="1"/>
                  </a:moveTo>
                  <a:lnTo>
                    <a:pt x="1" y="2883"/>
                  </a:lnTo>
                  <a:lnTo>
                    <a:pt x="1" y="7215"/>
                  </a:lnTo>
                  <a:lnTo>
                    <a:pt x="7636" y="9846"/>
                  </a:lnTo>
                  <a:lnTo>
                    <a:pt x="13691" y="9846"/>
                  </a:lnTo>
                  <a:lnTo>
                    <a:pt x="13684" y="8443"/>
                  </a:lnTo>
                  <a:cubicBezTo>
                    <a:pt x="13684" y="8226"/>
                    <a:pt x="13528" y="8043"/>
                    <a:pt x="13311" y="8002"/>
                  </a:cubicBezTo>
                  <a:cubicBezTo>
                    <a:pt x="9643" y="7385"/>
                    <a:pt x="4279" y="4646"/>
                    <a:pt x="5452" y="2069"/>
                  </a:cubicBezTo>
                  <a:cubicBezTo>
                    <a:pt x="5886" y="1126"/>
                    <a:pt x="7093" y="991"/>
                    <a:pt x="7093" y="991"/>
                  </a:cubicBezTo>
                  <a:lnTo>
                    <a:pt x="7093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3" name="Google Shape;21983;p71"/>
            <p:cNvSpPr/>
            <p:nvPr/>
          </p:nvSpPr>
          <p:spPr>
            <a:xfrm>
              <a:off x="7434656" y="2507645"/>
              <a:ext cx="302406" cy="223060"/>
            </a:xfrm>
            <a:custGeom>
              <a:rect b="b" l="l" r="r" t="t"/>
              <a:pathLst>
                <a:path extrusionOk="0" h="8504" w="11529">
                  <a:moveTo>
                    <a:pt x="4063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4076" y="5276"/>
                  </a:lnTo>
                  <a:cubicBezTo>
                    <a:pt x="4524" y="5846"/>
                    <a:pt x="5059" y="6347"/>
                    <a:pt x="5663" y="6754"/>
                  </a:cubicBezTo>
                  <a:cubicBezTo>
                    <a:pt x="5709" y="6790"/>
                    <a:pt x="5755" y="6805"/>
                    <a:pt x="5799" y="6805"/>
                  </a:cubicBezTo>
                  <a:cubicBezTo>
                    <a:pt x="5990" y="6805"/>
                    <a:pt x="6129" y="6520"/>
                    <a:pt x="5914" y="6388"/>
                  </a:cubicBezTo>
                  <a:cubicBezTo>
                    <a:pt x="4958" y="5724"/>
                    <a:pt x="4286" y="4944"/>
                    <a:pt x="3913" y="4130"/>
                  </a:cubicBezTo>
                  <a:cubicBezTo>
                    <a:pt x="3859" y="4015"/>
                    <a:pt x="3907" y="3886"/>
                    <a:pt x="4015" y="3825"/>
                  </a:cubicBezTo>
                  <a:cubicBezTo>
                    <a:pt x="4045" y="3810"/>
                    <a:pt x="4078" y="3803"/>
                    <a:pt x="4110" y="3803"/>
                  </a:cubicBezTo>
                  <a:cubicBezTo>
                    <a:pt x="4193" y="3803"/>
                    <a:pt x="4274" y="3851"/>
                    <a:pt x="4313" y="3934"/>
                  </a:cubicBezTo>
                  <a:cubicBezTo>
                    <a:pt x="5371" y="6117"/>
                    <a:pt x="8992" y="7799"/>
                    <a:pt x="11148" y="8490"/>
                  </a:cubicBezTo>
                  <a:cubicBezTo>
                    <a:pt x="11169" y="8497"/>
                    <a:pt x="11189" y="8504"/>
                    <a:pt x="11216" y="8504"/>
                  </a:cubicBezTo>
                  <a:cubicBezTo>
                    <a:pt x="11474" y="8504"/>
                    <a:pt x="11528" y="8144"/>
                    <a:pt x="11284" y="8063"/>
                  </a:cubicBezTo>
                  <a:lnTo>
                    <a:pt x="11291" y="8063"/>
                  </a:lnTo>
                  <a:cubicBezTo>
                    <a:pt x="8314" y="7107"/>
                    <a:pt x="4924" y="5147"/>
                    <a:pt x="4510" y="3120"/>
                  </a:cubicBezTo>
                  <a:cubicBezTo>
                    <a:pt x="4327" y="2238"/>
                    <a:pt x="4734" y="896"/>
                    <a:pt x="630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4" name="Google Shape;21984;p71"/>
            <p:cNvSpPr/>
            <p:nvPr/>
          </p:nvSpPr>
          <p:spPr>
            <a:xfrm>
              <a:off x="7434840" y="2507645"/>
              <a:ext cx="129865" cy="173433"/>
            </a:xfrm>
            <a:custGeom>
              <a:rect b="b" l="l" r="r" t="t"/>
              <a:pathLst>
                <a:path extrusionOk="0" h="6612" w="4951">
                  <a:moveTo>
                    <a:pt x="4056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2998" y="5629"/>
                  </a:lnTo>
                  <a:cubicBezTo>
                    <a:pt x="2896" y="5405"/>
                    <a:pt x="2801" y="5168"/>
                    <a:pt x="2713" y="4930"/>
                  </a:cubicBezTo>
                  <a:cubicBezTo>
                    <a:pt x="1370" y="1343"/>
                    <a:pt x="4951" y="1"/>
                    <a:pt x="495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5" name="Google Shape;21985;p71"/>
            <p:cNvSpPr/>
            <p:nvPr/>
          </p:nvSpPr>
          <p:spPr>
            <a:xfrm>
              <a:off x="7459915" y="2490045"/>
              <a:ext cx="205932" cy="82729"/>
            </a:xfrm>
            <a:custGeom>
              <a:rect b="b" l="l" r="r" t="t"/>
              <a:pathLst>
                <a:path extrusionOk="0" h="3154" w="7851">
                  <a:moveTo>
                    <a:pt x="5181" y="1"/>
                  </a:moveTo>
                  <a:cubicBezTo>
                    <a:pt x="1811" y="1"/>
                    <a:pt x="1" y="3154"/>
                    <a:pt x="1" y="3154"/>
                  </a:cubicBezTo>
                  <a:lnTo>
                    <a:pt x="659" y="3059"/>
                  </a:lnTo>
                  <a:cubicBezTo>
                    <a:pt x="659" y="3059"/>
                    <a:pt x="1465" y="1621"/>
                    <a:pt x="2923" y="1031"/>
                  </a:cubicBezTo>
                  <a:cubicBezTo>
                    <a:pt x="3340" y="862"/>
                    <a:pt x="3761" y="777"/>
                    <a:pt x="4165" y="777"/>
                  </a:cubicBezTo>
                  <a:cubicBezTo>
                    <a:pt x="4978" y="777"/>
                    <a:pt x="5718" y="1125"/>
                    <a:pt x="6198" y="1845"/>
                  </a:cubicBezTo>
                  <a:cubicBezTo>
                    <a:pt x="6346" y="2067"/>
                    <a:pt x="6531" y="2160"/>
                    <a:pt x="6713" y="2160"/>
                  </a:cubicBezTo>
                  <a:cubicBezTo>
                    <a:pt x="7301" y="2160"/>
                    <a:pt x="7851" y="1192"/>
                    <a:pt x="6944" y="529"/>
                  </a:cubicBezTo>
                  <a:cubicBezTo>
                    <a:pt x="6680" y="340"/>
                    <a:pt x="5914" y="1"/>
                    <a:pt x="5181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6" name="Google Shape;21986;p71"/>
            <p:cNvSpPr/>
            <p:nvPr/>
          </p:nvSpPr>
          <p:spPr>
            <a:xfrm>
              <a:off x="7423823" y="2553469"/>
              <a:ext cx="102192" cy="177236"/>
            </a:xfrm>
            <a:custGeom>
              <a:rect b="b" l="l" r="r" t="t"/>
              <a:pathLst>
                <a:path extrusionOk="0" h="6757" w="3896">
                  <a:moveTo>
                    <a:pt x="2643" y="1"/>
                  </a:moveTo>
                  <a:cubicBezTo>
                    <a:pt x="2298" y="1"/>
                    <a:pt x="1882" y="67"/>
                    <a:pt x="1445" y="207"/>
                  </a:cubicBezTo>
                  <a:cubicBezTo>
                    <a:pt x="583" y="491"/>
                    <a:pt x="0" y="1292"/>
                    <a:pt x="0" y="2200"/>
                  </a:cubicBezTo>
                  <a:lnTo>
                    <a:pt x="0" y="5190"/>
                  </a:lnTo>
                  <a:cubicBezTo>
                    <a:pt x="0" y="6058"/>
                    <a:pt x="699" y="6757"/>
                    <a:pt x="1567" y="6757"/>
                  </a:cubicBezTo>
                  <a:lnTo>
                    <a:pt x="1024" y="3678"/>
                  </a:lnTo>
                  <a:cubicBezTo>
                    <a:pt x="50" y="2921"/>
                    <a:pt x="302" y="1044"/>
                    <a:pt x="1818" y="1044"/>
                  </a:cubicBezTo>
                  <a:cubicBezTo>
                    <a:pt x="2012" y="1044"/>
                    <a:pt x="2226" y="1075"/>
                    <a:pt x="2462" y="1142"/>
                  </a:cubicBezTo>
                  <a:cubicBezTo>
                    <a:pt x="2622" y="1189"/>
                    <a:pt x="2769" y="1210"/>
                    <a:pt x="2899" y="1210"/>
                  </a:cubicBezTo>
                  <a:cubicBezTo>
                    <a:pt x="3663" y="1210"/>
                    <a:pt x="3895" y="506"/>
                    <a:pt x="3357" y="152"/>
                  </a:cubicBezTo>
                  <a:cubicBezTo>
                    <a:pt x="3200" y="53"/>
                    <a:pt x="2950" y="1"/>
                    <a:pt x="2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7" name="Google Shape;21987;p71"/>
            <p:cNvSpPr/>
            <p:nvPr/>
          </p:nvSpPr>
          <p:spPr>
            <a:xfrm>
              <a:off x="7423823" y="2581456"/>
              <a:ext cx="41102" cy="149249"/>
            </a:xfrm>
            <a:custGeom>
              <a:rect b="b" l="l" r="r" t="t"/>
              <a:pathLst>
                <a:path extrusionOk="0" h="5690" w="1567">
                  <a:moveTo>
                    <a:pt x="1533" y="1"/>
                  </a:moveTo>
                  <a:cubicBezTo>
                    <a:pt x="990" y="62"/>
                    <a:pt x="0" y="360"/>
                    <a:pt x="0" y="2110"/>
                  </a:cubicBezTo>
                  <a:cubicBezTo>
                    <a:pt x="0" y="4476"/>
                    <a:pt x="1567" y="5690"/>
                    <a:pt x="1567" y="5690"/>
                  </a:cubicBezTo>
                  <a:lnTo>
                    <a:pt x="1024" y="2611"/>
                  </a:lnTo>
                  <a:cubicBezTo>
                    <a:pt x="109" y="1899"/>
                    <a:pt x="278" y="218"/>
                    <a:pt x="1540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8" name="Google Shape;21988;p71"/>
            <p:cNvSpPr/>
            <p:nvPr/>
          </p:nvSpPr>
          <p:spPr>
            <a:xfrm>
              <a:off x="7445882" y="2660251"/>
              <a:ext cx="347915" cy="111556"/>
            </a:xfrm>
            <a:custGeom>
              <a:rect b="b" l="l" r="r" t="t"/>
              <a:pathLst>
                <a:path extrusionOk="0" h="4253" w="13264">
                  <a:moveTo>
                    <a:pt x="271" y="1"/>
                  </a:moveTo>
                  <a:cubicBezTo>
                    <a:pt x="271" y="1"/>
                    <a:pt x="0" y="1757"/>
                    <a:pt x="719" y="2686"/>
                  </a:cubicBezTo>
                  <a:cubicBezTo>
                    <a:pt x="1580" y="3805"/>
                    <a:pt x="2950" y="4252"/>
                    <a:pt x="3967" y="4252"/>
                  </a:cubicBezTo>
                  <a:lnTo>
                    <a:pt x="13039" y="4252"/>
                  </a:lnTo>
                  <a:cubicBezTo>
                    <a:pt x="13161" y="4252"/>
                    <a:pt x="13263" y="4157"/>
                    <a:pt x="13263" y="4028"/>
                  </a:cubicBezTo>
                  <a:cubicBezTo>
                    <a:pt x="13256" y="3906"/>
                    <a:pt x="13161" y="3805"/>
                    <a:pt x="13039" y="3805"/>
                  </a:cubicBezTo>
                  <a:cubicBezTo>
                    <a:pt x="5594" y="3730"/>
                    <a:pt x="2909" y="21"/>
                    <a:pt x="2909" y="21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9" name="Google Shape;21989;p71"/>
            <p:cNvSpPr/>
            <p:nvPr/>
          </p:nvSpPr>
          <p:spPr>
            <a:xfrm>
              <a:off x="7446040" y="2660251"/>
              <a:ext cx="349830" cy="111556"/>
            </a:xfrm>
            <a:custGeom>
              <a:rect b="b" l="l" r="r" t="t"/>
              <a:pathLst>
                <a:path extrusionOk="0" h="4253" w="13337">
                  <a:moveTo>
                    <a:pt x="272" y="1"/>
                  </a:moveTo>
                  <a:cubicBezTo>
                    <a:pt x="272" y="1"/>
                    <a:pt x="1" y="1750"/>
                    <a:pt x="720" y="2686"/>
                  </a:cubicBezTo>
                  <a:cubicBezTo>
                    <a:pt x="1574" y="3805"/>
                    <a:pt x="2951" y="4252"/>
                    <a:pt x="3961" y="4252"/>
                  </a:cubicBezTo>
                  <a:lnTo>
                    <a:pt x="13033" y="4252"/>
                  </a:lnTo>
                  <a:cubicBezTo>
                    <a:pt x="13036" y="4252"/>
                    <a:pt x="13038" y="4252"/>
                    <a:pt x="13040" y="4252"/>
                  </a:cubicBezTo>
                  <a:cubicBezTo>
                    <a:pt x="13332" y="4252"/>
                    <a:pt x="13336" y="3811"/>
                    <a:pt x="13040" y="3805"/>
                  </a:cubicBezTo>
                  <a:lnTo>
                    <a:pt x="6314" y="3805"/>
                  </a:lnTo>
                  <a:cubicBezTo>
                    <a:pt x="4497" y="3805"/>
                    <a:pt x="3195" y="3187"/>
                    <a:pt x="2361" y="2374"/>
                  </a:cubicBezTo>
                  <a:cubicBezTo>
                    <a:pt x="2051" y="2064"/>
                    <a:pt x="2270" y="1547"/>
                    <a:pt x="2698" y="1547"/>
                  </a:cubicBezTo>
                  <a:cubicBezTo>
                    <a:pt x="2701" y="1547"/>
                    <a:pt x="2704" y="1547"/>
                    <a:pt x="2706" y="1547"/>
                  </a:cubicBezTo>
                  <a:cubicBezTo>
                    <a:pt x="3120" y="1547"/>
                    <a:pt x="3513" y="1269"/>
                    <a:pt x="3703" y="841"/>
                  </a:cubicBezTo>
                  <a:cubicBezTo>
                    <a:pt x="3405" y="597"/>
                    <a:pt x="3134" y="319"/>
                    <a:pt x="2896" y="2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0" name="Google Shape;21990;p71"/>
            <p:cNvSpPr/>
            <p:nvPr/>
          </p:nvSpPr>
          <p:spPr>
            <a:xfrm>
              <a:off x="7433423" y="2624133"/>
              <a:ext cx="118533" cy="106572"/>
            </a:xfrm>
            <a:custGeom>
              <a:rect b="b" l="l" r="r" t="t"/>
              <a:pathLst>
                <a:path extrusionOk="0" h="4063" w="4519">
                  <a:moveTo>
                    <a:pt x="2572" y="0"/>
                  </a:moveTo>
                  <a:cubicBezTo>
                    <a:pt x="1620" y="0"/>
                    <a:pt x="606" y="422"/>
                    <a:pt x="326" y="1581"/>
                  </a:cubicBezTo>
                  <a:cubicBezTo>
                    <a:pt x="1" y="2903"/>
                    <a:pt x="1201" y="4063"/>
                    <a:pt x="1201" y="4063"/>
                  </a:cubicBezTo>
                  <a:cubicBezTo>
                    <a:pt x="1201" y="4063"/>
                    <a:pt x="557" y="2951"/>
                    <a:pt x="1045" y="2151"/>
                  </a:cubicBezTo>
                  <a:cubicBezTo>
                    <a:pt x="1207" y="1884"/>
                    <a:pt x="1451" y="1723"/>
                    <a:pt x="1746" y="1723"/>
                  </a:cubicBezTo>
                  <a:cubicBezTo>
                    <a:pt x="2045" y="1723"/>
                    <a:pt x="2396" y="1888"/>
                    <a:pt x="2767" y="2273"/>
                  </a:cubicBezTo>
                  <a:cubicBezTo>
                    <a:pt x="2902" y="2414"/>
                    <a:pt x="3050" y="2474"/>
                    <a:pt x="3191" y="2474"/>
                  </a:cubicBezTo>
                  <a:cubicBezTo>
                    <a:pt x="3639" y="2474"/>
                    <a:pt x="4023" y="1879"/>
                    <a:pt x="3750" y="1405"/>
                  </a:cubicBezTo>
                  <a:lnTo>
                    <a:pt x="3750" y="1405"/>
                  </a:lnTo>
                  <a:cubicBezTo>
                    <a:pt x="3801" y="1413"/>
                    <a:pt x="3852" y="1418"/>
                    <a:pt x="3902" y="1418"/>
                  </a:cubicBezTo>
                  <a:cubicBezTo>
                    <a:pt x="4167" y="1418"/>
                    <a:pt x="4408" y="1296"/>
                    <a:pt x="4442" y="1045"/>
                  </a:cubicBezTo>
                  <a:cubicBezTo>
                    <a:pt x="4519" y="473"/>
                    <a:pt x="3580" y="0"/>
                    <a:pt x="2572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1" name="Google Shape;21991;p71"/>
            <p:cNvSpPr/>
            <p:nvPr/>
          </p:nvSpPr>
          <p:spPr>
            <a:xfrm>
              <a:off x="7439823" y="2642126"/>
              <a:ext cx="99149" cy="88579"/>
            </a:xfrm>
            <a:custGeom>
              <a:rect b="b" l="l" r="r" t="t"/>
              <a:pathLst>
                <a:path extrusionOk="0" h="3377" w="3780">
                  <a:moveTo>
                    <a:pt x="1956" y="0"/>
                  </a:moveTo>
                  <a:cubicBezTo>
                    <a:pt x="1403" y="0"/>
                    <a:pt x="869" y="220"/>
                    <a:pt x="591" y="692"/>
                  </a:cubicBezTo>
                  <a:cubicBezTo>
                    <a:pt x="1" y="1709"/>
                    <a:pt x="509" y="2780"/>
                    <a:pt x="957" y="3377"/>
                  </a:cubicBezTo>
                  <a:cubicBezTo>
                    <a:pt x="957" y="3377"/>
                    <a:pt x="313" y="2271"/>
                    <a:pt x="801" y="1465"/>
                  </a:cubicBezTo>
                  <a:cubicBezTo>
                    <a:pt x="963" y="1198"/>
                    <a:pt x="1207" y="1037"/>
                    <a:pt x="1502" y="1037"/>
                  </a:cubicBezTo>
                  <a:cubicBezTo>
                    <a:pt x="1801" y="1037"/>
                    <a:pt x="2152" y="1202"/>
                    <a:pt x="2523" y="1587"/>
                  </a:cubicBezTo>
                  <a:cubicBezTo>
                    <a:pt x="2658" y="1728"/>
                    <a:pt x="2806" y="1788"/>
                    <a:pt x="2947" y="1788"/>
                  </a:cubicBezTo>
                  <a:cubicBezTo>
                    <a:pt x="3395" y="1788"/>
                    <a:pt x="3779" y="1193"/>
                    <a:pt x="3506" y="719"/>
                  </a:cubicBezTo>
                  <a:cubicBezTo>
                    <a:pt x="3163" y="252"/>
                    <a:pt x="2549" y="0"/>
                    <a:pt x="1956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2" name="Google Shape;21992;p71"/>
            <p:cNvSpPr/>
            <p:nvPr/>
          </p:nvSpPr>
          <p:spPr>
            <a:xfrm>
              <a:off x="7744196" y="2725669"/>
              <a:ext cx="26650" cy="14112"/>
            </a:xfrm>
            <a:custGeom>
              <a:rect b="b" l="l" r="r" t="t"/>
              <a:pathLst>
                <a:path extrusionOk="0" h="538" w="1016">
                  <a:moveTo>
                    <a:pt x="313" y="0"/>
                  </a:moveTo>
                  <a:cubicBezTo>
                    <a:pt x="72" y="0"/>
                    <a:pt x="1" y="374"/>
                    <a:pt x="270" y="443"/>
                  </a:cubicBezTo>
                  <a:cubicBezTo>
                    <a:pt x="405" y="476"/>
                    <a:pt x="534" y="510"/>
                    <a:pt x="663" y="538"/>
                  </a:cubicBezTo>
                  <a:lnTo>
                    <a:pt x="710" y="538"/>
                  </a:lnTo>
                  <a:cubicBezTo>
                    <a:pt x="975" y="538"/>
                    <a:pt x="1015" y="151"/>
                    <a:pt x="751" y="97"/>
                  </a:cubicBezTo>
                  <a:cubicBezTo>
                    <a:pt x="636" y="70"/>
                    <a:pt x="507" y="43"/>
                    <a:pt x="378" y="9"/>
                  </a:cubicBezTo>
                  <a:cubicBezTo>
                    <a:pt x="355" y="3"/>
                    <a:pt x="333" y="0"/>
                    <a:pt x="31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3" name="Google Shape;21993;p71"/>
            <p:cNvSpPr/>
            <p:nvPr/>
          </p:nvSpPr>
          <p:spPr>
            <a:xfrm>
              <a:off x="7596679" y="2685694"/>
              <a:ext cx="24578" cy="16027"/>
            </a:xfrm>
            <a:custGeom>
              <a:rect b="b" l="l" r="r" t="t"/>
              <a:pathLst>
                <a:path extrusionOk="0" h="611" w="937">
                  <a:moveTo>
                    <a:pt x="322" y="0"/>
                  </a:moveTo>
                  <a:cubicBezTo>
                    <a:pt x="121" y="0"/>
                    <a:pt x="1" y="295"/>
                    <a:pt x="218" y="421"/>
                  </a:cubicBezTo>
                  <a:cubicBezTo>
                    <a:pt x="313" y="475"/>
                    <a:pt x="415" y="529"/>
                    <a:pt x="516" y="583"/>
                  </a:cubicBezTo>
                  <a:cubicBezTo>
                    <a:pt x="544" y="597"/>
                    <a:pt x="584" y="610"/>
                    <a:pt x="618" y="610"/>
                  </a:cubicBezTo>
                  <a:cubicBezTo>
                    <a:pt x="856" y="610"/>
                    <a:pt x="937" y="292"/>
                    <a:pt x="720" y="183"/>
                  </a:cubicBezTo>
                  <a:cubicBezTo>
                    <a:pt x="625" y="136"/>
                    <a:pt x="530" y="82"/>
                    <a:pt x="442" y="34"/>
                  </a:cubicBezTo>
                  <a:cubicBezTo>
                    <a:pt x="400" y="11"/>
                    <a:pt x="360" y="0"/>
                    <a:pt x="322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94" name="Google Shape;21994;p71"/>
          <p:cNvGrpSpPr/>
          <p:nvPr/>
        </p:nvGrpSpPr>
        <p:grpSpPr>
          <a:xfrm>
            <a:off x="3882511" y="3365156"/>
            <a:ext cx="295061" cy="370263"/>
            <a:chOff x="3882511" y="3365156"/>
            <a:chExt cx="295061" cy="370263"/>
          </a:xfrm>
        </p:grpSpPr>
        <p:sp>
          <p:nvSpPr>
            <p:cNvPr id="21995" name="Google Shape;21995;p71"/>
            <p:cNvSpPr/>
            <p:nvPr/>
          </p:nvSpPr>
          <p:spPr>
            <a:xfrm>
              <a:off x="3882511" y="3365156"/>
              <a:ext cx="295061" cy="282209"/>
            </a:xfrm>
            <a:custGeom>
              <a:rect b="b" l="l" r="r" t="t"/>
              <a:pathLst>
                <a:path extrusionOk="0" h="10759" w="11249">
                  <a:moveTo>
                    <a:pt x="5807" y="1"/>
                  </a:moveTo>
                  <a:cubicBezTo>
                    <a:pt x="4891" y="1"/>
                    <a:pt x="3981" y="502"/>
                    <a:pt x="3554" y="1469"/>
                  </a:cubicBezTo>
                  <a:cubicBezTo>
                    <a:pt x="964" y="2141"/>
                    <a:pt x="1" y="5321"/>
                    <a:pt x="1791" y="7314"/>
                  </a:cubicBezTo>
                  <a:cubicBezTo>
                    <a:pt x="1784" y="7416"/>
                    <a:pt x="1777" y="7518"/>
                    <a:pt x="1777" y="7619"/>
                  </a:cubicBezTo>
                  <a:cubicBezTo>
                    <a:pt x="1777" y="9355"/>
                    <a:pt x="3181" y="10759"/>
                    <a:pt x="4910" y="10759"/>
                  </a:cubicBezTo>
                  <a:cubicBezTo>
                    <a:pt x="5100" y="10759"/>
                    <a:pt x="5853" y="10738"/>
                    <a:pt x="6029" y="10705"/>
                  </a:cubicBezTo>
                  <a:lnTo>
                    <a:pt x="6110" y="9932"/>
                  </a:lnTo>
                  <a:cubicBezTo>
                    <a:pt x="6579" y="10183"/>
                    <a:pt x="7088" y="10304"/>
                    <a:pt x="7592" y="10304"/>
                  </a:cubicBezTo>
                  <a:cubicBezTo>
                    <a:pt x="8501" y="10304"/>
                    <a:pt x="9394" y="9909"/>
                    <a:pt x="10009" y="9172"/>
                  </a:cubicBezTo>
                  <a:cubicBezTo>
                    <a:pt x="10958" y="8019"/>
                    <a:pt x="10972" y="6358"/>
                    <a:pt x="10029" y="5199"/>
                  </a:cubicBezTo>
                  <a:cubicBezTo>
                    <a:pt x="11248" y="3492"/>
                    <a:pt x="10033" y="1130"/>
                    <a:pt x="7943" y="1130"/>
                  </a:cubicBezTo>
                  <a:cubicBezTo>
                    <a:pt x="7940" y="1130"/>
                    <a:pt x="7937" y="1130"/>
                    <a:pt x="7934" y="1130"/>
                  </a:cubicBezTo>
                  <a:lnTo>
                    <a:pt x="7873" y="1130"/>
                  </a:lnTo>
                  <a:cubicBezTo>
                    <a:pt x="7382" y="370"/>
                    <a:pt x="6592" y="1"/>
                    <a:pt x="580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6" name="Google Shape;21996;p71"/>
            <p:cNvSpPr/>
            <p:nvPr/>
          </p:nvSpPr>
          <p:spPr>
            <a:xfrm>
              <a:off x="3882511" y="3365314"/>
              <a:ext cx="166875" cy="282051"/>
            </a:xfrm>
            <a:custGeom>
              <a:rect b="b" l="l" r="r" t="t"/>
              <a:pathLst>
                <a:path extrusionOk="0" h="10753" w="6362">
                  <a:moveTo>
                    <a:pt x="6029" y="9573"/>
                  </a:moveTo>
                  <a:lnTo>
                    <a:pt x="6029" y="9575"/>
                  </a:lnTo>
                  <a:lnTo>
                    <a:pt x="6029" y="9575"/>
                  </a:lnTo>
                  <a:cubicBezTo>
                    <a:pt x="6031" y="9574"/>
                    <a:pt x="6033" y="9574"/>
                    <a:pt x="6036" y="9573"/>
                  </a:cubicBezTo>
                  <a:close/>
                  <a:moveTo>
                    <a:pt x="5794" y="1"/>
                  </a:moveTo>
                  <a:cubicBezTo>
                    <a:pt x="4840" y="1"/>
                    <a:pt x="3951" y="557"/>
                    <a:pt x="3554" y="1463"/>
                  </a:cubicBezTo>
                  <a:cubicBezTo>
                    <a:pt x="957" y="2135"/>
                    <a:pt x="1" y="5315"/>
                    <a:pt x="1791" y="7315"/>
                  </a:cubicBezTo>
                  <a:cubicBezTo>
                    <a:pt x="1777" y="7417"/>
                    <a:pt x="1771" y="7518"/>
                    <a:pt x="1771" y="7620"/>
                  </a:cubicBezTo>
                  <a:cubicBezTo>
                    <a:pt x="1771" y="9349"/>
                    <a:pt x="3174" y="10753"/>
                    <a:pt x="4910" y="10753"/>
                  </a:cubicBezTo>
                  <a:cubicBezTo>
                    <a:pt x="5100" y="10753"/>
                    <a:pt x="5846" y="10739"/>
                    <a:pt x="6029" y="10705"/>
                  </a:cubicBezTo>
                  <a:lnTo>
                    <a:pt x="6029" y="9575"/>
                  </a:lnTo>
                  <a:lnTo>
                    <a:pt x="6029" y="9575"/>
                  </a:lnTo>
                  <a:cubicBezTo>
                    <a:pt x="5884" y="9613"/>
                    <a:pt x="5737" y="9632"/>
                    <a:pt x="5591" y="9632"/>
                  </a:cubicBezTo>
                  <a:cubicBezTo>
                    <a:pt x="5335" y="9632"/>
                    <a:pt x="5081" y="9574"/>
                    <a:pt x="4849" y="9458"/>
                  </a:cubicBezTo>
                  <a:cubicBezTo>
                    <a:pt x="4266" y="9193"/>
                    <a:pt x="3866" y="8637"/>
                    <a:pt x="3798" y="8000"/>
                  </a:cubicBezTo>
                  <a:cubicBezTo>
                    <a:pt x="3778" y="7763"/>
                    <a:pt x="3798" y="7518"/>
                    <a:pt x="3873" y="7295"/>
                  </a:cubicBezTo>
                  <a:cubicBezTo>
                    <a:pt x="3900" y="7207"/>
                    <a:pt x="3866" y="7112"/>
                    <a:pt x="3798" y="7057"/>
                  </a:cubicBezTo>
                  <a:cubicBezTo>
                    <a:pt x="2381" y="5898"/>
                    <a:pt x="2672" y="3667"/>
                    <a:pt x="4334" y="2914"/>
                  </a:cubicBezTo>
                  <a:cubicBezTo>
                    <a:pt x="4422" y="2874"/>
                    <a:pt x="4483" y="2786"/>
                    <a:pt x="4469" y="2684"/>
                  </a:cubicBezTo>
                  <a:cubicBezTo>
                    <a:pt x="4463" y="2609"/>
                    <a:pt x="4463" y="2535"/>
                    <a:pt x="4463" y="2467"/>
                  </a:cubicBezTo>
                  <a:cubicBezTo>
                    <a:pt x="4463" y="1321"/>
                    <a:pt x="5249" y="331"/>
                    <a:pt x="6361" y="67"/>
                  </a:cubicBezTo>
                  <a:cubicBezTo>
                    <a:pt x="6172" y="22"/>
                    <a:pt x="5982" y="1"/>
                    <a:pt x="579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7" name="Google Shape;21997;p71"/>
            <p:cNvSpPr/>
            <p:nvPr/>
          </p:nvSpPr>
          <p:spPr>
            <a:xfrm>
              <a:off x="4023208" y="3614656"/>
              <a:ext cx="35227" cy="114887"/>
            </a:xfrm>
            <a:custGeom>
              <a:rect b="b" l="l" r="r" t="t"/>
              <a:pathLst>
                <a:path extrusionOk="0" h="4380" w="1343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1343" y="4379"/>
                  </a:lnTo>
                  <a:lnTo>
                    <a:pt x="1140" y="216"/>
                  </a:lnTo>
                  <a:cubicBezTo>
                    <a:pt x="1140" y="92"/>
                    <a:pt x="1036" y="1"/>
                    <a:pt x="92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8" name="Google Shape;21998;p71"/>
            <p:cNvSpPr/>
            <p:nvPr/>
          </p:nvSpPr>
          <p:spPr>
            <a:xfrm>
              <a:off x="4023208" y="3614656"/>
              <a:ext cx="30269" cy="114887"/>
            </a:xfrm>
            <a:custGeom>
              <a:rect b="b" l="l" r="r" t="t"/>
              <a:pathLst>
                <a:path extrusionOk="0" h="4380" w="1154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672" y="4379"/>
                  </a:lnTo>
                  <a:lnTo>
                    <a:pt x="672" y="738"/>
                  </a:lnTo>
                  <a:cubicBezTo>
                    <a:pt x="672" y="637"/>
                    <a:pt x="733" y="555"/>
                    <a:pt x="821" y="521"/>
                  </a:cubicBezTo>
                  <a:lnTo>
                    <a:pt x="1153" y="413"/>
                  </a:lnTo>
                  <a:lnTo>
                    <a:pt x="1146" y="216"/>
                  </a:lnTo>
                  <a:cubicBezTo>
                    <a:pt x="1141" y="92"/>
                    <a:pt x="1037" y="1"/>
                    <a:pt x="9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9" name="Google Shape;21999;p71"/>
            <p:cNvSpPr/>
            <p:nvPr/>
          </p:nvSpPr>
          <p:spPr>
            <a:xfrm>
              <a:off x="4003641" y="3723642"/>
              <a:ext cx="74362" cy="11777"/>
            </a:xfrm>
            <a:custGeom>
              <a:rect b="b" l="l" r="r" t="t"/>
              <a:pathLst>
                <a:path extrusionOk="0" h="449" w="2835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2536" y="448"/>
                  </a:lnTo>
                  <a:cubicBezTo>
                    <a:pt x="2835" y="448"/>
                    <a:pt x="2835" y="1"/>
                    <a:pt x="2536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00" name="Google Shape;22000;p71"/>
          <p:cNvGrpSpPr/>
          <p:nvPr/>
        </p:nvGrpSpPr>
        <p:grpSpPr>
          <a:xfrm>
            <a:off x="5229788" y="1512217"/>
            <a:ext cx="370132" cy="370132"/>
            <a:chOff x="5229788" y="1512217"/>
            <a:chExt cx="370132" cy="370132"/>
          </a:xfrm>
        </p:grpSpPr>
        <p:sp>
          <p:nvSpPr>
            <p:cNvPr id="22001" name="Google Shape;22001;p71"/>
            <p:cNvSpPr/>
            <p:nvPr/>
          </p:nvSpPr>
          <p:spPr>
            <a:xfrm>
              <a:off x="5468639" y="1512217"/>
              <a:ext cx="131281" cy="131281"/>
            </a:xfrm>
            <a:custGeom>
              <a:rect b="b" l="l" r="r" t="t"/>
              <a:pathLst>
                <a:path extrusionOk="0" h="5005" w="5005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2" name="Google Shape;22002;p71"/>
            <p:cNvSpPr/>
            <p:nvPr/>
          </p:nvSpPr>
          <p:spPr>
            <a:xfrm>
              <a:off x="5492482" y="1536034"/>
              <a:ext cx="83621" cy="83621"/>
            </a:xfrm>
            <a:custGeom>
              <a:rect b="b" l="l" r="r" t="t"/>
              <a:pathLst>
                <a:path extrusionOk="0" h="3188" w="3188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3" name="Google Shape;22003;p71"/>
            <p:cNvSpPr/>
            <p:nvPr/>
          </p:nvSpPr>
          <p:spPr>
            <a:xfrm>
              <a:off x="5229788" y="1512217"/>
              <a:ext cx="131465" cy="131281"/>
            </a:xfrm>
            <a:custGeom>
              <a:rect b="b" l="l" r="r" t="t"/>
              <a:pathLst>
                <a:path extrusionOk="0" h="5005" w="5012">
                  <a:moveTo>
                    <a:pt x="2502" y="0"/>
                  </a:moveTo>
                  <a:cubicBezTo>
                    <a:pt x="1126" y="0"/>
                    <a:pt x="0" y="1119"/>
                    <a:pt x="0" y="2502"/>
                  </a:cubicBezTo>
                  <a:cubicBezTo>
                    <a:pt x="0" y="3885"/>
                    <a:pt x="1126" y="5004"/>
                    <a:pt x="2502" y="5004"/>
                  </a:cubicBezTo>
                  <a:cubicBezTo>
                    <a:pt x="3886" y="5004"/>
                    <a:pt x="5011" y="3885"/>
                    <a:pt x="5011" y="2502"/>
                  </a:cubicBezTo>
                  <a:cubicBezTo>
                    <a:pt x="5011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4" name="Google Shape;22004;p71"/>
            <p:cNvSpPr/>
            <p:nvPr/>
          </p:nvSpPr>
          <p:spPr>
            <a:xfrm>
              <a:off x="5253789" y="1536034"/>
              <a:ext cx="83438" cy="83621"/>
            </a:xfrm>
            <a:custGeom>
              <a:rect b="b" l="l" r="r" t="t"/>
              <a:pathLst>
                <a:path extrusionOk="0" h="3188" w="3181">
                  <a:moveTo>
                    <a:pt x="1587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87" y="3187"/>
                  </a:cubicBezTo>
                  <a:cubicBezTo>
                    <a:pt x="2469" y="3187"/>
                    <a:pt x="3181" y="2476"/>
                    <a:pt x="3181" y="1594"/>
                  </a:cubicBezTo>
                  <a:cubicBezTo>
                    <a:pt x="3181" y="713"/>
                    <a:pt x="2469" y="1"/>
                    <a:pt x="15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5" name="Google Shape;22005;p71"/>
            <p:cNvSpPr/>
            <p:nvPr/>
          </p:nvSpPr>
          <p:spPr>
            <a:xfrm>
              <a:off x="5241697" y="1547942"/>
              <a:ext cx="346315" cy="334406"/>
            </a:xfrm>
            <a:custGeom>
              <a:rect b="b" l="l" r="r" t="t"/>
              <a:pathLst>
                <a:path extrusionOk="0" h="12749" w="13203">
                  <a:moveTo>
                    <a:pt x="6605" y="1"/>
                  </a:moveTo>
                  <a:cubicBezTo>
                    <a:pt x="2957" y="1"/>
                    <a:pt x="1" y="2856"/>
                    <a:pt x="1" y="6375"/>
                  </a:cubicBezTo>
                  <a:cubicBezTo>
                    <a:pt x="1" y="9894"/>
                    <a:pt x="2957" y="12748"/>
                    <a:pt x="6605" y="12748"/>
                  </a:cubicBezTo>
                  <a:cubicBezTo>
                    <a:pt x="10246" y="12748"/>
                    <a:pt x="13203" y="9894"/>
                    <a:pt x="13203" y="6375"/>
                  </a:cubicBezTo>
                  <a:cubicBezTo>
                    <a:pt x="13203" y="2856"/>
                    <a:pt x="10246" y="1"/>
                    <a:pt x="660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6" name="Google Shape;22006;p71"/>
            <p:cNvSpPr/>
            <p:nvPr/>
          </p:nvSpPr>
          <p:spPr>
            <a:xfrm>
              <a:off x="5370119" y="1786819"/>
              <a:ext cx="89471" cy="71687"/>
            </a:xfrm>
            <a:custGeom>
              <a:rect b="b" l="l" r="r" t="t"/>
              <a:pathLst>
                <a:path extrusionOk="0" h="2733" w="3411">
                  <a:moveTo>
                    <a:pt x="1709" y="0"/>
                  </a:moveTo>
                  <a:cubicBezTo>
                    <a:pt x="766" y="0"/>
                    <a:pt x="0" y="610"/>
                    <a:pt x="0" y="1363"/>
                  </a:cubicBezTo>
                  <a:cubicBezTo>
                    <a:pt x="0" y="2116"/>
                    <a:pt x="766" y="2733"/>
                    <a:pt x="1709" y="2733"/>
                  </a:cubicBezTo>
                  <a:cubicBezTo>
                    <a:pt x="2651" y="2733"/>
                    <a:pt x="3411" y="2116"/>
                    <a:pt x="3411" y="1363"/>
                  </a:cubicBezTo>
                  <a:cubicBezTo>
                    <a:pt x="3411" y="610"/>
                    <a:pt x="2651" y="0"/>
                    <a:pt x="170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7" name="Google Shape;22007;p71"/>
            <p:cNvSpPr/>
            <p:nvPr/>
          </p:nvSpPr>
          <p:spPr>
            <a:xfrm>
              <a:off x="5241880" y="1552034"/>
              <a:ext cx="165065" cy="330131"/>
            </a:xfrm>
            <a:custGeom>
              <a:rect b="b" l="l" r="r" t="t"/>
              <a:pathLst>
                <a:path extrusionOk="0" h="12586" w="6293">
                  <a:moveTo>
                    <a:pt x="5160" y="1"/>
                  </a:moveTo>
                  <a:lnTo>
                    <a:pt x="5160" y="1"/>
                  </a:lnTo>
                  <a:cubicBezTo>
                    <a:pt x="2204" y="631"/>
                    <a:pt x="0" y="3174"/>
                    <a:pt x="0" y="6219"/>
                  </a:cubicBezTo>
                  <a:cubicBezTo>
                    <a:pt x="0" y="9643"/>
                    <a:pt x="2787" y="12430"/>
                    <a:pt x="6293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89" y="1242"/>
                    <a:pt x="5160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8" name="Google Shape;22008;p71"/>
            <p:cNvSpPr/>
            <p:nvPr/>
          </p:nvSpPr>
          <p:spPr>
            <a:xfrm>
              <a:off x="5325292" y="1691315"/>
              <a:ext cx="35961" cy="41811"/>
            </a:xfrm>
            <a:custGeom>
              <a:rect b="b" l="l" r="r" t="t"/>
              <a:pathLst>
                <a:path extrusionOk="0" h="1594" w="1371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9" name="Google Shape;22009;p71"/>
            <p:cNvSpPr/>
            <p:nvPr/>
          </p:nvSpPr>
          <p:spPr>
            <a:xfrm>
              <a:off x="5343259" y="1691315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0" name="Google Shape;22010;p71"/>
            <p:cNvSpPr/>
            <p:nvPr/>
          </p:nvSpPr>
          <p:spPr>
            <a:xfrm>
              <a:off x="5337200" y="1697164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31" y="1"/>
                  </a:moveTo>
                  <a:cubicBezTo>
                    <a:pt x="103" y="1"/>
                    <a:pt x="1" y="103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1" name="Google Shape;22011;p71"/>
            <p:cNvSpPr/>
            <p:nvPr/>
          </p:nvSpPr>
          <p:spPr>
            <a:xfrm>
              <a:off x="5468639" y="1691315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79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79" y="1593"/>
                  </a:cubicBezTo>
                  <a:cubicBezTo>
                    <a:pt x="1058" y="1593"/>
                    <a:pt x="1364" y="1288"/>
                    <a:pt x="1364" y="909"/>
                  </a:cubicBezTo>
                  <a:lnTo>
                    <a:pt x="1364" y="685"/>
                  </a:lnTo>
                  <a:cubicBezTo>
                    <a:pt x="1364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2" name="Google Shape;22012;p71"/>
            <p:cNvSpPr/>
            <p:nvPr/>
          </p:nvSpPr>
          <p:spPr>
            <a:xfrm>
              <a:off x="5486423" y="1691315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1" y="0"/>
                  </a:moveTo>
                  <a:lnTo>
                    <a:pt x="1" y="793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6" y="1021"/>
                    <a:pt x="686" y="793"/>
                  </a:cubicBezTo>
                  <a:lnTo>
                    <a:pt x="686" y="685"/>
                  </a:lnTo>
                  <a:cubicBezTo>
                    <a:pt x="686" y="305"/>
                    <a:pt x="380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3" name="Google Shape;22013;p71"/>
            <p:cNvSpPr/>
            <p:nvPr/>
          </p:nvSpPr>
          <p:spPr>
            <a:xfrm>
              <a:off x="5480573" y="1697164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24" y="1"/>
                  </a:moveTo>
                  <a:cubicBezTo>
                    <a:pt x="102" y="1"/>
                    <a:pt x="0" y="103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4" y="353"/>
                    <a:pt x="454" y="231"/>
                  </a:cubicBezTo>
                  <a:cubicBezTo>
                    <a:pt x="454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4" name="Google Shape;22014;p71"/>
            <p:cNvSpPr/>
            <p:nvPr/>
          </p:nvSpPr>
          <p:spPr>
            <a:xfrm>
              <a:off x="5355168" y="1780759"/>
              <a:ext cx="119373" cy="47870"/>
            </a:xfrm>
            <a:custGeom>
              <a:rect b="b" l="l" r="r" t="t"/>
              <a:pathLst>
                <a:path extrusionOk="0" h="1825" w="4551">
                  <a:moveTo>
                    <a:pt x="1391" y="1"/>
                  </a:moveTo>
                  <a:cubicBezTo>
                    <a:pt x="624" y="1"/>
                    <a:pt x="1" y="408"/>
                    <a:pt x="1" y="909"/>
                  </a:cubicBezTo>
                  <a:cubicBezTo>
                    <a:pt x="1" y="1418"/>
                    <a:pt x="624" y="1825"/>
                    <a:pt x="1391" y="1825"/>
                  </a:cubicBezTo>
                  <a:cubicBezTo>
                    <a:pt x="1669" y="1686"/>
                    <a:pt x="1972" y="1616"/>
                    <a:pt x="2276" y="1616"/>
                  </a:cubicBezTo>
                  <a:cubicBezTo>
                    <a:pt x="2579" y="1616"/>
                    <a:pt x="2882" y="1686"/>
                    <a:pt x="3160" y="1825"/>
                  </a:cubicBezTo>
                  <a:cubicBezTo>
                    <a:pt x="3927" y="1825"/>
                    <a:pt x="4550" y="1418"/>
                    <a:pt x="4550" y="909"/>
                  </a:cubicBezTo>
                  <a:cubicBezTo>
                    <a:pt x="4550" y="408"/>
                    <a:pt x="3927" y="1"/>
                    <a:pt x="3160" y="1"/>
                  </a:cubicBezTo>
                  <a:cubicBezTo>
                    <a:pt x="2882" y="140"/>
                    <a:pt x="2579" y="209"/>
                    <a:pt x="2276" y="209"/>
                  </a:cubicBezTo>
                  <a:cubicBezTo>
                    <a:pt x="1972" y="209"/>
                    <a:pt x="1669" y="140"/>
                    <a:pt x="139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5" name="Google Shape;22015;p71"/>
            <p:cNvSpPr/>
            <p:nvPr/>
          </p:nvSpPr>
          <p:spPr>
            <a:xfrm>
              <a:off x="5385044" y="1762976"/>
              <a:ext cx="59804" cy="41653"/>
            </a:xfrm>
            <a:custGeom>
              <a:rect b="b" l="l" r="r" t="t"/>
              <a:pathLst>
                <a:path extrusionOk="0" h="1588" w="2280">
                  <a:moveTo>
                    <a:pt x="1140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40" y="1587"/>
                  </a:cubicBezTo>
                  <a:cubicBezTo>
                    <a:pt x="1771" y="1587"/>
                    <a:pt x="2279" y="1058"/>
                    <a:pt x="2279" y="679"/>
                  </a:cubicBezTo>
                  <a:cubicBezTo>
                    <a:pt x="2279" y="306"/>
                    <a:pt x="1771" y="1"/>
                    <a:pt x="114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6" name="Google Shape;22016;p71"/>
            <p:cNvSpPr/>
            <p:nvPr/>
          </p:nvSpPr>
          <p:spPr>
            <a:xfrm>
              <a:off x="5354276" y="1798543"/>
              <a:ext cx="121340" cy="32761"/>
            </a:xfrm>
            <a:custGeom>
              <a:rect b="b" l="l" r="r" t="t"/>
              <a:pathLst>
                <a:path extrusionOk="0" h="1249" w="4626">
                  <a:moveTo>
                    <a:pt x="2313" y="1"/>
                  </a:moveTo>
                  <a:cubicBezTo>
                    <a:pt x="2184" y="1"/>
                    <a:pt x="2082" y="1"/>
                    <a:pt x="2082" y="123"/>
                  </a:cubicBezTo>
                  <a:lnTo>
                    <a:pt x="2082" y="733"/>
                  </a:lnTo>
                  <a:cubicBezTo>
                    <a:pt x="2008" y="740"/>
                    <a:pt x="1933" y="747"/>
                    <a:pt x="1859" y="760"/>
                  </a:cubicBezTo>
                  <a:cubicBezTo>
                    <a:pt x="1672" y="784"/>
                    <a:pt x="1512" y="794"/>
                    <a:pt x="1374" y="794"/>
                  </a:cubicBezTo>
                  <a:cubicBezTo>
                    <a:pt x="884" y="794"/>
                    <a:pt x="675" y="667"/>
                    <a:pt x="591" y="577"/>
                  </a:cubicBezTo>
                  <a:cubicBezTo>
                    <a:pt x="509" y="496"/>
                    <a:pt x="475" y="387"/>
                    <a:pt x="489" y="272"/>
                  </a:cubicBezTo>
                  <a:cubicBezTo>
                    <a:pt x="520" y="105"/>
                    <a:pt x="388" y="4"/>
                    <a:pt x="259" y="4"/>
                  </a:cubicBezTo>
                  <a:cubicBezTo>
                    <a:pt x="162" y="4"/>
                    <a:pt x="67" y="60"/>
                    <a:pt x="41" y="184"/>
                  </a:cubicBezTo>
                  <a:cubicBezTo>
                    <a:pt x="1" y="441"/>
                    <a:pt x="82" y="699"/>
                    <a:pt x="252" y="882"/>
                  </a:cubicBezTo>
                  <a:cubicBezTo>
                    <a:pt x="482" y="1126"/>
                    <a:pt x="855" y="1248"/>
                    <a:pt x="1370" y="1248"/>
                  </a:cubicBezTo>
                  <a:cubicBezTo>
                    <a:pt x="1554" y="1248"/>
                    <a:pt x="1737" y="1235"/>
                    <a:pt x="1920" y="1208"/>
                  </a:cubicBezTo>
                  <a:cubicBezTo>
                    <a:pt x="2049" y="1191"/>
                    <a:pt x="2179" y="1182"/>
                    <a:pt x="2310" y="1182"/>
                  </a:cubicBezTo>
                  <a:cubicBezTo>
                    <a:pt x="2442" y="1182"/>
                    <a:pt x="2574" y="1191"/>
                    <a:pt x="2706" y="1208"/>
                  </a:cubicBezTo>
                  <a:cubicBezTo>
                    <a:pt x="2904" y="1234"/>
                    <a:pt x="3087" y="1247"/>
                    <a:pt x="3254" y="1247"/>
                  </a:cubicBezTo>
                  <a:cubicBezTo>
                    <a:pt x="3771" y="1247"/>
                    <a:pt x="4144" y="1123"/>
                    <a:pt x="4374" y="882"/>
                  </a:cubicBezTo>
                  <a:cubicBezTo>
                    <a:pt x="4544" y="692"/>
                    <a:pt x="4625" y="441"/>
                    <a:pt x="4584" y="191"/>
                  </a:cubicBezTo>
                  <a:cubicBezTo>
                    <a:pt x="4560" y="81"/>
                    <a:pt x="4465" y="4"/>
                    <a:pt x="4358" y="4"/>
                  </a:cubicBezTo>
                  <a:cubicBezTo>
                    <a:pt x="4345" y="4"/>
                    <a:pt x="4333" y="5"/>
                    <a:pt x="4320" y="8"/>
                  </a:cubicBezTo>
                  <a:cubicBezTo>
                    <a:pt x="4198" y="35"/>
                    <a:pt x="4117" y="150"/>
                    <a:pt x="4137" y="272"/>
                  </a:cubicBezTo>
                  <a:cubicBezTo>
                    <a:pt x="4151" y="387"/>
                    <a:pt x="4110" y="496"/>
                    <a:pt x="4035" y="577"/>
                  </a:cubicBezTo>
                  <a:cubicBezTo>
                    <a:pt x="3945" y="667"/>
                    <a:pt x="3736" y="794"/>
                    <a:pt x="3249" y="794"/>
                  </a:cubicBezTo>
                  <a:cubicBezTo>
                    <a:pt x="3111" y="794"/>
                    <a:pt x="2952" y="784"/>
                    <a:pt x="2767" y="760"/>
                  </a:cubicBezTo>
                  <a:cubicBezTo>
                    <a:pt x="2693" y="747"/>
                    <a:pt x="2611" y="740"/>
                    <a:pt x="2537" y="740"/>
                  </a:cubicBezTo>
                  <a:lnTo>
                    <a:pt x="2537" y="123"/>
                  </a:lnTo>
                  <a:cubicBezTo>
                    <a:pt x="2537" y="1"/>
                    <a:pt x="2435" y="1"/>
                    <a:pt x="2313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7" name="Google Shape;22017;p71"/>
            <p:cNvSpPr/>
            <p:nvPr/>
          </p:nvSpPr>
          <p:spPr>
            <a:xfrm>
              <a:off x="5385044" y="1765992"/>
              <a:ext cx="49470" cy="38820"/>
            </a:xfrm>
            <a:custGeom>
              <a:rect b="b" l="l" r="r" t="t"/>
              <a:pathLst>
                <a:path extrusionOk="0" h="1480" w="1886">
                  <a:moveTo>
                    <a:pt x="503" y="1"/>
                  </a:moveTo>
                  <a:lnTo>
                    <a:pt x="503" y="1"/>
                  </a:ln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40" y="1479"/>
                  </a:cubicBezTo>
                  <a:cubicBezTo>
                    <a:pt x="1411" y="1472"/>
                    <a:pt x="1676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96" y="1249"/>
                    <a:pt x="1594" y="1249"/>
                  </a:cubicBezTo>
                  <a:cubicBezTo>
                    <a:pt x="964" y="1249"/>
                    <a:pt x="455" y="638"/>
                    <a:pt x="455" y="211"/>
                  </a:cubicBezTo>
                  <a:cubicBezTo>
                    <a:pt x="455" y="136"/>
                    <a:pt x="475" y="62"/>
                    <a:pt x="50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18" name="Google Shape;22018;p71"/>
          <p:cNvGrpSpPr/>
          <p:nvPr/>
        </p:nvGrpSpPr>
        <p:grpSpPr>
          <a:xfrm>
            <a:off x="6041869" y="3365392"/>
            <a:ext cx="373882" cy="370053"/>
            <a:chOff x="6041869" y="3365392"/>
            <a:chExt cx="373882" cy="370053"/>
          </a:xfrm>
        </p:grpSpPr>
        <p:sp>
          <p:nvSpPr>
            <p:cNvPr id="22019" name="Google Shape;22019;p71"/>
            <p:cNvSpPr/>
            <p:nvPr/>
          </p:nvSpPr>
          <p:spPr>
            <a:xfrm>
              <a:off x="6082080" y="3626355"/>
              <a:ext cx="70795" cy="68854"/>
            </a:xfrm>
            <a:custGeom>
              <a:rect b="b" l="l" r="r" t="t"/>
              <a:pathLst>
                <a:path extrusionOk="0" h="2625" w="2699">
                  <a:moveTo>
                    <a:pt x="299" y="1"/>
                  </a:moveTo>
                  <a:cubicBezTo>
                    <a:pt x="0" y="1"/>
                    <a:pt x="0" y="441"/>
                    <a:pt x="299" y="441"/>
                  </a:cubicBezTo>
                  <a:lnTo>
                    <a:pt x="2258" y="441"/>
                  </a:lnTo>
                  <a:lnTo>
                    <a:pt x="2258" y="2401"/>
                  </a:lnTo>
                  <a:cubicBezTo>
                    <a:pt x="2258" y="2523"/>
                    <a:pt x="2353" y="2625"/>
                    <a:pt x="2475" y="2625"/>
                  </a:cubicBezTo>
                  <a:cubicBezTo>
                    <a:pt x="2597" y="2625"/>
                    <a:pt x="2699" y="2523"/>
                    <a:pt x="2699" y="2401"/>
                  </a:cubicBezTo>
                  <a:lnTo>
                    <a:pt x="2699" y="224"/>
                  </a:lnTo>
                  <a:cubicBezTo>
                    <a:pt x="2699" y="102"/>
                    <a:pt x="2597" y="1"/>
                    <a:pt x="2475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0" name="Google Shape;22020;p71"/>
            <p:cNvSpPr/>
            <p:nvPr/>
          </p:nvSpPr>
          <p:spPr>
            <a:xfrm>
              <a:off x="6304746" y="3405603"/>
              <a:ext cx="70821" cy="68723"/>
            </a:xfrm>
            <a:custGeom>
              <a:rect b="b" l="l" r="r" t="t"/>
              <a:pathLst>
                <a:path extrusionOk="0" h="2620" w="2700">
                  <a:moveTo>
                    <a:pt x="221" y="0"/>
                  </a:moveTo>
                  <a:cubicBezTo>
                    <a:pt x="111" y="0"/>
                    <a:pt x="1" y="73"/>
                    <a:pt x="1" y="219"/>
                  </a:cubicBezTo>
                  <a:lnTo>
                    <a:pt x="1" y="2402"/>
                  </a:lnTo>
                  <a:cubicBezTo>
                    <a:pt x="1" y="2524"/>
                    <a:pt x="102" y="2619"/>
                    <a:pt x="224" y="2619"/>
                  </a:cubicBezTo>
                  <a:lnTo>
                    <a:pt x="2408" y="2619"/>
                  </a:lnTo>
                  <a:cubicBezTo>
                    <a:pt x="2699" y="2619"/>
                    <a:pt x="2699" y="2179"/>
                    <a:pt x="2408" y="2179"/>
                  </a:cubicBezTo>
                  <a:lnTo>
                    <a:pt x="441" y="2179"/>
                  </a:lnTo>
                  <a:lnTo>
                    <a:pt x="441" y="219"/>
                  </a:lnTo>
                  <a:cubicBezTo>
                    <a:pt x="441" y="73"/>
                    <a:pt x="331" y="0"/>
                    <a:pt x="221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1" name="Google Shape;22021;p71"/>
            <p:cNvSpPr/>
            <p:nvPr/>
          </p:nvSpPr>
          <p:spPr>
            <a:xfrm>
              <a:off x="6180128" y="3388344"/>
              <a:ext cx="97418" cy="52171"/>
            </a:xfrm>
            <a:custGeom>
              <a:rect b="b" l="l" r="r" t="t"/>
              <a:pathLst>
                <a:path extrusionOk="0" h="1989" w="3714">
                  <a:moveTo>
                    <a:pt x="314" y="0"/>
                  </a:moveTo>
                  <a:cubicBezTo>
                    <a:pt x="145" y="0"/>
                    <a:pt x="0" y="221"/>
                    <a:pt x="161" y="382"/>
                  </a:cubicBezTo>
                  <a:lnTo>
                    <a:pt x="1700" y="1928"/>
                  </a:lnTo>
                  <a:cubicBezTo>
                    <a:pt x="1741" y="1969"/>
                    <a:pt x="1795" y="1989"/>
                    <a:pt x="1856" y="1989"/>
                  </a:cubicBezTo>
                  <a:cubicBezTo>
                    <a:pt x="1917" y="1989"/>
                    <a:pt x="1971" y="1969"/>
                    <a:pt x="2012" y="1928"/>
                  </a:cubicBezTo>
                  <a:lnTo>
                    <a:pt x="3558" y="382"/>
                  </a:lnTo>
                  <a:cubicBezTo>
                    <a:pt x="3714" y="221"/>
                    <a:pt x="3567" y="0"/>
                    <a:pt x="3399" y="0"/>
                  </a:cubicBezTo>
                  <a:cubicBezTo>
                    <a:pt x="3347" y="0"/>
                    <a:pt x="3294" y="21"/>
                    <a:pt x="3246" y="70"/>
                  </a:cubicBezTo>
                  <a:lnTo>
                    <a:pt x="1856" y="1460"/>
                  </a:lnTo>
                  <a:lnTo>
                    <a:pt x="466" y="70"/>
                  </a:lnTo>
                  <a:cubicBezTo>
                    <a:pt x="419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2" name="Google Shape;22022;p71"/>
            <p:cNvSpPr/>
            <p:nvPr/>
          </p:nvSpPr>
          <p:spPr>
            <a:xfrm>
              <a:off x="6180075" y="3660375"/>
              <a:ext cx="96946" cy="52093"/>
            </a:xfrm>
            <a:custGeom>
              <a:rect b="b" l="l" r="r" t="t"/>
              <a:pathLst>
                <a:path extrusionOk="0" h="1986" w="3696">
                  <a:moveTo>
                    <a:pt x="1858" y="0"/>
                  </a:moveTo>
                  <a:cubicBezTo>
                    <a:pt x="1802" y="0"/>
                    <a:pt x="1746" y="23"/>
                    <a:pt x="1702" y="67"/>
                  </a:cubicBezTo>
                  <a:lnTo>
                    <a:pt x="163" y="1606"/>
                  </a:lnTo>
                  <a:cubicBezTo>
                    <a:pt x="1" y="1763"/>
                    <a:pt x="149" y="1984"/>
                    <a:pt x="322" y="1984"/>
                  </a:cubicBezTo>
                  <a:cubicBezTo>
                    <a:pt x="373" y="1984"/>
                    <a:pt x="427" y="1964"/>
                    <a:pt x="475" y="1918"/>
                  </a:cubicBezTo>
                  <a:lnTo>
                    <a:pt x="1858" y="528"/>
                  </a:lnTo>
                  <a:lnTo>
                    <a:pt x="3248" y="1918"/>
                  </a:lnTo>
                  <a:cubicBezTo>
                    <a:pt x="3289" y="1958"/>
                    <a:pt x="3343" y="1979"/>
                    <a:pt x="3404" y="1979"/>
                  </a:cubicBezTo>
                  <a:lnTo>
                    <a:pt x="3404" y="1985"/>
                  </a:lnTo>
                  <a:cubicBezTo>
                    <a:pt x="3601" y="1985"/>
                    <a:pt x="3696" y="1748"/>
                    <a:pt x="3560" y="1606"/>
                  </a:cubicBezTo>
                  <a:lnTo>
                    <a:pt x="2014" y="67"/>
                  </a:lnTo>
                  <a:cubicBezTo>
                    <a:pt x="1970" y="23"/>
                    <a:pt x="1914" y="0"/>
                    <a:pt x="185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3" name="Google Shape;22023;p71"/>
            <p:cNvSpPr/>
            <p:nvPr/>
          </p:nvSpPr>
          <p:spPr>
            <a:xfrm>
              <a:off x="6338190" y="3503939"/>
              <a:ext cx="55109" cy="92749"/>
            </a:xfrm>
            <a:custGeom>
              <a:rect b="b" l="l" r="r" t="t"/>
              <a:pathLst>
                <a:path extrusionOk="0" h="3536" w="2101">
                  <a:moveTo>
                    <a:pt x="1784" y="1"/>
                  </a:moveTo>
                  <a:cubicBezTo>
                    <a:pt x="1732" y="1"/>
                    <a:pt x="1677" y="21"/>
                    <a:pt x="1628" y="70"/>
                  </a:cubicBezTo>
                  <a:lnTo>
                    <a:pt x="82" y="1616"/>
                  </a:lnTo>
                  <a:cubicBezTo>
                    <a:pt x="0" y="1698"/>
                    <a:pt x="0" y="1840"/>
                    <a:pt x="82" y="1928"/>
                  </a:cubicBezTo>
                  <a:lnTo>
                    <a:pt x="1628" y="3468"/>
                  </a:lnTo>
                  <a:cubicBezTo>
                    <a:pt x="1668" y="3508"/>
                    <a:pt x="1723" y="3535"/>
                    <a:pt x="1784" y="3535"/>
                  </a:cubicBezTo>
                  <a:cubicBezTo>
                    <a:pt x="1980" y="3535"/>
                    <a:pt x="2082" y="3298"/>
                    <a:pt x="1940" y="3156"/>
                  </a:cubicBezTo>
                  <a:lnTo>
                    <a:pt x="550" y="1772"/>
                  </a:lnTo>
                  <a:lnTo>
                    <a:pt x="1940" y="382"/>
                  </a:lnTo>
                  <a:cubicBezTo>
                    <a:pt x="2101" y="221"/>
                    <a:pt x="1955" y="1"/>
                    <a:pt x="178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4" name="Google Shape;22024;p71"/>
            <p:cNvSpPr/>
            <p:nvPr/>
          </p:nvSpPr>
          <p:spPr>
            <a:xfrm>
              <a:off x="6064506" y="3503939"/>
              <a:ext cx="55109" cy="92749"/>
            </a:xfrm>
            <a:custGeom>
              <a:rect b="b" l="l" r="r" t="t"/>
              <a:pathLst>
                <a:path extrusionOk="0" h="3536" w="2101">
                  <a:moveTo>
                    <a:pt x="314" y="1"/>
                  </a:moveTo>
                  <a:cubicBezTo>
                    <a:pt x="146" y="1"/>
                    <a:pt x="1" y="221"/>
                    <a:pt x="162" y="382"/>
                  </a:cubicBezTo>
                  <a:lnTo>
                    <a:pt x="1545" y="1772"/>
                  </a:lnTo>
                  <a:lnTo>
                    <a:pt x="155" y="3156"/>
                  </a:lnTo>
                  <a:cubicBezTo>
                    <a:pt x="19" y="3298"/>
                    <a:pt x="114" y="3535"/>
                    <a:pt x="311" y="3535"/>
                  </a:cubicBezTo>
                  <a:cubicBezTo>
                    <a:pt x="372" y="3535"/>
                    <a:pt x="426" y="3508"/>
                    <a:pt x="467" y="3468"/>
                  </a:cubicBezTo>
                  <a:lnTo>
                    <a:pt x="2013" y="1928"/>
                  </a:lnTo>
                  <a:cubicBezTo>
                    <a:pt x="2101" y="1840"/>
                    <a:pt x="2101" y="1698"/>
                    <a:pt x="2013" y="1616"/>
                  </a:cubicBezTo>
                  <a:lnTo>
                    <a:pt x="467" y="70"/>
                  </a:lnTo>
                  <a:cubicBezTo>
                    <a:pt x="419" y="21"/>
                    <a:pt x="366" y="1"/>
                    <a:pt x="31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5" name="Google Shape;22025;p71"/>
            <p:cNvSpPr/>
            <p:nvPr/>
          </p:nvSpPr>
          <p:spPr>
            <a:xfrm>
              <a:off x="6304746" y="3626355"/>
              <a:ext cx="70821" cy="68854"/>
            </a:xfrm>
            <a:custGeom>
              <a:rect b="b" l="l" r="r" t="t"/>
              <a:pathLst>
                <a:path extrusionOk="0" h="2625" w="2700">
                  <a:moveTo>
                    <a:pt x="224" y="1"/>
                  </a:moveTo>
                  <a:cubicBezTo>
                    <a:pt x="102" y="1"/>
                    <a:pt x="7" y="102"/>
                    <a:pt x="7" y="224"/>
                  </a:cubicBezTo>
                  <a:lnTo>
                    <a:pt x="7" y="2401"/>
                  </a:lnTo>
                  <a:cubicBezTo>
                    <a:pt x="1" y="2523"/>
                    <a:pt x="102" y="2625"/>
                    <a:pt x="224" y="2625"/>
                  </a:cubicBezTo>
                  <a:cubicBezTo>
                    <a:pt x="346" y="2625"/>
                    <a:pt x="448" y="2523"/>
                    <a:pt x="448" y="2401"/>
                  </a:cubicBezTo>
                  <a:lnTo>
                    <a:pt x="448" y="441"/>
                  </a:lnTo>
                  <a:lnTo>
                    <a:pt x="2408" y="441"/>
                  </a:lnTo>
                  <a:cubicBezTo>
                    <a:pt x="2699" y="441"/>
                    <a:pt x="2699" y="1"/>
                    <a:pt x="2408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6" name="Google Shape;22026;p71"/>
            <p:cNvSpPr/>
            <p:nvPr/>
          </p:nvSpPr>
          <p:spPr>
            <a:xfrm>
              <a:off x="6082080" y="3405603"/>
              <a:ext cx="70795" cy="68723"/>
            </a:xfrm>
            <a:custGeom>
              <a:rect b="b" l="l" r="r" t="t"/>
              <a:pathLst>
                <a:path extrusionOk="0" h="2620" w="2699">
                  <a:moveTo>
                    <a:pt x="2478" y="0"/>
                  </a:moveTo>
                  <a:cubicBezTo>
                    <a:pt x="2368" y="0"/>
                    <a:pt x="2258" y="73"/>
                    <a:pt x="2258" y="219"/>
                  </a:cubicBezTo>
                  <a:lnTo>
                    <a:pt x="2258" y="2179"/>
                  </a:lnTo>
                  <a:lnTo>
                    <a:pt x="299" y="2179"/>
                  </a:lnTo>
                  <a:cubicBezTo>
                    <a:pt x="0" y="2179"/>
                    <a:pt x="0" y="2619"/>
                    <a:pt x="299" y="2619"/>
                  </a:cubicBezTo>
                  <a:lnTo>
                    <a:pt x="2475" y="2619"/>
                  </a:lnTo>
                  <a:cubicBezTo>
                    <a:pt x="2597" y="2619"/>
                    <a:pt x="2699" y="2524"/>
                    <a:pt x="2699" y="2402"/>
                  </a:cubicBezTo>
                  <a:lnTo>
                    <a:pt x="2699" y="219"/>
                  </a:lnTo>
                  <a:cubicBezTo>
                    <a:pt x="2699" y="73"/>
                    <a:pt x="2589" y="0"/>
                    <a:pt x="247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7" name="Google Shape;22027;p71"/>
            <p:cNvSpPr/>
            <p:nvPr/>
          </p:nvSpPr>
          <p:spPr>
            <a:xfrm>
              <a:off x="6041869" y="3365392"/>
              <a:ext cx="373882" cy="370053"/>
            </a:xfrm>
            <a:custGeom>
              <a:rect b="b" l="l" r="r" t="t"/>
              <a:pathLst>
                <a:path extrusionOk="0" h="14108" w="14254">
                  <a:moveTo>
                    <a:pt x="7131" y="1"/>
                  </a:moveTo>
                  <a:cubicBezTo>
                    <a:pt x="7020" y="1"/>
                    <a:pt x="6910" y="74"/>
                    <a:pt x="6910" y="220"/>
                  </a:cubicBezTo>
                  <a:lnTo>
                    <a:pt x="6910" y="6519"/>
                  </a:lnTo>
                  <a:lnTo>
                    <a:pt x="2455" y="2064"/>
                  </a:lnTo>
                  <a:cubicBezTo>
                    <a:pt x="2406" y="2015"/>
                    <a:pt x="2351" y="1994"/>
                    <a:pt x="2299" y="1994"/>
                  </a:cubicBezTo>
                  <a:cubicBezTo>
                    <a:pt x="2128" y="1994"/>
                    <a:pt x="1982" y="2215"/>
                    <a:pt x="2143" y="2376"/>
                  </a:cubicBezTo>
                  <a:lnTo>
                    <a:pt x="6598" y="6831"/>
                  </a:lnTo>
                  <a:lnTo>
                    <a:pt x="292" y="6831"/>
                  </a:lnTo>
                  <a:cubicBezTo>
                    <a:pt x="1" y="6831"/>
                    <a:pt x="1" y="7271"/>
                    <a:pt x="292" y="7271"/>
                  </a:cubicBezTo>
                  <a:lnTo>
                    <a:pt x="6598" y="7271"/>
                  </a:lnTo>
                  <a:lnTo>
                    <a:pt x="2143" y="11726"/>
                  </a:lnTo>
                  <a:cubicBezTo>
                    <a:pt x="1982" y="11887"/>
                    <a:pt x="2128" y="12108"/>
                    <a:pt x="2299" y="12108"/>
                  </a:cubicBezTo>
                  <a:cubicBezTo>
                    <a:pt x="2351" y="12108"/>
                    <a:pt x="2406" y="12087"/>
                    <a:pt x="2455" y="12038"/>
                  </a:cubicBezTo>
                  <a:lnTo>
                    <a:pt x="6910" y="7583"/>
                  </a:lnTo>
                  <a:lnTo>
                    <a:pt x="6910" y="13889"/>
                  </a:lnTo>
                  <a:cubicBezTo>
                    <a:pt x="6910" y="14035"/>
                    <a:pt x="7020" y="14108"/>
                    <a:pt x="7131" y="14108"/>
                  </a:cubicBezTo>
                  <a:cubicBezTo>
                    <a:pt x="7241" y="14108"/>
                    <a:pt x="7351" y="14035"/>
                    <a:pt x="7351" y="13889"/>
                  </a:cubicBezTo>
                  <a:lnTo>
                    <a:pt x="7351" y="7583"/>
                  </a:lnTo>
                  <a:lnTo>
                    <a:pt x="11806" y="12038"/>
                  </a:lnTo>
                  <a:cubicBezTo>
                    <a:pt x="11853" y="12087"/>
                    <a:pt x="11907" y="12108"/>
                    <a:pt x="11958" y="12108"/>
                  </a:cubicBezTo>
                  <a:cubicBezTo>
                    <a:pt x="12127" y="12108"/>
                    <a:pt x="12274" y="11887"/>
                    <a:pt x="12118" y="11726"/>
                  </a:cubicBezTo>
                  <a:lnTo>
                    <a:pt x="7663" y="7271"/>
                  </a:lnTo>
                  <a:lnTo>
                    <a:pt x="13962" y="7271"/>
                  </a:lnTo>
                  <a:cubicBezTo>
                    <a:pt x="14254" y="7271"/>
                    <a:pt x="14254" y="6831"/>
                    <a:pt x="13962" y="6831"/>
                  </a:cubicBezTo>
                  <a:lnTo>
                    <a:pt x="7663" y="6831"/>
                  </a:lnTo>
                  <a:lnTo>
                    <a:pt x="12118" y="2376"/>
                  </a:lnTo>
                  <a:cubicBezTo>
                    <a:pt x="12274" y="2215"/>
                    <a:pt x="12127" y="1994"/>
                    <a:pt x="11958" y="1994"/>
                  </a:cubicBezTo>
                  <a:cubicBezTo>
                    <a:pt x="11907" y="1994"/>
                    <a:pt x="11853" y="2015"/>
                    <a:pt x="11806" y="2064"/>
                  </a:cubicBezTo>
                  <a:lnTo>
                    <a:pt x="7351" y="6519"/>
                  </a:lnTo>
                  <a:lnTo>
                    <a:pt x="7351" y="220"/>
                  </a:lnTo>
                  <a:cubicBezTo>
                    <a:pt x="7351" y="74"/>
                    <a:pt x="7241" y="1"/>
                    <a:pt x="7131" y="1"/>
                  </a:cubicBezTo>
                  <a:close/>
                </a:path>
              </a:pathLst>
            </a:custGeom>
            <a:solidFill>
              <a:srgbClr val="B5BF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8" name="Google Shape;22028;p71"/>
            <p:cNvSpPr/>
            <p:nvPr/>
          </p:nvSpPr>
          <p:spPr>
            <a:xfrm>
              <a:off x="6141832" y="3463755"/>
              <a:ext cx="173957" cy="173302"/>
            </a:xfrm>
            <a:custGeom>
              <a:rect b="b" l="l" r="r" t="t"/>
              <a:pathLst>
                <a:path extrusionOk="0" h="6607" w="6632">
                  <a:moveTo>
                    <a:pt x="3316" y="457"/>
                  </a:moveTo>
                  <a:lnTo>
                    <a:pt x="5330" y="1291"/>
                  </a:lnTo>
                  <a:lnTo>
                    <a:pt x="6164" y="3304"/>
                  </a:lnTo>
                  <a:lnTo>
                    <a:pt x="5330" y="5318"/>
                  </a:lnTo>
                  <a:lnTo>
                    <a:pt x="3316" y="6152"/>
                  </a:lnTo>
                  <a:lnTo>
                    <a:pt x="1302" y="5318"/>
                  </a:lnTo>
                  <a:lnTo>
                    <a:pt x="468" y="3304"/>
                  </a:lnTo>
                  <a:lnTo>
                    <a:pt x="1302" y="1291"/>
                  </a:lnTo>
                  <a:lnTo>
                    <a:pt x="3316" y="457"/>
                  </a:lnTo>
                  <a:close/>
                  <a:moveTo>
                    <a:pt x="3320" y="1"/>
                  </a:moveTo>
                  <a:cubicBezTo>
                    <a:pt x="3291" y="1"/>
                    <a:pt x="3262" y="6"/>
                    <a:pt x="3235" y="16"/>
                  </a:cubicBezTo>
                  <a:lnTo>
                    <a:pt x="1051" y="911"/>
                  </a:lnTo>
                  <a:cubicBezTo>
                    <a:pt x="997" y="938"/>
                    <a:pt x="957" y="979"/>
                    <a:pt x="929" y="1033"/>
                  </a:cubicBezTo>
                  <a:lnTo>
                    <a:pt x="28" y="3216"/>
                  </a:lnTo>
                  <a:cubicBezTo>
                    <a:pt x="0" y="3270"/>
                    <a:pt x="0" y="3332"/>
                    <a:pt x="28" y="3386"/>
                  </a:cubicBezTo>
                  <a:lnTo>
                    <a:pt x="929" y="5569"/>
                  </a:lnTo>
                  <a:cubicBezTo>
                    <a:pt x="950" y="5623"/>
                    <a:pt x="997" y="5664"/>
                    <a:pt x="1051" y="5691"/>
                  </a:cubicBezTo>
                  <a:lnTo>
                    <a:pt x="3235" y="6593"/>
                  </a:lnTo>
                  <a:cubicBezTo>
                    <a:pt x="3262" y="6607"/>
                    <a:pt x="3289" y="6607"/>
                    <a:pt x="3316" y="6607"/>
                  </a:cubicBezTo>
                  <a:cubicBezTo>
                    <a:pt x="3343" y="6607"/>
                    <a:pt x="3370" y="6600"/>
                    <a:pt x="3398" y="6593"/>
                  </a:cubicBezTo>
                  <a:lnTo>
                    <a:pt x="5588" y="5691"/>
                  </a:lnTo>
                  <a:cubicBezTo>
                    <a:pt x="5642" y="5671"/>
                    <a:pt x="5683" y="5630"/>
                    <a:pt x="5703" y="5576"/>
                  </a:cubicBezTo>
                  <a:lnTo>
                    <a:pt x="6612" y="3393"/>
                  </a:lnTo>
                  <a:cubicBezTo>
                    <a:pt x="6632" y="3338"/>
                    <a:pt x="6632" y="3277"/>
                    <a:pt x="6612" y="3223"/>
                  </a:cubicBezTo>
                  <a:lnTo>
                    <a:pt x="5703" y="1040"/>
                  </a:lnTo>
                  <a:cubicBezTo>
                    <a:pt x="5683" y="985"/>
                    <a:pt x="5642" y="945"/>
                    <a:pt x="5588" y="918"/>
                  </a:cubicBezTo>
                  <a:lnTo>
                    <a:pt x="3404" y="16"/>
                  </a:lnTo>
                  <a:cubicBezTo>
                    <a:pt x="3377" y="6"/>
                    <a:pt x="3348" y="1"/>
                    <a:pt x="33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29" name="Google Shape;22029;p71"/>
          <p:cNvGrpSpPr/>
          <p:nvPr/>
        </p:nvGrpSpPr>
        <p:grpSpPr>
          <a:xfrm>
            <a:off x="4684309" y="2087493"/>
            <a:ext cx="374748" cy="279140"/>
            <a:chOff x="4684309" y="2087493"/>
            <a:chExt cx="374748" cy="279140"/>
          </a:xfrm>
        </p:grpSpPr>
        <p:sp>
          <p:nvSpPr>
            <p:cNvPr id="22030" name="Google Shape;22030;p71"/>
            <p:cNvSpPr/>
            <p:nvPr/>
          </p:nvSpPr>
          <p:spPr>
            <a:xfrm>
              <a:off x="4994977" y="2140268"/>
              <a:ext cx="64080" cy="144029"/>
            </a:xfrm>
            <a:custGeom>
              <a:rect b="b" l="l" r="r" t="t"/>
              <a:pathLst>
                <a:path extrusionOk="0" h="5491" w="2443">
                  <a:moveTo>
                    <a:pt x="457" y="1"/>
                  </a:moveTo>
                  <a:cubicBezTo>
                    <a:pt x="394" y="1"/>
                    <a:pt x="332" y="7"/>
                    <a:pt x="273" y="19"/>
                  </a:cubicBezTo>
                  <a:cubicBezTo>
                    <a:pt x="0" y="76"/>
                    <a:pt x="66" y="465"/>
                    <a:pt x="314" y="465"/>
                  </a:cubicBezTo>
                  <a:cubicBezTo>
                    <a:pt x="331" y="465"/>
                    <a:pt x="349" y="463"/>
                    <a:pt x="368" y="459"/>
                  </a:cubicBezTo>
                  <a:cubicBezTo>
                    <a:pt x="399" y="452"/>
                    <a:pt x="432" y="448"/>
                    <a:pt x="469" y="448"/>
                  </a:cubicBezTo>
                  <a:cubicBezTo>
                    <a:pt x="705" y="448"/>
                    <a:pt x="1046" y="602"/>
                    <a:pt x="1311" y="914"/>
                  </a:cubicBezTo>
                  <a:cubicBezTo>
                    <a:pt x="1568" y="1219"/>
                    <a:pt x="1941" y="1910"/>
                    <a:pt x="1480" y="3097"/>
                  </a:cubicBezTo>
                  <a:cubicBezTo>
                    <a:pt x="999" y="4351"/>
                    <a:pt x="1860" y="5368"/>
                    <a:pt x="1900" y="5409"/>
                  </a:cubicBezTo>
                  <a:cubicBezTo>
                    <a:pt x="1941" y="5463"/>
                    <a:pt x="2002" y="5490"/>
                    <a:pt x="2070" y="5490"/>
                  </a:cubicBezTo>
                  <a:cubicBezTo>
                    <a:pt x="2260" y="5490"/>
                    <a:pt x="2368" y="5260"/>
                    <a:pt x="2239" y="5118"/>
                  </a:cubicBezTo>
                  <a:cubicBezTo>
                    <a:pt x="2233" y="5111"/>
                    <a:pt x="1514" y="4263"/>
                    <a:pt x="1900" y="3260"/>
                  </a:cubicBezTo>
                  <a:cubicBezTo>
                    <a:pt x="2443" y="1856"/>
                    <a:pt x="1975" y="1009"/>
                    <a:pt x="1650" y="622"/>
                  </a:cubicBezTo>
                  <a:cubicBezTo>
                    <a:pt x="1327" y="235"/>
                    <a:pt x="859" y="1"/>
                    <a:pt x="45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1" name="Google Shape;22031;p71"/>
            <p:cNvSpPr/>
            <p:nvPr/>
          </p:nvSpPr>
          <p:spPr>
            <a:xfrm>
              <a:off x="4684309" y="2118707"/>
              <a:ext cx="342931" cy="247926"/>
            </a:xfrm>
            <a:custGeom>
              <a:rect b="b" l="l" r="r" t="t"/>
              <a:pathLst>
                <a:path extrusionOk="0" h="9452" w="13074">
                  <a:moveTo>
                    <a:pt x="3031" y="1"/>
                  </a:moveTo>
                  <a:cubicBezTo>
                    <a:pt x="2604" y="1"/>
                    <a:pt x="2185" y="174"/>
                    <a:pt x="1878" y="495"/>
                  </a:cubicBezTo>
                  <a:lnTo>
                    <a:pt x="149" y="2305"/>
                  </a:lnTo>
                  <a:cubicBezTo>
                    <a:pt x="41" y="2420"/>
                    <a:pt x="0" y="2576"/>
                    <a:pt x="41" y="2732"/>
                  </a:cubicBezTo>
                  <a:lnTo>
                    <a:pt x="142" y="3119"/>
                  </a:lnTo>
                  <a:cubicBezTo>
                    <a:pt x="197" y="3322"/>
                    <a:pt x="380" y="3458"/>
                    <a:pt x="590" y="3458"/>
                  </a:cubicBezTo>
                  <a:cubicBezTo>
                    <a:pt x="1126" y="3458"/>
                    <a:pt x="1661" y="3397"/>
                    <a:pt x="2183" y="3288"/>
                  </a:cubicBezTo>
                  <a:cubicBezTo>
                    <a:pt x="3167" y="4746"/>
                    <a:pt x="4645" y="5614"/>
                    <a:pt x="4645" y="5614"/>
                  </a:cubicBezTo>
                  <a:lnTo>
                    <a:pt x="4672" y="8557"/>
                  </a:lnTo>
                  <a:lnTo>
                    <a:pt x="4014" y="8720"/>
                  </a:lnTo>
                  <a:cubicBezTo>
                    <a:pt x="3865" y="8753"/>
                    <a:pt x="3743" y="8869"/>
                    <a:pt x="3696" y="9011"/>
                  </a:cubicBezTo>
                  <a:lnTo>
                    <a:pt x="3634" y="9208"/>
                  </a:lnTo>
                  <a:cubicBezTo>
                    <a:pt x="3594" y="9323"/>
                    <a:pt x="3682" y="9452"/>
                    <a:pt x="3811" y="9452"/>
                  </a:cubicBezTo>
                  <a:lnTo>
                    <a:pt x="4658" y="9452"/>
                  </a:lnTo>
                  <a:cubicBezTo>
                    <a:pt x="4808" y="9452"/>
                    <a:pt x="4950" y="9377"/>
                    <a:pt x="5031" y="9248"/>
                  </a:cubicBezTo>
                  <a:lnTo>
                    <a:pt x="5262" y="8903"/>
                  </a:lnTo>
                  <a:cubicBezTo>
                    <a:pt x="5316" y="8821"/>
                    <a:pt x="5357" y="8726"/>
                    <a:pt x="5370" y="8631"/>
                  </a:cubicBezTo>
                  <a:lnTo>
                    <a:pt x="5825" y="5960"/>
                  </a:lnTo>
                  <a:cubicBezTo>
                    <a:pt x="6427" y="6210"/>
                    <a:pt x="7097" y="6317"/>
                    <a:pt x="7782" y="6317"/>
                  </a:cubicBezTo>
                  <a:cubicBezTo>
                    <a:pt x="9009" y="6317"/>
                    <a:pt x="10284" y="5975"/>
                    <a:pt x="11310" y="5506"/>
                  </a:cubicBezTo>
                  <a:lnTo>
                    <a:pt x="12205" y="7208"/>
                  </a:lnTo>
                  <a:lnTo>
                    <a:pt x="12205" y="8509"/>
                  </a:lnTo>
                  <a:lnTo>
                    <a:pt x="11663" y="8706"/>
                  </a:lnTo>
                  <a:cubicBezTo>
                    <a:pt x="11527" y="8753"/>
                    <a:pt x="11425" y="8855"/>
                    <a:pt x="11378" y="8991"/>
                  </a:cubicBezTo>
                  <a:lnTo>
                    <a:pt x="11310" y="9201"/>
                  </a:lnTo>
                  <a:cubicBezTo>
                    <a:pt x="11269" y="9323"/>
                    <a:pt x="11358" y="9452"/>
                    <a:pt x="11486" y="9452"/>
                  </a:cubicBezTo>
                  <a:lnTo>
                    <a:pt x="12273" y="9452"/>
                  </a:lnTo>
                  <a:cubicBezTo>
                    <a:pt x="12456" y="9452"/>
                    <a:pt x="12612" y="9343"/>
                    <a:pt x="12687" y="9181"/>
                  </a:cubicBezTo>
                  <a:lnTo>
                    <a:pt x="12924" y="8625"/>
                  </a:lnTo>
                  <a:cubicBezTo>
                    <a:pt x="12985" y="8489"/>
                    <a:pt x="13019" y="8333"/>
                    <a:pt x="13019" y="8184"/>
                  </a:cubicBezTo>
                  <a:lnTo>
                    <a:pt x="13019" y="6713"/>
                  </a:lnTo>
                  <a:cubicBezTo>
                    <a:pt x="13019" y="6597"/>
                    <a:pt x="12999" y="6489"/>
                    <a:pt x="12951" y="6380"/>
                  </a:cubicBezTo>
                  <a:cubicBezTo>
                    <a:pt x="12829" y="6068"/>
                    <a:pt x="12571" y="5329"/>
                    <a:pt x="12571" y="4651"/>
                  </a:cubicBezTo>
                  <a:cubicBezTo>
                    <a:pt x="12571" y="3844"/>
                    <a:pt x="13073" y="3607"/>
                    <a:pt x="13019" y="2542"/>
                  </a:cubicBezTo>
                  <a:cubicBezTo>
                    <a:pt x="12992" y="2095"/>
                    <a:pt x="12626" y="881"/>
                    <a:pt x="11588" y="542"/>
                  </a:cubicBezTo>
                  <a:cubicBezTo>
                    <a:pt x="11304" y="450"/>
                    <a:pt x="11006" y="416"/>
                    <a:pt x="10687" y="416"/>
                  </a:cubicBezTo>
                  <a:cubicBezTo>
                    <a:pt x="9700" y="416"/>
                    <a:pt x="8513" y="747"/>
                    <a:pt x="6933" y="747"/>
                  </a:cubicBezTo>
                  <a:cubicBezTo>
                    <a:pt x="6267" y="747"/>
                    <a:pt x="5532" y="689"/>
                    <a:pt x="4713" y="522"/>
                  </a:cubicBezTo>
                  <a:lnTo>
                    <a:pt x="3587" y="101"/>
                  </a:lnTo>
                  <a:cubicBezTo>
                    <a:pt x="3406" y="34"/>
                    <a:pt x="3218" y="1"/>
                    <a:pt x="3031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2" name="Google Shape;22032;p71"/>
            <p:cNvSpPr/>
            <p:nvPr/>
          </p:nvSpPr>
          <p:spPr>
            <a:xfrm>
              <a:off x="4716494" y="2087493"/>
              <a:ext cx="48762" cy="52198"/>
            </a:xfrm>
            <a:custGeom>
              <a:rect b="b" l="l" r="r" t="t"/>
              <a:pathLst>
                <a:path extrusionOk="0" h="1990" w="1859">
                  <a:moveTo>
                    <a:pt x="162" y="1"/>
                  </a:moveTo>
                  <a:cubicBezTo>
                    <a:pt x="115" y="1"/>
                    <a:pt x="69" y="32"/>
                    <a:pt x="61" y="91"/>
                  </a:cubicBezTo>
                  <a:cubicBezTo>
                    <a:pt x="0" y="654"/>
                    <a:pt x="89" y="1597"/>
                    <a:pt x="1255" y="1976"/>
                  </a:cubicBezTo>
                  <a:cubicBezTo>
                    <a:pt x="1281" y="1985"/>
                    <a:pt x="1309" y="1990"/>
                    <a:pt x="1337" y="1990"/>
                  </a:cubicBezTo>
                  <a:cubicBezTo>
                    <a:pt x="1395" y="1990"/>
                    <a:pt x="1453" y="1970"/>
                    <a:pt x="1499" y="1929"/>
                  </a:cubicBezTo>
                  <a:cubicBezTo>
                    <a:pt x="1648" y="1814"/>
                    <a:pt x="1763" y="1651"/>
                    <a:pt x="1824" y="1475"/>
                  </a:cubicBezTo>
                  <a:cubicBezTo>
                    <a:pt x="1858" y="1325"/>
                    <a:pt x="1770" y="1176"/>
                    <a:pt x="1621" y="1142"/>
                  </a:cubicBezTo>
                  <a:cubicBezTo>
                    <a:pt x="1112" y="1020"/>
                    <a:pt x="529" y="702"/>
                    <a:pt x="258" y="64"/>
                  </a:cubicBezTo>
                  <a:cubicBezTo>
                    <a:pt x="240" y="21"/>
                    <a:pt x="201" y="1"/>
                    <a:pt x="16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3" name="Google Shape;22033;p71"/>
            <p:cNvSpPr/>
            <p:nvPr/>
          </p:nvSpPr>
          <p:spPr>
            <a:xfrm>
              <a:off x="4759721" y="2118681"/>
              <a:ext cx="36827" cy="23948"/>
            </a:xfrm>
            <a:custGeom>
              <a:rect b="b" l="l" r="r" t="t"/>
              <a:pathLst>
                <a:path extrusionOk="0" h="913" w="1404">
                  <a:moveTo>
                    <a:pt x="193" y="0"/>
                  </a:moveTo>
                  <a:cubicBezTo>
                    <a:pt x="89" y="0"/>
                    <a:pt x="0" y="93"/>
                    <a:pt x="7" y="197"/>
                  </a:cubicBezTo>
                  <a:lnTo>
                    <a:pt x="27" y="530"/>
                  </a:lnTo>
                  <a:cubicBezTo>
                    <a:pt x="33" y="745"/>
                    <a:pt x="218" y="912"/>
                    <a:pt x="424" y="912"/>
                  </a:cubicBezTo>
                  <a:cubicBezTo>
                    <a:pt x="452" y="912"/>
                    <a:pt x="480" y="909"/>
                    <a:pt x="509" y="903"/>
                  </a:cubicBezTo>
                  <a:cubicBezTo>
                    <a:pt x="807" y="848"/>
                    <a:pt x="1173" y="713"/>
                    <a:pt x="1356" y="414"/>
                  </a:cubicBezTo>
                  <a:cubicBezTo>
                    <a:pt x="1404" y="340"/>
                    <a:pt x="1370" y="238"/>
                    <a:pt x="1288" y="204"/>
                  </a:cubicBezTo>
                  <a:cubicBezTo>
                    <a:pt x="936" y="75"/>
                    <a:pt x="570" y="8"/>
                    <a:pt x="203" y="1"/>
                  </a:cubicBezTo>
                  <a:cubicBezTo>
                    <a:pt x="200" y="1"/>
                    <a:pt x="196" y="0"/>
                    <a:pt x="19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4" name="Google Shape;22034;p71"/>
            <p:cNvSpPr/>
            <p:nvPr/>
          </p:nvSpPr>
          <p:spPr>
            <a:xfrm>
              <a:off x="4778554" y="2342973"/>
              <a:ext cx="43620" cy="23502"/>
            </a:xfrm>
            <a:custGeom>
              <a:rect b="b" l="l" r="r" t="t"/>
              <a:pathLst>
                <a:path extrusionOk="0" h="896" w="1663">
                  <a:moveTo>
                    <a:pt x="1079" y="0"/>
                  </a:moveTo>
                  <a:lnTo>
                    <a:pt x="428" y="163"/>
                  </a:lnTo>
                  <a:cubicBezTo>
                    <a:pt x="279" y="203"/>
                    <a:pt x="157" y="312"/>
                    <a:pt x="109" y="461"/>
                  </a:cubicBezTo>
                  <a:lnTo>
                    <a:pt x="41" y="651"/>
                  </a:lnTo>
                  <a:cubicBezTo>
                    <a:pt x="1" y="773"/>
                    <a:pt x="96" y="895"/>
                    <a:pt x="225" y="895"/>
                  </a:cubicBezTo>
                  <a:lnTo>
                    <a:pt x="1072" y="895"/>
                  </a:lnTo>
                  <a:cubicBezTo>
                    <a:pt x="1221" y="895"/>
                    <a:pt x="1357" y="821"/>
                    <a:pt x="1445" y="698"/>
                  </a:cubicBezTo>
                  <a:lnTo>
                    <a:pt x="1662" y="366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5" name="Google Shape;22035;p71"/>
            <p:cNvSpPr/>
            <p:nvPr/>
          </p:nvSpPr>
          <p:spPr>
            <a:xfrm>
              <a:off x="4979895" y="2341714"/>
              <a:ext cx="40211" cy="24761"/>
            </a:xfrm>
            <a:custGeom>
              <a:rect b="b" l="l" r="r" t="t"/>
              <a:pathLst>
                <a:path extrusionOk="0" h="944" w="1533">
                  <a:moveTo>
                    <a:pt x="943" y="1"/>
                  </a:moveTo>
                  <a:lnTo>
                    <a:pt x="394" y="204"/>
                  </a:lnTo>
                  <a:cubicBezTo>
                    <a:pt x="265" y="245"/>
                    <a:pt x="156" y="353"/>
                    <a:pt x="116" y="482"/>
                  </a:cubicBezTo>
                  <a:lnTo>
                    <a:pt x="41" y="699"/>
                  </a:lnTo>
                  <a:cubicBezTo>
                    <a:pt x="0" y="814"/>
                    <a:pt x="89" y="943"/>
                    <a:pt x="217" y="943"/>
                  </a:cubicBezTo>
                  <a:lnTo>
                    <a:pt x="1004" y="943"/>
                  </a:lnTo>
                  <a:cubicBezTo>
                    <a:pt x="1180" y="943"/>
                    <a:pt x="1343" y="835"/>
                    <a:pt x="1418" y="672"/>
                  </a:cubicBezTo>
                  <a:lnTo>
                    <a:pt x="1533" y="40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6" name="Google Shape;22036;p71"/>
            <p:cNvSpPr/>
            <p:nvPr/>
          </p:nvSpPr>
          <p:spPr>
            <a:xfrm>
              <a:off x="4731969" y="2155140"/>
              <a:ext cx="11751" cy="11777"/>
            </a:xfrm>
            <a:custGeom>
              <a:rect b="b" l="l" r="r" t="t"/>
              <a:pathLst>
                <a:path extrusionOk="0" h="449" w="448">
                  <a:moveTo>
                    <a:pt x="224" y="1"/>
                  </a:moveTo>
                  <a:cubicBezTo>
                    <a:pt x="102" y="1"/>
                    <a:pt x="0" y="102"/>
                    <a:pt x="0" y="225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5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7" name="Google Shape;22037;p71"/>
            <p:cNvSpPr/>
            <p:nvPr/>
          </p:nvSpPr>
          <p:spPr>
            <a:xfrm>
              <a:off x="4741569" y="2191311"/>
              <a:ext cx="64578" cy="74493"/>
            </a:xfrm>
            <a:custGeom>
              <a:rect b="b" l="l" r="r" t="t"/>
              <a:pathLst>
                <a:path extrusionOk="0" h="2840" w="2462">
                  <a:moveTo>
                    <a:pt x="894" y="0"/>
                  </a:moveTo>
                  <a:cubicBezTo>
                    <a:pt x="834" y="0"/>
                    <a:pt x="773" y="22"/>
                    <a:pt x="726" y="66"/>
                  </a:cubicBezTo>
                  <a:cubicBezTo>
                    <a:pt x="523" y="269"/>
                    <a:pt x="272" y="419"/>
                    <a:pt x="0" y="514"/>
                  </a:cubicBezTo>
                  <a:cubicBezTo>
                    <a:pt x="984" y="1971"/>
                    <a:pt x="2462" y="2839"/>
                    <a:pt x="2462" y="2839"/>
                  </a:cubicBezTo>
                  <a:cubicBezTo>
                    <a:pt x="2462" y="2032"/>
                    <a:pt x="2340" y="1768"/>
                    <a:pt x="2184" y="1612"/>
                  </a:cubicBezTo>
                  <a:cubicBezTo>
                    <a:pt x="1763" y="1164"/>
                    <a:pt x="1404" y="670"/>
                    <a:pt x="1112" y="134"/>
                  </a:cubicBezTo>
                  <a:cubicBezTo>
                    <a:pt x="1068" y="46"/>
                    <a:pt x="981" y="0"/>
                    <a:pt x="89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8" name="Google Shape;22038;p71"/>
            <p:cNvSpPr/>
            <p:nvPr/>
          </p:nvSpPr>
          <p:spPr>
            <a:xfrm>
              <a:off x="4837073" y="2244716"/>
              <a:ext cx="143924" cy="39581"/>
            </a:xfrm>
            <a:custGeom>
              <a:rect b="b" l="l" r="r" t="t"/>
              <a:pathLst>
                <a:path extrusionOk="0" h="1509" w="5487">
                  <a:moveTo>
                    <a:pt x="4893" y="1"/>
                  </a:moveTo>
                  <a:cubicBezTo>
                    <a:pt x="4847" y="1"/>
                    <a:pt x="4800" y="8"/>
                    <a:pt x="4754" y="24"/>
                  </a:cubicBezTo>
                  <a:cubicBezTo>
                    <a:pt x="3840" y="314"/>
                    <a:pt x="2850" y="395"/>
                    <a:pt x="2026" y="395"/>
                  </a:cubicBezTo>
                  <a:cubicBezTo>
                    <a:pt x="1427" y="395"/>
                    <a:pt x="915" y="352"/>
                    <a:pt x="584" y="315"/>
                  </a:cubicBezTo>
                  <a:cubicBezTo>
                    <a:pt x="566" y="313"/>
                    <a:pt x="549" y="312"/>
                    <a:pt x="532" y="312"/>
                  </a:cubicBezTo>
                  <a:cubicBezTo>
                    <a:pt x="321" y="312"/>
                    <a:pt x="133" y="461"/>
                    <a:pt x="96" y="674"/>
                  </a:cubicBezTo>
                  <a:lnTo>
                    <a:pt x="1" y="1156"/>
                  </a:lnTo>
                  <a:cubicBezTo>
                    <a:pt x="601" y="1403"/>
                    <a:pt x="1269" y="1508"/>
                    <a:pt x="1952" y="1508"/>
                  </a:cubicBezTo>
                  <a:cubicBezTo>
                    <a:pt x="3180" y="1508"/>
                    <a:pt x="4458" y="1168"/>
                    <a:pt x="5486" y="702"/>
                  </a:cubicBezTo>
                  <a:lnTo>
                    <a:pt x="5303" y="274"/>
                  </a:lnTo>
                  <a:cubicBezTo>
                    <a:pt x="5233" y="108"/>
                    <a:pt x="5070" y="1"/>
                    <a:pt x="48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9" name="Google Shape;22039;p71"/>
            <p:cNvSpPr/>
            <p:nvPr/>
          </p:nvSpPr>
          <p:spPr>
            <a:xfrm>
              <a:off x="4684309" y="2161199"/>
              <a:ext cx="47503" cy="48237"/>
            </a:xfrm>
            <a:custGeom>
              <a:rect b="b" l="l" r="r" t="t"/>
              <a:pathLst>
                <a:path extrusionOk="0" h="1839" w="1811">
                  <a:moveTo>
                    <a:pt x="800" y="0"/>
                  </a:moveTo>
                  <a:lnTo>
                    <a:pt x="149" y="685"/>
                  </a:lnTo>
                  <a:cubicBezTo>
                    <a:pt x="41" y="800"/>
                    <a:pt x="0" y="963"/>
                    <a:pt x="41" y="1112"/>
                  </a:cubicBezTo>
                  <a:lnTo>
                    <a:pt x="142" y="1499"/>
                  </a:lnTo>
                  <a:cubicBezTo>
                    <a:pt x="195" y="1698"/>
                    <a:pt x="371" y="1838"/>
                    <a:pt x="576" y="1838"/>
                  </a:cubicBezTo>
                  <a:cubicBezTo>
                    <a:pt x="580" y="1838"/>
                    <a:pt x="585" y="1838"/>
                    <a:pt x="590" y="1838"/>
                  </a:cubicBezTo>
                  <a:cubicBezTo>
                    <a:pt x="963" y="1831"/>
                    <a:pt x="1336" y="1804"/>
                    <a:pt x="1709" y="1756"/>
                  </a:cubicBezTo>
                  <a:cubicBezTo>
                    <a:pt x="1810" y="1417"/>
                    <a:pt x="1634" y="1058"/>
                    <a:pt x="1390" y="828"/>
                  </a:cubicBezTo>
                  <a:cubicBezTo>
                    <a:pt x="1146" y="590"/>
                    <a:pt x="949" y="312"/>
                    <a:pt x="8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0" name="Google Shape;22040;p71"/>
            <p:cNvSpPr/>
            <p:nvPr/>
          </p:nvSpPr>
          <p:spPr>
            <a:xfrm>
              <a:off x="4716494" y="2087913"/>
              <a:ext cx="44670" cy="51935"/>
            </a:xfrm>
            <a:custGeom>
              <a:rect b="b" l="l" r="r" t="t"/>
              <a:pathLst>
                <a:path extrusionOk="0" h="1980" w="1703">
                  <a:moveTo>
                    <a:pt x="116" y="1"/>
                  </a:moveTo>
                  <a:cubicBezTo>
                    <a:pt x="82" y="14"/>
                    <a:pt x="61" y="48"/>
                    <a:pt x="61" y="82"/>
                  </a:cubicBezTo>
                  <a:cubicBezTo>
                    <a:pt x="0" y="638"/>
                    <a:pt x="89" y="1587"/>
                    <a:pt x="1255" y="1967"/>
                  </a:cubicBezTo>
                  <a:cubicBezTo>
                    <a:pt x="1279" y="1975"/>
                    <a:pt x="1305" y="1979"/>
                    <a:pt x="1330" y="1979"/>
                  </a:cubicBezTo>
                  <a:cubicBezTo>
                    <a:pt x="1390" y="1979"/>
                    <a:pt x="1451" y="1958"/>
                    <a:pt x="1499" y="1920"/>
                  </a:cubicBezTo>
                  <a:cubicBezTo>
                    <a:pt x="1573" y="1852"/>
                    <a:pt x="1641" y="1784"/>
                    <a:pt x="1702" y="1696"/>
                  </a:cubicBezTo>
                  <a:lnTo>
                    <a:pt x="1689" y="1696"/>
                  </a:lnTo>
                  <a:cubicBezTo>
                    <a:pt x="461" y="1411"/>
                    <a:pt x="156" y="611"/>
                    <a:pt x="116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1" name="Google Shape;22041;p71"/>
            <p:cNvSpPr/>
            <p:nvPr/>
          </p:nvSpPr>
          <p:spPr>
            <a:xfrm>
              <a:off x="4684309" y="2177200"/>
              <a:ext cx="10518" cy="17102"/>
            </a:xfrm>
            <a:custGeom>
              <a:rect b="b" l="l" r="r" t="t"/>
              <a:pathLst>
                <a:path extrusionOk="0" h="652" w="401">
                  <a:moveTo>
                    <a:pt x="224" y="1"/>
                  </a:moveTo>
                  <a:lnTo>
                    <a:pt x="149" y="75"/>
                  </a:lnTo>
                  <a:cubicBezTo>
                    <a:pt x="41" y="190"/>
                    <a:pt x="0" y="353"/>
                    <a:pt x="41" y="502"/>
                  </a:cubicBezTo>
                  <a:lnTo>
                    <a:pt x="81" y="652"/>
                  </a:lnTo>
                  <a:cubicBezTo>
                    <a:pt x="265" y="597"/>
                    <a:pt x="400" y="455"/>
                    <a:pt x="400" y="292"/>
                  </a:cubicBezTo>
                  <a:cubicBezTo>
                    <a:pt x="393" y="170"/>
                    <a:pt x="326" y="62"/>
                    <a:pt x="22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42" name="Google Shape;22042;p71"/>
          <p:cNvGrpSpPr/>
          <p:nvPr/>
        </p:nvGrpSpPr>
        <p:grpSpPr>
          <a:xfrm>
            <a:off x="7521110" y="2906131"/>
            <a:ext cx="175400" cy="370053"/>
            <a:chOff x="7521110" y="2906131"/>
            <a:chExt cx="175400" cy="370053"/>
          </a:xfrm>
        </p:grpSpPr>
        <p:sp>
          <p:nvSpPr>
            <p:cNvPr id="22043" name="Google Shape;22043;p71"/>
            <p:cNvSpPr/>
            <p:nvPr/>
          </p:nvSpPr>
          <p:spPr>
            <a:xfrm>
              <a:off x="7590646" y="3215698"/>
              <a:ext cx="36302" cy="54453"/>
            </a:xfrm>
            <a:custGeom>
              <a:rect b="b" l="l" r="r" t="t"/>
              <a:pathLst>
                <a:path extrusionOk="0" h="2076" w="1384">
                  <a:moveTo>
                    <a:pt x="1" y="0"/>
                  </a:moveTo>
                  <a:lnTo>
                    <a:pt x="1" y="2075"/>
                  </a:lnTo>
                  <a:lnTo>
                    <a:pt x="1384" y="2075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4" name="Google Shape;22044;p71"/>
            <p:cNvSpPr/>
            <p:nvPr/>
          </p:nvSpPr>
          <p:spPr>
            <a:xfrm>
              <a:off x="7608797" y="3233823"/>
              <a:ext cx="18151" cy="36329"/>
            </a:xfrm>
            <a:custGeom>
              <a:rect b="b" l="l" r="r" t="t"/>
              <a:pathLst>
                <a:path extrusionOk="0" h="1385" w="692">
                  <a:moveTo>
                    <a:pt x="231" y="1"/>
                  </a:moveTo>
                  <a:cubicBezTo>
                    <a:pt x="102" y="1"/>
                    <a:pt x="0" y="103"/>
                    <a:pt x="0" y="231"/>
                  </a:cubicBezTo>
                  <a:lnTo>
                    <a:pt x="0" y="1384"/>
                  </a:lnTo>
                  <a:lnTo>
                    <a:pt x="692" y="1384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5" name="Google Shape;22045;p71"/>
            <p:cNvSpPr/>
            <p:nvPr/>
          </p:nvSpPr>
          <p:spPr>
            <a:xfrm>
              <a:off x="7570554" y="3264066"/>
              <a:ext cx="76513" cy="12118"/>
            </a:xfrm>
            <a:custGeom>
              <a:rect b="b" l="l" r="r" t="t"/>
              <a:pathLst>
                <a:path extrusionOk="0" h="462" w="2917">
                  <a:moveTo>
                    <a:pt x="306" y="1"/>
                  </a:moveTo>
                  <a:cubicBezTo>
                    <a:pt x="0" y="1"/>
                    <a:pt x="0" y="462"/>
                    <a:pt x="306" y="462"/>
                  </a:cubicBezTo>
                  <a:lnTo>
                    <a:pt x="2611" y="462"/>
                  </a:lnTo>
                  <a:cubicBezTo>
                    <a:pt x="2916" y="462"/>
                    <a:pt x="2916" y="1"/>
                    <a:pt x="26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6" name="Google Shape;22046;p71"/>
            <p:cNvSpPr/>
            <p:nvPr/>
          </p:nvSpPr>
          <p:spPr>
            <a:xfrm>
              <a:off x="7526094" y="3064351"/>
              <a:ext cx="165433" cy="109038"/>
            </a:xfrm>
            <a:custGeom>
              <a:rect b="b" l="l" r="r" t="t"/>
              <a:pathLst>
                <a:path extrusionOk="0" h="4157" w="6307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6028" y="4157"/>
                  </a:lnTo>
                  <a:cubicBezTo>
                    <a:pt x="6198" y="4157"/>
                    <a:pt x="6306" y="3987"/>
                    <a:pt x="6238" y="3831"/>
                  </a:cubicBezTo>
                  <a:lnTo>
                    <a:pt x="4536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7" name="Google Shape;22047;p71"/>
            <p:cNvSpPr/>
            <p:nvPr/>
          </p:nvSpPr>
          <p:spPr>
            <a:xfrm>
              <a:off x="7521110" y="3173363"/>
              <a:ext cx="175400" cy="48394"/>
            </a:xfrm>
            <a:custGeom>
              <a:rect b="b" l="l" r="r" t="t"/>
              <a:pathLst>
                <a:path extrusionOk="0" h="1845" w="6687">
                  <a:moveTo>
                    <a:pt x="1004" y="1"/>
                  </a:moveTo>
                  <a:lnTo>
                    <a:pt x="95" y="1492"/>
                  </a:lnTo>
                  <a:cubicBezTo>
                    <a:pt x="0" y="1648"/>
                    <a:pt x="109" y="1845"/>
                    <a:pt x="292" y="1845"/>
                  </a:cubicBezTo>
                  <a:lnTo>
                    <a:pt x="6395" y="1845"/>
                  </a:lnTo>
                  <a:cubicBezTo>
                    <a:pt x="6578" y="1845"/>
                    <a:pt x="6686" y="1648"/>
                    <a:pt x="6591" y="1492"/>
                  </a:cubicBezTo>
                  <a:lnTo>
                    <a:pt x="5683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8" name="Google Shape;22048;p71"/>
            <p:cNvSpPr/>
            <p:nvPr/>
          </p:nvSpPr>
          <p:spPr>
            <a:xfrm>
              <a:off x="7521110" y="3173363"/>
              <a:ext cx="156541" cy="48421"/>
            </a:xfrm>
            <a:custGeom>
              <a:rect b="b" l="l" r="r" t="t"/>
              <a:pathLst>
                <a:path extrusionOk="0" h="1846" w="5968">
                  <a:moveTo>
                    <a:pt x="1004" y="1"/>
                  </a:moveTo>
                  <a:lnTo>
                    <a:pt x="95" y="1499"/>
                  </a:lnTo>
                  <a:cubicBezTo>
                    <a:pt x="0" y="1648"/>
                    <a:pt x="116" y="1845"/>
                    <a:pt x="292" y="1845"/>
                  </a:cubicBezTo>
                  <a:lnTo>
                    <a:pt x="2484" y="1845"/>
                  </a:lnTo>
                  <a:cubicBezTo>
                    <a:pt x="2432" y="1838"/>
                    <a:pt x="2402" y="1643"/>
                    <a:pt x="2435" y="1492"/>
                  </a:cubicBezTo>
                  <a:lnTo>
                    <a:pt x="2577" y="651"/>
                  </a:lnTo>
                  <a:cubicBezTo>
                    <a:pt x="2591" y="543"/>
                    <a:pt x="2692" y="462"/>
                    <a:pt x="2801" y="462"/>
                  </a:cubicBezTo>
                  <a:lnTo>
                    <a:pt x="5967" y="462"/>
                  </a:lnTo>
                  <a:lnTo>
                    <a:pt x="5683" y="1"/>
                  </a:lnTo>
                  <a:close/>
                  <a:moveTo>
                    <a:pt x="2484" y="1845"/>
                  </a:moveTo>
                  <a:cubicBezTo>
                    <a:pt x="2484" y="1845"/>
                    <a:pt x="2485" y="1845"/>
                    <a:pt x="2486" y="1845"/>
                  </a:cubicBezTo>
                  <a:cubicBezTo>
                    <a:pt x="2487" y="1845"/>
                    <a:pt x="2488" y="1845"/>
                    <a:pt x="2489" y="184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9" name="Google Shape;22049;p71"/>
            <p:cNvSpPr/>
            <p:nvPr/>
          </p:nvSpPr>
          <p:spPr>
            <a:xfrm>
              <a:off x="7526094" y="3064351"/>
              <a:ext cx="135189" cy="109038"/>
            </a:xfrm>
            <a:custGeom>
              <a:rect b="b" l="l" r="r" t="t"/>
              <a:pathLst>
                <a:path extrusionOk="0" h="4157" w="5154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2346" y="4157"/>
                  </a:lnTo>
                  <a:cubicBezTo>
                    <a:pt x="2299" y="4157"/>
                    <a:pt x="2265" y="3980"/>
                    <a:pt x="2285" y="3831"/>
                  </a:cubicBezTo>
                  <a:lnTo>
                    <a:pt x="2563" y="1587"/>
                  </a:lnTo>
                  <a:cubicBezTo>
                    <a:pt x="2583" y="1476"/>
                    <a:pt x="2672" y="1390"/>
                    <a:pt x="2781" y="1390"/>
                  </a:cubicBezTo>
                  <a:cubicBezTo>
                    <a:pt x="2786" y="1390"/>
                    <a:pt x="2790" y="1390"/>
                    <a:pt x="2794" y="1390"/>
                  </a:cubicBezTo>
                  <a:lnTo>
                    <a:pt x="5154" y="1390"/>
                  </a:lnTo>
                  <a:lnTo>
                    <a:pt x="4536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0" name="Google Shape;22050;p71"/>
            <p:cNvSpPr/>
            <p:nvPr/>
          </p:nvSpPr>
          <p:spPr>
            <a:xfrm>
              <a:off x="7537635" y="2906131"/>
              <a:ext cx="142140" cy="182587"/>
            </a:xfrm>
            <a:custGeom>
              <a:rect b="b" l="l" r="r" t="t"/>
              <a:pathLst>
                <a:path extrusionOk="0" h="6961" w="5419">
                  <a:moveTo>
                    <a:pt x="2713" y="1"/>
                  </a:moveTo>
                  <a:cubicBezTo>
                    <a:pt x="2623" y="1"/>
                    <a:pt x="2534" y="52"/>
                    <a:pt x="2496" y="153"/>
                  </a:cubicBezTo>
                  <a:lnTo>
                    <a:pt x="62" y="6649"/>
                  </a:lnTo>
                  <a:cubicBezTo>
                    <a:pt x="1" y="6798"/>
                    <a:pt x="116" y="6961"/>
                    <a:pt x="279" y="6961"/>
                  </a:cubicBezTo>
                  <a:lnTo>
                    <a:pt x="5147" y="6961"/>
                  </a:lnTo>
                  <a:cubicBezTo>
                    <a:pt x="5310" y="6961"/>
                    <a:pt x="5419" y="6798"/>
                    <a:pt x="5364" y="6649"/>
                  </a:cubicBezTo>
                  <a:lnTo>
                    <a:pt x="2930" y="153"/>
                  </a:lnTo>
                  <a:cubicBezTo>
                    <a:pt x="2893" y="52"/>
                    <a:pt x="2803" y="1"/>
                    <a:pt x="2713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1" name="Google Shape;22051;p71"/>
            <p:cNvSpPr/>
            <p:nvPr/>
          </p:nvSpPr>
          <p:spPr>
            <a:xfrm>
              <a:off x="7537635" y="2906210"/>
              <a:ext cx="71188" cy="182508"/>
            </a:xfrm>
            <a:custGeom>
              <a:rect b="b" l="l" r="r" t="t"/>
              <a:pathLst>
                <a:path extrusionOk="0" h="6958" w="2714">
                  <a:moveTo>
                    <a:pt x="2699" y="1"/>
                  </a:moveTo>
                  <a:cubicBezTo>
                    <a:pt x="2610" y="1"/>
                    <a:pt x="2528" y="60"/>
                    <a:pt x="2496" y="150"/>
                  </a:cubicBezTo>
                  <a:lnTo>
                    <a:pt x="62" y="6646"/>
                  </a:lnTo>
                  <a:cubicBezTo>
                    <a:pt x="1" y="6795"/>
                    <a:pt x="116" y="6958"/>
                    <a:pt x="279" y="6958"/>
                  </a:cubicBezTo>
                  <a:lnTo>
                    <a:pt x="2028" y="6958"/>
                  </a:lnTo>
                  <a:cubicBezTo>
                    <a:pt x="1981" y="6958"/>
                    <a:pt x="1954" y="6795"/>
                    <a:pt x="1967" y="6646"/>
                  </a:cubicBezTo>
                  <a:lnTo>
                    <a:pt x="2652" y="150"/>
                  </a:lnTo>
                  <a:cubicBezTo>
                    <a:pt x="2666" y="49"/>
                    <a:pt x="2686" y="1"/>
                    <a:pt x="2713" y="1"/>
                  </a:cubicBezTo>
                  <a:cubicBezTo>
                    <a:pt x="2708" y="1"/>
                    <a:pt x="2704" y="1"/>
                    <a:pt x="26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52" name="Google Shape;22052;p71"/>
          <p:cNvGrpSpPr/>
          <p:nvPr/>
        </p:nvGrpSpPr>
        <p:grpSpPr>
          <a:xfrm>
            <a:off x="3586925" y="1523286"/>
            <a:ext cx="371023" cy="347915"/>
            <a:chOff x="3586925" y="1523286"/>
            <a:chExt cx="371023" cy="347915"/>
          </a:xfrm>
        </p:grpSpPr>
        <p:sp>
          <p:nvSpPr>
            <p:cNvPr id="22053" name="Google Shape;22053;p71"/>
            <p:cNvSpPr/>
            <p:nvPr/>
          </p:nvSpPr>
          <p:spPr>
            <a:xfrm>
              <a:off x="3732580" y="1530158"/>
              <a:ext cx="225211" cy="212935"/>
            </a:xfrm>
            <a:custGeom>
              <a:rect b="b" l="l" r="r" t="t"/>
              <a:pathLst>
                <a:path extrusionOk="0" h="8118" w="8586">
                  <a:moveTo>
                    <a:pt x="2543" y="0"/>
                  </a:moveTo>
                  <a:cubicBezTo>
                    <a:pt x="1781" y="0"/>
                    <a:pt x="990" y="157"/>
                    <a:pt x="177" y="503"/>
                  </a:cubicBezTo>
                  <a:cubicBezTo>
                    <a:pt x="48" y="557"/>
                    <a:pt x="1" y="713"/>
                    <a:pt x="75" y="828"/>
                  </a:cubicBezTo>
                  <a:lnTo>
                    <a:pt x="1079" y="2428"/>
                  </a:lnTo>
                  <a:lnTo>
                    <a:pt x="8585" y="8117"/>
                  </a:lnTo>
                  <a:lnTo>
                    <a:pt x="8585" y="3805"/>
                  </a:lnTo>
                  <a:cubicBezTo>
                    <a:pt x="8585" y="3649"/>
                    <a:pt x="8531" y="3500"/>
                    <a:pt x="8436" y="3378"/>
                  </a:cubicBezTo>
                  <a:cubicBezTo>
                    <a:pt x="6841" y="1402"/>
                    <a:pt x="4820" y="0"/>
                    <a:pt x="254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4" name="Google Shape;22054;p71"/>
            <p:cNvSpPr/>
            <p:nvPr/>
          </p:nvSpPr>
          <p:spPr>
            <a:xfrm>
              <a:off x="3732580" y="1530263"/>
              <a:ext cx="138573" cy="126560"/>
            </a:xfrm>
            <a:custGeom>
              <a:rect b="b" l="l" r="r" t="t"/>
              <a:pathLst>
                <a:path extrusionOk="0" h="4825" w="5283">
                  <a:moveTo>
                    <a:pt x="2537" y="0"/>
                  </a:moveTo>
                  <a:cubicBezTo>
                    <a:pt x="1777" y="0"/>
                    <a:pt x="988" y="156"/>
                    <a:pt x="177" y="499"/>
                  </a:cubicBezTo>
                  <a:cubicBezTo>
                    <a:pt x="55" y="553"/>
                    <a:pt x="1" y="709"/>
                    <a:pt x="75" y="824"/>
                  </a:cubicBezTo>
                  <a:lnTo>
                    <a:pt x="1079" y="2424"/>
                  </a:lnTo>
                  <a:lnTo>
                    <a:pt x="4239" y="4825"/>
                  </a:lnTo>
                  <a:cubicBezTo>
                    <a:pt x="4876" y="4696"/>
                    <a:pt x="5283" y="4364"/>
                    <a:pt x="5229" y="3713"/>
                  </a:cubicBezTo>
                  <a:cubicBezTo>
                    <a:pt x="5080" y="1970"/>
                    <a:pt x="4456" y="804"/>
                    <a:pt x="4049" y="207"/>
                  </a:cubicBezTo>
                  <a:cubicBezTo>
                    <a:pt x="3560" y="72"/>
                    <a:pt x="3055" y="0"/>
                    <a:pt x="253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5" name="Google Shape;22055;p71"/>
            <p:cNvSpPr/>
            <p:nvPr/>
          </p:nvSpPr>
          <p:spPr>
            <a:xfrm>
              <a:off x="3881094" y="1554185"/>
              <a:ext cx="38453" cy="145498"/>
            </a:xfrm>
            <a:custGeom>
              <a:rect b="b" l="l" r="r" t="t"/>
              <a:pathLst>
                <a:path extrusionOk="0" h="5547" w="1466">
                  <a:moveTo>
                    <a:pt x="28" y="0"/>
                  </a:moveTo>
                  <a:lnTo>
                    <a:pt x="28" y="0"/>
                  </a:lnTo>
                  <a:cubicBezTo>
                    <a:pt x="563" y="2211"/>
                    <a:pt x="421" y="3818"/>
                    <a:pt x="1" y="4984"/>
                  </a:cubicBezTo>
                  <a:lnTo>
                    <a:pt x="740" y="5547"/>
                  </a:lnTo>
                  <a:cubicBezTo>
                    <a:pt x="1228" y="4387"/>
                    <a:pt x="1465" y="2834"/>
                    <a:pt x="1113" y="766"/>
                  </a:cubicBezTo>
                  <a:cubicBezTo>
                    <a:pt x="767" y="482"/>
                    <a:pt x="407" y="231"/>
                    <a:pt x="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6" name="Google Shape;22056;p71"/>
            <p:cNvSpPr/>
            <p:nvPr/>
          </p:nvSpPr>
          <p:spPr>
            <a:xfrm>
              <a:off x="3910262" y="1590828"/>
              <a:ext cx="43070" cy="130730"/>
            </a:xfrm>
            <a:custGeom>
              <a:rect b="b" l="l" r="r" t="t"/>
              <a:pathLst>
                <a:path extrusionOk="0" h="4984" w="1642">
                  <a:moveTo>
                    <a:pt x="699" y="0"/>
                  </a:moveTo>
                  <a:cubicBezTo>
                    <a:pt x="855" y="1885"/>
                    <a:pt x="530" y="3329"/>
                    <a:pt x="1" y="4435"/>
                  </a:cubicBezTo>
                  <a:lnTo>
                    <a:pt x="733" y="4984"/>
                  </a:lnTo>
                  <a:cubicBezTo>
                    <a:pt x="1248" y="3980"/>
                    <a:pt x="1628" y="2685"/>
                    <a:pt x="1642" y="1044"/>
                  </a:cubicBezTo>
                  <a:cubicBezTo>
                    <a:pt x="1350" y="678"/>
                    <a:pt x="1031" y="332"/>
                    <a:pt x="69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7" name="Google Shape;22057;p71"/>
            <p:cNvSpPr/>
            <p:nvPr/>
          </p:nvSpPr>
          <p:spPr>
            <a:xfrm>
              <a:off x="3586925" y="1573569"/>
              <a:ext cx="370866" cy="297527"/>
            </a:xfrm>
            <a:custGeom>
              <a:rect b="b" l="l" r="r" t="t"/>
              <a:pathLst>
                <a:path extrusionOk="0" h="11343" w="14139">
                  <a:moveTo>
                    <a:pt x="8358" y="0"/>
                  </a:moveTo>
                  <a:cubicBezTo>
                    <a:pt x="7796" y="0"/>
                    <a:pt x="6845" y="161"/>
                    <a:pt x="5717" y="1004"/>
                  </a:cubicBezTo>
                  <a:cubicBezTo>
                    <a:pt x="4699" y="1763"/>
                    <a:pt x="1072" y="4984"/>
                    <a:pt x="184" y="5777"/>
                  </a:cubicBezTo>
                  <a:cubicBezTo>
                    <a:pt x="55" y="5893"/>
                    <a:pt x="0" y="6069"/>
                    <a:pt x="48" y="6232"/>
                  </a:cubicBezTo>
                  <a:cubicBezTo>
                    <a:pt x="184" y="6767"/>
                    <a:pt x="631" y="7927"/>
                    <a:pt x="1472" y="8015"/>
                  </a:cubicBezTo>
                  <a:cubicBezTo>
                    <a:pt x="1607" y="8008"/>
                    <a:pt x="1730" y="7967"/>
                    <a:pt x="1845" y="7900"/>
                  </a:cubicBezTo>
                  <a:lnTo>
                    <a:pt x="2631" y="8429"/>
                  </a:lnTo>
                  <a:cubicBezTo>
                    <a:pt x="2706" y="8486"/>
                    <a:pt x="2798" y="8514"/>
                    <a:pt x="2891" y="8514"/>
                  </a:cubicBezTo>
                  <a:cubicBezTo>
                    <a:pt x="2941" y="8514"/>
                    <a:pt x="2991" y="8506"/>
                    <a:pt x="3038" y="8490"/>
                  </a:cubicBezTo>
                  <a:cubicBezTo>
                    <a:pt x="4008" y="8151"/>
                    <a:pt x="6625" y="7100"/>
                    <a:pt x="8395" y="6428"/>
                  </a:cubicBezTo>
                  <a:cubicBezTo>
                    <a:pt x="8890" y="7520"/>
                    <a:pt x="9724" y="9419"/>
                    <a:pt x="10341" y="11046"/>
                  </a:cubicBezTo>
                  <a:cubicBezTo>
                    <a:pt x="10409" y="11228"/>
                    <a:pt x="10581" y="11343"/>
                    <a:pt x="10764" y="11343"/>
                  </a:cubicBezTo>
                  <a:cubicBezTo>
                    <a:pt x="10820" y="11343"/>
                    <a:pt x="10876" y="11332"/>
                    <a:pt x="10931" y="11310"/>
                  </a:cubicBezTo>
                  <a:cubicBezTo>
                    <a:pt x="11595" y="11059"/>
                    <a:pt x="12897" y="10463"/>
                    <a:pt x="13874" y="9473"/>
                  </a:cubicBezTo>
                  <a:cubicBezTo>
                    <a:pt x="14043" y="9303"/>
                    <a:pt x="14138" y="9073"/>
                    <a:pt x="14138" y="8835"/>
                  </a:cubicBezTo>
                  <a:lnTo>
                    <a:pt x="14138" y="5513"/>
                  </a:lnTo>
                  <a:cubicBezTo>
                    <a:pt x="14138" y="5228"/>
                    <a:pt x="14064" y="4950"/>
                    <a:pt x="13921" y="4713"/>
                  </a:cubicBezTo>
                  <a:cubicBezTo>
                    <a:pt x="11480" y="516"/>
                    <a:pt x="8903" y="61"/>
                    <a:pt x="8903" y="61"/>
                  </a:cubicBezTo>
                  <a:cubicBezTo>
                    <a:pt x="8903" y="61"/>
                    <a:pt x="8705" y="0"/>
                    <a:pt x="835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8" name="Google Shape;22058;p71"/>
            <p:cNvSpPr/>
            <p:nvPr/>
          </p:nvSpPr>
          <p:spPr>
            <a:xfrm>
              <a:off x="3586925" y="1687381"/>
              <a:ext cx="144973" cy="109536"/>
            </a:xfrm>
            <a:custGeom>
              <a:rect b="b" l="l" r="r" t="t"/>
              <a:pathLst>
                <a:path extrusionOk="0" h="4176" w="5527">
                  <a:moveTo>
                    <a:pt x="1804" y="1"/>
                  </a:moveTo>
                  <a:cubicBezTo>
                    <a:pt x="1092" y="631"/>
                    <a:pt x="482" y="1174"/>
                    <a:pt x="184" y="1438"/>
                  </a:cubicBezTo>
                  <a:cubicBezTo>
                    <a:pt x="55" y="1554"/>
                    <a:pt x="0" y="1730"/>
                    <a:pt x="48" y="1893"/>
                  </a:cubicBezTo>
                  <a:cubicBezTo>
                    <a:pt x="184" y="2428"/>
                    <a:pt x="631" y="3588"/>
                    <a:pt x="1472" y="3676"/>
                  </a:cubicBezTo>
                  <a:cubicBezTo>
                    <a:pt x="1607" y="3669"/>
                    <a:pt x="1730" y="3628"/>
                    <a:pt x="1845" y="3561"/>
                  </a:cubicBezTo>
                  <a:lnTo>
                    <a:pt x="2631" y="4090"/>
                  </a:lnTo>
                  <a:cubicBezTo>
                    <a:pt x="2706" y="4147"/>
                    <a:pt x="2798" y="4175"/>
                    <a:pt x="2891" y="4175"/>
                  </a:cubicBezTo>
                  <a:cubicBezTo>
                    <a:pt x="2941" y="4175"/>
                    <a:pt x="2991" y="4167"/>
                    <a:pt x="3038" y="4151"/>
                  </a:cubicBezTo>
                  <a:cubicBezTo>
                    <a:pt x="3540" y="3974"/>
                    <a:pt x="4482" y="3608"/>
                    <a:pt x="5527" y="3201"/>
                  </a:cubicBezTo>
                  <a:cubicBezTo>
                    <a:pt x="5472" y="2883"/>
                    <a:pt x="5154" y="1825"/>
                    <a:pt x="3160" y="1262"/>
                  </a:cubicBezTo>
                  <a:cubicBezTo>
                    <a:pt x="2136" y="977"/>
                    <a:pt x="1858" y="204"/>
                    <a:pt x="1804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9" name="Google Shape;22059;p71"/>
            <p:cNvSpPr/>
            <p:nvPr/>
          </p:nvSpPr>
          <p:spPr>
            <a:xfrm>
              <a:off x="3601692" y="1735224"/>
              <a:ext cx="26886" cy="21377"/>
            </a:xfrm>
            <a:custGeom>
              <a:rect b="b" l="l" r="r" t="t"/>
              <a:pathLst>
                <a:path extrusionOk="0" h="815" w="1025">
                  <a:moveTo>
                    <a:pt x="609" y="1"/>
                  </a:moveTo>
                  <a:cubicBezTo>
                    <a:pt x="540" y="1"/>
                    <a:pt x="469" y="29"/>
                    <a:pt x="407" y="96"/>
                  </a:cubicBezTo>
                  <a:lnTo>
                    <a:pt x="177" y="326"/>
                  </a:lnTo>
                  <a:cubicBezTo>
                    <a:pt x="0" y="503"/>
                    <a:pt x="122" y="808"/>
                    <a:pt x="380" y="815"/>
                  </a:cubicBezTo>
                  <a:cubicBezTo>
                    <a:pt x="455" y="815"/>
                    <a:pt x="522" y="781"/>
                    <a:pt x="577" y="726"/>
                  </a:cubicBezTo>
                  <a:lnTo>
                    <a:pt x="807" y="503"/>
                  </a:lnTo>
                  <a:cubicBezTo>
                    <a:pt x="1025" y="295"/>
                    <a:pt x="830" y="1"/>
                    <a:pt x="60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0" name="Google Shape;22060;p71"/>
            <p:cNvSpPr/>
            <p:nvPr/>
          </p:nvSpPr>
          <p:spPr>
            <a:xfrm>
              <a:off x="3775807" y="1523286"/>
              <a:ext cx="44670" cy="70585"/>
            </a:xfrm>
            <a:custGeom>
              <a:rect b="b" l="l" r="r" t="t"/>
              <a:pathLst>
                <a:path extrusionOk="0" h="2691" w="1703">
                  <a:moveTo>
                    <a:pt x="444" y="1"/>
                  </a:moveTo>
                  <a:cubicBezTo>
                    <a:pt x="376" y="1"/>
                    <a:pt x="313" y="45"/>
                    <a:pt x="292" y="114"/>
                  </a:cubicBezTo>
                  <a:cubicBezTo>
                    <a:pt x="1" y="1138"/>
                    <a:pt x="190" y="2127"/>
                    <a:pt x="292" y="2521"/>
                  </a:cubicBezTo>
                  <a:cubicBezTo>
                    <a:pt x="319" y="2616"/>
                    <a:pt x="407" y="2690"/>
                    <a:pt x="509" y="2690"/>
                  </a:cubicBezTo>
                  <a:lnTo>
                    <a:pt x="1472" y="2690"/>
                  </a:lnTo>
                  <a:cubicBezTo>
                    <a:pt x="1601" y="2684"/>
                    <a:pt x="1702" y="2575"/>
                    <a:pt x="1696" y="2446"/>
                  </a:cubicBezTo>
                  <a:cubicBezTo>
                    <a:pt x="1628" y="690"/>
                    <a:pt x="855" y="161"/>
                    <a:pt x="502" y="12"/>
                  </a:cubicBezTo>
                  <a:cubicBezTo>
                    <a:pt x="483" y="4"/>
                    <a:pt x="463" y="1"/>
                    <a:pt x="4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1" name="Google Shape;22061;p71"/>
            <p:cNvSpPr/>
            <p:nvPr/>
          </p:nvSpPr>
          <p:spPr>
            <a:xfrm>
              <a:off x="3635477" y="1755054"/>
              <a:ext cx="49837" cy="33574"/>
            </a:xfrm>
            <a:custGeom>
              <a:rect b="b" l="l" r="r" t="t"/>
              <a:pathLst>
                <a:path extrusionOk="0" h="1280" w="1900">
                  <a:moveTo>
                    <a:pt x="1640" y="1"/>
                  </a:moveTo>
                  <a:cubicBezTo>
                    <a:pt x="1593" y="1"/>
                    <a:pt x="1546" y="15"/>
                    <a:pt x="1506" y="45"/>
                  </a:cubicBezTo>
                  <a:cubicBezTo>
                    <a:pt x="1024" y="391"/>
                    <a:pt x="523" y="709"/>
                    <a:pt x="1" y="987"/>
                  </a:cubicBezTo>
                  <a:lnTo>
                    <a:pt x="421" y="1279"/>
                  </a:lnTo>
                  <a:cubicBezTo>
                    <a:pt x="889" y="1015"/>
                    <a:pt x="1336" y="730"/>
                    <a:pt x="1770" y="411"/>
                  </a:cubicBezTo>
                  <a:cubicBezTo>
                    <a:pt x="1872" y="343"/>
                    <a:pt x="1899" y="201"/>
                    <a:pt x="1825" y="99"/>
                  </a:cubicBezTo>
                  <a:cubicBezTo>
                    <a:pt x="1780" y="34"/>
                    <a:pt x="1710" y="1"/>
                    <a:pt x="164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2" name="Google Shape;22062;p71"/>
            <p:cNvSpPr/>
            <p:nvPr/>
          </p:nvSpPr>
          <p:spPr>
            <a:xfrm>
              <a:off x="3656120" y="1655905"/>
              <a:ext cx="139098" cy="103189"/>
            </a:xfrm>
            <a:custGeom>
              <a:rect b="b" l="l" r="r" t="t"/>
              <a:pathLst>
                <a:path extrusionOk="0" h="3934" w="5303">
                  <a:moveTo>
                    <a:pt x="529" y="1"/>
                  </a:moveTo>
                  <a:lnTo>
                    <a:pt x="0" y="462"/>
                  </a:lnTo>
                  <a:cubicBezTo>
                    <a:pt x="475" y="1567"/>
                    <a:pt x="1668" y="1845"/>
                    <a:pt x="1844" y="1879"/>
                  </a:cubicBezTo>
                  <a:cubicBezTo>
                    <a:pt x="3750" y="2286"/>
                    <a:pt x="4048" y="3540"/>
                    <a:pt x="4089" y="3933"/>
                  </a:cubicBezTo>
                  <a:cubicBezTo>
                    <a:pt x="4509" y="3771"/>
                    <a:pt x="4916" y="3615"/>
                    <a:pt x="5303" y="3466"/>
                  </a:cubicBezTo>
                  <a:cubicBezTo>
                    <a:pt x="5262" y="2489"/>
                    <a:pt x="4645" y="1350"/>
                    <a:pt x="2814" y="1126"/>
                  </a:cubicBezTo>
                  <a:cubicBezTo>
                    <a:pt x="1105" y="909"/>
                    <a:pt x="631" y="204"/>
                    <a:pt x="52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3" name="Google Shape;22063;p71"/>
            <p:cNvSpPr/>
            <p:nvPr/>
          </p:nvSpPr>
          <p:spPr>
            <a:xfrm>
              <a:off x="3742915" y="1626737"/>
              <a:ext cx="35751" cy="41837"/>
            </a:xfrm>
            <a:custGeom>
              <a:rect b="b" l="l" r="r" t="t"/>
              <a:pathLst>
                <a:path extrusionOk="0" h="1595" w="1363">
                  <a:moveTo>
                    <a:pt x="685" y="1"/>
                  </a:moveTo>
                  <a:cubicBezTo>
                    <a:pt x="305" y="1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5" y="1594"/>
                    <a:pt x="685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4" name="Google Shape;22064;p71"/>
            <p:cNvSpPr/>
            <p:nvPr/>
          </p:nvSpPr>
          <p:spPr>
            <a:xfrm>
              <a:off x="3760856" y="1626737"/>
              <a:ext cx="17810" cy="29771"/>
            </a:xfrm>
            <a:custGeom>
              <a:rect b="b" l="l" r="r" t="t"/>
              <a:pathLst>
                <a:path extrusionOk="0" h="1135" w="679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10"/>
                    <a:pt x="380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5" name="Google Shape;22065;p71"/>
            <p:cNvSpPr/>
            <p:nvPr/>
          </p:nvSpPr>
          <p:spPr>
            <a:xfrm>
              <a:off x="3754823" y="1632612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6" name="Google Shape;22066;p71"/>
            <p:cNvSpPr/>
            <p:nvPr/>
          </p:nvSpPr>
          <p:spPr>
            <a:xfrm>
              <a:off x="3807283" y="1622252"/>
              <a:ext cx="57654" cy="131150"/>
            </a:xfrm>
            <a:custGeom>
              <a:rect b="b" l="l" r="r" t="t"/>
              <a:pathLst>
                <a:path extrusionOk="0" h="5000" w="2198">
                  <a:moveTo>
                    <a:pt x="598" y="0"/>
                  </a:moveTo>
                  <a:cubicBezTo>
                    <a:pt x="553" y="0"/>
                    <a:pt x="508" y="14"/>
                    <a:pt x="469" y="43"/>
                  </a:cubicBezTo>
                  <a:cubicBezTo>
                    <a:pt x="367" y="117"/>
                    <a:pt x="340" y="260"/>
                    <a:pt x="414" y="362"/>
                  </a:cubicBezTo>
                  <a:cubicBezTo>
                    <a:pt x="428" y="375"/>
                    <a:pt x="1689" y="2179"/>
                    <a:pt x="1269" y="3474"/>
                  </a:cubicBezTo>
                  <a:cubicBezTo>
                    <a:pt x="1099" y="3982"/>
                    <a:pt x="679" y="4362"/>
                    <a:pt x="1" y="4586"/>
                  </a:cubicBezTo>
                  <a:lnTo>
                    <a:pt x="184" y="4999"/>
                  </a:lnTo>
                  <a:cubicBezTo>
                    <a:pt x="977" y="4721"/>
                    <a:pt x="1492" y="4260"/>
                    <a:pt x="1703" y="3616"/>
                  </a:cubicBezTo>
                  <a:cubicBezTo>
                    <a:pt x="2198" y="2104"/>
                    <a:pt x="841" y="178"/>
                    <a:pt x="787" y="97"/>
                  </a:cubicBezTo>
                  <a:cubicBezTo>
                    <a:pt x="741" y="35"/>
                    <a:pt x="670" y="0"/>
                    <a:pt x="5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7" name="Google Shape;22067;p71"/>
            <p:cNvSpPr/>
            <p:nvPr/>
          </p:nvSpPr>
          <p:spPr>
            <a:xfrm>
              <a:off x="3801958" y="1653859"/>
              <a:ext cx="32027" cy="90467"/>
            </a:xfrm>
            <a:custGeom>
              <a:rect b="b" l="l" r="r" t="t"/>
              <a:pathLst>
                <a:path extrusionOk="0" h="3449" w="1221">
                  <a:moveTo>
                    <a:pt x="283" y="1"/>
                  </a:moveTo>
                  <a:cubicBezTo>
                    <a:pt x="209" y="1"/>
                    <a:pt x="140" y="73"/>
                    <a:pt x="170" y="153"/>
                  </a:cubicBezTo>
                  <a:cubicBezTo>
                    <a:pt x="522" y="1238"/>
                    <a:pt x="461" y="2411"/>
                    <a:pt x="0" y="3449"/>
                  </a:cubicBezTo>
                  <a:lnTo>
                    <a:pt x="204" y="3374"/>
                  </a:lnTo>
                  <a:lnTo>
                    <a:pt x="217" y="3374"/>
                  </a:lnTo>
                  <a:cubicBezTo>
                    <a:pt x="773" y="3177"/>
                    <a:pt x="1160" y="2662"/>
                    <a:pt x="1187" y="2065"/>
                  </a:cubicBezTo>
                  <a:cubicBezTo>
                    <a:pt x="1221" y="1299"/>
                    <a:pt x="916" y="560"/>
                    <a:pt x="360" y="31"/>
                  </a:cubicBezTo>
                  <a:cubicBezTo>
                    <a:pt x="336" y="10"/>
                    <a:pt x="310" y="1"/>
                    <a:pt x="28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8" name="Google Shape;22068;p71"/>
            <p:cNvSpPr/>
            <p:nvPr/>
          </p:nvSpPr>
          <p:spPr>
            <a:xfrm>
              <a:off x="3817434" y="1617845"/>
              <a:ext cx="96605" cy="162233"/>
            </a:xfrm>
            <a:custGeom>
              <a:rect b="b" l="l" r="r" t="t"/>
              <a:pathLst>
                <a:path extrusionOk="0" h="6185" w="3683">
                  <a:moveTo>
                    <a:pt x="2794" y="1"/>
                  </a:moveTo>
                  <a:lnTo>
                    <a:pt x="2794" y="1"/>
                  </a:lnTo>
                  <a:cubicBezTo>
                    <a:pt x="2882" y="3364"/>
                    <a:pt x="1316" y="4923"/>
                    <a:pt x="0" y="5629"/>
                  </a:cubicBezTo>
                  <a:cubicBezTo>
                    <a:pt x="82" y="5805"/>
                    <a:pt x="163" y="5995"/>
                    <a:pt x="251" y="6185"/>
                  </a:cubicBezTo>
                  <a:cubicBezTo>
                    <a:pt x="1343" y="5608"/>
                    <a:pt x="3431" y="4055"/>
                    <a:pt x="3682" y="943"/>
                  </a:cubicBezTo>
                  <a:lnTo>
                    <a:pt x="3641" y="896"/>
                  </a:lnTo>
                  <a:cubicBezTo>
                    <a:pt x="3587" y="828"/>
                    <a:pt x="3533" y="767"/>
                    <a:pt x="3479" y="706"/>
                  </a:cubicBezTo>
                  <a:lnTo>
                    <a:pt x="3411" y="638"/>
                  </a:lnTo>
                  <a:cubicBezTo>
                    <a:pt x="3363" y="577"/>
                    <a:pt x="3309" y="523"/>
                    <a:pt x="3262" y="469"/>
                  </a:cubicBezTo>
                  <a:lnTo>
                    <a:pt x="3187" y="387"/>
                  </a:lnTo>
                  <a:cubicBezTo>
                    <a:pt x="3140" y="340"/>
                    <a:pt x="3092" y="292"/>
                    <a:pt x="3045" y="245"/>
                  </a:cubicBezTo>
                  <a:lnTo>
                    <a:pt x="2963" y="163"/>
                  </a:lnTo>
                  <a:cubicBezTo>
                    <a:pt x="2916" y="123"/>
                    <a:pt x="2875" y="75"/>
                    <a:pt x="2828" y="35"/>
                  </a:cubicBezTo>
                  <a:lnTo>
                    <a:pt x="2794" y="1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9" name="Google Shape;22069;p71"/>
            <p:cNvSpPr/>
            <p:nvPr/>
          </p:nvSpPr>
          <p:spPr>
            <a:xfrm>
              <a:off x="3830943" y="1657872"/>
              <a:ext cx="113130" cy="152265"/>
            </a:xfrm>
            <a:custGeom>
              <a:rect b="b" l="l" r="r" t="t"/>
              <a:pathLst>
                <a:path extrusionOk="0" h="5805" w="4313">
                  <a:moveTo>
                    <a:pt x="3621" y="0"/>
                  </a:moveTo>
                  <a:cubicBezTo>
                    <a:pt x="3099" y="2930"/>
                    <a:pt x="1302" y="4591"/>
                    <a:pt x="1" y="5289"/>
                  </a:cubicBezTo>
                  <a:cubicBezTo>
                    <a:pt x="75" y="5459"/>
                    <a:pt x="150" y="5628"/>
                    <a:pt x="224" y="5804"/>
                  </a:cubicBezTo>
                  <a:cubicBezTo>
                    <a:pt x="801" y="5513"/>
                    <a:pt x="1675" y="4998"/>
                    <a:pt x="2353" y="4333"/>
                  </a:cubicBezTo>
                  <a:cubicBezTo>
                    <a:pt x="3289" y="3411"/>
                    <a:pt x="3960" y="2265"/>
                    <a:pt x="4313" y="1004"/>
                  </a:cubicBezTo>
                  <a:lnTo>
                    <a:pt x="4306" y="990"/>
                  </a:lnTo>
                  <a:cubicBezTo>
                    <a:pt x="4191" y="807"/>
                    <a:pt x="4082" y="638"/>
                    <a:pt x="3967" y="482"/>
                  </a:cubicBezTo>
                  <a:cubicBezTo>
                    <a:pt x="3859" y="319"/>
                    <a:pt x="3743" y="163"/>
                    <a:pt x="3635" y="14"/>
                  </a:cubicBezTo>
                  <a:lnTo>
                    <a:pt x="3621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0" name="Google Shape;22070;p71"/>
            <p:cNvSpPr/>
            <p:nvPr/>
          </p:nvSpPr>
          <p:spPr>
            <a:xfrm>
              <a:off x="3843743" y="1701624"/>
              <a:ext cx="114048" cy="138914"/>
            </a:xfrm>
            <a:custGeom>
              <a:rect b="b" l="l" r="r" t="t"/>
              <a:pathLst>
                <a:path extrusionOk="0" h="5296" w="4348">
                  <a:moveTo>
                    <a:pt x="4218" y="0"/>
                  </a:moveTo>
                  <a:cubicBezTo>
                    <a:pt x="3222" y="2645"/>
                    <a:pt x="1377" y="4170"/>
                    <a:pt x="1" y="4767"/>
                  </a:cubicBezTo>
                  <a:cubicBezTo>
                    <a:pt x="69" y="4943"/>
                    <a:pt x="143" y="5120"/>
                    <a:pt x="211" y="5296"/>
                  </a:cubicBezTo>
                  <a:cubicBezTo>
                    <a:pt x="774" y="5059"/>
                    <a:pt x="1628" y="4638"/>
                    <a:pt x="2340" y="4082"/>
                  </a:cubicBezTo>
                  <a:cubicBezTo>
                    <a:pt x="3140" y="3445"/>
                    <a:pt x="3818" y="2672"/>
                    <a:pt x="4347" y="1797"/>
                  </a:cubicBezTo>
                  <a:lnTo>
                    <a:pt x="4347" y="631"/>
                  </a:lnTo>
                  <a:cubicBezTo>
                    <a:pt x="4347" y="563"/>
                    <a:pt x="4340" y="502"/>
                    <a:pt x="4334" y="441"/>
                  </a:cubicBezTo>
                  <a:cubicBezTo>
                    <a:pt x="4334" y="421"/>
                    <a:pt x="4327" y="400"/>
                    <a:pt x="4327" y="373"/>
                  </a:cubicBezTo>
                  <a:cubicBezTo>
                    <a:pt x="4320" y="339"/>
                    <a:pt x="4306" y="299"/>
                    <a:pt x="4300" y="258"/>
                  </a:cubicBezTo>
                  <a:cubicBezTo>
                    <a:pt x="4293" y="231"/>
                    <a:pt x="4286" y="204"/>
                    <a:pt x="4279" y="183"/>
                  </a:cubicBezTo>
                  <a:cubicBezTo>
                    <a:pt x="4273" y="156"/>
                    <a:pt x="4259" y="116"/>
                    <a:pt x="4245" y="75"/>
                  </a:cubicBezTo>
                  <a:cubicBezTo>
                    <a:pt x="4232" y="41"/>
                    <a:pt x="4225" y="27"/>
                    <a:pt x="421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1" name="Google Shape;22071;p71"/>
            <p:cNvSpPr/>
            <p:nvPr/>
          </p:nvSpPr>
          <p:spPr>
            <a:xfrm>
              <a:off x="3856018" y="1769926"/>
              <a:ext cx="101930" cy="101274"/>
            </a:xfrm>
            <a:custGeom>
              <a:rect b="b" l="l" r="r" t="t"/>
              <a:pathLst>
                <a:path extrusionOk="0" h="3861" w="3886">
                  <a:moveTo>
                    <a:pt x="3886" y="0"/>
                  </a:moveTo>
                  <a:cubicBezTo>
                    <a:pt x="2991" y="1573"/>
                    <a:pt x="1519" y="2719"/>
                    <a:pt x="1" y="3350"/>
                  </a:cubicBezTo>
                  <a:lnTo>
                    <a:pt x="89" y="3567"/>
                  </a:lnTo>
                  <a:cubicBezTo>
                    <a:pt x="157" y="3750"/>
                    <a:pt x="330" y="3861"/>
                    <a:pt x="512" y="3861"/>
                  </a:cubicBezTo>
                  <a:cubicBezTo>
                    <a:pt x="565" y="3861"/>
                    <a:pt x="620" y="3851"/>
                    <a:pt x="672" y="3831"/>
                  </a:cubicBezTo>
                  <a:cubicBezTo>
                    <a:pt x="1343" y="3573"/>
                    <a:pt x="2638" y="2984"/>
                    <a:pt x="3621" y="1994"/>
                  </a:cubicBezTo>
                  <a:cubicBezTo>
                    <a:pt x="3791" y="1824"/>
                    <a:pt x="3886" y="1593"/>
                    <a:pt x="3886" y="134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72" name="Google Shape;22072;p71"/>
          <p:cNvGrpSpPr/>
          <p:nvPr/>
        </p:nvGrpSpPr>
        <p:grpSpPr>
          <a:xfrm>
            <a:off x="6876009" y="2475461"/>
            <a:ext cx="370158" cy="285120"/>
            <a:chOff x="6876009" y="2475461"/>
            <a:chExt cx="370158" cy="285120"/>
          </a:xfrm>
        </p:grpSpPr>
        <p:sp>
          <p:nvSpPr>
            <p:cNvPr id="22073" name="Google Shape;22073;p71"/>
            <p:cNvSpPr/>
            <p:nvPr/>
          </p:nvSpPr>
          <p:spPr>
            <a:xfrm>
              <a:off x="6876009" y="2510688"/>
              <a:ext cx="370158" cy="241001"/>
            </a:xfrm>
            <a:custGeom>
              <a:rect b="b" l="l" r="r" t="t"/>
              <a:pathLst>
                <a:path extrusionOk="0" h="9188" w="14112">
                  <a:moveTo>
                    <a:pt x="10470" y="0"/>
                  </a:moveTo>
                  <a:lnTo>
                    <a:pt x="10470" y="909"/>
                  </a:lnTo>
                  <a:lnTo>
                    <a:pt x="10809" y="909"/>
                  </a:lnTo>
                  <a:cubicBezTo>
                    <a:pt x="10818" y="909"/>
                    <a:pt x="10826" y="909"/>
                    <a:pt x="10834" y="909"/>
                  </a:cubicBezTo>
                  <a:cubicBezTo>
                    <a:pt x="11521" y="909"/>
                    <a:pt x="12091" y="1466"/>
                    <a:pt x="12091" y="2163"/>
                  </a:cubicBezTo>
                  <a:cubicBezTo>
                    <a:pt x="12091" y="2856"/>
                    <a:pt x="11528" y="3411"/>
                    <a:pt x="10846" y="3411"/>
                  </a:cubicBezTo>
                  <a:cubicBezTo>
                    <a:pt x="10834" y="3411"/>
                    <a:pt x="10822" y="3411"/>
                    <a:pt x="10809" y="3411"/>
                  </a:cubicBezTo>
                  <a:lnTo>
                    <a:pt x="910" y="3411"/>
                  </a:lnTo>
                  <a:cubicBezTo>
                    <a:pt x="408" y="3411"/>
                    <a:pt x="1" y="3818"/>
                    <a:pt x="1" y="4326"/>
                  </a:cubicBezTo>
                  <a:cubicBezTo>
                    <a:pt x="1" y="7082"/>
                    <a:pt x="2254" y="9187"/>
                    <a:pt x="4850" y="9187"/>
                  </a:cubicBezTo>
                  <a:cubicBezTo>
                    <a:pt x="5275" y="9187"/>
                    <a:pt x="5709" y="9131"/>
                    <a:pt x="6144" y="9012"/>
                  </a:cubicBezTo>
                  <a:lnTo>
                    <a:pt x="7900" y="8530"/>
                  </a:lnTo>
                  <a:lnTo>
                    <a:pt x="9521" y="8083"/>
                  </a:lnTo>
                  <a:lnTo>
                    <a:pt x="11033" y="7669"/>
                  </a:lnTo>
                  <a:cubicBezTo>
                    <a:pt x="12850" y="7174"/>
                    <a:pt x="14111" y="5520"/>
                    <a:pt x="14111" y="3641"/>
                  </a:cubicBezTo>
                  <a:cubicBezTo>
                    <a:pt x="14105" y="1627"/>
                    <a:pt x="12477" y="0"/>
                    <a:pt x="10470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4" name="Google Shape;22074;p71"/>
            <p:cNvSpPr/>
            <p:nvPr/>
          </p:nvSpPr>
          <p:spPr>
            <a:xfrm>
              <a:off x="6876009" y="2600132"/>
              <a:ext cx="158324" cy="151452"/>
            </a:xfrm>
            <a:custGeom>
              <a:rect b="b" l="l" r="r" t="t"/>
              <a:pathLst>
                <a:path extrusionOk="0" h="5774" w="6036">
                  <a:moveTo>
                    <a:pt x="910" y="1"/>
                  </a:moveTo>
                  <a:cubicBezTo>
                    <a:pt x="408" y="1"/>
                    <a:pt x="1" y="408"/>
                    <a:pt x="1" y="916"/>
                  </a:cubicBezTo>
                  <a:cubicBezTo>
                    <a:pt x="1" y="3661"/>
                    <a:pt x="2247" y="5774"/>
                    <a:pt x="4854" y="5774"/>
                  </a:cubicBezTo>
                  <a:cubicBezTo>
                    <a:pt x="5242" y="5774"/>
                    <a:pt x="5638" y="5727"/>
                    <a:pt x="6036" y="5629"/>
                  </a:cubicBezTo>
                  <a:cubicBezTo>
                    <a:pt x="3873" y="5086"/>
                    <a:pt x="2361" y="3140"/>
                    <a:pt x="2361" y="916"/>
                  </a:cubicBezTo>
                  <a:cubicBezTo>
                    <a:pt x="2361" y="408"/>
                    <a:pt x="2767" y="1"/>
                    <a:pt x="326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5" name="Google Shape;22075;p71"/>
            <p:cNvSpPr/>
            <p:nvPr/>
          </p:nvSpPr>
          <p:spPr>
            <a:xfrm>
              <a:off x="6876193" y="2630008"/>
              <a:ext cx="222352" cy="121655"/>
            </a:xfrm>
            <a:custGeom>
              <a:rect b="b" l="l" r="r" t="t"/>
              <a:pathLst>
                <a:path extrusionOk="0" h="4638" w="8477">
                  <a:moveTo>
                    <a:pt x="1" y="1"/>
                  </a:moveTo>
                  <a:cubicBezTo>
                    <a:pt x="123" y="2664"/>
                    <a:pt x="2335" y="4637"/>
                    <a:pt x="4848" y="4637"/>
                  </a:cubicBezTo>
                  <a:cubicBezTo>
                    <a:pt x="5272" y="4637"/>
                    <a:pt x="5705" y="4581"/>
                    <a:pt x="6137" y="4463"/>
                  </a:cubicBezTo>
                  <a:lnTo>
                    <a:pt x="7893" y="3981"/>
                  </a:lnTo>
                  <a:lnTo>
                    <a:pt x="8477" y="3818"/>
                  </a:lnTo>
                  <a:cubicBezTo>
                    <a:pt x="4985" y="3120"/>
                    <a:pt x="4985" y="1"/>
                    <a:pt x="4985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6" name="Google Shape;22076;p71"/>
            <p:cNvSpPr/>
            <p:nvPr/>
          </p:nvSpPr>
          <p:spPr>
            <a:xfrm>
              <a:off x="6904128" y="2629851"/>
              <a:ext cx="194417" cy="119347"/>
            </a:xfrm>
            <a:custGeom>
              <a:rect b="b" l="l" r="r" t="t"/>
              <a:pathLst>
                <a:path extrusionOk="0" h="4550" w="7412">
                  <a:moveTo>
                    <a:pt x="7" y="0"/>
                  </a:moveTo>
                  <a:cubicBezTo>
                    <a:pt x="7" y="27"/>
                    <a:pt x="0" y="48"/>
                    <a:pt x="7" y="75"/>
                  </a:cubicBezTo>
                  <a:cubicBezTo>
                    <a:pt x="177" y="1383"/>
                    <a:pt x="889" y="2577"/>
                    <a:pt x="2007" y="3424"/>
                  </a:cubicBezTo>
                  <a:cubicBezTo>
                    <a:pt x="2801" y="4021"/>
                    <a:pt x="3723" y="4401"/>
                    <a:pt x="4706" y="4550"/>
                  </a:cubicBezTo>
                  <a:cubicBezTo>
                    <a:pt x="4828" y="4523"/>
                    <a:pt x="4950" y="4496"/>
                    <a:pt x="5072" y="4462"/>
                  </a:cubicBezTo>
                  <a:lnTo>
                    <a:pt x="6828" y="3980"/>
                  </a:lnTo>
                  <a:lnTo>
                    <a:pt x="7412" y="3824"/>
                  </a:lnTo>
                  <a:lnTo>
                    <a:pt x="7412" y="3824"/>
                  </a:lnTo>
                  <a:cubicBezTo>
                    <a:pt x="7301" y="3830"/>
                    <a:pt x="7190" y="3833"/>
                    <a:pt x="7079" y="3833"/>
                  </a:cubicBezTo>
                  <a:cubicBezTo>
                    <a:pt x="5850" y="3833"/>
                    <a:pt x="4581" y="3489"/>
                    <a:pt x="3648" y="2780"/>
                  </a:cubicBezTo>
                  <a:cubicBezTo>
                    <a:pt x="2713" y="2075"/>
                    <a:pt x="2123" y="1092"/>
                    <a:pt x="1980" y="14"/>
                  </a:cubicBezTo>
                  <a:lnTo>
                    <a:pt x="1980" y="7"/>
                  </a:lnTo>
                  <a:lnTo>
                    <a:pt x="1533" y="7"/>
                  </a:lnTo>
                  <a:cubicBezTo>
                    <a:pt x="1526" y="27"/>
                    <a:pt x="1526" y="54"/>
                    <a:pt x="1526" y="75"/>
                  </a:cubicBezTo>
                  <a:cubicBezTo>
                    <a:pt x="1689" y="1275"/>
                    <a:pt x="2346" y="2360"/>
                    <a:pt x="3377" y="3140"/>
                  </a:cubicBezTo>
                  <a:cubicBezTo>
                    <a:pt x="4062" y="3655"/>
                    <a:pt x="4855" y="4007"/>
                    <a:pt x="5696" y="4163"/>
                  </a:cubicBezTo>
                  <a:cubicBezTo>
                    <a:pt x="5656" y="4164"/>
                    <a:pt x="5617" y="4165"/>
                    <a:pt x="5577" y="4165"/>
                  </a:cubicBezTo>
                  <a:cubicBezTo>
                    <a:pt x="4391" y="4165"/>
                    <a:pt x="3230" y="3774"/>
                    <a:pt x="2279" y="3065"/>
                  </a:cubicBezTo>
                  <a:cubicBezTo>
                    <a:pt x="1262" y="2292"/>
                    <a:pt x="611" y="1207"/>
                    <a:pt x="455" y="14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7" name="Google Shape;22077;p71"/>
            <p:cNvSpPr/>
            <p:nvPr/>
          </p:nvSpPr>
          <p:spPr>
            <a:xfrm>
              <a:off x="7043199" y="2618100"/>
              <a:ext cx="23869" cy="23869"/>
            </a:xfrm>
            <a:custGeom>
              <a:rect b="b" l="l" r="r" t="t"/>
              <a:pathLst>
                <a:path extrusionOk="0" h="910" w="910">
                  <a:moveTo>
                    <a:pt x="455" y="1"/>
                  </a:moveTo>
                  <a:cubicBezTo>
                    <a:pt x="204" y="1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09" y="706"/>
                    <a:pt x="909" y="455"/>
                  </a:cubicBez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8" name="Google Shape;22078;p71"/>
            <p:cNvSpPr/>
            <p:nvPr/>
          </p:nvSpPr>
          <p:spPr>
            <a:xfrm>
              <a:off x="7072210" y="2697524"/>
              <a:ext cx="58152" cy="63057"/>
            </a:xfrm>
            <a:custGeom>
              <a:rect b="b" l="l" r="r" t="t"/>
              <a:pathLst>
                <a:path extrusionOk="0" h="2404" w="2217">
                  <a:moveTo>
                    <a:pt x="1410" y="0"/>
                  </a:moveTo>
                  <a:cubicBezTo>
                    <a:pt x="1368" y="0"/>
                    <a:pt x="1325" y="6"/>
                    <a:pt x="1282" y="17"/>
                  </a:cubicBezTo>
                  <a:lnTo>
                    <a:pt x="475" y="221"/>
                  </a:lnTo>
                  <a:cubicBezTo>
                    <a:pt x="156" y="302"/>
                    <a:pt x="0" y="661"/>
                    <a:pt x="156" y="946"/>
                  </a:cubicBezTo>
                  <a:cubicBezTo>
                    <a:pt x="407" y="1394"/>
                    <a:pt x="834" y="1983"/>
                    <a:pt x="1499" y="2350"/>
                  </a:cubicBezTo>
                  <a:cubicBezTo>
                    <a:pt x="1569" y="2386"/>
                    <a:pt x="1642" y="2403"/>
                    <a:pt x="1713" y="2403"/>
                  </a:cubicBezTo>
                  <a:cubicBezTo>
                    <a:pt x="1982" y="2403"/>
                    <a:pt x="2217" y="2163"/>
                    <a:pt x="2163" y="1868"/>
                  </a:cubicBezTo>
                  <a:lnTo>
                    <a:pt x="1899" y="410"/>
                  </a:lnTo>
                  <a:cubicBezTo>
                    <a:pt x="1853" y="169"/>
                    <a:pt x="1646" y="0"/>
                    <a:pt x="141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9" name="Google Shape;22079;p71"/>
            <p:cNvSpPr/>
            <p:nvPr/>
          </p:nvSpPr>
          <p:spPr>
            <a:xfrm>
              <a:off x="6876009" y="2624159"/>
              <a:ext cx="151216" cy="11935"/>
            </a:xfrm>
            <a:custGeom>
              <a:rect b="b" l="l" r="r" t="t"/>
              <a:pathLst>
                <a:path extrusionOk="0" h="455" w="5765">
                  <a:moveTo>
                    <a:pt x="1" y="0"/>
                  </a:moveTo>
                  <a:cubicBezTo>
                    <a:pt x="1" y="149"/>
                    <a:pt x="8" y="305"/>
                    <a:pt x="21" y="454"/>
                  </a:cubicBezTo>
                  <a:lnTo>
                    <a:pt x="5459" y="454"/>
                  </a:lnTo>
                  <a:cubicBezTo>
                    <a:pt x="5765" y="454"/>
                    <a:pt x="5765" y="0"/>
                    <a:pt x="545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0" name="Google Shape;22080;p71"/>
            <p:cNvSpPr/>
            <p:nvPr/>
          </p:nvSpPr>
          <p:spPr>
            <a:xfrm>
              <a:off x="7051934" y="2621483"/>
              <a:ext cx="12118" cy="11935"/>
            </a:xfrm>
            <a:custGeom>
              <a:rect b="b" l="l" r="r" t="t"/>
              <a:pathLst>
                <a:path extrusionOk="0" h="455" w="462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9" y="455"/>
                    <a:pt x="461" y="353"/>
                    <a:pt x="461" y="231"/>
                  </a:cubicBezTo>
                  <a:cubicBezTo>
                    <a:pt x="461" y="102"/>
                    <a:pt x="359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1" name="Google Shape;22081;p71"/>
            <p:cNvSpPr/>
            <p:nvPr/>
          </p:nvSpPr>
          <p:spPr>
            <a:xfrm>
              <a:off x="7096551" y="2475461"/>
              <a:ext cx="72421" cy="94480"/>
            </a:xfrm>
            <a:custGeom>
              <a:rect b="b" l="l" r="r" t="t"/>
              <a:pathLst>
                <a:path extrusionOk="0" h="3602" w="2761">
                  <a:moveTo>
                    <a:pt x="103" y="1"/>
                  </a:moveTo>
                  <a:cubicBezTo>
                    <a:pt x="35" y="1"/>
                    <a:pt x="1" y="75"/>
                    <a:pt x="35" y="129"/>
                  </a:cubicBezTo>
                  <a:cubicBezTo>
                    <a:pt x="143" y="265"/>
                    <a:pt x="245" y="516"/>
                    <a:pt x="245" y="991"/>
                  </a:cubicBezTo>
                  <a:cubicBezTo>
                    <a:pt x="245" y="1594"/>
                    <a:pt x="699" y="1797"/>
                    <a:pt x="699" y="1797"/>
                  </a:cubicBezTo>
                  <a:cubicBezTo>
                    <a:pt x="699" y="1797"/>
                    <a:pt x="245" y="2001"/>
                    <a:pt x="245" y="2611"/>
                  </a:cubicBezTo>
                  <a:cubicBezTo>
                    <a:pt x="245" y="3079"/>
                    <a:pt x="143" y="3330"/>
                    <a:pt x="35" y="3465"/>
                  </a:cubicBezTo>
                  <a:cubicBezTo>
                    <a:pt x="1" y="3520"/>
                    <a:pt x="35" y="3594"/>
                    <a:pt x="103" y="3601"/>
                  </a:cubicBezTo>
                  <a:cubicBezTo>
                    <a:pt x="882" y="3506"/>
                    <a:pt x="1554" y="2984"/>
                    <a:pt x="1839" y="2252"/>
                  </a:cubicBezTo>
                  <a:lnTo>
                    <a:pt x="2259" y="2252"/>
                  </a:lnTo>
                  <a:cubicBezTo>
                    <a:pt x="2263" y="2252"/>
                    <a:pt x="2268" y="2252"/>
                    <a:pt x="2273" y="2252"/>
                  </a:cubicBezTo>
                  <a:cubicBezTo>
                    <a:pt x="2511" y="2252"/>
                    <a:pt x="2707" y="2078"/>
                    <a:pt x="2740" y="1838"/>
                  </a:cubicBezTo>
                  <a:cubicBezTo>
                    <a:pt x="2761" y="1621"/>
                    <a:pt x="2618" y="1418"/>
                    <a:pt x="2401" y="1363"/>
                  </a:cubicBezTo>
                  <a:cubicBezTo>
                    <a:pt x="2286" y="1350"/>
                    <a:pt x="2171" y="1343"/>
                    <a:pt x="2056" y="1343"/>
                  </a:cubicBezTo>
                  <a:lnTo>
                    <a:pt x="1839" y="1343"/>
                  </a:lnTo>
                  <a:cubicBezTo>
                    <a:pt x="1554" y="611"/>
                    <a:pt x="882" y="89"/>
                    <a:pt x="103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82" name="Google Shape;22082;p71"/>
          <p:cNvGrpSpPr/>
          <p:nvPr/>
        </p:nvGrpSpPr>
        <p:grpSpPr>
          <a:xfrm>
            <a:off x="6328222" y="2445847"/>
            <a:ext cx="370158" cy="344269"/>
            <a:chOff x="6328222" y="2445847"/>
            <a:chExt cx="370158" cy="344269"/>
          </a:xfrm>
        </p:grpSpPr>
        <p:sp>
          <p:nvSpPr>
            <p:cNvPr id="22083" name="Google Shape;22083;p71"/>
            <p:cNvSpPr/>
            <p:nvPr/>
          </p:nvSpPr>
          <p:spPr>
            <a:xfrm>
              <a:off x="6556423" y="2453585"/>
              <a:ext cx="128081" cy="56237"/>
            </a:xfrm>
            <a:custGeom>
              <a:rect b="b" l="l" r="r" t="t"/>
              <a:pathLst>
                <a:path extrusionOk="0" h="2144" w="4883">
                  <a:moveTo>
                    <a:pt x="2535" y="0"/>
                  </a:moveTo>
                  <a:cubicBezTo>
                    <a:pt x="1205" y="0"/>
                    <a:pt x="0" y="184"/>
                    <a:pt x="0" y="184"/>
                  </a:cubicBezTo>
                  <a:lnTo>
                    <a:pt x="3323" y="2143"/>
                  </a:lnTo>
                  <a:cubicBezTo>
                    <a:pt x="3729" y="1519"/>
                    <a:pt x="4326" y="984"/>
                    <a:pt x="4719" y="672"/>
                  </a:cubicBezTo>
                  <a:cubicBezTo>
                    <a:pt x="4882" y="536"/>
                    <a:pt x="4828" y="272"/>
                    <a:pt x="4625" y="218"/>
                  </a:cubicBezTo>
                  <a:cubicBezTo>
                    <a:pt x="4005" y="54"/>
                    <a:pt x="3252" y="0"/>
                    <a:pt x="2535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4" name="Google Shape;22084;p71"/>
            <p:cNvSpPr/>
            <p:nvPr/>
          </p:nvSpPr>
          <p:spPr>
            <a:xfrm>
              <a:off x="6328222" y="2445847"/>
              <a:ext cx="370158" cy="344269"/>
            </a:xfrm>
            <a:custGeom>
              <a:rect b="b" l="l" r="r" t="t"/>
              <a:pathLst>
                <a:path extrusionOk="0" h="13125" w="14112">
                  <a:moveTo>
                    <a:pt x="5734" y="0"/>
                  </a:moveTo>
                  <a:cubicBezTo>
                    <a:pt x="5254" y="0"/>
                    <a:pt x="4784" y="36"/>
                    <a:pt x="4333" y="106"/>
                  </a:cubicBezTo>
                  <a:cubicBezTo>
                    <a:pt x="2231" y="424"/>
                    <a:pt x="1" y="1014"/>
                    <a:pt x="1" y="1706"/>
                  </a:cubicBezTo>
                  <a:cubicBezTo>
                    <a:pt x="1" y="2065"/>
                    <a:pt x="468" y="2526"/>
                    <a:pt x="1147" y="2832"/>
                  </a:cubicBezTo>
                  <a:cubicBezTo>
                    <a:pt x="1345" y="2918"/>
                    <a:pt x="1559" y="2947"/>
                    <a:pt x="1803" y="2947"/>
                  </a:cubicBezTo>
                  <a:cubicBezTo>
                    <a:pt x="1959" y="2947"/>
                    <a:pt x="2128" y="2936"/>
                    <a:pt x="2313" y="2920"/>
                  </a:cubicBezTo>
                  <a:cubicBezTo>
                    <a:pt x="2611" y="3767"/>
                    <a:pt x="4096" y="4066"/>
                    <a:pt x="6578" y="4316"/>
                  </a:cubicBezTo>
                  <a:cubicBezTo>
                    <a:pt x="11080" y="4764"/>
                    <a:pt x="13006" y="8019"/>
                    <a:pt x="10985" y="10141"/>
                  </a:cubicBezTo>
                  <a:cubicBezTo>
                    <a:pt x="10233" y="10934"/>
                    <a:pt x="8639" y="11307"/>
                    <a:pt x="7710" y="11463"/>
                  </a:cubicBezTo>
                  <a:cubicBezTo>
                    <a:pt x="6259" y="10895"/>
                    <a:pt x="4638" y="10797"/>
                    <a:pt x="3655" y="10797"/>
                  </a:cubicBezTo>
                  <a:cubicBezTo>
                    <a:pt x="3581" y="10797"/>
                    <a:pt x="3511" y="10798"/>
                    <a:pt x="3445" y="10799"/>
                  </a:cubicBezTo>
                  <a:cubicBezTo>
                    <a:pt x="3269" y="10805"/>
                    <a:pt x="3221" y="11043"/>
                    <a:pt x="3377" y="11117"/>
                  </a:cubicBezTo>
                  <a:lnTo>
                    <a:pt x="5242" y="11965"/>
                  </a:lnTo>
                  <a:lnTo>
                    <a:pt x="3391" y="12806"/>
                  </a:lnTo>
                  <a:cubicBezTo>
                    <a:pt x="3235" y="12880"/>
                    <a:pt x="3282" y="13118"/>
                    <a:pt x="3459" y="13124"/>
                  </a:cubicBezTo>
                  <a:cubicBezTo>
                    <a:pt x="3488" y="13125"/>
                    <a:pt x="3517" y="13125"/>
                    <a:pt x="3548" y="13125"/>
                  </a:cubicBezTo>
                  <a:cubicBezTo>
                    <a:pt x="4555" y="13125"/>
                    <a:pt x="6322" y="13008"/>
                    <a:pt x="7744" y="12311"/>
                  </a:cubicBezTo>
                  <a:cubicBezTo>
                    <a:pt x="9609" y="12162"/>
                    <a:pt x="14111" y="11829"/>
                    <a:pt x="14111" y="7151"/>
                  </a:cubicBezTo>
                  <a:cubicBezTo>
                    <a:pt x="14111" y="6608"/>
                    <a:pt x="14050" y="6073"/>
                    <a:pt x="13935" y="5544"/>
                  </a:cubicBezTo>
                  <a:cubicBezTo>
                    <a:pt x="13826" y="5110"/>
                    <a:pt x="13670" y="4689"/>
                    <a:pt x="13480" y="4289"/>
                  </a:cubicBezTo>
                  <a:cubicBezTo>
                    <a:pt x="13250" y="3794"/>
                    <a:pt x="12965" y="3333"/>
                    <a:pt x="12619" y="2920"/>
                  </a:cubicBezTo>
                  <a:cubicBezTo>
                    <a:pt x="10976" y="952"/>
                    <a:pt x="8226" y="0"/>
                    <a:pt x="5734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5" name="Google Shape;22085;p71"/>
            <p:cNvSpPr/>
            <p:nvPr/>
          </p:nvSpPr>
          <p:spPr>
            <a:xfrm>
              <a:off x="6328222" y="2465546"/>
              <a:ext cx="367115" cy="303219"/>
            </a:xfrm>
            <a:custGeom>
              <a:rect b="b" l="l" r="r" t="t"/>
              <a:pathLst>
                <a:path extrusionOk="0" h="11560" w="13996">
                  <a:moveTo>
                    <a:pt x="4168" y="0"/>
                  </a:moveTo>
                  <a:cubicBezTo>
                    <a:pt x="3649" y="0"/>
                    <a:pt x="3141" y="34"/>
                    <a:pt x="2652" y="101"/>
                  </a:cubicBezTo>
                  <a:cubicBezTo>
                    <a:pt x="1845" y="216"/>
                    <a:pt x="1011" y="358"/>
                    <a:pt x="279" y="528"/>
                  </a:cubicBezTo>
                  <a:cubicBezTo>
                    <a:pt x="102" y="663"/>
                    <a:pt x="1" y="806"/>
                    <a:pt x="1" y="955"/>
                  </a:cubicBezTo>
                  <a:cubicBezTo>
                    <a:pt x="1" y="1314"/>
                    <a:pt x="468" y="1775"/>
                    <a:pt x="1153" y="2081"/>
                  </a:cubicBezTo>
                  <a:cubicBezTo>
                    <a:pt x="1348" y="2167"/>
                    <a:pt x="1560" y="2196"/>
                    <a:pt x="1804" y="2196"/>
                  </a:cubicBezTo>
                  <a:cubicBezTo>
                    <a:pt x="1959" y="2196"/>
                    <a:pt x="2128" y="2185"/>
                    <a:pt x="2313" y="2169"/>
                  </a:cubicBezTo>
                  <a:cubicBezTo>
                    <a:pt x="2611" y="3016"/>
                    <a:pt x="4103" y="3315"/>
                    <a:pt x="6578" y="3565"/>
                  </a:cubicBezTo>
                  <a:cubicBezTo>
                    <a:pt x="9697" y="3877"/>
                    <a:pt x="11582" y="5532"/>
                    <a:pt x="11772" y="7227"/>
                  </a:cubicBezTo>
                  <a:cubicBezTo>
                    <a:pt x="12511" y="10109"/>
                    <a:pt x="8768" y="11404"/>
                    <a:pt x="7744" y="11560"/>
                  </a:cubicBezTo>
                  <a:cubicBezTo>
                    <a:pt x="8741" y="11485"/>
                    <a:pt x="10497" y="11350"/>
                    <a:pt x="11914" y="10522"/>
                  </a:cubicBezTo>
                  <a:cubicBezTo>
                    <a:pt x="12775" y="9783"/>
                    <a:pt x="13372" y="8692"/>
                    <a:pt x="13372" y="7085"/>
                  </a:cubicBezTo>
                  <a:cubicBezTo>
                    <a:pt x="13372" y="6549"/>
                    <a:pt x="13311" y="6013"/>
                    <a:pt x="13175" y="5491"/>
                  </a:cubicBezTo>
                  <a:cubicBezTo>
                    <a:pt x="13060" y="5057"/>
                    <a:pt x="12891" y="4637"/>
                    <a:pt x="12674" y="4244"/>
                  </a:cubicBezTo>
                  <a:cubicBezTo>
                    <a:pt x="12633" y="4155"/>
                    <a:pt x="12585" y="4081"/>
                    <a:pt x="12538" y="3999"/>
                  </a:cubicBezTo>
                  <a:lnTo>
                    <a:pt x="13840" y="3918"/>
                  </a:lnTo>
                  <a:cubicBezTo>
                    <a:pt x="13948" y="3904"/>
                    <a:pt x="13996" y="3776"/>
                    <a:pt x="13921" y="3694"/>
                  </a:cubicBezTo>
                  <a:cubicBezTo>
                    <a:pt x="12979" y="2731"/>
                    <a:pt x="11772" y="2067"/>
                    <a:pt x="10450" y="1796"/>
                  </a:cubicBezTo>
                  <a:cubicBezTo>
                    <a:pt x="8672" y="587"/>
                    <a:pt x="6333" y="0"/>
                    <a:pt x="4168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6" name="Google Shape;22086;p71"/>
            <p:cNvSpPr/>
            <p:nvPr/>
          </p:nvSpPr>
          <p:spPr>
            <a:xfrm>
              <a:off x="6441877" y="2460536"/>
              <a:ext cx="23843" cy="23843"/>
            </a:xfrm>
            <a:custGeom>
              <a:rect b="b" l="l" r="r" t="t"/>
              <a:pathLst>
                <a:path extrusionOk="0" h="909" w="909">
                  <a:moveTo>
                    <a:pt x="455" y="0"/>
                  </a:moveTo>
                  <a:cubicBezTo>
                    <a:pt x="204" y="0"/>
                    <a:pt x="0" y="203"/>
                    <a:pt x="0" y="454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06" y="909"/>
                    <a:pt x="909" y="705"/>
                    <a:pt x="909" y="454"/>
                  </a:cubicBezTo>
                  <a:cubicBezTo>
                    <a:pt x="909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7" name="Google Shape;22087;p71"/>
            <p:cNvSpPr/>
            <p:nvPr/>
          </p:nvSpPr>
          <p:spPr>
            <a:xfrm>
              <a:off x="6511071" y="2472051"/>
              <a:ext cx="30978" cy="38820"/>
            </a:xfrm>
            <a:custGeom>
              <a:rect b="b" l="l" r="r" t="t"/>
              <a:pathLst>
                <a:path extrusionOk="0" h="1480" w="1181">
                  <a:moveTo>
                    <a:pt x="940" y="1"/>
                  </a:moveTo>
                  <a:cubicBezTo>
                    <a:pt x="835" y="1"/>
                    <a:pt x="731" y="66"/>
                    <a:pt x="719" y="205"/>
                  </a:cubicBezTo>
                  <a:cubicBezTo>
                    <a:pt x="671" y="714"/>
                    <a:pt x="197" y="1060"/>
                    <a:pt x="183" y="1066"/>
                  </a:cubicBezTo>
                  <a:cubicBezTo>
                    <a:pt x="0" y="1195"/>
                    <a:pt x="95" y="1480"/>
                    <a:pt x="319" y="1480"/>
                  </a:cubicBezTo>
                  <a:cubicBezTo>
                    <a:pt x="366" y="1480"/>
                    <a:pt x="414" y="1460"/>
                    <a:pt x="448" y="1432"/>
                  </a:cubicBezTo>
                  <a:cubicBezTo>
                    <a:pt x="475" y="1419"/>
                    <a:pt x="1105" y="971"/>
                    <a:pt x="1166" y="246"/>
                  </a:cubicBezTo>
                  <a:cubicBezTo>
                    <a:pt x="1181" y="87"/>
                    <a:pt x="1060" y="1"/>
                    <a:pt x="94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8" name="Google Shape;22088;p71"/>
            <p:cNvSpPr/>
            <p:nvPr/>
          </p:nvSpPr>
          <p:spPr>
            <a:xfrm>
              <a:off x="6537905" y="2480261"/>
              <a:ext cx="24945" cy="34702"/>
            </a:xfrm>
            <a:custGeom>
              <a:rect b="b" l="l" r="r" t="t"/>
              <a:pathLst>
                <a:path extrusionOk="0" h="1323" w="951">
                  <a:moveTo>
                    <a:pt x="718" y="0"/>
                  </a:moveTo>
                  <a:cubicBezTo>
                    <a:pt x="714" y="0"/>
                    <a:pt x="710" y="0"/>
                    <a:pt x="706" y="1"/>
                  </a:cubicBezTo>
                  <a:cubicBezTo>
                    <a:pt x="577" y="1"/>
                    <a:pt x="482" y="109"/>
                    <a:pt x="482" y="231"/>
                  </a:cubicBezTo>
                  <a:cubicBezTo>
                    <a:pt x="489" y="618"/>
                    <a:pt x="164" y="916"/>
                    <a:pt x="157" y="923"/>
                  </a:cubicBezTo>
                  <a:cubicBezTo>
                    <a:pt x="1" y="1065"/>
                    <a:pt x="103" y="1323"/>
                    <a:pt x="306" y="1323"/>
                  </a:cubicBezTo>
                  <a:cubicBezTo>
                    <a:pt x="367" y="1316"/>
                    <a:pt x="421" y="1296"/>
                    <a:pt x="462" y="1262"/>
                  </a:cubicBezTo>
                  <a:cubicBezTo>
                    <a:pt x="482" y="1242"/>
                    <a:pt x="950" y="821"/>
                    <a:pt x="937" y="218"/>
                  </a:cubicBezTo>
                  <a:cubicBezTo>
                    <a:pt x="937" y="99"/>
                    <a:pt x="835" y="0"/>
                    <a:pt x="718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9" name="Google Shape;22089;p71"/>
            <p:cNvSpPr/>
            <p:nvPr/>
          </p:nvSpPr>
          <p:spPr>
            <a:xfrm>
              <a:off x="6561407" y="2488655"/>
              <a:ext cx="22610" cy="29876"/>
            </a:xfrm>
            <a:custGeom>
              <a:rect b="b" l="l" r="r" t="t"/>
              <a:pathLst>
                <a:path extrusionOk="0" h="1139" w="862">
                  <a:moveTo>
                    <a:pt x="623" y="0"/>
                  </a:moveTo>
                  <a:cubicBezTo>
                    <a:pt x="507" y="0"/>
                    <a:pt x="393" y="78"/>
                    <a:pt x="400" y="230"/>
                  </a:cubicBezTo>
                  <a:cubicBezTo>
                    <a:pt x="407" y="508"/>
                    <a:pt x="163" y="738"/>
                    <a:pt x="156" y="738"/>
                  </a:cubicBezTo>
                  <a:cubicBezTo>
                    <a:pt x="0" y="881"/>
                    <a:pt x="95" y="1138"/>
                    <a:pt x="305" y="1138"/>
                  </a:cubicBezTo>
                  <a:cubicBezTo>
                    <a:pt x="359" y="1138"/>
                    <a:pt x="414" y="1118"/>
                    <a:pt x="454" y="1084"/>
                  </a:cubicBezTo>
                  <a:cubicBezTo>
                    <a:pt x="475" y="1071"/>
                    <a:pt x="861" y="718"/>
                    <a:pt x="854" y="223"/>
                  </a:cubicBezTo>
                  <a:cubicBezTo>
                    <a:pt x="848" y="73"/>
                    <a:pt x="735" y="0"/>
                    <a:pt x="6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0" name="Google Shape;22090;p71"/>
            <p:cNvSpPr/>
            <p:nvPr/>
          </p:nvSpPr>
          <p:spPr>
            <a:xfrm>
              <a:off x="6388866" y="2518242"/>
              <a:ext cx="86244" cy="15240"/>
            </a:xfrm>
            <a:custGeom>
              <a:rect b="b" l="l" r="r" t="t"/>
              <a:pathLst>
                <a:path extrusionOk="0" h="581" w="3288">
                  <a:moveTo>
                    <a:pt x="1914" y="1"/>
                  </a:moveTo>
                  <a:cubicBezTo>
                    <a:pt x="1320" y="1"/>
                    <a:pt x="727" y="47"/>
                    <a:pt x="136" y="139"/>
                  </a:cubicBezTo>
                  <a:lnTo>
                    <a:pt x="1" y="153"/>
                  </a:lnTo>
                  <a:cubicBezTo>
                    <a:pt x="55" y="316"/>
                    <a:pt x="157" y="465"/>
                    <a:pt x="286" y="580"/>
                  </a:cubicBezTo>
                  <a:cubicBezTo>
                    <a:pt x="813" y="499"/>
                    <a:pt x="1346" y="459"/>
                    <a:pt x="1879" y="459"/>
                  </a:cubicBezTo>
                  <a:cubicBezTo>
                    <a:pt x="2236" y="459"/>
                    <a:pt x="2594" y="477"/>
                    <a:pt x="2950" y="512"/>
                  </a:cubicBezTo>
                  <a:cubicBezTo>
                    <a:pt x="2959" y="513"/>
                    <a:pt x="2967" y="513"/>
                    <a:pt x="2976" y="513"/>
                  </a:cubicBezTo>
                  <a:cubicBezTo>
                    <a:pt x="3251" y="513"/>
                    <a:pt x="3288" y="84"/>
                    <a:pt x="2998" y="58"/>
                  </a:cubicBezTo>
                  <a:lnTo>
                    <a:pt x="2998" y="51"/>
                  </a:lnTo>
                  <a:cubicBezTo>
                    <a:pt x="2636" y="18"/>
                    <a:pt x="2275" y="1"/>
                    <a:pt x="1914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91" name="Google Shape;22091;p71"/>
          <p:cNvGrpSpPr/>
          <p:nvPr/>
        </p:nvGrpSpPr>
        <p:grpSpPr>
          <a:xfrm>
            <a:off x="5249540" y="2432942"/>
            <a:ext cx="351639" cy="370184"/>
            <a:chOff x="5249540" y="2432942"/>
            <a:chExt cx="351639" cy="370184"/>
          </a:xfrm>
        </p:grpSpPr>
        <p:sp>
          <p:nvSpPr>
            <p:cNvPr id="22092" name="Google Shape;22092;p71"/>
            <p:cNvSpPr/>
            <p:nvPr/>
          </p:nvSpPr>
          <p:spPr>
            <a:xfrm>
              <a:off x="5268556" y="2532721"/>
              <a:ext cx="131281" cy="68854"/>
            </a:xfrm>
            <a:custGeom>
              <a:rect b="b" l="l" r="r" t="t"/>
              <a:pathLst>
                <a:path extrusionOk="0" h="2625" w="5005">
                  <a:moveTo>
                    <a:pt x="3994" y="1"/>
                  </a:moveTo>
                  <a:lnTo>
                    <a:pt x="0" y="2266"/>
                  </a:lnTo>
                  <a:cubicBezTo>
                    <a:pt x="419" y="2521"/>
                    <a:pt x="877" y="2624"/>
                    <a:pt x="1335" y="2624"/>
                  </a:cubicBezTo>
                  <a:cubicBezTo>
                    <a:pt x="2080" y="2624"/>
                    <a:pt x="2824" y="2351"/>
                    <a:pt x="3391" y="2015"/>
                  </a:cubicBezTo>
                  <a:cubicBezTo>
                    <a:pt x="4021" y="1642"/>
                    <a:pt x="4469" y="1391"/>
                    <a:pt x="5005" y="1310"/>
                  </a:cubicBezTo>
                  <a:lnTo>
                    <a:pt x="3994" y="1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3" name="Google Shape;22093;p71"/>
            <p:cNvSpPr/>
            <p:nvPr/>
          </p:nvSpPr>
          <p:spPr>
            <a:xfrm>
              <a:off x="5476482" y="2439054"/>
              <a:ext cx="96946" cy="67726"/>
            </a:xfrm>
            <a:custGeom>
              <a:rect b="b" l="l" r="r" t="t"/>
              <a:pathLst>
                <a:path extrusionOk="0" h="2582" w="3696">
                  <a:moveTo>
                    <a:pt x="1932" y="0"/>
                  </a:moveTo>
                  <a:cubicBezTo>
                    <a:pt x="725" y="0"/>
                    <a:pt x="0" y="304"/>
                    <a:pt x="0" y="304"/>
                  </a:cubicBezTo>
                  <a:lnTo>
                    <a:pt x="2489" y="2582"/>
                  </a:lnTo>
                  <a:lnTo>
                    <a:pt x="3533" y="799"/>
                  </a:lnTo>
                  <a:cubicBezTo>
                    <a:pt x="3696" y="514"/>
                    <a:pt x="3519" y="155"/>
                    <a:pt x="3194" y="107"/>
                  </a:cubicBezTo>
                  <a:cubicBezTo>
                    <a:pt x="2731" y="30"/>
                    <a:pt x="2308" y="0"/>
                    <a:pt x="1932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4" name="Google Shape;22094;p71"/>
            <p:cNvSpPr/>
            <p:nvPr/>
          </p:nvSpPr>
          <p:spPr>
            <a:xfrm>
              <a:off x="5249540" y="2432942"/>
              <a:ext cx="342931" cy="370184"/>
            </a:xfrm>
            <a:custGeom>
              <a:rect b="b" l="l" r="r" t="t"/>
              <a:pathLst>
                <a:path extrusionOk="0" h="14113" w="13074">
                  <a:moveTo>
                    <a:pt x="6472" y="0"/>
                  </a:moveTo>
                  <a:cubicBezTo>
                    <a:pt x="5312" y="0"/>
                    <a:pt x="3885" y="383"/>
                    <a:pt x="3119" y="998"/>
                  </a:cubicBezTo>
                  <a:cubicBezTo>
                    <a:pt x="1858" y="2001"/>
                    <a:pt x="1641" y="2896"/>
                    <a:pt x="1621" y="3337"/>
                  </a:cubicBezTo>
                  <a:cubicBezTo>
                    <a:pt x="1614" y="3540"/>
                    <a:pt x="1512" y="3730"/>
                    <a:pt x="1349" y="3852"/>
                  </a:cubicBezTo>
                  <a:cubicBezTo>
                    <a:pt x="298" y="4646"/>
                    <a:pt x="34" y="5283"/>
                    <a:pt x="7" y="5703"/>
                  </a:cubicBezTo>
                  <a:cubicBezTo>
                    <a:pt x="1" y="5972"/>
                    <a:pt x="216" y="6175"/>
                    <a:pt x="465" y="6175"/>
                  </a:cubicBezTo>
                  <a:cubicBezTo>
                    <a:pt x="506" y="6175"/>
                    <a:pt x="548" y="6169"/>
                    <a:pt x="590" y="6158"/>
                  </a:cubicBezTo>
                  <a:cubicBezTo>
                    <a:pt x="1939" y="5792"/>
                    <a:pt x="3200" y="5141"/>
                    <a:pt x="4299" y="4266"/>
                  </a:cubicBezTo>
                  <a:cubicBezTo>
                    <a:pt x="4385" y="4196"/>
                    <a:pt x="4488" y="4162"/>
                    <a:pt x="4589" y="4162"/>
                  </a:cubicBezTo>
                  <a:cubicBezTo>
                    <a:pt x="4734" y="4162"/>
                    <a:pt x="4876" y="4232"/>
                    <a:pt x="4963" y="4368"/>
                  </a:cubicBezTo>
                  <a:cubicBezTo>
                    <a:pt x="5933" y="5859"/>
                    <a:pt x="7635" y="6382"/>
                    <a:pt x="8666" y="6571"/>
                  </a:cubicBezTo>
                  <a:lnTo>
                    <a:pt x="8666" y="6599"/>
                  </a:lnTo>
                  <a:cubicBezTo>
                    <a:pt x="8903" y="6931"/>
                    <a:pt x="9079" y="7304"/>
                    <a:pt x="9174" y="7704"/>
                  </a:cubicBezTo>
                  <a:cubicBezTo>
                    <a:pt x="9723" y="9819"/>
                    <a:pt x="8130" y="11881"/>
                    <a:pt x="5940" y="11887"/>
                  </a:cubicBezTo>
                  <a:cubicBezTo>
                    <a:pt x="5519" y="11887"/>
                    <a:pt x="5004" y="11867"/>
                    <a:pt x="4563" y="11820"/>
                  </a:cubicBezTo>
                  <a:lnTo>
                    <a:pt x="2563" y="10721"/>
                  </a:lnTo>
                  <a:cubicBezTo>
                    <a:pt x="2544" y="10710"/>
                    <a:pt x="2524" y="10705"/>
                    <a:pt x="2505" y="10705"/>
                  </a:cubicBezTo>
                  <a:cubicBezTo>
                    <a:pt x="2431" y="10705"/>
                    <a:pt x="2368" y="10782"/>
                    <a:pt x="2400" y="10864"/>
                  </a:cubicBezTo>
                  <a:cubicBezTo>
                    <a:pt x="2536" y="11223"/>
                    <a:pt x="2834" y="11840"/>
                    <a:pt x="3350" y="12260"/>
                  </a:cubicBezTo>
                  <a:cubicBezTo>
                    <a:pt x="3451" y="12348"/>
                    <a:pt x="3465" y="12504"/>
                    <a:pt x="3370" y="12599"/>
                  </a:cubicBezTo>
                  <a:cubicBezTo>
                    <a:pt x="2977" y="12993"/>
                    <a:pt x="2658" y="13447"/>
                    <a:pt x="2427" y="13949"/>
                  </a:cubicBezTo>
                  <a:cubicBezTo>
                    <a:pt x="2389" y="14031"/>
                    <a:pt x="2452" y="14113"/>
                    <a:pt x="2532" y="14113"/>
                  </a:cubicBezTo>
                  <a:cubicBezTo>
                    <a:pt x="2551" y="14113"/>
                    <a:pt x="2571" y="14108"/>
                    <a:pt x="2590" y="14098"/>
                  </a:cubicBezTo>
                  <a:lnTo>
                    <a:pt x="4807" y="12871"/>
                  </a:lnTo>
                  <a:cubicBezTo>
                    <a:pt x="5397" y="12911"/>
                    <a:pt x="6055" y="12932"/>
                    <a:pt x="6360" y="12932"/>
                  </a:cubicBezTo>
                  <a:cubicBezTo>
                    <a:pt x="10110" y="12932"/>
                    <a:pt x="13073" y="9751"/>
                    <a:pt x="12809" y="6009"/>
                  </a:cubicBezTo>
                  <a:cubicBezTo>
                    <a:pt x="12564" y="2774"/>
                    <a:pt x="9981" y="211"/>
                    <a:pt x="6747" y="8"/>
                  </a:cubicBezTo>
                  <a:cubicBezTo>
                    <a:pt x="6657" y="3"/>
                    <a:pt x="6565" y="0"/>
                    <a:pt x="6472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5" name="Google Shape;22095;p71"/>
            <p:cNvSpPr/>
            <p:nvPr/>
          </p:nvSpPr>
          <p:spPr>
            <a:xfrm>
              <a:off x="5249540" y="2484196"/>
              <a:ext cx="351639" cy="318931"/>
            </a:xfrm>
            <a:custGeom>
              <a:rect b="b" l="l" r="r" t="t"/>
              <a:pathLst>
                <a:path extrusionOk="0" h="12159" w="13406">
                  <a:moveTo>
                    <a:pt x="6290" y="0"/>
                  </a:moveTo>
                  <a:cubicBezTo>
                    <a:pt x="4288" y="0"/>
                    <a:pt x="2413" y="969"/>
                    <a:pt x="1349" y="1898"/>
                  </a:cubicBezTo>
                  <a:cubicBezTo>
                    <a:pt x="298" y="2699"/>
                    <a:pt x="34" y="3329"/>
                    <a:pt x="7" y="3749"/>
                  </a:cubicBezTo>
                  <a:cubicBezTo>
                    <a:pt x="1" y="4018"/>
                    <a:pt x="216" y="4221"/>
                    <a:pt x="465" y="4221"/>
                  </a:cubicBezTo>
                  <a:cubicBezTo>
                    <a:pt x="506" y="4221"/>
                    <a:pt x="548" y="4215"/>
                    <a:pt x="590" y="4204"/>
                  </a:cubicBezTo>
                  <a:cubicBezTo>
                    <a:pt x="1939" y="3831"/>
                    <a:pt x="3207" y="3187"/>
                    <a:pt x="4299" y="2312"/>
                  </a:cubicBezTo>
                  <a:cubicBezTo>
                    <a:pt x="4386" y="2242"/>
                    <a:pt x="4489" y="2208"/>
                    <a:pt x="4592" y="2208"/>
                  </a:cubicBezTo>
                  <a:cubicBezTo>
                    <a:pt x="4736" y="2208"/>
                    <a:pt x="4879" y="2276"/>
                    <a:pt x="4970" y="2407"/>
                  </a:cubicBezTo>
                  <a:cubicBezTo>
                    <a:pt x="5933" y="3905"/>
                    <a:pt x="7642" y="4428"/>
                    <a:pt x="8666" y="4611"/>
                  </a:cubicBezTo>
                  <a:lnTo>
                    <a:pt x="8672" y="4645"/>
                  </a:lnTo>
                  <a:cubicBezTo>
                    <a:pt x="8910" y="4977"/>
                    <a:pt x="9079" y="5350"/>
                    <a:pt x="9181" y="5750"/>
                  </a:cubicBezTo>
                  <a:cubicBezTo>
                    <a:pt x="9730" y="7865"/>
                    <a:pt x="8130" y="9927"/>
                    <a:pt x="5947" y="9933"/>
                  </a:cubicBezTo>
                  <a:cubicBezTo>
                    <a:pt x="5519" y="9933"/>
                    <a:pt x="5004" y="9906"/>
                    <a:pt x="4570" y="9866"/>
                  </a:cubicBezTo>
                  <a:lnTo>
                    <a:pt x="2563" y="8767"/>
                  </a:lnTo>
                  <a:cubicBezTo>
                    <a:pt x="2544" y="8756"/>
                    <a:pt x="2524" y="8751"/>
                    <a:pt x="2505" y="8751"/>
                  </a:cubicBezTo>
                  <a:cubicBezTo>
                    <a:pt x="2431" y="8751"/>
                    <a:pt x="2368" y="8828"/>
                    <a:pt x="2400" y="8910"/>
                  </a:cubicBezTo>
                  <a:cubicBezTo>
                    <a:pt x="2536" y="9269"/>
                    <a:pt x="2834" y="9886"/>
                    <a:pt x="3350" y="10306"/>
                  </a:cubicBezTo>
                  <a:cubicBezTo>
                    <a:pt x="3451" y="10388"/>
                    <a:pt x="3465" y="10550"/>
                    <a:pt x="3370" y="10645"/>
                  </a:cubicBezTo>
                  <a:cubicBezTo>
                    <a:pt x="2983" y="11039"/>
                    <a:pt x="2665" y="11493"/>
                    <a:pt x="2427" y="11995"/>
                  </a:cubicBezTo>
                  <a:cubicBezTo>
                    <a:pt x="2389" y="12077"/>
                    <a:pt x="2452" y="12159"/>
                    <a:pt x="2532" y="12159"/>
                  </a:cubicBezTo>
                  <a:cubicBezTo>
                    <a:pt x="2551" y="12159"/>
                    <a:pt x="2571" y="12154"/>
                    <a:pt x="2590" y="12144"/>
                  </a:cubicBezTo>
                  <a:lnTo>
                    <a:pt x="4807" y="10917"/>
                  </a:lnTo>
                  <a:cubicBezTo>
                    <a:pt x="5397" y="10957"/>
                    <a:pt x="6055" y="10978"/>
                    <a:pt x="6360" y="10978"/>
                  </a:cubicBezTo>
                  <a:cubicBezTo>
                    <a:pt x="7228" y="10978"/>
                    <a:pt x="8089" y="10801"/>
                    <a:pt x="8889" y="10462"/>
                  </a:cubicBezTo>
                  <a:cubicBezTo>
                    <a:pt x="13405" y="7669"/>
                    <a:pt x="11690" y="2407"/>
                    <a:pt x="9405" y="915"/>
                  </a:cubicBezTo>
                  <a:cubicBezTo>
                    <a:pt x="8395" y="259"/>
                    <a:pt x="7326" y="0"/>
                    <a:pt x="6290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6" name="Google Shape;22096;p71"/>
            <p:cNvSpPr/>
            <p:nvPr/>
          </p:nvSpPr>
          <p:spPr>
            <a:xfrm>
              <a:off x="5369227" y="2515540"/>
              <a:ext cx="191820" cy="234549"/>
            </a:xfrm>
            <a:custGeom>
              <a:rect b="b" l="l" r="r" t="t"/>
              <a:pathLst>
                <a:path extrusionOk="0" h="8942" w="7313">
                  <a:moveTo>
                    <a:pt x="3181" y="1"/>
                  </a:moveTo>
                  <a:cubicBezTo>
                    <a:pt x="3077" y="1"/>
                    <a:pt x="2994" y="93"/>
                    <a:pt x="3018" y="202"/>
                  </a:cubicBezTo>
                  <a:cubicBezTo>
                    <a:pt x="3350" y="1653"/>
                    <a:pt x="5181" y="1924"/>
                    <a:pt x="4964" y="3409"/>
                  </a:cubicBezTo>
                  <a:cubicBezTo>
                    <a:pt x="4957" y="3465"/>
                    <a:pt x="4910" y="3505"/>
                    <a:pt x="4855" y="3505"/>
                  </a:cubicBezTo>
                  <a:cubicBezTo>
                    <a:pt x="4851" y="3505"/>
                    <a:pt x="4846" y="3504"/>
                    <a:pt x="4842" y="3504"/>
                  </a:cubicBezTo>
                  <a:cubicBezTo>
                    <a:pt x="4699" y="3497"/>
                    <a:pt x="4415" y="3463"/>
                    <a:pt x="4069" y="3409"/>
                  </a:cubicBezTo>
                  <a:lnTo>
                    <a:pt x="4069" y="3409"/>
                  </a:lnTo>
                  <a:cubicBezTo>
                    <a:pt x="4320" y="3755"/>
                    <a:pt x="4503" y="4141"/>
                    <a:pt x="4611" y="4555"/>
                  </a:cubicBezTo>
                  <a:cubicBezTo>
                    <a:pt x="5160" y="6670"/>
                    <a:pt x="3567" y="8738"/>
                    <a:pt x="1377" y="8738"/>
                  </a:cubicBezTo>
                  <a:cubicBezTo>
                    <a:pt x="956" y="8738"/>
                    <a:pt x="441" y="8718"/>
                    <a:pt x="0" y="8677"/>
                  </a:cubicBezTo>
                  <a:lnTo>
                    <a:pt x="0" y="8677"/>
                  </a:lnTo>
                  <a:cubicBezTo>
                    <a:pt x="679" y="8859"/>
                    <a:pt x="1305" y="8942"/>
                    <a:pt x="1877" y="8942"/>
                  </a:cubicBezTo>
                  <a:cubicBezTo>
                    <a:pt x="5971" y="8942"/>
                    <a:pt x="7312" y="4695"/>
                    <a:pt x="5438" y="1815"/>
                  </a:cubicBezTo>
                  <a:cubicBezTo>
                    <a:pt x="4998" y="1124"/>
                    <a:pt x="4381" y="561"/>
                    <a:pt x="3655" y="175"/>
                  </a:cubicBezTo>
                  <a:cubicBezTo>
                    <a:pt x="3519" y="100"/>
                    <a:pt x="3370" y="46"/>
                    <a:pt x="3221" y="5"/>
                  </a:cubicBezTo>
                  <a:cubicBezTo>
                    <a:pt x="3208" y="2"/>
                    <a:pt x="3194" y="1"/>
                    <a:pt x="3181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7" name="Google Shape;22097;p71"/>
            <p:cNvSpPr/>
            <p:nvPr/>
          </p:nvSpPr>
          <p:spPr>
            <a:xfrm>
              <a:off x="5352335" y="2493245"/>
              <a:ext cx="24027" cy="30086"/>
            </a:xfrm>
            <a:custGeom>
              <a:rect b="b" l="l" r="r" t="t"/>
              <a:pathLst>
                <a:path extrusionOk="0" h="1147" w="916">
                  <a:moveTo>
                    <a:pt x="467" y="0"/>
                  </a:moveTo>
                  <a:cubicBezTo>
                    <a:pt x="463" y="0"/>
                    <a:pt x="459" y="1"/>
                    <a:pt x="454" y="1"/>
                  </a:cubicBezTo>
                  <a:cubicBezTo>
                    <a:pt x="204" y="1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43"/>
                    <a:pt x="204" y="1147"/>
                    <a:pt x="454" y="1147"/>
                  </a:cubicBezTo>
                  <a:cubicBezTo>
                    <a:pt x="712" y="1147"/>
                    <a:pt x="916" y="943"/>
                    <a:pt x="916" y="685"/>
                  </a:cubicBezTo>
                  <a:lnTo>
                    <a:pt x="916" y="455"/>
                  </a:lnTo>
                  <a:cubicBezTo>
                    <a:pt x="916" y="208"/>
                    <a:pt x="718" y="0"/>
                    <a:pt x="46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8" name="Google Shape;22098;p71"/>
            <p:cNvSpPr/>
            <p:nvPr/>
          </p:nvSpPr>
          <p:spPr>
            <a:xfrm>
              <a:off x="5358184" y="2499304"/>
              <a:ext cx="12118" cy="11935"/>
            </a:xfrm>
            <a:custGeom>
              <a:rect b="b" l="l" r="r" t="t"/>
              <a:pathLst>
                <a:path extrusionOk="0" h="455" w="462">
                  <a:moveTo>
                    <a:pt x="231" y="0"/>
                  </a:moveTo>
                  <a:cubicBezTo>
                    <a:pt x="109" y="0"/>
                    <a:pt x="1" y="102"/>
                    <a:pt x="1" y="224"/>
                  </a:cubicBezTo>
                  <a:cubicBezTo>
                    <a:pt x="1" y="353"/>
                    <a:pt x="109" y="454"/>
                    <a:pt x="231" y="454"/>
                  </a:cubicBezTo>
                  <a:cubicBezTo>
                    <a:pt x="360" y="454"/>
                    <a:pt x="462" y="353"/>
                    <a:pt x="462" y="224"/>
                  </a:cubicBezTo>
                  <a:cubicBezTo>
                    <a:pt x="462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99" name="Google Shape;22099;p71"/>
          <p:cNvGrpSpPr/>
          <p:nvPr/>
        </p:nvGrpSpPr>
        <p:grpSpPr>
          <a:xfrm>
            <a:off x="4137047" y="2482176"/>
            <a:ext cx="371102" cy="271585"/>
            <a:chOff x="4137047" y="2482176"/>
            <a:chExt cx="371102" cy="271585"/>
          </a:xfrm>
        </p:grpSpPr>
        <p:sp>
          <p:nvSpPr>
            <p:cNvPr id="22100" name="Google Shape;22100;p71"/>
            <p:cNvSpPr/>
            <p:nvPr/>
          </p:nvSpPr>
          <p:spPr>
            <a:xfrm>
              <a:off x="4264367" y="2702062"/>
              <a:ext cx="108540" cy="51699"/>
            </a:xfrm>
            <a:custGeom>
              <a:rect b="b" l="l" r="r" t="t"/>
              <a:pathLst>
                <a:path extrusionOk="0" h="1971" w="4138">
                  <a:moveTo>
                    <a:pt x="3927" y="0"/>
                  </a:moveTo>
                  <a:lnTo>
                    <a:pt x="1" y="1160"/>
                  </a:lnTo>
                  <a:cubicBezTo>
                    <a:pt x="1" y="1160"/>
                    <a:pt x="1711" y="1970"/>
                    <a:pt x="3364" y="1970"/>
                  </a:cubicBezTo>
                  <a:cubicBezTo>
                    <a:pt x="3544" y="1970"/>
                    <a:pt x="3723" y="1961"/>
                    <a:pt x="3900" y="1939"/>
                  </a:cubicBezTo>
                  <a:cubicBezTo>
                    <a:pt x="4049" y="1926"/>
                    <a:pt x="4137" y="1770"/>
                    <a:pt x="4090" y="1627"/>
                  </a:cubicBezTo>
                  <a:cubicBezTo>
                    <a:pt x="3954" y="1282"/>
                    <a:pt x="3771" y="631"/>
                    <a:pt x="3927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1" name="Google Shape;22101;p71"/>
            <p:cNvSpPr/>
            <p:nvPr/>
          </p:nvSpPr>
          <p:spPr>
            <a:xfrm>
              <a:off x="4240026" y="2482176"/>
              <a:ext cx="181958" cy="104841"/>
            </a:xfrm>
            <a:custGeom>
              <a:rect b="b" l="l" r="r" t="t"/>
              <a:pathLst>
                <a:path extrusionOk="0" h="3997" w="6937">
                  <a:moveTo>
                    <a:pt x="1310" y="1"/>
                  </a:moveTo>
                  <a:cubicBezTo>
                    <a:pt x="1233" y="1"/>
                    <a:pt x="1156" y="41"/>
                    <a:pt x="1119" y="111"/>
                  </a:cubicBezTo>
                  <a:lnTo>
                    <a:pt x="0" y="1914"/>
                  </a:lnTo>
                  <a:lnTo>
                    <a:pt x="6937" y="3996"/>
                  </a:lnTo>
                  <a:cubicBezTo>
                    <a:pt x="5628" y="2036"/>
                    <a:pt x="3648" y="619"/>
                    <a:pt x="1370" y="9"/>
                  </a:cubicBezTo>
                  <a:cubicBezTo>
                    <a:pt x="1350" y="3"/>
                    <a:pt x="1330" y="1"/>
                    <a:pt x="1310" y="1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2" name="Google Shape;22102;p71"/>
            <p:cNvSpPr/>
            <p:nvPr/>
          </p:nvSpPr>
          <p:spPr>
            <a:xfrm>
              <a:off x="4415924" y="2545049"/>
              <a:ext cx="92225" cy="168528"/>
            </a:xfrm>
            <a:custGeom>
              <a:rect b="b" l="l" r="r" t="t"/>
              <a:pathLst>
                <a:path extrusionOk="0" h="6425" w="3516">
                  <a:moveTo>
                    <a:pt x="3267" y="1"/>
                  </a:moveTo>
                  <a:cubicBezTo>
                    <a:pt x="3209" y="1"/>
                    <a:pt x="3150" y="25"/>
                    <a:pt x="3106" y="80"/>
                  </a:cubicBezTo>
                  <a:cubicBezTo>
                    <a:pt x="2522" y="758"/>
                    <a:pt x="1505" y="1674"/>
                    <a:pt x="0" y="2060"/>
                  </a:cubicBezTo>
                  <a:lnTo>
                    <a:pt x="41" y="4372"/>
                  </a:lnTo>
                  <a:cubicBezTo>
                    <a:pt x="1519" y="4759"/>
                    <a:pt x="2522" y="5667"/>
                    <a:pt x="3106" y="6345"/>
                  </a:cubicBezTo>
                  <a:cubicBezTo>
                    <a:pt x="3150" y="6401"/>
                    <a:pt x="3209" y="6425"/>
                    <a:pt x="3266" y="6425"/>
                  </a:cubicBezTo>
                  <a:cubicBezTo>
                    <a:pt x="3391" y="6425"/>
                    <a:pt x="3511" y="6311"/>
                    <a:pt x="3479" y="6162"/>
                  </a:cubicBezTo>
                  <a:lnTo>
                    <a:pt x="2950" y="3728"/>
                  </a:lnTo>
                  <a:cubicBezTo>
                    <a:pt x="2895" y="3389"/>
                    <a:pt x="2895" y="3043"/>
                    <a:pt x="2950" y="2697"/>
                  </a:cubicBezTo>
                  <a:lnTo>
                    <a:pt x="3479" y="263"/>
                  </a:lnTo>
                  <a:cubicBezTo>
                    <a:pt x="3516" y="114"/>
                    <a:pt x="3394" y="1"/>
                    <a:pt x="326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3" name="Google Shape;22103;p71"/>
            <p:cNvSpPr/>
            <p:nvPr/>
          </p:nvSpPr>
          <p:spPr>
            <a:xfrm>
              <a:off x="4137047" y="2520104"/>
              <a:ext cx="315363" cy="218443"/>
            </a:xfrm>
            <a:custGeom>
              <a:rect b="b" l="l" r="r" t="t"/>
              <a:pathLst>
                <a:path extrusionOk="0" h="8328" w="12023">
                  <a:moveTo>
                    <a:pt x="4157" y="1"/>
                  </a:moveTo>
                  <a:cubicBezTo>
                    <a:pt x="678" y="1"/>
                    <a:pt x="95" y="3269"/>
                    <a:pt x="14" y="4015"/>
                  </a:cubicBezTo>
                  <a:cubicBezTo>
                    <a:pt x="0" y="4110"/>
                    <a:pt x="47" y="4204"/>
                    <a:pt x="136" y="4245"/>
                  </a:cubicBezTo>
                  <a:cubicBezTo>
                    <a:pt x="335" y="4345"/>
                    <a:pt x="763" y="4503"/>
                    <a:pt x="1440" y="4503"/>
                  </a:cubicBezTo>
                  <a:cubicBezTo>
                    <a:pt x="1594" y="4503"/>
                    <a:pt x="1760" y="4495"/>
                    <a:pt x="1939" y="4476"/>
                  </a:cubicBezTo>
                  <a:lnTo>
                    <a:pt x="1939" y="4476"/>
                  </a:lnTo>
                  <a:cubicBezTo>
                    <a:pt x="1709" y="4957"/>
                    <a:pt x="1166" y="5283"/>
                    <a:pt x="658" y="5398"/>
                  </a:cubicBezTo>
                  <a:cubicBezTo>
                    <a:pt x="529" y="5425"/>
                    <a:pt x="454" y="5554"/>
                    <a:pt x="488" y="5683"/>
                  </a:cubicBezTo>
                  <a:cubicBezTo>
                    <a:pt x="678" y="6381"/>
                    <a:pt x="1458" y="8327"/>
                    <a:pt x="4163" y="8327"/>
                  </a:cubicBezTo>
                  <a:cubicBezTo>
                    <a:pt x="6462" y="8327"/>
                    <a:pt x="12022" y="6462"/>
                    <a:pt x="12022" y="4164"/>
                  </a:cubicBezTo>
                  <a:cubicBezTo>
                    <a:pt x="12022" y="1865"/>
                    <a:pt x="6455" y="1"/>
                    <a:pt x="4157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4" name="Google Shape;22104;p71"/>
            <p:cNvSpPr/>
            <p:nvPr/>
          </p:nvSpPr>
          <p:spPr>
            <a:xfrm>
              <a:off x="4148955" y="2618283"/>
              <a:ext cx="303455" cy="120265"/>
            </a:xfrm>
            <a:custGeom>
              <a:rect b="b" l="l" r="r" t="t"/>
              <a:pathLst>
                <a:path extrusionOk="0" h="4585" w="11569">
                  <a:moveTo>
                    <a:pt x="11507" y="0"/>
                  </a:moveTo>
                  <a:cubicBezTo>
                    <a:pt x="10063" y="1316"/>
                    <a:pt x="6035" y="2272"/>
                    <a:pt x="4170" y="2272"/>
                  </a:cubicBezTo>
                  <a:cubicBezTo>
                    <a:pt x="2570" y="2272"/>
                    <a:pt x="1648" y="1743"/>
                    <a:pt x="1119" y="1201"/>
                  </a:cubicBezTo>
                  <a:cubicBezTo>
                    <a:pt x="855" y="1424"/>
                    <a:pt x="536" y="1580"/>
                    <a:pt x="204" y="1655"/>
                  </a:cubicBezTo>
                  <a:cubicBezTo>
                    <a:pt x="75" y="1682"/>
                    <a:pt x="0" y="1811"/>
                    <a:pt x="34" y="1940"/>
                  </a:cubicBezTo>
                  <a:cubicBezTo>
                    <a:pt x="224" y="2638"/>
                    <a:pt x="997" y="4584"/>
                    <a:pt x="3703" y="4584"/>
                  </a:cubicBezTo>
                  <a:cubicBezTo>
                    <a:pt x="6001" y="4584"/>
                    <a:pt x="11568" y="2719"/>
                    <a:pt x="11568" y="421"/>
                  </a:cubicBezTo>
                  <a:cubicBezTo>
                    <a:pt x="11568" y="278"/>
                    <a:pt x="11548" y="136"/>
                    <a:pt x="1150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5" name="Google Shape;22105;p71"/>
            <p:cNvSpPr/>
            <p:nvPr/>
          </p:nvSpPr>
          <p:spPr>
            <a:xfrm>
              <a:off x="4137047" y="2520996"/>
              <a:ext cx="151714" cy="216817"/>
            </a:xfrm>
            <a:custGeom>
              <a:rect b="b" l="l" r="r" t="t"/>
              <a:pathLst>
                <a:path extrusionOk="0" h="8266" w="5784">
                  <a:moveTo>
                    <a:pt x="3634" y="0"/>
                  </a:moveTo>
                  <a:cubicBezTo>
                    <a:pt x="624" y="312"/>
                    <a:pt x="102" y="3269"/>
                    <a:pt x="14" y="3981"/>
                  </a:cubicBezTo>
                  <a:cubicBezTo>
                    <a:pt x="0" y="4076"/>
                    <a:pt x="54" y="4170"/>
                    <a:pt x="136" y="4211"/>
                  </a:cubicBezTo>
                  <a:cubicBezTo>
                    <a:pt x="341" y="4314"/>
                    <a:pt x="771" y="4470"/>
                    <a:pt x="1450" y="4470"/>
                  </a:cubicBezTo>
                  <a:cubicBezTo>
                    <a:pt x="1534" y="4470"/>
                    <a:pt x="1623" y="4467"/>
                    <a:pt x="1716" y="4462"/>
                  </a:cubicBezTo>
                  <a:cubicBezTo>
                    <a:pt x="1718" y="4462"/>
                    <a:pt x="1721" y="4462"/>
                    <a:pt x="1724" y="4462"/>
                  </a:cubicBezTo>
                  <a:cubicBezTo>
                    <a:pt x="1821" y="4462"/>
                    <a:pt x="1877" y="4573"/>
                    <a:pt x="1824" y="4652"/>
                  </a:cubicBezTo>
                  <a:cubicBezTo>
                    <a:pt x="1546" y="5018"/>
                    <a:pt x="1092" y="5269"/>
                    <a:pt x="665" y="5371"/>
                  </a:cubicBezTo>
                  <a:cubicBezTo>
                    <a:pt x="536" y="5398"/>
                    <a:pt x="454" y="5527"/>
                    <a:pt x="495" y="5655"/>
                  </a:cubicBezTo>
                  <a:cubicBezTo>
                    <a:pt x="671" y="6306"/>
                    <a:pt x="1363" y="8029"/>
                    <a:pt x="3628" y="8266"/>
                  </a:cubicBezTo>
                  <a:cubicBezTo>
                    <a:pt x="4916" y="7412"/>
                    <a:pt x="5784" y="5886"/>
                    <a:pt x="5784" y="4137"/>
                  </a:cubicBezTo>
                  <a:cubicBezTo>
                    <a:pt x="5784" y="2387"/>
                    <a:pt x="4916" y="855"/>
                    <a:pt x="3634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6" name="Google Shape;22106;p71"/>
            <p:cNvSpPr/>
            <p:nvPr/>
          </p:nvSpPr>
          <p:spPr>
            <a:xfrm>
              <a:off x="4148771" y="2649759"/>
              <a:ext cx="131281" cy="88054"/>
            </a:xfrm>
            <a:custGeom>
              <a:rect b="b" l="l" r="r" t="t"/>
              <a:pathLst>
                <a:path extrusionOk="0" h="3357" w="5005">
                  <a:moveTo>
                    <a:pt x="1126" y="1"/>
                  </a:moveTo>
                  <a:cubicBezTo>
                    <a:pt x="862" y="224"/>
                    <a:pt x="543" y="380"/>
                    <a:pt x="211" y="455"/>
                  </a:cubicBezTo>
                  <a:cubicBezTo>
                    <a:pt x="82" y="482"/>
                    <a:pt x="1" y="618"/>
                    <a:pt x="41" y="740"/>
                  </a:cubicBezTo>
                  <a:cubicBezTo>
                    <a:pt x="218" y="1391"/>
                    <a:pt x="909" y="3113"/>
                    <a:pt x="3174" y="3357"/>
                  </a:cubicBezTo>
                  <a:cubicBezTo>
                    <a:pt x="4015" y="2787"/>
                    <a:pt x="4659" y="1974"/>
                    <a:pt x="5005" y="1024"/>
                  </a:cubicBezTo>
                  <a:lnTo>
                    <a:pt x="5005" y="1024"/>
                  </a:lnTo>
                  <a:cubicBezTo>
                    <a:pt x="4700" y="1058"/>
                    <a:pt x="4422" y="1072"/>
                    <a:pt x="4177" y="1072"/>
                  </a:cubicBezTo>
                  <a:cubicBezTo>
                    <a:pt x="2577" y="1072"/>
                    <a:pt x="1655" y="543"/>
                    <a:pt x="112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7" name="Google Shape;22107;p71"/>
            <p:cNvSpPr/>
            <p:nvPr/>
          </p:nvSpPr>
          <p:spPr>
            <a:xfrm>
              <a:off x="4315411" y="2615608"/>
              <a:ext cx="77588" cy="55109"/>
            </a:xfrm>
            <a:custGeom>
              <a:rect b="b" l="l" r="r" t="t"/>
              <a:pathLst>
                <a:path extrusionOk="0" h="2101" w="2958">
                  <a:moveTo>
                    <a:pt x="937" y="1"/>
                  </a:moveTo>
                  <a:cubicBezTo>
                    <a:pt x="835" y="1"/>
                    <a:pt x="727" y="48"/>
                    <a:pt x="659" y="130"/>
                  </a:cubicBezTo>
                  <a:lnTo>
                    <a:pt x="137" y="706"/>
                  </a:lnTo>
                  <a:cubicBezTo>
                    <a:pt x="1" y="855"/>
                    <a:pt x="8" y="1092"/>
                    <a:pt x="157" y="1235"/>
                  </a:cubicBezTo>
                  <a:cubicBezTo>
                    <a:pt x="595" y="1654"/>
                    <a:pt x="1201" y="2101"/>
                    <a:pt x="1591" y="2101"/>
                  </a:cubicBezTo>
                  <a:cubicBezTo>
                    <a:pt x="1636" y="2101"/>
                    <a:pt x="1678" y="2095"/>
                    <a:pt x="1717" y="2082"/>
                  </a:cubicBezTo>
                  <a:cubicBezTo>
                    <a:pt x="2178" y="1933"/>
                    <a:pt x="2957" y="530"/>
                    <a:pt x="2829" y="292"/>
                  </a:cubicBezTo>
                  <a:cubicBezTo>
                    <a:pt x="2693" y="28"/>
                    <a:pt x="1405" y="1"/>
                    <a:pt x="93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8" name="Google Shape;22108;p71"/>
            <p:cNvSpPr/>
            <p:nvPr/>
          </p:nvSpPr>
          <p:spPr>
            <a:xfrm>
              <a:off x="4173323" y="2580748"/>
              <a:ext cx="24394" cy="30453"/>
            </a:xfrm>
            <a:custGeom>
              <a:rect b="b" l="l" r="r" t="t"/>
              <a:pathLst>
                <a:path extrusionOk="0" h="1161" w="930">
                  <a:moveTo>
                    <a:pt x="461" y="1"/>
                  </a:moveTo>
                  <a:cubicBezTo>
                    <a:pt x="210" y="1"/>
                    <a:pt x="0" y="211"/>
                    <a:pt x="0" y="469"/>
                  </a:cubicBezTo>
                  <a:lnTo>
                    <a:pt x="0" y="699"/>
                  </a:lnTo>
                  <a:cubicBezTo>
                    <a:pt x="0" y="950"/>
                    <a:pt x="210" y="1160"/>
                    <a:pt x="461" y="1160"/>
                  </a:cubicBezTo>
                  <a:cubicBezTo>
                    <a:pt x="719" y="1160"/>
                    <a:pt x="929" y="950"/>
                    <a:pt x="929" y="699"/>
                  </a:cubicBezTo>
                  <a:lnTo>
                    <a:pt x="929" y="469"/>
                  </a:lnTo>
                  <a:cubicBezTo>
                    <a:pt x="929" y="211"/>
                    <a:pt x="719" y="1"/>
                    <a:pt x="4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9" name="Google Shape;22109;p71"/>
            <p:cNvSpPr/>
            <p:nvPr/>
          </p:nvSpPr>
          <p:spPr>
            <a:xfrm>
              <a:off x="4179356" y="2586807"/>
              <a:ext cx="12118" cy="12302"/>
            </a:xfrm>
            <a:custGeom>
              <a:rect b="b" l="l" r="r" t="t"/>
              <a:pathLst>
                <a:path extrusionOk="0" h="469" w="462">
                  <a:moveTo>
                    <a:pt x="231" y="0"/>
                  </a:moveTo>
                  <a:cubicBezTo>
                    <a:pt x="103" y="0"/>
                    <a:pt x="1" y="109"/>
                    <a:pt x="1" y="231"/>
                  </a:cubicBezTo>
                  <a:cubicBezTo>
                    <a:pt x="1" y="360"/>
                    <a:pt x="103" y="468"/>
                    <a:pt x="231" y="468"/>
                  </a:cubicBezTo>
                  <a:cubicBezTo>
                    <a:pt x="360" y="468"/>
                    <a:pt x="462" y="360"/>
                    <a:pt x="462" y="231"/>
                  </a:cubicBezTo>
                  <a:cubicBezTo>
                    <a:pt x="462" y="109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0" name="Google Shape;22110;p71"/>
            <p:cNvSpPr/>
            <p:nvPr/>
          </p:nvSpPr>
          <p:spPr>
            <a:xfrm>
              <a:off x="4334978" y="2629300"/>
              <a:ext cx="52145" cy="16918"/>
            </a:xfrm>
            <a:custGeom>
              <a:rect b="b" l="l" r="r" t="t"/>
              <a:pathLst>
                <a:path extrusionOk="0" h="645" w="1988">
                  <a:moveTo>
                    <a:pt x="313" y="1"/>
                  </a:moveTo>
                  <a:cubicBezTo>
                    <a:pt x="1" y="1"/>
                    <a:pt x="1" y="469"/>
                    <a:pt x="313" y="469"/>
                  </a:cubicBezTo>
                  <a:cubicBezTo>
                    <a:pt x="808" y="475"/>
                    <a:pt x="1296" y="536"/>
                    <a:pt x="1777" y="645"/>
                  </a:cubicBezTo>
                  <a:cubicBezTo>
                    <a:pt x="1859" y="509"/>
                    <a:pt x="1927" y="367"/>
                    <a:pt x="1988" y="218"/>
                  </a:cubicBezTo>
                  <a:cubicBezTo>
                    <a:pt x="1438" y="82"/>
                    <a:pt x="876" y="8"/>
                    <a:pt x="313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11" name="Google Shape;22111;p71"/>
          <p:cNvGrpSpPr/>
          <p:nvPr/>
        </p:nvGrpSpPr>
        <p:grpSpPr>
          <a:xfrm>
            <a:off x="4686434" y="2432916"/>
            <a:ext cx="367377" cy="370079"/>
            <a:chOff x="4686434" y="2432916"/>
            <a:chExt cx="367377" cy="370079"/>
          </a:xfrm>
        </p:grpSpPr>
        <p:sp>
          <p:nvSpPr>
            <p:cNvPr id="22112" name="Google Shape;22112;p71"/>
            <p:cNvSpPr/>
            <p:nvPr/>
          </p:nvSpPr>
          <p:spPr>
            <a:xfrm>
              <a:off x="4795105" y="2432916"/>
              <a:ext cx="175426" cy="76198"/>
            </a:xfrm>
            <a:custGeom>
              <a:rect b="b" l="l" r="r" t="t"/>
              <a:pathLst>
                <a:path extrusionOk="0" h="2905" w="6688">
                  <a:moveTo>
                    <a:pt x="6451" y="1"/>
                  </a:moveTo>
                  <a:cubicBezTo>
                    <a:pt x="6444" y="1"/>
                    <a:pt x="6436" y="1"/>
                    <a:pt x="6428" y="2"/>
                  </a:cubicBezTo>
                  <a:cubicBezTo>
                    <a:pt x="5215" y="172"/>
                    <a:pt x="2258" y="741"/>
                    <a:pt x="0" y="2463"/>
                  </a:cubicBezTo>
                  <a:lnTo>
                    <a:pt x="4842" y="2904"/>
                  </a:lnTo>
                  <a:cubicBezTo>
                    <a:pt x="5120" y="1772"/>
                    <a:pt x="6028" y="795"/>
                    <a:pt x="6571" y="294"/>
                  </a:cubicBezTo>
                  <a:cubicBezTo>
                    <a:pt x="6687" y="190"/>
                    <a:pt x="6600" y="1"/>
                    <a:pt x="6451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3" name="Google Shape;22113;p71"/>
            <p:cNvSpPr/>
            <p:nvPr/>
          </p:nvSpPr>
          <p:spPr>
            <a:xfrm>
              <a:off x="4795105" y="2726771"/>
              <a:ext cx="175374" cy="76224"/>
            </a:xfrm>
            <a:custGeom>
              <a:rect b="b" l="l" r="r" t="t"/>
              <a:pathLst>
                <a:path extrusionOk="0" h="2906" w="6686">
                  <a:moveTo>
                    <a:pt x="4842" y="1"/>
                  </a:moveTo>
                  <a:lnTo>
                    <a:pt x="0" y="441"/>
                  </a:lnTo>
                  <a:cubicBezTo>
                    <a:pt x="2258" y="2164"/>
                    <a:pt x="5215" y="2733"/>
                    <a:pt x="6428" y="2903"/>
                  </a:cubicBezTo>
                  <a:cubicBezTo>
                    <a:pt x="6438" y="2904"/>
                    <a:pt x="6448" y="2905"/>
                    <a:pt x="6458" y="2905"/>
                  </a:cubicBezTo>
                  <a:cubicBezTo>
                    <a:pt x="6603" y="2905"/>
                    <a:pt x="6685" y="2719"/>
                    <a:pt x="6571" y="2611"/>
                  </a:cubicBezTo>
                  <a:cubicBezTo>
                    <a:pt x="6028" y="2109"/>
                    <a:pt x="5120" y="1133"/>
                    <a:pt x="4842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4" name="Google Shape;22114;p71"/>
            <p:cNvSpPr/>
            <p:nvPr/>
          </p:nvSpPr>
          <p:spPr>
            <a:xfrm>
              <a:off x="4686434" y="2485428"/>
              <a:ext cx="367377" cy="265028"/>
            </a:xfrm>
            <a:custGeom>
              <a:rect b="b" l="l" r="r" t="t"/>
              <a:pathLst>
                <a:path extrusionOk="0" h="10104" w="14006">
                  <a:moveTo>
                    <a:pt x="6503" y="0"/>
                  </a:moveTo>
                  <a:cubicBezTo>
                    <a:pt x="2523" y="0"/>
                    <a:pt x="1723" y="2767"/>
                    <a:pt x="150" y="4740"/>
                  </a:cubicBezTo>
                  <a:cubicBezTo>
                    <a:pt x="0" y="4923"/>
                    <a:pt x="0" y="5181"/>
                    <a:pt x="150" y="5371"/>
                  </a:cubicBezTo>
                  <a:cubicBezTo>
                    <a:pt x="1723" y="7344"/>
                    <a:pt x="2530" y="10103"/>
                    <a:pt x="6503" y="10103"/>
                  </a:cubicBezTo>
                  <a:cubicBezTo>
                    <a:pt x="6508" y="10103"/>
                    <a:pt x="6513" y="10103"/>
                    <a:pt x="6519" y="10103"/>
                  </a:cubicBezTo>
                  <a:cubicBezTo>
                    <a:pt x="8757" y="10103"/>
                    <a:pt x="10729" y="8634"/>
                    <a:pt x="11372" y="6489"/>
                  </a:cubicBezTo>
                  <a:cubicBezTo>
                    <a:pt x="11433" y="6294"/>
                    <a:pt x="11616" y="6173"/>
                    <a:pt x="11807" y="6173"/>
                  </a:cubicBezTo>
                  <a:cubicBezTo>
                    <a:pt x="11868" y="6173"/>
                    <a:pt x="11930" y="6185"/>
                    <a:pt x="11989" y="6211"/>
                  </a:cubicBezTo>
                  <a:lnTo>
                    <a:pt x="13657" y="6923"/>
                  </a:lnTo>
                  <a:cubicBezTo>
                    <a:pt x="13687" y="6936"/>
                    <a:pt x="13717" y="6942"/>
                    <a:pt x="13746" y="6942"/>
                  </a:cubicBezTo>
                  <a:cubicBezTo>
                    <a:pt x="13888" y="6942"/>
                    <a:pt x="14006" y="6804"/>
                    <a:pt x="13955" y="6652"/>
                  </a:cubicBezTo>
                  <a:lnTo>
                    <a:pt x="13541" y="5418"/>
                  </a:lnTo>
                  <a:cubicBezTo>
                    <a:pt x="13460" y="5181"/>
                    <a:pt x="13467" y="4923"/>
                    <a:pt x="13541" y="4692"/>
                  </a:cubicBezTo>
                  <a:lnTo>
                    <a:pt x="13955" y="3452"/>
                  </a:lnTo>
                  <a:cubicBezTo>
                    <a:pt x="14006" y="3305"/>
                    <a:pt x="13887" y="3162"/>
                    <a:pt x="13744" y="3162"/>
                  </a:cubicBezTo>
                  <a:cubicBezTo>
                    <a:pt x="13715" y="3162"/>
                    <a:pt x="13686" y="3168"/>
                    <a:pt x="13657" y="3180"/>
                  </a:cubicBezTo>
                  <a:lnTo>
                    <a:pt x="11995" y="3899"/>
                  </a:lnTo>
                  <a:cubicBezTo>
                    <a:pt x="11937" y="3923"/>
                    <a:pt x="11877" y="3934"/>
                    <a:pt x="11818" y="3934"/>
                  </a:cubicBezTo>
                  <a:cubicBezTo>
                    <a:pt x="11623" y="3934"/>
                    <a:pt x="11441" y="3812"/>
                    <a:pt x="11378" y="3614"/>
                  </a:cubicBezTo>
                  <a:cubicBezTo>
                    <a:pt x="10727" y="1465"/>
                    <a:pt x="8747" y="0"/>
                    <a:pt x="650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5" name="Google Shape;22115;p71"/>
            <p:cNvSpPr/>
            <p:nvPr/>
          </p:nvSpPr>
          <p:spPr>
            <a:xfrm>
              <a:off x="4686434" y="2517980"/>
              <a:ext cx="238719" cy="232476"/>
            </a:xfrm>
            <a:custGeom>
              <a:rect b="b" l="l" r="r" t="t"/>
              <a:pathLst>
                <a:path extrusionOk="0" h="8863" w="9101">
                  <a:moveTo>
                    <a:pt x="2835" y="0"/>
                  </a:moveTo>
                  <a:lnTo>
                    <a:pt x="2835" y="0"/>
                  </a:lnTo>
                  <a:cubicBezTo>
                    <a:pt x="1702" y="983"/>
                    <a:pt x="1051" y="2367"/>
                    <a:pt x="143" y="3499"/>
                  </a:cubicBezTo>
                  <a:cubicBezTo>
                    <a:pt x="0" y="3682"/>
                    <a:pt x="0" y="3946"/>
                    <a:pt x="143" y="4130"/>
                  </a:cubicBezTo>
                  <a:cubicBezTo>
                    <a:pt x="1723" y="6103"/>
                    <a:pt x="2523" y="8862"/>
                    <a:pt x="6503" y="8862"/>
                  </a:cubicBezTo>
                  <a:cubicBezTo>
                    <a:pt x="7412" y="8862"/>
                    <a:pt x="8314" y="8618"/>
                    <a:pt x="9100" y="8150"/>
                  </a:cubicBezTo>
                  <a:cubicBezTo>
                    <a:pt x="5459" y="7527"/>
                    <a:pt x="2808" y="4374"/>
                    <a:pt x="2808" y="685"/>
                  </a:cubicBezTo>
                  <a:cubicBezTo>
                    <a:pt x="2808" y="454"/>
                    <a:pt x="2814" y="224"/>
                    <a:pt x="283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6" name="Google Shape;22116;p71"/>
            <p:cNvSpPr/>
            <p:nvPr/>
          </p:nvSpPr>
          <p:spPr>
            <a:xfrm>
              <a:off x="4725386" y="2593916"/>
              <a:ext cx="30086" cy="30086"/>
            </a:xfrm>
            <a:custGeom>
              <a:rect b="b" l="l" r="r" t="t"/>
              <a:pathLst>
                <a:path extrusionOk="0" h="1147" w="1147">
                  <a:moveTo>
                    <a:pt x="577" y="0"/>
                  </a:moveTo>
                  <a:cubicBezTo>
                    <a:pt x="258" y="0"/>
                    <a:pt x="0" y="258"/>
                    <a:pt x="0" y="577"/>
                  </a:cubicBezTo>
                  <a:cubicBezTo>
                    <a:pt x="0" y="889"/>
                    <a:pt x="258" y="1146"/>
                    <a:pt x="577" y="1146"/>
                  </a:cubicBezTo>
                  <a:cubicBezTo>
                    <a:pt x="889" y="1146"/>
                    <a:pt x="1146" y="889"/>
                    <a:pt x="1146" y="577"/>
                  </a:cubicBezTo>
                  <a:cubicBezTo>
                    <a:pt x="1146" y="258"/>
                    <a:pt x="889" y="0"/>
                    <a:pt x="57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7" name="Google Shape;22117;p71"/>
            <p:cNvSpPr/>
            <p:nvPr/>
          </p:nvSpPr>
          <p:spPr>
            <a:xfrm>
              <a:off x="4737478" y="2599949"/>
              <a:ext cx="12118" cy="11961"/>
            </a:xfrm>
            <a:custGeom>
              <a:rect b="b" l="l" r="r" t="t"/>
              <a:pathLst>
                <a:path extrusionOk="0" h="456" w="462">
                  <a:moveTo>
                    <a:pt x="231" y="1"/>
                  </a:moveTo>
                  <a:cubicBezTo>
                    <a:pt x="102" y="1"/>
                    <a:pt x="0" y="103"/>
                    <a:pt x="0" y="225"/>
                  </a:cubicBezTo>
                  <a:cubicBezTo>
                    <a:pt x="0" y="354"/>
                    <a:pt x="102" y="455"/>
                    <a:pt x="231" y="455"/>
                  </a:cubicBezTo>
                  <a:cubicBezTo>
                    <a:pt x="353" y="455"/>
                    <a:pt x="462" y="354"/>
                    <a:pt x="462" y="225"/>
                  </a:cubicBezTo>
                  <a:cubicBezTo>
                    <a:pt x="462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8" name="Google Shape;22118;p71"/>
            <p:cNvSpPr/>
            <p:nvPr/>
          </p:nvSpPr>
          <p:spPr>
            <a:xfrm>
              <a:off x="4772862" y="2488261"/>
              <a:ext cx="51253" cy="259336"/>
            </a:xfrm>
            <a:custGeom>
              <a:rect b="b" l="l" r="r" t="t"/>
              <a:pathLst>
                <a:path extrusionOk="0" h="9887" w="1954">
                  <a:moveTo>
                    <a:pt x="1954" y="1"/>
                  </a:moveTo>
                  <a:cubicBezTo>
                    <a:pt x="1560" y="69"/>
                    <a:pt x="1167" y="184"/>
                    <a:pt x="794" y="340"/>
                  </a:cubicBezTo>
                  <a:cubicBezTo>
                    <a:pt x="299" y="1642"/>
                    <a:pt x="1" y="3222"/>
                    <a:pt x="1" y="4944"/>
                  </a:cubicBezTo>
                  <a:cubicBezTo>
                    <a:pt x="1" y="6659"/>
                    <a:pt x="299" y="8246"/>
                    <a:pt x="794" y="9548"/>
                  </a:cubicBezTo>
                  <a:cubicBezTo>
                    <a:pt x="1167" y="9704"/>
                    <a:pt x="1560" y="9812"/>
                    <a:pt x="1954" y="9887"/>
                  </a:cubicBezTo>
                  <a:cubicBezTo>
                    <a:pt x="1628" y="8497"/>
                    <a:pt x="1432" y="6795"/>
                    <a:pt x="1432" y="4944"/>
                  </a:cubicBezTo>
                  <a:cubicBezTo>
                    <a:pt x="1432" y="3100"/>
                    <a:pt x="1628" y="1391"/>
                    <a:pt x="195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9" name="Google Shape;22119;p71"/>
            <p:cNvSpPr/>
            <p:nvPr/>
          </p:nvSpPr>
          <p:spPr>
            <a:xfrm>
              <a:off x="4772862" y="2606900"/>
              <a:ext cx="51253" cy="140698"/>
            </a:xfrm>
            <a:custGeom>
              <a:rect b="b" l="l" r="r" t="t"/>
              <a:pathLst>
                <a:path extrusionOk="0" h="5364" w="1954">
                  <a:moveTo>
                    <a:pt x="8" y="0"/>
                  </a:moveTo>
                  <a:cubicBezTo>
                    <a:pt x="8" y="143"/>
                    <a:pt x="1" y="278"/>
                    <a:pt x="1" y="428"/>
                  </a:cubicBezTo>
                  <a:cubicBezTo>
                    <a:pt x="1" y="2143"/>
                    <a:pt x="299" y="3730"/>
                    <a:pt x="794" y="5025"/>
                  </a:cubicBezTo>
                  <a:cubicBezTo>
                    <a:pt x="1167" y="5188"/>
                    <a:pt x="1560" y="5296"/>
                    <a:pt x="1954" y="5364"/>
                  </a:cubicBezTo>
                  <a:cubicBezTo>
                    <a:pt x="1737" y="4401"/>
                    <a:pt x="1587" y="3418"/>
                    <a:pt x="1513" y="2428"/>
                  </a:cubicBezTo>
                  <a:cubicBezTo>
                    <a:pt x="862" y="1716"/>
                    <a:pt x="353" y="895"/>
                    <a:pt x="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0" name="Google Shape;22120;p71"/>
            <p:cNvSpPr/>
            <p:nvPr/>
          </p:nvSpPr>
          <p:spPr>
            <a:xfrm>
              <a:off x="4847381" y="2485769"/>
              <a:ext cx="47529" cy="264503"/>
            </a:xfrm>
            <a:custGeom>
              <a:rect b="b" l="l" r="r" t="t"/>
              <a:pathLst>
                <a:path extrusionOk="0" h="10084" w="1812">
                  <a:moveTo>
                    <a:pt x="584" y="1"/>
                  </a:moveTo>
                  <a:cubicBezTo>
                    <a:pt x="218" y="1371"/>
                    <a:pt x="1" y="3127"/>
                    <a:pt x="1" y="5039"/>
                  </a:cubicBezTo>
                  <a:cubicBezTo>
                    <a:pt x="1" y="6958"/>
                    <a:pt x="218" y="8707"/>
                    <a:pt x="584" y="10084"/>
                  </a:cubicBezTo>
                  <a:cubicBezTo>
                    <a:pt x="998" y="10063"/>
                    <a:pt x="1411" y="9995"/>
                    <a:pt x="1811" y="9880"/>
                  </a:cubicBezTo>
                  <a:cubicBezTo>
                    <a:pt x="1513" y="8558"/>
                    <a:pt x="1337" y="6876"/>
                    <a:pt x="1337" y="5039"/>
                  </a:cubicBezTo>
                  <a:cubicBezTo>
                    <a:pt x="1337" y="3201"/>
                    <a:pt x="1513" y="1520"/>
                    <a:pt x="1811" y="198"/>
                  </a:cubicBezTo>
                  <a:cubicBezTo>
                    <a:pt x="1411" y="82"/>
                    <a:pt x="998" y="14"/>
                    <a:pt x="58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1" name="Google Shape;22121;p71"/>
            <p:cNvSpPr/>
            <p:nvPr/>
          </p:nvSpPr>
          <p:spPr>
            <a:xfrm>
              <a:off x="4853440" y="2704528"/>
              <a:ext cx="41470" cy="45745"/>
            </a:xfrm>
            <a:custGeom>
              <a:rect b="b" l="l" r="r" t="t"/>
              <a:pathLst>
                <a:path extrusionOk="0" h="1744" w="1581">
                  <a:moveTo>
                    <a:pt x="0" y="1"/>
                  </a:moveTo>
                  <a:lnTo>
                    <a:pt x="0" y="1"/>
                  </a:lnTo>
                  <a:cubicBezTo>
                    <a:pt x="82" y="584"/>
                    <a:pt x="204" y="1167"/>
                    <a:pt x="353" y="1744"/>
                  </a:cubicBezTo>
                  <a:cubicBezTo>
                    <a:pt x="767" y="1723"/>
                    <a:pt x="1180" y="1655"/>
                    <a:pt x="1580" y="1540"/>
                  </a:cubicBezTo>
                  <a:cubicBezTo>
                    <a:pt x="1519" y="1269"/>
                    <a:pt x="1465" y="984"/>
                    <a:pt x="1418" y="693"/>
                  </a:cubicBezTo>
                  <a:cubicBezTo>
                    <a:pt x="923" y="510"/>
                    <a:pt x="448" y="279"/>
                    <a:pt x="0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2" name="Google Shape;22122;p71"/>
            <p:cNvSpPr/>
            <p:nvPr/>
          </p:nvSpPr>
          <p:spPr>
            <a:xfrm>
              <a:off x="4915868" y="2510845"/>
              <a:ext cx="46611" cy="214168"/>
            </a:xfrm>
            <a:custGeom>
              <a:rect b="b" l="l" r="r" t="t"/>
              <a:pathLst>
                <a:path extrusionOk="0" h="8165" w="1777">
                  <a:moveTo>
                    <a:pt x="740" y="1"/>
                  </a:moveTo>
                  <a:cubicBezTo>
                    <a:pt x="0" y="2672"/>
                    <a:pt x="0" y="5493"/>
                    <a:pt x="740" y="8165"/>
                  </a:cubicBezTo>
                  <a:cubicBezTo>
                    <a:pt x="1133" y="7887"/>
                    <a:pt x="1479" y="7554"/>
                    <a:pt x="1777" y="7175"/>
                  </a:cubicBezTo>
                  <a:cubicBezTo>
                    <a:pt x="1289" y="5141"/>
                    <a:pt x="1289" y="3025"/>
                    <a:pt x="1777" y="998"/>
                  </a:cubicBezTo>
                  <a:cubicBezTo>
                    <a:pt x="1479" y="618"/>
                    <a:pt x="1133" y="279"/>
                    <a:pt x="74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23" name="Google Shape;22123;p71"/>
          <p:cNvGrpSpPr/>
          <p:nvPr/>
        </p:nvGrpSpPr>
        <p:grpSpPr>
          <a:xfrm>
            <a:off x="6328222" y="2056306"/>
            <a:ext cx="372099" cy="293986"/>
            <a:chOff x="6328222" y="2056306"/>
            <a:chExt cx="372099" cy="293986"/>
          </a:xfrm>
        </p:grpSpPr>
        <p:sp>
          <p:nvSpPr>
            <p:cNvPr id="22124" name="Google Shape;22124;p71"/>
            <p:cNvSpPr/>
            <p:nvPr/>
          </p:nvSpPr>
          <p:spPr>
            <a:xfrm>
              <a:off x="6581656" y="2179875"/>
              <a:ext cx="58021" cy="170416"/>
            </a:xfrm>
            <a:custGeom>
              <a:rect b="b" l="l" r="r" t="t"/>
              <a:pathLst>
                <a:path extrusionOk="0" h="6497" w="2212">
                  <a:moveTo>
                    <a:pt x="2150" y="0"/>
                  </a:moveTo>
                  <a:lnTo>
                    <a:pt x="415" y="448"/>
                  </a:lnTo>
                  <a:cubicBezTo>
                    <a:pt x="415" y="448"/>
                    <a:pt x="1371" y="2536"/>
                    <a:pt x="1316" y="3357"/>
                  </a:cubicBezTo>
                  <a:cubicBezTo>
                    <a:pt x="1235" y="4475"/>
                    <a:pt x="638" y="5825"/>
                    <a:pt x="638" y="5825"/>
                  </a:cubicBezTo>
                  <a:lnTo>
                    <a:pt x="516" y="5825"/>
                  </a:lnTo>
                  <a:cubicBezTo>
                    <a:pt x="326" y="5825"/>
                    <a:pt x="150" y="5947"/>
                    <a:pt x="89" y="6130"/>
                  </a:cubicBezTo>
                  <a:lnTo>
                    <a:pt x="28" y="6320"/>
                  </a:lnTo>
                  <a:cubicBezTo>
                    <a:pt x="1" y="6401"/>
                    <a:pt x="62" y="6496"/>
                    <a:pt x="157" y="6496"/>
                  </a:cubicBezTo>
                  <a:lnTo>
                    <a:pt x="1005" y="6496"/>
                  </a:lnTo>
                  <a:cubicBezTo>
                    <a:pt x="1059" y="6496"/>
                    <a:pt x="1106" y="6462"/>
                    <a:pt x="1127" y="6408"/>
                  </a:cubicBezTo>
                  <a:lnTo>
                    <a:pt x="2211" y="3804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5" name="Google Shape;22125;p71"/>
            <p:cNvSpPr/>
            <p:nvPr/>
          </p:nvSpPr>
          <p:spPr>
            <a:xfrm>
              <a:off x="6488461" y="2209227"/>
              <a:ext cx="51253" cy="141065"/>
            </a:xfrm>
            <a:custGeom>
              <a:rect b="b" l="l" r="r" t="t"/>
              <a:pathLst>
                <a:path extrusionOk="0" h="5378" w="1954">
                  <a:moveTo>
                    <a:pt x="1004" y="0"/>
                  </a:moveTo>
                  <a:lnTo>
                    <a:pt x="1" y="115"/>
                  </a:lnTo>
                  <a:cubicBezTo>
                    <a:pt x="740" y="1933"/>
                    <a:pt x="1289" y="4706"/>
                    <a:pt x="1289" y="4706"/>
                  </a:cubicBezTo>
                  <a:lnTo>
                    <a:pt x="1160" y="4706"/>
                  </a:lnTo>
                  <a:cubicBezTo>
                    <a:pt x="1155" y="4706"/>
                    <a:pt x="1151" y="4706"/>
                    <a:pt x="1146" y="4706"/>
                  </a:cubicBezTo>
                  <a:cubicBezTo>
                    <a:pt x="955" y="4706"/>
                    <a:pt x="793" y="4832"/>
                    <a:pt x="733" y="5011"/>
                  </a:cubicBezTo>
                  <a:lnTo>
                    <a:pt x="672" y="5201"/>
                  </a:lnTo>
                  <a:cubicBezTo>
                    <a:pt x="638" y="5289"/>
                    <a:pt x="706" y="5377"/>
                    <a:pt x="794" y="5377"/>
                  </a:cubicBezTo>
                  <a:lnTo>
                    <a:pt x="1811" y="5377"/>
                  </a:lnTo>
                  <a:cubicBezTo>
                    <a:pt x="1893" y="5377"/>
                    <a:pt x="1954" y="5309"/>
                    <a:pt x="1947" y="5235"/>
                  </a:cubicBezTo>
                  <a:lnTo>
                    <a:pt x="1737" y="2644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6" name="Google Shape;22126;p71"/>
            <p:cNvSpPr/>
            <p:nvPr/>
          </p:nvSpPr>
          <p:spPr>
            <a:xfrm>
              <a:off x="6642720" y="2150524"/>
              <a:ext cx="57601" cy="88238"/>
            </a:xfrm>
            <a:custGeom>
              <a:rect b="b" l="l" r="r" t="t"/>
              <a:pathLst>
                <a:path extrusionOk="0" h="3364" w="2196">
                  <a:moveTo>
                    <a:pt x="326" y="1"/>
                  </a:moveTo>
                  <a:cubicBezTo>
                    <a:pt x="132" y="1"/>
                    <a:pt x="0" y="279"/>
                    <a:pt x="202" y="414"/>
                  </a:cubicBezTo>
                  <a:lnTo>
                    <a:pt x="1151" y="1038"/>
                  </a:lnTo>
                  <a:cubicBezTo>
                    <a:pt x="1335" y="1167"/>
                    <a:pt x="1450" y="1377"/>
                    <a:pt x="1450" y="1601"/>
                  </a:cubicBezTo>
                  <a:lnTo>
                    <a:pt x="1450" y="2631"/>
                  </a:lnTo>
                  <a:cubicBezTo>
                    <a:pt x="1450" y="2869"/>
                    <a:pt x="1545" y="3099"/>
                    <a:pt x="1714" y="3269"/>
                  </a:cubicBezTo>
                  <a:lnTo>
                    <a:pt x="1741" y="3296"/>
                  </a:lnTo>
                  <a:cubicBezTo>
                    <a:pt x="1782" y="3337"/>
                    <a:pt x="1836" y="3357"/>
                    <a:pt x="1897" y="3357"/>
                  </a:cubicBezTo>
                  <a:lnTo>
                    <a:pt x="1897" y="3364"/>
                  </a:lnTo>
                  <a:cubicBezTo>
                    <a:pt x="2094" y="3364"/>
                    <a:pt x="2196" y="3120"/>
                    <a:pt x="2053" y="2984"/>
                  </a:cubicBezTo>
                  <a:lnTo>
                    <a:pt x="2026" y="2957"/>
                  </a:lnTo>
                  <a:cubicBezTo>
                    <a:pt x="1945" y="2869"/>
                    <a:pt x="1897" y="2753"/>
                    <a:pt x="1897" y="2638"/>
                  </a:cubicBezTo>
                  <a:lnTo>
                    <a:pt x="1897" y="1601"/>
                  </a:lnTo>
                  <a:cubicBezTo>
                    <a:pt x="1897" y="1228"/>
                    <a:pt x="1707" y="875"/>
                    <a:pt x="1396" y="672"/>
                  </a:cubicBezTo>
                  <a:lnTo>
                    <a:pt x="453" y="41"/>
                  </a:lnTo>
                  <a:cubicBezTo>
                    <a:pt x="410" y="13"/>
                    <a:pt x="367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7" name="Google Shape;22127;p71"/>
            <p:cNvSpPr/>
            <p:nvPr/>
          </p:nvSpPr>
          <p:spPr>
            <a:xfrm>
              <a:off x="6328222" y="2056620"/>
              <a:ext cx="352190" cy="293671"/>
            </a:xfrm>
            <a:custGeom>
              <a:rect b="b" l="l" r="r" t="t"/>
              <a:pathLst>
                <a:path extrusionOk="0" h="11196" w="13427">
                  <a:moveTo>
                    <a:pt x="2069" y="0"/>
                  </a:moveTo>
                  <a:cubicBezTo>
                    <a:pt x="1892" y="0"/>
                    <a:pt x="1723" y="68"/>
                    <a:pt x="1601" y="197"/>
                  </a:cubicBezTo>
                  <a:lnTo>
                    <a:pt x="1343" y="448"/>
                  </a:lnTo>
                  <a:lnTo>
                    <a:pt x="563" y="577"/>
                  </a:lnTo>
                  <a:cubicBezTo>
                    <a:pt x="238" y="631"/>
                    <a:pt x="1" y="916"/>
                    <a:pt x="1" y="1241"/>
                  </a:cubicBezTo>
                  <a:lnTo>
                    <a:pt x="1" y="1343"/>
                  </a:lnTo>
                  <a:cubicBezTo>
                    <a:pt x="1" y="1465"/>
                    <a:pt x="102" y="1567"/>
                    <a:pt x="224" y="1567"/>
                  </a:cubicBezTo>
                  <a:lnTo>
                    <a:pt x="1994" y="1567"/>
                  </a:lnTo>
                  <a:lnTo>
                    <a:pt x="1994" y="3506"/>
                  </a:lnTo>
                  <a:cubicBezTo>
                    <a:pt x="1994" y="4760"/>
                    <a:pt x="3255" y="5927"/>
                    <a:pt x="5147" y="5927"/>
                  </a:cubicBezTo>
                  <a:cubicBezTo>
                    <a:pt x="5269" y="5927"/>
                    <a:pt x="5371" y="6028"/>
                    <a:pt x="5378" y="6150"/>
                  </a:cubicBezTo>
                  <a:lnTo>
                    <a:pt x="5378" y="10524"/>
                  </a:lnTo>
                  <a:lnTo>
                    <a:pt x="5249" y="10524"/>
                  </a:lnTo>
                  <a:cubicBezTo>
                    <a:pt x="5059" y="10524"/>
                    <a:pt x="4883" y="10646"/>
                    <a:pt x="4822" y="10829"/>
                  </a:cubicBezTo>
                  <a:lnTo>
                    <a:pt x="4794" y="10910"/>
                  </a:lnTo>
                  <a:cubicBezTo>
                    <a:pt x="4747" y="11046"/>
                    <a:pt x="4856" y="11195"/>
                    <a:pt x="4998" y="11195"/>
                  </a:cubicBezTo>
                  <a:lnTo>
                    <a:pt x="5845" y="11195"/>
                  </a:lnTo>
                  <a:cubicBezTo>
                    <a:pt x="5954" y="11188"/>
                    <a:pt x="6049" y="11107"/>
                    <a:pt x="6056" y="10992"/>
                  </a:cubicBezTo>
                  <a:lnTo>
                    <a:pt x="6395" y="6313"/>
                  </a:lnTo>
                  <a:cubicBezTo>
                    <a:pt x="7561" y="6299"/>
                    <a:pt x="9595" y="6049"/>
                    <a:pt x="10978" y="5079"/>
                  </a:cubicBezTo>
                  <a:lnTo>
                    <a:pt x="11094" y="5608"/>
                  </a:lnTo>
                  <a:cubicBezTo>
                    <a:pt x="11162" y="5893"/>
                    <a:pt x="11263" y="6171"/>
                    <a:pt x="11406" y="6428"/>
                  </a:cubicBezTo>
                  <a:lnTo>
                    <a:pt x="12538" y="8503"/>
                  </a:lnTo>
                  <a:lnTo>
                    <a:pt x="12538" y="10524"/>
                  </a:lnTo>
                  <a:lnTo>
                    <a:pt x="12409" y="10524"/>
                  </a:lnTo>
                  <a:cubicBezTo>
                    <a:pt x="12219" y="10524"/>
                    <a:pt x="12050" y="10646"/>
                    <a:pt x="11989" y="10829"/>
                  </a:cubicBezTo>
                  <a:lnTo>
                    <a:pt x="11962" y="10910"/>
                  </a:lnTo>
                  <a:cubicBezTo>
                    <a:pt x="11914" y="11046"/>
                    <a:pt x="12016" y="11195"/>
                    <a:pt x="12158" y="11195"/>
                  </a:cubicBezTo>
                  <a:lnTo>
                    <a:pt x="13006" y="11195"/>
                  </a:lnTo>
                  <a:cubicBezTo>
                    <a:pt x="13121" y="11188"/>
                    <a:pt x="13216" y="11107"/>
                    <a:pt x="13223" y="10992"/>
                  </a:cubicBezTo>
                  <a:lnTo>
                    <a:pt x="13419" y="7981"/>
                  </a:lnTo>
                  <a:cubicBezTo>
                    <a:pt x="13426" y="7886"/>
                    <a:pt x="13406" y="7791"/>
                    <a:pt x="13358" y="7710"/>
                  </a:cubicBezTo>
                  <a:lnTo>
                    <a:pt x="13141" y="7391"/>
                  </a:lnTo>
                  <a:cubicBezTo>
                    <a:pt x="13047" y="7242"/>
                    <a:pt x="12992" y="7066"/>
                    <a:pt x="12992" y="6889"/>
                  </a:cubicBezTo>
                  <a:lnTo>
                    <a:pt x="12992" y="4476"/>
                  </a:lnTo>
                  <a:cubicBezTo>
                    <a:pt x="12992" y="4326"/>
                    <a:pt x="12979" y="4177"/>
                    <a:pt x="12958" y="4028"/>
                  </a:cubicBezTo>
                  <a:cubicBezTo>
                    <a:pt x="12802" y="3018"/>
                    <a:pt x="12118" y="2414"/>
                    <a:pt x="11460" y="1933"/>
                  </a:cubicBezTo>
                  <a:cubicBezTo>
                    <a:pt x="10450" y="1194"/>
                    <a:pt x="10287" y="407"/>
                    <a:pt x="9541" y="407"/>
                  </a:cubicBezTo>
                  <a:cubicBezTo>
                    <a:pt x="8832" y="407"/>
                    <a:pt x="9112" y="1268"/>
                    <a:pt x="8269" y="1268"/>
                  </a:cubicBezTo>
                  <a:cubicBezTo>
                    <a:pt x="8266" y="1268"/>
                    <a:pt x="8263" y="1268"/>
                    <a:pt x="8259" y="1268"/>
                  </a:cubicBezTo>
                  <a:cubicBezTo>
                    <a:pt x="7576" y="1262"/>
                    <a:pt x="7647" y="322"/>
                    <a:pt x="7067" y="322"/>
                  </a:cubicBezTo>
                  <a:cubicBezTo>
                    <a:pt x="7008" y="322"/>
                    <a:pt x="6943" y="332"/>
                    <a:pt x="6869" y="353"/>
                  </a:cubicBezTo>
                  <a:cubicBezTo>
                    <a:pt x="6198" y="550"/>
                    <a:pt x="5893" y="2516"/>
                    <a:pt x="5208" y="3411"/>
                  </a:cubicBezTo>
                  <a:cubicBezTo>
                    <a:pt x="5032" y="3648"/>
                    <a:pt x="4645" y="4028"/>
                    <a:pt x="4150" y="4028"/>
                  </a:cubicBezTo>
                  <a:lnTo>
                    <a:pt x="4035" y="4028"/>
                  </a:lnTo>
                  <a:cubicBezTo>
                    <a:pt x="3540" y="4028"/>
                    <a:pt x="3140" y="3628"/>
                    <a:pt x="3140" y="3133"/>
                  </a:cubicBezTo>
                  <a:lnTo>
                    <a:pt x="31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8" name="Google Shape;22128;p71"/>
            <p:cNvSpPr/>
            <p:nvPr/>
          </p:nvSpPr>
          <p:spPr>
            <a:xfrm>
              <a:off x="6371633" y="2068896"/>
              <a:ext cx="18151" cy="11751"/>
            </a:xfrm>
            <a:custGeom>
              <a:rect b="b" l="l" r="r" t="t"/>
              <a:pathLst>
                <a:path extrusionOk="0" h="448" w="692">
                  <a:moveTo>
                    <a:pt x="298" y="0"/>
                  </a:moveTo>
                  <a:cubicBezTo>
                    <a:pt x="0" y="0"/>
                    <a:pt x="0" y="448"/>
                    <a:pt x="298" y="448"/>
                  </a:cubicBezTo>
                  <a:lnTo>
                    <a:pt x="393" y="448"/>
                  </a:lnTo>
                  <a:cubicBezTo>
                    <a:pt x="692" y="448"/>
                    <a:pt x="692" y="0"/>
                    <a:pt x="39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9" name="Google Shape;22129;p71"/>
            <p:cNvSpPr/>
            <p:nvPr/>
          </p:nvSpPr>
          <p:spPr>
            <a:xfrm>
              <a:off x="6396158" y="2056306"/>
              <a:ext cx="25102" cy="18702"/>
            </a:xfrm>
            <a:custGeom>
              <a:rect b="b" l="l" r="r" t="t"/>
              <a:pathLst>
                <a:path extrusionOk="0" h="713" w="957">
                  <a:moveTo>
                    <a:pt x="455" y="1"/>
                  </a:moveTo>
                  <a:cubicBezTo>
                    <a:pt x="361" y="1"/>
                    <a:pt x="255" y="20"/>
                    <a:pt x="136" y="67"/>
                  </a:cubicBezTo>
                  <a:cubicBezTo>
                    <a:pt x="35" y="114"/>
                    <a:pt x="1" y="236"/>
                    <a:pt x="62" y="324"/>
                  </a:cubicBezTo>
                  <a:lnTo>
                    <a:pt x="258" y="629"/>
                  </a:lnTo>
                  <a:cubicBezTo>
                    <a:pt x="290" y="685"/>
                    <a:pt x="345" y="712"/>
                    <a:pt x="402" y="712"/>
                  </a:cubicBezTo>
                  <a:cubicBezTo>
                    <a:pt x="444" y="712"/>
                    <a:pt x="486" y="698"/>
                    <a:pt x="523" y="670"/>
                  </a:cubicBezTo>
                  <a:lnTo>
                    <a:pt x="903" y="351"/>
                  </a:lnTo>
                  <a:cubicBezTo>
                    <a:pt x="957" y="311"/>
                    <a:pt x="957" y="229"/>
                    <a:pt x="909" y="182"/>
                  </a:cubicBezTo>
                  <a:cubicBezTo>
                    <a:pt x="824" y="101"/>
                    <a:pt x="673" y="1"/>
                    <a:pt x="45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0" name="Google Shape;22130;p71"/>
            <p:cNvSpPr/>
            <p:nvPr/>
          </p:nvSpPr>
          <p:spPr>
            <a:xfrm>
              <a:off x="6380682" y="2097697"/>
              <a:ext cx="88605" cy="117589"/>
            </a:xfrm>
            <a:custGeom>
              <a:rect b="b" l="l" r="r" t="t"/>
              <a:pathLst>
                <a:path extrusionOk="0" h="4483" w="3378">
                  <a:moveTo>
                    <a:pt x="1" y="1"/>
                  </a:moveTo>
                  <a:lnTo>
                    <a:pt x="1" y="1940"/>
                  </a:lnTo>
                  <a:cubicBezTo>
                    <a:pt x="1" y="3188"/>
                    <a:pt x="1255" y="4354"/>
                    <a:pt x="3147" y="4361"/>
                  </a:cubicBezTo>
                  <a:cubicBezTo>
                    <a:pt x="3152" y="4360"/>
                    <a:pt x="3157" y="4360"/>
                    <a:pt x="3162" y="4360"/>
                  </a:cubicBezTo>
                  <a:cubicBezTo>
                    <a:pt x="3244" y="4360"/>
                    <a:pt x="3319" y="4412"/>
                    <a:pt x="3351" y="4483"/>
                  </a:cubicBezTo>
                  <a:lnTo>
                    <a:pt x="3378" y="4476"/>
                  </a:lnTo>
                  <a:lnTo>
                    <a:pt x="3378" y="4252"/>
                  </a:lnTo>
                  <a:cubicBezTo>
                    <a:pt x="3378" y="3886"/>
                    <a:pt x="3072" y="3581"/>
                    <a:pt x="2706" y="3581"/>
                  </a:cubicBezTo>
                  <a:cubicBezTo>
                    <a:pt x="1594" y="3581"/>
                    <a:pt x="692" y="2679"/>
                    <a:pt x="692" y="1567"/>
                  </a:cubicBezTo>
                  <a:lnTo>
                    <a:pt x="692" y="672"/>
                  </a:lnTo>
                  <a:cubicBezTo>
                    <a:pt x="692" y="299"/>
                    <a:pt x="387" y="1"/>
                    <a:pt x="1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1" name="Google Shape;22131;p71"/>
            <p:cNvSpPr/>
            <p:nvPr/>
          </p:nvSpPr>
          <p:spPr>
            <a:xfrm>
              <a:off x="6328406" y="2070496"/>
              <a:ext cx="23318" cy="27227"/>
            </a:xfrm>
            <a:custGeom>
              <a:rect b="b" l="l" r="r" t="t"/>
              <a:pathLst>
                <a:path extrusionOk="0" h="1038" w="889">
                  <a:moveTo>
                    <a:pt x="814" y="0"/>
                  </a:moveTo>
                  <a:lnTo>
                    <a:pt x="556" y="48"/>
                  </a:lnTo>
                  <a:cubicBezTo>
                    <a:pt x="238" y="102"/>
                    <a:pt x="0" y="380"/>
                    <a:pt x="0" y="712"/>
                  </a:cubicBezTo>
                  <a:lnTo>
                    <a:pt x="0" y="814"/>
                  </a:lnTo>
                  <a:cubicBezTo>
                    <a:pt x="0" y="936"/>
                    <a:pt x="95" y="1038"/>
                    <a:pt x="224" y="1038"/>
                  </a:cubicBezTo>
                  <a:lnTo>
                    <a:pt x="767" y="1038"/>
                  </a:lnTo>
                  <a:cubicBezTo>
                    <a:pt x="848" y="895"/>
                    <a:pt x="889" y="739"/>
                    <a:pt x="889" y="583"/>
                  </a:cubicBezTo>
                  <a:lnTo>
                    <a:pt x="889" y="366"/>
                  </a:lnTo>
                  <a:cubicBezTo>
                    <a:pt x="889" y="238"/>
                    <a:pt x="861" y="115"/>
                    <a:pt x="81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2" name="Google Shape;22132;p71"/>
            <p:cNvSpPr/>
            <p:nvPr/>
          </p:nvSpPr>
          <p:spPr>
            <a:xfrm>
              <a:off x="6495937" y="2180347"/>
              <a:ext cx="120448" cy="41889"/>
            </a:xfrm>
            <a:custGeom>
              <a:rect b="b" l="l" r="r" t="t"/>
              <a:pathLst>
                <a:path extrusionOk="0" h="1597" w="4592">
                  <a:moveTo>
                    <a:pt x="4239" y="0"/>
                  </a:moveTo>
                  <a:cubicBezTo>
                    <a:pt x="4199" y="0"/>
                    <a:pt x="4157" y="8"/>
                    <a:pt x="4117" y="23"/>
                  </a:cubicBezTo>
                  <a:cubicBezTo>
                    <a:pt x="2944" y="430"/>
                    <a:pt x="1459" y="579"/>
                    <a:pt x="631" y="626"/>
                  </a:cubicBezTo>
                  <a:cubicBezTo>
                    <a:pt x="279" y="647"/>
                    <a:pt x="1" y="945"/>
                    <a:pt x="1" y="1298"/>
                  </a:cubicBezTo>
                  <a:lnTo>
                    <a:pt x="1" y="1596"/>
                  </a:lnTo>
                  <a:cubicBezTo>
                    <a:pt x="1174" y="1582"/>
                    <a:pt x="3208" y="1332"/>
                    <a:pt x="4591" y="362"/>
                  </a:cubicBezTo>
                  <a:lnTo>
                    <a:pt x="4584" y="315"/>
                  </a:lnTo>
                  <a:cubicBezTo>
                    <a:pt x="4568" y="133"/>
                    <a:pt x="4413" y="0"/>
                    <a:pt x="423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33" name="Google Shape;22133;p71"/>
          <p:cNvGrpSpPr/>
          <p:nvPr/>
        </p:nvGrpSpPr>
        <p:grpSpPr>
          <a:xfrm>
            <a:off x="5789327" y="2432968"/>
            <a:ext cx="352531" cy="370132"/>
            <a:chOff x="5789327" y="2432968"/>
            <a:chExt cx="352531" cy="370132"/>
          </a:xfrm>
        </p:grpSpPr>
        <p:sp>
          <p:nvSpPr>
            <p:cNvPr id="22134" name="Google Shape;22134;p71"/>
            <p:cNvSpPr/>
            <p:nvPr/>
          </p:nvSpPr>
          <p:spPr>
            <a:xfrm>
              <a:off x="5794651" y="2568132"/>
              <a:ext cx="341882" cy="228935"/>
            </a:xfrm>
            <a:custGeom>
              <a:rect b="b" l="l" r="r" t="t"/>
              <a:pathLst>
                <a:path extrusionOk="0" h="8728" w="13034">
                  <a:moveTo>
                    <a:pt x="1921" y="0"/>
                  </a:moveTo>
                  <a:cubicBezTo>
                    <a:pt x="1916" y="0"/>
                    <a:pt x="1912" y="0"/>
                    <a:pt x="1908" y="0"/>
                  </a:cubicBezTo>
                  <a:lnTo>
                    <a:pt x="1933" y="0"/>
                  </a:lnTo>
                  <a:cubicBezTo>
                    <a:pt x="1929" y="0"/>
                    <a:pt x="1925" y="0"/>
                    <a:pt x="1921" y="0"/>
                  </a:cubicBezTo>
                  <a:close/>
                  <a:moveTo>
                    <a:pt x="11120" y="0"/>
                  </a:moveTo>
                  <a:cubicBezTo>
                    <a:pt x="11116" y="0"/>
                    <a:pt x="11111" y="0"/>
                    <a:pt x="11107" y="0"/>
                  </a:cubicBezTo>
                  <a:lnTo>
                    <a:pt x="11132" y="0"/>
                  </a:lnTo>
                  <a:cubicBezTo>
                    <a:pt x="11128" y="0"/>
                    <a:pt x="11124" y="0"/>
                    <a:pt x="11120" y="0"/>
                  </a:cubicBezTo>
                  <a:close/>
                  <a:moveTo>
                    <a:pt x="9873" y="7161"/>
                  </a:moveTo>
                  <a:lnTo>
                    <a:pt x="9873" y="7182"/>
                  </a:lnTo>
                  <a:lnTo>
                    <a:pt x="9873" y="7182"/>
                  </a:lnTo>
                  <a:cubicBezTo>
                    <a:pt x="9873" y="7175"/>
                    <a:pt x="9873" y="7168"/>
                    <a:pt x="9873" y="7161"/>
                  </a:cubicBezTo>
                  <a:close/>
                  <a:moveTo>
                    <a:pt x="3160" y="7161"/>
                  </a:moveTo>
                  <a:lnTo>
                    <a:pt x="3160" y="7161"/>
                  </a:lnTo>
                  <a:cubicBezTo>
                    <a:pt x="3160" y="7168"/>
                    <a:pt x="3160" y="7175"/>
                    <a:pt x="3160" y="7182"/>
                  </a:cubicBezTo>
                  <a:lnTo>
                    <a:pt x="3160" y="7182"/>
                  </a:lnTo>
                  <a:lnTo>
                    <a:pt x="3160" y="7161"/>
                  </a:lnTo>
                  <a:close/>
                  <a:moveTo>
                    <a:pt x="1777" y="0"/>
                  </a:moveTo>
                  <a:cubicBezTo>
                    <a:pt x="862" y="0"/>
                    <a:pt x="62" y="705"/>
                    <a:pt x="28" y="1628"/>
                  </a:cubicBezTo>
                  <a:cubicBezTo>
                    <a:pt x="1" y="2570"/>
                    <a:pt x="760" y="3357"/>
                    <a:pt x="1709" y="3357"/>
                  </a:cubicBezTo>
                  <a:lnTo>
                    <a:pt x="4727" y="3357"/>
                  </a:lnTo>
                  <a:cubicBezTo>
                    <a:pt x="4311" y="3921"/>
                    <a:pt x="3642" y="4252"/>
                    <a:pt x="2944" y="4252"/>
                  </a:cubicBezTo>
                  <a:cubicBezTo>
                    <a:pt x="2937" y="4252"/>
                    <a:pt x="2930" y="4252"/>
                    <a:pt x="2923" y="4252"/>
                  </a:cubicBezTo>
                  <a:cubicBezTo>
                    <a:pt x="2919" y="4252"/>
                    <a:pt x="2915" y="4252"/>
                    <a:pt x="2911" y="4252"/>
                  </a:cubicBezTo>
                  <a:cubicBezTo>
                    <a:pt x="2049" y="4252"/>
                    <a:pt x="1377" y="4988"/>
                    <a:pt x="1377" y="5845"/>
                  </a:cubicBezTo>
                  <a:lnTo>
                    <a:pt x="1377" y="6272"/>
                  </a:lnTo>
                  <a:cubicBezTo>
                    <a:pt x="1377" y="5655"/>
                    <a:pt x="1872" y="5154"/>
                    <a:pt x="2496" y="5154"/>
                  </a:cubicBezTo>
                  <a:lnTo>
                    <a:pt x="3391" y="5154"/>
                  </a:lnTo>
                  <a:cubicBezTo>
                    <a:pt x="3683" y="5154"/>
                    <a:pt x="4550" y="4957"/>
                    <a:pt x="5181" y="4448"/>
                  </a:cubicBezTo>
                  <a:lnTo>
                    <a:pt x="5181" y="7127"/>
                  </a:lnTo>
                  <a:cubicBezTo>
                    <a:pt x="5188" y="7601"/>
                    <a:pt x="4869" y="8022"/>
                    <a:pt x="4408" y="8144"/>
                  </a:cubicBezTo>
                  <a:cubicBezTo>
                    <a:pt x="4326" y="8164"/>
                    <a:pt x="4245" y="8173"/>
                    <a:pt x="4165" y="8173"/>
                  </a:cubicBezTo>
                  <a:cubicBezTo>
                    <a:pt x="3629" y="8173"/>
                    <a:pt x="3166" y="7745"/>
                    <a:pt x="3160" y="7182"/>
                  </a:cubicBezTo>
                  <a:lnTo>
                    <a:pt x="3160" y="7182"/>
                  </a:lnTo>
                  <a:lnTo>
                    <a:pt x="3160" y="7215"/>
                  </a:lnTo>
                  <a:cubicBezTo>
                    <a:pt x="3160" y="8008"/>
                    <a:pt x="3771" y="8707"/>
                    <a:pt x="4571" y="8727"/>
                  </a:cubicBezTo>
                  <a:cubicBezTo>
                    <a:pt x="4587" y="8727"/>
                    <a:pt x="4603" y="8728"/>
                    <a:pt x="4620" y="8728"/>
                  </a:cubicBezTo>
                  <a:cubicBezTo>
                    <a:pt x="5418" y="8728"/>
                    <a:pt x="6069" y="8080"/>
                    <a:pt x="6069" y="7276"/>
                  </a:cubicBezTo>
                  <a:lnTo>
                    <a:pt x="6069" y="4496"/>
                  </a:lnTo>
                  <a:cubicBezTo>
                    <a:pt x="6063" y="4272"/>
                    <a:pt x="6218" y="4075"/>
                    <a:pt x="6442" y="4028"/>
                  </a:cubicBezTo>
                  <a:cubicBezTo>
                    <a:pt x="6465" y="4025"/>
                    <a:pt x="6487" y="4023"/>
                    <a:pt x="6510" y="4023"/>
                  </a:cubicBezTo>
                  <a:cubicBezTo>
                    <a:pt x="6754" y="4023"/>
                    <a:pt x="6964" y="4221"/>
                    <a:pt x="6964" y="4475"/>
                  </a:cubicBezTo>
                  <a:lnTo>
                    <a:pt x="6964" y="7208"/>
                  </a:lnTo>
                  <a:cubicBezTo>
                    <a:pt x="6964" y="8008"/>
                    <a:pt x="7581" y="8700"/>
                    <a:pt x="8375" y="8727"/>
                  </a:cubicBezTo>
                  <a:cubicBezTo>
                    <a:pt x="8391" y="8727"/>
                    <a:pt x="8407" y="8728"/>
                    <a:pt x="8424" y="8728"/>
                  </a:cubicBezTo>
                  <a:cubicBezTo>
                    <a:pt x="9222" y="8728"/>
                    <a:pt x="9873" y="8080"/>
                    <a:pt x="9873" y="7269"/>
                  </a:cubicBezTo>
                  <a:lnTo>
                    <a:pt x="9873" y="7182"/>
                  </a:lnTo>
                  <a:lnTo>
                    <a:pt x="9873" y="7182"/>
                  </a:lnTo>
                  <a:cubicBezTo>
                    <a:pt x="9867" y="7742"/>
                    <a:pt x="9400" y="8171"/>
                    <a:pt x="8865" y="8171"/>
                  </a:cubicBezTo>
                  <a:cubicBezTo>
                    <a:pt x="8788" y="8171"/>
                    <a:pt x="8711" y="8162"/>
                    <a:pt x="8632" y="8144"/>
                  </a:cubicBezTo>
                  <a:cubicBezTo>
                    <a:pt x="8171" y="8022"/>
                    <a:pt x="7853" y="7601"/>
                    <a:pt x="7859" y="7127"/>
                  </a:cubicBezTo>
                  <a:lnTo>
                    <a:pt x="7859" y="4442"/>
                  </a:lnTo>
                  <a:cubicBezTo>
                    <a:pt x="8490" y="4950"/>
                    <a:pt x="9358" y="5147"/>
                    <a:pt x="9649" y="5147"/>
                  </a:cubicBezTo>
                  <a:lnTo>
                    <a:pt x="10545" y="5147"/>
                  </a:lnTo>
                  <a:cubicBezTo>
                    <a:pt x="11168" y="5147"/>
                    <a:pt x="11670" y="5648"/>
                    <a:pt x="11670" y="6266"/>
                  </a:cubicBezTo>
                  <a:lnTo>
                    <a:pt x="11670" y="5845"/>
                  </a:lnTo>
                  <a:cubicBezTo>
                    <a:pt x="11670" y="4992"/>
                    <a:pt x="10998" y="4252"/>
                    <a:pt x="10147" y="4252"/>
                  </a:cubicBezTo>
                  <a:cubicBezTo>
                    <a:pt x="10140" y="4252"/>
                    <a:pt x="10132" y="4252"/>
                    <a:pt x="10124" y="4252"/>
                  </a:cubicBezTo>
                  <a:cubicBezTo>
                    <a:pt x="9412" y="4252"/>
                    <a:pt x="8734" y="3919"/>
                    <a:pt x="8314" y="3350"/>
                  </a:cubicBezTo>
                  <a:lnTo>
                    <a:pt x="11331" y="3350"/>
                  </a:lnTo>
                  <a:cubicBezTo>
                    <a:pt x="12280" y="3350"/>
                    <a:pt x="13033" y="2570"/>
                    <a:pt x="13006" y="1628"/>
                  </a:cubicBezTo>
                  <a:cubicBezTo>
                    <a:pt x="12979" y="705"/>
                    <a:pt x="12179" y="0"/>
                    <a:pt x="11263" y="0"/>
                  </a:cubicBezTo>
                  <a:lnTo>
                    <a:pt x="11132" y="0"/>
                  </a:lnTo>
                  <a:cubicBezTo>
                    <a:pt x="11786" y="7"/>
                    <a:pt x="12321" y="537"/>
                    <a:pt x="12341" y="1194"/>
                  </a:cubicBezTo>
                  <a:cubicBezTo>
                    <a:pt x="12355" y="1865"/>
                    <a:pt x="11780" y="2402"/>
                    <a:pt x="11114" y="2402"/>
                  </a:cubicBezTo>
                  <a:cubicBezTo>
                    <a:pt x="11094" y="2402"/>
                    <a:pt x="11073" y="2402"/>
                    <a:pt x="11053" y="2401"/>
                  </a:cubicBezTo>
                  <a:lnTo>
                    <a:pt x="8734" y="2299"/>
                  </a:lnTo>
                  <a:cubicBezTo>
                    <a:pt x="8497" y="2285"/>
                    <a:pt x="8314" y="2089"/>
                    <a:pt x="8314" y="1851"/>
                  </a:cubicBezTo>
                  <a:lnTo>
                    <a:pt x="8314" y="1343"/>
                  </a:lnTo>
                  <a:lnTo>
                    <a:pt x="4727" y="1343"/>
                  </a:lnTo>
                  <a:lnTo>
                    <a:pt x="4727" y="1851"/>
                  </a:lnTo>
                  <a:cubicBezTo>
                    <a:pt x="4727" y="2089"/>
                    <a:pt x="4544" y="2285"/>
                    <a:pt x="4306" y="2299"/>
                  </a:cubicBezTo>
                  <a:lnTo>
                    <a:pt x="1987" y="2401"/>
                  </a:lnTo>
                  <a:cubicBezTo>
                    <a:pt x="1967" y="2402"/>
                    <a:pt x="1947" y="2402"/>
                    <a:pt x="1927" y="2402"/>
                  </a:cubicBezTo>
                  <a:cubicBezTo>
                    <a:pt x="1260" y="2402"/>
                    <a:pt x="686" y="1865"/>
                    <a:pt x="699" y="1194"/>
                  </a:cubicBezTo>
                  <a:cubicBezTo>
                    <a:pt x="719" y="537"/>
                    <a:pt x="1255" y="7"/>
                    <a:pt x="1908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5" name="Google Shape;22135;p71"/>
            <p:cNvSpPr/>
            <p:nvPr/>
          </p:nvSpPr>
          <p:spPr>
            <a:xfrm>
              <a:off x="5998826" y="2544656"/>
              <a:ext cx="143032" cy="117405"/>
            </a:xfrm>
            <a:custGeom>
              <a:rect b="b" l="l" r="r" t="t"/>
              <a:pathLst>
                <a:path extrusionOk="0" h="4476" w="5453">
                  <a:moveTo>
                    <a:pt x="2537" y="0"/>
                  </a:moveTo>
                  <a:cubicBezTo>
                    <a:pt x="2425" y="0"/>
                    <a:pt x="2313" y="75"/>
                    <a:pt x="2313" y="224"/>
                  </a:cubicBezTo>
                  <a:cubicBezTo>
                    <a:pt x="2313" y="712"/>
                    <a:pt x="2713" y="1119"/>
                    <a:pt x="3208" y="1119"/>
                  </a:cubicBezTo>
                  <a:lnTo>
                    <a:pt x="3547" y="1119"/>
                  </a:lnTo>
                  <a:cubicBezTo>
                    <a:pt x="4354" y="1119"/>
                    <a:pt x="5005" y="1770"/>
                    <a:pt x="5005" y="2570"/>
                  </a:cubicBezTo>
                  <a:cubicBezTo>
                    <a:pt x="5005" y="3377"/>
                    <a:pt x="4354" y="4028"/>
                    <a:pt x="3547" y="4028"/>
                  </a:cubicBezTo>
                  <a:lnTo>
                    <a:pt x="299" y="4028"/>
                  </a:lnTo>
                  <a:cubicBezTo>
                    <a:pt x="1" y="4028"/>
                    <a:pt x="1" y="4475"/>
                    <a:pt x="299" y="4475"/>
                  </a:cubicBezTo>
                  <a:lnTo>
                    <a:pt x="3547" y="4475"/>
                  </a:lnTo>
                  <a:cubicBezTo>
                    <a:pt x="4598" y="4475"/>
                    <a:pt x="5452" y="3621"/>
                    <a:pt x="5452" y="2570"/>
                  </a:cubicBezTo>
                  <a:cubicBezTo>
                    <a:pt x="5452" y="1519"/>
                    <a:pt x="4598" y="672"/>
                    <a:pt x="3547" y="672"/>
                  </a:cubicBezTo>
                  <a:lnTo>
                    <a:pt x="3208" y="672"/>
                  </a:lnTo>
                  <a:cubicBezTo>
                    <a:pt x="2957" y="665"/>
                    <a:pt x="2761" y="468"/>
                    <a:pt x="2761" y="224"/>
                  </a:cubicBezTo>
                  <a:cubicBezTo>
                    <a:pt x="2761" y="75"/>
                    <a:pt x="2649" y="0"/>
                    <a:pt x="2537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6" name="Google Shape;22136;p71"/>
            <p:cNvSpPr/>
            <p:nvPr/>
          </p:nvSpPr>
          <p:spPr>
            <a:xfrm>
              <a:off x="5846062" y="2667360"/>
              <a:ext cx="238877" cy="135740"/>
            </a:xfrm>
            <a:custGeom>
              <a:rect b="b" l="l" r="r" t="t"/>
              <a:pathLst>
                <a:path extrusionOk="0" h="5175" w="9107">
                  <a:moveTo>
                    <a:pt x="4557" y="1"/>
                  </a:moveTo>
                  <a:cubicBezTo>
                    <a:pt x="4177" y="1"/>
                    <a:pt x="3872" y="313"/>
                    <a:pt x="3886" y="692"/>
                  </a:cubicBezTo>
                  <a:lnTo>
                    <a:pt x="3886" y="3493"/>
                  </a:lnTo>
                  <a:cubicBezTo>
                    <a:pt x="3886" y="4171"/>
                    <a:pt x="3330" y="4720"/>
                    <a:pt x="2651" y="4720"/>
                  </a:cubicBezTo>
                  <a:cubicBezTo>
                    <a:pt x="1973" y="4720"/>
                    <a:pt x="1417" y="4171"/>
                    <a:pt x="1417" y="3493"/>
                  </a:cubicBezTo>
                  <a:lnTo>
                    <a:pt x="1417" y="3154"/>
                  </a:lnTo>
                  <a:cubicBezTo>
                    <a:pt x="1417" y="2537"/>
                    <a:pt x="916" y="2035"/>
                    <a:pt x="299" y="2035"/>
                  </a:cubicBezTo>
                  <a:cubicBezTo>
                    <a:pt x="0" y="2035"/>
                    <a:pt x="0" y="2483"/>
                    <a:pt x="299" y="2483"/>
                  </a:cubicBezTo>
                  <a:cubicBezTo>
                    <a:pt x="672" y="2483"/>
                    <a:pt x="970" y="2781"/>
                    <a:pt x="970" y="3154"/>
                  </a:cubicBezTo>
                  <a:lnTo>
                    <a:pt x="970" y="3493"/>
                  </a:lnTo>
                  <a:cubicBezTo>
                    <a:pt x="990" y="4408"/>
                    <a:pt x="1736" y="5134"/>
                    <a:pt x="2651" y="5134"/>
                  </a:cubicBezTo>
                  <a:cubicBezTo>
                    <a:pt x="3567" y="5134"/>
                    <a:pt x="4313" y="4408"/>
                    <a:pt x="4333" y="3493"/>
                  </a:cubicBezTo>
                  <a:lnTo>
                    <a:pt x="4333" y="692"/>
                  </a:lnTo>
                  <a:cubicBezTo>
                    <a:pt x="4333" y="543"/>
                    <a:pt x="4445" y="469"/>
                    <a:pt x="4557" y="469"/>
                  </a:cubicBezTo>
                  <a:cubicBezTo>
                    <a:pt x="4669" y="469"/>
                    <a:pt x="4781" y="543"/>
                    <a:pt x="4781" y="692"/>
                  </a:cubicBezTo>
                  <a:lnTo>
                    <a:pt x="4781" y="3493"/>
                  </a:lnTo>
                  <a:cubicBezTo>
                    <a:pt x="4781" y="4422"/>
                    <a:pt x="5533" y="5168"/>
                    <a:pt x="6462" y="5174"/>
                  </a:cubicBezTo>
                  <a:cubicBezTo>
                    <a:pt x="7384" y="5168"/>
                    <a:pt x="8137" y="4422"/>
                    <a:pt x="8137" y="3493"/>
                  </a:cubicBezTo>
                  <a:lnTo>
                    <a:pt x="8137" y="3154"/>
                  </a:lnTo>
                  <a:cubicBezTo>
                    <a:pt x="8137" y="2781"/>
                    <a:pt x="8435" y="2483"/>
                    <a:pt x="8808" y="2483"/>
                  </a:cubicBezTo>
                  <a:cubicBezTo>
                    <a:pt x="9107" y="2483"/>
                    <a:pt x="9107" y="2035"/>
                    <a:pt x="8808" y="2035"/>
                  </a:cubicBezTo>
                  <a:cubicBezTo>
                    <a:pt x="8191" y="2035"/>
                    <a:pt x="7689" y="2537"/>
                    <a:pt x="7689" y="3154"/>
                  </a:cubicBezTo>
                  <a:lnTo>
                    <a:pt x="7689" y="3493"/>
                  </a:lnTo>
                  <a:cubicBezTo>
                    <a:pt x="7689" y="4171"/>
                    <a:pt x="7140" y="4720"/>
                    <a:pt x="6455" y="4720"/>
                  </a:cubicBezTo>
                  <a:cubicBezTo>
                    <a:pt x="5777" y="4720"/>
                    <a:pt x="5228" y="4171"/>
                    <a:pt x="5228" y="3493"/>
                  </a:cubicBezTo>
                  <a:lnTo>
                    <a:pt x="5228" y="692"/>
                  </a:lnTo>
                  <a:cubicBezTo>
                    <a:pt x="5242" y="313"/>
                    <a:pt x="4937" y="1"/>
                    <a:pt x="455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7" name="Google Shape;22137;p71"/>
            <p:cNvSpPr/>
            <p:nvPr/>
          </p:nvSpPr>
          <p:spPr>
            <a:xfrm>
              <a:off x="5898339" y="2432968"/>
              <a:ext cx="134481" cy="211492"/>
            </a:xfrm>
            <a:custGeom>
              <a:rect b="b" l="l" r="r" t="t"/>
              <a:pathLst>
                <a:path extrusionOk="0" h="8063" w="5127">
                  <a:moveTo>
                    <a:pt x="2564" y="0"/>
                  </a:moveTo>
                  <a:cubicBezTo>
                    <a:pt x="1126" y="0"/>
                    <a:pt x="1" y="1241"/>
                    <a:pt x="143" y="2672"/>
                  </a:cubicBezTo>
                  <a:lnTo>
                    <a:pt x="550" y="6720"/>
                  </a:lnTo>
                  <a:lnTo>
                    <a:pt x="1669" y="6720"/>
                  </a:lnTo>
                  <a:lnTo>
                    <a:pt x="1669" y="7167"/>
                  </a:lnTo>
                  <a:cubicBezTo>
                    <a:pt x="1669" y="7662"/>
                    <a:pt x="2069" y="8062"/>
                    <a:pt x="2564" y="8062"/>
                  </a:cubicBezTo>
                  <a:cubicBezTo>
                    <a:pt x="3059" y="8062"/>
                    <a:pt x="3459" y="7662"/>
                    <a:pt x="3459" y="7167"/>
                  </a:cubicBezTo>
                  <a:lnTo>
                    <a:pt x="3459" y="6720"/>
                  </a:lnTo>
                  <a:lnTo>
                    <a:pt x="4578" y="6720"/>
                  </a:lnTo>
                  <a:lnTo>
                    <a:pt x="4985" y="2672"/>
                  </a:lnTo>
                  <a:cubicBezTo>
                    <a:pt x="5127" y="1241"/>
                    <a:pt x="4001" y="0"/>
                    <a:pt x="2564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8" name="Google Shape;22138;p71"/>
            <p:cNvSpPr/>
            <p:nvPr/>
          </p:nvSpPr>
          <p:spPr>
            <a:xfrm>
              <a:off x="5898522" y="2433309"/>
              <a:ext cx="59962" cy="175925"/>
            </a:xfrm>
            <a:custGeom>
              <a:rect b="b" l="l" r="r" t="t"/>
              <a:pathLst>
                <a:path extrusionOk="0" h="6707" w="2286">
                  <a:moveTo>
                    <a:pt x="2286" y="1"/>
                  </a:moveTo>
                  <a:cubicBezTo>
                    <a:pt x="963" y="150"/>
                    <a:pt x="1" y="1336"/>
                    <a:pt x="136" y="2659"/>
                  </a:cubicBezTo>
                  <a:lnTo>
                    <a:pt x="543" y="6707"/>
                  </a:lnTo>
                  <a:lnTo>
                    <a:pt x="1601" y="6707"/>
                  </a:lnTo>
                  <a:lnTo>
                    <a:pt x="1228" y="2509"/>
                  </a:lnTo>
                  <a:cubicBezTo>
                    <a:pt x="1133" y="1479"/>
                    <a:pt x="1574" y="536"/>
                    <a:pt x="22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9" name="Google Shape;22139;p71"/>
            <p:cNvSpPr/>
            <p:nvPr/>
          </p:nvSpPr>
          <p:spPr>
            <a:xfrm>
              <a:off x="5804960" y="2667045"/>
              <a:ext cx="141065" cy="88920"/>
            </a:xfrm>
            <a:custGeom>
              <a:rect b="b" l="l" r="r" t="t"/>
              <a:pathLst>
                <a:path extrusionOk="0" h="3390" w="5378">
                  <a:moveTo>
                    <a:pt x="5113" y="1"/>
                  </a:moveTo>
                  <a:cubicBezTo>
                    <a:pt x="5041" y="1"/>
                    <a:pt x="4972" y="37"/>
                    <a:pt x="4930" y="101"/>
                  </a:cubicBezTo>
                  <a:cubicBezTo>
                    <a:pt x="4449" y="820"/>
                    <a:pt x="3384" y="1152"/>
                    <a:pt x="2767" y="1152"/>
                  </a:cubicBezTo>
                  <a:lnTo>
                    <a:pt x="2089" y="1152"/>
                  </a:lnTo>
                  <a:cubicBezTo>
                    <a:pt x="1350" y="1152"/>
                    <a:pt x="747" y="1749"/>
                    <a:pt x="747" y="2495"/>
                  </a:cubicBezTo>
                  <a:cubicBezTo>
                    <a:pt x="747" y="2739"/>
                    <a:pt x="550" y="2942"/>
                    <a:pt x="299" y="2942"/>
                  </a:cubicBezTo>
                  <a:cubicBezTo>
                    <a:pt x="1" y="2942"/>
                    <a:pt x="1" y="3390"/>
                    <a:pt x="299" y="3390"/>
                  </a:cubicBezTo>
                  <a:cubicBezTo>
                    <a:pt x="787" y="3390"/>
                    <a:pt x="1188" y="2996"/>
                    <a:pt x="1194" y="2508"/>
                  </a:cubicBezTo>
                  <a:cubicBezTo>
                    <a:pt x="1208" y="2006"/>
                    <a:pt x="1581" y="1593"/>
                    <a:pt x="2076" y="1593"/>
                  </a:cubicBezTo>
                  <a:lnTo>
                    <a:pt x="2767" y="1593"/>
                  </a:lnTo>
                  <a:cubicBezTo>
                    <a:pt x="3507" y="1593"/>
                    <a:pt x="4720" y="1206"/>
                    <a:pt x="5303" y="345"/>
                  </a:cubicBezTo>
                  <a:cubicBezTo>
                    <a:pt x="5378" y="237"/>
                    <a:pt x="5337" y="81"/>
                    <a:pt x="5215" y="20"/>
                  </a:cubicBezTo>
                  <a:lnTo>
                    <a:pt x="5215" y="26"/>
                  </a:lnTo>
                  <a:cubicBezTo>
                    <a:pt x="5182" y="9"/>
                    <a:pt x="5147" y="1"/>
                    <a:pt x="5113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0" name="Google Shape;22140;p71"/>
            <p:cNvSpPr/>
            <p:nvPr/>
          </p:nvSpPr>
          <p:spPr>
            <a:xfrm>
              <a:off x="5912739" y="2597483"/>
              <a:ext cx="29378" cy="23502"/>
            </a:xfrm>
            <a:custGeom>
              <a:rect b="b" l="l" r="r" t="t"/>
              <a:pathLst>
                <a:path extrusionOk="0" h="896" w="1120">
                  <a:moveTo>
                    <a:pt x="449" y="0"/>
                  </a:moveTo>
                  <a:cubicBezTo>
                    <a:pt x="198" y="0"/>
                    <a:pt x="1" y="197"/>
                    <a:pt x="1" y="448"/>
                  </a:cubicBezTo>
                  <a:cubicBezTo>
                    <a:pt x="1" y="692"/>
                    <a:pt x="198" y="895"/>
                    <a:pt x="449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1" name="Google Shape;22141;p71"/>
            <p:cNvSpPr/>
            <p:nvPr/>
          </p:nvSpPr>
          <p:spPr>
            <a:xfrm>
              <a:off x="5989042" y="2597483"/>
              <a:ext cx="29378" cy="23502"/>
            </a:xfrm>
            <a:custGeom>
              <a:rect b="b" l="l" r="r" t="t"/>
              <a:pathLst>
                <a:path extrusionOk="0" h="896" w="1120">
                  <a:moveTo>
                    <a:pt x="448" y="0"/>
                  </a:moveTo>
                  <a:cubicBezTo>
                    <a:pt x="204" y="0"/>
                    <a:pt x="1" y="197"/>
                    <a:pt x="1" y="448"/>
                  </a:cubicBezTo>
                  <a:cubicBezTo>
                    <a:pt x="1" y="692"/>
                    <a:pt x="204" y="895"/>
                    <a:pt x="448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2" name="Google Shape;22142;p71"/>
            <p:cNvSpPr/>
            <p:nvPr/>
          </p:nvSpPr>
          <p:spPr>
            <a:xfrm>
              <a:off x="5789327" y="2544656"/>
              <a:ext cx="142849" cy="117405"/>
            </a:xfrm>
            <a:custGeom>
              <a:rect b="b" l="l" r="r" t="t"/>
              <a:pathLst>
                <a:path extrusionOk="0" h="4476" w="5446">
                  <a:moveTo>
                    <a:pt x="2916" y="0"/>
                  </a:moveTo>
                  <a:cubicBezTo>
                    <a:pt x="2804" y="0"/>
                    <a:pt x="2692" y="75"/>
                    <a:pt x="2692" y="224"/>
                  </a:cubicBezTo>
                  <a:cubicBezTo>
                    <a:pt x="2692" y="468"/>
                    <a:pt x="2489" y="665"/>
                    <a:pt x="2245" y="672"/>
                  </a:cubicBezTo>
                  <a:lnTo>
                    <a:pt x="1906" y="672"/>
                  </a:lnTo>
                  <a:cubicBezTo>
                    <a:pt x="855" y="672"/>
                    <a:pt x="0" y="1519"/>
                    <a:pt x="0" y="2570"/>
                  </a:cubicBezTo>
                  <a:cubicBezTo>
                    <a:pt x="0" y="3621"/>
                    <a:pt x="855" y="4475"/>
                    <a:pt x="1906" y="4475"/>
                  </a:cubicBezTo>
                  <a:lnTo>
                    <a:pt x="5154" y="4475"/>
                  </a:lnTo>
                  <a:cubicBezTo>
                    <a:pt x="5445" y="4475"/>
                    <a:pt x="5445" y="4028"/>
                    <a:pt x="5154" y="4028"/>
                  </a:cubicBezTo>
                  <a:lnTo>
                    <a:pt x="1906" y="4028"/>
                  </a:lnTo>
                  <a:cubicBezTo>
                    <a:pt x="1099" y="4028"/>
                    <a:pt x="448" y="3377"/>
                    <a:pt x="448" y="2570"/>
                  </a:cubicBezTo>
                  <a:cubicBezTo>
                    <a:pt x="448" y="1770"/>
                    <a:pt x="1099" y="1119"/>
                    <a:pt x="1906" y="1119"/>
                  </a:cubicBezTo>
                  <a:lnTo>
                    <a:pt x="2245" y="1119"/>
                  </a:lnTo>
                  <a:cubicBezTo>
                    <a:pt x="2740" y="1119"/>
                    <a:pt x="3140" y="712"/>
                    <a:pt x="3140" y="224"/>
                  </a:cubicBezTo>
                  <a:cubicBezTo>
                    <a:pt x="3140" y="75"/>
                    <a:pt x="3028" y="0"/>
                    <a:pt x="291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3" name="Google Shape;22143;p71"/>
            <p:cNvSpPr/>
            <p:nvPr/>
          </p:nvSpPr>
          <p:spPr>
            <a:xfrm>
              <a:off x="5985134" y="2666940"/>
              <a:ext cx="141065" cy="89025"/>
            </a:xfrm>
            <a:custGeom>
              <a:rect b="b" l="l" r="r" t="t"/>
              <a:pathLst>
                <a:path extrusionOk="0" h="3394" w="5378">
                  <a:moveTo>
                    <a:pt x="261" y="1"/>
                  </a:moveTo>
                  <a:cubicBezTo>
                    <a:pt x="228" y="1"/>
                    <a:pt x="194" y="8"/>
                    <a:pt x="163" y="24"/>
                  </a:cubicBezTo>
                  <a:cubicBezTo>
                    <a:pt x="41" y="85"/>
                    <a:pt x="1" y="241"/>
                    <a:pt x="75" y="349"/>
                  </a:cubicBezTo>
                  <a:cubicBezTo>
                    <a:pt x="658" y="1210"/>
                    <a:pt x="1872" y="1603"/>
                    <a:pt x="2611" y="1603"/>
                  </a:cubicBezTo>
                  <a:lnTo>
                    <a:pt x="3303" y="1603"/>
                  </a:lnTo>
                  <a:cubicBezTo>
                    <a:pt x="3798" y="1603"/>
                    <a:pt x="4171" y="2017"/>
                    <a:pt x="4184" y="2512"/>
                  </a:cubicBezTo>
                  <a:cubicBezTo>
                    <a:pt x="4191" y="3000"/>
                    <a:pt x="4591" y="3394"/>
                    <a:pt x="5079" y="3394"/>
                  </a:cubicBezTo>
                  <a:cubicBezTo>
                    <a:pt x="5378" y="3394"/>
                    <a:pt x="5378" y="2946"/>
                    <a:pt x="5079" y="2946"/>
                  </a:cubicBezTo>
                  <a:cubicBezTo>
                    <a:pt x="4829" y="2946"/>
                    <a:pt x="4632" y="2749"/>
                    <a:pt x="4632" y="2499"/>
                  </a:cubicBezTo>
                  <a:cubicBezTo>
                    <a:pt x="4632" y="1759"/>
                    <a:pt x="4028" y="1156"/>
                    <a:pt x="3283" y="1156"/>
                  </a:cubicBezTo>
                  <a:lnTo>
                    <a:pt x="2611" y="1156"/>
                  </a:lnTo>
                  <a:cubicBezTo>
                    <a:pt x="1994" y="1156"/>
                    <a:pt x="923" y="817"/>
                    <a:pt x="441" y="98"/>
                  </a:cubicBezTo>
                  <a:cubicBezTo>
                    <a:pt x="400" y="34"/>
                    <a:pt x="331" y="1"/>
                    <a:pt x="26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44" name="Google Shape;22144;p71"/>
          <p:cNvGrpSpPr/>
          <p:nvPr/>
        </p:nvGrpSpPr>
        <p:grpSpPr>
          <a:xfrm>
            <a:off x="874612" y="1980134"/>
            <a:ext cx="322314" cy="370158"/>
            <a:chOff x="874612" y="1980134"/>
            <a:chExt cx="322314" cy="370158"/>
          </a:xfrm>
        </p:grpSpPr>
        <p:sp>
          <p:nvSpPr>
            <p:cNvPr id="22145" name="Google Shape;22145;p71"/>
            <p:cNvSpPr/>
            <p:nvPr/>
          </p:nvSpPr>
          <p:spPr>
            <a:xfrm>
              <a:off x="1067586" y="1980134"/>
              <a:ext cx="129340" cy="193709"/>
            </a:xfrm>
            <a:custGeom>
              <a:rect b="b" l="l" r="r" t="t"/>
              <a:pathLst>
                <a:path extrusionOk="0" h="7385" w="4931">
                  <a:moveTo>
                    <a:pt x="4930" y="1"/>
                  </a:moveTo>
                  <a:cubicBezTo>
                    <a:pt x="4930" y="1"/>
                    <a:pt x="1838" y="1838"/>
                    <a:pt x="1" y="5737"/>
                  </a:cubicBezTo>
                  <a:lnTo>
                    <a:pt x="2035" y="7385"/>
                  </a:lnTo>
                  <a:cubicBezTo>
                    <a:pt x="4822" y="5066"/>
                    <a:pt x="4930" y="1"/>
                    <a:pt x="4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6" name="Google Shape;22146;p71"/>
            <p:cNvSpPr/>
            <p:nvPr/>
          </p:nvSpPr>
          <p:spPr>
            <a:xfrm>
              <a:off x="1095521" y="1980317"/>
              <a:ext cx="101405" cy="193525"/>
            </a:xfrm>
            <a:custGeom>
              <a:rect b="b" l="l" r="r" t="t"/>
              <a:pathLst>
                <a:path extrusionOk="0" h="7378" w="3866">
                  <a:moveTo>
                    <a:pt x="3865" y="0"/>
                  </a:moveTo>
                  <a:cubicBezTo>
                    <a:pt x="3865" y="0"/>
                    <a:pt x="3865" y="0"/>
                    <a:pt x="3865" y="0"/>
                  </a:cubicBezTo>
                  <a:lnTo>
                    <a:pt x="3865" y="0"/>
                  </a:lnTo>
                  <a:cubicBezTo>
                    <a:pt x="3865" y="0"/>
                    <a:pt x="3865" y="0"/>
                    <a:pt x="3865" y="0"/>
                  </a:cubicBezTo>
                  <a:cubicBezTo>
                    <a:pt x="3865" y="0"/>
                    <a:pt x="3865" y="0"/>
                    <a:pt x="3865" y="0"/>
                  </a:cubicBezTo>
                  <a:close/>
                  <a:moveTo>
                    <a:pt x="3865" y="0"/>
                  </a:moveTo>
                  <a:cubicBezTo>
                    <a:pt x="1777" y="2258"/>
                    <a:pt x="488" y="4923"/>
                    <a:pt x="0" y="6049"/>
                  </a:cubicBezTo>
                  <a:lnTo>
                    <a:pt x="68" y="6652"/>
                  </a:lnTo>
                  <a:lnTo>
                    <a:pt x="970" y="7378"/>
                  </a:lnTo>
                  <a:cubicBezTo>
                    <a:pt x="3753" y="5062"/>
                    <a:pt x="3865" y="8"/>
                    <a:pt x="386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7" name="Google Shape;22147;p71"/>
            <p:cNvSpPr/>
            <p:nvPr/>
          </p:nvSpPr>
          <p:spPr>
            <a:xfrm>
              <a:off x="874612" y="1980134"/>
              <a:ext cx="129681" cy="193709"/>
            </a:xfrm>
            <a:custGeom>
              <a:rect b="b" l="l" r="r" t="t"/>
              <a:pathLst>
                <a:path extrusionOk="0" h="7385" w="494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9" y="5066"/>
                    <a:pt x="2910" y="7385"/>
                  </a:cubicBezTo>
                  <a:lnTo>
                    <a:pt x="4944" y="5737"/>
                  </a:lnTo>
                  <a:cubicBezTo>
                    <a:pt x="3099" y="183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8" name="Google Shape;22148;p71"/>
            <p:cNvSpPr/>
            <p:nvPr/>
          </p:nvSpPr>
          <p:spPr>
            <a:xfrm>
              <a:off x="874612" y="1980317"/>
              <a:ext cx="101589" cy="193525"/>
            </a:xfrm>
            <a:custGeom>
              <a:rect b="b" l="l" r="r" t="t"/>
              <a:pathLst>
                <a:path extrusionOk="0" h="7378" w="3873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" y="8"/>
                    <a:pt x="113" y="5062"/>
                    <a:pt x="2910" y="7378"/>
                  </a:cubicBezTo>
                  <a:lnTo>
                    <a:pt x="3805" y="6652"/>
                  </a:lnTo>
                  <a:lnTo>
                    <a:pt x="3872" y="6049"/>
                  </a:lnTo>
                  <a:cubicBezTo>
                    <a:pt x="3384" y="4923"/>
                    <a:pt x="2096" y="2258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9" name="Google Shape;22149;p71"/>
            <p:cNvSpPr/>
            <p:nvPr/>
          </p:nvSpPr>
          <p:spPr>
            <a:xfrm>
              <a:off x="922455" y="2123481"/>
              <a:ext cx="226785" cy="226811"/>
            </a:xfrm>
            <a:custGeom>
              <a:rect b="b" l="l" r="r" t="t"/>
              <a:pathLst>
                <a:path extrusionOk="0" h="8647" w="8646">
                  <a:moveTo>
                    <a:pt x="4320" y="1"/>
                  </a:moveTo>
                  <a:cubicBezTo>
                    <a:pt x="2299" y="1"/>
                    <a:pt x="672" y="1357"/>
                    <a:pt x="672" y="3025"/>
                  </a:cubicBezTo>
                  <a:lnTo>
                    <a:pt x="672" y="3113"/>
                  </a:lnTo>
                  <a:cubicBezTo>
                    <a:pt x="685" y="3601"/>
                    <a:pt x="557" y="4076"/>
                    <a:pt x="313" y="4496"/>
                  </a:cubicBezTo>
                  <a:cubicBezTo>
                    <a:pt x="109" y="4835"/>
                    <a:pt x="1" y="5222"/>
                    <a:pt x="1" y="5622"/>
                  </a:cubicBezTo>
                  <a:cubicBezTo>
                    <a:pt x="1" y="7290"/>
                    <a:pt x="1933" y="8646"/>
                    <a:pt x="4320" y="8646"/>
                  </a:cubicBezTo>
                  <a:cubicBezTo>
                    <a:pt x="6707" y="8646"/>
                    <a:pt x="8646" y="7290"/>
                    <a:pt x="8646" y="5622"/>
                  </a:cubicBezTo>
                  <a:cubicBezTo>
                    <a:pt x="8639" y="5222"/>
                    <a:pt x="8537" y="4835"/>
                    <a:pt x="8334" y="4496"/>
                  </a:cubicBezTo>
                  <a:cubicBezTo>
                    <a:pt x="8083" y="4083"/>
                    <a:pt x="7954" y="3601"/>
                    <a:pt x="7961" y="3113"/>
                  </a:cubicBezTo>
                  <a:lnTo>
                    <a:pt x="7961" y="3025"/>
                  </a:lnTo>
                  <a:cubicBezTo>
                    <a:pt x="7961" y="1357"/>
                    <a:pt x="6334" y="1"/>
                    <a:pt x="432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0" name="Google Shape;22150;p71"/>
            <p:cNvSpPr/>
            <p:nvPr/>
          </p:nvSpPr>
          <p:spPr>
            <a:xfrm>
              <a:off x="922455" y="2123664"/>
              <a:ext cx="106205" cy="222876"/>
            </a:xfrm>
            <a:custGeom>
              <a:rect b="b" l="l" r="r" t="t"/>
              <a:pathLst>
                <a:path extrusionOk="0" h="8497" w="4049">
                  <a:moveTo>
                    <a:pt x="4049" y="1"/>
                  </a:moveTo>
                  <a:lnTo>
                    <a:pt x="4049" y="1"/>
                  </a:lnTo>
                  <a:cubicBezTo>
                    <a:pt x="2164" y="116"/>
                    <a:pt x="679" y="1425"/>
                    <a:pt x="679" y="3018"/>
                  </a:cubicBezTo>
                  <a:lnTo>
                    <a:pt x="679" y="3099"/>
                  </a:lnTo>
                  <a:cubicBezTo>
                    <a:pt x="685" y="3588"/>
                    <a:pt x="563" y="4069"/>
                    <a:pt x="313" y="4489"/>
                  </a:cubicBezTo>
                  <a:cubicBezTo>
                    <a:pt x="109" y="4828"/>
                    <a:pt x="1" y="5215"/>
                    <a:pt x="1" y="5615"/>
                  </a:cubicBezTo>
                  <a:cubicBezTo>
                    <a:pt x="1" y="6957"/>
                    <a:pt x="1255" y="8103"/>
                    <a:pt x="2998" y="8497"/>
                  </a:cubicBezTo>
                  <a:cubicBezTo>
                    <a:pt x="2177" y="7853"/>
                    <a:pt x="1669" y="6957"/>
                    <a:pt x="1669" y="5968"/>
                  </a:cubicBezTo>
                  <a:cubicBezTo>
                    <a:pt x="1669" y="5513"/>
                    <a:pt x="1777" y="5072"/>
                    <a:pt x="1981" y="4666"/>
                  </a:cubicBezTo>
                  <a:cubicBezTo>
                    <a:pt x="2231" y="4171"/>
                    <a:pt x="2360" y="3621"/>
                    <a:pt x="2353" y="3065"/>
                  </a:cubicBezTo>
                  <a:lnTo>
                    <a:pt x="2353" y="2964"/>
                  </a:lnTo>
                  <a:cubicBezTo>
                    <a:pt x="2360" y="1750"/>
                    <a:pt x="3004" y="624"/>
                    <a:pt x="404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1" name="Google Shape;22151;p71"/>
            <p:cNvSpPr/>
            <p:nvPr/>
          </p:nvSpPr>
          <p:spPr>
            <a:xfrm>
              <a:off x="964082" y="2219010"/>
              <a:ext cx="35935" cy="41627"/>
            </a:xfrm>
            <a:custGeom>
              <a:rect b="b" l="l" r="r" t="t"/>
              <a:pathLst>
                <a:path extrusionOk="0" h="1587" w="1370">
                  <a:moveTo>
                    <a:pt x="685" y="0"/>
                  </a:moveTo>
                  <a:cubicBezTo>
                    <a:pt x="312" y="0"/>
                    <a:pt x="0" y="305"/>
                    <a:pt x="7" y="678"/>
                  </a:cubicBezTo>
                  <a:lnTo>
                    <a:pt x="7" y="909"/>
                  </a:lnTo>
                  <a:cubicBezTo>
                    <a:pt x="0" y="1282"/>
                    <a:pt x="312" y="1587"/>
                    <a:pt x="685" y="1587"/>
                  </a:cubicBezTo>
                  <a:cubicBezTo>
                    <a:pt x="1065" y="1587"/>
                    <a:pt x="1370" y="1282"/>
                    <a:pt x="1370" y="909"/>
                  </a:cubicBezTo>
                  <a:lnTo>
                    <a:pt x="1370" y="678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2" name="Google Shape;22152;p71"/>
            <p:cNvSpPr/>
            <p:nvPr/>
          </p:nvSpPr>
          <p:spPr>
            <a:xfrm>
              <a:off x="982050" y="2218984"/>
              <a:ext cx="17968" cy="29797"/>
            </a:xfrm>
            <a:custGeom>
              <a:rect b="b" l="l" r="r" t="t"/>
              <a:pathLst>
                <a:path extrusionOk="0" h="1136" w="685">
                  <a:moveTo>
                    <a:pt x="12" y="1"/>
                  </a:moveTo>
                  <a:cubicBezTo>
                    <a:pt x="8" y="1"/>
                    <a:pt x="4" y="1"/>
                    <a:pt x="0" y="1"/>
                  </a:cubicBezTo>
                  <a:lnTo>
                    <a:pt x="0" y="794"/>
                  </a:lnTo>
                  <a:cubicBezTo>
                    <a:pt x="0" y="1021"/>
                    <a:pt x="171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1"/>
                    <a:pt x="1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3" name="Google Shape;22153;p71"/>
            <p:cNvSpPr/>
            <p:nvPr/>
          </p:nvSpPr>
          <p:spPr>
            <a:xfrm>
              <a:off x="976174" y="2224860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24" y="1"/>
                  </a:moveTo>
                  <a:cubicBezTo>
                    <a:pt x="102" y="1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4" name="Google Shape;22154;p71"/>
            <p:cNvSpPr/>
            <p:nvPr/>
          </p:nvSpPr>
          <p:spPr>
            <a:xfrm>
              <a:off x="1071678" y="2219010"/>
              <a:ext cx="35778" cy="41627"/>
            </a:xfrm>
            <a:custGeom>
              <a:rect b="b" l="l" r="r" t="t"/>
              <a:pathLst>
                <a:path extrusionOk="0" h="1587" w="1364">
                  <a:moveTo>
                    <a:pt x="679" y="0"/>
                  </a:moveTo>
                  <a:cubicBezTo>
                    <a:pt x="306" y="0"/>
                    <a:pt x="1" y="305"/>
                    <a:pt x="1" y="678"/>
                  </a:cubicBezTo>
                  <a:lnTo>
                    <a:pt x="1" y="909"/>
                  </a:lnTo>
                  <a:cubicBezTo>
                    <a:pt x="1" y="1282"/>
                    <a:pt x="306" y="1587"/>
                    <a:pt x="679" y="1587"/>
                  </a:cubicBezTo>
                  <a:cubicBezTo>
                    <a:pt x="1058" y="1587"/>
                    <a:pt x="1363" y="1282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5" name="Google Shape;22155;p71"/>
            <p:cNvSpPr/>
            <p:nvPr/>
          </p:nvSpPr>
          <p:spPr>
            <a:xfrm>
              <a:off x="1089462" y="2218984"/>
              <a:ext cx="17994" cy="29797"/>
            </a:xfrm>
            <a:custGeom>
              <a:rect b="b" l="l" r="r" t="t"/>
              <a:pathLst>
                <a:path extrusionOk="0" h="1136" w="686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6" name="Google Shape;22156;p71"/>
            <p:cNvSpPr/>
            <p:nvPr/>
          </p:nvSpPr>
          <p:spPr>
            <a:xfrm>
              <a:off x="1083586" y="2224860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7" name="Google Shape;22157;p71"/>
            <p:cNvSpPr/>
            <p:nvPr/>
          </p:nvSpPr>
          <p:spPr>
            <a:xfrm>
              <a:off x="949682" y="2219010"/>
              <a:ext cx="172357" cy="131281"/>
            </a:xfrm>
            <a:custGeom>
              <a:rect b="b" l="l" r="r" t="t"/>
              <a:pathLst>
                <a:path extrusionOk="0" h="5005" w="6571">
                  <a:moveTo>
                    <a:pt x="3282" y="0"/>
                  </a:moveTo>
                  <a:cubicBezTo>
                    <a:pt x="3058" y="0"/>
                    <a:pt x="2828" y="224"/>
                    <a:pt x="2828" y="678"/>
                  </a:cubicBezTo>
                  <a:cubicBezTo>
                    <a:pt x="2828" y="1132"/>
                    <a:pt x="2604" y="1817"/>
                    <a:pt x="1234" y="2271"/>
                  </a:cubicBezTo>
                  <a:cubicBezTo>
                    <a:pt x="285" y="2590"/>
                    <a:pt x="0" y="3241"/>
                    <a:pt x="68" y="3994"/>
                  </a:cubicBezTo>
                  <a:cubicBezTo>
                    <a:pt x="854" y="4611"/>
                    <a:pt x="2007" y="5004"/>
                    <a:pt x="3289" y="5004"/>
                  </a:cubicBezTo>
                  <a:cubicBezTo>
                    <a:pt x="4570" y="5004"/>
                    <a:pt x="5716" y="4611"/>
                    <a:pt x="6509" y="3994"/>
                  </a:cubicBezTo>
                  <a:cubicBezTo>
                    <a:pt x="6570" y="3241"/>
                    <a:pt x="6286" y="2590"/>
                    <a:pt x="5330" y="2271"/>
                  </a:cubicBezTo>
                  <a:cubicBezTo>
                    <a:pt x="3967" y="1817"/>
                    <a:pt x="3743" y="1132"/>
                    <a:pt x="3743" y="678"/>
                  </a:cubicBezTo>
                  <a:cubicBezTo>
                    <a:pt x="3743" y="224"/>
                    <a:pt x="3512" y="0"/>
                    <a:pt x="328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8" name="Google Shape;22158;p71"/>
            <p:cNvSpPr/>
            <p:nvPr/>
          </p:nvSpPr>
          <p:spPr>
            <a:xfrm>
              <a:off x="985984" y="2318238"/>
              <a:ext cx="99700" cy="24027"/>
            </a:xfrm>
            <a:custGeom>
              <a:rect b="b" l="l" r="r" t="t"/>
              <a:pathLst>
                <a:path extrusionOk="0" h="916" w="3801">
                  <a:moveTo>
                    <a:pt x="314" y="1"/>
                  </a:moveTo>
                  <a:cubicBezTo>
                    <a:pt x="154" y="1"/>
                    <a:pt x="0" y="179"/>
                    <a:pt x="115" y="360"/>
                  </a:cubicBezTo>
                  <a:cubicBezTo>
                    <a:pt x="338" y="706"/>
                    <a:pt x="718" y="916"/>
                    <a:pt x="1125" y="916"/>
                  </a:cubicBezTo>
                  <a:cubicBezTo>
                    <a:pt x="1396" y="916"/>
                    <a:pt x="1661" y="821"/>
                    <a:pt x="1871" y="658"/>
                  </a:cubicBezTo>
                  <a:cubicBezTo>
                    <a:pt x="1878" y="648"/>
                    <a:pt x="1888" y="643"/>
                    <a:pt x="1899" y="643"/>
                  </a:cubicBezTo>
                  <a:cubicBezTo>
                    <a:pt x="1910" y="643"/>
                    <a:pt x="1922" y="648"/>
                    <a:pt x="1932" y="658"/>
                  </a:cubicBezTo>
                  <a:cubicBezTo>
                    <a:pt x="2142" y="821"/>
                    <a:pt x="2400" y="916"/>
                    <a:pt x="2671" y="916"/>
                  </a:cubicBezTo>
                  <a:cubicBezTo>
                    <a:pt x="3084" y="916"/>
                    <a:pt x="3464" y="706"/>
                    <a:pt x="3681" y="360"/>
                  </a:cubicBezTo>
                  <a:cubicBezTo>
                    <a:pt x="3801" y="179"/>
                    <a:pt x="3644" y="4"/>
                    <a:pt x="3485" y="4"/>
                  </a:cubicBezTo>
                  <a:cubicBezTo>
                    <a:pt x="3417" y="4"/>
                    <a:pt x="3350" y="35"/>
                    <a:pt x="3301" y="109"/>
                  </a:cubicBezTo>
                  <a:cubicBezTo>
                    <a:pt x="3166" y="326"/>
                    <a:pt x="2929" y="462"/>
                    <a:pt x="2671" y="462"/>
                  </a:cubicBezTo>
                  <a:cubicBezTo>
                    <a:pt x="2508" y="462"/>
                    <a:pt x="2345" y="407"/>
                    <a:pt x="2217" y="299"/>
                  </a:cubicBezTo>
                  <a:cubicBezTo>
                    <a:pt x="2125" y="228"/>
                    <a:pt x="2013" y="192"/>
                    <a:pt x="1901" y="192"/>
                  </a:cubicBezTo>
                  <a:cubicBezTo>
                    <a:pt x="1789" y="192"/>
                    <a:pt x="1678" y="228"/>
                    <a:pt x="1586" y="299"/>
                  </a:cubicBezTo>
                  <a:cubicBezTo>
                    <a:pt x="1457" y="407"/>
                    <a:pt x="1294" y="462"/>
                    <a:pt x="1132" y="462"/>
                  </a:cubicBezTo>
                  <a:cubicBezTo>
                    <a:pt x="874" y="462"/>
                    <a:pt x="637" y="326"/>
                    <a:pt x="501" y="109"/>
                  </a:cubicBezTo>
                  <a:cubicBezTo>
                    <a:pt x="451" y="33"/>
                    <a:pt x="382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9" name="Google Shape;22159;p71"/>
            <p:cNvSpPr/>
            <p:nvPr/>
          </p:nvSpPr>
          <p:spPr>
            <a:xfrm>
              <a:off x="1008726" y="2278579"/>
              <a:ext cx="54270" cy="41784"/>
            </a:xfrm>
            <a:custGeom>
              <a:rect b="b" l="l" r="r" t="t"/>
              <a:pathLst>
                <a:path extrusionOk="0" h="1593" w="2069">
                  <a:moveTo>
                    <a:pt x="1031" y="0"/>
                  </a:moveTo>
                  <a:cubicBezTo>
                    <a:pt x="461" y="0"/>
                    <a:pt x="0" y="340"/>
                    <a:pt x="0" y="753"/>
                  </a:cubicBezTo>
                  <a:cubicBezTo>
                    <a:pt x="0" y="1160"/>
                    <a:pt x="434" y="1370"/>
                    <a:pt x="746" y="1526"/>
                  </a:cubicBezTo>
                  <a:cubicBezTo>
                    <a:pt x="838" y="1570"/>
                    <a:pt x="936" y="1592"/>
                    <a:pt x="1034" y="1592"/>
                  </a:cubicBezTo>
                  <a:cubicBezTo>
                    <a:pt x="1133" y="1592"/>
                    <a:pt x="1231" y="1570"/>
                    <a:pt x="1322" y="1526"/>
                  </a:cubicBezTo>
                  <a:cubicBezTo>
                    <a:pt x="1634" y="1370"/>
                    <a:pt x="2068" y="1160"/>
                    <a:pt x="2068" y="753"/>
                  </a:cubicBezTo>
                  <a:cubicBezTo>
                    <a:pt x="2068" y="340"/>
                    <a:pt x="1607" y="0"/>
                    <a:pt x="103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0" name="Google Shape;22160;p71"/>
            <p:cNvSpPr/>
            <p:nvPr/>
          </p:nvSpPr>
          <p:spPr>
            <a:xfrm>
              <a:off x="1008726" y="2279811"/>
              <a:ext cx="36827" cy="40552"/>
            </a:xfrm>
            <a:custGeom>
              <a:rect b="b" l="l" r="r" t="t"/>
              <a:pathLst>
                <a:path extrusionOk="0" h="1546" w="1404">
                  <a:moveTo>
                    <a:pt x="671" y="1"/>
                  </a:moveTo>
                  <a:cubicBezTo>
                    <a:pt x="278" y="109"/>
                    <a:pt x="0" y="387"/>
                    <a:pt x="0" y="706"/>
                  </a:cubicBezTo>
                  <a:cubicBezTo>
                    <a:pt x="0" y="1113"/>
                    <a:pt x="434" y="1323"/>
                    <a:pt x="753" y="1479"/>
                  </a:cubicBezTo>
                  <a:cubicBezTo>
                    <a:pt x="841" y="1523"/>
                    <a:pt x="938" y="1545"/>
                    <a:pt x="1035" y="1545"/>
                  </a:cubicBezTo>
                  <a:cubicBezTo>
                    <a:pt x="1133" y="1545"/>
                    <a:pt x="1231" y="1523"/>
                    <a:pt x="1322" y="1479"/>
                  </a:cubicBezTo>
                  <a:lnTo>
                    <a:pt x="1404" y="1438"/>
                  </a:lnTo>
                  <a:cubicBezTo>
                    <a:pt x="1356" y="1425"/>
                    <a:pt x="1309" y="1405"/>
                    <a:pt x="1268" y="1384"/>
                  </a:cubicBezTo>
                  <a:cubicBezTo>
                    <a:pt x="956" y="1194"/>
                    <a:pt x="516" y="943"/>
                    <a:pt x="516" y="469"/>
                  </a:cubicBezTo>
                  <a:cubicBezTo>
                    <a:pt x="522" y="299"/>
                    <a:pt x="570" y="137"/>
                    <a:pt x="67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1" name="Google Shape;22161;p71"/>
            <p:cNvSpPr/>
            <p:nvPr/>
          </p:nvSpPr>
          <p:spPr>
            <a:xfrm>
              <a:off x="950023" y="2286395"/>
              <a:ext cx="51070" cy="59962"/>
            </a:xfrm>
            <a:custGeom>
              <a:rect b="b" l="l" r="r" t="t"/>
              <a:pathLst>
                <a:path extrusionOk="0" h="2286" w="1947">
                  <a:moveTo>
                    <a:pt x="631" y="1"/>
                  </a:moveTo>
                  <a:cubicBezTo>
                    <a:pt x="150" y="353"/>
                    <a:pt x="1" y="855"/>
                    <a:pt x="48" y="1425"/>
                  </a:cubicBezTo>
                  <a:cubicBezTo>
                    <a:pt x="611" y="1845"/>
                    <a:pt x="1255" y="2144"/>
                    <a:pt x="1947" y="2286"/>
                  </a:cubicBezTo>
                  <a:cubicBezTo>
                    <a:pt x="1194" y="1703"/>
                    <a:pt x="706" y="896"/>
                    <a:pt x="6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62" name="Google Shape;22162;p71"/>
          <p:cNvGrpSpPr/>
          <p:nvPr/>
        </p:nvGrpSpPr>
        <p:grpSpPr>
          <a:xfrm>
            <a:off x="3039662" y="2514780"/>
            <a:ext cx="374223" cy="329764"/>
            <a:chOff x="3039662" y="2514780"/>
            <a:chExt cx="374223" cy="329764"/>
          </a:xfrm>
        </p:grpSpPr>
        <p:sp>
          <p:nvSpPr>
            <p:cNvPr id="22163" name="Google Shape;22163;p71"/>
            <p:cNvSpPr/>
            <p:nvPr/>
          </p:nvSpPr>
          <p:spPr>
            <a:xfrm>
              <a:off x="3270171" y="2554964"/>
              <a:ext cx="64395" cy="72762"/>
            </a:xfrm>
            <a:custGeom>
              <a:rect b="b" l="l" r="r" t="t"/>
              <a:pathLst>
                <a:path extrusionOk="0" h="2774" w="2455">
                  <a:moveTo>
                    <a:pt x="0" y="1"/>
                  </a:moveTo>
                  <a:cubicBezTo>
                    <a:pt x="204" y="1784"/>
                    <a:pt x="2380" y="2774"/>
                    <a:pt x="2380" y="2774"/>
                  </a:cubicBezTo>
                  <a:lnTo>
                    <a:pt x="2455" y="2014"/>
                  </a:lnTo>
                  <a:lnTo>
                    <a:pt x="1716" y="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4" name="Google Shape;22164;p71"/>
            <p:cNvSpPr/>
            <p:nvPr/>
          </p:nvSpPr>
          <p:spPr>
            <a:xfrm>
              <a:off x="3245804" y="2514780"/>
              <a:ext cx="97838" cy="179571"/>
            </a:xfrm>
            <a:custGeom>
              <a:rect b="b" l="l" r="r" t="t"/>
              <a:pathLst>
                <a:path extrusionOk="0" h="6846" w="3730">
                  <a:moveTo>
                    <a:pt x="803" y="1"/>
                  </a:moveTo>
                  <a:cubicBezTo>
                    <a:pt x="595" y="1"/>
                    <a:pt x="487" y="328"/>
                    <a:pt x="732" y="427"/>
                  </a:cubicBezTo>
                  <a:cubicBezTo>
                    <a:pt x="1207" y="651"/>
                    <a:pt x="1648" y="963"/>
                    <a:pt x="2014" y="1343"/>
                  </a:cubicBezTo>
                  <a:cubicBezTo>
                    <a:pt x="2014" y="1417"/>
                    <a:pt x="1980" y="1492"/>
                    <a:pt x="1919" y="1533"/>
                  </a:cubicBezTo>
                  <a:cubicBezTo>
                    <a:pt x="1897" y="1545"/>
                    <a:pt x="1855" y="1560"/>
                    <a:pt x="1784" y="1560"/>
                  </a:cubicBezTo>
                  <a:cubicBezTo>
                    <a:pt x="1591" y="1560"/>
                    <a:pt x="1183" y="1448"/>
                    <a:pt x="380" y="868"/>
                  </a:cubicBezTo>
                  <a:cubicBezTo>
                    <a:pt x="340" y="839"/>
                    <a:pt x="295" y="825"/>
                    <a:pt x="250" y="825"/>
                  </a:cubicBezTo>
                  <a:cubicBezTo>
                    <a:pt x="181" y="825"/>
                    <a:pt x="113" y="858"/>
                    <a:pt x="68" y="915"/>
                  </a:cubicBezTo>
                  <a:cubicBezTo>
                    <a:pt x="0" y="1017"/>
                    <a:pt x="27" y="1146"/>
                    <a:pt x="122" y="1221"/>
                  </a:cubicBezTo>
                  <a:cubicBezTo>
                    <a:pt x="841" y="1743"/>
                    <a:pt x="1397" y="1994"/>
                    <a:pt x="1790" y="1994"/>
                  </a:cubicBezTo>
                  <a:cubicBezTo>
                    <a:pt x="1800" y="1994"/>
                    <a:pt x="1810" y="1994"/>
                    <a:pt x="1820" y="1994"/>
                  </a:cubicBezTo>
                  <a:cubicBezTo>
                    <a:pt x="1945" y="1994"/>
                    <a:pt x="2069" y="1955"/>
                    <a:pt x="2170" y="1892"/>
                  </a:cubicBezTo>
                  <a:cubicBezTo>
                    <a:pt x="2214" y="1865"/>
                    <a:pt x="2262" y="1852"/>
                    <a:pt x="2310" y="1852"/>
                  </a:cubicBezTo>
                  <a:cubicBezTo>
                    <a:pt x="2395" y="1852"/>
                    <a:pt x="2477" y="1893"/>
                    <a:pt x="2529" y="1966"/>
                  </a:cubicBezTo>
                  <a:cubicBezTo>
                    <a:pt x="2848" y="2421"/>
                    <a:pt x="3058" y="2943"/>
                    <a:pt x="3153" y="3492"/>
                  </a:cubicBezTo>
                  <a:cubicBezTo>
                    <a:pt x="3329" y="4570"/>
                    <a:pt x="2929" y="5601"/>
                    <a:pt x="1994" y="6455"/>
                  </a:cubicBezTo>
                  <a:cubicBezTo>
                    <a:pt x="1825" y="6613"/>
                    <a:pt x="1968" y="6845"/>
                    <a:pt x="2141" y="6845"/>
                  </a:cubicBezTo>
                  <a:cubicBezTo>
                    <a:pt x="2191" y="6845"/>
                    <a:pt x="2244" y="6826"/>
                    <a:pt x="2292" y="6781"/>
                  </a:cubicBezTo>
                  <a:cubicBezTo>
                    <a:pt x="3621" y="5567"/>
                    <a:pt x="3730" y="4285"/>
                    <a:pt x="3587" y="3424"/>
                  </a:cubicBezTo>
                  <a:cubicBezTo>
                    <a:pt x="3323" y="1790"/>
                    <a:pt x="2007" y="515"/>
                    <a:pt x="909" y="27"/>
                  </a:cubicBezTo>
                  <a:cubicBezTo>
                    <a:pt x="872" y="9"/>
                    <a:pt x="836" y="1"/>
                    <a:pt x="80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5" name="Google Shape;22165;p71"/>
            <p:cNvSpPr/>
            <p:nvPr/>
          </p:nvSpPr>
          <p:spPr>
            <a:xfrm>
              <a:off x="3119165" y="2554964"/>
              <a:ext cx="64395" cy="72762"/>
            </a:xfrm>
            <a:custGeom>
              <a:rect b="b" l="l" r="r" t="t"/>
              <a:pathLst>
                <a:path extrusionOk="0" h="2774" w="2455">
                  <a:moveTo>
                    <a:pt x="2455" y="1"/>
                  </a:moveTo>
                  <a:lnTo>
                    <a:pt x="739" y="231"/>
                  </a:lnTo>
                  <a:lnTo>
                    <a:pt x="0" y="2014"/>
                  </a:lnTo>
                  <a:lnTo>
                    <a:pt x="75" y="2774"/>
                  </a:lnTo>
                  <a:cubicBezTo>
                    <a:pt x="75" y="2774"/>
                    <a:pt x="2252" y="1784"/>
                    <a:pt x="2455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6" name="Google Shape;22166;p71"/>
            <p:cNvSpPr/>
            <p:nvPr/>
          </p:nvSpPr>
          <p:spPr>
            <a:xfrm>
              <a:off x="3254512" y="2624867"/>
              <a:ext cx="17627" cy="28827"/>
            </a:xfrm>
            <a:custGeom>
              <a:rect b="b" l="l" r="r" t="t"/>
              <a:pathLst>
                <a:path extrusionOk="0" h="1099" w="672">
                  <a:moveTo>
                    <a:pt x="217" y="0"/>
                  </a:moveTo>
                  <a:lnTo>
                    <a:pt x="0" y="1099"/>
                  </a:lnTo>
                  <a:lnTo>
                    <a:pt x="448" y="109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7" name="Google Shape;22167;p71"/>
            <p:cNvSpPr/>
            <p:nvPr/>
          </p:nvSpPr>
          <p:spPr>
            <a:xfrm>
              <a:off x="3255745" y="2607424"/>
              <a:ext cx="23161" cy="23161"/>
            </a:xfrm>
            <a:custGeom>
              <a:rect b="b" l="l" r="r" t="t"/>
              <a:pathLst>
                <a:path extrusionOk="0" h="883" w="883">
                  <a:moveTo>
                    <a:pt x="442" y="1"/>
                  </a:moveTo>
                  <a:cubicBezTo>
                    <a:pt x="198" y="1"/>
                    <a:pt x="1" y="197"/>
                    <a:pt x="1" y="442"/>
                  </a:cubicBezTo>
                  <a:cubicBezTo>
                    <a:pt x="1" y="686"/>
                    <a:pt x="198" y="882"/>
                    <a:pt x="442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8" name="Google Shape;22168;p71"/>
            <p:cNvSpPr/>
            <p:nvPr/>
          </p:nvSpPr>
          <p:spPr>
            <a:xfrm>
              <a:off x="3181593" y="2624867"/>
              <a:ext cx="17627" cy="28827"/>
            </a:xfrm>
            <a:custGeom>
              <a:rect b="b" l="l" r="r" t="t"/>
              <a:pathLst>
                <a:path extrusionOk="0" h="1099" w="672">
                  <a:moveTo>
                    <a:pt x="0" y="0"/>
                  </a:moveTo>
                  <a:lnTo>
                    <a:pt x="224" y="1099"/>
                  </a:lnTo>
                  <a:lnTo>
                    <a:pt x="672" y="1099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9" name="Google Shape;22169;p71"/>
            <p:cNvSpPr/>
            <p:nvPr/>
          </p:nvSpPr>
          <p:spPr>
            <a:xfrm>
              <a:off x="3288480" y="2694219"/>
              <a:ext cx="125406" cy="52145"/>
            </a:xfrm>
            <a:custGeom>
              <a:rect b="b" l="l" r="r" t="t"/>
              <a:pathLst>
                <a:path extrusionOk="0" h="1988" w="4781">
                  <a:moveTo>
                    <a:pt x="292" y="1"/>
                  </a:moveTo>
                  <a:cubicBezTo>
                    <a:pt x="1" y="1"/>
                    <a:pt x="1" y="441"/>
                    <a:pt x="292" y="441"/>
                  </a:cubicBezTo>
                  <a:lnTo>
                    <a:pt x="2550" y="441"/>
                  </a:lnTo>
                  <a:cubicBezTo>
                    <a:pt x="2604" y="441"/>
                    <a:pt x="2659" y="462"/>
                    <a:pt x="2699" y="496"/>
                  </a:cubicBezTo>
                  <a:lnTo>
                    <a:pt x="4333" y="1926"/>
                  </a:lnTo>
                  <a:cubicBezTo>
                    <a:pt x="4374" y="1967"/>
                    <a:pt x="4428" y="1987"/>
                    <a:pt x="4483" y="1987"/>
                  </a:cubicBezTo>
                  <a:cubicBezTo>
                    <a:pt x="4686" y="1987"/>
                    <a:pt x="4781" y="1730"/>
                    <a:pt x="4625" y="1601"/>
                  </a:cubicBezTo>
                  <a:lnTo>
                    <a:pt x="2991" y="163"/>
                  </a:lnTo>
                  <a:cubicBezTo>
                    <a:pt x="2869" y="55"/>
                    <a:pt x="2713" y="1"/>
                    <a:pt x="255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0" name="Google Shape;22170;p71"/>
            <p:cNvSpPr/>
            <p:nvPr/>
          </p:nvSpPr>
          <p:spPr>
            <a:xfrm>
              <a:off x="3276204" y="2705813"/>
              <a:ext cx="118140" cy="78952"/>
            </a:xfrm>
            <a:custGeom>
              <a:rect b="b" l="l" r="r" t="t"/>
              <a:pathLst>
                <a:path extrusionOk="0" h="3010" w="4504">
                  <a:moveTo>
                    <a:pt x="313" y="1"/>
                  </a:moveTo>
                  <a:cubicBezTo>
                    <a:pt x="87" y="1"/>
                    <a:pt x="0" y="354"/>
                    <a:pt x="258" y="433"/>
                  </a:cubicBezTo>
                  <a:lnTo>
                    <a:pt x="2679" y="1200"/>
                  </a:lnTo>
                  <a:cubicBezTo>
                    <a:pt x="2720" y="1213"/>
                    <a:pt x="2760" y="1240"/>
                    <a:pt x="2788" y="1274"/>
                  </a:cubicBezTo>
                  <a:lnTo>
                    <a:pt x="4042" y="2929"/>
                  </a:lnTo>
                  <a:cubicBezTo>
                    <a:pt x="4083" y="2983"/>
                    <a:pt x="4150" y="3010"/>
                    <a:pt x="4218" y="3010"/>
                  </a:cubicBezTo>
                  <a:cubicBezTo>
                    <a:pt x="4401" y="3010"/>
                    <a:pt x="4503" y="2800"/>
                    <a:pt x="4395" y="2657"/>
                  </a:cubicBezTo>
                  <a:lnTo>
                    <a:pt x="3133" y="1003"/>
                  </a:lnTo>
                  <a:cubicBezTo>
                    <a:pt x="3052" y="894"/>
                    <a:pt x="2943" y="813"/>
                    <a:pt x="2815" y="772"/>
                  </a:cubicBezTo>
                  <a:lnTo>
                    <a:pt x="387" y="13"/>
                  </a:lnTo>
                  <a:cubicBezTo>
                    <a:pt x="361" y="5"/>
                    <a:pt x="336" y="1"/>
                    <a:pt x="31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1" name="Google Shape;22171;p71"/>
            <p:cNvSpPr/>
            <p:nvPr/>
          </p:nvSpPr>
          <p:spPr>
            <a:xfrm>
              <a:off x="3265240" y="2711793"/>
              <a:ext cx="104186" cy="103399"/>
            </a:xfrm>
            <a:custGeom>
              <a:rect b="b" l="l" r="r" t="t"/>
              <a:pathLst>
                <a:path extrusionOk="0" h="3942" w="3972">
                  <a:moveTo>
                    <a:pt x="309" y="1"/>
                  </a:moveTo>
                  <a:cubicBezTo>
                    <a:pt x="129" y="1"/>
                    <a:pt x="0" y="249"/>
                    <a:pt x="175" y="395"/>
                  </a:cubicBezTo>
                  <a:lnTo>
                    <a:pt x="2602" y="2131"/>
                  </a:lnTo>
                  <a:cubicBezTo>
                    <a:pt x="2629" y="2151"/>
                    <a:pt x="2656" y="2179"/>
                    <a:pt x="2670" y="2212"/>
                  </a:cubicBezTo>
                  <a:lnTo>
                    <a:pt x="3504" y="3819"/>
                  </a:lnTo>
                  <a:cubicBezTo>
                    <a:pt x="3538" y="3894"/>
                    <a:pt x="3612" y="3941"/>
                    <a:pt x="3701" y="3941"/>
                  </a:cubicBezTo>
                  <a:cubicBezTo>
                    <a:pt x="3863" y="3941"/>
                    <a:pt x="3972" y="3765"/>
                    <a:pt x="3890" y="3623"/>
                  </a:cubicBezTo>
                  <a:lnTo>
                    <a:pt x="3063" y="2009"/>
                  </a:lnTo>
                  <a:cubicBezTo>
                    <a:pt x="3009" y="1914"/>
                    <a:pt x="2941" y="1840"/>
                    <a:pt x="2860" y="1778"/>
                  </a:cubicBezTo>
                  <a:lnTo>
                    <a:pt x="425" y="36"/>
                  </a:lnTo>
                  <a:cubicBezTo>
                    <a:pt x="386" y="11"/>
                    <a:pt x="346" y="1"/>
                    <a:pt x="30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2" name="Google Shape;22172;p71"/>
            <p:cNvSpPr/>
            <p:nvPr/>
          </p:nvSpPr>
          <p:spPr>
            <a:xfrm>
              <a:off x="3247430" y="2717223"/>
              <a:ext cx="88920" cy="127320"/>
            </a:xfrm>
            <a:custGeom>
              <a:rect b="b" l="l" r="r" t="t"/>
              <a:pathLst>
                <a:path extrusionOk="0" h="4854" w="3390">
                  <a:moveTo>
                    <a:pt x="320" y="1"/>
                  </a:moveTo>
                  <a:cubicBezTo>
                    <a:pt x="146" y="1"/>
                    <a:pt x="1" y="227"/>
                    <a:pt x="169" y="385"/>
                  </a:cubicBezTo>
                  <a:lnTo>
                    <a:pt x="2400" y="2494"/>
                  </a:lnTo>
                  <a:cubicBezTo>
                    <a:pt x="2433" y="2528"/>
                    <a:pt x="2454" y="2568"/>
                    <a:pt x="2467" y="2616"/>
                  </a:cubicBezTo>
                  <a:lnTo>
                    <a:pt x="2935" y="4684"/>
                  </a:lnTo>
                  <a:cubicBezTo>
                    <a:pt x="2956" y="4779"/>
                    <a:pt x="3044" y="4853"/>
                    <a:pt x="3145" y="4853"/>
                  </a:cubicBezTo>
                  <a:cubicBezTo>
                    <a:pt x="3159" y="4853"/>
                    <a:pt x="3179" y="4853"/>
                    <a:pt x="3193" y="4846"/>
                  </a:cubicBezTo>
                  <a:cubicBezTo>
                    <a:pt x="3315" y="4826"/>
                    <a:pt x="3390" y="4704"/>
                    <a:pt x="3362" y="4589"/>
                  </a:cubicBezTo>
                  <a:lnTo>
                    <a:pt x="2895" y="2514"/>
                  </a:lnTo>
                  <a:cubicBezTo>
                    <a:pt x="2867" y="2385"/>
                    <a:pt x="2800" y="2263"/>
                    <a:pt x="2698" y="2175"/>
                  </a:cubicBezTo>
                  <a:lnTo>
                    <a:pt x="474" y="66"/>
                  </a:lnTo>
                  <a:cubicBezTo>
                    <a:pt x="425" y="20"/>
                    <a:pt x="371" y="1"/>
                    <a:pt x="32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3" name="Google Shape;22173;p71"/>
            <p:cNvSpPr/>
            <p:nvPr/>
          </p:nvSpPr>
          <p:spPr>
            <a:xfrm>
              <a:off x="3039662" y="2694219"/>
              <a:ext cx="125406" cy="52145"/>
            </a:xfrm>
            <a:custGeom>
              <a:rect b="b" l="l" r="r" t="t"/>
              <a:pathLst>
                <a:path extrusionOk="0" h="1988" w="4781">
                  <a:moveTo>
                    <a:pt x="2231" y="1"/>
                  </a:moveTo>
                  <a:cubicBezTo>
                    <a:pt x="2069" y="1"/>
                    <a:pt x="1919" y="55"/>
                    <a:pt x="1797" y="163"/>
                  </a:cubicBezTo>
                  <a:lnTo>
                    <a:pt x="156" y="1601"/>
                  </a:lnTo>
                  <a:cubicBezTo>
                    <a:pt x="0" y="1730"/>
                    <a:pt x="95" y="1987"/>
                    <a:pt x="299" y="1987"/>
                  </a:cubicBezTo>
                  <a:cubicBezTo>
                    <a:pt x="353" y="1987"/>
                    <a:pt x="407" y="1967"/>
                    <a:pt x="448" y="1926"/>
                  </a:cubicBezTo>
                  <a:lnTo>
                    <a:pt x="2089" y="496"/>
                  </a:lnTo>
                  <a:cubicBezTo>
                    <a:pt x="2130" y="462"/>
                    <a:pt x="2177" y="441"/>
                    <a:pt x="2231" y="441"/>
                  </a:cubicBezTo>
                  <a:lnTo>
                    <a:pt x="4489" y="441"/>
                  </a:lnTo>
                  <a:cubicBezTo>
                    <a:pt x="4781" y="441"/>
                    <a:pt x="4781" y="1"/>
                    <a:pt x="44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4" name="Google Shape;22174;p71"/>
            <p:cNvSpPr/>
            <p:nvPr/>
          </p:nvSpPr>
          <p:spPr>
            <a:xfrm>
              <a:off x="3059230" y="2705813"/>
              <a:ext cx="118297" cy="78952"/>
            </a:xfrm>
            <a:custGeom>
              <a:rect b="b" l="l" r="r" t="t"/>
              <a:pathLst>
                <a:path extrusionOk="0" h="3010" w="4510">
                  <a:moveTo>
                    <a:pt x="4192" y="1"/>
                  </a:moveTo>
                  <a:cubicBezTo>
                    <a:pt x="4168" y="1"/>
                    <a:pt x="4143" y="5"/>
                    <a:pt x="4116" y="13"/>
                  </a:cubicBezTo>
                  <a:lnTo>
                    <a:pt x="1695" y="772"/>
                  </a:lnTo>
                  <a:cubicBezTo>
                    <a:pt x="1567" y="813"/>
                    <a:pt x="1451" y="894"/>
                    <a:pt x="1370" y="1003"/>
                  </a:cubicBezTo>
                  <a:lnTo>
                    <a:pt x="116" y="2657"/>
                  </a:lnTo>
                  <a:cubicBezTo>
                    <a:pt x="0" y="2800"/>
                    <a:pt x="109" y="3010"/>
                    <a:pt x="292" y="3010"/>
                  </a:cubicBezTo>
                  <a:cubicBezTo>
                    <a:pt x="360" y="3010"/>
                    <a:pt x="421" y="2983"/>
                    <a:pt x="468" y="2929"/>
                  </a:cubicBezTo>
                  <a:lnTo>
                    <a:pt x="1723" y="1274"/>
                  </a:lnTo>
                  <a:cubicBezTo>
                    <a:pt x="1750" y="1240"/>
                    <a:pt x="1784" y="1213"/>
                    <a:pt x="1831" y="1200"/>
                  </a:cubicBezTo>
                  <a:lnTo>
                    <a:pt x="4252" y="433"/>
                  </a:lnTo>
                  <a:cubicBezTo>
                    <a:pt x="4510" y="354"/>
                    <a:pt x="4423" y="1"/>
                    <a:pt x="419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5" name="Google Shape;22175;p71"/>
            <p:cNvSpPr/>
            <p:nvPr/>
          </p:nvSpPr>
          <p:spPr>
            <a:xfrm>
              <a:off x="3084306" y="2711793"/>
              <a:ext cx="104186" cy="103399"/>
            </a:xfrm>
            <a:custGeom>
              <a:rect b="b" l="l" r="r" t="t"/>
              <a:pathLst>
                <a:path extrusionOk="0" h="3942" w="3972">
                  <a:moveTo>
                    <a:pt x="3659" y="1"/>
                  </a:moveTo>
                  <a:cubicBezTo>
                    <a:pt x="3621" y="1"/>
                    <a:pt x="3581" y="11"/>
                    <a:pt x="3540" y="36"/>
                  </a:cubicBezTo>
                  <a:lnTo>
                    <a:pt x="1112" y="1778"/>
                  </a:lnTo>
                  <a:cubicBezTo>
                    <a:pt x="1024" y="1840"/>
                    <a:pt x="956" y="1914"/>
                    <a:pt x="909" y="2009"/>
                  </a:cubicBezTo>
                  <a:lnTo>
                    <a:pt x="75" y="3623"/>
                  </a:lnTo>
                  <a:cubicBezTo>
                    <a:pt x="0" y="3765"/>
                    <a:pt x="109" y="3941"/>
                    <a:pt x="272" y="3941"/>
                  </a:cubicBezTo>
                  <a:cubicBezTo>
                    <a:pt x="353" y="3941"/>
                    <a:pt x="428" y="3894"/>
                    <a:pt x="468" y="3819"/>
                  </a:cubicBezTo>
                  <a:lnTo>
                    <a:pt x="1295" y="2212"/>
                  </a:lnTo>
                  <a:cubicBezTo>
                    <a:pt x="1316" y="2179"/>
                    <a:pt x="1336" y="2151"/>
                    <a:pt x="1363" y="2131"/>
                  </a:cubicBezTo>
                  <a:lnTo>
                    <a:pt x="3798" y="395"/>
                  </a:lnTo>
                  <a:cubicBezTo>
                    <a:pt x="3972" y="249"/>
                    <a:pt x="3843" y="1"/>
                    <a:pt x="365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6" name="Google Shape;22176;p71"/>
            <p:cNvSpPr/>
            <p:nvPr/>
          </p:nvSpPr>
          <p:spPr>
            <a:xfrm>
              <a:off x="3117198" y="2717223"/>
              <a:ext cx="88972" cy="127320"/>
            </a:xfrm>
            <a:custGeom>
              <a:rect b="b" l="l" r="r" t="t"/>
              <a:pathLst>
                <a:path extrusionOk="0" h="4854" w="3392">
                  <a:moveTo>
                    <a:pt x="3073" y="1"/>
                  </a:moveTo>
                  <a:cubicBezTo>
                    <a:pt x="3023" y="1"/>
                    <a:pt x="2971" y="20"/>
                    <a:pt x="2923" y="66"/>
                  </a:cubicBezTo>
                  <a:lnTo>
                    <a:pt x="692" y="2175"/>
                  </a:lnTo>
                  <a:cubicBezTo>
                    <a:pt x="597" y="2263"/>
                    <a:pt x="523" y="2385"/>
                    <a:pt x="496" y="2514"/>
                  </a:cubicBezTo>
                  <a:lnTo>
                    <a:pt x="28" y="4589"/>
                  </a:lnTo>
                  <a:cubicBezTo>
                    <a:pt x="1" y="4704"/>
                    <a:pt x="82" y="4826"/>
                    <a:pt x="197" y="4846"/>
                  </a:cubicBezTo>
                  <a:cubicBezTo>
                    <a:pt x="218" y="4853"/>
                    <a:pt x="231" y="4853"/>
                    <a:pt x="252" y="4853"/>
                  </a:cubicBezTo>
                  <a:cubicBezTo>
                    <a:pt x="353" y="4853"/>
                    <a:pt x="442" y="4779"/>
                    <a:pt x="462" y="4684"/>
                  </a:cubicBezTo>
                  <a:lnTo>
                    <a:pt x="923" y="2616"/>
                  </a:lnTo>
                  <a:cubicBezTo>
                    <a:pt x="937" y="2568"/>
                    <a:pt x="964" y="2528"/>
                    <a:pt x="998" y="2494"/>
                  </a:cubicBezTo>
                  <a:lnTo>
                    <a:pt x="3228" y="385"/>
                  </a:lnTo>
                  <a:cubicBezTo>
                    <a:pt x="3391" y="227"/>
                    <a:pt x="3245" y="1"/>
                    <a:pt x="307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7" name="Google Shape;22177;p71"/>
            <p:cNvSpPr/>
            <p:nvPr/>
          </p:nvSpPr>
          <p:spPr>
            <a:xfrm>
              <a:off x="3145841" y="2642100"/>
              <a:ext cx="161865" cy="121524"/>
            </a:xfrm>
            <a:custGeom>
              <a:rect b="b" l="l" r="r" t="t"/>
              <a:pathLst>
                <a:path extrusionOk="0" h="4633" w="6171">
                  <a:moveTo>
                    <a:pt x="3086" y="1"/>
                  </a:moveTo>
                  <a:cubicBezTo>
                    <a:pt x="1384" y="1"/>
                    <a:pt x="0" y="1038"/>
                    <a:pt x="0" y="2320"/>
                  </a:cubicBezTo>
                  <a:cubicBezTo>
                    <a:pt x="0" y="3595"/>
                    <a:pt x="2204" y="4632"/>
                    <a:pt x="3086" y="4632"/>
                  </a:cubicBezTo>
                  <a:cubicBezTo>
                    <a:pt x="3967" y="4632"/>
                    <a:pt x="6171" y="3595"/>
                    <a:pt x="6171" y="2320"/>
                  </a:cubicBezTo>
                  <a:cubicBezTo>
                    <a:pt x="6171" y="1038"/>
                    <a:pt x="4794" y="1"/>
                    <a:pt x="30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8" name="Google Shape;22178;p71"/>
            <p:cNvSpPr/>
            <p:nvPr/>
          </p:nvSpPr>
          <p:spPr>
            <a:xfrm>
              <a:off x="3109906" y="2514780"/>
              <a:ext cx="97864" cy="179571"/>
            </a:xfrm>
            <a:custGeom>
              <a:rect b="b" l="l" r="r" t="t"/>
              <a:pathLst>
                <a:path extrusionOk="0" h="6846" w="3731">
                  <a:moveTo>
                    <a:pt x="2929" y="1"/>
                  </a:moveTo>
                  <a:cubicBezTo>
                    <a:pt x="2896" y="1"/>
                    <a:pt x="2859" y="9"/>
                    <a:pt x="2822" y="27"/>
                  </a:cubicBezTo>
                  <a:cubicBezTo>
                    <a:pt x="1723" y="515"/>
                    <a:pt x="408" y="1790"/>
                    <a:pt x="143" y="3424"/>
                  </a:cubicBezTo>
                  <a:cubicBezTo>
                    <a:pt x="1" y="4285"/>
                    <a:pt x="116" y="5567"/>
                    <a:pt x="1445" y="6781"/>
                  </a:cubicBezTo>
                  <a:cubicBezTo>
                    <a:pt x="1493" y="6826"/>
                    <a:pt x="1546" y="6845"/>
                    <a:pt x="1596" y="6845"/>
                  </a:cubicBezTo>
                  <a:cubicBezTo>
                    <a:pt x="1769" y="6845"/>
                    <a:pt x="1912" y="6613"/>
                    <a:pt x="1743" y="6455"/>
                  </a:cubicBezTo>
                  <a:cubicBezTo>
                    <a:pt x="801" y="5601"/>
                    <a:pt x="401" y="4570"/>
                    <a:pt x="577" y="3492"/>
                  </a:cubicBezTo>
                  <a:cubicBezTo>
                    <a:pt x="672" y="2943"/>
                    <a:pt x="889" y="2421"/>
                    <a:pt x="1208" y="1966"/>
                  </a:cubicBezTo>
                  <a:cubicBezTo>
                    <a:pt x="1255" y="1893"/>
                    <a:pt x="1337" y="1852"/>
                    <a:pt x="1421" y="1852"/>
                  </a:cubicBezTo>
                  <a:cubicBezTo>
                    <a:pt x="1468" y="1852"/>
                    <a:pt x="1516" y="1865"/>
                    <a:pt x="1560" y="1892"/>
                  </a:cubicBezTo>
                  <a:cubicBezTo>
                    <a:pt x="1667" y="1955"/>
                    <a:pt x="1786" y="1994"/>
                    <a:pt x="1911" y="1994"/>
                  </a:cubicBezTo>
                  <a:cubicBezTo>
                    <a:pt x="1920" y="1994"/>
                    <a:pt x="1930" y="1994"/>
                    <a:pt x="1940" y="1994"/>
                  </a:cubicBezTo>
                  <a:cubicBezTo>
                    <a:pt x="2340" y="1994"/>
                    <a:pt x="2889" y="1743"/>
                    <a:pt x="3615" y="1221"/>
                  </a:cubicBezTo>
                  <a:cubicBezTo>
                    <a:pt x="3710" y="1146"/>
                    <a:pt x="3730" y="1017"/>
                    <a:pt x="3662" y="915"/>
                  </a:cubicBezTo>
                  <a:cubicBezTo>
                    <a:pt x="3621" y="858"/>
                    <a:pt x="3552" y="825"/>
                    <a:pt x="3483" y="825"/>
                  </a:cubicBezTo>
                  <a:cubicBezTo>
                    <a:pt x="3439" y="825"/>
                    <a:pt x="3394" y="839"/>
                    <a:pt x="3357" y="868"/>
                  </a:cubicBezTo>
                  <a:cubicBezTo>
                    <a:pt x="2549" y="1448"/>
                    <a:pt x="2140" y="1560"/>
                    <a:pt x="1946" y="1560"/>
                  </a:cubicBezTo>
                  <a:cubicBezTo>
                    <a:pt x="1875" y="1560"/>
                    <a:pt x="1833" y="1545"/>
                    <a:pt x="1811" y="1533"/>
                  </a:cubicBezTo>
                  <a:cubicBezTo>
                    <a:pt x="1750" y="1492"/>
                    <a:pt x="1716" y="1417"/>
                    <a:pt x="1716" y="1343"/>
                  </a:cubicBezTo>
                  <a:cubicBezTo>
                    <a:pt x="2089" y="963"/>
                    <a:pt x="2523" y="651"/>
                    <a:pt x="3005" y="427"/>
                  </a:cubicBezTo>
                  <a:cubicBezTo>
                    <a:pt x="3245" y="328"/>
                    <a:pt x="3141" y="1"/>
                    <a:pt x="292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9" name="Google Shape;22179;p71"/>
            <p:cNvSpPr/>
            <p:nvPr/>
          </p:nvSpPr>
          <p:spPr>
            <a:xfrm>
              <a:off x="3174825" y="2607424"/>
              <a:ext cx="23161" cy="23161"/>
            </a:xfrm>
            <a:custGeom>
              <a:rect b="b" l="l" r="r" t="t"/>
              <a:pathLst>
                <a:path extrusionOk="0" h="883" w="883">
                  <a:moveTo>
                    <a:pt x="441" y="1"/>
                  </a:moveTo>
                  <a:cubicBezTo>
                    <a:pt x="197" y="1"/>
                    <a:pt x="1" y="197"/>
                    <a:pt x="1" y="442"/>
                  </a:cubicBezTo>
                  <a:cubicBezTo>
                    <a:pt x="1" y="686"/>
                    <a:pt x="197" y="882"/>
                    <a:pt x="441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0" name="Google Shape;22180;p71"/>
            <p:cNvSpPr/>
            <p:nvPr/>
          </p:nvSpPr>
          <p:spPr>
            <a:xfrm>
              <a:off x="3145841" y="2642651"/>
              <a:ext cx="79529" cy="120973"/>
            </a:xfrm>
            <a:custGeom>
              <a:rect b="b" l="l" r="r" t="t"/>
              <a:pathLst>
                <a:path extrusionOk="0" h="4612" w="3032">
                  <a:moveTo>
                    <a:pt x="2726" y="0"/>
                  </a:moveTo>
                  <a:lnTo>
                    <a:pt x="2726" y="0"/>
                  </a:lnTo>
                  <a:cubicBezTo>
                    <a:pt x="1194" y="129"/>
                    <a:pt x="0" y="1112"/>
                    <a:pt x="0" y="2299"/>
                  </a:cubicBezTo>
                  <a:cubicBezTo>
                    <a:pt x="0" y="3553"/>
                    <a:pt x="2123" y="4570"/>
                    <a:pt x="3031" y="4611"/>
                  </a:cubicBezTo>
                  <a:cubicBezTo>
                    <a:pt x="2265" y="4211"/>
                    <a:pt x="1323" y="3330"/>
                    <a:pt x="1323" y="2299"/>
                  </a:cubicBezTo>
                  <a:cubicBezTo>
                    <a:pt x="1316" y="1323"/>
                    <a:pt x="1858" y="434"/>
                    <a:pt x="272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81" name="Google Shape;22181;p71"/>
          <p:cNvGrpSpPr/>
          <p:nvPr/>
        </p:nvGrpSpPr>
        <p:grpSpPr>
          <a:xfrm>
            <a:off x="1946369" y="2563122"/>
            <a:ext cx="374066" cy="233395"/>
            <a:chOff x="1946369" y="2563122"/>
            <a:chExt cx="374066" cy="233395"/>
          </a:xfrm>
        </p:grpSpPr>
        <p:sp>
          <p:nvSpPr>
            <p:cNvPr id="22182" name="Google Shape;22182;p71"/>
            <p:cNvSpPr/>
            <p:nvPr/>
          </p:nvSpPr>
          <p:spPr>
            <a:xfrm>
              <a:off x="1946369" y="2563148"/>
              <a:ext cx="334223" cy="215401"/>
            </a:xfrm>
            <a:custGeom>
              <a:rect b="b" l="l" r="r" t="t"/>
              <a:pathLst>
                <a:path extrusionOk="0" h="8212" w="12742">
                  <a:moveTo>
                    <a:pt x="1820" y="0"/>
                  </a:moveTo>
                  <a:cubicBezTo>
                    <a:pt x="1757" y="0"/>
                    <a:pt x="1693" y="5"/>
                    <a:pt x="1628" y="14"/>
                  </a:cubicBezTo>
                  <a:lnTo>
                    <a:pt x="781" y="136"/>
                  </a:lnTo>
                  <a:cubicBezTo>
                    <a:pt x="333" y="197"/>
                    <a:pt x="1" y="584"/>
                    <a:pt x="1" y="1038"/>
                  </a:cubicBezTo>
                  <a:lnTo>
                    <a:pt x="1" y="1838"/>
                  </a:lnTo>
                  <a:cubicBezTo>
                    <a:pt x="1" y="1967"/>
                    <a:pt x="102" y="2068"/>
                    <a:pt x="231" y="2068"/>
                  </a:cubicBezTo>
                  <a:lnTo>
                    <a:pt x="231" y="2387"/>
                  </a:lnTo>
                  <a:cubicBezTo>
                    <a:pt x="231" y="2597"/>
                    <a:pt x="374" y="2787"/>
                    <a:pt x="577" y="2835"/>
                  </a:cubicBezTo>
                  <a:lnTo>
                    <a:pt x="991" y="2936"/>
                  </a:lnTo>
                  <a:cubicBezTo>
                    <a:pt x="1086" y="2957"/>
                    <a:pt x="1153" y="3038"/>
                    <a:pt x="1160" y="3140"/>
                  </a:cubicBezTo>
                  <a:cubicBezTo>
                    <a:pt x="1221" y="4021"/>
                    <a:pt x="1832" y="8212"/>
                    <a:pt x="7738" y="8212"/>
                  </a:cubicBezTo>
                  <a:cubicBezTo>
                    <a:pt x="12742" y="8212"/>
                    <a:pt x="12742" y="6618"/>
                    <a:pt x="12742" y="6618"/>
                  </a:cubicBezTo>
                  <a:lnTo>
                    <a:pt x="12742" y="6164"/>
                  </a:lnTo>
                  <a:lnTo>
                    <a:pt x="3181" y="3431"/>
                  </a:lnTo>
                  <a:lnTo>
                    <a:pt x="3181" y="1363"/>
                  </a:lnTo>
                  <a:cubicBezTo>
                    <a:pt x="3181" y="601"/>
                    <a:pt x="2560" y="0"/>
                    <a:pt x="182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3" name="Google Shape;22183;p71"/>
            <p:cNvSpPr/>
            <p:nvPr/>
          </p:nvSpPr>
          <p:spPr>
            <a:xfrm>
              <a:off x="1995656" y="2698836"/>
              <a:ext cx="107254" cy="97497"/>
            </a:xfrm>
            <a:custGeom>
              <a:rect b="b" l="l" r="r" t="t"/>
              <a:pathLst>
                <a:path extrusionOk="0" h="3717" w="4089">
                  <a:moveTo>
                    <a:pt x="2224" y="1"/>
                  </a:moveTo>
                  <a:lnTo>
                    <a:pt x="1722" y="164"/>
                  </a:lnTo>
                  <a:cubicBezTo>
                    <a:pt x="1471" y="252"/>
                    <a:pt x="1288" y="476"/>
                    <a:pt x="1261" y="747"/>
                  </a:cubicBezTo>
                  <a:lnTo>
                    <a:pt x="1078" y="2584"/>
                  </a:lnTo>
                  <a:lnTo>
                    <a:pt x="854" y="2584"/>
                  </a:lnTo>
                  <a:cubicBezTo>
                    <a:pt x="570" y="2584"/>
                    <a:pt x="319" y="2754"/>
                    <a:pt x="217" y="3012"/>
                  </a:cubicBezTo>
                  <a:lnTo>
                    <a:pt x="61" y="3405"/>
                  </a:lnTo>
                  <a:cubicBezTo>
                    <a:pt x="0" y="3554"/>
                    <a:pt x="109" y="3717"/>
                    <a:pt x="271" y="3717"/>
                  </a:cubicBezTo>
                  <a:lnTo>
                    <a:pt x="1431" y="3717"/>
                  </a:lnTo>
                  <a:cubicBezTo>
                    <a:pt x="1756" y="3717"/>
                    <a:pt x="2034" y="3493"/>
                    <a:pt x="2095" y="3168"/>
                  </a:cubicBezTo>
                  <a:lnTo>
                    <a:pt x="2339" y="1961"/>
                  </a:lnTo>
                  <a:cubicBezTo>
                    <a:pt x="2644" y="1961"/>
                    <a:pt x="3648" y="1866"/>
                    <a:pt x="4089" y="1371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4" name="Google Shape;22184;p71"/>
            <p:cNvSpPr/>
            <p:nvPr/>
          </p:nvSpPr>
          <p:spPr>
            <a:xfrm>
              <a:off x="2186846" y="2736738"/>
              <a:ext cx="57811" cy="59778"/>
            </a:xfrm>
            <a:custGeom>
              <a:rect b="b" l="l" r="r" t="t"/>
              <a:pathLst>
                <a:path extrusionOk="0" h="2279" w="2204">
                  <a:moveTo>
                    <a:pt x="1065" y="0"/>
                  </a:moveTo>
                  <a:lnTo>
                    <a:pt x="1065" y="1133"/>
                  </a:lnTo>
                  <a:lnTo>
                    <a:pt x="882" y="1133"/>
                  </a:lnTo>
                  <a:cubicBezTo>
                    <a:pt x="610" y="1133"/>
                    <a:pt x="366" y="1295"/>
                    <a:pt x="258" y="1546"/>
                  </a:cubicBezTo>
                  <a:lnTo>
                    <a:pt x="68" y="1960"/>
                  </a:lnTo>
                  <a:cubicBezTo>
                    <a:pt x="0" y="2109"/>
                    <a:pt x="115" y="2279"/>
                    <a:pt x="278" y="2279"/>
                  </a:cubicBezTo>
                  <a:lnTo>
                    <a:pt x="1750" y="2279"/>
                  </a:lnTo>
                  <a:cubicBezTo>
                    <a:pt x="2001" y="2279"/>
                    <a:pt x="2204" y="2075"/>
                    <a:pt x="2204" y="1824"/>
                  </a:cubicBezTo>
                  <a:lnTo>
                    <a:pt x="2204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5" name="Google Shape;22185;p71"/>
            <p:cNvSpPr/>
            <p:nvPr/>
          </p:nvSpPr>
          <p:spPr>
            <a:xfrm>
              <a:off x="1974645" y="2580433"/>
              <a:ext cx="14977" cy="20433"/>
            </a:xfrm>
            <a:custGeom>
              <a:rect b="b" l="l" r="r" t="t"/>
              <a:pathLst>
                <a:path extrusionOk="0" h="779" w="571">
                  <a:moveTo>
                    <a:pt x="286" y="1"/>
                  </a:moveTo>
                  <a:cubicBezTo>
                    <a:pt x="148" y="1"/>
                    <a:pt x="11" y="91"/>
                    <a:pt x="1" y="270"/>
                  </a:cubicBezTo>
                  <a:lnTo>
                    <a:pt x="1" y="494"/>
                  </a:lnTo>
                  <a:cubicBezTo>
                    <a:pt x="1" y="657"/>
                    <a:pt x="130" y="779"/>
                    <a:pt x="286" y="779"/>
                  </a:cubicBezTo>
                  <a:cubicBezTo>
                    <a:pt x="442" y="779"/>
                    <a:pt x="570" y="657"/>
                    <a:pt x="570" y="494"/>
                  </a:cubicBezTo>
                  <a:lnTo>
                    <a:pt x="570" y="270"/>
                  </a:lnTo>
                  <a:cubicBezTo>
                    <a:pt x="560" y="91"/>
                    <a:pt x="423" y="1"/>
                    <a:pt x="2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6" name="Google Shape;22186;p71"/>
            <p:cNvSpPr/>
            <p:nvPr/>
          </p:nvSpPr>
          <p:spPr>
            <a:xfrm>
              <a:off x="1952429" y="2612408"/>
              <a:ext cx="38506" cy="16918"/>
            </a:xfrm>
            <a:custGeom>
              <a:rect b="b" l="l" r="r" t="t"/>
              <a:pathLst>
                <a:path extrusionOk="0" h="645" w="1468">
                  <a:moveTo>
                    <a:pt x="1140" y="0"/>
                  </a:moveTo>
                  <a:cubicBezTo>
                    <a:pt x="1105" y="0"/>
                    <a:pt x="1069" y="9"/>
                    <a:pt x="1031" y="28"/>
                  </a:cubicBezTo>
                  <a:cubicBezTo>
                    <a:pt x="861" y="116"/>
                    <a:pt x="482" y="170"/>
                    <a:pt x="0" y="190"/>
                  </a:cubicBezTo>
                  <a:lnTo>
                    <a:pt x="0" y="509"/>
                  </a:lnTo>
                  <a:cubicBezTo>
                    <a:pt x="0" y="557"/>
                    <a:pt x="7" y="597"/>
                    <a:pt x="14" y="645"/>
                  </a:cubicBezTo>
                  <a:cubicBezTo>
                    <a:pt x="414" y="631"/>
                    <a:pt x="943" y="577"/>
                    <a:pt x="1234" y="435"/>
                  </a:cubicBezTo>
                  <a:cubicBezTo>
                    <a:pt x="1468" y="318"/>
                    <a:pt x="1350" y="0"/>
                    <a:pt x="1140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7" name="Google Shape;22187;p71"/>
            <p:cNvSpPr/>
            <p:nvPr/>
          </p:nvSpPr>
          <p:spPr>
            <a:xfrm>
              <a:off x="1978029" y="2563122"/>
              <a:ext cx="51962" cy="90048"/>
            </a:xfrm>
            <a:custGeom>
              <a:rect b="b" l="l" r="r" t="t"/>
              <a:pathLst>
                <a:path extrusionOk="0" h="3433" w="1981">
                  <a:moveTo>
                    <a:pt x="621" y="0"/>
                  </a:moveTo>
                  <a:cubicBezTo>
                    <a:pt x="556" y="0"/>
                    <a:pt x="489" y="5"/>
                    <a:pt x="421" y="15"/>
                  </a:cubicBezTo>
                  <a:lnTo>
                    <a:pt x="1" y="76"/>
                  </a:lnTo>
                  <a:cubicBezTo>
                    <a:pt x="550" y="266"/>
                    <a:pt x="923" y="781"/>
                    <a:pt x="923" y="1364"/>
                  </a:cubicBezTo>
                  <a:lnTo>
                    <a:pt x="923" y="2368"/>
                  </a:lnTo>
                  <a:cubicBezTo>
                    <a:pt x="923" y="2958"/>
                    <a:pt x="1398" y="3432"/>
                    <a:pt x="1981" y="3432"/>
                  </a:cubicBezTo>
                  <a:lnTo>
                    <a:pt x="1981" y="1364"/>
                  </a:lnTo>
                  <a:cubicBezTo>
                    <a:pt x="1981" y="605"/>
                    <a:pt x="1358" y="0"/>
                    <a:pt x="62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8" name="Google Shape;22188;p71"/>
            <p:cNvSpPr/>
            <p:nvPr/>
          </p:nvSpPr>
          <p:spPr>
            <a:xfrm>
              <a:off x="2029781" y="2601417"/>
              <a:ext cx="290655" cy="147098"/>
            </a:xfrm>
            <a:custGeom>
              <a:rect b="b" l="l" r="r" t="t"/>
              <a:pathLst>
                <a:path extrusionOk="0" h="5608" w="11081">
                  <a:moveTo>
                    <a:pt x="4780" y="1"/>
                  </a:moveTo>
                  <a:cubicBezTo>
                    <a:pt x="3382" y="1"/>
                    <a:pt x="1781" y="537"/>
                    <a:pt x="1" y="1972"/>
                  </a:cubicBezTo>
                  <a:cubicBezTo>
                    <a:pt x="1" y="1972"/>
                    <a:pt x="154" y="5607"/>
                    <a:pt x="5730" y="5607"/>
                  </a:cubicBezTo>
                  <a:cubicBezTo>
                    <a:pt x="6987" y="5607"/>
                    <a:pt x="8520" y="5422"/>
                    <a:pt x="10389" y="4969"/>
                  </a:cubicBezTo>
                  <a:cubicBezTo>
                    <a:pt x="10864" y="4854"/>
                    <a:pt x="11080" y="4305"/>
                    <a:pt x="10809" y="3905"/>
                  </a:cubicBezTo>
                  <a:cubicBezTo>
                    <a:pt x="9930" y="2569"/>
                    <a:pt x="7839" y="1"/>
                    <a:pt x="478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9" name="Google Shape;22189;p71"/>
            <p:cNvSpPr/>
            <p:nvPr/>
          </p:nvSpPr>
          <p:spPr>
            <a:xfrm>
              <a:off x="2029781" y="2604932"/>
              <a:ext cx="286379" cy="143635"/>
            </a:xfrm>
            <a:custGeom>
              <a:rect b="b" l="l" r="r" t="t"/>
              <a:pathLst>
                <a:path extrusionOk="0" h="5476" w="10918">
                  <a:moveTo>
                    <a:pt x="5808" y="1913"/>
                  </a:moveTo>
                  <a:cubicBezTo>
                    <a:pt x="5894" y="1913"/>
                    <a:pt x="5980" y="1937"/>
                    <a:pt x="6056" y="1988"/>
                  </a:cubicBezTo>
                  <a:lnTo>
                    <a:pt x="7053" y="2645"/>
                  </a:lnTo>
                  <a:cubicBezTo>
                    <a:pt x="7148" y="2713"/>
                    <a:pt x="7216" y="2808"/>
                    <a:pt x="7243" y="2923"/>
                  </a:cubicBezTo>
                  <a:lnTo>
                    <a:pt x="7677" y="4720"/>
                  </a:lnTo>
                  <a:cubicBezTo>
                    <a:pt x="7144" y="4770"/>
                    <a:pt x="6648" y="4793"/>
                    <a:pt x="6188" y="4793"/>
                  </a:cubicBezTo>
                  <a:cubicBezTo>
                    <a:pt x="5151" y="4793"/>
                    <a:pt x="4293" y="4675"/>
                    <a:pt x="3588" y="4483"/>
                  </a:cubicBezTo>
                  <a:cubicBezTo>
                    <a:pt x="3296" y="4408"/>
                    <a:pt x="3154" y="4090"/>
                    <a:pt x="3296" y="3825"/>
                  </a:cubicBezTo>
                  <a:lnTo>
                    <a:pt x="3913" y="2672"/>
                  </a:lnTo>
                  <a:cubicBezTo>
                    <a:pt x="3968" y="2571"/>
                    <a:pt x="4056" y="2496"/>
                    <a:pt x="4164" y="2455"/>
                  </a:cubicBezTo>
                  <a:lnTo>
                    <a:pt x="5649" y="1940"/>
                  </a:lnTo>
                  <a:cubicBezTo>
                    <a:pt x="5701" y="1922"/>
                    <a:pt x="5754" y="1913"/>
                    <a:pt x="5808" y="1913"/>
                  </a:cubicBezTo>
                  <a:close/>
                  <a:moveTo>
                    <a:pt x="5968" y="1"/>
                  </a:moveTo>
                  <a:lnTo>
                    <a:pt x="5737" y="1187"/>
                  </a:lnTo>
                  <a:cubicBezTo>
                    <a:pt x="5710" y="1343"/>
                    <a:pt x="5595" y="1472"/>
                    <a:pt x="5446" y="1526"/>
                  </a:cubicBezTo>
                  <a:lnTo>
                    <a:pt x="4347" y="1906"/>
                  </a:lnTo>
                  <a:cubicBezTo>
                    <a:pt x="4297" y="1925"/>
                    <a:pt x="4246" y="1933"/>
                    <a:pt x="4195" y="1933"/>
                  </a:cubicBezTo>
                  <a:cubicBezTo>
                    <a:pt x="4021" y="1933"/>
                    <a:pt x="3858" y="1830"/>
                    <a:pt x="3785" y="1662"/>
                  </a:cubicBezTo>
                  <a:lnTo>
                    <a:pt x="3086" y="130"/>
                  </a:lnTo>
                  <a:cubicBezTo>
                    <a:pt x="2944" y="170"/>
                    <a:pt x="2801" y="218"/>
                    <a:pt x="2652" y="272"/>
                  </a:cubicBezTo>
                  <a:lnTo>
                    <a:pt x="3486" y="2123"/>
                  </a:lnTo>
                  <a:cubicBezTo>
                    <a:pt x="3547" y="2252"/>
                    <a:pt x="3540" y="2401"/>
                    <a:pt x="3473" y="2523"/>
                  </a:cubicBezTo>
                  <a:lnTo>
                    <a:pt x="2822" y="3751"/>
                  </a:lnTo>
                  <a:cubicBezTo>
                    <a:pt x="2743" y="3904"/>
                    <a:pt x="2584" y="3990"/>
                    <a:pt x="2422" y="3990"/>
                  </a:cubicBezTo>
                  <a:cubicBezTo>
                    <a:pt x="2348" y="3990"/>
                    <a:pt x="2273" y="3972"/>
                    <a:pt x="2205" y="3934"/>
                  </a:cubicBezTo>
                  <a:cubicBezTo>
                    <a:pt x="910" y="3201"/>
                    <a:pt x="462" y="2177"/>
                    <a:pt x="306" y="1601"/>
                  </a:cubicBezTo>
                  <a:cubicBezTo>
                    <a:pt x="204" y="1682"/>
                    <a:pt x="103" y="1757"/>
                    <a:pt x="1" y="1838"/>
                  </a:cubicBezTo>
                  <a:cubicBezTo>
                    <a:pt x="1" y="1838"/>
                    <a:pt x="154" y="5476"/>
                    <a:pt x="5726" y="5476"/>
                  </a:cubicBezTo>
                  <a:cubicBezTo>
                    <a:pt x="6984" y="5476"/>
                    <a:pt x="8518" y="5290"/>
                    <a:pt x="10389" y="4835"/>
                  </a:cubicBezTo>
                  <a:cubicBezTo>
                    <a:pt x="10694" y="4761"/>
                    <a:pt x="10911" y="4496"/>
                    <a:pt x="10918" y="4191"/>
                  </a:cubicBezTo>
                  <a:lnTo>
                    <a:pt x="10918" y="4191"/>
                  </a:lnTo>
                  <a:cubicBezTo>
                    <a:pt x="9996" y="4401"/>
                    <a:pt x="9067" y="4564"/>
                    <a:pt x="8124" y="4673"/>
                  </a:cubicBezTo>
                  <a:lnTo>
                    <a:pt x="7724" y="2998"/>
                  </a:lnTo>
                  <a:cubicBezTo>
                    <a:pt x="7683" y="2815"/>
                    <a:pt x="7751" y="2632"/>
                    <a:pt x="7900" y="2523"/>
                  </a:cubicBezTo>
                  <a:lnTo>
                    <a:pt x="9046" y="1689"/>
                  </a:lnTo>
                  <a:cubicBezTo>
                    <a:pt x="8931" y="1588"/>
                    <a:pt x="8809" y="1486"/>
                    <a:pt x="8687" y="1384"/>
                  </a:cubicBezTo>
                  <a:lnTo>
                    <a:pt x="7643" y="2144"/>
                  </a:lnTo>
                  <a:cubicBezTo>
                    <a:pt x="7566" y="2203"/>
                    <a:pt x="7473" y="2232"/>
                    <a:pt x="7379" y="2232"/>
                  </a:cubicBezTo>
                  <a:cubicBezTo>
                    <a:pt x="7291" y="2232"/>
                    <a:pt x="7203" y="2206"/>
                    <a:pt x="7127" y="2157"/>
                  </a:cubicBezTo>
                  <a:lnTo>
                    <a:pt x="6395" y="1676"/>
                  </a:lnTo>
                  <a:cubicBezTo>
                    <a:pt x="6239" y="1574"/>
                    <a:pt x="6165" y="1391"/>
                    <a:pt x="6198" y="1208"/>
                  </a:cubicBezTo>
                  <a:lnTo>
                    <a:pt x="6409" y="116"/>
                  </a:lnTo>
                  <a:cubicBezTo>
                    <a:pt x="6266" y="69"/>
                    <a:pt x="6117" y="35"/>
                    <a:pt x="596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90" name="Google Shape;22190;p71"/>
          <p:cNvGrpSpPr/>
          <p:nvPr/>
        </p:nvGrpSpPr>
        <p:grpSpPr>
          <a:xfrm>
            <a:off x="4135263" y="2906184"/>
            <a:ext cx="374040" cy="370184"/>
            <a:chOff x="4135263" y="2906184"/>
            <a:chExt cx="374040" cy="370184"/>
          </a:xfrm>
        </p:grpSpPr>
        <p:sp>
          <p:nvSpPr>
            <p:cNvPr id="22191" name="Google Shape;22191;p71"/>
            <p:cNvSpPr/>
            <p:nvPr/>
          </p:nvSpPr>
          <p:spPr>
            <a:xfrm>
              <a:off x="4165139" y="2935037"/>
              <a:ext cx="314288" cy="312347"/>
            </a:xfrm>
            <a:custGeom>
              <a:rect b="b" l="l" r="r" t="t"/>
              <a:pathLst>
                <a:path extrusionOk="0" h="11908" w="11982">
                  <a:moveTo>
                    <a:pt x="5994" y="658"/>
                  </a:moveTo>
                  <a:cubicBezTo>
                    <a:pt x="6672" y="1686"/>
                    <a:pt x="7814" y="2285"/>
                    <a:pt x="9011" y="2285"/>
                  </a:cubicBezTo>
                  <a:cubicBezTo>
                    <a:pt x="9252" y="2285"/>
                    <a:pt x="9495" y="2261"/>
                    <a:pt x="9737" y="2211"/>
                  </a:cubicBezTo>
                  <a:lnTo>
                    <a:pt x="9737" y="2211"/>
                  </a:lnTo>
                  <a:cubicBezTo>
                    <a:pt x="9439" y="3655"/>
                    <a:pt x="10049" y="5140"/>
                    <a:pt x="11290" y="5954"/>
                  </a:cubicBezTo>
                  <a:cubicBezTo>
                    <a:pt x="10056" y="6761"/>
                    <a:pt x="9439" y="8246"/>
                    <a:pt x="9737" y="9697"/>
                  </a:cubicBezTo>
                  <a:cubicBezTo>
                    <a:pt x="9494" y="9647"/>
                    <a:pt x="9249" y="9622"/>
                    <a:pt x="9007" y="9622"/>
                  </a:cubicBezTo>
                  <a:cubicBezTo>
                    <a:pt x="7812" y="9622"/>
                    <a:pt x="6671" y="10218"/>
                    <a:pt x="5994" y="11250"/>
                  </a:cubicBezTo>
                  <a:cubicBezTo>
                    <a:pt x="5330" y="10232"/>
                    <a:pt x="4198" y="9622"/>
                    <a:pt x="2984" y="9622"/>
                  </a:cubicBezTo>
                  <a:cubicBezTo>
                    <a:pt x="2740" y="9622"/>
                    <a:pt x="2489" y="9649"/>
                    <a:pt x="2252" y="9697"/>
                  </a:cubicBezTo>
                  <a:cubicBezTo>
                    <a:pt x="2550" y="8246"/>
                    <a:pt x="1933" y="6761"/>
                    <a:pt x="699" y="5954"/>
                  </a:cubicBezTo>
                  <a:cubicBezTo>
                    <a:pt x="1933" y="5140"/>
                    <a:pt x="2550" y="3655"/>
                    <a:pt x="2252" y="2211"/>
                  </a:cubicBezTo>
                  <a:lnTo>
                    <a:pt x="2252" y="2211"/>
                  </a:lnTo>
                  <a:cubicBezTo>
                    <a:pt x="2493" y="2261"/>
                    <a:pt x="2737" y="2285"/>
                    <a:pt x="2978" y="2285"/>
                  </a:cubicBezTo>
                  <a:cubicBezTo>
                    <a:pt x="4175" y="2285"/>
                    <a:pt x="5317" y="1686"/>
                    <a:pt x="5994" y="658"/>
                  </a:cubicBezTo>
                  <a:close/>
                  <a:moveTo>
                    <a:pt x="5994" y="1"/>
                  </a:moveTo>
                  <a:cubicBezTo>
                    <a:pt x="5906" y="1"/>
                    <a:pt x="5832" y="48"/>
                    <a:pt x="5798" y="123"/>
                  </a:cubicBezTo>
                  <a:cubicBezTo>
                    <a:pt x="5242" y="1203"/>
                    <a:pt x="4144" y="1845"/>
                    <a:pt x="2986" y="1845"/>
                  </a:cubicBezTo>
                  <a:cubicBezTo>
                    <a:pt x="2661" y="1845"/>
                    <a:pt x="2331" y="1794"/>
                    <a:pt x="2007" y="1689"/>
                  </a:cubicBezTo>
                  <a:cubicBezTo>
                    <a:pt x="1985" y="1682"/>
                    <a:pt x="1962" y="1678"/>
                    <a:pt x="1940" y="1678"/>
                  </a:cubicBezTo>
                  <a:cubicBezTo>
                    <a:pt x="1798" y="1678"/>
                    <a:pt x="1682" y="1820"/>
                    <a:pt x="1729" y="1967"/>
                  </a:cubicBezTo>
                  <a:cubicBezTo>
                    <a:pt x="2204" y="3445"/>
                    <a:pt x="1540" y="5052"/>
                    <a:pt x="163" y="5757"/>
                  </a:cubicBezTo>
                  <a:cubicBezTo>
                    <a:pt x="0" y="5839"/>
                    <a:pt x="0" y="6069"/>
                    <a:pt x="163" y="6151"/>
                  </a:cubicBezTo>
                  <a:cubicBezTo>
                    <a:pt x="1540" y="6856"/>
                    <a:pt x="2204" y="8463"/>
                    <a:pt x="1729" y="9941"/>
                  </a:cubicBezTo>
                  <a:cubicBezTo>
                    <a:pt x="1682" y="10088"/>
                    <a:pt x="1798" y="10230"/>
                    <a:pt x="1940" y="10230"/>
                  </a:cubicBezTo>
                  <a:cubicBezTo>
                    <a:pt x="1962" y="10230"/>
                    <a:pt x="1985" y="10226"/>
                    <a:pt x="2007" y="10219"/>
                  </a:cubicBezTo>
                  <a:cubicBezTo>
                    <a:pt x="2331" y="10113"/>
                    <a:pt x="2661" y="10063"/>
                    <a:pt x="2986" y="10063"/>
                  </a:cubicBezTo>
                  <a:cubicBezTo>
                    <a:pt x="4144" y="10063"/>
                    <a:pt x="5242" y="10705"/>
                    <a:pt x="5798" y="11785"/>
                  </a:cubicBezTo>
                  <a:cubicBezTo>
                    <a:pt x="5832" y="11860"/>
                    <a:pt x="5906" y="11907"/>
                    <a:pt x="5994" y="11907"/>
                  </a:cubicBezTo>
                  <a:cubicBezTo>
                    <a:pt x="6076" y="11907"/>
                    <a:pt x="6150" y="11860"/>
                    <a:pt x="6191" y="11785"/>
                  </a:cubicBezTo>
                  <a:cubicBezTo>
                    <a:pt x="6742" y="10705"/>
                    <a:pt x="7843" y="10063"/>
                    <a:pt x="8999" y="10063"/>
                  </a:cubicBezTo>
                  <a:cubicBezTo>
                    <a:pt x="9324" y="10063"/>
                    <a:pt x="9652" y="10113"/>
                    <a:pt x="9975" y="10219"/>
                  </a:cubicBezTo>
                  <a:cubicBezTo>
                    <a:pt x="9998" y="10226"/>
                    <a:pt x="10021" y="10230"/>
                    <a:pt x="10044" y="10230"/>
                  </a:cubicBezTo>
                  <a:cubicBezTo>
                    <a:pt x="10189" y="10230"/>
                    <a:pt x="10300" y="10088"/>
                    <a:pt x="10253" y="9941"/>
                  </a:cubicBezTo>
                  <a:cubicBezTo>
                    <a:pt x="9778" y="8463"/>
                    <a:pt x="10443" y="6856"/>
                    <a:pt x="11826" y="6151"/>
                  </a:cubicBezTo>
                  <a:cubicBezTo>
                    <a:pt x="11982" y="6069"/>
                    <a:pt x="11982" y="5839"/>
                    <a:pt x="11826" y="5757"/>
                  </a:cubicBezTo>
                  <a:cubicBezTo>
                    <a:pt x="10443" y="5052"/>
                    <a:pt x="9778" y="3445"/>
                    <a:pt x="10253" y="1967"/>
                  </a:cubicBezTo>
                  <a:cubicBezTo>
                    <a:pt x="10300" y="1820"/>
                    <a:pt x="10189" y="1678"/>
                    <a:pt x="10044" y="1678"/>
                  </a:cubicBezTo>
                  <a:cubicBezTo>
                    <a:pt x="10021" y="1678"/>
                    <a:pt x="9998" y="1682"/>
                    <a:pt x="9975" y="1689"/>
                  </a:cubicBezTo>
                  <a:cubicBezTo>
                    <a:pt x="9652" y="1794"/>
                    <a:pt x="9324" y="1845"/>
                    <a:pt x="8999" y="1845"/>
                  </a:cubicBezTo>
                  <a:cubicBezTo>
                    <a:pt x="7843" y="1845"/>
                    <a:pt x="6742" y="1203"/>
                    <a:pt x="6191" y="123"/>
                  </a:cubicBezTo>
                  <a:cubicBezTo>
                    <a:pt x="6150" y="48"/>
                    <a:pt x="6076" y="1"/>
                    <a:pt x="59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2" name="Google Shape;22192;p71"/>
            <p:cNvSpPr/>
            <p:nvPr/>
          </p:nvSpPr>
          <p:spPr>
            <a:xfrm>
              <a:off x="4228799" y="2998802"/>
              <a:ext cx="187151" cy="184895"/>
            </a:xfrm>
            <a:custGeom>
              <a:rect b="b" l="l" r="r" t="t"/>
              <a:pathLst>
                <a:path extrusionOk="0" h="7049" w="7135">
                  <a:moveTo>
                    <a:pt x="3567" y="628"/>
                  </a:moveTo>
                  <a:cubicBezTo>
                    <a:pt x="3979" y="1180"/>
                    <a:pt x="4619" y="1498"/>
                    <a:pt x="5295" y="1498"/>
                  </a:cubicBezTo>
                  <a:cubicBezTo>
                    <a:pt x="5399" y="1498"/>
                    <a:pt x="5504" y="1491"/>
                    <a:pt x="5608" y="1475"/>
                  </a:cubicBezTo>
                  <a:lnTo>
                    <a:pt x="5608" y="1475"/>
                  </a:lnTo>
                  <a:cubicBezTo>
                    <a:pt x="5500" y="2262"/>
                    <a:pt x="5825" y="3048"/>
                    <a:pt x="6456" y="3523"/>
                  </a:cubicBezTo>
                  <a:cubicBezTo>
                    <a:pt x="5825" y="3998"/>
                    <a:pt x="5500" y="4784"/>
                    <a:pt x="5608" y="5571"/>
                  </a:cubicBezTo>
                  <a:cubicBezTo>
                    <a:pt x="5504" y="5555"/>
                    <a:pt x="5399" y="5548"/>
                    <a:pt x="5295" y="5548"/>
                  </a:cubicBezTo>
                  <a:cubicBezTo>
                    <a:pt x="4619" y="5548"/>
                    <a:pt x="3979" y="5866"/>
                    <a:pt x="3567" y="6418"/>
                  </a:cubicBezTo>
                  <a:cubicBezTo>
                    <a:pt x="3154" y="5869"/>
                    <a:pt x="2510" y="5544"/>
                    <a:pt x="1832" y="5544"/>
                  </a:cubicBezTo>
                  <a:cubicBezTo>
                    <a:pt x="1723" y="5544"/>
                    <a:pt x="1621" y="5550"/>
                    <a:pt x="1520" y="5571"/>
                  </a:cubicBezTo>
                  <a:cubicBezTo>
                    <a:pt x="1635" y="4784"/>
                    <a:pt x="1309" y="3998"/>
                    <a:pt x="672" y="3523"/>
                  </a:cubicBezTo>
                  <a:cubicBezTo>
                    <a:pt x="1309" y="3048"/>
                    <a:pt x="1635" y="2262"/>
                    <a:pt x="1520" y="1475"/>
                  </a:cubicBezTo>
                  <a:lnTo>
                    <a:pt x="1520" y="1475"/>
                  </a:lnTo>
                  <a:cubicBezTo>
                    <a:pt x="1625" y="1491"/>
                    <a:pt x="1729" y="1498"/>
                    <a:pt x="1833" y="1498"/>
                  </a:cubicBezTo>
                  <a:cubicBezTo>
                    <a:pt x="2509" y="1498"/>
                    <a:pt x="3150" y="1180"/>
                    <a:pt x="3567" y="628"/>
                  </a:cubicBezTo>
                  <a:close/>
                  <a:moveTo>
                    <a:pt x="3565" y="0"/>
                  </a:moveTo>
                  <a:cubicBezTo>
                    <a:pt x="3489" y="0"/>
                    <a:pt x="3415" y="38"/>
                    <a:pt x="3371" y="112"/>
                  </a:cubicBezTo>
                  <a:cubicBezTo>
                    <a:pt x="3069" y="706"/>
                    <a:pt x="2465" y="1059"/>
                    <a:pt x="1830" y="1059"/>
                  </a:cubicBezTo>
                  <a:cubicBezTo>
                    <a:pt x="1652" y="1059"/>
                    <a:pt x="1472" y="1031"/>
                    <a:pt x="1296" y="973"/>
                  </a:cubicBezTo>
                  <a:cubicBezTo>
                    <a:pt x="1273" y="966"/>
                    <a:pt x="1251" y="963"/>
                    <a:pt x="1229" y="963"/>
                  </a:cubicBezTo>
                  <a:cubicBezTo>
                    <a:pt x="1087" y="963"/>
                    <a:pt x="971" y="1105"/>
                    <a:pt x="1018" y="1251"/>
                  </a:cubicBezTo>
                  <a:cubicBezTo>
                    <a:pt x="1276" y="2058"/>
                    <a:pt x="916" y="2940"/>
                    <a:pt x="157" y="3326"/>
                  </a:cubicBezTo>
                  <a:cubicBezTo>
                    <a:pt x="1" y="3408"/>
                    <a:pt x="1" y="3638"/>
                    <a:pt x="157" y="3720"/>
                  </a:cubicBezTo>
                  <a:cubicBezTo>
                    <a:pt x="916" y="4106"/>
                    <a:pt x="1276" y="4981"/>
                    <a:pt x="1018" y="5794"/>
                  </a:cubicBezTo>
                  <a:cubicBezTo>
                    <a:pt x="971" y="5941"/>
                    <a:pt x="1087" y="6083"/>
                    <a:pt x="1229" y="6083"/>
                  </a:cubicBezTo>
                  <a:cubicBezTo>
                    <a:pt x="1251" y="6083"/>
                    <a:pt x="1273" y="6080"/>
                    <a:pt x="1296" y="6072"/>
                  </a:cubicBezTo>
                  <a:cubicBezTo>
                    <a:pt x="1473" y="6015"/>
                    <a:pt x="1653" y="5987"/>
                    <a:pt x="1831" y="5987"/>
                  </a:cubicBezTo>
                  <a:cubicBezTo>
                    <a:pt x="2465" y="5987"/>
                    <a:pt x="3069" y="6339"/>
                    <a:pt x="3371" y="6927"/>
                  </a:cubicBezTo>
                  <a:cubicBezTo>
                    <a:pt x="3405" y="7001"/>
                    <a:pt x="3479" y="7049"/>
                    <a:pt x="3567" y="7049"/>
                  </a:cubicBezTo>
                  <a:cubicBezTo>
                    <a:pt x="3649" y="7049"/>
                    <a:pt x="3723" y="7001"/>
                    <a:pt x="3764" y="6927"/>
                  </a:cubicBezTo>
                  <a:cubicBezTo>
                    <a:pt x="4067" y="6336"/>
                    <a:pt x="4671" y="5984"/>
                    <a:pt x="5310" y="5984"/>
                  </a:cubicBezTo>
                  <a:cubicBezTo>
                    <a:pt x="5486" y="5984"/>
                    <a:pt x="5664" y="6010"/>
                    <a:pt x="5839" y="6066"/>
                  </a:cubicBezTo>
                  <a:cubicBezTo>
                    <a:pt x="5862" y="6073"/>
                    <a:pt x="5886" y="6077"/>
                    <a:pt x="5908" y="6077"/>
                  </a:cubicBezTo>
                  <a:cubicBezTo>
                    <a:pt x="6049" y="6077"/>
                    <a:pt x="6164" y="5941"/>
                    <a:pt x="6117" y="5794"/>
                  </a:cubicBezTo>
                  <a:cubicBezTo>
                    <a:pt x="5853" y="4981"/>
                    <a:pt x="6219" y="4106"/>
                    <a:pt x="6971" y="3713"/>
                  </a:cubicBezTo>
                  <a:cubicBezTo>
                    <a:pt x="7134" y="3631"/>
                    <a:pt x="7134" y="3408"/>
                    <a:pt x="6971" y="3326"/>
                  </a:cubicBezTo>
                  <a:cubicBezTo>
                    <a:pt x="6219" y="2933"/>
                    <a:pt x="5853" y="2058"/>
                    <a:pt x="6117" y="1251"/>
                  </a:cubicBezTo>
                  <a:cubicBezTo>
                    <a:pt x="6164" y="1099"/>
                    <a:pt x="6049" y="962"/>
                    <a:pt x="5908" y="962"/>
                  </a:cubicBezTo>
                  <a:cubicBezTo>
                    <a:pt x="5885" y="962"/>
                    <a:pt x="5862" y="966"/>
                    <a:pt x="5839" y="973"/>
                  </a:cubicBezTo>
                  <a:cubicBezTo>
                    <a:pt x="5662" y="1029"/>
                    <a:pt x="5483" y="1056"/>
                    <a:pt x="5306" y="1056"/>
                  </a:cubicBezTo>
                  <a:cubicBezTo>
                    <a:pt x="4669" y="1056"/>
                    <a:pt x="4067" y="707"/>
                    <a:pt x="3764" y="112"/>
                  </a:cubicBezTo>
                  <a:cubicBezTo>
                    <a:pt x="3717" y="38"/>
                    <a:pt x="3640" y="0"/>
                    <a:pt x="3565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3" name="Google Shape;22193;p71"/>
            <p:cNvSpPr/>
            <p:nvPr/>
          </p:nvSpPr>
          <p:spPr>
            <a:xfrm>
              <a:off x="4135263" y="2906184"/>
              <a:ext cx="374040" cy="370184"/>
            </a:xfrm>
            <a:custGeom>
              <a:rect b="b" l="l" r="r" t="t"/>
              <a:pathLst>
                <a:path extrusionOk="0" h="14113" w="14260">
                  <a:moveTo>
                    <a:pt x="7130" y="0"/>
                  </a:moveTo>
                  <a:cubicBezTo>
                    <a:pt x="7020" y="0"/>
                    <a:pt x="6910" y="73"/>
                    <a:pt x="6910" y="219"/>
                  </a:cubicBezTo>
                  <a:lnTo>
                    <a:pt x="6910" y="6525"/>
                  </a:lnTo>
                  <a:lnTo>
                    <a:pt x="2455" y="2070"/>
                  </a:lnTo>
                  <a:cubicBezTo>
                    <a:pt x="2406" y="2021"/>
                    <a:pt x="2351" y="2000"/>
                    <a:pt x="2299" y="2000"/>
                  </a:cubicBezTo>
                  <a:cubicBezTo>
                    <a:pt x="2127" y="2000"/>
                    <a:pt x="1982" y="2221"/>
                    <a:pt x="2143" y="2382"/>
                  </a:cubicBezTo>
                  <a:lnTo>
                    <a:pt x="6598" y="6837"/>
                  </a:lnTo>
                  <a:lnTo>
                    <a:pt x="299" y="6837"/>
                  </a:lnTo>
                  <a:cubicBezTo>
                    <a:pt x="0" y="6837"/>
                    <a:pt x="0" y="7278"/>
                    <a:pt x="299" y="7278"/>
                  </a:cubicBezTo>
                  <a:lnTo>
                    <a:pt x="6598" y="7278"/>
                  </a:lnTo>
                  <a:lnTo>
                    <a:pt x="2143" y="11733"/>
                  </a:lnTo>
                  <a:cubicBezTo>
                    <a:pt x="1982" y="11894"/>
                    <a:pt x="2127" y="12114"/>
                    <a:pt x="2299" y="12114"/>
                  </a:cubicBezTo>
                  <a:cubicBezTo>
                    <a:pt x="2351" y="12114"/>
                    <a:pt x="2406" y="12094"/>
                    <a:pt x="2455" y="12044"/>
                  </a:cubicBezTo>
                  <a:lnTo>
                    <a:pt x="6910" y="7590"/>
                  </a:lnTo>
                  <a:lnTo>
                    <a:pt x="6910" y="13889"/>
                  </a:lnTo>
                  <a:cubicBezTo>
                    <a:pt x="6910" y="14038"/>
                    <a:pt x="7020" y="14113"/>
                    <a:pt x="7130" y="14113"/>
                  </a:cubicBezTo>
                  <a:cubicBezTo>
                    <a:pt x="7240" y="14113"/>
                    <a:pt x="7350" y="14038"/>
                    <a:pt x="7350" y="13889"/>
                  </a:cubicBezTo>
                  <a:lnTo>
                    <a:pt x="7350" y="7583"/>
                  </a:lnTo>
                  <a:lnTo>
                    <a:pt x="11805" y="12044"/>
                  </a:lnTo>
                  <a:cubicBezTo>
                    <a:pt x="11853" y="12091"/>
                    <a:pt x="11907" y="12111"/>
                    <a:pt x="11958" y="12111"/>
                  </a:cubicBezTo>
                  <a:cubicBezTo>
                    <a:pt x="12131" y="12111"/>
                    <a:pt x="12279" y="11889"/>
                    <a:pt x="12117" y="11733"/>
                  </a:cubicBezTo>
                  <a:lnTo>
                    <a:pt x="7662" y="7271"/>
                  </a:lnTo>
                  <a:lnTo>
                    <a:pt x="13968" y="7271"/>
                  </a:lnTo>
                  <a:cubicBezTo>
                    <a:pt x="14260" y="7271"/>
                    <a:pt x="14260" y="6830"/>
                    <a:pt x="13968" y="6830"/>
                  </a:cubicBezTo>
                  <a:lnTo>
                    <a:pt x="7662" y="6830"/>
                  </a:lnTo>
                  <a:lnTo>
                    <a:pt x="12117" y="2375"/>
                  </a:lnTo>
                  <a:cubicBezTo>
                    <a:pt x="12279" y="2219"/>
                    <a:pt x="12131" y="1997"/>
                    <a:pt x="11958" y="1997"/>
                  </a:cubicBezTo>
                  <a:cubicBezTo>
                    <a:pt x="11907" y="1997"/>
                    <a:pt x="11853" y="2017"/>
                    <a:pt x="11805" y="2063"/>
                  </a:cubicBezTo>
                  <a:lnTo>
                    <a:pt x="7350" y="6518"/>
                  </a:lnTo>
                  <a:lnTo>
                    <a:pt x="7350" y="219"/>
                  </a:lnTo>
                  <a:cubicBezTo>
                    <a:pt x="7350" y="73"/>
                    <a:pt x="7240" y="0"/>
                    <a:pt x="713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94" name="Google Shape;22194;p71"/>
          <p:cNvGrpSpPr/>
          <p:nvPr/>
        </p:nvGrpSpPr>
        <p:grpSpPr>
          <a:xfrm>
            <a:off x="4683601" y="2906184"/>
            <a:ext cx="372676" cy="370184"/>
            <a:chOff x="4683601" y="2906184"/>
            <a:chExt cx="372676" cy="370184"/>
          </a:xfrm>
        </p:grpSpPr>
        <p:sp>
          <p:nvSpPr>
            <p:cNvPr id="22195" name="Google Shape;22195;p71"/>
            <p:cNvSpPr/>
            <p:nvPr/>
          </p:nvSpPr>
          <p:spPr>
            <a:xfrm>
              <a:off x="4846516" y="3004205"/>
              <a:ext cx="20538" cy="69588"/>
            </a:xfrm>
            <a:custGeom>
              <a:rect b="b" l="l" r="r" t="t"/>
              <a:pathLst>
                <a:path extrusionOk="0" h="2653" w="783">
                  <a:moveTo>
                    <a:pt x="461" y="0"/>
                  </a:moveTo>
                  <a:cubicBezTo>
                    <a:pt x="427" y="0"/>
                    <a:pt x="391" y="9"/>
                    <a:pt x="353" y="28"/>
                  </a:cubicBezTo>
                  <a:cubicBezTo>
                    <a:pt x="136" y="164"/>
                    <a:pt x="0" y="408"/>
                    <a:pt x="14" y="673"/>
                  </a:cubicBezTo>
                  <a:lnTo>
                    <a:pt x="14" y="2435"/>
                  </a:lnTo>
                  <a:cubicBezTo>
                    <a:pt x="14" y="2558"/>
                    <a:pt x="115" y="2652"/>
                    <a:pt x="237" y="2652"/>
                  </a:cubicBezTo>
                  <a:cubicBezTo>
                    <a:pt x="359" y="2652"/>
                    <a:pt x="454" y="2551"/>
                    <a:pt x="454" y="2435"/>
                  </a:cubicBezTo>
                  <a:lnTo>
                    <a:pt x="454" y="673"/>
                  </a:lnTo>
                  <a:cubicBezTo>
                    <a:pt x="441" y="578"/>
                    <a:pt x="481" y="483"/>
                    <a:pt x="556" y="422"/>
                  </a:cubicBezTo>
                  <a:cubicBezTo>
                    <a:pt x="783" y="305"/>
                    <a:pt x="666" y="0"/>
                    <a:pt x="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6" name="Google Shape;22196;p71"/>
            <p:cNvSpPr/>
            <p:nvPr/>
          </p:nvSpPr>
          <p:spPr>
            <a:xfrm>
              <a:off x="4875133" y="3004415"/>
              <a:ext cx="18361" cy="69378"/>
            </a:xfrm>
            <a:custGeom>
              <a:rect b="b" l="l" r="r" t="t"/>
              <a:pathLst>
                <a:path extrusionOk="0" h="2645" w="700">
                  <a:moveTo>
                    <a:pt x="252" y="1"/>
                  </a:moveTo>
                  <a:cubicBezTo>
                    <a:pt x="171" y="1"/>
                    <a:pt x="94" y="42"/>
                    <a:pt x="55" y="115"/>
                  </a:cubicBezTo>
                  <a:cubicBezTo>
                    <a:pt x="1" y="224"/>
                    <a:pt x="41" y="353"/>
                    <a:pt x="143" y="414"/>
                  </a:cubicBezTo>
                  <a:cubicBezTo>
                    <a:pt x="218" y="475"/>
                    <a:pt x="258" y="563"/>
                    <a:pt x="245" y="665"/>
                  </a:cubicBezTo>
                  <a:lnTo>
                    <a:pt x="245" y="2427"/>
                  </a:lnTo>
                  <a:cubicBezTo>
                    <a:pt x="245" y="2550"/>
                    <a:pt x="347" y="2644"/>
                    <a:pt x="469" y="2644"/>
                  </a:cubicBezTo>
                  <a:cubicBezTo>
                    <a:pt x="591" y="2644"/>
                    <a:pt x="686" y="2543"/>
                    <a:pt x="686" y="2427"/>
                  </a:cubicBezTo>
                  <a:lnTo>
                    <a:pt x="686" y="665"/>
                  </a:lnTo>
                  <a:cubicBezTo>
                    <a:pt x="699" y="400"/>
                    <a:pt x="570" y="156"/>
                    <a:pt x="347" y="20"/>
                  </a:cubicBezTo>
                  <a:cubicBezTo>
                    <a:pt x="316" y="7"/>
                    <a:pt x="284" y="1"/>
                    <a:pt x="2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7" name="Google Shape;22197;p71"/>
            <p:cNvSpPr/>
            <p:nvPr/>
          </p:nvSpPr>
          <p:spPr>
            <a:xfrm>
              <a:off x="4846857" y="3027524"/>
              <a:ext cx="46270" cy="46270"/>
            </a:xfrm>
            <a:custGeom>
              <a:rect b="b" l="l" r="r" t="t"/>
              <a:pathLst>
                <a:path extrusionOk="0" h="1764" w="1764">
                  <a:moveTo>
                    <a:pt x="882" y="0"/>
                  </a:moveTo>
                  <a:cubicBezTo>
                    <a:pt x="401" y="0"/>
                    <a:pt x="7" y="401"/>
                    <a:pt x="1" y="882"/>
                  </a:cubicBezTo>
                  <a:lnTo>
                    <a:pt x="1" y="1763"/>
                  </a:lnTo>
                  <a:lnTo>
                    <a:pt x="1764" y="1763"/>
                  </a:lnTo>
                  <a:lnTo>
                    <a:pt x="1764" y="882"/>
                  </a:ln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8" name="Google Shape;22198;p71"/>
            <p:cNvSpPr/>
            <p:nvPr/>
          </p:nvSpPr>
          <p:spPr>
            <a:xfrm>
              <a:off x="4683601" y="2906184"/>
              <a:ext cx="372676" cy="370184"/>
            </a:xfrm>
            <a:custGeom>
              <a:rect b="b" l="l" r="r" t="t"/>
              <a:pathLst>
                <a:path extrusionOk="0" h="14113" w="14208">
                  <a:moveTo>
                    <a:pt x="4682" y="0"/>
                  </a:moveTo>
                  <a:cubicBezTo>
                    <a:pt x="4572" y="0"/>
                    <a:pt x="4462" y="73"/>
                    <a:pt x="4462" y="219"/>
                  </a:cubicBezTo>
                  <a:lnTo>
                    <a:pt x="4462" y="3616"/>
                  </a:lnTo>
                  <a:cubicBezTo>
                    <a:pt x="4462" y="3745"/>
                    <a:pt x="4502" y="3867"/>
                    <a:pt x="4570" y="3976"/>
                  </a:cubicBezTo>
                  <a:lnTo>
                    <a:pt x="6035" y="6281"/>
                  </a:lnTo>
                  <a:cubicBezTo>
                    <a:pt x="6028" y="6295"/>
                    <a:pt x="6014" y="6315"/>
                    <a:pt x="6001" y="6328"/>
                  </a:cubicBezTo>
                  <a:lnTo>
                    <a:pt x="3153" y="4091"/>
                  </a:lnTo>
                  <a:cubicBezTo>
                    <a:pt x="3119" y="4064"/>
                    <a:pt x="3099" y="4030"/>
                    <a:pt x="3085" y="3996"/>
                  </a:cubicBezTo>
                  <a:lnTo>
                    <a:pt x="2027" y="1243"/>
                  </a:lnTo>
                  <a:cubicBezTo>
                    <a:pt x="1988" y="1144"/>
                    <a:pt x="1907" y="1102"/>
                    <a:pt x="1826" y="1102"/>
                  </a:cubicBezTo>
                  <a:cubicBezTo>
                    <a:pt x="1686" y="1102"/>
                    <a:pt x="1545" y="1227"/>
                    <a:pt x="1614" y="1399"/>
                  </a:cubicBezTo>
                  <a:lnTo>
                    <a:pt x="2672" y="4152"/>
                  </a:lnTo>
                  <a:cubicBezTo>
                    <a:pt x="2712" y="4260"/>
                    <a:pt x="2787" y="4362"/>
                    <a:pt x="2882" y="4437"/>
                  </a:cubicBezTo>
                  <a:lnTo>
                    <a:pt x="5825" y="6749"/>
                  </a:lnTo>
                  <a:cubicBezTo>
                    <a:pt x="5825" y="6756"/>
                    <a:pt x="5818" y="6769"/>
                    <a:pt x="5811" y="6783"/>
                  </a:cubicBezTo>
                  <a:lnTo>
                    <a:pt x="4238" y="6437"/>
                  </a:lnTo>
                  <a:cubicBezTo>
                    <a:pt x="4188" y="6425"/>
                    <a:pt x="4138" y="6418"/>
                    <a:pt x="4088" y="6418"/>
                  </a:cubicBezTo>
                  <a:cubicBezTo>
                    <a:pt x="3974" y="6418"/>
                    <a:pt x="3862" y="6450"/>
                    <a:pt x="3763" y="6511"/>
                  </a:cubicBezTo>
                  <a:lnTo>
                    <a:pt x="1397" y="7888"/>
                  </a:lnTo>
                  <a:cubicBezTo>
                    <a:pt x="1268" y="7963"/>
                    <a:pt x="1173" y="8078"/>
                    <a:pt x="1119" y="8207"/>
                  </a:cubicBezTo>
                  <a:lnTo>
                    <a:pt x="75" y="10715"/>
                  </a:lnTo>
                  <a:cubicBezTo>
                    <a:pt x="0" y="10890"/>
                    <a:pt x="142" y="11022"/>
                    <a:pt x="284" y="11022"/>
                  </a:cubicBezTo>
                  <a:cubicBezTo>
                    <a:pt x="362" y="11022"/>
                    <a:pt x="440" y="10982"/>
                    <a:pt x="481" y="10885"/>
                  </a:cubicBezTo>
                  <a:lnTo>
                    <a:pt x="1526" y="8376"/>
                  </a:lnTo>
                  <a:cubicBezTo>
                    <a:pt x="1539" y="8335"/>
                    <a:pt x="1573" y="8295"/>
                    <a:pt x="1614" y="8268"/>
                  </a:cubicBezTo>
                  <a:lnTo>
                    <a:pt x="3987" y="6891"/>
                  </a:lnTo>
                  <a:cubicBezTo>
                    <a:pt x="4022" y="6871"/>
                    <a:pt x="4060" y="6859"/>
                    <a:pt x="4099" y="6859"/>
                  </a:cubicBezTo>
                  <a:cubicBezTo>
                    <a:pt x="4114" y="6859"/>
                    <a:pt x="4128" y="6860"/>
                    <a:pt x="4143" y="6864"/>
                  </a:cubicBezTo>
                  <a:lnTo>
                    <a:pt x="5797" y="7230"/>
                  </a:lnTo>
                  <a:cubicBezTo>
                    <a:pt x="5804" y="7264"/>
                    <a:pt x="5804" y="7298"/>
                    <a:pt x="5811" y="7325"/>
                  </a:cubicBezTo>
                  <a:lnTo>
                    <a:pt x="4814" y="7657"/>
                  </a:lnTo>
                  <a:cubicBezTo>
                    <a:pt x="4624" y="7718"/>
                    <a:pt x="4468" y="7868"/>
                    <a:pt x="4401" y="8064"/>
                  </a:cubicBezTo>
                  <a:lnTo>
                    <a:pt x="3404" y="10858"/>
                  </a:lnTo>
                  <a:cubicBezTo>
                    <a:pt x="3370" y="10946"/>
                    <a:pt x="3363" y="11041"/>
                    <a:pt x="3370" y="11136"/>
                  </a:cubicBezTo>
                  <a:lnTo>
                    <a:pt x="3580" y="13902"/>
                  </a:lnTo>
                  <a:cubicBezTo>
                    <a:pt x="3587" y="14018"/>
                    <a:pt x="3689" y="14106"/>
                    <a:pt x="3797" y="14106"/>
                  </a:cubicBezTo>
                  <a:lnTo>
                    <a:pt x="3817" y="14106"/>
                  </a:lnTo>
                  <a:cubicBezTo>
                    <a:pt x="3939" y="14099"/>
                    <a:pt x="4028" y="13990"/>
                    <a:pt x="4021" y="13875"/>
                  </a:cubicBezTo>
                  <a:lnTo>
                    <a:pt x="3804" y="11102"/>
                  </a:lnTo>
                  <a:cubicBezTo>
                    <a:pt x="3804" y="11068"/>
                    <a:pt x="3811" y="11041"/>
                    <a:pt x="3817" y="11007"/>
                  </a:cubicBezTo>
                  <a:lnTo>
                    <a:pt x="4814" y="8213"/>
                  </a:lnTo>
                  <a:cubicBezTo>
                    <a:pt x="4841" y="8146"/>
                    <a:pt x="4889" y="8098"/>
                    <a:pt x="4957" y="8078"/>
                  </a:cubicBezTo>
                  <a:lnTo>
                    <a:pt x="5974" y="7739"/>
                  </a:lnTo>
                  <a:cubicBezTo>
                    <a:pt x="6228" y="8166"/>
                    <a:pt x="6665" y="8380"/>
                    <a:pt x="7103" y="8380"/>
                  </a:cubicBezTo>
                  <a:cubicBezTo>
                    <a:pt x="7540" y="8380"/>
                    <a:pt x="7977" y="8166"/>
                    <a:pt x="8232" y="7739"/>
                  </a:cubicBezTo>
                  <a:lnTo>
                    <a:pt x="9249" y="8078"/>
                  </a:lnTo>
                  <a:cubicBezTo>
                    <a:pt x="9317" y="8098"/>
                    <a:pt x="9364" y="8146"/>
                    <a:pt x="9391" y="8213"/>
                  </a:cubicBezTo>
                  <a:lnTo>
                    <a:pt x="10388" y="11007"/>
                  </a:lnTo>
                  <a:cubicBezTo>
                    <a:pt x="10401" y="11041"/>
                    <a:pt x="10401" y="11068"/>
                    <a:pt x="10401" y="11102"/>
                  </a:cubicBezTo>
                  <a:lnTo>
                    <a:pt x="10184" y="13875"/>
                  </a:lnTo>
                  <a:cubicBezTo>
                    <a:pt x="10178" y="13990"/>
                    <a:pt x="10266" y="14099"/>
                    <a:pt x="10388" y="14113"/>
                  </a:cubicBezTo>
                  <a:lnTo>
                    <a:pt x="10408" y="14113"/>
                  </a:lnTo>
                  <a:cubicBezTo>
                    <a:pt x="10524" y="14106"/>
                    <a:pt x="10618" y="14018"/>
                    <a:pt x="10625" y="13909"/>
                  </a:cubicBezTo>
                  <a:lnTo>
                    <a:pt x="10842" y="11136"/>
                  </a:lnTo>
                  <a:cubicBezTo>
                    <a:pt x="10849" y="11041"/>
                    <a:pt x="10835" y="10946"/>
                    <a:pt x="10802" y="10858"/>
                  </a:cubicBezTo>
                  <a:lnTo>
                    <a:pt x="9805" y="8064"/>
                  </a:lnTo>
                  <a:cubicBezTo>
                    <a:pt x="9737" y="7874"/>
                    <a:pt x="9581" y="7725"/>
                    <a:pt x="9391" y="7657"/>
                  </a:cubicBezTo>
                  <a:lnTo>
                    <a:pt x="8394" y="7325"/>
                  </a:lnTo>
                  <a:cubicBezTo>
                    <a:pt x="8401" y="7298"/>
                    <a:pt x="8401" y="7264"/>
                    <a:pt x="8408" y="7237"/>
                  </a:cubicBezTo>
                  <a:lnTo>
                    <a:pt x="10062" y="6864"/>
                  </a:lnTo>
                  <a:cubicBezTo>
                    <a:pt x="10077" y="6860"/>
                    <a:pt x="10092" y="6859"/>
                    <a:pt x="10107" y="6859"/>
                  </a:cubicBezTo>
                  <a:cubicBezTo>
                    <a:pt x="10148" y="6859"/>
                    <a:pt x="10190" y="6871"/>
                    <a:pt x="10225" y="6891"/>
                  </a:cubicBezTo>
                  <a:lnTo>
                    <a:pt x="12592" y="8274"/>
                  </a:lnTo>
                  <a:cubicBezTo>
                    <a:pt x="12632" y="8295"/>
                    <a:pt x="12666" y="8335"/>
                    <a:pt x="12687" y="8376"/>
                  </a:cubicBezTo>
                  <a:lnTo>
                    <a:pt x="13731" y="10885"/>
                  </a:lnTo>
                  <a:cubicBezTo>
                    <a:pt x="13769" y="10982"/>
                    <a:pt x="13846" y="11022"/>
                    <a:pt x="13924" y="11022"/>
                  </a:cubicBezTo>
                  <a:cubicBezTo>
                    <a:pt x="14064" y="11022"/>
                    <a:pt x="14207" y="10890"/>
                    <a:pt x="14138" y="10715"/>
                  </a:cubicBezTo>
                  <a:lnTo>
                    <a:pt x="14144" y="10715"/>
                  </a:lnTo>
                  <a:lnTo>
                    <a:pt x="13100" y="8207"/>
                  </a:lnTo>
                  <a:cubicBezTo>
                    <a:pt x="13046" y="8071"/>
                    <a:pt x="12951" y="7963"/>
                    <a:pt x="12822" y="7888"/>
                  </a:cubicBezTo>
                  <a:lnTo>
                    <a:pt x="10456" y="6511"/>
                  </a:lnTo>
                  <a:cubicBezTo>
                    <a:pt x="10357" y="6450"/>
                    <a:pt x="10245" y="6418"/>
                    <a:pt x="10131" y="6418"/>
                  </a:cubicBezTo>
                  <a:cubicBezTo>
                    <a:pt x="10081" y="6418"/>
                    <a:pt x="10031" y="6425"/>
                    <a:pt x="9981" y="6437"/>
                  </a:cubicBezTo>
                  <a:lnTo>
                    <a:pt x="8408" y="6783"/>
                  </a:lnTo>
                  <a:cubicBezTo>
                    <a:pt x="8408" y="6769"/>
                    <a:pt x="8401" y="6762"/>
                    <a:pt x="8394" y="6749"/>
                  </a:cubicBezTo>
                  <a:lnTo>
                    <a:pt x="11337" y="4437"/>
                  </a:lnTo>
                  <a:cubicBezTo>
                    <a:pt x="11432" y="4362"/>
                    <a:pt x="11507" y="4267"/>
                    <a:pt x="11547" y="4152"/>
                  </a:cubicBezTo>
                  <a:lnTo>
                    <a:pt x="12605" y="1399"/>
                  </a:lnTo>
                  <a:cubicBezTo>
                    <a:pt x="12674" y="1227"/>
                    <a:pt x="12533" y="1099"/>
                    <a:pt x="12393" y="1099"/>
                  </a:cubicBezTo>
                  <a:cubicBezTo>
                    <a:pt x="12312" y="1099"/>
                    <a:pt x="12231" y="1141"/>
                    <a:pt x="12192" y="1243"/>
                  </a:cubicBezTo>
                  <a:lnTo>
                    <a:pt x="11134" y="3996"/>
                  </a:lnTo>
                  <a:cubicBezTo>
                    <a:pt x="11120" y="4030"/>
                    <a:pt x="11100" y="4064"/>
                    <a:pt x="11066" y="4091"/>
                  </a:cubicBezTo>
                  <a:lnTo>
                    <a:pt x="8218" y="6328"/>
                  </a:lnTo>
                  <a:cubicBezTo>
                    <a:pt x="8205" y="6315"/>
                    <a:pt x="8191" y="6295"/>
                    <a:pt x="8184" y="6281"/>
                  </a:cubicBezTo>
                  <a:lnTo>
                    <a:pt x="9649" y="3976"/>
                  </a:lnTo>
                  <a:cubicBezTo>
                    <a:pt x="9717" y="3867"/>
                    <a:pt x="9757" y="3745"/>
                    <a:pt x="9757" y="3616"/>
                  </a:cubicBezTo>
                  <a:lnTo>
                    <a:pt x="9757" y="219"/>
                  </a:lnTo>
                  <a:cubicBezTo>
                    <a:pt x="9757" y="73"/>
                    <a:pt x="9647" y="0"/>
                    <a:pt x="9537" y="0"/>
                  </a:cubicBezTo>
                  <a:cubicBezTo>
                    <a:pt x="9427" y="0"/>
                    <a:pt x="9317" y="73"/>
                    <a:pt x="9317" y="219"/>
                  </a:cubicBezTo>
                  <a:lnTo>
                    <a:pt x="9317" y="3616"/>
                  </a:lnTo>
                  <a:cubicBezTo>
                    <a:pt x="9317" y="3657"/>
                    <a:pt x="9303" y="3704"/>
                    <a:pt x="9283" y="3738"/>
                  </a:cubicBezTo>
                  <a:lnTo>
                    <a:pt x="7859" y="5969"/>
                  </a:lnTo>
                  <a:cubicBezTo>
                    <a:pt x="7635" y="5810"/>
                    <a:pt x="7372" y="5730"/>
                    <a:pt x="7109" y="5730"/>
                  </a:cubicBezTo>
                  <a:cubicBezTo>
                    <a:pt x="6847" y="5730"/>
                    <a:pt x="6584" y="5810"/>
                    <a:pt x="6360" y="5969"/>
                  </a:cubicBezTo>
                  <a:lnTo>
                    <a:pt x="4936" y="3738"/>
                  </a:lnTo>
                  <a:cubicBezTo>
                    <a:pt x="4916" y="3704"/>
                    <a:pt x="4902" y="3657"/>
                    <a:pt x="4902" y="3616"/>
                  </a:cubicBezTo>
                  <a:lnTo>
                    <a:pt x="4902" y="219"/>
                  </a:lnTo>
                  <a:cubicBezTo>
                    <a:pt x="4902" y="73"/>
                    <a:pt x="4792" y="0"/>
                    <a:pt x="468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9" name="Google Shape;22199;p71"/>
            <p:cNvSpPr/>
            <p:nvPr/>
          </p:nvSpPr>
          <p:spPr>
            <a:xfrm>
              <a:off x="4818056" y="3102751"/>
              <a:ext cx="104054" cy="104081"/>
            </a:xfrm>
            <a:custGeom>
              <a:rect b="b" l="l" r="r" t="t"/>
              <a:pathLst>
                <a:path extrusionOk="0" h="3968" w="3967">
                  <a:moveTo>
                    <a:pt x="1980" y="1"/>
                  </a:moveTo>
                  <a:cubicBezTo>
                    <a:pt x="888" y="1"/>
                    <a:pt x="0" y="604"/>
                    <a:pt x="0" y="1703"/>
                  </a:cubicBezTo>
                  <a:cubicBezTo>
                    <a:pt x="0" y="2794"/>
                    <a:pt x="888" y="3967"/>
                    <a:pt x="1980" y="3967"/>
                  </a:cubicBezTo>
                  <a:cubicBezTo>
                    <a:pt x="3079" y="3967"/>
                    <a:pt x="3967" y="2794"/>
                    <a:pt x="3967" y="1703"/>
                  </a:cubicBezTo>
                  <a:cubicBezTo>
                    <a:pt x="3967" y="604"/>
                    <a:pt x="3079" y="1"/>
                    <a:pt x="198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0" name="Google Shape;22200;p71"/>
            <p:cNvSpPr/>
            <p:nvPr/>
          </p:nvSpPr>
          <p:spPr>
            <a:xfrm>
              <a:off x="4817872" y="3102935"/>
              <a:ext cx="54086" cy="103897"/>
            </a:xfrm>
            <a:custGeom>
              <a:rect b="b" l="l" r="r" t="t"/>
              <a:pathLst>
                <a:path extrusionOk="0" h="3961" w="2062">
                  <a:moveTo>
                    <a:pt x="1784" y="0"/>
                  </a:moveTo>
                  <a:lnTo>
                    <a:pt x="1784" y="0"/>
                  </a:lnTo>
                  <a:cubicBezTo>
                    <a:pt x="787" y="68"/>
                    <a:pt x="0" y="665"/>
                    <a:pt x="0" y="1696"/>
                  </a:cubicBezTo>
                  <a:cubicBezTo>
                    <a:pt x="0" y="2794"/>
                    <a:pt x="889" y="3960"/>
                    <a:pt x="1987" y="3960"/>
                  </a:cubicBezTo>
                  <a:lnTo>
                    <a:pt x="2062" y="3960"/>
                  </a:lnTo>
                  <a:cubicBezTo>
                    <a:pt x="1492" y="3431"/>
                    <a:pt x="1106" y="2509"/>
                    <a:pt x="1106" y="1628"/>
                  </a:cubicBezTo>
                  <a:cubicBezTo>
                    <a:pt x="1106" y="902"/>
                    <a:pt x="1377" y="353"/>
                    <a:pt x="178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01" name="Google Shape;22201;p71"/>
          <p:cNvGrpSpPr/>
          <p:nvPr/>
        </p:nvGrpSpPr>
        <p:grpSpPr>
          <a:xfrm>
            <a:off x="870808" y="2906053"/>
            <a:ext cx="329134" cy="370132"/>
            <a:chOff x="870808" y="2906053"/>
            <a:chExt cx="329134" cy="370132"/>
          </a:xfrm>
        </p:grpSpPr>
        <p:sp>
          <p:nvSpPr>
            <p:cNvPr id="22202" name="Google Shape;22202;p71"/>
            <p:cNvSpPr/>
            <p:nvPr/>
          </p:nvSpPr>
          <p:spPr>
            <a:xfrm>
              <a:off x="907530" y="3114004"/>
              <a:ext cx="113943" cy="162180"/>
            </a:xfrm>
            <a:custGeom>
              <a:rect b="b" l="l" r="r" t="t"/>
              <a:pathLst>
                <a:path extrusionOk="0" h="6183" w="4344">
                  <a:moveTo>
                    <a:pt x="4017" y="1"/>
                  </a:moveTo>
                  <a:cubicBezTo>
                    <a:pt x="3972" y="1"/>
                    <a:pt x="3925" y="16"/>
                    <a:pt x="3879" y="53"/>
                  </a:cubicBezTo>
                  <a:lnTo>
                    <a:pt x="1634" y="1687"/>
                  </a:lnTo>
                  <a:cubicBezTo>
                    <a:pt x="1478" y="1796"/>
                    <a:pt x="1363" y="1952"/>
                    <a:pt x="1309" y="2128"/>
                  </a:cubicBezTo>
                  <a:lnTo>
                    <a:pt x="54" y="5891"/>
                  </a:lnTo>
                  <a:cubicBezTo>
                    <a:pt x="0" y="6034"/>
                    <a:pt x="109" y="6183"/>
                    <a:pt x="264" y="6183"/>
                  </a:cubicBezTo>
                  <a:cubicBezTo>
                    <a:pt x="359" y="6183"/>
                    <a:pt x="441" y="6122"/>
                    <a:pt x="475" y="6034"/>
                  </a:cubicBezTo>
                  <a:lnTo>
                    <a:pt x="1729" y="2270"/>
                  </a:lnTo>
                  <a:cubicBezTo>
                    <a:pt x="1756" y="2182"/>
                    <a:pt x="1810" y="2101"/>
                    <a:pt x="1892" y="2047"/>
                  </a:cubicBezTo>
                  <a:lnTo>
                    <a:pt x="4136" y="406"/>
                  </a:lnTo>
                  <a:cubicBezTo>
                    <a:pt x="4344" y="269"/>
                    <a:pt x="4204" y="1"/>
                    <a:pt x="401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3" name="Google Shape;22203;p71"/>
            <p:cNvSpPr/>
            <p:nvPr/>
          </p:nvSpPr>
          <p:spPr>
            <a:xfrm>
              <a:off x="1050169" y="3114030"/>
              <a:ext cx="113838" cy="162154"/>
            </a:xfrm>
            <a:custGeom>
              <a:rect b="b" l="l" r="r" t="t"/>
              <a:pathLst>
                <a:path extrusionOk="0" h="6182" w="4340">
                  <a:moveTo>
                    <a:pt x="328" y="0"/>
                  </a:moveTo>
                  <a:cubicBezTo>
                    <a:pt x="139" y="0"/>
                    <a:pt x="1" y="274"/>
                    <a:pt x="204" y="411"/>
                  </a:cubicBezTo>
                  <a:lnTo>
                    <a:pt x="2455" y="2052"/>
                  </a:lnTo>
                  <a:cubicBezTo>
                    <a:pt x="2529" y="2100"/>
                    <a:pt x="2590" y="2181"/>
                    <a:pt x="2617" y="2269"/>
                  </a:cubicBezTo>
                  <a:lnTo>
                    <a:pt x="3872" y="6033"/>
                  </a:lnTo>
                  <a:cubicBezTo>
                    <a:pt x="3906" y="6121"/>
                    <a:pt x="3987" y="6182"/>
                    <a:pt x="4082" y="6182"/>
                  </a:cubicBezTo>
                  <a:cubicBezTo>
                    <a:pt x="4231" y="6182"/>
                    <a:pt x="4340" y="6033"/>
                    <a:pt x="4292" y="5890"/>
                  </a:cubicBezTo>
                  <a:lnTo>
                    <a:pt x="3038" y="2127"/>
                  </a:lnTo>
                  <a:cubicBezTo>
                    <a:pt x="2977" y="1951"/>
                    <a:pt x="2868" y="1801"/>
                    <a:pt x="2712" y="1693"/>
                  </a:cubicBezTo>
                  <a:lnTo>
                    <a:pt x="468" y="52"/>
                  </a:lnTo>
                  <a:cubicBezTo>
                    <a:pt x="421" y="16"/>
                    <a:pt x="373" y="0"/>
                    <a:pt x="3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4" name="Google Shape;22204;p71"/>
            <p:cNvSpPr/>
            <p:nvPr/>
          </p:nvSpPr>
          <p:spPr>
            <a:xfrm>
              <a:off x="870808" y="3073951"/>
              <a:ext cx="329134" cy="52250"/>
            </a:xfrm>
            <a:custGeom>
              <a:rect b="b" l="l" r="r" t="t"/>
              <a:pathLst>
                <a:path extrusionOk="0" h="1992" w="12548">
                  <a:moveTo>
                    <a:pt x="3163" y="0"/>
                  </a:moveTo>
                  <a:cubicBezTo>
                    <a:pt x="3007" y="0"/>
                    <a:pt x="2851" y="41"/>
                    <a:pt x="2722" y="115"/>
                  </a:cubicBezTo>
                  <a:lnTo>
                    <a:pt x="227" y="1573"/>
                  </a:lnTo>
                  <a:cubicBezTo>
                    <a:pt x="0" y="1692"/>
                    <a:pt x="129" y="1991"/>
                    <a:pt x="328" y="1991"/>
                  </a:cubicBezTo>
                  <a:cubicBezTo>
                    <a:pt x="367" y="1991"/>
                    <a:pt x="408" y="1980"/>
                    <a:pt x="451" y="1953"/>
                  </a:cubicBezTo>
                  <a:lnTo>
                    <a:pt x="2939" y="495"/>
                  </a:lnTo>
                  <a:cubicBezTo>
                    <a:pt x="3007" y="455"/>
                    <a:pt x="3082" y="434"/>
                    <a:pt x="3163" y="434"/>
                  </a:cubicBezTo>
                  <a:lnTo>
                    <a:pt x="9422" y="434"/>
                  </a:lnTo>
                  <a:cubicBezTo>
                    <a:pt x="9496" y="434"/>
                    <a:pt x="9571" y="455"/>
                    <a:pt x="9639" y="495"/>
                  </a:cubicBezTo>
                  <a:lnTo>
                    <a:pt x="12134" y="1953"/>
                  </a:lnTo>
                  <a:cubicBezTo>
                    <a:pt x="12168" y="1967"/>
                    <a:pt x="12202" y="1980"/>
                    <a:pt x="12242" y="1980"/>
                  </a:cubicBezTo>
                  <a:cubicBezTo>
                    <a:pt x="12466" y="1980"/>
                    <a:pt x="12547" y="1682"/>
                    <a:pt x="12358" y="1573"/>
                  </a:cubicBezTo>
                  <a:lnTo>
                    <a:pt x="9862" y="115"/>
                  </a:lnTo>
                  <a:cubicBezTo>
                    <a:pt x="9727" y="41"/>
                    <a:pt x="9577" y="0"/>
                    <a:pt x="94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5" name="Google Shape;22205;p71"/>
            <p:cNvSpPr/>
            <p:nvPr/>
          </p:nvSpPr>
          <p:spPr>
            <a:xfrm>
              <a:off x="889038" y="2975536"/>
              <a:ext cx="293828" cy="86690"/>
            </a:xfrm>
            <a:custGeom>
              <a:rect b="b" l="l" r="r" t="t"/>
              <a:pathLst>
                <a:path extrusionOk="0" h="3305" w="11202">
                  <a:moveTo>
                    <a:pt x="10886" y="1"/>
                  </a:moveTo>
                  <a:cubicBezTo>
                    <a:pt x="10835" y="1"/>
                    <a:pt x="10781" y="21"/>
                    <a:pt x="10734" y="70"/>
                  </a:cubicBezTo>
                  <a:lnTo>
                    <a:pt x="8869" y="1928"/>
                  </a:lnTo>
                  <a:cubicBezTo>
                    <a:pt x="8815" y="1982"/>
                    <a:pt x="8747" y="2016"/>
                    <a:pt x="8679" y="2044"/>
                  </a:cubicBezTo>
                  <a:lnTo>
                    <a:pt x="5594" y="2864"/>
                  </a:lnTo>
                  <a:lnTo>
                    <a:pt x="2515" y="2044"/>
                  </a:lnTo>
                  <a:cubicBezTo>
                    <a:pt x="2441" y="2023"/>
                    <a:pt x="2373" y="1982"/>
                    <a:pt x="2319" y="1928"/>
                  </a:cubicBezTo>
                  <a:lnTo>
                    <a:pt x="461" y="70"/>
                  </a:lnTo>
                  <a:cubicBezTo>
                    <a:pt x="430" y="29"/>
                    <a:pt x="390" y="12"/>
                    <a:pt x="348" y="12"/>
                  </a:cubicBezTo>
                  <a:cubicBezTo>
                    <a:pt x="188" y="12"/>
                    <a:pt x="0" y="257"/>
                    <a:pt x="156" y="375"/>
                  </a:cubicBezTo>
                  <a:lnTo>
                    <a:pt x="2014" y="2233"/>
                  </a:lnTo>
                  <a:cubicBezTo>
                    <a:pt x="2122" y="2342"/>
                    <a:pt x="2258" y="2423"/>
                    <a:pt x="2407" y="2464"/>
                  </a:cubicBezTo>
                  <a:lnTo>
                    <a:pt x="5540" y="3298"/>
                  </a:lnTo>
                  <a:cubicBezTo>
                    <a:pt x="5560" y="3305"/>
                    <a:pt x="5580" y="3305"/>
                    <a:pt x="5594" y="3305"/>
                  </a:cubicBezTo>
                  <a:lnTo>
                    <a:pt x="5655" y="3305"/>
                  </a:lnTo>
                  <a:lnTo>
                    <a:pt x="8794" y="2464"/>
                  </a:lnTo>
                  <a:cubicBezTo>
                    <a:pt x="8937" y="2423"/>
                    <a:pt x="9072" y="2349"/>
                    <a:pt x="9181" y="2240"/>
                  </a:cubicBezTo>
                  <a:lnTo>
                    <a:pt x="11046" y="382"/>
                  </a:lnTo>
                  <a:cubicBezTo>
                    <a:pt x="11201" y="221"/>
                    <a:pt x="11055" y="1"/>
                    <a:pt x="108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6" name="Google Shape;22206;p71"/>
            <p:cNvSpPr/>
            <p:nvPr/>
          </p:nvSpPr>
          <p:spPr>
            <a:xfrm>
              <a:off x="983807" y="3021832"/>
              <a:ext cx="104081" cy="225368"/>
            </a:xfrm>
            <a:custGeom>
              <a:rect b="b" l="l" r="r" t="t"/>
              <a:pathLst>
                <a:path extrusionOk="0" h="8592" w="3968">
                  <a:moveTo>
                    <a:pt x="1981" y="1"/>
                  </a:moveTo>
                  <a:cubicBezTo>
                    <a:pt x="1493" y="1"/>
                    <a:pt x="1099" y="787"/>
                    <a:pt x="1099" y="1763"/>
                  </a:cubicBezTo>
                  <a:cubicBezTo>
                    <a:pt x="1099" y="2448"/>
                    <a:pt x="1303" y="3045"/>
                    <a:pt x="1588" y="3337"/>
                  </a:cubicBezTo>
                  <a:cubicBezTo>
                    <a:pt x="686" y="3493"/>
                    <a:pt x="1" y="4184"/>
                    <a:pt x="1" y="5466"/>
                  </a:cubicBezTo>
                  <a:cubicBezTo>
                    <a:pt x="1" y="6930"/>
                    <a:pt x="1099" y="8592"/>
                    <a:pt x="1988" y="8592"/>
                  </a:cubicBezTo>
                  <a:cubicBezTo>
                    <a:pt x="2869" y="8592"/>
                    <a:pt x="3968" y="6930"/>
                    <a:pt x="3968" y="5466"/>
                  </a:cubicBezTo>
                  <a:cubicBezTo>
                    <a:pt x="3968" y="4191"/>
                    <a:pt x="3283" y="3493"/>
                    <a:pt x="2381" y="3337"/>
                  </a:cubicBezTo>
                  <a:cubicBezTo>
                    <a:pt x="2666" y="3045"/>
                    <a:pt x="2862" y="2448"/>
                    <a:pt x="2862" y="1763"/>
                  </a:cubicBezTo>
                  <a:cubicBezTo>
                    <a:pt x="2862" y="787"/>
                    <a:pt x="2476" y="1"/>
                    <a:pt x="198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7" name="Google Shape;22207;p71"/>
            <p:cNvSpPr/>
            <p:nvPr/>
          </p:nvSpPr>
          <p:spPr>
            <a:xfrm>
              <a:off x="1042326" y="3108968"/>
              <a:ext cx="210" cy="26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cubicBezTo>
                    <a:pt x="8" y="1"/>
                    <a:pt x="8" y="1"/>
                    <a:pt x="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8" name="Google Shape;22208;p71"/>
            <p:cNvSpPr/>
            <p:nvPr/>
          </p:nvSpPr>
          <p:spPr>
            <a:xfrm>
              <a:off x="983650" y="3021648"/>
              <a:ext cx="70270" cy="225552"/>
            </a:xfrm>
            <a:custGeom>
              <a:rect b="b" l="l" r="r" t="t"/>
              <a:pathLst>
                <a:path extrusionOk="0" h="8599" w="2679">
                  <a:moveTo>
                    <a:pt x="1987" y="1"/>
                  </a:moveTo>
                  <a:cubicBezTo>
                    <a:pt x="1499" y="1"/>
                    <a:pt x="1105" y="794"/>
                    <a:pt x="1105" y="1770"/>
                  </a:cubicBezTo>
                  <a:cubicBezTo>
                    <a:pt x="1105" y="2455"/>
                    <a:pt x="1302" y="3052"/>
                    <a:pt x="1594" y="3344"/>
                  </a:cubicBezTo>
                  <a:cubicBezTo>
                    <a:pt x="685" y="3493"/>
                    <a:pt x="0" y="4191"/>
                    <a:pt x="0" y="5473"/>
                  </a:cubicBezTo>
                  <a:cubicBezTo>
                    <a:pt x="0" y="6937"/>
                    <a:pt x="1105" y="8599"/>
                    <a:pt x="1987" y="8599"/>
                  </a:cubicBezTo>
                  <a:cubicBezTo>
                    <a:pt x="2089" y="8599"/>
                    <a:pt x="2197" y="8578"/>
                    <a:pt x="2292" y="8537"/>
                  </a:cubicBezTo>
                  <a:cubicBezTo>
                    <a:pt x="1892" y="7873"/>
                    <a:pt x="1546" y="6646"/>
                    <a:pt x="1546" y="5527"/>
                  </a:cubicBezTo>
                  <a:cubicBezTo>
                    <a:pt x="1546" y="4679"/>
                    <a:pt x="1702" y="4056"/>
                    <a:pt x="1960" y="3649"/>
                  </a:cubicBezTo>
                  <a:cubicBezTo>
                    <a:pt x="2089" y="3452"/>
                    <a:pt x="2095" y="3194"/>
                    <a:pt x="1980" y="2984"/>
                  </a:cubicBezTo>
                  <a:cubicBezTo>
                    <a:pt x="1838" y="2713"/>
                    <a:pt x="1763" y="2408"/>
                    <a:pt x="1763" y="2103"/>
                  </a:cubicBezTo>
                  <a:cubicBezTo>
                    <a:pt x="1770" y="1309"/>
                    <a:pt x="2163" y="665"/>
                    <a:pt x="2651" y="665"/>
                  </a:cubicBezTo>
                  <a:lnTo>
                    <a:pt x="2678" y="665"/>
                  </a:lnTo>
                  <a:cubicBezTo>
                    <a:pt x="2516" y="265"/>
                    <a:pt x="2265" y="1"/>
                    <a:pt x="19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9" name="Google Shape;22209;p71"/>
            <p:cNvSpPr/>
            <p:nvPr/>
          </p:nvSpPr>
          <p:spPr>
            <a:xfrm>
              <a:off x="983807" y="3151120"/>
              <a:ext cx="104081" cy="26728"/>
            </a:xfrm>
            <a:custGeom>
              <a:rect b="b" l="l" r="r" t="t"/>
              <a:pathLst>
                <a:path extrusionOk="0" h="1019" w="3968">
                  <a:moveTo>
                    <a:pt x="48" y="1"/>
                  </a:moveTo>
                  <a:cubicBezTo>
                    <a:pt x="14" y="171"/>
                    <a:pt x="1" y="340"/>
                    <a:pt x="1" y="510"/>
                  </a:cubicBezTo>
                  <a:cubicBezTo>
                    <a:pt x="482" y="821"/>
                    <a:pt x="1188" y="1018"/>
                    <a:pt x="1981" y="1018"/>
                  </a:cubicBezTo>
                  <a:cubicBezTo>
                    <a:pt x="2781" y="1018"/>
                    <a:pt x="3486" y="821"/>
                    <a:pt x="3968" y="510"/>
                  </a:cubicBezTo>
                  <a:cubicBezTo>
                    <a:pt x="3968" y="340"/>
                    <a:pt x="3947" y="171"/>
                    <a:pt x="3920" y="1"/>
                  </a:cubicBezTo>
                  <a:cubicBezTo>
                    <a:pt x="3540" y="340"/>
                    <a:pt x="2808" y="584"/>
                    <a:pt x="1981" y="584"/>
                  </a:cubicBezTo>
                  <a:cubicBezTo>
                    <a:pt x="1160" y="584"/>
                    <a:pt x="428" y="340"/>
                    <a:pt x="4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0" name="Google Shape;22210;p71"/>
            <p:cNvSpPr/>
            <p:nvPr/>
          </p:nvSpPr>
          <p:spPr>
            <a:xfrm>
              <a:off x="988633" y="3194347"/>
              <a:ext cx="94271" cy="24053"/>
            </a:xfrm>
            <a:custGeom>
              <a:rect b="b" l="l" r="r" t="t"/>
              <a:pathLst>
                <a:path extrusionOk="0" h="917" w="3594">
                  <a:moveTo>
                    <a:pt x="0" y="1"/>
                  </a:moveTo>
                  <a:cubicBezTo>
                    <a:pt x="75" y="218"/>
                    <a:pt x="163" y="435"/>
                    <a:pt x="264" y="638"/>
                  </a:cubicBezTo>
                  <a:cubicBezTo>
                    <a:pt x="736" y="822"/>
                    <a:pt x="1234" y="916"/>
                    <a:pt x="1738" y="916"/>
                  </a:cubicBezTo>
                  <a:cubicBezTo>
                    <a:pt x="1755" y="916"/>
                    <a:pt x="1773" y="916"/>
                    <a:pt x="1790" y="916"/>
                  </a:cubicBezTo>
                  <a:cubicBezTo>
                    <a:pt x="1808" y="916"/>
                    <a:pt x="1825" y="916"/>
                    <a:pt x="1843" y="916"/>
                  </a:cubicBezTo>
                  <a:cubicBezTo>
                    <a:pt x="2354" y="916"/>
                    <a:pt x="2857" y="822"/>
                    <a:pt x="3329" y="638"/>
                  </a:cubicBezTo>
                  <a:cubicBezTo>
                    <a:pt x="3431" y="435"/>
                    <a:pt x="3526" y="218"/>
                    <a:pt x="3594" y="1"/>
                  </a:cubicBezTo>
                  <a:lnTo>
                    <a:pt x="3594" y="1"/>
                  </a:lnTo>
                  <a:cubicBezTo>
                    <a:pt x="3194" y="285"/>
                    <a:pt x="2529" y="475"/>
                    <a:pt x="1797" y="475"/>
                  </a:cubicBezTo>
                  <a:cubicBezTo>
                    <a:pt x="1071" y="475"/>
                    <a:pt x="407" y="28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1" name="Google Shape;22211;p71"/>
            <p:cNvSpPr/>
            <p:nvPr/>
          </p:nvSpPr>
          <p:spPr>
            <a:xfrm>
              <a:off x="1024201" y="3151120"/>
              <a:ext cx="63503" cy="26728"/>
            </a:xfrm>
            <a:custGeom>
              <a:rect b="b" l="l" r="r" t="t"/>
              <a:pathLst>
                <a:path extrusionOk="0" h="1019" w="2421">
                  <a:moveTo>
                    <a:pt x="2373" y="1"/>
                  </a:moveTo>
                  <a:cubicBezTo>
                    <a:pt x="1994" y="340"/>
                    <a:pt x="1261" y="584"/>
                    <a:pt x="441" y="584"/>
                  </a:cubicBezTo>
                  <a:cubicBezTo>
                    <a:pt x="292" y="584"/>
                    <a:pt x="143" y="571"/>
                    <a:pt x="0" y="557"/>
                  </a:cubicBezTo>
                  <a:lnTo>
                    <a:pt x="0" y="591"/>
                  </a:lnTo>
                  <a:cubicBezTo>
                    <a:pt x="0" y="727"/>
                    <a:pt x="7" y="862"/>
                    <a:pt x="14" y="998"/>
                  </a:cubicBezTo>
                  <a:cubicBezTo>
                    <a:pt x="156" y="1011"/>
                    <a:pt x="298" y="1018"/>
                    <a:pt x="441" y="1018"/>
                  </a:cubicBezTo>
                  <a:cubicBezTo>
                    <a:pt x="1234" y="1018"/>
                    <a:pt x="1939" y="821"/>
                    <a:pt x="2421" y="510"/>
                  </a:cubicBezTo>
                  <a:cubicBezTo>
                    <a:pt x="2421" y="333"/>
                    <a:pt x="2407" y="164"/>
                    <a:pt x="23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2" name="Google Shape;22212;p71"/>
            <p:cNvSpPr/>
            <p:nvPr/>
          </p:nvSpPr>
          <p:spPr>
            <a:xfrm>
              <a:off x="985066" y="315096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3" name="Google Shape;22213;p71"/>
            <p:cNvSpPr/>
            <p:nvPr/>
          </p:nvSpPr>
          <p:spPr>
            <a:xfrm>
              <a:off x="984174" y="3157362"/>
              <a:ext cx="26" cy="26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4" name="Google Shape;22214;p71"/>
            <p:cNvSpPr/>
            <p:nvPr/>
          </p:nvSpPr>
          <p:spPr>
            <a:xfrm>
              <a:off x="991834" y="3202714"/>
              <a:ext cx="367" cy="734"/>
            </a:xfrm>
            <a:custGeom>
              <a:rect b="b" l="l" r="r" t="t"/>
              <a:pathLst>
                <a:path extrusionOk="0" h="28" w="14">
                  <a:moveTo>
                    <a:pt x="0" y="0"/>
                  </a:moveTo>
                  <a:lnTo>
                    <a:pt x="14" y="27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5" name="Google Shape;22215;p71"/>
            <p:cNvSpPr/>
            <p:nvPr/>
          </p:nvSpPr>
          <p:spPr>
            <a:xfrm>
              <a:off x="1029159" y="3194347"/>
              <a:ext cx="53745" cy="24053"/>
            </a:xfrm>
            <a:custGeom>
              <a:rect b="b" l="l" r="r" t="t"/>
              <a:pathLst>
                <a:path extrusionOk="0" h="917" w="2049">
                  <a:moveTo>
                    <a:pt x="2049" y="1"/>
                  </a:moveTo>
                  <a:lnTo>
                    <a:pt x="2049" y="1"/>
                  </a:lnTo>
                  <a:cubicBezTo>
                    <a:pt x="1649" y="285"/>
                    <a:pt x="984" y="475"/>
                    <a:pt x="252" y="475"/>
                  </a:cubicBezTo>
                  <a:cubicBezTo>
                    <a:pt x="171" y="475"/>
                    <a:pt x="82" y="475"/>
                    <a:pt x="1" y="469"/>
                  </a:cubicBezTo>
                  <a:lnTo>
                    <a:pt x="1" y="469"/>
                  </a:lnTo>
                  <a:cubicBezTo>
                    <a:pt x="35" y="618"/>
                    <a:pt x="76" y="767"/>
                    <a:pt x="116" y="909"/>
                  </a:cubicBezTo>
                  <a:cubicBezTo>
                    <a:pt x="164" y="909"/>
                    <a:pt x="211" y="916"/>
                    <a:pt x="259" y="916"/>
                  </a:cubicBezTo>
                  <a:cubicBezTo>
                    <a:pt x="276" y="916"/>
                    <a:pt x="293" y="916"/>
                    <a:pt x="311" y="916"/>
                  </a:cubicBezTo>
                  <a:cubicBezTo>
                    <a:pt x="815" y="916"/>
                    <a:pt x="1312" y="822"/>
                    <a:pt x="1784" y="638"/>
                  </a:cubicBezTo>
                  <a:cubicBezTo>
                    <a:pt x="1886" y="435"/>
                    <a:pt x="1974" y="218"/>
                    <a:pt x="20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6" name="Google Shape;22216;p71"/>
            <p:cNvSpPr/>
            <p:nvPr/>
          </p:nvSpPr>
          <p:spPr>
            <a:xfrm>
              <a:off x="935282" y="2906053"/>
              <a:ext cx="201341" cy="63686"/>
            </a:xfrm>
            <a:custGeom>
              <a:rect b="b" l="l" r="r" t="t"/>
              <a:pathLst>
                <a:path extrusionOk="0" h="2428" w="7676">
                  <a:moveTo>
                    <a:pt x="7374" y="0"/>
                  </a:moveTo>
                  <a:cubicBezTo>
                    <a:pt x="7356" y="0"/>
                    <a:pt x="7336" y="2"/>
                    <a:pt x="7316" y="7"/>
                  </a:cubicBezTo>
                  <a:cubicBezTo>
                    <a:pt x="6313" y="211"/>
                    <a:pt x="5533" y="1458"/>
                    <a:pt x="5241" y="1987"/>
                  </a:cubicBezTo>
                  <a:lnTo>
                    <a:pt x="2420" y="1987"/>
                  </a:lnTo>
                  <a:cubicBezTo>
                    <a:pt x="2122" y="1458"/>
                    <a:pt x="1342" y="211"/>
                    <a:pt x="346" y="7"/>
                  </a:cubicBezTo>
                  <a:cubicBezTo>
                    <a:pt x="330" y="5"/>
                    <a:pt x="315" y="3"/>
                    <a:pt x="301" y="3"/>
                  </a:cubicBezTo>
                  <a:cubicBezTo>
                    <a:pt x="54" y="3"/>
                    <a:pt x="1" y="377"/>
                    <a:pt x="257" y="441"/>
                  </a:cubicBezTo>
                  <a:cubicBezTo>
                    <a:pt x="929" y="570"/>
                    <a:pt x="1614" y="1438"/>
                    <a:pt x="2034" y="2204"/>
                  </a:cubicBezTo>
                  <a:cubicBezTo>
                    <a:pt x="2109" y="2340"/>
                    <a:pt x="2258" y="2428"/>
                    <a:pt x="2420" y="2428"/>
                  </a:cubicBezTo>
                  <a:lnTo>
                    <a:pt x="5241" y="2428"/>
                  </a:lnTo>
                  <a:cubicBezTo>
                    <a:pt x="5404" y="2428"/>
                    <a:pt x="5546" y="2340"/>
                    <a:pt x="5621" y="2204"/>
                  </a:cubicBezTo>
                  <a:cubicBezTo>
                    <a:pt x="6041" y="1438"/>
                    <a:pt x="6733" y="577"/>
                    <a:pt x="7397" y="441"/>
                  </a:cubicBezTo>
                  <a:cubicBezTo>
                    <a:pt x="7675" y="397"/>
                    <a:pt x="7618" y="0"/>
                    <a:pt x="737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7" name="Google Shape;22217;p71"/>
            <p:cNvSpPr/>
            <p:nvPr/>
          </p:nvSpPr>
          <p:spPr>
            <a:xfrm>
              <a:off x="1001066" y="2958172"/>
              <a:ext cx="69405" cy="69378"/>
            </a:xfrm>
            <a:custGeom>
              <a:rect b="b" l="l" r="r" t="t"/>
              <a:pathLst>
                <a:path extrusionOk="0" h="2645" w="2646">
                  <a:moveTo>
                    <a:pt x="1323" y="0"/>
                  </a:moveTo>
                  <a:cubicBezTo>
                    <a:pt x="597" y="0"/>
                    <a:pt x="1" y="814"/>
                    <a:pt x="1" y="1546"/>
                  </a:cubicBezTo>
                  <a:cubicBezTo>
                    <a:pt x="1" y="2272"/>
                    <a:pt x="597" y="2644"/>
                    <a:pt x="1323" y="2644"/>
                  </a:cubicBezTo>
                  <a:cubicBezTo>
                    <a:pt x="2055" y="2644"/>
                    <a:pt x="2645" y="2278"/>
                    <a:pt x="2645" y="1546"/>
                  </a:cubicBezTo>
                  <a:cubicBezTo>
                    <a:pt x="2645" y="814"/>
                    <a:pt x="2055" y="0"/>
                    <a:pt x="13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8" name="Google Shape;22218;p71"/>
            <p:cNvSpPr/>
            <p:nvPr/>
          </p:nvSpPr>
          <p:spPr>
            <a:xfrm>
              <a:off x="1001066" y="2958172"/>
              <a:ext cx="37378" cy="69378"/>
            </a:xfrm>
            <a:custGeom>
              <a:rect b="b" l="l" r="r" t="t"/>
              <a:pathLst>
                <a:path extrusionOk="0" h="2645" w="1425">
                  <a:moveTo>
                    <a:pt x="1323" y="0"/>
                  </a:moveTo>
                  <a:cubicBezTo>
                    <a:pt x="591" y="0"/>
                    <a:pt x="1" y="814"/>
                    <a:pt x="1" y="1546"/>
                  </a:cubicBezTo>
                  <a:cubicBezTo>
                    <a:pt x="1" y="2231"/>
                    <a:pt x="530" y="2604"/>
                    <a:pt x="1208" y="2644"/>
                  </a:cubicBezTo>
                  <a:cubicBezTo>
                    <a:pt x="1004" y="2400"/>
                    <a:pt x="882" y="2061"/>
                    <a:pt x="882" y="1621"/>
                  </a:cubicBezTo>
                  <a:cubicBezTo>
                    <a:pt x="882" y="1037"/>
                    <a:pt x="1072" y="468"/>
                    <a:pt x="1425" y="7"/>
                  </a:cubicBezTo>
                  <a:cubicBezTo>
                    <a:pt x="1391" y="0"/>
                    <a:pt x="1357" y="0"/>
                    <a:pt x="1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9" name="Google Shape;22219;p71"/>
            <p:cNvSpPr/>
            <p:nvPr/>
          </p:nvSpPr>
          <p:spPr>
            <a:xfrm>
              <a:off x="1001066" y="2987156"/>
              <a:ext cx="23161" cy="23135"/>
            </a:xfrm>
            <a:custGeom>
              <a:rect b="b" l="l" r="r" t="t"/>
              <a:pathLst>
                <a:path extrusionOk="0" h="882" w="883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0" name="Google Shape;22220;p71"/>
            <p:cNvSpPr/>
            <p:nvPr/>
          </p:nvSpPr>
          <p:spPr>
            <a:xfrm>
              <a:off x="1047310" y="2987156"/>
              <a:ext cx="23161" cy="23135"/>
            </a:xfrm>
            <a:custGeom>
              <a:rect b="b" l="l" r="r" t="t"/>
              <a:pathLst>
                <a:path extrusionOk="0" h="882" w="883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21" name="Google Shape;22221;p71"/>
          <p:cNvGrpSpPr/>
          <p:nvPr/>
        </p:nvGrpSpPr>
        <p:grpSpPr>
          <a:xfrm>
            <a:off x="1943878" y="2909069"/>
            <a:ext cx="374774" cy="364282"/>
            <a:chOff x="1943878" y="2909069"/>
            <a:chExt cx="374774" cy="364282"/>
          </a:xfrm>
        </p:grpSpPr>
        <p:sp>
          <p:nvSpPr>
            <p:cNvPr id="22222" name="Google Shape;22222;p71"/>
            <p:cNvSpPr/>
            <p:nvPr/>
          </p:nvSpPr>
          <p:spPr>
            <a:xfrm>
              <a:off x="2142911" y="2909069"/>
              <a:ext cx="65470" cy="50178"/>
            </a:xfrm>
            <a:custGeom>
              <a:rect b="b" l="l" r="r" t="t"/>
              <a:pathLst>
                <a:path extrusionOk="0" h="1913" w="2496">
                  <a:moveTo>
                    <a:pt x="2204" y="1"/>
                  </a:moveTo>
                  <a:cubicBezTo>
                    <a:pt x="1824" y="1"/>
                    <a:pt x="1668" y="1"/>
                    <a:pt x="1411" y="190"/>
                  </a:cubicBezTo>
                  <a:cubicBezTo>
                    <a:pt x="1323" y="258"/>
                    <a:pt x="929" y="577"/>
                    <a:pt x="475" y="950"/>
                  </a:cubicBezTo>
                  <a:lnTo>
                    <a:pt x="0" y="1343"/>
                  </a:lnTo>
                  <a:lnTo>
                    <a:pt x="0" y="1913"/>
                  </a:lnTo>
                  <a:cubicBezTo>
                    <a:pt x="224" y="1730"/>
                    <a:pt x="495" y="1506"/>
                    <a:pt x="753" y="1289"/>
                  </a:cubicBezTo>
                  <a:cubicBezTo>
                    <a:pt x="1167" y="957"/>
                    <a:pt x="1594" y="604"/>
                    <a:pt x="1675" y="543"/>
                  </a:cubicBezTo>
                  <a:cubicBezTo>
                    <a:pt x="1811" y="441"/>
                    <a:pt x="1845" y="441"/>
                    <a:pt x="2204" y="441"/>
                  </a:cubicBezTo>
                  <a:cubicBezTo>
                    <a:pt x="2496" y="441"/>
                    <a:pt x="2496" y="1"/>
                    <a:pt x="220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3" name="Google Shape;22223;p71"/>
            <p:cNvSpPr/>
            <p:nvPr/>
          </p:nvSpPr>
          <p:spPr>
            <a:xfrm>
              <a:off x="2193063" y="2938316"/>
              <a:ext cx="90231" cy="51699"/>
            </a:xfrm>
            <a:custGeom>
              <a:rect b="b" l="l" r="r" t="t"/>
              <a:pathLst>
                <a:path extrusionOk="0" h="1971" w="3440">
                  <a:moveTo>
                    <a:pt x="3146" y="0"/>
                  </a:moveTo>
                  <a:cubicBezTo>
                    <a:pt x="3087" y="0"/>
                    <a:pt x="3026" y="25"/>
                    <a:pt x="2977" y="86"/>
                  </a:cubicBezTo>
                  <a:lnTo>
                    <a:pt x="2008" y="1442"/>
                  </a:lnTo>
                  <a:cubicBezTo>
                    <a:pt x="1967" y="1496"/>
                    <a:pt x="1899" y="1530"/>
                    <a:pt x="1831" y="1530"/>
                  </a:cubicBezTo>
                  <a:lnTo>
                    <a:pt x="292" y="1530"/>
                  </a:lnTo>
                  <a:cubicBezTo>
                    <a:pt x="1" y="1530"/>
                    <a:pt x="1" y="1971"/>
                    <a:pt x="292" y="1971"/>
                  </a:cubicBezTo>
                  <a:lnTo>
                    <a:pt x="1831" y="1971"/>
                  </a:lnTo>
                  <a:cubicBezTo>
                    <a:pt x="2042" y="1971"/>
                    <a:pt x="2245" y="1869"/>
                    <a:pt x="2367" y="1693"/>
                  </a:cubicBezTo>
                  <a:lnTo>
                    <a:pt x="3337" y="337"/>
                  </a:lnTo>
                  <a:cubicBezTo>
                    <a:pt x="3439" y="170"/>
                    <a:pt x="3298" y="0"/>
                    <a:pt x="31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4" name="Google Shape;22224;p71"/>
            <p:cNvSpPr/>
            <p:nvPr/>
          </p:nvSpPr>
          <p:spPr>
            <a:xfrm>
              <a:off x="2239306" y="3065216"/>
              <a:ext cx="79346" cy="75096"/>
            </a:xfrm>
            <a:custGeom>
              <a:rect b="b" l="l" r="r" t="t"/>
              <a:pathLst>
                <a:path extrusionOk="0" h="2863" w="3025">
                  <a:moveTo>
                    <a:pt x="1052" y="1"/>
                  </a:moveTo>
                  <a:cubicBezTo>
                    <a:pt x="1047" y="1"/>
                    <a:pt x="1043" y="1"/>
                    <a:pt x="1038" y="1"/>
                  </a:cubicBezTo>
                  <a:lnTo>
                    <a:pt x="292" y="1"/>
                  </a:lnTo>
                  <a:cubicBezTo>
                    <a:pt x="1" y="1"/>
                    <a:pt x="1" y="442"/>
                    <a:pt x="292" y="442"/>
                  </a:cubicBezTo>
                  <a:lnTo>
                    <a:pt x="1038" y="442"/>
                  </a:lnTo>
                  <a:cubicBezTo>
                    <a:pt x="1140" y="442"/>
                    <a:pt x="1235" y="510"/>
                    <a:pt x="1255" y="611"/>
                  </a:cubicBezTo>
                  <a:lnTo>
                    <a:pt x="1574" y="2042"/>
                  </a:lnTo>
                  <a:cubicBezTo>
                    <a:pt x="1614" y="2239"/>
                    <a:pt x="1743" y="2401"/>
                    <a:pt x="1926" y="2489"/>
                  </a:cubicBezTo>
                  <a:lnTo>
                    <a:pt x="2618" y="2842"/>
                  </a:lnTo>
                  <a:cubicBezTo>
                    <a:pt x="2652" y="2856"/>
                    <a:pt x="2679" y="2862"/>
                    <a:pt x="2720" y="2862"/>
                  </a:cubicBezTo>
                  <a:cubicBezTo>
                    <a:pt x="2950" y="2862"/>
                    <a:pt x="3025" y="2550"/>
                    <a:pt x="2814" y="2449"/>
                  </a:cubicBezTo>
                  <a:lnTo>
                    <a:pt x="2123" y="2103"/>
                  </a:lnTo>
                  <a:cubicBezTo>
                    <a:pt x="2062" y="2069"/>
                    <a:pt x="2021" y="2015"/>
                    <a:pt x="2001" y="1954"/>
                  </a:cubicBezTo>
                  <a:lnTo>
                    <a:pt x="1682" y="516"/>
                  </a:lnTo>
                  <a:cubicBezTo>
                    <a:pt x="1622" y="216"/>
                    <a:pt x="1358" y="1"/>
                    <a:pt x="10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5" name="Google Shape;22225;p71"/>
            <p:cNvSpPr/>
            <p:nvPr/>
          </p:nvSpPr>
          <p:spPr>
            <a:xfrm>
              <a:off x="2232696" y="3151723"/>
              <a:ext cx="43096" cy="98494"/>
            </a:xfrm>
            <a:custGeom>
              <a:rect b="b" l="l" r="r" t="t"/>
              <a:pathLst>
                <a:path extrusionOk="0" h="3755" w="1643">
                  <a:moveTo>
                    <a:pt x="324" y="1"/>
                  </a:moveTo>
                  <a:cubicBezTo>
                    <a:pt x="142" y="1"/>
                    <a:pt x="0" y="252"/>
                    <a:pt x="185" y="398"/>
                  </a:cubicBezTo>
                  <a:lnTo>
                    <a:pt x="1114" y="1137"/>
                  </a:lnTo>
                  <a:cubicBezTo>
                    <a:pt x="1168" y="1178"/>
                    <a:pt x="1195" y="1246"/>
                    <a:pt x="1188" y="1321"/>
                  </a:cubicBezTo>
                  <a:lnTo>
                    <a:pt x="985" y="3517"/>
                  </a:lnTo>
                  <a:cubicBezTo>
                    <a:pt x="971" y="3640"/>
                    <a:pt x="1066" y="3741"/>
                    <a:pt x="1188" y="3755"/>
                  </a:cubicBezTo>
                  <a:lnTo>
                    <a:pt x="1202" y="3755"/>
                  </a:lnTo>
                  <a:cubicBezTo>
                    <a:pt x="1317" y="3755"/>
                    <a:pt x="1412" y="3667"/>
                    <a:pt x="1426" y="3551"/>
                  </a:cubicBezTo>
                  <a:lnTo>
                    <a:pt x="1622" y="1354"/>
                  </a:lnTo>
                  <a:cubicBezTo>
                    <a:pt x="1643" y="1144"/>
                    <a:pt x="1554" y="934"/>
                    <a:pt x="1392" y="792"/>
                  </a:cubicBezTo>
                  <a:lnTo>
                    <a:pt x="463" y="53"/>
                  </a:lnTo>
                  <a:cubicBezTo>
                    <a:pt x="417" y="16"/>
                    <a:pt x="369" y="1"/>
                    <a:pt x="3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6" name="Google Shape;22226;p71"/>
            <p:cNvSpPr/>
            <p:nvPr/>
          </p:nvSpPr>
          <p:spPr>
            <a:xfrm>
              <a:off x="2054149" y="2909069"/>
              <a:ext cx="65654" cy="50178"/>
            </a:xfrm>
            <a:custGeom>
              <a:rect b="b" l="l" r="r" t="t"/>
              <a:pathLst>
                <a:path extrusionOk="0" h="1913" w="2503">
                  <a:moveTo>
                    <a:pt x="299" y="1"/>
                  </a:moveTo>
                  <a:cubicBezTo>
                    <a:pt x="1" y="1"/>
                    <a:pt x="1" y="441"/>
                    <a:pt x="299" y="441"/>
                  </a:cubicBezTo>
                  <a:cubicBezTo>
                    <a:pt x="659" y="441"/>
                    <a:pt x="686" y="441"/>
                    <a:pt x="828" y="543"/>
                  </a:cubicBezTo>
                  <a:cubicBezTo>
                    <a:pt x="909" y="604"/>
                    <a:pt x="1337" y="957"/>
                    <a:pt x="1743" y="1289"/>
                  </a:cubicBezTo>
                  <a:cubicBezTo>
                    <a:pt x="2008" y="1506"/>
                    <a:pt x="2279" y="1730"/>
                    <a:pt x="2503" y="1913"/>
                  </a:cubicBezTo>
                  <a:lnTo>
                    <a:pt x="2503" y="1343"/>
                  </a:lnTo>
                  <a:lnTo>
                    <a:pt x="2021" y="950"/>
                  </a:lnTo>
                  <a:cubicBezTo>
                    <a:pt x="1567" y="577"/>
                    <a:pt x="1174" y="258"/>
                    <a:pt x="1093" y="190"/>
                  </a:cubicBezTo>
                  <a:cubicBezTo>
                    <a:pt x="835" y="1"/>
                    <a:pt x="679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7" name="Google Shape;22227;p71"/>
            <p:cNvSpPr/>
            <p:nvPr/>
          </p:nvSpPr>
          <p:spPr>
            <a:xfrm>
              <a:off x="1978344" y="2937634"/>
              <a:ext cx="91307" cy="52381"/>
            </a:xfrm>
            <a:custGeom>
              <a:rect b="b" l="l" r="r" t="t"/>
              <a:pathLst>
                <a:path extrusionOk="0" h="1997" w="3481">
                  <a:moveTo>
                    <a:pt x="316" y="0"/>
                  </a:moveTo>
                  <a:cubicBezTo>
                    <a:pt x="156" y="0"/>
                    <a:pt x="1" y="190"/>
                    <a:pt x="145" y="363"/>
                  </a:cubicBezTo>
                  <a:lnTo>
                    <a:pt x="1114" y="1719"/>
                  </a:lnTo>
                  <a:cubicBezTo>
                    <a:pt x="1236" y="1895"/>
                    <a:pt x="1440" y="1997"/>
                    <a:pt x="1650" y="1997"/>
                  </a:cubicBezTo>
                  <a:lnTo>
                    <a:pt x="3189" y="1997"/>
                  </a:lnTo>
                  <a:cubicBezTo>
                    <a:pt x="3481" y="1997"/>
                    <a:pt x="3481" y="1556"/>
                    <a:pt x="3189" y="1556"/>
                  </a:cubicBezTo>
                  <a:lnTo>
                    <a:pt x="1650" y="1556"/>
                  </a:lnTo>
                  <a:cubicBezTo>
                    <a:pt x="1575" y="1556"/>
                    <a:pt x="1514" y="1522"/>
                    <a:pt x="1474" y="1468"/>
                  </a:cubicBezTo>
                  <a:lnTo>
                    <a:pt x="497" y="112"/>
                  </a:lnTo>
                  <a:cubicBezTo>
                    <a:pt x="450" y="33"/>
                    <a:pt x="382" y="0"/>
                    <a:pt x="3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8" name="Google Shape;22228;p71"/>
            <p:cNvSpPr/>
            <p:nvPr/>
          </p:nvSpPr>
          <p:spPr>
            <a:xfrm>
              <a:off x="1943878" y="3065216"/>
              <a:ext cx="79529" cy="75096"/>
            </a:xfrm>
            <a:custGeom>
              <a:rect b="b" l="l" r="r" t="t"/>
              <a:pathLst>
                <a:path extrusionOk="0" h="2863" w="3032">
                  <a:moveTo>
                    <a:pt x="1973" y="1"/>
                  </a:moveTo>
                  <a:cubicBezTo>
                    <a:pt x="1668" y="1"/>
                    <a:pt x="1410" y="216"/>
                    <a:pt x="1343" y="516"/>
                  </a:cubicBezTo>
                  <a:lnTo>
                    <a:pt x="1025" y="1954"/>
                  </a:lnTo>
                  <a:cubicBezTo>
                    <a:pt x="1011" y="2015"/>
                    <a:pt x="970" y="2069"/>
                    <a:pt x="909" y="2103"/>
                  </a:cubicBezTo>
                  <a:lnTo>
                    <a:pt x="211" y="2449"/>
                  </a:lnTo>
                  <a:cubicBezTo>
                    <a:pt x="1" y="2550"/>
                    <a:pt x="82" y="2862"/>
                    <a:pt x="313" y="2862"/>
                  </a:cubicBezTo>
                  <a:cubicBezTo>
                    <a:pt x="347" y="2862"/>
                    <a:pt x="381" y="2856"/>
                    <a:pt x="414" y="2842"/>
                  </a:cubicBezTo>
                  <a:lnTo>
                    <a:pt x="1106" y="2489"/>
                  </a:lnTo>
                  <a:cubicBezTo>
                    <a:pt x="1289" y="2401"/>
                    <a:pt x="1418" y="2239"/>
                    <a:pt x="1459" y="2042"/>
                  </a:cubicBezTo>
                  <a:lnTo>
                    <a:pt x="1777" y="611"/>
                  </a:lnTo>
                  <a:cubicBezTo>
                    <a:pt x="1798" y="510"/>
                    <a:pt x="1893" y="442"/>
                    <a:pt x="1994" y="442"/>
                  </a:cubicBezTo>
                  <a:lnTo>
                    <a:pt x="2740" y="442"/>
                  </a:lnTo>
                  <a:cubicBezTo>
                    <a:pt x="3032" y="442"/>
                    <a:pt x="3032" y="1"/>
                    <a:pt x="2740" y="1"/>
                  </a:cubicBezTo>
                  <a:lnTo>
                    <a:pt x="1988" y="1"/>
                  </a:lnTo>
                  <a:cubicBezTo>
                    <a:pt x="1983" y="1"/>
                    <a:pt x="1978" y="1"/>
                    <a:pt x="19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9" name="Google Shape;22229;p71"/>
            <p:cNvSpPr/>
            <p:nvPr/>
          </p:nvSpPr>
          <p:spPr>
            <a:xfrm>
              <a:off x="1986737" y="3151723"/>
              <a:ext cx="43122" cy="98494"/>
            </a:xfrm>
            <a:custGeom>
              <a:rect b="b" l="l" r="r" t="t"/>
              <a:pathLst>
                <a:path extrusionOk="0" h="3755" w="1644">
                  <a:moveTo>
                    <a:pt x="1326" y="1"/>
                  </a:moveTo>
                  <a:cubicBezTo>
                    <a:pt x="1281" y="1"/>
                    <a:pt x="1233" y="16"/>
                    <a:pt x="1188" y="53"/>
                  </a:cubicBezTo>
                  <a:lnTo>
                    <a:pt x="252" y="792"/>
                  </a:lnTo>
                  <a:cubicBezTo>
                    <a:pt x="89" y="934"/>
                    <a:pt x="1" y="1144"/>
                    <a:pt x="21" y="1354"/>
                  </a:cubicBezTo>
                  <a:lnTo>
                    <a:pt x="225" y="3551"/>
                  </a:lnTo>
                  <a:cubicBezTo>
                    <a:pt x="232" y="3667"/>
                    <a:pt x="326" y="3755"/>
                    <a:pt x="442" y="3755"/>
                  </a:cubicBezTo>
                  <a:lnTo>
                    <a:pt x="462" y="3755"/>
                  </a:lnTo>
                  <a:cubicBezTo>
                    <a:pt x="584" y="3741"/>
                    <a:pt x="672" y="3640"/>
                    <a:pt x="659" y="3517"/>
                  </a:cubicBezTo>
                  <a:lnTo>
                    <a:pt x="462" y="1321"/>
                  </a:lnTo>
                  <a:cubicBezTo>
                    <a:pt x="455" y="1246"/>
                    <a:pt x="482" y="1178"/>
                    <a:pt x="530" y="1137"/>
                  </a:cubicBezTo>
                  <a:lnTo>
                    <a:pt x="1459" y="398"/>
                  </a:lnTo>
                  <a:cubicBezTo>
                    <a:pt x="1644" y="252"/>
                    <a:pt x="1506" y="1"/>
                    <a:pt x="132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0" name="Google Shape;22230;p71"/>
            <p:cNvSpPr/>
            <p:nvPr/>
          </p:nvSpPr>
          <p:spPr>
            <a:xfrm>
              <a:off x="2003813" y="3007432"/>
              <a:ext cx="254903" cy="265920"/>
            </a:xfrm>
            <a:custGeom>
              <a:rect b="b" l="l" r="r" t="t"/>
              <a:pathLst>
                <a:path extrusionOk="0" h="10138" w="9718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59" y="1533"/>
                    <a:pt x="1" y="2685"/>
                    <a:pt x="8" y="3852"/>
                  </a:cubicBezTo>
                  <a:cubicBezTo>
                    <a:pt x="8" y="7323"/>
                    <a:pt x="2178" y="10137"/>
                    <a:pt x="4856" y="10137"/>
                  </a:cubicBezTo>
                  <a:cubicBezTo>
                    <a:pt x="7534" y="10137"/>
                    <a:pt x="9711" y="7330"/>
                    <a:pt x="9711" y="3852"/>
                  </a:cubicBezTo>
                  <a:cubicBezTo>
                    <a:pt x="9718" y="2685"/>
                    <a:pt x="9460" y="1533"/>
                    <a:pt x="8951" y="482"/>
                  </a:cubicBezTo>
                  <a:cubicBezTo>
                    <a:pt x="8805" y="189"/>
                    <a:pt x="8508" y="0"/>
                    <a:pt x="8182" y="0"/>
                  </a:cubicBezTo>
                  <a:cubicBezTo>
                    <a:pt x="8176" y="0"/>
                    <a:pt x="8171" y="0"/>
                    <a:pt x="8165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1" name="Google Shape;22231;p71"/>
            <p:cNvSpPr/>
            <p:nvPr/>
          </p:nvSpPr>
          <p:spPr>
            <a:xfrm>
              <a:off x="2125468" y="3007432"/>
              <a:ext cx="11594" cy="248529"/>
            </a:xfrm>
            <a:custGeom>
              <a:rect b="b" l="l" r="r" t="t"/>
              <a:pathLst>
                <a:path extrusionOk="0" h="9475" w="442">
                  <a:moveTo>
                    <a:pt x="1" y="0"/>
                  </a:moveTo>
                  <a:lnTo>
                    <a:pt x="1" y="9256"/>
                  </a:lnTo>
                  <a:cubicBezTo>
                    <a:pt x="1" y="9402"/>
                    <a:pt x="111" y="9474"/>
                    <a:pt x="221" y="9474"/>
                  </a:cubicBezTo>
                  <a:cubicBezTo>
                    <a:pt x="331" y="9474"/>
                    <a:pt x="442" y="9402"/>
                    <a:pt x="442" y="9256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2" name="Google Shape;22232;p71"/>
            <p:cNvSpPr/>
            <p:nvPr/>
          </p:nvSpPr>
          <p:spPr>
            <a:xfrm>
              <a:off x="2003813" y="3007432"/>
              <a:ext cx="129865" cy="265736"/>
            </a:xfrm>
            <a:custGeom>
              <a:rect b="b" l="l" r="r" t="t"/>
              <a:pathLst>
                <a:path extrusionOk="0" h="10131" w="4951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65" y="1526"/>
                    <a:pt x="1" y="2672"/>
                    <a:pt x="8" y="3831"/>
                  </a:cubicBezTo>
                  <a:cubicBezTo>
                    <a:pt x="8" y="4035"/>
                    <a:pt x="14" y="4231"/>
                    <a:pt x="28" y="4428"/>
                  </a:cubicBezTo>
                  <a:lnTo>
                    <a:pt x="28" y="4475"/>
                  </a:lnTo>
                  <a:cubicBezTo>
                    <a:pt x="28" y="4496"/>
                    <a:pt x="28" y="4516"/>
                    <a:pt x="35" y="4536"/>
                  </a:cubicBezTo>
                  <a:cubicBezTo>
                    <a:pt x="299" y="7683"/>
                    <a:pt x="2354" y="10130"/>
                    <a:pt x="4856" y="10130"/>
                  </a:cubicBezTo>
                  <a:lnTo>
                    <a:pt x="4951" y="10130"/>
                  </a:lnTo>
                  <a:cubicBezTo>
                    <a:pt x="3296" y="9385"/>
                    <a:pt x="2069" y="6835"/>
                    <a:pt x="2069" y="3804"/>
                  </a:cubicBezTo>
                  <a:cubicBezTo>
                    <a:pt x="2055" y="2597"/>
                    <a:pt x="2266" y="1404"/>
                    <a:pt x="2679" y="278"/>
                  </a:cubicBezTo>
                  <a:cubicBezTo>
                    <a:pt x="2713" y="177"/>
                    <a:pt x="2774" y="82"/>
                    <a:pt x="2849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3" name="Google Shape;22233;p71"/>
            <p:cNvSpPr/>
            <p:nvPr/>
          </p:nvSpPr>
          <p:spPr>
            <a:xfrm>
              <a:off x="2044732" y="2937896"/>
              <a:ext cx="173433" cy="92487"/>
            </a:xfrm>
            <a:custGeom>
              <a:rect b="b" l="l" r="r" t="t"/>
              <a:pathLst>
                <a:path extrusionOk="0" h="3526" w="6612">
                  <a:moveTo>
                    <a:pt x="3303" y="0"/>
                  </a:moveTo>
                  <a:cubicBezTo>
                    <a:pt x="1479" y="0"/>
                    <a:pt x="0" y="1038"/>
                    <a:pt x="0" y="2319"/>
                  </a:cubicBezTo>
                  <a:cubicBezTo>
                    <a:pt x="0" y="3309"/>
                    <a:pt x="1479" y="3526"/>
                    <a:pt x="3303" y="3526"/>
                  </a:cubicBezTo>
                  <a:cubicBezTo>
                    <a:pt x="5127" y="3526"/>
                    <a:pt x="6612" y="3309"/>
                    <a:pt x="6612" y="2319"/>
                  </a:cubicBezTo>
                  <a:cubicBezTo>
                    <a:pt x="6612" y="1038"/>
                    <a:pt x="5127" y="0"/>
                    <a:pt x="330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4" name="Google Shape;22234;p71"/>
            <p:cNvSpPr/>
            <p:nvPr/>
          </p:nvSpPr>
          <p:spPr>
            <a:xfrm>
              <a:off x="2044548" y="2937896"/>
              <a:ext cx="99805" cy="91962"/>
            </a:xfrm>
            <a:custGeom>
              <a:rect b="b" l="l" r="r" t="t"/>
              <a:pathLst>
                <a:path extrusionOk="0" h="3506" w="3805">
                  <a:moveTo>
                    <a:pt x="3310" y="0"/>
                  </a:moveTo>
                  <a:cubicBezTo>
                    <a:pt x="1479" y="0"/>
                    <a:pt x="1" y="1038"/>
                    <a:pt x="1" y="2319"/>
                  </a:cubicBezTo>
                  <a:cubicBezTo>
                    <a:pt x="1" y="3126"/>
                    <a:pt x="977" y="3417"/>
                    <a:pt x="2326" y="3506"/>
                  </a:cubicBezTo>
                  <a:cubicBezTo>
                    <a:pt x="1845" y="3316"/>
                    <a:pt x="1547" y="2990"/>
                    <a:pt x="1547" y="2461"/>
                  </a:cubicBezTo>
                  <a:cubicBezTo>
                    <a:pt x="1547" y="1227"/>
                    <a:pt x="2530" y="203"/>
                    <a:pt x="3805" y="34"/>
                  </a:cubicBezTo>
                  <a:cubicBezTo>
                    <a:pt x="3642" y="14"/>
                    <a:pt x="3472" y="0"/>
                    <a:pt x="3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5" name="Google Shape;22235;p71"/>
            <p:cNvSpPr/>
            <p:nvPr/>
          </p:nvSpPr>
          <p:spPr>
            <a:xfrm>
              <a:off x="2153219" y="2943404"/>
              <a:ext cx="47162" cy="35070"/>
            </a:xfrm>
            <a:custGeom>
              <a:rect b="b" l="l" r="r" t="t"/>
              <a:pathLst>
                <a:path extrusionOk="0" h="1337" w="1798">
                  <a:moveTo>
                    <a:pt x="523" y="0"/>
                  </a:moveTo>
                  <a:cubicBezTo>
                    <a:pt x="1" y="468"/>
                    <a:pt x="333" y="1336"/>
                    <a:pt x="1038" y="1336"/>
                  </a:cubicBezTo>
                  <a:cubicBezTo>
                    <a:pt x="1411" y="1336"/>
                    <a:pt x="1730" y="1072"/>
                    <a:pt x="1798" y="712"/>
                  </a:cubicBezTo>
                  <a:cubicBezTo>
                    <a:pt x="1425" y="380"/>
                    <a:pt x="991" y="136"/>
                    <a:pt x="52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6" name="Google Shape;22236;p71"/>
            <p:cNvSpPr/>
            <p:nvPr/>
          </p:nvSpPr>
          <p:spPr>
            <a:xfrm>
              <a:off x="2062332" y="2943404"/>
              <a:ext cx="47162" cy="35070"/>
            </a:xfrm>
            <a:custGeom>
              <a:rect b="b" l="l" r="r" t="t"/>
              <a:pathLst>
                <a:path extrusionOk="0" h="1337" w="1798">
                  <a:moveTo>
                    <a:pt x="1276" y="0"/>
                  </a:moveTo>
                  <a:lnTo>
                    <a:pt x="1276" y="0"/>
                  </a:lnTo>
                  <a:cubicBezTo>
                    <a:pt x="801" y="136"/>
                    <a:pt x="367" y="380"/>
                    <a:pt x="1" y="712"/>
                  </a:cubicBezTo>
                  <a:cubicBezTo>
                    <a:pt x="69" y="1072"/>
                    <a:pt x="387" y="1336"/>
                    <a:pt x="760" y="1336"/>
                  </a:cubicBezTo>
                  <a:cubicBezTo>
                    <a:pt x="1459" y="1336"/>
                    <a:pt x="1798" y="468"/>
                    <a:pt x="127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7" name="Google Shape;22237;p71"/>
            <p:cNvSpPr/>
            <p:nvPr/>
          </p:nvSpPr>
          <p:spPr>
            <a:xfrm>
              <a:off x="2061991" y="3123027"/>
              <a:ext cx="40394" cy="40394"/>
            </a:xfrm>
            <a:custGeom>
              <a:rect b="b" l="l" r="r" t="t"/>
              <a:pathLst>
                <a:path extrusionOk="0" h="1540" w="1540">
                  <a:moveTo>
                    <a:pt x="766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66" y="1540"/>
                  </a:cubicBezTo>
                  <a:cubicBezTo>
                    <a:pt x="1194" y="1540"/>
                    <a:pt x="1539" y="1194"/>
                    <a:pt x="1539" y="774"/>
                  </a:cubicBezTo>
                  <a:cubicBezTo>
                    <a:pt x="1539" y="346"/>
                    <a:pt x="1194" y="1"/>
                    <a:pt x="76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8" name="Google Shape;22238;p71"/>
            <p:cNvSpPr/>
            <p:nvPr/>
          </p:nvSpPr>
          <p:spPr>
            <a:xfrm>
              <a:off x="2039407" y="3209665"/>
              <a:ext cx="38794" cy="34519"/>
            </a:xfrm>
            <a:custGeom>
              <a:rect b="b" l="l" r="r" t="t"/>
              <a:pathLst>
                <a:path extrusionOk="0" h="1316" w="1479">
                  <a:moveTo>
                    <a:pt x="646" y="0"/>
                  </a:moveTo>
                  <a:cubicBezTo>
                    <a:pt x="364" y="0"/>
                    <a:pt x="88" y="178"/>
                    <a:pt x="0" y="488"/>
                  </a:cubicBezTo>
                  <a:cubicBezTo>
                    <a:pt x="224" y="786"/>
                    <a:pt x="475" y="1064"/>
                    <a:pt x="746" y="1315"/>
                  </a:cubicBezTo>
                  <a:cubicBezTo>
                    <a:pt x="1261" y="1227"/>
                    <a:pt x="1478" y="603"/>
                    <a:pt x="1132" y="217"/>
                  </a:cubicBezTo>
                  <a:cubicBezTo>
                    <a:pt x="997" y="69"/>
                    <a:pt x="821" y="0"/>
                    <a:pt x="6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9" name="Google Shape;22239;p71"/>
            <p:cNvSpPr/>
            <p:nvPr/>
          </p:nvSpPr>
          <p:spPr>
            <a:xfrm>
              <a:off x="2015748" y="3065216"/>
              <a:ext cx="28827" cy="28853"/>
            </a:xfrm>
            <a:custGeom>
              <a:rect b="b" l="l" r="r" t="t"/>
              <a:pathLst>
                <a:path extrusionOk="0" h="1100" w="1099">
                  <a:moveTo>
                    <a:pt x="549" y="1"/>
                  </a:moveTo>
                  <a:cubicBezTo>
                    <a:pt x="244" y="1"/>
                    <a:pt x="0" y="245"/>
                    <a:pt x="0" y="550"/>
                  </a:cubicBezTo>
                  <a:cubicBezTo>
                    <a:pt x="0" y="855"/>
                    <a:pt x="244" y="1099"/>
                    <a:pt x="549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0" name="Google Shape;22240;p71"/>
            <p:cNvSpPr/>
            <p:nvPr/>
          </p:nvSpPr>
          <p:spPr>
            <a:xfrm>
              <a:off x="2160170" y="3123027"/>
              <a:ext cx="40578" cy="40394"/>
            </a:xfrm>
            <a:custGeom>
              <a:rect b="b" l="l" r="r" t="t"/>
              <a:pathLst>
                <a:path extrusionOk="0" h="1540" w="1547">
                  <a:moveTo>
                    <a:pt x="773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73" y="1540"/>
                  </a:cubicBezTo>
                  <a:cubicBezTo>
                    <a:pt x="1200" y="1540"/>
                    <a:pt x="1546" y="1194"/>
                    <a:pt x="1546" y="774"/>
                  </a:cubicBezTo>
                  <a:cubicBezTo>
                    <a:pt x="1546" y="346"/>
                    <a:pt x="1200" y="1"/>
                    <a:pt x="77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1" name="Google Shape;22241;p71"/>
            <p:cNvSpPr/>
            <p:nvPr/>
          </p:nvSpPr>
          <p:spPr>
            <a:xfrm>
              <a:off x="2184354" y="3209665"/>
              <a:ext cx="38794" cy="34519"/>
            </a:xfrm>
            <a:custGeom>
              <a:rect b="b" l="l" r="r" t="t"/>
              <a:pathLst>
                <a:path extrusionOk="0" h="1316" w="1479">
                  <a:moveTo>
                    <a:pt x="839" y="0"/>
                  </a:moveTo>
                  <a:cubicBezTo>
                    <a:pt x="665" y="0"/>
                    <a:pt x="488" y="69"/>
                    <a:pt x="353" y="217"/>
                  </a:cubicBezTo>
                  <a:cubicBezTo>
                    <a:pt x="0" y="603"/>
                    <a:pt x="217" y="1227"/>
                    <a:pt x="733" y="1315"/>
                  </a:cubicBezTo>
                  <a:cubicBezTo>
                    <a:pt x="1011" y="1064"/>
                    <a:pt x="1261" y="786"/>
                    <a:pt x="1478" y="488"/>
                  </a:cubicBezTo>
                  <a:cubicBezTo>
                    <a:pt x="1395" y="178"/>
                    <a:pt x="1120" y="0"/>
                    <a:pt x="83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2" name="Google Shape;22242;p71"/>
            <p:cNvSpPr/>
            <p:nvPr/>
          </p:nvSpPr>
          <p:spPr>
            <a:xfrm>
              <a:off x="2218138" y="3065216"/>
              <a:ext cx="28853" cy="28853"/>
            </a:xfrm>
            <a:custGeom>
              <a:rect b="b" l="l" r="r" t="t"/>
              <a:pathLst>
                <a:path extrusionOk="0" h="1100" w="1100">
                  <a:moveTo>
                    <a:pt x="550" y="1"/>
                  </a:moveTo>
                  <a:cubicBezTo>
                    <a:pt x="245" y="1"/>
                    <a:pt x="1" y="245"/>
                    <a:pt x="1" y="550"/>
                  </a:cubicBezTo>
                  <a:cubicBezTo>
                    <a:pt x="1" y="855"/>
                    <a:pt x="245" y="1099"/>
                    <a:pt x="550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5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43" name="Google Shape;22243;p71"/>
          <p:cNvGrpSpPr/>
          <p:nvPr/>
        </p:nvGrpSpPr>
        <p:grpSpPr>
          <a:xfrm>
            <a:off x="1128072" y="3365261"/>
            <a:ext cx="328872" cy="370158"/>
            <a:chOff x="1128072" y="3365261"/>
            <a:chExt cx="328872" cy="370158"/>
          </a:xfrm>
        </p:grpSpPr>
        <p:sp>
          <p:nvSpPr>
            <p:cNvPr id="22244" name="Google Shape;22244;p71"/>
            <p:cNvSpPr/>
            <p:nvPr/>
          </p:nvSpPr>
          <p:spPr>
            <a:xfrm>
              <a:off x="1128072" y="3641306"/>
              <a:ext cx="23502" cy="11935"/>
            </a:xfrm>
            <a:custGeom>
              <a:rect b="b" l="l" r="r" t="t"/>
              <a:pathLst>
                <a:path extrusionOk="0" h="455" w="896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31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55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5" name="Google Shape;22245;p71"/>
            <p:cNvSpPr/>
            <p:nvPr/>
          </p:nvSpPr>
          <p:spPr>
            <a:xfrm>
              <a:off x="1128072" y="3600203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895" y="1"/>
                  </a:moveTo>
                  <a:lnTo>
                    <a:pt x="109" y="103"/>
                  </a:lnTo>
                  <a:cubicBezTo>
                    <a:pt x="47" y="109"/>
                    <a:pt x="0" y="164"/>
                    <a:pt x="0" y="225"/>
                  </a:cubicBezTo>
                  <a:cubicBezTo>
                    <a:pt x="0" y="293"/>
                    <a:pt x="47" y="347"/>
                    <a:pt x="109" y="354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6" name="Google Shape;22246;p71"/>
            <p:cNvSpPr/>
            <p:nvPr/>
          </p:nvSpPr>
          <p:spPr>
            <a:xfrm>
              <a:off x="1186749" y="3600203"/>
              <a:ext cx="23502" cy="11961"/>
            </a:xfrm>
            <a:custGeom>
              <a:rect b="b" l="l" r="r" t="t"/>
              <a:pathLst>
                <a:path extrusionOk="0" h="456" w="896">
                  <a:moveTo>
                    <a:pt x="1" y="1"/>
                  </a:moveTo>
                  <a:lnTo>
                    <a:pt x="1" y="455"/>
                  </a:lnTo>
                  <a:lnTo>
                    <a:pt x="780" y="354"/>
                  </a:lnTo>
                  <a:cubicBezTo>
                    <a:pt x="848" y="347"/>
                    <a:pt x="896" y="293"/>
                    <a:pt x="896" y="231"/>
                  </a:cubicBezTo>
                  <a:cubicBezTo>
                    <a:pt x="896" y="164"/>
                    <a:pt x="848" y="109"/>
                    <a:pt x="780" y="1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7" name="Google Shape;22247;p71"/>
            <p:cNvSpPr/>
            <p:nvPr/>
          </p:nvSpPr>
          <p:spPr>
            <a:xfrm>
              <a:off x="1128072" y="3559127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895" y="1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8" name="Google Shape;22248;p71"/>
            <p:cNvSpPr/>
            <p:nvPr/>
          </p:nvSpPr>
          <p:spPr>
            <a:xfrm>
              <a:off x="1186749" y="3559127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1" y="1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9" name="Google Shape;22249;p71"/>
            <p:cNvSpPr/>
            <p:nvPr/>
          </p:nvSpPr>
          <p:spPr>
            <a:xfrm>
              <a:off x="1128072" y="3518051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85"/>
                    <a:pt x="47" y="339"/>
                    <a:pt x="109" y="353"/>
                  </a:cubicBezTo>
                  <a:lnTo>
                    <a:pt x="895" y="44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0" name="Google Shape;22250;p71"/>
            <p:cNvSpPr/>
            <p:nvPr/>
          </p:nvSpPr>
          <p:spPr>
            <a:xfrm>
              <a:off x="1186749" y="3518051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1" y="0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1" name="Google Shape;22251;p71"/>
            <p:cNvSpPr/>
            <p:nvPr/>
          </p:nvSpPr>
          <p:spPr>
            <a:xfrm>
              <a:off x="1163273" y="3476975"/>
              <a:ext cx="11777" cy="23502"/>
            </a:xfrm>
            <a:custGeom>
              <a:rect b="b" l="l" r="r" t="t"/>
              <a:pathLst>
                <a:path extrusionOk="0" h="896" w="449">
                  <a:moveTo>
                    <a:pt x="224" y="0"/>
                  </a:moveTo>
                  <a:cubicBezTo>
                    <a:pt x="157" y="0"/>
                    <a:pt x="102" y="47"/>
                    <a:pt x="96" y="108"/>
                  </a:cubicBezTo>
                  <a:lnTo>
                    <a:pt x="1" y="895"/>
                  </a:lnTo>
                  <a:lnTo>
                    <a:pt x="448" y="895"/>
                  </a:lnTo>
                  <a:lnTo>
                    <a:pt x="346" y="108"/>
                  </a:lnTo>
                  <a:cubicBezTo>
                    <a:pt x="340" y="47"/>
                    <a:pt x="285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2" name="Google Shape;22252;p71"/>
            <p:cNvSpPr/>
            <p:nvPr/>
          </p:nvSpPr>
          <p:spPr>
            <a:xfrm>
              <a:off x="1374739" y="3512176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896" y="1"/>
                  </a:moveTo>
                  <a:lnTo>
                    <a:pt x="116" y="95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53"/>
                  </a:cubicBezTo>
                  <a:lnTo>
                    <a:pt x="896" y="448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3" name="Google Shape;22253;p71"/>
            <p:cNvSpPr/>
            <p:nvPr/>
          </p:nvSpPr>
          <p:spPr>
            <a:xfrm>
              <a:off x="1433442" y="3512176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6"/>
                    <a:pt x="895" y="292"/>
                    <a:pt x="895" y="224"/>
                  </a:cubicBezTo>
                  <a:cubicBezTo>
                    <a:pt x="895" y="163"/>
                    <a:pt x="848" y="109"/>
                    <a:pt x="78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4" name="Google Shape;22254;p71"/>
            <p:cNvSpPr/>
            <p:nvPr/>
          </p:nvSpPr>
          <p:spPr>
            <a:xfrm>
              <a:off x="1433442" y="3553252"/>
              <a:ext cx="23502" cy="11777"/>
            </a:xfrm>
            <a:custGeom>
              <a:rect b="b" l="l" r="r" t="t"/>
              <a:pathLst>
                <a:path extrusionOk="0" h="449" w="896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7"/>
                    <a:pt x="895" y="292"/>
                    <a:pt x="895" y="225"/>
                  </a:cubicBezTo>
                  <a:cubicBezTo>
                    <a:pt x="895" y="164"/>
                    <a:pt x="848" y="109"/>
                    <a:pt x="787" y="1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5" name="Google Shape;22255;p71"/>
            <p:cNvSpPr/>
            <p:nvPr/>
          </p:nvSpPr>
          <p:spPr>
            <a:xfrm>
              <a:off x="1374739" y="3471099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896" y="0"/>
                  </a:moveTo>
                  <a:lnTo>
                    <a:pt x="116" y="95"/>
                  </a:lnTo>
                  <a:cubicBezTo>
                    <a:pt x="48" y="102"/>
                    <a:pt x="1" y="156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896" y="44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6" name="Google Shape;22256;p71"/>
            <p:cNvSpPr/>
            <p:nvPr/>
          </p:nvSpPr>
          <p:spPr>
            <a:xfrm>
              <a:off x="1433442" y="3471099"/>
              <a:ext cx="23502" cy="11751"/>
            </a:xfrm>
            <a:custGeom>
              <a:rect b="b" l="l" r="r" t="t"/>
              <a:pathLst>
                <a:path extrusionOk="0" h="448" w="896">
                  <a:moveTo>
                    <a:pt x="0" y="0"/>
                  </a:moveTo>
                  <a:lnTo>
                    <a:pt x="0" y="448"/>
                  </a:lnTo>
                  <a:lnTo>
                    <a:pt x="787" y="346"/>
                  </a:lnTo>
                  <a:cubicBezTo>
                    <a:pt x="848" y="339"/>
                    <a:pt x="895" y="285"/>
                    <a:pt x="895" y="224"/>
                  </a:cubicBezTo>
                  <a:cubicBezTo>
                    <a:pt x="895" y="156"/>
                    <a:pt x="848" y="102"/>
                    <a:pt x="787" y="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7" name="Google Shape;22257;p71"/>
            <p:cNvSpPr/>
            <p:nvPr/>
          </p:nvSpPr>
          <p:spPr>
            <a:xfrm>
              <a:off x="1409966" y="3429997"/>
              <a:ext cx="11751" cy="23502"/>
            </a:xfrm>
            <a:custGeom>
              <a:rect b="b" l="l" r="r" t="t"/>
              <a:pathLst>
                <a:path extrusionOk="0" h="896" w="448">
                  <a:moveTo>
                    <a:pt x="224" y="1"/>
                  </a:moveTo>
                  <a:cubicBezTo>
                    <a:pt x="156" y="1"/>
                    <a:pt x="102" y="48"/>
                    <a:pt x="95" y="109"/>
                  </a:cubicBezTo>
                  <a:lnTo>
                    <a:pt x="0" y="896"/>
                  </a:lnTo>
                  <a:lnTo>
                    <a:pt x="448" y="896"/>
                  </a:lnTo>
                  <a:lnTo>
                    <a:pt x="353" y="109"/>
                  </a:lnTo>
                  <a:cubicBezTo>
                    <a:pt x="339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8" name="Google Shape;22258;p71"/>
            <p:cNvSpPr/>
            <p:nvPr/>
          </p:nvSpPr>
          <p:spPr>
            <a:xfrm>
              <a:off x="1210225" y="3582603"/>
              <a:ext cx="29378" cy="11777"/>
            </a:xfrm>
            <a:custGeom>
              <a:rect b="b" l="l" r="r" t="t"/>
              <a:pathLst>
                <a:path extrusionOk="0" h="449" w="112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92"/>
                    <a:pt x="48" y="346"/>
                    <a:pt x="116" y="353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9" name="Google Shape;22259;p71"/>
            <p:cNvSpPr/>
            <p:nvPr/>
          </p:nvSpPr>
          <p:spPr>
            <a:xfrm>
              <a:off x="1210225" y="3535651"/>
              <a:ext cx="29378" cy="11777"/>
            </a:xfrm>
            <a:custGeom>
              <a:rect b="b" l="l" r="r" t="t"/>
              <a:pathLst>
                <a:path extrusionOk="0" h="449" w="112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0" name="Google Shape;22260;p71"/>
            <p:cNvSpPr/>
            <p:nvPr/>
          </p:nvSpPr>
          <p:spPr>
            <a:xfrm>
              <a:off x="1345230" y="3676690"/>
              <a:ext cx="29535" cy="11777"/>
            </a:xfrm>
            <a:custGeom>
              <a:rect b="b" l="l" r="r" t="t"/>
              <a:pathLst>
                <a:path extrusionOk="0" h="449" w="1126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7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1" name="Google Shape;22261;p71"/>
            <p:cNvSpPr/>
            <p:nvPr/>
          </p:nvSpPr>
          <p:spPr>
            <a:xfrm>
              <a:off x="1345230" y="3629738"/>
              <a:ext cx="29535" cy="11777"/>
            </a:xfrm>
            <a:custGeom>
              <a:rect b="b" l="l" r="r" t="t"/>
              <a:pathLst>
                <a:path extrusionOk="0" h="449" w="1126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6"/>
                    <a:pt x="1072" y="102"/>
                    <a:pt x="1011" y="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2" name="Google Shape;22262;p71"/>
            <p:cNvSpPr/>
            <p:nvPr/>
          </p:nvSpPr>
          <p:spPr>
            <a:xfrm>
              <a:off x="1210225" y="3488700"/>
              <a:ext cx="29378" cy="11777"/>
            </a:xfrm>
            <a:custGeom>
              <a:rect b="b" l="l" r="r" t="t"/>
              <a:pathLst>
                <a:path extrusionOk="0" h="449" w="112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3" name="Google Shape;22263;p71"/>
            <p:cNvSpPr/>
            <p:nvPr/>
          </p:nvSpPr>
          <p:spPr>
            <a:xfrm>
              <a:off x="1345230" y="3488700"/>
              <a:ext cx="29535" cy="11777"/>
            </a:xfrm>
            <a:custGeom>
              <a:rect b="b" l="l" r="r" t="t"/>
              <a:pathLst>
                <a:path extrusionOk="0" h="449" w="1126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63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4" name="Google Shape;22264;p71"/>
            <p:cNvSpPr/>
            <p:nvPr/>
          </p:nvSpPr>
          <p:spPr>
            <a:xfrm>
              <a:off x="1210225" y="3441748"/>
              <a:ext cx="29378" cy="11751"/>
            </a:xfrm>
            <a:custGeom>
              <a:rect b="b" l="l" r="r" t="t"/>
              <a:pathLst>
                <a:path extrusionOk="0" h="448" w="1120">
                  <a:moveTo>
                    <a:pt x="1119" y="0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1119" y="4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5" name="Google Shape;22265;p71"/>
            <p:cNvSpPr/>
            <p:nvPr/>
          </p:nvSpPr>
          <p:spPr>
            <a:xfrm>
              <a:off x="1286528" y="3365261"/>
              <a:ext cx="11777" cy="29561"/>
            </a:xfrm>
            <a:custGeom>
              <a:rect b="b" l="l" r="r" t="t"/>
              <a:pathLst>
                <a:path extrusionOk="0" h="1127" w="449">
                  <a:moveTo>
                    <a:pt x="224" y="1"/>
                  </a:moveTo>
                  <a:cubicBezTo>
                    <a:pt x="163" y="1"/>
                    <a:pt x="109" y="48"/>
                    <a:pt x="102" y="116"/>
                  </a:cubicBezTo>
                  <a:lnTo>
                    <a:pt x="1" y="1126"/>
                  </a:lnTo>
                  <a:lnTo>
                    <a:pt x="448" y="1126"/>
                  </a:lnTo>
                  <a:lnTo>
                    <a:pt x="346" y="116"/>
                  </a:lnTo>
                  <a:cubicBezTo>
                    <a:pt x="340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6" name="Google Shape;22266;p71"/>
            <p:cNvSpPr/>
            <p:nvPr/>
          </p:nvSpPr>
          <p:spPr>
            <a:xfrm>
              <a:off x="1233359" y="3388685"/>
              <a:ext cx="26335" cy="26046"/>
            </a:xfrm>
            <a:custGeom>
              <a:rect b="b" l="l" r="r" t="t"/>
              <a:pathLst>
                <a:path extrusionOk="0" h="993" w="1004">
                  <a:moveTo>
                    <a:pt x="136" y="0"/>
                  </a:moveTo>
                  <a:cubicBezTo>
                    <a:pt x="104" y="0"/>
                    <a:pt x="72" y="12"/>
                    <a:pt x="48" y="37"/>
                  </a:cubicBezTo>
                  <a:cubicBezTo>
                    <a:pt x="0" y="84"/>
                    <a:pt x="0" y="159"/>
                    <a:pt x="41" y="206"/>
                  </a:cubicBezTo>
                  <a:lnTo>
                    <a:pt x="685" y="993"/>
                  </a:lnTo>
                  <a:lnTo>
                    <a:pt x="1004" y="674"/>
                  </a:lnTo>
                  <a:lnTo>
                    <a:pt x="217" y="30"/>
                  </a:lnTo>
                  <a:cubicBezTo>
                    <a:pt x="194" y="10"/>
                    <a:pt x="165" y="0"/>
                    <a:pt x="136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7" name="Google Shape;22267;p71"/>
            <p:cNvSpPr/>
            <p:nvPr/>
          </p:nvSpPr>
          <p:spPr>
            <a:xfrm>
              <a:off x="1325296" y="3388685"/>
              <a:ext cx="26361" cy="26046"/>
            </a:xfrm>
            <a:custGeom>
              <a:rect b="b" l="l" r="r" t="t"/>
              <a:pathLst>
                <a:path extrusionOk="0" h="993" w="1005">
                  <a:moveTo>
                    <a:pt x="862" y="0"/>
                  </a:moveTo>
                  <a:cubicBezTo>
                    <a:pt x="832" y="0"/>
                    <a:pt x="803" y="10"/>
                    <a:pt x="781" y="30"/>
                  </a:cubicBezTo>
                  <a:lnTo>
                    <a:pt x="1" y="674"/>
                  </a:lnTo>
                  <a:lnTo>
                    <a:pt x="319" y="993"/>
                  </a:lnTo>
                  <a:lnTo>
                    <a:pt x="957" y="206"/>
                  </a:lnTo>
                  <a:cubicBezTo>
                    <a:pt x="1004" y="159"/>
                    <a:pt x="998" y="84"/>
                    <a:pt x="950" y="37"/>
                  </a:cubicBezTo>
                  <a:cubicBezTo>
                    <a:pt x="925" y="12"/>
                    <a:pt x="893" y="0"/>
                    <a:pt x="862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8" name="Google Shape;22268;p71"/>
            <p:cNvSpPr/>
            <p:nvPr/>
          </p:nvSpPr>
          <p:spPr>
            <a:xfrm>
              <a:off x="1345230" y="3441748"/>
              <a:ext cx="29535" cy="11751"/>
            </a:xfrm>
            <a:custGeom>
              <a:rect b="b" l="l" r="r" t="t"/>
              <a:pathLst>
                <a:path extrusionOk="0" h="448" w="1126">
                  <a:moveTo>
                    <a:pt x="0" y="0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39"/>
                    <a:pt x="1119" y="285"/>
                    <a:pt x="1126" y="224"/>
                  </a:cubicBezTo>
                  <a:cubicBezTo>
                    <a:pt x="1119" y="156"/>
                    <a:pt x="1072" y="109"/>
                    <a:pt x="1011" y="1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9" name="Google Shape;22269;p71"/>
            <p:cNvSpPr/>
            <p:nvPr/>
          </p:nvSpPr>
          <p:spPr>
            <a:xfrm>
              <a:off x="1233700" y="3388816"/>
              <a:ext cx="205643" cy="346603"/>
            </a:xfrm>
            <a:custGeom>
              <a:rect b="b" l="l" r="r" t="t"/>
              <a:pathLst>
                <a:path extrusionOk="0" h="13214" w="7840">
                  <a:moveTo>
                    <a:pt x="2233" y="0"/>
                  </a:moveTo>
                  <a:cubicBezTo>
                    <a:pt x="2186" y="0"/>
                    <a:pt x="2138" y="2"/>
                    <a:pt x="2089" y="5"/>
                  </a:cubicBezTo>
                  <a:cubicBezTo>
                    <a:pt x="903" y="86"/>
                    <a:pt x="1" y="1123"/>
                    <a:pt x="1" y="2317"/>
                  </a:cubicBezTo>
                  <a:lnTo>
                    <a:pt x="1" y="12766"/>
                  </a:lnTo>
                  <a:cubicBezTo>
                    <a:pt x="1" y="13010"/>
                    <a:pt x="204" y="13213"/>
                    <a:pt x="448" y="13213"/>
                  </a:cubicBezTo>
                  <a:lnTo>
                    <a:pt x="4028" y="13213"/>
                  </a:lnTo>
                  <a:cubicBezTo>
                    <a:pt x="4279" y="13213"/>
                    <a:pt x="4476" y="13010"/>
                    <a:pt x="4476" y="12766"/>
                  </a:cubicBezTo>
                  <a:lnTo>
                    <a:pt x="4476" y="7836"/>
                  </a:lnTo>
                  <a:cubicBezTo>
                    <a:pt x="4476" y="7714"/>
                    <a:pt x="4578" y="7612"/>
                    <a:pt x="4700" y="7612"/>
                  </a:cubicBezTo>
                  <a:lnTo>
                    <a:pt x="6273" y="7612"/>
                  </a:lnTo>
                  <a:cubicBezTo>
                    <a:pt x="7134" y="7612"/>
                    <a:pt x="7839" y="6914"/>
                    <a:pt x="7839" y="6046"/>
                  </a:cubicBezTo>
                  <a:lnTo>
                    <a:pt x="7839" y="3137"/>
                  </a:lnTo>
                  <a:cubicBezTo>
                    <a:pt x="7839" y="2636"/>
                    <a:pt x="7425" y="2238"/>
                    <a:pt x="6938" y="2238"/>
                  </a:cubicBezTo>
                  <a:cubicBezTo>
                    <a:pt x="6911" y="2238"/>
                    <a:pt x="6883" y="2240"/>
                    <a:pt x="6856" y="2242"/>
                  </a:cubicBezTo>
                  <a:cubicBezTo>
                    <a:pt x="6388" y="2303"/>
                    <a:pt x="6036" y="2703"/>
                    <a:pt x="6049" y="3178"/>
                  </a:cubicBezTo>
                  <a:lnTo>
                    <a:pt x="6049" y="5382"/>
                  </a:lnTo>
                  <a:cubicBezTo>
                    <a:pt x="6049" y="5626"/>
                    <a:pt x="5846" y="5829"/>
                    <a:pt x="5602" y="5829"/>
                  </a:cubicBezTo>
                  <a:lnTo>
                    <a:pt x="4707" y="5829"/>
                  </a:lnTo>
                  <a:cubicBezTo>
                    <a:pt x="4578" y="5829"/>
                    <a:pt x="4483" y="5727"/>
                    <a:pt x="4483" y="5605"/>
                  </a:cubicBezTo>
                  <a:lnTo>
                    <a:pt x="4483" y="2242"/>
                  </a:lnTo>
                  <a:cubicBezTo>
                    <a:pt x="4476" y="995"/>
                    <a:pt x="3464" y="0"/>
                    <a:pt x="223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0" name="Google Shape;22270;p71"/>
            <p:cNvSpPr/>
            <p:nvPr/>
          </p:nvSpPr>
          <p:spPr>
            <a:xfrm>
              <a:off x="1145489" y="3388816"/>
              <a:ext cx="164724" cy="346603"/>
            </a:xfrm>
            <a:custGeom>
              <a:rect b="b" l="l" r="r" t="t"/>
              <a:pathLst>
                <a:path extrusionOk="0" h="13214" w="6280">
                  <a:moveTo>
                    <a:pt x="5591" y="1"/>
                  </a:moveTo>
                  <a:cubicBezTo>
                    <a:pt x="5413" y="1"/>
                    <a:pt x="5235" y="22"/>
                    <a:pt x="5059" y="66"/>
                  </a:cubicBezTo>
                  <a:cubicBezTo>
                    <a:pt x="4042" y="317"/>
                    <a:pt x="3364" y="1273"/>
                    <a:pt x="3364" y="2317"/>
                  </a:cubicBezTo>
                  <a:lnTo>
                    <a:pt x="3364" y="9186"/>
                  </a:lnTo>
                  <a:cubicBezTo>
                    <a:pt x="3364" y="9308"/>
                    <a:pt x="3269" y="9409"/>
                    <a:pt x="3140" y="9409"/>
                  </a:cubicBezTo>
                  <a:lnTo>
                    <a:pt x="2245" y="9409"/>
                  </a:lnTo>
                  <a:cubicBezTo>
                    <a:pt x="1994" y="9409"/>
                    <a:pt x="1797" y="9206"/>
                    <a:pt x="1797" y="8962"/>
                  </a:cubicBezTo>
                  <a:lnTo>
                    <a:pt x="1797" y="4968"/>
                  </a:lnTo>
                  <a:cubicBezTo>
                    <a:pt x="1804" y="4493"/>
                    <a:pt x="1452" y="4093"/>
                    <a:pt x="984" y="4032"/>
                  </a:cubicBezTo>
                  <a:cubicBezTo>
                    <a:pt x="956" y="4030"/>
                    <a:pt x="929" y="4029"/>
                    <a:pt x="902" y="4029"/>
                  </a:cubicBezTo>
                  <a:cubicBezTo>
                    <a:pt x="414" y="4029"/>
                    <a:pt x="1" y="4426"/>
                    <a:pt x="1" y="4927"/>
                  </a:cubicBezTo>
                  <a:lnTo>
                    <a:pt x="1" y="9626"/>
                  </a:lnTo>
                  <a:cubicBezTo>
                    <a:pt x="1" y="10494"/>
                    <a:pt x="706" y="11193"/>
                    <a:pt x="1567" y="11193"/>
                  </a:cubicBezTo>
                  <a:lnTo>
                    <a:pt x="3140" y="11193"/>
                  </a:lnTo>
                  <a:cubicBezTo>
                    <a:pt x="3262" y="11193"/>
                    <a:pt x="3364" y="11294"/>
                    <a:pt x="3364" y="11416"/>
                  </a:cubicBezTo>
                  <a:lnTo>
                    <a:pt x="3364" y="12766"/>
                  </a:lnTo>
                  <a:cubicBezTo>
                    <a:pt x="3364" y="13010"/>
                    <a:pt x="3560" y="13213"/>
                    <a:pt x="3811" y="13213"/>
                  </a:cubicBezTo>
                  <a:lnTo>
                    <a:pt x="5154" y="13213"/>
                  </a:lnTo>
                  <a:cubicBezTo>
                    <a:pt x="4903" y="13213"/>
                    <a:pt x="4706" y="13010"/>
                    <a:pt x="4706" y="12766"/>
                  </a:cubicBezTo>
                  <a:lnTo>
                    <a:pt x="4706" y="2317"/>
                  </a:lnTo>
                  <a:cubicBezTo>
                    <a:pt x="4706" y="1306"/>
                    <a:pt x="5357" y="405"/>
                    <a:pt x="6279" y="106"/>
                  </a:cubicBezTo>
                  <a:cubicBezTo>
                    <a:pt x="6056" y="37"/>
                    <a:pt x="5824" y="1"/>
                    <a:pt x="559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1" name="Google Shape;22271;p71"/>
            <p:cNvSpPr/>
            <p:nvPr/>
          </p:nvSpPr>
          <p:spPr>
            <a:xfrm>
              <a:off x="1175024" y="3495283"/>
              <a:ext cx="29351" cy="140173"/>
            </a:xfrm>
            <a:custGeom>
              <a:rect b="b" l="l" r="r" t="t"/>
              <a:pathLst>
                <a:path extrusionOk="0" h="5344" w="1119">
                  <a:moveTo>
                    <a:pt x="0" y="0"/>
                  </a:moveTo>
                  <a:lnTo>
                    <a:pt x="0" y="4672"/>
                  </a:lnTo>
                  <a:cubicBezTo>
                    <a:pt x="0" y="5045"/>
                    <a:pt x="298" y="5343"/>
                    <a:pt x="671" y="5343"/>
                  </a:cubicBezTo>
                  <a:lnTo>
                    <a:pt x="1119" y="5343"/>
                  </a:lnTo>
                  <a:cubicBezTo>
                    <a:pt x="868" y="5343"/>
                    <a:pt x="671" y="5147"/>
                    <a:pt x="671" y="4903"/>
                  </a:cubicBezTo>
                  <a:lnTo>
                    <a:pt x="671" y="868"/>
                  </a:lnTo>
                  <a:cubicBezTo>
                    <a:pt x="671" y="461"/>
                    <a:pt x="393" y="102"/>
                    <a:pt x="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2" name="Google Shape;22272;p71"/>
            <p:cNvSpPr/>
            <p:nvPr/>
          </p:nvSpPr>
          <p:spPr>
            <a:xfrm>
              <a:off x="1286528" y="3435872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3" name="Google Shape;22273;p71"/>
            <p:cNvSpPr/>
            <p:nvPr/>
          </p:nvSpPr>
          <p:spPr>
            <a:xfrm>
              <a:off x="1286528" y="3482824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4" name="Google Shape;22274;p71"/>
            <p:cNvSpPr/>
            <p:nvPr/>
          </p:nvSpPr>
          <p:spPr>
            <a:xfrm>
              <a:off x="1163273" y="3518051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5" name="Google Shape;22275;p71"/>
            <p:cNvSpPr/>
            <p:nvPr/>
          </p:nvSpPr>
          <p:spPr>
            <a:xfrm>
              <a:off x="1163273" y="3559127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6" name="Google Shape;22276;p71"/>
            <p:cNvSpPr/>
            <p:nvPr/>
          </p:nvSpPr>
          <p:spPr>
            <a:xfrm>
              <a:off x="1163273" y="3600387"/>
              <a:ext cx="11777" cy="17627"/>
            </a:xfrm>
            <a:custGeom>
              <a:rect b="b" l="l" r="r" t="t"/>
              <a:pathLst>
                <a:path extrusionOk="0" h="672" w="449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7" name="Google Shape;22277;p71"/>
            <p:cNvSpPr/>
            <p:nvPr/>
          </p:nvSpPr>
          <p:spPr>
            <a:xfrm>
              <a:off x="1165109" y="3637581"/>
              <a:ext cx="19882" cy="16368"/>
            </a:xfrm>
            <a:custGeom>
              <a:rect b="b" l="l" r="r" t="t"/>
              <a:pathLst>
                <a:path extrusionOk="0" h="624" w="758">
                  <a:moveTo>
                    <a:pt x="321" y="1"/>
                  </a:moveTo>
                  <a:cubicBezTo>
                    <a:pt x="153" y="1"/>
                    <a:pt x="1" y="206"/>
                    <a:pt x="148" y="373"/>
                  </a:cubicBezTo>
                  <a:lnTo>
                    <a:pt x="297" y="542"/>
                  </a:lnTo>
                  <a:cubicBezTo>
                    <a:pt x="337" y="590"/>
                    <a:pt x="398" y="624"/>
                    <a:pt x="466" y="624"/>
                  </a:cubicBezTo>
                  <a:cubicBezTo>
                    <a:pt x="656" y="624"/>
                    <a:pt x="758" y="393"/>
                    <a:pt x="636" y="251"/>
                  </a:cubicBezTo>
                  <a:lnTo>
                    <a:pt x="487" y="81"/>
                  </a:lnTo>
                  <a:cubicBezTo>
                    <a:pt x="437" y="25"/>
                    <a:pt x="378" y="1"/>
                    <a:pt x="321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8" name="Google Shape;22278;p71"/>
            <p:cNvSpPr/>
            <p:nvPr/>
          </p:nvSpPr>
          <p:spPr>
            <a:xfrm>
              <a:off x="1196532" y="3653214"/>
              <a:ext cx="21377" cy="11777"/>
            </a:xfrm>
            <a:custGeom>
              <a:rect b="b" l="l" r="r" t="t"/>
              <a:pathLst>
                <a:path extrusionOk="0" h="449" w="815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516" y="448"/>
                  </a:lnTo>
                  <a:cubicBezTo>
                    <a:pt x="814" y="448"/>
                    <a:pt x="814" y="1"/>
                    <a:pt x="516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9" name="Google Shape;22279;p71"/>
            <p:cNvSpPr/>
            <p:nvPr/>
          </p:nvSpPr>
          <p:spPr>
            <a:xfrm>
              <a:off x="1286528" y="3529776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0" name="Google Shape;22280;p71"/>
            <p:cNvSpPr/>
            <p:nvPr/>
          </p:nvSpPr>
          <p:spPr>
            <a:xfrm>
              <a:off x="1286528" y="3576728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7"/>
                    <a:pt x="102" y="672"/>
                    <a:pt x="224" y="672"/>
                  </a:cubicBezTo>
                  <a:cubicBezTo>
                    <a:pt x="346" y="672"/>
                    <a:pt x="448" y="577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1" name="Google Shape;22281;p71"/>
            <p:cNvSpPr/>
            <p:nvPr/>
          </p:nvSpPr>
          <p:spPr>
            <a:xfrm>
              <a:off x="1286528" y="3623863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2" name="Google Shape;22282;p71"/>
            <p:cNvSpPr/>
            <p:nvPr/>
          </p:nvSpPr>
          <p:spPr>
            <a:xfrm>
              <a:off x="1286528" y="3670815"/>
              <a:ext cx="11777" cy="17653"/>
            </a:xfrm>
            <a:custGeom>
              <a:rect b="b" l="l" r="r" t="t"/>
              <a:pathLst>
                <a:path extrusionOk="0" h="673" w="449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3" name="Google Shape;22283;p71"/>
            <p:cNvSpPr/>
            <p:nvPr/>
          </p:nvSpPr>
          <p:spPr>
            <a:xfrm>
              <a:off x="1380615" y="3448332"/>
              <a:ext cx="29378" cy="93221"/>
            </a:xfrm>
            <a:custGeom>
              <a:rect b="b" l="l" r="r" t="t"/>
              <a:pathLst>
                <a:path extrusionOk="0" h="3554" w="1120">
                  <a:moveTo>
                    <a:pt x="1119" y="0"/>
                  </a:moveTo>
                  <a:cubicBezTo>
                    <a:pt x="726" y="102"/>
                    <a:pt x="448" y="455"/>
                    <a:pt x="448" y="861"/>
                  </a:cubicBezTo>
                  <a:lnTo>
                    <a:pt x="448" y="3106"/>
                  </a:lnTo>
                  <a:cubicBezTo>
                    <a:pt x="448" y="3350"/>
                    <a:pt x="245" y="3553"/>
                    <a:pt x="1" y="3553"/>
                  </a:cubicBezTo>
                  <a:lnTo>
                    <a:pt x="448" y="3553"/>
                  </a:lnTo>
                  <a:cubicBezTo>
                    <a:pt x="814" y="3553"/>
                    <a:pt x="1113" y="3255"/>
                    <a:pt x="1119" y="2882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4" name="Google Shape;22284;p71"/>
            <p:cNvSpPr/>
            <p:nvPr/>
          </p:nvSpPr>
          <p:spPr>
            <a:xfrm>
              <a:off x="1409966" y="3471099"/>
              <a:ext cx="11751" cy="17627"/>
            </a:xfrm>
            <a:custGeom>
              <a:rect b="b" l="l" r="r" t="t"/>
              <a:pathLst>
                <a:path extrusionOk="0" h="672" w="448">
                  <a:moveTo>
                    <a:pt x="224" y="0"/>
                  </a:moveTo>
                  <a:cubicBezTo>
                    <a:pt x="112" y="0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5" name="Google Shape;22285;p71"/>
            <p:cNvSpPr/>
            <p:nvPr/>
          </p:nvSpPr>
          <p:spPr>
            <a:xfrm>
              <a:off x="1409966" y="3512176"/>
              <a:ext cx="11751" cy="17627"/>
            </a:xfrm>
            <a:custGeom>
              <a:rect b="b" l="l" r="r" t="t"/>
              <a:pathLst>
                <a:path extrusionOk="0" h="672" w="448">
                  <a:moveTo>
                    <a:pt x="224" y="1"/>
                  </a:moveTo>
                  <a:cubicBezTo>
                    <a:pt x="112" y="1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6" name="Google Shape;22286;p71"/>
            <p:cNvSpPr/>
            <p:nvPr/>
          </p:nvSpPr>
          <p:spPr>
            <a:xfrm>
              <a:off x="1368706" y="3559127"/>
              <a:ext cx="19594" cy="11777"/>
            </a:xfrm>
            <a:custGeom>
              <a:rect b="b" l="l" r="r" t="t"/>
              <a:pathLst>
                <a:path extrusionOk="0" h="449" w="747">
                  <a:moveTo>
                    <a:pt x="231" y="1"/>
                  </a:moveTo>
                  <a:cubicBezTo>
                    <a:pt x="102" y="1"/>
                    <a:pt x="0" y="102"/>
                    <a:pt x="7" y="224"/>
                  </a:cubicBezTo>
                  <a:cubicBezTo>
                    <a:pt x="7" y="346"/>
                    <a:pt x="102" y="448"/>
                    <a:pt x="231" y="448"/>
                  </a:cubicBezTo>
                  <a:lnTo>
                    <a:pt x="448" y="448"/>
                  </a:lnTo>
                  <a:cubicBezTo>
                    <a:pt x="746" y="448"/>
                    <a:pt x="746" y="1"/>
                    <a:pt x="448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7" name="Google Shape;22287;p71"/>
            <p:cNvSpPr/>
            <p:nvPr/>
          </p:nvSpPr>
          <p:spPr>
            <a:xfrm>
              <a:off x="1399815" y="3547691"/>
              <a:ext cx="19017" cy="16053"/>
            </a:xfrm>
            <a:custGeom>
              <a:rect b="b" l="l" r="r" t="t"/>
              <a:pathLst>
                <a:path extrusionOk="0" h="612" w="725">
                  <a:moveTo>
                    <a:pt x="405" y="1"/>
                  </a:moveTo>
                  <a:cubicBezTo>
                    <a:pt x="351" y="1"/>
                    <a:pt x="296" y="21"/>
                    <a:pt x="245" y="70"/>
                  </a:cubicBezTo>
                  <a:lnTo>
                    <a:pt x="89" y="226"/>
                  </a:lnTo>
                  <a:cubicBezTo>
                    <a:pt x="1" y="315"/>
                    <a:pt x="1" y="457"/>
                    <a:pt x="89" y="545"/>
                  </a:cubicBezTo>
                  <a:cubicBezTo>
                    <a:pt x="133" y="589"/>
                    <a:pt x="191" y="611"/>
                    <a:pt x="248" y="611"/>
                  </a:cubicBezTo>
                  <a:cubicBezTo>
                    <a:pt x="306" y="611"/>
                    <a:pt x="364" y="589"/>
                    <a:pt x="408" y="545"/>
                  </a:cubicBezTo>
                  <a:lnTo>
                    <a:pt x="564" y="389"/>
                  </a:lnTo>
                  <a:cubicBezTo>
                    <a:pt x="725" y="223"/>
                    <a:pt x="579" y="1"/>
                    <a:pt x="405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88" name="Google Shape;22288;p71"/>
          <p:cNvGrpSpPr/>
          <p:nvPr/>
        </p:nvGrpSpPr>
        <p:grpSpPr>
          <a:xfrm>
            <a:off x="5776868" y="1515181"/>
            <a:ext cx="370866" cy="364151"/>
            <a:chOff x="5776868" y="1515181"/>
            <a:chExt cx="370866" cy="364151"/>
          </a:xfrm>
        </p:grpSpPr>
        <p:sp>
          <p:nvSpPr>
            <p:cNvPr id="22289" name="Google Shape;22289;p71"/>
            <p:cNvSpPr/>
            <p:nvPr/>
          </p:nvSpPr>
          <p:spPr>
            <a:xfrm>
              <a:off x="5776868" y="1515181"/>
              <a:ext cx="176213" cy="156147"/>
            </a:xfrm>
            <a:custGeom>
              <a:rect b="b" l="l" r="r" t="t"/>
              <a:pathLst>
                <a:path extrusionOk="0" h="5953" w="6718">
                  <a:moveTo>
                    <a:pt x="2004" y="1"/>
                  </a:moveTo>
                  <a:cubicBezTo>
                    <a:pt x="1894" y="1"/>
                    <a:pt x="1784" y="73"/>
                    <a:pt x="1784" y="219"/>
                  </a:cubicBezTo>
                  <a:cubicBezTo>
                    <a:pt x="1784" y="674"/>
                    <a:pt x="1716" y="1935"/>
                    <a:pt x="1411" y="2464"/>
                  </a:cubicBezTo>
                  <a:cubicBezTo>
                    <a:pt x="367" y="1596"/>
                    <a:pt x="455" y="524"/>
                    <a:pt x="462" y="463"/>
                  </a:cubicBezTo>
                  <a:cubicBezTo>
                    <a:pt x="473" y="309"/>
                    <a:pt x="355" y="225"/>
                    <a:pt x="237" y="225"/>
                  </a:cubicBezTo>
                  <a:cubicBezTo>
                    <a:pt x="138" y="225"/>
                    <a:pt x="40" y="285"/>
                    <a:pt x="21" y="416"/>
                  </a:cubicBezTo>
                  <a:cubicBezTo>
                    <a:pt x="1" y="823"/>
                    <a:pt x="75" y="1230"/>
                    <a:pt x="238" y="1609"/>
                  </a:cubicBezTo>
                  <a:cubicBezTo>
                    <a:pt x="482" y="2199"/>
                    <a:pt x="1052" y="3006"/>
                    <a:pt x="2367" y="3508"/>
                  </a:cubicBezTo>
                  <a:cubicBezTo>
                    <a:pt x="5134" y="4572"/>
                    <a:pt x="6232" y="5854"/>
                    <a:pt x="6239" y="5867"/>
                  </a:cubicBezTo>
                  <a:cubicBezTo>
                    <a:pt x="6289" y="5928"/>
                    <a:pt x="6349" y="5953"/>
                    <a:pt x="6407" y="5953"/>
                  </a:cubicBezTo>
                  <a:cubicBezTo>
                    <a:pt x="6570" y="5953"/>
                    <a:pt x="6718" y="5755"/>
                    <a:pt x="6578" y="5589"/>
                  </a:cubicBezTo>
                  <a:cubicBezTo>
                    <a:pt x="6544" y="5549"/>
                    <a:pt x="5900" y="4789"/>
                    <a:pt x="4367" y="3949"/>
                  </a:cubicBezTo>
                  <a:lnTo>
                    <a:pt x="4177" y="3765"/>
                  </a:lnTo>
                  <a:cubicBezTo>
                    <a:pt x="3974" y="3501"/>
                    <a:pt x="3798" y="3264"/>
                    <a:pt x="3662" y="3033"/>
                  </a:cubicBezTo>
                  <a:cubicBezTo>
                    <a:pt x="4042" y="2803"/>
                    <a:pt x="4367" y="2484"/>
                    <a:pt x="4611" y="2104"/>
                  </a:cubicBezTo>
                  <a:cubicBezTo>
                    <a:pt x="4726" y="1932"/>
                    <a:pt x="4577" y="1759"/>
                    <a:pt x="4422" y="1759"/>
                  </a:cubicBezTo>
                  <a:cubicBezTo>
                    <a:pt x="4358" y="1759"/>
                    <a:pt x="4293" y="1789"/>
                    <a:pt x="4245" y="1860"/>
                  </a:cubicBezTo>
                  <a:cubicBezTo>
                    <a:pt x="4042" y="2172"/>
                    <a:pt x="3777" y="2436"/>
                    <a:pt x="3465" y="2640"/>
                  </a:cubicBezTo>
                  <a:cubicBezTo>
                    <a:pt x="3323" y="2274"/>
                    <a:pt x="3316" y="1867"/>
                    <a:pt x="3445" y="1494"/>
                  </a:cubicBezTo>
                  <a:cubicBezTo>
                    <a:pt x="3499" y="1324"/>
                    <a:pt x="3360" y="1207"/>
                    <a:pt x="3226" y="1207"/>
                  </a:cubicBezTo>
                  <a:cubicBezTo>
                    <a:pt x="3140" y="1207"/>
                    <a:pt x="3056" y="1254"/>
                    <a:pt x="3025" y="1365"/>
                  </a:cubicBezTo>
                  <a:cubicBezTo>
                    <a:pt x="2747" y="2247"/>
                    <a:pt x="2991" y="2850"/>
                    <a:pt x="3418" y="3474"/>
                  </a:cubicBezTo>
                  <a:cubicBezTo>
                    <a:pt x="3140" y="3345"/>
                    <a:pt x="2842" y="3223"/>
                    <a:pt x="2523" y="3101"/>
                  </a:cubicBezTo>
                  <a:cubicBezTo>
                    <a:pt x="2259" y="2999"/>
                    <a:pt x="2008" y="2870"/>
                    <a:pt x="1770" y="2728"/>
                  </a:cubicBezTo>
                  <a:cubicBezTo>
                    <a:pt x="2218" y="1996"/>
                    <a:pt x="2225" y="294"/>
                    <a:pt x="2225" y="219"/>
                  </a:cubicBezTo>
                  <a:cubicBezTo>
                    <a:pt x="2225" y="73"/>
                    <a:pt x="2114" y="1"/>
                    <a:pt x="200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0" name="Google Shape;22290;p71"/>
            <p:cNvSpPr/>
            <p:nvPr/>
          </p:nvSpPr>
          <p:spPr>
            <a:xfrm>
              <a:off x="5971494" y="1515181"/>
              <a:ext cx="176239" cy="156147"/>
            </a:xfrm>
            <a:custGeom>
              <a:rect b="b" l="l" r="r" t="t"/>
              <a:pathLst>
                <a:path extrusionOk="0" h="5953" w="6719">
                  <a:moveTo>
                    <a:pt x="4715" y="1"/>
                  </a:moveTo>
                  <a:cubicBezTo>
                    <a:pt x="4604" y="1"/>
                    <a:pt x="4494" y="73"/>
                    <a:pt x="4494" y="219"/>
                  </a:cubicBezTo>
                  <a:cubicBezTo>
                    <a:pt x="4494" y="294"/>
                    <a:pt x="4501" y="1996"/>
                    <a:pt x="4948" y="2721"/>
                  </a:cubicBezTo>
                  <a:cubicBezTo>
                    <a:pt x="4711" y="2870"/>
                    <a:pt x="4460" y="2999"/>
                    <a:pt x="4196" y="3101"/>
                  </a:cubicBezTo>
                  <a:cubicBezTo>
                    <a:pt x="3877" y="3223"/>
                    <a:pt x="3579" y="3345"/>
                    <a:pt x="3301" y="3474"/>
                  </a:cubicBezTo>
                  <a:cubicBezTo>
                    <a:pt x="3728" y="2850"/>
                    <a:pt x="3972" y="2247"/>
                    <a:pt x="3694" y="1365"/>
                  </a:cubicBezTo>
                  <a:cubicBezTo>
                    <a:pt x="3662" y="1253"/>
                    <a:pt x="3577" y="1205"/>
                    <a:pt x="3491" y="1205"/>
                  </a:cubicBezTo>
                  <a:cubicBezTo>
                    <a:pt x="3357" y="1205"/>
                    <a:pt x="3220" y="1321"/>
                    <a:pt x="3274" y="1494"/>
                  </a:cubicBezTo>
                  <a:cubicBezTo>
                    <a:pt x="3402" y="1867"/>
                    <a:pt x="3396" y="2274"/>
                    <a:pt x="3253" y="2640"/>
                  </a:cubicBezTo>
                  <a:cubicBezTo>
                    <a:pt x="2941" y="2436"/>
                    <a:pt x="2677" y="2172"/>
                    <a:pt x="2474" y="1860"/>
                  </a:cubicBezTo>
                  <a:cubicBezTo>
                    <a:pt x="2426" y="1789"/>
                    <a:pt x="2361" y="1759"/>
                    <a:pt x="2297" y="1759"/>
                  </a:cubicBezTo>
                  <a:cubicBezTo>
                    <a:pt x="2142" y="1759"/>
                    <a:pt x="1992" y="1932"/>
                    <a:pt x="2107" y="2104"/>
                  </a:cubicBezTo>
                  <a:cubicBezTo>
                    <a:pt x="2351" y="2484"/>
                    <a:pt x="2677" y="2796"/>
                    <a:pt x="3057" y="3033"/>
                  </a:cubicBezTo>
                  <a:cubicBezTo>
                    <a:pt x="2921" y="3264"/>
                    <a:pt x="2745" y="3501"/>
                    <a:pt x="2541" y="3765"/>
                  </a:cubicBezTo>
                  <a:lnTo>
                    <a:pt x="2351" y="3949"/>
                  </a:lnTo>
                  <a:cubicBezTo>
                    <a:pt x="819" y="4789"/>
                    <a:pt x="175" y="5549"/>
                    <a:pt x="141" y="5589"/>
                  </a:cubicBezTo>
                  <a:cubicBezTo>
                    <a:pt x="1" y="5755"/>
                    <a:pt x="149" y="5953"/>
                    <a:pt x="312" y="5953"/>
                  </a:cubicBezTo>
                  <a:cubicBezTo>
                    <a:pt x="370" y="5953"/>
                    <a:pt x="430" y="5928"/>
                    <a:pt x="480" y="5867"/>
                  </a:cubicBezTo>
                  <a:cubicBezTo>
                    <a:pt x="487" y="5861"/>
                    <a:pt x="1585" y="4572"/>
                    <a:pt x="4352" y="3508"/>
                  </a:cubicBezTo>
                  <a:cubicBezTo>
                    <a:pt x="5667" y="2999"/>
                    <a:pt x="6237" y="2192"/>
                    <a:pt x="6481" y="1609"/>
                  </a:cubicBezTo>
                  <a:cubicBezTo>
                    <a:pt x="6644" y="1230"/>
                    <a:pt x="6718" y="823"/>
                    <a:pt x="6698" y="416"/>
                  </a:cubicBezTo>
                  <a:cubicBezTo>
                    <a:pt x="6679" y="285"/>
                    <a:pt x="6581" y="225"/>
                    <a:pt x="6481" y="225"/>
                  </a:cubicBezTo>
                  <a:cubicBezTo>
                    <a:pt x="6364" y="225"/>
                    <a:pt x="6246" y="309"/>
                    <a:pt x="6257" y="463"/>
                  </a:cubicBezTo>
                  <a:cubicBezTo>
                    <a:pt x="6264" y="524"/>
                    <a:pt x="6352" y="1596"/>
                    <a:pt x="5308" y="2464"/>
                  </a:cubicBezTo>
                  <a:cubicBezTo>
                    <a:pt x="5003" y="1935"/>
                    <a:pt x="4935" y="674"/>
                    <a:pt x="4935" y="219"/>
                  </a:cubicBezTo>
                  <a:cubicBezTo>
                    <a:pt x="4935" y="73"/>
                    <a:pt x="4825" y="1"/>
                    <a:pt x="471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1" name="Google Shape;22291;p71"/>
            <p:cNvSpPr/>
            <p:nvPr/>
          </p:nvSpPr>
          <p:spPr>
            <a:xfrm>
              <a:off x="5818180" y="1637360"/>
              <a:ext cx="97969" cy="62873"/>
            </a:xfrm>
            <a:custGeom>
              <a:rect b="b" l="l" r="r" t="t"/>
              <a:pathLst>
                <a:path extrusionOk="0" h="2397" w="3735">
                  <a:moveTo>
                    <a:pt x="227" y="0"/>
                  </a:moveTo>
                  <a:cubicBezTo>
                    <a:pt x="104" y="0"/>
                    <a:pt x="1" y="114"/>
                    <a:pt x="26" y="240"/>
                  </a:cubicBezTo>
                  <a:cubicBezTo>
                    <a:pt x="161" y="857"/>
                    <a:pt x="677" y="2308"/>
                    <a:pt x="2630" y="2396"/>
                  </a:cubicBezTo>
                  <a:lnTo>
                    <a:pt x="3735" y="1291"/>
                  </a:lnTo>
                  <a:cubicBezTo>
                    <a:pt x="3735" y="1291"/>
                    <a:pt x="1918" y="240"/>
                    <a:pt x="256" y="3"/>
                  </a:cubicBezTo>
                  <a:cubicBezTo>
                    <a:pt x="246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2" name="Google Shape;22292;p71"/>
            <p:cNvSpPr/>
            <p:nvPr/>
          </p:nvSpPr>
          <p:spPr>
            <a:xfrm>
              <a:off x="5821327" y="1637360"/>
              <a:ext cx="94821" cy="52906"/>
            </a:xfrm>
            <a:custGeom>
              <a:rect b="b" l="l" r="r" t="t"/>
              <a:pathLst>
                <a:path extrusionOk="0" h="2017" w="3615">
                  <a:moveTo>
                    <a:pt x="109" y="0"/>
                  </a:moveTo>
                  <a:cubicBezTo>
                    <a:pt x="71" y="0"/>
                    <a:pt x="32" y="9"/>
                    <a:pt x="1" y="30"/>
                  </a:cubicBezTo>
                  <a:cubicBezTo>
                    <a:pt x="435" y="220"/>
                    <a:pt x="1798" y="884"/>
                    <a:pt x="2883" y="2016"/>
                  </a:cubicBezTo>
                  <a:lnTo>
                    <a:pt x="3615" y="1291"/>
                  </a:lnTo>
                  <a:cubicBezTo>
                    <a:pt x="3615" y="1291"/>
                    <a:pt x="1804" y="233"/>
                    <a:pt x="143" y="3"/>
                  </a:cubicBezTo>
                  <a:cubicBezTo>
                    <a:pt x="132" y="1"/>
                    <a:pt x="120" y="0"/>
                    <a:pt x="10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3" name="Google Shape;22293;p71"/>
            <p:cNvSpPr/>
            <p:nvPr/>
          </p:nvSpPr>
          <p:spPr>
            <a:xfrm>
              <a:off x="6008610" y="1637360"/>
              <a:ext cx="97812" cy="62873"/>
            </a:xfrm>
            <a:custGeom>
              <a:rect b="b" l="l" r="r" t="t"/>
              <a:pathLst>
                <a:path extrusionOk="0" h="2397" w="3729">
                  <a:moveTo>
                    <a:pt x="3502" y="0"/>
                  </a:moveTo>
                  <a:cubicBezTo>
                    <a:pt x="3492" y="0"/>
                    <a:pt x="3482" y="1"/>
                    <a:pt x="3472" y="3"/>
                  </a:cubicBezTo>
                  <a:cubicBezTo>
                    <a:pt x="1811" y="240"/>
                    <a:pt x="1" y="1291"/>
                    <a:pt x="1" y="1291"/>
                  </a:cubicBezTo>
                  <a:lnTo>
                    <a:pt x="1099" y="2396"/>
                  </a:lnTo>
                  <a:cubicBezTo>
                    <a:pt x="3052" y="2308"/>
                    <a:pt x="3567" y="857"/>
                    <a:pt x="3703" y="240"/>
                  </a:cubicBezTo>
                  <a:cubicBezTo>
                    <a:pt x="3728" y="114"/>
                    <a:pt x="3625" y="0"/>
                    <a:pt x="350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4" name="Google Shape;22294;p71"/>
            <p:cNvSpPr/>
            <p:nvPr/>
          </p:nvSpPr>
          <p:spPr>
            <a:xfrm>
              <a:off x="6008610" y="1637360"/>
              <a:ext cx="94664" cy="52906"/>
            </a:xfrm>
            <a:custGeom>
              <a:rect b="b" l="l" r="r" t="t"/>
              <a:pathLst>
                <a:path extrusionOk="0" h="2017" w="3609">
                  <a:moveTo>
                    <a:pt x="3506" y="0"/>
                  </a:moveTo>
                  <a:cubicBezTo>
                    <a:pt x="3495" y="0"/>
                    <a:pt x="3484" y="1"/>
                    <a:pt x="3472" y="3"/>
                  </a:cubicBezTo>
                  <a:cubicBezTo>
                    <a:pt x="1811" y="233"/>
                    <a:pt x="1" y="1291"/>
                    <a:pt x="1" y="1291"/>
                  </a:cubicBezTo>
                  <a:lnTo>
                    <a:pt x="726" y="2016"/>
                  </a:lnTo>
                  <a:cubicBezTo>
                    <a:pt x="1818" y="884"/>
                    <a:pt x="3181" y="220"/>
                    <a:pt x="3608" y="30"/>
                  </a:cubicBezTo>
                  <a:cubicBezTo>
                    <a:pt x="3577" y="9"/>
                    <a:pt x="3542" y="0"/>
                    <a:pt x="3506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5" name="Google Shape;22295;p71"/>
            <p:cNvSpPr/>
            <p:nvPr/>
          </p:nvSpPr>
          <p:spPr>
            <a:xfrm>
              <a:off x="5927690" y="1844603"/>
              <a:ext cx="69378" cy="34729"/>
            </a:xfrm>
            <a:custGeom>
              <a:rect b="b" l="l" r="r" t="t"/>
              <a:pathLst>
                <a:path extrusionOk="0" h="1324" w="2645">
                  <a:moveTo>
                    <a:pt x="1" y="1"/>
                  </a:moveTo>
                  <a:cubicBezTo>
                    <a:pt x="1" y="733"/>
                    <a:pt x="319" y="1323"/>
                    <a:pt x="1323" y="1323"/>
                  </a:cubicBezTo>
                  <a:cubicBezTo>
                    <a:pt x="2326" y="1323"/>
                    <a:pt x="2645" y="733"/>
                    <a:pt x="264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6" name="Google Shape;22296;p71"/>
            <p:cNvSpPr/>
            <p:nvPr/>
          </p:nvSpPr>
          <p:spPr>
            <a:xfrm>
              <a:off x="5875571" y="1653964"/>
              <a:ext cx="173433" cy="167557"/>
            </a:xfrm>
            <a:custGeom>
              <a:rect b="b" l="l" r="r" t="t"/>
              <a:pathLst>
                <a:path extrusionOk="0" h="6388" w="6612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5073" y="6387"/>
                  </a:lnTo>
                  <a:cubicBezTo>
                    <a:pt x="6178" y="4848"/>
                    <a:pt x="6612" y="4848"/>
                    <a:pt x="6612" y="3302"/>
                  </a:cubicBezTo>
                  <a:cubicBezTo>
                    <a:pt x="6612" y="1478"/>
                    <a:pt x="5866" y="0"/>
                    <a:pt x="3310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7" name="Google Shape;22297;p71"/>
            <p:cNvSpPr/>
            <p:nvPr/>
          </p:nvSpPr>
          <p:spPr>
            <a:xfrm>
              <a:off x="5875571" y="1653964"/>
              <a:ext cx="88264" cy="167557"/>
            </a:xfrm>
            <a:custGeom>
              <a:rect b="b" l="l" r="r" t="t"/>
              <a:pathLst>
                <a:path extrusionOk="0" h="6388" w="3365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3208" y="6387"/>
                  </a:lnTo>
                  <a:cubicBezTo>
                    <a:pt x="2577" y="5045"/>
                    <a:pt x="2313" y="4909"/>
                    <a:pt x="2313" y="3316"/>
                  </a:cubicBezTo>
                  <a:cubicBezTo>
                    <a:pt x="2313" y="1865"/>
                    <a:pt x="2577" y="610"/>
                    <a:pt x="336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8" name="Google Shape;22298;p71"/>
            <p:cNvSpPr/>
            <p:nvPr/>
          </p:nvSpPr>
          <p:spPr>
            <a:xfrm>
              <a:off x="5898706" y="1729008"/>
              <a:ext cx="23135" cy="29010"/>
            </a:xfrm>
            <a:custGeom>
              <a:rect b="b" l="l" r="r" t="t"/>
              <a:pathLst>
                <a:path extrusionOk="0" h="1106" w="882">
                  <a:moveTo>
                    <a:pt x="441" y="1"/>
                  </a:moveTo>
                  <a:cubicBezTo>
                    <a:pt x="197" y="1"/>
                    <a:pt x="0" y="197"/>
                    <a:pt x="0" y="441"/>
                  </a:cubicBezTo>
                  <a:lnTo>
                    <a:pt x="0" y="665"/>
                  </a:lnTo>
                  <a:cubicBezTo>
                    <a:pt x="0" y="909"/>
                    <a:pt x="197" y="1106"/>
                    <a:pt x="441" y="1106"/>
                  </a:cubicBezTo>
                  <a:cubicBezTo>
                    <a:pt x="685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5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9" name="Google Shape;22299;p71"/>
            <p:cNvSpPr/>
            <p:nvPr/>
          </p:nvSpPr>
          <p:spPr>
            <a:xfrm>
              <a:off x="6002734" y="1729008"/>
              <a:ext cx="23161" cy="29010"/>
            </a:xfrm>
            <a:custGeom>
              <a:rect b="b" l="l" r="r" t="t"/>
              <a:pathLst>
                <a:path extrusionOk="0" h="1106" w="883">
                  <a:moveTo>
                    <a:pt x="442" y="1"/>
                  </a:moveTo>
                  <a:cubicBezTo>
                    <a:pt x="198" y="1"/>
                    <a:pt x="1" y="197"/>
                    <a:pt x="1" y="441"/>
                  </a:cubicBezTo>
                  <a:lnTo>
                    <a:pt x="1" y="665"/>
                  </a:lnTo>
                  <a:cubicBezTo>
                    <a:pt x="1" y="909"/>
                    <a:pt x="198" y="1106"/>
                    <a:pt x="442" y="1106"/>
                  </a:cubicBezTo>
                  <a:cubicBezTo>
                    <a:pt x="686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0" name="Google Shape;22300;p71"/>
            <p:cNvSpPr/>
            <p:nvPr/>
          </p:nvSpPr>
          <p:spPr>
            <a:xfrm>
              <a:off x="5913814" y="1781127"/>
              <a:ext cx="96972" cy="75070"/>
            </a:xfrm>
            <a:custGeom>
              <a:rect b="b" l="l" r="r" t="t"/>
              <a:pathLst>
                <a:path extrusionOk="0" h="2862" w="3697">
                  <a:moveTo>
                    <a:pt x="1852" y="0"/>
                  </a:moveTo>
                  <a:cubicBezTo>
                    <a:pt x="828" y="0"/>
                    <a:pt x="1" y="638"/>
                    <a:pt x="1" y="1431"/>
                  </a:cubicBezTo>
                  <a:cubicBezTo>
                    <a:pt x="1" y="2224"/>
                    <a:pt x="448" y="2862"/>
                    <a:pt x="1852" y="2862"/>
                  </a:cubicBezTo>
                  <a:cubicBezTo>
                    <a:pt x="3249" y="2862"/>
                    <a:pt x="3696" y="2224"/>
                    <a:pt x="3696" y="1431"/>
                  </a:cubicBezTo>
                  <a:cubicBezTo>
                    <a:pt x="3696" y="638"/>
                    <a:pt x="2869" y="0"/>
                    <a:pt x="1852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1" name="Google Shape;22301;p71"/>
            <p:cNvSpPr/>
            <p:nvPr/>
          </p:nvSpPr>
          <p:spPr>
            <a:xfrm>
              <a:off x="5904581" y="1734883"/>
              <a:ext cx="11567" cy="11594"/>
            </a:xfrm>
            <a:custGeom>
              <a:rect b="b" l="l" r="r" t="t"/>
              <a:pathLst>
                <a:path extrusionOk="0" h="442" w="441">
                  <a:moveTo>
                    <a:pt x="217" y="0"/>
                  </a:moveTo>
                  <a:cubicBezTo>
                    <a:pt x="95" y="0"/>
                    <a:pt x="0" y="95"/>
                    <a:pt x="0" y="217"/>
                  </a:cubicBezTo>
                  <a:cubicBezTo>
                    <a:pt x="0" y="339"/>
                    <a:pt x="95" y="441"/>
                    <a:pt x="217" y="441"/>
                  </a:cubicBezTo>
                  <a:cubicBezTo>
                    <a:pt x="339" y="441"/>
                    <a:pt x="441" y="339"/>
                    <a:pt x="441" y="217"/>
                  </a:cubicBezTo>
                  <a:cubicBezTo>
                    <a:pt x="441" y="95"/>
                    <a:pt x="339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2" name="Google Shape;22302;p71"/>
            <p:cNvSpPr/>
            <p:nvPr/>
          </p:nvSpPr>
          <p:spPr>
            <a:xfrm>
              <a:off x="6008610" y="1734883"/>
              <a:ext cx="11594" cy="11594"/>
            </a:xfrm>
            <a:custGeom>
              <a:rect b="b" l="l" r="r" t="t"/>
              <a:pathLst>
                <a:path extrusionOk="0" h="442" w="442">
                  <a:moveTo>
                    <a:pt x="218" y="0"/>
                  </a:moveTo>
                  <a:cubicBezTo>
                    <a:pt x="96" y="0"/>
                    <a:pt x="1" y="95"/>
                    <a:pt x="1" y="217"/>
                  </a:cubicBezTo>
                  <a:cubicBezTo>
                    <a:pt x="1" y="339"/>
                    <a:pt x="96" y="441"/>
                    <a:pt x="218" y="441"/>
                  </a:cubicBezTo>
                  <a:cubicBezTo>
                    <a:pt x="340" y="441"/>
                    <a:pt x="441" y="339"/>
                    <a:pt x="441" y="217"/>
                  </a:cubicBezTo>
                  <a:cubicBezTo>
                    <a:pt x="441" y="95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3" name="Google Shape;22303;p71"/>
            <p:cNvSpPr/>
            <p:nvPr/>
          </p:nvSpPr>
          <p:spPr>
            <a:xfrm>
              <a:off x="5913998" y="1785376"/>
              <a:ext cx="80238" cy="70821"/>
            </a:xfrm>
            <a:custGeom>
              <a:rect b="b" l="l" r="r" t="t"/>
              <a:pathLst>
                <a:path extrusionOk="0" h="2700" w="3059">
                  <a:moveTo>
                    <a:pt x="997" y="1"/>
                  </a:moveTo>
                  <a:lnTo>
                    <a:pt x="997" y="1"/>
                  </a:lnTo>
                  <a:cubicBezTo>
                    <a:pt x="401" y="238"/>
                    <a:pt x="0" y="713"/>
                    <a:pt x="0" y="1269"/>
                  </a:cubicBezTo>
                  <a:cubicBezTo>
                    <a:pt x="0" y="2062"/>
                    <a:pt x="441" y="2700"/>
                    <a:pt x="1845" y="2700"/>
                  </a:cubicBezTo>
                  <a:cubicBezTo>
                    <a:pt x="2380" y="2700"/>
                    <a:pt x="2781" y="2611"/>
                    <a:pt x="3059" y="2449"/>
                  </a:cubicBezTo>
                  <a:lnTo>
                    <a:pt x="3059" y="2449"/>
                  </a:lnTo>
                  <a:cubicBezTo>
                    <a:pt x="2903" y="2469"/>
                    <a:pt x="2747" y="2483"/>
                    <a:pt x="2584" y="2483"/>
                  </a:cubicBezTo>
                  <a:cubicBezTo>
                    <a:pt x="1187" y="2483"/>
                    <a:pt x="740" y="1744"/>
                    <a:pt x="740" y="828"/>
                  </a:cubicBezTo>
                  <a:cubicBezTo>
                    <a:pt x="740" y="530"/>
                    <a:pt x="828" y="245"/>
                    <a:pt x="997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4" name="Google Shape;22304;p71"/>
            <p:cNvSpPr/>
            <p:nvPr/>
          </p:nvSpPr>
          <p:spPr>
            <a:xfrm>
              <a:off x="5939257" y="1809927"/>
              <a:ext cx="46270" cy="29010"/>
            </a:xfrm>
            <a:custGeom>
              <a:rect b="b" l="l" r="r" t="t"/>
              <a:pathLst>
                <a:path extrusionOk="0" h="1106" w="1764">
                  <a:moveTo>
                    <a:pt x="882" y="1"/>
                  </a:moveTo>
                  <a:cubicBezTo>
                    <a:pt x="394" y="1"/>
                    <a:pt x="0" y="211"/>
                    <a:pt x="0" y="475"/>
                  </a:cubicBezTo>
                  <a:cubicBezTo>
                    <a:pt x="0" y="733"/>
                    <a:pt x="394" y="1106"/>
                    <a:pt x="882" y="1106"/>
                  </a:cubicBezTo>
                  <a:cubicBezTo>
                    <a:pt x="1363" y="1106"/>
                    <a:pt x="1763" y="733"/>
                    <a:pt x="1763" y="475"/>
                  </a:cubicBezTo>
                  <a:cubicBezTo>
                    <a:pt x="1763" y="211"/>
                    <a:pt x="1363" y="1"/>
                    <a:pt x="88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5" name="Google Shape;22305;p71"/>
            <p:cNvSpPr/>
            <p:nvPr/>
          </p:nvSpPr>
          <p:spPr>
            <a:xfrm>
              <a:off x="5939074" y="1811527"/>
              <a:ext cx="30794" cy="44670"/>
            </a:xfrm>
            <a:custGeom>
              <a:rect b="b" l="l" r="r" t="t"/>
              <a:pathLst>
                <a:path extrusionOk="0" h="1703" w="1174">
                  <a:moveTo>
                    <a:pt x="448" y="1"/>
                  </a:moveTo>
                  <a:cubicBezTo>
                    <a:pt x="184" y="89"/>
                    <a:pt x="1" y="238"/>
                    <a:pt x="1" y="414"/>
                  </a:cubicBezTo>
                  <a:cubicBezTo>
                    <a:pt x="1" y="631"/>
                    <a:pt x="285" y="923"/>
                    <a:pt x="665" y="1011"/>
                  </a:cubicBezTo>
                  <a:lnTo>
                    <a:pt x="665" y="1696"/>
                  </a:lnTo>
                  <a:cubicBezTo>
                    <a:pt x="733" y="1696"/>
                    <a:pt x="807" y="1703"/>
                    <a:pt x="882" y="1703"/>
                  </a:cubicBezTo>
                  <a:cubicBezTo>
                    <a:pt x="957" y="1703"/>
                    <a:pt x="1031" y="1703"/>
                    <a:pt x="1106" y="1696"/>
                  </a:cubicBezTo>
                  <a:lnTo>
                    <a:pt x="1106" y="1011"/>
                  </a:lnTo>
                  <a:cubicBezTo>
                    <a:pt x="1126" y="1004"/>
                    <a:pt x="1153" y="1004"/>
                    <a:pt x="1174" y="997"/>
                  </a:cubicBezTo>
                  <a:cubicBezTo>
                    <a:pt x="753" y="848"/>
                    <a:pt x="448" y="380"/>
                    <a:pt x="448" y="35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06" name="Google Shape;22306;p71"/>
          <p:cNvGrpSpPr/>
          <p:nvPr/>
        </p:nvGrpSpPr>
        <p:grpSpPr>
          <a:xfrm>
            <a:off x="3577849" y="2432942"/>
            <a:ext cx="393660" cy="370079"/>
            <a:chOff x="3577849" y="2432942"/>
            <a:chExt cx="393660" cy="370079"/>
          </a:xfrm>
        </p:grpSpPr>
        <p:sp>
          <p:nvSpPr>
            <p:cNvPr id="22307" name="Google Shape;22307;p71"/>
            <p:cNvSpPr/>
            <p:nvPr/>
          </p:nvSpPr>
          <p:spPr>
            <a:xfrm>
              <a:off x="3803558" y="2571279"/>
              <a:ext cx="167951" cy="223007"/>
            </a:xfrm>
            <a:custGeom>
              <a:rect b="b" l="l" r="r" t="t"/>
              <a:pathLst>
                <a:path extrusionOk="0" h="8502" w="6403">
                  <a:moveTo>
                    <a:pt x="2326" y="0"/>
                  </a:moveTo>
                  <a:cubicBezTo>
                    <a:pt x="2087" y="0"/>
                    <a:pt x="1853" y="26"/>
                    <a:pt x="1634" y="77"/>
                  </a:cubicBezTo>
                  <a:lnTo>
                    <a:pt x="0" y="5874"/>
                  </a:lnTo>
                  <a:lnTo>
                    <a:pt x="421" y="7427"/>
                  </a:lnTo>
                  <a:cubicBezTo>
                    <a:pt x="1393" y="8351"/>
                    <a:pt x="2110" y="8404"/>
                    <a:pt x="2262" y="8404"/>
                  </a:cubicBezTo>
                  <a:cubicBezTo>
                    <a:pt x="2282" y="8404"/>
                    <a:pt x="2292" y="8403"/>
                    <a:pt x="2292" y="8403"/>
                  </a:cubicBezTo>
                  <a:cubicBezTo>
                    <a:pt x="2538" y="8470"/>
                    <a:pt x="2770" y="8502"/>
                    <a:pt x="2990" y="8502"/>
                  </a:cubicBezTo>
                  <a:cubicBezTo>
                    <a:pt x="5602" y="8502"/>
                    <a:pt x="6403" y="4053"/>
                    <a:pt x="5052" y="1514"/>
                  </a:cubicBezTo>
                  <a:cubicBezTo>
                    <a:pt x="4507" y="484"/>
                    <a:pt x="3362" y="0"/>
                    <a:pt x="232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8" name="Google Shape;22308;p71"/>
            <p:cNvSpPr/>
            <p:nvPr/>
          </p:nvSpPr>
          <p:spPr>
            <a:xfrm>
              <a:off x="3805867" y="2590348"/>
              <a:ext cx="145813" cy="180567"/>
            </a:xfrm>
            <a:custGeom>
              <a:rect b="b" l="l" r="r" t="t"/>
              <a:pathLst>
                <a:path extrusionOk="0" h="6884" w="5559">
                  <a:moveTo>
                    <a:pt x="2247" y="0"/>
                  </a:moveTo>
                  <a:cubicBezTo>
                    <a:pt x="1893" y="0"/>
                    <a:pt x="1530" y="57"/>
                    <a:pt x="1173" y="164"/>
                  </a:cubicBezTo>
                  <a:lnTo>
                    <a:pt x="0" y="6253"/>
                  </a:lnTo>
                  <a:cubicBezTo>
                    <a:pt x="799" y="6695"/>
                    <a:pt x="1493" y="6884"/>
                    <a:pt x="2086" y="6884"/>
                  </a:cubicBezTo>
                  <a:cubicBezTo>
                    <a:pt x="5189" y="6884"/>
                    <a:pt x="5558" y="1715"/>
                    <a:pt x="3811" y="469"/>
                  </a:cubicBezTo>
                  <a:cubicBezTo>
                    <a:pt x="3360" y="147"/>
                    <a:pt x="2815" y="0"/>
                    <a:pt x="2247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9" name="Google Shape;22309;p71"/>
            <p:cNvSpPr/>
            <p:nvPr/>
          </p:nvSpPr>
          <p:spPr>
            <a:xfrm>
              <a:off x="3809591" y="2603568"/>
              <a:ext cx="117694" cy="135111"/>
            </a:xfrm>
            <a:custGeom>
              <a:rect b="b" l="l" r="r" t="t"/>
              <a:pathLst>
                <a:path extrusionOk="0" h="5151" w="4487">
                  <a:moveTo>
                    <a:pt x="1272" y="1"/>
                  </a:moveTo>
                  <a:cubicBezTo>
                    <a:pt x="1170" y="1"/>
                    <a:pt x="1067" y="5"/>
                    <a:pt x="964" y="12"/>
                  </a:cubicBezTo>
                  <a:lnTo>
                    <a:pt x="1" y="5003"/>
                  </a:lnTo>
                  <a:cubicBezTo>
                    <a:pt x="398" y="5104"/>
                    <a:pt x="761" y="5151"/>
                    <a:pt x="1093" y="5151"/>
                  </a:cubicBezTo>
                  <a:cubicBezTo>
                    <a:pt x="4125" y="5151"/>
                    <a:pt x="4486" y="1279"/>
                    <a:pt x="2781" y="344"/>
                  </a:cubicBezTo>
                  <a:cubicBezTo>
                    <a:pt x="2346" y="110"/>
                    <a:pt x="1820" y="1"/>
                    <a:pt x="127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0" name="Google Shape;22310;p71"/>
            <p:cNvSpPr/>
            <p:nvPr/>
          </p:nvSpPr>
          <p:spPr>
            <a:xfrm>
              <a:off x="3584066" y="2432942"/>
              <a:ext cx="62637" cy="48945"/>
            </a:xfrm>
            <a:custGeom>
              <a:rect b="b" l="l" r="r" t="t"/>
              <a:pathLst>
                <a:path extrusionOk="0" h="1866" w="2388">
                  <a:moveTo>
                    <a:pt x="1320" y="0"/>
                  </a:moveTo>
                  <a:cubicBezTo>
                    <a:pt x="1145" y="0"/>
                    <a:pt x="966" y="45"/>
                    <a:pt x="801" y="164"/>
                  </a:cubicBezTo>
                  <a:cubicBezTo>
                    <a:pt x="1" y="754"/>
                    <a:pt x="862" y="1866"/>
                    <a:pt x="862" y="1866"/>
                  </a:cubicBezTo>
                  <a:lnTo>
                    <a:pt x="2388" y="435"/>
                  </a:lnTo>
                  <a:cubicBezTo>
                    <a:pt x="2388" y="435"/>
                    <a:pt x="1867" y="0"/>
                    <a:pt x="13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1" name="Google Shape;22311;p71"/>
            <p:cNvSpPr/>
            <p:nvPr/>
          </p:nvSpPr>
          <p:spPr>
            <a:xfrm>
              <a:off x="3577849" y="2441887"/>
              <a:ext cx="117064" cy="105445"/>
            </a:xfrm>
            <a:custGeom>
              <a:rect b="b" l="l" r="r" t="t"/>
              <a:pathLst>
                <a:path extrusionOk="0" h="4020" w="4463">
                  <a:moveTo>
                    <a:pt x="2866" y="0"/>
                  </a:moveTo>
                  <a:cubicBezTo>
                    <a:pt x="2505" y="0"/>
                    <a:pt x="2106" y="127"/>
                    <a:pt x="1696" y="480"/>
                  </a:cubicBezTo>
                  <a:cubicBezTo>
                    <a:pt x="1" y="1945"/>
                    <a:pt x="1581" y="4020"/>
                    <a:pt x="1581" y="4020"/>
                  </a:cubicBezTo>
                  <a:lnTo>
                    <a:pt x="4462" y="826"/>
                  </a:lnTo>
                  <a:cubicBezTo>
                    <a:pt x="4462" y="826"/>
                    <a:pt x="3787" y="0"/>
                    <a:pt x="286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2" name="Google Shape;22312;p71"/>
            <p:cNvSpPr/>
            <p:nvPr/>
          </p:nvSpPr>
          <p:spPr>
            <a:xfrm>
              <a:off x="3580000" y="2457310"/>
              <a:ext cx="65470" cy="90021"/>
            </a:xfrm>
            <a:custGeom>
              <a:rect b="b" l="l" r="r" t="t"/>
              <a:pathLst>
                <a:path extrusionOk="0" h="3432" w="2496">
                  <a:moveTo>
                    <a:pt x="1499" y="1"/>
                  </a:moveTo>
                  <a:cubicBezTo>
                    <a:pt x="0" y="1459"/>
                    <a:pt x="1499" y="3432"/>
                    <a:pt x="1499" y="3432"/>
                  </a:cubicBezTo>
                  <a:lnTo>
                    <a:pt x="2495" y="2333"/>
                  </a:lnTo>
                  <a:lnTo>
                    <a:pt x="2082" y="1845"/>
                  </a:lnTo>
                  <a:cubicBezTo>
                    <a:pt x="1675" y="1405"/>
                    <a:pt x="1404" y="652"/>
                    <a:pt x="14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3" name="Google Shape;22313;p71"/>
            <p:cNvSpPr/>
            <p:nvPr/>
          </p:nvSpPr>
          <p:spPr>
            <a:xfrm>
              <a:off x="3581417" y="2460562"/>
              <a:ext cx="173066" cy="174272"/>
            </a:xfrm>
            <a:custGeom>
              <a:rect b="b" l="l" r="r" t="t"/>
              <a:pathLst>
                <a:path extrusionOk="0" h="6644" w="6598">
                  <a:moveTo>
                    <a:pt x="4657" y="1"/>
                  </a:moveTo>
                  <a:cubicBezTo>
                    <a:pt x="4493" y="1"/>
                    <a:pt x="4319" y="21"/>
                    <a:pt x="4136" y="67"/>
                  </a:cubicBezTo>
                  <a:cubicBezTo>
                    <a:pt x="3899" y="128"/>
                    <a:pt x="3669" y="230"/>
                    <a:pt x="3465" y="365"/>
                  </a:cubicBezTo>
                  <a:lnTo>
                    <a:pt x="3282" y="487"/>
                  </a:lnTo>
                  <a:cubicBezTo>
                    <a:pt x="3011" y="650"/>
                    <a:pt x="2767" y="853"/>
                    <a:pt x="2550" y="1077"/>
                  </a:cubicBezTo>
                  <a:lnTo>
                    <a:pt x="2543" y="1084"/>
                  </a:lnTo>
                  <a:cubicBezTo>
                    <a:pt x="0" y="3749"/>
                    <a:pt x="2197" y="6644"/>
                    <a:pt x="2197" y="6644"/>
                  </a:cubicBezTo>
                  <a:lnTo>
                    <a:pt x="6598" y="1118"/>
                  </a:lnTo>
                  <a:cubicBezTo>
                    <a:pt x="6598" y="1118"/>
                    <a:pt x="5881" y="1"/>
                    <a:pt x="465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4" name="Google Shape;22314;p71"/>
            <p:cNvSpPr/>
            <p:nvPr/>
          </p:nvSpPr>
          <p:spPr>
            <a:xfrm>
              <a:off x="3590125" y="2505704"/>
              <a:ext cx="95530" cy="129130"/>
            </a:xfrm>
            <a:custGeom>
              <a:rect b="b" l="l" r="r" t="t"/>
              <a:pathLst>
                <a:path extrusionOk="0" h="4923" w="3642">
                  <a:moveTo>
                    <a:pt x="1696" y="0"/>
                  </a:moveTo>
                  <a:lnTo>
                    <a:pt x="1696" y="0"/>
                  </a:lnTo>
                  <a:cubicBezTo>
                    <a:pt x="1" y="2475"/>
                    <a:pt x="1865" y="4923"/>
                    <a:pt x="1865" y="4923"/>
                  </a:cubicBezTo>
                  <a:lnTo>
                    <a:pt x="3642" y="2699"/>
                  </a:lnTo>
                  <a:lnTo>
                    <a:pt x="2530" y="2333"/>
                  </a:lnTo>
                  <a:cubicBezTo>
                    <a:pt x="1635" y="1729"/>
                    <a:pt x="1601" y="705"/>
                    <a:pt x="169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5" name="Google Shape;22315;p71"/>
            <p:cNvSpPr/>
            <p:nvPr/>
          </p:nvSpPr>
          <p:spPr>
            <a:xfrm>
              <a:off x="3617509" y="2486661"/>
              <a:ext cx="253670" cy="316360"/>
            </a:xfrm>
            <a:custGeom>
              <a:rect b="b" l="l" r="r" t="t"/>
              <a:pathLst>
                <a:path extrusionOk="0" h="12061" w="9671">
                  <a:moveTo>
                    <a:pt x="5451" y="0"/>
                  </a:moveTo>
                  <a:cubicBezTo>
                    <a:pt x="5226" y="0"/>
                    <a:pt x="5004" y="27"/>
                    <a:pt x="4788" y="82"/>
                  </a:cubicBezTo>
                  <a:cubicBezTo>
                    <a:pt x="4578" y="143"/>
                    <a:pt x="4381" y="225"/>
                    <a:pt x="4198" y="333"/>
                  </a:cubicBezTo>
                  <a:cubicBezTo>
                    <a:pt x="3506" y="699"/>
                    <a:pt x="2889" y="1187"/>
                    <a:pt x="2374" y="1770"/>
                  </a:cubicBezTo>
                  <a:cubicBezTo>
                    <a:pt x="896" y="3466"/>
                    <a:pt x="1" y="6137"/>
                    <a:pt x="1703" y="8836"/>
                  </a:cubicBezTo>
                  <a:cubicBezTo>
                    <a:pt x="3231" y="11263"/>
                    <a:pt x="5260" y="12061"/>
                    <a:pt x="7073" y="12061"/>
                  </a:cubicBezTo>
                  <a:cubicBezTo>
                    <a:pt x="7914" y="12061"/>
                    <a:pt x="8709" y="11889"/>
                    <a:pt x="9385" y="11629"/>
                  </a:cubicBezTo>
                  <a:cubicBezTo>
                    <a:pt x="9385" y="11629"/>
                    <a:pt x="8544" y="11460"/>
                    <a:pt x="8056" y="10504"/>
                  </a:cubicBezTo>
                  <a:cubicBezTo>
                    <a:pt x="7365" y="9141"/>
                    <a:pt x="7900" y="6944"/>
                    <a:pt x="8578" y="5107"/>
                  </a:cubicBezTo>
                  <a:cubicBezTo>
                    <a:pt x="9670" y="2142"/>
                    <a:pt x="7469" y="0"/>
                    <a:pt x="545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6" name="Google Shape;22316;p71"/>
            <p:cNvSpPr/>
            <p:nvPr/>
          </p:nvSpPr>
          <p:spPr>
            <a:xfrm>
              <a:off x="3627476" y="2566873"/>
              <a:ext cx="236227" cy="236149"/>
            </a:xfrm>
            <a:custGeom>
              <a:rect b="b" l="l" r="r" t="t"/>
              <a:pathLst>
                <a:path extrusionOk="0" h="9003" w="9006">
                  <a:moveTo>
                    <a:pt x="1099" y="1"/>
                  </a:moveTo>
                  <a:lnTo>
                    <a:pt x="1099" y="1"/>
                  </a:lnTo>
                  <a:cubicBezTo>
                    <a:pt x="245" y="1615"/>
                    <a:pt x="0" y="3689"/>
                    <a:pt x="1323" y="5778"/>
                  </a:cubicBezTo>
                  <a:cubicBezTo>
                    <a:pt x="2851" y="8205"/>
                    <a:pt x="4877" y="9003"/>
                    <a:pt x="6688" y="9003"/>
                  </a:cubicBezTo>
                  <a:cubicBezTo>
                    <a:pt x="7528" y="9003"/>
                    <a:pt x="8322" y="8831"/>
                    <a:pt x="8998" y="8571"/>
                  </a:cubicBezTo>
                  <a:cubicBezTo>
                    <a:pt x="9005" y="8571"/>
                    <a:pt x="8164" y="8402"/>
                    <a:pt x="7676" y="7446"/>
                  </a:cubicBezTo>
                  <a:cubicBezTo>
                    <a:pt x="7561" y="7209"/>
                    <a:pt x="7473" y="6951"/>
                    <a:pt x="7425" y="6686"/>
                  </a:cubicBezTo>
                  <a:cubicBezTo>
                    <a:pt x="3581" y="6266"/>
                    <a:pt x="1465" y="2659"/>
                    <a:pt x="10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17" name="Google Shape;22317;p71"/>
          <p:cNvGrpSpPr/>
          <p:nvPr/>
        </p:nvGrpSpPr>
        <p:grpSpPr>
          <a:xfrm>
            <a:off x="2493999" y="2927037"/>
            <a:ext cx="370132" cy="328164"/>
            <a:chOff x="2493999" y="2927037"/>
            <a:chExt cx="370132" cy="328164"/>
          </a:xfrm>
        </p:grpSpPr>
        <p:sp>
          <p:nvSpPr>
            <p:cNvPr id="22318" name="Google Shape;22318;p71"/>
            <p:cNvSpPr/>
            <p:nvPr/>
          </p:nvSpPr>
          <p:spPr>
            <a:xfrm>
              <a:off x="2538826" y="2932807"/>
              <a:ext cx="27804" cy="89759"/>
            </a:xfrm>
            <a:custGeom>
              <a:rect b="b" l="l" r="r" t="t"/>
              <a:pathLst>
                <a:path extrusionOk="0" h="3422" w="1060">
                  <a:moveTo>
                    <a:pt x="793" y="1"/>
                  </a:moveTo>
                  <a:cubicBezTo>
                    <a:pt x="691" y="1"/>
                    <a:pt x="590" y="63"/>
                    <a:pt x="570" y="201"/>
                  </a:cubicBezTo>
                  <a:lnTo>
                    <a:pt x="20" y="3157"/>
                  </a:lnTo>
                  <a:cubicBezTo>
                    <a:pt x="0" y="3279"/>
                    <a:pt x="81" y="3395"/>
                    <a:pt x="204" y="3422"/>
                  </a:cubicBezTo>
                  <a:lnTo>
                    <a:pt x="244" y="3422"/>
                  </a:lnTo>
                  <a:cubicBezTo>
                    <a:pt x="353" y="3422"/>
                    <a:pt x="448" y="3347"/>
                    <a:pt x="468" y="3239"/>
                  </a:cubicBezTo>
                  <a:lnTo>
                    <a:pt x="1017" y="282"/>
                  </a:lnTo>
                  <a:cubicBezTo>
                    <a:pt x="1059" y="106"/>
                    <a:pt x="926" y="1"/>
                    <a:pt x="793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9" name="Google Shape;22319;p71"/>
            <p:cNvSpPr/>
            <p:nvPr/>
          </p:nvSpPr>
          <p:spPr>
            <a:xfrm>
              <a:off x="2505173" y="2932965"/>
              <a:ext cx="27804" cy="89602"/>
            </a:xfrm>
            <a:custGeom>
              <a:rect b="b" l="l" r="r" t="t"/>
              <a:pathLst>
                <a:path extrusionOk="0" h="3416" w="1060">
                  <a:moveTo>
                    <a:pt x="259" y="1"/>
                  </a:moveTo>
                  <a:cubicBezTo>
                    <a:pt x="130" y="1"/>
                    <a:pt x="1" y="100"/>
                    <a:pt x="35" y="269"/>
                  </a:cubicBezTo>
                  <a:lnTo>
                    <a:pt x="591" y="3233"/>
                  </a:lnTo>
                  <a:cubicBezTo>
                    <a:pt x="612" y="3334"/>
                    <a:pt x="700" y="3416"/>
                    <a:pt x="815" y="3416"/>
                  </a:cubicBezTo>
                  <a:cubicBezTo>
                    <a:pt x="958" y="3416"/>
                    <a:pt x="1059" y="3287"/>
                    <a:pt x="1039" y="3144"/>
                  </a:cubicBezTo>
                  <a:lnTo>
                    <a:pt x="483" y="188"/>
                  </a:lnTo>
                  <a:cubicBezTo>
                    <a:pt x="457" y="59"/>
                    <a:pt x="358" y="1"/>
                    <a:pt x="259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0" name="Google Shape;22320;p71"/>
            <p:cNvSpPr/>
            <p:nvPr/>
          </p:nvSpPr>
          <p:spPr>
            <a:xfrm>
              <a:off x="2493999" y="3004573"/>
              <a:ext cx="362682" cy="250628"/>
            </a:xfrm>
            <a:custGeom>
              <a:rect b="b" l="l" r="r" t="t"/>
              <a:pathLst>
                <a:path extrusionOk="0" h="9555" w="13827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3216" y="9555"/>
                  </a:lnTo>
                  <a:cubicBezTo>
                    <a:pt x="13650" y="9555"/>
                    <a:pt x="13826" y="8985"/>
                    <a:pt x="13460" y="8741"/>
                  </a:cubicBezTo>
                  <a:lnTo>
                    <a:pt x="13460" y="8741"/>
                  </a:lnTo>
                  <a:lnTo>
                    <a:pt x="13460" y="8748"/>
                  </a:lnTo>
                  <a:lnTo>
                    <a:pt x="12287" y="7968"/>
                  </a:lnTo>
                  <a:lnTo>
                    <a:pt x="3391" y="5263"/>
                  </a:lnTo>
                  <a:cubicBezTo>
                    <a:pt x="2984" y="5018"/>
                    <a:pt x="2733" y="4578"/>
                    <a:pt x="2733" y="4096"/>
                  </a:cubicBezTo>
                  <a:lnTo>
                    <a:pt x="2733" y="1140"/>
                  </a:lnTo>
                  <a:cubicBezTo>
                    <a:pt x="2733" y="509"/>
                    <a:pt x="2224" y="1"/>
                    <a:pt x="160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1" name="Google Shape;22321;p71"/>
            <p:cNvSpPr/>
            <p:nvPr/>
          </p:nvSpPr>
          <p:spPr>
            <a:xfrm>
              <a:off x="2547718" y="2927037"/>
              <a:ext cx="23843" cy="23869"/>
            </a:xfrm>
            <a:custGeom>
              <a:rect b="b" l="l" r="r" t="t"/>
              <a:pathLst>
                <a:path extrusionOk="0" h="910" w="909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6"/>
                    <a:pt x="204" y="909"/>
                    <a:pt x="454" y="909"/>
                  </a:cubicBezTo>
                  <a:cubicBezTo>
                    <a:pt x="705" y="909"/>
                    <a:pt x="909" y="706"/>
                    <a:pt x="909" y="455"/>
                  </a:cubicBez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2" name="Google Shape;22322;p71"/>
            <p:cNvSpPr/>
            <p:nvPr/>
          </p:nvSpPr>
          <p:spPr>
            <a:xfrm>
              <a:off x="2557135" y="2932204"/>
              <a:ext cx="10177" cy="10151"/>
            </a:xfrm>
            <a:custGeom>
              <a:rect b="b" l="l" r="r" t="t"/>
              <a:pathLst>
                <a:path extrusionOk="0" h="387" w="388">
                  <a:moveTo>
                    <a:pt x="190" y="0"/>
                  </a:moveTo>
                  <a:cubicBezTo>
                    <a:pt x="89" y="0"/>
                    <a:pt x="1" y="88"/>
                    <a:pt x="1" y="197"/>
                  </a:cubicBezTo>
                  <a:cubicBezTo>
                    <a:pt x="1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3" name="Google Shape;22323;p71"/>
            <p:cNvSpPr/>
            <p:nvPr/>
          </p:nvSpPr>
          <p:spPr>
            <a:xfrm>
              <a:off x="2500032" y="2927037"/>
              <a:ext cx="23869" cy="23869"/>
            </a:xfrm>
            <a:custGeom>
              <a:rect b="b" l="l" r="r" t="t"/>
              <a:pathLst>
                <a:path extrusionOk="0" h="910" w="91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10" y="706"/>
                    <a:pt x="910" y="455"/>
                  </a:cubicBezTo>
                  <a:cubicBezTo>
                    <a:pt x="910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4" name="Google Shape;22324;p71"/>
            <p:cNvSpPr/>
            <p:nvPr/>
          </p:nvSpPr>
          <p:spPr>
            <a:xfrm>
              <a:off x="2508583" y="2932204"/>
              <a:ext cx="10151" cy="10151"/>
            </a:xfrm>
            <a:custGeom>
              <a:rect b="b" l="l" r="r" t="t"/>
              <a:pathLst>
                <a:path extrusionOk="0" h="387" w="387">
                  <a:moveTo>
                    <a:pt x="190" y="0"/>
                  </a:moveTo>
                  <a:cubicBezTo>
                    <a:pt x="89" y="0"/>
                    <a:pt x="0" y="88"/>
                    <a:pt x="0" y="197"/>
                  </a:cubicBezTo>
                  <a:cubicBezTo>
                    <a:pt x="0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5" name="Google Shape;22325;p71"/>
            <p:cNvSpPr/>
            <p:nvPr/>
          </p:nvSpPr>
          <p:spPr>
            <a:xfrm>
              <a:off x="2493999" y="3004573"/>
              <a:ext cx="342223" cy="250628"/>
            </a:xfrm>
            <a:custGeom>
              <a:rect b="b" l="l" r="r" t="t"/>
              <a:pathLst>
                <a:path extrusionOk="0" h="9555" w="13047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2748" y="9555"/>
                  </a:lnTo>
                  <a:cubicBezTo>
                    <a:pt x="13046" y="9555"/>
                    <a:pt x="13046" y="9100"/>
                    <a:pt x="12748" y="9100"/>
                  </a:cubicBezTo>
                  <a:lnTo>
                    <a:pt x="12748" y="9107"/>
                  </a:lnTo>
                  <a:lnTo>
                    <a:pt x="6374" y="9107"/>
                  </a:lnTo>
                  <a:cubicBezTo>
                    <a:pt x="3859" y="9107"/>
                    <a:pt x="1824" y="7066"/>
                    <a:pt x="1824" y="4557"/>
                  </a:cubicBezTo>
                  <a:lnTo>
                    <a:pt x="1824" y="2340"/>
                  </a:lnTo>
                  <a:cubicBezTo>
                    <a:pt x="1818" y="2171"/>
                    <a:pt x="1729" y="2021"/>
                    <a:pt x="1580" y="1940"/>
                  </a:cubicBezTo>
                  <a:cubicBezTo>
                    <a:pt x="1167" y="1696"/>
                    <a:pt x="909" y="1248"/>
                    <a:pt x="909" y="767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6" name="Google Shape;22326;p71"/>
            <p:cNvSpPr/>
            <p:nvPr/>
          </p:nvSpPr>
          <p:spPr>
            <a:xfrm>
              <a:off x="2576519" y="2987497"/>
              <a:ext cx="287612" cy="244044"/>
            </a:xfrm>
            <a:custGeom>
              <a:rect b="b" l="l" r="r" t="t"/>
              <a:pathLst>
                <a:path extrusionOk="0" h="9304" w="10965">
                  <a:moveTo>
                    <a:pt x="5798" y="1"/>
                  </a:moveTo>
                  <a:cubicBezTo>
                    <a:pt x="2231" y="1"/>
                    <a:pt x="1" y="2896"/>
                    <a:pt x="292" y="6131"/>
                  </a:cubicBezTo>
                  <a:cubicBezTo>
                    <a:pt x="359" y="6810"/>
                    <a:pt x="1048" y="8074"/>
                    <a:pt x="2399" y="8074"/>
                  </a:cubicBezTo>
                  <a:cubicBezTo>
                    <a:pt x="2841" y="8074"/>
                    <a:pt x="3355" y="7938"/>
                    <a:pt x="3940" y="7602"/>
                  </a:cubicBezTo>
                  <a:cubicBezTo>
                    <a:pt x="4523" y="8646"/>
                    <a:pt x="5629" y="9297"/>
                    <a:pt x="6829" y="9304"/>
                  </a:cubicBezTo>
                  <a:cubicBezTo>
                    <a:pt x="9114" y="9304"/>
                    <a:pt x="10965" y="7453"/>
                    <a:pt x="10965" y="5168"/>
                  </a:cubicBezTo>
                  <a:cubicBezTo>
                    <a:pt x="10958" y="2313"/>
                    <a:pt x="8646" y="1"/>
                    <a:pt x="579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7" name="Google Shape;22327;p71"/>
            <p:cNvSpPr/>
            <p:nvPr/>
          </p:nvSpPr>
          <p:spPr>
            <a:xfrm>
              <a:off x="2576519" y="2987497"/>
              <a:ext cx="227860" cy="211676"/>
            </a:xfrm>
            <a:custGeom>
              <a:rect b="b" l="l" r="r" t="t"/>
              <a:pathLst>
                <a:path extrusionOk="0" h="8070" w="8687">
                  <a:moveTo>
                    <a:pt x="5798" y="1"/>
                  </a:moveTo>
                  <a:cubicBezTo>
                    <a:pt x="2231" y="1"/>
                    <a:pt x="1" y="2896"/>
                    <a:pt x="299" y="6131"/>
                  </a:cubicBezTo>
                  <a:cubicBezTo>
                    <a:pt x="360" y="6788"/>
                    <a:pt x="1011" y="7995"/>
                    <a:pt x="2286" y="8070"/>
                  </a:cubicBezTo>
                  <a:cubicBezTo>
                    <a:pt x="1899" y="7656"/>
                    <a:pt x="1696" y="7141"/>
                    <a:pt x="1662" y="6788"/>
                  </a:cubicBezTo>
                  <a:cubicBezTo>
                    <a:pt x="1364" y="3547"/>
                    <a:pt x="3594" y="652"/>
                    <a:pt x="7161" y="652"/>
                  </a:cubicBezTo>
                  <a:cubicBezTo>
                    <a:pt x="7676" y="652"/>
                    <a:pt x="8192" y="733"/>
                    <a:pt x="8687" y="882"/>
                  </a:cubicBezTo>
                  <a:cubicBezTo>
                    <a:pt x="7832" y="306"/>
                    <a:pt x="6829" y="1"/>
                    <a:pt x="57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8" name="Google Shape;22328;p71"/>
            <p:cNvSpPr/>
            <p:nvPr/>
          </p:nvSpPr>
          <p:spPr>
            <a:xfrm>
              <a:off x="2651930" y="3069308"/>
              <a:ext cx="146573" cy="122940"/>
            </a:xfrm>
            <a:custGeom>
              <a:rect b="b" l="l" r="r" t="t"/>
              <a:pathLst>
                <a:path extrusionOk="0" h="4687" w="5588">
                  <a:moveTo>
                    <a:pt x="3249" y="1"/>
                  </a:moveTo>
                  <a:cubicBezTo>
                    <a:pt x="2259" y="1"/>
                    <a:pt x="1275" y="591"/>
                    <a:pt x="740" y="1499"/>
                  </a:cubicBezTo>
                  <a:cubicBezTo>
                    <a:pt x="407" y="2049"/>
                    <a:pt x="1" y="3167"/>
                    <a:pt x="658" y="4686"/>
                  </a:cubicBezTo>
                  <a:cubicBezTo>
                    <a:pt x="801" y="4625"/>
                    <a:pt x="936" y="4557"/>
                    <a:pt x="1065" y="4476"/>
                  </a:cubicBezTo>
                  <a:cubicBezTo>
                    <a:pt x="645" y="3479"/>
                    <a:pt x="658" y="2517"/>
                    <a:pt x="1126" y="1730"/>
                  </a:cubicBezTo>
                  <a:cubicBezTo>
                    <a:pt x="1581" y="971"/>
                    <a:pt x="2435" y="462"/>
                    <a:pt x="3249" y="462"/>
                  </a:cubicBezTo>
                  <a:cubicBezTo>
                    <a:pt x="4293" y="462"/>
                    <a:pt x="5134" y="1303"/>
                    <a:pt x="5134" y="2347"/>
                  </a:cubicBezTo>
                  <a:cubicBezTo>
                    <a:pt x="5134" y="3154"/>
                    <a:pt x="4483" y="3812"/>
                    <a:pt x="3669" y="3812"/>
                  </a:cubicBezTo>
                  <a:cubicBezTo>
                    <a:pt x="3045" y="3812"/>
                    <a:pt x="2543" y="3310"/>
                    <a:pt x="2543" y="2686"/>
                  </a:cubicBezTo>
                  <a:cubicBezTo>
                    <a:pt x="2523" y="2252"/>
                    <a:pt x="2855" y="1879"/>
                    <a:pt x="3289" y="1852"/>
                  </a:cubicBezTo>
                  <a:cubicBezTo>
                    <a:pt x="3311" y="1850"/>
                    <a:pt x="3333" y="1849"/>
                    <a:pt x="3355" y="1849"/>
                  </a:cubicBezTo>
                  <a:cubicBezTo>
                    <a:pt x="3651" y="1849"/>
                    <a:pt x="3972" y="2023"/>
                    <a:pt x="4042" y="2503"/>
                  </a:cubicBezTo>
                  <a:cubicBezTo>
                    <a:pt x="4060" y="2635"/>
                    <a:pt x="4159" y="2696"/>
                    <a:pt x="4260" y="2696"/>
                  </a:cubicBezTo>
                  <a:cubicBezTo>
                    <a:pt x="4387" y="2696"/>
                    <a:pt x="4516" y="2601"/>
                    <a:pt x="4489" y="2435"/>
                  </a:cubicBezTo>
                  <a:cubicBezTo>
                    <a:pt x="4387" y="1707"/>
                    <a:pt x="3858" y="1394"/>
                    <a:pt x="3349" y="1394"/>
                  </a:cubicBezTo>
                  <a:cubicBezTo>
                    <a:pt x="3318" y="1394"/>
                    <a:pt x="3287" y="1395"/>
                    <a:pt x="3255" y="1398"/>
                  </a:cubicBezTo>
                  <a:cubicBezTo>
                    <a:pt x="2584" y="1438"/>
                    <a:pt x="2069" y="2008"/>
                    <a:pt x="2089" y="2686"/>
                  </a:cubicBezTo>
                  <a:cubicBezTo>
                    <a:pt x="2089" y="3561"/>
                    <a:pt x="2794" y="4266"/>
                    <a:pt x="3669" y="4266"/>
                  </a:cubicBezTo>
                  <a:cubicBezTo>
                    <a:pt x="4734" y="4266"/>
                    <a:pt x="5588" y="3405"/>
                    <a:pt x="5588" y="2347"/>
                  </a:cubicBezTo>
                  <a:cubicBezTo>
                    <a:pt x="5588" y="1052"/>
                    <a:pt x="4537" y="1"/>
                    <a:pt x="3249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9" name="Google Shape;22329;p71"/>
            <p:cNvSpPr/>
            <p:nvPr/>
          </p:nvSpPr>
          <p:spPr>
            <a:xfrm>
              <a:off x="2517842" y="3062200"/>
              <a:ext cx="19935" cy="14610"/>
            </a:xfrm>
            <a:custGeom>
              <a:rect b="b" l="l" r="r" t="t"/>
              <a:pathLst>
                <a:path extrusionOk="0" h="557" w="760">
                  <a:moveTo>
                    <a:pt x="0" y="1"/>
                  </a:moveTo>
                  <a:lnTo>
                    <a:pt x="0" y="489"/>
                  </a:lnTo>
                  <a:cubicBezTo>
                    <a:pt x="149" y="530"/>
                    <a:pt x="305" y="550"/>
                    <a:pt x="461" y="557"/>
                  </a:cubicBezTo>
                  <a:cubicBezTo>
                    <a:pt x="759" y="557"/>
                    <a:pt x="759" y="96"/>
                    <a:pt x="461" y="96"/>
                  </a:cubicBezTo>
                  <a:cubicBezTo>
                    <a:pt x="298" y="96"/>
                    <a:pt x="149" y="62"/>
                    <a:pt x="0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30" name="Google Shape;22330;p71"/>
          <p:cNvGrpSpPr/>
          <p:nvPr/>
        </p:nvGrpSpPr>
        <p:grpSpPr>
          <a:xfrm>
            <a:off x="3589417" y="2950696"/>
            <a:ext cx="370315" cy="281028"/>
            <a:chOff x="3589417" y="2950696"/>
            <a:chExt cx="370315" cy="281028"/>
          </a:xfrm>
        </p:grpSpPr>
        <p:sp>
          <p:nvSpPr>
            <p:cNvPr id="22331" name="Google Shape;22331;p71"/>
            <p:cNvSpPr/>
            <p:nvPr/>
          </p:nvSpPr>
          <p:spPr>
            <a:xfrm>
              <a:off x="3719098" y="2969083"/>
              <a:ext cx="110612" cy="83018"/>
            </a:xfrm>
            <a:custGeom>
              <a:rect b="b" l="l" r="r" t="t"/>
              <a:pathLst>
                <a:path extrusionOk="0" h="3165" w="4217">
                  <a:moveTo>
                    <a:pt x="566" y="0"/>
                  </a:moveTo>
                  <a:cubicBezTo>
                    <a:pt x="424" y="0"/>
                    <a:pt x="247" y="66"/>
                    <a:pt x="94" y="323"/>
                  </a:cubicBezTo>
                  <a:cubicBezTo>
                    <a:pt x="0" y="498"/>
                    <a:pt x="149" y="656"/>
                    <a:pt x="303" y="656"/>
                  </a:cubicBezTo>
                  <a:cubicBezTo>
                    <a:pt x="370" y="656"/>
                    <a:pt x="438" y="626"/>
                    <a:pt x="488" y="554"/>
                  </a:cubicBezTo>
                  <a:cubicBezTo>
                    <a:pt x="528" y="479"/>
                    <a:pt x="562" y="459"/>
                    <a:pt x="569" y="452"/>
                  </a:cubicBezTo>
                  <a:cubicBezTo>
                    <a:pt x="800" y="452"/>
                    <a:pt x="1403" y="1605"/>
                    <a:pt x="1871" y="3164"/>
                  </a:cubicBezTo>
                  <a:lnTo>
                    <a:pt x="2346" y="3164"/>
                  </a:lnTo>
                  <a:cubicBezTo>
                    <a:pt x="2813" y="1605"/>
                    <a:pt x="3417" y="452"/>
                    <a:pt x="3647" y="452"/>
                  </a:cubicBezTo>
                  <a:cubicBezTo>
                    <a:pt x="3654" y="452"/>
                    <a:pt x="3688" y="479"/>
                    <a:pt x="3736" y="554"/>
                  </a:cubicBezTo>
                  <a:cubicBezTo>
                    <a:pt x="3783" y="626"/>
                    <a:pt x="3850" y="656"/>
                    <a:pt x="3916" y="656"/>
                  </a:cubicBezTo>
                  <a:cubicBezTo>
                    <a:pt x="4068" y="656"/>
                    <a:pt x="4217" y="498"/>
                    <a:pt x="4122" y="323"/>
                  </a:cubicBezTo>
                  <a:lnTo>
                    <a:pt x="4129" y="323"/>
                  </a:lnTo>
                  <a:cubicBezTo>
                    <a:pt x="3977" y="66"/>
                    <a:pt x="3799" y="0"/>
                    <a:pt x="3658" y="0"/>
                  </a:cubicBezTo>
                  <a:cubicBezTo>
                    <a:pt x="3635" y="0"/>
                    <a:pt x="3614" y="2"/>
                    <a:pt x="3593" y="4"/>
                  </a:cubicBezTo>
                  <a:cubicBezTo>
                    <a:pt x="3010" y="79"/>
                    <a:pt x="2454" y="1415"/>
                    <a:pt x="2108" y="2418"/>
                  </a:cubicBezTo>
                  <a:cubicBezTo>
                    <a:pt x="1769" y="1415"/>
                    <a:pt x="1206" y="79"/>
                    <a:pt x="630" y="4"/>
                  </a:cubicBezTo>
                  <a:cubicBezTo>
                    <a:pt x="610" y="2"/>
                    <a:pt x="588" y="0"/>
                    <a:pt x="56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2" name="Google Shape;22332;p71"/>
            <p:cNvSpPr/>
            <p:nvPr/>
          </p:nvSpPr>
          <p:spPr>
            <a:xfrm>
              <a:off x="3589417" y="2950696"/>
              <a:ext cx="370315" cy="137865"/>
            </a:xfrm>
            <a:custGeom>
              <a:rect b="b" l="l" r="r" t="t"/>
              <a:pathLst>
                <a:path extrusionOk="0" h="5256" w="14118">
                  <a:moveTo>
                    <a:pt x="909" y="0"/>
                  </a:moveTo>
                  <a:cubicBezTo>
                    <a:pt x="0" y="0"/>
                    <a:pt x="7" y="455"/>
                    <a:pt x="7" y="685"/>
                  </a:cubicBezTo>
                  <a:cubicBezTo>
                    <a:pt x="7" y="1370"/>
                    <a:pt x="1418" y="2570"/>
                    <a:pt x="909" y="4096"/>
                  </a:cubicBezTo>
                  <a:cubicBezTo>
                    <a:pt x="570" y="5126"/>
                    <a:pt x="3818" y="5248"/>
                    <a:pt x="5459" y="5248"/>
                  </a:cubicBezTo>
                  <a:cubicBezTo>
                    <a:pt x="6008" y="5248"/>
                    <a:pt x="6571" y="5235"/>
                    <a:pt x="6571" y="5235"/>
                  </a:cubicBezTo>
                  <a:lnTo>
                    <a:pt x="6727" y="4923"/>
                  </a:lnTo>
                  <a:cubicBezTo>
                    <a:pt x="6829" y="4981"/>
                    <a:pt x="6942" y="5009"/>
                    <a:pt x="7056" y="5009"/>
                  </a:cubicBezTo>
                  <a:cubicBezTo>
                    <a:pt x="7169" y="5009"/>
                    <a:pt x="7283" y="4981"/>
                    <a:pt x="7385" y="4923"/>
                  </a:cubicBezTo>
                  <a:lnTo>
                    <a:pt x="7547" y="5242"/>
                  </a:lnTo>
                  <a:cubicBezTo>
                    <a:pt x="7547" y="5242"/>
                    <a:pt x="8110" y="5255"/>
                    <a:pt x="8659" y="5255"/>
                  </a:cubicBezTo>
                  <a:cubicBezTo>
                    <a:pt x="10300" y="5255"/>
                    <a:pt x="13548" y="5126"/>
                    <a:pt x="13209" y="4103"/>
                  </a:cubicBezTo>
                  <a:cubicBezTo>
                    <a:pt x="12701" y="2570"/>
                    <a:pt x="14111" y="1363"/>
                    <a:pt x="14111" y="685"/>
                  </a:cubicBezTo>
                  <a:cubicBezTo>
                    <a:pt x="14111" y="455"/>
                    <a:pt x="14118" y="0"/>
                    <a:pt x="13209" y="0"/>
                  </a:cubicBezTo>
                  <a:cubicBezTo>
                    <a:pt x="10565" y="0"/>
                    <a:pt x="8571" y="2577"/>
                    <a:pt x="7757" y="3980"/>
                  </a:cubicBezTo>
                  <a:cubicBezTo>
                    <a:pt x="7744" y="4004"/>
                    <a:pt x="7722" y="4016"/>
                    <a:pt x="7700" y="4016"/>
                  </a:cubicBezTo>
                  <a:cubicBezTo>
                    <a:pt x="7678" y="4016"/>
                    <a:pt x="7656" y="4004"/>
                    <a:pt x="7642" y="3980"/>
                  </a:cubicBezTo>
                  <a:cubicBezTo>
                    <a:pt x="7512" y="3755"/>
                    <a:pt x="7283" y="3641"/>
                    <a:pt x="7053" y="3641"/>
                  </a:cubicBezTo>
                  <a:cubicBezTo>
                    <a:pt x="6827" y="3641"/>
                    <a:pt x="6600" y="3752"/>
                    <a:pt x="6469" y="3974"/>
                  </a:cubicBezTo>
                  <a:cubicBezTo>
                    <a:pt x="6459" y="3997"/>
                    <a:pt x="6437" y="4009"/>
                    <a:pt x="6414" y="4009"/>
                  </a:cubicBezTo>
                  <a:cubicBezTo>
                    <a:pt x="6391" y="4009"/>
                    <a:pt x="6367" y="3997"/>
                    <a:pt x="6354" y="3974"/>
                  </a:cubicBezTo>
                  <a:cubicBezTo>
                    <a:pt x="5540" y="2570"/>
                    <a:pt x="3553" y="0"/>
                    <a:pt x="9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3" name="Google Shape;22333;p71"/>
            <p:cNvSpPr/>
            <p:nvPr/>
          </p:nvSpPr>
          <p:spPr>
            <a:xfrm>
              <a:off x="3774574" y="3080535"/>
              <a:ext cx="162206" cy="151190"/>
            </a:xfrm>
            <a:custGeom>
              <a:rect b="b" l="l" r="r" t="t"/>
              <a:pathLst>
                <a:path extrusionOk="0" h="5764" w="6184">
                  <a:moveTo>
                    <a:pt x="4218" y="0"/>
                  </a:moveTo>
                  <a:lnTo>
                    <a:pt x="0" y="54"/>
                  </a:lnTo>
                  <a:lnTo>
                    <a:pt x="0" y="2428"/>
                  </a:lnTo>
                  <a:cubicBezTo>
                    <a:pt x="0" y="2428"/>
                    <a:pt x="1153" y="5675"/>
                    <a:pt x="2048" y="5750"/>
                  </a:cubicBezTo>
                  <a:cubicBezTo>
                    <a:pt x="2156" y="5757"/>
                    <a:pt x="2272" y="5764"/>
                    <a:pt x="2394" y="5764"/>
                  </a:cubicBezTo>
                  <a:cubicBezTo>
                    <a:pt x="3241" y="5764"/>
                    <a:pt x="4299" y="5479"/>
                    <a:pt x="5235" y="4157"/>
                  </a:cubicBezTo>
                  <a:cubicBezTo>
                    <a:pt x="6184" y="2807"/>
                    <a:pt x="5845" y="1024"/>
                    <a:pt x="42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4" name="Google Shape;22334;p71"/>
            <p:cNvSpPr/>
            <p:nvPr/>
          </p:nvSpPr>
          <p:spPr>
            <a:xfrm>
              <a:off x="3786483" y="3097191"/>
              <a:ext cx="129157" cy="122809"/>
            </a:xfrm>
            <a:custGeom>
              <a:rect b="b" l="l" r="r" t="t"/>
              <a:pathLst>
                <a:path extrusionOk="0" h="4682" w="4924">
                  <a:moveTo>
                    <a:pt x="3688" y="0"/>
                  </a:moveTo>
                  <a:cubicBezTo>
                    <a:pt x="3672" y="0"/>
                    <a:pt x="3657" y="1"/>
                    <a:pt x="3642" y="2"/>
                  </a:cubicBezTo>
                  <a:cubicBezTo>
                    <a:pt x="2874" y="78"/>
                    <a:pt x="2100" y="118"/>
                    <a:pt x="1326" y="118"/>
                  </a:cubicBezTo>
                  <a:cubicBezTo>
                    <a:pt x="1266" y="118"/>
                    <a:pt x="1206" y="118"/>
                    <a:pt x="1146" y="118"/>
                  </a:cubicBezTo>
                  <a:cubicBezTo>
                    <a:pt x="597" y="118"/>
                    <a:pt x="27" y="104"/>
                    <a:pt x="21" y="104"/>
                  </a:cubicBezTo>
                  <a:lnTo>
                    <a:pt x="0" y="111"/>
                  </a:lnTo>
                  <a:lnTo>
                    <a:pt x="0" y="1718"/>
                  </a:lnTo>
                  <a:cubicBezTo>
                    <a:pt x="577" y="3318"/>
                    <a:pt x="1336" y="4593"/>
                    <a:pt x="1634" y="4668"/>
                  </a:cubicBezTo>
                  <a:cubicBezTo>
                    <a:pt x="1736" y="4674"/>
                    <a:pt x="1838" y="4681"/>
                    <a:pt x="1940" y="4681"/>
                  </a:cubicBezTo>
                  <a:cubicBezTo>
                    <a:pt x="2930" y="4681"/>
                    <a:pt x="3736" y="4213"/>
                    <a:pt x="4408" y="3264"/>
                  </a:cubicBezTo>
                  <a:cubicBezTo>
                    <a:pt x="4781" y="2749"/>
                    <a:pt x="4923" y="2104"/>
                    <a:pt x="4808" y="1481"/>
                  </a:cubicBezTo>
                  <a:cubicBezTo>
                    <a:pt x="4693" y="959"/>
                    <a:pt x="4415" y="484"/>
                    <a:pt x="4014" y="125"/>
                  </a:cubicBezTo>
                  <a:cubicBezTo>
                    <a:pt x="3924" y="46"/>
                    <a:pt x="3807" y="0"/>
                    <a:pt x="3688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5" name="Google Shape;22335;p71"/>
            <p:cNvSpPr/>
            <p:nvPr/>
          </p:nvSpPr>
          <p:spPr>
            <a:xfrm>
              <a:off x="3801591" y="2978054"/>
              <a:ext cx="130757" cy="98415"/>
            </a:xfrm>
            <a:custGeom>
              <a:rect b="b" l="l" r="r" t="t"/>
              <a:pathLst>
                <a:path extrusionOk="0" h="3752" w="4985">
                  <a:moveTo>
                    <a:pt x="3253" y="1"/>
                  </a:moveTo>
                  <a:cubicBezTo>
                    <a:pt x="3229" y="1"/>
                    <a:pt x="3205" y="1"/>
                    <a:pt x="3181" y="1"/>
                  </a:cubicBezTo>
                  <a:cubicBezTo>
                    <a:pt x="3099" y="1"/>
                    <a:pt x="3018" y="29"/>
                    <a:pt x="2944" y="69"/>
                  </a:cubicBezTo>
                  <a:cubicBezTo>
                    <a:pt x="1547" y="930"/>
                    <a:pt x="564" y="2429"/>
                    <a:pt x="123" y="3243"/>
                  </a:cubicBezTo>
                  <a:cubicBezTo>
                    <a:pt x="1" y="3466"/>
                    <a:pt x="157" y="3744"/>
                    <a:pt x="414" y="3751"/>
                  </a:cubicBezTo>
                  <a:lnTo>
                    <a:pt x="570" y="3751"/>
                  </a:lnTo>
                  <a:cubicBezTo>
                    <a:pt x="3561" y="3751"/>
                    <a:pt x="4537" y="3351"/>
                    <a:pt x="4686" y="3182"/>
                  </a:cubicBezTo>
                  <a:cubicBezTo>
                    <a:pt x="4408" y="2334"/>
                    <a:pt x="4612" y="1595"/>
                    <a:pt x="4896" y="978"/>
                  </a:cubicBezTo>
                  <a:cubicBezTo>
                    <a:pt x="4984" y="802"/>
                    <a:pt x="4944" y="585"/>
                    <a:pt x="4795" y="456"/>
                  </a:cubicBezTo>
                  <a:cubicBezTo>
                    <a:pt x="4531" y="225"/>
                    <a:pt x="4069" y="1"/>
                    <a:pt x="3253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6" name="Google Shape;22336;p71"/>
            <p:cNvSpPr/>
            <p:nvPr/>
          </p:nvSpPr>
          <p:spPr>
            <a:xfrm>
              <a:off x="3803558" y="2978054"/>
              <a:ext cx="127556" cy="90415"/>
            </a:xfrm>
            <a:custGeom>
              <a:rect b="b" l="l" r="r" t="t"/>
              <a:pathLst>
                <a:path extrusionOk="0" h="3447" w="4863">
                  <a:moveTo>
                    <a:pt x="3177" y="1"/>
                  </a:moveTo>
                  <a:cubicBezTo>
                    <a:pt x="3154" y="1"/>
                    <a:pt x="3130" y="1"/>
                    <a:pt x="3106" y="1"/>
                  </a:cubicBezTo>
                  <a:cubicBezTo>
                    <a:pt x="3018" y="1"/>
                    <a:pt x="2936" y="29"/>
                    <a:pt x="2869" y="69"/>
                  </a:cubicBezTo>
                  <a:cubicBezTo>
                    <a:pt x="1472" y="930"/>
                    <a:pt x="489" y="2429"/>
                    <a:pt x="48" y="3243"/>
                  </a:cubicBezTo>
                  <a:cubicBezTo>
                    <a:pt x="14" y="3304"/>
                    <a:pt x="0" y="3378"/>
                    <a:pt x="14" y="3446"/>
                  </a:cubicBezTo>
                  <a:cubicBezTo>
                    <a:pt x="1736" y="2700"/>
                    <a:pt x="3648" y="1547"/>
                    <a:pt x="4862" y="774"/>
                  </a:cubicBezTo>
                  <a:cubicBezTo>
                    <a:pt x="4862" y="652"/>
                    <a:pt x="4808" y="537"/>
                    <a:pt x="4720" y="456"/>
                  </a:cubicBezTo>
                  <a:cubicBezTo>
                    <a:pt x="4456" y="225"/>
                    <a:pt x="3988" y="1"/>
                    <a:pt x="3177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7" name="Google Shape;22337;p71"/>
            <p:cNvSpPr/>
            <p:nvPr/>
          </p:nvSpPr>
          <p:spPr>
            <a:xfrm>
              <a:off x="3926813" y="2960637"/>
              <a:ext cx="20302" cy="20486"/>
            </a:xfrm>
            <a:custGeom>
              <a:rect b="b" l="l" r="r" t="t"/>
              <a:pathLst>
                <a:path extrusionOk="0" h="781" w="774">
                  <a:moveTo>
                    <a:pt x="387" y="1"/>
                  </a:moveTo>
                  <a:cubicBezTo>
                    <a:pt x="170" y="1"/>
                    <a:pt x="0" y="177"/>
                    <a:pt x="0" y="387"/>
                  </a:cubicBezTo>
                  <a:cubicBezTo>
                    <a:pt x="0" y="604"/>
                    <a:pt x="170" y="781"/>
                    <a:pt x="387" y="781"/>
                  </a:cubicBezTo>
                  <a:cubicBezTo>
                    <a:pt x="597" y="781"/>
                    <a:pt x="773" y="604"/>
                    <a:pt x="773" y="387"/>
                  </a:cubicBezTo>
                  <a:cubicBezTo>
                    <a:pt x="773" y="177"/>
                    <a:pt x="597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8" name="Google Shape;22338;p71"/>
            <p:cNvSpPr/>
            <p:nvPr/>
          </p:nvSpPr>
          <p:spPr>
            <a:xfrm>
              <a:off x="3786483" y="3099919"/>
              <a:ext cx="127373" cy="111530"/>
            </a:xfrm>
            <a:custGeom>
              <a:rect b="b" l="l" r="r" t="t"/>
              <a:pathLst>
                <a:path extrusionOk="0" h="4252" w="4856">
                  <a:moveTo>
                    <a:pt x="0" y="0"/>
                  </a:moveTo>
                  <a:lnTo>
                    <a:pt x="0" y="427"/>
                  </a:lnTo>
                  <a:lnTo>
                    <a:pt x="3228" y="4252"/>
                  </a:lnTo>
                  <a:cubicBezTo>
                    <a:pt x="3364" y="4177"/>
                    <a:pt x="3492" y="4096"/>
                    <a:pt x="3614" y="4001"/>
                  </a:cubicBezTo>
                  <a:lnTo>
                    <a:pt x="1641" y="1661"/>
                  </a:lnTo>
                  <a:lnTo>
                    <a:pt x="4849" y="1872"/>
                  </a:lnTo>
                  <a:cubicBezTo>
                    <a:pt x="4855" y="1716"/>
                    <a:pt x="4842" y="1567"/>
                    <a:pt x="4815" y="1411"/>
                  </a:cubicBezTo>
                  <a:lnTo>
                    <a:pt x="4245" y="1377"/>
                  </a:lnTo>
                  <a:lnTo>
                    <a:pt x="1940" y="7"/>
                  </a:lnTo>
                  <a:cubicBezTo>
                    <a:pt x="1689" y="14"/>
                    <a:pt x="1424" y="14"/>
                    <a:pt x="1146" y="14"/>
                  </a:cubicBezTo>
                  <a:lnTo>
                    <a:pt x="1065" y="14"/>
                  </a:lnTo>
                  <a:lnTo>
                    <a:pt x="3242" y="1309"/>
                  </a:lnTo>
                  <a:lnTo>
                    <a:pt x="1234" y="1173"/>
                  </a:lnTo>
                  <a:lnTo>
                    <a:pt x="238" y="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9" name="Google Shape;22339;p71"/>
            <p:cNvSpPr/>
            <p:nvPr/>
          </p:nvSpPr>
          <p:spPr>
            <a:xfrm>
              <a:off x="3859979" y="3157887"/>
              <a:ext cx="51909" cy="38978"/>
            </a:xfrm>
            <a:custGeom>
              <a:rect b="b" l="l" r="r" t="t"/>
              <a:pathLst>
                <a:path extrusionOk="0" h="1486" w="1979">
                  <a:moveTo>
                    <a:pt x="160" y="0"/>
                  </a:moveTo>
                  <a:cubicBezTo>
                    <a:pt x="57" y="0"/>
                    <a:pt x="0" y="125"/>
                    <a:pt x="67" y="211"/>
                  </a:cubicBezTo>
                  <a:lnTo>
                    <a:pt x="1145" y="1486"/>
                  </a:lnTo>
                  <a:cubicBezTo>
                    <a:pt x="1314" y="1316"/>
                    <a:pt x="1470" y="1140"/>
                    <a:pt x="1606" y="943"/>
                  </a:cubicBezTo>
                  <a:cubicBezTo>
                    <a:pt x="1782" y="692"/>
                    <a:pt x="1904" y="414"/>
                    <a:pt x="1979" y="123"/>
                  </a:cubicBezTo>
                  <a:lnTo>
                    <a:pt x="168" y="1"/>
                  </a:lnTo>
                  <a:cubicBezTo>
                    <a:pt x="166" y="0"/>
                    <a:pt x="163" y="0"/>
                    <a:pt x="160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0" name="Google Shape;22340;p71"/>
            <p:cNvSpPr/>
            <p:nvPr/>
          </p:nvSpPr>
          <p:spPr>
            <a:xfrm>
              <a:off x="3811191" y="3046200"/>
              <a:ext cx="113340" cy="30269"/>
            </a:xfrm>
            <a:custGeom>
              <a:rect b="b" l="l" r="r" t="t"/>
              <a:pathLst>
                <a:path extrusionOk="0" h="1154" w="4321">
                  <a:moveTo>
                    <a:pt x="4198" y="0"/>
                  </a:moveTo>
                  <a:cubicBezTo>
                    <a:pt x="2849" y="543"/>
                    <a:pt x="1438" y="923"/>
                    <a:pt x="1" y="1146"/>
                  </a:cubicBezTo>
                  <a:cubicBezTo>
                    <a:pt x="21" y="1146"/>
                    <a:pt x="35" y="1146"/>
                    <a:pt x="48" y="1153"/>
                  </a:cubicBezTo>
                  <a:lnTo>
                    <a:pt x="204" y="1153"/>
                  </a:lnTo>
                  <a:cubicBezTo>
                    <a:pt x="3201" y="1153"/>
                    <a:pt x="4171" y="760"/>
                    <a:pt x="4320" y="590"/>
                  </a:cubicBezTo>
                  <a:cubicBezTo>
                    <a:pt x="4259" y="394"/>
                    <a:pt x="4218" y="197"/>
                    <a:pt x="41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1" name="Google Shape;22341;p71"/>
            <p:cNvSpPr/>
            <p:nvPr/>
          </p:nvSpPr>
          <p:spPr>
            <a:xfrm>
              <a:off x="3612368" y="3080535"/>
              <a:ext cx="162233" cy="151190"/>
            </a:xfrm>
            <a:custGeom>
              <a:rect b="b" l="l" r="r" t="t"/>
              <a:pathLst>
                <a:path extrusionOk="0" h="5764" w="6185">
                  <a:moveTo>
                    <a:pt x="1966" y="0"/>
                  </a:moveTo>
                  <a:cubicBezTo>
                    <a:pt x="339" y="1024"/>
                    <a:pt x="0" y="2807"/>
                    <a:pt x="949" y="4157"/>
                  </a:cubicBezTo>
                  <a:cubicBezTo>
                    <a:pt x="1885" y="5472"/>
                    <a:pt x="2943" y="5764"/>
                    <a:pt x="3790" y="5764"/>
                  </a:cubicBezTo>
                  <a:cubicBezTo>
                    <a:pt x="3913" y="5764"/>
                    <a:pt x="4028" y="5757"/>
                    <a:pt x="4136" y="5750"/>
                  </a:cubicBezTo>
                  <a:cubicBezTo>
                    <a:pt x="5031" y="5675"/>
                    <a:pt x="6184" y="2428"/>
                    <a:pt x="6184" y="2428"/>
                  </a:cubicBezTo>
                  <a:lnTo>
                    <a:pt x="6184" y="54"/>
                  </a:lnTo>
                  <a:lnTo>
                    <a:pt x="1966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2" name="Google Shape;22342;p71"/>
            <p:cNvSpPr/>
            <p:nvPr/>
          </p:nvSpPr>
          <p:spPr>
            <a:xfrm>
              <a:off x="3633509" y="3097296"/>
              <a:ext cx="129157" cy="122704"/>
            </a:xfrm>
            <a:custGeom>
              <a:rect b="b" l="l" r="r" t="t"/>
              <a:pathLst>
                <a:path extrusionOk="0" h="4678" w="4924">
                  <a:moveTo>
                    <a:pt x="1220" y="1"/>
                  </a:moveTo>
                  <a:cubicBezTo>
                    <a:pt x="1106" y="1"/>
                    <a:pt x="996" y="47"/>
                    <a:pt x="910" y="127"/>
                  </a:cubicBezTo>
                  <a:cubicBezTo>
                    <a:pt x="510" y="480"/>
                    <a:pt x="232" y="955"/>
                    <a:pt x="116" y="1483"/>
                  </a:cubicBezTo>
                  <a:cubicBezTo>
                    <a:pt x="1" y="2107"/>
                    <a:pt x="143" y="2751"/>
                    <a:pt x="516" y="3260"/>
                  </a:cubicBezTo>
                  <a:cubicBezTo>
                    <a:pt x="1188" y="4216"/>
                    <a:pt x="1995" y="4677"/>
                    <a:pt x="2984" y="4677"/>
                  </a:cubicBezTo>
                  <a:cubicBezTo>
                    <a:pt x="3086" y="4677"/>
                    <a:pt x="3188" y="4670"/>
                    <a:pt x="3296" y="4664"/>
                  </a:cubicBezTo>
                  <a:cubicBezTo>
                    <a:pt x="3588" y="4589"/>
                    <a:pt x="4347" y="3321"/>
                    <a:pt x="4924" y="1721"/>
                  </a:cubicBezTo>
                  <a:lnTo>
                    <a:pt x="4924" y="107"/>
                  </a:lnTo>
                  <a:lnTo>
                    <a:pt x="4903" y="100"/>
                  </a:lnTo>
                  <a:cubicBezTo>
                    <a:pt x="4897" y="100"/>
                    <a:pt x="4327" y="114"/>
                    <a:pt x="3778" y="114"/>
                  </a:cubicBezTo>
                  <a:cubicBezTo>
                    <a:pt x="3709" y="114"/>
                    <a:pt x="3640" y="115"/>
                    <a:pt x="3571" y="115"/>
                  </a:cubicBezTo>
                  <a:cubicBezTo>
                    <a:pt x="2806" y="115"/>
                    <a:pt x="2041" y="80"/>
                    <a:pt x="1283" y="5"/>
                  </a:cubicBezTo>
                  <a:cubicBezTo>
                    <a:pt x="1262" y="2"/>
                    <a:pt x="1241" y="1"/>
                    <a:pt x="12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3" name="Google Shape;22343;p71"/>
            <p:cNvSpPr/>
            <p:nvPr/>
          </p:nvSpPr>
          <p:spPr>
            <a:xfrm>
              <a:off x="3616801" y="2978054"/>
              <a:ext cx="130757" cy="98415"/>
            </a:xfrm>
            <a:custGeom>
              <a:rect b="b" l="l" r="r" t="t"/>
              <a:pathLst>
                <a:path extrusionOk="0" h="3752" w="4985">
                  <a:moveTo>
                    <a:pt x="1732" y="1"/>
                  </a:moveTo>
                  <a:cubicBezTo>
                    <a:pt x="916" y="1"/>
                    <a:pt x="454" y="225"/>
                    <a:pt x="190" y="456"/>
                  </a:cubicBezTo>
                  <a:cubicBezTo>
                    <a:pt x="41" y="591"/>
                    <a:pt x="1" y="802"/>
                    <a:pt x="89" y="985"/>
                  </a:cubicBezTo>
                  <a:cubicBezTo>
                    <a:pt x="374" y="1595"/>
                    <a:pt x="577" y="2341"/>
                    <a:pt x="299" y="3188"/>
                  </a:cubicBezTo>
                  <a:cubicBezTo>
                    <a:pt x="448" y="3358"/>
                    <a:pt x="1418" y="3751"/>
                    <a:pt x="4415" y="3751"/>
                  </a:cubicBezTo>
                  <a:lnTo>
                    <a:pt x="4571" y="3751"/>
                  </a:lnTo>
                  <a:cubicBezTo>
                    <a:pt x="4828" y="3744"/>
                    <a:pt x="4984" y="3473"/>
                    <a:pt x="4862" y="3249"/>
                  </a:cubicBezTo>
                  <a:cubicBezTo>
                    <a:pt x="4422" y="2429"/>
                    <a:pt x="3438" y="937"/>
                    <a:pt x="2042" y="76"/>
                  </a:cubicBezTo>
                  <a:cubicBezTo>
                    <a:pt x="1967" y="29"/>
                    <a:pt x="1886" y="8"/>
                    <a:pt x="1804" y="1"/>
                  </a:cubicBezTo>
                  <a:cubicBezTo>
                    <a:pt x="1780" y="1"/>
                    <a:pt x="1756" y="1"/>
                    <a:pt x="1732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4" name="Google Shape;22344;p71"/>
            <p:cNvSpPr/>
            <p:nvPr/>
          </p:nvSpPr>
          <p:spPr>
            <a:xfrm>
              <a:off x="3618060" y="2978054"/>
              <a:ext cx="127373" cy="90415"/>
            </a:xfrm>
            <a:custGeom>
              <a:rect b="b" l="l" r="r" t="t"/>
              <a:pathLst>
                <a:path extrusionOk="0" h="3447" w="4856">
                  <a:moveTo>
                    <a:pt x="1684" y="1"/>
                  </a:moveTo>
                  <a:cubicBezTo>
                    <a:pt x="868" y="1"/>
                    <a:pt x="406" y="225"/>
                    <a:pt x="142" y="456"/>
                  </a:cubicBezTo>
                  <a:cubicBezTo>
                    <a:pt x="48" y="537"/>
                    <a:pt x="0" y="652"/>
                    <a:pt x="0" y="774"/>
                  </a:cubicBezTo>
                  <a:cubicBezTo>
                    <a:pt x="1214" y="1547"/>
                    <a:pt x="3126" y="2700"/>
                    <a:pt x="4848" y="3446"/>
                  </a:cubicBezTo>
                  <a:cubicBezTo>
                    <a:pt x="4855" y="3378"/>
                    <a:pt x="4841" y="3304"/>
                    <a:pt x="4814" y="3243"/>
                  </a:cubicBezTo>
                  <a:cubicBezTo>
                    <a:pt x="4374" y="2429"/>
                    <a:pt x="3390" y="930"/>
                    <a:pt x="1994" y="69"/>
                  </a:cubicBezTo>
                  <a:cubicBezTo>
                    <a:pt x="1919" y="29"/>
                    <a:pt x="1838" y="1"/>
                    <a:pt x="1756" y="1"/>
                  </a:cubicBezTo>
                  <a:cubicBezTo>
                    <a:pt x="1732" y="1"/>
                    <a:pt x="1708" y="1"/>
                    <a:pt x="1684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5" name="Google Shape;22345;p71"/>
            <p:cNvSpPr/>
            <p:nvPr/>
          </p:nvSpPr>
          <p:spPr>
            <a:xfrm>
              <a:off x="3768699" y="3136142"/>
              <a:ext cx="11935" cy="65339"/>
            </a:xfrm>
            <a:custGeom>
              <a:rect b="b" l="l" r="r" t="t"/>
              <a:pathLst>
                <a:path extrusionOk="0" h="2491" w="455">
                  <a:moveTo>
                    <a:pt x="225" y="1"/>
                  </a:moveTo>
                  <a:cubicBezTo>
                    <a:pt x="116" y="1"/>
                    <a:pt x="7" y="74"/>
                    <a:pt x="0" y="219"/>
                  </a:cubicBezTo>
                  <a:lnTo>
                    <a:pt x="0" y="2260"/>
                  </a:lnTo>
                  <a:cubicBezTo>
                    <a:pt x="0" y="2389"/>
                    <a:pt x="102" y="2491"/>
                    <a:pt x="231" y="2491"/>
                  </a:cubicBezTo>
                  <a:cubicBezTo>
                    <a:pt x="353" y="2491"/>
                    <a:pt x="455" y="2389"/>
                    <a:pt x="455" y="2267"/>
                  </a:cubicBezTo>
                  <a:lnTo>
                    <a:pt x="455" y="219"/>
                  </a:lnTo>
                  <a:cubicBezTo>
                    <a:pt x="444" y="74"/>
                    <a:pt x="334" y="1"/>
                    <a:pt x="22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6" name="Google Shape;22346;p71"/>
            <p:cNvSpPr/>
            <p:nvPr/>
          </p:nvSpPr>
          <p:spPr>
            <a:xfrm>
              <a:off x="3602033" y="2960637"/>
              <a:ext cx="20302" cy="20486"/>
            </a:xfrm>
            <a:custGeom>
              <a:rect b="b" l="l" r="r" t="t"/>
              <a:pathLst>
                <a:path extrusionOk="0" h="781" w="774">
                  <a:moveTo>
                    <a:pt x="387" y="1"/>
                  </a:moveTo>
                  <a:cubicBezTo>
                    <a:pt x="177" y="1"/>
                    <a:pt x="1" y="177"/>
                    <a:pt x="1" y="387"/>
                  </a:cubicBezTo>
                  <a:cubicBezTo>
                    <a:pt x="1" y="604"/>
                    <a:pt x="177" y="781"/>
                    <a:pt x="387" y="781"/>
                  </a:cubicBezTo>
                  <a:cubicBezTo>
                    <a:pt x="604" y="781"/>
                    <a:pt x="774" y="604"/>
                    <a:pt x="774" y="387"/>
                  </a:cubicBezTo>
                  <a:cubicBezTo>
                    <a:pt x="774" y="177"/>
                    <a:pt x="604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7" name="Google Shape;22347;p71"/>
            <p:cNvSpPr/>
            <p:nvPr/>
          </p:nvSpPr>
          <p:spPr>
            <a:xfrm>
              <a:off x="3635293" y="3099919"/>
              <a:ext cx="127373" cy="111530"/>
            </a:xfrm>
            <a:custGeom>
              <a:rect b="b" l="l" r="r" t="t"/>
              <a:pathLst>
                <a:path extrusionOk="0" h="4252" w="4856">
                  <a:moveTo>
                    <a:pt x="2916" y="0"/>
                  </a:moveTo>
                  <a:lnTo>
                    <a:pt x="611" y="1370"/>
                  </a:lnTo>
                  <a:lnTo>
                    <a:pt x="41" y="1411"/>
                  </a:lnTo>
                  <a:cubicBezTo>
                    <a:pt x="14" y="1560"/>
                    <a:pt x="1" y="1716"/>
                    <a:pt x="8" y="1872"/>
                  </a:cubicBezTo>
                  <a:lnTo>
                    <a:pt x="3215" y="1655"/>
                  </a:lnTo>
                  <a:lnTo>
                    <a:pt x="1242" y="4001"/>
                  </a:lnTo>
                  <a:cubicBezTo>
                    <a:pt x="1364" y="4089"/>
                    <a:pt x="1493" y="4177"/>
                    <a:pt x="1628" y="4252"/>
                  </a:cubicBezTo>
                  <a:lnTo>
                    <a:pt x="4856" y="427"/>
                  </a:lnTo>
                  <a:lnTo>
                    <a:pt x="4856" y="0"/>
                  </a:lnTo>
                  <a:lnTo>
                    <a:pt x="4835" y="0"/>
                  </a:lnTo>
                  <a:lnTo>
                    <a:pt x="4618" y="7"/>
                  </a:lnTo>
                  <a:lnTo>
                    <a:pt x="3628" y="1173"/>
                  </a:lnTo>
                  <a:lnTo>
                    <a:pt x="1615" y="1309"/>
                  </a:lnTo>
                  <a:lnTo>
                    <a:pt x="3791" y="14"/>
                  </a:lnTo>
                  <a:lnTo>
                    <a:pt x="3710" y="14"/>
                  </a:lnTo>
                  <a:cubicBezTo>
                    <a:pt x="3432" y="14"/>
                    <a:pt x="3167" y="14"/>
                    <a:pt x="2916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8" name="Google Shape;22348;p71"/>
            <p:cNvSpPr/>
            <p:nvPr/>
          </p:nvSpPr>
          <p:spPr>
            <a:xfrm>
              <a:off x="3756764" y="3070043"/>
              <a:ext cx="35778" cy="77746"/>
            </a:xfrm>
            <a:custGeom>
              <a:rect b="b" l="l" r="r" t="t"/>
              <a:pathLst>
                <a:path extrusionOk="0" h="2964" w="1364">
                  <a:moveTo>
                    <a:pt x="686" y="0"/>
                  </a:moveTo>
                  <a:cubicBezTo>
                    <a:pt x="306" y="0"/>
                    <a:pt x="1" y="665"/>
                    <a:pt x="1" y="1485"/>
                  </a:cubicBezTo>
                  <a:cubicBezTo>
                    <a:pt x="1" y="2299"/>
                    <a:pt x="306" y="2963"/>
                    <a:pt x="686" y="2963"/>
                  </a:cubicBezTo>
                  <a:cubicBezTo>
                    <a:pt x="1059" y="2963"/>
                    <a:pt x="1364" y="2299"/>
                    <a:pt x="1364" y="1485"/>
                  </a:cubicBezTo>
                  <a:cubicBezTo>
                    <a:pt x="1364" y="665"/>
                    <a:pt x="1059" y="0"/>
                    <a:pt x="68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9" name="Google Shape;22349;p71"/>
            <p:cNvSpPr/>
            <p:nvPr/>
          </p:nvSpPr>
          <p:spPr>
            <a:xfrm>
              <a:off x="3637260" y="3157887"/>
              <a:ext cx="51909" cy="38978"/>
            </a:xfrm>
            <a:custGeom>
              <a:rect b="b" l="l" r="r" t="t"/>
              <a:pathLst>
                <a:path extrusionOk="0" h="1486" w="1979">
                  <a:moveTo>
                    <a:pt x="1819" y="0"/>
                  </a:moveTo>
                  <a:cubicBezTo>
                    <a:pt x="1816" y="0"/>
                    <a:pt x="1814" y="0"/>
                    <a:pt x="1811" y="1"/>
                  </a:cubicBezTo>
                  <a:lnTo>
                    <a:pt x="0" y="123"/>
                  </a:lnTo>
                  <a:cubicBezTo>
                    <a:pt x="68" y="414"/>
                    <a:pt x="197" y="692"/>
                    <a:pt x="373" y="943"/>
                  </a:cubicBezTo>
                  <a:cubicBezTo>
                    <a:pt x="509" y="1140"/>
                    <a:pt x="665" y="1316"/>
                    <a:pt x="834" y="1486"/>
                  </a:cubicBezTo>
                  <a:lnTo>
                    <a:pt x="1913" y="211"/>
                  </a:lnTo>
                  <a:cubicBezTo>
                    <a:pt x="1979" y="125"/>
                    <a:pt x="1922" y="0"/>
                    <a:pt x="1819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0" name="Google Shape;22350;p71"/>
            <p:cNvSpPr/>
            <p:nvPr/>
          </p:nvSpPr>
          <p:spPr>
            <a:xfrm>
              <a:off x="3624617" y="3046200"/>
              <a:ext cx="113156" cy="30269"/>
            </a:xfrm>
            <a:custGeom>
              <a:rect b="b" l="l" r="r" t="t"/>
              <a:pathLst>
                <a:path extrusionOk="0" h="1154" w="4314">
                  <a:moveTo>
                    <a:pt x="123" y="0"/>
                  </a:moveTo>
                  <a:cubicBezTo>
                    <a:pt x="103" y="197"/>
                    <a:pt x="62" y="394"/>
                    <a:pt x="1" y="590"/>
                  </a:cubicBezTo>
                  <a:cubicBezTo>
                    <a:pt x="150" y="760"/>
                    <a:pt x="1120" y="1153"/>
                    <a:pt x="4117" y="1153"/>
                  </a:cubicBezTo>
                  <a:lnTo>
                    <a:pt x="4273" y="1153"/>
                  </a:lnTo>
                  <a:cubicBezTo>
                    <a:pt x="4286" y="1146"/>
                    <a:pt x="4300" y="1146"/>
                    <a:pt x="4313" y="1146"/>
                  </a:cubicBezTo>
                  <a:cubicBezTo>
                    <a:pt x="2883" y="923"/>
                    <a:pt x="1472" y="543"/>
                    <a:pt x="123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51" name="Google Shape;22351;p71"/>
          <p:cNvGrpSpPr/>
          <p:nvPr/>
        </p:nvGrpSpPr>
        <p:grpSpPr>
          <a:xfrm>
            <a:off x="3032711" y="2911718"/>
            <a:ext cx="396125" cy="359062"/>
            <a:chOff x="3032711" y="2911718"/>
            <a:chExt cx="396125" cy="359062"/>
          </a:xfrm>
        </p:grpSpPr>
        <p:sp>
          <p:nvSpPr>
            <p:cNvPr id="22352" name="Google Shape;22352;p71"/>
            <p:cNvSpPr/>
            <p:nvPr/>
          </p:nvSpPr>
          <p:spPr>
            <a:xfrm>
              <a:off x="3075781" y="2911718"/>
              <a:ext cx="25810" cy="46821"/>
            </a:xfrm>
            <a:custGeom>
              <a:rect b="b" l="l" r="r" t="t"/>
              <a:pathLst>
                <a:path extrusionOk="0" h="1785" w="984">
                  <a:moveTo>
                    <a:pt x="312" y="1"/>
                  </a:moveTo>
                  <a:cubicBezTo>
                    <a:pt x="150" y="1"/>
                    <a:pt x="1" y="186"/>
                    <a:pt x="115" y="361"/>
                  </a:cubicBezTo>
                  <a:cubicBezTo>
                    <a:pt x="495" y="862"/>
                    <a:pt x="529" y="1561"/>
                    <a:pt x="529" y="1568"/>
                  </a:cubicBezTo>
                  <a:cubicBezTo>
                    <a:pt x="529" y="1690"/>
                    <a:pt x="630" y="1785"/>
                    <a:pt x="753" y="1785"/>
                  </a:cubicBezTo>
                  <a:lnTo>
                    <a:pt x="759" y="1785"/>
                  </a:lnTo>
                  <a:cubicBezTo>
                    <a:pt x="888" y="1785"/>
                    <a:pt x="983" y="1676"/>
                    <a:pt x="983" y="1547"/>
                  </a:cubicBezTo>
                  <a:cubicBezTo>
                    <a:pt x="976" y="1513"/>
                    <a:pt x="942" y="700"/>
                    <a:pt x="481" y="83"/>
                  </a:cubicBezTo>
                  <a:cubicBezTo>
                    <a:pt x="431" y="25"/>
                    <a:pt x="371" y="1"/>
                    <a:pt x="312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3" name="Google Shape;22353;p71"/>
            <p:cNvSpPr/>
            <p:nvPr/>
          </p:nvSpPr>
          <p:spPr>
            <a:xfrm>
              <a:off x="3051098" y="2926066"/>
              <a:ext cx="35542" cy="32473"/>
            </a:xfrm>
            <a:custGeom>
              <a:rect b="b" l="l" r="r" t="t"/>
              <a:pathLst>
                <a:path extrusionOk="0" h="1238" w="1355">
                  <a:moveTo>
                    <a:pt x="324" y="0"/>
                  </a:moveTo>
                  <a:cubicBezTo>
                    <a:pt x="112" y="0"/>
                    <a:pt x="0" y="311"/>
                    <a:pt x="222" y="431"/>
                  </a:cubicBezTo>
                  <a:cubicBezTo>
                    <a:pt x="500" y="587"/>
                    <a:pt x="724" y="824"/>
                    <a:pt x="866" y="1109"/>
                  </a:cubicBezTo>
                  <a:cubicBezTo>
                    <a:pt x="907" y="1183"/>
                    <a:pt x="982" y="1224"/>
                    <a:pt x="1070" y="1224"/>
                  </a:cubicBezTo>
                  <a:lnTo>
                    <a:pt x="1070" y="1238"/>
                  </a:lnTo>
                  <a:cubicBezTo>
                    <a:pt x="1246" y="1238"/>
                    <a:pt x="1355" y="1048"/>
                    <a:pt x="1266" y="899"/>
                  </a:cubicBezTo>
                  <a:cubicBezTo>
                    <a:pt x="921" y="254"/>
                    <a:pt x="432" y="24"/>
                    <a:pt x="412" y="17"/>
                  </a:cubicBezTo>
                  <a:cubicBezTo>
                    <a:pt x="381" y="5"/>
                    <a:pt x="352" y="0"/>
                    <a:pt x="32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4" name="Google Shape;22354;p71"/>
            <p:cNvSpPr/>
            <p:nvPr/>
          </p:nvSpPr>
          <p:spPr>
            <a:xfrm>
              <a:off x="3168897" y="3190622"/>
              <a:ext cx="35122" cy="32289"/>
            </a:xfrm>
            <a:custGeom>
              <a:rect b="b" l="l" r="r" t="t"/>
              <a:pathLst>
                <a:path extrusionOk="0" h="1231" w="1339">
                  <a:moveTo>
                    <a:pt x="552" y="0"/>
                  </a:moveTo>
                  <a:lnTo>
                    <a:pt x="125" y="760"/>
                  </a:lnTo>
                  <a:cubicBezTo>
                    <a:pt x="0" y="979"/>
                    <a:pt x="167" y="1230"/>
                    <a:pt x="392" y="1230"/>
                  </a:cubicBezTo>
                  <a:cubicBezTo>
                    <a:pt x="424" y="1230"/>
                    <a:pt x="457" y="1225"/>
                    <a:pt x="491" y="1214"/>
                  </a:cubicBezTo>
                  <a:lnTo>
                    <a:pt x="1339" y="95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5" name="Google Shape;22355;p71"/>
            <p:cNvSpPr/>
            <p:nvPr/>
          </p:nvSpPr>
          <p:spPr>
            <a:xfrm>
              <a:off x="3277280" y="3245941"/>
              <a:ext cx="29719" cy="24840"/>
            </a:xfrm>
            <a:custGeom>
              <a:rect b="b" l="l" r="r" t="t"/>
              <a:pathLst>
                <a:path extrusionOk="0" h="947" w="1133">
                  <a:moveTo>
                    <a:pt x="0" y="0"/>
                  </a:moveTo>
                  <a:lnTo>
                    <a:pt x="190" y="719"/>
                  </a:lnTo>
                  <a:cubicBezTo>
                    <a:pt x="231" y="868"/>
                    <a:pt x="362" y="947"/>
                    <a:pt x="494" y="947"/>
                  </a:cubicBezTo>
                  <a:cubicBezTo>
                    <a:pt x="602" y="947"/>
                    <a:pt x="712" y="893"/>
                    <a:pt x="773" y="780"/>
                  </a:cubicBezTo>
                  <a:lnTo>
                    <a:pt x="1133" y="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6" name="Google Shape;22356;p71"/>
            <p:cNvSpPr/>
            <p:nvPr/>
          </p:nvSpPr>
          <p:spPr>
            <a:xfrm>
              <a:off x="3367799" y="3209822"/>
              <a:ext cx="28564" cy="26728"/>
            </a:xfrm>
            <a:custGeom>
              <a:rect b="b" l="l" r="r" t="t"/>
              <a:pathLst>
                <a:path extrusionOk="0" h="1019" w="1089">
                  <a:moveTo>
                    <a:pt x="1025" y="1"/>
                  </a:moveTo>
                  <a:lnTo>
                    <a:pt x="1" y="428"/>
                  </a:lnTo>
                  <a:lnTo>
                    <a:pt x="550" y="936"/>
                  </a:lnTo>
                  <a:cubicBezTo>
                    <a:pt x="613" y="993"/>
                    <a:pt x="686" y="1018"/>
                    <a:pt x="758" y="1018"/>
                  </a:cubicBezTo>
                  <a:cubicBezTo>
                    <a:pt x="928" y="1018"/>
                    <a:pt x="1088" y="878"/>
                    <a:pt x="1079" y="679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7" name="Google Shape;22357;p71"/>
            <p:cNvSpPr/>
            <p:nvPr/>
          </p:nvSpPr>
          <p:spPr>
            <a:xfrm>
              <a:off x="3155441" y="3089059"/>
              <a:ext cx="28486" cy="30978"/>
            </a:xfrm>
            <a:custGeom>
              <a:rect b="b" l="l" r="r" t="t"/>
              <a:pathLst>
                <a:path extrusionOk="0" h="1181" w="1086">
                  <a:moveTo>
                    <a:pt x="991" y="1"/>
                  </a:moveTo>
                  <a:lnTo>
                    <a:pt x="258" y="353"/>
                  </a:lnTo>
                  <a:cubicBezTo>
                    <a:pt x="1" y="475"/>
                    <a:pt x="28" y="848"/>
                    <a:pt x="299" y="936"/>
                  </a:cubicBezTo>
                  <a:lnTo>
                    <a:pt x="1086" y="1180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8" name="Google Shape;22358;p71"/>
            <p:cNvSpPr/>
            <p:nvPr/>
          </p:nvSpPr>
          <p:spPr>
            <a:xfrm>
              <a:off x="3096581" y="2941280"/>
              <a:ext cx="332255" cy="310432"/>
            </a:xfrm>
            <a:custGeom>
              <a:rect b="b" l="l" r="r" t="t"/>
              <a:pathLst>
                <a:path extrusionOk="0" h="11835" w="12667">
                  <a:moveTo>
                    <a:pt x="2462" y="0"/>
                  </a:moveTo>
                  <a:cubicBezTo>
                    <a:pt x="2046" y="0"/>
                    <a:pt x="1598" y="139"/>
                    <a:pt x="1160" y="461"/>
                  </a:cubicBezTo>
                  <a:cubicBezTo>
                    <a:pt x="1139" y="475"/>
                    <a:pt x="1119" y="495"/>
                    <a:pt x="1105" y="515"/>
                  </a:cubicBezTo>
                  <a:cubicBezTo>
                    <a:pt x="0" y="2014"/>
                    <a:pt x="1038" y="3641"/>
                    <a:pt x="2462" y="3641"/>
                  </a:cubicBezTo>
                  <a:cubicBezTo>
                    <a:pt x="2624" y="3641"/>
                    <a:pt x="2794" y="3621"/>
                    <a:pt x="2957" y="3580"/>
                  </a:cubicBezTo>
                  <a:cubicBezTo>
                    <a:pt x="2979" y="3572"/>
                    <a:pt x="3002" y="3568"/>
                    <a:pt x="3025" y="3568"/>
                  </a:cubicBezTo>
                  <a:cubicBezTo>
                    <a:pt x="3117" y="3568"/>
                    <a:pt x="3202" y="3631"/>
                    <a:pt x="3235" y="3729"/>
                  </a:cubicBezTo>
                  <a:cubicBezTo>
                    <a:pt x="3323" y="4021"/>
                    <a:pt x="3485" y="4285"/>
                    <a:pt x="3709" y="4502"/>
                  </a:cubicBezTo>
                  <a:cubicBezTo>
                    <a:pt x="3804" y="4590"/>
                    <a:pt x="3804" y="4746"/>
                    <a:pt x="3709" y="4834"/>
                  </a:cubicBezTo>
                  <a:cubicBezTo>
                    <a:pt x="3004" y="5513"/>
                    <a:pt x="2963" y="6631"/>
                    <a:pt x="3621" y="7357"/>
                  </a:cubicBezTo>
                  <a:cubicBezTo>
                    <a:pt x="3696" y="7445"/>
                    <a:pt x="3696" y="7574"/>
                    <a:pt x="3621" y="7662"/>
                  </a:cubicBezTo>
                  <a:cubicBezTo>
                    <a:pt x="3072" y="8265"/>
                    <a:pt x="2929" y="9235"/>
                    <a:pt x="3608" y="10164"/>
                  </a:cubicBezTo>
                  <a:cubicBezTo>
                    <a:pt x="3621" y="10184"/>
                    <a:pt x="3635" y="10205"/>
                    <a:pt x="3662" y="10218"/>
                  </a:cubicBezTo>
                  <a:cubicBezTo>
                    <a:pt x="4106" y="10553"/>
                    <a:pt x="4558" y="10697"/>
                    <a:pt x="4974" y="10697"/>
                  </a:cubicBezTo>
                  <a:cubicBezTo>
                    <a:pt x="5232" y="10697"/>
                    <a:pt x="5476" y="10642"/>
                    <a:pt x="5696" y="10544"/>
                  </a:cubicBezTo>
                  <a:cubicBezTo>
                    <a:pt x="5726" y="10530"/>
                    <a:pt x="5758" y="10524"/>
                    <a:pt x="5790" y="10524"/>
                  </a:cubicBezTo>
                  <a:cubicBezTo>
                    <a:pt x="5883" y="10524"/>
                    <a:pt x="5972" y="10581"/>
                    <a:pt x="6008" y="10673"/>
                  </a:cubicBezTo>
                  <a:cubicBezTo>
                    <a:pt x="6304" y="11445"/>
                    <a:pt x="7002" y="11835"/>
                    <a:pt x="7701" y="11835"/>
                  </a:cubicBezTo>
                  <a:cubicBezTo>
                    <a:pt x="8377" y="11835"/>
                    <a:pt x="9054" y="11470"/>
                    <a:pt x="9371" y="10734"/>
                  </a:cubicBezTo>
                  <a:cubicBezTo>
                    <a:pt x="9409" y="10647"/>
                    <a:pt x="9490" y="10595"/>
                    <a:pt x="9580" y="10595"/>
                  </a:cubicBezTo>
                  <a:cubicBezTo>
                    <a:pt x="9603" y="10595"/>
                    <a:pt x="9626" y="10598"/>
                    <a:pt x="9649" y="10605"/>
                  </a:cubicBezTo>
                  <a:cubicBezTo>
                    <a:pt x="9825" y="10666"/>
                    <a:pt x="10015" y="10693"/>
                    <a:pt x="10205" y="10693"/>
                  </a:cubicBezTo>
                  <a:cubicBezTo>
                    <a:pt x="11629" y="10693"/>
                    <a:pt x="12666" y="9059"/>
                    <a:pt x="11561" y="7567"/>
                  </a:cubicBezTo>
                  <a:cubicBezTo>
                    <a:pt x="11541" y="7547"/>
                    <a:pt x="11521" y="7533"/>
                    <a:pt x="11500" y="7520"/>
                  </a:cubicBezTo>
                  <a:cubicBezTo>
                    <a:pt x="11063" y="7198"/>
                    <a:pt x="10614" y="7059"/>
                    <a:pt x="10198" y="7059"/>
                  </a:cubicBezTo>
                  <a:cubicBezTo>
                    <a:pt x="9448" y="7059"/>
                    <a:pt x="8805" y="7511"/>
                    <a:pt x="8530" y="8157"/>
                  </a:cubicBezTo>
                  <a:cubicBezTo>
                    <a:pt x="8492" y="8244"/>
                    <a:pt x="8407" y="8296"/>
                    <a:pt x="8318" y="8296"/>
                  </a:cubicBezTo>
                  <a:cubicBezTo>
                    <a:pt x="8296" y="8296"/>
                    <a:pt x="8274" y="8293"/>
                    <a:pt x="8252" y="8286"/>
                  </a:cubicBezTo>
                  <a:cubicBezTo>
                    <a:pt x="8071" y="8224"/>
                    <a:pt x="7882" y="8195"/>
                    <a:pt x="7694" y="8195"/>
                  </a:cubicBezTo>
                  <a:cubicBezTo>
                    <a:pt x="7446" y="8195"/>
                    <a:pt x="7198" y="8247"/>
                    <a:pt x="6971" y="8347"/>
                  </a:cubicBezTo>
                  <a:cubicBezTo>
                    <a:pt x="6939" y="8361"/>
                    <a:pt x="6905" y="8368"/>
                    <a:pt x="6872" y="8368"/>
                  </a:cubicBezTo>
                  <a:cubicBezTo>
                    <a:pt x="6780" y="8368"/>
                    <a:pt x="6694" y="8315"/>
                    <a:pt x="6659" y="8225"/>
                  </a:cubicBezTo>
                  <a:cubicBezTo>
                    <a:pt x="6584" y="8015"/>
                    <a:pt x="6462" y="7825"/>
                    <a:pt x="6313" y="7662"/>
                  </a:cubicBezTo>
                  <a:cubicBezTo>
                    <a:pt x="6238" y="7574"/>
                    <a:pt x="6238" y="7445"/>
                    <a:pt x="6313" y="7364"/>
                  </a:cubicBezTo>
                  <a:cubicBezTo>
                    <a:pt x="6971" y="6631"/>
                    <a:pt x="6930" y="5513"/>
                    <a:pt x="6225" y="4834"/>
                  </a:cubicBezTo>
                  <a:cubicBezTo>
                    <a:pt x="6123" y="4746"/>
                    <a:pt x="6123" y="4590"/>
                    <a:pt x="6225" y="4495"/>
                  </a:cubicBezTo>
                  <a:cubicBezTo>
                    <a:pt x="6849" y="3906"/>
                    <a:pt x="7045" y="2868"/>
                    <a:pt x="6327" y="1885"/>
                  </a:cubicBezTo>
                  <a:cubicBezTo>
                    <a:pt x="6306" y="1865"/>
                    <a:pt x="6286" y="1844"/>
                    <a:pt x="6266" y="1831"/>
                  </a:cubicBezTo>
                  <a:cubicBezTo>
                    <a:pt x="5825" y="1506"/>
                    <a:pt x="5374" y="1365"/>
                    <a:pt x="4958" y="1365"/>
                  </a:cubicBezTo>
                  <a:cubicBezTo>
                    <a:pt x="4790" y="1365"/>
                    <a:pt x="4629" y="1388"/>
                    <a:pt x="4475" y="1431"/>
                  </a:cubicBezTo>
                  <a:cubicBezTo>
                    <a:pt x="4454" y="1437"/>
                    <a:pt x="4433" y="1439"/>
                    <a:pt x="4412" y="1439"/>
                  </a:cubicBezTo>
                  <a:cubicBezTo>
                    <a:pt x="4313" y="1439"/>
                    <a:pt x="4225" y="1377"/>
                    <a:pt x="4197" y="1281"/>
                  </a:cubicBezTo>
                  <a:cubicBezTo>
                    <a:pt x="3968" y="539"/>
                    <a:pt x="3279" y="0"/>
                    <a:pt x="2462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9" name="Google Shape;22359;p71"/>
            <p:cNvSpPr/>
            <p:nvPr/>
          </p:nvSpPr>
          <p:spPr>
            <a:xfrm>
              <a:off x="3109067" y="2981464"/>
              <a:ext cx="301986" cy="270117"/>
            </a:xfrm>
            <a:custGeom>
              <a:rect b="b" l="l" r="r" t="t"/>
              <a:pathLst>
                <a:path extrusionOk="0" h="10298" w="11513">
                  <a:moveTo>
                    <a:pt x="189" y="0"/>
                  </a:moveTo>
                  <a:cubicBezTo>
                    <a:pt x="0" y="1143"/>
                    <a:pt x="902" y="2117"/>
                    <a:pt x="1982" y="2117"/>
                  </a:cubicBezTo>
                  <a:cubicBezTo>
                    <a:pt x="2145" y="2117"/>
                    <a:pt x="2313" y="2095"/>
                    <a:pt x="2481" y="2048"/>
                  </a:cubicBezTo>
                  <a:cubicBezTo>
                    <a:pt x="2502" y="2042"/>
                    <a:pt x="2523" y="2039"/>
                    <a:pt x="2545" y="2039"/>
                  </a:cubicBezTo>
                  <a:cubicBezTo>
                    <a:pt x="2638" y="2039"/>
                    <a:pt x="2725" y="2098"/>
                    <a:pt x="2759" y="2197"/>
                  </a:cubicBezTo>
                  <a:cubicBezTo>
                    <a:pt x="2847" y="2489"/>
                    <a:pt x="3009" y="2753"/>
                    <a:pt x="3233" y="2970"/>
                  </a:cubicBezTo>
                  <a:cubicBezTo>
                    <a:pt x="3328" y="3058"/>
                    <a:pt x="3328" y="3214"/>
                    <a:pt x="3233" y="3302"/>
                  </a:cubicBezTo>
                  <a:cubicBezTo>
                    <a:pt x="2528" y="3981"/>
                    <a:pt x="2481" y="5099"/>
                    <a:pt x="3138" y="5825"/>
                  </a:cubicBezTo>
                  <a:cubicBezTo>
                    <a:pt x="3220" y="5913"/>
                    <a:pt x="3220" y="6042"/>
                    <a:pt x="3138" y="6130"/>
                  </a:cubicBezTo>
                  <a:cubicBezTo>
                    <a:pt x="2596" y="6733"/>
                    <a:pt x="2453" y="7703"/>
                    <a:pt x="3125" y="8625"/>
                  </a:cubicBezTo>
                  <a:lnTo>
                    <a:pt x="3186" y="8686"/>
                  </a:lnTo>
                  <a:cubicBezTo>
                    <a:pt x="3630" y="9021"/>
                    <a:pt x="4082" y="9165"/>
                    <a:pt x="4498" y="9165"/>
                  </a:cubicBezTo>
                  <a:cubicBezTo>
                    <a:pt x="4756" y="9165"/>
                    <a:pt x="5000" y="9110"/>
                    <a:pt x="5220" y="9012"/>
                  </a:cubicBezTo>
                  <a:cubicBezTo>
                    <a:pt x="5250" y="8998"/>
                    <a:pt x="5282" y="8992"/>
                    <a:pt x="5312" y="8992"/>
                  </a:cubicBezTo>
                  <a:cubicBezTo>
                    <a:pt x="5404" y="8992"/>
                    <a:pt x="5489" y="9049"/>
                    <a:pt x="5525" y="9141"/>
                  </a:cubicBezTo>
                  <a:cubicBezTo>
                    <a:pt x="5822" y="9909"/>
                    <a:pt x="6520" y="10298"/>
                    <a:pt x="7219" y="10298"/>
                  </a:cubicBezTo>
                  <a:cubicBezTo>
                    <a:pt x="7895" y="10298"/>
                    <a:pt x="8572" y="9935"/>
                    <a:pt x="8888" y="9202"/>
                  </a:cubicBezTo>
                  <a:cubicBezTo>
                    <a:pt x="8925" y="9118"/>
                    <a:pt x="9007" y="9066"/>
                    <a:pt x="9095" y="9066"/>
                  </a:cubicBezTo>
                  <a:cubicBezTo>
                    <a:pt x="9121" y="9066"/>
                    <a:pt x="9147" y="9070"/>
                    <a:pt x="9173" y="9080"/>
                  </a:cubicBezTo>
                  <a:cubicBezTo>
                    <a:pt x="9349" y="9134"/>
                    <a:pt x="9539" y="9168"/>
                    <a:pt x="9722" y="9168"/>
                  </a:cubicBezTo>
                  <a:cubicBezTo>
                    <a:pt x="10604" y="9161"/>
                    <a:pt x="11356" y="8537"/>
                    <a:pt x="11512" y="7669"/>
                  </a:cubicBezTo>
                  <a:lnTo>
                    <a:pt x="11512" y="7669"/>
                  </a:lnTo>
                  <a:cubicBezTo>
                    <a:pt x="11173" y="8042"/>
                    <a:pt x="10685" y="8259"/>
                    <a:pt x="10177" y="8259"/>
                  </a:cubicBezTo>
                  <a:cubicBezTo>
                    <a:pt x="10109" y="8259"/>
                    <a:pt x="10034" y="8252"/>
                    <a:pt x="9966" y="8246"/>
                  </a:cubicBezTo>
                  <a:cubicBezTo>
                    <a:pt x="9934" y="8241"/>
                    <a:pt x="9901" y="8239"/>
                    <a:pt x="9868" y="8239"/>
                  </a:cubicBezTo>
                  <a:cubicBezTo>
                    <a:pt x="9646" y="8239"/>
                    <a:pt x="9437" y="8338"/>
                    <a:pt x="9295" y="8510"/>
                  </a:cubicBezTo>
                  <a:cubicBezTo>
                    <a:pt x="9160" y="8673"/>
                    <a:pt x="9004" y="8808"/>
                    <a:pt x="8820" y="8910"/>
                  </a:cubicBezTo>
                  <a:cubicBezTo>
                    <a:pt x="8542" y="9080"/>
                    <a:pt x="8224" y="9168"/>
                    <a:pt x="7905" y="9168"/>
                  </a:cubicBezTo>
                  <a:cubicBezTo>
                    <a:pt x="7071" y="9168"/>
                    <a:pt x="6346" y="8605"/>
                    <a:pt x="6142" y="7798"/>
                  </a:cubicBezTo>
                  <a:cubicBezTo>
                    <a:pt x="6109" y="7681"/>
                    <a:pt x="5968" y="7562"/>
                    <a:pt x="5822" y="7562"/>
                  </a:cubicBezTo>
                  <a:cubicBezTo>
                    <a:pt x="5696" y="7562"/>
                    <a:pt x="5567" y="7649"/>
                    <a:pt x="5498" y="7900"/>
                  </a:cubicBezTo>
                  <a:cubicBezTo>
                    <a:pt x="5444" y="8091"/>
                    <a:pt x="5269" y="8219"/>
                    <a:pt x="5076" y="8219"/>
                  </a:cubicBezTo>
                  <a:cubicBezTo>
                    <a:pt x="5049" y="8219"/>
                    <a:pt x="5023" y="8216"/>
                    <a:pt x="4996" y="8212"/>
                  </a:cubicBezTo>
                  <a:cubicBezTo>
                    <a:pt x="4352" y="8062"/>
                    <a:pt x="3837" y="7581"/>
                    <a:pt x="3654" y="6950"/>
                  </a:cubicBezTo>
                  <a:cubicBezTo>
                    <a:pt x="3579" y="6693"/>
                    <a:pt x="3769" y="6435"/>
                    <a:pt x="4040" y="6435"/>
                  </a:cubicBezTo>
                  <a:lnTo>
                    <a:pt x="4488" y="6435"/>
                  </a:lnTo>
                  <a:cubicBezTo>
                    <a:pt x="5084" y="6435"/>
                    <a:pt x="5640" y="6144"/>
                    <a:pt x="5979" y="5655"/>
                  </a:cubicBezTo>
                  <a:lnTo>
                    <a:pt x="5979" y="5655"/>
                  </a:lnTo>
                  <a:cubicBezTo>
                    <a:pt x="5787" y="5721"/>
                    <a:pt x="5589" y="5753"/>
                    <a:pt x="5391" y="5753"/>
                  </a:cubicBezTo>
                  <a:cubicBezTo>
                    <a:pt x="5240" y="5753"/>
                    <a:pt x="5089" y="5734"/>
                    <a:pt x="4942" y="5696"/>
                  </a:cubicBezTo>
                  <a:cubicBezTo>
                    <a:pt x="4298" y="5520"/>
                    <a:pt x="3796" y="5018"/>
                    <a:pt x="3633" y="4374"/>
                  </a:cubicBezTo>
                  <a:cubicBezTo>
                    <a:pt x="3572" y="4123"/>
                    <a:pt x="3565" y="3865"/>
                    <a:pt x="3606" y="3608"/>
                  </a:cubicBezTo>
                  <a:cubicBezTo>
                    <a:pt x="3634" y="3475"/>
                    <a:pt x="3747" y="3383"/>
                    <a:pt x="3873" y="3383"/>
                  </a:cubicBezTo>
                  <a:cubicBezTo>
                    <a:pt x="3901" y="3383"/>
                    <a:pt x="3930" y="3387"/>
                    <a:pt x="3959" y="3397"/>
                  </a:cubicBezTo>
                  <a:cubicBezTo>
                    <a:pt x="4133" y="3451"/>
                    <a:pt x="4311" y="3476"/>
                    <a:pt x="4489" y="3476"/>
                  </a:cubicBezTo>
                  <a:cubicBezTo>
                    <a:pt x="4967" y="3476"/>
                    <a:pt x="5435" y="3288"/>
                    <a:pt x="5776" y="2936"/>
                  </a:cubicBezTo>
                  <a:lnTo>
                    <a:pt x="5796" y="2923"/>
                  </a:lnTo>
                  <a:cubicBezTo>
                    <a:pt x="5898" y="2814"/>
                    <a:pt x="5993" y="2685"/>
                    <a:pt x="6068" y="2557"/>
                  </a:cubicBezTo>
                  <a:lnTo>
                    <a:pt x="6068" y="2557"/>
                  </a:lnTo>
                  <a:cubicBezTo>
                    <a:pt x="5781" y="2719"/>
                    <a:pt x="5473" y="2795"/>
                    <a:pt x="5171" y="2795"/>
                  </a:cubicBezTo>
                  <a:cubicBezTo>
                    <a:pt x="4400" y="2795"/>
                    <a:pt x="3669" y="2302"/>
                    <a:pt x="3430" y="1499"/>
                  </a:cubicBezTo>
                  <a:cubicBezTo>
                    <a:pt x="3394" y="1368"/>
                    <a:pt x="3275" y="1284"/>
                    <a:pt x="3145" y="1284"/>
                  </a:cubicBezTo>
                  <a:cubicBezTo>
                    <a:pt x="3127" y="1284"/>
                    <a:pt x="3109" y="1285"/>
                    <a:pt x="3091" y="1289"/>
                  </a:cubicBezTo>
                  <a:cubicBezTo>
                    <a:pt x="2948" y="1323"/>
                    <a:pt x="2804" y="1339"/>
                    <a:pt x="2660" y="1339"/>
                  </a:cubicBezTo>
                  <a:cubicBezTo>
                    <a:pt x="2516" y="1339"/>
                    <a:pt x="2372" y="1323"/>
                    <a:pt x="2230" y="1289"/>
                  </a:cubicBezTo>
                  <a:cubicBezTo>
                    <a:pt x="1511" y="1119"/>
                    <a:pt x="1070" y="387"/>
                    <a:pt x="1070" y="38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0" name="Google Shape;22360;p71"/>
            <p:cNvSpPr/>
            <p:nvPr/>
          </p:nvSpPr>
          <p:spPr>
            <a:xfrm>
              <a:off x="3041787" y="2947312"/>
              <a:ext cx="95530" cy="95530"/>
            </a:xfrm>
            <a:custGeom>
              <a:rect b="b" l="l" r="r" t="t"/>
              <a:pathLst>
                <a:path extrusionOk="0" h="3642" w="3642">
                  <a:moveTo>
                    <a:pt x="1818" y="0"/>
                  </a:moveTo>
                  <a:cubicBezTo>
                    <a:pt x="814" y="0"/>
                    <a:pt x="1" y="814"/>
                    <a:pt x="1" y="1824"/>
                  </a:cubicBezTo>
                  <a:cubicBezTo>
                    <a:pt x="1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4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1" name="Google Shape;22361;p71"/>
            <p:cNvSpPr/>
            <p:nvPr/>
          </p:nvSpPr>
          <p:spPr>
            <a:xfrm>
              <a:off x="3032711" y="2952637"/>
              <a:ext cx="99281" cy="90284"/>
            </a:xfrm>
            <a:custGeom>
              <a:rect b="b" l="l" r="r" t="t"/>
              <a:pathLst>
                <a:path extrusionOk="0" h="3442" w="3785">
                  <a:moveTo>
                    <a:pt x="1344" y="1"/>
                  </a:moveTo>
                  <a:lnTo>
                    <a:pt x="1344" y="1"/>
                  </a:lnTo>
                  <a:cubicBezTo>
                    <a:pt x="238" y="557"/>
                    <a:pt x="1" y="2035"/>
                    <a:pt x="876" y="2910"/>
                  </a:cubicBezTo>
                  <a:cubicBezTo>
                    <a:pt x="1236" y="3270"/>
                    <a:pt x="1699" y="3442"/>
                    <a:pt x="2157" y="3442"/>
                  </a:cubicBezTo>
                  <a:cubicBezTo>
                    <a:pt x="2812" y="3442"/>
                    <a:pt x="3458" y="3092"/>
                    <a:pt x="3785" y="2442"/>
                  </a:cubicBezTo>
                  <a:lnTo>
                    <a:pt x="3785" y="2442"/>
                  </a:lnTo>
                  <a:cubicBezTo>
                    <a:pt x="3534" y="2577"/>
                    <a:pt x="3249" y="2645"/>
                    <a:pt x="2964" y="2645"/>
                  </a:cubicBezTo>
                  <a:cubicBezTo>
                    <a:pt x="1601" y="2645"/>
                    <a:pt x="727" y="1208"/>
                    <a:pt x="13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2" name="Google Shape;22362;p71"/>
            <p:cNvSpPr/>
            <p:nvPr/>
          </p:nvSpPr>
          <p:spPr>
            <a:xfrm>
              <a:off x="3071663" y="2971156"/>
              <a:ext cx="23869" cy="24027"/>
            </a:xfrm>
            <a:custGeom>
              <a:rect b="b" l="l" r="r" t="t"/>
              <a:pathLst>
                <a:path extrusionOk="0" h="916" w="910">
                  <a:moveTo>
                    <a:pt x="455" y="0"/>
                  </a:moveTo>
                  <a:cubicBezTo>
                    <a:pt x="204" y="0"/>
                    <a:pt x="1" y="203"/>
                    <a:pt x="1" y="461"/>
                  </a:cubicBezTo>
                  <a:cubicBezTo>
                    <a:pt x="1" y="712"/>
                    <a:pt x="204" y="915"/>
                    <a:pt x="455" y="915"/>
                  </a:cubicBezTo>
                  <a:cubicBezTo>
                    <a:pt x="706" y="915"/>
                    <a:pt x="910" y="712"/>
                    <a:pt x="910" y="461"/>
                  </a:cubicBezTo>
                  <a:cubicBezTo>
                    <a:pt x="910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3" name="Google Shape;22363;p71"/>
            <p:cNvSpPr/>
            <p:nvPr/>
          </p:nvSpPr>
          <p:spPr>
            <a:xfrm>
              <a:off x="3083597" y="2971156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64" name="Google Shape;22364;p71"/>
          <p:cNvGrpSpPr/>
          <p:nvPr/>
        </p:nvGrpSpPr>
        <p:grpSpPr>
          <a:xfrm>
            <a:off x="7417764" y="1513397"/>
            <a:ext cx="373174" cy="367692"/>
            <a:chOff x="7417764" y="1513397"/>
            <a:chExt cx="373174" cy="367692"/>
          </a:xfrm>
        </p:grpSpPr>
        <p:sp>
          <p:nvSpPr>
            <p:cNvPr id="22365" name="Google Shape;22365;p71"/>
            <p:cNvSpPr/>
            <p:nvPr/>
          </p:nvSpPr>
          <p:spPr>
            <a:xfrm>
              <a:off x="7659841" y="1513397"/>
              <a:ext cx="131098" cy="139517"/>
            </a:xfrm>
            <a:custGeom>
              <a:rect b="b" l="l" r="r" t="t"/>
              <a:pathLst>
                <a:path extrusionOk="0" h="5319" w="4998">
                  <a:moveTo>
                    <a:pt x="4565" y="0"/>
                  </a:moveTo>
                  <a:cubicBezTo>
                    <a:pt x="2402" y="0"/>
                    <a:pt x="564" y="1656"/>
                    <a:pt x="0" y="2260"/>
                  </a:cubicBezTo>
                  <a:lnTo>
                    <a:pt x="2821" y="5318"/>
                  </a:lnTo>
                  <a:cubicBezTo>
                    <a:pt x="4476" y="4376"/>
                    <a:pt x="4842" y="3162"/>
                    <a:pt x="4686" y="1650"/>
                  </a:cubicBezTo>
                  <a:cubicBezTo>
                    <a:pt x="4625" y="1040"/>
                    <a:pt x="4760" y="626"/>
                    <a:pt x="4909" y="369"/>
                  </a:cubicBezTo>
                  <a:cubicBezTo>
                    <a:pt x="4998" y="213"/>
                    <a:pt x="4889" y="9"/>
                    <a:pt x="4706" y="2"/>
                  </a:cubicBezTo>
                  <a:cubicBezTo>
                    <a:pt x="4659" y="1"/>
                    <a:pt x="4612" y="0"/>
                    <a:pt x="456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6" name="Google Shape;22366;p71"/>
            <p:cNvSpPr/>
            <p:nvPr/>
          </p:nvSpPr>
          <p:spPr>
            <a:xfrm>
              <a:off x="7693441" y="1515941"/>
              <a:ext cx="96421" cy="136973"/>
            </a:xfrm>
            <a:custGeom>
              <a:rect b="b" l="l" r="r" t="t"/>
              <a:pathLst>
                <a:path extrusionOk="0" h="5222" w="3676">
                  <a:moveTo>
                    <a:pt x="3608" y="0"/>
                  </a:moveTo>
                  <a:cubicBezTo>
                    <a:pt x="2489" y="265"/>
                    <a:pt x="950" y="1214"/>
                    <a:pt x="1" y="3547"/>
                  </a:cubicBezTo>
                  <a:lnTo>
                    <a:pt x="1540" y="5221"/>
                  </a:lnTo>
                  <a:cubicBezTo>
                    <a:pt x="3195" y="4279"/>
                    <a:pt x="3561" y="3065"/>
                    <a:pt x="3405" y="1553"/>
                  </a:cubicBezTo>
                  <a:cubicBezTo>
                    <a:pt x="3344" y="943"/>
                    <a:pt x="3479" y="529"/>
                    <a:pt x="3628" y="272"/>
                  </a:cubicBezTo>
                  <a:cubicBezTo>
                    <a:pt x="3676" y="183"/>
                    <a:pt x="3669" y="82"/>
                    <a:pt x="360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7" name="Google Shape;22367;p71"/>
            <p:cNvSpPr/>
            <p:nvPr/>
          </p:nvSpPr>
          <p:spPr>
            <a:xfrm>
              <a:off x="7417764" y="1513397"/>
              <a:ext cx="131281" cy="139517"/>
            </a:xfrm>
            <a:custGeom>
              <a:rect b="b" l="l" r="r" t="t"/>
              <a:pathLst>
                <a:path extrusionOk="0" h="5319" w="5005">
                  <a:moveTo>
                    <a:pt x="440" y="0"/>
                  </a:moveTo>
                  <a:cubicBezTo>
                    <a:pt x="393" y="0"/>
                    <a:pt x="346" y="1"/>
                    <a:pt x="299" y="2"/>
                  </a:cubicBezTo>
                  <a:cubicBezTo>
                    <a:pt x="109" y="9"/>
                    <a:pt x="1" y="213"/>
                    <a:pt x="96" y="369"/>
                  </a:cubicBezTo>
                  <a:cubicBezTo>
                    <a:pt x="238" y="626"/>
                    <a:pt x="381" y="1040"/>
                    <a:pt x="313" y="1650"/>
                  </a:cubicBezTo>
                  <a:cubicBezTo>
                    <a:pt x="157" y="3162"/>
                    <a:pt x="530" y="4376"/>
                    <a:pt x="2177" y="5318"/>
                  </a:cubicBezTo>
                  <a:lnTo>
                    <a:pt x="5005" y="2260"/>
                  </a:lnTo>
                  <a:cubicBezTo>
                    <a:pt x="4441" y="1656"/>
                    <a:pt x="2603" y="0"/>
                    <a:pt x="44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8" name="Google Shape;22368;p71"/>
            <p:cNvSpPr/>
            <p:nvPr/>
          </p:nvSpPr>
          <p:spPr>
            <a:xfrm>
              <a:off x="7419023" y="1515941"/>
              <a:ext cx="96421" cy="136973"/>
            </a:xfrm>
            <a:custGeom>
              <a:rect b="b" l="l" r="r" t="t"/>
              <a:pathLst>
                <a:path extrusionOk="0" h="5222" w="3676">
                  <a:moveTo>
                    <a:pt x="68" y="0"/>
                  </a:moveTo>
                  <a:cubicBezTo>
                    <a:pt x="7" y="82"/>
                    <a:pt x="0" y="183"/>
                    <a:pt x="48" y="272"/>
                  </a:cubicBezTo>
                  <a:cubicBezTo>
                    <a:pt x="190" y="529"/>
                    <a:pt x="333" y="943"/>
                    <a:pt x="265" y="1553"/>
                  </a:cubicBezTo>
                  <a:cubicBezTo>
                    <a:pt x="109" y="3065"/>
                    <a:pt x="482" y="4279"/>
                    <a:pt x="2129" y="5221"/>
                  </a:cubicBezTo>
                  <a:lnTo>
                    <a:pt x="3675" y="3547"/>
                  </a:lnTo>
                  <a:cubicBezTo>
                    <a:pt x="2726" y="1214"/>
                    <a:pt x="1180" y="265"/>
                    <a:pt x="6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9" name="Google Shape;22369;p71"/>
            <p:cNvSpPr/>
            <p:nvPr/>
          </p:nvSpPr>
          <p:spPr>
            <a:xfrm>
              <a:off x="7447115" y="1547942"/>
              <a:ext cx="314655" cy="333147"/>
            </a:xfrm>
            <a:custGeom>
              <a:rect b="b" l="l" r="r" t="t"/>
              <a:pathLst>
                <a:path extrusionOk="0" h="12701" w="11996">
                  <a:moveTo>
                    <a:pt x="5995" y="1"/>
                  </a:moveTo>
                  <a:cubicBezTo>
                    <a:pt x="2937" y="1"/>
                    <a:pt x="1" y="3818"/>
                    <a:pt x="1" y="6998"/>
                  </a:cubicBezTo>
                  <a:cubicBezTo>
                    <a:pt x="1" y="10179"/>
                    <a:pt x="2469" y="12701"/>
                    <a:pt x="5995" y="12701"/>
                  </a:cubicBezTo>
                  <a:cubicBezTo>
                    <a:pt x="9527" y="12701"/>
                    <a:pt x="11996" y="10179"/>
                    <a:pt x="11996" y="6998"/>
                  </a:cubicBezTo>
                  <a:cubicBezTo>
                    <a:pt x="11996" y="3818"/>
                    <a:pt x="9053" y="1"/>
                    <a:pt x="599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0" name="Google Shape;22370;p71"/>
            <p:cNvSpPr/>
            <p:nvPr/>
          </p:nvSpPr>
          <p:spPr>
            <a:xfrm>
              <a:off x="7447115" y="1550617"/>
              <a:ext cx="134298" cy="324622"/>
            </a:xfrm>
            <a:custGeom>
              <a:rect b="b" l="l" r="r" t="t"/>
              <a:pathLst>
                <a:path extrusionOk="0" h="12376" w="5120">
                  <a:moveTo>
                    <a:pt x="5120" y="1"/>
                  </a:moveTo>
                  <a:cubicBezTo>
                    <a:pt x="2401" y="624"/>
                    <a:pt x="1" y="4021"/>
                    <a:pt x="1" y="6896"/>
                  </a:cubicBezTo>
                  <a:cubicBezTo>
                    <a:pt x="1" y="9514"/>
                    <a:pt x="1675" y="11690"/>
                    <a:pt x="4239" y="12375"/>
                  </a:cubicBezTo>
                  <a:cubicBezTo>
                    <a:pt x="2835" y="11141"/>
                    <a:pt x="2001" y="9215"/>
                    <a:pt x="2001" y="7019"/>
                  </a:cubicBezTo>
                  <a:cubicBezTo>
                    <a:pt x="2001" y="4483"/>
                    <a:pt x="3323" y="1614"/>
                    <a:pt x="51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1" name="Google Shape;22371;p71"/>
            <p:cNvSpPr/>
            <p:nvPr/>
          </p:nvSpPr>
          <p:spPr>
            <a:xfrm>
              <a:off x="7518094" y="1665164"/>
              <a:ext cx="37011" cy="43227"/>
            </a:xfrm>
            <a:custGeom>
              <a:rect b="b" l="l" r="r" t="t"/>
              <a:pathLst>
                <a:path extrusionOk="0" h="1648" w="1411">
                  <a:moveTo>
                    <a:pt x="705" y="0"/>
                  </a:moveTo>
                  <a:cubicBezTo>
                    <a:pt x="312" y="0"/>
                    <a:pt x="0" y="319"/>
                    <a:pt x="0" y="705"/>
                  </a:cubicBezTo>
                  <a:lnTo>
                    <a:pt x="0" y="943"/>
                  </a:lnTo>
                  <a:cubicBezTo>
                    <a:pt x="0" y="1329"/>
                    <a:pt x="312" y="1648"/>
                    <a:pt x="705" y="1648"/>
                  </a:cubicBezTo>
                  <a:cubicBezTo>
                    <a:pt x="1092" y="1648"/>
                    <a:pt x="1410" y="1329"/>
                    <a:pt x="1410" y="943"/>
                  </a:cubicBezTo>
                  <a:lnTo>
                    <a:pt x="1410" y="705"/>
                  </a:lnTo>
                  <a:cubicBezTo>
                    <a:pt x="1410" y="319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2" name="Google Shape;22372;p71"/>
            <p:cNvSpPr/>
            <p:nvPr/>
          </p:nvSpPr>
          <p:spPr>
            <a:xfrm>
              <a:off x="7536586" y="1665164"/>
              <a:ext cx="18518" cy="30925"/>
            </a:xfrm>
            <a:custGeom>
              <a:rect b="b" l="l" r="r" t="t"/>
              <a:pathLst>
                <a:path extrusionOk="0" h="1179" w="706">
                  <a:moveTo>
                    <a:pt x="0" y="0"/>
                  </a:moveTo>
                  <a:lnTo>
                    <a:pt x="0" y="828"/>
                  </a:lnTo>
                  <a:cubicBezTo>
                    <a:pt x="0" y="1061"/>
                    <a:pt x="177" y="1178"/>
                    <a:pt x="353" y="1178"/>
                  </a:cubicBezTo>
                  <a:cubicBezTo>
                    <a:pt x="529" y="1178"/>
                    <a:pt x="705" y="1061"/>
                    <a:pt x="705" y="828"/>
                  </a:cubicBezTo>
                  <a:lnTo>
                    <a:pt x="705" y="705"/>
                  </a:lnTo>
                  <a:cubicBezTo>
                    <a:pt x="705" y="319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3" name="Google Shape;22373;p71"/>
            <p:cNvSpPr/>
            <p:nvPr/>
          </p:nvSpPr>
          <p:spPr>
            <a:xfrm>
              <a:off x="7530343" y="1671380"/>
              <a:ext cx="12485" cy="12302"/>
            </a:xfrm>
            <a:custGeom>
              <a:rect b="b" l="l" r="r" t="t"/>
              <a:pathLst>
                <a:path extrusionOk="0" h="469" w="476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6" y="367"/>
                    <a:pt x="476" y="238"/>
                  </a:cubicBezTo>
                  <a:cubicBezTo>
                    <a:pt x="476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4" name="Google Shape;22374;p71"/>
            <p:cNvSpPr/>
            <p:nvPr/>
          </p:nvSpPr>
          <p:spPr>
            <a:xfrm>
              <a:off x="7653781" y="1665164"/>
              <a:ext cx="37037" cy="43227"/>
            </a:xfrm>
            <a:custGeom>
              <a:rect b="b" l="l" r="r" t="t"/>
              <a:pathLst>
                <a:path extrusionOk="0" h="1648" w="1412">
                  <a:moveTo>
                    <a:pt x="706" y="0"/>
                  </a:moveTo>
                  <a:cubicBezTo>
                    <a:pt x="313" y="0"/>
                    <a:pt x="1" y="319"/>
                    <a:pt x="1" y="705"/>
                  </a:cubicBezTo>
                  <a:lnTo>
                    <a:pt x="1" y="943"/>
                  </a:lnTo>
                  <a:cubicBezTo>
                    <a:pt x="1" y="1329"/>
                    <a:pt x="313" y="1648"/>
                    <a:pt x="706" y="1648"/>
                  </a:cubicBezTo>
                  <a:cubicBezTo>
                    <a:pt x="1092" y="1648"/>
                    <a:pt x="1411" y="1329"/>
                    <a:pt x="1411" y="943"/>
                  </a:cubicBezTo>
                  <a:lnTo>
                    <a:pt x="1411" y="705"/>
                  </a:lnTo>
                  <a:cubicBezTo>
                    <a:pt x="1411" y="319"/>
                    <a:pt x="1092" y="0"/>
                    <a:pt x="7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5" name="Google Shape;22375;p71"/>
            <p:cNvSpPr/>
            <p:nvPr/>
          </p:nvSpPr>
          <p:spPr>
            <a:xfrm>
              <a:off x="7672274" y="1665164"/>
              <a:ext cx="18545" cy="30925"/>
            </a:xfrm>
            <a:custGeom>
              <a:rect b="b" l="l" r="r" t="t"/>
              <a:pathLst>
                <a:path extrusionOk="0" h="1179" w="707">
                  <a:moveTo>
                    <a:pt x="1" y="0"/>
                  </a:moveTo>
                  <a:lnTo>
                    <a:pt x="1" y="828"/>
                  </a:lnTo>
                  <a:cubicBezTo>
                    <a:pt x="1" y="1061"/>
                    <a:pt x="177" y="1178"/>
                    <a:pt x="354" y="1178"/>
                  </a:cubicBezTo>
                  <a:cubicBezTo>
                    <a:pt x="530" y="1178"/>
                    <a:pt x="706" y="1061"/>
                    <a:pt x="706" y="828"/>
                  </a:cubicBezTo>
                  <a:lnTo>
                    <a:pt x="706" y="705"/>
                  </a:lnTo>
                  <a:cubicBezTo>
                    <a:pt x="706" y="319"/>
                    <a:pt x="387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6" name="Google Shape;22376;p71"/>
            <p:cNvSpPr/>
            <p:nvPr/>
          </p:nvSpPr>
          <p:spPr>
            <a:xfrm>
              <a:off x="7666057" y="1671380"/>
              <a:ext cx="12485" cy="12302"/>
            </a:xfrm>
            <a:custGeom>
              <a:rect b="b" l="l" r="r" t="t"/>
              <a:pathLst>
                <a:path extrusionOk="0" h="469" w="476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5" y="367"/>
                    <a:pt x="475" y="238"/>
                  </a:cubicBezTo>
                  <a:cubicBezTo>
                    <a:pt x="475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7" name="Google Shape;22377;p71"/>
            <p:cNvSpPr/>
            <p:nvPr/>
          </p:nvSpPr>
          <p:spPr>
            <a:xfrm>
              <a:off x="7432479" y="1722922"/>
              <a:ext cx="110350" cy="98782"/>
            </a:xfrm>
            <a:custGeom>
              <a:rect b="b" l="l" r="r" t="t"/>
              <a:pathLst>
                <a:path extrusionOk="0" h="3766" w="4207">
                  <a:moveTo>
                    <a:pt x="135" y="0"/>
                  </a:moveTo>
                  <a:cubicBezTo>
                    <a:pt x="66" y="0"/>
                    <a:pt x="0" y="59"/>
                    <a:pt x="9" y="144"/>
                  </a:cubicBezTo>
                  <a:cubicBezTo>
                    <a:pt x="159" y="1121"/>
                    <a:pt x="816" y="3338"/>
                    <a:pt x="3732" y="3765"/>
                  </a:cubicBezTo>
                  <a:lnTo>
                    <a:pt x="4207" y="2036"/>
                  </a:lnTo>
                  <a:cubicBezTo>
                    <a:pt x="4207" y="2036"/>
                    <a:pt x="1549" y="1623"/>
                    <a:pt x="233" y="49"/>
                  </a:cubicBezTo>
                  <a:cubicBezTo>
                    <a:pt x="206" y="15"/>
                    <a:pt x="170" y="0"/>
                    <a:pt x="13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8" name="Google Shape;22378;p71"/>
            <p:cNvSpPr/>
            <p:nvPr/>
          </p:nvSpPr>
          <p:spPr>
            <a:xfrm>
              <a:off x="7432531" y="1723132"/>
              <a:ext cx="102664" cy="98572"/>
            </a:xfrm>
            <a:custGeom>
              <a:rect b="b" l="l" r="r" t="t"/>
              <a:pathLst>
                <a:path extrusionOk="0" h="3758" w="3914">
                  <a:moveTo>
                    <a:pt x="82" y="1"/>
                  </a:moveTo>
                  <a:cubicBezTo>
                    <a:pt x="28" y="21"/>
                    <a:pt x="1" y="75"/>
                    <a:pt x="7" y="136"/>
                  </a:cubicBezTo>
                  <a:cubicBezTo>
                    <a:pt x="157" y="1113"/>
                    <a:pt x="814" y="3330"/>
                    <a:pt x="3730" y="3757"/>
                  </a:cubicBezTo>
                  <a:lnTo>
                    <a:pt x="3913" y="3093"/>
                  </a:lnTo>
                  <a:cubicBezTo>
                    <a:pt x="2184" y="2794"/>
                    <a:pt x="740" y="1621"/>
                    <a:pt x="8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9" name="Google Shape;22379;p71"/>
            <p:cNvSpPr/>
            <p:nvPr/>
          </p:nvSpPr>
          <p:spPr>
            <a:xfrm>
              <a:off x="7666057" y="1722922"/>
              <a:ext cx="110350" cy="98782"/>
            </a:xfrm>
            <a:custGeom>
              <a:rect b="b" l="l" r="r" t="t"/>
              <a:pathLst>
                <a:path extrusionOk="0" h="3766" w="4207">
                  <a:moveTo>
                    <a:pt x="4072" y="0"/>
                  </a:moveTo>
                  <a:cubicBezTo>
                    <a:pt x="4037" y="0"/>
                    <a:pt x="4001" y="15"/>
                    <a:pt x="3974" y="49"/>
                  </a:cubicBezTo>
                  <a:cubicBezTo>
                    <a:pt x="2659" y="1623"/>
                    <a:pt x="1" y="2036"/>
                    <a:pt x="1" y="2036"/>
                  </a:cubicBezTo>
                  <a:lnTo>
                    <a:pt x="475" y="3765"/>
                  </a:lnTo>
                  <a:cubicBezTo>
                    <a:pt x="3391" y="3338"/>
                    <a:pt x="4049" y="1121"/>
                    <a:pt x="4198" y="144"/>
                  </a:cubicBezTo>
                  <a:cubicBezTo>
                    <a:pt x="4207" y="59"/>
                    <a:pt x="4141" y="0"/>
                    <a:pt x="407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0" name="Google Shape;22380;p71"/>
            <p:cNvSpPr/>
            <p:nvPr/>
          </p:nvSpPr>
          <p:spPr>
            <a:xfrm>
              <a:off x="7673716" y="1723132"/>
              <a:ext cx="102638" cy="98572"/>
            </a:xfrm>
            <a:custGeom>
              <a:rect b="b" l="l" r="r" t="t"/>
              <a:pathLst>
                <a:path extrusionOk="0" h="3758" w="3913">
                  <a:moveTo>
                    <a:pt x="3831" y="1"/>
                  </a:moveTo>
                  <a:cubicBezTo>
                    <a:pt x="3174" y="1621"/>
                    <a:pt x="1722" y="2794"/>
                    <a:pt x="0" y="3093"/>
                  </a:cubicBezTo>
                  <a:lnTo>
                    <a:pt x="183" y="3757"/>
                  </a:lnTo>
                  <a:cubicBezTo>
                    <a:pt x="3099" y="3330"/>
                    <a:pt x="3757" y="1113"/>
                    <a:pt x="3899" y="136"/>
                  </a:cubicBezTo>
                  <a:cubicBezTo>
                    <a:pt x="3913" y="75"/>
                    <a:pt x="3879" y="21"/>
                    <a:pt x="38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1" name="Google Shape;22381;p71"/>
            <p:cNvSpPr/>
            <p:nvPr/>
          </p:nvSpPr>
          <p:spPr>
            <a:xfrm>
              <a:off x="7527327" y="1740208"/>
              <a:ext cx="154232" cy="104999"/>
            </a:xfrm>
            <a:custGeom>
              <a:rect b="b" l="l" r="r" t="t"/>
              <a:pathLst>
                <a:path extrusionOk="0" h="4003" w="5880">
                  <a:moveTo>
                    <a:pt x="2944" y="1"/>
                  </a:moveTo>
                  <a:cubicBezTo>
                    <a:pt x="1316" y="1"/>
                    <a:pt x="1" y="1160"/>
                    <a:pt x="1" y="2815"/>
                  </a:cubicBezTo>
                  <a:cubicBezTo>
                    <a:pt x="1" y="3810"/>
                    <a:pt x="784" y="4002"/>
                    <a:pt x="1589" y="4002"/>
                  </a:cubicBezTo>
                  <a:cubicBezTo>
                    <a:pt x="2095" y="4002"/>
                    <a:pt x="2609" y="3927"/>
                    <a:pt x="2944" y="3927"/>
                  </a:cubicBezTo>
                  <a:cubicBezTo>
                    <a:pt x="3283" y="3927"/>
                    <a:pt x="3798" y="4002"/>
                    <a:pt x="4301" y="4002"/>
                  </a:cubicBezTo>
                  <a:cubicBezTo>
                    <a:pt x="5104" y="4002"/>
                    <a:pt x="5880" y="3810"/>
                    <a:pt x="5880" y="2815"/>
                  </a:cubicBezTo>
                  <a:cubicBezTo>
                    <a:pt x="5880" y="1167"/>
                    <a:pt x="4564" y="1"/>
                    <a:pt x="294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2" name="Google Shape;22382;p71"/>
            <p:cNvSpPr/>
            <p:nvPr/>
          </p:nvSpPr>
          <p:spPr>
            <a:xfrm>
              <a:off x="7561294" y="1788602"/>
              <a:ext cx="31869" cy="33181"/>
            </a:xfrm>
            <a:custGeom>
              <a:rect b="b" l="l" r="r" t="t"/>
              <a:pathLst>
                <a:path extrusionOk="0" h="1265" w="1215">
                  <a:moveTo>
                    <a:pt x="700" y="0"/>
                  </a:moveTo>
                  <a:cubicBezTo>
                    <a:pt x="498" y="0"/>
                    <a:pt x="284" y="143"/>
                    <a:pt x="164" y="380"/>
                  </a:cubicBezTo>
                  <a:cubicBezTo>
                    <a:pt x="1" y="698"/>
                    <a:pt x="69" y="1071"/>
                    <a:pt x="313" y="1214"/>
                  </a:cubicBezTo>
                  <a:cubicBezTo>
                    <a:pt x="377" y="1248"/>
                    <a:pt x="446" y="1265"/>
                    <a:pt x="516" y="1265"/>
                  </a:cubicBezTo>
                  <a:cubicBezTo>
                    <a:pt x="720" y="1265"/>
                    <a:pt x="931" y="1125"/>
                    <a:pt x="1052" y="888"/>
                  </a:cubicBezTo>
                  <a:cubicBezTo>
                    <a:pt x="1215" y="570"/>
                    <a:pt x="1147" y="190"/>
                    <a:pt x="903" y="54"/>
                  </a:cubicBezTo>
                  <a:cubicBezTo>
                    <a:pt x="840" y="18"/>
                    <a:pt x="771" y="0"/>
                    <a:pt x="7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3" name="Google Shape;22383;p71"/>
            <p:cNvSpPr/>
            <p:nvPr/>
          </p:nvSpPr>
          <p:spPr>
            <a:xfrm>
              <a:off x="7615538" y="1788602"/>
              <a:ext cx="32053" cy="33181"/>
            </a:xfrm>
            <a:custGeom>
              <a:rect b="b" l="l" r="r" t="t"/>
              <a:pathLst>
                <a:path extrusionOk="0" h="1265" w="1222">
                  <a:moveTo>
                    <a:pt x="522" y="0"/>
                  </a:moveTo>
                  <a:cubicBezTo>
                    <a:pt x="451" y="0"/>
                    <a:pt x="383" y="18"/>
                    <a:pt x="320" y="54"/>
                  </a:cubicBezTo>
                  <a:cubicBezTo>
                    <a:pt x="69" y="190"/>
                    <a:pt x="1" y="570"/>
                    <a:pt x="164" y="888"/>
                  </a:cubicBezTo>
                  <a:cubicBezTo>
                    <a:pt x="285" y="1125"/>
                    <a:pt x="500" y="1265"/>
                    <a:pt x="702" y="1265"/>
                  </a:cubicBezTo>
                  <a:cubicBezTo>
                    <a:pt x="772" y="1265"/>
                    <a:pt x="840" y="1248"/>
                    <a:pt x="903" y="1214"/>
                  </a:cubicBezTo>
                  <a:cubicBezTo>
                    <a:pt x="1154" y="1071"/>
                    <a:pt x="1221" y="698"/>
                    <a:pt x="1059" y="380"/>
                  </a:cubicBezTo>
                  <a:cubicBezTo>
                    <a:pt x="938" y="143"/>
                    <a:pt x="724" y="0"/>
                    <a:pt x="5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84" name="Google Shape;22384;p71"/>
          <p:cNvGrpSpPr/>
          <p:nvPr/>
        </p:nvGrpSpPr>
        <p:grpSpPr>
          <a:xfrm>
            <a:off x="6871944" y="1514368"/>
            <a:ext cx="370132" cy="365672"/>
            <a:chOff x="6871944" y="1514368"/>
            <a:chExt cx="370132" cy="365672"/>
          </a:xfrm>
        </p:grpSpPr>
        <p:sp>
          <p:nvSpPr>
            <p:cNvPr id="22385" name="Google Shape;22385;p71"/>
            <p:cNvSpPr/>
            <p:nvPr/>
          </p:nvSpPr>
          <p:spPr>
            <a:xfrm>
              <a:off x="7098702" y="1514368"/>
              <a:ext cx="119845" cy="138888"/>
            </a:xfrm>
            <a:custGeom>
              <a:rect b="b" l="l" r="r" t="t"/>
              <a:pathLst>
                <a:path extrusionOk="0" h="5295" w="4569">
                  <a:moveTo>
                    <a:pt x="4100" y="1"/>
                  </a:moveTo>
                  <a:cubicBezTo>
                    <a:pt x="4045" y="1"/>
                    <a:pt x="3989" y="11"/>
                    <a:pt x="3933" y="33"/>
                  </a:cubicBezTo>
                  <a:cubicBezTo>
                    <a:pt x="3126" y="345"/>
                    <a:pt x="1370" y="1369"/>
                    <a:pt x="0" y="3024"/>
                  </a:cubicBezTo>
                  <a:lnTo>
                    <a:pt x="3648" y="5295"/>
                  </a:lnTo>
                  <a:cubicBezTo>
                    <a:pt x="4170" y="3735"/>
                    <a:pt x="4476" y="2115"/>
                    <a:pt x="4557" y="474"/>
                  </a:cubicBezTo>
                  <a:cubicBezTo>
                    <a:pt x="4568" y="208"/>
                    <a:pt x="4348" y="1"/>
                    <a:pt x="410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6" name="Google Shape;22386;p71"/>
            <p:cNvSpPr/>
            <p:nvPr/>
          </p:nvSpPr>
          <p:spPr>
            <a:xfrm>
              <a:off x="7133903" y="1535561"/>
              <a:ext cx="73969" cy="122153"/>
            </a:xfrm>
            <a:custGeom>
              <a:rect b="b" l="l" r="r" t="t"/>
              <a:pathLst>
                <a:path extrusionOk="0" h="4657" w="2820">
                  <a:moveTo>
                    <a:pt x="2540" y="1"/>
                  </a:moveTo>
                  <a:cubicBezTo>
                    <a:pt x="2510" y="1"/>
                    <a:pt x="2479" y="8"/>
                    <a:pt x="2449" y="25"/>
                  </a:cubicBezTo>
                  <a:cubicBezTo>
                    <a:pt x="1954" y="303"/>
                    <a:pt x="876" y="1246"/>
                    <a:pt x="1" y="2778"/>
                  </a:cubicBezTo>
                  <a:lnTo>
                    <a:pt x="1886" y="4657"/>
                  </a:lnTo>
                  <a:cubicBezTo>
                    <a:pt x="1886" y="4657"/>
                    <a:pt x="2659" y="2948"/>
                    <a:pt x="2808" y="453"/>
                  </a:cubicBezTo>
                  <a:cubicBezTo>
                    <a:pt x="2819" y="198"/>
                    <a:pt x="2689" y="1"/>
                    <a:pt x="2540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7" name="Google Shape;22387;p71"/>
            <p:cNvSpPr/>
            <p:nvPr/>
          </p:nvSpPr>
          <p:spPr>
            <a:xfrm>
              <a:off x="6895656" y="1514368"/>
              <a:ext cx="119661" cy="138888"/>
            </a:xfrm>
            <a:custGeom>
              <a:rect b="b" l="l" r="r" t="t"/>
              <a:pathLst>
                <a:path extrusionOk="0" h="5295" w="4562">
                  <a:moveTo>
                    <a:pt x="462" y="1"/>
                  </a:moveTo>
                  <a:cubicBezTo>
                    <a:pt x="216" y="1"/>
                    <a:pt x="0" y="208"/>
                    <a:pt x="11" y="474"/>
                  </a:cubicBezTo>
                  <a:cubicBezTo>
                    <a:pt x="93" y="2115"/>
                    <a:pt x="398" y="3735"/>
                    <a:pt x="920" y="5295"/>
                  </a:cubicBezTo>
                  <a:lnTo>
                    <a:pt x="4561" y="3024"/>
                  </a:lnTo>
                  <a:cubicBezTo>
                    <a:pt x="3192" y="1369"/>
                    <a:pt x="1442" y="345"/>
                    <a:pt x="628" y="33"/>
                  </a:cubicBezTo>
                  <a:cubicBezTo>
                    <a:pt x="573" y="11"/>
                    <a:pt x="516" y="1"/>
                    <a:pt x="462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8" name="Google Shape;22388;p71"/>
            <p:cNvSpPr/>
            <p:nvPr/>
          </p:nvSpPr>
          <p:spPr>
            <a:xfrm>
              <a:off x="6906174" y="1535561"/>
              <a:ext cx="74100" cy="122153"/>
            </a:xfrm>
            <a:custGeom>
              <a:rect b="b" l="l" r="r" t="t"/>
              <a:pathLst>
                <a:path extrusionOk="0" h="4657" w="2825">
                  <a:moveTo>
                    <a:pt x="283" y="1"/>
                  </a:moveTo>
                  <a:cubicBezTo>
                    <a:pt x="129" y="1"/>
                    <a:pt x="0" y="198"/>
                    <a:pt x="17" y="453"/>
                  </a:cubicBezTo>
                  <a:cubicBezTo>
                    <a:pt x="160" y="2948"/>
                    <a:pt x="933" y="4657"/>
                    <a:pt x="933" y="4657"/>
                  </a:cubicBezTo>
                  <a:lnTo>
                    <a:pt x="2824" y="2778"/>
                  </a:lnTo>
                  <a:cubicBezTo>
                    <a:pt x="1950" y="1246"/>
                    <a:pt x="872" y="303"/>
                    <a:pt x="377" y="25"/>
                  </a:cubicBezTo>
                  <a:cubicBezTo>
                    <a:pt x="345" y="8"/>
                    <a:pt x="313" y="1"/>
                    <a:pt x="283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9" name="Google Shape;22389;p71"/>
            <p:cNvSpPr/>
            <p:nvPr/>
          </p:nvSpPr>
          <p:spPr>
            <a:xfrm>
              <a:off x="7021140" y="1832354"/>
              <a:ext cx="71713" cy="47686"/>
            </a:xfrm>
            <a:custGeom>
              <a:rect b="b" l="l" r="r" t="t"/>
              <a:pathLst>
                <a:path extrusionOk="0" h="1818" w="2734">
                  <a:moveTo>
                    <a:pt x="1371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410"/>
                    <a:pt x="611" y="1817"/>
                    <a:pt x="1371" y="1817"/>
                  </a:cubicBezTo>
                  <a:cubicBezTo>
                    <a:pt x="2123" y="1817"/>
                    <a:pt x="2734" y="1410"/>
                    <a:pt x="2734" y="909"/>
                  </a:cubicBezTo>
                  <a:cubicBezTo>
                    <a:pt x="2734" y="407"/>
                    <a:pt x="2123" y="0"/>
                    <a:pt x="137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0" name="Google Shape;22390;p71"/>
            <p:cNvSpPr/>
            <p:nvPr/>
          </p:nvSpPr>
          <p:spPr>
            <a:xfrm>
              <a:off x="6871944" y="1581569"/>
              <a:ext cx="370132" cy="257028"/>
            </a:xfrm>
            <a:custGeom>
              <a:rect b="b" l="l" r="r" t="t"/>
              <a:pathLst>
                <a:path extrusionOk="0" h="9799" w="14111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899" y="8551"/>
                    <a:pt x="3702" y="9141"/>
                    <a:pt x="4909" y="9798"/>
                  </a:cubicBezTo>
                  <a:lnTo>
                    <a:pt x="9208" y="9798"/>
                  </a:lnTo>
                  <a:cubicBezTo>
                    <a:pt x="10415" y="9141"/>
                    <a:pt x="12212" y="8551"/>
                    <a:pt x="12734" y="8388"/>
                  </a:cubicBezTo>
                  <a:cubicBezTo>
                    <a:pt x="12815" y="8361"/>
                    <a:pt x="12863" y="8273"/>
                    <a:pt x="12843" y="8191"/>
                  </a:cubicBezTo>
                  <a:lnTo>
                    <a:pt x="12626" y="7283"/>
                  </a:lnTo>
                  <a:cubicBezTo>
                    <a:pt x="12788" y="7208"/>
                    <a:pt x="14111" y="6828"/>
                    <a:pt x="14111" y="6828"/>
                  </a:cubicBezTo>
                  <a:cubicBezTo>
                    <a:pt x="13243" y="2441"/>
                    <a:pt x="10388" y="0"/>
                    <a:pt x="7059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1" name="Google Shape;22391;p71"/>
            <p:cNvSpPr/>
            <p:nvPr/>
          </p:nvSpPr>
          <p:spPr>
            <a:xfrm>
              <a:off x="6997323" y="1742700"/>
              <a:ext cx="119373" cy="116540"/>
            </a:xfrm>
            <a:custGeom>
              <a:rect b="b" l="l" r="r" t="t"/>
              <a:pathLst>
                <a:path extrusionOk="0" h="4443" w="4551">
                  <a:moveTo>
                    <a:pt x="2279" y="1"/>
                  </a:moveTo>
                  <a:cubicBezTo>
                    <a:pt x="1533" y="1"/>
                    <a:pt x="855" y="455"/>
                    <a:pt x="570" y="1147"/>
                  </a:cubicBezTo>
                  <a:cubicBezTo>
                    <a:pt x="285" y="1831"/>
                    <a:pt x="0" y="2516"/>
                    <a:pt x="0" y="3187"/>
                  </a:cubicBezTo>
                  <a:cubicBezTo>
                    <a:pt x="0" y="3724"/>
                    <a:pt x="538" y="4443"/>
                    <a:pt x="1411" y="4443"/>
                  </a:cubicBezTo>
                  <a:cubicBezTo>
                    <a:pt x="1631" y="4443"/>
                    <a:pt x="1871" y="4397"/>
                    <a:pt x="2129" y="4293"/>
                  </a:cubicBezTo>
                  <a:cubicBezTo>
                    <a:pt x="2177" y="4272"/>
                    <a:pt x="2226" y="4262"/>
                    <a:pt x="2275" y="4262"/>
                  </a:cubicBezTo>
                  <a:cubicBezTo>
                    <a:pt x="2324" y="4262"/>
                    <a:pt x="2374" y="4272"/>
                    <a:pt x="2421" y="4293"/>
                  </a:cubicBezTo>
                  <a:cubicBezTo>
                    <a:pt x="2677" y="4397"/>
                    <a:pt x="2916" y="4441"/>
                    <a:pt x="3134" y="4441"/>
                  </a:cubicBezTo>
                  <a:cubicBezTo>
                    <a:pt x="4011" y="4441"/>
                    <a:pt x="4550" y="3714"/>
                    <a:pt x="4550" y="3187"/>
                  </a:cubicBezTo>
                  <a:cubicBezTo>
                    <a:pt x="4550" y="2530"/>
                    <a:pt x="4265" y="1831"/>
                    <a:pt x="3981" y="1147"/>
                  </a:cubicBezTo>
                  <a:cubicBezTo>
                    <a:pt x="3696" y="455"/>
                    <a:pt x="3025" y="1"/>
                    <a:pt x="227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2" name="Google Shape;22392;p71"/>
            <p:cNvSpPr/>
            <p:nvPr/>
          </p:nvSpPr>
          <p:spPr>
            <a:xfrm>
              <a:off x="6871944" y="1670541"/>
              <a:ext cx="155282" cy="168056"/>
            </a:xfrm>
            <a:custGeom>
              <a:rect b="b" l="l" r="r" t="t"/>
              <a:pathLst>
                <a:path extrusionOk="0" h="6407" w="5920">
                  <a:moveTo>
                    <a:pt x="4201" y="0"/>
                  </a:moveTo>
                  <a:cubicBezTo>
                    <a:pt x="4096" y="0"/>
                    <a:pt x="3986" y="9"/>
                    <a:pt x="3872" y="26"/>
                  </a:cubicBezTo>
                  <a:cubicBezTo>
                    <a:pt x="2746" y="195"/>
                    <a:pt x="1309" y="989"/>
                    <a:pt x="0" y="3436"/>
                  </a:cubicBezTo>
                  <a:cubicBezTo>
                    <a:pt x="0" y="3436"/>
                    <a:pt x="1329" y="3816"/>
                    <a:pt x="1485" y="3891"/>
                  </a:cubicBezTo>
                  <a:lnTo>
                    <a:pt x="1268" y="4799"/>
                  </a:lnTo>
                  <a:cubicBezTo>
                    <a:pt x="1248" y="4881"/>
                    <a:pt x="1295" y="4969"/>
                    <a:pt x="1376" y="4996"/>
                  </a:cubicBezTo>
                  <a:cubicBezTo>
                    <a:pt x="1899" y="5159"/>
                    <a:pt x="3702" y="5749"/>
                    <a:pt x="4909" y="6406"/>
                  </a:cubicBezTo>
                  <a:cubicBezTo>
                    <a:pt x="4828" y="6264"/>
                    <a:pt x="4787" y="6101"/>
                    <a:pt x="4780" y="5938"/>
                  </a:cubicBezTo>
                  <a:cubicBezTo>
                    <a:pt x="4780" y="4603"/>
                    <a:pt x="5920" y="3206"/>
                    <a:pt x="5920" y="1843"/>
                  </a:cubicBezTo>
                  <a:cubicBezTo>
                    <a:pt x="5920" y="956"/>
                    <a:pt x="5335" y="0"/>
                    <a:pt x="420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3" name="Google Shape;22393;p71"/>
            <p:cNvSpPr/>
            <p:nvPr/>
          </p:nvSpPr>
          <p:spPr>
            <a:xfrm>
              <a:off x="7086951" y="1670541"/>
              <a:ext cx="155124" cy="168056"/>
            </a:xfrm>
            <a:custGeom>
              <a:rect b="b" l="l" r="r" t="t"/>
              <a:pathLst>
                <a:path extrusionOk="0" h="6407" w="5914">
                  <a:moveTo>
                    <a:pt x="1717" y="0"/>
                  </a:moveTo>
                  <a:cubicBezTo>
                    <a:pt x="580" y="0"/>
                    <a:pt x="1" y="956"/>
                    <a:pt x="1" y="1843"/>
                  </a:cubicBezTo>
                  <a:cubicBezTo>
                    <a:pt x="1" y="3206"/>
                    <a:pt x="1133" y="4603"/>
                    <a:pt x="1133" y="5938"/>
                  </a:cubicBezTo>
                  <a:cubicBezTo>
                    <a:pt x="1133" y="6101"/>
                    <a:pt x="1086" y="6264"/>
                    <a:pt x="1011" y="6406"/>
                  </a:cubicBezTo>
                  <a:cubicBezTo>
                    <a:pt x="2218" y="5749"/>
                    <a:pt x="4015" y="5159"/>
                    <a:pt x="4537" y="4996"/>
                  </a:cubicBezTo>
                  <a:cubicBezTo>
                    <a:pt x="4618" y="4969"/>
                    <a:pt x="4666" y="4881"/>
                    <a:pt x="4646" y="4799"/>
                  </a:cubicBezTo>
                  <a:lnTo>
                    <a:pt x="4429" y="3891"/>
                  </a:lnTo>
                  <a:cubicBezTo>
                    <a:pt x="4591" y="3816"/>
                    <a:pt x="5914" y="3436"/>
                    <a:pt x="5914" y="3436"/>
                  </a:cubicBezTo>
                  <a:cubicBezTo>
                    <a:pt x="4605" y="989"/>
                    <a:pt x="3167" y="195"/>
                    <a:pt x="2049" y="26"/>
                  </a:cubicBezTo>
                  <a:cubicBezTo>
                    <a:pt x="1933" y="9"/>
                    <a:pt x="1823" y="0"/>
                    <a:pt x="1717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4" name="Google Shape;22394;p71"/>
            <p:cNvSpPr/>
            <p:nvPr/>
          </p:nvSpPr>
          <p:spPr>
            <a:xfrm>
              <a:off x="6961572" y="1695040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5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5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5" name="Google Shape;22395;p71"/>
            <p:cNvSpPr/>
            <p:nvPr/>
          </p:nvSpPr>
          <p:spPr>
            <a:xfrm>
              <a:off x="6979356" y="1695040"/>
              <a:ext cx="24027" cy="41811"/>
            </a:xfrm>
            <a:custGeom>
              <a:rect b="b" l="l" r="r" t="t"/>
              <a:pathLst>
                <a:path extrusionOk="0" h="1594" w="916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40"/>
                  </a:lnTo>
                  <a:cubicBezTo>
                    <a:pt x="1" y="1390"/>
                    <a:pt x="204" y="1594"/>
                    <a:pt x="455" y="1594"/>
                  </a:cubicBezTo>
                  <a:cubicBezTo>
                    <a:pt x="706" y="1594"/>
                    <a:pt x="909" y="1390"/>
                    <a:pt x="909" y="1140"/>
                  </a:cubicBezTo>
                  <a:lnTo>
                    <a:pt x="909" y="801"/>
                  </a:lnTo>
                  <a:cubicBezTo>
                    <a:pt x="916" y="360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6" name="Google Shape;22396;p71"/>
            <p:cNvSpPr/>
            <p:nvPr/>
          </p:nvSpPr>
          <p:spPr>
            <a:xfrm>
              <a:off x="6973480" y="1700915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86" y="536"/>
                    <a:pt x="686" y="346"/>
                  </a:cubicBezTo>
                  <a:cubicBezTo>
                    <a:pt x="686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7" name="Google Shape;22397;p71"/>
            <p:cNvSpPr/>
            <p:nvPr/>
          </p:nvSpPr>
          <p:spPr>
            <a:xfrm>
              <a:off x="7110794" y="1695040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4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8" name="Google Shape;22398;p71"/>
            <p:cNvSpPr/>
            <p:nvPr/>
          </p:nvSpPr>
          <p:spPr>
            <a:xfrm>
              <a:off x="7128578" y="1695040"/>
              <a:ext cx="24027" cy="41811"/>
            </a:xfrm>
            <a:custGeom>
              <a:rect b="b" l="l" r="r" t="t"/>
              <a:pathLst>
                <a:path extrusionOk="0" h="1594" w="916">
                  <a:moveTo>
                    <a:pt x="116" y="0"/>
                  </a:moveTo>
                  <a:cubicBezTo>
                    <a:pt x="82" y="0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0"/>
                    <a:pt x="204" y="1594"/>
                    <a:pt x="462" y="1594"/>
                  </a:cubicBezTo>
                  <a:cubicBezTo>
                    <a:pt x="712" y="1594"/>
                    <a:pt x="916" y="1390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9" name="Google Shape;22399;p71"/>
            <p:cNvSpPr/>
            <p:nvPr/>
          </p:nvSpPr>
          <p:spPr>
            <a:xfrm>
              <a:off x="7122703" y="1700915"/>
              <a:ext cx="17810" cy="17994"/>
            </a:xfrm>
            <a:custGeom>
              <a:rect b="b" l="l" r="r" t="t"/>
              <a:pathLst>
                <a:path extrusionOk="0" h="686" w="679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79" y="536"/>
                    <a:pt x="679" y="346"/>
                  </a:cubicBezTo>
                  <a:cubicBezTo>
                    <a:pt x="679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0" name="Google Shape;22400;p71"/>
            <p:cNvSpPr/>
            <p:nvPr/>
          </p:nvSpPr>
          <p:spPr>
            <a:xfrm>
              <a:off x="7026491" y="1796602"/>
              <a:ext cx="60486" cy="59411"/>
            </a:xfrm>
            <a:custGeom>
              <a:rect b="b" l="l" r="r" t="t"/>
              <a:pathLst>
                <a:path extrusionOk="0" h="2265" w="2306">
                  <a:moveTo>
                    <a:pt x="1153" y="0"/>
                  </a:moveTo>
                  <a:cubicBezTo>
                    <a:pt x="516" y="0"/>
                    <a:pt x="0" y="339"/>
                    <a:pt x="0" y="753"/>
                  </a:cubicBezTo>
                  <a:cubicBezTo>
                    <a:pt x="0" y="1031"/>
                    <a:pt x="400" y="1261"/>
                    <a:pt x="767" y="1417"/>
                  </a:cubicBezTo>
                  <a:cubicBezTo>
                    <a:pt x="868" y="1465"/>
                    <a:pt x="936" y="1573"/>
                    <a:pt x="936" y="1689"/>
                  </a:cubicBezTo>
                  <a:lnTo>
                    <a:pt x="936" y="2265"/>
                  </a:lnTo>
                  <a:cubicBezTo>
                    <a:pt x="963" y="2251"/>
                    <a:pt x="990" y="2245"/>
                    <a:pt x="1024" y="2231"/>
                  </a:cubicBezTo>
                  <a:cubicBezTo>
                    <a:pt x="1068" y="2214"/>
                    <a:pt x="1118" y="2206"/>
                    <a:pt x="1167" y="2206"/>
                  </a:cubicBezTo>
                  <a:cubicBezTo>
                    <a:pt x="1216" y="2206"/>
                    <a:pt x="1265" y="2214"/>
                    <a:pt x="1309" y="2231"/>
                  </a:cubicBezTo>
                  <a:cubicBezTo>
                    <a:pt x="1343" y="2245"/>
                    <a:pt x="1370" y="2251"/>
                    <a:pt x="1397" y="2265"/>
                  </a:cubicBezTo>
                  <a:lnTo>
                    <a:pt x="1397" y="1682"/>
                  </a:lnTo>
                  <a:cubicBezTo>
                    <a:pt x="1397" y="1566"/>
                    <a:pt x="1465" y="1465"/>
                    <a:pt x="1567" y="1417"/>
                  </a:cubicBezTo>
                  <a:cubicBezTo>
                    <a:pt x="1913" y="1255"/>
                    <a:pt x="2306" y="1031"/>
                    <a:pt x="2306" y="753"/>
                  </a:cubicBezTo>
                  <a:cubicBezTo>
                    <a:pt x="2306" y="332"/>
                    <a:pt x="1790" y="0"/>
                    <a:pt x="11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1" name="Google Shape;22401;p71"/>
            <p:cNvSpPr/>
            <p:nvPr/>
          </p:nvSpPr>
          <p:spPr>
            <a:xfrm>
              <a:off x="6871944" y="1581569"/>
              <a:ext cx="185158" cy="232660"/>
            </a:xfrm>
            <a:custGeom>
              <a:rect b="b" l="l" r="r" t="t"/>
              <a:pathLst>
                <a:path extrusionOk="0" h="8870" w="7059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627" y="8463"/>
                    <a:pt x="2163" y="8639"/>
                    <a:pt x="2787" y="8869"/>
                  </a:cubicBezTo>
                  <a:cubicBezTo>
                    <a:pt x="1716" y="2130"/>
                    <a:pt x="6218" y="0"/>
                    <a:pt x="7059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2" name="Google Shape;22402;p71"/>
            <p:cNvSpPr/>
            <p:nvPr/>
          </p:nvSpPr>
          <p:spPr>
            <a:xfrm>
              <a:off x="6871944" y="1675289"/>
              <a:ext cx="84670" cy="138940"/>
            </a:xfrm>
            <a:custGeom>
              <a:rect b="b" l="l" r="r" t="t"/>
              <a:pathLst>
                <a:path extrusionOk="0" h="5297" w="3228">
                  <a:moveTo>
                    <a:pt x="3228" y="1"/>
                  </a:moveTo>
                  <a:lnTo>
                    <a:pt x="3228" y="1"/>
                  </a:lnTo>
                  <a:cubicBezTo>
                    <a:pt x="2231" y="353"/>
                    <a:pt x="1071" y="1255"/>
                    <a:pt x="0" y="3255"/>
                  </a:cubicBezTo>
                  <a:cubicBezTo>
                    <a:pt x="0" y="3255"/>
                    <a:pt x="1329" y="3635"/>
                    <a:pt x="1485" y="3710"/>
                  </a:cubicBezTo>
                  <a:lnTo>
                    <a:pt x="1268" y="4618"/>
                  </a:lnTo>
                  <a:cubicBezTo>
                    <a:pt x="1248" y="4700"/>
                    <a:pt x="1295" y="4788"/>
                    <a:pt x="1376" y="4815"/>
                  </a:cubicBezTo>
                  <a:cubicBezTo>
                    <a:pt x="1627" y="4890"/>
                    <a:pt x="2163" y="5066"/>
                    <a:pt x="2787" y="5296"/>
                  </a:cubicBezTo>
                  <a:cubicBezTo>
                    <a:pt x="2434" y="3052"/>
                    <a:pt x="2692" y="1316"/>
                    <a:pt x="32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03" name="Google Shape;22403;p71"/>
          <p:cNvGrpSpPr/>
          <p:nvPr/>
        </p:nvGrpSpPr>
        <p:grpSpPr>
          <a:xfrm>
            <a:off x="6561931" y="3365261"/>
            <a:ext cx="400375" cy="370184"/>
            <a:chOff x="6561931" y="3365261"/>
            <a:chExt cx="400375" cy="370184"/>
          </a:xfrm>
        </p:grpSpPr>
        <p:sp>
          <p:nvSpPr>
            <p:cNvPr id="22404" name="Google Shape;22404;p71"/>
            <p:cNvSpPr/>
            <p:nvPr/>
          </p:nvSpPr>
          <p:spPr>
            <a:xfrm>
              <a:off x="6592332" y="3365261"/>
              <a:ext cx="369974" cy="370158"/>
            </a:xfrm>
            <a:custGeom>
              <a:rect b="b" l="l" r="r" t="t"/>
              <a:pathLst>
                <a:path extrusionOk="0" h="14112" w="14105">
                  <a:moveTo>
                    <a:pt x="7053" y="1"/>
                  </a:moveTo>
                  <a:cubicBezTo>
                    <a:pt x="3154" y="1"/>
                    <a:pt x="1" y="3161"/>
                    <a:pt x="1" y="7059"/>
                  </a:cubicBezTo>
                  <a:cubicBezTo>
                    <a:pt x="1" y="10951"/>
                    <a:pt x="3154" y="14111"/>
                    <a:pt x="7053" y="14111"/>
                  </a:cubicBezTo>
                  <a:cubicBezTo>
                    <a:pt x="10952" y="14111"/>
                    <a:pt x="14105" y="10951"/>
                    <a:pt x="14105" y="7059"/>
                  </a:cubicBezTo>
                  <a:cubicBezTo>
                    <a:pt x="14105" y="3161"/>
                    <a:pt x="10952" y="1"/>
                    <a:pt x="7053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5" name="Google Shape;22405;p71"/>
            <p:cNvSpPr/>
            <p:nvPr/>
          </p:nvSpPr>
          <p:spPr>
            <a:xfrm>
              <a:off x="6561931" y="3392672"/>
              <a:ext cx="372991" cy="342774"/>
            </a:xfrm>
            <a:custGeom>
              <a:rect b="b" l="l" r="r" t="t"/>
              <a:pathLst>
                <a:path extrusionOk="0" h="13068" w="14220">
                  <a:moveTo>
                    <a:pt x="4516" y="0"/>
                  </a:moveTo>
                  <a:cubicBezTo>
                    <a:pt x="631" y="2387"/>
                    <a:pt x="0" y="7777"/>
                    <a:pt x="3221" y="10998"/>
                  </a:cubicBezTo>
                  <a:cubicBezTo>
                    <a:pt x="4618" y="12395"/>
                    <a:pt x="6418" y="13067"/>
                    <a:pt x="8204" y="13067"/>
                  </a:cubicBezTo>
                  <a:cubicBezTo>
                    <a:pt x="10546" y="13067"/>
                    <a:pt x="12865" y="11910"/>
                    <a:pt x="14219" y="9710"/>
                  </a:cubicBezTo>
                  <a:lnTo>
                    <a:pt x="14219" y="9710"/>
                  </a:lnTo>
                  <a:cubicBezTo>
                    <a:pt x="13107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7" y="7140"/>
                  </a:cubicBezTo>
                  <a:cubicBezTo>
                    <a:pt x="3119" y="4909"/>
                    <a:pt x="3180" y="2177"/>
                    <a:pt x="4516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6" name="Google Shape;22406;p71"/>
            <p:cNvSpPr/>
            <p:nvPr/>
          </p:nvSpPr>
          <p:spPr>
            <a:xfrm>
              <a:off x="6756506" y="3585882"/>
              <a:ext cx="52539" cy="31083"/>
            </a:xfrm>
            <a:custGeom>
              <a:rect b="b" l="l" r="r" t="t"/>
              <a:pathLst>
                <a:path extrusionOk="0" h="1185" w="2003">
                  <a:moveTo>
                    <a:pt x="329" y="1"/>
                  </a:moveTo>
                  <a:cubicBezTo>
                    <a:pt x="146" y="1"/>
                    <a:pt x="1" y="254"/>
                    <a:pt x="183" y="405"/>
                  </a:cubicBezTo>
                  <a:lnTo>
                    <a:pt x="895" y="1001"/>
                  </a:lnTo>
                  <a:cubicBezTo>
                    <a:pt x="1004" y="1096"/>
                    <a:pt x="1140" y="1150"/>
                    <a:pt x="1289" y="1157"/>
                  </a:cubicBezTo>
                  <a:lnTo>
                    <a:pt x="1668" y="1184"/>
                  </a:lnTo>
                  <a:lnTo>
                    <a:pt x="1689" y="1184"/>
                  </a:lnTo>
                  <a:cubicBezTo>
                    <a:pt x="1693" y="1185"/>
                    <a:pt x="1697" y="1185"/>
                    <a:pt x="1702" y="1185"/>
                  </a:cubicBezTo>
                  <a:cubicBezTo>
                    <a:pt x="1988" y="1185"/>
                    <a:pt x="2003" y="743"/>
                    <a:pt x="1702" y="730"/>
                  </a:cubicBezTo>
                  <a:lnTo>
                    <a:pt x="1316" y="703"/>
                  </a:lnTo>
                  <a:cubicBezTo>
                    <a:pt x="1268" y="703"/>
                    <a:pt x="1221" y="683"/>
                    <a:pt x="1187" y="655"/>
                  </a:cubicBezTo>
                  <a:lnTo>
                    <a:pt x="475" y="59"/>
                  </a:lnTo>
                  <a:cubicBezTo>
                    <a:pt x="427" y="18"/>
                    <a:pt x="377" y="1"/>
                    <a:pt x="329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7" name="Google Shape;22407;p71"/>
            <p:cNvSpPr/>
            <p:nvPr/>
          </p:nvSpPr>
          <p:spPr>
            <a:xfrm>
              <a:off x="6853609" y="3448830"/>
              <a:ext cx="27882" cy="35096"/>
            </a:xfrm>
            <a:custGeom>
              <a:rect b="b" l="l" r="r" t="t"/>
              <a:pathLst>
                <a:path extrusionOk="0" h="1338" w="1063">
                  <a:moveTo>
                    <a:pt x="781" y="1"/>
                  </a:moveTo>
                  <a:cubicBezTo>
                    <a:pt x="694" y="1"/>
                    <a:pt x="607" y="48"/>
                    <a:pt x="570" y="158"/>
                  </a:cubicBezTo>
                  <a:lnTo>
                    <a:pt x="455" y="524"/>
                  </a:lnTo>
                  <a:lnTo>
                    <a:pt x="109" y="971"/>
                  </a:lnTo>
                  <a:cubicBezTo>
                    <a:pt x="1" y="1120"/>
                    <a:pt x="102" y="1337"/>
                    <a:pt x="292" y="1337"/>
                  </a:cubicBezTo>
                  <a:cubicBezTo>
                    <a:pt x="367" y="1337"/>
                    <a:pt x="428" y="1304"/>
                    <a:pt x="475" y="1249"/>
                  </a:cubicBezTo>
                  <a:lnTo>
                    <a:pt x="841" y="768"/>
                  </a:lnTo>
                  <a:cubicBezTo>
                    <a:pt x="862" y="748"/>
                    <a:pt x="869" y="720"/>
                    <a:pt x="875" y="700"/>
                  </a:cubicBezTo>
                  <a:lnTo>
                    <a:pt x="1004" y="300"/>
                  </a:lnTo>
                  <a:cubicBezTo>
                    <a:pt x="1062" y="121"/>
                    <a:pt x="921" y="1"/>
                    <a:pt x="7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8" name="Google Shape;22408;p71"/>
            <p:cNvSpPr/>
            <p:nvPr/>
          </p:nvSpPr>
          <p:spPr>
            <a:xfrm>
              <a:off x="6816441" y="3525920"/>
              <a:ext cx="19777" cy="30925"/>
            </a:xfrm>
            <a:custGeom>
              <a:rect b="b" l="l" r="r" t="t"/>
              <a:pathLst>
                <a:path extrusionOk="0" h="1179" w="754">
                  <a:moveTo>
                    <a:pt x="282" y="1"/>
                  </a:moveTo>
                  <a:cubicBezTo>
                    <a:pt x="143" y="1"/>
                    <a:pt x="1" y="122"/>
                    <a:pt x="55" y="297"/>
                  </a:cubicBezTo>
                  <a:lnTo>
                    <a:pt x="285" y="1023"/>
                  </a:lnTo>
                  <a:cubicBezTo>
                    <a:pt x="312" y="1111"/>
                    <a:pt x="401" y="1178"/>
                    <a:pt x="502" y="1178"/>
                  </a:cubicBezTo>
                  <a:cubicBezTo>
                    <a:pt x="523" y="1178"/>
                    <a:pt x="550" y="1172"/>
                    <a:pt x="570" y="1165"/>
                  </a:cubicBezTo>
                  <a:cubicBezTo>
                    <a:pt x="692" y="1131"/>
                    <a:pt x="753" y="1002"/>
                    <a:pt x="719" y="880"/>
                  </a:cubicBezTo>
                  <a:lnTo>
                    <a:pt x="489" y="161"/>
                  </a:lnTo>
                  <a:cubicBezTo>
                    <a:pt x="455" y="49"/>
                    <a:pt x="369" y="1"/>
                    <a:pt x="28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9" name="Google Shape;22409;p71"/>
            <p:cNvSpPr/>
            <p:nvPr/>
          </p:nvSpPr>
          <p:spPr>
            <a:xfrm>
              <a:off x="6787457" y="3566891"/>
              <a:ext cx="34519" cy="25548"/>
            </a:xfrm>
            <a:custGeom>
              <a:rect b="b" l="l" r="r" t="t"/>
              <a:pathLst>
                <a:path extrusionOk="0" h="974" w="1316">
                  <a:moveTo>
                    <a:pt x="442" y="1"/>
                  </a:moveTo>
                  <a:cubicBezTo>
                    <a:pt x="346" y="1"/>
                    <a:pt x="260" y="53"/>
                    <a:pt x="224" y="139"/>
                  </a:cubicBezTo>
                  <a:lnTo>
                    <a:pt x="41" y="573"/>
                  </a:lnTo>
                  <a:cubicBezTo>
                    <a:pt x="0" y="647"/>
                    <a:pt x="41" y="742"/>
                    <a:pt x="122" y="769"/>
                  </a:cubicBezTo>
                  <a:lnTo>
                    <a:pt x="631" y="959"/>
                  </a:lnTo>
                  <a:cubicBezTo>
                    <a:pt x="658" y="969"/>
                    <a:pt x="685" y="973"/>
                    <a:pt x="713" y="973"/>
                  </a:cubicBezTo>
                  <a:cubicBezTo>
                    <a:pt x="783" y="973"/>
                    <a:pt x="851" y="943"/>
                    <a:pt x="895" y="884"/>
                  </a:cubicBezTo>
                  <a:lnTo>
                    <a:pt x="1207" y="464"/>
                  </a:lnTo>
                  <a:cubicBezTo>
                    <a:pt x="1316" y="328"/>
                    <a:pt x="1234" y="132"/>
                    <a:pt x="1065" y="105"/>
                  </a:cubicBezTo>
                  <a:lnTo>
                    <a:pt x="475" y="3"/>
                  </a:lnTo>
                  <a:cubicBezTo>
                    <a:pt x="464" y="2"/>
                    <a:pt x="453" y="1"/>
                    <a:pt x="44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0" name="Google Shape;22410;p71"/>
            <p:cNvSpPr/>
            <p:nvPr/>
          </p:nvSpPr>
          <p:spPr>
            <a:xfrm>
              <a:off x="6844376" y="3570249"/>
              <a:ext cx="40027" cy="23450"/>
            </a:xfrm>
            <a:custGeom>
              <a:rect b="b" l="l" r="r" t="t"/>
              <a:pathLst>
                <a:path extrusionOk="0" h="894" w="1526">
                  <a:moveTo>
                    <a:pt x="750" y="0"/>
                  </a:moveTo>
                  <a:cubicBezTo>
                    <a:pt x="684" y="0"/>
                    <a:pt x="618" y="15"/>
                    <a:pt x="556" y="44"/>
                  </a:cubicBezTo>
                  <a:lnTo>
                    <a:pt x="115" y="248"/>
                  </a:lnTo>
                  <a:cubicBezTo>
                    <a:pt x="0" y="302"/>
                    <a:pt x="0" y="458"/>
                    <a:pt x="115" y="512"/>
                  </a:cubicBezTo>
                  <a:lnTo>
                    <a:pt x="854" y="851"/>
                  </a:lnTo>
                  <a:cubicBezTo>
                    <a:pt x="917" y="879"/>
                    <a:pt x="982" y="893"/>
                    <a:pt x="1047" y="893"/>
                  </a:cubicBezTo>
                  <a:cubicBezTo>
                    <a:pt x="1123" y="893"/>
                    <a:pt x="1199" y="874"/>
                    <a:pt x="1268" y="838"/>
                  </a:cubicBezTo>
                  <a:lnTo>
                    <a:pt x="1424" y="743"/>
                  </a:lnTo>
                  <a:cubicBezTo>
                    <a:pt x="1512" y="695"/>
                    <a:pt x="1526" y="580"/>
                    <a:pt x="1458" y="506"/>
                  </a:cubicBezTo>
                  <a:lnTo>
                    <a:pt x="1065" y="126"/>
                  </a:lnTo>
                  <a:cubicBezTo>
                    <a:pt x="978" y="44"/>
                    <a:pt x="865" y="0"/>
                    <a:pt x="75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1" name="Google Shape;22411;p71"/>
            <p:cNvSpPr/>
            <p:nvPr/>
          </p:nvSpPr>
          <p:spPr>
            <a:xfrm>
              <a:off x="6789791" y="3610381"/>
              <a:ext cx="97287" cy="68854"/>
            </a:xfrm>
            <a:custGeom>
              <a:rect b="b" l="l" r="r" t="t"/>
              <a:pathLst>
                <a:path extrusionOk="0" h="2625" w="3709">
                  <a:moveTo>
                    <a:pt x="2063" y="1"/>
                  </a:moveTo>
                  <a:cubicBezTo>
                    <a:pt x="2015" y="1"/>
                    <a:pt x="1967" y="17"/>
                    <a:pt x="1925" y="47"/>
                  </a:cubicBezTo>
                  <a:lnTo>
                    <a:pt x="874" y="786"/>
                  </a:lnTo>
                  <a:lnTo>
                    <a:pt x="420" y="867"/>
                  </a:lnTo>
                  <a:cubicBezTo>
                    <a:pt x="216" y="908"/>
                    <a:pt x="67" y="1078"/>
                    <a:pt x="54" y="1281"/>
                  </a:cubicBezTo>
                  <a:lnTo>
                    <a:pt x="13" y="1810"/>
                  </a:lnTo>
                  <a:cubicBezTo>
                    <a:pt x="0" y="2023"/>
                    <a:pt x="171" y="2211"/>
                    <a:pt x="387" y="2211"/>
                  </a:cubicBezTo>
                  <a:cubicBezTo>
                    <a:pt x="398" y="2211"/>
                    <a:pt x="409" y="2211"/>
                    <a:pt x="420" y="2210"/>
                  </a:cubicBezTo>
                  <a:lnTo>
                    <a:pt x="2088" y="2074"/>
                  </a:lnTo>
                  <a:lnTo>
                    <a:pt x="2481" y="2542"/>
                  </a:lnTo>
                  <a:cubicBezTo>
                    <a:pt x="2527" y="2597"/>
                    <a:pt x="2592" y="2625"/>
                    <a:pt x="2658" y="2625"/>
                  </a:cubicBezTo>
                  <a:cubicBezTo>
                    <a:pt x="2729" y="2625"/>
                    <a:pt x="2801" y="2592"/>
                    <a:pt x="2847" y="2529"/>
                  </a:cubicBezTo>
                  <a:lnTo>
                    <a:pt x="3661" y="1342"/>
                  </a:lnTo>
                  <a:cubicBezTo>
                    <a:pt x="3695" y="1288"/>
                    <a:pt x="3708" y="1220"/>
                    <a:pt x="3688" y="1159"/>
                  </a:cubicBezTo>
                  <a:lnTo>
                    <a:pt x="3437" y="216"/>
                  </a:lnTo>
                  <a:lnTo>
                    <a:pt x="2881" y="352"/>
                  </a:lnTo>
                  <a:lnTo>
                    <a:pt x="2149" y="20"/>
                  </a:lnTo>
                  <a:cubicBezTo>
                    <a:pt x="2121" y="7"/>
                    <a:pt x="2092" y="1"/>
                    <a:pt x="206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2" name="Google Shape;22412;p71"/>
            <p:cNvSpPr/>
            <p:nvPr/>
          </p:nvSpPr>
          <p:spPr>
            <a:xfrm>
              <a:off x="6587716" y="3526576"/>
              <a:ext cx="38978" cy="131124"/>
            </a:xfrm>
            <a:custGeom>
              <a:rect b="b" l="l" r="r" t="t"/>
              <a:pathLst>
                <a:path extrusionOk="0" h="4999" w="1486">
                  <a:moveTo>
                    <a:pt x="245" y="1"/>
                  </a:moveTo>
                  <a:lnTo>
                    <a:pt x="245" y="1"/>
                  </a:lnTo>
                  <a:cubicBezTo>
                    <a:pt x="1" y="1764"/>
                    <a:pt x="441" y="3554"/>
                    <a:pt x="1485" y="4998"/>
                  </a:cubicBezTo>
                  <a:lnTo>
                    <a:pt x="1452" y="3215"/>
                  </a:lnTo>
                  <a:cubicBezTo>
                    <a:pt x="1445" y="3167"/>
                    <a:pt x="1438" y="3113"/>
                    <a:pt x="1424" y="3066"/>
                  </a:cubicBezTo>
                  <a:lnTo>
                    <a:pt x="984" y="1872"/>
                  </a:lnTo>
                  <a:cubicBezTo>
                    <a:pt x="936" y="1750"/>
                    <a:pt x="929" y="1621"/>
                    <a:pt x="957" y="1493"/>
                  </a:cubicBezTo>
                  <a:lnTo>
                    <a:pt x="1126" y="1031"/>
                  </a:lnTo>
                  <a:cubicBezTo>
                    <a:pt x="1180" y="875"/>
                    <a:pt x="1106" y="706"/>
                    <a:pt x="957" y="645"/>
                  </a:cubicBezTo>
                  <a:lnTo>
                    <a:pt x="875" y="611"/>
                  </a:lnTo>
                  <a:cubicBezTo>
                    <a:pt x="753" y="591"/>
                    <a:pt x="645" y="530"/>
                    <a:pt x="570" y="428"/>
                  </a:cubicBezTo>
                  <a:lnTo>
                    <a:pt x="245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3" name="Google Shape;22413;p71"/>
            <p:cNvSpPr/>
            <p:nvPr/>
          </p:nvSpPr>
          <p:spPr>
            <a:xfrm>
              <a:off x="6596975" y="3365314"/>
              <a:ext cx="283520" cy="210207"/>
            </a:xfrm>
            <a:custGeom>
              <a:rect b="b" l="l" r="r" t="t"/>
              <a:pathLst>
                <a:path extrusionOk="0" h="8014" w="10809">
                  <a:moveTo>
                    <a:pt x="6883" y="0"/>
                  </a:moveTo>
                  <a:cubicBezTo>
                    <a:pt x="4731" y="0"/>
                    <a:pt x="2612" y="985"/>
                    <a:pt x="1234" y="2833"/>
                  </a:cubicBezTo>
                  <a:lnTo>
                    <a:pt x="1750" y="3599"/>
                  </a:lnTo>
                  <a:cubicBezTo>
                    <a:pt x="1851" y="3774"/>
                    <a:pt x="1704" y="3941"/>
                    <a:pt x="1550" y="3941"/>
                  </a:cubicBezTo>
                  <a:cubicBezTo>
                    <a:pt x="1488" y="3941"/>
                    <a:pt x="1425" y="3914"/>
                    <a:pt x="1377" y="3850"/>
                  </a:cubicBezTo>
                  <a:lnTo>
                    <a:pt x="956" y="3233"/>
                  </a:lnTo>
                  <a:cubicBezTo>
                    <a:pt x="502" y="3932"/>
                    <a:pt x="176" y="4705"/>
                    <a:pt x="0" y="5518"/>
                  </a:cubicBezTo>
                  <a:lnTo>
                    <a:pt x="488" y="6183"/>
                  </a:lnTo>
                  <a:cubicBezTo>
                    <a:pt x="516" y="6222"/>
                    <a:pt x="562" y="6243"/>
                    <a:pt x="608" y="6243"/>
                  </a:cubicBezTo>
                  <a:cubicBezTo>
                    <a:pt x="641" y="6243"/>
                    <a:pt x="673" y="6232"/>
                    <a:pt x="699" y="6210"/>
                  </a:cubicBezTo>
                  <a:lnTo>
                    <a:pt x="1017" y="5966"/>
                  </a:lnTo>
                  <a:cubicBezTo>
                    <a:pt x="1071" y="5918"/>
                    <a:pt x="1105" y="5850"/>
                    <a:pt x="1112" y="5769"/>
                  </a:cubicBezTo>
                  <a:lnTo>
                    <a:pt x="1112" y="5464"/>
                  </a:lnTo>
                  <a:cubicBezTo>
                    <a:pt x="1112" y="5410"/>
                    <a:pt x="1092" y="5362"/>
                    <a:pt x="1065" y="5315"/>
                  </a:cubicBezTo>
                  <a:lnTo>
                    <a:pt x="834" y="5003"/>
                  </a:lnTo>
                  <a:cubicBezTo>
                    <a:pt x="721" y="4826"/>
                    <a:pt x="869" y="4645"/>
                    <a:pt x="1028" y="4645"/>
                  </a:cubicBezTo>
                  <a:cubicBezTo>
                    <a:pt x="1088" y="4645"/>
                    <a:pt x="1150" y="4670"/>
                    <a:pt x="1200" y="4732"/>
                  </a:cubicBezTo>
                  <a:lnTo>
                    <a:pt x="1526" y="5166"/>
                  </a:lnTo>
                  <a:cubicBezTo>
                    <a:pt x="1607" y="5274"/>
                    <a:pt x="1729" y="5335"/>
                    <a:pt x="1865" y="5349"/>
                  </a:cubicBezTo>
                  <a:lnTo>
                    <a:pt x="2082" y="5362"/>
                  </a:lnTo>
                  <a:cubicBezTo>
                    <a:pt x="2177" y="5362"/>
                    <a:pt x="2251" y="5423"/>
                    <a:pt x="2285" y="5511"/>
                  </a:cubicBezTo>
                  <a:lnTo>
                    <a:pt x="2719" y="6745"/>
                  </a:lnTo>
                  <a:cubicBezTo>
                    <a:pt x="2766" y="6889"/>
                    <a:pt x="2894" y="6964"/>
                    <a:pt x="3022" y="6964"/>
                  </a:cubicBezTo>
                  <a:cubicBezTo>
                    <a:pt x="3137" y="6964"/>
                    <a:pt x="3252" y="6904"/>
                    <a:pt x="3309" y="6779"/>
                  </a:cubicBezTo>
                  <a:lnTo>
                    <a:pt x="3567" y="6278"/>
                  </a:lnTo>
                  <a:cubicBezTo>
                    <a:pt x="3601" y="6210"/>
                    <a:pt x="3648" y="6156"/>
                    <a:pt x="3716" y="6108"/>
                  </a:cubicBezTo>
                  <a:lnTo>
                    <a:pt x="4170" y="5796"/>
                  </a:lnTo>
                  <a:cubicBezTo>
                    <a:pt x="4247" y="5746"/>
                    <a:pt x="4335" y="5721"/>
                    <a:pt x="4422" y="5721"/>
                  </a:cubicBezTo>
                  <a:cubicBezTo>
                    <a:pt x="4557" y="5721"/>
                    <a:pt x="4690" y="5780"/>
                    <a:pt x="4780" y="5891"/>
                  </a:cubicBezTo>
                  <a:lnTo>
                    <a:pt x="5303" y="6576"/>
                  </a:lnTo>
                  <a:cubicBezTo>
                    <a:pt x="5343" y="6623"/>
                    <a:pt x="5404" y="6657"/>
                    <a:pt x="5472" y="6657"/>
                  </a:cubicBezTo>
                  <a:lnTo>
                    <a:pt x="5872" y="7844"/>
                  </a:lnTo>
                  <a:cubicBezTo>
                    <a:pt x="5893" y="7939"/>
                    <a:pt x="5987" y="8007"/>
                    <a:pt x="6089" y="8013"/>
                  </a:cubicBezTo>
                  <a:cubicBezTo>
                    <a:pt x="6109" y="8013"/>
                    <a:pt x="6130" y="8007"/>
                    <a:pt x="6150" y="8000"/>
                  </a:cubicBezTo>
                  <a:cubicBezTo>
                    <a:pt x="6272" y="7966"/>
                    <a:pt x="6340" y="7844"/>
                    <a:pt x="6306" y="7722"/>
                  </a:cubicBezTo>
                  <a:lnTo>
                    <a:pt x="6137" y="7098"/>
                  </a:lnTo>
                  <a:lnTo>
                    <a:pt x="6530" y="6976"/>
                  </a:lnTo>
                  <a:cubicBezTo>
                    <a:pt x="6720" y="6901"/>
                    <a:pt x="6835" y="6712"/>
                    <a:pt x="6821" y="6508"/>
                  </a:cubicBezTo>
                  <a:lnTo>
                    <a:pt x="6794" y="6122"/>
                  </a:lnTo>
                  <a:cubicBezTo>
                    <a:pt x="6774" y="5918"/>
                    <a:pt x="6903" y="5722"/>
                    <a:pt x="7093" y="5654"/>
                  </a:cubicBezTo>
                  <a:lnTo>
                    <a:pt x="8252" y="5254"/>
                  </a:lnTo>
                  <a:cubicBezTo>
                    <a:pt x="8334" y="5220"/>
                    <a:pt x="8395" y="5145"/>
                    <a:pt x="8401" y="5057"/>
                  </a:cubicBezTo>
                  <a:lnTo>
                    <a:pt x="8510" y="3993"/>
                  </a:lnTo>
                  <a:cubicBezTo>
                    <a:pt x="8523" y="3877"/>
                    <a:pt x="8584" y="3776"/>
                    <a:pt x="8686" y="3715"/>
                  </a:cubicBezTo>
                  <a:cubicBezTo>
                    <a:pt x="8723" y="3694"/>
                    <a:pt x="8762" y="3685"/>
                    <a:pt x="8799" y="3685"/>
                  </a:cubicBezTo>
                  <a:cubicBezTo>
                    <a:pt x="8925" y="3685"/>
                    <a:pt x="9036" y="3790"/>
                    <a:pt x="9025" y="3932"/>
                  </a:cubicBezTo>
                  <a:lnTo>
                    <a:pt x="9005" y="4128"/>
                  </a:lnTo>
                  <a:cubicBezTo>
                    <a:pt x="8991" y="4250"/>
                    <a:pt x="9079" y="4365"/>
                    <a:pt x="9208" y="4379"/>
                  </a:cubicBezTo>
                  <a:lnTo>
                    <a:pt x="9229" y="4379"/>
                  </a:lnTo>
                  <a:cubicBezTo>
                    <a:pt x="9351" y="4379"/>
                    <a:pt x="9446" y="4291"/>
                    <a:pt x="9459" y="4176"/>
                  </a:cubicBezTo>
                  <a:lnTo>
                    <a:pt x="9568" y="3084"/>
                  </a:lnTo>
                  <a:cubicBezTo>
                    <a:pt x="9574" y="3009"/>
                    <a:pt x="9622" y="2942"/>
                    <a:pt x="9690" y="2908"/>
                  </a:cubicBezTo>
                  <a:lnTo>
                    <a:pt x="9832" y="2833"/>
                  </a:lnTo>
                  <a:cubicBezTo>
                    <a:pt x="9947" y="2792"/>
                    <a:pt x="10002" y="2664"/>
                    <a:pt x="9961" y="2548"/>
                  </a:cubicBezTo>
                  <a:lnTo>
                    <a:pt x="9805" y="2128"/>
                  </a:lnTo>
                  <a:cubicBezTo>
                    <a:pt x="9771" y="2026"/>
                    <a:pt x="9805" y="1924"/>
                    <a:pt x="9893" y="1863"/>
                  </a:cubicBezTo>
                  <a:lnTo>
                    <a:pt x="10808" y="1199"/>
                  </a:lnTo>
                  <a:cubicBezTo>
                    <a:pt x="9604" y="390"/>
                    <a:pt x="8237" y="0"/>
                    <a:pt x="6883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4" name="Google Shape;22414;p71"/>
            <p:cNvSpPr/>
            <p:nvPr/>
          </p:nvSpPr>
          <p:spPr>
            <a:xfrm>
              <a:off x="6596791" y="3393013"/>
              <a:ext cx="83438" cy="136081"/>
            </a:xfrm>
            <a:custGeom>
              <a:rect b="b" l="l" r="r" t="t"/>
              <a:pathLst>
                <a:path extrusionOk="0" h="5188" w="3181">
                  <a:moveTo>
                    <a:pt x="3180" y="1"/>
                  </a:moveTo>
                  <a:lnTo>
                    <a:pt x="3180" y="1"/>
                  </a:lnTo>
                  <a:cubicBezTo>
                    <a:pt x="2428" y="462"/>
                    <a:pt x="1763" y="1065"/>
                    <a:pt x="1234" y="1777"/>
                  </a:cubicBezTo>
                  <a:lnTo>
                    <a:pt x="1750" y="2543"/>
                  </a:lnTo>
                  <a:cubicBezTo>
                    <a:pt x="1851" y="2699"/>
                    <a:pt x="1743" y="2903"/>
                    <a:pt x="1560" y="2903"/>
                  </a:cubicBezTo>
                  <a:lnTo>
                    <a:pt x="1567" y="2896"/>
                  </a:lnTo>
                  <a:cubicBezTo>
                    <a:pt x="1485" y="2896"/>
                    <a:pt x="1418" y="2862"/>
                    <a:pt x="1377" y="2801"/>
                  </a:cubicBezTo>
                  <a:lnTo>
                    <a:pt x="956" y="2177"/>
                  </a:lnTo>
                  <a:cubicBezTo>
                    <a:pt x="502" y="2876"/>
                    <a:pt x="177" y="3649"/>
                    <a:pt x="0" y="4462"/>
                  </a:cubicBezTo>
                  <a:lnTo>
                    <a:pt x="489" y="5127"/>
                  </a:lnTo>
                  <a:cubicBezTo>
                    <a:pt x="520" y="5166"/>
                    <a:pt x="566" y="5187"/>
                    <a:pt x="611" y="5187"/>
                  </a:cubicBezTo>
                  <a:cubicBezTo>
                    <a:pt x="644" y="5187"/>
                    <a:pt x="677" y="5176"/>
                    <a:pt x="706" y="5154"/>
                  </a:cubicBezTo>
                  <a:lnTo>
                    <a:pt x="1017" y="4910"/>
                  </a:lnTo>
                  <a:cubicBezTo>
                    <a:pt x="1072" y="4862"/>
                    <a:pt x="1112" y="4794"/>
                    <a:pt x="1112" y="4720"/>
                  </a:cubicBezTo>
                  <a:lnTo>
                    <a:pt x="1112" y="4415"/>
                  </a:lnTo>
                  <a:cubicBezTo>
                    <a:pt x="1112" y="4360"/>
                    <a:pt x="1092" y="4306"/>
                    <a:pt x="1065" y="4259"/>
                  </a:cubicBezTo>
                  <a:lnTo>
                    <a:pt x="834" y="3947"/>
                  </a:lnTo>
                  <a:cubicBezTo>
                    <a:pt x="721" y="3769"/>
                    <a:pt x="869" y="3592"/>
                    <a:pt x="1029" y="3592"/>
                  </a:cubicBezTo>
                  <a:cubicBezTo>
                    <a:pt x="1089" y="3592"/>
                    <a:pt x="1151" y="3617"/>
                    <a:pt x="1201" y="3676"/>
                  </a:cubicBezTo>
                  <a:lnTo>
                    <a:pt x="1526" y="4110"/>
                  </a:lnTo>
                  <a:cubicBezTo>
                    <a:pt x="1607" y="4218"/>
                    <a:pt x="1729" y="4286"/>
                    <a:pt x="1865" y="4293"/>
                  </a:cubicBezTo>
                  <a:lnTo>
                    <a:pt x="2082" y="4306"/>
                  </a:lnTo>
                  <a:cubicBezTo>
                    <a:pt x="2116" y="4306"/>
                    <a:pt x="2143" y="4313"/>
                    <a:pt x="2170" y="4333"/>
                  </a:cubicBezTo>
                  <a:cubicBezTo>
                    <a:pt x="2150" y="4116"/>
                    <a:pt x="2136" y="3906"/>
                    <a:pt x="2136" y="3689"/>
                  </a:cubicBezTo>
                  <a:cubicBezTo>
                    <a:pt x="2136" y="2387"/>
                    <a:pt x="2496" y="1106"/>
                    <a:pt x="3180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5" name="Google Shape;22415;p71"/>
            <p:cNvSpPr/>
            <p:nvPr/>
          </p:nvSpPr>
          <p:spPr>
            <a:xfrm>
              <a:off x="6852376" y="3672257"/>
              <a:ext cx="14951" cy="7082"/>
            </a:xfrm>
            <a:custGeom>
              <a:rect b="b" l="l" r="r" t="t"/>
              <a:pathLst>
                <a:path extrusionOk="0" h="270" w="570">
                  <a:moveTo>
                    <a:pt x="570" y="0"/>
                  </a:moveTo>
                  <a:cubicBezTo>
                    <a:pt x="380" y="34"/>
                    <a:pt x="190" y="54"/>
                    <a:pt x="0" y="75"/>
                  </a:cubicBezTo>
                  <a:lnTo>
                    <a:pt x="95" y="190"/>
                  </a:lnTo>
                  <a:cubicBezTo>
                    <a:pt x="139" y="243"/>
                    <a:pt x="202" y="269"/>
                    <a:pt x="265" y="269"/>
                  </a:cubicBezTo>
                  <a:cubicBezTo>
                    <a:pt x="338" y="269"/>
                    <a:pt x="411" y="235"/>
                    <a:pt x="454" y="170"/>
                  </a:cubicBezTo>
                  <a:lnTo>
                    <a:pt x="570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16" name="Google Shape;22416;p71"/>
          <p:cNvGrpSpPr/>
          <p:nvPr/>
        </p:nvGrpSpPr>
        <p:grpSpPr>
          <a:xfrm>
            <a:off x="1942120" y="1985852"/>
            <a:ext cx="378315" cy="358695"/>
            <a:chOff x="1942120" y="1985852"/>
            <a:chExt cx="378315" cy="358695"/>
          </a:xfrm>
        </p:grpSpPr>
        <p:sp>
          <p:nvSpPr>
            <p:cNvPr id="22417" name="Google Shape;22417;p71"/>
            <p:cNvSpPr/>
            <p:nvPr/>
          </p:nvSpPr>
          <p:spPr>
            <a:xfrm>
              <a:off x="2161928" y="1985852"/>
              <a:ext cx="158508" cy="158901"/>
            </a:xfrm>
            <a:custGeom>
              <a:rect b="b" l="l" r="r" t="t"/>
              <a:pathLst>
                <a:path extrusionOk="0" h="6058" w="6043">
                  <a:moveTo>
                    <a:pt x="3426" y="0"/>
                  </a:moveTo>
                  <a:cubicBezTo>
                    <a:pt x="2360" y="0"/>
                    <a:pt x="1253" y="761"/>
                    <a:pt x="706" y="1986"/>
                  </a:cubicBezTo>
                  <a:cubicBezTo>
                    <a:pt x="1" y="3559"/>
                    <a:pt x="462" y="5295"/>
                    <a:pt x="1744" y="5872"/>
                  </a:cubicBezTo>
                  <a:cubicBezTo>
                    <a:pt x="2024" y="5998"/>
                    <a:pt x="2321" y="6058"/>
                    <a:pt x="2620" y="6058"/>
                  </a:cubicBezTo>
                  <a:cubicBezTo>
                    <a:pt x="3686" y="6058"/>
                    <a:pt x="4787" y="5297"/>
                    <a:pt x="5337" y="4068"/>
                  </a:cubicBezTo>
                  <a:cubicBezTo>
                    <a:pt x="6042" y="2502"/>
                    <a:pt x="5575" y="759"/>
                    <a:pt x="4293" y="183"/>
                  </a:cubicBezTo>
                  <a:cubicBezTo>
                    <a:pt x="4016" y="59"/>
                    <a:pt x="3723" y="0"/>
                    <a:pt x="3426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8" name="Google Shape;22418;p71"/>
            <p:cNvSpPr/>
            <p:nvPr/>
          </p:nvSpPr>
          <p:spPr>
            <a:xfrm>
              <a:off x="2190571" y="2006888"/>
              <a:ext cx="115648" cy="123570"/>
            </a:xfrm>
            <a:custGeom>
              <a:rect b="b" l="l" r="r" t="t"/>
              <a:pathLst>
                <a:path extrusionOk="0" h="4711" w="4409">
                  <a:moveTo>
                    <a:pt x="2642" y="1"/>
                  </a:moveTo>
                  <a:cubicBezTo>
                    <a:pt x="1854" y="1"/>
                    <a:pt x="1003" y="629"/>
                    <a:pt x="557" y="1618"/>
                  </a:cubicBezTo>
                  <a:cubicBezTo>
                    <a:pt x="1" y="2852"/>
                    <a:pt x="292" y="4181"/>
                    <a:pt x="1201" y="4588"/>
                  </a:cubicBezTo>
                  <a:cubicBezTo>
                    <a:pt x="1383" y="4671"/>
                    <a:pt x="1576" y="4710"/>
                    <a:pt x="1773" y="4710"/>
                  </a:cubicBezTo>
                  <a:cubicBezTo>
                    <a:pt x="2559" y="4710"/>
                    <a:pt x="3407" y="4083"/>
                    <a:pt x="3852" y="3097"/>
                  </a:cubicBezTo>
                  <a:cubicBezTo>
                    <a:pt x="4408" y="1862"/>
                    <a:pt x="4116" y="533"/>
                    <a:pt x="3208" y="120"/>
                  </a:cubicBezTo>
                  <a:cubicBezTo>
                    <a:pt x="3028" y="39"/>
                    <a:pt x="2837" y="1"/>
                    <a:pt x="264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9" name="Google Shape;22419;p71"/>
            <p:cNvSpPr/>
            <p:nvPr/>
          </p:nvSpPr>
          <p:spPr>
            <a:xfrm>
              <a:off x="1942120" y="1986009"/>
              <a:ext cx="158665" cy="158928"/>
            </a:xfrm>
            <a:custGeom>
              <a:rect b="b" l="l" r="r" t="t"/>
              <a:pathLst>
                <a:path extrusionOk="0" h="6059" w="6049">
                  <a:moveTo>
                    <a:pt x="2619" y="1"/>
                  </a:moveTo>
                  <a:cubicBezTo>
                    <a:pt x="2322" y="1"/>
                    <a:pt x="2028" y="60"/>
                    <a:pt x="1749" y="184"/>
                  </a:cubicBezTo>
                  <a:cubicBezTo>
                    <a:pt x="468" y="760"/>
                    <a:pt x="0" y="2496"/>
                    <a:pt x="705" y="4069"/>
                  </a:cubicBezTo>
                  <a:cubicBezTo>
                    <a:pt x="1256" y="5297"/>
                    <a:pt x="2361" y="6059"/>
                    <a:pt x="3426" y="6059"/>
                  </a:cubicBezTo>
                  <a:cubicBezTo>
                    <a:pt x="3724" y="6059"/>
                    <a:pt x="4020" y="5999"/>
                    <a:pt x="4299" y="5872"/>
                  </a:cubicBezTo>
                  <a:cubicBezTo>
                    <a:pt x="5581" y="5296"/>
                    <a:pt x="6048" y="3560"/>
                    <a:pt x="5343" y="1987"/>
                  </a:cubicBezTo>
                  <a:cubicBezTo>
                    <a:pt x="4791" y="762"/>
                    <a:pt x="3687" y="1"/>
                    <a:pt x="261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0" name="Google Shape;22420;p71"/>
            <p:cNvSpPr/>
            <p:nvPr/>
          </p:nvSpPr>
          <p:spPr>
            <a:xfrm>
              <a:off x="1956520" y="2007072"/>
              <a:ext cx="115438" cy="123491"/>
            </a:xfrm>
            <a:custGeom>
              <a:rect b="b" l="l" r="r" t="t"/>
              <a:pathLst>
                <a:path extrusionOk="0" h="4708" w="4401">
                  <a:moveTo>
                    <a:pt x="1766" y="1"/>
                  </a:moveTo>
                  <a:cubicBezTo>
                    <a:pt x="1571" y="1"/>
                    <a:pt x="1380" y="39"/>
                    <a:pt x="1200" y="120"/>
                  </a:cubicBezTo>
                  <a:cubicBezTo>
                    <a:pt x="285" y="533"/>
                    <a:pt x="0" y="1862"/>
                    <a:pt x="550" y="3096"/>
                  </a:cubicBezTo>
                  <a:cubicBezTo>
                    <a:pt x="995" y="4085"/>
                    <a:pt x="1844" y="4708"/>
                    <a:pt x="2632" y="4708"/>
                  </a:cubicBezTo>
                  <a:cubicBezTo>
                    <a:pt x="2828" y="4708"/>
                    <a:pt x="3020" y="4669"/>
                    <a:pt x="3201" y="4588"/>
                  </a:cubicBezTo>
                  <a:cubicBezTo>
                    <a:pt x="4109" y="4181"/>
                    <a:pt x="4401" y="2852"/>
                    <a:pt x="3845" y="1618"/>
                  </a:cubicBezTo>
                  <a:cubicBezTo>
                    <a:pt x="3404" y="628"/>
                    <a:pt x="2554" y="1"/>
                    <a:pt x="1766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1" name="Google Shape;22421;p71"/>
            <p:cNvSpPr/>
            <p:nvPr/>
          </p:nvSpPr>
          <p:spPr>
            <a:xfrm>
              <a:off x="1986921" y="2043820"/>
              <a:ext cx="289055" cy="300727"/>
            </a:xfrm>
            <a:custGeom>
              <a:rect b="b" l="l" r="r" t="t"/>
              <a:pathLst>
                <a:path extrusionOk="0" h="11465" w="11020">
                  <a:moveTo>
                    <a:pt x="5507" y="0"/>
                  </a:moveTo>
                  <a:cubicBezTo>
                    <a:pt x="2645" y="0"/>
                    <a:pt x="1" y="3390"/>
                    <a:pt x="1" y="6781"/>
                  </a:cubicBezTo>
                  <a:cubicBezTo>
                    <a:pt x="1" y="8625"/>
                    <a:pt x="1506" y="10320"/>
                    <a:pt x="3900" y="10849"/>
                  </a:cubicBezTo>
                  <a:cubicBezTo>
                    <a:pt x="4357" y="11259"/>
                    <a:pt x="4932" y="11464"/>
                    <a:pt x="5507" y="11464"/>
                  </a:cubicBezTo>
                  <a:cubicBezTo>
                    <a:pt x="6081" y="11464"/>
                    <a:pt x="6656" y="11259"/>
                    <a:pt x="7114" y="10849"/>
                  </a:cubicBezTo>
                  <a:cubicBezTo>
                    <a:pt x="9507" y="10320"/>
                    <a:pt x="11019" y="8618"/>
                    <a:pt x="11019" y="6781"/>
                  </a:cubicBezTo>
                  <a:cubicBezTo>
                    <a:pt x="11019" y="3390"/>
                    <a:pt x="8368" y="0"/>
                    <a:pt x="550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2" name="Google Shape;22422;p71"/>
            <p:cNvSpPr/>
            <p:nvPr/>
          </p:nvSpPr>
          <p:spPr>
            <a:xfrm>
              <a:off x="1986737" y="2047178"/>
              <a:ext cx="119215" cy="280687"/>
            </a:xfrm>
            <a:custGeom>
              <a:rect b="b" l="l" r="r" t="t"/>
              <a:pathLst>
                <a:path extrusionOk="0" h="10701" w="4545">
                  <a:moveTo>
                    <a:pt x="4544" y="1"/>
                  </a:moveTo>
                  <a:cubicBezTo>
                    <a:pt x="2076" y="645"/>
                    <a:pt x="1" y="3642"/>
                    <a:pt x="1" y="6653"/>
                  </a:cubicBezTo>
                  <a:cubicBezTo>
                    <a:pt x="1" y="8470"/>
                    <a:pt x="1472" y="10145"/>
                    <a:pt x="3812" y="10701"/>
                  </a:cubicBezTo>
                  <a:cubicBezTo>
                    <a:pt x="2523" y="9812"/>
                    <a:pt x="1757" y="8341"/>
                    <a:pt x="1764" y="6775"/>
                  </a:cubicBezTo>
                  <a:cubicBezTo>
                    <a:pt x="1764" y="4035"/>
                    <a:pt x="2951" y="1303"/>
                    <a:pt x="45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3" name="Google Shape;22423;p71"/>
            <p:cNvSpPr/>
            <p:nvPr/>
          </p:nvSpPr>
          <p:spPr>
            <a:xfrm>
              <a:off x="2084916" y="2316822"/>
              <a:ext cx="92697" cy="27725"/>
            </a:xfrm>
            <a:custGeom>
              <a:rect b="b" l="l" r="r" t="t"/>
              <a:pathLst>
                <a:path extrusionOk="0" h="1057" w="3534">
                  <a:moveTo>
                    <a:pt x="8" y="0"/>
                  </a:moveTo>
                  <a:cubicBezTo>
                    <a:pt x="1" y="197"/>
                    <a:pt x="89" y="380"/>
                    <a:pt x="231" y="502"/>
                  </a:cubicBezTo>
                  <a:cubicBezTo>
                    <a:pt x="679" y="872"/>
                    <a:pt x="1225" y="1056"/>
                    <a:pt x="1771" y="1056"/>
                  </a:cubicBezTo>
                  <a:cubicBezTo>
                    <a:pt x="2316" y="1056"/>
                    <a:pt x="2862" y="872"/>
                    <a:pt x="3310" y="502"/>
                  </a:cubicBezTo>
                  <a:cubicBezTo>
                    <a:pt x="3452" y="380"/>
                    <a:pt x="3534" y="197"/>
                    <a:pt x="3534" y="0"/>
                  </a:cubicBezTo>
                  <a:lnTo>
                    <a:pt x="3534" y="0"/>
                  </a:lnTo>
                  <a:lnTo>
                    <a:pt x="2652" y="265"/>
                  </a:lnTo>
                  <a:lnTo>
                    <a:pt x="889" y="26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4" name="Google Shape;22424;p71"/>
            <p:cNvSpPr/>
            <p:nvPr/>
          </p:nvSpPr>
          <p:spPr>
            <a:xfrm>
              <a:off x="2102359" y="2257778"/>
              <a:ext cx="57995" cy="48762"/>
            </a:xfrm>
            <a:custGeom>
              <a:rect b="b" l="l" r="r" t="t"/>
              <a:pathLst>
                <a:path extrusionOk="0" h="1859" w="2211">
                  <a:moveTo>
                    <a:pt x="1106" y="0"/>
                  </a:moveTo>
                  <a:cubicBezTo>
                    <a:pt x="495" y="0"/>
                    <a:pt x="7" y="393"/>
                    <a:pt x="0" y="882"/>
                  </a:cubicBezTo>
                  <a:cubicBezTo>
                    <a:pt x="0" y="1350"/>
                    <a:pt x="468" y="1594"/>
                    <a:pt x="801" y="1777"/>
                  </a:cubicBezTo>
                  <a:cubicBezTo>
                    <a:pt x="895" y="1831"/>
                    <a:pt x="1001" y="1858"/>
                    <a:pt x="1106" y="1858"/>
                  </a:cubicBezTo>
                  <a:cubicBezTo>
                    <a:pt x="1211" y="1858"/>
                    <a:pt x="1316" y="1831"/>
                    <a:pt x="1411" y="1777"/>
                  </a:cubicBezTo>
                  <a:cubicBezTo>
                    <a:pt x="1743" y="1594"/>
                    <a:pt x="2211" y="1350"/>
                    <a:pt x="2211" y="882"/>
                  </a:cubicBezTo>
                  <a:cubicBezTo>
                    <a:pt x="2211" y="393"/>
                    <a:pt x="1716" y="0"/>
                    <a:pt x="110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5" name="Google Shape;22425;p71"/>
            <p:cNvSpPr/>
            <p:nvPr/>
          </p:nvSpPr>
          <p:spPr>
            <a:xfrm>
              <a:off x="2081611" y="2309714"/>
              <a:ext cx="99202" cy="23135"/>
            </a:xfrm>
            <a:custGeom>
              <a:rect b="b" l="l" r="r" t="t"/>
              <a:pathLst>
                <a:path extrusionOk="0" h="882" w="3782">
                  <a:moveTo>
                    <a:pt x="308" y="1"/>
                  </a:moveTo>
                  <a:cubicBezTo>
                    <a:pt x="152" y="1"/>
                    <a:pt x="0" y="173"/>
                    <a:pt x="120" y="346"/>
                  </a:cubicBezTo>
                  <a:cubicBezTo>
                    <a:pt x="344" y="685"/>
                    <a:pt x="717" y="882"/>
                    <a:pt x="1124" y="882"/>
                  </a:cubicBezTo>
                  <a:cubicBezTo>
                    <a:pt x="1354" y="882"/>
                    <a:pt x="1578" y="814"/>
                    <a:pt x="1775" y="692"/>
                  </a:cubicBezTo>
                  <a:cubicBezTo>
                    <a:pt x="1812" y="668"/>
                    <a:pt x="1854" y="656"/>
                    <a:pt x="1897" y="656"/>
                  </a:cubicBezTo>
                  <a:cubicBezTo>
                    <a:pt x="1939" y="656"/>
                    <a:pt x="1981" y="668"/>
                    <a:pt x="2019" y="692"/>
                  </a:cubicBezTo>
                  <a:cubicBezTo>
                    <a:pt x="2209" y="814"/>
                    <a:pt x="2439" y="882"/>
                    <a:pt x="2670" y="882"/>
                  </a:cubicBezTo>
                  <a:cubicBezTo>
                    <a:pt x="3070" y="882"/>
                    <a:pt x="3443" y="678"/>
                    <a:pt x="3666" y="346"/>
                  </a:cubicBezTo>
                  <a:cubicBezTo>
                    <a:pt x="3781" y="173"/>
                    <a:pt x="3632" y="1"/>
                    <a:pt x="3477" y="1"/>
                  </a:cubicBezTo>
                  <a:cubicBezTo>
                    <a:pt x="3413" y="1"/>
                    <a:pt x="3348" y="30"/>
                    <a:pt x="3300" y="102"/>
                  </a:cubicBezTo>
                  <a:cubicBezTo>
                    <a:pt x="3158" y="312"/>
                    <a:pt x="2921" y="441"/>
                    <a:pt x="2663" y="441"/>
                  </a:cubicBezTo>
                  <a:cubicBezTo>
                    <a:pt x="2520" y="441"/>
                    <a:pt x="2378" y="393"/>
                    <a:pt x="2256" y="319"/>
                  </a:cubicBezTo>
                  <a:cubicBezTo>
                    <a:pt x="2144" y="244"/>
                    <a:pt x="2017" y="207"/>
                    <a:pt x="1891" y="207"/>
                  </a:cubicBezTo>
                  <a:cubicBezTo>
                    <a:pt x="1764" y="207"/>
                    <a:pt x="1639" y="244"/>
                    <a:pt x="1531" y="319"/>
                  </a:cubicBezTo>
                  <a:cubicBezTo>
                    <a:pt x="1408" y="393"/>
                    <a:pt x="1266" y="441"/>
                    <a:pt x="1124" y="441"/>
                  </a:cubicBezTo>
                  <a:cubicBezTo>
                    <a:pt x="866" y="441"/>
                    <a:pt x="629" y="312"/>
                    <a:pt x="486" y="102"/>
                  </a:cubicBezTo>
                  <a:cubicBezTo>
                    <a:pt x="439" y="30"/>
                    <a:pt x="373" y="1"/>
                    <a:pt x="30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6" name="Google Shape;22426;p71"/>
            <p:cNvSpPr/>
            <p:nvPr/>
          </p:nvSpPr>
          <p:spPr>
            <a:xfrm>
              <a:off x="2180892" y="2280756"/>
              <a:ext cx="114809" cy="40709"/>
            </a:xfrm>
            <a:custGeom>
              <a:rect b="b" l="l" r="r" t="t"/>
              <a:pathLst>
                <a:path extrusionOk="0" h="1552" w="4377">
                  <a:moveTo>
                    <a:pt x="307" y="1"/>
                  </a:moveTo>
                  <a:cubicBezTo>
                    <a:pt x="56" y="1"/>
                    <a:pt x="0" y="389"/>
                    <a:pt x="275" y="440"/>
                  </a:cubicBezTo>
                  <a:cubicBezTo>
                    <a:pt x="295" y="446"/>
                    <a:pt x="2404" y="833"/>
                    <a:pt x="3970" y="1524"/>
                  </a:cubicBezTo>
                  <a:cubicBezTo>
                    <a:pt x="3997" y="1538"/>
                    <a:pt x="4031" y="1545"/>
                    <a:pt x="4065" y="1545"/>
                  </a:cubicBezTo>
                  <a:lnTo>
                    <a:pt x="4058" y="1552"/>
                  </a:lnTo>
                  <a:cubicBezTo>
                    <a:pt x="4302" y="1552"/>
                    <a:pt x="4377" y="1219"/>
                    <a:pt x="4153" y="1124"/>
                  </a:cubicBezTo>
                  <a:cubicBezTo>
                    <a:pt x="2539" y="406"/>
                    <a:pt x="437" y="26"/>
                    <a:pt x="356" y="6"/>
                  </a:cubicBezTo>
                  <a:cubicBezTo>
                    <a:pt x="339" y="2"/>
                    <a:pt x="32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7" name="Google Shape;22427;p71"/>
            <p:cNvSpPr/>
            <p:nvPr/>
          </p:nvSpPr>
          <p:spPr>
            <a:xfrm>
              <a:off x="2194846" y="2262841"/>
              <a:ext cx="123806" cy="18072"/>
            </a:xfrm>
            <a:custGeom>
              <a:rect b="b" l="l" r="r" t="t"/>
              <a:pathLst>
                <a:path extrusionOk="0" h="689" w="4720">
                  <a:moveTo>
                    <a:pt x="1368" y="0"/>
                  </a:moveTo>
                  <a:cubicBezTo>
                    <a:pt x="727" y="0"/>
                    <a:pt x="258" y="21"/>
                    <a:pt x="211" y="24"/>
                  </a:cubicBezTo>
                  <a:cubicBezTo>
                    <a:pt x="88" y="31"/>
                    <a:pt x="0" y="133"/>
                    <a:pt x="0" y="255"/>
                  </a:cubicBezTo>
                  <a:cubicBezTo>
                    <a:pt x="13" y="373"/>
                    <a:pt x="109" y="465"/>
                    <a:pt x="219" y="465"/>
                  </a:cubicBezTo>
                  <a:cubicBezTo>
                    <a:pt x="223" y="465"/>
                    <a:pt x="227" y="465"/>
                    <a:pt x="231" y="465"/>
                  </a:cubicBezTo>
                  <a:cubicBezTo>
                    <a:pt x="242" y="465"/>
                    <a:pt x="693" y="446"/>
                    <a:pt x="1322" y="446"/>
                  </a:cubicBezTo>
                  <a:cubicBezTo>
                    <a:pt x="2229" y="446"/>
                    <a:pt x="3504" y="486"/>
                    <a:pt x="4360" y="682"/>
                  </a:cubicBezTo>
                  <a:cubicBezTo>
                    <a:pt x="4381" y="682"/>
                    <a:pt x="4394" y="689"/>
                    <a:pt x="4415" y="689"/>
                  </a:cubicBezTo>
                  <a:cubicBezTo>
                    <a:pt x="4679" y="689"/>
                    <a:pt x="4720" y="309"/>
                    <a:pt x="4462" y="248"/>
                  </a:cubicBezTo>
                  <a:cubicBezTo>
                    <a:pt x="3570" y="44"/>
                    <a:pt x="2291" y="0"/>
                    <a:pt x="136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8" name="Google Shape;22428;p71"/>
            <p:cNvSpPr/>
            <p:nvPr/>
          </p:nvSpPr>
          <p:spPr>
            <a:xfrm>
              <a:off x="1967065" y="2280756"/>
              <a:ext cx="114599" cy="40525"/>
            </a:xfrm>
            <a:custGeom>
              <a:rect b="b" l="l" r="r" t="t"/>
              <a:pathLst>
                <a:path extrusionOk="0" h="1545" w="4369">
                  <a:moveTo>
                    <a:pt x="4068" y="1"/>
                  </a:moveTo>
                  <a:cubicBezTo>
                    <a:pt x="4053" y="1"/>
                    <a:pt x="4036" y="2"/>
                    <a:pt x="4019" y="6"/>
                  </a:cubicBezTo>
                  <a:cubicBezTo>
                    <a:pt x="3931" y="19"/>
                    <a:pt x="1836" y="406"/>
                    <a:pt x="222" y="1124"/>
                  </a:cubicBezTo>
                  <a:cubicBezTo>
                    <a:pt x="1" y="1218"/>
                    <a:pt x="65" y="1545"/>
                    <a:pt x="303" y="1545"/>
                  </a:cubicBezTo>
                  <a:cubicBezTo>
                    <a:pt x="305" y="1545"/>
                    <a:pt x="308" y="1545"/>
                    <a:pt x="310" y="1545"/>
                  </a:cubicBezTo>
                  <a:cubicBezTo>
                    <a:pt x="344" y="1545"/>
                    <a:pt x="371" y="1538"/>
                    <a:pt x="398" y="1524"/>
                  </a:cubicBezTo>
                  <a:cubicBezTo>
                    <a:pt x="1965" y="826"/>
                    <a:pt x="4074" y="440"/>
                    <a:pt x="4094" y="440"/>
                  </a:cubicBezTo>
                  <a:cubicBezTo>
                    <a:pt x="4368" y="389"/>
                    <a:pt x="4318" y="1"/>
                    <a:pt x="4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9" name="Google Shape;22429;p71"/>
            <p:cNvSpPr/>
            <p:nvPr/>
          </p:nvSpPr>
          <p:spPr>
            <a:xfrm>
              <a:off x="1943878" y="2262841"/>
              <a:ext cx="125852" cy="18072"/>
            </a:xfrm>
            <a:custGeom>
              <a:rect b="b" l="l" r="r" t="t"/>
              <a:pathLst>
                <a:path extrusionOk="0" h="689" w="4798">
                  <a:moveTo>
                    <a:pt x="3356" y="0"/>
                  </a:moveTo>
                  <a:cubicBezTo>
                    <a:pt x="2433" y="0"/>
                    <a:pt x="1153" y="44"/>
                    <a:pt x="265" y="248"/>
                  </a:cubicBezTo>
                  <a:cubicBezTo>
                    <a:pt x="1" y="309"/>
                    <a:pt x="48" y="689"/>
                    <a:pt x="313" y="689"/>
                  </a:cubicBezTo>
                  <a:cubicBezTo>
                    <a:pt x="326" y="689"/>
                    <a:pt x="347" y="682"/>
                    <a:pt x="360" y="682"/>
                  </a:cubicBezTo>
                  <a:cubicBezTo>
                    <a:pt x="1217" y="486"/>
                    <a:pt x="2492" y="446"/>
                    <a:pt x="3398" y="446"/>
                  </a:cubicBezTo>
                  <a:cubicBezTo>
                    <a:pt x="4027" y="446"/>
                    <a:pt x="4479" y="465"/>
                    <a:pt x="4490" y="465"/>
                  </a:cubicBezTo>
                  <a:cubicBezTo>
                    <a:pt x="4494" y="465"/>
                    <a:pt x="4498" y="465"/>
                    <a:pt x="4503" y="465"/>
                  </a:cubicBezTo>
                  <a:cubicBezTo>
                    <a:pt x="4782" y="465"/>
                    <a:pt x="4797" y="38"/>
                    <a:pt x="4510" y="24"/>
                  </a:cubicBezTo>
                  <a:cubicBezTo>
                    <a:pt x="4466" y="21"/>
                    <a:pt x="3997" y="0"/>
                    <a:pt x="335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0" name="Google Shape;22430;p71"/>
            <p:cNvSpPr/>
            <p:nvPr/>
          </p:nvSpPr>
          <p:spPr>
            <a:xfrm>
              <a:off x="2050424" y="2182524"/>
              <a:ext cx="40394" cy="52145"/>
            </a:xfrm>
            <a:custGeom>
              <a:rect b="b" l="l" r="r" t="t"/>
              <a:pathLst>
                <a:path extrusionOk="0" h="1988" w="1540">
                  <a:moveTo>
                    <a:pt x="767" y="1"/>
                  </a:moveTo>
                  <a:cubicBezTo>
                    <a:pt x="346" y="1"/>
                    <a:pt x="0" y="347"/>
                    <a:pt x="0" y="774"/>
                  </a:cubicBezTo>
                  <a:lnTo>
                    <a:pt x="0" y="1215"/>
                  </a:lnTo>
                  <a:cubicBezTo>
                    <a:pt x="0" y="1642"/>
                    <a:pt x="346" y="1981"/>
                    <a:pt x="767" y="1988"/>
                  </a:cubicBezTo>
                  <a:cubicBezTo>
                    <a:pt x="1194" y="1981"/>
                    <a:pt x="1540" y="1642"/>
                    <a:pt x="1540" y="1215"/>
                  </a:cubicBezTo>
                  <a:lnTo>
                    <a:pt x="1540" y="774"/>
                  </a:lnTo>
                  <a:cubicBezTo>
                    <a:pt x="1540" y="347"/>
                    <a:pt x="1194" y="1"/>
                    <a:pt x="76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1" name="Google Shape;22431;p71"/>
            <p:cNvSpPr/>
            <p:nvPr/>
          </p:nvSpPr>
          <p:spPr>
            <a:xfrm>
              <a:off x="2067683" y="2182524"/>
              <a:ext cx="23135" cy="40420"/>
            </a:xfrm>
            <a:custGeom>
              <a:rect b="b" l="l" r="r" t="t"/>
              <a:pathLst>
                <a:path extrusionOk="0" h="1541" w="882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2" name="Google Shape;22432;p71"/>
            <p:cNvSpPr/>
            <p:nvPr/>
          </p:nvSpPr>
          <p:spPr>
            <a:xfrm>
              <a:off x="2061991" y="2188216"/>
              <a:ext cx="17259" cy="17469"/>
            </a:xfrm>
            <a:custGeom>
              <a:rect b="b" l="l" r="r" t="t"/>
              <a:pathLst>
                <a:path extrusionOk="0" h="666" w="658">
                  <a:moveTo>
                    <a:pt x="326" y="1"/>
                  </a:moveTo>
                  <a:cubicBezTo>
                    <a:pt x="143" y="1"/>
                    <a:pt x="0" y="150"/>
                    <a:pt x="0" y="333"/>
                  </a:cubicBezTo>
                  <a:cubicBezTo>
                    <a:pt x="0" y="516"/>
                    <a:pt x="143" y="665"/>
                    <a:pt x="326" y="665"/>
                  </a:cubicBezTo>
                  <a:cubicBezTo>
                    <a:pt x="509" y="665"/>
                    <a:pt x="658" y="516"/>
                    <a:pt x="658" y="333"/>
                  </a:cubicBezTo>
                  <a:cubicBezTo>
                    <a:pt x="658" y="150"/>
                    <a:pt x="509" y="1"/>
                    <a:pt x="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3" name="Google Shape;22433;p71"/>
            <p:cNvSpPr/>
            <p:nvPr/>
          </p:nvSpPr>
          <p:spPr>
            <a:xfrm>
              <a:off x="2171711" y="2182524"/>
              <a:ext cx="40578" cy="52145"/>
            </a:xfrm>
            <a:custGeom>
              <a:rect b="b" l="l" r="r" t="t"/>
              <a:pathLst>
                <a:path extrusionOk="0" h="1988" w="1547">
                  <a:moveTo>
                    <a:pt x="774" y="1"/>
                  </a:moveTo>
                  <a:cubicBezTo>
                    <a:pt x="347" y="1"/>
                    <a:pt x="8" y="347"/>
                    <a:pt x="1" y="774"/>
                  </a:cubicBezTo>
                  <a:lnTo>
                    <a:pt x="1" y="1215"/>
                  </a:lnTo>
                  <a:cubicBezTo>
                    <a:pt x="8" y="1642"/>
                    <a:pt x="347" y="1981"/>
                    <a:pt x="774" y="1988"/>
                  </a:cubicBezTo>
                  <a:cubicBezTo>
                    <a:pt x="1201" y="1981"/>
                    <a:pt x="1547" y="1642"/>
                    <a:pt x="1547" y="1215"/>
                  </a:cubicBezTo>
                  <a:lnTo>
                    <a:pt x="1547" y="774"/>
                  </a:lnTo>
                  <a:cubicBezTo>
                    <a:pt x="1547" y="347"/>
                    <a:pt x="1201" y="1"/>
                    <a:pt x="77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4" name="Google Shape;22434;p71"/>
            <p:cNvSpPr/>
            <p:nvPr/>
          </p:nvSpPr>
          <p:spPr>
            <a:xfrm>
              <a:off x="2189154" y="2182524"/>
              <a:ext cx="23135" cy="40420"/>
            </a:xfrm>
            <a:custGeom>
              <a:rect b="b" l="l" r="r" t="t"/>
              <a:pathLst>
                <a:path extrusionOk="0" h="1541" w="882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5" name="Google Shape;22435;p71"/>
            <p:cNvSpPr/>
            <p:nvPr/>
          </p:nvSpPr>
          <p:spPr>
            <a:xfrm>
              <a:off x="2183279" y="2188216"/>
              <a:ext cx="17469" cy="17469"/>
            </a:xfrm>
            <a:custGeom>
              <a:rect b="b" l="l" r="r" t="t"/>
              <a:pathLst>
                <a:path extrusionOk="0" h="666" w="666">
                  <a:moveTo>
                    <a:pt x="333" y="1"/>
                  </a:moveTo>
                  <a:cubicBezTo>
                    <a:pt x="150" y="1"/>
                    <a:pt x="1" y="150"/>
                    <a:pt x="1" y="333"/>
                  </a:cubicBezTo>
                  <a:cubicBezTo>
                    <a:pt x="1" y="516"/>
                    <a:pt x="150" y="665"/>
                    <a:pt x="333" y="665"/>
                  </a:cubicBezTo>
                  <a:cubicBezTo>
                    <a:pt x="516" y="665"/>
                    <a:pt x="665" y="516"/>
                    <a:pt x="665" y="333"/>
                  </a:cubicBezTo>
                  <a:cubicBezTo>
                    <a:pt x="665" y="150"/>
                    <a:pt x="516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6" name="Google Shape;22436;p71"/>
            <p:cNvSpPr/>
            <p:nvPr/>
          </p:nvSpPr>
          <p:spPr>
            <a:xfrm>
              <a:off x="2102359" y="2258303"/>
              <a:ext cx="38086" cy="48237"/>
            </a:xfrm>
            <a:custGeom>
              <a:rect b="b" l="l" r="r" t="t"/>
              <a:pathLst>
                <a:path extrusionOk="0" h="1839" w="1452">
                  <a:moveTo>
                    <a:pt x="868" y="1"/>
                  </a:moveTo>
                  <a:lnTo>
                    <a:pt x="868" y="1"/>
                  </a:lnTo>
                  <a:cubicBezTo>
                    <a:pt x="373" y="82"/>
                    <a:pt x="0" y="441"/>
                    <a:pt x="0" y="862"/>
                  </a:cubicBezTo>
                  <a:cubicBezTo>
                    <a:pt x="0" y="1330"/>
                    <a:pt x="468" y="1574"/>
                    <a:pt x="801" y="1757"/>
                  </a:cubicBezTo>
                  <a:cubicBezTo>
                    <a:pt x="895" y="1811"/>
                    <a:pt x="1001" y="1838"/>
                    <a:pt x="1106" y="1838"/>
                  </a:cubicBezTo>
                  <a:cubicBezTo>
                    <a:pt x="1211" y="1838"/>
                    <a:pt x="1316" y="1811"/>
                    <a:pt x="1411" y="1757"/>
                  </a:cubicBezTo>
                  <a:lnTo>
                    <a:pt x="1451" y="1736"/>
                  </a:lnTo>
                  <a:cubicBezTo>
                    <a:pt x="1119" y="1513"/>
                    <a:pt x="665" y="1207"/>
                    <a:pt x="665" y="631"/>
                  </a:cubicBezTo>
                  <a:cubicBezTo>
                    <a:pt x="665" y="401"/>
                    <a:pt x="733" y="184"/>
                    <a:pt x="86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37" name="Google Shape;22437;p71"/>
          <p:cNvGrpSpPr/>
          <p:nvPr/>
        </p:nvGrpSpPr>
        <p:grpSpPr>
          <a:xfrm>
            <a:off x="1401415" y="2429218"/>
            <a:ext cx="364282" cy="374197"/>
            <a:chOff x="1401415" y="2429218"/>
            <a:chExt cx="364282" cy="374197"/>
          </a:xfrm>
        </p:grpSpPr>
        <p:sp>
          <p:nvSpPr>
            <p:cNvPr id="22438" name="Google Shape;22438;p71"/>
            <p:cNvSpPr/>
            <p:nvPr/>
          </p:nvSpPr>
          <p:spPr>
            <a:xfrm>
              <a:off x="1458596" y="2755938"/>
              <a:ext cx="89759" cy="47476"/>
            </a:xfrm>
            <a:custGeom>
              <a:rect b="b" l="l" r="r" t="t"/>
              <a:pathLst>
                <a:path extrusionOk="0" h="1810" w="3422">
                  <a:moveTo>
                    <a:pt x="3198" y="1"/>
                  </a:moveTo>
                  <a:cubicBezTo>
                    <a:pt x="3076" y="1"/>
                    <a:pt x="2974" y="102"/>
                    <a:pt x="2974" y="224"/>
                  </a:cubicBezTo>
                  <a:lnTo>
                    <a:pt x="2974" y="265"/>
                  </a:lnTo>
                  <a:cubicBezTo>
                    <a:pt x="2974" y="380"/>
                    <a:pt x="2886" y="475"/>
                    <a:pt x="2771" y="489"/>
                  </a:cubicBezTo>
                  <a:lnTo>
                    <a:pt x="784" y="651"/>
                  </a:lnTo>
                  <a:cubicBezTo>
                    <a:pt x="520" y="672"/>
                    <a:pt x="289" y="855"/>
                    <a:pt x="208" y="1106"/>
                  </a:cubicBezTo>
                  <a:lnTo>
                    <a:pt x="72" y="1499"/>
                  </a:lnTo>
                  <a:cubicBezTo>
                    <a:pt x="1" y="1679"/>
                    <a:pt x="149" y="1807"/>
                    <a:pt x="293" y="1807"/>
                  </a:cubicBezTo>
                  <a:cubicBezTo>
                    <a:pt x="381" y="1807"/>
                    <a:pt x="468" y="1758"/>
                    <a:pt x="499" y="1641"/>
                  </a:cubicBezTo>
                  <a:lnTo>
                    <a:pt x="628" y="1248"/>
                  </a:lnTo>
                  <a:cubicBezTo>
                    <a:pt x="655" y="1167"/>
                    <a:pt x="730" y="1106"/>
                    <a:pt x="825" y="1099"/>
                  </a:cubicBezTo>
                  <a:lnTo>
                    <a:pt x="960" y="1085"/>
                  </a:lnTo>
                  <a:lnTo>
                    <a:pt x="960" y="1574"/>
                  </a:lnTo>
                  <a:cubicBezTo>
                    <a:pt x="957" y="1723"/>
                    <a:pt x="1067" y="1797"/>
                    <a:pt x="1178" y="1797"/>
                  </a:cubicBezTo>
                  <a:cubicBezTo>
                    <a:pt x="1289" y="1797"/>
                    <a:pt x="1401" y="1723"/>
                    <a:pt x="1401" y="1574"/>
                  </a:cubicBezTo>
                  <a:lnTo>
                    <a:pt x="1401" y="1052"/>
                  </a:lnTo>
                  <a:lnTo>
                    <a:pt x="1659" y="1031"/>
                  </a:lnTo>
                  <a:lnTo>
                    <a:pt x="1862" y="1641"/>
                  </a:lnTo>
                  <a:cubicBezTo>
                    <a:pt x="1894" y="1760"/>
                    <a:pt x="1982" y="1810"/>
                    <a:pt x="2072" y="1810"/>
                  </a:cubicBezTo>
                  <a:cubicBezTo>
                    <a:pt x="2214" y="1810"/>
                    <a:pt x="2360" y="1684"/>
                    <a:pt x="2289" y="1506"/>
                  </a:cubicBezTo>
                  <a:lnTo>
                    <a:pt x="2120" y="997"/>
                  </a:lnTo>
                  <a:lnTo>
                    <a:pt x="2805" y="936"/>
                  </a:lnTo>
                  <a:cubicBezTo>
                    <a:pt x="3150" y="902"/>
                    <a:pt x="3415" y="618"/>
                    <a:pt x="3422" y="265"/>
                  </a:cubicBezTo>
                  <a:lnTo>
                    <a:pt x="3422" y="231"/>
                  </a:lnTo>
                  <a:cubicBezTo>
                    <a:pt x="3422" y="109"/>
                    <a:pt x="3320" y="7"/>
                    <a:pt x="319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9" name="Google Shape;22439;p71"/>
            <p:cNvSpPr/>
            <p:nvPr/>
          </p:nvSpPr>
          <p:spPr>
            <a:xfrm>
              <a:off x="1618757" y="2755938"/>
              <a:ext cx="89759" cy="47476"/>
            </a:xfrm>
            <a:custGeom>
              <a:rect b="b" l="l" r="r" t="t"/>
              <a:pathLst>
                <a:path extrusionOk="0" h="1810" w="3422">
                  <a:moveTo>
                    <a:pt x="225" y="1"/>
                  </a:moveTo>
                  <a:cubicBezTo>
                    <a:pt x="103" y="7"/>
                    <a:pt x="1" y="109"/>
                    <a:pt x="8" y="231"/>
                  </a:cubicBezTo>
                  <a:lnTo>
                    <a:pt x="8" y="265"/>
                  </a:lnTo>
                  <a:cubicBezTo>
                    <a:pt x="8" y="618"/>
                    <a:pt x="272" y="902"/>
                    <a:pt x="618" y="936"/>
                  </a:cubicBezTo>
                  <a:lnTo>
                    <a:pt x="1309" y="997"/>
                  </a:lnTo>
                  <a:lnTo>
                    <a:pt x="1140" y="1506"/>
                  </a:lnTo>
                  <a:cubicBezTo>
                    <a:pt x="1065" y="1684"/>
                    <a:pt x="1209" y="1810"/>
                    <a:pt x="1351" y="1810"/>
                  </a:cubicBezTo>
                  <a:cubicBezTo>
                    <a:pt x="1440" y="1810"/>
                    <a:pt x="1529" y="1760"/>
                    <a:pt x="1560" y="1641"/>
                  </a:cubicBezTo>
                  <a:lnTo>
                    <a:pt x="1764" y="1031"/>
                  </a:lnTo>
                  <a:lnTo>
                    <a:pt x="2021" y="1052"/>
                  </a:lnTo>
                  <a:lnTo>
                    <a:pt x="2021" y="1574"/>
                  </a:lnTo>
                  <a:cubicBezTo>
                    <a:pt x="2021" y="1723"/>
                    <a:pt x="2133" y="1797"/>
                    <a:pt x="2245" y="1797"/>
                  </a:cubicBezTo>
                  <a:cubicBezTo>
                    <a:pt x="2357" y="1797"/>
                    <a:pt x="2469" y="1723"/>
                    <a:pt x="2469" y="1574"/>
                  </a:cubicBezTo>
                  <a:lnTo>
                    <a:pt x="2469" y="1085"/>
                  </a:lnTo>
                  <a:lnTo>
                    <a:pt x="2605" y="1099"/>
                  </a:lnTo>
                  <a:cubicBezTo>
                    <a:pt x="2693" y="1106"/>
                    <a:pt x="2767" y="1167"/>
                    <a:pt x="2794" y="1248"/>
                  </a:cubicBezTo>
                  <a:lnTo>
                    <a:pt x="2923" y="1641"/>
                  </a:lnTo>
                  <a:cubicBezTo>
                    <a:pt x="2957" y="1758"/>
                    <a:pt x="3044" y="1807"/>
                    <a:pt x="3133" y="1807"/>
                  </a:cubicBezTo>
                  <a:cubicBezTo>
                    <a:pt x="3276" y="1807"/>
                    <a:pt x="3422" y="1679"/>
                    <a:pt x="3350" y="1499"/>
                  </a:cubicBezTo>
                  <a:lnTo>
                    <a:pt x="3222" y="1106"/>
                  </a:lnTo>
                  <a:cubicBezTo>
                    <a:pt x="3133" y="855"/>
                    <a:pt x="2903" y="672"/>
                    <a:pt x="2639" y="651"/>
                  </a:cubicBezTo>
                  <a:lnTo>
                    <a:pt x="659" y="489"/>
                  </a:lnTo>
                  <a:cubicBezTo>
                    <a:pt x="537" y="475"/>
                    <a:pt x="448" y="380"/>
                    <a:pt x="448" y="265"/>
                  </a:cubicBezTo>
                  <a:lnTo>
                    <a:pt x="448" y="224"/>
                  </a:lnTo>
                  <a:cubicBezTo>
                    <a:pt x="448" y="102"/>
                    <a:pt x="347" y="1"/>
                    <a:pt x="2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0" name="Google Shape;22440;p71"/>
            <p:cNvSpPr/>
            <p:nvPr/>
          </p:nvSpPr>
          <p:spPr>
            <a:xfrm>
              <a:off x="1442517" y="2491645"/>
              <a:ext cx="282104" cy="287979"/>
            </a:xfrm>
            <a:custGeom>
              <a:rect b="b" l="l" r="r" t="t"/>
              <a:pathLst>
                <a:path extrusionOk="0" h="10979" w="10755">
                  <a:moveTo>
                    <a:pt x="5377" y="1"/>
                  </a:moveTo>
                  <a:cubicBezTo>
                    <a:pt x="2407" y="1"/>
                    <a:pt x="0" y="2462"/>
                    <a:pt x="0" y="5486"/>
                  </a:cubicBezTo>
                  <a:cubicBezTo>
                    <a:pt x="0" y="8517"/>
                    <a:pt x="2407" y="10978"/>
                    <a:pt x="5377" y="10978"/>
                  </a:cubicBezTo>
                  <a:cubicBezTo>
                    <a:pt x="8347" y="10978"/>
                    <a:pt x="10754" y="8517"/>
                    <a:pt x="10754" y="5486"/>
                  </a:cubicBezTo>
                  <a:cubicBezTo>
                    <a:pt x="10754" y="2462"/>
                    <a:pt x="8347" y="1"/>
                    <a:pt x="5377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1" name="Google Shape;22441;p71"/>
            <p:cNvSpPr/>
            <p:nvPr/>
          </p:nvSpPr>
          <p:spPr>
            <a:xfrm>
              <a:off x="1489653" y="2515121"/>
              <a:ext cx="187833" cy="252752"/>
            </a:xfrm>
            <a:custGeom>
              <a:rect b="b" l="l" r="r" t="t"/>
              <a:pathLst>
                <a:path extrusionOk="0" h="9636" w="7161">
                  <a:moveTo>
                    <a:pt x="3580" y="1"/>
                  </a:moveTo>
                  <a:cubicBezTo>
                    <a:pt x="1600" y="1"/>
                    <a:pt x="0" y="2157"/>
                    <a:pt x="0" y="4815"/>
                  </a:cubicBezTo>
                  <a:cubicBezTo>
                    <a:pt x="0" y="7480"/>
                    <a:pt x="1600" y="9636"/>
                    <a:pt x="3580" y="9636"/>
                  </a:cubicBezTo>
                  <a:cubicBezTo>
                    <a:pt x="5560" y="9636"/>
                    <a:pt x="7160" y="7480"/>
                    <a:pt x="7160" y="4815"/>
                  </a:cubicBezTo>
                  <a:cubicBezTo>
                    <a:pt x="7160" y="2157"/>
                    <a:pt x="5560" y="1"/>
                    <a:pt x="3580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2" name="Google Shape;22442;p71"/>
            <p:cNvSpPr/>
            <p:nvPr/>
          </p:nvSpPr>
          <p:spPr>
            <a:xfrm>
              <a:off x="1401415" y="2432968"/>
              <a:ext cx="364282" cy="212384"/>
            </a:xfrm>
            <a:custGeom>
              <a:rect b="b" l="l" r="r" t="t"/>
              <a:pathLst>
                <a:path extrusionOk="0" h="8097" w="13888">
                  <a:moveTo>
                    <a:pt x="6944" y="0"/>
                  </a:moveTo>
                  <a:cubicBezTo>
                    <a:pt x="3974" y="0"/>
                    <a:pt x="1567" y="1804"/>
                    <a:pt x="1567" y="4034"/>
                  </a:cubicBezTo>
                  <a:cubicBezTo>
                    <a:pt x="1567" y="4197"/>
                    <a:pt x="1581" y="4360"/>
                    <a:pt x="1608" y="4523"/>
                  </a:cubicBezTo>
                  <a:lnTo>
                    <a:pt x="896" y="3804"/>
                  </a:lnTo>
                  <a:cubicBezTo>
                    <a:pt x="896" y="3804"/>
                    <a:pt x="89" y="5831"/>
                    <a:pt x="8" y="7187"/>
                  </a:cubicBezTo>
                  <a:cubicBezTo>
                    <a:pt x="1" y="7296"/>
                    <a:pt x="89" y="7391"/>
                    <a:pt x="198" y="7391"/>
                  </a:cubicBezTo>
                  <a:lnTo>
                    <a:pt x="672" y="7391"/>
                  </a:lnTo>
                  <a:lnTo>
                    <a:pt x="672" y="7886"/>
                  </a:lnTo>
                  <a:cubicBezTo>
                    <a:pt x="672" y="7988"/>
                    <a:pt x="754" y="8069"/>
                    <a:pt x="855" y="8076"/>
                  </a:cubicBezTo>
                  <a:cubicBezTo>
                    <a:pt x="1001" y="8085"/>
                    <a:pt x="1229" y="8096"/>
                    <a:pt x="1517" y="8096"/>
                  </a:cubicBezTo>
                  <a:cubicBezTo>
                    <a:pt x="2264" y="8096"/>
                    <a:pt x="3415" y="8022"/>
                    <a:pt x="4585" y="7655"/>
                  </a:cubicBezTo>
                  <a:cubicBezTo>
                    <a:pt x="4483" y="7615"/>
                    <a:pt x="6944" y="6496"/>
                    <a:pt x="6944" y="6496"/>
                  </a:cubicBezTo>
                  <a:cubicBezTo>
                    <a:pt x="6944" y="6496"/>
                    <a:pt x="9182" y="7615"/>
                    <a:pt x="9311" y="7649"/>
                  </a:cubicBezTo>
                  <a:cubicBezTo>
                    <a:pt x="10490" y="8020"/>
                    <a:pt x="11656" y="8095"/>
                    <a:pt x="12404" y="8095"/>
                  </a:cubicBezTo>
                  <a:cubicBezTo>
                    <a:pt x="12679" y="8095"/>
                    <a:pt x="12898" y="8085"/>
                    <a:pt x="13040" y="8076"/>
                  </a:cubicBezTo>
                  <a:cubicBezTo>
                    <a:pt x="13135" y="8069"/>
                    <a:pt x="13216" y="7988"/>
                    <a:pt x="13216" y="7886"/>
                  </a:cubicBezTo>
                  <a:lnTo>
                    <a:pt x="13216" y="7391"/>
                  </a:lnTo>
                  <a:lnTo>
                    <a:pt x="13691" y="7391"/>
                  </a:lnTo>
                  <a:cubicBezTo>
                    <a:pt x="13799" y="7391"/>
                    <a:pt x="13888" y="7296"/>
                    <a:pt x="13881" y="7187"/>
                  </a:cubicBezTo>
                  <a:cubicBezTo>
                    <a:pt x="13799" y="5838"/>
                    <a:pt x="12993" y="3804"/>
                    <a:pt x="12993" y="3804"/>
                  </a:cubicBezTo>
                  <a:lnTo>
                    <a:pt x="12281" y="4523"/>
                  </a:lnTo>
                  <a:cubicBezTo>
                    <a:pt x="12308" y="4360"/>
                    <a:pt x="12321" y="4197"/>
                    <a:pt x="12321" y="4034"/>
                  </a:cubicBezTo>
                  <a:cubicBezTo>
                    <a:pt x="12321" y="1804"/>
                    <a:pt x="9914" y="0"/>
                    <a:pt x="694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3" name="Google Shape;22443;p71"/>
            <p:cNvSpPr/>
            <p:nvPr/>
          </p:nvSpPr>
          <p:spPr>
            <a:xfrm>
              <a:off x="1407291" y="2429218"/>
              <a:ext cx="352531" cy="209368"/>
            </a:xfrm>
            <a:custGeom>
              <a:rect b="b" l="l" r="r" t="t"/>
              <a:pathLst>
                <a:path extrusionOk="0" h="7982" w="13440">
                  <a:moveTo>
                    <a:pt x="455" y="255"/>
                  </a:moveTo>
                  <a:cubicBezTo>
                    <a:pt x="343" y="255"/>
                    <a:pt x="250" y="360"/>
                    <a:pt x="279" y="475"/>
                  </a:cubicBezTo>
                  <a:cubicBezTo>
                    <a:pt x="374" y="848"/>
                    <a:pt x="645" y="1445"/>
                    <a:pt x="1404" y="1872"/>
                  </a:cubicBezTo>
                  <a:cubicBezTo>
                    <a:pt x="1540" y="1940"/>
                    <a:pt x="1567" y="2123"/>
                    <a:pt x="1458" y="2225"/>
                  </a:cubicBezTo>
                  <a:cubicBezTo>
                    <a:pt x="1" y="3649"/>
                    <a:pt x="143" y="6035"/>
                    <a:pt x="1757" y="7283"/>
                  </a:cubicBezTo>
                  <a:cubicBezTo>
                    <a:pt x="2370" y="7756"/>
                    <a:pt x="3090" y="7982"/>
                    <a:pt x="3803" y="7982"/>
                  </a:cubicBezTo>
                  <a:cubicBezTo>
                    <a:pt x="4959" y="7982"/>
                    <a:pt x="6095" y="7388"/>
                    <a:pt x="6720" y="6293"/>
                  </a:cubicBezTo>
                  <a:cubicBezTo>
                    <a:pt x="7349" y="7388"/>
                    <a:pt x="8485" y="7982"/>
                    <a:pt x="9641" y="7982"/>
                  </a:cubicBezTo>
                  <a:cubicBezTo>
                    <a:pt x="10354" y="7982"/>
                    <a:pt x="11075" y="7756"/>
                    <a:pt x="11690" y="7283"/>
                  </a:cubicBezTo>
                  <a:cubicBezTo>
                    <a:pt x="13297" y="6035"/>
                    <a:pt x="13440" y="3649"/>
                    <a:pt x="11989" y="2225"/>
                  </a:cubicBezTo>
                  <a:cubicBezTo>
                    <a:pt x="11880" y="2123"/>
                    <a:pt x="11901" y="1940"/>
                    <a:pt x="12036" y="1872"/>
                  </a:cubicBezTo>
                  <a:cubicBezTo>
                    <a:pt x="12796" y="1445"/>
                    <a:pt x="13067" y="848"/>
                    <a:pt x="13162" y="475"/>
                  </a:cubicBezTo>
                  <a:cubicBezTo>
                    <a:pt x="13191" y="360"/>
                    <a:pt x="13097" y="255"/>
                    <a:pt x="12985" y="255"/>
                  </a:cubicBezTo>
                  <a:cubicBezTo>
                    <a:pt x="12965" y="255"/>
                    <a:pt x="12945" y="258"/>
                    <a:pt x="12925" y="265"/>
                  </a:cubicBezTo>
                  <a:cubicBezTo>
                    <a:pt x="11209" y="869"/>
                    <a:pt x="8409" y="1"/>
                    <a:pt x="7005" y="2374"/>
                  </a:cubicBezTo>
                  <a:cubicBezTo>
                    <a:pt x="6941" y="2482"/>
                    <a:pt x="6830" y="2537"/>
                    <a:pt x="6720" y="2537"/>
                  </a:cubicBezTo>
                  <a:cubicBezTo>
                    <a:pt x="6610" y="2537"/>
                    <a:pt x="6500" y="2482"/>
                    <a:pt x="6435" y="2374"/>
                  </a:cubicBezTo>
                  <a:cubicBezTo>
                    <a:pt x="5032" y="1"/>
                    <a:pt x="2238" y="869"/>
                    <a:pt x="516" y="265"/>
                  </a:cubicBezTo>
                  <a:cubicBezTo>
                    <a:pt x="496" y="258"/>
                    <a:pt x="475" y="255"/>
                    <a:pt x="455" y="255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4" name="Google Shape;22444;p71"/>
            <p:cNvSpPr/>
            <p:nvPr/>
          </p:nvSpPr>
          <p:spPr>
            <a:xfrm>
              <a:off x="1448550" y="2491645"/>
              <a:ext cx="117405" cy="117589"/>
            </a:xfrm>
            <a:custGeom>
              <a:rect b="b" l="l" r="r" t="t"/>
              <a:pathLst>
                <a:path extrusionOk="0" h="4483" w="4476">
                  <a:moveTo>
                    <a:pt x="2238" y="1"/>
                  </a:moveTo>
                  <a:cubicBezTo>
                    <a:pt x="998" y="1"/>
                    <a:pt x="1" y="1004"/>
                    <a:pt x="1" y="2245"/>
                  </a:cubicBezTo>
                  <a:cubicBezTo>
                    <a:pt x="1" y="3479"/>
                    <a:pt x="998" y="4483"/>
                    <a:pt x="2238" y="4483"/>
                  </a:cubicBezTo>
                  <a:cubicBezTo>
                    <a:pt x="3472" y="4483"/>
                    <a:pt x="4476" y="3479"/>
                    <a:pt x="4476" y="2245"/>
                  </a:cubicBezTo>
                  <a:cubicBezTo>
                    <a:pt x="4476" y="1004"/>
                    <a:pt x="3472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5" name="Google Shape;22445;p71"/>
            <p:cNvSpPr/>
            <p:nvPr/>
          </p:nvSpPr>
          <p:spPr>
            <a:xfrm>
              <a:off x="1466177" y="2509245"/>
              <a:ext cx="82179" cy="82388"/>
            </a:xfrm>
            <a:custGeom>
              <a:rect b="b" l="l" r="r" t="t"/>
              <a:pathLst>
                <a:path extrusionOk="0" h="3141" w="3133">
                  <a:moveTo>
                    <a:pt x="1566" y="1"/>
                  </a:moveTo>
                  <a:cubicBezTo>
                    <a:pt x="698" y="1"/>
                    <a:pt x="0" y="706"/>
                    <a:pt x="0" y="1574"/>
                  </a:cubicBezTo>
                  <a:cubicBezTo>
                    <a:pt x="0" y="2435"/>
                    <a:pt x="698" y="3140"/>
                    <a:pt x="1566" y="3140"/>
                  </a:cubicBezTo>
                  <a:cubicBezTo>
                    <a:pt x="2428" y="3140"/>
                    <a:pt x="3133" y="2435"/>
                    <a:pt x="3133" y="1574"/>
                  </a:cubicBezTo>
                  <a:cubicBezTo>
                    <a:pt x="3133" y="706"/>
                    <a:pt x="2428" y="1"/>
                    <a:pt x="156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6" name="Google Shape;22446;p71"/>
            <p:cNvSpPr/>
            <p:nvPr/>
          </p:nvSpPr>
          <p:spPr>
            <a:xfrm>
              <a:off x="1566664" y="2590453"/>
              <a:ext cx="33627" cy="52486"/>
            </a:xfrm>
            <a:custGeom>
              <a:rect b="b" l="l" r="r" t="t"/>
              <a:pathLst>
                <a:path extrusionOk="0" h="2001" w="1282">
                  <a:moveTo>
                    <a:pt x="641" y="0"/>
                  </a:moveTo>
                  <a:cubicBezTo>
                    <a:pt x="527" y="0"/>
                    <a:pt x="414" y="44"/>
                    <a:pt x="326" y="132"/>
                  </a:cubicBezTo>
                  <a:lnTo>
                    <a:pt x="129" y="329"/>
                  </a:lnTo>
                  <a:cubicBezTo>
                    <a:pt x="34" y="424"/>
                    <a:pt x="0" y="573"/>
                    <a:pt x="48" y="702"/>
                  </a:cubicBezTo>
                  <a:lnTo>
                    <a:pt x="488" y="1889"/>
                  </a:lnTo>
                  <a:cubicBezTo>
                    <a:pt x="512" y="1963"/>
                    <a:pt x="576" y="2001"/>
                    <a:pt x="641" y="2001"/>
                  </a:cubicBezTo>
                  <a:cubicBezTo>
                    <a:pt x="705" y="2001"/>
                    <a:pt x="770" y="1963"/>
                    <a:pt x="793" y="1889"/>
                  </a:cubicBezTo>
                  <a:lnTo>
                    <a:pt x="1234" y="702"/>
                  </a:lnTo>
                  <a:cubicBezTo>
                    <a:pt x="1282" y="573"/>
                    <a:pt x="1255" y="424"/>
                    <a:pt x="1153" y="329"/>
                  </a:cubicBezTo>
                  <a:lnTo>
                    <a:pt x="956" y="132"/>
                  </a:lnTo>
                  <a:cubicBezTo>
                    <a:pt x="868" y="44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7" name="Google Shape;22447;p71"/>
            <p:cNvSpPr/>
            <p:nvPr/>
          </p:nvSpPr>
          <p:spPr>
            <a:xfrm>
              <a:off x="1483777" y="2520996"/>
              <a:ext cx="46978" cy="58886"/>
            </a:xfrm>
            <a:custGeom>
              <a:rect b="b" l="l" r="r" t="t"/>
              <a:pathLst>
                <a:path extrusionOk="0" h="2245" w="1791">
                  <a:moveTo>
                    <a:pt x="895" y="0"/>
                  </a:moveTo>
                  <a:cubicBezTo>
                    <a:pt x="400" y="0"/>
                    <a:pt x="0" y="407"/>
                    <a:pt x="0" y="902"/>
                  </a:cubicBezTo>
                  <a:lnTo>
                    <a:pt x="0" y="1350"/>
                  </a:lnTo>
                  <a:cubicBezTo>
                    <a:pt x="0" y="1838"/>
                    <a:pt x="400" y="2245"/>
                    <a:pt x="895" y="2245"/>
                  </a:cubicBezTo>
                  <a:cubicBezTo>
                    <a:pt x="1390" y="2245"/>
                    <a:pt x="1790" y="1838"/>
                    <a:pt x="1790" y="1350"/>
                  </a:cubicBezTo>
                  <a:lnTo>
                    <a:pt x="1790" y="902"/>
                  </a:lnTo>
                  <a:cubicBezTo>
                    <a:pt x="1790" y="407"/>
                    <a:pt x="1390" y="0"/>
                    <a:pt x="89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8" name="Google Shape;22448;p71"/>
            <p:cNvSpPr/>
            <p:nvPr/>
          </p:nvSpPr>
          <p:spPr>
            <a:xfrm>
              <a:off x="1501378" y="2532721"/>
              <a:ext cx="17627" cy="17653"/>
            </a:xfrm>
            <a:custGeom>
              <a:rect b="b" l="l" r="r" t="t"/>
              <a:pathLst>
                <a:path extrusionOk="0" h="673" w="672">
                  <a:moveTo>
                    <a:pt x="333" y="1"/>
                  </a:moveTo>
                  <a:cubicBezTo>
                    <a:pt x="150" y="1"/>
                    <a:pt x="1" y="157"/>
                    <a:pt x="1" y="340"/>
                  </a:cubicBezTo>
                  <a:cubicBezTo>
                    <a:pt x="1" y="523"/>
                    <a:pt x="150" y="672"/>
                    <a:pt x="333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9" name="Google Shape;22449;p71"/>
            <p:cNvSpPr/>
            <p:nvPr/>
          </p:nvSpPr>
          <p:spPr>
            <a:xfrm>
              <a:off x="1601156" y="2491645"/>
              <a:ext cx="117589" cy="117589"/>
            </a:xfrm>
            <a:custGeom>
              <a:rect b="b" l="l" r="r" t="t"/>
              <a:pathLst>
                <a:path extrusionOk="0" h="4483" w="4483">
                  <a:moveTo>
                    <a:pt x="2238" y="1"/>
                  </a:moveTo>
                  <a:cubicBezTo>
                    <a:pt x="1004" y="1"/>
                    <a:pt x="1" y="1004"/>
                    <a:pt x="1" y="2245"/>
                  </a:cubicBezTo>
                  <a:cubicBezTo>
                    <a:pt x="1" y="3479"/>
                    <a:pt x="1004" y="4483"/>
                    <a:pt x="2238" y="4483"/>
                  </a:cubicBezTo>
                  <a:cubicBezTo>
                    <a:pt x="3479" y="4483"/>
                    <a:pt x="4483" y="3479"/>
                    <a:pt x="4483" y="2245"/>
                  </a:cubicBezTo>
                  <a:cubicBezTo>
                    <a:pt x="4483" y="1004"/>
                    <a:pt x="3479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0" name="Google Shape;22450;p71"/>
            <p:cNvSpPr/>
            <p:nvPr/>
          </p:nvSpPr>
          <p:spPr>
            <a:xfrm>
              <a:off x="1618757" y="2509245"/>
              <a:ext cx="82388" cy="82388"/>
            </a:xfrm>
            <a:custGeom>
              <a:rect b="b" l="l" r="r" t="t"/>
              <a:pathLst>
                <a:path extrusionOk="0" h="3141" w="3141">
                  <a:moveTo>
                    <a:pt x="1567" y="1"/>
                  </a:moveTo>
                  <a:cubicBezTo>
                    <a:pt x="706" y="1"/>
                    <a:pt x="1" y="706"/>
                    <a:pt x="1" y="1574"/>
                  </a:cubicBezTo>
                  <a:cubicBezTo>
                    <a:pt x="1" y="2435"/>
                    <a:pt x="706" y="3140"/>
                    <a:pt x="1567" y="3140"/>
                  </a:cubicBezTo>
                  <a:cubicBezTo>
                    <a:pt x="2435" y="3140"/>
                    <a:pt x="3140" y="2435"/>
                    <a:pt x="3140" y="1574"/>
                  </a:cubicBezTo>
                  <a:cubicBezTo>
                    <a:pt x="3140" y="706"/>
                    <a:pt x="2435" y="1"/>
                    <a:pt x="156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1" name="Google Shape;22451;p71"/>
            <p:cNvSpPr/>
            <p:nvPr/>
          </p:nvSpPr>
          <p:spPr>
            <a:xfrm>
              <a:off x="1636541" y="2520996"/>
              <a:ext cx="46978" cy="58886"/>
            </a:xfrm>
            <a:custGeom>
              <a:rect b="b" l="l" r="r" t="t"/>
              <a:pathLst>
                <a:path extrusionOk="0" h="2245" w="1791">
                  <a:moveTo>
                    <a:pt x="896" y="0"/>
                  </a:moveTo>
                  <a:cubicBezTo>
                    <a:pt x="401" y="0"/>
                    <a:pt x="1" y="400"/>
                    <a:pt x="1" y="902"/>
                  </a:cubicBezTo>
                  <a:lnTo>
                    <a:pt x="1" y="1350"/>
                  </a:lnTo>
                  <a:cubicBezTo>
                    <a:pt x="1" y="1838"/>
                    <a:pt x="401" y="2245"/>
                    <a:pt x="896" y="2245"/>
                  </a:cubicBezTo>
                  <a:cubicBezTo>
                    <a:pt x="1391" y="2245"/>
                    <a:pt x="1791" y="1838"/>
                    <a:pt x="1791" y="1343"/>
                  </a:cubicBezTo>
                  <a:lnTo>
                    <a:pt x="1791" y="895"/>
                  </a:lnTo>
                  <a:cubicBezTo>
                    <a:pt x="1791" y="400"/>
                    <a:pt x="1391" y="0"/>
                    <a:pt x="8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2" name="Google Shape;22452;p71"/>
            <p:cNvSpPr/>
            <p:nvPr/>
          </p:nvSpPr>
          <p:spPr>
            <a:xfrm>
              <a:off x="1653984" y="2532721"/>
              <a:ext cx="17627" cy="17653"/>
            </a:xfrm>
            <a:custGeom>
              <a:rect b="b" l="l" r="r" t="t"/>
              <a:pathLst>
                <a:path extrusionOk="0" h="673" w="672">
                  <a:moveTo>
                    <a:pt x="339" y="1"/>
                  </a:moveTo>
                  <a:cubicBezTo>
                    <a:pt x="156" y="1"/>
                    <a:pt x="0" y="157"/>
                    <a:pt x="0" y="340"/>
                  </a:cubicBezTo>
                  <a:cubicBezTo>
                    <a:pt x="0" y="523"/>
                    <a:pt x="156" y="672"/>
                    <a:pt x="339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53" name="Google Shape;22453;p71"/>
          <p:cNvGrpSpPr/>
          <p:nvPr/>
        </p:nvGrpSpPr>
        <p:grpSpPr>
          <a:xfrm>
            <a:off x="7110427" y="3365261"/>
            <a:ext cx="400401" cy="370184"/>
            <a:chOff x="7110427" y="3365261"/>
            <a:chExt cx="400401" cy="370184"/>
          </a:xfrm>
        </p:grpSpPr>
        <p:sp>
          <p:nvSpPr>
            <p:cNvPr id="22454" name="Google Shape;22454;p71"/>
            <p:cNvSpPr/>
            <p:nvPr/>
          </p:nvSpPr>
          <p:spPr>
            <a:xfrm>
              <a:off x="7140854" y="3365261"/>
              <a:ext cx="369974" cy="370158"/>
            </a:xfrm>
            <a:custGeom>
              <a:rect b="b" l="l" r="r" t="t"/>
              <a:pathLst>
                <a:path extrusionOk="0" h="14112" w="14105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5" name="Google Shape;22455;p71"/>
            <p:cNvSpPr/>
            <p:nvPr/>
          </p:nvSpPr>
          <p:spPr>
            <a:xfrm>
              <a:off x="7216081" y="3366704"/>
              <a:ext cx="294747" cy="295901"/>
            </a:xfrm>
            <a:custGeom>
              <a:rect b="b" l="l" r="r" t="t"/>
              <a:pathLst>
                <a:path extrusionOk="0" h="11281" w="11237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6" name="Google Shape;22456;p71"/>
            <p:cNvSpPr/>
            <p:nvPr/>
          </p:nvSpPr>
          <p:spPr>
            <a:xfrm>
              <a:off x="7110427" y="3392672"/>
              <a:ext cx="372991" cy="342774"/>
            </a:xfrm>
            <a:custGeom>
              <a:rect b="b" l="l" r="r" t="t"/>
              <a:pathLst>
                <a:path extrusionOk="0" h="13068" w="1422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7" name="Google Shape;22457;p71"/>
            <p:cNvSpPr/>
            <p:nvPr/>
          </p:nvSpPr>
          <p:spPr>
            <a:xfrm>
              <a:off x="7398563" y="3617646"/>
              <a:ext cx="31424" cy="30427"/>
            </a:xfrm>
            <a:custGeom>
              <a:rect b="b" l="l" r="r" t="t"/>
              <a:pathLst>
                <a:path extrusionOk="0" h="1160" w="1198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8" name="Google Shape;22458;p71"/>
            <p:cNvSpPr/>
            <p:nvPr/>
          </p:nvSpPr>
          <p:spPr>
            <a:xfrm>
              <a:off x="7268410" y="3369012"/>
              <a:ext cx="20276" cy="26886"/>
            </a:xfrm>
            <a:custGeom>
              <a:rect b="b" l="l" r="r" t="t"/>
              <a:pathLst>
                <a:path extrusionOk="0" h="1025" w="773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9" name="Google Shape;22459;p71"/>
            <p:cNvSpPr/>
            <p:nvPr/>
          </p:nvSpPr>
          <p:spPr>
            <a:xfrm>
              <a:off x="7141562" y="3566236"/>
              <a:ext cx="35778" cy="86638"/>
            </a:xfrm>
            <a:custGeom>
              <a:rect b="b" l="l" r="r" t="t"/>
              <a:pathLst>
                <a:path extrusionOk="0" h="3303" w="1364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0" name="Google Shape;22460;p71"/>
            <p:cNvSpPr/>
            <p:nvPr/>
          </p:nvSpPr>
          <p:spPr>
            <a:xfrm>
              <a:off x="7303060" y="3365261"/>
              <a:ext cx="26178" cy="27043"/>
            </a:xfrm>
            <a:custGeom>
              <a:rect b="b" l="l" r="r" t="t"/>
              <a:pathLst>
                <a:path extrusionOk="0" h="1031" w="998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61" name="Google Shape;22461;p71"/>
          <p:cNvGrpSpPr/>
          <p:nvPr/>
        </p:nvGrpSpPr>
        <p:grpSpPr>
          <a:xfrm>
            <a:off x="7658949" y="3363137"/>
            <a:ext cx="400375" cy="370132"/>
            <a:chOff x="7658949" y="3363137"/>
            <a:chExt cx="400375" cy="370132"/>
          </a:xfrm>
        </p:grpSpPr>
        <p:sp>
          <p:nvSpPr>
            <p:cNvPr id="22462" name="Google Shape;22462;p71"/>
            <p:cNvSpPr/>
            <p:nvPr/>
          </p:nvSpPr>
          <p:spPr>
            <a:xfrm>
              <a:off x="7689192" y="3363137"/>
              <a:ext cx="370132" cy="370132"/>
            </a:xfrm>
            <a:custGeom>
              <a:rect b="b" l="l" r="r" t="t"/>
              <a:pathLst>
                <a:path extrusionOk="0" h="14111" w="14111">
                  <a:moveTo>
                    <a:pt x="7059" y="0"/>
                  </a:moveTo>
                  <a:cubicBezTo>
                    <a:pt x="3160" y="0"/>
                    <a:pt x="0" y="3160"/>
                    <a:pt x="0" y="7052"/>
                  </a:cubicBezTo>
                  <a:cubicBezTo>
                    <a:pt x="0" y="10951"/>
                    <a:pt x="3160" y="14111"/>
                    <a:pt x="7059" y="14111"/>
                  </a:cubicBezTo>
                  <a:cubicBezTo>
                    <a:pt x="10951" y="14111"/>
                    <a:pt x="14111" y="10951"/>
                    <a:pt x="14111" y="7052"/>
                  </a:cubicBezTo>
                  <a:cubicBezTo>
                    <a:pt x="14111" y="3160"/>
                    <a:pt x="10951" y="0"/>
                    <a:pt x="7059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3" name="Google Shape;22463;p71"/>
            <p:cNvSpPr/>
            <p:nvPr/>
          </p:nvSpPr>
          <p:spPr>
            <a:xfrm>
              <a:off x="7658949" y="3390521"/>
              <a:ext cx="372991" cy="342695"/>
            </a:xfrm>
            <a:custGeom>
              <a:rect b="b" l="l" r="r" t="t"/>
              <a:pathLst>
                <a:path extrusionOk="0" h="13065" w="14220">
                  <a:moveTo>
                    <a:pt x="4516" y="1"/>
                  </a:moveTo>
                  <a:lnTo>
                    <a:pt x="4516" y="1"/>
                  </a:lnTo>
                  <a:cubicBezTo>
                    <a:pt x="631" y="2387"/>
                    <a:pt x="0" y="7778"/>
                    <a:pt x="3221" y="10999"/>
                  </a:cubicBezTo>
                  <a:cubicBezTo>
                    <a:pt x="4615" y="12392"/>
                    <a:pt x="6414" y="13065"/>
                    <a:pt x="8201" y="13065"/>
                  </a:cubicBezTo>
                  <a:cubicBezTo>
                    <a:pt x="10544" y="13065"/>
                    <a:pt x="12865" y="11908"/>
                    <a:pt x="14219" y="9704"/>
                  </a:cubicBezTo>
                  <a:lnTo>
                    <a:pt x="14219" y="9704"/>
                  </a:lnTo>
                  <a:cubicBezTo>
                    <a:pt x="13107" y="10388"/>
                    <a:pt x="11826" y="10748"/>
                    <a:pt x="10524" y="10748"/>
                  </a:cubicBezTo>
                  <a:cubicBezTo>
                    <a:pt x="7968" y="10748"/>
                    <a:pt x="5615" y="9365"/>
                    <a:pt x="4367" y="7134"/>
                  </a:cubicBezTo>
                  <a:cubicBezTo>
                    <a:pt x="3119" y="4910"/>
                    <a:pt x="3174" y="2177"/>
                    <a:pt x="451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4" name="Google Shape;22464;p71"/>
            <p:cNvSpPr/>
            <p:nvPr/>
          </p:nvSpPr>
          <p:spPr>
            <a:xfrm>
              <a:off x="7754111" y="3380029"/>
              <a:ext cx="244569" cy="330000"/>
            </a:xfrm>
            <a:custGeom>
              <a:rect b="b" l="l" r="r" t="t"/>
              <a:pathLst>
                <a:path extrusionOk="0" h="12581" w="9324">
                  <a:moveTo>
                    <a:pt x="1641" y="1"/>
                  </a:moveTo>
                  <a:cubicBezTo>
                    <a:pt x="1044" y="272"/>
                    <a:pt x="495" y="624"/>
                    <a:pt x="0" y="1052"/>
                  </a:cubicBezTo>
                  <a:lnTo>
                    <a:pt x="448" y="1743"/>
                  </a:lnTo>
                  <a:cubicBezTo>
                    <a:pt x="509" y="1845"/>
                    <a:pt x="529" y="1967"/>
                    <a:pt x="502" y="2082"/>
                  </a:cubicBezTo>
                  <a:lnTo>
                    <a:pt x="129" y="3730"/>
                  </a:lnTo>
                  <a:cubicBezTo>
                    <a:pt x="75" y="3954"/>
                    <a:pt x="142" y="4191"/>
                    <a:pt x="298" y="4360"/>
                  </a:cubicBezTo>
                  <a:lnTo>
                    <a:pt x="1851" y="5954"/>
                  </a:lnTo>
                  <a:cubicBezTo>
                    <a:pt x="1984" y="6087"/>
                    <a:pt x="2160" y="6161"/>
                    <a:pt x="2351" y="6161"/>
                  </a:cubicBezTo>
                  <a:cubicBezTo>
                    <a:pt x="2374" y="6161"/>
                    <a:pt x="2397" y="6160"/>
                    <a:pt x="2421" y="6157"/>
                  </a:cubicBezTo>
                  <a:lnTo>
                    <a:pt x="3573" y="6022"/>
                  </a:lnTo>
                  <a:lnTo>
                    <a:pt x="4652" y="6937"/>
                  </a:lnTo>
                  <a:cubicBezTo>
                    <a:pt x="4794" y="7059"/>
                    <a:pt x="4848" y="7263"/>
                    <a:pt x="4787" y="7439"/>
                  </a:cubicBezTo>
                  <a:lnTo>
                    <a:pt x="4692" y="7697"/>
                  </a:lnTo>
                  <a:cubicBezTo>
                    <a:pt x="4618" y="7886"/>
                    <a:pt x="4645" y="8103"/>
                    <a:pt x="4746" y="8280"/>
                  </a:cubicBezTo>
                  <a:lnTo>
                    <a:pt x="5553" y="9629"/>
                  </a:lnTo>
                  <a:cubicBezTo>
                    <a:pt x="5642" y="9771"/>
                    <a:pt x="5669" y="9941"/>
                    <a:pt x="5642" y="10104"/>
                  </a:cubicBezTo>
                  <a:lnTo>
                    <a:pt x="5262" y="12138"/>
                  </a:lnTo>
                  <a:cubicBezTo>
                    <a:pt x="5241" y="12226"/>
                    <a:pt x="5282" y="12314"/>
                    <a:pt x="5350" y="12362"/>
                  </a:cubicBezTo>
                  <a:lnTo>
                    <a:pt x="5587" y="12538"/>
                  </a:lnTo>
                  <a:cubicBezTo>
                    <a:pt x="5627" y="12566"/>
                    <a:pt x="5673" y="12580"/>
                    <a:pt x="5720" y="12580"/>
                  </a:cubicBezTo>
                  <a:cubicBezTo>
                    <a:pt x="5786" y="12580"/>
                    <a:pt x="5852" y="12553"/>
                    <a:pt x="5899" y="12497"/>
                  </a:cubicBezTo>
                  <a:lnTo>
                    <a:pt x="9154" y="8632"/>
                  </a:lnTo>
                  <a:cubicBezTo>
                    <a:pt x="9323" y="8436"/>
                    <a:pt x="9283" y="8124"/>
                    <a:pt x="9066" y="7975"/>
                  </a:cubicBezTo>
                  <a:lnTo>
                    <a:pt x="7506" y="6883"/>
                  </a:lnTo>
                  <a:cubicBezTo>
                    <a:pt x="7377" y="6795"/>
                    <a:pt x="7235" y="6734"/>
                    <a:pt x="7086" y="6707"/>
                  </a:cubicBezTo>
                  <a:lnTo>
                    <a:pt x="5628" y="6395"/>
                  </a:lnTo>
                  <a:cubicBezTo>
                    <a:pt x="5594" y="6388"/>
                    <a:pt x="5559" y="6384"/>
                    <a:pt x="5525" y="6384"/>
                  </a:cubicBezTo>
                  <a:cubicBezTo>
                    <a:pt x="5325" y="6384"/>
                    <a:pt x="5140" y="6501"/>
                    <a:pt x="5058" y="6686"/>
                  </a:cubicBezTo>
                  <a:lnTo>
                    <a:pt x="3790" y="5608"/>
                  </a:lnTo>
                  <a:cubicBezTo>
                    <a:pt x="3751" y="5574"/>
                    <a:pt x="3701" y="5559"/>
                    <a:pt x="3651" y="5559"/>
                  </a:cubicBezTo>
                  <a:cubicBezTo>
                    <a:pt x="3641" y="5559"/>
                    <a:pt x="3631" y="5560"/>
                    <a:pt x="3621" y="5561"/>
                  </a:cubicBezTo>
                  <a:lnTo>
                    <a:pt x="3072" y="5622"/>
                  </a:lnTo>
                  <a:cubicBezTo>
                    <a:pt x="3052" y="5624"/>
                    <a:pt x="3032" y="5625"/>
                    <a:pt x="3013" y="5625"/>
                  </a:cubicBezTo>
                  <a:cubicBezTo>
                    <a:pt x="2768" y="5625"/>
                    <a:pt x="2569" y="5432"/>
                    <a:pt x="2563" y="5181"/>
                  </a:cubicBezTo>
                  <a:lnTo>
                    <a:pt x="2556" y="4964"/>
                  </a:lnTo>
                  <a:cubicBezTo>
                    <a:pt x="2543" y="4733"/>
                    <a:pt x="2706" y="4530"/>
                    <a:pt x="2936" y="4496"/>
                  </a:cubicBezTo>
                  <a:lnTo>
                    <a:pt x="3912" y="4340"/>
                  </a:lnTo>
                  <a:cubicBezTo>
                    <a:pt x="3938" y="4336"/>
                    <a:pt x="3964" y="4333"/>
                    <a:pt x="3989" y="4333"/>
                  </a:cubicBezTo>
                  <a:cubicBezTo>
                    <a:pt x="4229" y="4333"/>
                    <a:pt x="4435" y="4529"/>
                    <a:pt x="4435" y="4781"/>
                  </a:cubicBezTo>
                  <a:lnTo>
                    <a:pt x="4435" y="4991"/>
                  </a:lnTo>
                  <a:cubicBezTo>
                    <a:pt x="4441" y="5113"/>
                    <a:pt x="4543" y="5215"/>
                    <a:pt x="4665" y="5215"/>
                  </a:cubicBezTo>
                  <a:cubicBezTo>
                    <a:pt x="4787" y="5208"/>
                    <a:pt x="4889" y="5106"/>
                    <a:pt x="4889" y="4984"/>
                  </a:cubicBezTo>
                  <a:lnTo>
                    <a:pt x="4875" y="4218"/>
                  </a:lnTo>
                  <a:cubicBezTo>
                    <a:pt x="4869" y="4049"/>
                    <a:pt x="4930" y="3879"/>
                    <a:pt x="5045" y="3750"/>
                  </a:cubicBezTo>
                  <a:lnTo>
                    <a:pt x="6109" y="2543"/>
                  </a:lnTo>
                  <a:lnTo>
                    <a:pt x="6760" y="2326"/>
                  </a:lnTo>
                  <a:cubicBezTo>
                    <a:pt x="6943" y="2265"/>
                    <a:pt x="6971" y="2014"/>
                    <a:pt x="6808" y="1919"/>
                  </a:cubicBezTo>
                  <a:lnTo>
                    <a:pt x="5574" y="1153"/>
                  </a:lnTo>
                  <a:cubicBezTo>
                    <a:pt x="5499" y="1106"/>
                    <a:pt x="5416" y="1084"/>
                    <a:pt x="5335" y="1084"/>
                  </a:cubicBezTo>
                  <a:cubicBezTo>
                    <a:pt x="5157" y="1084"/>
                    <a:pt x="4986" y="1189"/>
                    <a:pt x="4916" y="1370"/>
                  </a:cubicBezTo>
                  <a:lnTo>
                    <a:pt x="4882" y="1458"/>
                  </a:lnTo>
                  <a:cubicBezTo>
                    <a:pt x="4811" y="1638"/>
                    <a:pt x="4638" y="1745"/>
                    <a:pt x="4459" y="1745"/>
                  </a:cubicBezTo>
                  <a:cubicBezTo>
                    <a:pt x="4381" y="1745"/>
                    <a:pt x="4303" y="1725"/>
                    <a:pt x="4231" y="1682"/>
                  </a:cubicBezTo>
                  <a:lnTo>
                    <a:pt x="3723" y="1391"/>
                  </a:lnTo>
                  <a:cubicBezTo>
                    <a:pt x="3560" y="1302"/>
                    <a:pt x="3573" y="1072"/>
                    <a:pt x="3736" y="991"/>
                  </a:cubicBezTo>
                  <a:lnTo>
                    <a:pt x="4184" y="774"/>
                  </a:lnTo>
                  <a:cubicBezTo>
                    <a:pt x="4503" y="621"/>
                    <a:pt x="4392" y="142"/>
                    <a:pt x="4043" y="142"/>
                  </a:cubicBezTo>
                  <a:cubicBezTo>
                    <a:pt x="4036" y="142"/>
                    <a:pt x="4028" y="143"/>
                    <a:pt x="4021" y="143"/>
                  </a:cubicBezTo>
                  <a:lnTo>
                    <a:pt x="3038" y="184"/>
                  </a:lnTo>
                  <a:lnTo>
                    <a:pt x="2197" y="543"/>
                  </a:lnTo>
                  <a:cubicBezTo>
                    <a:pt x="2166" y="557"/>
                    <a:pt x="2134" y="563"/>
                    <a:pt x="2103" y="563"/>
                  </a:cubicBezTo>
                  <a:cubicBezTo>
                    <a:pt x="2024" y="563"/>
                    <a:pt x="1951" y="523"/>
                    <a:pt x="1912" y="455"/>
                  </a:cubicBezTo>
                  <a:lnTo>
                    <a:pt x="1641" y="1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5" name="Google Shape;22465;p71"/>
            <p:cNvSpPr/>
            <p:nvPr/>
          </p:nvSpPr>
          <p:spPr>
            <a:xfrm>
              <a:off x="7754111" y="3390704"/>
              <a:ext cx="23135" cy="30086"/>
            </a:xfrm>
            <a:custGeom>
              <a:rect b="b" l="l" r="r" t="t"/>
              <a:pathLst>
                <a:path extrusionOk="0" h="1147" w="882">
                  <a:moveTo>
                    <a:pt x="882" y="0"/>
                  </a:moveTo>
                  <a:lnTo>
                    <a:pt x="882" y="0"/>
                  </a:lnTo>
                  <a:cubicBezTo>
                    <a:pt x="570" y="190"/>
                    <a:pt x="278" y="407"/>
                    <a:pt x="0" y="645"/>
                  </a:cubicBezTo>
                  <a:lnTo>
                    <a:pt x="319" y="1146"/>
                  </a:lnTo>
                  <a:cubicBezTo>
                    <a:pt x="475" y="746"/>
                    <a:pt x="665" y="367"/>
                    <a:pt x="88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6" name="Google Shape;22466;p71"/>
            <p:cNvSpPr/>
            <p:nvPr/>
          </p:nvSpPr>
          <p:spPr>
            <a:xfrm>
              <a:off x="7891766" y="3668690"/>
              <a:ext cx="47162" cy="41470"/>
            </a:xfrm>
            <a:custGeom>
              <a:rect b="b" l="l" r="r" t="t"/>
              <a:pathLst>
                <a:path extrusionOk="0" h="1581" w="1798">
                  <a:moveTo>
                    <a:pt x="231" y="0"/>
                  </a:moveTo>
                  <a:lnTo>
                    <a:pt x="14" y="1140"/>
                  </a:lnTo>
                  <a:cubicBezTo>
                    <a:pt x="0" y="1221"/>
                    <a:pt x="34" y="1309"/>
                    <a:pt x="102" y="1363"/>
                  </a:cubicBezTo>
                  <a:lnTo>
                    <a:pt x="346" y="1533"/>
                  </a:lnTo>
                  <a:cubicBezTo>
                    <a:pt x="387" y="1565"/>
                    <a:pt x="435" y="1581"/>
                    <a:pt x="483" y="1581"/>
                  </a:cubicBezTo>
                  <a:cubicBezTo>
                    <a:pt x="546" y="1581"/>
                    <a:pt x="609" y="1553"/>
                    <a:pt x="651" y="1499"/>
                  </a:cubicBezTo>
                  <a:lnTo>
                    <a:pt x="1797" y="143"/>
                  </a:lnTo>
                  <a:lnTo>
                    <a:pt x="1648" y="143"/>
                  </a:lnTo>
                  <a:cubicBezTo>
                    <a:pt x="1173" y="143"/>
                    <a:pt x="692" y="95"/>
                    <a:pt x="23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67" name="Google Shape;22467;p71"/>
          <p:cNvGrpSpPr/>
          <p:nvPr/>
        </p:nvGrpSpPr>
        <p:grpSpPr>
          <a:xfrm>
            <a:off x="3304481" y="3379389"/>
            <a:ext cx="356623" cy="370105"/>
            <a:chOff x="3307156" y="3365314"/>
            <a:chExt cx="356623" cy="370105"/>
          </a:xfrm>
        </p:grpSpPr>
        <p:sp>
          <p:nvSpPr>
            <p:cNvPr id="22468" name="Google Shape;22468;p71"/>
            <p:cNvSpPr/>
            <p:nvPr/>
          </p:nvSpPr>
          <p:spPr>
            <a:xfrm>
              <a:off x="3534465" y="3485683"/>
              <a:ext cx="129314" cy="71346"/>
            </a:xfrm>
            <a:custGeom>
              <a:rect b="b" l="l" r="r" t="t"/>
              <a:pathLst>
                <a:path extrusionOk="0" h="2720" w="4930">
                  <a:moveTo>
                    <a:pt x="3248" y="0"/>
                  </a:moveTo>
                  <a:lnTo>
                    <a:pt x="0" y="1445"/>
                  </a:lnTo>
                  <a:lnTo>
                    <a:pt x="3607" y="2719"/>
                  </a:lnTo>
                  <a:cubicBezTo>
                    <a:pt x="4102" y="2360"/>
                    <a:pt x="4536" y="1912"/>
                    <a:pt x="4875" y="1404"/>
                  </a:cubicBezTo>
                  <a:cubicBezTo>
                    <a:pt x="4930" y="1316"/>
                    <a:pt x="4923" y="1207"/>
                    <a:pt x="4855" y="1133"/>
                  </a:cubicBezTo>
                  <a:cubicBezTo>
                    <a:pt x="4401" y="651"/>
                    <a:pt x="3858" y="265"/>
                    <a:pt x="324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9" name="Google Shape;22469;p71"/>
            <p:cNvSpPr/>
            <p:nvPr/>
          </p:nvSpPr>
          <p:spPr>
            <a:xfrm>
              <a:off x="3545481" y="3518235"/>
              <a:ext cx="117956" cy="38794"/>
            </a:xfrm>
            <a:custGeom>
              <a:rect b="b" l="l" r="r" t="t"/>
              <a:pathLst>
                <a:path extrusionOk="0" h="1479" w="4497">
                  <a:moveTo>
                    <a:pt x="4483" y="0"/>
                  </a:moveTo>
                  <a:lnTo>
                    <a:pt x="1" y="353"/>
                  </a:lnTo>
                  <a:lnTo>
                    <a:pt x="3187" y="1478"/>
                  </a:lnTo>
                  <a:cubicBezTo>
                    <a:pt x="3682" y="1119"/>
                    <a:pt x="4116" y="671"/>
                    <a:pt x="4455" y="163"/>
                  </a:cubicBezTo>
                  <a:cubicBezTo>
                    <a:pt x="4489" y="115"/>
                    <a:pt x="4496" y="54"/>
                    <a:pt x="448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0" name="Google Shape;22470;p71"/>
            <p:cNvSpPr/>
            <p:nvPr/>
          </p:nvSpPr>
          <p:spPr>
            <a:xfrm>
              <a:off x="3356075" y="3631522"/>
              <a:ext cx="96762" cy="103897"/>
            </a:xfrm>
            <a:custGeom>
              <a:rect b="b" l="l" r="r" t="t"/>
              <a:pathLst>
                <a:path extrusionOk="0" h="3961" w="3689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87" y="3901"/>
                    <a:pt x="568" y="3961"/>
                    <a:pt x="663" y="3961"/>
                  </a:cubicBezTo>
                  <a:cubicBezTo>
                    <a:pt x="668" y="3961"/>
                    <a:pt x="673" y="3961"/>
                    <a:pt x="678" y="3960"/>
                  </a:cubicBezTo>
                  <a:cubicBezTo>
                    <a:pt x="1777" y="3892"/>
                    <a:pt x="2950" y="3302"/>
                    <a:pt x="3689" y="2509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1" name="Google Shape;22471;p71"/>
            <p:cNvSpPr/>
            <p:nvPr/>
          </p:nvSpPr>
          <p:spPr>
            <a:xfrm>
              <a:off x="3356075" y="3631522"/>
              <a:ext cx="59778" cy="102638"/>
            </a:xfrm>
            <a:custGeom>
              <a:rect b="b" l="l" r="r" t="t"/>
              <a:pathLst>
                <a:path extrusionOk="0" h="3913" w="2279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68" y="3852"/>
                    <a:pt x="495" y="3886"/>
                    <a:pt x="529" y="3913"/>
                  </a:cubicBezTo>
                  <a:lnTo>
                    <a:pt x="2278" y="1214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2" name="Google Shape;22472;p71"/>
            <p:cNvSpPr/>
            <p:nvPr/>
          </p:nvSpPr>
          <p:spPr>
            <a:xfrm>
              <a:off x="3478962" y="3563403"/>
              <a:ext cx="101222" cy="161236"/>
            </a:xfrm>
            <a:custGeom>
              <a:rect b="b" l="l" r="r" t="t"/>
              <a:pathLst>
                <a:path extrusionOk="0" h="6147" w="3859">
                  <a:moveTo>
                    <a:pt x="679" y="0"/>
                  </a:moveTo>
                  <a:lnTo>
                    <a:pt x="1" y="4672"/>
                  </a:lnTo>
                  <a:cubicBezTo>
                    <a:pt x="665" y="5303"/>
                    <a:pt x="1635" y="5947"/>
                    <a:pt x="2679" y="6144"/>
                  </a:cubicBezTo>
                  <a:cubicBezTo>
                    <a:pt x="2692" y="6146"/>
                    <a:pt x="2704" y="6146"/>
                    <a:pt x="2717" y="6146"/>
                  </a:cubicBezTo>
                  <a:cubicBezTo>
                    <a:pt x="2792" y="6146"/>
                    <a:pt x="2863" y="6112"/>
                    <a:pt x="2910" y="6049"/>
                  </a:cubicBezTo>
                  <a:cubicBezTo>
                    <a:pt x="3472" y="5249"/>
                    <a:pt x="3859" y="4292"/>
                    <a:pt x="3825" y="3282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3" name="Google Shape;22473;p71"/>
            <p:cNvSpPr/>
            <p:nvPr/>
          </p:nvSpPr>
          <p:spPr>
            <a:xfrm>
              <a:off x="3478962" y="3573711"/>
              <a:ext cx="68146" cy="150324"/>
            </a:xfrm>
            <a:custGeom>
              <a:rect b="b" l="l" r="r" t="t"/>
              <a:pathLst>
                <a:path extrusionOk="0" h="5731" w="2598">
                  <a:moveTo>
                    <a:pt x="618" y="1"/>
                  </a:moveTo>
                  <a:lnTo>
                    <a:pt x="1" y="4279"/>
                  </a:lnTo>
                  <a:cubicBezTo>
                    <a:pt x="652" y="4889"/>
                    <a:pt x="1581" y="5513"/>
                    <a:pt x="2598" y="5730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4" name="Google Shape;22474;p71"/>
            <p:cNvSpPr/>
            <p:nvPr/>
          </p:nvSpPr>
          <p:spPr>
            <a:xfrm>
              <a:off x="3382383" y="3674749"/>
              <a:ext cx="32368" cy="34151"/>
            </a:xfrm>
            <a:custGeom>
              <a:rect b="b" l="l" r="r" t="t"/>
              <a:pathLst>
                <a:path extrusionOk="0" h="1302" w="1234">
                  <a:moveTo>
                    <a:pt x="826" y="0"/>
                  </a:moveTo>
                  <a:cubicBezTo>
                    <a:pt x="739" y="0"/>
                    <a:pt x="651" y="41"/>
                    <a:pt x="591" y="142"/>
                  </a:cubicBezTo>
                  <a:lnTo>
                    <a:pt x="123" y="861"/>
                  </a:lnTo>
                  <a:cubicBezTo>
                    <a:pt x="1" y="1051"/>
                    <a:pt x="136" y="1302"/>
                    <a:pt x="367" y="1302"/>
                  </a:cubicBezTo>
                  <a:cubicBezTo>
                    <a:pt x="462" y="1302"/>
                    <a:pt x="550" y="1254"/>
                    <a:pt x="604" y="1173"/>
                  </a:cubicBezTo>
                  <a:lnTo>
                    <a:pt x="1072" y="454"/>
                  </a:lnTo>
                  <a:cubicBezTo>
                    <a:pt x="1234" y="231"/>
                    <a:pt x="1031" y="0"/>
                    <a:pt x="82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5" name="Google Shape;22475;p71"/>
            <p:cNvSpPr/>
            <p:nvPr/>
          </p:nvSpPr>
          <p:spPr>
            <a:xfrm>
              <a:off x="3551698" y="3514484"/>
              <a:ext cx="80972" cy="19069"/>
            </a:xfrm>
            <a:custGeom>
              <a:rect b="b" l="l" r="r" t="t"/>
              <a:pathLst>
                <a:path extrusionOk="0" h="727" w="3087">
                  <a:moveTo>
                    <a:pt x="2706" y="0"/>
                  </a:moveTo>
                  <a:cubicBezTo>
                    <a:pt x="2699" y="0"/>
                    <a:pt x="2693" y="0"/>
                    <a:pt x="2686" y="1"/>
                  </a:cubicBezTo>
                  <a:lnTo>
                    <a:pt x="360" y="163"/>
                  </a:lnTo>
                  <a:cubicBezTo>
                    <a:pt x="1" y="191"/>
                    <a:pt x="14" y="726"/>
                    <a:pt x="381" y="726"/>
                  </a:cubicBezTo>
                  <a:lnTo>
                    <a:pt x="401" y="726"/>
                  </a:lnTo>
                  <a:lnTo>
                    <a:pt x="2727" y="563"/>
                  </a:lnTo>
                  <a:cubicBezTo>
                    <a:pt x="3086" y="530"/>
                    <a:pt x="3054" y="0"/>
                    <a:pt x="270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6" name="Google Shape;22476;p71"/>
            <p:cNvSpPr/>
            <p:nvPr/>
          </p:nvSpPr>
          <p:spPr>
            <a:xfrm>
              <a:off x="3490241" y="3574787"/>
              <a:ext cx="49575" cy="107254"/>
            </a:xfrm>
            <a:custGeom>
              <a:rect b="b" l="l" r="r" t="t"/>
              <a:pathLst>
                <a:path extrusionOk="0" h="4089" w="1890">
                  <a:moveTo>
                    <a:pt x="365" y="0"/>
                  </a:moveTo>
                  <a:cubicBezTo>
                    <a:pt x="185" y="0"/>
                    <a:pt x="1" y="163"/>
                    <a:pt x="93" y="394"/>
                  </a:cubicBezTo>
                  <a:lnTo>
                    <a:pt x="1286" y="3899"/>
                  </a:lnTo>
                  <a:cubicBezTo>
                    <a:pt x="1327" y="4014"/>
                    <a:pt x="1435" y="4089"/>
                    <a:pt x="1557" y="4089"/>
                  </a:cubicBezTo>
                  <a:cubicBezTo>
                    <a:pt x="1754" y="4089"/>
                    <a:pt x="1890" y="3899"/>
                    <a:pt x="1829" y="3716"/>
                  </a:cubicBezTo>
                  <a:lnTo>
                    <a:pt x="628" y="211"/>
                  </a:lnTo>
                  <a:cubicBezTo>
                    <a:pt x="587" y="63"/>
                    <a:pt x="477" y="0"/>
                    <a:pt x="36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7" name="Google Shape;22477;p71"/>
            <p:cNvSpPr/>
            <p:nvPr/>
          </p:nvSpPr>
          <p:spPr>
            <a:xfrm>
              <a:off x="3307156" y="3365314"/>
              <a:ext cx="345239" cy="335508"/>
            </a:xfrm>
            <a:custGeom>
              <a:rect b="b" l="l" r="r" t="t"/>
              <a:pathLst>
                <a:path extrusionOk="0" h="12791" w="13162">
                  <a:moveTo>
                    <a:pt x="5402" y="1"/>
                  </a:moveTo>
                  <a:cubicBezTo>
                    <a:pt x="5127" y="1"/>
                    <a:pt x="4843" y="46"/>
                    <a:pt x="4564" y="141"/>
                  </a:cubicBezTo>
                  <a:cubicBezTo>
                    <a:pt x="3330" y="562"/>
                    <a:pt x="2631" y="1809"/>
                    <a:pt x="3011" y="2921"/>
                  </a:cubicBezTo>
                  <a:cubicBezTo>
                    <a:pt x="3079" y="3091"/>
                    <a:pt x="3160" y="3247"/>
                    <a:pt x="3248" y="3409"/>
                  </a:cubicBezTo>
                  <a:lnTo>
                    <a:pt x="3052" y="3877"/>
                  </a:lnTo>
                  <a:cubicBezTo>
                    <a:pt x="2842" y="3809"/>
                    <a:pt x="2625" y="3769"/>
                    <a:pt x="2408" y="3748"/>
                  </a:cubicBezTo>
                  <a:cubicBezTo>
                    <a:pt x="2359" y="3745"/>
                    <a:pt x="2310" y="3743"/>
                    <a:pt x="2262" y="3743"/>
                  </a:cubicBezTo>
                  <a:cubicBezTo>
                    <a:pt x="1150" y="3743"/>
                    <a:pt x="200" y="4698"/>
                    <a:pt x="102" y="5945"/>
                  </a:cubicBezTo>
                  <a:cubicBezTo>
                    <a:pt x="1" y="7247"/>
                    <a:pt x="875" y="8380"/>
                    <a:pt x="2048" y="8468"/>
                  </a:cubicBezTo>
                  <a:cubicBezTo>
                    <a:pt x="2117" y="8473"/>
                    <a:pt x="2188" y="8476"/>
                    <a:pt x="2259" y="8476"/>
                  </a:cubicBezTo>
                  <a:cubicBezTo>
                    <a:pt x="2864" y="8476"/>
                    <a:pt x="3559" y="8279"/>
                    <a:pt x="4232" y="8000"/>
                  </a:cubicBezTo>
                  <a:lnTo>
                    <a:pt x="4232" y="8000"/>
                  </a:lnTo>
                  <a:cubicBezTo>
                    <a:pt x="3621" y="8542"/>
                    <a:pt x="3072" y="9166"/>
                    <a:pt x="2842" y="9756"/>
                  </a:cubicBezTo>
                  <a:cubicBezTo>
                    <a:pt x="2408" y="10848"/>
                    <a:pt x="3038" y="12129"/>
                    <a:pt x="4259" y="12611"/>
                  </a:cubicBezTo>
                  <a:cubicBezTo>
                    <a:pt x="4571" y="12733"/>
                    <a:pt x="4892" y="12791"/>
                    <a:pt x="5203" y="12791"/>
                  </a:cubicBezTo>
                  <a:cubicBezTo>
                    <a:pt x="6101" y="12791"/>
                    <a:pt x="6920" y="12309"/>
                    <a:pt x="7242" y="11499"/>
                  </a:cubicBezTo>
                  <a:cubicBezTo>
                    <a:pt x="7561" y="10692"/>
                    <a:pt x="7520" y="9363"/>
                    <a:pt x="7344" y="8291"/>
                  </a:cubicBezTo>
                  <a:lnTo>
                    <a:pt x="7344" y="8291"/>
                  </a:lnTo>
                  <a:cubicBezTo>
                    <a:pt x="7697" y="8976"/>
                    <a:pt x="8659" y="10271"/>
                    <a:pt x="9453" y="10739"/>
                  </a:cubicBezTo>
                  <a:cubicBezTo>
                    <a:pt x="9766" y="10925"/>
                    <a:pt x="10112" y="11013"/>
                    <a:pt x="10460" y="11013"/>
                  </a:cubicBezTo>
                  <a:cubicBezTo>
                    <a:pt x="11241" y="11013"/>
                    <a:pt x="12033" y="10570"/>
                    <a:pt x="12497" y="9797"/>
                  </a:cubicBezTo>
                  <a:cubicBezTo>
                    <a:pt x="13162" y="8671"/>
                    <a:pt x="12884" y="7274"/>
                    <a:pt x="11867" y="6671"/>
                  </a:cubicBezTo>
                  <a:cubicBezTo>
                    <a:pt x="11304" y="6332"/>
                    <a:pt x="10511" y="6183"/>
                    <a:pt x="9704" y="6128"/>
                  </a:cubicBezTo>
                  <a:lnTo>
                    <a:pt x="9758" y="6115"/>
                  </a:lnTo>
                  <a:cubicBezTo>
                    <a:pt x="10497" y="5898"/>
                    <a:pt x="11202" y="5593"/>
                    <a:pt x="11643" y="5193"/>
                  </a:cubicBezTo>
                  <a:cubicBezTo>
                    <a:pt x="12518" y="4406"/>
                    <a:pt x="12518" y="2975"/>
                    <a:pt x="11643" y="2006"/>
                  </a:cubicBezTo>
                  <a:cubicBezTo>
                    <a:pt x="11143" y="1456"/>
                    <a:pt x="10471" y="1170"/>
                    <a:pt x="9823" y="1170"/>
                  </a:cubicBezTo>
                  <a:cubicBezTo>
                    <a:pt x="9329" y="1170"/>
                    <a:pt x="8848" y="1337"/>
                    <a:pt x="8470" y="1680"/>
                  </a:cubicBezTo>
                  <a:cubicBezTo>
                    <a:pt x="8164" y="1952"/>
                    <a:pt x="7893" y="2358"/>
                    <a:pt x="7663" y="2813"/>
                  </a:cubicBezTo>
                  <a:cubicBezTo>
                    <a:pt x="7676" y="2304"/>
                    <a:pt x="7615" y="1769"/>
                    <a:pt x="7493" y="1389"/>
                  </a:cubicBezTo>
                  <a:cubicBezTo>
                    <a:pt x="7199" y="528"/>
                    <a:pt x="6345" y="1"/>
                    <a:pt x="540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8" name="Google Shape;22478;p71"/>
            <p:cNvSpPr/>
            <p:nvPr/>
          </p:nvSpPr>
          <p:spPr>
            <a:xfrm>
              <a:off x="3376167" y="3431859"/>
              <a:ext cx="199453" cy="203623"/>
            </a:xfrm>
            <a:custGeom>
              <a:rect b="b" l="l" r="r" t="t"/>
              <a:pathLst>
                <a:path extrusionOk="0" h="7763" w="7604">
                  <a:moveTo>
                    <a:pt x="2874" y="0"/>
                  </a:moveTo>
                  <a:cubicBezTo>
                    <a:pt x="2663" y="0"/>
                    <a:pt x="2451" y="187"/>
                    <a:pt x="2543" y="452"/>
                  </a:cubicBezTo>
                  <a:lnTo>
                    <a:pt x="3594" y="3530"/>
                  </a:lnTo>
                  <a:lnTo>
                    <a:pt x="339" y="3585"/>
                  </a:lnTo>
                  <a:cubicBezTo>
                    <a:pt x="150" y="3585"/>
                    <a:pt x="0" y="3734"/>
                    <a:pt x="0" y="3924"/>
                  </a:cubicBezTo>
                  <a:cubicBezTo>
                    <a:pt x="0" y="4114"/>
                    <a:pt x="150" y="4263"/>
                    <a:pt x="339" y="4263"/>
                  </a:cubicBezTo>
                  <a:lnTo>
                    <a:pt x="346" y="4263"/>
                  </a:lnTo>
                  <a:lnTo>
                    <a:pt x="3594" y="4215"/>
                  </a:lnTo>
                  <a:lnTo>
                    <a:pt x="2638" y="7328"/>
                  </a:lnTo>
                  <a:cubicBezTo>
                    <a:pt x="2584" y="7504"/>
                    <a:pt x="2686" y="7694"/>
                    <a:pt x="2862" y="7748"/>
                  </a:cubicBezTo>
                  <a:cubicBezTo>
                    <a:pt x="2895" y="7758"/>
                    <a:pt x="2929" y="7763"/>
                    <a:pt x="2962" y="7763"/>
                  </a:cubicBezTo>
                  <a:cubicBezTo>
                    <a:pt x="3110" y="7763"/>
                    <a:pt x="3245" y="7668"/>
                    <a:pt x="3289" y="7524"/>
                  </a:cubicBezTo>
                  <a:lnTo>
                    <a:pt x="4245" y="4412"/>
                  </a:lnTo>
                  <a:lnTo>
                    <a:pt x="6910" y="6290"/>
                  </a:lnTo>
                  <a:cubicBezTo>
                    <a:pt x="6976" y="6337"/>
                    <a:pt x="7043" y="6357"/>
                    <a:pt x="7106" y="6357"/>
                  </a:cubicBezTo>
                  <a:cubicBezTo>
                    <a:pt x="7393" y="6357"/>
                    <a:pt x="7603" y="5944"/>
                    <a:pt x="7303" y="5727"/>
                  </a:cubicBezTo>
                  <a:lnTo>
                    <a:pt x="7303" y="5727"/>
                  </a:lnTo>
                  <a:lnTo>
                    <a:pt x="7310" y="5734"/>
                  </a:lnTo>
                  <a:lnTo>
                    <a:pt x="7310" y="5734"/>
                  </a:lnTo>
                  <a:lnTo>
                    <a:pt x="4652" y="3863"/>
                  </a:lnTo>
                  <a:lnTo>
                    <a:pt x="7249" y="1910"/>
                  </a:lnTo>
                  <a:cubicBezTo>
                    <a:pt x="7546" y="1690"/>
                    <a:pt x="7335" y="1287"/>
                    <a:pt x="7049" y="1287"/>
                  </a:cubicBezTo>
                  <a:cubicBezTo>
                    <a:pt x="6982" y="1287"/>
                    <a:pt x="6911" y="1309"/>
                    <a:pt x="6842" y="1361"/>
                  </a:cubicBezTo>
                  <a:lnTo>
                    <a:pt x="4238" y="3313"/>
                  </a:lnTo>
                  <a:lnTo>
                    <a:pt x="3187" y="235"/>
                  </a:lnTo>
                  <a:cubicBezTo>
                    <a:pt x="3131" y="70"/>
                    <a:pt x="3003" y="0"/>
                    <a:pt x="2874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9" name="Google Shape;22479;p71"/>
            <p:cNvSpPr/>
            <p:nvPr/>
          </p:nvSpPr>
          <p:spPr>
            <a:xfrm>
              <a:off x="3390803" y="3461499"/>
              <a:ext cx="99228" cy="74887"/>
            </a:xfrm>
            <a:custGeom>
              <a:rect b="b" l="l" r="r" t="t"/>
              <a:pathLst>
                <a:path extrusionOk="0" h="2855" w="3783">
                  <a:moveTo>
                    <a:pt x="558" y="0"/>
                  </a:moveTo>
                  <a:cubicBezTo>
                    <a:pt x="374" y="0"/>
                    <a:pt x="236" y="242"/>
                    <a:pt x="405" y="400"/>
                  </a:cubicBezTo>
                  <a:lnTo>
                    <a:pt x="1992" y="1709"/>
                  </a:lnTo>
                  <a:lnTo>
                    <a:pt x="453" y="949"/>
                  </a:lnTo>
                  <a:cubicBezTo>
                    <a:pt x="413" y="928"/>
                    <a:pt x="374" y="919"/>
                    <a:pt x="338" y="919"/>
                  </a:cubicBezTo>
                  <a:cubicBezTo>
                    <a:pt x="119" y="919"/>
                    <a:pt x="1" y="1264"/>
                    <a:pt x="263" y="1363"/>
                  </a:cubicBezTo>
                  <a:lnTo>
                    <a:pt x="3375" y="2834"/>
                  </a:lnTo>
                  <a:cubicBezTo>
                    <a:pt x="3409" y="2848"/>
                    <a:pt x="3436" y="2855"/>
                    <a:pt x="3470" y="2855"/>
                  </a:cubicBezTo>
                  <a:cubicBezTo>
                    <a:pt x="3687" y="2855"/>
                    <a:pt x="3782" y="2590"/>
                    <a:pt x="3619" y="2455"/>
                  </a:cubicBezTo>
                  <a:lnTo>
                    <a:pt x="697" y="48"/>
                  </a:lnTo>
                  <a:cubicBezTo>
                    <a:pt x="650" y="14"/>
                    <a:pt x="603" y="0"/>
                    <a:pt x="55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0" name="Google Shape;22480;p71"/>
            <p:cNvSpPr/>
            <p:nvPr/>
          </p:nvSpPr>
          <p:spPr>
            <a:xfrm>
              <a:off x="3369058" y="3464516"/>
              <a:ext cx="29902" cy="29719"/>
            </a:xfrm>
            <a:custGeom>
              <a:rect b="b" l="l" r="r" t="t"/>
              <a:pathLst>
                <a:path extrusionOk="0" h="1133" w="1140">
                  <a:moveTo>
                    <a:pt x="570" y="0"/>
                  </a:moveTo>
                  <a:cubicBezTo>
                    <a:pt x="258" y="0"/>
                    <a:pt x="0" y="251"/>
                    <a:pt x="0" y="563"/>
                  </a:cubicBezTo>
                  <a:cubicBezTo>
                    <a:pt x="0" y="882"/>
                    <a:pt x="258" y="1133"/>
                    <a:pt x="570" y="1133"/>
                  </a:cubicBezTo>
                  <a:cubicBezTo>
                    <a:pt x="888" y="1133"/>
                    <a:pt x="1139" y="882"/>
                    <a:pt x="1139" y="563"/>
                  </a:cubicBezTo>
                  <a:cubicBezTo>
                    <a:pt x="1139" y="251"/>
                    <a:pt x="888" y="0"/>
                    <a:pt x="570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1" name="Google Shape;22481;p71"/>
            <p:cNvSpPr/>
            <p:nvPr/>
          </p:nvSpPr>
          <p:spPr>
            <a:xfrm>
              <a:off x="3386475" y="3446732"/>
              <a:ext cx="29902" cy="29902"/>
            </a:xfrm>
            <a:custGeom>
              <a:rect b="b" l="l" r="r" t="t"/>
              <a:pathLst>
                <a:path extrusionOk="0" h="1140" w="1140">
                  <a:moveTo>
                    <a:pt x="570" y="0"/>
                  </a:moveTo>
                  <a:cubicBezTo>
                    <a:pt x="258" y="0"/>
                    <a:pt x="1" y="258"/>
                    <a:pt x="1" y="570"/>
                  </a:cubicBezTo>
                  <a:cubicBezTo>
                    <a:pt x="1" y="882"/>
                    <a:pt x="258" y="1139"/>
                    <a:pt x="570" y="1139"/>
                  </a:cubicBezTo>
                  <a:cubicBezTo>
                    <a:pt x="882" y="1139"/>
                    <a:pt x="1140" y="882"/>
                    <a:pt x="1140" y="570"/>
                  </a:cubicBezTo>
                  <a:cubicBezTo>
                    <a:pt x="1140" y="258"/>
                    <a:pt x="882" y="0"/>
                    <a:pt x="57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2" name="Google Shape;22482;p71"/>
            <p:cNvSpPr/>
            <p:nvPr/>
          </p:nvSpPr>
          <p:spPr>
            <a:xfrm>
              <a:off x="3390042" y="3471099"/>
              <a:ext cx="29719" cy="29719"/>
            </a:xfrm>
            <a:custGeom>
              <a:rect b="b" l="l" r="r" t="t"/>
              <a:pathLst>
                <a:path extrusionOk="0" h="1133" w="1133">
                  <a:moveTo>
                    <a:pt x="563" y="0"/>
                  </a:moveTo>
                  <a:cubicBezTo>
                    <a:pt x="251" y="0"/>
                    <a:pt x="0" y="251"/>
                    <a:pt x="0" y="570"/>
                  </a:cubicBezTo>
                  <a:cubicBezTo>
                    <a:pt x="0" y="882"/>
                    <a:pt x="251" y="1133"/>
                    <a:pt x="563" y="1133"/>
                  </a:cubicBezTo>
                  <a:cubicBezTo>
                    <a:pt x="882" y="1133"/>
                    <a:pt x="1133" y="882"/>
                    <a:pt x="1133" y="570"/>
                  </a:cubicBezTo>
                  <a:cubicBezTo>
                    <a:pt x="1133" y="251"/>
                    <a:pt x="882" y="0"/>
                    <a:pt x="563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83" name="Google Shape;22483;p71"/>
          <p:cNvGrpSpPr/>
          <p:nvPr/>
        </p:nvGrpSpPr>
        <p:grpSpPr>
          <a:xfrm>
            <a:off x="7422407" y="1980107"/>
            <a:ext cx="372807" cy="370079"/>
            <a:chOff x="7422407" y="1980107"/>
            <a:chExt cx="372807" cy="370079"/>
          </a:xfrm>
        </p:grpSpPr>
        <p:sp>
          <p:nvSpPr>
            <p:cNvPr id="22484" name="Google Shape;22484;p71"/>
            <p:cNvSpPr/>
            <p:nvPr/>
          </p:nvSpPr>
          <p:spPr>
            <a:xfrm>
              <a:off x="7422407" y="2057670"/>
              <a:ext cx="90546" cy="89680"/>
            </a:xfrm>
            <a:custGeom>
              <a:rect b="b" l="l" r="r" t="t"/>
              <a:pathLst>
                <a:path extrusionOk="0" h="3419" w="3452">
                  <a:moveTo>
                    <a:pt x="319" y="1"/>
                  </a:moveTo>
                  <a:cubicBezTo>
                    <a:pt x="204" y="1"/>
                    <a:pt x="96" y="87"/>
                    <a:pt x="81" y="218"/>
                  </a:cubicBezTo>
                  <a:cubicBezTo>
                    <a:pt x="0" y="1181"/>
                    <a:pt x="95" y="3418"/>
                    <a:pt x="2767" y="3418"/>
                  </a:cubicBezTo>
                  <a:lnTo>
                    <a:pt x="3451" y="1825"/>
                  </a:lnTo>
                  <a:cubicBezTo>
                    <a:pt x="2373" y="1384"/>
                    <a:pt x="1370" y="788"/>
                    <a:pt x="468" y="55"/>
                  </a:cubicBezTo>
                  <a:cubicBezTo>
                    <a:pt x="422" y="18"/>
                    <a:pt x="370" y="1"/>
                    <a:pt x="3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5" name="Google Shape;22485;p71"/>
            <p:cNvSpPr/>
            <p:nvPr/>
          </p:nvSpPr>
          <p:spPr>
            <a:xfrm>
              <a:off x="7704668" y="2057670"/>
              <a:ext cx="90546" cy="89680"/>
            </a:xfrm>
            <a:custGeom>
              <a:rect b="b" l="l" r="r" t="t"/>
              <a:pathLst>
                <a:path extrusionOk="0" h="3419" w="3452">
                  <a:moveTo>
                    <a:pt x="3135" y="1"/>
                  </a:moveTo>
                  <a:cubicBezTo>
                    <a:pt x="3085" y="1"/>
                    <a:pt x="3034" y="18"/>
                    <a:pt x="2990" y="55"/>
                  </a:cubicBezTo>
                  <a:cubicBezTo>
                    <a:pt x="2082" y="788"/>
                    <a:pt x="1078" y="1384"/>
                    <a:pt x="0" y="1825"/>
                  </a:cubicBezTo>
                  <a:lnTo>
                    <a:pt x="685" y="3418"/>
                  </a:lnTo>
                  <a:cubicBezTo>
                    <a:pt x="3356" y="3418"/>
                    <a:pt x="3451" y="1181"/>
                    <a:pt x="3370" y="218"/>
                  </a:cubicBezTo>
                  <a:cubicBezTo>
                    <a:pt x="3356" y="87"/>
                    <a:pt x="3248" y="1"/>
                    <a:pt x="313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6" name="Google Shape;22486;p71"/>
            <p:cNvSpPr/>
            <p:nvPr/>
          </p:nvSpPr>
          <p:spPr>
            <a:xfrm>
              <a:off x="7469175" y="1981340"/>
              <a:ext cx="278720" cy="350984"/>
            </a:xfrm>
            <a:custGeom>
              <a:rect b="b" l="l" r="r" t="t"/>
              <a:pathLst>
                <a:path extrusionOk="0" h="13381" w="10626">
                  <a:moveTo>
                    <a:pt x="5316" y="0"/>
                  </a:moveTo>
                  <a:cubicBezTo>
                    <a:pt x="5233" y="0"/>
                    <a:pt x="5150" y="3"/>
                    <a:pt x="5066" y="9"/>
                  </a:cubicBezTo>
                  <a:cubicBezTo>
                    <a:pt x="3174" y="138"/>
                    <a:pt x="1696" y="1697"/>
                    <a:pt x="1668" y="3596"/>
                  </a:cubicBezTo>
                  <a:cubicBezTo>
                    <a:pt x="1668" y="3691"/>
                    <a:pt x="1675" y="3786"/>
                    <a:pt x="1682" y="3874"/>
                  </a:cubicBezTo>
                  <a:cubicBezTo>
                    <a:pt x="1729" y="4430"/>
                    <a:pt x="1580" y="4986"/>
                    <a:pt x="1255" y="5440"/>
                  </a:cubicBezTo>
                  <a:cubicBezTo>
                    <a:pt x="156" y="6966"/>
                    <a:pt x="0" y="8980"/>
                    <a:pt x="855" y="10648"/>
                  </a:cubicBezTo>
                  <a:cubicBezTo>
                    <a:pt x="1709" y="12322"/>
                    <a:pt x="3425" y="13380"/>
                    <a:pt x="5303" y="13380"/>
                  </a:cubicBezTo>
                  <a:cubicBezTo>
                    <a:pt x="5309" y="13380"/>
                    <a:pt x="5315" y="13380"/>
                    <a:pt x="5321" y="13380"/>
                  </a:cubicBezTo>
                  <a:cubicBezTo>
                    <a:pt x="7192" y="13380"/>
                    <a:pt x="8906" y="12331"/>
                    <a:pt x="9765" y="10668"/>
                  </a:cubicBezTo>
                  <a:cubicBezTo>
                    <a:pt x="10626" y="8993"/>
                    <a:pt x="10477" y="6986"/>
                    <a:pt x="9378" y="5454"/>
                  </a:cubicBezTo>
                  <a:cubicBezTo>
                    <a:pt x="9053" y="5020"/>
                    <a:pt x="8890" y="4484"/>
                    <a:pt x="8937" y="3942"/>
                  </a:cubicBezTo>
                  <a:cubicBezTo>
                    <a:pt x="8958" y="3664"/>
                    <a:pt x="8958" y="3379"/>
                    <a:pt x="8917" y="3101"/>
                  </a:cubicBezTo>
                  <a:cubicBezTo>
                    <a:pt x="8645" y="1306"/>
                    <a:pt x="7103" y="0"/>
                    <a:pt x="5316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7" name="Google Shape;22487;p71"/>
            <p:cNvSpPr/>
            <p:nvPr/>
          </p:nvSpPr>
          <p:spPr>
            <a:xfrm>
              <a:off x="7443207" y="1980107"/>
              <a:ext cx="189276" cy="352295"/>
            </a:xfrm>
            <a:custGeom>
              <a:rect b="b" l="l" r="r" t="t"/>
              <a:pathLst>
                <a:path extrusionOk="0" h="13431" w="7216">
                  <a:moveTo>
                    <a:pt x="6300" y="1"/>
                  </a:moveTo>
                  <a:cubicBezTo>
                    <a:pt x="4293" y="1"/>
                    <a:pt x="2658" y="1627"/>
                    <a:pt x="2658" y="3643"/>
                  </a:cubicBezTo>
                  <a:cubicBezTo>
                    <a:pt x="2658" y="3738"/>
                    <a:pt x="2658" y="3833"/>
                    <a:pt x="2665" y="3921"/>
                  </a:cubicBezTo>
                  <a:cubicBezTo>
                    <a:pt x="2719" y="4477"/>
                    <a:pt x="2570" y="5033"/>
                    <a:pt x="2245" y="5487"/>
                  </a:cubicBezTo>
                  <a:cubicBezTo>
                    <a:pt x="0" y="8593"/>
                    <a:pt x="1926" y="12966"/>
                    <a:pt x="5730" y="13400"/>
                  </a:cubicBezTo>
                  <a:cubicBezTo>
                    <a:pt x="5913" y="13420"/>
                    <a:pt x="6097" y="13430"/>
                    <a:pt x="6281" y="13430"/>
                  </a:cubicBezTo>
                  <a:cubicBezTo>
                    <a:pt x="6594" y="13430"/>
                    <a:pt x="6907" y="13401"/>
                    <a:pt x="7215" y="13346"/>
                  </a:cubicBezTo>
                  <a:cubicBezTo>
                    <a:pt x="5018" y="12932"/>
                    <a:pt x="3357" y="11122"/>
                    <a:pt x="3140" y="8905"/>
                  </a:cubicBezTo>
                  <a:cubicBezTo>
                    <a:pt x="3018" y="7691"/>
                    <a:pt x="3350" y="6477"/>
                    <a:pt x="4062" y="5487"/>
                  </a:cubicBezTo>
                  <a:cubicBezTo>
                    <a:pt x="4388" y="5033"/>
                    <a:pt x="4537" y="4477"/>
                    <a:pt x="4489" y="3921"/>
                  </a:cubicBezTo>
                  <a:cubicBezTo>
                    <a:pt x="4482" y="3833"/>
                    <a:pt x="4476" y="3738"/>
                    <a:pt x="4476" y="3643"/>
                  </a:cubicBezTo>
                  <a:cubicBezTo>
                    <a:pt x="4476" y="1988"/>
                    <a:pt x="5601" y="537"/>
                    <a:pt x="7202" y="124"/>
                  </a:cubicBezTo>
                  <a:cubicBezTo>
                    <a:pt x="6930" y="49"/>
                    <a:pt x="6659" y="8"/>
                    <a:pt x="6374" y="2"/>
                  </a:cubicBezTo>
                  <a:cubicBezTo>
                    <a:pt x="6349" y="1"/>
                    <a:pt x="6325" y="1"/>
                    <a:pt x="630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8" name="Google Shape;22488;p71"/>
            <p:cNvSpPr/>
            <p:nvPr/>
          </p:nvSpPr>
          <p:spPr>
            <a:xfrm>
              <a:off x="7456007" y="2181790"/>
              <a:ext cx="302038" cy="168370"/>
            </a:xfrm>
            <a:custGeom>
              <a:rect b="b" l="l" r="r" t="t"/>
              <a:pathLst>
                <a:path extrusionOk="0" h="6419" w="11515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9"/>
                  </a:lnTo>
                  <a:cubicBezTo>
                    <a:pt x="1" y="3460"/>
                    <a:pt x="2428" y="6328"/>
                    <a:pt x="5669" y="6416"/>
                  </a:cubicBezTo>
                  <a:cubicBezTo>
                    <a:pt x="5723" y="6418"/>
                    <a:pt x="5776" y="6418"/>
                    <a:pt x="5829" y="6418"/>
                  </a:cubicBezTo>
                  <a:cubicBezTo>
                    <a:pt x="8957" y="6418"/>
                    <a:pt x="11514" y="3875"/>
                    <a:pt x="11514" y="727"/>
                  </a:cubicBezTo>
                  <a:lnTo>
                    <a:pt x="11514" y="565"/>
                  </a:lnTo>
                  <a:cubicBezTo>
                    <a:pt x="11514" y="458"/>
                    <a:pt x="11426" y="385"/>
                    <a:pt x="11329" y="385"/>
                  </a:cubicBezTo>
                  <a:cubicBezTo>
                    <a:pt x="11303" y="385"/>
                    <a:pt x="11276" y="390"/>
                    <a:pt x="11250" y="402"/>
                  </a:cubicBezTo>
                  <a:lnTo>
                    <a:pt x="9792" y="1134"/>
                  </a:lnTo>
                  <a:cubicBezTo>
                    <a:pt x="9764" y="1153"/>
                    <a:pt x="9732" y="1162"/>
                    <a:pt x="9700" y="1162"/>
                  </a:cubicBezTo>
                  <a:cubicBezTo>
                    <a:pt x="9662" y="1162"/>
                    <a:pt x="9625" y="1149"/>
                    <a:pt x="9595" y="1127"/>
                  </a:cubicBezTo>
                  <a:lnTo>
                    <a:pt x="8436" y="361"/>
                  </a:lnTo>
                  <a:cubicBezTo>
                    <a:pt x="8406" y="340"/>
                    <a:pt x="8371" y="330"/>
                    <a:pt x="8336" y="330"/>
                  </a:cubicBezTo>
                  <a:cubicBezTo>
                    <a:pt x="8290" y="330"/>
                    <a:pt x="8243" y="347"/>
                    <a:pt x="8205" y="382"/>
                  </a:cubicBezTo>
                  <a:lnTo>
                    <a:pt x="6849" y="1738"/>
                  </a:lnTo>
                  <a:cubicBezTo>
                    <a:pt x="6815" y="1772"/>
                    <a:pt x="6769" y="1789"/>
                    <a:pt x="6724" y="1789"/>
                  </a:cubicBezTo>
                  <a:cubicBezTo>
                    <a:pt x="6678" y="1789"/>
                    <a:pt x="6632" y="1772"/>
                    <a:pt x="6598" y="1738"/>
                  </a:cubicBezTo>
                  <a:lnTo>
                    <a:pt x="5493" y="639"/>
                  </a:lnTo>
                  <a:cubicBezTo>
                    <a:pt x="5459" y="602"/>
                    <a:pt x="5413" y="583"/>
                    <a:pt x="5367" y="583"/>
                  </a:cubicBezTo>
                  <a:cubicBezTo>
                    <a:pt x="5320" y="583"/>
                    <a:pt x="5273" y="602"/>
                    <a:pt x="5235" y="639"/>
                  </a:cubicBezTo>
                  <a:lnTo>
                    <a:pt x="4164" y="1772"/>
                  </a:lnTo>
                  <a:cubicBezTo>
                    <a:pt x="4130" y="1805"/>
                    <a:pt x="4083" y="1822"/>
                    <a:pt x="4035" y="1822"/>
                  </a:cubicBezTo>
                  <a:cubicBezTo>
                    <a:pt x="3988" y="1822"/>
                    <a:pt x="3940" y="1805"/>
                    <a:pt x="3906" y="1772"/>
                  </a:cubicBezTo>
                  <a:lnTo>
                    <a:pt x="2293" y="158"/>
                  </a:lnTo>
                  <a:cubicBezTo>
                    <a:pt x="2259" y="125"/>
                    <a:pt x="2214" y="107"/>
                    <a:pt x="2168" y="107"/>
                  </a:cubicBezTo>
                  <a:cubicBezTo>
                    <a:pt x="2129" y="107"/>
                    <a:pt x="2089" y="120"/>
                    <a:pt x="2055" y="144"/>
                  </a:cubicBezTo>
                  <a:lnTo>
                    <a:pt x="1384" y="646"/>
                  </a:lnTo>
                  <a:cubicBezTo>
                    <a:pt x="1351" y="669"/>
                    <a:pt x="1314" y="681"/>
                    <a:pt x="1276" y="681"/>
                  </a:cubicBezTo>
                  <a:cubicBezTo>
                    <a:pt x="1236" y="681"/>
                    <a:pt x="1195" y="667"/>
                    <a:pt x="1160" y="639"/>
                  </a:cubicBezTo>
                  <a:lnTo>
                    <a:pt x="448" y="43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9" name="Google Shape;22489;p71"/>
            <p:cNvSpPr/>
            <p:nvPr/>
          </p:nvSpPr>
          <p:spPr>
            <a:xfrm>
              <a:off x="7757469" y="2189108"/>
              <a:ext cx="210" cy="26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0" name="Google Shape;22490;p71"/>
            <p:cNvSpPr/>
            <p:nvPr/>
          </p:nvSpPr>
          <p:spPr>
            <a:xfrm>
              <a:off x="7578554" y="2076896"/>
              <a:ext cx="59778" cy="57286"/>
            </a:xfrm>
            <a:custGeom>
              <a:rect b="b" l="l" r="r" t="t"/>
              <a:pathLst>
                <a:path extrusionOk="0" h="2184" w="2279">
                  <a:moveTo>
                    <a:pt x="1140" y="0"/>
                  </a:moveTo>
                  <a:cubicBezTo>
                    <a:pt x="767" y="0"/>
                    <a:pt x="1" y="590"/>
                    <a:pt x="1" y="1092"/>
                  </a:cubicBezTo>
                  <a:cubicBezTo>
                    <a:pt x="1" y="1594"/>
                    <a:pt x="767" y="2184"/>
                    <a:pt x="1140" y="2184"/>
                  </a:cubicBezTo>
                  <a:cubicBezTo>
                    <a:pt x="1513" y="2184"/>
                    <a:pt x="2279" y="1594"/>
                    <a:pt x="2279" y="1092"/>
                  </a:cubicBezTo>
                  <a:cubicBezTo>
                    <a:pt x="2279" y="590"/>
                    <a:pt x="1513" y="0"/>
                    <a:pt x="1140" y="0"/>
                  </a:cubicBez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1" name="Google Shape;22491;p71"/>
            <p:cNvSpPr/>
            <p:nvPr/>
          </p:nvSpPr>
          <p:spPr>
            <a:xfrm>
              <a:off x="7542802" y="2051820"/>
              <a:ext cx="23869" cy="29902"/>
            </a:xfrm>
            <a:custGeom>
              <a:rect b="b" l="l" r="r" t="t"/>
              <a:pathLst>
                <a:path extrusionOk="0" h="1140" w="91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lnTo>
                    <a:pt x="1" y="685"/>
                  </a:lnTo>
                  <a:cubicBezTo>
                    <a:pt x="1" y="936"/>
                    <a:pt x="204" y="1139"/>
                    <a:pt x="455" y="1139"/>
                  </a:cubicBezTo>
                  <a:cubicBezTo>
                    <a:pt x="706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2" name="Google Shape;22492;p71"/>
            <p:cNvSpPr/>
            <p:nvPr/>
          </p:nvSpPr>
          <p:spPr>
            <a:xfrm>
              <a:off x="7650240" y="2051820"/>
              <a:ext cx="23843" cy="29902"/>
            </a:xfrm>
            <a:custGeom>
              <a:rect b="b" l="l" r="r" t="t"/>
              <a:pathLst>
                <a:path extrusionOk="0" h="1140" w="909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36"/>
                    <a:pt x="204" y="1139"/>
                    <a:pt x="454" y="1139"/>
                  </a:cubicBezTo>
                  <a:cubicBezTo>
                    <a:pt x="705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3" name="Google Shape;22493;p71"/>
            <p:cNvSpPr/>
            <p:nvPr/>
          </p:nvSpPr>
          <p:spPr>
            <a:xfrm>
              <a:off x="7582462" y="2100582"/>
              <a:ext cx="51778" cy="22768"/>
            </a:xfrm>
            <a:custGeom>
              <a:rect b="b" l="l" r="r" t="t"/>
              <a:pathLst>
                <a:path extrusionOk="0" h="868" w="1974">
                  <a:moveTo>
                    <a:pt x="991" y="1"/>
                  </a:moveTo>
                  <a:cubicBezTo>
                    <a:pt x="726" y="1"/>
                    <a:pt x="462" y="50"/>
                    <a:pt x="211" y="148"/>
                  </a:cubicBezTo>
                  <a:cubicBezTo>
                    <a:pt x="41" y="209"/>
                    <a:pt x="1" y="433"/>
                    <a:pt x="150" y="542"/>
                  </a:cubicBezTo>
                  <a:cubicBezTo>
                    <a:pt x="401" y="725"/>
                    <a:pt x="767" y="867"/>
                    <a:pt x="991" y="867"/>
                  </a:cubicBezTo>
                  <a:cubicBezTo>
                    <a:pt x="1214" y="867"/>
                    <a:pt x="1574" y="731"/>
                    <a:pt x="1831" y="542"/>
                  </a:cubicBezTo>
                  <a:cubicBezTo>
                    <a:pt x="1974" y="433"/>
                    <a:pt x="1940" y="209"/>
                    <a:pt x="1770" y="148"/>
                  </a:cubicBezTo>
                  <a:cubicBezTo>
                    <a:pt x="1520" y="50"/>
                    <a:pt x="1255" y="1"/>
                    <a:pt x="99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4" name="Google Shape;22494;p71"/>
            <p:cNvSpPr/>
            <p:nvPr/>
          </p:nvSpPr>
          <p:spPr>
            <a:xfrm>
              <a:off x="7548678" y="2057853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31" y="1"/>
                  </a:moveTo>
                  <a:cubicBezTo>
                    <a:pt x="102" y="1"/>
                    <a:pt x="0" y="96"/>
                    <a:pt x="0" y="225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60" y="455"/>
                    <a:pt x="455" y="353"/>
                    <a:pt x="455" y="225"/>
                  </a:cubicBezTo>
                  <a:cubicBezTo>
                    <a:pt x="455" y="96"/>
                    <a:pt x="360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5" name="Google Shape;22495;p71"/>
            <p:cNvSpPr/>
            <p:nvPr/>
          </p:nvSpPr>
          <p:spPr>
            <a:xfrm>
              <a:off x="7656273" y="2057853"/>
              <a:ext cx="11935" cy="11961"/>
            </a:xfrm>
            <a:custGeom>
              <a:rect b="b" l="l" r="r" t="t"/>
              <a:pathLst>
                <a:path extrusionOk="0" h="456" w="455">
                  <a:moveTo>
                    <a:pt x="224" y="1"/>
                  </a:moveTo>
                  <a:cubicBezTo>
                    <a:pt x="96" y="1"/>
                    <a:pt x="1" y="96"/>
                    <a:pt x="1" y="225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25"/>
                  </a:cubicBezTo>
                  <a:cubicBezTo>
                    <a:pt x="455" y="96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6" name="Google Shape;22496;p71"/>
            <p:cNvSpPr/>
            <p:nvPr/>
          </p:nvSpPr>
          <p:spPr>
            <a:xfrm>
              <a:off x="7455824" y="2181974"/>
              <a:ext cx="194784" cy="168213"/>
            </a:xfrm>
            <a:custGeom>
              <a:rect b="b" l="l" r="r" t="t"/>
              <a:pathLst>
                <a:path extrusionOk="0" h="6413" w="7426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2"/>
                  </a:lnTo>
                  <a:cubicBezTo>
                    <a:pt x="1" y="3453"/>
                    <a:pt x="2428" y="6328"/>
                    <a:pt x="5670" y="6409"/>
                  </a:cubicBezTo>
                  <a:cubicBezTo>
                    <a:pt x="5730" y="6411"/>
                    <a:pt x="5790" y="6412"/>
                    <a:pt x="5850" y="6412"/>
                  </a:cubicBezTo>
                  <a:cubicBezTo>
                    <a:pt x="6385" y="6412"/>
                    <a:pt x="6914" y="6332"/>
                    <a:pt x="7426" y="6186"/>
                  </a:cubicBezTo>
                  <a:cubicBezTo>
                    <a:pt x="5229" y="5535"/>
                    <a:pt x="3642" y="3555"/>
                    <a:pt x="3364" y="1229"/>
                  </a:cubicBezTo>
                  <a:lnTo>
                    <a:pt x="2293" y="158"/>
                  </a:lnTo>
                  <a:cubicBezTo>
                    <a:pt x="2259" y="120"/>
                    <a:pt x="2212" y="101"/>
                    <a:pt x="2165" y="101"/>
                  </a:cubicBezTo>
                  <a:cubicBezTo>
                    <a:pt x="2127" y="101"/>
                    <a:pt x="2089" y="113"/>
                    <a:pt x="2055" y="137"/>
                  </a:cubicBezTo>
                  <a:lnTo>
                    <a:pt x="1384" y="639"/>
                  </a:lnTo>
                  <a:cubicBezTo>
                    <a:pt x="1352" y="664"/>
                    <a:pt x="1316" y="676"/>
                    <a:pt x="1280" y="676"/>
                  </a:cubicBezTo>
                  <a:cubicBezTo>
                    <a:pt x="1238" y="676"/>
                    <a:pt x="1196" y="661"/>
                    <a:pt x="1160" y="632"/>
                  </a:cubicBezTo>
                  <a:lnTo>
                    <a:pt x="448" y="42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97" name="Google Shape;22497;p71"/>
          <p:cNvGrpSpPr/>
          <p:nvPr/>
        </p:nvGrpSpPr>
        <p:grpSpPr>
          <a:xfrm>
            <a:off x="6916141" y="2906184"/>
            <a:ext cx="289737" cy="370394"/>
            <a:chOff x="6916141" y="2906184"/>
            <a:chExt cx="289737" cy="370394"/>
          </a:xfrm>
        </p:grpSpPr>
        <p:sp>
          <p:nvSpPr>
            <p:cNvPr id="22498" name="Google Shape;22498;p71"/>
            <p:cNvSpPr/>
            <p:nvPr/>
          </p:nvSpPr>
          <p:spPr>
            <a:xfrm>
              <a:off x="7003199" y="2916073"/>
              <a:ext cx="44827" cy="64159"/>
            </a:xfrm>
            <a:custGeom>
              <a:rect b="b" l="l" r="r" t="t"/>
              <a:pathLst>
                <a:path extrusionOk="0" h="2446" w="1709">
                  <a:moveTo>
                    <a:pt x="294" y="0"/>
                  </a:moveTo>
                  <a:cubicBezTo>
                    <a:pt x="244" y="0"/>
                    <a:pt x="195" y="37"/>
                    <a:pt x="190" y="93"/>
                  </a:cubicBezTo>
                  <a:cubicBezTo>
                    <a:pt x="122" y="541"/>
                    <a:pt x="0" y="1747"/>
                    <a:pt x="631" y="2446"/>
                  </a:cubicBezTo>
                  <a:lnTo>
                    <a:pt x="1709" y="1998"/>
                  </a:lnTo>
                  <a:cubicBezTo>
                    <a:pt x="1661" y="1056"/>
                    <a:pt x="719" y="290"/>
                    <a:pt x="360" y="25"/>
                  </a:cubicBezTo>
                  <a:cubicBezTo>
                    <a:pt x="340" y="8"/>
                    <a:pt x="317" y="0"/>
                    <a:pt x="29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9" name="Google Shape;22499;p71"/>
            <p:cNvSpPr/>
            <p:nvPr/>
          </p:nvSpPr>
          <p:spPr>
            <a:xfrm>
              <a:off x="7073967" y="3099551"/>
              <a:ext cx="44853" cy="64159"/>
            </a:xfrm>
            <a:custGeom>
              <a:rect b="b" l="l" r="r" t="t"/>
              <a:pathLst>
                <a:path extrusionOk="0" h="2446" w="1710">
                  <a:moveTo>
                    <a:pt x="1079" y="1"/>
                  </a:moveTo>
                  <a:lnTo>
                    <a:pt x="1" y="448"/>
                  </a:lnTo>
                  <a:cubicBezTo>
                    <a:pt x="55" y="1391"/>
                    <a:pt x="991" y="2157"/>
                    <a:pt x="1350" y="2421"/>
                  </a:cubicBezTo>
                  <a:cubicBezTo>
                    <a:pt x="1371" y="2438"/>
                    <a:pt x="1395" y="2446"/>
                    <a:pt x="1419" y="2446"/>
                  </a:cubicBezTo>
                  <a:cubicBezTo>
                    <a:pt x="1470" y="2446"/>
                    <a:pt x="1517" y="2409"/>
                    <a:pt x="1526" y="2353"/>
                  </a:cubicBezTo>
                  <a:cubicBezTo>
                    <a:pt x="1594" y="1913"/>
                    <a:pt x="1710" y="706"/>
                    <a:pt x="107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0" name="Google Shape;22500;p71"/>
            <p:cNvSpPr/>
            <p:nvPr/>
          </p:nvSpPr>
          <p:spPr>
            <a:xfrm>
              <a:off x="7120762" y="2985530"/>
              <a:ext cx="64945" cy="41496"/>
            </a:xfrm>
            <a:custGeom>
              <a:rect b="b" l="l" r="r" t="t"/>
              <a:pathLst>
                <a:path extrusionOk="0" h="1582" w="2476">
                  <a:moveTo>
                    <a:pt x="1643" y="1"/>
                  </a:moveTo>
                  <a:cubicBezTo>
                    <a:pt x="1112" y="1"/>
                    <a:pt x="453" y="98"/>
                    <a:pt x="0" y="503"/>
                  </a:cubicBezTo>
                  <a:lnTo>
                    <a:pt x="448" y="1581"/>
                  </a:lnTo>
                  <a:cubicBezTo>
                    <a:pt x="1390" y="1527"/>
                    <a:pt x="2163" y="591"/>
                    <a:pt x="2421" y="232"/>
                  </a:cubicBezTo>
                  <a:cubicBezTo>
                    <a:pt x="2475" y="164"/>
                    <a:pt x="2434" y="69"/>
                    <a:pt x="2353" y="56"/>
                  </a:cubicBezTo>
                  <a:cubicBezTo>
                    <a:pt x="2195" y="31"/>
                    <a:pt x="1939" y="1"/>
                    <a:pt x="16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1" name="Google Shape;22501;p71"/>
            <p:cNvSpPr/>
            <p:nvPr/>
          </p:nvSpPr>
          <p:spPr>
            <a:xfrm>
              <a:off x="6936312" y="3052967"/>
              <a:ext cx="65129" cy="41470"/>
            </a:xfrm>
            <a:custGeom>
              <a:rect b="b" l="l" r="r" t="t"/>
              <a:pathLst>
                <a:path extrusionOk="0" h="1581" w="2483">
                  <a:moveTo>
                    <a:pt x="2035" y="0"/>
                  </a:moveTo>
                  <a:cubicBezTo>
                    <a:pt x="1092" y="48"/>
                    <a:pt x="326" y="983"/>
                    <a:pt x="62" y="1349"/>
                  </a:cubicBezTo>
                  <a:cubicBezTo>
                    <a:pt x="1" y="1410"/>
                    <a:pt x="41" y="1512"/>
                    <a:pt x="129" y="1526"/>
                  </a:cubicBezTo>
                  <a:cubicBezTo>
                    <a:pt x="287" y="1550"/>
                    <a:pt x="544" y="1580"/>
                    <a:pt x="840" y="1580"/>
                  </a:cubicBezTo>
                  <a:cubicBezTo>
                    <a:pt x="1371" y="1580"/>
                    <a:pt x="2030" y="1483"/>
                    <a:pt x="2482" y="1078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2" name="Google Shape;22502;p71"/>
            <p:cNvSpPr/>
            <p:nvPr/>
          </p:nvSpPr>
          <p:spPr>
            <a:xfrm>
              <a:off x="7073967" y="2916073"/>
              <a:ext cx="44853" cy="64159"/>
            </a:xfrm>
            <a:custGeom>
              <a:rect b="b" l="l" r="r" t="t"/>
              <a:pathLst>
                <a:path extrusionOk="0" h="2446" w="1710">
                  <a:moveTo>
                    <a:pt x="1419" y="0"/>
                  </a:moveTo>
                  <a:cubicBezTo>
                    <a:pt x="1395" y="0"/>
                    <a:pt x="1371" y="8"/>
                    <a:pt x="1350" y="25"/>
                  </a:cubicBezTo>
                  <a:cubicBezTo>
                    <a:pt x="991" y="290"/>
                    <a:pt x="55" y="1056"/>
                    <a:pt x="1" y="1998"/>
                  </a:cubicBezTo>
                  <a:lnTo>
                    <a:pt x="1079" y="2446"/>
                  </a:lnTo>
                  <a:cubicBezTo>
                    <a:pt x="1710" y="1747"/>
                    <a:pt x="1587" y="534"/>
                    <a:pt x="1526" y="93"/>
                  </a:cubicBezTo>
                  <a:cubicBezTo>
                    <a:pt x="1517" y="37"/>
                    <a:pt x="1470" y="0"/>
                    <a:pt x="141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3" name="Google Shape;22503;p71"/>
            <p:cNvSpPr/>
            <p:nvPr/>
          </p:nvSpPr>
          <p:spPr>
            <a:xfrm>
              <a:off x="7003199" y="3099551"/>
              <a:ext cx="44827" cy="64159"/>
            </a:xfrm>
            <a:custGeom>
              <a:rect b="b" l="l" r="r" t="t"/>
              <a:pathLst>
                <a:path extrusionOk="0" h="2446" w="1709">
                  <a:moveTo>
                    <a:pt x="631" y="1"/>
                  </a:moveTo>
                  <a:cubicBezTo>
                    <a:pt x="0" y="706"/>
                    <a:pt x="122" y="1913"/>
                    <a:pt x="190" y="2353"/>
                  </a:cubicBezTo>
                  <a:cubicBezTo>
                    <a:pt x="199" y="2409"/>
                    <a:pt x="247" y="2446"/>
                    <a:pt x="296" y="2446"/>
                  </a:cubicBezTo>
                  <a:cubicBezTo>
                    <a:pt x="318" y="2446"/>
                    <a:pt x="340" y="2438"/>
                    <a:pt x="360" y="2421"/>
                  </a:cubicBezTo>
                  <a:cubicBezTo>
                    <a:pt x="719" y="2164"/>
                    <a:pt x="1661" y="1391"/>
                    <a:pt x="1709" y="448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4" name="Google Shape;22504;p71"/>
            <p:cNvSpPr/>
            <p:nvPr/>
          </p:nvSpPr>
          <p:spPr>
            <a:xfrm>
              <a:off x="7120762" y="3052967"/>
              <a:ext cx="64945" cy="41338"/>
            </a:xfrm>
            <a:custGeom>
              <a:rect b="b" l="l" r="r" t="t"/>
              <a:pathLst>
                <a:path extrusionOk="0" h="1576" w="2476">
                  <a:moveTo>
                    <a:pt x="448" y="0"/>
                  </a:moveTo>
                  <a:lnTo>
                    <a:pt x="0" y="1078"/>
                  </a:lnTo>
                  <a:cubicBezTo>
                    <a:pt x="444" y="1479"/>
                    <a:pt x="1093" y="1576"/>
                    <a:pt x="1622" y="1576"/>
                  </a:cubicBezTo>
                  <a:cubicBezTo>
                    <a:pt x="1925" y="1576"/>
                    <a:pt x="2190" y="1544"/>
                    <a:pt x="2353" y="1519"/>
                  </a:cubicBezTo>
                  <a:cubicBezTo>
                    <a:pt x="2434" y="1512"/>
                    <a:pt x="2475" y="1410"/>
                    <a:pt x="2421" y="1349"/>
                  </a:cubicBezTo>
                  <a:cubicBezTo>
                    <a:pt x="2156" y="990"/>
                    <a:pt x="1390" y="48"/>
                    <a:pt x="448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5" name="Google Shape;22505;p71"/>
            <p:cNvSpPr/>
            <p:nvPr/>
          </p:nvSpPr>
          <p:spPr>
            <a:xfrm>
              <a:off x="6936496" y="2985477"/>
              <a:ext cx="64945" cy="41548"/>
            </a:xfrm>
            <a:custGeom>
              <a:rect b="b" l="l" r="r" t="t"/>
              <a:pathLst>
                <a:path extrusionOk="0" h="1584" w="2476">
                  <a:moveTo>
                    <a:pt x="854" y="1"/>
                  </a:moveTo>
                  <a:cubicBezTo>
                    <a:pt x="550" y="1"/>
                    <a:pt x="286" y="33"/>
                    <a:pt x="122" y="58"/>
                  </a:cubicBezTo>
                  <a:cubicBezTo>
                    <a:pt x="41" y="71"/>
                    <a:pt x="0" y="166"/>
                    <a:pt x="55" y="234"/>
                  </a:cubicBezTo>
                  <a:cubicBezTo>
                    <a:pt x="319" y="593"/>
                    <a:pt x="1085" y="1529"/>
                    <a:pt x="2028" y="1583"/>
                  </a:cubicBezTo>
                  <a:lnTo>
                    <a:pt x="2475" y="498"/>
                  </a:lnTo>
                  <a:cubicBezTo>
                    <a:pt x="2032" y="98"/>
                    <a:pt x="1383" y="1"/>
                    <a:pt x="85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6" name="Google Shape;22506;p71"/>
            <p:cNvSpPr/>
            <p:nvPr/>
          </p:nvSpPr>
          <p:spPr>
            <a:xfrm>
              <a:off x="7022032" y="3104902"/>
              <a:ext cx="77929" cy="171675"/>
            </a:xfrm>
            <a:custGeom>
              <a:rect b="b" l="l" r="r" t="t"/>
              <a:pathLst>
                <a:path extrusionOk="0" h="6545" w="2971">
                  <a:moveTo>
                    <a:pt x="1262" y="0"/>
                  </a:moveTo>
                  <a:lnTo>
                    <a:pt x="1262" y="5228"/>
                  </a:lnTo>
                  <a:cubicBezTo>
                    <a:pt x="957" y="4902"/>
                    <a:pt x="625" y="4597"/>
                    <a:pt x="272" y="4326"/>
                  </a:cubicBezTo>
                  <a:lnTo>
                    <a:pt x="1" y="4685"/>
                  </a:lnTo>
                  <a:cubicBezTo>
                    <a:pt x="8" y="4692"/>
                    <a:pt x="726" y="5235"/>
                    <a:pt x="1174" y="5838"/>
                  </a:cubicBezTo>
                  <a:cubicBezTo>
                    <a:pt x="1228" y="5913"/>
                    <a:pt x="1262" y="6001"/>
                    <a:pt x="1262" y="6096"/>
                  </a:cubicBezTo>
                  <a:lnTo>
                    <a:pt x="1262" y="6306"/>
                  </a:lnTo>
                  <a:cubicBezTo>
                    <a:pt x="1252" y="6465"/>
                    <a:pt x="1369" y="6545"/>
                    <a:pt x="1486" y="6545"/>
                  </a:cubicBezTo>
                  <a:cubicBezTo>
                    <a:pt x="1603" y="6545"/>
                    <a:pt x="1720" y="6465"/>
                    <a:pt x="1710" y="6306"/>
                  </a:cubicBezTo>
                  <a:lnTo>
                    <a:pt x="1710" y="6096"/>
                  </a:lnTo>
                  <a:cubicBezTo>
                    <a:pt x="1710" y="6001"/>
                    <a:pt x="1737" y="5913"/>
                    <a:pt x="1798" y="5838"/>
                  </a:cubicBezTo>
                  <a:cubicBezTo>
                    <a:pt x="2245" y="5235"/>
                    <a:pt x="2964" y="4692"/>
                    <a:pt x="2971" y="4685"/>
                  </a:cubicBezTo>
                  <a:lnTo>
                    <a:pt x="2706" y="4326"/>
                  </a:lnTo>
                  <a:cubicBezTo>
                    <a:pt x="2347" y="4597"/>
                    <a:pt x="2015" y="4902"/>
                    <a:pt x="1710" y="5228"/>
                  </a:cubicBezTo>
                  <a:lnTo>
                    <a:pt x="1710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7" name="Google Shape;22507;p71"/>
            <p:cNvSpPr/>
            <p:nvPr/>
          </p:nvSpPr>
          <p:spPr>
            <a:xfrm>
              <a:off x="6916141" y="3148234"/>
              <a:ext cx="121471" cy="83359"/>
            </a:xfrm>
            <a:custGeom>
              <a:rect b="b" l="l" r="r" t="t"/>
              <a:pathLst>
                <a:path extrusionOk="0" h="3178" w="4631">
                  <a:moveTo>
                    <a:pt x="174" y="0"/>
                  </a:moveTo>
                  <a:cubicBezTo>
                    <a:pt x="77" y="0"/>
                    <a:pt x="1" y="99"/>
                    <a:pt x="44" y="192"/>
                  </a:cubicBezTo>
                  <a:cubicBezTo>
                    <a:pt x="349" y="850"/>
                    <a:pt x="1441" y="2640"/>
                    <a:pt x="4438" y="3176"/>
                  </a:cubicBezTo>
                  <a:cubicBezTo>
                    <a:pt x="4446" y="3177"/>
                    <a:pt x="4454" y="3178"/>
                    <a:pt x="4462" y="3178"/>
                  </a:cubicBezTo>
                  <a:cubicBezTo>
                    <a:pt x="4564" y="3178"/>
                    <a:pt x="4631" y="3061"/>
                    <a:pt x="4580" y="2972"/>
                  </a:cubicBezTo>
                  <a:cubicBezTo>
                    <a:pt x="4207" y="2342"/>
                    <a:pt x="3000" y="681"/>
                    <a:pt x="200" y="3"/>
                  </a:cubicBezTo>
                  <a:cubicBezTo>
                    <a:pt x="191" y="1"/>
                    <a:pt x="182" y="0"/>
                    <a:pt x="174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8" name="Google Shape;22508;p71"/>
            <p:cNvSpPr/>
            <p:nvPr/>
          </p:nvSpPr>
          <p:spPr>
            <a:xfrm>
              <a:off x="7084407" y="3148234"/>
              <a:ext cx="121471" cy="83359"/>
            </a:xfrm>
            <a:custGeom>
              <a:rect b="b" l="l" r="r" t="t"/>
              <a:pathLst>
                <a:path extrusionOk="0" h="3178" w="4631">
                  <a:moveTo>
                    <a:pt x="4457" y="0"/>
                  </a:moveTo>
                  <a:cubicBezTo>
                    <a:pt x="4448" y="0"/>
                    <a:pt x="4440" y="1"/>
                    <a:pt x="4431" y="3"/>
                  </a:cubicBezTo>
                  <a:cubicBezTo>
                    <a:pt x="1630" y="681"/>
                    <a:pt x="423" y="2342"/>
                    <a:pt x="57" y="2972"/>
                  </a:cubicBezTo>
                  <a:cubicBezTo>
                    <a:pt x="0" y="3061"/>
                    <a:pt x="67" y="3178"/>
                    <a:pt x="169" y="3178"/>
                  </a:cubicBezTo>
                  <a:cubicBezTo>
                    <a:pt x="176" y="3178"/>
                    <a:pt x="185" y="3177"/>
                    <a:pt x="193" y="3176"/>
                  </a:cubicBezTo>
                  <a:cubicBezTo>
                    <a:pt x="3190" y="2640"/>
                    <a:pt x="4281" y="850"/>
                    <a:pt x="4587" y="192"/>
                  </a:cubicBezTo>
                  <a:cubicBezTo>
                    <a:pt x="4630" y="99"/>
                    <a:pt x="4554" y="0"/>
                    <a:pt x="445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9" name="Google Shape;22509;p71"/>
            <p:cNvSpPr/>
            <p:nvPr/>
          </p:nvSpPr>
          <p:spPr>
            <a:xfrm>
              <a:off x="7037508" y="2906184"/>
              <a:ext cx="46978" cy="62847"/>
            </a:xfrm>
            <a:custGeom>
              <a:rect b="b" l="l" r="r" t="t"/>
              <a:pathLst>
                <a:path extrusionOk="0" h="2396" w="1791">
                  <a:moveTo>
                    <a:pt x="899" y="0"/>
                  </a:moveTo>
                  <a:cubicBezTo>
                    <a:pt x="864" y="0"/>
                    <a:pt x="828" y="19"/>
                    <a:pt x="808" y="56"/>
                  </a:cubicBezTo>
                  <a:cubicBezTo>
                    <a:pt x="570" y="436"/>
                    <a:pt x="1" y="1507"/>
                    <a:pt x="313" y="2396"/>
                  </a:cubicBezTo>
                  <a:lnTo>
                    <a:pt x="1479" y="2396"/>
                  </a:lnTo>
                  <a:cubicBezTo>
                    <a:pt x="1791" y="1507"/>
                    <a:pt x="1228" y="436"/>
                    <a:pt x="991" y="56"/>
                  </a:cubicBezTo>
                  <a:cubicBezTo>
                    <a:pt x="970" y="19"/>
                    <a:pt x="935" y="0"/>
                    <a:pt x="899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0" name="Google Shape;22510;p71"/>
            <p:cNvSpPr/>
            <p:nvPr/>
          </p:nvSpPr>
          <p:spPr>
            <a:xfrm>
              <a:off x="7037508" y="3110752"/>
              <a:ext cx="47162" cy="62900"/>
            </a:xfrm>
            <a:custGeom>
              <a:rect b="b" l="l" r="r" t="t"/>
              <a:pathLst>
                <a:path extrusionOk="0" h="2398" w="1798">
                  <a:moveTo>
                    <a:pt x="313" y="1"/>
                  </a:moveTo>
                  <a:cubicBezTo>
                    <a:pt x="1" y="896"/>
                    <a:pt x="570" y="1960"/>
                    <a:pt x="808" y="2347"/>
                  </a:cubicBezTo>
                  <a:cubicBezTo>
                    <a:pt x="828" y="2381"/>
                    <a:pt x="864" y="2398"/>
                    <a:pt x="899" y="2398"/>
                  </a:cubicBezTo>
                  <a:cubicBezTo>
                    <a:pt x="935" y="2398"/>
                    <a:pt x="970" y="2381"/>
                    <a:pt x="991" y="2347"/>
                  </a:cubicBezTo>
                  <a:cubicBezTo>
                    <a:pt x="1221" y="1960"/>
                    <a:pt x="1798" y="896"/>
                    <a:pt x="147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1" name="Google Shape;22511;p71"/>
            <p:cNvSpPr/>
            <p:nvPr/>
          </p:nvSpPr>
          <p:spPr>
            <a:xfrm>
              <a:off x="7131962" y="3022225"/>
              <a:ext cx="63345" cy="35463"/>
            </a:xfrm>
            <a:custGeom>
              <a:rect b="b" l="l" r="r" t="t"/>
              <a:pathLst>
                <a:path extrusionOk="0" h="1352" w="2415">
                  <a:moveTo>
                    <a:pt x="571" y="0"/>
                  </a:moveTo>
                  <a:cubicBezTo>
                    <a:pt x="378" y="0"/>
                    <a:pt x="185" y="28"/>
                    <a:pt x="0" y="94"/>
                  </a:cubicBezTo>
                  <a:lnTo>
                    <a:pt x="0" y="1260"/>
                  </a:lnTo>
                  <a:cubicBezTo>
                    <a:pt x="183" y="1325"/>
                    <a:pt x="374" y="1351"/>
                    <a:pt x="565" y="1351"/>
                  </a:cubicBezTo>
                  <a:cubicBezTo>
                    <a:pt x="1301" y="1351"/>
                    <a:pt x="2038" y="954"/>
                    <a:pt x="2340" y="765"/>
                  </a:cubicBezTo>
                  <a:cubicBezTo>
                    <a:pt x="2414" y="725"/>
                    <a:pt x="2414" y="623"/>
                    <a:pt x="2340" y="582"/>
                  </a:cubicBezTo>
                  <a:cubicBezTo>
                    <a:pt x="2039" y="400"/>
                    <a:pt x="1304" y="0"/>
                    <a:pt x="571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2" name="Google Shape;22512;p71"/>
            <p:cNvSpPr/>
            <p:nvPr/>
          </p:nvSpPr>
          <p:spPr>
            <a:xfrm>
              <a:off x="6926896" y="3022199"/>
              <a:ext cx="63345" cy="35489"/>
            </a:xfrm>
            <a:custGeom>
              <a:rect b="b" l="l" r="r" t="t"/>
              <a:pathLst>
                <a:path extrusionOk="0" h="1353" w="2415">
                  <a:moveTo>
                    <a:pt x="1837" y="0"/>
                  </a:moveTo>
                  <a:cubicBezTo>
                    <a:pt x="1103" y="0"/>
                    <a:pt x="374" y="396"/>
                    <a:pt x="68" y="583"/>
                  </a:cubicBezTo>
                  <a:cubicBezTo>
                    <a:pt x="0" y="624"/>
                    <a:pt x="0" y="726"/>
                    <a:pt x="68" y="766"/>
                  </a:cubicBezTo>
                  <a:cubicBezTo>
                    <a:pt x="375" y="955"/>
                    <a:pt x="1109" y="1352"/>
                    <a:pt x="1846" y="1352"/>
                  </a:cubicBezTo>
                  <a:cubicBezTo>
                    <a:pt x="2038" y="1352"/>
                    <a:pt x="2230" y="1326"/>
                    <a:pt x="2414" y="1261"/>
                  </a:cubicBezTo>
                  <a:lnTo>
                    <a:pt x="2414" y="95"/>
                  </a:lnTo>
                  <a:cubicBezTo>
                    <a:pt x="2227" y="28"/>
                    <a:pt x="2032" y="0"/>
                    <a:pt x="1837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3" name="Google Shape;22513;p71"/>
            <p:cNvSpPr/>
            <p:nvPr/>
          </p:nvSpPr>
          <p:spPr>
            <a:xfrm>
              <a:off x="7100302" y="2944558"/>
              <a:ext cx="56526" cy="56132"/>
            </a:xfrm>
            <a:custGeom>
              <a:rect b="b" l="l" r="r" t="t"/>
              <a:pathLst>
                <a:path extrusionOk="0" h="2140" w="2155">
                  <a:moveTo>
                    <a:pt x="2034" y="0"/>
                  </a:moveTo>
                  <a:cubicBezTo>
                    <a:pt x="2026" y="0"/>
                    <a:pt x="2017" y="1"/>
                    <a:pt x="2007" y="4"/>
                  </a:cubicBezTo>
                  <a:cubicBezTo>
                    <a:pt x="1573" y="105"/>
                    <a:pt x="407" y="458"/>
                    <a:pt x="0" y="1312"/>
                  </a:cubicBezTo>
                  <a:lnTo>
                    <a:pt x="828" y="2140"/>
                  </a:lnTo>
                  <a:cubicBezTo>
                    <a:pt x="1675" y="1733"/>
                    <a:pt x="2035" y="567"/>
                    <a:pt x="2136" y="133"/>
                  </a:cubicBezTo>
                  <a:cubicBezTo>
                    <a:pt x="2154" y="61"/>
                    <a:pt x="2099" y="0"/>
                    <a:pt x="203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4" name="Google Shape;22514;p71"/>
            <p:cNvSpPr/>
            <p:nvPr/>
          </p:nvSpPr>
          <p:spPr>
            <a:xfrm>
              <a:off x="6965218" y="3079092"/>
              <a:ext cx="56499" cy="56158"/>
            </a:xfrm>
            <a:custGeom>
              <a:rect b="b" l="l" r="r" t="t"/>
              <a:pathLst>
                <a:path extrusionOk="0" h="2141" w="2154">
                  <a:moveTo>
                    <a:pt x="1333" y="1"/>
                  </a:moveTo>
                  <a:cubicBezTo>
                    <a:pt x="485" y="408"/>
                    <a:pt x="126" y="1574"/>
                    <a:pt x="24" y="2008"/>
                  </a:cubicBezTo>
                  <a:cubicBezTo>
                    <a:pt x="0" y="2074"/>
                    <a:pt x="56" y="2140"/>
                    <a:pt x="126" y="2140"/>
                  </a:cubicBezTo>
                  <a:cubicBezTo>
                    <a:pt x="135" y="2140"/>
                    <a:pt x="144" y="2139"/>
                    <a:pt x="153" y="2137"/>
                  </a:cubicBezTo>
                  <a:cubicBezTo>
                    <a:pt x="587" y="2035"/>
                    <a:pt x="1746" y="1682"/>
                    <a:pt x="2153" y="828"/>
                  </a:cubicBezTo>
                  <a:lnTo>
                    <a:pt x="1333" y="1"/>
                  </a:ln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5" name="Google Shape;22515;p71"/>
            <p:cNvSpPr/>
            <p:nvPr/>
          </p:nvSpPr>
          <p:spPr>
            <a:xfrm>
              <a:off x="7100302" y="3079276"/>
              <a:ext cx="56499" cy="56027"/>
            </a:xfrm>
            <a:custGeom>
              <a:rect b="b" l="l" r="r" t="t"/>
              <a:pathLst>
                <a:path extrusionOk="0" h="2136" w="2154">
                  <a:moveTo>
                    <a:pt x="828" y="1"/>
                  </a:moveTo>
                  <a:lnTo>
                    <a:pt x="0" y="821"/>
                  </a:lnTo>
                  <a:cubicBezTo>
                    <a:pt x="407" y="1669"/>
                    <a:pt x="1573" y="2028"/>
                    <a:pt x="2007" y="2130"/>
                  </a:cubicBezTo>
                  <a:cubicBezTo>
                    <a:pt x="2018" y="2134"/>
                    <a:pt x="2029" y="2135"/>
                    <a:pt x="2039" y="2135"/>
                  </a:cubicBezTo>
                  <a:cubicBezTo>
                    <a:pt x="2101" y="2135"/>
                    <a:pt x="2154" y="2071"/>
                    <a:pt x="2136" y="2001"/>
                  </a:cubicBezTo>
                  <a:cubicBezTo>
                    <a:pt x="2035" y="1567"/>
                    <a:pt x="1682" y="407"/>
                    <a:pt x="82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6" name="Google Shape;22516;p71"/>
            <p:cNvSpPr/>
            <p:nvPr/>
          </p:nvSpPr>
          <p:spPr>
            <a:xfrm>
              <a:off x="6965218" y="2944558"/>
              <a:ext cx="56499" cy="56132"/>
            </a:xfrm>
            <a:custGeom>
              <a:rect b="b" l="l" r="r" t="t"/>
              <a:pathLst>
                <a:path extrusionOk="0" h="2140" w="2154">
                  <a:moveTo>
                    <a:pt x="124" y="0"/>
                  </a:moveTo>
                  <a:cubicBezTo>
                    <a:pt x="55" y="0"/>
                    <a:pt x="0" y="61"/>
                    <a:pt x="24" y="133"/>
                  </a:cubicBezTo>
                  <a:cubicBezTo>
                    <a:pt x="126" y="567"/>
                    <a:pt x="478" y="1733"/>
                    <a:pt x="1333" y="2140"/>
                  </a:cubicBezTo>
                  <a:lnTo>
                    <a:pt x="2153" y="1312"/>
                  </a:lnTo>
                  <a:cubicBezTo>
                    <a:pt x="1746" y="465"/>
                    <a:pt x="587" y="105"/>
                    <a:pt x="153" y="4"/>
                  </a:cubicBezTo>
                  <a:cubicBezTo>
                    <a:pt x="143" y="1"/>
                    <a:pt x="133" y="0"/>
                    <a:pt x="12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7" name="Google Shape;22517;p71"/>
            <p:cNvSpPr/>
            <p:nvPr/>
          </p:nvSpPr>
          <p:spPr>
            <a:xfrm>
              <a:off x="6984156" y="2963129"/>
              <a:ext cx="153708" cy="153524"/>
            </a:xfrm>
            <a:custGeom>
              <a:rect b="b" l="l" r="r" t="t"/>
              <a:pathLst>
                <a:path extrusionOk="0" h="5853" w="5860">
                  <a:moveTo>
                    <a:pt x="2930" y="1"/>
                  </a:moveTo>
                  <a:cubicBezTo>
                    <a:pt x="1316" y="1"/>
                    <a:pt x="1" y="1310"/>
                    <a:pt x="1" y="2930"/>
                  </a:cubicBezTo>
                  <a:cubicBezTo>
                    <a:pt x="1" y="4544"/>
                    <a:pt x="1316" y="5853"/>
                    <a:pt x="2930" y="5853"/>
                  </a:cubicBezTo>
                  <a:cubicBezTo>
                    <a:pt x="4550" y="5853"/>
                    <a:pt x="5859" y="4544"/>
                    <a:pt x="5859" y="2930"/>
                  </a:cubicBezTo>
                  <a:cubicBezTo>
                    <a:pt x="5859" y="1310"/>
                    <a:pt x="4550" y="1"/>
                    <a:pt x="293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8" name="Google Shape;22518;p71"/>
            <p:cNvSpPr/>
            <p:nvPr/>
          </p:nvSpPr>
          <p:spPr>
            <a:xfrm>
              <a:off x="7001940" y="2980756"/>
              <a:ext cx="118114" cy="118297"/>
            </a:xfrm>
            <a:custGeom>
              <a:rect b="b" l="l" r="r" t="t"/>
              <a:pathLst>
                <a:path extrusionOk="0" h="4510" w="4503">
                  <a:moveTo>
                    <a:pt x="2252" y="0"/>
                  </a:moveTo>
                  <a:cubicBezTo>
                    <a:pt x="1011" y="0"/>
                    <a:pt x="1" y="1011"/>
                    <a:pt x="1" y="2258"/>
                  </a:cubicBezTo>
                  <a:cubicBezTo>
                    <a:pt x="1" y="3499"/>
                    <a:pt x="1011" y="4509"/>
                    <a:pt x="2252" y="4509"/>
                  </a:cubicBezTo>
                  <a:cubicBezTo>
                    <a:pt x="3499" y="4509"/>
                    <a:pt x="4503" y="3499"/>
                    <a:pt x="4503" y="2258"/>
                  </a:cubicBezTo>
                  <a:cubicBezTo>
                    <a:pt x="4503" y="1011"/>
                    <a:pt x="3499" y="0"/>
                    <a:pt x="2252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19" name="Google Shape;22519;p71"/>
          <p:cNvGrpSpPr/>
          <p:nvPr/>
        </p:nvGrpSpPr>
        <p:grpSpPr>
          <a:xfrm>
            <a:off x="7970194" y="2013577"/>
            <a:ext cx="372676" cy="331731"/>
            <a:chOff x="7970194" y="2013577"/>
            <a:chExt cx="372676" cy="331731"/>
          </a:xfrm>
        </p:grpSpPr>
        <p:sp>
          <p:nvSpPr>
            <p:cNvPr id="22520" name="Google Shape;22520;p71"/>
            <p:cNvSpPr/>
            <p:nvPr/>
          </p:nvSpPr>
          <p:spPr>
            <a:xfrm>
              <a:off x="8092032" y="2284533"/>
              <a:ext cx="102454" cy="60775"/>
            </a:xfrm>
            <a:custGeom>
              <a:rect b="b" l="l" r="r" t="t"/>
              <a:pathLst>
                <a:path extrusionOk="0" h="2317" w="3906">
                  <a:moveTo>
                    <a:pt x="2620" y="1"/>
                  </a:moveTo>
                  <a:cubicBezTo>
                    <a:pt x="2541" y="1"/>
                    <a:pt x="2462" y="40"/>
                    <a:pt x="2414" y="133"/>
                  </a:cubicBezTo>
                  <a:lnTo>
                    <a:pt x="1573" y="1848"/>
                  </a:lnTo>
                  <a:lnTo>
                    <a:pt x="312" y="1848"/>
                  </a:lnTo>
                  <a:cubicBezTo>
                    <a:pt x="0" y="1848"/>
                    <a:pt x="0" y="2316"/>
                    <a:pt x="312" y="2316"/>
                  </a:cubicBezTo>
                  <a:lnTo>
                    <a:pt x="3594" y="2316"/>
                  </a:lnTo>
                  <a:cubicBezTo>
                    <a:pt x="3906" y="2316"/>
                    <a:pt x="3906" y="1848"/>
                    <a:pt x="3594" y="1848"/>
                  </a:cubicBezTo>
                  <a:lnTo>
                    <a:pt x="2102" y="1848"/>
                  </a:lnTo>
                  <a:lnTo>
                    <a:pt x="2841" y="343"/>
                  </a:lnTo>
                  <a:cubicBezTo>
                    <a:pt x="2931" y="154"/>
                    <a:pt x="2776" y="1"/>
                    <a:pt x="262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1" name="Google Shape;22521;p71"/>
            <p:cNvSpPr/>
            <p:nvPr/>
          </p:nvSpPr>
          <p:spPr>
            <a:xfrm>
              <a:off x="8116741" y="2284533"/>
              <a:ext cx="77746" cy="60775"/>
            </a:xfrm>
            <a:custGeom>
              <a:rect b="b" l="l" r="r" t="t"/>
              <a:pathLst>
                <a:path extrusionOk="0" h="2317" w="2964">
                  <a:moveTo>
                    <a:pt x="2616" y="1"/>
                  </a:moveTo>
                  <a:cubicBezTo>
                    <a:pt x="2538" y="1"/>
                    <a:pt x="2460" y="40"/>
                    <a:pt x="2415" y="133"/>
                  </a:cubicBezTo>
                  <a:lnTo>
                    <a:pt x="1567" y="1848"/>
                  </a:lnTo>
                  <a:lnTo>
                    <a:pt x="313" y="1848"/>
                  </a:lnTo>
                  <a:cubicBezTo>
                    <a:pt x="1" y="1848"/>
                    <a:pt x="1" y="2316"/>
                    <a:pt x="313" y="2316"/>
                  </a:cubicBezTo>
                  <a:lnTo>
                    <a:pt x="2652" y="2316"/>
                  </a:lnTo>
                  <a:cubicBezTo>
                    <a:pt x="2964" y="2316"/>
                    <a:pt x="2964" y="1848"/>
                    <a:pt x="2652" y="1848"/>
                  </a:cubicBezTo>
                  <a:lnTo>
                    <a:pt x="2096" y="1848"/>
                  </a:lnTo>
                  <a:lnTo>
                    <a:pt x="2835" y="343"/>
                  </a:lnTo>
                  <a:cubicBezTo>
                    <a:pt x="2925" y="154"/>
                    <a:pt x="2770" y="1"/>
                    <a:pt x="261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2" name="Google Shape;22522;p71"/>
            <p:cNvSpPr/>
            <p:nvPr/>
          </p:nvSpPr>
          <p:spPr>
            <a:xfrm>
              <a:off x="7970194" y="2104805"/>
              <a:ext cx="38086" cy="48578"/>
            </a:xfrm>
            <a:custGeom>
              <a:rect b="b" l="l" r="r" t="t"/>
              <a:pathLst>
                <a:path extrusionOk="0" h="1852" w="1452">
                  <a:moveTo>
                    <a:pt x="1452" y="1"/>
                  </a:moveTo>
                  <a:lnTo>
                    <a:pt x="204" y="523"/>
                  </a:lnTo>
                  <a:cubicBezTo>
                    <a:pt x="34" y="598"/>
                    <a:pt x="1" y="828"/>
                    <a:pt x="143" y="950"/>
                  </a:cubicBezTo>
                  <a:lnTo>
                    <a:pt x="1282" y="1852"/>
                  </a:lnTo>
                  <a:lnTo>
                    <a:pt x="145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3" name="Google Shape;22523;p71"/>
            <p:cNvSpPr/>
            <p:nvPr/>
          </p:nvSpPr>
          <p:spPr>
            <a:xfrm>
              <a:off x="7984961" y="2013577"/>
              <a:ext cx="357908" cy="288687"/>
            </a:xfrm>
            <a:custGeom>
              <a:rect b="b" l="l" r="r" t="t"/>
              <a:pathLst>
                <a:path extrusionOk="0" h="11006" w="13645">
                  <a:moveTo>
                    <a:pt x="5405" y="0"/>
                  </a:moveTo>
                  <a:cubicBezTo>
                    <a:pt x="5148" y="0"/>
                    <a:pt x="1104" y="70"/>
                    <a:pt x="455" y="4455"/>
                  </a:cubicBezTo>
                  <a:cubicBezTo>
                    <a:pt x="0" y="8435"/>
                    <a:pt x="3235" y="11005"/>
                    <a:pt x="6978" y="11005"/>
                  </a:cubicBezTo>
                  <a:cubicBezTo>
                    <a:pt x="10015" y="11005"/>
                    <a:pt x="12653" y="9202"/>
                    <a:pt x="13582" y="6700"/>
                  </a:cubicBezTo>
                  <a:cubicBezTo>
                    <a:pt x="13644" y="6518"/>
                    <a:pt x="13508" y="6346"/>
                    <a:pt x="13338" y="6346"/>
                  </a:cubicBezTo>
                  <a:cubicBezTo>
                    <a:pt x="13305" y="6346"/>
                    <a:pt x="13271" y="6353"/>
                    <a:pt x="13236" y="6367"/>
                  </a:cubicBezTo>
                  <a:cubicBezTo>
                    <a:pt x="12738" y="6573"/>
                    <a:pt x="12201" y="6679"/>
                    <a:pt x="11663" y="6679"/>
                  </a:cubicBezTo>
                  <a:cubicBezTo>
                    <a:pt x="11527" y="6679"/>
                    <a:pt x="11392" y="6673"/>
                    <a:pt x="11256" y="6659"/>
                  </a:cubicBezTo>
                  <a:cubicBezTo>
                    <a:pt x="9337" y="6483"/>
                    <a:pt x="7954" y="4103"/>
                    <a:pt x="7127" y="2665"/>
                  </a:cubicBezTo>
                  <a:cubicBezTo>
                    <a:pt x="6571" y="1709"/>
                    <a:pt x="5825" y="1112"/>
                    <a:pt x="4726" y="902"/>
                  </a:cubicBezTo>
                  <a:lnTo>
                    <a:pt x="5418" y="0"/>
                  </a:lnTo>
                  <a:cubicBezTo>
                    <a:pt x="5418" y="0"/>
                    <a:pt x="5414" y="0"/>
                    <a:pt x="5405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4" name="Google Shape;22524;p71"/>
            <p:cNvSpPr/>
            <p:nvPr/>
          </p:nvSpPr>
          <p:spPr>
            <a:xfrm>
              <a:off x="7984961" y="2013577"/>
              <a:ext cx="244385" cy="288687"/>
            </a:xfrm>
            <a:custGeom>
              <a:rect b="b" l="l" r="r" t="t"/>
              <a:pathLst>
                <a:path extrusionOk="0" h="11006" w="9317">
                  <a:moveTo>
                    <a:pt x="5398" y="0"/>
                  </a:moveTo>
                  <a:cubicBezTo>
                    <a:pt x="5141" y="0"/>
                    <a:pt x="1098" y="70"/>
                    <a:pt x="448" y="4455"/>
                  </a:cubicBezTo>
                  <a:cubicBezTo>
                    <a:pt x="0" y="8435"/>
                    <a:pt x="3228" y="11005"/>
                    <a:pt x="6978" y="11005"/>
                  </a:cubicBezTo>
                  <a:cubicBezTo>
                    <a:pt x="7771" y="11005"/>
                    <a:pt x="8564" y="10883"/>
                    <a:pt x="9317" y="10639"/>
                  </a:cubicBezTo>
                  <a:lnTo>
                    <a:pt x="9317" y="10639"/>
                  </a:lnTo>
                  <a:cubicBezTo>
                    <a:pt x="9147" y="10646"/>
                    <a:pt x="8971" y="10653"/>
                    <a:pt x="8795" y="10653"/>
                  </a:cubicBezTo>
                  <a:cubicBezTo>
                    <a:pt x="5045" y="10653"/>
                    <a:pt x="1818" y="8083"/>
                    <a:pt x="2265" y="4103"/>
                  </a:cubicBezTo>
                  <a:cubicBezTo>
                    <a:pt x="2645" y="1560"/>
                    <a:pt x="4157" y="475"/>
                    <a:pt x="5411" y="0"/>
                  </a:cubicBezTo>
                  <a:cubicBezTo>
                    <a:pt x="5411" y="0"/>
                    <a:pt x="5407" y="0"/>
                    <a:pt x="53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5" name="Google Shape;22525;p71"/>
            <p:cNvSpPr/>
            <p:nvPr/>
          </p:nvSpPr>
          <p:spPr>
            <a:xfrm>
              <a:off x="8083875" y="2093447"/>
              <a:ext cx="208974" cy="129786"/>
            </a:xfrm>
            <a:custGeom>
              <a:rect b="b" l="l" r="r" t="t"/>
              <a:pathLst>
                <a:path extrusionOk="0" h="4948" w="7967">
                  <a:moveTo>
                    <a:pt x="2937" y="0"/>
                  </a:moveTo>
                  <a:cubicBezTo>
                    <a:pt x="2729" y="0"/>
                    <a:pt x="2519" y="51"/>
                    <a:pt x="2325" y="156"/>
                  </a:cubicBezTo>
                  <a:lnTo>
                    <a:pt x="2318" y="156"/>
                  </a:lnTo>
                  <a:cubicBezTo>
                    <a:pt x="0" y="1422"/>
                    <a:pt x="1203" y="4948"/>
                    <a:pt x="4061" y="4948"/>
                  </a:cubicBezTo>
                  <a:cubicBezTo>
                    <a:pt x="5106" y="4948"/>
                    <a:pt x="6373" y="4476"/>
                    <a:pt x="7770" y="3248"/>
                  </a:cubicBezTo>
                  <a:cubicBezTo>
                    <a:pt x="7967" y="3078"/>
                    <a:pt x="7845" y="2760"/>
                    <a:pt x="7587" y="2760"/>
                  </a:cubicBezTo>
                  <a:cubicBezTo>
                    <a:pt x="6753" y="2760"/>
                    <a:pt x="5410" y="2393"/>
                    <a:pt x="3966" y="515"/>
                  </a:cubicBezTo>
                  <a:cubicBezTo>
                    <a:pt x="3717" y="182"/>
                    <a:pt x="3332" y="0"/>
                    <a:pt x="293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6" name="Google Shape;22526;p71"/>
            <p:cNvSpPr/>
            <p:nvPr/>
          </p:nvSpPr>
          <p:spPr>
            <a:xfrm>
              <a:off x="8108505" y="2142707"/>
              <a:ext cx="184292" cy="80552"/>
            </a:xfrm>
            <a:custGeom>
              <a:rect b="b" l="l" r="r" t="t"/>
              <a:pathLst>
                <a:path extrusionOk="0" h="3071" w="7026">
                  <a:moveTo>
                    <a:pt x="172" y="0"/>
                  </a:moveTo>
                  <a:cubicBezTo>
                    <a:pt x="0" y="1438"/>
                    <a:pt x="1179" y="3070"/>
                    <a:pt x="3125" y="3070"/>
                  </a:cubicBezTo>
                  <a:cubicBezTo>
                    <a:pt x="4171" y="3070"/>
                    <a:pt x="5439" y="2598"/>
                    <a:pt x="6838" y="1370"/>
                  </a:cubicBezTo>
                  <a:cubicBezTo>
                    <a:pt x="7026" y="1195"/>
                    <a:pt x="6908" y="882"/>
                    <a:pt x="6656" y="882"/>
                  </a:cubicBezTo>
                  <a:cubicBezTo>
                    <a:pt x="6653" y="882"/>
                    <a:pt x="6651" y="882"/>
                    <a:pt x="6648" y="882"/>
                  </a:cubicBezTo>
                  <a:cubicBezTo>
                    <a:pt x="6465" y="882"/>
                    <a:pt x="6289" y="861"/>
                    <a:pt x="6119" y="827"/>
                  </a:cubicBezTo>
                  <a:cubicBezTo>
                    <a:pt x="5293" y="1605"/>
                    <a:pt x="3857" y="2217"/>
                    <a:pt x="2601" y="2217"/>
                  </a:cubicBezTo>
                  <a:cubicBezTo>
                    <a:pt x="1361" y="2217"/>
                    <a:pt x="297" y="1621"/>
                    <a:pt x="172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7" name="Google Shape;22527;p71"/>
            <p:cNvSpPr/>
            <p:nvPr/>
          </p:nvSpPr>
          <p:spPr>
            <a:xfrm>
              <a:off x="8032805" y="2087388"/>
              <a:ext cx="36827" cy="42886"/>
            </a:xfrm>
            <a:custGeom>
              <a:rect b="b" l="l" r="r" t="t"/>
              <a:pathLst>
                <a:path extrusionOk="0" h="1635" w="1404">
                  <a:moveTo>
                    <a:pt x="705" y="0"/>
                  </a:moveTo>
                  <a:cubicBezTo>
                    <a:pt x="319" y="0"/>
                    <a:pt x="0" y="312"/>
                    <a:pt x="0" y="706"/>
                  </a:cubicBezTo>
                  <a:lnTo>
                    <a:pt x="0" y="929"/>
                  </a:lnTo>
                  <a:cubicBezTo>
                    <a:pt x="0" y="1323"/>
                    <a:pt x="319" y="1634"/>
                    <a:pt x="705" y="1634"/>
                  </a:cubicBezTo>
                  <a:cubicBezTo>
                    <a:pt x="1092" y="1634"/>
                    <a:pt x="1404" y="1323"/>
                    <a:pt x="1404" y="936"/>
                  </a:cubicBezTo>
                  <a:lnTo>
                    <a:pt x="1404" y="706"/>
                  </a:lnTo>
                  <a:cubicBezTo>
                    <a:pt x="1404" y="312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8" name="Google Shape;22528;p71"/>
            <p:cNvSpPr/>
            <p:nvPr/>
          </p:nvSpPr>
          <p:spPr>
            <a:xfrm>
              <a:off x="8051297" y="2087388"/>
              <a:ext cx="18518" cy="30742"/>
            </a:xfrm>
            <a:custGeom>
              <a:rect b="b" l="l" r="r" t="t"/>
              <a:pathLst>
                <a:path extrusionOk="0" h="1172" w="706">
                  <a:moveTo>
                    <a:pt x="0" y="0"/>
                  </a:moveTo>
                  <a:lnTo>
                    <a:pt x="0" y="821"/>
                  </a:lnTo>
                  <a:cubicBezTo>
                    <a:pt x="0" y="1055"/>
                    <a:pt x="175" y="1172"/>
                    <a:pt x="350" y="1172"/>
                  </a:cubicBezTo>
                  <a:cubicBezTo>
                    <a:pt x="524" y="1172"/>
                    <a:pt x="699" y="1055"/>
                    <a:pt x="699" y="821"/>
                  </a:cubicBezTo>
                  <a:lnTo>
                    <a:pt x="699" y="706"/>
                  </a:lnTo>
                  <a:cubicBezTo>
                    <a:pt x="706" y="312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9" name="Google Shape;22529;p71"/>
            <p:cNvSpPr/>
            <p:nvPr/>
          </p:nvSpPr>
          <p:spPr>
            <a:xfrm>
              <a:off x="8045081" y="2093421"/>
              <a:ext cx="12276" cy="12302"/>
            </a:xfrm>
            <a:custGeom>
              <a:rect b="b" l="l" r="r" t="t"/>
              <a:pathLst>
                <a:path extrusionOk="0" h="469" w="468">
                  <a:moveTo>
                    <a:pt x="237" y="1"/>
                  </a:moveTo>
                  <a:cubicBezTo>
                    <a:pt x="109" y="1"/>
                    <a:pt x="0" y="109"/>
                    <a:pt x="0" y="238"/>
                  </a:cubicBezTo>
                  <a:cubicBezTo>
                    <a:pt x="0" y="367"/>
                    <a:pt x="109" y="469"/>
                    <a:pt x="237" y="469"/>
                  </a:cubicBezTo>
                  <a:cubicBezTo>
                    <a:pt x="366" y="469"/>
                    <a:pt x="468" y="367"/>
                    <a:pt x="468" y="238"/>
                  </a:cubicBezTo>
                  <a:cubicBezTo>
                    <a:pt x="468" y="109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30" name="Google Shape;22530;p71"/>
          <p:cNvGrpSpPr/>
          <p:nvPr/>
        </p:nvGrpSpPr>
        <p:grpSpPr>
          <a:xfrm>
            <a:off x="1416733" y="1512190"/>
            <a:ext cx="332964" cy="370158"/>
            <a:chOff x="1416733" y="1512190"/>
            <a:chExt cx="332964" cy="370158"/>
          </a:xfrm>
        </p:grpSpPr>
        <p:sp>
          <p:nvSpPr>
            <p:cNvPr id="22531" name="Google Shape;22531;p71"/>
            <p:cNvSpPr/>
            <p:nvPr/>
          </p:nvSpPr>
          <p:spPr>
            <a:xfrm>
              <a:off x="1416733" y="1637596"/>
              <a:ext cx="106913" cy="144134"/>
            </a:xfrm>
            <a:custGeom>
              <a:rect b="b" l="l" r="r" t="t"/>
              <a:pathLst>
                <a:path extrusionOk="0" h="5495" w="4076">
                  <a:moveTo>
                    <a:pt x="4075" y="0"/>
                  </a:moveTo>
                  <a:cubicBezTo>
                    <a:pt x="4075" y="0"/>
                    <a:pt x="1010" y="1092"/>
                    <a:pt x="34" y="5215"/>
                  </a:cubicBezTo>
                  <a:cubicBezTo>
                    <a:pt x="0" y="5343"/>
                    <a:pt x="95" y="5472"/>
                    <a:pt x="231" y="5486"/>
                  </a:cubicBezTo>
                  <a:cubicBezTo>
                    <a:pt x="310" y="5491"/>
                    <a:pt x="405" y="5494"/>
                    <a:pt x="510" y="5494"/>
                  </a:cubicBezTo>
                  <a:cubicBezTo>
                    <a:pt x="993" y="5494"/>
                    <a:pt x="1706" y="5416"/>
                    <a:pt x="2251" y="5004"/>
                  </a:cubicBezTo>
                  <a:lnTo>
                    <a:pt x="4075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2" name="Google Shape;22532;p71"/>
            <p:cNvSpPr/>
            <p:nvPr/>
          </p:nvSpPr>
          <p:spPr>
            <a:xfrm>
              <a:off x="1642967" y="1637596"/>
              <a:ext cx="106730" cy="144134"/>
            </a:xfrm>
            <a:custGeom>
              <a:rect b="b" l="l" r="r" t="t"/>
              <a:pathLst>
                <a:path extrusionOk="0" h="5495" w="4069">
                  <a:moveTo>
                    <a:pt x="0" y="0"/>
                  </a:moveTo>
                  <a:lnTo>
                    <a:pt x="1817" y="5004"/>
                  </a:lnTo>
                  <a:cubicBezTo>
                    <a:pt x="2362" y="5416"/>
                    <a:pt x="3080" y="5494"/>
                    <a:pt x="3561" y="5494"/>
                  </a:cubicBezTo>
                  <a:cubicBezTo>
                    <a:pt x="3666" y="5494"/>
                    <a:pt x="3760" y="5491"/>
                    <a:pt x="3838" y="5486"/>
                  </a:cubicBezTo>
                  <a:cubicBezTo>
                    <a:pt x="3973" y="5472"/>
                    <a:pt x="4068" y="5343"/>
                    <a:pt x="4034" y="5215"/>
                  </a:cubicBezTo>
                  <a:cubicBezTo>
                    <a:pt x="3058" y="109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3" name="Google Shape;22533;p71"/>
            <p:cNvSpPr/>
            <p:nvPr/>
          </p:nvSpPr>
          <p:spPr>
            <a:xfrm>
              <a:off x="1463685" y="1643472"/>
              <a:ext cx="238877" cy="238877"/>
            </a:xfrm>
            <a:custGeom>
              <a:rect b="b" l="l" r="r" t="t"/>
              <a:pathLst>
                <a:path extrusionOk="0" h="9107" w="9107">
                  <a:moveTo>
                    <a:pt x="1892" y="0"/>
                  </a:moveTo>
                  <a:cubicBezTo>
                    <a:pt x="746" y="1261"/>
                    <a:pt x="7" y="3221"/>
                    <a:pt x="7" y="5004"/>
                  </a:cubicBezTo>
                  <a:cubicBezTo>
                    <a:pt x="0" y="6272"/>
                    <a:pt x="529" y="7479"/>
                    <a:pt x="1458" y="8340"/>
                  </a:cubicBezTo>
                  <a:lnTo>
                    <a:pt x="3641" y="9106"/>
                  </a:lnTo>
                  <a:lnTo>
                    <a:pt x="5465" y="9106"/>
                  </a:lnTo>
                  <a:lnTo>
                    <a:pt x="7662" y="8333"/>
                  </a:lnTo>
                  <a:cubicBezTo>
                    <a:pt x="8578" y="7472"/>
                    <a:pt x="9100" y="6272"/>
                    <a:pt x="9100" y="5011"/>
                  </a:cubicBezTo>
                  <a:cubicBezTo>
                    <a:pt x="9107" y="3228"/>
                    <a:pt x="8367" y="1282"/>
                    <a:pt x="7235" y="14"/>
                  </a:cubicBezTo>
                  <a:lnTo>
                    <a:pt x="1892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4" name="Google Shape;22534;p71"/>
            <p:cNvSpPr/>
            <p:nvPr/>
          </p:nvSpPr>
          <p:spPr>
            <a:xfrm>
              <a:off x="1506178" y="1643472"/>
              <a:ext cx="154049" cy="47765"/>
            </a:xfrm>
            <a:custGeom>
              <a:rect b="b" l="l" r="r" t="t"/>
              <a:pathLst>
                <a:path extrusionOk="0" h="1821" w="5873">
                  <a:moveTo>
                    <a:pt x="272" y="0"/>
                  </a:moveTo>
                  <a:cubicBezTo>
                    <a:pt x="184" y="102"/>
                    <a:pt x="89" y="210"/>
                    <a:pt x="1" y="326"/>
                  </a:cubicBezTo>
                  <a:cubicBezTo>
                    <a:pt x="726" y="1322"/>
                    <a:pt x="1831" y="1821"/>
                    <a:pt x="2937" y="1821"/>
                  </a:cubicBezTo>
                  <a:cubicBezTo>
                    <a:pt x="4042" y="1821"/>
                    <a:pt x="5147" y="1322"/>
                    <a:pt x="5873" y="326"/>
                  </a:cubicBezTo>
                  <a:cubicBezTo>
                    <a:pt x="5791" y="217"/>
                    <a:pt x="5703" y="115"/>
                    <a:pt x="5615" y="14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5" name="Google Shape;22535;p71"/>
            <p:cNvSpPr/>
            <p:nvPr/>
          </p:nvSpPr>
          <p:spPr>
            <a:xfrm>
              <a:off x="1499594" y="1643472"/>
              <a:ext cx="167216" cy="196909"/>
            </a:xfrm>
            <a:custGeom>
              <a:rect b="b" l="l" r="r" t="t"/>
              <a:pathLst>
                <a:path extrusionOk="0" h="7507" w="6375">
                  <a:moveTo>
                    <a:pt x="1140" y="0"/>
                  </a:moveTo>
                  <a:cubicBezTo>
                    <a:pt x="543" y="1004"/>
                    <a:pt x="1" y="2828"/>
                    <a:pt x="1" y="4096"/>
                  </a:cubicBezTo>
                  <a:cubicBezTo>
                    <a:pt x="1" y="5981"/>
                    <a:pt x="1425" y="7506"/>
                    <a:pt x="3188" y="7506"/>
                  </a:cubicBezTo>
                  <a:cubicBezTo>
                    <a:pt x="4944" y="7506"/>
                    <a:pt x="6375" y="5981"/>
                    <a:pt x="6375" y="4096"/>
                  </a:cubicBezTo>
                  <a:cubicBezTo>
                    <a:pt x="6375" y="2828"/>
                    <a:pt x="5825" y="1004"/>
                    <a:pt x="523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6" name="Google Shape;22536;p71"/>
            <p:cNvSpPr/>
            <p:nvPr/>
          </p:nvSpPr>
          <p:spPr>
            <a:xfrm>
              <a:off x="1518637" y="1643472"/>
              <a:ext cx="129157" cy="47765"/>
            </a:xfrm>
            <a:custGeom>
              <a:rect b="b" l="l" r="r" t="t"/>
              <a:pathLst>
                <a:path extrusionOk="0" h="1821" w="4924">
                  <a:moveTo>
                    <a:pt x="414" y="0"/>
                  </a:moveTo>
                  <a:cubicBezTo>
                    <a:pt x="258" y="278"/>
                    <a:pt x="116" y="563"/>
                    <a:pt x="0" y="854"/>
                  </a:cubicBezTo>
                  <a:cubicBezTo>
                    <a:pt x="695" y="1499"/>
                    <a:pt x="1579" y="1821"/>
                    <a:pt x="2462" y="1821"/>
                  </a:cubicBezTo>
                  <a:cubicBezTo>
                    <a:pt x="3345" y="1821"/>
                    <a:pt x="4228" y="1499"/>
                    <a:pt x="4923" y="854"/>
                  </a:cubicBezTo>
                  <a:cubicBezTo>
                    <a:pt x="4808" y="563"/>
                    <a:pt x="4665" y="278"/>
                    <a:pt x="450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7" name="Google Shape;22537;p71"/>
            <p:cNvSpPr/>
            <p:nvPr/>
          </p:nvSpPr>
          <p:spPr>
            <a:xfrm>
              <a:off x="1493745" y="1858295"/>
              <a:ext cx="71687" cy="23869"/>
            </a:xfrm>
            <a:custGeom>
              <a:rect b="b" l="l" r="r" t="t"/>
              <a:pathLst>
                <a:path extrusionOk="0" h="910" w="2733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2733" y="910"/>
                  </a:lnTo>
                  <a:cubicBezTo>
                    <a:pt x="2733" y="408"/>
                    <a:pt x="2319" y="1"/>
                    <a:pt x="181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8" name="Google Shape;22538;p71"/>
            <p:cNvSpPr/>
            <p:nvPr/>
          </p:nvSpPr>
          <p:spPr>
            <a:xfrm>
              <a:off x="1493745" y="1858295"/>
              <a:ext cx="47686" cy="23869"/>
            </a:xfrm>
            <a:custGeom>
              <a:rect b="b" l="l" r="r" t="t"/>
              <a:pathLst>
                <a:path extrusionOk="0" h="910" w="1818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909" y="910"/>
                  </a:lnTo>
                  <a:cubicBezTo>
                    <a:pt x="909" y="408"/>
                    <a:pt x="1315" y="1"/>
                    <a:pt x="1817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9" name="Google Shape;22539;p71"/>
            <p:cNvSpPr/>
            <p:nvPr/>
          </p:nvSpPr>
          <p:spPr>
            <a:xfrm>
              <a:off x="1601156" y="1858295"/>
              <a:ext cx="71713" cy="23869"/>
            </a:xfrm>
            <a:custGeom>
              <a:rect b="b" l="l" r="r" t="t"/>
              <a:pathLst>
                <a:path extrusionOk="0" h="910" w="2734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2733" y="910"/>
                  </a:lnTo>
                  <a:cubicBezTo>
                    <a:pt x="2733" y="408"/>
                    <a:pt x="2326" y="1"/>
                    <a:pt x="1825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0" name="Google Shape;22540;p71"/>
            <p:cNvSpPr/>
            <p:nvPr/>
          </p:nvSpPr>
          <p:spPr>
            <a:xfrm>
              <a:off x="1601156" y="1858295"/>
              <a:ext cx="47870" cy="23869"/>
            </a:xfrm>
            <a:custGeom>
              <a:rect b="b" l="l" r="r" t="t"/>
              <a:pathLst>
                <a:path extrusionOk="0" h="910" w="1825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909" y="910"/>
                  </a:lnTo>
                  <a:cubicBezTo>
                    <a:pt x="909" y="408"/>
                    <a:pt x="1316" y="1"/>
                    <a:pt x="18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1" name="Google Shape;22541;p71"/>
            <p:cNvSpPr/>
            <p:nvPr/>
          </p:nvSpPr>
          <p:spPr>
            <a:xfrm>
              <a:off x="1499594" y="1512217"/>
              <a:ext cx="167216" cy="167190"/>
            </a:xfrm>
            <a:custGeom>
              <a:rect b="b" l="l" r="r" t="t"/>
              <a:pathLst>
                <a:path extrusionOk="0" h="6374" w="6375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4943"/>
                    <a:pt x="1432" y="6374"/>
                    <a:pt x="3188" y="6374"/>
                  </a:cubicBezTo>
                  <a:cubicBezTo>
                    <a:pt x="4944" y="6374"/>
                    <a:pt x="6375" y="4943"/>
                    <a:pt x="6375" y="3187"/>
                  </a:cubicBezTo>
                  <a:cubicBezTo>
                    <a:pt x="6375" y="1424"/>
                    <a:pt x="4944" y="0"/>
                    <a:pt x="318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2" name="Google Shape;22542;p71"/>
            <p:cNvSpPr/>
            <p:nvPr/>
          </p:nvSpPr>
          <p:spPr>
            <a:xfrm>
              <a:off x="1566480" y="1620415"/>
              <a:ext cx="33286" cy="32263"/>
            </a:xfrm>
            <a:custGeom>
              <a:rect b="b" l="l" r="r" t="t"/>
              <a:pathLst>
                <a:path extrusionOk="0" h="1230" w="1269">
                  <a:moveTo>
                    <a:pt x="638" y="1"/>
                  </a:moveTo>
                  <a:cubicBezTo>
                    <a:pt x="607" y="1"/>
                    <a:pt x="577" y="11"/>
                    <a:pt x="550" y="31"/>
                  </a:cubicBezTo>
                  <a:lnTo>
                    <a:pt x="95" y="330"/>
                  </a:lnTo>
                  <a:cubicBezTo>
                    <a:pt x="14" y="384"/>
                    <a:pt x="0" y="486"/>
                    <a:pt x="55" y="560"/>
                  </a:cubicBezTo>
                  <a:lnTo>
                    <a:pt x="509" y="1164"/>
                  </a:lnTo>
                  <a:cubicBezTo>
                    <a:pt x="539" y="1208"/>
                    <a:pt x="587" y="1230"/>
                    <a:pt x="634" y="1230"/>
                  </a:cubicBezTo>
                  <a:cubicBezTo>
                    <a:pt x="682" y="1230"/>
                    <a:pt x="729" y="1208"/>
                    <a:pt x="760" y="1164"/>
                  </a:cubicBezTo>
                  <a:lnTo>
                    <a:pt x="1214" y="560"/>
                  </a:lnTo>
                  <a:cubicBezTo>
                    <a:pt x="1268" y="486"/>
                    <a:pt x="1255" y="384"/>
                    <a:pt x="1180" y="330"/>
                  </a:cubicBezTo>
                  <a:lnTo>
                    <a:pt x="726" y="31"/>
                  </a:lnTo>
                  <a:cubicBezTo>
                    <a:pt x="699" y="11"/>
                    <a:pt x="668" y="1"/>
                    <a:pt x="6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3" name="Google Shape;22543;p71"/>
            <p:cNvSpPr/>
            <p:nvPr/>
          </p:nvSpPr>
          <p:spPr>
            <a:xfrm>
              <a:off x="1499253" y="1512190"/>
              <a:ext cx="98913" cy="167190"/>
            </a:xfrm>
            <a:custGeom>
              <a:rect b="b" l="l" r="r" t="t"/>
              <a:pathLst>
                <a:path extrusionOk="0" h="6374" w="3771">
                  <a:moveTo>
                    <a:pt x="3179" y="0"/>
                  </a:moveTo>
                  <a:cubicBezTo>
                    <a:pt x="1461" y="0"/>
                    <a:pt x="0" y="1397"/>
                    <a:pt x="0" y="3188"/>
                  </a:cubicBezTo>
                  <a:cubicBezTo>
                    <a:pt x="0" y="4981"/>
                    <a:pt x="1465" y="6374"/>
                    <a:pt x="3186" y="6374"/>
                  </a:cubicBezTo>
                  <a:cubicBezTo>
                    <a:pt x="3378" y="6374"/>
                    <a:pt x="3574" y="6357"/>
                    <a:pt x="3770" y="6320"/>
                  </a:cubicBezTo>
                  <a:cubicBezTo>
                    <a:pt x="2258" y="6042"/>
                    <a:pt x="1153" y="4727"/>
                    <a:pt x="1153" y="3188"/>
                  </a:cubicBezTo>
                  <a:cubicBezTo>
                    <a:pt x="1153" y="1649"/>
                    <a:pt x="2258" y="326"/>
                    <a:pt x="3770" y="55"/>
                  </a:cubicBezTo>
                  <a:cubicBezTo>
                    <a:pt x="3571" y="18"/>
                    <a:pt x="3373" y="0"/>
                    <a:pt x="3179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4" name="Google Shape;22544;p71"/>
            <p:cNvSpPr/>
            <p:nvPr/>
          </p:nvSpPr>
          <p:spPr>
            <a:xfrm>
              <a:off x="1499594" y="1512217"/>
              <a:ext cx="167216" cy="86638"/>
            </a:xfrm>
            <a:custGeom>
              <a:rect b="b" l="l" r="r" t="t"/>
              <a:pathLst>
                <a:path extrusionOk="0" h="3303" w="6375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72" y="2331"/>
                    <a:pt x="878" y="1704"/>
                    <a:pt x="1717" y="1704"/>
                  </a:cubicBezTo>
                  <a:cubicBezTo>
                    <a:pt x="2109" y="1704"/>
                    <a:pt x="2507" y="1841"/>
                    <a:pt x="2842" y="2143"/>
                  </a:cubicBezTo>
                  <a:cubicBezTo>
                    <a:pt x="2940" y="2231"/>
                    <a:pt x="3064" y="2275"/>
                    <a:pt x="3188" y="2275"/>
                  </a:cubicBezTo>
                  <a:cubicBezTo>
                    <a:pt x="3311" y="2275"/>
                    <a:pt x="3435" y="2231"/>
                    <a:pt x="3534" y="2143"/>
                  </a:cubicBezTo>
                  <a:cubicBezTo>
                    <a:pt x="3868" y="1838"/>
                    <a:pt x="4268" y="1701"/>
                    <a:pt x="4662" y="1701"/>
                  </a:cubicBezTo>
                  <a:cubicBezTo>
                    <a:pt x="5504" y="1701"/>
                    <a:pt x="6315" y="2331"/>
                    <a:pt x="6375" y="3302"/>
                  </a:cubicBezTo>
                  <a:cubicBezTo>
                    <a:pt x="6375" y="3261"/>
                    <a:pt x="6375" y="3221"/>
                    <a:pt x="6375" y="3187"/>
                  </a:cubicBezTo>
                  <a:cubicBezTo>
                    <a:pt x="6375" y="1424"/>
                    <a:pt x="4951" y="0"/>
                    <a:pt x="318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5" name="Google Shape;22545;p71"/>
            <p:cNvSpPr/>
            <p:nvPr/>
          </p:nvSpPr>
          <p:spPr>
            <a:xfrm>
              <a:off x="1499594" y="1512217"/>
              <a:ext cx="98572" cy="86638"/>
            </a:xfrm>
            <a:custGeom>
              <a:rect b="b" l="l" r="r" t="t"/>
              <a:pathLst>
                <a:path extrusionOk="0" h="3303" w="3758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62" y="2482"/>
                    <a:pt x="686" y="1824"/>
                    <a:pt x="1499" y="1722"/>
                  </a:cubicBezTo>
                  <a:cubicBezTo>
                    <a:pt x="1954" y="848"/>
                    <a:pt x="2788" y="231"/>
                    <a:pt x="3757" y="54"/>
                  </a:cubicBezTo>
                  <a:cubicBezTo>
                    <a:pt x="3567" y="20"/>
                    <a:pt x="3378" y="0"/>
                    <a:pt x="318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6" name="Google Shape;22546;p71"/>
            <p:cNvSpPr/>
            <p:nvPr/>
          </p:nvSpPr>
          <p:spPr>
            <a:xfrm>
              <a:off x="1535529" y="1583877"/>
              <a:ext cx="23869" cy="29745"/>
            </a:xfrm>
            <a:custGeom>
              <a:rect b="b" l="l" r="r" t="t"/>
              <a:pathLst>
                <a:path extrusionOk="0" h="1134" w="91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459" y="1133"/>
                    <a:pt x="463" y="1133"/>
                    <a:pt x="467" y="1133"/>
                  </a:cubicBezTo>
                  <a:cubicBezTo>
                    <a:pt x="712" y="1133"/>
                    <a:pt x="909" y="926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7" name="Google Shape;22547;p71"/>
            <p:cNvSpPr/>
            <p:nvPr/>
          </p:nvSpPr>
          <p:spPr>
            <a:xfrm>
              <a:off x="1541404" y="1589753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8" name="Google Shape;22548;p71"/>
            <p:cNvSpPr/>
            <p:nvPr/>
          </p:nvSpPr>
          <p:spPr>
            <a:xfrm>
              <a:off x="1607032" y="1583877"/>
              <a:ext cx="23843" cy="29719"/>
            </a:xfrm>
            <a:custGeom>
              <a:rect b="b" l="l" r="r" t="t"/>
              <a:pathLst>
                <a:path extrusionOk="0" h="1133" w="909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705" y="1133"/>
                    <a:pt x="909" y="930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5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9" name="Google Shape;22549;p71"/>
            <p:cNvSpPr/>
            <p:nvPr/>
          </p:nvSpPr>
          <p:spPr>
            <a:xfrm>
              <a:off x="1613065" y="1589753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50" name="Google Shape;22550;p71"/>
          <p:cNvGrpSpPr/>
          <p:nvPr/>
        </p:nvGrpSpPr>
        <p:grpSpPr>
          <a:xfrm>
            <a:off x="5246366" y="2906105"/>
            <a:ext cx="342852" cy="370079"/>
            <a:chOff x="5246366" y="2906105"/>
            <a:chExt cx="342852" cy="370079"/>
          </a:xfrm>
        </p:grpSpPr>
        <p:sp>
          <p:nvSpPr>
            <p:cNvPr id="22551" name="Google Shape;22551;p71"/>
            <p:cNvSpPr/>
            <p:nvPr/>
          </p:nvSpPr>
          <p:spPr>
            <a:xfrm>
              <a:off x="5410172" y="3089033"/>
              <a:ext cx="179046" cy="163701"/>
            </a:xfrm>
            <a:custGeom>
              <a:rect b="b" l="l" r="r" t="t"/>
              <a:pathLst>
                <a:path extrusionOk="0" h="6241" w="6826">
                  <a:moveTo>
                    <a:pt x="6548" y="1"/>
                  </a:moveTo>
                  <a:cubicBezTo>
                    <a:pt x="6513" y="1"/>
                    <a:pt x="6476" y="10"/>
                    <a:pt x="6440" y="29"/>
                  </a:cubicBezTo>
                  <a:cubicBezTo>
                    <a:pt x="2420" y="2029"/>
                    <a:pt x="677" y="4762"/>
                    <a:pt x="80" y="5907"/>
                  </a:cubicBezTo>
                  <a:cubicBezTo>
                    <a:pt x="1" y="6067"/>
                    <a:pt x="126" y="6240"/>
                    <a:pt x="284" y="6240"/>
                  </a:cubicBezTo>
                  <a:cubicBezTo>
                    <a:pt x="315" y="6240"/>
                    <a:pt x="347" y="6234"/>
                    <a:pt x="379" y="6219"/>
                  </a:cubicBezTo>
                  <a:cubicBezTo>
                    <a:pt x="4678" y="4348"/>
                    <a:pt x="6264" y="1500"/>
                    <a:pt x="6759" y="320"/>
                  </a:cubicBezTo>
                  <a:cubicBezTo>
                    <a:pt x="6825" y="161"/>
                    <a:pt x="6699" y="1"/>
                    <a:pt x="654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2" name="Google Shape;22552;p71"/>
            <p:cNvSpPr/>
            <p:nvPr/>
          </p:nvSpPr>
          <p:spPr>
            <a:xfrm>
              <a:off x="5405687" y="3137611"/>
              <a:ext cx="24210" cy="138573"/>
            </a:xfrm>
            <a:custGeom>
              <a:rect b="b" l="l" r="r" t="t"/>
              <a:pathLst>
                <a:path extrusionOk="0" h="5283" w="923">
                  <a:moveTo>
                    <a:pt x="0" y="1"/>
                  </a:moveTo>
                  <a:lnTo>
                    <a:pt x="0" y="4828"/>
                  </a:lnTo>
                  <a:cubicBezTo>
                    <a:pt x="0" y="5079"/>
                    <a:pt x="211" y="5283"/>
                    <a:pt x="461" y="5283"/>
                  </a:cubicBezTo>
                  <a:cubicBezTo>
                    <a:pt x="719" y="5283"/>
                    <a:pt x="923" y="5079"/>
                    <a:pt x="923" y="4822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3" name="Google Shape;22553;p71"/>
            <p:cNvSpPr/>
            <p:nvPr/>
          </p:nvSpPr>
          <p:spPr>
            <a:xfrm>
              <a:off x="5381660" y="2906105"/>
              <a:ext cx="72237" cy="87110"/>
            </a:xfrm>
            <a:custGeom>
              <a:rect b="b" l="l" r="r" t="t"/>
              <a:pathLst>
                <a:path extrusionOk="0" h="3321" w="2754">
                  <a:moveTo>
                    <a:pt x="1378" y="0"/>
                  </a:moveTo>
                  <a:cubicBezTo>
                    <a:pt x="1311" y="0"/>
                    <a:pt x="1245" y="29"/>
                    <a:pt x="1201" y="87"/>
                  </a:cubicBezTo>
                  <a:cubicBezTo>
                    <a:pt x="971" y="371"/>
                    <a:pt x="550" y="921"/>
                    <a:pt x="1" y="1707"/>
                  </a:cubicBezTo>
                  <a:lnTo>
                    <a:pt x="693" y="3321"/>
                  </a:lnTo>
                  <a:lnTo>
                    <a:pt x="2300" y="3321"/>
                  </a:lnTo>
                  <a:lnTo>
                    <a:pt x="2754" y="1707"/>
                  </a:lnTo>
                  <a:cubicBezTo>
                    <a:pt x="2211" y="921"/>
                    <a:pt x="1784" y="371"/>
                    <a:pt x="1561" y="87"/>
                  </a:cubicBezTo>
                  <a:cubicBezTo>
                    <a:pt x="1513" y="29"/>
                    <a:pt x="1445" y="0"/>
                    <a:pt x="1378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4" name="Google Shape;22554;p71"/>
            <p:cNvSpPr/>
            <p:nvPr/>
          </p:nvSpPr>
          <p:spPr>
            <a:xfrm>
              <a:off x="5343076" y="2934093"/>
              <a:ext cx="168108" cy="215820"/>
            </a:xfrm>
            <a:custGeom>
              <a:rect b="b" l="l" r="r" t="t"/>
              <a:pathLst>
                <a:path extrusionOk="0" h="8228" w="6409">
                  <a:moveTo>
                    <a:pt x="4723" y="1"/>
                  </a:moveTo>
                  <a:cubicBezTo>
                    <a:pt x="4666" y="1"/>
                    <a:pt x="4609" y="23"/>
                    <a:pt x="4564" y="70"/>
                  </a:cubicBezTo>
                  <a:cubicBezTo>
                    <a:pt x="4069" y="559"/>
                    <a:pt x="2869" y="1800"/>
                    <a:pt x="2069" y="2952"/>
                  </a:cubicBezTo>
                  <a:cubicBezTo>
                    <a:pt x="1" y="5909"/>
                    <a:pt x="1357" y="8221"/>
                    <a:pt x="2848" y="8228"/>
                  </a:cubicBezTo>
                  <a:cubicBezTo>
                    <a:pt x="4815" y="8228"/>
                    <a:pt x="6408" y="6634"/>
                    <a:pt x="6408" y="4668"/>
                  </a:cubicBezTo>
                  <a:cubicBezTo>
                    <a:pt x="6408" y="3129"/>
                    <a:pt x="5323" y="898"/>
                    <a:pt x="4923" y="125"/>
                  </a:cubicBezTo>
                  <a:cubicBezTo>
                    <a:pt x="4884" y="45"/>
                    <a:pt x="4804" y="1"/>
                    <a:pt x="4723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5" name="Google Shape;22555;p71"/>
            <p:cNvSpPr/>
            <p:nvPr/>
          </p:nvSpPr>
          <p:spPr>
            <a:xfrm>
              <a:off x="5324584" y="2934093"/>
              <a:ext cx="168108" cy="215820"/>
            </a:xfrm>
            <a:custGeom>
              <a:rect b="b" l="l" r="r" t="t"/>
              <a:pathLst>
                <a:path extrusionOk="0" h="8228" w="6409">
                  <a:moveTo>
                    <a:pt x="1685" y="1"/>
                  </a:moveTo>
                  <a:cubicBezTo>
                    <a:pt x="1603" y="1"/>
                    <a:pt x="1522" y="45"/>
                    <a:pt x="1479" y="125"/>
                  </a:cubicBezTo>
                  <a:cubicBezTo>
                    <a:pt x="1079" y="898"/>
                    <a:pt x="0" y="3129"/>
                    <a:pt x="0" y="4668"/>
                  </a:cubicBezTo>
                  <a:cubicBezTo>
                    <a:pt x="0" y="6634"/>
                    <a:pt x="1594" y="8228"/>
                    <a:pt x="3560" y="8228"/>
                  </a:cubicBezTo>
                  <a:cubicBezTo>
                    <a:pt x="5052" y="8221"/>
                    <a:pt x="6408" y="5909"/>
                    <a:pt x="4340" y="2952"/>
                  </a:cubicBezTo>
                  <a:cubicBezTo>
                    <a:pt x="3540" y="1800"/>
                    <a:pt x="2333" y="559"/>
                    <a:pt x="1845" y="70"/>
                  </a:cubicBezTo>
                  <a:cubicBezTo>
                    <a:pt x="1800" y="23"/>
                    <a:pt x="1742" y="1"/>
                    <a:pt x="1685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6" name="Google Shape;22556;p71"/>
            <p:cNvSpPr/>
            <p:nvPr/>
          </p:nvSpPr>
          <p:spPr>
            <a:xfrm>
              <a:off x="5246366" y="3089033"/>
              <a:ext cx="179046" cy="163701"/>
            </a:xfrm>
            <a:custGeom>
              <a:rect b="b" l="l" r="r" t="t"/>
              <a:pathLst>
                <a:path extrusionOk="0" h="6241" w="6826">
                  <a:moveTo>
                    <a:pt x="282" y="1"/>
                  </a:moveTo>
                  <a:cubicBezTo>
                    <a:pt x="127" y="1"/>
                    <a:pt x="1" y="161"/>
                    <a:pt x="67" y="320"/>
                  </a:cubicBezTo>
                  <a:cubicBezTo>
                    <a:pt x="562" y="1500"/>
                    <a:pt x="2148" y="4348"/>
                    <a:pt x="6447" y="6219"/>
                  </a:cubicBezTo>
                  <a:cubicBezTo>
                    <a:pt x="6479" y="6234"/>
                    <a:pt x="6511" y="6240"/>
                    <a:pt x="6541" y="6240"/>
                  </a:cubicBezTo>
                  <a:cubicBezTo>
                    <a:pt x="6700" y="6240"/>
                    <a:pt x="6825" y="6067"/>
                    <a:pt x="6746" y="5907"/>
                  </a:cubicBezTo>
                  <a:cubicBezTo>
                    <a:pt x="6156" y="4762"/>
                    <a:pt x="4406" y="2029"/>
                    <a:pt x="392" y="29"/>
                  </a:cubicBezTo>
                  <a:cubicBezTo>
                    <a:pt x="355" y="10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57" name="Google Shape;22557;p71"/>
          <p:cNvGrpSpPr/>
          <p:nvPr/>
        </p:nvGrpSpPr>
        <p:grpSpPr>
          <a:xfrm>
            <a:off x="849667" y="2434883"/>
            <a:ext cx="371259" cy="366249"/>
            <a:chOff x="849667" y="2434883"/>
            <a:chExt cx="371259" cy="366249"/>
          </a:xfrm>
        </p:grpSpPr>
        <p:sp>
          <p:nvSpPr>
            <p:cNvPr id="22558" name="Google Shape;22558;p71"/>
            <p:cNvSpPr/>
            <p:nvPr/>
          </p:nvSpPr>
          <p:spPr>
            <a:xfrm>
              <a:off x="956607" y="2434883"/>
              <a:ext cx="258628" cy="145367"/>
            </a:xfrm>
            <a:custGeom>
              <a:rect b="b" l="l" r="r" t="t"/>
              <a:pathLst>
                <a:path extrusionOk="0" h="5542" w="9860">
                  <a:moveTo>
                    <a:pt x="3972" y="1"/>
                  </a:moveTo>
                  <a:cubicBezTo>
                    <a:pt x="3899" y="1"/>
                    <a:pt x="3825" y="19"/>
                    <a:pt x="3757" y="56"/>
                  </a:cubicBezTo>
                  <a:cubicBezTo>
                    <a:pt x="2469" y="768"/>
                    <a:pt x="1675" y="2009"/>
                    <a:pt x="1675" y="2009"/>
                  </a:cubicBezTo>
                  <a:lnTo>
                    <a:pt x="1397" y="1893"/>
                  </a:lnTo>
                  <a:cubicBezTo>
                    <a:pt x="1335" y="1864"/>
                    <a:pt x="1271" y="1851"/>
                    <a:pt x="1207" y="1851"/>
                  </a:cubicBezTo>
                  <a:cubicBezTo>
                    <a:pt x="1063" y="1851"/>
                    <a:pt x="926" y="1922"/>
                    <a:pt x="841" y="2049"/>
                  </a:cubicBezTo>
                  <a:cubicBezTo>
                    <a:pt x="21" y="3304"/>
                    <a:pt x="0" y="5541"/>
                    <a:pt x="0" y="5541"/>
                  </a:cubicBezTo>
                  <a:lnTo>
                    <a:pt x="7798" y="4172"/>
                  </a:lnTo>
                  <a:lnTo>
                    <a:pt x="9595" y="2897"/>
                  </a:lnTo>
                  <a:cubicBezTo>
                    <a:pt x="9853" y="2714"/>
                    <a:pt x="9860" y="2348"/>
                    <a:pt x="9615" y="2158"/>
                  </a:cubicBezTo>
                  <a:cubicBezTo>
                    <a:pt x="8598" y="1412"/>
                    <a:pt x="7269" y="1215"/>
                    <a:pt x="7269" y="1215"/>
                  </a:cubicBezTo>
                  <a:lnTo>
                    <a:pt x="7385" y="653"/>
                  </a:lnTo>
                  <a:cubicBezTo>
                    <a:pt x="7443" y="368"/>
                    <a:pt x="7217" y="108"/>
                    <a:pt x="6932" y="108"/>
                  </a:cubicBezTo>
                  <a:cubicBezTo>
                    <a:pt x="6918" y="108"/>
                    <a:pt x="6904" y="109"/>
                    <a:pt x="6890" y="110"/>
                  </a:cubicBezTo>
                  <a:cubicBezTo>
                    <a:pt x="6103" y="191"/>
                    <a:pt x="5344" y="415"/>
                    <a:pt x="4632" y="761"/>
                  </a:cubicBezTo>
                  <a:lnTo>
                    <a:pt x="4381" y="253"/>
                  </a:lnTo>
                  <a:cubicBezTo>
                    <a:pt x="4301" y="92"/>
                    <a:pt x="4139" y="1"/>
                    <a:pt x="3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9" name="Google Shape;22559;p71"/>
            <p:cNvSpPr/>
            <p:nvPr/>
          </p:nvSpPr>
          <p:spPr>
            <a:xfrm>
              <a:off x="1078078" y="2454661"/>
              <a:ext cx="393" cy="210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0" name="Google Shape;22560;p71"/>
            <p:cNvSpPr/>
            <p:nvPr/>
          </p:nvSpPr>
          <p:spPr>
            <a:xfrm>
              <a:off x="956790" y="2434883"/>
              <a:ext cx="121314" cy="145183"/>
            </a:xfrm>
            <a:custGeom>
              <a:rect b="b" l="l" r="r" t="t"/>
              <a:pathLst>
                <a:path extrusionOk="0" h="5535" w="4625">
                  <a:moveTo>
                    <a:pt x="3968" y="1"/>
                  </a:moveTo>
                  <a:cubicBezTo>
                    <a:pt x="3895" y="1"/>
                    <a:pt x="3820" y="19"/>
                    <a:pt x="3750" y="56"/>
                  </a:cubicBezTo>
                  <a:cubicBezTo>
                    <a:pt x="2462" y="768"/>
                    <a:pt x="1668" y="2009"/>
                    <a:pt x="1668" y="2009"/>
                  </a:cubicBezTo>
                  <a:lnTo>
                    <a:pt x="1390" y="1893"/>
                  </a:lnTo>
                  <a:cubicBezTo>
                    <a:pt x="1332" y="1868"/>
                    <a:pt x="1272" y="1856"/>
                    <a:pt x="1212" y="1856"/>
                  </a:cubicBezTo>
                  <a:cubicBezTo>
                    <a:pt x="1061" y="1856"/>
                    <a:pt x="913" y="1932"/>
                    <a:pt x="821" y="2063"/>
                  </a:cubicBezTo>
                  <a:cubicBezTo>
                    <a:pt x="14" y="3317"/>
                    <a:pt x="0" y="5535"/>
                    <a:pt x="0" y="5535"/>
                  </a:cubicBezTo>
                  <a:lnTo>
                    <a:pt x="1648" y="5257"/>
                  </a:lnTo>
                  <a:cubicBezTo>
                    <a:pt x="1648" y="4456"/>
                    <a:pt x="2116" y="3473"/>
                    <a:pt x="2557" y="2809"/>
                  </a:cubicBezTo>
                  <a:cubicBezTo>
                    <a:pt x="3079" y="2036"/>
                    <a:pt x="3641" y="1263"/>
                    <a:pt x="4625" y="761"/>
                  </a:cubicBezTo>
                  <a:lnTo>
                    <a:pt x="4374" y="253"/>
                  </a:lnTo>
                  <a:cubicBezTo>
                    <a:pt x="4294" y="92"/>
                    <a:pt x="4135" y="1"/>
                    <a:pt x="396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1" name="Google Shape;22561;p71"/>
            <p:cNvSpPr/>
            <p:nvPr/>
          </p:nvSpPr>
          <p:spPr>
            <a:xfrm>
              <a:off x="869287" y="2681944"/>
              <a:ext cx="100854" cy="95372"/>
            </a:xfrm>
            <a:custGeom>
              <a:rect b="b" l="l" r="r" t="t"/>
              <a:pathLst>
                <a:path extrusionOk="0" h="3636" w="3845">
                  <a:moveTo>
                    <a:pt x="2245" y="1"/>
                  </a:moveTo>
                  <a:lnTo>
                    <a:pt x="807" y="1432"/>
                  </a:lnTo>
                  <a:cubicBezTo>
                    <a:pt x="0" y="2245"/>
                    <a:pt x="570" y="3635"/>
                    <a:pt x="1722" y="3635"/>
                  </a:cubicBezTo>
                  <a:cubicBezTo>
                    <a:pt x="2896" y="3635"/>
                    <a:pt x="3845" y="2679"/>
                    <a:pt x="3845" y="1506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2" name="Google Shape;22562;p71"/>
            <p:cNvSpPr/>
            <p:nvPr/>
          </p:nvSpPr>
          <p:spPr>
            <a:xfrm>
              <a:off x="880828" y="2681944"/>
              <a:ext cx="89313" cy="95372"/>
            </a:xfrm>
            <a:custGeom>
              <a:rect b="b" l="l" r="r" t="t"/>
              <a:pathLst>
                <a:path extrusionOk="0" h="3636" w="3405">
                  <a:moveTo>
                    <a:pt x="2951" y="1"/>
                  </a:moveTo>
                  <a:lnTo>
                    <a:pt x="2951" y="591"/>
                  </a:lnTo>
                  <a:cubicBezTo>
                    <a:pt x="2951" y="1771"/>
                    <a:pt x="2001" y="2720"/>
                    <a:pt x="828" y="2720"/>
                  </a:cubicBezTo>
                  <a:cubicBezTo>
                    <a:pt x="523" y="2720"/>
                    <a:pt x="231" y="2611"/>
                    <a:pt x="1" y="2415"/>
                  </a:cubicBezTo>
                  <a:lnTo>
                    <a:pt x="1" y="2415"/>
                  </a:lnTo>
                  <a:cubicBezTo>
                    <a:pt x="35" y="3100"/>
                    <a:pt x="598" y="3628"/>
                    <a:pt x="1282" y="3635"/>
                  </a:cubicBezTo>
                  <a:cubicBezTo>
                    <a:pt x="2456" y="3635"/>
                    <a:pt x="3405" y="2679"/>
                    <a:pt x="3405" y="1506"/>
                  </a:cubicBezTo>
                  <a:lnTo>
                    <a:pt x="340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3" name="Google Shape;22563;p71"/>
            <p:cNvSpPr/>
            <p:nvPr/>
          </p:nvSpPr>
          <p:spPr>
            <a:xfrm>
              <a:off x="946456" y="2490674"/>
              <a:ext cx="274471" cy="310458"/>
            </a:xfrm>
            <a:custGeom>
              <a:rect b="b" l="l" r="r" t="t"/>
              <a:pathLst>
                <a:path extrusionOk="0" h="11836" w="10464">
                  <a:moveTo>
                    <a:pt x="5234" y="0"/>
                  </a:moveTo>
                  <a:cubicBezTo>
                    <a:pt x="5169" y="0"/>
                    <a:pt x="5104" y="1"/>
                    <a:pt x="5039" y="4"/>
                  </a:cubicBezTo>
                  <a:cubicBezTo>
                    <a:pt x="2205" y="105"/>
                    <a:pt x="1" y="2519"/>
                    <a:pt x="1" y="5360"/>
                  </a:cubicBezTo>
                  <a:lnTo>
                    <a:pt x="1" y="7591"/>
                  </a:lnTo>
                  <a:cubicBezTo>
                    <a:pt x="543" y="7781"/>
                    <a:pt x="903" y="8296"/>
                    <a:pt x="903" y="8873"/>
                  </a:cubicBezTo>
                  <a:lnTo>
                    <a:pt x="903" y="11382"/>
                  </a:lnTo>
                  <a:cubicBezTo>
                    <a:pt x="903" y="11632"/>
                    <a:pt x="1106" y="11836"/>
                    <a:pt x="1357" y="11836"/>
                  </a:cubicBezTo>
                  <a:lnTo>
                    <a:pt x="10002" y="11836"/>
                  </a:lnTo>
                  <a:cubicBezTo>
                    <a:pt x="10253" y="11836"/>
                    <a:pt x="10464" y="11632"/>
                    <a:pt x="10464" y="11382"/>
                  </a:cubicBezTo>
                  <a:lnTo>
                    <a:pt x="10464" y="5232"/>
                  </a:lnTo>
                  <a:cubicBezTo>
                    <a:pt x="10464" y="2334"/>
                    <a:pt x="8109" y="0"/>
                    <a:pt x="523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4" name="Google Shape;22564;p71"/>
            <p:cNvSpPr/>
            <p:nvPr/>
          </p:nvSpPr>
          <p:spPr>
            <a:xfrm>
              <a:off x="946456" y="2490753"/>
              <a:ext cx="172908" cy="310380"/>
            </a:xfrm>
            <a:custGeom>
              <a:rect b="b" l="l" r="r" t="t"/>
              <a:pathLst>
                <a:path extrusionOk="0" h="11833" w="6592">
                  <a:moveTo>
                    <a:pt x="5230" y="1"/>
                  </a:moveTo>
                  <a:cubicBezTo>
                    <a:pt x="5076" y="1"/>
                    <a:pt x="4922" y="7"/>
                    <a:pt x="4768" y="21"/>
                  </a:cubicBezTo>
                  <a:cubicBezTo>
                    <a:pt x="2042" y="258"/>
                    <a:pt x="1" y="2618"/>
                    <a:pt x="1" y="5351"/>
                  </a:cubicBezTo>
                  <a:lnTo>
                    <a:pt x="1" y="7588"/>
                  </a:lnTo>
                  <a:cubicBezTo>
                    <a:pt x="543" y="7778"/>
                    <a:pt x="903" y="8293"/>
                    <a:pt x="903" y="8870"/>
                  </a:cubicBezTo>
                  <a:lnTo>
                    <a:pt x="903" y="11379"/>
                  </a:lnTo>
                  <a:cubicBezTo>
                    <a:pt x="903" y="11629"/>
                    <a:pt x="1106" y="11833"/>
                    <a:pt x="1357" y="11833"/>
                  </a:cubicBezTo>
                  <a:lnTo>
                    <a:pt x="2727" y="11833"/>
                  </a:lnTo>
                  <a:lnTo>
                    <a:pt x="2727" y="5229"/>
                  </a:lnTo>
                  <a:cubicBezTo>
                    <a:pt x="2727" y="2869"/>
                    <a:pt x="4313" y="794"/>
                    <a:pt x="6592" y="177"/>
                  </a:cubicBezTo>
                  <a:cubicBezTo>
                    <a:pt x="6145" y="60"/>
                    <a:pt x="5688" y="1"/>
                    <a:pt x="5230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5" name="Google Shape;22565;p71"/>
            <p:cNvSpPr/>
            <p:nvPr/>
          </p:nvSpPr>
          <p:spPr>
            <a:xfrm>
              <a:off x="850952" y="2598506"/>
              <a:ext cx="156200" cy="100592"/>
            </a:xfrm>
            <a:custGeom>
              <a:rect b="b" l="l" r="r" t="t"/>
              <a:pathLst>
                <a:path extrusionOk="0" h="3835" w="5955">
                  <a:moveTo>
                    <a:pt x="4257" y="1"/>
                  </a:moveTo>
                  <a:cubicBezTo>
                    <a:pt x="4248" y="1"/>
                    <a:pt x="4240" y="1"/>
                    <a:pt x="4232" y="2"/>
                  </a:cubicBezTo>
                  <a:cubicBezTo>
                    <a:pt x="3242" y="103"/>
                    <a:pt x="191" y="510"/>
                    <a:pt x="1" y="3141"/>
                  </a:cubicBezTo>
                  <a:lnTo>
                    <a:pt x="306" y="3399"/>
                  </a:lnTo>
                  <a:lnTo>
                    <a:pt x="3181" y="3399"/>
                  </a:lnTo>
                  <a:cubicBezTo>
                    <a:pt x="3513" y="3399"/>
                    <a:pt x="3839" y="3521"/>
                    <a:pt x="4090" y="3745"/>
                  </a:cubicBezTo>
                  <a:cubicBezTo>
                    <a:pt x="4153" y="3805"/>
                    <a:pt x="4234" y="3834"/>
                    <a:pt x="4316" y="3834"/>
                  </a:cubicBezTo>
                  <a:cubicBezTo>
                    <a:pt x="4409" y="3834"/>
                    <a:pt x="4502" y="3796"/>
                    <a:pt x="4571" y="3724"/>
                  </a:cubicBezTo>
                  <a:cubicBezTo>
                    <a:pt x="5954" y="2246"/>
                    <a:pt x="4835" y="510"/>
                    <a:pt x="4679" y="259"/>
                  </a:cubicBezTo>
                  <a:cubicBezTo>
                    <a:pt x="4583" y="106"/>
                    <a:pt x="4397" y="1"/>
                    <a:pt x="425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6" name="Google Shape;22566;p71"/>
            <p:cNvSpPr/>
            <p:nvPr/>
          </p:nvSpPr>
          <p:spPr>
            <a:xfrm>
              <a:off x="855936" y="2664160"/>
              <a:ext cx="131281" cy="34938"/>
            </a:xfrm>
            <a:custGeom>
              <a:rect b="b" l="l" r="r" t="t"/>
              <a:pathLst>
                <a:path extrusionOk="0" h="1332" w="5005">
                  <a:moveTo>
                    <a:pt x="4103" y="1"/>
                  </a:moveTo>
                  <a:cubicBezTo>
                    <a:pt x="1458" y="1"/>
                    <a:pt x="394" y="469"/>
                    <a:pt x="1" y="726"/>
                  </a:cubicBezTo>
                  <a:lnTo>
                    <a:pt x="96" y="896"/>
                  </a:lnTo>
                  <a:lnTo>
                    <a:pt x="2991" y="896"/>
                  </a:lnTo>
                  <a:cubicBezTo>
                    <a:pt x="3323" y="896"/>
                    <a:pt x="3649" y="1018"/>
                    <a:pt x="3900" y="1242"/>
                  </a:cubicBezTo>
                  <a:cubicBezTo>
                    <a:pt x="3963" y="1302"/>
                    <a:pt x="4044" y="1331"/>
                    <a:pt x="4126" y="1331"/>
                  </a:cubicBezTo>
                  <a:cubicBezTo>
                    <a:pt x="4219" y="1331"/>
                    <a:pt x="4312" y="1293"/>
                    <a:pt x="4381" y="1221"/>
                  </a:cubicBezTo>
                  <a:cubicBezTo>
                    <a:pt x="4686" y="909"/>
                    <a:pt x="4903" y="516"/>
                    <a:pt x="5005" y="89"/>
                  </a:cubicBezTo>
                  <a:cubicBezTo>
                    <a:pt x="4706" y="41"/>
                    <a:pt x="4401" y="14"/>
                    <a:pt x="4103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7" name="Google Shape;22567;p71"/>
            <p:cNvSpPr/>
            <p:nvPr/>
          </p:nvSpPr>
          <p:spPr>
            <a:xfrm>
              <a:off x="1011926" y="2574164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800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96"/>
                    <a:pt x="360" y="2049"/>
                    <a:pt x="800" y="2049"/>
                  </a:cubicBezTo>
                  <a:cubicBezTo>
                    <a:pt x="1234" y="2049"/>
                    <a:pt x="1594" y="1696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4" y="1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8" name="Google Shape;22568;p71"/>
            <p:cNvSpPr/>
            <p:nvPr/>
          </p:nvSpPr>
          <p:spPr>
            <a:xfrm>
              <a:off x="1029893" y="2574164"/>
              <a:ext cx="23843" cy="41837"/>
            </a:xfrm>
            <a:custGeom>
              <a:rect b="b" l="l" r="r" t="t"/>
              <a:pathLst>
                <a:path extrusionOk="0" h="1595" w="909">
                  <a:moveTo>
                    <a:pt x="115" y="1"/>
                  </a:moveTo>
                  <a:cubicBezTo>
                    <a:pt x="75" y="8"/>
                    <a:pt x="34" y="8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4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6" y="8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9" name="Google Shape;22569;p71"/>
            <p:cNvSpPr/>
            <p:nvPr/>
          </p:nvSpPr>
          <p:spPr>
            <a:xfrm>
              <a:off x="1023834" y="2580224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6" y="0"/>
                  </a:moveTo>
                  <a:cubicBezTo>
                    <a:pt x="157" y="0"/>
                    <a:pt x="1" y="150"/>
                    <a:pt x="1" y="339"/>
                  </a:cubicBezTo>
                  <a:cubicBezTo>
                    <a:pt x="1" y="529"/>
                    <a:pt x="157" y="685"/>
                    <a:pt x="346" y="685"/>
                  </a:cubicBezTo>
                  <a:cubicBezTo>
                    <a:pt x="529" y="685"/>
                    <a:pt x="685" y="529"/>
                    <a:pt x="685" y="339"/>
                  </a:cubicBezTo>
                  <a:cubicBezTo>
                    <a:pt x="685" y="150"/>
                    <a:pt x="529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0" name="Google Shape;22570;p71"/>
            <p:cNvSpPr/>
            <p:nvPr/>
          </p:nvSpPr>
          <p:spPr>
            <a:xfrm>
              <a:off x="849667" y="2658127"/>
              <a:ext cx="121733" cy="30138"/>
            </a:xfrm>
            <a:custGeom>
              <a:rect b="b" l="l" r="r" t="t"/>
              <a:pathLst>
                <a:path extrusionOk="0" h="1149" w="4641">
                  <a:moveTo>
                    <a:pt x="4342" y="0"/>
                  </a:moveTo>
                  <a:cubicBezTo>
                    <a:pt x="1555" y="0"/>
                    <a:pt x="457" y="516"/>
                    <a:pt x="57" y="807"/>
                  </a:cubicBezTo>
                  <a:lnTo>
                    <a:pt x="57" y="821"/>
                  </a:lnTo>
                  <a:cubicBezTo>
                    <a:pt x="1" y="994"/>
                    <a:pt x="138" y="1148"/>
                    <a:pt x="298" y="1148"/>
                  </a:cubicBezTo>
                  <a:cubicBezTo>
                    <a:pt x="332" y="1148"/>
                    <a:pt x="368" y="1141"/>
                    <a:pt x="402" y="1126"/>
                  </a:cubicBezTo>
                  <a:cubicBezTo>
                    <a:pt x="775" y="895"/>
                    <a:pt x="1806" y="455"/>
                    <a:pt x="4342" y="455"/>
                  </a:cubicBezTo>
                  <a:cubicBezTo>
                    <a:pt x="4640" y="455"/>
                    <a:pt x="4640" y="0"/>
                    <a:pt x="4342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71" name="Google Shape;22571;p71"/>
          <p:cNvGrpSpPr/>
          <p:nvPr/>
        </p:nvGrpSpPr>
        <p:grpSpPr>
          <a:xfrm>
            <a:off x="4417026" y="3365366"/>
            <a:ext cx="332728" cy="370053"/>
            <a:chOff x="4417026" y="3365366"/>
            <a:chExt cx="332728" cy="370053"/>
          </a:xfrm>
        </p:grpSpPr>
        <p:sp>
          <p:nvSpPr>
            <p:cNvPr id="22572" name="Google Shape;22572;p71"/>
            <p:cNvSpPr/>
            <p:nvPr/>
          </p:nvSpPr>
          <p:spPr>
            <a:xfrm>
              <a:off x="4486352" y="3547402"/>
              <a:ext cx="194050" cy="188017"/>
            </a:xfrm>
            <a:custGeom>
              <a:rect b="b" l="l" r="r" t="t"/>
              <a:pathLst>
                <a:path extrusionOk="0" h="7168" w="7398">
                  <a:moveTo>
                    <a:pt x="0" y="0"/>
                  </a:moveTo>
                  <a:lnTo>
                    <a:pt x="3465" y="3933"/>
                  </a:lnTo>
                  <a:lnTo>
                    <a:pt x="3045" y="6903"/>
                  </a:lnTo>
                  <a:cubicBezTo>
                    <a:pt x="3024" y="7045"/>
                    <a:pt x="3133" y="7167"/>
                    <a:pt x="3275" y="7167"/>
                  </a:cubicBezTo>
                  <a:lnTo>
                    <a:pt x="4130" y="7167"/>
                  </a:lnTo>
                  <a:cubicBezTo>
                    <a:pt x="4272" y="7167"/>
                    <a:pt x="4380" y="7045"/>
                    <a:pt x="4360" y="6903"/>
                  </a:cubicBezTo>
                  <a:lnTo>
                    <a:pt x="3933" y="3933"/>
                  </a:lnTo>
                  <a:lnTo>
                    <a:pt x="7398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3" name="Google Shape;22573;p71"/>
            <p:cNvSpPr/>
            <p:nvPr/>
          </p:nvSpPr>
          <p:spPr>
            <a:xfrm>
              <a:off x="4572071" y="3656598"/>
              <a:ext cx="22610" cy="30269"/>
            </a:xfrm>
            <a:custGeom>
              <a:rect b="b" l="l" r="r" t="t"/>
              <a:pathLst>
                <a:path extrusionOk="0" h="1154" w="862">
                  <a:moveTo>
                    <a:pt x="170" y="0"/>
                  </a:moveTo>
                  <a:lnTo>
                    <a:pt x="0" y="1153"/>
                  </a:lnTo>
                  <a:lnTo>
                    <a:pt x="862" y="115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4" name="Google Shape;22574;p71"/>
            <p:cNvSpPr/>
            <p:nvPr/>
          </p:nvSpPr>
          <p:spPr>
            <a:xfrm>
              <a:off x="4583271" y="3619482"/>
              <a:ext cx="147465" cy="43175"/>
            </a:xfrm>
            <a:custGeom>
              <a:rect b="b" l="l" r="r" t="t"/>
              <a:pathLst>
                <a:path extrusionOk="0" h="1646" w="5622">
                  <a:moveTo>
                    <a:pt x="4170" y="0"/>
                  </a:moveTo>
                  <a:cubicBezTo>
                    <a:pt x="3937" y="0"/>
                    <a:pt x="3704" y="8"/>
                    <a:pt x="3472" y="25"/>
                  </a:cubicBezTo>
                  <a:lnTo>
                    <a:pt x="1" y="1185"/>
                  </a:lnTo>
                  <a:lnTo>
                    <a:pt x="1" y="1422"/>
                  </a:lnTo>
                  <a:cubicBezTo>
                    <a:pt x="646" y="1580"/>
                    <a:pt x="1240" y="1645"/>
                    <a:pt x="1782" y="1645"/>
                  </a:cubicBezTo>
                  <a:cubicBezTo>
                    <a:pt x="3729" y="1645"/>
                    <a:pt x="5000" y="801"/>
                    <a:pt x="5520" y="371"/>
                  </a:cubicBezTo>
                  <a:cubicBezTo>
                    <a:pt x="5622" y="276"/>
                    <a:pt x="5574" y="107"/>
                    <a:pt x="5432" y="80"/>
                  </a:cubicBezTo>
                  <a:cubicBezTo>
                    <a:pt x="5013" y="27"/>
                    <a:pt x="4591" y="0"/>
                    <a:pt x="41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5" name="Google Shape;22575;p71"/>
            <p:cNvSpPr/>
            <p:nvPr/>
          </p:nvSpPr>
          <p:spPr>
            <a:xfrm>
              <a:off x="4583271" y="3555455"/>
              <a:ext cx="166482" cy="95110"/>
            </a:xfrm>
            <a:custGeom>
              <a:rect b="b" l="l" r="r" t="t"/>
              <a:pathLst>
                <a:path extrusionOk="0" h="3626" w="6347">
                  <a:moveTo>
                    <a:pt x="6154" y="0"/>
                  </a:moveTo>
                  <a:cubicBezTo>
                    <a:pt x="6142" y="0"/>
                    <a:pt x="6130" y="2"/>
                    <a:pt x="6117" y="5"/>
                  </a:cubicBezTo>
                  <a:cubicBezTo>
                    <a:pt x="1757" y="995"/>
                    <a:pt x="1" y="3626"/>
                    <a:pt x="1" y="3626"/>
                  </a:cubicBezTo>
                  <a:cubicBezTo>
                    <a:pt x="3893" y="3070"/>
                    <a:pt x="5703" y="1029"/>
                    <a:pt x="6273" y="242"/>
                  </a:cubicBezTo>
                  <a:cubicBezTo>
                    <a:pt x="6346" y="138"/>
                    <a:pt x="6270" y="0"/>
                    <a:pt x="6154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6" name="Google Shape;22576;p71"/>
            <p:cNvSpPr/>
            <p:nvPr/>
          </p:nvSpPr>
          <p:spPr>
            <a:xfrm>
              <a:off x="4436016" y="3619482"/>
              <a:ext cx="147465" cy="43175"/>
            </a:xfrm>
            <a:custGeom>
              <a:rect b="b" l="l" r="r" t="t"/>
              <a:pathLst>
                <a:path extrusionOk="0" h="1646" w="5622">
                  <a:moveTo>
                    <a:pt x="1452" y="0"/>
                  </a:moveTo>
                  <a:cubicBezTo>
                    <a:pt x="1031" y="0"/>
                    <a:pt x="609" y="27"/>
                    <a:pt x="190" y="80"/>
                  </a:cubicBezTo>
                  <a:cubicBezTo>
                    <a:pt x="48" y="107"/>
                    <a:pt x="0" y="276"/>
                    <a:pt x="102" y="371"/>
                  </a:cubicBezTo>
                  <a:cubicBezTo>
                    <a:pt x="622" y="801"/>
                    <a:pt x="1893" y="1645"/>
                    <a:pt x="3840" y="1645"/>
                  </a:cubicBezTo>
                  <a:cubicBezTo>
                    <a:pt x="4382" y="1645"/>
                    <a:pt x="4976" y="1580"/>
                    <a:pt x="5621" y="1422"/>
                  </a:cubicBezTo>
                  <a:lnTo>
                    <a:pt x="5621" y="1185"/>
                  </a:lnTo>
                  <a:lnTo>
                    <a:pt x="2150" y="25"/>
                  </a:lnTo>
                  <a:cubicBezTo>
                    <a:pt x="1918" y="8"/>
                    <a:pt x="1685" y="0"/>
                    <a:pt x="145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7" name="Google Shape;22577;p71"/>
            <p:cNvSpPr/>
            <p:nvPr/>
          </p:nvSpPr>
          <p:spPr>
            <a:xfrm>
              <a:off x="4430928" y="3444082"/>
              <a:ext cx="46191" cy="45535"/>
            </a:xfrm>
            <a:custGeom>
              <a:rect b="b" l="l" r="r" t="t"/>
              <a:pathLst>
                <a:path extrusionOk="0" h="1736" w="1761">
                  <a:moveTo>
                    <a:pt x="203" y="1"/>
                  </a:moveTo>
                  <a:cubicBezTo>
                    <a:pt x="88" y="1"/>
                    <a:pt x="1" y="110"/>
                    <a:pt x="25" y="230"/>
                  </a:cubicBezTo>
                  <a:lnTo>
                    <a:pt x="330" y="1532"/>
                  </a:lnTo>
                  <a:lnTo>
                    <a:pt x="1761" y="1735"/>
                  </a:lnTo>
                  <a:lnTo>
                    <a:pt x="1557" y="305"/>
                  </a:lnTo>
                  <a:lnTo>
                    <a:pt x="249" y="6"/>
                  </a:lnTo>
                  <a:cubicBezTo>
                    <a:pt x="233" y="2"/>
                    <a:pt x="218" y="1"/>
                    <a:pt x="203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8" name="Google Shape;22578;p71"/>
            <p:cNvSpPr/>
            <p:nvPr/>
          </p:nvSpPr>
          <p:spPr>
            <a:xfrm>
              <a:off x="4464135" y="3435899"/>
              <a:ext cx="92487" cy="118874"/>
            </a:xfrm>
            <a:custGeom>
              <a:rect b="b" l="l" r="r" t="t"/>
              <a:pathLst>
                <a:path extrusionOk="0" h="4532" w="3526">
                  <a:moveTo>
                    <a:pt x="189" y="1"/>
                  </a:moveTo>
                  <a:cubicBezTo>
                    <a:pt x="87" y="1"/>
                    <a:pt x="1" y="84"/>
                    <a:pt x="6" y="190"/>
                  </a:cubicBezTo>
                  <a:cubicBezTo>
                    <a:pt x="20" y="786"/>
                    <a:pt x="88" y="2230"/>
                    <a:pt x="467" y="3187"/>
                  </a:cubicBezTo>
                  <a:cubicBezTo>
                    <a:pt x="739" y="3885"/>
                    <a:pt x="1152" y="4441"/>
                    <a:pt x="1810" y="4522"/>
                  </a:cubicBezTo>
                  <a:cubicBezTo>
                    <a:pt x="1860" y="4528"/>
                    <a:pt x="1910" y="4531"/>
                    <a:pt x="1960" y="4531"/>
                  </a:cubicBezTo>
                  <a:cubicBezTo>
                    <a:pt x="2577" y="4531"/>
                    <a:pt x="3120" y="4073"/>
                    <a:pt x="3302" y="3458"/>
                  </a:cubicBezTo>
                  <a:cubicBezTo>
                    <a:pt x="3526" y="2725"/>
                    <a:pt x="3322" y="1932"/>
                    <a:pt x="2780" y="1396"/>
                  </a:cubicBezTo>
                  <a:cubicBezTo>
                    <a:pt x="2142" y="759"/>
                    <a:pt x="813" y="217"/>
                    <a:pt x="257" y="13"/>
                  </a:cubicBezTo>
                  <a:cubicBezTo>
                    <a:pt x="234" y="5"/>
                    <a:pt x="211" y="1"/>
                    <a:pt x="18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9" name="Google Shape;22579;p71"/>
            <p:cNvSpPr/>
            <p:nvPr/>
          </p:nvSpPr>
          <p:spPr>
            <a:xfrm>
              <a:off x="4422481" y="3476791"/>
              <a:ext cx="121681" cy="88867"/>
            </a:xfrm>
            <a:custGeom>
              <a:rect b="b" l="l" r="r" t="t"/>
              <a:pathLst>
                <a:path extrusionOk="0" h="3388" w="4639">
                  <a:moveTo>
                    <a:pt x="225" y="0"/>
                  </a:moveTo>
                  <a:cubicBezTo>
                    <a:pt x="89" y="0"/>
                    <a:pt x="1" y="129"/>
                    <a:pt x="48" y="251"/>
                  </a:cubicBezTo>
                  <a:cubicBezTo>
                    <a:pt x="252" y="807"/>
                    <a:pt x="788" y="2143"/>
                    <a:pt x="1425" y="2780"/>
                  </a:cubicBezTo>
                  <a:cubicBezTo>
                    <a:pt x="1823" y="3174"/>
                    <a:pt x="2357" y="3388"/>
                    <a:pt x="2903" y="3388"/>
                  </a:cubicBezTo>
                  <a:cubicBezTo>
                    <a:pt x="3100" y="3388"/>
                    <a:pt x="3299" y="3360"/>
                    <a:pt x="3493" y="3302"/>
                  </a:cubicBezTo>
                  <a:cubicBezTo>
                    <a:pt x="4157" y="3106"/>
                    <a:pt x="4639" y="2489"/>
                    <a:pt x="4551" y="1804"/>
                  </a:cubicBezTo>
                  <a:cubicBezTo>
                    <a:pt x="4469" y="1153"/>
                    <a:pt x="3913" y="739"/>
                    <a:pt x="3222" y="461"/>
                  </a:cubicBezTo>
                  <a:cubicBezTo>
                    <a:pt x="2259" y="88"/>
                    <a:pt x="815" y="14"/>
                    <a:pt x="22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0" name="Google Shape;22580;p71"/>
            <p:cNvSpPr/>
            <p:nvPr/>
          </p:nvSpPr>
          <p:spPr>
            <a:xfrm>
              <a:off x="4689818" y="3444082"/>
              <a:ext cx="46007" cy="45535"/>
            </a:xfrm>
            <a:custGeom>
              <a:rect b="b" l="l" r="r" t="t"/>
              <a:pathLst>
                <a:path extrusionOk="0" h="1736" w="1754">
                  <a:moveTo>
                    <a:pt x="1551" y="1"/>
                  </a:moveTo>
                  <a:cubicBezTo>
                    <a:pt x="1536" y="1"/>
                    <a:pt x="1521" y="2"/>
                    <a:pt x="1506" y="6"/>
                  </a:cubicBezTo>
                  <a:lnTo>
                    <a:pt x="204" y="305"/>
                  </a:lnTo>
                  <a:lnTo>
                    <a:pt x="0" y="1735"/>
                  </a:lnTo>
                  <a:lnTo>
                    <a:pt x="1424" y="1532"/>
                  </a:lnTo>
                  <a:lnTo>
                    <a:pt x="1729" y="230"/>
                  </a:lnTo>
                  <a:cubicBezTo>
                    <a:pt x="1753" y="110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1" name="Google Shape;22581;p71"/>
            <p:cNvSpPr/>
            <p:nvPr/>
          </p:nvSpPr>
          <p:spPr>
            <a:xfrm>
              <a:off x="4610131" y="3435899"/>
              <a:ext cx="92487" cy="118874"/>
            </a:xfrm>
            <a:custGeom>
              <a:rect b="b" l="l" r="r" t="t"/>
              <a:pathLst>
                <a:path extrusionOk="0" h="4532" w="3526">
                  <a:moveTo>
                    <a:pt x="3337" y="1"/>
                  </a:moveTo>
                  <a:cubicBezTo>
                    <a:pt x="3315" y="1"/>
                    <a:pt x="3292" y="5"/>
                    <a:pt x="3269" y="13"/>
                  </a:cubicBezTo>
                  <a:cubicBezTo>
                    <a:pt x="2713" y="217"/>
                    <a:pt x="1384" y="759"/>
                    <a:pt x="746" y="1396"/>
                  </a:cubicBezTo>
                  <a:cubicBezTo>
                    <a:pt x="204" y="1932"/>
                    <a:pt x="1" y="2725"/>
                    <a:pt x="224" y="3458"/>
                  </a:cubicBezTo>
                  <a:cubicBezTo>
                    <a:pt x="406" y="4073"/>
                    <a:pt x="949" y="4531"/>
                    <a:pt x="1572" y="4531"/>
                  </a:cubicBezTo>
                  <a:cubicBezTo>
                    <a:pt x="1622" y="4531"/>
                    <a:pt x="1672" y="4528"/>
                    <a:pt x="1723" y="4522"/>
                  </a:cubicBezTo>
                  <a:cubicBezTo>
                    <a:pt x="2374" y="4441"/>
                    <a:pt x="2787" y="3885"/>
                    <a:pt x="3059" y="3187"/>
                  </a:cubicBezTo>
                  <a:cubicBezTo>
                    <a:pt x="3438" y="2230"/>
                    <a:pt x="3506" y="786"/>
                    <a:pt x="3520" y="190"/>
                  </a:cubicBezTo>
                  <a:cubicBezTo>
                    <a:pt x="3525" y="84"/>
                    <a:pt x="3439" y="1"/>
                    <a:pt x="3337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2" name="Google Shape;22582;p71"/>
            <p:cNvSpPr/>
            <p:nvPr/>
          </p:nvSpPr>
          <p:spPr>
            <a:xfrm>
              <a:off x="4622590" y="3476791"/>
              <a:ext cx="121681" cy="88867"/>
            </a:xfrm>
            <a:custGeom>
              <a:rect b="b" l="l" r="r" t="t"/>
              <a:pathLst>
                <a:path extrusionOk="0" h="3388" w="4639">
                  <a:moveTo>
                    <a:pt x="4414" y="0"/>
                  </a:moveTo>
                  <a:cubicBezTo>
                    <a:pt x="3824" y="14"/>
                    <a:pt x="2380" y="88"/>
                    <a:pt x="1417" y="461"/>
                  </a:cubicBezTo>
                  <a:cubicBezTo>
                    <a:pt x="726" y="739"/>
                    <a:pt x="170" y="1153"/>
                    <a:pt x="88" y="1804"/>
                  </a:cubicBezTo>
                  <a:cubicBezTo>
                    <a:pt x="0" y="2489"/>
                    <a:pt x="482" y="3106"/>
                    <a:pt x="1146" y="3302"/>
                  </a:cubicBezTo>
                  <a:cubicBezTo>
                    <a:pt x="1340" y="3360"/>
                    <a:pt x="1539" y="3388"/>
                    <a:pt x="1736" y="3388"/>
                  </a:cubicBezTo>
                  <a:cubicBezTo>
                    <a:pt x="2282" y="3388"/>
                    <a:pt x="2816" y="3174"/>
                    <a:pt x="3214" y="2780"/>
                  </a:cubicBezTo>
                  <a:cubicBezTo>
                    <a:pt x="3852" y="2143"/>
                    <a:pt x="4387" y="807"/>
                    <a:pt x="4591" y="251"/>
                  </a:cubicBezTo>
                  <a:cubicBezTo>
                    <a:pt x="4638" y="129"/>
                    <a:pt x="4550" y="0"/>
                    <a:pt x="44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3" name="Google Shape;22583;p71"/>
            <p:cNvSpPr/>
            <p:nvPr/>
          </p:nvSpPr>
          <p:spPr>
            <a:xfrm>
              <a:off x="4560687" y="3365366"/>
              <a:ext cx="45378" cy="62532"/>
            </a:xfrm>
            <a:custGeom>
              <a:rect b="b" l="l" r="r" t="t"/>
              <a:pathLst>
                <a:path extrusionOk="0" h="2384" w="1730">
                  <a:moveTo>
                    <a:pt x="865" y="0"/>
                  </a:moveTo>
                  <a:cubicBezTo>
                    <a:pt x="804" y="0"/>
                    <a:pt x="743" y="31"/>
                    <a:pt x="706" y="92"/>
                  </a:cubicBezTo>
                  <a:lnTo>
                    <a:pt x="1" y="1224"/>
                  </a:lnTo>
                  <a:lnTo>
                    <a:pt x="862" y="2384"/>
                  </a:lnTo>
                  <a:lnTo>
                    <a:pt x="1730" y="1224"/>
                  </a:lnTo>
                  <a:lnTo>
                    <a:pt x="1024" y="92"/>
                  </a:lnTo>
                  <a:cubicBezTo>
                    <a:pt x="987" y="31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4" name="Google Shape;22584;p71"/>
            <p:cNvSpPr/>
            <p:nvPr/>
          </p:nvSpPr>
          <p:spPr>
            <a:xfrm>
              <a:off x="4551271" y="3382730"/>
              <a:ext cx="86638" cy="128343"/>
            </a:xfrm>
            <a:custGeom>
              <a:rect b="b" l="l" r="r" t="t"/>
              <a:pathLst>
                <a:path extrusionOk="0" h="4893" w="3303">
                  <a:moveTo>
                    <a:pt x="2331" y="1"/>
                  </a:moveTo>
                  <a:cubicBezTo>
                    <a:pt x="2281" y="1"/>
                    <a:pt x="2230" y="20"/>
                    <a:pt x="2190" y="60"/>
                  </a:cubicBezTo>
                  <a:cubicBezTo>
                    <a:pt x="1783" y="488"/>
                    <a:pt x="814" y="1559"/>
                    <a:pt x="400" y="2501"/>
                  </a:cubicBezTo>
                  <a:cubicBezTo>
                    <a:pt x="102" y="3193"/>
                    <a:pt x="0" y="3878"/>
                    <a:pt x="407" y="4393"/>
                  </a:cubicBezTo>
                  <a:cubicBezTo>
                    <a:pt x="667" y="4728"/>
                    <a:pt x="1063" y="4892"/>
                    <a:pt x="1471" y="4892"/>
                  </a:cubicBezTo>
                  <a:cubicBezTo>
                    <a:pt x="1723" y="4892"/>
                    <a:pt x="1980" y="4829"/>
                    <a:pt x="2211" y="4705"/>
                  </a:cubicBezTo>
                  <a:cubicBezTo>
                    <a:pt x="2889" y="4339"/>
                    <a:pt x="3302" y="3634"/>
                    <a:pt x="3302" y="2874"/>
                  </a:cubicBezTo>
                  <a:cubicBezTo>
                    <a:pt x="3302" y="1972"/>
                    <a:pt x="2740" y="650"/>
                    <a:pt x="2495" y="108"/>
                  </a:cubicBezTo>
                  <a:cubicBezTo>
                    <a:pt x="2464" y="37"/>
                    <a:pt x="2399" y="1"/>
                    <a:pt x="233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5" name="Google Shape;22585;p71"/>
            <p:cNvSpPr/>
            <p:nvPr/>
          </p:nvSpPr>
          <p:spPr>
            <a:xfrm>
              <a:off x="4528844" y="3382730"/>
              <a:ext cx="86638" cy="128343"/>
            </a:xfrm>
            <a:custGeom>
              <a:rect b="b" l="l" r="r" t="t"/>
              <a:pathLst>
                <a:path extrusionOk="0" h="4893" w="3303">
                  <a:moveTo>
                    <a:pt x="972" y="1"/>
                  </a:moveTo>
                  <a:cubicBezTo>
                    <a:pt x="904" y="1"/>
                    <a:pt x="839" y="37"/>
                    <a:pt x="808" y="108"/>
                  </a:cubicBezTo>
                  <a:cubicBezTo>
                    <a:pt x="564" y="650"/>
                    <a:pt x="1" y="1972"/>
                    <a:pt x="1" y="2874"/>
                  </a:cubicBezTo>
                  <a:cubicBezTo>
                    <a:pt x="1" y="3634"/>
                    <a:pt x="414" y="4339"/>
                    <a:pt x="1092" y="4705"/>
                  </a:cubicBezTo>
                  <a:cubicBezTo>
                    <a:pt x="1323" y="4829"/>
                    <a:pt x="1580" y="4892"/>
                    <a:pt x="1832" y="4892"/>
                  </a:cubicBezTo>
                  <a:cubicBezTo>
                    <a:pt x="2240" y="4892"/>
                    <a:pt x="2636" y="4728"/>
                    <a:pt x="2896" y="4393"/>
                  </a:cubicBezTo>
                  <a:cubicBezTo>
                    <a:pt x="3303" y="3878"/>
                    <a:pt x="3201" y="3193"/>
                    <a:pt x="2903" y="2501"/>
                  </a:cubicBezTo>
                  <a:cubicBezTo>
                    <a:pt x="2489" y="1559"/>
                    <a:pt x="1520" y="488"/>
                    <a:pt x="1113" y="60"/>
                  </a:cubicBezTo>
                  <a:cubicBezTo>
                    <a:pt x="1073" y="20"/>
                    <a:pt x="1022" y="1"/>
                    <a:pt x="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6" name="Google Shape;22586;p71"/>
            <p:cNvSpPr/>
            <p:nvPr/>
          </p:nvSpPr>
          <p:spPr>
            <a:xfrm>
              <a:off x="4417026" y="3555455"/>
              <a:ext cx="166456" cy="95110"/>
            </a:xfrm>
            <a:custGeom>
              <a:rect b="b" l="l" r="r" t="t"/>
              <a:pathLst>
                <a:path extrusionOk="0" h="3626" w="6346">
                  <a:moveTo>
                    <a:pt x="197" y="0"/>
                  </a:moveTo>
                  <a:cubicBezTo>
                    <a:pt x="76" y="0"/>
                    <a:pt x="0" y="138"/>
                    <a:pt x="80" y="242"/>
                  </a:cubicBezTo>
                  <a:cubicBezTo>
                    <a:pt x="643" y="1029"/>
                    <a:pt x="2460" y="3070"/>
                    <a:pt x="6345" y="3626"/>
                  </a:cubicBezTo>
                  <a:cubicBezTo>
                    <a:pt x="6345" y="3626"/>
                    <a:pt x="4589" y="995"/>
                    <a:pt x="236" y="5"/>
                  </a:cubicBezTo>
                  <a:cubicBezTo>
                    <a:pt x="223" y="2"/>
                    <a:pt x="209" y="0"/>
                    <a:pt x="19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7" name="Google Shape;22587;p71"/>
            <p:cNvSpPr/>
            <p:nvPr/>
          </p:nvSpPr>
          <p:spPr>
            <a:xfrm>
              <a:off x="4560687" y="3478968"/>
              <a:ext cx="45378" cy="62401"/>
            </a:xfrm>
            <a:custGeom>
              <a:rect b="b" l="l" r="r" t="t"/>
              <a:pathLst>
                <a:path extrusionOk="0" h="2379" w="1730">
                  <a:moveTo>
                    <a:pt x="865" y="0"/>
                  </a:moveTo>
                  <a:cubicBezTo>
                    <a:pt x="804" y="0"/>
                    <a:pt x="743" y="29"/>
                    <a:pt x="706" y="87"/>
                  </a:cubicBezTo>
                  <a:lnTo>
                    <a:pt x="1" y="1226"/>
                  </a:lnTo>
                  <a:lnTo>
                    <a:pt x="862" y="2379"/>
                  </a:lnTo>
                  <a:lnTo>
                    <a:pt x="1730" y="1226"/>
                  </a:lnTo>
                  <a:lnTo>
                    <a:pt x="1024" y="87"/>
                  </a:lnTo>
                  <a:cubicBezTo>
                    <a:pt x="987" y="29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8" name="Google Shape;22588;p71"/>
            <p:cNvSpPr/>
            <p:nvPr/>
          </p:nvSpPr>
          <p:spPr>
            <a:xfrm>
              <a:off x="4551271" y="3496306"/>
              <a:ext cx="86638" cy="128422"/>
            </a:xfrm>
            <a:custGeom>
              <a:rect b="b" l="l" r="r" t="t"/>
              <a:pathLst>
                <a:path extrusionOk="0" h="4896" w="3303">
                  <a:moveTo>
                    <a:pt x="2329" y="1"/>
                  </a:moveTo>
                  <a:cubicBezTo>
                    <a:pt x="2280" y="1"/>
                    <a:pt x="2230" y="21"/>
                    <a:pt x="2190" y="63"/>
                  </a:cubicBezTo>
                  <a:cubicBezTo>
                    <a:pt x="1783" y="490"/>
                    <a:pt x="814" y="1562"/>
                    <a:pt x="400" y="2504"/>
                  </a:cubicBezTo>
                  <a:cubicBezTo>
                    <a:pt x="102" y="3189"/>
                    <a:pt x="0" y="3874"/>
                    <a:pt x="407" y="4396"/>
                  </a:cubicBezTo>
                  <a:cubicBezTo>
                    <a:pt x="667" y="4731"/>
                    <a:pt x="1063" y="4895"/>
                    <a:pt x="1471" y="4895"/>
                  </a:cubicBezTo>
                  <a:cubicBezTo>
                    <a:pt x="1723" y="4895"/>
                    <a:pt x="1980" y="4832"/>
                    <a:pt x="2211" y="4708"/>
                  </a:cubicBezTo>
                  <a:cubicBezTo>
                    <a:pt x="2889" y="4342"/>
                    <a:pt x="3302" y="3636"/>
                    <a:pt x="3302" y="2877"/>
                  </a:cubicBezTo>
                  <a:cubicBezTo>
                    <a:pt x="3302" y="1975"/>
                    <a:pt x="2740" y="653"/>
                    <a:pt x="2495" y="111"/>
                  </a:cubicBezTo>
                  <a:cubicBezTo>
                    <a:pt x="2464" y="40"/>
                    <a:pt x="2398" y="1"/>
                    <a:pt x="23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9" name="Google Shape;22589;p71"/>
            <p:cNvSpPr/>
            <p:nvPr/>
          </p:nvSpPr>
          <p:spPr>
            <a:xfrm>
              <a:off x="4528844" y="3496306"/>
              <a:ext cx="86638" cy="128422"/>
            </a:xfrm>
            <a:custGeom>
              <a:rect b="b" l="l" r="r" t="t"/>
              <a:pathLst>
                <a:path extrusionOk="0" h="4896" w="3303">
                  <a:moveTo>
                    <a:pt x="974" y="1"/>
                  </a:moveTo>
                  <a:cubicBezTo>
                    <a:pt x="905" y="1"/>
                    <a:pt x="839" y="40"/>
                    <a:pt x="808" y="111"/>
                  </a:cubicBezTo>
                  <a:cubicBezTo>
                    <a:pt x="564" y="653"/>
                    <a:pt x="1" y="1975"/>
                    <a:pt x="1" y="2877"/>
                  </a:cubicBezTo>
                  <a:cubicBezTo>
                    <a:pt x="1" y="3636"/>
                    <a:pt x="414" y="4342"/>
                    <a:pt x="1092" y="4708"/>
                  </a:cubicBezTo>
                  <a:cubicBezTo>
                    <a:pt x="1323" y="4832"/>
                    <a:pt x="1580" y="4895"/>
                    <a:pt x="1832" y="4895"/>
                  </a:cubicBezTo>
                  <a:cubicBezTo>
                    <a:pt x="2240" y="4895"/>
                    <a:pt x="2636" y="4731"/>
                    <a:pt x="2896" y="4396"/>
                  </a:cubicBezTo>
                  <a:cubicBezTo>
                    <a:pt x="3303" y="3874"/>
                    <a:pt x="3201" y="3189"/>
                    <a:pt x="2903" y="2504"/>
                  </a:cubicBezTo>
                  <a:cubicBezTo>
                    <a:pt x="2489" y="1562"/>
                    <a:pt x="1520" y="490"/>
                    <a:pt x="1113" y="63"/>
                  </a:cubicBezTo>
                  <a:cubicBezTo>
                    <a:pt x="1073" y="21"/>
                    <a:pt x="1023" y="1"/>
                    <a:pt x="97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90" name="Google Shape;22590;p71"/>
          <p:cNvGrpSpPr/>
          <p:nvPr/>
        </p:nvGrpSpPr>
        <p:grpSpPr>
          <a:xfrm>
            <a:off x="2497068" y="1980186"/>
            <a:ext cx="363994" cy="370105"/>
            <a:chOff x="2497068" y="1980186"/>
            <a:chExt cx="363994" cy="370105"/>
          </a:xfrm>
        </p:grpSpPr>
        <p:sp>
          <p:nvSpPr>
            <p:cNvPr id="22591" name="Google Shape;22591;p71"/>
            <p:cNvSpPr/>
            <p:nvPr/>
          </p:nvSpPr>
          <p:spPr>
            <a:xfrm>
              <a:off x="2702974" y="1980186"/>
              <a:ext cx="131832" cy="172488"/>
            </a:xfrm>
            <a:custGeom>
              <a:rect b="b" l="l" r="r" t="t"/>
              <a:pathLst>
                <a:path extrusionOk="0" h="6576" w="5026">
                  <a:moveTo>
                    <a:pt x="4563" y="0"/>
                  </a:moveTo>
                  <a:cubicBezTo>
                    <a:pt x="4465" y="0"/>
                    <a:pt x="4366" y="31"/>
                    <a:pt x="4279" y="100"/>
                  </a:cubicBezTo>
                  <a:lnTo>
                    <a:pt x="1" y="3606"/>
                  </a:lnTo>
                  <a:lnTo>
                    <a:pt x="5025" y="6576"/>
                  </a:lnTo>
                  <a:lnTo>
                    <a:pt x="5025" y="460"/>
                  </a:lnTo>
                  <a:cubicBezTo>
                    <a:pt x="5025" y="186"/>
                    <a:pt x="4800" y="0"/>
                    <a:pt x="45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2" name="Google Shape;22592;p71"/>
            <p:cNvSpPr/>
            <p:nvPr/>
          </p:nvSpPr>
          <p:spPr>
            <a:xfrm>
              <a:off x="2742634" y="2020292"/>
              <a:ext cx="80238" cy="125274"/>
            </a:xfrm>
            <a:custGeom>
              <a:rect b="b" l="l" r="r" t="t"/>
              <a:pathLst>
                <a:path extrusionOk="0" h="4776" w="3059">
                  <a:moveTo>
                    <a:pt x="2764" y="0"/>
                  </a:moveTo>
                  <a:cubicBezTo>
                    <a:pt x="2688" y="0"/>
                    <a:pt x="2610" y="30"/>
                    <a:pt x="2550" y="97"/>
                  </a:cubicBezTo>
                  <a:lnTo>
                    <a:pt x="1" y="2972"/>
                  </a:lnTo>
                  <a:lnTo>
                    <a:pt x="3059" y="4776"/>
                  </a:lnTo>
                  <a:lnTo>
                    <a:pt x="3059" y="287"/>
                  </a:lnTo>
                  <a:cubicBezTo>
                    <a:pt x="3054" y="113"/>
                    <a:pt x="2911" y="0"/>
                    <a:pt x="2764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3" name="Google Shape;22593;p71"/>
            <p:cNvSpPr/>
            <p:nvPr/>
          </p:nvSpPr>
          <p:spPr>
            <a:xfrm>
              <a:off x="2523351" y="1980186"/>
              <a:ext cx="131806" cy="172488"/>
            </a:xfrm>
            <a:custGeom>
              <a:rect b="b" l="l" r="r" t="t"/>
              <a:pathLst>
                <a:path extrusionOk="0" h="6576" w="5025">
                  <a:moveTo>
                    <a:pt x="463" y="0"/>
                  </a:moveTo>
                  <a:cubicBezTo>
                    <a:pt x="225" y="0"/>
                    <a:pt x="0" y="186"/>
                    <a:pt x="0" y="460"/>
                  </a:cubicBezTo>
                  <a:lnTo>
                    <a:pt x="0" y="6576"/>
                  </a:lnTo>
                  <a:lnTo>
                    <a:pt x="5025" y="3606"/>
                  </a:lnTo>
                  <a:lnTo>
                    <a:pt x="746" y="100"/>
                  </a:lnTo>
                  <a:cubicBezTo>
                    <a:pt x="659" y="31"/>
                    <a:pt x="560" y="0"/>
                    <a:pt x="4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4" name="Google Shape;22594;p71"/>
            <p:cNvSpPr/>
            <p:nvPr/>
          </p:nvSpPr>
          <p:spPr>
            <a:xfrm>
              <a:off x="2535443" y="2020292"/>
              <a:ext cx="80238" cy="125274"/>
            </a:xfrm>
            <a:custGeom>
              <a:rect b="b" l="l" r="r" t="t"/>
              <a:pathLst>
                <a:path extrusionOk="0" h="4776" w="3059">
                  <a:moveTo>
                    <a:pt x="291" y="0"/>
                  </a:moveTo>
                  <a:cubicBezTo>
                    <a:pt x="142" y="0"/>
                    <a:pt x="0" y="113"/>
                    <a:pt x="0" y="287"/>
                  </a:cubicBezTo>
                  <a:lnTo>
                    <a:pt x="0" y="4776"/>
                  </a:lnTo>
                  <a:lnTo>
                    <a:pt x="3058" y="2972"/>
                  </a:lnTo>
                  <a:lnTo>
                    <a:pt x="509" y="97"/>
                  </a:lnTo>
                  <a:cubicBezTo>
                    <a:pt x="446" y="30"/>
                    <a:pt x="368" y="0"/>
                    <a:pt x="29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5" name="Google Shape;22595;p71"/>
            <p:cNvSpPr/>
            <p:nvPr/>
          </p:nvSpPr>
          <p:spPr>
            <a:xfrm>
              <a:off x="2511416" y="2032961"/>
              <a:ext cx="335298" cy="317331"/>
            </a:xfrm>
            <a:custGeom>
              <a:rect b="b" l="l" r="r" t="t"/>
              <a:pathLst>
                <a:path extrusionOk="0" h="12098" w="12783">
                  <a:moveTo>
                    <a:pt x="6388" y="1"/>
                  </a:moveTo>
                  <a:cubicBezTo>
                    <a:pt x="2862" y="1"/>
                    <a:pt x="1" y="2706"/>
                    <a:pt x="1" y="6049"/>
                  </a:cubicBezTo>
                  <a:cubicBezTo>
                    <a:pt x="1" y="9385"/>
                    <a:pt x="2862" y="12097"/>
                    <a:pt x="6388" y="12097"/>
                  </a:cubicBezTo>
                  <a:cubicBezTo>
                    <a:pt x="9921" y="12097"/>
                    <a:pt x="12782" y="9385"/>
                    <a:pt x="12782" y="6049"/>
                  </a:cubicBezTo>
                  <a:cubicBezTo>
                    <a:pt x="12782" y="2706"/>
                    <a:pt x="9921" y="1"/>
                    <a:pt x="638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6" name="Google Shape;22596;p71"/>
            <p:cNvSpPr/>
            <p:nvPr/>
          </p:nvSpPr>
          <p:spPr>
            <a:xfrm>
              <a:off x="2655130" y="2278395"/>
              <a:ext cx="47870" cy="47870"/>
            </a:xfrm>
            <a:custGeom>
              <a:rect b="b" l="l" r="r" t="t"/>
              <a:pathLst>
                <a:path extrusionOk="0" h="1825" w="1825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1418"/>
                    <a:pt x="408" y="1825"/>
                    <a:pt x="916" y="1825"/>
                  </a:cubicBezTo>
                  <a:cubicBezTo>
                    <a:pt x="1418" y="1825"/>
                    <a:pt x="1825" y="1418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7" name="Google Shape;22597;p71"/>
            <p:cNvSpPr/>
            <p:nvPr/>
          </p:nvSpPr>
          <p:spPr>
            <a:xfrm>
              <a:off x="2656914" y="2228610"/>
              <a:ext cx="44302" cy="30112"/>
            </a:xfrm>
            <a:custGeom>
              <a:rect b="b" l="l" r="r" t="t"/>
              <a:pathLst>
                <a:path extrusionOk="0" h="1148" w="1689">
                  <a:moveTo>
                    <a:pt x="340" y="0"/>
                  </a:moveTo>
                  <a:cubicBezTo>
                    <a:pt x="123" y="0"/>
                    <a:pt x="0" y="258"/>
                    <a:pt x="136" y="427"/>
                  </a:cubicBezTo>
                  <a:lnTo>
                    <a:pt x="645" y="1051"/>
                  </a:lnTo>
                  <a:cubicBezTo>
                    <a:pt x="695" y="1116"/>
                    <a:pt x="770" y="1148"/>
                    <a:pt x="845" y="1148"/>
                  </a:cubicBezTo>
                  <a:cubicBezTo>
                    <a:pt x="919" y="1148"/>
                    <a:pt x="994" y="1116"/>
                    <a:pt x="1045" y="1051"/>
                  </a:cubicBezTo>
                  <a:lnTo>
                    <a:pt x="1553" y="427"/>
                  </a:lnTo>
                  <a:cubicBezTo>
                    <a:pt x="1689" y="258"/>
                    <a:pt x="1567" y="0"/>
                    <a:pt x="135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8" name="Google Shape;22598;p71"/>
            <p:cNvSpPr/>
            <p:nvPr/>
          </p:nvSpPr>
          <p:spPr>
            <a:xfrm>
              <a:off x="2737204" y="2253555"/>
              <a:ext cx="111792" cy="42834"/>
            </a:xfrm>
            <a:custGeom>
              <a:rect b="b" l="l" r="r" t="t"/>
              <a:pathLst>
                <a:path extrusionOk="0" h="1633" w="4262">
                  <a:moveTo>
                    <a:pt x="321" y="1"/>
                  </a:moveTo>
                  <a:cubicBezTo>
                    <a:pt x="57" y="1"/>
                    <a:pt x="1" y="402"/>
                    <a:pt x="282" y="460"/>
                  </a:cubicBezTo>
                  <a:cubicBezTo>
                    <a:pt x="303" y="460"/>
                    <a:pt x="2459" y="887"/>
                    <a:pt x="3842" y="1605"/>
                  </a:cubicBezTo>
                  <a:cubicBezTo>
                    <a:pt x="3875" y="1619"/>
                    <a:pt x="3908" y="1632"/>
                    <a:pt x="3948" y="1633"/>
                  </a:cubicBezTo>
                  <a:lnTo>
                    <a:pt x="3948" y="1633"/>
                  </a:lnTo>
                  <a:cubicBezTo>
                    <a:pt x="4189" y="1629"/>
                    <a:pt x="4261" y="1307"/>
                    <a:pt x="4052" y="1199"/>
                  </a:cubicBezTo>
                  <a:cubicBezTo>
                    <a:pt x="2615" y="453"/>
                    <a:pt x="459" y="26"/>
                    <a:pt x="370" y="5"/>
                  </a:cubicBezTo>
                  <a:cubicBezTo>
                    <a:pt x="353" y="2"/>
                    <a:pt x="336" y="1"/>
                    <a:pt x="321" y="1"/>
                  </a:cubicBezTo>
                  <a:close/>
                  <a:moveTo>
                    <a:pt x="3948" y="1633"/>
                  </a:moveTo>
                  <a:lnTo>
                    <a:pt x="3948" y="1633"/>
                  </a:lnTo>
                  <a:cubicBezTo>
                    <a:pt x="3946" y="1633"/>
                    <a:pt x="3945" y="1633"/>
                    <a:pt x="3944" y="1633"/>
                  </a:cubicBezTo>
                  <a:lnTo>
                    <a:pt x="3951" y="1633"/>
                  </a:lnTo>
                  <a:cubicBezTo>
                    <a:pt x="3950" y="1633"/>
                    <a:pt x="3949" y="1633"/>
                    <a:pt x="3948" y="1633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9" name="Google Shape;22599;p71"/>
            <p:cNvSpPr/>
            <p:nvPr/>
          </p:nvSpPr>
          <p:spPr>
            <a:xfrm>
              <a:off x="2747670" y="2234879"/>
              <a:ext cx="113392" cy="19541"/>
            </a:xfrm>
            <a:custGeom>
              <a:rect b="b" l="l" r="r" t="t"/>
              <a:pathLst>
                <a:path extrusionOk="0" h="745" w="4323">
                  <a:moveTo>
                    <a:pt x="817" y="0"/>
                  </a:moveTo>
                  <a:cubicBezTo>
                    <a:pt x="523" y="0"/>
                    <a:pt x="330" y="5"/>
                    <a:pt x="304" y="5"/>
                  </a:cubicBezTo>
                  <a:cubicBezTo>
                    <a:pt x="1" y="12"/>
                    <a:pt x="12" y="460"/>
                    <a:pt x="311" y="460"/>
                  </a:cubicBezTo>
                  <a:cubicBezTo>
                    <a:pt x="313" y="460"/>
                    <a:pt x="315" y="460"/>
                    <a:pt x="317" y="460"/>
                  </a:cubicBezTo>
                  <a:cubicBezTo>
                    <a:pt x="323" y="460"/>
                    <a:pt x="512" y="454"/>
                    <a:pt x="808" y="454"/>
                  </a:cubicBezTo>
                  <a:cubicBezTo>
                    <a:pt x="1565" y="454"/>
                    <a:pt x="3024" y="489"/>
                    <a:pt x="3945" y="738"/>
                  </a:cubicBezTo>
                  <a:cubicBezTo>
                    <a:pt x="3965" y="744"/>
                    <a:pt x="3986" y="744"/>
                    <a:pt x="4006" y="744"/>
                  </a:cubicBezTo>
                  <a:cubicBezTo>
                    <a:pt x="4008" y="744"/>
                    <a:pt x="4011" y="744"/>
                    <a:pt x="4013" y="744"/>
                  </a:cubicBezTo>
                  <a:cubicBezTo>
                    <a:pt x="4278" y="744"/>
                    <a:pt x="4322" y="364"/>
                    <a:pt x="4067" y="297"/>
                  </a:cubicBezTo>
                  <a:cubicBezTo>
                    <a:pt x="3087" y="36"/>
                    <a:pt x="1597" y="0"/>
                    <a:pt x="81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0" name="Google Shape;22600;p71"/>
            <p:cNvSpPr/>
            <p:nvPr/>
          </p:nvSpPr>
          <p:spPr>
            <a:xfrm>
              <a:off x="2511416" y="2035086"/>
              <a:ext cx="236595" cy="315206"/>
            </a:xfrm>
            <a:custGeom>
              <a:rect b="b" l="l" r="r" t="t"/>
              <a:pathLst>
                <a:path extrusionOk="0" h="12017" w="9020">
                  <a:moveTo>
                    <a:pt x="5358" y="1"/>
                  </a:moveTo>
                  <a:cubicBezTo>
                    <a:pt x="2320" y="469"/>
                    <a:pt x="1" y="2964"/>
                    <a:pt x="1" y="5968"/>
                  </a:cubicBezTo>
                  <a:cubicBezTo>
                    <a:pt x="1" y="9311"/>
                    <a:pt x="2862" y="12016"/>
                    <a:pt x="6388" y="12016"/>
                  </a:cubicBezTo>
                  <a:cubicBezTo>
                    <a:pt x="6405" y="12016"/>
                    <a:pt x="6421" y="12016"/>
                    <a:pt x="6437" y="12016"/>
                  </a:cubicBezTo>
                  <a:cubicBezTo>
                    <a:pt x="7329" y="12016"/>
                    <a:pt x="8200" y="11833"/>
                    <a:pt x="9019" y="11480"/>
                  </a:cubicBezTo>
                  <a:lnTo>
                    <a:pt x="9019" y="11480"/>
                  </a:lnTo>
                  <a:cubicBezTo>
                    <a:pt x="8680" y="11535"/>
                    <a:pt x="8334" y="11562"/>
                    <a:pt x="7989" y="11562"/>
                  </a:cubicBezTo>
                  <a:cubicBezTo>
                    <a:pt x="4463" y="11562"/>
                    <a:pt x="1601" y="8850"/>
                    <a:pt x="1601" y="5507"/>
                  </a:cubicBezTo>
                  <a:cubicBezTo>
                    <a:pt x="1601" y="3059"/>
                    <a:pt x="3140" y="943"/>
                    <a:pt x="535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1" name="Google Shape;22601;p71"/>
            <p:cNvSpPr/>
            <p:nvPr/>
          </p:nvSpPr>
          <p:spPr>
            <a:xfrm>
              <a:off x="2508924" y="2253713"/>
              <a:ext cx="111950" cy="42676"/>
            </a:xfrm>
            <a:custGeom>
              <a:rect b="b" l="l" r="r" t="t"/>
              <a:pathLst>
                <a:path extrusionOk="0" h="1627" w="4268">
                  <a:moveTo>
                    <a:pt x="3954" y="0"/>
                  </a:moveTo>
                  <a:cubicBezTo>
                    <a:pt x="3937" y="0"/>
                    <a:pt x="3919" y="2"/>
                    <a:pt x="3900" y="6"/>
                  </a:cubicBezTo>
                  <a:cubicBezTo>
                    <a:pt x="3812" y="20"/>
                    <a:pt x="1655" y="447"/>
                    <a:pt x="218" y="1193"/>
                  </a:cubicBezTo>
                  <a:cubicBezTo>
                    <a:pt x="1" y="1301"/>
                    <a:pt x="82" y="1627"/>
                    <a:pt x="326" y="1627"/>
                  </a:cubicBezTo>
                  <a:cubicBezTo>
                    <a:pt x="360" y="1627"/>
                    <a:pt x="394" y="1613"/>
                    <a:pt x="428" y="1599"/>
                  </a:cubicBezTo>
                  <a:cubicBezTo>
                    <a:pt x="1805" y="881"/>
                    <a:pt x="3968" y="454"/>
                    <a:pt x="3988" y="454"/>
                  </a:cubicBezTo>
                  <a:cubicBezTo>
                    <a:pt x="4267" y="396"/>
                    <a:pt x="4208" y="0"/>
                    <a:pt x="395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2" name="Google Shape;22602;p71"/>
            <p:cNvSpPr/>
            <p:nvPr/>
          </p:nvSpPr>
          <p:spPr>
            <a:xfrm>
              <a:off x="2497068" y="2234801"/>
              <a:ext cx="113392" cy="19620"/>
            </a:xfrm>
            <a:custGeom>
              <a:rect b="b" l="l" r="r" t="t"/>
              <a:pathLst>
                <a:path extrusionOk="0" h="748" w="4323">
                  <a:moveTo>
                    <a:pt x="3488" y="0"/>
                  </a:moveTo>
                  <a:cubicBezTo>
                    <a:pt x="2703" y="0"/>
                    <a:pt x="1228" y="41"/>
                    <a:pt x="256" y="300"/>
                  </a:cubicBezTo>
                  <a:cubicBezTo>
                    <a:pt x="1" y="367"/>
                    <a:pt x="45" y="747"/>
                    <a:pt x="310" y="747"/>
                  </a:cubicBezTo>
                  <a:cubicBezTo>
                    <a:pt x="313" y="747"/>
                    <a:pt x="315" y="747"/>
                    <a:pt x="317" y="747"/>
                  </a:cubicBezTo>
                  <a:cubicBezTo>
                    <a:pt x="338" y="747"/>
                    <a:pt x="358" y="747"/>
                    <a:pt x="378" y="741"/>
                  </a:cubicBezTo>
                  <a:cubicBezTo>
                    <a:pt x="1299" y="492"/>
                    <a:pt x="2758" y="457"/>
                    <a:pt x="3515" y="457"/>
                  </a:cubicBezTo>
                  <a:cubicBezTo>
                    <a:pt x="3812" y="457"/>
                    <a:pt x="4000" y="463"/>
                    <a:pt x="4006" y="463"/>
                  </a:cubicBezTo>
                  <a:cubicBezTo>
                    <a:pt x="4008" y="463"/>
                    <a:pt x="4011" y="463"/>
                    <a:pt x="4013" y="463"/>
                  </a:cubicBezTo>
                  <a:cubicBezTo>
                    <a:pt x="4311" y="463"/>
                    <a:pt x="4322" y="15"/>
                    <a:pt x="4020" y="8"/>
                  </a:cubicBezTo>
                  <a:cubicBezTo>
                    <a:pt x="3993" y="6"/>
                    <a:pt x="3793" y="0"/>
                    <a:pt x="3488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3" name="Google Shape;22603;p71"/>
            <p:cNvSpPr/>
            <p:nvPr/>
          </p:nvSpPr>
          <p:spPr>
            <a:xfrm>
              <a:off x="2589319" y="2158524"/>
              <a:ext cx="41837" cy="54086"/>
            </a:xfrm>
            <a:custGeom>
              <a:rect b="b" l="l" r="r" t="t"/>
              <a:pathLst>
                <a:path extrusionOk="0" h="2062" w="1595">
                  <a:moveTo>
                    <a:pt x="794" y="1"/>
                  </a:moveTo>
                  <a:cubicBezTo>
                    <a:pt x="353" y="7"/>
                    <a:pt x="1" y="360"/>
                    <a:pt x="1" y="801"/>
                  </a:cubicBezTo>
                  <a:lnTo>
                    <a:pt x="1" y="1262"/>
                  </a:lnTo>
                  <a:cubicBezTo>
                    <a:pt x="1" y="1703"/>
                    <a:pt x="353" y="2055"/>
                    <a:pt x="794" y="2062"/>
                  </a:cubicBezTo>
                  <a:cubicBezTo>
                    <a:pt x="1235" y="2055"/>
                    <a:pt x="1594" y="1703"/>
                    <a:pt x="1594" y="1262"/>
                  </a:cubicBezTo>
                  <a:lnTo>
                    <a:pt x="1594" y="801"/>
                  </a:lnTo>
                  <a:cubicBezTo>
                    <a:pt x="1594" y="360"/>
                    <a:pt x="1235" y="7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4" name="Google Shape;22604;p71"/>
            <p:cNvSpPr/>
            <p:nvPr/>
          </p:nvSpPr>
          <p:spPr>
            <a:xfrm>
              <a:off x="2606946" y="2158708"/>
              <a:ext cx="24551" cy="42361"/>
            </a:xfrm>
            <a:custGeom>
              <a:rect b="b" l="l" r="r" t="t"/>
              <a:pathLst>
                <a:path extrusionOk="0" h="1615" w="936">
                  <a:moveTo>
                    <a:pt x="122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04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2" y="360"/>
                    <a:pt x="570" y="0"/>
                    <a:pt x="12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5" name="Google Shape;22605;p71"/>
            <p:cNvSpPr/>
            <p:nvPr/>
          </p:nvSpPr>
          <p:spPr>
            <a:xfrm>
              <a:off x="2601254" y="2164583"/>
              <a:ext cx="17968" cy="17968"/>
            </a:xfrm>
            <a:custGeom>
              <a:rect b="b" l="l" r="r" t="t"/>
              <a:pathLst>
                <a:path extrusionOk="0" h="685" w="685">
                  <a:moveTo>
                    <a:pt x="339" y="0"/>
                  </a:moveTo>
                  <a:cubicBezTo>
                    <a:pt x="149" y="0"/>
                    <a:pt x="0" y="156"/>
                    <a:pt x="0" y="346"/>
                  </a:cubicBezTo>
                  <a:cubicBezTo>
                    <a:pt x="0" y="536"/>
                    <a:pt x="149" y="685"/>
                    <a:pt x="339" y="685"/>
                  </a:cubicBezTo>
                  <a:cubicBezTo>
                    <a:pt x="529" y="685"/>
                    <a:pt x="685" y="536"/>
                    <a:pt x="685" y="346"/>
                  </a:cubicBezTo>
                  <a:cubicBezTo>
                    <a:pt x="685" y="156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6" name="Google Shape;22606;p71"/>
            <p:cNvSpPr/>
            <p:nvPr/>
          </p:nvSpPr>
          <p:spPr>
            <a:xfrm>
              <a:off x="2727000" y="2158524"/>
              <a:ext cx="41994" cy="54086"/>
            </a:xfrm>
            <a:custGeom>
              <a:rect b="b" l="l" r="r" t="t"/>
              <a:pathLst>
                <a:path extrusionOk="0" h="2062" w="1601">
                  <a:moveTo>
                    <a:pt x="800" y="1"/>
                  </a:moveTo>
                  <a:cubicBezTo>
                    <a:pt x="359" y="7"/>
                    <a:pt x="0" y="360"/>
                    <a:pt x="0" y="801"/>
                  </a:cubicBezTo>
                  <a:lnTo>
                    <a:pt x="0" y="1262"/>
                  </a:lnTo>
                  <a:cubicBezTo>
                    <a:pt x="0" y="1703"/>
                    <a:pt x="359" y="2055"/>
                    <a:pt x="800" y="2062"/>
                  </a:cubicBezTo>
                  <a:cubicBezTo>
                    <a:pt x="1241" y="2055"/>
                    <a:pt x="1593" y="1703"/>
                    <a:pt x="1600" y="1262"/>
                  </a:cubicBezTo>
                  <a:lnTo>
                    <a:pt x="1600" y="801"/>
                  </a:lnTo>
                  <a:cubicBezTo>
                    <a:pt x="1593" y="360"/>
                    <a:pt x="1241" y="7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7" name="Google Shape;22607;p71"/>
            <p:cNvSpPr/>
            <p:nvPr/>
          </p:nvSpPr>
          <p:spPr>
            <a:xfrm>
              <a:off x="2744601" y="2158708"/>
              <a:ext cx="24578" cy="42361"/>
            </a:xfrm>
            <a:custGeom>
              <a:rect b="b" l="l" r="r" t="t"/>
              <a:pathLst>
                <a:path extrusionOk="0" h="1615" w="937">
                  <a:moveTo>
                    <a:pt x="129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11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9" y="360"/>
                    <a:pt x="570" y="0"/>
                    <a:pt x="12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8" name="Google Shape;22608;p71"/>
            <p:cNvSpPr/>
            <p:nvPr/>
          </p:nvSpPr>
          <p:spPr>
            <a:xfrm>
              <a:off x="2738909" y="2164583"/>
              <a:ext cx="17994" cy="17968"/>
            </a:xfrm>
            <a:custGeom>
              <a:rect b="b" l="l" r="r" t="t"/>
              <a:pathLst>
                <a:path extrusionOk="0" h="685" w="686">
                  <a:moveTo>
                    <a:pt x="346" y="0"/>
                  </a:moveTo>
                  <a:cubicBezTo>
                    <a:pt x="156" y="0"/>
                    <a:pt x="0" y="156"/>
                    <a:pt x="0" y="346"/>
                  </a:cubicBezTo>
                  <a:cubicBezTo>
                    <a:pt x="0" y="536"/>
                    <a:pt x="156" y="685"/>
                    <a:pt x="346" y="685"/>
                  </a:cubicBezTo>
                  <a:cubicBezTo>
                    <a:pt x="536" y="685"/>
                    <a:pt x="685" y="536"/>
                    <a:pt x="685" y="346"/>
                  </a:cubicBezTo>
                  <a:cubicBezTo>
                    <a:pt x="685" y="156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9" name="Google Shape;22609;p71"/>
            <p:cNvSpPr/>
            <p:nvPr/>
          </p:nvSpPr>
          <p:spPr>
            <a:xfrm>
              <a:off x="2656914" y="2228768"/>
              <a:ext cx="26886" cy="29981"/>
            </a:xfrm>
            <a:custGeom>
              <a:rect b="b" l="l" r="r" t="t"/>
              <a:pathLst>
                <a:path extrusionOk="0" h="1143" w="1025">
                  <a:moveTo>
                    <a:pt x="340" y="1"/>
                  </a:moveTo>
                  <a:cubicBezTo>
                    <a:pt x="123" y="1"/>
                    <a:pt x="0" y="259"/>
                    <a:pt x="143" y="428"/>
                  </a:cubicBezTo>
                  <a:lnTo>
                    <a:pt x="645" y="1052"/>
                  </a:lnTo>
                  <a:cubicBezTo>
                    <a:pt x="694" y="1112"/>
                    <a:pt x="768" y="1143"/>
                    <a:pt x="842" y="1143"/>
                  </a:cubicBezTo>
                  <a:cubicBezTo>
                    <a:pt x="909" y="1143"/>
                    <a:pt x="976" y="1117"/>
                    <a:pt x="1024" y="1065"/>
                  </a:cubicBezTo>
                  <a:lnTo>
                    <a:pt x="1024" y="1052"/>
                  </a:lnTo>
                  <a:lnTo>
                    <a:pt x="516" y="62"/>
                  </a:lnTo>
                  <a:cubicBezTo>
                    <a:pt x="509" y="42"/>
                    <a:pt x="502" y="21"/>
                    <a:pt x="49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0" name="Google Shape;22610;p71"/>
            <p:cNvSpPr/>
            <p:nvPr/>
          </p:nvSpPr>
          <p:spPr>
            <a:xfrm>
              <a:off x="2655130" y="2278395"/>
              <a:ext cx="47870" cy="35909"/>
            </a:xfrm>
            <a:custGeom>
              <a:rect b="b" l="l" r="r" t="t"/>
              <a:pathLst>
                <a:path extrusionOk="0" h="1369" w="1825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984"/>
                    <a:pt x="7" y="1052"/>
                    <a:pt x="28" y="1120"/>
                  </a:cubicBezTo>
                  <a:cubicBezTo>
                    <a:pt x="258" y="1092"/>
                    <a:pt x="475" y="1025"/>
                    <a:pt x="686" y="923"/>
                  </a:cubicBezTo>
                  <a:lnTo>
                    <a:pt x="686" y="1140"/>
                  </a:lnTo>
                  <a:cubicBezTo>
                    <a:pt x="686" y="1292"/>
                    <a:pt x="799" y="1369"/>
                    <a:pt x="913" y="1369"/>
                  </a:cubicBezTo>
                  <a:cubicBezTo>
                    <a:pt x="1026" y="1369"/>
                    <a:pt x="1140" y="1292"/>
                    <a:pt x="1140" y="1140"/>
                  </a:cubicBezTo>
                  <a:lnTo>
                    <a:pt x="1140" y="923"/>
                  </a:lnTo>
                  <a:cubicBezTo>
                    <a:pt x="1350" y="1025"/>
                    <a:pt x="1574" y="1092"/>
                    <a:pt x="1798" y="1120"/>
                  </a:cubicBezTo>
                  <a:cubicBezTo>
                    <a:pt x="1818" y="1052"/>
                    <a:pt x="1825" y="984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1" name="Google Shape;22611;p71"/>
            <p:cNvSpPr/>
            <p:nvPr/>
          </p:nvSpPr>
          <p:spPr>
            <a:xfrm>
              <a:off x="2616572" y="2275142"/>
              <a:ext cx="124986" cy="21246"/>
            </a:xfrm>
            <a:custGeom>
              <a:rect b="b" l="l" r="r" t="t"/>
              <a:pathLst>
                <a:path extrusionOk="0" h="810" w="4765">
                  <a:moveTo>
                    <a:pt x="330" y="1"/>
                  </a:moveTo>
                  <a:cubicBezTo>
                    <a:pt x="149" y="1"/>
                    <a:pt x="0" y="243"/>
                    <a:pt x="176" y="403"/>
                  </a:cubicBezTo>
                  <a:cubicBezTo>
                    <a:pt x="478" y="672"/>
                    <a:pt x="859" y="809"/>
                    <a:pt x="1241" y="809"/>
                  </a:cubicBezTo>
                  <a:cubicBezTo>
                    <a:pt x="1554" y="809"/>
                    <a:pt x="1868" y="717"/>
                    <a:pt x="2142" y="532"/>
                  </a:cubicBezTo>
                  <a:cubicBezTo>
                    <a:pt x="2213" y="484"/>
                    <a:pt x="2298" y="460"/>
                    <a:pt x="2383" y="460"/>
                  </a:cubicBezTo>
                  <a:cubicBezTo>
                    <a:pt x="2467" y="460"/>
                    <a:pt x="2552" y="484"/>
                    <a:pt x="2623" y="532"/>
                  </a:cubicBezTo>
                  <a:cubicBezTo>
                    <a:pt x="2888" y="715"/>
                    <a:pt x="3207" y="810"/>
                    <a:pt x="3525" y="810"/>
                  </a:cubicBezTo>
                  <a:cubicBezTo>
                    <a:pt x="3918" y="810"/>
                    <a:pt x="4298" y="660"/>
                    <a:pt x="4590" y="403"/>
                  </a:cubicBezTo>
                  <a:cubicBezTo>
                    <a:pt x="4765" y="243"/>
                    <a:pt x="4616" y="1"/>
                    <a:pt x="4435" y="1"/>
                  </a:cubicBezTo>
                  <a:cubicBezTo>
                    <a:pt x="4386" y="1"/>
                    <a:pt x="4333" y="20"/>
                    <a:pt x="4285" y="64"/>
                  </a:cubicBezTo>
                  <a:cubicBezTo>
                    <a:pt x="4067" y="252"/>
                    <a:pt x="3792" y="348"/>
                    <a:pt x="3517" y="348"/>
                  </a:cubicBezTo>
                  <a:cubicBezTo>
                    <a:pt x="3296" y="348"/>
                    <a:pt x="3074" y="286"/>
                    <a:pt x="2881" y="159"/>
                  </a:cubicBezTo>
                  <a:cubicBezTo>
                    <a:pt x="2732" y="54"/>
                    <a:pt x="2557" y="1"/>
                    <a:pt x="2383" y="1"/>
                  </a:cubicBezTo>
                  <a:cubicBezTo>
                    <a:pt x="2208" y="1"/>
                    <a:pt x="2033" y="54"/>
                    <a:pt x="1884" y="159"/>
                  </a:cubicBezTo>
                  <a:cubicBezTo>
                    <a:pt x="1691" y="286"/>
                    <a:pt x="1469" y="348"/>
                    <a:pt x="1248" y="348"/>
                  </a:cubicBezTo>
                  <a:cubicBezTo>
                    <a:pt x="973" y="348"/>
                    <a:pt x="699" y="252"/>
                    <a:pt x="481" y="64"/>
                  </a:cubicBezTo>
                  <a:cubicBezTo>
                    <a:pt x="432" y="20"/>
                    <a:pt x="380" y="1"/>
                    <a:pt x="33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12" name="Google Shape;22612;p71"/>
          <p:cNvGrpSpPr/>
          <p:nvPr/>
        </p:nvGrpSpPr>
        <p:grpSpPr>
          <a:xfrm>
            <a:off x="5820278" y="2906158"/>
            <a:ext cx="294904" cy="370027"/>
            <a:chOff x="5820278" y="2906158"/>
            <a:chExt cx="294904" cy="370027"/>
          </a:xfrm>
        </p:grpSpPr>
        <p:sp>
          <p:nvSpPr>
            <p:cNvPr id="22613" name="Google Shape;22613;p71"/>
            <p:cNvSpPr/>
            <p:nvPr/>
          </p:nvSpPr>
          <p:spPr>
            <a:xfrm>
              <a:off x="5893198" y="2987339"/>
              <a:ext cx="193158" cy="168790"/>
            </a:xfrm>
            <a:custGeom>
              <a:rect b="b" l="l" r="r" t="t"/>
              <a:pathLst>
                <a:path extrusionOk="0" h="6435" w="7364">
                  <a:moveTo>
                    <a:pt x="3769" y="1"/>
                  </a:moveTo>
                  <a:cubicBezTo>
                    <a:pt x="3669" y="1"/>
                    <a:pt x="3568" y="5"/>
                    <a:pt x="3465" y="14"/>
                  </a:cubicBezTo>
                  <a:cubicBezTo>
                    <a:pt x="1594" y="183"/>
                    <a:pt x="454" y="2509"/>
                    <a:pt x="0" y="3675"/>
                  </a:cubicBezTo>
                  <a:cubicBezTo>
                    <a:pt x="41" y="3980"/>
                    <a:pt x="68" y="4285"/>
                    <a:pt x="95" y="4591"/>
                  </a:cubicBezTo>
                  <a:cubicBezTo>
                    <a:pt x="149" y="4563"/>
                    <a:pt x="197" y="4516"/>
                    <a:pt x="210" y="4455"/>
                  </a:cubicBezTo>
                  <a:cubicBezTo>
                    <a:pt x="217" y="4435"/>
                    <a:pt x="665" y="2956"/>
                    <a:pt x="1526" y="1804"/>
                  </a:cubicBezTo>
                  <a:cubicBezTo>
                    <a:pt x="1783" y="1444"/>
                    <a:pt x="2197" y="1234"/>
                    <a:pt x="2638" y="1234"/>
                  </a:cubicBezTo>
                  <a:cubicBezTo>
                    <a:pt x="2649" y="1234"/>
                    <a:pt x="2661" y="1234"/>
                    <a:pt x="2672" y="1234"/>
                  </a:cubicBezTo>
                  <a:cubicBezTo>
                    <a:pt x="3026" y="1234"/>
                    <a:pt x="3366" y="1335"/>
                    <a:pt x="3668" y="1512"/>
                  </a:cubicBezTo>
                  <a:cubicBezTo>
                    <a:pt x="5581" y="2733"/>
                    <a:pt x="6638" y="6231"/>
                    <a:pt x="6645" y="6272"/>
                  </a:cubicBezTo>
                  <a:cubicBezTo>
                    <a:pt x="6672" y="6367"/>
                    <a:pt x="6760" y="6435"/>
                    <a:pt x="6862" y="6435"/>
                  </a:cubicBezTo>
                  <a:lnTo>
                    <a:pt x="6889" y="6435"/>
                  </a:lnTo>
                  <a:cubicBezTo>
                    <a:pt x="6998" y="6421"/>
                    <a:pt x="7086" y="6333"/>
                    <a:pt x="7093" y="6225"/>
                  </a:cubicBezTo>
                  <a:cubicBezTo>
                    <a:pt x="7106" y="6069"/>
                    <a:pt x="7364" y="2407"/>
                    <a:pt x="5709" y="773"/>
                  </a:cubicBezTo>
                  <a:cubicBezTo>
                    <a:pt x="5187" y="257"/>
                    <a:pt x="4537" y="1"/>
                    <a:pt x="376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4" name="Google Shape;22614;p71"/>
            <p:cNvSpPr/>
            <p:nvPr/>
          </p:nvSpPr>
          <p:spPr>
            <a:xfrm>
              <a:off x="5885906" y="2906158"/>
              <a:ext cx="229276" cy="237880"/>
            </a:xfrm>
            <a:custGeom>
              <a:rect b="b" l="l" r="r" t="t"/>
              <a:pathLst>
                <a:path extrusionOk="0" h="9069" w="8741">
                  <a:moveTo>
                    <a:pt x="4950" y="1"/>
                  </a:moveTo>
                  <a:cubicBezTo>
                    <a:pt x="4558" y="1"/>
                    <a:pt x="4149" y="58"/>
                    <a:pt x="3729" y="173"/>
                  </a:cubicBezTo>
                  <a:cubicBezTo>
                    <a:pt x="2089" y="627"/>
                    <a:pt x="929" y="2281"/>
                    <a:pt x="373" y="4967"/>
                  </a:cubicBezTo>
                  <a:cubicBezTo>
                    <a:pt x="115" y="6241"/>
                    <a:pt x="0" y="7543"/>
                    <a:pt x="27" y="8845"/>
                  </a:cubicBezTo>
                  <a:cubicBezTo>
                    <a:pt x="27" y="8974"/>
                    <a:pt x="129" y="9069"/>
                    <a:pt x="251" y="9069"/>
                  </a:cubicBezTo>
                  <a:lnTo>
                    <a:pt x="258" y="9069"/>
                  </a:lnTo>
                  <a:cubicBezTo>
                    <a:pt x="380" y="9069"/>
                    <a:pt x="482" y="8960"/>
                    <a:pt x="475" y="8831"/>
                  </a:cubicBezTo>
                  <a:cubicBezTo>
                    <a:pt x="475" y="8770"/>
                    <a:pt x="326" y="3739"/>
                    <a:pt x="2394" y="1529"/>
                  </a:cubicBezTo>
                  <a:cubicBezTo>
                    <a:pt x="2495" y="1413"/>
                    <a:pt x="2645" y="1339"/>
                    <a:pt x="2801" y="1325"/>
                  </a:cubicBezTo>
                  <a:cubicBezTo>
                    <a:pt x="2920" y="1309"/>
                    <a:pt x="3044" y="1301"/>
                    <a:pt x="3171" y="1301"/>
                  </a:cubicBezTo>
                  <a:cubicBezTo>
                    <a:pt x="4962" y="1301"/>
                    <a:pt x="7379" y="2920"/>
                    <a:pt x="8069" y="5238"/>
                  </a:cubicBezTo>
                  <a:cubicBezTo>
                    <a:pt x="8104" y="5351"/>
                    <a:pt x="8197" y="5405"/>
                    <a:pt x="8290" y="5405"/>
                  </a:cubicBezTo>
                  <a:cubicBezTo>
                    <a:pt x="8397" y="5405"/>
                    <a:pt x="8502" y="5334"/>
                    <a:pt x="8517" y="5204"/>
                  </a:cubicBezTo>
                  <a:cubicBezTo>
                    <a:pt x="8740" y="3278"/>
                    <a:pt x="8272" y="1719"/>
                    <a:pt x="7208" y="803"/>
                  </a:cubicBezTo>
                  <a:cubicBezTo>
                    <a:pt x="6584" y="273"/>
                    <a:pt x="5808" y="1"/>
                    <a:pt x="495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5" name="Google Shape;22615;p71"/>
            <p:cNvSpPr/>
            <p:nvPr/>
          </p:nvSpPr>
          <p:spPr>
            <a:xfrm>
              <a:off x="5836987" y="2915154"/>
              <a:ext cx="61562" cy="295061"/>
            </a:xfrm>
            <a:custGeom>
              <a:rect b="b" l="l" r="r" t="t"/>
              <a:pathLst>
                <a:path extrusionOk="0" h="11249" w="2347">
                  <a:moveTo>
                    <a:pt x="905" y="1"/>
                  </a:moveTo>
                  <a:cubicBezTo>
                    <a:pt x="869" y="1"/>
                    <a:pt x="833" y="22"/>
                    <a:pt x="821" y="67"/>
                  </a:cubicBezTo>
                  <a:cubicBezTo>
                    <a:pt x="523" y="1057"/>
                    <a:pt x="0" y="3457"/>
                    <a:pt x="516" y="6895"/>
                  </a:cubicBezTo>
                  <a:lnTo>
                    <a:pt x="1431" y="11248"/>
                  </a:lnTo>
                  <a:lnTo>
                    <a:pt x="2347" y="8956"/>
                  </a:lnTo>
                  <a:cubicBezTo>
                    <a:pt x="1235" y="5613"/>
                    <a:pt x="1031" y="1525"/>
                    <a:pt x="997" y="94"/>
                  </a:cubicBezTo>
                  <a:cubicBezTo>
                    <a:pt x="997" y="34"/>
                    <a:pt x="951" y="1"/>
                    <a:pt x="905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6" name="Google Shape;22616;p71"/>
            <p:cNvSpPr/>
            <p:nvPr/>
          </p:nvSpPr>
          <p:spPr>
            <a:xfrm>
              <a:off x="5880555" y="3094358"/>
              <a:ext cx="187990" cy="175951"/>
            </a:xfrm>
            <a:custGeom>
              <a:rect b="b" l="l" r="r" t="t"/>
              <a:pathLst>
                <a:path extrusionOk="0" h="6708" w="7167">
                  <a:moveTo>
                    <a:pt x="2037" y="1"/>
                  </a:moveTo>
                  <a:cubicBezTo>
                    <a:pt x="1961" y="1"/>
                    <a:pt x="1888" y="8"/>
                    <a:pt x="1818" y="22"/>
                  </a:cubicBezTo>
                  <a:cubicBezTo>
                    <a:pt x="231" y="341"/>
                    <a:pt x="1" y="3955"/>
                    <a:pt x="1" y="3955"/>
                  </a:cubicBezTo>
                  <a:lnTo>
                    <a:pt x="916" y="6708"/>
                  </a:lnTo>
                  <a:cubicBezTo>
                    <a:pt x="916" y="6708"/>
                    <a:pt x="1553" y="1439"/>
                    <a:pt x="2232" y="1324"/>
                  </a:cubicBezTo>
                  <a:cubicBezTo>
                    <a:pt x="2250" y="1321"/>
                    <a:pt x="2270" y="1319"/>
                    <a:pt x="2291" y="1319"/>
                  </a:cubicBezTo>
                  <a:cubicBezTo>
                    <a:pt x="3060" y="1319"/>
                    <a:pt x="5771" y="3426"/>
                    <a:pt x="6985" y="4396"/>
                  </a:cubicBezTo>
                  <a:cubicBezTo>
                    <a:pt x="7003" y="4411"/>
                    <a:pt x="7022" y="4417"/>
                    <a:pt x="7041" y="4417"/>
                  </a:cubicBezTo>
                  <a:cubicBezTo>
                    <a:pt x="7108" y="4417"/>
                    <a:pt x="7167" y="4336"/>
                    <a:pt x="7114" y="4267"/>
                  </a:cubicBezTo>
                  <a:cubicBezTo>
                    <a:pt x="6085" y="2961"/>
                    <a:pt x="3589" y="1"/>
                    <a:pt x="203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7" name="Google Shape;22617;p71"/>
            <p:cNvSpPr/>
            <p:nvPr/>
          </p:nvSpPr>
          <p:spPr>
            <a:xfrm>
              <a:off x="5820278" y="2986343"/>
              <a:ext cx="94979" cy="289842"/>
            </a:xfrm>
            <a:custGeom>
              <a:rect b="b" l="l" r="r" t="t"/>
              <a:pathLst>
                <a:path extrusionOk="0" h="11050" w="3621">
                  <a:moveTo>
                    <a:pt x="100" y="0"/>
                  </a:moveTo>
                  <a:cubicBezTo>
                    <a:pt x="53" y="0"/>
                    <a:pt x="7" y="33"/>
                    <a:pt x="7" y="92"/>
                  </a:cubicBezTo>
                  <a:cubicBezTo>
                    <a:pt x="0" y="1787"/>
                    <a:pt x="163" y="6208"/>
                    <a:pt x="1878" y="10758"/>
                  </a:cubicBezTo>
                  <a:cubicBezTo>
                    <a:pt x="1946" y="10934"/>
                    <a:pt x="2116" y="11050"/>
                    <a:pt x="2305" y="11050"/>
                  </a:cubicBezTo>
                  <a:lnTo>
                    <a:pt x="3350" y="11050"/>
                  </a:lnTo>
                  <a:cubicBezTo>
                    <a:pt x="3512" y="11050"/>
                    <a:pt x="3621" y="10887"/>
                    <a:pt x="3560" y="10738"/>
                  </a:cubicBezTo>
                  <a:cubicBezTo>
                    <a:pt x="1790" y="6439"/>
                    <a:pt x="604" y="1801"/>
                    <a:pt x="190" y="72"/>
                  </a:cubicBezTo>
                  <a:cubicBezTo>
                    <a:pt x="178" y="23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8" name="Google Shape;22618;p71"/>
            <p:cNvSpPr/>
            <p:nvPr/>
          </p:nvSpPr>
          <p:spPr>
            <a:xfrm>
              <a:off x="5951166" y="2917804"/>
              <a:ext cx="156541" cy="130179"/>
            </a:xfrm>
            <a:custGeom>
              <a:rect b="b" l="l" r="r" t="t"/>
              <a:pathLst>
                <a:path extrusionOk="0" h="4963" w="5968">
                  <a:moveTo>
                    <a:pt x="2493" y="0"/>
                  </a:moveTo>
                  <a:cubicBezTo>
                    <a:pt x="1390" y="0"/>
                    <a:pt x="446" y="531"/>
                    <a:pt x="1" y="1003"/>
                  </a:cubicBezTo>
                  <a:cubicBezTo>
                    <a:pt x="89" y="936"/>
                    <a:pt x="197" y="895"/>
                    <a:pt x="306" y="881"/>
                  </a:cubicBezTo>
                  <a:cubicBezTo>
                    <a:pt x="426" y="865"/>
                    <a:pt x="550" y="857"/>
                    <a:pt x="678" y="857"/>
                  </a:cubicBezTo>
                  <a:cubicBezTo>
                    <a:pt x="2474" y="857"/>
                    <a:pt x="4891" y="2477"/>
                    <a:pt x="5581" y="4801"/>
                  </a:cubicBezTo>
                  <a:cubicBezTo>
                    <a:pt x="5610" y="4904"/>
                    <a:pt x="5702" y="4962"/>
                    <a:pt x="5798" y="4962"/>
                  </a:cubicBezTo>
                  <a:cubicBezTo>
                    <a:pt x="5858" y="4962"/>
                    <a:pt x="5920" y="4939"/>
                    <a:pt x="5968" y="4889"/>
                  </a:cubicBezTo>
                  <a:cubicBezTo>
                    <a:pt x="5886" y="2515"/>
                    <a:pt x="5059" y="522"/>
                    <a:pt x="3289" y="95"/>
                  </a:cubicBezTo>
                  <a:cubicBezTo>
                    <a:pt x="3018" y="29"/>
                    <a:pt x="2751" y="0"/>
                    <a:pt x="249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9" name="Google Shape;22619;p71"/>
            <p:cNvSpPr/>
            <p:nvPr/>
          </p:nvSpPr>
          <p:spPr>
            <a:xfrm>
              <a:off x="5937290" y="2999589"/>
              <a:ext cx="141249" cy="156541"/>
            </a:xfrm>
            <a:custGeom>
              <a:rect b="b" l="l" r="r" t="t"/>
              <a:pathLst>
                <a:path extrusionOk="0" h="5968" w="5385">
                  <a:moveTo>
                    <a:pt x="2195" y="0"/>
                  </a:moveTo>
                  <a:cubicBezTo>
                    <a:pt x="1226" y="0"/>
                    <a:pt x="558" y="457"/>
                    <a:pt x="1" y="1167"/>
                  </a:cubicBezTo>
                  <a:cubicBezTo>
                    <a:pt x="252" y="910"/>
                    <a:pt x="597" y="767"/>
                    <a:pt x="957" y="767"/>
                  </a:cubicBezTo>
                  <a:cubicBezTo>
                    <a:pt x="968" y="767"/>
                    <a:pt x="980" y="767"/>
                    <a:pt x="991" y="767"/>
                  </a:cubicBezTo>
                  <a:cubicBezTo>
                    <a:pt x="1345" y="767"/>
                    <a:pt x="1685" y="868"/>
                    <a:pt x="1987" y="1052"/>
                  </a:cubicBezTo>
                  <a:cubicBezTo>
                    <a:pt x="3900" y="2266"/>
                    <a:pt x="4957" y="5771"/>
                    <a:pt x="4964" y="5805"/>
                  </a:cubicBezTo>
                  <a:cubicBezTo>
                    <a:pt x="4991" y="5900"/>
                    <a:pt x="5079" y="5968"/>
                    <a:pt x="5181" y="5968"/>
                  </a:cubicBezTo>
                  <a:lnTo>
                    <a:pt x="5208" y="5968"/>
                  </a:lnTo>
                  <a:cubicBezTo>
                    <a:pt x="5283" y="5961"/>
                    <a:pt x="5351" y="5914"/>
                    <a:pt x="5385" y="5846"/>
                  </a:cubicBezTo>
                  <a:cubicBezTo>
                    <a:pt x="5276" y="571"/>
                    <a:pt x="2977" y="8"/>
                    <a:pt x="2259" y="1"/>
                  </a:cubicBezTo>
                  <a:cubicBezTo>
                    <a:pt x="2237" y="1"/>
                    <a:pt x="2216" y="0"/>
                    <a:pt x="2195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20" name="Google Shape;22620;p71"/>
          <p:cNvGrpSpPr/>
          <p:nvPr/>
        </p:nvGrpSpPr>
        <p:grpSpPr>
          <a:xfrm>
            <a:off x="4946819" y="3383229"/>
            <a:ext cx="370132" cy="334223"/>
            <a:chOff x="4946819" y="3383229"/>
            <a:chExt cx="370132" cy="334223"/>
          </a:xfrm>
        </p:grpSpPr>
        <p:sp>
          <p:nvSpPr>
            <p:cNvPr id="22621" name="Google Shape;22621;p71"/>
            <p:cNvSpPr/>
            <p:nvPr/>
          </p:nvSpPr>
          <p:spPr>
            <a:xfrm>
              <a:off x="4946819" y="3383229"/>
              <a:ext cx="370132" cy="179125"/>
            </a:xfrm>
            <a:custGeom>
              <a:rect b="b" l="l" r="r" t="t"/>
              <a:pathLst>
                <a:path extrusionOk="0" h="6829" w="14111">
                  <a:moveTo>
                    <a:pt x="7052" y="1"/>
                  </a:moveTo>
                  <a:cubicBezTo>
                    <a:pt x="3160" y="1"/>
                    <a:pt x="0" y="2550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12951" y="6829"/>
                  </a:lnTo>
                  <a:cubicBezTo>
                    <a:pt x="12955" y="6829"/>
                    <a:pt x="12960" y="6829"/>
                    <a:pt x="12964" y="6829"/>
                  </a:cubicBezTo>
                  <a:cubicBezTo>
                    <a:pt x="13589" y="6829"/>
                    <a:pt x="14097" y="6323"/>
                    <a:pt x="14111" y="5703"/>
                  </a:cubicBezTo>
                  <a:lnTo>
                    <a:pt x="14111" y="5690"/>
                  </a:lnTo>
                  <a:cubicBezTo>
                    <a:pt x="14111" y="2550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2" name="Google Shape;22622;p71"/>
            <p:cNvSpPr/>
            <p:nvPr/>
          </p:nvSpPr>
          <p:spPr>
            <a:xfrm>
              <a:off x="4946819" y="3383229"/>
              <a:ext cx="200817" cy="179125"/>
            </a:xfrm>
            <a:custGeom>
              <a:rect b="b" l="l" r="r" t="t"/>
              <a:pathLst>
                <a:path extrusionOk="0" h="6829" w="7656">
                  <a:moveTo>
                    <a:pt x="7059" y="1"/>
                  </a:moveTo>
                  <a:cubicBezTo>
                    <a:pt x="3160" y="1"/>
                    <a:pt x="0" y="2543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4916" y="6829"/>
                  </a:lnTo>
                  <a:cubicBezTo>
                    <a:pt x="4598" y="6829"/>
                    <a:pt x="4326" y="6327"/>
                    <a:pt x="4326" y="5703"/>
                  </a:cubicBezTo>
                  <a:lnTo>
                    <a:pt x="4326" y="5690"/>
                  </a:lnTo>
                  <a:cubicBezTo>
                    <a:pt x="4326" y="2713"/>
                    <a:pt x="5791" y="265"/>
                    <a:pt x="7656" y="21"/>
                  </a:cubicBezTo>
                  <a:cubicBezTo>
                    <a:pt x="7459" y="7"/>
                    <a:pt x="7256" y="1"/>
                    <a:pt x="7059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3" name="Google Shape;22623;p71"/>
            <p:cNvSpPr/>
            <p:nvPr/>
          </p:nvSpPr>
          <p:spPr>
            <a:xfrm>
              <a:off x="5063149" y="3562327"/>
              <a:ext cx="137314" cy="155124"/>
            </a:xfrm>
            <a:custGeom>
              <a:rect b="b" l="l" r="r" t="t"/>
              <a:pathLst>
                <a:path extrusionOk="0" h="5914" w="5235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3526" y="5913"/>
                  </a:lnTo>
                  <a:cubicBezTo>
                    <a:pt x="4489" y="5913"/>
                    <a:pt x="5234" y="5059"/>
                    <a:pt x="5099" y="4103"/>
                  </a:cubicBezTo>
                  <a:lnTo>
                    <a:pt x="4536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4" name="Google Shape;22624;p71"/>
            <p:cNvSpPr/>
            <p:nvPr/>
          </p:nvSpPr>
          <p:spPr>
            <a:xfrm>
              <a:off x="5063149" y="3562327"/>
              <a:ext cx="122206" cy="155124"/>
            </a:xfrm>
            <a:custGeom>
              <a:rect b="b" l="l" r="r" t="t"/>
              <a:pathLst>
                <a:path extrusionOk="0" h="5914" w="4659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1865" y="5913"/>
                  </a:lnTo>
                  <a:cubicBezTo>
                    <a:pt x="1729" y="5635"/>
                    <a:pt x="1681" y="5323"/>
                    <a:pt x="1722" y="5018"/>
                  </a:cubicBezTo>
                  <a:lnTo>
                    <a:pt x="2183" y="1696"/>
                  </a:lnTo>
                  <a:cubicBezTo>
                    <a:pt x="2244" y="1242"/>
                    <a:pt x="2631" y="909"/>
                    <a:pt x="3085" y="909"/>
                  </a:cubicBezTo>
                  <a:lnTo>
                    <a:pt x="4658" y="909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5" name="Google Shape;22625;p71"/>
            <p:cNvSpPr/>
            <p:nvPr/>
          </p:nvSpPr>
          <p:spPr>
            <a:xfrm>
              <a:off x="5048382" y="3425039"/>
              <a:ext cx="95530" cy="83595"/>
            </a:xfrm>
            <a:custGeom>
              <a:rect b="b" l="l" r="r" t="t"/>
              <a:pathLst>
                <a:path extrusionOk="0" h="3187" w="3642">
                  <a:moveTo>
                    <a:pt x="1817" y="0"/>
                  </a:moveTo>
                  <a:cubicBezTo>
                    <a:pt x="814" y="0"/>
                    <a:pt x="0" y="712"/>
                    <a:pt x="0" y="1594"/>
                  </a:cubicBezTo>
                  <a:cubicBezTo>
                    <a:pt x="0" y="2475"/>
                    <a:pt x="814" y="3187"/>
                    <a:pt x="1817" y="3187"/>
                  </a:cubicBezTo>
                  <a:cubicBezTo>
                    <a:pt x="2821" y="3187"/>
                    <a:pt x="3641" y="2475"/>
                    <a:pt x="3641" y="1594"/>
                  </a:cubicBezTo>
                  <a:cubicBezTo>
                    <a:pt x="3641" y="712"/>
                    <a:pt x="2821" y="0"/>
                    <a:pt x="181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6" name="Google Shape;22626;p71"/>
            <p:cNvSpPr/>
            <p:nvPr/>
          </p:nvSpPr>
          <p:spPr>
            <a:xfrm>
              <a:off x="5197604" y="3396580"/>
              <a:ext cx="82362" cy="64237"/>
            </a:xfrm>
            <a:custGeom>
              <a:rect b="b" l="l" r="r" t="t"/>
              <a:pathLst>
                <a:path extrusionOk="0" h="2449" w="3140">
                  <a:moveTo>
                    <a:pt x="414" y="0"/>
                  </a:moveTo>
                  <a:cubicBezTo>
                    <a:pt x="149" y="258"/>
                    <a:pt x="0" y="604"/>
                    <a:pt x="0" y="970"/>
                  </a:cubicBezTo>
                  <a:cubicBezTo>
                    <a:pt x="0" y="1790"/>
                    <a:pt x="759" y="2448"/>
                    <a:pt x="1702" y="2448"/>
                  </a:cubicBezTo>
                  <a:cubicBezTo>
                    <a:pt x="1716" y="2448"/>
                    <a:pt x="1731" y="2448"/>
                    <a:pt x="1745" y="2448"/>
                  </a:cubicBezTo>
                  <a:cubicBezTo>
                    <a:pt x="2292" y="2448"/>
                    <a:pt x="2803" y="2199"/>
                    <a:pt x="3139" y="1770"/>
                  </a:cubicBezTo>
                  <a:cubicBezTo>
                    <a:pt x="2380" y="977"/>
                    <a:pt x="1451" y="373"/>
                    <a:pt x="41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7" name="Google Shape;22627;p71"/>
            <p:cNvSpPr/>
            <p:nvPr/>
          </p:nvSpPr>
          <p:spPr>
            <a:xfrm>
              <a:off x="5157394" y="3496700"/>
              <a:ext cx="115989" cy="65654"/>
            </a:xfrm>
            <a:custGeom>
              <a:rect b="b" l="l" r="r" t="t"/>
              <a:pathLst>
                <a:path extrusionOk="0" h="2503" w="4422">
                  <a:moveTo>
                    <a:pt x="2211" y="1"/>
                  </a:moveTo>
                  <a:cubicBezTo>
                    <a:pt x="991" y="1"/>
                    <a:pt x="1" y="916"/>
                    <a:pt x="1" y="2048"/>
                  </a:cubicBezTo>
                  <a:cubicBezTo>
                    <a:pt x="1" y="2198"/>
                    <a:pt x="21" y="2354"/>
                    <a:pt x="62" y="2503"/>
                  </a:cubicBezTo>
                  <a:lnTo>
                    <a:pt x="4367" y="2503"/>
                  </a:lnTo>
                  <a:cubicBezTo>
                    <a:pt x="4401" y="2354"/>
                    <a:pt x="4422" y="2198"/>
                    <a:pt x="4422" y="2048"/>
                  </a:cubicBezTo>
                  <a:cubicBezTo>
                    <a:pt x="4422" y="916"/>
                    <a:pt x="3432" y="1"/>
                    <a:pt x="2211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8" name="Google Shape;22628;p71"/>
            <p:cNvSpPr/>
            <p:nvPr/>
          </p:nvSpPr>
          <p:spPr>
            <a:xfrm>
              <a:off x="4947344" y="3455807"/>
              <a:ext cx="58545" cy="70690"/>
            </a:xfrm>
            <a:custGeom>
              <a:rect b="b" l="l" r="r" t="t"/>
              <a:pathLst>
                <a:path extrusionOk="0" h="2695" w="2232">
                  <a:moveTo>
                    <a:pt x="984" y="0"/>
                  </a:moveTo>
                  <a:cubicBezTo>
                    <a:pt x="428" y="732"/>
                    <a:pt x="82" y="1607"/>
                    <a:pt x="1" y="2522"/>
                  </a:cubicBezTo>
                  <a:cubicBezTo>
                    <a:pt x="213" y="2639"/>
                    <a:pt x="440" y="2694"/>
                    <a:pt x="663" y="2694"/>
                  </a:cubicBezTo>
                  <a:cubicBezTo>
                    <a:pt x="1205" y="2694"/>
                    <a:pt x="1722" y="2371"/>
                    <a:pt x="1933" y="1824"/>
                  </a:cubicBezTo>
                  <a:cubicBezTo>
                    <a:pt x="2231" y="1051"/>
                    <a:pt x="1784" y="197"/>
                    <a:pt x="984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9" name="Google Shape;22629;p71"/>
            <p:cNvSpPr/>
            <p:nvPr/>
          </p:nvSpPr>
          <p:spPr>
            <a:xfrm>
              <a:off x="5048198" y="3425564"/>
              <a:ext cx="41102" cy="71529"/>
            </a:xfrm>
            <a:custGeom>
              <a:rect b="b" l="l" r="r" t="t"/>
              <a:pathLst>
                <a:path extrusionOk="0" h="2727" w="1567">
                  <a:moveTo>
                    <a:pt x="1567" y="0"/>
                  </a:moveTo>
                  <a:lnTo>
                    <a:pt x="1567" y="0"/>
                  </a:lnTo>
                  <a:cubicBezTo>
                    <a:pt x="685" y="109"/>
                    <a:pt x="0" y="767"/>
                    <a:pt x="0" y="1574"/>
                  </a:cubicBezTo>
                  <a:cubicBezTo>
                    <a:pt x="7" y="2021"/>
                    <a:pt x="210" y="2441"/>
                    <a:pt x="563" y="2726"/>
                  </a:cubicBezTo>
                  <a:cubicBezTo>
                    <a:pt x="726" y="1668"/>
                    <a:pt x="1078" y="733"/>
                    <a:pt x="1567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30" name="Google Shape;22630;p71"/>
          <p:cNvGrpSpPr/>
          <p:nvPr/>
        </p:nvGrpSpPr>
        <p:grpSpPr>
          <a:xfrm>
            <a:off x="3038403" y="1539234"/>
            <a:ext cx="375482" cy="316072"/>
            <a:chOff x="3038403" y="1539234"/>
            <a:chExt cx="375482" cy="316072"/>
          </a:xfrm>
        </p:grpSpPr>
        <p:sp>
          <p:nvSpPr>
            <p:cNvPr id="22631" name="Google Shape;22631;p71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632" name="Google Shape;22632;p71"/>
            <p:cNvGrpSpPr/>
            <p:nvPr/>
          </p:nvGrpSpPr>
          <p:grpSpPr>
            <a:xfrm>
              <a:off x="3038403" y="1539234"/>
              <a:ext cx="375482" cy="316072"/>
              <a:chOff x="3038403" y="1539234"/>
              <a:chExt cx="375482" cy="316072"/>
            </a:xfrm>
          </p:grpSpPr>
          <p:sp>
            <p:nvSpPr>
              <p:cNvPr id="22633" name="Google Shape;22633;p71"/>
              <p:cNvSpPr/>
              <p:nvPr/>
            </p:nvSpPr>
            <p:spPr>
              <a:xfrm>
                <a:off x="3038403" y="1585792"/>
                <a:ext cx="72788" cy="58414"/>
              </a:xfrm>
              <a:custGeom>
                <a:rect b="b" l="l" r="r" t="t"/>
                <a:pathLst>
                  <a:path extrusionOk="0" h="2227" w="2775">
                    <a:moveTo>
                      <a:pt x="2517" y="0"/>
                    </a:moveTo>
                    <a:cubicBezTo>
                      <a:pt x="2472" y="0"/>
                      <a:pt x="2427" y="14"/>
                      <a:pt x="2388" y="43"/>
                    </a:cubicBezTo>
                    <a:lnTo>
                      <a:pt x="896" y="1094"/>
                    </a:lnTo>
                    <a:lnTo>
                      <a:pt x="299" y="1094"/>
                    </a:lnTo>
                    <a:cubicBezTo>
                      <a:pt x="1" y="1094"/>
                      <a:pt x="1" y="1541"/>
                      <a:pt x="299" y="1541"/>
                    </a:cubicBezTo>
                    <a:lnTo>
                      <a:pt x="659" y="1541"/>
                    </a:lnTo>
                    <a:lnTo>
                      <a:pt x="530" y="1921"/>
                    </a:lnTo>
                    <a:cubicBezTo>
                      <a:pt x="459" y="2101"/>
                      <a:pt x="607" y="2226"/>
                      <a:pt x="750" y="2226"/>
                    </a:cubicBezTo>
                    <a:cubicBezTo>
                      <a:pt x="839" y="2226"/>
                      <a:pt x="926" y="2178"/>
                      <a:pt x="957" y="2063"/>
                    </a:cubicBezTo>
                    <a:lnTo>
                      <a:pt x="1160" y="1460"/>
                    </a:lnTo>
                    <a:lnTo>
                      <a:pt x="2645" y="409"/>
                    </a:lnTo>
                    <a:cubicBezTo>
                      <a:pt x="2747" y="334"/>
                      <a:pt x="2774" y="199"/>
                      <a:pt x="2700" y="97"/>
                    </a:cubicBezTo>
                    <a:cubicBezTo>
                      <a:pt x="2658" y="35"/>
                      <a:pt x="2588" y="0"/>
                      <a:pt x="2517" y="0"/>
                    </a:cubicBezTo>
                    <a:close/>
                  </a:path>
                </a:pathLst>
              </a:custGeom>
              <a:solidFill>
                <a:srgbClr val="98A6B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4" name="Google Shape;22634;p71"/>
              <p:cNvSpPr/>
              <p:nvPr/>
            </p:nvSpPr>
            <p:spPr>
              <a:xfrm>
                <a:off x="3169317" y="1683420"/>
                <a:ext cx="244569" cy="169105"/>
              </a:xfrm>
              <a:custGeom>
                <a:rect b="b" l="l" r="r" t="t"/>
                <a:pathLst>
                  <a:path extrusionOk="0" h="6447" w="9324">
                    <a:moveTo>
                      <a:pt x="2774" y="1"/>
                    </a:moveTo>
                    <a:cubicBezTo>
                      <a:pt x="2352" y="1"/>
                      <a:pt x="1905" y="14"/>
                      <a:pt x="1431" y="43"/>
                    </a:cubicBezTo>
                    <a:lnTo>
                      <a:pt x="970" y="1115"/>
                    </a:lnTo>
                    <a:cubicBezTo>
                      <a:pt x="1587" y="1024"/>
                      <a:pt x="2189" y="981"/>
                      <a:pt x="2759" y="981"/>
                    </a:cubicBezTo>
                    <a:cubicBezTo>
                      <a:pt x="3468" y="981"/>
                      <a:pt x="4125" y="1048"/>
                      <a:pt x="4693" y="1176"/>
                    </a:cubicBezTo>
                    <a:cubicBezTo>
                      <a:pt x="6388" y="1549"/>
                      <a:pt x="7703" y="2267"/>
                      <a:pt x="7337" y="3217"/>
                    </a:cubicBezTo>
                    <a:cubicBezTo>
                      <a:pt x="6896" y="4363"/>
                      <a:pt x="4469" y="5115"/>
                      <a:pt x="2665" y="5122"/>
                    </a:cubicBezTo>
                    <a:cubicBezTo>
                      <a:pt x="2639" y="5122"/>
                      <a:pt x="2613" y="5123"/>
                      <a:pt x="2587" y="5123"/>
                    </a:cubicBezTo>
                    <a:cubicBezTo>
                      <a:pt x="2200" y="5123"/>
                      <a:pt x="1819" y="5076"/>
                      <a:pt x="1438" y="5000"/>
                    </a:cubicBezTo>
                    <a:lnTo>
                      <a:pt x="1" y="6010"/>
                    </a:lnTo>
                    <a:cubicBezTo>
                      <a:pt x="690" y="6300"/>
                      <a:pt x="1561" y="6447"/>
                      <a:pt x="2504" y="6447"/>
                    </a:cubicBezTo>
                    <a:cubicBezTo>
                      <a:pt x="3789" y="6447"/>
                      <a:pt x="5208" y="6175"/>
                      <a:pt x="6483" y="5624"/>
                    </a:cubicBezTo>
                    <a:cubicBezTo>
                      <a:pt x="9202" y="4451"/>
                      <a:pt x="9324" y="2939"/>
                      <a:pt x="9127" y="2322"/>
                    </a:cubicBezTo>
                    <a:cubicBezTo>
                      <a:pt x="8922" y="1669"/>
                      <a:pt x="7434" y="1"/>
                      <a:pt x="277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5" name="Google Shape;22635;p71"/>
              <p:cNvSpPr/>
              <p:nvPr/>
            </p:nvSpPr>
            <p:spPr>
              <a:xfrm>
                <a:off x="3194760" y="1700076"/>
                <a:ext cx="197800" cy="103294"/>
              </a:xfrm>
              <a:custGeom>
                <a:rect b="b" l="l" r="r" t="t"/>
                <a:pathLst>
                  <a:path extrusionOk="0" h="3938" w="7541">
                    <a:moveTo>
                      <a:pt x="2759" y="0"/>
                    </a:moveTo>
                    <a:cubicBezTo>
                      <a:pt x="1947" y="0"/>
                      <a:pt x="1043" y="93"/>
                      <a:pt x="61" y="310"/>
                    </a:cubicBezTo>
                    <a:lnTo>
                      <a:pt x="0" y="486"/>
                    </a:lnTo>
                    <a:cubicBezTo>
                      <a:pt x="617" y="393"/>
                      <a:pt x="1220" y="349"/>
                      <a:pt x="1790" y="349"/>
                    </a:cubicBezTo>
                    <a:cubicBezTo>
                      <a:pt x="2498" y="349"/>
                      <a:pt x="3155" y="417"/>
                      <a:pt x="3723" y="541"/>
                    </a:cubicBezTo>
                    <a:cubicBezTo>
                      <a:pt x="5418" y="920"/>
                      <a:pt x="6733" y="1632"/>
                      <a:pt x="6367" y="2582"/>
                    </a:cubicBezTo>
                    <a:cubicBezTo>
                      <a:pt x="6157" y="3144"/>
                      <a:pt x="5465" y="3612"/>
                      <a:pt x="4611" y="3938"/>
                    </a:cubicBezTo>
                    <a:cubicBezTo>
                      <a:pt x="6218" y="3409"/>
                      <a:pt x="7540" y="2568"/>
                      <a:pt x="7228" y="1687"/>
                    </a:cubicBezTo>
                    <a:cubicBezTo>
                      <a:pt x="6951" y="910"/>
                      <a:pt x="5311" y="0"/>
                      <a:pt x="2759" y="0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6" name="Google Shape;22636;p71"/>
              <p:cNvSpPr/>
              <p:nvPr/>
            </p:nvSpPr>
            <p:spPr>
              <a:xfrm>
                <a:off x="3077905" y="1539234"/>
                <a:ext cx="153367" cy="300963"/>
              </a:xfrm>
              <a:custGeom>
                <a:rect b="b" l="l" r="r" t="t"/>
                <a:pathLst>
                  <a:path extrusionOk="0" h="11474" w="5847">
                    <a:moveTo>
                      <a:pt x="3034" y="1"/>
                    </a:moveTo>
                    <a:cubicBezTo>
                      <a:pt x="2100" y="1"/>
                      <a:pt x="1082" y="426"/>
                      <a:pt x="285" y="1303"/>
                    </a:cubicBezTo>
                    <a:cubicBezTo>
                      <a:pt x="0" y="1614"/>
                      <a:pt x="88" y="2028"/>
                      <a:pt x="611" y="2211"/>
                    </a:cubicBezTo>
                    <a:cubicBezTo>
                      <a:pt x="652" y="2342"/>
                      <a:pt x="919" y="2969"/>
                      <a:pt x="2038" y="2969"/>
                    </a:cubicBezTo>
                    <a:cubicBezTo>
                      <a:pt x="2194" y="2969"/>
                      <a:pt x="2366" y="2957"/>
                      <a:pt x="2557" y="2930"/>
                    </a:cubicBezTo>
                    <a:lnTo>
                      <a:pt x="2557" y="2930"/>
                    </a:lnTo>
                    <a:cubicBezTo>
                      <a:pt x="2557" y="2930"/>
                      <a:pt x="2618" y="3337"/>
                      <a:pt x="1858" y="6062"/>
                    </a:cubicBezTo>
                    <a:cubicBezTo>
                      <a:pt x="1485" y="7398"/>
                      <a:pt x="1119" y="9432"/>
                      <a:pt x="2489" y="10856"/>
                    </a:cubicBezTo>
                    <a:cubicBezTo>
                      <a:pt x="2753" y="11121"/>
                      <a:pt x="3065" y="11331"/>
                      <a:pt x="3404" y="11473"/>
                    </a:cubicBezTo>
                    <a:cubicBezTo>
                      <a:pt x="4055" y="11223"/>
                      <a:pt x="4692" y="10917"/>
                      <a:pt x="5296" y="10565"/>
                    </a:cubicBezTo>
                    <a:cubicBezTo>
                      <a:pt x="4943" y="10517"/>
                      <a:pt x="4584" y="10422"/>
                      <a:pt x="4333" y="10253"/>
                    </a:cubicBezTo>
                    <a:cubicBezTo>
                      <a:pt x="3160" y="9432"/>
                      <a:pt x="3764" y="8192"/>
                      <a:pt x="4503" y="6612"/>
                    </a:cubicBezTo>
                    <a:cubicBezTo>
                      <a:pt x="4706" y="6178"/>
                      <a:pt x="5506" y="4408"/>
                      <a:pt x="5628" y="3235"/>
                    </a:cubicBezTo>
                    <a:cubicBezTo>
                      <a:pt x="5846" y="1117"/>
                      <a:pt x="4550" y="1"/>
                      <a:pt x="303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7" name="Google Shape;22637;p71"/>
              <p:cNvSpPr/>
              <p:nvPr/>
            </p:nvSpPr>
            <p:spPr>
              <a:xfrm>
                <a:off x="3049315" y="1658633"/>
                <a:ext cx="284464" cy="196673"/>
              </a:xfrm>
              <a:custGeom>
                <a:rect b="b" l="l" r="r" t="t"/>
                <a:pathLst>
                  <a:path extrusionOk="0" h="7498" w="10845">
                    <a:moveTo>
                      <a:pt x="10727" y="1"/>
                    </a:moveTo>
                    <a:cubicBezTo>
                      <a:pt x="10718" y="1"/>
                      <a:pt x="10709" y="2"/>
                      <a:pt x="10698" y="5"/>
                    </a:cubicBezTo>
                    <a:cubicBezTo>
                      <a:pt x="8149" y="276"/>
                      <a:pt x="7993" y="4209"/>
                      <a:pt x="6264" y="5464"/>
                    </a:cubicBezTo>
                    <a:cubicBezTo>
                      <a:pt x="5494" y="6020"/>
                      <a:pt x="4695" y="6258"/>
                      <a:pt x="3995" y="6258"/>
                    </a:cubicBezTo>
                    <a:cubicBezTo>
                      <a:pt x="3007" y="6258"/>
                      <a:pt x="2214" y="5785"/>
                      <a:pt x="1972" y="5070"/>
                    </a:cubicBezTo>
                    <a:cubicBezTo>
                      <a:pt x="1653" y="4128"/>
                      <a:pt x="2202" y="3443"/>
                      <a:pt x="2697" y="3036"/>
                    </a:cubicBezTo>
                    <a:lnTo>
                      <a:pt x="3002" y="1592"/>
                    </a:lnTo>
                    <a:lnTo>
                      <a:pt x="3002" y="1592"/>
                    </a:lnTo>
                    <a:cubicBezTo>
                      <a:pt x="1965" y="1999"/>
                      <a:pt x="1097" y="2792"/>
                      <a:pt x="778" y="3524"/>
                    </a:cubicBezTo>
                    <a:cubicBezTo>
                      <a:pt x="0" y="5314"/>
                      <a:pt x="1231" y="7497"/>
                      <a:pt x="3650" y="7497"/>
                    </a:cubicBezTo>
                    <a:cubicBezTo>
                      <a:pt x="4392" y="7497"/>
                      <a:pt x="5247" y="7292"/>
                      <a:pt x="6189" y="6806"/>
                    </a:cubicBezTo>
                    <a:cubicBezTo>
                      <a:pt x="9458" y="5118"/>
                      <a:pt x="8420" y="1388"/>
                      <a:pt x="10746" y="168"/>
                    </a:cubicBezTo>
                    <a:cubicBezTo>
                      <a:pt x="10844" y="137"/>
                      <a:pt x="10814" y="1"/>
                      <a:pt x="10727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8" name="Google Shape;22638;p71"/>
              <p:cNvSpPr/>
              <p:nvPr/>
            </p:nvSpPr>
            <p:spPr>
              <a:xfrm>
                <a:off x="3058207" y="1663013"/>
                <a:ext cx="272976" cy="192292"/>
              </a:xfrm>
              <a:custGeom>
                <a:rect b="b" l="l" r="r" t="t"/>
                <a:pathLst>
                  <a:path extrusionOk="0" h="7331" w="10407">
                    <a:moveTo>
                      <a:pt x="10407" y="1"/>
                    </a:moveTo>
                    <a:cubicBezTo>
                      <a:pt x="10081" y="21"/>
                      <a:pt x="8929" y="211"/>
                      <a:pt x="8088" y="2652"/>
                    </a:cubicBezTo>
                    <a:cubicBezTo>
                      <a:pt x="7786" y="3539"/>
                      <a:pt x="6964" y="6809"/>
                      <a:pt x="2938" y="6809"/>
                    </a:cubicBezTo>
                    <a:cubicBezTo>
                      <a:pt x="2901" y="6809"/>
                      <a:pt x="2864" y="6809"/>
                      <a:pt x="2826" y="6809"/>
                    </a:cubicBezTo>
                    <a:cubicBezTo>
                      <a:pt x="1206" y="6788"/>
                      <a:pt x="175" y="5412"/>
                      <a:pt x="236" y="4062"/>
                    </a:cubicBezTo>
                    <a:lnTo>
                      <a:pt x="236" y="4062"/>
                    </a:lnTo>
                    <a:cubicBezTo>
                      <a:pt x="0" y="5672"/>
                      <a:pt x="1207" y="7330"/>
                      <a:pt x="3314" y="7330"/>
                    </a:cubicBezTo>
                    <a:cubicBezTo>
                      <a:pt x="4056" y="7330"/>
                      <a:pt x="4909" y="7125"/>
                      <a:pt x="5850" y="6639"/>
                    </a:cubicBezTo>
                    <a:cubicBezTo>
                      <a:pt x="9119" y="4951"/>
                      <a:pt x="8081" y="1221"/>
                      <a:pt x="10407" y="1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9" name="Google Shape;22639;p71"/>
              <p:cNvSpPr/>
              <p:nvPr/>
            </p:nvSpPr>
            <p:spPr>
              <a:xfrm>
                <a:off x="3107598" y="1603261"/>
                <a:ext cx="85405" cy="219309"/>
              </a:xfrm>
              <a:custGeom>
                <a:rect b="b" l="l" r="r" t="t"/>
                <a:pathLst>
                  <a:path extrusionOk="0" h="8361" w="3256">
                    <a:moveTo>
                      <a:pt x="3052" y="1"/>
                    </a:moveTo>
                    <a:lnTo>
                      <a:pt x="3052" y="1"/>
                    </a:lnTo>
                    <a:cubicBezTo>
                      <a:pt x="2659" y="252"/>
                      <a:pt x="1425" y="489"/>
                      <a:pt x="1425" y="489"/>
                    </a:cubicBezTo>
                    <a:cubicBezTo>
                      <a:pt x="1425" y="489"/>
                      <a:pt x="1479" y="896"/>
                      <a:pt x="719" y="3621"/>
                    </a:cubicBezTo>
                    <a:cubicBezTo>
                      <a:pt x="360" y="4930"/>
                      <a:pt x="1" y="6897"/>
                      <a:pt x="1269" y="8320"/>
                    </a:cubicBezTo>
                    <a:cubicBezTo>
                      <a:pt x="1439" y="8347"/>
                      <a:pt x="1609" y="8361"/>
                      <a:pt x="1779" y="8361"/>
                    </a:cubicBezTo>
                    <a:cubicBezTo>
                      <a:pt x="1914" y="8361"/>
                      <a:pt x="2049" y="8352"/>
                      <a:pt x="2184" y="8334"/>
                    </a:cubicBezTo>
                    <a:cubicBezTo>
                      <a:pt x="808" y="6442"/>
                      <a:pt x="2130" y="3764"/>
                      <a:pt x="2679" y="2659"/>
                    </a:cubicBezTo>
                    <a:cubicBezTo>
                      <a:pt x="3255" y="1479"/>
                      <a:pt x="3052" y="1"/>
                      <a:pt x="3052" y="1"/>
                    </a:cubicBezTo>
                    <a:close/>
                  </a:path>
                </a:pathLst>
              </a:custGeom>
              <a:solidFill>
                <a:srgbClr val="E3E8E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0" name="Google Shape;22640;p71"/>
              <p:cNvSpPr/>
              <p:nvPr/>
            </p:nvSpPr>
            <p:spPr>
              <a:xfrm>
                <a:off x="3093381" y="1585556"/>
                <a:ext cx="94271" cy="32289"/>
              </a:xfrm>
              <a:custGeom>
                <a:rect b="b" l="l" r="r" t="t"/>
                <a:pathLst>
                  <a:path extrusionOk="0" h="1231" w="3594">
                    <a:moveTo>
                      <a:pt x="2999" y="1"/>
                    </a:moveTo>
                    <a:cubicBezTo>
                      <a:pt x="2861" y="1"/>
                      <a:pt x="2708" y="33"/>
                      <a:pt x="2550" y="93"/>
                    </a:cubicBezTo>
                    <a:cubicBezTo>
                      <a:pt x="1735" y="405"/>
                      <a:pt x="1100" y="526"/>
                      <a:pt x="628" y="526"/>
                    </a:cubicBezTo>
                    <a:cubicBezTo>
                      <a:pt x="372" y="526"/>
                      <a:pt x="164" y="491"/>
                      <a:pt x="0" y="432"/>
                    </a:cubicBezTo>
                    <a:lnTo>
                      <a:pt x="0" y="432"/>
                    </a:lnTo>
                    <a:cubicBezTo>
                      <a:pt x="258" y="1039"/>
                      <a:pt x="831" y="1230"/>
                      <a:pt x="1445" y="1230"/>
                    </a:cubicBezTo>
                    <a:cubicBezTo>
                      <a:pt x="2463" y="1230"/>
                      <a:pt x="3594" y="705"/>
                      <a:pt x="3594" y="676"/>
                    </a:cubicBezTo>
                    <a:cubicBezTo>
                      <a:pt x="3584" y="195"/>
                      <a:pt x="3336" y="1"/>
                      <a:pt x="2999" y="1"/>
                    </a:cubicBezTo>
                    <a:close/>
                  </a:path>
                </a:pathLst>
              </a:custGeom>
              <a:solidFill>
                <a:srgbClr val="D8E0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1" name="Google Shape;22641;p71"/>
              <p:cNvSpPr/>
              <p:nvPr/>
            </p:nvSpPr>
            <p:spPr>
              <a:xfrm>
                <a:off x="3137133" y="1559824"/>
                <a:ext cx="14767" cy="20512"/>
              </a:xfrm>
              <a:custGeom>
                <a:rect b="b" l="l" r="r" t="t"/>
                <a:pathLst>
                  <a:path extrusionOk="0" h="782" w="563">
                    <a:moveTo>
                      <a:pt x="282" y="1"/>
                    </a:moveTo>
                    <a:cubicBezTo>
                      <a:pt x="141" y="1"/>
                      <a:pt x="0" y="94"/>
                      <a:pt x="0" y="280"/>
                    </a:cubicBezTo>
                    <a:lnTo>
                      <a:pt x="0" y="504"/>
                    </a:lnTo>
                    <a:cubicBezTo>
                      <a:pt x="0" y="660"/>
                      <a:pt x="129" y="782"/>
                      <a:pt x="285" y="782"/>
                    </a:cubicBezTo>
                    <a:cubicBezTo>
                      <a:pt x="434" y="782"/>
                      <a:pt x="563" y="660"/>
                      <a:pt x="563" y="504"/>
                    </a:cubicBezTo>
                    <a:lnTo>
                      <a:pt x="563" y="280"/>
                    </a:lnTo>
                    <a:cubicBezTo>
                      <a:pt x="563" y="94"/>
                      <a:pt x="422" y="1"/>
                      <a:pt x="282" y="1"/>
                    </a:cubicBezTo>
                    <a:close/>
                  </a:path>
                </a:pathLst>
              </a:custGeom>
              <a:solidFill>
                <a:srgbClr val="203B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642" name="Google Shape;22642;p71"/>
          <p:cNvGrpSpPr/>
          <p:nvPr/>
        </p:nvGrpSpPr>
        <p:grpSpPr>
          <a:xfrm>
            <a:off x="6332865" y="2906131"/>
            <a:ext cx="360846" cy="370184"/>
            <a:chOff x="6332865" y="2906131"/>
            <a:chExt cx="360846" cy="370184"/>
          </a:xfrm>
        </p:grpSpPr>
        <p:sp>
          <p:nvSpPr>
            <p:cNvPr id="22643" name="Google Shape;22643;p71"/>
            <p:cNvSpPr/>
            <p:nvPr/>
          </p:nvSpPr>
          <p:spPr>
            <a:xfrm>
              <a:off x="6332865" y="2906131"/>
              <a:ext cx="360846" cy="327508"/>
            </a:xfrm>
            <a:custGeom>
              <a:rect b="b" l="l" r="r" t="t"/>
              <a:pathLst>
                <a:path extrusionOk="0" h="12486" w="13757">
                  <a:moveTo>
                    <a:pt x="6879" y="1"/>
                  </a:moveTo>
                  <a:cubicBezTo>
                    <a:pt x="6804" y="1"/>
                    <a:pt x="6730" y="38"/>
                    <a:pt x="6686" y="113"/>
                  </a:cubicBezTo>
                  <a:lnTo>
                    <a:pt x="5567" y="1977"/>
                  </a:lnTo>
                  <a:cubicBezTo>
                    <a:pt x="5533" y="2032"/>
                    <a:pt x="5479" y="2072"/>
                    <a:pt x="5418" y="2079"/>
                  </a:cubicBezTo>
                  <a:lnTo>
                    <a:pt x="4597" y="2249"/>
                  </a:lnTo>
                  <a:cubicBezTo>
                    <a:pt x="4475" y="2269"/>
                    <a:pt x="4394" y="2384"/>
                    <a:pt x="4414" y="2506"/>
                  </a:cubicBezTo>
                  <a:lnTo>
                    <a:pt x="4794" y="4873"/>
                  </a:lnTo>
                  <a:cubicBezTo>
                    <a:pt x="4821" y="5025"/>
                    <a:pt x="4698" y="5136"/>
                    <a:pt x="4570" y="5136"/>
                  </a:cubicBezTo>
                  <a:cubicBezTo>
                    <a:pt x="4510" y="5136"/>
                    <a:pt x="4448" y="5112"/>
                    <a:pt x="4401" y="5056"/>
                  </a:cubicBezTo>
                  <a:lnTo>
                    <a:pt x="3214" y="3652"/>
                  </a:lnTo>
                  <a:cubicBezTo>
                    <a:pt x="3167" y="3599"/>
                    <a:pt x="3105" y="3573"/>
                    <a:pt x="3043" y="3573"/>
                  </a:cubicBezTo>
                  <a:cubicBezTo>
                    <a:pt x="2969" y="3573"/>
                    <a:pt x="2895" y="3609"/>
                    <a:pt x="2848" y="3679"/>
                  </a:cubicBezTo>
                  <a:lnTo>
                    <a:pt x="2671" y="3944"/>
                  </a:lnTo>
                  <a:cubicBezTo>
                    <a:pt x="2630" y="4008"/>
                    <a:pt x="2558" y="4044"/>
                    <a:pt x="2484" y="4044"/>
                  </a:cubicBezTo>
                  <a:cubicBezTo>
                    <a:pt x="2449" y="4044"/>
                    <a:pt x="2413" y="4036"/>
                    <a:pt x="2380" y="4018"/>
                  </a:cubicBezTo>
                  <a:lnTo>
                    <a:pt x="380" y="3015"/>
                  </a:lnTo>
                  <a:cubicBezTo>
                    <a:pt x="346" y="2998"/>
                    <a:pt x="311" y="2990"/>
                    <a:pt x="278" y="2990"/>
                  </a:cubicBezTo>
                  <a:cubicBezTo>
                    <a:pt x="126" y="2990"/>
                    <a:pt x="1" y="3150"/>
                    <a:pt x="68" y="3306"/>
                  </a:cubicBezTo>
                  <a:lnTo>
                    <a:pt x="915" y="5334"/>
                  </a:lnTo>
                  <a:cubicBezTo>
                    <a:pt x="949" y="5415"/>
                    <a:pt x="929" y="5517"/>
                    <a:pt x="861" y="5578"/>
                  </a:cubicBezTo>
                  <a:lnTo>
                    <a:pt x="305" y="6134"/>
                  </a:lnTo>
                  <a:cubicBezTo>
                    <a:pt x="190" y="6256"/>
                    <a:pt x="230" y="6446"/>
                    <a:pt x="380" y="6507"/>
                  </a:cubicBezTo>
                  <a:lnTo>
                    <a:pt x="997" y="6758"/>
                  </a:lnTo>
                  <a:cubicBezTo>
                    <a:pt x="1112" y="6798"/>
                    <a:pt x="1166" y="6927"/>
                    <a:pt x="1132" y="7036"/>
                  </a:cubicBezTo>
                  <a:lnTo>
                    <a:pt x="1031" y="7334"/>
                  </a:lnTo>
                  <a:cubicBezTo>
                    <a:pt x="997" y="7442"/>
                    <a:pt x="1044" y="7558"/>
                    <a:pt x="1139" y="7605"/>
                  </a:cubicBezTo>
                  <a:lnTo>
                    <a:pt x="3017" y="8595"/>
                  </a:lnTo>
                  <a:cubicBezTo>
                    <a:pt x="3160" y="8670"/>
                    <a:pt x="3187" y="8866"/>
                    <a:pt x="3065" y="8968"/>
                  </a:cubicBezTo>
                  <a:lnTo>
                    <a:pt x="814" y="10901"/>
                  </a:lnTo>
                  <a:cubicBezTo>
                    <a:pt x="685" y="11016"/>
                    <a:pt x="719" y="11226"/>
                    <a:pt x="888" y="11287"/>
                  </a:cubicBezTo>
                  <a:lnTo>
                    <a:pt x="4251" y="12474"/>
                  </a:lnTo>
                  <a:cubicBezTo>
                    <a:pt x="4276" y="12482"/>
                    <a:pt x="4301" y="12486"/>
                    <a:pt x="4325" y="12486"/>
                  </a:cubicBezTo>
                  <a:cubicBezTo>
                    <a:pt x="4383" y="12486"/>
                    <a:pt x="4439" y="12464"/>
                    <a:pt x="4482" y="12426"/>
                  </a:cubicBezTo>
                  <a:lnTo>
                    <a:pt x="6733" y="10385"/>
                  </a:lnTo>
                  <a:cubicBezTo>
                    <a:pt x="6774" y="10345"/>
                    <a:pt x="6828" y="10324"/>
                    <a:pt x="6883" y="10324"/>
                  </a:cubicBezTo>
                  <a:cubicBezTo>
                    <a:pt x="6938" y="10324"/>
                    <a:pt x="6994" y="10345"/>
                    <a:pt x="7038" y="10385"/>
                  </a:cubicBezTo>
                  <a:lnTo>
                    <a:pt x="9283" y="12426"/>
                  </a:lnTo>
                  <a:cubicBezTo>
                    <a:pt x="9325" y="12464"/>
                    <a:pt x="9382" y="12486"/>
                    <a:pt x="9439" y="12486"/>
                  </a:cubicBezTo>
                  <a:cubicBezTo>
                    <a:pt x="9464" y="12486"/>
                    <a:pt x="9489" y="12482"/>
                    <a:pt x="9513" y="12474"/>
                  </a:cubicBezTo>
                  <a:lnTo>
                    <a:pt x="12876" y="11287"/>
                  </a:lnTo>
                  <a:cubicBezTo>
                    <a:pt x="13046" y="11226"/>
                    <a:pt x="13087" y="11016"/>
                    <a:pt x="12951" y="10901"/>
                  </a:cubicBezTo>
                  <a:lnTo>
                    <a:pt x="10707" y="8968"/>
                  </a:lnTo>
                  <a:cubicBezTo>
                    <a:pt x="10578" y="8866"/>
                    <a:pt x="10605" y="8670"/>
                    <a:pt x="10747" y="8595"/>
                  </a:cubicBezTo>
                  <a:lnTo>
                    <a:pt x="12625" y="7605"/>
                  </a:lnTo>
                  <a:cubicBezTo>
                    <a:pt x="12720" y="7558"/>
                    <a:pt x="12768" y="7442"/>
                    <a:pt x="12734" y="7334"/>
                  </a:cubicBezTo>
                  <a:lnTo>
                    <a:pt x="12632" y="7036"/>
                  </a:lnTo>
                  <a:cubicBezTo>
                    <a:pt x="12598" y="6927"/>
                    <a:pt x="12653" y="6798"/>
                    <a:pt x="12768" y="6758"/>
                  </a:cubicBezTo>
                  <a:lnTo>
                    <a:pt x="13385" y="6507"/>
                  </a:lnTo>
                  <a:cubicBezTo>
                    <a:pt x="13534" y="6446"/>
                    <a:pt x="13575" y="6256"/>
                    <a:pt x="13459" y="6134"/>
                  </a:cubicBezTo>
                  <a:lnTo>
                    <a:pt x="12897" y="5578"/>
                  </a:lnTo>
                  <a:cubicBezTo>
                    <a:pt x="12829" y="5510"/>
                    <a:pt x="12815" y="5415"/>
                    <a:pt x="12849" y="5327"/>
                  </a:cubicBezTo>
                  <a:lnTo>
                    <a:pt x="13690" y="3306"/>
                  </a:lnTo>
                  <a:cubicBezTo>
                    <a:pt x="13756" y="3146"/>
                    <a:pt x="13633" y="2990"/>
                    <a:pt x="13482" y="2990"/>
                  </a:cubicBezTo>
                  <a:cubicBezTo>
                    <a:pt x="13448" y="2990"/>
                    <a:pt x="13413" y="2997"/>
                    <a:pt x="13378" y="3015"/>
                  </a:cubicBezTo>
                  <a:lnTo>
                    <a:pt x="11378" y="4018"/>
                  </a:lnTo>
                  <a:cubicBezTo>
                    <a:pt x="11347" y="4033"/>
                    <a:pt x="11314" y="4040"/>
                    <a:pt x="11280" y="4040"/>
                  </a:cubicBezTo>
                  <a:cubicBezTo>
                    <a:pt x="11204" y="4040"/>
                    <a:pt x="11129" y="4003"/>
                    <a:pt x="11086" y="3937"/>
                  </a:cubicBezTo>
                  <a:lnTo>
                    <a:pt x="10910" y="3672"/>
                  </a:lnTo>
                  <a:cubicBezTo>
                    <a:pt x="10866" y="3607"/>
                    <a:pt x="10794" y="3573"/>
                    <a:pt x="10721" y="3573"/>
                  </a:cubicBezTo>
                  <a:cubicBezTo>
                    <a:pt x="10658" y="3573"/>
                    <a:pt x="10595" y="3599"/>
                    <a:pt x="10551" y="3652"/>
                  </a:cubicBezTo>
                  <a:lnTo>
                    <a:pt x="9432" y="4968"/>
                  </a:lnTo>
                  <a:cubicBezTo>
                    <a:pt x="9385" y="5024"/>
                    <a:pt x="9325" y="5049"/>
                    <a:pt x="9264" y="5049"/>
                  </a:cubicBezTo>
                  <a:cubicBezTo>
                    <a:pt x="9131" y="5049"/>
                    <a:pt x="9001" y="4928"/>
                    <a:pt x="9038" y="4764"/>
                  </a:cubicBezTo>
                  <a:lnTo>
                    <a:pt x="9554" y="2520"/>
                  </a:lnTo>
                  <a:cubicBezTo>
                    <a:pt x="9581" y="2398"/>
                    <a:pt x="9500" y="2269"/>
                    <a:pt x="9371" y="2249"/>
                  </a:cubicBezTo>
                  <a:lnTo>
                    <a:pt x="8347" y="2079"/>
                  </a:lnTo>
                  <a:cubicBezTo>
                    <a:pt x="8279" y="2065"/>
                    <a:pt x="8225" y="2025"/>
                    <a:pt x="8191" y="1971"/>
                  </a:cubicBezTo>
                  <a:lnTo>
                    <a:pt x="7072" y="113"/>
                  </a:lnTo>
                  <a:cubicBezTo>
                    <a:pt x="7028" y="38"/>
                    <a:pt x="6953" y="1"/>
                    <a:pt x="687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4" name="Google Shape;22644;p71"/>
            <p:cNvSpPr/>
            <p:nvPr/>
          </p:nvSpPr>
          <p:spPr>
            <a:xfrm>
              <a:off x="6636005" y="3022855"/>
              <a:ext cx="21089" cy="18466"/>
            </a:xfrm>
            <a:custGeom>
              <a:rect b="b" l="l" r="r" t="t"/>
              <a:pathLst>
                <a:path extrusionOk="0" h="704" w="804">
                  <a:moveTo>
                    <a:pt x="551" y="0"/>
                  </a:moveTo>
                  <a:cubicBezTo>
                    <a:pt x="490" y="0"/>
                    <a:pt x="429" y="24"/>
                    <a:pt x="384" y="70"/>
                  </a:cubicBezTo>
                  <a:lnTo>
                    <a:pt x="160" y="314"/>
                  </a:lnTo>
                  <a:cubicBezTo>
                    <a:pt x="1" y="483"/>
                    <a:pt x="152" y="703"/>
                    <a:pt x="327" y="703"/>
                  </a:cubicBezTo>
                  <a:cubicBezTo>
                    <a:pt x="383" y="703"/>
                    <a:pt x="441" y="680"/>
                    <a:pt x="492" y="626"/>
                  </a:cubicBezTo>
                  <a:lnTo>
                    <a:pt x="716" y="382"/>
                  </a:lnTo>
                  <a:cubicBezTo>
                    <a:pt x="804" y="294"/>
                    <a:pt x="797" y="151"/>
                    <a:pt x="709" y="63"/>
                  </a:cubicBezTo>
                  <a:cubicBezTo>
                    <a:pt x="663" y="21"/>
                    <a:pt x="607" y="0"/>
                    <a:pt x="55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5" name="Google Shape;22645;p71"/>
            <p:cNvSpPr/>
            <p:nvPr/>
          </p:nvSpPr>
          <p:spPr>
            <a:xfrm>
              <a:off x="6391594" y="2960034"/>
              <a:ext cx="243546" cy="316281"/>
            </a:xfrm>
            <a:custGeom>
              <a:rect b="b" l="l" r="r" t="t"/>
              <a:pathLst>
                <a:path extrusionOk="0" h="12058" w="9285">
                  <a:moveTo>
                    <a:pt x="2146" y="1"/>
                  </a:moveTo>
                  <a:cubicBezTo>
                    <a:pt x="1975" y="1"/>
                    <a:pt x="1819" y="206"/>
                    <a:pt x="1965" y="377"/>
                  </a:cubicBezTo>
                  <a:lnTo>
                    <a:pt x="4413" y="3272"/>
                  </a:lnTo>
                  <a:lnTo>
                    <a:pt x="4413" y="7042"/>
                  </a:lnTo>
                  <a:cubicBezTo>
                    <a:pt x="4413" y="7178"/>
                    <a:pt x="4300" y="7269"/>
                    <a:pt x="4183" y="7269"/>
                  </a:cubicBezTo>
                  <a:cubicBezTo>
                    <a:pt x="4125" y="7269"/>
                    <a:pt x="4066" y="7247"/>
                    <a:pt x="4019" y="7198"/>
                  </a:cubicBezTo>
                  <a:lnTo>
                    <a:pt x="487" y="3435"/>
                  </a:lnTo>
                  <a:cubicBezTo>
                    <a:pt x="436" y="3382"/>
                    <a:pt x="378" y="3360"/>
                    <a:pt x="323" y="3360"/>
                  </a:cubicBezTo>
                  <a:cubicBezTo>
                    <a:pt x="150" y="3360"/>
                    <a:pt x="0" y="3577"/>
                    <a:pt x="154" y="3747"/>
                  </a:cubicBezTo>
                  <a:lnTo>
                    <a:pt x="3870" y="7700"/>
                  </a:lnTo>
                  <a:cubicBezTo>
                    <a:pt x="3999" y="7835"/>
                    <a:pt x="3918" y="8059"/>
                    <a:pt x="3735" y="8079"/>
                  </a:cubicBezTo>
                  <a:lnTo>
                    <a:pt x="975" y="8452"/>
                  </a:lnTo>
                  <a:cubicBezTo>
                    <a:pt x="692" y="8486"/>
                    <a:pt x="717" y="8900"/>
                    <a:pt x="995" y="8900"/>
                  </a:cubicBezTo>
                  <a:cubicBezTo>
                    <a:pt x="997" y="8900"/>
                    <a:pt x="1000" y="8900"/>
                    <a:pt x="1002" y="8900"/>
                  </a:cubicBezTo>
                  <a:lnTo>
                    <a:pt x="1036" y="8900"/>
                  </a:lnTo>
                  <a:lnTo>
                    <a:pt x="4155" y="8486"/>
                  </a:lnTo>
                  <a:cubicBezTo>
                    <a:pt x="4166" y="8484"/>
                    <a:pt x="4177" y="8484"/>
                    <a:pt x="4188" y="8484"/>
                  </a:cubicBezTo>
                  <a:cubicBezTo>
                    <a:pt x="4310" y="8484"/>
                    <a:pt x="4413" y="8585"/>
                    <a:pt x="4413" y="8710"/>
                  </a:cubicBezTo>
                  <a:lnTo>
                    <a:pt x="4413" y="11829"/>
                  </a:lnTo>
                  <a:cubicBezTo>
                    <a:pt x="4413" y="11982"/>
                    <a:pt x="4526" y="12058"/>
                    <a:pt x="4640" y="12058"/>
                  </a:cubicBezTo>
                  <a:cubicBezTo>
                    <a:pt x="4753" y="12058"/>
                    <a:pt x="4867" y="11982"/>
                    <a:pt x="4867" y="11829"/>
                  </a:cubicBezTo>
                  <a:lnTo>
                    <a:pt x="4867" y="8710"/>
                  </a:lnTo>
                  <a:cubicBezTo>
                    <a:pt x="4867" y="8585"/>
                    <a:pt x="4964" y="8484"/>
                    <a:pt x="5085" y="8484"/>
                  </a:cubicBezTo>
                  <a:cubicBezTo>
                    <a:pt x="5096" y="8484"/>
                    <a:pt x="5107" y="8484"/>
                    <a:pt x="5118" y="8486"/>
                  </a:cubicBezTo>
                  <a:lnTo>
                    <a:pt x="8244" y="8900"/>
                  </a:lnTo>
                  <a:lnTo>
                    <a:pt x="8271" y="8900"/>
                  </a:lnTo>
                  <a:cubicBezTo>
                    <a:pt x="8273" y="8900"/>
                    <a:pt x="8275" y="8900"/>
                    <a:pt x="8278" y="8900"/>
                  </a:cubicBezTo>
                  <a:cubicBezTo>
                    <a:pt x="8556" y="8900"/>
                    <a:pt x="8587" y="8486"/>
                    <a:pt x="8305" y="8445"/>
                  </a:cubicBezTo>
                  <a:lnTo>
                    <a:pt x="8305" y="8445"/>
                  </a:lnTo>
                  <a:lnTo>
                    <a:pt x="8312" y="8452"/>
                  </a:lnTo>
                  <a:lnTo>
                    <a:pt x="8312" y="8452"/>
                  </a:lnTo>
                  <a:lnTo>
                    <a:pt x="5545" y="8079"/>
                  </a:lnTo>
                  <a:cubicBezTo>
                    <a:pt x="5362" y="8059"/>
                    <a:pt x="5287" y="7835"/>
                    <a:pt x="5409" y="7700"/>
                  </a:cubicBezTo>
                  <a:lnTo>
                    <a:pt x="9125" y="3747"/>
                  </a:lnTo>
                  <a:cubicBezTo>
                    <a:pt x="9285" y="3577"/>
                    <a:pt x="9132" y="3360"/>
                    <a:pt x="8957" y="3360"/>
                  </a:cubicBezTo>
                  <a:cubicBezTo>
                    <a:pt x="8902" y="3360"/>
                    <a:pt x="8844" y="3382"/>
                    <a:pt x="8793" y="3435"/>
                  </a:cubicBezTo>
                  <a:lnTo>
                    <a:pt x="5260" y="7198"/>
                  </a:lnTo>
                  <a:cubicBezTo>
                    <a:pt x="5213" y="7247"/>
                    <a:pt x="5155" y="7269"/>
                    <a:pt x="5097" y="7269"/>
                  </a:cubicBezTo>
                  <a:cubicBezTo>
                    <a:pt x="4980" y="7269"/>
                    <a:pt x="4867" y="7178"/>
                    <a:pt x="4867" y="7042"/>
                  </a:cubicBezTo>
                  <a:lnTo>
                    <a:pt x="4867" y="3279"/>
                  </a:lnTo>
                  <a:lnTo>
                    <a:pt x="7539" y="383"/>
                  </a:lnTo>
                  <a:cubicBezTo>
                    <a:pt x="7692" y="219"/>
                    <a:pt x="7540" y="1"/>
                    <a:pt x="7366" y="1"/>
                  </a:cubicBezTo>
                  <a:cubicBezTo>
                    <a:pt x="7309" y="1"/>
                    <a:pt x="7251" y="24"/>
                    <a:pt x="7200" y="78"/>
                  </a:cubicBezTo>
                  <a:lnTo>
                    <a:pt x="4867" y="2607"/>
                  </a:lnTo>
                  <a:lnTo>
                    <a:pt x="4867" y="912"/>
                  </a:lnTo>
                  <a:cubicBezTo>
                    <a:pt x="4867" y="760"/>
                    <a:pt x="4753" y="683"/>
                    <a:pt x="4640" y="683"/>
                  </a:cubicBezTo>
                  <a:cubicBezTo>
                    <a:pt x="4526" y="683"/>
                    <a:pt x="4413" y="760"/>
                    <a:pt x="4413" y="912"/>
                  </a:cubicBezTo>
                  <a:lnTo>
                    <a:pt x="4413" y="2567"/>
                  </a:lnTo>
                  <a:lnTo>
                    <a:pt x="2317" y="85"/>
                  </a:lnTo>
                  <a:cubicBezTo>
                    <a:pt x="2267" y="26"/>
                    <a:pt x="2206" y="1"/>
                    <a:pt x="214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6" name="Google Shape;22646;p71"/>
            <p:cNvSpPr/>
            <p:nvPr/>
          </p:nvSpPr>
          <p:spPr>
            <a:xfrm>
              <a:off x="6624333" y="3184510"/>
              <a:ext cx="22820" cy="12879"/>
            </a:xfrm>
            <a:custGeom>
              <a:rect b="b" l="l" r="r" t="t"/>
              <a:pathLst>
                <a:path extrusionOk="0" h="491" w="870">
                  <a:moveTo>
                    <a:pt x="310" y="0"/>
                  </a:moveTo>
                  <a:cubicBezTo>
                    <a:pt x="44" y="0"/>
                    <a:pt x="1" y="418"/>
                    <a:pt x="286" y="457"/>
                  </a:cubicBezTo>
                  <a:lnTo>
                    <a:pt x="523" y="491"/>
                  </a:lnTo>
                  <a:lnTo>
                    <a:pt x="551" y="491"/>
                  </a:lnTo>
                  <a:cubicBezTo>
                    <a:pt x="835" y="491"/>
                    <a:pt x="869" y="71"/>
                    <a:pt x="584" y="37"/>
                  </a:cubicBezTo>
                  <a:lnTo>
                    <a:pt x="347" y="3"/>
                  </a:lnTo>
                  <a:cubicBezTo>
                    <a:pt x="334" y="1"/>
                    <a:pt x="322" y="0"/>
                    <a:pt x="31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7" name="Google Shape;22647;p71"/>
            <p:cNvSpPr/>
            <p:nvPr/>
          </p:nvSpPr>
          <p:spPr>
            <a:xfrm>
              <a:off x="6367593" y="3022750"/>
              <a:ext cx="21115" cy="18387"/>
            </a:xfrm>
            <a:custGeom>
              <a:rect b="b" l="l" r="r" t="t"/>
              <a:pathLst>
                <a:path extrusionOk="0" h="701" w="805">
                  <a:moveTo>
                    <a:pt x="331" y="1"/>
                  </a:moveTo>
                  <a:cubicBezTo>
                    <a:pt x="155" y="1"/>
                    <a:pt x="1" y="221"/>
                    <a:pt x="161" y="386"/>
                  </a:cubicBezTo>
                  <a:lnTo>
                    <a:pt x="391" y="630"/>
                  </a:lnTo>
                  <a:cubicBezTo>
                    <a:pt x="434" y="677"/>
                    <a:pt x="495" y="701"/>
                    <a:pt x="556" y="701"/>
                  </a:cubicBezTo>
                  <a:cubicBezTo>
                    <a:pt x="610" y="701"/>
                    <a:pt x="665" y="682"/>
                    <a:pt x="710" y="644"/>
                  </a:cubicBezTo>
                  <a:cubicBezTo>
                    <a:pt x="798" y="555"/>
                    <a:pt x="805" y="413"/>
                    <a:pt x="717" y="318"/>
                  </a:cubicBezTo>
                  <a:lnTo>
                    <a:pt x="493" y="74"/>
                  </a:lnTo>
                  <a:cubicBezTo>
                    <a:pt x="443" y="22"/>
                    <a:pt x="386" y="1"/>
                    <a:pt x="33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8" name="Google Shape;22648;p71"/>
            <p:cNvSpPr/>
            <p:nvPr/>
          </p:nvSpPr>
          <p:spPr>
            <a:xfrm>
              <a:off x="6379633" y="3184563"/>
              <a:ext cx="22794" cy="12826"/>
            </a:xfrm>
            <a:custGeom>
              <a:rect b="b" l="l" r="r" t="t"/>
              <a:pathLst>
                <a:path extrusionOk="0" h="489" w="869">
                  <a:moveTo>
                    <a:pt x="522" y="1"/>
                  </a:moveTo>
                  <a:lnTo>
                    <a:pt x="285" y="35"/>
                  </a:lnTo>
                  <a:cubicBezTo>
                    <a:pt x="0" y="69"/>
                    <a:pt x="27" y="489"/>
                    <a:pt x="312" y="489"/>
                  </a:cubicBezTo>
                  <a:lnTo>
                    <a:pt x="346" y="489"/>
                  </a:lnTo>
                  <a:lnTo>
                    <a:pt x="577" y="455"/>
                  </a:lnTo>
                  <a:cubicBezTo>
                    <a:pt x="868" y="416"/>
                    <a:pt x="825" y="5"/>
                    <a:pt x="560" y="5"/>
                  </a:cubicBezTo>
                  <a:cubicBezTo>
                    <a:pt x="548" y="5"/>
                    <a:pt x="535" y="6"/>
                    <a:pt x="522" y="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9" name="Google Shape;22649;p71"/>
            <p:cNvSpPr/>
            <p:nvPr/>
          </p:nvSpPr>
          <p:spPr>
            <a:xfrm>
              <a:off x="6507321" y="2948257"/>
              <a:ext cx="11935" cy="17941"/>
            </a:xfrm>
            <a:custGeom>
              <a:rect b="b" l="l" r="r" t="t"/>
              <a:pathLst>
                <a:path extrusionOk="0" h="684" w="455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459"/>
                  </a:lnTo>
                  <a:cubicBezTo>
                    <a:pt x="1" y="581"/>
                    <a:pt x="102" y="683"/>
                    <a:pt x="231" y="683"/>
                  </a:cubicBezTo>
                  <a:cubicBezTo>
                    <a:pt x="353" y="683"/>
                    <a:pt x="455" y="581"/>
                    <a:pt x="455" y="459"/>
                  </a:cubicBezTo>
                  <a:lnTo>
                    <a:pt x="455" y="229"/>
                  </a:lnTo>
                  <a:cubicBezTo>
                    <a:pt x="455" y="76"/>
                    <a:pt x="341" y="0"/>
                    <a:pt x="22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0" name="Google Shape;22650;p71"/>
            <p:cNvSpPr/>
            <p:nvPr/>
          </p:nvSpPr>
          <p:spPr>
            <a:xfrm>
              <a:off x="6417142" y="3001923"/>
              <a:ext cx="72001" cy="84985"/>
            </a:xfrm>
            <a:custGeom>
              <a:rect b="b" l="l" r="r" t="t"/>
              <a:pathLst>
                <a:path extrusionOk="0" h="3240" w="2745">
                  <a:moveTo>
                    <a:pt x="1" y="0"/>
                  </a:moveTo>
                  <a:lnTo>
                    <a:pt x="1276" y="2685"/>
                  </a:lnTo>
                  <a:cubicBezTo>
                    <a:pt x="1364" y="2868"/>
                    <a:pt x="1527" y="3004"/>
                    <a:pt x="1723" y="3051"/>
                  </a:cubicBezTo>
                  <a:lnTo>
                    <a:pt x="2442" y="3234"/>
                  </a:lnTo>
                  <a:cubicBezTo>
                    <a:pt x="2458" y="3238"/>
                    <a:pt x="2475" y="3240"/>
                    <a:pt x="2491" y="3240"/>
                  </a:cubicBezTo>
                  <a:cubicBezTo>
                    <a:pt x="2627" y="3240"/>
                    <a:pt x="2744" y="3116"/>
                    <a:pt x="2720" y="2977"/>
                  </a:cubicBezTo>
                  <a:lnTo>
                    <a:pt x="2503" y="1614"/>
                  </a:lnTo>
                  <a:cubicBezTo>
                    <a:pt x="2483" y="1471"/>
                    <a:pt x="2422" y="1349"/>
                    <a:pt x="2327" y="1248"/>
                  </a:cubicBezTo>
                  <a:lnTo>
                    <a:pt x="1438" y="312"/>
                  </a:lnTo>
                  <a:lnTo>
                    <a:pt x="1581" y="1214"/>
                  </a:lnTo>
                  <a:cubicBezTo>
                    <a:pt x="1608" y="1370"/>
                    <a:pt x="1487" y="1479"/>
                    <a:pt x="1359" y="1479"/>
                  </a:cubicBezTo>
                  <a:cubicBezTo>
                    <a:pt x="1298" y="1479"/>
                    <a:pt x="1236" y="1454"/>
                    <a:pt x="1188" y="13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1" name="Google Shape;22651;p71"/>
            <p:cNvSpPr/>
            <p:nvPr/>
          </p:nvSpPr>
          <p:spPr>
            <a:xfrm>
              <a:off x="6358990" y="3090659"/>
              <a:ext cx="102481" cy="86113"/>
            </a:xfrm>
            <a:custGeom>
              <a:rect b="b" l="l" r="r" t="t"/>
              <a:pathLst>
                <a:path extrusionOk="0" h="3283" w="3907">
                  <a:moveTo>
                    <a:pt x="129" y="1"/>
                  </a:moveTo>
                  <a:lnTo>
                    <a:pt x="35" y="299"/>
                  </a:lnTo>
                  <a:cubicBezTo>
                    <a:pt x="1" y="401"/>
                    <a:pt x="41" y="516"/>
                    <a:pt x="143" y="570"/>
                  </a:cubicBezTo>
                  <a:lnTo>
                    <a:pt x="2021" y="1560"/>
                  </a:lnTo>
                  <a:cubicBezTo>
                    <a:pt x="2164" y="1635"/>
                    <a:pt x="2184" y="1831"/>
                    <a:pt x="2062" y="1933"/>
                  </a:cubicBezTo>
                  <a:lnTo>
                    <a:pt x="496" y="3282"/>
                  </a:lnTo>
                  <a:lnTo>
                    <a:pt x="3676" y="2496"/>
                  </a:lnTo>
                  <a:cubicBezTo>
                    <a:pt x="3838" y="2455"/>
                    <a:pt x="3906" y="2272"/>
                    <a:pt x="3805" y="2143"/>
                  </a:cubicBezTo>
                  <a:lnTo>
                    <a:pt x="3377" y="1547"/>
                  </a:lnTo>
                  <a:cubicBezTo>
                    <a:pt x="3303" y="1452"/>
                    <a:pt x="3215" y="1377"/>
                    <a:pt x="3106" y="133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2" name="Google Shape;22652;p71"/>
            <p:cNvSpPr/>
            <p:nvPr/>
          </p:nvSpPr>
          <p:spPr>
            <a:xfrm>
              <a:off x="6565131" y="3090659"/>
              <a:ext cx="102481" cy="86113"/>
            </a:xfrm>
            <a:custGeom>
              <a:rect b="b" l="l" r="r" t="t"/>
              <a:pathLst>
                <a:path extrusionOk="0" h="3283" w="3907">
                  <a:moveTo>
                    <a:pt x="3777" y="1"/>
                  </a:moveTo>
                  <a:lnTo>
                    <a:pt x="801" y="1330"/>
                  </a:lnTo>
                  <a:cubicBezTo>
                    <a:pt x="692" y="1377"/>
                    <a:pt x="597" y="1452"/>
                    <a:pt x="529" y="1547"/>
                  </a:cubicBezTo>
                  <a:lnTo>
                    <a:pt x="102" y="2136"/>
                  </a:lnTo>
                  <a:cubicBezTo>
                    <a:pt x="0" y="2272"/>
                    <a:pt x="68" y="2455"/>
                    <a:pt x="231" y="2496"/>
                  </a:cubicBezTo>
                  <a:lnTo>
                    <a:pt x="3411" y="3282"/>
                  </a:lnTo>
                  <a:lnTo>
                    <a:pt x="1845" y="1933"/>
                  </a:lnTo>
                  <a:cubicBezTo>
                    <a:pt x="1723" y="1831"/>
                    <a:pt x="1743" y="1635"/>
                    <a:pt x="1885" y="1560"/>
                  </a:cubicBezTo>
                  <a:lnTo>
                    <a:pt x="3764" y="570"/>
                  </a:lnTo>
                  <a:cubicBezTo>
                    <a:pt x="3865" y="516"/>
                    <a:pt x="3906" y="401"/>
                    <a:pt x="3872" y="299"/>
                  </a:cubicBezTo>
                  <a:lnTo>
                    <a:pt x="3777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3" name="Google Shape;22653;p71"/>
            <p:cNvSpPr/>
            <p:nvPr/>
          </p:nvSpPr>
          <p:spPr>
            <a:xfrm>
              <a:off x="6537459" y="3001740"/>
              <a:ext cx="72342" cy="85038"/>
            </a:xfrm>
            <a:custGeom>
              <a:rect b="b" l="l" r="r" t="t"/>
              <a:pathLst>
                <a:path extrusionOk="0" h="3242" w="2758">
                  <a:moveTo>
                    <a:pt x="2757" y="0"/>
                  </a:moveTo>
                  <a:cubicBezTo>
                    <a:pt x="2757" y="0"/>
                    <a:pt x="2751" y="7"/>
                    <a:pt x="2751" y="7"/>
                  </a:cubicBezTo>
                  <a:lnTo>
                    <a:pt x="1639" y="1323"/>
                  </a:lnTo>
                  <a:cubicBezTo>
                    <a:pt x="1590" y="1379"/>
                    <a:pt x="1528" y="1404"/>
                    <a:pt x="1467" y="1404"/>
                  </a:cubicBezTo>
                  <a:cubicBezTo>
                    <a:pt x="1331" y="1404"/>
                    <a:pt x="1201" y="1283"/>
                    <a:pt x="1238" y="1119"/>
                  </a:cubicBezTo>
                  <a:lnTo>
                    <a:pt x="1455" y="177"/>
                  </a:lnTo>
                  <a:lnTo>
                    <a:pt x="418" y="1255"/>
                  </a:lnTo>
                  <a:cubicBezTo>
                    <a:pt x="323" y="1356"/>
                    <a:pt x="262" y="1478"/>
                    <a:pt x="242" y="1621"/>
                  </a:cubicBezTo>
                  <a:lnTo>
                    <a:pt x="25" y="2984"/>
                  </a:lnTo>
                  <a:cubicBezTo>
                    <a:pt x="1" y="3121"/>
                    <a:pt x="113" y="3242"/>
                    <a:pt x="246" y="3242"/>
                  </a:cubicBezTo>
                  <a:cubicBezTo>
                    <a:pt x="265" y="3242"/>
                    <a:pt x="284" y="3240"/>
                    <a:pt x="303" y="3235"/>
                  </a:cubicBezTo>
                  <a:lnTo>
                    <a:pt x="1021" y="3058"/>
                  </a:lnTo>
                  <a:cubicBezTo>
                    <a:pt x="1218" y="3011"/>
                    <a:pt x="1388" y="2875"/>
                    <a:pt x="1469" y="2685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54" name="Google Shape;22654;p71"/>
          <p:cNvGrpSpPr/>
          <p:nvPr/>
        </p:nvGrpSpPr>
        <p:grpSpPr>
          <a:xfrm>
            <a:off x="4135079" y="1518066"/>
            <a:ext cx="370132" cy="358223"/>
            <a:chOff x="4135079" y="1518066"/>
            <a:chExt cx="370132" cy="358223"/>
          </a:xfrm>
        </p:grpSpPr>
        <p:sp>
          <p:nvSpPr>
            <p:cNvPr id="22655" name="Google Shape;22655;p71"/>
            <p:cNvSpPr/>
            <p:nvPr/>
          </p:nvSpPr>
          <p:spPr>
            <a:xfrm>
              <a:off x="4135079" y="1625688"/>
              <a:ext cx="95530" cy="95530"/>
            </a:xfrm>
            <a:custGeom>
              <a:rect b="b" l="l" r="r" t="t"/>
              <a:pathLst>
                <a:path extrusionOk="0" h="3642" w="3642">
                  <a:moveTo>
                    <a:pt x="1824" y="0"/>
                  </a:moveTo>
                  <a:cubicBezTo>
                    <a:pt x="814" y="0"/>
                    <a:pt x="0" y="814"/>
                    <a:pt x="0" y="1817"/>
                  </a:cubicBezTo>
                  <a:cubicBezTo>
                    <a:pt x="0" y="2821"/>
                    <a:pt x="814" y="3641"/>
                    <a:pt x="1824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2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6" name="Google Shape;22656;p71"/>
            <p:cNvSpPr/>
            <p:nvPr/>
          </p:nvSpPr>
          <p:spPr>
            <a:xfrm>
              <a:off x="4153047" y="1643472"/>
              <a:ext cx="59595" cy="59778"/>
            </a:xfrm>
            <a:custGeom>
              <a:rect b="b" l="l" r="r" t="t"/>
              <a:pathLst>
                <a:path extrusionOk="0" h="2279" w="2272">
                  <a:moveTo>
                    <a:pt x="1139" y="0"/>
                  </a:moveTo>
                  <a:cubicBezTo>
                    <a:pt x="509" y="0"/>
                    <a:pt x="0" y="509"/>
                    <a:pt x="0" y="1139"/>
                  </a:cubicBezTo>
                  <a:cubicBezTo>
                    <a:pt x="0" y="1770"/>
                    <a:pt x="509" y="2278"/>
                    <a:pt x="1139" y="2278"/>
                  </a:cubicBezTo>
                  <a:cubicBezTo>
                    <a:pt x="1763" y="2278"/>
                    <a:pt x="2272" y="1770"/>
                    <a:pt x="2272" y="1139"/>
                  </a:cubicBezTo>
                  <a:cubicBezTo>
                    <a:pt x="2272" y="509"/>
                    <a:pt x="1763" y="0"/>
                    <a:pt x="113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7" name="Google Shape;22657;p71"/>
            <p:cNvSpPr/>
            <p:nvPr/>
          </p:nvSpPr>
          <p:spPr>
            <a:xfrm>
              <a:off x="4409681" y="1625688"/>
              <a:ext cx="95530" cy="95530"/>
            </a:xfrm>
            <a:custGeom>
              <a:rect b="b" l="l" r="r" t="t"/>
              <a:pathLst>
                <a:path extrusionOk="0" h="3642" w="3642">
                  <a:moveTo>
                    <a:pt x="1818" y="0"/>
                  </a:moveTo>
                  <a:cubicBezTo>
                    <a:pt x="814" y="0"/>
                    <a:pt x="1" y="814"/>
                    <a:pt x="1" y="1817"/>
                  </a:cubicBezTo>
                  <a:cubicBezTo>
                    <a:pt x="1" y="2821"/>
                    <a:pt x="814" y="3641"/>
                    <a:pt x="1818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8" name="Google Shape;22658;p71"/>
            <p:cNvSpPr/>
            <p:nvPr/>
          </p:nvSpPr>
          <p:spPr>
            <a:xfrm>
              <a:off x="4427649" y="1643472"/>
              <a:ext cx="59621" cy="59778"/>
            </a:xfrm>
            <a:custGeom>
              <a:rect b="b" l="l" r="r" t="t"/>
              <a:pathLst>
                <a:path extrusionOk="0" h="2279" w="2273">
                  <a:moveTo>
                    <a:pt x="1133" y="0"/>
                  </a:moveTo>
                  <a:cubicBezTo>
                    <a:pt x="509" y="0"/>
                    <a:pt x="1" y="509"/>
                    <a:pt x="1" y="1139"/>
                  </a:cubicBezTo>
                  <a:cubicBezTo>
                    <a:pt x="1" y="1770"/>
                    <a:pt x="509" y="2278"/>
                    <a:pt x="1133" y="2278"/>
                  </a:cubicBezTo>
                  <a:cubicBezTo>
                    <a:pt x="1764" y="2278"/>
                    <a:pt x="2272" y="1770"/>
                    <a:pt x="2272" y="1139"/>
                  </a:cubicBezTo>
                  <a:cubicBezTo>
                    <a:pt x="2272" y="509"/>
                    <a:pt x="1764" y="0"/>
                    <a:pt x="113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9" name="Google Shape;22659;p71"/>
            <p:cNvSpPr/>
            <p:nvPr/>
          </p:nvSpPr>
          <p:spPr>
            <a:xfrm>
              <a:off x="4170831" y="1518250"/>
              <a:ext cx="298471" cy="358040"/>
            </a:xfrm>
            <a:custGeom>
              <a:rect b="b" l="l" r="r" t="t"/>
              <a:pathLst>
                <a:path extrusionOk="0" h="13650" w="11379">
                  <a:moveTo>
                    <a:pt x="6150" y="1"/>
                  </a:moveTo>
                  <a:cubicBezTo>
                    <a:pt x="5547" y="197"/>
                    <a:pt x="5032" y="618"/>
                    <a:pt x="4652" y="1024"/>
                  </a:cubicBezTo>
                  <a:cubicBezTo>
                    <a:pt x="2468" y="1513"/>
                    <a:pt x="916" y="3452"/>
                    <a:pt x="916" y="5689"/>
                  </a:cubicBezTo>
                  <a:cubicBezTo>
                    <a:pt x="909" y="6144"/>
                    <a:pt x="780" y="6598"/>
                    <a:pt x="550" y="6991"/>
                  </a:cubicBezTo>
                  <a:cubicBezTo>
                    <a:pt x="190" y="7595"/>
                    <a:pt x="7" y="8286"/>
                    <a:pt x="0" y="8985"/>
                  </a:cubicBezTo>
                  <a:cubicBezTo>
                    <a:pt x="0" y="11561"/>
                    <a:pt x="2543" y="13650"/>
                    <a:pt x="5689" y="13650"/>
                  </a:cubicBezTo>
                  <a:cubicBezTo>
                    <a:pt x="8836" y="13650"/>
                    <a:pt x="11378" y="11561"/>
                    <a:pt x="11378" y="8985"/>
                  </a:cubicBezTo>
                  <a:cubicBezTo>
                    <a:pt x="11378" y="8286"/>
                    <a:pt x="11188" y="7595"/>
                    <a:pt x="10836" y="6991"/>
                  </a:cubicBezTo>
                  <a:cubicBezTo>
                    <a:pt x="10598" y="6598"/>
                    <a:pt x="10476" y="6144"/>
                    <a:pt x="10470" y="5689"/>
                  </a:cubicBezTo>
                  <a:cubicBezTo>
                    <a:pt x="10470" y="3750"/>
                    <a:pt x="9303" y="2008"/>
                    <a:pt x="7513" y="1269"/>
                  </a:cubicBezTo>
                  <a:lnTo>
                    <a:pt x="7513" y="455"/>
                  </a:lnTo>
                  <a:lnTo>
                    <a:pt x="6374" y="909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0" name="Google Shape;22660;p71"/>
            <p:cNvSpPr/>
            <p:nvPr/>
          </p:nvSpPr>
          <p:spPr>
            <a:xfrm>
              <a:off x="4170831" y="1518066"/>
              <a:ext cx="166665" cy="352374"/>
            </a:xfrm>
            <a:custGeom>
              <a:rect b="b" l="l" r="r" t="t"/>
              <a:pathLst>
                <a:path extrusionOk="0" h="13434" w="6354">
                  <a:moveTo>
                    <a:pt x="6150" y="1"/>
                  </a:moveTo>
                  <a:cubicBezTo>
                    <a:pt x="5547" y="204"/>
                    <a:pt x="5032" y="625"/>
                    <a:pt x="4652" y="1031"/>
                  </a:cubicBezTo>
                  <a:cubicBezTo>
                    <a:pt x="2468" y="1520"/>
                    <a:pt x="916" y="3459"/>
                    <a:pt x="916" y="5696"/>
                  </a:cubicBezTo>
                  <a:cubicBezTo>
                    <a:pt x="909" y="6151"/>
                    <a:pt x="780" y="6605"/>
                    <a:pt x="550" y="6998"/>
                  </a:cubicBezTo>
                  <a:cubicBezTo>
                    <a:pt x="190" y="7602"/>
                    <a:pt x="7" y="8293"/>
                    <a:pt x="0" y="8992"/>
                  </a:cubicBezTo>
                  <a:cubicBezTo>
                    <a:pt x="0" y="11073"/>
                    <a:pt x="1662" y="12836"/>
                    <a:pt x="3953" y="13433"/>
                  </a:cubicBezTo>
                  <a:cubicBezTo>
                    <a:pt x="3025" y="12457"/>
                    <a:pt x="2509" y="11155"/>
                    <a:pt x="2509" y="9805"/>
                  </a:cubicBezTo>
                  <a:cubicBezTo>
                    <a:pt x="2502" y="8999"/>
                    <a:pt x="2692" y="8205"/>
                    <a:pt x="3052" y="7480"/>
                  </a:cubicBezTo>
                  <a:cubicBezTo>
                    <a:pt x="3289" y="7005"/>
                    <a:pt x="3418" y="6483"/>
                    <a:pt x="3418" y="5954"/>
                  </a:cubicBezTo>
                  <a:cubicBezTo>
                    <a:pt x="3418" y="3642"/>
                    <a:pt x="4625" y="1655"/>
                    <a:pt x="6354" y="814"/>
                  </a:cubicBezTo>
                  <a:lnTo>
                    <a:pt x="6150" y="1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1" name="Google Shape;22661;p71"/>
            <p:cNvSpPr/>
            <p:nvPr/>
          </p:nvSpPr>
          <p:spPr>
            <a:xfrm>
              <a:off x="4212615" y="1636914"/>
              <a:ext cx="214719" cy="215558"/>
            </a:xfrm>
            <a:custGeom>
              <a:rect b="b" l="l" r="r" t="t"/>
              <a:pathLst>
                <a:path extrusionOk="0" h="8218" w="8186">
                  <a:moveTo>
                    <a:pt x="2256" y="0"/>
                  </a:moveTo>
                  <a:cubicBezTo>
                    <a:pt x="1747" y="0"/>
                    <a:pt x="1238" y="190"/>
                    <a:pt x="842" y="569"/>
                  </a:cubicBezTo>
                  <a:cubicBezTo>
                    <a:pt x="55" y="1321"/>
                    <a:pt x="1" y="2555"/>
                    <a:pt x="706" y="3383"/>
                  </a:cubicBezTo>
                  <a:cubicBezTo>
                    <a:pt x="991" y="3722"/>
                    <a:pt x="1052" y="4190"/>
                    <a:pt x="875" y="4590"/>
                  </a:cubicBezTo>
                  <a:cubicBezTo>
                    <a:pt x="753" y="4874"/>
                    <a:pt x="686" y="5180"/>
                    <a:pt x="686" y="5485"/>
                  </a:cubicBezTo>
                  <a:cubicBezTo>
                    <a:pt x="686" y="6997"/>
                    <a:pt x="2211" y="8217"/>
                    <a:pt x="4096" y="8217"/>
                  </a:cubicBezTo>
                  <a:cubicBezTo>
                    <a:pt x="5981" y="8217"/>
                    <a:pt x="7514" y="6990"/>
                    <a:pt x="7514" y="5485"/>
                  </a:cubicBezTo>
                  <a:cubicBezTo>
                    <a:pt x="7514" y="5173"/>
                    <a:pt x="7446" y="4874"/>
                    <a:pt x="7324" y="4590"/>
                  </a:cubicBezTo>
                  <a:cubicBezTo>
                    <a:pt x="7148" y="4190"/>
                    <a:pt x="7209" y="3722"/>
                    <a:pt x="7493" y="3383"/>
                  </a:cubicBezTo>
                  <a:cubicBezTo>
                    <a:pt x="8185" y="2555"/>
                    <a:pt x="8117" y="1335"/>
                    <a:pt x="7337" y="589"/>
                  </a:cubicBezTo>
                  <a:cubicBezTo>
                    <a:pt x="6944" y="213"/>
                    <a:pt x="6434" y="23"/>
                    <a:pt x="5923" y="23"/>
                  </a:cubicBezTo>
                  <a:cubicBezTo>
                    <a:pt x="5430" y="23"/>
                    <a:pt x="4936" y="199"/>
                    <a:pt x="4544" y="555"/>
                  </a:cubicBezTo>
                  <a:cubicBezTo>
                    <a:pt x="4418" y="667"/>
                    <a:pt x="4261" y="723"/>
                    <a:pt x="4102" y="723"/>
                  </a:cubicBezTo>
                  <a:cubicBezTo>
                    <a:pt x="3944" y="723"/>
                    <a:pt x="3784" y="667"/>
                    <a:pt x="3656" y="555"/>
                  </a:cubicBezTo>
                  <a:cubicBezTo>
                    <a:pt x="3262" y="185"/>
                    <a:pt x="2759" y="0"/>
                    <a:pt x="225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2" name="Google Shape;22662;p71"/>
            <p:cNvSpPr/>
            <p:nvPr/>
          </p:nvSpPr>
          <p:spPr>
            <a:xfrm>
              <a:off x="4204274" y="1638121"/>
              <a:ext cx="60119" cy="179308"/>
            </a:xfrm>
            <a:custGeom>
              <a:rect b="b" l="l" r="r" t="t"/>
              <a:pathLst>
                <a:path extrusionOk="0" h="6836" w="2292">
                  <a:moveTo>
                    <a:pt x="2272" y="1"/>
                  </a:moveTo>
                  <a:cubicBezTo>
                    <a:pt x="699" y="252"/>
                    <a:pt x="0" y="2116"/>
                    <a:pt x="1024" y="3337"/>
                  </a:cubicBezTo>
                  <a:cubicBezTo>
                    <a:pt x="1309" y="3676"/>
                    <a:pt x="1370" y="4144"/>
                    <a:pt x="1193" y="4544"/>
                  </a:cubicBezTo>
                  <a:cubicBezTo>
                    <a:pt x="1071" y="4828"/>
                    <a:pt x="1004" y="5134"/>
                    <a:pt x="1004" y="5439"/>
                  </a:cubicBezTo>
                  <a:cubicBezTo>
                    <a:pt x="1010" y="5947"/>
                    <a:pt x="1180" y="6435"/>
                    <a:pt x="1485" y="6835"/>
                  </a:cubicBezTo>
                  <a:cubicBezTo>
                    <a:pt x="1065" y="5534"/>
                    <a:pt x="1166" y="4123"/>
                    <a:pt x="1777" y="2903"/>
                  </a:cubicBezTo>
                  <a:cubicBezTo>
                    <a:pt x="2014" y="2428"/>
                    <a:pt x="2143" y="1906"/>
                    <a:pt x="2143" y="1377"/>
                  </a:cubicBezTo>
                  <a:cubicBezTo>
                    <a:pt x="2143" y="916"/>
                    <a:pt x="2190" y="448"/>
                    <a:pt x="229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3" name="Google Shape;22663;p71"/>
            <p:cNvSpPr/>
            <p:nvPr/>
          </p:nvSpPr>
          <p:spPr>
            <a:xfrm>
              <a:off x="4287948" y="1733126"/>
              <a:ext cx="28564" cy="17968"/>
            </a:xfrm>
            <a:custGeom>
              <a:rect b="b" l="l" r="r" t="t"/>
              <a:pathLst>
                <a:path extrusionOk="0" h="685" w="1089">
                  <a:moveTo>
                    <a:pt x="323" y="0"/>
                  </a:moveTo>
                  <a:cubicBezTo>
                    <a:pt x="114" y="0"/>
                    <a:pt x="0" y="302"/>
                    <a:pt x="214" y="427"/>
                  </a:cubicBezTo>
                  <a:lnTo>
                    <a:pt x="668" y="657"/>
                  </a:lnTo>
                  <a:cubicBezTo>
                    <a:pt x="702" y="671"/>
                    <a:pt x="736" y="678"/>
                    <a:pt x="770" y="678"/>
                  </a:cubicBezTo>
                  <a:lnTo>
                    <a:pt x="770" y="684"/>
                  </a:lnTo>
                  <a:cubicBezTo>
                    <a:pt x="1014" y="684"/>
                    <a:pt x="1089" y="359"/>
                    <a:pt x="872" y="250"/>
                  </a:cubicBezTo>
                  <a:lnTo>
                    <a:pt x="417" y="20"/>
                  </a:lnTo>
                  <a:cubicBezTo>
                    <a:pt x="385" y="6"/>
                    <a:pt x="353" y="0"/>
                    <a:pt x="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4" name="Google Shape;22664;p71"/>
            <p:cNvSpPr/>
            <p:nvPr/>
          </p:nvSpPr>
          <p:spPr>
            <a:xfrm>
              <a:off x="4323673" y="1733126"/>
              <a:ext cx="28696" cy="17784"/>
            </a:xfrm>
            <a:custGeom>
              <a:rect b="b" l="l" r="r" t="t"/>
              <a:pathLst>
                <a:path extrusionOk="0" h="678" w="1094">
                  <a:moveTo>
                    <a:pt x="768" y="0"/>
                  </a:moveTo>
                  <a:cubicBezTo>
                    <a:pt x="739" y="0"/>
                    <a:pt x="708" y="6"/>
                    <a:pt x="676" y="20"/>
                  </a:cubicBezTo>
                  <a:lnTo>
                    <a:pt x="222" y="250"/>
                  </a:lnTo>
                  <a:cubicBezTo>
                    <a:pt x="0" y="351"/>
                    <a:pt x="78" y="678"/>
                    <a:pt x="316" y="678"/>
                  </a:cubicBezTo>
                  <a:cubicBezTo>
                    <a:pt x="318" y="678"/>
                    <a:pt x="321" y="678"/>
                    <a:pt x="323" y="678"/>
                  </a:cubicBezTo>
                  <a:cubicBezTo>
                    <a:pt x="357" y="678"/>
                    <a:pt x="391" y="671"/>
                    <a:pt x="425" y="657"/>
                  </a:cubicBezTo>
                  <a:lnTo>
                    <a:pt x="879" y="427"/>
                  </a:lnTo>
                  <a:cubicBezTo>
                    <a:pt x="1093" y="302"/>
                    <a:pt x="974" y="0"/>
                    <a:pt x="76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5" name="Google Shape;22665;p71"/>
            <p:cNvSpPr/>
            <p:nvPr/>
          </p:nvSpPr>
          <p:spPr>
            <a:xfrm>
              <a:off x="4260459" y="1774884"/>
              <a:ext cx="119373" cy="53745"/>
            </a:xfrm>
            <a:custGeom>
              <a:rect b="b" l="l" r="r" t="t"/>
              <a:pathLst>
                <a:path extrusionOk="0" h="2049" w="4551">
                  <a:moveTo>
                    <a:pt x="245" y="1"/>
                  </a:moveTo>
                  <a:cubicBezTo>
                    <a:pt x="102" y="1"/>
                    <a:pt x="1" y="123"/>
                    <a:pt x="14" y="259"/>
                  </a:cubicBezTo>
                  <a:cubicBezTo>
                    <a:pt x="157" y="1262"/>
                    <a:pt x="1120" y="2049"/>
                    <a:pt x="2272" y="2049"/>
                  </a:cubicBezTo>
                  <a:cubicBezTo>
                    <a:pt x="3432" y="2049"/>
                    <a:pt x="4395" y="1262"/>
                    <a:pt x="4530" y="259"/>
                  </a:cubicBezTo>
                  <a:cubicBezTo>
                    <a:pt x="4551" y="123"/>
                    <a:pt x="4442" y="1"/>
                    <a:pt x="430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6" name="Google Shape;22666;p71"/>
            <p:cNvSpPr/>
            <p:nvPr/>
          </p:nvSpPr>
          <p:spPr>
            <a:xfrm>
              <a:off x="4285718" y="1792773"/>
              <a:ext cx="68670" cy="35778"/>
            </a:xfrm>
            <a:custGeom>
              <a:rect b="b" l="l" r="r" t="t"/>
              <a:pathLst>
                <a:path extrusionOk="0" h="1364" w="2618">
                  <a:moveTo>
                    <a:pt x="1309" y="0"/>
                  </a:moveTo>
                  <a:cubicBezTo>
                    <a:pt x="748" y="0"/>
                    <a:pt x="187" y="329"/>
                    <a:pt x="1" y="987"/>
                  </a:cubicBezTo>
                  <a:cubicBezTo>
                    <a:pt x="401" y="1238"/>
                    <a:pt x="855" y="1363"/>
                    <a:pt x="1309" y="1363"/>
                  </a:cubicBezTo>
                  <a:cubicBezTo>
                    <a:pt x="1764" y="1363"/>
                    <a:pt x="2218" y="1238"/>
                    <a:pt x="2618" y="987"/>
                  </a:cubicBezTo>
                  <a:cubicBezTo>
                    <a:pt x="2431" y="329"/>
                    <a:pt x="1870" y="0"/>
                    <a:pt x="1309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7" name="Google Shape;22667;p71"/>
            <p:cNvSpPr/>
            <p:nvPr/>
          </p:nvSpPr>
          <p:spPr>
            <a:xfrm>
              <a:off x="4248550" y="1667472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79" y="0"/>
                  </a:moveTo>
                  <a:cubicBezTo>
                    <a:pt x="306" y="0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6" y="1587"/>
                    <a:pt x="679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8" name="Google Shape;22668;p71"/>
            <p:cNvSpPr/>
            <p:nvPr/>
          </p:nvSpPr>
          <p:spPr>
            <a:xfrm>
              <a:off x="4266334" y="1667472"/>
              <a:ext cx="17994" cy="29771"/>
            </a:xfrm>
            <a:custGeom>
              <a:rect b="b" l="l" r="r" t="t"/>
              <a:pathLst>
                <a:path extrusionOk="0" h="1135" w="686">
                  <a:moveTo>
                    <a:pt x="13" y="0"/>
                  </a:moveTo>
                  <a:cubicBezTo>
                    <a:pt x="9" y="0"/>
                    <a:pt x="5" y="0"/>
                    <a:pt x="1" y="0"/>
                  </a:cubicBezTo>
                  <a:lnTo>
                    <a:pt x="1" y="794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0"/>
                    <a:pt x="1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9" name="Google Shape;22669;p71"/>
            <p:cNvSpPr/>
            <p:nvPr/>
          </p:nvSpPr>
          <p:spPr>
            <a:xfrm>
              <a:off x="4260459" y="1673348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25" y="0"/>
                  </a:moveTo>
                  <a:cubicBezTo>
                    <a:pt x="102" y="0"/>
                    <a:pt x="1" y="102"/>
                    <a:pt x="1" y="231"/>
                  </a:cubicBezTo>
                  <a:cubicBezTo>
                    <a:pt x="1" y="353"/>
                    <a:pt x="102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0" name="Google Shape;22670;p71"/>
            <p:cNvSpPr/>
            <p:nvPr/>
          </p:nvSpPr>
          <p:spPr>
            <a:xfrm>
              <a:off x="4355962" y="1667472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79" y="0"/>
                  </a:moveTo>
                  <a:cubicBezTo>
                    <a:pt x="306" y="0"/>
                    <a:pt x="1" y="306"/>
                    <a:pt x="1" y="679"/>
                  </a:cubicBezTo>
                  <a:lnTo>
                    <a:pt x="1" y="909"/>
                  </a:lnTo>
                  <a:cubicBezTo>
                    <a:pt x="1" y="1282"/>
                    <a:pt x="306" y="1594"/>
                    <a:pt x="679" y="1594"/>
                  </a:cubicBezTo>
                  <a:cubicBezTo>
                    <a:pt x="1059" y="1594"/>
                    <a:pt x="1364" y="1282"/>
                    <a:pt x="1364" y="909"/>
                  </a:cubicBezTo>
                  <a:lnTo>
                    <a:pt x="1364" y="679"/>
                  </a:lnTo>
                  <a:cubicBezTo>
                    <a:pt x="1364" y="306"/>
                    <a:pt x="1059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1" name="Google Shape;22671;p71"/>
            <p:cNvSpPr/>
            <p:nvPr/>
          </p:nvSpPr>
          <p:spPr>
            <a:xfrm>
              <a:off x="4373772" y="1667472"/>
              <a:ext cx="17968" cy="29771"/>
            </a:xfrm>
            <a:custGeom>
              <a:rect b="b" l="l" r="r" t="t"/>
              <a:pathLst>
                <a:path extrusionOk="0" h="1135" w="685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lnTo>
                    <a:pt x="0" y="794"/>
                  </a:lnTo>
                  <a:cubicBezTo>
                    <a:pt x="0" y="1021"/>
                    <a:pt x="171" y="1134"/>
                    <a:pt x="342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0"/>
                    <a:pt x="1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2" name="Google Shape;22672;p71"/>
            <p:cNvSpPr/>
            <p:nvPr/>
          </p:nvSpPr>
          <p:spPr>
            <a:xfrm>
              <a:off x="4367897" y="1673348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3" name="Google Shape;22673;p71"/>
            <p:cNvSpPr/>
            <p:nvPr/>
          </p:nvSpPr>
          <p:spPr>
            <a:xfrm>
              <a:off x="4314178" y="1810688"/>
              <a:ext cx="11935" cy="17941"/>
            </a:xfrm>
            <a:custGeom>
              <a:rect b="b" l="l" r="r" t="t"/>
              <a:pathLst>
                <a:path extrusionOk="0" h="684" w="455">
                  <a:moveTo>
                    <a:pt x="228" y="1"/>
                  </a:moveTo>
                  <a:cubicBezTo>
                    <a:pt x="114" y="1"/>
                    <a:pt x="1" y="77"/>
                    <a:pt x="1" y="229"/>
                  </a:cubicBezTo>
                  <a:lnTo>
                    <a:pt x="1" y="670"/>
                  </a:lnTo>
                  <a:cubicBezTo>
                    <a:pt x="75" y="677"/>
                    <a:pt x="150" y="684"/>
                    <a:pt x="224" y="684"/>
                  </a:cubicBezTo>
                  <a:cubicBezTo>
                    <a:pt x="306" y="684"/>
                    <a:pt x="380" y="677"/>
                    <a:pt x="455" y="670"/>
                  </a:cubicBezTo>
                  <a:lnTo>
                    <a:pt x="455" y="229"/>
                  </a:lnTo>
                  <a:cubicBezTo>
                    <a:pt x="455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74" name="Google Shape;22674;p71"/>
          <p:cNvGrpSpPr/>
          <p:nvPr/>
        </p:nvGrpSpPr>
        <p:grpSpPr>
          <a:xfrm>
            <a:off x="6878869" y="1980134"/>
            <a:ext cx="361240" cy="370158"/>
            <a:chOff x="6878869" y="1980134"/>
            <a:chExt cx="361240" cy="370158"/>
          </a:xfrm>
        </p:grpSpPr>
        <p:sp>
          <p:nvSpPr>
            <p:cNvPr id="22675" name="Google Shape;22675;p71"/>
            <p:cNvSpPr/>
            <p:nvPr/>
          </p:nvSpPr>
          <p:spPr>
            <a:xfrm>
              <a:off x="6878869" y="2012869"/>
              <a:ext cx="67437" cy="32027"/>
            </a:xfrm>
            <a:custGeom>
              <a:rect b="b" l="l" r="r" t="t"/>
              <a:pathLst>
                <a:path extrusionOk="0" h="1221" w="2571">
                  <a:moveTo>
                    <a:pt x="2258" y="0"/>
                  </a:moveTo>
                  <a:lnTo>
                    <a:pt x="434" y="475"/>
                  </a:lnTo>
                  <a:cubicBezTo>
                    <a:pt x="0" y="583"/>
                    <a:pt x="75" y="1221"/>
                    <a:pt x="523" y="1221"/>
                  </a:cubicBezTo>
                  <a:lnTo>
                    <a:pt x="2570" y="1221"/>
                  </a:lnTo>
                  <a:lnTo>
                    <a:pt x="2258" y="0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6" name="Google Shape;22676;p71"/>
            <p:cNvSpPr/>
            <p:nvPr/>
          </p:nvSpPr>
          <p:spPr>
            <a:xfrm>
              <a:off x="6882777" y="2032961"/>
              <a:ext cx="63529" cy="11777"/>
            </a:xfrm>
            <a:custGeom>
              <a:rect b="b" l="l" r="r" t="t"/>
              <a:pathLst>
                <a:path extrusionOk="0" h="449" w="2422">
                  <a:moveTo>
                    <a:pt x="7" y="1"/>
                  </a:moveTo>
                  <a:cubicBezTo>
                    <a:pt x="1" y="28"/>
                    <a:pt x="1" y="48"/>
                    <a:pt x="1" y="75"/>
                  </a:cubicBezTo>
                  <a:cubicBezTo>
                    <a:pt x="1" y="279"/>
                    <a:pt x="170" y="448"/>
                    <a:pt x="374" y="448"/>
                  </a:cubicBezTo>
                  <a:lnTo>
                    <a:pt x="2421" y="448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A9BB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7" name="Google Shape;22677;p71"/>
            <p:cNvSpPr/>
            <p:nvPr/>
          </p:nvSpPr>
          <p:spPr>
            <a:xfrm>
              <a:off x="6992339" y="2273962"/>
              <a:ext cx="91989" cy="76329"/>
            </a:xfrm>
            <a:custGeom>
              <a:rect b="b" l="l" r="r" t="t"/>
              <a:pathLst>
                <a:path extrusionOk="0" h="2910" w="3507">
                  <a:moveTo>
                    <a:pt x="1865" y="0"/>
                  </a:moveTo>
                  <a:cubicBezTo>
                    <a:pt x="1753" y="0"/>
                    <a:pt x="1641" y="75"/>
                    <a:pt x="1641" y="224"/>
                  </a:cubicBezTo>
                  <a:lnTo>
                    <a:pt x="1641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3208" y="2909"/>
                  </a:lnTo>
                  <a:cubicBezTo>
                    <a:pt x="3506" y="2909"/>
                    <a:pt x="3506" y="2462"/>
                    <a:pt x="3208" y="2462"/>
                  </a:cubicBezTo>
                  <a:lnTo>
                    <a:pt x="2089" y="2462"/>
                  </a:lnTo>
                  <a:lnTo>
                    <a:pt x="2089" y="224"/>
                  </a:lnTo>
                  <a:cubicBezTo>
                    <a:pt x="2089" y="75"/>
                    <a:pt x="1977" y="0"/>
                    <a:pt x="1865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8" name="Google Shape;22678;p71"/>
            <p:cNvSpPr/>
            <p:nvPr/>
          </p:nvSpPr>
          <p:spPr>
            <a:xfrm>
              <a:off x="7015815" y="2273962"/>
              <a:ext cx="68670" cy="76329"/>
            </a:xfrm>
            <a:custGeom>
              <a:rect b="b" l="l" r="r" t="t"/>
              <a:pathLst>
                <a:path extrusionOk="0" h="2910" w="2618">
                  <a:moveTo>
                    <a:pt x="1872" y="0"/>
                  </a:moveTo>
                  <a:cubicBezTo>
                    <a:pt x="1760" y="0"/>
                    <a:pt x="1648" y="75"/>
                    <a:pt x="1648" y="224"/>
                  </a:cubicBezTo>
                  <a:lnTo>
                    <a:pt x="1648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2320" y="2909"/>
                  </a:lnTo>
                  <a:cubicBezTo>
                    <a:pt x="2618" y="2909"/>
                    <a:pt x="2618" y="2462"/>
                    <a:pt x="2320" y="2462"/>
                  </a:cubicBezTo>
                  <a:lnTo>
                    <a:pt x="2096" y="2462"/>
                  </a:lnTo>
                  <a:lnTo>
                    <a:pt x="2096" y="224"/>
                  </a:lnTo>
                  <a:cubicBezTo>
                    <a:pt x="2096" y="75"/>
                    <a:pt x="1984" y="0"/>
                    <a:pt x="187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9" name="Google Shape;22679;p71"/>
            <p:cNvSpPr/>
            <p:nvPr/>
          </p:nvSpPr>
          <p:spPr>
            <a:xfrm>
              <a:off x="6923696" y="1980134"/>
              <a:ext cx="316412" cy="317147"/>
            </a:xfrm>
            <a:custGeom>
              <a:rect b="b" l="l" r="r" t="t"/>
              <a:pathLst>
                <a:path extrusionOk="0" h="12091" w="12063">
                  <a:moveTo>
                    <a:pt x="1783" y="1"/>
                  </a:moveTo>
                  <a:cubicBezTo>
                    <a:pt x="922" y="7"/>
                    <a:pt x="224" y="713"/>
                    <a:pt x="224" y="1574"/>
                  </a:cubicBezTo>
                  <a:cubicBezTo>
                    <a:pt x="238" y="2320"/>
                    <a:pt x="841" y="2910"/>
                    <a:pt x="1580" y="2910"/>
                  </a:cubicBezTo>
                  <a:lnTo>
                    <a:pt x="1790" y="2910"/>
                  </a:lnTo>
                  <a:cubicBezTo>
                    <a:pt x="1790" y="4930"/>
                    <a:pt x="0" y="5825"/>
                    <a:pt x="0" y="7615"/>
                  </a:cubicBezTo>
                  <a:cubicBezTo>
                    <a:pt x="0" y="9405"/>
                    <a:pt x="1567" y="12090"/>
                    <a:pt x="7839" y="12090"/>
                  </a:cubicBezTo>
                  <a:lnTo>
                    <a:pt x="11480" y="12090"/>
                  </a:lnTo>
                  <a:cubicBezTo>
                    <a:pt x="11575" y="12090"/>
                    <a:pt x="11636" y="12009"/>
                    <a:pt x="11615" y="11921"/>
                  </a:cubicBezTo>
                  <a:cubicBezTo>
                    <a:pt x="11561" y="11677"/>
                    <a:pt x="11493" y="11433"/>
                    <a:pt x="11405" y="11195"/>
                  </a:cubicBezTo>
                  <a:lnTo>
                    <a:pt x="11392" y="11189"/>
                  </a:lnTo>
                  <a:cubicBezTo>
                    <a:pt x="11554" y="11189"/>
                    <a:pt x="11724" y="11195"/>
                    <a:pt x="11893" y="11195"/>
                  </a:cubicBezTo>
                  <a:cubicBezTo>
                    <a:pt x="11995" y="11195"/>
                    <a:pt x="12063" y="11100"/>
                    <a:pt x="12022" y="11006"/>
                  </a:cubicBezTo>
                  <a:cubicBezTo>
                    <a:pt x="11622" y="10050"/>
                    <a:pt x="9520" y="5771"/>
                    <a:pt x="3363" y="5378"/>
                  </a:cubicBezTo>
                  <a:lnTo>
                    <a:pt x="3363" y="1594"/>
                  </a:lnTo>
                  <a:cubicBezTo>
                    <a:pt x="3370" y="719"/>
                    <a:pt x="2658" y="7"/>
                    <a:pt x="178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0" name="Google Shape;22680;p71"/>
            <p:cNvSpPr/>
            <p:nvPr/>
          </p:nvSpPr>
          <p:spPr>
            <a:xfrm>
              <a:off x="6923853" y="1987085"/>
              <a:ext cx="305239" cy="310380"/>
            </a:xfrm>
            <a:custGeom>
              <a:rect b="b" l="l" r="r" t="t"/>
              <a:pathLst>
                <a:path extrusionOk="0" h="11833" w="11637">
                  <a:moveTo>
                    <a:pt x="923" y="0"/>
                  </a:moveTo>
                  <a:lnTo>
                    <a:pt x="923" y="0"/>
                  </a:lnTo>
                  <a:cubicBezTo>
                    <a:pt x="489" y="285"/>
                    <a:pt x="232" y="773"/>
                    <a:pt x="225" y="1288"/>
                  </a:cubicBezTo>
                  <a:cubicBezTo>
                    <a:pt x="225" y="2041"/>
                    <a:pt x="835" y="2651"/>
                    <a:pt x="1594" y="2651"/>
                  </a:cubicBezTo>
                  <a:lnTo>
                    <a:pt x="1791" y="2651"/>
                  </a:lnTo>
                  <a:cubicBezTo>
                    <a:pt x="1791" y="4665"/>
                    <a:pt x="1" y="5560"/>
                    <a:pt x="1" y="7357"/>
                  </a:cubicBezTo>
                  <a:cubicBezTo>
                    <a:pt x="1" y="9147"/>
                    <a:pt x="1567" y="11832"/>
                    <a:pt x="7839" y="11832"/>
                  </a:cubicBezTo>
                  <a:lnTo>
                    <a:pt x="11481" y="11832"/>
                  </a:lnTo>
                  <a:cubicBezTo>
                    <a:pt x="11569" y="11832"/>
                    <a:pt x="11637" y="11751"/>
                    <a:pt x="11616" y="11663"/>
                  </a:cubicBezTo>
                  <a:cubicBezTo>
                    <a:pt x="11596" y="11554"/>
                    <a:pt x="11555" y="11398"/>
                    <a:pt x="11494" y="11202"/>
                  </a:cubicBezTo>
                  <a:cubicBezTo>
                    <a:pt x="11014" y="11234"/>
                    <a:pt x="10485" y="11252"/>
                    <a:pt x="9932" y="11252"/>
                  </a:cubicBezTo>
                  <a:cubicBezTo>
                    <a:pt x="7369" y="11252"/>
                    <a:pt x="4271" y="10871"/>
                    <a:pt x="2910" y="9812"/>
                  </a:cubicBezTo>
                  <a:cubicBezTo>
                    <a:pt x="998" y="8327"/>
                    <a:pt x="1079" y="6564"/>
                    <a:pt x="1791" y="5113"/>
                  </a:cubicBezTo>
                  <a:cubicBezTo>
                    <a:pt x="2164" y="4340"/>
                    <a:pt x="2401" y="3506"/>
                    <a:pt x="2489" y="2651"/>
                  </a:cubicBezTo>
                  <a:cubicBezTo>
                    <a:pt x="2517" y="2421"/>
                    <a:pt x="2354" y="2211"/>
                    <a:pt x="2130" y="2170"/>
                  </a:cubicBezTo>
                  <a:cubicBezTo>
                    <a:pt x="1147" y="2000"/>
                    <a:pt x="638" y="1166"/>
                    <a:pt x="92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1" name="Google Shape;22681;p71"/>
            <p:cNvSpPr/>
            <p:nvPr/>
          </p:nvSpPr>
          <p:spPr>
            <a:xfrm>
              <a:off x="6923853" y="2087388"/>
              <a:ext cx="316255" cy="210076"/>
            </a:xfrm>
            <a:custGeom>
              <a:rect b="b" l="l" r="r" t="t"/>
              <a:pathLst>
                <a:path extrusionOk="0" h="8009" w="12057">
                  <a:moveTo>
                    <a:pt x="1574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62" y="7588"/>
                    <a:pt x="11494" y="7344"/>
                    <a:pt x="11406" y="7106"/>
                  </a:cubicBezTo>
                  <a:lnTo>
                    <a:pt x="11392" y="7100"/>
                  </a:lnTo>
                  <a:cubicBezTo>
                    <a:pt x="11555" y="7100"/>
                    <a:pt x="11725" y="7106"/>
                    <a:pt x="11894" y="7106"/>
                  </a:cubicBezTo>
                  <a:cubicBezTo>
                    <a:pt x="11989" y="7106"/>
                    <a:pt x="12057" y="7005"/>
                    <a:pt x="12023" y="6917"/>
                  </a:cubicBezTo>
                  <a:cubicBezTo>
                    <a:pt x="11623" y="5954"/>
                    <a:pt x="9521" y="1682"/>
                    <a:pt x="3364" y="1282"/>
                  </a:cubicBezTo>
                  <a:lnTo>
                    <a:pt x="3364" y="448"/>
                  </a:lnTo>
                  <a:cubicBezTo>
                    <a:pt x="2740" y="421"/>
                    <a:pt x="2130" y="272"/>
                    <a:pt x="157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2" name="Google Shape;22682;p71"/>
            <p:cNvSpPr/>
            <p:nvPr/>
          </p:nvSpPr>
          <p:spPr>
            <a:xfrm>
              <a:off x="6923853" y="2087388"/>
              <a:ext cx="305239" cy="210076"/>
            </a:xfrm>
            <a:custGeom>
              <a:rect b="b" l="l" r="r" t="t"/>
              <a:pathLst>
                <a:path extrusionOk="0" h="8009" w="11637">
                  <a:moveTo>
                    <a:pt x="1567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96" y="7730"/>
                    <a:pt x="11555" y="7574"/>
                    <a:pt x="11494" y="7378"/>
                  </a:cubicBezTo>
                  <a:cubicBezTo>
                    <a:pt x="11014" y="7410"/>
                    <a:pt x="10485" y="7428"/>
                    <a:pt x="9932" y="7428"/>
                  </a:cubicBezTo>
                  <a:cubicBezTo>
                    <a:pt x="7369" y="7428"/>
                    <a:pt x="4271" y="7047"/>
                    <a:pt x="2910" y="5988"/>
                  </a:cubicBezTo>
                  <a:cubicBezTo>
                    <a:pt x="998" y="4503"/>
                    <a:pt x="1079" y="2740"/>
                    <a:pt x="1791" y="1289"/>
                  </a:cubicBezTo>
                  <a:cubicBezTo>
                    <a:pt x="1954" y="950"/>
                    <a:pt x="2089" y="604"/>
                    <a:pt x="2198" y="251"/>
                  </a:cubicBezTo>
                  <a:cubicBezTo>
                    <a:pt x="1981" y="183"/>
                    <a:pt x="1771" y="102"/>
                    <a:pt x="156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3" name="Google Shape;22683;p71"/>
            <p:cNvSpPr/>
            <p:nvPr/>
          </p:nvSpPr>
          <p:spPr>
            <a:xfrm>
              <a:off x="6941296" y="2121356"/>
              <a:ext cx="298812" cy="176108"/>
            </a:xfrm>
            <a:custGeom>
              <a:rect b="b" l="l" r="r" t="t"/>
              <a:pathLst>
                <a:path extrusionOk="0" h="6714" w="11392">
                  <a:moveTo>
                    <a:pt x="2753" y="0"/>
                  </a:moveTo>
                  <a:cubicBezTo>
                    <a:pt x="2225" y="184"/>
                    <a:pt x="1777" y="394"/>
                    <a:pt x="1492" y="638"/>
                  </a:cubicBezTo>
                  <a:cubicBezTo>
                    <a:pt x="387" y="1601"/>
                    <a:pt x="0" y="5527"/>
                    <a:pt x="3987" y="6401"/>
                  </a:cubicBezTo>
                  <a:cubicBezTo>
                    <a:pt x="4340" y="6483"/>
                    <a:pt x="4720" y="6544"/>
                    <a:pt x="5120" y="6598"/>
                  </a:cubicBezTo>
                  <a:cubicBezTo>
                    <a:pt x="5805" y="6679"/>
                    <a:pt x="6490" y="6713"/>
                    <a:pt x="7174" y="6713"/>
                  </a:cubicBezTo>
                  <a:lnTo>
                    <a:pt x="10822" y="6713"/>
                  </a:lnTo>
                  <a:cubicBezTo>
                    <a:pt x="10911" y="6713"/>
                    <a:pt x="10978" y="6632"/>
                    <a:pt x="10958" y="6544"/>
                  </a:cubicBezTo>
                  <a:cubicBezTo>
                    <a:pt x="10897" y="6293"/>
                    <a:pt x="10829" y="6049"/>
                    <a:pt x="10741" y="5811"/>
                  </a:cubicBezTo>
                  <a:lnTo>
                    <a:pt x="10727" y="5805"/>
                  </a:lnTo>
                  <a:cubicBezTo>
                    <a:pt x="10890" y="5805"/>
                    <a:pt x="11053" y="5811"/>
                    <a:pt x="11229" y="5811"/>
                  </a:cubicBezTo>
                  <a:cubicBezTo>
                    <a:pt x="11324" y="5811"/>
                    <a:pt x="11392" y="5716"/>
                    <a:pt x="11358" y="5622"/>
                  </a:cubicBezTo>
                  <a:cubicBezTo>
                    <a:pt x="10958" y="4666"/>
                    <a:pt x="8863" y="414"/>
                    <a:pt x="275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4" name="Google Shape;22684;p71"/>
            <p:cNvSpPr/>
            <p:nvPr/>
          </p:nvSpPr>
          <p:spPr>
            <a:xfrm>
              <a:off x="6953388" y="2121172"/>
              <a:ext cx="286720" cy="152632"/>
            </a:xfrm>
            <a:custGeom>
              <a:rect b="b" l="l" r="r" t="t"/>
              <a:pathLst>
                <a:path extrusionOk="0" h="5819" w="10931">
                  <a:moveTo>
                    <a:pt x="2191" y="0"/>
                  </a:moveTo>
                  <a:cubicBezTo>
                    <a:pt x="1284" y="0"/>
                    <a:pt x="665" y="682"/>
                    <a:pt x="665" y="1343"/>
                  </a:cubicBezTo>
                  <a:cubicBezTo>
                    <a:pt x="665" y="1343"/>
                    <a:pt x="1" y="5764"/>
                    <a:pt x="10761" y="5818"/>
                  </a:cubicBezTo>
                  <a:cubicBezTo>
                    <a:pt x="10863" y="5818"/>
                    <a:pt x="10931" y="5723"/>
                    <a:pt x="10890" y="5629"/>
                  </a:cubicBezTo>
                  <a:cubicBezTo>
                    <a:pt x="10497" y="4673"/>
                    <a:pt x="8388" y="394"/>
                    <a:pt x="2231" y="1"/>
                  </a:cubicBezTo>
                  <a:cubicBezTo>
                    <a:pt x="2218" y="0"/>
                    <a:pt x="2205" y="0"/>
                    <a:pt x="2191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5" name="Google Shape;22685;p71"/>
            <p:cNvSpPr/>
            <p:nvPr/>
          </p:nvSpPr>
          <p:spPr>
            <a:xfrm>
              <a:off x="6953204" y="2003610"/>
              <a:ext cx="23502" cy="23502"/>
            </a:xfrm>
            <a:custGeom>
              <a:rect b="b" l="l" r="r" t="t"/>
              <a:pathLst>
                <a:path extrusionOk="0" h="896" w="896">
                  <a:moveTo>
                    <a:pt x="448" y="1"/>
                  </a:moveTo>
                  <a:cubicBezTo>
                    <a:pt x="204" y="1"/>
                    <a:pt x="1" y="204"/>
                    <a:pt x="1" y="448"/>
                  </a:cubicBezTo>
                  <a:cubicBezTo>
                    <a:pt x="1" y="699"/>
                    <a:pt x="204" y="896"/>
                    <a:pt x="448" y="896"/>
                  </a:cubicBezTo>
                  <a:cubicBezTo>
                    <a:pt x="692" y="896"/>
                    <a:pt x="896" y="699"/>
                    <a:pt x="896" y="448"/>
                  </a:cubicBezTo>
                  <a:cubicBezTo>
                    <a:pt x="896" y="204"/>
                    <a:pt x="692" y="1"/>
                    <a:pt x="44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6" name="Google Shape;22686;p71"/>
            <p:cNvSpPr/>
            <p:nvPr/>
          </p:nvSpPr>
          <p:spPr>
            <a:xfrm>
              <a:off x="6971696" y="2121146"/>
              <a:ext cx="218811" cy="95503"/>
            </a:xfrm>
            <a:custGeom>
              <a:rect b="b" l="l" r="r" t="t"/>
              <a:pathLst>
                <a:path extrusionOk="0" h="3641" w="8342">
                  <a:moveTo>
                    <a:pt x="1476" y="1"/>
                  </a:moveTo>
                  <a:cubicBezTo>
                    <a:pt x="1117" y="1"/>
                    <a:pt x="773" y="122"/>
                    <a:pt x="489" y="341"/>
                  </a:cubicBezTo>
                  <a:cubicBezTo>
                    <a:pt x="109" y="646"/>
                    <a:pt x="1" y="1182"/>
                    <a:pt x="238" y="1609"/>
                  </a:cubicBezTo>
                  <a:cubicBezTo>
                    <a:pt x="1026" y="3147"/>
                    <a:pt x="3122" y="3641"/>
                    <a:pt x="4889" y="3641"/>
                  </a:cubicBezTo>
                  <a:cubicBezTo>
                    <a:pt x="5373" y="3641"/>
                    <a:pt x="5832" y="3604"/>
                    <a:pt x="6232" y="3541"/>
                  </a:cubicBezTo>
                  <a:cubicBezTo>
                    <a:pt x="7277" y="3372"/>
                    <a:pt x="8341" y="2911"/>
                    <a:pt x="8341" y="2911"/>
                  </a:cubicBezTo>
                  <a:cubicBezTo>
                    <a:pt x="7012" y="1568"/>
                    <a:pt x="4869" y="219"/>
                    <a:pt x="1533" y="2"/>
                  </a:cubicBezTo>
                  <a:cubicBezTo>
                    <a:pt x="1514" y="1"/>
                    <a:pt x="1495" y="1"/>
                    <a:pt x="1476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7" name="Google Shape;22687;p71"/>
            <p:cNvSpPr/>
            <p:nvPr/>
          </p:nvSpPr>
          <p:spPr>
            <a:xfrm>
              <a:off x="6964955" y="2003610"/>
              <a:ext cx="11751" cy="11777"/>
            </a:xfrm>
            <a:custGeom>
              <a:rect b="b" l="l" r="r" t="t"/>
              <a:pathLst>
                <a:path extrusionOk="0" h="449" w="448">
                  <a:moveTo>
                    <a:pt x="224" y="1"/>
                  </a:moveTo>
                  <a:cubicBezTo>
                    <a:pt x="102" y="1"/>
                    <a:pt x="0" y="102"/>
                    <a:pt x="0" y="224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4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88" name="Google Shape;22688;p71"/>
          <p:cNvGrpSpPr/>
          <p:nvPr/>
        </p:nvGrpSpPr>
        <p:grpSpPr>
          <a:xfrm>
            <a:off x="2493999" y="2550033"/>
            <a:ext cx="370132" cy="259467"/>
            <a:chOff x="2493999" y="2550033"/>
            <a:chExt cx="370132" cy="259467"/>
          </a:xfrm>
        </p:grpSpPr>
        <p:sp>
          <p:nvSpPr>
            <p:cNvPr id="22689" name="Google Shape;22689;p71"/>
            <p:cNvSpPr/>
            <p:nvPr/>
          </p:nvSpPr>
          <p:spPr>
            <a:xfrm>
              <a:off x="2493999" y="2660251"/>
              <a:ext cx="370132" cy="149249"/>
            </a:xfrm>
            <a:custGeom>
              <a:rect b="b" l="l" r="r" t="t"/>
              <a:pathLst>
                <a:path extrusionOk="0" h="5690" w="14111">
                  <a:moveTo>
                    <a:pt x="0" y="1"/>
                  </a:moveTo>
                  <a:cubicBezTo>
                    <a:pt x="0" y="1947"/>
                    <a:pt x="3872" y="5690"/>
                    <a:pt x="7059" y="5690"/>
                  </a:cubicBezTo>
                  <a:cubicBezTo>
                    <a:pt x="10239" y="5690"/>
                    <a:pt x="14111" y="1953"/>
                    <a:pt x="1411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0" name="Google Shape;22690;p71"/>
            <p:cNvSpPr/>
            <p:nvPr/>
          </p:nvSpPr>
          <p:spPr>
            <a:xfrm>
              <a:off x="2493999" y="2660251"/>
              <a:ext cx="139649" cy="140724"/>
            </a:xfrm>
            <a:custGeom>
              <a:rect b="b" l="l" r="r" t="t"/>
              <a:pathLst>
                <a:path extrusionOk="0" h="5365" w="5324">
                  <a:moveTo>
                    <a:pt x="0" y="1"/>
                  </a:moveTo>
                  <a:cubicBezTo>
                    <a:pt x="0" y="1608"/>
                    <a:pt x="2618" y="4422"/>
                    <a:pt x="5323" y="5364"/>
                  </a:cubicBezTo>
                  <a:cubicBezTo>
                    <a:pt x="4665" y="4462"/>
                    <a:pt x="3635" y="2937"/>
                    <a:pt x="3187" y="1594"/>
                  </a:cubicBezTo>
                  <a:cubicBezTo>
                    <a:pt x="3018" y="1085"/>
                    <a:pt x="3140" y="543"/>
                    <a:pt x="343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1" name="Google Shape;22691;p71"/>
            <p:cNvSpPr/>
            <p:nvPr/>
          </p:nvSpPr>
          <p:spPr>
            <a:xfrm>
              <a:off x="2493999" y="2660251"/>
              <a:ext cx="370132" cy="101405"/>
            </a:xfrm>
            <a:custGeom>
              <a:rect b="b" l="l" r="r" t="t"/>
              <a:pathLst>
                <a:path extrusionOk="0" h="3866" w="14111">
                  <a:moveTo>
                    <a:pt x="0" y="1"/>
                  </a:moveTo>
                  <a:cubicBezTo>
                    <a:pt x="0" y="1031"/>
                    <a:pt x="4781" y="3866"/>
                    <a:pt x="7059" y="3866"/>
                  </a:cubicBezTo>
                  <a:cubicBezTo>
                    <a:pt x="9331" y="3866"/>
                    <a:pt x="14111" y="1031"/>
                    <a:pt x="141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2" name="Google Shape;22692;p71"/>
            <p:cNvSpPr/>
            <p:nvPr/>
          </p:nvSpPr>
          <p:spPr>
            <a:xfrm>
              <a:off x="2493999" y="2550033"/>
              <a:ext cx="370132" cy="152055"/>
            </a:xfrm>
            <a:custGeom>
              <a:rect b="b" l="l" r="r" t="t"/>
              <a:pathLst>
                <a:path extrusionOk="0" h="5797" w="14111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657"/>
                    <a:pt x="3553" y="5796"/>
                    <a:pt x="7059" y="5796"/>
                  </a:cubicBezTo>
                  <a:cubicBezTo>
                    <a:pt x="10565" y="5796"/>
                    <a:pt x="14111" y="4657"/>
                    <a:pt x="14111" y="4203"/>
                  </a:cubicBezTo>
                  <a:cubicBezTo>
                    <a:pt x="14111" y="3748"/>
                    <a:pt x="13311" y="2684"/>
                    <a:pt x="13311" y="2684"/>
                  </a:cubicBezTo>
                  <a:cubicBezTo>
                    <a:pt x="12762" y="1890"/>
                    <a:pt x="13107" y="975"/>
                    <a:pt x="12456" y="439"/>
                  </a:cubicBezTo>
                  <a:cubicBezTo>
                    <a:pt x="12108" y="154"/>
                    <a:pt x="11596" y="0"/>
                    <a:pt x="11102" y="0"/>
                  </a:cubicBezTo>
                  <a:cubicBezTo>
                    <a:pt x="10692" y="0"/>
                    <a:pt x="10295" y="106"/>
                    <a:pt x="10015" y="331"/>
                  </a:cubicBezTo>
                  <a:cubicBezTo>
                    <a:pt x="8998" y="1145"/>
                    <a:pt x="8158" y="1470"/>
                    <a:pt x="7059" y="1470"/>
                  </a:cubicBezTo>
                  <a:cubicBezTo>
                    <a:pt x="5954" y="1470"/>
                    <a:pt x="5113" y="1145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3" name="Google Shape;22693;p71"/>
            <p:cNvSpPr/>
            <p:nvPr/>
          </p:nvSpPr>
          <p:spPr>
            <a:xfrm>
              <a:off x="2493999" y="2550033"/>
              <a:ext cx="158665" cy="141012"/>
            </a:xfrm>
            <a:custGeom>
              <a:rect b="b" l="l" r="r" t="t"/>
              <a:pathLst>
                <a:path extrusionOk="0" h="5376" w="6049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481"/>
                    <a:pt x="1309" y="5003"/>
                    <a:pt x="3113" y="5376"/>
                  </a:cubicBezTo>
                  <a:cubicBezTo>
                    <a:pt x="3058" y="3999"/>
                    <a:pt x="4781" y="2413"/>
                    <a:pt x="6049" y="1362"/>
                  </a:cubicBezTo>
                  <a:cubicBezTo>
                    <a:pt x="5391" y="1206"/>
                    <a:pt x="4781" y="880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4" name="Google Shape;22694;p71"/>
            <p:cNvSpPr/>
            <p:nvPr/>
          </p:nvSpPr>
          <p:spPr>
            <a:xfrm>
              <a:off x="2505908" y="2558689"/>
              <a:ext cx="95530" cy="95556"/>
            </a:xfrm>
            <a:custGeom>
              <a:rect b="b" l="l" r="r" t="t"/>
              <a:pathLst>
                <a:path extrusionOk="0" h="3643" w="3642">
                  <a:moveTo>
                    <a:pt x="1825" y="1"/>
                  </a:moveTo>
                  <a:cubicBezTo>
                    <a:pt x="814" y="1"/>
                    <a:pt x="1" y="821"/>
                    <a:pt x="1" y="1825"/>
                  </a:cubicBezTo>
                  <a:cubicBezTo>
                    <a:pt x="1" y="2828"/>
                    <a:pt x="814" y="3642"/>
                    <a:pt x="1825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25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5" name="Google Shape;22695;p71"/>
            <p:cNvSpPr/>
            <p:nvPr/>
          </p:nvSpPr>
          <p:spPr>
            <a:xfrm>
              <a:off x="2497567" y="2564932"/>
              <a:ext cx="97654" cy="89392"/>
            </a:xfrm>
            <a:custGeom>
              <a:rect b="b" l="l" r="r" t="t"/>
              <a:pathLst>
                <a:path extrusionOk="0" h="3408" w="3723">
                  <a:moveTo>
                    <a:pt x="1241" y="0"/>
                  </a:moveTo>
                  <a:lnTo>
                    <a:pt x="1241" y="0"/>
                  </a:lnTo>
                  <a:cubicBezTo>
                    <a:pt x="197" y="597"/>
                    <a:pt x="0" y="2021"/>
                    <a:pt x="848" y="2875"/>
                  </a:cubicBezTo>
                  <a:cubicBezTo>
                    <a:pt x="1210" y="3234"/>
                    <a:pt x="1674" y="3407"/>
                    <a:pt x="2134" y="3407"/>
                  </a:cubicBezTo>
                  <a:cubicBezTo>
                    <a:pt x="2760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9" y="2726"/>
                    <a:pt x="2821" y="2726"/>
                  </a:cubicBezTo>
                  <a:cubicBezTo>
                    <a:pt x="1424" y="2726"/>
                    <a:pt x="549" y="1214"/>
                    <a:pt x="124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6" name="Google Shape;22696;p71"/>
            <p:cNvSpPr/>
            <p:nvPr/>
          </p:nvSpPr>
          <p:spPr>
            <a:xfrm>
              <a:off x="2756693" y="2558689"/>
              <a:ext cx="95530" cy="95556"/>
            </a:xfrm>
            <a:custGeom>
              <a:rect b="b" l="l" r="r" t="t"/>
              <a:pathLst>
                <a:path extrusionOk="0" h="3643" w="3642">
                  <a:moveTo>
                    <a:pt x="1818" y="1"/>
                  </a:moveTo>
                  <a:cubicBezTo>
                    <a:pt x="814" y="1"/>
                    <a:pt x="0" y="821"/>
                    <a:pt x="0" y="1825"/>
                  </a:cubicBezTo>
                  <a:cubicBezTo>
                    <a:pt x="0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1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7" name="Google Shape;22697;p71"/>
            <p:cNvSpPr/>
            <p:nvPr/>
          </p:nvSpPr>
          <p:spPr>
            <a:xfrm>
              <a:off x="2748325" y="2564932"/>
              <a:ext cx="97681" cy="89392"/>
            </a:xfrm>
            <a:custGeom>
              <a:rect b="b" l="l" r="r" t="t"/>
              <a:pathLst>
                <a:path extrusionOk="0" h="3408" w="3724">
                  <a:moveTo>
                    <a:pt x="1242" y="0"/>
                  </a:moveTo>
                  <a:lnTo>
                    <a:pt x="1242" y="0"/>
                  </a:lnTo>
                  <a:cubicBezTo>
                    <a:pt x="191" y="597"/>
                    <a:pt x="1" y="2021"/>
                    <a:pt x="848" y="2875"/>
                  </a:cubicBezTo>
                  <a:cubicBezTo>
                    <a:pt x="1210" y="3234"/>
                    <a:pt x="1675" y="3407"/>
                    <a:pt x="2135" y="3407"/>
                  </a:cubicBezTo>
                  <a:cubicBezTo>
                    <a:pt x="2761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3" y="2726"/>
                    <a:pt x="2821" y="2726"/>
                  </a:cubicBezTo>
                  <a:cubicBezTo>
                    <a:pt x="1425" y="2726"/>
                    <a:pt x="550" y="1214"/>
                    <a:pt x="124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8" name="Google Shape;22698;p71"/>
            <p:cNvSpPr/>
            <p:nvPr/>
          </p:nvSpPr>
          <p:spPr>
            <a:xfrm>
              <a:off x="2523875" y="2576840"/>
              <a:ext cx="35778" cy="53745"/>
            </a:xfrm>
            <a:custGeom>
              <a:rect b="b" l="l" r="r" t="t"/>
              <a:pathLst>
                <a:path extrusionOk="0" h="2049" w="1364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85" y="2048"/>
                  </a:cubicBezTo>
                  <a:cubicBezTo>
                    <a:pt x="1058" y="2041"/>
                    <a:pt x="1363" y="1736"/>
                    <a:pt x="1363" y="1363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9" name="Google Shape;22699;p71"/>
            <p:cNvSpPr/>
            <p:nvPr/>
          </p:nvSpPr>
          <p:spPr>
            <a:xfrm>
              <a:off x="2647130" y="2648212"/>
              <a:ext cx="22558" cy="17941"/>
            </a:xfrm>
            <a:custGeom>
              <a:rect b="b" l="l" r="r" t="t"/>
              <a:pathLst>
                <a:path extrusionOk="0" h="684" w="860">
                  <a:moveTo>
                    <a:pt x="535" y="1"/>
                  </a:moveTo>
                  <a:cubicBezTo>
                    <a:pt x="481" y="1"/>
                    <a:pt x="425" y="22"/>
                    <a:pt x="373" y="73"/>
                  </a:cubicBezTo>
                  <a:lnTo>
                    <a:pt x="150" y="297"/>
                  </a:lnTo>
                  <a:cubicBezTo>
                    <a:pt x="1" y="439"/>
                    <a:pt x="102" y="683"/>
                    <a:pt x="306" y="683"/>
                  </a:cubicBezTo>
                  <a:cubicBezTo>
                    <a:pt x="367" y="683"/>
                    <a:pt x="428" y="663"/>
                    <a:pt x="468" y="622"/>
                  </a:cubicBezTo>
                  <a:lnTo>
                    <a:pt x="699" y="392"/>
                  </a:lnTo>
                  <a:cubicBezTo>
                    <a:pt x="860" y="226"/>
                    <a:pt x="711" y="1"/>
                    <a:pt x="535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0" name="Google Shape;22700;p71"/>
            <p:cNvSpPr/>
            <p:nvPr/>
          </p:nvSpPr>
          <p:spPr>
            <a:xfrm>
              <a:off x="2688495" y="2648212"/>
              <a:ext cx="22505" cy="17941"/>
            </a:xfrm>
            <a:custGeom>
              <a:rect b="b" l="l" r="r" t="t"/>
              <a:pathLst>
                <a:path extrusionOk="0" h="684" w="858">
                  <a:moveTo>
                    <a:pt x="323" y="1"/>
                  </a:moveTo>
                  <a:cubicBezTo>
                    <a:pt x="147" y="1"/>
                    <a:pt x="0" y="226"/>
                    <a:pt x="166" y="392"/>
                  </a:cubicBezTo>
                  <a:lnTo>
                    <a:pt x="390" y="622"/>
                  </a:lnTo>
                  <a:cubicBezTo>
                    <a:pt x="431" y="663"/>
                    <a:pt x="492" y="683"/>
                    <a:pt x="553" y="683"/>
                  </a:cubicBezTo>
                  <a:cubicBezTo>
                    <a:pt x="756" y="683"/>
                    <a:pt x="858" y="439"/>
                    <a:pt x="715" y="297"/>
                  </a:cubicBezTo>
                  <a:lnTo>
                    <a:pt x="485" y="73"/>
                  </a:lnTo>
                  <a:cubicBezTo>
                    <a:pt x="434" y="22"/>
                    <a:pt x="377" y="1"/>
                    <a:pt x="323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1" name="Google Shape;22701;p71"/>
            <p:cNvSpPr/>
            <p:nvPr/>
          </p:nvSpPr>
          <p:spPr>
            <a:xfrm>
              <a:off x="2541843" y="2576656"/>
              <a:ext cx="17810" cy="35830"/>
            </a:xfrm>
            <a:custGeom>
              <a:rect b="b" l="l" r="r" t="t"/>
              <a:pathLst>
                <a:path extrusionOk="0" h="1366" w="679">
                  <a:moveTo>
                    <a:pt x="21" y="1"/>
                  </a:moveTo>
                  <a:cubicBezTo>
                    <a:pt x="7" y="41"/>
                    <a:pt x="0" y="75"/>
                    <a:pt x="0" y="116"/>
                  </a:cubicBezTo>
                  <a:lnTo>
                    <a:pt x="0" y="1025"/>
                  </a:lnTo>
                  <a:cubicBezTo>
                    <a:pt x="0" y="1252"/>
                    <a:pt x="170" y="1365"/>
                    <a:pt x="339" y="1365"/>
                  </a:cubicBezTo>
                  <a:cubicBezTo>
                    <a:pt x="509" y="1365"/>
                    <a:pt x="678" y="1252"/>
                    <a:pt x="678" y="1025"/>
                  </a:cubicBezTo>
                  <a:lnTo>
                    <a:pt x="678" y="686"/>
                  </a:lnTo>
                  <a:cubicBezTo>
                    <a:pt x="678" y="319"/>
                    <a:pt x="387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2" name="Google Shape;22702;p71"/>
            <p:cNvSpPr/>
            <p:nvPr/>
          </p:nvSpPr>
          <p:spPr>
            <a:xfrm>
              <a:off x="2535784" y="2588591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31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31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3" name="Google Shape;22703;p71"/>
            <p:cNvSpPr/>
            <p:nvPr/>
          </p:nvSpPr>
          <p:spPr>
            <a:xfrm>
              <a:off x="2798477" y="2576840"/>
              <a:ext cx="35778" cy="53745"/>
            </a:xfrm>
            <a:custGeom>
              <a:rect b="b" l="l" r="r" t="t"/>
              <a:pathLst>
                <a:path extrusionOk="0" h="2049" w="1364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79" y="2048"/>
                  </a:cubicBezTo>
                  <a:cubicBezTo>
                    <a:pt x="1059" y="2041"/>
                    <a:pt x="1364" y="1736"/>
                    <a:pt x="1364" y="1363"/>
                  </a:cubicBezTo>
                  <a:lnTo>
                    <a:pt x="1364" y="679"/>
                  </a:lnTo>
                  <a:cubicBezTo>
                    <a:pt x="1364" y="306"/>
                    <a:pt x="1059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4" name="Google Shape;22704;p71"/>
            <p:cNvSpPr/>
            <p:nvPr/>
          </p:nvSpPr>
          <p:spPr>
            <a:xfrm>
              <a:off x="2816261" y="2576656"/>
              <a:ext cx="17994" cy="35830"/>
            </a:xfrm>
            <a:custGeom>
              <a:rect b="b" l="l" r="r" t="t"/>
              <a:pathLst>
                <a:path extrusionOk="0" h="1366" w="686">
                  <a:moveTo>
                    <a:pt x="21" y="1"/>
                  </a:moveTo>
                  <a:cubicBezTo>
                    <a:pt x="8" y="41"/>
                    <a:pt x="1" y="75"/>
                    <a:pt x="1" y="116"/>
                  </a:cubicBezTo>
                  <a:lnTo>
                    <a:pt x="1" y="1025"/>
                  </a:lnTo>
                  <a:cubicBezTo>
                    <a:pt x="1" y="1252"/>
                    <a:pt x="172" y="1365"/>
                    <a:pt x="343" y="1365"/>
                  </a:cubicBezTo>
                  <a:cubicBezTo>
                    <a:pt x="515" y="1365"/>
                    <a:pt x="686" y="1252"/>
                    <a:pt x="686" y="1025"/>
                  </a:cubicBezTo>
                  <a:lnTo>
                    <a:pt x="686" y="686"/>
                  </a:lnTo>
                  <a:cubicBezTo>
                    <a:pt x="686" y="319"/>
                    <a:pt x="394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5" name="Google Shape;22705;p71"/>
            <p:cNvSpPr/>
            <p:nvPr/>
          </p:nvSpPr>
          <p:spPr>
            <a:xfrm>
              <a:off x="2810412" y="2588591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4" y="353"/>
                    <a:pt x="454" y="231"/>
                  </a:cubicBezTo>
                  <a:cubicBezTo>
                    <a:pt x="454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6" name="Google Shape;22706;p71"/>
            <p:cNvSpPr/>
            <p:nvPr/>
          </p:nvSpPr>
          <p:spPr>
            <a:xfrm>
              <a:off x="2609595" y="2725879"/>
              <a:ext cx="138940" cy="35778"/>
            </a:xfrm>
            <a:custGeom>
              <a:rect b="b" l="l" r="r" t="t"/>
              <a:pathLst>
                <a:path extrusionOk="0" h="1364" w="5297">
                  <a:moveTo>
                    <a:pt x="2652" y="1"/>
                  </a:moveTo>
                  <a:cubicBezTo>
                    <a:pt x="1581" y="1"/>
                    <a:pt x="625" y="265"/>
                    <a:pt x="1" y="672"/>
                  </a:cubicBezTo>
                  <a:cubicBezTo>
                    <a:pt x="977" y="1086"/>
                    <a:pt x="1940" y="1364"/>
                    <a:pt x="2652" y="1364"/>
                  </a:cubicBezTo>
                  <a:cubicBezTo>
                    <a:pt x="3357" y="1364"/>
                    <a:pt x="4320" y="1086"/>
                    <a:pt x="5297" y="672"/>
                  </a:cubicBezTo>
                  <a:cubicBezTo>
                    <a:pt x="4673" y="265"/>
                    <a:pt x="3717" y="1"/>
                    <a:pt x="26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7" name="Google Shape;22707;p71"/>
            <p:cNvSpPr/>
            <p:nvPr/>
          </p:nvSpPr>
          <p:spPr>
            <a:xfrm>
              <a:off x="2656730" y="2727662"/>
              <a:ext cx="91805" cy="33994"/>
            </a:xfrm>
            <a:custGeom>
              <a:rect b="b" l="l" r="r" t="t"/>
              <a:pathLst>
                <a:path extrusionOk="0" h="1296" w="3500">
                  <a:moveTo>
                    <a:pt x="1743" y="0"/>
                  </a:moveTo>
                  <a:cubicBezTo>
                    <a:pt x="1079" y="156"/>
                    <a:pt x="482" y="577"/>
                    <a:pt x="1" y="1201"/>
                  </a:cubicBezTo>
                  <a:cubicBezTo>
                    <a:pt x="279" y="1262"/>
                    <a:pt x="563" y="1296"/>
                    <a:pt x="848" y="1296"/>
                  </a:cubicBezTo>
                  <a:cubicBezTo>
                    <a:pt x="1560" y="1296"/>
                    <a:pt x="2523" y="1018"/>
                    <a:pt x="3500" y="604"/>
                  </a:cubicBezTo>
                  <a:cubicBezTo>
                    <a:pt x="3059" y="312"/>
                    <a:pt x="2442" y="95"/>
                    <a:pt x="174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08" name="Google Shape;22708;p71"/>
          <p:cNvGrpSpPr/>
          <p:nvPr/>
        </p:nvGrpSpPr>
        <p:grpSpPr>
          <a:xfrm>
            <a:off x="1699703" y="3365261"/>
            <a:ext cx="281054" cy="370158"/>
            <a:chOff x="1699703" y="3365261"/>
            <a:chExt cx="281054" cy="370158"/>
          </a:xfrm>
        </p:grpSpPr>
        <p:sp>
          <p:nvSpPr>
            <p:cNvPr id="22709" name="Google Shape;22709;p71"/>
            <p:cNvSpPr/>
            <p:nvPr/>
          </p:nvSpPr>
          <p:spPr>
            <a:xfrm>
              <a:off x="1737474" y="3471362"/>
              <a:ext cx="227781" cy="108435"/>
            </a:xfrm>
            <a:custGeom>
              <a:rect b="b" l="l" r="r" t="t"/>
              <a:pathLst>
                <a:path extrusionOk="0" h="4134" w="8684">
                  <a:moveTo>
                    <a:pt x="4695" y="0"/>
                  </a:moveTo>
                  <a:cubicBezTo>
                    <a:pt x="2124" y="0"/>
                    <a:pt x="153" y="2378"/>
                    <a:pt x="126" y="2411"/>
                  </a:cubicBezTo>
                  <a:cubicBezTo>
                    <a:pt x="1" y="2582"/>
                    <a:pt x="151" y="2775"/>
                    <a:pt x="314" y="2775"/>
                  </a:cubicBezTo>
                  <a:cubicBezTo>
                    <a:pt x="371" y="2775"/>
                    <a:pt x="430" y="2752"/>
                    <a:pt x="479" y="2696"/>
                  </a:cubicBezTo>
                  <a:cubicBezTo>
                    <a:pt x="499" y="2675"/>
                    <a:pt x="1632" y="1306"/>
                    <a:pt x="3259" y="723"/>
                  </a:cubicBezTo>
                  <a:cubicBezTo>
                    <a:pt x="5036" y="3042"/>
                    <a:pt x="8250" y="4079"/>
                    <a:pt x="8385" y="4120"/>
                  </a:cubicBezTo>
                  <a:cubicBezTo>
                    <a:pt x="8406" y="4126"/>
                    <a:pt x="8433" y="4133"/>
                    <a:pt x="8453" y="4133"/>
                  </a:cubicBezTo>
                  <a:cubicBezTo>
                    <a:pt x="8582" y="4133"/>
                    <a:pt x="8684" y="4031"/>
                    <a:pt x="8677" y="3903"/>
                  </a:cubicBezTo>
                  <a:cubicBezTo>
                    <a:pt x="8677" y="3808"/>
                    <a:pt x="8609" y="1543"/>
                    <a:pt x="6737" y="533"/>
                  </a:cubicBezTo>
                  <a:cubicBezTo>
                    <a:pt x="6033" y="152"/>
                    <a:pt x="5345" y="0"/>
                    <a:pt x="4695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0" name="Google Shape;22710;p71"/>
            <p:cNvSpPr/>
            <p:nvPr/>
          </p:nvSpPr>
          <p:spPr>
            <a:xfrm>
              <a:off x="1743271" y="3393301"/>
              <a:ext cx="237486" cy="103425"/>
            </a:xfrm>
            <a:custGeom>
              <a:rect b="b" l="l" r="r" t="t"/>
              <a:pathLst>
                <a:path extrusionOk="0" h="3943" w="9054">
                  <a:moveTo>
                    <a:pt x="5267" y="0"/>
                  </a:moveTo>
                  <a:cubicBezTo>
                    <a:pt x="4521" y="0"/>
                    <a:pt x="3745" y="159"/>
                    <a:pt x="3031" y="600"/>
                  </a:cubicBezTo>
                  <a:cubicBezTo>
                    <a:pt x="2306" y="1054"/>
                    <a:pt x="2224" y="1725"/>
                    <a:pt x="2299" y="2125"/>
                  </a:cubicBezTo>
                  <a:cubicBezTo>
                    <a:pt x="1533" y="2512"/>
                    <a:pt x="814" y="2987"/>
                    <a:pt x="156" y="3543"/>
                  </a:cubicBezTo>
                  <a:cubicBezTo>
                    <a:pt x="0" y="3685"/>
                    <a:pt x="102" y="3943"/>
                    <a:pt x="312" y="3943"/>
                  </a:cubicBezTo>
                  <a:cubicBezTo>
                    <a:pt x="366" y="3943"/>
                    <a:pt x="421" y="3922"/>
                    <a:pt x="461" y="3888"/>
                  </a:cubicBezTo>
                  <a:cubicBezTo>
                    <a:pt x="492" y="3858"/>
                    <a:pt x="3359" y="1335"/>
                    <a:pt x="7306" y="1335"/>
                  </a:cubicBezTo>
                  <a:cubicBezTo>
                    <a:pt x="7755" y="1335"/>
                    <a:pt x="8218" y="1368"/>
                    <a:pt x="8693" y="1441"/>
                  </a:cubicBezTo>
                  <a:cubicBezTo>
                    <a:pt x="8707" y="1443"/>
                    <a:pt x="8721" y="1444"/>
                    <a:pt x="8734" y="1444"/>
                  </a:cubicBezTo>
                  <a:cubicBezTo>
                    <a:pt x="8962" y="1444"/>
                    <a:pt x="9054" y="1129"/>
                    <a:pt x="8842" y="1013"/>
                  </a:cubicBezTo>
                  <a:cubicBezTo>
                    <a:pt x="8751" y="956"/>
                    <a:pt x="7101" y="0"/>
                    <a:pt x="5267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1" name="Google Shape;22711;p71"/>
            <p:cNvSpPr/>
            <p:nvPr/>
          </p:nvSpPr>
          <p:spPr>
            <a:xfrm>
              <a:off x="1709644" y="3365261"/>
              <a:ext cx="47686" cy="370158"/>
            </a:xfrm>
            <a:custGeom>
              <a:rect b="b" l="l" r="r" t="t"/>
              <a:pathLst>
                <a:path extrusionOk="0" h="14112" w="1818">
                  <a:moveTo>
                    <a:pt x="292" y="1"/>
                  </a:moveTo>
                  <a:cubicBezTo>
                    <a:pt x="150" y="1"/>
                    <a:pt x="41" y="136"/>
                    <a:pt x="69" y="279"/>
                  </a:cubicBezTo>
                  <a:cubicBezTo>
                    <a:pt x="184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1526" y="14111"/>
                  </a:lnTo>
                  <a:cubicBezTo>
                    <a:pt x="1676" y="14111"/>
                    <a:pt x="1784" y="13982"/>
                    <a:pt x="1750" y="13840"/>
                  </a:cubicBezTo>
                  <a:cubicBezTo>
                    <a:pt x="1642" y="13257"/>
                    <a:pt x="1587" y="12660"/>
                    <a:pt x="1594" y="12063"/>
                  </a:cubicBezTo>
                  <a:cubicBezTo>
                    <a:pt x="1594" y="11216"/>
                    <a:pt x="1682" y="10239"/>
                    <a:pt x="1818" y="9792"/>
                  </a:cubicBezTo>
                  <a:lnTo>
                    <a:pt x="1818" y="9331"/>
                  </a:lnTo>
                  <a:cubicBezTo>
                    <a:pt x="1682" y="8883"/>
                    <a:pt x="1594" y="7907"/>
                    <a:pt x="1594" y="7059"/>
                  </a:cubicBezTo>
                  <a:cubicBezTo>
                    <a:pt x="1594" y="6212"/>
                    <a:pt x="1682" y="5235"/>
                    <a:pt x="1818" y="4781"/>
                  </a:cubicBezTo>
                  <a:lnTo>
                    <a:pt x="1818" y="4327"/>
                  </a:lnTo>
                  <a:cubicBezTo>
                    <a:pt x="1682" y="3873"/>
                    <a:pt x="1594" y="2896"/>
                    <a:pt x="1594" y="2049"/>
                  </a:cubicBezTo>
                  <a:cubicBezTo>
                    <a:pt x="1587" y="1459"/>
                    <a:pt x="1642" y="862"/>
                    <a:pt x="1757" y="279"/>
                  </a:cubicBezTo>
                  <a:cubicBezTo>
                    <a:pt x="1784" y="136"/>
                    <a:pt x="1676" y="1"/>
                    <a:pt x="1526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2" name="Google Shape;22712;p71"/>
            <p:cNvSpPr/>
            <p:nvPr/>
          </p:nvSpPr>
          <p:spPr>
            <a:xfrm>
              <a:off x="1709644" y="3365261"/>
              <a:ext cx="25653" cy="370158"/>
            </a:xfrm>
            <a:custGeom>
              <a:rect b="b" l="l" r="r" t="t"/>
              <a:pathLst>
                <a:path extrusionOk="0" h="14112" w="978">
                  <a:moveTo>
                    <a:pt x="292" y="1"/>
                  </a:moveTo>
                  <a:cubicBezTo>
                    <a:pt x="143" y="1"/>
                    <a:pt x="35" y="136"/>
                    <a:pt x="69" y="279"/>
                  </a:cubicBezTo>
                  <a:cubicBezTo>
                    <a:pt x="177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977" y="14111"/>
                  </a:lnTo>
                  <a:cubicBezTo>
                    <a:pt x="828" y="14111"/>
                    <a:pt x="719" y="13982"/>
                    <a:pt x="753" y="13840"/>
                  </a:cubicBezTo>
                  <a:cubicBezTo>
                    <a:pt x="862" y="13257"/>
                    <a:pt x="916" y="12660"/>
                    <a:pt x="909" y="12063"/>
                  </a:cubicBezTo>
                  <a:cubicBezTo>
                    <a:pt x="909" y="11216"/>
                    <a:pt x="814" y="10470"/>
                    <a:pt x="679" y="10016"/>
                  </a:cubicBezTo>
                  <a:lnTo>
                    <a:pt x="679" y="9107"/>
                  </a:lnTo>
                  <a:cubicBezTo>
                    <a:pt x="814" y="8653"/>
                    <a:pt x="909" y="7907"/>
                    <a:pt x="909" y="7059"/>
                  </a:cubicBezTo>
                  <a:cubicBezTo>
                    <a:pt x="909" y="6212"/>
                    <a:pt x="814" y="5459"/>
                    <a:pt x="679" y="5012"/>
                  </a:cubicBezTo>
                  <a:lnTo>
                    <a:pt x="679" y="4096"/>
                  </a:lnTo>
                  <a:cubicBezTo>
                    <a:pt x="814" y="3649"/>
                    <a:pt x="909" y="2903"/>
                    <a:pt x="909" y="2049"/>
                  </a:cubicBezTo>
                  <a:cubicBezTo>
                    <a:pt x="916" y="1459"/>
                    <a:pt x="862" y="862"/>
                    <a:pt x="747" y="279"/>
                  </a:cubicBezTo>
                  <a:cubicBezTo>
                    <a:pt x="719" y="136"/>
                    <a:pt x="828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3" name="Google Shape;22713;p71"/>
            <p:cNvSpPr/>
            <p:nvPr/>
          </p:nvSpPr>
          <p:spPr>
            <a:xfrm>
              <a:off x="1789881" y="3484660"/>
              <a:ext cx="38243" cy="70218"/>
            </a:xfrm>
            <a:custGeom>
              <a:rect b="b" l="l" r="r" t="t"/>
              <a:pathLst>
                <a:path extrusionOk="0" h="2677" w="1458">
                  <a:moveTo>
                    <a:pt x="289" y="1"/>
                  </a:moveTo>
                  <a:cubicBezTo>
                    <a:pt x="145" y="1"/>
                    <a:pt x="1" y="136"/>
                    <a:pt x="74" y="317"/>
                  </a:cubicBezTo>
                  <a:lnTo>
                    <a:pt x="983" y="2535"/>
                  </a:lnTo>
                  <a:cubicBezTo>
                    <a:pt x="1017" y="2623"/>
                    <a:pt x="1105" y="2677"/>
                    <a:pt x="1193" y="2677"/>
                  </a:cubicBezTo>
                  <a:cubicBezTo>
                    <a:pt x="1227" y="2677"/>
                    <a:pt x="1254" y="2670"/>
                    <a:pt x="1281" y="2657"/>
                  </a:cubicBezTo>
                  <a:cubicBezTo>
                    <a:pt x="1397" y="2609"/>
                    <a:pt x="1458" y="2480"/>
                    <a:pt x="1410" y="2365"/>
                  </a:cubicBezTo>
                  <a:lnTo>
                    <a:pt x="495" y="148"/>
                  </a:lnTo>
                  <a:cubicBezTo>
                    <a:pt x="453" y="45"/>
                    <a:pt x="371" y="1"/>
                    <a:pt x="289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4" name="Google Shape;22714;p71"/>
            <p:cNvSpPr/>
            <p:nvPr/>
          </p:nvSpPr>
          <p:spPr>
            <a:xfrm>
              <a:off x="1805147" y="3536228"/>
              <a:ext cx="122232" cy="130389"/>
            </a:xfrm>
            <a:custGeom>
              <a:rect b="b" l="l" r="r" t="t"/>
              <a:pathLst>
                <a:path extrusionOk="0" h="4971" w="4660">
                  <a:moveTo>
                    <a:pt x="1080" y="0"/>
                  </a:moveTo>
                  <a:cubicBezTo>
                    <a:pt x="1041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93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4558" y="3552"/>
                  </a:lnTo>
                  <a:cubicBezTo>
                    <a:pt x="4659" y="3450"/>
                    <a:pt x="4639" y="3281"/>
                    <a:pt x="4517" y="3199"/>
                  </a:cubicBezTo>
                  <a:cubicBezTo>
                    <a:pt x="3981" y="2860"/>
                    <a:pt x="2639" y="1911"/>
                    <a:pt x="1262" y="94"/>
                  </a:cubicBezTo>
                  <a:cubicBezTo>
                    <a:pt x="1219" y="33"/>
                    <a:pt x="1151" y="0"/>
                    <a:pt x="1080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5" name="Google Shape;22715;p71"/>
            <p:cNvSpPr/>
            <p:nvPr/>
          </p:nvSpPr>
          <p:spPr>
            <a:xfrm>
              <a:off x="1703611" y="3472699"/>
              <a:ext cx="59778" cy="24027"/>
            </a:xfrm>
            <a:custGeom>
              <a:rect b="b" l="l" r="r" t="t"/>
              <a:pathLst>
                <a:path extrusionOk="0" h="916" w="2279">
                  <a:moveTo>
                    <a:pt x="461" y="0"/>
                  </a:moveTo>
                  <a:cubicBezTo>
                    <a:pt x="204" y="0"/>
                    <a:pt x="0" y="204"/>
                    <a:pt x="0" y="461"/>
                  </a:cubicBezTo>
                  <a:cubicBezTo>
                    <a:pt x="0" y="712"/>
                    <a:pt x="204" y="916"/>
                    <a:pt x="461" y="916"/>
                  </a:cubicBezTo>
                  <a:lnTo>
                    <a:pt x="1824" y="916"/>
                  </a:lnTo>
                  <a:cubicBezTo>
                    <a:pt x="2075" y="916"/>
                    <a:pt x="2278" y="712"/>
                    <a:pt x="2278" y="461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6" name="Google Shape;22716;p71"/>
            <p:cNvSpPr/>
            <p:nvPr/>
          </p:nvSpPr>
          <p:spPr>
            <a:xfrm>
              <a:off x="1699703" y="3472699"/>
              <a:ext cx="33810" cy="24027"/>
            </a:xfrm>
            <a:custGeom>
              <a:rect b="b" l="l" r="r" t="t"/>
              <a:pathLst>
                <a:path extrusionOk="0" h="916" w="1289">
                  <a:moveTo>
                    <a:pt x="610" y="0"/>
                  </a:moveTo>
                  <a:cubicBezTo>
                    <a:pt x="0" y="0"/>
                    <a:pt x="0" y="916"/>
                    <a:pt x="610" y="916"/>
                  </a:cubicBezTo>
                  <a:lnTo>
                    <a:pt x="1288" y="916"/>
                  </a:lnTo>
                  <a:cubicBezTo>
                    <a:pt x="1037" y="909"/>
                    <a:pt x="834" y="705"/>
                    <a:pt x="834" y="461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7" name="Google Shape;22717;p71"/>
            <p:cNvSpPr/>
            <p:nvPr/>
          </p:nvSpPr>
          <p:spPr>
            <a:xfrm>
              <a:off x="1703611" y="3604138"/>
              <a:ext cx="59778" cy="23843"/>
            </a:xfrm>
            <a:custGeom>
              <a:rect b="b" l="l" r="r" t="t"/>
              <a:pathLst>
                <a:path extrusionOk="0" h="909" w="2279">
                  <a:moveTo>
                    <a:pt x="461" y="0"/>
                  </a:moveTo>
                  <a:cubicBezTo>
                    <a:pt x="204" y="0"/>
                    <a:pt x="0" y="204"/>
                    <a:pt x="0" y="454"/>
                  </a:cubicBezTo>
                  <a:cubicBezTo>
                    <a:pt x="0" y="705"/>
                    <a:pt x="204" y="909"/>
                    <a:pt x="461" y="909"/>
                  </a:cubicBezTo>
                  <a:lnTo>
                    <a:pt x="1824" y="909"/>
                  </a:lnTo>
                  <a:cubicBezTo>
                    <a:pt x="2075" y="909"/>
                    <a:pt x="2278" y="705"/>
                    <a:pt x="2278" y="454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8" name="Google Shape;22718;p71"/>
            <p:cNvSpPr/>
            <p:nvPr/>
          </p:nvSpPr>
          <p:spPr>
            <a:xfrm>
              <a:off x="1699703" y="3604138"/>
              <a:ext cx="33810" cy="23843"/>
            </a:xfrm>
            <a:custGeom>
              <a:rect b="b" l="l" r="r" t="t"/>
              <a:pathLst>
                <a:path extrusionOk="0" h="909" w="1289">
                  <a:moveTo>
                    <a:pt x="610" y="0"/>
                  </a:moveTo>
                  <a:cubicBezTo>
                    <a:pt x="0" y="0"/>
                    <a:pt x="0" y="909"/>
                    <a:pt x="610" y="909"/>
                  </a:cubicBezTo>
                  <a:lnTo>
                    <a:pt x="1288" y="909"/>
                  </a:lnTo>
                  <a:cubicBezTo>
                    <a:pt x="1037" y="909"/>
                    <a:pt x="834" y="705"/>
                    <a:pt x="834" y="454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9" name="Google Shape;22719;p71"/>
            <p:cNvSpPr/>
            <p:nvPr/>
          </p:nvSpPr>
          <p:spPr>
            <a:xfrm>
              <a:off x="1801606" y="3393222"/>
              <a:ext cx="177341" cy="55844"/>
            </a:xfrm>
            <a:custGeom>
              <a:rect b="b" l="l" r="r" t="t"/>
              <a:pathLst>
                <a:path extrusionOk="0" h="2129" w="6761">
                  <a:moveTo>
                    <a:pt x="3047" y="0"/>
                  </a:moveTo>
                  <a:cubicBezTo>
                    <a:pt x="2302" y="0"/>
                    <a:pt x="1526" y="159"/>
                    <a:pt x="814" y="603"/>
                  </a:cubicBezTo>
                  <a:cubicBezTo>
                    <a:pt x="82" y="1057"/>
                    <a:pt x="0" y="1728"/>
                    <a:pt x="75" y="2128"/>
                  </a:cubicBezTo>
                  <a:cubicBezTo>
                    <a:pt x="1333" y="1448"/>
                    <a:pt x="3051" y="1011"/>
                    <a:pt x="4672" y="1011"/>
                  </a:cubicBezTo>
                  <a:cubicBezTo>
                    <a:pt x="5393" y="1011"/>
                    <a:pt x="6094" y="1098"/>
                    <a:pt x="6727" y="1288"/>
                  </a:cubicBezTo>
                  <a:cubicBezTo>
                    <a:pt x="6761" y="1186"/>
                    <a:pt x="6713" y="1071"/>
                    <a:pt x="6625" y="1016"/>
                  </a:cubicBezTo>
                  <a:cubicBezTo>
                    <a:pt x="6529" y="959"/>
                    <a:pt x="4878" y="0"/>
                    <a:pt x="30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0" name="Google Shape;22720;p71"/>
            <p:cNvSpPr/>
            <p:nvPr/>
          </p:nvSpPr>
          <p:spPr>
            <a:xfrm>
              <a:off x="1822957" y="3484319"/>
              <a:ext cx="141590" cy="95582"/>
            </a:xfrm>
            <a:custGeom>
              <a:rect b="b" l="l" r="r" t="t"/>
              <a:pathLst>
                <a:path extrusionOk="0" h="3644" w="5398">
                  <a:moveTo>
                    <a:pt x="1512" y="0"/>
                  </a:moveTo>
                  <a:cubicBezTo>
                    <a:pt x="874" y="0"/>
                    <a:pt x="321" y="126"/>
                    <a:pt x="0" y="229"/>
                  </a:cubicBezTo>
                  <a:cubicBezTo>
                    <a:pt x="1777" y="2554"/>
                    <a:pt x="4991" y="3585"/>
                    <a:pt x="5126" y="3632"/>
                  </a:cubicBezTo>
                  <a:cubicBezTo>
                    <a:pt x="5148" y="3640"/>
                    <a:pt x="5171" y="3643"/>
                    <a:pt x="5194" y="3643"/>
                  </a:cubicBezTo>
                  <a:cubicBezTo>
                    <a:pt x="5275" y="3643"/>
                    <a:pt x="5355" y="3598"/>
                    <a:pt x="5397" y="3524"/>
                  </a:cubicBezTo>
                  <a:cubicBezTo>
                    <a:pt x="4779" y="625"/>
                    <a:pt x="2936" y="0"/>
                    <a:pt x="1512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1" name="Google Shape;22721;p71"/>
            <p:cNvSpPr/>
            <p:nvPr/>
          </p:nvSpPr>
          <p:spPr>
            <a:xfrm>
              <a:off x="1805147" y="3536228"/>
              <a:ext cx="98572" cy="130389"/>
            </a:xfrm>
            <a:custGeom>
              <a:rect b="b" l="l" r="r" t="t"/>
              <a:pathLst>
                <a:path extrusionOk="0" h="4971" w="3758">
                  <a:moveTo>
                    <a:pt x="1078" y="0"/>
                  </a:moveTo>
                  <a:cubicBezTo>
                    <a:pt x="1040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86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3757" y="4345"/>
                  </a:lnTo>
                  <a:cubicBezTo>
                    <a:pt x="3757" y="4345"/>
                    <a:pt x="1310" y="2630"/>
                    <a:pt x="1167" y="1423"/>
                  </a:cubicBezTo>
                  <a:cubicBezTo>
                    <a:pt x="1113" y="1043"/>
                    <a:pt x="1235" y="670"/>
                    <a:pt x="1493" y="392"/>
                  </a:cubicBezTo>
                  <a:cubicBezTo>
                    <a:pt x="1411" y="290"/>
                    <a:pt x="1337" y="196"/>
                    <a:pt x="1255" y="94"/>
                  </a:cubicBezTo>
                  <a:cubicBezTo>
                    <a:pt x="1212" y="33"/>
                    <a:pt x="1147" y="0"/>
                    <a:pt x="107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22" name="Google Shape;22722;p71"/>
          <p:cNvGrpSpPr/>
          <p:nvPr/>
        </p:nvGrpSpPr>
        <p:grpSpPr>
          <a:xfrm>
            <a:off x="7966810" y="1519430"/>
            <a:ext cx="369974" cy="355626"/>
            <a:chOff x="7966810" y="1519430"/>
            <a:chExt cx="369974" cy="355626"/>
          </a:xfrm>
        </p:grpSpPr>
        <p:sp>
          <p:nvSpPr>
            <p:cNvPr id="22723" name="Google Shape;22723;p71"/>
            <p:cNvSpPr/>
            <p:nvPr/>
          </p:nvSpPr>
          <p:spPr>
            <a:xfrm>
              <a:off x="8205503" y="1519430"/>
              <a:ext cx="131281" cy="122992"/>
            </a:xfrm>
            <a:custGeom>
              <a:rect b="b" l="l" r="r" t="t"/>
              <a:pathLst>
                <a:path extrusionOk="0" h="4689" w="5005">
                  <a:moveTo>
                    <a:pt x="4448" y="1"/>
                  </a:moveTo>
                  <a:cubicBezTo>
                    <a:pt x="2325" y="1"/>
                    <a:pt x="631" y="1573"/>
                    <a:pt x="0" y="2410"/>
                  </a:cubicBezTo>
                  <a:lnTo>
                    <a:pt x="2048" y="4688"/>
                  </a:lnTo>
                  <a:cubicBezTo>
                    <a:pt x="4781" y="4004"/>
                    <a:pt x="5004" y="37"/>
                    <a:pt x="5004" y="37"/>
                  </a:cubicBezTo>
                  <a:cubicBezTo>
                    <a:pt x="4816" y="12"/>
                    <a:pt x="4631" y="1"/>
                    <a:pt x="4448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4" name="Google Shape;22724;p71"/>
            <p:cNvSpPr/>
            <p:nvPr/>
          </p:nvSpPr>
          <p:spPr>
            <a:xfrm>
              <a:off x="8230763" y="1530132"/>
              <a:ext cx="105130" cy="112291"/>
            </a:xfrm>
            <a:custGeom>
              <a:rect b="b" l="l" r="r" t="t"/>
              <a:pathLst>
                <a:path extrusionOk="0" h="4281" w="4008">
                  <a:moveTo>
                    <a:pt x="3939" y="1"/>
                  </a:moveTo>
                  <a:cubicBezTo>
                    <a:pt x="2178" y="1"/>
                    <a:pt x="402" y="1788"/>
                    <a:pt x="0" y="3067"/>
                  </a:cubicBezTo>
                  <a:lnTo>
                    <a:pt x="1085" y="4280"/>
                  </a:lnTo>
                  <a:cubicBezTo>
                    <a:pt x="3302" y="3724"/>
                    <a:pt x="3872" y="1005"/>
                    <a:pt x="4008" y="2"/>
                  </a:cubicBezTo>
                  <a:cubicBezTo>
                    <a:pt x="3985" y="1"/>
                    <a:pt x="3962" y="1"/>
                    <a:pt x="393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5" name="Google Shape;22725;p71"/>
            <p:cNvSpPr/>
            <p:nvPr/>
          </p:nvSpPr>
          <p:spPr>
            <a:xfrm>
              <a:off x="7966810" y="1519430"/>
              <a:ext cx="131281" cy="122992"/>
            </a:xfrm>
            <a:custGeom>
              <a:rect b="b" l="l" r="r" t="t"/>
              <a:pathLst>
                <a:path extrusionOk="0" h="4689" w="5005">
                  <a:moveTo>
                    <a:pt x="557" y="1"/>
                  </a:moveTo>
                  <a:cubicBezTo>
                    <a:pt x="374" y="1"/>
                    <a:pt x="189" y="12"/>
                    <a:pt x="1" y="37"/>
                  </a:cubicBezTo>
                  <a:cubicBezTo>
                    <a:pt x="1" y="37"/>
                    <a:pt x="224" y="4004"/>
                    <a:pt x="2957" y="4688"/>
                  </a:cubicBezTo>
                  <a:lnTo>
                    <a:pt x="5005" y="2410"/>
                  </a:lnTo>
                  <a:cubicBezTo>
                    <a:pt x="4374" y="1573"/>
                    <a:pt x="2680" y="1"/>
                    <a:pt x="557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6" name="Google Shape;22726;p71"/>
            <p:cNvSpPr/>
            <p:nvPr/>
          </p:nvSpPr>
          <p:spPr>
            <a:xfrm>
              <a:off x="7967886" y="1530132"/>
              <a:ext cx="104946" cy="112291"/>
            </a:xfrm>
            <a:custGeom>
              <a:rect b="b" l="l" r="r" t="t"/>
              <a:pathLst>
                <a:path extrusionOk="0" h="4281" w="4001">
                  <a:moveTo>
                    <a:pt x="69" y="1"/>
                  </a:moveTo>
                  <a:cubicBezTo>
                    <a:pt x="46" y="1"/>
                    <a:pt x="23" y="1"/>
                    <a:pt x="0" y="2"/>
                  </a:cubicBezTo>
                  <a:cubicBezTo>
                    <a:pt x="129" y="1005"/>
                    <a:pt x="699" y="3724"/>
                    <a:pt x="2916" y="4280"/>
                  </a:cubicBezTo>
                  <a:lnTo>
                    <a:pt x="4001" y="3067"/>
                  </a:lnTo>
                  <a:cubicBezTo>
                    <a:pt x="3606" y="1788"/>
                    <a:pt x="1823" y="1"/>
                    <a:pt x="6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7" name="Google Shape;22727;p71"/>
            <p:cNvSpPr/>
            <p:nvPr/>
          </p:nvSpPr>
          <p:spPr>
            <a:xfrm>
              <a:off x="8002562" y="1564677"/>
              <a:ext cx="298471" cy="310380"/>
            </a:xfrm>
            <a:custGeom>
              <a:rect b="b" l="l" r="r" t="t"/>
              <a:pathLst>
                <a:path extrusionOk="0" h="11833" w="11379">
                  <a:moveTo>
                    <a:pt x="5690" y="0"/>
                  </a:moveTo>
                  <a:cubicBezTo>
                    <a:pt x="2550" y="0"/>
                    <a:pt x="1" y="3641"/>
                    <a:pt x="1" y="6828"/>
                  </a:cubicBezTo>
                  <a:cubicBezTo>
                    <a:pt x="1" y="9595"/>
                    <a:pt x="2550" y="11832"/>
                    <a:pt x="5690" y="11832"/>
                  </a:cubicBezTo>
                  <a:cubicBezTo>
                    <a:pt x="8829" y="11832"/>
                    <a:pt x="11379" y="9595"/>
                    <a:pt x="11379" y="6828"/>
                  </a:cubicBezTo>
                  <a:cubicBezTo>
                    <a:pt x="11379" y="3641"/>
                    <a:pt x="8829" y="0"/>
                    <a:pt x="56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8" name="Google Shape;22728;p71"/>
            <p:cNvSpPr/>
            <p:nvPr/>
          </p:nvSpPr>
          <p:spPr>
            <a:xfrm>
              <a:off x="8100741" y="1803527"/>
              <a:ext cx="102481" cy="35778"/>
            </a:xfrm>
            <a:custGeom>
              <a:rect b="b" l="l" r="r" t="t"/>
              <a:pathLst>
                <a:path extrusionOk="0" h="1364" w="3907">
                  <a:moveTo>
                    <a:pt x="3906" y="1"/>
                  </a:moveTo>
                  <a:lnTo>
                    <a:pt x="1" y="21"/>
                  </a:lnTo>
                  <a:cubicBezTo>
                    <a:pt x="245" y="801"/>
                    <a:pt x="916" y="1363"/>
                    <a:pt x="1709" y="1363"/>
                  </a:cubicBezTo>
                  <a:lnTo>
                    <a:pt x="2184" y="1363"/>
                  </a:lnTo>
                  <a:cubicBezTo>
                    <a:pt x="2984" y="1363"/>
                    <a:pt x="3669" y="794"/>
                    <a:pt x="390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9" name="Google Shape;22729;p71"/>
            <p:cNvSpPr/>
            <p:nvPr/>
          </p:nvSpPr>
          <p:spPr>
            <a:xfrm>
              <a:off x="8084924" y="1714948"/>
              <a:ext cx="133930" cy="94507"/>
            </a:xfrm>
            <a:custGeom>
              <a:rect b="b" l="l" r="r" t="t"/>
              <a:pathLst>
                <a:path extrusionOk="0" h="3603" w="5106">
                  <a:moveTo>
                    <a:pt x="2550" y="1"/>
                  </a:moveTo>
                  <a:cubicBezTo>
                    <a:pt x="1139" y="1"/>
                    <a:pt x="0" y="1045"/>
                    <a:pt x="0" y="2537"/>
                  </a:cubicBezTo>
                  <a:cubicBezTo>
                    <a:pt x="0" y="3430"/>
                    <a:pt x="677" y="3603"/>
                    <a:pt x="1373" y="3603"/>
                  </a:cubicBezTo>
                  <a:cubicBezTo>
                    <a:pt x="1813" y="3603"/>
                    <a:pt x="2261" y="3534"/>
                    <a:pt x="2550" y="3534"/>
                  </a:cubicBezTo>
                  <a:cubicBezTo>
                    <a:pt x="2846" y="3534"/>
                    <a:pt x="3297" y="3603"/>
                    <a:pt x="3738" y="3603"/>
                  </a:cubicBezTo>
                  <a:cubicBezTo>
                    <a:pt x="4434" y="3603"/>
                    <a:pt x="5106" y="3430"/>
                    <a:pt x="5106" y="2537"/>
                  </a:cubicBezTo>
                  <a:cubicBezTo>
                    <a:pt x="5106" y="1045"/>
                    <a:pt x="3960" y="1"/>
                    <a:pt x="2550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0" name="Google Shape;22730;p71"/>
            <p:cNvSpPr/>
            <p:nvPr/>
          </p:nvSpPr>
          <p:spPr>
            <a:xfrm>
              <a:off x="8002562" y="1564677"/>
              <a:ext cx="149249" cy="309855"/>
            </a:xfrm>
            <a:custGeom>
              <a:rect b="b" l="l" r="r" t="t"/>
              <a:pathLst>
                <a:path extrusionOk="0" h="11813" w="5690">
                  <a:moveTo>
                    <a:pt x="5690" y="0"/>
                  </a:moveTo>
                  <a:cubicBezTo>
                    <a:pt x="2550" y="0"/>
                    <a:pt x="1" y="3648"/>
                    <a:pt x="1" y="6828"/>
                  </a:cubicBezTo>
                  <a:cubicBezTo>
                    <a:pt x="1" y="9439"/>
                    <a:pt x="2272" y="11581"/>
                    <a:pt x="5167" y="11812"/>
                  </a:cubicBezTo>
                  <a:cubicBezTo>
                    <a:pt x="3276" y="10924"/>
                    <a:pt x="1974" y="9066"/>
                    <a:pt x="1974" y="6910"/>
                  </a:cubicBezTo>
                  <a:cubicBezTo>
                    <a:pt x="1974" y="4204"/>
                    <a:pt x="3520" y="1200"/>
                    <a:pt x="569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1" name="Google Shape;22731;p71"/>
            <p:cNvSpPr/>
            <p:nvPr/>
          </p:nvSpPr>
          <p:spPr>
            <a:xfrm>
              <a:off x="8112492" y="1755684"/>
              <a:ext cx="29010" cy="28486"/>
            </a:xfrm>
            <a:custGeom>
              <a:rect b="b" l="l" r="r" t="t"/>
              <a:pathLst>
                <a:path extrusionOk="0" h="1086" w="1106">
                  <a:moveTo>
                    <a:pt x="633" y="1"/>
                  </a:moveTo>
                  <a:cubicBezTo>
                    <a:pt x="450" y="1"/>
                    <a:pt x="259" y="121"/>
                    <a:pt x="149" y="326"/>
                  </a:cubicBezTo>
                  <a:cubicBezTo>
                    <a:pt x="0" y="597"/>
                    <a:pt x="61" y="916"/>
                    <a:pt x="285" y="1038"/>
                  </a:cubicBezTo>
                  <a:cubicBezTo>
                    <a:pt x="344" y="1070"/>
                    <a:pt x="408" y="1085"/>
                    <a:pt x="474" y="1085"/>
                  </a:cubicBezTo>
                  <a:cubicBezTo>
                    <a:pt x="658" y="1085"/>
                    <a:pt x="853" y="965"/>
                    <a:pt x="963" y="760"/>
                  </a:cubicBezTo>
                  <a:cubicBezTo>
                    <a:pt x="1105" y="489"/>
                    <a:pt x="1044" y="163"/>
                    <a:pt x="820" y="48"/>
                  </a:cubicBezTo>
                  <a:cubicBezTo>
                    <a:pt x="762" y="16"/>
                    <a:pt x="698" y="1"/>
                    <a:pt x="6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2" name="Google Shape;22732;p71"/>
            <p:cNvSpPr/>
            <p:nvPr/>
          </p:nvSpPr>
          <p:spPr>
            <a:xfrm>
              <a:off x="8161935" y="1755788"/>
              <a:ext cx="29194" cy="28538"/>
            </a:xfrm>
            <a:custGeom>
              <a:rect b="b" l="l" r="r" t="t"/>
              <a:pathLst>
                <a:path extrusionOk="0" h="1088" w="1113">
                  <a:moveTo>
                    <a:pt x="468" y="1"/>
                  </a:moveTo>
                  <a:cubicBezTo>
                    <a:pt x="404" y="1"/>
                    <a:pt x="342" y="15"/>
                    <a:pt x="285" y="44"/>
                  </a:cubicBezTo>
                  <a:cubicBezTo>
                    <a:pt x="61" y="166"/>
                    <a:pt x="0" y="485"/>
                    <a:pt x="149" y="763"/>
                  </a:cubicBezTo>
                  <a:cubicBezTo>
                    <a:pt x="260" y="964"/>
                    <a:pt x="453" y="1087"/>
                    <a:pt x="637" y="1087"/>
                  </a:cubicBezTo>
                  <a:cubicBezTo>
                    <a:pt x="700" y="1087"/>
                    <a:pt x="763" y="1072"/>
                    <a:pt x="821" y="1041"/>
                  </a:cubicBezTo>
                  <a:cubicBezTo>
                    <a:pt x="1044" y="919"/>
                    <a:pt x="1112" y="600"/>
                    <a:pt x="963" y="322"/>
                  </a:cubicBezTo>
                  <a:cubicBezTo>
                    <a:pt x="852" y="120"/>
                    <a:pt x="654" y="1"/>
                    <a:pt x="4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3" name="Google Shape;22733;p71"/>
            <p:cNvSpPr/>
            <p:nvPr/>
          </p:nvSpPr>
          <p:spPr>
            <a:xfrm>
              <a:off x="8068189" y="1666213"/>
              <a:ext cx="35778" cy="41837"/>
            </a:xfrm>
            <a:custGeom>
              <a:rect b="b" l="l" r="r" t="t"/>
              <a:pathLst>
                <a:path extrusionOk="0" h="1595" w="1364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85" y="1594"/>
                  </a:cubicBezTo>
                  <a:cubicBezTo>
                    <a:pt x="1058" y="1594"/>
                    <a:pt x="1364" y="1289"/>
                    <a:pt x="1364" y="910"/>
                  </a:cubicBezTo>
                  <a:lnTo>
                    <a:pt x="1364" y="679"/>
                  </a:lnTo>
                  <a:cubicBezTo>
                    <a:pt x="1364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4" name="Google Shape;22734;p71"/>
            <p:cNvSpPr/>
            <p:nvPr/>
          </p:nvSpPr>
          <p:spPr>
            <a:xfrm>
              <a:off x="8086157" y="1666213"/>
              <a:ext cx="17810" cy="29797"/>
            </a:xfrm>
            <a:custGeom>
              <a:rect b="b" l="l" r="r" t="t"/>
              <a:pathLst>
                <a:path extrusionOk="0" h="1136" w="679">
                  <a:moveTo>
                    <a:pt x="0" y="1"/>
                  </a:moveTo>
                  <a:lnTo>
                    <a:pt x="0" y="794"/>
                  </a:lnTo>
                  <a:cubicBezTo>
                    <a:pt x="0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5" name="Google Shape;22735;p71"/>
            <p:cNvSpPr/>
            <p:nvPr/>
          </p:nvSpPr>
          <p:spPr>
            <a:xfrm>
              <a:off x="8080098" y="1672089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31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4" y="455"/>
                    <a:pt x="455" y="353"/>
                    <a:pt x="455" y="231"/>
                  </a:cubicBezTo>
                  <a:cubicBezTo>
                    <a:pt x="455" y="102"/>
                    <a:pt x="354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6" name="Google Shape;22736;p71"/>
            <p:cNvSpPr/>
            <p:nvPr/>
          </p:nvSpPr>
          <p:spPr>
            <a:xfrm>
              <a:off x="8199628" y="1666213"/>
              <a:ext cx="35778" cy="41837"/>
            </a:xfrm>
            <a:custGeom>
              <a:rect b="b" l="l" r="r" t="t"/>
              <a:pathLst>
                <a:path extrusionOk="0" h="1595" w="1364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79" y="1594"/>
                  </a:cubicBezTo>
                  <a:cubicBezTo>
                    <a:pt x="1058" y="1594"/>
                    <a:pt x="1363" y="1289"/>
                    <a:pt x="1363" y="910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7" name="Google Shape;22737;p71"/>
            <p:cNvSpPr/>
            <p:nvPr/>
          </p:nvSpPr>
          <p:spPr>
            <a:xfrm>
              <a:off x="8217412" y="1666213"/>
              <a:ext cx="17994" cy="29797"/>
            </a:xfrm>
            <a:custGeom>
              <a:rect b="b" l="l" r="r" t="t"/>
              <a:pathLst>
                <a:path extrusionOk="0" h="1136" w="686">
                  <a:moveTo>
                    <a:pt x="1" y="1"/>
                  </a:move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06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8" name="Google Shape;22738;p71"/>
            <p:cNvSpPr/>
            <p:nvPr/>
          </p:nvSpPr>
          <p:spPr>
            <a:xfrm>
              <a:off x="8211536" y="1672089"/>
              <a:ext cx="11961" cy="11961"/>
            </a:xfrm>
            <a:custGeom>
              <a:rect b="b" l="l" r="r" t="t"/>
              <a:pathLst>
                <a:path extrusionOk="0" h="456" w="456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39" name="Google Shape;22739;p71"/>
          <p:cNvGrpSpPr/>
          <p:nvPr/>
        </p:nvGrpSpPr>
        <p:grpSpPr>
          <a:xfrm>
            <a:off x="2792628" y="3365340"/>
            <a:ext cx="290445" cy="370079"/>
            <a:chOff x="2792628" y="3365340"/>
            <a:chExt cx="290445" cy="370079"/>
          </a:xfrm>
        </p:grpSpPr>
        <p:sp>
          <p:nvSpPr>
            <p:cNvPr id="22740" name="Google Shape;22740;p71"/>
            <p:cNvSpPr/>
            <p:nvPr/>
          </p:nvSpPr>
          <p:spPr>
            <a:xfrm>
              <a:off x="2792628" y="3365366"/>
              <a:ext cx="290445" cy="287769"/>
            </a:xfrm>
            <a:custGeom>
              <a:rect b="b" l="l" r="r" t="t"/>
              <a:pathLst>
                <a:path extrusionOk="0" h="10971" w="11073">
                  <a:moveTo>
                    <a:pt x="3984" y="1"/>
                  </a:moveTo>
                  <a:cubicBezTo>
                    <a:pt x="3825" y="1"/>
                    <a:pt x="3665" y="26"/>
                    <a:pt x="3512" y="78"/>
                  </a:cubicBezTo>
                  <a:cubicBezTo>
                    <a:pt x="3099" y="200"/>
                    <a:pt x="2760" y="485"/>
                    <a:pt x="2563" y="871"/>
                  </a:cubicBezTo>
                  <a:cubicBezTo>
                    <a:pt x="2495" y="1000"/>
                    <a:pt x="2367" y="1095"/>
                    <a:pt x="2224" y="1109"/>
                  </a:cubicBezTo>
                  <a:cubicBezTo>
                    <a:pt x="1797" y="1163"/>
                    <a:pt x="1410" y="1387"/>
                    <a:pt x="1153" y="1726"/>
                  </a:cubicBezTo>
                  <a:cubicBezTo>
                    <a:pt x="902" y="2045"/>
                    <a:pt x="787" y="2451"/>
                    <a:pt x="834" y="2851"/>
                  </a:cubicBezTo>
                  <a:cubicBezTo>
                    <a:pt x="1038" y="4343"/>
                    <a:pt x="3329" y="5042"/>
                    <a:pt x="4638" y="5326"/>
                  </a:cubicBezTo>
                  <a:cubicBezTo>
                    <a:pt x="4208" y="5267"/>
                    <a:pt x="3666" y="5213"/>
                    <a:pt x="3106" y="5213"/>
                  </a:cubicBezTo>
                  <a:cubicBezTo>
                    <a:pt x="1936" y="5213"/>
                    <a:pt x="689" y="5447"/>
                    <a:pt x="217" y="6350"/>
                  </a:cubicBezTo>
                  <a:cubicBezTo>
                    <a:pt x="34" y="6710"/>
                    <a:pt x="0" y="7130"/>
                    <a:pt x="129" y="7510"/>
                  </a:cubicBezTo>
                  <a:cubicBezTo>
                    <a:pt x="258" y="7923"/>
                    <a:pt x="543" y="8262"/>
                    <a:pt x="929" y="8459"/>
                  </a:cubicBezTo>
                  <a:cubicBezTo>
                    <a:pt x="1058" y="8527"/>
                    <a:pt x="1146" y="8656"/>
                    <a:pt x="1166" y="8798"/>
                  </a:cubicBezTo>
                  <a:cubicBezTo>
                    <a:pt x="1214" y="9225"/>
                    <a:pt x="1438" y="9612"/>
                    <a:pt x="1783" y="9876"/>
                  </a:cubicBezTo>
                  <a:cubicBezTo>
                    <a:pt x="2055" y="10084"/>
                    <a:pt x="2385" y="10198"/>
                    <a:pt x="2725" y="10198"/>
                  </a:cubicBezTo>
                  <a:cubicBezTo>
                    <a:pt x="2784" y="10198"/>
                    <a:pt x="2843" y="10195"/>
                    <a:pt x="2902" y="10188"/>
                  </a:cubicBezTo>
                  <a:cubicBezTo>
                    <a:pt x="4401" y="9985"/>
                    <a:pt x="5099" y="7693"/>
                    <a:pt x="5384" y="6384"/>
                  </a:cubicBezTo>
                  <a:lnTo>
                    <a:pt x="5384" y="6384"/>
                  </a:lnTo>
                  <a:cubicBezTo>
                    <a:pt x="5201" y="7713"/>
                    <a:pt x="5072" y="10107"/>
                    <a:pt x="6408" y="10805"/>
                  </a:cubicBezTo>
                  <a:cubicBezTo>
                    <a:pt x="6623" y="10914"/>
                    <a:pt x="6857" y="10971"/>
                    <a:pt x="7093" y="10971"/>
                  </a:cubicBezTo>
                  <a:cubicBezTo>
                    <a:pt x="7252" y="10971"/>
                    <a:pt x="7412" y="10945"/>
                    <a:pt x="7567" y="10893"/>
                  </a:cubicBezTo>
                  <a:cubicBezTo>
                    <a:pt x="7981" y="10764"/>
                    <a:pt x="8320" y="10480"/>
                    <a:pt x="8517" y="10100"/>
                  </a:cubicBezTo>
                  <a:cubicBezTo>
                    <a:pt x="8584" y="9964"/>
                    <a:pt x="8706" y="9876"/>
                    <a:pt x="8856" y="9856"/>
                  </a:cubicBezTo>
                  <a:cubicBezTo>
                    <a:pt x="9283" y="9808"/>
                    <a:pt x="9669" y="9585"/>
                    <a:pt x="9927" y="9239"/>
                  </a:cubicBezTo>
                  <a:cubicBezTo>
                    <a:pt x="10178" y="8920"/>
                    <a:pt x="10293" y="8520"/>
                    <a:pt x="10239" y="8120"/>
                  </a:cubicBezTo>
                  <a:cubicBezTo>
                    <a:pt x="10042" y="6621"/>
                    <a:pt x="7750" y="5923"/>
                    <a:pt x="6442" y="5638"/>
                  </a:cubicBezTo>
                  <a:lnTo>
                    <a:pt x="6442" y="5638"/>
                  </a:lnTo>
                  <a:cubicBezTo>
                    <a:pt x="6870" y="5700"/>
                    <a:pt x="7411" y="5754"/>
                    <a:pt x="7970" y="5754"/>
                  </a:cubicBezTo>
                  <a:cubicBezTo>
                    <a:pt x="9138" y="5754"/>
                    <a:pt x="10386" y="5517"/>
                    <a:pt x="10863" y="4614"/>
                  </a:cubicBezTo>
                  <a:cubicBezTo>
                    <a:pt x="11039" y="4255"/>
                    <a:pt x="11073" y="3841"/>
                    <a:pt x="10951" y="3455"/>
                  </a:cubicBezTo>
                  <a:cubicBezTo>
                    <a:pt x="10822" y="3048"/>
                    <a:pt x="10537" y="2702"/>
                    <a:pt x="10151" y="2506"/>
                  </a:cubicBezTo>
                  <a:cubicBezTo>
                    <a:pt x="10022" y="2445"/>
                    <a:pt x="9934" y="2316"/>
                    <a:pt x="9913" y="2167"/>
                  </a:cubicBezTo>
                  <a:cubicBezTo>
                    <a:pt x="9859" y="1739"/>
                    <a:pt x="9635" y="1353"/>
                    <a:pt x="9296" y="1095"/>
                  </a:cubicBezTo>
                  <a:cubicBezTo>
                    <a:pt x="9026" y="883"/>
                    <a:pt x="8693" y="772"/>
                    <a:pt x="8355" y="772"/>
                  </a:cubicBezTo>
                  <a:cubicBezTo>
                    <a:pt x="8294" y="772"/>
                    <a:pt x="8232" y="776"/>
                    <a:pt x="8171" y="783"/>
                  </a:cubicBezTo>
                  <a:cubicBezTo>
                    <a:pt x="6679" y="980"/>
                    <a:pt x="5981" y="3272"/>
                    <a:pt x="5696" y="4580"/>
                  </a:cubicBezTo>
                  <a:cubicBezTo>
                    <a:pt x="5879" y="3258"/>
                    <a:pt x="6008" y="865"/>
                    <a:pt x="4672" y="166"/>
                  </a:cubicBezTo>
                  <a:cubicBezTo>
                    <a:pt x="4457" y="57"/>
                    <a:pt x="4221" y="1"/>
                    <a:pt x="3984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1" name="Google Shape;22741;p71"/>
            <p:cNvSpPr/>
            <p:nvPr/>
          </p:nvSpPr>
          <p:spPr>
            <a:xfrm>
              <a:off x="2792628" y="3502025"/>
              <a:ext cx="145314" cy="89156"/>
            </a:xfrm>
            <a:custGeom>
              <a:rect b="b" l="l" r="r" t="t"/>
              <a:pathLst>
                <a:path extrusionOk="0" h="3399" w="5540">
                  <a:moveTo>
                    <a:pt x="3114" y="1"/>
                  </a:moveTo>
                  <a:cubicBezTo>
                    <a:pt x="1943" y="1"/>
                    <a:pt x="691" y="235"/>
                    <a:pt x="217" y="1140"/>
                  </a:cubicBezTo>
                  <a:cubicBezTo>
                    <a:pt x="34" y="1500"/>
                    <a:pt x="0" y="1920"/>
                    <a:pt x="129" y="2300"/>
                  </a:cubicBezTo>
                  <a:cubicBezTo>
                    <a:pt x="251" y="2713"/>
                    <a:pt x="543" y="3052"/>
                    <a:pt x="922" y="3249"/>
                  </a:cubicBezTo>
                  <a:cubicBezTo>
                    <a:pt x="990" y="3283"/>
                    <a:pt x="1044" y="3337"/>
                    <a:pt x="1092" y="3398"/>
                  </a:cubicBezTo>
                  <a:lnTo>
                    <a:pt x="5540" y="272"/>
                  </a:lnTo>
                  <a:cubicBezTo>
                    <a:pt x="5540" y="272"/>
                    <a:pt x="4374" y="1"/>
                    <a:pt x="3114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2" name="Google Shape;22742;p71"/>
            <p:cNvSpPr/>
            <p:nvPr/>
          </p:nvSpPr>
          <p:spPr>
            <a:xfrm>
              <a:off x="2937916" y="3427348"/>
              <a:ext cx="145157" cy="88946"/>
            </a:xfrm>
            <a:custGeom>
              <a:rect b="b" l="l" r="r" t="t"/>
              <a:pathLst>
                <a:path extrusionOk="0" h="3391" w="5534">
                  <a:moveTo>
                    <a:pt x="4449" y="0"/>
                  </a:moveTo>
                  <a:lnTo>
                    <a:pt x="1" y="3119"/>
                  </a:lnTo>
                  <a:cubicBezTo>
                    <a:pt x="1" y="3119"/>
                    <a:pt x="1166" y="3391"/>
                    <a:pt x="2426" y="3391"/>
                  </a:cubicBezTo>
                  <a:cubicBezTo>
                    <a:pt x="3597" y="3391"/>
                    <a:pt x="4850" y="3156"/>
                    <a:pt x="5324" y="2251"/>
                  </a:cubicBezTo>
                  <a:cubicBezTo>
                    <a:pt x="5500" y="1892"/>
                    <a:pt x="5534" y="1472"/>
                    <a:pt x="5412" y="1092"/>
                  </a:cubicBezTo>
                  <a:cubicBezTo>
                    <a:pt x="5283" y="678"/>
                    <a:pt x="4998" y="339"/>
                    <a:pt x="4612" y="143"/>
                  </a:cubicBezTo>
                  <a:cubicBezTo>
                    <a:pt x="4551" y="109"/>
                    <a:pt x="4496" y="61"/>
                    <a:pt x="444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3" name="Google Shape;22743;p71"/>
            <p:cNvSpPr/>
            <p:nvPr/>
          </p:nvSpPr>
          <p:spPr>
            <a:xfrm>
              <a:off x="2856105" y="3365340"/>
              <a:ext cx="108356" cy="143845"/>
            </a:xfrm>
            <a:custGeom>
              <a:rect b="b" l="l" r="r" t="t"/>
              <a:pathLst>
                <a:path extrusionOk="0" h="5484" w="4131">
                  <a:moveTo>
                    <a:pt x="1555" y="0"/>
                  </a:moveTo>
                  <a:cubicBezTo>
                    <a:pt x="1399" y="0"/>
                    <a:pt x="1242" y="24"/>
                    <a:pt x="1092" y="72"/>
                  </a:cubicBezTo>
                  <a:cubicBezTo>
                    <a:pt x="679" y="201"/>
                    <a:pt x="340" y="486"/>
                    <a:pt x="143" y="872"/>
                  </a:cubicBezTo>
                  <a:cubicBezTo>
                    <a:pt x="109" y="934"/>
                    <a:pt x="62" y="995"/>
                    <a:pt x="1" y="1035"/>
                  </a:cubicBezTo>
                  <a:lnTo>
                    <a:pt x="3120" y="5483"/>
                  </a:lnTo>
                  <a:cubicBezTo>
                    <a:pt x="3120" y="5483"/>
                    <a:pt x="4130" y="1151"/>
                    <a:pt x="2252" y="167"/>
                  </a:cubicBezTo>
                  <a:cubicBezTo>
                    <a:pt x="2034" y="57"/>
                    <a:pt x="1795" y="0"/>
                    <a:pt x="155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4" name="Google Shape;22744;p71"/>
            <p:cNvSpPr/>
            <p:nvPr/>
          </p:nvSpPr>
          <p:spPr>
            <a:xfrm>
              <a:off x="2911424" y="3509159"/>
              <a:ext cx="108173" cy="143845"/>
            </a:xfrm>
            <a:custGeom>
              <a:rect b="b" l="l" r="r" t="t"/>
              <a:pathLst>
                <a:path extrusionOk="0" h="5484" w="4124">
                  <a:moveTo>
                    <a:pt x="1011" y="0"/>
                  </a:moveTo>
                  <a:cubicBezTo>
                    <a:pt x="1011" y="1"/>
                    <a:pt x="1" y="4340"/>
                    <a:pt x="1879" y="5323"/>
                  </a:cubicBezTo>
                  <a:cubicBezTo>
                    <a:pt x="2095" y="5429"/>
                    <a:pt x="2331" y="5484"/>
                    <a:pt x="2569" y="5484"/>
                  </a:cubicBezTo>
                  <a:cubicBezTo>
                    <a:pt x="2726" y="5484"/>
                    <a:pt x="2884" y="5460"/>
                    <a:pt x="3038" y="5411"/>
                  </a:cubicBezTo>
                  <a:cubicBezTo>
                    <a:pt x="3445" y="5282"/>
                    <a:pt x="3791" y="4998"/>
                    <a:pt x="3988" y="4611"/>
                  </a:cubicBezTo>
                  <a:cubicBezTo>
                    <a:pt x="4021" y="4550"/>
                    <a:pt x="4069" y="4496"/>
                    <a:pt x="4123" y="444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5" name="Google Shape;22745;p71"/>
            <p:cNvSpPr/>
            <p:nvPr/>
          </p:nvSpPr>
          <p:spPr>
            <a:xfrm>
              <a:off x="2830504" y="3566708"/>
              <a:ext cx="25181" cy="17889"/>
            </a:xfrm>
            <a:custGeom>
              <a:rect b="b" l="l" r="r" t="t"/>
              <a:pathLst>
                <a:path extrusionOk="0" h="682" w="960">
                  <a:moveTo>
                    <a:pt x="645" y="0"/>
                  </a:moveTo>
                  <a:cubicBezTo>
                    <a:pt x="606" y="0"/>
                    <a:pt x="565" y="11"/>
                    <a:pt x="522" y="37"/>
                  </a:cubicBezTo>
                  <a:lnTo>
                    <a:pt x="183" y="274"/>
                  </a:lnTo>
                  <a:cubicBezTo>
                    <a:pt x="0" y="396"/>
                    <a:pt x="89" y="681"/>
                    <a:pt x="312" y="681"/>
                  </a:cubicBezTo>
                  <a:cubicBezTo>
                    <a:pt x="353" y="681"/>
                    <a:pt x="400" y="668"/>
                    <a:pt x="434" y="641"/>
                  </a:cubicBezTo>
                  <a:lnTo>
                    <a:pt x="780" y="403"/>
                  </a:lnTo>
                  <a:cubicBezTo>
                    <a:pt x="960" y="257"/>
                    <a:pt x="833" y="0"/>
                    <a:pt x="64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6" name="Google Shape;22746;p71"/>
            <p:cNvSpPr/>
            <p:nvPr/>
          </p:nvSpPr>
          <p:spPr>
            <a:xfrm>
              <a:off x="2857547" y="3525002"/>
              <a:ext cx="57890" cy="40735"/>
            </a:xfrm>
            <a:custGeom>
              <a:rect b="b" l="l" r="r" t="t"/>
              <a:pathLst>
                <a:path extrusionOk="0" h="1553" w="2207">
                  <a:moveTo>
                    <a:pt x="1871" y="1"/>
                  </a:moveTo>
                  <a:cubicBezTo>
                    <a:pt x="1825" y="1"/>
                    <a:pt x="1777" y="17"/>
                    <a:pt x="1729" y="54"/>
                  </a:cubicBezTo>
                  <a:lnTo>
                    <a:pt x="183" y="1146"/>
                  </a:lnTo>
                  <a:cubicBezTo>
                    <a:pt x="0" y="1268"/>
                    <a:pt x="88" y="1553"/>
                    <a:pt x="312" y="1553"/>
                  </a:cubicBezTo>
                  <a:cubicBezTo>
                    <a:pt x="353" y="1546"/>
                    <a:pt x="400" y="1532"/>
                    <a:pt x="434" y="1505"/>
                  </a:cubicBezTo>
                  <a:lnTo>
                    <a:pt x="1987" y="420"/>
                  </a:lnTo>
                  <a:cubicBezTo>
                    <a:pt x="2206" y="288"/>
                    <a:pt x="2066" y="1"/>
                    <a:pt x="187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7" name="Google Shape;22747;p71"/>
            <p:cNvSpPr/>
            <p:nvPr/>
          </p:nvSpPr>
          <p:spPr>
            <a:xfrm>
              <a:off x="3020095" y="3433407"/>
              <a:ext cx="26256" cy="18492"/>
            </a:xfrm>
            <a:custGeom>
              <a:rect b="b" l="l" r="r" t="t"/>
              <a:pathLst>
                <a:path extrusionOk="0" h="705" w="1001">
                  <a:moveTo>
                    <a:pt x="664" y="1"/>
                  </a:moveTo>
                  <a:cubicBezTo>
                    <a:pt x="619" y="1"/>
                    <a:pt x="570" y="17"/>
                    <a:pt x="523" y="54"/>
                  </a:cubicBezTo>
                  <a:lnTo>
                    <a:pt x="184" y="298"/>
                  </a:lnTo>
                  <a:cubicBezTo>
                    <a:pt x="1" y="420"/>
                    <a:pt x="89" y="705"/>
                    <a:pt x="312" y="705"/>
                  </a:cubicBezTo>
                  <a:cubicBezTo>
                    <a:pt x="353" y="705"/>
                    <a:pt x="401" y="691"/>
                    <a:pt x="435" y="664"/>
                  </a:cubicBezTo>
                  <a:lnTo>
                    <a:pt x="780" y="427"/>
                  </a:lnTo>
                  <a:cubicBezTo>
                    <a:pt x="1000" y="290"/>
                    <a:pt x="859" y="1"/>
                    <a:pt x="66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8" name="Google Shape;22748;p71"/>
            <p:cNvSpPr/>
            <p:nvPr/>
          </p:nvSpPr>
          <p:spPr>
            <a:xfrm>
              <a:off x="2961392" y="3452529"/>
              <a:ext cx="57837" cy="40657"/>
            </a:xfrm>
            <a:custGeom>
              <a:rect b="b" l="l" r="r" t="t"/>
              <a:pathLst>
                <a:path extrusionOk="0" h="1550" w="2205">
                  <a:moveTo>
                    <a:pt x="1875" y="1"/>
                  </a:moveTo>
                  <a:cubicBezTo>
                    <a:pt x="1829" y="1"/>
                    <a:pt x="1779" y="18"/>
                    <a:pt x="1730" y="57"/>
                  </a:cubicBezTo>
                  <a:lnTo>
                    <a:pt x="184" y="1135"/>
                  </a:lnTo>
                  <a:cubicBezTo>
                    <a:pt x="1" y="1264"/>
                    <a:pt x="89" y="1549"/>
                    <a:pt x="313" y="1549"/>
                  </a:cubicBezTo>
                  <a:cubicBezTo>
                    <a:pt x="354" y="1542"/>
                    <a:pt x="401" y="1529"/>
                    <a:pt x="435" y="1508"/>
                  </a:cubicBezTo>
                  <a:lnTo>
                    <a:pt x="1981" y="423"/>
                  </a:lnTo>
                  <a:cubicBezTo>
                    <a:pt x="2205" y="287"/>
                    <a:pt x="2068" y="1"/>
                    <a:pt x="1875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9" name="Google Shape;22749;p71"/>
            <p:cNvSpPr/>
            <p:nvPr/>
          </p:nvSpPr>
          <p:spPr>
            <a:xfrm>
              <a:off x="2860878" y="3404292"/>
              <a:ext cx="21404" cy="20591"/>
            </a:xfrm>
            <a:custGeom>
              <a:rect b="b" l="l" r="r" t="t"/>
              <a:pathLst>
                <a:path extrusionOk="0" h="785" w="816">
                  <a:moveTo>
                    <a:pt x="301" y="1"/>
                  </a:moveTo>
                  <a:cubicBezTo>
                    <a:pt x="146" y="1"/>
                    <a:pt x="1" y="172"/>
                    <a:pt x="104" y="344"/>
                  </a:cubicBezTo>
                  <a:lnTo>
                    <a:pt x="341" y="689"/>
                  </a:lnTo>
                  <a:cubicBezTo>
                    <a:pt x="388" y="744"/>
                    <a:pt x="456" y="784"/>
                    <a:pt x="531" y="784"/>
                  </a:cubicBezTo>
                  <a:cubicBezTo>
                    <a:pt x="707" y="784"/>
                    <a:pt x="816" y="581"/>
                    <a:pt x="714" y="432"/>
                  </a:cubicBezTo>
                  <a:lnTo>
                    <a:pt x="470" y="86"/>
                  </a:lnTo>
                  <a:cubicBezTo>
                    <a:pt x="421" y="26"/>
                    <a:pt x="360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0" name="Google Shape;22750;p71"/>
            <p:cNvSpPr/>
            <p:nvPr/>
          </p:nvSpPr>
          <p:spPr>
            <a:xfrm>
              <a:off x="2879790" y="3431466"/>
              <a:ext cx="43568" cy="52093"/>
            </a:xfrm>
            <a:custGeom>
              <a:rect b="b" l="l" r="r" t="t"/>
              <a:pathLst>
                <a:path extrusionOk="0" h="1986" w="1661">
                  <a:moveTo>
                    <a:pt x="301" y="1"/>
                  </a:moveTo>
                  <a:cubicBezTo>
                    <a:pt x="146" y="1"/>
                    <a:pt x="1" y="168"/>
                    <a:pt x="108" y="338"/>
                  </a:cubicBezTo>
                  <a:lnTo>
                    <a:pt x="1186" y="1891"/>
                  </a:lnTo>
                  <a:cubicBezTo>
                    <a:pt x="1234" y="1945"/>
                    <a:pt x="1302" y="1986"/>
                    <a:pt x="1376" y="1986"/>
                  </a:cubicBezTo>
                  <a:cubicBezTo>
                    <a:pt x="1552" y="1986"/>
                    <a:pt x="1661" y="1776"/>
                    <a:pt x="1559" y="1633"/>
                  </a:cubicBezTo>
                  <a:lnTo>
                    <a:pt x="474" y="87"/>
                  </a:lnTo>
                  <a:cubicBezTo>
                    <a:pt x="425" y="26"/>
                    <a:pt x="362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1" name="Google Shape;22751;p71"/>
            <p:cNvSpPr/>
            <p:nvPr/>
          </p:nvSpPr>
          <p:spPr>
            <a:xfrm>
              <a:off x="2993445" y="3593856"/>
              <a:ext cx="21509" cy="20617"/>
            </a:xfrm>
            <a:custGeom>
              <a:rect b="b" l="l" r="r" t="t"/>
              <a:pathLst>
                <a:path extrusionOk="0" h="786" w="820">
                  <a:moveTo>
                    <a:pt x="302" y="0"/>
                  </a:moveTo>
                  <a:cubicBezTo>
                    <a:pt x="146" y="0"/>
                    <a:pt x="1" y="169"/>
                    <a:pt x="108" y="345"/>
                  </a:cubicBezTo>
                  <a:lnTo>
                    <a:pt x="352" y="690"/>
                  </a:lnTo>
                  <a:cubicBezTo>
                    <a:pt x="392" y="744"/>
                    <a:pt x="459" y="784"/>
                    <a:pt x="532" y="785"/>
                  </a:cubicBezTo>
                  <a:lnTo>
                    <a:pt x="532" y="785"/>
                  </a:lnTo>
                  <a:cubicBezTo>
                    <a:pt x="713" y="783"/>
                    <a:pt x="819" y="581"/>
                    <a:pt x="711" y="433"/>
                  </a:cubicBezTo>
                  <a:lnTo>
                    <a:pt x="474" y="87"/>
                  </a:lnTo>
                  <a:cubicBezTo>
                    <a:pt x="425" y="26"/>
                    <a:pt x="362" y="0"/>
                    <a:pt x="302" y="0"/>
                  </a:cubicBezTo>
                  <a:close/>
                  <a:moveTo>
                    <a:pt x="532" y="785"/>
                  </a:moveTo>
                  <a:lnTo>
                    <a:pt x="532" y="785"/>
                  </a:lnTo>
                  <a:cubicBezTo>
                    <a:pt x="531" y="785"/>
                    <a:pt x="530" y="785"/>
                    <a:pt x="528" y="785"/>
                  </a:cubicBezTo>
                  <a:lnTo>
                    <a:pt x="535" y="785"/>
                  </a:lnTo>
                  <a:cubicBezTo>
                    <a:pt x="534" y="785"/>
                    <a:pt x="533" y="785"/>
                    <a:pt x="532" y="78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2" name="Google Shape;22752;p71"/>
            <p:cNvSpPr/>
            <p:nvPr/>
          </p:nvSpPr>
          <p:spPr>
            <a:xfrm>
              <a:off x="2952500" y="3535258"/>
              <a:ext cx="43620" cy="52171"/>
            </a:xfrm>
            <a:custGeom>
              <a:rect b="b" l="l" r="r" t="t"/>
              <a:pathLst>
                <a:path extrusionOk="0" h="1989" w="1663">
                  <a:moveTo>
                    <a:pt x="299" y="1"/>
                  </a:moveTo>
                  <a:cubicBezTo>
                    <a:pt x="146" y="1"/>
                    <a:pt x="0" y="171"/>
                    <a:pt x="103" y="341"/>
                  </a:cubicBezTo>
                  <a:lnTo>
                    <a:pt x="1188" y="1887"/>
                  </a:lnTo>
                  <a:cubicBezTo>
                    <a:pt x="1228" y="1948"/>
                    <a:pt x="1296" y="1982"/>
                    <a:pt x="1371" y="1982"/>
                  </a:cubicBezTo>
                  <a:lnTo>
                    <a:pt x="1371" y="1989"/>
                  </a:lnTo>
                  <a:cubicBezTo>
                    <a:pt x="1554" y="1989"/>
                    <a:pt x="1662" y="1785"/>
                    <a:pt x="1554" y="1636"/>
                  </a:cubicBezTo>
                  <a:lnTo>
                    <a:pt x="469" y="90"/>
                  </a:lnTo>
                  <a:cubicBezTo>
                    <a:pt x="421" y="27"/>
                    <a:pt x="359" y="1"/>
                    <a:pt x="2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3" name="Google Shape;22753;p71"/>
            <p:cNvSpPr/>
            <p:nvPr/>
          </p:nvSpPr>
          <p:spPr>
            <a:xfrm>
              <a:off x="2912315" y="3503284"/>
              <a:ext cx="41470" cy="232136"/>
            </a:xfrm>
            <a:custGeom>
              <a:rect b="b" l="l" r="r" t="t"/>
              <a:pathLst>
                <a:path extrusionOk="0" h="8850" w="1581">
                  <a:moveTo>
                    <a:pt x="970" y="1"/>
                  </a:moveTo>
                  <a:cubicBezTo>
                    <a:pt x="879" y="1"/>
                    <a:pt x="790" y="52"/>
                    <a:pt x="760" y="170"/>
                  </a:cubicBezTo>
                  <a:cubicBezTo>
                    <a:pt x="556" y="950"/>
                    <a:pt x="407" y="1743"/>
                    <a:pt x="312" y="2543"/>
                  </a:cubicBezTo>
                  <a:cubicBezTo>
                    <a:pt x="0" y="5120"/>
                    <a:pt x="272" y="7208"/>
                    <a:pt x="1106" y="8734"/>
                  </a:cubicBezTo>
                  <a:cubicBezTo>
                    <a:pt x="1146" y="8802"/>
                    <a:pt x="1221" y="8849"/>
                    <a:pt x="1309" y="8849"/>
                  </a:cubicBezTo>
                  <a:cubicBezTo>
                    <a:pt x="1479" y="8849"/>
                    <a:pt x="1580" y="8666"/>
                    <a:pt x="1499" y="8517"/>
                  </a:cubicBezTo>
                  <a:cubicBezTo>
                    <a:pt x="706" y="7073"/>
                    <a:pt x="455" y="5079"/>
                    <a:pt x="753" y="2597"/>
                  </a:cubicBezTo>
                  <a:cubicBezTo>
                    <a:pt x="855" y="1818"/>
                    <a:pt x="997" y="1045"/>
                    <a:pt x="1194" y="285"/>
                  </a:cubicBezTo>
                  <a:cubicBezTo>
                    <a:pt x="1238" y="112"/>
                    <a:pt x="1102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54" name="Google Shape;22754;p71"/>
          <p:cNvGrpSpPr/>
          <p:nvPr/>
        </p:nvGrpSpPr>
        <p:grpSpPr>
          <a:xfrm>
            <a:off x="1389585" y="1988317"/>
            <a:ext cx="388125" cy="353790"/>
            <a:chOff x="1389585" y="1988317"/>
            <a:chExt cx="388125" cy="353790"/>
          </a:xfrm>
        </p:grpSpPr>
        <p:sp>
          <p:nvSpPr>
            <p:cNvPr id="22755" name="Google Shape;22755;p71"/>
            <p:cNvSpPr/>
            <p:nvPr/>
          </p:nvSpPr>
          <p:spPr>
            <a:xfrm>
              <a:off x="1673551" y="2066221"/>
              <a:ext cx="104159" cy="74546"/>
            </a:xfrm>
            <a:custGeom>
              <a:rect b="b" l="l" r="r" t="t"/>
              <a:pathLst>
                <a:path extrusionOk="0" h="2842" w="3971">
                  <a:moveTo>
                    <a:pt x="3608" y="0"/>
                  </a:moveTo>
                  <a:lnTo>
                    <a:pt x="0" y="1831"/>
                  </a:lnTo>
                  <a:lnTo>
                    <a:pt x="685" y="2747"/>
                  </a:lnTo>
                  <a:cubicBezTo>
                    <a:pt x="997" y="2812"/>
                    <a:pt x="1276" y="2842"/>
                    <a:pt x="1526" y="2842"/>
                  </a:cubicBezTo>
                  <a:cubicBezTo>
                    <a:pt x="3970" y="2842"/>
                    <a:pt x="3608" y="1"/>
                    <a:pt x="360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6" name="Google Shape;22756;p71"/>
            <p:cNvSpPr/>
            <p:nvPr/>
          </p:nvSpPr>
          <p:spPr>
            <a:xfrm>
              <a:off x="1691519" y="2074745"/>
              <a:ext cx="77510" cy="66021"/>
            </a:xfrm>
            <a:custGeom>
              <a:rect b="b" l="l" r="r" t="t"/>
              <a:pathLst>
                <a:path extrusionOk="0" h="2517" w="2955">
                  <a:moveTo>
                    <a:pt x="2936" y="1"/>
                  </a:moveTo>
                  <a:lnTo>
                    <a:pt x="2936" y="1"/>
                  </a:lnTo>
                  <a:cubicBezTo>
                    <a:pt x="2292" y="394"/>
                    <a:pt x="977" y="1276"/>
                    <a:pt x="0" y="2422"/>
                  </a:cubicBezTo>
                  <a:cubicBezTo>
                    <a:pt x="312" y="2487"/>
                    <a:pt x="591" y="2517"/>
                    <a:pt x="841" y="2517"/>
                  </a:cubicBezTo>
                  <a:cubicBezTo>
                    <a:pt x="2770" y="2517"/>
                    <a:pt x="2954" y="751"/>
                    <a:pt x="293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7" name="Google Shape;22757;p71"/>
            <p:cNvSpPr/>
            <p:nvPr/>
          </p:nvSpPr>
          <p:spPr>
            <a:xfrm>
              <a:off x="1389585" y="2066221"/>
              <a:ext cx="104002" cy="74546"/>
            </a:xfrm>
            <a:custGeom>
              <a:rect b="b" l="l" r="r" t="t"/>
              <a:pathLst>
                <a:path extrusionOk="0" h="2842" w="3965">
                  <a:moveTo>
                    <a:pt x="364" y="0"/>
                  </a:moveTo>
                  <a:cubicBezTo>
                    <a:pt x="364" y="1"/>
                    <a:pt x="1" y="2842"/>
                    <a:pt x="2441" y="2842"/>
                  </a:cubicBezTo>
                  <a:cubicBezTo>
                    <a:pt x="2690" y="2842"/>
                    <a:pt x="2968" y="2812"/>
                    <a:pt x="3279" y="2747"/>
                  </a:cubicBezTo>
                  <a:lnTo>
                    <a:pt x="3964" y="18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8" name="Google Shape;22758;p71"/>
            <p:cNvSpPr/>
            <p:nvPr/>
          </p:nvSpPr>
          <p:spPr>
            <a:xfrm>
              <a:off x="1398267" y="2074745"/>
              <a:ext cx="77352" cy="66021"/>
            </a:xfrm>
            <a:custGeom>
              <a:rect b="b" l="l" r="r" t="t"/>
              <a:pathLst>
                <a:path extrusionOk="0" h="2517" w="2949">
                  <a:moveTo>
                    <a:pt x="12" y="1"/>
                  </a:moveTo>
                  <a:lnTo>
                    <a:pt x="12" y="1"/>
                  </a:lnTo>
                  <a:cubicBezTo>
                    <a:pt x="0" y="751"/>
                    <a:pt x="185" y="2517"/>
                    <a:pt x="2109" y="2517"/>
                  </a:cubicBezTo>
                  <a:cubicBezTo>
                    <a:pt x="2359" y="2517"/>
                    <a:pt x="2637" y="2487"/>
                    <a:pt x="2948" y="2422"/>
                  </a:cubicBezTo>
                  <a:cubicBezTo>
                    <a:pt x="1972" y="1276"/>
                    <a:pt x="657" y="394"/>
                    <a:pt x="1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9" name="Google Shape;22759;p71"/>
            <p:cNvSpPr/>
            <p:nvPr/>
          </p:nvSpPr>
          <p:spPr>
            <a:xfrm>
              <a:off x="1655584" y="1988317"/>
              <a:ext cx="89838" cy="101930"/>
            </a:xfrm>
            <a:custGeom>
              <a:rect b="b" l="l" r="r" t="t"/>
              <a:pathLst>
                <a:path extrusionOk="0" h="3886" w="3425">
                  <a:moveTo>
                    <a:pt x="2286" y="1"/>
                  </a:moveTo>
                  <a:cubicBezTo>
                    <a:pt x="2285" y="1"/>
                    <a:pt x="1865" y="1994"/>
                    <a:pt x="0" y="2516"/>
                  </a:cubicBezTo>
                  <a:lnTo>
                    <a:pt x="909" y="3886"/>
                  </a:lnTo>
                  <a:cubicBezTo>
                    <a:pt x="3425" y="2292"/>
                    <a:pt x="2286" y="1"/>
                    <a:pt x="2286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0" name="Google Shape;22760;p71"/>
            <p:cNvSpPr/>
            <p:nvPr/>
          </p:nvSpPr>
          <p:spPr>
            <a:xfrm>
              <a:off x="1670168" y="1988317"/>
              <a:ext cx="75254" cy="101930"/>
            </a:xfrm>
            <a:custGeom>
              <a:rect b="b" l="l" r="r" t="t"/>
              <a:pathLst>
                <a:path extrusionOk="0" h="3886" w="2869">
                  <a:moveTo>
                    <a:pt x="1730" y="1"/>
                  </a:moveTo>
                  <a:cubicBezTo>
                    <a:pt x="1730" y="1"/>
                    <a:pt x="1967" y="2123"/>
                    <a:pt x="0" y="3350"/>
                  </a:cubicBezTo>
                  <a:lnTo>
                    <a:pt x="353" y="3886"/>
                  </a:lnTo>
                  <a:cubicBezTo>
                    <a:pt x="2869" y="2286"/>
                    <a:pt x="1730" y="1"/>
                    <a:pt x="173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1" name="Google Shape;22761;p71"/>
            <p:cNvSpPr/>
            <p:nvPr/>
          </p:nvSpPr>
          <p:spPr>
            <a:xfrm>
              <a:off x="1421691" y="1988317"/>
              <a:ext cx="90021" cy="101930"/>
            </a:xfrm>
            <a:custGeom>
              <a:rect b="b" l="l" r="r" t="t"/>
              <a:pathLst>
                <a:path extrusionOk="0" h="3886" w="3432">
                  <a:moveTo>
                    <a:pt x="1140" y="1"/>
                  </a:moveTo>
                  <a:cubicBezTo>
                    <a:pt x="1140" y="1"/>
                    <a:pt x="1" y="2292"/>
                    <a:pt x="2516" y="3886"/>
                  </a:cubicBezTo>
                  <a:lnTo>
                    <a:pt x="3432" y="2516"/>
                  </a:lnTo>
                  <a:cubicBezTo>
                    <a:pt x="1560" y="1994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2" name="Google Shape;22762;p71"/>
            <p:cNvSpPr/>
            <p:nvPr/>
          </p:nvSpPr>
          <p:spPr>
            <a:xfrm>
              <a:off x="1421691" y="1988317"/>
              <a:ext cx="75280" cy="101930"/>
            </a:xfrm>
            <a:custGeom>
              <a:rect b="b" l="l" r="r" t="t"/>
              <a:pathLst>
                <a:path extrusionOk="0" h="3886" w="2870">
                  <a:moveTo>
                    <a:pt x="1140" y="1"/>
                  </a:moveTo>
                  <a:cubicBezTo>
                    <a:pt x="1140" y="1"/>
                    <a:pt x="1" y="2286"/>
                    <a:pt x="2516" y="3886"/>
                  </a:cubicBezTo>
                  <a:lnTo>
                    <a:pt x="2869" y="3350"/>
                  </a:lnTo>
                  <a:cubicBezTo>
                    <a:pt x="903" y="2123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3" name="Google Shape;22763;p71"/>
            <p:cNvSpPr/>
            <p:nvPr/>
          </p:nvSpPr>
          <p:spPr>
            <a:xfrm>
              <a:off x="1461193" y="2012502"/>
              <a:ext cx="244726" cy="295088"/>
            </a:xfrm>
            <a:custGeom>
              <a:rect b="b" l="l" r="r" t="t"/>
              <a:pathLst>
                <a:path extrusionOk="0" h="11250" w="9330">
                  <a:moveTo>
                    <a:pt x="4654" y="1"/>
                  </a:moveTo>
                  <a:cubicBezTo>
                    <a:pt x="2015" y="1"/>
                    <a:pt x="1" y="2357"/>
                    <a:pt x="400" y="4964"/>
                  </a:cubicBezTo>
                  <a:lnTo>
                    <a:pt x="977" y="8721"/>
                  </a:lnTo>
                  <a:cubicBezTo>
                    <a:pt x="1139" y="9751"/>
                    <a:pt x="1722" y="10673"/>
                    <a:pt x="2597" y="11250"/>
                  </a:cubicBezTo>
                  <a:lnTo>
                    <a:pt x="6740" y="11250"/>
                  </a:lnTo>
                  <a:cubicBezTo>
                    <a:pt x="7608" y="10673"/>
                    <a:pt x="8191" y="9751"/>
                    <a:pt x="8354" y="8721"/>
                  </a:cubicBezTo>
                  <a:lnTo>
                    <a:pt x="8930" y="4971"/>
                  </a:lnTo>
                  <a:cubicBezTo>
                    <a:pt x="9330" y="2357"/>
                    <a:pt x="7316" y="1"/>
                    <a:pt x="4677" y="1"/>
                  </a:cubicBezTo>
                  <a:cubicBezTo>
                    <a:pt x="4673" y="1"/>
                    <a:pt x="4669" y="1"/>
                    <a:pt x="4665" y="1"/>
                  </a:cubicBezTo>
                  <a:cubicBezTo>
                    <a:pt x="4661" y="1"/>
                    <a:pt x="4658" y="1"/>
                    <a:pt x="465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4" name="Google Shape;22764;p71"/>
            <p:cNvSpPr/>
            <p:nvPr/>
          </p:nvSpPr>
          <p:spPr>
            <a:xfrm>
              <a:off x="1461901" y="2012869"/>
              <a:ext cx="111346" cy="294720"/>
            </a:xfrm>
            <a:custGeom>
              <a:rect b="b" l="l" r="r" t="t"/>
              <a:pathLst>
                <a:path extrusionOk="0" h="11236" w="4245">
                  <a:moveTo>
                    <a:pt x="4245" y="0"/>
                  </a:moveTo>
                  <a:cubicBezTo>
                    <a:pt x="1770" y="224"/>
                    <a:pt x="0" y="2489"/>
                    <a:pt x="373" y="4950"/>
                  </a:cubicBezTo>
                  <a:lnTo>
                    <a:pt x="956" y="8700"/>
                  </a:lnTo>
                  <a:cubicBezTo>
                    <a:pt x="1112" y="9737"/>
                    <a:pt x="1695" y="10653"/>
                    <a:pt x="2570" y="11236"/>
                  </a:cubicBezTo>
                  <a:lnTo>
                    <a:pt x="3628" y="11236"/>
                  </a:lnTo>
                  <a:cubicBezTo>
                    <a:pt x="3079" y="10605"/>
                    <a:pt x="2733" y="9825"/>
                    <a:pt x="2624" y="8998"/>
                  </a:cubicBezTo>
                  <a:lnTo>
                    <a:pt x="2062" y="4889"/>
                  </a:lnTo>
                  <a:cubicBezTo>
                    <a:pt x="1777" y="2821"/>
                    <a:pt x="2726" y="909"/>
                    <a:pt x="424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5" name="Google Shape;22765;p71"/>
            <p:cNvSpPr/>
            <p:nvPr/>
          </p:nvSpPr>
          <p:spPr>
            <a:xfrm>
              <a:off x="1526270" y="2270054"/>
              <a:ext cx="114573" cy="72054"/>
            </a:xfrm>
            <a:custGeom>
              <a:rect b="b" l="l" r="r" t="t"/>
              <a:pathLst>
                <a:path extrusionOk="0" h="2747" w="4368">
                  <a:moveTo>
                    <a:pt x="1520" y="0"/>
                  </a:moveTo>
                  <a:cubicBezTo>
                    <a:pt x="848" y="0"/>
                    <a:pt x="272" y="488"/>
                    <a:pt x="164" y="1146"/>
                  </a:cubicBezTo>
                  <a:lnTo>
                    <a:pt x="123" y="1417"/>
                  </a:lnTo>
                  <a:cubicBezTo>
                    <a:pt x="1" y="2109"/>
                    <a:pt x="543" y="2746"/>
                    <a:pt x="1249" y="2746"/>
                  </a:cubicBezTo>
                  <a:lnTo>
                    <a:pt x="3120" y="2746"/>
                  </a:lnTo>
                  <a:cubicBezTo>
                    <a:pt x="3832" y="2746"/>
                    <a:pt x="4368" y="2116"/>
                    <a:pt x="4252" y="1417"/>
                  </a:cubicBezTo>
                  <a:lnTo>
                    <a:pt x="4212" y="1146"/>
                  </a:lnTo>
                  <a:cubicBezTo>
                    <a:pt x="4096" y="488"/>
                    <a:pt x="3527" y="0"/>
                    <a:pt x="285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6" name="Google Shape;22766;p71"/>
            <p:cNvSpPr/>
            <p:nvPr/>
          </p:nvSpPr>
          <p:spPr>
            <a:xfrm>
              <a:off x="1526270" y="2270211"/>
              <a:ext cx="75437" cy="71896"/>
            </a:xfrm>
            <a:custGeom>
              <a:rect b="b" l="l" r="r" t="t"/>
              <a:pathLst>
                <a:path extrusionOk="0" h="2741" w="2876">
                  <a:moveTo>
                    <a:pt x="1506" y="1"/>
                  </a:moveTo>
                  <a:cubicBezTo>
                    <a:pt x="841" y="1"/>
                    <a:pt x="271" y="487"/>
                    <a:pt x="164" y="1147"/>
                  </a:cubicBezTo>
                  <a:lnTo>
                    <a:pt x="116" y="1411"/>
                  </a:lnTo>
                  <a:cubicBezTo>
                    <a:pt x="1" y="2110"/>
                    <a:pt x="537" y="2740"/>
                    <a:pt x="1249" y="2740"/>
                  </a:cubicBezTo>
                  <a:lnTo>
                    <a:pt x="1777" y="2740"/>
                  </a:lnTo>
                  <a:cubicBezTo>
                    <a:pt x="1547" y="2421"/>
                    <a:pt x="1452" y="2028"/>
                    <a:pt x="1513" y="1642"/>
                  </a:cubicBezTo>
                  <a:lnTo>
                    <a:pt x="1560" y="1330"/>
                  </a:lnTo>
                  <a:cubicBezTo>
                    <a:pt x="1669" y="577"/>
                    <a:pt x="2218" y="21"/>
                    <a:pt x="2876" y="1"/>
                  </a:cubicBezTo>
                  <a:lnTo>
                    <a:pt x="1520" y="1"/>
                  </a:lnTo>
                  <a:cubicBezTo>
                    <a:pt x="1515" y="1"/>
                    <a:pt x="1511" y="1"/>
                    <a:pt x="150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7" name="Google Shape;22767;p71"/>
            <p:cNvSpPr/>
            <p:nvPr/>
          </p:nvSpPr>
          <p:spPr>
            <a:xfrm>
              <a:off x="1547621" y="2287628"/>
              <a:ext cx="19463" cy="24420"/>
            </a:xfrm>
            <a:custGeom>
              <a:rect b="b" l="l" r="r" t="t"/>
              <a:pathLst>
                <a:path extrusionOk="0" h="931" w="742">
                  <a:moveTo>
                    <a:pt x="406" y="1"/>
                  </a:moveTo>
                  <a:cubicBezTo>
                    <a:pt x="344" y="1"/>
                    <a:pt x="281" y="28"/>
                    <a:pt x="231" y="96"/>
                  </a:cubicBezTo>
                  <a:cubicBezTo>
                    <a:pt x="82" y="266"/>
                    <a:pt x="1" y="483"/>
                    <a:pt x="1" y="706"/>
                  </a:cubicBezTo>
                  <a:cubicBezTo>
                    <a:pt x="1" y="829"/>
                    <a:pt x="102" y="930"/>
                    <a:pt x="231" y="930"/>
                  </a:cubicBezTo>
                  <a:cubicBezTo>
                    <a:pt x="353" y="930"/>
                    <a:pt x="455" y="829"/>
                    <a:pt x="455" y="706"/>
                  </a:cubicBezTo>
                  <a:cubicBezTo>
                    <a:pt x="455" y="591"/>
                    <a:pt x="502" y="476"/>
                    <a:pt x="577" y="395"/>
                  </a:cubicBezTo>
                  <a:cubicBezTo>
                    <a:pt x="742" y="220"/>
                    <a:pt x="579" y="1"/>
                    <a:pt x="40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8" name="Google Shape;22768;p71"/>
            <p:cNvSpPr/>
            <p:nvPr/>
          </p:nvSpPr>
          <p:spPr>
            <a:xfrm>
              <a:off x="1600029" y="2287628"/>
              <a:ext cx="19463" cy="24420"/>
            </a:xfrm>
            <a:custGeom>
              <a:rect b="b" l="l" r="r" t="t"/>
              <a:pathLst>
                <a:path extrusionOk="0" h="931" w="742">
                  <a:moveTo>
                    <a:pt x="337" y="1"/>
                  </a:moveTo>
                  <a:cubicBezTo>
                    <a:pt x="164" y="1"/>
                    <a:pt x="1" y="220"/>
                    <a:pt x="166" y="395"/>
                  </a:cubicBezTo>
                  <a:cubicBezTo>
                    <a:pt x="240" y="476"/>
                    <a:pt x="288" y="591"/>
                    <a:pt x="288" y="706"/>
                  </a:cubicBezTo>
                  <a:cubicBezTo>
                    <a:pt x="288" y="829"/>
                    <a:pt x="389" y="930"/>
                    <a:pt x="518" y="930"/>
                  </a:cubicBezTo>
                  <a:cubicBezTo>
                    <a:pt x="640" y="930"/>
                    <a:pt x="742" y="829"/>
                    <a:pt x="742" y="706"/>
                  </a:cubicBezTo>
                  <a:cubicBezTo>
                    <a:pt x="742" y="483"/>
                    <a:pt x="661" y="266"/>
                    <a:pt x="511" y="96"/>
                  </a:cubicBezTo>
                  <a:cubicBezTo>
                    <a:pt x="461" y="28"/>
                    <a:pt x="398" y="1"/>
                    <a:pt x="33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9" name="Google Shape;22769;p71"/>
            <p:cNvSpPr/>
            <p:nvPr/>
          </p:nvSpPr>
          <p:spPr>
            <a:xfrm>
              <a:off x="1499594" y="2126156"/>
              <a:ext cx="35961" cy="41994"/>
            </a:xfrm>
            <a:custGeom>
              <a:rect b="b" l="l" r="r" t="t"/>
              <a:pathLst>
                <a:path extrusionOk="0" h="1601" w="1371">
                  <a:moveTo>
                    <a:pt x="686" y="1"/>
                  </a:moveTo>
                  <a:cubicBezTo>
                    <a:pt x="306" y="1"/>
                    <a:pt x="1" y="312"/>
                    <a:pt x="1" y="685"/>
                  </a:cubicBezTo>
                  <a:lnTo>
                    <a:pt x="1" y="916"/>
                  </a:lnTo>
                  <a:cubicBezTo>
                    <a:pt x="1" y="1296"/>
                    <a:pt x="306" y="1601"/>
                    <a:pt x="686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0" name="Google Shape;22770;p71"/>
            <p:cNvSpPr/>
            <p:nvPr/>
          </p:nvSpPr>
          <p:spPr>
            <a:xfrm>
              <a:off x="1517561" y="2126156"/>
              <a:ext cx="17994" cy="30086"/>
            </a:xfrm>
            <a:custGeom>
              <a:rect b="b" l="l" r="r" t="t"/>
              <a:pathLst>
                <a:path extrusionOk="0" h="1147" w="686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4" y="1146"/>
                    <a:pt x="685" y="1031"/>
                    <a:pt x="685" y="801"/>
                  </a:cubicBezTo>
                  <a:lnTo>
                    <a:pt x="685" y="685"/>
                  </a:lnTo>
                  <a:cubicBezTo>
                    <a:pt x="685" y="312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1" name="Google Shape;22771;p71"/>
            <p:cNvSpPr/>
            <p:nvPr/>
          </p:nvSpPr>
          <p:spPr>
            <a:xfrm>
              <a:off x="1511686" y="2132215"/>
              <a:ext cx="11961" cy="11935"/>
            </a:xfrm>
            <a:custGeom>
              <a:rect b="b" l="l" r="r" t="t"/>
              <a:pathLst>
                <a:path extrusionOk="0" h="455" w="456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25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2" name="Google Shape;22772;p71"/>
            <p:cNvSpPr/>
            <p:nvPr/>
          </p:nvSpPr>
          <p:spPr>
            <a:xfrm>
              <a:off x="1631583" y="2126156"/>
              <a:ext cx="35935" cy="41994"/>
            </a:xfrm>
            <a:custGeom>
              <a:rect b="b" l="l" r="r" t="t"/>
              <a:pathLst>
                <a:path extrusionOk="0" h="1601" w="1370">
                  <a:moveTo>
                    <a:pt x="685" y="1"/>
                  </a:moveTo>
                  <a:cubicBezTo>
                    <a:pt x="305" y="1"/>
                    <a:pt x="0" y="312"/>
                    <a:pt x="0" y="685"/>
                  </a:cubicBezTo>
                  <a:lnTo>
                    <a:pt x="0" y="916"/>
                  </a:lnTo>
                  <a:cubicBezTo>
                    <a:pt x="0" y="1296"/>
                    <a:pt x="305" y="1601"/>
                    <a:pt x="685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3" name="Google Shape;22773;p71"/>
            <p:cNvSpPr/>
            <p:nvPr/>
          </p:nvSpPr>
          <p:spPr>
            <a:xfrm>
              <a:off x="1649525" y="2126156"/>
              <a:ext cx="17994" cy="30086"/>
            </a:xfrm>
            <a:custGeom>
              <a:rect b="b" l="l" r="r" t="t"/>
              <a:pathLst>
                <a:path extrusionOk="0" h="1147" w="686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5" y="1146"/>
                    <a:pt x="686" y="1031"/>
                    <a:pt x="686" y="801"/>
                  </a:cubicBezTo>
                  <a:lnTo>
                    <a:pt x="686" y="685"/>
                  </a:lnTo>
                  <a:cubicBezTo>
                    <a:pt x="686" y="312"/>
                    <a:pt x="381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4" name="Google Shape;22774;p71"/>
            <p:cNvSpPr/>
            <p:nvPr/>
          </p:nvSpPr>
          <p:spPr>
            <a:xfrm>
              <a:off x="1643492" y="2132215"/>
              <a:ext cx="12118" cy="11935"/>
            </a:xfrm>
            <a:custGeom>
              <a:rect b="b" l="l" r="r" t="t"/>
              <a:pathLst>
                <a:path extrusionOk="0" h="455" w="462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60" y="454"/>
                    <a:pt x="461" y="353"/>
                    <a:pt x="461" y="231"/>
                  </a:cubicBezTo>
                  <a:cubicBezTo>
                    <a:pt x="461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5" name="Google Shape;22775;p71"/>
            <p:cNvSpPr/>
            <p:nvPr/>
          </p:nvSpPr>
          <p:spPr>
            <a:xfrm>
              <a:off x="1483410" y="2012370"/>
              <a:ext cx="190876" cy="73077"/>
            </a:xfrm>
            <a:custGeom>
              <a:rect b="b" l="l" r="r" t="t"/>
              <a:pathLst>
                <a:path extrusionOk="0" h="2786" w="7277">
                  <a:moveTo>
                    <a:pt x="3823" y="0"/>
                  </a:moveTo>
                  <a:cubicBezTo>
                    <a:pt x="2307" y="0"/>
                    <a:pt x="800" y="786"/>
                    <a:pt x="1" y="2304"/>
                  </a:cubicBezTo>
                  <a:cubicBezTo>
                    <a:pt x="172" y="2313"/>
                    <a:pt x="407" y="2321"/>
                    <a:pt x="681" y="2321"/>
                  </a:cubicBezTo>
                  <a:cubicBezTo>
                    <a:pt x="1536" y="2321"/>
                    <a:pt x="2766" y="2241"/>
                    <a:pt x="3588" y="1830"/>
                  </a:cubicBezTo>
                  <a:lnTo>
                    <a:pt x="3588" y="1830"/>
                  </a:lnTo>
                  <a:lnTo>
                    <a:pt x="3364" y="2745"/>
                  </a:lnTo>
                  <a:cubicBezTo>
                    <a:pt x="3364" y="2745"/>
                    <a:pt x="4964" y="2515"/>
                    <a:pt x="5873" y="1830"/>
                  </a:cubicBezTo>
                  <a:cubicBezTo>
                    <a:pt x="5988" y="2135"/>
                    <a:pt x="6069" y="2460"/>
                    <a:pt x="6103" y="2786"/>
                  </a:cubicBezTo>
                  <a:cubicBezTo>
                    <a:pt x="6619" y="2603"/>
                    <a:pt x="7039" y="2223"/>
                    <a:pt x="7276" y="1735"/>
                  </a:cubicBezTo>
                  <a:cubicBezTo>
                    <a:pt x="6405" y="567"/>
                    <a:pt x="5111" y="0"/>
                    <a:pt x="3823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6" name="Google Shape;22776;p71"/>
            <p:cNvSpPr/>
            <p:nvPr/>
          </p:nvSpPr>
          <p:spPr>
            <a:xfrm>
              <a:off x="1483410" y="2012869"/>
              <a:ext cx="89838" cy="60460"/>
            </a:xfrm>
            <a:custGeom>
              <a:rect b="b" l="l" r="r" t="t"/>
              <a:pathLst>
                <a:path extrusionOk="0" h="2305" w="3425">
                  <a:moveTo>
                    <a:pt x="3425" y="0"/>
                  </a:moveTo>
                  <a:lnTo>
                    <a:pt x="3425" y="0"/>
                  </a:lnTo>
                  <a:cubicBezTo>
                    <a:pt x="1967" y="136"/>
                    <a:pt x="679" y="997"/>
                    <a:pt x="1" y="2285"/>
                  </a:cubicBezTo>
                  <a:cubicBezTo>
                    <a:pt x="232" y="2298"/>
                    <a:pt x="464" y="2304"/>
                    <a:pt x="696" y="2304"/>
                  </a:cubicBezTo>
                  <a:cubicBezTo>
                    <a:pt x="979" y="2304"/>
                    <a:pt x="1263" y="2294"/>
                    <a:pt x="1547" y="2272"/>
                  </a:cubicBezTo>
                  <a:cubicBezTo>
                    <a:pt x="1906" y="1329"/>
                    <a:pt x="2564" y="529"/>
                    <a:pt x="342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77" name="Google Shape;22777;p71"/>
          <p:cNvGrpSpPr/>
          <p:nvPr/>
        </p:nvGrpSpPr>
        <p:grpSpPr>
          <a:xfrm>
            <a:off x="2492924" y="1512190"/>
            <a:ext cx="370158" cy="370158"/>
            <a:chOff x="2492924" y="1512190"/>
            <a:chExt cx="370158" cy="370158"/>
          </a:xfrm>
        </p:grpSpPr>
        <p:sp>
          <p:nvSpPr>
            <p:cNvPr id="22778" name="Google Shape;22778;p71"/>
            <p:cNvSpPr/>
            <p:nvPr/>
          </p:nvSpPr>
          <p:spPr>
            <a:xfrm>
              <a:off x="2492924" y="1512190"/>
              <a:ext cx="370158" cy="370158"/>
            </a:xfrm>
            <a:custGeom>
              <a:rect b="b" l="l" r="r" t="t"/>
              <a:pathLst>
                <a:path extrusionOk="0" h="14112" w="14112">
                  <a:moveTo>
                    <a:pt x="8382" y="1"/>
                  </a:moveTo>
                  <a:cubicBezTo>
                    <a:pt x="7996" y="1"/>
                    <a:pt x="7617" y="96"/>
                    <a:pt x="7283" y="286"/>
                  </a:cubicBezTo>
                  <a:cubicBezTo>
                    <a:pt x="7215" y="326"/>
                    <a:pt x="7134" y="354"/>
                    <a:pt x="7053" y="354"/>
                  </a:cubicBezTo>
                  <a:cubicBezTo>
                    <a:pt x="6971" y="354"/>
                    <a:pt x="6897" y="32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68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9"/>
                  </a:lnTo>
                  <a:cubicBezTo>
                    <a:pt x="2279" y="11609"/>
                    <a:pt x="2964" y="12742"/>
                    <a:pt x="4103" y="13427"/>
                  </a:cubicBezTo>
                  <a:lnTo>
                    <a:pt x="4551" y="12972"/>
                  </a:lnTo>
                  <a:cubicBezTo>
                    <a:pt x="4551" y="12972"/>
                    <a:pt x="5690" y="13881"/>
                    <a:pt x="7053" y="14111"/>
                  </a:cubicBezTo>
                  <a:cubicBezTo>
                    <a:pt x="8422" y="13881"/>
                    <a:pt x="9561" y="12972"/>
                    <a:pt x="9561" y="12972"/>
                  </a:cubicBezTo>
                  <a:lnTo>
                    <a:pt x="10009" y="13427"/>
                  </a:lnTo>
                  <a:cubicBezTo>
                    <a:pt x="11148" y="12742"/>
                    <a:pt x="11833" y="11603"/>
                    <a:pt x="11833" y="11603"/>
                  </a:cubicBezTo>
                  <a:lnTo>
                    <a:pt x="12511" y="12057"/>
                  </a:lnTo>
                  <a:cubicBezTo>
                    <a:pt x="13426" y="10694"/>
                    <a:pt x="13426" y="8646"/>
                    <a:pt x="13426" y="8646"/>
                  </a:cubicBezTo>
                  <a:lnTo>
                    <a:pt x="14111" y="8877"/>
                  </a:lnTo>
                  <a:cubicBezTo>
                    <a:pt x="14111" y="8877"/>
                    <a:pt x="14111" y="6375"/>
                    <a:pt x="12972" y="4551"/>
                  </a:cubicBezTo>
                  <a:lnTo>
                    <a:pt x="13887" y="4551"/>
                  </a:lnTo>
                  <a:cubicBezTo>
                    <a:pt x="13887" y="4551"/>
                    <a:pt x="12986" y="2395"/>
                    <a:pt x="11094" y="1405"/>
                  </a:cubicBezTo>
                  <a:cubicBezTo>
                    <a:pt x="10680" y="1181"/>
                    <a:pt x="10239" y="1018"/>
                    <a:pt x="9785" y="910"/>
                  </a:cubicBezTo>
                  <a:lnTo>
                    <a:pt x="10246" y="455"/>
                  </a:lnTo>
                  <a:cubicBezTo>
                    <a:pt x="9683" y="164"/>
                    <a:pt x="9060" y="8"/>
                    <a:pt x="8422" y="1"/>
                  </a:cubicBezTo>
                  <a:cubicBezTo>
                    <a:pt x="8409" y="1"/>
                    <a:pt x="8396" y="1"/>
                    <a:pt x="83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9" name="Google Shape;22779;p71"/>
            <p:cNvSpPr/>
            <p:nvPr/>
          </p:nvSpPr>
          <p:spPr>
            <a:xfrm>
              <a:off x="2492924" y="1512190"/>
              <a:ext cx="185000" cy="369974"/>
            </a:xfrm>
            <a:custGeom>
              <a:rect b="b" l="l" r="r" t="t"/>
              <a:pathLst>
                <a:path extrusionOk="0" h="14105" w="7053">
                  <a:moveTo>
                    <a:pt x="5727" y="1"/>
                  </a:move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75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3"/>
                  </a:lnTo>
                  <a:cubicBezTo>
                    <a:pt x="2279" y="11603"/>
                    <a:pt x="2957" y="12742"/>
                    <a:pt x="4096" y="13427"/>
                  </a:cubicBezTo>
                  <a:lnTo>
                    <a:pt x="4551" y="12972"/>
                  </a:lnTo>
                  <a:cubicBezTo>
                    <a:pt x="4551" y="12972"/>
                    <a:pt x="5689" y="13880"/>
                    <a:pt x="7052" y="14104"/>
                  </a:cubicBezTo>
                  <a:lnTo>
                    <a:pt x="7052" y="14104"/>
                  </a:lnTo>
                  <a:cubicBezTo>
                    <a:pt x="7005" y="14089"/>
                    <a:pt x="5401" y="13269"/>
                    <a:pt x="5161" y="2510"/>
                  </a:cubicBezTo>
                  <a:cubicBezTo>
                    <a:pt x="5161" y="2510"/>
                    <a:pt x="5819" y="1167"/>
                    <a:pt x="6924" y="333"/>
                  </a:cubicBezTo>
                  <a:cubicBezTo>
                    <a:pt x="6890" y="320"/>
                    <a:pt x="6856" y="30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lose/>
                  <a:moveTo>
                    <a:pt x="7052" y="14104"/>
                  </a:moveTo>
                  <a:lnTo>
                    <a:pt x="7052" y="14104"/>
                  </a:lnTo>
                  <a:cubicBezTo>
                    <a:pt x="7052" y="14105"/>
                    <a:pt x="7052" y="14105"/>
                    <a:pt x="7052" y="14105"/>
                  </a:cubicBezTo>
                  <a:cubicBezTo>
                    <a:pt x="7053" y="14105"/>
                    <a:pt x="7053" y="14105"/>
                    <a:pt x="7053" y="14105"/>
                  </a:cubicBezTo>
                  <a:cubicBezTo>
                    <a:pt x="7052" y="14105"/>
                    <a:pt x="7052" y="14104"/>
                    <a:pt x="7052" y="14104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0" name="Google Shape;22780;p71"/>
            <p:cNvSpPr/>
            <p:nvPr/>
          </p:nvSpPr>
          <p:spPr>
            <a:xfrm>
              <a:off x="2725033" y="1548047"/>
              <a:ext cx="91307" cy="91175"/>
            </a:xfrm>
            <a:custGeom>
              <a:rect b="b" l="l" r="r" t="t"/>
              <a:pathLst>
                <a:path extrusionOk="0" h="3476" w="3481">
                  <a:moveTo>
                    <a:pt x="2619" y="1"/>
                  </a:moveTo>
                  <a:cubicBezTo>
                    <a:pt x="2565" y="1"/>
                    <a:pt x="2510" y="6"/>
                    <a:pt x="2455" y="17"/>
                  </a:cubicBezTo>
                  <a:cubicBezTo>
                    <a:pt x="1879" y="126"/>
                    <a:pt x="841" y="600"/>
                    <a:pt x="0" y="1265"/>
                  </a:cubicBezTo>
                  <a:lnTo>
                    <a:pt x="2191" y="3475"/>
                  </a:lnTo>
                  <a:cubicBezTo>
                    <a:pt x="2875" y="2770"/>
                    <a:pt x="3370" y="1570"/>
                    <a:pt x="3438" y="892"/>
                  </a:cubicBezTo>
                  <a:cubicBezTo>
                    <a:pt x="3481" y="405"/>
                    <a:pt x="3087" y="1"/>
                    <a:pt x="26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1" name="Google Shape;22781;p71"/>
            <p:cNvSpPr/>
            <p:nvPr/>
          </p:nvSpPr>
          <p:spPr>
            <a:xfrm>
              <a:off x="2740509" y="1563732"/>
              <a:ext cx="66782" cy="71739"/>
            </a:xfrm>
            <a:custGeom>
              <a:rect b="b" l="l" r="r" t="t"/>
              <a:pathLst>
                <a:path extrusionOk="0" h="2735" w="2546">
                  <a:moveTo>
                    <a:pt x="2055" y="1"/>
                  </a:moveTo>
                  <a:cubicBezTo>
                    <a:pt x="2044" y="1"/>
                    <a:pt x="2032" y="1"/>
                    <a:pt x="2021" y="2"/>
                  </a:cubicBezTo>
                  <a:cubicBezTo>
                    <a:pt x="1729" y="29"/>
                    <a:pt x="699" y="735"/>
                    <a:pt x="0" y="1264"/>
                  </a:cubicBezTo>
                  <a:lnTo>
                    <a:pt x="1465" y="2735"/>
                  </a:lnTo>
                  <a:cubicBezTo>
                    <a:pt x="1885" y="2118"/>
                    <a:pt x="2313" y="1331"/>
                    <a:pt x="2421" y="911"/>
                  </a:cubicBezTo>
                  <a:cubicBezTo>
                    <a:pt x="2545" y="440"/>
                    <a:pt x="2360" y="1"/>
                    <a:pt x="2055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2" name="Google Shape;22782;p71"/>
            <p:cNvSpPr/>
            <p:nvPr/>
          </p:nvSpPr>
          <p:spPr>
            <a:xfrm>
              <a:off x="2539666" y="1548047"/>
              <a:ext cx="91307" cy="91175"/>
            </a:xfrm>
            <a:custGeom>
              <a:rect b="b" l="l" r="r" t="t"/>
              <a:pathLst>
                <a:path extrusionOk="0" h="3476" w="3481">
                  <a:moveTo>
                    <a:pt x="860" y="1"/>
                  </a:moveTo>
                  <a:cubicBezTo>
                    <a:pt x="388" y="1"/>
                    <a:pt x="0" y="405"/>
                    <a:pt x="43" y="892"/>
                  </a:cubicBezTo>
                  <a:cubicBezTo>
                    <a:pt x="111" y="1570"/>
                    <a:pt x="605" y="2770"/>
                    <a:pt x="1290" y="3475"/>
                  </a:cubicBezTo>
                  <a:lnTo>
                    <a:pt x="3480" y="1272"/>
                  </a:lnTo>
                  <a:cubicBezTo>
                    <a:pt x="2640" y="600"/>
                    <a:pt x="1595" y="126"/>
                    <a:pt x="1026" y="17"/>
                  </a:cubicBezTo>
                  <a:cubicBezTo>
                    <a:pt x="970" y="6"/>
                    <a:pt x="915" y="1"/>
                    <a:pt x="86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3" name="Google Shape;22783;p71"/>
            <p:cNvSpPr/>
            <p:nvPr/>
          </p:nvSpPr>
          <p:spPr>
            <a:xfrm>
              <a:off x="2548532" y="1563732"/>
              <a:ext cx="66782" cy="71739"/>
            </a:xfrm>
            <a:custGeom>
              <a:rect b="b" l="l" r="r" t="t"/>
              <a:pathLst>
                <a:path extrusionOk="0" h="2735" w="2546">
                  <a:moveTo>
                    <a:pt x="497" y="1"/>
                  </a:moveTo>
                  <a:cubicBezTo>
                    <a:pt x="186" y="1"/>
                    <a:pt x="1" y="440"/>
                    <a:pt x="125" y="911"/>
                  </a:cubicBezTo>
                  <a:cubicBezTo>
                    <a:pt x="240" y="1331"/>
                    <a:pt x="661" y="2118"/>
                    <a:pt x="1088" y="2735"/>
                  </a:cubicBezTo>
                  <a:lnTo>
                    <a:pt x="2546" y="1264"/>
                  </a:lnTo>
                  <a:cubicBezTo>
                    <a:pt x="1847" y="735"/>
                    <a:pt x="817" y="29"/>
                    <a:pt x="532" y="2"/>
                  </a:cubicBezTo>
                  <a:cubicBezTo>
                    <a:pt x="520" y="1"/>
                    <a:pt x="509" y="1"/>
                    <a:pt x="497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4" name="Google Shape;22784;p71"/>
            <p:cNvSpPr/>
            <p:nvPr/>
          </p:nvSpPr>
          <p:spPr>
            <a:xfrm>
              <a:off x="2540767" y="1577975"/>
              <a:ext cx="274471" cy="250654"/>
            </a:xfrm>
            <a:custGeom>
              <a:rect b="b" l="l" r="r" t="t"/>
              <a:pathLst>
                <a:path extrusionOk="0" h="9556" w="10464">
                  <a:moveTo>
                    <a:pt x="3244" y="1"/>
                  </a:moveTo>
                  <a:cubicBezTo>
                    <a:pt x="2970" y="1"/>
                    <a:pt x="2711" y="63"/>
                    <a:pt x="2503" y="226"/>
                  </a:cubicBezTo>
                  <a:cubicBezTo>
                    <a:pt x="455" y="1819"/>
                    <a:pt x="1" y="6369"/>
                    <a:pt x="224" y="7277"/>
                  </a:cubicBezTo>
                  <a:cubicBezTo>
                    <a:pt x="394" y="7942"/>
                    <a:pt x="1818" y="9095"/>
                    <a:pt x="3411" y="9556"/>
                  </a:cubicBezTo>
                  <a:lnTo>
                    <a:pt x="7053" y="9556"/>
                  </a:lnTo>
                  <a:cubicBezTo>
                    <a:pt x="8646" y="9095"/>
                    <a:pt x="10077" y="7942"/>
                    <a:pt x="10239" y="7277"/>
                  </a:cubicBezTo>
                  <a:cubicBezTo>
                    <a:pt x="10463" y="6369"/>
                    <a:pt x="10009" y="1819"/>
                    <a:pt x="7961" y="226"/>
                  </a:cubicBezTo>
                  <a:cubicBezTo>
                    <a:pt x="7753" y="63"/>
                    <a:pt x="7494" y="1"/>
                    <a:pt x="7219" y="1"/>
                  </a:cubicBezTo>
                  <a:cubicBezTo>
                    <a:pt x="6311" y="1"/>
                    <a:pt x="5229" y="680"/>
                    <a:pt x="5229" y="680"/>
                  </a:cubicBezTo>
                  <a:cubicBezTo>
                    <a:pt x="5229" y="680"/>
                    <a:pt x="4150" y="1"/>
                    <a:pt x="32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5" name="Google Shape;22785;p71"/>
            <p:cNvSpPr/>
            <p:nvPr/>
          </p:nvSpPr>
          <p:spPr>
            <a:xfrm>
              <a:off x="2540767" y="1577949"/>
              <a:ext cx="87530" cy="229513"/>
            </a:xfrm>
            <a:custGeom>
              <a:rect b="b" l="l" r="r" t="t"/>
              <a:pathLst>
                <a:path extrusionOk="0" h="8750" w="3337">
                  <a:moveTo>
                    <a:pt x="3248" y="1"/>
                  </a:moveTo>
                  <a:cubicBezTo>
                    <a:pt x="2970" y="1"/>
                    <a:pt x="2711" y="61"/>
                    <a:pt x="2503" y="227"/>
                  </a:cubicBezTo>
                  <a:cubicBezTo>
                    <a:pt x="455" y="1820"/>
                    <a:pt x="1" y="6370"/>
                    <a:pt x="224" y="7278"/>
                  </a:cubicBezTo>
                  <a:cubicBezTo>
                    <a:pt x="326" y="7678"/>
                    <a:pt x="882" y="8255"/>
                    <a:pt x="1655" y="8750"/>
                  </a:cubicBezTo>
                  <a:cubicBezTo>
                    <a:pt x="1648" y="8709"/>
                    <a:pt x="1635" y="8662"/>
                    <a:pt x="1628" y="8621"/>
                  </a:cubicBezTo>
                  <a:cubicBezTo>
                    <a:pt x="1452" y="7529"/>
                    <a:pt x="1865" y="2688"/>
                    <a:pt x="3337" y="3"/>
                  </a:cubicBezTo>
                  <a:cubicBezTo>
                    <a:pt x="3307" y="2"/>
                    <a:pt x="3277" y="1"/>
                    <a:pt x="324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6" name="Google Shape;22786;p71"/>
            <p:cNvSpPr/>
            <p:nvPr/>
          </p:nvSpPr>
          <p:spPr>
            <a:xfrm>
              <a:off x="2544676" y="1735067"/>
              <a:ext cx="266471" cy="93562"/>
            </a:xfrm>
            <a:custGeom>
              <a:rect b="b" l="l" r="r" t="t"/>
              <a:pathLst>
                <a:path extrusionOk="0" h="3567" w="10159">
                  <a:moveTo>
                    <a:pt x="48" y="0"/>
                  </a:moveTo>
                  <a:lnTo>
                    <a:pt x="48" y="0"/>
                  </a:lnTo>
                  <a:cubicBezTo>
                    <a:pt x="1" y="597"/>
                    <a:pt x="14" y="1058"/>
                    <a:pt x="69" y="1288"/>
                  </a:cubicBezTo>
                  <a:cubicBezTo>
                    <a:pt x="238" y="1953"/>
                    <a:pt x="1662" y="3112"/>
                    <a:pt x="3256" y="3567"/>
                  </a:cubicBezTo>
                  <a:lnTo>
                    <a:pt x="6904" y="3567"/>
                  </a:lnTo>
                  <a:cubicBezTo>
                    <a:pt x="8497" y="3112"/>
                    <a:pt x="9921" y="1953"/>
                    <a:pt x="10090" y="1288"/>
                  </a:cubicBezTo>
                  <a:cubicBezTo>
                    <a:pt x="10145" y="1058"/>
                    <a:pt x="10158" y="597"/>
                    <a:pt x="10111" y="0"/>
                  </a:cubicBezTo>
                  <a:lnTo>
                    <a:pt x="10111" y="0"/>
                  </a:lnTo>
                  <a:cubicBezTo>
                    <a:pt x="10111" y="48"/>
                    <a:pt x="10097" y="102"/>
                    <a:pt x="10090" y="149"/>
                  </a:cubicBezTo>
                  <a:cubicBezTo>
                    <a:pt x="9921" y="814"/>
                    <a:pt x="8497" y="1973"/>
                    <a:pt x="6904" y="2428"/>
                  </a:cubicBezTo>
                  <a:lnTo>
                    <a:pt x="3256" y="2428"/>
                  </a:lnTo>
                  <a:cubicBezTo>
                    <a:pt x="1662" y="1966"/>
                    <a:pt x="238" y="814"/>
                    <a:pt x="69" y="149"/>
                  </a:cubicBezTo>
                  <a:cubicBezTo>
                    <a:pt x="62" y="102"/>
                    <a:pt x="48" y="48"/>
                    <a:pt x="4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7" name="Google Shape;22787;p71"/>
            <p:cNvSpPr/>
            <p:nvPr/>
          </p:nvSpPr>
          <p:spPr>
            <a:xfrm>
              <a:off x="2628454" y="1810478"/>
              <a:ext cx="99097" cy="41994"/>
            </a:xfrm>
            <a:custGeom>
              <a:rect b="b" l="l" r="r" t="t"/>
              <a:pathLst>
                <a:path extrusionOk="0" h="1601" w="3778">
                  <a:moveTo>
                    <a:pt x="1886" y="0"/>
                  </a:moveTo>
                  <a:lnTo>
                    <a:pt x="1" y="319"/>
                  </a:lnTo>
                  <a:cubicBezTo>
                    <a:pt x="123" y="1058"/>
                    <a:pt x="760" y="1600"/>
                    <a:pt x="1506" y="1600"/>
                  </a:cubicBezTo>
                  <a:lnTo>
                    <a:pt x="2272" y="1600"/>
                  </a:lnTo>
                  <a:cubicBezTo>
                    <a:pt x="3011" y="1600"/>
                    <a:pt x="3649" y="1058"/>
                    <a:pt x="3777" y="325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8" name="Google Shape;22788;p71"/>
            <p:cNvSpPr/>
            <p:nvPr/>
          </p:nvSpPr>
          <p:spPr>
            <a:xfrm>
              <a:off x="2606395" y="1762976"/>
              <a:ext cx="143216" cy="59621"/>
            </a:xfrm>
            <a:custGeom>
              <a:rect b="b" l="l" r="r" t="t"/>
              <a:pathLst>
                <a:path extrusionOk="0" h="2273" w="5460">
                  <a:moveTo>
                    <a:pt x="1479" y="1"/>
                  </a:moveTo>
                  <a:cubicBezTo>
                    <a:pt x="658" y="1"/>
                    <a:pt x="1" y="509"/>
                    <a:pt x="1" y="1133"/>
                  </a:cubicBezTo>
                  <a:cubicBezTo>
                    <a:pt x="1" y="1764"/>
                    <a:pt x="658" y="2272"/>
                    <a:pt x="1479" y="2272"/>
                  </a:cubicBezTo>
                  <a:cubicBezTo>
                    <a:pt x="2008" y="2272"/>
                    <a:pt x="2469" y="2055"/>
                    <a:pt x="2727" y="1736"/>
                  </a:cubicBezTo>
                  <a:cubicBezTo>
                    <a:pt x="2991" y="2062"/>
                    <a:pt x="3452" y="2272"/>
                    <a:pt x="3981" y="2272"/>
                  </a:cubicBezTo>
                  <a:cubicBezTo>
                    <a:pt x="4795" y="2272"/>
                    <a:pt x="5459" y="1764"/>
                    <a:pt x="5459" y="1133"/>
                  </a:cubicBezTo>
                  <a:cubicBezTo>
                    <a:pt x="5459" y="509"/>
                    <a:pt x="4795" y="1"/>
                    <a:pt x="3981" y="1"/>
                  </a:cubicBezTo>
                  <a:cubicBezTo>
                    <a:pt x="3452" y="1"/>
                    <a:pt x="2991" y="211"/>
                    <a:pt x="2727" y="529"/>
                  </a:cubicBezTo>
                  <a:cubicBezTo>
                    <a:pt x="2469" y="211"/>
                    <a:pt x="2008" y="1"/>
                    <a:pt x="147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9" name="Google Shape;22789;p71"/>
            <p:cNvSpPr/>
            <p:nvPr/>
          </p:nvSpPr>
          <p:spPr>
            <a:xfrm>
              <a:off x="2601778" y="1776353"/>
              <a:ext cx="152265" cy="51935"/>
            </a:xfrm>
            <a:custGeom>
              <a:rect b="b" l="l" r="r" t="t"/>
              <a:pathLst>
                <a:path extrusionOk="0" h="1980" w="5805">
                  <a:moveTo>
                    <a:pt x="234" y="1"/>
                  </a:moveTo>
                  <a:cubicBezTo>
                    <a:pt x="121" y="1"/>
                    <a:pt x="7" y="77"/>
                    <a:pt x="7" y="230"/>
                  </a:cubicBezTo>
                  <a:cubicBezTo>
                    <a:pt x="0" y="1193"/>
                    <a:pt x="780" y="1979"/>
                    <a:pt x="1750" y="1979"/>
                  </a:cubicBezTo>
                  <a:cubicBezTo>
                    <a:pt x="1759" y="1979"/>
                    <a:pt x="1769" y="1979"/>
                    <a:pt x="1778" y="1979"/>
                  </a:cubicBezTo>
                  <a:cubicBezTo>
                    <a:pt x="2161" y="1979"/>
                    <a:pt x="2530" y="1844"/>
                    <a:pt x="2828" y="1599"/>
                  </a:cubicBezTo>
                  <a:cubicBezTo>
                    <a:pt x="2852" y="1582"/>
                    <a:pt x="2879" y="1574"/>
                    <a:pt x="2905" y="1574"/>
                  </a:cubicBezTo>
                  <a:cubicBezTo>
                    <a:pt x="2931" y="1574"/>
                    <a:pt x="2957" y="1582"/>
                    <a:pt x="2977" y="1599"/>
                  </a:cubicBezTo>
                  <a:cubicBezTo>
                    <a:pt x="3282" y="1844"/>
                    <a:pt x="3651" y="1979"/>
                    <a:pt x="4034" y="1979"/>
                  </a:cubicBezTo>
                  <a:cubicBezTo>
                    <a:pt x="4043" y="1979"/>
                    <a:pt x="4053" y="1979"/>
                    <a:pt x="4062" y="1979"/>
                  </a:cubicBezTo>
                  <a:cubicBezTo>
                    <a:pt x="5025" y="1979"/>
                    <a:pt x="5805" y="1193"/>
                    <a:pt x="5805" y="230"/>
                  </a:cubicBezTo>
                  <a:cubicBezTo>
                    <a:pt x="5805" y="77"/>
                    <a:pt x="5691" y="1"/>
                    <a:pt x="5578" y="1"/>
                  </a:cubicBezTo>
                  <a:cubicBezTo>
                    <a:pt x="5464" y="1"/>
                    <a:pt x="5350" y="77"/>
                    <a:pt x="5350" y="230"/>
                  </a:cubicBezTo>
                  <a:cubicBezTo>
                    <a:pt x="5350" y="942"/>
                    <a:pt x="4781" y="1525"/>
                    <a:pt x="4062" y="1525"/>
                  </a:cubicBezTo>
                  <a:cubicBezTo>
                    <a:pt x="3771" y="1525"/>
                    <a:pt x="3493" y="1430"/>
                    <a:pt x="3269" y="1247"/>
                  </a:cubicBezTo>
                  <a:cubicBezTo>
                    <a:pt x="3164" y="1162"/>
                    <a:pt x="3035" y="1120"/>
                    <a:pt x="2906" y="1120"/>
                  </a:cubicBezTo>
                  <a:cubicBezTo>
                    <a:pt x="2777" y="1120"/>
                    <a:pt x="2648" y="1162"/>
                    <a:pt x="2543" y="1247"/>
                  </a:cubicBezTo>
                  <a:cubicBezTo>
                    <a:pt x="2326" y="1424"/>
                    <a:pt x="2052" y="1525"/>
                    <a:pt x="1777" y="1525"/>
                  </a:cubicBezTo>
                  <a:cubicBezTo>
                    <a:pt x="1768" y="1525"/>
                    <a:pt x="1759" y="1525"/>
                    <a:pt x="1750" y="1525"/>
                  </a:cubicBezTo>
                  <a:cubicBezTo>
                    <a:pt x="1031" y="1525"/>
                    <a:pt x="455" y="942"/>
                    <a:pt x="462" y="230"/>
                  </a:cubicBezTo>
                  <a:cubicBezTo>
                    <a:pt x="462" y="77"/>
                    <a:pt x="348" y="1"/>
                    <a:pt x="234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0" name="Google Shape;22790;p71"/>
            <p:cNvSpPr/>
            <p:nvPr/>
          </p:nvSpPr>
          <p:spPr>
            <a:xfrm>
              <a:off x="2640022" y="1759434"/>
              <a:ext cx="75778" cy="31633"/>
            </a:xfrm>
            <a:custGeom>
              <a:rect b="b" l="l" r="r" t="t"/>
              <a:pathLst>
                <a:path extrusionOk="0" h="1206" w="2889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9" y="1115"/>
                    <a:pt x="1184" y="1205"/>
                    <a:pt x="1448" y="1205"/>
                  </a:cubicBezTo>
                  <a:cubicBezTo>
                    <a:pt x="1712" y="1205"/>
                    <a:pt x="1977" y="1115"/>
                    <a:pt x="2190" y="936"/>
                  </a:cubicBezTo>
                  <a:lnTo>
                    <a:pt x="2672" y="529"/>
                  </a:lnTo>
                  <a:cubicBezTo>
                    <a:pt x="2889" y="353"/>
                    <a:pt x="2767" y="0"/>
                    <a:pt x="24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1" name="Google Shape;22791;p71"/>
            <p:cNvSpPr/>
            <p:nvPr/>
          </p:nvSpPr>
          <p:spPr>
            <a:xfrm>
              <a:off x="2672022" y="1606697"/>
              <a:ext cx="11961" cy="60801"/>
            </a:xfrm>
            <a:custGeom>
              <a:rect b="b" l="l" r="r" t="t"/>
              <a:pathLst>
                <a:path extrusionOk="0" h="2318" w="456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2087"/>
                  </a:lnTo>
                  <a:cubicBezTo>
                    <a:pt x="1" y="2216"/>
                    <a:pt x="103" y="2317"/>
                    <a:pt x="225" y="2317"/>
                  </a:cubicBezTo>
                  <a:cubicBezTo>
                    <a:pt x="353" y="2317"/>
                    <a:pt x="455" y="2216"/>
                    <a:pt x="455" y="2087"/>
                  </a:cubicBezTo>
                  <a:lnTo>
                    <a:pt x="455" y="229"/>
                  </a:lnTo>
                  <a:cubicBezTo>
                    <a:pt x="455" y="76"/>
                    <a:pt x="342" y="0"/>
                    <a:pt x="22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2" name="Google Shape;22792;p71"/>
            <p:cNvSpPr/>
            <p:nvPr/>
          </p:nvSpPr>
          <p:spPr>
            <a:xfrm>
              <a:off x="2600362" y="1685256"/>
              <a:ext cx="35778" cy="41811"/>
            </a:xfrm>
            <a:custGeom>
              <a:rect b="b" l="l" r="r" t="t"/>
              <a:pathLst>
                <a:path extrusionOk="0" h="1594" w="1364">
                  <a:moveTo>
                    <a:pt x="685" y="1"/>
                  </a:moveTo>
                  <a:cubicBezTo>
                    <a:pt x="305" y="7"/>
                    <a:pt x="0" y="312"/>
                    <a:pt x="7" y="685"/>
                  </a:cubicBezTo>
                  <a:lnTo>
                    <a:pt x="7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63" y="1289"/>
                    <a:pt x="1363" y="916"/>
                  </a:cubicBezTo>
                  <a:lnTo>
                    <a:pt x="1363" y="685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3" name="Google Shape;22793;p71"/>
            <p:cNvSpPr/>
            <p:nvPr/>
          </p:nvSpPr>
          <p:spPr>
            <a:xfrm>
              <a:off x="2618330" y="1685256"/>
              <a:ext cx="17810" cy="29955"/>
            </a:xfrm>
            <a:custGeom>
              <a:rect b="b" l="l" r="r" t="t"/>
              <a:pathLst>
                <a:path extrusionOk="0" h="1142" w="679">
                  <a:moveTo>
                    <a:pt x="0" y="1"/>
                  </a:moveTo>
                  <a:lnTo>
                    <a:pt x="0" y="801"/>
                  </a:lnTo>
                  <a:cubicBezTo>
                    <a:pt x="0" y="1028"/>
                    <a:pt x="170" y="1141"/>
                    <a:pt x="339" y="1141"/>
                  </a:cubicBezTo>
                  <a:cubicBezTo>
                    <a:pt x="509" y="1141"/>
                    <a:pt x="678" y="1028"/>
                    <a:pt x="678" y="801"/>
                  </a:cubicBezTo>
                  <a:lnTo>
                    <a:pt x="678" y="685"/>
                  </a:lnTo>
                  <a:cubicBezTo>
                    <a:pt x="678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4" name="Google Shape;22794;p71"/>
            <p:cNvSpPr/>
            <p:nvPr/>
          </p:nvSpPr>
          <p:spPr>
            <a:xfrm>
              <a:off x="2612270" y="1691315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1" y="102"/>
                    <a:pt x="1" y="224"/>
                  </a:cubicBezTo>
                  <a:cubicBezTo>
                    <a:pt x="1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5" name="Google Shape;22795;p71"/>
            <p:cNvSpPr/>
            <p:nvPr/>
          </p:nvSpPr>
          <p:spPr>
            <a:xfrm>
              <a:off x="2719709" y="1685256"/>
              <a:ext cx="35935" cy="41811"/>
            </a:xfrm>
            <a:custGeom>
              <a:rect b="b" l="l" r="r" t="t"/>
              <a:pathLst>
                <a:path extrusionOk="0" h="1594" w="1370">
                  <a:moveTo>
                    <a:pt x="685" y="1"/>
                  </a:moveTo>
                  <a:cubicBezTo>
                    <a:pt x="305" y="1"/>
                    <a:pt x="0" y="306"/>
                    <a:pt x="0" y="685"/>
                  </a:cubicBezTo>
                  <a:lnTo>
                    <a:pt x="0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70" y="1289"/>
                    <a:pt x="1370" y="916"/>
                  </a:cubicBezTo>
                  <a:lnTo>
                    <a:pt x="1370" y="685"/>
                  </a:lnTo>
                  <a:cubicBezTo>
                    <a:pt x="1370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6" name="Google Shape;22796;p71"/>
            <p:cNvSpPr/>
            <p:nvPr/>
          </p:nvSpPr>
          <p:spPr>
            <a:xfrm>
              <a:off x="2737650" y="1685256"/>
              <a:ext cx="17994" cy="29955"/>
            </a:xfrm>
            <a:custGeom>
              <a:rect b="b" l="l" r="r" t="t"/>
              <a:pathLst>
                <a:path extrusionOk="0" h="1142" w="686">
                  <a:moveTo>
                    <a:pt x="1" y="1"/>
                  </a:moveTo>
                  <a:lnTo>
                    <a:pt x="1" y="801"/>
                  </a:lnTo>
                  <a:cubicBezTo>
                    <a:pt x="1" y="1028"/>
                    <a:pt x="172" y="1141"/>
                    <a:pt x="343" y="1141"/>
                  </a:cubicBezTo>
                  <a:cubicBezTo>
                    <a:pt x="515" y="1141"/>
                    <a:pt x="686" y="1028"/>
                    <a:pt x="686" y="801"/>
                  </a:cubicBezTo>
                  <a:lnTo>
                    <a:pt x="686" y="685"/>
                  </a:lnTo>
                  <a:cubicBezTo>
                    <a:pt x="686" y="306"/>
                    <a:pt x="374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7" name="Google Shape;22797;p71"/>
            <p:cNvSpPr/>
            <p:nvPr/>
          </p:nvSpPr>
          <p:spPr>
            <a:xfrm>
              <a:off x="2731617" y="1691315"/>
              <a:ext cx="11935" cy="11935"/>
            </a:xfrm>
            <a:custGeom>
              <a:rect b="b" l="l" r="r" t="t"/>
              <a:pathLst>
                <a:path extrusionOk="0" h="455" w="455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8" name="Google Shape;22798;p71"/>
            <p:cNvSpPr/>
            <p:nvPr/>
          </p:nvSpPr>
          <p:spPr>
            <a:xfrm>
              <a:off x="2640022" y="1759434"/>
              <a:ext cx="48762" cy="31528"/>
            </a:xfrm>
            <a:custGeom>
              <a:rect b="b" l="l" r="r" t="t"/>
              <a:pathLst>
                <a:path extrusionOk="0" h="1202" w="1859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5" y="1110"/>
                    <a:pt x="1178" y="1201"/>
                    <a:pt x="1445" y="1201"/>
                  </a:cubicBezTo>
                  <a:cubicBezTo>
                    <a:pt x="1583" y="1201"/>
                    <a:pt x="1724" y="1177"/>
                    <a:pt x="1858" y="1126"/>
                  </a:cubicBezTo>
                  <a:cubicBezTo>
                    <a:pt x="1756" y="1065"/>
                    <a:pt x="1662" y="990"/>
                    <a:pt x="1587" y="895"/>
                  </a:cubicBezTo>
                  <a:lnTo>
                    <a:pt x="1099" y="339"/>
                  </a:lnTo>
                  <a:cubicBezTo>
                    <a:pt x="1024" y="244"/>
                    <a:pt x="984" y="122"/>
                    <a:pt x="99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9" name="Google Shape;22799;p71"/>
            <p:cNvSpPr/>
            <p:nvPr/>
          </p:nvSpPr>
          <p:spPr>
            <a:xfrm>
              <a:off x="2544859" y="1735067"/>
              <a:ext cx="39345" cy="72578"/>
            </a:xfrm>
            <a:custGeom>
              <a:rect b="b" l="l" r="r" t="t"/>
              <a:pathLst>
                <a:path extrusionOk="0" h="2767" w="1500">
                  <a:moveTo>
                    <a:pt x="41" y="0"/>
                  </a:moveTo>
                  <a:cubicBezTo>
                    <a:pt x="1" y="597"/>
                    <a:pt x="14" y="1058"/>
                    <a:pt x="68" y="1288"/>
                  </a:cubicBezTo>
                  <a:cubicBezTo>
                    <a:pt x="170" y="1688"/>
                    <a:pt x="726" y="2265"/>
                    <a:pt x="1499" y="2767"/>
                  </a:cubicBezTo>
                  <a:cubicBezTo>
                    <a:pt x="1492" y="2719"/>
                    <a:pt x="1479" y="2678"/>
                    <a:pt x="1472" y="2631"/>
                  </a:cubicBezTo>
                  <a:cubicBezTo>
                    <a:pt x="1431" y="2285"/>
                    <a:pt x="1425" y="1933"/>
                    <a:pt x="1445" y="1580"/>
                  </a:cubicBezTo>
                  <a:cubicBezTo>
                    <a:pt x="699" y="1092"/>
                    <a:pt x="163" y="536"/>
                    <a:pt x="68" y="149"/>
                  </a:cubicBezTo>
                  <a:cubicBezTo>
                    <a:pt x="55" y="102"/>
                    <a:pt x="48" y="48"/>
                    <a:pt x="4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00" name="Google Shape;22800;p71"/>
          <p:cNvGrpSpPr/>
          <p:nvPr/>
        </p:nvGrpSpPr>
        <p:grpSpPr>
          <a:xfrm>
            <a:off x="1933569" y="1512243"/>
            <a:ext cx="393975" cy="370105"/>
            <a:chOff x="1933569" y="1512243"/>
            <a:chExt cx="393975" cy="370105"/>
          </a:xfrm>
        </p:grpSpPr>
        <p:sp>
          <p:nvSpPr>
            <p:cNvPr id="22801" name="Google Shape;22801;p71"/>
            <p:cNvSpPr/>
            <p:nvPr/>
          </p:nvSpPr>
          <p:spPr>
            <a:xfrm>
              <a:off x="2184354" y="1512243"/>
              <a:ext cx="113943" cy="113471"/>
            </a:xfrm>
            <a:custGeom>
              <a:rect b="b" l="l" r="r" t="t"/>
              <a:pathLst>
                <a:path extrusionOk="0" h="4326" w="4344">
                  <a:moveTo>
                    <a:pt x="3302" y="0"/>
                  </a:moveTo>
                  <a:cubicBezTo>
                    <a:pt x="3217" y="0"/>
                    <a:pt x="3131" y="11"/>
                    <a:pt x="3045" y="33"/>
                  </a:cubicBezTo>
                  <a:cubicBezTo>
                    <a:pt x="2340" y="209"/>
                    <a:pt x="1139" y="684"/>
                    <a:pt x="0" y="1816"/>
                  </a:cubicBezTo>
                  <a:lnTo>
                    <a:pt x="2957" y="4325"/>
                  </a:lnTo>
                  <a:cubicBezTo>
                    <a:pt x="3865" y="3410"/>
                    <a:pt x="4286" y="1904"/>
                    <a:pt x="4320" y="1057"/>
                  </a:cubicBezTo>
                  <a:cubicBezTo>
                    <a:pt x="4343" y="462"/>
                    <a:pt x="3860" y="0"/>
                    <a:pt x="330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2" name="Google Shape;22802;p71"/>
            <p:cNvSpPr/>
            <p:nvPr/>
          </p:nvSpPr>
          <p:spPr>
            <a:xfrm>
              <a:off x="2203214" y="1527273"/>
              <a:ext cx="86979" cy="92749"/>
            </a:xfrm>
            <a:custGeom>
              <a:rect b="b" l="l" r="r" t="t"/>
              <a:pathLst>
                <a:path extrusionOk="0" h="3536" w="3316">
                  <a:moveTo>
                    <a:pt x="2703" y="0"/>
                  </a:moveTo>
                  <a:cubicBezTo>
                    <a:pt x="2675" y="0"/>
                    <a:pt x="2646" y="3"/>
                    <a:pt x="2617" y="9"/>
                  </a:cubicBezTo>
                  <a:cubicBezTo>
                    <a:pt x="2217" y="91"/>
                    <a:pt x="1044" y="816"/>
                    <a:pt x="0" y="1853"/>
                  </a:cubicBezTo>
                  <a:lnTo>
                    <a:pt x="1987" y="3535"/>
                  </a:lnTo>
                  <a:cubicBezTo>
                    <a:pt x="2583" y="2830"/>
                    <a:pt x="3099" y="1650"/>
                    <a:pt x="3221" y="986"/>
                  </a:cubicBezTo>
                  <a:cubicBezTo>
                    <a:pt x="3315" y="458"/>
                    <a:pt x="3054" y="0"/>
                    <a:pt x="2703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3" name="Google Shape;22803;p71"/>
            <p:cNvSpPr/>
            <p:nvPr/>
          </p:nvSpPr>
          <p:spPr>
            <a:xfrm>
              <a:off x="1962999" y="1512243"/>
              <a:ext cx="113943" cy="113471"/>
            </a:xfrm>
            <a:custGeom>
              <a:rect b="b" l="l" r="r" t="t"/>
              <a:pathLst>
                <a:path extrusionOk="0" h="4326" w="4344">
                  <a:moveTo>
                    <a:pt x="1040" y="0"/>
                  </a:moveTo>
                  <a:cubicBezTo>
                    <a:pt x="479" y="0"/>
                    <a:pt x="0" y="462"/>
                    <a:pt x="18" y="1057"/>
                  </a:cubicBezTo>
                  <a:cubicBezTo>
                    <a:pt x="52" y="1904"/>
                    <a:pt x="472" y="3410"/>
                    <a:pt x="1381" y="4325"/>
                  </a:cubicBezTo>
                  <a:lnTo>
                    <a:pt x="4344" y="1816"/>
                  </a:lnTo>
                  <a:cubicBezTo>
                    <a:pt x="3205" y="684"/>
                    <a:pt x="2004" y="209"/>
                    <a:pt x="1299" y="33"/>
                  </a:cubicBezTo>
                  <a:cubicBezTo>
                    <a:pt x="1212" y="11"/>
                    <a:pt x="1125" y="0"/>
                    <a:pt x="1040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4" name="Google Shape;22804;p71"/>
            <p:cNvSpPr/>
            <p:nvPr/>
          </p:nvSpPr>
          <p:spPr>
            <a:xfrm>
              <a:off x="1970947" y="1527273"/>
              <a:ext cx="87162" cy="92749"/>
            </a:xfrm>
            <a:custGeom>
              <a:rect b="b" l="l" r="r" t="t"/>
              <a:pathLst>
                <a:path extrusionOk="0" h="3536" w="3323">
                  <a:moveTo>
                    <a:pt x="619" y="0"/>
                  </a:moveTo>
                  <a:cubicBezTo>
                    <a:pt x="267" y="0"/>
                    <a:pt x="1" y="458"/>
                    <a:pt x="101" y="986"/>
                  </a:cubicBezTo>
                  <a:cubicBezTo>
                    <a:pt x="223" y="1650"/>
                    <a:pt x="739" y="2830"/>
                    <a:pt x="1335" y="3535"/>
                  </a:cubicBezTo>
                  <a:lnTo>
                    <a:pt x="3322" y="1853"/>
                  </a:lnTo>
                  <a:cubicBezTo>
                    <a:pt x="2271" y="816"/>
                    <a:pt x="1098" y="91"/>
                    <a:pt x="705" y="9"/>
                  </a:cubicBezTo>
                  <a:cubicBezTo>
                    <a:pt x="676" y="3"/>
                    <a:pt x="647" y="0"/>
                    <a:pt x="619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5" name="Google Shape;22805;p71"/>
            <p:cNvSpPr/>
            <p:nvPr/>
          </p:nvSpPr>
          <p:spPr>
            <a:xfrm>
              <a:off x="1933569" y="1542093"/>
              <a:ext cx="393975" cy="328347"/>
            </a:xfrm>
            <a:custGeom>
              <a:rect b="b" l="l" r="r" t="t"/>
              <a:pathLst>
                <a:path extrusionOk="0" h="12518" w="15020">
                  <a:moveTo>
                    <a:pt x="7514" y="0"/>
                  </a:moveTo>
                  <a:cubicBezTo>
                    <a:pt x="1" y="0"/>
                    <a:pt x="909" y="8645"/>
                    <a:pt x="909" y="8645"/>
                  </a:cubicBezTo>
                  <a:lnTo>
                    <a:pt x="1777" y="8327"/>
                  </a:lnTo>
                  <a:cubicBezTo>
                    <a:pt x="1845" y="9452"/>
                    <a:pt x="2089" y="10557"/>
                    <a:pt x="2509" y="11602"/>
                  </a:cubicBezTo>
                  <a:lnTo>
                    <a:pt x="3160" y="10835"/>
                  </a:lnTo>
                  <a:cubicBezTo>
                    <a:pt x="3642" y="11744"/>
                    <a:pt x="4557" y="12517"/>
                    <a:pt x="4557" y="12517"/>
                  </a:cubicBezTo>
                  <a:lnTo>
                    <a:pt x="5235" y="11602"/>
                  </a:lnTo>
                  <a:lnTo>
                    <a:pt x="9785" y="11602"/>
                  </a:lnTo>
                  <a:lnTo>
                    <a:pt x="10470" y="12517"/>
                  </a:lnTo>
                  <a:cubicBezTo>
                    <a:pt x="10470" y="12517"/>
                    <a:pt x="11379" y="11744"/>
                    <a:pt x="11867" y="10835"/>
                  </a:cubicBezTo>
                  <a:lnTo>
                    <a:pt x="12518" y="11602"/>
                  </a:lnTo>
                  <a:cubicBezTo>
                    <a:pt x="12938" y="10557"/>
                    <a:pt x="13182" y="9452"/>
                    <a:pt x="13250" y="8327"/>
                  </a:cubicBezTo>
                  <a:lnTo>
                    <a:pt x="14111" y="8645"/>
                  </a:lnTo>
                  <a:cubicBezTo>
                    <a:pt x="14111" y="8645"/>
                    <a:pt x="15020" y="0"/>
                    <a:pt x="75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6" name="Google Shape;22806;p71"/>
            <p:cNvSpPr/>
            <p:nvPr/>
          </p:nvSpPr>
          <p:spPr>
            <a:xfrm>
              <a:off x="1939445" y="1551876"/>
              <a:ext cx="190508" cy="318563"/>
            </a:xfrm>
            <a:custGeom>
              <a:rect b="b" l="l" r="r" t="t"/>
              <a:pathLst>
                <a:path extrusionOk="0" h="12145" w="7263">
                  <a:moveTo>
                    <a:pt x="4842" y="0"/>
                  </a:moveTo>
                  <a:lnTo>
                    <a:pt x="4842" y="0"/>
                  </a:lnTo>
                  <a:cubicBezTo>
                    <a:pt x="0" y="1668"/>
                    <a:pt x="692" y="8272"/>
                    <a:pt x="692" y="8272"/>
                  </a:cubicBezTo>
                  <a:lnTo>
                    <a:pt x="1553" y="7954"/>
                  </a:lnTo>
                  <a:cubicBezTo>
                    <a:pt x="1621" y="9079"/>
                    <a:pt x="1865" y="10184"/>
                    <a:pt x="2285" y="11229"/>
                  </a:cubicBezTo>
                  <a:lnTo>
                    <a:pt x="2936" y="10462"/>
                  </a:lnTo>
                  <a:cubicBezTo>
                    <a:pt x="3418" y="11371"/>
                    <a:pt x="4333" y="12144"/>
                    <a:pt x="4333" y="12144"/>
                  </a:cubicBezTo>
                  <a:lnTo>
                    <a:pt x="5011" y="11229"/>
                  </a:lnTo>
                  <a:lnTo>
                    <a:pt x="7262" y="11229"/>
                  </a:lnTo>
                  <a:cubicBezTo>
                    <a:pt x="4611" y="10246"/>
                    <a:pt x="2740" y="7764"/>
                    <a:pt x="2740" y="4862"/>
                  </a:cubicBezTo>
                  <a:cubicBezTo>
                    <a:pt x="2740" y="3017"/>
                    <a:pt x="3499" y="1261"/>
                    <a:pt x="484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7" name="Google Shape;22807;p71"/>
            <p:cNvSpPr/>
            <p:nvPr/>
          </p:nvSpPr>
          <p:spPr>
            <a:xfrm>
              <a:off x="2199122" y="1856538"/>
              <a:ext cx="23135" cy="13902"/>
            </a:xfrm>
            <a:custGeom>
              <a:rect b="b" l="l" r="r" t="t"/>
              <a:pathLst>
                <a:path extrusionOk="0" h="530" w="882">
                  <a:moveTo>
                    <a:pt x="882" y="0"/>
                  </a:moveTo>
                  <a:lnTo>
                    <a:pt x="882" y="0"/>
                  </a:lnTo>
                  <a:cubicBezTo>
                    <a:pt x="590" y="41"/>
                    <a:pt x="298" y="61"/>
                    <a:pt x="0" y="68"/>
                  </a:cubicBezTo>
                  <a:lnTo>
                    <a:pt x="346" y="529"/>
                  </a:lnTo>
                  <a:cubicBezTo>
                    <a:pt x="536" y="360"/>
                    <a:pt x="712" y="183"/>
                    <a:pt x="88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8" name="Google Shape;22808;p71"/>
            <p:cNvSpPr/>
            <p:nvPr/>
          </p:nvSpPr>
          <p:spPr>
            <a:xfrm>
              <a:off x="1950461" y="1650921"/>
              <a:ext cx="120448" cy="219519"/>
            </a:xfrm>
            <a:custGeom>
              <a:rect b="b" l="l" r="r" t="t"/>
              <a:pathLst>
                <a:path extrusionOk="0" h="8369" w="4592">
                  <a:moveTo>
                    <a:pt x="814" y="1"/>
                  </a:moveTo>
                  <a:lnTo>
                    <a:pt x="814" y="1"/>
                  </a:lnTo>
                  <a:cubicBezTo>
                    <a:pt x="35" y="2218"/>
                    <a:pt x="272" y="4496"/>
                    <a:pt x="272" y="4496"/>
                  </a:cubicBezTo>
                  <a:lnTo>
                    <a:pt x="1133" y="4178"/>
                  </a:lnTo>
                  <a:cubicBezTo>
                    <a:pt x="1201" y="5303"/>
                    <a:pt x="1445" y="6408"/>
                    <a:pt x="1865" y="7453"/>
                  </a:cubicBezTo>
                  <a:lnTo>
                    <a:pt x="2516" y="6686"/>
                  </a:lnTo>
                  <a:cubicBezTo>
                    <a:pt x="2998" y="7595"/>
                    <a:pt x="3913" y="8368"/>
                    <a:pt x="3913" y="8368"/>
                  </a:cubicBezTo>
                  <a:lnTo>
                    <a:pt x="4591" y="7453"/>
                  </a:lnTo>
                  <a:cubicBezTo>
                    <a:pt x="3140" y="6212"/>
                    <a:pt x="1" y="3839"/>
                    <a:pt x="814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9" name="Google Shape;22809;p71"/>
            <p:cNvSpPr/>
            <p:nvPr/>
          </p:nvSpPr>
          <p:spPr>
            <a:xfrm>
              <a:off x="2190230" y="1650921"/>
              <a:ext cx="120422" cy="219519"/>
            </a:xfrm>
            <a:custGeom>
              <a:rect b="b" l="l" r="r" t="t"/>
              <a:pathLst>
                <a:path extrusionOk="0" h="8369" w="4591">
                  <a:moveTo>
                    <a:pt x="3784" y="1"/>
                  </a:moveTo>
                  <a:cubicBezTo>
                    <a:pt x="4591" y="3839"/>
                    <a:pt x="1451" y="6212"/>
                    <a:pt x="0" y="7453"/>
                  </a:cubicBezTo>
                  <a:lnTo>
                    <a:pt x="685" y="8368"/>
                  </a:lnTo>
                  <a:cubicBezTo>
                    <a:pt x="685" y="8368"/>
                    <a:pt x="1594" y="7595"/>
                    <a:pt x="2082" y="6686"/>
                  </a:cubicBezTo>
                  <a:lnTo>
                    <a:pt x="2733" y="7453"/>
                  </a:lnTo>
                  <a:cubicBezTo>
                    <a:pt x="3153" y="6408"/>
                    <a:pt x="3397" y="5303"/>
                    <a:pt x="3465" y="4178"/>
                  </a:cubicBezTo>
                  <a:lnTo>
                    <a:pt x="4326" y="4496"/>
                  </a:lnTo>
                  <a:cubicBezTo>
                    <a:pt x="4326" y="4496"/>
                    <a:pt x="4563" y="2218"/>
                    <a:pt x="378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0" name="Google Shape;22810;p71"/>
            <p:cNvSpPr/>
            <p:nvPr/>
          </p:nvSpPr>
          <p:spPr>
            <a:xfrm>
              <a:off x="2071408" y="1828603"/>
              <a:ext cx="118114" cy="53745"/>
            </a:xfrm>
            <a:custGeom>
              <a:rect b="b" l="l" r="r" t="t"/>
              <a:pathLst>
                <a:path extrusionOk="0" h="2049" w="4503">
                  <a:moveTo>
                    <a:pt x="2259" y="1"/>
                  </a:moveTo>
                  <a:lnTo>
                    <a:pt x="1" y="523"/>
                  </a:lnTo>
                  <a:cubicBezTo>
                    <a:pt x="150" y="1397"/>
                    <a:pt x="909" y="2048"/>
                    <a:pt x="1804" y="2048"/>
                  </a:cubicBezTo>
                  <a:lnTo>
                    <a:pt x="2713" y="2048"/>
                  </a:lnTo>
                  <a:cubicBezTo>
                    <a:pt x="3594" y="2048"/>
                    <a:pt x="4354" y="1404"/>
                    <a:pt x="4503" y="530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1" name="Google Shape;22811;p71"/>
            <p:cNvSpPr/>
            <p:nvPr/>
          </p:nvSpPr>
          <p:spPr>
            <a:xfrm>
              <a:off x="2023040" y="1755395"/>
              <a:ext cx="25627" cy="20958"/>
            </a:xfrm>
            <a:custGeom>
              <a:rect b="b" l="l" r="r" t="t"/>
              <a:pathLst>
                <a:path extrusionOk="0" h="799" w="977">
                  <a:moveTo>
                    <a:pt x="305" y="0"/>
                  </a:moveTo>
                  <a:cubicBezTo>
                    <a:pt x="218" y="0"/>
                    <a:pt x="133" y="46"/>
                    <a:pt x="82" y="127"/>
                  </a:cubicBezTo>
                  <a:cubicBezTo>
                    <a:pt x="0" y="256"/>
                    <a:pt x="34" y="432"/>
                    <a:pt x="156" y="520"/>
                  </a:cubicBezTo>
                  <a:cubicBezTo>
                    <a:pt x="285" y="615"/>
                    <a:pt x="414" y="696"/>
                    <a:pt x="549" y="771"/>
                  </a:cubicBezTo>
                  <a:cubicBezTo>
                    <a:pt x="590" y="785"/>
                    <a:pt x="631" y="798"/>
                    <a:pt x="672" y="798"/>
                  </a:cubicBezTo>
                  <a:cubicBezTo>
                    <a:pt x="773" y="798"/>
                    <a:pt x="868" y="737"/>
                    <a:pt x="909" y="642"/>
                  </a:cubicBezTo>
                  <a:cubicBezTo>
                    <a:pt x="977" y="500"/>
                    <a:pt x="922" y="337"/>
                    <a:pt x="794" y="256"/>
                  </a:cubicBezTo>
                  <a:cubicBezTo>
                    <a:pt x="672" y="195"/>
                    <a:pt x="563" y="127"/>
                    <a:pt x="455" y="52"/>
                  </a:cubicBezTo>
                  <a:cubicBezTo>
                    <a:pt x="409" y="17"/>
                    <a:pt x="356" y="0"/>
                    <a:pt x="30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2" name="Google Shape;22812;p71"/>
            <p:cNvSpPr/>
            <p:nvPr/>
          </p:nvSpPr>
          <p:spPr>
            <a:xfrm>
              <a:off x="1986213" y="1706188"/>
              <a:ext cx="35778" cy="47922"/>
            </a:xfrm>
            <a:custGeom>
              <a:rect b="b" l="l" r="r" t="t"/>
              <a:pathLst>
                <a:path extrusionOk="0" h="1827" w="1364">
                  <a:moveTo>
                    <a:pt x="362" y="1"/>
                  </a:moveTo>
                  <a:cubicBezTo>
                    <a:pt x="330" y="1"/>
                    <a:pt x="297" y="6"/>
                    <a:pt x="265" y="16"/>
                  </a:cubicBezTo>
                  <a:cubicBezTo>
                    <a:pt x="89" y="84"/>
                    <a:pt x="1" y="274"/>
                    <a:pt x="62" y="450"/>
                  </a:cubicBezTo>
                  <a:cubicBezTo>
                    <a:pt x="218" y="904"/>
                    <a:pt x="455" y="1332"/>
                    <a:pt x="760" y="1711"/>
                  </a:cubicBezTo>
                  <a:cubicBezTo>
                    <a:pt x="821" y="1786"/>
                    <a:pt x="909" y="1827"/>
                    <a:pt x="1004" y="1827"/>
                  </a:cubicBezTo>
                  <a:cubicBezTo>
                    <a:pt x="1086" y="1827"/>
                    <a:pt x="1153" y="1799"/>
                    <a:pt x="1214" y="1745"/>
                  </a:cubicBezTo>
                  <a:cubicBezTo>
                    <a:pt x="1350" y="1623"/>
                    <a:pt x="1364" y="1413"/>
                    <a:pt x="1248" y="1264"/>
                  </a:cubicBezTo>
                  <a:cubicBezTo>
                    <a:pt x="1004" y="959"/>
                    <a:pt x="808" y="606"/>
                    <a:pt x="665" y="233"/>
                  </a:cubicBezTo>
                  <a:cubicBezTo>
                    <a:pt x="627" y="90"/>
                    <a:pt x="499" y="1"/>
                    <a:pt x="36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3" name="Google Shape;22813;p71"/>
            <p:cNvSpPr/>
            <p:nvPr/>
          </p:nvSpPr>
          <p:spPr>
            <a:xfrm>
              <a:off x="2206571" y="1755474"/>
              <a:ext cx="25653" cy="20879"/>
            </a:xfrm>
            <a:custGeom>
              <a:rect b="b" l="l" r="r" t="t"/>
              <a:pathLst>
                <a:path extrusionOk="0" h="796" w="978">
                  <a:moveTo>
                    <a:pt x="676" y="0"/>
                  </a:moveTo>
                  <a:cubicBezTo>
                    <a:pt x="623" y="0"/>
                    <a:pt x="569" y="16"/>
                    <a:pt x="523" y="49"/>
                  </a:cubicBezTo>
                  <a:cubicBezTo>
                    <a:pt x="414" y="124"/>
                    <a:pt x="306" y="192"/>
                    <a:pt x="184" y="259"/>
                  </a:cubicBezTo>
                  <a:cubicBezTo>
                    <a:pt x="55" y="334"/>
                    <a:pt x="1" y="497"/>
                    <a:pt x="69" y="639"/>
                  </a:cubicBezTo>
                  <a:cubicBezTo>
                    <a:pt x="109" y="734"/>
                    <a:pt x="204" y="795"/>
                    <a:pt x="306" y="795"/>
                  </a:cubicBezTo>
                  <a:cubicBezTo>
                    <a:pt x="347" y="795"/>
                    <a:pt x="387" y="788"/>
                    <a:pt x="428" y="768"/>
                  </a:cubicBezTo>
                  <a:cubicBezTo>
                    <a:pt x="564" y="693"/>
                    <a:pt x="699" y="612"/>
                    <a:pt x="821" y="524"/>
                  </a:cubicBezTo>
                  <a:cubicBezTo>
                    <a:pt x="943" y="429"/>
                    <a:pt x="977" y="253"/>
                    <a:pt x="896" y="124"/>
                  </a:cubicBezTo>
                  <a:cubicBezTo>
                    <a:pt x="849" y="44"/>
                    <a:pt x="763" y="0"/>
                    <a:pt x="67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4" name="Google Shape;22814;p71"/>
            <p:cNvSpPr/>
            <p:nvPr/>
          </p:nvSpPr>
          <p:spPr>
            <a:xfrm>
              <a:off x="2233090" y="1706188"/>
              <a:ext cx="35778" cy="47922"/>
            </a:xfrm>
            <a:custGeom>
              <a:rect b="b" l="l" r="r" t="t"/>
              <a:pathLst>
                <a:path extrusionOk="0" h="1827" w="1364">
                  <a:moveTo>
                    <a:pt x="1008" y="1"/>
                  </a:moveTo>
                  <a:cubicBezTo>
                    <a:pt x="869" y="1"/>
                    <a:pt x="737" y="90"/>
                    <a:pt x="699" y="233"/>
                  </a:cubicBezTo>
                  <a:cubicBezTo>
                    <a:pt x="563" y="606"/>
                    <a:pt x="366" y="952"/>
                    <a:pt x="115" y="1264"/>
                  </a:cubicBezTo>
                  <a:cubicBezTo>
                    <a:pt x="0" y="1406"/>
                    <a:pt x="14" y="1616"/>
                    <a:pt x="149" y="1745"/>
                  </a:cubicBezTo>
                  <a:cubicBezTo>
                    <a:pt x="210" y="1799"/>
                    <a:pt x="285" y="1827"/>
                    <a:pt x="360" y="1827"/>
                  </a:cubicBezTo>
                  <a:cubicBezTo>
                    <a:pt x="454" y="1827"/>
                    <a:pt x="549" y="1786"/>
                    <a:pt x="604" y="1711"/>
                  </a:cubicBezTo>
                  <a:cubicBezTo>
                    <a:pt x="909" y="1332"/>
                    <a:pt x="1146" y="904"/>
                    <a:pt x="1309" y="450"/>
                  </a:cubicBezTo>
                  <a:cubicBezTo>
                    <a:pt x="1363" y="274"/>
                    <a:pt x="1275" y="84"/>
                    <a:pt x="1105" y="16"/>
                  </a:cubicBezTo>
                  <a:cubicBezTo>
                    <a:pt x="1073" y="6"/>
                    <a:pt x="1040" y="1"/>
                    <a:pt x="100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5" name="Google Shape;22815;p71"/>
            <p:cNvSpPr/>
            <p:nvPr/>
          </p:nvSpPr>
          <p:spPr>
            <a:xfrm>
              <a:off x="2042765" y="1585031"/>
              <a:ext cx="33758" cy="22164"/>
            </a:xfrm>
            <a:custGeom>
              <a:rect b="b" l="l" r="r" t="t"/>
              <a:pathLst>
                <a:path extrusionOk="0" h="845" w="1287">
                  <a:moveTo>
                    <a:pt x="870" y="1"/>
                  </a:moveTo>
                  <a:cubicBezTo>
                    <a:pt x="823" y="1"/>
                    <a:pt x="772" y="14"/>
                    <a:pt x="720" y="45"/>
                  </a:cubicBezTo>
                  <a:cubicBezTo>
                    <a:pt x="550" y="126"/>
                    <a:pt x="394" y="221"/>
                    <a:pt x="238" y="316"/>
                  </a:cubicBezTo>
                  <a:cubicBezTo>
                    <a:pt x="1" y="472"/>
                    <a:pt x="109" y="838"/>
                    <a:pt x="387" y="845"/>
                  </a:cubicBezTo>
                  <a:cubicBezTo>
                    <a:pt x="442" y="845"/>
                    <a:pt x="496" y="824"/>
                    <a:pt x="543" y="797"/>
                  </a:cubicBezTo>
                  <a:cubicBezTo>
                    <a:pt x="679" y="709"/>
                    <a:pt x="828" y="628"/>
                    <a:pt x="971" y="553"/>
                  </a:cubicBezTo>
                  <a:cubicBezTo>
                    <a:pt x="1287" y="421"/>
                    <a:pt x="1135" y="1"/>
                    <a:pt x="87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6" name="Google Shape;22816;p71"/>
            <p:cNvSpPr/>
            <p:nvPr/>
          </p:nvSpPr>
          <p:spPr>
            <a:xfrm>
              <a:off x="2078201" y="1600297"/>
              <a:ext cx="104395" cy="23082"/>
            </a:xfrm>
            <a:custGeom>
              <a:rect b="b" l="l" r="r" t="t"/>
              <a:pathLst>
                <a:path extrusionOk="0" h="880" w="3980">
                  <a:moveTo>
                    <a:pt x="1993" y="0"/>
                  </a:moveTo>
                  <a:cubicBezTo>
                    <a:pt x="1415" y="0"/>
                    <a:pt x="837" y="110"/>
                    <a:pt x="291" y="331"/>
                  </a:cubicBezTo>
                  <a:cubicBezTo>
                    <a:pt x="1" y="476"/>
                    <a:pt x="136" y="879"/>
                    <a:pt x="409" y="879"/>
                  </a:cubicBezTo>
                  <a:cubicBezTo>
                    <a:pt x="442" y="879"/>
                    <a:pt x="478" y="873"/>
                    <a:pt x="515" y="860"/>
                  </a:cubicBezTo>
                  <a:cubicBezTo>
                    <a:pt x="989" y="666"/>
                    <a:pt x="1493" y="570"/>
                    <a:pt x="1996" y="570"/>
                  </a:cubicBezTo>
                  <a:cubicBezTo>
                    <a:pt x="2500" y="570"/>
                    <a:pt x="3003" y="666"/>
                    <a:pt x="3478" y="860"/>
                  </a:cubicBezTo>
                  <a:cubicBezTo>
                    <a:pt x="3512" y="873"/>
                    <a:pt x="3552" y="880"/>
                    <a:pt x="3593" y="880"/>
                  </a:cubicBezTo>
                  <a:cubicBezTo>
                    <a:pt x="3898" y="873"/>
                    <a:pt x="3979" y="453"/>
                    <a:pt x="3695" y="331"/>
                  </a:cubicBezTo>
                  <a:cubicBezTo>
                    <a:pt x="3149" y="110"/>
                    <a:pt x="2571" y="0"/>
                    <a:pt x="199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7" name="Google Shape;22817;p71"/>
            <p:cNvSpPr/>
            <p:nvPr/>
          </p:nvSpPr>
          <p:spPr>
            <a:xfrm>
              <a:off x="2184590" y="1585031"/>
              <a:ext cx="33942" cy="22164"/>
            </a:xfrm>
            <a:custGeom>
              <a:rect b="b" l="l" r="r" t="t"/>
              <a:pathLst>
                <a:path extrusionOk="0" h="845" w="1294">
                  <a:moveTo>
                    <a:pt x="421" y="1"/>
                  </a:moveTo>
                  <a:cubicBezTo>
                    <a:pt x="153" y="1"/>
                    <a:pt x="0" y="421"/>
                    <a:pt x="317" y="553"/>
                  </a:cubicBezTo>
                  <a:cubicBezTo>
                    <a:pt x="466" y="628"/>
                    <a:pt x="608" y="709"/>
                    <a:pt x="744" y="797"/>
                  </a:cubicBezTo>
                  <a:cubicBezTo>
                    <a:pt x="791" y="824"/>
                    <a:pt x="846" y="838"/>
                    <a:pt x="900" y="845"/>
                  </a:cubicBezTo>
                  <a:cubicBezTo>
                    <a:pt x="1185" y="838"/>
                    <a:pt x="1293" y="472"/>
                    <a:pt x="1056" y="316"/>
                  </a:cubicBezTo>
                  <a:cubicBezTo>
                    <a:pt x="900" y="221"/>
                    <a:pt x="737" y="126"/>
                    <a:pt x="574" y="45"/>
                  </a:cubicBezTo>
                  <a:cubicBezTo>
                    <a:pt x="521" y="14"/>
                    <a:pt x="469" y="1"/>
                    <a:pt x="4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8" name="Google Shape;22818;p71"/>
            <p:cNvSpPr/>
            <p:nvPr/>
          </p:nvSpPr>
          <p:spPr>
            <a:xfrm>
              <a:off x="2075264" y="1568952"/>
              <a:ext cx="110717" cy="23922"/>
            </a:xfrm>
            <a:custGeom>
              <a:rect b="b" l="l" r="r" t="t"/>
              <a:pathLst>
                <a:path extrusionOk="0" h="912" w="4221">
                  <a:moveTo>
                    <a:pt x="2109" y="0"/>
                  </a:moveTo>
                  <a:cubicBezTo>
                    <a:pt x="1532" y="0"/>
                    <a:pt x="955" y="81"/>
                    <a:pt x="396" y="244"/>
                  </a:cubicBezTo>
                  <a:cubicBezTo>
                    <a:pt x="0" y="355"/>
                    <a:pt x="123" y="912"/>
                    <a:pt x="477" y="912"/>
                  </a:cubicBezTo>
                  <a:cubicBezTo>
                    <a:pt x="511" y="912"/>
                    <a:pt x="547" y="906"/>
                    <a:pt x="586" y="895"/>
                  </a:cubicBezTo>
                  <a:cubicBezTo>
                    <a:pt x="1084" y="753"/>
                    <a:pt x="1596" y="681"/>
                    <a:pt x="2108" y="681"/>
                  </a:cubicBezTo>
                  <a:cubicBezTo>
                    <a:pt x="2620" y="681"/>
                    <a:pt x="3132" y="753"/>
                    <a:pt x="3630" y="895"/>
                  </a:cubicBezTo>
                  <a:cubicBezTo>
                    <a:pt x="3664" y="902"/>
                    <a:pt x="3698" y="909"/>
                    <a:pt x="3725" y="909"/>
                  </a:cubicBezTo>
                  <a:lnTo>
                    <a:pt x="3732" y="909"/>
                  </a:lnTo>
                  <a:cubicBezTo>
                    <a:pt x="3739" y="909"/>
                    <a:pt x="3746" y="909"/>
                    <a:pt x="3752" y="909"/>
                  </a:cubicBezTo>
                  <a:cubicBezTo>
                    <a:pt x="4142" y="909"/>
                    <a:pt x="4220" y="331"/>
                    <a:pt x="3827" y="244"/>
                  </a:cubicBezTo>
                  <a:cubicBezTo>
                    <a:pt x="3264" y="81"/>
                    <a:pt x="2686" y="0"/>
                    <a:pt x="21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9" name="Google Shape;22819;p71"/>
            <p:cNvSpPr/>
            <p:nvPr/>
          </p:nvSpPr>
          <p:spPr>
            <a:xfrm>
              <a:off x="2035132" y="1679381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0" name="Google Shape;22820;p71"/>
            <p:cNvSpPr/>
            <p:nvPr/>
          </p:nvSpPr>
          <p:spPr>
            <a:xfrm>
              <a:off x="2052916" y="1679381"/>
              <a:ext cx="24027" cy="41837"/>
            </a:xfrm>
            <a:custGeom>
              <a:rect b="b" l="l" r="r" t="t"/>
              <a:pathLst>
                <a:path extrusionOk="0" h="1595" w="916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1" name="Google Shape;22821;p71"/>
            <p:cNvSpPr/>
            <p:nvPr/>
          </p:nvSpPr>
          <p:spPr>
            <a:xfrm>
              <a:off x="2047040" y="1685256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30" y="685"/>
                    <a:pt x="685" y="529"/>
                    <a:pt x="685" y="340"/>
                  </a:cubicBezTo>
                  <a:cubicBezTo>
                    <a:pt x="685" y="156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2" name="Google Shape;22822;p71"/>
            <p:cNvSpPr/>
            <p:nvPr/>
          </p:nvSpPr>
          <p:spPr>
            <a:xfrm>
              <a:off x="2184354" y="1679381"/>
              <a:ext cx="41811" cy="53745"/>
            </a:xfrm>
            <a:custGeom>
              <a:rect b="b" l="l" r="r" t="t"/>
              <a:pathLst>
                <a:path extrusionOk="0" h="2049" w="1594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3" name="Google Shape;22823;p71"/>
            <p:cNvSpPr/>
            <p:nvPr/>
          </p:nvSpPr>
          <p:spPr>
            <a:xfrm>
              <a:off x="2202138" y="1679381"/>
              <a:ext cx="24027" cy="41837"/>
            </a:xfrm>
            <a:custGeom>
              <a:rect b="b" l="l" r="r" t="t"/>
              <a:pathLst>
                <a:path extrusionOk="0" h="1595" w="916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4" name="Google Shape;22824;p71"/>
            <p:cNvSpPr/>
            <p:nvPr/>
          </p:nvSpPr>
          <p:spPr>
            <a:xfrm>
              <a:off x="2196263" y="1685256"/>
              <a:ext cx="17994" cy="17994"/>
            </a:xfrm>
            <a:custGeom>
              <a:rect b="b" l="l" r="r" t="t"/>
              <a:pathLst>
                <a:path extrusionOk="0" h="686" w="686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85" y="529"/>
                    <a:pt x="685" y="340"/>
                  </a:cubicBezTo>
                  <a:cubicBezTo>
                    <a:pt x="685" y="156"/>
                    <a:pt x="529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5" name="Google Shape;22825;p71"/>
            <p:cNvSpPr/>
            <p:nvPr/>
          </p:nvSpPr>
          <p:spPr>
            <a:xfrm>
              <a:off x="2047040" y="1774884"/>
              <a:ext cx="167216" cy="71529"/>
            </a:xfrm>
            <a:custGeom>
              <a:rect b="b" l="l" r="r" t="t"/>
              <a:pathLst>
                <a:path extrusionOk="0" h="2727" w="6375">
                  <a:moveTo>
                    <a:pt x="1703" y="1"/>
                  </a:moveTo>
                  <a:cubicBezTo>
                    <a:pt x="760" y="1"/>
                    <a:pt x="1" y="611"/>
                    <a:pt x="1" y="1364"/>
                  </a:cubicBezTo>
                  <a:cubicBezTo>
                    <a:pt x="1" y="2116"/>
                    <a:pt x="760" y="2727"/>
                    <a:pt x="1703" y="2727"/>
                  </a:cubicBezTo>
                  <a:cubicBezTo>
                    <a:pt x="2340" y="2727"/>
                    <a:pt x="2889" y="2455"/>
                    <a:pt x="3188" y="2042"/>
                  </a:cubicBezTo>
                  <a:cubicBezTo>
                    <a:pt x="3479" y="2455"/>
                    <a:pt x="4035" y="2727"/>
                    <a:pt x="4666" y="2727"/>
                  </a:cubicBezTo>
                  <a:cubicBezTo>
                    <a:pt x="5608" y="2727"/>
                    <a:pt x="6374" y="2116"/>
                    <a:pt x="6374" y="1364"/>
                  </a:cubicBezTo>
                  <a:cubicBezTo>
                    <a:pt x="6374" y="611"/>
                    <a:pt x="5608" y="1"/>
                    <a:pt x="4666" y="1"/>
                  </a:cubicBezTo>
                  <a:cubicBezTo>
                    <a:pt x="4028" y="1"/>
                    <a:pt x="3479" y="272"/>
                    <a:pt x="3188" y="686"/>
                  </a:cubicBezTo>
                  <a:cubicBezTo>
                    <a:pt x="2889" y="279"/>
                    <a:pt x="2340" y="1"/>
                    <a:pt x="1703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6" name="Google Shape;22826;p71"/>
            <p:cNvSpPr/>
            <p:nvPr/>
          </p:nvSpPr>
          <p:spPr>
            <a:xfrm>
              <a:off x="2085467" y="1771343"/>
              <a:ext cx="90205" cy="37588"/>
            </a:xfrm>
            <a:custGeom>
              <a:rect b="b" l="l" r="r" t="t"/>
              <a:pathLst>
                <a:path extrusionOk="0" h="1433" w="3439">
                  <a:moveTo>
                    <a:pt x="482" y="0"/>
                  </a:moveTo>
                  <a:cubicBezTo>
                    <a:pt x="149" y="7"/>
                    <a:pt x="0" y="421"/>
                    <a:pt x="258" y="631"/>
                  </a:cubicBezTo>
                  <a:lnTo>
                    <a:pt x="834" y="1112"/>
                  </a:lnTo>
                  <a:cubicBezTo>
                    <a:pt x="1092" y="1326"/>
                    <a:pt x="1407" y="1433"/>
                    <a:pt x="1723" y="1433"/>
                  </a:cubicBezTo>
                  <a:cubicBezTo>
                    <a:pt x="2038" y="1433"/>
                    <a:pt x="2353" y="1326"/>
                    <a:pt x="2611" y="1112"/>
                  </a:cubicBezTo>
                  <a:lnTo>
                    <a:pt x="3180" y="631"/>
                  </a:lnTo>
                  <a:cubicBezTo>
                    <a:pt x="3438" y="421"/>
                    <a:pt x="3289" y="7"/>
                    <a:pt x="2957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7" name="Google Shape;22827;p71"/>
            <p:cNvSpPr/>
            <p:nvPr/>
          </p:nvSpPr>
          <p:spPr>
            <a:xfrm>
              <a:off x="2085467" y="1771526"/>
              <a:ext cx="48762" cy="37404"/>
            </a:xfrm>
            <a:custGeom>
              <a:rect b="b" l="l" r="r" t="t"/>
              <a:pathLst>
                <a:path extrusionOk="0" h="1426" w="1859">
                  <a:moveTo>
                    <a:pt x="482" y="0"/>
                  </a:moveTo>
                  <a:cubicBezTo>
                    <a:pt x="149" y="0"/>
                    <a:pt x="0" y="414"/>
                    <a:pt x="251" y="624"/>
                  </a:cubicBezTo>
                  <a:lnTo>
                    <a:pt x="827" y="1105"/>
                  </a:lnTo>
                  <a:cubicBezTo>
                    <a:pt x="1080" y="1311"/>
                    <a:pt x="1390" y="1425"/>
                    <a:pt x="1711" y="1425"/>
                  </a:cubicBezTo>
                  <a:cubicBezTo>
                    <a:pt x="1760" y="1425"/>
                    <a:pt x="1809" y="1423"/>
                    <a:pt x="1858" y="1417"/>
                  </a:cubicBezTo>
                  <a:cubicBezTo>
                    <a:pt x="1817" y="1377"/>
                    <a:pt x="1777" y="1329"/>
                    <a:pt x="1743" y="1288"/>
                  </a:cubicBezTo>
                  <a:lnTo>
                    <a:pt x="1167" y="583"/>
                  </a:lnTo>
                  <a:cubicBezTo>
                    <a:pt x="1044" y="414"/>
                    <a:pt x="1004" y="197"/>
                    <a:pt x="1065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8" name="Google Shape;22828;p71"/>
            <p:cNvSpPr/>
            <p:nvPr/>
          </p:nvSpPr>
          <p:spPr>
            <a:xfrm>
              <a:off x="2041007" y="1792720"/>
              <a:ext cx="179125" cy="59752"/>
            </a:xfrm>
            <a:custGeom>
              <a:rect b="b" l="l" r="r" t="t"/>
              <a:pathLst>
                <a:path extrusionOk="0" h="2278" w="6829">
                  <a:moveTo>
                    <a:pt x="227" y="1"/>
                  </a:moveTo>
                  <a:cubicBezTo>
                    <a:pt x="114" y="1"/>
                    <a:pt x="0" y="77"/>
                    <a:pt x="0" y="230"/>
                  </a:cubicBezTo>
                  <a:cubicBezTo>
                    <a:pt x="0" y="1355"/>
                    <a:pt x="909" y="2270"/>
                    <a:pt x="2034" y="2277"/>
                  </a:cubicBezTo>
                  <a:cubicBezTo>
                    <a:pt x="2495" y="2277"/>
                    <a:pt x="2936" y="2121"/>
                    <a:pt x="3295" y="1830"/>
                  </a:cubicBezTo>
                  <a:cubicBezTo>
                    <a:pt x="3329" y="1803"/>
                    <a:pt x="3370" y="1789"/>
                    <a:pt x="3412" y="1789"/>
                  </a:cubicBezTo>
                  <a:cubicBezTo>
                    <a:pt x="3453" y="1789"/>
                    <a:pt x="3496" y="1803"/>
                    <a:pt x="3533" y="1830"/>
                  </a:cubicBezTo>
                  <a:cubicBezTo>
                    <a:pt x="3885" y="2121"/>
                    <a:pt x="4333" y="2277"/>
                    <a:pt x="4794" y="2277"/>
                  </a:cubicBezTo>
                  <a:cubicBezTo>
                    <a:pt x="5920" y="2270"/>
                    <a:pt x="6828" y="1348"/>
                    <a:pt x="6828" y="230"/>
                  </a:cubicBezTo>
                  <a:cubicBezTo>
                    <a:pt x="6828" y="77"/>
                    <a:pt x="6715" y="1"/>
                    <a:pt x="6601" y="1"/>
                  </a:cubicBezTo>
                  <a:cubicBezTo>
                    <a:pt x="6487" y="1"/>
                    <a:pt x="6374" y="77"/>
                    <a:pt x="6374" y="230"/>
                  </a:cubicBezTo>
                  <a:cubicBezTo>
                    <a:pt x="6374" y="1104"/>
                    <a:pt x="5669" y="1816"/>
                    <a:pt x="4794" y="1816"/>
                  </a:cubicBezTo>
                  <a:cubicBezTo>
                    <a:pt x="4785" y="1816"/>
                    <a:pt x="4775" y="1816"/>
                    <a:pt x="4766" y="1816"/>
                  </a:cubicBezTo>
                  <a:cubicBezTo>
                    <a:pt x="4416" y="1816"/>
                    <a:pt x="4082" y="1695"/>
                    <a:pt x="3818" y="1477"/>
                  </a:cubicBezTo>
                  <a:cubicBezTo>
                    <a:pt x="3699" y="1382"/>
                    <a:pt x="3557" y="1335"/>
                    <a:pt x="3414" y="1335"/>
                  </a:cubicBezTo>
                  <a:cubicBezTo>
                    <a:pt x="3272" y="1335"/>
                    <a:pt x="3129" y="1382"/>
                    <a:pt x="3011" y="1477"/>
                  </a:cubicBezTo>
                  <a:cubicBezTo>
                    <a:pt x="2740" y="1695"/>
                    <a:pt x="2405" y="1816"/>
                    <a:pt x="2062" y="1816"/>
                  </a:cubicBezTo>
                  <a:cubicBezTo>
                    <a:pt x="2053" y="1816"/>
                    <a:pt x="2044" y="1816"/>
                    <a:pt x="2034" y="1816"/>
                  </a:cubicBezTo>
                  <a:cubicBezTo>
                    <a:pt x="1160" y="1816"/>
                    <a:pt x="454" y="1104"/>
                    <a:pt x="454" y="230"/>
                  </a:cubicBezTo>
                  <a:cubicBezTo>
                    <a:pt x="454" y="77"/>
                    <a:pt x="341" y="1"/>
                    <a:pt x="22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29" name="Google Shape;22829;p71"/>
          <p:cNvGrpSpPr/>
          <p:nvPr/>
        </p:nvGrpSpPr>
        <p:grpSpPr>
          <a:xfrm>
            <a:off x="2236106" y="3365392"/>
            <a:ext cx="306471" cy="370000"/>
            <a:chOff x="2236106" y="3365392"/>
            <a:chExt cx="306471" cy="370000"/>
          </a:xfrm>
        </p:grpSpPr>
        <p:sp>
          <p:nvSpPr>
            <p:cNvPr id="22830" name="Google Shape;22830;p71"/>
            <p:cNvSpPr/>
            <p:nvPr/>
          </p:nvSpPr>
          <p:spPr>
            <a:xfrm>
              <a:off x="2413788" y="3588085"/>
              <a:ext cx="128789" cy="88107"/>
            </a:xfrm>
            <a:custGeom>
              <a:rect b="b" l="l" r="r" t="t"/>
              <a:pathLst>
                <a:path extrusionOk="0" h="3359" w="4910">
                  <a:moveTo>
                    <a:pt x="2793" y="0"/>
                  </a:moveTo>
                  <a:cubicBezTo>
                    <a:pt x="2259" y="0"/>
                    <a:pt x="1705" y="75"/>
                    <a:pt x="1234" y="293"/>
                  </a:cubicBezTo>
                  <a:cubicBezTo>
                    <a:pt x="285" y="741"/>
                    <a:pt x="0" y="2111"/>
                    <a:pt x="211" y="2558"/>
                  </a:cubicBezTo>
                  <a:cubicBezTo>
                    <a:pt x="366" y="2895"/>
                    <a:pt x="1128" y="3359"/>
                    <a:pt x="1902" y="3359"/>
                  </a:cubicBezTo>
                  <a:cubicBezTo>
                    <a:pt x="2140" y="3359"/>
                    <a:pt x="2380" y="3315"/>
                    <a:pt x="2604" y="3209"/>
                  </a:cubicBezTo>
                  <a:cubicBezTo>
                    <a:pt x="3770" y="2667"/>
                    <a:pt x="4577" y="1148"/>
                    <a:pt x="4848" y="565"/>
                  </a:cubicBezTo>
                  <a:cubicBezTo>
                    <a:pt x="4910" y="436"/>
                    <a:pt x="4842" y="293"/>
                    <a:pt x="4706" y="260"/>
                  </a:cubicBezTo>
                  <a:cubicBezTo>
                    <a:pt x="4330" y="162"/>
                    <a:pt x="3582" y="0"/>
                    <a:pt x="279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1" name="Google Shape;22831;p71"/>
            <p:cNvSpPr/>
            <p:nvPr/>
          </p:nvSpPr>
          <p:spPr>
            <a:xfrm>
              <a:off x="2413604" y="3588085"/>
              <a:ext cx="127740" cy="67831"/>
            </a:xfrm>
            <a:custGeom>
              <a:rect b="b" l="l" r="r" t="t"/>
              <a:pathLst>
                <a:path extrusionOk="0" h="2586" w="4870">
                  <a:moveTo>
                    <a:pt x="2798" y="0"/>
                  </a:moveTo>
                  <a:cubicBezTo>
                    <a:pt x="2263" y="0"/>
                    <a:pt x="1708" y="75"/>
                    <a:pt x="1235" y="293"/>
                  </a:cubicBezTo>
                  <a:cubicBezTo>
                    <a:pt x="285" y="741"/>
                    <a:pt x="1" y="2111"/>
                    <a:pt x="211" y="2558"/>
                  </a:cubicBezTo>
                  <a:cubicBezTo>
                    <a:pt x="218" y="2565"/>
                    <a:pt x="224" y="2578"/>
                    <a:pt x="231" y="2585"/>
                  </a:cubicBezTo>
                  <a:cubicBezTo>
                    <a:pt x="1011" y="2111"/>
                    <a:pt x="3140" y="890"/>
                    <a:pt x="4869" y="463"/>
                  </a:cubicBezTo>
                  <a:cubicBezTo>
                    <a:pt x="4869" y="368"/>
                    <a:pt x="4801" y="280"/>
                    <a:pt x="4713" y="260"/>
                  </a:cubicBezTo>
                  <a:cubicBezTo>
                    <a:pt x="4337" y="162"/>
                    <a:pt x="3589" y="0"/>
                    <a:pt x="279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2" name="Google Shape;22832;p71"/>
            <p:cNvSpPr/>
            <p:nvPr/>
          </p:nvSpPr>
          <p:spPr>
            <a:xfrm>
              <a:off x="2350469" y="3365471"/>
              <a:ext cx="64945" cy="86559"/>
            </a:xfrm>
            <a:custGeom>
              <a:rect b="b" l="l" r="r" t="t"/>
              <a:pathLst>
                <a:path extrusionOk="0" h="3300" w="2476">
                  <a:moveTo>
                    <a:pt x="763" y="0"/>
                  </a:moveTo>
                  <a:cubicBezTo>
                    <a:pt x="682" y="0"/>
                    <a:pt x="602" y="46"/>
                    <a:pt x="563" y="128"/>
                  </a:cubicBezTo>
                  <a:cubicBezTo>
                    <a:pt x="367" y="576"/>
                    <a:pt x="0" y="1552"/>
                    <a:pt x="204" y="2332"/>
                  </a:cubicBezTo>
                  <a:cubicBezTo>
                    <a:pt x="370" y="2952"/>
                    <a:pt x="1096" y="3300"/>
                    <a:pt x="1469" y="3300"/>
                  </a:cubicBezTo>
                  <a:cubicBezTo>
                    <a:pt x="1508" y="3300"/>
                    <a:pt x="1543" y="3296"/>
                    <a:pt x="1574" y="3288"/>
                  </a:cubicBezTo>
                  <a:cubicBezTo>
                    <a:pt x="1885" y="3200"/>
                    <a:pt x="2475" y="2468"/>
                    <a:pt x="2292" y="1790"/>
                  </a:cubicBezTo>
                  <a:cubicBezTo>
                    <a:pt x="2089" y="1010"/>
                    <a:pt x="1289" y="332"/>
                    <a:pt x="895" y="47"/>
                  </a:cubicBezTo>
                  <a:cubicBezTo>
                    <a:pt x="856" y="15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3" name="Google Shape;22833;p71"/>
            <p:cNvSpPr/>
            <p:nvPr/>
          </p:nvSpPr>
          <p:spPr>
            <a:xfrm>
              <a:off x="2368436" y="3365392"/>
              <a:ext cx="46978" cy="86166"/>
            </a:xfrm>
            <a:custGeom>
              <a:rect b="b" l="l" r="r" t="t"/>
              <a:pathLst>
                <a:path extrusionOk="0" h="3285" w="1791">
                  <a:moveTo>
                    <a:pt x="86" y="0"/>
                  </a:moveTo>
                  <a:cubicBezTo>
                    <a:pt x="58" y="0"/>
                    <a:pt x="29" y="6"/>
                    <a:pt x="0" y="16"/>
                  </a:cubicBezTo>
                  <a:cubicBezTo>
                    <a:pt x="373" y="1087"/>
                    <a:pt x="672" y="2179"/>
                    <a:pt x="889" y="3284"/>
                  </a:cubicBezTo>
                  <a:cubicBezTo>
                    <a:pt x="1207" y="3196"/>
                    <a:pt x="1790" y="2471"/>
                    <a:pt x="1607" y="1793"/>
                  </a:cubicBezTo>
                  <a:cubicBezTo>
                    <a:pt x="1404" y="1013"/>
                    <a:pt x="604" y="335"/>
                    <a:pt x="210" y="43"/>
                  </a:cubicBezTo>
                  <a:cubicBezTo>
                    <a:pt x="173" y="14"/>
                    <a:pt x="130" y="0"/>
                    <a:pt x="8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4" name="Google Shape;22834;p71"/>
            <p:cNvSpPr/>
            <p:nvPr/>
          </p:nvSpPr>
          <p:spPr>
            <a:xfrm>
              <a:off x="2236106" y="3542156"/>
              <a:ext cx="145157" cy="92618"/>
            </a:xfrm>
            <a:custGeom>
              <a:rect b="b" l="l" r="r" t="t"/>
              <a:pathLst>
                <a:path extrusionOk="0" h="3531" w="5534">
                  <a:moveTo>
                    <a:pt x="2978" y="0"/>
                  </a:moveTo>
                  <a:cubicBezTo>
                    <a:pt x="1844" y="0"/>
                    <a:pt x="668" y="449"/>
                    <a:pt x="177" y="654"/>
                  </a:cubicBezTo>
                  <a:cubicBezTo>
                    <a:pt x="48" y="709"/>
                    <a:pt x="0" y="865"/>
                    <a:pt x="82" y="980"/>
                  </a:cubicBezTo>
                  <a:cubicBezTo>
                    <a:pt x="462" y="1549"/>
                    <a:pt x="1580" y="3062"/>
                    <a:pt x="2923" y="3462"/>
                  </a:cubicBezTo>
                  <a:cubicBezTo>
                    <a:pt x="3082" y="3509"/>
                    <a:pt x="3245" y="3530"/>
                    <a:pt x="3406" y="3530"/>
                  </a:cubicBezTo>
                  <a:cubicBezTo>
                    <a:pt x="4348" y="3530"/>
                    <a:pt x="5257" y="2805"/>
                    <a:pt x="5384" y="2377"/>
                  </a:cubicBezTo>
                  <a:cubicBezTo>
                    <a:pt x="5533" y="1868"/>
                    <a:pt x="5005" y="444"/>
                    <a:pt x="3920" y="126"/>
                  </a:cubicBezTo>
                  <a:cubicBezTo>
                    <a:pt x="3621" y="37"/>
                    <a:pt x="3301" y="0"/>
                    <a:pt x="2978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5" name="Google Shape;22835;p71"/>
            <p:cNvSpPr/>
            <p:nvPr/>
          </p:nvSpPr>
          <p:spPr>
            <a:xfrm>
              <a:off x="2236814" y="3542156"/>
              <a:ext cx="144449" cy="63608"/>
            </a:xfrm>
            <a:custGeom>
              <a:rect b="b" l="l" r="r" t="t"/>
              <a:pathLst>
                <a:path extrusionOk="0" h="2425" w="5507">
                  <a:moveTo>
                    <a:pt x="2951" y="0"/>
                  </a:moveTo>
                  <a:cubicBezTo>
                    <a:pt x="1818" y="0"/>
                    <a:pt x="642" y="449"/>
                    <a:pt x="157" y="654"/>
                  </a:cubicBezTo>
                  <a:cubicBezTo>
                    <a:pt x="48" y="702"/>
                    <a:pt x="1" y="817"/>
                    <a:pt x="34" y="926"/>
                  </a:cubicBezTo>
                  <a:cubicBezTo>
                    <a:pt x="1085" y="1007"/>
                    <a:pt x="4103" y="1346"/>
                    <a:pt x="5337" y="2424"/>
                  </a:cubicBezTo>
                  <a:cubicBezTo>
                    <a:pt x="5344" y="2404"/>
                    <a:pt x="5351" y="2390"/>
                    <a:pt x="5357" y="2370"/>
                  </a:cubicBezTo>
                  <a:cubicBezTo>
                    <a:pt x="5506" y="1868"/>
                    <a:pt x="4978" y="444"/>
                    <a:pt x="3893" y="126"/>
                  </a:cubicBezTo>
                  <a:cubicBezTo>
                    <a:pt x="3594" y="37"/>
                    <a:pt x="3274" y="0"/>
                    <a:pt x="295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6" name="Google Shape;22836;p71"/>
            <p:cNvSpPr/>
            <p:nvPr/>
          </p:nvSpPr>
          <p:spPr>
            <a:xfrm>
              <a:off x="2298717" y="3457171"/>
              <a:ext cx="81654" cy="61693"/>
            </a:xfrm>
            <a:custGeom>
              <a:rect b="b" l="l" r="r" t="t"/>
              <a:pathLst>
                <a:path extrusionOk="0" h="2352" w="3113">
                  <a:moveTo>
                    <a:pt x="870" y="0"/>
                  </a:moveTo>
                  <a:cubicBezTo>
                    <a:pt x="618" y="0"/>
                    <a:pt x="394" y="18"/>
                    <a:pt x="231" y="36"/>
                  </a:cubicBezTo>
                  <a:cubicBezTo>
                    <a:pt x="88" y="50"/>
                    <a:pt x="0" y="192"/>
                    <a:pt x="48" y="328"/>
                  </a:cubicBezTo>
                  <a:cubicBezTo>
                    <a:pt x="204" y="789"/>
                    <a:pt x="611" y="1759"/>
                    <a:pt x="1289" y="2186"/>
                  </a:cubicBezTo>
                  <a:cubicBezTo>
                    <a:pt x="1479" y="2305"/>
                    <a:pt x="1699" y="2352"/>
                    <a:pt x="1915" y="2352"/>
                  </a:cubicBezTo>
                  <a:cubicBezTo>
                    <a:pt x="2376" y="2352"/>
                    <a:pt x="2821" y="2138"/>
                    <a:pt x="2936" y="1948"/>
                  </a:cubicBezTo>
                  <a:cubicBezTo>
                    <a:pt x="3113" y="1670"/>
                    <a:pt x="3038" y="735"/>
                    <a:pt x="2441" y="362"/>
                  </a:cubicBezTo>
                  <a:cubicBezTo>
                    <a:pt x="1989" y="72"/>
                    <a:pt x="1374" y="0"/>
                    <a:pt x="8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7" name="Google Shape;22837;p71"/>
            <p:cNvSpPr/>
            <p:nvPr/>
          </p:nvSpPr>
          <p:spPr>
            <a:xfrm>
              <a:off x="2299609" y="3457171"/>
              <a:ext cx="80762" cy="51647"/>
            </a:xfrm>
            <a:custGeom>
              <a:rect b="b" l="l" r="r" t="t"/>
              <a:pathLst>
                <a:path extrusionOk="0" h="1969" w="3079">
                  <a:moveTo>
                    <a:pt x="836" y="0"/>
                  </a:moveTo>
                  <a:cubicBezTo>
                    <a:pt x="584" y="0"/>
                    <a:pt x="360" y="18"/>
                    <a:pt x="197" y="36"/>
                  </a:cubicBezTo>
                  <a:cubicBezTo>
                    <a:pt x="95" y="50"/>
                    <a:pt x="14" y="124"/>
                    <a:pt x="0" y="226"/>
                  </a:cubicBezTo>
                  <a:cubicBezTo>
                    <a:pt x="570" y="470"/>
                    <a:pt x="1953" y="1114"/>
                    <a:pt x="2889" y="1969"/>
                  </a:cubicBezTo>
                  <a:cubicBezTo>
                    <a:pt x="2889" y="1962"/>
                    <a:pt x="2902" y="1955"/>
                    <a:pt x="2902" y="1948"/>
                  </a:cubicBezTo>
                  <a:cubicBezTo>
                    <a:pt x="3079" y="1670"/>
                    <a:pt x="3004" y="735"/>
                    <a:pt x="2407" y="362"/>
                  </a:cubicBezTo>
                  <a:cubicBezTo>
                    <a:pt x="1955" y="72"/>
                    <a:pt x="1340" y="0"/>
                    <a:pt x="83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8" name="Google Shape;22838;p71"/>
            <p:cNvSpPr/>
            <p:nvPr/>
          </p:nvSpPr>
          <p:spPr>
            <a:xfrm>
              <a:off x="2421080" y="3480857"/>
              <a:ext cx="85929" cy="59044"/>
            </a:xfrm>
            <a:custGeom>
              <a:rect b="b" l="l" r="r" t="t"/>
              <a:pathLst>
                <a:path extrusionOk="0" h="2251" w="3276">
                  <a:moveTo>
                    <a:pt x="1879" y="0"/>
                  </a:moveTo>
                  <a:cubicBezTo>
                    <a:pt x="1519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36" y="1717"/>
                  </a:cubicBezTo>
                  <a:cubicBezTo>
                    <a:pt x="245" y="1944"/>
                    <a:pt x="752" y="2251"/>
                    <a:pt x="1269" y="2251"/>
                  </a:cubicBezTo>
                  <a:cubicBezTo>
                    <a:pt x="1430" y="2251"/>
                    <a:pt x="1592" y="2221"/>
                    <a:pt x="1743" y="2151"/>
                  </a:cubicBezTo>
                  <a:cubicBezTo>
                    <a:pt x="2475" y="1812"/>
                    <a:pt x="2991" y="903"/>
                    <a:pt x="3208" y="462"/>
                  </a:cubicBezTo>
                  <a:cubicBezTo>
                    <a:pt x="3275" y="333"/>
                    <a:pt x="3201" y="184"/>
                    <a:pt x="3065" y="150"/>
                  </a:cubicBezTo>
                  <a:cubicBezTo>
                    <a:pt x="2793" y="85"/>
                    <a:pt x="2347" y="0"/>
                    <a:pt x="187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9" name="Google Shape;22839;p71"/>
            <p:cNvSpPr/>
            <p:nvPr/>
          </p:nvSpPr>
          <p:spPr>
            <a:xfrm>
              <a:off x="2421080" y="3480857"/>
              <a:ext cx="85221" cy="47345"/>
            </a:xfrm>
            <a:custGeom>
              <a:rect b="b" l="l" r="r" t="t"/>
              <a:pathLst>
                <a:path extrusionOk="0" h="1805" w="3249">
                  <a:moveTo>
                    <a:pt x="1881" y="0"/>
                  </a:moveTo>
                  <a:cubicBezTo>
                    <a:pt x="1520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43" y="1717"/>
                  </a:cubicBezTo>
                  <a:cubicBezTo>
                    <a:pt x="156" y="1744"/>
                    <a:pt x="177" y="1778"/>
                    <a:pt x="204" y="1805"/>
                  </a:cubicBezTo>
                  <a:cubicBezTo>
                    <a:pt x="868" y="1113"/>
                    <a:pt x="2509" y="605"/>
                    <a:pt x="3221" y="408"/>
                  </a:cubicBezTo>
                  <a:cubicBezTo>
                    <a:pt x="3248" y="293"/>
                    <a:pt x="3180" y="177"/>
                    <a:pt x="3065" y="150"/>
                  </a:cubicBezTo>
                  <a:cubicBezTo>
                    <a:pt x="2797" y="85"/>
                    <a:pt x="2351" y="0"/>
                    <a:pt x="188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0" name="Google Shape;22840;p71"/>
            <p:cNvSpPr/>
            <p:nvPr/>
          </p:nvSpPr>
          <p:spPr>
            <a:xfrm>
              <a:off x="2379269" y="3608807"/>
              <a:ext cx="129340" cy="76093"/>
            </a:xfrm>
            <a:custGeom>
              <a:rect b="b" l="l" r="r" t="t"/>
              <a:pathLst>
                <a:path extrusionOk="0" h="2901" w="4931">
                  <a:moveTo>
                    <a:pt x="4618" y="0"/>
                  </a:moveTo>
                  <a:cubicBezTo>
                    <a:pt x="4595" y="0"/>
                    <a:pt x="4570" y="4"/>
                    <a:pt x="4544" y="12"/>
                  </a:cubicBezTo>
                  <a:cubicBezTo>
                    <a:pt x="2008" y="751"/>
                    <a:pt x="225" y="2439"/>
                    <a:pt x="150" y="2514"/>
                  </a:cubicBezTo>
                  <a:cubicBezTo>
                    <a:pt x="1" y="2656"/>
                    <a:pt x="96" y="2900"/>
                    <a:pt x="306" y="2900"/>
                  </a:cubicBezTo>
                  <a:cubicBezTo>
                    <a:pt x="360" y="2900"/>
                    <a:pt x="414" y="2880"/>
                    <a:pt x="462" y="2839"/>
                  </a:cubicBezTo>
                  <a:cubicBezTo>
                    <a:pt x="476" y="2819"/>
                    <a:pt x="2238" y="1151"/>
                    <a:pt x="4666" y="446"/>
                  </a:cubicBezTo>
                  <a:cubicBezTo>
                    <a:pt x="4931" y="366"/>
                    <a:pt x="4849" y="0"/>
                    <a:pt x="4618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1" name="Google Shape;22841;p71"/>
            <p:cNvSpPr/>
            <p:nvPr/>
          </p:nvSpPr>
          <p:spPr>
            <a:xfrm>
              <a:off x="2274035" y="3568019"/>
              <a:ext cx="22400" cy="12485"/>
            </a:xfrm>
            <a:custGeom>
              <a:rect b="b" l="l" r="r" t="t"/>
              <a:pathLst>
                <a:path extrusionOk="0" h="476" w="854">
                  <a:moveTo>
                    <a:pt x="311" y="1"/>
                  </a:moveTo>
                  <a:cubicBezTo>
                    <a:pt x="25" y="1"/>
                    <a:pt x="1" y="428"/>
                    <a:pt x="290" y="455"/>
                  </a:cubicBezTo>
                  <a:cubicBezTo>
                    <a:pt x="290" y="455"/>
                    <a:pt x="378" y="455"/>
                    <a:pt x="514" y="475"/>
                  </a:cubicBezTo>
                  <a:lnTo>
                    <a:pt x="541" y="475"/>
                  </a:lnTo>
                  <a:cubicBezTo>
                    <a:pt x="826" y="475"/>
                    <a:pt x="853" y="48"/>
                    <a:pt x="562" y="21"/>
                  </a:cubicBezTo>
                  <a:lnTo>
                    <a:pt x="562" y="21"/>
                  </a:lnTo>
                  <a:lnTo>
                    <a:pt x="562" y="28"/>
                  </a:lnTo>
                  <a:cubicBezTo>
                    <a:pt x="406" y="7"/>
                    <a:pt x="317" y="1"/>
                    <a:pt x="317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2" name="Google Shape;22842;p71"/>
            <p:cNvSpPr/>
            <p:nvPr/>
          </p:nvSpPr>
          <p:spPr>
            <a:xfrm>
              <a:off x="2450012" y="3500398"/>
              <a:ext cx="20722" cy="13823"/>
            </a:xfrm>
            <a:custGeom>
              <a:rect b="b" l="l" r="r" t="t"/>
              <a:pathLst>
                <a:path extrusionOk="0" h="527" w="790">
                  <a:moveTo>
                    <a:pt x="547" y="0"/>
                  </a:moveTo>
                  <a:cubicBezTo>
                    <a:pt x="526" y="0"/>
                    <a:pt x="505" y="3"/>
                    <a:pt x="484" y="9"/>
                  </a:cubicBezTo>
                  <a:cubicBezTo>
                    <a:pt x="396" y="29"/>
                    <a:pt x="308" y="56"/>
                    <a:pt x="226" y="83"/>
                  </a:cubicBezTo>
                  <a:cubicBezTo>
                    <a:pt x="0" y="126"/>
                    <a:pt x="110" y="526"/>
                    <a:pt x="302" y="526"/>
                  </a:cubicBezTo>
                  <a:cubicBezTo>
                    <a:pt x="324" y="526"/>
                    <a:pt x="346" y="521"/>
                    <a:pt x="369" y="511"/>
                  </a:cubicBezTo>
                  <a:cubicBezTo>
                    <a:pt x="443" y="483"/>
                    <a:pt x="525" y="456"/>
                    <a:pt x="599" y="436"/>
                  </a:cubicBezTo>
                  <a:cubicBezTo>
                    <a:pt x="721" y="402"/>
                    <a:pt x="789" y="287"/>
                    <a:pt x="762" y="165"/>
                  </a:cubicBezTo>
                  <a:cubicBezTo>
                    <a:pt x="734" y="64"/>
                    <a:pt x="646" y="0"/>
                    <a:pt x="5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3" name="Google Shape;22843;p71"/>
            <p:cNvSpPr/>
            <p:nvPr/>
          </p:nvSpPr>
          <p:spPr>
            <a:xfrm>
              <a:off x="2303675" y="3396003"/>
              <a:ext cx="142088" cy="339390"/>
            </a:xfrm>
            <a:custGeom>
              <a:rect b="b" l="l" r="r" t="t"/>
              <a:pathLst>
                <a:path extrusionOk="0" h="12939" w="5417">
                  <a:moveTo>
                    <a:pt x="2876" y="0"/>
                  </a:moveTo>
                  <a:cubicBezTo>
                    <a:pt x="2738" y="0"/>
                    <a:pt x="2598" y="119"/>
                    <a:pt x="2652" y="293"/>
                  </a:cubicBezTo>
                  <a:cubicBezTo>
                    <a:pt x="3120" y="1758"/>
                    <a:pt x="3398" y="3270"/>
                    <a:pt x="3486" y="4802"/>
                  </a:cubicBezTo>
                  <a:cubicBezTo>
                    <a:pt x="2944" y="4063"/>
                    <a:pt x="2225" y="3473"/>
                    <a:pt x="1398" y="3080"/>
                  </a:cubicBezTo>
                  <a:cubicBezTo>
                    <a:pt x="1361" y="3063"/>
                    <a:pt x="1327" y="3055"/>
                    <a:pt x="1294" y="3055"/>
                  </a:cubicBezTo>
                  <a:cubicBezTo>
                    <a:pt x="1074" y="3055"/>
                    <a:pt x="968" y="3412"/>
                    <a:pt x="1228" y="3501"/>
                  </a:cubicBezTo>
                  <a:cubicBezTo>
                    <a:pt x="2212" y="3968"/>
                    <a:pt x="3018" y="4755"/>
                    <a:pt x="3520" y="5725"/>
                  </a:cubicBezTo>
                  <a:cubicBezTo>
                    <a:pt x="3527" y="6579"/>
                    <a:pt x="3480" y="7427"/>
                    <a:pt x="3385" y="8281"/>
                  </a:cubicBezTo>
                  <a:cubicBezTo>
                    <a:pt x="2740" y="7379"/>
                    <a:pt x="1439" y="6938"/>
                    <a:pt x="354" y="6721"/>
                  </a:cubicBezTo>
                  <a:cubicBezTo>
                    <a:pt x="341" y="6720"/>
                    <a:pt x="328" y="6719"/>
                    <a:pt x="316" y="6719"/>
                  </a:cubicBezTo>
                  <a:cubicBezTo>
                    <a:pt x="62" y="6719"/>
                    <a:pt x="0" y="7104"/>
                    <a:pt x="266" y="7162"/>
                  </a:cubicBezTo>
                  <a:cubicBezTo>
                    <a:pt x="1262" y="7366"/>
                    <a:pt x="2964" y="7874"/>
                    <a:pt x="3283" y="9088"/>
                  </a:cubicBezTo>
                  <a:cubicBezTo>
                    <a:pt x="2957" y="11224"/>
                    <a:pt x="2415" y="12600"/>
                    <a:pt x="2401" y="12627"/>
                  </a:cubicBezTo>
                  <a:cubicBezTo>
                    <a:pt x="2328" y="12805"/>
                    <a:pt x="2474" y="12939"/>
                    <a:pt x="2618" y="12939"/>
                  </a:cubicBezTo>
                  <a:cubicBezTo>
                    <a:pt x="2700" y="12939"/>
                    <a:pt x="2780" y="12897"/>
                    <a:pt x="2822" y="12797"/>
                  </a:cubicBezTo>
                  <a:cubicBezTo>
                    <a:pt x="2829" y="12763"/>
                    <a:pt x="3398" y="11332"/>
                    <a:pt x="3737" y="9108"/>
                  </a:cubicBezTo>
                  <a:lnTo>
                    <a:pt x="3737" y="9101"/>
                  </a:lnTo>
                  <a:cubicBezTo>
                    <a:pt x="3859" y="8254"/>
                    <a:pt x="3941" y="7393"/>
                    <a:pt x="3961" y="6538"/>
                  </a:cubicBezTo>
                  <a:cubicBezTo>
                    <a:pt x="4151" y="5833"/>
                    <a:pt x="4598" y="5230"/>
                    <a:pt x="5209" y="4843"/>
                  </a:cubicBezTo>
                  <a:cubicBezTo>
                    <a:pt x="5417" y="4708"/>
                    <a:pt x="5284" y="4424"/>
                    <a:pt x="5090" y="4424"/>
                  </a:cubicBezTo>
                  <a:cubicBezTo>
                    <a:pt x="5050" y="4424"/>
                    <a:pt x="5007" y="4436"/>
                    <a:pt x="4965" y="4463"/>
                  </a:cubicBezTo>
                  <a:cubicBezTo>
                    <a:pt x="4564" y="4721"/>
                    <a:pt x="4219" y="5060"/>
                    <a:pt x="3961" y="5453"/>
                  </a:cubicBezTo>
                  <a:cubicBezTo>
                    <a:pt x="3920" y="3657"/>
                    <a:pt x="3629" y="1873"/>
                    <a:pt x="3086" y="158"/>
                  </a:cubicBezTo>
                  <a:cubicBezTo>
                    <a:pt x="3050" y="48"/>
                    <a:pt x="2963" y="0"/>
                    <a:pt x="287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44" name="Google Shape;22844;p71"/>
          <p:cNvGrpSpPr/>
          <p:nvPr/>
        </p:nvGrpSpPr>
        <p:grpSpPr>
          <a:xfrm>
            <a:off x="5492823" y="3385563"/>
            <a:ext cx="375325" cy="329606"/>
            <a:chOff x="5492823" y="3385563"/>
            <a:chExt cx="375325" cy="329606"/>
          </a:xfrm>
        </p:grpSpPr>
        <p:sp>
          <p:nvSpPr>
            <p:cNvPr id="22845" name="Google Shape;22845;p71"/>
            <p:cNvSpPr/>
            <p:nvPr/>
          </p:nvSpPr>
          <p:spPr>
            <a:xfrm>
              <a:off x="5531617" y="3399019"/>
              <a:ext cx="53719" cy="53404"/>
            </a:xfrm>
            <a:custGeom>
              <a:rect b="b" l="l" r="r" t="t"/>
              <a:pathLst>
                <a:path extrusionOk="0" h="2036" w="2048">
                  <a:moveTo>
                    <a:pt x="881" y="1"/>
                  </a:moveTo>
                  <a:cubicBezTo>
                    <a:pt x="744" y="1"/>
                    <a:pt x="609" y="37"/>
                    <a:pt x="488" y="111"/>
                  </a:cubicBezTo>
                  <a:cubicBezTo>
                    <a:pt x="109" y="341"/>
                    <a:pt x="0" y="850"/>
                    <a:pt x="305" y="1324"/>
                  </a:cubicBezTo>
                  <a:cubicBezTo>
                    <a:pt x="549" y="1704"/>
                    <a:pt x="1031" y="2036"/>
                    <a:pt x="1409" y="2036"/>
                  </a:cubicBezTo>
                  <a:cubicBezTo>
                    <a:pt x="1504" y="2036"/>
                    <a:pt x="1592" y="2015"/>
                    <a:pt x="1668" y="1968"/>
                  </a:cubicBezTo>
                  <a:cubicBezTo>
                    <a:pt x="2048" y="1738"/>
                    <a:pt x="1987" y="965"/>
                    <a:pt x="1682" y="490"/>
                  </a:cubicBezTo>
                  <a:cubicBezTo>
                    <a:pt x="1478" y="167"/>
                    <a:pt x="1174" y="1"/>
                    <a:pt x="88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6" name="Google Shape;22846;p71"/>
            <p:cNvSpPr/>
            <p:nvPr/>
          </p:nvSpPr>
          <p:spPr>
            <a:xfrm>
              <a:off x="5492823" y="3446417"/>
              <a:ext cx="50729" cy="42388"/>
            </a:xfrm>
            <a:custGeom>
              <a:rect b="b" l="l" r="r" t="t"/>
              <a:pathLst>
                <a:path extrusionOk="0" h="1616" w="1934">
                  <a:moveTo>
                    <a:pt x="726" y="0"/>
                  </a:moveTo>
                  <a:cubicBezTo>
                    <a:pt x="538" y="0"/>
                    <a:pt x="366" y="75"/>
                    <a:pt x="245" y="216"/>
                  </a:cubicBezTo>
                  <a:cubicBezTo>
                    <a:pt x="1" y="501"/>
                    <a:pt x="42" y="941"/>
                    <a:pt x="414" y="1267"/>
                  </a:cubicBezTo>
                  <a:cubicBezTo>
                    <a:pt x="655" y="1472"/>
                    <a:pt x="1010" y="1615"/>
                    <a:pt x="1298" y="1615"/>
                  </a:cubicBezTo>
                  <a:cubicBezTo>
                    <a:pt x="1457" y="1615"/>
                    <a:pt x="1596" y="1572"/>
                    <a:pt x="1682" y="1470"/>
                  </a:cubicBezTo>
                  <a:cubicBezTo>
                    <a:pt x="1933" y="1192"/>
                    <a:pt x="1682" y="562"/>
                    <a:pt x="1316" y="243"/>
                  </a:cubicBezTo>
                  <a:cubicBezTo>
                    <a:pt x="1128" y="78"/>
                    <a:pt x="918" y="0"/>
                    <a:pt x="72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7" name="Google Shape;22847;p71"/>
            <p:cNvSpPr/>
            <p:nvPr/>
          </p:nvSpPr>
          <p:spPr>
            <a:xfrm>
              <a:off x="5654321" y="3412318"/>
              <a:ext cx="43437" cy="47660"/>
            </a:xfrm>
            <a:custGeom>
              <a:rect b="b" l="l" r="r" t="t"/>
              <a:pathLst>
                <a:path extrusionOk="0" h="1817" w="1656">
                  <a:moveTo>
                    <a:pt x="917" y="0"/>
                  </a:moveTo>
                  <a:cubicBezTo>
                    <a:pt x="645" y="0"/>
                    <a:pt x="369" y="174"/>
                    <a:pt x="211" y="505"/>
                  </a:cubicBezTo>
                  <a:cubicBezTo>
                    <a:pt x="1" y="946"/>
                    <a:pt x="14" y="1617"/>
                    <a:pt x="353" y="1780"/>
                  </a:cubicBezTo>
                  <a:cubicBezTo>
                    <a:pt x="405" y="1805"/>
                    <a:pt x="462" y="1817"/>
                    <a:pt x="522" y="1817"/>
                  </a:cubicBezTo>
                  <a:cubicBezTo>
                    <a:pt x="849" y="1817"/>
                    <a:pt x="1260" y="1467"/>
                    <a:pt x="1438" y="1089"/>
                  </a:cubicBezTo>
                  <a:cubicBezTo>
                    <a:pt x="1655" y="648"/>
                    <a:pt x="1520" y="221"/>
                    <a:pt x="1181" y="58"/>
                  </a:cubicBezTo>
                  <a:cubicBezTo>
                    <a:pt x="1096" y="19"/>
                    <a:pt x="1007" y="0"/>
                    <a:pt x="9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8" name="Google Shape;22848;p71"/>
            <p:cNvSpPr/>
            <p:nvPr/>
          </p:nvSpPr>
          <p:spPr>
            <a:xfrm>
              <a:off x="5541742" y="3464332"/>
              <a:ext cx="135373" cy="89182"/>
            </a:xfrm>
            <a:custGeom>
              <a:rect b="b" l="l" r="r" t="t"/>
              <a:pathLst>
                <a:path extrusionOk="0" h="3400" w="5161">
                  <a:moveTo>
                    <a:pt x="2723" y="0"/>
                  </a:moveTo>
                  <a:cubicBezTo>
                    <a:pt x="2543" y="0"/>
                    <a:pt x="2362" y="18"/>
                    <a:pt x="2184" y="55"/>
                  </a:cubicBezTo>
                  <a:cubicBezTo>
                    <a:pt x="862" y="326"/>
                    <a:pt x="1" y="1547"/>
                    <a:pt x="204" y="2537"/>
                  </a:cubicBezTo>
                  <a:cubicBezTo>
                    <a:pt x="336" y="3180"/>
                    <a:pt x="853" y="3400"/>
                    <a:pt x="1562" y="3400"/>
                  </a:cubicBezTo>
                  <a:cubicBezTo>
                    <a:pt x="1943" y="3400"/>
                    <a:pt x="2380" y="3336"/>
                    <a:pt x="2842" y="3242"/>
                  </a:cubicBezTo>
                  <a:cubicBezTo>
                    <a:pt x="4157" y="2970"/>
                    <a:pt x="5161" y="2503"/>
                    <a:pt x="4910" y="1519"/>
                  </a:cubicBezTo>
                  <a:cubicBezTo>
                    <a:pt x="4645" y="523"/>
                    <a:pt x="3818" y="204"/>
                    <a:pt x="3465" y="102"/>
                  </a:cubicBezTo>
                  <a:cubicBezTo>
                    <a:pt x="3224" y="35"/>
                    <a:pt x="2974" y="0"/>
                    <a:pt x="272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9" name="Google Shape;22849;p71"/>
            <p:cNvSpPr/>
            <p:nvPr/>
          </p:nvSpPr>
          <p:spPr>
            <a:xfrm>
              <a:off x="5596877" y="3385563"/>
              <a:ext cx="46270" cy="57470"/>
            </a:xfrm>
            <a:custGeom>
              <a:rect b="b" l="l" r="r" t="t"/>
              <a:pathLst>
                <a:path extrusionOk="0" h="2191" w="1764">
                  <a:moveTo>
                    <a:pt x="900" y="1"/>
                  </a:moveTo>
                  <a:cubicBezTo>
                    <a:pt x="513" y="1"/>
                    <a:pt x="174" y="303"/>
                    <a:pt x="89" y="800"/>
                  </a:cubicBezTo>
                  <a:cubicBezTo>
                    <a:pt x="1" y="1356"/>
                    <a:pt x="245" y="2102"/>
                    <a:pt x="679" y="2183"/>
                  </a:cubicBezTo>
                  <a:cubicBezTo>
                    <a:pt x="705" y="2188"/>
                    <a:pt x="732" y="2190"/>
                    <a:pt x="758" y="2190"/>
                  </a:cubicBezTo>
                  <a:cubicBezTo>
                    <a:pt x="1174" y="2190"/>
                    <a:pt x="1586" y="1614"/>
                    <a:pt x="1675" y="1091"/>
                  </a:cubicBezTo>
                  <a:cubicBezTo>
                    <a:pt x="1764" y="542"/>
                    <a:pt x="1472" y="95"/>
                    <a:pt x="1038" y="13"/>
                  </a:cubicBezTo>
                  <a:cubicBezTo>
                    <a:pt x="991" y="5"/>
                    <a:pt x="945" y="1"/>
                    <a:pt x="90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0" name="Google Shape;22850;p71"/>
            <p:cNvSpPr/>
            <p:nvPr/>
          </p:nvSpPr>
          <p:spPr>
            <a:xfrm>
              <a:off x="5542109" y="3467532"/>
              <a:ext cx="50519" cy="85956"/>
            </a:xfrm>
            <a:custGeom>
              <a:rect b="b" l="l" r="r" t="t"/>
              <a:pathLst>
                <a:path extrusionOk="0" h="3277" w="1926">
                  <a:moveTo>
                    <a:pt x="1926" y="1"/>
                  </a:moveTo>
                  <a:cubicBezTo>
                    <a:pt x="746" y="360"/>
                    <a:pt x="0" y="1492"/>
                    <a:pt x="190" y="2415"/>
                  </a:cubicBezTo>
                  <a:cubicBezTo>
                    <a:pt x="320" y="3063"/>
                    <a:pt x="839" y="3277"/>
                    <a:pt x="1542" y="3277"/>
                  </a:cubicBezTo>
                  <a:cubicBezTo>
                    <a:pt x="1575" y="3277"/>
                    <a:pt x="1608" y="3277"/>
                    <a:pt x="1641" y="3276"/>
                  </a:cubicBezTo>
                  <a:cubicBezTo>
                    <a:pt x="1465" y="3106"/>
                    <a:pt x="1343" y="2882"/>
                    <a:pt x="1282" y="2645"/>
                  </a:cubicBezTo>
                  <a:cubicBezTo>
                    <a:pt x="1031" y="1791"/>
                    <a:pt x="1295" y="726"/>
                    <a:pt x="192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1" name="Google Shape;22851;p71"/>
            <p:cNvSpPr/>
            <p:nvPr/>
          </p:nvSpPr>
          <p:spPr>
            <a:xfrm>
              <a:off x="5492823" y="3450273"/>
              <a:ext cx="46821" cy="38532"/>
            </a:xfrm>
            <a:custGeom>
              <a:rect b="b" l="l" r="r" t="t"/>
              <a:pathLst>
                <a:path extrusionOk="0" h="1469" w="1785">
                  <a:moveTo>
                    <a:pt x="320" y="1"/>
                  </a:moveTo>
                  <a:cubicBezTo>
                    <a:pt x="299" y="21"/>
                    <a:pt x="272" y="42"/>
                    <a:pt x="252" y="69"/>
                  </a:cubicBezTo>
                  <a:cubicBezTo>
                    <a:pt x="1" y="354"/>
                    <a:pt x="48" y="801"/>
                    <a:pt x="421" y="1120"/>
                  </a:cubicBezTo>
                  <a:cubicBezTo>
                    <a:pt x="661" y="1325"/>
                    <a:pt x="1014" y="1468"/>
                    <a:pt x="1302" y="1468"/>
                  </a:cubicBezTo>
                  <a:cubicBezTo>
                    <a:pt x="1461" y="1468"/>
                    <a:pt x="1600" y="1425"/>
                    <a:pt x="1689" y="1323"/>
                  </a:cubicBezTo>
                  <a:cubicBezTo>
                    <a:pt x="1744" y="1262"/>
                    <a:pt x="1777" y="1181"/>
                    <a:pt x="1784" y="1099"/>
                  </a:cubicBezTo>
                  <a:cubicBezTo>
                    <a:pt x="1452" y="1099"/>
                    <a:pt x="1011" y="910"/>
                    <a:pt x="713" y="645"/>
                  </a:cubicBezTo>
                  <a:cubicBezTo>
                    <a:pt x="509" y="482"/>
                    <a:pt x="374" y="259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2" name="Google Shape;22852;p71"/>
            <p:cNvSpPr/>
            <p:nvPr/>
          </p:nvSpPr>
          <p:spPr>
            <a:xfrm>
              <a:off x="5531774" y="3399596"/>
              <a:ext cx="44486" cy="52827"/>
            </a:xfrm>
            <a:custGeom>
              <a:rect b="b" l="l" r="r" t="t"/>
              <a:pathLst>
                <a:path extrusionOk="0" h="2014" w="1696">
                  <a:moveTo>
                    <a:pt x="713" y="0"/>
                  </a:moveTo>
                  <a:cubicBezTo>
                    <a:pt x="631" y="14"/>
                    <a:pt x="557" y="48"/>
                    <a:pt x="482" y="89"/>
                  </a:cubicBezTo>
                  <a:cubicBezTo>
                    <a:pt x="103" y="319"/>
                    <a:pt x="1" y="821"/>
                    <a:pt x="299" y="1302"/>
                  </a:cubicBezTo>
                  <a:cubicBezTo>
                    <a:pt x="543" y="1682"/>
                    <a:pt x="1025" y="2014"/>
                    <a:pt x="1403" y="2014"/>
                  </a:cubicBezTo>
                  <a:cubicBezTo>
                    <a:pt x="1498" y="2014"/>
                    <a:pt x="1586" y="1993"/>
                    <a:pt x="1662" y="1946"/>
                  </a:cubicBezTo>
                  <a:cubicBezTo>
                    <a:pt x="1676" y="1933"/>
                    <a:pt x="1682" y="1926"/>
                    <a:pt x="1696" y="1913"/>
                  </a:cubicBezTo>
                  <a:cubicBezTo>
                    <a:pt x="1357" y="1763"/>
                    <a:pt x="998" y="1404"/>
                    <a:pt x="801" y="1031"/>
                  </a:cubicBezTo>
                  <a:cubicBezTo>
                    <a:pt x="591" y="645"/>
                    <a:pt x="577" y="272"/>
                    <a:pt x="71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3" name="Google Shape;22853;p71"/>
            <p:cNvSpPr/>
            <p:nvPr/>
          </p:nvSpPr>
          <p:spPr>
            <a:xfrm>
              <a:off x="5597244" y="3385563"/>
              <a:ext cx="34886" cy="55686"/>
            </a:xfrm>
            <a:custGeom>
              <a:rect b="b" l="l" r="r" t="t"/>
              <a:pathLst>
                <a:path extrusionOk="0" h="2123" w="1330">
                  <a:moveTo>
                    <a:pt x="886" y="1"/>
                  </a:moveTo>
                  <a:cubicBezTo>
                    <a:pt x="500" y="1"/>
                    <a:pt x="160" y="303"/>
                    <a:pt x="81" y="800"/>
                  </a:cubicBezTo>
                  <a:cubicBezTo>
                    <a:pt x="0" y="1281"/>
                    <a:pt x="176" y="1912"/>
                    <a:pt x="509" y="2122"/>
                  </a:cubicBezTo>
                  <a:cubicBezTo>
                    <a:pt x="421" y="1729"/>
                    <a:pt x="434" y="1315"/>
                    <a:pt x="563" y="936"/>
                  </a:cubicBezTo>
                  <a:cubicBezTo>
                    <a:pt x="712" y="508"/>
                    <a:pt x="1004" y="237"/>
                    <a:pt x="1329" y="142"/>
                  </a:cubicBezTo>
                  <a:cubicBezTo>
                    <a:pt x="1234" y="81"/>
                    <a:pt x="1132" y="34"/>
                    <a:pt x="1024" y="13"/>
                  </a:cubicBezTo>
                  <a:cubicBezTo>
                    <a:pt x="977" y="5"/>
                    <a:pt x="931" y="1"/>
                    <a:pt x="88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4" name="Google Shape;22854;p71"/>
            <p:cNvSpPr/>
            <p:nvPr/>
          </p:nvSpPr>
          <p:spPr>
            <a:xfrm>
              <a:off x="5654872" y="3412292"/>
              <a:ext cx="38086" cy="42807"/>
            </a:xfrm>
            <a:custGeom>
              <a:rect b="b" l="l" r="r" t="t"/>
              <a:pathLst>
                <a:path extrusionOk="0" h="1632" w="1452">
                  <a:moveTo>
                    <a:pt x="892" y="0"/>
                  </a:moveTo>
                  <a:cubicBezTo>
                    <a:pt x="622" y="0"/>
                    <a:pt x="347" y="172"/>
                    <a:pt x="190" y="506"/>
                  </a:cubicBezTo>
                  <a:cubicBezTo>
                    <a:pt x="20" y="859"/>
                    <a:pt x="0" y="1368"/>
                    <a:pt x="176" y="1632"/>
                  </a:cubicBezTo>
                  <a:cubicBezTo>
                    <a:pt x="244" y="1293"/>
                    <a:pt x="400" y="974"/>
                    <a:pt x="631" y="717"/>
                  </a:cubicBezTo>
                  <a:cubicBezTo>
                    <a:pt x="829" y="485"/>
                    <a:pt x="1124" y="357"/>
                    <a:pt x="1428" y="357"/>
                  </a:cubicBezTo>
                  <a:cubicBezTo>
                    <a:pt x="1435" y="357"/>
                    <a:pt x="1443" y="357"/>
                    <a:pt x="1451" y="357"/>
                  </a:cubicBezTo>
                  <a:cubicBezTo>
                    <a:pt x="1390" y="228"/>
                    <a:pt x="1288" y="120"/>
                    <a:pt x="1160" y="59"/>
                  </a:cubicBezTo>
                  <a:cubicBezTo>
                    <a:pt x="1074" y="20"/>
                    <a:pt x="983" y="0"/>
                    <a:pt x="892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5" name="Google Shape;22855;p71"/>
            <p:cNvSpPr/>
            <p:nvPr/>
          </p:nvSpPr>
          <p:spPr>
            <a:xfrm>
              <a:off x="5730624" y="3541868"/>
              <a:ext cx="43070" cy="57863"/>
            </a:xfrm>
            <a:custGeom>
              <a:rect b="b" l="l" r="r" t="t"/>
              <a:pathLst>
                <a:path extrusionOk="0" h="2206" w="1642">
                  <a:moveTo>
                    <a:pt x="807" y="0"/>
                  </a:moveTo>
                  <a:cubicBezTo>
                    <a:pt x="381" y="0"/>
                    <a:pt x="27" y="362"/>
                    <a:pt x="14" y="910"/>
                  </a:cubicBezTo>
                  <a:cubicBezTo>
                    <a:pt x="1" y="1472"/>
                    <a:pt x="346" y="2184"/>
                    <a:pt x="787" y="2205"/>
                  </a:cubicBezTo>
                  <a:cubicBezTo>
                    <a:pt x="794" y="2205"/>
                    <a:pt x="800" y="2205"/>
                    <a:pt x="807" y="2205"/>
                  </a:cubicBezTo>
                  <a:cubicBezTo>
                    <a:pt x="1246" y="2205"/>
                    <a:pt x="1608" y="1539"/>
                    <a:pt x="1628" y="984"/>
                  </a:cubicBezTo>
                  <a:cubicBezTo>
                    <a:pt x="1642" y="415"/>
                    <a:pt x="1289" y="21"/>
                    <a:pt x="841" y="1"/>
                  </a:cubicBezTo>
                  <a:cubicBezTo>
                    <a:pt x="830" y="0"/>
                    <a:pt x="818" y="0"/>
                    <a:pt x="80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6" name="Google Shape;22856;p71"/>
            <p:cNvSpPr/>
            <p:nvPr/>
          </p:nvSpPr>
          <p:spPr>
            <a:xfrm>
              <a:off x="5672472" y="3557868"/>
              <a:ext cx="41102" cy="49260"/>
            </a:xfrm>
            <a:custGeom>
              <a:rect b="b" l="l" r="r" t="t"/>
              <a:pathLst>
                <a:path extrusionOk="0" h="1878" w="1567">
                  <a:moveTo>
                    <a:pt x="728" y="1"/>
                  </a:moveTo>
                  <a:cubicBezTo>
                    <a:pt x="675" y="1"/>
                    <a:pt x="622" y="8"/>
                    <a:pt x="570" y="22"/>
                  </a:cubicBezTo>
                  <a:cubicBezTo>
                    <a:pt x="211" y="123"/>
                    <a:pt x="0" y="516"/>
                    <a:pt x="122" y="991"/>
                  </a:cubicBezTo>
                  <a:cubicBezTo>
                    <a:pt x="240" y="1420"/>
                    <a:pt x="626" y="1877"/>
                    <a:pt x="972" y="1877"/>
                  </a:cubicBezTo>
                  <a:cubicBezTo>
                    <a:pt x="1003" y="1877"/>
                    <a:pt x="1034" y="1874"/>
                    <a:pt x="1065" y="1866"/>
                  </a:cubicBezTo>
                  <a:cubicBezTo>
                    <a:pt x="1424" y="1771"/>
                    <a:pt x="1567" y="1113"/>
                    <a:pt x="1438" y="639"/>
                  </a:cubicBezTo>
                  <a:cubicBezTo>
                    <a:pt x="1334" y="233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7" name="Google Shape;22857;p71"/>
            <p:cNvSpPr/>
            <p:nvPr/>
          </p:nvSpPr>
          <p:spPr>
            <a:xfrm>
              <a:off x="5815111" y="3621974"/>
              <a:ext cx="53037" cy="39712"/>
            </a:xfrm>
            <a:custGeom>
              <a:rect b="b" l="l" r="r" t="t"/>
              <a:pathLst>
                <a:path extrusionOk="0" h="1514" w="2022">
                  <a:moveTo>
                    <a:pt x="1262" y="1"/>
                  </a:moveTo>
                  <a:cubicBezTo>
                    <a:pt x="1109" y="1"/>
                    <a:pt x="944" y="46"/>
                    <a:pt x="780" y="141"/>
                  </a:cubicBezTo>
                  <a:cubicBezTo>
                    <a:pt x="353" y="391"/>
                    <a:pt x="0" y="961"/>
                    <a:pt x="183" y="1286"/>
                  </a:cubicBezTo>
                  <a:cubicBezTo>
                    <a:pt x="277" y="1444"/>
                    <a:pt x="490" y="1514"/>
                    <a:pt x="732" y="1514"/>
                  </a:cubicBezTo>
                  <a:cubicBezTo>
                    <a:pt x="980" y="1514"/>
                    <a:pt x="1259" y="1441"/>
                    <a:pt x="1472" y="1314"/>
                  </a:cubicBezTo>
                  <a:cubicBezTo>
                    <a:pt x="1892" y="1063"/>
                    <a:pt x="2021" y="636"/>
                    <a:pt x="1824" y="310"/>
                  </a:cubicBezTo>
                  <a:cubicBezTo>
                    <a:pt x="1708" y="111"/>
                    <a:pt x="1501" y="1"/>
                    <a:pt x="12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8" name="Google Shape;22858;p71"/>
            <p:cNvSpPr/>
            <p:nvPr/>
          </p:nvSpPr>
          <p:spPr>
            <a:xfrm>
              <a:off x="5673180" y="3620138"/>
              <a:ext cx="136265" cy="95031"/>
            </a:xfrm>
            <a:custGeom>
              <a:rect b="b" l="l" r="r" t="t"/>
              <a:pathLst>
                <a:path extrusionOk="0" h="3623" w="5195">
                  <a:moveTo>
                    <a:pt x="2409" y="1"/>
                  </a:moveTo>
                  <a:cubicBezTo>
                    <a:pt x="1494" y="1"/>
                    <a:pt x="664" y="472"/>
                    <a:pt x="380" y="1160"/>
                  </a:cubicBezTo>
                  <a:cubicBezTo>
                    <a:pt x="0" y="2096"/>
                    <a:pt x="936" y="2699"/>
                    <a:pt x="2177" y="3214"/>
                  </a:cubicBezTo>
                  <a:cubicBezTo>
                    <a:pt x="2775" y="3458"/>
                    <a:pt x="3338" y="3622"/>
                    <a:pt x="3799" y="3622"/>
                  </a:cubicBezTo>
                  <a:cubicBezTo>
                    <a:pt x="4301" y="3622"/>
                    <a:pt x="4682" y="3428"/>
                    <a:pt x="4855" y="2930"/>
                  </a:cubicBezTo>
                  <a:cubicBezTo>
                    <a:pt x="5194" y="1953"/>
                    <a:pt x="4686" y="1234"/>
                    <a:pt x="4449" y="956"/>
                  </a:cubicBezTo>
                  <a:cubicBezTo>
                    <a:pt x="4164" y="624"/>
                    <a:pt x="3811" y="367"/>
                    <a:pt x="3411" y="197"/>
                  </a:cubicBezTo>
                  <a:cubicBezTo>
                    <a:pt x="3080" y="62"/>
                    <a:pt x="2739" y="1"/>
                    <a:pt x="240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9" name="Google Shape;22859;p71"/>
            <p:cNvSpPr/>
            <p:nvPr/>
          </p:nvSpPr>
          <p:spPr>
            <a:xfrm>
              <a:off x="5779884" y="3567363"/>
              <a:ext cx="56237" cy="51280"/>
            </a:xfrm>
            <a:custGeom>
              <a:rect b="b" l="l" r="r" t="t"/>
              <a:pathLst>
                <a:path extrusionOk="0" h="1955" w="2144">
                  <a:moveTo>
                    <a:pt x="1308" y="1"/>
                  </a:moveTo>
                  <a:cubicBezTo>
                    <a:pt x="1070" y="1"/>
                    <a:pt x="818" y="109"/>
                    <a:pt x="604" y="338"/>
                  </a:cubicBezTo>
                  <a:cubicBezTo>
                    <a:pt x="218" y="751"/>
                    <a:pt x="1" y="1504"/>
                    <a:pt x="320" y="1816"/>
                  </a:cubicBezTo>
                  <a:cubicBezTo>
                    <a:pt x="418" y="1912"/>
                    <a:pt x="556" y="1954"/>
                    <a:pt x="711" y="1954"/>
                  </a:cubicBezTo>
                  <a:cubicBezTo>
                    <a:pt x="1058" y="1954"/>
                    <a:pt x="1490" y="1744"/>
                    <a:pt x="1757" y="1463"/>
                  </a:cubicBezTo>
                  <a:cubicBezTo>
                    <a:pt x="2144" y="1050"/>
                    <a:pt x="2144" y="521"/>
                    <a:pt x="1825" y="209"/>
                  </a:cubicBezTo>
                  <a:cubicBezTo>
                    <a:pt x="1682" y="72"/>
                    <a:pt x="1500" y="1"/>
                    <a:pt x="130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0" name="Google Shape;22860;p71"/>
            <p:cNvSpPr/>
            <p:nvPr/>
          </p:nvSpPr>
          <p:spPr>
            <a:xfrm>
              <a:off x="5676380" y="3620243"/>
              <a:ext cx="79897" cy="70349"/>
            </a:xfrm>
            <a:custGeom>
              <a:rect b="b" l="l" r="r" t="t"/>
              <a:pathLst>
                <a:path extrusionOk="0" h="2682" w="3046">
                  <a:moveTo>
                    <a:pt x="2283" y="0"/>
                  </a:moveTo>
                  <a:cubicBezTo>
                    <a:pt x="1369" y="0"/>
                    <a:pt x="540" y="470"/>
                    <a:pt x="258" y="1156"/>
                  </a:cubicBezTo>
                  <a:cubicBezTo>
                    <a:pt x="1" y="1793"/>
                    <a:pt x="346" y="2275"/>
                    <a:pt x="990" y="2681"/>
                  </a:cubicBezTo>
                  <a:cubicBezTo>
                    <a:pt x="943" y="2437"/>
                    <a:pt x="957" y="2186"/>
                    <a:pt x="1038" y="1949"/>
                  </a:cubicBezTo>
                  <a:cubicBezTo>
                    <a:pt x="1309" y="1102"/>
                    <a:pt x="2123" y="363"/>
                    <a:pt x="3045" y="112"/>
                  </a:cubicBezTo>
                  <a:cubicBezTo>
                    <a:pt x="2791" y="36"/>
                    <a:pt x="2534" y="0"/>
                    <a:pt x="228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1" name="Google Shape;22861;p71"/>
            <p:cNvSpPr/>
            <p:nvPr/>
          </p:nvSpPr>
          <p:spPr>
            <a:xfrm>
              <a:off x="5672289" y="3558052"/>
              <a:ext cx="33286" cy="49076"/>
            </a:xfrm>
            <a:custGeom>
              <a:rect b="b" l="l" r="r" t="t"/>
              <a:pathLst>
                <a:path extrusionOk="0" h="1871" w="1269">
                  <a:moveTo>
                    <a:pt x="672" y="1"/>
                  </a:moveTo>
                  <a:cubicBezTo>
                    <a:pt x="638" y="1"/>
                    <a:pt x="611" y="8"/>
                    <a:pt x="577" y="15"/>
                  </a:cubicBezTo>
                  <a:cubicBezTo>
                    <a:pt x="211" y="116"/>
                    <a:pt x="1" y="509"/>
                    <a:pt x="129" y="984"/>
                  </a:cubicBezTo>
                  <a:cubicBezTo>
                    <a:pt x="247" y="1413"/>
                    <a:pt x="633" y="1870"/>
                    <a:pt x="979" y="1870"/>
                  </a:cubicBezTo>
                  <a:cubicBezTo>
                    <a:pt x="1010" y="1870"/>
                    <a:pt x="1041" y="1867"/>
                    <a:pt x="1072" y="1859"/>
                  </a:cubicBezTo>
                  <a:cubicBezTo>
                    <a:pt x="1146" y="1832"/>
                    <a:pt x="1221" y="1784"/>
                    <a:pt x="1269" y="1723"/>
                  </a:cubicBezTo>
                  <a:cubicBezTo>
                    <a:pt x="997" y="1540"/>
                    <a:pt x="740" y="1140"/>
                    <a:pt x="638" y="754"/>
                  </a:cubicBezTo>
                  <a:cubicBezTo>
                    <a:pt x="563" y="503"/>
                    <a:pt x="577" y="238"/>
                    <a:pt x="67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2" name="Google Shape;22862;p71"/>
            <p:cNvSpPr/>
            <p:nvPr/>
          </p:nvSpPr>
          <p:spPr>
            <a:xfrm>
              <a:off x="5730624" y="3541868"/>
              <a:ext cx="28486" cy="57837"/>
            </a:xfrm>
            <a:custGeom>
              <a:rect b="b" l="l" r="r" t="t"/>
              <a:pathLst>
                <a:path extrusionOk="0" h="2205" w="1086">
                  <a:moveTo>
                    <a:pt x="806" y="0"/>
                  </a:moveTo>
                  <a:cubicBezTo>
                    <a:pt x="381" y="0"/>
                    <a:pt x="27" y="355"/>
                    <a:pt x="14" y="910"/>
                  </a:cubicBezTo>
                  <a:cubicBezTo>
                    <a:pt x="1" y="1472"/>
                    <a:pt x="346" y="2177"/>
                    <a:pt x="787" y="2205"/>
                  </a:cubicBezTo>
                  <a:cubicBezTo>
                    <a:pt x="801" y="2198"/>
                    <a:pt x="821" y="2198"/>
                    <a:pt x="835" y="2198"/>
                  </a:cubicBezTo>
                  <a:cubicBezTo>
                    <a:pt x="638" y="1879"/>
                    <a:pt x="543" y="1377"/>
                    <a:pt x="584" y="964"/>
                  </a:cubicBezTo>
                  <a:cubicBezTo>
                    <a:pt x="624" y="523"/>
                    <a:pt x="828" y="204"/>
                    <a:pt x="1086" y="55"/>
                  </a:cubicBezTo>
                  <a:cubicBezTo>
                    <a:pt x="1011" y="28"/>
                    <a:pt x="930" y="8"/>
                    <a:pt x="841" y="1"/>
                  </a:cubicBezTo>
                  <a:cubicBezTo>
                    <a:pt x="830" y="0"/>
                    <a:pt x="818" y="0"/>
                    <a:pt x="80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3" name="Google Shape;22863;p71"/>
            <p:cNvSpPr/>
            <p:nvPr/>
          </p:nvSpPr>
          <p:spPr>
            <a:xfrm>
              <a:off x="5781484" y="3567363"/>
              <a:ext cx="51070" cy="44093"/>
            </a:xfrm>
            <a:custGeom>
              <a:rect b="b" l="l" r="r" t="t"/>
              <a:pathLst>
                <a:path extrusionOk="0" h="1681" w="1947">
                  <a:moveTo>
                    <a:pt x="1247" y="1"/>
                  </a:moveTo>
                  <a:cubicBezTo>
                    <a:pt x="1009" y="1"/>
                    <a:pt x="757" y="109"/>
                    <a:pt x="543" y="338"/>
                  </a:cubicBezTo>
                  <a:cubicBezTo>
                    <a:pt x="204" y="697"/>
                    <a:pt x="1" y="1321"/>
                    <a:pt x="164" y="1680"/>
                  </a:cubicBezTo>
                  <a:cubicBezTo>
                    <a:pt x="306" y="1300"/>
                    <a:pt x="557" y="968"/>
                    <a:pt x="876" y="724"/>
                  </a:cubicBezTo>
                  <a:cubicBezTo>
                    <a:pt x="1130" y="532"/>
                    <a:pt x="1398" y="442"/>
                    <a:pt x="1649" y="442"/>
                  </a:cubicBezTo>
                  <a:cubicBezTo>
                    <a:pt x="1752" y="442"/>
                    <a:pt x="1852" y="457"/>
                    <a:pt x="1947" y="487"/>
                  </a:cubicBezTo>
                  <a:cubicBezTo>
                    <a:pt x="1906" y="385"/>
                    <a:pt x="1845" y="290"/>
                    <a:pt x="1764" y="209"/>
                  </a:cubicBezTo>
                  <a:cubicBezTo>
                    <a:pt x="1621" y="72"/>
                    <a:pt x="1439" y="1"/>
                    <a:pt x="124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4" name="Google Shape;22864;p71"/>
            <p:cNvSpPr/>
            <p:nvPr/>
          </p:nvSpPr>
          <p:spPr>
            <a:xfrm>
              <a:off x="5818836" y="3622027"/>
              <a:ext cx="46978" cy="28197"/>
            </a:xfrm>
            <a:custGeom>
              <a:rect b="b" l="l" r="r" t="t"/>
              <a:pathLst>
                <a:path extrusionOk="0" h="1075" w="1791">
                  <a:moveTo>
                    <a:pt x="1116" y="1"/>
                  </a:moveTo>
                  <a:cubicBezTo>
                    <a:pt x="964" y="1"/>
                    <a:pt x="800" y="45"/>
                    <a:pt x="638" y="139"/>
                  </a:cubicBezTo>
                  <a:cubicBezTo>
                    <a:pt x="299" y="342"/>
                    <a:pt x="1" y="749"/>
                    <a:pt x="1" y="1074"/>
                  </a:cubicBezTo>
                  <a:cubicBezTo>
                    <a:pt x="238" y="823"/>
                    <a:pt x="550" y="647"/>
                    <a:pt x="882" y="566"/>
                  </a:cubicBezTo>
                  <a:cubicBezTo>
                    <a:pt x="976" y="539"/>
                    <a:pt x="1071" y="526"/>
                    <a:pt x="1166" y="526"/>
                  </a:cubicBezTo>
                  <a:cubicBezTo>
                    <a:pt x="1380" y="526"/>
                    <a:pt x="1592" y="593"/>
                    <a:pt x="1771" y="715"/>
                  </a:cubicBezTo>
                  <a:cubicBezTo>
                    <a:pt x="1791" y="579"/>
                    <a:pt x="1757" y="430"/>
                    <a:pt x="1689" y="308"/>
                  </a:cubicBezTo>
                  <a:cubicBezTo>
                    <a:pt x="1568" y="112"/>
                    <a:pt x="1358" y="1"/>
                    <a:pt x="111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65" name="Google Shape;22865;p71"/>
          <p:cNvGrpSpPr/>
          <p:nvPr/>
        </p:nvGrpSpPr>
        <p:grpSpPr>
          <a:xfrm>
            <a:off x="3041787" y="2001118"/>
            <a:ext cx="370158" cy="328164"/>
            <a:chOff x="3041787" y="2001118"/>
            <a:chExt cx="370158" cy="328164"/>
          </a:xfrm>
        </p:grpSpPr>
        <p:sp>
          <p:nvSpPr>
            <p:cNvPr id="22866" name="Google Shape;22866;p71"/>
            <p:cNvSpPr/>
            <p:nvPr/>
          </p:nvSpPr>
          <p:spPr>
            <a:xfrm>
              <a:off x="3087689" y="2006993"/>
              <a:ext cx="278536" cy="258628"/>
            </a:xfrm>
            <a:custGeom>
              <a:rect b="b" l="l" r="r" t="t"/>
              <a:pathLst>
                <a:path extrusionOk="0" h="9860" w="10619">
                  <a:moveTo>
                    <a:pt x="5309" y="1"/>
                  </a:moveTo>
                  <a:cubicBezTo>
                    <a:pt x="3977" y="1"/>
                    <a:pt x="3566" y="333"/>
                    <a:pt x="3065" y="333"/>
                  </a:cubicBezTo>
                  <a:cubicBezTo>
                    <a:pt x="2918" y="333"/>
                    <a:pt x="2764" y="305"/>
                    <a:pt x="2577" y="231"/>
                  </a:cubicBezTo>
                  <a:lnTo>
                    <a:pt x="299" y="231"/>
                  </a:lnTo>
                  <a:lnTo>
                    <a:pt x="0" y="5947"/>
                  </a:lnTo>
                  <a:cubicBezTo>
                    <a:pt x="190" y="8191"/>
                    <a:pt x="1580" y="9419"/>
                    <a:pt x="2679" y="9860"/>
                  </a:cubicBezTo>
                  <a:lnTo>
                    <a:pt x="7934" y="9860"/>
                  </a:lnTo>
                  <a:cubicBezTo>
                    <a:pt x="9039" y="9419"/>
                    <a:pt x="10429" y="8191"/>
                    <a:pt x="10619" y="5947"/>
                  </a:cubicBezTo>
                  <a:lnTo>
                    <a:pt x="10314" y="231"/>
                  </a:lnTo>
                  <a:lnTo>
                    <a:pt x="8042" y="231"/>
                  </a:lnTo>
                  <a:cubicBezTo>
                    <a:pt x="7855" y="305"/>
                    <a:pt x="7700" y="333"/>
                    <a:pt x="7554" y="333"/>
                  </a:cubicBezTo>
                  <a:cubicBezTo>
                    <a:pt x="7053" y="333"/>
                    <a:pt x="6642" y="1"/>
                    <a:pt x="5309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7" name="Google Shape;22867;p71"/>
            <p:cNvSpPr/>
            <p:nvPr/>
          </p:nvSpPr>
          <p:spPr>
            <a:xfrm>
              <a:off x="3298631" y="2001118"/>
              <a:ext cx="113314" cy="184082"/>
            </a:xfrm>
            <a:custGeom>
              <a:rect b="b" l="l" r="r" t="t"/>
              <a:pathLst>
                <a:path extrusionOk="0" h="7018" w="4320">
                  <a:moveTo>
                    <a:pt x="1587" y="1"/>
                  </a:moveTo>
                  <a:cubicBezTo>
                    <a:pt x="902" y="1"/>
                    <a:pt x="0" y="455"/>
                    <a:pt x="0" y="455"/>
                  </a:cubicBezTo>
                  <a:cubicBezTo>
                    <a:pt x="2556" y="1215"/>
                    <a:pt x="1166" y="5174"/>
                    <a:pt x="2814" y="6883"/>
                  </a:cubicBezTo>
                  <a:cubicBezTo>
                    <a:pt x="2906" y="6975"/>
                    <a:pt x="3022" y="7018"/>
                    <a:pt x="3136" y="7018"/>
                  </a:cubicBezTo>
                  <a:cubicBezTo>
                    <a:pt x="3324" y="7018"/>
                    <a:pt x="3507" y="6900"/>
                    <a:pt x="3567" y="6693"/>
                  </a:cubicBezTo>
                  <a:cubicBezTo>
                    <a:pt x="3702" y="6266"/>
                    <a:pt x="3831" y="5581"/>
                    <a:pt x="3811" y="4605"/>
                  </a:cubicBezTo>
                  <a:cubicBezTo>
                    <a:pt x="3784" y="3269"/>
                    <a:pt x="4319" y="3188"/>
                    <a:pt x="4319" y="3188"/>
                  </a:cubicBezTo>
                  <a:cubicBezTo>
                    <a:pt x="4319" y="3188"/>
                    <a:pt x="3634" y="1"/>
                    <a:pt x="158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8" name="Google Shape;22868;p71"/>
            <p:cNvSpPr/>
            <p:nvPr/>
          </p:nvSpPr>
          <p:spPr>
            <a:xfrm>
              <a:off x="3143166" y="2114431"/>
              <a:ext cx="41837" cy="53719"/>
            </a:xfrm>
            <a:custGeom>
              <a:rect b="b" l="l" r="r" t="t"/>
              <a:pathLst>
                <a:path extrusionOk="0" h="2048" w="1595">
                  <a:moveTo>
                    <a:pt x="801" y="0"/>
                  </a:moveTo>
                  <a:cubicBezTo>
                    <a:pt x="360" y="0"/>
                    <a:pt x="8" y="359"/>
                    <a:pt x="1" y="800"/>
                  </a:cubicBezTo>
                  <a:lnTo>
                    <a:pt x="1" y="1254"/>
                  </a:lnTo>
                  <a:cubicBezTo>
                    <a:pt x="8" y="1695"/>
                    <a:pt x="360" y="2048"/>
                    <a:pt x="801" y="2048"/>
                  </a:cubicBezTo>
                  <a:cubicBezTo>
                    <a:pt x="1242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42" y="0"/>
                    <a:pt x="80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9" name="Google Shape;22869;p71"/>
            <p:cNvSpPr/>
            <p:nvPr/>
          </p:nvSpPr>
          <p:spPr>
            <a:xfrm>
              <a:off x="3161133" y="2114431"/>
              <a:ext cx="23869" cy="41811"/>
            </a:xfrm>
            <a:custGeom>
              <a:rect b="b" l="l" r="r" t="t"/>
              <a:pathLst>
                <a:path extrusionOk="0" h="1594" w="91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09" y="1390"/>
                    <a:pt x="909" y="1139"/>
                  </a:cubicBezTo>
                  <a:lnTo>
                    <a:pt x="909" y="800"/>
                  </a:lnTo>
                  <a:cubicBezTo>
                    <a:pt x="909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0" name="Google Shape;22870;p71"/>
            <p:cNvSpPr/>
            <p:nvPr/>
          </p:nvSpPr>
          <p:spPr>
            <a:xfrm>
              <a:off x="3155258" y="2120464"/>
              <a:ext cx="17810" cy="17810"/>
            </a:xfrm>
            <a:custGeom>
              <a:rect b="b" l="l" r="r" t="t"/>
              <a:pathLst>
                <a:path extrusionOk="0" h="679" w="679">
                  <a:moveTo>
                    <a:pt x="340" y="1"/>
                  </a:moveTo>
                  <a:cubicBezTo>
                    <a:pt x="150" y="1"/>
                    <a:pt x="1" y="150"/>
                    <a:pt x="1" y="340"/>
                  </a:cubicBezTo>
                  <a:cubicBezTo>
                    <a:pt x="1" y="529"/>
                    <a:pt x="150" y="679"/>
                    <a:pt x="340" y="679"/>
                  </a:cubicBezTo>
                  <a:cubicBezTo>
                    <a:pt x="530" y="679"/>
                    <a:pt x="679" y="529"/>
                    <a:pt x="679" y="340"/>
                  </a:cubicBezTo>
                  <a:cubicBezTo>
                    <a:pt x="679" y="150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1" name="Google Shape;22871;p71"/>
            <p:cNvSpPr/>
            <p:nvPr/>
          </p:nvSpPr>
          <p:spPr>
            <a:xfrm>
              <a:off x="3268571" y="2114431"/>
              <a:ext cx="41811" cy="53719"/>
            </a:xfrm>
            <a:custGeom>
              <a:rect b="b" l="l" r="r" t="t"/>
              <a:pathLst>
                <a:path extrusionOk="0" h="2048" w="1594">
                  <a:moveTo>
                    <a:pt x="800" y="0"/>
                  </a:moveTo>
                  <a:cubicBezTo>
                    <a:pt x="359" y="0"/>
                    <a:pt x="0" y="359"/>
                    <a:pt x="0" y="800"/>
                  </a:cubicBezTo>
                  <a:lnTo>
                    <a:pt x="0" y="1254"/>
                  </a:lnTo>
                  <a:cubicBezTo>
                    <a:pt x="0" y="1695"/>
                    <a:pt x="359" y="2048"/>
                    <a:pt x="800" y="2048"/>
                  </a:cubicBezTo>
                  <a:cubicBezTo>
                    <a:pt x="1234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34" y="0"/>
                    <a:pt x="8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2" name="Google Shape;22872;p71"/>
            <p:cNvSpPr/>
            <p:nvPr/>
          </p:nvSpPr>
          <p:spPr>
            <a:xfrm>
              <a:off x="3286513" y="2114431"/>
              <a:ext cx="23869" cy="41811"/>
            </a:xfrm>
            <a:custGeom>
              <a:rect b="b" l="l" r="r" t="t"/>
              <a:pathLst>
                <a:path extrusionOk="0" h="1594" w="910">
                  <a:moveTo>
                    <a:pt x="116" y="0"/>
                  </a:moveTo>
                  <a:cubicBezTo>
                    <a:pt x="76" y="0"/>
                    <a:pt x="35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10" y="1390"/>
                    <a:pt x="910" y="1139"/>
                  </a:cubicBezTo>
                  <a:lnTo>
                    <a:pt x="910" y="800"/>
                  </a:lnTo>
                  <a:cubicBezTo>
                    <a:pt x="910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3" name="Google Shape;22873;p71"/>
            <p:cNvSpPr/>
            <p:nvPr/>
          </p:nvSpPr>
          <p:spPr>
            <a:xfrm>
              <a:off x="3280480" y="2120464"/>
              <a:ext cx="17994" cy="17810"/>
            </a:xfrm>
            <a:custGeom>
              <a:rect b="b" l="l" r="r" t="t"/>
              <a:pathLst>
                <a:path extrusionOk="0" h="679" w="686">
                  <a:moveTo>
                    <a:pt x="346" y="1"/>
                  </a:moveTo>
                  <a:cubicBezTo>
                    <a:pt x="156" y="1"/>
                    <a:pt x="0" y="150"/>
                    <a:pt x="0" y="340"/>
                  </a:cubicBezTo>
                  <a:cubicBezTo>
                    <a:pt x="0" y="529"/>
                    <a:pt x="156" y="679"/>
                    <a:pt x="346" y="679"/>
                  </a:cubicBezTo>
                  <a:cubicBezTo>
                    <a:pt x="529" y="679"/>
                    <a:pt x="685" y="529"/>
                    <a:pt x="685" y="340"/>
                  </a:cubicBezTo>
                  <a:cubicBezTo>
                    <a:pt x="685" y="150"/>
                    <a:pt x="529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4" name="Google Shape;22874;p71"/>
            <p:cNvSpPr/>
            <p:nvPr/>
          </p:nvSpPr>
          <p:spPr>
            <a:xfrm>
              <a:off x="3298447" y="2011741"/>
              <a:ext cx="98730" cy="173459"/>
            </a:xfrm>
            <a:custGeom>
              <a:rect b="b" l="l" r="r" t="t"/>
              <a:pathLst>
                <a:path extrusionOk="0" h="6613" w="3764">
                  <a:moveTo>
                    <a:pt x="496" y="0"/>
                  </a:moveTo>
                  <a:cubicBezTo>
                    <a:pt x="342" y="0"/>
                    <a:pt x="177" y="17"/>
                    <a:pt x="0" y="50"/>
                  </a:cubicBezTo>
                  <a:cubicBezTo>
                    <a:pt x="2563" y="816"/>
                    <a:pt x="1167" y="4776"/>
                    <a:pt x="2814" y="6478"/>
                  </a:cubicBezTo>
                  <a:cubicBezTo>
                    <a:pt x="2906" y="6570"/>
                    <a:pt x="3022" y="6613"/>
                    <a:pt x="3136" y="6613"/>
                  </a:cubicBezTo>
                  <a:cubicBezTo>
                    <a:pt x="3326" y="6613"/>
                    <a:pt x="3510" y="6495"/>
                    <a:pt x="3574" y="6288"/>
                  </a:cubicBezTo>
                  <a:cubicBezTo>
                    <a:pt x="3669" y="5963"/>
                    <a:pt x="3730" y="5624"/>
                    <a:pt x="3764" y="5291"/>
                  </a:cubicBezTo>
                  <a:cubicBezTo>
                    <a:pt x="3316" y="5068"/>
                    <a:pt x="2936" y="4356"/>
                    <a:pt x="2706" y="3149"/>
                  </a:cubicBezTo>
                  <a:cubicBezTo>
                    <a:pt x="2323" y="1189"/>
                    <a:pt x="1805" y="0"/>
                    <a:pt x="4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5" name="Google Shape;22875;p71"/>
            <p:cNvSpPr/>
            <p:nvPr/>
          </p:nvSpPr>
          <p:spPr>
            <a:xfrm>
              <a:off x="3087506" y="2013052"/>
              <a:ext cx="98730" cy="252569"/>
            </a:xfrm>
            <a:custGeom>
              <a:rect b="b" l="l" r="r" t="t"/>
              <a:pathLst>
                <a:path extrusionOk="0" h="9629" w="3764">
                  <a:moveTo>
                    <a:pt x="306" y="0"/>
                  </a:moveTo>
                  <a:lnTo>
                    <a:pt x="0" y="5716"/>
                  </a:lnTo>
                  <a:cubicBezTo>
                    <a:pt x="190" y="7960"/>
                    <a:pt x="1587" y="9188"/>
                    <a:pt x="2686" y="9629"/>
                  </a:cubicBezTo>
                  <a:lnTo>
                    <a:pt x="3764" y="9629"/>
                  </a:lnTo>
                  <a:cubicBezTo>
                    <a:pt x="3764" y="9629"/>
                    <a:pt x="1872" y="8361"/>
                    <a:pt x="1560" y="6116"/>
                  </a:cubicBezTo>
                  <a:cubicBezTo>
                    <a:pt x="950" y="1743"/>
                    <a:pt x="2109" y="434"/>
                    <a:pt x="3113" y="102"/>
                  </a:cubicBezTo>
                  <a:cubicBezTo>
                    <a:pt x="2930" y="102"/>
                    <a:pt x="2747" y="68"/>
                    <a:pt x="258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6" name="Google Shape;22876;p71"/>
            <p:cNvSpPr/>
            <p:nvPr/>
          </p:nvSpPr>
          <p:spPr>
            <a:xfrm>
              <a:off x="3041787" y="2001118"/>
              <a:ext cx="113497" cy="184082"/>
            </a:xfrm>
            <a:custGeom>
              <a:rect b="b" l="l" r="r" t="t"/>
              <a:pathLst>
                <a:path extrusionOk="0" h="7018" w="4327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cubicBezTo>
                    <a:pt x="489" y="5581"/>
                    <a:pt x="625" y="6266"/>
                    <a:pt x="753" y="6693"/>
                  </a:cubicBezTo>
                  <a:cubicBezTo>
                    <a:pt x="813" y="6900"/>
                    <a:pt x="996" y="7018"/>
                    <a:pt x="1184" y="7018"/>
                  </a:cubicBezTo>
                  <a:cubicBezTo>
                    <a:pt x="1298" y="7018"/>
                    <a:pt x="1414" y="6975"/>
                    <a:pt x="1506" y="6883"/>
                  </a:cubicBezTo>
                  <a:cubicBezTo>
                    <a:pt x="3154" y="5174"/>
                    <a:pt x="1764" y="1215"/>
                    <a:pt x="4327" y="455"/>
                  </a:cubicBezTo>
                  <a:cubicBezTo>
                    <a:pt x="4327" y="455"/>
                    <a:pt x="3411" y="1"/>
                    <a:pt x="273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7" name="Google Shape;22877;p71"/>
            <p:cNvSpPr/>
            <p:nvPr/>
          </p:nvSpPr>
          <p:spPr>
            <a:xfrm>
              <a:off x="3041787" y="2001118"/>
              <a:ext cx="111373" cy="122232"/>
            </a:xfrm>
            <a:custGeom>
              <a:rect b="b" l="l" r="r" t="t"/>
              <a:pathLst>
                <a:path extrusionOk="0" h="4660" w="4246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lnTo>
                    <a:pt x="509" y="4659"/>
                  </a:lnTo>
                  <a:cubicBezTo>
                    <a:pt x="1500" y="916"/>
                    <a:pt x="2883" y="307"/>
                    <a:pt x="3682" y="307"/>
                  </a:cubicBezTo>
                  <a:cubicBezTo>
                    <a:pt x="3944" y="307"/>
                    <a:pt x="4143" y="373"/>
                    <a:pt x="4245" y="414"/>
                  </a:cubicBezTo>
                  <a:cubicBezTo>
                    <a:pt x="4015" y="313"/>
                    <a:pt x="3296" y="1"/>
                    <a:pt x="2733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8" name="Google Shape;22878;p71"/>
            <p:cNvSpPr/>
            <p:nvPr/>
          </p:nvSpPr>
          <p:spPr>
            <a:xfrm>
              <a:off x="3161133" y="2221843"/>
              <a:ext cx="131281" cy="95530"/>
            </a:xfrm>
            <a:custGeom>
              <a:rect b="b" l="l" r="r" t="t"/>
              <a:pathLst>
                <a:path extrusionOk="0" h="3642" w="5005">
                  <a:moveTo>
                    <a:pt x="2503" y="0"/>
                  </a:moveTo>
                  <a:cubicBezTo>
                    <a:pt x="1119" y="0"/>
                    <a:pt x="1" y="814"/>
                    <a:pt x="1" y="1824"/>
                  </a:cubicBezTo>
                  <a:cubicBezTo>
                    <a:pt x="1" y="2828"/>
                    <a:pt x="1119" y="3642"/>
                    <a:pt x="2503" y="3642"/>
                  </a:cubicBezTo>
                  <a:cubicBezTo>
                    <a:pt x="3886" y="3642"/>
                    <a:pt x="5005" y="2828"/>
                    <a:pt x="5005" y="1824"/>
                  </a:cubicBezTo>
                  <a:cubicBezTo>
                    <a:pt x="5005" y="814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9" name="Google Shape;22879;p71"/>
            <p:cNvSpPr/>
            <p:nvPr/>
          </p:nvSpPr>
          <p:spPr>
            <a:xfrm>
              <a:off x="3196885" y="2269687"/>
              <a:ext cx="59778" cy="59595"/>
            </a:xfrm>
            <a:custGeom>
              <a:rect b="b" l="l" r="r" t="t"/>
              <a:pathLst>
                <a:path extrusionOk="0" h="2272" w="2279">
                  <a:moveTo>
                    <a:pt x="1" y="0"/>
                  </a:moveTo>
                  <a:lnTo>
                    <a:pt x="1" y="1140"/>
                  </a:lnTo>
                  <a:cubicBezTo>
                    <a:pt x="1" y="1763"/>
                    <a:pt x="516" y="2272"/>
                    <a:pt x="1140" y="2272"/>
                  </a:cubicBezTo>
                  <a:cubicBezTo>
                    <a:pt x="1770" y="2272"/>
                    <a:pt x="2279" y="1763"/>
                    <a:pt x="2279" y="1140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0" name="Google Shape;22880;p71"/>
            <p:cNvSpPr/>
            <p:nvPr/>
          </p:nvSpPr>
          <p:spPr>
            <a:xfrm>
              <a:off x="3196885" y="2269687"/>
              <a:ext cx="59778" cy="29850"/>
            </a:xfrm>
            <a:custGeom>
              <a:rect b="b" l="l" r="r" t="t"/>
              <a:pathLst>
                <a:path extrusionOk="0" h="1138" w="2279">
                  <a:moveTo>
                    <a:pt x="1" y="0"/>
                  </a:moveTo>
                  <a:lnTo>
                    <a:pt x="1" y="889"/>
                  </a:lnTo>
                  <a:cubicBezTo>
                    <a:pt x="319" y="848"/>
                    <a:pt x="631" y="746"/>
                    <a:pt x="916" y="597"/>
                  </a:cubicBezTo>
                  <a:lnTo>
                    <a:pt x="916" y="909"/>
                  </a:lnTo>
                  <a:cubicBezTo>
                    <a:pt x="916" y="1062"/>
                    <a:pt x="1029" y="1138"/>
                    <a:pt x="1143" y="1138"/>
                  </a:cubicBezTo>
                  <a:cubicBezTo>
                    <a:pt x="1257" y="1138"/>
                    <a:pt x="1370" y="1062"/>
                    <a:pt x="1370" y="909"/>
                  </a:cubicBezTo>
                  <a:lnTo>
                    <a:pt x="1370" y="590"/>
                  </a:lnTo>
                  <a:cubicBezTo>
                    <a:pt x="1648" y="746"/>
                    <a:pt x="1960" y="848"/>
                    <a:pt x="2279" y="889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1" name="Google Shape;22881;p71"/>
            <p:cNvSpPr/>
            <p:nvPr/>
          </p:nvSpPr>
          <p:spPr>
            <a:xfrm>
              <a:off x="3143166" y="2215968"/>
              <a:ext cx="167216" cy="65680"/>
            </a:xfrm>
            <a:custGeom>
              <a:rect b="b" l="l" r="r" t="t"/>
              <a:pathLst>
                <a:path extrusionOk="0" h="2504" w="6375">
                  <a:moveTo>
                    <a:pt x="1709" y="1"/>
                  </a:moveTo>
                  <a:cubicBezTo>
                    <a:pt x="767" y="1"/>
                    <a:pt x="1" y="557"/>
                    <a:pt x="1" y="1248"/>
                  </a:cubicBezTo>
                  <a:cubicBezTo>
                    <a:pt x="1" y="1940"/>
                    <a:pt x="767" y="2503"/>
                    <a:pt x="1709" y="2503"/>
                  </a:cubicBezTo>
                  <a:cubicBezTo>
                    <a:pt x="1720" y="2503"/>
                    <a:pt x="1731" y="2503"/>
                    <a:pt x="1742" y="2503"/>
                  </a:cubicBezTo>
                  <a:cubicBezTo>
                    <a:pt x="2165" y="2503"/>
                    <a:pt x="2579" y="2374"/>
                    <a:pt x="2923" y="2130"/>
                  </a:cubicBezTo>
                  <a:cubicBezTo>
                    <a:pt x="3001" y="2072"/>
                    <a:pt x="3094" y="2043"/>
                    <a:pt x="3189" y="2043"/>
                  </a:cubicBezTo>
                  <a:cubicBezTo>
                    <a:pt x="3283" y="2043"/>
                    <a:pt x="3378" y="2072"/>
                    <a:pt x="3459" y="2130"/>
                  </a:cubicBezTo>
                  <a:cubicBezTo>
                    <a:pt x="3803" y="2374"/>
                    <a:pt x="4211" y="2503"/>
                    <a:pt x="4633" y="2503"/>
                  </a:cubicBezTo>
                  <a:cubicBezTo>
                    <a:pt x="4644" y="2503"/>
                    <a:pt x="4655" y="2503"/>
                    <a:pt x="4666" y="2503"/>
                  </a:cubicBezTo>
                  <a:cubicBezTo>
                    <a:pt x="5608" y="2503"/>
                    <a:pt x="6375" y="1940"/>
                    <a:pt x="6375" y="1248"/>
                  </a:cubicBezTo>
                  <a:cubicBezTo>
                    <a:pt x="6375" y="557"/>
                    <a:pt x="5608" y="1"/>
                    <a:pt x="466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2" name="Google Shape;22882;p71"/>
            <p:cNvSpPr/>
            <p:nvPr/>
          </p:nvSpPr>
          <p:spPr>
            <a:xfrm>
              <a:off x="3191009" y="2192151"/>
              <a:ext cx="71713" cy="50362"/>
            </a:xfrm>
            <a:custGeom>
              <a:rect b="b" l="l" r="r" t="t"/>
              <a:pathLst>
                <a:path extrusionOk="0" h="1920" w="2734">
                  <a:moveTo>
                    <a:pt x="1364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397"/>
                    <a:pt x="570" y="1648"/>
                    <a:pt x="984" y="1838"/>
                  </a:cubicBezTo>
                  <a:cubicBezTo>
                    <a:pt x="1106" y="1892"/>
                    <a:pt x="1237" y="1919"/>
                    <a:pt x="1366" y="1919"/>
                  </a:cubicBezTo>
                  <a:cubicBezTo>
                    <a:pt x="1496" y="1919"/>
                    <a:pt x="1625" y="1892"/>
                    <a:pt x="1743" y="1838"/>
                  </a:cubicBezTo>
                  <a:cubicBezTo>
                    <a:pt x="2157" y="1648"/>
                    <a:pt x="2733" y="1390"/>
                    <a:pt x="2733" y="909"/>
                  </a:cubicBezTo>
                  <a:cubicBezTo>
                    <a:pt x="2733" y="407"/>
                    <a:pt x="2123" y="0"/>
                    <a:pt x="136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3" name="Google Shape;22883;p71"/>
            <p:cNvSpPr/>
            <p:nvPr/>
          </p:nvSpPr>
          <p:spPr>
            <a:xfrm>
              <a:off x="3190826" y="2193908"/>
              <a:ext cx="53221" cy="48604"/>
            </a:xfrm>
            <a:custGeom>
              <a:rect b="b" l="l" r="r" t="t"/>
              <a:pathLst>
                <a:path extrusionOk="0" h="1853" w="2029">
                  <a:moveTo>
                    <a:pt x="849" y="1"/>
                  </a:moveTo>
                  <a:lnTo>
                    <a:pt x="849" y="1"/>
                  </a:lnTo>
                  <a:cubicBezTo>
                    <a:pt x="354" y="137"/>
                    <a:pt x="1" y="462"/>
                    <a:pt x="1" y="842"/>
                  </a:cubicBezTo>
                  <a:cubicBezTo>
                    <a:pt x="1" y="1323"/>
                    <a:pt x="577" y="1581"/>
                    <a:pt x="991" y="1771"/>
                  </a:cubicBezTo>
                  <a:cubicBezTo>
                    <a:pt x="1113" y="1825"/>
                    <a:pt x="1242" y="1852"/>
                    <a:pt x="1371" y="1852"/>
                  </a:cubicBezTo>
                  <a:cubicBezTo>
                    <a:pt x="1499" y="1852"/>
                    <a:pt x="1628" y="1825"/>
                    <a:pt x="1750" y="1771"/>
                  </a:cubicBezTo>
                  <a:cubicBezTo>
                    <a:pt x="1839" y="1730"/>
                    <a:pt x="1933" y="1689"/>
                    <a:pt x="2028" y="1642"/>
                  </a:cubicBezTo>
                  <a:cubicBezTo>
                    <a:pt x="1472" y="1540"/>
                    <a:pt x="747" y="1167"/>
                    <a:pt x="679" y="591"/>
                  </a:cubicBezTo>
                  <a:cubicBezTo>
                    <a:pt x="652" y="306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84" name="Google Shape;22884;p71"/>
          <p:cNvGrpSpPr/>
          <p:nvPr/>
        </p:nvGrpSpPr>
        <p:grpSpPr>
          <a:xfrm>
            <a:off x="5779884" y="2039125"/>
            <a:ext cx="372309" cy="328216"/>
            <a:chOff x="5779884" y="2039125"/>
            <a:chExt cx="372309" cy="328216"/>
          </a:xfrm>
        </p:grpSpPr>
        <p:sp>
          <p:nvSpPr>
            <p:cNvPr id="22885" name="Google Shape;22885;p71"/>
            <p:cNvSpPr/>
            <p:nvPr/>
          </p:nvSpPr>
          <p:spPr>
            <a:xfrm>
              <a:off x="5893198" y="2355406"/>
              <a:ext cx="22610" cy="11935"/>
            </a:xfrm>
            <a:custGeom>
              <a:rect b="b" l="l" r="r" t="t"/>
              <a:pathLst>
                <a:path extrusionOk="0" h="455" w="862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6" name="Google Shape;22886;p71"/>
            <p:cNvSpPr/>
            <p:nvPr/>
          </p:nvSpPr>
          <p:spPr>
            <a:xfrm>
              <a:off x="6089188" y="2355223"/>
              <a:ext cx="22610" cy="12118"/>
            </a:xfrm>
            <a:custGeom>
              <a:rect b="b" l="l" r="r" t="t"/>
              <a:pathLst>
                <a:path extrusionOk="0" h="462" w="862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7" name="Google Shape;22887;p71"/>
            <p:cNvSpPr/>
            <p:nvPr/>
          </p:nvSpPr>
          <p:spPr>
            <a:xfrm>
              <a:off x="6095221" y="2136097"/>
              <a:ext cx="56972" cy="134088"/>
            </a:xfrm>
            <a:custGeom>
              <a:rect b="b" l="l" r="r" t="t"/>
              <a:pathLst>
                <a:path extrusionOk="0" h="5112" w="2172">
                  <a:moveTo>
                    <a:pt x="419" y="0"/>
                  </a:moveTo>
                  <a:cubicBezTo>
                    <a:pt x="288" y="0"/>
                    <a:pt x="148" y="16"/>
                    <a:pt x="1" y="49"/>
                  </a:cubicBezTo>
                  <a:lnTo>
                    <a:pt x="103" y="361"/>
                  </a:lnTo>
                  <a:cubicBezTo>
                    <a:pt x="131" y="359"/>
                    <a:pt x="159" y="358"/>
                    <a:pt x="186" y="358"/>
                  </a:cubicBezTo>
                  <a:cubicBezTo>
                    <a:pt x="1439" y="358"/>
                    <a:pt x="1138" y="2473"/>
                    <a:pt x="1052" y="3581"/>
                  </a:cubicBezTo>
                  <a:cubicBezTo>
                    <a:pt x="977" y="4510"/>
                    <a:pt x="1438" y="4992"/>
                    <a:pt x="1974" y="5107"/>
                  </a:cubicBezTo>
                  <a:cubicBezTo>
                    <a:pt x="1984" y="5110"/>
                    <a:pt x="1994" y="5111"/>
                    <a:pt x="2004" y="5111"/>
                  </a:cubicBezTo>
                  <a:cubicBezTo>
                    <a:pt x="2085" y="5111"/>
                    <a:pt x="2145" y="5017"/>
                    <a:pt x="2096" y="4944"/>
                  </a:cubicBezTo>
                  <a:cubicBezTo>
                    <a:pt x="1974" y="4714"/>
                    <a:pt x="1832" y="4273"/>
                    <a:pt x="1927" y="3480"/>
                  </a:cubicBezTo>
                  <a:cubicBezTo>
                    <a:pt x="2172" y="1402"/>
                    <a:pt x="1652" y="0"/>
                    <a:pt x="41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8" name="Google Shape;22888;p71"/>
            <p:cNvSpPr/>
            <p:nvPr/>
          </p:nvSpPr>
          <p:spPr>
            <a:xfrm>
              <a:off x="5801419" y="2039125"/>
              <a:ext cx="156882" cy="90441"/>
            </a:xfrm>
            <a:custGeom>
              <a:rect b="b" l="l" r="r" t="t"/>
              <a:pathLst>
                <a:path extrusionOk="0" h="3448" w="5981">
                  <a:moveTo>
                    <a:pt x="1761" y="1"/>
                  </a:moveTo>
                  <a:cubicBezTo>
                    <a:pt x="947" y="1"/>
                    <a:pt x="315" y="420"/>
                    <a:pt x="75" y="661"/>
                  </a:cubicBezTo>
                  <a:cubicBezTo>
                    <a:pt x="0" y="735"/>
                    <a:pt x="14" y="857"/>
                    <a:pt x="109" y="905"/>
                  </a:cubicBezTo>
                  <a:lnTo>
                    <a:pt x="678" y="1223"/>
                  </a:lnTo>
                  <a:lnTo>
                    <a:pt x="5981" y="3447"/>
                  </a:lnTo>
                  <a:cubicBezTo>
                    <a:pt x="5540" y="3135"/>
                    <a:pt x="4401" y="566"/>
                    <a:pt x="2306" y="64"/>
                  </a:cubicBezTo>
                  <a:cubicBezTo>
                    <a:pt x="2117" y="20"/>
                    <a:pt x="1935" y="1"/>
                    <a:pt x="17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9" name="Google Shape;22889;p71"/>
            <p:cNvSpPr/>
            <p:nvPr/>
          </p:nvSpPr>
          <p:spPr>
            <a:xfrm>
              <a:off x="5779884" y="2058666"/>
              <a:ext cx="331731" cy="308675"/>
            </a:xfrm>
            <a:custGeom>
              <a:rect b="b" l="l" r="r" t="t"/>
              <a:pathLst>
                <a:path extrusionOk="0" h="11768" w="12647">
                  <a:moveTo>
                    <a:pt x="2682" y="0"/>
                  </a:moveTo>
                  <a:cubicBezTo>
                    <a:pt x="2598" y="0"/>
                    <a:pt x="2513" y="6"/>
                    <a:pt x="2428" y="17"/>
                  </a:cubicBezTo>
                  <a:lnTo>
                    <a:pt x="1994" y="72"/>
                  </a:lnTo>
                  <a:cubicBezTo>
                    <a:pt x="1818" y="92"/>
                    <a:pt x="1649" y="146"/>
                    <a:pt x="1499" y="241"/>
                  </a:cubicBezTo>
                  <a:cubicBezTo>
                    <a:pt x="1364" y="329"/>
                    <a:pt x="1255" y="458"/>
                    <a:pt x="1201" y="614"/>
                  </a:cubicBezTo>
                  <a:lnTo>
                    <a:pt x="1093" y="926"/>
                  </a:lnTo>
                  <a:cubicBezTo>
                    <a:pt x="1065" y="1000"/>
                    <a:pt x="1032" y="1068"/>
                    <a:pt x="977" y="1136"/>
                  </a:cubicBezTo>
                  <a:lnTo>
                    <a:pt x="75" y="2255"/>
                  </a:lnTo>
                  <a:cubicBezTo>
                    <a:pt x="1" y="2343"/>
                    <a:pt x="8" y="2479"/>
                    <a:pt x="89" y="2560"/>
                  </a:cubicBezTo>
                  <a:lnTo>
                    <a:pt x="306" y="2729"/>
                  </a:lnTo>
                  <a:cubicBezTo>
                    <a:pt x="394" y="2818"/>
                    <a:pt x="509" y="2863"/>
                    <a:pt x="627" y="2863"/>
                  </a:cubicBezTo>
                  <a:cubicBezTo>
                    <a:pt x="690" y="2863"/>
                    <a:pt x="753" y="2850"/>
                    <a:pt x="815" y="2824"/>
                  </a:cubicBezTo>
                  <a:lnTo>
                    <a:pt x="2476" y="2072"/>
                  </a:lnTo>
                  <a:cubicBezTo>
                    <a:pt x="2494" y="2063"/>
                    <a:pt x="2513" y="2058"/>
                    <a:pt x="2531" y="2058"/>
                  </a:cubicBezTo>
                  <a:cubicBezTo>
                    <a:pt x="2581" y="2058"/>
                    <a:pt x="2627" y="2090"/>
                    <a:pt x="2652" y="2140"/>
                  </a:cubicBezTo>
                  <a:lnTo>
                    <a:pt x="4340" y="5557"/>
                  </a:lnTo>
                  <a:lnTo>
                    <a:pt x="4802" y="10968"/>
                  </a:lnTo>
                  <a:lnTo>
                    <a:pt x="4368" y="11571"/>
                  </a:lnTo>
                  <a:cubicBezTo>
                    <a:pt x="4307" y="11653"/>
                    <a:pt x="4368" y="11768"/>
                    <a:pt x="4469" y="11768"/>
                  </a:cubicBezTo>
                  <a:lnTo>
                    <a:pt x="5025" y="11768"/>
                  </a:lnTo>
                  <a:cubicBezTo>
                    <a:pt x="5093" y="11768"/>
                    <a:pt x="5147" y="11721"/>
                    <a:pt x="5154" y="11653"/>
                  </a:cubicBezTo>
                  <a:lnTo>
                    <a:pt x="5303" y="9225"/>
                  </a:lnTo>
                  <a:cubicBezTo>
                    <a:pt x="5351" y="8507"/>
                    <a:pt x="5425" y="7788"/>
                    <a:pt x="5534" y="7076"/>
                  </a:cubicBezTo>
                  <a:lnTo>
                    <a:pt x="5636" y="6384"/>
                  </a:lnTo>
                  <a:cubicBezTo>
                    <a:pt x="6065" y="6535"/>
                    <a:pt x="6478" y="6597"/>
                    <a:pt x="6867" y="6597"/>
                  </a:cubicBezTo>
                  <a:cubicBezTo>
                    <a:pt x="8192" y="6597"/>
                    <a:pt x="9235" y="5880"/>
                    <a:pt x="9670" y="5523"/>
                  </a:cubicBezTo>
                  <a:cubicBezTo>
                    <a:pt x="9996" y="6310"/>
                    <a:pt x="10674" y="7652"/>
                    <a:pt x="11840" y="8662"/>
                  </a:cubicBezTo>
                  <a:lnTo>
                    <a:pt x="12220" y="10927"/>
                  </a:lnTo>
                  <a:lnTo>
                    <a:pt x="11840" y="11578"/>
                  </a:lnTo>
                  <a:cubicBezTo>
                    <a:pt x="11792" y="11666"/>
                    <a:pt x="11847" y="11768"/>
                    <a:pt x="11948" y="11768"/>
                  </a:cubicBezTo>
                  <a:lnTo>
                    <a:pt x="12525" y="11768"/>
                  </a:lnTo>
                  <a:cubicBezTo>
                    <a:pt x="12593" y="11768"/>
                    <a:pt x="12647" y="11714"/>
                    <a:pt x="12647" y="11646"/>
                  </a:cubicBezTo>
                  <a:lnTo>
                    <a:pt x="12647" y="8337"/>
                  </a:lnTo>
                  <a:cubicBezTo>
                    <a:pt x="12647" y="8195"/>
                    <a:pt x="12572" y="8052"/>
                    <a:pt x="12457" y="7964"/>
                  </a:cubicBezTo>
                  <a:cubicBezTo>
                    <a:pt x="11745" y="7415"/>
                    <a:pt x="11813" y="6120"/>
                    <a:pt x="12199" y="5326"/>
                  </a:cubicBezTo>
                  <a:cubicBezTo>
                    <a:pt x="12620" y="4445"/>
                    <a:pt x="12579" y="3333"/>
                    <a:pt x="11969" y="2797"/>
                  </a:cubicBezTo>
                  <a:cubicBezTo>
                    <a:pt x="11594" y="2472"/>
                    <a:pt x="11085" y="2287"/>
                    <a:pt x="10381" y="2287"/>
                  </a:cubicBezTo>
                  <a:cubicBezTo>
                    <a:pt x="9924" y="2287"/>
                    <a:pt x="9385" y="2365"/>
                    <a:pt x="8748" y="2533"/>
                  </a:cubicBezTo>
                  <a:cubicBezTo>
                    <a:pt x="8111" y="2700"/>
                    <a:pt x="7680" y="2770"/>
                    <a:pt x="7372" y="2770"/>
                  </a:cubicBezTo>
                  <a:cubicBezTo>
                    <a:pt x="6695" y="2770"/>
                    <a:pt x="6611" y="2435"/>
                    <a:pt x="6253" y="2072"/>
                  </a:cubicBezTo>
                  <a:cubicBezTo>
                    <a:pt x="5446" y="1245"/>
                    <a:pt x="4239" y="411"/>
                    <a:pt x="3310" y="99"/>
                  </a:cubicBezTo>
                  <a:cubicBezTo>
                    <a:pt x="3106" y="35"/>
                    <a:pt x="2895" y="0"/>
                    <a:pt x="268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0" name="Google Shape;22890;p71"/>
            <p:cNvSpPr/>
            <p:nvPr/>
          </p:nvSpPr>
          <p:spPr>
            <a:xfrm>
              <a:off x="5818757" y="2041250"/>
              <a:ext cx="35515" cy="28250"/>
            </a:xfrm>
            <a:custGeom>
              <a:rect b="b" l="l" r="r" t="t"/>
              <a:pathLst>
                <a:path extrusionOk="0" h="1077" w="1354">
                  <a:moveTo>
                    <a:pt x="159" y="0"/>
                  </a:moveTo>
                  <a:cubicBezTo>
                    <a:pt x="70" y="0"/>
                    <a:pt x="0" y="87"/>
                    <a:pt x="31" y="180"/>
                  </a:cubicBezTo>
                  <a:lnTo>
                    <a:pt x="302" y="966"/>
                  </a:lnTo>
                  <a:cubicBezTo>
                    <a:pt x="326" y="1032"/>
                    <a:pt x="398" y="1077"/>
                    <a:pt x="471" y="1077"/>
                  </a:cubicBezTo>
                  <a:cubicBezTo>
                    <a:pt x="480" y="1077"/>
                    <a:pt x="489" y="1076"/>
                    <a:pt x="499" y="1075"/>
                  </a:cubicBezTo>
                  <a:lnTo>
                    <a:pt x="1211" y="919"/>
                  </a:lnTo>
                  <a:cubicBezTo>
                    <a:pt x="1306" y="898"/>
                    <a:pt x="1353" y="783"/>
                    <a:pt x="1292" y="702"/>
                  </a:cubicBezTo>
                  <a:cubicBezTo>
                    <a:pt x="1014" y="349"/>
                    <a:pt x="628" y="105"/>
                    <a:pt x="187" y="3"/>
                  </a:cubicBezTo>
                  <a:cubicBezTo>
                    <a:pt x="177" y="1"/>
                    <a:pt x="168" y="0"/>
                    <a:pt x="15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1" name="Google Shape;22891;p71"/>
            <p:cNvSpPr/>
            <p:nvPr/>
          </p:nvSpPr>
          <p:spPr>
            <a:xfrm>
              <a:off x="5821695" y="2081513"/>
              <a:ext cx="16027" cy="12118"/>
            </a:xfrm>
            <a:custGeom>
              <a:rect b="b" l="l" r="r" t="t"/>
              <a:pathLst>
                <a:path extrusionOk="0" h="462" w="611">
                  <a:moveTo>
                    <a:pt x="305" y="1"/>
                  </a:moveTo>
                  <a:cubicBezTo>
                    <a:pt x="0" y="1"/>
                    <a:pt x="0" y="462"/>
                    <a:pt x="305" y="462"/>
                  </a:cubicBezTo>
                  <a:cubicBezTo>
                    <a:pt x="611" y="462"/>
                    <a:pt x="611" y="1"/>
                    <a:pt x="30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2" name="Google Shape;22892;p71"/>
            <p:cNvSpPr/>
            <p:nvPr/>
          </p:nvSpPr>
          <p:spPr>
            <a:xfrm>
              <a:off x="5844987" y="2093710"/>
              <a:ext cx="48945" cy="110717"/>
            </a:xfrm>
            <a:custGeom>
              <a:rect b="b" l="l" r="r" t="t"/>
              <a:pathLst>
                <a:path extrusionOk="0" h="4221" w="1866">
                  <a:moveTo>
                    <a:pt x="4" y="734"/>
                  </a:moveTo>
                  <a:cubicBezTo>
                    <a:pt x="3" y="734"/>
                    <a:pt x="2" y="735"/>
                    <a:pt x="1" y="736"/>
                  </a:cubicBezTo>
                  <a:cubicBezTo>
                    <a:pt x="2" y="735"/>
                    <a:pt x="3" y="734"/>
                    <a:pt x="4" y="734"/>
                  </a:cubicBezTo>
                  <a:close/>
                  <a:moveTo>
                    <a:pt x="803" y="0"/>
                  </a:moveTo>
                  <a:cubicBezTo>
                    <a:pt x="704" y="0"/>
                    <a:pt x="608" y="58"/>
                    <a:pt x="563" y="153"/>
                  </a:cubicBezTo>
                  <a:cubicBezTo>
                    <a:pt x="442" y="402"/>
                    <a:pt x="247" y="605"/>
                    <a:pt x="4" y="734"/>
                  </a:cubicBezTo>
                  <a:lnTo>
                    <a:pt x="4" y="734"/>
                  </a:lnTo>
                  <a:cubicBezTo>
                    <a:pt x="20" y="726"/>
                    <a:pt x="36" y="722"/>
                    <a:pt x="53" y="722"/>
                  </a:cubicBezTo>
                  <a:cubicBezTo>
                    <a:pt x="102" y="722"/>
                    <a:pt x="152" y="754"/>
                    <a:pt x="177" y="804"/>
                  </a:cubicBezTo>
                  <a:lnTo>
                    <a:pt x="1865" y="4221"/>
                  </a:lnTo>
                  <a:cubicBezTo>
                    <a:pt x="1757" y="2980"/>
                    <a:pt x="1201" y="756"/>
                    <a:pt x="1065" y="200"/>
                  </a:cubicBezTo>
                  <a:cubicBezTo>
                    <a:pt x="1045" y="119"/>
                    <a:pt x="984" y="58"/>
                    <a:pt x="909" y="24"/>
                  </a:cubicBezTo>
                  <a:cubicBezTo>
                    <a:pt x="875" y="8"/>
                    <a:pt x="839" y="0"/>
                    <a:pt x="80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3" name="Google Shape;22893;p71"/>
            <p:cNvSpPr/>
            <p:nvPr/>
          </p:nvSpPr>
          <p:spPr>
            <a:xfrm>
              <a:off x="5927690" y="2196374"/>
              <a:ext cx="105864" cy="35253"/>
            </a:xfrm>
            <a:custGeom>
              <a:rect b="b" l="l" r="r" t="t"/>
              <a:pathLst>
                <a:path extrusionOk="0" h="1344" w="4036">
                  <a:moveTo>
                    <a:pt x="3698" y="1"/>
                  </a:moveTo>
                  <a:cubicBezTo>
                    <a:pt x="3652" y="1"/>
                    <a:pt x="3605" y="10"/>
                    <a:pt x="3560" y="29"/>
                  </a:cubicBezTo>
                  <a:cubicBezTo>
                    <a:pt x="2756" y="367"/>
                    <a:pt x="2043" y="469"/>
                    <a:pt x="1480" y="469"/>
                  </a:cubicBezTo>
                  <a:cubicBezTo>
                    <a:pt x="1127" y="469"/>
                    <a:pt x="833" y="429"/>
                    <a:pt x="611" y="382"/>
                  </a:cubicBezTo>
                  <a:cubicBezTo>
                    <a:pt x="582" y="376"/>
                    <a:pt x="554" y="374"/>
                    <a:pt x="526" y="374"/>
                  </a:cubicBezTo>
                  <a:cubicBezTo>
                    <a:pt x="306" y="374"/>
                    <a:pt x="104" y="533"/>
                    <a:pt x="68" y="761"/>
                  </a:cubicBezTo>
                  <a:lnTo>
                    <a:pt x="1" y="1134"/>
                  </a:lnTo>
                  <a:cubicBezTo>
                    <a:pt x="427" y="1282"/>
                    <a:pt x="838" y="1343"/>
                    <a:pt x="1225" y="1343"/>
                  </a:cubicBezTo>
                  <a:cubicBezTo>
                    <a:pt x="2555" y="1343"/>
                    <a:pt x="3604" y="625"/>
                    <a:pt x="4035" y="273"/>
                  </a:cubicBezTo>
                  <a:lnTo>
                    <a:pt x="4028" y="246"/>
                  </a:lnTo>
                  <a:cubicBezTo>
                    <a:pt x="3987" y="96"/>
                    <a:pt x="3846" y="1"/>
                    <a:pt x="36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4" name="Google Shape;22894;p71"/>
            <p:cNvSpPr/>
            <p:nvPr/>
          </p:nvSpPr>
          <p:spPr>
            <a:xfrm>
              <a:off x="5779884" y="2098956"/>
              <a:ext cx="42886" cy="34833"/>
            </a:xfrm>
            <a:custGeom>
              <a:rect b="b" l="l" r="r" t="t"/>
              <a:pathLst>
                <a:path extrusionOk="0" h="1328" w="1635">
                  <a:moveTo>
                    <a:pt x="659" y="0"/>
                  </a:moveTo>
                  <a:lnTo>
                    <a:pt x="75" y="719"/>
                  </a:lnTo>
                  <a:cubicBezTo>
                    <a:pt x="1" y="807"/>
                    <a:pt x="8" y="943"/>
                    <a:pt x="89" y="1024"/>
                  </a:cubicBezTo>
                  <a:lnTo>
                    <a:pt x="306" y="1193"/>
                  </a:lnTo>
                  <a:cubicBezTo>
                    <a:pt x="394" y="1282"/>
                    <a:pt x="509" y="1327"/>
                    <a:pt x="627" y="1327"/>
                  </a:cubicBezTo>
                  <a:cubicBezTo>
                    <a:pt x="690" y="1327"/>
                    <a:pt x="753" y="1314"/>
                    <a:pt x="815" y="1288"/>
                  </a:cubicBezTo>
                  <a:lnTo>
                    <a:pt x="1635" y="915"/>
                  </a:lnTo>
                  <a:cubicBezTo>
                    <a:pt x="1432" y="502"/>
                    <a:pt x="1086" y="176"/>
                    <a:pt x="65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5" name="Google Shape;22895;p71"/>
            <p:cNvSpPr/>
            <p:nvPr/>
          </p:nvSpPr>
          <p:spPr>
            <a:xfrm>
              <a:off x="5780959" y="2120884"/>
              <a:ext cx="9102" cy="7790"/>
            </a:xfrm>
            <a:custGeom>
              <a:rect b="b" l="l" r="r" t="t"/>
              <a:pathLst>
                <a:path extrusionOk="0" h="297" w="347">
                  <a:moveTo>
                    <a:pt x="201" y="1"/>
                  </a:moveTo>
                  <a:cubicBezTo>
                    <a:pt x="148" y="1"/>
                    <a:pt x="83" y="25"/>
                    <a:pt x="28" y="73"/>
                  </a:cubicBezTo>
                  <a:cubicBezTo>
                    <a:pt x="21" y="86"/>
                    <a:pt x="7" y="93"/>
                    <a:pt x="1" y="100"/>
                  </a:cubicBezTo>
                  <a:cubicBezTo>
                    <a:pt x="14" y="134"/>
                    <a:pt x="28" y="161"/>
                    <a:pt x="55" y="188"/>
                  </a:cubicBezTo>
                  <a:lnTo>
                    <a:pt x="197" y="296"/>
                  </a:lnTo>
                  <a:lnTo>
                    <a:pt x="211" y="290"/>
                  </a:lnTo>
                  <a:cubicBezTo>
                    <a:pt x="306" y="215"/>
                    <a:pt x="346" y="100"/>
                    <a:pt x="292" y="39"/>
                  </a:cubicBezTo>
                  <a:cubicBezTo>
                    <a:pt x="272" y="13"/>
                    <a:pt x="240" y="1"/>
                    <a:pt x="20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6" name="Google Shape;22896;p71"/>
            <p:cNvSpPr/>
            <p:nvPr/>
          </p:nvSpPr>
          <p:spPr>
            <a:xfrm>
              <a:off x="5893198" y="2355406"/>
              <a:ext cx="22610" cy="11935"/>
            </a:xfrm>
            <a:custGeom>
              <a:rect b="b" l="l" r="r" t="t"/>
              <a:pathLst>
                <a:path extrusionOk="0" h="455" w="862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7" name="Google Shape;22897;p71"/>
            <p:cNvSpPr/>
            <p:nvPr/>
          </p:nvSpPr>
          <p:spPr>
            <a:xfrm>
              <a:off x="6089188" y="2355223"/>
              <a:ext cx="22610" cy="12118"/>
            </a:xfrm>
            <a:custGeom>
              <a:rect b="b" l="l" r="r" t="t"/>
              <a:pathLst>
                <a:path extrusionOk="0" h="462" w="862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2901" name="Shape 2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02" name="Google Shape;22902;p7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903" name="Google Shape;22903;p72"/>
          <p:cNvGrpSpPr/>
          <p:nvPr/>
        </p:nvGrpSpPr>
        <p:grpSpPr>
          <a:xfrm>
            <a:off x="878066" y="1981993"/>
            <a:ext cx="354610" cy="372358"/>
            <a:chOff x="878066" y="1981993"/>
            <a:chExt cx="354610" cy="372358"/>
          </a:xfrm>
        </p:grpSpPr>
        <p:sp>
          <p:nvSpPr>
            <p:cNvPr id="22904" name="Google Shape;22904;p72"/>
            <p:cNvSpPr/>
            <p:nvPr/>
          </p:nvSpPr>
          <p:spPr>
            <a:xfrm>
              <a:off x="1002194" y="1982386"/>
              <a:ext cx="230482" cy="176742"/>
            </a:xfrm>
            <a:custGeom>
              <a:rect b="b" l="l" r="r" t="t"/>
              <a:pathLst>
                <a:path extrusionOk="0" h="6742" w="8792">
                  <a:moveTo>
                    <a:pt x="4908" y="0"/>
                  </a:moveTo>
                  <a:cubicBezTo>
                    <a:pt x="4850" y="0"/>
                    <a:pt x="4807" y="15"/>
                    <a:pt x="4778" y="58"/>
                  </a:cubicBezTo>
                  <a:lnTo>
                    <a:pt x="0" y="6741"/>
                  </a:lnTo>
                  <a:lnTo>
                    <a:pt x="4057" y="6741"/>
                  </a:lnTo>
                  <a:lnTo>
                    <a:pt x="8719" y="231"/>
                  </a:lnTo>
                  <a:cubicBezTo>
                    <a:pt x="8791" y="130"/>
                    <a:pt x="8719" y="0"/>
                    <a:pt x="8604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5" name="Google Shape;22905;p72"/>
            <p:cNvSpPr/>
            <p:nvPr/>
          </p:nvSpPr>
          <p:spPr>
            <a:xfrm>
              <a:off x="1038895" y="1981993"/>
              <a:ext cx="163136" cy="177135"/>
            </a:xfrm>
            <a:custGeom>
              <a:rect b="b" l="l" r="r" t="t"/>
              <a:pathLst>
                <a:path extrusionOk="0" h="6757" w="6223">
                  <a:moveTo>
                    <a:pt x="4836" y="1"/>
                  </a:moveTo>
                  <a:lnTo>
                    <a:pt x="0" y="6756"/>
                  </a:lnTo>
                  <a:lnTo>
                    <a:pt x="1401" y="6756"/>
                  </a:lnTo>
                  <a:lnTo>
                    <a:pt x="6222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6" name="Google Shape;22906;p72"/>
            <p:cNvSpPr/>
            <p:nvPr/>
          </p:nvSpPr>
          <p:spPr>
            <a:xfrm>
              <a:off x="1075596" y="1982386"/>
              <a:ext cx="156687" cy="176742"/>
            </a:xfrm>
            <a:custGeom>
              <a:rect b="b" l="l" r="r" t="t"/>
              <a:pathLst>
                <a:path extrusionOk="0" h="6742" w="5977">
                  <a:moveTo>
                    <a:pt x="4822" y="0"/>
                  </a:moveTo>
                  <a:lnTo>
                    <a:pt x="1" y="6741"/>
                  </a:lnTo>
                  <a:lnTo>
                    <a:pt x="1257" y="6741"/>
                  </a:lnTo>
                  <a:lnTo>
                    <a:pt x="5919" y="231"/>
                  </a:lnTo>
                  <a:cubicBezTo>
                    <a:pt x="5977" y="130"/>
                    <a:pt x="5919" y="0"/>
                    <a:pt x="5804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7" name="Google Shape;22907;p72"/>
            <p:cNvSpPr/>
            <p:nvPr/>
          </p:nvSpPr>
          <p:spPr>
            <a:xfrm>
              <a:off x="878145" y="1982281"/>
              <a:ext cx="230404" cy="176846"/>
            </a:xfrm>
            <a:custGeom>
              <a:rect b="b" l="l" r="r" t="t"/>
              <a:pathLst>
                <a:path extrusionOk="0" h="6746" w="8789">
                  <a:moveTo>
                    <a:pt x="3910" y="0"/>
                  </a:moveTo>
                  <a:cubicBezTo>
                    <a:pt x="3900" y="0"/>
                    <a:pt x="3891" y="2"/>
                    <a:pt x="3880" y="4"/>
                  </a:cubicBezTo>
                  <a:lnTo>
                    <a:pt x="185" y="4"/>
                  </a:lnTo>
                  <a:cubicBezTo>
                    <a:pt x="180" y="3"/>
                    <a:pt x="174" y="3"/>
                    <a:pt x="169" y="3"/>
                  </a:cubicBezTo>
                  <a:cubicBezTo>
                    <a:pt x="63" y="3"/>
                    <a:pt x="1" y="139"/>
                    <a:pt x="69" y="235"/>
                  </a:cubicBezTo>
                  <a:lnTo>
                    <a:pt x="4732" y="6745"/>
                  </a:lnTo>
                  <a:lnTo>
                    <a:pt x="8789" y="6745"/>
                  </a:lnTo>
                  <a:lnTo>
                    <a:pt x="4010" y="62"/>
                  </a:lnTo>
                  <a:cubicBezTo>
                    <a:pt x="3987" y="26"/>
                    <a:pt x="3953" y="0"/>
                    <a:pt x="3910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8" name="Google Shape;22908;p72"/>
            <p:cNvSpPr/>
            <p:nvPr/>
          </p:nvSpPr>
          <p:spPr>
            <a:xfrm>
              <a:off x="910599" y="1981993"/>
              <a:ext cx="163136" cy="177135"/>
            </a:xfrm>
            <a:custGeom>
              <a:rect b="b" l="l" r="r" t="t"/>
              <a:pathLst>
                <a:path extrusionOk="0" h="6757" w="6223">
                  <a:moveTo>
                    <a:pt x="1" y="1"/>
                  </a:moveTo>
                  <a:lnTo>
                    <a:pt x="4837" y="6756"/>
                  </a:lnTo>
                  <a:lnTo>
                    <a:pt x="6222" y="675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9" name="Google Shape;22909;p72"/>
            <p:cNvSpPr/>
            <p:nvPr/>
          </p:nvSpPr>
          <p:spPr>
            <a:xfrm>
              <a:off x="878066" y="1982386"/>
              <a:ext cx="159335" cy="177109"/>
            </a:xfrm>
            <a:custGeom>
              <a:rect b="b" l="l" r="r" t="t"/>
              <a:pathLst>
                <a:path extrusionOk="0" h="6756" w="6078">
                  <a:moveTo>
                    <a:pt x="188" y="0"/>
                  </a:moveTo>
                  <a:cubicBezTo>
                    <a:pt x="72" y="0"/>
                    <a:pt x="0" y="130"/>
                    <a:pt x="72" y="231"/>
                  </a:cubicBezTo>
                  <a:lnTo>
                    <a:pt x="4735" y="6756"/>
                  </a:lnTo>
                  <a:lnTo>
                    <a:pt x="6078" y="67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0" name="Google Shape;22910;p72"/>
            <p:cNvSpPr/>
            <p:nvPr/>
          </p:nvSpPr>
          <p:spPr>
            <a:xfrm>
              <a:off x="1092243" y="2108008"/>
              <a:ext cx="36360" cy="51119"/>
            </a:xfrm>
            <a:custGeom>
              <a:rect b="b" l="l" r="r" t="t"/>
              <a:pathLst>
                <a:path extrusionOk="0" h="1950" w="1387">
                  <a:moveTo>
                    <a:pt x="751" y="1"/>
                  </a:moveTo>
                  <a:lnTo>
                    <a:pt x="1" y="1069"/>
                  </a:lnTo>
                  <a:lnTo>
                    <a:pt x="622" y="1949"/>
                  </a:lnTo>
                  <a:lnTo>
                    <a:pt x="1156" y="1228"/>
                  </a:lnTo>
                  <a:lnTo>
                    <a:pt x="1387" y="88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1" name="Google Shape;22911;p72"/>
            <p:cNvSpPr/>
            <p:nvPr/>
          </p:nvSpPr>
          <p:spPr>
            <a:xfrm>
              <a:off x="1073709" y="2082658"/>
              <a:ext cx="38248" cy="53374"/>
            </a:xfrm>
            <a:custGeom>
              <a:rect b="b" l="l" r="r" t="t"/>
              <a:pathLst>
                <a:path extrusionOk="0" h="2036" w="1459">
                  <a:moveTo>
                    <a:pt x="766" y="0"/>
                  </a:moveTo>
                  <a:lnTo>
                    <a:pt x="0" y="1054"/>
                  </a:lnTo>
                  <a:lnTo>
                    <a:pt x="708" y="2036"/>
                  </a:lnTo>
                  <a:lnTo>
                    <a:pt x="1458" y="968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2" name="Google Shape;22912;p72"/>
            <p:cNvSpPr/>
            <p:nvPr/>
          </p:nvSpPr>
          <p:spPr>
            <a:xfrm>
              <a:off x="1055542" y="2056915"/>
              <a:ext cx="38248" cy="53400"/>
            </a:xfrm>
            <a:custGeom>
              <a:rect b="b" l="l" r="r" t="t"/>
              <a:pathLst>
                <a:path extrusionOk="0" h="2037" w="1459">
                  <a:moveTo>
                    <a:pt x="751" y="1"/>
                  </a:moveTo>
                  <a:lnTo>
                    <a:pt x="1" y="1055"/>
                  </a:lnTo>
                  <a:lnTo>
                    <a:pt x="693" y="2036"/>
                  </a:lnTo>
                  <a:lnTo>
                    <a:pt x="1459" y="98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3" name="Google Shape;22913;p72"/>
            <p:cNvSpPr/>
            <p:nvPr/>
          </p:nvSpPr>
          <p:spPr>
            <a:xfrm>
              <a:off x="940117" y="2129583"/>
              <a:ext cx="230482" cy="224636"/>
            </a:xfrm>
            <a:custGeom>
              <a:rect b="b" l="l" r="r" t="t"/>
              <a:pathLst>
                <a:path extrusionOk="0" h="8569" w="8792">
                  <a:moveTo>
                    <a:pt x="4418" y="0"/>
                  </a:moveTo>
                  <a:cubicBezTo>
                    <a:pt x="4237" y="0"/>
                    <a:pt x="4054" y="69"/>
                    <a:pt x="3913" y="203"/>
                  </a:cubicBezTo>
                  <a:cubicBezTo>
                    <a:pt x="3783" y="333"/>
                    <a:pt x="3604" y="407"/>
                    <a:pt x="3421" y="407"/>
                  </a:cubicBezTo>
                  <a:cubicBezTo>
                    <a:pt x="3339" y="407"/>
                    <a:pt x="3256" y="392"/>
                    <a:pt x="3177" y="361"/>
                  </a:cubicBezTo>
                  <a:cubicBezTo>
                    <a:pt x="3094" y="328"/>
                    <a:pt x="3008" y="312"/>
                    <a:pt x="2924" y="312"/>
                  </a:cubicBezTo>
                  <a:cubicBezTo>
                    <a:pt x="2643" y="312"/>
                    <a:pt x="2378" y="488"/>
                    <a:pt x="2267" y="766"/>
                  </a:cubicBezTo>
                  <a:cubicBezTo>
                    <a:pt x="2180" y="1011"/>
                    <a:pt x="1935" y="1184"/>
                    <a:pt x="1661" y="1199"/>
                  </a:cubicBezTo>
                  <a:cubicBezTo>
                    <a:pt x="1285" y="1227"/>
                    <a:pt x="997" y="1545"/>
                    <a:pt x="1011" y="1920"/>
                  </a:cubicBezTo>
                  <a:cubicBezTo>
                    <a:pt x="1026" y="2195"/>
                    <a:pt x="867" y="2454"/>
                    <a:pt x="636" y="2584"/>
                  </a:cubicBezTo>
                  <a:cubicBezTo>
                    <a:pt x="289" y="2758"/>
                    <a:pt x="160" y="3176"/>
                    <a:pt x="333" y="3508"/>
                  </a:cubicBezTo>
                  <a:cubicBezTo>
                    <a:pt x="448" y="3754"/>
                    <a:pt x="419" y="4042"/>
                    <a:pt x="246" y="4259"/>
                  </a:cubicBezTo>
                  <a:cubicBezTo>
                    <a:pt x="1" y="4562"/>
                    <a:pt x="58" y="4995"/>
                    <a:pt x="347" y="5240"/>
                  </a:cubicBezTo>
                  <a:cubicBezTo>
                    <a:pt x="564" y="5414"/>
                    <a:pt x="650" y="5688"/>
                    <a:pt x="578" y="5962"/>
                  </a:cubicBezTo>
                  <a:cubicBezTo>
                    <a:pt x="477" y="6338"/>
                    <a:pt x="708" y="6713"/>
                    <a:pt x="1069" y="6814"/>
                  </a:cubicBezTo>
                  <a:cubicBezTo>
                    <a:pt x="1343" y="6886"/>
                    <a:pt x="1531" y="7103"/>
                    <a:pt x="1574" y="7377"/>
                  </a:cubicBezTo>
                  <a:cubicBezTo>
                    <a:pt x="1627" y="7717"/>
                    <a:pt x="1928" y="7962"/>
                    <a:pt x="2263" y="7962"/>
                  </a:cubicBezTo>
                  <a:cubicBezTo>
                    <a:pt x="2298" y="7962"/>
                    <a:pt x="2333" y="7960"/>
                    <a:pt x="2368" y="7954"/>
                  </a:cubicBezTo>
                  <a:cubicBezTo>
                    <a:pt x="2406" y="7948"/>
                    <a:pt x="2444" y="7945"/>
                    <a:pt x="2482" y="7945"/>
                  </a:cubicBezTo>
                  <a:cubicBezTo>
                    <a:pt x="2716" y="7945"/>
                    <a:pt x="2937" y="8059"/>
                    <a:pt x="3061" y="8257"/>
                  </a:cubicBezTo>
                  <a:cubicBezTo>
                    <a:pt x="3199" y="8460"/>
                    <a:pt x="3419" y="8568"/>
                    <a:pt x="3642" y="8568"/>
                  </a:cubicBezTo>
                  <a:cubicBezTo>
                    <a:pt x="3770" y="8568"/>
                    <a:pt x="3898" y="8533"/>
                    <a:pt x="4014" y="8460"/>
                  </a:cubicBezTo>
                  <a:cubicBezTo>
                    <a:pt x="4129" y="8387"/>
                    <a:pt x="4263" y="8351"/>
                    <a:pt x="4396" y="8351"/>
                  </a:cubicBezTo>
                  <a:cubicBezTo>
                    <a:pt x="4530" y="8351"/>
                    <a:pt x="4663" y="8387"/>
                    <a:pt x="4779" y="8460"/>
                  </a:cubicBezTo>
                  <a:cubicBezTo>
                    <a:pt x="4893" y="8532"/>
                    <a:pt x="5022" y="8568"/>
                    <a:pt x="5150" y="8568"/>
                  </a:cubicBezTo>
                  <a:cubicBezTo>
                    <a:pt x="5378" y="8568"/>
                    <a:pt x="5602" y="8456"/>
                    <a:pt x="5732" y="8243"/>
                  </a:cubicBezTo>
                  <a:cubicBezTo>
                    <a:pt x="5870" y="8054"/>
                    <a:pt x="6085" y="7932"/>
                    <a:pt x="6319" y="7932"/>
                  </a:cubicBezTo>
                  <a:cubicBezTo>
                    <a:pt x="6354" y="7932"/>
                    <a:pt x="6389" y="7934"/>
                    <a:pt x="6425" y="7940"/>
                  </a:cubicBezTo>
                  <a:cubicBezTo>
                    <a:pt x="6460" y="7945"/>
                    <a:pt x="6495" y="7948"/>
                    <a:pt x="6529" y="7948"/>
                  </a:cubicBezTo>
                  <a:cubicBezTo>
                    <a:pt x="6865" y="7948"/>
                    <a:pt x="7166" y="7703"/>
                    <a:pt x="7218" y="7362"/>
                  </a:cubicBezTo>
                  <a:cubicBezTo>
                    <a:pt x="7262" y="7088"/>
                    <a:pt x="7464" y="6872"/>
                    <a:pt x="7724" y="6800"/>
                  </a:cubicBezTo>
                  <a:cubicBezTo>
                    <a:pt x="8099" y="6698"/>
                    <a:pt x="8316" y="6323"/>
                    <a:pt x="8215" y="5948"/>
                  </a:cubicBezTo>
                  <a:cubicBezTo>
                    <a:pt x="8142" y="5688"/>
                    <a:pt x="8243" y="5399"/>
                    <a:pt x="8445" y="5226"/>
                  </a:cubicBezTo>
                  <a:cubicBezTo>
                    <a:pt x="8749" y="4981"/>
                    <a:pt x="8792" y="4548"/>
                    <a:pt x="8561" y="4259"/>
                  </a:cubicBezTo>
                  <a:cubicBezTo>
                    <a:pt x="8388" y="4042"/>
                    <a:pt x="8359" y="3754"/>
                    <a:pt x="8474" y="3508"/>
                  </a:cubicBezTo>
                  <a:cubicBezTo>
                    <a:pt x="8648" y="3162"/>
                    <a:pt x="8518" y="2743"/>
                    <a:pt x="8171" y="2570"/>
                  </a:cubicBezTo>
                  <a:cubicBezTo>
                    <a:pt x="7926" y="2440"/>
                    <a:pt x="7781" y="2195"/>
                    <a:pt x="7796" y="1920"/>
                  </a:cubicBezTo>
                  <a:cubicBezTo>
                    <a:pt x="7810" y="1531"/>
                    <a:pt x="7522" y="1213"/>
                    <a:pt x="7146" y="1199"/>
                  </a:cubicBezTo>
                  <a:cubicBezTo>
                    <a:pt x="6872" y="1184"/>
                    <a:pt x="6627" y="1011"/>
                    <a:pt x="6526" y="751"/>
                  </a:cubicBezTo>
                  <a:cubicBezTo>
                    <a:pt x="6425" y="471"/>
                    <a:pt x="6159" y="304"/>
                    <a:pt x="5876" y="304"/>
                  </a:cubicBezTo>
                  <a:cubicBezTo>
                    <a:pt x="5794" y="304"/>
                    <a:pt x="5711" y="318"/>
                    <a:pt x="5631" y="347"/>
                  </a:cubicBezTo>
                  <a:cubicBezTo>
                    <a:pt x="5547" y="380"/>
                    <a:pt x="5460" y="396"/>
                    <a:pt x="5374" y="396"/>
                  </a:cubicBezTo>
                  <a:cubicBezTo>
                    <a:pt x="5195" y="396"/>
                    <a:pt x="5021" y="325"/>
                    <a:pt x="4894" y="188"/>
                  </a:cubicBezTo>
                  <a:cubicBezTo>
                    <a:pt x="4761" y="62"/>
                    <a:pt x="4590" y="0"/>
                    <a:pt x="441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4" name="Google Shape;22914;p72"/>
            <p:cNvSpPr/>
            <p:nvPr/>
          </p:nvSpPr>
          <p:spPr>
            <a:xfrm>
              <a:off x="1038502" y="2129478"/>
              <a:ext cx="132097" cy="224872"/>
            </a:xfrm>
            <a:custGeom>
              <a:rect b="b" l="l" r="r" t="t"/>
              <a:pathLst>
                <a:path extrusionOk="0" h="8578" w="5039">
                  <a:moveTo>
                    <a:pt x="636" y="1"/>
                  </a:moveTo>
                  <a:cubicBezTo>
                    <a:pt x="459" y="1"/>
                    <a:pt x="282" y="69"/>
                    <a:pt x="145" y="207"/>
                  </a:cubicBezTo>
                  <a:cubicBezTo>
                    <a:pt x="102" y="250"/>
                    <a:pt x="44" y="293"/>
                    <a:pt x="1" y="322"/>
                  </a:cubicBezTo>
                  <a:cubicBezTo>
                    <a:pt x="102" y="381"/>
                    <a:pt x="218" y="410"/>
                    <a:pt x="334" y="410"/>
                  </a:cubicBezTo>
                  <a:cubicBezTo>
                    <a:pt x="417" y="410"/>
                    <a:pt x="500" y="395"/>
                    <a:pt x="578" y="365"/>
                  </a:cubicBezTo>
                  <a:cubicBezTo>
                    <a:pt x="661" y="332"/>
                    <a:pt x="747" y="316"/>
                    <a:pt x="831" y="316"/>
                  </a:cubicBezTo>
                  <a:cubicBezTo>
                    <a:pt x="1111" y="316"/>
                    <a:pt x="1377" y="492"/>
                    <a:pt x="1488" y="770"/>
                  </a:cubicBezTo>
                  <a:cubicBezTo>
                    <a:pt x="1589" y="1015"/>
                    <a:pt x="1820" y="1188"/>
                    <a:pt x="2094" y="1203"/>
                  </a:cubicBezTo>
                  <a:cubicBezTo>
                    <a:pt x="2469" y="1231"/>
                    <a:pt x="2758" y="1549"/>
                    <a:pt x="2758" y="1924"/>
                  </a:cubicBezTo>
                  <a:cubicBezTo>
                    <a:pt x="2744" y="2199"/>
                    <a:pt x="2888" y="2458"/>
                    <a:pt x="3133" y="2588"/>
                  </a:cubicBezTo>
                  <a:cubicBezTo>
                    <a:pt x="3465" y="2762"/>
                    <a:pt x="3595" y="3180"/>
                    <a:pt x="3437" y="3512"/>
                  </a:cubicBezTo>
                  <a:cubicBezTo>
                    <a:pt x="3307" y="3758"/>
                    <a:pt x="3336" y="4046"/>
                    <a:pt x="3509" y="4263"/>
                  </a:cubicBezTo>
                  <a:cubicBezTo>
                    <a:pt x="3754" y="4566"/>
                    <a:pt x="3696" y="4999"/>
                    <a:pt x="3408" y="5244"/>
                  </a:cubicBezTo>
                  <a:cubicBezTo>
                    <a:pt x="3191" y="5418"/>
                    <a:pt x="3105" y="5692"/>
                    <a:pt x="3177" y="5966"/>
                  </a:cubicBezTo>
                  <a:cubicBezTo>
                    <a:pt x="3278" y="6327"/>
                    <a:pt x="3047" y="6717"/>
                    <a:pt x="2686" y="6818"/>
                  </a:cubicBezTo>
                  <a:cubicBezTo>
                    <a:pt x="2412" y="6890"/>
                    <a:pt x="2224" y="7107"/>
                    <a:pt x="2181" y="7381"/>
                  </a:cubicBezTo>
                  <a:cubicBezTo>
                    <a:pt x="2128" y="7721"/>
                    <a:pt x="1827" y="7966"/>
                    <a:pt x="1492" y="7966"/>
                  </a:cubicBezTo>
                  <a:cubicBezTo>
                    <a:pt x="1457" y="7966"/>
                    <a:pt x="1422" y="7964"/>
                    <a:pt x="1387" y="7958"/>
                  </a:cubicBezTo>
                  <a:cubicBezTo>
                    <a:pt x="1349" y="7952"/>
                    <a:pt x="1311" y="7949"/>
                    <a:pt x="1273" y="7949"/>
                  </a:cubicBezTo>
                  <a:cubicBezTo>
                    <a:pt x="1039" y="7949"/>
                    <a:pt x="818" y="8063"/>
                    <a:pt x="694" y="8261"/>
                  </a:cubicBezTo>
                  <a:cubicBezTo>
                    <a:pt x="665" y="8290"/>
                    <a:pt x="651" y="8319"/>
                    <a:pt x="622" y="8348"/>
                  </a:cubicBezTo>
                  <a:cubicBezTo>
                    <a:pt x="766" y="8348"/>
                    <a:pt x="896" y="8391"/>
                    <a:pt x="1026" y="8464"/>
                  </a:cubicBezTo>
                  <a:cubicBezTo>
                    <a:pt x="1140" y="8541"/>
                    <a:pt x="1268" y="8578"/>
                    <a:pt x="1397" y="8578"/>
                  </a:cubicBezTo>
                  <a:cubicBezTo>
                    <a:pt x="1626" y="8578"/>
                    <a:pt x="1854" y="8460"/>
                    <a:pt x="1993" y="8247"/>
                  </a:cubicBezTo>
                  <a:cubicBezTo>
                    <a:pt x="2119" y="8058"/>
                    <a:pt x="2343" y="7936"/>
                    <a:pt x="2570" y="7936"/>
                  </a:cubicBezTo>
                  <a:cubicBezTo>
                    <a:pt x="2604" y="7936"/>
                    <a:pt x="2638" y="7938"/>
                    <a:pt x="2672" y="7944"/>
                  </a:cubicBezTo>
                  <a:cubicBezTo>
                    <a:pt x="2707" y="7949"/>
                    <a:pt x="2742" y="7952"/>
                    <a:pt x="2776" y="7952"/>
                  </a:cubicBezTo>
                  <a:cubicBezTo>
                    <a:pt x="3112" y="7952"/>
                    <a:pt x="3413" y="7707"/>
                    <a:pt x="3465" y="7366"/>
                  </a:cubicBezTo>
                  <a:cubicBezTo>
                    <a:pt x="3509" y="7092"/>
                    <a:pt x="3711" y="6876"/>
                    <a:pt x="3971" y="6804"/>
                  </a:cubicBezTo>
                  <a:cubicBezTo>
                    <a:pt x="4346" y="6702"/>
                    <a:pt x="4563" y="6327"/>
                    <a:pt x="4462" y="5952"/>
                  </a:cubicBezTo>
                  <a:cubicBezTo>
                    <a:pt x="4389" y="5692"/>
                    <a:pt x="4490" y="5403"/>
                    <a:pt x="4692" y="5230"/>
                  </a:cubicBezTo>
                  <a:cubicBezTo>
                    <a:pt x="4996" y="4999"/>
                    <a:pt x="5039" y="4566"/>
                    <a:pt x="4794" y="4263"/>
                  </a:cubicBezTo>
                  <a:cubicBezTo>
                    <a:pt x="4620" y="4046"/>
                    <a:pt x="4591" y="3758"/>
                    <a:pt x="4721" y="3512"/>
                  </a:cubicBezTo>
                  <a:cubicBezTo>
                    <a:pt x="4895" y="3166"/>
                    <a:pt x="4750" y="2762"/>
                    <a:pt x="4418" y="2588"/>
                  </a:cubicBezTo>
                  <a:cubicBezTo>
                    <a:pt x="4173" y="2458"/>
                    <a:pt x="4028" y="2199"/>
                    <a:pt x="4043" y="1924"/>
                  </a:cubicBezTo>
                  <a:cubicBezTo>
                    <a:pt x="4043" y="1549"/>
                    <a:pt x="3754" y="1231"/>
                    <a:pt x="3379" y="1203"/>
                  </a:cubicBezTo>
                  <a:cubicBezTo>
                    <a:pt x="3105" y="1188"/>
                    <a:pt x="2874" y="1015"/>
                    <a:pt x="2773" y="770"/>
                  </a:cubicBezTo>
                  <a:cubicBezTo>
                    <a:pt x="2661" y="492"/>
                    <a:pt x="2396" y="316"/>
                    <a:pt x="2115" y="316"/>
                  </a:cubicBezTo>
                  <a:cubicBezTo>
                    <a:pt x="2031" y="316"/>
                    <a:pt x="1946" y="332"/>
                    <a:pt x="1863" y="365"/>
                  </a:cubicBezTo>
                  <a:cubicBezTo>
                    <a:pt x="1788" y="396"/>
                    <a:pt x="1708" y="411"/>
                    <a:pt x="1628" y="411"/>
                  </a:cubicBezTo>
                  <a:cubicBezTo>
                    <a:pt x="1448" y="411"/>
                    <a:pt x="1267" y="337"/>
                    <a:pt x="1127" y="207"/>
                  </a:cubicBezTo>
                  <a:cubicBezTo>
                    <a:pt x="990" y="69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5" name="Google Shape;22915;p72"/>
            <p:cNvSpPr/>
            <p:nvPr/>
          </p:nvSpPr>
          <p:spPr>
            <a:xfrm>
              <a:off x="970395" y="2156821"/>
              <a:ext cx="169952" cy="169559"/>
            </a:xfrm>
            <a:custGeom>
              <a:rect b="b" l="l" r="r" t="t"/>
              <a:pathLst>
                <a:path extrusionOk="0" h="6468" w="6483">
                  <a:moveTo>
                    <a:pt x="3249" y="1"/>
                  </a:moveTo>
                  <a:cubicBezTo>
                    <a:pt x="1459" y="1"/>
                    <a:pt x="1" y="1444"/>
                    <a:pt x="1" y="3234"/>
                  </a:cubicBezTo>
                  <a:cubicBezTo>
                    <a:pt x="1" y="5024"/>
                    <a:pt x="1459" y="6468"/>
                    <a:pt x="3249" y="6468"/>
                  </a:cubicBezTo>
                  <a:cubicBezTo>
                    <a:pt x="5024" y="6468"/>
                    <a:pt x="6482" y="5024"/>
                    <a:pt x="6482" y="3234"/>
                  </a:cubicBezTo>
                  <a:cubicBezTo>
                    <a:pt x="6482" y="1444"/>
                    <a:pt x="5024" y="1"/>
                    <a:pt x="324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6" name="Google Shape;22916;p72"/>
            <p:cNvSpPr/>
            <p:nvPr/>
          </p:nvSpPr>
          <p:spPr>
            <a:xfrm>
              <a:off x="1038502" y="2156821"/>
              <a:ext cx="106380" cy="169716"/>
            </a:xfrm>
            <a:custGeom>
              <a:rect b="b" l="l" r="r" t="t"/>
              <a:pathLst>
                <a:path extrusionOk="0" h="6474" w="4058">
                  <a:moveTo>
                    <a:pt x="651" y="1"/>
                  </a:moveTo>
                  <a:cubicBezTo>
                    <a:pt x="434" y="1"/>
                    <a:pt x="217" y="15"/>
                    <a:pt x="1" y="59"/>
                  </a:cubicBezTo>
                  <a:cubicBezTo>
                    <a:pt x="1517" y="362"/>
                    <a:pt x="2599" y="1690"/>
                    <a:pt x="2599" y="3234"/>
                  </a:cubicBezTo>
                  <a:cubicBezTo>
                    <a:pt x="2599" y="4779"/>
                    <a:pt x="1517" y="6107"/>
                    <a:pt x="1" y="6410"/>
                  </a:cubicBezTo>
                  <a:cubicBezTo>
                    <a:pt x="216" y="6453"/>
                    <a:pt x="430" y="6474"/>
                    <a:pt x="640" y="6474"/>
                  </a:cubicBezTo>
                  <a:cubicBezTo>
                    <a:pt x="2266" y="6474"/>
                    <a:pt x="3689" y="5239"/>
                    <a:pt x="3855" y="3552"/>
                  </a:cubicBezTo>
                  <a:cubicBezTo>
                    <a:pt x="4057" y="1646"/>
                    <a:pt x="2556" y="1"/>
                    <a:pt x="65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7" name="Google Shape;22917;p72"/>
            <p:cNvSpPr/>
            <p:nvPr/>
          </p:nvSpPr>
          <p:spPr>
            <a:xfrm>
              <a:off x="1038502" y="2203641"/>
              <a:ext cx="20841" cy="76207"/>
            </a:xfrm>
            <a:custGeom>
              <a:rect b="b" l="l" r="r" t="t"/>
              <a:pathLst>
                <a:path extrusionOk="0" h="2907" w="795">
                  <a:moveTo>
                    <a:pt x="584" y="1"/>
                  </a:moveTo>
                  <a:cubicBezTo>
                    <a:pt x="549" y="1"/>
                    <a:pt x="518" y="25"/>
                    <a:pt x="506" y="48"/>
                  </a:cubicBezTo>
                  <a:lnTo>
                    <a:pt x="88" y="438"/>
                  </a:lnTo>
                  <a:cubicBezTo>
                    <a:pt x="30" y="481"/>
                    <a:pt x="1" y="539"/>
                    <a:pt x="1" y="597"/>
                  </a:cubicBezTo>
                  <a:cubicBezTo>
                    <a:pt x="1" y="683"/>
                    <a:pt x="59" y="770"/>
                    <a:pt x="145" y="770"/>
                  </a:cubicBezTo>
                  <a:cubicBezTo>
                    <a:pt x="174" y="770"/>
                    <a:pt x="203" y="755"/>
                    <a:pt x="232" y="741"/>
                  </a:cubicBezTo>
                  <a:lnTo>
                    <a:pt x="362" y="572"/>
                  </a:lnTo>
                  <a:lnTo>
                    <a:pt x="362" y="572"/>
                  </a:lnTo>
                  <a:lnTo>
                    <a:pt x="362" y="2762"/>
                  </a:lnTo>
                  <a:cubicBezTo>
                    <a:pt x="362" y="2863"/>
                    <a:pt x="477" y="2906"/>
                    <a:pt x="578" y="2906"/>
                  </a:cubicBezTo>
                  <a:cubicBezTo>
                    <a:pt x="679" y="2906"/>
                    <a:pt x="795" y="2863"/>
                    <a:pt x="795" y="2762"/>
                  </a:cubicBezTo>
                  <a:lnTo>
                    <a:pt x="795" y="135"/>
                  </a:lnTo>
                  <a:cubicBezTo>
                    <a:pt x="795" y="48"/>
                    <a:pt x="694" y="5"/>
                    <a:pt x="607" y="5"/>
                  </a:cubicBezTo>
                  <a:cubicBezTo>
                    <a:pt x="599" y="2"/>
                    <a:pt x="591" y="1"/>
                    <a:pt x="5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18" name="Google Shape;22918;p72"/>
          <p:cNvGrpSpPr/>
          <p:nvPr/>
        </p:nvGrpSpPr>
        <p:grpSpPr>
          <a:xfrm>
            <a:off x="1345794" y="1982386"/>
            <a:ext cx="371650" cy="371624"/>
            <a:chOff x="1345794" y="1982386"/>
            <a:chExt cx="371650" cy="371624"/>
          </a:xfrm>
        </p:grpSpPr>
        <p:sp>
          <p:nvSpPr>
            <p:cNvPr id="22919" name="Google Shape;22919;p72"/>
            <p:cNvSpPr/>
            <p:nvPr/>
          </p:nvSpPr>
          <p:spPr>
            <a:xfrm>
              <a:off x="1345794" y="2140567"/>
              <a:ext cx="111676" cy="123001"/>
            </a:xfrm>
            <a:custGeom>
              <a:rect b="b" l="l" r="r" t="t"/>
              <a:pathLst>
                <a:path extrusionOk="0" h="4692" w="4260">
                  <a:moveTo>
                    <a:pt x="1357" y="0"/>
                  </a:moveTo>
                  <a:cubicBezTo>
                    <a:pt x="1098" y="0"/>
                    <a:pt x="881" y="217"/>
                    <a:pt x="881" y="476"/>
                  </a:cubicBezTo>
                  <a:lnTo>
                    <a:pt x="881" y="1242"/>
                  </a:lnTo>
                  <a:lnTo>
                    <a:pt x="780" y="1227"/>
                  </a:lnTo>
                  <a:cubicBezTo>
                    <a:pt x="725" y="1214"/>
                    <a:pt x="669" y="1208"/>
                    <a:pt x="614" y="1208"/>
                  </a:cubicBezTo>
                  <a:cubicBezTo>
                    <a:pt x="479" y="1208"/>
                    <a:pt x="348" y="1246"/>
                    <a:pt x="246" y="1328"/>
                  </a:cubicBezTo>
                  <a:cubicBezTo>
                    <a:pt x="1" y="1530"/>
                    <a:pt x="1" y="1920"/>
                    <a:pt x="44" y="2512"/>
                  </a:cubicBezTo>
                  <a:cubicBezTo>
                    <a:pt x="87" y="3219"/>
                    <a:pt x="780" y="3811"/>
                    <a:pt x="939" y="3926"/>
                  </a:cubicBezTo>
                  <a:lnTo>
                    <a:pt x="939" y="4692"/>
                  </a:lnTo>
                  <a:lnTo>
                    <a:pt x="3739" y="4692"/>
                  </a:lnTo>
                  <a:lnTo>
                    <a:pt x="3739" y="3710"/>
                  </a:lnTo>
                  <a:cubicBezTo>
                    <a:pt x="4201" y="3291"/>
                    <a:pt x="4259" y="2469"/>
                    <a:pt x="4230" y="2093"/>
                  </a:cubicBezTo>
                  <a:lnTo>
                    <a:pt x="4230" y="1011"/>
                  </a:lnTo>
                  <a:cubicBezTo>
                    <a:pt x="4230" y="751"/>
                    <a:pt x="4014" y="534"/>
                    <a:pt x="3754" y="534"/>
                  </a:cubicBezTo>
                  <a:lnTo>
                    <a:pt x="3739" y="534"/>
                  </a:lnTo>
                  <a:cubicBezTo>
                    <a:pt x="3595" y="534"/>
                    <a:pt x="3480" y="592"/>
                    <a:pt x="3393" y="693"/>
                  </a:cubicBezTo>
                  <a:cubicBezTo>
                    <a:pt x="3321" y="505"/>
                    <a:pt x="3147" y="375"/>
                    <a:pt x="2945" y="375"/>
                  </a:cubicBezTo>
                  <a:lnTo>
                    <a:pt x="2931" y="375"/>
                  </a:lnTo>
                  <a:cubicBezTo>
                    <a:pt x="2801" y="375"/>
                    <a:pt x="2686" y="433"/>
                    <a:pt x="2599" y="520"/>
                  </a:cubicBezTo>
                  <a:cubicBezTo>
                    <a:pt x="2527" y="347"/>
                    <a:pt x="2354" y="231"/>
                    <a:pt x="2166" y="231"/>
                  </a:cubicBezTo>
                  <a:lnTo>
                    <a:pt x="2137" y="231"/>
                  </a:lnTo>
                  <a:cubicBezTo>
                    <a:pt x="2022" y="231"/>
                    <a:pt x="1920" y="274"/>
                    <a:pt x="1834" y="347"/>
                  </a:cubicBezTo>
                  <a:cubicBezTo>
                    <a:pt x="1776" y="144"/>
                    <a:pt x="1588" y="0"/>
                    <a:pt x="137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0" name="Google Shape;22920;p72"/>
            <p:cNvSpPr/>
            <p:nvPr/>
          </p:nvSpPr>
          <p:spPr>
            <a:xfrm>
              <a:off x="1345794" y="2172445"/>
              <a:ext cx="31065" cy="91490"/>
            </a:xfrm>
            <a:custGeom>
              <a:rect b="b" l="l" r="r" t="t"/>
              <a:pathLst>
                <a:path extrusionOk="0" h="3490" w="1185">
                  <a:moveTo>
                    <a:pt x="610" y="0"/>
                  </a:moveTo>
                  <a:cubicBezTo>
                    <a:pt x="477" y="0"/>
                    <a:pt x="347" y="46"/>
                    <a:pt x="246" y="127"/>
                  </a:cubicBezTo>
                  <a:cubicBezTo>
                    <a:pt x="1" y="329"/>
                    <a:pt x="1" y="718"/>
                    <a:pt x="44" y="1310"/>
                  </a:cubicBezTo>
                  <a:cubicBezTo>
                    <a:pt x="87" y="2003"/>
                    <a:pt x="780" y="2595"/>
                    <a:pt x="939" y="2725"/>
                  </a:cubicBezTo>
                  <a:lnTo>
                    <a:pt x="939" y="3490"/>
                  </a:lnTo>
                  <a:lnTo>
                    <a:pt x="1184" y="3490"/>
                  </a:lnTo>
                  <a:lnTo>
                    <a:pt x="1184" y="2624"/>
                  </a:lnTo>
                  <a:cubicBezTo>
                    <a:pt x="910" y="2407"/>
                    <a:pt x="347" y="1888"/>
                    <a:pt x="318" y="1296"/>
                  </a:cubicBezTo>
                  <a:cubicBezTo>
                    <a:pt x="275" y="704"/>
                    <a:pt x="246" y="314"/>
                    <a:pt x="491" y="112"/>
                  </a:cubicBezTo>
                  <a:cubicBezTo>
                    <a:pt x="592" y="69"/>
                    <a:pt x="693" y="40"/>
                    <a:pt x="809" y="26"/>
                  </a:cubicBezTo>
                  <a:lnTo>
                    <a:pt x="780" y="26"/>
                  </a:lnTo>
                  <a:cubicBezTo>
                    <a:pt x="724" y="8"/>
                    <a:pt x="667" y="0"/>
                    <a:pt x="61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1" name="Google Shape;22921;p72"/>
            <p:cNvSpPr/>
            <p:nvPr/>
          </p:nvSpPr>
          <p:spPr>
            <a:xfrm>
              <a:off x="1368496" y="2140934"/>
              <a:ext cx="14418" cy="50752"/>
            </a:xfrm>
            <a:custGeom>
              <a:rect b="b" l="l" r="r" t="t"/>
              <a:pathLst>
                <a:path extrusionOk="0" h="1936" w="550">
                  <a:moveTo>
                    <a:pt x="463" y="1"/>
                  </a:moveTo>
                  <a:cubicBezTo>
                    <a:pt x="347" y="1"/>
                    <a:pt x="232" y="58"/>
                    <a:pt x="145" y="145"/>
                  </a:cubicBezTo>
                  <a:cubicBezTo>
                    <a:pt x="58" y="231"/>
                    <a:pt x="15" y="347"/>
                    <a:pt x="15" y="477"/>
                  </a:cubicBezTo>
                  <a:lnTo>
                    <a:pt x="15" y="1560"/>
                  </a:lnTo>
                  <a:lnTo>
                    <a:pt x="15" y="1632"/>
                  </a:lnTo>
                  <a:lnTo>
                    <a:pt x="15" y="1790"/>
                  </a:lnTo>
                  <a:cubicBezTo>
                    <a:pt x="1" y="1863"/>
                    <a:pt x="58" y="1935"/>
                    <a:pt x="131" y="1935"/>
                  </a:cubicBezTo>
                  <a:cubicBezTo>
                    <a:pt x="137" y="1936"/>
                    <a:pt x="144" y="1936"/>
                    <a:pt x="150" y="1936"/>
                  </a:cubicBezTo>
                  <a:cubicBezTo>
                    <a:pt x="274" y="1936"/>
                    <a:pt x="261" y="1805"/>
                    <a:pt x="261" y="1805"/>
                  </a:cubicBezTo>
                  <a:lnTo>
                    <a:pt x="261" y="1502"/>
                  </a:lnTo>
                  <a:lnTo>
                    <a:pt x="261" y="448"/>
                  </a:lnTo>
                  <a:cubicBezTo>
                    <a:pt x="261" y="260"/>
                    <a:pt x="376" y="73"/>
                    <a:pt x="54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2" name="Google Shape;22922;p72"/>
            <p:cNvSpPr/>
            <p:nvPr/>
          </p:nvSpPr>
          <p:spPr>
            <a:xfrm>
              <a:off x="1392509" y="2146675"/>
              <a:ext cx="8939" cy="46165"/>
            </a:xfrm>
            <a:custGeom>
              <a:rect b="b" l="l" r="r" t="t"/>
              <a:pathLst>
                <a:path extrusionOk="0" h="1761" w="341">
                  <a:moveTo>
                    <a:pt x="267" y="0"/>
                  </a:moveTo>
                  <a:cubicBezTo>
                    <a:pt x="122" y="0"/>
                    <a:pt x="0" y="140"/>
                    <a:pt x="37" y="301"/>
                  </a:cubicBezTo>
                  <a:lnTo>
                    <a:pt x="37" y="1442"/>
                  </a:lnTo>
                  <a:lnTo>
                    <a:pt x="37" y="1600"/>
                  </a:lnTo>
                  <a:cubicBezTo>
                    <a:pt x="23" y="1687"/>
                    <a:pt x="66" y="1745"/>
                    <a:pt x="153" y="1759"/>
                  </a:cubicBezTo>
                  <a:cubicBezTo>
                    <a:pt x="159" y="1760"/>
                    <a:pt x="165" y="1760"/>
                    <a:pt x="171" y="1760"/>
                  </a:cubicBezTo>
                  <a:cubicBezTo>
                    <a:pt x="281" y="1760"/>
                    <a:pt x="268" y="1629"/>
                    <a:pt x="268" y="1629"/>
                  </a:cubicBezTo>
                  <a:lnTo>
                    <a:pt x="268" y="1326"/>
                  </a:lnTo>
                  <a:lnTo>
                    <a:pt x="268" y="258"/>
                  </a:lnTo>
                  <a:cubicBezTo>
                    <a:pt x="268" y="171"/>
                    <a:pt x="297" y="85"/>
                    <a:pt x="341" y="12"/>
                  </a:cubicBezTo>
                  <a:cubicBezTo>
                    <a:pt x="316" y="4"/>
                    <a:pt x="291" y="0"/>
                    <a:pt x="2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3" name="Google Shape;22923;p72"/>
            <p:cNvSpPr/>
            <p:nvPr/>
          </p:nvSpPr>
          <p:spPr>
            <a:xfrm>
              <a:off x="1412092" y="2150608"/>
              <a:ext cx="9804" cy="46007"/>
            </a:xfrm>
            <a:custGeom>
              <a:rect b="b" l="l" r="r" t="t"/>
              <a:pathLst>
                <a:path extrusionOk="0" h="1755" w="374">
                  <a:moveTo>
                    <a:pt x="311" y="0"/>
                  </a:moveTo>
                  <a:cubicBezTo>
                    <a:pt x="137" y="0"/>
                    <a:pt x="1" y="158"/>
                    <a:pt x="27" y="339"/>
                  </a:cubicBezTo>
                  <a:lnTo>
                    <a:pt x="56" y="1378"/>
                  </a:lnTo>
                  <a:lnTo>
                    <a:pt x="56" y="1450"/>
                  </a:lnTo>
                  <a:lnTo>
                    <a:pt x="56" y="1609"/>
                  </a:lnTo>
                  <a:cubicBezTo>
                    <a:pt x="41" y="1681"/>
                    <a:pt x="99" y="1754"/>
                    <a:pt x="171" y="1754"/>
                  </a:cubicBezTo>
                  <a:cubicBezTo>
                    <a:pt x="177" y="1754"/>
                    <a:pt x="183" y="1755"/>
                    <a:pt x="189" y="1755"/>
                  </a:cubicBezTo>
                  <a:cubicBezTo>
                    <a:pt x="301" y="1755"/>
                    <a:pt x="301" y="1624"/>
                    <a:pt x="301" y="1624"/>
                  </a:cubicBezTo>
                  <a:lnTo>
                    <a:pt x="301" y="1335"/>
                  </a:lnTo>
                  <a:lnTo>
                    <a:pt x="272" y="296"/>
                  </a:lnTo>
                  <a:cubicBezTo>
                    <a:pt x="272" y="194"/>
                    <a:pt x="301" y="93"/>
                    <a:pt x="373" y="7"/>
                  </a:cubicBezTo>
                  <a:cubicBezTo>
                    <a:pt x="352" y="2"/>
                    <a:pt x="331" y="0"/>
                    <a:pt x="311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4" name="Google Shape;22924;p72"/>
            <p:cNvSpPr/>
            <p:nvPr/>
          </p:nvSpPr>
          <p:spPr>
            <a:xfrm>
              <a:off x="1434348" y="2154933"/>
              <a:ext cx="7209" cy="42442"/>
            </a:xfrm>
            <a:custGeom>
              <a:rect b="b" l="l" r="r" t="t"/>
              <a:pathLst>
                <a:path extrusionOk="0" h="1619" w="275">
                  <a:moveTo>
                    <a:pt x="231" y="1"/>
                  </a:moveTo>
                  <a:cubicBezTo>
                    <a:pt x="159" y="29"/>
                    <a:pt x="73" y="73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0" y="1545"/>
                    <a:pt x="58" y="1617"/>
                    <a:pt x="130" y="1617"/>
                  </a:cubicBezTo>
                  <a:cubicBezTo>
                    <a:pt x="137" y="1618"/>
                    <a:pt x="142" y="1618"/>
                    <a:pt x="148" y="1618"/>
                  </a:cubicBezTo>
                  <a:cubicBezTo>
                    <a:pt x="260" y="1618"/>
                    <a:pt x="260" y="1487"/>
                    <a:pt x="260" y="1487"/>
                  </a:cubicBezTo>
                  <a:lnTo>
                    <a:pt x="260" y="1199"/>
                  </a:lnTo>
                  <a:lnTo>
                    <a:pt x="260" y="131"/>
                  </a:lnTo>
                  <a:cubicBezTo>
                    <a:pt x="260" y="87"/>
                    <a:pt x="260" y="44"/>
                    <a:pt x="27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5" name="Google Shape;22925;p72"/>
            <p:cNvSpPr/>
            <p:nvPr/>
          </p:nvSpPr>
          <p:spPr>
            <a:xfrm>
              <a:off x="1427926" y="1982386"/>
              <a:ext cx="46558" cy="32192"/>
            </a:xfrm>
            <a:custGeom>
              <a:rect b="b" l="l" r="r" t="t"/>
              <a:pathLst>
                <a:path extrusionOk="0" h="1228" w="1776">
                  <a:moveTo>
                    <a:pt x="173" y="0"/>
                  </a:moveTo>
                  <a:cubicBezTo>
                    <a:pt x="87" y="0"/>
                    <a:pt x="0" y="15"/>
                    <a:pt x="144" y="173"/>
                  </a:cubicBezTo>
                  <a:lnTo>
                    <a:pt x="1184" y="1198"/>
                  </a:lnTo>
                  <a:lnTo>
                    <a:pt x="1256" y="1227"/>
                  </a:lnTo>
                  <a:lnTo>
                    <a:pt x="1776" y="130"/>
                  </a:lnTo>
                  <a:lnTo>
                    <a:pt x="16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6" name="Google Shape;22926;p72"/>
            <p:cNvSpPr/>
            <p:nvPr/>
          </p:nvSpPr>
          <p:spPr>
            <a:xfrm>
              <a:off x="1429420" y="1983120"/>
              <a:ext cx="38248" cy="31065"/>
            </a:xfrm>
            <a:custGeom>
              <a:rect b="b" l="l" r="r" t="t"/>
              <a:pathLst>
                <a:path extrusionOk="0" h="1185" w="1459">
                  <a:moveTo>
                    <a:pt x="1" y="1"/>
                  </a:moveTo>
                  <a:cubicBezTo>
                    <a:pt x="1" y="30"/>
                    <a:pt x="1" y="73"/>
                    <a:pt x="73" y="145"/>
                  </a:cubicBezTo>
                  <a:lnTo>
                    <a:pt x="1127" y="1156"/>
                  </a:lnTo>
                  <a:lnTo>
                    <a:pt x="1199" y="1185"/>
                  </a:lnTo>
                  <a:lnTo>
                    <a:pt x="1459" y="6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7" name="Google Shape;22927;p72"/>
            <p:cNvSpPr/>
            <p:nvPr/>
          </p:nvSpPr>
          <p:spPr>
            <a:xfrm>
              <a:off x="1458178" y="1984640"/>
              <a:ext cx="65511" cy="52640"/>
            </a:xfrm>
            <a:custGeom>
              <a:rect b="b" l="l" r="r" t="t"/>
              <a:pathLst>
                <a:path extrusionOk="0" h="2008" w="2499">
                  <a:moveTo>
                    <a:pt x="521" y="1"/>
                  </a:moveTo>
                  <a:lnTo>
                    <a:pt x="1" y="1098"/>
                  </a:lnTo>
                  <a:lnTo>
                    <a:pt x="2181" y="2007"/>
                  </a:lnTo>
                  <a:lnTo>
                    <a:pt x="2498" y="82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8" name="Google Shape;22928;p72"/>
            <p:cNvSpPr/>
            <p:nvPr/>
          </p:nvSpPr>
          <p:spPr>
            <a:xfrm>
              <a:off x="1590249" y="2037621"/>
              <a:ext cx="35233" cy="40528"/>
            </a:xfrm>
            <a:custGeom>
              <a:rect b="b" l="l" r="r" t="t"/>
              <a:pathLst>
                <a:path extrusionOk="0" h="1546" w="1344">
                  <a:moveTo>
                    <a:pt x="290" y="1"/>
                  </a:moveTo>
                  <a:lnTo>
                    <a:pt x="44" y="896"/>
                  </a:lnTo>
                  <a:lnTo>
                    <a:pt x="44" y="925"/>
                  </a:lnTo>
                  <a:lnTo>
                    <a:pt x="44" y="953"/>
                  </a:lnTo>
                  <a:lnTo>
                    <a:pt x="1" y="1184"/>
                  </a:lnTo>
                  <a:lnTo>
                    <a:pt x="838" y="1545"/>
                  </a:lnTo>
                  <a:lnTo>
                    <a:pt x="1343" y="434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9" name="Google Shape;22929;p72"/>
            <p:cNvSpPr/>
            <p:nvPr/>
          </p:nvSpPr>
          <p:spPr>
            <a:xfrm>
              <a:off x="1593657" y="2037621"/>
              <a:ext cx="31825" cy="25769"/>
            </a:xfrm>
            <a:custGeom>
              <a:rect b="b" l="l" r="r" t="t"/>
              <a:pathLst>
                <a:path extrusionOk="0" h="983" w="1214">
                  <a:moveTo>
                    <a:pt x="160" y="1"/>
                  </a:moveTo>
                  <a:lnTo>
                    <a:pt x="1" y="578"/>
                  </a:lnTo>
                  <a:lnTo>
                    <a:pt x="954" y="982"/>
                  </a:lnTo>
                  <a:lnTo>
                    <a:pt x="1184" y="491"/>
                  </a:lnTo>
                  <a:lnTo>
                    <a:pt x="1213" y="43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0" name="Google Shape;22930;p72"/>
            <p:cNvSpPr/>
            <p:nvPr/>
          </p:nvSpPr>
          <p:spPr>
            <a:xfrm>
              <a:off x="1465387" y="1984640"/>
              <a:ext cx="58302" cy="36727"/>
            </a:xfrm>
            <a:custGeom>
              <a:rect b="b" l="l" r="r" t="t"/>
              <a:pathLst>
                <a:path extrusionOk="0" h="1401" w="2224">
                  <a:moveTo>
                    <a:pt x="246" y="1"/>
                  </a:moveTo>
                  <a:lnTo>
                    <a:pt x="0" y="520"/>
                  </a:lnTo>
                  <a:lnTo>
                    <a:pt x="2064" y="1401"/>
                  </a:lnTo>
                  <a:lnTo>
                    <a:pt x="2223" y="824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1" name="Google Shape;22931;p72"/>
            <p:cNvSpPr/>
            <p:nvPr/>
          </p:nvSpPr>
          <p:spPr>
            <a:xfrm>
              <a:off x="1605768" y="2108401"/>
              <a:ext cx="111676" cy="123001"/>
            </a:xfrm>
            <a:custGeom>
              <a:rect b="b" l="l" r="r" t="t"/>
              <a:pathLst>
                <a:path extrusionOk="0" h="4692" w="4260">
                  <a:moveTo>
                    <a:pt x="1358" y="0"/>
                  </a:moveTo>
                  <a:cubicBezTo>
                    <a:pt x="1098" y="0"/>
                    <a:pt x="896" y="202"/>
                    <a:pt x="896" y="462"/>
                  </a:cubicBezTo>
                  <a:lnTo>
                    <a:pt x="896" y="1227"/>
                  </a:lnTo>
                  <a:lnTo>
                    <a:pt x="795" y="1213"/>
                  </a:lnTo>
                  <a:cubicBezTo>
                    <a:pt x="746" y="1201"/>
                    <a:pt x="696" y="1196"/>
                    <a:pt x="646" y="1196"/>
                  </a:cubicBezTo>
                  <a:cubicBezTo>
                    <a:pt x="504" y="1196"/>
                    <a:pt x="363" y="1239"/>
                    <a:pt x="246" y="1314"/>
                  </a:cubicBezTo>
                  <a:cubicBezTo>
                    <a:pt x="1" y="1516"/>
                    <a:pt x="15" y="1920"/>
                    <a:pt x="44" y="2497"/>
                  </a:cubicBezTo>
                  <a:cubicBezTo>
                    <a:pt x="87" y="3205"/>
                    <a:pt x="795" y="3797"/>
                    <a:pt x="953" y="3926"/>
                  </a:cubicBezTo>
                  <a:lnTo>
                    <a:pt x="953" y="4692"/>
                  </a:lnTo>
                  <a:lnTo>
                    <a:pt x="3740" y="4692"/>
                  </a:lnTo>
                  <a:lnTo>
                    <a:pt x="3740" y="3696"/>
                  </a:lnTo>
                  <a:cubicBezTo>
                    <a:pt x="4216" y="3277"/>
                    <a:pt x="4259" y="2440"/>
                    <a:pt x="4230" y="2064"/>
                  </a:cubicBezTo>
                  <a:lnTo>
                    <a:pt x="4230" y="996"/>
                  </a:lnTo>
                  <a:cubicBezTo>
                    <a:pt x="4230" y="736"/>
                    <a:pt x="4014" y="534"/>
                    <a:pt x="3768" y="534"/>
                  </a:cubicBezTo>
                  <a:lnTo>
                    <a:pt x="3740" y="534"/>
                  </a:lnTo>
                  <a:cubicBezTo>
                    <a:pt x="3726" y="533"/>
                    <a:pt x="3713" y="532"/>
                    <a:pt x="3700" y="532"/>
                  </a:cubicBezTo>
                  <a:cubicBezTo>
                    <a:pt x="3584" y="532"/>
                    <a:pt x="3471" y="588"/>
                    <a:pt x="3393" y="679"/>
                  </a:cubicBezTo>
                  <a:cubicBezTo>
                    <a:pt x="3335" y="491"/>
                    <a:pt x="3148" y="375"/>
                    <a:pt x="2960" y="375"/>
                  </a:cubicBezTo>
                  <a:lnTo>
                    <a:pt x="2931" y="375"/>
                  </a:lnTo>
                  <a:cubicBezTo>
                    <a:pt x="2918" y="374"/>
                    <a:pt x="2904" y="373"/>
                    <a:pt x="2891" y="373"/>
                  </a:cubicBezTo>
                  <a:cubicBezTo>
                    <a:pt x="2778" y="373"/>
                    <a:pt x="2677" y="428"/>
                    <a:pt x="2599" y="505"/>
                  </a:cubicBezTo>
                  <a:cubicBezTo>
                    <a:pt x="2527" y="332"/>
                    <a:pt x="2354" y="217"/>
                    <a:pt x="2166" y="217"/>
                  </a:cubicBezTo>
                  <a:lnTo>
                    <a:pt x="2152" y="217"/>
                  </a:lnTo>
                  <a:cubicBezTo>
                    <a:pt x="2036" y="217"/>
                    <a:pt x="1921" y="260"/>
                    <a:pt x="1834" y="347"/>
                  </a:cubicBezTo>
                  <a:cubicBezTo>
                    <a:pt x="1776" y="130"/>
                    <a:pt x="1589" y="0"/>
                    <a:pt x="138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2" name="Google Shape;22932;p72"/>
            <p:cNvSpPr/>
            <p:nvPr/>
          </p:nvSpPr>
          <p:spPr>
            <a:xfrm>
              <a:off x="1605768" y="2139886"/>
              <a:ext cx="31432" cy="91517"/>
            </a:xfrm>
            <a:custGeom>
              <a:rect b="b" l="l" r="r" t="t"/>
              <a:pathLst>
                <a:path extrusionOk="0" h="3491" w="1199">
                  <a:moveTo>
                    <a:pt x="613" y="1"/>
                  </a:moveTo>
                  <a:cubicBezTo>
                    <a:pt x="483" y="1"/>
                    <a:pt x="358" y="46"/>
                    <a:pt x="246" y="127"/>
                  </a:cubicBezTo>
                  <a:cubicBezTo>
                    <a:pt x="1" y="329"/>
                    <a:pt x="1" y="719"/>
                    <a:pt x="44" y="1296"/>
                  </a:cubicBezTo>
                  <a:cubicBezTo>
                    <a:pt x="87" y="2004"/>
                    <a:pt x="795" y="2596"/>
                    <a:pt x="939" y="2725"/>
                  </a:cubicBezTo>
                  <a:lnTo>
                    <a:pt x="939" y="3491"/>
                  </a:lnTo>
                  <a:lnTo>
                    <a:pt x="1199" y="3491"/>
                  </a:lnTo>
                  <a:lnTo>
                    <a:pt x="1199" y="2624"/>
                  </a:lnTo>
                  <a:cubicBezTo>
                    <a:pt x="925" y="2408"/>
                    <a:pt x="362" y="1888"/>
                    <a:pt x="318" y="1296"/>
                  </a:cubicBezTo>
                  <a:cubicBezTo>
                    <a:pt x="275" y="705"/>
                    <a:pt x="246" y="315"/>
                    <a:pt x="492" y="113"/>
                  </a:cubicBezTo>
                  <a:cubicBezTo>
                    <a:pt x="593" y="69"/>
                    <a:pt x="694" y="41"/>
                    <a:pt x="809" y="26"/>
                  </a:cubicBezTo>
                  <a:lnTo>
                    <a:pt x="780" y="26"/>
                  </a:lnTo>
                  <a:cubicBezTo>
                    <a:pt x="724" y="9"/>
                    <a:pt x="668" y="1"/>
                    <a:pt x="613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3" name="Google Shape;22933;p72"/>
            <p:cNvSpPr/>
            <p:nvPr/>
          </p:nvSpPr>
          <p:spPr>
            <a:xfrm>
              <a:off x="1482400" y="1991483"/>
              <a:ext cx="123394" cy="138887"/>
            </a:xfrm>
            <a:custGeom>
              <a:rect b="b" l="l" r="r" t="t"/>
              <a:pathLst>
                <a:path extrusionOk="0" h="5298" w="4707">
                  <a:moveTo>
                    <a:pt x="1957" y="0"/>
                  </a:moveTo>
                  <a:cubicBezTo>
                    <a:pt x="1870" y="0"/>
                    <a:pt x="1788" y="22"/>
                    <a:pt x="1719" y="72"/>
                  </a:cubicBezTo>
                  <a:cubicBezTo>
                    <a:pt x="1603" y="129"/>
                    <a:pt x="1531" y="231"/>
                    <a:pt x="1502" y="360"/>
                  </a:cubicBezTo>
                  <a:lnTo>
                    <a:pt x="1141" y="1717"/>
                  </a:lnTo>
                  <a:lnTo>
                    <a:pt x="362" y="1385"/>
                  </a:lnTo>
                  <a:lnTo>
                    <a:pt x="261" y="1703"/>
                  </a:lnTo>
                  <a:cubicBezTo>
                    <a:pt x="203" y="1905"/>
                    <a:pt x="160" y="2122"/>
                    <a:pt x="116" y="2324"/>
                  </a:cubicBezTo>
                  <a:cubicBezTo>
                    <a:pt x="1" y="3031"/>
                    <a:pt x="564" y="3796"/>
                    <a:pt x="679" y="3926"/>
                  </a:cubicBezTo>
                  <a:lnTo>
                    <a:pt x="679" y="5297"/>
                  </a:lnTo>
                  <a:lnTo>
                    <a:pt x="3465" y="5297"/>
                  </a:lnTo>
                  <a:lnTo>
                    <a:pt x="3465" y="4345"/>
                  </a:lnTo>
                  <a:cubicBezTo>
                    <a:pt x="4115" y="3984"/>
                    <a:pt x="4274" y="3002"/>
                    <a:pt x="4303" y="2872"/>
                  </a:cubicBezTo>
                  <a:lnTo>
                    <a:pt x="4635" y="1660"/>
                  </a:lnTo>
                  <a:lnTo>
                    <a:pt x="4635" y="1645"/>
                  </a:lnTo>
                  <a:cubicBezTo>
                    <a:pt x="4707" y="1385"/>
                    <a:pt x="4548" y="1126"/>
                    <a:pt x="4303" y="1068"/>
                  </a:cubicBezTo>
                  <a:lnTo>
                    <a:pt x="4274" y="1068"/>
                  </a:lnTo>
                  <a:cubicBezTo>
                    <a:pt x="4240" y="1060"/>
                    <a:pt x="4207" y="1057"/>
                    <a:pt x="4173" y="1057"/>
                  </a:cubicBezTo>
                  <a:cubicBezTo>
                    <a:pt x="4079" y="1057"/>
                    <a:pt x="3988" y="1086"/>
                    <a:pt x="3913" y="1140"/>
                  </a:cubicBezTo>
                  <a:cubicBezTo>
                    <a:pt x="3884" y="938"/>
                    <a:pt x="3740" y="779"/>
                    <a:pt x="3552" y="736"/>
                  </a:cubicBezTo>
                  <a:lnTo>
                    <a:pt x="3537" y="736"/>
                  </a:lnTo>
                  <a:cubicBezTo>
                    <a:pt x="3496" y="727"/>
                    <a:pt x="3455" y="722"/>
                    <a:pt x="3415" y="722"/>
                  </a:cubicBezTo>
                  <a:cubicBezTo>
                    <a:pt x="3328" y="722"/>
                    <a:pt x="3246" y="744"/>
                    <a:pt x="3177" y="793"/>
                  </a:cubicBezTo>
                  <a:cubicBezTo>
                    <a:pt x="3133" y="606"/>
                    <a:pt x="2989" y="447"/>
                    <a:pt x="2816" y="418"/>
                  </a:cubicBezTo>
                  <a:lnTo>
                    <a:pt x="2787" y="418"/>
                  </a:lnTo>
                  <a:cubicBezTo>
                    <a:pt x="2748" y="409"/>
                    <a:pt x="2710" y="404"/>
                    <a:pt x="2672" y="404"/>
                  </a:cubicBezTo>
                  <a:cubicBezTo>
                    <a:pt x="2596" y="404"/>
                    <a:pt x="2522" y="423"/>
                    <a:pt x="2455" y="461"/>
                  </a:cubicBezTo>
                  <a:cubicBezTo>
                    <a:pt x="2455" y="245"/>
                    <a:pt x="2296" y="57"/>
                    <a:pt x="2094" y="14"/>
                  </a:cubicBezTo>
                  <a:lnTo>
                    <a:pt x="2079" y="14"/>
                  </a:lnTo>
                  <a:cubicBezTo>
                    <a:pt x="2038" y="5"/>
                    <a:pt x="1997" y="0"/>
                    <a:pt x="195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4" name="Google Shape;22934;p72"/>
            <p:cNvSpPr/>
            <p:nvPr/>
          </p:nvSpPr>
          <p:spPr>
            <a:xfrm>
              <a:off x="1482794" y="2027030"/>
              <a:ext cx="26503" cy="102946"/>
            </a:xfrm>
            <a:custGeom>
              <a:rect b="b" l="l" r="r" t="t"/>
              <a:pathLst>
                <a:path extrusionOk="0" h="3927" w="1011">
                  <a:moveTo>
                    <a:pt x="361" y="0"/>
                  </a:moveTo>
                  <a:lnTo>
                    <a:pt x="260" y="318"/>
                  </a:lnTo>
                  <a:cubicBezTo>
                    <a:pt x="202" y="535"/>
                    <a:pt x="159" y="737"/>
                    <a:pt x="116" y="953"/>
                  </a:cubicBezTo>
                  <a:cubicBezTo>
                    <a:pt x="0" y="1661"/>
                    <a:pt x="563" y="2411"/>
                    <a:pt x="679" y="2556"/>
                  </a:cubicBezTo>
                  <a:lnTo>
                    <a:pt x="679" y="3927"/>
                  </a:lnTo>
                  <a:lnTo>
                    <a:pt x="1011" y="3927"/>
                  </a:lnTo>
                  <a:lnTo>
                    <a:pt x="1011" y="2556"/>
                  </a:lnTo>
                  <a:cubicBezTo>
                    <a:pt x="910" y="2411"/>
                    <a:pt x="332" y="1661"/>
                    <a:pt x="462" y="953"/>
                  </a:cubicBezTo>
                  <a:cubicBezTo>
                    <a:pt x="491" y="737"/>
                    <a:pt x="534" y="535"/>
                    <a:pt x="592" y="318"/>
                  </a:cubicBezTo>
                  <a:lnTo>
                    <a:pt x="664" y="13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5" name="Google Shape;22935;p72"/>
            <p:cNvSpPr/>
            <p:nvPr/>
          </p:nvSpPr>
          <p:spPr>
            <a:xfrm>
              <a:off x="1610303" y="2048212"/>
              <a:ext cx="34473" cy="36413"/>
            </a:xfrm>
            <a:custGeom>
              <a:rect b="b" l="l" r="r" t="t"/>
              <a:pathLst>
                <a:path extrusionOk="0" h="1389" w="1315">
                  <a:moveTo>
                    <a:pt x="506" y="1"/>
                  </a:moveTo>
                  <a:lnTo>
                    <a:pt x="1" y="1112"/>
                  </a:lnTo>
                  <a:lnTo>
                    <a:pt x="549" y="1358"/>
                  </a:lnTo>
                  <a:cubicBezTo>
                    <a:pt x="605" y="1379"/>
                    <a:pt x="662" y="1389"/>
                    <a:pt x="718" y="1389"/>
                  </a:cubicBezTo>
                  <a:cubicBezTo>
                    <a:pt x="896" y="1389"/>
                    <a:pt x="1065" y="1288"/>
                    <a:pt x="1141" y="1112"/>
                  </a:cubicBezTo>
                  <a:lnTo>
                    <a:pt x="1271" y="809"/>
                  </a:lnTo>
                  <a:cubicBezTo>
                    <a:pt x="1315" y="708"/>
                    <a:pt x="1315" y="578"/>
                    <a:pt x="1271" y="463"/>
                  </a:cubicBezTo>
                  <a:cubicBezTo>
                    <a:pt x="1228" y="362"/>
                    <a:pt x="1141" y="275"/>
                    <a:pt x="1026" y="23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6" name="Google Shape;22936;p72"/>
            <p:cNvSpPr/>
            <p:nvPr/>
          </p:nvSpPr>
          <p:spPr>
            <a:xfrm>
              <a:off x="1489216" y="2157214"/>
              <a:ext cx="92355" cy="196796"/>
            </a:xfrm>
            <a:custGeom>
              <a:rect b="b" l="l" r="r" t="t"/>
              <a:pathLst>
                <a:path extrusionOk="0" h="7507" w="3523">
                  <a:moveTo>
                    <a:pt x="15" y="0"/>
                  </a:moveTo>
                  <a:lnTo>
                    <a:pt x="15" y="7247"/>
                  </a:lnTo>
                  <a:cubicBezTo>
                    <a:pt x="15" y="7247"/>
                    <a:pt x="15" y="7261"/>
                    <a:pt x="15" y="7276"/>
                  </a:cubicBezTo>
                  <a:cubicBezTo>
                    <a:pt x="1" y="7406"/>
                    <a:pt x="116" y="7507"/>
                    <a:pt x="246" y="7507"/>
                  </a:cubicBezTo>
                  <a:lnTo>
                    <a:pt x="3306" y="7507"/>
                  </a:lnTo>
                  <a:cubicBezTo>
                    <a:pt x="3422" y="7507"/>
                    <a:pt x="3508" y="7434"/>
                    <a:pt x="3523" y="7333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7" name="Google Shape;22937;p72"/>
            <p:cNvSpPr/>
            <p:nvPr/>
          </p:nvSpPr>
          <p:spPr>
            <a:xfrm>
              <a:off x="1621681" y="2257879"/>
              <a:ext cx="91962" cy="96130"/>
            </a:xfrm>
            <a:custGeom>
              <a:rect b="b" l="l" r="r" t="t"/>
              <a:pathLst>
                <a:path extrusionOk="0" h="3667" w="3508">
                  <a:moveTo>
                    <a:pt x="0" y="0"/>
                  </a:moveTo>
                  <a:lnTo>
                    <a:pt x="0" y="3465"/>
                  </a:lnTo>
                  <a:cubicBezTo>
                    <a:pt x="0" y="3580"/>
                    <a:pt x="101" y="3667"/>
                    <a:pt x="217" y="3667"/>
                  </a:cubicBezTo>
                  <a:lnTo>
                    <a:pt x="3291" y="3667"/>
                  </a:lnTo>
                  <a:cubicBezTo>
                    <a:pt x="3407" y="3667"/>
                    <a:pt x="3508" y="3580"/>
                    <a:pt x="3508" y="3465"/>
                  </a:cubicBezTo>
                  <a:lnTo>
                    <a:pt x="3508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8" name="Google Shape;22938;p72"/>
            <p:cNvSpPr/>
            <p:nvPr/>
          </p:nvSpPr>
          <p:spPr>
            <a:xfrm>
              <a:off x="1509664" y="2157214"/>
              <a:ext cx="71908" cy="196796"/>
            </a:xfrm>
            <a:custGeom>
              <a:rect b="b" l="l" r="r" t="t"/>
              <a:pathLst>
                <a:path extrusionOk="0" h="7507" w="2743">
                  <a:moveTo>
                    <a:pt x="0" y="0"/>
                  </a:moveTo>
                  <a:lnTo>
                    <a:pt x="0" y="7507"/>
                  </a:lnTo>
                  <a:lnTo>
                    <a:pt x="2526" y="7507"/>
                  </a:lnTo>
                  <a:cubicBezTo>
                    <a:pt x="2627" y="7507"/>
                    <a:pt x="2728" y="7434"/>
                    <a:pt x="2743" y="7333"/>
                  </a:cubicBezTo>
                  <a:lnTo>
                    <a:pt x="274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9" name="Google Shape;22939;p72"/>
            <p:cNvSpPr/>
            <p:nvPr/>
          </p:nvSpPr>
          <p:spPr>
            <a:xfrm>
              <a:off x="1639822" y="2257879"/>
              <a:ext cx="73821" cy="96130"/>
            </a:xfrm>
            <a:custGeom>
              <a:rect b="b" l="l" r="r" t="t"/>
              <a:pathLst>
                <a:path extrusionOk="0" h="3667" w="2816">
                  <a:moveTo>
                    <a:pt x="1" y="0"/>
                  </a:moveTo>
                  <a:lnTo>
                    <a:pt x="1" y="3667"/>
                  </a:lnTo>
                  <a:lnTo>
                    <a:pt x="2599" y="3667"/>
                  </a:lnTo>
                  <a:cubicBezTo>
                    <a:pt x="2715" y="3667"/>
                    <a:pt x="2816" y="3580"/>
                    <a:pt x="2816" y="3465"/>
                  </a:cubicBezTo>
                  <a:lnTo>
                    <a:pt x="2816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0" name="Google Shape;22940;p72"/>
            <p:cNvSpPr/>
            <p:nvPr/>
          </p:nvSpPr>
          <p:spPr>
            <a:xfrm>
              <a:off x="1360920" y="2290779"/>
              <a:ext cx="92749" cy="63231"/>
            </a:xfrm>
            <a:custGeom>
              <a:rect b="b" l="l" r="r" t="t"/>
              <a:pathLst>
                <a:path extrusionOk="0" h="2412" w="3538">
                  <a:moveTo>
                    <a:pt x="15" y="1"/>
                  </a:moveTo>
                  <a:lnTo>
                    <a:pt x="15" y="2166"/>
                  </a:lnTo>
                  <a:cubicBezTo>
                    <a:pt x="1" y="2296"/>
                    <a:pt x="102" y="2397"/>
                    <a:pt x="218" y="2412"/>
                  </a:cubicBezTo>
                  <a:lnTo>
                    <a:pt x="3336" y="2412"/>
                  </a:lnTo>
                  <a:cubicBezTo>
                    <a:pt x="3451" y="2397"/>
                    <a:pt x="3538" y="2296"/>
                    <a:pt x="3523" y="2181"/>
                  </a:cubicBezTo>
                  <a:lnTo>
                    <a:pt x="3523" y="1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1" name="Google Shape;22941;p72"/>
            <p:cNvSpPr/>
            <p:nvPr/>
          </p:nvSpPr>
          <p:spPr>
            <a:xfrm>
              <a:off x="1381368" y="2290779"/>
              <a:ext cx="72301" cy="63231"/>
            </a:xfrm>
            <a:custGeom>
              <a:rect b="b" l="l" r="r" t="t"/>
              <a:pathLst>
                <a:path extrusionOk="0" h="2412" w="2758">
                  <a:moveTo>
                    <a:pt x="0" y="1"/>
                  </a:moveTo>
                  <a:lnTo>
                    <a:pt x="0" y="2412"/>
                  </a:lnTo>
                  <a:lnTo>
                    <a:pt x="2556" y="2412"/>
                  </a:lnTo>
                  <a:cubicBezTo>
                    <a:pt x="2671" y="2412"/>
                    <a:pt x="2758" y="2296"/>
                    <a:pt x="2743" y="2181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2" name="Google Shape;22942;p72"/>
            <p:cNvSpPr/>
            <p:nvPr/>
          </p:nvSpPr>
          <p:spPr>
            <a:xfrm>
              <a:off x="1489216" y="2126542"/>
              <a:ext cx="92749" cy="34473"/>
            </a:xfrm>
            <a:custGeom>
              <a:rect b="b" l="l" r="r" t="t"/>
              <a:pathLst>
                <a:path extrusionOk="0" h="1315" w="3538">
                  <a:moveTo>
                    <a:pt x="217" y="1"/>
                  </a:moveTo>
                  <a:cubicBezTo>
                    <a:pt x="87" y="1"/>
                    <a:pt x="1" y="116"/>
                    <a:pt x="15" y="232"/>
                  </a:cubicBezTo>
                  <a:lnTo>
                    <a:pt x="15" y="1315"/>
                  </a:lnTo>
                  <a:lnTo>
                    <a:pt x="3523" y="1315"/>
                  </a:lnTo>
                  <a:lnTo>
                    <a:pt x="3523" y="261"/>
                  </a:lnTo>
                  <a:lnTo>
                    <a:pt x="3523" y="232"/>
                  </a:lnTo>
                  <a:cubicBezTo>
                    <a:pt x="3537" y="116"/>
                    <a:pt x="3451" y="1"/>
                    <a:pt x="3335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3" name="Google Shape;22943;p72"/>
            <p:cNvSpPr/>
            <p:nvPr/>
          </p:nvSpPr>
          <p:spPr>
            <a:xfrm>
              <a:off x="1509664" y="2126542"/>
              <a:ext cx="72301" cy="34473"/>
            </a:xfrm>
            <a:custGeom>
              <a:rect b="b" l="l" r="r" t="t"/>
              <a:pathLst>
                <a:path extrusionOk="0" h="1315" w="2758">
                  <a:moveTo>
                    <a:pt x="0" y="1"/>
                  </a:moveTo>
                  <a:lnTo>
                    <a:pt x="0" y="1315"/>
                  </a:lnTo>
                  <a:lnTo>
                    <a:pt x="2743" y="1315"/>
                  </a:lnTo>
                  <a:lnTo>
                    <a:pt x="2743" y="261"/>
                  </a:lnTo>
                  <a:cubicBezTo>
                    <a:pt x="2743" y="246"/>
                    <a:pt x="2743" y="246"/>
                    <a:pt x="2743" y="232"/>
                  </a:cubicBezTo>
                  <a:cubicBezTo>
                    <a:pt x="2757" y="116"/>
                    <a:pt x="2671" y="1"/>
                    <a:pt x="2555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4" name="Google Shape;22944;p72"/>
            <p:cNvSpPr/>
            <p:nvPr/>
          </p:nvSpPr>
          <p:spPr>
            <a:xfrm>
              <a:off x="1511919" y="1991089"/>
              <a:ext cx="26897" cy="47528"/>
            </a:xfrm>
            <a:custGeom>
              <a:rect b="b" l="l" r="r" t="t"/>
              <a:pathLst>
                <a:path extrusionOk="0" h="1813" w="1026">
                  <a:moveTo>
                    <a:pt x="840" y="1"/>
                  </a:moveTo>
                  <a:cubicBezTo>
                    <a:pt x="757" y="1"/>
                    <a:pt x="671" y="23"/>
                    <a:pt x="593" y="72"/>
                  </a:cubicBezTo>
                  <a:cubicBezTo>
                    <a:pt x="492" y="130"/>
                    <a:pt x="419" y="231"/>
                    <a:pt x="390" y="361"/>
                  </a:cubicBezTo>
                  <a:lnTo>
                    <a:pt x="102" y="1400"/>
                  </a:lnTo>
                  <a:lnTo>
                    <a:pt x="87" y="1473"/>
                  </a:lnTo>
                  <a:lnTo>
                    <a:pt x="44" y="1617"/>
                  </a:lnTo>
                  <a:cubicBezTo>
                    <a:pt x="1" y="1689"/>
                    <a:pt x="44" y="1776"/>
                    <a:pt x="116" y="1805"/>
                  </a:cubicBezTo>
                  <a:cubicBezTo>
                    <a:pt x="133" y="1810"/>
                    <a:pt x="148" y="1813"/>
                    <a:pt x="162" y="1813"/>
                  </a:cubicBezTo>
                  <a:cubicBezTo>
                    <a:pt x="253" y="1813"/>
                    <a:pt x="275" y="1703"/>
                    <a:pt x="275" y="1703"/>
                  </a:cubicBezTo>
                  <a:lnTo>
                    <a:pt x="347" y="1429"/>
                  </a:lnTo>
                  <a:lnTo>
                    <a:pt x="636" y="390"/>
                  </a:lnTo>
                  <a:cubicBezTo>
                    <a:pt x="679" y="202"/>
                    <a:pt x="838" y="58"/>
                    <a:pt x="1026" y="29"/>
                  </a:cubicBezTo>
                  <a:lnTo>
                    <a:pt x="982" y="15"/>
                  </a:lnTo>
                  <a:lnTo>
                    <a:pt x="953" y="15"/>
                  </a:lnTo>
                  <a:cubicBezTo>
                    <a:pt x="917" y="5"/>
                    <a:pt x="879" y="1"/>
                    <a:pt x="84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5" name="Google Shape;22945;p72"/>
            <p:cNvSpPr/>
            <p:nvPr/>
          </p:nvSpPr>
          <p:spPr>
            <a:xfrm>
              <a:off x="1535774" y="2000841"/>
              <a:ext cx="19320" cy="44225"/>
            </a:xfrm>
            <a:custGeom>
              <a:rect b="b" l="l" r="r" t="t"/>
              <a:pathLst>
                <a:path extrusionOk="0" h="1687" w="737">
                  <a:moveTo>
                    <a:pt x="614" y="1"/>
                  </a:moveTo>
                  <a:cubicBezTo>
                    <a:pt x="489" y="1"/>
                    <a:pt x="372" y="93"/>
                    <a:pt x="361" y="234"/>
                  </a:cubicBezTo>
                  <a:lnTo>
                    <a:pt x="87" y="1288"/>
                  </a:lnTo>
                  <a:lnTo>
                    <a:pt x="72" y="1346"/>
                  </a:lnTo>
                  <a:lnTo>
                    <a:pt x="29" y="1505"/>
                  </a:lnTo>
                  <a:cubicBezTo>
                    <a:pt x="0" y="1562"/>
                    <a:pt x="29" y="1649"/>
                    <a:pt x="101" y="1678"/>
                  </a:cubicBezTo>
                  <a:cubicBezTo>
                    <a:pt x="118" y="1684"/>
                    <a:pt x="133" y="1686"/>
                    <a:pt x="147" y="1686"/>
                  </a:cubicBezTo>
                  <a:cubicBezTo>
                    <a:pt x="238" y="1686"/>
                    <a:pt x="260" y="1577"/>
                    <a:pt x="260" y="1577"/>
                  </a:cubicBezTo>
                  <a:lnTo>
                    <a:pt x="332" y="1303"/>
                  </a:lnTo>
                  <a:lnTo>
                    <a:pt x="606" y="263"/>
                  </a:lnTo>
                  <a:cubicBezTo>
                    <a:pt x="635" y="177"/>
                    <a:pt x="679" y="104"/>
                    <a:pt x="736" y="32"/>
                  </a:cubicBezTo>
                  <a:cubicBezTo>
                    <a:pt x="697" y="11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6" name="Google Shape;22946;p72"/>
            <p:cNvSpPr/>
            <p:nvPr/>
          </p:nvSpPr>
          <p:spPr>
            <a:xfrm>
              <a:off x="1554675" y="2009623"/>
              <a:ext cx="19714" cy="44146"/>
            </a:xfrm>
            <a:custGeom>
              <a:rect b="b" l="l" r="r" t="t"/>
              <a:pathLst>
                <a:path extrusionOk="0" h="1684" w="752">
                  <a:moveTo>
                    <a:pt x="629" y="0"/>
                  </a:moveTo>
                  <a:cubicBezTo>
                    <a:pt x="490" y="0"/>
                    <a:pt x="359" y="105"/>
                    <a:pt x="347" y="260"/>
                  </a:cubicBezTo>
                  <a:lnTo>
                    <a:pt x="88" y="1271"/>
                  </a:lnTo>
                  <a:lnTo>
                    <a:pt x="73" y="1343"/>
                  </a:lnTo>
                  <a:lnTo>
                    <a:pt x="30" y="1487"/>
                  </a:lnTo>
                  <a:cubicBezTo>
                    <a:pt x="1" y="1559"/>
                    <a:pt x="30" y="1646"/>
                    <a:pt x="102" y="1675"/>
                  </a:cubicBezTo>
                  <a:cubicBezTo>
                    <a:pt x="119" y="1681"/>
                    <a:pt x="134" y="1683"/>
                    <a:pt x="148" y="1683"/>
                  </a:cubicBezTo>
                  <a:cubicBezTo>
                    <a:pt x="239" y="1683"/>
                    <a:pt x="261" y="1574"/>
                    <a:pt x="261" y="1574"/>
                  </a:cubicBezTo>
                  <a:lnTo>
                    <a:pt x="333" y="1300"/>
                  </a:lnTo>
                  <a:lnTo>
                    <a:pt x="578" y="289"/>
                  </a:lnTo>
                  <a:cubicBezTo>
                    <a:pt x="607" y="188"/>
                    <a:pt x="665" y="87"/>
                    <a:pt x="752" y="29"/>
                  </a:cubicBezTo>
                  <a:cubicBezTo>
                    <a:pt x="712" y="9"/>
                    <a:pt x="670" y="0"/>
                    <a:pt x="629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7" name="Google Shape;22947;p72"/>
            <p:cNvSpPr/>
            <p:nvPr/>
          </p:nvSpPr>
          <p:spPr>
            <a:xfrm>
              <a:off x="1575123" y="2019087"/>
              <a:ext cx="17433" cy="40345"/>
            </a:xfrm>
            <a:custGeom>
              <a:rect b="b" l="l" r="r" t="t"/>
              <a:pathLst>
                <a:path extrusionOk="0" h="1539" w="665">
                  <a:moveTo>
                    <a:pt x="636" y="0"/>
                  </a:moveTo>
                  <a:cubicBezTo>
                    <a:pt x="535" y="0"/>
                    <a:pt x="448" y="29"/>
                    <a:pt x="376" y="73"/>
                  </a:cubicBezTo>
                  <a:lnTo>
                    <a:pt x="376" y="87"/>
                  </a:lnTo>
                  <a:lnTo>
                    <a:pt x="87" y="1126"/>
                  </a:lnTo>
                  <a:lnTo>
                    <a:pt x="73" y="1198"/>
                  </a:lnTo>
                  <a:lnTo>
                    <a:pt x="29" y="1343"/>
                  </a:lnTo>
                  <a:cubicBezTo>
                    <a:pt x="0" y="1415"/>
                    <a:pt x="29" y="1502"/>
                    <a:pt x="101" y="1530"/>
                  </a:cubicBezTo>
                  <a:cubicBezTo>
                    <a:pt x="118" y="1536"/>
                    <a:pt x="134" y="1539"/>
                    <a:pt x="147" y="1539"/>
                  </a:cubicBezTo>
                  <a:cubicBezTo>
                    <a:pt x="238" y="1539"/>
                    <a:pt x="260" y="1429"/>
                    <a:pt x="260" y="1429"/>
                  </a:cubicBezTo>
                  <a:lnTo>
                    <a:pt x="332" y="1141"/>
                  </a:lnTo>
                  <a:lnTo>
                    <a:pt x="621" y="116"/>
                  </a:lnTo>
                  <a:cubicBezTo>
                    <a:pt x="621" y="73"/>
                    <a:pt x="636" y="29"/>
                    <a:pt x="664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8" name="Google Shape;22948;p72"/>
            <p:cNvSpPr/>
            <p:nvPr/>
          </p:nvSpPr>
          <p:spPr>
            <a:xfrm>
              <a:off x="1628864" y="2108008"/>
              <a:ext cx="14025" cy="51145"/>
            </a:xfrm>
            <a:custGeom>
              <a:rect b="b" l="l" r="r" t="t"/>
              <a:pathLst>
                <a:path extrusionOk="0" h="1951" w="535">
                  <a:moveTo>
                    <a:pt x="534" y="1"/>
                  </a:moveTo>
                  <a:lnTo>
                    <a:pt x="477" y="15"/>
                  </a:lnTo>
                  <a:lnTo>
                    <a:pt x="462" y="15"/>
                  </a:lnTo>
                  <a:cubicBezTo>
                    <a:pt x="332" y="15"/>
                    <a:pt x="217" y="73"/>
                    <a:pt x="130" y="159"/>
                  </a:cubicBezTo>
                  <a:cubicBezTo>
                    <a:pt x="44" y="246"/>
                    <a:pt x="0" y="362"/>
                    <a:pt x="15" y="491"/>
                  </a:cubicBezTo>
                  <a:lnTo>
                    <a:pt x="15" y="1574"/>
                  </a:lnTo>
                  <a:lnTo>
                    <a:pt x="15" y="1646"/>
                  </a:lnTo>
                  <a:lnTo>
                    <a:pt x="15" y="1791"/>
                  </a:lnTo>
                  <a:cubicBezTo>
                    <a:pt x="0" y="1877"/>
                    <a:pt x="44" y="1935"/>
                    <a:pt x="130" y="1949"/>
                  </a:cubicBezTo>
                  <a:cubicBezTo>
                    <a:pt x="136" y="1950"/>
                    <a:pt x="141" y="1950"/>
                    <a:pt x="146" y="1950"/>
                  </a:cubicBezTo>
                  <a:cubicBezTo>
                    <a:pt x="259" y="1950"/>
                    <a:pt x="246" y="1805"/>
                    <a:pt x="246" y="1805"/>
                  </a:cubicBezTo>
                  <a:lnTo>
                    <a:pt x="246" y="1516"/>
                  </a:lnTo>
                  <a:lnTo>
                    <a:pt x="246" y="448"/>
                  </a:lnTo>
                  <a:cubicBezTo>
                    <a:pt x="246" y="260"/>
                    <a:pt x="361" y="73"/>
                    <a:pt x="53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9" name="Google Shape;22949;p72"/>
            <p:cNvSpPr/>
            <p:nvPr/>
          </p:nvSpPr>
          <p:spPr>
            <a:xfrm>
              <a:off x="1652798" y="2114116"/>
              <a:ext cx="8625" cy="46165"/>
            </a:xfrm>
            <a:custGeom>
              <a:rect b="b" l="l" r="r" t="t"/>
              <a:pathLst>
                <a:path extrusionOk="0" h="1761" w="329">
                  <a:moveTo>
                    <a:pt x="256" y="1"/>
                  </a:moveTo>
                  <a:cubicBezTo>
                    <a:pt x="114" y="1"/>
                    <a:pt x="1" y="139"/>
                    <a:pt x="26" y="287"/>
                  </a:cubicBezTo>
                  <a:lnTo>
                    <a:pt x="26" y="1442"/>
                  </a:lnTo>
                  <a:lnTo>
                    <a:pt x="26" y="1601"/>
                  </a:lnTo>
                  <a:cubicBezTo>
                    <a:pt x="11" y="1673"/>
                    <a:pt x="69" y="1745"/>
                    <a:pt x="141" y="1760"/>
                  </a:cubicBezTo>
                  <a:cubicBezTo>
                    <a:pt x="147" y="1760"/>
                    <a:pt x="152" y="1761"/>
                    <a:pt x="157" y="1761"/>
                  </a:cubicBezTo>
                  <a:cubicBezTo>
                    <a:pt x="271" y="1761"/>
                    <a:pt x="271" y="1615"/>
                    <a:pt x="271" y="1615"/>
                  </a:cubicBezTo>
                  <a:lnTo>
                    <a:pt x="271" y="1327"/>
                  </a:lnTo>
                  <a:lnTo>
                    <a:pt x="271" y="258"/>
                  </a:lnTo>
                  <a:cubicBezTo>
                    <a:pt x="271" y="172"/>
                    <a:pt x="285" y="85"/>
                    <a:pt x="329" y="13"/>
                  </a:cubicBezTo>
                  <a:cubicBezTo>
                    <a:pt x="304" y="5"/>
                    <a:pt x="280" y="1"/>
                    <a:pt x="25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0" name="Google Shape;22950;p72"/>
            <p:cNvSpPr/>
            <p:nvPr/>
          </p:nvSpPr>
          <p:spPr>
            <a:xfrm>
              <a:off x="1672459" y="2118049"/>
              <a:ext cx="9411" cy="46034"/>
            </a:xfrm>
            <a:custGeom>
              <a:rect b="b" l="l" r="r" t="t"/>
              <a:pathLst>
                <a:path extrusionOk="0" h="1756" w="359">
                  <a:moveTo>
                    <a:pt x="296" y="1"/>
                  </a:moveTo>
                  <a:cubicBezTo>
                    <a:pt x="125" y="1"/>
                    <a:pt x="0" y="158"/>
                    <a:pt x="26" y="339"/>
                  </a:cubicBezTo>
                  <a:lnTo>
                    <a:pt x="41" y="1379"/>
                  </a:lnTo>
                  <a:lnTo>
                    <a:pt x="41" y="1451"/>
                  </a:lnTo>
                  <a:lnTo>
                    <a:pt x="41" y="1610"/>
                  </a:lnTo>
                  <a:cubicBezTo>
                    <a:pt x="26" y="1682"/>
                    <a:pt x="84" y="1754"/>
                    <a:pt x="156" y="1754"/>
                  </a:cubicBezTo>
                  <a:cubicBezTo>
                    <a:pt x="163" y="1755"/>
                    <a:pt x="170" y="1755"/>
                    <a:pt x="176" y="1755"/>
                  </a:cubicBezTo>
                  <a:cubicBezTo>
                    <a:pt x="299" y="1755"/>
                    <a:pt x="286" y="1624"/>
                    <a:pt x="286" y="1624"/>
                  </a:cubicBezTo>
                  <a:lnTo>
                    <a:pt x="286" y="1335"/>
                  </a:lnTo>
                  <a:lnTo>
                    <a:pt x="272" y="296"/>
                  </a:lnTo>
                  <a:cubicBezTo>
                    <a:pt x="257" y="195"/>
                    <a:pt x="301" y="94"/>
                    <a:pt x="358" y="7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1" name="Google Shape;22951;p72"/>
            <p:cNvSpPr/>
            <p:nvPr/>
          </p:nvSpPr>
          <p:spPr>
            <a:xfrm>
              <a:off x="1694323" y="2122400"/>
              <a:ext cx="7209" cy="42416"/>
            </a:xfrm>
            <a:custGeom>
              <a:rect b="b" l="l" r="r" t="t"/>
              <a:pathLst>
                <a:path extrusionOk="0" h="1618" w="275">
                  <a:moveTo>
                    <a:pt x="246" y="0"/>
                  </a:moveTo>
                  <a:cubicBezTo>
                    <a:pt x="159" y="29"/>
                    <a:pt x="87" y="72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1" y="1545"/>
                    <a:pt x="58" y="1617"/>
                    <a:pt x="131" y="1617"/>
                  </a:cubicBezTo>
                  <a:cubicBezTo>
                    <a:pt x="137" y="1618"/>
                    <a:pt x="144" y="1618"/>
                    <a:pt x="150" y="1618"/>
                  </a:cubicBezTo>
                  <a:cubicBezTo>
                    <a:pt x="274" y="1618"/>
                    <a:pt x="260" y="1487"/>
                    <a:pt x="260" y="1487"/>
                  </a:cubicBezTo>
                  <a:lnTo>
                    <a:pt x="260" y="1198"/>
                  </a:lnTo>
                  <a:lnTo>
                    <a:pt x="260" y="130"/>
                  </a:lnTo>
                  <a:cubicBezTo>
                    <a:pt x="260" y="87"/>
                    <a:pt x="260" y="43"/>
                    <a:pt x="275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2" name="Google Shape;22952;p72"/>
            <p:cNvSpPr/>
            <p:nvPr/>
          </p:nvSpPr>
          <p:spPr>
            <a:xfrm>
              <a:off x="1621288" y="2227208"/>
              <a:ext cx="92749" cy="34840"/>
            </a:xfrm>
            <a:custGeom>
              <a:rect b="b" l="l" r="r" t="t"/>
              <a:pathLst>
                <a:path extrusionOk="0" h="1329" w="3538">
                  <a:moveTo>
                    <a:pt x="203" y="1"/>
                  </a:moveTo>
                  <a:cubicBezTo>
                    <a:pt x="87" y="15"/>
                    <a:pt x="1" y="116"/>
                    <a:pt x="15" y="246"/>
                  </a:cubicBezTo>
                  <a:lnTo>
                    <a:pt x="15" y="1329"/>
                  </a:lnTo>
                  <a:lnTo>
                    <a:pt x="3523" y="1329"/>
                  </a:lnTo>
                  <a:lnTo>
                    <a:pt x="3523" y="261"/>
                  </a:lnTo>
                  <a:lnTo>
                    <a:pt x="3523" y="246"/>
                  </a:lnTo>
                  <a:cubicBezTo>
                    <a:pt x="3537" y="116"/>
                    <a:pt x="3451" y="15"/>
                    <a:pt x="3321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3" name="Google Shape;22953;p72"/>
            <p:cNvSpPr/>
            <p:nvPr/>
          </p:nvSpPr>
          <p:spPr>
            <a:xfrm>
              <a:off x="1639822" y="2227208"/>
              <a:ext cx="74215" cy="34840"/>
            </a:xfrm>
            <a:custGeom>
              <a:rect b="b" l="l" r="r" t="t"/>
              <a:pathLst>
                <a:path extrusionOk="0" h="1329" w="2831">
                  <a:moveTo>
                    <a:pt x="1" y="1"/>
                  </a:moveTo>
                  <a:lnTo>
                    <a:pt x="1" y="1329"/>
                  </a:lnTo>
                  <a:lnTo>
                    <a:pt x="2816" y="1329"/>
                  </a:lnTo>
                  <a:lnTo>
                    <a:pt x="2816" y="275"/>
                  </a:lnTo>
                  <a:lnTo>
                    <a:pt x="2816" y="246"/>
                  </a:lnTo>
                  <a:cubicBezTo>
                    <a:pt x="2830" y="116"/>
                    <a:pt x="2744" y="15"/>
                    <a:pt x="2614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4" name="Google Shape;22954;p72"/>
            <p:cNvSpPr/>
            <p:nvPr/>
          </p:nvSpPr>
          <p:spPr>
            <a:xfrm>
              <a:off x="1360920" y="2260134"/>
              <a:ext cx="92749" cy="34473"/>
            </a:xfrm>
            <a:custGeom>
              <a:rect b="b" l="l" r="r" t="t"/>
              <a:pathLst>
                <a:path extrusionOk="0" h="1315" w="3538">
                  <a:moveTo>
                    <a:pt x="218" y="1"/>
                  </a:moveTo>
                  <a:cubicBezTo>
                    <a:pt x="88" y="1"/>
                    <a:pt x="1" y="116"/>
                    <a:pt x="15" y="232"/>
                  </a:cubicBezTo>
                  <a:lnTo>
                    <a:pt x="15" y="1314"/>
                  </a:lnTo>
                  <a:lnTo>
                    <a:pt x="3523" y="1314"/>
                  </a:lnTo>
                  <a:lnTo>
                    <a:pt x="3523" y="260"/>
                  </a:lnTo>
                  <a:cubicBezTo>
                    <a:pt x="3523" y="260"/>
                    <a:pt x="3523" y="246"/>
                    <a:pt x="3523" y="232"/>
                  </a:cubicBezTo>
                  <a:cubicBezTo>
                    <a:pt x="3538" y="116"/>
                    <a:pt x="3451" y="1"/>
                    <a:pt x="3336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5" name="Google Shape;22955;p72"/>
            <p:cNvSpPr/>
            <p:nvPr/>
          </p:nvSpPr>
          <p:spPr>
            <a:xfrm>
              <a:off x="1381368" y="2260134"/>
              <a:ext cx="72301" cy="34473"/>
            </a:xfrm>
            <a:custGeom>
              <a:rect b="b" l="l" r="r" t="t"/>
              <a:pathLst>
                <a:path extrusionOk="0" h="1315" w="2758">
                  <a:moveTo>
                    <a:pt x="0" y="1"/>
                  </a:moveTo>
                  <a:lnTo>
                    <a:pt x="0" y="1314"/>
                  </a:lnTo>
                  <a:lnTo>
                    <a:pt x="2743" y="1314"/>
                  </a:lnTo>
                  <a:lnTo>
                    <a:pt x="2743" y="260"/>
                  </a:lnTo>
                  <a:cubicBezTo>
                    <a:pt x="2743" y="260"/>
                    <a:pt x="2743" y="246"/>
                    <a:pt x="2743" y="232"/>
                  </a:cubicBezTo>
                  <a:cubicBezTo>
                    <a:pt x="2758" y="116"/>
                    <a:pt x="2671" y="1"/>
                    <a:pt x="255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56" name="Google Shape;22956;p72"/>
          <p:cNvGrpSpPr/>
          <p:nvPr/>
        </p:nvGrpSpPr>
        <p:grpSpPr>
          <a:xfrm>
            <a:off x="1821465" y="1981993"/>
            <a:ext cx="372410" cy="372410"/>
            <a:chOff x="1821465" y="1981993"/>
            <a:chExt cx="372410" cy="372410"/>
          </a:xfrm>
        </p:grpSpPr>
        <p:sp>
          <p:nvSpPr>
            <p:cNvPr id="22957" name="Google Shape;22957;p72"/>
            <p:cNvSpPr/>
            <p:nvPr/>
          </p:nvSpPr>
          <p:spPr>
            <a:xfrm>
              <a:off x="1821858" y="1981993"/>
              <a:ext cx="282336" cy="186205"/>
            </a:xfrm>
            <a:custGeom>
              <a:rect b="b" l="l" r="r" t="t"/>
              <a:pathLst>
                <a:path extrusionOk="0" h="7103" w="1077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8" name="Google Shape;22958;p72"/>
            <p:cNvSpPr/>
            <p:nvPr/>
          </p:nvSpPr>
          <p:spPr>
            <a:xfrm>
              <a:off x="2007670" y="1981993"/>
              <a:ext cx="186205" cy="282336"/>
            </a:xfrm>
            <a:custGeom>
              <a:rect b="b" l="l" r="r" t="t"/>
              <a:pathLst>
                <a:path extrusionOk="0" h="10770" w="7103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9" name="Google Shape;22959;p72"/>
            <p:cNvSpPr/>
            <p:nvPr/>
          </p:nvSpPr>
          <p:spPr>
            <a:xfrm>
              <a:off x="1911540" y="2167805"/>
              <a:ext cx="282336" cy="186598"/>
            </a:xfrm>
            <a:custGeom>
              <a:rect b="b" l="l" r="r" t="t"/>
              <a:pathLst>
                <a:path extrusionOk="0" h="7118" w="1077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0" name="Google Shape;22960;p72"/>
            <p:cNvSpPr/>
            <p:nvPr/>
          </p:nvSpPr>
          <p:spPr>
            <a:xfrm>
              <a:off x="1821465" y="2072067"/>
              <a:ext cx="186598" cy="281942"/>
            </a:xfrm>
            <a:custGeom>
              <a:rect b="b" l="l" r="r" t="t"/>
              <a:pathLst>
                <a:path extrusionOk="0" h="10755" w="7118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1" name="Google Shape;22961;p72"/>
            <p:cNvSpPr/>
            <p:nvPr/>
          </p:nvSpPr>
          <p:spPr>
            <a:xfrm>
              <a:off x="1821858" y="2167805"/>
              <a:ext cx="42023" cy="186205"/>
            </a:xfrm>
            <a:custGeom>
              <a:rect b="b" l="l" r="r" t="t"/>
              <a:pathLst>
                <a:path extrusionOk="0" h="7103" w="1603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2" name="Google Shape;22962;p72"/>
            <p:cNvSpPr/>
            <p:nvPr/>
          </p:nvSpPr>
          <p:spPr>
            <a:xfrm>
              <a:off x="1869989" y="2072303"/>
              <a:ext cx="51041" cy="95894"/>
            </a:xfrm>
            <a:custGeom>
              <a:rect b="b" l="l" r="r" t="t"/>
              <a:pathLst>
                <a:path extrusionOk="0" h="3658" w="1947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3" name="Google Shape;22963;p72"/>
            <p:cNvSpPr/>
            <p:nvPr/>
          </p:nvSpPr>
          <p:spPr>
            <a:xfrm>
              <a:off x="1821858" y="1981993"/>
              <a:ext cx="42023" cy="186205"/>
            </a:xfrm>
            <a:custGeom>
              <a:rect b="b" l="l" r="r" t="t"/>
              <a:pathLst>
                <a:path extrusionOk="0" h="7103" w="1603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4" name="Google Shape;22964;p72"/>
            <p:cNvSpPr/>
            <p:nvPr/>
          </p:nvSpPr>
          <p:spPr>
            <a:xfrm>
              <a:off x="2076904" y="2041658"/>
              <a:ext cx="45064" cy="66560"/>
            </a:xfrm>
            <a:custGeom>
              <a:rect b="b" l="l" r="r" t="t"/>
              <a:pathLst>
                <a:path extrusionOk="0" h="2539" w="1719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5" name="Google Shape;22965;p72"/>
            <p:cNvSpPr/>
            <p:nvPr/>
          </p:nvSpPr>
          <p:spPr>
            <a:xfrm>
              <a:off x="2008037" y="1981993"/>
              <a:ext cx="23882" cy="78357"/>
            </a:xfrm>
            <a:custGeom>
              <a:rect b="b" l="l" r="r" t="t"/>
              <a:pathLst>
                <a:path extrusionOk="0" h="2989" w="911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6" name="Google Shape;22966;p72"/>
            <p:cNvSpPr/>
            <p:nvPr/>
          </p:nvSpPr>
          <p:spPr>
            <a:xfrm>
              <a:off x="2008037" y="2090234"/>
              <a:ext cx="23882" cy="77963"/>
            </a:xfrm>
            <a:custGeom>
              <a:rect b="b" l="l" r="r" t="t"/>
              <a:pathLst>
                <a:path extrusionOk="0" h="2974" w="911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7" name="Google Shape;22967;p72"/>
            <p:cNvSpPr/>
            <p:nvPr/>
          </p:nvSpPr>
          <p:spPr>
            <a:xfrm>
              <a:off x="2058737" y="2168172"/>
              <a:ext cx="48105" cy="95973"/>
            </a:xfrm>
            <a:custGeom>
              <a:rect b="b" l="l" r="r" t="t"/>
              <a:pathLst>
                <a:path extrusionOk="0" h="3661" w="1835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8" name="Google Shape;22968;p72"/>
            <p:cNvSpPr/>
            <p:nvPr/>
          </p:nvSpPr>
          <p:spPr>
            <a:xfrm>
              <a:off x="1995926" y="2167805"/>
              <a:ext cx="23882" cy="78357"/>
            </a:xfrm>
            <a:custGeom>
              <a:rect b="b" l="l" r="r" t="t"/>
              <a:pathLst>
                <a:path extrusionOk="0" h="2989" w="911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9" name="Google Shape;22969;p72"/>
            <p:cNvSpPr/>
            <p:nvPr/>
          </p:nvSpPr>
          <p:spPr>
            <a:xfrm>
              <a:off x="1905484" y="2228152"/>
              <a:ext cx="45431" cy="66586"/>
            </a:xfrm>
            <a:custGeom>
              <a:rect b="b" l="l" r="r" t="t"/>
              <a:pathLst>
                <a:path extrusionOk="0" h="2540" w="1733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0" name="Google Shape;22970;p72"/>
            <p:cNvSpPr/>
            <p:nvPr/>
          </p:nvSpPr>
          <p:spPr>
            <a:xfrm>
              <a:off x="1995926" y="2276020"/>
              <a:ext cx="29938" cy="77990"/>
            </a:xfrm>
            <a:custGeom>
              <a:rect b="b" l="l" r="r" t="t"/>
              <a:pathLst>
                <a:path extrusionOk="0" h="2975" w="1142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71" name="Google Shape;22971;p72"/>
          <p:cNvGrpSpPr/>
          <p:nvPr/>
        </p:nvGrpSpPr>
        <p:grpSpPr>
          <a:xfrm>
            <a:off x="2276348" y="1981809"/>
            <a:ext cx="415901" cy="372699"/>
            <a:chOff x="2276348" y="1981809"/>
            <a:chExt cx="415901" cy="372699"/>
          </a:xfrm>
        </p:grpSpPr>
        <p:sp>
          <p:nvSpPr>
            <p:cNvPr id="22972" name="Google Shape;22972;p72"/>
            <p:cNvSpPr/>
            <p:nvPr/>
          </p:nvSpPr>
          <p:spPr>
            <a:xfrm>
              <a:off x="2350510" y="2034606"/>
              <a:ext cx="267209" cy="267183"/>
            </a:xfrm>
            <a:custGeom>
              <a:rect b="b" l="l" r="r" t="t"/>
              <a:pathLst>
                <a:path extrusionOk="0" h="10192" w="10193">
                  <a:moveTo>
                    <a:pt x="5096" y="0"/>
                  </a:moveTo>
                  <a:cubicBezTo>
                    <a:pt x="2282" y="0"/>
                    <a:pt x="1" y="2281"/>
                    <a:pt x="1" y="5096"/>
                  </a:cubicBezTo>
                  <a:cubicBezTo>
                    <a:pt x="1" y="7911"/>
                    <a:pt x="2282" y="10192"/>
                    <a:pt x="5096" y="10192"/>
                  </a:cubicBezTo>
                  <a:cubicBezTo>
                    <a:pt x="7911" y="10192"/>
                    <a:pt x="10192" y="7911"/>
                    <a:pt x="10192" y="5096"/>
                  </a:cubicBezTo>
                  <a:cubicBezTo>
                    <a:pt x="10192" y="2281"/>
                    <a:pt x="7911" y="0"/>
                    <a:pt x="509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3" name="Google Shape;22973;p72"/>
            <p:cNvSpPr/>
            <p:nvPr/>
          </p:nvSpPr>
          <p:spPr>
            <a:xfrm>
              <a:off x="2324033" y="2037254"/>
              <a:ext cx="254312" cy="264614"/>
            </a:xfrm>
            <a:custGeom>
              <a:rect b="b" l="l" r="r" t="t"/>
              <a:pathLst>
                <a:path extrusionOk="0" h="10094" w="9701">
                  <a:moveTo>
                    <a:pt x="5067" y="0"/>
                  </a:moveTo>
                  <a:lnTo>
                    <a:pt x="5067" y="0"/>
                  </a:lnTo>
                  <a:cubicBezTo>
                    <a:pt x="1718" y="693"/>
                    <a:pt x="0" y="4403"/>
                    <a:pt x="1603" y="7406"/>
                  </a:cubicBezTo>
                  <a:cubicBezTo>
                    <a:pt x="2546" y="9157"/>
                    <a:pt x="4320" y="10094"/>
                    <a:pt x="6115" y="10094"/>
                  </a:cubicBezTo>
                  <a:cubicBezTo>
                    <a:pt x="7397" y="10094"/>
                    <a:pt x="8691" y="9616"/>
                    <a:pt x="9701" y="8618"/>
                  </a:cubicBezTo>
                  <a:lnTo>
                    <a:pt x="9701" y="8618"/>
                  </a:lnTo>
                  <a:cubicBezTo>
                    <a:pt x="9354" y="8676"/>
                    <a:pt x="9008" y="8719"/>
                    <a:pt x="8647" y="8719"/>
                  </a:cubicBezTo>
                  <a:cubicBezTo>
                    <a:pt x="4100" y="8719"/>
                    <a:pt x="1834" y="3205"/>
                    <a:pt x="50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4" name="Google Shape;22974;p72"/>
            <p:cNvSpPr/>
            <p:nvPr/>
          </p:nvSpPr>
          <p:spPr>
            <a:xfrm>
              <a:off x="2405771" y="2035734"/>
              <a:ext cx="211948" cy="264169"/>
            </a:xfrm>
            <a:custGeom>
              <a:rect b="b" l="l" r="r" t="t"/>
              <a:pathLst>
                <a:path extrusionOk="0" h="10077" w="8085">
                  <a:moveTo>
                    <a:pt x="3725" y="0"/>
                  </a:moveTo>
                  <a:lnTo>
                    <a:pt x="4071" y="419"/>
                  </a:lnTo>
                  <a:cubicBezTo>
                    <a:pt x="4114" y="477"/>
                    <a:pt x="4129" y="549"/>
                    <a:pt x="4100" y="607"/>
                  </a:cubicBezTo>
                  <a:lnTo>
                    <a:pt x="3869" y="1155"/>
                  </a:lnTo>
                  <a:cubicBezTo>
                    <a:pt x="3853" y="1188"/>
                    <a:pt x="3823" y="1207"/>
                    <a:pt x="3792" y="1207"/>
                  </a:cubicBezTo>
                  <a:cubicBezTo>
                    <a:pt x="3768" y="1207"/>
                    <a:pt x="3744" y="1195"/>
                    <a:pt x="3725" y="1170"/>
                  </a:cubicBezTo>
                  <a:lnTo>
                    <a:pt x="3508" y="852"/>
                  </a:lnTo>
                  <a:cubicBezTo>
                    <a:pt x="3465" y="809"/>
                    <a:pt x="3407" y="780"/>
                    <a:pt x="3349" y="780"/>
                  </a:cubicBezTo>
                  <a:lnTo>
                    <a:pt x="3118" y="794"/>
                  </a:lnTo>
                  <a:cubicBezTo>
                    <a:pt x="3032" y="794"/>
                    <a:pt x="2960" y="838"/>
                    <a:pt x="2902" y="910"/>
                  </a:cubicBezTo>
                  <a:lnTo>
                    <a:pt x="2252" y="1892"/>
                  </a:lnTo>
                  <a:cubicBezTo>
                    <a:pt x="2194" y="1978"/>
                    <a:pt x="2238" y="2094"/>
                    <a:pt x="2353" y="2122"/>
                  </a:cubicBezTo>
                  <a:lnTo>
                    <a:pt x="2656" y="2180"/>
                  </a:lnTo>
                  <a:cubicBezTo>
                    <a:pt x="2667" y="2182"/>
                    <a:pt x="2677" y="2182"/>
                    <a:pt x="2688" y="2182"/>
                  </a:cubicBezTo>
                  <a:cubicBezTo>
                    <a:pt x="2778" y="2182"/>
                    <a:pt x="2861" y="2128"/>
                    <a:pt x="2887" y="2050"/>
                  </a:cubicBezTo>
                  <a:lnTo>
                    <a:pt x="3046" y="1646"/>
                  </a:lnTo>
                  <a:cubicBezTo>
                    <a:pt x="3063" y="1579"/>
                    <a:pt x="3124" y="1541"/>
                    <a:pt x="3186" y="1541"/>
                  </a:cubicBezTo>
                  <a:cubicBezTo>
                    <a:pt x="3231" y="1541"/>
                    <a:pt x="3276" y="1561"/>
                    <a:pt x="3306" y="1603"/>
                  </a:cubicBezTo>
                  <a:lnTo>
                    <a:pt x="3436" y="1776"/>
                  </a:lnTo>
                  <a:lnTo>
                    <a:pt x="3364" y="2310"/>
                  </a:lnTo>
                  <a:cubicBezTo>
                    <a:pt x="3364" y="2353"/>
                    <a:pt x="3335" y="2368"/>
                    <a:pt x="3292" y="2382"/>
                  </a:cubicBezTo>
                  <a:lnTo>
                    <a:pt x="2613" y="2483"/>
                  </a:lnTo>
                  <a:cubicBezTo>
                    <a:pt x="2584" y="2483"/>
                    <a:pt x="2555" y="2498"/>
                    <a:pt x="2526" y="2512"/>
                  </a:cubicBezTo>
                  <a:lnTo>
                    <a:pt x="1848" y="3017"/>
                  </a:lnTo>
                  <a:cubicBezTo>
                    <a:pt x="1776" y="3061"/>
                    <a:pt x="1733" y="3147"/>
                    <a:pt x="1718" y="3220"/>
                  </a:cubicBezTo>
                  <a:lnTo>
                    <a:pt x="1646" y="3494"/>
                  </a:lnTo>
                  <a:cubicBezTo>
                    <a:pt x="1617" y="3580"/>
                    <a:pt x="1545" y="3638"/>
                    <a:pt x="1458" y="3638"/>
                  </a:cubicBezTo>
                  <a:lnTo>
                    <a:pt x="1141" y="3595"/>
                  </a:lnTo>
                  <a:cubicBezTo>
                    <a:pt x="1069" y="3595"/>
                    <a:pt x="996" y="3638"/>
                    <a:pt x="967" y="3710"/>
                  </a:cubicBezTo>
                  <a:lnTo>
                    <a:pt x="794" y="4172"/>
                  </a:lnTo>
                  <a:cubicBezTo>
                    <a:pt x="765" y="4273"/>
                    <a:pt x="809" y="4374"/>
                    <a:pt x="910" y="4403"/>
                  </a:cubicBezTo>
                  <a:lnTo>
                    <a:pt x="1299" y="4519"/>
                  </a:lnTo>
                  <a:cubicBezTo>
                    <a:pt x="1317" y="4524"/>
                    <a:pt x="1335" y="4526"/>
                    <a:pt x="1353" y="4526"/>
                  </a:cubicBezTo>
                  <a:cubicBezTo>
                    <a:pt x="1435" y="4526"/>
                    <a:pt x="1509" y="4475"/>
                    <a:pt x="1545" y="4403"/>
                  </a:cubicBezTo>
                  <a:lnTo>
                    <a:pt x="1790" y="3855"/>
                  </a:lnTo>
                  <a:cubicBezTo>
                    <a:pt x="1834" y="3754"/>
                    <a:pt x="1906" y="3696"/>
                    <a:pt x="2007" y="3653"/>
                  </a:cubicBezTo>
                  <a:lnTo>
                    <a:pt x="2411" y="3523"/>
                  </a:lnTo>
                  <a:lnTo>
                    <a:pt x="2974" y="4201"/>
                  </a:lnTo>
                  <a:lnTo>
                    <a:pt x="2916" y="4360"/>
                  </a:lnTo>
                  <a:cubicBezTo>
                    <a:pt x="2887" y="4447"/>
                    <a:pt x="2931" y="4562"/>
                    <a:pt x="3032" y="4591"/>
                  </a:cubicBezTo>
                  <a:cubicBezTo>
                    <a:pt x="3046" y="4591"/>
                    <a:pt x="3075" y="4605"/>
                    <a:pt x="3089" y="4605"/>
                  </a:cubicBezTo>
                  <a:cubicBezTo>
                    <a:pt x="3176" y="4605"/>
                    <a:pt x="3248" y="4548"/>
                    <a:pt x="3277" y="4475"/>
                  </a:cubicBezTo>
                  <a:lnTo>
                    <a:pt x="3320" y="4317"/>
                  </a:lnTo>
                  <a:cubicBezTo>
                    <a:pt x="3364" y="4201"/>
                    <a:pt x="3335" y="4071"/>
                    <a:pt x="3263" y="3970"/>
                  </a:cubicBezTo>
                  <a:lnTo>
                    <a:pt x="2801" y="3407"/>
                  </a:lnTo>
                  <a:lnTo>
                    <a:pt x="2916" y="3364"/>
                  </a:lnTo>
                  <a:lnTo>
                    <a:pt x="3306" y="3609"/>
                  </a:lnTo>
                  <a:cubicBezTo>
                    <a:pt x="3393" y="3667"/>
                    <a:pt x="3450" y="3754"/>
                    <a:pt x="3479" y="3855"/>
                  </a:cubicBezTo>
                  <a:lnTo>
                    <a:pt x="3566" y="4273"/>
                  </a:lnTo>
                  <a:cubicBezTo>
                    <a:pt x="3580" y="4360"/>
                    <a:pt x="3652" y="4418"/>
                    <a:pt x="3739" y="4418"/>
                  </a:cubicBezTo>
                  <a:lnTo>
                    <a:pt x="3782" y="4418"/>
                  </a:lnTo>
                  <a:cubicBezTo>
                    <a:pt x="3883" y="4403"/>
                    <a:pt x="3941" y="4302"/>
                    <a:pt x="3927" y="4201"/>
                  </a:cubicBezTo>
                  <a:lnTo>
                    <a:pt x="3883" y="3956"/>
                  </a:lnTo>
                  <a:cubicBezTo>
                    <a:pt x="3855" y="3869"/>
                    <a:pt x="3912" y="3797"/>
                    <a:pt x="3999" y="3783"/>
                  </a:cubicBezTo>
                  <a:cubicBezTo>
                    <a:pt x="4071" y="3768"/>
                    <a:pt x="4114" y="3725"/>
                    <a:pt x="4129" y="3667"/>
                  </a:cubicBezTo>
                  <a:lnTo>
                    <a:pt x="4215" y="3234"/>
                  </a:lnTo>
                  <a:cubicBezTo>
                    <a:pt x="4244" y="3147"/>
                    <a:pt x="4316" y="3104"/>
                    <a:pt x="4403" y="3104"/>
                  </a:cubicBezTo>
                  <a:lnTo>
                    <a:pt x="4490" y="3104"/>
                  </a:lnTo>
                  <a:cubicBezTo>
                    <a:pt x="4533" y="3104"/>
                    <a:pt x="4591" y="3090"/>
                    <a:pt x="4620" y="3061"/>
                  </a:cubicBezTo>
                  <a:cubicBezTo>
                    <a:pt x="4649" y="3017"/>
                    <a:pt x="4706" y="3003"/>
                    <a:pt x="4750" y="3003"/>
                  </a:cubicBezTo>
                  <a:lnTo>
                    <a:pt x="5024" y="3032"/>
                  </a:lnTo>
                  <a:cubicBezTo>
                    <a:pt x="5082" y="3046"/>
                    <a:pt x="5125" y="3090"/>
                    <a:pt x="5139" y="3147"/>
                  </a:cubicBezTo>
                  <a:lnTo>
                    <a:pt x="5168" y="3263"/>
                  </a:lnTo>
                  <a:cubicBezTo>
                    <a:pt x="5183" y="3349"/>
                    <a:pt x="5139" y="3451"/>
                    <a:pt x="5053" y="3479"/>
                  </a:cubicBezTo>
                  <a:lnTo>
                    <a:pt x="4259" y="3710"/>
                  </a:lnTo>
                  <a:cubicBezTo>
                    <a:pt x="4158" y="3739"/>
                    <a:pt x="4129" y="3840"/>
                    <a:pt x="4201" y="3912"/>
                  </a:cubicBezTo>
                  <a:lnTo>
                    <a:pt x="4273" y="3999"/>
                  </a:lnTo>
                  <a:cubicBezTo>
                    <a:pt x="4302" y="4028"/>
                    <a:pt x="4345" y="4057"/>
                    <a:pt x="4403" y="4057"/>
                  </a:cubicBezTo>
                  <a:lnTo>
                    <a:pt x="4865" y="4014"/>
                  </a:lnTo>
                  <a:cubicBezTo>
                    <a:pt x="4952" y="4014"/>
                    <a:pt x="5024" y="4071"/>
                    <a:pt x="5038" y="4158"/>
                  </a:cubicBezTo>
                  <a:lnTo>
                    <a:pt x="5067" y="4273"/>
                  </a:lnTo>
                  <a:cubicBezTo>
                    <a:pt x="5096" y="4475"/>
                    <a:pt x="4952" y="4663"/>
                    <a:pt x="4750" y="4692"/>
                  </a:cubicBezTo>
                  <a:lnTo>
                    <a:pt x="3855" y="4764"/>
                  </a:lnTo>
                  <a:cubicBezTo>
                    <a:pt x="3754" y="4764"/>
                    <a:pt x="3696" y="4865"/>
                    <a:pt x="3725" y="4966"/>
                  </a:cubicBezTo>
                  <a:cubicBezTo>
                    <a:pt x="3750" y="5070"/>
                    <a:pt x="3661" y="5173"/>
                    <a:pt x="3559" y="5173"/>
                  </a:cubicBezTo>
                  <a:cubicBezTo>
                    <a:pt x="3547" y="5173"/>
                    <a:pt x="3535" y="5171"/>
                    <a:pt x="3523" y="5168"/>
                  </a:cubicBezTo>
                  <a:lnTo>
                    <a:pt x="2859" y="4937"/>
                  </a:lnTo>
                  <a:cubicBezTo>
                    <a:pt x="2772" y="4909"/>
                    <a:pt x="2700" y="4836"/>
                    <a:pt x="2685" y="4750"/>
                  </a:cubicBezTo>
                  <a:cubicBezTo>
                    <a:pt x="2671" y="4620"/>
                    <a:pt x="2555" y="4533"/>
                    <a:pt x="2440" y="4533"/>
                  </a:cubicBezTo>
                  <a:lnTo>
                    <a:pt x="1805" y="4548"/>
                  </a:lnTo>
                  <a:cubicBezTo>
                    <a:pt x="1574" y="4562"/>
                    <a:pt x="1357" y="4605"/>
                    <a:pt x="1155" y="4692"/>
                  </a:cubicBezTo>
                  <a:lnTo>
                    <a:pt x="939" y="4793"/>
                  </a:lnTo>
                  <a:cubicBezTo>
                    <a:pt x="809" y="4851"/>
                    <a:pt x="737" y="4966"/>
                    <a:pt x="722" y="5096"/>
                  </a:cubicBezTo>
                  <a:lnTo>
                    <a:pt x="722" y="5284"/>
                  </a:lnTo>
                  <a:lnTo>
                    <a:pt x="87" y="6006"/>
                  </a:lnTo>
                  <a:cubicBezTo>
                    <a:pt x="44" y="6063"/>
                    <a:pt x="0" y="6150"/>
                    <a:pt x="0" y="6237"/>
                  </a:cubicBezTo>
                  <a:lnTo>
                    <a:pt x="0" y="7002"/>
                  </a:lnTo>
                  <a:cubicBezTo>
                    <a:pt x="0" y="7146"/>
                    <a:pt x="58" y="7290"/>
                    <a:pt x="159" y="7391"/>
                  </a:cubicBezTo>
                  <a:lnTo>
                    <a:pt x="722" y="7925"/>
                  </a:lnTo>
                  <a:cubicBezTo>
                    <a:pt x="809" y="8012"/>
                    <a:pt x="924" y="8055"/>
                    <a:pt x="1040" y="8070"/>
                  </a:cubicBezTo>
                  <a:lnTo>
                    <a:pt x="2700" y="8214"/>
                  </a:lnTo>
                  <a:cubicBezTo>
                    <a:pt x="2801" y="8229"/>
                    <a:pt x="2887" y="8315"/>
                    <a:pt x="2873" y="8416"/>
                  </a:cubicBezTo>
                  <a:lnTo>
                    <a:pt x="2859" y="8503"/>
                  </a:lnTo>
                  <a:cubicBezTo>
                    <a:pt x="2844" y="8618"/>
                    <a:pt x="2902" y="8748"/>
                    <a:pt x="3003" y="8820"/>
                  </a:cubicBezTo>
                  <a:lnTo>
                    <a:pt x="3407" y="9124"/>
                  </a:lnTo>
                  <a:lnTo>
                    <a:pt x="3335" y="9326"/>
                  </a:lnTo>
                  <a:cubicBezTo>
                    <a:pt x="3306" y="9470"/>
                    <a:pt x="3349" y="9614"/>
                    <a:pt x="3450" y="9701"/>
                  </a:cubicBezTo>
                  <a:lnTo>
                    <a:pt x="3883" y="10076"/>
                  </a:lnTo>
                  <a:cubicBezTo>
                    <a:pt x="4302" y="10004"/>
                    <a:pt x="4721" y="9874"/>
                    <a:pt x="5096" y="9701"/>
                  </a:cubicBezTo>
                  <a:lnTo>
                    <a:pt x="5774" y="8893"/>
                  </a:lnTo>
                  <a:cubicBezTo>
                    <a:pt x="5890" y="8763"/>
                    <a:pt x="5977" y="8618"/>
                    <a:pt x="6034" y="8460"/>
                  </a:cubicBezTo>
                  <a:lnTo>
                    <a:pt x="6785" y="6727"/>
                  </a:lnTo>
                  <a:cubicBezTo>
                    <a:pt x="6872" y="6540"/>
                    <a:pt x="6742" y="6323"/>
                    <a:pt x="6540" y="6323"/>
                  </a:cubicBezTo>
                  <a:cubicBezTo>
                    <a:pt x="6526" y="6324"/>
                    <a:pt x="6512" y="6325"/>
                    <a:pt x="6498" y="6325"/>
                  </a:cubicBezTo>
                  <a:cubicBezTo>
                    <a:pt x="6296" y="6325"/>
                    <a:pt x="6097" y="6226"/>
                    <a:pt x="5962" y="6063"/>
                  </a:cubicBezTo>
                  <a:lnTo>
                    <a:pt x="5226" y="5168"/>
                  </a:lnTo>
                  <a:cubicBezTo>
                    <a:pt x="5109" y="5030"/>
                    <a:pt x="5227" y="4868"/>
                    <a:pt x="5361" y="4868"/>
                  </a:cubicBezTo>
                  <a:cubicBezTo>
                    <a:pt x="5409" y="4868"/>
                    <a:pt x="5459" y="4888"/>
                    <a:pt x="5500" y="4937"/>
                  </a:cubicBezTo>
                  <a:lnTo>
                    <a:pt x="6251" y="5832"/>
                  </a:lnTo>
                  <a:cubicBezTo>
                    <a:pt x="6309" y="5919"/>
                    <a:pt x="6410" y="5962"/>
                    <a:pt x="6511" y="5962"/>
                  </a:cubicBezTo>
                  <a:cubicBezTo>
                    <a:pt x="6626" y="5962"/>
                    <a:pt x="6727" y="5890"/>
                    <a:pt x="6785" y="5803"/>
                  </a:cubicBezTo>
                  <a:lnTo>
                    <a:pt x="7218" y="4937"/>
                  </a:lnTo>
                  <a:cubicBezTo>
                    <a:pt x="7261" y="4851"/>
                    <a:pt x="7232" y="4764"/>
                    <a:pt x="7160" y="4706"/>
                  </a:cubicBezTo>
                  <a:lnTo>
                    <a:pt x="7045" y="4620"/>
                  </a:lnTo>
                  <a:cubicBezTo>
                    <a:pt x="6987" y="4591"/>
                    <a:pt x="6973" y="4519"/>
                    <a:pt x="7016" y="4475"/>
                  </a:cubicBezTo>
                  <a:lnTo>
                    <a:pt x="7074" y="4374"/>
                  </a:lnTo>
                  <a:cubicBezTo>
                    <a:pt x="7139" y="4276"/>
                    <a:pt x="7251" y="4224"/>
                    <a:pt x="7365" y="4224"/>
                  </a:cubicBezTo>
                  <a:cubicBezTo>
                    <a:pt x="7452" y="4224"/>
                    <a:pt x="7539" y="4254"/>
                    <a:pt x="7608" y="4317"/>
                  </a:cubicBezTo>
                  <a:lnTo>
                    <a:pt x="8084" y="4779"/>
                  </a:lnTo>
                  <a:cubicBezTo>
                    <a:pt x="8070" y="4576"/>
                    <a:pt x="8041" y="4360"/>
                    <a:pt x="8012" y="4158"/>
                  </a:cubicBezTo>
                  <a:cubicBezTo>
                    <a:pt x="7622" y="1993"/>
                    <a:pt x="5904" y="318"/>
                    <a:pt x="3725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5" name="Google Shape;22975;p72"/>
            <p:cNvSpPr/>
            <p:nvPr/>
          </p:nvSpPr>
          <p:spPr>
            <a:xfrm>
              <a:off x="2437177" y="2084939"/>
              <a:ext cx="17066" cy="27264"/>
            </a:xfrm>
            <a:custGeom>
              <a:rect b="b" l="l" r="r" t="t"/>
              <a:pathLst>
                <a:path extrusionOk="0" h="1040" w="651">
                  <a:moveTo>
                    <a:pt x="462" y="0"/>
                  </a:moveTo>
                  <a:cubicBezTo>
                    <a:pt x="361" y="0"/>
                    <a:pt x="289" y="87"/>
                    <a:pt x="289" y="188"/>
                  </a:cubicBezTo>
                  <a:lnTo>
                    <a:pt x="289" y="577"/>
                  </a:lnTo>
                  <a:lnTo>
                    <a:pt x="130" y="736"/>
                  </a:lnTo>
                  <a:cubicBezTo>
                    <a:pt x="0" y="837"/>
                    <a:pt x="87" y="1039"/>
                    <a:pt x="246" y="1039"/>
                  </a:cubicBezTo>
                  <a:cubicBezTo>
                    <a:pt x="289" y="1039"/>
                    <a:pt x="332" y="1025"/>
                    <a:pt x="376" y="996"/>
                  </a:cubicBezTo>
                  <a:lnTo>
                    <a:pt x="592" y="794"/>
                  </a:lnTo>
                  <a:cubicBezTo>
                    <a:pt x="636" y="751"/>
                    <a:pt x="650" y="707"/>
                    <a:pt x="650" y="650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6" name="Google Shape;22976;p72"/>
            <p:cNvSpPr/>
            <p:nvPr/>
          </p:nvSpPr>
          <p:spPr>
            <a:xfrm>
              <a:off x="2405771" y="2174621"/>
              <a:ext cx="153279" cy="125281"/>
            </a:xfrm>
            <a:custGeom>
              <a:rect b="b" l="l" r="r" t="t"/>
              <a:pathLst>
                <a:path extrusionOk="0" h="4779" w="5847">
                  <a:moveTo>
                    <a:pt x="693" y="0"/>
                  </a:moveTo>
                  <a:lnTo>
                    <a:pt x="87" y="708"/>
                  </a:lnTo>
                  <a:cubicBezTo>
                    <a:pt x="29" y="765"/>
                    <a:pt x="0" y="852"/>
                    <a:pt x="0" y="939"/>
                  </a:cubicBezTo>
                  <a:lnTo>
                    <a:pt x="0" y="1704"/>
                  </a:lnTo>
                  <a:cubicBezTo>
                    <a:pt x="0" y="1848"/>
                    <a:pt x="58" y="1992"/>
                    <a:pt x="159" y="2079"/>
                  </a:cubicBezTo>
                  <a:lnTo>
                    <a:pt x="708" y="2627"/>
                  </a:lnTo>
                  <a:cubicBezTo>
                    <a:pt x="794" y="2714"/>
                    <a:pt x="910" y="2757"/>
                    <a:pt x="1025" y="2772"/>
                  </a:cubicBezTo>
                  <a:lnTo>
                    <a:pt x="2700" y="2916"/>
                  </a:lnTo>
                  <a:cubicBezTo>
                    <a:pt x="2801" y="2931"/>
                    <a:pt x="2873" y="3017"/>
                    <a:pt x="2859" y="3118"/>
                  </a:cubicBezTo>
                  <a:lnTo>
                    <a:pt x="2844" y="3205"/>
                  </a:lnTo>
                  <a:cubicBezTo>
                    <a:pt x="2830" y="3320"/>
                    <a:pt x="2887" y="3450"/>
                    <a:pt x="2988" y="3522"/>
                  </a:cubicBezTo>
                  <a:lnTo>
                    <a:pt x="3393" y="3826"/>
                  </a:lnTo>
                  <a:lnTo>
                    <a:pt x="3335" y="4028"/>
                  </a:lnTo>
                  <a:cubicBezTo>
                    <a:pt x="3292" y="4172"/>
                    <a:pt x="3335" y="4316"/>
                    <a:pt x="3436" y="4403"/>
                  </a:cubicBezTo>
                  <a:lnTo>
                    <a:pt x="3869" y="4778"/>
                  </a:lnTo>
                  <a:lnTo>
                    <a:pt x="3883" y="4778"/>
                  </a:lnTo>
                  <a:cubicBezTo>
                    <a:pt x="4187" y="4721"/>
                    <a:pt x="4490" y="4648"/>
                    <a:pt x="4778" y="4533"/>
                  </a:cubicBezTo>
                  <a:lnTo>
                    <a:pt x="4851" y="4504"/>
                  </a:lnTo>
                  <a:lnTo>
                    <a:pt x="5038" y="4432"/>
                  </a:lnTo>
                  <a:lnTo>
                    <a:pt x="5096" y="4403"/>
                  </a:lnTo>
                  <a:lnTo>
                    <a:pt x="5760" y="3595"/>
                  </a:lnTo>
                  <a:cubicBezTo>
                    <a:pt x="5803" y="3551"/>
                    <a:pt x="5818" y="3522"/>
                    <a:pt x="5847" y="3479"/>
                  </a:cubicBezTo>
                  <a:lnTo>
                    <a:pt x="5529" y="3479"/>
                  </a:lnTo>
                  <a:cubicBezTo>
                    <a:pt x="3349" y="3479"/>
                    <a:pt x="1401" y="2079"/>
                    <a:pt x="693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7" name="Google Shape;22977;p72"/>
            <p:cNvSpPr/>
            <p:nvPr/>
          </p:nvSpPr>
          <p:spPr>
            <a:xfrm>
              <a:off x="2329827" y="2084651"/>
              <a:ext cx="362422" cy="269857"/>
            </a:xfrm>
            <a:custGeom>
              <a:rect b="b" l="l" r="r" t="t"/>
              <a:pathLst>
                <a:path extrusionOk="0" h="10294" w="13825">
                  <a:moveTo>
                    <a:pt x="12099" y="0"/>
                  </a:moveTo>
                  <a:cubicBezTo>
                    <a:pt x="11949" y="0"/>
                    <a:pt x="11796" y="149"/>
                    <a:pt x="11891" y="329"/>
                  </a:cubicBezTo>
                  <a:cubicBezTo>
                    <a:pt x="13305" y="3331"/>
                    <a:pt x="12295" y="6911"/>
                    <a:pt x="9523" y="8730"/>
                  </a:cubicBezTo>
                  <a:cubicBezTo>
                    <a:pt x="8406" y="9463"/>
                    <a:pt x="7140" y="9818"/>
                    <a:pt x="5883" y="9818"/>
                  </a:cubicBezTo>
                  <a:cubicBezTo>
                    <a:pt x="4020" y="9818"/>
                    <a:pt x="2178" y="9037"/>
                    <a:pt x="876" y="7546"/>
                  </a:cubicBezTo>
                  <a:lnTo>
                    <a:pt x="876" y="7546"/>
                  </a:lnTo>
                  <a:lnTo>
                    <a:pt x="1641" y="7806"/>
                  </a:lnTo>
                  <a:cubicBezTo>
                    <a:pt x="1674" y="7819"/>
                    <a:pt x="1705" y="7825"/>
                    <a:pt x="1733" y="7825"/>
                  </a:cubicBezTo>
                  <a:cubicBezTo>
                    <a:pt x="1957" y="7825"/>
                    <a:pt x="2042" y="7464"/>
                    <a:pt x="1786" y="7388"/>
                  </a:cubicBezTo>
                  <a:lnTo>
                    <a:pt x="313" y="6897"/>
                  </a:lnTo>
                  <a:cubicBezTo>
                    <a:pt x="287" y="6887"/>
                    <a:pt x="261" y="6883"/>
                    <a:pt x="236" y="6883"/>
                  </a:cubicBezTo>
                  <a:cubicBezTo>
                    <a:pt x="107" y="6883"/>
                    <a:pt x="1" y="6997"/>
                    <a:pt x="25" y="7142"/>
                  </a:cubicBezTo>
                  <a:lnTo>
                    <a:pt x="270" y="8860"/>
                  </a:lnTo>
                  <a:cubicBezTo>
                    <a:pt x="284" y="8961"/>
                    <a:pt x="371" y="9048"/>
                    <a:pt x="487" y="9048"/>
                  </a:cubicBezTo>
                  <a:lnTo>
                    <a:pt x="515" y="9048"/>
                  </a:lnTo>
                  <a:cubicBezTo>
                    <a:pt x="631" y="9019"/>
                    <a:pt x="718" y="8918"/>
                    <a:pt x="703" y="8802"/>
                  </a:cubicBezTo>
                  <a:lnTo>
                    <a:pt x="573" y="7878"/>
                  </a:lnTo>
                  <a:lnTo>
                    <a:pt x="573" y="7878"/>
                  </a:lnTo>
                  <a:cubicBezTo>
                    <a:pt x="1964" y="9467"/>
                    <a:pt x="3921" y="10294"/>
                    <a:pt x="5902" y="10294"/>
                  </a:cubicBezTo>
                  <a:cubicBezTo>
                    <a:pt x="7252" y="10294"/>
                    <a:pt x="8612" y="9910"/>
                    <a:pt x="9812" y="9120"/>
                  </a:cubicBezTo>
                  <a:cubicBezTo>
                    <a:pt x="12757" y="7171"/>
                    <a:pt x="13825" y="3331"/>
                    <a:pt x="12295" y="141"/>
                  </a:cubicBezTo>
                  <a:cubicBezTo>
                    <a:pt x="12255" y="41"/>
                    <a:pt x="12177" y="0"/>
                    <a:pt x="1209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8" name="Google Shape;22978;p72"/>
            <p:cNvSpPr/>
            <p:nvPr/>
          </p:nvSpPr>
          <p:spPr>
            <a:xfrm>
              <a:off x="2276348" y="1981809"/>
              <a:ext cx="361793" cy="268704"/>
            </a:xfrm>
            <a:custGeom>
              <a:rect b="b" l="l" r="r" t="t"/>
              <a:pathLst>
                <a:path extrusionOk="0" h="10250" w="13801">
                  <a:moveTo>
                    <a:pt x="7918" y="1"/>
                  </a:moveTo>
                  <a:cubicBezTo>
                    <a:pt x="6569" y="1"/>
                    <a:pt x="5210" y="385"/>
                    <a:pt x="4013" y="1177"/>
                  </a:cubicBezTo>
                  <a:cubicBezTo>
                    <a:pt x="1069" y="3126"/>
                    <a:pt x="0" y="6937"/>
                    <a:pt x="1516" y="10141"/>
                  </a:cubicBezTo>
                  <a:cubicBezTo>
                    <a:pt x="1559" y="10217"/>
                    <a:pt x="1628" y="10249"/>
                    <a:pt x="1698" y="10249"/>
                  </a:cubicBezTo>
                  <a:cubicBezTo>
                    <a:pt x="1841" y="10249"/>
                    <a:pt x="1988" y="10114"/>
                    <a:pt x="1920" y="9939"/>
                  </a:cubicBezTo>
                  <a:cubicBezTo>
                    <a:pt x="1487" y="9059"/>
                    <a:pt x="1271" y="8091"/>
                    <a:pt x="1271" y="7110"/>
                  </a:cubicBezTo>
                  <a:cubicBezTo>
                    <a:pt x="1271" y="4338"/>
                    <a:pt x="2989" y="1855"/>
                    <a:pt x="5587" y="874"/>
                  </a:cubicBezTo>
                  <a:cubicBezTo>
                    <a:pt x="6347" y="591"/>
                    <a:pt x="7136" y="454"/>
                    <a:pt x="7917" y="454"/>
                  </a:cubicBezTo>
                  <a:cubicBezTo>
                    <a:pt x="9805" y="454"/>
                    <a:pt x="11648" y="1255"/>
                    <a:pt x="12935" y="2736"/>
                  </a:cubicBezTo>
                  <a:lnTo>
                    <a:pt x="12169" y="2476"/>
                  </a:lnTo>
                  <a:cubicBezTo>
                    <a:pt x="12143" y="2468"/>
                    <a:pt x="12118" y="2464"/>
                    <a:pt x="12095" y="2464"/>
                  </a:cubicBezTo>
                  <a:cubicBezTo>
                    <a:pt x="11874" y="2464"/>
                    <a:pt x="11790" y="2803"/>
                    <a:pt x="12025" y="2895"/>
                  </a:cubicBezTo>
                  <a:lnTo>
                    <a:pt x="13498" y="3386"/>
                  </a:lnTo>
                  <a:cubicBezTo>
                    <a:pt x="13526" y="3386"/>
                    <a:pt x="13541" y="3400"/>
                    <a:pt x="13570" y="3400"/>
                  </a:cubicBezTo>
                  <a:cubicBezTo>
                    <a:pt x="13700" y="3400"/>
                    <a:pt x="13801" y="3270"/>
                    <a:pt x="13786" y="3140"/>
                  </a:cubicBezTo>
                  <a:lnTo>
                    <a:pt x="13541" y="1422"/>
                  </a:lnTo>
                  <a:cubicBezTo>
                    <a:pt x="13528" y="1280"/>
                    <a:pt x="13425" y="1216"/>
                    <a:pt x="13322" y="1216"/>
                  </a:cubicBezTo>
                  <a:cubicBezTo>
                    <a:pt x="13195" y="1216"/>
                    <a:pt x="13068" y="1313"/>
                    <a:pt x="13108" y="1480"/>
                  </a:cubicBezTo>
                  <a:lnTo>
                    <a:pt x="13238" y="2389"/>
                  </a:lnTo>
                  <a:cubicBezTo>
                    <a:pt x="11841" y="821"/>
                    <a:pt x="9889" y="1"/>
                    <a:pt x="79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79" name="Google Shape;22979;p72"/>
          <p:cNvGrpSpPr/>
          <p:nvPr/>
        </p:nvGrpSpPr>
        <p:grpSpPr>
          <a:xfrm>
            <a:off x="2774354" y="2009990"/>
            <a:ext cx="372017" cy="316310"/>
            <a:chOff x="2774354" y="2009990"/>
            <a:chExt cx="372017" cy="316310"/>
          </a:xfrm>
        </p:grpSpPr>
        <p:sp>
          <p:nvSpPr>
            <p:cNvPr id="22980" name="Google Shape;22980;p72"/>
            <p:cNvSpPr/>
            <p:nvPr/>
          </p:nvSpPr>
          <p:spPr>
            <a:xfrm>
              <a:off x="2948055" y="2090995"/>
              <a:ext cx="191134" cy="174094"/>
            </a:xfrm>
            <a:custGeom>
              <a:rect b="b" l="l" r="r" t="t"/>
              <a:pathLst>
                <a:path extrusionOk="0" h="6641" w="7291">
                  <a:moveTo>
                    <a:pt x="4591" y="0"/>
                  </a:moveTo>
                  <a:lnTo>
                    <a:pt x="3191" y="1068"/>
                  </a:lnTo>
                  <a:lnTo>
                    <a:pt x="2021" y="679"/>
                  </a:lnTo>
                  <a:lnTo>
                    <a:pt x="0" y="2324"/>
                  </a:lnTo>
                  <a:lnTo>
                    <a:pt x="3118" y="6640"/>
                  </a:lnTo>
                  <a:lnTo>
                    <a:pt x="7290" y="3667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1" name="Google Shape;22981;p72"/>
            <p:cNvSpPr/>
            <p:nvPr/>
          </p:nvSpPr>
          <p:spPr>
            <a:xfrm>
              <a:off x="3033568" y="2009990"/>
              <a:ext cx="112803" cy="206889"/>
            </a:xfrm>
            <a:custGeom>
              <a:rect b="b" l="l" r="r" t="t"/>
              <a:pathLst>
                <a:path extrusionOk="0" h="7892" w="4303">
                  <a:moveTo>
                    <a:pt x="4302" y="1"/>
                  </a:moveTo>
                  <a:lnTo>
                    <a:pt x="131" y="2960"/>
                  </a:lnTo>
                  <a:cubicBezTo>
                    <a:pt x="30" y="3032"/>
                    <a:pt x="1" y="3177"/>
                    <a:pt x="87" y="3278"/>
                  </a:cubicBezTo>
                  <a:lnTo>
                    <a:pt x="3581" y="7810"/>
                  </a:lnTo>
                  <a:cubicBezTo>
                    <a:pt x="3631" y="7861"/>
                    <a:pt x="3696" y="7892"/>
                    <a:pt x="3761" y="7892"/>
                  </a:cubicBezTo>
                  <a:cubicBezTo>
                    <a:pt x="3809" y="7892"/>
                    <a:pt x="3856" y="7876"/>
                    <a:pt x="3898" y="7839"/>
                  </a:cubicBezTo>
                  <a:lnTo>
                    <a:pt x="4302" y="7522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2" name="Google Shape;22982;p72"/>
            <p:cNvSpPr/>
            <p:nvPr/>
          </p:nvSpPr>
          <p:spPr>
            <a:xfrm>
              <a:off x="3110404" y="2165524"/>
              <a:ext cx="35600" cy="51355"/>
            </a:xfrm>
            <a:custGeom>
              <a:rect b="b" l="l" r="r" t="t"/>
              <a:pathLst>
                <a:path extrusionOk="0" h="1959" w="1358">
                  <a:moveTo>
                    <a:pt x="1357" y="1"/>
                  </a:moveTo>
                  <a:lnTo>
                    <a:pt x="0" y="1040"/>
                  </a:lnTo>
                  <a:lnTo>
                    <a:pt x="650" y="1877"/>
                  </a:lnTo>
                  <a:cubicBezTo>
                    <a:pt x="692" y="1928"/>
                    <a:pt x="758" y="1959"/>
                    <a:pt x="823" y="1959"/>
                  </a:cubicBezTo>
                  <a:cubicBezTo>
                    <a:pt x="870" y="1959"/>
                    <a:pt x="917" y="1943"/>
                    <a:pt x="953" y="1906"/>
                  </a:cubicBezTo>
                  <a:lnTo>
                    <a:pt x="1357" y="158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3" name="Google Shape;22983;p72"/>
            <p:cNvSpPr/>
            <p:nvPr/>
          </p:nvSpPr>
          <p:spPr>
            <a:xfrm>
              <a:off x="2960533" y="2148510"/>
              <a:ext cx="145336" cy="96733"/>
            </a:xfrm>
            <a:custGeom>
              <a:rect b="b" l="l" r="r" t="t"/>
              <a:pathLst>
                <a:path extrusionOk="0" h="3690" w="5544">
                  <a:moveTo>
                    <a:pt x="636" y="0"/>
                  </a:moveTo>
                  <a:lnTo>
                    <a:pt x="1" y="1169"/>
                  </a:lnTo>
                  <a:lnTo>
                    <a:pt x="4476" y="3609"/>
                  </a:lnTo>
                  <a:cubicBezTo>
                    <a:pt x="4575" y="3663"/>
                    <a:pt x="4682" y="3689"/>
                    <a:pt x="4789" y="3689"/>
                  </a:cubicBezTo>
                  <a:cubicBezTo>
                    <a:pt x="5023" y="3689"/>
                    <a:pt x="5252" y="3563"/>
                    <a:pt x="5371" y="3335"/>
                  </a:cubicBezTo>
                  <a:cubicBezTo>
                    <a:pt x="5544" y="3017"/>
                    <a:pt x="5428" y="2613"/>
                    <a:pt x="5111" y="2440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4" name="Google Shape;22984;p72"/>
            <p:cNvSpPr/>
            <p:nvPr/>
          </p:nvSpPr>
          <p:spPr>
            <a:xfrm>
              <a:off x="3017315" y="2196930"/>
              <a:ext cx="85540" cy="48419"/>
            </a:xfrm>
            <a:custGeom>
              <a:rect b="b" l="l" r="r" t="t"/>
              <a:pathLst>
                <a:path extrusionOk="0" h="1847" w="3263">
                  <a:moveTo>
                    <a:pt x="289" y="1"/>
                  </a:moveTo>
                  <a:lnTo>
                    <a:pt x="0" y="506"/>
                  </a:lnTo>
                  <a:lnTo>
                    <a:pt x="2310" y="1762"/>
                  </a:lnTo>
                  <a:cubicBezTo>
                    <a:pt x="2412" y="1820"/>
                    <a:pt x="2522" y="1847"/>
                    <a:pt x="2630" y="1847"/>
                  </a:cubicBezTo>
                  <a:cubicBezTo>
                    <a:pt x="2901" y="1847"/>
                    <a:pt x="3159" y="1676"/>
                    <a:pt x="3262" y="1387"/>
                  </a:cubicBezTo>
                  <a:lnTo>
                    <a:pt x="3262" y="1387"/>
                  </a:lnTo>
                  <a:cubicBezTo>
                    <a:pt x="3187" y="1410"/>
                    <a:pt x="3112" y="1421"/>
                    <a:pt x="3039" y="1421"/>
                  </a:cubicBezTo>
                  <a:cubicBezTo>
                    <a:pt x="2929" y="1421"/>
                    <a:pt x="2824" y="1395"/>
                    <a:pt x="2728" y="1343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5" name="Google Shape;22985;p72"/>
            <p:cNvSpPr/>
            <p:nvPr/>
          </p:nvSpPr>
          <p:spPr>
            <a:xfrm>
              <a:off x="2933663" y="2173467"/>
              <a:ext cx="145336" cy="96733"/>
            </a:xfrm>
            <a:custGeom>
              <a:rect b="b" l="l" r="r" t="t"/>
              <a:pathLst>
                <a:path extrusionOk="0" h="3690" w="5544">
                  <a:moveTo>
                    <a:pt x="636" y="1"/>
                  </a:moveTo>
                  <a:lnTo>
                    <a:pt x="1" y="1170"/>
                  </a:lnTo>
                  <a:lnTo>
                    <a:pt x="4476" y="3610"/>
                  </a:lnTo>
                  <a:cubicBezTo>
                    <a:pt x="4575" y="3664"/>
                    <a:pt x="4682" y="3690"/>
                    <a:pt x="4789" y="3690"/>
                  </a:cubicBezTo>
                  <a:cubicBezTo>
                    <a:pt x="5023" y="3690"/>
                    <a:pt x="5252" y="3564"/>
                    <a:pt x="5371" y="3336"/>
                  </a:cubicBezTo>
                  <a:cubicBezTo>
                    <a:pt x="5544" y="3018"/>
                    <a:pt x="5428" y="2614"/>
                    <a:pt x="5111" y="2441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6" name="Google Shape;22986;p72"/>
            <p:cNvSpPr/>
            <p:nvPr/>
          </p:nvSpPr>
          <p:spPr>
            <a:xfrm>
              <a:off x="2999515" y="2228361"/>
              <a:ext cx="76102" cy="41603"/>
            </a:xfrm>
            <a:custGeom>
              <a:rect b="b" l="l" r="r" t="t"/>
              <a:pathLst>
                <a:path extrusionOk="0" h="1587" w="2903">
                  <a:moveTo>
                    <a:pt x="260" y="0"/>
                  </a:moveTo>
                  <a:lnTo>
                    <a:pt x="1" y="448"/>
                  </a:lnTo>
                  <a:lnTo>
                    <a:pt x="1949" y="1501"/>
                  </a:lnTo>
                  <a:cubicBezTo>
                    <a:pt x="2053" y="1559"/>
                    <a:pt x="2163" y="1586"/>
                    <a:pt x="2272" y="1586"/>
                  </a:cubicBezTo>
                  <a:cubicBezTo>
                    <a:pt x="2542" y="1586"/>
                    <a:pt x="2799" y="1419"/>
                    <a:pt x="2902" y="1140"/>
                  </a:cubicBezTo>
                  <a:lnTo>
                    <a:pt x="2902" y="1140"/>
                  </a:lnTo>
                  <a:cubicBezTo>
                    <a:pt x="2816" y="1180"/>
                    <a:pt x="2724" y="1199"/>
                    <a:pt x="2631" y="1199"/>
                  </a:cubicBezTo>
                  <a:cubicBezTo>
                    <a:pt x="2522" y="1199"/>
                    <a:pt x="2412" y="1173"/>
                    <a:pt x="2310" y="112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7" name="Google Shape;22987;p72"/>
            <p:cNvSpPr/>
            <p:nvPr/>
          </p:nvSpPr>
          <p:spPr>
            <a:xfrm>
              <a:off x="2906425" y="2198450"/>
              <a:ext cx="145729" cy="96733"/>
            </a:xfrm>
            <a:custGeom>
              <a:rect b="b" l="l" r="r" t="t"/>
              <a:pathLst>
                <a:path extrusionOk="0" h="3690" w="5559">
                  <a:moveTo>
                    <a:pt x="650" y="1"/>
                  </a:moveTo>
                  <a:lnTo>
                    <a:pt x="0" y="1170"/>
                  </a:lnTo>
                  <a:lnTo>
                    <a:pt x="4490" y="3610"/>
                  </a:lnTo>
                  <a:cubicBezTo>
                    <a:pt x="4590" y="3664"/>
                    <a:pt x="4698" y="3690"/>
                    <a:pt x="4806" y="3690"/>
                  </a:cubicBezTo>
                  <a:cubicBezTo>
                    <a:pt x="5039" y="3690"/>
                    <a:pt x="5266" y="3567"/>
                    <a:pt x="5385" y="3350"/>
                  </a:cubicBezTo>
                  <a:cubicBezTo>
                    <a:pt x="5558" y="3018"/>
                    <a:pt x="5443" y="2613"/>
                    <a:pt x="5125" y="2440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8" name="Google Shape;22988;p72"/>
            <p:cNvSpPr/>
            <p:nvPr/>
          </p:nvSpPr>
          <p:spPr>
            <a:xfrm>
              <a:off x="2982108" y="2259007"/>
              <a:ext cx="66245" cy="36150"/>
            </a:xfrm>
            <a:custGeom>
              <a:rect b="b" l="l" r="r" t="t"/>
              <a:pathLst>
                <a:path extrusionOk="0" h="1379" w="2527">
                  <a:moveTo>
                    <a:pt x="260" y="0"/>
                  </a:moveTo>
                  <a:lnTo>
                    <a:pt x="1" y="433"/>
                  </a:lnTo>
                  <a:lnTo>
                    <a:pt x="1603" y="1300"/>
                  </a:lnTo>
                  <a:cubicBezTo>
                    <a:pt x="1703" y="1354"/>
                    <a:pt x="1810" y="1379"/>
                    <a:pt x="1915" y="1379"/>
                  </a:cubicBezTo>
                  <a:cubicBezTo>
                    <a:pt x="2175" y="1379"/>
                    <a:pt x="2424" y="1224"/>
                    <a:pt x="2527" y="968"/>
                  </a:cubicBezTo>
                  <a:lnTo>
                    <a:pt x="2527" y="968"/>
                  </a:lnTo>
                  <a:cubicBezTo>
                    <a:pt x="2452" y="999"/>
                    <a:pt x="2369" y="1014"/>
                    <a:pt x="2285" y="1014"/>
                  </a:cubicBezTo>
                  <a:cubicBezTo>
                    <a:pt x="2174" y="1014"/>
                    <a:pt x="2062" y="988"/>
                    <a:pt x="1964" y="93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9" name="Google Shape;22989;p72"/>
            <p:cNvSpPr/>
            <p:nvPr/>
          </p:nvSpPr>
          <p:spPr>
            <a:xfrm>
              <a:off x="2879555" y="2223800"/>
              <a:ext cx="145729" cy="96655"/>
            </a:xfrm>
            <a:custGeom>
              <a:rect b="b" l="l" r="r" t="t"/>
              <a:pathLst>
                <a:path extrusionOk="0" h="3687" w="5559">
                  <a:moveTo>
                    <a:pt x="636" y="1"/>
                  </a:moveTo>
                  <a:lnTo>
                    <a:pt x="0" y="1156"/>
                  </a:lnTo>
                  <a:lnTo>
                    <a:pt x="4475" y="3610"/>
                  </a:lnTo>
                  <a:cubicBezTo>
                    <a:pt x="4572" y="3662"/>
                    <a:pt x="4676" y="3687"/>
                    <a:pt x="4780" y="3687"/>
                  </a:cubicBezTo>
                  <a:cubicBezTo>
                    <a:pt x="5018" y="3687"/>
                    <a:pt x="5254" y="3557"/>
                    <a:pt x="5385" y="3335"/>
                  </a:cubicBezTo>
                  <a:cubicBezTo>
                    <a:pt x="5558" y="3018"/>
                    <a:pt x="5428" y="2614"/>
                    <a:pt x="5111" y="2440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0" name="Google Shape;22990;p72"/>
            <p:cNvSpPr/>
            <p:nvPr/>
          </p:nvSpPr>
          <p:spPr>
            <a:xfrm>
              <a:off x="2964701" y="2288132"/>
              <a:ext cx="56782" cy="32323"/>
            </a:xfrm>
            <a:custGeom>
              <a:rect b="b" l="l" r="r" t="t"/>
              <a:pathLst>
                <a:path extrusionOk="0" h="1233" w="2166">
                  <a:moveTo>
                    <a:pt x="275" y="1"/>
                  </a:moveTo>
                  <a:lnTo>
                    <a:pt x="0" y="477"/>
                  </a:lnTo>
                  <a:lnTo>
                    <a:pt x="1227" y="1156"/>
                  </a:lnTo>
                  <a:cubicBezTo>
                    <a:pt x="1324" y="1208"/>
                    <a:pt x="1428" y="1233"/>
                    <a:pt x="1532" y="1233"/>
                  </a:cubicBezTo>
                  <a:cubicBezTo>
                    <a:pt x="1770" y="1233"/>
                    <a:pt x="2006" y="1103"/>
                    <a:pt x="2137" y="881"/>
                  </a:cubicBezTo>
                  <a:cubicBezTo>
                    <a:pt x="2151" y="853"/>
                    <a:pt x="2166" y="824"/>
                    <a:pt x="2166" y="795"/>
                  </a:cubicBezTo>
                  <a:lnTo>
                    <a:pt x="2166" y="795"/>
                  </a:lnTo>
                  <a:cubicBezTo>
                    <a:pt x="2097" y="818"/>
                    <a:pt x="2025" y="829"/>
                    <a:pt x="1953" y="829"/>
                  </a:cubicBezTo>
                  <a:cubicBezTo>
                    <a:pt x="1845" y="829"/>
                    <a:pt x="1736" y="803"/>
                    <a:pt x="1632" y="752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1" name="Google Shape;22991;p72"/>
            <p:cNvSpPr/>
            <p:nvPr/>
          </p:nvSpPr>
          <p:spPr>
            <a:xfrm>
              <a:off x="2791761" y="2103080"/>
              <a:ext cx="185445" cy="168064"/>
            </a:xfrm>
            <a:custGeom>
              <a:rect b="b" l="l" r="r" t="t"/>
              <a:pathLst>
                <a:path extrusionOk="0" h="6411" w="7074">
                  <a:moveTo>
                    <a:pt x="2209" y="1"/>
                  </a:moveTo>
                  <a:lnTo>
                    <a:pt x="0" y="3985"/>
                  </a:lnTo>
                  <a:lnTo>
                    <a:pt x="4519" y="6410"/>
                  </a:lnTo>
                  <a:lnTo>
                    <a:pt x="7074" y="1733"/>
                  </a:lnTo>
                  <a:lnTo>
                    <a:pt x="4836" y="780"/>
                  </a:lnTo>
                  <a:cubicBezTo>
                    <a:pt x="4815" y="773"/>
                    <a:pt x="4793" y="770"/>
                    <a:pt x="4773" y="770"/>
                  </a:cubicBezTo>
                  <a:cubicBezTo>
                    <a:pt x="4753" y="770"/>
                    <a:pt x="4735" y="773"/>
                    <a:pt x="4721" y="780"/>
                  </a:cubicBezTo>
                  <a:lnTo>
                    <a:pt x="3811" y="882"/>
                  </a:lnTo>
                  <a:cubicBezTo>
                    <a:pt x="3768" y="882"/>
                    <a:pt x="3725" y="882"/>
                    <a:pt x="3682" y="853"/>
                  </a:cubicBezTo>
                  <a:lnTo>
                    <a:pt x="2209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2" name="Google Shape;22992;p72"/>
            <p:cNvSpPr/>
            <p:nvPr/>
          </p:nvSpPr>
          <p:spPr>
            <a:xfrm>
              <a:off x="2774354" y="2035734"/>
              <a:ext cx="114691" cy="198316"/>
            </a:xfrm>
            <a:custGeom>
              <a:rect b="b" l="l" r="r" t="t"/>
              <a:pathLst>
                <a:path extrusionOk="0" h="7565" w="4375">
                  <a:moveTo>
                    <a:pt x="0" y="0"/>
                  </a:moveTo>
                  <a:lnTo>
                    <a:pt x="0" y="6785"/>
                  </a:lnTo>
                  <a:lnTo>
                    <a:pt x="1271" y="7536"/>
                  </a:lnTo>
                  <a:cubicBezTo>
                    <a:pt x="1308" y="7554"/>
                    <a:pt x="1350" y="7564"/>
                    <a:pt x="1392" y="7564"/>
                  </a:cubicBezTo>
                  <a:cubicBezTo>
                    <a:pt x="1480" y="7564"/>
                    <a:pt x="1568" y="7522"/>
                    <a:pt x="1617" y="7435"/>
                  </a:cubicBezTo>
                  <a:lnTo>
                    <a:pt x="4302" y="2787"/>
                  </a:lnTo>
                  <a:cubicBezTo>
                    <a:pt x="4374" y="2671"/>
                    <a:pt x="4331" y="2512"/>
                    <a:pt x="4216" y="24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3" name="Google Shape;22993;p72"/>
            <p:cNvSpPr/>
            <p:nvPr/>
          </p:nvSpPr>
          <p:spPr>
            <a:xfrm>
              <a:off x="2774354" y="2035734"/>
              <a:ext cx="88580" cy="185445"/>
            </a:xfrm>
            <a:custGeom>
              <a:rect b="b" l="l" r="r" t="t"/>
              <a:pathLst>
                <a:path extrusionOk="0" h="7074" w="3379">
                  <a:moveTo>
                    <a:pt x="0" y="0"/>
                  </a:moveTo>
                  <a:lnTo>
                    <a:pt x="0" y="6785"/>
                  </a:lnTo>
                  <a:lnTo>
                    <a:pt x="506" y="7074"/>
                  </a:lnTo>
                  <a:lnTo>
                    <a:pt x="3378" y="1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4" name="Google Shape;22994;p72"/>
            <p:cNvSpPr/>
            <p:nvPr/>
          </p:nvSpPr>
          <p:spPr>
            <a:xfrm>
              <a:off x="2774354" y="2175381"/>
              <a:ext cx="54894" cy="58669"/>
            </a:xfrm>
            <a:custGeom>
              <a:rect b="b" l="l" r="r" t="t"/>
              <a:pathLst>
                <a:path extrusionOk="0" h="2238" w="2094">
                  <a:moveTo>
                    <a:pt x="0" y="0"/>
                  </a:moveTo>
                  <a:lnTo>
                    <a:pt x="0" y="1458"/>
                  </a:lnTo>
                  <a:lnTo>
                    <a:pt x="1271" y="2209"/>
                  </a:lnTo>
                  <a:cubicBezTo>
                    <a:pt x="1308" y="2227"/>
                    <a:pt x="1350" y="2237"/>
                    <a:pt x="1392" y="2237"/>
                  </a:cubicBezTo>
                  <a:cubicBezTo>
                    <a:pt x="1480" y="2237"/>
                    <a:pt x="1568" y="2195"/>
                    <a:pt x="1617" y="2108"/>
                  </a:cubicBezTo>
                  <a:lnTo>
                    <a:pt x="2094" y="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5" name="Google Shape;22995;p72"/>
            <p:cNvSpPr/>
            <p:nvPr/>
          </p:nvSpPr>
          <p:spPr>
            <a:xfrm>
              <a:off x="2774354" y="2175381"/>
              <a:ext cx="28784" cy="45798"/>
            </a:xfrm>
            <a:custGeom>
              <a:rect b="b" l="l" r="r" t="t"/>
              <a:pathLst>
                <a:path extrusionOk="0" h="1747" w="1098">
                  <a:moveTo>
                    <a:pt x="0" y="0"/>
                  </a:moveTo>
                  <a:lnTo>
                    <a:pt x="0" y="1458"/>
                  </a:lnTo>
                  <a:lnTo>
                    <a:pt x="506" y="1747"/>
                  </a:lnTo>
                  <a:lnTo>
                    <a:pt x="1098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6" name="Google Shape;22996;p72"/>
            <p:cNvSpPr/>
            <p:nvPr/>
          </p:nvSpPr>
          <p:spPr>
            <a:xfrm>
              <a:off x="2829983" y="2199105"/>
              <a:ext cx="78357" cy="62811"/>
            </a:xfrm>
            <a:custGeom>
              <a:rect b="b" l="l" r="r" t="t"/>
              <a:pathLst>
                <a:path extrusionOk="0" h="2396" w="2989">
                  <a:moveTo>
                    <a:pt x="2228" y="0"/>
                  </a:moveTo>
                  <a:cubicBezTo>
                    <a:pt x="2096" y="0"/>
                    <a:pt x="1963" y="40"/>
                    <a:pt x="1848" y="120"/>
                  </a:cubicBezTo>
                  <a:lnTo>
                    <a:pt x="376" y="1188"/>
                  </a:lnTo>
                  <a:cubicBezTo>
                    <a:pt x="73" y="1405"/>
                    <a:pt x="0" y="1823"/>
                    <a:pt x="217" y="2112"/>
                  </a:cubicBezTo>
                  <a:cubicBezTo>
                    <a:pt x="349" y="2297"/>
                    <a:pt x="556" y="2396"/>
                    <a:pt x="767" y="2396"/>
                  </a:cubicBezTo>
                  <a:cubicBezTo>
                    <a:pt x="901" y="2396"/>
                    <a:pt x="1037" y="2355"/>
                    <a:pt x="1155" y="2271"/>
                  </a:cubicBezTo>
                  <a:lnTo>
                    <a:pt x="2628" y="1203"/>
                  </a:lnTo>
                  <a:cubicBezTo>
                    <a:pt x="2916" y="986"/>
                    <a:pt x="2989" y="553"/>
                    <a:pt x="2758" y="264"/>
                  </a:cubicBezTo>
                  <a:cubicBezTo>
                    <a:pt x="2627" y="91"/>
                    <a:pt x="2429" y="0"/>
                    <a:pt x="2228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7" name="Google Shape;22997;p72"/>
            <p:cNvSpPr/>
            <p:nvPr/>
          </p:nvSpPr>
          <p:spPr>
            <a:xfrm>
              <a:off x="2833390" y="2200337"/>
              <a:ext cx="74949" cy="61579"/>
            </a:xfrm>
            <a:custGeom>
              <a:rect b="b" l="l" r="r" t="t"/>
              <a:pathLst>
                <a:path extrusionOk="0" h="2349" w="2859">
                  <a:moveTo>
                    <a:pt x="2353" y="1"/>
                  </a:moveTo>
                  <a:cubicBezTo>
                    <a:pt x="2454" y="290"/>
                    <a:pt x="2368" y="607"/>
                    <a:pt x="2122" y="780"/>
                  </a:cubicBezTo>
                  <a:lnTo>
                    <a:pt x="650" y="1849"/>
                  </a:lnTo>
                  <a:cubicBezTo>
                    <a:pt x="533" y="1939"/>
                    <a:pt x="393" y="1984"/>
                    <a:pt x="252" y="1984"/>
                  </a:cubicBezTo>
                  <a:cubicBezTo>
                    <a:pt x="167" y="1984"/>
                    <a:pt x="82" y="1968"/>
                    <a:pt x="0" y="1935"/>
                  </a:cubicBezTo>
                  <a:lnTo>
                    <a:pt x="0" y="1935"/>
                  </a:lnTo>
                  <a:cubicBezTo>
                    <a:pt x="114" y="2201"/>
                    <a:pt x="365" y="2348"/>
                    <a:pt x="622" y="2348"/>
                  </a:cubicBezTo>
                  <a:cubicBezTo>
                    <a:pt x="756" y="2348"/>
                    <a:pt x="892" y="2308"/>
                    <a:pt x="1011" y="2224"/>
                  </a:cubicBezTo>
                  <a:lnTo>
                    <a:pt x="2483" y="1156"/>
                  </a:lnTo>
                  <a:cubicBezTo>
                    <a:pt x="2786" y="939"/>
                    <a:pt x="2859" y="521"/>
                    <a:pt x="2628" y="217"/>
                  </a:cubicBezTo>
                  <a:cubicBezTo>
                    <a:pt x="2555" y="116"/>
                    <a:pt x="2454" y="44"/>
                    <a:pt x="23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8" name="Google Shape;22998;p72"/>
            <p:cNvSpPr/>
            <p:nvPr/>
          </p:nvSpPr>
          <p:spPr>
            <a:xfrm>
              <a:off x="2859868" y="2226815"/>
              <a:ext cx="69653" cy="56546"/>
            </a:xfrm>
            <a:custGeom>
              <a:rect b="b" l="l" r="r" t="t"/>
              <a:pathLst>
                <a:path extrusionOk="0" h="2157" w="2657">
                  <a:moveTo>
                    <a:pt x="1904" y="0"/>
                  </a:moveTo>
                  <a:cubicBezTo>
                    <a:pt x="1766" y="0"/>
                    <a:pt x="1626" y="43"/>
                    <a:pt x="1502" y="131"/>
                  </a:cubicBezTo>
                  <a:lnTo>
                    <a:pt x="376" y="940"/>
                  </a:lnTo>
                  <a:cubicBezTo>
                    <a:pt x="73" y="1156"/>
                    <a:pt x="1" y="1589"/>
                    <a:pt x="232" y="1892"/>
                  </a:cubicBezTo>
                  <a:cubicBezTo>
                    <a:pt x="362" y="2066"/>
                    <a:pt x="561" y="2156"/>
                    <a:pt x="761" y="2156"/>
                  </a:cubicBezTo>
                  <a:cubicBezTo>
                    <a:pt x="893" y="2156"/>
                    <a:pt x="1026" y="2117"/>
                    <a:pt x="1141" y="2037"/>
                  </a:cubicBezTo>
                  <a:lnTo>
                    <a:pt x="2282" y="1199"/>
                  </a:lnTo>
                  <a:cubicBezTo>
                    <a:pt x="2585" y="983"/>
                    <a:pt x="2657" y="550"/>
                    <a:pt x="2426" y="261"/>
                  </a:cubicBezTo>
                  <a:cubicBezTo>
                    <a:pt x="2298" y="90"/>
                    <a:pt x="2104" y="0"/>
                    <a:pt x="1904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9" name="Google Shape;22999;p72"/>
            <p:cNvSpPr/>
            <p:nvPr/>
          </p:nvSpPr>
          <p:spPr>
            <a:xfrm>
              <a:off x="2863669" y="2227968"/>
              <a:ext cx="65852" cy="55392"/>
            </a:xfrm>
            <a:custGeom>
              <a:rect b="b" l="l" r="r" t="t"/>
              <a:pathLst>
                <a:path extrusionOk="0" h="2113" w="2512">
                  <a:moveTo>
                    <a:pt x="2007" y="1"/>
                  </a:moveTo>
                  <a:lnTo>
                    <a:pt x="2007" y="1"/>
                  </a:lnTo>
                  <a:cubicBezTo>
                    <a:pt x="2122" y="289"/>
                    <a:pt x="2021" y="607"/>
                    <a:pt x="1776" y="795"/>
                  </a:cubicBezTo>
                  <a:lnTo>
                    <a:pt x="635" y="1617"/>
                  </a:lnTo>
                  <a:cubicBezTo>
                    <a:pt x="520" y="1697"/>
                    <a:pt x="382" y="1739"/>
                    <a:pt x="247" y="1739"/>
                  </a:cubicBezTo>
                  <a:cubicBezTo>
                    <a:pt x="162" y="1739"/>
                    <a:pt x="78" y="1723"/>
                    <a:pt x="0" y="1690"/>
                  </a:cubicBezTo>
                  <a:lnTo>
                    <a:pt x="0" y="1690"/>
                  </a:lnTo>
                  <a:cubicBezTo>
                    <a:pt x="15" y="1747"/>
                    <a:pt x="44" y="1805"/>
                    <a:pt x="87" y="1848"/>
                  </a:cubicBezTo>
                  <a:cubicBezTo>
                    <a:pt x="217" y="2022"/>
                    <a:pt x="416" y="2112"/>
                    <a:pt x="616" y="2112"/>
                  </a:cubicBezTo>
                  <a:cubicBezTo>
                    <a:pt x="748" y="2112"/>
                    <a:pt x="881" y="2073"/>
                    <a:pt x="996" y="1993"/>
                  </a:cubicBezTo>
                  <a:lnTo>
                    <a:pt x="2151" y="1155"/>
                  </a:lnTo>
                  <a:cubicBezTo>
                    <a:pt x="2440" y="939"/>
                    <a:pt x="2512" y="506"/>
                    <a:pt x="2281" y="217"/>
                  </a:cubicBezTo>
                  <a:cubicBezTo>
                    <a:pt x="2209" y="116"/>
                    <a:pt x="2108" y="44"/>
                    <a:pt x="2007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0" name="Google Shape;23000;p72"/>
            <p:cNvSpPr/>
            <p:nvPr/>
          </p:nvSpPr>
          <p:spPr>
            <a:xfrm>
              <a:off x="2889779" y="2254734"/>
              <a:ext cx="60950" cy="50097"/>
            </a:xfrm>
            <a:custGeom>
              <a:rect b="b" l="l" r="r" t="t"/>
              <a:pathLst>
                <a:path extrusionOk="0" h="1911" w="2325">
                  <a:moveTo>
                    <a:pt x="1565" y="0"/>
                  </a:moveTo>
                  <a:cubicBezTo>
                    <a:pt x="1432" y="0"/>
                    <a:pt x="1299" y="40"/>
                    <a:pt x="1184" y="120"/>
                  </a:cubicBezTo>
                  <a:lnTo>
                    <a:pt x="361" y="697"/>
                  </a:lnTo>
                  <a:cubicBezTo>
                    <a:pt x="72" y="914"/>
                    <a:pt x="0" y="1333"/>
                    <a:pt x="217" y="1636"/>
                  </a:cubicBezTo>
                  <a:cubicBezTo>
                    <a:pt x="346" y="1817"/>
                    <a:pt x="547" y="1910"/>
                    <a:pt x="750" y="1910"/>
                  </a:cubicBezTo>
                  <a:cubicBezTo>
                    <a:pt x="887" y="1910"/>
                    <a:pt x="1024" y="1867"/>
                    <a:pt x="1141" y="1780"/>
                  </a:cubicBezTo>
                  <a:lnTo>
                    <a:pt x="1963" y="1203"/>
                  </a:lnTo>
                  <a:cubicBezTo>
                    <a:pt x="2252" y="972"/>
                    <a:pt x="2324" y="553"/>
                    <a:pt x="2108" y="264"/>
                  </a:cubicBezTo>
                  <a:cubicBezTo>
                    <a:pt x="1969" y="90"/>
                    <a:pt x="1767" y="0"/>
                    <a:pt x="1565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1" name="Google Shape;23001;p72"/>
            <p:cNvSpPr/>
            <p:nvPr/>
          </p:nvSpPr>
          <p:spPr>
            <a:xfrm>
              <a:off x="2893187" y="2255599"/>
              <a:ext cx="57542" cy="49468"/>
            </a:xfrm>
            <a:custGeom>
              <a:rect b="b" l="l" r="r" t="t"/>
              <a:pathLst>
                <a:path extrusionOk="0" h="1887" w="2195">
                  <a:moveTo>
                    <a:pt x="1660" y="0"/>
                  </a:moveTo>
                  <a:lnTo>
                    <a:pt x="1660" y="0"/>
                  </a:lnTo>
                  <a:cubicBezTo>
                    <a:pt x="1761" y="275"/>
                    <a:pt x="1660" y="592"/>
                    <a:pt x="1429" y="766"/>
                  </a:cubicBezTo>
                  <a:lnTo>
                    <a:pt x="606" y="1357"/>
                  </a:lnTo>
                  <a:cubicBezTo>
                    <a:pt x="491" y="1434"/>
                    <a:pt x="350" y="1479"/>
                    <a:pt x="209" y="1479"/>
                  </a:cubicBezTo>
                  <a:cubicBezTo>
                    <a:pt x="138" y="1479"/>
                    <a:pt x="68" y="1468"/>
                    <a:pt x="0" y="1444"/>
                  </a:cubicBezTo>
                  <a:lnTo>
                    <a:pt x="0" y="1444"/>
                  </a:lnTo>
                  <a:cubicBezTo>
                    <a:pt x="15" y="1502"/>
                    <a:pt x="58" y="1559"/>
                    <a:pt x="87" y="1603"/>
                  </a:cubicBezTo>
                  <a:cubicBezTo>
                    <a:pt x="219" y="1788"/>
                    <a:pt x="426" y="1887"/>
                    <a:pt x="636" y="1887"/>
                  </a:cubicBezTo>
                  <a:cubicBezTo>
                    <a:pt x="771" y="1887"/>
                    <a:pt x="907" y="1846"/>
                    <a:pt x="1025" y="1762"/>
                  </a:cubicBezTo>
                  <a:lnTo>
                    <a:pt x="1833" y="1170"/>
                  </a:lnTo>
                  <a:cubicBezTo>
                    <a:pt x="2137" y="953"/>
                    <a:pt x="2194" y="520"/>
                    <a:pt x="1978" y="231"/>
                  </a:cubicBezTo>
                  <a:cubicBezTo>
                    <a:pt x="1891" y="116"/>
                    <a:pt x="1790" y="44"/>
                    <a:pt x="1660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2" name="Google Shape;23002;p72"/>
            <p:cNvSpPr/>
            <p:nvPr/>
          </p:nvSpPr>
          <p:spPr>
            <a:xfrm>
              <a:off x="2919664" y="2281971"/>
              <a:ext cx="52246" cy="44277"/>
            </a:xfrm>
            <a:custGeom>
              <a:rect b="b" l="l" r="r" t="t"/>
              <a:pathLst>
                <a:path extrusionOk="0" h="1689" w="1993">
                  <a:moveTo>
                    <a:pt x="1233" y="1"/>
                  </a:moveTo>
                  <a:cubicBezTo>
                    <a:pt x="1100" y="1"/>
                    <a:pt x="967" y="40"/>
                    <a:pt x="852" y="120"/>
                  </a:cubicBezTo>
                  <a:lnTo>
                    <a:pt x="362" y="481"/>
                  </a:lnTo>
                  <a:cubicBezTo>
                    <a:pt x="58" y="698"/>
                    <a:pt x="1" y="1116"/>
                    <a:pt x="217" y="1405"/>
                  </a:cubicBezTo>
                  <a:cubicBezTo>
                    <a:pt x="349" y="1590"/>
                    <a:pt x="551" y="1689"/>
                    <a:pt x="757" y="1689"/>
                  </a:cubicBezTo>
                  <a:cubicBezTo>
                    <a:pt x="889" y="1689"/>
                    <a:pt x="1023" y="1648"/>
                    <a:pt x="1141" y="1564"/>
                  </a:cubicBezTo>
                  <a:lnTo>
                    <a:pt x="1632" y="1203"/>
                  </a:lnTo>
                  <a:cubicBezTo>
                    <a:pt x="1935" y="987"/>
                    <a:pt x="1993" y="553"/>
                    <a:pt x="1762" y="265"/>
                  </a:cubicBezTo>
                  <a:cubicBezTo>
                    <a:pt x="1631" y="91"/>
                    <a:pt x="1433" y="1"/>
                    <a:pt x="1233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3" name="Google Shape;23003;p72"/>
            <p:cNvSpPr/>
            <p:nvPr/>
          </p:nvSpPr>
          <p:spPr>
            <a:xfrm>
              <a:off x="2923072" y="2283229"/>
              <a:ext cx="48839" cy="43071"/>
            </a:xfrm>
            <a:custGeom>
              <a:rect b="b" l="l" r="r" t="t"/>
              <a:pathLst>
                <a:path extrusionOk="0" h="1643" w="1863">
                  <a:moveTo>
                    <a:pt x="1343" y="0"/>
                  </a:moveTo>
                  <a:lnTo>
                    <a:pt x="1343" y="0"/>
                  </a:lnTo>
                  <a:cubicBezTo>
                    <a:pt x="1459" y="289"/>
                    <a:pt x="1358" y="606"/>
                    <a:pt x="1112" y="780"/>
                  </a:cubicBezTo>
                  <a:lnTo>
                    <a:pt x="636" y="1141"/>
                  </a:lnTo>
                  <a:cubicBezTo>
                    <a:pt x="520" y="1221"/>
                    <a:pt x="388" y="1262"/>
                    <a:pt x="253" y="1262"/>
                  </a:cubicBezTo>
                  <a:cubicBezTo>
                    <a:pt x="169" y="1262"/>
                    <a:pt x="84" y="1246"/>
                    <a:pt x="1" y="1213"/>
                  </a:cubicBezTo>
                  <a:lnTo>
                    <a:pt x="1" y="1213"/>
                  </a:lnTo>
                  <a:cubicBezTo>
                    <a:pt x="106" y="1482"/>
                    <a:pt x="360" y="1643"/>
                    <a:pt x="624" y="1643"/>
                  </a:cubicBezTo>
                  <a:cubicBezTo>
                    <a:pt x="756" y="1643"/>
                    <a:pt x="891" y="1603"/>
                    <a:pt x="1011" y="1516"/>
                  </a:cubicBezTo>
                  <a:lnTo>
                    <a:pt x="1502" y="1155"/>
                  </a:lnTo>
                  <a:cubicBezTo>
                    <a:pt x="1791" y="939"/>
                    <a:pt x="1863" y="520"/>
                    <a:pt x="1632" y="217"/>
                  </a:cubicBezTo>
                  <a:cubicBezTo>
                    <a:pt x="1560" y="116"/>
                    <a:pt x="1459" y="44"/>
                    <a:pt x="134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4" name="Google Shape;23004;p72"/>
            <p:cNvSpPr/>
            <p:nvPr/>
          </p:nvSpPr>
          <p:spPr>
            <a:xfrm>
              <a:off x="2925353" y="2108768"/>
              <a:ext cx="75709" cy="116211"/>
            </a:xfrm>
            <a:custGeom>
              <a:rect b="b" l="l" r="r" t="t"/>
              <a:pathLst>
                <a:path extrusionOk="0" h="4433" w="2888">
                  <a:moveTo>
                    <a:pt x="621" y="1"/>
                  </a:moveTo>
                  <a:cubicBezTo>
                    <a:pt x="520" y="1"/>
                    <a:pt x="433" y="73"/>
                    <a:pt x="404" y="159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81" y="4432"/>
                  </a:cubicBezTo>
                  <a:cubicBezTo>
                    <a:pt x="1372" y="4432"/>
                    <a:pt x="1776" y="4042"/>
                    <a:pt x="1776" y="3552"/>
                  </a:cubicBezTo>
                  <a:lnTo>
                    <a:pt x="1776" y="2224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5" name="Google Shape;23005;p72"/>
            <p:cNvSpPr/>
            <p:nvPr/>
          </p:nvSpPr>
          <p:spPr>
            <a:xfrm>
              <a:off x="2925353" y="2108768"/>
              <a:ext cx="32192" cy="116211"/>
            </a:xfrm>
            <a:custGeom>
              <a:rect b="b" l="l" r="r" t="t"/>
              <a:pathLst>
                <a:path extrusionOk="0" h="4433" w="1228">
                  <a:moveTo>
                    <a:pt x="621" y="1"/>
                  </a:moveTo>
                  <a:cubicBezTo>
                    <a:pt x="520" y="1"/>
                    <a:pt x="433" y="73"/>
                    <a:pt x="404" y="174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95" y="4432"/>
                  </a:cubicBezTo>
                  <a:cubicBezTo>
                    <a:pt x="996" y="4432"/>
                    <a:pt x="1112" y="4418"/>
                    <a:pt x="1227" y="4374"/>
                  </a:cubicBezTo>
                  <a:cubicBezTo>
                    <a:pt x="881" y="4230"/>
                    <a:pt x="664" y="3912"/>
                    <a:pt x="664" y="3552"/>
                  </a:cubicBezTo>
                  <a:lnTo>
                    <a:pt x="664" y="1776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06" name="Google Shape;23006;p72"/>
          <p:cNvGrpSpPr/>
          <p:nvPr/>
        </p:nvGrpSpPr>
        <p:grpSpPr>
          <a:xfrm>
            <a:off x="3722682" y="1981993"/>
            <a:ext cx="375818" cy="372043"/>
            <a:chOff x="3722682" y="1981993"/>
            <a:chExt cx="375818" cy="372043"/>
          </a:xfrm>
        </p:grpSpPr>
        <p:sp>
          <p:nvSpPr>
            <p:cNvPr id="23007" name="Google Shape;23007;p72"/>
            <p:cNvSpPr/>
            <p:nvPr/>
          </p:nvSpPr>
          <p:spPr>
            <a:xfrm>
              <a:off x="3876695" y="1981993"/>
              <a:ext cx="71934" cy="72301"/>
            </a:xfrm>
            <a:custGeom>
              <a:rect b="b" l="l" r="r" t="t"/>
              <a:pathLst>
                <a:path extrusionOk="0" h="2758" w="2744">
                  <a:moveTo>
                    <a:pt x="1372" y="1"/>
                  </a:moveTo>
                  <a:cubicBezTo>
                    <a:pt x="607" y="1"/>
                    <a:pt x="1" y="621"/>
                    <a:pt x="1" y="1372"/>
                  </a:cubicBezTo>
                  <a:cubicBezTo>
                    <a:pt x="1" y="2137"/>
                    <a:pt x="607" y="2758"/>
                    <a:pt x="1372" y="2758"/>
                  </a:cubicBezTo>
                  <a:cubicBezTo>
                    <a:pt x="2137" y="2758"/>
                    <a:pt x="2744" y="2137"/>
                    <a:pt x="2744" y="1372"/>
                  </a:cubicBezTo>
                  <a:cubicBezTo>
                    <a:pt x="2744" y="621"/>
                    <a:pt x="2137" y="1"/>
                    <a:pt x="13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8" name="Google Shape;23008;p72"/>
            <p:cNvSpPr/>
            <p:nvPr/>
          </p:nvSpPr>
          <p:spPr>
            <a:xfrm>
              <a:off x="3755582" y="2204217"/>
              <a:ext cx="146516" cy="102448"/>
            </a:xfrm>
            <a:custGeom>
              <a:rect b="b" l="l" r="r" t="t"/>
              <a:pathLst>
                <a:path extrusionOk="0" h="3908" w="5589">
                  <a:moveTo>
                    <a:pt x="2788" y="1"/>
                  </a:moveTo>
                  <a:cubicBezTo>
                    <a:pt x="2672" y="1"/>
                    <a:pt x="2557" y="77"/>
                    <a:pt x="2557" y="228"/>
                  </a:cubicBezTo>
                  <a:lnTo>
                    <a:pt x="2557" y="2047"/>
                  </a:lnTo>
                  <a:lnTo>
                    <a:pt x="1445" y="2047"/>
                  </a:lnTo>
                  <a:cubicBezTo>
                    <a:pt x="1113" y="2047"/>
                    <a:pt x="796" y="2235"/>
                    <a:pt x="637" y="2538"/>
                  </a:cubicBezTo>
                  <a:lnTo>
                    <a:pt x="117" y="3548"/>
                  </a:lnTo>
                  <a:cubicBezTo>
                    <a:pt x="0" y="3733"/>
                    <a:pt x="159" y="3898"/>
                    <a:pt x="319" y="3898"/>
                  </a:cubicBezTo>
                  <a:cubicBezTo>
                    <a:pt x="396" y="3898"/>
                    <a:pt x="474" y="3859"/>
                    <a:pt x="521" y="3765"/>
                  </a:cubicBezTo>
                  <a:lnTo>
                    <a:pt x="1041" y="2754"/>
                  </a:lnTo>
                  <a:cubicBezTo>
                    <a:pt x="1128" y="2610"/>
                    <a:pt x="1286" y="2509"/>
                    <a:pt x="1445" y="2509"/>
                  </a:cubicBezTo>
                  <a:lnTo>
                    <a:pt x="4130" y="2509"/>
                  </a:lnTo>
                  <a:cubicBezTo>
                    <a:pt x="4303" y="2509"/>
                    <a:pt x="4448" y="2610"/>
                    <a:pt x="4534" y="2754"/>
                  </a:cubicBezTo>
                  <a:lnTo>
                    <a:pt x="5068" y="3765"/>
                  </a:lnTo>
                  <a:cubicBezTo>
                    <a:pt x="5112" y="3866"/>
                    <a:pt x="5190" y="3908"/>
                    <a:pt x="5269" y="3908"/>
                  </a:cubicBezTo>
                  <a:cubicBezTo>
                    <a:pt x="5428" y="3908"/>
                    <a:pt x="5588" y="3741"/>
                    <a:pt x="5473" y="3548"/>
                  </a:cubicBezTo>
                  <a:lnTo>
                    <a:pt x="4939" y="2552"/>
                  </a:lnTo>
                  <a:cubicBezTo>
                    <a:pt x="4780" y="2249"/>
                    <a:pt x="4462" y="2061"/>
                    <a:pt x="4130" y="2061"/>
                  </a:cubicBezTo>
                  <a:lnTo>
                    <a:pt x="3019" y="2061"/>
                  </a:lnTo>
                  <a:lnTo>
                    <a:pt x="3019" y="228"/>
                  </a:lnTo>
                  <a:cubicBezTo>
                    <a:pt x="3019" y="77"/>
                    <a:pt x="2903" y="1"/>
                    <a:pt x="278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9" name="Google Shape;23009;p72"/>
            <p:cNvSpPr/>
            <p:nvPr/>
          </p:nvSpPr>
          <p:spPr>
            <a:xfrm>
              <a:off x="3848697" y="2066195"/>
              <a:ext cx="129817" cy="66403"/>
            </a:xfrm>
            <a:custGeom>
              <a:rect b="b" l="l" r="r" t="t"/>
              <a:pathLst>
                <a:path extrusionOk="0" h="2533" w="4952">
                  <a:moveTo>
                    <a:pt x="2455" y="1"/>
                  </a:moveTo>
                  <a:cubicBezTo>
                    <a:pt x="2339" y="1"/>
                    <a:pt x="2224" y="80"/>
                    <a:pt x="2224" y="239"/>
                  </a:cubicBezTo>
                  <a:lnTo>
                    <a:pt x="2224" y="1134"/>
                  </a:lnTo>
                  <a:lnTo>
                    <a:pt x="1040" y="1134"/>
                  </a:lnTo>
                  <a:cubicBezTo>
                    <a:pt x="780" y="1134"/>
                    <a:pt x="549" y="1278"/>
                    <a:pt x="434" y="1495"/>
                  </a:cubicBezTo>
                  <a:lnTo>
                    <a:pt x="73" y="2173"/>
                  </a:lnTo>
                  <a:cubicBezTo>
                    <a:pt x="1" y="2274"/>
                    <a:pt x="44" y="2433"/>
                    <a:pt x="174" y="2491"/>
                  </a:cubicBezTo>
                  <a:cubicBezTo>
                    <a:pt x="204" y="2508"/>
                    <a:pt x="238" y="2516"/>
                    <a:pt x="273" y="2516"/>
                  </a:cubicBezTo>
                  <a:cubicBezTo>
                    <a:pt x="353" y="2516"/>
                    <a:pt x="437" y="2471"/>
                    <a:pt x="477" y="2390"/>
                  </a:cubicBezTo>
                  <a:lnTo>
                    <a:pt x="838" y="1726"/>
                  </a:lnTo>
                  <a:cubicBezTo>
                    <a:pt x="881" y="1653"/>
                    <a:pt x="953" y="1596"/>
                    <a:pt x="1040" y="1596"/>
                  </a:cubicBezTo>
                  <a:lnTo>
                    <a:pt x="3869" y="1596"/>
                  </a:lnTo>
                  <a:cubicBezTo>
                    <a:pt x="3956" y="1596"/>
                    <a:pt x="4028" y="1653"/>
                    <a:pt x="4072" y="1726"/>
                  </a:cubicBezTo>
                  <a:lnTo>
                    <a:pt x="4432" y="2390"/>
                  </a:lnTo>
                  <a:cubicBezTo>
                    <a:pt x="4481" y="2491"/>
                    <a:pt x="4562" y="2533"/>
                    <a:pt x="4641" y="2533"/>
                  </a:cubicBezTo>
                  <a:cubicBezTo>
                    <a:pt x="4799" y="2533"/>
                    <a:pt x="4952" y="2370"/>
                    <a:pt x="4837" y="2187"/>
                  </a:cubicBezTo>
                  <a:lnTo>
                    <a:pt x="4476" y="1509"/>
                  </a:lnTo>
                  <a:cubicBezTo>
                    <a:pt x="4360" y="1292"/>
                    <a:pt x="4129" y="1148"/>
                    <a:pt x="3869" y="1148"/>
                  </a:cubicBezTo>
                  <a:lnTo>
                    <a:pt x="2686" y="1148"/>
                  </a:lnTo>
                  <a:lnTo>
                    <a:pt x="2686" y="239"/>
                  </a:lnTo>
                  <a:cubicBezTo>
                    <a:pt x="2686" y="80"/>
                    <a:pt x="2570" y="1"/>
                    <a:pt x="245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0" name="Google Shape;23010;p72"/>
            <p:cNvSpPr/>
            <p:nvPr/>
          </p:nvSpPr>
          <p:spPr>
            <a:xfrm>
              <a:off x="3923227" y="2204217"/>
              <a:ext cx="146909" cy="102370"/>
            </a:xfrm>
            <a:custGeom>
              <a:rect b="b" l="l" r="r" t="t"/>
              <a:pathLst>
                <a:path extrusionOk="0" h="3905" w="5604">
                  <a:moveTo>
                    <a:pt x="2802" y="1"/>
                  </a:moveTo>
                  <a:cubicBezTo>
                    <a:pt x="2686" y="1"/>
                    <a:pt x="2571" y="77"/>
                    <a:pt x="2571" y="228"/>
                  </a:cubicBezTo>
                  <a:lnTo>
                    <a:pt x="2571" y="2047"/>
                  </a:lnTo>
                  <a:lnTo>
                    <a:pt x="1459" y="2047"/>
                  </a:lnTo>
                  <a:cubicBezTo>
                    <a:pt x="1127" y="2047"/>
                    <a:pt x="810" y="2235"/>
                    <a:pt x="651" y="2538"/>
                  </a:cubicBezTo>
                  <a:lnTo>
                    <a:pt x="117" y="3548"/>
                  </a:lnTo>
                  <a:cubicBezTo>
                    <a:pt x="0" y="3733"/>
                    <a:pt x="165" y="3904"/>
                    <a:pt x="325" y="3904"/>
                  </a:cubicBezTo>
                  <a:cubicBezTo>
                    <a:pt x="402" y="3904"/>
                    <a:pt x="479" y="3864"/>
                    <a:pt x="521" y="3765"/>
                  </a:cubicBezTo>
                  <a:lnTo>
                    <a:pt x="1055" y="2754"/>
                  </a:lnTo>
                  <a:cubicBezTo>
                    <a:pt x="1142" y="2610"/>
                    <a:pt x="1301" y="2509"/>
                    <a:pt x="1459" y="2509"/>
                  </a:cubicBezTo>
                  <a:lnTo>
                    <a:pt x="4144" y="2509"/>
                  </a:lnTo>
                  <a:cubicBezTo>
                    <a:pt x="4303" y="2509"/>
                    <a:pt x="4462" y="2610"/>
                    <a:pt x="4549" y="2754"/>
                  </a:cubicBezTo>
                  <a:lnTo>
                    <a:pt x="5083" y="3765"/>
                  </a:lnTo>
                  <a:cubicBezTo>
                    <a:pt x="5125" y="3864"/>
                    <a:pt x="5202" y="3904"/>
                    <a:pt x="5279" y="3904"/>
                  </a:cubicBezTo>
                  <a:cubicBezTo>
                    <a:pt x="5439" y="3904"/>
                    <a:pt x="5604" y="3733"/>
                    <a:pt x="5487" y="3548"/>
                  </a:cubicBezTo>
                  <a:lnTo>
                    <a:pt x="4953" y="2552"/>
                  </a:lnTo>
                  <a:cubicBezTo>
                    <a:pt x="4794" y="2249"/>
                    <a:pt x="4476" y="2061"/>
                    <a:pt x="4144" y="2061"/>
                  </a:cubicBezTo>
                  <a:lnTo>
                    <a:pt x="3033" y="2061"/>
                  </a:lnTo>
                  <a:lnTo>
                    <a:pt x="3033" y="228"/>
                  </a:lnTo>
                  <a:cubicBezTo>
                    <a:pt x="3033" y="77"/>
                    <a:pt x="2917" y="1"/>
                    <a:pt x="280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1" name="Google Shape;23011;p72"/>
            <p:cNvSpPr/>
            <p:nvPr/>
          </p:nvSpPr>
          <p:spPr>
            <a:xfrm>
              <a:off x="3868752" y="1983513"/>
              <a:ext cx="71934" cy="70781"/>
            </a:xfrm>
            <a:custGeom>
              <a:rect b="b" l="l" r="r" t="t"/>
              <a:pathLst>
                <a:path extrusionOk="0" h="2700" w="2744">
                  <a:moveTo>
                    <a:pt x="1300" y="0"/>
                  </a:moveTo>
                  <a:lnTo>
                    <a:pt x="1300" y="0"/>
                  </a:lnTo>
                  <a:cubicBezTo>
                    <a:pt x="391" y="260"/>
                    <a:pt x="1" y="1314"/>
                    <a:pt x="520" y="2079"/>
                  </a:cubicBezTo>
                  <a:cubicBezTo>
                    <a:pt x="786" y="2489"/>
                    <a:pt x="1224" y="2700"/>
                    <a:pt x="1665" y="2700"/>
                  </a:cubicBezTo>
                  <a:cubicBezTo>
                    <a:pt x="2063" y="2700"/>
                    <a:pt x="2463" y="2529"/>
                    <a:pt x="2744" y="2180"/>
                  </a:cubicBezTo>
                  <a:lnTo>
                    <a:pt x="2744" y="2180"/>
                  </a:lnTo>
                  <a:cubicBezTo>
                    <a:pt x="2614" y="2223"/>
                    <a:pt x="2484" y="2238"/>
                    <a:pt x="2368" y="2238"/>
                  </a:cubicBezTo>
                  <a:cubicBezTo>
                    <a:pt x="1213" y="2238"/>
                    <a:pt x="564" y="895"/>
                    <a:pt x="1300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2" name="Google Shape;23012;p72"/>
            <p:cNvSpPr/>
            <p:nvPr/>
          </p:nvSpPr>
          <p:spPr>
            <a:xfrm>
              <a:off x="3804814" y="2143949"/>
              <a:ext cx="47711" cy="48105"/>
            </a:xfrm>
            <a:custGeom>
              <a:rect b="b" l="l" r="r" t="t"/>
              <a:pathLst>
                <a:path extrusionOk="0" h="1835" w="1820">
                  <a:moveTo>
                    <a:pt x="910" y="1"/>
                  </a:moveTo>
                  <a:cubicBezTo>
                    <a:pt x="404" y="1"/>
                    <a:pt x="0" y="420"/>
                    <a:pt x="0" y="925"/>
                  </a:cubicBezTo>
                  <a:cubicBezTo>
                    <a:pt x="0" y="1430"/>
                    <a:pt x="404" y="1834"/>
                    <a:pt x="910" y="1834"/>
                  </a:cubicBezTo>
                  <a:cubicBezTo>
                    <a:pt x="1415" y="1834"/>
                    <a:pt x="1819" y="1430"/>
                    <a:pt x="1819" y="925"/>
                  </a:cubicBezTo>
                  <a:cubicBezTo>
                    <a:pt x="1819" y="420"/>
                    <a:pt x="1415" y="1"/>
                    <a:pt x="91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3" name="Google Shape;23013;p72"/>
            <p:cNvSpPr/>
            <p:nvPr/>
          </p:nvSpPr>
          <p:spPr>
            <a:xfrm>
              <a:off x="3799125" y="2145102"/>
              <a:ext cx="48078" cy="47056"/>
            </a:xfrm>
            <a:custGeom>
              <a:rect b="b" l="l" r="r" t="t"/>
              <a:pathLst>
                <a:path extrusionOk="0" h="1795" w="1834">
                  <a:moveTo>
                    <a:pt x="867" y="0"/>
                  </a:moveTo>
                  <a:lnTo>
                    <a:pt x="867" y="0"/>
                  </a:lnTo>
                  <a:cubicBezTo>
                    <a:pt x="261" y="159"/>
                    <a:pt x="1" y="866"/>
                    <a:pt x="347" y="1386"/>
                  </a:cubicBezTo>
                  <a:cubicBezTo>
                    <a:pt x="528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4" y="1444"/>
                  </a:cubicBezTo>
                  <a:lnTo>
                    <a:pt x="1834" y="1444"/>
                  </a:lnTo>
                  <a:cubicBezTo>
                    <a:pt x="1747" y="1473"/>
                    <a:pt x="1675" y="1487"/>
                    <a:pt x="1589" y="1487"/>
                  </a:cubicBezTo>
                  <a:cubicBezTo>
                    <a:pt x="1582" y="1487"/>
                    <a:pt x="1576" y="1487"/>
                    <a:pt x="1570" y="1487"/>
                  </a:cubicBezTo>
                  <a:cubicBezTo>
                    <a:pt x="802" y="1487"/>
                    <a:pt x="380" y="602"/>
                    <a:pt x="8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4" name="Google Shape;23014;p72"/>
            <p:cNvSpPr/>
            <p:nvPr/>
          </p:nvSpPr>
          <p:spPr>
            <a:xfrm>
              <a:off x="3972458" y="2143949"/>
              <a:ext cx="48078" cy="48105"/>
            </a:xfrm>
            <a:custGeom>
              <a:rect b="b" l="l" r="r" t="t"/>
              <a:pathLst>
                <a:path extrusionOk="0" h="1835" w="1834">
                  <a:moveTo>
                    <a:pt x="924" y="1"/>
                  </a:moveTo>
                  <a:cubicBezTo>
                    <a:pt x="419" y="1"/>
                    <a:pt x="0" y="420"/>
                    <a:pt x="0" y="925"/>
                  </a:cubicBezTo>
                  <a:cubicBezTo>
                    <a:pt x="0" y="1430"/>
                    <a:pt x="419" y="1834"/>
                    <a:pt x="924" y="1834"/>
                  </a:cubicBezTo>
                  <a:cubicBezTo>
                    <a:pt x="1429" y="1834"/>
                    <a:pt x="1833" y="1430"/>
                    <a:pt x="1833" y="925"/>
                  </a:cubicBezTo>
                  <a:cubicBezTo>
                    <a:pt x="1833" y="420"/>
                    <a:pt x="1429" y="1"/>
                    <a:pt x="924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5" name="Google Shape;23015;p72"/>
            <p:cNvSpPr/>
            <p:nvPr/>
          </p:nvSpPr>
          <p:spPr>
            <a:xfrm>
              <a:off x="3967163" y="2145102"/>
              <a:ext cx="48078" cy="47056"/>
            </a:xfrm>
            <a:custGeom>
              <a:rect b="b" l="l" r="r" t="t"/>
              <a:pathLst>
                <a:path extrusionOk="0" h="1795" w="1834">
                  <a:moveTo>
                    <a:pt x="866" y="0"/>
                  </a:moveTo>
                  <a:cubicBezTo>
                    <a:pt x="260" y="159"/>
                    <a:pt x="0" y="866"/>
                    <a:pt x="346" y="1386"/>
                  </a:cubicBezTo>
                  <a:cubicBezTo>
                    <a:pt x="527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3" y="1444"/>
                  </a:cubicBezTo>
                  <a:lnTo>
                    <a:pt x="1833" y="1444"/>
                  </a:lnTo>
                  <a:cubicBezTo>
                    <a:pt x="1747" y="1473"/>
                    <a:pt x="1660" y="1487"/>
                    <a:pt x="1588" y="1487"/>
                  </a:cubicBezTo>
                  <a:cubicBezTo>
                    <a:pt x="1582" y="1487"/>
                    <a:pt x="1575" y="1487"/>
                    <a:pt x="1569" y="1487"/>
                  </a:cubicBezTo>
                  <a:cubicBezTo>
                    <a:pt x="802" y="1487"/>
                    <a:pt x="379" y="602"/>
                    <a:pt x="86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6" name="Google Shape;23016;p72"/>
            <p:cNvSpPr/>
            <p:nvPr/>
          </p:nvSpPr>
          <p:spPr>
            <a:xfrm>
              <a:off x="3726850" y="2318043"/>
              <a:ext cx="35967" cy="35967"/>
            </a:xfrm>
            <a:custGeom>
              <a:rect b="b" l="l" r="r" t="t"/>
              <a:pathLst>
                <a:path extrusionOk="0" h="1372" w="1372">
                  <a:moveTo>
                    <a:pt x="679" y="0"/>
                  </a:moveTo>
                  <a:cubicBezTo>
                    <a:pt x="304" y="0"/>
                    <a:pt x="0" y="303"/>
                    <a:pt x="0" y="693"/>
                  </a:cubicBezTo>
                  <a:cubicBezTo>
                    <a:pt x="0" y="1068"/>
                    <a:pt x="304" y="1372"/>
                    <a:pt x="679" y="1372"/>
                  </a:cubicBezTo>
                  <a:cubicBezTo>
                    <a:pt x="1054" y="1372"/>
                    <a:pt x="1372" y="1068"/>
                    <a:pt x="1372" y="693"/>
                  </a:cubicBezTo>
                  <a:cubicBezTo>
                    <a:pt x="1372" y="303"/>
                    <a:pt x="1054" y="0"/>
                    <a:pt x="67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7" name="Google Shape;23017;p72"/>
            <p:cNvSpPr/>
            <p:nvPr/>
          </p:nvSpPr>
          <p:spPr>
            <a:xfrm>
              <a:off x="3722682" y="2318803"/>
              <a:ext cx="35993" cy="35233"/>
            </a:xfrm>
            <a:custGeom>
              <a:rect b="b" l="l" r="r" t="t"/>
              <a:pathLst>
                <a:path extrusionOk="0" h="1344" w="1373">
                  <a:moveTo>
                    <a:pt x="650" y="0"/>
                  </a:moveTo>
                  <a:lnTo>
                    <a:pt x="650" y="0"/>
                  </a:lnTo>
                  <a:cubicBezTo>
                    <a:pt x="188" y="116"/>
                    <a:pt x="1" y="650"/>
                    <a:pt x="246" y="1039"/>
                  </a:cubicBezTo>
                  <a:cubicBezTo>
                    <a:pt x="381" y="1242"/>
                    <a:pt x="602" y="1343"/>
                    <a:pt x="823" y="1343"/>
                  </a:cubicBezTo>
                  <a:cubicBezTo>
                    <a:pt x="1028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00" y="1097"/>
                    <a:pt x="1242" y="1112"/>
                    <a:pt x="1184" y="1112"/>
                  </a:cubicBezTo>
                  <a:cubicBezTo>
                    <a:pt x="1178" y="1112"/>
                    <a:pt x="1172" y="1112"/>
                    <a:pt x="1166" y="1112"/>
                  </a:cubicBezTo>
                  <a:cubicBezTo>
                    <a:pt x="600" y="1112"/>
                    <a:pt x="279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8" name="Google Shape;23018;p72"/>
            <p:cNvSpPr/>
            <p:nvPr/>
          </p:nvSpPr>
          <p:spPr>
            <a:xfrm>
              <a:off x="3894495" y="2318043"/>
              <a:ext cx="35967" cy="35967"/>
            </a:xfrm>
            <a:custGeom>
              <a:rect b="b" l="l" r="r" t="t"/>
              <a:pathLst>
                <a:path extrusionOk="0" h="1372" w="1372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cubicBezTo>
                    <a:pt x="0" y="1068"/>
                    <a:pt x="318" y="1372"/>
                    <a:pt x="693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9" name="Google Shape;23019;p72"/>
            <p:cNvSpPr/>
            <p:nvPr/>
          </p:nvSpPr>
          <p:spPr>
            <a:xfrm>
              <a:off x="3890327" y="2318803"/>
              <a:ext cx="35967" cy="35233"/>
            </a:xfrm>
            <a:custGeom>
              <a:rect b="b" l="l" r="r" t="t"/>
              <a:pathLst>
                <a:path extrusionOk="0" h="1344" w="1372">
                  <a:moveTo>
                    <a:pt x="650" y="0"/>
                  </a:moveTo>
                  <a:lnTo>
                    <a:pt x="650" y="0"/>
                  </a:lnTo>
                  <a:cubicBezTo>
                    <a:pt x="203" y="116"/>
                    <a:pt x="1" y="650"/>
                    <a:pt x="260" y="1039"/>
                  </a:cubicBezTo>
                  <a:cubicBezTo>
                    <a:pt x="395" y="1242"/>
                    <a:pt x="612" y="1343"/>
                    <a:pt x="830" y="1343"/>
                  </a:cubicBezTo>
                  <a:cubicBezTo>
                    <a:pt x="1031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14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14" y="1112"/>
                    <a:pt x="293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0" name="Google Shape;23020;p72"/>
            <p:cNvSpPr/>
            <p:nvPr/>
          </p:nvSpPr>
          <p:spPr>
            <a:xfrm>
              <a:off x="4062507" y="2318043"/>
              <a:ext cx="35993" cy="35967"/>
            </a:xfrm>
            <a:custGeom>
              <a:rect b="b" l="l" r="r" t="t"/>
              <a:pathLst>
                <a:path extrusionOk="0" h="1372" w="1373">
                  <a:moveTo>
                    <a:pt x="694" y="0"/>
                  </a:moveTo>
                  <a:cubicBezTo>
                    <a:pt x="318" y="0"/>
                    <a:pt x="1" y="303"/>
                    <a:pt x="1" y="693"/>
                  </a:cubicBezTo>
                  <a:cubicBezTo>
                    <a:pt x="1" y="1068"/>
                    <a:pt x="318" y="1372"/>
                    <a:pt x="694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1" name="Google Shape;23021;p72"/>
            <p:cNvSpPr/>
            <p:nvPr/>
          </p:nvSpPr>
          <p:spPr>
            <a:xfrm>
              <a:off x="4058339" y="2318803"/>
              <a:ext cx="35993" cy="35233"/>
            </a:xfrm>
            <a:custGeom>
              <a:rect b="b" l="l" r="r" t="t"/>
              <a:pathLst>
                <a:path extrusionOk="0" h="1344" w="1373">
                  <a:moveTo>
                    <a:pt x="651" y="0"/>
                  </a:moveTo>
                  <a:cubicBezTo>
                    <a:pt x="203" y="116"/>
                    <a:pt x="1" y="650"/>
                    <a:pt x="261" y="1039"/>
                  </a:cubicBezTo>
                  <a:cubicBezTo>
                    <a:pt x="396" y="1242"/>
                    <a:pt x="612" y="1343"/>
                    <a:pt x="830" y="1343"/>
                  </a:cubicBezTo>
                  <a:cubicBezTo>
                    <a:pt x="1031" y="1343"/>
                    <a:pt x="1234" y="1256"/>
                    <a:pt x="1372" y="1083"/>
                  </a:cubicBezTo>
                  <a:lnTo>
                    <a:pt x="1372" y="1083"/>
                  </a:lnTo>
                  <a:cubicBezTo>
                    <a:pt x="1315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01" y="1112"/>
                    <a:pt x="293" y="443"/>
                    <a:pt x="651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22" name="Google Shape;23022;p72"/>
          <p:cNvGrpSpPr/>
          <p:nvPr/>
        </p:nvGrpSpPr>
        <p:grpSpPr>
          <a:xfrm>
            <a:off x="4201394" y="1981809"/>
            <a:ext cx="373538" cy="372305"/>
            <a:chOff x="4201394" y="1981809"/>
            <a:chExt cx="373538" cy="372305"/>
          </a:xfrm>
        </p:grpSpPr>
        <p:sp>
          <p:nvSpPr>
            <p:cNvPr id="23023" name="Google Shape;23023;p72"/>
            <p:cNvSpPr/>
            <p:nvPr/>
          </p:nvSpPr>
          <p:spPr>
            <a:xfrm>
              <a:off x="4308876" y="2188619"/>
              <a:ext cx="59429" cy="59823"/>
            </a:xfrm>
            <a:custGeom>
              <a:rect b="b" l="l" r="r" t="t"/>
              <a:pathLst>
                <a:path extrusionOk="0" h="2282" w="2267">
                  <a:moveTo>
                    <a:pt x="1400" y="0"/>
                  </a:moveTo>
                  <a:lnTo>
                    <a:pt x="0" y="1415"/>
                  </a:lnTo>
                  <a:cubicBezTo>
                    <a:pt x="101" y="1429"/>
                    <a:pt x="202" y="1473"/>
                    <a:pt x="275" y="1545"/>
                  </a:cubicBezTo>
                  <a:lnTo>
                    <a:pt x="722" y="1992"/>
                  </a:lnTo>
                  <a:cubicBezTo>
                    <a:pt x="794" y="2079"/>
                    <a:pt x="852" y="2166"/>
                    <a:pt x="866" y="2281"/>
                  </a:cubicBezTo>
                  <a:lnTo>
                    <a:pt x="2267" y="881"/>
                  </a:lnTo>
                  <a:cubicBezTo>
                    <a:pt x="1935" y="636"/>
                    <a:pt x="1646" y="332"/>
                    <a:pt x="140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4" name="Google Shape;23024;p72"/>
            <p:cNvSpPr/>
            <p:nvPr/>
          </p:nvSpPr>
          <p:spPr>
            <a:xfrm>
              <a:off x="4309243" y="2188619"/>
              <a:ext cx="48078" cy="59823"/>
            </a:xfrm>
            <a:custGeom>
              <a:rect b="b" l="l" r="r" t="t"/>
              <a:pathLst>
                <a:path extrusionOk="0" h="2282" w="1834">
                  <a:moveTo>
                    <a:pt x="1401" y="0"/>
                  </a:moveTo>
                  <a:lnTo>
                    <a:pt x="1" y="1415"/>
                  </a:lnTo>
                  <a:cubicBezTo>
                    <a:pt x="102" y="1429"/>
                    <a:pt x="203" y="1473"/>
                    <a:pt x="275" y="1545"/>
                  </a:cubicBezTo>
                  <a:lnTo>
                    <a:pt x="722" y="1992"/>
                  </a:lnTo>
                  <a:cubicBezTo>
                    <a:pt x="795" y="2079"/>
                    <a:pt x="852" y="2166"/>
                    <a:pt x="867" y="2281"/>
                  </a:cubicBezTo>
                  <a:lnTo>
                    <a:pt x="1386" y="1747"/>
                  </a:lnTo>
                  <a:lnTo>
                    <a:pt x="1199" y="1545"/>
                  </a:lnTo>
                  <a:lnTo>
                    <a:pt x="1184" y="1545"/>
                  </a:lnTo>
                  <a:cubicBezTo>
                    <a:pt x="1069" y="1429"/>
                    <a:pt x="1069" y="1256"/>
                    <a:pt x="1184" y="1141"/>
                  </a:cubicBezTo>
                  <a:lnTo>
                    <a:pt x="1834" y="491"/>
                  </a:lnTo>
                  <a:cubicBezTo>
                    <a:pt x="1675" y="347"/>
                    <a:pt x="1531" y="174"/>
                    <a:pt x="140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5" name="Google Shape;23025;p72"/>
            <p:cNvSpPr/>
            <p:nvPr/>
          </p:nvSpPr>
          <p:spPr>
            <a:xfrm>
              <a:off x="4303580" y="1981809"/>
              <a:ext cx="271351" cy="259030"/>
            </a:xfrm>
            <a:custGeom>
              <a:rect b="b" l="l" r="r" t="t"/>
              <a:pathLst>
                <a:path extrusionOk="0" h="9881" w="10351">
                  <a:moveTo>
                    <a:pt x="5378" y="1"/>
                  </a:moveTo>
                  <a:cubicBezTo>
                    <a:pt x="4169" y="1"/>
                    <a:pt x="2937" y="449"/>
                    <a:pt x="1934" y="1451"/>
                  </a:cubicBezTo>
                  <a:cubicBezTo>
                    <a:pt x="0" y="3386"/>
                    <a:pt x="0" y="6504"/>
                    <a:pt x="1934" y="8438"/>
                  </a:cubicBezTo>
                  <a:cubicBezTo>
                    <a:pt x="2873" y="9376"/>
                    <a:pt x="4136" y="9880"/>
                    <a:pt x="5423" y="9880"/>
                  </a:cubicBezTo>
                  <a:cubicBezTo>
                    <a:pt x="6056" y="9880"/>
                    <a:pt x="6695" y="9758"/>
                    <a:pt x="7304" y="9506"/>
                  </a:cubicBezTo>
                  <a:cubicBezTo>
                    <a:pt x="9152" y="8741"/>
                    <a:pt x="10350" y="6937"/>
                    <a:pt x="10350" y="4945"/>
                  </a:cubicBezTo>
                  <a:cubicBezTo>
                    <a:pt x="10350" y="1973"/>
                    <a:pt x="7915" y="1"/>
                    <a:pt x="537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6" name="Google Shape;23026;p72"/>
            <p:cNvSpPr/>
            <p:nvPr/>
          </p:nvSpPr>
          <p:spPr>
            <a:xfrm>
              <a:off x="4298652" y="1982281"/>
              <a:ext cx="158208" cy="258296"/>
            </a:xfrm>
            <a:custGeom>
              <a:rect b="b" l="l" r="r" t="t"/>
              <a:pathLst>
                <a:path extrusionOk="0" h="9853" w="6035">
                  <a:moveTo>
                    <a:pt x="5607" y="0"/>
                  </a:moveTo>
                  <a:cubicBezTo>
                    <a:pt x="2908" y="0"/>
                    <a:pt x="679" y="2183"/>
                    <a:pt x="679" y="4927"/>
                  </a:cubicBezTo>
                  <a:cubicBezTo>
                    <a:pt x="679" y="7670"/>
                    <a:pt x="2908" y="9853"/>
                    <a:pt x="5607" y="9853"/>
                  </a:cubicBezTo>
                  <a:cubicBezTo>
                    <a:pt x="5748" y="9853"/>
                    <a:pt x="5891" y="9847"/>
                    <a:pt x="6035" y="9835"/>
                  </a:cubicBezTo>
                  <a:cubicBezTo>
                    <a:pt x="4865" y="9748"/>
                    <a:pt x="3783" y="9243"/>
                    <a:pt x="2960" y="8420"/>
                  </a:cubicBezTo>
                  <a:cubicBezTo>
                    <a:pt x="0" y="5446"/>
                    <a:pt x="1848" y="365"/>
                    <a:pt x="6035" y="19"/>
                  </a:cubicBezTo>
                  <a:cubicBezTo>
                    <a:pt x="5891" y="6"/>
                    <a:pt x="5748" y="0"/>
                    <a:pt x="5607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7" name="Google Shape;23027;p72"/>
            <p:cNvSpPr/>
            <p:nvPr/>
          </p:nvSpPr>
          <p:spPr>
            <a:xfrm>
              <a:off x="4341041" y="2006504"/>
              <a:ext cx="219498" cy="209746"/>
            </a:xfrm>
            <a:custGeom>
              <a:rect b="b" l="l" r="r" t="t"/>
              <a:pathLst>
                <a:path extrusionOk="0" h="8001" w="8373">
                  <a:moveTo>
                    <a:pt x="4028" y="0"/>
                  </a:moveTo>
                  <a:cubicBezTo>
                    <a:pt x="1974" y="0"/>
                    <a:pt x="0" y="1597"/>
                    <a:pt x="0" y="4003"/>
                  </a:cubicBezTo>
                  <a:cubicBezTo>
                    <a:pt x="0" y="6404"/>
                    <a:pt x="1968" y="8001"/>
                    <a:pt x="4019" y="8001"/>
                  </a:cubicBezTo>
                  <a:cubicBezTo>
                    <a:pt x="5000" y="8001"/>
                    <a:pt x="6001" y="7635"/>
                    <a:pt x="6814" y="6817"/>
                  </a:cubicBezTo>
                  <a:cubicBezTo>
                    <a:pt x="8373" y="5258"/>
                    <a:pt x="8373" y="2732"/>
                    <a:pt x="6814" y="1173"/>
                  </a:cubicBezTo>
                  <a:cubicBezTo>
                    <a:pt x="6003" y="363"/>
                    <a:pt x="5006" y="0"/>
                    <a:pt x="402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8" name="Google Shape;23028;p72"/>
            <p:cNvSpPr/>
            <p:nvPr/>
          </p:nvSpPr>
          <p:spPr>
            <a:xfrm>
              <a:off x="4331945" y="2006845"/>
              <a:ext cx="124914" cy="209169"/>
            </a:xfrm>
            <a:custGeom>
              <a:rect b="b" l="l" r="r" t="t"/>
              <a:pathLst>
                <a:path extrusionOk="0" h="7979" w="4765">
                  <a:moveTo>
                    <a:pt x="4367" y="0"/>
                  </a:moveTo>
                  <a:cubicBezTo>
                    <a:pt x="2187" y="0"/>
                    <a:pt x="376" y="1770"/>
                    <a:pt x="376" y="3990"/>
                  </a:cubicBezTo>
                  <a:cubicBezTo>
                    <a:pt x="376" y="6222"/>
                    <a:pt x="2186" y="7979"/>
                    <a:pt x="4364" y="7979"/>
                  </a:cubicBezTo>
                  <a:cubicBezTo>
                    <a:pt x="4497" y="7979"/>
                    <a:pt x="4630" y="7972"/>
                    <a:pt x="4765" y="7959"/>
                  </a:cubicBezTo>
                  <a:cubicBezTo>
                    <a:pt x="3855" y="7858"/>
                    <a:pt x="3018" y="7454"/>
                    <a:pt x="2368" y="6804"/>
                  </a:cubicBezTo>
                  <a:cubicBezTo>
                    <a:pt x="1" y="4437"/>
                    <a:pt x="1430" y="381"/>
                    <a:pt x="4765" y="20"/>
                  </a:cubicBezTo>
                  <a:cubicBezTo>
                    <a:pt x="4631" y="7"/>
                    <a:pt x="4498" y="0"/>
                    <a:pt x="4367" y="0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9" name="Google Shape;23029;p72"/>
            <p:cNvSpPr/>
            <p:nvPr/>
          </p:nvSpPr>
          <p:spPr>
            <a:xfrm>
              <a:off x="4417091" y="2048212"/>
              <a:ext cx="57175" cy="57175"/>
            </a:xfrm>
            <a:custGeom>
              <a:rect b="b" l="l" r="r" t="t"/>
              <a:pathLst>
                <a:path extrusionOk="0" h="2181" w="2181">
                  <a:moveTo>
                    <a:pt x="1083" y="1"/>
                  </a:moveTo>
                  <a:cubicBezTo>
                    <a:pt x="492" y="1"/>
                    <a:pt x="1" y="492"/>
                    <a:pt x="1" y="1084"/>
                  </a:cubicBezTo>
                  <a:cubicBezTo>
                    <a:pt x="1" y="1690"/>
                    <a:pt x="492" y="2181"/>
                    <a:pt x="1083" y="2181"/>
                  </a:cubicBezTo>
                  <a:cubicBezTo>
                    <a:pt x="1690" y="2181"/>
                    <a:pt x="2181" y="1690"/>
                    <a:pt x="2181" y="1084"/>
                  </a:cubicBezTo>
                  <a:cubicBezTo>
                    <a:pt x="2181" y="492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0" name="Google Shape;23030;p72"/>
            <p:cNvSpPr/>
            <p:nvPr/>
          </p:nvSpPr>
          <p:spPr>
            <a:xfrm>
              <a:off x="4417851" y="2048369"/>
              <a:ext cx="39008" cy="56834"/>
            </a:xfrm>
            <a:custGeom>
              <a:rect b="b" l="l" r="r" t="t"/>
              <a:pathLst>
                <a:path extrusionOk="0" h="2168" w="1488">
                  <a:moveTo>
                    <a:pt x="1080" y="1"/>
                  </a:moveTo>
                  <a:cubicBezTo>
                    <a:pt x="510" y="1"/>
                    <a:pt x="1" y="459"/>
                    <a:pt x="1" y="1078"/>
                  </a:cubicBezTo>
                  <a:cubicBezTo>
                    <a:pt x="1" y="1699"/>
                    <a:pt x="514" y="2167"/>
                    <a:pt x="1086" y="2167"/>
                  </a:cubicBezTo>
                  <a:cubicBezTo>
                    <a:pt x="1219" y="2167"/>
                    <a:pt x="1354" y="2142"/>
                    <a:pt x="1488" y="2088"/>
                  </a:cubicBezTo>
                  <a:cubicBezTo>
                    <a:pt x="1083" y="1915"/>
                    <a:pt x="823" y="1525"/>
                    <a:pt x="838" y="1078"/>
                  </a:cubicBezTo>
                  <a:cubicBezTo>
                    <a:pt x="823" y="644"/>
                    <a:pt x="1083" y="255"/>
                    <a:pt x="1488" y="81"/>
                  </a:cubicBezTo>
                  <a:cubicBezTo>
                    <a:pt x="1352" y="26"/>
                    <a:pt x="1214" y="1"/>
                    <a:pt x="10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1" name="Google Shape;23031;p72"/>
            <p:cNvSpPr/>
            <p:nvPr/>
          </p:nvSpPr>
          <p:spPr>
            <a:xfrm>
              <a:off x="4398557" y="2105361"/>
              <a:ext cx="93876" cy="59823"/>
            </a:xfrm>
            <a:custGeom>
              <a:rect b="b" l="l" r="r" t="t"/>
              <a:pathLst>
                <a:path extrusionOk="0" h="2282" w="3581">
                  <a:moveTo>
                    <a:pt x="1170" y="1"/>
                  </a:moveTo>
                  <a:cubicBezTo>
                    <a:pt x="535" y="1"/>
                    <a:pt x="15" y="520"/>
                    <a:pt x="0" y="1170"/>
                  </a:cubicBezTo>
                  <a:lnTo>
                    <a:pt x="0" y="2079"/>
                  </a:lnTo>
                  <a:cubicBezTo>
                    <a:pt x="0" y="2195"/>
                    <a:pt x="101" y="2281"/>
                    <a:pt x="203" y="2281"/>
                  </a:cubicBezTo>
                  <a:lnTo>
                    <a:pt x="3378" y="2281"/>
                  </a:lnTo>
                  <a:cubicBezTo>
                    <a:pt x="3494" y="2281"/>
                    <a:pt x="3580" y="2195"/>
                    <a:pt x="3580" y="2079"/>
                  </a:cubicBezTo>
                  <a:lnTo>
                    <a:pt x="3580" y="1170"/>
                  </a:lnTo>
                  <a:cubicBezTo>
                    <a:pt x="3580" y="520"/>
                    <a:pt x="3061" y="1"/>
                    <a:pt x="2411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2" name="Google Shape;23032;p72"/>
            <p:cNvSpPr/>
            <p:nvPr/>
          </p:nvSpPr>
          <p:spPr>
            <a:xfrm>
              <a:off x="4398924" y="2105361"/>
              <a:ext cx="53007" cy="59823"/>
            </a:xfrm>
            <a:custGeom>
              <a:rect b="b" l="l" r="r" t="t"/>
              <a:pathLst>
                <a:path extrusionOk="0" h="2282" w="2022">
                  <a:moveTo>
                    <a:pt x="1170" y="1"/>
                  </a:moveTo>
                  <a:cubicBezTo>
                    <a:pt x="521" y="1"/>
                    <a:pt x="1" y="520"/>
                    <a:pt x="1" y="1170"/>
                  </a:cubicBezTo>
                  <a:lnTo>
                    <a:pt x="1" y="2079"/>
                  </a:lnTo>
                  <a:cubicBezTo>
                    <a:pt x="1" y="2195"/>
                    <a:pt x="87" y="2281"/>
                    <a:pt x="189" y="2281"/>
                  </a:cubicBezTo>
                  <a:lnTo>
                    <a:pt x="1055" y="2281"/>
                  </a:lnTo>
                  <a:cubicBezTo>
                    <a:pt x="939" y="2281"/>
                    <a:pt x="853" y="2195"/>
                    <a:pt x="853" y="2079"/>
                  </a:cubicBezTo>
                  <a:lnTo>
                    <a:pt x="853" y="1170"/>
                  </a:lnTo>
                  <a:cubicBezTo>
                    <a:pt x="853" y="520"/>
                    <a:pt x="1372" y="1"/>
                    <a:pt x="202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3" name="Google Shape;23033;p72"/>
            <p:cNvSpPr/>
            <p:nvPr/>
          </p:nvSpPr>
          <p:spPr>
            <a:xfrm>
              <a:off x="4416331" y="2128639"/>
              <a:ext cx="12138" cy="36544"/>
            </a:xfrm>
            <a:custGeom>
              <a:rect b="b" l="l" r="r" t="t"/>
              <a:pathLst>
                <a:path extrusionOk="0" h="1394" w="463">
                  <a:moveTo>
                    <a:pt x="232" y="0"/>
                  </a:moveTo>
                  <a:cubicBezTo>
                    <a:pt x="116" y="0"/>
                    <a:pt x="1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3" y="80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4" name="Google Shape;23034;p72"/>
            <p:cNvSpPr/>
            <p:nvPr/>
          </p:nvSpPr>
          <p:spPr>
            <a:xfrm>
              <a:off x="4462889" y="2128639"/>
              <a:ext cx="12138" cy="36544"/>
            </a:xfrm>
            <a:custGeom>
              <a:rect b="b" l="l" r="r" t="t"/>
              <a:pathLst>
                <a:path extrusionOk="0" h="1394" w="463">
                  <a:moveTo>
                    <a:pt x="231" y="0"/>
                  </a:moveTo>
                  <a:cubicBezTo>
                    <a:pt x="116" y="0"/>
                    <a:pt x="0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2" y="80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5" name="Google Shape;23035;p72"/>
            <p:cNvSpPr/>
            <p:nvPr/>
          </p:nvSpPr>
          <p:spPr>
            <a:xfrm>
              <a:off x="4201394" y="2221441"/>
              <a:ext cx="135872" cy="132674"/>
            </a:xfrm>
            <a:custGeom>
              <a:rect b="b" l="l" r="r" t="t"/>
              <a:pathLst>
                <a:path extrusionOk="0" h="5061" w="5183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36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4966" y="1404"/>
                  </a:lnTo>
                  <a:cubicBezTo>
                    <a:pt x="5183" y="1188"/>
                    <a:pt x="5183" y="827"/>
                    <a:pt x="4966" y="611"/>
                  </a:cubicBez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6" name="Google Shape;23036;p72"/>
            <p:cNvSpPr/>
            <p:nvPr/>
          </p:nvSpPr>
          <p:spPr>
            <a:xfrm>
              <a:off x="4201394" y="2221441"/>
              <a:ext cx="118859" cy="132674"/>
            </a:xfrm>
            <a:custGeom>
              <a:rect b="b" l="l" r="r" t="t"/>
              <a:pathLst>
                <a:path extrusionOk="0" h="5061" w="4534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50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1502" y="4869"/>
                  </a:lnTo>
                  <a:lnTo>
                    <a:pt x="1083" y="4450"/>
                  </a:lnTo>
                  <a:cubicBezTo>
                    <a:pt x="867" y="4219"/>
                    <a:pt x="867" y="3858"/>
                    <a:pt x="1083" y="3642"/>
                  </a:cubicBezTo>
                  <a:lnTo>
                    <a:pt x="4533" y="192"/>
                  </a:ln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7" name="Google Shape;23037;p72"/>
            <p:cNvSpPr/>
            <p:nvPr/>
          </p:nvSpPr>
          <p:spPr>
            <a:xfrm>
              <a:off x="4287668" y="2221441"/>
              <a:ext cx="49599" cy="47816"/>
            </a:xfrm>
            <a:custGeom>
              <a:rect b="b" l="l" r="r" t="t"/>
              <a:pathLst>
                <a:path extrusionOk="0" h="1824" w="1892">
                  <a:moveTo>
                    <a:pt x="816" y="1"/>
                  </a:moveTo>
                  <a:cubicBezTo>
                    <a:pt x="672" y="1"/>
                    <a:pt x="528" y="55"/>
                    <a:pt x="419" y="163"/>
                  </a:cubicBezTo>
                  <a:lnTo>
                    <a:pt x="1" y="582"/>
                  </a:lnTo>
                  <a:lnTo>
                    <a:pt x="1257" y="1823"/>
                  </a:lnTo>
                  <a:lnTo>
                    <a:pt x="1675" y="1404"/>
                  </a:lnTo>
                  <a:cubicBezTo>
                    <a:pt x="1892" y="1188"/>
                    <a:pt x="1892" y="827"/>
                    <a:pt x="1675" y="611"/>
                  </a:cubicBezTo>
                  <a:lnTo>
                    <a:pt x="1213" y="163"/>
                  </a:lnTo>
                  <a:cubicBezTo>
                    <a:pt x="1105" y="55"/>
                    <a:pt x="961" y="1"/>
                    <a:pt x="816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8" name="Google Shape;23038;p72"/>
            <p:cNvSpPr/>
            <p:nvPr/>
          </p:nvSpPr>
          <p:spPr>
            <a:xfrm>
              <a:off x="4287668" y="2221545"/>
              <a:ext cx="32585" cy="26136"/>
            </a:xfrm>
            <a:custGeom>
              <a:rect b="b" l="l" r="r" t="t"/>
              <a:pathLst>
                <a:path extrusionOk="0" h="997" w="1243">
                  <a:moveTo>
                    <a:pt x="708" y="0"/>
                  </a:moveTo>
                  <a:cubicBezTo>
                    <a:pt x="593" y="15"/>
                    <a:pt x="492" y="72"/>
                    <a:pt x="405" y="159"/>
                  </a:cubicBezTo>
                  <a:lnTo>
                    <a:pt x="102" y="462"/>
                  </a:lnTo>
                  <a:lnTo>
                    <a:pt x="1" y="578"/>
                  </a:lnTo>
                  <a:lnTo>
                    <a:pt x="434" y="996"/>
                  </a:lnTo>
                  <a:lnTo>
                    <a:pt x="1242" y="188"/>
                  </a:lnTo>
                  <a:lnTo>
                    <a:pt x="1213" y="159"/>
                  </a:lnTo>
                  <a:lnTo>
                    <a:pt x="1185" y="116"/>
                  </a:lnTo>
                  <a:lnTo>
                    <a:pt x="1170" y="101"/>
                  </a:lnTo>
                  <a:lnTo>
                    <a:pt x="1112" y="87"/>
                  </a:lnTo>
                  <a:cubicBezTo>
                    <a:pt x="1011" y="29"/>
                    <a:pt x="910" y="0"/>
                    <a:pt x="809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39" name="Google Shape;23039;p72"/>
          <p:cNvGrpSpPr/>
          <p:nvPr/>
        </p:nvGrpSpPr>
        <p:grpSpPr>
          <a:xfrm>
            <a:off x="4659658" y="1500266"/>
            <a:ext cx="422743" cy="377784"/>
            <a:chOff x="4659658" y="1500266"/>
            <a:chExt cx="422743" cy="377784"/>
          </a:xfrm>
        </p:grpSpPr>
        <p:sp>
          <p:nvSpPr>
            <p:cNvPr id="23040" name="Google Shape;23040;p72"/>
            <p:cNvSpPr/>
            <p:nvPr/>
          </p:nvSpPr>
          <p:spPr>
            <a:xfrm>
              <a:off x="4786067" y="1537727"/>
              <a:ext cx="129056" cy="128689"/>
            </a:xfrm>
            <a:custGeom>
              <a:rect b="b" l="l" r="r" t="t"/>
              <a:pathLst>
                <a:path extrusionOk="0" h="4909" w="4923">
                  <a:moveTo>
                    <a:pt x="2442" y="0"/>
                  </a:moveTo>
                  <a:cubicBezTo>
                    <a:pt x="1097" y="0"/>
                    <a:pt x="0" y="1092"/>
                    <a:pt x="0" y="2440"/>
                  </a:cubicBezTo>
                  <a:cubicBezTo>
                    <a:pt x="0" y="3797"/>
                    <a:pt x="1097" y="4909"/>
                    <a:pt x="2454" y="4909"/>
                  </a:cubicBezTo>
                  <a:cubicBezTo>
                    <a:pt x="3811" y="4909"/>
                    <a:pt x="4908" y="3811"/>
                    <a:pt x="4908" y="2455"/>
                  </a:cubicBezTo>
                  <a:cubicBezTo>
                    <a:pt x="4923" y="1098"/>
                    <a:pt x="3826" y="1"/>
                    <a:pt x="2469" y="1"/>
                  </a:cubicBezTo>
                  <a:cubicBezTo>
                    <a:pt x="2460" y="0"/>
                    <a:pt x="2451" y="0"/>
                    <a:pt x="244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1" name="Google Shape;23041;p72"/>
            <p:cNvSpPr/>
            <p:nvPr/>
          </p:nvSpPr>
          <p:spPr>
            <a:xfrm>
              <a:off x="4783419" y="1537544"/>
              <a:ext cx="75316" cy="128873"/>
            </a:xfrm>
            <a:custGeom>
              <a:rect b="b" l="l" r="r" t="t"/>
              <a:pathLst>
                <a:path extrusionOk="0" h="4916" w="2873">
                  <a:moveTo>
                    <a:pt x="2543" y="0"/>
                  </a:moveTo>
                  <a:cubicBezTo>
                    <a:pt x="1266" y="0"/>
                    <a:pt x="181" y="985"/>
                    <a:pt x="101" y="2288"/>
                  </a:cubicBezTo>
                  <a:cubicBezTo>
                    <a:pt x="0" y="3717"/>
                    <a:pt x="1126" y="4916"/>
                    <a:pt x="2541" y="4916"/>
                  </a:cubicBezTo>
                  <a:cubicBezTo>
                    <a:pt x="2642" y="4916"/>
                    <a:pt x="2757" y="4916"/>
                    <a:pt x="2859" y="4901"/>
                  </a:cubicBezTo>
                  <a:cubicBezTo>
                    <a:pt x="1632" y="4728"/>
                    <a:pt x="722" y="3689"/>
                    <a:pt x="722" y="2462"/>
                  </a:cubicBezTo>
                  <a:cubicBezTo>
                    <a:pt x="737" y="1220"/>
                    <a:pt x="1646" y="181"/>
                    <a:pt x="2873" y="22"/>
                  </a:cubicBezTo>
                  <a:cubicBezTo>
                    <a:pt x="2762" y="7"/>
                    <a:pt x="2651" y="0"/>
                    <a:pt x="254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2" name="Google Shape;23042;p72"/>
            <p:cNvSpPr/>
            <p:nvPr/>
          </p:nvSpPr>
          <p:spPr>
            <a:xfrm>
              <a:off x="4806489" y="1558175"/>
              <a:ext cx="87820" cy="87820"/>
            </a:xfrm>
            <a:custGeom>
              <a:rect b="b" l="l" r="r" t="t"/>
              <a:pathLst>
                <a:path extrusionOk="0" h="3350" w="3350">
                  <a:moveTo>
                    <a:pt x="1690" y="0"/>
                  </a:moveTo>
                  <a:cubicBezTo>
                    <a:pt x="766" y="0"/>
                    <a:pt x="15" y="751"/>
                    <a:pt x="15" y="1660"/>
                  </a:cubicBezTo>
                  <a:cubicBezTo>
                    <a:pt x="1" y="2584"/>
                    <a:pt x="752" y="3335"/>
                    <a:pt x="1675" y="3349"/>
                  </a:cubicBezTo>
                  <a:cubicBezTo>
                    <a:pt x="2599" y="3349"/>
                    <a:pt x="3350" y="2598"/>
                    <a:pt x="3350" y="1675"/>
                  </a:cubicBezTo>
                  <a:cubicBezTo>
                    <a:pt x="3350" y="751"/>
                    <a:pt x="2614" y="0"/>
                    <a:pt x="169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3" name="Google Shape;23043;p72"/>
            <p:cNvSpPr/>
            <p:nvPr/>
          </p:nvSpPr>
          <p:spPr>
            <a:xfrm>
              <a:off x="4806489" y="1558096"/>
              <a:ext cx="52246" cy="87951"/>
            </a:xfrm>
            <a:custGeom>
              <a:rect b="b" l="l" r="r" t="t"/>
              <a:pathLst>
                <a:path extrusionOk="0" h="3355" w="1993">
                  <a:moveTo>
                    <a:pt x="1671" y="0"/>
                  </a:moveTo>
                  <a:cubicBezTo>
                    <a:pt x="775" y="0"/>
                    <a:pt x="1" y="735"/>
                    <a:pt x="1" y="1678"/>
                  </a:cubicBezTo>
                  <a:cubicBezTo>
                    <a:pt x="1" y="2620"/>
                    <a:pt x="775" y="3355"/>
                    <a:pt x="1671" y="3355"/>
                  </a:cubicBezTo>
                  <a:cubicBezTo>
                    <a:pt x="1777" y="3355"/>
                    <a:pt x="1885" y="3345"/>
                    <a:pt x="1993" y="3323"/>
                  </a:cubicBezTo>
                  <a:cubicBezTo>
                    <a:pt x="1213" y="3164"/>
                    <a:pt x="650" y="2471"/>
                    <a:pt x="650" y="1678"/>
                  </a:cubicBezTo>
                  <a:cubicBezTo>
                    <a:pt x="650" y="869"/>
                    <a:pt x="1213" y="191"/>
                    <a:pt x="1993" y="32"/>
                  </a:cubicBezTo>
                  <a:cubicBezTo>
                    <a:pt x="1885" y="11"/>
                    <a:pt x="1777" y="0"/>
                    <a:pt x="1671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4" name="Google Shape;23044;p72"/>
            <p:cNvSpPr/>
            <p:nvPr/>
          </p:nvSpPr>
          <p:spPr>
            <a:xfrm>
              <a:off x="4832599" y="1572541"/>
              <a:ext cx="34473" cy="60190"/>
            </a:xfrm>
            <a:custGeom>
              <a:rect b="b" l="l" r="r" t="t"/>
              <a:pathLst>
                <a:path extrusionOk="0" h="2296" w="1315">
                  <a:moveTo>
                    <a:pt x="622" y="463"/>
                  </a:moveTo>
                  <a:lnTo>
                    <a:pt x="622" y="881"/>
                  </a:lnTo>
                  <a:cubicBezTo>
                    <a:pt x="448" y="809"/>
                    <a:pt x="405" y="751"/>
                    <a:pt x="405" y="665"/>
                  </a:cubicBezTo>
                  <a:cubicBezTo>
                    <a:pt x="405" y="535"/>
                    <a:pt x="506" y="477"/>
                    <a:pt x="622" y="463"/>
                  </a:cubicBezTo>
                  <a:close/>
                  <a:moveTo>
                    <a:pt x="766" y="1329"/>
                  </a:moveTo>
                  <a:cubicBezTo>
                    <a:pt x="935" y="1399"/>
                    <a:pt x="980" y="1483"/>
                    <a:pt x="982" y="1581"/>
                  </a:cubicBezTo>
                  <a:lnTo>
                    <a:pt x="982" y="1581"/>
                  </a:lnTo>
                  <a:cubicBezTo>
                    <a:pt x="979" y="1708"/>
                    <a:pt x="894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1"/>
                  </a:moveTo>
                  <a:cubicBezTo>
                    <a:pt x="651" y="1"/>
                    <a:pt x="607" y="29"/>
                    <a:pt x="607" y="73"/>
                  </a:cubicBezTo>
                  <a:lnTo>
                    <a:pt x="607" y="145"/>
                  </a:lnTo>
                  <a:cubicBezTo>
                    <a:pt x="275" y="188"/>
                    <a:pt x="59" y="333"/>
                    <a:pt x="59" y="693"/>
                  </a:cubicBezTo>
                  <a:cubicBezTo>
                    <a:pt x="59" y="1040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1"/>
                    <a:pt x="333" y="1718"/>
                    <a:pt x="246" y="1632"/>
                  </a:cubicBezTo>
                  <a:cubicBezTo>
                    <a:pt x="219" y="1616"/>
                    <a:pt x="190" y="1607"/>
                    <a:pt x="163" y="1607"/>
                  </a:cubicBezTo>
                  <a:cubicBezTo>
                    <a:pt x="117" y="1607"/>
                    <a:pt x="77" y="1630"/>
                    <a:pt x="59" y="1675"/>
                  </a:cubicBezTo>
                  <a:cubicBezTo>
                    <a:pt x="1" y="1733"/>
                    <a:pt x="1" y="1848"/>
                    <a:pt x="59" y="1920"/>
                  </a:cubicBezTo>
                  <a:cubicBezTo>
                    <a:pt x="193" y="2054"/>
                    <a:pt x="364" y="2139"/>
                    <a:pt x="561" y="2139"/>
                  </a:cubicBezTo>
                  <a:cubicBezTo>
                    <a:pt x="576" y="2139"/>
                    <a:pt x="592" y="2138"/>
                    <a:pt x="607" y="2137"/>
                  </a:cubicBezTo>
                  <a:lnTo>
                    <a:pt x="607" y="2137"/>
                  </a:lnTo>
                  <a:lnTo>
                    <a:pt x="593" y="2151"/>
                  </a:lnTo>
                  <a:lnTo>
                    <a:pt x="593" y="2224"/>
                  </a:lnTo>
                  <a:cubicBezTo>
                    <a:pt x="593" y="2267"/>
                    <a:pt x="636" y="2296"/>
                    <a:pt x="679" y="2296"/>
                  </a:cubicBezTo>
                  <a:cubicBezTo>
                    <a:pt x="723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84" y="2123"/>
                    <a:pt x="1315" y="1848"/>
                    <a:pt x="1315" y="1545"/>
                  </a:cubicBezTo>
                  <a:cubicBezTo>
                    <a:pt x="1315" y="1213"/>
                    <a:pt x="1098" y="1069"/>
                    <a:pt x="780" y="953"/>
                  </a:cubicBezTo>
                  <a:lnTo>
                    <a:pt x="780" y="448"/>
                  </a:lnTo>
                  <a:cubicBezTo>
                    <a:pt x="881" y="463"/>
                    <a:pt x="968" y="491"/>
                    <a:pt x="1055" y="549"/>
                  </a:cubicBezTo>
                  <a:cubicBezTo>
                    <a:pt x="1073" y="558"/>
                    <a:pt x="1094" y="563"/>
                    <a:pt x="1115" y="563"/>
                  </a:cubicBezTo>
                  <a:cubicBezTo>
                    <a:pt x="1162" y="563"/>
                    <a:pt x="1208" y="541"/>
                    <a:pt x="1228" y="491"/>
                  </a:cubicBezTo>
                  <a:cubicBezTo>
                    <a:pt x="1286" y="419"/>
                    <a:pt x="1286" y="318"/>
                    <a:pt x="1214" y="260"/>
                  </a:cubicBezTo>
                  <a:cubicBezTo>
                    <a:pt x="1098" y="174"/>
                    <a:pt x="939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37" y="1"/>
                    <a:pt x="6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5" name="Google Shape;23045;p72"/>
            <p:cNvSpPr/>
            <p:nvPr/>
          </p:nvSpPr>
          <p:spPr>
            <a:xfrm>
              <a:off x="4885973" y="1500266"/>
              <a:ext cx="129056" cy="128689"/>
            </a:xfrm>
            <a:custGeom>
              <a:rect b="b" l="l" r="r" t="t"/>
              <a:pathLst>
                <a:path extrusionOk="0" h="4909" w="4923">
                  <a:moveTo>
                    <a:pt x="2469" y="0"/>
                  </a:moveTo>
                  <a:cubicBezTo>
                    <a:pt x="1112" y="0"/>
                    <a:pt x="15" y="1098"/>
                    <a:pt x="0" y="2454"/>
                  </a:cubicBezTo>
                  <a:cubicBezTo>
                    <a:pt x="0" y="3811"/>
                    <a:pt x="1097" y="4908"/>
                    <a:pt x="2454" y="4908"/>
                  </a:cubicBezTo>
                  <a:cubicBezTo>
                    <a:pt x="2463" y="4909"/>
                    <a:pt x="2472" y="4909"/>
                    <a:pt x="2481" y="4909"/>
                  </a:cubicBezTo>
                  <a:cubicBezTo>
                    <a:pt x="3826" y="4909"/>
                    <a:pt x="4908" y="3817"/>
                    <a:pt x="4923" y="2469"/>
                  </a:cubicBezTo>
                  <a:cubicBezTo>
                    <a:pt x="4923" y="1112"/>
                    <a:pt x="3826" y="0"/>
                    <a:pt x="2469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6" name="Google Shape;23046;p72"/>
            <p:cNvSpPr/>
            <p:nvPr/>
          </p:nvSpPr>
          <p:spPr>
            <a:xfrm>
              <a:off x="4883325" y="1500449"/>
              <a:ext cx="75316" cy="128506"/>
            </a:xfrm>
            <a:custGeom>
              <a:rect b="b" l="l" r="r" t="t"/>
              <a:pathLst>
                <a:path extrusionOk="0" h="4902" w="2873">
                  <a:moveTo>
                    <a:pt x="2545" y="0"/>
                  </a:moveTo>
                  <a:cubicBezTo>
                    <a:pt x="1278" y="0"/>
                    <a:pt x="181" y="985"/>
                    <a:pt x="101" y="2289"/>
                  </a:cubicBezTo>
                  <a:cubicBezTo>
                    <a:pt x="0" y="3703"/>
                    <a:pt x="1126" y="4901"/>
                    <a:pt x="2541" y="4901"/>
                  </a:cubicBezTo>
                  <a:cubicBezTo>
                    <a:pt x="2642" y="4901"/>
                    <a:pt x="2757" y="4901"/>
                    <a:pt x="2858" y="4887"/>
                  </a:cubicBezTo>
                  <a:cubicBezTo>
                    <a:pt x="1631" y="4728"/>
                    <a:pt x="722" y="3674"/>
                    <a:pt x="722" y="2447"/>
                  </a:cubicBezTo>
                  <a:cubicBezTo>
                    <a:pt x="736" y="1206"/>
                    <a:pt x="1646" y="167"/>
                    <a:pt x="2873" y="22"/>
                  </a:cubicBezTo>
                  <a:cubicBezTo>
                    <a:pt x="2763" y="8"/>
                    <a:pt x="2653" y="0"/>
                    <a:pt x="254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7" name="Google Shape;23047;p72"/>
            <p:cNvSpPr/>
            <p:nvPr/>
          </p:nvSpPr>
          <p:spPr>
            <a:xfrm>
              <a:off x="4906787" y="1521081"/>
              <a:ext cx="87427" cy="87427"/>
            </a:xfrm>
            <a:custGeom>
              <a:rect b="b" l="l" r="r" t="t"/>
              <a:pathLst>
                <a:path extrusionOk="0" h="3335" w="3335">
                  <a:moveTo>
                    <a:pt x="1649" y="0"/>
                  </a:moveTo>
                  <a:cubicBezTo>
                    <a:pt x="737" y="0"/>
                    <a:pt x="0" y="745"/>
                    <a:pt x="0" y="1660"/>
                  </a:cubicBezTo>
                  <a:cubicBezTo>
                    <a:pt x="0" y="2584"/>
                    <a:pt x="736" y="3335"/>
                    <a:pt x="1660" y="3335"/>
                  </a:cubicBezTo>
                  <a:cubicBezTo>
                    <a:pt x="2584" y="3335"/>
                    <a:pt x="3335" y="2599"/>
                    <a:pt x="3335" y="1675"/>
                  </a:cubicBezTo>
                  <a:cubicBezTo>
                    <a:pt x="3335" y="751"/>
                    <a:pt x="2599" y="0"/>
                    <a:pt x="1675" y="0"/>
                  </a:cubicBezTo>
                  <a:cubicBezTo>
                    <a:pt x="1666" y="0"/>
                    <a:pt x="1657" y="0"/>
                    <a:pt x="1649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8" name="Google Shape;23048;p72"/>
            <p:cNvSpPr/>
            <p:nvPr/>
          </p:nvSpPr>
          <p:spPr>
            <a:xfrm>
              <a:off x="4906394" y="1521002"/>
              <a:ext cx="52246" cy="87584"/>
            </a:xfrm>
            <a:custGeom>
              <a:rect b="b" l="l" r="r" t="t"/>
              <a:pathLst>
                <a:path extrusionOk="0" h="3341" w="1993">
                  <a:moveTo>
                    <a:pt x="1667" y="0"/>
                  </a:moveTo>
                  <a:cubicBezTo>
                    <a:pt x="772" y="0"/>
                    <a:pt x="1" y="722"/>
                    <a:pt x="1" y="1663"/>
                  </a:cubicBezTo>
                  <a:cubicBezTo>
                    <a:pt x="1" y="2606"/>
                    <a:pt x="775" y="3341"/>
                    <a:pt x="1671" y="3341"/>
                  </a:cubicBezTo>
                  <a:cubicBezTo>
                    <a:pt x="1777" y="3341"/>
                    <a:pt x="1885" y="3330"/>
                    <a:pt x="1993" y="3309"/>
                  </a:cubicBezTo>
                  <a:cubicBezTo>
                    <a:pt x="1213" y="3150"/>
                    <a:pt x="650" y="2457"/>
                    <a:pt x="650" y="1663"/>
                  </a:cubicBezTo>
                  <a:cubicBezTo>
                    <a:pt x="650" y="870"/>
                    <a:pt x="1213" y="177"/>
                    <a:pt x="1993" y="32"/>
                  </a:cubicBezTo>
                  <a:cubicBezTo>
                    <a:pt x="1883" y="11"/>
                    <a:pt x="1774" y="0"/>
                    <a:pt x="166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9" name="Google Shape;23049;p72"/>
            <p:cNvSpPr/>
            <p:nvPr/>
          </p:nvSpPr>
          <p:spPr>
            <a:xfrm>
              <a:off x="4932504" y="1535079"/>
              <a:ext cx="34840" cy="60190"/>
            </a:xfrm>
            <a:custGeom>
              <a:rect b="b" l="l" r="r" t="t"/>
              <a:pathLst>
                <a:path extrusionOk="0" h="2296" w="1329">
                  <a:moveTo>
                    <a:pt x="636" y="462"/>
                  </a:moveTo>
                  <a:lnTo>
                    <a:pt x="636" y="881"/>
                  </a:lnTo>
                  <a:cubicBezTo>
                    <a:pt x="448" y="809"/>
                    <a:pt x="405" y="766"/>
                    <a:pt x="405" y="665"/>
                  </a:cubicBezTo>
                  <a:cubicBezTo>
                    <a:pt x="405" y="535"/>
                    <a:pt x="506" y="477"/>
                    <a:pt x="636" y="462"/>
                  </a:cubicBezTo>
                  <a:close/>
                  <a:moveTo>
                    <a:pt x="766" y="1329"/>
                  </a:moveTo>
                  <a:cubicBezTo>
                    <a:pt x="954" y="1401"/>
                    <a:pt x="982" y="1487"/>
                    <a:pt x="982" y="1588"/>
                  </a:cubicBezTo>
                  <a:cubicBezTo>
                    <a:pt x="982" y="1704"/>
                    <a:pt x="896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0"/>
                  </a:moveTo>
                  <a:cubicBezTo>
                    <a:pt x="650" y="0"/>
                    <a:pt x="607" y="29"/>
                    <a:pt x="607" y="73"/>
                  </a:cubicBezTo>
                  <a:lnTo>
                    <a:pt x="607" y="159"/>
                  </a:lnTo>
                  <a:cubicBezTo>
                    <a:pt x="275" y="188"/>
                    <a:pt x="59" y="347"/>
                    <a:pt x="59" y="693"/>
                  </a:cubicBezTo>
                  <a:cubicBezTo>
                    <a:pt x="59" y="1054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0"/>
                    <a:pt x="333" y="1733"/>
                    <a:pt x="246" y="1632"/>
                  </a:cubicBezTo>
                  <a:cubicBezTo>
                    <a:pt x="219" y="1615"/>
                    <a:pt x="192" y="1607"/>
                    <a:pt x="167" y="1607"/>
                  </a:cubicBezTo>
                  <a:cubicBezTo>
                    <a:pt x="124" y="1607"/>
                    <a:pt x="86" y="1630"/>
                    <a:pt x="59" y="1675"/>
                  </a:cubicBezTo>
                  <a:cubicBezTo>
                    <a:pt x="1" y="1747"/>
                    <a:pt x="1" y="1848"/>
                    <a:pt x="59" y="1920"/>
                  </a:cubicBezTo>
                  <a:cubicBezTo>
                    <a:pt x="203" y="2065"/>
                    <a:pt x="391" y="2151"/>
                    <a:pt x="607" y="2151"/>
                  </a:cubicBezTo>
                  <a:lnTo>
                    <a:pt x="593" y="2224"/>
                  </a:lnTo>
                  <a:cubicBezTo>
                    <a:pt x="593" y="2267"/>
                    <a:pt x="650" y="2296"/>
                    <a:pt x="694" y="2296"/>
                  </a:cubicBezTo>
                  <a:cubicBezTo>
                    <a:pt x="737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98" y="2122"/>
                    <a:pt x="1329" y="1863"/>
                    <a:pt x="1315" y="1545"/>
                  </a:cubicBezTo>
                  <a:cubicBezTo>
                    <a:pt x="1315" y="1199"/>
                    <a:pt x="1084" y="1054"/>
                    <a:pt x="795" y="953"/>
                  </a:cubicBezTo>
                  <a:lnTo>
                    <a:pt x="795" y="448"/>
                  </a:lnTo>
                  <a:cubicBezTo>
                    <a:pt x="982" y="477"/>
                    <a:pt x="1040" y="563"/>
                    <a:pt x="1127" y="563"/>
                  </a:cubicBezTo>
                  <a:cubicBezTo>
                    <a:pt x="1199" y="563"/>
                    <a:pt x="1242" y="491"/>
                    <a:pt x="1257" y="419"/>
                  </a:cubicBezTo>
                  <a:cubicBezTo>
                    <a:pt x="1300" y="304"/>
                    <a:pt x="1228" y="246"/>
                    <a:pt x="1098" y="203"/>
                  </a:cubicBezTo>
                  <a:cubicBezTo>
                    <a:pt x="997" y="159"/>
                    <a:pt x="896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52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0" name="Google Shape;23050;p72"/>
            <p:cNvSpPr/>
            <p:nvPr/>
          </p:nvSpPr>
          <p:spPr>
            <a:xfrm>
              <a:off x="4659658" y="1714836"/>
              <a:ext cx="144969" cy="163215"/>
            </a:xfrm>
            <a:custGeom>
              <a:rect b="b" l="l" r="r" t="t"/>
              <a:pathLst>
                <a:path extrusionOk="0" h="6226" w="5530">
                  <a:moveTo>
                    <a:pt x="3682" y="0"/>
                  </a:moveTo>
                  <a:lnTo>
                    <a:pt x="275" y="1285"/>
                  </a:lnTo>
                  <a:cubicBezTo>
                    <a:pt x="88" y="1343"/>
                    <a:pt x="1" y="1530"/>
                    <a:pt x="73" y="1718"/>
                  </a:cubicBezTo>
                  <a:lnTo>
                    <a:pt x="1675" y="6005"/>
                  </a:lnTo>
                  <a:cubicBezTo>
                    <a:pt x="1721" y="6142"/>
                    <a:pt x="1857" y="6225"/>
                    <a:pt x="1998" y="6225"/>
                  </a:cubicBezTo>
                  <a:cubicBezTo>
                    <a:pt x="2035" y="6225"/>
                    <a:pt x="2072" y="6220"/>
                    <a:pt x="2108" y="6207"/>
                  </a:cubicBezTo>
                  <a:lnTo>
                    <a:pt x="5530" y="4923"/>
                  </a:lnTo>
                  <a:lnTo>
                    <a:pt x="368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1" name="Google Shape;23051;p72"/>
            <p:cNvSpPr/>
            <p:nvPr/>
          </p:nvSpPr>
          <p:spPr>
            <a:xfrm>
              <a:off x="4699400" y="1824939"/>
              <a:ext cx="105227" cy="52928"/>
            </a:xfrm>
            <a:custGeom>
              <a:rect b="b" l="l" r="r" t="t"/>
              <a:pathLst>
                <a:path extrusionOk="0" h="2019" w="4014">
                  <a:moveTo>
                    <a:pt x="3739" y="1"/>
                  </a:moveTo>
                  <a:lnTo>
                    <a:pt x="3682" y="30"/>
                  </a:lnTo>
                  <a:lnTo>
                    <a:pt x="1" y="1401"/>
                  </a:lnTo>
                  <a:lnTo>
                    <a:pt x="159" y="1805"/>
                  </a:lnTo>
                  <a:cubicBezTo>
                    <a:pt x="203" y="1937"/>
                    <a:pt x="330" y="2019"/>
                    <a:pt x="465" y="2019"/>
                  </a:cubicBezTo>
                  <a:cubicBezTo>
                    <a:pt x="508" y="2019"/>
                    <a:pt x="551" y="2010"/>
                    <a:pt x="592" y="1993"/>
                  </a:cubicBezTo>
                  <a:lnTo>
                    <a:pt x="4014" y="723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2" name="Google Shape;23052;p72"/>
            <p:cNvSpPr/>
            <p:nvPr/>
          </p:nvSpPr>
          <p:spPr>
            <a:xfrm>
              <a:off x="4800066" y="1641276"/>
              <a:ext cx="282336" cy="173858"/>
            </a:xfrm>
            <a:custGeom>
              <a:rect b="b" l="l" r="r" t="t"/>
              <a:pathLst>
                <a:path extrusionOk="0" h="6632" w="10770">
                  <a:moveTo>
                    <a:pt x="9581" y="1"/>
                  </a:moveTo>
                  <a:cubicBezTo>
                    <a:pt x="9150" y="1"/>
                    <a:pt x="8803" y="341"/>
                    <a:pt x="8763" y="381"/>
                  </a:cubicBezTo>
                  <a:lnTo>
                    <a:pt x="5933" y="2720"/>
                  </a:lnTo>
                  <a:cubicBezTo>
                    <a:pt x="5905" y="2267"/>
                    <a:pt x="5530" y="1911"/>
                    <a:pt x="5066" y="1911"/>
                  </a:cubicBezTo>
                  <a:cubicBezTo>
                    <a:pt x="5057" y="1911"/>
                    <a:pt x="5048" y="1911"/>
                    <a:pt x="5038" y="1911"/>
                  </a:cubicBezTo>
                  <a:cubicBezTo>
                    <a:pt x="4300" y="1911"/>
                    <a:pt x="3764" y="1907"/>
                    <a:pt x="3361" y="1907"/>
                  </a:cubicBezTo>
                  <a:cubicBezTo>
                    <a:pt x="2487" y="1907"/>
                    <a:pt x="2233" y="1927"/>
                    <a:pt x="1877" y="2056"/>
                  </a:cubicBezTo>
                  <a:lnTo>
                    <a:pt x="0" y="2835"/>
                  </a:lnTo>
                  <a:lnTo>
                    <a:pt x="1430" y="6632"/>
                  </a:lnTo>
                  <a:cubicBezTo>
                    <a:pt x="2518" y="6184"/>
                    <a:pt x="2486" y="6114"/>
                    <a:pt x="3497" y="6114"/>
                  </a:cubicBezTo>
                  <a:cubicBezTo>
                    <a:pt x="3854" y="6114"/>
                    <a:pt x="4341" y="6123"/>
                    <a:pt x="5053" y="6126"/>
                  </a:cubicBezTo>
                  <a:cubicBezTo>
                    <a:pt x="5659" y="6098"/>
                    <a:pt x="6237" y="5838"/>
                    <a:pt x="6641" y="5376"/>
                  </a:cubicBezTo>
                  <a:lnTo>
                    <a:pt x="10120" y="1651"/>
                  </a:lnTo>
                  <a:cubicBezTo>
                    <a:pt x="10235" y="1536"/>
                    <a:pt x="10769" y="843"/>
                    <a:pt x="10177" y="251"/>
                  </a:cubicBezTo>
                  <a:cubicBezTo>
                    <a:pt x="9975" y="66"/>
                    <a:pt x="9770" y="1"/>
                    <a:pt x="958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3" name="Google Shape;23053;p72"/>
            <p:cNvSpPr/>
            <p:nvPr/>
          </p:nvSpPr>
          <p:spPr>
            <a:xfrm>
              <a:off x="4800066" y="1707260"/>
              <a:ext cx="57175" cy="107875"/>
            </a:xfrm>
            <a:custGeom>
              <a:rect b="b" l="l" r="r" t="t"/>
              <a:pathLst>
                <a:path extrusionOk="0" h="4115" w="2181">
                  <a:moveTo>
                    <a:pt x="751" y="1"/>
                  </a:moveTo>
                  <a:lnTo>
                    <a:pt x="0" y="318"/>
                  </a:lnTo>
                  <a:lnTo>
                    <a:pt x="1430" y="4115"/>
                  </a:lnTo>
                  <a:lnTo>
                    <a:pt x="2180" y="381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4" name="Google Shape;23054;p72"/>
            <p:cNvSpPr/>
            <p:nvPr/>
          </p:nvSpPr>
          <p:spPr>
            <a:xfrm>
              <a:off x="4874228" y="1692501"/>
              <a:ext cx="81004" cy="51827"/>
            </a:xfrm>
            <a:custGeom>
              <a:rect b="b" l="l" r="r" t="t"/>
              <a:pathLst>
                <a:path extrusionOk="0" h="1977" w="3090">
                  <a:moveTo>
                    <a:pt x="2527" y="1"/>
                  </a:moveTo>
                  <a:lnTo>
                    <a:pt x="2527" y="1"/>
                  </a:lnTo>
                  <a:cubicBezTo>
                    <a:pt x="2599" y="347"/>
                    <a:pt x="2671" y="939"/>
                    <a:pt x="2455" y="1256"/>
                  </a:cubicBezTo>
                  <a:cubicBezTo>
                    <a:pt x="2323" y="1441"/>
                    <a:pt x="2144" y="1481"/>
                    <a:pt x="1670" y="1481"/>
                  </a:cubicBezTo>
                  <a:cubicBezTo>
                    <a:pt x="1364" y="1481"/>
                    <a:pt x="935" y="1464"/>
                    <a:pt x="318" y="1459"/>
                  </a:cubicBezTo>
                  <a:cubicBezTo>
                    <a:pt x="1" y="1459"/>
                    <a:pt x="1" y="1964"/>
                    <a:pt x="318" y="1964"/>
                  </a:cubicBezTo>
                  <a:cubicBezTo>
                    <a:pt x="820" y="1964"/>
                    <a:pt x="1219" y="1977"/>
                    <a:pt x="1543" y="1977"/>
                  </a:cubicBezTo>
                  <a:cubicBezTo>
                    <a:pt x="2246" y="1977"/>
                    <a:pt x="2597" y="1916"/>
                    <a:pt x="2873" y="1531"/>
                  </a:cubicBezTo>
                  <a:cubicBezTo>
                    <a:pt x="3018" y="1300"/>
                    <a:pt x="3090" y="1026"/>
                    <a:pt x="3090" y="751"/>
                  </a:cubicBezTo>
                  <a:cubicBezTo>
                    <a:pt x="3061" y="405"/>
                    <a:pt x="2845" y="116"/>
                    <a:pt x="2527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5" name="Google Shape;23055;p72"/>
            <p:cNvSpPr/>
            <p:nvPr/>
          </p:nvSpPr>
          <p:spPr>
            <a:xfrm>
              <a:off x="4754662" y="1702200"/>
              <a:ext cx="88187" cy="142085"/>
            </a:xfrm>
            <a:custGeom>
              <a:rect b="b" l="l" r="r" t="t"/>
              <a:pathLst>
                <a:path extrusionOk="0" h="5420" w="3364">
                  <a:moveTo>
                    <a:pt x="1396" y="1"/>
                  </a:moveTo>
                  <a:cubicBezTo>
                    <a:pt x="1359" y="1"/>
                    <a:pt x="1322" y="7"/>
                    <a:pt x="1285" y="20"/>
                  </a:cubicBezTo>
                  <a:lnTo>
                    <a:pt x="0" y="497"/>
                  </a:lnTo>
                  <a:lnTo>
                    <a:pt x="1848" y="5419"/>
                  </a:lnTo>
                  <a:lnTo>
                    <a:pt x="3118" y="4943"/>
                  </a:lnTo>
                  <a:cubicBezTo>
                    <a:pt x="3277" y="4885"/>
                    <a:pt x="3364" y="4726"/>
                    <a:pt x="3306" y="4567"/>
                  </a:cubicBezTo>
                  <a:lnTo>
                    <a:pt x="1675" y="194"/>
                  </a:lnTo>
                  <a:cubicBezTo>
                    <a:pt x="1630" y="71"/>
                    <a:pt x="1518" y="1"/>
                    <a:pt x="139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6" name="Google Shape;23056;p72"/>
            <p:cNvSpPr/>
            <p:nvPr/>
          </p:nvSpPr>
          <p:spPr>
            <a:xfrm>
              <a:off x="4795898" y="1809446"/>
              <a:ext cx="46951" cy="35207"/>
            </a:xfrm>
            <a:custGeom>
              <a:rect b="b" l="l" r="r" t="t"/>
              <a:pathLst>
                <a:path extrusionOk="0" h="1343" w="1791">
                  <a:moveTo>
                    <a:pt x="1545" y="0"/>
                  </a:moveTo>
                  <a:cubicBezTo>
                    <a:pt x="1502" y="43"/>
                    <a:pt x="1459" y="72"/>
                    <a:pt x="1401" y="87"/>
                  </a:cubicBezTo>
                  <a:lnTo>
                    <a:pt x="1" y="621"/>
                  </a:lnTo>
                  <a:lnTo>
                    <a:pt x="261" y="1343"/>
                  </a:lnTo>
                  <a:lnTo>
                    <a:pt x="1545" y="866"/>
                  </a:lnTo>
                  <a:cubicBezTo>
                    <a:pt x="1704" y="809"/>
                    <a:pt x="1791" y="635"/>
                    <a:pt x="1719" y="476"/>
                  </a:cubicBezTo>
                  <a:lnTo>
                    <a:pt x="154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57" name="Google Shape;23057;p72"/>
          <p:cNvGrpSpPr/>
          <p:nvPr/>
        </p:nvGrpSpPr>
        <p:grpSpPr>
          <a:xfrm>
            <a:off x="5211406" y="1513504"/>
            <a:ext cx="260394" cy="351202"/>
            <a:chOff x="5211406" y="1513504"/>
            <a:chExt cx="260394" cy="351202"/>
          </a:xfrm>
        </p:grpSpPr>
        <p:sp>
          <p:nvSpPr>
            <p:cNvPr id="23058" name="Google Shape;23058;p72"/>
            <p:cNvSpPr/>
            <p:nvPr/>
          </p:nvSpPr>
          <p:spPr>
            <a:xfrm>
              <a:off x="5294297" y="1582765"/>
              <a:ext cx="33686" cy="74582"/>
            </a:xfrm>
            <a:custGeom>
              <a:rect b="b" l="l" r="r" t="t"/>
              <a:pathLst>
                <a:path extrusionOk="0" h="2845" w="1285">
                  <a:moveTo>
                    <a:pt x="780" y="0"/>
                  </a:moveTo>
                  <a:cubicBezTo>
                    <a:pt x="347" y="0"/>
                    <a:pt x="0" y="347"/>
                    <a:pt x="0" y="780"/>
                  </a:cubicBezTo>
                  <a:lnTo>
                    <a:pt x="0" y="953"/>
                  </a:lnTo>
                  <a:cubicBezTo>
                    <a:pt x="0" y="1184"/>
                    <a:pt x="29" y="1401"/>
                    <a:pt x="101" y="1617"/>
                  </a:cubicBezTo>
                  <a:lnTo>
                    <a:pt x="520" y="2844"/>
                  </a:lnTo>
                  <a:lnTo>
                    <a:pt x="1285" y="2844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9" name="Google Shape;23059;p72"/>
            <p:cNvSpPr/>
            <p:nvPr/>
          </p:nvSpPr>
          <p:spPr>
            <a:xfrm>
              <a:off x="5307903" y="1575949"/>
              <a:ext cx="81398" cy="81398"/>
            </a:xfrm>
            <a:custGeom>
              <a:rect b="b" l="l" r="r" t="t"/>
              <a:pathLst>
                <a:path extrusionOk="0" h="3105" w="3105">
                  <a:moveTo>
                    <a:pt x="766" y="1"/>
                  </a:moveTo>
                  <a:cubicBezTo>
                    <a:pt x="347" y="1"/>
                    <a:pt x="1" y="347"/>
                    <a:pt x="1" y="780"/>
                  </a:cubicBezTo>
                  <a:cubicBezTo>
                    <a:pt x="1" y="1069"/>
                    <a:pt x="232" y="1300"/>
                    <a:pt x="506" y="1300"/>
                  </a:cubicBezTo>
                  <a:lnTo>
                    <a:pt x="2585" y="3104"/>
                  </a:lnTo>
                  <a:lnTo>
                    <a:pt x="3018" y="1574"/>
                  </a:lnTo>
                  <a:cubicBezTo>
                    <a:pt x="3076" y="1386"/>
                    <a:pt x="3104" y="1199"/>
                    <a:pt x="3104" y="1011"/>
                  </a:cubicBezTo>
                  <a:lnTo>
                    <a:pt x="3104" y="520"/>
                  </a:lnTo>
                  <a:cubicBezTo>
                    <a:pt x="3104" y="231"/>
                    <a:pt x="2874" y="1"/>
                    <a:pt x="258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0" name="Google Shape;23060;p72"/>
            <p:cNvSpPr/>
            <p:nvPr/>
          </p:nvSpPr>
          <p:spPr>
            <a:xfrm>
              <a:off x="5321168" y="1677741"/>
              <a:ext cx="40895" cy="30305"/>
            </a:xfrm>
            <a:custGeom>
              <a:rect b="b" l="l" r="r" t="t"/>
              <a:pathLst>
                <a:path extrusionOk="0" h="1156" w="1560">
                  <a:moveTo>
                    <a:pt x="0" y="1"/>
                  </a:moveTo>
                  <a:lnTo>
                    <a:pt x="0" y="1155"/>
                  </a:lnTo>
                  <a:lnTo>
                    <a:pt x="1559" y="115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1" name="Google Shape;23061;p72"/>
            <p:cNvSpPr/>
            <p:nvPr/>
          </p:nvSpPr>
          <p:spPr>
            <a:xfrm>
              <a:off x="5321168" y="1677741"/>
              <a:ext cx="40895" cy="16489"/>
            </a:xfrm>
            <a:custGeom>
              <a:rect b="b" l="l" r="r" t="t"/>
              <a:pathLst>
                <a:path extrusionOk="0" h="629" w="1560">
                  <a:moveTo>
                    <a:pt x="0" y="1"/>
                  </a:moveTo>
                  <a:lnTo>
                    <a:pt x="0" y="477"/>
                  </a:lnTo>
                  <a:cubicBezTo>
                    <a:pt x="253" y="578"/>
                    <a:pt x="520" y="629"/>
                    <a:pt x="785" y="629"/>
                  </a:cubicBezTo>
                  <a:cubicBezTo>
                    <a:pt x="1050" y="629"/>
                    <a:pt x="1314" y="578"/>
                    <a:pt x="1559" y="477"/>
                  </a:cubicBezTo>
                  <a:lnTo>
                    <a:pt x="1559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2" name="Google Shape;23062;p72"/>
            <p:cNvSpPr/>
            <p:nvPr/>
          </p:nvSpPr>
          <p:spPr>
            <a:xfrm>
              <a:off x="5273850" y="1694021"/>
              <a:ext cx="135872" cy="57542"/>
            </a:xfrm>
            <a:custGeom>
              <a:rect b="b" l="l" r="r" t="t"/>
              <a:pathLst>
                <a:path extrusionOk="0" h="2195" w="5183">
                  <a:moveTo>
                    <a:pt x="1805" y="0"/>
                  </a:moveTo>
                  <a:lnTo>
                    <a:pt x="564" y="361"/>
                  </a:lnTo>
                  <a:cubicBezTo>
                    <a:pt x="232" y="462"/>
                    <a:pt x="1" y="765"/>
                    <a:pt x="1" y="1112"/>
                  </a:cubicBezTo>
                  <a:lnTo>
                    <a:pt x="1" y="2195"/>
                  </a:lnTo>
                  <a:lnTo>
                    <a:pt x="5183" y="2195"/>
                  </a:lnTo>
                  <a:lnTo>
                    <a:pt x="5183" y="1112"/>
                  </a:lnTo>
                  <a:cubicBezTo>
                    <a:pt x="5183" y="765"/>
                    <a:pt x="4952" y="462"/>
                    <a:pt x="4620" y="361"/>
                  </a:cubicBezTo>
                  <a:lnTo>
                    <a:pt x="3364" y="0"/>
                  </a:lnTo>
                  <a:lnTo>
                    <a:pt x="2585" y="520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3" name="Google Shape;23063;p72"/>
            <p:cNvSpPr/>
            <p:nvPr/>
          </p:nvSpPr>
          <p:spPr>
            <a:xfrm>
              <a:off x="5334773" y="1708020"/>
              <a:ext cx="13658" cy="54527"/>
            </a:xfrm>
            <a:custGeom>
              <a:rect b="b" l="l" r="r" t="t"/>
              <a:pathLst>
                <a:path extrusionOk="0" h="2080" w="521">
                  <a:moveTo>
                    <a:pt x="131" y="0"/>
                  </a:moveTo>
                  <a:lnTo>
                    <a:pt x="1" y="2079"/>
                  </a:lnTo>
                  <a:lnTo>
                    <a:pt x="520" y="2079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4" name="Google Shape;23064;p72"/>
            <p:cNvSpPr/>
            <p:nvPr/>
          </p:nvSpPr>
          <p:spPr>
            <a:xfrm>
              <a:off x="5301113" y="1610002"/>
              <a:ext cx="81371" cy="74582"/>
            </a:xfrm>
            <a:custGeom>
              <a:rect b="b" l="l" r="r" t="t"/>
              <a:pathLst>
                <a:path extrusionOk="0" h="2845" w="3104">
                  <a:moveTo>
                    <a:pt x="996" y="1"/>
                  </a:moveTo>
                  <a:cubicBezTo>
                    <a:pt x="852" y="1"/>
                    <a:pt x="707" y="58"/>
                    <a:pt x="621" y="159"/>
                  </a:cubicBezTo>
                  <a:lnTo>
                    <a:pt x="144" y="621"/>
                  </a:lnTo>
                  <a:cubicBezTo>
                    <a:pt x="43" y="722"/>
                    <a:pt x="0" y="852"/>
                    <a:pt x="0" y="982"/>
                  </a:cubicBezTo>
                  <a:lnTo>
                    <a:pt x="0" y="1285"/>
                  </a:lnTo>
                  <a:cubicBezTo>
                    <a:pt x="0" y="2137"/>
                    <a:pt x="693" y="2844"/>
                    <a:pt x="1545" y="2844"/>
                  </a:cubicBezTo>
                  <a:cubicBezTo>
                    <a:pt x="2396" y="2830"/>
                    <a:pt x="3089" y="2152"/>
                    <a:pt x="3104" y="1300"/>
                  </a:cubicBezTo>
                  <a:lnTo>
                    <a:pt x="3104" y="968"/>
                  </a:lnTo>
                  <a:cubicBezTo>
                    <a:pt x="3104" y="824"/>
                    <a:pt x="3046" y="694"/>
                    <a:pt x="2959" y="607"/>
                  </a:cubicBezTo>
                  <a:cubicBezTo>
                    <a:pt x="2555" y="217"/>
                    <a:pt x="1819" y="30"/>
                    <a:pt x="99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5" name="Google Shape;23065;p72"/>
            <p:cNvSpPr/>
            <p:nvPr/>
          </p:nvSpPr>
          <p:spPr>
            <a:xfrm>
              <a:off x="5300720" y="1610002"/>
              <a:ext cx="81398" cy="72694"/>
            </a:xfrm>
            <a:custGeom>
              <a:rect b="b" l="l" r="r" t="t"/>
              <a:pathLst>
                <a:path extrusionOk="0" h="2773" w="3105">
                  <a:moveTo>
                    <a:pt x="997" y="1"/>
                  </a:moveTo>
                  <a:cubicBezTo>
                    <a:pt x="852" y="1"/>
                    <a:pt x="722" y="44"/>
                    <a:pt x="621" y="145"/>
                  </a:cubicBezTo>
                  <a:lnTo>
                    <a:pt x="159" y="621"/>
                  </a:lnTo>
                  <a:cubicBezTo>
                    <a:pt x="58" y="708"/>
                    <a:pt x="1" y="838"/>
                    <a:pt x="1" y="982"/>
                  </a:cubicBezTo>
                  <a:lnTo>
                    <a:pt x="1" y="1285"/>
                  </a:lnTo>
                  <a:cubicBezTo>
                    <a:pt x="1" y="1978"/>
                    <a:pt x="463" y="2585"/>
                    <a:pt x="1127" y="2772"/>
                  </a:cubicBezTo>
                  <a:cubicBezTo>
                    <a:pt x="896" y="2498"/>
                    <a:pt x="780" y="2152"/>
                    <a:pt x="780" y="1805"/>
                  </a:cubicBezTo>
                  <a:lnTo>
                    <a:pt x="780" y="1054"/>
                  </a:lnTo>
                  <a:cubicBezTo>
                    <a:pt x="780" y="760"/>
                    <a:pt x="1011" y="534"/>
                    <a:pt x="1302" y="534"/>
                  </a:cubicBezTo>
                  <a:cubicBezTo>
                    <a:pt x="1311" y="534"/>
                    <a:pt x="1320" y="534"/>
                    <a:pt x="1329" y="535"/>
                  </a:cubicBezTo>
                  <a:cubicBezTo>
                    <a:pt x="1848" y="564"/>
                    <a:pt x="2628" y="650"/>
                    <a:pt x="3104" y="881"/>
                  </a:cubicBezTo>
                  <a:cubicBezTo>
                    <a:pt x="3090" y="780"/>
                    <a:pt x="3032" y="665"/>
                    <a:pt x="2960" y="593"/>
                  </a:cubicBezTo>
                  <a:cubicBezTo>
                    <a:pt x="2556" y="203"/>
                    <a:pt x="1834" y="30"/>
                    <a:pt x="99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6" name="Google Shape;23066;p72"/>
            <p:cNvSpPr/>
            <p:nvPr/>
          </p:nvSpPr>
          <p:spPr>
            <a:xfrm>
              <a:off x="5334773" y="1707653"/>
              <a:ext cx="13658" cy="13632"/>
            </a:xfrm>
            <a:custGeom>
              <a:rect b="b" l="l" r="r" t="t"/>
              <a:pathLst>
                <a:path extrusionOk="0" h="520" w="521">
                  <a:moveTo>
                    <a:pt x="1" y="0"/>
                  </a:moveTo>
                  <a:lnTo>
                    <a:pt x="1" y="419"/>
                  </a:lnTo>
                  <a:cubicBezTo>
                    <a:pt x="1" y="476"/>
                    <a:pt x="59" y="520"/>
                    <a:pt x="116" y="520"/>
                  </a:cubicBezTo>
                  <a:lnTo>
                    <a:pt x="419" y="520"/>
                  </a:lnTo>
                  <a:cubicBezTo>
                    <a:pt x="477" y="520"/>
                    <a:pt x="520" y="476"/>
                    <a:pt x="520" y="419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7" name="Google Shape;23067;p72"/>
            <p:cNvSpPr/>
            <p:nvPr/>
          </p:nvSpPr>
          <p:spPr>
            <a:xfrm>
              <a:off x="5313959" y="1688778"/>
              <a:ext cx="27657" cy="28758"/>
            </a:xfrm>
            <a:custGeom>
              <a:rect b="b" l="l" r="r" t="t"/>
              <a:pathLst>
                <a:path extrusionOk="0" h="1097" w="1055">
                  <a:moveTo>
                    <a:pt x="243" y="1"/>
                  </a:moveTo>
                  <a:cubicBezTo>
                    <a:pt x="208" y="1"/>
                    <a:pt x="176" y="16"/>
                    <a:pt x="160" y="42"/>
                  </a:cubicBezTo>
                  <a:lnTo>
                    <a:pt x="1" y="287"/>
                  </a:lnTo>
                  <a:lnTo>
                    <a:pt x="391" y="1009"/>
                  </a:lnTo>
                  <a:cubicBezTo>
                    <a:pt x="419" y="1065"/>
                    <a:pt x="477" y="1097"/>
                    <a:pt x="534" y="1097"/>
                  </a:cubicBezTo>
                  <a:cubicBezTo>
                    <a:pt x="565" y="1097"/>
                    <a:pt x="596" y="1087"/>
                    <a:pt x="622" y="1066"/>
                  </a:cubicBezTo>
                  <a:lnTo>
                    <a:pt x="1055" y="720"/>
                  </a:lnTo>
                  <a:lnTo>
                    <a:pt x="318" y="27"/>
                  </a:lnTo>
                  <a:cubicBezTo>
                    <a:pt x="294" y="9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8" name="Google Shape;23068;p72"/>
            <p:cNvSpPr/>
            <p:nvPr/>
          </p:nvSpPr>
          <p:spPr>
            <a:xfrm>
              <a:off x="5341589" y="1688778"/>
              <a:ext cx="28024" cy="28758"/>
            </a:xfrm>
            <a:custGeom>
              <a:rect b="b" l="l" r="r" t="t"/>
              <a:pathLst>
                <a:path extrusionOk="0" h="1097" w="1069">
                  <a:moveTo>
                    <a:pt x="817" y="1"/>
                  </a:moveTo>
                  <a:cubicBezTo>
                    <a:pt x="793" y="1"/>
                    <a:pt x="769" y="9"/>
                    <a:pt x="751" y="27"/>
                  </a:cubicBezTo>
                  <a:lnTo>
                    <a:pt x="1" y="720"/>
                  </a:lnTo>
                  <a:lnTo>
                    <a:pt x="448" y="1066"/>
                  </a:lnTo>
                  <a:cubicBezTo>
                    <a:pt x="474" y="1087"/>
                    <a:pt x="503" y="1097"/>
                    <a:pt x="532" y="1097"/>
                  </a:cubicBezTo>
                  <a:cubicBezTo>
                    <a:pt x="586" y="1097"/>
                    <a:pt x="642" y="1065"/>
                    <a:pt x="679" y="1009"/>
                  </a:cubicBezTo>
                  <a:lnTo>
                    <a:pt x="1069" y="287"/>
                  </a:lnTo>
                  <a:lnTo>
                    <a:pt x="910" y="42"/>
                  </a:lnTo>
                  <a:cubicBezTo>
                    <a:pt x="885" y="16"/>
                    <a:pt x="850" y="1"/>
                    <a:pt x="817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9" name="Google Shape;23069;p72"/>
            <p:cNvSpPr/>
            <p:nvPr/>
          </p:nvSpPr>
          <p:spPr>
            <a:xfrm>
              <a:off x="5211406" y="1513504"/>
              <a:ext cx="260394" cy="351202"/>
            </a:xfrm>
            <a:custGeom>
              <a:rect b="b" l="l" r="r" t="t"/>
              <a:pathLst>
                <a:path extrusionOk="0" h="13397" w="9933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97"/>
                    <a:pt x="4967" y="13397"/>
                  </a:cubicBezTo>
                  <a:cubicBezTo>
                    <a:pt x="4967" y="13397"/>
                    <a:pt x="9932" y="10149"/>
                    <a:pt x="9932" y="4966"/>
                  </a:cubicBezTo>
                  <a:cubicBezTo>
                    <a:pt x="9932" y="2224"/>
                    <a:pt x="7709" y="1"/>
                    <a:pt x="496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0" name="Google Shape;23070;p72"/>
            <p:cNvSpPr/>
            <p:nvPr/>
          </p:nvSpPr>
          <p:spPr>
            <a:xfrm>
              <a:off x="5211406" y="1513504"/>
              <a:ext cx="252450" cy="350835"/>
            </a:xfrm>
            <a:custGeom>
              <a:rect b="b" l="l" r="r" t="t"/>
              <a:pathLst>
                <a:path extrusionOk="0" h="13383" w="963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82"/>
                    <a:pt x="4967" y="13382"/>
                  </a:cubicBezTo>
                  <a:cubicBezTo>
                    <a:pt x="4967" y="13382"/>
                    <a:pt x="3783" y="11765"/>
                    <a:pt x="3090" y="9008"/>
                  </a:cubicBezTo>
                  <a:cubicBezTo>
                    <a:pt x="3054" y="8854"/>
                    <a:pt x="3165" y="8730"/>
                    <a:pt x="3301" y="8730"/>
                  </a:cubicBezTo>
                  <a:cubicBezTo>
                    <a:pt x="3331" y="8730"/>
                    <a:pt x="3362" y="8736"/>
                    <a:pt x="3393" y="8749"/>
                  </a:cubicBezTo>
                  <a:cubicBezTo>
                    <a:pt x="3919" y="8973"/>
                    <a:pt x="4463" y="9079"/>
                    <a:pt x="4997" y="9079"/>
                  </a:cubicBezTo>
                  <a:cubicBezTo>
                    <a:pt x="6763" y="9079"/>
                    <a:pt x="8415" y="7925"/>
                    <a:pt x="8936" y="6107"/>
                  </a:cubicBezTo>
                  <a:cubicBezTo>
                    <a:pt x="9629" y="3739"/>
                    <a:pt x="8070" y="1300"/>
                    <a:pt x="5631" y="925"/>
                  </a:cubicBezTo>
                  <a:cubicBezTo>
                    <a:pt x="5414" y="888"/>
                    <a:pt x="5193" y="870"/>
                    <a:pt x="4971" y="870"/>
                  </a:cubicBezTo>
                  <a:cubicBezTo>
                    <a:pt x="4659" y="870"/>
                    <a:pt x="4346" y="906"/>
                    <a:pt x="4043" y="982"/>
                  </a:cubicBezTo>
                  <a:cubicBezTo>
                    <a:pt x="4022" y="988"/>
                    <a:pt x="4001" y="991"/>
                    <a:pt x="3982" y="991"/>
                  </a:cubicBezTo>
                  <a:cubicBezTo>
                    <a:pt x="3798" y="991"/>
                    <a:pt x="3683" y="765"/>
                    <a:pt x="3826" y="621"/>
                  </a:cubicBezTo>
                  <a:cubicBezTo>
                    <a:pt x="4158" y="217"/>
                    <a:pt x="4548" y="1"/>
                    <a:pt x="4967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71" name="Google Shape;23071;p72"/>
          <p:cNvGrpSpPr/>
          <p:nvPr/>
        </p:nvGrpSpPr>
        <p:grpSpPr>
          <a:xfrm>
            <a:off x="5632602" y="1513216"/>
            <a:ext cx="366722" cy="351779"/>
            <a:chOff x="5632602" y="1513216"/>
            <a:chExt cx="366722" cy="351779"/>
          </a:xfrm>
        </p:grpSpPr>
        <p:sp>
          <p:nvSpPr>
            <p:cNvPr id="23072" name="Google Shape;23072;p72"/>
            <p:cNvSpPr/>
            <p:nvPr/>
          </p:nvSpPr>
          <p:spPr>
            <a:xfrm>
              <a:off x="5750674" y="1724299"/>
              <a:ext cx="9857" cy="20448"/>
            </a:xfrm>
            <a:custGeom>
              <a:rect b="b" l="l" r="r" t="t"/>
              <a:pathLst>
                <a:path extrusionOk="0" h="780" w="376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3" name="Google Shape;23073;p72"/>
            <p:cNvSpPr/>
            <p:nvPr/>
          </p:nvSpPr>
          <p:spPr>
            <a:xfrm>
              <a:off x="5760505" y="1536207"/>
              <a:ext cx="238819" cy="251297"/>
            </a:xfrm>
            <a:custGeom>
              <a:rect b="b" l="l" r="r" t="t"/>
              <a:pathLst>
                <a:path extrusionOk="0" h="9586" w="911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4" name="Google Shape;23074;p72"/>
            <p:cNvSpPr/>
            <p:nvPr/>
          </p:nvSpPr>
          <p:spPr>
            <a:xfrm>
              <a:off x="5738170" y="1513216"/>
              <a:ext cx="252057" cy="243747"/>
            </a:xfrm>
            <a:custGeom>
              <a:rect b="b" l="l" r="r" t="t"/>
              <a:pathLst>
                <a:path extrusionOk="0" h="9298" w="9615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5" name="Google Shape;23075;p72"/>
            <p:cNvSpPr/>
            <p:nvPr/>
          </p:nvSpPr>
          <p:spPr>
            <a:xfrm>
              <a:off x="5867226" y="1633464"/>
              <a:ext cx="24616" cy="58695"/>
            </a:xfrm>
            <a:custGeom>
              <a:rect b="b" l="l" r="r" t="t"/>
              <a:pathLst>
                <a:path extrusionOk="0" h="2239" w="939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6" name="Google Shape;23076;p72"/>
            <p:cNvSpPr/>
            <p:nvPr/>
          </p:nvSpPr>
          <p:spPr>
            <a:xfrm>
              <a:off x="5663247" y="1786350"/>
              <a:ext cx="162743" cy="78645"/>
            </a:xfrm>
            <a:custGeom>
              <a:rect b="b" l="l" r="r" t="t"/>
              <a:pathLst>
                <a:path extrusionOk="0" h="3000" w="6208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7" name="Google Shape;23077;p72"/>
            <p:cNvSpPr/>
            <p:nvPr/>
          </p:nvSpPr>
          <p:spPr>
            <a:xfrm>
              <a:off x="5786248" y="1740946"/>
              <a:ext cx="88947" cy="49808"/>
            </a:xfrm>
            <a:custGeom>
              <a:rect b="b" l="l" r="r" t="t"/>
              <a:pathLst>
                <a:path extrusionOk="0" h="1900" w="3393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8" name="Google Shape;23078;p72"/>
            <p:cNvSpPr/>
            <p:nvPr/>
          </p:nvSpPr>
          <p:spPr>
            <a:xfrm>
              <a:off x="5632602" y="1610474"/>
              <a:ext cx="253184" cy="243773"/>
            </a:xfrm>
            <a:custGeom>
              <a:rect b="b" l="l" r="r" t="t"/>
              <a:pathLst>
                <a:path extrusionOk="0" h="9299" w="9658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9" name="Google Shape;23079;p72"/>
            <p:cNvSpPr/>
            <p:nvPr/>
          </p:nvSpPr>
          <p:spPr>
            <a:xfrm>
              <a:off x="5776784" y="1764775"/>
              <a:ext cx="39375" cy="23882"/>
            </a:xfrm>
            <a:custGeom>
              <a:rect b="b" l="l" r="r" t="t"/>
              <a:pathLst>
                <a:path extrusionOk="0" h="911" w="1502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80" name="Google Shape;23080;p72"/>
          <p:cNvGrpSpPr/>
          <p:nvPr/>
        </p:nvGrpSpPr>
        <p:grpSpPr>
          <a:xfrm>
            <a:off x="6089372" y="1527136"/>
            <a:ext cx="401902" cy="323965"/>
            <a:chOff x="6089372" y="1527136"/>
            <a:chExt cx="401902" cy="323965"/>
          </a:xfrm>
        </p:grpSpPr>
        <p:sp>
          <p:nvSpPr>
            <p:cNvPr id="23081" name="Google Shape;23081;p72"/>
            <p:cNvSpPr/>
            <p:nvPr/>
          </p:nvSpPr>
          <p:spPr>
            <a:xfrm>
              <a:off x="6089372" y="1552853"/>
              <a:ext cx="401902" cy="298248"/>
            </a:xfrm>
            <a:custGeom>
              <a:rect b="b" l="l" r="r" t="t"/>
              <a:pathLst>
                <a:path extrusionOk="0" h="11377" w="15331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0640"/>
                  </a:lnTo>
                  <a:cubicBezTo>
                    <a:pt x="0" y="11044"/>
                    <a:pt x="332" y="11376"/>
                    <a:pt x="736" y="11376"/>
                  </a:cubicBezTo>
                  <a:lnTo>
                    <a:pt x="14594" y="11376"/>
                  </a:lnTo>
                  <a:cubicBezTo>
                    <a:pt x="14999" y="11376"/>
                    <a:pt x="15331" y="11044"/>
                    <a:pt x="15331" y="10640"/>
                  </a:cubicBez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2" name="Google Shape;23082;p72"/>
            <p:cNvSpPr/>
            <p:nvPr/>
          </p:nvSpPr>
          <p:spPr>
            <a:xfrm>
              <a:off x="6089372" y="1552853"/>
              <a:ext cx="401902" cy="39008"/>
            </a:xfrm>
            <a:custGeom>
              <a:rect b="b" l="l" r="r" t="t"/>
              <a:pathLst>
                <a:path extrusionOk="0" h="1488" w="15331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488"/>
                  </a:lnTo>
                  <a:lnTo>
                    <a:pt x="15331" y="1488"/>
                  </a:ln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3" name="Google Shape;23083;p72"/>
            <p:cNvSpPr/>
            <p:nvPr/>
          </p:nvSpPr>
          <p:spPr>
            <a:xfrm>
              <a:off x="6115089" y="1552853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78" y="665"/>
                    <a:pt x="1978" y="246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4" name="Google Shape;23084;p72"/>
            <p:cNvSpPr/>
            <p:nvPr/>
          </p:nvSpPr>
          <p:spPr>
            <a:xfrm>
              <a:off x="6413285" y="1552853"/>
              <a:ext cx="52246" cy="26136"/>
            </a:xfrm>
            <a:custGeom>
              <a:rect b="b" l="l" r="r" t="t"/>
              <a:pathLst>
                <a:path extrusionOk="0" h="997" w="1993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93" y="665"/>
                    <a:pt x="1993" y="246"/>
                  </a:cubicBezTo>
                  <a:lnTo>
                    <a:pt x="1993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5" name="Google Shape;23085;p72"/>
            <p:cNvSpPr/>
            <p:nvPr/>
          </p:nvSpPr>
          <p:spPr>
            <a:xfrm>
              <a:off x="6128328" y="1527136"/>
              <a:ext cx="25769" cy="39008"/>
            </a:xfrm>
            <a:custGeom>
              <a:rect b="b" l="l" r="r" t="t"/>
              <a:pathLst>
                <a:path extrusionOk="0" h="1488" w="983">
                  <a:moveTo>
                    <a:pt x="246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1242"/>
                  </a:lnTo>
                  <a:cubicBezTo>
                    <a:pt x="1" y="1372"/>
                    <a:pt x="102" y="1487"/>
                    <a:pt x="246" y="1487"/>
                  </a:cubicBezTo>
                  <a:lnTo>
                    <a:pt x="737" y="1487"/>
                  </a:lnTo>
                  <a:cubicBezTo>
                    <a:pt x="882" y="1487"/>
                    <a:pt x="983" y="1372"/>
                    <a:pt x="983" y="1227"/>
                  </a:cubicBezTo>
                  <a:lnTo>
                    <a:pt x="983" y="246"/>
                  </a:lnTo>
                  <a:cubicBezTo>
                    <a:pt x="983" y="101"/>
                    <a:pt x="867" y="0"/>
                    <a:pt x="73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6" name="Google Shape;23086;p72"/>
            <p:cNvSpPr/>
            <p:nvPr/>
          </p:nvSpPr>
          <p:spPr>
            <a:xfrm>
              <a:off x="6128328" y="1527136"/>
              <a:ext cx="26136" cy="19320"/>
            </a:xfrm>
            <a:custGeom>
              <a:rect b="b" l="l" r="r" t="t"/>
              <a:pathLst>
                <a:path extrusionOk="0" h="737" w="997">
                  <a:moveTo>
                    <a:pt x="246" y="0"/>
                  </a:moveTo>
                  <a:cubicBezTo>
                    <a:pt x="116" y="0"/>
                    <a:pt x="1" y="101"/>
                    <a:pt x="1" y="246"/>
                  </a:cubicBezTo>
                  <a:lnTo>
                    <a:pt x="1" y="491"/>
                  </a:lnTo>
                  <a:cubicBezTo>
                    <a:pt x="1" y="621"/>
                    <a:pt x="102" y="737"/>
                    <a:pt x="246" y="737"/>
                  </a:cubicBezTo>
                  <a:lnTo>
                    <a:pt x="737" y="737"/>
                  </a:lnTo>
                  <a:cubicBezTo>
                    <a:pt x="882" y="737"/>
                    <a:pt x="997" y="621"/>
                    <a:pt x="983" y="491"/>
                  </a:cubicBezTo>
                  <a:lnTo>
                    <a:pt x="983" y="246"/>
                  </a:lnTo>
                  <a:cubicBezTo>
                    <a:pt x="983" y="101"/>
                    <a:pt x="882" y="0"/>
                    <a:pt x="73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7" name="Google Shape;23087;p72"/>
            <p:cNvSpPr/>
            <p:nvPr/>
          </p:nvSpPr>
          <p:spPr>
            <a:xfrm>
              <a:off x="6426549" y="1527136"/>
              <a:ext cx="26136" cy="39008"/>
            </a:xfrm>
            <a:custGeom>
              <a:rect b="b" l="l" r="r" t="t"/>
              <a:pathLst>
                <a:path extrusionOk="0" h="1488" w="997">
                  <a:moveTo>
                    <a:pt x="245" y="0"/>
                  </a:moveTo>
                  <a:cubicBezTo>
                    <a:pt x="116" y="0"/>
                    <a:pt x="0" y="101"/>
                    <a:pt x="0" y="246"/>
                  </a:cubicBezTo>
                  <a:lnTo>
                    <a:pt x="0" y="1242"/>
                  </a:lnTo>
                  <a:cubicBezTo>
                    <a:pt x="0" y="1372"/>
                    <a:pt x="116" y="1487"/>
                    <a:pt x="245" y="1487"/>
                  </a:cubicBezTo>
                  <a:lnTo>
                    <a:pt x="736" y="1487"/>
                  </a:lnTo>
                  <a:cubicBezTo>
                    <a:pt x="881" y="1487"/>
                    <a:pt x="996" y="1372"/>
                    <a:pt x="982" y="1227"/>
                  </a:cubicBezTo>
                  <a:lnTo>
                    <a:pt x="982" y="246"/>
                  </a:lnTo>
                  <a:cubicBezTo>
                    <a:pt x="982" y="101"/>
                    <a:pt x="881" y="0"/>
                    <a:pt x="73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8" name="Google Shape;23088;p72"/>
            <p:cNvSpPr/>
            <p:nvPr/>
          </p:nvSpPr>
          <p:spPr>
            <a:xfrm>
              <a:off x="6426156" y="1527136"/>
              <a:ext cx="26136" cy="19320"/>
            </a:xfrm>
            <a:custGeom>
              <a:rect b="b" l="l" r="r" t="t"/>
              <a:pathLst>
                <a:path extrusionOk="0" h="737" w="997">
                  <a:moveTo>
                    <a:pt x="260" y="0"/>
                  </a:moveTo>
                  <a:cubicBezTo>
                    <a:pt x="116" y="0"/>
                    <a:pt x="15" y="101"/>
                    <a:pt x="15" y="246"/>
                  </a:cubicBezTo>
                  <a:lnTo>
                    <a:pt x="15" y="491"/>
                  </a:lnTo>
                  <a:cubicBezTo>
                    <a:pt x="1" y="621"/>
                    <a:pt x="116" y="737"/>
                    <a:pt x="260" y="737"/>
                  </a:cubicBezTo>
                  <a:lnTo>
                    <a:pt x="751" y="737"/>
                  </a:lnTo>
                  <a:cubicBezTo>
                    <a:pt x="896" y="737"/>
                    <a:pt x="997" y="621"/>
                    <a:pt x="997" y="491"/>
                  </a:cubicBezTo>
                  <a:lnTo>
                    <a:pt x="997" y="246"/>
                  </a:lnTo>
                  <a:cubicBezTo>
                    <a:pt x="997" y="101"/>
                    <a:pt x="881" y="0"/>
                    <a:pt x="75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9" name="Google Shape;23089;p72"/>
            <p:cNvSpPr/>
            <p:nvPr/>
          </p:nvSpPr>
          <p:spPr>
            <a:xfrm>
              <a:off x="6089372" y="1591835"/>
              <a:ext cx="401902" cy="12898"/>
            </a:xfrm>
            <a:custGeom>
              <a:rect b="b" l="l" r="r" t="t"/>
              <a:pathLst>
                <a:path extrusionOk="0" h="492" w="15331">
                  <a:moveTo>
                    <a:pt x="0" y="1"/>
                  </a:moveTo>
                  <a:lnTo>
                    <a:pt x="0" y="492"/>
                  </a:lnTo>
                  <a:lnTo>
                    <a:pt x="15331" y="492"/>
                  </a:lnTo>
                  <a:lnTo>
                    <a:pt x="15331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0" name="Google Shape;23090;p72"/>
            <p:cNvSpPr/>
            <p:nvPr/>
          </p:nvSpPr>
          <p:spPr>
            <a:xfrm>
              <a:off x="6128328" y="1630450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246" y="0"/>
                  </a:moveTo>
                  <a:cubicBezTo>
                    <a:pt x="102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02" y="996"/>
                    <a:pt x="246" y="996"/>
                  </a:cubicBezTo>
                  <a:lnTo>
                    <a:pt x="1733" y="996"/>
                  </a:lnTo>
                  <a:cubicBezTo>
                    <a:pt x="1863" y="996"/>
                    <a:pt x="1979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1" name="Google Shape;23091;p72"/>
            <p:cNvSpPr/>
            <p:nvPr/>
          </p:nvSpPr>
          <p:spPr>
            <a:xfrm>
              <a:off x="6128328" y="1682670"/>
              <a:ext cx="51879" cy="25743"/>
            </a:xfrm>
            <a:custGeom>
              <a:rect b="b" l="l" r="r" t="t"/>
              <a:pathLst>
                <a:path extrusionOk="0" h="982" w="1979">
                  <a:moveTo>
                    <a:pt x="246" y="0"/>
                  </a:moveTo>
                  <a:cubicBezTo>
                    <a:pt x="102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79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2" name="Google Shape;23092;p72"/>
            <p:cNvSpPr/>
            <p:nvPr/>
          </p:nvSpPr>
          <p:spPr>
            <a:xfrm>
              <a:off x="6128328" y="1734497"/>
              <a:ext cx="51512" cy="26136"/>
            </a:xfrm>
            <a:custGeom>
              <a:rect b="b" l="l" r="r" t="t"/>
              <a:pathLst>
                <a:path extrusionOk="0" h="997" w="1965">
                  <a:moveTo>
                    <a:pt x="246" y="1"/>
                  </a:moveTo>
                  <a:cubicBezTo>
                    <a:pt x="102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02" y="997"/>
                    <a:pt x="246" y="997"/>
                  </a:cubicBezTo>
                  <a:lnTo>
                    <a:pt x="1733" y="997"/>
                  </a:lnTo>
                  <a:cubicBezTo>
                    <a:pt x="1863" y="983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3" name="Google Shape;23093;p72"/>
            <p:cNvSpPr/>
            <p:nvPr/>
          </p:nvSpPr>
          <p:spPr>
            <a:xfrm>
              <a:off x="6219163" y="1734497"/>
              <a:ext cx="51486" cy="26136"/>
            </a:xfrm>
            <a:custGeom>
              <a:rect b="b" l="l" r="r" t="t"/>
              <a:pathLst>
                <a:path extrusionOk="0" h="997" w="1964">
                  <a:moveTo>
                    <a:pt x="246" y="1"/>
                  </a:moveTo>
                  <a:cubicBezTo>
                    <a:pt x="102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02" y="997"/>
                    <a:pt x="246" y="997"/>
                  </a:cubicBezTo>
                  <a:lnTo>
                    <a:pt x="1718" y="997"/>
                  </a:lnTo>
                  <a:cubicBezTo>
                    <a:pt x="1863" y="997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4" name="Google Shape;23094;p72"/>
            <p:cNvSpPr/>
            <p:nvPr/>
          </p:nvSpPr>
          <p:spPr>
            <a:xfrm>
              <a:off x="6309604" y="1734497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260" y="1"/>
                  </a:moveTo>
                  <a:cubicBezTo>
                    <a:pt x="116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16" y="997"/>
                    <a:pt x="260" y="997"/>
                  </a:cubicBezTo>
                  <a:lnTo>
                    <a:pt x="1733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5" name="Google Shape;23095;p72"/>
            <p:cNvSpPr/>
            <p:nvPr/>
          </p:nvSpPr>
          <p:spPr>
            <a:xfrm>
              <a:off x="6219163" y="1682670"/>
              <a:ext cx="51486" cy="25743"/>
            </a:xfrm>
            <a:custGeom>
              <a:rect b="b" l="l" r="r" t="t"/>
              <a:pathLst>
                <a:path extrusionOk="0" h="982" w="1964">
                  <a:moveTo>
                    <a:pt x="246" y="0"/>
                  </a:moveTo>
                  <a:cubicBezTo>
                    <a:pt x="102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6" name="Google Shape;23096;p72"/>
            <p:cNvSpPr/>
            <p:nvPr/>
          </p:nvSpPr>
          <p:spPr>
            <a:xfrm>
              <a:off x="6128328" y="1786350"/>
              <a:ext cx="51512" cy="25769"/>
            </a:xfrm>
            <a:custGeom>
              <a:rect b="b" l="l" r="r" t="t"/>
              <a:pathLst>
                <a:path extrusionOk="0" h="983" w="1965">
                  <a:moveTo>
                    <a:pt x="246" y="1"/>
                  </a:moveTo>
                  <a:cubicBezTo>
                    <a:pt x="102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7" name="Google Shape;23097;p72"/>
            <p:cNvSpPr/>
            <p:nvPr/>
          </p:nvSpPr>
          <p:spPr>
            <a:xfrm>
              <a:off x="6219163" y="1630450"/>
              <a:ext cx="51879" cy="26136"/>
            </a:xfrm>
            <a:custGeom>
              <a:rect b="b" l="l" r="r" t="t"/>
              <a:pathLst>
                <a:path extrusionOk="0" h="997" w="1979">
                  <a:moveTo>
                    <a:pt x="246" y="0"/>
                  </a:moveTo>
                  <a:cubicBezTo>
                    <a:pt x="102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02" y="996"/>
                    <a:pt x="246" y="996"/>
                  </a:cubicBezTo>
                  <a:lnTo>
                    <a:pt x="1718" y="996"/>
                  </a:lnTo>
                  <a:cubicBezTo>
                    <a:pt x="1863" y="996"/>
                    <a:pt x="1978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8" name="Google Shape;23098;p72"/>
            <p:cNvSpPr/>
            <p:nvPr/>
          </p:nvSpPr>
          <p:spPr>
            <a:xfrm>
              <a:off x="6219163" y="1786350"/>
              <a:ext cx="51486" cy="25769"/>
            </a:xfrm>
            <a:custGeom>
              <a:rect b="b" l="l" r="r" t="t"/>
              <a:pathLst>
                <a:path extrusionOk="0" h="983" w="1964">
                  <a:moveTo>
                    <a:pt x="246" y="1"/>
                  </a:moveTo>
                  <a:cubicBezTo>
                    <a:pt x="102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9" name="Google Shape;23099;p72"/>
            <p:cNvSpPr/>
            <p:nvPr/>
          </p:nvSpPr>
          <p:spPr>
            <a:xfrm>
              <a:off x="6400439" y="1734497"/>
              <a:ext cx="51853" cy="26136"/>
            </a:xfrm>
            <a:custGeom>
              <a:rect b="b" l="l" r="r" t="t"/>
              <a:pathLst>
                <a:path extrusionOk="0" h="997" w="1978">
                  <a:moveTo>
                    <a:pt x="260" y="1"/>
                  </a:moveTo>
                  <a:cubicBezTo>
                    <a:pt x="116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16" y="997"/>
                    <a:pt x="260" y="997"/>
                  </a:cubicBezTo>
                  <a:lnTo>
                    <a:pt x="1732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0" name="Google Shape;23100;p72"/>
            <p:cNvSpPr/>
            <p:nvPr/>
          </p:nvSpPr>
          <p:spPr>
            <a:xfrm>
              <a:off x="6400439" y="1630450"/>
              <a:ext cx="52246" cy="26136"/>
            </a:xfrm>
            <a:custGeom>
              <a:rect b="b" l="l" r="r" t="t"/>
              <a:pathLst>
                <a:path extrusionOk="0" h="997" w="1993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16" y="996"/>
                    <a:pt x="260" y="996"/>
                  </a:cubicBezTo>
                  <a:lnTo>
                    <a:pt x="1732" y="996"/>
                  </a:lnTo>
                  <a:cubicBezTo>
                    <a:pt x="1877" y="996"/>
                    <a:pt x="1992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1" name="Google Shape;23101;p72"/>
            <p:cNvSpPr/>
            <p:nvPr/>
          </p:nvSpPr>
          <p:spPr>
            <a:xfrm>
              <a:off x="6400439" y="1786350"/>
              <a:ext cx="51853" cy="25769"/>
            </a:xfrm>
            <a:custGeom>
              <a:rect b="b" l="l" r="r" t="t"/>
              <a:pathLst>
                <a:path extrusionOk="0" h="983" w="1978">
                  <a:moveTo>
                    <a:pt x="260" y="1"/>
                  </a:moveTo>
                  <a:cubicBezTo>
                    <a:pt x="116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2" name="Google Shape;23102;p72"/>
            <p:cNvSpPr/>
            <p:nvPr/>
          </p:nvSpPr>
          <p:spPr>
            <a:xfrm>
              <a:off x="6309604" y="1682670"/>
              <a:ext cx="51879" cy="25743"/>
            </a:xfrm>
            <a:custGeom>
              <a:rect b="b" l="l" r="r" t="t"/>
              <a:pathLst>
                <a:path extrusionOk="0" h="982" w="1979">
                  <a:moveTo>
                    <a:pt x="260" y="0"/>
                  </a:moveTo>
                  <a:cubicBezTo>
                    <a:pt x="116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3" name="Google Shape;23103;p72"/>
            <p:cNvSpPr/>
            <p:nvPr/>
          </p:nvSpPr>
          <p:spPr>
            <a:xfrm>
              <a:off x="6309604" y="1630450"/>
              <a:ext cx="52246" cy="26136"/>
            </a:xfrm>
            <a:custGeom>
              <a:rect b="b" l="l" r="r" t="t"/>
              <a:pathLst>
                <a:path extrusionOk="0" h="997" w="1993">
                  <a:moveTo>
                    <a:pt x="260" y="0"/>
                  </a:moveTo>
                  <a:cubicBezTo>
                    <a:pt x="116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16" y="996"/>
                    <a:pt x="260" y="996"/>
                  </a:cubicBezTo>
                  <a:lnTo>
                    <a:pt x="1733" y="996"/>
                  </a:lnTo>
                  <a:cubicBezTo>
                    <a:pt x="1877" y="996"/>
                    <a:pt x="1993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4" name="Google Shape;23104;p72"/>
            <p:cNvSpPr/>
            <p:nvPr/>
          </p:nvSpPr>
          <p:spPr>
            <a:xfrm>
              <a:off x="6400439" y="1682670"/>
              <a:ext cx="51853" cy="25743"/>
            </a:xfrm>
            <a:custGeom>
              <a:rect b="b" l="l" r="r" t="t"/>
              <a:pathLst>
                <a:path extrusionOk="0" h="982" w="1978">
                  <a:moveTo>
                    <a:pt x="260" y="0"/>
                  </a:moveTo>
                  <a:cubicBezTo>
                    <a:pt x="116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5" name="Google Shape;23105;p72"/>
            <p:cNvSpPr/>
            <p:nvPr/>
          </p:nvSpPr>
          <p:spPr>
            <a:xfrm>
              <a:off x="6309604" y="1786350"/>
              <a:ext cx="51879" cy="25769"/>
            </a:xfrm>
            <a:custGeom>
              <a:rect b="b" l="l" r="r" t="t"/>
              <a:pathLst>
                <a:path extrusionOk="0" h="983" w="1979">
                  <a:moveTo>
                    <a:pt x="260" y="1"/>
                  </a:moveTo>
                  <a:cubicBezTo>
                    <a:pt x="116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6" name="Google Shape;23106;p72"/>
            <p:cNvSpPr/>
            <p:nvPr/>
          </p:nvSpPr>
          <p:spPr>
            <a:xfrm>
              <a:off x="6397661" y="1676116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42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12" y="1463"/>
                    <a:pt x="785" y="1492"/>
                    <a:pt x="857" y="1492"/>
                  </a:cubicBezTo>
                  <a:cubicBezTo>
                    <a:pt x="914" y="1477"/>
                    <a:pt x="972" y="1463"/>
                    <a:pt x="1015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7" name="Google Shape;23107;p72"/>
            <p:cNvSpPr/>
            <p:nvPr/>
          </p:nvSpPr>
          <p:spPr>
            <a:xfrm>
              <a:off x="6216017" y="1676116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57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27" y="1463"/>
                    <a:pt x="784" y="1492"/>
                    <a:pt x="857" y="1492"/>
                  </a:cubicBezTo>
                  <a:cubicBezTo>
                    <a:pt x="914" y="1477"/>
                    <a:pt x="972" y="1463"/>
                    <a:pt x="1030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8" name="Google Shape;23108;p72"/>
            <p:cNvSpPr/>
            <p:nvPr/>
          </p:nvSpPr>
          <p:spPr>
            <a:xfrm>
              <a:off x="6306852" y="1727969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1"/>
                  </a:moveTo>
                  <a:cubicBezTo>
                    <a:pt x="1778" y="1"/>
                    <a:pt x="1718" y="23"/>
                    <a:pt x="1665" y="77"/>
                  </a:cubicBezTo>
                  <a:lnTo>
                    <a:pt x="842" y="885"/>
                  </a:lnTo>
                  <a:lnTo>
                    <a:pt x="524" y="568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7"/>
                    <a:pt x="178" y="914"/>
                  </a:cubicBezTo>
                  <a:lnTo>
                    <a:pt x="669" y="1419"/>
                  </a:lnTo>
                  <a:cubicBezTo>
                    <a:pt x="726" y="1463"/>
                    <a:pt x="784" y="1491"/>
                    <a:pt x="856" y="1491"/>
                  </a:cubicBezTo>
                  <a:cubicBezTo>
                    <a:pt x="914" y="1477"/>
                    <a:pt x="986" y="1448"/>
                    <a:pt x="1029" y="1405"/>
                  </a:cubicBezTo>
                  <a:lnTo>
                    <a:pt x="2011" y="423"/>
                  </a:lnTo>
                  <a:cubicBezTo>
                    <a:pt x="2188" y="246"/>
                    <a:pt x="2025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9" name="Google Shape;23109;p72"/>
            <p:cNvSpPr/>
            <p:nvPr/>
          </p:nvSpPr>
          <p:spPr>
            <a:xfrm>
              <a:off x="6125208" y="1779823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56" y="885"/>
                  </a:lnTo>
                  <a:lnTo>
                    <a:pt x="539" y="567"/>
                  </a:lnTo>
                  <a:cubicBezTo>
                    <a:pt x="482" y="514"/>
                    <a:pt x="420" y="491"/>
                    <a:pt x="360" y="491"/>
                  </a:cubicBezTo>
                  <a:cubicBezTo>
                    <a:pt x="164" y="491"/>
                    <a:pt x="0" y="739"/>
                    <a:pt x="178" y="928"/>
                  </a:cubicBezTo>
                  <a:lnTo>
                    <a:pt x="683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91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0" name="Google Shape;23110;p72"/>
            <p:cNvSpPr/>
            <p:nvPr/>
          </p:nvSpPr>
          <p:spPr>
            <a:xfrm>
              <a:off x="6306852" y="1624289"/>
              <a:ext cx="57385" cy="39113"/>
            </a:xfrm>
            <a:custGeom>
              <a:rect b="b" l="l" r="r" t="t"/>
              <a:pathLst>
                <a:path extrusionOk="0" h="1492" w="2189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42" y="885"/>
                  </a:lnTo>
                  <a:lnTo>
                    <a:pt x="524" y="567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6"/>
                    <a:pt x="178" y="914"/>
                  </a:cubicBezTo>
                  <a:lnTo>
                    <a:pt x="669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77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11" name="Google Shape;23111;p72"/>
          <p:cNvGrpSpPr/>
          <p:nvPr/>
        </p:nvGrpSpPr>
        <p:grpSpPr>
          <a:xfrm>
            <a:off x="6579435" y="1527897"/>
            <a:ext cx="370103" cy="322445"/>
            <a:chOff x="6579435" y="1527897"/>
            <a:chExt cx="370103" cy="322445"/>
          </a:xfrm>
        </p:grpSpPr>
        <p:sp>
          <p:nvSpPr>
            <p:cNvPr id="23112" name="Google Shape;23112;p72"/>
            <p:cNvSpPr/>
            <p:nvPr/>
          </p:nvSpPr>
          <p:spPr>
            <a:xfrm>
              <a:off x="6704691" y="1527897"/>
              <a:ext cx="119593" cy="64725"/>
            </a:xfrm>
            <a:custGeom>
              <a:rect b="b" l="l" r="r" t="t"/>
              <a:pathLst>
                <a:path extrusionOk="0" h="2469" w="4562">
                  <a:moveTo>
                    <a:pt x="1242" y="0"/>
                  </a:moveTo>
                  <a:cubicBezTo>
                    <a:pt x="809" y="0"/>
                    <a:pt x="419" y="303"/>
                    <a:pt x="347" y="736"/>
                  </a:cubicBezTo>
                  <a:lnTo>
                    <a:pt x="0" y="2469"/>
                  </a:lnTo>
                  <a:lnTo>
                    <a:pt x="462" y="2469"/>
                  </a:lnTo>
                  <a:lnTo>
                    <a:pt x="794" y="1040"/>
                  </a:lnTo>
                  <a:cubicBezTo>
                    <a:pt x="837" y="823"/>
                    <a:pt x="1025" y="679"/>
                    <a:pt x="1242" y="679"/>
                  </a:cubicBezTo>
                  <a:lnTo>
                    <a:pt x="3335" y="679"/>
                  </a:lnTo>
                  <a:cubicBezTo>
                    <a:pt x="3537" y="679"/>
                    <a:pt x="3725" y="823"/>
                    <a:pt x="3768" y="1040"/>
                  </a:cubicBezTo>
                  <a:lnTo>
                    <a:pt x="4085" y="2454"/>
                  </a:lnTo>
                  <a:lnTo>
                    <a:pt x="4562" y="2454"/>
                  </a:lnTo>
                  <a:lnTo>
                    <a:pt x="4215" y="736"/>
                  </a:lnTo>
                  <a:cubicBezTo>
                    <a:pt x="4129" y="303"/>
                    <a:pt x="3753" y="0"/>
                    <a:pt x="330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3" name="Google Shape;23113;p72"/>
            <p:cNvSpPr/>
            <p:nvPr/>
          </p:nvSpPr>
          <p:spPr>
            <a:xfrm>
              <a:off x="6591153" y="1706893"/>
              <a:ext cx="346667" cy="143448"/>
            </a:xfrm>
            <a:custGeom>
              <a:rect b="b" l="l" r="r" t="t"/>
              <a:pathLst>
                <a:path extrusionOk="0" h="5472" w="13224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18" y="5471"/>
                    <a:pt x="693" y="5471"/>
                  </a:cubicBezTo>
                  <a:lnTo>
                    <a:pt x="12545" y="5471"/>
                  </a:lnTo>
                  <a:cubicBezTo>
                    <a:pt x="12920" y="5471"/>
                    <a:pt x="13223" y="5168"/>
                    <a:pt x="13223" y="4793"/>
                  </a:cubicBezTo>
                  <a:lnTo>
                    <a:pt x="13223" y="0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4" name="Google Shape;23114;p72"/>
            <p:cNvSpPr/>
            <p:nvPr/>
          </p:nvSpPr>
          <p:spPr>
            <a:xfrm>
              <a:off x="6591520" y="1706893"/>
              <a:ext cx="346300" cy="143448"/>
            </a:xfrm>
            <a:custGeom>
              <a:rect b="b" l="l" r="r" t="t"/>
              <a:pathLst>
                <a:path extrusionOk="0" h="5472" w="1321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04" y="5471"/>
                    <a:pt x="679" y="5471"/>
                  </a:cubicBezTo>
                  <a:lnTo>
                    <a:pt x="12531" y="5471"/>
                  </a:lnTo>
                  <a:cubicBezTo>
                    <a:pt x="12906" y="5471"/>
                    <a:pt x="13209" y="5168"/>
                    <a:pt x="13209" y="4793"/>
                  </a:cubicBezTo>
                  <a:lnTo>
                    <a:pt x="13209" y="4562"/>
                  </a:lnTo>
                  <a:lnTo>
                    <a:pt x="1820" y="4562"/>
                  </a:lnTo>
                  <a:cubicBezTo>
                    <a:pt x="1315" y="4562"/>
                    <a:pt x="910" y="4143"/>
                    <a:pt x="910" y="3638"/>
                  </a:cubicBezTo>
                  <a:lnTo>
                    <a:pt x="910" y="2050"/>
                  </a:lnTo>
                  <a:cubicBezTo>
                    <a:pt x="910" y="1915"/>
                    <a:pt x="1012" y="1818"/>
                    <a:pt x="1131" y="1818"/>
                  </a:cubicBezTo>
                  <a:cubicBezTo>
                    <a:pt x="1139" y="1818"/>
                    <a:pt x="1148" y="1818"/>
                    <a:pt x="1156" y="1819"/>
                  </a:cubicBezTo>
                  <a:cubicBezTo>
                    <a:pt x="1228" y="1819"/>
                    <a:pt x="1300" y="1833"/>
                    <a:pt x="1358" y="1833"/>
                  </a:cubicBezTo>
                  <a:lnTo>
                    <a:pt x="11838" y="1833"/>
                  </a:lnTo>
                  <a:cubicBezTo>
                    <a:pt x="12329" y="1833"/>
                    <a:pt x="12820" y="1660"/>
                    <a:pt x="13209" y="1372"/>
                  </a:cubicBezTo>
                  <a:lnTo>
                    <a:pt x="1320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5" name="Google Shape;23115;p72"/>
            <p:cNvSpPr/>
            <p:nvPr/>
          </p:nvSpPr>
          <p:spPr>
            <a:xfrm>
              <a:off x="6579435" y="1587693"/>
              <a:ext cx="370103" cy="155167"/>
            </a:xfrm>
            <a:custGeom>
              <a:rect b="b" l="l" r="r" t="t"/>
              <a:pathLst>
                <a:path extrusionOk="0" h="5919" w="14118">
                  <a:moveTo>
                    <a:pt x="909" y="0"/>
                  </a:moveTo>
                  <a:cubicBezTo>
                    <a:pt x="404" y="0"/>
                    <a:pt x="0" y="404"/>
                    <a:pt x="0" y="909"/>
                  </a:cubicBezTo>
                  <a:lnTo>
                    <a:pt x="0" y="4100"/>
                  </a:lnTo>
                  <a:cubicBezTo>
                    <a:pt x="0" y="5096"/>
                    <a:pt x="823" y="5919"/>
                    <a:pt x="1819" y="5919"/>
                  </a:cubicBezTo>
                  <a:lnTo>
                    <a:pt x="12299" y="5919"/>
                  </a:lnTo>
                  <a:cubicBezTo>
                    <a:pt x="13310" y="5919"/>
                    <a:pt x="14118" y="5096"/>
                    <a:pt x="14118" y="4100"/>
                  </a:cubicBezTo>
                  <a:lnTo>
                    <a:pt x="14118" y="909"/>
                  </a:lnTo>
                  <a:cubicBezTo>
                    <a:pt x="14118" y="404"/>
                    <a:pt x="13714" y="0"/>
                    <a:pt x="1320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6" name="Google Shape;23116;p72"/>
            <p:cNvSpPr/>
            <p:nvPr/>
          </p:nvSpPr>
          <p:spPr>
            <a:xfrm>
              <a:off x="6609320" y="1587693"/>
              <a:ext cx="310700" cy="17800"/>
            </a:xfrm>
            <a:custGeom>
              <a:rect b="b" l="l" r="r" t="t"/>
              <a:pathLst>
                <a:path extrusionOk="0" h="679" w="11852">
                  <a:moveTo>
                    <a:pt x="347" y="0"/>
                  </a:moveTo>
                  <a:cubicBezTo>
                    <a:pt x="159" y="0"/>
                    <a:pt x="0" y="144"/>
                    <a:pt x="0" y="332"/>
                  </a:cubicBezTo>
                  <a:cubicBezTo>
                    <a:pt x="0" y="520"/>
                    <a:pt x="159" y="678"/>
                    <a:pt x="347" y="678"/>
                  </a:cubicBezTo>
                  <a:lnTo>
                    <a:pt x="11505" y="678"/>
                  </a:lnTo>
                  <a:cubicBezTo>
                    <a:pt x="11693" y="678"/>
                    <a:pt x="11852" y="520"/>
                    <a:pt x="11852" y="332"/>
                  </a:cubicBezTo>
                  <a:cubicBezTo>
                    <a:pt x="11852" y="144"/>
                    <a:pt x="11693" y="0"/>
                    <a:pt x="11505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7" name="Google Shape;23117;p72"/>
            <p:cNvSpPr/>
            <p:nvPr/>
          </p:nvSpPr>
          <p:spPr>
            <a:xfrm>
              <a:off x="6639206" y="1587693"/>
              <a:ext cx="35993" cy="262648"/>
            </a:xfrm>
            <a:custGeom>
              <a:rect b="b" l="l" r="r" t="t"/>
              <a:pathLst>
                <a:path extrusionOk="0" h="10019" w="1373">
                  <a:moveTo>
                    <a:pt x="1" y="0"/>
                  </a:moveTo>
                  <a:lnTo>
                    <a:pt x="1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8" name="Google Shape;23118;p72"/>
            <p:cNvSpPr/>
            <p:nvPr/>
          </p:nvSpPr>
          <p:spPr>
            <a:xfrm>
              <a:off x="6639206" y="1587693"/>
              <a:ext cx="35993" cy="17800"/>
            </a:xfrm>
            <a:custGeom>
              <a:rect b="b" l="l" r="r" t="t"/>
              <a:pathLst>
                <a:path extrusionOk="0" h="679" w="1373">
                  <a:moveTo>
                    <a:pt x="1" y="0"/>
                  </a:moveTo>
                  <a:lnTo>
                    <a:pt x="1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9" name="Google Shape;23119;p72"/>
            <p:cNvSpPr/>
            <p:nvPr/>
          </p:nvSpPr>
          <p:spPr>
            <a:xfrm>
              <a:off x="6639206" y="1760607"/>
              <a:ext cx="35993" cy="18193"/>
            </a:xfrm>
            <a:custGeom>
              <a:rect b="b" l="l" r="r" t="t"/>
              <a:pathLst>
                <a:path extrusionOk="0" h="694" w="1373">
                  <a:moveTo>
                    <a:pt x="1" y="1"/>
                  </a:moveTo>
                  <a:lnTo>
                    <a:pt x="1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0" name="Google Shape;23120;p72"/>
            <p:cNvSpPr/>
            <p:nvPr/>
          </p:nvSpPr>
          <p:spPr>
            <a:xfrm>
              <a:off x="6639206" y="1719004"/>
              <a:ext cx="35993" cy="17800"/>
            </a:xfrm>
            <a:custGeom>
              <a:rect b="b" l="l" r="r" t="t"/>
              <a:pathLst>
                <a:path extrusionOk="0" h="679" w="1373">
                  <a:moveTo>
                    <a:pt x="1" y="0"/>
                  </a:moveTo>
                  <a:lnTo>
                    <a:pt x="1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1" name="Google Shape;23121;p72"/>
            <p:cNvSpPr/>
            <p:nvPr/>
          </p:nvSpPr>
          <p:spPr>
            <a:xfrm>
              <a:off x="6627094" y="1712948"/>
              <a:ext cx="59823" cy="53741"/>
            </a:xfrm>
            <a:custGeom>
              <a:rect b="b" l="l" r="r" t="t"/>
              <a:pathLst>
                <a:path extrusionOk="0" h="2050" w="2282">
                  <a:moveTo>
                    <a:pt x="1834" y="462"/>
                  </a:moveTo>
                  <a:lnTo>
                    <a:pt x="1834" y="1602"/>
                  </a:lnTo>
                  <a:lnTo>
                    <a:pt x="463" y="1602"/>
                  </a:lnTo>
                  <a:lnTo>
                    <a:pt x="463" y="462"/>
                  </a:lnTo>
                  <a:close/>
                  <a:moveTo>
                    <a:pt x="463" y="0"/>
                  </a:moveTo>
                  <a:cubicBezTo>
                    <a:pt x="217" y="0"/>
                    <a:pt x="1" y="202"/>
                    <a:pt x="1" y="462"/>
                  </a:cubicBezTo>
                  <a:lnTo>
                    <a:pt x="1" y="1602"/>
                  </a:lnTo>
                  <a:cubicBezTo>
                    <a:pt x="1" y="1848"/>
                    <a:pt x="217" y="2050"/>
                    <a:pt x="463" y="2050"/>
                  </a:cubicBezTo>
                  <a:lnTo>
                    <a:pt x="1834" y="2050"/>
                  </a:lnTo>
                  <a:cubicBezTo>
                    <a:pt x="2080" y="2050"/>
                    <a:pt x="2282" y="1848"/>
                    <a:pt x="2282" y="1602"/>
                  </a:cubicBezTo>
                  <a:lnTo>
                    <a:pt x="2282" y="462"/>
                  </a:lnTo>
                  <a:cubicBezTo>
                    <a:pt x="2282" y="202"/>
                    <a:pt x="2080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2" name="Google Shape;23122;p72"/>
            <p:cNvSpPr/>
            <p:nvPr/>
          </p:nvSpPr>
          <p:spPr>
            <a:xfrm>
              <a:off x="6651317" y="1713027"/>
              <a:ext cx="11771" cy="29833"/>
            </a:xfrm>
            <a:custGeom>
              <a:rect b="b" l="l" r="r" t="t"/>
              <a:pathLst>
                <a:path extrusionOk="0" h="1138" w="449">
                  <a:moveTo>
                    <a:pt x="225" y="1"/>
                  </a:moveTo>
                  <a:cubicBezTo>
                    <a:pt x="113" y="1"/>
                    <a:pt x="1" y="77"/>
                    <a:pt x="1" y="228"/>
                  </a:cubicBezTo>
                  <a:lnTo>
                    <a:pt x="1" y="907"/>
                  </a:lnTo>
                  <a:cubicBezTo>
                    <a:pt x="1" y="1036"/>
                    <a:pt x="102" y="1138"/>
                    <a:pt x="217" y="1138"/>
                  </a:cubicBezTo>
                  <a:cubicBezTo>
                    <a:pt x="347" y="1138"/>
                    <a:pt x="448" y="1036"/>
                    <a:pt x="448" y="907"/>
                  </a:cubicBezTo>
                  <a:lnTo>
                    <a:pt x="448" y="228"/>
                  </a:lnTo>
                  <a:cubicBezTo>
                    <a:pt x="448" y="77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3" name="Google Shape;23123;p72"/>
            <p:cNvSpPr/>
            <p:nvPr/>
          </p:nvSpPr>
          <p:spPr>
            <a:xfrm>
              <a:off x="6639206" y="1826459"/>
              <a:ext cx="35993" cy="23882"/>
            </a:xfrm>
            <a:custGeom>
              <a:rect b="b" l="l" r="r" t="t"/>
              <a:pathLst>
                <a:path extrusionOk="0" h="911" w="1373">
                  <a:moveTo>
                    <a:pt x="1" y="1"/>
                  </a:moveTo>
                  <a:lnTo>
                    <a:pt x="1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4" name="Google Shape;23124;p72"/>
            <p:cNvSpPr/>
            <p:nvPr/>
          </p:nvSpPr>
          <p:spPr>
            <a:xfrm>
              <a:off x="6854169" y="1587693"/>
              <a:ext cx="35967" cy="262648"/>
            </a:xfrm>
            <a:custGeom>
              <a:rect b="b" l="l" r="r" t="t"/>
              <a:pathLst>
                <a:path extrusionOk="0" h="10019" w="1372">
                  <a:moveTo>
                    <a:pt x="0" y="0"/>
                  </a:moveTo>
                  <a:lnTo>
                    <a:pt x="0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5" name="Google Shape;23125;p72"/>
            <p:cNvSpPr/>
            <p:nvPr/>
          </p:nvSpPr>
          <p:spPr>
            <a:xfrm>
              <a:off x="6854169" y="1587693"/>
              <a:ext cx="35967" cy="17800"/>
            </a:xfrm>
            <a:custGeom>
              <a:rect b="b" l="l" r="r" t="t"/>
              <a:pathLst>
                <a:path extrusionOk="0" h="679" w="1372">
                  <a:moveTo>
                    <a:pt x="0" y="0"/>
                  </a:moveTo>
                  <a:lnTo>
                    <a:pt x="0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6" name="Google Shape;23126;p72"/>
            <p:cNvSpPr/>
            <p:nvPr/>
          </p:nvSpPr>
          <p:spPr>
            <a:xfrm>
              <a:off x="6854169" y="1760607"/>
              <a:ext cx="35967" cy="18193"/>
            </a:xfrm>
            <a:custGeom>
              <a:rect b="b" l="l" r="r" t="t"/>
              <a:pathLst>
                <a:path extrusionOk="0" h="694" w="1372">
                  <a:moveTo>
                    <a:pt x="0" y="1"/>
                  </a:moveTo>
                  <a:lnTo>
                    <a:pt x="0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7" name="Google Shape;23127;p72"/>
            <p:cNvSpPr/>
            <p:nvPr/>
          </p:nvSpPr>
          <p:spPr>
            <a:xfrm>
              <a:off x="6854169" y="1719004"/>
              <a:ext cx="35967" cy="17800"/>
            </a:xfrm>
            <a:custGeom>
              <a:rect b="b" l="l" r="r" t="t"/>
              <a:pathLst>
                <a:path extrusionOk="0" h="679" w="1372">
                  <a:moveTo>
                    <a:pt x="0" y="0"/>
                  </a:moveTo>
                  <a:lnTo>
                    <a:pt x="0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8" name="Google Shape;23128;p72"/>
            <p:cNvSpPr/>
            <p:nvPr/>
          </p:nvSpPr>
          <p:spPr>
            <a:xfrm>
              <a:off x="6842057" y="1712948"/>
              <a:ext cx="59823" cy="53741"/>
            </a:xfrm>
            <a:custGeom>
              <a:rect b="b" l="l" r="r" t="t"/>
              <a:pathLst>
                <a:path extrusionOk="0" h="2050" w="2282">
                  <a:moveTo>
                    <a:pt x="1834" y="462"/>
                  </a:moveTo>
                  <a:lnTo>
                    <a:pt x="1834" y="1602"/>
                  </a:lnTo>
                  <a:lnTo>
                    <a:pt x="462" y="1602"/>
                  </a:lnTo>
                  <a:lnTo>
                    <a:pt x="462" y="462"/>
                  </a:lnTo>
                  <a:close/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1602"/>
                  </a:lnTo>
                  <a:cubicBezTo>
                    <a:pt x="0" y="1848"/>
                    <a:pt x="202" y="2050"/>
                    <a:pt x="462" y="2050"/>
                  </a:cubicBezTo>
                  <a:lnTo>
                    <a:pt x="1834" y="2050"/>
                  </a:lnTo>
                  <a:cubicBezTo>
                    <a:pt x="2079" y="2050"/>
                    <a:pt x="2281" y="1848"/>
                    <a:pt x="2281" y="1602"/>
                  </a:cubicBezTo>
                  <a:lnTo>
                    <a:pt x="2281" y="462"/>
                  </a:lnTo>
                  <a:cubicBezTo>
                    <a:pt x="2281" y="202"/>
                    <a:pt x="2079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9" name="Google Shape;23129;p72"/>
            <p:cNvSpPr/>
            <p:nvPr/>
          </p:nvSpPr>
          <p:spPr>
            <a:xfrm>
              <a:off x="6866280" y="1713027"/>
              <a:ext cx="12138" cy="29833"/>
            </a:xfrm>
            <a:custGeom>
              <a:rect b="b" l="l" r="r" t="t"/>
              <a:pathLst>
                <a:path extrusionOk="0" h="1138" w="463">
                  <a:moveTo>
                    <a:pt x="231" y="1"/>
                  </a:moveTo>
                  <a:cubicBezTo>
                    <a:pt x="116" y="1"/>
                    <a:pt x="0" y="77"/>
                    <a:pt x="0" y="228"/>
                  </a:cubicBezTo>
                  <a:lnTo>
                    <a:pt x="0" y="907"/>
                  </a:lnTo>
                  <a:cubicBezTo>
                    <a:pt x="0" y="1036"/>
                    <a:pt x="101" y="1138"/>
                    <a:pt x="217" y="1138"/>
                  </a:cubicBezTo>
                  <a:cubicBezTo>
                    <a:pt x="347" y="1138"/>
                    <a:pt x="462" y="1036"/>
                    <a:pt x="462" y="907"/>
                  </a:cubicBezTo>
                  <a:lnTo>
                    <a:pt x="462" y="228"/>
                  </a:lnTo>
                  <a:cubicBezTo>
                    <a:pt x="462" y="77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0" name="Google Shape;23130;p72"/>
            <p:cNvSpPr/>
            <p:nvPr/>
          </p:nvSpPr>
          <p:spPr>
            <a:xfrm>
              <a:off x="6854169" y="1826459"/>
              <a:ext cx="35967" cy="23882"/>
            </a:xfrm>
            <a:custGeom>
              <a:rect b="b" l="l" r="r" t="t"/>
              <a:pathLst>
                <a:path extrusionOk="0" h="911" w="1372">
                  <a:moveTo>
                    <a:pt x="0" y="1"/>
                  </a:moveTo>
                  <a:lnTo>
                    <a:pt x="0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1" name="Google Shape;23131;p72"/>
            <p:cNvSpPr/>
            <p:nvPr/>
          </p:nvSpPr>
          <p:spPr>
            <a:xfrm>
              <a:off x="6734576" y="1695148"/>
              <a:ext cx="59823" cy="23882"/>
            </a:xfrm>
            <a:custGeom>
              <a:rect b="b" l="l" r="r" t="t"/>
              <a:pathLst>
                <a:path extrusionOk="0" h="911" w="2282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79"/>
                  </a:lnTo>
                  <a:cubicBezTo>
                    <a:pt x="1" y="809"/>
                    <a:pt x="102" y="910"/>
                    <a:pt x="232" y="910"/>
                  </a:cubicBezTo>
                  <a:lnTo>
                    <a:pt x="2050" y="910"/>
                  </a:lnTo>
                  <a:cubicBezTo>
                    <a:pt x="2180" y="910"/>
                    <a:pt x="2281" y="809"/>
                    <a:pt x="2281" y="679"/>
                  </a:cubicBezTo>
                  <a:lnTo>
                    <a:pt x="2281" y="232"/>
                  </a:lnTo>
                  <a:cubicBezTo>
                    <a:pt x="2281" y="102"/>
                    <a:pt x="2180" y="1"/>
                    <a:pt x="205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2" name="Google Shape;23132;p72"/>
            <p:cNvSpPr/>
            <p:nvPr/>
          </p:nvSpPr>
          <p:spPr>
            <a:xfrm>
              <a:off x="6734576" y="1706893"/>
              <a:ext cx="59823" cy="12138"/>
            </a:xfrm>
            <a:custGeom>
              <a:rect b="b" l="l" r="r" t="t"/>
              <a:pathLst>
                <a:path extrusionOk="0" h="463" w="2282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cubicBezTo>
                    <a:pt x="1" y="361"/>
                    <a:pt x="102" y="462"/>
                    <a:pt x="232" y="462"/>
                  </a:cubicBezTo>
                  <a:lnTo>
                    <a:pt x="2050" y="462"/>
                  </a:lnTo>
                  <a:cubicBezTo>
                    <a:pt x="2180" y="462"/>
                    <a:pt x="2281" y="361"/>
                    <a:pt x="2281" y="231"/>
                  </a:cubicBezTo>
                  <a:cubicBezTo>
                    <a:pt x="2281" y="101"/>
                    <a:pt x="2180" y="0"/>
                    <a:pt x="20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33" name="Google Shape;23133;p72"/>
          <p:cNvGrpSpPr/>
          <p:nvPr/>
        </p:nvGrpSpPr>
        <p:grpSpPr>
          <a:xfrm>
            <a:off x="6988887" y="1538854"/>
            <a:ext cx="499920" cy="300136"/>
            <a:chOff x="6988887" y="1538854"/>
            <a:chExt cx="499920" cy="300136"/>
          </a:xfrm>
        </p:grpSpPr>
        <p:sp>
          <p:nvSpPr>
            <p:cNvPr id="23134" name="Google Shape;23134;p72"/>
            <p:cNvSpPr/>
            <p:nvPr/>
          </p:nvSpPr>
          <p:spPr>
            <a:xfrm>
              <a:off x="7052826" y="1538854"/>
              <a:ext cx="372777" cy="247155"/>
            </a:xfrm>
            <a:custGeom>
              <a:rect b="b" l="l" r="r" t="t"/>
              <a:pathLst>
                <a:path extrusionOk="0" h="9428" w="1422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5" name="Google Shape;23135;p72"/>
            <p:cNvSpPr/>
            <p:nvPr/>
          </p:nvSpPr>
          <p:spPr>
            <a:xfrm>
              <a:off x="6988887" y="1773872"/>
              <a:ext cx="499920" cy="33319"/>
            </a:xfrm>
            <a:custGeom>
              <a:rect b="b" l="l" r="r" t="t"/>
              <a:pathLst>
                <a:path extrusionOk="0" h="1271" w="1907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6" name="Google Shape;23136;p72"/>
            <p:cNvSpPr/>
            <p:nvPr/>
          </p:nvSpPr>
          <p:spPr>
            <a:xfrm>
              <a:off x="6988887" y="1798095"/>
              <a:ext cx="499920" cy="40895"/>
            </a:xfrm>
            <a:custGeom>
              <a:rect b="b" l="l" r="r" t="t"/>
              <a:pathLst>
                <a:path extrusionOk="0" h="1560" w="1907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7" name="Google Shape;23137;p72"/>
            <p:cNvSpPr/>
            <p:nvPr/>
          </p:nvSpPr>
          <p:spPr>
            <a:xfrm>
              <a:off x="7149323" y="1798095"/>
              <a:ext cx="180543" cy="29544"/>
            </a:xfrm>
            <a:custGeom>
              <a:rect b="b" l="l" r="r" t="t"/>
              <a:pathLst>
                <a:path extrusionOk="0" h="1127" w="6887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8" name="Google Shape;23138;p72"/>
            <p:cNvSpPr/>
            <p:nvPr/>
          </p:nvSpPr>
          <p:spPr>
            <a:xfrm>
              <a:off x="7052826" y="1562317"/>
              <a:ext cx="372777" cy="188119"/>
            </a:xfrm>
            <a:custGeom>
              <a:rect b="b" l="l" r="r" t="t"/>
              <a:pathLst>
                <a:path extrusionOk="0" h="7176" w="1422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9" name="Google Shape;23139;p72"/>
            <p:cNvSpPr/>
            <p:nvPr/>
          </p:nvSpPr>
          <p:spPr>
            <a:xfrm>
              <a:off x="7052826" y="1562317"/>
              <a:ext cx="139674" cy="188119"/>
            </a:xfrm>
            <a:custGeom>
              <a:rect b="b" l="l" r="r" t="t"/>
              <a:pathLst>
                <a:path extrusionOk="0" h="7176" w="5328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0" name="Google Shape;23140;p72"/>
            <p:cNvSpPr/>
            <p:nvPr/>
          </p:nvSpPr>
          <p:spPr>
            <a:xfrm>
              <a:off x="7087639" y="1601692"/>
              <a:ext cx="44697" cy="25376"/>
            </a:xfrm>
            <a:custGeom>
              <a:rect b="b" l="l" r="r" t="t"/>
              <a:pathLst>
                <a:path extrusionOk="0" h="968" w="1705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1" name="Google Shape;23141;p72"/>
            <p:cNvSpPr/>
            <p:nvPr/>
          </p:nvSpPr>
          <p:spPr>
            <a:xfrm>
              <a:off x="7077442" y="1642561"/>
              <a:ext cx="100299" cy="15152"/>
            </a:xfrm>
            <a:custGeom>
              <a:rect b="b" l="l" r="r" t="t"/>
              <a:pathLst>
                <a:path extrusionOk="0" h="578" w="3826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2" name="Google Shape;23142;p72"/>
            <p:cNvSpPr/>
            <p:nvPr/>
          </p:nvSpPr>
          <p:spPr>
            <a:xfrm>
              <a:off x="7122846" y="1671686"/>
              <a:ext cx="44670" cy="25769"/>
            </a:xfrm>
            <a:custGeom>
              <a:rect b="b" l="l" r="r" t="t"/>
              <a:pathLst>
                <a:path extrusionOk="0" h="983" w="1704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3" name="Google Shape;23143;p72"/>
            <p:cNvSpPr/>
            <p:nvPr/>
          </p:nvSpPr>
          <p:spPr>
            <a:xfrm>
              <a:off x="7077442" y="1712948"/>
              <a:ext cx="100299" cy="15152"/>
            </a:xfrm>
            <a:custGeom>
              <a:rect b="b" l="l" r="r" t="t"/>
              <a:pathLst>
                <a:path extrusionOk="0" h="578" w="3826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4" name="Google Shape;23144;p72"/>
            <p:cNvSpPr/>
            <p:nvPr/>
          </p:nvSpPr>
          <p:spPr>
            <a:xfrm>
              <a:off x="7228807" y="1623922"/>
              <a:ext cx="51041" cy="79589"/>
            </a:xfrm>
            <a:custGeom>
              <a:rect b="b" l="l" r="r" t="t"/>
              <a:pathLst>
                <a:path extrusionOk="0" h="3036" w="1947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5" name="Google Shape;23145;p72"/>
            <p:cNvSpPr/>
            <p:nvPr/>
          </p:nvSpPr>
          <p:spPr>
            <a:xfrm>
              <a:off x="7342449" y="1624079"/>
              <a:ext cx="50988" cy="79431"/>
            </a:xfrm>
            <a:custGeom>
              <a:rect b="b" l="l" r="r" t="t"/>
              <a:pathLst>
                <a:path extrusionOk="0" h="3030" w="1945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6" name="Google Shape;23146;p72"/>
            <p:cNvSpPr/>
            <p:nvPr/>
          </p:nvSpPr>
          <p:spPr>
            <a:xfrm>
              <a:off x="7287450" y="1614485"/>
              <a:ext cx="48734" cy="98490"/>
            </a:xfrm>
            <a:custGeom>
              <a:rect b="b" l="l" r="r" t="t"/>
              <a:pathLst>
                <a:path extrusionOk="0" h="3757" w="1859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47" name="Google Shape;23147;p72"/>
          <p:cNvGrpSpPr/>
          <p:nvPr/>
        </p:nvGrpSpPr>
        <p:grpSpPr>
          <a:xfrm>
            <a:off x="8050359" y="1520687"/>
            <a:ext cx="279321" cy="336837"/>
            <a:chOff x="8050359" y="1520687"/>
            <a:chExt cx="279321" cy="336837"/>
          </a:xfrm>
        </p:grpSpPr>
        <p:sp>
          <p:nvSpPr>
            <p:cNvPr id="23148" name="Google Shape;23148;p72"/>
            <p:cNvSpPr/>
            <p:nvPr/>
          </p:nvSpPr>
          <p:spPr>
            <a:xfrm>
              <a:off x="8153305" y="1520687"/>
              <a:ext cx="68500" cy="45064"/>
            </a:xfrm>
            <a:custGeom>
              <a:rect b="b" l="l" r="r" t="t"/>
              <a:pathLst>
                <a:path extrusionOk="0" h="1719" w="2613">
                  <a:moveTo>
                    <a:pt x="1242" y="1"/>
                  </a:moveTo>
                  <a:cubicBezTo>
                    <a:pt x="549" y="1"/>
                    <a:pt x="0" y="549"/>
                    <a:pt x="0" y="1242"/>
                  </a:cubicBezTo>
                  <a:lnTo>
                    <a:pt x="0" y="1719"/>
                  </a:lnTo>
                  <a:lnTo>
                    <a:pt x="375" y="1719"/>
                  </a:lnTo>
                  <a:lnTo>
                    <a:pt x="375" y="1242"/>
                  </a:lnTo>
                  <a:cubicBezTo>
                    <a:pt x="375" y="766"/>
                    <a:pt x="765" y="376"/>
                    <a:pt x="1242" y="376"/>
                  </a:cubicBezTo>
                  <a:lnTo>
                    <a:pt x="1371" y="376"/>
                  </a:lnTo>
                  <a:cubicBezTo>
                    <a:pt x="1848" y="376"/>
                    <a:pt x="2238" y="766"/>
                    <a:pt x="2238" y="1242"/>
                  </a:cubicBezTo>
                  <a:lnTo>
                    <a:pt x="2238" y="1719"/>
                  </a:lnTo>
                  <a:lnTo>
                    <a:pt x="2613" y="1719"/>
                  </a:lnTo>
                  <a:lnTo>
                    <a:pt x="2613" y="1242"/>
                  </a:lnTo>
                  <a:cubicBezTo>
                    <a:pt x="2613" y="549"/>
                    <a:pt x="2064" y="1"/>
                    <a:pt x="1371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9" name="Google Shape;23149;p72"/>
            <p:cNvSpPr/>
            <p:nvPr/>
          </p:nvSpPr>
          <p:spPr>
            <a:xfrm>
              <a:off x="8084045" y="1599411"/>
              <a:ext cx="206653" cy="258113"/>
            </a:xfrm>
            <a:custGeom>
              <a:rect b="b" l="l" r="r" t="t"/>
              <a:pathLst>
                <a:path extrusionOk="0" h="9846" w="7883">
                  <a:moveTo>
                    <a:pt x="0" y="1"/>
                  </a:moveTo>
                  <a:lnTo>
                    <a:pt x="491" y="9196"/>
                  </a:lnTo>
                  <a:cubicBezTo>
                    <a:pt x="520" y="9571"/>
                    <a:pt x="823" y="9845"/>
                    <a:pt x="1184" y="9845"/>
                  </a:cubicBezTo>
                  <a:lnTo>
                    <a:pt x="6670" y="9845"/>
                  </a:lnTo>
                  <a:cubicBezTo>
                    <a:pt x="7031" y="9845"/>
                    <a:pt x="7334" y="9571"/>
                    <a:pt x="7363" y="9210"/>
                  </a:cubicBezTo>
                  <a:lnTo>
                    <a:pt x="78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0" name="Google Shape;23150;p72"/>
            <p:cNvSpPr/>
            <p:nvPr/>
          </p:nvSpPr>
          <p:spPr>
            <a:xfrm>
              <a:off x="8097284" y="1599411"/>
              <a:ext cx="193781" cy="258113"/>
            </a:xfrm>
            <a:custGeom>
              <a:rect b="b" l="l" r="r" t="t"/>
              <a:pathLst>
                <a:path extrusionOk="0" h="9846" w="7392">
                  <a:moveTo>
                    <a:pt x="5096" y="1"/>
                  </a:moveTo>
                  <a:lnTo>
                    <a:pt x="4865" y="8575"/>
                  </a:lnTo>
                  <a:cubicBezTo>
                    <a:pt x="4851" y="8950"/>
                    <a:pt x="4548" y="9239"/>
                    <a:pt x="4173" y="9239"/>
                  </a:cubicBezTo>
                  <a:lnTo>
                    <a:pt x="1" y="9239"/>
                  </a:lnTo>
                  <a:cubicBezTo>
                    <a:pt x="44" y="9586"/>
                    <a:pt x="333" y="9845"/>
                    <a:pt x="679" y="9845"/>
                  </a:cubicBezTo>
                  <a:lnTo>
                    <a:pt x="6165" y="9845"/>
                  </a:lnTo>
                  <a:cubicBezTo>
                    <a:pt x="6540" y="9845"/>
                    <a:pt x="6843" y="9571"/>
                    <a:pt x="6858" y="9196"/>
                  </a:cubicBezTo>
                  <a:lnTo>
                    <a:pt x="7392" y="1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1" name="Google Shape;23151;p72"/>
            <p:cNvSpPr/>
            <p:nvPr/>
          </p:nvSpPr>
          <p:spPr>
            <a:xfrm>
              <a:off x="8084045" y="1553613"/>
              <a:ext cx="206260" cy="42809"/>
            </a:xfrm>
            <a:custGeom>
              <a:rect b="b" l="l" r="r" t="t"/>
              <a:pathLst>
                <a:path extrusionOk="0" h="1633" w="7868">
                  <a:moveTo>
                    <a:pt x="1588" y="1"/>
                  </a:moveTo>
                  <a:cubicBezTo>
                    <a:pt x="708" y="1"/>
                    <a:pt x="0" y="708"/>
                    <a:pt x="0" y="1574"/>
                  </a:cubicBezTo>
                  <a:lnTo>
                    <a:pt x="0" y="1632"/>
                  </a:lnTo>
                  <a:lnTo>
                    <a:pt x="7868" y="1632"/>
                  </a:lnTo>
                  <a:lnTo>
                    <a:pt x="7868" y="1574"/>
                  </a:lnTo>
                  <a:cubicBezTo>
                    <a:pt x="7868" y="708"/>
                    <a:pt x="7160" y="1"/>
                    <a:pt x="6294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2" name="Google Shape;23152;p72"/>
            <p:cNvSpPr/>
            <p:nvPr/>
          </p:nvSpPr>
          <p:spPr>
            <a:xfrm>
              <a:off x="8204372" y="1553613"/>
              <a:ext cx="86326" cy="42809"/>
            </a:xfrm>
            <a:custGeom>
              <a:rect b="b" l="l" r="r" t="t"/>
              <a:pathLst>
                <a:path extrusionOk="0" h="1633" w="3293">
                  <a:moveTo>
                    <a:pt x="1" y="1"/>
                  </a:moveTo>
                  <a:cubicBezTo>
                    <a:pt x="881" y="1"/>
                    <a:pt x="1603" y="723"/>
                    <a:pt x="1603" y="1603"/>
                  </a:cubicBezTo>
                  <a:lnTo>
                    <a:pt x="1603" y="1632"/>
                  </a:lnTo>
                  <a:lnTo>
                    <a:pt x="3292" y="1632"/>
                  </a:lnTo>
                  <a:lnTo>
                    <a:pt x="3292" y="1603"/>
                  </a:lnTo>
                  <a:cubicBezTo>
                    <a:pt x="3292" y="723"/>
                    <a:pt x="2570" y="1"/>
                    <a:pt x="167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3" name="Google Shape;23153;p72"/>
            <p:cNvSpPr/>
            <p:nvPr/>
          </p:nvSpPr>
          <p:spPr>
            <a:xfrm>
              <a:off x="8050752" y="1578963"/>
              <a:ext cx="273606" cy="30698"/>
            </a:xfrm>
            <a:custGeom>
              <a:rect b="b" l="l" r="r" t="t"/>
              <a:pathLst>
                <a:path extrusionOk="0" h="1171" w="10437">
                  <a:moveTo>
                    <a:pt x="563" y="1"/>
                  </a:moveTo>
                  <a:cubicBezTo>
                    <a:pt x="246" y="1"/>
                    <a:pt x="0" y="261"/>
                    <a:pt x="0" y="578"/>
                  </a:cubicBezTo>
                  <a:lnTo>
                    <a:pt x="0" y="593"/>
                  </a:lnTo>
                  <a:cubicBezTo>
                    <a:pt x="0" y="910"/>
                    <a:pt x="246" y="1170"/>
                    <a:pt x="563" y="1170"/>
                  </a:cubicBezTo>
                  <a:lnTo>
                    <a:pt x="9860" y="1170"/>
                  </a:lnTo>
                  <a:cubicBezTo>
                    <a:pt x="10177" y="1170"/>
                    <a:pt x="10437" y="910"/>
                    <a:pt x="10437" y="593"/>
                  </a:cubicBezTo>
                  <a:lnTo>
                    <a:pt x="10437" y="578"/>
                  </a:lnTo>
                  <a:cubicBezTo>
                    <a:pt x="10437" y="261"/>
                    <a:pt x="10177" y="1"/>
                    <a:pt x="9860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4" name="Google Shape;23154;p72"/>
            <p:cNvSpPr/>
            <p:nvPr/>
          </p:nvSpPr>
          <p:spPr>
            <a:xfrm>
              <a:off x="8050359" y="1578963"/>
              <a:ext cx="279321" cy="30698"/>
            </a:xfrm>
            <a:custGeom>
              <a:rect b="b" l="l" r="r" t="t"/>
              <a:pathLst>
                <a:path extrusionOk="0" h="1171" w="10655">
                  <a:moveTo>
                    <a:pt x="8662" y="1"/>
                  </a:moveTo>
                  <a:cubicBezTo>
                    <a:pt x="8662" y="319"/>
                    <a:pt x="8388" y="578"/>
                    <a:pt x="8070" y="578"/>
                  </a:cubicBezTo>
                  <a:lnTo>
                    <a:pt x="1" y="578"/>
                  </a:lnTo>
                  <a:cubicBezTo>
                    <a:pt x="1" y="910"/>
                    <a:pt x="275" y="1170"/>
                    <a:pt x="593" y="1170"/>
                  </a:cubicBezTo>
                  <a:lnTo>
                    <a:pt x="9875" y="1170"/>
                  </a:lnTo>
                  <a:cubicBezTo>
                    <a:pt x="10654" y="1170"/>
                    <a:pt x="10654" y="1"/>
                    <a:pt x="9875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5" name="Google Shape;23155;p72"/>
            <p:cNvSpPr/>
            <p:nvPr/>
          </p:nvSpPr>
          <p:spPr>
            <a:xfrm>
              <a:off x="8177895" y="1640647"/>
              <a:ext cx="19320" cy="165417"/>
            </a:xfrm>
            <a:custGeom>
              <a:rect b="b" l="l" r="r" t="t"/>
              <a:pathLst>
                <a:path extrusionOk="0" h="6310" w="737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5948"/>
                  </a:lnTo>
                  <a:cubicBezTo>
                    <a:pt x="0" y="6150"/>
                    <a:pt x="159" y="6309"/>
                    <a:pt x="361" y="6309"/>
                  </a:cubicBezTo>
                  <a:lnTo>
                    <a:pt x="376" y="6309"/>
                  </a:lnTo>
                  <a:cubicBezTo>
                    <a:pt x="578" y="6309"/>
                    <a:pt x="737" y="6150"/>
                    <a:pt x="737" y="5948"/>
                  </a:cubicBezTo>
                  <a:lnTo>
                    <a:pt x="737" y="362"/>
                  </a:lnTo>
                  <a:cubicBezTo>
                    <a:pt x="737" y="160"/>
                    <a:pt x="578" y="1"/>
                    <a:pt x="376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6" name="Google Shape;23156;p72"/>
            <p:cNvSpPr/>
            <p:nvPr/>
          </p:nvSpPr>
          <p:spPr>
            <a:xfrm>
              <a:off x="8231819" y="1640647"/>
              <a:ext cx="23305" cy="165076"/>
            </a:xfrm>
            <a:custGeom>
              <a:rect b="b" l="l" r="r" t="t"/>
              <a:pathLst>
                <a:path extrusionOk="0" h="6297" w="889">
                  <a:moveTo>
                    <a:pt x="527" y="1"/>
                  </a:moveTo>
                  <a:cubicBezTo>
                    <a:pt x="325" y="1"/>
                    <a:pt x="166" y="145"/>
                    <a:pt x="166" y="347"/>
                  </a:cubicBezTo>
                  <a:lnTo>
                    <a:pt x="8" y="5919"/>
                  </a:lnTo>
                  <a:cubicBezTo>
                    <a:pt x="0" y="6170"/>
                    <a:pt x="185" y="6297"/>
                    <a:pt x="370" y="6297"/>
                  </a:cubicBezTo>
                  <a:cubicBezTo>
                    <a:pt x="546" y="6297"/>
                    <a:pt x="722" y="6181"/>
                    <a:pt x="729" y="5948"/>
                  </a:cubicBezTo>
                  <a:lnTo>
                    <a:pt x="888" y="362"/>
                  </a:lnTo>
                  <a:cubicBezTo>
                    <a:pt x="888" y="160"/>
                    <a:pt x="729" y="1"/>
                    <a:pt x="527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7" name="Google Shape;23157;p72"/>
            <p:cNvSpPr/>
            <p:nvPr/>
          </p:nvSpPr>
          <p:spPr>
            <a:xfrm>
              <a:off x="8119986" y="1640647"/>
              <a:ext cx="23305" cy="165076"/>
            </a:xfrm>
            <a:custGeom>
              <a:rect b="b" l="l" r="r" t="t"/>
              <a:pathLst>
                <a:path extrusionOk="0" h="6297" w="889">
                  <a:moveTo>
                    <a:pt x="362" y="1"/>
                  </a:moveTo>
                  <a:cubicBezTo>
                    <a:pt x="160" y="1"/>
                    <a:pt x="1" y="160"/>
                    <a:pt x="1" y="362"/>
                  </a:cubicBezTo>
                  <a:lnTo>
                    <a:pt x="160" y="5948"/>
                  </a:lnTo>
                  <a:cubicBezTo>
                    <a:pt x="167" y="6181"/>
                    <a:pt x="343" y="6297"/>
                    <a:pt x="519" y="6297"/>
                  </a:cubicBezTo>
                  <a:cubicBezTo>
                    <a:pt x="704" y="6297"/>
                    <a:pt x="889" y="6170"/>
                    <a:pt x="881" y="5919"/>
                  </a:cubicBezTo>
                  <a:lnTo>
                    <a:pt x="723" y="347"/>
                  </a:lnTo>
                  <a:cubicBezTo>
                    <a:pt x="723" y="145"/>
                    <a:pt x="564" y="1"/>
                    <a:pt x="362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8" name="Google Shape;23158;p72"/>
            <p:cNvSpPr/>
            <p:nvPr/>
          </p:nvSpPr>
          <p:spPr>
            <a:xfrm>
              <a:off x="8179022" y="1640647"/>
              <a:ext cx="17826" cy="165023"/>
            </a:xfrm>
            <a:custGeom>
              <a:rect b="b" l="l" r="r" t="t"/>
              <a:pathLst>
                <a:path extrusionOk="0" h="6295" w="680">
                  <a:moveTo>
                    <a:pt x="318" y="1"/>
                  </a:moveTo>
                  <a:cubicBezTo>
                    <a:pt x="333" y="44"/>
                    <a:pt x="347" y="88"/>
                    <a:pt x="347" y="145"/>
                  </a:cubicBezTo>
                  <a:lnTo>
                    <a:pt x="347" y="5717"/>
                  </a:lnTo>
                  <a:cubicBezTo>
                    <a:pt x="347" y="5905"/>
                    <a:pt x="188" y="6064"/>
                    <a:pt x="1" y="6078"/>
                  </a:cubicBezTo>
                  <a:cubicBezTo>
                    <a:pt x="44" y="6208"/>
                    <a:pt x="174" y="6295"/>
                    <a:pt x="318" y="6295"/>
                  </a:cubicBezTo>
                  <a:cubicBezTo>
                    <a:pt x="520" y="6295"/>
                    <a:pt x="679" y="6136"/>
                    <a:pt x="679" y="5934"/>
                  </a:cubicBezTo>
                  <a:lnTo>
                    <a:pt x="679" y="362"/>
                  </a:lnTo>
                  <a:cubicBezTo>
                    <a:pt x="679" y="160"/>
                    <a:pt x="520" y="1"/>
                    <a:pt x="31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9" name="Google Shape;23159;p72"/>
            <p:cNvSpPr/>
            <p:nvPr/>
          </p:nvSpPr>
          <p:spPr>
            <a:xfrm>
              <a:off x="8232763" y="1640647"/>
              <a:ext cx="22361" cy="164919"/>
            </a:xfrm>
            <a:custGeom>
              <a:rect b="b" l="l" r="r" t="t"/>
              <a:pathLst>
                <a:path extrusionOk="0" h="6291" w="853">
                  <a:moveTo>
                    <a:pt x="477" y="1"/>
                  </a:moveTo>
                  <a:cubicBezTo>
                    <a:pt x="491" y="44"/>
                    <a:pt x="506" y="102"/>
                    <a:pt x="506" y="145"/>
                  </a:cubicBezTo>
                  <a:lnTo>
                    <a:pt x="347" y="5732"/>
                  </a:lnTo>
                  <a:cubicBezTo>
                    <a:pt x="333" y="5919"/>
                    <a:pt x="188" y="6064"/>
                    <a:pt x="1" y="6078"/>
                  </a:cubicBezTo>
                  <a:cubicBezTo>
                    <a:pt x="61" y="6224"/>
                    <a:pt x="191" y="6291"/>
                    <a:pt x="323" y="6291"/>
                  </a:cubicBezTo>
                  <a:cubicBezTo>
                    <a:pt x="503" y="6291"/>
                    <a:pt x="685" y="6165"/>
                    <a:pt x="693" y="5948"/>
                  </a:cubicBezTo>
                  <a:lnTo>
                    <a:pt x="838" y="362"/>
                  </a:lnTo>
                  <a:cubicBezTo>
                    <a:pt x="852" y="160"/>
                    <a:pt x="693" y="1"/>
                    <a:pt x="49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0" name="Google Shape;23160;p72"/>
            <p:cNvSpPr/>
            <p:nvPr/>
          </p:nvSpPr>
          <p:spPr>
            <a:xfrm>
              <a:off x="8124914" y="1640647"/>
              <a:ext cx="18403" cy="164683"/>
            </a:xfrm>
            <a:custGeom>
              <a:rect b="b" l="l" r="r" t="t"/>
              <a:pathLst>
                <a:path extrusionOk="0" h="6282" w="702">
                  <a:moveTo>
                    <a:pt x="174" y="1"/>
                  </a:moveTo>
                  <a:cubicBezTo>
                    <a:pt x="188" y="44"/>
                    <a:pt x="188" y="88"/>
                    <a:pt x="203" y="131"/>
                  </a:cubicBezTo>
                  <a:lnTo>
                    <a:pt x="347" y="5703"/>
                  </a:lnTo>
                  <a:cubicBezTo>
                    <a:pt x="347" y="5905"/>
                    <a:pt x="203" y="6064"/>
                    <a:pt x="0" y="6064"/>
                  </a:cubicBezTo>
                  <a:cubicBezTo>
                    <a:pt x="66" y="6214"/>
                    <a:pt x="200" y="6281"/>
                    <a:pt x="332" y="6281"/>
                  </a:cubicBezTo>
                  <a:cubicBezTo>
                    <a:pt x="518" y="6281"/>
                    <a:pt x="702" y="6147"/>
                    <a:pt x="693" y="5919"/>
                  </a:cubicBezTo>
                  <a:lnTo>
                    <a:pt x="535" y="347"/>
                  </a:lnTo>
                  <a:cubicBezTo>
                    <a:pt x="520" y="145"/>
                    <a:pt x="361" y="1"/>
                    <a:pt x="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61" name="Google Shape;23161;p72"/>
          <p:cNvGrpSpPr/>
          <p:nvPr/>
        </p:nvGrpSpPr>
        <p:grpSpPr>
          <a:xfrm>
            <a:off x="6093907" y="2461832"/>
            <a:ext cx="364441" cy="339091"/>
            <a:chOff x="6093907" y="2461832"/>
            <a:chExt cx="364441" cy="339091"/>
          </a:xfrm>
        </p:grpSpPr>
        <p:sp>
          <p:nvSpPr>
            <p:cNvPr id="23162" name="Google Shape;23162;p72"/>
            <p:cNvSpPr/>
            <p:nvPr/>
          </p:nvSpPr>
          <p:spPr>
            <a:xfrm>
              <a:off x="6094668" y="2515573"/>
              <a:ext cx="283070" cy="233890"/>
            </a:xfrm>
            <a:custGeom>
              <a:rect b="b" l="l" r="r" t="t"/>
              <a:pathLst>
                <a:path extrusionOk="0" h="8922" w="10798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3" name="Google Shape;23163;p72"/>
            <p:cNvSpPr/>
            <p:nvPr/>
          </p:nvSpPr>
          <p:spPr>
            <a:xfrm>
              <a:off x="6234682" y="2576497"/>
              <a:ext cx="143055" cy="172967"/>
            </a:xfrm>
            <a:custGeom>
              <a:rect b="b" l="l" r="r" t="t"/>
              <a:pathLst>
                <a:path extrusionOk="0" h="6598" w="5457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4" name="Google Shape;23164;p72"/>
            <p:cNvSpPr/>
            <p:nvPr/>
          </p:nvSpPr>
          <p:spPr>
            <a:xfrm>
              <a:off x="6094274" y="2515573"/>
              <a:ext cx="283463" cy="65118"/>
            </a:xfrm>
            <a:custGeom>
              <a:rect b="b" l="l" r="r" t="t"/>
              <a:pathLst>
                <a:path extrusionOk="0" h="2484" w="10813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5" name="Google Shape;23165;p72"/>
            <p:cNvSpPr/>
            <p:nvPr/>
          </p:nvSpPr>
          <p:spPr>
            <a:xfrm>
              <a:off x="6094668" y="2612070"/>
              <a:ext cx="283070" cy="137393"/>
            </a:xfrm>
            <a:custGeom>
              <a:rect b="b" l="l" r="r" t="t"/>
              <a:pathLst>
                <a:path extrusionOk="0" h="5241" w="10798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6" name="Google Shape;23166;p72"/>
            <p:cNvSpPr/>
            <p:nvPr/>
          </p:nvSpPr>
          <p:spPr>
            <a:xfrm>
              <a:off x="6234682" y="2612070"/>
              <a:ext cx="143055" cy="137393"/>
            </a:xfrm>
            <a:custGeom>
              <a:rect b="b" l="l" r="r" t="t"/>
              <a:pathLst>
                <a:path extrusionOk="0" h="5241" w="5457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7" name="Google Shape;23167;p72"/>
            <p:cNvSpPr/>
            <p:nvPr/>
          </p:nvSpPr>
          <p:spPr>
            <a:xfrm>
              <a:off x="6093907" y="2612070"/>
              <a:ext cx="283830" cy="66245"/>
            </a:xfrm>
            <a:custGeom>
              <a:rect b="b" l="l" r="r" t="t"/>
              <a:pathLst>
                <a:path extrusionOk="0" h="2527" w="10827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8" name="Google Shape;23168;p72"/>
            <p:cNvSpPr/>
            <p:nvPr/>
          </p:nvSpPr>
          <p:spPr>
            <a:xfrm>
              <a:off x="6094668" y="2461832"/>
              <a:ext cx="283070" cy="107875"/>
            </a:xfrm>
            <a:custGeom>
              <a:rect b="b" l="l" r="r" t="t"/>
              <a:pathLst>
                <a:path extrusionOk="0" h="4115" w="10798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9" name="Google Shape;23169;p72"/>
            <p:cNvSpPr/>
            <p:nvPr/>
          </p:nvSpPr>
          <p:spPr>
            <a:xfrm>
              <a:off x="6247160" y="2587848"/>
              <a:ext cx="211188" cy="213076"/>
            </a:xfrm>
            <a:custGeom>
              <a:rect b="b" l="l" r="r" t="t"/>
              <a:pathLst>
                <a:path extrusionOk="0" h="8128" w="8056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0" name="Google Shape;23170;p72"/>
            <p:cNvSpPr/>
            <p:nvPr/>
          </p:nvSpPr>
          <p:spPr>
            <a:xfrm>
              <a:off x="6300141" y="2654670"/>
              <a:ext cx="91988" cy="78907"/>
            </a:xfrm>
            <a:custGeom>
              <a:rect b="b" l="l" r="r" t="t"/>
              <a:pathLst>
                <a:path extrusionOk="0" h="3010" w="3509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1" name="Google Shape;23171;p72"/>
            <p:cNvSpPr/>
            <p:nvPr/>
          </p:nvSpPr>
          <p:spPr>
            <a:xfrm>
              <a:off x="6324730" y="2666571"/>
              <a:ext cx="55654" cy="55654"/>
            </a:xfrm>
            <a:custGeom>
              <a:rect b="b" l="l" r="r" t="t"/>
              <a:pathLst>
                <a:path extrusionOk="0" h="2123" w="2123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72" name="Google Shape;23172;p72"/>
          <p:cNvGrpSpPr/>
          <p:nvPr/>
        </p:nvGrpSpPr>
        <p:grpSpPr>
          <a:xfrm>
            <a:off x="4676331" y="1980866"/>
            <a:ext cx="377680" cy="377680"/>
            <a:chOff x="4676331" y="1980866"/>
            <a:chExt cx="377680" cy="377680"/>
          </a:xfrm>
        </p:grpSpPr>
        <p:sp>
          <p:nvSpPr>
            <p:cNvPr id="23173" name="Google Shape;23173;p72"/>
            <p:cNvSpPr/>
            <p:nvPr/>
          </p:nvSpPr>
          <p:spPr>
            <a:xfrm>
              <a:off x="4676331" y="1980866"/>
              <a:ext cx="377680" cy="377680"/>
            </a:xfrm>
            <a:custGeom>
              <a:rect b="b" l="l" r="r" t="t"/>
              <a:pathLst>
                <a:path extrusionOk="0" h="14407" w="14407">
                  <a:moveTo>
                    <a:pt x="736" y="0"/>
                  </a:moveTo>
                  <a:cubicBezTo>
                    <a:pt x="332" y="0"/>
                    <a:pt x="0" y="332"/>
                    <a:pt x="0" y="737"/>
                  </a:cubicBezTo>
                  <a:lnTo>
                    <a:pt x="0" y="13671"/>
                  </a:lnTo>
                  <a:cubicBezTo>
                    <a:pt x="0" y="14075"/>
                    <a:pt x="332" y="14407"/>
                    <a:pt x="736" y="14407"/>
                  </a:cubicBezTo>
                  <a:lnTo>
                    <a:pt x="13670" y="14407"/>
                  </a:lnTo>
                  <a:cubicBezTo>
                    <a:pt x="14075" y="14407"/>
                    <a:pt x="14407" y="14075"/>
                    <a:pt x="14407" y="13671"/>
                  </a:cubicBezTo>
                  <a:lnTo>
                    <a:pt x="14407" y="737"/>
                  </a:lnTo>
                  <a:cubicBezTo>
                    <a:pt x="14407" y="332"/>
                    <a:pt x="14075" y="0"/>
                    <a:pt x="1367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4" name="Google Shape;23174;p72"/>
            <p:cNvSpPr/>
            <p:nvPr/>
          </p:nvSpPr>
          <p:spPr>
            <a:xfrm>
              <a:off x="5014636" y="1980866"/>
              <a:ext cx="39375" cy="377680"/>
            </a:xfrm>
            <a:custGeom>
              <a:rect b="b" l="l" r="r" t="t"/>
              <a:pathLst>
                <a:path extrusionOk="0" h="14407" w="1502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13671"/>
                  </a:lnTo>
                  <a:cubicBezTo>
                    <a:pt x="737" y="14075"/>
                    <a:pt x="405" y="14407"/>
                    <a:pt x="0" y="14407"/>
                  </a:cubicBezTo>
                  <a:lnTo>
                    <a:pt x="765" y="14407"/>
                  </a:lnTo>
                  <a:cubicBezTo>
                    <a:pt x="1170" y="14407"/>
                    <a:pt x="1502" y="14075"/>
                    <a:pt x="1502" y="13671"/>
                  </a:cubicBez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5" name="Google Shape;23175;p72"/>
            <p:cNvSpPr/>
            <p:nvPr/>
          </p:nvSpPr>
          <p:spPr>
            <a:xfrm>
              <a:off x="4911689" y="2080378"/>
              <a:ext cx="110155" cy="100692"/>
            </a:xfrm>
            <a:custGeom>
              <a:rect b="b" l="l" r="r" t="t"/>
              <a:pathLst>
                <a:path extrusionOk="0" h="3841" w="4202">
                  <a:moveTo>
                    <a:pt x="3447" y="0"/>
                  </a:moveTo>
                  <a:cubicBezTo>
                    <a:pt x="3439" y="0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7"/>
                    <a:pt x="1" y="780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0"/>
                  </a:lnTo>
                  <a:cubicBezTo>
                    <a:pt x="4202" y="356"/>
                    <a:pt x="3869" y="0"/>
                    <a:pt x="344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6" name="Google Shape;23176;p72"/>
            <p:cNvSpPr/>
            <p:nvPr/>
          </p:nvSpPr>
          <p:spPr>
            <a:xfrm>
              <a:off x="4911689" y="2222279"/>
              <a:ext cx="110155" cy="100692"/>
            </a:xfrm>
            <a:custGeom>
              <a:rect b="b" l="l" r="r" t="t"/>
              <a:pathLst>
                <a:path extrusionOk="0" h="3841" w="4202">
                  <a:moveTo>
                    <a:pt x="3447" y="1"/>
                  </a:moveTo>
                  <a:cubicBezTo>
                    <a:pt x="3439" y="1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8"/>
                    <a:pt x="1" y="781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1"/>
                  </a:lnTo>
                  <a:cubicBezTo>
                    <a:pt x="4202" y="356"/>
                    <a:pt x="3869" y="1"/>
                    <a:pt x="344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7" name="Google Shape;23177;p72"/>
            <p:cNvSpPr/>
            <p:nvPr/>
          </p:nvSpPr>
          <p:spPr>
            <a:xfrm>
              <a:off x="4982077" y="2080378"/>
              <a:ext cx="39768" cy="100692"/>
            </a:xfrm>
            <a:custGeom>
              <a:rect b="b" l="l" r="r" t="t"/>
              <a:pathLst>
                <a:path extrusionOk="0" h="3841" w="1517">
                  <a:moveTo>
                    <a:pt x="762" y="0"/>
                  </a:moveTo>
                  <a:cubicBezTo>
                    <a:pt x="754" y="0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7"/>
                    <a:pt x="780" y="780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0"/>
                  </a:lnTo>
                  <a:cubicBezTo>
                    <a:pt x="1517" y="356"/>
                    <a:pt x="1184" y="0"/>
                    <a:pt x="76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8" name="Google Shape;23178;p72"/>
            <p:cNvSpPr/>
            <p:nvPr/>
          </p:nvSpPr>
          <p:spPr>
            <a:xfrm>
              <a:off x="4982077" y="2222279"/>
              <a:ext cx="39768" cy="100692"/>
            </a:xfrm>
            <a:custGeom>
              <a:rect b="b" l="l" r="r" t="t"/>
              <a:pathLst>
                <a:path extrusionOk="0" h="3841" w="1517">
                  <a:moveTo>
                    <a:pt x="762" y="1"/>
                  </a:moveTo>
                  <a:cubicBezTo>
                    <a:pt x="754" y="1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8"/>
                    <a:pt x="780" y="781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1"/>
                  </a:lnTo>
                  <a:cubicBezTo>
                    <a:pt x="1517" y="356"/>
                    <a:pt x="1184" y="1"/>
                    <a:pt x="76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9" name="Google Shape;23179;p72"/>
            <p:cNvSpPr/>
            <p:nvPr/>
          </p:nvSpPr>
          <p:spPr>
            <a:xfrm>
              <a:off x="4676331" y="1980866"/>
              <a:ext cx="377680" cy="66245"/>
            </a:xfrm>
            <a:custGeom>
              <a:rect b="b" l="l" r="r" t="t"/>
              <a:pathLst>
                <a:path extrusionOk="0" h="2527" w="14407">
                  <a:moveTo>
                    <a:pt x="736" y="0"/>
                  </a:moveTo>
                  <a:cubicBezTo>
                    <a:pt x="318" y="0"/>
                    <a:pt x="0" y="332"/>
                    <a:pt x="0" y="751"/>
                  </a:cubicBezTo>
                  <a:lnTo>
                    <a:pt x="0" y="2527"/>
                  </a:lnTo>
                  <a:lnTo>
                    <a:pt x="14407" y="2527"/>
                  </a:lnTo>
                  <a:lnTo>
                    <a:pt x="14407" y="751"/>
                  </a:lnTo>
                  <a:cubicBezTo>
                    <a:pt x="14407" y="332"/>
                    <a:pt x="14075" y="0"/>
                    <a:pt x="13656" y="0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0" name="Google Shape;23180;p72"/>
            <p:cNvSpPr/>
            <p:nvPr/>
          </p:nvSpPr>
          <p:spPr>
            <a:xfrm>
              <a:off x="5014636" y="1980866"/>
              <a:ext cx="39375" cy="66245"/>
            </a:xfrm>
            <a:custGeom>
              <a:rect b="b" l="l" r="r" t="t"/>
              <a:pathLst>
                <a:path extrusionOk="0" h="2527" w="1502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2527"/>
                  </a:lnTo>
                  <a:lnTo>
                    <a:pt x="1502" y="2527"/>
                  </a:ln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1" name="Google Shape;23181;p72"/>
            <p:cNvSpPr/>
            <p:nvPr/>
          </p:nvSpPr>
          <p:spPr>
            <a:xfrm>
              <a:off x="4697513" y="2002807"/>
              <a:ext cx="26136" cy="22099"/>
            </a:xfrm>
            <a:custGeom>
              <a:rect b="b" l="l" r="r" t="t"/>
              <a:pathLst>
                <a:path extrusionOk="0" h="843" w="997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7" y="674"/>
                    <a:pt x="997" y="419"/>
                  </a:cubicBezTo>
                  <a:cubicBezTo>
                    <a:pt x="997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2" name="Google Shape;23182;p72"/>
            <p:cNvSpPr/>
            <p:nvPr/>
          </p:nvSpPr>
          <p:spPr>
            <a:xfrm>
              <a:off x="4740270" y="2002807"/>
              <a:ext cx="25769" cy="22099"/>
            </a:xfrm>
            <a:custGeom>
              <a:rect b="b" l="l" r="r" t="t"/>
              <a:pathLst>
                <a:path extrusionOk="0" h="843" w="983">
                  <a:moveTo>
                    <a:pt x="564" y="1"/>
                  </a:moveTo>
                  <a:cubicBezTo>
                    <a:pt x="188" y="1"/>
                    <a:pt x="1" y="448"/>
                    <a:pt x="261" y="722"/>
                  </a:cubicBezTo>
                  <a:cubicBezTo>
                    <a:pt x="348" y="806"/>
                    <a:pt x="454" y="843"/>
                    <a:pt x="557" y="843"/>
                  </a:cubicBezTo>
                  <a:cubicBezTo>
                    <a:pt x="775" y="843"/>
                    <a:pt x="982" y="674"/>
                    <a:pt x="982" y="419"/>
                  </a:cubicBezTo>
                  <a:cubicBezTo>
                    <a:pt x="982" y="188"/>
                    <a:pt x="795" y="1"/>
                    <a:pt x="564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3" name="Google Shape;23183;p72"/>
            <p:cNvSpPr/>
            <p:nvPr/>
          </p:nvSpPr>
          <p:spPr>
            <a:xfrm>
              <a:off x="4782659" y="2002807"/>
              <a:ext cx="26136" cy="22099"/>
            </a:xfrm>
            <a:custGeom>
              <a:rect b="b" l="l" r="r" t="t"/>
              <a:pathLst>
                <a:path extrusionOk="0" h="843" w="997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6" y="674"/>
                    <a:pt x="996" y="419"/>
                  </a:cubicBezTo>
                  <a:cubicBezTo>
                    <a:pt x="996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4" name="Google Shape;23184;p72"/>
            <p:cNvSpPr/>
            <p:nvPr/>
          </p:nvSpPr>
          <p:spPr>
            <a:xfrm>
              <a:off x="4704696" y="2002807"/>
              <a:ext cx="18953" cy="22099"/>
            </a:xfrm>
            <a:custGeom>
              <a:rect b="b" l="l" r="r" t="t"/>
              <a:pathLst>
                <a:path extrusionOk="0" h="843" w="723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3" y="674"/>
                    <a:pt x="723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5" name="Google Shape;23185;p72"/>
            <p:cNvSpPr/>
            <p:nvPr/>
          </p:nvSpPr>
          <p:spPr>
            <a:xfrm>
              <a:off x="4747452" y="2002807"/>
              <a:ext cx="18586" cy="22099"/>
            </a:xfrm>
            <a:custGeom>
              <a:rect b="b" l="l" r="r" t="t"/>
              <a:pathLst>
                <a:path extrusionOk="0" h="843" w="709">
                  <a:moveTo>
                    <a:pt x="275" y="1"/>
                  </a:moveTo>
                  <a:cubicBezTo>
                    <a:pt x="549" y="260"/>
                    <a:pt x="376" y="722"/>
                    <a:pt x="1" y="722"/>
                  </a:cubicBezTo>
                  <a:cubicBezTo>
                    <a:pt x="84" y="806"/>
                    <a:pt x="186" y="843"/>
                    <a:pt x="287" y="843"/>
                  </a:cubicBezTo>
                  <a:cubicBezTo>
                    <a:pt x="501" y="843"/>
                    <a:pt x="708" y="674"/>
                    <a:pt x="708" y="419"/>
                  </a:cubicBezTo>
                  <a:cubicBezTo>
                    <a:pt x="708" y="188"/>
                    <a:pt x="521" y="1"/>
                    <a:pt x="290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6" name="Google Shape;23186;p72"/>
            <p:cNvSpPr/>
            <p:nvPr/>
          </p:nvSpPr>
          <p:spPr>
            <a:xfrm>
              <a:off x="4789842" y="2002807"/>
              <a:ext cx="18953" cy="22099"/>
            </a:xfrm>
            <a:custGeom>
              <a:rect b="b" l="l" r="r" t="t"/>
              <a:pathLst>
                <a:path extrusionOk="0" h="843" w="723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2" y="674"/>
                    <a:pt x="722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7" name="Google Shape;23187;p72"/>
            <p:cNvSpPr/>
            <p:nvPr/>
          </p:nvSpPr>
          <p:spPr>
            <a:xfrm>
              <a:off x="4701288" y="2080378"/>
              <a:ext cx="179022" cy="242594"/>
            </a:xfrm>
            <a:custGeom>
              <a:rect b="b" l="l" r="r" t="t"/>
              <a:pathLst>
                <a:path extrusionOk="0" h="9254" w="6829">
                  <a:moveTo>
                    <a:pt x="780" y="1"/>
                  </a:moveTo>
                  <a:cubicBezTo>
                    <a:pt x="347" y="1"/>
                    <a:pt x="1" y="347"/>
                    <a:pt x="1" y="780"/>
                  </a:cubicBezTo>
                  <a:lnTo>
                    <a:pt x="1" y="8474"/>
                  </a:lnTo>
                  <a:cubicBezTo>
                    <a:pt x="1" y="8907"/>
                    <a:pt x="347" y="9254"/>
                    <a:pt x="780" y="9254"/>
                  </a:cubicBezTo>
                  <a:lnTo>
                    <a:pt x="6049" y="9254"/>
                  </a:lnTo>
                  <a:cubicBezTo>
                    <a:pt x="6482" y="9254"/>
                    <a:pt x="6829" y="8907"/>
                    <a:pt x="6829" y="8474"/>
                  </a:cubicBezTo>
                  <a:lnTo>
                    <a:pt x="6829" y="780"/>
                  </a:lnTo>
                  <a:cubicBezTo>
                    <a:pt x="6829" y="347"/>
                    <a:pt x="6482" y="1"/>
                    <a:pt x="6049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8" name="Google Shape;23188;p72"/>
            <p:cNvSpPr/>
            <p:nvPr/>
          </p:nvSpPr>
          <p:spPr>
            <a:xfrm>
              <a:off x="4839415" y="2080011"/>
              <a:ext cx="40895" cy="242961"/>
            </a:xfrm>
            <a:custGeom>
              <a:rect b="b" l="l" r="r" t="t"/>
              <a:pathLst>
                <a:path extrusionOk="0" h="9268" w="1560">
                  <a:moveTo>
                    <a:pt x="780" y="0"/>
                  </a:moveTo>
                  <a:lnTo>
                    <a:pt x="1" y="29"/>
                  </a:lnTo>
                  <a:cubicBezTo>
                    <a:pt x="419" y="29"/>
                    <a:pt x="780" y="376"/>
                    <a:pt x="780" y="809"/>
                  </a:cubicBezTo>
                  <a:lnTo>
                    <a:pt x="780" y="8517"/>
                  </a:lnTo>
                  <a:cubicBezTo>
                    <a:pt x="780" y="8864"/>
                    <a:pt x="535" y="9181"/>
                    <a:pt x="203" y="9268"/>
                  </a:cubicBezTo>
                  <a:lnTo>
                    <a:pt x="780" y="9268"/>
                  </a:lnTo>
                  <a:cubicBezTo>
                    <a:pt x="1213" y="9268"/>
                    <a:pt x="1560" y="8921"/>
                    <a:pt x="1560" y="8488"/>
                  </a:cubicBezTo>
                  <a:lnTo>
                    <a:pt x="1560" y="794"/>
                  </a:lnTo>
                  <a:cubicBezTo>
                    <a:pt x="1560" y="361"/>
                    <a:pt x="1213" y="0"/>
                    <a:pt x="7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9" name="Google Shape;23189;p72"/>
            <p:cNvSpPr/>
            <p:nvPr/>
          </p:nvSpPr>
          <p:spPr>
            <a:xfrm>
              <a:off x="4695625" y="2074715"/>
              <a:ext cx="190373" cy="253578"/>
            </a:xfrm>
            <a:custGeom>
              <a:rect b="b" l="l" r="r" t="t"/>
              <a:pathLst>
                <a:path extrusionOk="0" h="9673" w="7262">
                  <a:moveTo>
                    <a:pt x="996" y="0"/>
                  </a:moveTo>
                  <a:cubicBezTo>
                    <a:pt x="708" y="0"/>
                    <a:pt x="708" y="419"/>
                    <a:pt x="996" y="419"/>
                  </a:cubicBezTo>
                  <a:lnTo>
                    <a:pt x="1761" y="419"/>
                  </a:lnTo>
                  <a:cubicBezTo>
                    <a:pt x="2036" y="419"/>
                    <a:pt x="2036" y="0"/>
                    <a:pt x="1761" y="0"/>
                  </a:cubicBezTo>
                  <a:close/>
                  <a:moveTo>
                    <a:pt x="2526" y="0"/>
                  </a:moveTo>
                  <a:cubicBezTo>
                    <a:pt x="2252" y="0"/>
                    <a:pt x="2252" y="419"/>
                    <a:pt x="2526" y="419"/>
                  </a:cubicBezTo>
                  <a:lnTo>
                    <a:pt x="3306" y="419"/>
                  </a:lnTo>
                  <a:cubicBezTo>
                    <a:pt x="3580" y="419"/>
                    <a:pt x="3580" y="0"/>
                    <a:pt x="3306" y="0"/>
                  </a:cubicBezTo>
                  <a:close/>
                  <a:moveTo>
                    <a:pt x="4071" y="0"/>
                  </a:moveTo>
                  <a:cubicBezTo>
                    <a:pt x="3797" y="0"/>
                    <a:pt x="3797" y="419"/>
                    <a:pt x="4071" y="419"/>
                  </a:cubicBezTo>
                  <a:lnTo>
                    <a:pt x="4851" y="419"/>
                  </a:lnTo>
                  <a:cubicBezTo>
                    <a:pt x="5125" y="419"/>
                    <a:pt x="5125" y="0"/>
                    <a:pt x="4851" y="0"/>
                  </a:cubicBezTo>
                  <a:close/>
                  <a:moveTo>
                    <a:pt x="5616" y="0"/>
                  </a:moveTo>
                  <a:cubicBezTo>
                    <a:pt x="5341" y="0"/>
                    <a:pt x="5341" y="433"/>
                    <a:pt x="5616" y="433"/>
                  </a:cubicBezTo>
                  <a:lnTo>
                    <a:pt x="6395" y="433"/>
                  </a:lnTo>
                  <a:cubicBezTo>
                    <a:pt x="6641" y="433"/>
                    <a:pt x="6669" y="73"/>
                    <a:pt x="6424" y="15"/>
                  </a:cubicBezTo>
                  <a:cubicBezTo>
                    <a:pt x="6366" y="15"/>
                    <a:pt x="6323" y="15"/>
                    <a:pt x="6265" y="0"/>
                  </a:cubicBezTo>
                  <a:close/>
                  <a:moveTo>
                    <a:pt x="338" y="343"/>
                  </a:moveTo>
                  <a:cubicBezTo>
                    <a:pt x="273" y="343"/>
                    <a:pt x="207" y="374"/>
                    <a:pt x="159" y="448"/>
                  </a:cubicBezTo>
                  <a:cubicBezTo>
                    <a:pt x="58" y="607"/>
                    <a:pt x="0" y="794"/>
                    <a:pt x="0" y="996"/>
                  </a:cubicBezTo>
                  <a:lnTo>
                    <a:pt x="0" y="1300"/>
                  </a:lnTo>
                  <a:cubicBezTo>
                    <a:pt x="0" y="1415"/>
                    <a:pt x="101" y="1516"/>
                    <a:pt x="217" y="1516"/>
                  </a:cubicBezTo>
                  <a:cubicBezTo>
                    <a:pt x="332" y="1516"/>
                    <a:pt x="419" y="1429"/>
                    <a:pt x="433" y="1314"/>
                  </a:cubicBezTo>
                  <a:lnTo>
                    <a:pt x="433" y="996"/>
                  </a:lnTo>
                  <a:cubicBezTo>
                    <a:pt x="433" y="881"/>
                    <a:pt x="462" y="765"/>
                    <a:pt x="520" y="679"/>
                  </a:cubicBezTo>
                  <a:cubicBezTo>
                    <a:pt x="631" y="507"/>
                    <a:pt x="488" y="343"/>
                    <a:pt x="338" y="343"/>
                  </a:cubicBezTo>
                  <a:close/>
                  <a:moveTo>
                    <a:pt x="6985" y="453"/>
                  </a:moveTo>
                  <a:cubicBezTo>
                    <a:pt x="6846" y="453"/>
                    <a:pt x="6709" y="589"/>
                    <a:pt x="6785" y="751"/>
                  </a:cubicBezTo>
                  <a:cubicBezTo>
                    <a:pt x="6814" y="823"/>
                    <a:pt x="6828" y="910"/>
                    <a:pt x="6828" y="996"/>
                  </a:cubicBezTo>
                  <a:lnTo>
                    <a:pt x="6828" y="1429"/>
                  </a:lnTo>
                  <a:cubicBezTo>
                    <a:pt x="6828" y="1545"/>
                    <a:pt x="6929" y="1632"/>
                    <a:pt x="7045" y="1632"/>
                  </a:cubicBezTo>
                  <a:cubicBezTo>
                    <a:pt x="7160" y="1632"/>
                    <a:pt x="7261" y="1545"/>
                    <a:pt x="7261" y="1429"/>
                  </a:cubicBezTo>
                  <a:lnTo>
                    <a:pt x="7261" y="982"/>
                  </a:lnTo>
                  <a:cubicBezTo>
                    <a:pt x="7261" y="838"/>
                    <a:pt x="7218" y="708"/>
                    <a:pt x="7175" y="578"/>
                  </a:cubicBezTo>
                  <a:cubicBezTo>
                    <a:pt x="7130" y="489"/>
                    <a:pt x="7058" y="453"/>
                    <a:pt x="6985" y="453"/>
                  </a:cubicBezTo>
                  <a:close/>
                  <a:moveTo>
                    <a:pt x="210" y="1862"/>
                  </a:moveTo>
                  <a:cubicBezTo>
                    <a:pt x="105" y="1862"/>
                    <a:pt x="0" y="1935"/>
                    <a:pt x="0" y="2079"/>
                  </a:cubicBezTo>
                  <a:lnTo>
                    <a:pt x="0" y="2844"/>
                  </a:lnTo>
                  <a:cubicBezTo>
                    <a:pt x="0" y="2960"/>
                    <a:pt x="101" y="3061"/>
                    <a:pt x="217" y="3061"/>
                  </a:cubicBezTo>
                  <a:cubicBezTo>
                    <a:pt x="332" y="3061"/>
                    <a:pt x="419" y="2960"/>
                    <a:pt x="419" y="2844"/>
                  </a:cubicBezTo>
                  <a:lnTo>
                    <a:pt x="419" y="2079"/>
                  </a:lnTo>
                  <a:cubicBezTo>
                    <a:pt x="419" y="1935"/>
                    <a:pt x="314" y="1862"/>
                    <a:pt x="210" y="1862"/>
                  </a:cubicBezTo>
                  <a:close/>
                  <a:moveTo>
                    <a:pt x="7052" y="1992"/>
                  </a:moveTo>
                  <a:cubicBezTo>
                    <a:pt x="6947" y="1992"/>
                    <a:pt x="6843" y="2065"/>
                    <a:pt x="6843" y="2209"/>
                  </a:cubicBezTo>
                  <a:lnTo>
                    <a:pt x="6843" y="2974"/>
                  </a:lnTo>
                  <a:cubicBezTo>
                    <a:pt x="6843" y="3089"/>
                    <a:pt x="6929" y="3176"/>
                    <a:pt x="7045" y="3176"/>
                  </a:cubicBezTo>
                  <a:cubicBezTo>
                    <a:pt x="7160" y="3176"/>
                    <a:pt x="7261" y="3089"/>
                    <a:pt x="7261" y="2974"/>
                  </a:cubicBezTo>
                  <a:lnTo>
                    <a:pt x="7261" y="2209"/>
                  </a:lnTo>
                  <a:cubicBezTo>
                    <a:pt x="7261" y="2065"/>
                    <a:pt x="7157" y="1992"/>
                    <a:pt x="7052" y="1992"/>
                  </a:cubicBezTo>
                  <a:close/>
                  <a:moveTo>
                    <a:pt x="210" y="3407"/>
                  </a:moveTo>
                  <a:cubicBezTo>
                    <a:pt x="105" y="3407"/>
                    <a:pt x="0" y="3479"/>
                    <a:pt x="0" y="3624"/>
                  </a:cubicBezTo>
                  <a:lnTo>
                    <a:pt x="0" y="4389"/>
                  </a:lnTo>
                  <a:cubicBezTo>
                    <a:pt x="0" y="4504"/>
                    <a:pt x="101" y="4605"/>
                    <a:pt x="217" y="4605"/>
                  </a:cubicBezTo>
                  <a:cubicBezTo>
                    <a:pt x="332" y="4605"/>
                    <a:pt x="419" y="4504"/>
                    <a:pt x="419" y="4389"/>
                  </a:cubicBezTo>
                  <a:lnTo>
                    <a:pt x="419" y="3624"/>
                  </a:lnTo>
                  <a:cubicBezTo>
                    <a:pt x="419" y="3479"/>
                    <a:pt x="314" y="3407"/>
                    <a:pt x="210" y="3407"/>
                  </a:cubicBezTo>
                  <a:close/>
                  <a:moveTo>
                    <a:pt x="7039" y="3519"/>
                  </a:moveTo>
                  <a:cubicBezTo>
                    <a:pt x="6933" y="3519"/>
                    <a:pt x="6828" y="3588"/>
                    <a:pt x="6828" y="3725"/>
                  </a:cubicBezTo>
                  <a:lnTo>
                    <a:pt x="6828" y="4504"/>
                  </a:lnTo>
                  <a:cubicBezTo>
                    <a:pt x="6828" y="4612"/>
                    <a:pt x="6917" y="4708"/>
                    <a:pt x="7023" y="4708"/>
                  </a:cubicBezTo>
                  <a:cubicBezTo>
                    <a:pt x="7030" y="4708"/>
                    <a:pt x="7037" y="4707"/>
                    <a:pt x="7045" y="4706"/>
                  </a:cubicBezTo>
                  <a:lnTo>
                    <a:pt x="7045" y="4721"/>
                  </a:lnTo>
                  <a:cubicBezTo>
                    <a:pt x="7160" y="4721"/>
                    <a:pt x="7261" y="4620"/>
                    <a:pt x="7261" y="4504"/>
                  </a:cubicBezTo>
                  <a:lnTo>
                    <a:pt x="7261" y="3725"/>
                  </a:lnTo>
                  <a:cubicBezTo>
                    <a:pt x="7254" y="3588"/>
                    <a:pt x="7146" y="3519"/>
                    <a:pt x="7039" y="3519"/>
                  </a:cubicBezTo>
                  <a:close/>
                  <a:moveTo>
                    <a:pt x="210" y="4937"/>
                  </a:moveTo>
                  <a:cubicBezTo>
                    <a:pt x="105" y="4937"/>
                    <a:pt x="0" y="5009"/>
                    <a:pt x="0" y="5154"/>
                  </a:cubicBezTo>
                  <a:lnTo>
                    <a:pt x="0" y="5919"/>
                  </a:lnTo>
                  <a:cubicBezTo>
                    <a:pt x="0" y="6034"/>
                    <a:pt x="87" y="6135"/>
                    <a:pt x="217" y="6135"/>
                  </a:cubicBezTo>
                  <a:cubicBezTo>
                    <a:pt x="332" y="6135"/>
                    <a:pt x="419" y="6034"/>
                    <a:pt x="419" y="5919"/>
                  </a:cubicBezTo>
                  <a:lnTo>
                    <a:pt x="419" y="5154"/>
                  </a:lnTo>
                  <a:cubicBezTo>
                    <a:pt x="419" y="5009"/>
                    <a:pt x="314" y="4937"/>
                    <a:pt x="210" y="4937"/>
                  </a:cubicBezTo>
                  <a:close/>
                  <a:moveTo>
                    <a:pt x="7039" y="5064"/>
                  </a:moveTo>
                  <a:cubicBezTo>
                    <a:pt x="6933" y="5064"/>
                    <a:pt x="6828" y="5132"/>
                    <a:pt x="6828" y="5269"/>
                  </a:cubicBezTo>
                  <a:lnTo>
                    <a:pt x="6828" y="6049"/>
                  </a:lnTo>
                  <a:cubicBezTo>
                    <a:pt x="6828" y="6164"/>
                    <a:pt x="6929" y="6251"/>
                    <a:pt x="7045" y="6251"/>
                  </a:cubicBezTo>
                  <a:lnTo>
                    <a:pt x="7045" y="6265"/>
                  </a:lnTo>
                  <a:cubicBezTo>
                    <a:pt x="7160" y="6265"/>
                    <a:pt x="7261" y="6164"/>
                    <a:pt x="7261" y="6049"/>
                  </a:cubicBezTo>
                  <a:lnTo>
                    <a:pt x="7261" y="5269"/>
                  </a:lnTo>
                  <a:cubicBezTo>
                    <a:pt x="7254" y="5132"/>
                    <a:pt x="7146" y="5064"/>
                    <a:pt x="7039" y="5064"/>
                  </a:cubicBezTo>
                  <a:close/>
                  <a:moveTo>
                    <a:pt x="210" y="6482"/>
                  </a:moveTo>
                  <a:cubicBezTo>
                    <a:pt x="105" y="6482"/>
                    <a:pt x="0" y="6554"/>
                    <a:pt x="0" y="6698"/>
                  </a:cubicBezTo>
                  <a:lnTo>
                    <a:pt x="0" y="7463"/>
                  </a:lnTo>
                  <a:cubicBezTo>
                    <a:pt x="0" y="7579"/>
                    <a:pt x="87" y="7680"/>
                    <a:pt x="217" y="7680"/>
                  </a:cubicBezTo>
                  <a:cubicBezTo>
                    <a:pt x="332" y="7680"/>
                    <a:pt x="419" y="7579"/>
                    <a:pt x="419" y="7463"/>
                  </a:cubicBezTo>
                  <a:lnTo>
                    <a:pt x="419" y="6698"/>
                  </a:lnTo>
                  <a:cubicBezTo>
                    <a:pt x="419" y="6554"/>
                    <a:pt x="314" y="6482"/>
                    <a:pt x="210" y="6482"/>
                  </a:cubicBezTo>
                  <a:close/>
                  <a:moveTo>
                    <a:pt x="7039" y="6608"/>
                  </a:moveTo>
                  <a:cubicBezTo>
                    <a:pt x="6933" y="6608"/>
                    <a:pt x="6828" y="6677"/>
                    <a:pt x="6828" y="6814"/>
                  </a:cubicBezTo>
                  <a:lnTo>
                    <a:pt x="6828" y="7593"/>
                  </a:lnTo>
                  <a:cubicBezTo>
                    <a:pt x="6828" y="7709"/>
                    <a:pt x="6929" y="7795"/>
                    <a:pt x="7045" y="7795"/>
                  </a:cubicBezTo>
                  <a:lnTo>
                    <a:pt x="7045" y="7810"/>
                  </a:lnTo>
                  <a:cubicBezTo>
                    <a:pt x="7160" y="7810"/>
                    <a:pt x="7261" y="7709"/>
                    <a:pt x="7261" y="7593"/>
                  </a:cubicBezTo>
                  <a:lnTo>
                    <a:pt x="7261" y="6814"/>
                  </a:lnTo>
                  <a:cubicBezTo>
                    <a:pt x="7254" y="6677"/>
                    <a:pt x="7146" y="6608"/>
                    <a:pt x="7039" y="6608"/>
                  </a:cubicBezTo>
                  <a:close/>
                  <a:moveTo>
                    <a:pt x="210" y="8026"/>
                  </a:moveTo>
                  <a:cubicBezTo>
                    <a:pt x="105" y="8026"/>
                    <a:pt x="0" y="8099"/>
                    <a:pt x="0" y="8243"/>
                  </a:cubicBezTo>
                  <a:lnTo>
                    <a:pt x="0" y="8676"/>
                  </a:lnTo>
                  <a:cubicBezTo>
                    <a:pt x="0" y="8820"/>
                    <a:pt x="29" y="8965"/>
                    <a:pt x="87" y="9080"/>
                  </a:cubicBezTo>
                  <a:cubicBezTo>
                    <a:pt x="116" y="9167"/>
                    <a:pt x="188" y="9210"/>
                    <a:pt x="275" y="9210"/>
                  </a:cubicBezTo>
                  <a:cubicBezTo>
                    <a:pt x="433" y="9210"/>
                    <a:pt x="534" y="9051"/>
                    <a:pt x="477" y="8907"/>
                  </a:cubicBezTo>
                  <a:cubicBezTo>
                    <a:pt x="433" y="8835"/>
                    <a:pt x="419" y="8763"/>
                    <a:pt x="419" y="8676"/>
                  </a:cubicBezTo>
                  <a:lnTo>
                    <a:pt x="419" y="8243"/>
                  </a:lnTo>
                  <a:cubicBezTo>
                    <a:pt x="419" y="8099"/>
                    <a:pt x="314" y="8026"/>
                    <a:pt x="210" y="8026"/>
                  </a:cubicBezTo>
                  <a:close/>
                  <a:moveTo>
                    <a:pt x="7038" y="8153"/>
                  </a:moveTo>
                  <a:cubicBezTo>
                    <a:pt x="6933" y="8153"/>
                    <a:pt x="6828" y="8221"/>
                    <a:pt x="6828" y="8358"/>
                  </a:cubicBezTo>
                  <a:lnTo>
                    <a:pt x="6828" y="8676"/>
                  </a:lnTo>
                  <a:cubicBezTo>
                    <a:pt x="6828" y="8791"/>
                    <a:pt x="6799" y="8893"/>
                    <a:pt x="6742" y="8994"/>
                  </a:cubicBezTo>
                  <a:cubicBezTo>
                    <a:pt x="6644" y="9133"/>
                    <a:pt x="6735" y="9312"/>
                    <a:pt x="6896" y="9312"/>
                  </a:cubicBezTo>
                  <a:cubicBezTo>
                    <a:pt x="6902" y="9312"/>
                    <a:pt x="6909" y="9312"/>
                    <a:pt x="6915" y="9311"/>
                  </a:cubicBezTo>
                  <a:lnTo>
                    <a:pt x="6915" y="9326"/>
                  </a:lnTo>
                  <a:cubicBezTo>
                    <a:pt x="6987" y="9326"/>
                    <a:pt x="7059" y="9282"/>
                    <a:pt x="7088" y="9225"/>
                  </a:cubicBezTo>
                  <a:cubicBezTo>
                    <a:pt x="7189" y="9066"/>
                    <a:pt x="7247" y="8878"/>
                    <a:pt x="7247" y="8676"/>
                  </a:cubicBezTo>
                  <a:lnTo>
                    <a:pt x="7247" y="8358"/>
                  </a:lnTo>
                  <a:cubicBezTo>
                    <a:pt x="7247" y="8221"/>
                    <a:pt x="7142" y="8153"/>
                    <a:pt x="7038" y="8153"/>
                  </a:cubicBezTo>
                  <a:close/>
                  <a:moveTo>
                    <a:pt x="846" y="9248"/>
                  </a:moveTo>
                  <a:cubicBezTo>
                    <a:pt x="613" y="9248"/>
                    <a:pt x="567" y="9631"/>
                    <a:pt x="838" y="9672"/>
                  </a:cubicBezTo>
                  <a:lnTo>
                    <a:pt x="1631" y="9672"/>
                  </a:lnTo>
                  <a:cubicBezTo>
                    <a:pt x="1920" y="9672"/>
                    <a:pt x="1920" y="9253"/>
                    <a:pt x="1631" y="9253"/>
                  </a:cubicBezTo>
                  <a:lnTo>
                    <a:pt x="895" y="9253"/>
                  </a:lnTo>
                  <a:cubicBezTo>
                    <a:pt x="878" y="9250"/>
                    <a:pt x="862" y="9248"/>
                    <a:pt x="846" y="9248"/>
                  </a:cubicBezTo>
                  <a:close/>
                  <a:moveTo>
                    <a:pt x="2411" y="9253"/>
                  </a:moveTo>
                  <a:cubicBezTo>
                    <a:pt x="2122" y="9253"/>
                    <a:pt x="2122" y="9672"/>
                    <a:pt x="2411" y="9672"/>
                  </a:cubicBezTo>
                  <a:lnTo>
                    <a:pt x="3176" y="9672"/>
                  </a:lnTo>
                  <a:cubicBezTo>
                    <a:pt x="3465" y="9672"/>
                    <a:pt x="3465" y="9253"/>
                    <a:pt x="3176" y="9253"/>
                  </a:cubicBezTo>
                  <a:close/>
                  <a:moveTo>
                    <a:pt x="3956" y="9253"/>
                  </a:moveTo>
                  <a:cubicBezTo>
                    <a:pt x="3667" y="9253"/>
                    <a:pt x="3667" y="9672"/>
                    <a:pt x="3956" y="9672"/>
                  </a:cubicBezTo>
                  <a:lnTo>
                    <a:pt x="4721" y="9672"/>
                  </a:lnTo>
                  <a:cubicBezTo>
                    <a:pt x="4995" y="9672"/>
                    <a:pt x="4995" y="9253"/>
                    <a:pt x="4721" y="9253"/>
                  </a:cubicBezTo>
                  <a:close/>
                  <a:moveTo>
                    <a:pt x="5500" y="9253"/>
                  </a:moveTo>
                  <a:cubicBezTo>
                    <a:pt x="5211" y="9253"/>
                    <a:pt x="5211" y="9672"/>
                    <a:pt x="5500" y="9672"/>
                  </a:cubicBezTo>
                  <a:lnTo>
                    <a:pt x="6265" y="9672"/>
                  </a:lnTo>
                  <a:cubicBezTo>
                    <a:pt x="6554" y="9672"/>
                    <a:pt x="6554" y="9253"/>
                    <a:pt x="6265" y="9253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0" name="Google Shape;23190;p72"/>
            <p:cNvSpPr/>
            <p:nvPr/>
          </p:nvSpPr>
          <p:spPr>
            <a:xfrm>
              <a:off x="4913970" y="2083025"/>
              <a:ext cx="105620" cy="95029"/>
            </a:xfrm>
            <a:custGeom>
              <a:rect b="b" l="l" r="r" t="t"/>
              <a:pathLst>
                <a:path extrusionOk="0" h="3625" w="4029">
                  <a:moveTo>
                    <a:pt x="289" y="1"/>
                  </a:moveTo>
                  <a:cubicBezTo>
                    <a:pt x="159" y="73"/>
                    <a:pt x="58" y="189"/>
                    <a:pt x="1" y="318"/>
                  </a:cubicBezTo>
                  <a:lnTo>
                    <a:pt x="1689" y="1820"/>
                  </a:lnTo>
                  <a:lnTo>
                    <a:pt x="1" y="3307"/>
                  </a:lnTo>
                  <a:cubicBezTo>
                    <a:pt x="73" y="3437"/>
                    <a:pt x="174" y="3552"/>
                    <a:pt x="289" y="3624"/>
                  </a:cubicBezTo>
                  <a:lnTo>
                    <a:pt x="2007" y="2094"/>
                  </a:lnTo>
                  <a:lnTo>
                    <a:pt x="3739" y="3624"/>
                  </a:lnTo>
                  <a:cubicBezTo>
                    <a:pt x="3855" y="3552"/>
                    <a:pt x="3956" y="3437"/>
                    <a:pt x="4028" y="3321"/>
                  </a:cubicBezTo>
                  <a:lnTo>
                    <a:pt x="2325" y="1820"/>
                  </a:lnTo>
                  <a:lnTo>
                    <a:pt x="4028" y="318"/>
                  </a:lnTo>
                  <a:cubicBezTo>
                    <a:pt x="3970" y="189"/>
                    <a:pt x="3869" y="73"/>
                    <a:pt x="3739" y="1"/>
                  </a:cubicBezTo>
                  <a:lnTo>
                    <a:pt x="2022" y="153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1" name="Google Shape;23191;p72"/>
            <p:cNvSpPr/>
            <p:nvPr/>
          </p:nvSpPr>
          <p:spPr>
            <a:xfrm>
              <a:off x="4913970" y="2224953"/>
              <a:ext cx="105620" cy="95003"/>
            </a:xfrm>
            <a:custGeom>
              <a:rect b="b" l="l" r="r" t="t"/>
              <a:pathLst>
                <a:path extrusionOk="0" h="3624" w="4029">
                  <a:moveTo>
                    <a:pt x="289" y="0"/>
                  </a:moveTo>
                  <a:cubicBezTo>
                    <a:pt x="174" y="72"/>
                    <a:pt x="73" y="188"/>
                    <a:pt x="1" y="318"/>
                  </a:cubicBezTo>
                  <a:lnTo>
                    <a:pt x="1704" y="1819"/>
                  </a:lnTo>
                  <a:lnTo>
                    <a:pt x="1" y="3320"/>
                  </a:lnTo>
                  <a:cubicBezTo>
                    <a:pt x="73" y="3436"/>
                    <a:pt x="174" y="3551"/>
                    <a:pt x="289" y="3623"/>
                  </a:cubicBezTo>
                  <a:lnTo>
                    <a:pt x="2022" y="2093"/>
                  </a:lnTo>
                  <a:lnTo>
                    <a:pt x="3739" y="3623"/>
                  </a:lnTo>
                  <a:cubicBezTo>
                    <a:pt x="3869" y="3551"/>
                    <a:pt x="3970" y="3436"/>
                    <a:pt x="4028" y="3320"/>
                  </a:cubicBezTo>
                  <a:lnTo>
                    <a:pt x="2339" y="1819"/>
                  </a:lnTo>
                  <a:lnTo>
                    <a:pt x="4028" y="318"/>
                  </a:lnTo>
                  <a:cubicBezTo>
                    <a:pt x="3970" y="188"/>
                    <a:pt x="3869" y="72"/>
                    <a:pt x="3739" y="0"/>
                  </a:cubicBezTo>
                  <a:lnTo>
                    <a:pt x="2022" y="153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92" name="Google Shape;23192;p72"/>
          <p:cNvGrpSpPr/>
          <p:nvPr/>
        </p:nvGrpSpPr>
        <p:grpSpPr>
          <a:xfrm>
            <a:off x="7526242" y="1522968"/>
            <a:ext cx="357651" cy="332275"/>
            <a:chOff x="7526242" y="1522968"/>
            <a:chExt cx="357651" cy="332275"/>
          </a:xfrm>
        </p:grpSpPr>
        <p:sp>
          <p:nvSpPr>
            <p:cNvPr id="23193" name="Google Shape;23193;p72"/>
            <p:cNvSpPr/>
            <p:nvPr/>
          </p:nvSpPr>
          <p:spPr>
            <a:xfrm>
              <a:off x="7589814" y="1531304"/>
              <a:ext cx="187726" cy="323939"/>
            </a:xfrm>
            <a:custGeom>
              <a:rect b="b" l="l" r="r" t="t"/>
              <a:pathLst>
                <a:path extrusionOk="0" h="12357" w="7161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11505"/>
                  </a:lnTo>
                  <a:cubicBezTo>
                    <a:pt x="1" y="11981"/>
                    <a:pt x="376" y="12357"/>
                    <a:pt x="852" y="12357"/>
                  </a:cubicBezTo>
                  <a:lnTo>
                    <a:pt x="6309" y="12357"/>
                  </a:lnTo>
                  <a:cubicBezTo>
                    <a:pt x="6785" y="12357"/>
                    <a:pt x="7161" y="11981"/>
                    <a:pt x="7161" y="11505"/>
                  </a:cubicBez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4" name="Google Shape;23194;p72"/>
            <p:cNvSpPr/>
            <p:nvPr/>
          </p:nvSpPr>
          <p:spPr>
            <a:xfrm>
              <a:off x="7739292" y="1531304"/>
              <a:ext cx="38248" cy="323939"/>
            </a:xfrm>
            <a:custGeom>
              <a:rect b="b" l="l" r="r" t="t"/>
              <a:pathLst>
                <a:path extrusionOk="0" h="12357" w="1459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11505"/>
                  </a:lnTo>
                  <a:cubicBezTo>
                    <a:pt x="852" y="11981"/>
                    <a:pt x="463" y="12357"/>
                    <a:pt x="1" y="12357"/>
                  </a:cubicBezTo>
                  <a:lnTo>
                    <a:pt x="607" y="12357"/>
                  </a:lnTo>
                  <a:cubicBezTo>
                    <a:pt x="1083" y="12357"/>
                    <a:pt x="1459" y="11981"/>
                    <a:pt x="1459" y="11505"/>
                  </a:cubicBez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5" name="Google Shape;23195;p72"/>
            <p:cNvSpPr/>
            <p:nvPr/>
          </p:nvSpPr>
          <p:spPr>
            <a:xfrm>
              <a:off x="7589814" y="1531304"/>
              <a:ext cx="187726" cy="53741"/>
            </a:xfrm>
            <a:custGeom>
              <a:rect b="b" l="l" r="r" t="t"/>
              <a:pathLst>
                <a:path extrusionOk="0" h="2050" w="7161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2050"/>
                  </a:lnTo>
                  <a:lnTo>
                    <a:pt x="7161" y="2050"/>
                  </a:ln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6" name="Google Shape;23196;p72"/>
            <p:cNvSpPr/>
            <p:nvPr/>
          </p:nvSpPr>
          <p:spPr>
            <a:xfrm>
              <a:off x="7739292" y="1531304"/>
              <a:ext cx="38248" cy="53741"/>
            </a:xfrm>
            <a:custGeom>
              <a:rect b="b" l="l" r="r" t="t"/>
              <a:pathLst>
                <a:path extrusionOk="0" h="2050" w="1459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2050"/>
                  </a:lnTo>
                  <a:lnTo>
                    <a:pt x="1459" y="2050"/>
                  </a:ln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7" name="Google Shape;23197;p72"/>
            <p:cNvSpPr/>
            <p:nvPr/>
          </p:nvSpPr>
          <p:spPr>
            <a:xfrm>
              <a:off x="7590207" y="1801476"/>
              <a:ext cx="187726" cy="53767"/>
            </a:xfrm>
            <a:custGeom>
              <a:rect b="b" l="l" r="r" t="t"/>
              <a:pathLst>
                <a:path extrusionOk="0" h="2051" w="7161">
                  <a:moveTo>
                    <a:pt x="0" y="1"/>
                  </a:moveTo>
                  <a:lnTo>
                    <a:pt x="0" y="1199"/>
                  </a:lnTo>
                  <a:cubicBezTo>
                    <a:pt x="0" y="1675"/>
                    <a:pt x="375" y="2051"/>
                    <a:pt x="852" y="2051"/>
                  </a:cubicBezTo>
                  <a:lnTo>
                    <a:pt x="6308" y="2051"/>
                  </a:lnTo>
                  <a:cubicBezTo>
                    <a:pt x="6770" y="2051"/>
                    <a:pt x="7160" y="1675"/>
                    <a:pt x="7160" y="1199"/>
                  </a:cubicBezTo>
                  <a:lnTo>
                    <a:pt x="716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8" name="Google Shape;23198;p72"/>
            <p:cNvSpPr/>
            <p:nvPr/>
          </p:nvSpPr>
          <p:spPr>
            <a:xfrm>
              <a:off x="7739292" y="1801476"/>
              <a:ext cx="38248" cy="53767"/>
            </a:xfrm>
            <a:custGeom>
              <a:rect b="b" l="l" r="r" t="t"/>
              <a:pathLst>
                <a:path extrusionOk="0" h="2051" w="1459">
                  <a:moveTo>
                    <a:pt x="838" y="1"/>
                  </a:moveTo>
                  <a:lnTo>
                    <a:pt x="852" y="1199"/>
                  </a:lnTo>
                  <a:cubicBezTo>
                    <a:pt x="852" y="1675"/>
                    <a:pt x="463" y="2051"/>
                    <a:pt x="1" y="2051"/>
                  </a:cubicBezTo>
                  <a:lnTo>
                    <a:pt x="607" y="2051"/>
                  </a:lnTo>
                  <a:cubicBezTo>
                    <a:pt x="1040" y="2051"/>
                    <a:pt x="1401" y="1733"/>
                    <a:pt x="1459" y="1300"/>
                  </a:cubicBezTo>
                  <a:cubicBezTo>
                    <a:pt x="1459" y="1271"/>
                    <a:pt x="1459" y="1228"/>
                    <a:pt x="1459" y="121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9" name="Google Shape;23199;p72"/>
            <p:cNvSpPr/>
            <p:nvPr/>
          </p:nvSpPr>
          <p:spPr>
            <a:xfrm>
              <a:off x="7678001" y="1625521"/>
              <a:ext cx="205893" cy="135112"/>
            </a:xfrm>
            <a:custGeom>
              <a:rect b="b" l="l" r="r" t="t"/>
              <a:pathLst>
                <a:path extrusionOk="0" h="5154" w="7854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lnTo>
                    <a:pt x="0" y="4735"/>
                  </a:lnTo>
                  <a:cubicBezTo>
                    <a:pt x="0" y="4966"/>
                    <a:pt x="188" y="5154"/>
                    <a:pt x="419" y="5154"/>
                  </a:cubicBezTo>
                  <a:lnTo>
                    <a:pt x="7420" y="5154"/>
                  </a:lnTo>
                  <a:cubicBezTo>
                    <a:pt x="7651" y="5154"/>
                    <a:pt x="7853" y="4966"/>
                    <a:pt x="7853" y="4735"/>
                  </a:cubicBezTo>
                  <a:lnTo>
                    <a:pt x="7853" y="419"/>
                  </a:lnTo>
                  <a:cubicBezTo>
                    <a:pt x="7853" y="188"/>
                    <a:pt x="7651" y="1"/>
                    <a:pt x="742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0" name="Google Shape;23200;p72"/>
            <p:cNvSpPr/>
            <p:nvPr/>
          </p:nvSpPr>
          <p:spPr>
            <a:xfrm>
              <a:off x="7857364" y="1625521"/>
              <a:ext cx="26530" cy="135112"/>
            </a:xfrm>
            <a:custGeom>
              <a:rect b="b" l="l" r="r" t="t"/>
              <a:pathLst>
                <a:path extrusionOk="0" h="5154" w="1012">
                  <a:moveTo>
                    <a:pt x="1" y="1"/>
                  </a:moveTo>
                  <a:cubicBezTo>
                    <a:pt x="232" y="1"/>
                    <a:pt x="419" y="188"/>
                    <a:pt x="419" y="419"/>
                  </a:cubicBezTo>
                  <a:lnTo>
                    <a:pt x="419" y="4735"/>
                  </a:lnTo>
                  <a:cubicBezTo>
                    <a:pt x="419" y="4966"/>
                    <a:pt x="232" y="5154"/>
                    <a:pt x="1" y="5154"/>
                  </a:cubicBezTo>
                  <a:lnTo>
                    <a:pt x="578" y="5154"/>
                  </a:lnTo>
                  <a:cubicBezTo>
                    <a:pt x="809" y="5154"/>
                    <a:pt x="1011" y="4966"/>
                    <a:pt x="1011" y="4735"/>
                  </a:cubicBezTo>
                  <a:lnTo>
                    <a:pt x="1011" y="419"/>
                  </a:lnTo>
                  <a:cubicBezTo>
                    <a:pt x="1011" y="188"/>
                    <a:pt x="809" y="1"/>
                    <a:pt x="578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1" name="Google Shape;23201;p72"/>
            <p:cNvSpPr/>
            <p:nvPr/>
          </p:nvSpPr>
          <p:spPr>
            <a:xfrm>
              <a:off x="7782809" y="1648223"/>
              <a:ext cx="55287" cy="47266"/>
            </a:xfrm>
            <a:custGeom>
              <a:rect b="b" l="l" r="r" t="t"/>
              <a:pathLst>
                <a:path extrusionOk="0" h="1803" w="2109">
                  <a:moveTo>
                    <a:pt x="1199" y="1"/>
                  </a:moveTo>
                  <a:cubicBezTo>
                    <a:pt x="405" y="1"/>
                    <a:pt x="1" y="968"/>
                    <a:pt x="564" y="1531"/>
                  </a:cubicBezTo>
                  <a:cubicBezTo>
                    <a:pt x="747" y="1719"/>
                    <a:pt x="974" y="1803"/>
                    <a:pt x="1198" y="1803"/>
                  </a:cubicBezTo>
                  <a:cubicBezTo>
                    <a:pt x="1661" y="1803"/>
                    <a:pt x="2108" y="1441"/>
                    <a:pt x="2108" y="896"/>
                  </a:cubicBezTo>
                  <a:cubicBezTo>
                    <a:pt x="2108" y="390"/>
                    <a:pt x="1704" y="1"/>
                    <a:pt x="1199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2" name="Google Shape;23202;p72"/>
            <p:cNvSpPr/>
            <p:nvPr/>
          </p:nvSpPr>
          <p:spPr>
            <a:xfrm>
              <a:off x="7807425" y="1648223"/>
              <a:ext cx="55261" cy="47266"/>
            </a:xfrm>
            <a:custGeom>
              <a:rect b="b" l="l" r="r" t="t"/>
              <a:pathLst>
                <a:path extrusionOk="0" h="1803" w="2108">
                  <a:moveTo>
                    <a:pt x="1213" y="1"/>
                  </a:moveTo>
                  <a:cubicBezTo>
                    <a:pt x="404" y="1"/>
                    <a:pt x="0" y="968"/>
                    <a:pt x="563" y="1531"/>
                  </a:cubicBezTo>
                  <a:cubicBezTo>
                    <a:pt x="751" y="1719"/>
                    <a:pt x="980" y="1803"/>
                    <a:pt x="1203" y="1803"/>
                  </a:cubicBezTo>
                  <a:cubicBezTo>
                    <a:pt x="1667" y="1803"/>
                    <a:pt x="2108" y="1441"/>
                    <a:pt x="2108" y="896"/>
                  </a:cubicBezTo>
                  <a:cubicBezTo>
                    <a:pt x="2108" y="390"/>
                    <a:pt x="1703" y="1"/>
                    <a:pt x="1213" y="1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3" name="Google Shape;23203;p72"/>
            <p:cNvSpPr/>
            <p:nvPr/>
          </p:nvSpPr>
          <p:spPr>
            <a:xfrm>
              <a:off x="7701464" y="1649351"/>
              <a:ext cx="65852" cy="44697"/>
            </a:xfrm>
            <a:custGeom>
              <a:rect b="b" l="l" r="r" t="t"/>
              <a:pathLst>
                <a:path extrusionOk="0" h="1705" w="2512">
                  <a:moveTo>
                    <a:pt x="419" y="1"/>
                  </a:moveTo>
                  <a:cubicBezTo>
                    <a:pt x="188" y="1"/>
                    <a:pt x="0" y="189"/>
                    <a:pt x="0" y="420"/>
                  </a:cubicBezTo>
                  <a:lnTo>
                    <a:pt x="0" y="1286"/>
                  </a:lnTo>
                  <a:cubicBezTo>
                    <a:pt x="0" y="1517"/>
                    <a:pt x="188" y="1704"/>
                    <a:pt x="419" y="1704"/>
                  </a:cubicBezTo>
                  <a:lnTo>
                    <a:pt x="2093" y="1704"/>
                  </a:lnTo>
                  <a:cubicBezTo>
                    <a:pt x="2324" y="1704"/>
                    <a:pt x="2512" y="1517"/>
                    <a:pt x="2512" y="1286"/>
                  </a:cubicBezTo>
                  <a:lnTo>
                    <a:pt x="2512" y="420"/>
                  </a:lnTo>
                  <a:cubicBezTo>
                    <a:pt x="2512" y="189"/>
                    <a:pt x="2324" y="1"/>
                    <a:pt x="2093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4" name="Google Shape;23204;p72"/>
            <p:cNvSpPr/>
            <p:nvPr/>
          </p:nvSpPr>
          <p:spPr>
            <a:xfrm>
              <a:off x="7698056" y="1704245"/>
              <a:ext cx="167278" cy="29544"/>
            </a:xfrm>
            <a:custGeom>
              <a:rect b="b" l="l" r="r" t="t"/>
              <a:pathLst>
                <a:path extrusionOk="0" h="1127" w="6381">
                  <a:moveTo>
                    <a:pt x="419" y="0"/>
                  </a:moveTo>
                  <a:cubicBezTo>
                    <a:pt x="188" y="0"/>
                    <a:pt x="0" y="188"/>
                    <a:pt x="0" y="419"/>
                  </a:cubicBezTo>
                  <a:lnTo>
                    <a:pt x="0" y="707"/>
                  </a:lnTo>
                  <a:cubicBezTo>
                    <a:pt x="0" y="938"/>
                    <a:pt x="188" y="1126"/>
                    <a:pt x="419" y="1126"/>
                  </a:cubicBezTo>
                  <a:lnTo>
                    <a:pt x="5962" y="1126"/>
                  </a:lnTo>
                  <a:cubicBezTo>
                    <a:pt x="6193" y="1126"/>
                    <a:pt x="6381" y="938"/>
                    <a:pt x="6381" y="707"/>
                  </a:cubicBezTo>
                  <a:lnTo>
                    <a:pt x="6381" y="419"/>
                  </a:lnTo>
                  <a:cubicBezTo>
                    <a:pt x="6381" y="188"/>
                    <a:pt x="6193" y="0"/>
                    <a:pt x="5962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5" name="Google Shape;23205;p72"/>
            <p:cNvSpPr/>
            <p:nvPr/>
          </p:nvSpPr>
          <p:spPr>
            <a:xfrm>
              <a:off x="7678001" y="1608298"/>
              <a:ext cx="9857" cy="169742"/>
            </a:xfrm>
            <a:custGeom>
              <a:rect b="b" l="l" r="r" t="t"/>
              <a:pathLst>
                <a:path extrusionOk="0" h="6475" w="376">
                  <a:moveTo>
                    <a:pt x="188" y="1"/>
                  </a:moveTo>
                  <a:cubicBezTo>
                    <a:pt x="94" y="1"/>
                    <a:pt x="0" y="66"/>
                    <a:pt x="0" y="196"/>
                  </a:cubicBezTo>
                  <a:lnTo>
                    <a:pt x="0" y="6287"/>
                  </a:lnTo>
                  <a:cubicBezTo>
                    <a:pt x="0" y="6388"/>
                    <a:pt x="87" y="6475"/>
                    <a:pt x="188" y="6475"/>
                  </a:cubicBezTo>
                  <a:cubicBezTo>
                    <a:pt x="289" y="6475"/>
                    <a:pt x="376" y="6388"/>
                    <a:pt x="376" y="6287"/>
                  </a:cubicBezTo>
                  <a:lnTo>
                    <a:pt x="376" y="196"/>
                  </a:lnTo>
                  <a:cubicBezTo>
                    <a:pt x="376" y="66"/>
                    <a:pt x="282" y="1"/>
                    <a:pt x="18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6" name="Google Shape;23206;p72"/>
            <p:cNvSpPr/>
            <p:nvPr/>
          </p:nvSpPr>
          <p:spPr>
            <a:xfrm>
              <a:off x="7526242" y="1522968"/>
              <a:ext cx="114691" cy="98201"/>
            </a:xfrm>
            <a:custGeom>
              <a:rect b="b" l="l" r="r" t="t"/>
              <a:pathLst>
                <a:path extrusionOk="0" h="3746" w="4375">
                  <a:moveTo>
                    <a:pt x="2498" y="1"/>
                  </a:moveTo>
                  <a:cubicBezTo>
                    <a:pt x="838" y="1"/>
                    <a:pt x="1" y="2007"/>
                    <a:pt x="1170" y="3191"/>
                  </a:cubicBezTo>
                  <a:cubicBezTo>
                    <a:pt x="1553" y="3574"/>
                    <a:pt x="2023" y="3745"/>
                    <a:pt x="2485" y="3745"/>
                  </a:cubicBezTo>
                  <a:cubicBezTo>
                    <a:pt x="3450" y="3745"/>
                    <a:pt x="4375" y="2996"/>
                    <a:pt x="4375" y="1863"/>
                  </a:cubicBezTo>
                  <a:cubicBezTo>
                    <a:pt x="4375" y="838"/>
                    <a:pt x="3537" y="1"/>
                    <a:pt x="2498" y="1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7" name="Google Shape;23207;p72"/>
            <p:cNvSpPr/>
            <p:nvPr/>
          </p:nvSpPr>
          <p:spPr>
            <a:xfrm>
              <a:off x="7584151" y="1522968"/>
              <a:ext cx="58669" cy="97913"/>
            </a:xfrm>
            <a:custGeom>
              <a:rect b="b" l="l" r="r" t="t"/>
              <a:pathLst>
                <a:path extrusionOk="0" h="3735" w="2238">
                  <a:moveTo>
                    <a:pt x="289" y="1"/>
                  </a:moveTo>
                  <a:cubicBezTo>
                    <a:pt x="188" y="1"/>
                    <a:pt x="101" y="1"/>
                    <a:pt x="0" y="15"/>
                  </a:cubicBezTo>
                  <a:cubicBezTo>
                    <a:pt x="910" y="159"/>
                    <a:pt x="1574" y="953"/>
                    <a:pt x="1574" y="1863"/>
                  </a:cubicBezTo>
                  <a:cubicBezTo>
                    <a:pt x="1574" y="2787"/>
                    <a:pt x="910" y="3566"/>
                    <a:pt x="0" y="3710"/>
                  </a:cubicBezTo>
                  <a:cubicBezTo>
                    <a:pt x="102" y="3727"/>
                    <a:pt x="203" y="3735"/>
                    <a:pt x="302" y="3735"/>
                  </a:cubicBezTo>
                  <a:cubicBezTo>
                    <a:pt x="1262" y="3735"/>
                    <a:pt x="2087" y="3002"/>
                    <a:pt x="2166" y="2022"/>
                  </a:cubicBezTo>
                  <a:cubicBezTo>
                    <a:pt x="2238" y="924"/>
                    <a:pt x="1386" y="1"/>
                    <a:pt x="289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8" name="Google Shape;23208;p72"/>
            <p:cNvSpPr/>
            <p:nvPr/>
          </p:nvSpPr>
          <p:spPr>
            <a:xfrm>
              <a:off x="7570467" y="1556471"/>
              <a:ext cx="43255" cy="30488"/>
            </a:xfrm>
            <a:custGeom>
              <a:rect b="b" l="l" r="r" t="t"/>
              <a:pathLst>
                <a:path extrusionOk="0" h="1163" w="1650">
                  <a:moveTo>
                    <a:pt x="1369" y="0"/>
                  </a:moveTo>
                  <a:cubicBezTo>
                    <a:pt x="1321" y="0"/>
                    <a:pt x="1272" y="19"/>
                    <a:pt x="1230" y="65"/>
                  </a:cubicBezTo>
                  <a:lnTo>
                    <a:pt x="667" y="686"/>
                  </a:lnTo>
                  <a:lnTo>
                    <a:pt x="421" y="368"/>
                  </a:lnTo>
                  <a:cubicBezTo>
                    <a:pt x="376" y="319"/>
                    <a:pt x="323" y="299"/>
                    <a:pt x="272" y="299"/>
                  </a:cubicBezTo>
                  <a:cubicBezTo>
                    <a:pt x="128" y="299"/>
                    <a:pt x="1" y="464"/>
                    <a:pt x="118" y="614"/>
                  </a:cubicBezTo>
                  <a:lnTo>
                    <a:pt x="508" y="1090"/>
                  </a:lnTo>
                  <a:cubicBezTo>
                    <a:pt x="537" y="1133"/>
                    <a:pt x="594" y="1162"/>
                    <a:pt x="652" y="1162"/>
                  </a:cubicBezTo>
                  <a:cubicBezTo>
                    <a:pt x="710" y="1162"/>
                    <a:pt x="753" y="1148"/>
                    <a:pt x="796" y="1104"/>
                  </a:cubicBezTo>
                  <a:lnTo>
                    <a:pt x="1518" y="325"/>
                  </a:lnTo>
                  <a:cubicBezTo>
                    <a:pt x="1649" y="183"/>
                    <a:pt x="1516" y="0"/>
                    <a:pt x="136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09" name="Google Shape;23209;p72"/>
          <p:cNvGrpSpPr/>
          <p:nvPr/>
        </p:nvGrpSpPr>
        <p:grpSpPr>
          <a:xfrm>
            <a:off x="3250786" y="1982386"/>
            <a:ext cx="371650" cy="371624"/>
            <a:chOff x="3250786" y="1982386"/>
            <a:chExt cx="371650" cy="371624"/>
          </a:xfrm>
        </p:grpSpPr>
        <p:sp>
          <p:nvSpPr>
            <p:cNvPr id="23210" name="Google Shape;23210;p72"/>
            <p:cNvSpPr/>
            <p:nvPr/>
          </p:nvSpPr>
          <p:spPr>
            <a:xfrm>
              <a:off x="3358634" y="2006215"/>
              <a:ext cx="179782" cy="164263"/>
            </a:xfrm>
            <a:custGeom>
              <a:rect b="b" l="l" r="r" t="t"/>
              <a:pathLst>
                <a:path extrusionOk="0" h="6266" w="6858">
                  <a:moveTo>
                    <a:pt x="6189" y="0"/>
                  </a:moveTo>
                  <a:cubicBezTo>
                    <a:pt x="6181" y="0"/>
                    <a:pt x="6173" y="0"/>
                    <a:pt x="6165" y="1"/>
                  </a:cubicBezTo>
                  <a:lnTo>
                    <a:pt x="679" y="1"/>
                  </a:ln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706"/>
                    <a:pt x="304" y="5024"/>
                    <a:pt x="679" y="5024"/>
                  </a:cubicBezTo>
                  <a:lnTo>
                    <a:pt x="2513" y="5024"/>
                  </a:lnTo>
                  <a:lnTo>
                    <a:pt x="4346" y="6237"/>
                  </a:lnTo>
                  <a:cubicBezTo>
                    <a:pt x="4370" y="6257"/>
                    <a:pt x="4396" y="6265"/>
                    <a:pt x="4421" y="6265"/>
                  </a:cubicBezTo>
                  <a:cubicBezTo>
                    <a:pt x="4485" y="6265"/>
                    <a:pt x="4540" y="6205"/>
                    <a:pt x="4519" y="6121"/>
                  </a:cubicBezTo>
                  <a:lnTo>
                    <a:pt x="4346" y="5024"/>
                  </a:lnTo>
                  <a:lnTo>
                    <a:pt x="6165" y="5024"/>
                  </a:lnTo>
                  <a:cubicBezTo>
                    <a:pt x="6554" y="5024"/>
                    <a:pt x="6858" y="4706"/>
                    <a:pt x="6858" y="4331"/>
                  </a:cubicBezTo>
                  <a:lnTo>
                    <a:pt x="6858" y="679"/>
                  </a:lnTo>
                  <a:cubicBezTo>
                    <a:pt x="6858" y="312"/>
                    <a:pt x="6554" y="0"/>
                    <a:pt x="618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1" name="Google Shape;23211;p72"/>
            <p:cNvSpPr/>
            <p:nvPr/>
          </p:nvSpPr>
          <p:spPr>
            <a:xfrm>
              <a:off x="3358634" y="2006215"/>
              <a:ext cx="167671" cy="119619"/>
            </a:xfrm>
            <a:custGeom>
              <a:rect b="b" l="l" r="r" t="t"/>
              <a:pathLst>
                <a:path extrusionOk="0" h="4563" w="6396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418"/>
                    <a:pt x="15" y="4490"/>
                    <a:pt x="44" y="4562"/>
                  </a:cubicBezTo>
                  <a:lnTo>
                    <a:pt x="5241" y="4562"/>
                  </a:lnTo>
                  <a:cubicBezTo>
                    <a:pt x="5876" y="4562"/>
                    <a:pt x="6396" y="4057"/>
                    <a:pt x="6396" y="3422"/>
                  </a:cubicBezTo>
                  <a:lnTo>
                    <a:pt x="6396" y="44"/>
                  </a:lnTo>
                  <a:cubicBezTo>
                    <a:pt x="6309" y="15"/>
                    <a:pt x="6237" y="1"/>
                    <a:pt x="616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2" name="Google Shape;23212;p72"/>
            <p:cNvSpPr/>
            <p:nvPr/>
          </p:nvSpPr>
          <p:spPr>
            <a:xfrm>
              <a:off x="3251546" y="2150398"/>
              <a:ext cx="131730" cy="131704"/>
            </a:xfrm>
            <a:custGeom>
              <a:rect b="b" l="l" r="r" t="t"/>
              <a:pathLst>
                <a:path extrusionOk="0" h="5024" w="5025">
                  <a:moveTo>
                    <a:pt x="2512" y="0"/>
                  </a:moveTo>
                  <a:cubicBezTo>
                    <a:pt x="1415" y="0"/>
                    <a:pt x="607" y="881"/>
                    <a:pt x="535" y="1949"/>
                  </a:cubicBezTo>
                  <a:cubicBezTo>
                    <a:pt x="462" y="2729"/>
                    <a:pt x="304" y="3494"/>
                    <a:pt x="58" y="4244"/>
                  </a:cubicBezTo>
                  <a:cubicBezTo>
                    <a:pt x="1" y="4374"/>
                    <a:pt x="73" y="4533"/>
                    <a:pt x="203" y="4605"/>
                  </a:cubicBezTo>
                  <a:cubicBezTo>
                    <a:pt x="665" y="4807"/>
                    <a:pt x="1155" y="4952"/>
                    <a:pt x="1661" y="5024"/>
                  </a:cubicBezTo>
                  <a:lnTo>
                    <a:pt x="3364" y="5024"/>
                  </a:lnTo>
                  <a:cubicBezTo>
                    <a:pt x="3869" y="4952"/>
                    <a:pt x="4360" y="4807"/>
                    <a:pt x="4822" y="4605"/>
                  </a:cubicBezTo>
                  <a:cubicBezTo>
                    <a:pt x="4966" y="4533"/>
                    <a:pt x="5024" y="4374"/>
                    <a:pt x="4966" y="4244"/>
                  </a:cubicBezTo>
                  <a:cubicBezTo>
                    <a:pt x="4721" y="3494"/>
                    <a:pt x="4562" y="2729"/>
                    <a:pt x="4504" y="1949"/>
                  </a:cubicBezTo>
                  <a:cubicBezTo>
                    <a:pt x="4418" y="867"/>
                    <a:pt x="3609" y="0"/>
                    <a:pt x="2512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3" name="Google Shape;23213;p72"/>
            <p:cNvSpPr/>
            <p:nvPr/>
          </p:nvSpPr>
          <p:spPr>
            <a:xfrm>
              <a:off x="3287487" y="2150398"/>
              <a:ext cx="95790" cy="131704"/>
            </a:xfrm>
            <a:custGeom>
              <a:rect b="b" l="l" r="r" t="t"/>
              <a:pathLst>
                <a:path extrusionOk="0" h="5024" w="3654">
                  <a:moveTo>
                    <a:pt x="1141" y="0"/>
                  </a:moveTo>
                  <a:cubicBezTo>
                    <a:pt x="304" y="0"/>
                    <a:pt x="1" y="1155"/>
                    <a:pt x="723" y="1588"/>
                  </a:cubicBezTo>
                  <a:cubicBezTo>
                    <a:pt x="752" y="1588"/>
                    <a:pt x="780" y="1603"/>
                    <a:pt x="795" y="1617"/>
                  </a:cubicBezTo>
                  <a:lnTo>
                    <a:pt x="1430" y="5024"/>
                  </a:lnTo>
                  <a:lnTo>
                    <a:pt x="1993" y="5024"/>
                  </a:lnTo>
                  <a:cubicBezTo>
                    <a:pt x="2498" y="4952"/>
                    <a:pt x="2989" y="4807"/>
                    <a:pt x="3451" y="4605"/>
                  </a:cubicBezTo>
                  <a:cubicBezTo>
                    <a:pt x="3595" y="4533"/>
                    <a:pt x="3653" y="4374"/>
                    <a:pt x="3595" y="4244"/>
                  </a:cubicBezTo>
                  <a:cubicBezTo>
                    <a:pt x="3350" y="3494"/>
                    <a:pt x="3191" y="2729"/>
                    <a:pt x="3119" y="1949"/>
                  </a:cubicBezTo>
                  <a:cubicBezTo>
                    <a:pt x="3047" y="867"/>
                    <a:pt x="2238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4" name="Google Shape;23214;p72"/>
            <p:cNvSpPr/>
            <p:nvPr/>
          </p:nvSpPr>
          <p:spPr>
            <a:xfrm>
              <a:off x="3251179" y="2249910"/>
              <a:ext cx="131337" cy="104100"/>
            </a:xfrm>
            <a:custGeom>
              <a:rect b="b" l="l" r="r" t="t"/>
              <a:pathLst>
                <a:path extrusionOk="0" h="3971" w="5010">
                  <a:moveTo>
                    <a:pt x="1675" y="1"/>
                  </a:moveTo>
                  <a:lnTo>
                    <a:pt x="1675" y="838"/>
                  </a:lnTo>
                  <a:cubicBezTo>
                    <a:pt x="1675" y="1055"/>
                    <a:pt x="1545" y="1242"/>
                    <a:pt x="1357" y="1343"/>
                  </a:cubicBezTo>
                  <a:lnTo>
                    <a:pt x="462" y="1791"/>
                  </a:lnTo>
                  <a:cubicBezTo>
                    <a:pt x="173" y="1935"/>
                    <a:pt x="0" y="2224"/>
                    <a:pt x="0" y="2542"/>
                  </a:cubicBezTo>
                  <a:lnTo>
                    <a:pt x="0" y="3696"/>
                  </a:lnTo>
                  <a:cubicBezTo>
                    <a:pt x="0" y="3841"/>
                    <a:pt x="116" y="3971"/>
                    <a:pt x="274" y="3971"/>
                  </a:cubicBezTo>
                  <a:lnTo>
                    <a:pt x="4735" y="3971"/>
                  </a:lnTo>
                  <a:cubicBezTo>
                    <a:pt x="4894" y="3971"/>
                    <a:pt x="5009" y="3841"/>
                    <a:pt x="5009" y="3696"/>
                  </a:cubicBezTo>
                  <a:lnTo>
                    <a:pt x="5009" y="2542"/>
                  </a:lnTo>
                  <a:cubicBezTo>
                    <a:pt x="5009" y="2224"/>
                    <a:pt x="4836" y="1935"/>
                    <a:pt x="4562" y="1791"/>
                  </a:cubicBezTo>
                  <a:lnTo>
                    <a:pt x="3652" y="1343"/>
                  </a:lnTo>
                  <a:cubicBezTo>
                    <a:pt x="3465" y="1242"/>
                    <a:pt x="3349" y="1055"/>
                    <a:pt x="3349" y="838"/>
                  </a:cubicBezTo>
                  <a:lnTo>
                    <a:pt x="33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5" name="Google Shape;23215;p72"/>
            <p:cNvSpPr/>
            <p:nvPr/>
          </p:nvSpPr>
          <p:spPr>
            <a:xfrm>
              <a:off x="3294303" y="2249910"/>
              <a:ext cx="44697" cy="29544"/>
            </a:xfrm>
            <a:custGeom>
              <a:rect b="b" l="l" r="r" t="t"/>
              <a:pathLst>
                <a:path extrusionOk="0" h="1127" w="1705">
                  <a:moveTo>
                    <a:pt x="30" y="1"/>
                  </a:moveTo>
                  <a:lnTo>
                    <a:pt x="30" y="838"/>
                  </a:lnTo>
                  <a:cubicBezTo>
                    <a:pt x="15" y="867"/>
                    <a:pt x="15" y="910"/>
                    <a:pt x="1" y="939"/>
                  </a:cubicBezTo>
                  <a:cubicBezTo>
                    <a:pt x="275" y="1055"/>
                    <a:pt x="564" y="1112"/>
                    <a:pt x="852" y="1127"/>
                  </a:cubicBezTo>
                  <a:cubicBezTo>
                    <a:pt x="1141" y="1112"/>
                    <a:pt x="1430" y="1055"/>
                    <a:pt x="1704" y="939"/>
                  </a:cubicBezTo>
                  <a:cubicBezTo>
                    <a:pt x="1704" y="910"/>
                    <a:pt x="1690" y="867"/>
                    <a:pt x="1690" y="838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6" name="Google Shape;23216;p72"/>
            <p:cNvSpPr/>
            <p:nvPr/>
          </p:nvSpPr>
          <p:spPr>
            <a:xfrm>
              <a:off x="3251179" y="2288525"/>
              <a:ext cx="131337" cy="65485"/>
            </a:xfrm>
            <a:custGeom>
              <a:rect b="b" l="l" r="r" t="t"/>
              <a:pathLst>
                <a:path extrusionOk="0" h="2498" w="5010">
                  <a:moveTo>
                    <a:pt x="1097" y="0"/>
                  </a:moveTo>
                  <a:lnTo>
                    <a:pt x="462" y="318"/>
                  </a:lnTo>
                  <a:cubicBezTo>
                    <a:pt x="173" y="462"/>
                    <a:pt x="0" y="751"/>
                    <a:pt x="0" y="1069"/>
                  </a:cubicBezTo>
                  <a:lnTo>
                    <a:pt x="0" y="2223"/>
                  </a:lnTo>
                  <a:cubicBezTo>
                    <a:pt x="0" y="2368"/>
                    <a:pt x="130" y="2498"/>
                    <a:pt x="274" y="2498"/>
                  </a:cubicBezTo>
                  <a:lnTo>
                    <a:pt x="4735" y="2498"/>
                  </a:lnTo>
                  <a:cubicBezTo>
                    <a:pt x="4894" y="2498"/>
                    <a:pt x="5009" y="2368"/>
                    <a:pt x="5009" y="2223"/>
                  </a:cubicBezTo>
                  <a:lnTo>
                    <a:pt x="5009" y="1069"/>
                  </a:lnTo>
                  <a:cubicBezTo>
                    <a:pt x="5009" y="751"/>
                    <a:pt x="4836" y="462"/>
                    <a:pt x="4562" y="318"/>
                  </a:cubicBezTo>
                  <a:lnTo>
                    <a:pt x="3912" y="0"/>
                  </a:lnTo>
                  <a:cubicBezTo>
                    <a:pt x="3580" y="513"/>
                    <a:pt x="3042" y="769"/>
                    <a:pt x="2505" y="769"/>
                  </a:cubicBezTo>
                  <a:cubicBezTo>
                    <a:pt x="1967" y="769"/>
                    <a:pt x="1429" y="513"/>
                    <a:pt x="109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7" name="Google Shape;23217;p72"/>
            <p:cNvSpPr/>
            <p:nvPr/>
          </p:nvSpPr>
          <p:spPr>
            <a:xfrm>
              <a:off x="3272728" y="2192604"/>
              <a:ext cx="87820" cy="72091"/>
            </a:xfrm>
            <a:custGeom>
              <a:rect b="b" l="l" r="r" t="t"/>
              <a:pathLst>
                <a:path extrusionOk="0" h="2750" w="3350">
                  <a:moveTo>
                    <a:pt x="1300" y="1"/>
                  </a:moveTo>
                  <a:cubicBezTo>
                    <a:pt x="1191" y="1"/>
                    <a:pt x="1089" y="68"/>
                    <a:pt x="1040" y="166"/>
                  </a:cubicBezTo>
                  <a:cubicBezTo>
                    <a:pt x="954" y="354"/>
                    <a:pt x="824" y="527"/>
                    <a:pt x="665" y="671"/>
                  </a:cubicBezTo>
                  <a:cubicBezTo>
                    <a:pt x="506" y="801"/>
                    <a:pt x="347" y="917"/>
                    <a:pt x="174" y="1003"/>
                  </a:cubicBezTo>
                  <a:cubicBezTo>
                    <a:pt x="59" y="1061"/>
                    <a:pt x="1" y="1176"/>
                    <a:pt x="15" y="1292"/>
                  </a:cubicBezTo>
                  <a:cubicBezTo>
                    <a:pt x="131" y="2129"/>
                    <a:pt x="838" y="2750"/>
                    <a:pt x="1675" y="2750"/>
                  </a:cubicBezTo>
                  <a:cubicBezTo>
                    <a:pt x="2556" y="2750"/>
                    <a:pt x="3278" y="2086"/>
                    <a:pt x="3350" y="1205"/>
                  </a:cubicBezTo>
                  <a:cubicBezTo>
                    <a:pt x="3350" y="1119"/>
                    <a:pt x="3321" y="1032"/>
                    <a:pt x="3249" y="989"/>
                  </a:cubicBezTo>
                  <a:cubicBezTo>
                    <a:pt x="2700" y="527"/>
                    <a:pt x="2051" y="195"/>
                    <a:pt x="1358" y="7"/>
                  </a:cubicBezTo>
                  <a:cubicBezTo>
                    <a:pt x="1338" y="3"/>
                    <a:pt x="1319" y="1"/>
                    <a:pt x="130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8" name="Google Shape;23218;p72"/>
            <p:cNvSpPr/>
            <p:nvPr/>
          </p:nvSpPr>
          <p:spPr>
            <a:xfrm>
              <a:off x="3272728" y="2192814"/>
              <a:ext cx="87820" cy="71515"/>
            </a:xfrm>
            <a:custGeom>
              <a:rect b="b" l="l" r="r" t="t"/>
              <a:pathLst>
                <a:path extrusionOk="0" h="2728" w="3350">
                  <a:moveTo>
                    <a:pt x="1280" y="1"/>
                  </a:moveTo>
                  <a:cubicBezTo>
                    <a:pt x="1179" y="1"/>
                    <a:pt x="1086" y="66"/>
                    <a:pt x="1040" y="158"/>
                  </a:cubicBezTo>
                  <a:cubicBezTo>
                    <a:pt x="968" y="288"/>
                    <a:pt x="882" y="418"/>
                    <a:pt x="780" y="533"/>
                  </a:cubicBezTo>
                  <a:cubicBezTo>
                    <a:pt x="752" y="577"/>
                    <a:pt x="708" y="620"/>
                    <a:pt x="665" y="663"/>
                  </a:cubicBezTo>
                  <a:cubicBezTo>
                    <a:pt x="506" y="793"/>
                    <a:pt x="347" y="909"/>
                    <a:pt x="160" y="995"/>
                  </a:cubicBezTo>
                  <a:cubicBezTo>
                    <a:pt x="59" y="1053"/>
                    <a:pt x="1" y="1168"/>
                    <a:pt x="15" y="1284"/>
                  </a:cubicBezTo>
                  <a:cubicBezTo>
                    <a:pt x="116" y="2020"/>
                    <a:pt x="679" y="2612"/>
                    <a:pt x="1416" y="2727"/>
                  </a:cubicBezTo>
                  <a:cubicBezTo>
                    <a:pt x="1040" y="2482"/>
                    <a:pt x="824" y="2063"/>
                    <a:pt x="853" y="1630"/>
                  </a:cubicBezTo>
                  <a:lnTo>
                    <a:pt x="853" y="1226"/>
                  </a:lnTo>
                  <a:cubicBezTo>
                    <a:pt x="910" y="1183"/>
                    <a:pt x="968" y="1140"/>
                    <a:pt x="1040" y="1082"/>
                  </a:cubicBezTo>
                  <a:cubicBezTo>
                    <a:pt x="1185" y="937"/>
                    <a:pt x="1329" y="779"/>
                    <a:pt x="1430" y="605"/>
                  </a:cubicBezTo>
                  <a:cubicBezTo>
                    <a:pt x="1964" y="779"/>
                    <a:pt x="2455" y="1039"/>
                    <a:pt x="2888" y="1399"/>
                  </a:cubicBezTo>
                  <a:cubicBezTo>
                    <a:pt x="2946" y="1443"/>
                    <a:pt x="3076" y="1573"/>
                    <a:pt x="3220" y="1703"/>
                  </a:cubicBezTo>
                  <a:cubicBezTo>
                    <a:pt x="3292" y="1544"/>
                    <a:pt x="3336" y="1371"/>
                    <a:pt x="3350" y="1197"/>
                  </a:cubicBezTo>
                  <a:cubicBezTo>
                    <a:pt x="3350" y="1111"/>
                    <a:pt x="3321" y="1024"/>
                    <a:pt x="3249" y="981"/>
                  </a:cubicBezTo>
                  <a:cubicBezTo>
                    <a:pt x="2700" y="519"/>
                    <a:pt x="2051" y="187"/>
                    <a:pt x="1358" y="14"/>
                  </a:cubicBezTo>
                  <a:cubicBezTo>
                    <a:pt x="1332" y="5"/>
                    <a:pt x="1306" y="1"/>
                    <a:pt x="128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9" name="Google Shape;23219;p72"/>
            <p:cNvSpPr/>
            <p:nvPr/>
          </p:nvSpPr>
          <p:spPr>
            <a:xfrm>
              <a:off x="3250786" y="2303284"/>
              <a:ext cx="29544" cy="50726"/>
            </a:xfrm>
            <a:custGeom>
              <a:rect b="b" l="l" r="r" t="t"/>
              <a:pathLst>
                <a:path extrusionOk="0" h="1935" w="1127">
                  <a:moveTo>
                    <a:pt x="174" y="0"/>
                  </a:moveTo>
                  <a:cubicBezTo>
                    <a:pt x="58" y="145"/>
                    <a:pt x="1" y="332"/>
                    <a:pt x="1" y="506"/>
                  </a:cubicBezTo>
                  <a:lnTo>
                    <a:pt x="1" y="1660"/>
                  </a:lnTo>
                  <a:cubicBezTo>
                    <a:pt x="1" y="1805"/>
                    <a:pt x="131" y="1935"/>
                    <a:pt x="289" y="1935"/>
                  </a:cubicBezTo>
                  <a:lnTo>
                    <a:pt x="1127" y="1935"/>
                  </a:lnTo>
                  <a:lnTo>
                    <a:pt x="1127" y="1025"/>
                  </a:lnTo>
                  <a:cubicBezTo>
                    <a:pt x="1112" y="866"/>
                    <a:pt x="1040" y="708"/>
                    <a:pt x="910" y="592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0" name="Google Shape;23220;p72"/>
            <p:cNvSpPr/>
            <p:nvPr/>
          </p:nvSpPr>
          <p:spPr>
            <a:xfrm>
              <a:off x="3353339" y="2303284"/>
              <a:ext cx="29177" cy="50726"/>
            </a:xfrm>
            <a:custGeom>
              <a:rect b="b" l="l" r="r" t="t"/>
              <a:pathLst>
                <a:path extrusionOk="0" h="1935" w="1113">
                  <a:moveTo>
                    <a:pt x="939" y="0"/>
                  </a:moveTo>
                  <a:lnTo>
                    <a:pt x="203" y="592"/>
                  </a:lnTo>
                  <a:cubicBezTo>
                    <a:pt x="73" y="708"/>
                    <a:pt x="1" y="866"/>
                    <a:pt x="1" y="1025"/>
                  </a:cubicBezTo>
                  <a:lnTo>
                    <a:pt x="1" y="1935"/>
                  </a:lnTo>
                  <a:lnTo>
                    <a:pt x="838" y="1935"/>
                  </a:lnTo>
                  <a:cubicBezTo>
                    <a:pt x="982" y="1935"/>
                    <a:pt x="1112" y="1805"/>
                    <a:pt x="1112" y="1660"/>
                  </a:cubicBezTo>
                  <a:lnTo>
                    <a:pt x="1112" y="506"/>
                  </a:lnTo>
                  <a:cubicBezTo>
                    <a:pt x="1112" y="332"/>
                    <a:pt x="1054" y="145"/>
                    <a:pt x="939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1" name="Google Shape;23221;p72"/>
            <p:cNvSpPr/>
            <p:nvPr/>
          </p:nvSpPr>
          <p:spPr>
            <a:xfrm>
              <a:off x="3499802" y="2163636"/>
              <a:ext cx="36360" cy="79117"/>
            </a:xfrm>
            <a:custGeom>
              <a:rect b="b" l="l" r="r" t="t"/>
              <a:pathLst>
                <a:path extrusionOk="0" h="3018" w="1387">
                  <a:moveTo>
                    <a:pt x="825" y="0"/>
                  </a:moveTo>
                  <a:cubicBezTo>
                    <a:pt x="362" y="0"/>
                    <a:pt x="0" y="370"/>
                    <a:pt x="15" y="823"/>
                  </a:cubicBezTo>
                  <a:lnTo>
                    <a:pt x="15" y="1026"/>
                  </a:lnTo>
                  <a:cubicBezTo>
                    <a:pt x="0" y="1257"/>
                    <a:pt x="44" y="1502"/>
                    <a:pt x="116" y="1718"/>
                  </a:cubicBezTo>
                  <a:lnTo>
                    <a:pt x="563" y="3018"/>
                  </a:lnTo>
                  <a:lnTo>
                    <a:pt x="1386" y="3018"/>
                  </a:lnTo>
                  <a:lnTo>
                    <a:pt x="1386" y="1"/>
                  </a:lnTo>
                  <a:lnTo>
                    <a:pt x="852" y="1"/>
                  </a:lnTo>
                  <a:cubicBezTo>
                    <a:pt x="843" y="0"/>
                    <a:pt x="834" y="0"/>
                    <a:pt x="82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2" name="Google Shape;23222;p72"/>
            <p:cNvSpPr/>
            <p:nvPr/>
          </p:nvSpPr>
          <p:spPr>
            <a:xfrm>
              <a:off x="3514561" y="2156821"/>
              <a:ext cx="85933" cy="85933"/>
            </a:xfrm>
            <a:custGeom>
              <a:rect b="b" l="l" r="r" t="t"/>
              <a:pathLst>
                <a:path extrusionOk="0" h="3278" w="3278">
                  <a:moveTo>
                    <a:pt x="823" y="1"/>
                  </a:moveTo>
                  <a:cubicBezTo>
                    <a:pt x="361" y="1"/>
                    <a:pt x="0" y="362"/>
                    <a:pt x="0" y="824"/>
                  </a:cubicBezTo>
                  <a:cubicBezTo>
                    <a:pt x="0" y="1112"/>
                    <a:pt x="246" y="1358"/>
                    <a:pt x="534" y="1358"/>
                  </a:cubicBezTo>
                  <a:lnTo>
                    <a:pt x="2729" y="3278"/>
                  </a:lnTo>
                  <a:lnTo>
                    <a:pt x="3190" y="1661"/>
                  </a:lnTo>
                  <a:cubicBezTo>
                    <a:pt x="3248" y="1459"/>
                    <a:pt x="3277" y="1257"/>
                    <a:pt x="3277" y="1055"/>
                  </a:cubicBezTo>
                  <a:lnTo>
                    <a:pt x="3277" y="535"/>
                  </a:lnTo>
                  <a:cubicBezTo>
                    <a:pt x="3277" y="246"/>
                    <a:pt x="3032" y="1"/>
                    <a:pt x="274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3" name="Google Shape;23223;p72"/>
            <p:cNvSpPr/>
            <p:nvPr/>
          </p:nvSpPr>
          <p:spPr>
            <a:xfrm>
              <a:off x="3528560" y="2264302"/>
              <a:ext cx="43150" cy="31825"/>
            </a:xfrm>
            <a:custGeom>
              <a:rect b="b" l="l" r="r" t="t"/>
              <a:pathLst>
                <a:path extrusionOk="0" h="1214" w="1646">
                  <a:moveTo>
                    <a:pt x="0" y="0"/>
                  </a:moveTo>
                  <a:lnTo>
                    <a:pt x="0" y="1213"/>
                  </a:lnTo>
                  <a:lnTo>
                    <a:pt x="1646" y="121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4" name="Google Shape;23224;p72"/>
            <p:cNvSpPr/>
            <p:nvPr/>
          </p:nvSpPr>
          <p:spPr>
            <a:xfrm>
              <a:off x="3528560" y="2264302"/>
              <a:ext cx="43150" cy="17538"/>
            </a:xfrm>
            <a:custGeom>
              <a:rect b="b" l="l" r="r" t="t"/>
              <a:pathLst>
                <a:path extrusionOk="0" h="669" w="1646">
                  <a:moveTo>
                    <a:pt x="0" y="0"/>
                  </a:moveTo>
                  <a:lnTo>
                    <a:pt x="0" y="506"/>
                  </a:lnTo>
                  <a:cubicBezTo>
                    <a:pt x="267" y="614"/>
                    <a:pt x="549" y="668"/>
                    <a:pt x="829" y="668"/>
                  </a:cubicBezTo>
                  <a:cubicBezTo>
                    <a:pt x="1108" y="668"/>
                    <a:pt x="1386" y="614"/>
                    <a:pt x="1646" y="506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5" name="Google Shape;23225;p72"/>
            <p:cNvSpPr/>
            <p:nvPr/>
          </p:nvSpPr>
          <p:spPr>
            <a:xfrm>
              <a:off x="3478594" y="2281709"/>
              <a:ext cx="143842" cy="72301"/>
            </a:xfrm>
            <a:custGeom>
              <a:rect b="b" l="l" r="r" t="t"/>
              <a:pathLst>
                <a:path extrusionOk="0" h="2758" w="5487">
                  <a:moveTo>
                    <a:pt x="1921" y="0"/>
                  </a:moveTo>
                  <a:lnTo>
                    <a:pt x="593" y="376"/>
                  </a:lnTo>
                  <a:cubicBezTo>
                    <a:pt x="246" y="477"/>
                    <a:pt x="1" y="794"/>
                    <a:pt x="1" y="1170"/>
                  </a:cubicBezTo>
                  <a:lnTo>
                    <a:pt x="1" y="2483"/>
                  </a:lnTo>
                  <a:cubicBezTo>
                    <a:pt x="1" y="2642"/>
                    <a:pt x="116" y="2758"/>
                    <a:pt x="275" y="2758"/>
                  </a:cubicBezTo>
                  <a:lnTo>
                    <a:pt x="5212" y="2758"/>
                  </a:lnTo>
                  <a:cubicBezTo>
                    <a:pt x="5356" y="2758"/>
                    <a:pt x="5486" y="2642"/>
                    <a:pt x="5486" y="2483"/>
                  </a:cubicBezTo>
                  <a:lnTo>
                    <a:pt x="5486" y="1170"/>
                  </a:lnTo>
                  <a:cubicBezTo>
                    <a:pt x="5472" y="794"/>
                    <a:pt x="5226" y="477"/>
                    <a:pt x="4880" y="376"/>
                  </a:cubicBezTo>
                  <a:lnTo>
                    <a:pt x="3552" y="0"/>
                  </a:lnTo>
                  <a:lnTo>
                    <a:pt x="2744" y="549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6" name="Google Shape;23226;p72"/>
            <p:cNvSpPr/>
            <p:nvPr/>
          </p:nvSpPr>
          <p:spPr>
            <a:xfrm>
              <a:off x="3542926" y="2296101"/>
              <a:ext cx="14418" cy="57909"/>
            </a:xfrm>
            <a:custGeom>
              <a:rect b="b" l="l" r="r" t="t"/>
              <a:pathLst>
                <a:path extrusionOk="0" h="2209" w="550">
                  <a:moveTo>
                    <a:pt x="145" y="0"/>
                  </a:moveTo>
                  <a:lnTo>
                    <a:pt x="1" y="2209"/>
                  </a:lnTo>
                  <a:lnTo>
                    <a:pt x="549" y="22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7" name="Google Shape;23227;p72"/>
            <p:cNvSpPr/>
            <p:nvPr/>
          </p:nvSpPr>
          <p:spPr>
            <a:xfrm>
              <a:off x="3507352" y="2192394"/>
              <a:ext cx="85933" cy="79117"/>
            </a:xfrm>
            <a:custGeom>
              <a:rect b="b" l="l" r="r" t="t"/>
              <a:pathLst>
                <a:path extrusionOk="0" h="3018" w="3278">
                  <a:moveTo>
                    <a:pt x="1055" y="1"/>
                  </a:moveTo>
                  <a:cubicBezTo>
                    <a:pt x="896" y="1"/>
                    <a:pt x="752" y="58"/>
                    <a:pt x="651" y="174"/>
                  </a:cubicBezTo>
                  <a:lnTo>
                    <a:pt x="160" y="665"/>
                  </a:lnTo>
                  <a:cubicBezTo>
                    <a:pt x="59" y="766"/>
                    <a:pt x="1" y="910"/>
                    <a:pt x="1" y="1055"/>
                  </a:cubicBezTo>
                  <a:lnTo>
                    <a:pt x="1" y="1372"/>
                  </a:lnTo>
                  <a:cubicBezTo>
                    <a:pt x="1" y="2282"/>
                    <a:pt x="737" y="3018"/>
                    <a:pt x="1647" y="3018"/>
                  </a:cubicBezTo>
                  <a:cubicBezTo>
                    <a:pt x="2542" y="3018"/>
                    <a:pt x="3278" y="2282"/>
                    <a:pt x="3278" y="1372"/>
                  </a:cubicBezTo>
                  <a:lnTo>
                    <a:pt x="3278" y="1026"/>
                  </a:lnTo>
                  <a:cubicBezTo>
                    <a:pt x="3278" y="881"/>
                    <a:pt x="3220" y="737"/>
                    <a:pt x="3119" y="636"/>
                  </a:cubicBezTo>
                  <a:cubicBezTo>
                    <a:pt x="2700" y="217"/>
                    <a:pt x="1921" y="30"/>
                    <a:pt x="10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8" name="Google Shape;23228;p72"/>
            <p:cNvSpPr/>
            <p:nvPr/>
          </p:nvSpPr>
          <p:spPr>
            <a:xfrm>
              <a:off x="3506985" y="2192394"/>
              <a:ext cx="86300" cy="77229"/>
            </a:xfrm>
            <a:custGeom>
              <a:rect b="b" l="l" r="r" t="t"/>
              <a:pathLst>
                <a:path extrusionOk="0" h="2946" w="3292">
                  <a:moveTo>
                    <a:pt x="1054" y="1"/>
                  </a:moveTo>
                  <a:cubicBezTo>
                    <a:pt x="910" y="1"/>
                    <a:pt x="766" y="58"/>
                    <a:pt x="665" y="160"/>
                  </a:cubicBezTo>
                  <a:lnTo>
                    <a:pt x="174" y="665"/>
                  </a:lnTo>
                  <a:cubicBezTo>
                    <a:pt x="58" y="766"/>
                    <a:pt x="0" y="896"/>
                    <a:pt x="0" y="1040"/>
                  </a:cubicBezTo>
                  <a:lnTo>
                    <a:pt x="0" y="1372"/>
                  </a:lnTo>
                  <a:cubicBezTo>
                    <a:pt x="15" y="2108"/>
                    <a:pt x="491" y="2743"/>
                    <a:pt x="1199" y="2946"/>
                  </a:cubicBezTo>
                  <a:cubicBezTo>
                    <a:pt x="953" y="2657"/>
                    <a:pt x="838" y="2296"/>
                    <a:pt x="838" y="1921"/>
                  </a:cubicBezTo>
                  <a:lnTo>
                    <a:pt x="838" y="1127"/>
                  </a:lnTo>
                  <a:lnTo>
                    <a:pt x="823" y="1127"/>
                  </a:lnTo>
                  <a:cubicBezTo>
                    <a:pt x="823" y="825"/>
                    <a:pt x="1070" y="576"/>
                    <a:pt x="1367" y="576"/>
                  </a:cubicBezTo>
                  <a:cubicBezTo>
                    <a:pt x="1383" y="576"/>
                    <a:pt x="1399" y="577"/>
                    <a:pt x="1415" y="578"/>
                  </a:cubicBezTo>
                  <a:cubicBezTo>
                    <a:pt x="1964" y="607"/>
                    <a:pt x="2787" y="708"/>
                    <a:pt x="3292" y="939"/>
                  </a:cubicBezTo>
                  <a:cubicBezTo>
                    <a:pt x="3277" y="824"/>
                    <a:pt x="3220" y="708"/>
                    <a:pt x="3133" y="636"/>
                  </a:cubicBezTo>
                  <a:cubicBezTo>
                    <a:pt x="2714" y="217"/>
                    <a:pt x="1935" y="30"/>
                    <a:pt x="105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9" name="Google Shape;23229;p72"/>
            <p:cNvSpPr/>
            <p:nvPr/>
          </p:nvSpPr>
          <p:spPr>
            <a:xfrm>
              <a:off x="3478594" y="2299876"/>
              <a:ext cx="28784" cy="54134"/>
            </a:xfrm>
            <a:custGeom>
              <a:rect b="b" l="l" r="r" t="t"/>
              <a:pathLst>
                <a:path extrusionOk="0" h="2065" w="1098">
                  <a:moveTo>
                    <a:pt x="145" y="0"/>
                  </a:moveTo>
                  <a:cubicBezTo>
                    <a:pt x="44" y="145"/>
                    <a:pt x="1" y="304"/>
                    <a:pt x="1" y="477"/>
                  </a:cubicBezTo>
                  <a:lnTo>
                    <a:pt x="1" y="1790"/>
                  </a:lnTo>
                  <a:cubicBezTo>
                    <a:pt x="1" y="1935"/>
                    <a:pt x="116" y="2065"/>
                    <a:pt x="275" y="2065"/>
                  </a:cubicBezTo>
                  <a:lnTo>
                    <a:pt x="1083" y="2065"/>
                  </a:lnTo>
                  <a:lnTo>
                    <a:pt x="1083" y="1285"/>
                  </a:lnTo>
                  <a:lnTo>
                    <a:pt x="1098" y="1285"/>
                  </a:lnTo>
                  <a:cubicBezTo>
                    <a:pt x="1098" y="1069"/>
                    <a:pt x="1011" y="866"/>
                    <a:pt x="853" y="708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0" name="Google Shape;23230;p72"/>
            <p:cNvSpPr/>
            <p:nvPr/>
          </p:nvSpPr>
          <p:spPr>
            <a:xfrm>
              <a:off x="3593258" y="2299876"/>
              <a:ext cx="28784" cy="54134"/>
            </a:xfrm>
            <a:custGeom>
              <a:rect b="b" l="l" r="r" t="t"/>
              <a:pathLst>
                <a:path extrusionOk="0" h="2065" w="1098">
                  <a:moveTo>
                    <a:pt x="954" y="0"/>
                  </a:moveTo>
                  <a:lnTo>
                    <a:pt x="246" y="708"/>
                  </a:lnTo>
                  <a:cubicBezTo>
                    <a:pt x="87" y="866"/>
                    <a:pt x="1" y="1069"/>
                    <a:pt x="1" y="1285"/>
                  </a:cubicBezTo>
                  <a:lnTo>
                    <a:pt x="1" y="2065"/>
                  </a:lnTo>
                  <a:lnTo>
                    <a:pt x="824" y="2065"/>
                  </a:lnTo>
                  <a:cubicBezTo>
                    <a:pt x="982" y="2065"/>
                    <a:pt x="1098" y="1935"/>
                    <a:pt x="1098" y="1790"/>
                  </a:cubicBezTo>
                  <a:lnTo>
                    <a:pt x="1098" y="477"/>
                  </a:lnTo>
                  <a:cubicBezTo>
                    <a:pt x="1098" y="304"/>
                    <a:pt x="1040" y="145"/>
                    <a:pt x="954" y="0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1" name="Google Shape;23231;p72"/>
            <p:cNvSpPr/>
            <p:nvPr/>
          </p:nvSpPr>
          <p:spPr>
            <a:xfrm>
              <a:off x="3542926" y="2296101"/>
              <a:ext cx="14418" cy="14392"/>
            </a:xfrm>
            <a:custGeom>
              <a:rect b="b" l="l" r="r" t="t"/>
              <a:pathLst>
                <a:path extrusionOk="0" h="549" w="550">
                  <a:moveTo>
                    <a:pt x="1" y="0"/>
                  </a:moveTo>
                  <a:lnTo>
                    <a:pt x="1" y="433"/>
                  </a:lnTo>
                  <a:cubicBezTo>
                    <a:pt x="1" y="491"/>
                    <a:pt x="59" y="549"/>
                    <a:pt x="116" y="549"/>
                  </a:cubicBezTo>
                  <a:lnTo>
                    <a:pt x="434" y="549"/>
                  </a:lnTo>
                  <a:cubicBezTo>
                    <a:pt x="506" y="549"/>
                    <a:pt x="549" y="491"/>
                    <a:pt x="549" y="433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2" name="Google Shape;23232;p72"/>
            <p:cNvSpPr/>
            <p:nvPr/>
          </p:nvSpPr>
          <p:spPr>
            <a:xfrm>
              <a:off x="3520984" y="2276125"/>
              <a:ext cx="29544" cy="30226"/>
            </a:xfrm>
            <a:custGeom>
              <a:rect b="b" l="l" r="r" t="t"/>
              <a:pathLst>
                <a:path extrusionOk="0" h="1153" w="1127">
                  <a:moveTo>
                    <a:pt x="260" y="1"/>
                  </a:moveTo>
                  <a:cubicBezTo>
                    <a:pt x="222" y="1"/>
                    <a:pt x="186" y="20"/>
                    <a:pt x="159" y="55"/>
                  </a:cubicBezTo>
                  <a:lnTo>
                    <a:pt x="1" y="300"/>
                  </a:lnTo>
                  <a:lnTo>
                    <a:pt x="405" y="1065"/>
                  </a:lnTo>
                  <a:cubicBezTo>
                    <a:pt x="442" y="1121"/>
                    <a:pt x="503" y="1153"/>
                    <a:pt x="562" y="1153"/>
                  </a:cubicBezTo>
                  <a:cubicBezTo>
                    <a:pt x="594" y="1153"/>
                    <a:pt x="625" y="1143"/>
                    <a:pt x="650" y="1123"/>
                  </a:cubicBezTo>
                  <a:lnTo>
                    <a:pt x="1127" y="762"/>
                  </a:lnTo>
                  <a:lnTo>
                    <a:pt x="333" y="26"/>
                  </a:lnTo>
                  <a:cubicBezTo>
                    <a:pt x="310" y="9"/>
                    <a:pt x="285" y="1"/>
                    <a:pt x="260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3" name="Google Shape;23233;p72"/>
            <p:cNvSpPr/>
            <p:nvPr/>
          </p:nvSpPr>
          <p:spPr>
            <a:xfrm>
              <a:off x="3550502" y="2276125"/>
              <a:ext cx="29177" cy="30226"/>
            </a:xfrm>
            <a:custGeom>
              <a:rect b="b" l="l" r="r" t="t"/>
              <a:pathLst>
                <a:path extrusionOk="0" h="1153" w="1113">
                  <a:moveTo>
                    <a:pt x="852" y="1"/>
                  </a:moveTo>
                  <a:cubicBezTo>
                    <a:pt x="828" y="1"/>
                    <a:pt x="803" y="9"/>
                    <a:pt x="780" y="26"/>
                  </a:cubicBezTo>
                  <a:lnTo>
                    <a:pt x="1" y="762"/>
                  </a:lnTo>
                  <a:lnTo>
                    <a:pt x="463" y="1123"/>
                  </a:lnTo>
                  <a:cubicBezTo>
                    <a:pt x="488" y="1143"/>
                    <a:pt x="519" y="1153"/>
                    <a:pt x="551" y="1153"/>
                  </a:cubicBezTo>
                  <a:cubicBezTo>
                    <a:pt x="609" y="1153"/>
                    <a:pt x="671" y="1121"/>
                    <a:pt x="708" y="1065"/>
                  </a:cubicBezTo>
                  <a:lnTo>
                    <a:pt x="1112" y="300"/>
                  </a:lnTo>
                  <a:lnTo>
                    <a:pt x="953" y="55"/>
                  </a:lnTo>
                  <a:cubicBezTo>
                    <a:pt x="927" y="20"/>
                    <a:pt x="890" y="1"/>
                    <a:pt x="852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4" name="Google Shape;23234;p72"/>
            <p:cNvSpPr/>
            <p:nvPr/>
          </p:nvSpPr>
          <p:spPr>
            <a:xfrm>
              <a:off x="3310582" y="1982386"/>
              <a:ext cx="203612" cy="175169"/>
            </a:xfrm>
            <a:custGeom>
              <a:rect b="b" l="l" r="r" t="t"/>
              <a:pathLst>
                <a:path extrusionOk="0" h="6682" w="7767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lnTo>
                    <a:pt x="0" y="4331"/>
                  </a:lnTo>
                  <a:cubicBezTo>
                    <a:pt x="0" y="4706"/>
                    <a:pt x="318" y="5024"/>
                    <a:pt x="693" y="5024"/>
                  </a:cubicBezTo>
                  <a:lnTo>
                    <a:pt x="3205" y="5024"/>
                  </a:lnTo>
                  <a:lnTo>
                    <a:pt x="2815" y="6539"/>
                  </a:lnTo>
                  <a:cubicBezTo>
                    <a:pt x="2794" y="6614"/>
                    <a:pt x="2860" y="6681"/>
                    <a:pt x="2931" y="6681"/>
                  </a:cubicBezTo>
                  <a:cubicBezTo>
                    <a:pt x="2956" y="6681"/>
                    <a:pt x="2981" y="6673"/>
                    <a:pt x="3003" y="6655"/>
                  </a:cubicBezTo>
                  <a:lnTo>
                    <a:pt x="5255" y="5024"/>
                  </a:lnTo>
                  <a:lnTo>
                    <a:pt x="7088" y="5024"/>
                  </a:lnTo>
                  <a:cubicBezTo>
                    <a:pt x="7464" y="5024"/>
                    <a:pt x="7767" y="4706"/>
                    <a:pt x="7767" y="4331"/>
                  </a:cubicBezTo>
                  <a:lnTo>
                    <a:pt x="7767" y="679"/>
                  </a:lnTo>
                  <a:cubicBezTo>
                    <a:pt x="7767" y="303"/>
                    <a:pt x="7464" y="0"/>
                    <a:pt x="707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5" name="Google Shape;23235;p72"/>
            <p:cNvSpPr/>
            <p:nvPr/>
          </p:nvSpPr>
          <p:spPr>
            <a:xfrm>
              <a:off x="3345396" y="2012192"/>
              <a:ext cx="33844" cy="11875"/>
            </a:xfrm>
            <a:custGeom>
              <a:rect b="b" l="l" r="r" t="t"/>
              <a:pathLst>
                <a:path extrusionOk="0" h="453" w="1291">
                  <a:moveTo>
                    <a:pt x="1006" y="1"/>
                  </a:moveTo>
                  <a:cubicBezTo>
                    <a:pt x="994" y="1"/>
                    <a:pt x="981" y="2"/>
                    <a:pt x="968" y="3"/>
                  </a:cubicBezTo>
                  <a:lnTo>
                    <a:pt x="275" y="3"/>
                  </a:lnTo>
                  <a:cubicBezTo>
                    <a:pt x="1" y="18"/>
                    <a:pt x="1" y="422"/>
                    <a:pt x="275" y="451"/>
                  </a:cubicBezTo>
                  <a:lnTo>
                    <a:pt x="968" y="451"/>
                  </a:lnTo>
                  <a:cubicBezTo>
                    <a:pt x="977" y="452"/>
                    <a:pt x="985" y="452"/>
                    <a:pt x="994" y="452"/>
                  </a:cubicBezTo>
                  <a:cubicBezTo>
                    <a:pt x="1287" y="452"/>
                    <a:pt x="1291" y="1"/>
                    <a:pt x="100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6" name="Google Shape;23236;p72"/>
            <p:cNvSpPr/>
            <p:nvPr/>
          </p:nvSpPr>
          <p:spPr>
            <a:xfrm>
              <a:off x="3387025" y="2012192"/>
              <a:ext cx="93640" cy="11875"/>
            </a:xfrm>
            <a:custGeom>
              <a:rect b="b" l="l" r="r" t="t"/>
              <a:pathLst>
                <a:path extrusionOk="0" h="453" w="3572">
                  <a:moveTo>
                    <a:pt x="3287" y="1"/>
                  </a:moveTo>
                  <a:cubicBezTo>
                    <a:pt x="3274" y="1"/>
                    <a:pt x="3262" y="2"/>
                    <a:pt x="3248" y="3"/>
                  </a:cubicBezTo>
                  <a:lnTo>
                    <a:pt x="289" y="3"/>
                  </a:lnTo>
                  <a:cubicBezTo>
                    <a:pt x="0" y="18"/>
                    <a:pt x="0" y="422"/>
                    <a:pt x="289" y="451"/>
                  </a:cubicBezTo>
                  <a:lnTo>
                    <a:pt x="3248" y="451"/>
                  </a:lnTo>
                  <a:cubicBezTo>
                    <a:pt x="3257" y="452"/>
                    <a:pt x="3266" y="452"/>
                    <a:pt x="3275" y="452"/>
                  </a:cubicBezTo>
                  <a:cubicBezTo>
                    <a:pt x="3568" y="452"/>
                    <a:pt x="3572" y="1"/>
                    <a:pt x="328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7" name="Google Shape;23237;p72"/>
            <p:cNvSpPr/>
            <p:nvPr/>
          </p:nvSpPr>
          <p:spPr>
            <a:xfrm>
              <a:off x="3344111" y="2042104"/>
              <a:ext cx="136554" cy="11849"/>
            </a:xfrm>
            <a:custGeom>
              <a:rect b="b" l="l" r="r" t="t"/>
              <a:pathLst>
                <a:path extrusionOk="0" h="452" w="5209">
                  <a:moveTo>
                    <a:pt x="286" y="0"/>
                  </a:moveTo>
                  <a:cubicBezTo>
                    <a:pt x="1" y="0"/>
                    <a:pt x="5" y="452"/>
                    <a:pt x="298" y="452"/>
                  </a:cubicBezTo>
                  <a:cubicBezTo>
                    <a:pt x="306" y="452"/>
                    <a:pt x="315" y="451"/>
                    <a:pt x="324" y="450"/>
                  </a:cubicBezTo>
                  <a:lnTo>
                    <a:pt x="4885" y="450"/>
                  </a:lnTo>
                  <a:cubicBezTo>
                    <a:pt x="4894" y="451"/>
                    <a:pt x="4903" y="452"/>
                    <a:pt x="4912" y="452"/>
                  </a:cubicBezTo>
                  <a:cubicBezTo>
                    <a:pt x="5205" y="452"/>
                    <a:pt x="5209" y="0"/>
                    <a:pt x="4924" y="0"/>
                  </a:cubicBezTo>
                  <a:cubicBezTo>
                    <a:pt x="4911" y="0"/>
                    <a:pt x="4899" y="1"/>
                    <a:pt x="4885" y="3"/>
                  </a:cubicBezTo>
                  <a:lnTo>
                    <a:pt x="324" y="3"/>
                  </a:lnTo>
                  <a:cubicBezTo>
                    <a:pt x="311" y="1"/>
                    <a:pt x="298" y="0"/>
                    <a:pt x="2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8" name="Google Shape;23238;p72"/>
            <p:cNvSpPr/>
            <p:nvPr/>
          </p:nvSpPr>
          <p:spPr>
            <a:xfrm>
              <a:off x="3345396" y="2072041"/>
              <a:ext cx="93640" cy="11797"/>
            </a:xfrm>
            <a:custGeom>
              <a:rect b="b" l="l" r="r" t="t"/>
              <a:pathLst>
                <a:path extrusionOk="0" h="450" w="3572">
                  <a:moveTo>
                    <a:pt x="3275" y="0"/>
                  </a:moveTo>
                  <a:cubicBezTo>
                    <a:pt x="3267" y="0"/>
                    <a:pt x="3258" y="0"/>
                    <a:pt x="3249" y="1"/>
                  </a:cubicBezTo>
                  <a:lnTo>
                    <a:pt x="275" y="1"/>
                  </a:lnTo>
                  <a:cubicBezTo>
                    <a:pt x="1" y="16"/>
                    <a:pt x="1" y="434"/>
                    <a:pt x="275" y="449"/>
                  </a:cubicBezTo>
                  <a:lnTo>
                    <a:pt x="3249" y="449"/>
                  </a:lnTo>
                  <a:cubicBezTo>
                    <a:pt x="3258" y="450"/>
                    <a:pt x="3267" y="450"/>
                    <a:pt x="3275" y="450"/>
                  </a:cubicBezTo>
                  <a:cubicBezTo>
                    <a:pt x="3572" y="450"/>
                    <a:pt x="3572" y="0"/>
                    <a:pt x="327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9" name="Google Shape;23239;p72"/>
            <p:cNvSpPr/>
            <p:nvPr/>
          </p:nvSpPr>
          <p:spPr>
            <a:xfrm>
              <a:off x="3445904" y="2072041"/>
              <a:ext cx="34761" cy="11797"/>
            </a:xfrm>
            <a:custGeom>
              <a:rect b="b" l="l" r="r" t="t"/>
              <a:pathLst>
                <a:path extrusionOk="0" h="450" w="1326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cubicBezTo>
                    <a:pt x="306" y="450"/>
                    <a:pt x="315" y="450"/>
                    <a:pt x="324" y="449"/>
                  </a:cubicBezTo>
                  <a:lnTo>
                    <a:pt x="1002" y="449"/>
                  </a:lnTo>
                  <a:cubicBezTo>
                    <a:pt x="1012" y="450"/>
                    <a:pt x="1021" y="450"/>
                    <a:pt x="1029" y="450"/>
                  </a:cubicBezTo>
                  <a:cubicBezTo>
                    <a:pt x="1325" y="450"/>
                    <a:pt x="1325" y="0"/>
                    <a:pt x="1029" y="0"/>
                  </a:cubicBezTo>
                  <a:cubicBezTo>
                    <a:pt x="1021" y="0"/>
                    <a:pt x="1012" y="0"/>
                    <a:pt x="1002" y="1"/>
                  </a:cubicBezTo>
                  <a:lnTo>
                    <a:pt x="324" y="1"/>
                  </a:lnTo>
                  <a:cubicBezTo>
                    <a:pt x="315" y="0"/>
                    <a:pt x="306" y="0"/>
                    <a:pt x="2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40" name="Google Shape;23240;p72"/>
          <p:cNvGrpSpPr/>
          <p:nvPr/>
        </p:nvGrpSpPr>
        <p:grpSpPr>
          <a:xfrm>
            <a:off x="1342386" y="2916322"/>
            <a:ext cx="373538" cy="331515"/>
            <a:chOff x="1342386" y="2916322"/>
            <a:chExt cx="373538" cy="331515"/>
          </a:xfrm>
        </p:grpSpPr>
        <p:sp>
          <p:nvSpPr>
            <p:cNvPr id="23241" name="Google Shape;23241;p72"/>
            <p:cNvSpPr/>
            <p:nvPr/>
          </p:nvSpPr>
          <p:spPr>
            <a:xfrm>
              <a:off x="1499047" y="2916322"/>
              <a:ext cx="216877" cy="180910"/>
            </a:xfrm>
            <a:custGeom>
              <a:rect b="b" l="l" r="r" t="t"/>
              <a:pathLst>
                <a:path extrusionOk="0" h="6901" w="8273">
                  <a:moveTo>
                    <a:pt x="463" y="1"/>
                  </a:moveTo>
                  <a:cubicBezTo>
                    <a:pt x="203" y="1"/>
                    <a:pt x="1" y="203"/>
                    <a:pt x="1" y="463"/>
                  </a:cubicBezTo>
                  <a:lnTo>
                    <a:pt x="1" y="6439"/>
                  </a:lnTo>
                  <a:cubicBezTo>
                    <a:pt x="1" y="6699"/>
                    <a:pt x="203" y="6901"/>
                    <a:pt x="463" y="6901"/>
                  </a:cubicBezTo>
                  <a:lnTo>
                    <a:pt x="7811" y="6901"/>
                  </a:lnTo>
                  <a:cubicBezTo>
                    <a:pt x="8070" y="6901"/>
                    <a:pt x="8272" y="6699"/>
                    <a:pt x="8272" y="6439"/>
                  </a:cubicBezTo>
                  <a:lnTo>
                    <a:pt x="8272" y="463"/>
                  </a:lnTo>
                  <a:cubicBezTo>
                    <a:pt x="8272" y="203"/>
                    <a:pt x="8070" y="1"/>
                    <a:pt x="781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2" name="Google Shape;23242;p72"/>
            <p:cNvSpPr/>
            <p:nvPr/>
          </p:nvSpPr>
          <p:spPr>
            <a:xfrm>
              <a:off x="1342386" y="3060137"/>
              <a:ext cx="217244" cy="187699"/>
            </a:xfrm>
            <a:custGeom>
              <a:rect b="b" l="l" r="r" t="t"/>
              <a:pathLst>
                <a:path extrusionOk="0" h="7160" w="8287">
                  <a:moveTo>
                    <a:pt x="8104" y="0"/>
                  </a:moveTo>
                  <a:cubicBezTo>
                    <a:pt x="8063" y="0"/>
                    <a:pt x="8020" y="14"/>
                    <a:pt x="7983" y="43"/>
                  </a:cubicBezTo>
                  <a:lnTo>
                    <a:pt x="3812" y="4042"/>
                  </a:lnTo>
                  <a:cubicBezTo>
                    <a:pt x="3725" y="4129"/>
                    <a:pt x="3610" y="4172"/>
                    <a:pt x="3494" y="4172"/>
                  </a:cubicBezTo>
                  <a:lnTo>
                    <a:pt x="3436" y="4172"/>
                  </a:lnTo>
                  <a:cubicBezTo>
                    <a:pt x="3191" y="4172"/>
                    <a:pt x="2989" y="3970"/>
                    <a:pt x="2989" y="3710"/>
                  </a:cubicBezTo>
                  <a:lnTo>
                    <a:pt x="2989" y="3479"/>
                  </a:lnTo>
                  <a:lnTo>
                    <a:pt x="1603" y="3479"/>
                  </a:lnTo>
                  <a:lnTo>
                    <a:pt x="1603" y="3710"/>
                  </a:lnTo>
                  <a:cubicBezTo>
                    <a:pt x="1603" y="3912"/>
                    <a:pt x="1473" y="4100"/>
                    <a:pt x="1271" y="4157"/>
                  </a:cubicBezTo>
                  <a:lnTo>
                    <a:pt x="506" y="4374"/>
                  </a:lnTo>
                  <a:cubicBezTo>
                    <a:pt x="203" y="4461"/>
                    <a:pt x="1" y="4735"/>
                    <a:pt x="1" y="5038"/>
                  </a:cubicBezTo>
                  <a:lnTo>
                    <a:pt x="1" y="6929"/>
                  </a:lnTo>
                  <a:cubicBezTo>
                    <a:pt x="1" y="7059"/>
                    <a:pt x="102" y="7160"/>
                    <a:pt x="232" y="7160"/>
                  </a:cubicBezTo>
                  <a:lnTo>
                    <a:pt x="3451" y="7160"/>
                  </a:lnTo>
                  <a:cubicBezTo>
                    <a:pt x="3581" y="7160"/>
                    <a:pt x="3682" y="7059"/>
                    <a:pt x="3682" y="6929"/>
                  </a:cubicBezTo>
                  <a:lnTo>
                    <a:pt x="3682" y="5933"/>
                  </a:lnTo>
                  <a:cubicBezTo>
                    <a:pt x="3682" y="5688"/>
                    <a:pt x="3768" y="5457"/>
                    <a:pt x="3942" y="5283"/>
                  </a:cubicBezTo>
                  <a:lnTo>
                    <a:pt x="7854" y="1371"/>
                  </a:lnTo>
                  <a:cubicBezTo>
                    <a:pt x="7969" y="1256"/>
                    <a:pt x="8027" y="1083"/>
                    <a:pt x="7983" y="938"/>
                  </a:cubicBezTo>
                  <a:lnTo>
                    <a:pt x="7897" y="606"/>
                  </a:lnTo>
                  <a:lnTo>
                    <a:pt x="8229" y="289"/>
                  </a:lnTo>
                  <a:cubicBezTo>
                    <a:pt x="8287" y="217"/>
                    <a:pt x="8287" y="115"/>
                    <a:pt x="8214" y="43"/>
                  </a:cubicBezTo>
                  <a:cubicBezTo>
                    <a:pt x="8186" y="14"/>
                    <a:pt x="8146" y="0"/>
                    <a:pt x="810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3" name="Google Shape;23243;p72"/>
            <p:cNvSpPr/>
            <p:nvPr/>
          </p:nvSpPr>
          <p:spPr>
            <a:xfrm>
              <a:off x="1382128" y="3151706"/>
              <a:ext cx="41262" cy="18193"/>
            </a:xfrm>
            <a:custGeom>
              <a:rect b="b" l="l" r="r" t="t"/>
              <a:pathLst>
                <a:path extrusionOk="0" h="694" w="1574">
                  <a:moveTo>
                    <a:pt x="101" y="0"/>
                  </a:moveTo>
                  <a:lnTo>
                    <a:pt x="101" y="231"/>
                  </a:lnTo>
                  <a:cubicBezTo>
                    <a:pt x="101" y="332"/>
                    <a:pt x="58" y="419"/>
                    <a:pt x="0" y="506"/>
                  </a:cubicBezTo>
                  <a:cubicBezTo>
                    <a:pt x="246" y="621"/>
                    <a:pt x="520" y="679"/>
                    <a:pt x="794" y="693"/>
                  </a:cubicBezTo>
                  <a:cubicBezTo>
                    <a:pt x="1054" y="679"/>
                    <a:pt x="1328" y="621"/>
                    <a:pt x="1574" y="506"/>
                  </a:cubicBezTo>
                  <a:cubicBezTo>
                    <a:pt x="1516" y="419"/>
                    <a:pt x="1473" y="332"/>
                    <a:pt x="1473" y="23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4" name="Google Shape;23244;p72"/>
            <p:cNvSpPr/>
            <p:nvPr/>
          </p:nvSpPr>
          <p:spPr>
            <a:xfrm>
              <a:off x="1360186" y="3066927"/>
              <a:ext cx="29911" cy="66272"/>
            </a:xfrm>
            <a:custGeom>
              <a:rect b="b" l="l" r="r" t="t"/>
              <a:pathLst>
                <a:path extrusionOk="0" h="2528" w="1141">
                  <a:moveTo>
                    <a:pt x="679" y="1"/>
                  </a:moveTo>
                  <a:cubicBezTo>
                    <a:pt x="303" y="1"/>
                    <a:pt x="0" y="318"/>
                    <a:pt x="0" y="694"/>
                  </a:cubicBezTo>
                  <a:lnTo>
                    <a:pt x="0" y="853"/>
                  </a:lnTo>
                  <a:cubicBezTo>
                    <a:pt x="0" y="1055"/>
                    <a:pt x="29" y="1242"/>
                    <a:pt x="101" y="1430"/>
                  </a:cubicBezTo>
                  <a:lnTo>
                    <a:pt x="462" y="2527"/>
                  </a:lnTo>
                  <a:lnTo>
                    <a:pt x="1141" y="2527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5" name="Google Shape;23245;p72"/>
            <p:cNvSpPr/>
            <p:nvPr/>
          </p:nvSpPr>
          <p:spPr>
            <a:xfrm>
              <a:off x="1372297" y="3060871"/>
              <a:ext cx="72301" cy="72694"/>
            </a:xfrm>
            <a:custGeom>
              <a:rect b="b" l="l" r="r" t="t"/>
              <a:pathLst>
                <a:path extrusionOk="0" h="2773" w="2758">
                  <a:moveTo>
                    <a:pt x="693" y="1"/>
                  </a:moveTo>
                  <a:cubicBezTo>
                    <a:pt x="303" y="1"/>
                    <a:pt x="0" y="318"/>
                    <a:pt x="0" y="694"/>
                  </a:cubicBezTo>
                  <a:cubicBezTo>
                    <a:pt x="0" y="954"/>
                    <a:pt x="217" y="1156"/>
                    <a:pt x="462" y="1156"/>
                  </a:cubicBezTo>
                  <a:lnTo>
                    <a:pt x="2310" y="2772"/>
                  </a:lnTo>
                  <a:lnTo>
                    <a:pt x="2699" y="1401"/>
                  </a:lnTo>
                  <a:cubicBezTo>
                    <a:pt x="2743" y="1242"/>
                    <a:pt x="2757" y="1069"/>
                    <a:pt x="2757" y="910"/>
                  </a:cubicBezTo>
                  <a:lnTo>
                    <a:pt x="2757" y="463"/>
                  </a:lnTo>
                  <a:cubicBezTo>
                    <a:pt x="2757" y="203"/>
                    <a:pt x="2555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6" name="Google Shape;23246;p72"/>
            <p:cNvSpPr/>
            <p:nvPr/>
          </p:nvSpPr>
          <p:spPr>
            <a:xfrm>
              <a:off x="1366609" y="3091149"/>
              <a:ext cx="72301" cy="66245"/>
            </a:xfrm>
            <a:custGeom>
              <a:rect b="b" l="l" r="r" t="t"/>
              <a:pathLst>
                <a:path extrusionOk="0" h="2527" w="2758">
                  <a:moveTo>
                    <a:pt x="881" y="1"/>
                  </a:moveTo>
                  <a:cubicBezTo>
                    <a:pt x="766" y="1"/>
                    <a:pt x="636" y="44"/>
                    <a:pt x="549" y="145"/>
                  </a:cubicBezTo>
                  <a:lnTo>
                    <a:pt x="130" y="564"/>
                  </a:lnTo>
                  <a:cubicBezTo>
                    <a:pt x="44" y="636"/>
                    <a:pt x="1" y="766"/>
                    <a:pt x="1" y="881"/>
                  </a:cubicBezTo>
                  <a:lnTo>
                    <a:pt x="1" y="1156"/>
                  </a:lnTo>
                  <a:cubicBezTo>
                    <a:pt x="1" y="1906"/>
                    <a:pt x="621" y="2527"/>
                    <a:pt x="1386" y="2527"/>
                  </a:cubicBezTo>
                  <a:cubicBezTo>
                    <a:pt x="2137" y="2527"/>
                    <a:pt x="2758" y="1906"/>
                    <a:pt x="2758" y="1156"/>
                  </a:cubicBezTo>
                  <a:lnTo>
                    <a:pt x="2758" y="852"/>
                  </a:lnTo>
                  <a:cubicBezTo>
                    <a:pt x="2758" y="737"/>
                    <a:pt x="2714" y="621"/>
                    <a:pt x="2628" y="535"/>
                  </a:cubicBezTo>
                  <a:cubicBezTo>
                    <a:pt x="2267" y="188"/>
                    <a:pt x="1617" y="30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7" name="Google Shape;23247;p72"/>
            <p:cNvSpPr/>
            <p:nvPr/>
          </p:nvSpPr>
          <p:spPr>
            <a:xfrm>
              <a:off x="1366242" y="3091149"/>
              <a:ext cx="72301" cy="64751"/>
            </a:xfrm>
            <a:custGeom>
              <a:rect b="b" l="l" r="r" t="t"/>
              <a:pathLst>
                <a:path extrusionOk="0" h="2470" w="2758">
                  <a:moveTo>
                    <a:pt x="895" y="1"/>
                  </a:moveTo>
                  <a:cubicBezTo>
                    <a:pt x="765" y="1"/>
                    <a:pt x="650" y="44"/>
                    <a:pt x="563" y="145"/>
                  </a:cubicBezTo>
                  <a:lnTo>
                    <a:pt x="144" y="564"/>
                  </a:lnTo>
                  <a:cubicBezTo>
                    <a:pt x="58" y="636"/>
                    <a:pt x="0" y="766"/>
                    <a:pt x="0" y="881"/>
                  </a:cubicBezTo>
                  <a:lnTo>
                    <a:pt x="0" y="1156"/>
                  </a:lnTo>
                  <a:cubicBezTo>
                    <a:pt x="0" y="1762"/>
                    <a:pt x="404" y="2310"/>
                    <a:pt x="996" y="2469"/>
                  </a:cubicBezTo>
                  <a:cubicBezTo>
                    <a:pt x="808" y="2224"/>
                    <a:pt x="693" y="1921"/>
                    <a:pt x="693" y="1617"/>
                  </a:cubicBezTo>
                  <a:lnTo>
                    <a:pt x="693" y="939"/>
                  </a:lnTo>
                  <a:cubicBezTo>
                    <a:pt x="693" y="687"/>
                    <a:pt x="910" y="476"/>
                    <a:pt x="1159" y="476"/>
                  </a:cubicBezTo>
                  <a:cubicBezTo>
                    <a:pt x="1167" y="476"/>
                    <a:pt x="1176" y="477"/>
                    <a:pt x="1184" y="477"/>
                  </a:cubicBezTo>
                  <a:cubicBezTo>
                    <a:pt x="1646" y="506"/>
                    <a:pt x="2339" y="593"/>
                    <a:pt x="2757" y="795"/>
                  </a:cubicBezTo>
                  <a:cubicBezTo>
                    <a:pt x="2743" y="694"/>
                    <a:pt x="2700" y="607"/>
                    <a:pt x="2627" y="535"/>
                  </a:cubicBezTo>
                  <a:cubicBezTo>
                    <a:pt x="2266" y="188"/>
                    <a:pt x="1631" y="30"/>
                    <a:pt x="89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8" name="Google Shape;23248;p72"/>
            <p:cNvSpPr/>
            <p:nvPr/>
          </p:nvSpPr>
          <p:spPr>
            <a:xfrm>
              <a:off x="1342386" y="3086981"/>
              <a:ext cx="198710" cy="160855"/>
            </a:xfrm>
            <a:custGeom>
              <a:rect b="b" l="l" r="r" t="t"/>
              <a:pathLst>
                <a:path extrusionOk="0" h="6136" w="7580">
                  <a:moveTo>
                    <a:pt x="6959" y="1"/>
                  </a:moveTo>
                  <a:lnTo>
                    <a:pt x="3812" y="3018"/>
                  </a:lnTo>
                  <a:cubicBezTo>
                    <a:pt x="3754" y="3076"/>
                    <a:pt x="3682" y="3119"/>
                    <a:pt x="3595" y="3133"/>
                  </a:cubicBezTo>
                  <a:cubicBezTo>
                    <a:pt x="3347" y="3644"/>
                    <a:pt x="2859" y="3900"/>
                    <a:pt x="2369" y="3900"/>
                  </a:cubicBezTo>
                  <a:cubicBezTo>
                    <a:pt x="1888" y="3900"/>
                    <a:pt x="1405" y="3655"/>
                    <a:pt x="1141" y="3162"/>
                  </a:cubicBezTo>
                  <a:lnTo>
                    <a:pt x="506" y="3350"/>
                  </a:lnTo>
                  <a:cubicBezTo>
                    <a:pt x="203" y="3437"/>
                    <a:pt x="1" y="3711"/>
                    <a:pt x="1" y="4014"/>
                  </a:cubicBezTo>
                  <a:lnTo>
                    <a:pt x="1" y="5905"/>
                  </a:lnTo>
                  <a:cubicBezTo>
                    <a:pt x="1" y="6035"/>
                    <a:pt x="102" y="6136"/>
                    <a:pt x="232" y="6136"/>
                  </a:cubicBezTo>
                  <a:lnTo>
                    <a:pt x="3451" y="6136"/>
                  </a:lnTo>
                  <a:cubicBezTo>
                    <a:pt x="3581" y="6136"/>
                    <a:pt x="3682" y="6035"/>
                    <a:pt x="3682" y="5905"/>
                  </a:cubicBezTo>
                  <a:lnTo>
                    <a:pt x="3682" y="4909"/>
                  </a:lnTo>
                  <a:cubicBezTo>
                    <a:pt x="3682" y="4664"/>
                    <a:pt x="3768" y="4433"/>
                    <a:pt x="3942" y="4259"/>
                  </a:cubicBezTo>
                  <a:lnTo>
                    <a:pt x="7579" y="636"/>
                  </a:lnTo>
                  <a:lnTo>
                    <a:pt x="6959" y="1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9" name="Google Shape;23249;p72"/>
            <p:cNvSpPr/>
            <p:nvPr/>
          </p:nvSpPr>
          <p:spPr>
            <a:xfrm>
              <a:off x="1342386" y="3181591"/>
              <a:ext cx="23882" cy="66245"/>
            </a:xfrm>
            <a:custGeom>
              <a:rect b="b" l="l" r="r" t="t"/>
              <a:pathLst>
                <a:path extrusionOk="0" h="2527" w="911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96"/>
                  </a:lnTo>
                  <a:cubicBezTo>
                    <a:pt x="1" y="2426"/>
                    <a:pt x="102" y="2527"/>
                    <a:pt x="232" y="2527"/>
                  </a:cubicBezTo>
                  <a:lnTo>
                    <a:pt x="910" y="2527"/>
                  </a:lnTo>
                  <a:lnTo>
                    <a:pt x="910" y="1069"/>
                  </a:lnTo>
                  <a:cubicBezTo>
                    <a:pt x="910" y="896"/>
                    <a:pt x="838" y="723"/>
                    <a:pt x="708" y="593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0" name="Google Shape;23250;p72"/>
            <p:cNvSpPr/>
            <p:nvPr/>
          </p:nvSpPr>
          <p:spPr>
            <a:xfrm>
              <a:off x="1438517" y="3086981"/>
              <a:ext cx="102579" cy="129083"/>
            </a:xfrm>
            <a:custGeom>
              <a:rect b="b" l="l" r="r" t="t"/>
              <a:pathLst>
                <a:path extrusionOk="0" h="4924" w="3913">
                  <a:moveTo>
                    <a:pt x="3292" y="1"/>
                  </a:moveTo>
                  <a:lnTo>
                    <a:pt x="231" y="2946"/>
                  </a:lnTo>
                  <a:cubicBezTo>
                    <a:pt x="87" y="3234"/>
                    <a:pt x="0" y="3552"/>
                    <a:pt x="15" y="3884"/>
                  </a:cubicBezTo>
                  <a:lnTo>
                    <a:pt x="15" y="4923"/>
                  </a:lnTo>
                  <a:cubicBezTo>
                    <a:pt x="15" y="4678"/>
                    <a:pt x="101" y="4447"/>
                    <a:pt x="275" y="4274"/>
                  </a:cubicBezTo>
                  <a:lnTo>
                    <a:pt x="3912" y="636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1" name="Google Shape;23251;p72"/>
            <p:cNvSpPr/>
            <p:nvPr/>
          </p:nvSpPr>
          <p:spPr>
            <a:xfrm>
              <a:off x="1515903" y="2943559"/>
              <a:ext cx="178839" cy="114900"/>
            </a:xfrm>
            <a:custGeom>
              <a:rect b="b" l="l" r="r" t="t"/>
              <a:pathLst>
                <a:path extrusionOk="0" h="4383" w="6822">
                  <a:moveTo>
                    <a:pt x="5334" y="1"/>
                  </a:moveTo>
                  <a:cubicBezTo>
                    <a:pt x="4872" y="1"/>
                    <a:pt x="4872" y="694"/>
                    <a:pt x="5334" y="694"/>
                  </a:cubicBezTo>
                  <a:lnTo>
                    <a:pt x="5652" y="694"/>
                  </a:lnTo>
                  <a:lnTo>
                    <a:pt x="3602" y="2729"/>
                  </a:lnTo>
                  <a:lnTo>
                    <a:pt x="2707" y="1834"/>
                  </a:lnTo>
                  <a:cubicBezTo>
                    <a:pt x="2642" y="1762"/>
                    <a:pt x="2555" y="1726"/>
                    <a:pt x="2467" y="1726"/>
                  </a:cubicBezTo>
                  <a:cubicBezTo>
                    <a:pt x="2379" y="1726"/>
                    <a:pt x="2288" y="1762"/>
                    <a:pt x="2216" y="1834"/>
                  </a:cubicBezTo>
                  <a:lnTo>
                    <a:pt x="267" y="3783"/>
                  </a:lnTo>
                  <a:cubicBezTo>
                    <a:pt x="1" y="4027"/>
                    <a:pt x="238" y="4382"/>
                    <a:pt x="513" y="4382"/>
                  </a:cubicBezTo>
                  <a:cubicBezTo>
                    <a:pt x="596" y="4382"/>
                    <a:pt x="681" y="4350"/>
                    <a:pt x="758" y="4274"/>
                  </a:cubicBezTo>
                  <a:lnTo>
                    <a:pt x="2462" y="2556"/>
                  </a:lnTo>
                  <a:lnTo>
                    <a:pt x="3371" y="3465"/>
                  </a:lnTo>
                  <a:cubicBezTo>
                    <a:pt x="3436" y="3530"/>
                    <a:pt x="3523" y="3563"/>
                    <a:pt x="3609" y="3563"/>
                  </a:cubicBezTo>
                  <a:cubicBezTo>
                    <a:pt x="3696" y="3563"/>
                    <a:pt x="3782" y="3530"/>
                    <a:pt x="3847" y="3465"/>
                  </a:cubicBezTo>
                  <a:lnTo>
                    <a:pt x="6143" y="1170"/>
                  </a:lnTo>
                  <a:lnTo>
                    <a:pt x="6143" y="1488"/>
                  </a:lnTo>
                  <a:cubicBezTo>
                    <a:pt x="6143" y="1719"/>
                    <a:pt x="6312" y="1834"/>
                    <a:pt x="6482" y="1834"/>
                  </a:cubicBezTo>
                  <a:cubicBezTo>
                    <a:pt x="6651" y="1834"/>
                    <a:pt x="6821" y="1719"/>
                    <a:pt x="6821" y="1488"/>
                  </a:cubicBezTo>
                  <a:lnTo>
                    <a:pt x="6821" y="347"/>
                  </a:lnTo>
                  <a:cubicBezTo>
                    <a:pt x="6821" y="160"/>
                    <a:pt x="6677" y="1"/>
                    <a:pt x="6489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52" name="Google Shape;23252;p72"/>
          <p:cNvGrpSpPr/>
          <p:nvPr/>
        </p:nvGrpSpPr>
        <p:grpSpPr>
          <a:xfrm>
            <a:off x="2294122" y="2946600"/>
            <a:ext cx="373931" cy="271351"/>
            <a:chOff x="2294122" y="2946600"/>
            <a:chExt cx="373931" cy="271351"/>
          </a:xfrm>
        </p:grpSpPr>
        <p:sp>
          <p:nvSpPr>
            <p:cNvPr id="23253" name="Google Shape;23253;p72"/>
            <p:cNvSpPr/>
            <p:nvPr/>
          </p:nvSpPr>
          <p:spPr>
            <a:xfrm>
              <a:off x="2312289" y="2946600"/>
              <a:ext cx="337597" cy="247129"/>
            </a:xfrm>
            <a:custGeom>
              <a:rect b="b" l="l" r="r" t="t"/>
              <a:pathLst>
                <a:path extrusionOk="0" h="9427" w="12878">
                  <a:moveTo>
                    <a:pt x="463" y="0"/>
                  </a:moveTo>
                  <a:cubicBezTo>
                    <a:pt x="203" y="0"/>
                    <a:pt x="1" y="203"/>
                    <a:pt x="1" y="462"/>
                  </a:cubicBezTo>
                  <a:lnTo>
                    <a:pt x="1" y="9427"/>
                  </a:lnTo>
                  <a:lnTo>
                    <a:pt x="12877" y="9427"/>
                  </a:lnTo>
                  <a:lnTo>
                    <a:pt x="12877" y="462"/>
                  </a:lnTo>
                  <a:cubicBezTo>
                    <a:pt x="12877" y="203"/>
                    <a:pt x="12675" y="0"/>
                    <a:pt x="1241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4" name="Google Shape;23254;p72"/>
            <p:cNvSpPr/>
            <p:nvPr/>
          </p:nvSpPr>
          <p:spPr>
            <a:xfrm>
              <a:off x="2336511" y="2970823"/>
              <a:ext cx="289151" cy="192628"/>
            </a:xfrm>
            <a:custGeom>
              <a:rect b="b" l="l" r="r" t="t"/>
              <a:pathLst>
                <a:path extrusionOk="0" h="7348" w="1103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7117"/>
                  </a:lnTo>
                  <a:cubicBezTo>
                    <a:pt x="1" y="7247"/>
                    <a:pt x="102" y="7348"/>
                    <a:pt x="232" y="7348"/>
                  </a:cubicBezTo>
                  <a:lnTo>
                    <a:pt x="10798" y="7348"/>
                  </a:lnTo>
                  <a:cubicBezTo>
                    <a:pt x="10928" y="7348"/>
                    <a:pt x="11029" y="7247"/>
                    <a:pt x="11029" y="7117"/>
                  </a:cubicBezTo>
                  <a:lnTo>
                    <a:pt x="11029" y="231"/>
                  </a:lnTo>
                  <a:cubicBezTo>
                    <a:pt x="11029" y="101"/>
                    <a:pt x="10928" y="0"/>
                    <a:pt x="1079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5" name="Google Shape;23255;p72"/>
            <p:cNvSpPr/>
            <p:nvPr/>
          </p:nvSpPr>
          <p:spPr>
            <a:xfrm>
              <a:off x="2336511" y="3127483"/>
              <a:ext cx="168798" cy="35967"/>
            </a:xfrm>
            <a:custGeom>
              <a:rect b="b" l="l" r="r" t="t"/>
              <a:pathLst>
                <a:path extrusionOk="0" h="1372" w="6439">
                  <a:moveTo>
                    <a:pt x="1" y="1"/>
                  </a:moveTo>
                  <a:lnTo>
                    <a:pt x="1" y="1141"/>
                  </a:lnTo>
                  <a:cubicBezTo>
                    <a:pt x="1" y="1271"/>
                    <a:pt x="102" y="1372"/>
                    <a:pt x="232" y="1372"/>
                  </a:cubicBezTo>
                  <a:lnTo>
                    <a:pt x="6439" y="1372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6" name="Google Shape;23256;p72"/>
            <p:cNvSpPr/>
            <p:nvPr/>
          </p:nvSpPr>
          <p:spPr>
            <a:xfrm>
              <a:off x="2505284" y="2970823"/>
              <a:ext cx="120379" cy="96130"/>
            </a:xfrm>
            <a:custGeom>
              <a:rect b="b" l="l" r="r" t="t"/>
              <a:pathLst>
                <a:path extrusionOk="0" h="3667" w="4592">
                  <a:moveTo>
                    <a:pt x="1" y="0"/>
                  </a:moveTo>
                  <a:lnTo>
                    <a:pt x="1" y="3667"/>
                  </a:lnTo>
                  <a:lnTo>
                    <a:pt x="4591" y="3667"/>
                  </a:lnTo>
                  <a:lnTo>
                    <a:pt x="4591" y="231"/>
                  </a:lnTo>
                  <a:cubicBezTo>
                    <a:pt x="4591" y="101"/>
                    <a:pt x="4490" y="0"/>
                    <a:pt x="4360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7" name="Google Shape;23257;p72"/>
            <p:cNvSpPr/>
            <p:nvPr/>
          </p:nvSpPr>
          <p:spPr>
            <a:xfrm>
              <a:off x="2505284" y="3066927"/>
              <a:ext cx="120379" cy="96524"/>
            </a:xfrm>
            <a:custGeom>
              <a:rect b="b" l="l" r="r" t="t"/>
              <a:pathLst>
                <a:path extrusionOk="0" h="3682" w="4592">
                  <a:moveTo>
                    <a:pt x="1" y="1"/>
                  </a:moveTo>
                  <a:lnTo>
                    <a:pt x="1" y="3682"/>
                  </a:lnTo>
                  <a:lnTo>
                    <a:pt x="4360" y="3682"/>
                  </a:lnTo>
                  <a:cubicBezTo>
                    <a:pt x="4490" y="3682"/>
                    <a:pt x="4591" y="3581"/>
                    <a:pt x="4591" y="3451"/>
                  </a:cubicBezTo>
                  <a:lnTo>
                    <a:pt x="4591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8" name="Google Shape;23258;p72"/>
            <p:cNvSpPr/>
            <p:nvPr/>
          </p:nvSpPr>
          <p:spPr>
            <a:xfrm>
              <a:off x="2294122" y="3187647"/>
              <a:ext cx="373931" cy="30305"/>
            </a:xfrm>
            <a:custGeom>
              <a:rect b="b" l="l" r="r" t="t"/>
              <a:pathLst>
                <a:path extrusionOk="0" h="1156" w="14264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939"/>
                    <a:pt x="217" y="1156"/>
                    <a:pt x="463" y="1156"/>
                  </a:cubicBezTo>
                  <a:lnTo>
                    <a:pt x="13801" y="1156"/>
                  </a:lnTo>
                  <a:cubicBezTo>
                    <a:pt x="14047" y="1156"/>
                    <a:pt x="14263" y="939"/>
                    <a:pt x="14263" y="694"/>
                  </a:cubicBez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9" name="Google Shape;23259;p72"/>
            <p:cNvSpPr/>
            <p:nvPr/>
          </p:nvSpPr>
          <p:spPr>
            <a:xfrm>
              <a:off x="2294122" y="3187647"/>
              <a:ext cx="373931" cy="12138"/>
            </a:xfrm>
            <a:custGeom>
              <a:rect b="b" l="l" r="r" t="t"/>
              <a:pathLst>
                <a:path extrusionOk="0" h="463" w="14264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63"/>
                  </a:lnTo>
                  <a:lnTo>
                    <a:pt x="14263" y="463"/>
                  </a:ln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0" name="Google Shape;23260;p72"/>
            <p:cNvSpPr/>
            <p:nvPr/>
          </p:nvSpPr>
          <p:spPr>
            <a:xfrm>
              <a:off x="2444753" y="3187647"/>
              <a:ext cx="72668" cy="18193"/>
            </a:xfrm>
            <a:custGeom>
              <a:rect b="b" l="l" r="r" t="t"/>
              <a:pathLst>
                <a:path extrusionOk="0" h="694" w="2772">
                  <a:moveTo>
                    <a:pt x="0" y="1"/>
                  </a:moveTo>
                  <a:lnTo>
                    <a:pt x="332" y="492"/>
                  </a:lnTo>
                  <a:cubicBezTo>
                    <a:pt x="419" y="607"/>
                    <a:pt x="563" y="694"/>
                    <a:pt x="707" y="694"/>
                  </a:cubicBezTo>
                  <a:lnTo>
                    <a:pt x="2064" y="694"/>
                  </a:lnTo>
                  <a:cubicBezTo>
                    <a:pt x="2209" y="694"/>
                    <a:pt x="2353" y="607"/>
                    <a:pt x="2440" y="492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1" name="Google Shape;23261;p72"/>
            <p:cNvSpPr/>
            <p:nvPr/>
          </p:nvSpPr>
          <p:spPr>
            <a:xfrm>
              <a:off x="2535195" y="3043097"/>
              <a:ext cx="60557" cy="24249"/>
            </a:xfrm>
            <a:custGeom>
              <a:rect b="b" l="l" r="r" t="t"/>
              <a:pathLst>
                <a:path extrusionOk="0" h="925" w="2310">
                  <a:moveTo>
                    <a:pt x="693" y="0"/>
                  </a:moveTo>
                  <a:lnTo>
                    <a:pt x="318" y="116"/>
                  </a:lnTo>
                  <a:cubicBezTo>
                    <a:pt x="130" y="188"/>
                    <a:pt x="0" y="361"/>
                    <a:pt x="0" y="563"/>
                  </a:cubicBezTo>
                  <a:lnTo>
                    <a:pt x="0" y="924"/>
                  </a:lnTo>
                  <a:lnTo>
                    <a:pt x="2310" y="924"/>
                  </a:lnTo>
                  <a:lnTo>
                    <a:pt x="2310" y="563"/>
                  </a:lnTo>
                  <a:cubicBezTo>
                    <a:pt x="2310" y="361"/>
                    <a:pt x="2180" y="188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2" name="Google Shape;23262;p72"/>
            <p:cNvSpPr/>
            <p:nvPr/>
          </p:nvSpPr>
          <p:spPr>
            <a:xfrm>
              <a:off x="2553362" y="3024930"/>
              <a:ext cx="24223" cy="30305"/>
            </a:xfrm>
            <a:custGeom>
              <a:rect b="b" l="l" r="r" t="t"/>
              <a:pathLst>
                <a:path extrusionOk="0" h="1156" w="924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55"/>
                    <a:pt x="462" y="1155"/>
                  </a:cubicBezTo>
                  <a:cubicBezTo>
                    <a:pt x="707" y="1155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3" name="Google Shape;23263;p72"/>
            <p:cNvSpPr/>
            <p:nvPr/>
          </p:nvSpPr>
          <p:spPr>
            <a:xfrm>
              <a:off x="2547306" y="2994652"/>
              <a:ext cx="36334" cy="42416"/>
            </a:xfrm>
            <a:custGeom>
              <a:rect b="b" l="l" r="r" t="t"/>
              <a:pathLst>
                <a:path extrusionOk="0" h="1618" w="1386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00"/>
                    <a:pt x="318" y="1617"/>
                    <a:pt x="693" y="1617"/>
                  </a:cubicBezTo>
                  <a:cubicBezTo>
                    <a:pt x="1068" y="1617"/>
                    <a:pt x="1386" y="1300"/>
                    <a:pt x="1386" y="925"/>
                  </a:cubicBezTo>
                  <a:lnTo>
                    <a:pt x="1386" y="463"/>
                  </a:lnTo>
                  <a:cubicBezTo>
                    <a:pt x="1386" y="217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4" name="Google Shape;23264;p72"/>
            <p:cNvSpPr/>
            <p:nvPr/>
          </p:nvSpPr>
          <p:spPr>
            <a:xfrm>
              <a:off x="2547306" y="2994652"/>
              <a:ext cx="24249" cy="42337"/>
            </a:xfrm>
            <a:custGeom>
              <a:rect b="b" l="l" r="r" t="t"/>
              <a:pathLst>
                <a:path extrusionOk="0" h="1615" w="925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19"/>
                    <a:pt x="327" y="1614"/>
                    <a:pt x="693" y="1614"/>
                  </a:cubicBezTo>
                  <a:cubicBezTo>
                    <a:pt x="769" y="1614"/>
                    <a:pt x="847" y="1602"/>
                    <a:pt x="924" y="1574"/>
                  </a:cubicBezTo>
                  <a:cubicBezTo>
                    <a:pt x="650" y="1473"/>
                    <a:pt x="462" y="1213"/>
                    <a:pt x="462" y="925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5" name="Google Shape;23265;p72"/>
            <p:cNvSpPr/>
            <p:nvPr/>
          </p:nvSpPr>
          <p:spPr>
            <a:xfrm>
              <a:off x="2547306" y="2994652"/>
              <a:ext cx="36334" cy="18193"/>
            </a:xfrm>
            <a:custGeom>
              <a:rect b="b" l="l" r="r" t="t"/>
              <a:pathLst>
                <a:path extrusionOk="0" h="694" w="1386">
                  <a:moveTo>
                    <a:pt x="462" y="1"/>
                  </a:moveTo>
                  <a:cubicBezTo>
                    <a:pt x="202" y="1"/>
                    <a:pt x="0" y="203"/>
                    <a:pt x="0" y="463"/>
                  </a:cubicBezTo>
                  <a:cubicBezTo>
                    <a:pt x="448" y="593"/>
                    <a:pt x="910" y="665"/>
                    <a:pt x="1386" y="694"/>
                  </a:cubicBezTo>
                  <a:lnTo>
                    <a:pt x="1386" y="463"/>
                  </a:lnTo>
                  <a:cubicBezTo>
                    <a:pt x="1386" y="203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6" name="Google Shape;23266;p72"/>
            <p:cNvSpPr/>
            <p:nvPr/>
          </p:nvSpPr>
          <p:spPr>
            <a:xfrm>
              <a:off x="2547306" y="2994652"/>
              <a:ext cx="24249" cy="15178"/>
            </a:xfrm>
            <a:custGeom>
              <a:rect b="b" l="l" r="r" t="t"/>
              <a:pathLst>
                <a:path extrusionOk="0" h="579" w="925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cubicBezTo>
                    <a:pt x="159" y="506"/>
                    <a:pt x="303" y="549"/>
                    <a:pt x="462" y="578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7" name="Google Shape;23267;p72"/>
            <p:cNvSpPr/>
            <p:nvPr/>
          </p:nvSpPr>
          <p:spPr>
            <a:xfrm>
              <a:off x="2535195" y="3139595"/>
              <a:ext cx="60557" cy="23856"/>
            </a:xfrm>
            <a:custGeom>
              <a:rect b="b" l="l" r="r" t="t"/>
              <a:pathLst>
                <a:path extrusionOk="0" h="910" w="2310">
                  <a:moveTo>
                    <a:pt x="693" y="0"/>
                  </a:moveTo>
                  <a:lnTo>
                    <a:pt x="318" y="116"/>
                  </a:lnTo>
                  <a:cubicBezTo>
                    <a:pt x="130" y="174"/>
                    <a:pt x="0" y="361"/>
                    <a:pt x="0" y="549"/>
                  </a:cubicBezTo>
                  <a:lnTo>
                    <a:pt x="0" y="910"/>
                  </a:lnTo>
                  <a:lnTo>
                    <a:pt x="2310" y="910"/>
                  </a:lnTo>
                  <a:lnTo>
                    <a:pt x="2310" y="549"/>
                  </a:lnTo>
                  <a:cubicBezTo>
                    <a:pt x="2310" y="361"/>
                    <a:pt x="2180" y="174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8" name="Google Shape;23268;p72"/>
            <p:cNvSpPr/>
            <p:nvPr/>
          </p:nvSpPr>
          <p:spPr>
            <a:xfrm>
              <a:off x="2553362" y="3121428"/>
              <a:ext cx="24223" cy="29911"/>
            </a:xfrm>
            <a:custGeom>
              <a:rect b="b" l="l" r="r" t="t"/>
              <a:pathLst>
                <a:path extrusionOk="0" h="1141" w="924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41"/>
                    <a:pt x="462" y="1141"/>
                  </a:cubicBezTo>
                  <a:cubicBezTo>
                    <a:pt x="707" y="1141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9" name="Google Shape;23269;p72"/>
            <p:cNvSpPr/>
            <p:nvPr/>
          </p:nvSpPr>
          <p:spPr>
            <a:xfrm>
              <a:off x="2547306" y="3091543"/>
              <a:ext cx="36334" cy="42023"/>
            </a:xfrm>
            <a:custGeom>
              <a:rect b="b" l="l" r="r" t="t"/>
              <a:pathLst>
                <a:path extrusionOk="0" h="1603" w="1386">
                  <a:moveTo>
                    <a:pt x="462" y="0"/>
                  </a:moveTo>
                  <a:cubicBezTo>
                    <a:pt x="217" y="0"/>
                    <a:pt x="15" y="202"/>
                    <a:pt x="15" y="462"/>
                  </a:cubicBezTo>
                  <a:lnTo>
                    <a:pt x="15" y="910"/>
                  </a:lnTo>
                  <a:cubicBezTo>
                    <a:pt x="0" y="1285"/>
                    <a:pt x="318" y="1588"/>
                    <a:pt x="693" y="1602"/>
                  </a:cubicBezTo>
                  <a:cubicBezTo>
                    <a:pt x="1068" y="1602"/>
                    <a:pt x="1386" y="1299"/>
                    <a:pt x="1386" y="910"/>
                  </a:cubicBezTo>
                  <a:lnTo>
                    <a:pt x="1386" y="462"/>
                  </a:lnTo>
                  <a:cubicBezTo>
                    <a:pt x="1386" y="202"/>
                    <a:pt x="1184" y="0"/>
                    <a:pt x="92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0" name="Google Shape;23270;p72"/>
            <p:cNvSpPr/>
            <p:nvPr/>
          </p:nvSpPr>
          <p:spPr>
            <a:xfrm>
              <a:off x="2547306" y="3091543"/>
              <a:ext cx="24249" cy="42101"/>
            </a:xfrm>
            <a:custGeom>
              <a:rect b="b" l="l" r="r" t="t"/>
              <a:pathLst>
                <a:path extrusionOk="0" h="1606" w="925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lnTo>
                    <a:pt x="15" y="910"/>
                  </a:lnTo>
                  <a:cubicBezTo>
                    <a:pt x="3" y="1311"/>
                    <a:pt x="319" y="1606"/>
                    <a:pt x="679" y="1606"/>
                  </a:cubicBezTo>
                  <a:cubicBezTo>
                    <a:pt x="759" y="1606"/>
                    <a:pt x="842" y="1591"/>
                    <a:pt x="924" y="1559"/>
                  </a:cubicBezTo>
                  <a:cubicBezTo>
                    <a:pt x="650" y="1473"/>
                    <a:pt x="462" y="1198"/>
                    <a:pt x="462" y="910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1" name="Google Shape;23271;p72"/>
            <p:cNvSpPr/>
            <p:nvPr/>
          </p:nvSpPr>
          <p:spPr>
            <a:xfrm>
              <a:off x="2547306" y="3091149"/>
              <a:ext cx="36334" cy="18193"/>
            </a:xfrm>
            <a:custGeom>
              <a:rect b="b" l="l" r="r" t="t"/>
              <a:pathLst>
                <a:path extrusionOk="0" h="694" w="1386">
                  <a:moveTo>
                    <a:pt x="462" y="1"/>
                  </a:moveTo>
                  <a:cubicBezTo>
                    <a:pt x="202" y="1"/>
                    <a:pt x="0" y="217"/>
                    <a:pt x="15" y="477"/>
                  </a:cubicBezTo>
                  <a:cubicBezTo>
                    <a:pt x="462" y="607"/>
                    <a:pt x="924" y="679"/>
                    <a:pt x="1386" y="694"/>
                  </a:cubicBezTo>
                  <a:lnTo>
                    <a:pt x="1386" y="477"/>
                  </a:lnTo>
                  <a:cubicBezTo>
                    <a:pt x="1386" y="217"/>
                    <a:pt x="1184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2" name="Google Shape;23272;p72"/>
            <p:cNvSpPr/>
            <p:nvPr/>
          </p:nvSpPr>
          <p:spPr>
            <a:xfrm>
              <a:off x="2547306" y="3091543"/>
              <a:ext cx="24249" cy="14785"/>
            </a:xfrm>
            <a:custGeom>
              <a:rect b="b" l="l" r="r" t="t"/>
              <a:pathLst>
                <a:path extrusionOk="0" h="564" w="925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cubicBezTo>
                    <a:pt x="159" y="505"/>
                    <a:pt x="318" y="534"/>
                    <a:pt x="462" y="563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3" name="Google Shape;23273;p72"/>
            <p:cNvSpPr/>
            <p:nvPr/>
          </p:nvSpPr>
          <p:spPr>
            <a:xfrm>
              <a:off x="2384563" y="3049153"/>
              <a:ext cx="72327" cy="90075"/>
            </a:xfrm>
            <a:custGeom>
              <a:rect b="b" l="l" r="r" t="t"/>
              <a:pathLst>
                <a:path extrusionOk="0" h="3436" w="2759">
                  <a:moveTo>
                    <a:pt x="925" y="0"/>
                  </a:moveTo>
                  <a:lnTo>
                    <a:pt x="925" y="448"/>
                  </a:lnTo>
                  <a:cubicBezTo>
                    <a:pt x="925" y="534"/>
                    <a:pt x="867" y="621"/>
                    <a:pt x="795" y="650"/>
                  </a:cubicBezTo>
                  <a:lnTo>
                    <a:pt x="246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3205"/>
                  </a:lnTo>
                  <a:cubicBezTo>
                    <a:pt x="1" y="3335"/>
                    <a:pt x="102" y="3436"/>
                    <a:pt x="232" y="3436"/>
                  </a:cubicBezTo>
                  <a:lnTo>
                    <a:pt x="2527" y="3436"/>
                  </a:lnTo>
                  <a:cubicBezTo>
                    <a:pt x="2657" y="3436"/>
                    <a:pt x="2758" y="3335"/>
                    <a:pt x="2758" y="3205"/>
                  </a:cubicBezTo>
                  <a:lnTo>
                    <a:pt x="2758" y="1343"/>
                  </a:lnTo>
                  <a:cubicBezTo>
                    <a:pt x="2758" y="1170"/>
                    <a:pt x="2657" y="1011"/>
                    <a:pt x="2513" y="924"/>
                  </a:cubicBezTo>
                  <a:lnTo>
                    <a:pt x="1964" y="664"/>
                  </a:lnTo>
                  <a:cubicBezTo>
                    <a:pt x="1892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4" name="Google Shape;23274;p72"/>
            <p:cNvSpPr/>
            <p:nvPr/>
          </p:nvSpPr>
          <p:spPr>
            <a:xfrm>
              <a:off x="2407659" y="3048760"/>
              <a:ext cx="26503" cy="18115"/>
            </a:xfrm>
            <a:custGeom>
              <a:rect b="b" l="l" r="r" t="t"/>
              <a:pathLst>
                <a:path extrusionOk="0" h="691" w="1011">
                  <a:moveTo>
                    <a:pt x="968" y="1"/>
                  </a:moveTo>
                  <a:lnTo>
                    <a:pt x="44" y="15"/>
                  </a:lnTo>
                  <a:lnTo>
                    <a:pt x="44" y="463"/>
                  </a:lnTo>
                  <a:cubicBezTo>
                    <a:pt x="44" y="506"/>
                    <a:pt x="29" y="564"/>
                    <a:pt x="0" y="593"/>
                  </a:cubicBezTo>
                  <a:cubicBezTo>
                    <a:pt x="159" y="658"/>
                    <a:pt x="329" y="690"/>
                    <a:pt x="500" y="690"/>
                  </a:cubicBezTo>
                  <a:cubicBezTo>
                    <a:pt x="672" y="690"/>
                    <a:pt x="845" y="658"/>
                    <a:pt x="1011" y="593"/>
                  </a:cubicBezTo>
                  <a:cubicBezTo>
                    <a:pt x="982" y="564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5" name="Google Shape;23275;p72"/>
            <p:cNvSpPr/>
            <p:nvPr/>
          </p:nvSpPr>
          <p:spPr>
            <a:xfrm>
              <a:off x="2384563" y="3068080"/>
              <a:ext cx="72327" cy="71541"/>
            </a:xfrm>
            <a:custGeom>
              <a:rect b="b" l="l" r="r" t="t"/>
              <a:pathLst>
                <a:path extrusionOk="0" h="2729" w="2759">
                  <a:moveTo>
                    <a:pt x="679" y="0"/>
                  </a:moveTo>
                  <a:lnTo>
                    <a:pt x="261" y="202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497"/>
                  </a:lnTo>
                  <a:cubicBezTo>
                    <a:pt x="1" y="2613"/>
                    <a:pt x="102" y="2728"/>
                    <a:pt x="232" y="2728"/>
                  </a:cubicBezTo>
                  <a:lnTo>
                    <a:pt x="2542" y="2728"/>
                  </a:lnTo>
                  <a:cubicBezTo>
                    <a:pt x="2657" y="2728"/>
                    <a:pt x="2758" y="2613"/>
                    <a:pt x="2758" y="2497"/>
                  </a:cubicBezTo>
                  <a:lnTo>
                    <a:pt x="2758" y="621"/>
                  </a:lnTo>
                  <a:cubicBezTo>
                    <a:pt x="2758" y="448"/>
                    <a:pt x="2657" y="289"/>
                    <a:pt x="2513" y="202"/>
                  </a:cubicBezTo>
                  <a:lnTo>
                    <a:pt x="2094" y="0"/>
                  </a:lnTo>
                  <a:cubicBezTo>
                    <a:pt x="1914" y="224"/>
                    <a:pt x="1650" y="336"/>
                    <a:pt x="1387" y="336"/>
                  </a:cubicBezTo>
                  <a:cubicBezTo>
                    <a:pt x="1123" y="336"/>
                    <a:pt x="860" y="224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6" name="Google Shape;23276;p72"/>
            <p:cNvSpPr/>
            <p:nvPr/>
          </p:nvSpPr>
          <p:spPr>
            <a:xfrm>
              <a:off x="2396675" y="3000708"/>
              <a:ext cx="48105" cy="54527"/>
            </a:xfrm>
            <a:custGeom>
              <a:rect b="b" l="l" r="r" t="t"/>
              <a:pathLst>
                <a:path extrusionOk="0" h="2080" w="1835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65"/>
                    <a:pt x="1834" y="1661"/>
                    <a:pt x="1834" y="115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7" name="Google Shape;23277;p72"/>
            <p:cNvSpPr/>
            <p:nvPr/>
          </p:nvSpPr>
          <p:spPr>
            <a:xfrm>
              <a:off x="2396675" y="3000708"/>
              <a:ext cx="33345" cy="54422"/>
            </a:xfrm>
            <a:custGeom>
              <a:rect b="b" l="l" r="r" t="t"/>
              <a:pathLst>
                <a:path extrusionOk="0" h="2076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82"/>
                    <a:pt x="437" y="2075"/>
                    <a:pt x="925" y="2075"/>
                  </a:cubicBezTo>
                  <a:cubicBezTo>
                    <a:pt x="1039" y="2075"/>
                    <a:pt x="1156" y="2054"/>
                    <a:pt x="1271" y="2007"/>
                  </a:cubicBezTo>
                  <a:cubicBezTo>
                    <a:pt x="910" y="1863"/>
                    <a:pt x="694" y="1531"/>
                    <a:pt x="694" y="1155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8" name="Google Shape;23278;p72"/>
            <p:cNvSpPr/>
            <p:nvPr/>
          </p:nvSpPr>
          <p:spPr>
            <a:xfrm>
              <a:off x="2396675" y="3000708"/>
              <a:ext cx="48105" cy="24301"/>
            </a:xfrm>
            <a:custGeom>
              <a:rect b="b" l="l" r="r" t="t"/>
              <a:pathLst>
                <a:path extrusionOk="0" h="927" w="1835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0" y="841"/>
                    <a:pt x="1124" y="926"/>
                    <a:pt x="1700" y="926"/>
                  </a:cubicBezTo>
                  <a:cubicBezTo>
                    <a:pt x="1745" y="926"/>
                    <a:pt x="1789" y="926"/>
                    <a:pt x="1834" y="92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9" name="Google Shape;23279;p72"/>
            <p:cNvSpPr/>
            <p:nvPr/>
          </p:nvSpPr>
          <p:spPr>
            <a:xfrm>
              <a:off x="2396675" y="3000708"/>
              <a:ext cx="33345" cy="21968"/>
            </a:xfrm>
            <a:custGeom>
              <a:rect b="b" l="l" r="r" t="t"/>
              <a:pathLst>
                <a:path extrusionOk="0" h="838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32" y="766"/>
                    <a:pt x="463" y="809"/>
                    <a:pt x="694" y="838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0" name="Google Shape;23280;p72"/>
            <p:cNvSpPr/>
            <p:nvPr/>
          </p:nvSpPr>
          <p:spPr>
            <a:xfrm>
              <a:off x="2384563" y="3079038"/>
              <a:ext cx="30305" cy="60583"/>
            </a:xfrm>
            <a:custGeom>
              <a:rect b="b" l="l" r="r" t="t"/>
              <a:pathLst>
                <a:path extrusionOk="0" h="2311" w="1156">
                  <a:moveTo>
                    <a:pt x="59" y="1"/>
                  </a:moveTo>
                  <a:cubicBezTo>
                    <a:pt x="30" y="59"/>
                    <a:pt x="1" y="131"/>
                    <a:pt x="1" y="203"/>
                  </a:cubicBezTo>
                  <a:lnTo>
                    <a:pt x="1" y="2079"/>
                  </a:lnTo>
                  <a:cubicBezTo>
                    <a:pt x="1" y="2209"/>
                    <a:pt x="102" y="2310"/>
                    <a:pt x="232" y="2310"/>
                  </a:cubicBezTo>
                  <a:lnTo>
                    <a:pt x="1156" y="2310"/>
                  </a:lnTo>
                  <a:lnTo>
                    <a:pt x="1156" y="1849"/>
                  </a:lnTo>
                  <a:lnTo>
                    <a:pt x="925" y="1849"/>
                  </a:lnTo>
                  <a:cubicBezTo>
                    <a:pt x="795" y="1849"/>
                    <a:pt x="694" y="1747"/>
                    <a:pt x="694" y="1618"/>
                  </a:cubicBezTo>
                  <a:lnTo>
                    <a:pt x="694" y="694"/>
                  </a:lnTo>
                  <a:cubicBezTo>
                    <a:pt x="694" y="549"/>
                    <a:pt x="622" y="419"/>
                    <a:pt x="506" y="333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1" name="Google Shape;23281;p72"/>
            <p:cNvSpPr/>
            <p:nvPr/>
          </p:nvSpPr>
          <p:spPr>
            <a:xfrm>
              <a:off x="2426953" y="3078671"/>
              <a:ext cx="30305" cy="60557"/>
            </a:xfrm>
            <a:custGeom>
              <a:rect b="b" l="l" r="r" t="t"/>
              <a:pathLst>
                <a:path extrusionOk="0" h="2310" w="1156">
                  <a:moveTo>
                    <a:pt x="1083" y="0"/>
                  </a:moveTo>
                  <a:lnTo>
                    <a:pt x="636" y="347"/>
                  </a:lnTo>
                  <a:cubicBezTo>
                    <a:pt x="520" y="419"/>
                    <a:pt x="463" y="563"/>
                    <a:pt x="463" y="708"/>
                  </a:cubicBezTo>
                  <a:lnTo>
                    <a:pt x="463" y="1617"/>
                  </a:lnTo>
                  <a:cubicBezTo>
                    <a:pt x="463" y="1747"/>
                    <a:pt x="362" y="1848"/>
                    <a:pt x="232" y="1848"/>
                  </a:cubicBezTo>
                  <a:lnTo>
                    <a:pt x="1" y="1848"/>
                  </a:lnTo>
                  <a:lnTo>
                    <a:pt x="1" y="2310"/>
                  </a:lnTo>
                  <a:lnTo>
                    <a:pt x="925" y="2310"/>
                  </a:lnTo>
                  <a:cubicBezTo>
                    <a:pt x="1040" y="2310"/>
                    <a:pt x="1156" y="2209"/>
                    <a:pt x="1156" y="2079"/>
                  </a:cubicBezTo>
                  <a:lnTo>
                    <a:pt x="1156" y="217"/>
                  </a:lnTo>
                  <a:cubicBezTo>
                    <a:pt x="1141" y="145"/>
                    <a:pt x="1127" y="73"/>
                    <a:pt x="108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2" name="Google Shape;23282;p72"/>
            <p:cNvSpPr/>
            <p:nvPr/>
          </p:nvSpPr>
          <p:spPr>
            <a:xfrm>
              <a:off x="2408786" y="3127483"/>
              <a:ext cx="24249" cy="11744"/>
            </a:xfrm>
            <a:custGeom>
              <a:rect b="b" l="l" r="r" t="t"/>
              <a:pathLst>
                <a:path extrusionOk="0" h="448" w="925">
                  <a:moveTo>
                    <a:pt x="1" y="1"/>
                  </a:moveTo>
                  <a:lnTo>
                    <a:pt x="1" y="448"/>
                  </a:lnTo>
                  <a:lnTo>
                    <a:pt x="925" y="44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83" name="Google Shape;23283;p72"/>
          <p:cNvGrpSpPr/>
          <p:nvPr/>
        </p:nvGrpSpPr>
        <p:grpSpPr>
          <a:xfrm>
            <a:off x="2769819" y="2907251"/>
            <a:ext cx="373905" cy="349682"/>
            <a:chOff x="2769819" y="2907251"/>
            <a:chExt cx="373905" cy="349682"/>
          </a:xfrm>
        </p:grpSpPr>
        <p:sp>
          <p:nvSpPr>
            <p:cNvPr id="23284" name="Google Shape;23284;p72"/>
            <p:cNvSpPr/>
            <p:nvPr/>
          </p:nvSpPr>
          <p:spPr>
            <a:xfrm>
              <a:off x="2975292" y="2943559"/>
              <a:ext cx="168431" cy="176532"/>
            </a:xfrm>
            <a:custGeom>
              <a:rect b="b" l="l" r="r" t="t"/>
              <a:pathLst>
                <a:path extrusionOk="0" h="6734" w="6425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5" name="Google Shape;23285;p72"/>
            <p:cNvSpPr/>
            <p:nvPr/>
          </p:nvSpPr>
          <p:spPr>
            <a:xfrm>
              <a:off x="3035456" y="2943559"/>
              <a:ext cx="48105" cy="114691"/>
            </a:xfrm>
            <a:custGeom>
              <a:rect b="b" l="l" r="r" t="t"/>
              <a:pathLst>
                <a:path extrusionOk="0" h="4375" w="1835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6" name="Google Shape;23286;p72"/>
            <p:cNvSpPr/>
            <p:nvPr/>
          </p:nvSpPr>
          <p:spPr>
            <a:xfrm>
              <a:off x="3047567" y="2907251"/>
              <a:ext cx="23882" cy="96524"/>
            </a:xfrm>
            <a:custGeom>
              <a:rect b="b" l="l" r="r" t="t"/>
              <a:pathLst>
                <a:path extrusionOk="0" h="3682" w="911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7" name="Google Shape;23287;p72"/>
            <p:cNvSpPr/>
            <p:nvPr/>
          </p:nvSpPr>
          <p:spPr>
            <a:xfrm>
              <a:off x="3047567" y="3021916"/>
              <a:ext cx="23882" cy="24223"/>
            </a:xfrm>
            <a:custGeom>
              <a:rect b="b" l="l" r="r" t="t"/>
              <a:pathLst>
                <a:path extrusionOk="0" h="924" w="911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8" name="Google Shape;23288;p72"/>
            <p:cNvSpPr/>
            <p:nvPr/>
          </p:nvSpPr>
          <p:spPr>
            <a:xfrm>
              <a:off x="2769819" y="3172521"/>
              <a:ext cx="205132" cy="84412"/>
            </a:xfrm>
            <a:custGeom>
              <a:rect b="b" l="l" r="r" t="t"/>
              <a:pathLst>
                <a:path extrusionOk="0" h="3220" w="7825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9" name="Google Shape;23289;p72"/>
            <p:cNvSpPr/>
            <p:nvPr/>
          </p:nvSpPr>
          <p:spPr>
            <a:xfrm>
              <a:off x="2860628" y="3196743"/>
              <a:ext cx="24249" cy="60190"/>
            </a:xfrm>
            <a:custGeom>
              <a:rect b="b" l="l" r="r" t="t"/>
              <a:pathLst>
                <a:path extrusionOk="0" h="2296" w="925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0" name="Google Shape;23290;p72"/>
            <p:cNvSpPr/>
            <p:nvPr/>
          </p:nvSpPr>
          <p:spPr>
            <a:xfrm>
              <a:off x="2862148" y="3184632"/>
              <a:ext cx="21208" cy="20448"/>
            </a:xfrm>
            <a:custGeom>
              <a:rect b="b" l="l" r="r" t="t"/>
              <a:pathLst>
                <a:path extrusionOk="0" h="780" w="809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1" name="Google Shape;23291;p72"/>
            <p:cNvSpPr/>
            <p:nvPr/>
          </p:nvSpPr>
          <p:spPr>
            <a:xfrm>
              <a:off x="2938958" y="3197110"/>
              <a:ext cx="35993" cy="59823"/>
            </a:xfrm>
            <a:custGeom>
              <a:rect b="b" l="l" r="r" t="t"/>
              <a:pathLst>
                <a:path extrusionOk="0" h="2282" w="1373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2" name="Google Shape;23292;p72"/>
            <p:cNvSpPr/>
            <p:nvPr/>
          </p:nvSpPr>
          <p:spPr>
            <a:xfrm>
              <a:off x="2806520" y="2985582"/>
              <a:ext cx="132464" cy="96130"/>
            </a:xfrm>
            <a:custGeom>
              <a:rect b="b" l="l" r="r" t="t"/>
              <a:pathLst>
                <a:path extrusionOk="0" h="3667" w="5053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3" name="Google Shape;23293;p72"/>
            <p:cNvSpPr/>
            <p:nvPr/>
          </p:nvSpPr>
          <p:spPr>
            <a:xfrm>
              <a:off x="2836405" y="2985582"/>
              <a:ext cx="102579" cy="96524"/>
            </a:xfrm>
            <a:custGeom>
              <a:rect b="b" l="l" r="r" t="t"/>
              <a:pathLst>
                <a:path extrusionOk="0" h="3682" w="3913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4" name="Google Shape;23294;p72"/>
            <p:cNvSpPr/>
            <p:nvPr/>
          </p:nvSpPr>
          <p:spPr>
            <a:xfrm>
              <a:off x="2836405" y="3130498"/>
              <a:ext cx="72327" cy="54160"/>
            </a:xfrm>
            <a:custGeom>
              <a:rect b="b" l="l" r="r" t="t"/>
              <a:pathLst>
                <a:path extrusionOk="0" h="2066" w="2759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5" name="Google Shape;23295;p72"/>
            <p:cNvSpPr/>
            <p:nvPr/>
          </p:nvSpPr>
          <p:spPr>
            <a:xfrm>
              <a:off x="2836405" y="3130498"/>
              <a:ext cx="72327" cy="30121"/>
            </a:xfrm>
            <a:custGeom>
              <a:rect b="b" l="l" r="r" t="t"/>
              <a:pathLst>
                <a:path extrusionOk="0" h="1149" w="2759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6" name="Google Shape;23296;p72"/>
            <p:cNvSpPr/>
            <p:nvPr/>
          </p:nvSpPr>
          <p:spPr>
            <a:xfrm>
              <a:off x="2824294" y="3162533"/>
              <a:ext cx="48472" cy="43202"/>
            </a:xfrm>
            <a:custGeom>
              <a:rect b="b" l="l" r="r" t="t"/>
              <a:pathLst>
                <a:path extrusionOk="0" h="1648" w="1849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7" name="Google Shape;23297;p72"/>
            <p:cNvSpPr/>
            <p:nvPr/>
          </p:nvSpPr>
          <p:spPr>
            <a:xfrm>
              <a:off x="2872739" y="3162533"/>
              <a:ext cx="48078" cy="43202"/>
            </a:xfrm>
            <a:custGeom>
              <a:rect b="b" l="l" r="r" t="t"/>
              <a:pathLst>
                <a:path extrusionOk="0" h="1648" w="1834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8" name="Google Shape;23298;p72"/>
            <p:cNvSpPr/>
            <p:nvPr/>
          </p:nvSpPr>
          <p:spPr>
            <a:xfrm>
              <a:off x="2812576" y="3034709"/>
              <a:ext cx="120746" cy="113616"/>
            </a:xfrm>
            <a:custGeom>
              <a:rect b="b" l="l" r="r" t="t"/>
              <a:pathLst>
                <a:path extrusionOk="0" h="4334" w="4606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9" name="Google Shape;23299;p72"/>
            <p:cNvSpPr/>
            <p:nvPr/>
          </p:nvSpPr>
          <p:spPr>
            <a:xfrm>
              <a:off x="2812183" y="3034577"/>
              <a:ext cx="108268" cy="113380"/>
            </a:xfrm>
            <a:custGeom>
              <a:rect b="b" l="l" r="r" t="t"/>
              <a:pathLst>
                <a:path extrusionOk="0" h="4325" w="413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0" name="Google Shape;23300;p72"/>
            <p:cNvSpPr/>
            <p:nvPr/>
          </p:nvSpPr>
          <p:spPr>
            <a:xfrm>
              <a:off x="2770186" y="3197110"/>
              <a:ext cx="36360" cy="59823"/>
            </a:xfrm>
            <a:custGeom>
              <a:rect b="b" l="l" r="r" t="t"/>
              <a:pathLst>
                <a:path extrusionOk="0" h="2282" w="1387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01" name="Google Shape;23301;p72"/>
          <p:cNvGrpSpPr/>
          <p:nvPr/>
        </p:nvGrpSpPr>
        <p:grpSpPr>
          <a:xfrm>
            <a:off x="3246251" y="2895245"/>
            <a:ext cx="375792" cy="373800"/>
            <a:chOff x="3246251" y="2895245"/>
            <a:chExt cx="375792" cy="373800"/>
          </a:xfrm>
        </p:grpSpPr>
        <p:sp>
          <p:nvSpPr>
            <p:cNvPr id="23302" name="Google Shape;23302;p72"/>
            <p:cNvSpPr/>
            <p:nvPr/>
          </p:nvSpPr>
          <p:spPr>
            <a:xfrm>
              <a:off x="3246251" y="2960599"/>
              <a:ext cx="308446" cy="308446"/>
            </a:xfrm>
            <a:custGeom>
              <a:rect b="b" l="l" r="r" t="t"/>
              <a:pathLst>
                <a:path extrusionOk="0" h="11766" w="11766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3" name="Google Shape;23303;p72"/>
            <p:cNvSpPr/>
            <p:nvPr/>
          </p:nvSpPr>
          <p:spPr>
            <a:xfrm>
              <a:off x="3400264" y="3108556"/>
              <a:ext cx="154039" cy="12531"/>
            </a:xfrm>
            <a:custGeom>
              <a:rect b="b" l="l" r="r" t="t"/>
              <a:pathLst>
                <a:path extrusionOk="0" h="478" w="5876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4" name="Google Shape;23304;p72"/>
            <p:cNvSpPr/>
            <p:nvPr/>
          </p:nvSpPr>
          <p:spPr>
            <a:xfrm>
              <a:off x="3529687" y="2895245"/>
              <a:ext cx="92355" cy="89970"/>
            </a:xfrm>
            <a:custGeom>
              <a:rect b="b" l="l" r="r" t="t"/>
              <a:pathLst>
                <a:path extrusionOk="0" h="3432" w="3523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5" name="Google Shape;23305;p72"/>
            <p:cNvSpPr/>
            <p:nvPr/>
          </p:nvSpPr>
          <p:spPr>
            <a:xfrm>
              <a:off x="3529687" y="2895245"/>
              <a:ext cx="62103" cy="89970"/>
            </a:xfrm>
            <a:custGeom>
              <a:rect b="b" l="l" r="r" t="t"/>
              <a:pathLst>
                <a:path extrusionOk="0" h="3432" w="2369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6" name="Google Shape;23306;p72"/>
            <p:cNvSpPr/>
            <p:nvPr/>
          </p:nvSpPr>
          <p:spPr>
            <a:xfrm>
              <a:off x="3283345" y="2997693"/>
              <a:ext cx="234257" cy="234257"/>
            </a:xfrm>
            <a:custGeom>
              <a:rect b="b" l="l" r="r" t="t"/>
              <a:pathLst>
                <a:path extrusionOk="0" h="8936" w="8936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7" name="Google Shape;23307;p72"/>
            <p:cNvSpPr/>
            <p:nvPr/>
          </p:nvSpPr>
          <p:spPr>
            <a:xfrm>
              <a:off x="3400264" y="3108556"/>
              <a:ext cx="117338" cy="12531"/>
            </a:xfrm>
            <a:custGeom>
              <a:rect b="b" l="l" r="r" t="t"/>
              <a:pathLst>
                <a:path extrusionOk="0" h="478" w="4476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8" name="Google Shape;23308;p72"/>
            <p:cNvSpPr/>
            <p:nvPr/>
          </p:nvSpPr>
          <p:spPr>
            <a:xfrm>
              <a:off x="3313990" y="3028338"/>
              <a:ext cx="172573" cy="172967"/>
            </a:xfrm>
            <a:custGeom>
              <a:rect b="b" l="l" r="r" t="t"/>
              <a:pathLst>
                <a:path extrusionOk="0" h="6598" w="6583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9" name="Google Shape;23309;p72"/>
            <p:cNvSpPr/>
            <p:nvPr/>
          </p:nvSpPr>
          <p:spPr>
            <a:xfrm>
              <a:off x="3400264" y="3108556"/>
              <a:ext cx="86693" cy="12531"/>
            </a:xfrm>
            <a:custGeom>
              <a:rect b="b" l="l" r="r" t="t"/>
              <a:pathLst>
                <a:path extrusionOk="0" h="478" w="3307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0" name="Google Shape;23310;p72"/>
            <p:cNvSpPr/>
            <p:nvPr/>
          </p:nvSpPr>
          <p:spPr>
            <a:xfrm>
              <a:off x="3351084" y="3065432"/>
              <a:ext cx="98778" cy="98778"/>
            </a:xfrm>
            <a:custGeom>
              <a:rect b="b" l="l" r="r" t="t"/>
              <a:pathLst>
                <a:path extrusionOk="0" h="3768" w="3768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1" name="Google Shape;23311;p72"/>
            <p:cNvSpPr/>
            <p:nvPr/>
          </p:nvSpPr>
          <p:spPr>
            <a:xfrm>
              <a:off x="3400264" y="3108556"/>
              <a:ext cx="49599" cy="12531"/>
            </a:xfrm>
            <a:custGeom>
              <a:rect b="b" l="l" r="r" t="t"/>
              <a:pathLst>
                <a:path extrusionOk="0" h="478" w="1892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2" name="Google Shape;23312;p72"/>
            <p:cNvSpPr/>
            <p:nvPr/>
          </p:nvSpPr>
          <p:spPr>
            <a:xfrm>
              <a:off x="3381730" y="3096445"/>
              <a:ext cx="37120" cy="36753"/>
            </a:xfrm>
            <a:custGeom>
              <a:rect b="b" l="l" r="r" t="t"/>
              <a:pathLst>
                <a:path extrusionOk="0" h="1402" w="1416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3" name="Google Shape;23313;p72"/>
            <p:cNvSpPr/>
            <p:nvPr/>
          </p:nvSpPr>
          <p:spPr>
            <a:xfrm>
              <a:off x="3400264" y="3108556"/>
              <a:ext cx="18953" cy="12531"/>
            </a:xfrm>
            <a:custGeom>
              <a:rect b="b" l="l" r="r" t="t"/>
              <a:pathLst>
                <a:path extrusionOk="0" h="478" w="723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4" name="Google Shape;23314;p72"/>
            <p:cNvSpPr/>
            <p:nvPr/>
          </p:nvSpPr>
          <p:spPr>
            <a:xfrm>
              <a:off x="3391429" y="3079431"/>
              <a:ext cx="44434" cy="41603"/>
            </a:xfrm>
            <a:custGeom>
              <a:rect b="b" l="l" r="r" t="t"/>
              <a:pathLst>
                <a:path extrusionOk="0" h="1587" w="1695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5" name="Google Shape;23315;p72"/>
            <p:cNvSpPr/>
            <p:nvPr/>
          </p:nvSpPr>
          <p:spPr>
            <a:xfrm>
              <a:off x="3420056" y="2908038"/>
              <a:ext cx="189718" cy="185052"/>
            </a:xfrm>
            <a:custGeom>
              <a:rect b="b" l="l" r="r" t="t"/>
              <a:pathLst>
                <a:path extrusionOk="0" h="7059" w="7237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16" name="Google Shape;23316;p72"/>
          <p:cNvGrpSpPr/>
          <p:nvPr/>
        </p:nvGrpSpPr>
        <p:grpSpPr>
          <a:xfrm>
            <a:off x="3791182" y="2895454"/>
            <a:ext cx="234650" cy="373590"/>
            <a:chOff x="3791182" y="2895454"/>
            <a:chExt cx="234650" cy="373590"/>
          </a:xfrm>
        </p:grpSpPr>
        <p:sp>
          <p:nvSpPr>
            <p:cNvPr id="23317" name="Google Shape;23317;p72"/>
            <p:cNvSpPr/>
            <p:nvPr/>
          </p:nvSpPr>
          <p:spPr>
            <a:xfrm>
              <a:off x="3905479" y="2895454"/>
              <a:ext cx="30278" cy="35652"/>
            </a:xfrm>
            <a:custGeom>
              <a:rect b="b" l="l" r="r" t="t"/>
              <a:pathLst>
                <a:path extrusionOk="0" h="1360" w="1155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8" name="Google Shape;23318;p72"/>
            <p:cNvSpPr/>
            <p:nvPr/>
          </p:nvSpPr>
          <p:spPr>
            <a:xfrm>
              <a:off x="3881623" y="2918969"/>
              <a:ext cx="138520" cy="265689"/>
            </a:xfrm>
            <a:custGeom>
              <a:rect b="b" l="l" r="r" t="t"/>
              <a:pathLst>
                <a:path extrusionOk="0" h="10135" w="5284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9" name="Google Shape;23319;p72"/>
            <p:cNvSpPr/>
            <p:nvPr/>
          </p:nvSpPr>
          <p:spPr>
            <a:xfrm>
              <a:off x="3791182" y="2940885"/>
              <a:ext cx="223299" cy="255491"/>
            </a:xfrm>
            <a:custGeom>
              <a:rect b="b" l="l" r="r" t="t"/>
              <a:pathLst>
                <a:path extrusionOk="0" h="9746" w="8518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0" name="Google Shape;23320;p72"/>
            <p:cNvSpPr/>
            <p:nvPr/>
          </p:nvSpPr>
          <p:spPr>
            <a:xfrm>
              <a:off x="3869145" y="2961726"/>
              <a:ext cx="12138" cy="17826"/>
            </a:xfrm>
            <a:custGeom>
              <a:rect b="b" l="l" r="r" t="t"/>
              <a:pathLst>
                <a:path extrusionOk="0" h="680" w="463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1" name="Google Shape;23321;p72"/>
            <p:cNvSpPr/>
            <p:nvPr/>
          </p:nvSpPr>
          <p:spPr>
            <a:xfrm>
              <a:off x="3793069" y="3004247"/>
              <a:ext cx="155193" cy="186467"/>
            </a:xfrm>
            <a:custGeom>
              <a:rect b="b" l="l" r="r" t="t"/>
              <a:pathLst>
                <a:path extrusionOk="0" h="7113" w="592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2" name="Google Shape;23322;p72"/>
            <p:cNvSpPr/>
            <p:nvPr/>
          </p:nvSpPr>
          <p:spPr>
            <a:xfrm>
              <a:off x="3833178" y="3184632"/>
              <a:ext cx="180936" cy="30305"/>
            </a:xfrm>
            <a:custGeom>
              <a:rect b="b" l="l" r="r" t="t"/>
              <a:pathLst>
                <a:path extrusionOk="0" h="1156" w="6902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3" name="Google Shape;23323;p72"/>
            <p:cNvSpPr/>
            <p:nvPr/>
          </p:nvSpPr>
          <p:spPr>
            <a:xfrm>
              <a:off x="3833178" y="3184632"/>
              <a:ext cx="60216" cy="30305"/>
            </a:xfrm>
            <a:custGeom>
              <a:rect b="b" l="l" r="r" t="t"/>
              <a:pathLst>
                <a:path extrusionOk="0" h="1156" w="2297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4" name="Google Shape;23324;p72"/>
            <p:cNvSpPr/>
            <p:nvPr/>
          </p:nvSpPr>
          <p:spPr>
            <a:xfrm>
              <a:off x="3821067" y="3208855"/>
              <a:ext cx="204765" cy="60190"/>
            </a:xfrm>
            <a:custGeom>
              <a:rect b="b" l="l" r="r" t="t"/>
              <a:pathLst>
                <a:path extrusionOk="0" h="2296" w="7811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5" name="Google Shape;23325;p72"/>
            <p:cNvSpPr/>
            <p:nvPr/>
          </p:nvSpPr>
          <p:spPr>
            <a:xfrm>
              <a:off x="3821067" y="3208855"/>
              <a:ext cx="78383" cy="60190"/>
            </a:xfrm>
            <a:custGeom>
              <a:rect b="b" l="l" r="r" t="t"/>
              <a:pathLst>
                <a:path extrusionOk="0" h="2296" w="299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26" name="Google Shape;23326;p72"/>
          <p:cNvGrpSpPr/>
          <p:nvPr/>
        </p:nvGrpSpPr>
        <p:grpSpPr>
          <a:xfrm>
            <a:off x="7042995" y="2489463"/>
            <a:ext cx="364441" cy="256225"/>
            <a:chOff x="7042995" y="2489463"/>
            <a:chExt cx="364441" cy="256225"/>
          </a:xfrm>
        </p:grpSpPr>
        <p:sp>
          <p:nvSpPr>
            <p:cNvPr id="23327" name="Google Shape;23327;p72"/>
            <p:cNvSpPr/>
            <p:nvPr/>
          </p:nvSpPr>
          <p:spPr>
            <a:xfrm>
              <a:off x="7042995" y="2526164"/>
              <a:ext cx="364441" cy="219524"/>
            </a:xfrm>
            <a:custGeom>
              <a:rect b="b" l="l" r="r" t="t"/>
              <a:pathLst>
                <a:path extrusionOk="0" h="8374" w="13902">
                  <a:moveTo>
                    <a:pt x="6944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77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80" y="7839"/>
                    <a:pt x="6121" y="8373"/>
                    <a:pt x="6944" y="8373"/>
                  </a:cubicBezTo>
                  <a:cubicBezTo>
                    <a:pt x="7781" y="8373"/>
                    <a:pt x="9023" y="7839"/>
                    <a:pt x="10639" y="6800"/>
                  </a:cubicBezTo>
                  <a:cubicBezTo>
                    <a:pt x="11679" y="6107"/>
                    <a:pt x="12689" y="5371"/>
                    <a:pt x="13656" y="4591"/>
                  </a:cubicBezTo>
                  <a:cubicBezTo>
                    <a:pt x="13902" y="4375"/>
                    <a:pt x="13902" y="3999"/>
                    <a:pt x="13656" y="3797"/>
                  </a:cubicBezTo>
                  <a:cubicBezTo>
                    <a:pt x="12689" y="3003"/>
                    <a:pt x="11679" y="2267"/>
                    <a:pt x="10639" y="1574"/>
                  </a:cubicBezTo>
                  <a:cubicBezTo>
                    <a:pt x="9023" y="535"/>
                    <a:pt x="7781" y="1"/>
                    <a:pt x="694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8" name="Google Shape;23328;p72"/>
            <p:cNvSpPr/>
            <p:nvPr/>
          </p:nvSpPr>
          <p:spPr>
            <a:xfrm>
              <a:off x="7042995" y="2526164"/>
              <a:ext cx="200204" cy="219524"/>
            </a:xfrm>
            <a:custGeom>
              <a:rect b="b" l="l" r="r" t="t"/>
              <a:pathLst>
                <a:path extrusionOk="0" h="8374" w="7637">
                  <a:moveTo>
                    <a:pt x="6958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91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94" y="7854"/>
                    <a:pt x="6121" y="8373"/>
                    <a:pt x="6944" y="8373"/>
                  </a:cubicBezTo>
                  <a:cubicBezTo>
                    <a:pt x="7189" y="8373"/>
                    <a:pt x="7420" y="8344"/>
                    <a:pt x="7637" y="8272"/>
                  </a:cubicBezTo>
                  <a:cubicBezTo>
                    <a:pt x="6872" y="8085"/>
                    <a:pt x="5861" y="7594"/>
                    <a:pt x="4649" y="6800"/>
                  </a:cubicBezTo>
                  <a:cubicBezTo>
                    <a:pt x="3609" y="6107"/>
                    <a:pt x="2599" y="5371"/>
                    <a:pt x="1632" y="4577"/>
                  </a:cubicBezTo>
                  <a:cubicBezTo>
                    <a:pt x="1386" y="4375"/>
                    <a:pt x="1386" y="3999"/>
                    <a:pt x="1632" y="3797"/>
                  </a:cubicBezTo>
                  <a:cubicBezTo>
                    <a:pt x="2599" y="3003"/>
                    <a:pt x="3609" y="2267"/>
                    <a:pt x="4649" y="1574"/>
                  </a:cubicBezTo>
                  <a:cubicBezTo>
                    <a:pt x="5861" y="795"/>
                    <a:pt x="6872" y="304"/>
                    <a:pt x="7637" y="102"/>
                  </a:cubicBezTo>
                  <a:cubicBezTo>
                    <a:pt x="7420" y="44"/>
                    <a:pt x="7189" y="1"/>
                    <a:pt x="695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9" name="Google Shape;23329;p72"/>
            <p:cNvSpPr/>
            <p:nvPr/>
          </p:nvSpPr>
          <p:spPr>
            <a:xfrm>
              <a:off x="7120198" y="2557255"/>
              <a:ext cx="183557" cy="157395"/>
            </a:xfrm>
            <a:custGeom>
              <a:rect b="b" l="l" r="r" t="t"/>
              <a:pathLst>
                <a:path extrusionOk="0" h="6004" w="7002">
                  <a:moveTo>
                    <a:pt x="3981" y="1"/>
                  </a:moveTo>
                  <a:cubicBezTo>
                    <a:pt x="3246" y="1"/>
                    <a:pt x="2498" y="273"/>
                    <a:pt x="1891" y="879"/>
                  </a:cubicBezTo>
                  <a:cubicBezTo>
                    <a:pt x="0" y="2770"/>
                    <a:pt x="1328" y="6004"/>
                    <a:pt x="3999" y="6004"/>
                  </a:cubicBezTo>
                  <a:cubicBezTo>
                    <a:pt x="5659" y="6004"/>
                    <a:pt x="7002" y="4661"/>
                    <a:pt x="7002" y="3001"/>
                  </a:cubicBezTo>
                  <a:cubicBezTo>
                    <a:pt x="7002" y="1193"/>
                    <a:pt x="5520" y="1"/>
                    <a:pt x="3981" y="1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0" name="Google Shape;23330;p72"/>
            <p:cNvSpPr/>
            <p:nvPr/>
          </p:nvSpPr>
          <p:spPr>
            <a:xfrm>
              <a:off x="7146308" y="2557622"/>
              <a:ext cx="93876" cy="157002"/>
            </a:xfrm>
            <a:custGeom>
              <a:rect b="b" l="l" r="r" t="t"/>
              <a:pathLst>
                <a:path extrusionOk="0" h="5989" w="3581">
                  <a:moveTo>
                    <a:pt x="2996" y="0"/>
                  </a:moveTo>
                  <a:cubicBezTo>
                    <a:pt x="1374" y="0"/>
                    <a:pt x="0" y="1309"/>
                    <a:pt x="0" y="2987"/>
                  </a:cubicBezTo>
                  <a:cubicBezTo>
                    <a:pt x="0" y="4678"/>
                    <a:pt x="1374" y="5988"/>
                    <a:pt x="2996" y="5988"/>
                  </a:cubicBezTo>
                  <a:cubicBezTo>
                    <a:pt x="3188" y="5988"/>
                    <a:pt x="3383" y="5970"/>
                    <a:pt x="3580" y="5932"/>
                  </a:cubicBezTo>
                  <a:cubicBezTo>
                    <a:pt x="2166" y="5658"/>
                    <a:pt x="1155" y="4416"/>
                    <a:pt x="1155" y="2987"/>
                  </a:cubicBezTo>
                  <a:cubicBezTo>
                    <a:pt x="1155" y="1558"/>
                    <a:pt x="2166" y="331"/>
                    <a:pt x="3580" y="57"/>
                  </a:cubicBezTo>
                  <a:cubicBezTo>
                    <a:pt x="3383" y="18"/>
                    <a:pt x="3188" y="0"/>
                    <a:pt x="299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1" name="Google Shape;23331;p72"/>
            <p:cNvSpPr/>
            <p:nvPr/>
          </p:nvSpPr>
          <p:spPr>
            <a:xfrm>
              <a:off x="7172025" y="2596236"/>
              <a:ext cx="92749" cy="79431"/>
            </a:xfrm>
            <a:custGeom>
              <a:rect b="b" l="l" r="r" t="t"/>
              <a:pathLst>
                <a:path extrusionOk="0" h="3030" w="3538">
                  <a:moveTo>
                    <a:pt x="2011" y="1"/>
                  </a:moveTo>
                  <a:cubicBezTo>
                    <a:pt x="1640" y="1"/>
                    <a:pt x="1261" y="138"/>
                    <a:pt x="954" y="446"/>
                  </a:cubicBezTo>
                  <a:cubicBezTo>
                    <a:pt x="1" y="1398"/>
                    <a:pt x="679" y="3030"/>
                    <a:pt x="2022" y="3030"/>
                  </a:cubicBezTo>
                  <a:cubicBezTo>
                    <a:pt x="2859" y="3030"/>
                    <a:pt x="3538" y="2351"/>
                    <a:pt x="3538" y="1514"/>
                  </a:cubicBezTo>
                  <a:cubicBezTo>
                    <a:pt x="3538" y="605"/>
                    <a:pt x="2790" y="1"/>
                    <a:pt x="2011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2" name="Google Shape;23332;p72"/>
            <p:cNvSpPr/>
            <p:nvPr/>
          </p:nvSpPr>
          <p:spPr>
            <a:xfrm>
              <a:off x="7185290" y="2596420"/>
              <a:ext cx="55261" cy="79143"/>
            </a:xfrm>
            <a:custGeom>
              <a:rect b="b" l="l" r="r" t="t"/>
              <a:pathLst>
                <a:path extrusionOk="0" h="3019" w="2108">
                  <a:moveTo>
                    <a:pt x="1516" y="1"/>
                  </a:moveTo>
                  <a:cubicBezTo>
                    <a:pt x="717" y="1"/>
                    <a:pt x="0" y="637"/>
                    <a:pt x="0" y="1507"/>
                  </a:cubicBezTo>
                  <a:cubicBezTo>
                    <a:pt x="0" y="2374"/>
                    <a:pt x="713" y="3019"/>
                    <a:pt x="1509" y="3019"/>
                  </a:cubicBezTo>
                  <a:cubicBezTo>
                    <a:pt x="1706" y="3019"/>
                    <a:pt x="1909" y="2979"/>
                    <a:pt x="2108" y="2893"/>
                  </a:cubicBezTo>
                  <a:cubicBezTo>
                    <a:pt x="1545" y="2662"/>
                    <a:pt x="1184" y="2113"/>
                    <a:pt x="1184" y="1507"/>
                  </a:cubicBezTo>
                  <a:cubicBezTo>
                    <a:pt x="1184" y="901"/>
                    <a:pt x="1545" y="352"/>
                    <a:pt x="2108" y="121"/>
                  </a:cubicBezTo>
                  <a:cubicBezTo>
                    <a:pt x="1912" y="39"/>
                    <a:pt x="1711" y="1"/>
                    <a:pt x="15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3" name="Google Shape;23333;p72"/>
            <p:cNvSpPr/>
            <p:nvPr/>
          </p:nvSpPr>
          <p:spPr>
            <a:xfrm>
              <a:off x="7338360" y="2541159"/>
              <a:ext cx="35574" cy="24747"/>
            </a:xfrm>
            <a:custGeom>
              <a:rect b="b" l="l" r="r" t="t"/>
              <a:pathLst>
                <a:path extrusionOk="0" h="944" w="1357">
                  <a:moveTo>
                    <a:pt x="308" y="1"/>
                  </a:moveTo>
                  <a:cubicBezTo>
                    <a:pt x="121" y="1"/>
                    <a:pt x="0" y="266"/>
                    <a:pt x="181" y="410"/>
                  </a:cubicBezTo>
                  <a:lnTo>
                    <a:pt x="181" y="396"/>
                  </a:lnTo>
                  <a:cubicBezTo>
                    <a:pt x="426" y="555"/>
                    <a:pt x="672" y="728"/>
                    <a:pt x="917" y="901"/>
                  </a:cubicBezTo>
                  <a:cubicBezTo>
                    <a:pt x="949" y="931"/>
                    <a:pt x="984" y="944"/>
                    <a:pt x="1020" y="944"/>
                  </a:cubicBezTo>
                  <a:cubicBezTo>
                    <a:pt x="1189" y="944"/>
                    <a:pt x="1356" y="648"/>
                    <a:pt x="1177" y="540"/>
                  </a:cubicBezTo>
                  <a:cubicBezTo>
                    <a:pt x="917" y="367"/>
                    <a:pt x="672" y="179"/>
                    <a:pt x="426" y="35"/>
                  </a:cubicBezTo>
                  <a:cubicBezTo>
                    <a:pt x="386" y="11"/>
                    <a:pt x="346" y="1"/>
                    <a:pt x="30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4" name="Google Shape;23334;p72"/>
            <p:cNvSpPr/>
            <p:nvPr/>
          </p:nvSpPr>
          <p:spPr>
            <a:xfrm>
              <a:off x="7106567" y="2489463"/>
              <a:ext cx="221648" cy="56415"/>
            </a:xfrm>
            <a:custGeom>
              <a:rect b="b" l="l" r="r" t="t"/>
              <a:pathLst>
                <a:path extrusionOk="0" h="2152" w="8455">
                  <a:moveTo>
                    <a:pt x="4519" y="0"/>
                  </a:moveTo>
                  <a:cubicBezTo>
                    <a:pt x="3436" y="0"/>
                    <a:pt x="2007" y="563"/>
                    <a:pt x="188" y="1733"/>
                  </a:cubicBezTo>
                  <a:cubicBezTo>
                    <a:pt x="1" y="1848"/>
                    <a:pt x="87" y="2137"/>
                    <a:pt x="318" y="2137"/>
                  </a:cubicBezTo>
                  <a:lnTo>
                    <a:pt x="304" y="2151"/>
                  </a:lnTo>
                  <a:cubicBezTo>
                    <a:pt x="347" y="2151"/>
                    <a:pt x="390" y="2137"/>
                    <a:pt x="434" y="2108"/>
                  </a:cubicBezTo>
                  <a:cubicBezTo>
                    <a:pt x="2180" y="997"/>
                    <a:pt x="3523" y="448"/>
                    <a:pt x="4519" y="448"/>
                  </a:cubicBezTo>
                  <a:cubicBezTo>
                    <a:pt x="5414" y="448"/>
                    <a:pt x="6540" y="867"/>
                    <a:pt x="7983" y="1718"/>
                  </a:cubicBezTo>
                  <a:cubicBezTo>
                    <a:pt x="8027" y="1747"/>
                    <a:pt x="8070" y="1760"/>
                    <a:pt x="8111" y="1760"/>
                  </a:cubicBezTo>
                  <a:cubicBezTo>
                    <a:pt x="8315" y="1760"/>
                    <a:pt x="8455" y="1449"/>
                    <a:pt x="8214" y="1329"/>
                  </a:cubicBezTo>
                  <a:cubicBezTo>
                    <a:pt x="6699" y="434"/>
                    <a:pt x="5486" y="0"/>
                    <a:pt x="451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5" name="Google Shape;23335;p72"/>
            <p:cNvSpPr/>
            <p:nvPr/>
          </p:nvSpPr>
          <p:spPr>
            <a:xfrm>
              <a:off x="7234863" y="2598884"/>
              <a:ext cx="32192" cy="27211"/>
            </a:xfrm>
            <a:custGeom>
              <a:rect b="b" l="l" r="r" t="t"/>
              <a:pathLst>
                <a:path extrusionOk="0" h="1038" w="1228">
                  <a:moveTo>
                    <a:pt x="524" y="0"/>
                  </a:moveTo>
                  <a:cubicBezTo>
                    <a:pt x="256" y="0"/>
                    <a:pt x="0" y="207"/>
                    <a:pt x="0" y="518"/>
                  </a:cubicBezTo>
                  <a:cubicBezTo>
                    <a:pt x="0" y="807"/>
                    <a:pt x="231" y="1038"/>
                    <a:pt x="520" y="1038"/>
                  </a:cubicBezTo>
                  <a:cubicBezTo>
                    <a:pt x="996" y="1038"/>
                    <a:pt x="1227" y="475"/>
                    <a:pt x="895" y="157"/>
                  </a:cubicBezTo>
                  <a:cubicBezTo>
                    <a:pt x="787" y="49"/>
                    <a:pt x="654" y="0"/>
                    <a:pt x="52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36" name="Google Shape;23336;p72"/>
          <p:cNvGrpSpPr/>
          <p:nvPr/>
        </p:nvGrpSpPr>
        <p:grpSpPr>
          <a:xfrm>
            <a:off x="7517172" y="2437007"/>
            <a:ext cx="364284" cy="361243"/>
            <a:chOff x="7517172" y="2437007"/>
            <a:chExt cx="364284" cy="361243"/>
          </a:xfrm>
        </p:grpSpPr>
        <p:sp>
          <p:nvSpPr>
            <p:cNvPr id="23337" name="Google Shape;23337;p72"/>
            <p:cNvSpPr/>
            <p:nvPr/>
          </p:nvSpPr>
          <p:spPr>
            <a:xfrm>
              <a:off x="7517172" y="2548499"/>
              <a:ext cx="164997" cy="78724"/>
            </a:xfrm>
            <a:custGeom>
              <a:rect b="b" l="l" r="r" t="t"/>
              <a:pathLst>
                <a:path extrusionOk="0" h="3003" w="6294">
                  <a:moveTo>
                    <a:pt x="6294" y="0"/>
                  </a:moveTo>
                  <a:lnTo>
                    <a:pt x="4923" y="116"/>
                  </a:lnTo>
                  <a:cubicBezTo>
                    <a:pt x="3118" y="260"/>
                    <a:pt x="1429" y="1040"/>
                    <a:pt x="144" y="2324"/>
                  </a:cubicBezTo>
                  <a:cubicBezTo>
                    <a:pt x="0" y="2469"/>
                    <a:pt x="87" y="2729"/>
                    <a:pt x="303" y="2743"/>
                  </a:cubicBezTo>
                  <a:lnTo>
                    <a:pt x="3277" y="3003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8" name="Google Shape;23338;p72"/>
            <p:cNvSpPr/>
            <p:nvPr/>
          </p:nvSpPr>
          <p:spPr>
            <a:xfrm>
              <a:off x="7690112" y="2635166"/>
              <a:ext cx="79117" cy="163084"/>
            </a:xfrm>
            <a:custGeom>
              <a:rect b="b" l="l" r="r" t="t"/>
              <a:pathLst>
                <a:path extrusionOk="0" h="6221" w="3018">
                  <a:moveTo>
                    <a:pt x="3017" y="0"/>
                  </a:moveTo>
                  <a:lnTo>
                    <a:pt x="0" y="3017"/>
                  </a:lnTo>
                  <a:lnTo>
                    <a:pt x="260" y="5991"/>
                  </a:lnTo>
                  <a:cubicBezTo>
                    <a:pt x="270" y="6134"/>
                    <a:pt x="387" y="6221"/>
                    <a:pt x="507" y="6221"/>
                  </a:cubicBezTo>
                  <a:cubicBezTo>
                    <a:pt x="568" y="6221"/>
                    <a:pt x="630" y="6198"/>
                    <a:pt x="679" y="6150"/>
                  </a:cubicBezTo>
                  <a:cubicBezTo>
                    <a:pt x="1963" y="4865"/>
                    <a:pt x="2743" y="3176"/>
                    <a:pt x="2887" y="1386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9" name="Google Shape;23339;p72"/>
            <p:cNvSpPr/>
            <p:nvPr/>
          </p:nvSpPr>
          <p:spPr>
            <a:xfrm>
              <a:off x="7517172" y="2552274"/>
              <a:ext cx="118833" cy="69286"/>
            </a:xfrm>
            <a:custGeom>
              <a:rect b="b" l="l" r="r" t="t"/>
              <a:pathLst>
                <a:path extrusionOk="0" h="2643" w="4533">
                  <a:moveTo>
                    <a:pt x="4533" y="1"/>
                  </a:moveTo>
                  <a:cubicBezTo>
                    <a:pt x="2873" y="232"/>
                    <a:pt x="1328" y="982"/>
                    <a:pt x="144" y="2166"/>
                  </a:cubicBezTo>
                  <a:cubicBezTo>
                    <a:pt x="0" y="2325"/>
                    <a:pt x="87" y="2585"/>
                    <a:pt x="303" y="2599"/>
                  </a:cubicBezTo>
                  <a:lnTo>
                    <a:pt x="751" y="2642"/>
                  </a:lnTo>
                  <a:cubicBezTo>
                    <a:pt x="606" y="2541"/>
                    <a:pt x="592" y="2325"/>
                    <a:pt x="707" y="2209"/>
                  </a:cubicBezTo>
                  <a:cubicBezTo>
                    <a:pt x="1761" y="1141"/>
                    <a:pt x="3089" y="391"/>
                    <a:pt x="4533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0" name="Google Shape;23340;p72"/>
            <p:cNvSpPr/>
            <p:nvPr/>
          </p:nvSpPr>
          <p:spPr>
            <a:xfrm>
              <a:off x="7690112" y="2699864"/>
              <a:ext cx="23095" cy="98385"/>
            </a:xfrm>
            <a:custGeom>
              <a:rect b="b" l="l" r="r" t="t"/>
              <a:pathLst>
                <a:path extrusionOk="0" h="3753" w="881">
                  <a:moveTo>
                    <a:pt x="549" y="1"/>
                  </a:moveTo>
                  <a:lnTo>
                    <a:pt x="0" y="549"/>
                  </a:lnTo>
                  <a:lnTo>
                    <a:pt x="260" y="3523"/>
                  </a:lnTo>
                  <a:cubicBezTo>
                    <a:pt x="270" y="3666"/>
                    <a:pt x="387" y="3753"/>
                    <a:pt x="511" y="3753"/>
                  </a:cubicBezTo>
                  <a:cubicBezTo>
                    <a:pt x="574" y="3753"/>
                    <a:pt x="639" y="3730"/>
                    <a:pt x="693" y="3682"/>
                  </a:cubicBezTo>
                  <a:cubicBezTo>
                    <a:pt x="751" y="3609"/>
                    <a:pt x="823" y="3552"/>
                    <a:pt x="881" y="3479"/>
                  </a:cubicBezTo>
                  <a:cubicBezTo>
                    <a:pt x="866" y="3451"/>
                    <a:pt x="852" y="3422"/>
                    <a:pt x="852" y="3378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1" name="Google Shape;23341;p72"/>
            <p:cNvSpPr/>
            <p:nvPr/>
          </p:nvSpPr>
          <p:spPr>
            <a:xfrm>
              <a:off x="7585646" y="2437138"/>
              <a:ext cx="295128" cy="293608"/>
            </a:xfrm>
            <a:custGeom>
              <a:rect b="b" l="l" r="r" t="t"/>
              <a:pathLst>
                <a:path extrusionOk="0" h="11200" w="11258">
                  <a:moveTo>
                    <a:pt x="11038" y="0"/>
                  </a:moveTo>
                  <a:cubicBezTo>
                    <a:pt x="11025" y="0"/>
                    <a:pt x="11013" y="2"/>
                    <a:pt x="11001" y="4"/>
                  </a:cubicBezTo>
                  <a:lnTo>
                    <a:pt x="8619" y="697"/>
                  </a:lnTo>
                  <a:lnTo>
                    <a:pt x="6858" y="1217"/>
                  </a:lnTo>
                  <a:cubicBezTo>
                    <a:pt x="6713" y="1246"/>
                    <a:pt x="6583" y="1332"/>
                    <a:pt x="6482" y="1434"/>
                  </a:cubicBezTo>
                  <a:lnTo>
                    <a:pt x="88" y="7828"/>
                  </a:lnTo>
                  <a:cubicBezTo>
                    <a:pt x="1" y="7915"/>
                    <a:pt x="1" y="8045"/>
                    <a:pt x="88" y="8117"/>
                  </a:cubicBezTo>
                  <a:lnTo>
                    <a:pt x="1358" y="9402"/>
                  </a:lnTo>
                  <a:lnTo>
                    <a:pt x="1834" y="9864"/>
                  </a:lnTo>
                  <a:lnTo>
                    <a:pt x="3090" y="11134"/>
                  </a:lnTo>
                  <a:cubicBezTo>
                    <a:pt x="3141" y="11177"/>
                    <a:pt x="3198" y="11199"/>
                    <a:pt x="3256" y="11199"/>
                  </a:cubicBezTo>
                  <a:cubicBezTo>
                    <a:pt x="3314" y="11199"/>
                    <a:pt x="3372" y="11177"/>
                    <a:pt x="3422" y="11134"/>
                  </a:cubicBezTo>
                  <a:lnTo>
                    <a:pt x="6988" y="7554"/>
                  </a:lnTo>
                  <a:lnTo>
                    <a:pt x="9774" y="4768"/>
                  </a:lnTo>
                  <a:cubicBezTo>
                    <a:pt x="9889" y="4653"/>
                    <a:pt x="9976" y="4508"/>
                    <a:pt x="10034" y="4349"/>
                  </a:cubicBezTo>
                  <a:lnTo>
                    <a:pt x="11232" y="250"/>
                  </a:lnTo>
                  <a:cubicBezTo>
                    <a:pt x="11258" y="119"/>
                    <a:pt x="11154" y="0"/>
                    <a:pt x="1103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2" name="Google Shape;23342;p72"/>
            <p:cNvSpPr/>
            <p:nvPr/>
          </p:nvSpPr>
          <p:spPr>
            <a:xfrm>
              <a:off x="7585646" y="2437400"/>
              <a:ext cx="295495" cy="219341"/>
            </a:xfrm>
            <a:custGeom>
              <a:rect b="b" l="l" r="r" t="t"/>
              <a:pathLst>
                <a:path extrusionOk="0" h="8367" w="11272">
                  <a:moveTo>
                    <a:pt x="11057" y="0"/>
                  </a:moveTo>
                  <a:cubicBezTo>
                    <a:pt x="11039" y="0"/>
                    <a:pt x="11020" y="3"/>
                    <a:pt x="11001" y="9"/>
                  </a:cubicBezTo>
                  <a:lnTo>
                    <a:pt x="6843" y="1221"/>
                  </a:lnTo>
                  <a:cubicBezTo>
                    <a:pt x="6713" y="1250"/>
                    <a:pt x="6583" y="1308"/>
                    <a:pt x="6482" y="1409"/>
                  </a:cubicBezTo>
                  <a:lnTo>
                    <a:pt x="73" y="7818"/>
                  </a:lnTo>
                  <a:cubicBezTo>
                    <a:pt x="1" y="7891"/>
                    <a:pt x="1" y="8035"/>
                    <a:pt x="73" y="8107"/>
                  </a:cubicBezTo>
                  <a:lnTo>
                    <a:pt x="333" y="8367"/>
                  </a:lnTo>
                  <a:lnTo>
                    <a:pt x="1069" y="7645"/>
                  </a:lnTo>
                  <a:lnTo>
                    <a:pt x="6814" y="1900"/>
                  </a:lnTo>
                  <a:cubicBezTo>
                    <a:pt x="6901" y="1813"/>
                    <a:pt x="7017" y="1741"/>
                    <a:pt x="7132" y="1712"/>
                  </a:cubicBezTo>
                  <a:lnTo>
                    <a:pt x="11160" y="543"/>
                  </a:lnTo>
                  <a:lnTo>
                    <a:pt x="11246" y="240"/>
                  </a:lnTo>
                  <a:cubicBezTo>
                    <a:pt x="11271" y="115"/>
                    <a:pt x="11177" y="0"/>
                    <a:pt x="11057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3" name="Google Shape;23343;p72"/>
            <p:cNvSpPr/>
            <p:nvPr/>
          </p:nvSpPr>
          <p:spPr>
            <a:xfrm>
              <a:off x="7734757" y="2520868"/>
              <a:ext cx="61710" cy="61710"/>
            </a:xfrm>
            <a:custGeom>
              <a:rect b="b" l="l" r="r" t="t"/>
              <a:pathLst>
                <a:path extrusionOk="0" h="2354" w="2354">
                  <a:moveTo>
                    <a:pt x="1170" y="1"/>
                  </a:moveTo>
                  <a:cubicBezTo>
                    <a:pt x="520" y="1"/>
                    <a:pt x="1" y="535"/>
                    <a:pt x="1" y="1184"/>
                  </a:cubicBezTo>
                  <a:cubicBezTo>
                    <a:pt x="1" y="1834"/>
                    <a:pt x="520" y="2354"/>
                    <a:pt x="1170" y="2354"/>
                  </a:cubicBezTo>
                  <a:cubicBezTo>
                    <a:pt x="1819" y="2354"/>
                    <a:pt x="2353" y="1834"/>
                    <a:pt x="2353" y="1184"/>
                  </a:cubicBezTo>
                  <a:cubicBezTo>
                    <a:pt x="2353" y="535"/>
                    <a:pt x="1819" y="1"/>
                    <a:pt x="117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4" name="Google Shape;23344;p72"/>
            <p:cNvSpPr/>
            <p:nvPr/>
          </p:nvSpPr>
          <p:spPr>
            <a:xfrm>
              <a:off x="7734757" y="2520790"/>
              <a:ext cx="38248" cy="61867"/>
            </a:xfrm>
            <a:custGeom>
              <a:rect b="b" l="l" r="r" t="t"/>
              <a:pathLst>
                <a:path extrusionOk="0" h="2360" w="1459">
                  <a:moveTo>
                    <a:pt x="1184" y="1"/>
                  </a:moveTo>
                  <a:cubicBezTo>
                    <a:pt x="544" y="1"/>
                    <a:pt x="1" y="516"/>
                    <a:pt x="1" y="1187"/>
                  </a:cubicBezTo>
                  <a:cubicBezTo>
                    <a:pt x="1" y="1856"/>
                    <a:pt x="541" y="2360"/>
                    <a:pt x="1179" y="2360"/>
                  </a:cubicBezTo>
                  <a:cubicBezTo>
                    <a:pt x="1271" y="2360"/>
                    <a:pt x="1364" y="2349"/>
                    <a:pt x="1458" y="2328"/>
                  </a:cubicBezTo>
                  <a:cubicBezTo>
                    <a:pt x="563" y="2111"/>
                    <a:pt x="246" y="1000"/>
                    <a:pt x="895" y="350"/>
                  </a:cubicBezTo>
                  <a:cubicBezTo>
                    <a:pt x="1054" y="191"/>
                    <a:pt x="1242" y="90"/>
                    <a:pt x="1458" y="32"/>
                  </a:cubicBezTo>
                  <a:cubicBezTo>
                    <a:pt x="1366" y="11"/>
                    <a:pt x="1274" y="1"/>
                    <a:pt x="118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5" name="Google Shape;23345;p72"/>
            <p:cNvSpPr/>
            <p:nvPr/>
          </p:nvSpPr>
          <p:spPr>
            <a:xfrm>
              <a:off x="7578096" y="2659362"/>
              <a:ext cx="79484" cy="78750"/>
            </a:xfrm>
            <a:custGeom>
              <a:rect b="b" l="l" r="r" t="t"/>
              <a:pathLst>
                <a:path extrusionOk="0" h="3004" w="3032">
                  <a:moveTo>
                    <a:pt x="780" y="1"/>
                  </a:moveTo>
                  <a:lnTo>
                    <a:pt x="116" y="679"/>
                  </a:lnTo>
                  <a:cubicBezTo>
                    <a:pt x="0" y="795"/>
                    <a:pt x="0" y="997"/>
                    <a:pt x="116" y="1112"/>
                  </a:cubicBezTo>
                  <a:lnTo>
                    <a:pt x="1011" y="2007"/>
                  </a:lnTo>
                  <a:lnTo>
                    <a:pt x="1920" y="2917"/>
                  </a:lnTo>
                  <a:cubicBezTo>
                    <a:pt x="1978" y="2975"/>
                    <a:pt x="2057" y="3004"/>
                    <a:pt x="2137" y="3004"/>
                  </a:cubicBezTo>
                  <a:cubicBezTo>
                    <a:pt x="2216" y="3004"/>
                    <a:pt x="2295" y="2975"/>
                    <a:pt x="2353" y="2917"/>
                  </a:cubicBezTo>
                  <a:lnTo>
                    <a:pt x="3032" y="2253"/>
                  </a:lnTo>
                  <a:lnTo>
                    <a:pt x="2151" y="1372"/>
                  </a:lnTo>
                  <a:lnTo>
                    <a:pt x="1675" y="896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6" name="Google Shape;23346;p72"/>
            <p:cNvSpPr/>
            <p:nvPr/>
          </p:nvSpPr>
          <p:spPr>
            <a:xfrm>
              <a:off x="7578096" y="2659755"/>
              <a:ext cx="31039" cy="34473"/>
            </a:xfrm>
            <a:custGeom>
              <a:rect b="b" l="l" r="r" t="t"/>
              <a:pathLst>
                <a:path extrusionOk="0" h="1315" w="1184">
                  <a:moveTo>
                    <a:pt x="780" y="0"/>
                  </a:moveTo>
                  <a:lnTo>
                    <a:pt x="116" y="664"/>
                  </a:lnTo>
                  <a:cubicBezTo>
                    <a:pt x="0" y="780"/>
                    <a:pt x="0" y="982"/>
                    <a:pt x="116" y="1097"/>
                  </a:cubicBezTo>
                  <a:lnTo>
                    <a:pt x="332" y="1314"/>
                  </a:lnTo>
                  <a:cubicBezTo>
                    <a:pt x="347" y="1242"/>
                    <a:pt x="376" y="1184"/>
                    <a:pt x="419" y="1141"/>
                  </a:cubicBezTo>
                  <a:lnTo>
                    <a:pt x="1184" y="39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7" name="Google Shape;23347;p72"/>
            <p:cNvSpPr/>
            <p:nvPr/>
          </p:nvSpPr>
          <p:spPr>
            <a:xfrm>
              <a:off x="7585646" y="2627196"/>
              <a:ext cx="104493" cy="103549"/>
            </a:xfrm>
            <a:custGeom>
              <a:rect b="b" l="l" r="r" t="t"/>
              <a:pathLst>
                <a:path extrusionOk="0" h="3950" w="3986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82"/>
                  </a:cubicBezTo>
                  <a:lnTo>
                    <a:pt x="1358" y="2152"/>
                  </a:lnTo>
                  <a:lnTo>
                    <a:pt x="1834" y="2628"/>
                  </a:lnTo>
                  <a:lnTo>
                    <a:pt x="3090" y="3884"/>
                  </a:lnTo>
                  <a:cubicBezTo>
                    <a:pt x="3141" y="3927"/>
                    <a:pt x="3198" y="3949"/>
                    <a:pt x="3256" y="3949"/>
                  </a:cubicBezTo>
                  <a:cubicBezTo>
                    <a:pt x="3314" y="3949"/>
                    <a:pt x="3372" y="3927"/>
                    <a:pt x="3422" y="3884"/>
                  </a:cubicBezTo>
                  <a:lnTo>
                    <a:pt x="3985" y="3321"/>
                  </a:lnTo>
                  <a:lnTo>
                    <a:pt x="2556" y="1906"/>
                  </a:lnTo>
                  <a:lnTo>
                    <a:pt x="2094" y="143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8" name="Google Shape;23348;p72"/>
            <p:cNvSpPr/>
            <p:nvPr/>
          </p:nvSpPr>
          <p:spPr>
            <a:xfrm>
              <a:off x="7585646" y="2627196"/>
              <a:ext cx="28050" cy="29544"/>
            </a:xfrm>
            <a:custGeom>
              <a:rect b="b" l="l" r="r" t="t"/>
              <a:pathLst>
                <a:path extrusionOk="0" h="1127" w="107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67"/>
                  </a:cubicBezTo>
                  <a:lnTo>
                    <a:pt x="347" y="1127"/>
                  </a:lnTo>
                  <a:lnTo>
                    <a:pt x="1069" y="40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B6C5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9" name="Google Shape;23349;p72"/>
            <p:cNvSpPr/>
            <p:nvPr/>
          </p:nvSpPr>
          <p:spPr>
            <a:xfrm>
              <a:off x="7539874" y="2697505"/>
              <a:ext cx="32480" cy="29544"/>
            </a:xfrm>
            <a:custGeom>
              <a:rect b="b" l="l" r="r" t="t"/>
              <a:pathLst>
                <a:path extrusionOk="0" h="1127" w="1239">
                  <a:moveTo>
                    <a:pt x="939" y="1"/>
                  </a:moveTo>
                  <a:cubicBezTo>
                    <a:pt x="891" y="1"/>
                    <a:pt x="840" y="19"/>
                    <a:pt x="794" y="62"/>
                  </a:cubicBezTo>
                  <a:lnTo>
                    <a:pt x="87" y="769"/>
                  </a:lnTo>
                  <a:cubicBezTo>
                    <a:pt x="0" y="856"/>
                    <a:pt x="0" y="986"/>
                    <a:pt x="87" y="1072"/>
                  </a:cubicBezTo>
                  <a:cubicBezTo>
                    <a:pt x="130" y="1108"/>
                    <a:pt x="184" y="1126"/>
                    <a:pt x="237" y="1126"/>
                  </a:cubicBezTo>
                  <a:cubicBezTo>
                    <a:pt x="289" y="1126"/>
                    <a:pt x="339" y="1108"/>
                    <a:pt x="376" y="1072"/>
                  </a:cubicBezTo>
                  <a:lnTo>
                    <a:pt x="1083" y="365"/>
                  </a:lnTo>
                  <a:cubicBezTo>
                    <a:pt x="1239" y="209"/>
                    <a:pt x="1102" y="1"/>
                    <a:pt x="93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0" name="Google Shape;23350;p72"/>
            <p:cNvSpPr/>
            <p:nvPr/>
          </p:nvSpPr>
          <p:spPr>
            <a:xfrm>
              <a:off x="7558041" y="2715515"/>
              <a:ext cx="32454" cy="29597"/>
            </a:xfrm>
            <a:custGeom>
              <a:rect b="b" l="l" r="r" t="t"/>
              <a:pathLst>
                <a:path extrusionOk="0" h="1129" w="1238">
                  <a:moveTo>
                    <a:pt x="937" y="1"/>
                  </a:moveTo>
                  <a:cubicBezTo>
                    <a:pt x="888" y="1"/>
                    <a:pt x="838" y="20"/>
                    <a:pt x="794" y="68"/>
                  </a:cubicBezTo>
                  <a:lnTo>
                    <a:pt x="87" y="775"/>
                  </a:lnTo>
                  <a:cubicBezTo>
                    <a:pt x="0" y="862"/>
                    <a:pt x="0" y="991"/>
                    <a:pt x="87" y="1064"/>
                  </a:cubicBezTo>
                  <a:cubicBezTo>
                    <a:pt x="123" y="1107"/>
                    <a:pt x="173" y="1129"/>
                    <a:pt x="226" y="1129"/>
                  </a:cubicBezTo>
                  <a:cubicBezTo>
                    <a:pt x="278" y="1129"/>
                    <a:pt x="332" y="1107"/>
                    <a:pt x="375" y="1064"/>
                  </a:cubicBezTo>
                  <a:lnTo>
                    <a:pt x="1083" y="356"/>
                  </a:lnTo>
                  <a:cubicBezTo>
                    <a:pt x="1238" y="212"/>
                    <a:pt x="1096" y="1"/>
                    <a:pt x="9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1" name="Google Shape;23351;p72"/>
            <p:cNvSpPr/>
            <p:nvPr/>
          </p:nvSpPr>
          <p:spPr>
            <a:xfrm>
              <a:off x="7593982" y="2751639"/>
              <a:ext cx="32507" cy="29518"/>
            </a:xfrm>
            <a:custGeom>
              <a:rect b="b" l="l" r="r" t="t"/>
              <a:pathLst>
                <a:path extrusionOk="0" h="1126" w="1240">
                  <a:moveTo>
                    <a:pt x="939" y="0"/>
                  </a:moveTo>
                  <a:cubicBezTo>
                    <a:pt x="891" y="0"/>
                    <a:pt x="840" y="18"/>
                    <a:pt x="794" y="61"/>
                  </a:cubicBezTo>
                  <a:lnTo>
                    <a:pt x="87" y="768"/>
                  </a:lnTo>
                  <a:cubicBezTo>
                    <a:pt x="1" y="855"/>
                    <a:pt x="1" y="985"/>
                    <a:pt x="87" y="1071"/>
                  </a:cubicBezTo>
                  <a:cubicBezTo>
                    <a:pt x="130" y="1107"/>
                    <a:pt x="185" y="1126"/>
                    <a:pt x="237" y="1126"/>
                  </a:cubicBezTo>
                  <a:cubicBezTo>
                    <a:pt x="289" y="1126"/>
                    <a:pt x="340" y="1107"/>
                    <a:pt x="376" y="1071"/>
                  </a:cubicBezTo>
                  <a:lnTo>
                    <a:pt x="1083" y="364"/>
                  </a:lnTo>
                  <a:cubicBezTo>
                    <a:pt x="1239" y="208"/>
                    <a:pt x="1103" y="0"/>
                    <a:pt x="93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2" name="Google Shape;23352;p72"/>
            <p:cNvSpPr/>
            <p:nvPr/>
          </p:nvSpPr>
          <p:spPr>
            <a:xfrm>
              <a:off x="7576208" y="2733629"/>
              <a:ext cx="32140" cy="29649"/>
            </a:xfrm>
            <a:custGeom>
              <a:rect b="b" l="l" r="r" t="t"/>
              <a:pathLst>
                <a:path extrusionOk="0" h="1131" w="1226">
                  <a:moveTo>
                    <a:pt x="932" y="1"/>
                  </a:moveTo>
                  <a:cubicBezTo>
                    <a:pt x="881" y="1"/>
                    <a:pt x="828" y="21"/>
                    <a:pt x="780" y="69"/>
                  </a:cubicBezTo>
                  <a:lnTo>
                    <a:pt x="72" y="777"/>
                  </a:lnTo>
                  <a:cubicBezTo>
                    <a:pt x="0" y="849"/>
                    <a:pt x="0" y="979"/>
                    <a:pt x="72" y="1066"/>
                  </a:cubicBezTo>
                  <a:cubicBezTo>
                    <a:pt x="116" y="1109"/>
                    <a:pt x="170" y="1130"/>
                    <a:pt x="224" y="1130"/>
                  </a:cubicBezTo>
                  <a:cubicBezTo>
                    <a:pt x="278" y="1130"/>
                    <a:pt x="332" y="1109"/>
                    <a:pt x="375" y="1066"/>
                  </a:cubicBezTo>
                  <a:lnTo>
                    <a:pt x="1083" y="358"/>
                  </a:lnTo>
                  <a:cubicBezTo>
                    <a:pt x="1225" y="205"/>
                    <a:pt x="1093" y="1"/>
                    <a:pt x="93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3" name="Google Shape;23353;p72"/>
            <p:cNvSpPr/>
            <p:nvPr/>
          </p:nvSpPr>
          <p:spPr>
            <a:xfrm>
              <a:off x="7811567" y="2437033"/>
              <a:ext cx="69522" cy="68736"/>
            </a:xfrm>
            <a:custGeom>
              <a:rect b="b" l="l" r="r" t="t"/>
              <a:pathLst>
                <a:path extrusionOk="0" h="2622" w="2652">
                  <a:moveTo>
                    <a:pt x="2435" y="1"/>
                  </a:moveTo>
                  <a:cubicBezTo>
                    <a:pt x="2418" y="1"/>
                    <a:pt x="2400" y="3"/>
                    <a:pt x="2383" y="8"/>
                  </a:cubicBezTo>
                  <a:lnTo>
                    <a:pt x="1" y="701"/>
                  </a:lnTo>
                  <a:lnTo>
                    <a:pt x="1921" y="2621"/>
                  </a:lnTo>
                  <a:lnTo>
                    <a:pt x="2614" y="254"/>
                  </a:lnTo>
                  <a:cubicBezTo>
                    <a:pt x="2652" y="127"/>
                    <a:pt x="2556" y="1"/>
                    <a:pt x="243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4" name="Google Shape;23354;p72"/>
            <p:cNvSpPr/>
            <p:nvPr/>
          </p:nvSpPr>
          <p:spPr>
            <a:xfrm>
              <a:off x="7811567" y="2437007"/>
              <a:ext cx="69889" cy="30147"/>
            </a:xfrm>
            <a:custGeom>
              <a:rect b="b" l="l" r="r" t="t"/>
              <a:pathLst>
                <a:path extrusionOk="0" h="1150" w="2666">
                  <a:moveTo>
                    <a:pt x="2440" y="1"/>
                  </a:moveTo>
                  <a:cubicBezTo>
                    <a:pt x="2421" y="1"/>
                    <a:pt x="2402" y="4"/>
                    <a:pt x="2383" y="9"/>
                  </a:cubicBezTo>
                  <a:lnTo>
                    <a:pt x="1603" y="240"/>
                  </a:lnTo>
                  <a:lnTo>
                    <a:pt x="1" y="702"/>
                  </a:lnTo>
                  <a:lnTo>
                    <a:pt x="448" y="1150"/>
                  </a:lnTo>
                  <a:lnTo>
                    <a:pt x="2542" y="544"/>
                  </a:lnTo>
                  <a:lnTo>
                    <a:pt x="2628" y="255"/>
                  </a:lnTo>
                  <a:cubicBezTo>
                    <a:pt x="2666" y="117"/>
                    <a:pt x="2562" y="1"/>
                    <a:pt x="244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5" name="Google Shape;23355;p72"/>
            <p:cNvSpPr/>
            <p:nvPr/>
          </p:nvSpPr>
          <p:spPr>
            <a:xfrm>
              <a:off x="7601165" y="2588975"/>
              <a:ext cx="127929" cy="126435"/>
            </a:xfrm>
            <a:custGeom>
              <a:rect b="b" l="l" r="r" t="t"/>
              <a:pathLst>
                <a:path extrusionOk="0" h="4823" w="488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6" name="Google Shape;23356;p72"/>
            <p:cNvSpPr/>
            <p:nvPr/>
          </p:nvSpPr>
          <p:spPr>
            <a:xfrm>
              <a:off x="7601165" y="2588975"/>
              <a:ext cx="127929" cy="126435"/>
            </a:xfrm>
            <a:custGeom>
              <a:rect b="b" l="l" r="r" t="t"/>
              <a:pathLst>
                <a:path extrusionOk="0" h="4823" w="488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7" name="Google Shape;23357;p72"/>
            <p:cNvSpPr/>
            <p:nvPr/>
          </p:nvSpPr>
          <p:spPr>
            <a:xfrm>
              <a:off x="7600798" y="2589080"/>
              <a:ext cx="126409" cy="126330"/>
            </a:xfrm>
            <a:custGeom>
              <a:rect b="b" l="l" r="r" t="t"/>
              <a:pathLst>
                <a:path extrusionOk="0" h="4819" w="4822">
                  <a:moveTo>
                    <a:pt x="4531" y="1"/>
                  </a:moveTo>
                  <a:cubicBezTo>
                    <a:pt x="4450" y="1"/>
                    <a:pt x="4367" y="33"/>
                    <a:pt x="4302" y="98"/>
                  </a:cubicBezTo>
                  <a:lnTo>
                    <a:pt x="130" y="4255"/>
                  </a:lnTo>
                  <a:cubicBezTo>
                    <a:pt x="0" y="4385"/>
                    <a:pt x="0" y="4587"/>
                    <a:pt x="130" y="4703"/>
                  </a:cubicBezTo>
                  <a:lnTo>
                    <a:pt x="145" y="4732"/>
                  </a:lnTo>
                  <a:cubicBezTo>
                    <a:pt x="202" y="4790"/>
                    <a:pt x="289" y="4818"/>
                    <a:pt x="376" y="4818"/>
                  </a:cubicBezTo>
                  <a:cubicBezTo>
                    <a:pt x="289" y="4688"/>
                    <a:pt x="318" y="4530"/>
                    <a:pt x="419" y="4429"/>
                  </a:cubicBezTo>
                  <a:lnTo>
                    <a:pt x="4591" y="271"/>
                  </a:lnTo>
                  <a:cubicBezTo>
                    <a:pt x="4649" y="199"/>
                    <a:pt x="4735" y="170"/>
                    <a:pt x="4822" y="170"/>
                  </a:cubicBezTo>
                  <a:cubicBezTo>
                    <a:pt x="4807" y="156"/>
                    <a:pt x="4793" y="127"/>
                    <a:pt x="4764" y="112"/>
                  </a:cubicBezTo>
                  <a:lnTo>
                    <a:pt x="4750" y="98"/>
                  </a:lnTo>
                  <a:cubicBezTo>
                    <a:pt x="4692" y="33"/>
                    <a:pt x="4612" y="1"/>
                    <a:pt x="45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58" name="Google Shape;23358;p72"/>
          <p:cNvGrpSpPr/>
          <p:nvPr/>
        </p:nvGrpSpPr>
        <p:grpSpPr>
          <a:xfrm>
            <a:off x="8006475" y="2436954"/>
            <a:ext cx="335290" cy="361321"/>
            <a:chOff x="8006475" y="2436954"/>
            <a:chExt cx="335290" cy="361321"/>
          </a:xfrm>
        </p:grpSpPr>
        <p:sp>
          <p:nvSpPr>
            <p:cNvPr id="23359" name="Google Shape;23359;p72"/>
            <p:cNvSpPr/>
            <p:nvPr/>
          </p:nvSpPr>
          <p:spPr>
            <a:xfrm>
              <a:off x="8174487" y="2454256"/>
              <a:ext cx="83652" cy="45824"/>
            </a:xfrm>
            <a:custGeom>
              <a:rect b="b" l="l" r="r" t="t"/>
              <a:pathLst>
                <a:path extrusionOk="0" h="1748" w="3191">
                  <a:moveTo>
                    <a:pt x="1" y="1"/>
                  </a:moveTo>
                  <a:lnTo>
                    <a:pt x="1" y="1748"/>
                  </a:lnTo>
                  <a:lnTo>
                    <a:pt x="2916" y="1748"/>
                  </a:lnTo>
                  <a:cubicBezTo>
                    <a:pt x="3075" y="1748"/>
                    <a:pt x="3191" y="1574"/>
                    <a:pt x="3119" y="1430"/>
                  </a:cubicBezTo>
                  <a:lnTo>
                    <a:pt x="2830" y="882"/>
                  </a:lnTo>
                  <a:lnTo>
                    <a:pt x="3119" y="319"/>
                  </a:lnTo>
                  <a:cubicBezTo>
                    <a:pt x="3191" y="174"/>
                    <a:pt x="3090" y="1"/>
                    <a:pt x="291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0" name="Google Shape;23360;p72"/>
            <p:cNvSpPr/>
            <p:nvPr/>
          </p:nvSpPr>
          <p:spPr>
            <a:xfrm>
              <a:off x="8174487" y="2454256"/>
              <a:ext cx="17066" cy="45824"/>
            </a:xfrm>
            <a:custGeom>
              <a:rect b="b" l="l" r="r" t="t"/>
              <a:pathLst>
                <a:path extrusionOk="0" h="1748" w="651">
                  <a:moveTo>
                    <a:pt x="1" y="1"/>
                  </a:moveTo>
                  <a:lnTo>
                    <a:pt x="1" y="1748"/>
                  </a:lnTo>
                  <a:lnTo>
                    <a:pt x="650" y="174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1" name="Google Shape;23361;p72"/>
            <p:cNvSpPr/>
            <p:nvPr/>
          </p:nvSpPr>
          <p:spPr>
            <a:xfrm>
              <a:off x="8168431" y="2436954"/>
              <a:ext cx="11771" cy="258008"/>
            </a:xfrm>
            <a:custGeom>
              <a:rect b="b" l="l" r="r" t="t"/>
              <a:pathLst>
                <a:path extrusionOk="0" h="9842" w="449">
                  <a:moveTo>
                    <a:pt x="224" y="1"/>
                  </a:moveTo>
                  <a:cubicBezTo>
                    <a:pt x="112" y="1"/>
                    <a:pt x="1" y="76"/>
                    <a:pt x="1" y="228"/>
                  </a:cubicBezTo>
                  <a:lnTo>
                    <a:pt x="1" y="9625"/>
                  </a:lnTo>
                  <a:cubicBezTo>
                    <a:pt x="1" y="9741"/>
                    <a:pt x="102" y="9842"/>
                    <a:pt x="232" y="9842"/>
                  </a:cubicBezTo>
                  <a:cubicBezTo>
                    <a:pt x="347" y="9842"/>
                    <a:pt x="448" y="9741"/>
                    <a:pt x="448" y="9625"/>
                  </a:cubicBezTo>
                  <a:lnTo>
                    <a:pt x="448" y="228"/>
                  </a:lnTo>
                  <a:cubicBezTo>
                    <a:pt x="448" y="76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2" name="Google Shape;23362;p72"/>
            <p:cNvSpPr/>
            <p:nvPr/>
          </p:nvSpPr>
          <p:spPr>
            <a:xfrm>
              <a:off x="8076862" y="2643476"/>
              <a:ext cx="45798" cy="103340"/>
            </a:xfrm>
            <a:custGeom>
              <a:rect b="b" l="l" r="r" t="t"/>
              <a:pathLst>
                <a:path extrusionOk="0" h="3942" w="1747">
                  <a:moveTo>
                    <a:pt x="0" y="1"/>
                  </a:moveTo>
                  <a:lnTo>
                    <a:pt x="0" y="3942"/>
                  </a:lnTo>
                  <a:lnTo>
                    <a:pt x="1747" y="394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3" name="Google Shape;23363;p72"/>
            <p:cNvSpPr/>
            <p:nvPr/>
          </p:nvSpPr>
          <p:spPr>
            <a:xfrm>
              <a:off x="8065118" y="2534500"/>
              <a:ext cx="122267" cy="120353"/>
            </a:xfrm>
            <a:custGeom>
              <a:rect b="b" l="l" r="r" t="t"/>
              <a:pathLst>
                <a:path extrusionOk="0" h="4591" w="4664">
                  <a:moveTo>
                    <a:pt x="881" y="0"/>
                  </a:moveTo>
                  <a:lnTo>
                    <a:pt x="881" y="520"/>
                  </a:lnTo>
                  <a:cubicBezTo>
                    <a:pt x="881" y="607"/>
                    <a:pt x="823" y="679"/>
                    <a:pt x="751" y="708"/>
                  </a:cubicBezTo>
                  <a:lnTo>
                    <a:pt x="260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2671"/>
                  </a:lnTo>
                  <a:cubicBezTo>
                    <a:pt x="1" y="2931"/>
                    <a:pt x="44" y="3191"/>
                    <a:pt x="116" y="3450"/>
                  </a:cubicBezTo>
                  <a:lnTo>
                    <a:pt x="448" y="4591"/>
                  </a:lnTo>
                  <a:lnTo>
                    <a:pt x="665" y="4158"/>
                  </a:lnTo>
                  <a:lnTo>
                    <a:pt x="2195" y="4158"/>
                  </a:lnTo>
                  <a:lnTo>
                    <a:pt x="2195" y="1877"/>
                  </a:lnTo>
                  <a:lnTo>
                    <a:pt x="2715" y="2498"/>
                  </a:lnTo>
                  <a:cubicBezTo>
                    <a:pt x="2798" y="2606"/>
                    <a:pt x="2924" y="2661"/>
                    <a:pt x="3052" y="2661"/>
                  </a:cubicBezTo>
                  <a:cubicBezTo>
                    <a:pt x="3146" y="2661"/>
                    <a:pt x="3241" y="2631"/>
                    <a:pt x="3321" y="2570"/>
                  </a:cubicBezTo>
                  <a:lnTo>
                    <a:pt x="4548" y="1588"/>
                  </a:lnTo>
                  <a:cubicBezTo>
                    <a:pt x="4634" y="1516"/>
                    <a:pt x="4663" y="1386"/>
                    <a:pt x="4620" y="1285"/>
                  </a:cubicBezTo>
                  <a:cubicBezTo>
                    <a:pt x="4571" y="1198"/>
                    <a:pt x="4477" y="1143"/>
                    <a:pt x="4385" y="1143"/>
                  </a:cubicBezTo>
                  <a:cubicBezTo>
                    <a:pt x="4341" y="1143"/>
                    <a:pt x="4297" y="1156"/>
                    <a:pt x="4259" y="1184"/>
                  </a:cubicBezTo>
                  <a:lnTo>
                    <a:pt x="3104" y="1964"/>
                  </a:lnTo>
                  <a:lnTo>
                    <a:pt x="2498" y="1011"/>
                  </a:lnTo>
                  <a:cubicBezTo>
                    <a:pt x="2440" y="924"/>
                    <a:pt x="2354" y="852"/>
                    <a:pt x="2267" y="823"/>
                  </a:cubicBezTo>
                  <a:lnTo>
                    <a:pt x="1906" y="708"/>
                  </a:lnTo>
                  <a:cubicBezTo>
                    <a:pt x="1820" y="679"/>
                    <a:pt x="1747" y="592"/>
                    <a:pt x="1747" y="50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4" name="Google Shape;23364;p72"/>
            <p:cNvSpPr/>
            <p:nvPr/>
          </p:nvSpPr>
          <p:spPr>
            <a:xfrm>
              <a:off x="8099932" y="2654827"/>
              <a:ext cx="5715" cy="91988"/>
            </a:xfrm>
            <a:custGeom>
              <a:rect b="b" l="l" r="r" t="t"/>
              <a:pathLst>
                <a:path extrusionOk="0" h="3509" w="218">
                  <a:moveTo>
                    <a:pt x="102" y="1"/>
                  </a:moveTo>
                  <a:cubicBezTo>
                    <a:pt x="44" y="1"/>
                    <a:pt x="1" y="58"/>
                    <a:pt x="1" y="116"/>
                  </a:cubicBezTo>
                  <a:lnTo>
                    <a:pt x="1" y="3509"/>
                  </a:lnTo>
                  <a:lnTo>
                    <a:pt x="217" y="3509"/>
                  </a:lnTo>
                  <a:lnTo>
                    <a:pt x="217" y="116"/>
                  </a:lnTo>
                  <a:cubicBezTo>
                    <a:pt x="217" y="44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5" name="Google Shape;23365;p72"/>
            <p:cNvSpPr/>
            <p:nvPr/>
          </p:nvSpPr>
          <p:spPr>
            <a:xfrm>
              <a:off x="8006475" y="2677450"/>
              <a:ext cx="335290" cy="120825"/>
            </a:xfrm>
            <a:custGeom>
              <a:rect b="b" l="l" r="r" t="t"/>
              <a:pathLst>
                <a:path extrusionOk="0" h="4609" w="12790">
                  <a:moveTo>
                    <a:pt x="6397" y="0"/>
                  </a:moveTo>
                  <a:cubicBezTo>
                    <a:pt x="6218" y="0"/>
                    <a:pt x="6041" y="54"/>
                    <a:pt x="5890" y="163"/>
                  </a:cubicBezTo>
                  <a:lnTo>
                    <a:pt x="173" y="4205"/>
                  </a:lnTo>
                  <a:cubicBezTo>
                    <a:pt x="0" y="4334"/>
                    <a:pt x="87" y="4609"/>
                    <a:pt x="303" y="4609"/>
                  </a:cubicBezTo>
                  <a:lnTo>
                    <a:pt x="12487" y="4609"/>
                  </a:lnTo>
                  <a:cubicBezTo>
                    <a:pt x="12703" y="4609"/>
                    <a:pt x="12790" y="4334"/>
                    <a:pt x="12617" y="4205"/>
                  </a:cubicBezTo>
                  <a:lnTo>
                    <a:pt x="6915" y="163"/>
                  </a:lnTo>
                  <a:cubicBezTo>
                    <a:pt x="6756" y="54"/>
                    <a:pt x="6576" y="0"/>
                    <a:pt x="639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6" name="Google Shape;23366;p72"/>
            <p:cNvSpPr/>
            <p:nvPr/>
          </p:nvSpPr>
          <p:spPr>
            <a:xfrm>
              <a:off x="8200283" y="2711163"/>
              <a:ext cx="56336" cy="40188"/>
            </a:xfrm>
            <a:custGeom>
              <a:rect b="b" l="l" r="r" t="t"/>
              <a:pathLst>
                <a:path extrusionOk="0" h="1533" w="2149">
                  <a:moveTo>
                    <a:pt x="312" y="0"/>
                  </a:moveTo>
                  <a:cubicBezTo>
                    <a:pt x="126" y="0"/>
                    <a:pt x="0" y="266"/>
                    <a:pt x="200" y="407"/>
                  </a:cubicBezTo>
                  <a:lnTo>
                    <a:pt x="1730" y="1489"/>
                  </a:lnTo>
                  <a:cubicBezTo>
                    <a:pt x="1759" y="1518"/>
                    <a:pt x="1803" y="1533"/>
                    <a:pt x="1846" y="1533"/>
                  </a:cubicBezTo>
                  <a:cubicBezTo>
                    <a:pt x="2062" y="1533"/>
                    <a:pt x="2149" y="1258"/>
                    <a:pt x="1976" y="1129"/>
                  </a:cubicBezTo>
                  <a:lnTo>
                    <a:pt x="446" y="46"/>
                  </a:lnTo>
                  <a:cubicBezTo>
                    <a:pt x="400" y="1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7" name="Google Shape;23367;p72"/>
            <p:cNvSpPr/>
            <p:nvPr/>
          </p:nvSpPr>
          <p:spPr>
            <a:xfrm>
              <a:off x="8177187" y="2694883"/>
              <a:ext cx="22309" cy="15598"/>
            </a:xfrm>
            <a:custGeom>
              <a:rect b="b" l="l" r="r" t="t"/>
              <a:pathLst>
                <a:path extrusionOk="0" h="595" w="851">
                  <a:moveTo>
                    <a:pt x="326" y="0"/>
                  </a:moveTo>
                  <a:cubicBezTo>
                    <a:pt x="136" y="0"/>
                    <a:pt x="1" y="266"/>
                    <a:pt x="201" y="407"/>
                  </a:cubicBezTo>
                  <a:lnTo>
                    <a:pt x="417" y="566"/>
                  </a:lnTo>
                  <a:cubicBezTo>
                    <a:pt x="460" y="580"/>
                    <a:pt x="504" y="595"/>
                    <a:pt x="547" y="595"/>
                  </a:cubicBezTo>
                  <a:cubicBezTo>
                    <a:pt x="764" y="595"/>
                    <a:pt x="850" y="320"/>
                    <a:pt x="677" y="205"/>
                  </a:cubicBezTo>
                  <a:lnTo>
                    <a:pt x="460" y="46"/>
                  </a:lnTo>
                  <a:cubicBezTo>
                    <a:pt x="415" y="14"/>
                    <a:pt x="369" y="0"/>
                    <a:pt x="326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8" name="Google Shape;23368;p72"/>
            <p:cNvSpPr/>
            <p:nvPr/>
          </p:nvSpPr>
          <p:spPr>
            <a:xfrm>
              <a:off x="8006475" y="2677398"/>
              <a:ext cx="174461" cy="120877"/>
            </a:xfrm>
            <a:custGeom>
              <a:rect b="b" l="l" r="r" t="t"/>
              <a:pathLst>
                <a:path extrusionOk="0" h="4611" w="6655">
                  <a:moveTo>
                    <a:pt x="6406" y="1"/>
                  </a:moveTo>
                  <a:cubicBezTo>
                    <a:pt x="6222" y="1"/>
                    <a:pt x="6039" y="55"/>
                    <a:pt x="5890" y="165"/>
                  </a:cubicBezTo>
                  <a:lnTo>
                    <a:pt x="173" y="4207"/>
                  </a:lnTo>
                  <a:cubicBezTo>
                    <a:pt x="0" y="4336"/>
                    <a:pt x="87" y="4611"/>
                    <a:pt x="303" y="4611"/>
                  </a:cubicBezTo>
                  <a:lnTo>
                    <a:pt x="2974" y="4611"/>
                  </a:lnTo>
                  <a:cubicBezTo>
                    <a:pt x="2844" y="4611"/>
                    <a:pt x="2801" y="4351"/>
                    <a:pt x="2902" y="4207"/>
                  </a:cubicBezTo>
                  <a:lnTo>
                    <a:pt x="6496" y="165"/>
                  </a:lnTo>
                  <a:cubicBezTo>
                    <a:pt x="6539" y="107"/>
                    <a:pt x="6583" y="64"/>
                    <a:pt x="6655" y="35"/>
                  </a:cubicBezTo>
                  <a:cubicBezTo>
                    <a:pt x="6574" y="12"/>
                    <a:pt x="6490" y="1"/>
                    <a:pt x="6406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9" name="Google Shape;23369;p72"/>
            <p:cNvSpPr/>
            <p:nvPr/>
          </p:nvSpPr>
          <p:spPr>
            <a:xfrm>
              <a:off x="8088213" y="2534500"/>
              <a:ext cx="23489" cy="17040"/>
            </a:xfrm>
            <a:custGeom>
              <a:rect b="b" l="l" r="r" t="t"/>
              <a:pathLst>
                <a:path extrusionOk="0" h="650" w="896">
                  <a:moveTo>
                    <a:pt x="0" y="0"/>
                  </a:moveTo>
                  <a:lnTo>
                    <a:pt x="0" y="520"/>
                  </a:lnTo>
                  <a:cubicBezTo>
                    <a:pt x="0" y="534"/>
                    <a:pt x="0" y="549"/>
                    <a:pt x="0" y="578"/>
                  </a:cubicBezTo>
                  <a:cubicBezTo>
                    <a:pt x="145" y="621"/>
                    <a:pt x="289" y="650"/>
                    <a:pt x="448" y="650"/>
                  </a:cubicBezTo>
                  <a:cubicBezTo>
                    <a:pt x="592" y="650"/>
                    <a:pt x="751" y="621"/>
                    <a:pt x="895" y="578"/>
                  </a:cubicBezTo>
                  <a:cubicBezTo>
                    <a:pt x="881" y="549"/>
                    <a:pt x="881" y="520"/>
                    <a:pt x="881" y="506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0" name="Google Shape;23370;p72"/>
            <p:cNvSpPr/>
            <p:nvPr/>
          </p:nvSpPr>
          <p:spPr>
            <a:xfrm>
              <a:off x="8076862" y="2494391"/>
              <a:ext cx="46191" cy="51486"/>
            </a:xfrm>
            <a:custGeom>
              <a:rect b="b" l="l" r="r" t="t"/>
              <a:pathLst>
                <a:path extrusionOk="0" h="1964" w="1762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97"/>
                  </a:lnTo>
                  <a:cubicBezTo>
                    <a:pt x="0" y="1574"/>
                    <a:pt x="390" y="1963"/>
                    <a:pt x="881" y="1963"/>
                  </a:cubicBezTo>
                  <a:cubicBezTo>
                    <a:pt x="1357" y="1963"/>
                    <a:pt x="1761" y="1574"/>
                    <a:pt x="1761" y="1097"/>
                  </a:cubicBezTo>
                  <a:lnTo>
                    <a:pt x="1761" y="650"/>
                  </a:lnTo>
                  <a:cubicBezTo>
                    <a:pt x="1761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1" name="Google Shape;23371;p72"/>
            <p:cNvSpPr/>
            <p:nvPr/>
          </p:nvSpPr>
          <p:spPr>
            <a:xfrm>
              <a:off x="8076548" y="2494391"/>
              <a:ext cx="31746" cy="51644"/>
            </a:xfrm>
            <a:custGeom>
              <a:rect b="b" l="l" r="r" t="t"/>
              <a:pathLst>
                <a:path extrusionOk="0" h="1970" w="1211">
                  <a:moveTo>
                    <a:pt x="662" y="0"/>
                  </a:moveTo>
                  <a:cubicBezTo>
                    <a:pt x="301" y="0"/>
                    <a:pt x="12" y="289"/>
                    <a:pt x="12" y="664"/>
                  </a:cubicBezTo>
                  <a:lnTo>
                    <a:pt x="12" y="1097"/>
                  </a:lnTo>
                  <a:cubicBezTo>
                    <a:pt x="0" y="1600"/>
                    <a:pt x="415" y="1970"/>
                    <a:pt x="879" y="1970"/>
                  </a:cubicBezTo>
                  <a:cubicBezTo>
                    <a:pt x="989" y="1970"/>
                    <a:pt x="1100" y="1950"/>
                    <a:pt x="1210" y="1906"/>
                  </a:cubicBezTo>
                  <a:cubicBezTo>
                    <a:pt x="878" y="1776"/>
                    <a:pt x="662" y="1444"/>
                    <a:pt x="662" y="1097"/>
                  </a:cubicBezTo>
                  <a:lnTo>
                    <a:pt x="662" y="650"/>
                  </a:lnTo>
                  <a:cubicBezTo>
                    <a:pt x="662" y="332"/>
                    <a:pt x="893" y="72"/>
                    <a:pt x="1210" y="15"/>
                  </a:cubicBezTo>
                  <a:cubicBezTo>
                    <a:pt x="1167" y="0"/>
                    <a:pt x="1138" y="0"/>
                    <a:pt x="10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2" name="Google Shape;23372;p72"/>
            <p:cNvSpPr/>
            <p:nvPr/>
          </p:nvSpPr>
          <p:spPr>
            <a:xfrm>
              <a:off x="8076862" y="2494391"/>
              <a:ext cx="45798" cy="23095"/>
            </a:xfrm>
            <a:custGeom>
              <a:rect b="b" l="l" r="r" t="t"/>
              <a:pathLst>
                <a:path extrusionOk="0" h="881" w="1747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563" y="809"/>
                    <a:pt x="1155" y="881"/>
                    <a:pt x="1747" y="881"/>
                  </a:cubicBezTo>
                  <a:lnTo>
                    <a:pt x="1747" y="650"/>
                  </a:lnTo>
                  <a:cubicBezTo>
                    <a:pt x="1747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3" name="Google Shape;23373;p72"/>
            <p:cNvSpPr/>
            <p:nvPr/>
          </p:nvSpPr>
          <p:spPr>
            <a:xfrm>
              <a:off x="8076862" y="2494391"/>
              <a:ext cx="31432" cy="20841"/>
            </a:xfrm>
            <a:custGeom>
              <a:rect b="b" l="l" r="r" t="t"/>
              <a:pathLst>
                <a:path extrusionOk="0" h="795" w="1199">
                  <a:moveTo>
                    <a:pt x="650" y="0"/>
                  </a:moveTo>
                  <a:cubicBezTo>
                    <a:pt x="289" y="0"/>
                    <a:pt x="0" y="289"/>
                    <a:pt x="0" y="664"/>
                  </a:cubicBezTo>
                  <a:cubicBezTo>
                    <a:pt x="202" y="722"/>
                    <a:pt x="433" y="765"/>
                    <a:pt x="650" y="794"/>
                  </a:cubicBezTo>
                  <a:lnTo>
                    <a:pt x="650" y="650"/>
                  </a:lnTo>
                  <a:cubicBezTo>
                    <a:pt x="650" y="332"/>
                    <a:pt x="881" y="72"/>
                    <a:pt x="1198" y="15"/>
                  </a:cubicBezTo>
                  <a:cubicBezTo>
                    <a:pt x="1155" y="0"/>
                    <a:pt x="1126" y="0"/>
                    <a:pt x="108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4" name="Google Shape;23374;p72"/>
            <p:cNvSpPr/>
            <p:nvPr/>
          </p:nvSpPr>
          <p:spPr>
            <a:xfrm>
              <a:off x="8065511" y="2553794"/>
              <a:ext cx="112017" cy="89708"/>
            </a:xfrm>
            <a:custGeom>
              <a:rect b="b" l="l" r="r" t="t"/>
              <a:pathLst>
                <a:path extrusionOk="0" h="3422" w="4273">
                  <a:moveTo>
                    <a:pt x="2007" y="0"/>
                  </a:moveTo>
                  <a:cubicBezTo>
                    <a:pt x="1829" y="237"/>
                    <a:pt x="1565" y="356"/>
                    <a:pt x="1301" y="356"/>
                  </a:cubicBezTo>
                  <a:cubicBezTo>
                    <a:pt x="1049" y="356"/>
                    <a:pt x="797" y="248"/>
                    <a:pt x="621" y="29"/>
                  </a:cubicBezTo>
                  <a:lnTo>
                    <a:pt x="260" y="188"/>
                  </a:lnTo>
                  <a:cubicBezTo>
                    <a:pt x="101" y="260"/>
                    <a:pt x="0" y="419"/>
                    <a:pt x="0" y="592"/>
                  </a:cubicBezTo>
                  <a:lnTo>
                    <a:pt x="0" y="3422"/>
                  </a:lnTo>
                  <a:lnTo>
                    <a:pt x="2194" y="3422"/>
                  </a:lnTo>
                  <a:lnTo>
                    <a:pt x="2194" y="1141"/>
                  </a:lnTo>
                  <a:lnTo>
                    <a:pt x="2714" y="1762"/>
                  </a:lnTo>
                  <a:cubicBezTo>
                    <a:pt x="2797" y="1870"/>
                    <a:pt x="2923" y="1925"/>
                    <a:pt x="3051" y="1925"/>
                  </a:cubicBezTo>
                  <a:cubicBezTo>
                    <a:pt x="3145" y="1925"/>
                    <a:pt x="3241" y="1895"/>
                    <a:pt x="3320" y="1834"/>
                  </a:cubicBezTo>
                  <a:lnTo>
                    <a:pt x="4273" y="1069"/>
                  </a:lnTo>
                  <a:lnTo>
                    <a:pt x="3970" y="636"/>
                  </a:lnTo>
                  <a:lnTo>
                    <a:pt x="3104" y="1228"/>
                  </a:lnTo>
                  <a:lnTo>
                    <a:pt x="2483" y="275"/>
                  </a:lnTo>
                  <a:cubicBezTo>
                    <a:pt x="2425" y="188"/>
                    <a:pt x="2353" y="116"/>
                    <a:pt x="2252" y="87"/>
                  </a:cubicBezTo>
                  <a:lnTo>
                    <a:pt x="2007" y="0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5" name="Google Shape;23375;p72"/>
            <p:cNvSpPr/>
            <p:nvPr/>
          </p:nvSpPr>
          <p:spPr>
            <a:xfrm>
              <a:off x="8122634" y="2560977"/>
              <a:ext cx="54527" cy="43176"/>
            </a:xfrm>
            <a:custGeom>
              <a:rect b="b" l="l" r="r" t="t"/>
              <a:pathLst>
                <a:path extrusionOk="0" h="1647" w="2080">
                  <a:moveTo>
                    <a:pt x="318" y="1"/>
                  </a:moveTo>
                  <a:lnTo>
                    <a:pt x="131" y="318"/>
                  </a:lnTo>
                  <a:cubicBezTo>
                    <a:pt x="44" y="448"/>
                    <a:pt x="1" y="607"/>
                    <a:pt x="1" y="766"/>
                  </a:cubicBezTo>
                  <a:lnTo>
                    <a:pt x="1" y="867"/>
                  </a:lnTo>
                  <a:lnTo>
                    <a:pt x="521" y="1488"/>
                  </a:lnTo>
                  <a:cubicBezTo>
                    <a:pt x="614" y="1590"/>
                    <a:pt x="743" y="1647"/>
                    <a:pt x="871" y="1647"/>
                  </a:cubicBezTo>
                  <a:cubicBezTo>
                    <a:pt x="961" y="1647"/>
                    <a:pt x="1050" y="1619"/>
                    <a:pt x="1127" y="1560"/>
                  </a:cubicBezTo>
                  <a:lnTo>
                    <a:pt x="2080" y="795"/>
                  </a:lnTo>
                  <a:lnTo>
                    <a:pt x="1791" y="362"/>
                  </a:lnTo>
                  <a:lnTo>
                    <a:pt x="925" y="9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6" name="Google Shape;23376;p72"/>
            <p:cNvSpPr/>
            <p:nvPr/>
          </p:nvSpPr>
          <p:spPr>
            <a:xfrm>
              <a:off x="8065511" y="2560977"/>
              <a:ext cx="17040" cy="94269"/>
            </a:xfrm>
            <a:custGeom>
              <a:rect b="b" l="l" r="r" t="t"/>
              <a:pathLst>
                <a:path extrusionOk="0" h="3596" w="650">
                  <a:moveTo>
                    <a:pt x="130" y="1"/>
                  </a:moveTo>
                  <a:cubicBezTo>
                    <a:pt x="43" y="87"/>
                    <a:pt x="0" y="203"/>
                    <a:pt x="0" y="318"/>
                  </a:cubicBezTo>
                  <a:lnTo>
                    <a:pt x="0" y="3379"/>
                  </a:lnTo>
                  <a:cubicBezTo>
                    <a:pt x="0" y="3494"/>
                    <a:pt x="87" y="3595"/>
                    <a:pt x="217" y="3595"/>
                  </a:cubicBezTo>
                  <a:lnTo>
                    <a:pt x="650" y="3595"/>
                  </a:lnTo>
                  <a:lnTo>
                    <a:pt x="650" y="795"/>
                  </a:lnTo>
                  <a:cubicBezTo>
                    <a:pt x="650" y="621"/>
                    <a:pt x="578" y="448"/>
                    <a:pt x="462" y="333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7" name="Google Shape;23377;p72"/>
            <p:cNvSpPr/>
            <p:nvPr/>
          </p:nvSpPr>
          <p:spPr>
            <a:xfrm>
              <a:off x="8071174" y="2654827"/>
              <a:ext cx="11377" cy="11377"/>
            </a:xfrm>
            <a:custGeom>
              <a:rect b="b" l="l" r="r" t="t"/>
              <a:pathLst>
                <a:path extrusionOk="0" h="434" w="434">
                  <a:moveTo>
                    <a:pt x="1" y="1"/>
                  </a:moveTo>
                  <a:lnTo>
                    <a:pt x="1" y="217"/>
                  </a:lnTo>
                  <a:cubicBezTo>
                    <a:pt x="1" y="347"/>
                    <a:pt x="102" y="434"/>
                    <a:pt x="217" y="434"/>
                  </a:cubicBezTo>
                  <a:lnTo>
                    <a:pt x="347" y="434"/>
                  </a:lnTo>
                  <a:cubicBezTo>
                    <a:pt x="390" y="434"/>
                    <a:pt x="434" y="405"/>
                    <a:pt x="434" y="347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78" name="Google Shape;23378;p72"/>
          <p:cNvGrpSpPr/>
          <p:nvPr/>
        </p:nvGrpSpPr>
        <p:grpSpPr>
          <a:xfrm>
            <a:off x="5596661" y="2909139"/>
            <a:ext cx="394326" cy="349682"/>
            <a:chOff x="5596661" y="2909139"/>
            <a:chExt cx="394326" cy="349682"/>
          </a:xfrm>
        </p:grpSpPr>
        <p:sp>
          <p:nvSpPr>
            <p:cNvPr id="23379" name="Google Shape;23379;p72"/>
            <p:cNvSpPr/>
            <p:nvPr/>
          </p:nvSpPr>
          <p:spPr>
            <a:xfrm>
              <a:off x="5762025" y="2909139"/>
              <a:ext cx="228962" cy="190740"/>
            </a:xfrm>
            <a:custGeom>
              <a:rect b="b" l="l" r="r" t="t"/>
              <a:pathLst>
                <a:path extrusionOk="0" h="7276" w="8734">
                  <a:moveTo>
                    <a:pt x="491" y="0"/>
                  </a:moveTo>
                  <a:cubicBezTo>
                    <a:pt x="217" y="0"/>
                    <a:pt x="0" y="217"/>
                    <a:pt x="0" y="477"/>
                  </a:cubicBezTo>
                  <a:lnTo>
                    <a:pt x="0" y="6785"/>
                  </a:lnTo>
                  <a:cubicBezTo>
                    <a:pt x="0" y="7059"/>
                    <a:pt x="217" y="7276"/>
                    <a:pt x="491" y="7276"/>
                  </a:cubicBezTo>
                  <a:lnTo>
                    <a:pt x="8243" y="7276"/>
                  </a:lnTo>
                  <a:cubicBezTo>
                    <a:pt x="8517" y="7276"/>
                    <a:pt x="8734" y="7059"/>
                    <a:pt x="8734" y="6785"/>
                  </a:cubicBezTo>
                  <a:lnTo>
                    <a:pt x="8734" y="477"/>
                  </a:lnTo>
                  <a:cubicBezTo>
                    <a:pt x="8734" y="217"/>
                    <a:pt x="8517" y="0"/>
                    <a:pt x="824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0" name="Google Shape;23380;p72"/>
            <p:cNvSpPr/>
            <p:nvPr/>
          </p:nvSpPr>
          <p:spPr>
            <a:xfrm>
              <a:off x="5597395" y="3061631"/>
              <a:ext cx="113957" cy="114324"/>
            </a:xfrm>
            <a:custGeom>
              <a:rect b="b" l="l" r="r" t="t"/>
              <a:pathLst>
                <a:path extrusionOk="0" h="4361" w="4347">
                  <a:moveTo>
                    <a:pt x="2181" y="1"/>
                  </a:moveTo>
                  <a:cubicBezTo>
                    <a:pt x="1228" y="1"/>
                    <a:pt x="521" y="766"/>
                    <a:pt x="448" y="1690"/>
                  </a:cubicBezTo>
                  <a:cubicBezTo>
                    <a:pt x="391" y="2368"/>
                    <a:pt x="246" y="3032"/>
                    <a:pt x="44" y="3682"/>
                  </a:cubicBezTo>
                  <a:cubicBezTo>
                    <a:pt x="1" y="3797"/>
                    <a:pt x="44" y="3942"/>
                    <a:pt x="174" y="3985"/>
                  </a:cubicBezTo>
                  <a:cubicBezTo>
                    <a:pt x="564" y="4173"/>
                    <a:pt x="997" y="4302"/>
                    <a:pt x="1430" y="4360"/>
                  </a:cubicBezTo>
                  <a:lnTo>
                    <a:pt x="2903" y="4360"/>
                  </a:lnTo>
                  <a:cubicBezTo>
                    <a:pt x="3350" y="4302"/>
                    <a:pt x="3769" y="4173"/>
                    <a:pt x="4173" y="3985"/>
                  </a:cubicBezTo>
                  <a:cubicBezTo>
                    <a:pt x="4288" y="3942"/>
                    <a:pt x="4346" y="3797"/>
                    <a:pt x="4303" y="3682"/>
                  </a:cubicBezTo>
                  <a:cubicBezTo>
                    <a:pt x="4101" y="3032"/>
                    <a:pt x="3956" y="2368"/>
                    <a:pt x="3899" y="1690"/>
                  </a:cubicBezTo>
                  <a:cubicBezTo>
                    <a:pt x="3826" y="766"/>
                    <a:pt x="3133" y="1"/>
                    <a:pt x="218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1" name="Google Shape;23381;p72"/>
            <p:cNvSpPr/>
            <p:nvPr/>
          </p:nvSpPr>
          <p:spPr>
            <a:xfrm>
              <a:off x="5628434" y="3061631"/>
              <a:ext cx="82918" cy="114324"/>
            </a:xfrm>
            <a:custGeom>
              <a:rect b="b" l="l" r="r" t="t"/>
              <a:pathLst>
                <a:path extrusionOk="0" h="4361" w="3163">
                  <a:moveTo>
                    <a:pt x="997" y="1"/>
                  </a:moveTo>
                  <a:cubicBezTo>
                    <a:pt x="275" y="1"/>
                    <a:pt x="1" y="997"/>
                    <a:pt x="636" y="1372"/>
                  </a:cubicBezTo>
                  <a:cubicBezTo>
                    <a:pt x="650" y="1387"/>
                    <a:pt x="665" y="1387"/>
                    <a:pt x="694" y="1401"/>
                  </a:cubicBezTo>
                  <a:lnTo>
                    <a:pt x="1242" y="4360"/>
                  </a:lnTo>
                  <a:lnTo>
                    <a:pt x="1733" y="4360"/>
                  </a:lnTo>
                  <a:cubicBezTo>
                    <a:pt x="2166" y="4302"/>
                    <a:pt x="2599" y="4173"/>
                    <a:pt x="3003" y="3985"/>
                  </a:cubicBezTo>
                  <a:cubicBezTo>
                    <a:pt x="3119" y="3942"/>
                    <a:pt x="3162" y="3797"/>
                    <a:pt x="3119" y="3682"/>
                  </a:cubicBezTo>
                  <a:cubicBezTo>
                    <a:pt x="2917" y="3032"/>
                    <a:pt x="2772" y="2368"/>
                    <a:pt x="2715" y="1690"/>
                  </a:cubicBezTo>
                  <a:cubicBezTo>
                    <a:pt x="2642" y="766"/>
                    <a:pt x="1949" y="1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2" name="Google Shape;23382;p72"/>
            <p:cNvSpPr/>
            <p:nvPr/>
          </p:nvSpPr>
          <p:spPr>
            <a:xfrm>
              <a:off x="5596661" y="3067032"/>
              <a:ext cx="216483" cy="191789"/>
            </a:xfrm>
            <a:custGeom>
              <a:rect b="b" l="l" r="r" t="t"/>
              <a:pathLst>
                <a:path extrusionOk="0" h="7316" w="8258">
                  <a:moveTo>
                    <a:pt x="8070" y="0"/>
                  </a:moveTo>
                  <a:cubicBezTo>
                    <a:pt x="8023" y="0"/>
                    <a:pt x="7976" y="19"/>
                    <a:pt x="7940" y="55"/>
                  </a:cubicBezTo>
                  <a:lnTo>
                    <a:pt x="3782" y="4024"/>
                  </a:lnTo>
                  <a:cubicBezTo>
                    <a:pt x="3696" y="4096"/>
                    <a:pt x="3566" y="4154"/>
                    <a:pt x="3450" y="4154"/>
                  </a:cubicBezTo>
                  <a:lnTo>
                    <a:pt x="3407" y="4154"/>
                  </a:lnTo>
                  <a:cubicBezTo>
                    <a:pt x="3133" y="4154"/>
                    <a:pt x="2916" y="3938"/>
                    <a:pt x="2916" y="3663"/>
                  </a:cubicBezTo>
                  <a:lnTo>
                    <a:pt x="2916" y="3202"/>
                  </a:lnTo>
                  <a:lnTo>
                    <a:pt x="1458" y="3202"/>
                  </a:lnTo>
                  <a:lnTo>
                    <a:pt x="1458" y="3678"/>
                  </a:lnTo>
                  <a:cubicBezTo>
                    <a:pt x="1458" y="3866"/>
                    <a:pt x="1357" y="4024"/>
                    <a:pt x="1198" y="4111"/>
                  </a:cubicBezTo>
                  <a:lnTo>
                    <a:pt x="404" y="4501"/>
                  </a:lnTo>
                  <a:cubicBezTo>
                    <a:pt x="159" y="4631"/>
                    <a:pt x="0" y="4876"/>
                    <a:pt x="0" y="5150"/>
                  </a:cubicBezTo>
                  <a:lnTo>
                    <a:pt x="0" y="7070"/>
                  </a:lnTo>
                  <a:cubicBezTo>
                    <a:pt x="0" y="7200"/>
                    <a:pt x="116" y="7316"/>
                    <a:pt x="246" y="7316"/>
                  </a:cubicBezTo>
                  <a:lnTo>
                    <a:pt x="3161" y="7316"/>
                  </a:lnTo>
                  <a:cubicBezTo>
                    <a:pt x="3291" y="7316"/>
                    <a:pt x="3392" y="7200"/>
                    <a:pt x="3392" y="7070"/>
                  </a:cubicBezTo>
                  <a:lnTo>
                    <a:pt x="3392" y="6262"/>
                  </a:lnTo>
                  <a:cubicBezTo>
                    <a:pt x="3392" y="6002"/>
                    <a:pt x="3494" y="5757"/>
                    <a:pt x="3681" y="5583"/>
                  </a:cubicBezTo>
                  <a:lnTo>
                    <a:pt x="7810" y="1455"/>
                  </a:lnTo>
                  <a:cubicBezTo>
                    <a:pt x="7925" y="1325"/>
                    <a:pt x="7983" y="1152"/>
                    <a:pt x="7940" y="993"/>
                  </a:cubicBezTo>
                  <a:lnTo>
                    <a:pt x="7853" y="646"/>
                  </a:lnTo>
                  <a:lnTo>
                    <a:pt x="8185" y="300"/>
                  </a:lnTo>
                  <a:cubicBezTo>
                    <a:pt x="8257" y="228"/>
                    <a:pt x="8257" y="112"/>
                    <a:pt x="8199" y="55"/>
                  </a:cubicBezTo>
                  <a:cubicBezTo>
                    <a:pt x="8163" y="19"/>
                    <a:pt x="8116" y="0"/>
                    <a:pt x="8070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3" name="Google Shape;23383;p72"/>
            <p:cNvSpPr/>
            <p:nvPr/>
          </p:nvSpPr>
          <p:spPr>
            <a:xfrm>
              <a:off x="5596661" y="3095318"/>
              <a:ext cx="197163" cy="163136"/>
            </a:xfrm>
            <a:custGeom>
              <a:rect b="b" l="l" r="r" t="t"/>
              <a:pathLst>
                <a:path extrusionOk="0" h="6223" w="7521">
                  <a:moveTo>
                    <a:pt x="6871" y="1"/>
                  </a:moveTo>
                  <a:lnTo>
                    <a:pt x="3782" y="2945"/>
                  </a:lnTo>
                  <a:cubicBezTo>
                    <a:pt x="3696" y="3032"/>
                    <a:pt x="3566" y="3075"/>
                    <a:pt x="3450" y="3075"/>
                  </a:cubicBezTo>
                  <a:lnTo>
                    <a:pt x="3306" y="3075"/>
                  </a:lnTo>
                  <a:cubicBezTo>
                    <a:pt x="3096" y="3561"/>
                    <a:pt x="2642" y="3806"/>
                    <a:pt x="2189" y="3806"/>
                  </a:cubicBezTo>
                  <a:cubicBezTo>
                    <a:pt x="1740" y="3806"/>
                    <a:pt x="1291" y="3564"/>
                    <a:pt x="1083" y="3075"/>
                  </a:cubicBezTo>
                  <a:lnTo>
                    <a:pt x="404" y="3422"/>
                  </a:lnTo>
                  <a:cubicBezTo>
                    <a:pt x="159" y="3537"/>
                    <a:pt x="0" y="3797"/>
                    <a:pt x="0" y="4071"/>
                  </a:cubicBezTo>
                  <a:lnTo>
                    <a:pt x="0" y="5991"/>
                  </a:lnTo>
                  <a:cubicBezTo>
                    <a:pt x="0" y="6121"/>
                    <a:pt x="116" y="6222"/>
                    <a:pt x="246" y="6222"/>
                  </a:cubicBezTo>
                  <a:lnTo>
                    <a:pt x="3161" y="6222"/>
                  </a:lnTo>
                  <a:cubicBezTo>
                    <a:pt x="3291" y="6222"/>
                    <a:pt x="3392" y="6121"/>
                    <a:pt x="3392" y="5991"/>
                  </a:cubicBezTo>
                  <a:lnTo>
                    <a:pt x="3392" y="5183"/>
                  </a:lnTo>
                  <a:cubicBezTo>
                    <a:pt x="3392" y="4923"/>
                    <a:pt x="3494" y="4678"/>
                    <a:pt x="3681" y="4504"/>
                  </a:cubicBezTo>
                  <a:lnTo>
                    <a:pt x="7521" y="665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4" name="Google Shape;23384;p72"/>
            <p:cNvSpPr/>
            <p:nvPr/>
          </p:nvSpPr>
          <p:spPr>
            <a:xfrm>
              <a:off x="5633362" y="3150946"/>
              <a:ext cx="41262" cy="22361"/>
            </a:xfrm>
            <a:custGeom>
              <a:rect b="b" l="l" r="r" t="t"/>
              <a:pathLst>
                <a:path extrusionOk="0" h="853" w="1574">
                  <a:moveTo>
                    <a:pt x="58" y="1"/>
                  </a:moveTo>
                  <a:lnTo>
                    <a:pt x="58" y="477"/>
                  </a:lnTo>
                  <a:cubicBezTo>
                    <a:pt x="58" y="549"/>
                    <a:pt x="44" y="621"/>
                    <a:pt x="0" y="693"/>
                  </a:cubicBezTo>
                  <a:cubicBezTo>
                    <a:pt x="246" y="794"/>
                    <a:pt x="520" y="852"/>
                    <a:pt x="794" y="852"/>
                  </a:cubicBezTo>
                  <a:cubicBezTo>
                    <a:pt x="1054" y="852"/>
                    <a:pt x="1314" y="794"/>
                    <a:pt x="1574" y="679"/>
                  </a:cubicBezTo>
                  <a:cubicBezTo>
                    <a:pt x="1531" y="621"/>
                    <a:pt x="1516" y="549"/>
                    <a:pt x="1516" y="477"/>
                  </a:cubicBezTo>
                  <a:lnTo>
                    <a:pt x="151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5" name="Google Shape;23385;p72"/>
            <p:cNvSpPr/>
            <p:nvPr/>
          </p:nvSpPr>
          <p:spPr>
            <a:xfrm>
              <a:off x="5615562" y="3098149"/>
              <a:ext cx="76469" cy="62654"/>
            </a:xfrm>
            <a:custGeom>
              <a:rect b="b" l="l" r="r" t="t"/>
              <a:pathLst>
                <a:path extrusionOk="0" h="2390" w="2917">
                  <a:moveTo>
                    <a:pt x="1126" y="1"/>
                  </a:moveTo>
                  <a:cubicBezTo>
                    <a:pt x="1032" y="1"/>
                    <a:pt x="946" y="57"/>
                    <a:pt x="910" y="152"/>
                  </a:cubicBezTo>
                  <a:cubicBezTo>
                    <a:pt x="824" y="311"/>
                    <a:pt x="708" y="455"/>
                    <a:pt x="578" y="585"/>
                  </a:cubicBezTo>
                  <a:cubicBezTo>
                    <a:pt x="448" y="701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16" y="1856"/>
                    <a:pt x="723" y="2390"/>
                    <a:pt x="1459" y="2390"/>
                  </a:cubicBezTo>
                  <a:cubicBezTo>
                    <a:pt x="2210" y="2390"/>
                    <a:pt x="2845" y="1798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5" y="3"/>
                    <a:pt x="1145" y="1"/>
                    <a:pt x="112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6" name="Google Shape;23386;p72"/>
            <p:cNvSpPr/>
            <p:nvPr/>
          </p:nvSpPr>
          <p:spPr>
            <a:xfrm>
              <a:off x="5615562" y="3098149"/>
              <a:ext cx="76469" cy="61894"/>
            </a:xfrm>
            <a:custGeom>
              <a:rect b="b" l="l" r="r" t="t"/>
              <a:pathLst>
                <a:path extrusionOk="0" h="2361" w="2917">
                  <a:moveTo>
                    <a:pt x="1125" y="1"/>
                  </a:moveTo>
                  <a:cubicBezTo>
                    <a:pt x="1031" y="1"/>
                    <a:pt x="946" y="54"/>
                    <a:pt x="910" y="138"/>
                  </a:cubicBezTo>
                  <a:cubicBezTo>
                    <a:pt x="853" y="268"/>
                    <a:pt x="766" y="369"/>
                    <a:pt x="679" y="470"/>
                  </a:cubicBezTo>
                  <a:cubicBezTo>
                    <a:pt x="650" y="499"/>
                    <a:pt x="607" y="542"/>
                    <a:pt x="578" y="585"/>
                  </a:cubicBezTo>
                  <a:cubicBezTo>
                    <a:pt x="448" y="686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02" y="1755"/>
                    <a:pt x="593" y="2274"/>
                    <a:pt x="1242" y="2361"/>
                  </a:cubicBezTo>
                  <a:cubicBezTo>
                    <a:pt x="910" y="2173"/>
                    <a:pt x="708" y="1798"/>
                    <a:pt x="723" y="1423"/>
                  </a:cubicBezTo>
                  <a:lnTo>
                    <a:pt x="723" y="1076"/>
                  </a:lnTo>
                  <a:cubicBezTo>
                    <a:pt x="780" y="1033"/>
                    <a:pt x="838" y="990"/>
                    <a:pt x="896" y="946"/>
                  </a:cubicBezTo>
                  <a:cubicBezTo>
                    <a:pt x="1026" y="816"/>
                    <a:pt x="1141" y="686"/>
                    <a:pt x="1242" y="528"/>
                  </a:cubicBezTo>
                  <a:cubicBezTo>
                    <a:pt x="1704" y="672"/>
                    <a:pt x="2137" y="903"/>
                    <a:pt x="2498" y="1221"/>
                  </a:cubicBezTo>
                  <a:cubicBezTo>
                    <a:pt x="2542" y="1264"/>
                    <a:pt x="2657" y="1365"/>
                    <a:pt x="2801" y="1495"/>
                  </a:cubicBezTo>
                  <a:cubicBezTo>
                    <a:pt x="2859" y="1350"/>
                    <a:pt x="2888" y="1192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4" y="3"/>
                    <a:pt x="1144" y="1"/>
                    <a:pt x="112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7" name="Google Shape;23387;p72"/>
            <p:cNvSpPr/>
            <p:nvPr/>
          </p:nvSpPr>
          <p:spPr>
            <a:xfrm>
              <a:off x="5596661" y="3191815"/>
              <a:ext cx="25743" cy="66639"/>
            </a:xfrm>
            <a:custGeom>
              <a:rect b="b" l="l" r="r" t="t"/>
              <a:pathLst>
                <a:path extrusionOk="0" h="2542" w="982">
                  <a:moveTo>
                    <a:pt x="116" y="1"/>
                  </a:moveTo>
                  <a:cubicBezTo>
                    <a:pt x="43" y="116"/>
                    <a:pt x="0" y="246"/>
                    <a:pt x="0" y="390"/>
                  </a:cubicBezTo>
                  <a:lnTo>
                    <a:pt x="0" y="2310"/>
                  </a:lnTo>
                  <a:cubicBezTo>
                    <a:pt x="0" y="2440"/>
                    <a:pt x="116" y="2541"/>
                    <a:pt x="246" y="2541"/>
                  </a:cubicBezTo>
                  <a:lnTo>
                    <a:pt x="967" y="2541"/>
                  </a:lnTo>
                  <a:lnTo>
                    <a:pt x="982" y="1256"/>
                  </a:lnTo>
                  <a:cubicBezTo>
                    <a:pt x="982" y="997"/>
                    <a:pt x="866" y="751"/>
                    <a:pt x="693" y="56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8" name="Google Shape;23388;p72"/>
            <p:cNvSpPr/>
            <p:nvPr/>
          </p:nvSpPr>
          <p:spPr>
            <a:xfrm>
              <a:off x="5819174" y="2953416"/>
              <a:ext cx="114297" cy="114691"/>
            </a:xfrm>
            <a:custGeom>
              <a:rect b="b" l="l" r="r" t="t"/>
              <a:pathLst>
                <a:path extrusionOk="0" h="4375" w="4360">
                  <a:moveTo>
                    <a:pt x="2180" y="0"/>
                  </a:moveTo>
                  <a:cubicBezTo>
                    <a:pt x="982" y="0"/>
                    <a:pt x="0" y="982"/>
                    <a:pt x="0" y="2180"/>
                  </a:cubicBezTo>
                  <a:cubicBezTo>
                    <a:pt x="0" y="3393"/>
                    <a:pt x="982" y="4374"/>
                    <a:pt x="2180" y="4374"/>
                  </a:cubicBezTo>
                  <a:cubicBezTo>
                    <a:pt x="3393" y="4374"/>
                    <a:pt x="4360" y="3393"/>
                    <a:pt x="4360" y="2180"/>
                  </a:cubicBezTo>
                  <a:cubicBezTo>
                    <a:pt x="4360" y="982"/>
                    <a:pt x="3393" y="0"/>
                    <a:pt x="2180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9" name="Google Shape;23389;p72"/>
            <p:cNvSpPr/>
            <p:nvPr/>
          </p:nvSpPr>
          <p:spPr>
            <a:xfrm>
              <a:off x="5838075" y="2972710"/>
              <a:ext cx="76469" cy="76076"/>
            </a:xfrm>
            <a:custGeom>
              <a:rect b="b" l="l" r="r" t="t"/>
              <a:pathLst>
                <a:path extrusionOk="0" h="2902" w="2917">
                  <a:moveTo>
                    <a:pt x="1459" y="0"/>
                  </a:moveTo>
                  <a:cubicBezTo>
                    <a:pt x="665" y="0"/>
                    <a:pt x="1" y="650"/>
                    <a:pt x="1" y="1444"/>
                  </a:cubicBezTo>
                  <a:cubicBezTo>
                    <a:pt x="1" y="2252"/>
                    <a:pt x="665" y="2902"/>
                    <a:pt x="1459" y="2902"/>
                  </a:cubicBezTo>
                  <a:cubicBezTo>
                    <a:pt x="2267" y="2902"/>
                    <a:pt x="2917" y="2252"/>
                    <a:pt x="2917" y="1444"/>
                  </a:cubicBezTo>
                  <a:cubicBezTo>
                    <a:pt x="2917" y="650"/>
                    <a:pt x="2267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0" name="Google Shape;23390;p72"/>
            <p:cNvSpPr/>
            <p:nvPr/>
          </p:nvSpPr>
          <p:spPr>
            <a:xfrm>
              <a:off x="5685582" y="3095318"/>
              <a:ext cx="108242" cy="135872"/>
            </a:xfrm>
            <a:custGeom>
              <a:rect b="b" l="l" r="r" t="t"/>
              <a:pathLst>
                <a:path extrusionOk="0" h="5183" w="4129">
                  <a:moveTo>
                    <a:pt x="3479" y="1"/>
                  </a:moveTo>
                  <a:lnTo>
                    <a:pt x="722" y="2628"/>
                  </a:lnTo>
                  <a:cubicBezTo>
                    <a:pt x="506" y="2830"/>
                    <a:pt x="332" y="3075"/>
                    <a:pt x="203" y="3350"/>
                  </a:cubicBezTo>
                  <a:cubicBezTo>
                    <a:pt x="73" y="3653"/>
                    <a:pt x="0" y="3970"/>
                    <a:pt x="0" y="4288"/>
                  </a:cubicBezTo>
                  <a:lnTo>
                    <a:pt x="0" y="5183"/>
                  </a:lnTo>
                  <a:cubicBezTo>
                    <a:pt x="0" y="4923"/>
                    <a:pt x="102" y="4678"/>
                    <a:pt x="289" y="4504"/>
                  </a:cubicBezTo>
                  <a:lnTo>
                    <a:pt x="4129" y="650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1" name="Google Shape;23391;p72"/>
            <p:cNvSpPr/>
            <p:nvPr/>
          </p:nvSpPr>
          <p:spPr>
            <a:xfrm>
              <a:off x="5857396" y="2991637"/>
              <a:ext cx="38248" cy="38248"/>
            </a:xfrm>
            <a:custGeom>
              <a:rect b="b" l="l" r="r" t="t"/>
              <a:pathLst>
                <a:path extrusionOk="0" h="1459" w="1459">
                  <a:moveTo>
                    <a:pt x="722" y="0"/>
                  </a:moveTo>
                  <a:cubicBezTo>
                    <a:pt x="318" y="0"/>
                    <a:pt x="0" y="332"/>
                    <a:pt x="0" y="722"/>
                  </a:cubicBezTo>
                  <a:cubicBezTo>
                    <a:pt x="0" y="1126"/>
                    <a:pt x="318" y="1458"/>
                    <a:pt x="722" y="1458"/>
                  </a:cubicBezTo>
                  <a:cubicBezTo>
                    <a:pt x="1126" y="1458"/>
                    <a:pt x="1458" y="1126"/>
                    <a:pt x="1458" y="722"/>
                  </a:cubicBezTo>
                  <a:cubicBezTo>
                    <a:pt x="1458" y="332"/>
                    <a:pt x="1126" y="0"/>
                    <a:pt x="72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2" name="Google Shape;23392;p72"/>
            <p:cNvSpPr/>
            <p:nvPr/>
          </p:nvSpPr>
          <p:spPr>
            <a:xfrm>
              <a:off x="5867986" y="2934384"/>
              <a:ext cx="87532" cy="82630"/>
            </a:xfrm>
            <a:custGeom>
              <a:rect b="b" l="l" r="r" t="t"/>
              <a:pathLst>
                <a:path extrusionOk="0" h="3152" w="3339">
                  <a:moveTo>
                    <a:pt x="2986" y="0"/>
                  </a:moveTo>
                  <a:cubicBezTo>
                    <a:pt x="2929" y="0"/>
                    <a:pt x="2869" y="23"/>
                    <a:pt x="2815" y="77"/>
                  </a:cubicBezTo>
                  <a:lnTo>
                    <a:pt x="145" y="2747"/>
                  </a:lnTo>
                  <a:cubicBezTo>
                    <a:pt x="0" y="2892"/>
                    <a:pt x="101" y="3151"/>
                    <a:pt x="318" y="3151"/>
                  </a:cubicBezTo>
                  <a:cubicBezTo>
                    <a:pt x="390" y="3151"/>
                    <a:pt x="448" y="3137"/>
                    <a:pt x="491" y="3079"/>
                  </a:cubicBezTo>
                  <a:lnTo>
                    <a:pt x="3162" y="423"/>
                  </a:lnTo>
                  <a:cubicBezTo>
                    <a:pt x="3339" y="246"/>
                    <a:pt x="3176" y="0"/>
                    <a:pt x="2986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3" name="Google Shape;23393;p72"/>
            <p:cNvSpPr/>
            <p:nvPr/>
          </p:nvSpPr>
          <p:spPr>
            <a:xfrm>
              <a:off x="5916799" y="2937241"/>
              <a:ext cx="38248" cy="33214"/>
            </a:xfrm>
            <a:custGeom>
              <a:rect b="b" l="l" r="r" t="t"/>
              <a:pathLst>
                <a:path extrusionOk="0" h="1267" w="1459">
                  <a:moveTo>
                    <a:pt x="495" y="1"/>
                  </a:moveTo>
                  <a:cubicBezTo>
                    <a:pt x="298" y="1"/>
                    <a:pt x="104" y="113"/>
                    <a:pt x="1" y="300"/>
                  </a:cubicBezTo>
                  <a:lnTo>
                    <a:pt x="1" y="1021"/>
                  </a:lnTo>
                  <a:cubicBezTo>
                    <a:pt x="1" y="1151"/>
                    <a:pt x="116" y="1267"/>
                    <a:pt x="246" y="1267"/>
                  </a:cubicBezTo>
                  <a:lnTo>
                    <a:pt x="968" y="1267"/>
                  </a:lnTo>
                  <a:lnTo>
                    <a:pt x="1459" y="776"/>
                  </a:lnTo>
                  <a:cubicBezTo>
                    <a:pt x="1444" y="646"/>
                    <a:pt x="1343" y="545"/>
                    <a:pt x="1213" y="545"/>
                  </a:cubicBezTo>
                  <a:lnTo>
                    <a:pt x="722" y="545"/>
                  </a:lnTo>
                  <a:lnTo>
                    <a:pt x="722" y="54"/>
                  </a:lnTo>
                  <a:cubicBezTo>
                    <a:pt x="649" y="18"/>
                    <a:pt x="572" y="1"/>
                    <a:pt x="49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4" name="Google Shape;23394;p72"/>
            <p:cNvSpPr/>
            <p:nvPr/>
          </p:nvSpPr>
          <p:spPr>
            <a:xfrm>
              <a:off x="5889430" y="2934384"/>
              <a:ext cx="63729" cy="60635"/>
            </a:xfrm>
            <a:custGeom>
              <a:rect b="b" l="l" r="r" t="t"/>
              <a:pathLst>
                <a:path extrusionOk="0" h="2313" w="2431">
                  <a:moveTo>
                    <a:pt x="2170" y="1"/>
                  </a:moveTo>
                  <a:cubicBezTo>
                    <a:pt x="2109" y="1"/>
                    <a:pt x="2048" y="26"/>
                    <a:pt x="1997" y="77"/>
                  </a:cubicBezTo>
                  <a:lnTo>
                    <a:pt x="178" y="1896"/>
                  </a:lnTo>
                  <a:cubicBezTo>
                    <a:pt x="0" y="2074"/>
                    <a:pt x="166" y="2312"/>
                    <a:pt x="357" y="2312"/>
                  </a:cubicBezTo>
                  <a:cubicBezTo>
                    <a:pt x="413" y="2312"/>
                    <a:pt x="472" y="2291"/>
                    <a:pt x="525" y="2242"/>
                  </a:cubicBezTo>
                  <a:lnTo>
                    <a:pt x="2344" y="423"/>
                  </a:lnTo>
                  <a:cubicBezTo>
                    <a:pt x="2430" y="322"/>
                    <a:pt x="2430" y="163"/>
                    <a:pt x="2344" y="77"/>
                  </a:cubicBezTo>
                  <a:cubicBezTo>
                    <a:pt x="2293" y="26"/>
                    <a:pt x="2232" y="1"/>
                    <a:pt x="217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95" name="Google Shape;23395;p72"/>
          <p:cNvGrpSpPr/>
          <p:nvPr/>
        </p:nvGrpSpPr>
        <p:grpSpPr>
          <a:xfrm>
            <a:off x="874658" y="2914408"/>
            <a:ext cx="356891" cy="335709"/>
            <a:chOff x="874658" y="2914408"/>
            <a:chExt cx="356891" cy="335709"/>
          </a:xfrm>
        </p:grpSpPr>
        <p:sp>
          <p:nvSpPr>
            <p:cNvPr id="23396" name="Google Shape;23396;p72"/>
            <p:cNvSpPr/>
            <p:nvPr/>
          </p:nvSpPr>
          <p:spPr>
            <a:xfrm>
              <a:off x="909472" y="2994285"/>
              <a:ext cx="287238" cy="177869"/>
            </a:xfrm>
            <a:custGeom>
              <a:rect b="b" l="l" r="r" t="t"/>
              <a:pathLst>
                <a:path extrusionOk="0" h="6785" w="10957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7" name="Google Shape;23397;p72"/>
            <p:cNvSpPr/>
            <p:nvPr/>
          </p:nvSpPr>
          <p:spPr>
            <a:xfrm>
              <a:off x="874658" y="2914408"/>
              <a:ext cx="356891" cy="93902"/>
            </a:xfrm>
            <a:custGeom>
              <a:rect b="b" l="l" r="r" t="t"/>
              <a:pathLst>
                <a:path extrusionOk="0" h="3582" w="13614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8" name="Google Shape;23398;p72"/>
            <p:cNvSpPr/>
            <p:nvPr/>
          </p:nvSpPr>
          <p:spPr>
            <a:xfrm>
              <a:off x="1211442" y="2914434"/>
              <a:ext cx="20107" cy="93876"/>
            </a:xfrm>
            <a:custGeom>
              <a:rect b="b" l="l" r="r" t="t"/>
              <a:pathLst>
                <a:path extrusionOk="0" h="3581" w="767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9" name="Google Shape;23399;p72"/>
            <p:cNvSpPr/>
            <p:nvPr/>
          </p:nvSpPr>
          <p:spPr>
            <a:xfrm>
              <a:off x="874658" y="2914408"/>
              <a:ext cx="20081" cy="93902"/>
            </a:xfrm>
            <a:custGeom>
              <a:rect b="b" l="l" r="r" t="t"/>
              <a:pathLst>
                <a:path extrusionOk="0" h="3582" w="766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0" name="Google Shape;23400;p72"/>
            <p:cNvSpPr/>
            <p:nvPr/>
          </p:nvSpPr>
          <p:spPr>
            <a:xfrm>
              <a:off x="1171333" y="2945079"/>
              <a:ext cx="34080" cy="34079"/>
            </a:xfrm>
            <a:custGeom>
              <a:rect b="b" l="l" r="r" t="t"/>
              <a:pathLst>
                <a:path extrusionOk="0" h="1300" w="130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1" name="Google Shape;23401;p72"/>
            <p:cNvSpPr/>
            <p:nvPr/>
          </p:nvSpPr>
          <p:spPr>
            <a:xfrm>
              <a:off x="1113451" y="2945079"/>
              <a:ext cx="34080" cy="34079"/>
            </a:xfrm>
            <a:custGeom>
              <a:rect b="b" l="l" r="r" t="t"/>
              <a:pathLst>
                <a:path extrusionOk="0" h="1300" w="130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2" name="Google Shape;23402;p72"/>
            <p:cNvSpPr/>
            <p:nvPr/>
          </p:nvSpPr>
          <p:spPr>
            <a:xfrm>
              <a:off x="898488" y="2956824"/>
              <a:ext cx="197582" cy="10617"/>
            </a:xfrm>
            <a:custGeom>
              <a:rect b="b" l="l" r="r" t="t"/>
              <a:pathLst>
                <a:path extrusionOk="0" h="405" w="7537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3" name="Google Shape;23403;p72"/>
            <p:cNvSpPr/>
            <p:nvPr/>
          </p:nvSpPr>
          <p:spPr>
            <a:xfrm>
              <a:off x="874658" y="3035154"/>
              <a:ext cx="356891" cy="94243"/>
            </a:xfrm>
            <a:custGeom>
              <a:rect b="b" l="l" r="r" t="t"/>
              <a:pathLst>
                <a:path extrusionOk="0" h="3595" w="13614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4" name="Google Shape;23404;p72"/>
            <p:cNvSpPr/>
            <p:nvPr/>
          </p:nvSpPr>
          <p:spPr>
            <a:xfrm>
              <a:off x="1211442" y="3035154"/>
              <a:ext cx="20107" cy="94243"/>
            </a:xfrm>
            <a:custGeom>
              <a:rect b="b" l="l" r="r" t="t"/>
              <a:pathLst>
                <a:path extrusionOk="0" h="3595" w="767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5" name="Google Shape;23405;p72"/>
            <p:cNvSpPr/>
            <p:nvPr/>
          </p:nvSpPr>
          <p:spPr>
            <a:xfrm>
              <a:off x="874658" y="3035154"/>
              <a:ext cx="20081" cy="94243"/>
            </a:xfrm>
            <a:custGeom>
              <a:rect b="b" l="l" r="r" t="t"/>
              <a:pathLst>
                <a:path extrusionOk="0" h="3595" w="766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6" name="Google Shape;23406;p72"/>
            <p:cNvSpPr/>
            <p:nvPr/>
          </p:nvSpPr>
          <p:spPr>
            <a:xfrm>
              <a:off x="1171333" y="306616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7" name="Google Shape;23407;p72"/>
            <p:cNvSpPr/>
            <p:nvPr/>
          </p:nvSpPr>
          <p:spPr>
            <a:xfrm>
              <a:off x="1113451" y="306616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8" name="Google Shape;23408;p72"/>
            <p:cNvSpPr/>
            <p:nvPr/>
          </p:nvSpPr>
          <p:spPr>
            <a:xfrm>
              <a:off x="898488" y="3077544"/>
              <a:ext cx="197582" cy="10984"/>
            </a:xfrm>
            <a:custGeom>
              <a:rect b="b" l="l" r="r" t="t"/>
              <a:pathLst>
                <a:path extrusionOk="0" h="419" w="7537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9" name="Google Shape;23409;p72"/>
            <p:cNvSpPr/>
            <p:nvPr/>
          </p:nvSpPr>
          <p:spPr>
            <a:xfrm>
              <a:off x="874658" y="3155874"/>
              <a:ext cx="356891" cy="94243"/>
            </a:xfrm>
            <a:custGeom>
              <a:rect b="b" l="l" r="r" t="t"/>
              <a:pathLst>
                <a:path extrusionOk="0" h="3595" w="13614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0" name="Google Shape;23410;p72"/>
            <p:cNvSpPr/>
            <p:nvPr/>
          </p:nvSpPr>
          <p:spPr>
            <a:xfrm>
              <a:off x="1211442" y="3155874"/>
              <a:ext cx="20107" cy="94243"/>
            </a:xfrm>
            <a:custGeom>
              <a:rect b="b" l="l" r="r" t="t"/>
              <a:pathLst>
                <a:path extrusionOk="0" h="3595" w="767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1" name="Google Shape;23411;p72"/>
            <p:cNvSpPr/>
            <p:nvPr/>
          </p:nvSpPr>
          <p:spPr>
            <a:xfrm>
              <a:off x="874658" y="3155874"/>
              <a:ext cx="20081" cy="94243"/>
            </a:xfrm>
            <a:custGeom>
              <a:rect b="b" l="l" r="r" t="t"/>
              <a:pathLst>
                <a:path extrusionOk="0" h="3595" w="766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2" name="Google Shape;23412;p72"/>
            <p:cNvSpPr/>
            <p:nvPr/>
          </p:nvSpPr>
          <p:spPr>
            <a:xfrm>
              <a:off x="1171333" y="318688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3" name="Google Shape;23413;p72"/>
            <p:cNvSpPr/>
            <p:nvPr/>
          </p:nvSpPr>
          <p:spPr>
            <a:xfrm>
              <a:off x="1113451" y="3186887"/>
              <a:ext cx="34080" cy="34106"/>
            </a:xfrm>
            <a:custGeom>
              <a:rect b="b" l="l" r="r" t="t"/>
              <a:pathLst>
                <a:path extrusionOk="0" h="1301" w="130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4" name="Google Shape;23414;p72"/>
            <p:cNvSpPr/>
            <p:nvPr/>
          </p:nvSpPr>
          <p:spPr>
            <a:xfrm>
              <a:off x="898488" y="3198631"/>
              <a:ext cx="197582" cy="10617"/>
            </a:xfrm>
            <a:custGeom>
              <a:rect b="b" l="l" r="r" t="t"/>
              <a:pathLst>
                <a:path extrusionOk="0" h="405" w="7537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5" name="Google Shape;23415;p72"/>
            <p:cNvSpPr/>
            <p:nvPr/>
          </p:nvSpPr>
          <p:spPr>
            <a:xfrm>
              <a:off x="898488" y="3094924"/>
              <a:ext cx="30305" cy="10643"/>
            </a:xfrm>
            <a:custGeom>
              <a:rect b="b" l="l" r="r" t="t"/>
              <a:pathLst>
                <a:path extrusionOk="0" h="406" w="1156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16" name="Google Shape;23416;p72"/>
          <p:cNvGrpSpPr/>
          <p:nvPr/>
        </p:nvGrpSpPr>
        <p:grpSpPr>
          <a:xfrm>
            <a:off x="4230912" y="2929193"/>
            <a:ext cx="308813" cy="306165"/>
            <a:chOff x="4230912" y="2929193"/>
            <a:chExt cx="308813" cy="306165"/>
          </a:xfrm>
        </p:grpSpPr>
        <p:sp>
          <p:nvSpPr>
            <p:cNvPr id="23417" name="Google Shape;23417;p72"/>
            <p:cNvSpPr/>
            <p:nvPr/>
          </p:nvSpPr>
          <p:spPr>
            <a:xfrm>
              <a:off x="4425427" y="2976878"/>
              <a:ext cx="114297" cy="258113"/>
            </a:xfrm>
            <a:custGeom>
              <a:rect b="b" l="l" r="r" t="t"/>
              <a:pathLst>
                <a:path extrusionOk="0" h="9846" w="4360">
                  <a:moveTo>
                    <a:pt x="0" y="0"/>
                  </a:moveTo>
                  <a:lnTo>
                    <a:pt x="0" y="9845"/>
                  </a:lnTo>
                  <a:lnTo>
                    <a:pt x="1213" y="9845"/>
                  </a:lnTo>
                  <a:cubicBezTo>
                    <a:pt x="1285" y="9845"/>
                    <a:pt x="1357" y="9787"/>
                    <a:pt x="1386" y="9715"/>
                  </a:cubicBezTo>
                  <a:lnTo>
                    <a:pt x="2584" y="5847"/>
                  </a:lnTo>
                  <a:lnTo>
                    <a:pt x="4317" y="246"/>
                  </a:lnTo>
                  <a:cubicBezTo>
                    <a:pt x="4360" y="130"/>
                    <a:pt x="4273" y="0"/>
                    <a:pt x="4143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8" name="Google Shape;23418;p72"/>
            <p:cNvSpPr/>
            <p:nvPr/>
          </p:nvSpPr>
          <p:spPr>
            <a:xfrm>
              <a:off x="4425427" y="2976878"/>
              <a:ext cx="93116" cy="258480"/>
            </a:xfrm>
            <a:custGeom>
              <a:rect b="b" l="l" r="r" t="t"/>
              <a:pathLst>
                <a:path extrusionOk="0" h="9860" w="3552">
                  <a:moveTo>
                    <a:pt x="0" y="0"/>
                  </a:moveTo>
                  <a:lnTo>
                    <a:pt x="0" y="9860"/>
                  </a:lnTo>
                  <a:lnTo>
                    <a:pt x="1213" y="9860"/>
                  </a:lnTo>
                  <a:cubicBezTo>
                    <a:pt x="1285" y="9845"/>
                    <a:pt x="1357" y="9802"/>
                    <a:pt x="1386" y="9715"/>
                  </a:cubicBezTo>
                  <a:lnTo>
                    <a:pt x="2584" y="5847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9" name="Google Shape;23419;p72"/>
            <p:cNvSpPr/>
            <p:nvPr/>
          </p:nvSpPr>
          <p:spPr>
            <a:xfrm>
              <a:off x="4404613" y="2962879"/>
              <a:ext cx="100299" cy="272479"/>
            </a:xfrm>
            <a:custGeom>
              <a:rect b="b" l="l" r="r" t="t"/>
              <a:pathLst>
                <a:path extrusionOk="0" h="10394" w="3826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29" y="6770"/>
                  </a:lnTo>
                  <a:lnTo>
                    <a:pt x="3811" y="231"/>
                  </a:lnTo>
                  <a:cubicBezTo>
                    <a:pt x="3826" y="116"/>
                    <a:pt x="3739" y="15"/>
                    <a:pt x="362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0" name="Google Shape;23420;p72"/>
            <p:cNvSpPr/>
            <p:nvPr/>
          </p:nvSpPr>
          <p:spPr>
            <a:xfrm>
              <a:off x="4404613" y="2962879"/>
              <a:ext cx="71934" cy="272479"/>
            </a:xfrm>
            <a:custGeom>
              <a:rect b="b" l="l" r="r" t="t"/>
              <a:pathLst>
                <a:path extrusionOk="0" h="10394" w="2744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43" y="6770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1" name="Google Shape;23421;p72"/>
            <p:cNvSpPr/>
            <p:nvPr/>
          </p:nvSpPr>
          <p:spPr>
            <a:xfrm>
              <a:off x="4230912" y="2929193"/>
              <a:ext cx="229722" cy="306165"/>
            </a:xfrm>
            <a:custGeom>
              <a:rect b="b" l="l" r="r" t="t"/>
              <a:pathLst>
                <a:path extrusionOk="0" h="11679" w="8763">
                  <a:moveTo>
                    <a:pt x="188" y="0"/>
                  </a:moveTo>
                  <a:cubicBezTo>
                    <a:pt x="87" y="0"/>
                    <a:pt x="1" y="87"/>
                    <a:pt x="1" y="188"/>
                  </a:cubicBezTo>
                  <a:lnTo>
                    <a:pt x="1" y="11476"/>
                  </a:lnTo>
                  <a:cubicBezTo>
                    <a:pt x="1" y="11592"/>
                    <a:pt x="87" y="11679"/>
                    <a:pt x="188" y="11679"/>
                  </a:cubicBezTo>
                  <a:lnTo>
                    <a:pt x="8575" y="11679"/>
                  </a:lnTo>
                  <a:cubicBezTo>
                    <a:pt x="8676" y="11679"/>
                    <a:pt x="8763" y="11592"/>
                    <a:pt x="8763" y="11476"/>
                  </a:cubicBezTo>
                  <a:lnTo>
                    <a:pt x="8763" y="1011"/>
                  </a:lnTo>
                  <a:cubicBezTo>
                    <a:pt x="8763" y="910"/>
                    <a:pt x="8676" y="823"/>
                    <a:pt x="8575" y="823"/>
                  </a:cubicBezTo>
                  <a:lnTo>
                    <a:pt x="3234" y="823"/>
                  </a:lnTo>
                  <a:cubicBezTo>
                    <a:pt x="3191" y="823"/>
                    <a:pt x="3133" y="809"/>
                    <a:pt x="3104" y="765"/>
                  </a:cubicBezTo>
                  <a:lnTo>
                    <a:pt x="2411" y="58"/>
                  </a:lnTo>
                  <a:cubicBezTo>
                    <a:pt x="2368" y="15"/>
                    <a:pt x="2325" y="0"/>
                    <a:pt x="2267" y="0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2" name="Google Shape;23422;p72"/>
            <p:cNvSpPr/>
            <p:nvPr/>
          </p:nvSpPr>
          <p:spPr>
            <a:xfrm>
              <a:off x="4443594" y="2950768"/>
              <a:ext cx="17040" cy="284590"/>
            </a:xfrm>
            <a:custGeom>
              <a:rect b="b" l="l" r="r" t="t"/>
              <a:pathLst>
                <a:path extrusionOk="0" h="10856" w="650">
                  <a:moveTo>
                    <a:pt x="0" y="0"/>
                  </a:moveTo>
                  <a:lnTo>
                    <a:pt x="0" y="10856"/>
                  </a:lnTo>
                  <a:lnTo>
                    <a:pt x="462" y="10856"/>
                  </a:lnTo>
                  <a:cubicBezTo>
                    <a:pt x="563" y="10856"/>
                    <a:pt x="650" y="10769"/>
                    <a:pt x="650" y="10653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3" name="Google Shape;23423;p72"/>
            <p:cNvSpPr/>
            <p:nvPr/>
          </p:nvSpPr>
          <p:spPr>
            <a:xfrm>
              <a:off x="4271021" y="300865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159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4"/>
                  </a:cubicBezTo>
                  <a:lnTo>
                    <a:pt x="852" y="174"/>
                  </a:lnTo>
                  <a:cubicBezTo>
                    <a:pt x="852" y="73"/>
                    <a:pt x="780" y="1"/>
                    <a:pt x="67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4" name="Google Shape;23424;p72"/>
            <p:cNvSpPr/>
            <p:nvPr/>
          </p:nvSpPr>
          <p:spPr>
            <a:xfrm>
              <a:off x="4310003" y="3026451"/>
              <a:ext cx="114691" cy="9490"/>
            </a:xfrm>
            <a:custGeom>
              <a:rect b="b" l="l" r="r" t="t"/>
              <a:pathLst>
                <a:path extrusionOk="0" h="362" w="4375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5" name="Google Shape;23425;p72"/>
            <p:cNvSpPr/>
            <p:nvPr/>
          </p:nvSpPr>
          <p:spPr>
            <a:xfrm>
              <a:off x="4310003" y="3010538"/>
              <a:ext cx="37120" cy="9490"/>
            </a:xfrm>
            <a:custGeom>
              <a:rect b="b" l="l" r="r" t="t"/>
              <a:pathLst>
                <a:path extrusionOk="0" h="362" w="1416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6" name="Google Shape;23426;p72"/>
            <p:cNvSpPr/>
            <p:nvPr/>
          </p:nvSpPr>
          <p:spPr>
            <a:xfrm>
              <a:off x="4271021" y="3082079"/>
              <a:ext cx="22361" cy="22335"/>
            </a:xfrm>
            <a:custGeom>
              <a:rect b="b" l="l" r="r" t="t"/>
              <a:pathLst>
                <a:path extrusionOk="0" h="852" w="853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93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3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7" name="Google Shape;23427;p72"/>
            <p:cNvSpPr/>
            <p:nvPr/>
          </p:nvSpPr>
          <p:spPr>
            <a:xfrm>
              <a:off x="4310003" y="3099853"/>
              <a:ext cx="114691" cy="9490"/>
            </a:xfrm>
            <a:custGeom>
              <a:rect b="b" l="l" r="r" t="t"/>
              <a:pathLst>
                <a:path extrusionOk="0" h="362" w="4375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4129" y="362"/>
                  </a:lnTo>
                  <a:cubicBezTo>
                    <a:pt x="4374" y="362"/>
                    <a:pt x="4374" y="1"/>
                    <a:pt x="41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8" name="Google Shape;23428;p72"/>
            <p:cNvSpPr/>
            <p:nvPr/>
          </p:nvSpPr>
          <p:spPr>
            <a:xfrm>
              <a:off x="4310003" y="3084334"/>
              <a:ext cx="37120" cy="9490"/>
            </a:xfrm>
            <a:custGeom>
              <a:rect b="b" l="l" r="r" t="t"/>
              <a:pathLst>
                <a:path extrusionOk="0" h="362" w="1416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9" name="Google Shape;23429;p72"/>
            <p:cNvSpPr/>
            <p:nvPr/>
          </p:nvSpPr>
          <p:spPr>
            <a:xfrm>
              <a:off x="4271021" y="3155874"/>
              <a:ext cx="22361" cy="21968"/>
            </a:xfrm>
            <a:custGeom>
              <a:rect b="b" l="l" r="r" t="t"/>
              <a:pathLst>
                <a:path extrusionOk="0" h="838" w="853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79"/>
                  </a:lnTo>
                  <a:cubicBezTo>
                    <a:pt x="1" y="765"/>
                    <a:pt x="73" y="837"/>
                    <a:pt x="159" y="837"/>
                  </a:cubicBezTo>
                  <a:lnTo>
                    <a:pt x="679" y="837"/>
                  </a:lnTo>
                  <a:cubicBezTo>
                    <a:pt x="766" y="837"/>
                    <a:pt x="852" y="765"/>
                    <a:pt x="852" y="679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0" name="Google Shape;23430;p72"/>
            <p:cNvSpPr/>
            <p:nvPr/>
          </p:nvSpPr>
          <p:spPr>
            <a:xfrm>
              <a:off x="4310003" y="3173281"/>
              <a:ext cx="114691" cy="9490"/>
            </a:xfrm>
            <a:custGeom>
              <a:rect b="b" l="l" r="r" t="t"/>
              <a:pathLst>
                <a:path extrusionOk="0" h="362" w="4375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1" name="Google Shape;23431;p72"/>
            <p:cNvSpPr/>
            <p:nvPr/>
          </p:nvSpPr>
          <p:spPr>
            <a:xfrm>
              <a:off x="4310003" y="3157762"/>
              <a:ext cx="37120" cy="9490"/>
            </a:xfrm>
            <a:custGeom>
              <a:rect b="b" l="l" r="r" t="t"/>
              <a:pathLst>
                <a:path extrusionOk="0" h="362" w="1416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1184" y="361"/>
                  </a:lnTo>
                  <a:cubicBezTo>
                    <a:pt x="1415" y="361"/>
                    <a:pt x="1415" y="0"/>
                    <a:pt x="118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32" name="Google Shape;23432;p72"/>
          <p:cNvGrpSpPr/>
          <p:nvPr/>
        </p:nvGrpSpPr>
        <p:grpSpPr>
          <a:xfrm>
            <a:off x="4627886" y="3401089"/>
            <a:ext cx="409111" cy="267944"/>
            <a:chOff x="4627886" y="3401089"/>
            <a:chExt cx="409111" cy="267944"/>
          </a:xfrm>
        </p:grpSpPr>
        <p:sp>
          <p:nvSpPr>
            <p:cNvPr id="23433" name="Google Shape;23433;p72"/>
            <p:cNvSpPr/>
            <p:nvPr/>
          </p:nvSpPr>
          <p:spPr>
            <a:xfrm>
              <a:off x="4627886" y="3401089"/>
              <a:ext cx="409111" cy="267944"/>
            </a:xfrm>
            <a:custGeom>
              <a:rect b="b" l="l" r="r" t="t"/>
              <a:pathLst>
                <a:path extrusionOk="0" h="10221" w="15606">
                  <a:moveTo>
                    <a:pt x="549" y="0"/>
                  </a:moveTo>
                  <a:cubicBezTo>
                    <a:pt x="246" y="0"/>
                    <a:pt x="0" y="231"/>
                    <a:pt x="0" y="534"/>
                  </a:cubicBezTo>
                  <a:lnTo>
                    <a:pt x="0" y="9672"/>
                  </a:lnTo>
                  <a:cubicBezTo>
                    <a:pt x="0" y="9975"/>
                    <a:pt x="246" y="10221"/>
                    <a:pt x="549" y="10221"/>
                  </a:cubicBezTo>
                  <a:lnTo>
                    <a:pt x="15071" y="10221"/>
                  </a:lnTo>
                  <a:cubicBezTo>
                    <a:pt x="15360" y="10221"/>
                    <a:pt x="15605" y="9975"/>
                    <a:pt x="15605" y="9686"/>
                  </a:cubicBezTo>
                  <a:lnTo>
                    <a:pt x="15605" y="534"/>
                  </a:lnTo>
                  <a:cubicBezTo>
                    <a:pt x="15605" y="231"/>
                    <a:pt x="15374" y="0"/>
                    <a:pt x="15071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4" name="Google Shape;23434;p72"/>
            <p:cNvSpPr/>
            <p:nvPr/>
          </p:nvSpPr>
          <p:spPr>
            <a:xfrm>
              <a:off x="4670276" y="3422271"/>
              <a:ext cx="324332" cy="225580"/>
            </a:xfrm>
            <a:custGeom>
              <a:rect b="b" l="l" r="r" t="t"/>
              <a:pathLst>
                <a:path extrusionOk="0" h="8605" w="12372">
                  <a:moveTo>
                    <a:pt x="274" y="1"/>
                  </a:moveTo>
                  <a:cubicBezTo>
                    <a:pt x="130" y="1"/>
                    <a:pt x="0" y="116"/>
                    <a:pt x="0" y="261"/>
                  </a:cubicBezTo>
                  <a:lnTo>
                    <a:pt x="0" y="8330"/>
                  </a:lnTo>
                  <a:cubicBezTo>
                    <a:pt x="0" y="8489"/>
                    <a:pt x="130" y="8604"/>
                    <a:pt x="274" y="8604"/>
                  </a:cubicBezTo>
                  <a:lnTo>
                    <a:pt x="12111" y="8604"/>
                  </a:lnTo>
                  <a:cubicBezTo>
                    <a:pt x="12256" y="8604"/>
                    <a:pt x="12371" y="8489"/>
                    <a:pt x="12371" y="8330"/>
                  </a:cubicBezTo>
                  <a:lnTo>
                    <a:pt x="12371" y="261"/>
                  </a:lnTo>
                  <a:cubicBezTo>
                    <a:pt x="12371" y="116"/>
                    <a:pt x="12256" y="1"/>
                    <a:pt x="1211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5" name="Google Shape;23435;p72"/>
            <p:cNvSpPr/>
            <p:nvPr/>
          </p:nvSpPr>
          <p:spPr>
            <a:xfrm>
              <a:off x="4642252" y="3520761"/>
              <a:ext cx="14025" cy="28312"/>
            </a:xfrm>
            <a:custGeom>
              <a:rect b="b" l="l" r="r" t="t"/>
              <a:pathLst>
                <a:path extrusionOk="0" h="1080" w="535">
                  <a:moveTo>
                    <a:pt x="268" y="0"/>
                  </a:moveTo>
                  <a:cubicBezTo>
                    <a:pt x="134" y="0"/>
                    <a:pt x="1" y="91"/>
                    <a:pt x="1" y="271"/>
                  </a:cubicBezTo>
                  <a:lnTo>
                    <a:pt x="1" y="805"/>
                  </a:lnTo>
                  <a:cubicBezTo>
                    <a:pt x="1" y="964"/>
                    <a:pt x="116" y="1080"/>
                    <a:pt x="261" y="1080"/>
                  </a:cubicBezTo>
                  <a:cubicBezTo>
                    <a:pt x="420" y="1080"/>
                    <a:pt x="535" y="964"/>
                    <a:pt x="535" y="805"/>
                  </a:cubicBezTo>
                  <a:lnTo>
                    <a:pt x="535" y="271"/>
                  </a:lnTo>
                  <a:cubicBezTo>
                    <a:pt x="535" y="91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6" name="Google Shape;23436;p72"/>
            <p:cNvSpPr/>
            <p:nvPr/>
          </p:nvSpPr>
          <p:spPr>
            <a:xfrm>
              <a:off x="5008947" y="3513578"/>
              <a:ext cx="14025" cy="42678"/>
            </a:xfrm>
            <a:custGeom>
              <a:rect b="b" l="l" r="r" t="t"/>
              <a:pathLst>
                <a:path extrusionOk="0" h="1628" w="535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1354"/>
                  </a:lnTo>
                  <a:cubicBezTo>
                    <a:pt x="1" y="1498"/>
                    <a:pt x="116" y="1628"/>
                    <a:pt x="261" y="1628"/>
                  </a:cubicBezTo>
                  <a:cubicBezTo>
                    <a:pt x="419" y="1628"/>
                    <a:pt x="535" y="1498"/>
                    <a:pt x="535" y="1354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7" name="Google Shape;23437;p72"/>
            <p:cNvSpPr/>
            <p:nvPr/>
          </p:nvSpPr>
          <p:spPr>
            <a:xfrm>
              <a:off x="5006299" y="3421904"/>
              <a:ext cx="18953" cy="14392"/>
            </a:xfrm>
            <a:custGeom>
              <a:rect b="b" l="l" r="r" t="t"/>
              <a:pathLst>
                <a:path extrusionOk="0" h="549" w="723">
                  <a:moveTo>
                    <a:pt x="362" y="0"/>
                  </a:moveTo>
                  <a:cubicBezTo>
                    <a:pt x="1" y="0"/>
                    <a:pt x="1" y="549"/>
                    <a:pt x="362" y="549"/>
                  </a:cubicBezTo>
                  <a:cubicBezTo>
                    <a:pt x="723" y="549"/>
                    <a:pt x="723" y="0"/>
                    <a:pt x="36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8" name="Google Shape;23438;p72"/>
            <p:cNvSpPr/>
            <p:nvPr/>
          </p:nvSpPr>
          <p:spPr>
            <a:xfrm>
              <a:off x="4642252" y="3485554"/>
              <a:ext cx="14025" cy="21129"/>
            </a:xfrm>
            <a:custGeom>
              <a:rect b="b" l="l" r="r" t="t"/>
              <a:pathLst>
                <a:path extrusionOk="0" h="806" w="535">
                  <a:moveTo>
                    <a:pt x="268" y="1"/>
                  </a:moveTo>
                  <a:cubicBezTo>
                    <a:pt x="134" y="1"/>
                    <a:pt x="1" y="91"/>
                    <a:pt x="1" y="272"/>
                  </a:cubicBezTo>
                  <a:lnTo>
                    <a:pt x="1" y="546"/>
                  </a:lnTo>
                  <a:cubicBezTo>
                    <a:pt x="1" y="690"/>
                    <a:pt x="116" y="806"/>
                    <a:pt x="261" y="806"/>
                  </a:cubicBezTo>
                  <a:cubicBezTo>
                    <a:pt x="420" y="806"/>
                    <a:pt x="535" y="690"/>
                    <a:pt x="535" y="546"/>
                  </a:cubicBezTo>
                  <a:lnTo>
                    <a:pt x="535" y="272"/>
                  </a:lnTo>
                  <a:cubicBezTo>
                    <a:pt x="535" y="91"/>
                    <a:pt x="401" y="1"/>
                    <a:pt x="26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9" name="Google Shape;23439;p72"/>
            <p:cNvSpPr/>
            <p:nvPr/>
          </p:nvSpPr>
          <p:spPr>
            <a:xfrm>
              <a:off x="4642252" y="3563150"/>
              <a:ext cx="14025" cy="21103"/>
            </a:xfrm>
            <a:custGeom>
              <a:rect b="b" l="l" r="r" t="t"/>
              <a:pathLst>
                <a:path extrusionOk="0" h="805" w="535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545"/>
                  </a:lnTo>
                  <a:cubicBezTo>
                    <a:pt x="1" y="690"/>
                    <a:pt x="116" y="805"/>
                    <a:pt x="261" y="805"/>
                  </a:cubicBezTo>
                  <a:cubicBezTo>
                    <a:pt x="420" y="805"/>
                    <a:pt x="535" y="690"/>
                    <a:pt x="535" y="545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0" name="Google Shape;23440;p72"/>
            <p:cNvSpPr/>
            <p:nvPr/>
          </p:nvSpPr>
          <p:spPr>
            <a:xfrm>
              <a:off x="4761845" y="3457478"/>
              <a:ext cx="141561" cy="113170"/>
            </a:xfrm>
            <a:custGeom>
              <a:rect b="b" l="l" r="r" t="t"/>
              <a:pathLst>
                <a:path extrusionOk="0" h="4317" w="5400">
                  <a:moveTo>
                    <a:pt x="2160" y="1243"/>
                  </a:moveTo>
                  <a:cubicBezTo>
                    <a:pt x="2200" y="1243"/>
                    <a:pt x="2241" y="1252"/>
                    <a:pt x="2281" y="1270"/>
                  </a:cubicBezTo>
                  <a:lnTo>
                    <a:pt x="3566" y="1906"/>
                  </a:lnTo>
                  <a:cubicBezTo>
                    <a:pt x="3754" y="2007"/>
                    <a:pt x="3754" y="2295"/>
                    <a:pt x="3566" y="2396"/>
                  </a:cubicBezTo>
                  <a:lnTo>
                    <a:pt x="2281" y="3032"/>
                  </a:lnTo>
                  <a:cubicBezTo>
                    <a:pt x="2241" y="3050"/>
                    <a:pt x="2200" y="3059"/>
                    <a:pt x="2160" y="3059"/>
                  </a:cubicBezTo>
                  <a:cubicBezTo>
                    <a:pt x="2016" y="3059"/>
                    <a:pt x="1892" y="2945"/>
                    <a:pt x="1892" y="2786"/>
                  </a:cubicBezTo>
                  <a:lnTo>
                    <a:pt x="1892" y="1516"/>
                  </a:lnTo>
                  <a:cubicBezTo>
                    <a:pt x="1892" y="1357"/>
                    <a:pt x="2016" y="1243"/>
                    <a:pt x="2160" y="1243"/>
                  </a:cubicBezTo>
                  <a:close/>
                  <a:moveTo>
                    <a:pt x="1083" y="0"/>
                  </a:moveTo>
                  <a:cubicBezTo>
                    <a:pt x="491" y="0"/>
                    <a:pt x="0" y="477"/>
                    <a:pt x="0" y="1083"/>
                  </a:cubicBezTo>
                  <a:lnTo>
                    <a:pt x="0" y="3234"/>
                  </a:lnTo>
                  <a:cubicBezTo>
                    <a:pt x="0" y="3826"/>
                    <a:pt x="491" y="4316"/>
                    <a:pt x="1083" y="4316"/>
                  </a:cubicBezTo>
                  <a:lnTo>
                    <a:pt x="4317" y="4316"/>
                  </a:lnTo>
                  <a:cubicBezTo>
                    <a:pt x="4909" y="4316"/>
                    <a:pt x="5399" y="3826"/>
                    <a:pt x="5399" y="3234"/>
                  </a:cubicBezTo>
                  <a:lnTo>
                    <a:pt x="5399" y="1068"/>
                  </a:lnTo>
                  <a:cubicBezTo>
                    <a:pt x="5385" y="477"/>
                    <a:pt x="4909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1" name="Google Shape;23441;p72"/>
            <p:cNvSpPr/>
            <p:nvPr/>
          </p:nvSpPr>
          <p:spPr>
            <a:xfrm>
              <a:off x="4691457" y="3598619"/>
              <a:ext cx="281942" cy="14025"/>
            </a:xfrm>
            <a:custGeom>
              <a:rect b="b" l="l" r="r" t="t"/>
              <a:pathLst>
                <a:path extrusionOk="0" h="535" w="10755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10495" y="535"/>
                  </a:lnTo>
                  <a:cubicBezTo>
                    <a:pt x="10639" y="535"/>
                    <a:pt x="10755" y="405"/>
                    <a:pt x="10755" y="260"/>
                  </a:cubicBezTo>
                  <a:cubicBezTo>
                    <a:pt x="10755" y="116"/>
                    <a:pt x="10639" y="1"/>
                    <a:pt x="10495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2" name="Google Shape;23442;p72"/>
            <p:cNvSpPr/>
            <p:nvPr/>
          </p:nvSpPr>
          <p:spPr>
            <a:xfrm>
              <a:off x="4691457" y="3598619"/>
              <a:ext cx="63598" cy="14025"/>
            </a:xfrm>
            <a:custGeom>
              <a:rect b="b" l="l" r="r" t="t"/>
              <a:pathLst>
                <a:path extrusionOk="0" h="535" w="2426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2426" y="535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3" name="Google Shape;23443;p72"/>
            <p:cNvSpPr/>
            <p:nvPr/>
          </p:nvSpPr>
          <p:spPr>
            <a:xfrm>
              <a:off x="4741030" y="3591436"/>
              <a:ext cx="28024" cy="28024"/>
            </a:xfrm>
            <a:custGeom>
              <a:rect b="b" l="l" r="r" t="t"/>
              <a:pathLst>
                <a:path extrusionOk="0" h="1069" w="1069">
                  <a:moveTo>
                    <a:pt x="535" y="0"/>
                  </a:moveTo>
                  <a:cubicBezTo>
                    <a:pt x="232" y="0"/>
                    <a:pt x="1" y="246"/>
                    <a:pt x="1" y="534"/>
                  </a:cubicBezTo>
                  <a:cubicBezTo>
                    <a:pt x="1" y="838"/>
                    <a:pt x="232" y="1068"/>
                    <a:pt x="535" y="1068"/>
                  </a:cubicBezTo>
                  <a:cubicBezTo>
                    <a:pt x="823" y="1068"/>
                    <a:pt x="1069" y="838"/>
                    <a:pt x="1069" y="534"/>
                  </a:cubicBezTo>
                  <a:cubicBezTo>
                    <a:pt x="1069" y="246"/>
                    <a:pt x="823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44" name="Google Shape;23444;p72"/>
          <p:cNvGrpSpPr/>
          <p:nvPr/>
        </p:nvGrpSpPr>
        <p:grpSpPr>
          <a:xfrm>
            <a:off x="4652476" y="2898915"/>
            <a:ext cx="386016" cy="384495"/>
            <a:chOff x="4652476" y="2898915"/>
            <a:chExt cx="386016" cy="384495"/>
          </a:xfrm>
        </p:grpSpPr>
        <p:sp>
          <p:nvSpPr>
            <p:cNvPr id="23445" name="Google Shape;23445;p72"/>
            <p:cNvSpPr/>
            <p:nvPr/>
          </p:nvSpPr>
          <p:spPr>
            <a:xfrm>
              <a:off x="4842456" y="3088895"/>
              <a:ext cx="60190" cy="60190"/>
            </a:xfrm>
            <a:custGeom>
              <a:rect b="b" l="l" r="r" t="t"/>
              <a:pathLst>
                <a:path extrusionOk="0" h="2296" w="2296">
                  <a:moveTo>
                    <a:pt x="592" y="0"/>
                  </a:moveTo>
                  <a:lnTo>
                    <a:pt x="0" y="592"/>
                  </a:lnTo>
                  <a:lnTo>
                    <a:pt x="1704" y="2295"/>
                  </a:lnTo>
                  <a:lnTo>
                    <a:pt x="2295" y="170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6" name="Google Shape;23446;p72"/>
            <p:cNvSpPr/>
            <p:nvPr/>
          </p:nvSpPr>
          <p:spPr>
            <a:xfrm>
              <a:off x="4652476" y="2898915"/>
              <a:ext cx="247889" cy="247889"/>
            </a:xfrm>
            <a:custGeom>
              <a:rect b="b" l="l" r="r" t="t"/>
              <a:pathLst>
                <a:path extrusionOk="0" h="9456" w="9456">
                  <a:moveTo>
                    <a:pt x="4721" y="1"/>
                  </a:moveTo>
                  <a:cubicBezTo>
                    <a:pt x="2108" y="1"/>
                    <a:pt x="1" y="2108"/>
                    <a:pt x="1" y="4721"/>
                  </a:cubicBezTo>
                  <a:cubicBezTo>
                    <a:pt x="1" y="7334"/>
                    <a:pt x="2108" y="9456"/>
                    <a:pt x="4721" y="9456"/>
                  </a:cubicBezTo>
                  <a:cubicBezTo>
                    <a:pt x="7334" y="9456"/>
                    <a:pt x="9456" y="7334"/>
                    <a:pt x="9456" y="4721"/>
                  </a:cubicBezTo>
                  <a:cubicBezTo>
                    <a:pt x="9456" y="2108"/>
                    <a:pt x="7334" y="1"/>
                    <a:pt x="472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7" name="Google Shape;23447;p72"/>
            <p:cNvSpPr/>
            <p:nvPr/>
          </p:nvSpPr>
          <p:spPr>
            <a:xfrm>
              <a:off x="4680866" y="2927306"/>
              <a:ext cx="191134" cy="191134"/>
            </a:xfrm>
            <a:custGeom>
              <a:rect b="b" l="l" r="r" t="t"/>
              <a:pathLst>
                <a:path extrusionOk="0" h="7291" w="7291">
                  <a:moveTo>
                    <a:pt x="3638" y="0"/>
                  </a:moveTo>
                  <a:cubicBezTo>
                    <a:pt x="1632" y="0"/>
                    <a:pt x="0" y="1631"/>
                    <a:pt x="0" y="3638"/>
                  </a:cubicBezTo>
                  <a:cubicBezTo>
                    <a:pt x="0" y="5659"/>
                    <a:pt x="1632" y="7290"/>
                    <a:pt x="3638" y="7290"/>
                  </a:cubicBezTo>
                  <a:cubicBezTo>
                    <a:pt x="5659" y="7290"/>
                    <a:pt x="7290" y="5659"/>
                    <a:pt x="7290" y="3638"/>
                  </a:cubicBezTo>
                  <a:cubicBezTo>
                    <a:pt x="7290" y="1631"/>
                    <a:pt x="5659" y="0"/>
                    <a:pt x="3638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8" name="Google Shape;23448;p72"/>
            <p:cNvSpPr/>
            <p:nvPr/>
          </p:nvSpPr>
          <p:spPr>
            <a:xfrm>
              <a:off x="4869693" y="3117653"/>
              <a:ext cx="168798" cy="165757"/>
            </a:xfrm>
            <a:custGeom>
              <a:rect b="b" l="l" r="r" t="t"/>
              <a:pathLst>
                <a:path extrusionOk="0" h="6323" w="6439">
                  <a:moveTo>
                    <a:pt x="1293" y="0"/>
                  </a:moveTo>
                  <a:cubicBezTo>
                    <a:pt x="1145" y="0"/>
                    <a:pt x="997" y="58"/>
                    <a:pt x="881" y="173"/>
                  </a:cubicBezTo>
                  <a:lnTo>
                    <a:pt x="232" y="823"/>
                  </a:lnTo>
                  <a:cubicBezTo>
                    <a:pt x="1" y="1054"/>
                    <a:pt x="1" y="1415"/>
                    <a:pt x="232" y="1646"/>
                  </a:cubicBezTo>
                  <a:lnTo>
                    <a:pt x="4735" y="6150"/>
                  </a:lnTo>
                  <a:cubicBezTo>
                    <a:pt x="4851" y="6265"/>
                    <a:pt x="4999" y="6323"/>
                    <a:pt x="5147" y="6323"/>
                  </a:cubicBezTo>
                  <a:cubicBezTo>
                    <a:pt x="5295" y="6323"/>
                    <a:pt x="5443" y="6265"/>
                    <a:pt x="5558" y="6150"/>
                  </a:cubicBezTo>
                  <a:lnTo>
                    <a:pt x="6208" y="5500"/>
                  </a:lnTo>
                  <a:cubicBezTo>
                    <a:pt x="6439" y="5269"/>
                    <a:pt x="6439" y="4908"/>
                    <a:pt x="6208" y="4677"/>
                  </a:cubicBezTo>
                  <a:lnTo>
                    <a:pt x="1704" y="173"/>
                  </a:lnTo>
                  <a:cubicBezTo>
                    <a:pt x="1588" y="58"/>
                    <a:pt x="1441" y="0"/>
                    <a:pt x="12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9" name="Google Shape;23449;p72"/>
            <p:cNvSpPr/>
            <p:nvPr/>
          </p:nvSpPr>
          <p:spPr>
            <a:xfrm>
              <a:off x="4881437" y="3118020"/>
              <a:ext cx="157054" cy="155560"/>
            </a:xfrm>
            <a:custGeom>
              <a:rect b="b" l="l" r="r" t="t"/>
              <a:pathLst>
                <a:path extrusionOk="0" h="5934" w="5991">
                  <a:moveTo>
                    <a:pt x="25" y="582"/>
                  </a:moveTo>
                  <a:cubicBezTo>
                    <a:pt x="17" y="590"/>
                    <a:pt x="8" y="598"/>
                    <a:pt x="0" y="607"/>
                  </a:cubicBezTo>
                  <a:lnTo>
                    <a:pt x="25" y="582"/>
                  </a:lnTo>
                  <a:close/>
                  <a:moveTo>
                    <a:pt x="845" y="1"/>
                  </a:moveTo>
                  <a:cubicBezTo>
                    <a:pt x="697" y="1"/>
                    <a:pt x="549" y="58"/>
                    <a:pt x="433" y="174"/>
                  </a:cubicBezTo>
                  <a:lnTo>
                    <a:pt x="25" y="582"/>
                  </a:lnTo>
                  <a:lnTo>
                    <a:pt x="25" y="582"/>
                  </a:lnTo>
                  <a:cubicBezTo>
                    <a:pt x="131" y="483"/>
                    <a:pt x="267" y="434"/>
                    <a:pt x="404" y="434"/>
                  </a:cubicBezTo>
                  <a:cubicBezTo>
                    <a:pt x="552" y="434"/>
                    <a:pt x="700" y="491"/>
                    <a:pt x="808" y="607"/>
                  </a:cubicBezTo>
                  <a:lnTo>
                    <a:pt x="5327" y="5111"/>
                  </a:lnTo>
                  <a:cubicBezTo>
                    <a:pt x="5543" y="5342"/>
                    <a:pt x="5543" y="5703"/>
                    <a:pt x="5327" y="5934"/>
                  </a:cubicBezTo>
                  <a:lnTo>
                    <a:pt x="5760" y="5501"/>
                  </a:lnTo>
                  <a:cubicBezTo>
                    <a:pt x="5991" y="5270"/>
                    <a:pt x="5991" y="4909"/>
                    <a:pt x="5760" y="4678"/>
                  </a:cubicBezTo>
                  <a:lnTo>
                    <a:pt x="1256" y="174"/>
                  </a:lnTo>
                  <a:cubicBezTo>
                    <a:pt x="1140" y="58"/>
                    <a:pt x="993" y="1"/>
                    <a:pt x="8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0" name="Google Shape;23450;p72"/>
            <p:cNvSpPr/>
            <p:nvPr/>
          </p:nvSpPr>
          <p:spPr>
            <a:xfrm>
              <a:off x="4952952" y="3199391"/>
              <a:ext cx="54134" cy="54134"/>
            </a:xfrm>
            <a:custGeom>
              <a:rect b="b" l="l" r="r" t="t"/>
              <a:pathLst>
                <a:path extrusionOk="0" h="2065" w="2065">
                  <a:moveTo>
                    <a:pt x="1458" y="0"/>
                  </a:moveTo>
                  <a:lnTo>
                    <a:pt x="0" y="1473"/>
                  </a:lnTo>
                  <a:lnTo>
                    <a:pt x="592" y="2064"/>
                  </a:lnTo>
                  <a:lnTo>
                    <a:pt x="2065" y="60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1" name="Google Shape;23451;p72"/>
            <p:cNvSpPr/>
            <p:nvPr/>
          </p:nvSpPr>
          <p:spPr>
            <a:xfrm>
              <a:off x="4931377" y="3179232"/>
              <a:ext cx="55209" cy="50464"/>
            </a:xfrm>
            <a:custGeom>
              <a:rect b="b" l="l" r="r" t="t"/>
              <a:pathLst>
                <a:path extrusionOk="0" h="1925" w="2106">
                  <a:moveTo>
                    <a:pt x="1771" y="0"/>
                  </a:moveTo>
                  <a:cubicBezTo>
                    <a:pt x="1713" y="0"/>
                    <a:pt x="1653" y="26"/>
                    <a:pt x="1603" y="91"/>
                  </a:cubicBezTo>
                  <a:lnTo>
                    <a:pt x="130" y="1549"/>
                  </a:lnTo>
                  <a:cubicBezTo>
                    <a:pt x="1" y="1693"/>
                    <a:pt x="102" y="1924"/>
                    <a:pt x="289" y="1924"/>
                  </a:cubicBezTo>
                  <a:cubicBezTo>
                    <a:pt x="347" y="1924"/>
                    <a:pt x="405" y="1910"/>
                    <a:pt x="448" y="1866"/>
                  </a:cubicBezTo>
                  <a:lnTo>
                    <a:pt x="1920" y="394"/>
                  </a:lnTo>
                  <a:cubicBezTo>
                    <a:pt x="2105" y="242"/>
                    <a:pt x="1947" y="0"/>
                    <a:pt x="17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2" name="Google Shape;23452;p72"/>
            <p:cNvSpPr/>
            <p:nvPr/>
          </p:nvSpPr>
          <p:spPr>
            <a:xfrm>
              <a:off x="4736101" y="2955670"/>
              <a:ext cx="87453" cy="95396"/>
            </a:xfrm>
            <a:custGeom>
              <a:rect b="b" l="l" r="r" t="t"/>
              <a:pathLst>
                <a:path extrusionOk="0" h="3639" w="3336">
                  <a:moveTo>
                    <a:pt x="1529" y="1"/>
                  </a:moveTo>
                  <a:cubicBezTo>
                    <a:pt x="1161" y="1"/>
                    <a:pt x="789" y="133"/>
                    <a:pt x="492" y="405"/>
                  </a:cubicBezTo>
                  <a:cubicBezTo>
                    <a:pt x="174" y="694"/>
                    <a:pt x="1" y="1098"/>
                    <a:pt x="1" y="1517"/>
                  </a:cubicBezTo>
                  <a:cubicBezTo>
                    <a:pt x="1" y="1863"/>
                    <a:pt x="257" y="2036"/>
                    <a:pt x="513" y="2036"/>
                  </a:cubicBezTo>
                  <a:cubicBezTo>
                    <a:pt x="770" y="2036"/>
                    <a:pt x="1026" y="1863"/>
                    <a:pt x="1026" y="1517"/>
                  </a:cubicBezTo>
                  <a:cubicBezTo>
                    <a:pt x="1026" y="1236"/>
                    <a:pt x="1270" y="1011"/>
                    <a:pt x="1549" y="1011"/>
                  </a:cubicBezTo>
                  <a:cubicBezTo>
                    <a:pt x="1557" y="1011"/>
                    <a:pt x="1566" y="1011"/>
                    <a:pt x="1574" y="1011"/>
                  </a:cubicBezTo>
                  <a:cubicBezTo>
                    <a:pt x="1820" y="1040"/>
                    <a:pt x="2022" y="1242"/>
                    <a:pt x="2051" y="1488"/>
                  </a:cubicBezTo>
                  <a:cubicBezTo>
                    <a:pt x="2051" y="1704"/>
                    <a:pt x="1935" y="1892"/>
                    <a:pt x="1748" y="1979"/>
                  </a:cubicBezTo>
                  <a:cubicBezTo>
                    <a:pt x="1300" y="2181"/>
                    <a:pt x="1011" y="2628"/>
                    <a:pt x="1026" y="3119"/>
                  </a:cubicBezTo>
                  <a:cubicBezTo>
                    <a:pt x="1026" y="3408"/>
                    <a:pt x="1257" y="3639"/>
                    <a:pt x="1531" y="3639"/>
                  </a:cubicBezTo>
                  <a:cubicBezTo>
                    <a:pt x="1820" y="3639"/>
                    <a:pt x="2051" y="3422"/>
                    <a:pt x="2051" y="3133"/>
                  </a:cubicBezTo>
                  <a:cubicBezTo>
                    <a:pt x="2051" y="3047"/>
                    <a:pt x="2108" y="2960"/>
                    <a:pt x="2181" y="2931"/>
                  </a:cubicBezTo>
                  <a:cubicBezTo>
                    <a:pt x="3032" y="2527"/>
                    <a:pt x="3335" y="1459"/>
                    <a:pt x="2801" y="679"/>
                  </a:cubicBezTo>
                  <a:cubicBezTo>
                    <a:pt x="2505" y="234"/>
                    <a:pt x="2020" y="1"/>
                    <a:pt x="152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3" name="Google Shape;23453;p72"/>
            <p:cNvSpPr/>
            <p:nvPr/>
          </p:nvSpPr>
          <p:spPr>
            <a:xfrm>
              <a:off x="4762972" y="3064279"/>
              <a:ext cx="26897" cy="28050"/>
            </a:xfrm>
            <a:custGeom>
              <a:rect b="b" l="l" r="r" t="t"/>
              <a:pathLst>
                <a:path extrusionOk="0" h="1070" w="1026">
                  <a:moveTo>
                    <a:pt x="513" y="1"/>
                  </a:moveTo>
                  <a:cubicBezTo>
                    <a:pt x="257" y="1"/>
                    <a:pt x="1" y="174"/>
                    <a:pt x="1" y="520"/>
                  </a:cubicBezTo>
                  <a:lnTo>
                    <a:pt x="1" y="549"/>
                  </a:lnTo>
                  <a:cubicBezTo>
                    <a:pt x="1" y="838"/>
                    <a:pt x="232" y="1069"/>
                    <a:pt x="506" y="1069"/>
                  </a:cubicBezTo>
                  <a:cubicBezTo>
                    <a:pt x="795" y="1069"/>
                    <a:pt x="1026" y="838"/>
                    <a:pt x="1026" y="549"/>
                  </a:cubicBezTo>
                  <a:lnTo>
                    <a:pt x="1026" y="520"/>
                  </a:lnTo>
                  <a:cubicBezTo>
                    <a:pt x="1026" y="174"/>
                    <a:pt x="769" y="1"/>
                    <a:pt x="51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54" name="Google Shape;23454;p72"/>
          <p:cNvGrpSpPr/>
          <p:nvPr/>
        </p:nvGrpSpPr>
        <p:grpSpPr>
          <a:xfrm>
            <a:off x="5156931" y="2922194"/>
            <a:ext cx="324699" cy="347611"/>
            <a:chOff x="5156931" y="2922194"/>
            <a:chExt cx="324699" cy="347611"/>
          </a:xfrm>
        </p:grpSpPr>
        <p:sp>
          <p:nvSpPr>
            <p:cNvPr id="23455" name="Google Shape;23455;p72"/>
            <p:cNvSpPr/>
            <p:nvPr/>
          </p:nvSpPr>
          <p:spPr>
            <a:xfrm>
              <a:off x="5160706" y="3072982"/>
              <a:ext cx="317149" cy="43543"/>
            </a:xfrm>
            <a:custGeom>
              <a:rect b="b" l="l" r="r" t="t"/>
              <a:pathLst>
                <a:path extrusionOk="0" h="1661" w="12098">
                  <a:moveTo>
                    <a:pt x="15" y="1"/>
                  </a:moveTo>
                  <a:lnTo>
                    <a:pt x="0" y="1661"/>
                  </a:lnTo>
                  <a:lnTo>
                    <a:pt x="12097" y="1661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6" name="Google Shape;23456;p72"/>
            <p:cNvSpPr/>
            <p:nvPr/>
          </p:nvSpPr>
          <p:spPr>
            <a:xfrm>
              <a:off x="5258330" y="2922194"/>
              <a:ext cx="128689" cy="62261"/>
            </a:xfrm>
            <a:custGeom>
              <a:rect b="b" l="l" r="r" t="t"/>
              <a:pathLst>
                <a:path extrusionOk="0" h="2375" w="4909">
                  <a:moveTo>
                    <a:pt x="2453" y="0"/>
                  </a:moveTo>
                  <a:cubicBezTo>
                    <a:pt x="2397" y="0"/>
                    <a:pt x="2339" y="22"/>
                    <a:pt x="2296" y="65"/>
                  </a:cubicBezTo>
                  <a:lnTo>
                    <a:pt x="997" y="1364"/>
                  </a:lnTo>
                  <a:lnTo>
                    <a:pt x="1" y="2375"/>
                  </a:lnTo>
                  <a:lnTo>
                    <a:pt x="4909" y="2375"/>
                  </a:lnTo>
                  <a:lnTo>
                    <a:pt x="2599" y="65"/>
                  </a:lnTo>
                  <a:cubicBezTo>
                    <a:pt x="2563" y="22"/>
                    <a:pt x="2509" y="0"/>
                    <a:pt x="2453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7" name="Google Shape;23457;p72"/>
            <p:cNvSpPr/>
            <p:nvPr/>
          </p:nvSpPr>
          <p:spPr>
            <a:xfrm>
              <a:off x="5258330" y="2957951"/>
              <a:ext cx="128689" cy="26503"/>
            </a:xfrm>
            <a:custGeom>
              <a:rect b="b" l="l" r="r" t="t"/>
              <a:pathLst>
                <a:path extrusionOk="0" h="1011" w="4909">
                  <a:moveTo>
                    <a:pt x="997" y="0"/>
                  </a:moveTo>
                  <a:lnTo>
                    <a:pt x="1" y="1011"/>
                  </a:lnTo>
                  <a:lnTo>
                    <a:pt x="4909" y="1011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8" name="Google Shape;23458;p72"/>
            <p:cNvSpPr/>
            <p:nvPr/>
          </p:nvSpPr>
          <p:spPr>
            <a:xfrm>
              <a:off x="5180000" y="2975358"/>
              <a:ext cx="278561" cy="260761"/>
            </a:xfrm>
            <a:custGeom>
              <a:rect b="b" l="l" r="r" t="t"/>
              <a:pathLst>
                <a:path extrusionOk="0" h="9947" w="10626">
                  <a:moveTo>
                    <a:pt x="217" y="0"/>
                  </a:moveTo>
                  <a:cubicBezTo>
                    <a:pt x="102" y="0"/>
                    <a:pt x="1" y="102"/>
                    <a:pt x="1" y="217"/>
                  </a:cubicBezTo>
                  <a:lnTo>
                    <a:pt x="1" y="9946"/>
                  </a:lnTo>
                  <a:lnTo>
                    <a:pt x="10625" y="9946"/>
                  </a:lnTo>
                  <a:lnTo>
                    <a:pt x="10625" y="217"/>
                  </a:lnTo>
                  <a:cubicBezTo>
                    <a:pt x="10625" y="102"/>
                    <a:pt x="10524" y="0"/>
                    <a:pt x="104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9" name="Google Shape;23459;p72"/>
            <p:cNvSpPr/>
            <p:nvPr/>
          </p:nvSpPr>
          <p:spPr>
            <a:xfrm>
              <a:off x="5438847" y="2975358"/>
              <a:ext cx="19714" cy="260761"/>
            </a:xfrm>
            <a:custGeom>
              <a:rect b="b" l="l" r="r" t="t"/>
              <a:pathLst>
                <a:path extrusionOk="0" h="9947" w="752">
                  <a:moveTo>
                    <a:pt x="1" y="0"/>
                  </a:moveTo>
                  <a:lnTo>
                    <a:pt x="1" y="9946"/>
                  </a:lnTo>
                  <a:lnTo>
                    <a:pt x="751" y="9946"/>
                  </a:lnTo>
                  <a:lnTo>
                    <a:pt x="751" y="217"/>
                  </a:lnTo>
                  <a:cubicBezTo>
                    <a:pt x="751" y="102"/>
                    <a:pt x="650" y="0"/>
                    <a:pt x="535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0" name="Google Shape;23460;p72"/>
            <p:cNvSpPr/>
            <p:nvPr/>
          </p:nvSpPr>
          <p:spPr>
            <a:xfrm>
              <a:off x="5180000" y="3062785"/>
              <a:ext cx="278561" cy="172967"/>
            </a:xfrm>
            <a:custGeom>
              <a:rect b="b" l="l" r="r" t="t"/>
              <a:pathLst>
                <a:path extrusionOk="0" h="6598" w="10626">
                  <a:moveTo>
                    <a:pt x="1" y="0"/>
                  </a:moveTo>
                  <a:lnTo>
                    <a:pt x="1" y="6597"/>
                  </a:lnTo>
                  <a:lnTo>
                    <a:pt x="10625" y="6597"/>
                  </a:lnTo>
                  <a:lnTo>
                    <a:pt x="10625" y="0"/>
                  </a:lnTo>
                  <a:lnTo>
                    <a:pt x="5313" y="3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1" name="Google Shape;23461;p72"/>
            <p:cNvSpPr/>
            <p:nvPr/>
          </p:nvSpPr>
          <p:spPr>
            <a:xfrm>
              <a:off x="5221262" y="3114192"/>
              <a:ext cx="196953" cy="10329"/>
            </a:xfrm>
            <a:custGeom>
              <a:rect b="b" l="l" r="r" t="t"/>
              <a:pathLst>
                <a:path extrusionOk="0" h="394" w="7513">
                  <a:moveTo>
                    <a:pt x="7259" y="1"/>
                  </a:moveTo>
                  <a:cubicBezTo>
                    <a:pt x="7250" y="1"/>
                    <a:pt x="7241" y="1"/>
                    <a:pt x="7232" y="2"/>
                  </a:cubicBezTo>
                  <a:lnTo>
                    <a:pt x="246" y="2"/>
                  </a:lnTo>
                  <a:cubicBezTo>
                    <a:pt x="0" y="17"/>
                    <a:pt x="0" y="378"/>
                    <a:pt x="246" y="392"/>
                  </a:cubicBezTo>
                  <a:lnTo>
                    <a:pt x="7232" y="392"/>
                  </a:lnTo>
                  <a:cubicBezTo>
                    <a:pt x="7241" y="393"/>
                    <a:pt x="7250" y="393"/>
                    <a:pt x="7259" y="393"/>
                  </a:cubicBezTo>
                  <a:cubicBezTo>
                    <a:pt x="7512" y="393"/>
                    <a:pt x="7512" y="1"/>
                    <a:pt x="7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2" name="Google Shape;23462;p72"/>
            <p:cNvSpPr/>
            <p:nvPr/>
          </p:nvSpPr>
          <p:spPr>
            <a:xfrm>
              <a:off x="5254031" y="3136528"/>
              <a:ext cx="129581" cy="10696"/>
            </a:xfrm>
            <a:custGeom>
              <a:rect b="b" l="l" r="r" t="t"/>
              <a:pathLst>
                <a:path extrusionOk="0" h="408" w="4943">
                  <a:moveTo>
                    <a:pt x="255" y="1"/>
                  </a:moveTo>
                  <a:cubicBezTo>
                    <a:pt x="0" y="1"/>
                    <a:pt x="0" y="407"/>
                    <a:pt x="255" y="407"/>
                  </a:cubicBezTo>
                  <a:cubicBezTo>
                    <a:pt x="263" y="407"/>
                    <a:pt x="272" y="407"/>
                    <a:pt x="280" y="406"/>
                  </a:cubicBezTo>
                  <a:lnTo>
                    <a:pt x="4698" y="406"/>
                  </a:lnTo>
                  <a:cubicBezTo>
                    <a:pt x="4943" y="377"/>
                    <a:pt x="4943" y="31"/>
                    <a:pt x="4698" y="2"/>
                  </a:cubicBezTo>
                  <a:lnTo>
                    <a:pt x="280" y="2"/>
                  </a:lnTo>
                  <a:cubicBezTo>
                    <a:pt x="272" y="1"/>
                    <a:pt x="263" y="1"/>
                    <a:pt x="25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3" name="Google Shape;23463;p72"/>
            <p:cNvSpPr/>
            <p:nvPr/>
          </p:nvSpPr>
          <p:spPr>
            <a:xfrm>
              <a:off x="5284074" y="3159282"/>
              <a:ext cx="68893" cy="10617"/>
            </a:xfrm>
            <a:custGeom>
              <a:rect b="b" l="l" r="r" t="t"/>
              <a:pathLst>
                <a:path extrusionOk="0" h="405" w="2628">
                  <a:moveTo>
                    <a:pt x="246" y="0"/>
                  </a:moveTo>
                  <a:cubicBezTo>
                    <a:pt x="0" y="15"/>
                    <a:pt x="0" y="375"/>
                    <a:pt x="246" y="404"/>
                  </a:cubicBezTo>
                  <a:lnTo>
                    <a:pt x="2382" y="404"/>
                  </a:lnTo>
                  <a:cubicBezTo>
                    <a:pt x="2628" y="375"/>
                    <a:pt x="2628" y="15"/>
                    <a:pt x="2382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4" name="Google Shape;23464;p72"/>
            <p:cNvSpPr/>
            <p:nvPr/>
          </p:nvSpPr>
          <p:spPr>
            <a:xfrm>
              <a:off x="5156931" y="3073009"/>
              <a:ext cx="324699" cy="196796"/>
            </a:xfrm>
            <a:custGeom>
              <a:rect b="b" l="l" r="r" t="t"/>
              <a:pathLst>
                <a:path extrusionOk="0" h="7507" w="12386">
                  <a:moveTo>
                    <a:pt x="176" y="0"/>
                  </a:moveTo>
                  <a:cubicBezTo>
                    <a:pt x="85" y="0"/>
                    <a:pt x="0" y="67"/>
                    <a:pt x="0" y="173"/>
                  </a:cubicBezTo>
                  <a:lnTo>
                    <a:pt x="0" y="7304"/>
                  </a:lnTo>
                  <a:cubicBezTo>
                    <a:pt x="0" y="7420"/>
                    <a:pt x="101" y="7506"/>
                    <a:pt x="217" y="7506"/>
                  </a:cubicBezTo>
                  <a:lnTo>
                    <a:pt x="12169" y="7506"/>
                  </a:lnTo>
                  <a:cubicBezTo>
                    <a:pt x="12285" y="7506"/>
                    <a:pt x="12386" y="7420"/>
                    <a:pt x="12386" y="7304"/>
                  </a:cubicBezTo>
                  <a:lnTo>
                    <a:pt x="12386" y="173"/>
                  </a:lnTo>
                  <a:cubicBezTo>
                    <a:pt x="12375" y="76"/>
                    <a:pt x="12291" y="3"/>
                    <a:pt x="12201" y="3"/>
                  </a:cubicBezTo>
                  <a:cubicBezTo>
                    <a:pt x="12171" y="3"/>
                    <a:pt x="12140" y="11"/>
                    <a:pt x="12111" y="29"/>
                  </a:cubicBezTo>
                  <a:lnTo>
                    <a:pt x="11722" y="303"/>
                  </a:lnTo>
                  <a:lnTo>
                    <a:pt x="6294" y="4201"/>
                  </a:lnTo>
                  <a:cubicBezTo>
                    <a:pt x="6265" y="4222"/>
                    <a:pt x="6229" y="4233"/>
                    <a:pt x="6193" y="4233"/>
                  </a:cubicBezTo>
                  <a:cubicBezTo>
                    <a:pt x="6157" y="4233"/>
                    <a:pt x="6121" y="4222"/>
                    <a:pt x="6092" y="4201"/>
                  </a:cubicBezTo>
                  <a:lnTo>
                    <a:pt x="274" y="29"/>
                  </a:lnTo>
                  <a:cubicBezTo>
                    <a:pt x="243" y="9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5" name="Google Shape;23465;p72"/>
            <p:cNvSpPr/>
            <p:nvPr/>
          </p:nvSpPr>
          <p:spPr>
            <a:xfrm>
              <a:off x="5464197" y="3072694"/>
              <a:ext cx="17433" cy="197111"/>
            </a:xfrm>
            <a:custGeom>
              <a:rect b="b" l="l" r="r" t="t"/>
              <a:pathLst>
                <a:path extrusionOk="0" h="7519" w="665">
                  <a:moveTo>
                    <a:pt x="481" y="0"/>
                  </a:moveTo>
                  <a:cubicBezTo>
                    <a:pt x="450" y="0"/>
                    <a:pt x="419" y="8"/>
                    <a:pt x="390" y="26"/>
                  </a:cubicBezTo>
                  <a:lnTo>
                    <a:pt x="1" y="301"/>
                  </a:lnTo>
                  <a:lnTo>
                    <a:pt x="1" y="7518"/>
                  </a:lnTo>
                  <a:lnTo>
                    <a:pt x="448" y="7518"/>
                  </a:lnTo>
                  <a:cubicBezTo>
                    <a:pt x="564" y="7518"/>
                    <a:pt x="665" y="7432"/>
                    <a:pt x="665" y="7316"/>
                  </a:cubicBezTo>
                  <a:lnTo>
                    <a:pt x="665" y="185"/>
                  </a:lnTo>
                  <a:cubicBezTo>
                    <a:pt x="665" y="76"/>
                    <a:pt x="575" y="0"/>
                    <a:pt x="4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6" name="Google Shape;23466;p72"/>
            <p:cNvSpPr/>
            <p:nvPr/>
          </p:nvSpPr>
          <p:spPr>
            <a:xfrm>
              <a:off x="5217461" y="3013579"/>
              <a:ext cx="32585" cy="32952"/>
            </a:xfrm>
            <a:custGeom>
              <a:rect b="b" l="l" r="r" t="t"/>
              <a:pathLst>
                <a:path extrusionOk="0" h="1257" w="1243">
                  <a:moveTo>
                    <a:pt x="188" y="0"/>
                  </a:moveTo>
                  <a:cubicBezTo>
                    <a:pt x="87" y="0"/>
                    <a:pt x="1" y="87"/>
                    <a:pt x="1" y="203"/>
                  </a:cubicBezTo>
                  <a:lnTo>
                    <a:pt x="1" y="1054"/>
                  </a:lnTo>
                  <a:cubicBezTo>
                    <a:pt x="1" y="1155"/>
                    <a:pt x="87" y="1256"/>
                    <a:pt x="188" y="1256"/>
                  </a:cubicBezTo>
                  <a:lnTo>
                    <a:pt x="1040" y="1256"/>
                  </a:lnTo>
                  <a:cubicBezTo>
                    <a:pt x="1156" y="1256"/>
                    <a:pt x="1242" y="1155"/>
                    <a:pt x="1242" y="1054"/>
                  </a:cubicBezTo>
                  <a:lnTo>
                    <a:pt x="1242" y="203"/>
                  </a:lnTo>
                  <a:cubicBezTo>
                    <a:pt x="1242" y="87"/>
                    <a:pt x="1156" y="0"/>
                    <a:pt x="1040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7" name="Google Shape;23467;p72"/>
            <p:cNvSpPr/>
            <p:nvPr/>
          </p:nvSpPr>
          <p:spPr>
            <a:xfrm>
              <a:off x="5271595" y="3008258"/>
              <a:ext cx="36491" cy="10670"/>
            </a:xfrm>
            <a:custGeom>
              <a:rect b="b" l="l" r="r" t="t"/>
              <a:pathLst>
                <a:path extrusionOk="0" h="407" w="1392">
                  <a:moveTo>
                    <a:pt x="1137" y="0"/>
                  </a:moveTo>
                  <a:cubicBezTo>
                    <a:pt x="1129" y="0"/>
                    <a:pt x="1120" y="0"/>
                    <a:pt x="1112" y="1"/>
                  </a:cubicBezTo>
                  <a:lnTo>
                    <a:pt x="245" y="1"/>
                  </a:lnTo>
                  <a:cubicBezTo>
                    <a:pt x="0" y="30"/>
                    <a:pt x="0" y="391"/>
                    <a:pt x="245" y="406"/>
                  </a:cubicBezTo>
                  <a:lnTo>
                    <a:pt x="1112" y="406"/>
                  </a:lnTo>
                  <a:cubicBezTo>
                    <a:pt x="1120" y="406"/>
                    <a:pt x="1129" y="407"/>
                    <a:pt x="1137" y="407"/>
                  </a:cubicBezTo>
                  <a:cubicBezTo>
                    <a:pt x="1392" y="407"/>
                    <a:pt x="1392" y="0"/>
                    <a:pt x="113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8" name="Google Shape;23468;p72"/>
            <p:cNvSpPr/>
            <p:nvPr/>
          </p:nvSpPr>
          <p:spPr>
            <a:xfrm>
              <a:off x="5270206" y="3036255"/>
              <a:ext cx="113406" cy="10670"/>
            </a:xfrm>
            <a:custGeom>
              <a:rect b="b" l="l" r="r" t="t"/>
              <a:pathLst>
                <a:path extrusionOk="0" h="407" w="4326">
                  <a:moveTo>
                    <a:pt x="271" y="0"/>
                  </a:moveTo>
                  <a:cubicBezTo>
                    <a:pt x="0" y="0"/>
                    <a:pt x="5" y="406"/>
                    <a:pt x="284" y="406"/>
                  </a:cubicBezTo>
                  <a:cubicBezTo>
                    <a:pt x="289" y="406"/>
                    <a:pt x="294" y="406"/>
                    <a:pt x="298" y="406"/>
                  </a:cubicBezTo>
                  <a:lnTo>
                    <a:pt x="4081" y="406"/>
                  </a:lnTo>
                  <a:cubicBezTo>
                    <a:pt x="4326" y="377"/>
                    <a:pt x="4326" y="16"/>
                    <a:pt x="4081" y="2"/>
                  </a:cubicBezTo>
                  <a:lnTo>
                    <a:pt x="298" y="2"/>
                  </a:lnTo>
                  <a:cubicBezTo>
                    <a:pt x="289" y="1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9" name="Google Shape;23469;p72"/>
            <p:cNvSpPr/>
            <p:nvPr/>
          </p:nvSpPr>
          <p:spPr>
            <a:xfrm>
              <a:off x="5223517" y="3080532"/>
              <a:ext cx="69915" cy="10670"/>
            </a:xfrm>
            <a:custGeom>
              <a:rect b="b" l="l" r="r" t="t"/>
              <a:pathLst>
                <a:path extrusionOk="0" h="407" w="2667">
                  <a:moveTo>
                    <a:pt x="2396" y="0"/>
                  </a:moveTo>
                  <a:cubicBezTo>
                    <a:pt x="2387" y="0"/>
                    <a:pt x="2378" y="1"/>
                    <a:pt x="2368" y="2"/>
                  </a:cubicBezTo>
                  <a:lnTo>
                    <a:pt x="246" y="2"/>
                  </a:lnTo>
                  <a:cubicBezTo>
                    <a:pt x="1" y="16"/>
                    <a:pt x="1" y="377"/>
                    <a:pt x="246" y="406"/>
                  </a:cubicBezTo>
                  <a:lnTo>
                    <a:pt x="2368" y="406"/>
                  </a:lnTo>
                  <a:cubicBezTo>
                    <a:pt x="2373" y="406"/>
                    <a:pt x="2378" y="406"/>
                    <a:pt x="2382" y="406"/>
                  </a:cubicBezTo>
                  <a:cubicBezTo>
                    <a:pt x="2662" y="406"/>
                    <a:pt x="2667" y="0"/>
                    <a:pt x="2396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0" name="Google Shape;23470;p72"/>
            <p:cNvSpPr/>
            <p:nvPr/>
          </p:nvSpPr>
          <p:spPr>
            <a:xfrm>
              <a:off x="5183251" y="3234152"/>
              <a:ext cx="56939" cy="10696"/>
            </a:xfrm>
            <a:custGeom>
              <a:rect b="b" l="l" r="r" t="t"/>
              <a:pathLst>
                <a:path extrusionOk="0" h="408" w="2172">
                  <a:moveTo>
                    <a:pt x="255" y="1"/>
                  </a:moveTo>
                  <a:cubicBezTo>
                    <a:pt x="1" y="1"/>
                    <a:pt x="1" y="408"/>
                    <a:pt x="255" y="408"/>
                  </a:cubicBezTo>
                  <a:cubicBezTo>
                    <a:pt x="264" y="408"/>
                    <a:pt x="272" y="407"/>
                    <a:pt x="281" y="406"/>
                  </a:cubicBezTo>
                  <a:lnTo>
                    <a:pt x="1927" y="406"/>
                  </a:lnTo>
                  <a:cubicBezTo>
                    <a:pt x="2172" y="378"/>
                    <a:pt x="2172" y="31"/>
                    <a:pt x="1927" y="2"/>
                  </a:cubicBezTo>
                  <a:lnTo>
                    <a:pt x="281" y="2"/>
                  </a:lnTo>
                  <a:cubicBezTo>
                    <a:pt x="272" y="1"/>
                    <a:pt x="264" y="1"/>
                    <a:pt x="25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71" name="Google Shape;23471;p72"/>
          <p:cNvGrpSpPr/>
          <p:nvPr/>
        </p:nvGrpSpPr>
        <p:grpSpPr>
          <a:xfrm>
            <a:off x="6086331" y="2905337"/>
            <a:ext cx="364441" cy="364834"/>
            <a:chOff x="6086331" y="2905337"/>
            <a:chExt cx="364441" cy="364834"/>
          </a:xfrm>
        </p:grpSpPr>
        <p:sp>
          <p:nvSpPr>
            <p:cNvPr id="23472" name="Google Shape;23472;p72"/>
            <p:cNvSpPr/>
            <p:nvPr/>
          </p:nvSpPr>
          <p:spPr>
            <a:xfrm>
              <a:off x="6086331" y="2905337"/>
              <a:ext cx="277407" cy="277433"/>
            </a:xfrm>
            <a:custGeom>
              <a:rect b="b" l="l" r="r" t="t"/>
              <a:pathLst>
                <a:path extrusionOk="0" h="10583" w="10582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3" name="Google Shape;23473;p72"/>
            <p:cNvSpPr/>
            <p:nvPr/>
          </p:nvSpPr>
          <p:spPr>
            <a:xfrm>
              <a:off x="6143480" y="2983301"/>
              <a:ext cx="142321" cy="121821"/>
            </a:xfrm>
            <a:custGeom>
              <a:rect b="b" l="l" r="r" t="t"/>
              <a:pathLst>
                <a:path extrusionOk="0" h="4647" w="5429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4" name="Google Shape;23474;p72"/>
            <p:cNvSpPr/>
            <p:nvPr/>
          </p:nvSpPr>
          <p:spPr>
            <a:xfrm>
              <a:off x="6184349" y="3013946"/>
              <a:ext cx="70781" cy="60557"/>
            </a:xfrm>
            <a:custGeom>
              <a:rect b="b" l="l" r="r" t="t"/>
              <a:pathLst>
                <a:path extrusionOk="0" h="2310" w="270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5" name="Google Shape;23475;p72"/>
            <p:cNvSpPr/>
            <p:nvPr/>
          </p:nvSpPr>
          <p:spPr>
            <a:xfrm>
              <a:off x="6268368" y="3087374"/>
              <a:ext cx="182404" cy="182797"/>
            </a:xfrm>
            <a:custGeom>
              <a:rect b="b" l="l" r="r" t="t"/>
              <a:pathLst>
                <a:path extrusionOk="0" h="6973" w="6958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6" name="Google Shape;23476;p72"/>
            <p:cNvSpPr/>
            <p:nvPr/>
          </p:nvSpPr>
          <p:spPr>
            <a:xfrm>
              <a:off x="6298620" y="3133172"/>
              <a:ext cx="106747" cy="91412"/>
            </a:xfrm>
            <a:custGeom>
              <a:rect b="b" l="l" r="r" t="t"/>
              <a:pathLst>
                <a:path extrusionOk="0" h="3487" w="4072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7" name="Google Shape;23477;p72"/>
            <p:cNvSpPr/>
            <p:nvPr/>
          </p:nvSpPr>
          <p:spPr>
            <a:xfrm>
              <a:off x="6322843" y="3151706"/>
              <a:ext cx="63991" cy="54527"/>
            </a:xfrm>
            <a:custGeom>
              <a:rect b="b" l="l" r="r" t="t"/>
              <a:pathLst>
                <a:path extrusionOk="0" h="2080" w="2441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78" name="Google Shape;23478;p72"/>
          <p:cNvGrpSpPr/>
          <p:nvPr/>
        </p:nvGrpSpPr>
        <p:grpSpPr>
          <a:xfrm>
            <a:off x="6554059" y="2907251"/>
            <a:ext cx="377706" cy="377680"/>
            <a:chOff x="6554059" y="2907251"/>
            <a:chExt cx="377706" cy="377680"/>
          </a:xfrm>
        </p:grpSpPr>
        <p:sp>
          <p:nvSpPr>
            <p:cNvPr id="23479" name="Google Shape;23479;p72"/>
            <p:cNvSpPr/>
            <p:nvPr/>
          </p:nvSpPr>
          <p:spPr>
            <a:xfrm>
              <a:off x="6635064" y="2907251"/>
              <a:ext cx="215723" cy="377680"/>
            </a:xfrm>
            <a:custGeom>
              <a:rect b="b" l="l" r="r" t="t"/>
              <a:pathLst>
                <a:path extrusionOk="0" h="14407" w="8229">
                  <a:moveTo>
                    <a:pt x="866" y="0"/>
                  </a:moveTo>
                  <a:cubicBezTo>
                    <a:pt x="390" y="0"/>
                    <a:pt x="0" y="390"/>
                    <a:pt x="0" y="881"/>
                  </a:cubicBezTo>
                  <a:lnTo>
                    <a:pt x="0" y="13541"/>
                  </a:lnTo>
                  <a:cubicBezTo>
                    <a:pt x="0" y="14017"/>
                    <a:pt x="390" y="14407"/>
                    <a:pt x="866" y="14407"/>
                  </a:cubicBezTo>
                  <a:lnTo>
                    <a:pt x="7362" y="14407"/>
                  </a:lnTo>
                  <a:cubicBezTo>
                    <a:pt x="7838" y="14407"/>
                    <a:pt x="8228" y="14017"/>
                    <a:pt x="8228" y="13541"/>
                  </a:cubicBezTo>
                  <a:lnTo>
                    <a:pt x="8228" y="881"/>
                  </a:lnTo>
                  <a:cubicBezTo>
                    <a:pt x="8228" y="390"/>
                    <a:pt x="7838" y="0"/>
                    <a:pt x="736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0" name="Google Shape;23480;p72"/>
            <p:cNvSpPr/>
            <p:nvPr/>
          </p:nvSpPr>
          <p:spPr>
            <a:xfrm>
              <a:off x="6805330" y="2907251"/>
              <a:ext cx="45457" cy="377680"/>
            </a:xfrm>
            <a:custGeom>
              <a:rect b="b" l="l" r="r" t="t"/>
              <a:pathLst>
                <a:path extrusionOk="0" h="14407" w="1734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541"/>
                  </a:lnTo>
                  <a:cubicBezTo>
                    <a:pt x="867" y="14017"/>
                    <a:pt x="477" y="14407"/>
                    <a:pt x="1" y="14407"/>
                  </a:cubicBezTo>
                  <a:lnTo>
                    <a:pt x="867" y="14407"/>
                  </a:lnTo>
                  <a:cubicBezTo>
                    <a:pt x="1343" y="14407"/>
                    <a:pt x="1733" y="14017"/>
                    <a:pt x="1733" y="13541"/>
                  </a:cubicBez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CD2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1" name="Google Shape;23481;p72"/>
            <p:cNvSpPr/>
            <p:nvPr/>
          </p:nvSpPr>
          <p:spPr>
            <a:xfrm>
              <a:off x="6635064" y="3227389"/>
              <a:ext cx="215723" cy="22728"/>
            </a:xfrm>
            <a:custGeom>
              <a:rect b="b" l="l" r="r" t="t"/>
              <a:pathLst>
                <a:path extrusionOk="0" h="867" w="8229">
                  <a:moveTo>
                    <a:pt x="0" y="0"/>
                  </a:moveTo>
                  <a:lnTo>
                    <a:pt x="0" y="867"/>
                  </a:lnTo>
                  <a:lnTo>
                    <a:pt x="8228" y="867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2" name="Google Shape;23482;p72"/>
            <p:cNvSpPr/>
            <p:nvPr/>
          </p:nvSpPr>
          <p:spPr>
            <a:xfrm>
              <a:off x="6828058" y="3227389"/>
              <a:ext cx="22728" cy="22728"/>
            </a:xfrm>
            <a:custGeom>
              <a:rect b="b" l="l" r="r" t="t"/>
              <a:pathLst>
                <a:path extrusionOk="0" h="867" w="867">
                  <a:moveTo>
                    <a:pt x="0" y="0"/>
                  </a:moveTo>
                  <a:lnTo>
                    <a:pt x="0" y="867"/>
                  </a:lnTo>
                  <a:lnTo>
                    <a:pt x="866" y="867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3" name="Google Shape;23483;p72"/>
            <p:cNvSpPr/>
            <p:nvPr/>
          </p:nvSpPr>
          <p:spPr>
            <a:xfrm>
              <a:off x="6635064" y="3250091"/>
              <a:ext cx="215723" cy="34840"/>
            </a:xfrm>
            <a:custGeom>
              <a:rect b="b" l="l" r="r" t="t"/>
              <a:pathLst>
                <a:path extrusionOk="0" h="1329" w="8229">
                  <a:moveTo>
                    <a:pt x="0" y="1"/>
                  </a:moveTo>
                  <a:lnTo>
                    <a:pt x="0" y="463"/>
                  </a:lnTo>
                  <a:cubicBezTo>
                    <a:pt x="0" y="939"/>
                    <a:pt x="390" y="1329"/>
                    <a:pt x="866" y="1329"/>
                  </a:cubicBezTo>
                  <a:lnTo>
                    <a:pt x="7362" y="1329"/>
                  </a:lnTo>
                  <a:cubicBezTo>
                    <a:pt x="7838" y="1329"/>
                    <a:pt x="8228" y="939"/>
                    <a:pt x="8228" y="463"/>
                  </a:cubicBezTo>
                  <a:lnTo>
                    <a:pt x="8228" y="1"/>
                  </a:ln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4" name="Google Shape;23484;p72"/>
            <p:cNvSpPr/>
            <p:nvPr/>
          </p:nvSpPr>
          <p:spPr>
            <a:xfrm>
              <a:off x="6805330" y="3250091"/>
              <a:ext cx="45457" cy="34840"/>
            </a:xfrm>
            <a:custGeom>
              <a:rect b="b" l="l" r="r" t="t"/>
              <a:pathLst>
                <a:path extrusionOk="0" h="1329" w="1734">
                  <a:moveTo>
                    <a:pt x="867" y="1"/>
                  </a:moveTo>
                  <a:lnTo>
                    <a:pt x="867" y="463"/>
                  </a:lnTo>
                  <a:cubicBezTo>
                    <a:pt x="867" y="939"/>
                    <a:pt x="477" y="1329"/>
                    <a:pt x="1" y="1329"/>
                  </a:cubicBezTo>
                  <a:lnTo>
                    <a:pt x="867" y="1329"/>
                  </a:lnTo>
                  <a:cubicBezTo>
                    <a:pt x="1343" y="1329"/>
                    <a:pt x="1733" y="939"/>
                    <a:pt x="1733" y="463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5" name="Google Shape;23485;p72"/>
            <p:cNvSpPr/>
            <p:nvPr/>
          </p:nvSpPr>
          <p:spPr>
            <a:xfrm>
              <a:off x="6635064" y="2907251"/>
              <a:ext cx="216090" cy="35207"/>
            </a:xfrm>
            <a:custGeom>
              <a:rect b="b" l="l" r="r" t="t"/>
              <a:pathLst>
                <a:path extrusionOk="0" h="1343" w="8243">
                  <a:moveTo>
                    <a:pt x="866" y="0"/>
                  </a:moveTo>
                  <a:cubicBezTo>
                    <a:pt x="390" y="15"/>
                    <a:pt x="0" y="390"/>
                    <a:pt x="0" y="881"/>
                  </a:cubicBezTo>
                  <a:lnTo>
                    <a:pt x="0" y="1343"/>
                  </a:lnTo>
                  <a:lnTo>
                    <a:pt x="8243" y="1343"/>
                  </a:lnTo>
                  <a:lnTo>
                    <a:pt x="8243" y="881"/>
                  </a:lnTo>
                  <a:cubicBezTo>
                    <a:pt x="8243" y="390"/>
                    <a:pt x="7853" y="0"/>
                    <a:pt x="7362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6" name="Google Shape;23486;p72"/>
            <p:cNvSpPr/>
            <p:nvPr/>
          </p:nvSpPr>
          <p:spPr>
            <a:xfrm>
              <a:off x="6805330" y="2907251"/>
              <a:ext cx="45457" cy="35207"/>
            </a:xfrm>
            <a:custGeom>
              <a:rect b="b" l="l" r="r" t="t"/>
              <a:pathLst>
                <a:path extrusionOk="0" h="1343" w="1734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43"/>
                  </a:lnTo>
                  <a:lnTo>
                    <a:pt x="1733" y="1343"/>
                  </a:ln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7" name="Google Shape;23487;p72"/>
            <p:cNvSpPr/>
            <p:nvPr/>
          </p:nvSpPr>
          <p:spPr>
            <a:xfrm>
              <a:off x="6720577" y="3262202"/>
              <a:ext cx="45064" cy="11010"/>
            </a:xfrm>
            <a:custGeom>
              <a:rect b="b" l="l" r="r" t="t"/>
              <a:pathLst>
                <a:path extrusionOk="0" h="420" w="1719">
                  <a:moveTo>
                    <a:pt x="1444" y="0"/>
                  </a:moveTo>
                  <a:cubicBezTo>
                    <a:pt x="1439" y="0"/>
                    <a:pt x="1434" y="0"/>
                    <a:pt x="1430" y="1"/>
                  </a:cubicBezTo>
                  <a:lnTo>
                    <a:pt x="275" y="1"/>
                  </a:lnTo>
                  <a:cubicBezTo>
                    <a:pt x="0" y="1"/>
                    <a:pt x="0" y="419"/>
                    <a:pt x="275" y="419"/>
                  </a:cubicBezTo>
                  <a:lnTo>
                    <a:pt x="1430" y="419"/>
                  </a:lnTo>
                  <a:cubicBezTo>
                    <a:pt x="1714" y="419"/>
                    <a:pt x="1718" y="0"/>
                    <a:pt x="144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8" name="Google Shape;23488;p72"/>
            <p:cNvSpPr/>
            <p:nvPr/>
          </p:nvSpPr>
          <p:spPr>
            <a:xfrm>
              <a:off x="6554059" y="2962879"/>
              <a:ext cx="149137" cy="163765"/>
            </a:xfrm>
            <a:custGeom>
              <a:rect b="b" l="l" r="r" t="t"/>
              <a:pathLst>
                <a:path extrusionOk="0" h="6247" w="5689">
                  <a:moveTo>
                    <a:pt x="1127" y="0"/>
                  </a:moveTo>
                  <a:cubicBezTo>
                    <a:pt x="506" y="0"/>
                    <a:pt x="1" y="505"/>
                    <a:pt x="1" y="1112"/>
                  </a:cubicBezTo>
                  <a:lnTo>
                    <a:pt x="1" y="3811"/>
                  </a:lnTo>
                  <a:cubicBezTo>
                    <a:pt x="1" y="4417"/>
                    <a:pt x="506" y="4923"/>
                    <a:pt x="1127" y="4923"/>
                  </a:cubicBezTo>
                  <a:lnTo>
                    <a:pt x="2108" y="4923"/>
                  </a:lnTo>
                  <a:cubicBezTo>
                    <a:pt x="2166" y="4923"/>
                    <a:pt x="2209" y="4966"/>
                    <a:pt x="2224" y="5024"/>
                  </a:cubicBezTo>
                  <a:cubicBezTo>
                    <a:pt x="2313" y="6043"/>
                    <a:pt x="2886" y="6246"/>
                    <a:pt x="3324" y="6246"/>
                  </a:cubicBezTo>
                  <a:cubicBezTo>
                    <a:pt x="3457" y="6246"/>
                    <a:pt x="3577" y="6227"/>
                    <a:pt x="3667" y="6207"/>
                  </a:cubicBezTo>
                  <a:cubicBezTo>
                    <a:pt x="3696" y="6193"/>
                    <a:pt x="3696" y="6164"/>
                    <a:pt x="3667" y="6150"/>
                  </a:cubicBezTo>
                  <a:cubicBezTo>
                    <a:pt x="3047" y="6049"/>
                    <a:pt x="3162" y="5283"/>
                    <a:pt x="3220" y="5009"/>
                  </a:cubicBezTo>
                  <a:cubicBezTo>
                    <a:pt x="3234" y="4966"/>
                    <a:pt x="3278" y="4923"/>
                    <a:pt x="332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1"/>
                  </a:cubicBezTo>
                  <a:lnTo>
                    <a:pt x="5688" y="1112"/>
                  </a:lnTo>
                  <a:cubicBezTo>
                    <a:pt x="5688" y="491"/>
                    <a:pt x="5183" y="0"/>
                    <a:pt x="4562" y="0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9" name="Google Shape;23489;p72"/>
            <p:cNvSpPr/>
            <p:nvPr/>
          </p:nvSpPr>
          <p:spPr>
            <a:xfrm>
              <a:off x="6650950" y="2962879"/>
              <a:ext cx="52246" cy="129056"/>
            </a:xfrm>
            <a:custGeom>
              <a:rect b="b" l="l" r="r" t="t"/>
              <a:pathLst>
                <a:path extrusionOk="0" h="4923" w="1993">
                  <a:moveTo>
                    <a:pt x="0" y="0"/>
                  </a:moveTo>
                  <a:cubicBezTo>
                    <a:pt x="621" y="0"/>
                    <a:pt x="1126" y="505"/>
                    <a:pt x="1126" y="1112"/>
                  </a:cubicBezTo>
                  <a:lnTo>
                    <a:pt x="1126" y="3811"/>
                  </a:lnTo>
                  <a:cubicBezTo>
                    <a:pt x="1126" y="4417"/>
                    <a:pt x="621" y="4923"/>
                    <a:pt x="0" y="4923"/>
                  </a:cubicBezTo>
                  <a:lnTo>
                    <a:pt x="866" y="4923"/>
                  </a:lnTo>
                  <a:cubicBezTo>
                    <a:pt x="1487" y="4923"/>
                    <a:pt x="1992" y="4417"/>
                    <a:pt x="1992" y="3811"/>
                  </a:cubicBezTo>
                  <a:lnTo>
                    <a:pt x="1992" y="1112"/>
                  </a:lnTo>
                  <a:cubicBezTo>
                    <a:pt x="1992" y="505"/>
                    <a:pt x="1487" y="0"/>
                    <a:pt x="86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0" name="Google Shape;23490;p72"/>
            <p:cNvSpPr/>
            <p:nvPr/>
          </p:nvSpPr>
          <p:spPr>
            <a:xfrm>
              <a:off x="6596842" y="2999580"/>
              <a:ext cx="64358" cy="53295"/>
            </a:xfrm>
            <a:custGeom>
              <a:rect b="b" l="l" r="r" t="t"/>
              <a:pathLst>
                <a:path extrusionOk="0" h="2033" w="2455">
                  <a:moveTo>
                    <a:pt x="621" y="0"/>
                  </a:moveTo>
                  <a:cubicBezTo>
                    <a:pt x="274" y="29"/>
                    <a:pt x="0" y="332"/>
                    <a:pt x="29" y="693"/>
                  </a:cubicBezTo>
                  <a:cubicBezTo>
                    <a:pt x="29" y="1097"/>
                    <a:pt x="361" y="1588"/>
                    <a:pt x="1169" y="2021"/>
                  </a:cubicBezTo>
                  <a:cubicBezTo>
                    <a:pt x="1191" y="2029"/>
                    <a:pt x="1213" y="2032"/>
                    <a:pt x="1232" y="2032"/>
                  </a:cubicBezTo>
                  <a:cubicBezTo>
                    <a:pt x="1252" y="2032"/>
                    <a:pt x="1270" y="2029"/>
                    <a:pt x="1285" y="2021"/>
                  </a:cubicBezTo>
                  <a:cubicBezTo>
                    <a:pt x="2108" y="1588"/>
                    <a:pt x="2425" y="1097"/>
                    <a:pt x="2425" y="693"/>
                  </a:cubicBezTo>
                  <a:cubicBezTo>
                    <a:pt x="2454" y="332"/>
                    <a:pt x="2194" y="29"/>
                    <a:pt x="1848" y="0"/>
                  </a:cubicBezTo>
                  <a:cubicBezTo>
                    <a:pt x="1646" y="0"/>
                    <a:pt x="1444" y="87"/>
                    <a:pt x="1299" y="231"/>
                  </a:cubicBezTo>
                  <a:cubicBezTo>
                    <a:pt x="1285" y="253"/>
                    <a:pt x="1263" y="264"/>
                    <a:pt x="1240" y="264"/>
                  </a:cubicBezTo>
                  <a:cubicBezTo>
                    <a:pt x="1216" y="264"/>
                    <a:pt x="1191" y="253"/>
                    <a:pt x="1169" y="231"/>
                  </a:cubicBezTo>
                  <a:cubicBezTo>
                    <a:pt x="1025" y="87"/>
                    <a:pt x="837" y="0"/>
                    <a:pt x="6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1" name="Google Shape;23491;p72"/>
            <p:cNvSpPr/>
            <p:nvPr/>
          </p:nvSpPr>
          <p:spPr>
            <a:xfrm>
              <a:off x="6782628" y="3055576"/>
              <a:ext cx="149137" cy="163765"/>
            </a:xfrm>
            <a:custGeom>
              <a:rect b="b" l="l" r="r" t="t"/>
              <a:pathLst>
                <a:path extrusionOk="0" h="6247" w="5689">
                  <a:moveTo>
                    <a:pt x="1127" y="1"/>
                  </a:moveTo>
                  <a:cubicBezTo>
                    <a:pt x="506" y="1"/>
                    <a:pt x="1" y="492"/>
                    <a:pt x="1" y="1112"/>
                  </a:cubicBezTo>
                  <a:lnTo>
                    <a:pt x="1" y="3812"/>
                  </a:lnTo>
                  <a:cubicBezTo>
                    <a:pt x="1" y="4432"/>
                    <a:pt x="506" y="4938"/>
                    <a:pt x="1127" y="4938"/>
                  </a:cubicBezTo>
                  <a:lnTo>
                    <a:pt x="2368" y="4938"/>
                  </a:lnTo>
                  <a:cubicBezTo>
                    <a:pt x="2376" y="4936"/>
                    <a:pt x="2383" y="4935"/>
                    <a:pt x="2390" y="4935"/>
                  </a:cubicBezTo>
                  <a:cubicBezTo>
                    <a:pt x="2437" y="4935"/>
                    <a:pt x="2471" y="4974"/>
                    <a:pt x="2484" y="5024"/>
                  </a:cubicBezTo>
                  <a:cubicBezTo>
                    <a:pt x="2527" y="5284"/>
                    <a:pt x="2643" y="6049"/>
                    <a:pt x="2036" y="6150"/>
                  </a:cubicBezTo>
                  <a:cubicBezTo>
                    <a:pt x="2007" y="6165"/>
                    <a:pt x="2007" y="6208"/>
                    <a:pt x="2036" y="6208"/>
                  </a:cubicBezTo>
                  <a:cubicBezTo>
                    <a:pt x="2124" y="6228"/>
                    <a:pt x="2242" y="6247"/>
                    <a:pt x="2374" y="6247"/>
                  </a:cubicBezTo>
                  <a:cubicBezTo>
                    <a:pt x="2806" y="6247"/>
                    <a:pt x="3380" y="6046"/>
                    <a:pt x="3480" y="5039"/>
                  </a:cubicBezTo>
                  <a:cubicBezTo>
                    <a:pt x="3480" y="4967"/>
                    <a:pt x="3523" y="4923"/>
                    <a:pt x="358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2"/>
                  </a:cubicBezTo>
                  <a:lnTo>
                    <a:pt x="5688" y="1112"/>
                  </a:lnTo>
                  <a:cubicBezTo>
                    <a:pt x="5688" y="506"/>
                    <a:pt x="5183" y="1"/>
                    <a:pt x="457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2" name="Google Shape;23492;p72"/>
            <p:cNvSpPr/>
            <p:nvPr/>
          </p:nvSpPr>
          <p:spPr>
            <a:xfrm>
              <a:off x="6879885" y="3055576"/>
              <a:ext cx="51879" cy="129083"/>
            </a:xfrm>
            <a:custGeom>
              <a:rect b="b" l="l" r="r" t="t"/>
              <a:pathLst>
                <a:path extrusionOk="0" h="4924" w="1979">
                  <a:moveTo>
                    <a:pt x="1" y="1"/>
                  </a:moveTo>
                  <a:cubicBezTo>
                    <a:pt x="607" y="1"/>
                    <a:pt x="1112" y="506"/>
                    <a:pt x="1112" y="1112"/>
                  </a:cubicBezTo>
                  <a:lnTo>
                    <a:pt x="1112" y="3812"/>
                  </a:lnTo>
                  <a:cubicBezTo>
                    <a:pt x="1112" y="4432"/>
                    <a:pt x="607" y="4923"/>
                    <a:pt x="1" y="4923"/>
                  </a:cubicBezTo>
                  <a:lnTo>
                    <a:pt x="867" y="4923"/>
                  </a:lnTo>
                  <a:cubicBezTo>
                    <a:pt x="1473" y="4923"/>
                    <a:pt x="1978" y="4432"/>
                    <a:pt x="1978" y="3812"/>
                  </a:cubicBezTo>
                  <a:lnTo>
                    <a:pt x="1978" y="1112"/>
                  </a:lnTo>
                  <a:cubicBezTo>
                    <a:pt x="1978" y="506"/>
                    <a:pt x="1473" y="1"/>
                    <a:pt x="867" y="1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3" name="Google Shape;23493;p72"/>
            <p:cNvSpPr/>
            <p:nvPr/>
          </p:nvSpPr>
          <p:spPr>
            <a:xfrm>
              <a:off x="6841297" y="3080926"/>
              <a:ext cx="31799" cy="32192"/>
            </a:xfrm>
            <a:custGeom>
              <a:rect b="b" l="l" r="r" t="t"/>
              <a:pathLst>
                <a:path extrusionOk="0" h="1228" w="1213">
                  <a:moveTo>
                    <a:pt x="607" y="1"/>
                  </a:moveTo>
                  <a:cubicBezTo>
                    <a:pt x="275" y="1"/>
                    <a:pt x="0" y="275"/>
                    <a:pt x="0" y="607"/>
                  </a:cubicBezTo>
                  <a:cubicBezTo>
                    <a:pt x="0" y="954"/>
                    <a:pt x="275" y="1228"/>
                    <a:pt x="607" y="1228"/>
                  </a:cubicBezTo>
                  <a:cubicBezTo>
                    <a:pt x="953" y="1228"/>
                    <a:pt x="1213" y="954"/>
                    <a:pt x="1213" y="607"/>
                  </a:cubicBezTo>
                  <a:cubicBezTo>
                    <a:pt x="1213" y="275"/>
                    <a:pt x="953" y="1"/>
                    <a:pt x="60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4" name="Google Shape;23494;p72"/>
            <p:cNvSpPr/>
            <p:nvPr/>
          </p:nvSpPr>
          <p:spPr>
            <a:xfrm>
              <a:off x="6830706" y="3113091"/>
              <a:ext cx="53374" cy="31825"/>
            </a:xfrm>
            <a:custGeom>
              <a:rect b="b" l="l" r="r" t="t"/>
              <a:pathLst>
                <a:path extrusionOk="0" h="1214" w="2036">
                  <a:moveTo>
                    <a:pt x="895" y="1"/>
                  </a:moveTo>
                  <a:cubicBezTo>
                    <a:pt x="404" y="1"/>
                    <a:pt x="0" y="391"/>
                    <a:pt x="0" y="882"/>
                  </a:cubicBezTo>
                  <a:lnTo>
                    <a:pt x="0" y="896"/>
                  </a:lnTo>
                  <a:cubicBezTo>
                    <a:pt x="0" y="1069"/>
                    <a:pt x="145" y="1214"/>
                    <a:pt x="318" y="1214"/>
                  </a:cubicBezTo>
                  <a:lnTo>
                    <a:pt x="1718" y="1214"/>
                  </a:lnTo>
                  <a:cubicBezTo>
                    <a:pt x="1891" y="1214"/>
                    <a:pt x="2036" y="1069"/>
                    <a:pt x="2036" y="896"/>
                  </a:cubicBezTo>
                  <a:lnTo>
                    <a:pt x="2036" y="882"/>
                  </a:lnTo>
                  <a:cubicBezTo>
                    <a:pt x="2036" y="391"/>
                    <a:pt x="1631" y="1"/>
                    <a:pt x="1155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5" name="Google Shape;23495;p72"/>
            <p:cNvSpPr/>
            <p:nvPr/>
          </p:nvSpPr>
          <p:spPr>
            <a:xfrm>
              <a:off x="6725112" y="2972343"/>
              <a:ext cx="95396" cy="10984"/>
            </a:xfrm>
            <a:custGeom>
              <a:rect b="b" l="l" r="r" t="t"/>
              <a:pathLst>
                <a:path extrusionOk="0" h="419" w="3639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6" name="Google Shape;23496;p72"/>
            <p:cNvSpPr/>
            <p:nvPr/>
          </p:nvSpPr>
          <p:spPr>
            <a:xfrm>
              <a:off x="6725112" y="2995045"/>
              <a:ext cx="95396" cy="10984"/>
            </a:xfrm>
            <a:custGeom>
              <a:rect b="b" l="l" r="r" t="t"/>
              <a:pathLst>
                <a:path extrusionOk="0" h="419" w="3639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7" name="Google Shape;23497;p72"/>
            <p:cNvSpPr/>
            <p:nvPr/>
          </p:nvSpPr>
          <p:spPr>
            <a:xfrm>
              <a:off x="6725112" y="3017747"/>
              <a:ext cx="95396" cy="11377"/>
            </a:xfrm>
            <a:custGeom>
              <a:rect b="b" l="l" r="r" t="t"/>
              <a:pathLst>
                <a:path extrusionOk="0" h="434" w="3639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3350" y="433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8" name="Google Shape;23498;p72"/>
            <p:cNvSpPr/>
            <p:nvPr/>
          </p:nvSpPr>
          <p:spPr>
            <a:xfrm>
              <a:off x="6664949" y="3138467"/>
              <a:ext cx="91595" cy="23095"/>
            </a:xfrm>
            <a:custGeom>
              <a:rect b="b" l="l" r="r" t="t"/>
              <a:pathLst>
                <a:path extrusionOk="0" h="881" w="3494">
                  <a:moveTo>
                    <a:pt x="174" y="0"/>
                  </a:moveTo>
                  <a:cubicBezTo>
                    <a:pt x="73" y="0"/>
                    <a:pt x="0" y="87"/>
                    <a:pt x="0" y="173"/>
                  </a:cubicBezTo>
                  <a:lnTo>
                    <a:pt x="0" y="707"/>
                  </a:lnTo>
                  <a:cubicBezTo>
                    <a:pt x="0" y="794"/>
                    <a:pt x="73" y="881"/>
                    <a:pt x="174" y="881"/>
                  </a:cubicBezTo>
                  <a:lnTo>
                    <a:pt x="3321" y="881"/>
                  </a:lnTo>
                  <a:cubicBezTo>
                    <a:pt x="3422" y="881"/>
                    <a:pt x="3494" y="794"/>
                    <a:pt x="3494" y="707"/>
                  </a:cubicBezTo>
                  <a:lnTo>
                    <a:pt x="3494" y="173"/>
                  </a:lnTo>
                  <a:cubicBezTo>
                    <a:pt x="3494" y="87"/>
                    <a:pt x="3422" y="0"/>
                    <a:pt x="33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9" name="Google Shape;23499;p72"/>
            <p:cNvSpPr/>
            <p:nvPr/>
          </p:nvSpPr>
          <p:spPr>
            <a:xfrm>
              <a:off x="6663428" y="3178576"/>
              <a:ext cx="95003" cy="11377"/>
            </a:xfrm>
            <a:custGeom>
              <a:rect b="b" l="l" r="r" t="t"/>
              <a:pathLst>
                <a:path extrusionOk="0" h="434" w="3624">
                  <a:moveTo>
                    <a:pt x="275" y="0"/>
                  </a:moveTo>
                  <a:cubicBezTo>
                    <a:pt x="1" y="0"/>
                    <a:pt x="1" y="433"/>
                    <a:pt x="275" y="433"/>
                  </a:cubicBezTo>
                  <a:lnTo>
                    <a:pt x="3350" y="433"/>
                  </a:lnTo>
                  <a:cubicBezTo>
                    <a:pt x="3624" y="419"/>
                    <a:pt x="3624" y="0"/>
                    <a:pt x="3350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00" name="Google Shape;23500;p72"/>
          <p:cNvGrpSpPr/>
          <p:nvPr/>
        </p:nvGrpSpPr>
        <p:grpSpPr>
          <a:xfrm>
            <a:off x="7491796" y="2945446"/>
            <a:ext cx="400801" cy="317542"/>
            <a:chOff x="7491796" y="2945446"/>
            <a:chExt cx="400801" cy="317542"/>
          </a:xfrm>
        </p:grpSpPr>
        <p:sp>
          <p:nvSpPr>
            <p:cNvPr id="23501" name="Google Shape;23501;p72"/>
            <p:cNvSpPr/>
            <p:nvPr/>
          </p:nvSpPr>
          <p:spPr>
            <a:xfrm>
              <a:off x="7491796" y="2998453"/>
              <a:ext cx="340611" cy="264536"/>
            </a:xfrm>
            <a:custGeom>
              <a:rect b="b" l="l" r="r" t="t"/>
              <a:pathLst>
                <a:path extrusionOk="0" h="10091" w="12993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12675" y="10090"/>
                  </a:lnTo>
                  <a:cubicBezTo>
                    <a:pt x="12848" y="10090"/>
                    <a:pt x="12993" y="9960"/>
                    <a:pt x="12993" y="9787"/>
                  </a:cubicBezTo>
                  <a:lnTo>
                    <a:pt x="12993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2" name="Google Shape;23502;p72"/>
            <p:cNvSpPr/>
            <p:nvPr/>
          </p:nvSpPr>
          <p:spPr>
            <a:xfrm>
              <a:off x="7491796" y="2998453"/>
              <a:ext cx="24249" cy="264536"/>
            </a:xfrm>
            <a:custGeom>
              <a:rect b="b" l="l" r="r" t="t"/>
              <a:pathLst>
                <a:path extrusionOk="0" h="10091" w="925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925" y="10090"/>
                  </a:lnTo>
                  <a:cubicBezTo>
                    <a:pt x="752" y="10090"/>
                    <a:pt x="622" y="9960"/>
                    <a:pt x="622" y="9787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3" name="Google Shape;23503;p72"/>
            <p:cNvSpPr/>
            <p:nvPr/>
          </p:nvSpPr>
          <p:spPr>
            <a:xfrm>
              <a:off x="7541002" y="2945473"/>
              <a:ext cx="291406" cy="58669"/>
            </a:xfrm>
            <a:custGeom>
              <a:rect b="b" l="l" r="r" t="t"/>
              <a:pathLst>
                <a:path extrusionOk="0" h="2238" w="11116">
                  <a:moveTo>
                    <a:pt x="1" y="0"/>
                  </a:moveTo>
                  <a:lnTo>
                    <a:pt x="1" y="2238"/>
                  </a:lnTo>
                  <a:lnTo>
                    <a:pt x="11116" y="2238"/>
                  </a:lnTo>
                  <a:lnTo>
                    <a:pt x="11116" y="318"/>
                  </a:lnTo>
                  <a:cubicBezTo>
                    <a:pt x="11116" y="144"/>
                    <a:pt x="10971" y="0"/>
                    <a:pt x="1078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4" name="Google Shape;23504;p72"/>
            <p:cNvSpPr/>
            <p:nvPr/>
          </p:nvSpPr>
          <p:spPr>
            <a:xfrm>
              <a:off x="7491796" y="2945473"/>
              <a:ext cx="56415" cy="58669"/>
            </a:xfrm>
            <a:custGeom>
              <a:rect b="b" l="l" r="r" t="t"/>
              <a:pathLst>
                <a:path extrusionOk="0" h="2238" w="2152">
                  <a:moveTo>
                    <a:pt x="319" y="0"/>
                  </a:moveTo>
                  <a:cubicBezTo>
                    <a:pt x="145" y="0"/>
                    <a:pt x="1" y="144"/>
                    <a:pt x="1" y="318"/>
                  </a:cubicBezTo>
                  <a:lnTo>
                    <a:pt x="1" y="2238"/>
                  </a:lnTo>
                  <a:lnTo>
                    <a:pt x="2152" y="2238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5" name="Google Shape;23505;p72"/>
            <p:cNvSpPr/>
            <p:nvPr/>
          </p:nvSpPr>
          <p:spPr>
            <a:xfrm>
              <a:off x="7491796" y="2945446"/>
              <a:ext cx="24642" cy="58695"/>
            </a:xfrm>
            <a:custGeom>
              <a:rect b="b" l="l" r="r" t="t"/>
              <a:pathLst>
                <a:path extrusionOk="0" h="2239" w="940">
                  <a:moveTo>
                    <a:pt x="915" y="0"/>
                  </a:moveTo>
                  <a:cubicBezTo>
                    <a:pt x="907" y="0"/>
                    <a:pt x="899" y="0"/>
                    <a:pt x="891" y="1"/>
                  </a:cubicBezTo>
                  <a:lnTo>
                    <a:pt x="939" y="1"/>
                  </a:lnTo>
                  <a:cubicBezTo>
                    <a:pt x="931" y="0"/>
                    <a:pt x="923" y="0"/>
                    <a:pt x="915" y="0"/>
                  </a:cubicBezTo>
                  <a:close/>
                  <a:moveTo>
                    <a:pt x="319" y="1"/>
                  </a:moveTo>
                  <a:cubicBezTo>
                    <a:pt x="145" y="1"/>
                    <a:pt x="1" y="145"/>
                    <a:pt x="1" y="319"/>
                  </a:cubicBezTo>
                  <a:lnTo>
                    <a:pt x="1" y="2239"/>
                  </a:lnTo>
                  <a:lnTo>
                    <a:pt x="607" y="2239"/>
                  </a:lnTo>
                  <a:lnTo>
                    <a:pt x="607" y="319"/>
                  </a:lnTo>
                  <a:cubicBezTo>
                    <a:pt x="607" y="148"/>
                    <a:pt x="738" y="14"/>
                    <a:pt x="89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6" name="Google Shape;23506;p72"/>
            <p:cNvSpPr/>
            <p:nvPr/>
          </p:nvSpPr>
          <p:spPr>
            <a:xfrm>
              <a:off x="7568632" y="2968542"/>
              <a:ext cx="228962" cy="12138"/>
            </a:xfrm>
            <a:custGeom>
              <a:rect b="b" l="l" r="r" t="t"/>
              <a:pathLst>
                <a:path extrusionOk="0" h="463" w="8734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8416" y="463"/>
                  </a:lnTo>
                  <a:cubicBezTo>
                    <a:pt x="8734" y="463"/>
                    <a:pt x="8734" y="1"/>
                    <a:pt x="841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7" name="Google Shape;23507;p72"/>
            <p:cNvSpPr/>
            <p:nvPr/>
          </p:nvSpPr>
          <p:spPr>
            <a:xfrm>
              <a:off x="7656793" y="3073402"/>
              <a:ext cx="225947" cy="122450"/>
            </a:xfrm>
            <a:custGeom>
              <a:rect b="b" l="l" r="r" t="t"/>
              <a:pathLst>
                <a:path extrusionOk="0" h="4671" w="8619">
                  <a:moveTo>
                    <a:pt x="8354" y="0"/>
                  </a:moveTo>
                  <a:cubicBezTo>
                    <a:pt x="8289" y="0"/>
                    <a:pt x="8226" y="30"/>
                    <a:pt x="8186" y="86"/>
                  </a:cubicBezTo>
                  <a:lnTo>
                    <a:pt x="5226" y="3781"/>
                  </a:lnTo>
                  <a:lnTo>
                    <a:pt x="2946" y="1962"/>
                  </a:lnTo>
                  <a:cubicBezTo>
                    <a:pt x="2902" y="1926"/>
                    <a:pt x="2848" y="1908"/>
                    <a:pt x="2796" y="1908"/>
                  </a:cubicBezTo>
                  <a:cubicBezTo>
                    <a:pt x="2744" y="1908"/>
                    <a:pt x="2693" y="1926"/>
                    <a:pt x="2657" y="1962"/>
                  </a:cubicBezTo>
                  <a:lnTo>
                    <a:pt x="188" y="4258"/>
                  </a:lnTo>
                  <a:cubicBezTo>
                    <a:pt x="0" y="4413"/>
                    <a:pt x="161" y="4670"/>
                    <a:pt x="343" y="4670"/>
                  </a:cubicBezTo>
                  <a:cubicBezTo>
                    <a:pt x="399" y="4670"/>
                    <a:pt x="456" y="4647"/>
                    <a:pt x="506" y="4590"/>
                  </a:cubicBezTo>
                  <a:lnTo>
                    <a:pt x="2816" y="2439"/>
                  </a:lnTo>
                  <a:lnTo>
                    <a:pt x="5125" y="4287"/>
                  </a:lnTo>
                  <a:cubicBezTo>
                    <a:pt x="5167" y="4317"/>
                    <a:pt x="5217" y="4332"/>
                    <a:pt x="5266" y="4332"/>
                  </a:cubicBezTo>
                  <a:cubicBezTo>
                    <a:pt x="5334" y="4332"/>
                    <a:pt x="5401" y="4302"/>
                    <a:pt x="5443" y="4243"/>
                  </a:cubicBezTo>
                  <a:lnTo>
                    <a:pt x="8547" y="375"/>
                  </a:lnTo>
                  <a:cubicBezTo>
                    <a:pt x="8619" y="274"/>
                    <a:pt x="8604" y="129"/>
                    <a:pt x="8503" y="57"/>
                  </a:cubicBezTo>
                  <a:cubicBezTo>
                    <a:pt x="8459" y="19"/>
                    <a:pt x="8405" y="0"/>
                    <a:pt x="83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8" name="Google Shape;23508;p72"/>
            <p:cNvSpPr/>
            <p:nvPr/>
          </p:nvSpPr>
          <p:spPr>
            <a:xfrm>
              <a:off x="7649610" y="3172888"/>
              <a:ext cx="32952" cy="32952"/>
            </a:xfrm>
            <a:custGeom>
              <a:rect b="b" l="l" r="r" t="t"/>
              <a:pathLst>
                <a:path extrusionOk="0" h="1257" w="1257">
                  <a:moveTo>
                    <a:pt x="621" y="1"/>
                  </a:moveTo>
                  <a:cubicBezTo>
                    <a:pt x="275" y="1"/>
                    <a:pt x="1" y="275"/>
                    <a:pt x="1" y="636"/>
                  </a:cubicBezTo>
                  <a:cubicBezTo>
                    <a:pt x="1" y="982"/>
                    <a:pt x="275" y="1257"/>
                    <a:pt x="621" y="1257"/>
                  </a:cubicBezTo>
                  <a:cubicBezTo>
                    <a:pt x="968" y="1257"/>
                    <a:pt x="1256" y="982"/>
                    <a:pt x="1256" y="636"/>
                  </a:cubicBezTo>
                  <a:cubicBezTo>
                    <a:pt x="1256" y="275"/>
                    <a:pt x="968" y="1"/>
                    <a:pt x="6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9" name="Google Shape;23509;p72"/>
            <p:cNvSpPr/>
            <p:nvPr/>
          </p:nvSpPr>
          <p:spPr>
            <a:xfrm>
              <a:off x="7778273" y="3164184"/>
              <a:ext cx="32952" cy="33345"/>
            </a:xfrm>
            <a:custGeom>
              <a:rect b="b" l="l" r="r" t="t"/>
              <a:pathLst>
                <a:path extrusionOk="0" h="1272" w="1257">
                  <a:moveTo>
                    <a:pt x="636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36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3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0" name="Google Shape;23510;p72"/>
            <p:cNvSpPr/>
            <p:nvPr/>
          </p:nvSpPr>
          <p:spPr>
            <a:xfrm>
              <a:off x="7859252" y="3062785"/>
              <a:ext cx="33345" cy="33319"/>
            </a:xfrm>
            <a:custGeom>
              <a:rect b="b" l="l" r="r" t="t"/>
              <a:pathLst>
                <a:path extrusionOk="0" h="1271" w="1272">
                  <a:moveTo>
                    <a:pt x="636" y="0"/>
                  </a:moveTo>
                  <a:cubicBezTo>
                    <a:pt x="289" y="0"/>
                    <a:pt x="1" y="289"/>
                    <a:pt x="1" y="635"/>
                  </a:cubicBezTo>
                  <a:cubicBezTo>
                    <a:pt x="1" y="982"/>
                    <a:pt x="289" y="1270"/>
                    <a:pt x="636" y="1270"/>
                  </a:cubicBezTo>
                  <a:cubicBezTo>
                    <a:pt x="982" y="1270"/>
                    <a:pt x="1271" y="982"/>
                    <a:pt x="1271" y="635"/>
                  </a:cubicBezTo>
                  <a:cubicBezTo>
                    <a:pt x="1271" y="289"/>
                    <a:pt x="982" y="0"/>
                    <a:pt x="636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1" name="Google Shape;23511;p72"/>
            <p:cNvSpPr/>
            <p:nvPr/>
          </p:nvSpPr>
          <p:spPr>
            <a:xfrm>
              <a:off x="7713942" y="3112724"/>
              <a:ext cx="32952" cy="33319"/>
            </a:xfrm>
            <a:custGeom>
              <a:rect b="b" l="l" r="r" t="t"/>
              <a:pathLst>
                <a:path extrusionOk="0" h="1271" w="1257">
                  <a:moveTo>
                    <a:pt x="621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21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2" name="Google Shape;23512;p72"/>
            <p:cNvSpPr/>
            <p:nvPr/>
          </p:nvSpPr>
          <p:spPr>
            <a:xfrm>
              <a:off x="7649610" y="3172704"/>
              <a:ext cx="24616" cy="33319"/>
            </a:xfrm>
            <a:custGeom>
              <a:rect b="b" l="l" r="r" t="t"/>
              <a:pathLst>
                <a:path extrusionOk="0" h="1271" w="939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1004"/>
                    <a:pt x="305" y="1270"/>
                    <a:pt x="636" y="1270"/>
                  </a:cubicBezTo>
                  <a:cubicBezTo>
                    <a:pt x="737" y="1270"/>
                    <a:pt x="841" y="1245"/>
                    <a:pt x="939" y="1191"/>
                  </a:cubicBezTo>
                  <a:cubicBezTo>
                    <a:pt x="737" y="1076"/>
                    <a:pt x="621" y="859"/>
                    <a:pt x="621" y="643"/>
                  </a:cubicBezTo>
                  <a:cubicBezTo>
                    <a:pt x="607" y="412"/>
                    <a:pt x="737" y="195"/>
                    <a:pt x="939" y="80"/>
                  </a:cubicBezTo>
                  <a:cubicBezTo>
                    <a:pt x="841" y="26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3" name="Google Shape;23513;p72"/>
            <p:cNvSpPr/>
            <p:nvPr/>
          </p:nvSpPr>
          <p:spPr>
            <a:xfrm>
              <a:off x="7778273" y="3164237"/>
              <a:ext cx="24616" cy="33083"/>
            </a:xfrm>
            <a:custGeom>
              <a:rect b="b" l="l" r="r" t="t"/>
              <a:pathLst>
                <a:path extrusionOk="0" h="1262" w="939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7"/>
                    <a:pt x="939" y="1182"/>
                  </a:cubicBezTo>
                  <a:cubicBezTo>
                    <a:pt x="737" y="1067"/>
                    <a:pt x="621" y="865"/>
                    <a:pt x="621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4" name="Google Shape;23514;p72"/>
            <p:cNvSpPr/>
            <p:nvPr/>
          </p:nvSpPr>
          <p:spPr>
            <a:xfrm>
              <a:off x="7859252" y="3062968"/>
              <a:ext cx="24642" cy="33083"/>
            </a:xfrm>
            <a:custGeom>
              <a:rect b="b" l="l" r="r" t="t"/>
              <a:pathLst>
                <a:path extrusionOk="0" h="1262" w="94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991"/>
                    <a:pt x="302" y="1262"/>
                    <a:pt x="631" y="1262"/>
                  </a:cubicBezTo>
                  <a:cubicBezTo>
                    <a:pt x="734" y="1262"/>
                    <a:pt x="839" y="1235"/>
                    <a:pt x="939" y="1177"/>
                  </a:cubicBezTo>
                  <a:cubicBezTo>
                    <a:pt x="751" y="1076"/>
                    <a:pt x="621" y="859"/>
                    <a:pt x="621" y="628"/>
                  </a:cubicBezTo>
                  <a:cubicBezTo>
                    <a:pt x="621" y="397"/>
                    <a:pt x="737" y="195"/>
                    <a:pt x="939" y="80"/>
                  </a:cubicBezTo>
                  <a:cubicBezTo>
                    <a:pt x="841" y="25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5" name="Google Shape;23515;p72"/>
            <p:cNvSpPr/>
            <p:nvPr/>
          </p:nvSpPr>
          <p:spPr>
            <a:xfrm>
              <a:off x="7713942" y="3112777"/>
              <a:ext cx="24616" cy="33083"/>
            </a:xfrm>
            <a:custGeom>
              <a:rect b="b" l="l" r="r" t="t"/>
              <a:pathLst>
                <a:path extrusionOk="0" h="1262" w="939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6"/>
                    <a:pt x="939" y="1182"/>
                  </a:cubicBezTo>
                  <a:cubicBezTo>
                    <a:pt x="737" y="1067"/>
                    <a:pt x="607" y="865"/>
                    <a:pt x="607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6" name="Google Shape;23516;p72"/>
            <p:cNvSpPr/>
            <p:nvPr/>
          </p:nvSpPr>
          <p:spPr>
            <a:xfrm>
              <a:off x="7530411" y="3104021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1"/>
                  </a:moveTo>
                  <a:cubicBezTo>
                    <a:pt x="0" y="1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1"/>
                    <a:pt x="356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7" name="Google Shape;23517;p72"/>
            <p:cNvSpPr/>
            <p:nvPr/>
          </p:nvSpPr>
          <p:spPr>
            <a:xfrm>
              <a:off x="7530411" y="3133539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8" name="Google Shape;23518;p72"/>
            <p:cNvSpPr/>
            <p:nvPr/>
          </p:nvSpPr>
          <p:spPr>
            <a:xfrm>
              <a:off x="7530411" y="3163057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9" name="Google Shape;23519;p72"/>
            <p:cNvSpPr/>
            <p:nvPr/>
          </p:nvSpPr>
          <p:spPr>
            <a:xfrm>
              <a:off x="7530411" y="3192575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0" name="Google Shape;23520;p72"/>
            <p:cNvSpPr/>
            <p:nvPr/>
          </p:nvSpPr>
          <p:spPr>
            <a:xfrm>
              <a:off x="7530411" y="3222093"/>
              <a:ext cx="101452" cy="12138"/>
            </a:xfrm>
            <a:custGeom>
              <a:rect b="b" l="l" r="r" t="t"/>
              <a:pathLst>
                <a:path extrusionOk="0" h="463" w="387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1" name="Google Shape;23521;p72"/>
            <p:cNvSpPr/>
            <p:nvPr/>
          </p:nvSpPr>
          <p:spPr>
            <a:xfrm>
              <a:off x="7538354" y="3035521"/>
              <a:ext cx="247522" cy="44303"/>
            </a:xfrm>
            <a:custGeom>
              <a:rect b="b" l="l" r="r" t="t"/>
              <a:pathLst>
                <a:path extrusionOk="0" h="1690" w="9442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1329"/>
                  </a:lnTo>
                  <a:cubicBezTo>
                    <a:pt x="0" y="1531"/>
                    <a:pt x="159" y="1690"/>
                    <a:pt x="361" y="1690"/>
                  </a:cubicBezTo>
                  <a:lnTo>
                    <a:pt x="9080" y="1690"/>
                  </a:lnTo>
                  <a:cubicBezTo>
                    <a:pt x="9282" y="1690"/>
                    <a:pt x="9441" y="1531"/>
                    <a:pt x="9441" y="1329"/>
                  </a:cubicBezTo>
                  <a:lnTo>
                    <a:pt x="9441" y="362"/>
                  </a:lnTo>
                  <a:cubicBezTo>
                    <a:pt x="9441" y="160"/>
                    <a:pt x="9282" y="1"/>
                    <a:pt x="908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2" name="Google Shape;23522;p72"/>
            <p:cNvSpPr/>
            <p:nvPr/>
          </p:nvSpPr>
          <p:spPr>
            <a:xfrm>
              <a:off x="7538721" y="3054081"/>
              <a:ext cx="246762" cy="25743"/>
            </a:xfrm>
            <a:custGeom>
              <a:rect b="b" l="l" r="r" t="t"/>
              <a:pathLst>
                <a:path extrusionOk="0" h="982" w="9413">
                  <a:moveTo>
                    <a:pt x="9413" y="0"/>
                  </a:moveTo>
                  <a:cubicBezTo>
                    <a:pt x="9413" y="202"/>
                    <a:pt x="9254" y="361"/>
                    <a:pt x="9052" y="375"/>
                  </a:cubicBezTo>
                  <a:lnTo>
                    <a:pt x="362" y="375"/>
                  </a:lnTo>
                  <a:cubicBezTo>
                    <a:pt x="160" y="361"/>
                    <a:pt x="1" y="202"/>
                    <a:pt x="1" y="14"/>
                  </a:cubicBezTo>
                  <a:lnTo>
                    <a:pt x="1" y="621"/>
                  </a:lnTo>
                  <a:cubicBezTo>
                    <a:pt x="1" y="823"/>
                    <a:pt x="160" y="982"/>
                    <a:pt x="362" y="982"/>
                  </a:cubicBezTo>
                  <a:lnTo>
                    <a:pt x="9052" y="982"/>
                  </a:lnTo>
                  <a:cubicBezTo>
                    <a:pt x="9254" y="982"/>
                    <a:pt x="9413" y="823"/>
                    <a:pt x="9413" y="621"/>
                  </a:cubicBezTo>
                  <a:lnTo>
                    <a:pt x="94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23" name="Google Shape;23523;p72"/>
          <p:cNvGrpSpPr/>
          <p:nvPr/>
        </p:nvGrpSpPr>
        <p:grpSpPr>
          <a:xfrm>
            <a:off x="7045643" y="2907723"/>
            <a:ext cx="345304" cy="365857"/>
            <a:chOff x="7045643" y="2907723"/>
            <a:chExt cx="345304" cy="365857"/>
          </a:xfrm>
        </p:grpSpPr>
        <p:sp>
          <p:nvSpPr>
            <p:cNvPr id="23524" name="Google Shape;23524;p72"/>
            <p:cNvSpPr/>
            <p:nvPr/>
          </p:nvSpPr>
          <p:spPr>
            <a:xfrm>
              <a:off x="7101638" y="2970429"/>
              <a:ext cx="231636" cy="284223"/>
            </a:xfrm>
            <a:custGeom>
              <a:rect b="b" l="l" r="r" t="t"/>
              <a:pathLst>
                <a:path extrusionOk="0" h="10842" w="8836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5" name="Google Shape;23525;p72"/>
            <p:cNvSpPr/>
            <p:nvPr/>
          </p:nvSpPr>
          <p:spPr>
            <a:xfrm>
              <a:off x="7129269" y="2989357"/>
              <a:ext cx="176768" cy="177135"/>
            </a:xfrm>
            <a:custGeom>
              <a:rect b="b" l="l" r="r" t="t"/>
              <a:pathLst>
                <a:path extrusionOk="0" h="6757" w="6743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6" name="Google Shape;23526;p72"/>
            <p:cNvSpPr/>
            <p:nvPr/>
          </p:nvSpPr>
          <p:spPr>
            <a:xfrm>
              <a:off x="7148196" y="3008284"/>
              <a:ext cx="138913" cy="139280"/>
            </a:xfrm>
            <a:custGeom>
              <a:rect b="b" l="l" r="r" t="t"/>
              <a:pathLst>
                <a:path extrusionOk="0" h="5313" w="5299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7" name="Google Shape;23527;p72"/>
            <p:cNvSpPr/>
            <p:nvPr/>
          </p:nvSpPr>
          <p:spPr>
            <a:xfrm>
              <a:off x="7198529" y="3248570"/>
              <a:ext cx="37854" cy="25009"/>
            </a:xfrm>
            <a:custGeom>
              <a:rect b="b" l="l" r="r" t="t"/>
              <a:pathLst>
                <a:path extrusionOk="0" h="954" w="1444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8" name="Google Shape;23528;p72"/>
            <p:cNvSpPr/>
            <p:nvPr/>
          </p:nvSpPr>
          <p:spPr>
            <a:xfrm>
              <a:off x="7342711" y="3071436"/>
              <a:ext cx="48236" cy="12950"/>
            </a:xfrm>
            <a:custGeom>
              <a:rect b="b" l="l" r="r" t="t"/>
              <a:pathLst>
                <a:path extrusionOk="0" h="494" w="184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9" name="Google Shape;23529;p72"/>
            <p:cNvSpPr/>
            <p:nvPr/>
          </p:nvSpPr>
          <p:spPr>
            <a:xfrm>
              <a:off x="7045643" y="3071436"/>
              <a:ext cx="54658" cy="12950"/>
            </a:xfrm>
            <a:custGeom>
              <a:rect b="b" l="l" r="r" t="t"/>
              <a:pathLst>
                <a:path extrusionOk="0" h="494" w="2085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0" name="Google Shape;23530;p72"/>
            <p:cNvSpPr/>
            <p:nvPr/>
          </p:nvSpPr>
          <p:spPr>
            <a:xfrm>
              <a:off x="7211400" y="2907723"/>
              <a:ext cx="12505" cy="43831"/>
            </a:xfrm>
            <a:custGeom>
              <a:rect b="b" l="l" r="r" t="t"/>
              <a:pathLst>
                <a:path extrusionOk="0" h="1672" w="477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1" name="Google Shape;23531;p72"/>
            <p:cNvSpPr/>
            <p:nvPr/>
          </p:nvSpPr>
          <p:spPr>
            <a:xfrm>
              <a:off x="7204951" y="3014706"/>
              <a:ext cx="25009" cy="107508"/>
            </a:xfrm>
            <a:custGeom>
              <a:rect b="b" l="l" r="r" t="t"/>
              <a:pathLst>
                <a:path extrusionOk="0" h="4101" w="954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2" name="Google Shape;23532;p72"/>
            <p:cNvSpPr/>
            <p:nvPr/>
          </p:nvSpPr>
          <p:spPr>
            <a:xfrm>
              <a:off x="7207992" y="3134666"/>
              <a:ext cx="18953" cy="18953"/>
            </a:xfrm>
            <a:custGeom>
              <a:rect b="b" l="l" r="r" t="t"/>
              <a:pathLst>
                <a:path extrusionOk="0" h="723" w="723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3" name="Google Shape;23533;p72"/>
            <p:cNvSpPr/>
            <p:nvPr/>
          </p:nvSpPr>
          <p:spPr>
            <a:xfrm>
              <a:off x="7276099" y="2940754"/>
              <a:ext cx="25088" cy="28574"/>
            </a:xfrm>
            <a:custGeom>
              <a:rect b="b" l="l" r="r" t="t"/>
              <a:pathLst>
                <a:path extrusionOk="0" h="1090" w="957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4" name="Google Shape;23534;p72"/>
            <p:cNvSpPr/>
            <p:nvPr/>
          </p:nvSpPr>
          <p:spPr>
            <a:xfrm>
              <a:off x="7133804" y="3185812"/>
              <a:ext cx="26372" cy="29859"/>
            </a:xfrm>
            <a:custGeom>
              <a:rect b="b" l="l" r="r" t="t"/>
              <a:pathLst>
                <a:path extrusionOk="0" h="1139" w="1006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5" name="Google Shape;23535;p72"/>
            <p:cNvSpPr/>
            <p:nvPr/>
          </p:nvSpPr>
          <p:spPr>
            <a:xfrm>
              <a:off x="7132886" y="2939758"/>
              <a:ext cx="26320" cy="29571"/>
            </a:xfrm>
            <a:custGeom>
              <a:rect b="b" l="l" r="r" t="t"/>
              <a:pathLst>
                <a:path extrusionOk="0" h="1128" w="1004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6" name="Google Shape;23536;p72"/>
            <p:cNvSpPr/>
            <p:nvPr/>
          </p:nvSpPr>
          <p:spPr>
            <a:xfrm>
              <a:off x="7276020" y="3186729"/>
              <a:ext cx="25062" cy="28941"/>
            </a:xfrm>
            <a:custGeom>
              <a:rect b="b" l="l" r="r" t="t"/>
              <a:pathLst>
                <a:path extrusionOk="0" h="1104" w="956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7" name="Google Shape;23537;p72"/>
            <p:cNvSpPr/>
            <p:nvPr/>
          </p:nvSpPr>
          <p:spPr>
            <a:xfrm>
              <a:off x="7322185" y="3137550"/>
              <a:ext cx="35312" cy="22886"/>
            </a:xfrm>
            <a:custGeom>
              <a:rect b="b" l="l" r="r" t="t"/>
              <a:pathLst>
                <a:path extrusionOk="0" h="873" w="1347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8" name="Google Shape;23538;p72"/>
            <p:cNvSpPr/>
            <p:nvPr/>
          </p:nvSpPr>
          <p:spPr>
            <a:xfrm>
              <a:off x="7077599" y="2995858"/>
              <a:ext cx="33922" cy="21916"/>
            </a:xfrm>
            <a:custGeom>
              <a:rect b="b" l="l" r="r" t="t"/>
              <a:pathLst>
                <a:path extrusionOk="0" h="836" w="1294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9" name="Google Shape;23539;p72"/>
            <p:cNvSpPr/>
            <p:nvPr/>
          </p:nvSpPr>
          <p:spPr>
            <a:xfrm>
              <a:off x="7323784" y="2995255"/>
              <a:ext cx="35312" cy="22519"/>
            </a:xfrm>
            <a:custGeom>
              <a:rect b="b" l="l" r="r" t="t"/>
              <a:pathLst>
                <a:path extrusionOk="0" h="859" w="1347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0" name="Google Shape;23540;p72"/>
            <p:cNvSpPr/>
            <p:nvPr/>
          </p:nvSpPr>
          <p:spPr>
            <a:xfrm>
              <a:off x="7077809" y="3137550"/>
              <a:ext cx="34945" cy="22886"/>
            </a:xfrm>
            <a:custGeom>
              <a:rect b="b" l="l" r="r" t="t"/>
              <a:pathLst>
                <a:path extrusionOk="0" h="873" w="1333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1" name="Google Shape;23541;p72"/>
            <p:cNvSpPr/>
            <p:nvPr/>
          </p:nvSpPr>
          <p:spPr>
            <a:xfrm>
              <a:off x="7186050" y="3210742"/>
              <a:ext cx="63204" cy="44303"/>
            </a:xfrm>
            <a:custGeom>
              <a:rect b="b" l="l" r="r" t="t"/>
              <a:pathLst>
                <a:path extrusionOk="0" h="1690" w="2411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2" name="Google Shape;23542;p72"/>
            <p:cNvSpPr/>
            <p:nvPr/>
          </p:nvSpPr>
          <p:spPr>
            <a:xfrm>
              <a:off x="7179602" y="3210349"/>
              <a:ext cx="76102" cy="12898"/>
            </a:xfrm>
            <a:custGeom>
              <a:rect b="b" l="l" r="r" t="t"/>
              <a:pathLst>
                <a:path extrusionOk="0" h="492" w="2903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43" name="Google Shape;23543;p72"/>
          <p:cNvGrpSpPr/>
          <p:nvPr/>
        </p:nvGrpSpPr>
        <p:grpSpPr>
          <a:xfrm>
            <a:off x="7992843" y="2907251"/>
            <a:ext cx="347794" cy="366328"/>
            <a:chOff x="7992843" y="2907251"/>
            <a:chExt cx="347794" cy="366328"/>
          </a:xfrm>
        </p:grpSpPr>
        <p:sp>
          <p:nvSpPr>
            <p:cNvPr id="23544" name="Google Shape;23544;p72"/>
            <p:cNvSpPr/>
            <p:nvPr/>
          </p:nvSpPr>
          <p:spPr>
            <a:xfrm>
              <a:off x="7992843" y="2907251"/>
              <a:ext cx="347794" cy="238032"/>
            </a:xfrm>
            <a:custGeom>
              <a:rect b="b" l="l" r="r" t="t"/>
              <a:pathLst>
                <a:path extrusionOk="0" h="9080" w="13267">
                  <a:moveTo>
                    <a:pt x="491" y="0"/>
                  </a:moveTo>
                  <a:cubicBezTo>
                    <a:pt x="217" y="0"/>
                    <a:pt x="15" y="217"/>
                    <a:pt x="0" y="476"/>
                  </a:cubicBezTo>
                  <a:lnTo>
                    <a:pt x="0" y="9080"/>
                  </a:lnTo>
                  <a:lnTo>
                    <a:pt x="13267" y="9080"/>
                  </a:lnTo>
                  <a:lnTo>
                    <a:pt x="13267" y="476"/>
                  </a:lnTo>
                  <a:cubicBezTo>
                    <a:pt x="13267" y="217"/>
                    <a:pt x="13050" y="0"/>
                    <a:pt x="12790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5" name="Google Shape;23545;p72"/>
            <p:cNvSpPr/>
            <p:nvPr/>
          </p:nvSpPr>
          <p:spPr>
            <a:xfrm>
              <a:off x="7993210" y="2907251"/>
              <a:ext cx="26897" cy="238032"/>
            </a:xfrm>
            <a:custGeom>
              <a:rect b="b" l="l" r="r" t="t"/>
              <a:pathLst>
                <a:path extrusionOk="0" h="9080" w="1026">
                  <a:moveTo>
                    <a:pt x="477" y="0"/>
                  </a:moveTo>
                  <a:cubicBezTo>
                    <a:pt x="203" y="0"/>
                    <a:pt x="1" y="217"/>
                    <a:pt x="1" y="476"/>
                  </a:cubicBezTo>
                  <a:lnTo>
                    <a:pt x="1" y="9080"/>
                  </a:lnTo>
                  <a:lnTo>
                    <a:pt x="549" y="9080"/>
                  </a:lnTo>
                  <a:lnTo>
                    <a:pt x="549" y="476"/>
                  </a:lnTo>
                  <a:cubicBezTo>
                    <a:pt x="549" y="217"/>
                    <a:pt x="766" y="0"/>
                    <a:pt x="1026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6" name="Google Shape;23546;p72"/>
            <p:cNvSpPr/>
            <p:nvPr/>
          </p:nvSpPr>
          <p:spPr>
            <a:xfrm>
              <a:off x="8018586" y="2935590"/>
              <a:ext cx="296334" cy="207439"/>
            </a:xfrm>
            <a:custGeom>
              <a:rect b="b" l="l" r="r" t="t"/>
              <a:pathLst>
                <a:path extrusionOk="0" h="7913" w="11304">
                  <a:moveTo>
                    <a:pt x="265" y="1"/>
                  </a:moveTo>
                  <a:cubicBezTo>
                    <a:pt x="117" y="1"/>
                    <a:pt x="0" y="125"/>
                    <a:pt x="0" y="276"/>
                  </a:cubicBezTo>
                  <a:lnTo>
                    <a:pt x="0" y="7912"/>
                  </a:lnTo>
                  <a:lnTo>
                    <a:pt x="11303" y="7912"/>
                  </a:lnTo>
                  <a:lnTo>
                    <a:pt x="11303" y="276"/>
                  </a:lnTo>
                  <a:cubicBezTo>
                    <a:pt x="11289" y="125"/>
                    <a:pt x="11185" y="1"/>
                    <a:pt x="11038" y="1"/>
                  </a:cubicBezTo>
                  <a:cubicBezTo>
                    <a:pt x="11030" y="1"/>
                    <a:pt x="11022" y="1"/>
                    <a:pt x="11014" y="2"/>
                  </a:cubicBezTo>
                  <a:lnTo>
                    <a:pt x="289" y="2"/>
                  </a:lnTo>
                  <a:cubicBezTo>
                    <a:pt x="281" y="1"/>
                    <a:pt x="273" y="1"/>
                    <a:pt x="265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7" name="Google Shape;23547;p72"/>
            <p:cNvSpPr/>
            <p:nvPr/>
          </p:nvSpPr>
          <p:spPr>
            <a:xfrm>
              <a:off x="8018586" y="2935249"/>
              <a:ext cx="22335" cy="207387"/>
            </a:xfrm>
            <a:custGeom>
              <a:rect b="b" l="l" r="r" t="t"/>
              <a:pathLst>
                <a:path extrusionOk="0" h="7911" w="852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7911"/>
                  </a:lnTo>
                  <a:lnTo>
                    <a:pt x="563" y="7911"/>
                  </a:lnTo>
                  <a:lnTo>
                    <a:pt x="563" y="289"/>
                  </a:lnTo>
                  <a:cubicBezTo>
                    <a:pt x="563" y="130"/>
                    <a:pt x="693" y="0"/>
                    <a:pt x="85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8" name="Google Shape;23548;p72"/>
            <p:cNvSpPr/>
            <p:nvPr/>
          </p:nvSpPr>
          <p:spPr>
            <a:xfrm>
              <a:off x="8137393" y="3051801"/>
              <a:ext cx="27657" cy="91595"/>
            </a:xfrm>
            <a:custGeom>
              <a:rect b="b" l="l" r="r" t="t"/>
              <a:pathLst>
                <a:path extrusionOk="0" h="3494" w="1055">
                  <a:moveTo>
                    <a:pt x="1" y="0"/>
                  </a:moveTo>
                  <a:lnTo>
                    <a:pt x="1" y="3494"/>
                  </a:lnTo>
                  <a:lnTo>
                    <a:pt x="1055" y="349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9" name="Google Shape;23549;p72"/>
            <p:cNvSpPr/>
            <p:nvPr/>
          </p:nvSpPr>
          <p:spPr>
            <a:xfrm>
              <a:off x="8137393" y="3051801"/>
              <a:ext cx="14785" cy="91595"/>
            </a:xfrm>
            <a:custGeom>
              <a:rect b="b" l="l" r="r" t="t"/>
              <a:pathLst>
                <a:path extrusionOk="0" h="3494" w="564">
                  <a:moveTo>
                    <a:pt x="1" y="0"/>
                  </a:moveTo>
                  <a:lnTo>
                    <a:pt x="1" y="3494"/>
                  </a:lnTo>
                  <a:lnTo>
                    <a:pt x="564" y="349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0" name="Google Shape;23550;p72"/>
            <p:cNvSpPr/>
            <p:nvPr/>
          </p:nvSpPr>
          <p:spPr>
            <a:xfrm>
              <a:off x="8216116" y="2961726"/>
              <a:ext cx="54134" cy="182430"/>
            </a:xfrm>
            <a:custGeom>
              <a:rect b="b" l="l" r="r" t="t"/>
              <a:pathLst>
                <a:path extrusionOk="0" h="6959" w="2065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2065" y="6959"/>
                  </a:lnTo>
                  <a:lnTo>
                    <a:pt x="2065" y="116"/>
                  </a:lnTo>
                  <a:cubicBezTo>
                    <a:pt x="2065" y="44"/>
                    <a:pt x="2007" y="1"/>
                    <a:pt x="194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1" name="Google Shape;23551;p72"/>
            <p:cNvSpPr/>
            <p:nvPr/>
          </p:nvSpPr>
          <p:spPr>
            <a:xfrm>
              <a:off x="8216116" y="2961726"/>
              <a:ext cx="17800" cy="182430"/>
            </a:xfrm>
            <a:custGeom>
              <a:rect b="b" l="l" r="r" t="t"/>
              <a:pathLst>
                <a:path extrusionOk="0" h="6959" w="679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563" y="6959"/>
                  </a:lnTo>
                  <a:lnTo>
                    <a:pt x="563" y="116"/>
                  </a:lnTo>
                  <a:cubicBezTo>
                    <a:pt x="563" y="44"/>
                    <a:pt x="607" y="1"/>
                    <a:pt x="679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2" name="Google Shape;23552;p72"/>
            <p:cNvSpPr/>
            <p:nvPr/>
          </p:nvSpPr>
          <p:spPr>
            <a:xfrm>
              <a:off x="8137393" y="2998637"/>
              <a:ext cx="54160" cy="53190"/>
            </a:xfrm>
            <a:custGeom>
              <a:rect b="b" l="l" r="r" t="t"/>
              <a:pathLst>
                <a:path extrusionOk="0" h="2029" w="2066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2065" y="2028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3" name="Google Shape;23553;p72"/>
            <p:cNvSpPr/>
            <p:nvPr/>
          </p:nvSpPr>
          <p:spPr>
            <a:xfrm>
              <a:off x="8137393" y="2998637"/>
              <a:ext cx="34473" cy="53190"/>
            </a:xfrm>
            <a:custGeom>
              <a:rect b="b" l="l" r="r" t="t"/>
              <a:pathLst>
                <a:path extrusionOk="0" h="2029" w="1315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564" y="2028"/>
                  </a:lnTo>
                  <a:lnTo>
                    <a:pt x="1314" y="441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4" name="Google Shape;23554;p72"/>
            <p:cNvSpPr/>
            <p:nvPr/>
          </p:nvSpPr>
          <p:spPr>
            <a:xfrm>
              <a:off x="8147617" y="2998060"/>
              <a:ext cx="34079" cy="32585"/>
            </a:xfrm>
            <a:custGeom>
              <a:rect b="b" l="l" r="r" t="t"/>
              <a:pathLst>
                <a:path extrusionOk="0" h="1243" w="1300">
                  <a:moveTo>
                    <a:pt x="652" y="1"/>
                  </a:moveTo>
                  <a:cubicBezTo>
                    <a:pt x="607" y="1"/>
                    <a:pt x="564" y="29"/>
                    <a:pt x="549" y="87"/>
                  </a:cubicBezTo>
                  <a:lnTo>
                    <a:pt x="1" y="1242"/>
                  </a:lnTo>
                  <a:lnTo>
                    <a:pt x="1300" y="1242"/>
                  </a:lnTo>
                  <a:lnTo>
                    <a:pt x="766" y="87"/>
                  </a:lnTo>
                  <a:cubicBezTo>
                    <a:pt x="744" y="29"/>
                    <a:pt x="697" y="1"/>
                    <a:pt x="65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5" name="Google Shape;23555;p72"/>
            <p:cNvSpPr/>
            <p:nvPr/>
          </p:nvSpPr>
          <p:spPr>
            <a:xfrm>
              <a:off x="8148010" y="2998479"/>
              <a:ext cx="23856" cy="32166"/>
            </a:xfrm>
            <a:custGeom>
              <a:rect b="b" l="l" r="r" t="t"/>
              <a:pathLst>
                <a:path extrusionOk="0" h="1227" w="910">
                  <a:moveTo>
                    <a:pt x="642" y="1"/>
                  </a:moveTo>
                  <a:cubicBezTo>
                    <a:pt x="610" y="1"/>
                    <a:pt x="576" y="15"/>
                    <a:pt x="549" y="42"/>
                  </a:cubicBezTo>
                  <a:cubicBezTo>
                    <a:pt x="549" y="42"/>
                    <a:pt x="534" y="42"/>
                    <a:pt x="534" y="57"/>
                  </a:cubicBezTo>
                  <a:lnTo>
                    <a:pt x="0" y="1226"/>
                  </a:lnTo>
                  <a:lnTo>
                    <a:pt x="549" y="1226"/>
                  </a:lnTo>
                  <a:lnTo>
                    <a:pt x="909" y="447"/>
                  </a:lnTo>
                  <a:lnTo>
                    <a:pt x="736" y="57"/>
                  </a:lnTo>
                  <a:cubicBezTo>
                    <a:pt x="713" y="19"/>
                    <a:pt x="678" y="1"/>
                    <a:pt x="642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6" name="Google Shape;23556;p72"/>
            <p:cNvSpPr/>
            <p:nvPr/>
          </p:nvSpPr>
          <p:spPr>
            <a:xfrm>
              <a:off x="8076102" y="3071488"/>
              <a:ext cx="29544" cy="29544"/>
            </a:xfrm>
            <a:custGeom>
              <a:rect b="b" l="l" r="r" t="t"/>
              <a:pathLst>
                <a:path extrusionOk="0" h="1127" w="1127">
                  <a:moveTo>
                    <a:pt x="0" y="0"/>
                  </a:moveTo>
                  <a:lnTo>
                    <a:pt x="0" y="1126"/>
                  </a:lnTo>
                  <a:lnTo>
                    <a:pt x="1126" y="1126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7" name="Google Shape;23557;p72"/>
            <p:cNvSpPr/>
            <p:nvPr/>
          </p:nvSpPr>
          <p:spPr>
            <a:xfrm>
              <a:off x="8076102" y="3071488"/>
              <a:ext cx="14785" cy="29544"/>
            </a:xfrm>
            <a:custGeom>
              <a:rect b="b" l="l" r="r" t="t"/>
              <a:pathLst>
                <a:path extrusionOk="0" h="1127" w="564">
                  <a:moveTo>
                    <a:pt x="0" y="0"/>
                  </a:moveTo>
                  <a:lnTo>
                    <a:pt x="0" y="1126"/>
                  </a:lnTo>
                  <a:lnTo>
                    <a:pt x="563" y="112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8" name="Google Shape;23558;p72"/>
            <p:cNvSpPr/>
            <p:nvPr/>
          </p:nvSpPr>
          <p:spPr>
            <a:xfrm>
              <a:off x="8068526" y="3098726"/>
              <a:ext cx="44670" cy="44670"/>
            </a:xfrm>
            <a:custGeom>
              <a:rect b="b" l="l" r="r" t="t"/>
              <a:pathLst>
                <a:path extrusionOk="0" h="1704" w="1704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1646" y="1704"/>
                  </a:lnTo>
                  <a:lnTo>
                    <a:pt x="1704" y="318"/>
                  </a:lnTo>
                  <a:cubicBezTo>
                    <a:pt x="1704" y="145"/>
                    <a:pt x="1574" y="0"/>
                    <a:pt x="1401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9" name="Google Shape;23559;p72"/>
            <p:cNvSpPr/>
            <p:nvPr/>
          </p:nvSpPr>
          <p:spPr>
            <a:xfrm>
              <a:off x="8068526" y="3098726"/>
              <a:ext cx="23122" cy="44670"/>
            </a:xfrm>
            <a:custGeom>
              <a:rect b="b" l="l" r="r" t="t"/>
              <a:pathLst>
                <a:path extrusionOk="0" h="1704" w="882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621" y="1704"/>
                  </a:lnTo>
                  <a:lnTo>
                    <a:pt x="578" y="318"/>
                  </a:lnTo>
                  <a:cubicBezTo>
                    <a:pt x="564" y="145"/>
                    <a:pt x="708" y="0"/>
                    <a:pt x="88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0" name="Google Shape;23560;p72"/>
            <p:cNvSpPr/>
            <p:nvPr/>
          </p:nvSpPr>
          <p:spPr>
            <a:xfrm>
              <a:off x="8250170" y="3065773"/>
              <a:ext cx="20081" cy="11037"/>
            </a:xfrm>
            <a:custGeom>
              <a:rect b="b" l="l" r="r" t="t"/>
              <a:pathLst>
                <a:path extrusionOk="0" h="421" w="766">
                  <a:moveTo>
                    <a:pt x="181" y="0"/>
                  </a:moveTo>
                  <a:cubicBezTo>
                    <a:pt x="76" y="0"/>
                    <a:pt x="1" y="96"/>
                    <a:pt x="1" y="204"/>
                  </a:cubicBezTo>
                  <a:cubicBezTo>
                    <a:pt x="1" y="319"/>
                    <a:pt x="87" y="420"/>
                    <a:pt x="203" y="420"/>
                  </a:cubicBezTo>
                  <a:lnTo>
                    <a:pt x="766" y="420"/>
                  </a:lnTo>
                  <a:lnTo>
                    <a:pt x="766" y="2"/>
                  </a:lnTo>
                  <a:lnTo>
                    <a:pt x="203" y="2"/>
                  </a:lnTo>
                  <a:cubicBezTo>
                    <a:pt x="195" y="1"/>
                    <a:pt x="188" y="0"/>
                    <a:pt x="18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1" name="Google Shape;23561;p72"/>
            <p:cNvSpPr/>
            <p:nvPr/>
          </p:nvSpPr>
          <p:spPr>
            <a:xfrm>
              <a:off x="8247758" y="3102107"/>
              <a:ext cx="22492" cy="11063"/>
            </a:xfrm>
            <a:custGeom>
              <a:rect b="b" l="l" r="r" t="t"/>
              <a:pathLst>
                <a:path extrusionOk="0" h="422" w="858">
                  <a:moveTo>
                    <a:pt x="269" y="0"/>
                  </a:moveTo>
                  <a:cubicBezTo>
                    <a:pt x="0" y="0"/>
                    <a:pt x="0" y="421"/>
                    <a:pt x="269" y="421"/>
                  </a:cubicBezTo>
                  <a:cubicBezTo>
                    <a:pt x="277" y="421"/>
                    <a:pt x="286" y="421"/>
                    <a:pt x="295" y="420"/>
                  </a:cubicBezTo>
                  <a:lnTo>
                    <a:pt x="858" y="420"/>
                  </a:lnTo>
                  <a:lnTo>
                    <a:pt x="858" y="1"/>
                  </a:lnTo>
                  <a:lnTo>
                    <a:pt x="295" y="1"/>
                  </a:lnTo>
                  <a:cubicBezTo>
                    <a:pt x="286" y="0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2" name="Google Shape;23562;p72"/>
            <p:cNvSpPr/>
            <p:nvPr/>
          </p:nvSpPr>
          <p:spPr>
            <a:xfrm>
              <a:off x="8250170" y="2992397"/>
              <a:ext cx="20081" cy="11377"/>
            </a:xfrm>
            <a:custGeom>
              <a:rect b="b" l="l" r="r" t="t"/>
              <a:pathLst>
                <a:path extrusionOk="0" h="434" w="766">
                  <a:moveTo>
                    <a:pt x="203" y="0"/>
                  </a:moveTo>
                  <a:cubicBezTo>
                    <a:pt x="87" y="0"/>
                    <a:pt x="1" y="101"/>
                    <a:pt x="1" y="217"/>
                  </a:cubicBezTo>
                  <a:cubicBezTo>
                    <a:pt x="1" y="332"/>
                    <a:pt x="87" y="433"/>
                    <a:pt x="203" y="433"/>
                  </a:cubicBezTo>
                  <a:lnTo>
                    <a:pt x="766" y="433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3" name="Google Shape;23563;p72"/>
            <p:cNvSpPr/>
            <p:nvPr/>
          </p:nvSpPr>
          <p:spPr>
            <a:xfrm>
              <a:off x="8250170" y="3029098"/>
              <a:ext cx="20081" cy="10984"/>
            </a:xfrm>
            <a:custGeom>
              <a:rect b="b" l="l" r="r" t="t"/>
              <a:pathLst>
                <a:path extrusionOk="0" h="419" w="766">
                  <a:moveTo>
                    <a:pt x="203" y="0"/>
                  </a:moveTo>
                  <a:cubicBezTo>
                    <a:pt x="87" y="0"/>
                    <a:pt x="1" y="87"/>
                    <a:pt x="1" y="217"/>
                  </a:cubicBezTo>
                  <a:cubicBezTo>
                    <a:pt x="1" y="332"/>
                    <a:pt x="87" y="419"/>
                    <a:pt x="203" y="419"/>
                  </a:cubicBezTo>
                  <a:lnTo>
                    <a:pt x="766" y="41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4" name="Google Shape;23564;p72"/>
            <p:cNvSpPr/>
            <p:nvPr/>
          </p:nvSpPr>
          <p:spPr>
            <a:xfrm>
              <a:off x="8059062" y="2981597"/>
              <a:ext cx="63231" cy="74765"/>
            </a:xfrm>
            <a:custGeom>
              <a:rect b="b" l="l" r="r" t="t"/>
              <a:pathLst>
                <a:path extrusionOk="0" h="2852" w="2412">
                  <a:moveTo>
                    <a:pt x="1211" y="1"/>
                  </a:moveTo>
                  <a:cubicBezTo>
                    <a:pt x="1192" y="1"/>
                    <a:pt x="1170" y="8"/>
                    <a:pt x="1156" y="22"/>
                  </a:cubicBezTo>
                  <a:lnTo>
                    <a:pt x="44" y="1654"/>
                  </a:lnTo>
                  <a:cubicBezTo>
                    <a:pt x="1" y="1726"/>
                    <a:pt x="1" y="1812"/>
                    <a:pt x="73" y="1884"/>
                  </a:cubicBezTo>
                  <a:lnTo>
                    <a:pt x="593" y="2419"/>
                  </a:lnTo>
                  <a:cubicBezTo>
                    <a:pt x="621" y="2462"/>
                    <a:pt x="650" y="2491"/>
                    <a:pt x="650" y="2549"/>
                  </a:cubicBezTo>
                  <a:lnTo>
                    <a:pt x="650" y="2852"/>
                  </a:lnTo>
                  <a:lnTo>
                    <a:pt x="1776" y="2852"/>
                  </a:lnTo>
                  <a:lnTo>
                    <a:pt x="1776" y="2534"/>
                  </a:lnTo>
                  <a:cubicBezTo>
                    <a:pt x="1776" y="2491"/>
                    <a:pt x="1791" y="2447"/>
                    <a:pt x="1834" y="2419"/>
                  </a:cubicBezTo>
                  <a:lnTo>
                    <a:pt x="2354" y="1870"/>
                  </a:lnTo>
                  <a:cubicBezTo>
                    <a:pt x="2411" y="1812"/>
                    <a:pt x="2411" y="1726"/>
                    <a:pt x="2368" y="1654"/>
                  </a:cubicBezTo>
                  <a:lnTo>
                    <a:pt x="1257" y="22"/>
                  </a:lnTo>
                  <a:cubicBezTo>
                    <a:pt x="1249" y="8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5" name="Google Shape;23565;p72"/>
            <p:cNvSpPr/>
            <p:nvPr/>
          </p:nvSpPr>
          <p:spPr>
            <a:xfrm>
              <a:off x="8059062" y="2981309"/>
              <a:ext cx="39008" cy="75054"/>
            </a:xfrm>
            <a:custGeom>
              <a:rect b="b" l="l" r="r" t="t"/>
              <a:pathLst>
                <a:path extrusionOk="0" h="2863" w="1488">
                  <a:moveTo>
                    <a:pt x="1211" y="1"/>
                  </a:moveTo>
                  <a:cubicBezTo>
                    <a:pt x="1192" y="1"/>
                    <a:pt x="1170" y="12"/>
                    <a:pt x="1156" y="33"/>
                  </a:cubicBezTo>
                  <a:lnTo>
                    <a:pt x="44" y="1650"/>
                  </a:lnTo>
                  <a:cubicBezTo>
                    <a:pt x="1" y="1722"/>
                    <a:pt x="15" y="1823"/>
                    <a:pt x="73" y="1881"/>
                  </a:cubicBezTo>
                  <a:lnTo>
                    <a:pt x="593" y="2430"/>
                  </a:lnTo>
                  <a:cubicBezTo>
                    <a:pt x="621" y="2458"/>
                    <a:pt x="650" y="2502"/>
                    <a:pt x="650" y="2545"/>
                  </a:cubicBezTo>
                  <a:lnTo>
                    <a:pt x="650" y="2863"/>
                  </a:lnTo>
                  <a:lnTo>
                    <a:pt x="1213" y="2863"/>
                  </a:lnTo>
                  <a:lnTo>
                    <a:pt x="1213" y="2545"/>
                  </a:lnTo>
                  <a:cubicBezTo>
                    <a:pt x="1213" y="2502"/>
                    <a:pt x="1184" y="2458"/>
                    <a:pt x="1156" y="2430"/>
                  </a:cubicBezTo>
                  <a:lnTo>
                    <a:pt x="636" y="1881"/>
                  </a:lnTo>
                  <a:cubicBezTo>
                    <a:pt x="578" y="1823"/>
                    <a:pt x="564" y="1722"/>
                    <a:pt x="607" y="1650"/>
                  </a:cubicBezTo>
                  <a:lnTo>
                    <a:pt x="1488" y="365"/>
                  </a:lnTo>
                  <a:lnTo>
                    <a:pt x="1257" y="33"/>
                  </a:lnTo>
                  <a:cubicBezTo>
                    <a:pt x="1249" y="12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6" name="Google Shape;23566;p72"/>
            <p:cNvSpPr/>
            <p:nvPr/>
          </p:nvSpPr>
          <p:spPr>
            <a:xfrm>
              <a:off x="8079510" y="2981597"/>
              <a:ext cx="21968" cy="50176"/>
            </a:xfrm>
            <a:custGeom>
              <a:rect b="b" l="l" r="r" t="t"/>
              <a:pathLst>
                <a:path extrusionOk="0" h="1914" w="838">
                  <a:moveTo>
                    <a:pt x="431" y="1"/>
                  </a:moveTo>
                  <a:cubicBezTo>
                    <a:pt x="412" y="1"/>
                    <a:pt x="390" y="8"/>
                    <a:pt x="376" y="22"/>
                  </a:cubicBezTo>
                  <a:lnTo>
                    <a:pt x="246" y="210"/>
                  </a:lnTo>
                  <a:lnTo>
                    <a:pt x="246" y="1552"/>
                  </a:lnTo>
                  <a:cubicBezTo>
                    <a:pt x="0" y="1552"/>
                    <a:pt x="0" y="1913"/>
                    <a:pt x="246" y="1913"/>
                  </a:cubicBezTo>
                  <a:lnTo>
                    <a:pt x="606" y="1913"/>
                  </a:lnTo>
                  <a:cubicBezTo>
                    <a:pt x="837" y="1913"/>
                    <a:pt x="837" y="1552"/>
                    <a:pt x="606" y="1552"/>
                  </a:cubicBezTo>
                  <a:lnTo>
                    <a:pt x="606" y="210"/>
                  </a:lnTo>
                  <a:lnTo>
                    <a:pt x="477" y="22"/>
                  </a:lnTo>
                  <a:cubicBezTo>
                    <a:pt x="469" y="8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7" name="Google Shape;23567;p72"/>
            <p:cNvSpPr/>
            <p:nvPr/>
          </p:nvSpPr>
          <p:spPr>
            <a:xfrm>
              <a:off x="8065511" y="3055969"/>
              <a:ext cx="50726" cy="17040"/>
            </a:xfrm>
            <a:custGeom>
              <a:rect b="b" l="l" r="r" t="t"/>
              <a:pathLst>
                <a:path extrusionOk="0" h="650" w="1935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433"/>
                  </a:lnTo>
                  <a:cubicBezTo>
                    <a:pt x="0" y="549"/>
                    <a:pt x="101" y="650"/>
                    <a:pt x="231" y="650"/>
                  </a:cubicBezTo>
                  <a:lnTo>
                    <a:pt x="1718" y="650"/>
                  </a:lnTo>
                  <a:cubicBezTo>
                    <a:pt x="1833" y="650"/>
                    <a:pt x="1934" y="549"/>
                    <a:pt x="1934" y="433"/>
                  </a:cubicBezTo>
                  <a:lnTo>
                    <a:pt x="1934" y="231"/>
                  </a:lnTo>
                  <a:cubicBezTo>
                    <a:pt x="1934" y="101"/>
                    <a:pt x="1833" y="0"/>
                    <a:pt x="1718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8" name="Google Shape;23568;p72"/>
            <p:cNvSpPr/>
            <p:nvPr/>
          </p:nvSpPr>
          <p:spPr>
            <a:xfrm>
              <a:off x="8065511" y="3058617"/>
              <a:ext cx="50726" cy="14392"/>
            </a:xfrm>
            <a:custGeom>
              <a:rect b="b" l="l" r="r" t="t"/>
              <a:pathLst>
                <a:path extrusionOk="0" h="549" w="1935">
                  <a:moveTo>
                    <a:pt x="29" y="0"/>
                  </a:moveTo>
                  <a:cubicBezTo>
                    <a:pt x="15" y="29"/>
                    <a:pt x="0" y="72"/>
                    <a:pt x="0" y="116"/>
                  </a:cubicBezTo>
                  <a:lnTo>
                    <a:pt x="0" y="318"/>
                  </a:lnTo>
                  <a:cubicBezTo>
                    <a:pt x="0" y="448"/>
                    <a:pt x="101" y="549"/>
                    <a:pt x="231" y="549"/>
                  </a:cubicBezTo>
                  <a:lnTo>
                    <a:pt x="1718" y="549"/>
                  </a:lnTo>
                  <a:cubicBezTo>
                    <a:pt x="1833" y="549"/>
                    <a:pt x="1934" y="448"/>
                    <a:pt x="1934" y="318"/>
                  </a:cubicBezTo>
                  <a:lnTo>
                    <a:pt x="1934" y="130"/>
                  </a:lnTo>
                  <a:cubicBezTo>
                    <a:pt x="1934" y="72"/>
                    <a:pt x="1934" y="44"/>
                    <a:pt x="1906" y="0"/>
                  </a:cubicBezTo>
                  <a:cubicBezTo>
                    <a:pt x="1862" y="72"/>
                    <a:pt x="1790" y="101"/>
                    <a:pt x="1718" y="101"/>
                  </a:cubicBezTo>
                  <a:lnTo>
                    <a:pt x="231" y="101"/>
                  </a:lnTo>
                  <a:cubicBezTo>
                    <a:pt x="144" y="101"/>
                    <a:pt x="72" y="58"/>
                    <a:pt x="2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9" name="Google Shape;23569;p72"/>
            <p:cNvSpPr/>
            <p:nvPr/>
          </p:nvSpPr>
          <p:spPr>
            <a:xfrm>
              <a:off x="8164656" y="3051801"/>
              <a:ext cx="26897" cy="91595"/>
            </a:xfrm>
            <a:custGeom>
              <a:rect b="b" l="l" r="r" t="t"/>
              <a:pathLst>
                <a:path extrusionOk="0" h="3494" w="1026">
                  <a:moveTo>
                    <a:pt x="0" y="0"/>
                  </a:moveTo>
                  <a:lnTo>
                    <a:pt x="0" y="3494"/>
                  </a:lnTo>
                  <a:lnTo>
                    <a:pt x="1025" y="3494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0" name="Google Shape;23570;p72"/>
            <p:cNvSpPr/>
            <p:nvPr/>
          </p:nvSpPr>
          <p:spPr>
            <a:xfrm>
              <a:off x="8130577" y="3199391"/>
              <a:ext cx="68919" cy="47711"/>
            </a:xfrm>
            <a:custGeom>
              <a:rect b="b" l="l" r="r" t="t"/>
              <a:pathLst>
                <a:path extrusionOk="0" h="1820" w="2629">
                  <a:moveTo>
                    <a:pt x="1" y="0"/>
                  </a:moveTo>
                  <a:lnTo>
                    <a:pt x="1" y="1819"/>
                  </a:lnTo>
                  <a:lnTo>
                    <a:pt x="2628" y="181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1" name="Google Shape;23571;p72"/>
            <p:cNvSpPr/>
            <p:nvPr/>
          </p:nvSpPr>
          <p:spPr>
            <a:xfrm>
              <a:off x="8130577" y="3199391"/>
              <a:ext cx="14785" cy="47711"/>
            </a:xfrm>
            <a:custGeom>
              <a:rect b="b" l="l" r="r" t="t"/>
              <a:pathLst>
                <a:path extrusionOk="0" h="1820" w="564">
                  <a:moveTo>
                    <a:pt x="1" y="0"/>
                  </a:moveTo>
                  <a:lnTo>
                    <a:pt x="1" y="1819"/>
                  </a:lnTo>
                  <a:lnTo>
                    <a:pt x="564" y="1819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2" name="Google Shape;23572;p72"/>
            <p:cNvSpPr/>
            <p:nvPr/>
          </p:nvSpPr>
          <p:spPr>
            <a:xfrm>
              <a:off x="8096917" y="3245556"/>
              <a:ext cx="136633" cy="28024"/>
            </a:xfrm>
            <a:custGeom>
              <a:rect b="b" l="l" r="r" t="t"/>
              <a:pathLst>
                <a:path extrusionOk="0" h="1069" w="5212">
                  <a:moveTo>
                    <a:pt x="390" y="0"/>
                  </a:moveTo>
                  <a:cubicBezTo>
                    <a:pt x="173" y="0"/>
                    <a:pt x="0" y="174"/>
                    <a:pt x="0" y="390"/>
                  </a:cubicBezTo>
                  <a:lnTo>
                    <a:pt x="0" y="664"/>
                  </a:lnTo>
                  <a:cubicBezTo>
                    <a:pt x="0" y="895"/>
                    <a:pt x="173" y="1069"/>
                    <a:pt x="390" y="1069"/>
                  </a:cubicBezTo>
                  <a:lnTo>
                    <a:pt x="4807" y="1069"/>
                  </a:lnTo>
                  <a:cubicBezTo>
                    <a:pt x="5024" y="1069"/>
                    <a:pt x="5211" y="895"/>
                    <a:pt x="5211" y="664"/>
                  </a:cubicBezTo>
                  <a:lnTo>
                    <a:pt x="5211" y="390"/>
                  </a:lnTo>
                  <a:cubicBezTo>
                    <a:pt x="5211" y="174"/>
                    <a:pt x="5024" y="0"/>
                    <a:pt x="4807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3" name="Google Shape;23573;p72"/>
            <p:cNvSpPr/>
            <p:nvPr/>
          </p:nvSpPr>
          <p:spPr>
            <a:xfrm>
              <a:off x="8096524" y="3252372"/>
              <a:ext cx="137026" cy="21208"/>
            </a:xfrm>
            <a:custGeom>
              <a:rect b="b" l="l" r="r" t="t"/>
              <a:pathLst>
                <a:path extrusionOk="0" h="809" w="5227">
                  <a:moveTo>
                    <a:pt x="30" y="0"/>
                  </a:moveTo>
                  <a:cubicBezTo>
                    <a:pt x="15" y="43"/>
                    <a:pt x="1" y="87"/>
                    <a:pt x="1" y="145"/>
                  </a:cubicBezTo>
                  <a:lnTo>
                    <a:pt x="1" y="419"/>
                  </a:lnTo>
                  <a:cubicBezTo>
                    <a:pt x="1" y="635"/>
                    <a:pt x="188" y="809"/>
                    <a:pt x="405" y="809"/>
                  </a:cubicBezTo>
                  <a:lnTo>
                    <a:pt x="4822" y="809"/>
                  </a:lnTo>
                  <a:cubicBezTo>
                    <a:pt x="5039" y="809"/>
                    <a:pt x="5226" y="635"/>
                    <a:pt x="5226" y="419"/>
                  </a:cubicBezTo>
                  <a:lnTo>
                    <a:pt x="5226" y="145"/>
                  </a:lnTo>
                  <a:cubicBezTo>
                    <a:pt x="5226" y="87"/>
                    <a:pt x="5212" y="43"/>
                    <a:pt x="5198" y="0"/>
                  </a:cubicBezTo>
                  <a:cubicBezTo>
                    <a:pt x="5140" y="145"/>
                    <a:pt x="4995" y="246"/>
                    <a:pt x="4822" y="260"/>
                  </a:cubicBezTo>
                  <a:lnTo>
                    <a:pt x="405" y="260"/>
                  </a:lnTo>
                  <a:cubicBezTo>
                    <a:pt x="246" y="260"/>
                    <a:pt x="87" y="145"/>
                    <a:pt x="30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4" name="Google Shape;23574;p72"/>
            <p:cNvSpPr/>
            <p:nvPr/>
          </p:nvSpPr>
          <p:spPr>
            <a:xfrm>
              <a:off x="7992843" y="3143003"/>
              <a:ext cx="347794" cy="59823"/>
            </a:xfrm>
            <a:custGeom>
              <a:rect b="b" l="l" r="r" t="t"/>
              <a:pathLst>
                <a:path extrusionOk="0" h="2282" w="13267">
                  <a:moveTo>
                    <a:pt x="0" y="0"/>
                  </a:moveTo>
                  <a:lnTo>
                    <a:pt x="0" y="1805"/>
                  </a:lnTo>
                  <a:cubicBezTo>
                    <a:pt x="15" y="2065"/>
                    <a:pt x="217" y="2281"/>
                    <a:pt x="491" y="2281"/>
                  </a:cubicBezTo>
                  <a:lnTo>
                    <a:pt x="12790" y="2281"/>
                  </a:lnTo>
                  <a:cubicBezTo>
                    <a:pt x="13050" y="2281"/>
                    <a:pt x="13252" y="2065"/>
                    <a:pt x="13267" y="1805"/>
                  </a:cubicBezTo>
                  <a:lnTo>
                    <a:pt x="13267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5" name="Google Shape;23575;p72"/>
            <p:cNvSpPr/>
            <p:nvPr/>
          </p:nvSpPr>
          <p:spPr>
            <a:xfrm>
              <a:off x="7992843" y="3143003"/>
              <a:ext cx="27264" cy="59823"/>
            </a:xfrm>
            <a:custGeom>
              <a:rect b="b" l="l" r="r" t="t"/>
              <a:pathLst>
                <a:path extrusionOk="0" h="2282" w="1040">
                  <a:moveTo>
                    <a:pt x="0" y="0"/>
                  </a:moveTo>
                  <a:lnTo>
                    <a:pt x="0" y="1805"/>
                  </a:lnTo>
                  <a:cubicBezTo>
                    <a:pt x="0" y="2065"/>
                    <a:pt x="217" y="2281"/>
                    <a:pt x="477" y="2281"/>
                  </a:cubicBezTo>
                  <a:lnTo>
                    <a:pt x="1040" y="2281"/>
                  </a:lnTo>
                  <a:cubicBezTo>
                    <a:pt x="780" y="2281"/>
                    <a:pt x="563" y="2065"/>
                    <a:pt x="563" y="180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6" name="Google Shape;23576;p72"/>
            <p:cNvSpPr/>
            <p:nvPr/>
          </p:nvSpPr>
          <p:spPr>
            <a:xfrm>
              <a:off x="8157447" y="3167225"/>
              <a:ext cx="18586" cy="11377"/>
            </a:xfrm>
            <a:custGeom>
              <a:rect b="b" l="l" r="r" t="t"/>
              <a:pathLst>
                <a:path extrusionOk="0" h="434" w="709">
                  <a:moveTo>
                    <a:pt x="290" y="0"/>
                  </a:moveTo>
                  <a:cubicBezTo>
                    <a:pt x="1" y="0"/>
                    <a:pt x="1" y="433"/>
                    <a:pt x="290" y="433"/>
                  </a:cubicBezTo>
                  <a:lnTo>
                    <a:pt x="420" y="433"/>
                  </a:lnTo>
                  <a:cubicBezTo>
                    <a:pt x="708" y="433"/>
                    <a:pt x="708" y="0"/>
                    <a:pt x="4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77" name="Google Shape;23577;p72"/>
          <p:cNvGrpSpPr/>
          <p:nvPr/>
        </p:nvGrpSpPr>
        <p:grpSpPr>
          <a:xfrm>
            <a:off x="873898" y="1512377"/>
            <a:ext cx="398127" cy="353457"/>
            <a:chOff x="873898" y="1512377"/>
            <a:chExt cx="398127" cy="353457"/>
          </a:xfrm>
        </p:grpSpPr>
        <p:sp>
          <p:nvSpPr>
            <p:cNvPr id="23578" name="Google Shape;23578;p72"/>
            <p:cNvSpPr/>
            <p:nvPr/>
          </p:nvSpPr>
          <p:spPr>
            <a:xfrm>
              <a:off x="944652" y="1531671"/>
              <a:ext cx="76862" cy="64358"/>
            </a:xfrm>
            <a:custGeom>
              <a:rect b="b" l="l" r="r" t="t"/>
              <a:pathLst>
                <a:path extrusionOk="0" h="2455" w="2932">
                  <a:moveTo>
                    <a:pt x="1459" y="1"/>
                  </a:moveTo>
                  <a:cubicBezTo>
                    <a:pt x="651" y="1"/>
                    <a:pt x="1" y="549"/>
                    <a:pt x="1" y="1228"/>
                  </a:cubicBezTo>
                  <a:cubicBezTo>
                    <a:pt x="1" y="1906"/>
                    <a:pt x="651" y="2455"/>
                    <a:pt x="1459" y="2455"/>
                  </a:cubicBezTo>
                  <a:cubicBezTo>
                    <a:pt x="2282" y="2455"/>
                    <a:pt x="2931" y="1906"/>
                    <a:pt x="2931" y="1228"/>
                  </a:cubicBezTo>
                  <a:cubicBezTo>
                    <a:pt x="2931" y="549"/>
                    <a:pt x="2282" y="1"/>
                    <a:pt x="145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9" name="Google Shape;23579;p72"/>
            <p:cNvSpPr/>
            <p:nvPr/>
          </p:nvSpPr>
          <p:spPr>
            <a:xfrm>
              <a:off x="944285" y="1531671"/>
              <a:ext cx="51879" cy="64358"/>
            </a:xfrm>
            <a:custGeom>
              <a:rect b="b" l="l" r="r" t="t"/>
              <a:pathLst>
                <a:path extrusionOk="0" h="2455" w="1979">
                  <a:moveTo>
                    <a:pt x="1473" y="1"/>
                  </a:moveTo>
                  <a:cubicBezTo>
                    <a:pt x="665" y="1"/>
                    <a:pt x="1" y="549"/>
                    <a:pt x="1" y="1228"/>
                  </a:cubicBezTo>
                  <a:cubicBezTo>
                    <a:pt x="1" y="1906"/>
                    <a:pt x="665" y="2455"/>
                    <a:pt x="1473" y="2455"/>
                  </a:cubicBezTo>
                  <a:cubicBezTo>
                    <a:pt x="1646" y="2455"/>
                    <a:pt x="1805" y="2426"/>
                    <a:pt x="1978" y="2382"/>
                  </a:cubicBezTo>
                  <a:cubicBezTo>
                    <a:pt x="1401" y="2224"/>
                    <a:pt x="997" y="1762"/>
                    <a:pt x="997" y="1228"/>
                  </a:cubicBezTo>
                  <a:cubicBezTo>
                    <a:pt x="997" y="693"/>
                    <a:pt x="1401" y="246"/>
                    <a:pt x="1964" y="73"/>
                  </a:cubicBezTo>
                  <a:cubicBezTo>
                    <a:pt x="1805" y="29"/>
                    <a:pt x="1646" y="1"/>
                    <a:pt x="147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0" name="Google Shape;23580;p72"/>
            <p:cNvSpPr/>
            <p:nvPr/>
          </p:nvSpPr>
          <p:spPr>
            <a:xfrm>
              <a:off x="899641" y="1563837"/>
              <a:ext cx="166911" cy="166911"/>
            </a:xfrm>
            <a:custGeom>
              <a:rect b="b" l="l" r="r" t="t"/>
              <a:pathLst>
                <a:path extrusionOk="0" h="6367" w="6367">
                  <a:moveTo>
                    <a:pt x="3176" y="1"/>
                  </a:moveTo>
                  <a:cubicBezTo>
                    <a:pt x="1415" y="1"/>
                    <a:pt x="0" y="1430"/>
                    <a:pt x="0" y="3191"/>
                  </a:cubicBezTo>
                  <a:cubicBezTo>
                    <a:pt x="0" y="4952"/>
                    <a:pt x="1415" y="6367"/>
                    <a:pt x="3176" y="6367"/>
                  </a:cubicBezTo>
                  <a:cubicBezTo>
                    <a:pt x="4937" y="6367"/>
                    <a:pt x="6366" y="4952"/>
                    <a:pt x="6366" y="3191"/>
                  </a:cubicBezTo>
                  <a:cubicBezTo>
                    <a:pt x="6366" y="1430"/>
                    <a:pt x="4937" y="1"/>
                    <a:pt x="317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1" name="Google Shape;23581;p72"/>
            <p:cNvSpPr/>
            <p:nvPr/>
          </p:nvSpPr>
          <p:spPr>
            <a:xfrm>
              <a:off x="933301" y="1563837"/>
              <a:ext cx="133618" cy="166911"/>
            </a:xfrm>
            <a:custGeom>
              <a:rect b="b" l="l" r="r" t="t"/>
              <a:pathLst>
                <a:path extrusionOk="0" h="6367" w="5097">
                  <a:moveTo>
                    <a:pt x="1930" y="1"/>
                  </a:moveTo>
                  <a:cubicBezTo>
                    <a:pt x="1759" y="1"/>
                    <a:pt x="1588" y="15"/>
                    <a:pt x="1416" y="44"/>
                  </a:cubicBezTo>
                  <a:cubicBezTo>
                    <a:pt x="160" y="275"/>
                    <a:pt x="1" y="2108"/>
                    <a:pt x="1271" y="2498"/>
                  </a:cubicBezTo>
                  <a:lnTo>
                    <a:pt x="1315" y="2498"/>
                  </a:lnTo>
                  <a:lnTo>
                    <a:pt x="1618" y="6352"/>
                  </a:lnTo>
                  <a:cubicBezTo>
                    <a:pt x="1719" y="6352"/>
                    <a:pt x="1805" y="6367"/>
                    <a:pt x="1892" y="6367"/>
                  </a:cubicBezTo>
                  <a:cubicBezTo>
                    <a:pt x="3653" y="6367"/>
                    <a:pt x="5082" y="4952"/>
                    <a:pt x="5082" y="3191"/>
                  </a:cubicBezTo>
                  <a:cubicBezTo>
                    <a:pt x="5097" y="2527"/>
                    <a:pt x="4895" y="1877"/>
                    <a:pt x="4505" y="1358"/>
                  </a:cubicBezTo>
                  <a:cubicBezTo>
                    <a:pt x="3911" y="504"/>
                    <a:pt x="2947" y="1"/>
                    <a:pt x="193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2" name="Google Shape;23582;p72"/>
            <p:cNvSpPr/>
            <p:nvPr/>
          </p:nvSpPr>
          <p:spPr>
            <a:xfrm>
              <a:off x="873898" y="1737145"/>
              <a:ext cx="218371" cy="128689"/>
            </a:xfrm>
            <a:custGeom>
              <a:rect b="b" l="l" r="r" t="t"/>
              <a:pathLst>
                <a:path extrusionOk="0" h="4909" w="8330">
                  <a:moveTo>
                    <a:pt x="2945" y="1"/>
                  </a:moveTo>
                  <a:lnTo>
                    <a:pt x="2945" y="1084"/>
                  </a:lnTo>
                  <a:cubicBezTo>
                    <a:pt x="2931" y="1271"/>
                    <a:pt x="2830" y="1445"/>
                    <a:pt x="2642" y="1531"/>
                  </a:cubicBezTo>
                  <a:lnTo>
                    <a:pt x="578" y="2441"/>
                  </a:lnTo>
                  <a:cubicBezTo>
                    <a:pt x="231" y="2599"/>
                    <a:pt x="1" y="2946"/>
                    <a:pt x="1" y="3336"/>
                  </a:cubicBezTo>
                  <a:lnTo>
                    <a:pt x="1" y="4664"/>
                  </a:lnTo>
                  <a:cubicBezTo>
                    <a:pt x="1" y="4794"/>
                    <a:pt x="102" y="4909"/>
                    <a:pt x="246" y="4909"/>
                  </a:cubicBezTo>
                  <a:lnTo>
                    <a:pt x="8084" y="4909"/>
                  </a:lnTo>
                  <a:cubicBezTo>
                    <a:pt x="8214" y="4909"/>
                    <a:pt x="8330" y="4794"/>
                    <a:pt x="8330" y="4664"/>
                  </a:cubicBezTo>
                  <a:lnTo>
                    <a:pt x="8330" y="3350"/>
                  </a:lnTo>
                  <a:cubicBezTo>
                    <a:pt x="8330" y="2960"/>
                    <a:pt x="8099" y="2599"/>
                    <a:pt x="7752" y="2441"/>
                  </a:cubicBezTo>
                  <a:lnTo>
                    <a:pt x="5688" y="1531"/>
                  </a:lnTo>
                  <a:cubicBezTo>
                    <a:pt x="5500" y="1445"/>
                    <a:pt x="5385" y="1271"/>
                    <a:pt x="5385" y="1084"/>
                  </a:cubicBezTo>
                  <a:lnTo>
                    <a:pt x="538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3" name="Google Shape;23583;p72"/>
            <p:cNvSpPr/>
            <p:nvPr/>
          </p:nvSpPr>
          <p:spPr>
            <a:xfrm>
              <a:off x="873898" y="1783702"/>
              <a:ext cx="218371" cy="82132"/>
            </a:xfrm>
            <a:custGeom>
              <a:rect b="b" l="l" r="r" t="t"/>
              <a:pathLst>
                <a:path extrusionOk="0" h="3133" w="8330">
                  <a:moveTo>
                    <a:pt x="2108" y="1"/>
                  </a:moveTo>
                  <a:lnTo>
                    <a:pt x="578" y="665"/>
                  </a:lnTo>
                  <a:cubicBezTo>
                    <a:pt x="231" y="823"/>
                    <a:pt x="1" y="1184"/>
                    <a:pt x="1" y="1574"/>
                  </a:cubicBezTo>
                  <a:lnTo>
                    <a:pt x="1" y="2888"/>
                  </a:lnTo>
                  <a:cubicBezTo>
                    <a:pt x="1" y="3018"/>
                    <a:pt x="102" y="3133"/>
                    <a:pt x="246" y="3133"/>
                  </a:cubicBezTo>
                  <a:lnTo>
                    <a:pt x="8084" y="3133"/>
                  </a:lnTo>
                  <a:cubicBezTo>
                    <a:pt x="8214" y="3133"/>
                    <a:pt x="8330" y="3018"/>
                    <a:pt x="8330" y="2888"/>
                  </a:cubicBezTo>
                  <a:lnTo>
                    <a:pt x="8330" y="1560"/>
                  </a:lnTo>
                  <a:cubicBezTo>
                    <a:pt x="8330" y="1170"/>
                    <a:pt x="8099" y="823"/>
                    <a:pt x="7752" y="665"/>
                  </a:cubicBezTo>
                  <a:lnTo>
                    <a:pt x="6222" y="1"/>
                  </a:lnTo>
                  <a:cubicBezTo>
                    <a:pt x="5861" y="946"/>
                    <a:pt x="5013" y="1419"/>
                    <a:pt x="4165" y="1419"/>
                  </a:cubicBezTo>
                  <a:cubicBezTo>
                    <a:pt x="3317" y="1419"/>
                    <a:pt x="2469" y="946"/>
                    <a:pt x="210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4" name="Google Shape;23584;p72"/>
            <p:cNvSpPr/>
            <p:nvPr/>
          </p:nvSpPr>
          <p:spPr>
            <a:xfrm>
              <a:off x="951101" y="1737145"/>
              <a:ext cx="63965" cy="25769"/>
            </a:xfrm>
            <a:custGeom>
              <a:rect b="b" l="l" r="r" t="t"/>
              <a:pathLst>
                <a:path extrusionOk="0" h="983" w="2440">
                  <a:moveTo>
                    <a:pt x="0" y="1"/>
                  </a:moveTo>
                  <a:lnTo>
                    <a:pt x="0" y="723"/>
                  </a:lnTo>
                  <a:cubicBezTo>
                    <a:pt x="383" y="896"/>
                    <a:pt x="798" y="983"/>
                    <a:pt x="1215" y="983"/>
                  </a:cubicBezTo>
                  <a:cubicBezTo>
                    <a:pt x="1632" y="983"/>
                    <a:pt x="2050" y="896"/>
                    <a:pt x="2440" y="723"/>
                  </a:cubicBezTo>
                  <a:lnTo>
                    <a:pt x="244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5" name="Google Shape;23585;p72"/>
            <p:cNvSpPr/>
            <p:nvPr/>
          </p:nvSpPr>
          <p:spPr>
            <a:xfrm>
              <a:off x="918542" y="1629191"/>
              <a:ext cx="128689" cy="120982"/>
            </a:xfrm>
            <a:custGeom>
              <a:rect b="b" l="l" r="r" t="t"/>
              <a:pathLst>
                <a:path extrusionOk="0" h="4615" w="4909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098" y="784"/>
                    <a:pt x="694" y="1217"/>
                    <a:pt x="217" y="1549"/>
                  </a:cubicBezTo>
                  <a:cubicBezTo>
                    <a:pt x="88" y="1636"/>
                    <a:pt x="1" y="1780"/>
                    <a:pt x="15" y="1939"/>
                  </a:cubicBezTo>
                  <a:lnTo>
                    <a:pt x="15" y="2084"/>
                  </a:lnTo>
                  <a:cubicBezTo>
                    <a:pt x="15" y="3383"/>
                    <a:pt x="997" y="4523"/>
                    <a:pt x="2296" y="4610"/>
                  </a:cubicBezTo>
                  <a:cubicBezTo>
                    <a:pt x="2348" y="4613"/>
                    <a:pt x="2400" y="4615"/>
                    <a:pt x="2451" y="4615"/>
                  </a:cubicBezTo>
                  <a:cubicBezTo>
                    <a:pt x="3797" y="4615"/>
                    <a:pt x="4909" y="3533"/>
                    <a:pt x="4909" y="2170"/>
                  </a:cubicBezTo>
                  <a:lnTo>
                    <a:pt x="4909" y="1737"/>
                  </a:lnTo>
                  <a:cubicBezTo>
                    <a:pt x="4909" y="1521"/>
                    <a:pt x="4822" y="1319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6" name="Google Shape;23586;p72"/>
            <p:cNvSpPr/>
            <p:nvPr/>
          </p:nvSpPr>
          <p:spPr>
            <a:xfrm>
              <a:off x="918542" y="1629191"/>
              <a:ext cx="126042" cy="120484"/>
            </a:xfrm>
            <a:custGeom>
              <a:rect b="b" l="l" r="r" t="t"/>
              <a:pathLst>
                <a:path extrusionOk="0" h="4596" w="4808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315" y="351"/>
                    <a:pt x="1257" y="452"/>
                    <a:pt x="1213" y="525"/>
                  </a:cubicBezTo>
                  <a:cubicBezTo>
                    <a:pt x="954" y="929"/>
                    <a:pt x="607" y="1275"/>
                    <a:pt x="217" y="1535"/>
                  </a:cubicBezTo>
                  <a:cubicBezTo>
                    <a:pt x="88" y="1636"/>
                    <a:pt x="15" y="1780"/>
                    <a:pt x="15" y="1939"/>
                  </a:cubicBezTo>
                  <a:lnTo>
                    <a:pt x="15" y="2084"/>
                  </a:lnTo>
                  <a:cubicBezTo>
                    <a:pt x="1" y="3339"/>
                    <a:pt x="910" y="4408"/>
                    <a:pt x="2166" y="4595"/>
                  </a:cubicBezTo>
                  <a:cubicBezTo>
                    <a:pt x="1719" y="4133"/>
                    <a:pt x="1473" y="3527"/>
                    <a:pt x="1488" y="2906"/>
                  </a:cubicBezTo>
                  <a:lnTo>
                    <a:pt x="1488" y="1362"/>
                  </a:lnTo>
                  <a:cubicBezTo>
                    <a:pt x="1473" y="1102"/>
                    <a:pt x="1675" y="900"/>
                    <a:pt x="1921" y="871"/>
                  </a:cubicBezTo>
                  <a:cubicBezTo>
                    <a:pt x="2104" y="852"/>
                    <a:pt x="2288" y="843"/>
                    <a:pt x="2472" y="843"/>
                  </a:cubicBezTo>
                  <a:cubicBezTo>
                    <a:pt x="3272" y="843"/>
                    <a:pt x="4069" y="1019"/>
                    <a:pt x="4808" y="1347"/>
                  </a:cubicBezTo>
                  <a:cubicBezTo>
                    <a:pt x="4765" y="1290"/>
                    <a:pt x="4721" y="1232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7" name="Google Shape;23587;p72"/>
            <p:cNvSpPr/>
            <p:nvPr/>
          </p:nvSpPr>
          <p:spPr>
            <a:xfrm>
              <a:off x="873898" y="1804884"/>
              <a:ext cx="45064" cy="60950"/>
            </a:xfrm>
            <a:custGeom>
              <a:rect b="b" l="l" r="r" t="t"/>
              <a:pathLst>
                <a:path extrusionOk="0" h="2325" w="1719">
                  <a:moveTo>
                    <a:pt x="361" y="1"/>
                  </a:moveTo>
                  <a:cubicBezTo>
                    <a:pt x="130" y="174"/>
                    <a:pt x="1" y="463"/>
                    <a:pt x="1" y="752"/>
                  </a:cubicBezTo>
                  <a:lnTo>
                    <a:pt x="1" y="2080"/>
                  </a:lnTo>
                  <a:cubicBezTo>
                    <a:pt x="1" y="2210"/>
                    <a:pt x="116" y="2325"/>
                    <a:pt x="246" y="2325"/>
                  </a:cubicBezTo>
                  <a:lnTo>
                    <a:pt x="1718" y="2325"/>
                  </a:lnTo>
                  <a:lnTo>
                    <a:pt x="1718" y="1647"/>
                  </a:lnTo>
                  <a:cubicBezTo>
                    <a:pt x="1718" y="1444"/>
                    <a:pt x="1632" y="1257"/>
                    <a:pt x="1502" y="1127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8" name="Google Shape;23588;p72"/>
            <p:cNvSpPr/>
            <p:nvPr/>
          </p:nvSpPr>
          <p:spPr>
            <a:xfrm>
              <a:off x="1047205" y="1804884"/>
              <a:ext cx="45064" cy="60950"/>
            </a:xfrm>
            <a:custGeom>
              <a:rect b="b" l="l" r="r" t="t"/>
              <a:pathLst>
                <a:path extrusionOk="0" h="2325" w="1719">
                  <a:moveTo>
                    <a:pt x="1358" y="1"/>
                  </a:moveTo>
                  <a:lnTo>
                    <a:pt x="218" y="1127"/>
                  </a:lnTo>
                  <a:cubicBezTo>
                    <a:pt x="73" y="1271"/>
                    <a:pt x="1" y="1459"/>
                    <a:pt x="1" y="1647"/>
                  </a:cubicBezTo>
                  <a:lnTo>
                    <a:pt x="1" y="2325"/>
                  </a:lnTo>
                  <a:lnTo>
                    <a:pt x="1473" y="2325"/>
                  </a:lnTo>
                  <a:cubicBezTo>
                    <a:pt x="1603" y="2325"/>
                    <a:pt x="1719" y="2210"/>
                    <a:pt x="1719" y="2080"/>
                  </a:cubicBezTo>
                  <a:lnTo>
                    <a:pt x="1719" y="752"/>
                  </a:lnTo>
                  <a:cubicBezTo>
                    <a:pt x="1719" y="463"/>
                    <a:pt x="1574" y="174"/>
                    <a:pt x="1358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9" name="Google Shape;23589;p72"/>
            <p:cNvSpPr/>
            <p:nvPr/>
          </p:nvSpPr>
          <p:spPr>
            <a:xfrm>
              <a:off x="1092243" y="1531671"/>
              <a:ext cx="179782" cy="188224"/>
            </a:xfrm>
            <a:custGeom>
              <a:rect b="b" l="l" r="r" t="t"/>
              <a:pathLst>
                <a:path extrusionOk="0" h="7180" w="6858">
                  <a:moveTo>
                    <a:pt x="737" y="1"/>
                  </a:moveTo>
                  <a:cubicBezTo>
                    <a:pt x="333" y="1"/>
                    <a:pt x="1" y="333"/>
                    <a:pt x="1" y="737"/>
                  </a:cubicBezTo>
                  <a:lnTo>
                    <a:pt x="1" y="4663"/>
                  </a:lnTo>
                  <a:cubicBezTo>
                    <a:pt x="1" y="5067"/>
                    <a:pt x="333" y="5399"/>
                    <a:pt x="737" y="5399"/>
                  </a:cubicBezTo>
                  <a:lnTo>
                    <a:pt x="1473" y="5399"/>
                  </a:lnTo>
                  <a:lnTo>
                    <a:pt x="1069" y="7031"/>
                  </a:lnTo>
                  <a:cubicBezTo>
                    <a:pt x="1047" y="7109"/>
                    <a:pt x="1111" y="7179"/>
                    <a:pt x="1189" y="7179"/>
                  </a:cubicBezTo>
                  <a:cubicBezTo>
                    <a:pt x="1211" y="7179"/>
                    <a:pt x="1234" y="7173"/>
                    <a:pt x="1257" y="7161"/>
                  </a:cubicBezTo>
                  <a:lnTo>
                    <a:pt x="3682" y="5399"/>
                  </a:lnTo>
                  <a:lnTo>
                    <a:pt x="6121" y="5399"/>
                  </a:lnTo>
                  <a:cubicBezTo>
                    <a:pt x="6526" y="5399"/>
                    <a:pt x="6858" y="5067"/>
                    <a:pt x="6858" y="4663"/>
                  </a:cubicBezTo>
                  <a:lnTo>
                    <a:pt x="6858" y="737"/>
                  </a:lnTo>
                  <a:cubicBezTo>
                    <a:pt x="6858" y="333"/>
                    <a:pt x="6540" y="1"/>
                    <a:pt x="612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0" name="Google Shape;23590;p72"/>
            <p:cNvSpPr/>
            <p:nvPr/>
          </p:nvSpPr>
          <p:spPr>
            <a:xfrm>
              <a:off x="1117986" y="1531671"/>
              <a:ext cx="141168" cy="96497"/>
            </a:xfrm>
            <a:custGeom>
              <a:rect b="b" l="l" r="r" t="t"/>
              <a:pathLst>
                <a:path extrusionOk="0" h="3681" w="5385">
                  <a:moveTo>
                    <a:pt x="332" y="1"/>
                  </a:moveTo>
                  <a:cubicBezTo>
                    <a:pt x="116" y="376"/>
                    <a:pt x="0" y="795"/>
                    <a:pt x="0" y="1228"/>
                  </a:cubicBezTo>
                  <a:cubicBezTo>
                    <a:pt x="0" y="2620"/>
                    <a:pt x="1135" y="3681"/>
                    <a:pt x="2446" y="3681"/>
                  </a:cubicBezTo>
                  <a:cubicBezTo>
                    <a:pt x="2658" y="3681"/>
                    <a:pt x="2873" y="3653"/>
                    <a:pt x="3090" y="3595"/>
                  </a:cubicBezTo>
                  <a:cubicBezTo>
                    <a:pt x="4634" y="3176"/>
                    <a:pt x="5385" y="1401"/>
                    <a:pt x="457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1" name="Google Shape;23591;p72"/>
            <p:cNvSpPr/>
            <p:nvPr/>
          </p:nvSpPr>
          <p:spPr>
            <a:xfrm>
              <a:off x="1175501" y="1628064"/>
              <a:ext cx="13265" cy="25874"/>
            </a:xfrm>
            <a:custGeom>
              <a:rect b="b" l="l" r="r" t="t"/>
              <a:pathLst>
                <a:path extrusionOk="0" h="987" w="506">
                  <a:moveTo>
                    <a:pt x="260" y="1"/>
                  </a:moveTo>
                  <a:cubicBezTo>
                    <a:pt x="138" y="1"/>
                    <a:pt x="15" y="84"/>
                    <a:pt x="15" y="250"/>
                  </a:cubicBezTo>
                  <a:lnTo>
                    <a:pt x="15" y="741"/>
                  </a:lnTo>
                  <a:cubicBezTo>
                    <a:pt x="1" y="871"/>
                    <a:pt x="116" y="986"/>
                    <a:pt x="260" y="986"/>
                  </a:cubicBezTo>
                  <a:cubicBezTo>
                    <a:pt x="390" y="986"/>
                    <a:pt x="491" y="871"/>
                    <a:pt x="506" y="741"/>
                  </a:cubicBezTo>
                  <a:lnTo>
                    <a:pt x="506" y="250"/>
                  </a:lnTo>
                  <a:cubicBezTo>
                    <a:pt x="506" y="84"/>
                    <a:pt x="383" y="1"/>
                    <a:pt x="260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2" name="Google Shape;23592;p72"/>
            <p:cNvSpPr/>
            <p:nvPr/>
          </p:nvSpPr>
          <p:spPr>
            <a:xfrm>
              <a:off x="1130857" y="1512377"/>
              <a:ext cx="102579" cy="102946"/>
            </a:xfrm>
            <a:custGeom>
              <a:rect b="b" l="l" r="r" t="t"/>
              <a:pathLst>
                <a:path extrusionOk="0" h="3927" w="3913">
                  <a:moveTo>
                    <a:pt x="1963" y="0"/>
                  </a:moveTo>
                  <a:cubicBezTo>
                    <a:pt x="881" y="0"/>
                    <a:pt x="0" y="881"/>
                    <a:pt x="0" y="1964"/>
                  </a:cubicBezTo>
                  <a:cubicBezTo>
                    <a:pt x="0" y="3046"/>
                    <a:pt x="881" y="3927"/>
                    <a:pt x="1963" y="3927"/>
                  </a:cubicBezTo>
                  <a:cubicBezTo>
                    <a:pt x="3046" y="3927"/>
                    <a:pt x="3912" y="3046"/>
                    <a:pt x="3912" y="1964"/>
                  </a:cubicBezTo>
                  <a:cubicBezTo>
                    <a:pt x="3912" y="881"/>
                    <a:pt x="3046" y="0"/>
                    <a:pt x="196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3" name="Google Shape;23593;p72"/>
            <p:cNvSpPr/>
            <p:nvPr/>
          </p:nvSpPr>
          <p:spPr>
            <a:xfrm>
              <a:off x="1143729" y="1525249"/>
              <a:ext cx="77203" cy="77203"/>
            </a:xfrm>
            <a:custGeom>
              <a:rect b="b" l="l" r="r" t="t"/>
              <a:pathLst>
                <a:path extrusionOk="0" h="2945" w="2945">
                  <a:moveTo>
                    <a:pt x="1472" y="0"/>
                  </a:moveTo>
                  <a:cubicBezTo>
                    <a:pt x="650" y="0"/>
                    <a:pt x="0" y="664"/>
                    <a:pt x="0" y="1473"/>
                  </a:cubicBezTo>
                  <a:cubicBezTo>
                    <a:pt x="0" y="2281"/>
                    <a:pt x="650" y="2945"/>
                    <a:pt x="1472" y="2945"/>
                  </a:cubicBezTo>
                  <a:cubicBezTo>
                    <a:pt x="2281" y="2945"/>
                    <a:pt x="2945" y="2281"/>
                    <a:pt x="2945" y="1473"/>
                  </a:cubicBezTo>
                  <a:cubicBezTo>
                    <a:pt x="2945" y="664"/>
                    <a:pt x="2281" y="0"/>
                    <a:pt x="1472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4" name="Google Shape;23594;p72"/>
            <p:cNvSpPr/>
            <p:nvPr/>
          </p:nvSpPr>
          <p:spPr>
            <a:xfrm>
              <a:off x="1155919" y="1557257"/>
              <a:ext cx="52535" cy="58066"/>
            </a:xfrm>
            <a:custGeom>
              <a:rect b="b" l="l" r="r" t="t"/>
              <a:pathLst>
                <a:path extrusionOk="0" h="2215" w="2004">
                  <a:moveTo>
                    <a:pt x="1736" y="1"/>
                  </a:moveTo>
                  <a:cubicBezTo>
                    <a:pt x="1625" y="1"/>
                    <a:pt x="1523" y="81"/>
                    <a:pt x="1498" y="194"/>
                  </a:cubicBezTo>
                  <a:lnTo>
                    <a:pt x="1484" y="237"/>
                  </a:lnTo>
                  <a:lnTo>
                    <a:pt x="517" y="237"/>
                  </a:lnTo>
                  <a:lnTo>
                    <a:pt x="502" y="194"/>
                  </a:lnTo>
                  <a:cubicBezTo>
                    <a:pt x="466" y="67"/>
                    <a:pt x="369" y="11"/>
                    <a:pt x="271" y="11"/>
                  </a:cubicBezTo>
                  <a:cubicBezTo>
                    <a:pt x="136" y="11"/>
                    <a:pt x="1" y="119"/>
                    <a:pt x="26" y="295"/>
                  </a:cubicBezTo>
                  <a:lnTo>
                    <a:pt x="430" y="2128"/>
                  </a:lnTo>
                  <a:cubicBezTo>
                    <a:pt x="603" y="2171"/>
                    <a:pt x="776" y="2200"/>
                    <a:pt x="950" y="2200"/>
                  </a:cubicBezTo>
                  <a:lnTo>
                    <a:pt x="632" y="742"/>
                  </a:lnTo>
                  <a:lnTo>
                    <a:pt x="1383" y="742"/>
                  </a:lnTo>
                  <a:lnTo>
                    <a:pt x="1051" y="2215"/>
                  </a:lnTo>
                  <a:cubicBezTo>
                    <a:pt x="1224" y="2200"/>
                    <a:pt x="1397" y="2171"/>
                    <a:pt x="1570" y="2128"/>
                  </a:cubicBezTo>
                  <a:lnTo>
                    <a:pt x="1975" y="309"/>
                  </a:lnTo>
                  <a:cubicBezTo>
                    <a:pt x="2003" y="165"/>
                    <a:pt x="1917" y="35"/>
                    <a:pt x="1787" y="6"/>
                  </a:cubicBezTo>
                  <a:cubicBezTo>
                    <a:pt x="1770" y="2"/>
                    <a:pt x="1753" y="1"/>
                    <a:pt x="1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5" name="Google Shape;23595;p72"/>
            <p:cNvSpPr/>
            <p:nvPr/>
          </p:nvSpPr>
          <p:spPr>
            <a:xfrm>
              <a:off x="1163023" y="1611522"/>
              <a:ext cx="38615" cy="29544"/>
            </a:xfrm>
            <a:custGeom>
              <a:rect b="b" l="l" r="r" t="t"/>
              <a:pathLst>
                <a:path extrusionOk="0" h="1127" w="1473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1227" y="1126"/>
                  </a:lnTo>
                  <a:cubicBezTo>
                    <a:pt x="1357" y="1126"/>
                    <a:pt x="1473" y="1011"/>
                    <a:pt x="1473" y="88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6" name="Google Shape;23596;p72"/>
            <p:cNvSpPr/>
            <p:nvPr/>
          </p:nvSpPr>
          <p:spPr>
            <a:xfrm>
              <a:off x="1163023" y="1611522"/>
              <a:ext cx="19320" cy="29544"/>
            </a:xfrm>
            <a:custGeom>
              <a:rect b="b" l="l" r="r" t="t"/>
              <a:pathLst>
                <a:path extrusionOk="0" h="1127" w="737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736" y="1126"/>
                  </a:lnTo>
                  <a:cubicBezTo>
                    <a:pt x="592" y="1126"/>
                    <a:pt x="477" y="1011"/>
                    <a:pt x="491" y="88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97" name="Google Shape;23597;p72"/>
          <p:cNvGrpSpPr/>
          <p:nvPr/>
        </p:nvGrpSpPr>
        <p:grpSpPr>
          <a:xfrm>
            <a:off x="1424125" y="1515680"/>
            <a:ext cx="246762" cy="347139"/>
            <a:chOff x="1424125" y="1515680"/>
            <a:chExt cx="246762" cy="347139"/>
          </a:xfrm>
        </p:grpSpPr>
        <p:sp>
          <p:nvSpPr>
            <p:cNvPr id="23598" name="Google Shape;23598;p72"/>
            <p:cNvSpPr/>
            <p:nvPr/>
          </p:nvSpPr>
          <p:spPr>
            <a:xfrm>
              <a:off x="1424125" y="1537727"/>
              <a:ext cx="246762" cy="325092"/>
            </a:xfrm>
            <a:custGeom>
              <a:rect b="b" l="l" r="r" t="t"/>
              <a:pathLst>
                <a:path extrusionOk="0" h="12401" w="9413">
                  <a:moveTo>
                    <a:pt x="636" y="1"/>
                  </a:moveTo>
                  <a:cubicBezTo>
                    <a:pt x="289" y="1"/>
                    <a:pt x="1" y="289"/>
                    <a:pt x="1" y="636"/>
                  </a:cubicBezTo>
                  <a:lnTo>
                    <a:pt x="1" y="11751"/>
                  </a:lnTo>
                  <a:cubicBezTo>
                    <a:pt x="1" y="12112"/>
                    <a:pt x="289" y="12401"/>
                    <a:pt x="636" y="12401"/>
                  </a:cubicBezTo>
                  <a:lnTo>
                    <a:pt x="8763" y="12401"/>
                  </a:lnTo>
                  <a:cubicBezTo>
                    <a:pt x="9109" y="12401"/>
                    <a:pt x="9398" y="12112"/>
                    <a:pt x="9398" y="11751"/>
                  </a:cubicBezTo>
                  <a:lnTo>
                    <a:pt x="9398" y="650"/>
                  </a:lnTo>
                  <a:cubicBezTo>
                    <a:pt x="9413" y="289"/>
                    <a:pt x="9109" y="1"/>
                    <a:pt x="8749" y="1"/>
                  </a:cubicBezTo>
                  <a:lnTo>
                    <a:pt x="5342" y="1"/>
                  </a:lnTo>
                  <a:cubicBezTo>
                    <a:pt x="5342" y="426"/>
                    <a:pt x="5021" y="639"/>
                    <a:pt x="4699" y="639"/>
                  </a:cubicBezTo>
                  <a:cubicBezTo>
                    <a:pt x="4378" y="639"/>
                    <a:pt x="4057" y="426"/>
                    <a:pt x="40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9" name="Google Shape;23599;p72"/>
            <p:cNvSpPr/>
            <p:nvPr/>
          </p:nvSpPr>
          <p:spPr>
            <a:xfrm>
              <a:off x="1435109" y="1537727"/>
              <a:ext cx="224060" cy="302757"/>
            </a:xfrm>
            <a:custGeom>
              <a:rect b="b" l="l" r="r" t="t"/>
              <a:pathLst>
                <a:path extrusionOk="0" h="11549" w="8547">
                  <a:moveTo>
                    <a:pt x="1935" y="1"/>
                  </a:moveTo>
                  <a:lnTo>
                    <a:pt x="1935" y="217"/>
                  </a:lnTo>
                  <a:cubicBezTo>
                    <a:pt x="1935" y="347"/>
                    <a:pt x="1834" y="434"/>
                    <a:pt x="1718" y="434"/>
                  </a:cubicBezTo>
                  <a:lnTo>
                    <a:pt x="433" y="434"/>
                  </a:lnTo>
                  <a:cubicBezTo>
                    <a:pt x="202" y="434"/>
                    <a:pt x="15" y="621"/>
                    <a:pt x="15" y="867"/>
                  </a:cubicBezTo>
                  <a:lnTo>
                    <a:pt x="15" y="11116"/>
                  </a:lnTo>
                  <a:cubicBezTo>
                    <a:pt x="0" y="11347"/>
                    <a:pt x="202" y="11549"/>
                    <a:pt x="433" y="11549"/>
                  </a:cubicBezTo>
                  <a:lnTo>
                    <a:pt x="8127" y="11549"/>
                  </a:lnTo>
                  <a:cubicBezTo>
                    <a:pt x="8358" y="11549"/>
                    <a:pt x="8546" y="11361"/>
                    <a:pt x="8546" y="11116"/>
                  </a:cubicBezTo>
                  <a:lnTo>
                    <a:pt x="8546" y="867"/>
                  </a:lnTo>
                  <a:cubicBezTo>
                    <a:pt x="8546" y="621"/>
                    <a:pt x="8358" y="434"/>
                    <a:pt x="8127" y="434"/>
                  </a:cubicBezTo>
                  <a:lnTo>
                    <a:pt x="6843" y="434"/>
                  </a:lnTo>
                  <a:cubicBezTo>
                    <a:pt x="6727" y="434"/>
                    <a:pt x="6626" y="347"/>
                    <a:pt x="6626" y="217"/>
                  </a:cubicBezTo>
                  <a:lnTo>
                    <a:pt x="6626" y="1"/>
                  </a:lnTo>
                  <a:lnTo>
                    <a:pt x="4923" y="1"/>
                  </a:lnTo>
                  <a:cubicBezTo>
                    <a:pt x="4923" y="426"/>
                    <a:pt x="4602" y="639"/>
                    <a:pt x="4280" y="639"/>
                  </a:cubicBezTo>
                  <a:cubicBezTo>
                    <a:pt x="3959" y="639"/>
                    <a:pt x="3638" y="426"/>
                    <a:pt x="363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0" name="Google Shape;23600;p72"/>
            <p:cNvSpPr/>
            <p:nvPr/>
          </p:nvSpPr>
          <p:spPr>
            <a:xfrm>
              <a:off x="1446460" y="1560429"/>
              <a:ext cx="201724" cy="268704"/>
            </a:xfrm>
            <a:custGeom>
              <a:rect b="b" l="l" r="r" t="t"/>
              <a:pathLst>
                <a:path extrusionOk="0" h="10250" w="7695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0033"/>
                  </a:lnTo>
                  <a:cubicBezTo>
                    <a:pt x="0" y="10149"/>
                    <a:pt x="101" y="10250"/>
                    <a:pt x="217" y="10250"/>
                  </a:cubicBezTo>
                  <a:lnTo>
                    <a:pt x="7478" y="10250"/>
                  </a:lnTo>
                  <a:cubicBezTo>
                    <a:pt x="7593" y="10250"/>
                    <a:pt x="7694" y="10149"/>
                    <a:pt x="7694" y="10033"/>
                  </a:cubicBezTo>
                  <a:lnTo>
                    <a:pt x="7694" y="217"/>
                  </a:lnTo>
                  <a:cubicBezTo>
                    <a:pt x="7694" y="102"/>
                    <a:pt x="7593" y="1"/>
                    <a:pt x="7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1" name="Google Shape;23601;p72"/>
            <p:cNvSpPr/>
            <p:nvPr/>
          </p:nvSpPr>
          <p:spPr>
            <a:xfrm>
              <a:off x="1496792" y="1515680"/>
              <a:ext cx="100692" cy="50464"/>
            </a:xfrm>
            <a:custGeom>
              <a:rect b="b" l="l" r="r" t="t"/>
              <a:pathLst>
                <a:path extrusionOk="0" h="1925" w="3841">
                  <a:moveTo>
                    <a:pt x="1922" y="527"/>
                  </a:moveTo>
                  <a:cubicBezTo>
                    <a:pt x="2085" y="527"/>
                    <a:pt x="2243" y="649"/>
                    <a:pt x="2252" y="842"/>
                  </a:cubicBezTo>
                  <a:cubicBezTo>
                    <a:pt x="2252" y="1013"/>
                    <a:pt x="2112" y="1170"/>
                    <a:pt x="1927" y="1173"/>
                  </a:cubicBezTo>
                  <a:lnTo>
                    <a:pt x="1927" y="1173"/>
                  </a:lnTo>
                  <a:cubicBezTo>
                    <a:pt x="1644" y="1168"/>
                    <a:pt x="1503" y="825"/>
                    <a:pt x="1689" y="625"/>
                  </a:cubicBezTo>
                  <a:cubicBezTo>
                    <a:pt x="1757" y="558"/>
                    <a:pt x="1840" y="527"/>
                    <a:pt x="1922" y="527"/>
                  </a:cubicBezTo>
                  <a:close/>
                  <a:moveTo>
                    <a:pt x="1926" y="1"/>
                  </a:moveTo>
                  <a:cubicBezTo>
                    <a:pt x="1639" y="1"/>
                    <a:pt x="1350" y="141"/>
                    <a:pt x="1184" y="423"/>
                  </a:cubicBezTo>
                  <a:lnTo>
                    <a:pt x="433" y="423"/>
                  </a:lnTo>
                  <a:cubicBezTo>
                    <a:pt x="202" y="423"/>
                    <a:pt x="15" y="611"/>
                    <a:pt x="0" y="842"/>
                  </a:cubicBezTo>
                  <a:lnTo>
                    <a:pt x="0" y="1693"/>
                  </a:lnTo>
                  <a:cubicBezTo>
                    <a:pt x="0" y="1823"/>
                    <a:pt x="87" y="1924"/>
                    <a:pt x="217" y="1924"/>
                  </a:cubicBezTo>
                  <a:lnTo>
                    <a:pt x="3638" y="1924"/>
                  </a:lnTo>
                  <a:cubicBezTo>
                    <a:pt x="3754" y="1924"/>
                    <a:pt x="3840" y="1823"/>
                    <a:pt x="3840" y="1708"/>
                  </a:cubicBezTo>
                  <a:lnTo>
                    <a:pt x="3840" y="842"/>
                  </a:lnTo>
                  <a:cubicBezTo>
                    <a:pt x="3840" y="611"/>
                    <a:pt x="3652" y="423"/>
                    <a:pt x="3422" y="423"/>
                  </a:cubicBezTo>
                  <a:lnTo>
                    <a:pt x="2656" y="423"/>
                  </a:lnTo>
                  <a:cubicBezTo>
                    <a:pt x="2498" y="141"/>
                    <a:pt x="2213" y="1"/>
                    <a:pt x="192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2" name="Google Shape;23602;p72"/>
            <p:cNvSpPr/>
            <p:nvPr/>
          </p:nvSpPr>
          <p:spPr>
            <a:xfrm>
              <a:off x="1477498" y="1669431"/>
              <a:ext cx="28024" cy="28024"/>
            </a:xfrm>
            <a:custGeom>
              <a:rect b="b" l="l" r="r" t="t"/>
              <a:pathLst>
                <a:path extrusionOk="0" h="1069" w="1069">
                  <a:moveTo>
                    <a:pt x="534" y="0"/>
                  </a:moveTo>
                  <a:cubicBezTo>
                    <a:pt x="231" y="0"/>
                    <a:pt x="0" y="245"/>
                    <a:pt x="0" y="534"/>
                  </a:cubicBezTo>
                  <a:cubicBezTo>
                    <a:pt x="0" y="837"/>
                    <a:pt x="231" y="1068"/>
                    <a:pt x="534" y="1068"/>
                  </a:cubicBezTo>
                  <a:cubicBezTo>
                    <a:pt x="823" y="1068"/>
                    <a:pt x="1068" y="837"/>
                    <a:pt x="1068" y="534"/>
                  </a:cubicBezTo>
                  <a:cubicBezTo>
                    <a:pt x="1068" y="245"/>
                    <a:pt x="823" y="0"/>
                    <a:pt x="534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3" name="Google Shape;23603;p72"/>
            <p:cNvSpPr/>
            <p:nvPr/>
          </p:nvSpPr>
          <p:spPr>
            <a:xfrm>
              <a:off x="1477498" y="1719738"/>
              <a:ext cx="28024" cy="28050"/>
            </a:xfrm>
            <a:custGeom>
              <a:rect b="b" l="l" r="r" t="t"/>
              <a:pathLst>
                <a:path extrusionOk="0" h="1070" w="1069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4" name="Google Shape;23604;p72"/>
            <p:cNvSpPr/>
            <p:nvPr/>
          </p:nvSpPr>
          <p:spPr>
            <a:xfrm>
              <a:off x="1477498" y="1770071"/>
              <a:ext cx="28024" cy="28050"/>
            </a:xfrm>
            <a:custGeom>
              <a:rect b="b" l="l" r="r" t="t"/>
              <a:pathLst>
                <a:path extrusionOk="0" h="1070" w="1069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5" name="Google Shape;23605;p72"/>
            <p:cNvSpPr/>
            <p:nvPr/>
          </p:nvSpPr>
          <p:spPr>
            <a:xfrm>
              <a:off x="1517607" y="1666784"/>
              <a:ext cx="65118" cy="10984"/>
            </a:xfrm>
            <a:custGeom>
              <a:rect b="b" l="l" r="r" t="t"/>
              <a:pathLst>
                <a:path extrusionOk="0" h="419" w="2484">
                  <a:moveTo>
                    <a:pt x="275" y="0"/>
                  </a:moveTo>
                  <a:cubicBezTo>
                    <a:pt x="0" y="0"/>
                    <a:pt x="0" y="419"/>
                    <a:pt x="275" y="419"/>
                  </a:cubicBezTo>
                  <a:lnTo>
                    <a:pt x="2194" y="419"/>
                  </a:lnTo>
                  <a:cubicBezTo>
                    <a:pt x="2483" y="419"/>
                    <a:pt x="2483" y="0"/>
                    <a:pt x="219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6" name="Google Shape;23606;p72"/>
            <p:cNvSpPr/>
            <p:nvPr/>
          </p:nvSpPr>
          <p:spPr>
            <a:xfrm>
              <a:off x="1517607" y="1689093"/>
              <a:ext cx="104467" cy="11377"/>
            </a:xfrm>
            <a:custGeom>
              <a:rect b="b" l="l" r="r" t="t"/>
              <a:pathLst>
                <a:path extrusionOk="0" h="434" w="3985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7" name="Google Shape;23607;p72"/>
            <p:cNvSpPr/>
            <p:nvPr/>
          </p:nvSpPr>
          <p:spPr>
            <a:xfrm>
              <a:off x="1517607" y="1717090"/>
              <a:ext cx="65118" cy="11377"/>
            </a:xfrm>
            <a:custGeom>
              <a:rect b="b" l="l" r="r" t="t"/>
              <a:pathLst>
                <a:path extrusionOk="0" h="434" w="2484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8" name="Google Shape;23608;p72"/>
            <p:cNvSpPr/>
            <p:nvPr/>
          </p:nvSpPr>
          <p:spPr>
            <a:xfrm>
              <a:off x="1517607" y="1739425"/>
              <a:ext cx="104467" cy="11377"/>
            </a:xfrm>
            <a:custGeom>
              <a:rect b="b" l="l" r="r" t="t"/>
              <a:pathLst>
                <a:path extrusionOk="0" h="434" w="3985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9" name="Google Shape;23609;p72"/>
            <p:cNvSpPr/>
            <p:nvPr/>
          </p:nvSpPr>
          <p:spPr>
            <a:xfrm>
              <a:off x="1517607" y="1767423"/>
              <a:ext cx="65118" cy="11377"/>
            </a:xfrm>
            <a:custGeom>
              <a:rect b="b" l="l" r="r" t="t"/>
              <a:pathLst>
                <a:path extrusionOk="0" h="434" w="2484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0" name="Google Shape;23610;p72"/>
            <p:cNvSpPr/>
            <p:nvPr/>
          </p:nvSpPr>
          <p:spPr>
            <a:xfrm>
              <a:off x="1517607" y="1789758"/>
              <a:ext cx="104467" cy="11377"/>
            </a:xfrm>
            <a:custGeom>
              <a:rect b="b" l="l" r="r" t="t"/>
              <a:pathLst>
                <a:path extrusionOk="0" h="434" w="3985">
                  <a:moveTo>
                    <a:pt x="275" y="0"/>
                  </a:moveTo>
                  <a:cubicBezTo>
                    <a:pt x="0" y="0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0"/>
                    <a:pt x="3696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1" name="Google Shape;23611;p72"/>
            <p:cNvSpPr/>
            <p:nvPr/>
          </p:nvSpPr>
          <p:spPr>
            <a:xfrm>
              <a:off x="1517607" y="1582765"/>
              <a:ext cx="98778" cy="11377"/>
            </a:xfrm>
            <a:custGeom>
              <a:rect b="b" l="l" r="r" t="t"/>
              <a:pathLst>
                <a:path extrusionOk="0" h="434" w="3768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3479" y="433"/>
                  </a:lnTo>
                  <a:cubicBezTo>
                    <a:pt x="3768" y="433"/>
                    <a:pt x="3768" y="0"/>
                    <a:pt x="34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2" name="Google Shape;23612;p72"/>
            <p:cNvSpPr/>
            <p:nvPr/>
          </p:nvSpPr>
          <p:spPr>
            <a:xfrm>
              <a:off x="1472570" y="1633097"/>
              <a:ext cx="149504" cy="11377"/>
            </a:xfrm>
            <a:custGeom>
              <a:rect b="b" l="l" r="r" t="t"/>
              <a:pathLst>
                <a:path extrusionOk="0" h="434" w="5703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5414" y="433"/>
                  </a:lnTo>
                  <a:cubicBezTo>
                    <a:pt x="5702" y="433"/>
                    <a:pt x="5702" y="0"/>
                    <a:pt x="541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3" name="Google Shape;23613;p72"/>
            <p:cNvSpPr/>
            <p:nvPr/>
          </p:nvSpPr>
          <p:spPr>
            <a:xfrm>
              <a:off x="1517607" y="1605100"/>
              <a:ext cx="26136" cy="11377"/>
            </a:xfrm>
            <a:custGeom>
              <a:rect b="b" l="l" r="r" t="t"/>
              <a:pathLst>
                <a:path extrusionOk="0" h="434" w="997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708" y="433"/>
                  </a:lnTo>
                  <a:cubicBezTo>
                    <a:pt x="996" y="433"/>
                    <a:pt x="996" y="0"/>
                    <a:pt x="70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4" name="Google Shape;23614;p72"/>
            <p:cNvSpPr/>
            <p:nvPr/>
          </p:nvSpPr>
          <p:spPr>
            <a:xfrm>
              <a:off x="1550900" y="1605100"/>
              <a:ext cx="37487" cy="11377"/>
            </a:xfrm>
            <a:custGeom>
              <a:rect b="b" l="l" r="r" t="t"/>
              <a:pathLst>
                <a:path extrusionOk="0" h="434" w="143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1141" y="433"/>
                  </a:lnTo>
                  <a:cubicBezTo>
                    <a:pt x="1430" y="433"/>
                    <a:pt x="14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5" name="Google Shape;23615;p72"/>
            <p:cNvSpPr/>
            <p:nvPr/>
          </p:nvSpPr>
          <p:spPr>
            <a:xfrm>
              <a:off x="1474457" y="1582765"/>
              <a:ext cx="33712" cy="33712"/>
            </a:xfrm>
            <a:custGeom>
              <a:rect b="b" l="l" r="r" t="t"/>
              <a:pathLst>
                <a:path extrusionOk="0" h="1286" w="1286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069"/>
                  </a:lnTo>
                  <a:cubicBezTo>
                    <a:pt x="1" y="1184"/>
                    <a:pt x="102" y="1285"/>
                    <a:pt x="217" y="1285"/>
                  </a:cubicBezTo>
                  <a:lnTo>
                    <a:pt x="1069" y="1285"/>
                  </a:lnTo>
                  <a:cubicBezTo>
                    <a:pt x="1184" y="1285"/>
                    <a:pt x="1285" y="1184"/>
                    <a:pt x="1285" y="1069"/>
                  </a:cubicBezTo>
                  <a:lnTo>
                    <a:pt x="1285" y="217"/>
                  </a:lnTo>
                  <a:cubicBezTo>
                    <a:pt x="1285" y="101"/>
                    <a:pt x="1184" y="0"/>
                    <a:pt x="106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6" name="Google Shape;23616;p72"/>
            <p:cNvSpPr/>
            <p:nvPr/>
          </p:nvSpPr>
          <p:spPr>
            <a:xfrm>
              <a:off x="1496792" y="1555134"/>
              <a:ext cx="100692" cy="11010"/>
            </a:xfrm>
            <a:custGeom>
              <a:rect b="b" l="l" r="r" t="t"/>
              <a:pathLst>
                <a:path extrusionOk="0" h="420" w="3841">
                  <a:moveTo>
                    <a:pt x="217" y="1"/>
                  </a:moveTo>
                  <a:cubicBezTo>
                    <a:pt x="101" y="1"/>
                    <a:pt x="0" y="87"/>
                    <a:pt x="0" y="203"/>
                  </a:cubicBezTo>
                  <a:cubicBezTo>
                    <a:pt x="0" y="318"/>
                    <a:pt x="101" y="419"/>
                    <a:pt x="217" y="419"/>
                  </a:cubicBezTo>
                  <a:lnTo>
                    <a:pt x="3638" y="419"/>
                  </a:lnTo>
                  <a:cubicBezTo>
                    <a:pt x="3754" y="419"/>
                    <a:pt x="3840" y="318"/>
                    <a:pt x="3840" y="203"/>
                  </a:cubicBezTo>
                  <a:cubicBezTo>
                    <a:pt x="3840" y="87"/>
                    <a:pt x="3754" y="1"/>
                    <a:pt x="363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7" name="Google Shape;23617;p72"/>
            <p:cNvSpPr/>
            <p:nvPr/>
          </p:nvSpPr>
          <p:spPr>
            <a:xfrm>
              <a:off x="1482794" y="1591075"/>
              <a:ext cx="17040" cy="17066"/>
            </a:xfrm>
            <a:custGeom>
              <a:rect b="b" l="l" r="r" t="t"/>
              <a:pathLst>
                <a:path extrusionOk="0" h="651" w="650">
                  <a:moveTo>
                    <a:pt x="332" y="1"/>
                  </a:moveTo>
                  <a:cubicBezTo>
                    <a:pt x="145" y="1"/>
                    <a:pt x="0" y="145"/>
                    <a:pt x="0" y="319"/>
                  </a:cubicBezTo>
                  <a:cubicBezTo>
                    <a:pt x="0" y="506"/>
                    <a:pt x="145" y="651"/>
                    <a:pt x="332" y="651"/>
                  </a:cubicBezTo>
                  <a:cubicBezTo>
                    <a:pt x="505" y="651"/>
                    <a:pt x="650" y="506"/>
                    <a:pt x="650" y="319"/>
                  </a:cubicBezTo>
                  <a:cubicBezTo>
                    <a:pt x="650" y="145"/>
                    <a:pt x="505" y="1"/>
                    <a:pt x="332" y="1"/>
                  </a:cubicBezTo>
                  <a:close/>
                </a:path>
              </a:pathLst>
            </a:custGeom>
            <a:solidFill>
              <a:srgbClr val="A8B9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18" name="Google Shape;23618;p72"/>
          <p:cNvGrpSpPr/>
          <p:nvPr/>
        </p:nvGrpSpPr>
        <p:grpSpPr>
          <a:xfrm>
            <a:off x="2319498" y="1512744"/>
            <a:ext cx="352697" cy="352723"/>
            <a:chOff x="2319498" y="1512744"/>
            <a:chExt cx="352697" cy="352723"/>
          </a:xfrm>
        </p:grpSpPr>
        <p:sp>
          <p:nvSpPr>
            <p:cNvPr id="23619" name="Google Shape;23619;p72"/>
            <p:cNvSpPr/>
            <p:nvPr/>
          </p:nvSpPr>
          <p:spPr>
            <a:xfrm>
              <a:off x="2319498" y="1512744"/>
              <a:ext cx="352697" cy="352723"/>
            </a:xfrm>
            <a:custGeom>
              <a:rect b="b" l="l" r="r" t="t"/>
              <a:pathLst>
                <a:path extrusionOk="0" h="13455" w="13454">
                  <a:moveTo>
                    <a:pt x="6727" y="1"/>
                  </a:moveTo>
                  <a:cubicBezTo>
                    <a:pt x="3017" y="1"/>
                    <a:pt x="0" y="3018"/>
                    <a:pt x="0" y="6728"/>
                  </a:cubicBezTo>
                  <a:cubicBezTo>
                    <a:pt x="0" y="10438"/>
                    <a:pt x="3017" y="13455"/>
                    <a:pt x="6727" y="13455"/>
                  </a:cubicBezTo>
                  <a:cubicBezTo>
                    <a:pt x="10437" y="13455"/>
                    <a:pt x="13454" y="10438"/>
                    <a:pt x="13454" y="6728"/>
                  </a:cubicBezTo>
                  <a:cubicBezTo>
                    <a:pt x="13454" y="3018"/>
                    <a:pt x="10437" y="1"/>
                    <a:pt x="672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0" name="Google Shape;23620;p72"/>
            <p:cNvSpPr/>
            <p:nvPr/>
          </p:nvSpPr>
          <p:spPr>
            <a:xfrm>
              <a:off x="2345975" y="1539248"/>
              <a:ext cx="299742" cy="299742"/>
            </a:xfrm>
            <a:custGeom>
              <a:rect b="b" l="l" r="r" t="t"/>
              <a:pathLst>
                <a:path extrusionOk="0" h="11434" w="11434">
                  <a:moveTo>
                    <a:pt x="5717" y="0"/>
                  </a:moveTo>
                  <a:cubicBezTo>
                    <a:pt x="2556" y="0"/>
                    <a:pt x="0" y="2555"/>
                    <a:pt x="0" y="5717"/>
                  </a:cubicBezTo>
                  <a:cubicBezTo>
                    <a:pt x="0" y="8878"/>
                    <a:pt x="2556" y="11433"/>
                    <a:pt x="5717" y="11433"/>
                  </a:cubicBezTo>
                  <a:cubicBezTo>
                    <a:pt x="8878" y="11433"/>
                    <a:pt x="11433" y="8878"/>
                    <a:pt x="11433" y="5717"/>
                  </a:cubicBezTo>
                  <a:cubicBezTo>
                    <a:pt x="11433" y="2555"/>
                    <a:pt x="8878" y="0"/>
                    <a:pt x="5717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1" name="Google Shape;23621;p72"/>
            <p:cNvSpPr/>
            <p:nvPr/>
          </p:nvSpPr>
          <p:spPr>
            <a:xfrm>
              <a:off x="2490524" y="1560534"/>
              <a:ext cx="11010" cy="133880"/>
            </a:xfrm>
            <a:custGeom>
              <a:rect b="b" l="l" r="r" t="t"/>
              <a:pathLst>
                <a:path extrusionOk="0" h="5107" w="420">
                  <a:moveTo>
                    <a:pt x="212" y="0"/>
                  </a:moveTo>
                  <a:cubicBezTo>
                    <a:pt x="116" y="0"/>
                    <a:pt x="22" y="62"/>
                    <a:pt x="15" y="184"/>
                  </a:cubicBezTo>
                  <a:lnTo>
                    <a:pt x="15" y="4905"/>
                  </a:lnTo>
                  <a:cubicBezTo>
                    <a:pt x="1" y="5020"/>
                    <a:pt x="102" y="5107"/>
                    <a:pt x="203" y="5107"/>
                  </a:cubicBezTo>
                  <a:cubicBezTo>
                    <a:pt x="318" y="5107"/>
                    <a:pt x="419" y="5020"/>
                    <a:pt x="419" y="4905"/>
                  </a:cubicBezTo>
                  <a:lnTo>
                    <a:pt x="419" y="184"/>
                  </a:lnTo>
                  <a:cubicBezTo>
                    <a:pt x="405" y="62"/>
                    <a:pt x="308" y="0"/>
                    <a:pt x="21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2" name="Google Shape;23622;p72"/>
            <p:cNvSpPr/>
            <p:nvPr/>
          </p:nvSpPr>
          <p:spPr>
            <a:xfrm>
              <a:off x="2489397" y="1683771"/>
              <a:ext cx="137917" cy="10696"/>
            </a:xfrm>
            <a:custGeom>
              <a:rect b="b" l="l" r="r" t="t"/>
              <a:pathLst>
                <a:path extrusionOk="0" h="408" w="5261">
                  <a:moveTo>
                    <a:pt x="5006" y="0"/>
                  </a:moveTo>
                  <a:cubicBezTo>
                    <a:pt x="4998" y="0"/>
                    <a:pt x="4990" y="1"/>
                    <a:pt x="4981" y="2"/>
                  </a:cubicBezTo>
                  <a:lnTo>
                    <a:pt x="246" y="2"/>
                  </a:lnTo>
                  <a:cubicBezTo>
                    <a:pt x="1" y="30"/>
                    <a:pt x="1" y="391"/>
                    <a:pt x="246" y="406"/>
                  </a:cubicBezTo>
                  <a:lnTo>
                    <a:pt x="4981" y="406"/>
                  </a:lnTo>
                  <a:cubicBezTo>
                    <a:pt x="4990" y="407"/>
                    <a:pt x="4998" y="407"/>
                    <a:pt x="5006" y="407"/>
                  </a:cubicBezTo>
                  <a:cubicBezTo>
                    <a:pt x="5261" y="407"/>
                    <a:pt x="5261" y="0"/>
                    <a:pt x="5006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3" name="Google Shape;23623;p72"/>
            <p:cNvSpPr/>
            <p:nvPr/>
          </p:nvSpPr>
          <p:spPr>
            <a:xfrm>
              <a:off x="2383069" y="1576316"/>
              <a:ext cx="280422" cy="262753"/>
            </a:xfrm>
            <a:custGeom>
              <a:rect b="b" l="l" r="r" t="t"/>
              <a:pathLst>
                <a:path extrusionOk="0" h="10023" w="10697">
                  <a:moveTo>
                    <a:pt x="8070" y="1"/>
                  </a:moveTo>
                  <a:lnTo>
                    <a:pt x="8070" y="1"/>
                  </a:lnTo>
                  <a:cubicBezTo>
                    <a:pt x="10033" y="2253"/>
                    <a:pt x="9917" y="5674"/>
                    <a:pt x="7795" y="7796"/>
                  </a:cubicBezTo>
                  <a:cubicBezTo>
                    <a:pt x="6686" y="8906"/>
                    <a:pt x="5225" y="9467"/>
                    <a:pt x="3760" y="9467"/>
                  </a:cubicBezTo>
                  <a:cubicBezTo>
                    <a:pt x="2422" y="9467"/>
                    <a:pt x="1082" y="8999"/>
                    <a:pt x="0" y="8056"/>
                  </a:cubicBezTo>
                  <a:lnTo>
                    <a:pt x="0" y="8056"/>
                  </a:lnTo>
                  <a:cubicBezTo>
                    <a:pt x="1131" y="9360"/>
                    <a:pt x="2719" y="10023"/>
                    <a:pt x="4311" y="10023"/>
                  </a:cubicBezTo>
                  <a:cubicBezTo>
                    <a:pt x="5767" y="10023"/>
                    <a:pt x="7227" y="9469"/>
                    <a:pt x="8344" y="8345"/>
                  </a:cubicBezTo>
                  <a:cubicBezTo>
                    <a:pt x="10697" y="6006"/>
                    <a:pt x="10567" y="2166"/>
                    <a:pt x="8070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4" name="Google Shape;23624;p72"/>
            <p:cNvSpPr/>
            <p:nvPr/>
          </p:nvSpPr>
          <p:spPr>
            <a:xfrm>
              <a:off x="2365662" y="1683771"/>
              <a:ext cx="21732" cy="10696"/>
            </a:xfrm>
            <a:custGeom>
              <a:rect b="b" l="l" r="r" t="t"/>
              <a:pathLst>
                <a:path extrusionOk="0" h="408" w="829">
                  <a:moveTo>
                    <a:pt x="561" y="0"/>
                  </a:moveTo>
                  <a:cubicBezTo>
                    <a:pt x="552" y="0"/>
                    <a:pt x="543" y="1"/>
                    <a:pt x="534" y="2"/>
                  </a:cubicBezTo>
                  <a:lnTo>
                    <a:pt x="246" y="2"/>
                  </a:lnTo>
                  <a:cubicBezTo>
                    <a:pt x="0" y="30"/>
                    <a:pt x="0" y="391"/>
                    <a:pt x="246" y="406"/>
                  </a:cubicBezTo>
                  <a:lnTo>
                    <a:pt x="534" y="406"/>
                  </a:lnTo>
                  <a:cubicBezTo>
                    <a:pt x="543" y="407"/>
                    <a:pt x="552" y="407"/>
                    <a:pt x="561" y="407"/>
                  </a:cubicBezTo>
                  <a:cubicBezTo>
                    <a:pt x="828" y="407"/>
                    <a:pt x="828" y="0"/>
                    <a:pt x="56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5" name="Google Shape;23625;p72"/>
            <p:cNvSpPr/>
            <p:nvPr/>
          </p:nvSpPr>
          <p:spPr>
            <a:xfrm>
              <a:off x="2490524" y="1799589"/>
              <a:ext cx="11377" cy="18613"/>
            </a:xfrm>
            <a:custGeom>
              <a:rect b="b" l="l" r="r" t="t"/>
              <a:pathLst>
                <a:path extrusionOk="0" h="710" w="434">
                  <a:moveTo>
                    <a:pt x="217" y="1"/>
                  </a:moveTo>
                  <a:cubicBezTo>
                    <a:pt x="109" y="1"/>
                    <a:pt x="1" y="73"/>
                    <a:pt x="15" y="217"/>
                  </a:cubicBezTo>
                  <a:lnTo>
                    <a:pt x="15" y="506"/>
                  </a:lnTo>
                  <a:cubicBezTo>
                    <a:pt x="1" y="622"/>
                    <a:pt x="102" y="708"/>
                    <a:pt x="203" y="708"/>
                  </a:cubicBezTo>
                  <a:cubicBezTo>
                    <a:pt x="210" y="709"/>
                    <a:pt x="218" y="710"/>
                    <a:pt x="225" y="710"/>
                  </a:cubicBezTo>
                  <a:cubicBezTo>
                    <a:pt x="331" y="710"/>
                    <a:pt x="419" y="615"/>
                    <a:pt x="419" y="520"/>
                  </a:cubicBezTo>
                  <a:lnTo>
                    <a:pt x="419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6" name="Google Shape;23626;p72"/>
            <p:cNvSpPr/>
            <p:nvPr/>
          </p:nvSpPr>
          <p:spPr>
            <a:xfrm>
              <a:off x="2401393" y="1596554"/>
              <a:ext cx="19163" cy="15755"/>
            </a:xfrm>
            <a:custGeom>
              <a:rect b="b" l="l" r="r" t="t"/>
              <a:pathLst>
                <a:path extrusionOk="0" h="601" w="731">
                  <a:moveTo>
                    <a:pt x="268" y="1"/>
                  </a:moveTo>
                  <a:cubicBezTo>
                    <a:pt x="121" y="1"/>
                    <a:pt x="1" y="184"/>
                    <a:pt x="124" y="340"/>
                  </a:cubicBezTo>
                  <a:lnTo>
                    <a:pt x="326" y="543"/>
                  </a:lnTo>
                  <a:cubicBezTo>
                    <a:pt x="369" y="571"/>
                    <a:pt x="413" y="600"/>
                    <a:pt x="470" y="600"/>
                  </a:cubicBezTo>
                  <a:cubicBezTo>
                    <a:pt x="644" y="600"/>
                    <a:pt x="730" y="384"/>
                    <a:pt x="615" y="254"/>
                  </a:cubicBezTo>
                  <a:lnTo>
                    <a:pt x="398" y="52"/>
                  </a:lnTo>
                  <a:cubicBezTo>
                    <a:pt x="356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7" name="Google Shape;23627;p72"/>
            <p:cNvSpPr/>
            <p:nvPr/>
          </p:nvSpPr>
          <p:spPr>
            <a:xfrm>
              <a:off x="2569563" y="1765378"/>
              <a:ext cx="20893" cy="16830"/>
            </a:xfrm>
            <a:custGeom>
              <a:rect b="b" l="l" r="r" t="t"/>
              <a:pathLst>
                <a:path extrusionOk="0" h="642" w="797">
                  <a:moveTo>
                    <a:pt x="313" y="0"/>
                  </a:moveTo>
                  <a:cubicBezTo>
                    <a:pt x="149" y="0"/>
                    <a:pt x="1" y="225"/>
                    <a:pt x="176" y="368"/>
                  </a:cubicBezTo>
                  <a:lnTo>
                    <a:pt x="393" y="584"/>
                  </a:lnTo>
                  <a:cubicBezTo>
                    <a:pt x="421" y="613"/>
                    <a:pt x="479" y="642"/>
                    <a:pt x="537" y="642"/>
                  </a:cubicBezTo>
                  <a:cubicBezTo>
                    <a:pt x="710" y="642"/>
                    <a:pt x="797" y="425"/>
                    <a:pt x="681" y="295"/>
                  </a:cubicBezTo>
                  <a:lnTo>
                    <a:pt x="465" y="79"/>
                  </a:lnTo>
                  <a:cubicBezTo>
                    <a:pt x="419" y="23"/>
                    <a:pt x="366" y="0"/>
                    <a:pt x="31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8" name="Google Shape;23628;p72"/>
            <p:cNvSpPr/>
            <p:nvPr/>
          </p:nvSpPr>
          <p:spPr>
            <a:xfrm>
              <a:off x="2571136" y="1595610"/>
              <a:ext cx="20841" cy="16699"/>
            </a:xfrm>
            <a:custGeom>
              <a:rect b="b" l="l" r="r" t="t"/>
              <a:pathLst>
                <a:path extrusionOk="0" h="637" w="795">
                  <a:moveTo>
                    <a:pt x="491" y="1"/>
                  </a:moveTo>
                  <a:cubicBezTo>
                    <a:pt x="436" y="1"/>
                    <a:pt x="380" y="26"/>
                    <a:pt x="333" y="88"/>
                  </a:cubicBezTo>
                  <a:lnTo>
                    <a:pt x="116" y="290"/>
                  </a:lnTo>
                  <a:cubicBezTo>
                    <a:pt x="1" y="420"/>
                    <a:pt x="87" y="636"/>
                    <a:pt x="260" y="636"/>
                  </a:cubicBezTo>
                  <a:cubicBezTo>
                    <a:pt x="318" y="636"/>
                    <a:pt x="376" y="607"/>
                    <a:pt x="405" y="579"/>
                  </a:cubicBezTo>
                  <a:lnTo>
                    <a:pt x="621" y="362"/>
                  </a:lnTo>
                  <a:cubicBezTo>
                    <a:pt x="794" y="222"/>
                    <a:pt x="652" y="1"/>
                    <a:pt x="49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9" name="Google Shape;23629;p72"/>
            <p:cNvSpPr/>
            <p:nvPr/>
          </p:nvSpPr>
          <p:spPr>
            <a:xfrm>
              <a:off x="2401236" y="1766296"/>
              <a:ext cx="19583" cy="15913"/>
            </a:xfrm>
            <a:custGeom>
              <a:rect b="b" l="l" r="r" t="t"/>
              <a:pathLst>
                <a:path extrusionOk="0" h="607" w="747">
                  <a:moveTo>
                    <a:pt x="456" y="0"/>
                  </a:moveTo>
                  <a:cubicBezTo>
                    <a:pt x="414" y="0"/>
                    <a:pt x="372" y="13"/>
                    <a:pt x="332" y="44"/>
                  </a:cubicBezTo>
                  <a:lnTo>
                    <a:pt x="130" y="260"/>
                  </a:lnTo>
                  <a:cubicBezTo>
                    <a:pt x="0" y="390"/>
                    <a:pt x="87" y="607"/>
                    <a:pt x="274" y="607"/>
                  </a:cubicBezTo>
                  <a:cubicBezTo>
                    <a:pt x="318" y="607"/>
                    <a:pt x="375" y="578"/>
                    <a:pt x="404" y="549"/>
                  </a:cubicBezTo>
                  <a:lnTo>
                    <a:pt x="621" y="333"/>
                  </a:lnTo>
                  <a:cubicBezTo>
                    <a:pt x="746" y="184"/>
                    <a:pt x="611" y="0"/>
                    <a:pt x="45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0" name="Google Shape;23630;p72"/>
            <p:cNvSpPr/>
            <p:nvPr/>
          </p:nvSpPr>
          <p:spPr>
            <a:xfrm>
              <a:off x="2373160" y="1634985"/>
              <a:ext cx="23174" cy="14025"/>
            </a:xfrm>
            <a:custGeom>
              <a:rect b="b" l="l" r="r" t="t"/>
              <a:pathLst>
                <a:path extrusionOk="0" h="535" w="884">
                  <a:moveTo>
                    <a:pt x="303" y="0"/>
                  </a:moveTo>
                  <a:cubicBezTo>
                    <a:pt x="104" y="0"/>
                    <a:pt x="0" y="330"/>
                    <a:pt x="248" y="405"/>
                  </a:cubicBezTo>
                  <a:lnTo>
                    <a:pt x="523" y="520"/>
                  </a:lnTo>
                  <a:cubicBezTo>
                    <a:pt x="551" y="520"/>
                    <a:pt x="566" y="535"/>
                    <a:pt x="595" y="535"/>
                  </a:cubicBezTo>
                  <a:cubicBezTo>
                    <a:pt x="811" y="535"/>
                    <a:pt x="883" y="231"/>
                    <a:pt x="681" y="145"/>
                  </a:cubicBezTo>
                  <a:lnTo>
                    <a:pt x="407" y="29"/>
                  </a:lnTo>
                  <a:cubicBezTo>
                    <a:pt x="370" y="9"/>
                    <a:pt x="335" y="0"/>
                    <a:pt x="30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1" name="Google Shape;23631;p72"/>
            <p:cNvSpPr/>
            <p:nvPr/>
          </p:nvSpPr>
          <p:spPr>
            <a:xfrm>
              <a:off x="2595516" y="1729333"/>
              <a:ext cx="21811" cy="13527"/>
            </a:xfrm>
            <a:custGeom>
              <a:rect b="b" l="l" r="r" t="t"/>
              <a:pathLst>
                <a:path extrusionOk="0" h="516" w="832">
                  <a:moveTo>
                    <a:pt x="291" y="0"/>
                  </a:moveTo>
                  <a:cubicBezTo>
                    <a:pt x="100" y="0"/>
                    <a:pt x="1" y="281"/>
                    <a:pt x="197" y="386"/>
                  </a:cubicBezTo>
                  <a:lnTo>
                    <a:pt x="471" y="501"/>
                  </a:lnTo>
                  <a:cubicBezTo>
                    <a:pt x="500" y="516"/>
                    <a:pt x="529" y="516"/>
                    <a:pt x="557" y="516"/>
                  </a:cubicBezTo>
                  <a:cubicBezTo>
                    <a:pt x="774" y="516"/>
                    <a:pt x="832" y="212"/>
                    <a:pt x="630" y="126"/>
                  </a:cubicBezTo>
                  <a:lnTo>
                    <a:pt x="355" y="10"/>
                  </a:lnTo>
                  <a:cubicBezTo>
                    <a:pt x="333" y="3"/>
                    <a:pt x="312" y="0"/>
                    <a:pt x="29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2" name="Google Shape;23632;p72"/>
            <p:cNvSpPr/>
            <p:nvPr/>
          </p:nvSpPr>
          <p:spPr>
            <a:xfrm>
              <a:off x="2535195" y="1570129"/>
              <a:ext cx="15650" cy="17197"/>
            </a:xfrm>
            <a:custGeom>
              <a:rect b="b" l="l" r="r" t="t"/>
              <a:pathLst>
                <a:path extrusionOk="0" h="656" w="597">
                  <a:moveTo>
                    <a:pt x="345" y="1"/>
                  </a:moveTo>
                  <a:cubicBezTo>
                    <a:pt x="279" y="1"/>
                    <a:pt x="213" y="32"/>
                    <a:pt x="173" y="107"/>
                  </a:cubicBezTo>
                  <a:lnTo>
                    <a:pt x="58" y="381"/>
                  </a:lnTo>
                  <a:cubicBezTo>
                    <a:pt x="0" y="511"/>
                    <a:pt x="87" y="656"/>
                    <a:pt x="231" y="656"/>
                  </a:cubicBezTo>
                  <a:lnTo>
                    <a:pt x="246" y="656"/>
                  </a:lnTo>
                  <a:cubicBezTo>
                    <a:pt x="332" y="656"/>
                    <a:pt x="390" y="612"/>
                    <a:pt x="433" y="540"/>
                  </a:cubicBezTo>
                  <a:lnTo>
                    <a:pt x="549" y="266"/>
                  </a:lnTo>
                  <a:cubicBezTo>
                    <a:pt x="596" y="115"/>
                    <a:pt x="470" y="1"/>
                    <a:pt x="34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3" name="Google Shape;23633;p72"/>
            <p:cNvSpPr/>
            <p:nvPr/>
          </p:nvSpPr>
          <p:spPr>
            <a:xfrm>
              <a:off x="2441345" y="1790099"/>
              <a:ext cx="16463" cy="18219"/>
            </a:xfrm>
            <a:custGeom>
              <a:rect b="b" l="l" r="r" t="t"/>
              <a:pathLst>
                <a:path extrusionOk="0" h="695" w="628">
                  <a:moveTo>
                    <a:pt x="349" y="1"/>
                  </a:moveTo>
                  <a:cubicBezTo>
                    <a:pt x="272" y="1"/>
                    <a:pt x="195" y="43"/>
                    <a:pt x="159" y="146"/>
                  </a:cubicBezTo>
                  <a:lnTo>
                    <a:pt x="58" y="421"/>
                  </a:lnTo>
                  <a:cubicBezTo>
                    <a:pt x="0" y="550"/>
                    <a:pt x="87" y="695"/>
                    <a:pt x="231" y="695"/>
                  </a:cubicBezTo>
                  <a:lnTo>
                    <a:pt x="246" y="695"/>
                  </a:lnTo>
                  <a:cubicBezTo>
                    <a:pt x="318" y="695"/>
                    <a:pt x="390" y="652"/>
                    <a:pt x="419" y="579"/>
                  </a:cubicBezTo>
                  <a:lnTo>
                    <a:pt x="534" y="305"/>
                  </a:lnTo>
                  <a:cubicBezTo>
                    <a:pt x="627" y="138"/>
                    <a:pt x="487" y="1"/>
                    <a:pt x="34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4" name="Google Shape;23634;p72"/>
            <p:cNvSpPr/>
            <p:nvPr/>
          </p:nvSpPr>
          <p:spPr>
            <a:xfrm>
              <a:off x="2443521" y="1569290"/>
              <a:ext cx="15624" cy="17276"/>
            </a:xfrm>
            <a:custGeom>
              <a:rect b="b" l="l" r="r" t="t"/>
              <a:pathLst>
                <a:path extrusionOk="0" h="659" w="596">
                  <a:moveTo>
                    <a:pt x="252" y="0"/>
                  </a:moveTo>
                  <a:cubicBezTo>
                    <a:pt x="128" y="0"/>
                    <a:pt x="1" y="111"/>
                    <a:pt x="47" y="269"/>
                  </a:cubicBezTo>
                  <a:lnTo>
                    <a:pt x="163" y="529"/>
                  </a:lnTo>
                  <a:cubicBezTo>
                    <a:pt x="191" y="601"/>
                    <a:pt x="264" y="659"/>
                    <a:pt x="336" y="659"/>
                  </a:cubicBezTo>
                  <a:lnTo>
                    <a:pt x="350" y="659"/>
                  </a:lnTo>
                  <a:cubicBezTo>
                    <a:pt x="495" y="659"/>
                    <a:pt x="596" y="514"/>
                    <a:pt x="538" y="384"/>
                  </a:cubicBezTo>
                  <a:lnTo>
                    <a:pt x="422" y="110"/>
                  </a:lnTo>
                  <a:cubicBezTo>
                    <a:pt x="387" y="3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5" name="Google Shape;23635;p72"/>
            <p:cNvSpPr/>
            <p:nvPr/>
          </p:nvSpPr>
          <p:spPr>
            <a:xfrm>
              <a:off x="2532416" y="1791121"/>
              <a:ext cx="16411" cy="18351"/>
            </a:xfrm>
            <a:custGeom>
              <a:rect b="b" l="l" r="r" t="t"/>
              <a:pathLst>
                <a:path extrusionOk="0" h="700" w="626">
                  <a:moveTo>
                    <a:pt x="277" y="1"/>
                  </a:moveTo>
                  <a:cubicBezTo>
                    <a:pt x="140" y="1"/>
                    <a:pt x="0" y="131"/>
                    <a:pt x="92" y="295"/>
                  </a:cubicBezTo>
                  <a:lnTo>
                    <a:pt x="193" y="569"/>
                  </a:lnTo>
                  <a:cubicBezTo>
                    <a:pt x="222" y="641"/>
                    <a:pt x="294" y="699"/>
                    <a:pt x="380" y="699"/>
                  </a:cubicBezTo>
                  <a:lnTo>
                    <a:pt x="395" y="699"/>
                  </a:lnTo>
                  <a:cubicBezTo>
                    <a:pt x="525" y="685"/>
                    <a:pt x="626" y="555"/>
                    <a:pt x="568" y="425"/>
                  </a:cubicBezTo>
                  <a:lnTo>
                    <a:pt x="467" y="151"/>
                  </a:lnTo>
                  <a:cubicBezTo>
                    <a:pt x="435" y="45"/>
                    <a:pt x="357" y="1"/>
                    <a:pt x="27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6" name="Google Shape;23636;p72"/>
            <p:cNvSpPr/>
            <p:nvPr/>
          </p:nvSpPr>
          <p:spPr>
            <a:xfrm>
              <a:off x="2596486" y="1637370"/>
              <a:ext cx="21785" cy="13527"/>
            </a:xfrm>
            <a:custGeom>
              <a:rect b="b" l="l" r="r" t="t"/>
              <a:pathLst>
                <a:path extrusionOk="0" h="516" w="831">
                  <a:moveTo>
                    <a:pt x="539" y="1"/>
                  </a:moveTo>
                  <a:cubicBezTo>
                    <a:pt x="519" y="1"/>
                    <a:pt x="499" y="4"/>
                    <a:pt x="477" y="10"/>
                  </a:cubicBezTo>
                  <a:lnTo>
                    <a:pt x="203" y="126"/>
                  </a:lnTo>
                  <a:cubicBezTo>
                    <a:pt x="1" y="213"/>
                    <a:pt x="59" y="516"/>
                    <a:pt x="275" y="516"/>
                  </a:cubicBezTo>
                  <a:cubicBezTo>
                    <a:pt x="304" y="516"/>
                    <a:pt x="333" y="516"/>
                    <a:pt x="347" y="501"/>
                  </a:cubicBezTo>
                  <a:lnTo>
                    <a:pt x="621" y="400"/>
                  </a:lnTo>
                  <a:cubicBezTo>
                    <a:pt x="831" y="295"/>
                    <a:pt x="732" y="1"/>
                    <a:pt x="53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7" name="Google Shape;23637;p72"/>
            <p:cNvSpPr/>
            <p:nvPr/>
          </p:nvSpPr>
          <p:spPr>
            <a:xfrm>
              <a:off x="2373606" y="1727052"/>
              <a:ext cx="22859" cy="13920"/>
            </a:xfrm>
            <a:custGeom>
              <a:rect b="b" l="l" r="r" t="t"/>
              <a:pathLst>
                <a:path extrusionOk="0" h="531" w="872">
                  <a:moveTo>
                    <a:pt x="575" y="0"/>
                  </a:moveTo>
                  <a:cubicBezTo>
                    <a:pt x="544" y="0"/>
                    <a:pt x="511" y="8"/>
                    <a:pt x="477" y="25"/>
                  </a:cubicBezTo>
                  <a:lnTo>
                    <a:pt x="202" y="141"/>
                  </a:lnTo>
                  <a:cubicBezTo>
                    <a:pt x="0" y="213"/>
                    <a:pt x="58" y="516"/>
                    <a:pt x="289" y="530"/>
                  </a:cubicBezTo>
                  <a:cubicBezTo>
                    <a:pt x="303" y="530"/>
                    <a:pt x="332" y="516"/>
                    <a:pt x="361" y="516"/>
                  </a:cubicBezTo>
                  <a:lnTo>
                    <a:pt x="621" y="400"/>
                  </a:lnTo>
                  <a:cubicBezTo>
                    <a:pt x="871" y="325"/>
                    <a:pt x="774" y="0"/>
                    <a:pt x="57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38" name="Google Shape;23638;p72"/>
          <p:cNvGrpSpPr/>
          <p:nvPr/>
        </p:nvGrpSpPr>
        <p:grpSpPr>
          <a:xfrm>
            <a:off x="4236601" y="1512666"/>
            <a:ext cx="312981" cy="352697"/>
            <a:chOff x="4236601" y="1512666"/>
            <a:chExt cx="312981" cy="352697"/>
          </a:xfrm>
        </p:grpSpPr>
        <p:sp>
          <p:nvSpPr>
            <p:cNvPr id="23639" name="Google Shape;23639;p72"/>
            <p:cNvSpPr/>
            <p:nvPr/>
          </p:nvSpPr>
          <p:spPr>
            <a:xfrm>
              <a:off x="4236601" y="1512666"/>
              <a:ext cx="312981" cy="352697"/>
            </a:xfrm>
            <a:custGeom>
              <a:rect b="b" l="l" r="r" t="t"/>
              <a:pathLst>
                <a:path extrusionOk="0" h="13454" w="11939">
                  <a:moveTo>
                    <a:pt x="5969" y="0"/>
                  </a:moveTo>
                  <a:cubicBezTo>
                    <a:pt x="5933" y="0"/>
                    <a:pt x="5897" y="11"/>
                    <a:pt x="5861" y="33"/>
                  </a:cubicBezTo>
                  <a:cubicBezTo>
                    <a:pt x="5832" y="47"/>
                    <a:pt x="2743" y="1895"/>
                    <a:pt x="404" y="1895"/>
                  </a:cubicBezTo>
                  <a:cubicBezTo>
                    <a:pt x="303" y="1895"/>
                    <a:pt x="217" y="1967"/>
                    <a:pt x="202" y="2068"/>
                  </a:cubicBezTo>
                  <a:cubicBezTo>
                    <a:pt x="0" y="3656"/>
                    <a:pt x="58" y="5273"/>
                    <a:pt x="390" y="6846"/>
                  </a:cubicBezTo>
                  <a:cubicBezTo>
                    <a:pt x="650" y="8218"/>
                    <a:pt x="1198" y="9517"/>
                    <a:pt x="2007" y="10657"/>
                  </a:cubicBezTo>
                  <a:cubicBezTo>
                    <a:pt x="2988" y="11971"/>
                    <a:pt x="4345" y="12952"/>
                    <a:pt x="5919" y="13443"/>
                  </a:cubicBezTo>
                  <a:cubicBezTo>
                    <a:pt x="5933" y="13450"/>
                    <a:pt x="5951" y="13454"/>
                    <a:pt x="5971" y="13454"/>
                  </a:cubicBezTo>
                  <a:cubicBezTo>
                    <a:pt x="5991" y="13454"/>
                    <a:pt x="6012" y="13450"/>
                    <a:pt x="6034" y="13443"/>
                  </a:cubicBezTo>
                  <a:cubicBezTo>
                    <a:pt x="7608" y="12952"/>
                    <a:pt x="8964" y="11971"/>
                    <a:pt x="9946" y="10657"/>
                  </a:cubicBezTo>
                  <a:cubicBezTo>
                    <a:pt x="10754" y="9517"/>
                    <a:pt x="11303" y="8218"/>
                    <a:pt x="11563" y="6846"/>
                  </a:cubicBezTo>
                  <a:cubicBezTo>
                    <a:pt x="11880" y="5273"/>
                    <a:pt x="11938" y="3656"/>
                    <a:pt x="11736" y="2068"/>
                  </a:cubicBezTo>
                  <a:cubicBezTo>
                    <a:pt x="11722" y="1967"/>
                    <a:pt x="11635" y="1895"/>
                    <a:pt x="11534" y="1895"/>
                  </a:cubicBezTo>
                  <a:cubicBezTo>
                    <a:pt x="9195" y="1895"/>
                    <a:pt x="6106" y="47"/>
                    <a:pt x="6077" y="33"/>
                  </a:cubicBezTo>
                  <a:cubicBezTo>
                    <a:pt x="6041" y="11"/>
                    <a:pt x="6005" y="0"/>
                    <a:pt x="59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0" name="Google Shape;23640;p72"/>
            <p:cNvSpPr/>
            <p:nvPr/>
          </p:nvSpPr>
          <p:spPr>
            <a:xfrm>
              <a:off x="4383798" y="1561557"/>
              <a:ext cx="165784" cy="303806"/>
            </a:xfrm>
            <a:custGeom>
              <a:rect b="b" l="l" r="r" t="t"/>
              <a:pathLst>
                <a:path extrusionOk="0" h="11589" w="6324">
                  <a:moveTo>
                    <a:pt x="5385" y="1"/>
                  </a:moveTo>
                  <a:cubicBezTo>
                    <a:pt x="5573" y="1618"/>
                    <a:pt x="5500" y="3249"/>
                    <a:pt x="5183" y="4837"/>
                  </a:cubicBezTo>
                  <a:cubicBezTo>
                    <a:pt x="4909" y="6251"/>
                    <a:pt x="4331" y="7608"/>
                    <a:pt x="3494" y="8792"/>
                  </a:cubicBezTo>
                  <a:cubicBezTo>
                    <a:pt x="2599" y="10005"/>
                    <a:pt x="1401" y="10929"/>
                    <a:pt x="0" y="11477"/>
                  </a:cubicBezTo>
                  <a:cubicBezTo>
                    <a:pt x="87" y="11520"/>
                    <a:pt x="188" y="11549"/>
                    <a:pt x="289" y="11578"/>
                  </a:cubicBezTo>
                  <a:cubicBezTo>
                    <a:pt x="311" y="11585"/>
                    <a:pt x="332" y="11589"/>
                    <a:pt x="354" y="11589"/>
                  </a:cubicBezTo>
                  <a:cubicBezTo>
                    <a:pt x="376" y="11589"/>
                    <a:pt x="397" y="11585"/>
                    <a:pt x="419" y="11578"/>
                  </a:cubicBezTo>
                  <a:cubicBezTo>
                    <a:pt x="1978" y="11087"/>
                    <a:pt x="3349" y="10106"/>
                    <a:pt x="4317" y="8792"/>
                  </a:cubicBezTo>
                  <a:cubicBezTo>
                    <a:pt x="5125" y="7652"/>
                    <a:pt x="5674" y="6353"/>
                    <a:pt x="5948" y="4981"/>
                  </a:cubicBezTo>
                  <a:cubicBezTo>
                    <a:pt x="6265" y="3408"/>
                    <a:pt x="6323" y="1791"/>
                    <a:pt x="6121" y="203"/>
                  </a:cubicBezTo>
                  <a:cubicBezTo>
                    <a:pt x="6107" y="102"/>
                    <a:pt x="6020" y="30"/>
                    <a:pt x="5919" y="30"/>
                  </a:cubicBezTo>
                  <a:cubicBezTo>
                    <a:pt x="5746" y="30"/>
                    <a:pt x="5558" y="15"/>
                    <a:pt x="5385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1" name="Google Shape;23641;p72"/>
            <p:cNvSpPr/>
            <p:nvPr/>
          </p:nvSpPr>
          <p:spPr>
            <a:xfrm>
              <a:off x="4267246" y="1546326"/>
              <a:ext cx="251664" cy="283856"/>
            </a:xfrm>
            <a:custGeom>
              <a:rect b="b" l="l" r="r" t="t"/>
              <a:pathLst>
                <a:path extrusionOk="0" h="10828" w="9600">
                  <a:moveTo>
                    <a:pt x="4798" y="1"/>
                  </a:moveTo>
                  <a:cubicBezTo>
                    <a:pt x="4764" y="1"/>
                    <a:pt x="4728" y="12"/>
                    <a:pt x="4692" y="33"/>
                  </a:cubicBezTo>
                  <a:cubicBezTo>
                    <a:pt x="4677" y="48"/>
                    <a:pt x="2209" y="1520"/>
                    <a:pt x="347" y="1520"/>
                  </a:cubicBezTo>
                  <a:cubicBezTo>
                    <a:pt x="260" y="1520"/>
                    <a:pt x="174" y="1592"/>
                    <a:pt x="159" y="1679"/>
                  </a:cubicBezTo>
                  <a:cubicBezTo>
                    <a:pt x="0" y="2964"/>
                    <a:pt x="44" y="4263"/>
                    <a:pt x="303" y="5519"/>
                  </a:cubicBezTo>
                  <a:cubicBezTo>
                    <a:pt x="506" y="6616"/>
                    <a:pt x="953" y="7670"/>
                    <a:pt x="1603" y="8579"/>
                  </a:cubicBezTo>
                  <a:cubicBezTo>
                    <a:pt x="2382" y="9633"/>
                    <a:pt x="3479" y="10427"/>
                    <a:pt x="4735" y="10817"/>
                  </a:cubicBezTo>
                  <a:cubicBezTo>
                    <a:pt x="4757" y="10824"/>
                    <a:pt x="4778" y="10827"/>
                    <a:pt x="4800" y="10827"/>
                  </a:cubicBezTo>
                  <a:cubicBezTo>
                    <a:pt x="4822" y="10827"/>
                    <a:pt x="4843" y="10824"/>
                    <a:pt x="4865" y="10817"/>
                  </a:cubicBezTo>
                  <a:cubicBezTo>
                    <a:pt x="6121" y="10427"/>
                    <a:pt x="7218" y="9633"/>
                    <a:pt x="7998" y="8579"/>
                  </a:cubicBezTo>
                  <a:cubicBezTo>
                    <a:pt x="8647" y="7670"/>
                    <a:pt x="9095" y="6616"/>
                    <a:pt x="9297" y="5519"/>
                  </a:cubicBezTo>
                  <a:cubicBezTo>
                    <a:pt x="9557" y="4263"/>
                    <a:pt x="9600" y="2964"/>
                    <a:pt x="9441" y="1679"/>
                  </a:cubicBezTo>
                  <a:cubicBezTo>
                    <a:pt x="9427" y="1592"/>
                    <a:pt x="9340" y="1520"/>
                    <a:pt x="9253" y="1520"/>
                  </a:cubicBezTo>
                  <a:cubicBezTo>
                    <a:pt x="7391" y="1520"/>
                    <a:pt x="4923" y="48"/>
                    <a:pt x="4894" y="33"/>
                  </a:cubicBezTo>
                  <a:cubicBezTo>
                    <a:pt x="4865" y="12"/>
                    <a:pt x="4833" y="1"/>
                    <a:pt x="479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2" name="Google Shape;23642;p72"/>
            <p:cNvSpPr/>
            <p:nvPr/>
          </p:nvSpPr>
          <p:spPr>
            <a:xfrm>
              <a:off x="4388726" y="1585019"/>
              <a:ext cx="130184" cy="245163"/>
            </a:xfrm>
            <a:custGeom>
              <a:rect b="b" l="l" r="r" t="t"/>
              <a:pathLst>
                <a:path extrusionOk="0" h="9352" w="4966">
                  <a:moveTo>
                    <a:pt x="4071" y="1"/>
                  </a:moveTo>
                  <a:cubicBezTo>
                    <a:pt x="4215" y="1315"/>
                    <a:pt x="4143" y="2643"/>
                    <a:pt x="3898" y="3927"/>
                  </a:cubicBezTo>
                  <a:cubicBezTo>
                    <a:pt x="3667" y="5126"/>
                    <a:pt x="3190" y="6251"/>
                    <a:pt x="2483" y="7248"/>
                  </a:cubicBezTo>
                  <a:cubicBezTo>
                    <a:pt x="1833" y="8128"/>
                    <a:pt x="982" y="8835"/>
                    <a:pt x="0" y="9312"/>
                  </a:cubicBezTo>
                  <a:lnTo>
                    <a:pt x="116" y="9341"/>
                  </a:lnTo>
                  <a:cubicBezTo>
                    <a:pt x="130" y="9348"/>
                    <a:pt x="148" y="9351"/>
                    <a:pt x="168" y="9351"/>
                  </a:cubicBezTo>
                  <a:cubicBezTo>
                    <a:pt x="188" y="9351"/>
                    <a:pt x="209" y="9348"/>
                    <a:pt x="231" y="9341"/>
                  </a:cubicBezTo>
                  <a:cubicBezTo>
                    <a:pt x="1487" y="8951"/>
                    <a:pt x="2584" y="8157"/>
                    <a:pt x="3364" y="7103"/>
                  </a:cubicBezTo>
                  <a:cubicBezTo>
                    <a:pt x="4013" y="6194"/>
                    <a:pt x="4461" y="5140"/>
                    <a:pt x="4677" y="4043"/>
                  </a:cubicBezTo>
                  <a:cubicBezTo>
                    <a:pt x="4923" y="2787"/>
                    <a:pt x="4966" y="1488"/>
                    <a:pt x="4807" y="203"/>
                  </a:cubicBezTo>
                  <a:cubicBezTo>
                    <a:pt x="4793" y="116"/>
                    <a:pt x="4706" y="44"/>
                    <a:pt x="4619" y="44"/>
                  </a:cubicBezTo>
                  <a:cubicBezTo>
                    <a:pt x="4432" y="44"/>
                    <a:pt x="4244" y="30"/>
                    <a:pt x="407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3" name="Google Shape;23643;p72"/>
            <p:cNvSpPr/>
            <p:nvPr/>
          </p:nvSpPr>
          <p:spPr>
            <a:xfrm>
              <a:off x="4330817" y="1674727"/>
              <a:ext cx="124521" cy="84019"/>
            </a:xfrm>
            <a:custGeom>
              <a:rect b="b" l="l" r="r" t="t"/>
              <a:pathLst>
                <a:path extrusionOk="0" h="3205" w="4750">
                  <a:moveTo>
                    <a:pt x="2382" y="0"/>
                  </a:moveTo>
                  <a:cubicBezTo>
                    <a:pt x="1083" y="15"/>
                    <a:pt x="0" y="1068"/>
                    <a:pt x="0" y="2295"/>
                  </a:cubicBezTo>
                  <a:lnTo>
                    <a:pt x="0" y="3003"/>
                  </a:lnTo>
                  <a:cubicBezTo>
                    <a:pt x="0" y="3104"/>
                    <a:pt x="87" y="3205"/>
                    <a:pt x="203" y="3205"/>
                  </a:cubicBezTo>
                  <a:lnTo>
                    <a:pt x="4562" y="3205"/>
                  </a:lnTo>
                  <a:cubicBezTo>
                    <a:pt x="4663" y="3205"/>
                    <a:pt x="4750" y="3104"/>
                    <a:pt x="4750" y="3003"/>
                  </a:cubicBezTo>
                  <a:lnTo>
                    <a:pt x="4750" y="2295"/>
                  </a:lnTo>
                  <a:cubicBezTo>
                    <a:pt x="4750" y="1068"/>
                    <a:pt x="3667" y="15"/>
                    <a:pt x="2382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4" name="Google Shape;23644;p72"/>
            <p:cNvSpPr/>
            <p:nvPr/>
          </p:nvSpPr>
          <p:spPr>
            <a:xfrm>
              <a:off x="4383798" y="1674727"/>
              <a:ext cx="71934" cy="84019"/>
            </a:xfrm>
            <a:custGeom>
              <a:rect b="b" l="l" r="r" t="t"/>
              <a:pathLst>
                <a:path extrusionOk="0" h="3205" w="2744">
                  <a:moveTo>
                    <a:pt x="361" y="0"/>
                  </a:moveTo>
                  <a:cubicBezTo>
                    <a:pt x="231" y="0"/>
                    <a:pt x="116" y="15"/>
                    <a:pt x="0" y="29"/>
                  </a:cubicBezTo>
                  <a:cubicBezTo>
                    <a:pt x="1112" y="217"/>
                    <a:pt x="2007" y="1184"/>
                    <a:pt x="2007" y="2310"/>
                  </a:cubicBezTo>
                  <a:lnTo>
                    <a:pt x="2007" y="3003"/>
                  </a:lnTo>
                  <a:cubicBezTo>
                    <a:pt x="2007" y="3118"/>
                    <a:pt x="1920" y="3205"/>
                    <a:pt x="1805" y="3205"/>
                  </a:cubicBezTo>
                  <a:lnTo>
                    <a:pt x="2541" y="3205"/>
                  </a:lnTo>
                  <a:cubicBezTo>
                    <a:pt x="2657" y="3205"/>
                    <a:pt x="2743" y="3118"/>
                    <a:pt x="2743" y="3003"/>
                  </a:cubicBezTo>
                  <a:lnTo>
                    <a:pt x="2743" y="2295"/>
                  </a:lnTo>
                  <a:cubicBezTo>
                    <a:pt x="2729" y="1068"/>
                    <a:pt x="1646" y="15"/>
                    <a:pt x="36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5" name="Google Shape;23645;p72"/>
            <p:cNvSpPr/>
            <p:nvPr/>
          </p:nvSpPr>
          <p:spPr>
            <a:xfrm>
              <a:off x="4379263" y="1679917"/>
              <a:ext cx="27657" cy="16017"/>
            </a:xfrm>
            <a:custGeom>
              <a:rect b="b" l="l" r="r" t="t"/>
              <a:pathLst>
                <a:path extrusionOk="0" h="611" w="1055">
                  <a:moveTo>
                    <a:pt x="527" y="1"/>
                  </a:moveTo>
                  <a:cubicBezTo>
                    <a:pt x="350" y="1"/>
                    <a:pt x="173" y="26"/>
                    <a:pt x="0" y="76"/>
                  </a:cubicBezTo>
                  <a:lnTo>
                    <a:pt x="275" y="611"/>
                  </a:lnTo>
                  <a:lnTo>
                    <a:pt x="780" y="611"/>
                  </a:lnTo>
                  <a:lnTo>
                    <a:pt x="1054" y="76"/>
                  </a:lnTo>
                  <a:cubicBezTo>
                    <a:pt x="881" y="26"/>
                    <a:pt x="704" y="1"/>
                    <a:pt x="52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6" name="Google Shape;23646;p72"/>
            <p:cNvSpPr/>
            <p:nvPr/>
          </p:nvSpPr>
          <p:spPr>
            <a:xfrm>
              <a:off x="4372814" y="1689486"/>
              <a:ext cx="40528" cy="58564"/>
            </a:xfrm>
            <a:custGeom>
              <a:rect b="b" l="l" r="r" t="t"/>
              <a:pathLst>
                <a:path extrusionOk="0" h="2234" w="1546">
                  <a:moveTo>
                    <a:pt x="521" y="0"/>
                  </a:moveTo>
                  <a:cubicBezTo>
                    <a:pt x="419" y="15"/>
                    <a:pt x="333" y="72"/>
                    <a:pt x="318" y="173"/>
                  </a:cubicBezTo>
                  <a:lnTo>
                    <a:pt x="30" y="1473"/>
                  </a:lnTo>
                  <a:cubicBezTo>
                    <a:pt x="1" y="1545"/>
                    <a:pt x="30" y="1617"/>
                    <a:pt x="87" y="1675"/>
                  </a:cubicBezTo>
                  <a:lnTo>
                    <a:pt x="636" y="2180"/>
                  </a:lnTo>
                  <a:cubicBezTo>
                    <a:pt x="679" y="2216"/>
                    <a:pt x="730" y="2234"/>
                    <a:pt x="780" y="2234"/>
                  </a:cubicBezTo>
                  <a:cubicBezTo>
                    <a:pt x="831" y="2234"/>
                    <a:pt x="881" y="2216"/>
                    <a:pt x="925" y="2180"/>
                  </a:cubicBezTo>
                  <a:lnTo>
                    <a:pt x="1473" y="1675"/>
                  </a:lnTo>
                  <a:cubicBezTo>
                    <a:pt x="1517" y="1617"/>
                    <a:pt x="1545" y="1545"/>
                    <a:pt x="1531" y="1473"/>
                  </a:cubicBezTo>
                  <a:lnTo>
                    <a:pt x="1228" y="173"/>
                  </a:lnTo>
                  <a:cubicBezTo>
                    <a:pt x="1213" y="72"/>
                    <a:pt x="1127" y="15"/>
                    <a:pt x="1040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7" name="Google Shape;23647;p72"/>
            <p:cNvSpPr/>
            <p:nvPr/>
          </p:nvSpPr>
          <p:spPr>
            <a:xfrm>
              <a:off x="4383431" y="1689486"/>
              <a:ext cx="29911" cy="58564"/>
            </a:xfrm>
            <a:custGeom>
              <a:rect b="b" l="l" r="r" t="t"/>
              <a:pathLst>
                <a:path extrusionOk="0" h="2234" w="1141">
                  <a:moveTo>
                    <a:pt x="346" y="0"/>
                  </a:moveTo>
                  <a:lnTo>
                    <a:pt x="217" y="246"/>
                  </a:lnTo>
                  <a:lnTo>
                    <a:pt x="505" y="1501"/>
                  </a:lnTo>
                  <a:lnTo>
                    <a:pt x="0" y="1978"/>
                  </a:lnTo>
                  <a:lnTo>
                    <a:pt x="231" y="2180"/>
                  </a:lnTo>
                  <a:cubicBezTo>
                    <a:pt x="274" y="2216"/>
                    <a:pt x="325" y="2234"/>
                    <a:pt x="374" y="2234"/>
                  </a:cubicBezTo>
                  <a:cubicBezTo>
                    <a:pt x="422" y="2234"/>
                    <a:pt x="469" y="2216"/>
                    <a:pt x="505" y="2180"/>
                  </a:cubicBezTo>
                  <a:lnTo>
                    <a:pt x="1068" y="1675"/>
                  </a:lnTo>
                  <a:cubicBezTo>
                    <a:pt x="1112" y="1617"/>
                    <a:pt x="1140" y="1545"/>
                    <a:pt x="1126" y="1473"/>
                  </a:cubicBezTo>
                  <a:lnTo>
                    <a:pt x="823" y="173"/>
                  </a:lnTo>
                  <a:cubicBezTo>
                    <a:pt x="808" y="72"/>
                    <a:pt x="722" y="15"/>
                    <a:pt x="635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8" name="Google Shape;23648;p72"/>
            <p:cNvSpPr/>
            <p:nvPr/>
          </p:nvSpPr>
          <p:spPr>
            <a:xfrm>
              <a:off x="4372054" y="1674727"/>
              <a:ext cx="42416" cy="21208"/>
            </a:xfrm>
            <a:custGeom>
              <a:rect b="b" l="l" r="r" t="t"/>
              <a:pathLst>
                <a:path extrusionOk="0" h="809" w="1618">
                  <a:moveTo>
                    <a:pt x="809" y="0"/>
                  </a:moveTo>
                  <a:cubicBezTo>
                    <a:pt x="535" y="0"/>
                    <a:pt x="246" y="58"/>
                    <a:pt x="1" y="144"/>
                  </a:cubicBezTo>
                  <a:lnTo>
                    <a:pt x="333" y="809"/>
                  </a:lnTo>
                  <a:lnTo>
                    <a:pt x="1286" y="809"/>
                  </a:lnTo>
                  <a:lnTo>
                    <a:pt x="1618" y="144"/>
                  </a:lnTo>
                  <a:cubicBezTo>
                    <a:pt x="1358" y="43"/>
                    <a:pt x="1084" y="0"/>
                    <a:pt x="809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9" name="Google Shape;23649;p72"/>
            <p:cNvSpPr/>
            <p:nvPr/>
          </p:nvSpPr>
          <p:spPr>
            <a:xfrm>
              <a:off x="4389460" y="1675094"/>
              <a:ext cx="24642" cy="20841"/>
            </a:xfrm>
            <a:custGeom>
              <a:rect b="b" l="l" r="r" t="t"/>
              <a:pathLst>
                <a:path extrusionOk="0" h="795" w="940">
                  <a:moveTo>
                    <a:pt x="405" y="1"/>
                  </a:moveTo>
                  <a:lnTo>
                    <a:pt x="1" y="795"/>
                  </a:lnTo>
                  <a:lnTo>
                    <a:pt x="607" y="795"/>
                  </a:lnTo>
                  <a:lnTo>
                    <a:pt x="939" y="130"/>
                  </a:lnTo>
                  <a:cubicBezTo>
                    <a:pt x="766" y="58"/>
                    <a:pt x="578" y="15"/>
                    <a:pt x="405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0" name="Google Shape;23650;p72"/>
            <p:cNvSpPr/>
            <p:nvPr/>
          </p:nvSpPr>
          <p:spPr>
            <a:xfrm>
              <a:off x="4360703" y="1596396"/>
              <a:ext cx="64751" cy="88947"/>
            </a:xfrm>
            <a:custGeom>
              <a:rect b="b" l="l" r="r" t="t"/>
              <a:pathLst>
                <a:path extrusionOk="0" h="3393" w="2470">
                  <a:moveTo>
                    <a:pt x="1242" y="0"/>
                  </a:moveTo>
                  <a:cubicBezTo>
                    <a:pt x="549" y="0"/>
                    <a:pt x="1" y="563"/>
                    <a:pt x="1" y="1241"/>
                  </a:cubicBezTo>
                  <a:lnTo>
                    <a:pt x="1" y="2151"/>
                  </a:lnTo>
                  <a:cubicBezTo>
                    <a:pt x="1" y="2829"/>
                    <a:pt x="549" y="3392"/>
                    <a:pt x="1242" y="3392"/>
                  </a:cubicBezTo>
                  <a:cubicBezTo>
                    <a:pt x="1921" y="3378"/>
                    <a:pt x="2469" y="2829"/>
                    <a:pt x="2469" y="2136"/>
                  </a:cubicBezTo>
                  <a:lnTo>
                    <a:pt x="2469" y="1241"/>
                  </a:lnTo>
                  <a:cubicBezTo>
                    <a:pt x="2469" y="563"/>
                    <a:pt x="1921" y="14"/>
                    <a:pt x="124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1" name="Google Shape;23651;p72"/>
            <p:cNvSpPr/>
            <p:nvPr/>
          </p:nvSpPr>
          <p:spPr>
            <a:xfrm>
              <a:off x="4383431" y="1596396"/>
              <a:ext cx="42023" cy="88947"/>
            </a:xfrm>
            <a:custGeom>
              <a:rect b="b" l="l" r="r" t="t"/>
              <a:pathLst>
                <a:path extrusionOk="0" h="3393" w="1603">
                  <a:moveTo>
                    <a:pt x="375" y="0"/>
                  </a:moveTo>
                  <a:cubicBezTo>
                    <a:pt x="245" y="0"/>
                    <a:pt x="130" y="29"/>
                    <a:pt x="14" y="58"/>
                  </a:cubicBezTo>
                  <a:cubicBezTo>
                    <a:pt x="520" y="217"/>
                    <a:pt x="881" y="707"/>
                    <a:pt x="881" y="1241"/>
                  </a:cubicBezTo>
                  <a:lnTo>
                    <a:pt x="881" y="2151"/>
                  </a:lnTo>
                  <a:cubicBezTo>
                    <a:pt x="881" y="2685"/>
                    <a:pt x="520" y="3176"/>
                    <a:pt x="0" y="3335"/>
                  </a:cubicBezTo>
                  <a:cubicBezTo>
                    <a:pt x="116" y="3363"/>
                    <a:pt x="245" y="3392"/>
                    <a:pt x="361" y="3392"/>
                  </a:cubicBezTo>
                  <a:cubicBezTo>
                    <a:pt x="1054" y="3378"/>
                    <a:pt x="1602" y="2829"/>
                    <a:pt x="1602" y="2136"/>
                  </a:cubicBezTo>
                  <a:lnTo>
                    <a:pt x="1602" y="1241"/>
                  </a:lnTo>
                  <a:cubicBezTo>
                    <a:pt x="1602" y="563"/>
                    <a:pt x="1054" y="14"/>
                    <a:pt x="375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2" name="Google Shape;23652;p72"/>
            <p:cNvSpPr/>
            <p:nvPr/>
          </p:nvSpPr>
          <p:spPr>
            <a:xfrm>
              <a:off x="4360336" y="1597891"/>
              <a:ext cx="65118" cy="42783"/>
            </a:xfrm>
            <a:custGeom>
              <a:rect b="b" l="l" r="r" t="t"/>
              <a:pathLst>
                <a:path extrusionOk="0" h="1632" w="2484">
                  <a:moveTo>
                    <a:pt x="1242" y="1"/>
                  </a:moveTo>
                  <a:cubicBezTo>
                    <a:pt x="578" y="1"/>
                    <a:pt x="29" y="520"/>
                    <a:pt x="0" y="1184"/>
                  </a:cubicBezTo>
                  <a:lnTo>
                    <a:pt x="0" y="1632"/>
                  </a:lnTo>
                  <a:lnTo>
                    <a:pt x="203" y="1632"/>
                  </a:lnTo>
                  <a:cubicBezTo>
                    <a:pt x="1112" y="1632"/>
                    <a:pt x="1444" y="1026"/>
                    <a:pt x="1444" y="1026"/>
                  </a:cubicBezTo>
                  <a:cubicBezTo>
                    <a:pt x="1444" y="1026"/>
                    <a:pt x="1675" y="1632"/>
                    <a:pt x="2281" y="1632"/>
                  </a:cubicBezTo>
                  <a:lnTo>
                    <a:pt x="2483" y="1632"/>
                  </a:lnTo>
                  <a:lnTo>
                    <a:pt x="2483" y="1184"/>
                  </a:lnTo>
                  <a:cubicBezTo>
                    <a:pt x="2454" y="520"/>
                    <a:pt x="1906" y="1"/>
                    <a:pt x="124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53" name="Google Shape;23653;p72"/>
          <p:cNvGrpSpPr/>
          <p:nvPr/>
        </p:nvGrpSpPr>
        <p:grpSpPr>
          <a:xfrm>
            <a:off x="849675" y="3347716"/>
            <a:ext cx="346300" cy="375818"/>
            <a:chOff x="849675" y="3347716"/>
            <a:chExt cx="346300" cy="375818"/>
          </a:xfrm>
        </p:grpSpPr>
        <p:sp>
          <p:nvSpPr>
            <p:cNvPr id="23654" name="Google Shape;23654;p72"/>
            <p:cNvSpPr/>
            <p:nvPr/>
          </p:nvSpPr>
          <p:spPr>
            <a:xfrm>
              <a:off x="880714" y="3347716"/>
              <a:ext cx="315262" cy="314895"/>
            </a:xfrm>
            <a:custGeom>
              <a:rect b="b" l="l" r="r" t="t"/>
              <a:pathLst>
                <a:path extrusionOk="0" h="12012" w="12026">
                  <a:moveTo>
                    <a:pt x="6006" y="1"/>
                  </a:moveTo>
                  <a:cubicBezTo>
                    <a:pt x="2685" y="1"/>
                    <a:pt x="0" y="2686"/>
                    <a:pt x="0" y="6006"/>
                  </a:cubicBezTo>
                  <a:cubicBezTo>
                    <a:pt x="0" y="9326"/>
                    <a:pt x="2685" y="12011"/>
                    <a:pt x="6006" y="12011"/>
                  </a:cubicBezTo>
                  <a:cubicBezTo>
                    <a:pt x="9326" y="12011"/>
                    <a:pt x="12025" y="9326"/>
                    <a:pt x="12025" y="6006"/>
                  </a:cubicBezTo>
                  <a:cubicBezTo>
                    <a:pt x="12025" y="2686"/>
                    <a:pt x="9326" y="1"/>
                    <a:pt x="6006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5" name="Google Shape;23655;p72"/>
            <p:cNvSpPr/>
            <p:nvPr/>
          </p:nvSpPr>
          <p:spPr>
            <a:xfrm>
              <a:off x="849675" y="3351124"/>
              <a:ext cx="299742" cy="311801"/>
            </a:xfrm>
            <a:custGeom>
              <a:rect b="b" l="l" r="r" t="t"/>
              <a:pathLst>
                <a:path extrusionOk="0" h="11894" w="11434">
                  <a:moveTo>
                    <a:pt x="5963" y="1"/>
                  </a:moveTo>
                  <a:cubicBezTo>
                    <a:pt x="2036" y="809"/>
                    <a:pt x="1" y="5183"/>
                    <a:pt x="1906" y="8720"/>
                  </a:cubicBezTo>
                  <a:cubicBezTo>
                    <a:pt x="3009" y="10790"/>
                    <a:pt x="5092" y="11894"/>
                    <a:pt x="7205" y="11894"/>
                  </a:cubicBezTo>
                  <a:cubicBezTo>
                    <a:pt x="8716" y="11894"/>
                    <a:pt x="10242" y="11329"/>
                    <a:pt x="11434" y="10149"/>
                  </a:cubicBezTo>
                  <a:lnTo>
                    <a:pt x="11434" y="10149"/>
                  </a:lnTo>
                  <a:cubicBezTo>
                    <a:pt x="11029" y="10221"/>
                    <a:pt x="10611" y="10264"/>
                    <a:pt x="10207" y="10264"/>
                  </a:cubicBezTo>
                  <a:cubicBezTo>
                    <a:pt x="7767" y="10264"/>
                    <a:pt x="5573" y="8806"/>
                    <a:pt x="4649" y="6554"/>
                  </a:cubicBezTo>
                  <a:cubicBezTo>
                    <a:pt x="3711" y="4303"/>
                    <a:pt x="4245" y="1704"/>
                    <a:pt x="5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6" name="Google Shape;23656;p72"/>
            <p:cNvSpPr/>
            <p:nvPr/>
          </p:nvSpPr>
          <p:spPr>
            <a:xfrm>
              <a:off x="881081" y="3347716"/>
              <a:ext cx="314501" cy="314895"/>
            </a:xfrm>
            <a:custGeom>
              <a:rect b="b" l="l" r="r" t="t"/>
              <a:pathLst>
                <a:path extrusionOk="0" h="12012" w="11997">
                  <a:moveTo>
                    <a:pt x="5775" y="15"/>
                  </a:moveTo>
                  <a:lnTo>
                    <a:pt x="5775" y="2542"/>
                  </a:lnTo>
                  <a:lnTo>
                    <a:pt x="2975" y="2542"/>
                  </a:lnTo>
                  <a:cubicBezTo>
                    <a:pt x="3610" y="1098"/>
                    <a:pt x="4620" y="131"/>
                    <a:pt x="5761" y="15"/>
                  </a:cubicBezTo>
                  <a:close/>
                  <a:moveTo>
                    <a:pt x="6222" y="15"/>
                  </a:moveTo>
                  <a:cubicBezTo>
                    <a:pt x="7377" y="131"/>
                    <a:pt x="8388" y="1098"/>
                    <a:pt x="9023" y="2542"/>
                  </a:cubicBezTo>
                  <a:lnTo>
                    <a:pt x="6222" y="2542"/>
                  </a:lnTo>
                  <a:lnTo>
                    <a:pt x="6222" y="15"/>
                  </a:lnTo>
                  <a:close/>
                  <a:moveTo>
                    <a:pt x="5761" y="3003"/>
                  </a:moveTo>
                  <a:lnTo>
                    <a:pt x="5761" y="5775"/>
                  </a:lnTo>
                  <a:lnTo>
                    <a:pt x="2310" y="5775"/>
                  </a:lnTo>
                  <a:cubicBezTo>
                    <a:pt x="2325" y="4837"/>
                    <a:pt x="2484" y="3898"/>
                    <a:pt x="2801" y="3003"/>
                  </a:cubicBezTo>
                  <a:close/>
                  <a:moveTo>
                    <a:pt x="9196" y="3003"/>
                  </a:moveTo>
                  <a:cubicBezTo>
                    <a:pt x="9514" y="3898"/>
                    <a:pt x="9673" y="4837"/>
                    <a:pt x="9687" y="5775"/>
                  </a:cubicBezTo>
                  <a:lnTo>
                    <a:pt x="6222" y="5775"/>
                  </a:lnTo>
                  <a:lnTo>
                    <a:pt x="6222" y="3003"/>
                  </a:lnTo>
                  <a:close/>
                  <a:moveTo>
                    <a:pt x="5761" y="6237"/>
                  </a:moveTo>
                  <a:lnTo>
                    <a:pt x="5761" y="9009"/>
                  </a:lnTo>
                  <a:lnTo>
                    <a:pt x="2801" y="9009"/>
                  </a:lnTo>
                  <a:cubicBezTo>
                    <a:pt x="2484" y="8114"/>
                    <a:pt x="2325" y="7190"/>
                    <a:pt x="2310" y="6237"/>
                  </a:cubicBezTo>
                  <a:close/>
                  <a:moveTo>
                    <a:pt x="9687" y="6237"/>
                  </a:moveTo>
                  <a:cubicBezTo>
                    <a:pt x="9673" y="7190"/>
                    <a:pt x="9514" y="8114"/>
                    <a:pt x="9196" y="9009"/>
                  </a:cubicBezTo>
                  <a:lnTo>
                    <a:pt x="6222" y="9009"/>
                  </a:lnTo>
                  <a:lnTo>
                    <a:pt x="6222" y="6237"/>
                  </a:lnTo>
                  <a:close/>
                  <a:moveTo>
                    <a:pt x="5761" y="9470"/>
                  </a:moveTo>
                  <a:lnTo>
                    <a:pt x="5761" y="11997"/>
                  </a:lnTo>
                  <a:cubicBezTo>
                    <a:pt x="4620" y="11896"/>
                    <a:pt x="3610" y="10914"/>
                    <a:pt x="2975" y="9470"/>
                  </a:cubicBezTo>
                  <a:close/>
                  <a:moveTo>
                    <a:pt x="5761" y="1"/>
                  </a:moveTo>
                  <a:cubicBezTo>
                    <a:pt x="5154" y="30"/>
                    <a:pt x="4562" y="145"/>
                    <a:pt x="3985" y="347"/>
                  </a:cubicBezTo>
                  <a:cubicBezTo>
                    <a:pt x="3321" y="954"/>
                    <a:pt x="2816" y="1704"/>
                    <a:pt x="2484" y="2542"/>
                  </a:cubicBezTo>
                  <a:lnTo>
                    <a:pt x="1098" y="2542"/>
                  </a:lnTo>
                  <a:cubicBezTo>
                    <a:pt x="982" y="2686"/>
                    <a:pt x="881" y="2845"/>
                    <a:pt x="795" y="3003"/>
                  </a:cubicBezTo>
                  <a:lnTo>
                    <a:pt x="2310" y="3003"/>
                  </a:lnTo>
                  <a:cubicBezTo>
                    <a:pt x="2022" y="3898"/>
                    <a:pt x="1863" y="4837"/>
                    <a:pt x="1849" y="5775"/>
                  </a:cubicBezTo>
                  <a:lnTo>
                    <a:pt x="1" y="5775"/>
                  </a:lnTo>
                  <a:lnTo>
                    <a:pt x="1" y="6006"/>
                  </a:lnTo>
                  <a:lnTo>
                    <a:pt x="1" y="6237"/>
                  </a:lnTo>
                  <a:lnTo>
                    <a:pt x="1849" y="6237"/>
                  </a:lnTo>
                  <a:cubicBezTo>
                    <a:pt x="1863" y="7175"/>
                    <a:pt x="2022" y="8114"/>
                    <a:pt x="2310" y="9009"/>
                  </a:cubicBezTo>
                  <a:lnTo>
                    <a:pt x="795" y="9009"/>
                  </a:lnTo>
                  <a:cubicBezTo>
                    <a:pt x="881" y="9167"/>
                    <a:pt x="982" y="9326"/>
                    <a:pt x="1083" y="9470"/>
                  </a:cubicBezTo>
                  <a:lnTo>
                    <a:pt x="2484" y="9470"/>
                  </a:lnTo>
                  <a:cubicBezTo>
                    <a:pt x="2816" y="10308"/>
                    <a:pt x="3321" y="11058"/>
                    <a:pt x="3985" y="11665"/>
                  </a:cubicBezTo>
                  <a:cubicBezTo>
                    <a:pt x="4562" y="11867"/>
                    <a:pt x="5154" y="11982"/>
                    <a:pt x="5761" y="12011"/>
                  </a:cubicBezTo>
                  <a:lnTo>
                    <a:pt x="6222" y="12011"/>
                  </a:lnTo>
                  <a:lnTo>
                    <a:pt x="6222" y="11997"/>
                  </a:lnTo>
                  <a:lnTo>
                    <a:pt x="6222" y="9470"/>
                  </a:lnTo>
                  <a:lnTo>
                    <a:pt x="9023" y="9470"/>
                  </a:lnTo>
                  <a:cubicBezTo>
                    <a:pt x="8388" y="10914"/>
                    <a:pt x="7377" y="11896"/>
                    <a:pt x="6222" y="12011"/>
                  </a:cubicBezTo>
                  <a:cubicBezTo>
                    <a:pt x="6829" y="11982"/>
                    <a:pt x="7435" y="11867"/>
                    <a:pt x="8012" y="11665"/>
                  </a:cubicBezTo>
                  <a:cubicBezTo>
                    <a:pt x="8677" y="11058"/>
                    <a:pt x="9182" y="10308"/>
                    <a:pt x="9514" y="9470"/>
                  </a:cubicBezTo>
                  <a:lnTo>
                    <a:pt x="10900" y="9470"/>
                  </a:lnTo>
                  <a:cubicBezTo>
                    <a:pt x="11015" y="9326"/>
                    <a:pt x="11116" y="9167"/>
                    <a:pt x="11203" y="9009"/>
                  </a:cubicBezTo>
                  <a:lnTo>
                    <a:pt x="9687" y="9009"/>
                  </a:lnTo>
                  <a:cubicBezTo>
                    <a:pt x="9976" y="8114"/>
                    <a:pt x="10135" y="7175"/>
                    <a:pt x="10163" y="6237"/>
                  </a:cubicBezTo>
                  <a:lnTo>
                    <a:pt x="11997" y="6237"/>
                  </a:lnTo>
                  <a:lnTo>
                    <a:pt x="11997" y="6006"/>
                  </a:lnTo>
                  <a:lnTo>
                    <a:pt x="11997" y="5775"/>
                  </a:lnTo>
                  <a:lnTo>
                    <a:pt x="10163" y="5775"/>
                  </a:lnTo>
                  <a:cubicBezTo>
                    <a:pt x="10135" y="4837"/>
                    <a:pt x="9976" y="3898"/>
                    <a:pt x="9687" y="3003"/>
                  </a:cubicBezTo>
                  <a:lnTo>
                    <a:pt x="11203" y="3003"/>
                  </a:lnTo>
                  <a:cubicBezTo>
                    <a:pt x="11102" y="2845"/>
                    <a:pt x="11001" y="2700"/>
                    <a:pt x="10900" y="2542"/>
                  </a:cubicBezTo>
                  <a:lnTo>
                    <a:pt x="9514" y="2542"/>
                  </a:lnTo>
                  <a:cubicBezTo>
                    <a:pt x="9182" y="1704"/>
                    <a:pt x="8677" y="954"/>
                    <a:pt x="8012" y="347"/>
                  </a:cubicBezTo>
                  <a:cubicBezTo>
                    <a:pt x="7435" y="145"/>
                    <a:pt x="6829" y="30"/>
                    <a:pt x="62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7" name="Google Shape;23657;p72"/>
            <p:cNvSpPr/>
            <p:nvPr/>
          </p:nvSpPr>
          <p:spPr>
            <a:xfrm>
              <a:off x="881081" y="3351124"/>
              <a:ext cx="237298" cy="311487"/>
            </a:xfrm>
            <a:custGeom>
              <a:rect b="b" l="l" r="r" t="t"/>
              <a:pathLst>
                <a:path extrusionOk="0" h="11882" w="9052">
                  <a:moveTo>
                    <a:pt x="8532" y="10250"/>
                  </a:moveTo>
                  <a:cubicBezTo>
                    <a:pt x="7927" y="11187"/>
                    <a:pt x="7120" y="11778"/>
                    <a:pt x="6241" y="11881"/>
                  </a:cubicBezTo>
                  <a:lnTo>
                    <a:pt x="6241" y="11881"/>
                  </a:lnTo>
                  <a:cubicBezTo>
                    <a:pt x="6841" y="11864"/>
                    <a:pt x="7441" y="11749"/>
                    <a:pt x="8012" y="11549"/>
                  </a:cubicBezTo>
                  <a:cubicBezTo>
                    <a:pt x="8417" y="11174"/>
                    <a:pt x="8778" y="10755"/>
                    <a:pt x="9052" y="10279"/>
                  </a:cubicBezTo>
                  <a:lnTo>
                    <a:pt x="9009" y="10264"/>
                  </a:lnTo>
                  <a:cubicBezTo>
                    <a:pt x="8850" y="10264"/>
                    <a:pt x="8691" y="10264"/>
                    <a:pt x="8532" y="10250"/>
                  </a:cubicBezTo>
                  <a:close/>
                  <a:moveTo>
                    <a:pt x="4765" y="1"/>
                  </a:moveTo>
                  <a:cubicBezTo>
                    <a:pt x="4505" y="59"/>
                    <a:pt x="4245" y="131"/>
                    <a:pt x="3985" y="217"/>
                  </a:cubicBezTo>
                  <a:cubicBezTo>
                    <a:pt x="3321" y="824"/>
                    <a:pt x="2816" y="1574"/>
                    <a:pt x="2484" y="2412"/>
                  </a:cubicBezTo>
                  <a:lnTo>
                    <a:pt x="1098" y="2412"/>
                  </a:lnTo>
                  <a:cubicBezTo>
                    <a:pt x="982" y="2570"/>
                    <a:pt x="881" y="2715"/>
                    <a:pt x="795" y="2873"/>
                  </a:cubicBezTo>
                  <a:lnTo>
                    <a:pt x="2310" y="2873"/>
                  </a:lnTo>
                  <a:cubicBezTo>
                    <a:pt x="2022" y="3768"/>
                    <a:pt x="1863" y="4707"/>
                    <a:pt x="1849" y="5645"/>
                  </a:cubicBezTo>
                  <a:lnTo>
                    <a:pt x="1" y="5645"/>
                  </a:lnTo>
                  <a:lnTo>
                    <a:pt x="1" y="5876"/>
                  </a:lnTo>
                  <a:lnTo>
                    <a:pt x="1" y="6107"/>
                  </a:lnTo>
                  <a:lnTo>
                    <a:pt x="1849" y="6107"/>
                  </a:lnTo>
                  <a:cubicBezTo>
                    <a:pt x="1863" y="7060"/>
                    <a:pt x="2022" y="7984"/>
                    <a:pt x="2310" y="8893"/>
                  </a:cubicBezTo>
                  <a:lnTo>
                    <a:pt x="795" y="8893"/>
                  </a:lnTo>
                  <a:cubicBezTo>
                    <a:pt x="881" y="9037"/>
                    <a:pt x="982" y="9196"/>
                    <a:pt x="1083" y="9355"/>
                  </a:cubicBezTo>
                  <a:lnTo>
                    <a:pt x="2484" y="9355"/>
                  </a:lnTo>
                  <a:cubicBezTo>
                    <a:pt x="2816" y="10192"/>
                    <a:pt x="3321" y="10943"/>
                    <a:pt x="3985" y="11549"/>
                  </a:cubicBezTo>
                  <a:cubicBezTo>
                    <a:pt x="4562" y="11751"/>
                    <a:pt x="5154" y="11867"/>
                    <a:pt x="5761" y="11881"/>
                  </a:cubicBezTo>
                  <a:lnTo>
                    <a:pt x="5775" y="11881"/>
                  </a:lnTo>
                  <a:cubicBezTo>
                    <a:pt x="4620" y="11766"/>
                    <a:pt x="3610" y="10798"/>
                    <a:pt x="2989" y="9355"/>
                  </a:cubicBezTo>
                  <a:lnTo>
                    <a:pt x="5761" y="9355"/>
                  </a:lnTo>
                  <a:lnTo>
                    <a:pt x="5775" y="11881"/>
                  </a:lnTo>
                  <a:lnTo>
                    <a:pt x="6222" y="11881"/>
                  </a:lnTo>
                  <a:cubicBezTo>
                    <a:pt x="6227" y="11881"/>
                    <a:pt x="6232" y="11881"/>
                    <a:pt x="6237" y="11881"/>
                  </a:cubicBezTo>
                  <a:lnTo>
                    <a:pt x="6237" y="11881"/>
                  </a:lnTo>
                  <a:lnTo>
                    <a:pt x="6237" y="11881"/>
                  </a:lnTo>
                  <a:cubicBezTo>
                    <a:pt x="6238" y="11881"/>
                    <a:pt x="6240" y="11881"/>
                    <a:pt x="6241" y="11881"/>
                  </a:cubicBezTo>
                  <a:lnTo>
                    <a:pt x="6241" y="11881"/>
                  </a:lnTo>
                  <a:cubicBezTo>
                    <a:pt x="6240" y="11881"/>
                    <a:pt x="6238" y="11881"/>
                    <a:pt x="6237" y="11881"/>
                  </a:cubicBezTo>
                  <a:lnTo>
                    <a:pt x="6237" y="11881"/>
                  </a:lnTo>
                  <a:lnTo>
                    <a:pt x="6237" y="9586"/>
                  </a:lnTo>
                  <a:cubicBezTo>
                    <a:pt x="5847" y="9398"/>
                    <a:pt x="5486" y="9153"/>
                    <a:pt x="5169" y="8879"/>
                  </a:cubicBezTo>
                  <a:lnTo>
                    <a:pt x="2801" y="8879"/>
                  </a:lnTo>
                  <a:cubicBezTo>
                    <a:pt x="2484" y="7998"/>
                    <a:pt x="2325" y="7060"/>
                    <a:pt x="2296" y="6107"/>
                  </a:cubicBezTo>
                  <a:lnTo>
                    <a:pt x="3278" y="6107"/>
                  </a:lnTo>
                  <a:cubicBezTo>
                    <a:pt x="3234" y="5963"/>
                    <a:pt x="3191" y="5804"/>
                    <a:pt x="3162" y="5645"/>
                  </a:cubicBezTo>
                  <a:lnTo>
                    <a:pt x="2310" y="5645"/>
                  </a:lnTo>
                  <a:cubicBezTo>
                    <a:pt x="2325" y="4707"/>
                    <a:pt x="2484" y="3768"/>
                    <a:pt x="2801" y="2873"/>
                  </a:cubicBezTo>
                  <a:lnTo>
                    <a:pt x="3162" y="2873"/>
                  </a:lnTo>
                  <a:cubicBezTo>
                    <a:pt x="3191" y="2715"/>
                    <a:pt x="3234" y="2570"/>
                    <a:pt x="3292" y="2412"/>
                  </a:cubicBezTo>
                  <a:lnTo>
                    <a:pt x="2975" y="2412"/>
                  </a:lnTo>
                  <a:cubicBezTo>
                    <a:pt x="3263" y="1719"/>
                    <a:pt x="3696" y="1098"/>
                    <a:pt x="4245" y="593"/>
                  </a:cubicBezTo>
                  <a:cubicBezTo>
                    <a:pt x="4404" y="391"/>
                    <a:pt x="4577" y="188"/>
                    <a:pt x="476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8" name="Google Shape;23658;p72"/>
            <p:cNvSpPr/>
            <p:nvPr/>
          </p:nvSpPr>
          <p:spPr>
            <a:xfrm>
              <a:off x="935582" y="3650473"/>
              <a:ext cx="205893" cy="72668"/>
            </a:xfrm>
            <a:custGeom>
              <a:rect b="b" l="l" r="r" t="t"/>
              <a:pathLst>
                <a:path extrusionOk="0" h="2772" w="7854">
                  <a:moveTo>
                    <a:pt x="5313" y="0"/>
                  </a:moveTo>
                  <a:lnTo>
                    <a:pt x="3927" y="477"/>
                  </a:lnTo>
                  <a:lnTo>
                    <a:pt x="2541" y="15"/>
                  </a:lnTo>
                  <a:lnTo>
                    <a:pt x="607" y="708"/>
                  </a:lnTo>
                  <a:cubicBezTo>
                    <a:pt x="246" y="837"/>
                    <a:pt x="1" y="1198"/>
                    <a:pt x="1" y="1588"/>
                  </a:cubicBezTo>
                  <a:lnTo>
                    <a:pt x="1" y="2555"/>
                  </a:lnTo>
                  <a:cubicBezTo>
                    <a:pt x="1" y="2671"/>
                    <a:pt x="102" y="2772"/>
                    <a:pt x="217" y="2772"/>
                  </a:cubicBezTo>
                  <a:lnTo>
                    <a:pt x="7622" y="2772"/>
                  </a:lnTo>
                  <a:cubicBezTo>
                    <a:pt x="7752" y="2772"/>
                    <a:pt x="7853" y="2671"/>
                    <a:pt x="7853" y="2541"/>
                  </a:cubicBezTo>
                  <a:lnTo>
                    <a:pt x="7853" y="1574"/>
                  </a:lnTo>
                  <a:cubicBezTo>
                    <a:pt x="7853" y="1184"/>
                    <a:pt x="7608" y="837"/>
                    <a:pt x="7247" y="708"/>
                  </a:cubicBezTo>
                  <a:lnTo>
                    <a:pt x="531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9" name="Google Shape;23659;p72"/>
            <p:cNvSpPr/>
            <p:nvPr/>
          </p:nvSpPr>
          <p:spPr>
            <a:xfrm>
              <a:off x="1026024" y="3675062"/>
              <a:ext cx="24616" cy="48472"/>
            </a:xfrm>
            <a:custGeom>
              <a:rect b="b" l="l" r="r" t="t"/>
              <a:pathLst>
                <a:path extrusionOk="0" h="1849" w="939">
                  <a:moveTo>
                    <a:pt x="232" y="0"/>
                  </a:moveTo>
                  <a:lnTo>
                    <a:pt x="1" y="1848"/>
                  </a:lnTo>
                  <a:lnTo>
                    <a:pt x="939" y="184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0" name="Google Shape;23660;p72"/>
            <p:cNvSpPr/>
            <p:nvPr/>
          </p:nvSpPr>
          <p:spPr>
            <a:xfrm>
              <a:off x="1027544" y="3662584"/>
              <a:ext cx="21601" cy="20841"/>
            </a:xfrm>
            <a:custGeom>
              <a:rect b="b" l="l" r="r" t="t"/>
              <a:pathLst>
                <a:path extrusionOk="0" h="795" w="824">
                  <a:moveTo>
                    <a:pt x="0" y="0"/>
                  </a:moveTo>
                  <a:lnTo>
                    <a:pt x="0" y="621"/>
                  </a:lnTo>
                  <a:cubicBezTo>
                    <a:pt x="0" y="707"/>
                    <a:pt x="73" y="794"/>
                    <a:pt x="174" y="794"/>
                  </a:cubicBezTo>
                  <a:lnTo>
                    <a:pt x="650" y="794"/>
                  </a:lnTo>
                  <a:cubicBezTo>
                    <a:pt x="737" y="794"/>
                    <a:pt x="823" y="707"/>
                    <a:pt x="823" y="621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1" name="Google Shape;23661;p72"/>
            <p:cNvSpPr/>
            <p:nvPr/>
          </p:nvSpPr>
          <p:spPr>
            <a:xfrm>
              <a:off x="1104747" y="3675429"/>
              <a:ext cx="36727" cy="47711"/>
            </a:xfrm>
            <a:custGeom>
              <a:rect b="b" l="l" r="r" t="t"/>
              <a:pathLst>
                <a:path extrusionOk="0" h="1820" w="1401">
                  <a:moveTo>
                    <a:pt x="1141" y="1"/>
                  </a:moveTo>
                  <a:lnTo>
                    <a:pt x="274" y="853"/>
                  </a:lnTo>
                  <a:cubicBezTo>
                    <a:pt x="101" y="1026"/>
                    <a:pt x="0" y="1271"/>
                    <a:pt x="0" y="1517"/>
                  </a:cubicBezTo>
                  <a:lnTo>
                    <a:pt x="0" y="1820"/>
                  </a:lnTo>
                  <a:lnTo>
                    <a:pt x="1169" y="1820"/>
                  </a:lnTo>
                  <a:cubicBezTo>
                    <a:pt x="1285" y="1820"/>
                    <a:pt x="1386" y="1719"/>
                    <a:pt x="1400" y="1603"/>
                  </a:cubicBezTo>
                  <a:lnTo>
                    <a:pt x="1400" y="622"/>
                  </a:lnTo>
                  <a:cubicBezTo>
                    <a:pt x="1400" y="391"/>
                    <a:pt x="1299" y="174"/>
                    <a:pt x="114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2" name="Google Shape;23662;p72"/>
            <p:cNvSpPr/>
            <p:nvPr/>
          </p:nvSpPr>
          <p:spPr>
            <a:xfrm>
              <a:off x="971523" y="3463140"/>
              <a:ext cx="133251" cy="96524"/>
            </a:xfrm>
            <a:custGeom>
              <a:rect b="b" l="l" r="r" t="t"/>
              <a:pathLst>
                <a:path extrusionOk="0" h="3682" w="5083">
                  <a:moveTo>
                    <a:pt x="1849" y="1"/>
                  </a:moveTo>
                  <a:cubicBezTo>
                    <a:pt x="838" y="1"/>
                    <a:pt x="1" y="823"/>
                    <a:pt x="1" y="1848"/>
                  </a:cubicBezTo>
                  <a:lnTo>
                    <a:pt x="1" y="2383"/>
                  </a:lnTo>
                  <a:cubicBezTo>
                    <a:pt x="1" y="2628"/>
                    <a:pt x="44" y="2873"/>
                    <a:pt x="131" y="3119"/>
                  </a:cubicBezTo>
                  <a:lnTo>
                    <a:pt x="203" y="3350"/>
                  </a:lnTo>
                  <a:cubicBezTo>
                    <a:pt x="232" y="3422"/>
                    <a:pt x="232" y="3494"/>
                    <a:pt x="232" y="3566"/>
                  </a:cubicBezTo>
                  <a:lnTo>
                    <a:pt x="232" y="3682"/>
                  </a:lnTo>
                  <a:lnTo>
                    <a:pt x="4866" y="3682"/>
                  </a:lnTo>
                  <a:lnTo>
                    <a:pt x="4866" y="3566"/>
                  </a:lnTo>
                  <a:cubicBezTo>
                    <a:pt x="4866" y="3494"/>
                    <a:pt x="4866" y="3422"/>
                    <a:pt x="4895" y="3350"/>
                  </a:cubicBezTo>
                  <a:lnTo>
                    <a:pt x="4967" y="3119"/>
                  </a:lnTo>
                  <a:cubicBezTo>
                    <a:pt x="5053" y="2873"/>
                    <a:pt x="5082" y="2628"/>
                    <a:pt x="5082" y="2383"/>
                  </a:cubicBezTo>
                  <a:lnTo>
                    <a:pt x="5082" y="448"/>
                  </a:lnTo>
                  <a:cubicBezTo>
                    <a:pt x="5082" y="203"/>
                    <a:pt x="4880" y="1"/>
                    <a:pt x="4635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3" name="Google Shape;23663;p72"/>
            <p:cNvSpPr/>
            <p:nvPr/>
          </p:nvSpPr>
          <p:spPr>
            <a:xfrm>
              <a:off x="1001801" y="3463140"/>
              <a:ext cx="103340" cy="96524"/>
            </a:xfrm>
            <a:custGeom>
              <a:rect b="b" l="l" r="r" t="t"/>
              <a:pathLst>
                <a:path extrusionOk="0" h="3682" w="3942">
                  <a:moveTo>
                    <a:pt x="3503" y="0"/>
                  </a:moveTo>
                  <a:cubicBezTo>
                    <a:pt x="3495" y="0"/>
                    <a:pt x="3487" y="0"/>
                    <a:pt x="3480" y="1"/>
                  </a:cubicBezTo>
                  <a:lnTo>
                    <a:pt x="939" y="1"/>
                  </a:lnTo>
                  <a:cubicBezTo>
                    <a:pt x="931" y="0"/>
                    <a:pt x="922" y="0"/>
                    <a:pt x="914" y="0"/>
                  </a:cubicBezTo>
                  <a:cubicBezTo>
                    <a:pt x="420" y="0"/>
                    <a:pt x="15" y="414"/>
                    <a:pt x="1" y="925"/>
                  </a:cubicBezTo>
                  <a:cubicBezTo>
                    <a:pt x="1" y="1444"/>
                    <a:pt x="419" y="1863"/>
                    <a:pt x="939" y="1863"/>
                  </a:cubicBezTo>
                  <a:lnTo>
                    <a:pt x="1069" y="1863"/>
                  </a:lnTo>
                  <a:lnTo>
                    <a:pt x="1141" y="3682"/>
                  </a:lnTo>
                  <a:lnTo>
                    <a:pt x="3711" y="3682"/>
                  </a:lnTo>
                  <a:lnTo>
                    <a:pt x="3711" y="3566"/>
                  </a:lnTo>
                  <a:cubicBezTo>
                    <a:pt x="3711" y="3494"/>
                    <a:pt x="3711" y="3422"/>
                    <a:pt x="3740" y="3350"/>
                  </a:cubicBezTo>
                  <a:lnTo>
                    <a:pt x="3812" y="3119"/>
                  </a:lnTo>
                  <a:cubicBezTo>
                    <a:pt x="3898" y="2873"/>
                    <a:pt x="3942" y="2628"/>
                    <a:pt x="3942" y="2383"/>
                  </a:cubicBezTo>
                  <a:lnTo>
                    <a:pt x="3942" y="448"/>
                  </a:lnTo>
                  <a:cubicBezTo>
                    <a:pt x="3928" y="211"/>
                    <a:pt x="3738" y="0"/>
                    <a:pt x="3503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4" name="Google Shape;23664;p72"/>
            <p:cNvSpPr/>
            <p:nvPr/>
          </p:nvSpPr>
          <p:spPr>
            <a:xfrm>
              <a:off x="1001801" y="3608083"/>
              <a:ext cx="73061" cy="54527"/>
            </a:xfrm>
            <a:custGeom>
              <a:rect b="b" l="l" r="r" t="t"/>
              <a:pathLst>
                <a:path extrusionOk="0" h="2080" w="2787">
                  <a:moveTo>
                    <a:pt x="1" y="0"/>
                  </a:moveTo>
                  <a:lnTo>
                    <a:pt x="1" y="2079"/>
                  </a:lnTo>
                  <a:lnTo>
                    <a:pt x="2787" y="2079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5" name="Google Shape;23665;p72"/>
            <p:cNvSpPr/>
            <p:nvPr/>
          </p:nvSpPr>
          <p:spPr>
            <a:xfrm>
              <a:off x="1001801" y="3608083"/>
              <a:ext cx="73061" cy="30383"/>
            </a:xfrm>
            <a:custGeom>
              <a:rect b="b" l="l" r="r" t="t"/>
              <a:pathLst>
                <a:path extrusionOk="0" h="1159" w="2787">
                  <a:moveTo>
                    <a:pt x="1" y="0"/>
                  </a:moveTo>
                  <a:lnTo>
                    <a:pt x="1" y="780"/>
                  </a:lnTo>
                  <a:cubicBezTo>
                    <a:pt x="434" y="1033"/>
                    <a:pt x="914" y="1159"/>
                    <a:pt x="1394" y="1159"/>
                  </a:cubicBezTo>
                  <a:cubicBezTo>
                    <a:pt x="1874" y="1159"/>
                    <a:pt x="2354" y="1033"/>
                    <a:pt x="2787" y="780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6" name="Google Shape;23666;p72"/>
            <p:cNvSpPr/>
            <p:nvPr/>
          </p:nvSpPr>
          <p:spPr>
            <a:xfrm>
              <a:off x="990083" y="3640459"/>
              <a:ext cx="48445" cy="43596"/>
            </a:xfrm>
            <a:custGeom>
              <a:rect b="b" l="l" r="r" t="t"/>
              <a:pathLst>
                <a:path extrusionOk="0" h="1663" w="1848">
                  <a:moveTo>
                    <a:pt x="406" y="1"/>
                  </a:moveTo>
                  <a:cubicBezTo>
                    <a:pt x="320" y="1"/>
                    <a:pt x="241" y="49"/>
                    <a:pt x="202" y="137"/>
                  </a:cubicBezTo>
                  <a:lnTo>
                    <a:pt x="0" y="555"/>
                  </a:lnTo>
                  <a:lnTo>
                    <a:pt x="765" y="1566"/>
                  </a:lnTo>
                  <a:cubicBezTo>
                    <a:pt x="813" y="1629"/>
                    <a:pt x="882" y="1662"/>
                    <a:pt x="952" y="1662"/>
                  </a:cubicBezTo>
                  <a:cubicBezTo>
                    <a:pt x="1009" y="1662"/>
                    <a:pt x="1066" y="1640"/>
                    <a:pt x="1112" y="1595"/>
                  </a:cubicBezTo>
                  <a:lnTo>
                    <a:pt x="1848" y="859"/>
                  </a:lnTo>
                  <a:lnTo>
                    <a:pt x="534" y="36"/>
                  </a:lnTo>
                  <a:cubicBezTo>
                    <a:pt x="492" y="12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7" name="Google Shape;23667;p72"/>
            <p:cNvSpPr/>
            <p:nvPr/>
          </p:nvSpPr>
          <p:spPr>
            <a:xfrm>
              <a:off x="1038502" y="3640459"/>
              <a:ext cx="48105" cy="43438"/>
            </a:xfrm>
            <a:custGeom>
              <a:rect b="b" l="l" r="r" t="t"/>
              <a:pathLst>
                <a:path extrusionOk="0" h="1657" w="1835">
                  <a:moveTo>
                    <a:pt x="1422" y="1"/>
                  </a:moveTo>
                  <a:cubicBezTo>
                    <a:pt x="1380" y="1"/>
                    <a:pt x="1338" y="12"/>
                    <a:pt x="1300" y="36"/>
                  </a:cubicBezTo>
                  <a:lnTo>
                    <a:pt x="1" y="859"/>
                  </a:lnTo>
                  <a:lnTo>
                    <a:pt x="723" y="1595"/>
                  </a:lnTo>
                  <a:cubicBezTo>
                    <a:pt x="770" y="1635"/>
                    <a:pt x="829" y="1656"/>
                    <a:pt x="888" y="1656"/>
                  </a:cubicBezTo>
                  <a:cubicBezTo>
                    <a:pt x="956" y="1656"/>
                    <a:pt x="1023" y="1628"/>
                    <a:pt x="1069" y="1566"/>
                  </a:cubicBezTo>
                  <a:lnTo>
                    <a:pt x="1834" y="555"/>
                  </a:lnTo>
                  <a:lnTo>
                    <a:pt x="1632" y="137"/>
                  </a:lnTo>
                  <a:cubicBezTo>
                    <a:pt x="1593" y="49"/>
                    <a:pt x="1508" y="1"/>
                    <a:pt x="142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8" name="Google Shape;23668;p72"/>
            <p:cNvSpPr/>
            <p:nvPr/>
          </p:nvSpPr>
          <p:spPr>
            <a:xfrm>
              <a:off x="977971" y="3511926"/>
              <a:ext cx="120746" cy="114350"/>
            </a:xfrm>
            <a:custGeom>
              <a:rect b="b" l="l" r="r" t="t"/>
              <a:pathLst>
                <a:path extrusionOk="0" h="4362" w="4606">
                  <a:moveTo>
                    <a:pt x="1995" y="1"/>
                  </a:moveTo>
                  <a:cubicBezTo>
                    <a:pt x="1405" y="1"/>
                    <a:pt x="893" y="100"/>
                    <a:pt x="635" y="161"/>
                  </a:cubicBezTo>
                  <a:cubicBezTo>
                    <a:pt x="534" y="190"/>
                    <a:pt x="462" y="276"/>
                    <a:pt x="462" y="392"/>
                  </a:cubicBezTo>
                  <a:lnTo>
                    <a:pt x="462" y="940"/>
                  </a:lnTo>
                  <a:cubicBezTo>
                    <a:pt x="462" y="1056"/>
                    <a:pt x="419" y="1186"/>
                    <a:pt x="332" y="1272"/>
                  </a:cubicBezTo>
                  <a:lnTo>
                    <a:pt x="130" y="1460"/>
                  </a:lnTo>
                  <a:cubicBezTo>
                    <a:pt x="44" y="1546"/>
                    <a:pt x="0" y="1662"/>
                    <a:pt x="0" y="1792"/>
                  </a:cubicBezTo>
                  <a:lnTo>
                    <a:pt x="0" y="2052"/>
                  </a:lnTo>
                  <a:cubicBezTo>
                    <a:pt x="0" y="3336"/>
                    <a:pt x="1040" y="4361"/>
                    <a:pt x="2310" y="4361"/>
                  </a:cubicBezTo>
                  <a:cubicBezTo>
                    <a:pt x="3580" y="4361"/>
                    <a:pt x="4605" y="3322"/>
                    <a:pt x="4605" y="2052"/>
                  </a:cubicBezTo>
                  <a:lnTo>
                    <a:pt x="4605" y="1792"/>
                  </a:lnTo>
                  <a:cubicBezTo>
                    <a:pt x="4605" y="1662"/>
                    <a:pt x="4562" y="1546"/>
                    <a:pt x="4475" y="1460"/>
                  </a:cubicBezTo>
                  <a:lnTo>
                    <a:pt x="4302" y="1272"/>
                  </a:lnTo>
                  <a:cubicBezTo>
                    <a:pt x="4215" y="1186"/>
                    <a:pt x="4158" y="1070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4" y="637"/>
                    <a:pt x="4042" y="579"/>
                  </a:cubicBezTo>
                  <a:cubicBezTo>
                    <a:pt x="3429" y="127"/>
                    <a:pt x="2662" y="1"/>
                    <a:pt x="199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9" name="Google Shape;23669;p72"/>
            <p:cNvSpPr/>
            <p:nvPr/>
          </p:nvSpPr>
          <p:spPr>
            <a:xfrm>
              <a:off x="977578" y="3511926"/>
              <a:ext cx="109028" cy="113957"/>
            </a:xfrm>
            <a:custGeom>
              <a:rect b="b" l="l" r="r" t="t"/>
              <a:pathLst>
                <a:path extrusionOk="0" h="4347" w="4159">
                  <a:moveTo>
                    <a:pt x="1994" y="1"/>
                  </a:moveTo>
                  <a:cubicBezTo>
                    <a:pt x="1778" y="1"/>
                    <a:pt x="1573" y="13"/>
                    <a:pt x="1387" y="31"/>
                  </a:cubicBezTo>
                  <a:cubicBezTo>
                    <a:pt x="1141" y="60"/>
                    <a:pt x="881" y="103"/>
                    <a:pt x="636" y="161"/>
                  </a:cubicBezTo>
                  <a:cubicBezTo>
                    <a:pt x="535" y="190"/>
                    <a:pt x="463" y="276"/>
                    <a:pt x="463" y="392"/>
                  </a:cubicBezTo>
                  <a:lnTo>
                    <a:pt x="463" y="940"/>
                  </a:lnTo>
                  <a:cubicBezTo>
                    <a:pt x="463" y="1056"/>
                    <a:pt x="419" y="1186"/>
                    <a:pt x="318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3"/>
                    <a:pt x="2036" y="4347"/>
                  </a:cubicBezTo>
                  <a:cubicBezTo>
                    <a:pt x="1618" y="3914"/>
                    <a:pt x="1387" y="3351"/>
                    <a:pt x="1387" y="2745"/>
                  </a:cubicBezTo>
                  <a:lnTo>
                    <a:pt x="1387" y="1056"/>
                  </a:lnTo>
                  <a:cubicBezTo>
                    <a:pt x="1387" y="825"/>
                    <a:pt x="1560" y="637"/>
                    <a:pt x="1791" y="608"/>
                  </a:cubicBezTo>
                  <a:cubicBezTo>
                    <a:pt x="1976" y="584"/>
                    <a:pt x="2216" y="563"/>
                    <a:pt x="2482" y="563"/>
                  </a:cubicBezTo>
                  <a:cubicBezTo>
                    <a:pt x="3005" y="563"/>
                    <a:pt x="3632" y="644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5" y="637"/>
                    <a:pt x="4043" y="579"/>
                  </a:cubicBezTo>
                  <a:cubicBezTo>
                    <a:pt x="3431" y="121"/>
                    <a:pt x="2663" y="1"/>
                    <a:pt x="199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0" name="Google Shape;23670;p72"/>
            <p:cNvSpPr/>
            <p:nvPr/>
          </p:nvSpPr>
          <p:spPr>
            <a:xfrm>
              <a:off x="935215" y="3675429"/>
              <a:ext cx="36334" cy="47711"/>
            </a:xfrm>
            <a:custGeom>
              <a:rect b="b" l="l" r="r" t="t"/>
              <a:pathLst>
                <a:path extrusionOk="0" h="1820" w="1386">
                  <a:moveTo>
                    <a:pt x="260" y="1"/>
                  </a:moveTo>
                  <a:cubicBezTo>
                    <a:pt x="87" y="174"/>
                    <a:pt x="0" y="391"/>
                    <a:pt x="0" y="622"/>
                  </a:cubicBezTo>
                  <a:lnTo>
                    <a:pt x="0" y="1603"/>
                  </a:lnTo>
                  <a:cubicBezTo>
                    <a:pt x="15" y="1719"/>
                    <a:pt x="116" y="1820"/>
                    <a:pt x="231" y="1820"/>
                  </a:cubicBezTo>
                  <a:lnTo>
                    <a:pt x="1386" y="1820"/>
                  </a:lnTo>
                  <a:lnTo>
                    <a:pt x="1386" y="1517"/>
                  </a:lnTo>
                  <a:cubicBezTo>
                    <a:pt x="1386" y="1271"/>
                    <a:pt x="1299" y="1026"/>
                    <a:pt x="1126" y="853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71" name="Google Shape;23671;p72"/>
          <p:cNvGrpSpPr/>
          <p:nvPr/>
        </p:nvGrpSpPr>
        <p:grpSpPr>
          <a:xfrm>
            <a:off x="1324219" y="3399202"/>
            <a:ext cx="376578" cy="272846"/>
            <a:chOff x="1324219" y="3399202"/>
            <a:chExt cx="376578" cy="272846"/>
          </a:xfrm>
        </p:grpSpPr>
        <p:sp>
          <p:nvSpPr>
            <p:cNvPr id="23672" name="Google Shape;23672;p72"/>
            <p:cNvSpPr/>
            <p:nvPr/>
          </p:nvSpPr>
          <p:spPr>
            <a:xfrm>
              <a:off x="1597458" y="3496066"/>
              <a:ext cx="30278" cy="66639"/>
            </a:xfrm>
            <a:custGeom>
              <a:rect b="b" l="l" r="r" t="t"/>
              <a:pathLst>
                <a:path extrusionOk="0" h="2542" w="1155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3" name="Google Shape;23673;p72"/>
            <p:cNvSpPr/>
            <p:nvPr/>
          </p:nvSpPr>
          <p:spPr>
            <a:xfrm>
              <a:off x="1609569" y="3490011"/>
              <a:ext cx="72668" cy="72694"/>
            </a:xfrm>
            <a:custGeom>
              <a:rect b="b" l="l" r="r" t="t"/>
              <a:pathLst>
                <a:path extrusionOk="0" h="2773" w="2772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4" name="Google Shape;23674;p72"/>
            <p:cNvSpPr/>
            <p:nvPr/>
          </p:nvSpPr>
          <p:spPr>
            <a:xfrm>
              <a:off x="1621681" y="3580846"/>
              <a:ext cx="36334" cy="26870"/>
            </a:xfrm>
            <a:custGeom>
              <a:rect b="b" l="l" r="r" t="t"/>
              <a:pathLst>
                <a:path extrusionOk="0" h="1025" w="1386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5" name="Google Shape;23675;p72"/>
            <p:cNvSpPr/>
            <p:nvPr/>
          </p:nvSpPr>
          <p:spPr>
            <a:xfrm>
              <a:off x="1621681" y="3580846"/>
              <a:ext cx="36334" cy="14785"/>
            </a:xfrm>
            <a:custGeom>
              <a:rect b="b" l="l" r="r" t="t"/>
              <a:pathLst>
                <a:path extrusionOk="0" h="564" w="1386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6" name="Google Shape;23676;p72"/>
            <p:cNvSpPr/>
            <p:nvPr/>
          </p:nvSpPr>
          <p:spPr>
            <a:xfrm>
              <a:off x="1579291" y="3595605"/>
              <a:ext cx="121507" cy="76443"/>
            </a:xfrm>
            <a:custGeom>
              <a:rect b="b" l="l" r="r" t="t"/>
              <a:pathLst>
                <a:path extrusionOk="0" h="2916" w="4635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7" name="Google Shape;23677;p72"/>
            <p:cNvSpPr/>
            <p:nvPr/>
          </p:nvSpPr>
          <p:spPr>
            <a:xfrm>
              <a:off x="1633766" y="3607690"/>
              <a:ext cx="12138" cy="64358"/>
            </a:xfrm>
            <a:custGeom>
              <a:rect b="b" l="l" r="r" t="t"/>
              <a:pathLst>
                <a:path extrusionOk="0" h="2455" w="463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8" name="Google Shape;23678;p72"/>
            <p:cNvSpPr/>
            <p:nvPr/>
          </p:nvSpPr>
          <p:spPr>
            <a:xfrm>
              <a:off x="1603514" y="3520289"/>
              <a:ext cx="72668" cy="66639"/>
            </a:xfrm>
            <a:custGeom>
              <a:rect b="b" l="l" r="r" t="t"/>
              <a:pathLst>
                <a:path extrusionOk="0" h="2542" w="2772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9" name="Google Shape;23679;p72"/>
            <p:cNvSpPr/>
            <p:nvPr/>
          </p:nvSpPr>
          <p:spPr>
            <a:xfrm>
              <a:off x="1603514" y="3520289"/>
              <a:ext cx="72668" cy="65118"/>
            </a:xfrm>
            <a:custGeom>
              <a:rect b="b" l="l" r="r" t="t"/>
              <a:pathLst>
                <a:path extrusionOk="0" h="2484" w="2772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0" name="Google Shape;23680;p72"/>
            <p:cNvSpPr/>
            <p:nvPr/>
          </p:nvSpPr>
          <p:spPr>
            <a:xfrm>
              <a:off x="1676156" y="3611098"/>
              <a:ext cx="24249" cy="60583"/>
            </a:xfrm>
            <a:custGeom>
              <a:rect b="b" l="l" r="r" t="t"/>
              <a:pathLst>
                <a:path extrusionOk="0" h="2311" w="925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1" name="Google Shape;23681;p72"/>
            <p:cNvSpPr/>
            <p:nvPr/>
          </p:nvSpPr>
          <p:spPr>
            <a:xfrm>
              <a:off x="1633766" y="3607690"/>
              <a:ext cx="12138" cy="12138"/>
            </a:xfrm>
            <a:custGeom>
              <a:rect b="b" l="l" r="r" t="t"/>
              <a:pathLst>
                <a:path extrusionOk="0" h="463" w="463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2" name="Google Shape;23682;p72"/>
            <p:cNvSpPr/>
            <p:nvPr/>
          </p:nvSpPr>
          <p:spPr>
            <a:xfrm>
              <a:off x="1614865" y="3590755"/>
              <a:ext cx="24983" cy="25560"/>
            </a:xfrm>
            <a:custGeom>
              <a:rect b="b" l="l" r="r" t="t"/>
              <a:pathLst>
                <a:path extrusionOk="0" h="975" w="953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3" name="Google Shape;23683;p72"/>
            <p:cNvSpPr/>
            <p:nvPr/>
          </p:nvSpPr>
          <p:spPr>
            <a:xfrm>
              <a:off x="1639822" y="3590755"/>
              <a:ext cx="25009" cy="25560"/>
            </a:xfrm>
            <a:custGeom>
              <a:rect b="b" l="l" r="r" t="t"/>
              <a:pathLst>
                <a:path extrusionOk="0" h="975" w="954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4" name="Google Shape;23684;p72"/>
            <p:cNvSpPr/>
            <p:nvPr/>
          </p:nvSpPr>
          <p:spPr>
            <a:xfrm>
              <a:off x="1325373" y="3492291"/>
              <a:ext cx="109002" cy="109395"/>
            </a:xfrm>
            <a:custGeom>
              <a:rect b="b" l="l" r="r" t="t"/>
              <a:pathLst>
                <a:path extrusionOk="0" h="4173" w="4158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5" name="Google Shape;23685;p72"/>
            <p:cNvSpPr/>
            <p:nvPr/>
          </p:nvSpPr>
          <p:spPr>
            <a:xfrm>
              <a:off x="1355258" y="3492291"/>
              <a:ext cx="79117" cy="109002"/>
            </a:xfrm>
            <a:custGeom>
              <a:rect b="b" l="l" r="r" t="t"/>
              <a:pathLst>
                <a:path extrusionOk="0" h="4158" w="3018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6" name="Google Shape;23686;p72"/>
            <p:cNvSpPr/>
            <p:nvPr/>
          </p:nvSpPr>
          <p:spPr>
            <a:xfrm>
              <a:off x="1324612" y="3574790"/>
              <a:ext cx="109002" cy="97258"/>
            </a:xfrm>
            <a:custGeom>
              <a:rect b="b" l="l" r="r" t="t"/>
              <a:pathLst>
                <a:path extrusionOk="0" h="3710" w="4158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7" name="Google Shape;23687;p72"/>
            <p:cNvSpPr/>
            <p:nvPr/>
          </p:nvSpPr>
          <p:spPr>
            <a:xfrm>
              <a:off x="1360553" y="3574790"/>
              <a:ext cx="37120" cy="24223"/>
            </a:xfrm>
            <a:custGeom>
              <a:rect b="b" l="l" r="r" t="t"/>
              <a:pathLst>
                <a:path extrusionOk="0" h="924" w="1416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8" name="Google Shape;23688;p72"/>
            <p:cNvSpPr/>
            <p:nvPr/>
          </p:nvSpPr>
          <p:spPr>
            <a:xfrm>
              <a:off x="1324219" y="3606563"/>
              <a:ext cx="109395" cy="65485"/>
            </a:xfrm>
            <a:custGeom>
              <a:rect b="b" l="l" r="r" t="t"/>
              <a:pathLst>
                <a:path extrusionOk="0" h="2498" w="4173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9" name="Google Shape;23689;p72"/>
            <p:cNvSpPr/>
            <p:nvPr/>
          </p:nvSpPr>
          <p:spPr>
            <a:xfrm>
              <a:off x="1342779" y="3527393"/>
              <a:ext cx="72668" cy="59534"/>
            </a:xfrm>
            <a:custGeom>
              <a:rect b="b" l="l" r="r" t="t"/>
              <a:pathLst>
                <a:path extrusionOk="0" h="2271" w="2772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0" name="Google Shape;23690;p72"/>
            <p:cNvSpPr/>
            <p:nvPr/>
          </p:nvSpPr>
          <p:spPr>
            <a:xfrm>
              <a:off x="1342779" y="3527393"/>
              <a:ext cx="73061" cy="59141"/>
            </a:xfrm>
            <a:custGeom>
              <a:rect b="b" l="l" r="r" t="t"/>
              <a:pathLst>
                <a:path extrusionOk="0" h="2256" w="2787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1" name="Google Shape;23691;p72"/>
            <p:cNvSpPr/>
            <p:nvPr/>
          </p:nvSpPr>
          <p:spPr>
            <a:xfrm>
              <a:off x="1324612" y="3619067"/>
              <a:ext cx="24249" cy="52981"/>
            </a:xfrm>
            <a:custGeom>
              <a:rect b="b" l="l" r="r" t="t"/>
              <a:pathLst>
                <a:path extrusionOk="0" h="2021" w="925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2" name="Google Shape;23692;p72"/>
            <p:cNvSpPr/>
            <p:nvPr/>
          </p:nvSpPr>
          <p:spPr>
            <a:xfrm>
              <a:off x="1409365" y="3586901"/>
              <a:ext cx="206286" cy="85146"/>
            </a:xfrm>
            <a:custGeom>
              <a:rect b="b" l="l" r="r" t="t"/>
              <a:pathLst>
                <a:path extrusionOk="0" h="3248" w="7869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3" name="Google Shape;23693;p72"/>
            <p:cNvSpPr/>
            <p:nvPr/>
          </p:nvSpPr>
          <p:spPr>
            <a:xfrm>
              <a:off x="1500567" y="3611098"/>
              <a:ext cx="24249" cy="60950"/>
            </a:xfrm>
            <a:custGeom>
              <a:rect b="b" l="l" r="r" t="t"/>
              <a:pathLst>
                <a:path extrusionOk="0" h="2325" w="925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4" name="Google Shape;23694;p72"/>
            <p:cNvSpPr/>
            <p:nvPr/>
          </p:nvSpPr>
          <p:spPr>
            <a:xfrm>
              <a:off x="1502088" y="3598986"/>
              <a:ext cx="21208" cy="20474"/>
            </a:xfrm>
            <a:custGeom>
              <a:rect b="b" l="l" r="r" t="t"/>
              <a:pathLst>
                <a:path extrusionOk="0" h="781" w="809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5" name="Google Shape;23695;p72"/>
            <p:cNvSpPr/>
            <p:nvPr/>
          </p:nvSpPr>
          <p:spPr>
            <a:xfrm>
              <a:off x="1579291" y="3611858"/>
              <a:ext cx="36360" cy="60190"/>
            </a:xfrm>
            <a:custGeom>
              <a:rect b="b" l="l" r="r" t="t"/>
              <a:pathLst>
                <a:path extrusionOk="0" h="2296" w="1387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6" name="Google Shape;23696;p72"/>
            <p:cNvSpPr/>
            <p:nvPr/>
          </p:nvSpPr>
          <p:spPr>
            <a:xfrm>
              <a:off x="1446066" y="3399202"/>
              <a:ext cx="133251" cy="96891"/>
            </a:xfrm>
            <a:custGeom>
              <a:rect b="b" l="l" r="r" t="t"/>
              <a:pathLst>
                <a:path extrusionOk="0" h="3696" w="5083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7" name="Google Shape;23697;p72"/>
            <p:cNvSpPr/>
            <p:nvPr/>
          </p:nvSpPr>
          <p:spPr>
            <a:xfrm>
              <a:off x="1476345" y="3399202"/>
              <a:ext cx="102973" cy="96891"/>
            </a:xfrm>
            <a:custGeom>
              <a:rect b="b" l="l" r="r" t="t"/>
              <a:pathLst>
                <a:path extrusionOk="0" h="3696" w="3928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8" name="Google Shape;23698;p72"/>
            <p:cNvSpPr/>
            <p:nvPr/>
          </p:nvSpPr>
          <p:spPr>
            <a:xfrm>
              <a:off x="1476345" y="3544512"/>
              <a:ext cx="72694" cy="54501"/>
            </a:xfrm>
            <a:custGeom>
              <a:rect b="b" l="l" r="r" t="t"/>
              <a:pathLst>
                <a:path extrusionOk="0" h="2079" w="2773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9" name="Google Shape;23699;p72"/>
            <p:cNvSpPr/>
            <p:nvPr/>
          </p:nvSpPr>
          <p:spPr>
            <a:xfrm>
              <a:off x="1476345" y="3544512"/>
              <a:ext cx="72694" cy="30383"/>
            </a:xfrm>
            <a:custGeom>
              <a:rect b="b" l="l" r="r" t="t"/>
              <a:pathLst>
                <a:path extrusionOk="0" h="1159" w="2773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0" name="Google Shape;23700;p72"/>
            <p:cNvSpPr/>
            <p:nvPr/>
          </p:nvSpPr>
          <p:spPr>
            <a:xfrm>
              <a:off x="1464233" y="3576887"/>
              <a:ext cx="48472" cy="43438"/>
            </a:xfrm>
            <a:custGeom>
              <a:rect b="b" l="l" r="r" t="t"/>
              <a:pathLst>
                <a:path extrusionOk="0" h="1657" w="1849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1" name="Google Shape;23701;p72"/>
            <p:cNvSpPr/>
            <p:nvPr/>
          </p:nvSpPr>
          <p:spPr>
            <a:xfrm>
              <a:off x="1512679" y="3576887"/>
              <a:ext cx="48472" cy="43438"/>
            </a:xfrm>
            <a:custGeom>
              <a:rect b="b" l="l" r="r" t="t"/>
              <a:pathLst>
                <a:path extrusionOk="0" h="1657" w="1849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2" name="Google Shape;23702;p72"/>
            <p:cNvSpPr/>
            <p:nvPr/>
          </p:nvSpPr>
          <p:spPr>
            <a:xfrm>
              <a:off x="1452122" y="3448171"/>
              <a:ext cx="121140" cy="114533"/>
            </a:xfrm>
            <a:custGeom>
              <a:rect b="b" l="l" r="r" t="t"/>
              <a:pathLst>
                <a:path extrusionOk="0" h="4369" w="4621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3" name="Google Shape;23703;p72"/>
            <p:cNvSpPr/>
            <p:nvPr/>
          </p:nvSpPr>
          <p:spPr>
            <a:xfrm>
              <a:off x="1452122" y="3448355"/>
              <a:ext cx="109028" cy="113957"/>
            </a:xfrm>
            <a:custGeom>
              <a:rect b="b" l="l" r="r" t="t"/>
              <a:pathLst>
                <a:path extrusionOk="0" h="4347" w="4159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4" name="Google Shape;23704;p72"/>
            <p:cNvSpPr/>
            <p:nvPr/>
          </p:nvSpPr>
          <p:spPr>
            <a:xfrm>
              <a:off x="1409759" y="3611858"/>
              <a:ext cx="36334" cy="60190"/>
            </a:xfrm>
            <a:custGeom>
              <a:rect b="b" l="l" r="r" t="t"/>
              <a:pathLst>
                <a:path extrusionOk="0" h="2296" w="1386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05" name="Google Shape;23705;p72"/>
          <p:cNvGrpSpPr/>
          <p:nvPr/>
        </p:nvGrpSpPr>
        <p:grpSpPr>
          <a:xfrm>
            <a:off x="1798763" y="3395401"/>
            <a:ext cx="376185" cy="280448"/>
            <a:chOff x="1798763" y="3395401"/>
            <a:chExt cx="376185" cy="280448"/>
          </a:xfrm>
        </p:grpSpPr>
        <p:sp>
          <p:nvSpPr>
            <p:cNvPr id="23706" name="Google Shape;23706;p72"/>
            <p:cNvSpPr/>
            <p:nvPr/>
          </p:nvSpPr>
          <p:spPr>
            <a:xfrm>
              <a:off x="2097352" y="3478660"/>
              <a:ext cx="47711" cy="42023"/>
            </a:xfrm>
            <a:custGeom>
              <a:rect b="b" l="l" r="r" t="t"/>
              <a:pathLst>
                <a:path extrusionOk="0" h="1603" w="182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401" y="1603"/>
                    <a:pt x="1819" y="1242"/>
                    <a:pt x="1819" y="809"/>
                  </a:cubicBezTo>
                  <a:cubicBezTo>
                    <a:pt x="1819" y="361"/>
                    <a:pt x="1401" y="1"/>
                    <a:pt x="910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7" name="Google Shape;23707;p72"/>
            <p:cNvSpPr/>
            <p:nvPr/>
          </p:nvSpPr>
          <p:spPr>
            <a:xfrm>
              <a:off x="2097352" y="3478660"/>
              <a:ext cx="32559" cy="42023"/>
            </a:xfrm>
            <a:custGeom>
              <a:rect b="b" l="l" r="r" t="t"/>
              <a:pathLst>
                <a:path extrusionOk="0" h="1603" w="1242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025" y="1603"/>
                    <a:pt x="1141" y="1574"/>
                    <a:pt x="1242" y="1545"/>
                  </a:cubicBezTo>
                  <a:cubicBezTo>
                    <a:pt x="924" y="1444"/>
                    <a:pt x="693" y="1141"/>
                    <a:pt x="679" y="809"/>
                  </a:cubicBezTo>
                  <a:cubicBezTo>
                    <a:pt x="693" y="462"/>
                    <a:pt x="924" y="159"/>
                    <a:pt x="1242" y="73"/>
                  </a:cubicBezTo>
                  <a:cubicBezTo>
                    <a:pt x="1141" y="29"/>
                    <a:pt x="1025" y="1"/>
                    <a:pt x="9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8" name="Google Shape;23708;p72"/>
            <p:cNvSpPr/>
            <p:nvPr/>
          </p:nvSpPr>
          <p:spPr>
            <a:xfrm>
              <a:off x="2067441" y="3580452"/>
              <a:ext cx="107508" cy="95396"/>
            </a:xfrm>
            <a:custGeom>
              <a:rect b="b" l="l" r="r" t="t"/>
              <a:pathLst>
                <a:path extrusionOk="0" h="3639" w="4101">
                  <a:moveTo>
                    <a:pt x="1358" y="1"/>
                  </a:moveTo>
                  <a:lnTo>
                    <a:pt x="1358" y="679"/>
                  </a:lnTo>
                  <a:cubicBezTo>
                    <a:pt x="1358" y="852"/>
                    <a:pt x="1271" y="1011"/>
                    <a:pt x="1113" y="1083"/>
                  </a:cubicBezTo>
                  <a:lnTo>
                    <a:pt x="376" y="1444"/>
                  </a:lnTo>
                  <a:cubicBezTo>
                    <a:pt x="145" y="1560"/>
                    <a:pt x="1" y="1805"/>
                    <a:pt x="1" y="2065"/>
                  </a:cubicBezTo>
                  <a:lnTo>
                    <a:pt x="1" y="3407"/>
                  </a:lnTo>
                  <a:cubicBezTo>
                    <a:pt x="1" y="3523"/>
                    <a:pt x="102" y="3638"/>
                    <a:pt x="232" y="3638"/>
                  </a:cubicBezTo>
                  <a:lnTo>
                    <a:pt x="3870" y="3638"/>
                  </a:lnTo>
                  <a:cubicBezTo>
                    <a:pt x="3985" y="3638"/>
                    <a:pt x="4101" y="3523"/>
                    <a:pt x="4101" y="3407"/>
                  </a:cubicBezTo>
                  <a:lnTo>
                    <a:pt x="4101" y="2065"/>
                  </a:lnTo>
                  <a:cubicBezTo>
                    <a:pt x="4086" y="1805"/>
                    <a:pt x="3942" y="1560"/>
                    <a:pt x="3711" y="1444"/>
                  </a:cubicBezTo>
                  <a:lnTo>
                    <a:pt x="2975" y="1083"/>
                  </a:lnTo>
                  <a:cubicBezTo>
                    <a:pt x="2830" y="1011"/>
                    <a:pt x="2729" y="852"/>
                    <a:pt x="2729" y="679"/>
                  </a:cubicBezTo>
                  <a:lnTo>
                    <a:pt x="272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9" name="Google Shape;23709;p72"/>
            <p:cNvSpPr/>
            <p:nvPr/>
          </p:nvSpPr>
          <p:spPr>
            <a:xfrm>
              <a:off x="2103014" y="3580085"/>
              <a:ext cx="36360" cy="23856"/>
            </a:xfrm>
            <a:custGeom>
              <a:rect b="b" l="l" r="r" t="t"/>
              <a:pathLst>
                <a:path extrusionOk="0" h="910" w="1387">
                  <a:moveTo>
                    <a:pt x="1" y="0"/>
                  </a:moveTo>
                  <a:lnTo>
                    <a:pt x="1" y="693"/>
                  </a:lnTo>
                  <a:cubicBezTo>
                    <a:pt x="1" y="722"/>
                    <a:pt x="1" y="751"/>
                    <a:pt x="1" y="780"/>
                  </a:cubicBezTo>
                  <a:cubicBezTo>
                    <a:pt x="217" y="866"/>
                    <a:pt x="448" y="910"/>
                    <a:pt x="694" y="910"/>
                  </a:cubicBezTo>
                  <a:cubicBezTo>
                    <a:pt x="925" y="910"/>
                    <a:pt x="1170" y="866"/>
                    <a:pt x="1387" y="780"/>
                  </a:cubicBezTo>
                  <a:cubicBezTo>
                    <a:pt x="1372" y="751"/>
                    <a:pt x="1372" y="722"/>
                    <a:pt x="1372" y="693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0" name="Google Shape;23710;p72"/>
            <p:cNvSpPr/>
            <p:nvPr/>
          </p:nvSpPr>
          <p:spPr>
            <a:xfrm>
              <a:off x="2067441" y="3611491"/>
              <a:ext cx="107141" cy="64358"/>
            </a:xfrm>
            <a:custGeom>
              <a:rect b="b" l="l" r="r" t="t"/>
              <a:pathLst>
                <a:path extrusionOk="0" h="2455" w="4087">
                  <a:moveTo>
                    <a:pt x="896" y="0"/>
                  </a:moveTo>
                  <a:lnTo>
                    <a:pt x="376" y="260"/>
                  </a:lnTo>
                  <a:cubicBezTo>
                    <a:pt x="145" y="376"/>
                    <a:pt x="1" y="621"/>
                    <a:pt x="1" y="881"/>
                  </a:cubicBezTo>
                  <a:lnTo>
                    <a:pt x="1" y="2223"/>
                  </a:lnTo>
                  <a:cubicBezTo>
                    <a:pt x="1" y="2339"/>
                    <a:pt x="102" y="2454"/>
                    <a:pt x="218" y="2454"/>
                  </a:cubicBezTo>
                  <a:lnTo>
                    <a:pt x="3870" y="2454"/>
                  </a:lnTo>
                  <a:cubicBezTo>
                    <a:pt x="3985" y="2454"/>
                    <a:pt x="4086" y="2339"/>
                    <a:pt x="4086" y="2223"/>
                  </a:cubicBezTo>
                  <a:lnTo>
                    <a:pt x="4086" y="881"/>
                  </a:lnTo>
                  <a:cubicBezTo>
                    <a:pt x="4086" y="621"/>
                    <a:pt x="3942" y="376"/>
                    <a:pt x="3711" y="260"/>
                  </a:cubicBezTo>
                  <a:lnTo>
                    <a:pt x="3191" y="0"/>
                  </a:lnTo>
                  <a:cubicBezTo>
                    <a:pt x="2924" y="419"/>
                    <a:pt x="2484" y="628"/>
                    <a:pt x="2044" y="628"/>
                  </a:cubicBezTo>
                  <a:cubicBezTo>
                    <a:pt x="1603" y="628"/>
                    <a:pt x="1163" y="419"/>
                    <a:pt x="8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1" name="Google Shape;23711;p72"/>
            <p:cNvSpPr/>
            <p:nvPr/>
          </p:nvSpPr>
          <p:spPr>
            <a:xfrm>
              <a:off x="2079185" y="3496827"/>
              <a:ext cx="83652" cy="83285"/>
            </a:xfrm>
            <a:custGeom>
              <a:rect b="b" l="l" r="r" t="t"/>
              <a:pathLst>
                <a:path extrusionOk="0" h="3177" w="3191">
                  <a:moveTo>
                    <a:pt x="1603" y="0"/>
                  </a:moveTo>
                  <a:cubicBezTo>
                    <a:pt x="722" y="0"/>
                    <a:pt x="0" y="708"/>
                    <a:pt x="0" y="1588"/>
                  </a:cubicBezTo>
                  <a:cubicBezTo>
                    <a:pt x="0" y="2469"/>
                    <a:pt x="722" y="3176"/>
                    <a:pt x="1603" y="3176"/>
                  </a:cubicBezTo>
                  <a:cubicBezTo>
                    <a:pt x="2483" y="3176"/>
                    <a:pt x="3191" y="2469"/>
                    <a:pt x="3191" y="1588"/>
                  </a:cubicBezTo>
                  <a:cubicBezTo>
                    <a:pt x="3191" y="708"/>
                    <a:pt x="2483" y="0"/>
                    <a:pt x="160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2" name="Google Shape;23712;p72"/>
            <p:cNvSpPr/>
            <p:nvPr/>
          </p:nvSpPr>
          <p:spPr>
            <a:xfrm>
              <a:off x="2095071" y="3496827"/>
              <a:ext cx="69653" cy="75342"/>
            </a:xfrm>
            <a:custGeom>
              <a:rect b="b" l="l" r="r" t="t"/>
              <a:pathLst>
                <a:path extrusionOk="0" h="2874" w="2657">
                  <a:moveTo>
                    <a:pt x="997" y="0"/>
                  </a:moveTo>
                  <a:cubicBezTo>
                    <a:pt x="246" y="0"/>
                    <a:pt x="1" y="1025"/>
                    <a:pt x="665" y="1372"/>
                  </a:cubicBezTo>
                  <a:cubicBezTo>
                    <a:pt x="694" y="1386"/>
                    <a:pt x="708" y="1401"/>
                    <a:pt x="737" y="1401"/>
                  </a:cubicBezTo>
                  <a:lnTo>
                    <a:pt x="1516" y="2844"/>
                  </a:lnTo>
                  <a:cubicBezTo>
                    <a:pt x="1516" y="2844"/>
                    <a:pt x="1733" y="2859"/>
                    <a:pt x="1950" y="2873"/>
                  </a:cubicBezTo>
                  <a:cubicBezTo>
                    <a:pt x="2411" y="2527"/>
                    <a:pt x="2657" y="1949"/>
                    <a:pt x="2570" y="1372"/>
                  </a:cubicBezTo>
                  <a:cubicBezTo>
                    <a:pt x="2484" y="708"/>
                    <a:pt x="1993" y="188"/>
                    <a:pt x="1343" y="29"/>
                  </a:cubicBezTo>
                  <a:cubicBezTo>
                    <a:pt x="1228" y="15"/>
                    <a:pt x="1112" y="0"/>
                    <a:pt x="9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3" name="Google Shape;23713;p72"/>
            <p:cNvSpPr/>
            <p:nvPr/>
          </p:nvSpPr>
          <p:spPr>
            <a:xfrm>
              <a:off x="2085241" y="3533449"/>
              <a:ext cx="71541" cy="58774"/>
            </a:xfrm>
            <a:custGeom>
              <a:rect b="b" l="l" r="r" t="t"/>
              <a:pathLst>
                <a:path extrusionOk="0" h="2242" w="2729">
                  <a:moveTo>
                    <a:pt x="1060" y="1"/>
                  </a:moveTo>
                  <a:cubicBezTo>
                    <a:pt x="972" y="1"/>
                    <a:pt x="890" y="45"/>
                    <a:pt x="852" y="134"/>
                  </a:cubicBezTo>
                  <a:cubicBezTo>
                    <a:pt x="766" y="292"/>
                    <a:pt x="664" y="422"/>
                    <a:pt x="535" y="538"/>
                  </a:cubicBezTo>
                  <a:cubicBezTo>
                    <a:pt x="419" y="653"/>
                    <a:pt x="275" y="740"/>
                    <a:pt x="130" y="812"/>
                  </a:cubicBezTo>
                  <a:cubicBezTo>
                    <a:pt x="44" y="855"/>
                    <a:pt x="0" y="956"/>
                    <a:pt x="15" y="1057"/>
                  </a:cubicBezTo>
                  <a:cubicBezTo>
                    <a:pt x="102" y="1736"/>
                    <a:pt x="679" y="2241"/>
                    <a:pt x="1372" y="2241"/>
                  </a:cubicBezTo>
                  <a:cubicBezTo>
                    <a:pt x="2079" y="2241"/>
                    <a:pt x="2671" y="1693"/>
                    <a:pt x="2729" y="985"/>
                  </a:cubicBezTo>
                  <a:cubicBezTo>
                    <a:pt x="2729" y="913"/>
                    <a:pt x="2700" y="841"/>
                    <a:pt x="2642" y="798"/>
                  </a:cubicBezTo>
                  <a:cubicBezTo>
                    <a:pt x="2195" y="422"/>
                    <a:pt x="1675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4" name="Google Shape;23714;p72"/>
            <p:cNvSpPr/>
            <p:nvPr/>
          </p:nvSpPr>
          <p:spPr>
            <a:xfrm>
              <a:off x="2085608" y="3533449"/>
              <a:ext cx="71567" cy="58381"/>
            </a:xfrm>
            <a:custGeom>
              <a:rect b="b" l="l" r="r" t="t"/>
              <a:pathLst>
                <a:path extrusionOk="0" h="2227" w="2730">
                  <a:moveTo>
                    <a:pt x="1060" y="1"/>
                  </a:moveTo>
                  <a:cubicBezTo>
                    <a:pt x="969" y="1"/>
                    <a:pt x="876" y="45"/>
                    <a:pt x="838" y="134"/>
                  </a:cubicBezTo>
                  <a:cubicBezTo>
                    <a:pt x="780" y="249"/>
                    <a:pt x="723" y="350"/>
                    <a:pt x="636" y="437"/>
                  </a:cubicBezTo>
                  <a:cubicBezTo>
                    <a:pt x="607" y="480"/>
                    <a:pt x="564" y="509"/>
                    <a:pt x="535" y="538"/>
                  </a:cubicBezTo>
                  <a:cubicBezTo>
                    <a:pt x="405" y="653"/>
                    <a:pt x="275" y="740"/>
                    <a:pt x="131" y="812"/>
                  </a:cubicBezTo>
                  <a:cubicBezTo>
                    <a:pt x="44" y="855"/>
                    <a:pt x="1" y="956"/>
                    <a:pt x="1" y="1057"/>
                  </a:cubicBezTo>
                  <a:cubicBezTo>
                    <a:pt x="88" y="1649"/>
                    <a:pt x="549" y="2126"/>
                    <a:pt x="1156" y="2227"/>
                  </a:cubicBezTo>
                  <a:cubicBezTo>
                    <a:pt x="838" y="2025"/>
                    <a:pt x="665" y="1693"/>
                    <a:pt x="679" y="1332"/>
                  </a:cubicBezTo>
                  <a:lnTo>
                    <a:pt x="679" y="1000"/>
                  </a:lnTo>
                  <a:cubicBezTo>
                    <a:pt x="737" y="971"/>
                    <a:pt x="780" y="928"/>
                    <a:pt x="838" y="884"/>
                  </a:cubicBezTo>
                  <a:cubicBezTo>
                    <a:pt x="954" y="769"/>
                    <a:pt x="1069" y="639"/>
                    <a:pt x="1156" y="494"/>
                  </a:cubicBezTo>
                  <a:cubicBezTo>
                    <a:pt x="1589" y="624"/>
                    <a:pt x="1993" y="855"/>
                    <a:pt x="2339" y="1144"/>
                  </a:cubicBezTo>
                  <a:cubicBezTo>
                    <a:pt x="2383" y="1173"/>
                    <a:pt x="2498" y="1274"/>
                    <a:pt x="2614" y="1389"/>
                  </a:cubicBezTo>
                  <a:cubicBezTo>
                    <a:pt x="2671" y="1260"/>
                    <a:pt x="2715" y="1130"/>
                    <a:pt x="2715" y="985"/>
                  </a:cubicBezTo>
                  <a:cubicBezTo>
                    <a:pt x="2729" y="913"/>
                    <a:pt x="2700" y="841"/>
                    <a:pt x="2643" y="798"/>
                  </a:cubicBezTo>
                  <a:cubicBezTo>
                    <a:pt x="2195" y="422"/>
                    <a:pt x="1661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5" name="Google Shape;23715;p72"/>
            <p:cNvSpPr/>
            <p:nvPr/>
          </p:nvSpPr>
          <p:spPr>
            <a:xfrm>
              <a:off x="2150699" y="3623969"/>
              <a:ext cx="24249" cy="51879"/>
            </a:xfrm>
            <a:custGeom>
              <a:rect b="b" l="l" r="r" t="t"/>
              <a:pathLst>
                <a:path extrusionOk="0" h="1979" w="925">
                  <a:moveTo>
                    <a:pt x="780" y="1"/>
                  </a:moveTo>
                  <a:lnTo>
                    <a:pt x="174" y="463"/>
                  </a:lnTo>
                  <a:cubicBezTo>
                    <a:pt x="73" y="549"/>
                    <a:pt x="1" y="694"/>
                    <a:pt x="15" y="824"/>
                  </a:cubicBezTo>
                  <a:lnTo>
                    <a:pt x="15" y="1978"/>
                  </a:lnTo>
                  <a:lnTo>
                    <a:pt x="694" y="1978"/>
                  </a:lnTo>
                  <a:cubicBezTo>
                    <a:pt x="809" y="1978"/>
                    <a:pt x="925" y="1877"/>
                    <a:pt x="925" y="1747"/>
                  </a:cubicBezTo>
                  <a:lnTo>
                    <a:pt x="925" y="405"/>
                  </a:lnTo>
                  <a:cubicBezTo>
                    <a:pt x="910" y="261"/>
                    <a:pt x="867" y="116"/>
                    <a:pt x="780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6" name="Google Shape;23716;p72"/>
            <p:cNvSpPr/>
            <p:nvPr/>
          </p:nvSpPr>
          <p:spPr>
            <a:xfrm>
              <a:off x="1816930" y="3502882"/>
              <a:ext cx="29938" cy="65485"/>
            </a:xfrm>
            <a:custGeom>
              <a:rect b="b" l="l" r="r" t="t"/>
              <a:pathLst>
                <a:path extrusionOk="0" h="2498" w="1142">
                  <a:moveTo>
                    <a:pt x="679" y="0"/>
                  </a:moveTo>
                  <a:cubicBezTo>
                    <a:pt x="304" y="0"/>
                    <a:pt x="1" y="304"/>
                    <a:pt x="1" y="679"/>
                  </a:cubicBezTo>
                  <a:lnTo>
                    <a:pt x="1" y="838"/>
                  </a:lnTo>
                  <a:cubicBezTo>
                    <a:pt x="1" y="1025"/>
                    <a:pt x="30" y="1227"/>
                    <a:pt x="87" y="1415"/>
                  </a:cubicBezTo>
                  <a:lnTo>
                    <a:pt x="448" y="2498"/>
                  </a:lnTo>
                  <a:lnTo>
                    <a:pt x="1141" y="2498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7" name="Google Shape;23717;p72"/>
            <p:cNvSpPr/>
            <p:nvPr/>
          </p:nvSpPr>
          <p:spPr>
            <a:xfrm>
              <a:off x="1828674" y="3496827"/>
              <a:ext cx="71541" cy="71541"/>
            </a:xfrm>
            <a:custGeom>
              <a:rect b="b" l="l" r="r" t="t"/>
              <a:pathLst>
                <a:path extrusionOk="0" h="2729" w="2729">
                  <a:moveTo>
                    <a:pt x="693" y="0"/>
                  </a:moveTo>
                  <a:cubicBezTo>
                    <a:pt x="318" y="0"/>
                    <a:pt x="0" y="304"/>
                    <a:pt x="0" y="679"/>
                  </a:cubicBezTo>
                  <a:cubicBezTo>
                    <a:pt x="0" y="939"/>
                    <a:pt x="202" y="1141"/>
                    <a:pt x="462" y="1141"/>
                  </a:cubicBezTo>
                  <a:lnTo>
                    <a:pt x="2281" y="2729"/>
                  </a:lnTo>
                  <a:lnTo>
                    <a:pt x="2671" y="1386"/>
                  </a:lnTo>
                  <a:cubicBezTo>
                    <a:pt x="2714" y="1213"/>
                    <a:pt x="2729" y="1040"/>
                    <a:pt x="2729" y="881"/>
                  </a:cubicBezTo>
                  <a:lnTo>
                    <a:pt x="2729" y="448"/>
                  </a:lnTo>
                  <a:cubicBezTo>
                    <a:pt x="2729" y="203"/>
                    <a:pt x="2526" y="0"/>
                    <a:pt x="228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8" name="Google Shape;23718;p72"/>
            <p:cNvSpPr/>
            <p:nvPr/>
          </p:nvSpPr>
          <p:spPr>
            <a:xfrm>
              <a:off x="1840786" y="3586141"/>
              <a:ext cx="35967" cy="26503"/>
            </a:xfrm>
            <a:custGeom>
              <a:rect b="b" l="l" r="r" t="t"/>
              <a:pathLst>
                <a:path extrusionOk="0" h="1011" w="1372">
                  <a:moveTo>
                    <a:pt x="0" y="0"/>
                  </a:moveTo>
                  <a:lnTo>
                    <a:pt x="0" y="1011"/>
                  </a:lnTo>
                  <a:lnTo>
                    <a:pt x="1372" y="1011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9" name="Google Shape;23719;p72"/>
            <p:cNvSpPr/>
            <p:nvPr/>
          </p:nvSpPr>
          <p:spPr>
            <a:xfrm>
              <a:off x="1840786" y="3586141"/>
              <a:ext cx="35967" cy="14392"/>
            </a:xfrm>
            <a:custGeom>
              <a:rect b="b" l="l" r="r" t="t"/>
              <a:pathLst>
                <a:path extrusionOk="0" h="549" w="1372">
                  <a:moveTo>
                    <a:pt x="0" y="0"/>
                  </a:moveTo>
                  <a:lnTo>
                    <a:pt x="0" y="419"/>
                  </a:lnTo>
                  <a:cubicBezTo>
                    <a:pt x="217" y="505"/>
                    <a:pt x="448" y="549"/>
                    <a:pt x="680" y="549"/>
                  </a:cubicBezTo>
                  <a:cubicBezTo>
                    <a:pt x="913" y="549"/>
                    <a:pt x="1148" y="505"/>
                    <a:pt x="1372" y="419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0" name="Google Shape;23720;p72"/>
            <p:cNvSpPr/>
            <p:nvPr/>
          </p:nvSpPr>
          <p:spPr>
            <a:xfrm>
              <a:off x="1799156" y="3600507"/>
              <a:ext cx="119226" cy="75342"/>
            </a:xfrm>
            <a:custGeom>
              <a:rect b="b" l="l" r="r" t="t"/>
              <a:pathLst>
                <a:path extrusionOk="0" h="2874" w="4548">
                  <a:moveTo>
                    <a:pt x="1588" y="1"/>
                  </a:moveTo>
                  <a:lnTo>
                    <a:pt x="491" y="318"/>
                  </a:lnTo>
                  <a:cubicBezTo>
                    <a:pt x="202" y="405"/>
                    <a:pt x="0" y="679"/>
                    <a:pt x="0" y="982"/>
                  </a:cubicBezTo>
                  <a:lnTo>
                    <a:pt x="0" y="2642"/>
                  </a:lnTo>
                  <a:cubicBezTo>
                    <a:pt x="0" y="2772"/>
                    <a:pt x="87" y="2873"/>
                    <a:pt x="217" y="2873"/>
                  </a:cubicBezTo>
                  <a:lnTo>
                    <a:pt x="4316" y="2873"/>
                  </a:lnTo>
                  <a:cubicBezTo>
                    <a:pt x="4446" y="2873"/>
                    <a:pt x="4547" y="2772"/>
                    <a:pt x="4547" y="2642"/>
                  </a:cubicBezTo>
                  <a:lnTo>
                    <a:pt x="4547" y="968"/>
                  </a:lnTo>
                  <a:cubicBezTo>
                    <a:pt x="4547" y="665"/>
                    <a:pt x="4345" y="405"/>
                    <a:pt x="4057" y="318"/>
                  </a:cubicBezTo>
                  <a:lnTo>
                    <a:pt x="2960" y="1"/>
                  </a:lnTo>
                  <a:lnTo>
                    <a:pt x="2267" y="463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1" name="Google Shape;23721;p72"/>
            <p:cNvSpPr/>
            <p:nvPr/>
          </p:nvSpPr>
          <p:spPr>
            <a:xfrm>
              <a:off x="1852897" y="3612618"/>
              <a:ext cx="11744" cy="63231"/>
            </a:xfrm>
            <a:custGeom>
              <a:rect b="b" l="l" r="r" t="t"/>
              <a:pathLst>
                <a:path extrusionOk="0" h="2412" w="448">
                  <a:moveTo>
                    <a:pt x="101" y="1"/>
                  </a:moveTo>
                  <a:lnTo>
                    <a:pt x="0" y="2411"/>
                  </a:lnTo>
                  <a:lnTo>
                    <a:pt x="448" y="2411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2" name="Google Shape;23722;p72"/>
            <p:cNvSpPr/>
            <p:nvPr/>
          </p:nvSpPr>
          <p:spPr>
            <a:xfrm>
              <a:off x="1822986" y="3526712"/>
              <a:ext cx="71541" cy="65511"/>
            </a:xfrm>
            <a:custGeom>
              <a:rect b="b" l="l" r="r" t="t"/>
              <a:pathLst>
                <a:path extrusionOk="0" h="2499" w="2729">
                  <a:moveTo>
                    <a:pt x="881" y="1"/>
                  </a:moveTo>
                  <a:cubicBezTo>
                    <a:pt x="751" y="1"/>
                    <a:pt x="636" y="44"/>
                    <a:pt x="549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892"/>
                    <a:pt x="607" y="2498"/>
                    <a:pt x="1358" y="2498"/>
                  </a:cubicBezTo>
                  <a:cubicBezTo>
                    <a:pt x="2123" y="2498"/>
                    <a:pt x="2729" y="1892"/>
                    <a:pt x="2729" y="1127"/>
                  </a:cubicBezTo>
                  <a:lnTo>
                    <a:pt x="2729" y="838"/>
                  </a:lnTo>
                  <a:cubicBezTo>
                    <a:pt x="2729" y="723"/>
                    <a:pt x="2686" y="607"/>
                    <a:pt x="2599" y="520"/>
                  </a:cubicBezTo>
                  <a:cubicBezTo>
                    <a:pt x="2253" y="174"/>
                    <a:pt x="1603" y="15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3" name="Google Shape;23723;p72"/>
            <p:cNvSpPr/>
            <p:nvPr/>
          </p:nvSpPr>
          <p:spPr>
            <a:xfrm>
              <a:off x="1822986" y="3526712"/>
              <a:ext cx="71174" cy="63991"/>
            </a:xfrm>
            <a:custGeom>
              <a:rect b="b" l="l" r="r" t="t"/>
              <a:pathLst>
                <a:path extrusionOk="0" h="2441" w="2715">
                  <a:moveTo>
                    <a:pt x="867" y="1"/>
                  </a:moveTo>
                  <a:cubicBezTo>
                    <a:pt x="751" y="1"/>
                    <a:pt x="636" y="44"/>
                    <a:pt x="535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733"/>
                    <a:pt x="405" y="2267"/>
                    <a:pt x="982" y="2440"/>
                  </a:cubicBezTo>
                  <a:cubicBezTo>
                    <a:pt x="780" y="2195"/>
                    <a:pt x="679" y="1892"/>
                    <a:pt x="679" y="1589"/>
                  </a:cubicBezTo>
                  <a:lnTo>
                    <a:pt x="679" y="925"/>
                  </a:lnTo>
                  <a:cubicBezTo>
                    <a:pt x="679" y="673"/>
                    <a:pt x="882" y="462"/>
                    <a:pt x="1131" y="462"/>
                  </a:cubicBezTo>
                  <a:cubicBezTo>
                    <a:pt x="1139" y="462"/>
                    <a:pt x="1147" y="462"/>
                    <a:pt x="1156" y="463"/>
                  </a:cubicBezTo>
                  <a:cubicBezTo>
                    <a:pt x="1617" y="492"/>
                    <a:pt x="2296" y="578"/>
                    <a:pt x="2715" y="780"/>
                  </a:cubicBezTo>
                  <a:cubicBezTo>
                    <a:pt x="2715" y="679"/>
                    <a:pt x="2657" y="593"/>
                    <a:pt x="2599" y="520"/>
                  </a:cubicBezTo>
                  <a:cubicBezTo>
                    <a:pt x="2238" y="174"/>
                    <a:pt x="1603" y="15"/>
                    <a:pt x="86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4" name="Google Shape;23724;p72"/>
            <p:cNvSpPr/>
            <p:nvPr/>
          </p:nvSpPr>
          <p:spPr>
            <a:xfrm>
              <a:off x="1798763" y="3616026"/>
              <a:ext cx="24249" cy="59823"/>
            </a:xfrm>
            <a:custGeom>
              <a:rect b="b" l="l" r="r" t="t"/>
              <a:pathLst>
                <a:path extrusionOk="0" h="2282" w="925">
                  <a:moveTo>
                    <a:pt x="131" y="1"/>
                  </a:moveTo>
                  <a:cubicBezTo>
                    <a:pt x="59" y="102"/>
                    <a:pt x="15" y="246"/>
                    <a:pt x="15" y="390"/>
                  </a:cubicBezTo>
                  <a:lnTo>
                    <a:pt x="15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910" y="2281"/>
                  </a:lnTo>
                  <a:lnTo>
                    <a:pt x="925" y="1069"/>
                  </a:lnTo>
                  <a:cubicBezTo>
                    <a:pt x="925" y="881"/>
                    <a:pt x="852" y="708"/>
                    <a:pt x="723" y="57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5" name="Google Shape;23725;p72"/>
            <p:cNvSpPr/>
            <p:nvPr/>
          </p:nvSpPr>
          <p:spPr>
            <a:xfrm>
              <a:off x="1852504" y="3612618"/>
              <a:ext cx="12138" cy="11771"/>
            </a:xfrm>
            <a:custGeom>
              <a:rect b="b" l="l" r="r" t="t"/>
              <a:pathLst>
                <a:path extrusionOk="0" h="449" w="463">
                  <a:moveTo>
                    <a:pt x="1" y="1"/>
                  </a:moveTo>
                  <a:lnTo>
                    <a:pt x="1" y="347"/>
                  </a:lnTo>
                  <a:cubicBezTo>
                    <a:pt x="1" y="405"/>
                    <a:pt x="58" y="448"/>
                    <a:pt x="116" y="448"/>
                  </a:cubicBezTo>
                  <a:lnTo>
                    <a:pt x="347" y="448"/>
                  </a:lnTo>
                  <a:cubicBezTo>
                    <a:pt x="405" y="448"/>
                    <a:pt x="463" y="405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6" name="Google Shape;23726;p72"/>
            <p:cNvSpPr/>
            <p:nvPr/>
          </p:nvSpPr>
          <p:spPr>
            <a:xfrm>
              <a:off x="1834337" y="3595919"/>
              <a:ext cx="24249" cy="25114"/>
            </a:xfrm>
            <a:custGeom>
              <a:rect b="b" l="l" r="r" t="t"/>
              <a:pathLst>
                <a:path extrusionOk="0" h="958" w="925">
                  <a:moveTo>
                    <a:pt x="203" y="0"/>
                  </a:moveTo>
                  <a:cubicBezTo>
                    <a:pt x="174" y="0"/>
                    <a:pt x="146" y="15"/>
                    <a:pt x="131" y="46"/>
                  </a:cubicBezTo>
                  <a:lnTo>
                    <a:pt x="1" y="248"/>
                  </a:lnTo>
                  <a:lnTo>
                    <a:pt x="347" y="883"/>
                  </a:lnTo>
                  <a:cubicBezTo>
                    <a:pt x="365" y="929"/>
                    <a:pt x="413" y="957"/>
                    <a:pt x="463" y="957"/>
                  </a:cubicBezTo>
                  <a:cubicBezTo>
                    <a:pt x="492" y="957"/>
                    <a:pt x="523" y="948"/>
                    <a:pt x="549" y="926"/>
                  </a:cubicBezTo>
                  <a:lnTo>
                    <a:pt x="925" y="638"/>
                  </a:lnTo>
                  <a:lnTo>
                    <a:pt x="275" y="31"/>
                  </a:lnTo>
                  <a:cubicBezTo>
                    <a:pt x="255" y="11"/>
                    <a:pt x="229" y="0"/>
                    <a:pt x="20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7" name="Google Shape;23727;p72"/>
            <p:cNvSpPr/>
            <p:nvPr/>
          </p:nvSpPr>
          <p:spPr>
            <a:xfrm>
              <a:off x="1858559" y="3595919"/>
              <a:ext cx="24616" cy="25114"/>
            </a:xfrm>
            <a:custGeom>
              <a:rect b="b" l="l" r="r" t="t"/>
              <a:pathLst>
                <a:path extrusionOk="0" h="958" w="939">
                  <a:moveTo>
                    <a:pt x="730" y="0"/>
                  </a:moveTo>
                  <a:cubicBezTo>
                    <a:pt x="708" y="0"/>
                    <a:pt x="685" y="11"/>
                    <a:pt x="665" y="31"/>
                  </a:cubicBezTo>
                  <a:lnTo>
                    <a:pt x="1" y="638"/>
                  </a:lnTo>
                  <a:lnTo>
                    <a:pt x="390" y="926"/>
                  </a:lnTo>
                  <a:cubicBezTo>
                    <a:pt x="417" y="948"/>
                    <a:pt x="445" y="957"/>
                    <a:pt x="473" y="957"/>
                  </a:cubicBezTo>
                  <a:cubicBezTo>
                    <a:pt x="520" y="957"/>
                    <a:pt x="565" y="929"/>
                    <a:pt x="592" y="883"/>
                  </a:cubicBezTo>
                  <a:lnTo>
                    <a:pt x="939" y="248"/>
                  </a:lnTo>
                  <a:lnTo>
                    <a:pt x="795" y="46"/>
                  </a:lnTo>
                  <a:cubicBezTo>
                    <a:pt x="779" y="15"/>
                    <a:pt x="755" y="0"/>
                    <a:pt x="730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8" name="Google Shape;23728;p72"/>
            <p:cNvSpPr/>
            <p:nvPr/>
          </p:nvSpPr>
          <p:spPr>
            <a:xfrm>
              <a:off x="1900556" y="3395401"/>
              <a:ext cx="178288" cy="208540"/>
            </a:xfrm>
            <a:custGeom>
              <a:rect b="b" l="l" r="r" t="t"/>
              <a:pathLst>
                <a:path extrusionOk="0" h="7955" w="6801">
                  <a:moveTo>
                    <a:pt x="3408" y="1"/>
                  </a:moveTo>
                  <a:cubicBezTo>
                    <a:pt x="1777" y="1"/>
                    <a:pt x="578" y="1141"/>
                    <a:pt x="448" y="2960"/>
                  </a:cubicBezTo>
                  <a:cubicBezTo>
                    <a:pt x="290" y="5212"/>
                    <a:pt x="88" y="6468"/>
                    <a:pt x="30" y="6886"/>
                  </a:cubicBezTo>
                  <a:cubicBezTo>
                    <a:pt x="1" y="6987"/>
                    <a:pt x="59" y="7089"/>
                    <a:pt x="145" y="7132"/>
                  </a:cubicBezTo>
                  <a:cubicBezTo>
                    <a:pt x="578" y="7348"/>
                    <a:pt x="1921" y="7955"/>
                    <a:pt x="3408" y="7955"/>
                  </a:cubicBezTo>
                  <a:cubicBezTo>
                    <a:pt x="4895" y="7955"/>
                    <a:pt x="6237" y="7348"/>
                    <a:pt x="6670" y="7132"/>
                  </a:cubicBezTo>
                  <a:cubicBezTo>
                    <a:pt x="6757" y="7089"/>
                    <a:pt x="6800" y="6987"/>
                    <a:pt x="6786" y="6886"/>
                  </a:cubicBezTo>
                  <a:cubicBezTo>
                    <a:pt x="6728" y="6468"/>
                    <a:pt x="6526" y="5212"/>
                    <a:pt x="6367" y="2960"/>
                  </a:cubicBezTo>
                  <a:cubicBezTo>
                    <a:pt x="6237" y="1127"/>
                    <a:pt x="5039" y="1"/>
                    <a:pt x="34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9" name="Google Shape;23729;p72"/>
            <p:cNvSpPr/>
            <p:nvPr/>
          </p:nvSpPr>
          <p:spPr>
            <a:xfrm>
              <a:off x="1942579" y="3395401"/>
              <a:ext cx="136266" cy="208593"/>
            </a:xfrm>
            <a:custGeom>
              <a:rect b="b" l="l" r="r" t="t"/>
              <a:pathLst>
                <a:path extrusionOk="0" h="7957" w="5198">
                  <a:moveTo>
                    <a:pt x="1805" y="1"/>
                  </a:moveTo>
                  <a:cubicBezTo>
                    <a:pt x="1689" y="1"/>
                    <a:pt x="1574" y="1"/>
                    <a:pt x="1473" y="15"/>
                  </a:cubicBezTo>
                  <a:cubicBezTo>
                    <a:pt x="202" y="145"/>
                    <a:pt x="0" y="1935"/>
                    <a:pt x="1227" y="2310"/>
                  </a:cubicBezTo>
                  <a:lnTo>
                    <a:pt x="1256" y="2310"/>
                  </a:lnTo>
                  <a:lnTo>
                    <a:pt x="1718" y="7955"/>
                  </a:lnTo>
                  <a:cubicBezTo>
                    <a:pt x="1768" y="7956"/>
                    <a:pt x="1817" y="7957"/>
                    <a:pt x="1867" y="7957"/>
                  </a:cubicBezTo>
                  <a:cubicBezTo>
                    <a:pt x="3324" y="7957"/>
                    <a:pt x="4634" y="7355"/>
                    <a:pt x="5067" y="7132"/>
                  </a:cubicBezTo>
                  <a:cubicBezTo>
                    <a:pt x="5154" y="7089"/>
                    <a:pt x="5197" y="6987"/>
                    <a:pt x="5183" y="6886"/>
                  </a:cubicBezTo>
                  <a:cubicBezTo>
                    <a:pt x="5125" y="6468"/>
                    <a:pt x="4923" y="5212"/>
                    <a:pt x="4764" y="2960"/>
                  </a:cubicBezTo>
                  <a:cubicBezTo>
                    <a:pt x="4634" y="1127"/>
                    <a:pt x="3436" y="1"/>
                    <a:pt x="180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0" name="Google Shape;23730;p72"/>
            <p:cNvSpPr/>
            <p:nvPr/>
          </p:nvSpPr>
          <p:spPr>
            <a:xfrm>
              <a:off x="1888471" y="3556230"/>
              <a:ext cx="202852" cy="119619"/>
            </a:xfrm>
            <a:custGeom>
              <a:rect b="b" l="l" r="r" t="t"/>
              <a:pathLst>
                <a:path extrusionOk="0" h="4563" w="7738">
                  <a:moveTo>
                    <a:pt x="2728" y="1"/>
                  </a:moveTo>
                  <a:lnTo>
                    <a:pt x="2728" y="1011"/>
                  </a:lnTo>
                  <a:cubicBezTo>
                    <a:pt x="2728" y="1184"/>
                    <a:pt x="2627" y="1343"/>
                    <a:pt x="2454" y="1430"/>
                  </a:cubicBezTo>
                  <a:lnTo>
                    <a:pt x="549" y="2267"/>
                  </a:lnTo>
                  <a:cubicBezTo>
                    <a:pt x="217" y="2411"/>
                    <a:pt x="0" y="2744"/>
                    <a:pt x="0" y="3104"/>
                  </a:cubicBezTo>
                  <a:lnTo>
                    <a:pt x="0" y="4331"/>
                  </a:lnTo>
                  <a:cubicBezTo>
                    <a:pt x="0" y="4447"/>
                    <a:pt x="101" y="4562"/>
                    <a:pt x="231" y="4562"/>
                  </a:cubicBezTo>
                  <a:lnTo>
                    <a:pt x="7506" y="4562"/>
                  </a:lnTo>
                  <a:cubicBezTo>
                    <a:pt x="7636" y="4562"/>
                    <a:pt x="7737" y="4447"/>
                    <a:pt x="7737" y="4331"/>
                  </a:cubicBezTo>
                  <a:lnTo>
                    <a:pt x="7737" y="3104"/>
                  </a:lnTo>
                  <a:cubicBezTo>
                    <a:pt x="7737" y="2744"/>
                    <a:pt x="7521" y="2411"/>
                    <a:pt x="7189" y="2267"/>
                  </a:cubicBezTo>
                  <a:lnTo>
                    <a:pt x="5269" y="1430"/>
                  </a:lnTo>
                  <a:cubicBezTo>
                    <a:pt x="5110" y="1343"/>
                    <a:pt x="5009" y="1184"/>
                    <a:pt x="5009" y="1011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1" name="Google Shape;23731;p72"/>
            <p:cNvSpPr/>
            <p:nvPr/>
          </p:nvSpPr>
          <p:spPr>
            <a:xfrm>
              <a:off x="1888471" y="3599380"/>
              <a:ext cx="202852" cy="76469"/>
            </a:xfrm>
            <a:custGeom>
              <a:rect b="b" l="l" r="r" t="t"/>
              <a:pathLst>
                <a:path extrusionOk="0" h="2917" w="7738">
                  <a:moveTo>
                    <a:pt x="1963" y="0"/>
                  </a:moveTo>
                  <a:lnTo>
                    <a:pt x="549" y="621"/>
                  </a:lnTo>
                  <a:cubicBezTo>
                    <a:pt x="217" y="765"/>
                    <a:pt x="0" y="1098"/>
                    <a:pt x="0" y="1458"/>
                  </a:cubicBezTo>
                  <a:lnTo>
                    <a:pt x="0" y="2685"/>
                  </a:lnTo>
                  <a:cubicBezTo>
                    <a:pt x="0" y="2801"/>
                    <a:pt x="101" y="2916"/>
                    <a:pt x="231" y="2916"/>
                  </a:cubicBezTo>
                  <a:lnTo>
                    <a:pt x="7506" y="2916"/>
                  </a:lnTo>
                  <a:cubicBezTo>
                    <a:pt x="7636" y="2916"/>
                    <a:pt x="7737" y="2801"/>
                    <a:pt x="7737" y="2685"/>
                  </a:cubicBezTo>
                  <a:lnTo>
                    <a:pt x="7737" y="1458"/>
                  </a:lnTo>
                  <a:cubicBezTo>
                    <a:pt x="7737" y="1098"/>
                    <a:pt x="7521" y="765"/>
                    <a:pt x="7189" y="621"/>
                  </a:cubicBezTo>
                  <a:lnTo>
                    <a:pt x="5774" y="0"/>
                  </a:lnTo>
                  <a:cubicBezTo>
                    <a:pt x="5442" y="881"/>
                    <a:pt x="4655" y="1321"/>
                    <a:pt x="3869" y="1321"/>
                  </a:cubicBezTo>
                  <a:cubicBezTo>
                    <a:pt x="3082" y="1321"/>
                    <a:pt x="2295" y="881"/>
                    <a:pt x="1963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2" name="Google Shape;23732;p72"/>
            <p:cNvSpPr/>
            <p:nvPr/>
          </p:nvSpPr>
          <p:spPr>
            <a:xfrm>
              <a:off x="1959985" y="3556230"/>
              <a:ext cx="59823" cy="23961"/>
            </a:xfrm>
            <a:custGeom>
              <a:rect b="b" l="l" r="r" t="t"/>
              <a:pathLst>
                <a:path extrusionOk="0" h="914" w="2282">
                  <a:moveTo>
                    <a:pt x="0" y="1"/>
                  </a:moveTo>
                  <a:lnTo>
                    <a:pt x="0" y="665"/>
                  </a:lnTo>
                  <a:cubicBezTo>
                    <a:pt x="361" y="831"/>
                    <a:pt x="751" y="914"/>
                    <a:pt x="1141" y="914"/>
                  </a:cubicBezTo>
                  <a:cubicBezTo>
                    <a:pt x="1530" y="914"/>
                    <a:pt x="1920" y="831"/>
                    <a:pt x="2281" y="665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3" name="Google Shape;23733;p72"/>
            <p:cNvSpPr/>
            <p:nvPr/>
          </p:nvSpPr>
          <p:spPr>
            <a:xfrm>
              <a:off x="1929707" y="3456062"/>
              <a:ext cx="119619" cy="112069"/>
            </a:xfrm>
            <a:custGeom>
              <a:rect b="b" l="l" r="r" t="t"/>
              <a:pathLst>
                <a:path extrusionOk="0" h="4275" w="4563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025" y="733"/>
                    <a:pt x="665" y="1137"/>
                    <a:pt x="203" y="1426"/>
                  </a:cubicBezTo>
                  <a:cubicBezTo>
                    <a:pt x="87" y="1512"/>
                    <a:pt x="15" y="1642"/>
                    <a:pt x="15" y="1786"/>
                  </a:cubicBezTo>
                  <a:lnTo>
                    <a:pt x="15" y="1916"/>
                  </a:lnTo>
                  <a:cubicBezTo>
                    <a:pt x="0" y="3143"/>
                    <a:pt x="924" y="4168"/>
                    <a:pt x="2137" y="4269"/>
                  </a:cubicBezTo>
                  <a:cubicBezTo>
                    <a:pt x="2188" y="4273"/>
                    <a:pt x="2239" y="4274"/>
                    <a:pt x="2290" y="4274"/>
                  </a:cubicBezTo>
                  <a:cubicBezTo>
                    <a:pt x="3536" y="4274"/>
                    <a:pt x="4562" y="3265"/>
                    <a:pt x="4562" y="2003"/>
                  </a:cubicBezTo>
                  <a:lnTo>
                    <a:pt x="4562" y="1599"/>
                  </a:lnTo>
                  <a:cubicBezTo>
                    <a:pt x="4562" y="1411"/>
                    <a:pt x="4490" y="1223"/>
                    <a:pt x="4346" y="1093"/>
                  </a:cubicBezTo>
                  <a:cubicBezTo>
                    <a:pt x="3985" y="776"/>
                    <a:pt x="3162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4" name="Google Shape;23734;p72"/>
            <p:cNvSpPr/>
            <p:nvPr/>
          </p:nvSpPr>
          <p:spPr>
            <a:xfrm>
              <a:off x="1929707" y="3456062"/>
              <a:ext cx="116971" cy="111938"/>
            </a:xfrm>
            <a:custGeom>
              <a:rect b="b" l="l" r="r" t="t"/>
              <a:pathLst>
                <a:path extrusionOk="0" h="4270" w="4462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227" y="328"/>
                    <a:pt x="1184" y="415"/>
                    <a:pt x="1126" y="487"/>
                  </a:cubicBezTo>
                  <a:cubicBezTo>
                    <a:pt x="895" y="863"/>
                    <a:pt x="578" y="1180"/>
                    <a:pt x="217" y="1426"/>
                  </a:cubicBezTo>
                  <a:cubicBezTo>
                    <a:pt x="87" y="1512"/>
                    <a:pt x="15" y="1656"/>
                    <a:pt x="15" y="1801"/>
                  </a:cubicBezTo>
                  <a:lnTo>
                    <a:pt x="15" y="1931"/>
                  </a:lnTo>
                  <a:cubicBezTo>
                    <a:pt x="0" y="3100"/>
                    <a:pt x="852" y="4096"/>
                    <a:pt x="2021" y="4269"/>
                  </a:cubicBezTo>
                  <a:cubicBezTo>
                    <a:pt x="1603" y="3836"/>
                    <a:pt x="1386" y="3273"/>
                    <a:pt x="1386" y="2696"/>
                  </a:cubicBezTo>
                  <a:lnTo>
                    <a:pt x="1386" y="1267"/>
                  </a:lnTo>
                  <a:cubicBezTo>
                    <a:pt x="1386" y="1021"/>
                    <a:pt x="1560" y="834"/>
                    <a:pt x="1790" y="805"/>
                  </a:cubicBezTo>
                  <a:cubicBezTo>
                    <a:pt x="1953" y="789"/>
                    <a:pt x="2115" y="782"/>
                    <a:pt x="2278" y="782"/>
                  </a:cubicBezTo>
                  <a:cubicBezTo>
                    <a:pt x="3027" y="782"/>
                    <a:pt x="3773" y="944"/>
                    <a:pt x="4461" y="1252"/>
                  </a:cubicBezTo>
                  <a:cubicBezTo>
                    <a:pt x="4432" y="1195"/>
                    <a:pt x="4389" y="1137"/>
                    <a:pt x="4346" y="1093"/>
                  </a:cubicBezTo>
                  <a:cubicBezTo>
                    <a:pt x="3985" y="776"/>
                    <a:pt x="3147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5" name="Google Shape;23735;p72"/>
            <p:cNvSpPr/>
            <p:nvPr/>
          </p:nvSpPr>
          <p:spPr>
            <a:xfrm>
              <a:off x="1888471" y="3619067"/>
              <a:ext cx="41629" cy="56782"/>
            </a:xfrm>
            <a:custGeom>
              <a:rect b="b" l="l" r="r" t="t"/>
              <a:pathLst>
                <a:path extrusionOk="0" h="2166" w="1588">
                  <a:moveTo>
                    <a:pt x="346" y="0"/>
                  </a:moveTo>
                  <a:cubicBezTo>
                    <a:pt x="130" y="173"/>
                    <a:pt x="0" y="433"/>
                    <a:pt x="0" y="707"/>
                  </a:cubicBezTo>
                  <a:lnTo>
                    <a:pt x="0" y="1934"/>
                  </a:lnTo>
                  <a:cubicBezTo>
                    <a:pt x="0" y="2064"/>
                    <a:pt x="101" y="2165"/>
                    <a:pt x="231" y="2165"/>
                  </a:cubicBezTo>
                  <a:lnTo>
                    <a:pt x="1588" y="2165"/>
                  </a:lnTo>
                  <a:lnTo>
                    <a:pt x="1588" y="1530"/>
                  </a:lnTo>
                  <a:cubicBezTo>
                    <a:pt x="1588" y="1357"/>
                    <a:pt x="1516" y="1184"/>
                    <a:pt x="1386" y="1054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6" name="Google Shape;23736;p72"/>
            <p:cNvSpPr/>
            <p:nvPr/>
          </p:nvSpPr>
          <p:spPr>
            <a:xfrm>
              <a:off x="2049667" y="3619067"/>
              <a:ext cx="41656" cy="56782"/>
            </a:xfrm>
            <a:custGeom>
              <a:rect b="b" l="l" r="r" t="t"/>
              <a:pathLst>
                <a:path extrusionOk="0" h="2166" w="1589">
                  <a:moveTo>
                    <a:pt x="1242" y="0"/>
                  </a:moveTo>
                  <a:lnTo>
                    <a:pt x="203" y="1054"/>
                  </a:lnTo>
                  <a:cubicBezTo>
                    <a:pt x="73" y="1184"/>
                    <a:pt x="1" y="1357"/>
                    <a:pt x="1" y="1530"/>
                  </a:cubicBezTo>
                  <a:lnTo>
                    <a:pt x="1" y="2165"/>
                  </a:lnTo>
                  <a:lnTo>
                    <a:pt x="1357" y="2165"/>
                  </a:lnTo>
                  <a:cubicBezTo>
                    <a:pt x="1487" y="2165"/>
                    <a:pt x="1588" y="2064"/>
                    <a:pt x="1588" y="1934"/>
                  </a:cubicBezTo>
                  <a:lnTo>
                    <a:pt x="1588" y="707"/>
                  </a:lnTo>
                  <a:cubicBezTo>
                    <a:pt x="1588" y="433"/>
                    <a:pt x="1459" y="173"/>
                    <a:pt x="12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37" name="Google Shape;23737;p72"/>
          <p:cNvGrpSpPr/>
          <p:nvPr/>
        </p:nvGrpSpPr>
        <p:grpSpPr>
          <a:xfrm>
            <a:off x="2273307" y="3378754"/>
            <a:ext cx="375818" cy="313374"/>
            <a:chOff x="2273307" y="3378754"/>
            <a:chExt cx="375818" cy="313374"/>
          </a:xfrm>
        </p:grpSpPr>
        <p:sp>
          <p:nvSpPr>
            <p:cNvPr id="23738" name="Google Shape;23738;p72"/>
            <p:cNvSpPr/>
            <p:nvPr/>
          </p:nvSpPr>
          <p:spPr>
            <a:xfrm>
              <a:off x="2448528" y="3429087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0" y="1"/>
                  </a:moveTo>
                  <a:lnTo>
                    <a:pt x="0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9" name="Google Shape;23739;p72"/>
            <p:cNvSpPr/>
            <p:nvPr/>
          </p:nvSpPr>
          <p:spPr>
            <a:xfrm>
              <a:off x="2447401" y="3429087"/>
              <a:ext cx="27631" cy="18849"/>
            </a:xfrm>
            <a:custGeom>
              <a:rect b="b" l="l" r="r" t="t"/>
              <a:pathLst>
                <a:path extrusionOk="0" h="719" w="1054">
                  <a:moveTo>
                    <a:pt x="43" y="1"/>
                  </a:moveTo>
                  <a:lnTo>
                    <a:pt x="43" y="477"/>
                  </a:lnTo>
                  <a:cubicBezTo>
                    <a:pt x="43" y="520"/>
                    <a:pt x="29" y="578"/>
                    <a:pt x="0" y="621"/>
                  </a:cubicBezTo>
                  <a:cubicBezTo>
                    <a:pt x="166" y="686"/>
                    <a:pt x="343" y="719"/>
                    <a:pt x="522" y="719"/>
                  </a:cubicBezTo>
                  <a:cubicBezTo>
                    <a:pt x="700" y="719"/>
                    <a:pt x="881" y="686"/>
                    <a:pt x="1054" y="621"/>
                  </a:cubicBezTo>
                  <a:cubicBezTo>
                    <a:pt x="1025" y="578"/>
                    <a:pt x="996" y="520"/>
                    <a:pt x="996" y="477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0" name="Google Shape;23740;p72"/>
            <p:cNvSpPr/>
            <p:nvPr/>
          </p:nvSpPr>
          <p:spPr>
            <a:xfrm>
              <a:off x="2423545" y="3448774"/>
              <a:ext cx="74949" cy="93116"/>
            </a:xfrm>
            <a:custGeom>
              <a:rect b="b" l="l" r="r" t="t"/>
              <a:pathLst>
                <a:path extrusionOk="0" h="3552" w="2859">
                  <a:moveTo>
                    <a:pt x="708" y="0"/>
                  </a:moveTo>
                  <a:lnTo>
                    <a:pt x="275" y="217"/>
                  </a:lnTo>
                  <a:cubicBezTo>
                    <a:pt x="102" y="303"/>
                    <a:pt x="1" y="462"/>
                    <a:pt x="1" y="650"/>
                  </a:cubicBezTo>
                  <a:lnTo>
                    <a:pt x="1" y="2036"/>
                  </a:lnTo>
                  <a:cubicBezTo>
                    <a:pt x="1" y="2555"/>
                    <a:pt x="160" y="3060"/>
                    <a:pt x="448" y="3493"/>
                  </a:cubicBezTo>
                  <a:lnTo>
                    <a:pt x="477" y="3551"/>
                  </a:lnTo>
                  <a:lnTo>
                    <a:pt x="2383" y="3551"/>
                  </a:lnTo>
                  <a:lnTo>
                    <a:pt x="2426" y="3493"/>
                  </a:lnTo>
                  <a:cubicBezTo>
                    <a:pt x="2700" y="3060"/>
                    <a:pt x="2859" y="2555"/>
                    <a:pt x="2859" y="2036"/>
                  </a:cubicBezTo>
                  <a:lnTo>
                    <a:pt x="2859" y="650"/>
                  </a:lnTo>
                  <a:cubicBezTo>
                    <a:pt x="2859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57" y="202"/>
                    <a:pt x="1452" y="202"/>
                  </a:cubicBezTo>
                  <a:cubicBezTo>
                    <a:pt x="1438" y="202"/>
                    <a:pt x="1430" y="202"/>
                    <a:pt x="1430" y="202"/>
                  </a:cubicBezTo>
                  <a:cubicBezTo>
                    <a:pt x="1430" y="202"/>
                    <a:pt x="1422" y="202"/>
                    <a:pt x="1409" y="202"/>
                  </a:cubicBezTo>
                  <a:cubicBezTo>
                    <a:pt x="1306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1" name="Google Shape;23741;p72"/>
            <p:cNvSpPr/>
            <p:nvPr/>
          </p:nvSpPr>
          <p:spPr>
            <a:xfrm>
              <a:off x="2436050" y="3541864"/>
              <a:ext cx="50359" cy="106354"/>
            </a:xfrm>
            <a:custGeom>
              <a:rect b="b" l="l" r="r" t="t"/>
              <a:pathLst>
                <a:path extrusionOk="0" h="4057" w="1921">
                  <a:moveTo>
                    <a:pt x="0" y="0"/>
                  </a:moveTo>
                  <a:lnTo>
                    <a:pt x="0" y="4057"/>
                  </a:lnTo>
                  <a:lnTo>
                    <a:pt x="1920" y="4057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2" name="Google Shape;23742;p72"/>
            <p:cNvSpPr/>
            <p:nvPr/>
          </p:nvSpPr>
          <p:spPr>
            <a:xfrm>
              <a:off x="2423545" y="3458972"/>
              <a:ext cx="12531" cy="82918"/>
            </a:xfrm>
            <a:custGeom>
              <a:rect b="b" l="l" r="r" t="t"/>
              <a:pathLst>
                <a:path extrusionOk="0" h="3163" w="478">
                  <a:moveTo>
                    <a:pt x="73" y="1"/>
                  </a:moveTo>
                  <a:cubicBezTo>
                    <a:pt x="30" y="73"/>
                    <a:pt x="1" y="174"/>
                    <a:pt x="1" y="261"/>
                  </a:cubicBezTo>
                  <a:lnTo>
                    <a:pt x="1" y="1647"/>
                  </a:lnTo>
                  <a:cubicBezTo>
                    <a:pt x="1" y="2166"/>
                    <a:pt x="160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3" name="Google Shape;23743;p72"/>
            <p:cNvSpPr/>
            <p:nvPr/>
          </p:nvSpPr>
          <p:spPr>
            <a:xfrm>
              <a:off x="2485989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44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4" name="Google Shape;23744;p72"/>
            <p:cNvSpPr/>
            <p:nvPr/>
          </p:nvSpPr>
          <p:spPr>
            <a:xfrm>
              <a:off x="2442105" y="3441670"/>
              <a:ext cx="38248" cy="100220"/>
            </a:xfrm>
            <a:custGeom>
              <a:rect b="b" l="l" r="r" t="t"/>
              <a:pathLst>
                <a:path extrusionOk="0" h="3823" w="1459">
                  <a:moveTo>
                    <a:pt x="231" y="0"/>
                  </a:moveTo>
                  <a:cubicBezTo>
                    <a:pt x="220" y="0"/>
                    <a:pt x="209" y="4"/>
                    <a:pt x="202" y="11"/>
                  </a:cubicBezTo>
                  <a:lnTo>
                    <a:pt x="0" y="271"/>
                  </a:lnTo>
                  <a:lnTo>
                    <a:pt x="318" y="675"/>
                  </a:lnTo>
                  <a:cubicBezTo>
                    <a:pt x="334" y="700"/>
                    <a:pt x="366" y="716"/>
                    <a:pt x="398" y="716"/>
                  </a:cubicBezTo>
                  <a:cubicBezTo>
                    <a:pt x="421" y="716"/>
                    <a:pt x="444" y="708"/>
                    <a:pt x="462" y="690"/>
                  </a:cubicBezTo>
                  <a:lnTo>
                    <a:pt x="606" y="574"/>
                  </a:lnTo>
                  <a:lnTo>
                    <a:pt x="606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0" y="708"/>
                    <a:pt x="1023" y="716"/>
                    <a:pt x="1047" y="716"/>
                  </a:cubicBezTo>
                  <a:cubicBezTo>
                    <a:pt x="1080" y="716"/>
                    <a:pt x="1115" y="700"/>
                    <a:pt x="1140" y="675"/>
                  </a:cubicBezTo>
                  <a:lnTo>
                    <a:pt x="1458" y="271"/>
                  </a:lnTo>
                  <a:lnTo>
                    <a:pt x="1256" y="11"/>
                  </a:lnTo>
                  <a:cubicBezTo>
                    <a:pt x="1249" y="4"/>
                    <a:pt x="1238" y="0"/>
                    <a:pt x="1227" y="0"/>
                  </a:cubicBezTo>
                  <a:cubicBezTo>
                    <a:pt x="1216" y="0"/>
                    <a:pt x="1205" y="4"/>
                    <a:pt x="1198" y="11"/>
                  </a:cubicBezTo>
                  <a:lnTo>
                    <a:pt x="722" y="473"/>
                  </a:lnTo>
                  <a:lnTo>
                    <a:pt x="260" y="11"/>
                  </a:lnTo>
                  <a:cubicBezTo>
                    <a:pt x="253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5" name="Google Shape;23745;p72"/>
            <p:cNvSpPr/>
            <p:nvPr/>
          </p:nvSpPr>
          <p:spPr>
            <a:xfrm>
              <a:off x="2457992" y="3554342"/>
              <a:ext cx="6449" cy="93876"/>
            </a:xfrm>
            <a:custGeom>
              <a:rect b="b" l="l" r="r" t="t"/>
              <a:pathLst>
                <a:path extrusionOk="0" h="3581" w="246">
                  <a:moveTo>
                    <a:pt x="116" y="1"/>
                  </a:moveTo>
                  <a:cubicBezTo>
                    <a:pt x="58" y="1"/>
                    <a:pt x="0" y="58"/>
                    <a:pt x="0" y="116"/>
                  </a:cubicBezTo>
                  <a:lnTo>
                    <a:pt x="0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6" name="Google Shape;23746;p72"/>
            <p:cNvSpPr/>
            <p:nvPr/>
          </p:nvSpPr>
          <p:spPr>
            <a:xfrm>
              <a:off x="2436050" y="3378754"/>
              <a:ext cx="50359" cy="56782"/>
            </a:xfrm>
            <a:custGeom>
              <a:rect b="b" l="l" r="r" t="t"/>
              <a:pathLst>
                <a:path extrusionOk="0" h="2166" w="1921">
                  <a:moveTo>
                    <a:pt x="722" y="1"/>
                  </a:moveTo>
                  <a:cubicBezTo>
                    <a:pt x="332" y="1"/>
                    <a:pt x="0" y="333"/>
                    <a:pt x="0" y="722"/>
                  </a:cubicBezTo>
                  <a:lnTo>
                    <a:pt x="0" y="1199"/>
                  </a:lnTo>
                  <a:cubicBezTo>
                    <a:pt x="0" y="1733"/>
                    <a:pt x="433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2" y="1"/>
                    <a:pt x="119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7" name="Google Shape;23747;p72"/>
            <p:cNvSpPr/>
            <p:nvPr/>
          </p:nvSpPr>
          <p:spPr>
            <a:xfrm>
              <a:off x="2436050" y="3379147"/>
              <a:ext cx="34447" cy="56441"/>
            </a:xfrm>
            <a:custGeom>
              <a:rect b="b" l="l" r="r" t="t"/>
              <a:pathLst>
                <a:path extrusionOk="0" h="2153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8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4"/>
                    <a:pt x="722" y="1573"/>
                    <a:pt x="722" y="1184"/>
                  </a:cubicBez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8" name="Google Shape;23748;p72"/>
            <p:cNvSpPr/>
            <p:nvPr/>
          </p:nvSpPr>
          <p:spPr>
            <a:xfrm>
              <a:off x="2435656" y="3378754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5" y="722"/>
                  </a:lnTo>
                  <a:cubicBezTo>
                    <a:pt x="591" y="883"/>
                    <a:pt x="1180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9" name="Google Shape;23749;p72"/>
            <p:cNvSpPr/>
            <p:nvPr/>
          </p:nvSpPr>
          <p:spPr>
            <a:xfrm>
              <a:off x="2436050" y="3379147"/>
              <a:ext cx="34447" cy="22728"/>
            </a:xfrm>
            <a:custGeom>
              <a:rect b="b" l="l" r="r" t="t"/>
              <a:pathLst>
                <a:path extrusionOk="0" h="867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80"/>
                    <a:pt x="476" y="837"/>
                    <a:pt x="722" y="866"/>
                  </a:cubicBezTo>
                  <a:lnTo>
                    <a:pt x="722" y="722"/>
                  </a:ln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0" name="Google Shape;23750;p72"/>
            <p:cNvSpPr/>
            <p:nvPr/>
          </p:nvSpPr>
          <p:spPr>
            <a:xfrm>
              <a:off x="2548800" y="3429087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1" y="1"/>
                  </a:moveTo>
                  <a:lnTo>
                    <a:pt x="1" y="953"/>
                  </a:lnTo>
                  <a:lnTo>
                    <a:pt x="954" y="95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1" name="Google Shape;23751;p72"/>
            <p:cNvSpPr/>
            <p:nvPr/>
          </p:nvSpPr>
          <p:spPr>
            <a:xfrm>
              <a:off x="2547673" y="3429087"/>
              <a:ext cx="27264" cy="18849"/>
            </a:xfrm>
            <a:custGeom>
              <a:rect b="b" l="l" r="r" t="t"/>
              <a:pathLst>
                <a:path extrusionOk="0" h="719" w="1040">
                  <a:moveTo>
                    <a:pt x="44" y="1"/>
                  </a:moveTo>
                  <a:lnTo>
                    <a:pt x="44" y="477"/>
                  </a:lnTo>
                  <a:cubicBezTo>
                    <a:pt x="44" y="520"/>
                    <a:pt x="29" y="578"/>
                    <a:pt x="1" y="621"/>
                  </a:cubicBezTo>
                  <a:cubicBezTo>
                    <a:pt x="167" y="686"/>
                    <a:pt x="343" y="719"/>
                    <a:pt x="520" y="719"/>
                  </a:cubicBezTo>
                  <a:cubicBezTo>
                    <a:pt x="697" y="719"/>
                    <a:pt x="874" y="686"/>
                    <a:pt x="1040" y="621"/>
                  </a:cubicBezTo>
                  <a:cubicBezTo>
                    <a:pt x="1011" y="578"/>
                    <a:pt x="997" y="520"/>
                    <a:pt x="997" y="477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2" name="Google Shape;23752;p72"/>
            <p:cNvSpPr/>
            <p:nvPr/>
          </p:nvSpPr>
          <p:spPr>
            <a:xfrm>
              <a:off x="2523844" y="3448774"/>
              <a:ext cx="75316" cy="93116"/>
            </a:xfrm>
            <a:custGeom>
              <a:rect b="b" l="l" r="r" t="t"/>
              <a:pathLst>
                <a:path extrusionOk="0" h="3552" w="2873">
                  <a:moveTo>
                    <a:pt x="707" y="0"/>
                  </a:moveTo>
                  <a:lnTo>
                    <a:pt x="260" y="217"/>
                  </a:lnTo>
                  <a:cubicBezTo>
                    <a:pt x="101" y="303"/>
                    <a:pt x="0" y="462"/>
                    <a:pt x="0" y="650"/>
                  </a:cubicBezTo>
                  <a:lnTo>
                    <a:pt x="0" y="2036"/>
                  </a:lnTo>
                  <a:cubicBezTo>
                    <a:pt x="0" y="2555"/>
                    <a:pt x="159" y="3060"/>
                    <a:pt x="448" y="3493"/>
                  </a:cubicBezTo>
                  <a:lnTo>
                    <a:pt x="477" y="3551"/>
                  </a:lnTo>
                  <a:lnTo>
                    <a:pt x="2396" y="3551"/>
                  </a:lnTo>
                  <a:lnTo>
                    <a:pt x="2425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7" y="303"/>
                    <a:pt x="2599" y="217"/>
                  </a:cubicBezTo>
                  <a:lnTo>
                    <a:pt x="2165" y="0"/>
                  </a:lnTo>
                  <a:cubicBezTo>
                    <a:pt x="2013" y="191"/>
                    <a:pt x="1556" y="202"/>
                    <a:pt x="1451" y="202"/>
                  </a:cubicBezTo>
                  <a:cubicBezTo>
                    <a:pt x="1437" y="202"/>
                    <a:pt x="1429" y="202"/>
                    <a:pt x="1429" y="202"/>
                  </a:cubicBezTo>
                  <a:cubicBezTo>
                    <a:pt x="1429" y="202"/>
                    <a:pt x="1422" y="202"/>
                    <a:pt x="1408" y="202"/>
                  </a:cubicBezTo>
                  <a:cubicBezTo>
                    <a:pt x="1305" y="202"/>
                    <a:pt x="860" y="191"/>
                    <a:pt x="70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3" name="Google Shape;23753;p72"/>
            <p:cNvSpPr/>
            <p:nvPr/>
          </p:nvSpPr>
          <p:spPr>
            <a:xfrm>
              <a:off x="2536322" y="3541864"/>
              <a:ext cx="49992" cy="106354"/>
            </a:xfrm>
            <a:custGeom>
              <a:rect b="b" l="l" r="r" t="t"/>
              <a:pathLst>
                <a:path extrusionOk="0" h="4057" w="1907">
                  <a:moveTo>
                    <a:pt x="1" y="0"/>
                  </a:moveTo>
                  <a:lnTo>
                    <a:pt x="1" y="4057"/>
                  </a:lnTo>
                  <a:lnTo>
                    <a:pt x="1906" y="4057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4" name="Google Shape;23754;p72"/>
            <p:cNvSpPr/>
            <p:nvPr/>
          </p:nvSpPr>
          <p:spPr>
            <a:xfrm>
              <a:off x="2523844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72" y="1"/>
                  </a:moveTo>
                  <a:cubicBezTo>
                    <a:pt x="15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45" y="2671"/>
                    <a:pt x="433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4" y="261"/>
                    <a:pt x="289" y="160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5" name="Google Shape;23755;p72"/>
            <p:cNvSpPr/>
            <p:nvPr/>
          </p:nvSpPr>
          <p:spPr>
            <a:xfrm>
              <a:off x="2586288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404" y="1"/>
                  </a:moveTo>
                  <a:lnTo>
                    <a:pt x="202" y="160"/>
                  </a:lnTo>
                  <a:cubicBezTo>
                    <a:pt x="72" y="261"/>
                    <a:pt x="0" y="391"/>
                    <a:pt x="0" y="549"/>
                  </a:cubicBezTo>
                  <a:lnTo>
                    <a:pt x="0" y="3162"/>
                  </a:lnTo>
                  <a:lnTo>
                    <a:pt x="43" y="3104"/>
                  </a:lnTo>
                  <a:cubicBezTo>
                    <a:pt x="332" y="2671"/>
                    <a:pt x="476" y="2166"/>
                    <a:pt x="476" y="1647"/>
                  </a:cubicBezTo>
                  <a:lnTo>
                    <a:pt x="476" y="261"/>
                  </a:lnTo>
                  <a:cubicBezTo>
                    <a:pt x="476" y="174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6" name="Google Shape;23756;p72"/>
            <p:cNvSpPr/>
            <p:nvPr/>
          </p:nvSpPr>
          <p:spPr>
            <a:xfrm>
              <a:off x="2542011" y="3441670"/>
              <a:ext cx="38615" cy="100220"/>
            </a:xfrm>
            <a:custGeom>
              <a:rect b="b" l="l" r="r" t="t"/>
              <a:pathLst>
                <a:path extrusionOk="0" h="3823" w="1473">
                  <a:moveTo>
                    <a:pt x="245" y="0"/>
                  </a:moveTo>
                  <a:cubicBezTo>
                    <a:pt x="235" y="0"/>
                    <a:pt x="224" y="4"/>
                    <a:pt x="217" y="11"/>
                  </a:cubicBezTo>
                  <a:lnTo>
                    <a:pt x="0" y="271"/>
                  </a:lnTo>
                  <a:lnTo>
                    <a:pt x="332" y="675"/>
                  </a:lnTo>
                  <a:cubicBezTo>
                    <a:pt x="349" y="700"/>
                    <a:pt x="380" y="716"/>
                    <a:pt x="412" y="716"/>
                  </a:cubicBezTo>
                  <a:cubicBezTo>
                    <a:pt x="435" y="716"/>
                    <a:pt x="458" y="708"/>
                    <a:pt x="476" y="690"/>
                  </a:cubicBezTo>
                  <a:lnTo>
                    <a:pt x="621" y="574"/>
                  </a:lnTo>
                  <a:lnTo>
                    <a:pt x="621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96" y="690"/>
                  </a:lnTo>
                  <a:cubicBezTo>
                    <a:pt x="1014" y="708"/>
                    <a:pt x="1037" y="716"/>
                    <a:pt x="1060" y="716"/>
                  </a:cubicBezTo>
                  <a:cubicBezTo>
                    <a:pt x="1092" y="716"/>
                    <a:pt x="1124" y="700"/>
                    <a:pt x="1140" y="675"/>
                  </a:cubicBezTo>
                  <a:lnTo>
                    <a:pt x="1472" y="271"/>
                  </a:lnTo>
                  <a:lnTo>
                    <a:pt x="1270" y="11"/>
                  </a:lnTo>
                  <a:cubicBezTo>
                    <a:pt x="1263" y="4"/>
                    <a:pt x="1252" y="0"/>
                    <a:pt x="1240" y="0"/>
                  </a:cubicBezTo>
                  <a:cubicBezTo>
                    <a:pt x="1227" y="0"/>
                    <a:pt x="1213" y="4"/>
                    <a:pt x="1198" y="11"/>
                  </a:cubicBezTo>
                  <a:lnTo>
                    <a:pt x="736" y="473"/>
                  </a:lnTo>
                  <a:lnTo>
                    <a:pt x="274" y="11"/>
                  </a:lnTo>
                  <a:cubicBezTo>
                    <a:pt x="267" y="4"/>
                    <a:pt x="256" y="0"/>
                    <a:pt x="245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7" name="Google Shape;23757;p72"/>
            <p:cNvSpPr/>
            <p:nvPr/>
          </p:nvSpPr>
          <p:spPr>
            <a:xfrm>
              <a:off x="2558264" y="3554342"/>
              <a:ext cx="6475" cy="93876"/>
            </a:xfrm>
            <a:custGeom>
              <a:rect b="b" l="l" r="r" t="t"/>
              <a:pathLst>
                <a:path extrusionOk="0" h="3581" w="247">
                  <a:moveTo>
                    <a:pt x="116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32" y="3581"/>
                  </a:lnTo>
                  <a:lnTo>
                    <a:pt x="232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8" name="Google Shape;23758;p72"/>
            <p:cNvSpPr/>
            <p:nvPr/>
          </p:nvSpPr>
          <p:spPr>
            <a:xfrm>
              <a:off x="2536322" y="3378754"/>
              <a:ext cx="50359" cy="56782"/>
            </a:xfrm>
            <a:custGeom>
              <a:rect b="b" l="l" r="r" t="t"/>
              <a:pathLst>
                <a:path extrusionOk="0" h="2166" w="1921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9" name="Google Shape;23759;p72"/>
            <p:cNvSpPr/>
            <p:nvPr/>
          </p:nvSpPr>
          <p:spPr>
            <a:xfrm>
              <a:off x="2536008" y="3379147"/>
              <a:ext cx="34787" cy="56441"/>
            </a:xfrm>
            <a:custGeom>
              <a:rect b="b" l="l" r="r" t="t"/>
              <a:pathLst>
                <a:path extrusionOk="0" h="2153" w="1327">
                  <a:moveTo>
                    <a:pt x="734" y="0"/>
                  </a:moveTo>
                  <a:cubicBezTo>
                    <a:pt x="330" y="0"/>
                    <a:pt x="13" y="318"/>
                    <a:pt x="13" y="722"/>
                  </a:cubicBezTo>
                  <a:lnTo>
                    <a:pt x="13" y="1198"/>
                  </a:lnTo>
                  <a:cubicBezTo>
                    <a:pt x="1" y="1746"/>
                    <a:pt x="450" y="2152"/>
                    <a:pt x="957" y="2152"/>
                  </a:cubicBezTo>
                  <a:cubicBezTo>
                    <a:pt x="1079" y="2152"/>
                    <a:pt x="1204" y="2129"/>
                    <a:pt x="1326" y="2079"/>
                  </a:cubicBezTo>
                  <a:cubicBezTo>
                    <a:pt x="965" y="1934"/>
                    <a:pt x="720" y="1573"/>
                    <a:pt x="734" y="1184"/>
                  </a:cubicBezTo>
                  <a:lnTo>
                    <a:pt x="734" y="707"/>
                  </a:lnTo>
                  <a:cubicBezTo>
                    <a:pt x="734" y="361"/>
                    <a:pt x="980" y="72"/>
                    <a:pt x="132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0" name="Google Shape;23760;p72"/>
            <p:cNvSpPr/>
            <p:nvPr/>
          </p:nvSpPr>
          <p:spPr>
            <a:xfrm>
              <a:off x="2536322" y="3378754"/>
              <a:ext cx="49992" cy="25429"/>
            </a:xfrm>
            <a:custGeom>
              <a:rect b="b" l="l" r="r" t="t"/>
              <a:pathLst>
                <a:path extrusionOk="0" h="970" w="1907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69" y="969"/>
                  </a:cubicBezTo>
                  <a:cubicBezTo>
                    <a:pt x="1815" y="969"/>
                    <a:pt x="1860" y="969"/>
                    <a:pt x="1906" y="968"/>
                  </a:cubicBezTo>
                  <a:lnTo>
                    <a:pt x="1906" y="722"/>
                  </a:lnTo>
                  <a:cubicBezTo>
                    <a:pt x="1906" y="333"/>
                    <a:pt x="1588" y="1"/>
                    <a:pt x="118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1" name="Google Shape;23761;p72"/>
            <p:cNvSpPr/>
            <p:nvPr/>
          </p:nvSpPr>
          <p:spPr>
            <a:xfrm>
              <a:off x="2536322" y="3379147"/>
              <a:ext cx="34473" cy="22728"/>
            </a:xfrm>
            <a:custGeom>
              <a:rect b="b" l="l" r="r" t="t"/>
              <a:pathLst>
                <a:path extrusionOk="0" h="867" w="1315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1" y="780"/>
                    <a:pt x="477" y="837"/>
                    <a:pt x="722" y="866"/>
                  </a:cubicBezTo>
                  <a:lnTo>
                    <a:pt x="722" y="707"/>
                  </a:lnTo>
                  <a:cubicBezTo>
                    <a:pt x="722" y="361"/>
                    <a:pt x="968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2" name="Google Shape;23762;p72"/>
            <p:cNvSpPr/>
            <p:nvPr/>
          </p:nvSpPr>
          <p:spPr>
            <a:xfrm>
              <a:off x="2348623" y="3429087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1" y="1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3" name="Google Shape;23763;p72"/>
            <p:cNvSpPr/>
            <p:nvPr/>
          </p:nvSpPr>
          <p:spPr>
            <a:xfrm>
              <a:off x="2347102" y="3429087"/>
              <a:ext cx="27657" cy="18849"/>
            </a:xfrm>
            <a:custGeom>
              <a:rect b="b" l="l" r="r" t="t"/>
              <a:pathLst>
                <a:path extrusionOk="0" h="719" w="1055">
                  <a:moveTo>
                    <a:pt x="59" y="1"/>
                  </a:moveTo>
                  <a:lnTo>
                    <a:pt x="59" y="477"/>
                  </a:lnTo>
                  <a:cubicBezTo>
                    <a:pt x="44" y="520"/>
                    <a:pt x="30" y="578"/>
                    <a:pt x="1" y="621"/>
                  </a:cubicBezTo>
                  <a:cubicBezTo>
                    <a:pt x="174" y="686"/>
                    <a:pt x="354" y="719"/>
                    <a:pt x="533" y="719"/>
                  </a:cubicBezTo>
                  <a:cubicBezTo>
                    <a:pt x="712" y="719"/>
                    <a:pt x="889" y="686"/>
                    <a:pt x="1055" y="621"/>
                  </a:cubicBezTo>
                  <a:cubicBezTo>
                    <a:pt x="1026" y="578"/>
                    <a:pt x="1011" y="520"/>
                    <a:pt x="1011" y="477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4" name="Google Shape;23764;p72"/>
            <p:cNvSpPr/>
            <p:nvPr/>
          </p:nvSpPr>
          <p:spPr>
            <a:xfrm>
              <a:off x="2323273" y="3448774"/>
              <a:ext cx="75342" cy="93116"/>
            </a:xfrm>
            <a:custGeom>
              <a:rect b="b" l="l" r="r" t="t"/>
              <a:pathLst>
                <a:path extrusionOk="0" h="3552" w="2874">
                  <a:moveTo>
                    <a:pt x="708" y="0"/>
                  </a:moveTo>
                  <a:lnTo>
                    <a:pt x="275" y="217"/>
                  </a:lnTo>
                  <a:cubicBezTo>
                    <a:pt x="116" y="303"/>
                    <a:pt x="0" y="462"/>
                    <a:pt x="15" y="650"/>
                  </a:cubicBezTo>
                  <a:lnTo>
                    <a:pt x="15" y="2036"/>
                  </a:lnTo>
                  <a:cubicBezTo>
                    <a:pt x="15" y="2555"/>
                    <a:pt x="159" y="3060"/>
                    <a:pt x="448" y="3493"/>
                  </a:cubicBezTo>
                  <a:lnTo>
                    <a:pt x="491" y="3551"/>
                  </a:lnTo>
                  <a:lnTo>
                    <a:pt x="2397" y="3551"/>
                  </a:lnTo>
                  <a:lnTo>
                    <a:pt x="2426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68" y="202"/>
                    <a:pt x="1465" y="202"/>
                  </a:cubicBezTo>
                  <a:cubicBezTo>
                    <a:pt x="1451" y="202"/>
                    <a:pt x="1444" y="202"/>
                    <a:pt x="1444" y="202"/>
                  </a:cubicBezTo>
                  <a:cubicBezTo>
                    <a:pt x="1444" y="202"/>
                    <a:pt x="1436" y="202"/>
                    <a:pt x="1422" y="202"/>
                  </a:cubicBezTo>
                  <a:cubicBezTo>
                    <a:pt x="1317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5" name="Google Shape;23765;p72"/>
            <p:cNvSpPr/>
            <p:nvPr/>
          </p:nvSpPr>
          <p:spPr>
            <a:xfrm>
              <a:off x="2335751" y="3541864"/>
              <a:ext cx="50359" cy="106354"/>
            </a:xfrm>
            <a:custGeom>
              <a:rect b="b" l="l" r="r" t="t"/>
              <a:pathLst>
                <a:path extrusionOk="0" h="4057" w="1921">
                  <a:moveTo>
                    <a:pt x="1" y="0"/>
                  </a:moveTo>
                  <a:lnTo>
                    <a:pt x="1" y="4057"/>
                  </a:lnTo>
                  <a:lnTo>
                    <a:pt x="1921" y="4057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6" name="Google Shape;23766;p72"/>
            <p:cNvSpPr/>
            <p:nvPr/>
          </p:nvSpPr>
          <p:spPr>
            <a:xfrm>
              <a:off x="2323273" y="3458972"/>
              <a:ext cx="12505" cy="82918"/>
            </a:xfrm>
            <a:custGeom>
              <a:rect b="b" l="l" r="r" t="t"/>
              <a:pathLst>
                <a:path extrusionOk="0" h="3163" w="477">
                  <a:moveTo>
                    <a:pt x="73" y="1"/>
                  </a:moveTo>
                  <a:cubicBezTo>
                    <a:pt x="29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59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7" name="Google Shape;23767;p72"/>
            <p:cNvSpPr/>
            <p:nvPr/>
          </p:nvSpPr>
          <p:spPr>
            <a:xfrm>
              <a:off x="2386084" y="3458972"/>
              <a:ext cx="12531" cy="82918"/>
            </a:xfrm>
            <a:custGeom>
              <a:rect b="b" l="l" r="r" t="t"/>
              <a:pathLst>
                <a:path extrusionOk="0" h="3163" w="478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30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8" name="Google Shape;23768;p72"/>
            <p:cNvSpPr/>
            <p:nvPr/>
          </p:nvSpPr>
          <p:spPr>
            <a:xfrm>
              <a:off x="2341807" y="3441670"/>
              <a:ext cx="38248" cy="100220"/>
            </a:xfrm>
            <a:custGeom>
              <a:rect b="b" l="l" r="r" t="t"/>
              <a:pathLst>
                <a:path extrusionOk="0" h="3823" w="1459">
                  <a:moveTo>
                    <a:pt x="233" y="0"/>
                  </a:moveTo>
                  <a:cubicBezTo>
                    <a:pt x="221" y="0"/>
                    <a:pt x="210" y="4"/>
                    <a:pt x="203" y="11"/>
                  </a:cubicBezTo>
                  <a:lnTo>
                    <a:pt x="1" y="271"/>
                  </a:lnTo>
                  <a:lnTo>
                    <a:pt x="318" y="675"/>
                  </a:lnTo>
                  <a:cubicBezTo>
                    <a:pt x="343" y="700"/>
                    <a:pt x="373" y="716"/>
                    <a:pt x="406" y="716"/>
                  </a:cubicBezTo>
                  <a:cubicBezTo>
                    <a:pt x="429" y="716"/>
                    <a:pt x="453" y="708"/>
                    <a:pt x="477" y="690"/>
                  </a:cubicBezTo>
                  <a:lnTo>
                    <a:pt x="607" y="574"/>
                  </a:lnTo>
                  <a:lnTo>
                    <a:pt x="607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6" y="708"/>
                    <a:pt x="1031" y="716"/>
                    <a:pt x="1054" y="716"/>
                  </a:cubicBezTo>
                  <a:cubicBezTo>
                    <a:pt x="1086" y="716"/>
                    <a:pt x="1116" y="700"/>
                    <a:pt x="1141" y="675"/>
                  </a:cubicBezTo>
                  <a:lnTo>
                    <a:pt x="1459" y="271"/>
                  </a:lnTo>
                  <a:lnTo>
                    <a:pt x="1257" y="11"/>
                  </a:lnTo>
                  <a:cubicBezTo>
                    <a:pt x="1249" y="4"/>
                    <a:pt x="1239" y="0"/>
                    <a:pt x="1228" y="0"/>
                  </a:cubicBezTo>
                  <a:cubicBezTo>
                    <a:pt x="1217" y="0"/>
                    <a:pt x="1206" y="4"/>
                    <a:pt x="1199" y="11"/>
                  </a:cubicBezTo>
                  <a:lnTo>
                    <a:pt x="737" y="473"/>
                  </a:lnTo>
                  <a:lnTo>
                    <a:pt x="275" y="11"/>
                  </a:lnTo>
                  <a:cubicBezTo>
                    <a:pt x="261" y="4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9" name="Google Shape;23769;p72"/>
            <p:cNvSpPr/>
            <p:nvPr/>
          </p:nvSpPr>
          <p:spPr>
            <a:xfrm>
              <a:off x="2357693" y="3554342"/>
              <a:ext cx="6475" cy="93876"/>
            </a:xfrm>
            <a:custGeom>
              <a:rect b="b" l="l" r="r" t="t"/>
              <a:pathLst>
                <a:path extrusionOk="0" h="3581" w="247">
                  <a:moveTo>
                    <a:pt x="131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0" name="Google Shape;23770;p72"/>
            <p:cNvSpPr/>
            <p:nvPr/>
          </p:nvSpPr>
          <p:spPr>
            <a:xfrm>
              <a:off x="2335751" y="3378754"/>
              <a:ext cx="50752" cy="56782"/>
            </a:xfrm>
            <a:custGeom>
              <a:rect b="b" l="l" r="r" t="t"/>
              <a:pathLst>
                <a:path extrusionOk="0" h="2166" w="1936">
                  <a:moveTo>
                    <a:pt x="723" y="1"/>
                  </a:moveTo>
                  <a:cubicBezTo>
                    <a:pt x="333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68" y="2166"/>
                  </a:cubicBezTo>
                  <a:cubicBezTo>
                    <a:pt x="1488" y="2166"/>
                    <a:pt x="1935" y="1733"/>
                    <a:pt x="1935" y="1199"/>
                  </a:cubicBezTo>
                  <a:lnTo>
                    <a:pt x="1935" y="722"/>
                  </a:lnTo>
                  <a:cubicBezTo>
                    <a:pt x="1935" y="333"/>
                    <a:pt x="1603" y="1"/>
                    <a:pt x="121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1" name="Google Shape;23771;p72"/>
            <p:cNvSpPr/>
            <p:nvPr/>
          </p:nvSpPr>
          <p:spPr>
            <a:xfrm>
              <a:off x="2335751" y="3379147"/>
              <a:ext cx="34473" cy="56441"/>
            </a:xfrm>
            <a:custGeom>
              <a:rect b="b" l="l" r="r" t="t"/>
              <a:pathLst>
                <a:path extrusionOk="0" h="2153" w="1315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8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5" y="2129"/>
                    <a:pt x="1314" y="2079"/>
                  </a:cubicBezTo>
                  <a:cubicBezTo>
                    <a:pt x="953" y="1934"/>
                    <a:pt x="723" y="1573"/>
                    <a:pt x="723" y="1184"/>
                  </a:cubicBez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2" name="Google Shape;23772;p72"/>
            <p:cNvSpPr/>
            <p:nvPr/>
          </p:nvSpPr>
          <p:spPr>
            <a:xfrm>
              <a:off x="2335751" y="3378754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3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3" name="Google Shape;23773;p72"/>
            <p:cNvSpPr/>
            <p:nvPr/>
          </p:nvSpPr>
          <p:spPr>
            <a:xfrm>
              <a:off x="2335751" y="3379147"/>
              <a:ext cx="34473" cy="22728"/>
            </a:xfrm>
            <a:custGeom>
              <a:rect b="b" l="l" r="r" t="t"/>
              <a:pathLst>
                <a:path extrusionOk="0" h="867" w="1315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80"/>
                    <a:pt x="477" y="837"/>
                    <a:pt x="723" y="866"/>
                  </a:cubicBezTo>
                  <a:lnTo>
                    <a:pt x="723" y="722"/>
                  </a:ln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4" name="Google Shape;23774;p72"/>
            <p:cNvSpPr/>
            <p:nvPr/>
          </p:nvSpPr>
          <p:spPr>
            <a:xfrm>
              <a:off x="2298290" y="3535415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1" y="1"/>
                  </a:moveTo>
                  <a:lnTo>
                    <a:pt x="1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5" name="Google Shape;23775;p72"/>
            <p:cNvSpPr/>
            <p:nvPr/>
          </p:nvSpPr>
          <p:spPr>
            <a:xfrm>
              <a:off x="2297163" y="3535415"/>
              <a:ext cx="27657" cy="18849"/>
            </a:xfrm>
            <a:custGeom>
              <a:rect b="b" l="l" r="r" t="t"/>
              <a:pathLst>
                <a:path extrusionOk="0" h="719" w="1055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11" y="578"/>
                    <a:pt x="996" y="535"/>
                    <a:pt x="996" y="492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6" name="Google Shape;23776;p72"/>
            <p:cNvSpPr/>
            <p:nvPr/>
          </p:nvSpPr>
          <p:spPr>
            <a:xfrm>
              <a:off x="2273307" y="3555102"/>
              <a:ext cx="74975" cy="93116"/>
            </a:xfrm>
            <a:custGeom>
              <a:rect b="b" l="l" r="r" t="t"/>
              <a:pathLst>
                <a:path extrusionOk="0" h="3552" w="286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1" y="192"/>
                    <a:pt x="1554" y="203"/>
                    <a:pt x="1451" y="203"/>
                  </a:cubicBezTo>
                  <a:cubicBezTo>
                    <a:pt x="1438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7" y="192"/>
                    <a:pt x="69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7" name="Google Shape;23777;p72"/>
            <p:cNvSpPr/>
            <p:nvPr/>
          </p:nvSpPr>
          <p:spPr>
            <a:xfrm>
              <a:off x="2285812" y="3648192"/>
              <a:ext cx="49966" cy="43936"/>
            </a:xfrm>
            <a:custGeom>
              <a:rect b="b" l="l" r="r" t="t"/>
              <a:pathLst>
                <a:path extrusionOk="0" h="1676" w="1906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01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8" name="Google Shape;23778;p72"/>
            <p:cNvSpPr/>
            <p:nvPr/>
          </p:nvSpPr>
          <p:spPr>
            <a:xfrm>
              <a:off x="2273307" y="3565693"/>
              <a:ext cx="12531" cy="82525"/>
            </a:xfrm>
            <a:custGeom>
              <a:rect b="b" l="l" r="r" t="t"/>
              <a:pathLst>
                <a:path extrusionOk="0" h="3148" w="478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60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90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9" name="Google Shape;23779;p72"/>
            <p:cNvSpPr/>
            <p:nvPr/>
          </p:nvSpPr>
          <p:spPr>
            <a:xfrm>
              <a:off x="2335751" y="3565693"/>
              <a:ext cx="12898" cy="82525"/>
            </a:xfrm>
            <a:custGeom>
              <a:rect b="b" l="l" r="r" t="t"/>
              <a:pathLst>
                <a:path extrusionOk="0" h="3148" w="492">
                  <a:moveTo>
                    <a:pt x="419" y="1"/>
                  </a:moveTo>
                  <a:lnTo>
                    <a:pt x="203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44" y="3090"/>
                  </a:lnTo>
                  <a:cubicBezTo>
                    <a:pt x="333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92" y="159"/>
                    <a:pt x="463" y="73"/>
                    <a:pt x="41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0" name="Google Shape;23780;p72"/>
            <p:cNvSpPr/>
            <p:nvPr/>
          </p:nvSpPr>
          <p:spPr>
            <a:xfrm>
              <a:off x="2291867" y="3547998"/>
              <a:ext cx="38248" cy="100220"/>
            </a:xfrm>
            <a:custGeom>
              <a:rect b="b" l="l" r="r" t="t"/>
              <a:pathLst>
                <a:path extrusionOk="0" h="3823" w="1459">
                  <a:moveTo>
                    <a:pt x="231" y="1"/>
                  </a:moveTo>
                  <a:cubicBezTo>
                    <a:pt x="220" y="1"/>
                    <a:pt x="210" y="4"/>
                    <a:pt x="202" y="12"/>
                  </a:cubicBezTo>
                  <a:lnTo>
                    <a:pt x="0" y="271"/>
                  </a:lnTo>
                  <a:lnTo>
                    <a:pt x="318" y="676"/>
                  </a:lnTo>
                  <a:cubicBezTo>
                    <a:pt x="343" y="701"/>
                    <a:pt x="373" y="716"/>
                    <a:pt x="405" y="716"/>
                  </a:cubicBezTo>
                  <a:cubicBezTo>
                    <a:pt x="428" y="716"/>
                    <a:pt x="452" y="708"/>
                    <a:pt x="477" y="690"/>
                  </a:cubicBezTo>
                  <a:lnTo>
                    <a:pt x="607" y="575"/>
                  </a:lnTo>
                  <a:lnTo>
                    <a:pt x="607" y="3823"/>
                  </a:lnTo>
                  <a:lnTo>
                    <a:pt x="852" y="3823"/>
                  </a:lnTo>
                  <a:lnTo>
                    <a:pt x="852" y="575"/>
                  </a:lnTo>
                  <a:lnTo>
                    <a:pt x="982" y="690"/>
                  </a:lnTo>
                  <a:cubicBezTo>
                    <a:pt x="1006" y="708"/>
                    <a:pt x="1030" y="716"/>
                    <a:pt x="1053" y="716"/>
                  </a:cubicBezTo>
                  <a:cubicBezTo>
                    <a:pt x="1085" y="716"/>
                    <a:pt x="1115" y="701"/>
                    <a:pt x="1141" y="676"/>
                  </a:cubicBezTo>
                  <a:lnTo>
                    <a:pt x="1458" y="271"/>
                  </a:lnTo>
                  <a:lnTo>
                    <a:pt x="1256" y="26"/>
                  </a:lnTo>
                  <a:cubicBezTo>
                    <a:pt x="1249" y="12"/>
                    <a:pt x="1238" y="4"/>
                    <a:pt x="1227" y="4"/>
                  </a:cubicBezTo>
                  <a:cubicBezTo>
                    <a:pt x="1216" y="4"/>
                    <a:pt x="1206" y="12"/>
                    <a:pt x="1198" y="26"/>
                  </a:cubicBezTo>
                  <a:lnTo>
                    <a:pt x="736" y="474"/>
                  </a:lnTo>
                  <a:lnTo>
                    <a:pt x="260" y="12"/>
                  </a:lnTo>
                  <a:cubicBezTo>
                    <a:pt x="253" y="4"/>
                    <a:pt x="242" y="1"/>
                    <a:pt x="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1" name="Google Shape;23781;p72"/>
            <p:cNvSpPr/>
            <p:nvPr/>
          </p:nvSpPr>
          <p:spPr>
            <a:xfrm>
              <a:off x="2307754" y="3660670"/>
              <a:ext cx="6449" cy="31458"/>
            </a:xfrm>
            <a:custGeom>
              <a:rect b="b" l="l" r="r" t="t"/>
              <a:pathLst>
                <a:path extrusionOk="0" h="1200" w="246">
                  <a:moveTo>
                    <a:pt x="130" y="1"/>
                  </a:moveTo>
                  <a:cubicBezTo>
                    <a:pt x="58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2" name="Google Shape;23782;p72"/>
            <p:cNvSpPr/>
            <p:nvPr/>
          </p:nvSpPr>
          <p:spPr>
            <a:xfrm>
              <a:off x="2285812" y="3485475"/>
              <a:ext cx="50359" cy="56415"/>
            </a:xfrm>
            <a:custGeom>
              <a:rect b="b" l="l" r="r" t="t"/>
              <a:pathLst>
                <a:path extrusionOk="0" h="2152" w="1921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3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3" name="Google Shape;23783;p72"/>
            <p:cNvSpPr/>
            <p:nvPr/>
          </p:nvSpPr>
          <p:spPr>
            <a:xfrm>
              <a:off x="2285812" y="3485475"/>
              <a:ext cx="34447" cy="56441"/>
            </a:xfrm>
            <a:custGeom>
              <a:rect b="b" l="l" r="r" t="t"/>
              <a:pathLst>
                <a:path extrusionOk="0" h="2153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08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4" name="Google Shape;23784;p72"/>
            <p:cNvSpPr/>
            <p:nvPr/>
          </p:nvSpPr>
          <p:spPr>
            <a:xfrm>
              <a:off x="2285418" y="3485082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3" y="1"/>
                  </a:moveTo>
                  <a:cubicBezTo>
                    <a:pt x="333" y="1"/>
                    <a:pt x="1" y="319"/>
                    <a:pt x="1" y="723"/>
                  </a:cubicBezTo>
                  <a:lnTo>
                    <a:pt x="15" y="737"/>
                  </a:lnTo>
                  <a:cubicBezTo>
                    <a:pt x="591" y="884"/>
                    <a:pt x="1192" y="970"/>
                    <a:pt x="1783" y="970"/>
                  </a:cubicBezTo>
                  <a:cubicBezTo>
                    <a:pt x="1829" y="970"/>
                    <a:pt x="1875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5" name="Google Shape;23785;p72"/>
            <p:cNvSpPr/>
            <p:nvPr/>
          </p:nvSpPr>
          <p:spPr>
            <a:xfrm>
              <a:off x="2285812" y="3485475"/>
              <a:ext cx="34447" cy="23095"/>
            </a:xfrm>
            <a:custGeom>
              <a:rect b="b" l="l" r="r" t="t"/>
              <a:pathLst>
                <a:path extrusionOk="0" h="881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6" name="Google Shape;23786;p72"/>
            <p:cNvSpPr/>
            <p:nvPr/>
          </p:nvSpPr>
          <p:spPr>
            <a:xfrm>
              <a:off x="2398588" y="3535415"/>
              <a:ext cx="24983" cy="25009"/>
            </a:xfrm>
            <a:custGeom>
              <a:rect b="b" l="l" r="r" t="t"/>
              <a:pathLst>
                <a:path extrusionOk="0" h="954" w="953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7" name="Google Shape;23787;p72"/>
            <p:cNvSpPr/>
            <p:nvPr/>
          </p:nvSpPr>
          <p:spPr>
            <a:xfrm>
              <a:off x="2397435" y="3535415"/>
              <a:ext cx="27290" cy="18849"/>
            </a:xfrm>
            <a:custGeom>
              <a:rect b="b" l="l" r="r" t="t"/>
              <a:pathLst>
                <a:path extrusionOk="0" h="719" w="1041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30" y="578"/>
                    <a:pt x="1" y="622"/>
                  </a:cubicBezTo>
                  <a:cubicBezTo>
                    <a:pt x="167" y="687"/>
                    <a:pt x="344" y="719"/>
                    <a:pt x="520" y="719"/>
                  </a:cubicBezTo>
                  <a:cubicBezTo>
                    <a:pt x="697" y="719"/>
                    <a:pt x="874" y="687"/>
                    <a:pt x="1040" y="622"/>
                  </a:cubicBezTo>
                  <a:cubicBezTo>
                    <a:pt x="1011" y="578"/>
                    <a:pt x="997" y="535"/>
                    <a:pt x="997" y="492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8" name="Google Shape;23788;p72"/>
            <p:cNvSpPr/>
            <p:nvPr/>
          </p:nvSpPr>
          <p:spPr>
            <a:xfrm>
              <a:off x="2373606" y="3555102"/>
              <a:ext cx="75316" cy="93116"/>
            </a:xfrm>
            <a:custGeom>
              <a:rect b="b" l="l" r="r" t="t"/>
              <a:pathLst>
                <a:path extrusionOk="0" h="3552" w="2873">
                  <a:moveTo>
                    <a:pt x="693" y="0"/>
                  </a:moveTo>
                  <a:lnTo>
                    <a:pt x="260" y="231"/>
                  </a:lnTo>
                  <a:cubicBezTo>
                    <a:pt x="101" y="304"/>
                    <a:pt x="0" y="477"/>
                    <a:pt x="0" y="650"/>
                  </a:cubicBezTo>
                  <a:lnTo>
                    <a:pt x="0" y="2036"/>
                  </a:lnTo>
                  <a:cubicBezTo>
                    <a:pt x="0" y="2556"/>
                    <a:pt x="159" y="3061"/>
                    <a:pt x="448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5" y="3494"/>
                  </a:lnTo>
                  <a:cubicBezTo>
                    <a:pt x="2714" y="3061"/>
                    <a:pt x="2873" y="2556"/>
                    <a:pt x="2858" y="2036"/>
                  </a:cubicBezTo>
                  <a:lnTo>
                    <a:pt x="2858" y="650"/>
                  </a:lnTo>
                  <a:cubicBezTo>
                    <a:pt x="2858" y="477"/>
                    <a:pt x="2757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3" y="203"/>
                    <a:pt x="1451" y="203"/>
                  </a:cubicBezTo>
                  <a:cubicBezTo>
                    <a:pt x="1437" y="203"/>
                    <a:pt x="1429" y="203"/>
                    <a:pt x="1429" y="203"/>
                  </a:cubicBezTo>
                  <a:cubicBezTo>
                    <a:pt x="1429" y="203"/>
                    <a:pt x="1422" y="203"/>
                    <a:pt x="1408" y="203"/>
                  </a:cubicBezTo>
                  <a:cubicBezTo>
                    <a:pt x="1305" y="203"/>
                    <a:pt x="859" y="192"/>
                    <a:pt x="693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9" name="Google Shape;23789;p72"/>
            <p:cNvSpPr/>
            <p:nvPr/>
          </p:nvSpPr>
          <p:spPr>
            <a:xfrm>
              <a:off x="2386084" y="3485475"/>
              <a:ext cx="50359" cy="56415"/>
            </a:xfrm>
            <a:custGeom>
              <a:rect b="b" l="l" r="r" t="t"/>
              <a:pathLst>
                <a:path extrusionOk="0" h="2152" w="1921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18"/>
                    <a:pt x="419" y="2151"/>
                    <a:pt x="953" y="2151"/>
                  </a:cubicBezTo>
                  <a:cubicBezTo>
                    <a:pt x="1488" y="2151"/>
                    <a:pt x="1921" y="1718"/>
                    <a:pt x="1921" y="1199"/>
                  </a:cubicBezTo>
                  <a:lnTo>
                    <a:pt x="1921" y="722"/>
                  </a:lnTo>
                  <a:cubicBezTo>
                    <a:pt x="1921" y="318"/>
                    <a:pt x="1603" y="0"/>
                    <a:pt x="119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0" name="Google Shape;23790;p72"/>
            <p:cNvSpPr/>
            <p:nvPr/>
          </p:nvSpPr>
          <p:spPr>
            <a:xfrm>
              <a:off x="2385717" y="3485475"/>
              <a:ext cx="34840" cy="56441"/>
            </a:xfrm>
            <a:custGeom>
              <a:rect b="b" l="l" r="r" t="t"/>
              <a:pathLst>
                <a:path extrusionOk="0" h="2153" w="1329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51" y="2152"/>
                    <a:pt x="952" y="2152"/>
                  </a:cubicBezTo>
                  <a:cubicBezTo>
                    <a:pt x="1071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1" name="Google Shape;23791;p72"/>
            <p:cNvSpPr/>
            <p:nvPr/>
          </p:nvSpPr>
          <p:spPr>
            <a:xfrm>
              <a:off x="2386084" y="3648192"/>
              <a:ext cx="49992" cy="43936"/>
            </a:xfrm>
            <a:custGeom>
              <a:rect b="b" l="l" r="r" t="t"/>
              <a:pathLst>
                <a:path extrusionOk="0" h="1676" w="1907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32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2" name="Google Shape;23792;p72"/>
            <p:cNvSpPr/>
            <p:nvPr/>
          </p:nvSpPr>
          <p:spPr>
            <a:xfrm>
              <a:off x="2373606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72" y="1"/>
                  </a:moveTo>
                  <a:cubicBezTo>
                    <a:pt x="15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45" y="2657"/>
                    <a:pt x="433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3" name="Google Shape;23793;p72"/>
            <p:cNvSpPr/>
            <p:nvPr/>
          </p:nvSpPr>
          <p:spPr>
            <a:xfrm>
              <a:off x="2436050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404" y="1"/>
                  </a:moveTo>
                  <a:lnTo>
                    <a:pt x="188" y="159"/>
                  </a:lnTo>
                  <a:cubicBezTo>
                    <a:pt x="72" y="246"/>
                    <a:pt x="0" y="390"/>
                    <a:pt x="0" y="535"/>
                  </a:cubicBezTo>
                  <a:lnTo>
                    <a:pt x="0" y="3148"/>
                  </a:lnTo>
                  <a:lnTo>
                    <a:pt x="43" y="3090"/>
                  </a:lnTo>
                  <a:cubicBezTo>
                    <a:pt x="332" y="2657"/>
                    <a:pt x="476" y="2152"/>
                    <a:pt x="476" y="1632"/>
                  </a:cubicBezTo>
                  <a:lnTo>
                    <a:pt x="476" y="246"/>
                  </a:lnTo>
                  <a:cubicBezTo>
                    <a:pt x="476" y="159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4" name="Google Shape;23794;p72"/>
            <p:cNvSpPr/>
            <p:nvPr/>
          </p:nvSpPr>
          <p:spPr>
            <a:xfrm>
              <a:off x="2391773" y="3548103"/>
              <a:ext cx="38615" cy="100115"/>
            </a:xfrm>
            <a:custGeom>
              <a:rect b="b" l="l" r="r" t="t"/>
              <a:pathLst>
                <a:path extrusionOk="0" h="3819" w="1473">
                  <a:moveTo>
                    <a:pt x="244" y="0"/>
                  </a:moveTo>
                  <a:cubicBezTo>
                    <a:pt x="231" y="0"/>
                    <a:pt x="217" y="8"/>
                    <a:pt x="202" y="22"/>
                  </a:cubicBezTo>
                  <a:lnTo>
                    <a:pt x="0" y="267"/>
                  </a:lnTo>
                  <a:lnTo>
                    <a:pt x="332" y="672"/>
                  </a:lnTo>
                  <a:cubicBezTo>
                    <a:pt x="349" y="697"/>
                    <a:pt x="380" y="712"/>
                    <a:pt x="412" y="712"/>
                  </a:cubicBezTo>
                  <a:cubicBezTo>
                    <a:pt x="435" y="712"/>
                    <a:pt x="458" y="704"/>
                    <a:pt x="477" y="686"/>
                  </a:cubicBezTo>
                  <a:lnTo>
                    <a:pt x="621" y="571"/>
                  </a:lnTo>
                  <a:lnTo>
                    <a:pt x="621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6" y="686"/>
                  </a:lnTo>
                  <a:cubicBezTo>
                    <a:pt x="1014" y="704"/>
                    <a:pt x="1038" y="712"/>
                    <a:pt x="1061" y="712"/>
                  </a:cubicBezTo>
                  <a:cubicBezTo>
                    <a:pt x="1092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71" y="22"/>
                  </a:lnTo>
                  <a:cubicBezTo>
                    <a:pt x="1256" y="8"/>
                    <a:pt x="1242" y="0"/>
                    <a:pt x="1229" y="0"/>
                  </a:cubicBezTo>
                  <a:cubicBezTo>
                    <a:pt x="1216" y="0"/>
                    <a:pt x="1206" y="8"/>
                    <a:pt x="1198" y="22"/>
                  </a:cubicBezTo>
                  <a:lnTo>
                    <a:pt x="736" y="484"/>
                  </a:lnTo>
                  <a:lnTo>
                    <a:pt x="274" y="22"/>
                  </a:lnTo>
                  <a:cubicBezTo>
                    <a:pt x="267" y="8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5" name="Google Shape;23795;p72"/>
            <p:cNvSpPr/>
            <p:nvPr/>
          </p:nvSpPr>
          <p:spPr>
            <a:xfrm>
              <a:off x="2408026" y="3660670"/>
              <a:ext cx="6082" cy="31458"/>
            </a:xfrm>
            <a:custGeom>
              <a:rect b="b" l="l" r="r" t="t"/>
              <a:pathLst>
                <a:path extrusionOk="0" h="1200" w="232">
                  <a:moveTo>
                    <a:pt x="116" y="1"/>
                  </a:moveTo>
                  <a:cubicBezTo>
                    <a:pt x="44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32" y="1199"/>
                  </a:lnTo>
                  <a:lnTo>
                    <a:pt x="232" y="116"/>
                  </a:lnTo>
                  <a:cubicBezTo>
                    <a:pt x="232" y="59"/>
                    <a:pt x="189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6" name="Google Shape;23796;p72"/>
            <p:cNvSpPr/>
            <p:nvPr/>
          </p:nvSpPr>
          <p:spPr>
            <a:xfrm>
              <a:off x="2385717" y="3485082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15" y="737"/>
                  </a:lnTo>
                  <a:cubicBezTo>
                    <a:pt x="591" y="884"/>
                    <a:pt x="1179" y="970"/>
                    <a:pt x="1780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603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7" name="Google Shape;23797;p72"/>
            <p:cNvSpPr/>
            <p:nvPr/>
          </p:nvSpPr>
          <p:spPr>
            <a:xfrm>
              <a:off x="2385717" y="3485475"/>
              <a:ext cx="34840" cy="23095"/>
            </a:xfrm>
            <a:custGeom>
              <a:rect b="b" l="l" r="r" t="t"/>
              <a:pathLst>
                <a:path extrusionOk="0" h="881" w="1329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cubicBezTo>
                    <a:pt x="246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8" name="Google Shape;23798;p72"/>
            <p:cNvSpPr/>
            <p:nvPr/>
          </p:nvSpPr>
          <p:spPr>
            <a:xfrm>
              <a:off x="2498861" y="3535415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9" name="Google Shape;23799;p72"/>
            <p:cNvSpPr/>
            <p:nvPr/>
          </p:nvSpPr>
          <p:spPr>
            <a:xfrm>
              <a:off x="2497340" y="3535415"/>
              <a:ext cx="27657" cy="18849"/>
            </a:xfrm>
            <a:custGeom>
              <a:rect b="b" l="l" r="r" t="t"/>
              <a:pathLst>
                <a:path extrusionOk="0" h="719" w="1055">
                  <a:moveTo>
                    <a:pt x="58" y="1"/>
                  </a:moveTo>
                  <a:lnTo>
                    <a:pt x="58" y="492"/>
                  </a:lnTo>
                  <a:cubicBezTo>
                    <a:pt x="58" y="535"/>
                    <a:pt x="30" y="578"/>
                    <a:pt x="1" y="622"/>
                  </a:cubicBezTo>
                  <a:cubicBezTo>
                    <a:pt x="174" y="687"/>
                    <a:pt x="354" y="719"/>
                    <a:pt x="533" y="719"/>
                  </a:cubicBezTo>
                  <a:cubicBezTo>
                    <a:pt x="712" y="719"/>
                    <a:pt x="888" y="687"/>
                    <a:pt x="1054" y="622"/>
                  </a:cubicBezTo>
                  <a:cubicBezTo>
                    <a:pt x="1026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0" name="Google Shape;23800;p72"/>
            <p:cNvSpPr/>
            <p:nvPr/>
          </p:nvSpPr>
          <p:spPr>
            <a:xfrm>
              <a:off x="2473878" y="3555102"/>
              <a:ext cx="74949" cy="93116"/>
            </a:xfrm>
            <a:custGeom>
              <a:rect b="b" l="l" r="r" t="t"/>
              <a:pathLst>
                <a:path extrusionOk="0" h="3552" w="2859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4" y="203"/>
                    <a:pt x="1451" y="203"/>
                  </a:cubicBezTo>
                  <a:cubicBezTo>
                    <a:pt x="1437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6" y="192"/>
                    <a:pt x="694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1" name="Google Shape;23801;p72"/>
            <p:cNvSpPr/>
            <p:nvPr/>
          </p:nvSpPr>
          <p:spPr>
            <a:xfrm>
              <a:off x="2485989" y="3648192"/>
              <a:ext cx="49992" cy="43936"/>
            </a:xfrm>
            <a:custGeom>
              <a:rect b="b" l="l" r="r" t="t"/>
              <a:pathLst>
                <a:path extrusionOk="0" h="1676" w="1907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2" name="Google Shape;23802;p72"/>
            <p:cNvSpPr/>
            <p:nvPr/>
          </p:nvSpPr>
          <p:spPr>
            <a:xfrm>
              <a:off x="2473511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72" y="1"/>
                  </a:moveTo>
                  <a:cubicBezTo>
                    <a:pt x="29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3" name="Google Shape;23803;p72"/>
            <p:cNvSpPr/>
            <p:nvPr/>
          </p:nvSpPr>
          <p:spPr>
            <a:xfrm>
              <a:off x="2536322" y="3565693"/>
              <a:ext cx="12505" cy="82525"/>
            </a:xfrm>
            <a:custGeom>
              <a:rect b="b" l="l" r="r" t="t"/>
              <a:pathLst>
                <a:path extrusionOk="0" h="3148" w="477">
                  <a:moveTo>
                    <a:pt x="405" y="1"/>
                  </a:moveTo>
                  <a:lnTo>
                    <a:pt x="188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29" y="3090"/>
                  </a:lnTo>
                  <a:cubicBezTo>
                    <a:pt x="318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4" name="Google Shape;23804;p72"/>
            <p:cNvSpPr/>
            <p:nvPr/>
          </p:nvSpPr>
          <p:spPr>
            <a:xfrm>
              <a:off x="2492045" y="3548103"/>
              <a:ext cx="38615" cy="100115"/>
            </a:xfrm>
            <a:custGeom>
              <a:rect b="b" l="l" r="r" t="t"/>
              <a:pathLst>
                <a:path extrusionOk="0" h="3819" w="1473">
                  <a:moveTo>
                    <a:pt x="233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8" y="672"/>
                  </a:lnTo>
                  <a:cubicBezTo>
                    <a:pt x="343" y="697"/>
                    <a:pt x="378" y="712"/>
                    <a:pt x="412" y="712"/>
                  </a:cubicBezTo>
                  <a:cubicBezTo>
                    <a:pt x="436" y="712"/>
                    <a:pt x="459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7" y="686"/>
                  </a:lnTo>
                  <a:cubicBezTo>
                    <a:pt x="1015" y="704"/>
                    <a:pt x="1038" y="712"/>
                    <a:pt x="1061" y="712"/>
                  </a:cubicBezTo>
                  <a:cubicBezTo>
                    <a:pt x="1093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56" y="22"/>
                  </a:lnTo>
                  <a:cubicBezTo>
                    <a:pt x="1249" y="8"/>
                    <a:pt x="1238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75" y="22"/>
                  </a:lnTo>
                  <a:cubicBezTo>
                    <a:pt x="260" y="8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5" name="Google Shape;23805;p72"/>
            <p:cNvSpPr/>
            <p:nvPr/>
          </p:nvSpPr>
          <p:spPr>
            <a:xfrm>
              <a:off x="2507931" y="3660670"/>
              <a:ext cx="6475" cy="31458"/>
            </a:xfrm>
            <a:custGeom>
              <a:rect b="b" l="l" r="r" t="t"/>
              <a:pathLst>
                <a:path extrusionOk="0" h="1200" w="247">
                  <a:moveTo>
                    <a:pt x="131" y="1"/>
                  </a:moveTo>
                  <a:cubicBezTo>
                    <a:pt x="59" y="1"/>
                    <a:pt x="15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6" name="Google Shape;23806;p72"/>
            <p:cNvSpPr/>
            <p:nvPr/>
          </p:nvSpPr>
          <p:spPr>
            <a:xfrm>
              <a:off x="2486383" y="3485475"/>
              <a:ext cx="50333" cy="56415"/>
            </a:xfrm>
            <a:custGeom>
              <a:rect b="b" l="l" r="r" t="t"/>
              <a:pathLst>
                <a:path extrusionOk="0" h="2152" w="192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19" y="2151"/>
                    <a:pt x="953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588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7" name="Google Shape;23807;p72"/>
            <p:cNvSpPr/>
            <p:nvPr/>
          </p:nvSpPr>
          <p:spPr>
            <a:xfrm>
              <a:off x="2485989" y="3485475"/>
              <a:ext cx="34473" cy="56441"/>
            </a:xfrm>
            <a:custGeom>
              <a:rect b="b" l="l" r="r" t="t"/>
              <a:pathLst>
                <a:path extrusionOk="0" h="2153" w="1315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8" name="Google Shape;23808;p72"/>
            <p:cNvSpPr/>
            <p:nvPr/>
          </p:nvSpPr>
          <p:spPr>
            <a:xfrm>
              <a:off x="2485989" y="3485082"/>
              <a:ext cx="50359" cy="25429"/>
            </a:xfrm>
            <a:custGeom>
              <a:rect b="b" l="l" r="r" t="t"/>
              <a:pathLst>
                <a:path extrusionOk="0" h="970" w="1921">
                  <a:moveTo>
                    <a:pt x="722" y="1"/>
                  </a:moveTo>
                  <a:cubicBezTo>
                    <a:pt x="318" y="1"/>
                    <a:pt x="1" y="319"/>
                    <a:pt x="1" y="723"/>
                  </a:cubicBezTo>
                  <a:lnTo>
                    <a:pt x="1" y="737"/>
                  </a:lnTo>
                  <a:cubicBezTo>
                    <a:pt x="577" y="884"/>
                    <a:pt x="1177" y="970"/>
                    <a:pt x="1780" y="970"/>
                  </a:cubicBezTo>
                  <a:cubicBezTo>
                    <a:pt x="1827" y="970"/>
                    <a:pt x="1874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9" name="Google Shape;23809;p72"/>
            <p:cNvSpPr/>
            <p:nvPr/>
          </p:nvSpPr>
          <p:spPr>
            <a:xfrm>
              <a:off x="2485989" y="3485475"/>
              <a:ext cx="34473" cy="23095"/>
            </a:xfrm>
            <a:custGeom>
              <a:rect b="b" l="l" r="r" t="t"/>
              <a:pathLst>
                <a:path extrusionOk="0" h="881" w="1315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0" name="Google Shape;23810;p72"/>
            <p:cNvSpPr/>
            <p:nvPr/>
          </p:nvSpPr>
          <p:spPr>
            <a:xfrm>
              <a:off x="2598766" y="3535415"/>
              <a:ext cx="25009" cy="25009"/>
            </a:xfrm>
            <a:custGeom>
              <a:rect b="b" l="l" r="r" t="t"/>
              <a:pathLst>
                <a:path extrusionOk="0" h="954" w="954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1" name="Google Shape;23811;p72"/>
            <p:cNvSpPr/>
            <p:nvPr/>
          </p:nvSpPr>
          <p:spPr>
            <a:xfrm>
              <a:off x="2597639" y="3535415"/>
              <a:ext cx="27631" cy="18849"/>
            </a:xfrm>
            <a:custGeom>
              <a:rect b="b" l="l" r="r" t="t"/>
              <a:pathLst>
                <a:path extrusionOk="0" h="719" w="1054">
                  <a:moveTo>
                    <a:pt x="43" y="1"/>
                  </a:moveTo>
                  <a:lnTo>
                    <a:pt x="43" y="492"/>
                  </a:lnTo>
                  <a:cubicBezTo>
                    <a:pt x="43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25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2" name="Google Shape;23812;p72"/>
            <p:cNvSpPr/>
            <p:nvPr/>
          </p:nvSpPr>
          <p:spPr>
            <a:xfrm>
              <a:off x="2573783" y="3555102"/>
              <a:ext cx="74949" cy="93116"/>
            </a:xfrm>
            <a:custGeom>
              <a:rect b="b" l="l" r="r" t="t"/>
              <a:pathLst>
                <a:path extrusionOk="0" h="3552" w="2859">
                  <a:moveTo>
                    <a:pt x="708" y="0"/>
                  </a:moveTo>
                  <a:lnTo>
                    <a:pt x="260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72" y="304"/>
                    <a:pt x="2613" y="231"/>
                  </a:cubicBezTo>
                  <a:lnTo>
                    <a:pt x="2166" y="0"/>
                  </a:lnTo>
                  <a:cubicBezTo>
                    <a:pt x="2013" y="192"/>
                    <a:pt x="1568" y="203"/>
                    <a:pt x="1465" y="203"/>
                  </a:cubicBezTo>
                  <a:cubicBezTo>
                    <a:pt x="1452" y="203"/>
                    <a:pt x="1444" y="203"/>
                    <a:pt x="1444" y="203"/>
                  </a:cubicBezTo>
                  <a:cubicBezTo>
                    <a:pt x="1444" y="203"/>
                    <a:pt x="1436" y="203"/>
                    <a:pt x="1422" y="203"/>
                  </a:cubicBezTo>
                  <a:cubicBezTo>
                    <a:pt x="1317" y="203"/>
                    <a:pt x="861" y="192"/>
                    <a:pt x="70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3" name="Google Shape;23813;p72"/>
            <p:cNvSpPr/>
            <p:nvPr/>
          </p:nvSpPr>
          <p:spPr>
            <a:xfrm>
              <a:off x="2586288" y="3648192"/>
              <a:ext cx="50333" cy="43936"/>
            </a:xfrm>
            <a:custGeom>
              <a:rect b="b" l="l" r="r" t="t"/>
              <a:pathLst>
                <a:path extrusionOk="0" h="1676" w="192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15" y="1675"/>
                    <a:pt x="245" y="1675"/>
                  </a:cubicBezTo>
                  <a:lnTo>
                    <a:pt x="1675" y="1675"/>
                  </a:lnTo>
                  <a:cubicBezTo>
                    <a:pt x="1804" y="1675"/>
                    <a:pt x="1920" y="1560"/>
                    <a:pt x="1920" y="1430"/>
                  </a:cubicBezTo>
                  <a:lnTo>
                    <a:pt x="1920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4" name="Google Shape;23814;p72"/>
            <p:cNvSpPr/>
            <p:nvPr/>
          </p:nvSpPr>
          <p:spPr>
            <a:xfrm>
              <a:off x="2573783" y="3565693"/>
              <a:ext cx="12531" cy="82525"/>
            </a:xfrm>
            <a:custGeom>
              <a:rect b="b" l="l" r="r" t="t"/>
              <a:pathLst>
                <a:path extrusionOk="0" h="3148" w="478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89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5" name="Google Shape;23815;p72"/>
            <p:cNvSpPr/>
            <p:nvPr/>
          </p:nvSpPr>
          <p:spPr>
            <a:xfrm>
              <a:off x="2636594" y="3565693"/>
              <a:ext cx="12531" cy="82525"/>
            </a:xfrm>
            <a:custGeom>
              <a:rect b="b" l="l" r="r" t="t"/>
              <a:pathLst>
                <a:path extrusionOk="0" h="3148" w="478">
                  <a:moveTo>
                    <a:pt x="405" y="1"/>
                  </a:moveTo>
                  <a:lnTo>
                    <a:pt x="189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30" y="3090"/>
                  </a:lnTo>
                  <a:cubicBezTo>
                    <a:pt x="319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6" name="Google Shape;23816;p72"/>
            <p:cNvSpPr/>
            <p:nvPr/>
          </p:nvSpPr>
          <p:spPr>
            <a:xfrm>
              <a:off x="2592317" y="3548103"/>
              <a:ext cx="38248" cy="100115"/>
            </a:xfrm>
            <a:custGeom>
              <a:rect b="b" l="l" r="r" t="t"/>
              <a:pathLst>
                <a:path extrusionOk="0" h="3819" w="1459">
                  <a:moveTo>
                    <a:pt x="232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9" y="672"/>
                  </a:lnTo>
                  <a:cubicBezTo>
                    <a:pt x="344" y="697"/>
                    <a:pt x="374" y="712"/>
                    <a:pt x="406" y="712"/>
                  </a:cubicBezTo>
                  <a:cubicBezTo>
                    <a:pt x="429" y="712"/>
                    <a:pt x="453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3" y="3819"/>
                  </a:lnTo>
                  <a:lnTo>
                    <a:pt x="853" y="571"/>
                  </a:lnTo>
                  <a:lnTo>
                    <a:pt x="983" y="686"/>
                  </a:lnTo>
                  <a:cubicBezTo>
                    <a:pt x="1007" y="704"/>
                    <a:pt x="1031" y="712"/>
                    <a:pt x="1054" y="712"/>
                  </a:cubicBezTo>
                  <a:cubicBezTo>
                    <a:pt x="1086" y="712"/>
                    <a:pt x="1116" y="697"/>
                    <a:pt x="1141" y="672"/>
                  </a:cubicBezTo>
                  <a:lnTo>
                    <a:pt x="1459" y="267"/>
                  </a:lnTo>
                  <a:lnTo>
                    <a:pt x="1257" y="22"/>
                  </a:lnTo>
                  <a:cubicBezTo>
                    <a:pt x="1250" y="8"/>
                    <a:pt x="1239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61" y="22"/>
                  </a:lnTo>
                  <a:cubicBezTo>
                    <a:pt x="254" y="8"/>
                    <a:pt x="243" y="0"/>
                    <a:pt x="23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7" name="Google Shape;23817;p72"/>
            <p:cNvSpPr/>
            <p:nvPr/>
          </p:nvSpPr>
          <p:spPr>
            <a:xfrm>
              <a:off x="2608230" y="3660670"/>
              <a:ext cx="6449" cy="31458"/>
            </a:xfrm>
            <a:custGeom>
              <a:rect b="b" l="l" r="r" t="t"/>
              <a:pathLst>
                <a:path extrusionOk="0" h="1200" w="246">
                  <a:moveTo>
                    <a:pt x="130" y="1"/>
                  </a:moveTo>
                  <a:cubicBezTo>
                    <a:pt x="58" y="1"/>
                    <a:pt x="0" y="59"/>
                    <a:pt x="0" y="116"/>
                  </a:cubicBezTo>
                  <a:lnTo>
                    <a:pt x="0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8" name="Google Shape;23818;p72"/>
            <p:cNvSpPr/>
            <p:nvPr/>
          </p:nvSpPr>
          <p:spPr>
            <a:xfrm>
              <a:off x="2586288" y="3485475"/>
              <a:ext cx="50333" cy="56415"/>
            </a:xfrm>
            <a:custGeom>
              <a:rect b="b" l="l" r="r" t="t"/>
              <a:pathLst>
                <a:path extrusionOk="0" h="2152" w="192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2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9" name="Google Shape;23819;p72"/>
            <p:cNvSpPr/>
            <p:nvPr/>
          </p:nvSpPr>
          <p:spPr>
            <a:xfrm>
              <a:off x="2586288" y="3485475"/>
              <a:ext cx="34447" cy="56441"/>
            </a:xfrm>
            <a:custGeom>
              <a:rect b="b" l="l" r="r" t="t"/>
              <a:pathLst>
                <a:path extrusionOk="0" h="2153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0" name="Google Shape;23820;p72"/>
            <p:cNvSpPr/>
            <p:nvPr/>
          </p:nvSpPr>
          <p:spPr>
            <a:xfrm>
              <a:off x="2586288" y="3485082"/>
              <a:ext cx="50333" cy="25429"/>
            </a:xfrm>
            <a:custGeom>
              <a:rect b="b" l="l" r="r" t="t"/>
              <a:pathLst>
                <a:path extrusionOk="0" h="970" w="192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0" y="737"/>
                  </a:lnTo>
                  <a:cubicBezTo>
                    <a:pt x="576" y="884"/>
                    <a:pt x="1177" y="970"/>
                    <a:pt x="1779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588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1" name="Google Shape;23821;p72"/>
            <p:cNvSpPr/>
            <p:nvPr/>
          </p:nvSpPr>
          <p:spPr>
            <a:xfrm>
              <a:off x="2586288" y="3485475"/>
              <a:ext cx="34447" cy="23095"/>
            </a:xfrm>
            <a:custGeom>
              <a:rect b="b" l="l" r="r" t="t"/>
              <a:pathLst>
                <a:path extrusionOk="0" h="881" w="1314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6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22" name="Google Shape;23822;p72"/>
          <p:cNvGrpSpPr/>
          <p:nvPr/>
        </p:nvGrpSpPr>
        <p:grpSpPr>
          <a:xfrm>
            <a:off x="2747484" y="3359460"/>
            <a:ext cx="377706" cy="352330"/>
            <a:chOff x="2747484" y="3359460"/>
            <a:chExt cx="377706" cy="352330"/>
          </a:xfrm>
        </p:grpSpPr>
        <p:sp>
          <p:nvSpPr>
            <p:cNvPr id="23823" name="Google Shape;23823;p72"/>
            <p:cNvSpPr/>
            <p:nvPr/>
          </p:nvSpPr>
          <p:spPr>
            <a:xfrm>
              <a:off x="2806520" y="3611858"/>
              <a:ext cx="46951" cy="46951"/>
            </a:xfrm>
            <a:custGeom>
              <a:rect b="b" l="l" r="r" t="t"/>
              <a:pathLst>
                <a:path extrusionOk="0" h="1791" w="1791">
                  <a:moveTo>
                    <a:pt x="231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574"/>
                  </a:lnTo>
                  <a:cubicBezTo>
                    <a:pt x="0" y="1690"/>
                    <a:pt x="101" y="1791"/>
                    <a:pt x="231" y="1791"/>
                  </a:cubicBezTo>
                  <a:lnTo>
                    <a:pt x="1574" y="1791"/>
                  </a:lnTo>
                  <a:cubicBezTo>
                    <a:pt x="1689" y="1791"/>
                    <a:pt x="1790" y="1690"/>
                    <a:pt x="1790" y="1574"/>
                  </a:cubicBezTo>
                  <a:lnTo>
                    <a:pt x="1790" y="217"/>
                  </a:lnTo>
                  <a:cubicBezTo>
                    <a:pt x="1790" y="102"/>
                    <a:pt x="1689" y="1"/>
                    <a:pt x="1559" y="1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4" name="Google Shape;23824;p72"/>
            <p:cNvSpPr/>
            <p:nvPr/>
          </p:nvSpPr>
          <p:spPr>
            <a:xfrm>
              <a:off x="2960533" y="3488490"/>
              <a:ext cx="110155" cy="94086"/>
            </a:xfrm>
            <a:custGeom>
              <a:rect b="b" l="l" r="r" t="t"/>
              <a:pathLst>
                <a:path extrusionOk="0" h="3589" w="4202">
                  <a:moveTo>
                    <a:pt x="2397" y="1"/>
                  </a:moveTo>
                  <a:cubicBezTo>
                    <a:pt x="809" y="1"/>
                    <a:pt x="1" y="1935"/>
                    <a:pt x="1141" y="3061"/>
                  </a:cubicBezTo>
                  <a:cubicBezTo>
                    <a:pt x="1505" y="3425"/>
                    <a:pt x="1954" y="3589"/>
                    <a:pt x="2395" y="3589"/>
                  </a:cubicBezTo>
                  <a:cubicBezTo>
                    <a:pt x="3316" y="3589"/>
                    <a:pt x="4201" y="2875"/>
                    <a:pt x="4201" y="1791"/>
                  </a:cubicBezTo>
                  <a:cubicBezTo>
                    <a:pt x="4187" y="809"/>
                    <a:pt x="3393" y="1"/>
                    <a:pt x="2397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5" name="Google Shape;23825;p72"/>
            <p:cNvSpPr/>
            <p:nvPr/>
          </p:nvSpPr>
          <p:spPr>
            <a:xfrm>
              <a:off x="2971884" y="3526712"/>
              <a:ext cx="103340" cy="56048"/>
            </a:xfrm>
            <a:custGeom>
              <a:rect b="b" l="l" r="r" t="t"/>
              <a:pathLst>
                <a:path extrusionOk="0" h="2138" w="3942">
                  <a:moveTo>
                    <a:pt x="217" y="1"/>
                  </a:moveTo>
                  <a:lnTo>
                    <a:pt x="217" y="1"/>
                  </a:lnTo>
                  <a:cubicBezTo>
                    <a:pt x="1" y="1098"/>
                    <a:pt x="838" y="2137"/>
                    <a:pt x="1964" y="2137"/>
                  </a:cubicBezTo>
                  <a:cubicBezTo>
                    <a:pt x="3090" y="2137"/>
                    <a:pt x="3942" y="1098"/>
                    <a:pt x="3725" y="1"/>
                  </a:cubicBezTo>
                  <a:lnTo>
                    <a:pt x="3725" y="1"/>
                  </a:lnTo>
                  <a:cubicBezTo>
                    <a:pt x="3566" y="838"/>
                    <a:pt x="2830" y="1459"/>
                    <a:pt x="1964" y="1459"/>
                  </a:cubicBezTo>
                  <a:cubicBezTo>
                    <a:pt x="1112" y="1459"/>
                    <a:pt x="376" y="838"/>
                    <a:pt x="21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6" name="Google Shape;23826;p72"/>
            <p:cNvSpPr/>
            <p:nvPr/>
          </p:nvSpPr>
          <p:spPr>
            <a:xfrm>
              <a:off x="2835645" y="3382817"/>
              <a:ext cx="158601" cy="305457"/>
            </a:xfrm>
            <a:custGeom>
              <a:rect b="b" l="l" r="r" t="t"/>
              <a:pathLst>
                <a:path extrusionOk="0" h="11652" w="6050">
                  <a:moveTo>
                    <a:pt x="5833" y="1"/>
                  </a:moveTo>
                  <a:cubicBezTo>
                    <a:pt x="5755" y="1"/>
                    <a:pt x="5667" y="35"/>
                    <a:pt x="5631" y="120"/>
                  </a:cubicBezTo>
                  <a:cubicBezTo>
                    <a:pt x="5198" y="798"/>
                    <a:pt x="4693" y="1419"/>
                    <a:pt x="4115" y="1982"/>
                  </a:cubicBezTo>
                  <a:cubicBezTo>
                    <a:pt x="3263" y="2805"/>
                    <a:pt x="1878" y="3801"/>
                    <a:pt x="232" y="3801"/>
                  </a:cubicBezTo>
                  <a:cubicBezTo>
                    <a:pt x="102" y="3801"/>
                    <a:pt x="1" y="3902"/>
                    <a:pt x="1" y="4032"/>
                  </a:cubicBezTo>
                  <a:lnTo>
                    <a:pt x="1" y="7612"/>
                  </a:lnTo>
                  <a:cubicBezTo>
                    <a:pt x="1" y="7742"/>
                    <a:pt x="102" y="7843"/>
                    <a:pt x="232" y="7843"/>
                  </a:cubicBezTo>
                  <a:cubicBezTo>
                    <a:pt x="1878" y="7843"/>
                    <a:pt x="3263" y="8839"/>
                    <a:pt x="4115" y="9676"/>
                  </a:cubicBezTo>
                  <a:cubicBezTo>
                    <a:pt x="4693" y="10225"/>
                    <a:pt x="5198" y="10860"/>
                    <a:pt x="5631" y="11538"/>
                  </a:cubicBezTo>
                  <a:cubicBezTo>
                    <a:pt x="5676" y="11617"/>
                    <a:pt x="5749" y="11652"/>
                    <a:pt x="5821" y="11652"/>
                  </a:cubicBezTo>
                  <a:cubicBezTo>
                    <a:pt x="5936" y="11652"/>
                    <a:pt x="6049" y="11564"/>
                    <a:pt x="6049" y="11423"/>
                  </a:cubicBezTo>
                  <a:lnTo>
                    <a:pt x="6049" y="235"/>
                  </a:lnTo>
                  <a:cubicBezTo>
                    <a:pt x="6049" y="134"/>
                    <a:pt x="5977" y="33"/>
                    <a:pt x="5876" y="4"/>
                  </a:cubicBezTo>
                  <a:cubicBezTo>
                    <a:pt x="5863" y="2"/>
                    <a:pt x="5848" y="1"/>
                    <a:pt x="5833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7" name="Google Shape;23827;p72"/>
            <p:cNvSpPr/>
            <p:nvPr/>
          </p:nvSpPr>
          <p:spPr>
            <a:xfrm>
              <a:off x="2835645" y="3564933"/>
              <a:ext cx="158601" cy="123342"/>
            </a:xfrm>
            <a:custGeom>
              <a:rect b="b" l="l" r="r" t="t"/>
              <a:pathLst>
                <a:path extrusionOk="0" h="4705" w="6050">
                  <a:moveTo>
                    <a:pt x="1" y="1"/>
                  </a:moveTo>
                  <a:lnTo>
                    <a:pt x="1" y="665"/>
                  </a:lnTo>
                  <a:cubicBezTo>
                    <a:pt x="1" y="795"/>
                    <a:pt x="102" y="896"/>
                    <a:pt x="232" y="896"/>
                  </a:cubicBezTo>
                  <a:cubicBezTo>
                    <a:pt x="1878" y="896"/>
                    <a:pt x="3263" y="1892"/>
                    <a:pt x="4115" y="2729"/>
                  </a:cubicBezTo>
                  <a:cubicBezTo>
                    <a:pt x="4693" y="3278"/>
                    <a:pt x="5198" y="3913"/>
                    <a:pt x="5631" y="4591"/>
                  </a:cubicBezTo>
                  <a:cubicBezTo>
                    <a:pt x="5676" y="4670"/>
                    <a:pt x="5749" y="4705"/>
                    <a:pt x="5821" y="4705"/>
                  </a:cubicBezTo>
                  <a:cubicBezTo>
                    <a:pt x="5936" y="4705"/>
                    <a:pt x="6049" y="4617"/>
                    <a:pt x="6049" y="4476"/>
                  </a:cubicBezTo>
                  <a:lnTo>
                    <a:pt x="6049" y="3364"/>
                  </a:lnTo>
                  <a:cubicBezTo>
                    <a:pt x="6049" y="3451"/>
                    <a:pt x="5992" y="3537"/>
                    <a:pt x="5891" y="3566"/>
                  </a:cubicBezTo>
                  <a:cubicBezTo>
                    <a:pt x="5864" y="3578"/>
                    <a:pt x="5838" y="3583"/>
                    <a:pt x="5812" y="3583"/>
                  </a:cubicBezTo>
                  <a:cubicBezTo>
                    <a:pt x="5740" y="3583"/>
                    <a:pt x="5673" y="3540"/>
                    <a:pt x="5631" y="3465"/>
                  </a:cubicBezTo>
                  <a:cubicBezTo>
                    <a:pt x="5631" y="3465"/>
                    <a:pt x="5068" y="2974"/>
                    <a:pt x="4115" y="2051"/>
                  </a:cubicBezTo>
                  <a:cubicBezTo>
                    <a:pt x="3263" y="1213"/>
                    <a:pt x="1878" y="217"/>
                    <a:pt x="232" y="217"/>
                  </a:cubicBezTo>
                  <a:cubicBezTo>
                    <a:pt x="102" y="217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8" name="Google Shape;23828;p72"/>
            <p:cNvSpPr/>
            <p:nvPr/>
          </p:nvSpPr>
          <p:spPr>
            <a:xfrm>
              <a:off x="2982475" y="3359460"/>
              <a:ext cx="46951" cy="352330"/>
            </a:xfrm>
            <a:custGeom>
              <a:rect b="b" l="l" r="r" t="t"/>
              <a:pathLst>
                <a:path extrusionOk="0" h="13440" w="1791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3209"/>
                  </a:lnTo>
                  <a:cubicBezTo>
                    <a:pt x="1" y="13339"/>
                    <a:pt x="102" y="13440"/>
                    <a:pt x="217" y="13440"/>
                  </a:cubicBezTo>
                  <a:lnTo>
                    <a:pt x="1560" y="13440"/>
                  </a:lnTo>
                  <a:cubicBezTo>
                    <a:pt x="1690" y="13440"/>
                    <a:pt x="1791" y="13339"/>
                    <a:pt x="1791" y="13209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9" name="Google Shape;23829;p72"/>
            <p:cNvSpPr/>
            <p:nvPr/>
          </p:nvSpPr>
          <p:spPr>
            <a:xfrm>
              <a:off x="2982475" y="3682245"/>
              <a:ext cx="46951" cy="29544"/>
            </a:xfrm>
            <a:custGeom>
              <a:rect b="b" l="l" r="r" t="t"/>
              <a:pathLst>
                <a:path extrusionOk="0" h="1127" w="1791">
                  <a:moveTo>
                    <a:pt x="1" y="1"/>
                  </a:moveTo>
                  <a:lnTo>
                    <a:pt x="1" y="910"/>
                  </a:lnTo>
                  <a:cubicBezTo>
                    <a:pt x="1" y="1026"/>
                    <a:pt x="102" y="1127"/>
                    <a:pt x="217" y="1127"/>
                  </a:cubicBezTo>
                  <a:lnTo>
                    <a:pt x="1560" y="1127"/>
                  </a:lnTo>
                  <a:cubicBezTo>
                    <a:pt x="1690" y="1127"/>
                    <a:pt x="1791" y="1026"/>
                    <a:pt x="1791" y="910"/>
                  </a:cubicBezTo>
                  <a:lnTo>
                    <a:pt x="1791" y="1"/>
                  </a:lnTo>
                  <a:cubicBezTo>
                    <a:pt x="1791" y="131"/>
                    <a:pt x="1690" y="232"/>
                    <a:pt x="1560" y="232"/>
                  </a:cubicBezTo>
                  <a:lnTo>
                    <a:pt x="217" y="232"/>
                  </a:lnTo>
                  <a:cubicBezTo>
                    <a:pt x="102" y="232"/>
                    <a:pt x="1" y="131"/>
                    <a:pt x="1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0" name="Google Shape;23830;p72"/>
            <p:cNvSpPr/>
            <p:nvPr/>
          </p:nvSpPr>
          <p:spPr>
            <a:xfrm>
              <a:off x="2747851" y="3482828"/>
              <a:ext cx="46951" cy="105594"/>
            </a:xfrm>
            <a:custGeom>
              <a:rect b="b" l="l" r="r" t="t"/>
              <a:pathLst>
                <a:path extrusionOk="0" h="4028" w="1791">
                  <a:moveTo>
                    <a:pt x="1112" y="0"/>
                  </a:moveTo>
                  <a:cubicBezTo>
                    <a:pt x="492" y="0"/>
                    <a:pt x="1" y="491"/>
                    <a:pt x="1" y="1112"/>
                  </a:cubicBezTo>
                  <a:lnTo>
                    <a:pt x="1" y="2902"/>
                  </a:lnTo>
                  <a:cubicBezTo>
                    <a:pt x="1" y="3523"/>
                    <a:pt x="492" y="4028"/>
                    <a:pt x="1112" y="4028"/>
                  </a:cubicBezTo>
                  <a:lnTo>
                    <a:pt x="1560" y="4028"/>
                  </a:lnTo>
                  <a:cubicBezTo>
                    <a:pt x="1690" y="4028"/>
                    <a:pt x="1791" y="3927"/>
                    <a:pt x="1791" y="3797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1" name="Google Shape;23831;p72"/>
            <p:cNvSpPr/>
            <p:nvPr/>
          </p:nvSpPr>
          <p:spPr>
            <a:xfrm>
              <a:off x="2747484" y="3488123"/>
              <a:ext cx="47318" cy="100299"/>
            </a:xfrm>
            <a:custGeom>
              <a:rect b="b" l="l" r="r" t="t"/>
              <a:pathLst>
                <a:path extrusionOk="0" h="3826" w="1805">
                  <a:moveTo>
                    <a:pt x="477" y="0"/>
                  </a:moveTo>
                  <a:lnTo>
                    <a:pt x="477" y="0"/>
                  </a:lnTo>
                  <a:cubicBezTo>
                    <a:pt x="188" y="203"/>
                    <a:pt x="1" y="549"/>
                    <a:pt x="1" y="910"/>
                  </a:cubicBezTo>
                  <a:lnTo>
                    <a:pt x="1" y="2700"/>
                  </a:lnTo>
                  <a:cubicBezTo>
                    <a:pt x="1" y="3321"/>
                    <a:pt x="506" y="3826"/>
                    <a:pt x="1126" y="3826"/>
                  </a:cubicBezTo>
                  <a:lnTo>
                    <a:pt x="1574" y="3826"/>
                  </a:lnTo>
                  <a:cubicBezTo>
                    <a:pt x="1704" y="3826"/>
                    <a:pt x="1805" y="3725"/>
                    <a:pt x="1805" y="3595"/>
                  </a:cubicBezTo>
                  <a:lnTo>
                    <a:pt x="1805" y="3147"/>
                  </a:lnTo>
                  <a:lnTo>
                    <a:pt x="1126" y="3147"/>
                  </a:lnTo>
                  <a:cubicBezTo>
                    <a:pt x="751" y="3147"/>
                    <a:pt x="448" y="2844"/>
                    <a:pt x="448" y="2483"/>
                  </a:cubicBezTo>
                  <a:lnTo>
                    <a:pt x="448" y="246"/>
                  </a:lnTo>
                  <a:cubicBezTo>
                    <a:pt x="448" y="159"/>
                    <a:pt x="462" y="73"/>
                    <a:pt x="4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2" name="Google Shape;23832;p72"/>
            <p:cNvSpPr/>
            <p:nvPr/>
          </p:nvSpPr>
          <p:spPr>
            <a:xfrm>
              <a:off x="2788720" y="3482828"/>
              <a:ext cx="58695" cy="105594"/>
            </a:xfrm>
            <a:custGeom>
              <a:rect b="b" l="l" r="r" t="t"/>
              <a:pathLst>
                <a:path extrusionOk="0" h="4028" w="2239">
                  <a:moveTo>
                    <a:pt x="1" y="0"/>
                  </a:moveTo>
                  <a:lnTo>
                    <a:pt x="1" y="4028"/>
                  </a:lnTo>
                  <a:lnTo>
                    <a:pt x="2238" y="4028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3" name="Google Shape;23833;p72"/>
            <p:cNvSpPr/>
            <p:nvPr/>
          </p:nvSpPr>
          <p:spPr>
            <a:xfrm>
              <a:off x="2788720" y="3570622"/>
              <a:ext cx="58695" cy="17800"/>
            </a:xfrm>
            <a:custGeom>
              <a:rect b="b" l="l" r="r" t="t"/>
              <a:pathLst>
                <a:path extrusionOk="0" h="679" w="2239">
                  <a:moveTo>
                    <a:pt x="1" y="0"/>
                  </a:moveTo>
                  <a:lnTo>
                    <a:pt x="1" y="679"/>
                  </a:lnTo>
                  <a:lnTo>
                    <a:pt x="2238" y="679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4" name="Google Shape;23834;p72"/>
            <p:cNvSpPr/>
            <p:nvPr/>
          </p:nvSpPr>
          <p:spPr>
            <a:xfrm>
              <a:off x="2788720" y="3588396"/>
              <a:ext cx="59062" cy="93876"/>
            </a:xfrm>
            <a:custGeom>
              <a:rect b="b" l="l" r="r" t="t"/>
              <a:pathLst>
                <a:path extrusionOk="0" h="3581" w="2253">
                  <a:moveTo>
                    <a:pt x="1" y="1"/>
                  </a:moveTo>
                  <a:lnTo>
                    <a:pt x="1" y="3364"/>
                  </a:lnTo>
                  <a:cubicBezTo>
                    <a:pt x="1" y="3480"/>
                    <a:pt x="102" y="3581"/>
                    <a:pt x="232" y="3581"/>
                  </a:cubicBezTo>
                  <a:lnTo>
                    <a:pt x="1127" y="3581"/>
                  </a:lnTo>
                  <a:cubicBezTo>
                    <a:pt x="1228" y="3581"/>
                    <a:pt x="1315" y="3509"/>
                    <a:pt x="1343" y="3422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5" name="Google Shape;23835;p72"/>
            <p:cNvSpPr/>
            <p:nvPr/>
          </p:nvSpPr>
          <p:spPr>
            <a:xfrm>
              <a:off x="3091844" y="3529753"/>
              <a:ext cx="33345" cy="11744"/>
            </a:xfrm>
            <a:custGeom>
              <a:rect b="b" l="l" r="r" t="t"/>
              <a:pathLst>
                <a:path extrusionOk="0" h="448" w="1272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0"/>
                    <a:pt x="98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6" name="Google Shape;23836;p72"/>
            <p:cNvSpPr/>
            <p:nvPr/>
          </p:nvSpPr>
          <p:spPr>
            <a:xfrm>
              <a:off x="3069535" y="3463140"/>
              <a:ext cx="28574" cy="24249"/>
            </a:xfrm>
            <a:custGeom>
              <a:rect b="b" l="l" r="r" t="t"/>
              <a:pathLst>
                <a:path extrusionOk="0" h="925" w="1090">
                  <a:moveTo>
                    <a:pt x="768" y="0"/>
                  </a:moveTo>
                  <a:cubicBezTo>
                    <a:pt x="714" y="0"/>
                    <a:pt x="657" y="22"/>
                    <a:pt x="606" y="73"/>
                  </a:cubicBezTo>
                  <a:lnTo>
                    <a:pt x="144" y="549"/>
                  </a:lnTo>
                  <a:cubicBezTo>
                    <a:pt x="0" y="679"/>
                    <a:pt x="101" y="925"/>
                    <a:pt x="303" y="925"/>
                  </a:cubicBezTo>
                  <a:cubicBezTo>
                    <a:pt x="361" y="925"/>
                    <a:pt x="419" y="910"/>
                    <a:pt x="462" y="867"/>
                  </a:cubicBezTo>
                  <a:lnTo>
                    <a:pt x="924" y="390"/>
                  </a:lnTo>
                  <a:cubicBezTo>
                    <a:pt x="1089" y="225"/>
                    <a:pt x="943" y="0"/>
                    <a:pt x="768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7" name="Google Shape;23837;p72"/>
            <p:cNvSpPr/>
            <p:nvPr/>
          </p:nvSpPr>
          <p:spPr>
            <a:xfrm>
              <a:off x="3068958" y="3583467"/>
              <a:ext cx="28601" cy="24249"/>
            </a:xfrm>
            <a:custGeom>
              <a:rect b="b" l="l" r="r" t="t"/>
              <a:pathLst>
                <a:path extrusionOk="0" h="925" w="1091">
                  <a:moveTo>
                    <a:pt x="322" y="1"/>
                  </a:moveTo>
                  <a:cubicBezTo>
                    <a:pt x="147" y="1"/>
                    <a:pt x="1" y="225"/>
                    <a:pt x="166" y="391"/>
                  </a:cubicBezTo>
                  <a:lnTo>
                    <a:pt x="643" y="867"/>
                  </a:lnTo>
                  <a:cubicBezTo>
                    <a:pt x="686" y="911"/>
                    <a:pt x="744" y="925"/>
                    <a:pt x="802" y="925"/>
                  </a:cubicBezTo>
                  <a:cubicBezTo>
                    <a:pt x="1004" y="925"/>
                    <a:pt x="1090" y="694"/>
                    <a:pt x="960" y="550"/>
                  </a:cubicBezTo>
                  <a:lnTo>
                    <a:pt x="484" y="73"/>
                  </a:lnTo>
                  <a:cubicBezTo>
                    <a:pt x="433" y="22"/>
                    <a:pt x="376" y="1"/>
                    <a:pt x="322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38" name="Google Shape;23838;p72"/>
          <p:cNvGrpSpPr/>
          <p:nvPr/>
        </p:nvGrpSpPr>
        <p:grpSpPr>
          <a:xfrm>
            <a:off x="3696205" y="3371938"/>
            <a:ext cx="375792" cy="327373"/>
            <a:chOff x="3696205" y="3371938"/>
            <a:chExt cx="375792" cy="327373"/>
          </a:xfrm>
        </p:grpSpPr>
        <p:sp>
          <p:nvSpPr>
            <p:cNvPr id="23839" name="Google Shape;23839;p72"/>
            <p:cNvSpPr/>
            <p:nvPr/>
          </p:nvSpPr>
          <p:spPr>
            <a:xfrm>
              <a:off x="3696205" y="3456718"/>
              <a:ext cx="375792" cy="242594"/>
            </a:xfrm>
            <a:custGeom>
              <a:rect b="b" l="l" r="r" t="t"/>
              <a:pathLst>
                <a:path extrusionOk="0" h="9254" w="14335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0" name="Google Shape;23840;p72"/>
            <p:cNvSpPr/>
            <p:nvPr/>
          </p:nvSpPr>
          <p:spPr>
            <a:xfrm>
              <a:off x="3696205" y="3456718"/>
              <a:ext cx="375792" cy="18193"/>
            </a:xfrm>
            <a:custGeom>
              <a:rect b="b" l="l" r="r" t="t"/>
              <a:pathLst>
                <a:path extrusionOk="0" h="694" w="14335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1" name="Google Shape;23841;p72"/>
            <p:cNvSpPr/>
            <p:nvPr/>
          </p:nvSpPr>
          <p:spPr>
            <a:xfrm>
              <a:off x="3732539" y="3505163"/>
              <a:ext cx="121113" cy="157814"/>
            </a:xfrm>
            <a:custGeom>
              <a:rect b="b" l="l" r="r" t="t"/>
              <a:pathLst>
                <a:path extrusionOk="0" h="6020" w="462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2" name="Google Shape;23842;p72"/>
            <p:cNvSpPr/>
            <p:nvPr/>
          </p:nvSpPr>
          <p:spPr>
            <a:xfrm>
              <a:off x="3883904" y="3505163"/>
              <a:ext cx="151759" cy="30278"/>
            </a:xfrm>
            <a:custGeom>
              <a:rect b="b" l="l" r="r" t="t"/>
              <a:pathLst>
                <a:path extrusionOk="0" h="1155" w="5789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3" name="Google Shape;23843;p72"/>
            <p:cNvSpPr/>
            <p:nvPr/>
          </p:nvSpPr>
          <p:spPr>
            <a:xfrm>
              <a:off x="3883904" y="3553582"/>
              <a:ext cx="115451" cy="24249"/>
            </a:xfrm>
            <a:custGeom>
              <a:rect b="b" l="l" r="r" t="t"/>
              <a:pathLst>
                <a:path extrusionOk="0" h="925" w="4404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4" name="Google Shape;23844;p72"/>
            <p:cNvSpPr/>
            <p:nvPr/>
          </p:nvSpPr>
          <p:spPr>
            <a:xfrm>
              <a:off x="3882017" y="3595972"/>
              <a:ext cx="76836" cy="12138"/>
            </a:xfrm>
            <a:custGeom>
              <a:rect b="b" l="l" r="r" t="t"/>
              <a:pathLst>
                <a:path extrusionOk="0" h="463" w="2931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5" name="Google Shape;23845;p72"/>
            <p:cNvSpPr/>
            <p:nvPr/>
          </p:nvSpPr>
          <p:spPr>
            <a:xfrm>
              <a:off x="3966770" y="3595972"/>
              <a:ext cx="40528" cy="12138"/>
            </a:xfrm>
            <a:custGeom>
              <a:rect b="b" l="l" r="r" t="t"/>
              <a:pathLst>
                <a:path extrusionOk="0" h="463" w="1546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6" name="Google Shape;23846;p72"/>
            <p:cNvSpPr/>
            <p:nvPr/>
          </p:nvSpPr>
          <p:spPr>
            <a:xfrm>
              <a:off x="3882017" y="3632306"/>
              <a:ext cx="28391" cy="12138"/>
            </a:xfrm>
            <a:custGeom>
              <a:rect b="b" l="l" r="r" t="t"/>
              <a:pathLst>
                <a:path extrusionOk="0" h="463" w="1083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7" name="Google Shape;23847;p72"/>
            <p:cNvSpPr/>
            <p:nvPr/>
          </p:nvSpPr>
          <p:spPr>
            <a:xfrm>
              <a:off x="3918324" y="3632306"/>
              <a:ext cx="64751" cy="12138"/>
            </a:xfrm>
            <a:custGeom>
              <a:rect b="b" l="l" r="r" t="t"/>
              <a:pathLst>
                <a:path extrusionOk="0" h="463" w="247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8" name="Google Shape;23848;p72"/>
            <p:cNvSpPr/>
            <p:nvPr/>
          </p:nvSpPr>
          <p:spPr>
            <a:xfrm>
              <a:off x="3882017" y="3656895"/>
              <a:ext cx="28391" cy="12138"/>
            </a:xfrm>
            <a:custGeom>
              <a:rect b="b" l="l" r="r" t="t"/>
              <a:pathLst>
                <a:path extrusionOk="0" h="463" w="1083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9" name="Google Shape;23849;p72"/>
            <p:cNvSpPr/>
            <p:nvPr/>
          </p:nvSpPr>
          <p:spPr>
            <a:xfrm>
              <a:off x="3918324" y="3656895"/>
              <a:ext cx="64751" cy="12138"/>
            </a:xfrm>
            <a:custGeom>
              <a:rect b="b" l="l" r="r" t="t"/>
              <a:pathLst>
                <a:path extrusionOk="0" h="463" w="247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0" name="Google Shape;23850;p72"/>
            <p:cNvSpPr/>
            <p:nvPr/>
          </p:nvSpPr>
          <p:spPr>
            <a:xfrm>
              <a:off x="3853993" y="3371938"/>
              <a:ext cx="59823" cy="109028"/>
            </a:xfrm>
            <a:custGeom>
              <a:rect b="b" l="l" r="r" t="t"/>
              <a:pathLst>
                <a:path extrusionOk="0" h="4159" w="2282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1" name="Google Shape;23851;p72"/>
            <p:cNvSpPr/>
            <p:nvPr/>
          </p:nvSpPr>
          <p:spPr>
            <a:xfrm>
              <a:off x="3756735" y="3583860"/>
              <a:ext cx="72694" cy="78750"/>
            </a:xfrm>
            <a:custGeom>
              <a:rect b="b" l="l" r="r" t="t"/>
              <a:pathLst>
                <a:path extrusionOk="0" h="3004" w="2773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2" name="Google Shape;23852;p72"/>
            <p:cNvSpPr/>
            <p:nvPr/>
          </p:nvSpPr>
          <p:spPr>
            <a:xfrm>
              <a:off x="3779831" y="3583860"/>
              <a:ext cx="26503" cy="18193"/>
            </a:xfrm>
            <a:custGeom>
              <a:rect b="b" l="l" r="r" t="t"/>
              <a:pathLst>
                <a:path extrusionOk="0" h="694" w="1011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3" name="Google Shape;23853;p72"/>
            <p:cNvSpPr/>
            <p:nvPr/>
          </p:nvSpPr>
          <p:spPr>
            <a:xfrm>
              <a:off x="3756735" y="3603155"/>
              <a:ext cx="72694" cy="59456"/>
            </a:xfrm>
            <a:custGeom>
              <a:rect b="b" l="l" r="r" t="t"/>
              <a:pathLst>
                <a:path extrusionOk="0" h="2268" w="2773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4" name="Google Shape;23854;p72"/>
            <p:cNvSpPr/>
            <p:nvPr/>
          </p:nvSpPr>
          <p:spPr>
            <a:xfrm>
              <a:off x="3756735" y="3614139"/>
              <a:ext cx="18193" cy="48839"/>
            </a:xfrm>
            <a:custGeom>
              <a:rect b="b" l="l" r="r" t="t"/>
              <a:pathLst>
                <a:path extrusionOk="0" h="1863" w="694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5" name="Google Shape;23855;p72"/>
            <p:cNvSpPr/>
            <p:nvPr/>
          </p:nvSpPr>
          <p:spPr>
            <a:xfrm>
              <a:off x="3811236" y="3614139"/>
              <a:ext cx="18193" cy="48839"/>
            </a:xfrm>
            <a:custGeom>
              <a:rect b="b" l="l" r="r" t="t"/>
              <a:pathLst>
                <a:path extrusionOk="0" h="1863" w="694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6" name="Google Shape;23856;p72"/>
            <p:cNvSpPr/>
            <p:nvPr/>
          </p:nvSpPr>
          <p:spPr>
            <a:xfrm>
              <a:off x="3768847" y="3535415"/>
              <a:ext cx="48472" cy="54527"/>
            </a:xfrm>
            <a:custGeom>
              <a:rect b="b" l="l" r="r" t="t"/>
              <a:pathLst>
                <a:path extrusionOk="0" h="2080" w="1849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7" name="Google Shape;23857;p72"/>
            <p:cNvSpPr/>
            <p:nvPr/>
          </p:nvSpPr>
          <p:spPr>
            <a:xfrm>
              <a:off x="3768847" y="3535415"/>
              <a:ext cx="33345" cy="54632"/>
            </a:xfrm>
            <a:custGeom>
              <a:rect b="b" l="l" r="r" t="t"/>
              <a:pathLst>
                <a:path extrusionOk="0" h="2084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8" name="Google Shape;23858;p72"/>
            <p:cNvSpPr/>
            <p:nvPr/>
          </p:nvSpPr>
          <p:spPr>
            <a:xfrm>
              <a:off x="3768847" y="3535415"/>
              <a:ext cx="48472" cy="24301"/>
            </a:xfrm>
            <a:custGeom>
              <a:rect b="b" l="l" r="r" t="t"/>
              <a:pathLst>
                <a:path extrusionOk="0" h="927" w="1849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9" name="Google Shape;23859;p72"/>
            <p:cNvSpPr/>
            <p:nvPr/>
          </p:nvSpPr>
          <p:spPr>
            <a:xfrm>
              <a:off x="3768847" y="3535415"/>
              <a:ext cx="33345" cy="22361"/>
            </a:xfrm>
            <a:custGeom>
              <a:rect b="b" l="l" r="r" t="t"/>
              <a:pathLst>
                <a:path extrusionOk="0" h="853" w="1272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0" name="Google Shape;23860;p72"/>
            <p:cNvSpPr/>
            <p:nvPr/>
          </p:nvSpPr>
          <p:spPr>
            <a:xfrm>
              <a:off x="3871793" y="3451029"/>
              <a:ext cx="24249" cy="12138"/>
            </a:xfrm>
            <a:custGeom>
              <a:rect b="b" l="l" r="r" t="t"/>
              <a:pathLst>
                <a:path extrusionOk="0" h="463" w="925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1" name="Google Shape;23861;p72"/>
            <p:cNvSpPr/>
            <p:nvPr/>
          </p:nvSpPr>
          <p:spPr>
            <a:xfrm>
              <a:off x="3854386" y="3371938"/>
              <a:ext cx="59429" cy="12138"/>
            </a:xfrm>
            <a:custGeom>
              <a:rect b="b" l="l" r="r" t="t"/>
              <a:pathLst>
                <a:path extrusionOk="0" h="463" w="2267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62" name="Google Shape;23862;p72"/>
          <p:cNvGrpSpPr/>
          <p:nvPr/>
        </p:nvGrpSpPr>
        <p:grpSpPr>
          <a:xfrm>
            <a:off x="6567324" y="2436849"/>
            <a:ext cx="366722" cy="342892"/>
            <a:chOff x="6567324" y="2436849"/>
            <a:chExt cx="366722" cy="342892"/>
          </a:xfrm>
        </p:grpSpPr>
        <p:sp>
          <p:nvSpPr>
            <p:cNvPr id="23863" name="Google Shape;23863;p72"/>
            <p:cNvSpPr/>
            <p:nvPr/>
          </p:nvSpPr>
          <p:spPr>
            <a:xfrm>
              <a:off x="6567324" y="2508390"/>
              <a:ext cx="366722" cy="271351"/>
            </a:xfrm>
            <a:custGeom>
              <a:rect b="b" l="l" r="r" t="t"/>
              <a:pathLst>
                <a:path extrusionOk="0" h="10351" w="13989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4" name="Google Shape;23864;p72"/>
            <p:cNvSpPr/>
            <p:nvPr/>
          </p:nvSpPr>
          <p:spPr>
            <a:xfrm>
              <a:off x="6567324" y="2508390"/>
              <a:ext cx="183164" cy="271351"/>
            </a:xfrm>
            <a:custGeom>
              <a:rect b="b" l="l" r="r" t="t"/>
              <a:pathLst>
                <a:path extrusionOk="0" h="10351" w="6987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5" name="Google Shape;23865;p72"/>
            <p:cNvSpPr/>
            <p:nvPr/>
          </p:nvSpPr>
          <p:spPr>
            <a:xfrm>
              <a:off x="6599097" y="2540163"/>
              <a:ext cx="303150" cy="207780"/>
            </a:xfrm>
            <a:custGeom>
              <a:rect b="b" l="l" r="r" t="t"/>
              <a:pathLst>
                <a:path extrusionOk="0" h="7926" w="11564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6" name="Google Shape;23866;p72"/>
            <p:cNvSpPr/>
            <p:nvPr/>
          </p:nvSpPr>
          <p:spPr>
            <a:xfrm>
              <a:off x="6598730" y="2540556"/>
              <a:ext cx="151759" cy="207780"/>
            </a:xfrm>
            <a:custGeom>
              <a:rect b="b" l="l" r="r" t="t"/>
              <a:pathLst>
                <a:path extrusionOk="0" h="7926" w="5789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7" name="Google Shape;23867;p72"/>
            <p:cNvSpPr/>
            <p:nvPr/>
          </p:nvSpPr>
          <p:spPr>
            <a:xfrm>
              <a:off x="6678580" y="2436849"/>
              <a:ext cx="144209" cy="120379"/>
            </a:xfrm>
            <a:custGeom>
              <a:rect b="b" l="l" r="r" t="t"/>
              <a:pathLst>
                <a:path extrusionOk="0" h="4592" w="5501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8" name="Google Shape;23868;p72"/>
            <p:cNvSpPr/>
            <p:nvPr/>
          </p:nvSpPr>
          <p:spPr>
            <a:xfrm>
              <a:off x="6711480" y="2591256"/>
              <a:ext cx="141954" cy="101452"/>
            </a:xfrm>
            <a:custGeom>
              <a:rect b="b" l="l" r="r" t="t"/>
              <a:pathLst>
                <a:path extrusionOk="0" h="3870" w="5415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9" name="Google Shape;23869;p72"/>
            <p:cNvSpPr/>
            <p:nvPr/>
          </p:nvSpPr>
          <p:spPr>
            <a:xfrm>
              <a:off x="6669117" y="2666178"/>
              <a:ext cx="41656" cy="35652"/>
            </a:xfrm>
            <a:custGeom>
              <a:rect b="b" l="l" r="r" t="t"/>
              <a:pathLst>
                <a:path extrusionOk="0" h="1360" w="1589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0" name="Google Shape;23870;p72"/>
            <p:cNvSpPr/>
            <p:nvPr/>
          </p:nvSpPr>
          <p:spPr>
            <a:xfrm>
              <a:off x="6630476" y="2582238"/>
              <a:ext cx="41682" cy="36413"/>
            </a:xfrm>
            <a:custGeom>
              <a:rect b="b" l="l" r="r" t="t"/>
              <a:pathLst>
                <a:path extrusionOk="0" h="1389" w="159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1" name="Google Shape;23871;p72"/>
            <p:cNvSpPr/>
            <p:nvPr/>
          </p:nvSpPr>
          <p:spPr>
            <a:xfrm>
              <a:off x="6837889" y="2678080"/>
              <a:ext cx="40948" cy="35967"/>
            </a:xfrm>
            <a:custGeom>
              <a:rect b="b" l="l" r="r" t="t"/>
              <a:pathLst>
                <a:path extrusionOk="0" h="1372" w="1562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2" name="Google Shape;23872;p72"/>
            <p:cNvSpPr/>
            <p:nvPr/>
          </p:nvSpPr>
          <p:spPr>
            <a:xfrm>
              <a:off x="6733868" y="2598124"/>
              <a:ext cx="40895" cy="36124"/>
            </a:xfrm>
            <a:custGeom>
              <a:rect b="b" l="l" r="r" t="t"/>
              <a:pathLst>
                <a:path extrusionOk="0" h="1378" w="156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3" name="Google Shape;23873;p72"/>
            <p:cNvSpPr/>
            <p:nvPr/>
          </p:nvSpPr>
          <p:spPr>
            <a:xfrm>
              <a:off x="6678580" y="2436849"/>
              <a:ext cx="71908" cy="120379"/>
            </a:xfrm>
            <a:custGeom>
              <a:rect b="b" l="l" r="r" t="t"/>
              <a:pathLst>
                <a:path extrusionOk="0" h="4592" w="2743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4" name="Google Shape;23874;p72"/>
            <p:cNvSpPr/>
            <p:nvPr/>
          </p:nvSpPr>
          <p:spPr>
            <a:xfrm>
              <a:off x="6728913" y="2500578"/>
              <a:ext cx="38221" cy="32795"/>
            </a:xfrm>
            <a:custGeom>
              <a:rect b="b" l="l" r="r" t="t"/>
              <a:pathLst>
                <a:path extrusionOk="0" h="1251" w="1458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75" name="Google Shape;23875;p72"/>
          <p:cNvGrpSpPr/>
          <p:nvPr/>
        </p:nvGrpSpPr>
        <p:grpSpPr>
          <a:xfrm>
            <a:off x="4208970" y="3361347"/>
            <a:ext cx="299349" cy="348188"/>
            <a:chOff x="4208970" y="3361347"/>
            <a:chExt cx="299349" cy="348188"/>
          </a:xfrm>
        </p:grpSpPr>
        <p:sp>
          <p:nvSpPr>
            <p:cNvPr id="23876" name="Google Shape;23876;p72"/>
            <p:cNvSpPr/>
            <p:nvPr/>
          </p:nvSpPr>
          <p:spPr>
            <a:xfrm>
              <a:off x="4208970" y="3374979"/>
              <a:ext cx="252817" cy="334556"/>
            </a:xfrm>
            <a:custGeom>
              <a:rect b="b" l="l" r="r" t="t"/>
              <a:pathLst>
                <a:path extrusionOk="0" h="12762" w="9644">
                  <a:moveTo>
                    <a:pt x="217" y="0"/>
                  </a:moveTo>
                  <a:cubicBezTo>
                    <a:pt x="87" y="0"/>
                    <a:pt x="0" y="101"/>
                    <a:pt x="0" y="217"/>
                  </a:cubicBezTo>
                  <a:lnTo>
                    <a:pt x="0" y="12545"/>
                  </a:lnTo>
                  <a:cubicBezTo>
                    <a:pt x="0" y="12660"/>
                    <a:pt x="87" y="12761"/>
                    <a:pt x="217" y="12761"/>
                  </a:cubicBezTo>
                  <a:lnTo>
                    <a:pt x="9427" y="12761"/>
                  </a:lnTo>
                  <a:cubicBezTo>
                    <a:pt x="9542" y="12761"/>
                    <a:pt x="9643" y="12660"/>
                    <a:pt x="9643" y="12545"/>
                  </a:cubicBezTo>
                  <a:lnTo>
                    <a:pt x="9643" y="2238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7" name="Google Shape;23877;p72"/>
            <p:cNvSpPr/>
            <p:nvPr/>
          </p:nvSpPr>
          <p:spPr>
            <a:xfrm>
              <a:off x="4439059" y="3410920"/>
              <a:ext cx="22728" cy="298615"/>
            </a:xfrm>
            <a:custGeom>
              <a:rect b="b" l="l" r="r" t="t"/>
              <a:pathLst>
                <a:path extrusionOk="0" h="11391" w="867">
                  <a:moveTo>
                    <a:pt x="0" y="1"/>
                  </a:moveTo>
                  <a:lnTo>
                    <a:pt x="0" y="11390"/>
                  </a:lnTo>
                  <a:lnTo>
                    <a:pt x="650" y="11390"/>
                  </a:lnTo>
                  <a:cubicBezTo>
                    <a:pt x="765" y="11390"/>
                    <a:pt x="866" y="11289"/>
                    <a:pt x="866" y="11174"/>
                  </a:cubicBezTo>
                  <a:lnTo>
                    <a:pt x="866" y="8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8" name="Google Shape;23878;p72"/>
            <p:cNvSpPr/>
            <p:nvPr/>
          </p:nvSpPr>
          <p:spPr>
            <a:xfrm>
              <a:off x="4403092" y="3374979"/>
              <a:ext cx="58695" cy="58669"/>
            </a:xfrm>
            <a:custGeom>
              <a:rect b="b" l="l" r="r" t="t"/>
              <a:pathLst>
                <a:path extrusionOk="0" h="2238" w="2239">
                  <a:moveTo>
                    <a:pt x="1" y="0"/>
                  </a:moveTo>
                  <a:lnTo>
                    <a:pt x="15" y="2007"/>
                  </a:lnTo>
                  <a:cubicBezTo>
                    <a:pt x="15" y="2122"/>
                    <a:pt x="116" y="2223"/>
                    <a:pt x="232" y="2223"/>
                  </a:cubicBezTo>
                  <a:lnTo>
                    <a:pt x="2238" y="2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9" name="Google Shape;23879;p72"/>
            <p:cNvSpPr/>
            <p:nvPr/>
          </p:nvSpPr>
          <p:spPr>
            <a:xfrm>
              <a:off x="4289188" y="3457478"/>
              <a:ext cx="141194" cy="10617"/>
            </a:xfrm>
            <a:custGeom>
              <a:rect b="b" l="l" r="r" t="t"/>
              <a:pathLst>
                <a:path extrusionOk="0" h="405" w="5386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0" name="Google Shape;23880;p72"/>
            <p:cNvSpPr/>
            <p:nvPr/>
          </p:nvSpPr>
          <p:spPr>
            <a:xfrm>
              <a:off x="4289188" y="3478293"/>
              <a:ext cx="141194" cy="10224"/>
            </a:xfrm>
            <a:custGeom>
              <a:rect b="b" l="l" r="r" t="t"/>
              <a:pathLst>
                <a:path extrusionOk="0" h="390" w="5386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1" name="Google Shape;23881;p72"/>
            <p:cNvSpPr/>
            <p:nvPr/>
          </p:nvSpPr>
          <p:spPr>
            <a:xfrm>
              <a:off x="4240743" y="3457845"/>
              <a:ext cx="31065" cy="30672"/>
            </a:xfrm>
            <a:custGeom>
              <a:rect b="b" l="l" r="r" t="t"/>
              <a:pathLst>
                <a:path extrusionOk="0" h="1170" w="1185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2" name="Google Shape;23882;p72"/>
            <p:cNvSpPr/>
            <p:nvPr/>
          </p:nvSpPr>
          <p:spPr>
            <a:xfrm>
              <a:off x="4289188" y="3544512"/>
              <a:ext cx="141194" cy="10617"/>
            </a:xfrm>
            <a:custGeom>
              <a:rect b="b" l="l" r="r" t="t"/>
              <a:pathLst>
                <a:path extrusionOk="0" h="405" w="5386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3" name="Google Shape;23883;p72"/>
            <p:cNvSpPr/>
            <p:nvPr/>
          </p:nvSpPr>
          <p:spPr>
            <a:xfrm>
              <a:off x="4289188" y="3565326"/>
              <a:ext cx="141194" cy="10224"/>
            </a:xfrm>
            <a:custGeom>
              <a:rect b="b" l="l" r="r" t="t"/>
              <a:pathLst>
                <a:path extrusionOk="0" h="390" w="5386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4" name="Google Shape;23884;p72"/>
            <p:cNvSpPr/>
            <p:nvPr/>
          </p:nvSpPr>
          <p:spPr>
            <a:xfrm>
              <a:off x="4240743" y="3544879"/>
              <a:ext cx="31065" cy="30672"/>
            </a:xfrm>
            <a:custGeom>
              <a:rect b="b" l="l" r="r" t="t"/>
              <a:pathLst>
                <a:path extrusionOk="0" h="1170" w="1185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5" name="Google Shape;23885;p72"/>
            <p:cNvSpPr/>
            <p:nvPr/>
          </p:nvSpPr>
          <p:spPr>
            <a:xfrm>
              <a:off x="4289188" y="3631545"/>
              <a:ext cx="141194" cy="10617"/>
            </a:xfrm>
            <a:custGeom>
              <a:rect b="b" l="l" r="r" t="t"/>
              <a:pathLst>
                <a:path extrusionOk="0" h="405" w="5386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5111" y="405"/>
                  </a:lnTo>
                  <a:cubicBezTo>
                    <a:pt x="5385" y="405"/>
                    <a:pt x="5385" y="15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6" name="Google Shape;23886;p72"/>
            <p:cNvSpPr/>
            <p:nvPr/>
          </p:nvSpPr>
          <p:spPr>
            <a:xfrm>
              <a:off x="4289188" y="3652360"/>
              <a:ext cx="141194" cy="10250"/>
            </a:xfrm>
            <a:custGeom>
              <a:rect b="b" l="l" r="r" t="t"/>
              <a:pathLst>
                <a:path extrusionOk="0" h="391" w="5386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7" name="Google Shape;23887;p72"/>
            <p:cNvSpPr/>
            <p:nvPr/>
          </p:nvSpPr>
          <p:spPr>
            <a:xfrm>
              <a:off x="4240743" y="3631912"/>
              <a:ext cx="31065" cy="30698"/>
            </a:xfrm>
            <a:custGeom>
              <a:rect b="b" l="l" r="r" t="t"/>
              <a:pathLst>
                <a:path extrusionOk="0" h="1171" w="1185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4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4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8" name="Google Shape;23888;p72"/>
            <p:cNvSpPr/>
            <p:nvPr/>
          </p:nvSpPr>
          <p:spPr>
            <a:xfrm>
              <a:off x="4320227" y="3361347"/>
              <a:ext cx="38248" cy="35967"/>
            </a:xfrm>
            <a:custGeom>
              <a:rect b="b" l="l" r="r" t="t"/>
              <a:pathLst>
                <a:path extrusionOk="0" h="1372" w="1459">
                  <a:moveTo>
                    <a:pt x="202" y="1"/>
                  </a:moveTo>
                  <a:cubicBezTo>
                    <a:pt x="87" y="1"/>
                    <a:pt x="0" y="102"/>
                    <a:pt x="15" y="232"/>
                  </a:cubicBezTo>
                  <a:lnTo>
                    <a:pt x="116" y="1199"/>
                  </a:lnTo>
                  <a:cubicBezTo>
                    <a:pt x="130" y="1300"/>
                    <a:pt x="217" y="1372"/>
                    <a:pt x="318" y="1372"/>
                  </a:cubicBezTo>
                  <a:lnTo>
                    <a:pt x="1141" y="1372"/>
                  </a:lnTo>
                  <a:cubicBezTo>
                    <a:pt x="1242" y="1372"/>
                    <a:pt x="1328" y="1300"/>
                    <a:pt x="1343" y="1199"/>
                  </a:cubicBezTo>
                  <a:lnTo>
                    <a:pt x="1444" y="232"/>
                  </a:lnTo>
                  <a:cubicBezTo>
                    <a:pt x="1458" y="102"/>
                    <a:pt x="1372" y="1"/>
                    <a:pt x="1256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9" name="Google Shape;23889;p72"/>
            <p:cNvSpPr/>
            <p:nvPr/>
          </p:nvSpPr>
          <p:spPr>
            <a:xfrm>
              <a:off x="4405609" y="3596653"/>
              <a:ext cx="102710" cy="101033"/>
            </a:xfrm>
            <a:custGeom>
              <a:rect b="b" l="l" r="r" t="t"/>
              <a:pathLst>
                <a:path extrusionOk="0" h="3854" w="3918">
                  <a:moveTo>
                    <a:pt x="233" y="1"/>
                  </a:moveTo>
                  <a:cubicBezTo>
                    <a:pt x="105" y="1"/>
                    <a:pt x="1" y="144"/>
                    <a:pt x="49" y="278"/>
                  </a:cubicBezTo>
                  <a:lnTo>
                    <a:pt x="1161" y="3396"/>
                  </a:lnTo>
                  <a:cubicBezTo>
                    <a:pt x="1198" y="3486"/>
                    <a:pt x="1279" y="3533"/>
                    <a:pt x="1360" y="3533"/>
                  </a:cubicBezTo>
                  <a:cubicBezTo>
                    <a:pt x="1434" y="3533"/>
                    <a:pt x="1509" y="3493"/>
                    <a:pt x="1550" y="3410"/>
                  </a:cubicBezTo>
                  <a:lnTo>
                    <a:pt x="1926" y="2616"/>
                  </a:lnTo>
                  <a:lnTo>
                    <a:pt x="3095" y="3800"/>
                  </a:lnTo>
                  <a:cubicBezTo>
                    <a:pt x="3138" y="3836"/>
                    <a:pt x="3192" y="3854"/>
                    <a:pt x="3246" y="3854"/>
                  </a:cubicBezTo>
                  <a:cubicBezTo>
                    <a:pt x="3301" y="3854"/>
                    <a:pt x="3355" y="3836"/>
                    <a:pt x="3398" y="3800"/>
                  </a:cubicBezTo>
                  <a:lnTo>
                    <a:pt x="3831" y="3352"/>
                  </a:lnTo>
                  <a:cubicBezTo>
                    <a:pt x="3918" y="3266"/>
                    <a:pt x="3918" y="3136"/>
                    <a:pt x="3831" y="3064"/>
                  </a:cubicBezTo>
                  <a:lnTo>
                    <a:pt x="2662" y="1880"/>
                  </a:lnTo>
                  <a:lnTo>
                    <a:pt x="3456" y="1519"/>
                  </a:lnTo>
                  <a:cubicBezTo>
                    <a:pt x="3615" y="1432"/>
                    <a:pt x="3600" y="1187"/>
                    <a:pt x="3427" y="1129"/>
                  </a:cubicBezTo>
                  <a:lnTo>
                    <a:pt x="309" y="18"/>
                  </a:lnTo>
                  <a:cubicBezTo>
                    <a:pt x="283" y="6"/>
                    <a:pt x="258" y="1"/>
                    <a:pt x="23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90" name="Google Shape;23890;p72"/>
          <p:cNvGrpSpPr/>
          <p:nvPr/>
        </p:nvGrpSpPr>
        <p:grpSpPr>
          <a:xfrm>
            <a:off x="2786833" y="1512351"/>
            <a:ext cx="366722" cy="353667"/>
            <a:chOff x="2786833" y="1512351"/>
            <a:chExt cx="366722" cy="353667"/>
          </a:xfrm>
        </p:grpSpPr>
        <p:sp>
          <p:nvSpPr>
            <p:cNvPr id="23891" name="Google Shape;23891;p72"/>
            <p:cNvSpPr/>
            <p:nvPr/>
          </p:nvSpPr>
          <p:spPr>
            <a:xfrm>
              <a:off x="2987797" y="1713315"/>
              <a:ext cx="165757" cy="75106"/>
            </a:xfrm>
            <a:custGeom>
              <a:rect b="b" l="l" r="r" t="t"/>
              <a:pathLst>
                <a:path extrusionOk="0" h="2865" w="6323">
                  <a:moveTo>
                    <a:pt x="5669" y="0"/>
                  </a:moveTo>
                  <a:cubicBezTo>
                    <a:pt x="5661" y="0"/>
                    <a:pt x="5653" y="0"/>
                    <a:pt x="5644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27"/>
                  </a:lnTo>
                  <a:cubicBezTo>
                    <a:pt x="0" y="1502"/>
                    <a:pt x="303" y="1805"/>
                    <a:pt x="679" y="1805"/>
                  </a:cubicBezTo>
                  <a:lnTo>
                    <a:pt x="3392" y="1805"/>
                  </a:lnTo>
                  <a:lnTo>
                    <a:pt x="4749" y="2815"/>
                  </a:lnTo>
                  <a:cubicBezTo>
                    <a:pt x="4791" y="2850"/>
                    <a:pt x="4838" y="2865"/>
                    <a:pt x="4884" y="2865"/>
                  </a:cubicBezTo>
                  <a:cubicBezTo>
                    <a:pt x="5012" y="2865"/>
                    <a:pt x="5131" y="2748"/>
                    <a:pt x="5110" y="2599"/>
                  </a:cubicBezTo>
                  <a:lnTo>
                    <a:pt x="4966" y="1805"/>
                  </a:lnTo>
                  <a:lnTo>
                    <a:pt x="5644" y="1805"/>
                  </a:lnTo>
                  <a:cubicBezTo>
                    <a:pt x="6020" y="1805"/>
                    <a:pt x="6323" y="1502"/>
                    <a:pt x="6323" y="1127"/>
                  </a:cubicBezTo>
                  <a:lnTo>
                    <a:pt x="6323" y="679"/>
                  </a:lnTo>
                  <a:cubicBezTo>
                    <a:pt x="6323" y="312"/>
                    <a:pt x="6033" y="0"/>
                    <a:pt x="5669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2" name="Google Shape;23892;p72"/>
            <p:cNvSpPr/>
            <p:nvPr/>
          </p:nvSpPr>
          <p:spPr>
            <a:xfrm>
              <a:off x="2786833" y="1767423"/>
              <a:ext cx="177528" cy="98595"/>
            </a:xfrm>
            <a:custGeom>
              <a:rect b="b" l="l" r="r" t="t"/>
              <a:pathLst>
                <a:path extrusionOk="0" h="3761" w="6772">
                  <a:moveTo>
                    <a:pt x="654" y="0"/>
                  </a:moveTo>
                  <a:cubicBezTo>
                    <a:pt x="290" y="0"/>
                    <a:pt x="1" y="298"/>
                    <a:pt x="1" y="665"/>
                  </a:cubicBezTo>
                  <a:lnTo>
                    <a:pt x="1" y="2022"/>
                  </a:lnTo>
                  <a:cubicBezTo>
                    <a:pt x="1" y="2397"/>
                    <a:pt x="304" y="2700"/>
                    <a:pt x="679" y="2700"/>
                  </a:cubicBezTo>
                  <a:lnTo>
                    <a:pt x="1358" y="2700"/>
                  </a:lnTo>
                  <a:lnTo>
                    <a:pt x="1228" y="3494"/>
                  </a:lnTo>
                  <a:cubicBezTo>
                    <a:pt x="1196" y="3643"/>
                    <a:pt x="1313" y="3760"/>
                    <a:pt x="1445" y="3760"/>
                  </a:cubicBezTo>
                  <a:cubicBezTo>
                    <a:pt x="1493" y="3760"/>
                    <a:pt x="1543" y="3745"/>
                    <a:pt x="1589" y="3711"/>
                  </a:cubicBezTo>
                  <a:lnTo>
                    <a:pt x="2931" y="2700"/>
                  </a:lnTo>
                  <a:lnTo>
                    <a:pt x="6093" y="2700"/>
                  </a:lnTo>
                  <a:cubicBezTo>
                    <a:pt x="6468" y="2700"/>
                    <a:pt x="6771" y="2397"/>
                    <a:pt x="6771" y="2022"/>
                  </a:cubicBezTo>
                  <a:lnTo>
                    <a:pt x="6771" y="665"/>
                  </a:lnTo>
                  <a:cubicBezTo>
                    <a:pt x="6771" y="290"/>
                    <a:pt x="6468" y="1"/>
                    <a:pt x="6093" y="1"/>
                  </a:cubicBezTo>
                  <a:lnTo>
                    <a:pt x="679" y="1"/>
                  </a:lnTo>
                  <a:cubicBezTo>
                    <a:pt x="671" y="0"/>
                    <a:pt x="662" y="0"/>
                    <a:pt x="65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3" name="Google Shape;23893;p72"/>
            <p:cNvSpPr/>
            <p:nvPr/>
          </p:nvSpPr>
          <p:spPr>
            <a:xfrm>
              <a:off x="2786833" y="1607747"/>
              <a:ext cx="189246" cy="122398"/>
            </a:xfrm>
            <a:custGeom>
              <a:rect b="b" l="l" r="r" t="t"/>
              <a:pathLst>
                <a:path extrusionOk="0" h="4669" w="7219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2930"/>
                  </a:lnTo>
                  <a:cubicBezTo>
                    <a:pt x="1" y="3291"/>
                    <a:pt x="304" y="3594"/>
                    <a:pt x="679" y="3594"/>
                  </a:cubicBezTo>
                  <a:lnTo>
                    <a:pt x="1358" y="3594"/>
                  </a:lnTo>
                  <a:lnTo>
                    <a:pt x="1228" y="4403"/>
                  </a:lnTo>
                  <a:cubicBezTo>
                    <a:pt x="1196" y="4552"/>
                    <a:pt x="1313" y="4669"/>
                    <a:pt x="1445" y="4669"/>
                  </a:cubicBezTo>
                  <a:cubicBezTo>
                    <a:pt x="1493" y="4669"/>
                    <a:pt x="1543" y="4654"/>
                    <a:pt x="1589" y="4619"/>
                  </a:cubicBezTo>
                  <a:lnTo>
                    <a:pt x="2931" y="3594"/>
                  </a:lnTo>
                  <a:lnTo>
                    <a:pt x="6540" y="3594"/>
                  </a:lnTo>
                  <a:cubicBezTo>
                    <a:pt x="6915" y="3594"/>
                    <a:pt x="7219" y="3291"/>
                    <a:pt x="7219" y="2930"/>
                  </a:cubicBezTo>
                  <a:lnTo>
                    <a:pt x="7219" y="679"/>
                  </a:lnTo>
                  <a:cubicBezTo>
                    <a:pt x="7219" y="303"/>
                    <a:pt x="6915" y="0"/>
                    <a:pt x="654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4" name="Google Shape;23894;p72"/>
            <p:cNvSpPr/>
            <p:nvPr/>
          </p:nvSpPr>
          <p:spPr>
            <a:xfrm>
              <a:off x="2964334" y="1512351"/>
              <a:ext cx="189220" cy="98595"/>
            </a:xfrm>
            <a:custGeom>
              <a:rect b="b" l="l" r="r" t="t"/>
              <a:pathLst>
                <a:path extrusionOk="0" h="3761" w="7218">
                  <a:moveTo>
                    <a:pt x="6565" y="1"/>
                  </a:moveTo>
                  <a:cubicBezTo>
                    <a:pt x="6556" y="1"/>
                    <a:pt x="6548" y="1"/>
                    <a:pt x="6539" y="1"/>
                  </a:cubicBezTo>
                  <a:lnTo>
                    <a:pt x="679" y="1"/>
                  </a:lnTo>
                  <a:cubicBezTo>
                    <a:pt x="303" y="1"/>
                    <a:pt x="0" y="290"/>
                    <a:pt x="0" y="665"/>
                  </a:cubicBezTo>
                  <a:lnTo>
                    <a:pt x="0" y="2022"/>
                  </a:lnTo>
                  <a:cubicBezTo>
                    <a:pt x="0" y="2398"/>
                    <a:pt x="303" y="2701"/>
                    <a:pt x="679" y="2701"/>
                  </a:cubicBezTo>
                  <a:lnTo>
                    <a:pt x="4287" y="2701"/>
                  </a:lnTo>
                  <a:lnTo>
                    <a:pt x="5644" y="3711"/>
                  </a:lnTo>
                  <a:cubicBezTo>
                    <a:pt x="5686" y="3746"/>
                    <a:pt x="5733" y="3761"/>
                    <a:pt x="5779" y="3761"/>
                  </a:cubicBezTo>
                  <a:cubicBezTo>
                    <a:pt x="5907" y="3761"/>
                    <a:pt x="6026" y="3643"/>
                    <a:pt x="6005" y="3495"/>
                  </a:cubicBezTo>
                  <a:lnTo>
                    <a:pt x="5861" y="2701"/>
                  </a:lnTo>
                  <a:lnTo>
                    <a:pt x="6539" y="2701"/>
                  </a:lnTo>
                  <a:cubicBezTo>
                    <a:pt x="6915" y="2701"/>
                    <a:pt x="7218" y="2398"/>
                    <a:pt x="7218" y="2022"/>
                  </a:cubicBezTo>
                  <a:lnTo>
                    <a:pt x="7218" y="665"/>
                  </a:lnTo>
                  <a:cubicBezTo>
                    <a:pt x="7218" y="299"/>
                    <a:pt x="6928" y="1"/>
                    <a:pt x="6565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5" name="Google Shape;23895;p72"/>
            <p:cNvSpPr/>
            <p:nvPr/>
          </p:nvSpPr>
          <p:spPr>
            <a:xfrm>
              <a:off x="2991939" y="1529784"/>
              <a:ext cx="39401" cy="12138"/>
            </a:xfrm>
            <a:custGeom>
              <a:rect b="b" l="l" r="r" t="t"/>
              <a:pathLst>
                <a:path extrusionOk="0" h="463" w="1503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6" name="Google Shape;23896;p72"/>
            <p:cNvSpPr/>
            <p:nvPr/>
          </p:nvSpPr>
          <p:spPr>
            <a:xfrm>
              <a:off x="3098293" y="1553613"/>
              <a:ext cx="27631" cy="11771"/>
            </a:xfrm>
            <a:custGeom>
              <a:rect b="b" l="l" r="r" t="t"/>
              <a:pathLst>
                <a:path extrusionOk="0" h="449" w="1054">
                  <a:moveTo>
                    <a:pt x="303" y="1"/>
                  </a:moveTo>
                  <a:cubicBezTo>
                    <a:pt x="0" y="1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7" name="Google Shape;23897;p72"/>
            <p:cNvSpPr/>
            <p:nvPr/>
          </p:nvSpPr>
          <p:spPr>
            <a:xfrm>
              <a:off x="3039257" y="1529784"/>
              <a:ext cx="84779" cy="12138"/>
            </a:xfrm>
            <a:custGeom>
              <a:rect b="b" l="l" r="r" t="t"/>
              <a:pathLst>
                <a:path extrusionOk="0" h="463" w="3234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3003" y="462"/>
                  </a:lnTo>
                  <a:cubicBezTo>
                    <a:pt x="3133" y="462"/>
                    <a:pt x="3234" y="361"/>
                    <a:pt x="3234" y="231"/>
                  </a:cubicBezTo>
                  <a:cubicBezTo>
                    <a:pt x="3234" y="101"/>
                    <a:pt x="3133" y="0"/>
                    <a:pt x="300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8" name="Google Shape;23898;p72"/>
            <p:cNvSpPr/>
            <p:nvPr/>
          </p:nvSpPr>
          <p:spPr>
            <a:xfrm>
              <a:off x="2991939" y="1553613"/>
              <a:ext cx="98437" cy="11771"/>
            </a:xfrm>
            <a:custGeom>
              <a:rect b="b" l="l" r="r" t="t"/>
              <a:pathLst>
                <a:path extrusionOk="0" h="449" w="3755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9" name="Google Shape;23899;p72"/>
            <p:cNvSpPr/>
            <p:nvPr/>
          </p:nvSpPr>
          <p:spPr>
            <a:xfrm>
              <a:off x="2814463" y="1784070"/>
              <a:ext cx="86693" cy="11771"/>
            </a:xfrm>
            <a:custGeom>
              <a:rect b="b" l="l" r="r" t="t"/>
              <a:pathLst>
                <a:path extrusionOk="0" h="449" w="3307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0" name="Google Shape;23900;p72"/>
            <p:cNvSpPr/>
            <p:nvPr/>
          </p:nvSpPr>
          <p:spPr>
            <a:xfrm>
              <a:off x="2909073" y="1784070"/>
              <a:ext cx="27657" cy="11771"/>
            </a:xfrm>
            <a:custGeom>
              <a:rect b="b" l="l" r="r" t="t"/>
              <a:pathLst>
                <a:path extrusionOk="0" h="449" w="1055">
                  <a:moveTo>
                    <a:pt x="304" y="1"/>
                  </a:moveTo>
                  <a:cubicBezTo>
                    <a:pt x="0" y="1"/>
                    <a:pt x="0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1" name="Google Shape;23901;p72"/>
            <p:cNvSpPr/>
            <p:nvPr/>
          </p:nvSpPr>
          <p:spPr>
            <a:xfrm>
              <a:off x="2814463" y="1807925"/>
              <a:ext cx="27657" cy="11744"/>
            </a:xfrm>
            <a:custGeom>
              <a:rect b="b" l="l" r="r" t="t"/>
              <a:pathLst>
                <a:path extrusionOk="0" h="448" w="1055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0"/>
                    <a:pt x="75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2" name="Google Shape;23902;p72"/>
            <p:cNvSpPr/>
            <p:nvPr/>
          </p:nvSpPr>
          <p:spPr>
            <a:xfrm>
              <a:off x="2850037" y="1807925"/>
              <a:ext cx="86693" cy="11744"/>
            </a:xfrm>
            <a:custGeom>
              <a:rect b="b" l="l" r="r" t="t"/>
              <a:pathLst>
                <a:path extrusionOk="0" h="448" w="3307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3" name="Google Shape;23903;p72"/>
            <p:cNvSpPr/>
            <p:nvPr/>
          </p:nvSpPr>
          <p:spPr>
            <a:xfrm>
              <a:off x="3050975" y="1731115"/>
              <a:ext cx="74949" cy="11744"/>
            </a:xfrm>
            <a:custGeom>
              <a:rect b="b" l="l" r="r" t="t"/>
              <a:pathLst>
                <a:path extrusionOk="0" h="448" w="2859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556" y="448"/>
                  </a:lnTo>
                  <a:cubicBezTo>
                    <a:pt x="2859" y="448"/>
                    <a:pt x="2859" y="0"/>
                    <a:pt x="255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4" name="Google Shape;23904;p72"/>
            <p:cNvSpPr/>
            <p:nvPr/>
          </p:nvSpPr>
          <p:spPr>
            <a:xfrm>
              <a:off x="3015401" y="1731115"/>
              <a:ext cx="27657" cy="11744"/>
            </a:xfrm>
            <a:custGeom>
              <a:rect b="b" l="l" r="r" t="t"/>
              <a:pathLst>
                <a:path extrusionOk="0" h="448" w="1055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5" y="448"/>
                    <a:pt x="1055" y="0"/>
                    <a:pt x="75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5" name="Google Shape;23905;p72"/>
            <p:cNvSpPr/>
            <p:nvPr/>
          </p:nvSpPr>
          <p:spPr>
            <a:xfrm>
              <a:off x="2814463" y="1624394"/>
              <a:ext cx="86693" cy="12138"/>
            </a:xfrm>
            <a:custGeom>
              <a:rect b="b" l="l" r="r" t="t"/>
              <a:pathLst>
                <a:path extrusionOk="0" h="463" w="3307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3003" y="462"/>
                  </a:lnTo>
                  <a:cubicBezTo>
                    <a:pt x="3306" y="462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6" name="Google Shape;23906;p72"/>
            <p:cNvSpPr/>
            <p:nvPr/>
          </p:nvSpPr>
          <p:spPr>
            <a:xfrm>
              <a:off x="2909073" y="1624394"/>
              <a:ext cx="39375" cy="12138"/>
            </a:xfrm>
            <a:custGeom>
              <a:rect b="b" l="l" r="r" t="t"/>
              <a:pathLst>
                <a:path extrusionOk="0" h="463" w="1502">
                  <a:moveTo>
                    <a:pt x="304" y="0"/>
                  </a:moveTo>
                  <a:cubicBezTo>
                    <a:pt x="0" y="0"/>
                    <a:pt x="0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7" name="Google Shape;23907;p72"/>
            <p:cNvSpPr/>
            <p:nvPr/>
          </p:nvSpPr>
          <p:spPr>
            <a:xfrm>
              <a:off x="2814463" y="1671686"/>
              <a:ext cx="86693" cy="12138"/>
            </a:xfrm>
            <a:custGeom>
              <a:rect b="b" l="l" r="r" t="t"/>
              <a:pathLst>
                <a:path extrusionOk="0" h="463" w="3307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3003" y="463"/>
                  </a:lnTo>
                  <a:cubicBezTo>
                    <a:pt x="3306" y="463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8" name="Google Shape;23908;p72"/>
            <p:cNvSpPr/>
            <p:nvPr/>
          </p:nvSpPr>
          <p:spPr>
            <a:xfrm>
              <a:off x="2909073" y="1671686"/>
              <a:ext cx="39375" cy="12138"/>
            </a:xfrm>
            <a:custGeom>
              <a:rect b="b" l="l" r="r" t="t"/>
              <a:pathLst>
                <a:path extrusionOk="0" h="463" w="1502">
                  <a:moveTo>
                    <a:pt x="304" y="1"/>
                  </a:moveTo>
                  <a:cubicBezTo>
                    <a:pt x="0" y="1"/>
                    <a:pt x="0" y="463"/>
                    <a:pt x="304" y="463"/>
                  </a:cubicBezTo>
                  <a:lnTo>
                    <a:pt x="1199" y="463"/>
                  </a:lnTo>
                  <a:cubicBezTo>
                    <a:pt x="1502" y="463"/>
                    <a:pt x="1502" y="1"/>
                    <a:pt x="1199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9" name="Google Shape;23909;p72"/>
            <p:cNvSpPr/>
            <p:nvPr/>
          </p:nvSpPr>
          <p:spPr>
            <a:xfrm>
              <a:off x="2814463" y="1648223"/>
              <a:ext cx="27657" cy="11771"/>
            </a:xfrm>
            <a:custGeom>
              <a:rect b="b" l="l" r="r" t="t"/>
              <a:pathLst>
                <a:path extrusionOk="0" h="449" w="1055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0" name="Google Shape;23910;p72"/>
            <p:cNvSpPr/>
            <p:nvPr/>
          </p:nvSpPr>
          <p:spPr>
            <a:xfrm>
              <a:off x="2850037" y="1648223"/>
              <a:ext cx="98411" cy="11771"/>
            </a:xfrm>
            <a:custGeom>
              <a:rect b="b" l="l" r="r" t="t"/>
              <a:pathLst>
                <a:path extrusionOk="0" h="449" w="3754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11" name="Google Shape;23911;p72"/>
          <p:cNvGrpSpPr/>
          <p:nvPr/>
        </p:nvGrpSpPr>
        <p:grpSpPr>
          <a:xfrm>
            <a:off x="1845321" y="1512744"/>
            <a:ext cx="352723" cy="353090"/>
            <a:chOff x="1845321" y="1512744"/>
            <a:chExt cx="352723" cy="353090"/>
          </a:xfrm>
        </p:grpSpPr>
        <p:sp>
          <p:nvSpPr>
            <p:cNvPr id="23912" name="Google Shape;23912;p72"/>
            <p:cNvSpPr/>
            <p:nvPr/>
          </p:nvSpPr>
          <p:spPr>
            <a:xfrm>
              <a:off x="1964888" y="1700444"/>
              <a:ext cx="113563" cy="96917"/>
            </a:xfrm>
            <a:custGeom>
              <a:rect b="b" l="l" r="r" t="t"/>
              <a:pathLst>
                <a:path extrusionOk="0" h="3697" w="4332">
                  <a:moveTo>
                    <a:pt x="1517" y="1"/>
                  </a:moveTo>
                  <a:lnTo>
                    <a:pt x="1517" y="289"/>
                  </a:lnTo>
                  <a:cubicBezTo>
                    <a:pt x="1517" y="376"/>
                    <a:pt x="1459" y="463"/>
                    <a:pt x="1387" y="492"/>
                  </a:cubicBezTo>
                  <a:lnTo>
                    <a:pt x="391" y="925"/>
                  </a:lnTo>
                  <a:cubicBezTo>
                    <a:pt x="145" y="1026"/>
                    <a:pt x="1" y="1257"/>
                    <a:pt x="1" y="1516"/>
                  </a:cubicBezTo>
                  <a:lnTo>
                    <a:pt x="1" y="3696"/>
                  </a:lnTo>
                  <a:lnTo>
                    <a:pt x="4332" y="3696"/>
                  </a:lnTo>
                  <a:lnTo>
                    <a:pt x="4332" y="1516"/>
                  </a:lnTo>
                  <a:cubicBezTo>
                    <a:pt x="4332" y="1257"/>
                    <a:pt x="4173" y="1026"/>
                    <a:pt x="3942" y="925"/>
                  </a:cubicBezTo>
                  <a:lnTo>
                    <a:pt x="2946" y="492"/>
                  </a:lnTo>
                  <a:cubicBezTo>
                    <a:pt x="2859" y="463"/>
                    <a:pt x="2816" y="376"/>
                    <a:pt x="2816" y="289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3" name="Google Shape;23913;p72"/>
            <p:cNvSpPr/>
            <p:nvPr/>
          </p:nvSpPr>
          <p:spPr>
            <a:xfrm>
              <a:off x="2001615" y="1700444"/>
              <a:ext cx="39742" cy="17066"/>
            </a:xfrm>
            <a:custGeom>
              <a:rect b="b" l="l" r="r" t="t"/>
              <a:pathLst>
                <a:path extrusionOk="0" h="651" w="1516">
                  <a:moveTo>
                    <a:pt x="116" y="1"/>
                  </a:moveTo>
                  <a:lnTo>
                    <a:pt x="116" y="289"/>
                  </a:lnTo>
                  <a:cubicBezTo>
                    <a:pt x="116" y="362"/>
                    <a:pt x="72" y="434"/>
                    <a:pt x="0" y="477"/>
                  </a:cubicBezTo>
                  <a:cubicBezTo>
                    <a:pt x="246" y="593"/>
                    <a:pt x="505" y="650"/>
                    <a:pt x="765" y="650"/>
                  </a:cubicBezTo>
                  <a:cubicBezTo>
                    <a:pt x="1025" y="650"/>
                    <a:pt x="1285" y="593"/>
                    <a:pt x="1516" y="477"/>
                  </a:cubicBezTo>
                  <a:cubicBezTo>
                    <a:pt x="1458" y="434"/>
                    <a:pt x="1415" y="362"/>
                    <a:pt x="1415" y="289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4" name="Google Shape;23914;p72"/>
            <p:cNvSpPr/>
            <p:nvPr/>
          </p:nvSpPr>
          <p:spPr>
            <a:xfrm>
              <a:off x="1964521" y="1715203"/>
              <a:ext cx="113930" cy="82158"/>
            </a:xfrm>
            <a:custGeom>
              <a:rect b="b" l="l" r="r" t="t"/>
              <a:pathLst>
                <a:path extrusionOk="0" h="3134" w="4346">
                  <a:moveTo>
                    <a:pt x="1256" y="1"/>
                  </a:moveTo>
                  <a:lnTo>
                    <a:pt x="405" y="362"/>
                  </a:lnTo>
                  <a:cubicBezTo>
                    <a:pt x="159" y="463"/>
                    <a:pt x="1" y="694"/>
                    <a:pt x="15" y="953"/>
                  </a:cubicBezTo>
                  <a:lnTo>
                    <a:pt x="15" y="3133"/>
                  </a:lnTo>
                  <a:lnTo>
                    <a:pt x="4346" y="3133"/>
                  </a:lnTo>
                  <a:lnTo>
                    <a:pt x="4346" y="953"/>
                  </a:lnTo>
                  <a:cubicBezTo>
                    <a:pt x="4346" y="694"/>
                    <a:pt x="4187" y="463"/>
                    <a:pt x="3956" y="362"/>
                  </a:cubicBezTo>
                  <a:lnTo>
                    <a:pt x="3104" y="1"/>
                  </a:lnTo>
                  <a:cubicBezTo>
                    <a:pt x="2895" y="347"/>
                    <a:pt x="2538" y="520"/>
                    <a:pt x="2180" y="520"/>
                  </a:cubicBezTo>
                  <a:cubicBezTo>
                    <a:pt x="1823" y="520"/>
                    <a:pt x="1466" y="347"/>
                    <a:pt x="12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5" name="Google Shape;23915;p72"/>
            <p:cNvSpPr/>
            <p:nvPr/>
          </p:nvSpPr>
          <p:spPr>
            <a:xfrm>
              <a:off x="1981560" y="1620986"/>
              <a:ext cx="28784" cy="62077"/>
            </a:xfrm>
            <a:custGeom>
              <a:rect b="b" l="l" r="r" t="t"/>
              <a:pathLst>
                <a:path extrusionOk="0" h="2368" w="1098">
                  <a:moveTo>
                    <a:pt x="664" y="0"/>
                  </a:moveTo>
                  <a:cubicBezTo>
                    <a:pt x="303" y="0"/>
                    <a:pt x="0" y="289"/>
                    <a:pt x="15" y="650"/>
                  </a:cubicBezTo>
                  <a:lnTo>
                    <a:pt x="15" y="794"/>
                  </a:lnTo>
                  <a:cubicBezTo>
                    <a:pt x="15" y="982"/>
                    <a:pt x="43" y="1155"/>
                    <a:pt x="101" y="1343"/>
                  </a:cubicBezTo>
                  <a:lnTo>
                    <a:pt x="448" y="2368"/>
                  </a:lnTo>
                  <a:lnTo>
                    <a:pt x="1097" y="2368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6" name="Google Shape;23916;p72"/>
            <p:cNvSpPr/>
            <p:nvPr/>
          </p:nvSpPr>
          <p:spPr>
            <a:xfrm>
              <a:off x="1993278" y="1615297"/>
              <a:ext cx="68159" cy="68159"/>
            </a:xfrm>
            <a:custGeom>
              <a:rect b="b" l="l" r="r" t="t"/>
              <a:pathLst>
                <a:path extrusionOk="0" h="2600" w="2600">
                  <a:moveTo>
                    <a:pt x="650" y="1"/>
                  </a:moveTo>
                  <a:cubicBezTo>
                    <a:pt x="289" y="1"/>
                    <a:pt x="1" y="289"/>
                    <a:pt x="1" y="650"/>
                  </a:cubicBezTo>
                  <a:cubicBezTo>
                    <a:pt x="1" y="896"/>
                    <a:pt x="188" y="1083"/>
                    <a:pt x="434" y="1083"/>
                  </a:cubicBezTo>
                  <a:lnTo>
                    <a:pt x="2166" y="2599"/>
                  </a:lnTo>
                  <a:lnTo>
                    <a:pt x="2527" y="1314"/>
                  </a:lnTo>
                  <a:cubicBezTo>
                    <a:pt x="2585" y="1156"/>
                    <a:pt x="2599" y="997"/>
                    <a:pt x="2599" y="838"/>
                  </a:cubicBezTo>
                  <a:lnTo>
                    <a:pt x="2599" y="434"/>
                  </a:lnTo>
                  <a:cubicBezTo>
                    <a:pt x="2599" y="188"/>
                    <a:pt x="2411" y="1"/>
                    <a:pt x="216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7" name="Google Shape;23917;p72"/>
            <p:cNvSpPr/>
            <p:nvPr/>
          </p:nvSpPr>
          <p:spPr>
            <a:xfrm>
              <a:off x="1987223" y="1643688"/>
              <a:ext cx="68526" cy="62470"/>
            </a:xfrm>
            <a:custGeom>
              <a:rect b="b" l="l" r="r" t="t"/>
              <a:pathLst>
                <a:path extrusionOk="0" h="2383" w="2614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22"/>
                    <a:pt x="15" y="838"/>
                  </a:cubicBezTo>
                  <a:lnTo>
                    <a:pt x="15" y="1083"/>
                  </a:lnTo>
                  <a:cubicBezTo>
                    <a:pt x="15" y="1805"/>
                    <a:pt x="593" y="2382"/>
                    <a:pt x="1314" y="2382"/>
                  </a:cubicBezTo>
                  <a:cubicBezTo>
                    <a:pt x="2022" y="2382"/>
                    <a:pt x="2613" y="1805"/>
                    <a:pt x="2613" y="1083"/>
                  </a:cubicBezTo>
                  <a:lnTo>
                    <a:pt x="2613" y="809"/>
                  </a:lnTo>
                  <a:cubicBezTo>
                    <a:pt x="2613" y="693"/>
                    <a:pt x="2570" y="578"/>
                    <a:pt x="2484" y="506"/>
                  </a:cubicBezTo>
                  <a:cubicBezTo>
                    <a:pt x="2152" y="174"/>
                    <a:pt x="1531" y="29"/>
                    <a:pt x="83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8" name="Google Shape;23918;p72"/>
            <p:cNvSpPr/>
            <p:nvPr/>
          </p:nvSpPr>
          <p:spPr>
            <a:xfrm>
              <a:off x="1987223" y="1643688"/>
              <a:ext cx="68526" cy="61317"/>
            </a:xfrm>
            <a:custGeom>
              <a:rect b="b" l="l" r="r" t="t"/>
              <a:pathLst>
                <a:path extrusionOk="0" h="2339" w="2614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08"/>
                    <a:pt x="15" y="823"/>
                  </a:cubicBezTo>
                  <a:lnTo>
                    <a:pt x="15" y="1083"/>
                  </a:lnTo>
                  <a:cubicBezTo>
                    <a:pt x="1" y="1661"/>
                    <a:pt x="390" y="2166"/>
                    <a:pt x="953" y="2339"/>
                  </a:cubicBezTo>
                  <a:cubicBezTo>
                    <a:pt x="766" y="2108"/>
                    <a:pt x="665" y="1819"/>
                    <a:pt x="665" y="1516"/>
                  </a:cubicBezTo>
                  <a:lnTo>
                    <a:pt x="665" y="881"/>
                  </a:lnTo>
                  <a:cubicBezTo>
                    <a:pt x="665" y="644"/>
                    <a:pt x="853" y="447"/>
                    <a:pt x="1100" y="447"/>
                  </a:cubicBezTo>
                  <a:cubicBezTo>
                    <a:pt x="1109" y="447"/>
                    <a:pt x="1118" y="447"/>
                    <a:pt x="1127" y="448"/>
                  </a:cubicBezTo>
                  <a:cubicBezTo>
                    <a:pt x="1560" y="477"/>
                    <a:pt x="2209" y="549"/>
                    <a:pt x="2613" y="737"/>
                  </a:cubicBezTo>
                  <a:cubicBezTo>
                    <a:pt x="2599" y="650"/>
                    <a:pt x="2556" y="563"/>
                    <a:pt x="2484" y="491"/>
                  </a:cubicBezTo>
                  <a:cubicBezTo>
                    <a:pt x="2152" y="174"/>
                    <a:pt x="1545" y="15"/>
                    <a:pt x="83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9" name="Google Shape;23919;p72"/>
            <p:cNvSpPr/>
            <p:nvPr/>
          </p:nvSpPr>
          <p:spPr>
            <a:xfrm>
              <a:off x="1964521" y="1729595"/>
              <a:ext cx="23122" cy="67766"/>
            </a:xfrm>
            <a:custGeom>
              <a:rect b="b" l="l" r="r" t="t"/>
              <a:pathLst>
                <a:path extrusionOk="0" h="2585" w="882">
                  <a:moveTo>
                    <a:pt x="159" y="0"/>
                  </a:moveTo>
                  <a:cubicBezTo>
                    <a:pt x="58" y="116"/>
                    <a:pt x="1" y="260"/>
                    <a:pt x="1" y="404"/>
                  </a:cubicBezTo>
                  <a:lnTo>
                    <a:pt x="1" y="2584"/>
                  </a:lnTo>
                  <a:lnTo>
                    <a:pt x="881" y="2584"/>
                  </a:lnTo>
                  <a:lnTo>
                    <a:pt x="881" y="982"/>
                  </a:lnTo>
                  <a:cubicBezTo>
                    <a:pt x="867" y="809"/>
                    <a:pt x="809" y="650"/>
                    <a:pt x="679" y="534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0" name="Google Shape;23920;p72"/>
            <p:cNvSpPr/>
            <p:nvPr/>
          </p:nvSpPr>
          <p:spPr>
            <a:xfrm>
              <a:off x="2055723" y="1729595"/>
              <a:ext cx="22728" cy="67766"/>
            </a:xfrm>
            <a:custGeom>
              <a:rect b="b" l="l" r="r" t="t"/>
              <a:pathLst>
                <a:path extrusionOk="0" h="2585" w="867">
                  <a:moveTo>
                    <a:pt x="722" y="0"/>
                  </a:moveTo>
                  <a:lnTo>
                    <a:pt x="188" y="534"/>
                  </a:lnTo>
                  <a:cubicBezTo>
                    <a:pt x="73" y="650"/>
                    <a:pt x="0" y="809"/>
                    <a:pt x="0" y="982"/>
                  </a:cubicBezTo>
                  <a:lnTo>
                    <a:pt x="0" y="2584"/>
                  </a:lnTo>
                  <a:lnTo>
                    <a:pt x="867" y="2584"/>
                  </a:lnTo>
                  <a:lnTo>
                    <a:pt x="867" y="404"/>
                  </a:lnTo>
                  <a:cubicBezTo>
                    <a:pt x="867" y="260"/>
                    <a:pt x="809" y="116"/>
                    <a:pt x="72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1" name="Google Shape;23921;p72"/>
            <p:cNvSpPr/>
            <p:nvPr/>
          </p:nvSpPr>
          <p:spPr>
            <a:xfrm>
              <a:off x="1845321" y="1512744"/>
              <a:ext cx="352723" cy="353090"/>
            </a:xfrm>
            <a:custGeom>
              <a:rect b="b" l="l" r="r" t="t"/>
              <a:pathLst>
                <a:path extrusionOk="0" h="13469" w="13455">
                  <a:moveTo>
                    <a:pt x="6692" y="2597"/>
                  </a:moveTo>
                  <a:cubicBezTo>
                    <a:pt x="8810" y="2597"/>
                    <a:pt x="10841" y="4246"/>
                    <a:pt x="10841" y="6728"/>
                  </a:cubicBezTo>
                  <a:cubicBezTo>
                    <a:pt x="10841" y="9008"/>
                    <a:pt x="8994" y="10856"/>
                    <a:pt x="6727" y="10856"/>
                  </a:cubicBezTo>
                  <a:cubicBezTo>
                    <a:pt x="3046" y="10856"/>
                    <a:pt x="1213" y="6410"/>
                    <a:pt x="3811" y="3812"/>
                  </a:cubicBezTo>
                  <a:cubicBezTo>
                    <a:pt x="4651" y="2972"/>
                    <a:pt x="5681" y="2597"/>
                    <a:pt x="6692" y="2597"/>
                  </a:cubicBezTo>
                  <a:close/>
                  <a:moveTo>
                    <a:pt x="5861" y="1"/>
                  </a:moveTo>
                  <a:cubicBezTo>
                    <a:pt x="5731" y="1"/>
                    <a:pt x="5645" y="102"/>
                    <a:pt x="5645" y="217"/>
                  </a:cubicBezTo>
                  <a:lnTo>
                    <a:pt x="5645" y="795"/>
                  </a:lnTo>
                  <a:cubicBezTo>
                    <a:pt x="5630" y="896"/>
                    <a:pt x="5558" y="982"/>
                    <a:pt x="5457" y="1011"/>
                  </a:cubicBezTo>
                  <a:cubicBezTo>
                    <a:pt x="4779" y="1156"/>
                    <a:pt x="4143" y="1415"/>
                    <a:pt x="3551" y="1791"/>
                  </a:cubicBezTo>
                  <a:cubicBezTo>
                    <a:pt x="3515" y="1815"/>
                    <a:pt x="3477" y="1826"/>
                    <a:pt x="3439" y="1826"/>
                  </a:cubicBezTo>
                  <a:cubicBezTo>
                    <a:pt x="3386" y="1826"/>
                    <a:pt x="3334" y="1804"/>
                    <a:pt x="3292" y="1762"/>
                  </a:cubicBezTo>
                  <a:lnTo>
                    <a:pt x="2873" y="1358"/>
                  </a:lnTo>
                  <a:cubicBezTo>
                    <a:pt x="2837" y="1314"/>
                    <a:pt x="2783" y="1293"/>
                    <a:pt x="2727" y="1293"/>
                  </a:cubicBezTo>
                  <a:cubicBezTo>
                    <a:pt x="2671" y="1293"/>
                    <a:pt x="2613" y="1314"/>
                    <a:pt x="2570" y="1358"/>
                  </a:cubicBezTo>
                  <a:lnTo>
                    <a:pt x="1343" y="2585"/>
                  </a:lnTo>
                  <a:cubicBezTo>
                    <a:pt x="1256" y="2671"/>
                    <a:pt x="1256" y="2801"/>
                    <a:pt x="1343" y="2888"/>
                  </a:cubicBezTo>
                  <a:lnTo>
                    <a:pt x="1761" y="3307"/>
                  </a:lnTo>
                  <a:cubicBezTo>
                    <a:pt x="1834" y="3379"/>
                    <a:pt x="1848" y="3480"/>
                    <a:pt x="1790" y="3566"/>
                  </a:cubicBezTo>
                  <a:cubicBezTo>
                    <a:pt x="1415" y="4144"/>
                    <a:pt x="1155" y="4793"/>
                    <a:pt x="996" y="5472"/>
                  </a:cubicBezTo>
                  <a:cubicBezTo>
                    <a:pt x="982" y="5573"/>
                    <a:pt x="895" y="5645"/>
                    <a:pt x="794" y="5645"/>
                  </a:cubicBezTo>
                  <a:lnTo>
                    <a:pt x="217" y="5645"/>
                  </a:lnTo>
                  <a:cubicBezTo>
                    <a:pt x="87" y="5645"/>
                    <a:pt x="0" y="5746"/>
                    <a:pt x="0" y="5862"/>
                  </a:cubicBezTo>
                  <a:lnTo>
                    <a:pt x="0" y="7594"/>
                  </a:lnTo>
                  <a:cubicBezTo>
                    <a:pt x="0" y="7724"/>
                    <a:pt x="87" y="7810"/>
                    <a:pt x="217" y="7810"/>
                  </a:cubicBezTo>
                  <a:lnTo>
                    <a:pt x="794" y="7810"/>
                  </a:lnTo>
                  <a:cubicBezTo>
                    <a:pt x="895" y="7810"/>
                    <a:pt x="982" y="7897"/>
                    <a:pt x="996" y="7998"/>
                  </a:cubicBezTo>
                  <a:cubicBezTo>
                    <a:pt x="1155" y="8676"/>
                    <a:pt x="1415" y="9312"/>
                    <a:pt x="1790" y="9889"/>
                  </a:cubicBezTo>
                  <a:cubicBezTo>
                    <a:pt x="1848" y="9976"/>
                    <a:pt x="1834" y="10091"/>
                    <a:pt x="1761" y="10163"/>
                  </a:cubicBezTo>
                  <a:lnTo>
                    <a:pt x="1357" y="10567"/>
                  </a:lnTo>
                  <a:cubicBezTo>
                    <a:pt x="1271" y="10654"/>
                    <a:pt x="1271" y="10798"/>
                    <a:pt x="1357" y="10885"/>
                  </a:cubicBezTo>
                  <a:lnTo>
                    <a:pt x="2584" y="12112"/>
                  </a:lnTo>
                  <a:cubicBezTo>
                    <a:pt x="2628" y="12155"/>
                    <a:pt x="2682" y="12177"/>
                    <a:pt x="2736" y="12177"/>
                  </a:cubicBezTo>
                  <a:cubicBezTo>
                    <a:pt x="2790" y="12177"/>
                    <a:pt x="2844" y="12155"/>
                    <a:pt x="2887" y="12112"/>
                  </a:cubicBezTo>
                  <a:lnTo>
                    <a:pt x="3292" y="11693"/>
                  </a:lnTo>
                  <a:cubicBezTo>
                    <a:pt x="3332" y="11653"/>
                    <a:pt x="3387" y="11635"/>
                    <a:pt x="3442" y="11635"/>
                  </a:cubicBezTo>
                  <a:cubicBezTo>
                    <a:pt x="3485" y="11635"/>
                    <a:pt x="3528" y="11646"/>
                    <a:pt x="3566" y="11665"/>
                  </a:cubicBezTo>
                  <a:cubicBezTo>
                    <a:pt x="4143" y="12040"/>
                    <a:pt x="4793" y="12314"/>
                    <a:pt x="5471" y="12459"/>
                  </a:cubicBezTo>
                  <a:cubicBezTo>
                    <a:pt x="5572" y="12473"/>
                    <a:pt x="5645" y="12560"/>
                    <a:pt x="5645" y="12675"/>
                  </a:cubicBezTo>
                  <a:lnTo>
                    <a:pt x="5645" y="13252"/>
                  </a:lnTo>
                  <a:cubicBezTo>
                    <a:pt x="5645" y="13368"/>
                    <a:pt x="5746" y="13469"/>
                    <a:pt x="5861" y="13469"/>
                  </a:cubicBezTo>
                  <a:lnTo>
                    <a:pt x="7593" y="13469"/>
                  </a:lnTo>
                  <a:cubicBezTo>
                    <a:pt x="7723" y="13469"/>
                    <a:pt x="7810" y="13368"/>
                    <a:pt x="7810" y="13252"/>
                  </a:cubicBezTo>
                  <a:lnTo>
                    <a:pt x="7810" y="12675"/>
                  </a:lnTo>
                  <a:cubicBezTo>
                    <a:pt x="7810" y="12560"/>
                    <a:pt x="7897" y="12473"/>
                    <a:pt x="7998" y="12459"/>
                  </a:cubicBezTo>
                  <a:cubicBezTo>
                    <a:pt x="8676" y="12314"/>
                    <a:pt x="9311" y="12040"/>
                    <a:pt x="9889" y="11665"/>
                  </a:cubicBezTo>
                  <a:cubicBezTo>
                    <a:pt x="9926" y="11646"/>
                    <a:pt x="9970" y="11635"/>
                    <a:pt x="10013" y="11635"/>
                  </a:cubicBezTo>
                  <a:cubicBezTo>
                    <a:pt x="10068" y="11635"/>
                    <a:pt x="10122" y="11653"/>
                    <a:pt x="10163" y="11693"/>
                  </a:cubicBezTo>
                  <a:lnTo>
                    <a:pt x="10567" y="12112"/>
                  </a:lnTo>
                  <a:cubicBezTo>
                    <a:pt x="10610" y="12155"/>
                    <a:pt x="10668" y="12177"/>
                    <a:pt x="10726" y="12177"/>
                  </a:cubicBezTo>
                  <a:cubicBezTo>
                    <a:pt x="10784" y="12177"/>
                    <a:pt x="10841" y="12155"/>
                    <a:pt x="10885" y="12112"/>
                  </a:cubicBezTo>
                  <a:lnTo>
                    <a:pt x="12112" y="10885"/>
                  </a:lnTo>
                  <a:cubicBezTo>
                    <a:pt x="12198" y="10798"/>
                    <a:pt x="12198" y="10654"/>
                    <a:pt x="12112" y="10567"/>
                  </a:cubicBezTo>
                  <a:lnTo>
                    <a:pt x="11693" y="10163"/>
                  </a:lnTo>
                  <a:cubicBezTo>
                    <a:pt x="11621" y="10077"/>
                    <a:pt x="11606" y="9976"/>
                    <a:pt x="11664" y="9889"/>
                  </a:cubicBezTo>
                  <a:cubicBezTo>
                    <a:pt x="12025" y="9312"/>
                    <a:pt x="12299" y="8662"/>
                    <a:pt x="12444" y="7998"/>
                  </a:cubicBezTo>
                  <a:cubicBezTo>
                    <a:pt x="12458" y="7883"/>
                    <a:pt x="12545" y="7810"/>
                    <a:pt x="12660" y="7810"/>
                  </a:cubicBezTo>
                  <a:lnTo>
                    <a:pt x="13238" y="7810"/>
                  </a:lnTo>
                  <a:cubicBezTo>
                    <a:pt x="13353" y="7810"/>
                    <a:pt x="13454" y="7709"/>
                    <a:pt x="13454" y="7594"/>
                  </a:cubicBezTo>
                  <a:lnTo>
                    <a:pt x="13454" y="5862"/>
                  </a:lnTo>
                  <a:cubicBezTo>
                    <a:pt x="13454" y="5746"/>
                    <a:pt x="13353" y="5645"/>
                    <a:pt x="13238" y="5645"/>
                  </a:cubicBezTo>
                  <a:lnTo>
                    <a:pt x="12660" y="5645"/>
                  </a:lnTo>
                  <a:cubicBezTo>
                    <a:pt x="12545" y="5645"/>
                    <a:pt x="12458" y="5573"/>
                    <a:pt x="12444" y="5472"/>
                  </a:cubicBezTo>
                  <a:cubicBezTo>
                    <a:pt x="12299" y="4793"/>
                    <a:pt x="12025" y="4144"/>
                    <a:pt x="11664" y="3566"/>
                  </a:cubicBezTo>
                  <a:cubicBezTo>
                    <a:pt x="11606" y="3480"/>
                    <a:pt x="11621" y="3364"/>
                    <a:pt x="11679" y="3292"/>
                  </a:cubicBezTo>
                  <a:lnTo>
                    <a:pt x="12097" y="2888"/>
                  </a:lnTo>
                  <a:cubicBezTo>
                    <a:pt x="12184" y="2801"/>
                    <a:pt x="12184" y="2657"/>
                    <a:pt x="12097" y="2585"/>
                  </a:cubicBezTo>
                  <a:lnTo>
                    <a:pt x="10870" y="1358"/>
                  </a:lnTo>
                  <a:cubicBezTo>
                    <a:pt x="10827" y="1314"/>
                    <a:pt x="10769" y="1293"/>
                    <a:pt x="10711" y="1293"/>
                  </a:cubicBezTo>
                  <a:cubicBezTo>
                    <a:pt x="10654" y="1293"/>
                    <a:pt x="10596" y="1314"/>
                    <a:pt x="10553" y="1358"/>
                  </a:cubicBezTo>
                  <a:lnTo>
                    <a:pt x="10148" y="1762"/>
                  </a:lnTo>
                  <a:cubicBezTo>
                    <a:pt x="10106" y="1804"/>
                    <a:pt x="10050" y="1826"/>
                    <a:pt x="9993" y="1826"/>
                  </a:cubicBezTo>
                  <a:cubicBezTo>
                    <a:pt x="9952" y="1826"/>
                    <a:pt x="9910" y="1815"/>
                    <a:pt x="9874" y="1791"/>
                  </a:cubicBezTo>
                  <a:cubicBezTo>
                    <a:pt x="9297" y="1415"/>
                    <a:pt x="8662" y="1141"/>
                    <a:pt x="7983" y="997"/>
                  </a:cubicBezTo>
                  <a:cubicBezTo>
                    <a:pt x="7882" y="982"/>
                    <a:pt x="7796" y="896"/>
                    <a:pt x="7796" y="795"/>
                  </a:cubicBezTo>
                  <a:lnTo>
                    <a:pt x="7796" y="217"/>
                  </a:lnTo>
                  <a:cubicBezTo>
                    <a:pt x="7796" y="102"/>
                    <a:pt x="7709" y="1"/>
                    <a:pt x="757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2" name="Google Shape;23922;p72"/>
            <p:cNvSpPr/>
            <p:nvPr/>
          </p:nvSpPr>
          <p:spPr>
            <a:xfrm>
              <a:off x="1854391" y="1563837"/>
              <a:ext cx="292166" cy="250511"/>
            </a:xfrm>
            <a:custGeom>
              <a:rect b="b" l="l" r="r" t="t"/>
              <a:pathLst>
                <a:path extrusionOk="0" h="9556" w="11145">
                  <a:moveTo>
                    <a:pt x="6341" y="861"/>
                  </a:moveTo>
                  <a:cubicBezTo>
                    <a:pt x="8352" y="861"/>
                    <a:pt x="10279" y="2422"/>
                    <a:pt x="10279" y="4779"/>
                  </a:cubicBezTo>
                  <a:cubicBezTo>
                    <a:pt x="10279" y="6930"/>
                    <a:pt x="8532" y="8691"/>
                    <a:pt x="6381" y="8691"/>
                  </a:cubicBezTo>
                  <a:cubicBezTo>
                    <a:pt x="2902" y="8676"/>
                    <a:pt x="1156" y="4476"/>
                    <a:pt x="3610" y="2007"/>
                  </a:cubicBezTo>
                  <a:cubicBezTo>
                    <a:pt x="4406" y="1215"/>
                    <a:pt x="5383" y="861"/>
                    <a:pt x="6341" y="861"/>
                  </a:cubicBezTo>
                  <a:close/>
                  <a:moveTo>
                    <a:pt x="6381" y="1"/>
                  </a:moveTo>
                  <a:cubicBezTo>
                    <a:pt x="2123" y="1"/>
                    <a:pt x="1" y="5154"/>
                    <a:pt x="3003" y="8157"/>
                  </a:cubicBezTo>
                  <a:cubicBezTo>
                    <a:pt x="3914" y="9067"/>
                    <a:pt x="5143" y="9555"/>
                    <a:pt x="6390" y="9555"/>
                  </a:cubicBezTo>
                  <a:cubicBezTo>
                    <a:pt x="7001" y="9555"/>
                    <a:pt x="7616" y="9438"/>
                    <a:pt x="8200" y="9196"/>
                  </a:cubicBezTo>
                  <a:cubicBezTo>
                    <a:pt x="9990" y="8445"/>
                    <a:pt x="11145" y="6713"/>
                    <a:pt x="11145" y="4779"/>
                  </a:cubicBezTo>
                  <a:cubicBezTo>
                    <a:pt x="11145" y="2137"/>
                    <a:pt x="9009" y="1"/>
                    <a:pt x="638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23" name="Google Shape;23923;p72"/>
          <p:cNvGrpSpPr/>
          <p:nvPr/>
        </p:nvGrpSpPr>
        <p:grpSpPr>
          <a:xfrm>
            <a:off x="3214452" y="3340533"/>
            <a:ext cx="392465" cy="389896"/>
            <a:chOff x="3214452" y="3340533"/>
            <a:chExt cx="392465" cy="389896"/>
          </a:xfrm>
        </p:grpSpPr>
        <p:sp>
          <p:nvSpPr>
            <p:cNvPr id="23924" name="Google Shape;23924;p72"/>
            <p:cNvSpPr/>
            <p:nvPr/>
          </p:nvSpPr>
          <p:spPr>
            <a:xfrm>
              <a:off x="3214452" y="3340533"/>
              <a:ext cx="289912" cy="97651"/>
            </a:xfrm>
            <a:custGeom>
              <a:rect b="b" l="l" r="r" t="t"/>
              <a:pathLst>
                <a:path extrusionOk="0" h="3725" w="11059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5" name="Google Shape;23925;p72"/>
            <p:cNvSpPr/>
            <p:nvPr/>
          </p:nvSpPr>
          <p:spPr>
            <a:xfrm>
              <a:off x="3214452" y="3571749"/>
              <a:ext cx="302783" cy="98411"/>
            </a:xfrm>
            <a:custGeom>
              <a:rect b="b" l="l" r="r" t="t"/>
              <a:pathLst>
                <a:path extrusionOk="0" h="3754" w="1155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6" name="Google Shape;23926;p72"/>
            <p:cNvSpPr/>
            <p:nvPr/>
          </p:nvSpPr>
          <p:spPr>
            <a:xfrm>
              <a:off x="3214452" y="3456246"/>
              <a:ext cx="289912" cy="97756"/>
            </a:xfrm>
            <a:custGeom>
              <a:rect b="b" l="l" r="r" t="t"/>
              <a:pathLst>
                <a:path extrusionOk="0" h="3729" w="11059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7" name="Google Shape;23927;p72"/>
            <p:cNvSpPr/>
            <p:nvPr/>
          </p:nvSpPr>
          <p:spPr>
            <a:xfrm>
              <a:off x="3307410" y="3371912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8" name="Google Shape;23928;p72"/>
            <p:cNvSpPr/>
            <p:nvPr/>
          </p:nvSpPr>
          <p:spPr>
            <a:xfrm>
              <a:off x="3307410" y="3400303"/>
              <a:ext cx="157605" cy="12557"/>
            </a:xfrm>
            <a:custGeom>
              <a:rect b="b" l="l" r="r" t="t"/>
              <a:pathLst>
                <a:path extrusionOk="0" h="479" w="6012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9" name="Google Shape;23929;p72"/>
            <p:cNvSpPr/>
            <p:nvPr/>
          </p:nvSpPr>
          <p:spPr>
            <a:xfrm>
              <a:off x="3307410" y="3487704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0" name="Google Shape;23930;p72"/>
            <p:cNvSpPr/>
            <p:nvPr/>
          </p:nvSpPr>
          <p:spPr>
            <a:xfrm>
              <a:off x="3307410" y="3516068"/>
              <a:ext cx="155691" cy="12609"/>
            </a:xfrm>
            <a:custGeom>
              <a:rect b="b" l="l" r="r" t="t"/>
              <a:pathLst>
                <a:path extrusionOk="0" h="481" w="5939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1" name="Google Shape;23931;p72"/>
            <p:cNvSpPr/>
            <p:nvPr/>
          </p:nvSpPr>
          <p:spPr>
            <a:xfrm>
              <a:off x="3307410" y="3603522"/>
              <a:ext cx="88476" cy="12950"/>
            </a:xfrm>
            <a:custGeom>
              <a:rect b="b" l="l" r="r" t="t"/>
              <a:pathLst>
                <a:path extrusionOk="0" h="494" w="3375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2" name="Google Shape;23932;p72"/>
            <p:cNvSpPr/>
            <p:nvPr/>
          </p:nvSpPr>
          <p:spPr>
            <a:xfrm>
              <a:off x="3307410" y="3631519"/>
              <a:ext cx="156215" cy="12950"/>
            </a:xfrm>
            <a:custGeom>
              <a:rect b="b" l="l" r="r" t="t"/>
              <a:pathLst>
                <a:path extrusionOk="0" h="494" w="5959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3" name="Google Shape;23933;p72"/>
            <p:cNvSpPr/>
            <p:nvPr/>
          </p:nvSpPr>
          <p:spPr>
            <a:xfrm>
              <a:off x="3235660" y="3365070"/>
              <a:ext cx="57175" cy="54973"/>
            </a:xfrm>
            <a:custGeom>
              <a:rect b="b" l="l" r="r" t="t"/>
              <a:pathLst>
                <a:path extrusionOk="0" h="2097" w="2181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4" name="Google Shape;23934;p72"/>
            <p:cNvSpPr/>
            <p:nvPr/>
          </p:nvSpPr>
          <p:spPr>
            <a:xfrm>
              <a:off x="3248426" y="3364755"/>
              <a:ext cx="55104" cy="40528"/>
            </a:xfrm>
            <a:custGeom>
              <a:rect b="b" l="l" r="r" t="t"/>
              <a:pathLst>
                <a:path extrusionOk="0" h="1546" w="2102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5" name="Google Shape;23935;p72"/>
            <p:cNvSpPr/>
            <p:nvPr/>
          </p:nvSpPr>
          <p:spPr>
            <a:xfrm>
              <a:off x="3235660" y="3480547"/>
              <a:ext cx="56782" cy="55287"/>
            </a:xfrm>
            <a:custGeom>
              <a:rect b="b" l="l" r="r" t="t"/>
              <a:pathLst>
                <a:path extrusionOk="0" h="2109" w="2166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6" name="Google Shape;23936;p72"/>
            <p:cNvSpPr/>
            <p:nvPr/>
          </p:nvSpPr>
          <p:spPr>
            <a:xfrm>
              <a:off x="3248400" y="3480573"/>
              <a:ext cx="55130" cy="40502"/>
            </a:xfrm>
            <a:custGeom>
              <a:rect b="b" l="l" r="r" t="t"/>
              <a:pathLst>
                <a:path extrusionOk="0" h="1545" w="2103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7" name="Google Shape;23937;p72"/>
            <p:cNvSpPr/>
            <p:nvPr/>
          </p:nvSpPr>
          <p:spPr>
            <a:xfrm>
              <a:off x="3235660" y="3596312"/>
              <a:ext cx="56782" cy="55314"/>
            </a:xfrm>
            <a:custGeom>
              <a:rect b="b" l="l" r="r" t="t"/>
              <a:pathLst>
                <a:path extrusionOk="0" h="2110" w="2166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8" name="Google Shape;23938;p72"/>
            <p:cNvSpPr/>
            <p:nvPr/>
          </p:nvSpPr>
          <p:spPr>
            <a:xfrm>
              <a:off x="3248400" y="3596365"/>
              <a:ext cx="55130" cy="40214"/>
            </a:xfrm>
            <a:custGeom>
              <a:rect b="b" l="l" r="r" t="t"/>
              <a:pathLst>
                <a:path extrusionOk="0" h="1534" w="2103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9" name="Google Shape;23939;p72"/>
            <p:cNvSpPr/>
            <p:nvPr/>
          </p:nvSpPr>
          <p:spPr>
            <a:xfrm>
              <a:off x="3438878" y="3642136"/>
              <a:ext cx="168038" cy="88292"/>
            </a:xfrm>
            <a:custGeom>
              <a:rect b="b" l="l" r="r" t="t"/>
              <a:pathLst>
                <a:path extrusionOk="0" h="3368" w="641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0" name="Google Shape;23940;p72"/>
            <p:cNvSpPr/>
            <p:nvPr/>
          </p:nvSpPr>
          <p:spPr>
            <a:xfrm>
              <a:off x="3436965" y="3642529"/>
              <a:ext cx="68526" cy="87899"/>
            </a:xfrm>
            <a:custGeom>
              <a:rect b="b" l="l" r="r" t="t"/>
              <a:pathLst>
                <a:path extrusionOk="0" h="3353" w="2614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1" name="Google Shape;23941;p72"/>
            <p:cNvSpPr/>
            <p:nvPr/>
          </p:nvSpPr>
          <p:spPr>
            <a:xfrm>
              <a:off x="3468003" y="3503249"/>
              <a:ext cx="106354" cy="74975"/>
            </a:xfrm>
            <a:custGeom>
              <a:rect b="b" l="l" r="r" t="t"/>
              <a:pathLst>
                <a:path extrusionOk="0" h="2860" w="4057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2" name="Google Shape;23942;p72"/>
            <p:cNvSpPr/>
            <p:nvPr/>
          </p:nvSpPr>
          <p:spPr>
            <a:xfrm>
              <a:off x="3468003" y="3502882"/>
              <a:ext cx="57542" cy="74949"/>
            </a:xfrm>
            <a:custGeom>
              <a:rect b="b" l="l" r="r" t="t"/>
              <a:pathLst>
                <a:path extrusionOk="0" h="2859" w="2195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3" name="Google Shape;23943;p72"/>
            <p:cNvSpPr/>
            <p:nvPr/>
          </p:nvSpPr>
          <p:spPr>
            <a:xfrm>
              <a:off x="3559598" y="3570386"/>
              <a:ext cx="23489" cy="31143"/>
            </a:xfrm>
            <a:custGeom>
              <a:rect b="b" l="l" r="r" t="t"/>
              <a:pathLst>
                <a:path extrusionOk="0" h="1188" w="896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4" name="Google Shape;23944;p72"/>
            <p:cNvSpPr/>
            <p:nvPr/>
          </p:nvSpPr>
          <p:spPr>
            <a:xfrm>
              <a:off x="3459300" y="3570596"/>
              <a:ext cx="23489" cy="31065"/>
            </a:xfrm>
            <a:custGeom>
              <a:rect b="b" l="l" r="r" t="t"/>
              <a:pathLst>
                <a:path extrusionOk="0" h="1185" w="896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5" name="Google Shape;23945;p72"/>
            <p:cNvSpPr/>
            <p:nvPr/>
          </p:nvSpPr>
          <p:spPr>
            <a:xfrm>
              <a:off x="3501689" y="3624887"/>
              <a:ext cx="39008" cy="44146"/>
            </a:xfrm>
            <a:custGeom>
              <a:rect b="b" l="l" r="r" t="t"/>
              <a:pathLst>
                <a:path extrusionOk="0" h="1684" w="1488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6" name="Google Shape;23946;p72"/>
            <p:cNvSpPr/>
            <p:nvPr/>
          </p:nvSpPr>
          <p:spPr>
            <a:xfrm>
              <a:off x="3501689" y="3625385"/>
              <a:ext cx="24249" cy="44015"/>
            </a:xfrm>
            <a:custGeom>
              <a:rect b="b" l="l" r="r" t="t"/>
              <a:pathLst>
                <a:path extrusionOk="0" h="1679" w="925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7" name="Google Shape;23947;p72"/>
            <p:cNvSpPr/>
            <p:nvPr/>
          </p:nvSpPr>
          <p:spPr>
            <a:xfrm>
              <a:off x="3479354" y="3547133"/>
              <a:ext cx="83652" cy="89367"/>
            </a:xfrm>
            <a:custGeom>
              <a:rect b="b" l="l" r="r" t="t"/>
              <a:pathLst>
                <a:path extrusionOk="0" h="3409" w="3191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8" name="Google Shape;23948;p72"/>
            <p:cNvSpPr/>
            <p:nvPr/>
          </p:nvSpPr>
          <p:spPr>
            <a:xfrm>
              <a:off x="3479354" y="3547133"/>
              <a:ext cx="60583" cy="89367"/>
            </a:xfrm>
            <a:custGeom>
              <a:rect b="b" l="l" r="r" t="t"/>
              <a:pathLst>
                <a:path extrusionOk="0" h="3409" w="2311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49" name="Google Shape;23949;p72"/>
          <p:cNvGrpSpPr/>
          <p:nvPr/>
        </p:nvGrpSpPr>
        <p:grpSpPr>
          <a:xfrm>
            <a:off x="3327229" y="1499899"/>
            <a:ext cx="234650" cy="378440"/>
            <a:chOff x="3327229" y="1499899"/>
            <a:chExt cx="234650" cy="378440"/>
          </a:xfrm>
        </p:grpSpPr>
        <p:sp>
          <p:nvSpPr>
            <p:cNvPr id="23950" name="Google Shape;23950;p72"/>
            <p:cNvSpPr/>
            <p:nvPr/>
          </p:nvSpPr>
          <p:spPr>
            <a:xfrm>
              <a:off x="3327229" y="1553613"/>
              <a:ext cx="180543" cy="324725"/>
            </a:xfrm>
            <a:custGeom>
              <a:rect b="b" l="l" r="r" t="t"/>
              <a:pathLst>
                <a:path extrusionOk="0" h="12387" w="6887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1" name="Google Shape;23951;p72"/>
            <p:cNvSpPr/>
            <p:nvPr/>
          </p:nvSpPr>
          <p:spPr>
            <a:xfrm>
              <a:off x="3327229" y="1553613"/>
              <a:ext cx="42023" cy="324725"/>
            </a:xfrm>
            <a:custGeom>
              <a:rect b="b" l="l" r="r" t="t"/>
              <a:pathLst>
                <a:path extrusionOk="0" h="12387" w="1603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2" name="Google Shape;23952;p72"/>
            <p:cNvSpPr/>
            <p:nvPr/>
          </p:nvSpPr>
          <p:spPr>
            <a:xfrm>
              <a:off x="3339340" y="1577836"/>
              <a:ext cx="156320" cy="252450"/>
            </a:xfrm>
            <a:custGeom>
              <a:rect b="b" l="l" r="r" t="t"/>
              <a:pathLst>
                <a:path extrusionOk="0" h="9630" w="5963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3" name="Google Shape;23953;p72"/>
            <p:cNvSpPr/>
            <p:nvPr/>
          </p:nvSpPr>
          <p:spPr>
            <a:xfrm>
              <a:off x="3339340" y="1596187"/>
              <a:ext cx="156320" cy="167960"/>
            </a:xfrm>
            <a:custGeom>
              <a:rect b="b" l="l" r="r" t="t"/>
              <a:pathLst>
                <a:path extrusionOk="0" h="6407" w="5963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4" name="Google Shape;23954;p72"/>
            <p:cNvSpPr/>
            <p:nvPr/>
          </p:nvSpPr>
          <p:spPr>
            <a:xfrm>
              <a:off x="3441526" y="1776126"/>
              <a:ext cx="35967" cy="35993"/>
            </a:xfrm>
            <a:custGeom>
              <a:rect b="b" l="l" r="r" t="t"/>
              <a:pathLst>
                <a:path extrusionOk="0" h="1373" w="1372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5" name="Google Shape;23955;p72"/>
            <p:cNvSpPr/>
            <p:nvPr/>
          </p:nvSpPr>
          <p:spPr>
            <a:xfrm>
              <a:off x="3357507" y="1776126"/>
              <a:ext cx="35967" cy="35993"/>
            </a:xfrm>
            <a:custGeom>
              <a:rect b="b" l="l" r="r" t="t"/>
              <a:pathLst>
                <a:path extrusionOk="0" h="1373" w="1372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6" name="Google Shape;23956;p72"/>
            <p:cNvSpPr/>
            <p:nvPr/>
          </p:nvSpPr>
          <p:spPr>
            <a:xfrm>
              <a:off x="3357507" y="1619859"/>
              <a:ext cx="119986" cy="120353"/>
            </a:xfrm>
            <a:custGeom>
              <a:rect b="b" l="l" r="r" t="t"/>
              <a:pathLst>
                <a:path extrusionOk="0" h="4591" w="4577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7" name="Google Shape;23957;p72"/>
            <p:cNvSpPr/>
            <p:nvPr/>
          </p:nvSpPr>
          <p:spPr>
            <a:xfrm>
              <a:off x="3366210" y="1846907"/>
              <a:ext cx="24249" cy="14785"/>
            </a:xfrm>
            <a:custGeom>
              <a:rect b="b" l="l" r="r" t="t"/>
              <a:pathLst>
                <a:path extrusionOk="0" h="564" w="925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8" name="Google Shape;23958;p72"/>
            <p:cNvSpPr/>
            <p:nvPr/>
          </p:nvSpPr>
          <p:spPr>
            <a:xfrm>
              <a:off x="3444174" y="1846907"/>
              <a:ext cx="24616" cy="14785"/>
            </a:xfrm>
            <a:custGeom>
              <a:rect b="b" l="l" r="r" t="t"/>
              <a:pathLst>
                <a:path extrusionOk="0" h="564" w="939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9" name="Google Shape;23959;p72"/>
            <p:cNvSpPr/>
            <p:nvPr/>
          </p:nvSpPr>
          <p:spPr>
            <a:xfrm>
              <a:off x="3396095" y="1846907"/>
              <a:ext cx="42809" cy="14785"/>
            </a:xfrm>
            <a:custGeom>
              <a:rect b="b" l="l" r="r" t="t"/>
              <a:pathLst>
                <a:path extrusionOk="0" h="564" w="1633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0" name="Google Shape;23960;p72"/>
            <p:cNvSpPr/>
            <p:nvPr/>
          </p:nvSpPr>
          <p:spPr>
            <a:xfrm>
              <a:off x="3487691" y="1524095"/>
              <a:ext cx="49966" cy="48105"/>
            </a:xfrm>
            <a:custGeom>
              <a:rect b="b" l="l" r="r" t="t"/>
              <a:pathLst>
                <a:path extrusionOk="0" h="1835" w="1906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cubicBezTo>
                    <a:pt x="939" y="463"/>
                    <a:pt x="1444" y="968"/>
                    <a:pt x="1444" y="1603"/>
                  </a:cubicBezTo>
                  <a:cubicBezTo>
                    <a:pt x="1444" y="1719"/>
                    <a:pt x="1545" y="1820"/>
                    <a:pt x="1675" y="1834"/>
                  </a:cubicBezTo>
                  <a:cubicBezTo>
                    <a:pt x="1790" y="1834"/>
                    <a:pt x="1906" y="1733"/>
                    <a:pt x="1906" y="1603"/>
                  </a:cubicBezTo>
                  <a:cubicBezTo>
                    <a:pt x="1906" y="723"/>
                    <a:pt x="1184" y="1"/>
                    <a:pt x="30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1" name="Google Shape;23961;p72"/>
            <p:cNvSpPr/>
            <p:nvPr/>
          </p:nvSpPr>
          <p:spPr>
            <a:xfrm>
              <a:off x="3487691" y="1499899"/>
              <a:ext cx="74188" cy="72301"/>
            </a:xfrm>
            <a:custGeom>
              <a:rect b="b" l="l" r="r" t="t"/>
              <a:pathLst>
                <a:path extrusionOk="0" h="2758" w="283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cubicBezTo>
                    <a:pt x="1444" y="462"/>
                    <a:pt x="2368" y="1386"/>
                    <a:pt x="2368" y="2526"/>
                  </a:cubicBezTo>
                  <a:cubicBezTo>
                    <a:pt x="2368" y="2656"/>
                    <a:pt x="2469" y="2757"/>
                    <a:pt x="2599" y="2757"/>
                  </a:cubicBezTo>
                  <a:cubicBezTo>
                    <a:pt x="2714" y="2757"/>
                    <a:pt x="2830" y="2656"/>
                    <a:pt x="2830" y="2526"/>
                  </a:cubicBezTo>
                  <a:cubicBezTo>
                    <a:pt x="2830" y="1126"/>
                    <a:pt x="1689" y="0"/>
                    <a:pt x="30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2" name="Google Shape;23962;p72"/>
            <p:cNvSpPr/>
            <p:nvPr/>
          </p:nvSpPr>
          <p:spPr>
            <a:xfrm>
              <a:off x="3381336" y="1686078"/>
              <a:ext cx="71934" cy="54239"/>
            </a:xfrm>
            <a:custGeom>
              <a:rect b="b" l="l" r="r" t="t"/>
              <a:pathLst>
                <a:path extrusionOk="0" h="2069" w="2744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3" name="Google Shape;23963;p72"/>
            <p:cNvSpPr/>
            <p:nvPr/>
          </p:nvSpPr>
          <p:spPr>
            <a:xfrm>
              <a:off x="3381336" y="1704979"/>
              <a:ext cx="72327" cy="35338"/>
            </a:xfrm>
            <a:custGeom>
              <a:rect b="b" l="l" r="r" t="t"/>
              <a:pathLst>
                <a:path extrusionOk="0" h="1348" w="2759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4" name="Google Shape;23964;p72"/>
            <p:cNvSpPr/>
            <p:nvPr/>
          </p:nvSpPr>
          <p:spPr>
            <a:xfrm>
              <a:off x="3404432" y="1686078"/>
              <a:ext cx="26136" cy="18088"/>
            </a:xfrm>
            <a:custGeom>
              <a:rect b="b" l="l" r="r" t="t"/>
              <a:pathLst>
                <a:path extrusionOk="0" h="690" w="997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5" name="Google Shape;23965;p72"/>
            <p:cNvSpPr/>
            <p:nvPr/>
          </p:nvSpPr>
          <p:spPr>
            <a:xfrm>
              <a:off x="3393448" y="1638000"/>
              <a:ext cx="48105" cy="54160"/>
            </a:xfrm>
            <a:custGeom>
              <a:rect b="b" l="l" r="r" t="t"/>
              <a:pathLst>
                <a:path extrusionOk="0" h="2066" w="1835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6" name="Google Shape;23966;p72"/>
            <p:cNvSpPr/>
            <p:nvPr/>
          </p:nvSpPr>
          <p:spPr>
            <a:xfrm>
              <a:off x="3393448" y="1638000"/>
              <a:ext cx="32952" cy="54055"/>
            </a:xfrm>
            <a:custGeom>
              <a:rect b="b" l="l" r="r" t="t"/>
              <a:pathLst>
                <a:path extrusionOk="0" h="2062" w="1257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7" name="Google Shape;23967;p72"/>
            <p:cNvSpPr/>
            <p:nvPr/>
          </p:nvSpPr>
          <p:spPr>
            <a:xfrm>
              <a:off x="3393448" y="1638000"/>
              <a:ext cx="48105" cy="24249"/>
            </a:xfrm>
            <a:custGeom>
              <a:rect b="b" l="l" r="r" t="t"/>
              <a:pathLst>
                <a:path extrusionOk="0" h="925" w="1835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8" name="Google Shape;23968;p72"/>
            <p:cNvSpPr/>
            <p:nvPr/>
          </p:nvSpPr>
          <p:spPr>
            <a:xfrm>
              <a:off x="3393448" y="1638000"/>
              <a:ext cx="32952" cy="21994"/>
            </a:xfrm>
            <a:custGeom>
              <a:rect b="b" l="l" r="r" t="t"/>
              <a:pathLst>
                <a:path extrusionOk="0" h="839" w="1257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9" name="Google Shape;23969;p72"/>
            <p:cNvSpPr/>
            <p:nvPr/>
          </p:nvSpPr>
          <p:spPr>
            <a:xfrm>
              <a:off x="3435470" y="1715596"/>
              <a:ext cx="18193" cy="21575"/>
            </a:xfrm>
            <a:custGeom>
              <a:rect b="b" l="l" r="r" t="t"/>
              <a:pathLst>
                <a:path extrusionOk="0" h="823" w="694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0" name="Google Shape;23970;p72"/>
            <p:cNvSpPr/>
            <p:nvPr/>
          </p:nvSpPr>
          <p:spPr>
            <a:xfrm>
              <a:off x="3381336" y="1715596"/>
              <a:ext cx="18193" cy="21968"/>
            </a:xfrm>
            <a:custGeom>
              <a:rect b="b" l="l" r="r" t="t"/>
              <a:pathLst>
                <a:path extrusionOk="0" h="838" w="694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71" name="Google Shape;23971;p72"/>
          <p:cNvGrpSpPr/>
          <p:nvPr/>
        </p:nvGrpSpPr>
        <p:grpSpPr>
          <a:xfrm>
            <a:off x="3735553" y="1530151"/>
            <a:ext cx="366722" cy="317962"/>
            <a:chOff x="3735553" y="1530151"/>
            <a:chExt cx="366722" cy="317962"/>
          </a:xfrm>
        </p:grpSpPr>
        <p:sp>
          <p:nvSpPr>
            <p:cNvPr id="23972" name="Google Shape;23972;p72"/>
            <p:cNvSpPr/>
            <p:nvPr/>
          </p:nvSpPr>
          <p:spPr>
            <a:xfrm>
              <a:off x="3770760" y="1565725"/>
              <a:ext cx="331515" cy="282388"/>
            </a:xfrm>
            <a:custGeom>
              <a:rect b="b" l="l" r="r" t="t"/>
              <a:pathLst>
                <a:path extrusionOk="0" h="10772" w="12646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3" name="Google Shape;23973;p72"/>
            <p:cNvSpPr/>
            <p:nvPr/>
          </p:nvSpPr>
          <p:spPr>
            <a:xfrm>
              <a:off x="3770760" y="1565725"/>
              <a:ext cx="307685" cy="189246"/>
            </a:xfrm>
            <a:custGeom>
              <a:rect b="b" l="l" r="r" t="t"/>
              <a:pathLst>
                <a:path extrusionOk="0" h="7219" w="11737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4" name="Google Shape;23974;p72"/>
            <p:cNvSpPr/>
            <p:nvPr/>
          </p:nvSpPr>
          <p:spPr>
            <a:xfrm>
              <a:off x="3735553" y="1530151"/>
              <a:ext cx="330781" cy="282073"/>
            </a:xfrm>
            <a:custGeom>
              <a:rect b="b" l="l" r="r" t="t"/>
              <a:pathLst>
                <a:path extrusionOk="0" h="10760" w="12618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5" name="Google Shape;23975;p72"/>
            <p:cNvSpPr/>
            <p:nvPr/>
          </p:nvSpPr>
          <p:spPr>
            <a:xfrm>
              <a:off x="3779070" y="1629296"/>
              <a:ext cx="250170" cy="14785"/>
            </a:xfrm>
            <a:custGeom>
              <a:rect b="b" l="l" r="r" t="t"/>
              <a:pathLst>
                <a:path extrusionOk="0" h="564" w="9543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6" name="Google Shape;23976;p72"/>
            <p:cNvSpPr/>
            <p:nvPr/>
          </p:nvSpPr>
          <p:spPr>
            <a:xfrm>
              <a:off x="3779070" y="1599778"/>
              <a:ext cx="167304" cy="14785"/>
            </a:xfrm>
            <a:custGeom>
              <a:rect b="b" l="l" r="r" t="t"/>
              <a:pathLst>
                <a:path extrusionOk="0" h="564" w="638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7" name="Google Shape;23977;p72"/>
            <p:cNvSpPr/>
            <p:nvPr/>
          </p:nvSpPr>
          <p:spPr>
            <a:xfrm>
              <a:off x="3950490" y="1599778"/>
              <a:ext cx="78750" cy="14785"/>
            </a:xfrm>
            <a:custGeom>
              <a:rect b="b" l="l" r="r" t="t"/>
              <a:pathLst>
                <a:path extrusionOk="0" h="564" w="3004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8" name="Google Shape;23978;p72"/>
            <p:cNvSpPr/>
            <p:nvPr/>
          </p:nvSpPr>
          <p:spPr>
            <a:xfrm>
              <a:off x="3779070" y="1658814"/>
              <a:ext cx="96524" cy="14785"/>
            </a:xfrm>
            <a:custGeom>
              <a:rect b="b" l="l" r="r" t="t"/>
              <a:pathLst>
                <a:path extrusionOk="0" h="564" w="368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9" name="Google Shape;23979;p72"/>
            <p:cNvSpPr/>
            <p:nvPr/>
          </p:nvSpPr>
          <p:spPr>
            <a:xfrm>
              <a:off x="3891087" y="1658814"/>
              <a:ext cx="138153" cy="14785"/>
            </a:xfrm>
            <a:custGeom>
              <a:rect b="b" l="l" r="r" t="t"/>
              <a:pathLst>
                <a:path extrusionOk="0" h="564" w="527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0" name="Google Shape;23980;p72"/>
            <p:cNvSpPr/>
            <p:nvPr/>
          </p:nvSpPr>
          <p:spPr>
            <a:xfrm>
              <a:off x="3779070" y="1570260"/>
              <a:ext cx="49232" cy="14785"/>
            </a:xfrm>
            <a:custGeom>
              <a:rect b="b" l="l" r="r" t="t"/>
              <a:pathLst>
                <a:path extrusionOk="0" h="564" w="1878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1" name="Google Shape;23981;p72"/>
            <p:cNvSpPr/>
            <p:nvPr/>
          </p:nvSpPr>
          <p:spPr>
            <a:xfrm>
              <a:off x="3832051" y="1570260"/>
              <a:ext cx="197189" cy="14785"/>
            </a:xfrm>
            <a:custGeom>
              <a:rect b="b" l="l" r="r" t="t"/>
              <a:pathLst>
                <a:path extrusionOk="0" h="564" w="7522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2" name="Google Shape;23982;p72"/>
            <p:cNvSpPr/>
            <p:nvPr/>
          </p:nvSpPr>
          <p:spPr>
            <a:xfrm>
              <a:off x="3779070" y="1688699"/>
              <a:ext cx="190740" cy="14811"/>
            </a:xfrm>
            <a:custGeom>
              <a:rect b="b" l="l" r="r" t="t"/>
              <a:pathLst>
                <a:path extrusionOk="0" h="565" w="7276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3" name="Google Shape;23983;p72"/>
            <p:cNvSpPr/>
            <p:nvPr/>
          </p:nvSpPr>
          <p:spPr>
            <a:xfrm>
              <a:off x="3973953" y="1688699"/>
              <a:ext cx="55287" cy="14811"/>
            </a:xfrm>
            <a:custGeom>
              <a:rect b="b" l="l" r="r" t="t"/>
              <a:pathLst>
                <a:path extrusionOk="0" h="565" w="2109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84" name="Google Shape;23984;p72"/>
          <p:cNvGrpSpPr/>
          <p:nvPr/>
        </p:nvGrpSpPr>
        <p:grpSpPr>
          <a:xfrm>
            <a:off x="866322" y="2469775"/>
            <a:ext cx="379226" cy="322733"/>
            <a:chOff x="866322" y="2469775"/>
            <a:chExt cx="379226" cy="322733"/>
          </a:xfrm>
        </p:grpSpPr>
        <p:sp>
          <p:nvSpPr>
            <p:cNvPr id="23985" name="Google Shape;23985;p72"/>
            <p:cNvSpPr/>
            <p:nvPr/>
          </p:nvSpPr>
          <p:spPr>
            <a:xfrm>
              <a:off x="1050246" y="2469775"/>
              <a:ext cx="175981" cy="171787"/>
            </a:xfrm>
            <a:custGeom>
              <a:rect b="b" l="l" r="r" t="t"/>
              <a:pathLst>
                <a:path extrusionOk="0" h="6553" w="6713">
                  <a:moveTo>
                    <a:pt x="664" y="1"/>
                  </a:moveTo>
                  <a:cubicBezTo>
                    <a:pt x="289" y="1"/>
                    <a:pt x="0" y="290"/>
                    <a:pt x="0" y="665"/>
                  </a:cubicBezTo>
                  <a:lnTo>
                    <a:pt x="0" y="4245"/>
                  </a:lnTo>
                  <a:cubicBezTo>
                    <a:pt x="0" y="4620"/>
                    <a:pt x="289" y="4923"/>
                    <a:pt x="664" y="4923"/>
                  </a:cubicBezTo>
                  <a:lnTo>
                    <a:pt x="1343" y="4923"/>
                  </a:lnTo>
                  <a:lnTo>
                    <a:pt x="968" y="6410"/>
                  </a:lnTo>
                  <a:cubicBezTo>
                    <a:pt x="935" y="6485"/>
                    <a:pt x="999" y="6552"/>
                    <a:pt x="1069" y="6552"/>
                  </a:cubicBezTo>
                  <a:cubicBezTo>
                    <a:pt x="1093" y="6552"/>
                    <a:pt x="1119" y="6544"/>
                    <a:pt x="1141" y="6526"/>
                  </a:cubicBezTo>
                  <a:lnTo>
                    <a:pt x="3349" y="4923"/>
                  </a:lnTo>
                  <a:lnTo>
                    <a:pt x="6034" y="4923"/>
                  </a:lnTo>
                  <a:cubicBezTo>
                    <a:pt x="6410" y="4923"/>
                    <a:pt x="6713" y="4620"/>
                    <a:pt x="6713" y="4245"/>
                  </a:cubicBezTo>
                  <a:lnTo>
                    <a:pt x="6713" y="665"/>
                  </a:lnTo>
                  <a:cubicBezTo>
                    <a:pt x="6713" y="290"/>
                    <a:pt x="6410" y="1"/>
                    <a:pt x="603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6" name="Google Shape;23986;p72"/>
            <p:cNvSpPr/>
            <p:nvPr/>
          </p:nvSpPr>
          <p:spPr>
            <a:xfrm>
              <a:off x="1077484" y="2498926"/>
              <a:ext cx="33345" cy="11744"/>
            </a:xfrm>
            <a:custGeom>
              <a:rect b="b" l="l" r="r" t="t"/>
              <a:pathLst>
                <a:path extrusionOk="0" h="448" w="1272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68" y="448"/>
                  </a:lnTo>
                  <a:cubicBezTo>
                    <a:pt x="1271" y="448"/>
                    <a:pt x="1271" y="0"/>
                    <a:pt x="968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7" name="Google Shape;23987;p72"/>
            <p:cNvSpPr/>
            <p:nvPr/>
          </p:nvSpPr>
          <p:spPr>
            <a:xfrm>
              <a:off x="1118353" y="2498926"/>
              <a:ext cx="80270" cy="11744"/>
            </a:xfrm>
            <a:custGeom>
              <a:rect b="b" l="l" r="r" t="t"/>
              <a:pathLst>
                <a:path extrusionOk="0" h="448" w="3062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772" y="448"/>
                  </a:lnTo>
                  <a:cubicBezTo>
                    <a:pt x="3061" y="448"/>
                    <a:pt x="3061" y="0"/>
                    <a:pt x="277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8" name="Google Shape;23988;p72"/>
            <p:cNvSpPr/>
            <p:nvPr/>
          </p:nvSpPr>
          <p:spPr>
            <a:xfrm>
              <a:off x="1077484" y="2528418"/>
              <a:ext cx="121140" cy="11771"/>
            </a:xfrm>
            <a:custGeom>
              <a:rect b="b" l="l" r="r" t="t"/>
              <a:pathLst>
                <a:path extrusionOk="0" h="449" w="4621">
                  <a:moveTo>
                    <a:pt x="4345" y="1"/>
                  </a:moveTo>
                  <a:cubicBezTo>
                    <a:pt x="4341" y="1"/>
                    <a:pt x="4336" y="1"/>
                    <a:pt x="4331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4331" y="449"/>
                  </a:lnTo>
                  <a:cubicBezTo>
                    <a:pt x="4616" y="435"/>
                    <a:pt x="4620" y="1"/>
                    <a:pt x="434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9" name="Google Shape;23989;p72"/>
            <p:cNvSpPr/>
            <p:nvPr/>
          </p:nvSpPr>
          <p:spPr>
            <a:xfrm>
              <a:off x="1077484" y="2557569"/>
              <a:ext cx="80270" cy="11771"/>
            </a:xfrm>
            <a:custGeom>
              <a:rect b="b" l="l" r="r" t="t"/>
              <a:pathLst>
                <a:path extrusionOk="0" h="449" w="3062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2758" y="448"/>
                  </a:lnTo>
                  <a:cubicBezTo>
                    <a:pt x="3061" y="448"/>
                    <a:pt x="3061" y="1"/>
                    <a:pt x="275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0" name="Google Shape;23990;p72"/>
            <p:cNvSpPr/>
            <p:nvPr/>
          </p:nvSpPr>
          <p:spPr>
            <a:xfrm>
              <a:off x="1165278" y="2557569"/>
              <a:ext cx="33345" cy="11771"/>
            </a:xfrm>
            <a:custGeom>
              <a:rect b="b" l="l" r="r" t="t"/>
              <a:pathLst>
                <a:path extrusionOk="0" h="449" w="1272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1"/>
                    <a:pt x="98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1" name="Google Shape;23991;p72"/>
            <p:cNvSpPr/>
            <p:nvPr/>
          </p:nvSpPr>
          <p:spPr>
            <a:xfrm>
              <a:off x="886009" y="2733551"/>
              <a:ext cx="340218" cy="17433"/>
            </a:xfrm>
            <a:custGeom>
              <a:rect b="b" l="l" r="r" t="t"/>
              <a:pathLst>
                <a:path extrusionOk="0" h="665" w="12978">
                  <a:moveTo>
                    <a:pt x="0" y="0"/>
                  </a:moveTo>
                  <a:lnTo>
                    <a:pt x="0" y="664"/>
                  </a:lnTo>
                  <a:lnTo>
                    <a:pt x="12978" y="664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2" name="Google Shape;23992;p72"/>
            <p:cNvSpPr/>
            <p:nvPr/>
          </p:nvSpPr>
          <p:spPr>
            <a:xfrm>
              <a:off x="879954" y="2733551"/>
              <a:ext cx="12138" cy="58958"/>
            </a:xfrm>
            <a:custGeom>
              <a:rect b="b" l="l" r="r" t="t"/>
              <a:pathLst>
                <a:path extrusionOk="0" h="2249" w="463">
                  <a:moveTo>
                    <a:pt x="0" y="0"/>
                  </a:moveTo>
                  <a:lnTo>
                    <a:pt x="0" y="2021"/>
                  </a:lnTo>
                  <a:cubicBezTo>
                    <a:pt x="0" y="2173"/>
                    <a:pt x="116" y="2249"/>
                    <a:pt x="231" y="2249"/>
                  </a:cubicBezTo>
                  <a:cubicBezTo>
                    <a:pt x="347" y="2249"/>
                    <a:pt x="462" y="2173"/>
                    <a:pt x="462" y="2021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3" name="Google Shape;23993;p72"/>
            <p:cNvSpPr/>
            <p:nvPr/>
          </p:nvSpPr>
          <p:spPr>
            <a:xfrm>
              <a:off x="1220146" y="2733551"/>
              <a:ext cx="11771" cy="58958"/>
            </a:xfrm>
            <a:custGeom>
              <a:rect b="b" l="l" r="r" t="t"/>
              <a:pathLst>
                <a:path extrusionOk="0" h="2249" w="449">
                  <a:moveTo>
                    <a:pt x="1" y="0"/>
                  </a:moveTo>
                  <a:lnTo>
                    <a:pt x="1" y="2021"/>
                  </a:lnTo>
                  <a:cubicBezTo>
                    <a:pt x="1" y="2173"/>
                    <a:pt x="113" y="2249"/>
                    <a:pt x="225" y="2249"/>
                  </a:cubicBezTo>
                  <a:cubicBezTo>
                    <a:pt x="337" y="2249"/>
                    <a:pt x="448" y="2173"/>
                    <a:pt x="448" y="2021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4" name="Google Shape;23994;p72"/>
            <p:cNvSpPr/>
            <p:nvPr/>
          </p:nvSpPr>
          <p:spPr>
            <a:xfrm>
              <a:off x="921190" y="2608295"/>
              <a:ext cx="105620" cy="119593"/>
            </a:xfrm>
            <a:custGeom>
              <a:rect b="b" l="l" r="r" t="t"/>
              <a:pathLst>
                <a:path extrusionOk="0" h="4562" w="4029">
                  <a:moveTo>
                    <a:pt x="1343" y="0"/>
                  </a:moveTo>
                  <a:lnTo>
                    <a:pt x="1343" y="664"/>
                  </a:lnTo>
                  <a:cubicBezTo>
                    <a:pt x="1343" y="837"/>
                    <a:pt x="1242" y="982"/>
                    <a:pt x="1084" y="1068"/>
                  </a:cubicBezTo>
                  <a:lnTo>
                    <a:pt x="362" y="1429"/>
                  </a:lnTo>
                  <a:cubicBezTo>
                    <a:pt x="145" y="1545"/>
                    <a:pt x="1" y="1776"/>
                    <a:pt x="1" y="2021"/>
                  </a:cubicBezTo>
                  <a:lnTo>
                    <a:pt x="1" y="3883"/>
                  </a:lnTo>
                  <a:cubicBezTo>
                    <a:pt x="1" y="4259"/>
                    <a:pt x="290" y="4562"/>
                    <a:pt x="665" y="4562"/>
                  </a:cubicBezTo>
                  <a:lnTo>
                    <a:pt x="4028" y="4562"/>
                  </a:lnTo>
                  <a:lnTo>
                    <a:pt x="4028" y="2036"/>
                  </a:lnTo>
                  <a:cubicBezTo>
                    <a:pt x="4028" y="1776"/>
                    <a:pt x="3884" y="1545"/>
                    <a:pt x="3653" y="1429"/>
                  </a:cubicBezTo>
                  <a:lnTo>
                    <a:pt x="2931" y="1068"/>
                  </a:lnTo>
                  <a:cubicBezTo>
                    <a:pt x="2773" y="996"/>
                    <a:pt x="2672" y="837"/>
                    <a:pt x="2672" y="664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5" name="Google Shape;23995;p72"/>
            <p:cNvSpPr/>
            <p:nvPr/>
          </p:nvSpPr>
          <p:spPr>
            <a:xfrm>
              <a:off x="956029" y="2608295"/>
              <a:ext cx="35574" cy="23095"/>
            </a:xfrm>
            <a:custGeom>
              <a:rect b="b" l="l" r="r" t="t"/>
              <a:pathLst>
                <a:path extrusionOk="0" h="881" w="1357">
                  <a:moveTo>
                    <a:pt x="14" y="0"/>
                  </a:moveTo>
                  <a:lnTo>
                    <a:pt x="14" y="664"/>
                  </a:lnTo>
                  <a:cubicBezTo>
                    <a:pt x="0" y="693"/>
                    <a:pt x="0" y="722"/>
                    <a:pt x="0" y="751"/>
                  </a:cubicBezTo>
                  <a:cubicBezTo>
                    <a:pt x="217" y="837"/>
                    <a:pt x="448" y="881"/>
                    <a:pt x="678" y="881"/>
                  </a:cubicBezTo>
                  <a:cubicBezTo>
                    <a:pt x="909" y="881"/>
                    <a:pt x="1140" y="837"/>
                    <a:pt x="1357" y="751"/>
                  </a:cubicBezTo>
                  <a:cubicBezTo>
                    <a:pt x="1357" y="722"/>
                    <a:pt x="1343" y="693"/>
                    <a:pt x="1343" y="664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6" name="Google Shape;23996;p72"/>
            <p:cNvSpPr/>
            <p:nvPr/>
          </p:nvSpPr>
          <p:spPr>
            <a:xfrm>
              <a:off x="920823" y="2638941"/>
              <a:ext cx="105987" cy="88947"/>
            </a:xfrm>
            <a:custGeom>
              <a:rect b="b" l="l" r="r" t="t"/>
              <a:pathLst>
                <a:path extrusionOk="0" h="3393" w="4043">
                  <a:moveTo>
                    <a:pt x="896" y="0"/>
                  </a:moveTo>
                  <a:lnTo>
                    <a:pt x="376" y="260"/>
                  </a:lnTo>
                  <a:cubicBezTo>
                    <a:pt x="145" y="361"/>
                    <a:pt x="1" y="607"/>
                    <a:pt x="1" y="852"/>
                  </a:cubicBezTo>
                  <a:lnTo>
                    <a:pt x="1" y="2714"/>
                  </a:lnTo>
                  <a:cubicBezTo>
                    <a:pt x="1" y="3090"/>
                    <a:pt x="304" y="3393"/>
                    <a:pt x="679" y="3393"/>
                  </a:cubicBezTo>
                  <a:lnTo>
                    <a:pt x="4042" y="3393"/>
                  </a:lnTo>
                  <a:lnTo>
                    <a:pt x="4042" y="867"/>
                  </a:lnTo>
                  <a:cubicBezTo>
                    <a:pt x="4042" y="607"/>
                    <a:pt x="3898" y="376"/>
                    <a:pt x="3667" y="260"/>
                  </a:cubicBezTo>
                  <a:lnTo>
                    <a:pt x="3147" y="0"/>
                  </a:lnTo>
                  <a:cubicBezTo>
                    <a:pt x="2888" y="405"/>
                    <a:pt x="2458" y="607"/>
                    <a:pt x="2027" y="607"/>
                  </a:cubicBezTo>
                  <a:cubicBezTo>
                    <a:pt x="1596" y="607"/>
                    <a:pt x="1163" y="405"/>
                    <a:pt x="896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7" name="Google Shape;23997;p72"/>
            <p:cNvSpPr/>
            <p:nvPr/>
          </p:nvSpPr>
          <p:spPr>
            <a:xfrm>
              <a:off x="1002954" y="2650659"/>
              <a:ext cx="23856" cy="76862"/>
            </a:xfrm>
            <a:custGeom>
              <a:rect b="b" l="l" r="r" t="t"/>
              <a:pathLst>
                <a:path extrusionOk="0" h="2932" w="910">
                  <a:moveTo>
                    <a:pt x="765" y="1"/>
                  </a:moveTo>
                  <a:lnTo>
                    <a:pt x="173" y="477"/>
                  </a:lnTo>
                  <a:cubicBezTo>
                    <a:pt x="58" y="564"/>
                    <a:pt x="0" y="694"/>
                    <a:pt x="0" y="824"/>
                  </a:cubicBezTo>
                  <a:lnTo>
                    <a:pt x="0" y="2931"/>
                  </a:lnTo>
                  <a:lnTo>
                    <a:pt x="909" y="2931"/>
                  </a:lnTo>
                  <a:lnTo>
                    <a:pt x="909" y="405"/>
                  </a:lnTo>
                  <a:cubicBezTo>
                    <a:pt x="909" y="261"/>
                    <a:pt x="852" y="116"/>
                    <a:pt x="76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8" name="Google Shape;23998;p72"/>
            <p:cNvSpPr/>
            <p:nvPr/>
          </p:nvSpPr>
          <p:spPr>
            <a:xfrm>
              <a:off x="921190" y="2650659"/>
              <a:ext cx="52640" cy="77229"/>
            </a:xfrm>
            <a:custGeom>
              <a:rect b="b" l="l" r="r" t="t"/>
              <a:pathLst>
                <a:path extrusionOk="0" h="2946" w="2008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67"/>
                  </a:lnTo>
                  <a:cubicBezTo>
                    <a:pt x="1" y="2643"/>
                    <a:pt x="290" y="2946"/>
                    <a:pt x="665" y="2946"/>
                  </a:cubicBezTo>
                  <a:lnTo>
                    <a:pt x="2007" y="2946"/>
                  </a:lnTo>
                  <a:lnTo>
                    <a:pt x="2007" y="2036"/>
                  </a:lnTo>
                  <a:lnTo>
                    <a:pt x="1112" y="2036"/>
                  </a:lnTo>
                  <a:cubicBezTo>
                    <a:pt x="983" y="2036"/>
                    <a:pt x="896" y="1935"/>
                    <a:pt x="896" y="1820"/>
                  </a:cubicBezTo>
                  <a:lnTo>
                    <a:pt x="896" y="824"/>
                  </a:lnTo>
                  <a:cubicBezTo>
                    <a:pt x="896" y="694"/>
                    <a:pt x="824" y="564"/>
                    <a:pt x="723" y="477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9" name="Google Shape;23999;p72"/>
            <p:cNvSpPr/>
            <p:nvPr/>
          </p:nvSpPr>
          <p:spPr>
            <a:xfrm>
              <a:off x="950341" y="2510644"/>
              <a:ext cx="46951" cy="41289"/>
            </a:xfrm>
            <a:custGeom>
              <a:rect b="b" l="l" r="r" t="t"/>
              <a:pathLst>
                <a:path extrusionOk="0" h="1575" w="1791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405" y="1574"/>
                    <a:pt x="895" y="1574"/>
                  </a:cubicBezTo>
                  <a:cubicBezTo>
                    <a:pt x="1386" y="1574"/>
                    <a:pt x="1790" y="1213"/>
                    <a:pt x="1790" y="780"/>
                  </a:cubicBezTo>
                  <a:cubicBezTo>
                    <a:pt x="1790" y="347"/>
                    <a:pt x="1386" y="1"/>
                    <a:pt x="895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0" name="Google Shape;24000;p72"/>
            <p:cNvSpPr/>
            <p:nvPr/>
          </p:nvSpPr>
          <p:spPr>
            <a:xfrm>
              <a:off x="950341" y="2510644"/>
              <a:ext cx="32192" cy="41289"/>
            </a:xfrm>
            <a:custGeom>
              <a:rect b="b" l="l" r="r" t="t"/>
              <a:pathLst>
                <a:path extrusionOk="0" h="1575" w="1228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390" y="1574"/>
                    <a:pt x="895" y="1574"/>
                  </a:cubicBezTo>
                  <a:cubicBezTo>
                    <a:pt x="1011" y="1574"/>
                    <a:pt x="1126" y="1545"/>
                    <a:pt x="1228" y="1517"/>
                  </a:cubicBezTo>
                  <a:cubicBezTo>
                    <a:pt x="910" y="1416"/>
                    <a:pt x="679" y="1112"/>
                    <a:pt x="679" y="780"/>
                  </a:cubicBezTo>
                  <a:cubicBezTo>
                    <a:pt x="693" y="448"/>
                    <a:pt x="910" y="160"/>
                    <a:pt x="1228" y="59"/>
                  </a:cubicBezTo>
                  <a:cubicBezTo>
                    <a:pt x="1126" y="15"/>
                    <a:pt x="1011" y="1"/>
                    <a:pt x="89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1" name="Google Shape;24001;p72"/>
            <p:cNvSpPr/>
            <p:nvPr/>
          </p:nvSpPr>
          <p:spPr>
            <a:xfrm>
              <a:off x="932567" y="2528444"/>
              <a:ext cx="82499" cy="82132"/>
            </a:xfrm>
            <a:custGeom>
              <a:rect b="b" l="l" r="r" t="t"/>
              <a:pathLst>
                <a:path extrusionOk="0" h="3133" w="3147">
                  <a:moveTo>
                    <a:pt x="1573" y="0"/>
                  </a:moveTo>
                  <a:cubicBezTo>
                    <a:pt x="707" y="0"/>
                    <a:pt x="0" y="693"/>
                    <a:pt x="0" y="1559"/>
                  </a:cubicBezTo>
                  <a:cubicBezTo>
                    <a:pt x="0" y="2425"/>
                    <a:pt x="707" y="3133"/>
                    <a:pt x="1573" y="3133"/>
                  </a:cubicBezTo>
                  <a:cubicBezTo>
                    <a:pt x="2440" y="3133"/>
                    <a:pt x="3147" y="2425"/>
                    <a:pt x="3147" y="1559"/>
                  </a:cubicBezTo>
                  <a:cubicBezTo>
                    <a:pt x="3147" y="693"/>
                    <a:pt x="2440" y="0"/>
                    <a:pt x="157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2" name="Google Shape;24002;p72"/>
            <p:cNvSpPr/>
            <p:nvPr/>
          </p:nvSpPr>
          <p:spPr>
            <a:xfrm>
              <a:off x="948060" y="2528051"/>
              <a:ext cx="68526" cy="74215"/>
            </a:xfrm>
            <a:custGeom>
              <a:rect b="b" l="l" r="r" t="t"/>
              <a:pathLst>
                <a:path extrusionOk="0" h="2831" w="2614">
                  <a:moveTo>
                    <a:pt x="997" y="1"/>
                  </a:moveTo>
                  <a:cubicBezTo>
                    <a:pt x="246" y="15"/>
                    <a:pt x="1" y="1026"/>
                    <a:pt x="665" y="1372"/>
                  </a:cubicBezTo>
                  <a:cubicBezTo>
                    <a:pt x="679" y="1372"/>
                    <a:pt x="708" y="1387"/>
                    <a:pt x="723" y="1387"/>
                  </a:cubicBezTo>
                  <a:lnTo>
                    <a:pt x="1502" y="2801"/>
                  </a:lnTo>
                  <a:cubicBezTo>
                    <a:pt x="1502" y="2801"/>
                    <a:pt x="1719" y="2816"/>
                    <a:pt x="1921" y="2830"/>
                  </a:cubicBezTo>
                  <a:cubicBezTo>
                    <a:pt x="2383" y="2484"/>
                    <a:pt x="2614" y="1921"/>
                    <a:pt x="2542" y="1358"/>
                  </a:cubicBezTo>
                  <a:cubicBezTo>
                    <a:pt x="2440" y="708"/>
                    <a:pt x="1964" y="189"/>
                    <a:pt x="1329" y="44"/>
                  </a:cubicBezTo>
                  <a:cubicBezTo>
                    <a:pt x="1213" y="15"/>
                    <a:pt x="1112" y="15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3" name="Google Shape;24003;p72"/>
            <p:cNvSpPr/>
            <p:nvPr/>
          </p:nvSpPr>
          <p:spPr>
            <a:xfrm>
              <a:off x="938596" y="2564542"/>
              <a:ext cx="70413" cy="57778"/>
            </a:xfrm>
            <a:custGeom>
              <a:rect b="b" l="l" r="r" t="t"/>
              <a:pathLst>
                <a:path extrusionOk="0" h="2204" w="2686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66" y="283"/>
                    <a:pt x="651" y="413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34"/>
                  </a:cubicBezTo>
                  <a:cubicBezTo>
                    <a:pt x="102" y="1698"/>
                    <a:pt x="665" y="2203"/>
                    <a:pt x="1343" y="2203"/>
                  </a:cubicBezTo>
                  <a:cubicBezTo>
                    <a:pt x="2051" y="2203"/>
                    <a:pt x="2628" y="1655"/>
                    <a:pt x="2686" y="962"/>
                  </a:cubicBezTo>
                  <a:cubicBezTo>
                    <a:pt x="2686" y="890"/>
                    <a:pt x="2657" y="832"/>
                    <a:pt x="2614" y="789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4" name="Google Shape;24004;p72"/>
            <p:cNvSpPr/>
            <p:nvPr/>
          </p:nvSpPr>
          <p:spPr>
            <a:xfrm>
              <a:off x="938596" y="2564542"/>
              <a:ext cx="70413" cy="57018"/>
            </a:xfrm>
            <a:custGeom>
              <a:rect b="b" l="l" r="r" t="t"/>
              <a:pathLst>
                <a:path extrusionOk="0" h="2175" w="2686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81" y="240"/>
                    <a:pt x="708" y="327"/>
                    <a:pt x="636" y="428"/>
                  </a:cubicBezTo>
                  <a:cubicBezTo>
                    <a:pt x="593" y="457"/>
                    <a:pt x="564" y="500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20"/>
                  </a:cubicBezTo>
                  <a:cubicBezTo>
                    <a:pt x="88" y="1611"/>
                    <a:pt x="550" y="2088"/>
                    <a:pt x="1141" y="2174"/>
                  </a:cubicBezTo>
                  <a:cubicBezTo>
                    <a:pt x="838" y="1987"/>
                    <a:pt x="665" y="1655"/>
                    <a:pt x="679" y="1294"/>
                  </a:cubicBezTo>
                  <a:lnTo>
                    <a:pt x="679" y="976"/>
                  </a:lnTo>
                  <a:cubicBezTo>
                    <a:pt x="723" y="933"/>
                    <a:pt x="781" y="904"/>
                    <a:pt x="824" y="861"/>
                  </a:cubicBezTo>
                  <a:cubicBezTo>
                    <a:pt x="954" y="745"/>
                    <a:pt x="1055" y="615"/>
                    <a:pt x="1141" y="485"/>
                  </a:cubicBezTo>
                  <a:cubicBezTo>
                    <a:pt x="1574" y="615"/>
                    <a:pt x="1964" y="832"/>
                    <a:pt x="2311" y="1121"/>
                  </a:cubicBezTo>
                  <a:cubicBezTo>
                    <a:pt x="2354" y="1150"/>
                    <a:pt x="2455" y="1251"/>
                    <a:pt x="2585" y="1366"/>
                  </a:cubicBezTo>
                  <a:cubicBezTo>
                    <a:pt x="2643" y="1236"/>
                    <a:pt x="2672" y="1092"/>
                    <a:pt x="2686" y="962"/>
                  </a:cubicBezTo>
                  <a:cubicBezTo>
                    <a:pt x="2686" y="890"/>
                    <a:pt x="2657" y="818"/>
                    <a:pt x="2614" y="774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5" name="Google Shape;24005;p72"/>
            <p:cNvSpPr/>
            <p:nvPr/>
          </p:nvSpPr>
          <p:spPr>
            <a:xfrm>
              <a:off x="879954" y="2733551"/>
              <a:ext cx="11744" cy="17433"/>
            </a:xfrm>
            <a:custGeom>
              <a:rect b="b" l="l" r="r" t="t"/>
              <a:pathLst>
                <a:path extrusionOk="0" h="665" w="448">
                  <a:moveTo>
                    <a:pt x="0" y="0"/>
                  </a:moveTo>
                  <a:lnTo>
                    <a:pt x="0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6" name="Google Shape;24006;p72"/>
            <p:cNvSpPr/>
            <p:nvPr/>
          </p:nvSpPr>
          <p:spPr>
            <a:xfrm>
              <a:off x="1220146" y="2733551"/>
              <a:ext cx="11771" cy="17433"/>
            </a:xfrm>
            <a:custGeom>
              <a:rect b="b" l="l" r="r" t="t"/>
              <a:pathLst>
                <a:path extrusionOk="0" h="665" w="449">
                  <a:moveTo>
                    <a:pt x="1" y="0"/>
                  </a:moveTo>
                  <a:lnTo>
                    <a:pt x="1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7" name="Google Shape;24007;p72"/>
            <p:cNvSpPr/>
            <p:nvPr/>
          </p:nvSpPr>
          <p:spPr>
            <a:xfrm>
              <a:off x="866322" y="2727495"/>
              <a:ext cx="379226" cy="11744"/>
            </a:xfrm>
            <a:custGeom>
              <a:rect b="b" l="l" r="r" t="t"/>
              <a:pathLst>
                <a:path extrusionOk="0" h="448" w="14466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4176" y="448"/>
                  </a:lnTo>
                  <a:cubicBezTo>
                    <a:pt x="14465" y="448"/>
                    <a:pt x="14465" y="0"/>
                    <a:pt x="1417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8" name="Google Shape;24008;p72"/>
            <p:cNvSpPr/>
            <p:nvPr/>
          </p:nvSpPr>
          <p:spPr>
            <a:xfrm>
              <a:off x="944652" y="2716144"/>
              <a:ext cx="35233" cy="11744"/>
            </a:xfrm>
            <a:custGeom>
              <a:rect b="b" l="l" r="r" t="t"/>
              <a:pathLst>
                <a:path extrusionOk="0" h="448" w="1344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cubicBezTo>
                    <a:pt x="1" y="347"/>
                    <a:pt x="88" y="448"/>
                    <a:pt x="217" y="448"/>
                  </a:cubicBezTo>
                  <a:lnTo>
                    <a:pt x="1343" y="448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9" name="Google Shape;24009;p72"/>
            <p:cNvSpPr/>
            <p:nvPr/>
          </p:nvSpPr>
          <p:spPr>
            <a:xfrm>
              <a:off x="968115" y="2669219"/>
              <a:ext cx="82158" cy="58669"/>
            </a:xfrm>
            <a:custGeom>
              <a:rect b="b" l="l" r="r" t="t"/>
              <a:pathLst>
                <a:path extrusionOk="0" h="2238" w="3134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lnTo>
                    <a:pt x="1" y="2007"/>
                  </a:lnTo>
                  <a:cubicBezTo>
                    <a:pt x="1" y="2137"/>
                    <a:pt x="88" y="2238"/>
                    <a:pt x="217" y="2238"/>
                  </a:cubicBezTo>
                  <a:lnTo>
                    <a:pt x="2902" y="2238"/>
                  </a:lnTo>
                  <a:cubicBezTo>
                    <a:pt x="3032" y="2238"/>
                    <a:pt x="3133" y="2137"/>
                    <a:pt x="3133" y="2007"/>
                  </a:cubicBezTo>
                  <a:lnTo>
                    <a:pt x="3133" y="217"/>
                  </a:lnTo>
                  <a:cubicBezTo>
                    <a:pt x="3133" y="87"/>
                    <a:pt x="3032" y="0"/>
                    <a:pt x="2902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0" name="Google Shape;24010;p72"/>
            <p:cNvSpPr/>
            <p:nvPr/>
          </p:nvSpPr>
          <p:spPr>
            <a:xfrm>
              <a:off x="995378" y="2692681"/>
              <a:ext cx="27264" cy="11744"/>
            </a:xfrm>
            <a:custGeom>
              <a:rect b="b" l="l" r="r" t="t"/>
              <a:pathLst>
                <a:path extrusionOk="0" h="448" w="1040">
                  <a:moveTo>
                    <a:pt x="303" y="0"/>
                  </a:moveTo>
                  <a:cubicBezTo>
                    <a:pt x="0" y="0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40" y="448"/>
                    <a:pt x="1040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11" name="Google Shape;24011;p72"/>
          <p:cNvGrpSpPr/>
          <p:nvPr/>
        </p:nvGrpSpPr>
        <p:grpSpPr>
          <a:xfrm>
            <a:off x="1328387" y="2500814"/>
            <a:ext cx="404183" cy="289151"/>
            <a:chOff x="1328387" y="2500814"/>
            <a:chExt cx="404183" cy="289151"/>
          </a:xfrm>
        </p:grpSpPr>
        <p:sp>
          <p:nvSpPr>
            <p:cNvPr id="24012" name="Google Shape;24012;p72"/>
            <p:cNvSpPr/>
            <p:nvPr/>
          </p:nvSpPr>
          <p:spPr>
            <a:xfrm>
              <a:off x="1561491" y="2601479"/>
              <a:ext cx="125281" cy="118859"/>
            </a:xfrm>
            <a:custGeom>
              <a:rect b="b" l="l" r="r" t="t"/>
              <a:pathLst>
                <a:path extrusionOk="0" h="4534" w="4779">
                  <a:moveTo>
                    <a:pt x="1675" y="0"/>
                  </a:moveTo>
                  <a:lnTo>
                    <a:pt x="1675" y="405"/>
                  </a:lnTo>
                  <a:cubicBezTo>
                    <a:pt x="1675" y="506"/>
                    <a:pt x="1603" y="607"/>
                    <a:pt x="1502" y="621"/>
                  </a:cubicBezTo>
                  <a:lnTo>
                    <a:pt x="520" y="910"/>
                  </a:lnTo>
                  <a:cubicBezTo>
                    <a:pt x="203" y="996"/>
                    <a:pt x="1" y="1271"/>
                    <a:pt x="1" y="1603"/>
                  </a:cubicBezTo>
                  <a:lnTo>
                    <a:pt x="1" y="4533"/>
                  </a:lnTo>
                  <a:lnTo>
                    <a:pt x="3826" y="4533"/>
                  </a:lnTo>
                  <a:cubicBezTo>
                    <a:pt x="4346" y="4533"/>
                    <a:pt x="4779" y="4100"/>
                    <a:pt x="4779" y="3580"/>
                  </a:cubicBezTo>
                  <a:lnTo>
                    <a:pt x="4779" y="1588"/>
                  </a:lnTo>
                  <a:cubicBezTo>
                    <a:pt x="4779" y="1285"/>
                    <a:pt x="4577" y="996"/>
                    <a:pt x="4274" y="910"/>
                  </a:cubicBezTo>
                  <a:lnTo>
                    <a:pt x="3306" y="621"/>
                  </a:lnTo>
                  <a:cubicBezTo>
                    <a:pt x="3191" y="607"/>
                    <a:pt x="3119" y="506"/>
                    <a:pt x="3119" y="405"/>
                  </a:cubicBezTo>
                  <a:lnTo>
                    <a:pt x="3119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3" name="Google Shape;24013;p72"/>
            <p:cNvSpPr/>
            <p:nvPr/>
          </p:nvSpPr>
          <p:spPr>
            <a:xfrm>
              <a:off x="1561884" y="2620407"/>
              <a:ext cx="125281" cy="99932"/>
            </a:xfrm>
            <a:custGeom>
              <a:rect b="b" l="l" r="r" t="t"/>
              <a:pathLst>
                <a:path extrusionOk="0" h="3812" w="4779">
                  <a:moveTo>
                    <a:pt x="1155" y="0"/>
                  </a:moveTo>
                  <a:lnTo>
                    <a:pt x="520" y="188"/>
                  </a:lnTo>
                  <a:cubicBezTo>
                    <a:pt x="217" y="274"/>
                    <a:pt x="0" y="549"/>
                    <a:pt x="0" y="881"/>
                  </a:cubicBezTo>
                  <a:lnTo>
                    <a:pt x="0" y="3811"/>
                  </a:lnTo>
                  <a:lnTo>
                    <a:pt x="3826" y="3811"/>
                  </a:lnTo>
                  <a:cubicBezTo>
                    <a:pt x="4360" y="3811"/>
                    <a:pt x="4778" y="3378"/>
                    <a:pt x="4778" y="2858"/>
                  </a:cubicBezTo>
                  <a:lnTo>
                    <a:pt x="4778" y="866"/>
                  </a:lnTo>
                  <a:cubicBezTo>
                    <a:pt x="4778" y="549"/>
                    <a:pt x="4576" y="274"/>
                    <a:pt x="4259" y="188"/>
                  </a:cubicBezTo>
                  <a:lnTo>
                    <a:pt x="3624" y="0"/>
                  </a:lnTo>
                  <a:cubicBezTo>
                    <a:pt x="3349" y="476"/>
                    <a:pt x="2869" y="715"/>
                    <a:pt x="2389" y="715"/>
                  </a:cubicBezTo>
                  <a:cubicBezTo>
                    <a:pt x="1909" y="715"/>
                    <a:pt x="1429" y="476"/>
                    <a:pt x="115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4" name="Google Shape;24014;p72"/>
            <p:cNvSpPr/>
            <p:nvPr/>
          </p:nvSpPr>
          <p:spPr>
            <a:xfrm>
              <a:off x="1603881" y="2601479"/>
              <a:ext cx="40895" cy="18953"/>
            </a:xfrm>
            <a:custGeom>
              <a:rect b="b" l="l" r="r" t="t"/>
              <a:pathLst>
                <a:path extrusionOk="0" h="723" w="1560">
                  <a:moveTo>
                    <a:pt x="58" y="0"/>
                  </a:moveTo>
                  <a:lnTo>
                    <a:pt x="58" y="405"/>
                  </a:lnTo>
                  <a:cubicBezTo>
                    <a:pt x="58" y="448"/>
                    <a:pt x="44" y="506"/>
                    <a:pt x="1" y="549"/>
                  </a:cubicBezTo>
                  <a:cubicBezTo>
                    <a:pt x="246" y="664"/>
                    <a:pt x="520" y="722"/>
                    <a:pt x="794" y="722"/>
                  </a:cubicBezTo>
                  <a:cubicBezTo>
                    <a:pt x="1054" y="722"/>
                    <a:pt x="1314" y="664"/>
                    <a:pt x="1560" y="549"/>
                  </a:cubicBezTo>
                  <a:cubicBezTo>
                    <a:pt x="1531" y="506"/>
                    <a:pt x="1502" y="448"/>
                    <a:pt x="1502" y="405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5" name="Google Shape;24015;p72"/>
            <p:cNvSpPr/>
            <p:nvPr/>
          </p:nvSpPr>
          <p:spPr>
            <a:xfrm>
              <a:off x="1580785" y="2513685"/>
              <a:ext cx="31458" cy="68893"/>
            </a:xfrm>
            <a:custGeom>
              <a:rect b="b" l="l" r="r" t="t"/>
              <a:pathLst>
                <a:path extrusionOk="0" h="2628" w="1200">
                  <a:moveTo>
                    <a:pt x="723" y="0"/>
                  </a:moveTo>
                  <a:cubicBezTo>
                    <a:pt x="319" y="0"/>
                    <a:pt x="1" y="318"/>
                    <a:pt x="1" y="722"/>
                  </a:cubicBezTo>
                  <a:lnTo>
                    <a:pt x="1" y="881"/>
                  </a:lnTo>
                  <a:cubicBezTo>
                    <a:pt x="1" y="1083"/>
                    <a:pt x="30" y="1285"/>
                    <a:pt x="88" y="1487"/>
                  </a:cubicBezTo>
                  <a:lnTo>
                    <a:pt x="477" y="2628"/>
                  </a:lnTo>
                  <a:lnTo>
                    <a:pt x="1199" y="2628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6" name="Google Shape;24016;p72"/>
            <p:cNvSpPr/>
            <p:nvPr/>
          </p:nvSpPr>
          <p:spPr>
            <a:xfrm>
              <a:off x="1593290" y="2507236"/>
              <a:ext cx="75342" cy="75342"/>
            </a:xfrm>
            <a:custGeom>
              <a:rect b="b" l="l" r="r" t="t"/>
              <a:pathLst>
                <a:path extrusionOk="0" h="2874" w="2874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cubicBezTo>
                    <a:pt x="0" y="983"/>
                    <a:pt x="217" y="1199"/>
                    <a:pt x="477" y="1199"/>
                  </a:cubicBezTo>
                  <a:lnTo>
                    <a:pt x="2397" y="2874"/>
                  </a:lnTo>
                  <a:lnTo>
                    <a:pt x="2801" y="1459"/>
                  </a:lnTo>
                  <a:cubicBezTo>
                    <a:pt x="2844" y="1286"/>
                    <a:pt x="2873" y="1098"/>
                    <a:pt x="2873" y="925"/>
                  </a:cubicBezTo>
                  <a:lnTo>
                    <a:pt x="2873" y="477"/>
                  </a:lnTo>
                  <a:cubicBezTo>
                    <a:pt x="2873" y="203"/>
                    <a:pt x="2656" y="1"/>
                    <a:pt x="23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7" name="Google Shape;24017;p72"/>
            <p:cNvSpPr/>
            <p:nvPr/>
          </p:nvSpPr>
          <p:spPr>
            <a:xfrm>
              <a:off x="1586841" y="2538668"/>
              <a:ext cx="74975" cy="68893"/>
            </a:xfrm>
            <a:custGeom>
              <a:rect b="b" l="l" r="r" t="t"/>
              <a:pathLst>
                <a:path extrusionOk="0" h="2628" w="2860">
                  <a:moveTo>
                    <a:pt x="910" y="0"/>
                  </a:moveTo>
                  <a:cubicBezTo>
                    <a:pt x="780" y="0"/>
                    <a:pt x="665" y="43"/>
                    <a:pt x="564" y="144"/>
                  </a:cubicBezTo>
                  <a:lnTo>
                    <a:pt x="131" y="577"/>
                  </a:lnTo>
                  <a:cubicBezTo>
                    <a:pt x="44" y="664"/>
                    <a:pt x="1" y="780"/>
                    <a:pt x="1" y="910"/>
                  </a:cubicBezTo>
                  <a:lnTo>
                    <a:pt x="1" y="1184"/>
                  </a:lnTo>
                  <a:cubicBezTo>
                    <a:pt x="1" y="1992"/>
                    <a:pt x="636" y="2627"/>
                    <a:pt x="1444" y="2627"/>
                  </a:cubicBezTo>
                  <a:cubicBezTo>
                    <a:pt x="2224" y="2613"/>
                    <a:pt x="2859" y="1978"/>
                    <a:pt x="2859" y="1184"/>
                  </a:cubicBezTo>
                  <a:lnTo>
                    <a:pt x="2859" y="881"/>
                  </a:lnTo>
                  <a:cubicBezTo>
                    <a:pt x="2859" y="751"/>
                    <a:pt x="2816" y="635"/>
                    <a:pt x="2715" y="534"/>
                  </a:cubicBezTo>
                  <a:cubicBezTo>
                    <a:pt x="2354" y="173"/>
                    <a:pt x="1675" y="15"/>
                    <a:pt x="910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8" name="Google Shape;24018;p72"/>
            <p:cNvSpPr/>
            <p:nvPr/>
          </p:nvSpPr>
          <p:spPr>
            <a:xfrm>
              <a:off x="1587234" y="2538983"/>
              <a:ext cx="74949" cy="67451"/>
            </a:xfrm>
            <a:custGeom>
              <a:rect b="b" l="l" r="r" t="t"/>
              <a:pathLst>
                <a:path extrusionOk="0" h="2573" w="2859">
                  <a:moveTo>
                    <a:pt x="884" y="0"/>
                  </a:moveTo>
                  <a:cubicBezTo>
                    <a:pt x="768" y="0"/>
                    <a:pt x="655" y="55"/>
                    <a:pt x="578" y="132"/>
                  </a:cubicBezTo>
                  <a:lnTo>
                    <a:pt x="145" y="565"/>
                  </a:lnTo>
                  <a:cubicBezTo>
                    <a:pt x="44" y="667"/>
                    <a:pt x="0" y="782"/>
                    <a:pt x="0" y="912"/>
                  </a:cubicBezTo>
                  <a:lnTo>
                    <a:pt x="0" y="1186"/>
                  </a:lnTo>
                  <a:cubicBezTo>
                    <a:pt x="0" y="1821"/>
                    <a:pt x="419" y="2384"/>
                    <a:pt x="1040" y="2572"/>
                  </a:cubicBezTo>
                  <a:cubicBezTo>
                    <a:pt x="823" y="2312"/>
                    <a:pt x="708" y="1995"/>
                    <a:pt x="722" y="1663"/>
                  </a:cubicBezTo>
                  <a:lnTo>
                    <a:pt x="708" y="970"/>
                  </a:lnTo>
                  <a:cubicBezTo>
                    <a:pt x="708" y="690"/>
                    <a:pt x="924" y="478"/>
                    <a:pt x="1187" y="478"/>
                  </a:cubicBezTo>
                  <a:cubicBezTo>
                    <a:pt x="1196" y="478"/>
                    <a:pt x="1204" y="478"/>
                    <a:pt x="1213" y="479"/>
                  </a:cubicBezTo>
                  <a:cubicBezTo>
                    <a:pt x="1704" y="522"/>
                    <a:pt x="2411" y="594"/>
                    <a:pt x="2859" y="811"/>
                  </a:cubicBezTo>
                  <a:cubicBezTo>
                    <a:pt x="2844" y="710"/>
                    <a:pt x="2801" y="609"/>
                    <a:pt x="2729" y="537"/>
                  </a:cubicBezTo>
                  <a:cubicBezTo>
                    <a:pt x="2353" y="176"/>
                    <a:pt x="1675" y="17"/>
                    <a:pt x="924" y="3"/>
                  </a:cubicBezTo>
                  <a:cubicBezTo>
                    <a:pt x="911" y="1"/>
                    <a:pt x="897" y="0"/>
                    <a:pt x="88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9" name="Google Shape;24019;p72"/>
            <p:cNvSpPr/>
            <p:nvPr/>
          </p:nvSpPr>
          <p:spPr>
            <a:xfrm>
              <a:off x="1561884" y="2632518"/>
              <a:ext cx="24983" cy="87820"/>
            </a:xfrm>
            <a:custGeom>
              <a:rect b="b" l="l" r="r" t="t"/>
              <a:pathLst>
                <a:path extrusionOk="0" h="3350" w="953">
                  <a:moveTo>
                    <a:pt x="130" y="0"/>
                  </a:moveTo>
                  <a:cubicBezTo>
                    <a:pt x="44" y="130"/>
                    <a:pt x="0" y="260"/>
                    <a:pt x="0" y="419"/>
                  </a:cubicBezTo>
                  <a:lnTo>
                    <a:pt x="0" y="3349"/>
                  </a:lnTo>
                  <a:lnTo>
                    <a:pt x="953" y="3349"/>
                  </a:lnTo>
                  <a:lnTo>
                    <a:pt x="953" y="1126"/>
                  </a:lnTo>
                  <a:cubicBezTo>
                    <a:pt x="953" y="938"/>
                    <a:pt x="881" y="751"/>
                    <a:pt x="751" y="621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0" name="Google Shape;24020;p72"/>
            <p:cNvSpPr/>
            <p:nvPr/>
          </p:nvSpPr>
          <p:spPr>
            <a:xfrm>
              <a:off x="1630751" y="2632518"/>
              <a:ext cx="56415" cy="87820"/>
            </a:xfrm>
            <a:custGeom>
              <a:rect b="b" l="l" r="r" t="t"/>
              <a:pathLst>
                <a:path extrusionOk="0" h="3350" w="2152">
                  <a:moveTo>
                    <a:pt x="2021" y="0"/>
                  </a:moveTo>
                  <a:lnTo>
                    <a:pt x="1415" y="621"/>
                  </a:lnTo>
                  <a:cubicBezTo>
                    <a:pt x="1271" y="751"/>
                    <a:pt x="1199" y="938"/>
                    <a:pt x="1199" y="1126"/>
                  </a:cubicBezTo>
                  <a:lnTo>
                    <a:pt x="1199" y="2165"/>
                  </a:lnTo>
                  <a:cubicBezTo>
                    <a:pt x="1199" y="2295"/>
                    <a:pt x="1098" y="2396"/>
                    <a:pt x="953" y="2396"/>
                  </a:cubicBezTo>
                  <a:lnTo>
                    <a:pt x="0" y="2396"/>
                  </a:lnTo>
                  <a:lnTo>
                    <a:pt x="0" y="3349"/>
                  </a:lnTo>
                  <a:lnTo>
                    <a:pt x="1199" y="3349"/>
                  </a:lnTo>
                  <a:cubicBezTo>
                    <a:pt x="1733" y="3349"/>
                    <a:pt x="2151" y="2916"/>
                    <a:pt x="2151" y="2396"/>
                  </a:cubicBezTo>
                  <a:lnTo>
                    <a:pt x="2151" y="404"/>
                  </a:lnTo>
                  <a:cubicBezTo>
                    <a:pt x="2151" y="260"/>
                    <a:pt x="2108" y="116"/>
                    <a:pt x="202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1" name="Google Shape;24021;p72"/>
            <p:cNvSpPr/>
            <p:nvPr/>
          </p:nvSpPr>
          <p:spPr>
            <a:xfrm>
              <a:off x="1348442" y="2726735"/>
              <a:ext cx="364074" cy="18953"/>
            </a:xfrm>
            <a:custGeom>
              <a:rect b="b" l="l" r="r" t="t"/>
              <a:pathLst>
                <a:path extrusionOk="0" h="723" w="13888">
                  <a:moveTo>
                    <a:pt x="1" y="0"/>
                  </a:moveTo>
                  <a:lnTo>
                    <a:pt x="1" y="722"/>
                  </a:lnTo>
                  <a:lnTo>
                    <a:pt x="13888" y="722"/>
                  </a:lnTo>
                  <a:lnTo>
                    <a:pt x="1388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2" name="Google Shape;24022;p72"/>
            <p:cNvSpPr/>
            <p:nvPr/>
          </p:nvSpPr>
          <p:spPr>
            <a:xfrm>
              <a:off x="1342019" y="2726735"/>
              <a:ext cx="13265" cy="63231"/>
            </a:xfrm>
            <a:custGeom>
              <a:rect b="b" l="l" r="r" t="t"/>
              <a:pathLst>
                <a:path extrusionOk="0" h="2412" w="506">
                  <a:moveTo>
                    <a:pt x="15" y="0"/>
                  </a:moveTo>
                  <a:lnTo>
                    <a:pt x="15" y="2151"/>
                  </a:lnTo>
                  <a:cubicBezTo>
                    <a:pt x="0" y="2325"/>
                    <a:pt x="127" y="2411"/>
                    <a:pt x="253" y="2411"/>
                  </a:cubicBezTo>
                  <a:cubicBezTo>
                    <a:pt x="379" y="2411"/>
                    <a:pt x="505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3" name="Google Shape;24023;p72"/>
            <p:cNvSpPr/>
            <p:nvPr/>
          </p:nvSpPr>
          <p:spPr>
            <a:xfrm>
              <a:off x="1705674" y="2726735"/>
              <a:ext cx="13265" cy="63231"/>
            </a:xfrm>
            <a:custGeom>
              <a:rect b="b" l="l" r="r" t="t"/>
              <a:pathLst>
                <a:path extrusionOk="0" h="2412" w="506">
                  <a:moveTo>
                    <a:pt x="15" y="0"/>
                  </a:moveTo>
                  <a:lnTo>
                    <a:pt x="15" y="2151"/>
                  </a:lnTo>
                  <a:cubicBezTo>
                    <a:pt x="1" y="2325"/>
                    <a:pt x="127" y="2411"/>
                    <a:pt x="253" y="2411"/>
                  </a:cubicBezTo>
                  <a:cubicBezTo>
                    <a:pt x="380" y="2411"/>
                    <a:pt x="506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4" name="Google Shape;24024;p72"/>
            <p:cNvSpPr/>
            <p:nvPr/>
          </p:nvSpPr>
          <p:spPr>
            <a:xfrm>
              <a:off x="1342386" y="2726735"/>
              <a:ext cx="12531" cy="18953"/>
            </a:xfrm>
            <a:custGeom>
              <a:rect b="b" l="l" r="r" t="t"/>
              <a:pathLst>
                <a:path extrusionOk="0" h="723" w="478">
                  <a:moveTo>
                    <a:pt x="1" y="0"/>
                  </a:moveTo>
                  <a:lnTo>
                    <a:pt x="1" y="722"/>
                  </a:lnTo>
                  <a:lnTo>
                    <a:pt x="477" y="7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5" name="Google Shape;24025;p72"/>
            <p:cNvSpPr/>
            <p:nvPr/>
          </p:nvSpPr>
          <p:spPr>
            <a:xfrm>
              <a:off x="1706067" y="2726735"/>
              <a:ext cx="12505" cy="18953"/>
            </a:xfrm>
            <a:custGeom>
              <a:rect b="b" l="l" r="r" t="t"/>
              <a:pathLst>
                <a:path extrusionOk="0" h="723" w="477">
                  <a:moveTo>
                    <a:pt x="0" y="0"/>
                  </a:moveTo>
                  <a:lnTo>
                    <a:pt x="0" y="722"/>
                  </a:lnTo>
                  <a:lnTo>
                    <a:pt x="476" y="72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6" name="Google Shape;24026;p72"/>
            <p:cNvSpPr/>
            <p:nvPr/>
          </p:nvSpPr>
          <p:spPr>
            <a:xfrm>
              <a:off x="1328387" y="2720679"/>
              <a:ext cx="404183" cy="12505"/>
            </a:xfrm>
            <a:custGeom>
              <a:rect b="b" l="l" r="r" t="t"/>
              <a:pathLst>
                <a:path extrusionOk="0" h="477" w="15418">
                  <a:moveTo>
                    <a:pt x="289" y="0"/>
                  </a:moveTo>
                  <a:cubicBezTo>
                    <a:pt x="1" y="15"/>
                    <a:pt x="1" y="448"/>
                    <a:pt x="289" y="477"/>
                  </a:cubicBezTo>
                  <a:lnTo>
                    <a:pt x="15129" y="477"/>
                  </a:lnTo>
                  <a:cubicBezTo>
                    <a:pt x="15418" y="448"/>
                    <a:pt x="15418" y="15"/>
                    <a:pt x="1512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7" name="Google Shape;24027;p72"/>
            <p:cNvSpPr/>
            <p:nvPr/>
          </p:nvSpPr>
          <p:spPr>
            <a:xfrm>
              <a:off x="1624695" y="2708148"/>
              <a:ext cx="37487" cy="12557"/>
            </a:xfrm>
            <a:custGeom>
              <a:rect b="b" l="l" r="r" t="t"/>
              <a:pathLst>
                <a:path extrusionOk="0" h="479" w="1430">
                  <a:moveTo>
                    <a:pt x="1221" y="1"/>
                  </a:moveTo>
                  <a:cubicBezTo>
                    <a:pt x="1213" y="1"/>
                    <a:pt x="1206" y="1"/>
                    <a:pt x="1199" y="2"/>
                  </a:cubicBezTo>
                  <a:lnTo>
                    <a:pt x="0" y="2"/>
                  </a:lnTo>
                  <a:lnTo>
                    <a:pt x="0" y="478"/>
                  </a:lnTo>
                  <a:lnTo>
                    <a:pt x="1199" y="478"/>
                  </a:lnTo>
                  <a:cubicBezTo>
                    <a:pt x="1329" y="478"/>
                    <a:pt x="1430" y="363"/>
                    <a:pt x="1430" y="233"/>
                  </a:cubicBezTo>
                  <a:cubicBezTo>
                    <a:pt x="1430" y="111"/>
                    <a:pt x="1340" y="1"/>
                    <a:pt x="12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8" name="Google Shape;24028;p72"/>
            <p:cNvSpPr/>
            <p:nvPr/>
          </p:nvSpPr>
          <p:spPr>
            <a:xfrm>
              <a:off x="1549380" y="2657868"/>
              <a:ext cx="87820" cy="62837"/>
            </a:xfrm>
            <a:custGeom>
              <a:rect b="b" l="l" r="r" t="t"/>
              <a:pathLst>
                <a:path extrusionOk="0" h="2397" w="3350">
                  <a:moveTo>
                    <a:pt x="232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2151"/>
                  </a:lnTo>
                  <a:cubicBezTo>
                    <a:pt x="1" y="2281"/>
                    <a:pt x="102" y="2396"/>
                    <a:pt x="232" y="2396"/>
                  </a:cubicBezTo>
                  <a:lnTo>
                    <a:pt x="3104" y="2396"/>
                  </a:lnTo>
                  <a:cubicBezTo>
                    <a:pt x="3234" y="2396"/>
                    <a:pt x="3350" y="2281"/>
                    <a:pt x="3350" y="2151"/>
                  </a:cubicBezTo>
                  <a:lnTo>
                    <a:pt x="3350" y="246"/>
                  </a:lnTo>
                  <a:cubicBezTo>
                    <a:pt x="3350" y="101"/>
                    <a:pt x="3234" y="0"/>
                    <a:pt x="310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9" name="Google Shape;24029;p72"/>
            <p:cNvSpPr/>
            <p:nvPr/>
          </p:nvSpPr>
          <p:spPr>
            <a:xfrm>
              <a:off x="1585714" y="2682825"/>
              <a:ext cx="15178" cy="12531"/>
            </a:xfrm>
            <a:custGeom>
              <a:rect b="b" l="l" r="r" t="t"/>
              <a:pathLst>
                <a:path extrusionOk="0" h="478" w="579">
                  <a:moveTo>
                    <a:pt x="289" y="1"/>
                  </a:moveTo>
                  <a:cubicBezTo>
                    <a:pt x="1" y="30"/>
                    <a:pt x="1" y="463"/>
                    <a:pt x="289" y="477"/>
                  </a:cubicBezTo>
                  <a:cubicBezTo>
                    <a:pt x="578" y="463"/>
                    <a:pt x="578" y="30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0" name="Google Shape;24030;p72"/>
            <p:cNvSpPr/>
            <p:nvPr/>
          </p:nvSpPr>
          <p:spPr>
            <a:xfrm>
              <a:off x="1386296" y="2607535"/>
              <a:ext cx="125648" cy="113170"/>
            </a:xfrm>
            <a:custGeom>
              <a:rect b="b" l="l" r="r" t="t"/>
              <a:pathLst>
                <a:path extrusionOk="0" h="4317" w="4793">
                  <a:moveTo>
                    <a:pt x="1675" y="0"/>
                  </a:moveTo>
                  <a:lnTo>
                    <a:pt x="1675" y="116"/>
                  </a:lnTo>
                  <a:cubicBezTo>
                    <a:pt x="1675" y="332"/>
                    <a:pt x="1530" y="520"/>
                    <a:pt x="1328" y="578"/>
                  </a:cubicBezTo>
                  <a:lnTo>
                    <a:pt x="520" y="809"/>
                  </a:lnTo>
                  <a:cubicBezTo>
                    <a:pt x="217" y="910"/>
                    <a:pt x="0" y="1184"/>
                    <a:pt x="0" y="1502"/>
                  </a:cubicBezTo>
                  <a:lnTo>
                    <a:pt x="0" y="3595"/>
                  </a:lnTo>
                  <a:cubicBezTo>
                    <a:pt x="0" y="3984"/>
                    <a:pt x="318" y="4316"/>
                    <a:pt x="722" y="4316"/>
                  </a:cubicBezTo>
                  <a:lnTo>
                    <a:pt x="4071" y="4316"/>
                  </a:lnTo>
                  <a:cubicBezTo>
                    <a:pt x="4461" y="4316"/>
                    <a:pt x="4793" y="3984"/>
                    <a:pt x="4793" y="3595"/>
                  </a:cubicBezTo>
                  <a:lnTo>
                    <a:pt x="4793" y="1502"/>
                  </a:lnTo>
                  <a:cubicBezTo>
                    <a:pt x="4793" y="1184"/>
                    <a:pt x="4576" y="895"/>
                    <a:pt x="4259" y="809"/>
                  </a:cubicBezTo>
                  <a:lnTo>
                    <a:pt x="3465" y="578"/>
                  </a:lnTo>
                  <a:cubicBezTo>
                    <a:pt x="3248" y="520"/>
                    <a:pt x="3118" y="332"/>
                    <a:pt x="3118" y="116"/>
                  </a:cubicBezTo>
                  <a:lnTo>
                    <a:pt x="3118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1" name="Google Shape;24031;p72"/>
            <p:cNvSpPr/>
            <p:nvPr/>
          </p:nvSpPr>
          <p:spPr>
            <a:xfrm>
              <a:off x="1386296" y="2636293"/>
              <a:ext cx="24983" cy="84412"/>
            </a:xfrm>
            <a:custGeom>
              <a:rect b="b" l="l" r="r" t="t"/>
              <a:pathLst>
                <a:path extrusionOk="0" h="3220" w="953">
                  <a:moveTo>
                    <a:pt x="130" y="0"/>
                  </a:moveTo>
                  <a:cubicBezTo>
                    <a:pt x="43" y="116"/>
                    <a:pt x="0" y="260"/>
                    <a:pt x="0" y="405"/>
                  </a:cubicBezTo>
                  <a:lnTo>
                    <a:pt x="0" y="2498"/>
                  </a:lnTo>
                  <a:cubicBezTo>
                    <a:pt x="0" y="2887"/>
                    <a:pt x="318" y="3219"/>
                    <a:pt x="722" y="3219"/>
                  </a:cubicBezTo>
                  <a:lnTo>
                    <a:pt x="953" y="3219"/>
                  </a:lnTo>
                  <a:lnTo>
                    <a:pt x="953" y="82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2" name="Google Shape;24032;p72"/>
            <p:cNvSpPr/>
            <p:nvPr/>
          </p:nvSpPr>
          <p:spPr>
            <a:xfrm>
              <a:off x="1486569" y="2636293"/>
              <a:ext cx="25376" cy="84412"/>
            </a:xfrm>
            <a:custGeom>
              <a:rect b="b" l="l" r="r" t="t"/>
              <a:pathLst>
                <a:path extrusionOk="0" h="3220" w="968">
                  <a:moveTo>
                    <a:pt x="823" y="0"/>
                  </a:moveTo>
                  <a:lnTo>
                    <a:pt x="1" y="823"/>
                  </a:lnTo>
                  <a:lnTo>
                    <a:pt x="1" y="3219"/>
                  </a:lnTo>
                  <a:lnTo>
                    <a:pt x="246" y="3219"/>
                  </a:lnTo>
                  <a:cubicBezTo>
                    <a:pt x="636" y="3219"/>
                    <a:pt x="968" y="2887"/>
                    <a:pt x="968" y="2498"/>
                  </a:cubicBezTo>
                  <a:lnTo>
                    <a:pt x="968" y="405"/>
                  </a:lnTo>
                  <a:cubicBezTo>
                    <a:pt x="953" y="260"/>
                    <a:pt x="910" y="116"/>
                    <a:pt x="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3" name="Google Shape;24033;p72"/>
            <p:cNvSpPr/>
            <p:nvPr/>
          </p:nvSpPr>
          <p:spPr>
            <a:xfrm>
              <a:off x="1418829" y="2607535"/>
              <a:ext cx="60190" cy="18953"/>
            </a:xfrm>
            <a:custGeom>
              <a:rect b="b" l="l" r="r" t="t"/>
              <a:pathLst>
                <a:path extrusionOk="0" h="723" w="2296">
                  <a:moveTo>
                    <a:pt x="434" y="0"/>
                  </a:moveTo>
                  <a:lnTo>
                    <a:pt x="434" y="116"/>
                  </a:lnTo>
                  <a:cubicBezTo>
                    <a:pt x="434" y="332"/>
                    <a:pt x="289" y="520"/>
                    <a:pt x="87" y="578"/>
                  </a:cubicBezTo>
                  <a:lnTo>
                    <a:pt x="1" y="607"/>
                  </a:lnTo>
                  <a:cubicBezTo>
                    <a:pt x="376" y="679"/>
                    <a:pt x="766" y="722"/>
                    <a:pt x="1155" y="722"/>
                  </a:cubicBezTo>
                  <a:cubicBezTo>
                    <a:pt x="1531" y="722"/>
                    <a:pt x="1921" y="679"/>
                    <a:pt x="2296" y="607"/>
                  </a:cubicBezTo>
                  <a:lnTo>
                    <a:pt x="2224" y="578"/>
                  </a:lnTo>
                  <a:cubicBezTo>
                    <a:pt x="2007" y="520"/>
                    <a:pt x="1877" y="332"/>
                    <a:pt x="1877" y="116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4" name="Google Shape;24034;p72"/>
            <p:cNvSpPr/>
            <p:nvPr/>
          </p:nvSpPr>
          <p:spPr>
            <a:xfrm>
              <a:off x="1393846" y="2500814"/>
              <a:ext cx="110549" cy="113170"/>
            </a:xfrm>
            <a:custGeom>
              <a:rect b="b" l="l" r="r" t="t"/>
              <a:pathLst>
                <a:path extrusionOk="0" h="4317" w="4217">
                  <a:moveTo>
                    <a:pt x="2108" y="1"/>
                  </a:moveTo>
                  <a:cubicBezTo>
                    <a:pt x="1185" y="1"/>
                    <a:pt x="492" y="766"/>
                    <a:pt x="434" y="1704"/>
                  </a:cubicBezTo>
                  <a:cubicBezTo>
                    <a:pt x="376" y="2368"/>
                    <a:pt x="246" y="3032"/>
                    <a:pt x="44" y="3682"/>
                  </a:cubicBezTo>
                  <a:cubicBezTo>
                    <a:pt x="1" y="3811"/>
                    <a:pt x="59" y="3941"/>
                    <a:pt x="189" y="3985"/>
                  </a:cubicBezTo>
                  <a:cubicBezTo>
                    <a:pt x="795" y="4201"/>
                    <a:pt x="1444" y="4317"/>
                    <a:pt x="2108" y="4317"/>
                  </a:cubicBezTo>
                  <a:cubicBezTo>
                    <a:pt x="2758" y="4302"/>
                    <a:pt x="3408" y="4187"/>
                    <a:pt x="4028" y="3970"/>
                  </a:cubicBezTo>
                  <a:cubicBezTo>
                    <a:pt x="4144" y="3927"/>
                    <a:pt x="4216" y="3797"/>
                    <a:pt x="4173" y="3667"/>
                  </a:cubicBezTo>
                  <a:cubicBezTo>
                    <a:pt x="3971" y="3032"/>
                    <a:pt x="3841" y="2368"/>
                    <a:pt x="3783" y="1704"/>
                  </a:cubicBezTo>
                  <a:cubicBezTo>
                    <a:pt x="3711" y="766"/>
                    <a:pt x="3032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5" name="Google Shape;24035;p72"/>
            <p:cNvSpPr/>
            <p:nvPr/>
          </p:nvSpPr>
          <p:spPr>
            <a:xfrm>
              <a:off x="1405197" y="2751718"/>
              <a:ext cx="12531" cy="37854"/>
            </a:xfrm>
            <a:custGeom>
              <a:rect b="b" l="l" r="r" t="t"/>
              <a:pathLst>
                <a:path extrusionOk="0" h="1444" w="478">
                  <a:moveTo>
                    <a:pt x="1" y="0"/>
                  </a:moveTo>
                  <a:lnTo>
                    <a:pt x="1" y="1198"/>
                  </a:lnTo>
                  <a:cubicBezTo>
                    <a:pt x="1" y="1328"/>
                    <a:pt x="102" y="1444"/>
                    <a:pt x="232" y="1444"/>
                  </a:cubicBezTo>
                  <a:cubicBezTo>
                    <a:pt x="362" y="1444"/>
                    <a:pt x="477" y="1328"/>
                    <a:pt x="477" y="1198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6" name="Google Shape;24036;p72"/>
            <p:cNvSpPr/>
            <p:nvPr/>
          </p:nvSpPr>
          <p:spPr>
            <a:xfrm>
              <a:off x="1405197" y="2745662"/>
              <a:ext cx="12531" cy="24983"/>
            </a:xfrm>
            <a:custGeom>
              <a:rect b="b" l="l" r="r" t="t"/>
              <a:pathLst>
                <a:path extrusionOk="0" h="953" w="478">
                  <a:moveTo>
                    <a:pt x="1" y="0"/>
                  </a:moveTo>
                  <a:lnTo>
                    <a:pt x="1" y="953"/>
                  </a:lnTo>
                  <a:lnTo>
                    <a:pt x="477" y="9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7" name="Google Shape;24037;p72"/>
            <p:cNvSpPr/>
            <p:nvPr/>
          </p:nvSpPr>
          <p:spPr>
            <a:xfrm>
              <a:off x="1480146" y="2751718"/>
              <a:ext cx="12872" cy="37854"/>
            </a:xfrm>
            <a:custGeom>
              <a:rect b="b" l="l" r="r" t="t"/>
              <a:pathLst>
                <a:path extrusionOk="0" h="1444" w="491">
                  <a:moveTo>
                    <a:pt x="0" y="0"/>
                  </a:moveTo>
                  <a:lnTo>
                    <a:pt x="0" y="1198"/>
                  </a:lnTo>
                  <a:cubicBezTo>
                    <a:pt x="15" y="1328"/>
                    <a:pt x="116" y="1444"/>
                    <a:pt x="246" y="1444"/>
                  </a:cubicBezTo>
                  <a:cubicBezTo>
                    <a:pt x="375" y="1444"/>
                    <a:pt x="491" y="1328"/>
                    <a:pt x="491" y="1198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8" name="Google Shape;24038;p72"/>
            <p:cNvSpPr/>
            <p:nvPr/>
          </p:nvSpPr>
          <p:spPr>
            <a:xfrm>
              <a:off x="1480146" y="2745662"/>
              <a:ext cx="12872" cy="24983"/>
            </a:xfrm>
            <a:custGeom>
              <a:rect b="b" l="l" r="r" t="t"/>
              <a:pathLst>
                <a:path extrusionOk="0" h="953" w="491">
                  <a:moveTo>
                    <a:pt x="0" y="0"/>
                  </a:moveTo>
                  <a:lnTo>
                    <a:pt x="0" y="953"/>
                  </a:lnTo>
                  <a:lnTo>
                    <a:pt x="491" y="953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9" name="Google Shape;24039;p72"/>
            <p:cNvSpPr/>
            <p:nvPr/>
          </p:nvSpPr>
          <p:spPr>
            <a:xfrm>
              <a:off x="1404830" y="2651419"/>
              <a:ext cx="88187" cy="106747"/>
            </a:xfrm>
            <a:custGeom>
              <a:rect b="b" l="l" r="r" t="t"/>
              <a:pathLst>
                <a:path extrusionOk="0" h="4072" w="3364">
                  <a:moveTo>
                    <a:pt x="722" y="1"/>
                  </a:moveTo>
                  <a:cubicBezTo>
                    <a:pt x="333" y="1"/>
                    <a:pt x="0" y="333"/>
                    <a:pt x="0" y="723"/>
                  </a:cubicBezTo>
                  <a:lnTo>
                    <a:pt x="0" y="3841"/>
                  </a:lnTo>
                  <a:cubicBezTo>
                    <a:pt x="0" y="3971"/>
                    <a:pt x="116" y="4072"/>
                    <a:pt x="246" y="4072"/>
                  </a:cubicBezTo>
                  <a:lnTo>
                    <a:pt x="3119" y="4072"/>
                  </a:lnTo>
                  <a:cubicBezTo>
                    <a:pt x="3248" y="4072"/>
                    <a:pt x="3364" y="3971"/>
                    <a:pt x="3364" y="3841"/>
                  </a:cubicBezTo>
                  <a:lnTo>
                    <a:pt x="3364" y="723"/>
                  </a:lnTo>
                  <a:cubicBezTo>
                    <a:pt x="3350" y="333"/>
                    <a:pt x="3032" y="15"/>
                    <a:pt x="2642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0" name="Google Shape;24040;p72"/>
            <p:cNvSpPr/>
            <p:nvPr/>
          </p:nvSpPr>
          <p:spPr>
            <a:xfrm>
              <a:off x="1393846" y="2501181"/>
              <a:ext cx="67399" cy="110916"/>
            </a:xfrm>
            <a:custGeom>
              <a:rect b="b" l="l" r="r" t="t"/>
              <a:pathLst>
                <a:path extrusionOk="0" h="4231" w="2571">
                  <a:moveTo>
                    <a:pt x="2108" y="1"/>
                  </a:moveTo>
                  <a:cubicBezTo>
                    <a:pt x="1185" y="1"/>
                    <a:pt x="492" y="752"/>
                    <a:pt x="434" y="1690"/>
                  </a:cubicBezTo>
                  <a:cubicBezTo>
                    <a:pt x="376" y="2368"/>
                    <a:pt x="246" y="3018"/>
                    <a:pt x="44" y="3668"/>
                  </a:cubicBezTo>
                  <a:cubicBezTo>
                    <a:pt x="1" y="3797"/>
                    <a:pt x="59" y="3927"/>
                    <a:pt x="189" y="3971"/>
                  </a:cubicBezTo>
                  <a:cubicBezTo>
                    <a:pt x="506" y="4086"/>
                    <a:pt x="824" y="4158"/>
                    <a:pt x="1156" y="4231"/>
                  </a:cubicBezTo>
                  <a:cubicBezTo>
                    <a:pt x="1141" y="4173"/>
                    <a:pt x="1141" y="4115"/>
                    <a:pt x="1156" y="4072"/>
                  </a:cubicBezTo>
                  <a:cubicBezTo>
                    <a:pt x="1329" y="3350"/>
                    <a:pt x="1444" y="2614"/>
                    <a:pt x="1502" y="1878"/>
                  </a:cubicBezTo>
                  <a:cubicBezTo>
                    <a:pt x="1545" y="1011"/>
                    <a:pt x="1964" y="290"/>
                    <a:pt x="2570" y="59"/>
                  </a:cubicBezTo>
                  <a:cubicBezTo>
                    <a:pt x="2412" y="15"/>
                    <a:pt x="2267" y="1"/>
                    <a:pt x="21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41" name="Google Shape;24041;p72"/>
          <p:cNvGrpSpPr/>
          <p:nvPr/>
        </p:nvGrpSpPr>
        <p:grpSpPr>
          <a:xfrm>
            <a:off x="1821465" y="2495702"/>
            <a:ext cx="365988" cy="270801"/>
            <a:chOff x="1821465" y="2495702"/>
            <a:chExt cx="365988" cy="270801"/>
          </a:xfrm>
        </p:grpSpPr>
        <p:sp>
          <p:nvSpPr>
            <p:cNvPr id="24042" name="Google Shape;24042;p72"/>
            <p:cNvSpPr/>
            <p:nvPr/>
          </p:nvSpPr>
          <p:spPr>
            <a:xfrm>
              <a:off x="1822619" y="2495702"/>
              <a:ext cx="364834" cy="194725"/>
            </a:xfrm>
            <a:custGeom>
              <a:rect b="b" l="l" r="r" t="t"/>
              <a:pathLst>
                <a:path extrusionOk="0" h="7428" w="13917">
                  <a:moveTo>
                    <a:pt x="5620" y="0"/>
                  </a:moveTo>
                  <a:cubicBezTo>
                    <a:pt x="4319" y="0"/>
                    <a:pt x="3029" y="789"/>
                    <a:pt x="2599" y="2260"/>
                  </a:cubicBezTo>
                  <a:lnTo>
                    <a:pt x="2584" y="2260"/>
                  </a:lnTo>
                  <a:cubicBezTo>
                    <a:pt x="1155" y="2260"/>
                    <a:pt x="0" y="3415"/>
                    <a:pt x="0" y="4844"/>
                  </a:cubicBezTo>
                  <a:cubicBezTo>
                    <a:pt x="0" y="6258"/>
                    <a:pt x="1155" y="7413"/>
                    <a:pt x="2584" y="7428"/>
                  </a:cubicBezTo>
                  <a:lnTo>
                    <a:pt x="11780" y="7428"/>
                  </a:lnTo>
                  <a:cubicBezTo>
                    <a:pt x="12963" y="7428"/>
                    <a:pt x="13916" y="6460"/>
                    <a:pt x="13916" y="5291"/>
                  </a:cubicBezTo>
                  <a:cubicBezTo>
                    <a:pt x="13916" y="4108"/>
                    <a:pt x="12963" y="3155"/>
                    <a:pt x="11780" y="3155"/>
                  </a:cubicBezTo>
                  <a:lnTo>
                    <a:pt x="11794" y="3140"/>
                  </a:lnTo>
                  <a:cubicBezTo>
                    <a:pt x="11707" y="3140"/>
                    <a:pt x="11635" y="3155"/>
                    <a:pt x="11563" y="3155"/>
                  </a:cubicBezTo>
                  <a:cubicBezTo>
                    <a:pt x="11216" y="2055"/>
                    <a:pt x="10191" y="1345"/>
                    <a:pt x="9092" y="1345"/>
                  </a:cubicBezTo>
                  <a:cubicBezTo>
                    <a:pt x="8820" y="1345"/>
                    <a:pt x="8544" y="1389"/>
                    <a:pt x="8272" y="1480"/>
                  </a:cubicBezTo>
                  <a:cubicBezTo>
                    <a:pt x="7647" y="477"/>
                    <a:pt x="6630" y="0"/>
                    <a:pt x="562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3" name="Google Shape;24043;p72"/>
            <p:cNvSpPr/>
            <p:nvPr/>
          </p:nvSpPr>
          <p:spPr>
            <a:xfrm>
              <a:off x="1821465" y="2554922"/>
              <a:ext cx="333062" cy="135138"/>
            </a:xfrm>
            <a:custGeom>
              <a:rect b="b" l="l" r="r" t="t"/>
              <a:pathLst>
                <a:path extrusionOk="0" h="5155" w="12705">
                  <a:moveTo>
                    <a:pt x="2513" y="1"/>
                  </a:moveTo>
                  <a:lnTo>
                    <a:pt x="2513" y="1"/>
                  </a:lnTo>
                  <a:cubicBezTo>
                    <a:pt x="1098" y="59"/>
                    <a:pt x="1" y="1242"/>
                    <a:pt x="44" y="2657"/>
                  </a:cubicBezTo>
                  <a:cubicBezTo>
                    <a:pt x="88" y="4072"/>
                    <a:pt x="1300" y="5154"/>
                    <a:pt x="2715" y="5154"/>
                  </a:cubicBezTo>
                  <a:lnTo>
                    <a:pt x="12011" y="5154"/>
                  </a:lnTo>
                  <a:cubicBezTo>
                    <a:pt x="12704" y="5096"/>
                    <a:pt x="12646" y="4028"/>
                    <a:pt x="11939" y="4028"/>
                  </a:cubicBezTo>
                  <a:lnTo>
                    <a:pt x="10149" y="4028"/>
                  </a:lnTo>
                  <a:cubicBezTo>
                    <a:pt x="10019" y="4028"/>
                    <a:pt x="9918" y="3927"/>
                    <a:pt x="9918" y="3812"/>
                  </a:cubicBezTo>
                  <a:lnTo>
                    <a:pt x="9918" y="3090"/>
                  </a:lnTo>
                  <a:cubicBezTo>
                    <a:pt x="9918" y="2859"/>
                    <a:pt x="9831" y="2628"/>
                    <a:pt x="9658" y="2455"/>
                  </a:cubicBezTo>
                  <a:lnTo>
                    <a:pt x="8345" y="1141"/>
                  </a:lnTo>
                  <a:cubicBezTo>
                    <a:pt x="8186" y="982"/>
                    <a:pt x="7955" y="881"/>
                    <a:pt x="7709" y="881"/>
                  </a:cubicBezTo>
                  <a:lnTo>
                    <a:pt x="4750" y="881"/>
                  </a:lnTo>
                  <a:cubicBezTo>
                    <a:pt x="4389" y="881"/>
                    <a:pt x="4086" y="1185"/>
                    <a:pt x="4086" y="1560"/>
                  </a:cubicBezTo>
                  <a:lnTo>
                    <a:pt x="4086" y="3653"/>
                  </a:lnTo>
                  <a:cubicBezTo>
                    <a:pt x="4086" y="3771"/>
                    <a:pt x="3979" y="3870"/>
                    <a:pt x="3861" y="3870"/>
                  </a:cubicBezTo>
                  <a:cubicBezTo>
                    <a:pt x="3836" y="3870"/>
                    <a:pt x="3809" y="3865"/>
                    <a:pt x="3783" y="3855"/>
                  </a:cubicBezTo>
                  <a:cubicBezTo>
                    <a:pt x="2181" y="3307"/>
                    <a:pt x="1560" y="1387"/>
                    <a:pt x="251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4" name="Google Shape;24044;p72"/>
            <p:cNvSpPr/>
            <p:nvPr/>
          </p:nvSpPr>
          <p:spPr>
            <a:xfrm>
              <a:off x="1940298" y="2589735"/>
              <a:ext cx="129450" cy="176768"/>
            </a:xfrm>
            <a:custGeom>
              <a:rect b="b" l="l" r="r" t="t"/>
              <a:pathLst>
                <a:path extrusionOk="0" h="6743" w="4938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526"/>
                  </a:lnTo>
                  <a:cubicBezTo>
                    <a:pt x="1" y="6641"/>
                    <a:pt x="102" y="6742"/>
                    <a:pt x="232" y="6742"/>
                  </a:cubicBezTo>
                  <a:lnTo>
                    <a:pt x="4721" y="6742"/>
                  </a:lnTo>
                  <a:cubicBezTo>
                    <a:pt x="4837" y="6742"/>
                    <a:pt x="4938" y="6641"/>
                    <a:pt x="4938" y="6526"/>
                  </a:cubicBezTo>
                  <a:lnTo>
                    <a:pt x="4938" y="1762"/>
                  </a:lnTo>
                  <a:cubicBezTo>
                    <a:pt x="4938" y="1646"/>
                    <a:pt x="4894" y="1531"/>
                    <a:pt x="4808" y="1444"/>
                  </a:cubicBezTo>
                  <a:lnTo>
                    <a:pt x="3508" y="131"/>
                  </a:lnTo>
                  <a:cubicBezTo>
                    <a:pt x="3422" y="59"/>
                    <a:pt x="3306" y="1"/>
                    <a:pt x="3191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5" name="Google Shape;24045;p72"/>
            <p:cNvSpPr/>
            <p:nvPr/>
          </p:nvSpPr>
          <p:spPr>
            <a:xfrm>
              <a:off x="1971546" y="2659100"/>
              <a:ext cx="67608" cy="79012"/>
            </a:xfrm>
            <a:custGeom>
              <a:rect b="b" l="l" r="r" t="t"/>
              <a:pathLst>
                <a:path extrusionOk="0" h="3014" w="2579">
                  <a:moveTo>
                    <a:pt x="1277" y="0"/>
                  </a:moveTo>
                  <a:cubicBezTo>
                    <a:pt x="1198" y="0"/>
                    <a:pt x="1118" y="33"/>
                    <a:pt x="1061" y="98"/>
                  </a:cubicBezTo>
                  <a:lnTo>
                    <a:pt x="151" y="1224"/>
                  </a:lnTo>
                  <a:cubicBezTo>
                    <a:pt x="0" y="1439"/>
                    <a:pt x="187" y="1678"/>
                    <a:pt x="393" y="1678"/>
                  </a:cubicBezTo>
                  <a:cubicBezTo>
                    <a:pt x="464" y="1678"/>
                    <a:pt x="536" y="1650"/>
                    <a:pt x="599" y="1584"/>
                  </a:cubicBezTo>
                  <a:lnTo>
                    <a:pt x="988" y="1079"/>
                  </a:lnTo>
                  <a:lnTo>
                    <a:pt x="988" y="2754"/>
                  </a:lnTo>
                  <a:cubicBezTo>
                    <a:pt x="1003" y="2927"/>
                    <a:pt x="1136" y="3014"/>
                    <a:pt x="1270" y="3014"/>
                  </a:cubicBezTo>
                  <a:cubicBezTo>
                    <a:pt x="1403" y="3014"/>
                    <a:pt x="1537" y="2927"/>
                    <a:pt x="1551" y="2754"/>
                  </a:cubicBezTo>
                  <a:lnTo>
                    <a:pt x="1551" y="1079"/>
                  </a:lnTo>
                  <a:lnTo>
                    <a:pt x="1956" y="1570"/>
                  </a:lnTo>
                  <a:cubicBezTo>
                    <a:pt x="2018" y="1656"/>
                    <a:pt x="2097" y="1691"/>
                    <a:pt x="2175" y="1691"/>
                  </a:cubicBezTo>
                  <a:cubicBezTo>
                    <a:pt x="2384" y="1691"/>
                    <a:pt x="2578" y="1434"/>
                    <a:pt x="2389" y="1224"/>
                  </a:cubicBezTo>
                  <a:lnTo>
                    <a:pt x="2403" y="1224"/>
                  </a:lnTo>
                  <a:lnTo>
                    <a:pt x="1494" y="98"/>
                  </a:lnTo>
                  <a:cubicBezTo>
                    <a:pt x="1436" y="33"/>
                    <a:pt x="1357" y="0"/>
                    <a:pt x="1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6" name="Google Shape;24046;p72"/>
            <p:cNvSpPr/>
            <p:nvPr/>
          </p:nvSpPr>
          <p:spPr>
            <a:xfrm>
              <a:off x="1972464" y="2513292"/>
              <a:ext cx="53767" cy="37120"/>
            </a:xfrm>
            <a:custGeom>
              <a:rect b="b" l="l" r="r" t="t"/>
              <a:pathLst>
                <a:path extrusionOk="0" h="1416" w="2051">
                  <a:moveTo>
                    <a:pt x="405" y="1"/>
                  </a:moveTo>
                  <a:cubicBezTo>
                    <a:pt x="87" y="1"/>
                    <a:pt x="1" y="420"/>
                    <a:pt x="289" y="549"/>
                  </a:cubicBezTo>
                  <a:cubicBezTo>
                    <a:pt x="766" y="636"/>
                    <a:pt x="1184" y="910"/>
                    <a:pt x="1473" y="1286"/>
                  </a:cubicBezTo>
                  <a:cubicBezTo>
                    <a:pt x="1516" y="1358"/>
                    <a:pt x="1603" y="1401"/>
                    <a:pt x="1690" y="1401"/>
                  </a:cubicBezTo>
                  <a:lnTo>
                    <a:pt x="1690" y="1416"/>
                  </a:lnTo>
                  <a:cubicBezTo>
                    <a:pt x="1921" y="1401"/>
                    <a:pt x="2051" y="1141"/>
                    <a:pt x="1921" y="968"/>
                  </a:cubicBezTo>
                  <a:cubicBezTo>
                    <a:pt x="1545" y="463"/>
                    <a:pt x="1011" y="13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7" name="Google Shape;24047;p72"/>
            <p:cNvSpPr/>
            <p:nvPr/>
          </p:nvSpPr>
          <p:spPr>
            <a:xfrm>
              <a:off x="2065973" y="2549521"/>
              <a:ext cx="43124" cy="36098"/>
            </a:xfrm>
            <a:custGeom>
              <a:rect b="b" l="l" r="r" t="t"/>
              <a:pathLst>
                <a:path extrusionOk="0" h="1377" w="1645">
                  <a:moveTo>
                    <a:pt x="379" y="1"/>
                  </a:moveTo>
                  <a:cubicBezTo>
                    <a:pt x="138" y="1"/>
                    <a:pt x="0" y="488"/>
                    <a:pt x="274" y="553"/>
                  </a:cubicBezTo>
                  <a:cubicBezTo>
                    <a:pt x="606" y="669"/>
                    <a:pt x="894" y="914"/>
                    <a:pt x="1053" y="1217"/>
                  </a:cubicBezTo>
                  <a:cubicBezTo>
                    <a:pt x="1096" y="1318"/>
                    <a:pt x="1197" y="1376"/>
                    <a:pt x="1298" y="1376"/>
                  </a:cubicBezTo>
                  <a:cubicBezTo>
                    <a:pt x="1501" y="1376"/>
                    <a:pt x="1645" y="1145"/>
                    <a:pt x="1544" y="957"/>
                  </a:cubicBezTo>
                  <a:cubicBezTo>
                    <a:pt x="1313" y="524"/>
                    <a:pt x="923" y="192"/>
                    <a:pt x="461" y="19"/>
                  </a:cubicBezTo>
                  <a:cubicBezTo>
                    <a:pt x="433" y="6"/>
                    <a:pt x="405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8" name="Google Shape;24048;p72"/>
            <p:cNvSpPr/>
            <p:nvPr/>
          </p:nvSpPr>
          <p:spPr>
            <a:xfrm>
              <a:off x="2017134" y="2589735"/>
              <a:ext cx="52614" cy="53400"/>
            </a:xfrm>
            <a:custGeom>
              <a:rect b="b" l="l" r="r" t="t"/>
              <a:pathLst>
                <a:path extrusionOk="0" h="2037" w="2007">
                  <a:moveTo>
                    <a:pt x="0" y="1"/>
                  </a:moveTo>
                  <a:lnTo>
                    <a:pt x="0" y="1574"/>
                  </a:lnTo>
                  <a:cubicBezTo>
                    <a:pt x="0" y="1834"/>
                    <a:pt x="202" y="2036"/>
                    <a:pt x="448" y="2036"/>
                  </a:cubicBezTo>
                  <a:lnTo>
                    <a:pt x="2007" y="2036"/>
                  </a:lnTo>
                  <a:lnTo>
                    <a:pt x="2007" y="1762"/>
                  </a:lnTo>
                  <a:cubicBezTo>
                    <a:pt x="2007" y="1704"/>
                    <a:pt x="1992" y="1646"/>
                    <a:pt x="1963" y="1589"/>
                  </a:cubicBezTo>
                  <a:lnTo>
                    <a:pt x="433" y="1589"/>
                  </a:lnTo>
                  <a:lnTo>
                    <a:pt x="433" y="59"/>
                  </a:lnTo>
                  <a:lnTo>
                    <a:pt x="433" y="44"/>
                  </a:lnTo>
                  <a:cubicBezTo>
                    <a:pt x="375" y="15"/>
                    <a:pt x="318" y="1"/>
                    <a:pt x="26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49" name="Google Shape;24049;p72"/>
          <p:cNvGrpSpPr/>
          <p:nvPr/>
        </p:nvGrpSpPr>
        <p:grpSpPr>
          <a:xfrm>
            <a:off x="3725723" y="2455776"/>
            <a:ext cx="354977" cy="351202"/>
            <a:chOff x="3725723" y="2455776"/>
            <a:chExt cx="354977" cy="351202"/>
          </a:xfrm>
        </p:grpSpPr>
        <p:sp>
          <p:nvSpPr>
            <p:cNvPr id="24050" name="Google Shape;24050;p72"/>
            <p:cNvSpPr/>
            <p:nvPr/>
          </p:nvSpPr>
          <p:spPr>
            <a:xfrm>
              <a:off x="3979248" y="2643109"/>
              <a:ext cx="40895" cy="40895"/>
            </a:xfrm>
            <a:custGeom>
              <a:rect b="b" l="l" r="r" t="t"/>
              <a:pathLst>
                <a:path extrusionOk="0" h="1560" w="1560">
                  <a:moveTo>
                    <a:pt x="1" y="0"/>
                  </a:moveTo>
                  <a:lnTo>
                    <a:pt x="997" y="1559"/>
                  </a:lnTo>
                  <a:lnTo>
                    <a:pt x="1560" y="1559"/>
                  </a:lnTo>
                  <a:cubicBezTo>
                    <a:pt x="1560" y="693"/>
                    <a:pt x="853" y="0"/>
                    <a:pt x="1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1" name="Google Shape;24051;p72"/>
            <p:cNvSpPr/>
            <p:nvPr/>
          </p:nvSpPr>
          <p:spPr>
            <a:xfrm>
              <a:off x="3938012" y="2643109"/>
              <a:ext cx="67373" cy="40502"/>
            </a:xfrm>
            <a:custGeom>
              <a:rect b="b" l="l" r="r" t="t"/>
              <a:pathLst>
                <a:path extrusionOk="0" h="1545" w="2570">
                  <a:moveTo>
                    <a:pt x="1574" y="0"/>
                  </a:moveTo>
                  <a:cubicBezTo>
                    <a:pt x="708" y="0"/>
                    <a:pt x="15" y="693"/>
                    <a:pt x="0" y="1545"/>
                  </a:cubicBezTo>
                  <a:lnTo>
                    <a:pt x="2570" y="1545"/>
                  </a:lnTo>
                  <a:cubicBezTo>
                    <a:pt x="2570" y="693"/>
                    <a:pt x="2122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2" name="Google Shape;24052;p72"/>
            <p:cNvSpPr/>
            <p:nvPr/>
          </p:nvSpPr>
          <p:spPr>
            <a:xfrm>
              <a:off x="3978514" y="2575736"/>
              <a:ext cx="22728" cy="45064"/>
            </a:xfrm>
            <a:custGeom>
              <a:rect b="b" l="l" r="r" t="t"/>
              <a:pathLst>
                <a:path extrusionOk="0" h="1719" w="867">
                  <a:moveTo>
                    <a:pt x="0" y="1"/>
                  </a:moveTo>
                  <a:lnTo>
                    <a:pt x="0" y="1719"/>
                  </a:lnTo>
                  <a:cubicBezTo>
                    <a:pt x="476" y="1719"/>
                    <a:pt x="866" y="1329"/>
                    <a:pt x="866" y="867"/>
                  </a:cubicBezTo>
                  <a:cubicBezTo>
                    <a:pt x="866" y="391"/>
                    <a:pt x="476" y="1"/>
                    <a:pt x="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3" name="Google Shape;24053;p72"/>
            <p:cNvSpPr/>
            <p:nvPr/>
          </p:nvSpPr>
          <p:spPr>
            <a:xfrm>
              <a:off x="3827516" y="2643109"/>
              <a:ext cx="41262" cy="40895"/>
            </a:xfrm>
            <a:custGeom>
              <a:rect b="b" l="l" r="r" t="t"/>
              <a:pathLst>
                <a:path extrusionOk="0" h="1560" w="1574">
                  <a:moveTo>
                    <a:pt x="0" y="0"/>
                  </a:moveTo>
                  <a:lnTo>
                    <a:pt x="996" y="1559"/>
                  </a:lnTo>
                  <a:lnTo>
                    <a:pt x="1574" y="1559"/>
                  </a:lnTo>
                  <a:cubicBezTo>
                    <a:pt x="1559" y="693"/>
                    <a:pt x="852" y="0"/>
                    <a:pt x="0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4" name="Google Shape;24054;p72"/>
            <p:cNvSpPr/>
            <p:nvPr/>
          </p:nvSpPr>
          <p:spPr>
            <a:xfrm>
              <a:off x="3786253" y="2643109"/>
              <a:ext cx="67399" cy="40502"/>
            </a:xfrm>
            <a:custGeom>
              <a:rect b="b" l="l" r="r" t="t"/>
              <a:pathLst>
                <a:path extrusionOk="0" h="1545" w="2571">
                  <a:moveTo>
                    <a:pt x="1574" y="0"/>
                  </a:moveTo>
                  <a:cubicBezTo>
                    <a:pt x="708" y="0"/>
                    <a:pt x="15" y="693"/>
                    <a:pt x="1" y="1545"/>
                  </a:cubicBezTo>
                  <a:lnTo>
                    <a:pt x="2570" y="1545"/>
                  </a:lnTo>
                  <a:cubicBezTo>
                    <a:pt x="2570" y="693"/>
                    <a:pt x="2123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5" name="Google Shape;24055;p72"/>
            <p:cNvSpPr/>
            <p:nvPr/>
          </p:nvSpPr>
          <p:spPr>
            <a:xfrm>
              <a:off x="3827122" y="2575736"/>
              <a:ext cx="22361" cy="45064"/>
            </a:xfrm>
            <a:custGeom>
              <a:rect b="b" l="l" r="r" t="t"/>
              <a:pathLst>
                <a:path extrusionOk="0" h="1719" w="853">
                  <a:moveTo>
                    <a:pt x="1" y="1"/>
                  </a:moveTo>
                  <a:lnTo>
                    <a:pt x="1" y="1719"/>
                  </a:lnTo>
                  <a:cubicBezTo>
                    <a:pt x="463" y="1719"/>
                    <a:pt x="853" y="1329"/>
                    <a:pt x="853" y="867"/>
                  </a:cubicBezTo>
                  <a:cubicBezTo>
                    <a:pt x="853" y="391"/>
                    <a:pt x="463" y="1"/>
                    <a:pt x="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6" name="Google Shape;24056;p72"/>
            <p:cNvSpPr/>
            <p:nvPr/>
          </p:nvSpPr>
          <p:spPr>
            <a:xfrm>
              <a:off x="3903198" y="2644996"/>
              <a:ext cx="55261" cy="55261"/>
            </a:xfrm>
            <a:custGeom>
              <a:rect b="b" l="l" r="r" t="t"/>
              <a:pathLst>
                <a:path extrusionOk="0" h="2108" w="2108">
                  <a:moveTo>
                    <a:pt x="0" y="0"/>
                  </a:moveTo>
                  <a:lnTo>
                    <a:pt x="1256" y="2108"/>
                  </a:lnTo>
                  <a:lnTo>
                    <a:pt x="2108" y="2108"/>
                  </a:lnTo>
                  <a:cubicBezTo>
                    <a:pt x="2108" y="953"/>
                    <a:pt x="1170" y="0"/>
                    <a:pt x="0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7" name="Google Shape;24057;p72"/>
            <p:cNvSpPr/>
            <p:nvPr/>
          </p:nvSpPr>
          <p:spPr>
            <a:xfrm>
              <a:off x="3847937" y="2644996"/>
              <a:ext cx="88213" cy="55261"/>
            </a:xfrm>
            <a:custGeom>
              <a:rect b="b" l="l" r="r" t="t"/>
              <a:pathLst>
                <a:path extrusionOk="0" h="2108" w="3365">
                  <a:moveTo>
                    <a:pt x="2108" y="0"/>
                  </a:moveTo>
                  <a:cubicBezTo>
                    <a:pt x="954" y="0"/>
                    <a:pt x="1" y="953"/>
                    <a:pt x="1" y="2108"/>
                  </a:cubicBezTo>
                  <a:lnTo>
                    <a:pt x="3364" y="2108"/>
                  </a:lnTo>
                  <a:cubicBezTo>
                    <a:pt x="3364" y="953"/>
                    <a:pt x="2801" y="0"/>
                    <a:pt x="2108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8" name="Google Shape;24058;p72"/>
            <p:cNvSpPr/>
            <p:nvPr/>
          </p:nvSpPr>
          <p:spPr>
            <a:xfrm>
              <a:off x="3903565" y="2561737"/>
              <a:ext cx="30698" cy="60950"/>
            </a:xfrm>
            <a:custGeom>
              <a:rect b="b" l="l" r="r" t="t"/>
              <a:pathLst>
                <a:path extrusionOk="0" h="2325" w="1171">
                  <a:moveTo>
                    <a:pt x="1" y="1"/>
                  </a:moveTo>
                  <a:lnTo>
                    <a:pt x="1" y="2325"/>
                  </a:lnTo>
                  <a:cubicBezTo>
                    <a:pt x="650" y="2325"/>
                    <a:pt x="1170" y="1805"/>
                    <a:pt x="1170" y="1170"/>
                  </a:cubicBezTo>
                  <a:cubicBezTo>
                    <a:pt x="1170" y="520"/>
                    <a:pt x="650" y="1"/>
                    <a:pt x="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9" name="Google Shape;24059;p72"/>
            <p:cNvSpPr/>
            <p:nvPr/>
          </p:nvSpPr>
          <p:spPr>
            <a:xfrm>
              <a:off x="3872553" y="2561737"/>
              <a:ext cx="46191" cy="60950"/>
            </a:xfrm>
            <a:custGeom>
              <a:rect b="b" l="l" r="r" t="t"/>
              <a:pathLst>
                <a:path extrusionOk="0" h="2325" w="1762">
                  <a:moveTo>
                    <a:pt x="1155" y="1"/>
                  </a:moveTo>
                  <a:cubicBezTo>
                    <a:pt x="520" y="1"/>
                    <a:pt x="0" y="520"/>
                    <a:pt x="0" y="1170"/>
                  </a:cubicBezTo>
                  <a:cubicBezTo>
                    <a:pt x="0" y="1805"/>
                    <a:pt x="520" y="2325"/>
                    <a:pt x="1155" y="2325"/>
                  </a:cubicBezTo>
                  <a:lnTo>
                    <a:pt x="1184" y="2325"/>
                  </a:lnTo>
                  <a:cubicBezTo>
                    <a:pt x="1501" y="2310"/>
                    <a:pt x="1761" y="1805"/>
                    <a:pt x="1761" y="1170"/>
                  </a:cubicBezTo>
                  <a:cubicBezTo>
                    <a:pt x="1761" y="535"/>
                    <a:pt x="1516" y="15"/>
                    <a:pt x="1184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0" name="Google Shape;24060;p72"/>
            <p:cNvSpPr/>
            <p:nvPr/>
          </p:nvSpPr>
          <p:spPr>
            <a:xfrm>
              <a:off x="3797237" y="2575736"/>
              <a:ext cx="37120" cy="45064"/>
            </a:xfrm>
            <a:custGeom>
              <a:rect b="b" l="l" r="r" t="t"/>
              <a:pathLst>
                <a:path extrusionOk="0" h="1719" w="1416">
                  <a:moveTo>
                    <a:pt x="1141" y="1"/>
                  </a:moveTo>
                  <a:cubicBezTo>
                    <a:pt x="0" y="1"/>
                    <a:pt x="0" y="1719"/>
                    <a:pt x="1141" y="1719"/>
                  </a:cubicBezTo>
                  <a:cubicBezTo>
                    <a:pt x="1285" y="1719"/>
                    <a:pt x="1415" y="1329"/>
                    <a:pt x="1415" y="867"/>
                  </a:cubicBezTo>
                  <a:cubicBezTo>
                    <a:pt x="1415" y="391"/>
                    <a:pt x="1285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1" name="Google Shape;24061;p72"/>
            <p:cNvSpPr/>
            <p:nvPr/>
          </p:nvSpPr>
          <p:spPr>
            <a:xfrm>
              <a:off x="3948603" y="2575736"/>
              <a:ext cx="37487" cy="45064"/>
            </a:xfrm>
            <a:custGeom>
              <a:rect b="b" l="l" r="r" t="t"/>
              <a:pathLst>
                <a:path extrusionOk="0" h="1719" w="1430">
                  <a:moveTo>
                    <a:pt x="1141" y="1"/>
                  </a:moveTo>
                  <a:cubicBezTo>
                    <a:pt x="1" y="1"/>
                    <a:pt x="1" y="1719"/>
                    <a:pt x="1141" y="1719"/>
                  </a:cubicBezTo>
                  <a:cubicBezTo>
                    <a:pt x="1300" y="1719"/>
                    <a:pt x="1430" y="1329"/>
                    <a:pt x="1430" y="867"/>
                  </a:cubicBezTo>
                  <a:cubicBezTo>
                    <a:pt x="1430" y="391"/>
                    <a:pt x="1300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2" name="Google Shape;24062;p72"/>
            <p:cNvSpPr/>
            <p:nvPr/>
          </p:nvSpPr>
          <p:spPr>
            <a:xfrm>
              <a:off x="3725723" y="2455776"/>
              <a:ext cx="354977" cy="351202"/>
            </a:xfrm>
            <a:custGeom>
              <a:rect b="b" l="l" r="r" t="t"/>
              <a:pathLst>
                <a:path extrusionOk="0" h="13397" w="13541">
                  <a:moveTo>
                    <a:pt x="6987" y="1156"/>
                  </a:moveTo>
                  <a:cubicBezTo>
                    <a:pt x="9874" y="1271"/>
                    <a:pt x="12198" y="3595"/>
                    <a:pt x="12314" y="6482"/>
                  </a:cubicBezTo>
                  <a:lnTo>
                    <a:pt x="11794" y="6482"/>
                  </a:lnTo>
                  <a:cubicBezTo>
                    <a:pt x="11520" y="6482"/>
                    <a:pt x="11520" y="6915"/>
                    <a:pt x="11794" y="6915"/>
                  </a:cubicBezTo>
                  <a:lnTo>
                    <a:pt x="12314" y="6915"/>
                  </a:lnTo>
                  <a:cubicBezTo>
                    <a:pt x="12198" y="9802"/>
                    <a:pt x="9874" y="12112"/>
                    <a:pt x="6987" y="12227"/>
                  </a:cubicBezTo>
                  <a:lnTo>
                    <a:pt x="6987" y="11722"/>
                  </a:lnTo>
                  <a:cubicBezTo>
                    <a:pt x="6987" y="11578"/>
                    <a:pt x="6879" y="11506"/>
                    <a:pt x="6770" y="11506"/>
                  </a:cubicBezTo>
                  <a:cubicBezTo>
                    <a:pt x="6662" y="11506"/>
                    <a:pt x="6554" y="11578"/>
                    <a:pt x="6554" y="11722"/>
                  </a:cubicBezTo>
                  <a:lnTo>
                    <a:pt x="6554" y="12227"/>
                  </a:lnTo>
                  <a:cubicBezTo>
                    <a:pt x="3667" y="12112"/>
                    <a:pt x="1357" y="9788"/>
                    <a:pt x="1242" y="6901"/>
                  </a:cubicBezTo>
                  <a:lnTo>
                    <a:pt x="1747" y="6901"/>
                  </a:lnTo>
                  <a:cubicBezTo>
                    <a:pt x="2036" y="6901"/>
                    <a:pt x="2036" y="6482"/>
                    <a:pt x="1747" y="6482"/>
                  </a:cubicBezTo>
                  <a:lnTo>
                    <a:pt x="1242" y="6482"/>
                  </a:lnTo>
                  <a:cubicBezTo>
                    <a:pt x="1357" y="3581"/>
                    <a:pt x="3667" y="1271"/>
                    <a:pt x="6554" y="1156"/>
                  </a:cubicBezTo>
                  <a:lnTo>
                    <a:pt x="6554" y="1661"/>
                  </a:lnTo>
                  <a:cubicBezTo>
                    <a:pt x="6554" y="1805"/>
                    <a:pt x="6662" y="1877"/>
                    <a:pt x="6770" y="1877"/>
                  </a:cubicBezTo>
                  <a:cubicBezTo>
                    <a:pt x="6879" y="1877"/>
                    <a:pt x="6987" y="1805"/>
                    <a:pt x="6987" y="1661"/>
                  </a:cubicBezTo>
                  <a:lnTo>
                    <a:pt x="6987" y="1156"/>
                  </a:lnTo>
                  <a:close/>
                  <a:moveTo>
                    <a:pt x="6770" y="1"/>
                  </a:moveTo>
                  <a:cubicBezTo>
                    <a:pt x="6662" y="1"/>
                    <a:pt x="6554" y="73"/>
                    <a:pt x="6554" y="217"/>
                  </a:cubicBezTo>
                  <a:lnTo>
                    <a:pt x="6554" y="737"/>
                  </a:lnTo>
                  <a:cubicBezTo>
                    <a:pt x="3436" y="852"/>
                    <a:pt x="924" y="3350"/>
                    <a:pt x="809" y="6482"/>
                  </a:cubicBezTo>
                  <a:lnTo>
                    <a:pt x="289" y="6482"/>
                  </a:lnTo>
                  <a:cubicBezTo>
                    <a:pt x="0" y="6482"/>
                    <a:pt x="0" y="6915"/>
                    <a:pt x="289" y="6915"/>
                  </a:cubicBezTo>
                  <a:lnTo>
                    <a:pt x="809" y="6915"/>
                  </a:lnTo>
                  <a:cubicBezTo>
                    <a:pt x="924" y="10033"/>
                    <a:pt x="3436" y="12545"/>
                    <a:pt x="6554" y="12661"/>
                  </a:cubicBezTo>
                  <a:lnTo>
                    <a:pt x="6554" y="13180"/>
                  </a:lnTo>
                  <a:cubicBezTo>
                    <a:pt x="6554" y="13325"/>
                    <a:pt x="6662" y="13397"/>
                    <a:pt x="6770" y="13397"/>
                  </a:cubicBezTo>
                  <a:cubicBezTo>
                    <a:pt x="6879" y="13397"/>
                    <a:pt x="6987" y="13325"/>
                    <a:pt x="6987" y="13180"/>
                  </a:cubicBezTo>
                  <a:lnTo>
                    <a:pt x="6987" y="12661"/>
                  </a:lnTo>
                  <a:cubicBezTo>
                    <a:pt x="10119" y="12545"/>
                    <a:pt x="12617" y="10033"/>
                    <a:pt x="12732" y="6915"/>
                  </a:cubicBezTo>
                  <a:lnTo>
                    <a:pt x="13252" y="6915"/>
                  </a:lnTo>
                  <a:cubicBezTo>
                    <a:pt x="13541" y="6915"/>
                    <a:pt x="13541" y="6482"/>
                    <a:pt x="13252" y="6482"/>
                  </a:cubicBezTo>
                  <a:lnTo>
                    <a:pt x="12732" y="6482"/>
                  </a:lnTo>
                  <a:cubicBezTo>
                    <a:pt x="12617" y="3350"/>
                    <a:pt x="10119" y="852"/>
                    <a:pt x="6987" y="737"/>
                  </a:cubicBezTo>
                  <a:lnTo>
                    <a:pt x="6987" y="217"/>
                  </a:lnTo>
                  <a:cubicBezTo>
                    <a:pt x="6987" y="73"/>
                    <a:pt x="6879" y="1"/>
                    <a:pt x="677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63" name="Google Shape;24063;p72"/>
          <p:cNvGrpSpPr/>
          <p:nvPr/>
        </p:nvGrpSpPr>
        <p:grpSpPr>
          <a:xfrm>
            <a:off x="5226165" y="1977641"/>
            <a:ext cx="230482" cy="388847"/>
            <a:chOff x="5226165" y="1977641"/>
            <a:chExt cx="230482" cy="388847"/>
          </a:xfrm>
        </p:grpSpPr>
        <p:sp>
          <p:nvSpPr>
            <p:cNvPr id="24064" name="Google Shape;24064;p72"/>
            <p:cNvSpPr/>
            <p:nvPr/>
          </p:nvSpPr>
          <p:spPr>
            <a:xfrm>
              <a:off x="5256443" y="2329761"/>
              <a:ext cx="169952" cy="12138"/>
            </a:xfrm>
            <a:custGeom>
              <a:rect b="b" l="l" r="r" t="t"/>
              <a:pathLst>
                <a:path extrusionOk="0" h="463" w="6483">
                  <a:moveTo>
                    <a:pt x="1" y="1"/>
                  </a:moveTo>
                  <a:lnTo>
                    <a:pt x="1" y="463"/>
                  </a:lnTo>
                  <a:lnTo>
                    <a:pt x="6482" y="463"/>
                  </a:lnTo>
                  <a:lnTo>
                    <a:pt x="648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5" name="Google Shape;24065;p72"/>
            <p:cNvSpPr/>
            <p:nvPr/>
          </p:nvSpPr>
          <p:spPr>
            <a:xfrm>
              <a:off x="5335167" y="1977641"/>
              <a:ext cx="12138" cy="388480"/>
            </a:xfrm>
            <a:custGeom>
              <a:rect b="b" l="l" r="r" t="t"/>
              <a:pathLst>
                <a:path extrusionOk="0" h="14819" w="463">
                  <a:moveTo>
                    <a:pt x="231" y="1"/>
                  </a:moveTo>
                  <a:cubicBezTo>
                    <a:pt x="116" y="1"/>
                    <a:pt x="0" y="80"/>
                    <a:pt x="0" y="239"/>
                  </a:cubicBezTo>
                  <a:lnTo>
                    <a:pt x="0" y="14588"/>
                  </a:lnTo>
                  <a:cubicBezTo>
                    <a:pt x="0" y="14718"/>
                    <a:pt x="101" y="14819"/>
                    <a:pt x="231" y="14819"/>
                  </a:cubicBezTo>
                  <a:cubicBezTo>
                    <a:pt x="361" y="14819"/>
                    <a:pt x="462" y="14718"/>
                    <a:pt x="462" y="14588"/>
                  </a:cubicBezTo>
                  <a:lnTo>
                    <a:pt x="462" y="239"/>
                  </a:lnTo>
                  <a:cubicBezTo>
                    <a:pt x="462" y="80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6" name="Google Shape;24066;p72"/>
            <p:cNvSpPr/>
            <p:nvPr/>
          </p:nvSpPr>
          <p:spPr>
            <a:xfrm>
              <a:off x="5243571" y="2226421"/>
              <a:ext cx="37986" cy="139700"/>
            </a:xfrm>
            <a:custGeom>
              <a:rect b="b" l="l" r="r" t="t"/>
              <a:pathLst>
                <a:path extrusionOk="0" h="5329" w="1449">
                  <a:moveTo>
                    <a:pt x="1179" y="1"/>
                  </a:moveTo>
                  <a:cubicBezTo>
                    <a:pt x="1078" y="1"/>
                    <a:pt x="978" y="59"/>
                    <a:pt x="954" y="190"/>
                  </a:cubicBezTo>
                  <a:lnTo>
                    <a:pt x="30" y="5069"/>
                  </a:lnTo>
                  <a:cubicBezTo>
                    <a:pt x="1" y="5184"/>
                    <a:pt x="87" y="5300"/>
                    <a:pt x="217" y="5329"/>
                  </a:cubicBezTo>
                  <a:lnTo>
                    <a:pt x="261" y="5329"/>
                  </a:lnTo>
                  <a:cubicBezTo>
                    <a:pt x="362" y="5329"/>
                    <a:pt x="463" y="5256"/>
                    <a:pt x="492" y="5141"/>
                  </a:cubicBezTo>
                  <a:lnTo>
                    <a:pt x="1416" y="276"/>
                  </a:lnTo>
                  <a:cubicBezTo>
                    <a:pt x="1448" y="103"/>
                    <a:pt x="1312" y="1"/>
                    <a:pt x="117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7" name="Google Shape;24067;p72"/>
            <p:cNvSpPr/>
            <p:nvPr/>
          </p:nvSpPr>
          <p:spPr>
            <a:xfrm>
              <a:off x="5401281" y="2226421"/>
              <a:ext cx="37592" cy="140067"/>
            </a:xfrm>
            <a:custGeom>
              <a:rect b="b" l="l" r="r" t="t"/>
              <a:pathLst>
                <a:path extrusionOk="0" h="5343" w="1434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957" y="5155"/>
                  </a:lnTo>
                  <a:cubicBezTo>
                    <a:pt x="986" y="5256"/>
                    <a:pt x="1073" y="5329"/>
                    <a:pt x="1188" y="5329"/>
                  </a:cubicBezTo>
                  <a:lnTo>
                    <a:pt x="1231" y="5343"/>
                  </a:lnTo>
                  <a:cubicBezTo>
                    <a:pt x="1361" y="5314"/>
                    <a:pt x="1434" y="5184"/>
                    <a:pt x="1419" y="5069"/>
                  </a:cubicBez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8" name="Google Shape;24068;p72"/>
            <p:cNvSpPr/>
            <p:nvPr/>
          </p:nvSpPr>
          <p:spPr>
            <a:xfrm>
              <a:off x="5335167" y="2226448"/>
              <a:ext cx="12138" cy="24249"/>
            </a:xfrm>
            <a:custGeom>
              <a:rect b="b" l="l" r="r" t="t"/>
              <a:pathLst>
                <a:path extrusionOk="0" h="925" w="463">
                  <a:moveTo>
                    <a:pt x="0" y="1"/>
                  </a:moveTo>
                  <a:lnTo>
                    <a:pt x="0" y="925"/>
                  </a:lnTo>
                  <a:lnTo>
                    <a:pt x="462" y="925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9" name="Google Shape;24069;p72"/>
            <p:cNvSpPr/>
            <p:nvPr/>
          </p:nvSpPr>
          <p:spPr>
            <a:xfrm>
              <a:off x="5264779" y="2226421"/>
              <a:ext cx="16280" cy="24275"/>
            </a:xfrm>
            <a:custGeom>
              <a:rect b="b" l="l" r="r" t="t"/>
              <a:pathLst>
                <a:path extrusionOk="0" h="926" w="621">
                  <a:moveTo>
                    <a:pt x="386" y="0"/>
                  </a:moveTo>
                  <a:cubicBezTo>
                    <a:pt x="270" y="0"/>
                    <a:pt x="171" y="71"/>
                    <a:pt x="145" y="190"/>
                  </a:cubicBezTo>
                  <a:lnTo>
                    <a:pt x="0" y="926"/>
                  </a:lnTo>
                  <a:lnTo>
                    <a:pt x="477" y="926"/>
                  </a:lnTo>
                  <a:lnTo>
                    <a:pt x="607" y="276"/>
                  </a:lnTo>
                  <a:cubicBezTo>
                    <a:pt x="621" y="146"/>
                    <a:pt x="534" y="31"/>
                    <a:pt x="419" y="2"/>
                  </a:cubicBezTo>
                  <a:cubicBezTo>
                    <a:pt x="408" y="1"/>
                    <a:pt x="397" y="0"/>
                    <a:pt x="38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0" name="Google Shape;24070;p72"/>
            <p:cNvSpPr/>
            <p:nvPr/>
          </p:nvSpPr>
          <p:spPr>
            <a:xfrm>
              <a:off x="5401281" y="2226421"/>
              <a:ext cx="16411" cy="24275"/>
            </a:xfrm>
            <a:custGeom>
              <a:rect b="b" l="l" r="r" t="t"/>
              <a:pathLst>
                <a:path extrusionOk="0" h="926" w="626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163" y="926"/>
                  </a:lnTo>
                  <a:lnTo>
                    <a:pt x="625" y="926"/>
                  </a:ln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1" name="Google Shape;24071;p72"/>
            <p:cNvSpPr/>
            <p:nvPr/>
          </p:nvSpPr>
          <p:spPr>
            <a:xfrm>
              <a:off x="5238276" y="2020214"/>
              <a:ext cx="206286" cy="218371"/>
            </a:xfrm>
            <a:custGeom>
              <a:rect b="b" l="l" r="r" t="t"/>
              <a:pathLst>
                <a:path extrusionOk="0" h="8330" w="7869">
                  <a:moveTo>
                    <a:pt x="1" y="1"/>
                  </a:moveTo>
                  <a:lnTo>
                    <a:pt x="1" y="8099"/>
                  </a:lnTo>
                  <a:cubicBezTo>
                    <a:pt x="1" y="8229"/>
                    <a:pt x="102" y="8330"/>
                    <a:pt x="232" y="8330"/>
                  </a:cubicBezTo>
                  <a:lnTo>
                    <a:pt x="7637" y="8330"/>
                  </a:lnTo>
                  <a:cubicBezTo>
                    <a:pt x="7767" y="8330"/>
                    <a:pt x="7868" y="8229"/>
                    <a:pt x="7868" y="8099"/>
                  </a:cubicBezTo>
                  <a:lnTo>
                    <a:pt x="7868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2" name="Google Shape;24072;p72"/>
            <p:cNvSpPr/>
            <p:nvPr/>
          </p:nvSpPr>
          <p:spPr>
            <a:xfrm>
              <a:off x="5237909" y="2020214"/>
              <a:ext cx="206653" cy="18193"/>
            </a:xfrm>
            <a:custGeom>
              <a:rect b="b" l="l" r="r" t="t"/>
              <a:pathLst>
                <a:path extrusionOk="0" h="694" w="7883">
                  <a:moveTo>
                    <a:pt x="0" y="1"/>
                  </a:moveTo>
                  <a:lnTo>
                    <a:pt x="0" y="694"/>
                  </a:lnTo>
                  <a:lnTo>
                    <a:pt x="7882" y="694"/>
                  </a:lnTo>
                  <a:lnTo>
                    <a:pt x="7882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3" name="Google Shape;24073;p72"/>
            <p:cNvSpPr/>
            <p:nvPr/>
          </p:nvSpPr>
          <p:spPr>
            <a:xfrm>
              <a:off x="5226165" y="2002047"/>
              <a:ext cx="230482" cy="24249"/>
            </a:xfrm>
            <a:custGeom>
              <a:rect b="b" l="l" r="r" t="t"/>
              <a:pathLst>
                <a:path extrusionOk="0" h="925" w="8792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824"/>
                    <a:pt x="102" y="925"/>
                    <a:pt x="232" y="925"/>
                  </a:cubicBezTo>
                  <a:lnTo>
                    <a:pt x="8561" y="925"/>
                  </a:lnTo>
                  <a:cubicBezTo>
                    <a:pt x="8691" y="925"/>
                    <a:pt x="8792" y="824"/>
                    <a:pt x="8792" y="694"/>
                  </a:cubicBezTo>
                  <a:lnTo>
                    <a:pt x="8792" y="232"/>
                  </a:ln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4" name="Google Shape;24074;p72"/>
            <p:cNvSpPr/>
            <p:nvPr/>
          </p:nvSpPr>
          <p:spPr>
            <a:xfrm>
              <a:off x="5257754" y="2073195"/>
              <a:ext cx="164080" cy="118597"/>
            </a:xfrm>
            <a:custGeom>
              <a:rect b="b" l="l" r="r" t="t"/>
              <a:pathLst>
                <a:path extrusionOk="0" h="4524" w="6259">
                  <a:moveTo>
                    <a:pt x="4801" y="1"/>
                  </a:moveTo>
                  <a:cubicBezTo>
                    <a:pt x="4426" y="1"/>
                    <a:pt x="4426" y="578"/>
                    <a:pt x="4801" y="578"/>
                  </a:cubicBezTo>
                  <a:lnTo>
                    <a:pt x="5263" y="578"/>
                  </a:lnTo>
                  <a:lnTo>
                    <a:pt x="3300" y="2541"/>
                  </a:lnTo>
                  <a:lnTo>
                    <a:pt x="2852" y="2108"/>
                  </a:lnTo>
                  <a:cubicBezTo>
                    <a:pt x="2751" y="2007"/>
                    <a:pt x="2618" y="1957"/>
                    <a:pt x="2484" y="1957"/>
                  </a:cubicBezTo>
                  <a:cubicBezTo>
                    <a:pt x="2351" y="1957"/>
                    <a:pt x="2217" y="2007"/>
                    <a:pt x="2116" y="2108"/>
                  </a:cubicBezTo>
                  <a:lnTo>
                    <a:pt x="210" y="4028"/>
                  </a:lnTo>
                  <a:cubicBezTo>
                    <a:pt x="1" y="4238"/>
                    <a:pt x="188" y="4524"/>
                    <a:pt x="410" y="4524"/>
                  </a:cubicBezTo>
                  <a:cubicBezTo>
                    <a:pt x="479" y="4524"/>
                    <a:pt x="550" y="4497"/>
                    <a:pt x="615" y="4432"/>
                  </a:cubicBezTo>
                  <a:lnTo>
                    <a:pt x="2491" y="2556"/>
                  </a:lnTo>
                  <a:lnTo>
                    <a:pt x="2939" y="3003"/>
                  </a:lnTo>
                  <a:cubicBezTo>
                    <a:pt x="3040" y="3104"/>
                    <a:pt x="3173" y="3155"/>
                    <a:pt x="3307" y="3155"/>
                  </a:cubicBezTo>
                  <a:cubicBezTo>
                    <a:pt x="3440" y="3155"/>
                    <a:pt x="3574" y="3104"/>
                    <a:pt x="3675" y="3003"/>
                  </a:cubicBezTo>
                  <a:lnTo>
                    <a:pt x="5682" y="997"/>
                  </a:lnTo>
                  <a:lnTo>
                    <a:pt x="5682" y="1444"/>
                  </a:lnTo>
                  <a:cubicBezTo>
                    <a:pt x="5682" y="1639"/>
                    <a:pt x="5826" y="1736"/>
                    <a:pt x="5970" y="1736"/>
                  </a:cubicBezTo>
                  <a:cubicBezTo>
                    <a:pt x="6115" y="1736"/>
                    <a:pt x="6259" y="1639"/>
                    <a:pt x="6259" y="1444"/>
                  </a:cubicBezTo>
                  <a:lnTo>
                    <a:pt x="6259" y="289"/>
                  </a:lnTo>
                  <a:cubicBezTo>
                    <a:pt x="6259" y="131"/>
                    <a:pt x="6129" y="1"/>
                    <a:pt x="59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5" name="Google Shape;24075;p72"/>
            <p:cNvSpPr/>
            <p:nvPr/>
          </p:nvSpPr>
          <p:spPr>
            <a:xfrm>
              <a:off x="5226165" y="2014159"/>
              <a:ext cx="230482" cy="12138"/>
            </a:xfrm>
            <a:custGeom>
              <a:rect b="b" l="l" r="r" t="t"/>
              <a:pathLst>
                <a:path extrusionOk="0" h="463" w="8792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cubicBezTo>
                    <a:pt x="1" y="362"/>
                    <a:pt x="102" y="463"/>
                    <a:pt x="232" y="463"/>
                  </a:cubicBezTo>
                  <a:lnTo>
                    <a:pt x="8561" y="463"/>
                  </a:lnTo>
                  <a:cubicBezTo>
                    <a:pt x="8691" y="463"/>
                    <a:pt x="8792" y="362"/>
                    <a:pt x="8792" y="232"/>
                  </a:cubicBez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76" name="Google Shape;24076;p72"/>
          <p:cNvGrpSpPr/>
          <p:nvPr/>
        </p:nvGrpSpPr>
        <p:grpSpPr>
          <a:xfrm>
            <a:off x="5632602" y="2025510"/>
            <a:ext cx="370130" cy="287264"/>
            <a:chOff x="5632602" y="2025510"/>
            <a:chExt cx="370130" cy="287264"/>
          </a:xfrm>
        </p:grpSpPr>
        <p:sp>
          <p:nvSpPr>
            <p:cNvPr id="24077" name="Google Shape;24077;p72"/>
            <p:cNvSpPr/>
            <p:nvPr/>
          </p:nvSpPr>
          <p:spPr>
            <a:xfrm>
              <a:off x="5695046" y="2050493"/>
              <a:ext cx="296701" cy="191501"/>
            </a:xfrm>
            <a:custGeom>
              <a:rect b="b" l="l" r="r" t="t"/>
              <a:pathLst>
                <a:path extrusionOk="0" h="7305" w="11318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8" name="Google Shape;24078;p72"/>
            <p:cNvSpPr/>
            <p:nvPr/>
          </p:nvSpPr>
          <p:spPr>
            <a:xfrm>
              <a:off x="5735522" y="2241967"/>
              <a:ext cx="50359" cy="23882"/>
            </a:xfrm>
            <a:custGeom>
              <a:rect b="b" l="l" r="r" t="t"/>
              <a:pathLst>
                <a:path extrusionOk="0" h="911" w="1921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9" name="Google Shape;24079;p72"/>
            <p:cNvSpPr/>
            <p:nvPr/>
          </p:nvSpPr>
          <p:spPr>
            <a:xfrm>
              <a:off x="5746899" y="2179156"/>
              <a:ext cx="38982" cy="62470"/>
            </a:xfrm>
            <a:custGeom>
              <a:rect b="b" l="l" r="r" t="t"/>
              <a:pathLst>
                <a:path extrusionOk="0" h="2383" w="1487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0" name="Google Shape;24080;p72"/>
            <p:cNvSpPr/>
            <p:nvPr/>
          </p:nvSpPr>
          <p:spPr>
            <a:xfrm>
              <a:off x="5698821" y="2168565"/>
              <a:ext cx="42783" cy="26136"/>
            </a:xfrm>
            <a:custGeom>
              <a:rect b="b" l="l" r="r" t="t"/>
              <a:pathLst>
                <a:path extrusionOk="0" h="997" w="1632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1" name="Google Shape;24081;p72"/>
            <p:cNvSpPr/>
            <p:nvPr/>
          </p:nvSpPr>
          <p:spPr>
            <a:xfrm>
              <a:off x="5695046" y="2050493"/>
              <a:ext cx="9857" cy="118099"/>
            </a:xfrm>
            <a:custGeom>
              <a:rect b="b" l="l" r="r" t="t"/>
              <a:pathLst>
                <a:path extrusionOk="0" h="4505" w="376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2" name="Google Shape;24082;p72"/>
            <p:cNvSpPr/>
            <p:nvPr/>
          </p:nvSpPr>
          <p:spPr>
            <a:xfrm>
              <a:off x="5695046" y="2049732"/>
              <a:ext cx="296701" cy="9857"/>
            </a:xfrm>
            <a:custGeom>
              <a:rect b="b" l="l" r="r" t="t"/>
              <a:pathLst>
                <a:path extrusionOk="0" h="376" w="11318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3" name="Google Shape;24083;p72"/>
            <p:cNvSpPr/>
            <p:nvPr/>
          </p:nvSpPr>
          <p:spPr>
            <a:xfrm>
              <a:off x="5725324" y="2240473"/>
              <a:ext cx="277014" cy="26503"/>
            </a:xfrm>
            <a:custGeom>
              <a:rect b="b" l="l" r="r" t="t"/>
              <a:pathLst>
                <a:path extrusionOk="0" h="1011" w="10567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4" name="Google Shape;24084;p72"/>
            <p:cNvSpPr/>
            <p:nvPr/>
          </p:nvSpPr>
          <p:spPr>
            <a:xfrm>
              <a:off x="5684062" y="2025510"/>
              <a:ext cx="318670" cy="26136"/>
            </a:xfrm>
            <a:custGeom>
              <a:rect b="b" l="l" r="r" t="t"/>
              <a:pathLst>
                <a:path extrusionOk="0" h="997" w="12156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5" name="Google Shape;24085;p72"/>
            <p:cNvSpPr/>
            <p:nvPr/>
          </p:nvSpPr>
          <p:spPr>
            <a:xfrm>
              <a:off x="5804022" y="2150005"/>
              <a:ext cx="25009" cy="58328"/>
            </a:xfrm>
            <a:custGeom>
              <a:rect b="b" l="l" r="r" t="t"/>
              <a:pathLst>
                <a:path extrusionOk="0" h="2225" w="954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6" name="Google Shape;24086;p72"/>
            <p:cNvSpPr/>
            <p:nvPr/>
          </p:nvSpPr>
          <p:spPr>
            <a:xfrm>
              <a:off x="5846779" y="2125048"/>
              <a:ext cx="25009" cy="83285"/>
            </a:xfrm>
            <a:custGeom>
              <a:rect b="b" l="l" r="r" t="t"/>
              <a:pathLst>
                <a:path extrusionOk="0" h="3177" w="954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7" name="Google Shape;24087;p72"/>
            <p:cNvSpPr/>
            <p:nvPr/>
          </p:nvSpPr>
          <p:spPr>
            <a:xfrm>
              <a:off x="5888408" y="2140174"/>
              <a:ext cx="25009" cy="68159"/>
            </a:xfrm>
            <a:custGeom>
              <a:rect b="b" l="l" r="r" t="t"/>
              <a:pathLst>
                <a:path extrusionOk="0" h="2600" w="954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8" name="Google Shape;24088;p72"/>
            <p:cNvSpPr/>
            <p:nvPr/>
          </p:nvSpPr>
          <p:spPr>
            <a:xfrm>
              <a:off x="5932318" y="2090995"/>
              <a:ext cx="25009" cy="117338"/>
            </a:xfrm>
            <a:custGeom>
              <a:rect b="b" l="l" r="r" t="t"/>
              <a:pathLst>
                <a:path extrusionOk="0" h="4476" w="954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9" name="Google Shape;24089;p72"/>
            <p:cNvSpPr/>
            <p:nvPr/>
          </p:nvSpPr>
          <p:spPr>
            <a:xfrm>
              <a:off x="5719636" y="2082658"/>
              <a:ext cx="47711" cy="11744"/>
            </a:xfrm>
            <a:custGeom>
              <a:rect b="b" l="l" r="r" t="t"/>
              <a:pathLst>
                <a:path extrusionOk="0" h="448" w="182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0" name="Google Shape;24090;p72"/>
            <p:cNvSpPr/>
            <p:nvPr/>
          </p:nvSpPr>
          <p:spPr>
            <a:xfrm>
              <a:off x="5719636" y="2102346"/>
              <a:ext cx="65118" cy="12138"/>
            </a:xfrm>
            <a:custGeom>
              <a:rect b="b" l="l" r="r" t="t"/>
              <a:pathLst>
                <a:path extrusionOk="0" h="463" w="2484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1" name="Google Shape;24091;p72"/>
            <p:cNvSpPr/>
            <p:nvPr/>
          </p:nvSpPr>
          <p:spPr>
            <a:xfrm>
              <a:off x="5719636" y="2122374"/>
              <a:ext cx="65118" cy="11771"/>
            </a:xfrm>
            <a:custGeom>
              <a:rect b="b" l="l" r="r" t="t"/>
              <a:pathLst>
                <a:path extrusionOk="0" h="449" w="2484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2" name="Google Shape;24092;p72"/>
            <p:cNvSpPr/>
            <p:nvPr/>
          </p:nvSpPr>
          <p:spPr>
            <a:xfrm>
              <a:off x="5719636" y="2142062"/>
              <a:ext cx="65118" cy="12138"/>
            </a:xfrm>
            <a:custGeom>
              <a:rect b="b" l="l" r="r" t="t"/>
              <a:pathLst>
                <a:path extrusionOk="0" h="463" w="2484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3" name="Google Shape;24093;p72"/>
            <p:cNvSpPr/>
            <p:nvPr/>
          </p:nvSpPr>
          <p:spPr>
            <a:xfrm>
              <a:off x="5632602" y="2168172"/>
              <a:ext cx="144576" cy="144602"/>
            </a:xfrm>
            <a:custGeom>
              <a:rect b="b" l="l" r="r" t="t"/>
              <a:pathLst>
                <a:path extrusionOk="0" h="5516" w="5515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4" name="Google Shape;24094;p72"/>
            <p:cNvSpPr/>
            <p:nvPr/>
          </p:nvSpPr>
          <p:spPr>
            <a:xfrm>
              <a:off x="5669696" y="2213602"/>
              <a:ext cx="29151" cy="54894"/>
            </a:xfrm>
            <a:custGeom>
              <a:rect b="b" l="l" r="r" t="t"/>
              <a:pathLst>
                <a:path extrusionOk="0" h="2094" w="1112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95" name="Google Shape;24095;p72"/>
          <p:cNvGrpSpPr/>
          <p:nvPr/>
        </p:nvGrpSpPr>
        <p:grpSpPr>
          <a:xfrm>
            <a:off x="4212378" y="2456537"/>
            <a:ext cx="331515" cy="330021"/>
            <a:chOff x="4212378" y="2456537"/>
            <a:chExt cx="331515" cy="330021"/>
          </a:xfrm>
        </p:grpSpPr>
        <p:sp>
          <p:nvSpPr>
            <p:cNvPr id="24096" name="Google Shape;24096;p72"/>
            <p:cNvSpPr/>
            <p:nvPr/>
          </p:nvSpPr>
          <p:spPr>
            <a:xfrm>
              <a:off x="4212378" y="2651026"/>
              <a:ext cx="59796" cy="135532"/>
            </a:xfrm>
            <a:custGeom>
              <a:rect b="b" l="l" r="r" t="t"/>
              <a:pathLst>
                <a:path extrusionOk="0" h="5170" w="2281">
                  <a:moveTo>
                    <a:pt x="1973" y="0"/>
                  </a:moveTo>
                  <a:cubicBezTo>
                    <a:pt x="1965" y="0"/>
                    <a:pt x="1957" y="1"/>
                    <a:pt x="1949" y="1"/>
                  </a:cubicBezTo>
                  <a:lnTo>
                    <a:pt x="332" y="1"/>
                  </a:lnTo>
                  <a:cubicBezTo>
                    <a:pt x="145" y="1"/>
                    <a:pt x="0" y="146"/>
                    <a:pt x="0" y="319"/>
                  </a:cubicBezTo>
                  <a:lnTo>
                    <a:pt x="0" y="5169"/>
                  </a:lnTo>
                  <a:lnTo>
                    <a:pt x="2281" y="5169"/>
                  </a:lnTo>
                  <a:lnTo>
                    <a:pt x="2281" y="319"/>
                  </a:lnTo>
                  <a:cubicBezTo>
                    <a:pt x="2281" y="153"/>
                    <a:pt x="2149" y="0"/>
                    <a:pt x="1973" y="0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7" name="Google Shape;24097;p72"/>
            <p:cNvSpPr/>
            <p:nvPr/>
          </p:nvSpPr>
          <p:spPr>
            <a:xfrm>
              <a:off x="4212378" y="2651052"/>
              <a:ext cx="28784" cy="135505"/>
            </a:xfrm>
            <a:custGeom>
              <a:rect b="b" l="l" r="r" t="t"/>
              <a:pathLst>
                <a:path extrusionOk="0" h="5169" w="1098">
                  <a:moveTo>
                    <a:pt x="332" y="0"/>
                  </a:moveTo>
                  <a:cubicBezTo>
                    <a:pt x="145" y="0"/>
                    <a:pt x="0" y="145"/>
                    <a:pt x="0" y="318"/>
                  </a:cubicBezTo>
                  <a:lnTo>
                    <a:pt x="0" y="5168"/>
                  </a:lnTo>
                  <a:lnTo>
                    <a:pt x="765" y="5168"/>
                  </a:lnTo>
                  <a:lnTo>
                    <a:pt x="765" y="318"/>
                  </a:lnTo>
                  <a:cubicBezTo>
                    <a:pt x="765" y="145"/>
                    <a:pt x="910" y="0"/>
                    <a:pt x="1097" y="0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8" name="Google Shape;24098;p72"/>
            <p:cNvSpPr/>
            <p:nvPr/>
          </p:nvSpPr>
          <p:spPr>
            <a:xfrm>
              <a:off x="4302820" y="2617366"/>
              <a:ext cx="59823" cy="169192"/>
            </a:xfrm>
            <a:custGeom>
              <a:rect b="b" l="l" r="r" t="t"/>
              <a:pathLst>
                <a:path extrusionOk="0" h="6454" w="2282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2281" y="6453"/>
                  </a:lnTo>
                  <a:lnTo>
                    <a:pt x="2281" y="318"/>
                  </a:lnTo>
                  <a:cubicBezTo>
                    <a:pt x="2281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687F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9" name="Google Shape;24099;p72"/>
            <p:cNvSpPr/>
            <p:nvPr/>
          </p:nvSpPr>
          <p:spPr>
            <a:xfrm>
              <a:off x="4302820" y="2617366"/>
              <a:ext cx="28391" cy="169192"/>
            </a:xfrm>
            <a:custGeom>
              <a:rect b="b" l="l" r="r" t="t"/>
              <a:pathLst>
                <a:path extrusionOk="0" h="6454" w="1083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765" y="6453"/>
                  </a:lnTo>
                  <a:lnTo>
                    <a:pt x="765" y="318"/>
                  </a:lnTo>
                  <a:cubicBezTo>
                    <a:pt x="765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0" name="Google Shape;24100;p72"/>
            <p:cNvSpPr/>
            <p:nvPr/>
          </p:nvSpPr>
          <p:spPr>
            <a:xfrm>
              <a:off x="4393262" y="2583679"/>
              <a:ext cx="59823" cy="202878"/>
            </a:xfrm>
            <a:custGeom>
              <a:rect b="b" l="l" r="r" t="t"/>
              <a:pathLst>
                <a:path extrusionOk="0" h="7739" w="2282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2281" y="7738"/>
                  </a:lnTo>
                  <a:lnTo>
                    <a:pt x="2281" y="347"/>
                  </a:lnTo>
                  <a:cubicBezTo>
                    <a:pt x="2281" y="160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1" name="Google Shape;24101;p72"/>
            <p:cNvSpPr/>
            <p:nvPr/>
          </p:nvSpPr>
          <p:spPr>
            <a:xfrm>
              <a:off x="4393262" y="2583679"/>
              <a:ext cx="28391" cy="202878"/>
            </a:xfrm>
            <a:custGeom>
              <a:rect b="b" l="l" r="r" t="t"/>
              <a:pathLst>
                <a:path extrusionOk="0" h="7739" w="1083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765" y="7738"/>
                  </a:lnTo>
                  <a:lnTo>
                    <a:pt x="765" y="347"/>
                  </a:lnTo>
                  <a:cubicBezTo>
                    <a:pt x="751" y="160"/>
                    <a:pt x="910" y="15"/>
                    <a:pt x="1083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2" name="Google Shape;24102;p72"/>
            <p:cNvSpPr/>
            <p:nvPr/>
          </p:nvSpPr>
          <p:spPr>
            <a:xfrm>
              <a:off x="4483703" y="2550386"/>
              <a:ext cx="60190" cy="236171"/>
            </a:xfrm>
            <a:custGeom>
              <a:rect b="b" l="l" r="r" t="t"/>
              <a:pathLst>
                <a:path extrusionOk="0" h="9009" w="2296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2296" y="9008"/>
                  </a:lnTo>
                  <a:lnTo>
                    <a:pt x="2296" y="333"/>
                  </a:lnTo>
                  <a:cubicBezTo>
                    <a:pt x="2296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3" name="Google Shape;24103;p72"/>
            <p:cNvSpPr/>
            <p:nvPr/>
          </p:nvSpPr>
          <p:spPr>
            <a:xfrm>
              <a:off x="4483703" y="2550386"/>
              <a:ext cx="28417" cy="236171"/>
            </a:xfrm>
            <a:custGeom>
              <a:rect b="b" l="l" r="r" t="t"/>
              <a:pathLst>
                <a:path extrusionOk="0" h="9009" w="1084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766" y="9008"/>
                  </a:lnTo>
                  <a:lnTo>
                    <a:pt x="766" y="333"/>
                  </a:lnTo>
                  <a:cubicBezTo>
                    <a:pt x="766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4" name="Google Shape;24104;p72"/>
            <p:cNvSpPr/>
            <p:nvPr/>
          </p:nvSpPr>
          <p:spPr>
            <a:xfrm>
              <a:off x="4226744" y="2456537"/>
              <a:ext cx="307318" cy="124154"/>
            </a:xfrm>
            <a:custGeom>
              <a:rect b="b" l="l" r="r" t="t"/>
              <a:pathLst>
                <a:path extrusionOk="0" h="4736" w="11723">
                  <a:moveTo>
                    <a:pt x="9427" y="1"/>
                  </a:moveTo>
                  <a:cubicBezTo>
                    <a:pt x="9268" y="1"/>
                    <a:pt x="9153" y="188"/>
                    <a:pt x="9254" y="333"/>
                  </a:cubicBezTo>
                  <a:lnTo>
                    <a:pt x="9586" y="809"/>
                  </a:lnTo>
                  <a:cubicBezTo>
                    <a:pt x="6670" y="2483"/>
                    <a:pt x="3364" y="3364"/>
                    <a:pt x="1" y="3364"/>
                  </a:cubicBezTo>
                  <a:lnTo>
                    <a:pt x="1" y="4735"/>
                  </a:lnTo>
                  <a:cubicBezTo>
                    <a:pt x="2657" y="4735"/>
                    <a:pt x="5299" y="4216"/>
                    <a:pt x="7767" y="3234"/>
                  </a:cubicBezTo>
                  <a:cubicBezTo>
                    <a:pt x="8662" y="2873"/>
                    <a:pt x="9543" y="2440"/>
                    <a:pt x="10365" y="1949"/>
                  </a:cubicBezTo>
                  <a:lnTo>
                    <a:pt x="10669" y="2368"/>
                  </a:lnTo>
                  <a:cubicBezTo>
                    <a:pt x="10712" y="2423"/>
                    <a:pt x="10773" y="2450"/>
                    <a:pt x="10834" y="2450"/>
                  </a:cubicBezTo>
                  <a:cubicBezTo>
                    <a:pt x="10915" y="2450"/>
                    <a:pt x="10996" y="2401"/>
                    <a:pt x="11029" y="2310"/>
                  </a:cubicBezTo>
                  <a:lnTo>
                    <a:pt x="11679" y="361"/>
                  </a:lnTo>
                  <a:cubicBezTo>
                    <a:pt x="11722" y="232"/>
                    <a:pt x="11636" y="87"/>
                    <a:pt x="11491" y="73"/>
                  </a:cubicBezTo>
                  <a:lnTo>
                    <a:pt x="942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05" name="Google Shape;24105;p72"/>
          <p:cNvGrpSpPr/>
          <p:nvPr/>
        </p:nvGrpSpPr>
        <p:grpSpPr>
          <a:xfrm>
            <a:off x="6176013" y="1977825"/>
            <a:ext cx="235411" cy="347427"/>
            <a:chOff x="6176013" y="1977825"/>
            <a:chExt cx="235411" cy="347427"/>
          </a:xfrm>
        </p:grpSpPr>
        <p:sp>
          <p:nvSpPr>
            <p:cNvPr id="24106" name="Google Shape;24106;p72"/>
            <p:cNvSpPr/>
            <p:nvPr/>
          </p:nvSpPr>
          <p:spPr>
            <a:xfrm>
              <a:off x="6268368" y="2084179"/>
              <a:ext cx="50726" cy="50726"/>
            </a:xfrm>
            <a:custGeom>
              <a:rect b="b" l="l" r="r" t="t"/>
              <a:pathLst>
                <a:path extrusionOk="0" h="1935" w="1935">
                  <a:moveTo>
                    <a:pt x="0" y="0"/>
                  </a:moveTo>
                  <a:lnTo>
                    <a:pt x="0" y="1935"/>
                  </a:lnTo>
                  <a:lnTo>
                    <a:pt x="1934" y="1935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7" name="Google Shape;24107;p72"/>
            <p:cNvSpPr/>
            <p:nvPr/>
          </p:nvSpPr>
          <p:spPr>
            <a:xfrm>
              <a:off x="6268368" y="2084179"/>
              <a:ext cx="50726" cy="28024"/>
            </a:xfrm>
            <a:custGeom>
              <a:rect b="b" l="l" r="r" t="t"/>
              <a:pathLst>
                <a:path extrusionOk="0" h="1069" w="1935">
                  <a:moveTo>
                    <a:pt x="0" y="0"/>
                  </a:moveTo>
                  <a:lnTo>
                    <a:pt x="0" y="895"/>
                  </a:lnTo>
                  <a:cubicBezTo>
                    <a:pt x="310" y="1011"/>
                    <a:pt x="639" y="1068"/>
                    <a:pt x="967" y="1068"/>
                  </a:cubicBezTo>
                  <a:cubicBezTo>
                    <a:pt x="1296" y="1068"/>
                    <a:pt x="1624" y="1011"/>
                    <a:pt x="1934" y="895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8" name="Google Shape;24108;p72"/>
            <p:cNvSpPr/>
            <p:nvPr/>
          </p:nvSpPr>
          <p:spPr>
            <a:xfrm>
              <a:off x="6243385" y="1977825"/>
              <a:ext cx="101059" cy="78357"/>
            </a:xfrm>
            <a:custGeom>
              <a:rect b="b" l="l" r="r" t="t"/>
              <a:pathLst>
                <a:path extrusionOk="0" h="2989" w="3855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3638" y="2989"/>
                  </a:lnTo>
                  <a:lnTo>
                    <a:pt x="3638" y="2888"/>
                  </a:lnTo>
                  <a:cubicBezTo>
                    <a:pt x="3638" y="2816"/>
                    <a:pt x="3653" y="2744"/>
                    <a:pt x="3667" y="2686"/>
                  </a:cubicBezTo>
                  <a:lnTo>
                    <a:pt x="3768" y="2397"/>
                  </a:lnTo>
                  <a:cubicBezTo>
                    <a:pt x="3826" y="2224"/>
                    <a:pt x="3855" y="2036"/>
                    <a:pt x="3855" y="1863"/>
                  </a:cubicBezTo>
                  <a:lnTo>
                    <a:pt x="3855" y="419"/>
                  </a:lnTo>
                  <a:cubicBezTo>
                    <a:pt x="3855" y="189"/>
                    <a:pt x="3667" y="1"/>
                    <a:pt x="3422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9" name="Google Shape;24109;p72"/>
            <p:cNvSpPr/>
            <p:nvPr/>
          </p:nvSpPr>
          <p:spPr>
            <a:xfrm>
              <a:off x="6243385" y="1977825"/>
              <a:ext cx="42416" cy="78357"/>
            </a:xfrm>
            <a:custGeom>
              <a:rect b="b" l="l" r="r" t="t"/>
              <a:pathLst>
                <a:path extrusionOk="0" h="2989" w="1618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1487" y="2989"/>
                  </a:lnTo>
                  <a:lnTo>
                    <a:pt x="1487" y="1488"/>
                  </a:lnTo>
                  <a:cubicBezTo>
                    <a:pt x="1112" y="1488"/>
                    <a:pt x="809" y="1185"/>
                    <a:pt x="809" y="809"/>
                  </a:cubicBezTo>
                  <a:cubicBezTo>
                    <a:pt x="809" y="362"/>
                    <a:pt x="1170" y="1"/>
                    <a:pt x="1617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0" name="Google Shape;24110;p72"/>
            <p:cNvSpPr/>
            <p:nvPr/>
          </p:nvSpPr>
          <p:spPr>
            <a:xfrm>
              <a:off x="6215388" y="2117839"/>
              <a:ext cx="156687" cy="73061"/>
            </a:xfrm>
            <a:custGeom>
              <a:rect b="b" l="l" r="r" t="t"/>
              <a:pathLst>
                <a:path extrusionOk="0" h="2787" w="5977">
                  <a:moveTo>
                    <a:pt x="2137" y="1"/>
                  </a:moveTo>
                  <a:lnTo>
                    <a:pt x="606" y="463"/>
                  </a:lnTo>
                  <a:cubicBezTo>
                    <a:pt x="246" y="564"/>
                    <a:pt x="0" y="896"/>
                    <a:pt x="0" y="1271"/>
                  </a:cubicBezTo>
                  <a:lnTo>
                    <a:pt x="0" y="2570"/>
                  </a:lnTo>
                  <a:cubicBezTo>
                    <a:pt x="0" y="2686"/>
                    <a:pt x="87" y="2773"/>
                    <a:pt x="202" y="2787"/>
                  </a:cubicBezTo>
                  <a:lnTo>
                    <a:pt x="5774" y="2787"/>
                  </a:lnTo>
                  <a:cubicBezTo>
                    <a:pt x="5890" y="2787"/>
                    <a:pt x="5976" y="2686"/>
                    <a:pt x="5976" y="2570"/>
                  </a:cubicBezTo>
                  <a:lnTo>
                    <a:pt x="5976" y="1271"/>
                  </a:lnTo>
                  <a:cubicBezTo>
                    <a:pt x="5976" y="896"/>
                    <a:pt x="5731" y="564"/>
                    <a:pt x="5370" y="463"/>
                  </a:cubicBezTo>
                  <a:lnTo>
                    <a:pt x="3840" y="1"/>
                  </a:lnTo>
                  <a:lnTo>
                    <a:pt x="2988" y="651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1" name="Google Shape;24111;p72"/>
            <p:cNvSpPr/>
            <p:nvPr/>
          </p:nvSpPr>
          <p:spPr>
            <a:xfrm>
              <a:off x="6285382" y="2140174"/>
              <a:ext cx="16673" cy="50726"/>
            </a:xfrm>
            <a:custGeom>
              <a:rect b="b" l="l" r="r" t="t"/>
              <a:pathLst>
                <a:path extrusionOk="0" h="1935" w="636">
                  <a:moveTo>
                    <a:pt x="159" y="1"/>
                  </a:moveTo>
                  <a:lnTo>
                    <a:pt x="1" y="1935"/>
                  </a:lnTo>
                  <a:lnTo>
                    <a:pt x="636" y="193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2" name="Google Shape;24112;p72"/>
            <p:cNvSpPr/>
            <p:nvPr/>
          </p:nvSpPr>
          <p:spPr>
            <a:xfrm>
              <a:off x="6215388" y="2138654"/>
              <a:ext cx="28024" cy="51879"/>
            </a:xfrm>
            <a:custGeom>
              <a:rect b="b" l="l" r="r" t="t"/>
              <a:pathLst>
                <a:path extrusionOk="0" h="1979" w="1069">
                  <a:moveTo>
                    <a:pt x="144" y="1"/>
                  </a:moveTo>
                  <a:cubicBezTo>
                    <a:pt x="43" y="131"/>
                    <a:pt x="0" y="304"/>
                    <a:pt x="0" y="477"/>
                  </a:cubicBezTo>
                  <a:lnTo>
                    <a:pt x="0" y="1762"/>
                  </a:lnTo>
                  <a:cubicBezTo>
                    <a:pt x="0" y="1877"/>
                    <a:pt x="87" y="1979"/>
                    <a:pt x="217" y="1979"/>
                  </a:cubicBezTo>
                  <a:lnTo>
                    <a:pt x="1068" y="1979"/>
                  </a:lnTo>
                  <a:lnTo>
                    <a:pt x="1068" y="1185"/>
                  </a:lnTo>
                  <a:cubicBezTo>
                    <a:pt x="1068" y="1011"/>
                    <a:pt x="1011" y="853"/>
                    <a:pt x="881" y="72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3" name="Google Shape;24113;p72"/>
            <p:cNvSpPr/>
            <p:nvPr/>
          </p:nvSpPr>
          <p:spPr>
            <a:xfrm>
              <a:off x="6344051" y="2138654"/>
              <a:ext cx="28391" cy="51879"/>
            </a:xfrm>
            <a:custGeom>
              <a:rect b="b" l="l" r="r" t="t"/>
              <a:pathLst>
                <a:path extrusionOk="0" h="1979" w="1083">
                  <a:moveTo>
                    <a:pt x="924" y="1"/>
                  </a:moveTo>
                  <a:lnTo>
                    <a:pt x="188" y="723"/>
                  </a:lnTo>
                  <a:cubicBezTo>
                    <a:pt x="72" y="853"/>
                    <a:pt x="0" y="1011"/>
                    <a:pt x="0" y="1185"/>
                  </a:cubicBezTo>
                  <a:lnTo>
                    <a:pt x="0" y="1979"/>
                  </a:lnTo>
                  <a:lnTo>
                    <a:pt x="866" y="1979"/>
                  </a:lnTo>
                  <a:cubicBezTo>
                    <a:pt x="982" y="1979"/>
                    <a:pt x="1083" y="1877"/>
                    <a:pt x="1083" y="1762"/>
                  </a:cubicBezTo>
                  <a:lnTo>
                    <a:pt x="1083" y="477"/>
                  </a:lnTo>
                  <a:cubicBezTo>
                    <a:pt x="1068" y="304"/>
                    <a:pt x="1025" y="13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4" name="Google Shape;24114;p72"/>
            <p:cNvSpPr/>
            <p:nvPr/>
          </p:nvSpPr>
          <p:spPr>
            <a:xfrm>
              <a:off x="6285015" y="2134879"/>
              <a:ext cx="17040" cy="13658"/>
            </a:xfrm>
            <a:custGeom>
              <a:rect b="b" l="l" r="r" t="t"/>
              <a:pathLst>
                <a:path extrusionOk="0" h="521" w="650">
                  <a:moveTo>
                    <a:pt x="0" y="1"/>
                  </a:moveTo>
                  <a:lnTo>
                    <a:pt x="0" y="405"/>
                  </a:lnTo>
                  <a:cubicBezTo>
                    <a:pt x="0" y="462"/>
                    <a:pt x="58" y="520"/>
                    <a:pt x="130" y="520"/>
                  </a:cubicBezTo>
                  <a:lnTo>
                    <a:pt x="520" y="520"/>
                  </a:lnTo>
                  <a:cubicBezTo>
                    <a:pt x="592" y="520"/>
                    <a:pt x="650" y="462"/>
                    <a:pt x="650" y="405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5" name="Google Shape;24115;p72"/>
            <p:cNvSpPr/>
            <p:nvPr/>
          </p:nvSpPr>
          <p:spPr>
            <a:xfrm>
              <a:off x="6258905" y="2112334"/>
              <a:ext cx="34840" cy="31301"/>
            </a:xfrm>
            <a:custGeom>
              <a:rect b="b" l="l" r="r" t="t"/>
              <a:pathLst>
                <a:path extrusionOk="0" h="1194" w="1329">
                  <a:moveTo>
                    <a:pt x="334" y="1"/>
                  </a:moveTo>
                  <a:cubicBezTo>
                    <a:pt x="291" y="1"/>
                    <a:pt x="249" y="20"/>
                    <a:pt x="217" y="52"/>
                  </a:cubicBezTo>
                  <a:lnTo>
                    <a:pt x="0" y="355"/>
                  </a:lnTo>
                  <a:lnTo>
                    <a:pt x="505" y="1092"/>
                  </a:lnTo>
                  <a:cubicBezTo>
                    <a:pt x="562" y="1158"/>
                    <a:pt x="638" y="1193"/>
                    <a:pt x="716" y="1193"/>
                  </a:cubicBezTo>
                  <a:cubicBezTo>
                    <a:pt x="756" y="1193"/>
                    <a:pt x="798" y="1184"/>
                    <a:pt x="837" y="1164"/>
                  </a:cubicBezTo>
                  <a:lnTo>
                    <a:pt x="1328" y="861"/>
                  </a:lnTo>
                  <a:lnTo>
                    <a:pt x="433" y="38"/>
                  </a:lnTo>
                  <a:cubicBezTo>
                    <a:pt x="402" y="12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6" name="Google Shape;24116;p72"/>
            <p:cNvSpPr/>
            <p:nvPr/>
          </p:nvSpPr>
          <p:spPr>
            <a:xfrm>
              <a:off x="6293718" y="2112334"/>
              <a:ext cx="34840" cy="31301"/>
            </a:xfrm>
            <a:custGeom>
              <a:rect b="b" l="l" r="r" t="t"/>
              <a:pathLst>
                <a:path extrusionOk="0" h="1194" w="1329">
                  <a:moveTo>
                    <a:pt x="997" y="1"/>
                  </a:moveTo>
                  <a:cubicBezTo>
                    <a:pt x="966" y="1"/>
                    <a:pt x="935" y="12"/>
                    <a:pt x="910" y="38"/>
                  </a:cubicBezTo>
                  <a:lnTo>
                    <a:pt x="0" y="861"/>
                  </a:lnTo>
                  <a:lnTo>
                    <a:pt x="491" y="1164"/>
                  </a:lnTo>
                  <a:cubicBezTo>
                    <a:pt x="531" y="1184"/>
                    <a:pt x="572" y="1193"/>
                    <a:pt x="613" y="1193"/>
                  </a:cubicBezTo>
                  <a:cubicBezTo>
                    <a:pt x="691" y="1193"/>
                    <a:pt x="766" y="1158"/>
                    <a:pt x="823" y="1092"/>
                  </a:cubicBezTo>
                  <a:lnTo>
                    <a:pt x="1328" y="355"/>
                  </a:lnTo>
                  <a:lnTo>
                    <a:pt x="1112" y="52"/>
                  </a:lnTo>
                  <a:cubicBezTo>
                    <a:pt x="1079" y="20"/>
                    <a:pt x="1038" y="1"/>
                    <a:pt x="9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7" name="Google Shape;24117;p72"/>
            <p:cNvSpPr/>
            <p:nvPr/>
          </p:nvSpPr>
          <p:spPr>
            <a:xfrm>
              <a:off x="6248681" y="2016859"/>
              <a:ext cx="90075" cy="84045"/>
            </a:xfrm>
            <a:custGeom>
              <a:rect b="b" l="l" r="r" t="t"/>
              <a:pathLst>
                <a:path extrusionOk="0" h="3206" w="3436">
                  <a:moveTo>
                    <a:pt x="1307" y="1"/>
                  </a:moveTo>
                  <a:cubicBezTo>
                    <a:pt x="1010" y="1"/>
                    <a:pt x="760" y="38"/>
                    <a:pt x="607" y="71"/>
                  </a:cubicBezTo>
                  <a:cubicBezTo>
                    <a:pt x="506" y="85"/>
                    <a:pt x="433" y="172"/>
                    <a:pt x="433" y="273"/>
                  </a:cubicBezTo>
                  <a:lnTo>
                    <a:pt x="433" y="937"/>
                  </a:lnTo>
                  <a:cubicBezTo>
                    <a:pt x="433" y="1024"/>
                    <a:pt x="390" y="1096"/>
                    <a:pt x="318" y="1125"/>
                  </a:cubicBezTo>
                  <a:lnTo>
                    <a:pt x="130" y="1226"/>
                  </a:lnTo>
                  <a:cubicBezTo>
                    <a:pt x="58" y="1269"/>
                    <a:pt x="0" y="1341"/>
                    <a:pt x="0" y="1413"/>
                  </a:cubicBezTo>
                  <a:lnTo>
                    <a:pt x="0" y="1442"/>
                  </a:lnTo>
                  <a:cubicBezTo>
                    <a:pt x="15" y="2366"/>
                    <a:pt x="722" y="3131"/>
                    <a:pt x="1661" y="3203"/>
                  </a:cubicBezTo>
                  <a:cubicBezTo>
                    <a:pt x="1686" y="3205"/>
                    <a:pt x="1712" y="3205"/>
                    <a:pt x="1737" y="3205"/>
                  </a:cubicBezTo>
                  <a:cubicBezTo>
                    <a:pt x="2670" y="3205"/>
                    <a:pt x="3436" y="2441"/>
                    <a:pt x="3422" y="1500"/>
                  </a:cubicBezTo>
                  <a:lnTo>
                    <a:pt x="3422" y="1413"/>
                  </a:lnTo>
                  <a:cubicBezTo>
                    <a:pt x="3422" y="1341"/>
                    <a:pt x="3378" y="1269"/>
                    <a:pt x="3306" y="1226"/>
                  </a:cubicBezTo>
                  <a:lnTo>
                    <a:pt x="3118" y="1125"/>
                  </a:lnTo>
                  <a:cubicBezTo>
                    <a:pt x="3046" y="1096"/>
                    <a:pt x="3003" y="1024"/>
                    <a:pt x="3003" y="937"/>
                  </a:cubicBezTo>
                  <a:lnTo>
                    <a:pt x="3003" y="677"/>
                  </a:lnTo>
                  <a:cubicBezTo>
                    <a:pt x="3003" y="591"/>
                    <a:pt x="2974" y="518"/>
                    <a:pt x="2916" y="475"/>
                  </a:cubicBezTo>
                  <a:cubicBezTo>
                    <a:pt x="2398" y="99"/>
                    <a:pt x="1790" y="1"/>
                    <a:pt x="130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8" name="Google Shape;24118;p72"/>
            <p:cNvSpPr/>
            <p:nvPr/>
          </p:nvSpPr>
          <p:spPr>
            <a:xfrm>
              <a:off x="6248681" y="2016911"/>
              <a:ext cx="78724" cy="83180"/>
            </a:xfrm>
            <a:custGeom>
              <a:rect b="b" l="l" r="r" t="t"/>
              <a:pathLst>
                <a:path extrusionOk="0" h="3173" w="3003">
                  <a:moveTo>
                    <a:pt x="1308" y="0"/>
                  </a:moveTo>
                  <a:cubicBezTo>
                    <a:pt x="1144" y="0"/>
                    <a:pt x="994" y="11"/>
                    <a:pt x="867" y="26"/>
                  </a:cubicBezTo>
                  <a:cubicBezTo>
                    <a:pt x="766" y="40"/>
                    <a:pt x="679" y="54"/>
                    <a:pt x="607" y="69"/>
                  </a:cubicBezTo>
                  <a:cubicBezTo>
                    <a:pt x="506" y="83"/>
                    <a:pt x="433" y="184"/>
                    <a:pt x="433" y="285"/>
                  </a:cubicBezTo>
                  <a:lnTo>
                    <a:pt x="433" y="935"/>
                  </a:lnTo>
                  <a:cubicBezTo>
                    <a:pt x="433" y="1022"/>
                    <a:pt x="390" y="1094"/>
                    <a:pt x="318" y="1137"/>
                  </a:cubicBezTo>
                  <a:lnTo>
                    <a:pt x="130" y="1224"/>
                  </a:lnTo>
                  <a:cubicBezTo>
                    <a:pt x="58" y="1267"/>
                    <a:pt x="15" y="1339"/>
                    <a:pt x="0" y="1426"/>
                  </a:cubicBezTo>
                  <a:lnTo>
                    <a:pt x="0" y="1440"/>
                  </a:lnTo>
                  <a:cubicBezTo>
                    <a:pt x="15" y="2278"/>
                    <a:pt x="592" y="2985"/>
                    <a:pt x="1401" y="3172"/>
                  </a:cubicBezTo>
                  <a:cubicBezTo>
                    <a:pt x="1069" y="2855"/>
                    <a:pt x="867" y="2407"/>
                    <a:pt x="867" y="1931"/>
                  </a:cubicBezTo>
                  <a:lnTo>
                    <a:pt x="867" y="733"/>
                  </a:lnTo>
                  <a:cubicBezTo>
                    <a:pt x="867" y="545"/>
                    <a:pt x="1011" y="401"/>
                    <a:pt x="1199" y="401"/>
                  </a:cubicBezTo>
                  <a:cubicBezTo>
                    <a:pt x="1264" y="399"/>
                    <a:pt x="1335" y="398"/>
                    <a:pt x="1408" y="398"/>
                  </a:cubicBezTo>
                  <a:cubicBezTo>
                    <a:pt x="1902" y="398"/>
                    <a:pt x="2551" y="449"/>
                    <a:pt x="3003" y="675"/>
                  </a:cubicBezTo>
                  <a:cubicBezTo>
                    <a:pt x="3003" y="589"/>
                    <a:pt x="2974" y="516"/>
                    <a:pt x="2916" y="473"/>
                  </a:cubicBezTo>
                  <a:cubicBezTo>
                    <a:pt x="2399" y="95"/>
                    <a:pt x="1792" y="0"/>
                    <a:pt x="130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9" name="Google Shape;24119;p72"/>
            <p:cNvSpPr/>
            <p:nvPr/>
          </p:nvSpPr>
          <p:spPr>
            <a:xfrm>
              <a:off x="6282367" y="2302891"/>
              <a:ext cx="22728" cy="22361"/>
            </a:xfrm>
            <a:custGeom>
              <a:rect b="b" l="l" r="r" t="t"/>
              <a:pathLst>
                <a:path extrusionOk="0" h="853" w="867">
                  <a:moveTo>
                    <a:pt x="433" y="1"/>
                  </a:moveTo>
                  <a:cubicBezTo>
                    <a:pt x="202" y="1"/>
                    <a:pt x="0" y="189"/>
                    <a:pt x="0" y="419"/>
                  </a:cubicBezTo>
                  <a:cubicBezTo>
                    <a:pt x="0" y="665"/>
                    <a:pt x="202" y="853"/>
                    <a:pt x="433" y="853"/>
                  </a:cubicBezTo>
                  <a:cubicBezTo>
                    <a:pt x="664" y="853"/>
                    <a:pt x="866" y="665"/>
                    <a:pt x="866" y="419"/>
                  </a:cubicBezTo>
                  <a:cubicBezTo>
                    <a:pt x="866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0" name="Google Shape;24120;p72"/>
            <p:cNvSpPr/>
            <p:nvPr/>
          </p:nvSpPr>
          <p:spPr>
            <a:xfrm>
              <a:off x="6176013" y="230289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434" y="1"/>
                  </a:moveTo>
                  <a:cubicBezTo>
                    <a:pt x="188" y="1"/>
                    <a:pt x="1" y="189"/>
                    <a:pt x="1" y="419"/>
                  </a:cubicBezTo>
                  <a:cubicBezTo>
                    <a:pt x="1" y="665"/>
                    <a:pt x="188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1" name="Google Shape;24121;p72"/>
            <p:cNvSpPr/>
            <p:nvPr/>
          </p:nvSpPr>
          <p:spPr>
            <a:xfrm>
              <a:off x="6389062" y="230289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434" y="1"/>
                  </a:moveTo>
                  <a:cubicBezTo>
                    <a:pt x="189" y="1"/>
                    <a:pt x="1" y="189"/>
                    <a:pt x="1" y="419"/>
                  </a:cubicBezTo>
                  <a:cubicBezTo>
                    <a:pt x="1" y="665"/>
                    <a:pt x="189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2" name="Google Shape;24122;p72"/>
            <p:cNvSpPr/>
            <p:nvPr/>
          </p:nvSpPr>
          <p:spPr>
            <a:xfrm>
              <a:off x="6199528" y="2217954"/>
              <a:ext cx="188381" cy="73769"/>
            </a:xfrm>
            <a:custGeom>
              <a:rect b="b" l="l" r="r" t="t"/>
              <a:pathLst>
                <a:path extrusionOk="0" h="2814" w="7186">
                  <a:moveTo>
                    <a:pt x="3593" y="0"/>
                  </a:moveTo>
                  <a:cubicBezTo>
                    <a:pt x="3478" y="0"/>
                    <a:pt x="3362" y="80"/>
                    <a:pt x="3377" y="238"/>
                  </a:cubicBezTo>
                  <a:lnTo>
                    <a:pt x="3377" y="455"/>
                  </a:lnTo>
                  <a:lnTo>
                    <a:pt x="2005" y="455"/>
                  </a:lnTo>
                  <a:cubicBezTo>
                    <a:pt x="1717" y="455"/>
                    <a:pt x="1457" y="585"/>
                    <a:pt x="1298" y="816"/>
                  </a:cubicBezTo>
                  <a:lnTo>
                    <a:pt x="114" y="2476"/>
                  </a:lnTo>
                  <a:cubicBezTo>
                    <a:pt x="1" y="2641"/>
                    <a:pt x="146" y="2814"/>
                    <a:pt x="301" y="2814"/>
                  </a:cubicBezTo>
                  <a:cubicBezTo>
                    <a:pt x="363" y="2814"/>
                    <a:pt x="426" y="2787"/>
                    <a:pt x="475" y="2721"/>
                  </a:cubicBezTo>
                  <a:lnTo>
                    <a:pt x="1659" y="1061"/>
                  </a:lnTo>
                  <a:cubicBezTo>
                    <a:pt x="1731" y="946"/>
                    <a:pt x="1861" y="888"/>
                    <a:pt x="2005" y="888"/>
                  </a:cubicBezTo>
                  <a:lnTo>
                    <a:pt x="3377" y="888"/>
                  </a:lnTo>
                  <a:lnTo>
                    <a:pt x="3377" y="2389"/>
                  </a:lnTo>
                  <a:cubicBezTo>
                    <a:pt x="3362" y="2541"/>
                    <a:pt x="3478" y="2617"/>
                    <a:pt x="3593" y="2617"/>
                  </a:cubicBezTo>
                  <a:cubicBezTo>
                    <a:pt x="3709" y="2617"/>
                    <a:pt x="3824" y="2541"/>
                    <a:pt x="3810" y="2389"/>
                  </a:cubicBezTo>
                  <a:lnTo>
                    <a:pt x="3810" y="888"/>
                  </a:lnTo>
                  <a:lnTo>
                    <a:pt x="5196" y="888"/>
                  </a:lnTo>
                  <a:cubicBezTo>
                    <a:pt x="5326" y="888"/>
                    <a:pt x="5455" y="946"/>
                    <a:pt x="5542" y="1061"/>
                  </a:cubicBezTo>
                  <a:lnTo>
                    <a:pt x="6726" y="2721"/>
                  </a:lnTo>
                  <a:cubicBezTo>
                    <a:pt x="6771" y="2787"/>
                    <a:pt x="6831" y="2814"/>
                    <a:pt x="6891" y="2814"/>
                  </a:cubicBezTo>
                  <a:cubicBezTo>
                    <a:pt x="7041" y="2814"/>
                    <a:pt x="7186" y="2641"/>
                    <a:pt x="7072" y="2476"/>
                  </a:cubicBezTo>
                  <a:lnTo>
                    <a:pt x="5888" y="816"/>
                  </a:lnTo>
                  <a:cubicBezTo>
                    <a:pt x="5730" y="585"/>
                    <a:pt x="5470" y="455"/>
                    <a:pt x="5196" y="455"/>
                  </a:cubicBezTo>
                  <a:lnTo>
                    <a:pt x="3810" y="455"/>
                  </a:lnTo>
                  <a:lnTo>
                    <a:pt x="3810" y="238"/>
                  </a:lnTo>
                  <a:cubicBezTo>
                    <a:pt x="3824" y="80"/>
                    <a:pt x="3709" y="0"/>
                    <a:pt x="3593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23" name="Google Shape;24123;p72"/>
          <p:cNvGrpSpPr/>
          <p:nvPr/>
        </p:nvGrpSpPr>
        <p:grpSpPr>
          <a:xfrm>
            <a:off x="6652077" y="1977458"/>
            <a:ext cx="235778" cy="347794"/>
            <a:chOff x="6652077" y="1977458"/>
            <a:chExt cx="235778" cy="347794"/>
          </a:xfrm>
        </p:grpSpPr>
        <p:sp>
          <p:nvSpPr>
            <p:cNvPr id="24124" name="Google Shape;24124;p72"/>
            <p:cNvSpPr/>
            <p:nvPr/>
          </p:nvSpPr>
          <p:spPr>
            <a:xfrm>
              <a:off x="6758798" y="2302891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433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65"/>
                    <a:pt x="188" y="853"/>
                    <a:pt x="433" y="853"/>
                  </a:cubicBezTo>
                  <a:cubicBezTo>
                    <a:pt x="664" y="853"/>
                    <a:pt x="852" y="665"/>
                    <a:pt x="852" y="419"/>
                  </a:cubicBezTo>
                  <a:cubicBezTo>
                    <a:pt x="852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5" name="Google Shape;24125;p72"/>
            <p:cNvSpPr/>
            <p:nvPr/>
          </p:nvSpPr>
          <p:spPr>
            <a:xfrm>
              <a:off x="6652077" y="2302891"/>
              <a:ext cx="22728" cy="22361"/>
            </a:xfrm>
            <a:custGeom>
              <a:rect b="b" l="l" r="r" t="t"/>
              <a:pathLst>
                <a:path extrusionOk="0" h="853" w="867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6" name="Google Shape;24126;p72"/>
            <p:cNvSpPr/>
            <p:nvPr/>
          </p:nvSpPr>
          <p:spPr>
            <a:xfrm>
              <a:off x="6865126" y="2302891"/>
              <a:ext cx="22728" cy="22361"/>
            </a:xfrm>
            <a:custGeom>
              <a:rect b="b" l="l" r="r" t="t"/>
              <a:pathLst>
                <a:path extrusionOk="0" h="853" w="867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7" name="Google Shape;24127;p72"/>
            <p:cNvSpPr/>
            <p:nvPr/>
          </p:nvSpPr>
          <p:spPr>
            <a:xfrm>
              <a:off x="6675697" y="2219081"/>
              <a:ext cx="188564" cy="72642"/>
            </a:xfrm>
            <a:custGeom>
              <a:rect b="b" l="l" r="r" t="t"/>
              <a:pathLst>
                <a:path extrusionOk="0" h="2771" w="7193">
                  <a:moveTo>
                    <a:pt x="3596" y="0"/>
                  </a:moveTo>
                  <a:cubicBezTo>
                    <a:pt x="3495" y="0"/>
                    <a:pt x="3394" y="65"/>
                    <a:pt x="3387" y="195"/>
                  </a:cubicBezTo>
                  <a:lnTo>
                    <a:pt x="3387" y="412"/>
                  </a:lnTo>
                  <a:lnTo>
                    <a:pt x="2001" y="412"/>
                  </a:lnTo>
                  <a:cubicBezTo>
                    <a:pt x="1727" y="412"/>
                    <a:pt x="1467" y="542"/>
                    <a:pt x="1308" y="773"/>
                  </a:cubicBezTo>
                  <a:lnTo>
                    <a:pt x="125" y="2433"/>
                  </a:lnTo>
                  <a:cubicBezTo>
                    <a:pt x="1" y="2598"/>
                    <a:pt x="143" y="2771"/>
                    <a:pt x="297" y="2771"/>
                  </a:cubicBezTo>
                  <a:cubicBezTo>
                    <a:pt x="359" y="2771"/>
                    <a:pt x="422" y="2744"/>
                    <a:pt x="471" y="2678"/>
                  </a:cubicBezTo>
                  <a:lnTo>
                    <a:pt x="1655" y="1018"/>
                  </a:lnTo>
                  <a:cubicBezTo>
                    <a:pt x="1727" y="903"/>
                    <a:pt x="1857" y="845"/>
                    <a:pt x="2001" y="845"/>
                  </a:cubicBezTo>
                  <a:lnTo>
                    <a:pt x="3387" y="845"/>
                  </a:lnTo>
                  <a:lnTo>
                    <a:pt x="3387" y="2346"/>
                  </a:lnTo>
                  <a:cubicBezTo>
                    <a:pt x="3394" y="2476"/>
                    <a:pt x="3495" y="2541"/>
                    <a:pt x="3596" y="2541"/>
                  </a:cubicBezTo>
                  <a:cubicBezTo>
                    <a:pt x="3697" y="2541"/>
                    <a:pt x="3798" y="2476"/>
                    <a:pt x="3806" y="2346"/>
                  </a:cubicBezTo>
                  <a:lnTo>
                    <a:pt x="3806" y="845"/>
                  </a:lnTo>
                  <a:lnTo>
                    <a:pt x="5191" y="845"/>
                  </a:lnTo>
                  <a:cubicBezTo>
                    <a:pt x="5321" y="845"/>
                    <a:pt x="5451" y="903"/>
                    <a:pt x="5538" y="1018"/>
                  </a:cubicBezTo>
                  <a:lnTo>
                    <a:pt x="6722" y="2678"/>
                  </a:lnTo>
                  <a:cubicBezTo>
                    <a:pt x="6767" y="2744"/>
                    <a:pt x="6828" y="2771"/>
                    <a:pt x="6889" y="2771"/>
                  </a:cubicBezTo>
                  <a:cubicBezTo>
                    <a:pt x="7042" y="2771"/>
                    <a:pt x="7192" y="2598"/>
                    <a:pt x="7068" y="2433"/>
                  </a:cubicBezTo>
                  <a:lnTo>
                    <a:pt x="5884" y="773"/>
                  </a:lnTo>
                  <a:cubicBezTo>
                    <a:pt x="5726" y="542"/>
                    <a:pt x="5466" y="412"/>
                    <a:pt x="5191" y="412"/>
                  </a:cubicBezTo>
                  <a:lnTo>
                    <a:pt x="3806" y="412"/>
                  </a:lnTo>
                  <a:lnTo>
                    <a:pt x="3806" y="195"/>
                  </a:lnTo>
                  <a:cubicBezTo>
                    <a:pt x="3798" y="65"/>
                    <a:pt x="3697" y="0"/>
                    <a:pt x="35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8" name="Google Shape;24128;p72"/>
            <p:cNvSpPr/>
            <p:nvPr/>
          </p:nvSpPr>
          <p:spPr>
            <a:xfrm>
              <a:off x="6747447" y="2112176"/>
              <a:ext cx="45064" cy="45064"/>
            </a:xfrm>
            <a:custGeom>
              <a:rect b="b" l="l" r="r" t="t"/>
              <a:pathLst>
                <a:path extrusionOk="0" h="1719" w="1719">
                  <a:moveTo>
                    <a:pt x="0" y="0"/>
                  </a:moveTo>
                  <a:lnTo>
                    <a:pt x="0" y="1718"/>
                  </a:lnTo>
                  <a:lnTo>
                    <a:pt x="1718" y="1718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9" name="Google Shape;24129;p72"/>
            <p:cNvSpPr/>
            <p:nvPr/>
          </p:nvSpPr>
          <p:spPr>
            <a:xfrm>
              <a:off x="6747447" y="2112176"/>
              <a:ext cx="45064" cy="22361"/>
            </a:xfrm>
            <a:custGeom>
              <a:rect b="b" l="l" r="r" t="t"/>
              <a:pathLst>
                <a:path extrusionOk="0" h="853" w="1719">
                  <a:moveTo>
                    <a:pt x="0" y="0"/>
                  </a:moveTo>
                  <a:lnTo>
                    <a:pt x="0" y="679"/>
                  </a:lnTo>
                  <a:cubicBezTo>
                    <a:pt x="275" y="794"/>
                    <a:pt x="567" y="852"/>
                    <a:pt x="859" y="852"/>
                  </a:cubicBezTo>
                  <a:cubicBezTo>
                    <a:pt x="1152" y="852"/>
                    <a:pt x="1444" y="794"/>
                    <a:pt x="1718" y="679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0" name="Google Shape;24130;p72"/>
            <p:cNvSpPr/>
            <p:nvPr/>
          </p:nvSpPr>
          <p:spPr>
            <a:xfrm>
              <a:off x="6741759" y="1977458"/>
              <a:ext cx="56415" cy="45064"/>
            </a:xfrm>
            <a:custGeom>
              <a:rect b="b" l="l" r="r" t="t"/>
              <a:pathLst>
                <a:path extrusionOk="0" h="1719" w="2152">
                  <a:moveTo>
                    <a:pt x="1083" y="0"/>
                  </a:moveTo>
                  <a:cubicBezTo>
                    <a:pt x="492" y="0"/>
                    <a:pt x="1" y="390"/>
                    <a:pt x="1" y="867"/>
                  </a:cubicBezTo>
                  <a:cubicBezTo>
                    <a:pt x="1" y="1328"/>
                    <a:pt x="492" y="1718"/>
                    <a:pt x="1083" y="1718"/>
                  </a:cubicBezTo>
                  <a:cubicBezTo>
                    <a:pt x="1661" y="1718"/>
                    <a:pt x="2152" y="1328"/>
                    <a:pt x="2152" y="867"/>
                  </a:cubicBezTo>
                  <a:cubicBezTo>
                    <a:pt x="2152" y="390"/>
                    <a:pt x="1661" y="0"/>
                    <a:pt x="108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1" name="Google Shape;24131;p72"/>
            <p:cNvSpPr/>
            <p:nvPr/>
          </p:nvSpPr>
          <p:spPr>
            <a:xfrm>
              <a:off x="6741759" y="1977825"/>
              <a:ext cx="38248" cy="44697"/>
            </a:xfrm>
            <a:custGeom>
              <a:rect b="b" l="l" r="r" t="t"/>
              <a:pathLst>
                <a:path extrusionOk="0" h="1705" w="1459">
                  <a:moveTo>
                    <a:pt x="1083" y="1"/>
                  </a:moveTo>
                  <a:cubicBezTo>
                    <a:pt x="492" y="1"/>
                    <a:pt x="1" y="376"/>
                    <a:pt x="1" y="853"/>
                  </a:cubicBezTo>
                  <a:cubicBezTo>
                    <a:pt x="1" y="1314"/>
                    <a:pt x="492" y="1704"/>
                    <a:pt x="1083" y="1704"/>
                  </a:cubicBezTo>
                  <a:cubicBezTo>
                    <a:pt x="1199" y="1704"/>
                    <a:pt x="1329" y="1690"/>
                    <a:pt x="1459" y="1647"/>
                  </a:cubicBezTo>
                  <a:cubicBezTo>
                    <a:pt x="1083" y="1545"/>
                    <a:pt x="809" y="1213"/>
                    <a:pt x="795" y="824"/>
                  </a:cubicBezTo>
                  <a:cubicBezTo>
                    <a:pt x="809" y="463"/>
                    <a:pt x="1040" y="160"/>
                    <a:pt x="1372" y="30"/>
                  </a:cubicBezTo>
                  <a:cubicBezTo>
                    <a:pt x="1271" y="1"/>
                    <a:pt x="117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2" name="Google Shape;24132;p72"/>
            <p:cNvSpPr/>
            <p:nvPr/>
          </p:nvSpPr>
          <p:spPr>
            <a:xfrm>
              <a:off x="6713761" y="2000160"/>
              <a:ext cx="112410" cy="112043"/>
            </a:xfrm>
            <a:custGeom>
              <a:rect b="b" l="l" r="r" t="t"/>
              <a:pathLst>
                <a:path extrusionOk="0" h="4274" w="4288">
                  <a:moveTo>
                    <a:pt x="2151" y="1"/>
                  </a:moveTo>
                  <a:cubicBezTo>
                    <a:pt x="968" y="1"/>
                    <a:pt x="1" y="953"/>
                    <a:pt x="1" y="2137"/>
                  </a:cubicBezTo>
                  <a:cubicBezTo>
                    <a:pt x="1" y="3321"/>
                    <a:pt x="968" y="4273"/>
                    <a:pt x="2151" y="4273"/>
                  </a:cubicBezTo>
                  <a:cubicBezTo>
                    <a:pt x="3321" y="4273"/>
                    <a:pt x="4288" y="3321"/>
                    <a:pt x="4288" y="2137"/>
                  </a:cubicBezTo>
                  <a:cubicBezTo>
                    <a:pt x="4288" y="953"/>
                    <a:pt x="3321" y="1"/>
                    <a:pt x="21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3" name="Google Shape;24133;p72"/>
            <p:cNvSpPr/>
            <p:nvPr/>
          </p:nvSpPr>
          <p:spPr>
            <a:xfrm>
              <a:off x="6740605" y="2000134"/>
              <a:ext cx="88974" cy="110942"/>
            </a:xfrm>
            <a:custGeom>
              <a:rect b="b" l="l" r="r" t="t"/>
              <a:pathLst>
                <a:path extrusionOk="0" h="4232" w="3394">
                  <a:moveTo>
                    <a:pt x="1164" y="0"/>
                  </a:moveTo>
                  <a:cubicBezTo>
                    <a:pt x="375" y="0"/>
                    <a:pt x="0" y="994"/>
                    <a:pt x="622" y="1517"/>
                  </a:cubicBezTo>
                  <a:cubicBezTo>
                    <a:pt x="622" y="1517"/>
                    <a:pt x="1229" y="3596"/>
                    <a:pt x="1546" y="4231"/>
                  </a:cubicBezTo>
                  <a:cubicBezTo>
                    <a:pt x="2658" y="4000"/>
                    <a:pt x="3394" y="2946"/>
                    <a:pt x="3235" y="1835"/>
                  </a:cubicBezTo>
                  <a:cubicBezTo>
                    <a:pt x="3105" y="969"/>
                    <a:pt x="2484" y="276"/>
                    <a:pt x="1633" y="59"/>
                  </a:cubicBezTo>
                  <a:cubicBezTo>
                    <a:pt x="1503" y="30"/>
                    <a:pt x="1358" y="2"/>
                    <a:pt x="1214" y="2"/>
                  </a:cubicBezTo>
                  <a:cubicBezTo>
                    <a:pt x="1197" y="1"/>
                    <a:pt x="1180" y="0"/>
                    <a:pt x="1164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4" name="Google Shape;24134;p72"/>
            <p:cNvSpPr/>
            <p:nvPr/>
          </p:nvSpPr>
          <p:spPr>
            <a:xfrm>
              <a:off x="6725112" y="2040033"/>
              <a:ext cx="89708" cy="83521"/>
            </a:xfrm>
            <a:custGeom>
              <a:rect b="b" l="l" r="r" t="t"/>
              <a:pathLst>
                <a:path extrusionOk="0" h="3186" w="3422">
                  <a:moveTo>
                    <a:pt x="1158" y="1"/>
                  </a:moveTo>
                  <a:cubicBezTo>
                    <a:pt x="1091" y="1"/>
                    <a:pt x="1028" y="40"/>
                    <a:pt x="982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420"/>
                    <a:pt x="766" y="3185"/>
                    <a:pt x="1718" y="3185"/>
                  </a:cubicBezTo>
                  <a:cubicBezTo>
                    <a:pt x="2657" y="3171"/>
                    <a:pt x="3422" y="2420"/>
                    <a:pt x="3422" y="1468"/>
                  </a:cubicBezTo>
                  <a:lnTo>
                    <a:pt x="3422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5" name="Google Shape;24135;p72"/>
            <p:cNvSpPr/>
            <p:nvPr/>
          </p:nvSpPr>
          <p:spPr>
            <a:xfrm>
              <a:off x="6697481" y="2142822"/>
              <a:ext cx="145362" cy="59062"/>
            </a:xfrm>
            <a:custGeom>
              <a:rect b="b" l="l" r="r" t="t"/>
              <a:pathLst>
                <a:path extrusionOk="0" h="2253" w="5545">
                  <a:moveTo>
                    <a:pt x="1690" y="1"/>
                  </a:moveTo>
                  <a:lnTo>
                    <a:pt x="1675" y="15"/>
                  </a:lnTo>
                  <a:lnTo>
                    <a:pt x="376" y="593"/>
                  </a:lnTo>
                  <a:cubicBezTo>
                    <a:pt x="145" y="694"/>
                    <a:pt x="1" y="925"/>
                    <a:pt x="1" y="1170"/>
                  </a:cubicBezTo>
                  <a:lnTo>
                    <a:pt x="1" y="2036"/>
                  </a:lnTo>
                  <a:cubicBezTo>
                    <a:pt x="1" y="2152"/>
                    <a:pt x="88" y="2253"/>
                    <a:pt x="203" y="2253"/>
                  </a:cubicBezTo>
                  <a:lnTo>
                    <a:pt x="5328" y="2253"/>
                  </a:lnTo>
                  <a:cubicBezTo>
                    <a:pt x="5457" y="2253"/>
                    <a:pt x="5544" y="2152"/>
                    <a:pt x="5544" y="2036"/>
                  </a:cubicBezTo>
                  <a:lnTo>
                    <a:pt x="5544" y="1170"/>
                  </a:lnTo>
                  <a:cubicBezTo>
                    <a:pt x="5544" y="925"/>
                    <a:pt x="5400" y="694"/>
                    <a:pt x="5169" y="593"/>
                  </a:cubicBezTo>
                  <a:lnTo>
                    <a:pt x="3884" y="15"/>
                  </a:lnTo>
                  <a:lnTo>
                    <a:pt x="3855" y="1"/>
                  </a:lnTo>
                  <a:lnTo>
                    <a:pt x="2772" y="56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6" name="Google Shape;24136;p72"/>
            <p:cNvSpPr/>
            <p:nvPr/>
          </p:nvSpPr>
          <p:spPr>
            <a:xfrm>
              <a:off x="6697114" y="2161749"/>
              <a:ext cx="28024" cy="40135"/>
            </a:xfrm>
            <a:custGeom>
              <a:rect b="b" l="l" r="r" t="t"/>
              <a:pathLst>
                <a:path extrusionOk="0" h="1531" w="1069">
                  <a:moveTo>
                    <a:pt x="188" y="0"/>
                  </a:moveTo>
                  <a:cubicBezTo>
                    <a:pt x="73" y="130"/>
                    <a:pt x="0" y="289"/>
                    <a:pt x="0" y="448"/>
                  </a:cubicBezTo>
                  <a:lnTo>
                    <a:pt x="0" y="1314"/>
                  </a:lnTo>
                  <a:cubicBezTo>
                    <a:pt x="0" y="1430"/>
                    <a:pt x="102" y="1531"/>
                    <a:pt x="217" y="1531"/>
                  </a:cubicBezTo>
                  <a:lnTo>
                    <a:pt x="1069" y="1531"/>
                  </a:lnTo>
                  <a:lnTo>
                    <a:pt x="1069" y="1069"/>
                  </a:lnTo>
                  <a:cubicBezTo>
                    <a:pt x="1069" y="953"/>
                    <a:pt x="1025" y="852"/>
                    <a:pt x="953" y="766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7" name="Google Shape;24137;p72"/>
            <p:cNvSpPr/>
            <p:nvPr/>
          </p:nvSpPr>
          <p:spPr>
            <a:xfrm>
              <a:off x="6814427" y="2161749"/>
              <a:ext cx="28417" cy="40135"/>
            </a:xfrm>
            <a:custGeom>
              <a:rect b="b" l="l" r="r" t="t"/>
              <a:pathLst>
                <a:path extrusionOk="0" h="1531" w="1084">
                  <a:moveTo>
                    <a:pt x="895" y="0"/>
                  </a:moveTo>
                  <a:lnTo>
                    <a:pt x="130" y="766"/>
                  </a:lnTo>
                  <a:cubicBezTo>
                    <a:pt x="44" y="852"/>
                    <a:pt x="0" y="953"/>
                    <a:pt x="0" y="1069"/>
                  </a:cubicBezTo>
                  <a:lnTo>
                    <a:pt x="0" y="1531"/>
                  </a:lnTo>
                  <a:lnTo>
                    <a:pt x="867" y="1531"/>
                  </a:lnTo>
                  <a:cubicBezTo>
                    <a:pt x="982" y="1531"/>
                    <a:pt x="1083" y="1430"/>
                    <a:pt x="1083" y="1314"/>
                  </a:cubicBezTo>
                  <a:lnTo>
                    <a:pt x="1083" y="448"/>
                  </a:lnTo>
                  <a:cubicBezTo>
                    <a:pt x="1083" y="289"/>
                    <a:pt x="1011" y="130"/>
                    <a:pt x="89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8" name="Google Shape;24138;p72"/>
            <p:cNvSpPr/>
            <p:nvPr/>
          </p:nvSpPr>
          <p:spPr>
            <a:xfrm>
              <a:off x="6737617" y="2135849"/>
              <a:ext cx="64358" cy="66036"/>
            </a:xfrm>
            <a:custGeom>
              <a:rect b="b" l="l" r="r" t="t"/>
              <a:pathLst>
                <a:path extrusionOk="0" h="2519" w="2455">
                  <a:moveTo>
                    <a:pt x="293" y="0"/>
                  </a:moveTo>
                  <a:cubicBezTo>
                    <a:pt x="253" y="0"/>
                    <a:pt x="213" y="23"/>
                    <a:pt x="188" y="65"/>
                  </a:cubicBezTo>
                  <a:lnTo>
                    <a:pt x="0" y="339"/>
                  </a:lnTo>
                  <a:lnTo>
                    <a:pt x="433" y="1118"/>
                  </a:lnTo>
                  <a:cubicBezTo>
                    <a:pt x="479" y="1192"/>
                    <a:pt x="553" y="1230"/>
                    <a:pt x="628" y="1230"/>
                  </a:cubicBezTo>
                  <a:cubicBezTo>
                    <a:pt x="671" y="1230"/>
                    <a:pt x="714" y="1217"/>
                    <a:pt x="751" y="1191"/>
                  </a:cubicBezTo>
                  <a:lnTo>
                    <a:pt x="1011" y="974"/>
                  </a:lnTo>
                  <a:lnTo>
                    <a:pt x="1011" y="2519"/>
                  </a:lnTo>
                  <a:lnTo>
                    <a:pt x="1444" y="2519"/>
                  </a:lnTo>
                  <a:lnTo>
                    <a:pt x="1444" y="974"/>
                  </a:lnTo>
                  <a:lnTo>
                    <a:pt x="1703" y="1191"/>
                  </a:lnTo>
                  <a:cubicBezTo>
                    <a:pt x="1740" y="1217"/>
                    <a:pt x="1785" y="1230"/>
                    <a:pt x="1830" y="1230"/>
                  </a:cubicBezTo>
                  <a:cubicBezTo>
                    <a:pt x="1907" y="1230"/>
                    <a:pt x="1984" y="1192"/>
                    <a:pt x="2021" y="1118"/>
                  </a:cubicBezTo>
                  <a:lnTo>
                    <a:pt x="2454" y="339"/>
                  </a:lnTo>
                  <a:lnTo>
                    <a:pt x="2281" y="65"/>
                  </a:lnTo>
                  <a:cubicBezTo>
                    <a:pt x="2256" y="23"/>
                    <a:pt x="2216" y="0"/>
                    <a:pt x="2175" y="0"/>
                  </a:cubicBezTo>
                  <a:cubicBezTo>
                    <a:pt x="2146" y="0"/>
                    <a:pt x="2117" y="12"/>
                    <a:pt x="2093" y="36"/>
                  </a:cubicBezTo>
                  <a:lnTo>
                    <a:pt x="1371" y="685"/>
                  </a:lnTo>
                  <a:cubicBezTo>
                    <a:pt x="1335" y="721"/>
                    <a:pt x="1285" y="739"/>
                    <a:pt x="1232" y="739"/>
                  </a:cubicBezTo>
                  <a:cubicBezTo>
                    <a:pt x="1180" y="739"/>
                    <a:pt x="1126" y="721"/>
                    <a:pt x="1083" y="685"/>
                  </a:cubicBezTo>
                  <a:lnTo>
                    <a:pt x="375" y="36"/>
                  </a:lnTo>
                  <a:cubicBezTo>
                    <a:pt x="351" y="12"/>
                    <a:pt x="322" y="0"/>
                    <a:pt x="29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9" name="Google Shape;24139;p72"/>
            <p:cNvSpPr/>
            <p:nvPr/>
          </p:nvSpPr>
          <p:spPr>
            <a:xfrm>
              <a:off x="6725112" y="2040033"/>
              <a:ext cx="90101" cy="82761"/>
            </a:xfrm>
            <a:custGeom>
              <a:rect b="b" l="l" r="r" t="t"/>
              <a:pathLst>
                <a:path extrusionOk="0" h="3157" w="3437">
                  <a:moveTo>
                    <a:pt x="1158" y="1"/>
                  </a:moveTo>
                  <a:cubicBezTo>
                    <a:pt x="1092" y="1"/>
                    <a:pt x="1031" y="40"/>
                    <a:pt x="997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290"/>
                    <a:pt x="593" y="3012"/>
                    <a:pt x="1415" y="3157"/>
                  </a:cubicBezTo>
                  <a:cubicBezTo>
                    <a:pt x="1069" y="2825"/>
                    <a:pt x="867" y="2363"/>
                    <a:pt x="867" y="1886"/>
                  </a:cubicBezTo>
                  <a:lnTo>
                    <a:pt x="867" y="1237"/>
                  </a:lnTo>
                  <a:cubicBezTo>
                    <a:pt x="867" y="1092"/>
                    <a:pt x="925" y="962"/>
                    <a:pt x="1011" y="847"/>
                  </a:cubicBezTo>
                  <a:cubicBezTo>
                    <a:pt x="1083" y="746"/>
                    <a:pt x="1170" y="630"/>
                    <a:pt x="1242" y="515"/>
                  </a:cubicBezTo>
                  <a:cubicBezTo>
                    <a:pt x="1264" y="482"/>
                    <a:pt x="1294" y="466"/>
                    <a:pt x="1331" y="466"/>
                  </a:cubicBezTo>
                  <a:cubicBezTo>
                    <a:pt x="1344" y="466"/>
                    <a:pt x="1358" y="468"/>
                    <a:pt x="1372" y="472"/>
                  </a:cubicBezTo>
                  <a:cubicBezTo>
                    <a:pt x="2281" y="688"/>
                    <a:pt x="3205" y="1078"/>
                    <a:pt x="3436" y="1338"/>
                  </a:cubicBezTo>
                  <a:lnTo>
                    <a:pt x="3436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40" name="Google Shape;24140;p72"/>
          <p:cNvGrpSpPr/>
          <p:nvPr/>
        </p:nvGrpSpPr>
        <p:grpSpPr>
          <a:xfrm>
            <a:off x="7072513" y="1997512"/>
            <a:ext cx="394352" cy="308052"/>
            <a:chOff x="7072513" y="1997512"/>
            <a:chExt cx="394352" cy="308052"/>
          </a:xfrm>
        </p:grpSpPr>
        <p:sp>
          <p:nvSpPr>
            <p:cNvPr id="24141" name="Google Shape;24141;p72"/>
            <p:cNvSpPr/>
            <p:nvPr/>
          </p:nvSpPr>
          <p:spPr>
            <a:xfrm>
              <a:off x="7111862" y="2025903"/>
              <a:ext cx="279321" cy="279662"/>
            </a:xfrm>
            <a:custGeom>
              <a:rect b="b" l="l" r="r" t="t"/>
              <a:pathLst>
                <a:path extrusionOk="0" h="10668" w="10655">
                  <a:moveTo>
                    <a:pt x="5327" y="0"/>
                  </a:moveTo>
                  <a:cubicBezTo>
                    <a:pt x="2383" y="0"/>
                    <a:pt x="1" y="2396"/>
                    <a:pt x="1" y="5327"/>
                  </a:cubicBezTo>
                  <a:cubicBezTo>
                    <a:pt x="1" y="8272"/>
                    <a:pt x="2383" y="10668"/>
                    <a:pt x="5327" y="10668"/>
                  </a:cubicBezTo>
                  <a:cubicBezTo>
                    <a:pt x="8272" y="10668"/>
                    <a:pt x="10654" y="8272"/>
                    <a:pt x="10654" y="5327"/>
                  </a:cubicBezTo>
                  <a:cubicBezTo>
                    <a:pt x="10654" y="2396"/>
                    <a:pt x="8272" y="0"/>
                    <a:pt x="5327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2" name="Google Shape;24142;p72"/>
            <p:cNvSpPr/>
            <p:nvPr/>
          </p:nvSpPr>
          <p:spPr>
            <a:xfrm>
              <a:off x="7250749" y="2106488"/>
              <a:ext cx="74582" cy="97677"/>
            </a:xfrm>
            <a:custGeom>
              <a:rect b="b" l="l" r="r" t="t"/>
              <a:pathLst>
                <a:path extrusionOk="0" h="3726" w="2845">
                  <a:moveTo>
                    <a:pt x="1" y="1"/>
                  </a:moveTo>
                  <a:lnTo>
                    <a:pt x="44" y="2282"/>
                  </a:lnTo>
                  <a:lnTo>
                    <a:pt x="1747" y="3725"/>
                  </a:lnTo>
                  <a:lnTo>
                    <a:pt x="1892" y="3523"/>
                  </a:lnTo>
                  <a:cubicBezTo>
                    <a:pt x="2844" y="2108"/>
                    <a:pt x="1949" y="189"/>
                    <a:pt x="246" y="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3" name="Google Shape;24143;p72"/>
            <p:cNvSpPr/>
            <p:nvPr/>
          </p:nvSpPr>
          <p:spPr>
            <a:xfrm>
              <a:off x="7250749" y="2048212"/>
              <a:ext cx="148744" cy="193021"/>
            </a:xfrm>
            <a:custGeom>
              <a:rect b="b" l="l" r="r" t="t"/>
              <a:pathLst>
                <a:path extrusionOk="0" h="7363" w="5674">
                  <a:moveTo>
                    <a:pt x="1" y="1"/>
                  </a:moveTo>
                  <a:lnTo>
                    <a:pt x="1" y="2253"/>
                  </a:lnTo>
                  <a:lnTo>
                    <a:pt x="203" y="2267"/>
                  </a:lnTo>
                  <a:cubicBezTo>
                    <a:pt x="1357" y="2368"/>
                    <a:pt x="2238" y="3335"/>
                    <a:pt x="2252" y="4476"/>
                  </a:cubicBezTo>
                  <a:cubicBezTo>
                    <a:pt x="2252" y="4938"/>
                    <a:pt x="2108" y="5385"/>
                    <a:pt x="1834" y="5761"/>
                  </a:cubicBezTo>
                  <a:lnTo>
                    <a:pt x="1718" y="5934"/>
                  </a:lnTo>
                  <a:lnTo>
                    <a:pt x="3451" y="7363"/>
                  </a:lnTo>
                  <a:lnTo>
                    <a:pt x="3595" y="7175"/>
                  </a:lnTo>
                  <a:lnTo>
                    <a:pt x="3609" y="7161"/>
                  </a:lnTo>
                  <a:lnTo>
                    <a:pt x="3667" y="7089"/>
                  </a:lnTo>
                  <a:cubicBezTo>
                    <a:pt x="5674" y="4303"/>
                    <a:pt x="3913" y="376"/>
                    <a:pt x="491" y="15"/>
                  </a:cubicBezTo>
                  <a:lnTo>
                    <a:pt x="246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4" name="Google Shape;24144;p72"/>
            <p:cNvSpPr/>
            <p:nvPr/>
          </p:nvSpPr>
          <p:spPr>
            <a:xfrm>
              <a:off x="7250382" y="1997512"/>
              <a:ext cx="216483" cy="272872"/>
            </a:xfrm>
            <a:custGeom>
              <a:rect b="b" l="l" r="r" t="t"/>
              <a:pathLst>
                <a:path extrusionOk="0" h="10409" w="8258">
                  <a:moveTo>
                    <a:pt x="404" y="1"/>
                  </a:moveTo>
                  <a:cubicBezTo>
                    <a:pt x="188" y="1"/>
                    <a:pt x="0" y="188"/>
                    <a:pt x="0" y="405"/>
                  </a:cubicBezTo>
                  <a:lnTo>
                    <a:pt x="0" y="1978"/>
                  </a:lnTo>
                  <a:lnTo>
                    <a:pt x="217" y="1978"/>
                  </a:lnTo>
                  <a:cubicBezTo>
                    <a:pt x="3825" y="2123"/>
                    <a:pt x="5760" y="6265"/>
                    <a:pt x="3566" y="9124"/>
                  </a:cubicBezTo>
                  <a:lnTo>
                    <a:pt x="3436" y="9297"/>
                  </a:lnTo>
                  <a:lnTo>
                    <a:pt x="4634" y="10307"/>
                  </a:lnTo>
                  <a:cubicBezTo>
                    <a:pt x="4706" y="10365"/>
                    <a:pt x="4793" y="10394"/>
                    <a:pt x="4894" y="10394"/>
                  </a:cubicBezTo>
                  <a:lnTo>
                    <a:pt x="4951" y="10408"/>
                  </a:lnTo>
                  <a:cubicBezTo>
                    <a:pt x="5053" y="10394"/>
                    <a:pt x="5154" y="10336"/>
                    <a:pt x="5226" y="10250"/>
                  </a:cubicBezTo>
                  <a:cubicBezTo>
                    <a:pt x="8257" y="6136"/>
                    <a:pt x="5529" y="304"/>
                    <a:pt x="43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5" name="Google Shape;24145;p72"/>
            <p:cNvSpPr/>
            <p:nvPr/>
          </p:nvSpPr>
          <p:spPr>
            <a:xfrm>
              <a:off x="7114903" y="2025903"/>
              <a:ext cx="137000" cy="140408"/>
            </a:xfrm>
            <a:custGeom>
              <a:rect b="b" l="l" r="r" t="t"/>
              <a:pathLst>
                <a:path extrusionOk="0" h="5356" w="5226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5226" y="5356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6" name="Google Shape;24146;p72"/>
            <p:cNvSpPr/>
            <p:nvPr/>
          </p:nvSpPr>
          <p:spPr>
            <a:xfrm>
              <a:off x="7111862" y="2135639"/>
              <a:ext cx="140041" cy="164630"/>
            </a:xfrm>
            <a:custGeom>
              <a:rect b="b" l="l" r="r" t="t"/>
              <a:pathLst>
                <a:path extrusionOk="0" h="6280" w="5342">
                  <a:moveTo>
                    <a:pt x="131" y="0"/>
                  </a:moveTo>
                  <a:cubicBezTo>
                    <a:pt x="44" y="376"/>
                    <a:pt x="1" y="765"/>
                    <a:pt x="1" y="1155"/>
                  </a:cubicBezTo>
                  <a:cubicBezTo>
                    <a:pt x="1" y="3537"/>
                    <a:pt x="1603" y="5645"/>
                    <a:pt x="3913" y="6280"/>
                  </a:cubicBezTo>
                  <a:lnTo>
                    <a:pt x="5342" y="117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7" name="Google Shape;24147;p72"/>
            <p:cNvSpPr/>
            <p:nvPr/>
          </p:nvSpPr>
          <p:spPr>
            <a:xfrm>
              <a:off x="7198529" y="2280188"/>
              <a:ext cx="73821" cy="25376"/>
            </a:xfrm>
            <a:custGeom>
              <a:rect b="b" l="l" r="r" t="t"/>
              <a:pathLst>
                <a:path extrusionOk="0" h="968" w="2816">
                  <a:moveTo>
                    <a:pt x="563" y="1"/>
                  </a:moveTo>
                  <a:lnTo>
                    <a:pt x="0" y="564"/>
                  </a:lnTo>
                  <a:cubicBezTo>
                    <a:pt x="636" y="824"/>
                    <a:pt x="1329" y="968"/>
                    <a:pt x="2021" y="968"/>
                  </a:cubicBezTo>
                  <a:cubicBezTo>
                    <a:pt x="2281" y="968"/>
                    <a:pt x="2556" y="939"/>
                    <a:pt x="2815" y="896"/>
                  </a:cubicBezTo>
                  <a:cubicBezTo>
                    <a:pt x="2007" y="780"/>
                    <a:pt x="1242" y="477"/>
                    <a:pt x="56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8" name="Google Shape;24148;p72"/>
            <p:cNvSpPr/>
            <p:nvPr/>
          </p:nvSpPr>
          <p:spPr>
            <a:xfrm>
              <a:off x="7114903" y="2025903"/>
              <a:ext cx="136239" cy="118833"/>
            </a:xfrm>
            <a:custGeom>
              <a:rect b="b" l="l" r="r" t="t"/>
              <a:pathLst>
                <a:path extrusionOk="0" h="4533" w="5197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1545" y="4533"/>
                  </a:lnTo>
                  <a:cubicBezTo>
                    <a:pt x="1848" y="2526"/>
                    <a:pt x="3263" y="866"/>
                    <a:pt x="5197" y="260"/>
                  </a:cubicBezTo>
                  <a:lnTo>
                    <a:pt x="5197" y="0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9" name="Google Shape;24149;p72"/>
            <p:cNvSpPr/>
            <p:nvPr/>
          </p:nvSpPr>
          <p:spPr>
            <a:xfrm>
              <a:off x="7072513" y="2004223"/>
              <a:ext cx="136947" cy="105515"/>
            </a:xfrm>
            <a:custGeom>
              <a:rect b="b" l="l" r="r" t="t"/>
              <a:pathLst>
                <a:path extrusionOk="0" h="4025" w="5224">
                  <a:moveTo>
                    <a:pt x="210" y="1"/>
                  </a:moveTo>
                  <a:cubicBezTo>
                    <a:pt x="105" y="1"/>
                    <a:pt x="0" y="69"/>
                    <a:pt x="0" y="206"/>
                  </a:cubicBezTo>
                  <a:lnTo>
                    <a:pt x="0" y="1332"/>
                  </a:lnTo>
                  <a:cubicBezTo>
                    <a:pt x="0" y="1470"/>
                    <a:pt x="105" y="1538"/>
                    <a:pt x="210" y="1538"/>
                  </a:cubicBezTo>
                  <a:cubicBezTo>
                    <a:pt x="314" y="1538"/>
                    <a:pt x="419" y="1470"/>
                    <a:pt x="419" y="1332"/>
                  </a:cubicBezTo>
                  <a:lnTo>
                    <a:pt x="419" y="972"/>
                  </a:lnTo>
                  <a:lnTo>
                    <a:pt x="3147" y="972"/>
                  </a:lnTo>
                  <a:lnTo>
                    <a:pt x="4750" y="3931"/>
                  </a:lnTo>
                  <a:cubicBezTo>
                    <a:pt x="4775" y="3998"/>
                    <a:pt x="4829" y="4025"/>
                    <a:pt x="4889" y="4025"/>
                  </a:cubicBezTo>
                  <a:cubicBezTo>
                    <a:pt x="5037" y="4025"/>
                    <a:pt x="5223" y="3862"/>
                    <a:pt x="5111" y="3729"/>
                  </a:cubicBezTo>
                  <a:lnTo>
                    <a:pt x="5125" y="3729"/>
                  </a:lnTo>
                  <a:lnTo>
                    <a:pt x="3451" y="668"/>
                  </a:lnTo>
                  <a:cubicBezTo>
                    <a:pt x="3422" y="596"/>
                    <a:pt x="3349" y="553"/>
                    <a:pt x="3277" y="553"/>
                  </a:cubicBezTo>
                  <a:lnTo>
                    <a:pt x="419" y="553"/>
                  </a:lnTo>
                  <a:lnTo>
                    <a:pt x="419" y="206"/>
                  </a:lnTo>
                  <a:cubicBezTo>
                    <a:pt x="419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0" name="Google Shape;24150;p72"/>
            <p:cNvSpPr/>
            <p:nvPr/>
          </p:nvSpPr>
          <p:spPr>
            <a:xfrm>
              <a:off x="7187545" y="2099436"/>
              <a:ext cx="35233" cy="30173"/>
            </a:xfrm>
            <a:custGeom>
              <a:rect b="b" l="l" r="r" t="t"/>
              <a:pathLst>
                <a:path extrusionOk="0" h="1151" w="1344">
                  <a:moveTo>
                    <a:pt x="762" y="1"/>
                  </a:moveTo>
                  <a:cubicBezTo>
                    <a:pt x="621" y="1"/>
                    <a:pt x="478" y="53"/>
                    <a:pt x="362" y="169"/>
                  </a:cubicBezTo>
                  <a:cubicBezTo>
                    <a:pt x="1" y="530"/>
                    <a:pt x="261" y="1150"/>
                    <a:pt x="766" y="1150"/>
                  </a:cubicBezTo>
                  <a:cubicBezTo>
                    <a:pt x="1083" y="1150"/>
                    <a:pt x="1343" y="891"/>
                    <a:pt x="1343" y="573"/>
                  </a:cubicBezTo>
                  <a:cubicBezTo>
                    <a:pt x="1343" y="231"/>
                    <a:pt x="1058" y="1"/>
                    <a:pt x="762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1" name="Google Shape;24151;p72"/>
            <p:cNvSpPr/>
            <p:nvPr/>
          </p:nvSpPr>
          <p:spPr>
            <a:xfrm>
              <a:off x="7098990" y="2135246"/>
              <a:ext cx="120379" cy="165023"/>
            </a:xfrm>
            <a:custGeom>
              <a:rect b="b" l="l" r="r" t="t"/>
              <a:pathLst>
                <a:path extrusionOk="0" h="6295" w="4592">
                  <a:moveTo>
                    <a:pt x="622" y="1"/>
                  </a:moveTo>
                  <a:lnTo>
                    <a:pt x="622" y="1"/>
                  </a:lnTo>
                  <a:cubicBezTo>
                    <a:pt x="1" y="2773"/>
                    <a:pt x="1675" y="5544"/>
                    <a:pt x="4404" y="6295"/>
                  </a:cubicBezTo>
                  <a:lnTo>
                    <a:pt x="4591" y="5660"/>
                  </a:lnTo>
                  <a:cubicBezTo>
                    <a:pt x="3032" y="4692"/>
                    <a:pt x="2094" y="2989"/>
                    <a:pt x="2094" y="1170"/>
                  </a:cubicBezTo>
                  <a:cubicBezTo>
                    <a:pt x="2094" y="896"/>
                    <a:pt x="2108" y="622"/>
                    <a:pt x="2152" y="362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52" name="Google Shape;24152;p72"/>
          <p:cNvGrpSpPr/>
          <p:nvPr/>
        </p:nvGrpSpPr>
        <p:grpSpPr>
          <a:xfrm>
            <a:off x="7576208" y="1977825"/>
            <a:ext cx="292533" cy="347454"/>
            <a:chOff x="7576208" y="1977825"/>
            <a:chExt cx="292533" cy="347454"/>
          </a:xfrm>
        </p:grpSpPr>
        <p:sp>
          <p:nvSpPr>
            <p:cNvPr id="24153" name="Google Shape;24153;p72"/>
            <p:cNvSpPr/>
            <p:nvPr/>
          </p:nvSpPr>
          <p:spPr>
            <a:xfrm>
              <a:off x="7576208" y="1999032"/>
              <a:ext cx="89315" cy="148351"/>
            </a:xfrm>
            <a:custGeom>
              <a:rect b="b" l="l" r="r" t="t"/>
              <a:pathLst>
                <a:path extrusionOk="0" h="5659" w="3407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4" name="Google Shape;24154;p72"/>
            <p:cNvSpPr/>
            <p:nvPr/>
          </p:nvSpPr>
          <p:spPr>
            <a:xfrm>
              <a:off x="7779034" y="1999032"/>
              <a:ext cx="89708" cy="148351"/>
            </a:xfrm>
            <a:custGeom>
              <a:rect b="b" l="l" r="r" t="t"/>
              <a:pathLst>
                <a:path extrusionOk="0" h="5659" w="3422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5" name="Google Shape;24155;p72"/>
            <p:cNvSpPr/>
            <p:nvPr/>
          </p:nvSpPr>
          <p:spPr>
            <a:xfrm>
              <a:off x="7710927" y="2175381"/>
              <a:ext cx="22728" cy="103707"/>
            </a:xfrm>
            <a:custGeom>
              <a:rect b="b" l="l" r="r" t="t"/>
              <a:pathLst>
                <a:path extrusionOk="0" h="3956" w="867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6" name="Google Shape;24156;p72"/>
            <p:cNvSpPr/>
            <p:nvPr/>
          </p:nvSpPr>
          <p:spPr>
            <a:xfrm>
              <a:off x="7638626" y="1989176"/>
              <a:ext cx="167671" cy="204765"/>
            </a:xfrm>
            <a:custGeom>
              <a:rect b="b" l="l" r="r" t="t"/>
              <a:pathLst>
                <a:path extrusionOk="0" h="7811" w="6396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7" name="Google Shape;24157;p72"/>
            <p:cNvSpPr/>
            <p:nvPr/>
          </p:nvSpPr>
          <p:spPr>
            <a:xfrm>
              <a:off x="7706759" y="1989176"/>
              <a:ext cx="99538" cy="204765"/>
            </a:xfrm>
            <a:custGeom>
              <a:rect b="b" l="l" r="r" t="t"/>
              <a:pathLst>
                <a:path extrusionOk="0" h="7811" w="3797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8" name="Google Shape;24158;p72"/>
            <p:cNvSpPr/>
            <p:nvPr/>
          </p:nvSpPr>
          <p:spPr>
            <a:xfrm>
              <a:off x="7628035" y="1977825"/>
              <a:ext cx="189246" cy="22728"/>
            </a:xfrm>
            <a:custGeom>
              <a:rect b="b" l="l" r="r" t="t"/>
              <a:pathLst>
                <a:path extrusionOk="0" h="867" w="7219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9" name="Google Shape;24159;p72"/>
            <p:cNvSpPr/>
            <p:nvPr/>
          </p:nvSpPr>
          <p:spPr>
            <a:xfrm>
              <a:off x="7785456" y="1977825"/>
              <a:ext cx="31825" cy="22728"/>
            </a:xfrm>
            <a:custGeom>
              <a:rect b="b" l="l" r="r" t="t"/>
              <a:pathLst>
                <a:path extrusionOk="0" h="867" w="1214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0" name="Google Shape;24160;p72"/>
            <p:cNvSpPr/>
            <p:nvPr/>
          </p:nvSpPr>
          <p:spPr>
            <a:xfrm>
              <a:off x="7681776" y="2039980"/>
              <a:ext cx="82158" cy="78042"/>
            </a:xfrm>
            <a:custGeom>
              <a:rect b="b" l="l" r="r" t="t"/>
              <a:pathLst>
                <a:path extrusionOk="0" h="2977" w="3134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1" name="Google Shape;24161;p72"/>
            <p:cNvSpPr/>
            <p:nvPr/>
          </p:nvSpPr>
          <p:spPr>
            <a:xfrm>
              <a:off x="7700703" y="2180676"/>
              <a:ext cx="43543" cy="21208"/>
            </a:xfrm>
            <a:custGeom>
              <a:rect b="b" l="l" r="r" t="t"/>
              <a:pathLst>
                <a:path extrusionOk="0" h="809" w="1661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2" name="Google Shape;24162;p72"/>
            <p:cNvSpPr/>
            <p:nvPr/>
          </p:nvSpPr>
          <p:spPr>
            <a:xfrm>
              <a:off x="7678001" y="2263542"/>
              <a:ext cx="88947" cy="30672"/>
            </a:xfrm>
            <a:custGeom>
              <a:rect b="b" l="l" r="r" t="t"/>
              <a:pathLst>
                <a:path extrusionOk="0" h="1170" w="3393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3" name="Google Shape;24163;p72"/>
            <p:cNvSpPr/>
            <p:nvPr/>
          </p:nvSpPr>
          <p:spPr>
            <a:xfrm>
              <a:off x="7735517" y="2263542"/>
              <a:ext cx="31432" cy="30672"/>
            </a:xfrm>
            <a:custGeom>
              <a:rect b="b" l="l" r="r" t="t"/>
              <a:pathLst>
                <a:path extrusionOk="0" h="1170" w="1199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4" name="Google Shape;24164;p72"/>
            <p:cNvSpPr/>
            <p:nvPr/>
          </p:nvSpPr>
          <p:spPr>
            <a:xfrm>
              <a:off x="7645835" y="2286637"/>
              <a:ext cx="152519" cy="38615"/>
            </a:xfrm>
            <a:custGeom>
              <a:rect b="b" l="l" r="r" t="t"/>
              <a:pathLst>
                <a:path extrusionOk="0" h="1473" w="5818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5" name="Google Shape;24165;p72"/>
            <p:cNvSpPr/>
            <p:nvPr/>
          </p:nvSpPr>
          <p:spPr>
            <a:xfrm>
              <a:off x="7760500" y="2286637"/>
              <a:ext cx="38588" cy="38641"/>
            </a:xfrm>
            <a:custGeom>
              <a:rect b="b" l="l" r="r" t="t"/>
              <a:pathLst>
                <a:path extrusionOk="0" h="1474" w="1472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66" name="Google Shape;24166;p72"/>
          <p:cNvGrpSpPr/>
          <p:nvPr/>
        </p:nvGrpSpPr>
        <p:grpSpPr>
          <a:xfrm>
            <a:off x="8023882" y="1977458"/>
            <a:ext cx="320557" cy="347794"/>
            <a:chOff x="8023882" y="1977458"/>
            <a:chExt cx="320557" cy="347794"/>
          </a:xfrm>
        </p:grpSpPr>
        <p:sp>
          <p:nvSpPr>
            <p:cNvPr id="24167" name="Google Shape;24167;p72"/>
            <p:cNvSpPr/>
            <p:nvPr/>
          </p:nvSpPr>
          <p:spPr>
            <a:xfrm>
              <a:off x="8053007" y="1977458"/>
              <a:ext cx="291432" cy="291799"/>
            </a:xfrm>
            <a:custGeom>
              <a:rect b="b" l="l" r="r" t="t"/>
              <a:pathLst>
                <a:path extrusionOk="0" h="11131" w="11117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8" name="Google Shape;24168;p72"/>
            <p:cNvSpPr/>
            <p:nvPr/>
          </p:nvSpPr>
          <p:spPr>
            <a:xfrm>
              <a:off x="8023882" y="1980866"/>
              <a:ext cx="277407" cy="288549"/>
            </a:xfrm>
            <a:custGeom>
              <a:rect b="b" l="l" r="r" t="t"/>
              <a:pathLst>
                <a:path extrusionOk="0" h="11007" w="10582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9" name="Google Shape;24169;p72"/>
            <p:cNvSpPr/>
            <p:nvPr/>
          </p:nvSpPr>
          <p:spPr>
            <a:xfrm>
              <a:off x="8053007" y="1977825"/>
              <a:ext cx="291432" cy="291039"/>
            </a:xfrm>
            <a:custGeom>
              <a:rect b="b" l="l" r="r" t="t"/>
              <a:pathLst>
                <a:path extrusionOk="0" h="11102" w="11117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0" name="Google Shape;24170;p72"/>
            <p:cNvSpPr/>
            <p:nvPr/>
          </p:nvSpPr>
          <p:spPr>
            <a:xfrm>
              <a:off x="8052640" y="1981233"/>
              <a:ext cx="220258" cy="288024"/>
            </a:xfrm>
            <a:custGeom>
              <a:rect b="b" l="l" r="r" t="t"/>
              <a:pathLst>
                <a:path extrusionOk="0" h="10987" w="8402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1" name="Google Shape;24171;p72"/>
            <p:cNvSpPr/>
            <p:nvPr/>
          </p:nvSpPr>
          <p:spPr>
            <a:xfrm>
              <a:off x="8097677" y="2201858"/>
              <a:ext cx="22335" cy="22361"/>
            </a:xfrm>
            <a:custGeom>
              <a:rect b="b" l="l" r="r" t="t"/>
              <a:pathLst>
                <a:path extrusionOk="0" h="853" w="852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2" name="Google Shape;24172;p72"/>
            <p:cNvSpPr/>
            <p:nvPr/>
          </p:nvSpPr>
          <p:spPr>
            <a:xfrm>
              <a:off x="8096524" y="2201858"/>
              <a:ext cx="24642" cy="16961"/>
            </a:xfrm>
            <a:custGeom>
              <a:rect b="b" l="l" r="r" t="t"/>
              <a:pathLst>
                <a:path extrusionOk="0" h="647" w="94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3" name="Google Shape;24173;p72"/>
            <p:cNvSpPr/>
            <p:nvPr/>
          </p:nvSpPr>
          <p:spPr>
            <a:xfrm>
              <a:off x="8075342" y="2219658"/>
              <a:ext cx="67373" cy="83259"/>
            </a:xfrm>
            <a:custGeom>
              <a:rect b="b" l="l" r="r" t="t"/>
              <a:pathLst>
                <a:path extrusionOk="0" h="3176" w="257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4" name="Google Shape;24174;p72"/>
            <p:cNvSpPr/>
            <p:nvPr/>
          </p:nvSpPr>
          <p:spPr>
            <a:xfrm>
              <a:off x="8086693" y="2302891"/>
              <a:ext cx="45064" cy="22361"/>
            </a:xfrm>
            <a:custGeom>
              <a:rect b="b" l="l" r="r" t="t"/>
              <a:pathLst>
                <a:path extrusionOk="0" h="853" w="1719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5" name="Google Shape;24175;p72"/>
            <p:cNvSpPr/>
            <p:nvPr/>
          </p:nvSpPr>
          <p:spPr>
            <a:xfrm>
              <a:off x="8075342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6" name="Google Shape;24176;p72"/>
            <p:cNvSpPr/>
            <p:nvPr/>
          </p:nvSpPr>
          <p:spPr>
            <a:xfrm>
              <a:off x="8131337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7" name="Google Shape;24177;p72"/>
            <p:cNvSpPr/>
            <p:nvPr/>
          </p:nvSpPr>
          <p:spPr>
            <a:xfrm>
              <a:off x="8091621" y="2213314"/>
              <a:ext cx="34447" cy="89603"/>
            </a:xfrm>
            <a:custGeom>
              <a:rect b="b" l="l" r="r" t="t"/>
              <a:pathLst>
                <a:path extrusionOk="0" h="3418" w="1314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8" name="Google Shape;24178;p72"/>
            <p:cNvSpPr/>
            <p:nvPr/>
          </p:nvSpPr>
          <p:spPr>
            <a:xfrm>
              <a:off x="8105987" y="2313875"/>
              <a:ext cx="5715" cy="11377"/>
            </a:xfrm>
            <a:custGeom>
              <a:rect b="b" l="l" r="r" t="t"/>
              <a:pathLst>
                <a:path extrusionOk="0" h="434" w="218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9" name="Google Shape;24179;p72"/>
            <p:cNvSpPr/>
            <p:nvPr/>
          </p:nvSpPr>
          <p:spPr>
            <a:xfrm>
              <a:off x="8086326" y="2156821"/>
              <a:ext cx="45037" cy="50752"/>
            </a:xfrm>
            <a:custGeom>
              <a:rect b="b" l="l" r="r" t="t"/>
              <a:pathLst>
                <a:path extrusionOk="0" h="1936" w="1718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0" name="Google Shape;24180;p72"/>
            <p:cNvSpPr/>
            <p:nvPr/>
          </p:nvSpPr>
          <p:spPr>
            <a:xfrm>
              <a:off x="8086693" y="2156821"/>
              <a:ext cx="30672" cy="50569"/>
            </a:xfrm>
            <a:custGeom>
              <a:rect b="b" l="l" r="r" t="t"/>
              <a:pathLst>
                <a:path extrusionOk="0" h="1929" w="117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1" name="Google Shape;24181;p72"/>
            <p:cNvSpPr/>
            <p:nvPr/>
          </p:nvSpPr>
          <p:spPr>
            <a:xfrm>
              <a:off x="8086693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2" name="Google Shape;24182;p72"/>
            <p:cNvSpPr/>
            <p:nvPr/>
          </p:nvSpPr>
          <p:spPr>
            <a:xfrm>
              <a:off x="8086693" y="2156821"/>
              <a:ext cx="30672" cy="20474"/>
            </a:xfrm>
            <a:custGeom>
              <a:rect b="b" l="l" r="r" t="t"/>
              <a:pathLst>
                <a:path extrusionOk="0" h="781" w="117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3" name="Google Shape;24183;p72"/>
            <p:cNvSpPr/>
            <p:nvPr/>
          </p:nvSpPr>
          <p:spPr>
            <a:xfrm>
              <a:off x="8187359" y="2201858"/>
              <a:ext cx="22335" cy="22361"/>
            </a:xfrm>
            <a:custGeom>
              <a:rect b="b" l="l" r="r" t="t"/>
              <a:pathLst>
                <a:path extrusionOk="0" h="853" w="852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4" name="Google Shape;24184;p72"/>
            <p:cNvSpPr/>
            <p:nvPr/>
          </p:nvSpPr>
          <p:spPr>
            <a:xfrm>
              <a:off x="8186231" y="2201858"/>
              <a:ext cx="24616" cy="16961"/>
            </a:xfrm>
            <a:custGeom>
              <a:rect b="b" l="l" r="r" t="t"/>
              <a:pathLst>
                <a:path extrusionOk="0" h="647" w="939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5" name="Google Shape;24185;p72"/>
            <p:cNvSpPr/>
            <p:nvPr/>
          </p:nvSpPr>
          <p:spPr>
            <a:xfrm>
              <a:off x="8165023" y="2219658"/>
              <a:ext cx="67399" cy="83259"/>
            </a:xfrm>
            <a:custGeom>
              <a:rect b="b" l="l" r="r" t="t"/>
              <a:pathLst>
                <a:path extrusionOk="0" h="3176" w="2571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6" name="Google Shape;24186;p72"/>
            <p:cNvSpPr/>
            <p:nvPr/>
          </p:nvSpPr>
          <p:spPr>
            <a:xfrm>
              <a:off x="8176374" y="2302891"/>
              <a:ext cx="44697" cy="22361"/>
            </a:xfrm>
            <a:custGeom>
              <a:rect b="b" l="l" r="r" t="t"/>
              <a:pathLst>
                <a:path extrusionOk="0" h="853" w="1705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7" name="Google Shape;24187;p72"/>
            <p:cNvSpPr/>
            <p:nvPr/>
          </p:nvSpPr>
          <p:spPr>
            <a:xfrm>
              <a:off x="8165023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8" name="Google Shape;24188;p72"/>
            <p:cNvSpPr/>
            <p:nvPr/>
          </p:nvSpPr>
          <p:spPr>
            <a:xfrm>
              <a:off x="8221045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9" name="Google Shape;24189;p72"/>
            <p:cNvSpPr/>
            <p:nvPr/>
          </p:nvSpPr>
          <p:spPr>
            <a:xfrm>
              <a:off x="8181303" y="2213314"/>
              <a:ext cx="34447" cy="89603"/>
            </a:xfrm>
            <a:custGeom>
              <a:rect b="b" l="l" r="r" t="t"/>
              <a:pathLst>
                <a:path extrusionOk="0" h="3418" w="1314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0" name="Google Shape;24190;p72"/>
            <p:cNvSpPr/>
            <p:nvPr/>
          </p:nvSpPr>
          <p:spPr>
            <a:xfrm>
              <a:off x="8195669" y="2313875"/>
              <a:ext cx="5715" cy="11377"/>
            </a:xfrm>
            <a:custGeom>
              <a:rect b="b" l="l" r="r" t="t"/>
              <a:pathLst>
                <a:path extrusionOk="0" h="434" w="218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1" name="Google Shape;24191;p72"/>
            <p:cNvSpPr/>
            <p:nvPr/>
          </p:nvSpPr>
          <p:spPr>
            <a:xfrm>
              <a:off x="8176374" y="2156821"/>
              <a:ext cx="44697" cy="50752"/>
            </a:xfrm>
            <a:custGeom>
              <a:rect b="b" l="l" r="r" t="t"/>
              <a:pathLst>
                <a:path extrusionOk="0" h="1936" w="1705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2" name="Google Shape;24192;p72"/>
            <p:cNvSpPr/>
            <p:nvPr/>
          </p:nvSpPr>
          <p:spPr>
            <a:xfrm>
              <a:off x="8176374" y="2156821"/>
              <a:ext cx="30672" cy="50569"/>
            </a:xfrm>
            <a:custGeom>
              <a:rect b="b" l="l" r="r" t="t"/>
              <a:pathLst>
                <a:path extrusionOk="0" h="1929" w="117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3" name="Google Shape;24193;p72"/>
            <p:cNvSpPr/>
            <p:nvPr/>
          </p:nvSpPr>
          <p:spPr>
            <a:xfrm>
              <a:off x="8176007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4" name="Google Shape;24194;p72"/>
            <p:cNvSpPr/>
            <p:nvPr/>
          </p:nvSpPr>
          <p:spPr>
            <a:xfrm>
              <a:off x="8176374" y="2156821"/>
              <a:ext cx="30672" cy="20474"/>
            </a:xfrm>
            <a:custGeom>
              <a:rect b="b" l="l" r="r" t="t"/>
              <a:pathLst>
                <a:path extrusionOk="0" h="781" w="117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5" name="Google Shape;24195;p72"/>
            <p:cNvSpPr/>
            <p:nvPr/>
          </p:nvSpPr>
          <p:spPr>
            <a:xfrm>
              <a:off x="8277040" y="2201858"/>
              <a:ext cx="22361" cy="22361"/>
            </a:xfrm>
            <a:custGeom>
              <a:rect b="b" l="l" r="r" t="t"/>
              <a:pathLst>
                <a:path extrusionOk="0" h="853" w="853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6" name="Google Shape;24196;p72"/>
            <p:cNvSpPr/>
            <p:nvPr/>
          </p:nvSpPr>
          <p:spPr>
            <a:xfrm>
              <a:off x="8275913" y="2201858"/>
              <a:ext cx="24616" cy="16961"/>
            </a:xfrm>
            <a:custGeom>
              <a:rect b="b" l="l" r="r" t="t"/>
              <a:pathLst>
                <a:path extrusionOk="0" h="647" w="939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7" name="Google Shape;24197;p72"/>
            <p:cNvSpPr/>
            <p:nvPr/>
          </p:nvSpPr>
          <p:spPr>
            <a:xfrm>
              <a:off x="8254705" y="2219658"/>
              <a:ext cx="67399" cy="83259"/>
            </a:xfrm>
            <a:custGeom>
              <a:rect b="b" l="l" r="r" t="t"/>
              <a:pathLst>
                <a:path extrusionOk="0" h="3176" w="2571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8" name="Google Shape;24198;p72"/>
            <p:cNvSpPr/>
            <p:nvPr/>
          </p:nvSpPr>
          <p:spPr>
            <a:xfrm>
              <a:off x="8266056" y="2302891"/>
              <a:ext cx="44697" cy="22361"/>
            </a:xfrm>
            <a:custGeom>
              <a:rect b="b" l="l" r="r" t="t"/>
              <a:pathLst>
                <a:path extrusionOk="0" h="853" w="1705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9" name="Google Shape;24199;p72"/>
            <p:cNvSpPr/>
            <p:nvPr/>
          </p:nvSpPr>
          <p:spPr>
            <a:xfrm>
              <a:off x="8254705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0" name="Google Shape;24200;p72"/>
            <p:cNvSpPr/>
            <p:nvPr/>
          </p:nvSpPr>
          <p:spPr>
            <a:xfrm>
              <a:off x="8310726" y="2228728"/>
              <a:ext cx="11377" cy="74188"/>
            </a:xfrm>
            <a:custGeom>
              <a:rect b="b" l="l" r="r" t="t"/>
              <a:pathLst>
                <a:path extrusionOk="0" h="2830" w="434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1" name="Google Shape;24201;p72"/>
            <p:cNvSpPr/>
            <p:nvPr/>
          </p:nvSpPr>
          <p:spPr>
            <a:xfrm>
              <a:off x="8270984" y="2213314"/>
              <a:ext cx="34473" cy="89603"/>
            </a:xfrm>
            <a:custGeom>
              <a:rect b="b" l="l" r="r" t="t"/>
              <a:pathLst>
                <a:path extrusionOk="0" h="3418" w="1315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2" name="Google Shape;24202;p72"/>
            <p:cNvSpPr/>
            <p:nvPr/>
          </p:nvSpPr>
          <p:spPr>
            <a:xfrm>
              <a:off x="8285376" y="2313875"/>
              <a:ext cx="5689" cy="11377"/>
            </a:xfrm>
            <a:custGeom>
              <a:rect b="b" l="l" r="r" t="t"/>
              <a:pathLst>
                <a:path extrusionOk="0" h="434" w="217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3" name="Google Shape;24203;p72"/>
            <p:cNvSpPr/>
            <p:nvPr/>
          </p:nvSpPr>
          <p:spPr>
            <a:xfrm>
              <a:off x="8266056" y="2156821"/>
              <a:ext cx="44697" cy="50752"/>
            </a:xfrm>
            <a:custGeom>
              <a:rect b="b" l="l" r="r" t="t"/>
              <a:pathLst>
                <a:path extrusionOk="0" h="1936" w="1705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4" name="Google Shape;24204;p72"/>
            <p:cNvSpPr/>
            <p:nvPr/>
          </p:nvSpPr>
          <p:spPr>
            <a:xfrm>
              <a:off x="8266056" y="2156821"/>
              <a:ext cx="31065" cy="50569"/>
            </a:xfrm>
            <a:custGeom>
              <a:rect b="b" l="l" r="r" t="t"/>
              <a:pathLst>
                <a:path extrusionOk="0" h="1929" w="1185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5" name="Google Shape;24205;p72"/>
            <p:cNvSpPr/>
            <p:nvPr/>
          </p:nvSpPr>
          <p:spPr>
            <a:xfrm>
              <a:off x="8265689" y="2156821"/>
              <a:ext cx="45064" cy="22781"/>
            </a:xfrm>
            <a:custGeom>
              <a:rect b="b" l="l" r="r" t="t"/>
              <a:pathLst>
                <a:path extrusionOk="0" h="869" w="1719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6" name="Google Shape;24206;p72"/>
            <p:cNvSpPr/>
            <p:nvPr/>
          </p:nvSpPr>
          <p:spPr>
            <a:xfrm>
              <a:off x="8266056" y="2156821"/>
              <a:ext cx="31065" cy="20474"/>
            </a:xfrm>
            <a:custGeom>
              <a:rect b="b" l="l" r="r" t="t"/>
              <a:pathLst>
                <a:path extrusionOk="0" h="781" w="1185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07" name="Google Shape;24207;p72"/>
          <p:cNvGrpSpPr/>
          <p:nvPr/>
        </p:nvGrpSpPr>
        <p:grpSpPr>
          <a:xfrm>
            <a:off x="5627674" y="2444819"/>
            <a:ext cx="345147" cy="342630"/>
            <a:chOff x="5627674" y="2444819"/>
            <a:chExt cx="345147" cy="342630"/>
          </a:xfrm>
        </p:grpSpPr>
        <p:sp>
          <p:nvSpPr>
            <p:cNvPr id="24208" name="Google Shape;24208;p72"/>
            <p:cNvSpPr/>
            <p:nvPr/>
          </p:nvSpPr>
          <p:spPr>
            <a:xfrm>
              <a:off x="5755210" y="2444819"/>
              <a:ext cx="217611" cy="217978"/>
            </a:xfrm>
            <a:custGeom>
              <a:rect b="b" l="l" r="r" t="t"/>
              <a:pathLst>
                <a:path extrusionOk="0" h="8315" w="8301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9" name="Google Shape;24209;p72"/>
            <p:cNvSpPr/>
            <p:nvPr/>
          </p:nvSpPr>
          <p:spPr>
            <a:xfrm>
              <a:off x="5818021" y="2523516"/>
              <a:ext cx="15545" cy="15178"/>
            </a:xfrm>
            <a:custGeom>
              <a:rect b="b" l="l" r="r" t="t"/>
              <a:pathLst>
                <a:path extrusionOk="0" h="579" w="593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0" name="Google Shape;24210;p72"/>
            <p:cNvSpPr/>
            <p:nvPr/>
          </p:nvSpPr>
          <p:spPr>
            <a:xfrm>
              <a:off x="5894857" y="2523516"/>
              <a:ext cx="15152" cy="15178"/>
            </a:xfrm>
            <a:custGeom>
              <a:rect b="b" l="l" r="r" t="t"/>
              <a:pathLst>
                <a:path extrusionOk="0" h="579" w="578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1" name="Google Shape;24211;p72"/>
            <p:cNvSpPr/>
            <p:nvPr/>
          </p:nvSpPr>
          <p:spPr>
            <a:xfrm>
              <a:off x="5856635" y="2523516"/>
              <a:ext cx="15152" cy="15178"/>
            </a:xfrm>
            <a:custGeom>
              <a:rect b="b" l="l" r="r" t="t"/>
              <a:pathLst>
                <a:path extrusionOk="0" h="579" w="578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2" name="Google Shape;24212;p72"/>
            <p:cNvSpPr/>
            <p:nvPr/>
          </p:nvSpPr>
          <p:spPr>
            <a:xfrm>
              <a:off x="5627674" y="2523149"/>
              <a:ext cx="266816" cy="264300"/>
            </a:xfrm>
            <a:custGeom>
              <a:rect b="b" l="l" r="r" t="t"/>
              <a:pathLst>
                <a:path extrusionOk="0" h="10082" w="10178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13" name="Google Shape;24213;p72"/>
          <p:cNvGrpSpPr/>
          <p:nvPr/>
        </p:nvGrpSpPr>
        <p:grpSpPr>
          <a:xfrm>
            <a:off x="4653996" y="2440257"/>
            <a:ext cx="396607" cy="348555"/>
            <a:chOff x="4653996" y="2440257"/>
            <a:chExt cx="396607" cy="348555"/>
          </a:xfrm>
        </p:grpSpPr>
        <p:sp>
          <p:nvSpPr>
            <p:cNvPr id="24214" name="Google Shape;24214;p72"/>
            <p:cNvSpPr/>
            <p:nvPr/>
          </p:nvSpPr>
          <p:spPr>
            <a:xfrm>
              <a:off x="4670643" y="2520108"/>
              <a:ext cx="363707" cy="250930"/>
            </a:xfrm>
            <a:custGeom>
              <a:rect b="b" l="l" r="r" t="t"/>
              <a:pathLst>
                <a:path extrusionOk="0" h="9572" w="13874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5" name="Google Shape;24215;p72"/>
            <p:cNvSpPr/>
            <p:nvPr/>
          </p:nvSpPr>
          <p:spPr>
            <a:xfrm>
              <a:off x="4981710" y="2520108"/>
              <a:ext cx="52640" cy="250930"/>
            </a:xfrm>
            <a:custGeom>
              <a:rect b="b" l="l" r="r" t="t"/>
              <a:pathLst>
                <a:path extrusionOk="0" h="9572" w="2008">
                  <a:moveTo>
                    <a:pt x="0" y="1"/>
                  </a:moveTo>
                  <a:cubicBezTo>
                    <a:pt x="737" y="1"/>
                    <a:pt x="1314" y="593"/>
                    <a:pt x="1329" y="1314"/>
                  </a:cubicBezTo>
                  <a:lnTo>
                    <a:pt x="1329" y="9326"/>
                  </a:lnTo>
                  <a:lnTo>
                    <a:pt x="1329" y="9355"/>
                  </a:lnTo>
                  <a:cubicBezTo>
                    <a:pt x="1314" y="9470"/>
                    <a:pt x="1213" y="9571"/>
                    <a:pt x="1098" y="9571"/>
                  </a:cubicBezTo>
                  <a:lnTo>
                    <a:pt x="1776" y="9571"/>
                  </a:lnTo>
                  <a:cubicBezTo>
                    <a:pt x="1906" y="9571"/>
                    <a:pt x="1993" y="9470"/>
                    <a:pt x="2007" y="9355"/>
                  </a:cubicBezTo>
                  <a:lnTo>
                    <a:pt x="2007" y="9326"/>
                  </a:lnTo>
                  <a:lnTo>
                    <a:pt x="2007" y="1329"/>
                  </a:lnTo>
                  <a:cubicBezTo>
                    <a:pt x="2007" y="593"/>
                    <a:pt x="1415" y="1"/>
                    <a:pt x="679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6" name="Google Shape;24216;p72"/>
            <p:cNvSpPr/>
            <p:nvPr/>
          </p:nvSpPr>
          <p:spPr>
            <a:xfrm>
              <a:off x="4694865" y="2544724"/>
              <a:ext cx="314108" cy="226681"/>
            </a:xfrm>
            <a:custGeom>
              <a:rect b="b" l="l" r="r" t="t"/>
              <a:pathLst>
                <a:path extrusionOk="0" h="8647" w="11982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7" name="Google Shape;24217;p72"/>
            <p:cNvSpPr/>
            <p:nvPr/>
          </p:nvSpPr>
          <p:spPr>
            <a:xfrm>
              <a:off x="4981710" y="2544724"/>
              <a:ext cx="28024" cy="226314"/>
            </a:xfrm>
            <a:custGeom>
              <a:rect b="b" l="l" r="r" t="t"/>
              <a:pathLst>
                <a:path extrusionOk="0" h="8633" w="1069">
                  <a:moveTo>
                    <a:pt x="0" y="0"/>
                  </a:moveTo>
                  <a:cubicBezTo>
                    <a:pt x="217" y="0"/>
                    <a:pt x="376" y="173"/>
                    <a:pt x="376" y="375"/>
                  </a:cubicBezTo>
                  <a:lnTo>
                    <a:pt x="376" y="8387"/>
                  </a:lnTo>
                  <a:cubicBezTo>
                    <a:pt x="390" y="8416"/>
                    <a:pt x="390" y="8430"/>
                    <a:pt x="376" y="8459"/>
                  </a:cubicBezTo>
                  <a:cubicBezTo>
                    <a:pt x="361" y="8560"/>
                    <a:pt x="275" y="8632"/>
                    <a:pt x="159" y="8632"/>
                  </a:cubicBezTo>
                  <a:lnTo>
                    <a:pt x="838" y="8632"/>
                  </a:lnTo>
                  <a:cubicBezTo>
                    <a:pt x="953" y="8632"/>
                    <a:pt x="1040" y="8560"/>
                    <a:pt x="1069" y="8459"/>
                  </a:cubicBezTo>
                  <a:cubicBezTo>
                    <a:pt x="1069" y="8430"/>
                    <a:pt x="1069" y="8416"/>
                    <a:pt x="1069" y="8387"/>
                  </a:cubicBezTo>
                  <a:lnTo>
                    <a:pt x="1069" y="390"/>
                  </a:lnTo>
                  <a:cubicBezTo>
                    <a:pt x="1054" y="173"/>
                    <a:pt x="895" y="0"/>
                    <a:pt x="679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8" name="Google Shape;24218;p72"/>
            <p:cNvSpPr/>
            <p:nvPr/>
          </p:nvSpPr>
          <p:spPr>
            <a:xfrm>
              <a:off x="4775476" y="2618493"/>
              <a:ext cx="69260" cy="30409"/>
            </a:xfrm>
            <a:custGeom>
              <a:rect b="b" l="l" r="r" t="t"/>
              <a:pathLst>
                <a:path extrusionOk="0" h="1160" w="2642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9" name="Google Shape;24219;p72"/>
            <p:cNvSpPr/>
            <p:nvPr/>
          </p:nvSpPr>
          <p:spPr>
            <a:xfrm>
              <a:off x="4775476" y="2643476"/>
              <a:ext cx="69260" cy="30672"/>
            </a:xfrm>
            <a:custGeom>
              <a:rect b="b" l="l" r="r" t="t"/>
              <a:pathLst>
                <a:path extrusionOk="0" h="1170" w="2642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0" name="Google Shape;24220;p72"/>
            <p:cNvSpPr/>
            <p:nvPr/>
          </p:nvSpPr>
          <p:spPr>
            <a:xfrm>
              <a:off x="4775476" y="2668459"/>
              <a:ext cx="69260" cy="30672"/>
            </a:xfrm>
            <a:custGeom>
              <a:rect b="b" l="l" r="r" t="t"/>
              <a:pathLst>
                <a:path extrusionOk="0" h="1170" w="2642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1" name="Google Shape;24221;p72"/>
            <p:cNvSpPr/>
            <p:nvPr/>
          </p:nvSpPr>
          <p:spPr>
            <a:xfrm>
              <a:off x="4860229" y="2618126"/>
              <a:ext cx="68893" cy="30672"/>
            </a:xfrm>
            <a:custGeom>
              <a:rect b="b" l="l" r="r" t="t"/>
              <a:pathLst>
                <a:path extrusionOk="0" h="1170" w="2628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2" name="Google Shape;24222;p72"/>
            <p:cNvSpPr/>
            <p:nvPr/>
          </p:nvSpPr>
          <p:spPr>
            <a:xfrm>
              <a:off x="4860229" y="2643476"/>
              <a:ext cx="68893" cy="30672"/>
            </a:xfrm>
            <a:custGeom>
              <a:rect b="b" l="l" r="r" t="t"/>
              <a:pathLst>
                <a:path extrusionOk="0" h="1170" w="2628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3" name="Google Shape;24223;p72"/>
            <p:cNvSpPr/>
            <p:nvPr/>
          </p:nvSpPr>
          <p:spPr>
            <a:xfrm>
              <a:off x="4860229" y="2668354"/>
              <a:ext cx="68893" cy="30776"/>
            </a:xfrm>
            <a:custGeom>
              <a:rect b="b" l="l" r="r" t="t"/>
              <a:pathLst>
                <a:path extrusionOk="0" h="1174" w="2628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4" name="Google Shape;24224;p72"/>
            <p:cNvSpPr/>
            <p:nvPr/>
          </p:nvSpPr>
          <p:spPr>
            <a:xfrm>
              <a:off x="4825049" y="2584440"/>
              <a:ext cx="54894" cy="33712"/>
            </a:xfrm>
            <a:custGeom>
              <a:rect b="b" l="l" r="r" t="t"/>
              <a:pathLst>
                <a:path extrusionOk="0" h="1286" w="2094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5" name="Google Shape;24225;p72"/>
            <p:cNvSpPr/>
            <p:nvPr/>
          </p:nvSpPr>
          <p:spPr>
            <a:xfrm>
              <a:off x="4843216" y="2584440"/>
              <a:ext cx="36727" cy="33712"/>
            </a:xfrm>
            <a:custGeom>
              <a:rect b="b" l="l" r="r" t="t"/>
              <a:pathLst>
                <a:path extrusionOk="0" h="1286" w="1401">
                  <a:moveTo>
                    <a:pt x="361" y="1"/>
                  </a:moveTo>
                  <a:cubicBezTo>
                    <a:pt x="231" y="1"/>
                    <a:pt x="116" y="30"/>
                    <a:pt x="0" y="73"/>
                  </a:cubicBezTo>
                  <a:cubicBezTo>
                    <a:pt x="404" y="217"/>
                    <a:pt x="679" y="607"/>
                    <a:pt x="679" y="1055"/>
                  </a:cubicBezTo>
                  <a:lnTo>
                    <a:pt x="679" y="1069"/>
                  </a:lnTo>
                  <a:cubicBezTo>
                    <a:pt x="679" y="1184"/>
                    <a:pt x="578" y="1286"/>
                    <a:pt x="462" y="1286"/>
                  </a:cubicBezTo>
                  <a:lnTo>
                    <a:pt x="1169" y="1286"/>
                  </a:lnTo>
                  <a:cubicBezTo>
                    <a:pt x="1285" y="1286"/>
                    <a:pt x="1386" y="1184"/>
                    <a:pt x="1400" y="1069"/>
                  </a:cubicBezTo>
                  <a:lnTo>
                    <a:pt x="1400" y="1055"/>
                  </a:lnTo>
                  <a:cubicBezTo>
                    <a:pt x="1386" y="477"/>
                    <a:pt x="924" y="15"/>
                    <a:pt x="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6" name="Google Shape;24226;p72"/>
            <p:cNvSpPr/>
            <p:nvPr/>
          </p:nvSpPr>
          <p:spPr>
            <a:xfrm>
              <a:off x="4809897" y="2606775"/>
              <a:ext cx="85173" cy="95763"/>
            </a:xfrm>
            <a:custGeom>
              <a:rect b="b" l="l" r="r" t="t"/>
              <a:pathLst>
                <a:path extrusionOk="0" h="3653" w="3249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7" name="Google Shape;24227;p72"/>
            <p:cNvSpPr/>
            <p:nvPr/>
          </p:nvSpPr>
          <p:spPr>
            <a:xfrm>
              <a:off x="4843216" y="2606775"/>
              <a:ext cx="51093" cy="94217"/>
            </a:xfrm>
            <a:custGeom>
              <a:rect b="b" l="l" r="r" t="t"/>
              <a:pathLst>
                <a:path extrusionOk="0" h="3594" w="1949">
                  <a:moveTo>
                    <a:pt x="520" y="0"/>
                  </a:moveTo>
                  <a:cubicBezTo>
                    <a:pt x="924" y="0"/>
                    <a:pt x="1242" y="318"/>
                    <a:pt x="1242" y="722"/>
                  </a:cubicBezTo>
                  <a:lnTo>
                    <a:pt x="1242" y="2007"/>
                  </a:lnTo>
                  <a:cubicBezTo>
                    <a:pt x="1242" y="2743"/>
                    <a:pt x="722" y="3393"/>
                    <a:pt x="0" y="3552"/>
                  </a:cubicBezTo>
                  <a:cubicBezTo>
                    <a:pt x="123" y="3580"/>
                    <a:pt x="245" y="3594"/>
                    <a:pt x="364" y="3594"/>
                  </a:cubicBezTo>
                  <a:cubicBezTo>
                    <a:pt x="1216" y="3594"/>
                    <a:pt x="1949" y="2906"/>
                    <a:pt x="1949" y="2007"/>
                  </a:cubicBezTo>
                  <a:lnTo>
                    <a:pt x="1949" y="722"/>
                  </a:lnTo>
                  <a:cubicBezTo>
                    <a:pt x="1949" y="318"/>
                    <a:pt x="1631" y="0"/>
                    <a:pt x="122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8" name="Google Shape;24228;p72"/>
            <p:cNvSpPr/>
            <p:nvPr/>
          </p:nvSpPr>
          <p:spPr>
            <a:xfrm>
              <a:off x="4801953" y="2440257"/>
              <a:ext cx="101452" cy="56415"/>
            </a:xfrm>
            <a:custGeom>
              <a:rect b="b" l="l" r="r" t="t"/>
              <a:pathLst>
                <a:path extrusionOk="0" h="2152" w="3870">
                  <a:moveTo>
                    <a:pt x="1935" y="1"/>
                  </a:moveTo>
                  <a:cubicBezTo>
                    <a:pt x="867" y="1"/>
                    <a:pt x="1" y="867"/>
                    <a:pt x="1" y="1935"/>
                  </a:cubicBezTo>
                  <a:cubicBezTo>
                    <a:pt x="1" y="2080"/>
                    <a:pt x="113" y="2152"/>
                    <a:pt x="224" y="2152"/>
                  </a:cubicBezTo>
                  <a:cubicBezTo>
                    <a:pt x="336" y="2152"/>
                    <a:pt x="448" y="2080"/>
                    <a:pt x="448" y="1935"/>
                  </a:cubicBezTo>
                  <a:cubicBezTo>
                    <a:pt x="448" y="1112"/>
                    <a:pt x="1112" y="448"/>
                    <a:pt x="1935" y="448"/>
                  </a:cubicBezTo>
                  <a:cubicBezTo>
                    <a:pt x="2758" y="448"/>
                    <a:pt x="3422" y="1112"/>
                    <a:pt x="3422" y="1935"/>
                  </a:cubicBezTo>
                  <a:cubicBezTo>
                    <a:pt x="3422" y="2051"/>
                    <a:pt x="3523" y="2152"/>
                    <a:pt x="3638" y="2152"/>
                  </a:cubicBezTo>
                  <a:cubicBezTo>
                    <a:pt x="3768" y="2152"/>
                    <a:pt x="3869" y="2051"/>
                    <a:pt x="3855" y="1935"/>
                  </a:cubicBezTo>
                  <a:cubicBezTo>
                    <a:pt x="3855" y="867"/>
                    <a:pt x="3003" y="1"/>
                    <a:pt x="193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9" name="Google Shape;24229;p72"/>
            <p:cNvSpPr/>
            <p:nvPr/>
          </p:nvSpPr>
          <p:spPr>
            <a:xfrm>
              <a:off x="4824656" y="2459945"/>
              <a:ext cx="56048" cy="34079"/>
            </a:xfrm>
            <a:custGeom>
              <a:rect b="b" l="l" r="r" t="t"/>
              <a:pathLst>
                <a:path extrusionOk="0" h="1300" w="2138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cubicBezTo>
                    <a:pt x="1" y="1220"/>
                    <a:pt x="113" y="1296"/>
                    <a:pt x="225" y="1296"/>
                  </a:cubicBezTo>
                  <a:cubicBezTo>
                    <a:pt x="336" y="1296"/>
                    <a:pt x="448" y="1220"/>
                    <a:pt x="448" y="1069"/>
                  </a:cubicBezTo>
                  <a:cubicBezTo>
                    <a:pt x="448" y="657"/>
                    <a:pt x="759" y="452"/>
                    <a:pt x="1069" y="452"/>
                  </a:cubicBezTo>
                  <a:cubicBezTo>
                    <a:pt x="1379" y="452"/>
                    <a:pt x="1690" y="657"/>
                    <a:pt x="1690" y="1069"/>
                  </a:cubicBezTo>
                  <a:cubicBezTo>
                    <a:pt x="1690" y="1199"/>
                    <a:pt x="1791" y="1300"/>
                    <a:pt x="1921" y="1300"/>
                  </a:cubicBezTo>
                  <a:cubicBezTo>
                    <a:pt x="2036" y="1285"/>
                    <a:pt x="2137" y="1199"/>
                    <a:pt x="2137" y="1069"/>
                  </a:cubicBezTo>
                  <a:cubicBezTo>
                    <a:pt x="2137" y="477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0" name="Google Shape;24230;p72"/>
            <p:cNvSpPr/>
            <p:nvPr/>
          </p:nvSpPr>
          <p:spPr>
            <a:xfrm>
              <a:off x="4653996" y="2737326"/>
              <a:ext cx="396607" cy="51486"/>
            </a:xfrm>
            <a:custGeom>
              <a:rect b="b" l="l" r="r" t="t"/>
              <a:pathLst>
                <a:path extrusionOk="0" h="1964" w="15129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1" name="Google Shape;24231;p72"/>
            <p:cNvSpPr/>
            <p:nvPr/>
          </p:nvSpPr>
          <p:spPr>
            <a:xfrm>
              <a:off x="4998749" y="2737326"/>
              <a:ext cx="51853" cy="51486"/>
            </a:xfrm>
            <a:custGeom>
              <a:rect b="b" l="l" r="r" t="t"/>
              <a:pathLst>
                <a:path extrusionOk="0" h="1964" w="1978">
                  <a:moveTo>
                    <a:pt x="1054" y="1"/>
                  </a:moveTo>
                  <a:cubicBezTo>
                    <a:pt x="1169" y="1"/>
                    <a:pt x="1270" y="102"/>
                    <a:pt x="1270" y="217"/>
                  </a:cubicBezTo>
                  <a:lnTo>
                    <a:pt x="1270" y="708"/>
                  </a:lnTo>
                  <a:cubicBezTo>
                    <a:pt x="1270" y="1401"/>
                    <a:pt x="707" y="1964"/>
                    <a:pt x="0" y="1964"/>
                  </a:cubicBezTo>
                  <a:lnTo>
                    <a:pt x="722" y="1964"/>
                  </a:lnTo>
                  <a:cubicBezTo>
                    <a:pt x="1415" y="1964"/>
                    <a:pt x="1978" y="1401"/>
                    <a:pt x="1978" y="708"/>
                  </a:cubicBezTo>
                  <a:lnTo>
                    <a:pt x="1978" y="217"/>
                  </a:lnTo>
                  <a:cubicBezTo>
                    <a:pt x="1978" y="102"/>
                    <a:pt x="1891" y="1"/>
                    <a:pt x="177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32" name="Google Shape;24232;p72"/>
          <p:cNvGrpSpPr/>
          <p:nvPr/>
        </p:nvGrpSpPr>
        <p:grpSpPr>
          <a:xfrm>
            <a:off x="1854391" y="2895140"/>
            <a:ext cx="301630" cy="374272"/>
            <a:chOff x="1854391" y="2895140"/>
            <a:chExt cx="301630" cy="374272"/>
          </a:xfrm>
        </p:grpSpPr>
        <p:sp>
          <p:nvSpPr>
            <p:cNvPr id="24233" name="Google Shape;24233;p72"/>
            <p:cNvSpPr/>
            <p:nvPr/>
          </p:nvSpPr>
          <p:spPr>
            <a:xfrm>
              <a:off x="1968689" y="2943559"/>
              <a:ext cx="72668" cy="60216"/>
            </a:xfrm>
            <a:custGeom>
              <a:rect b="b" l="l" r="r" t="t"/>
              <a:pathLst>
                <a:path extrusionOk="0" h="2297" w="2772">
                  <a:moveTo>
                    <a:pt x="924" y="1"/>
                  </a:moveTo>
                  <a:lnTo>
                    <a:pt x="924" y="463"/>
                  </a:lnTo>
                  <a:cubicBezTo>
                    <a:pt x="924" y="549"/>
                    <a:pt x="881" y="622"/>
                    <a:pt x="794" y="665"/>
                  </a:cubicBezTo>
                  <a:lnTo>
                    <a:pt x="260" y="939"/>
                  </a:lnTo>
                  <a:cubicBezTo>
                    <a:pt x="101" y="1011"/>
                    <a:pt x="0" y="1170"/>
                    <a:pt x="0" y="1343"/>
                  </a:cubicBezTo>
                  <a:lnTo>
                    <a:pt x="0" y="2296"/>
                  </a:lnTo>
                  <a:lnTo>
                    <a:pt x="2772" y="2296"/>
                  </a:lnTo>
                  <a:lnTo>
                    <a:pt x="2772" y="1343"/>
                  </a:lnTo>
                  <a:cubicBezTo>
                    <a:pt x="2772" y="1170"/>
                    <a:pt x="2671" y="1011"/>
                    <a:pt x="2512" y="939"/>
                  </a:cubicBezTo>
                  <a:lnTo>
                    <a:pt x="1978" y="665"/>
                  </a:lnTo>
                  <a:cubicBezTo>
                    <a:pt x="1891" y="622"/>
                    <a:pt x="1848" y="549"/>
                    <a:pt x="1848" y="463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4" name="Google Shape;24234;p72"/>
            <p:cNvSpPr/>
            <p:nvPr/>
          </p:nvSpPr>
          <p:spPr>
            <a:xfrm>
              <a:off x="1991758" y="2943559"/>
              <a:ext cx="26530" cy="18115"/>
            </a:xfrm>
            <a:custGeom>
              <a:rect b="b" l="l" r="r" t="t"/>
              <a:pathLst>
                <a:path extrusionOk="0" h="691" w="1012">
                  <a:moveTo>
                    <a:pt x="44" y="1"/>
                  </a:moveTo>
                  <a:lnTo>
                    <a:pt x="44" y="463"/>
                  </a:lnTo>
                  <a:cubicBezTo>
                    <a:pt x="44" y="506"/>
                    <a:pt x="30" y="549"/>
                    <a:pt x="1" y="593"/>
                  </a:cubicBezTo>
                  <a:cubicBezTo>
                    <a:pt x="167" y="658"/>
                    <a:pt x="340" y="690"/>
                    <a:pt x="512" y="690"/>
                  </a:cubicBezTo>
                  <a:cubicBezTo>
                    <a:pt x="683" y="690"/>
                    <a:pt x="853" y="658"/>
                    <a:pt x="1011" y="593"/>
                  </a:cubicBezTo>
                  <a:cubicBezTo>
                    <a:pt x="983" y="549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5" name="Google Shape;24235;p72"/>
            <p:cNvSpPr/>
            <p:nvPr/>
          </p:nvSpPr>
          <p:spPr>
            <a:xfrm>
              <a:off x="1969056" y="2962486"/>
              <a:ext cx="72301" cy="41289"/>
            </a:xfrm>
            <a:custGeom>
              <a:rect b="b" l="l" r="r" t="t"/>
              <a:pathLst>
                <a:path extrusionOk="0" h="1575" w="2758">
                  <a:moveTo>
                    <a:pt x="665" y="1"/>
                  </a:moveTo>
                  <a:lnTo>
                    <a:pt x="246" y="217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1574"/>
                  </a:lnTo>
                  <a:lnTo>
                    <a:pt x="2758" y="1574"/>
                  </a:lnTo>
                  <a:lnTo>
                    <a:pt x="2758" y="621"/>
                  </a:lnTo>
                  <a:cubicBezTo>
                    <a:pt x="2758" y="448"/>
                    <a:pt x="2657" y="289"/>
                    <a:pt x="2498" y="217"/>
                  </a:cubicBezTo>
                  <a:lnTo>
                    <a:pt x="2079" y="1"/>
                  </a:lnTo>
                  <a:cubicBezTo>
                    <a:pt x="1899" y="232"/>
                    <a:pt x="1636" y="347"/>
                    <a:pt x="1372" y="347"/>
                  </a:cubicBezTo>
                  <a:cubicBezTo>
                    <a:pt x="1109" y="347"/>
                    <a:pt x="845" y="232"/>
                    <a:pt x="665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6" name="Google Shape;24236;p72"/>
            <p:cNvSpPr/>
            <p:nvPr/>
          </p:nvSpPr>
          <p:spPr>
            <a:xfrm>
              <a:off x="1969056" y="2973470"/>
              <a:ext cx="18193" cy="30672"/>
            </a:xfrm>
            <a:custGeom>
              <a:rect b="b" l="l" r="r" t="t"/>
              <a:pathLst>
                <a:path extrusionOk="0" h="1170" w="694">
                  <a:moveTo>
                    <a:pt x="59" y="0"/>
                  </a:moveTo>
                  <a:cubicBezTo>
                    <a:pt x="15" y="58"/>
                    <a:pt x="1" y="130"/>
                    <a:pt x="1" y="217"/>
                  </a:cubicBezTo>
                  <a:lnTo>
                    <a:pt x="1" y="1170"/>
                  </a:lnTo>
                  <a:lnTo>
                    <a:pt x="694" y="1170"/>
                  </a:lnTo>
                  <a:lnTo>
                    <a:pt x="679" y="693"/>
                  </a:lnTo>
                  <a:cubicBezTo>
                    <a:pt x="679" y="549"/>
                    <a:pt x="621" y="419"/>
                    <a:pt x="506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7" name="Google Shape;24237;p72"/>
            <p:cNvSpPr/>
            <p:nvPr/>
          </p:nvSpPr>
          <p:spPr>
            <a:xfrm>
              <a:off x="2023190" y="2973470"/>
              <a:ext cx="18167" cy="30672"/>
            </a:xfrm>
            <a:custGeom>
              <a:rect b="b" l="l" r="r" t="t"/>
              <a:pathLst>
                <a:path extrusionOk="0" h="1170" w="693">
                  <a:moveTo>
                    <a:pt x="635" y="0"/>
                  </a:moveTo>
                  <a:lnTo>
                    <a:pt x="188" y="332"/>
                  </a:lnTo>
                  <a:cubicBezTo>
                    <a:pt x="72" y="419"/>
                    <a:pt x="0" y="549"/>
                    <a:pt x="0" y="693"/>
                  </a:cubicBezTo>
                  <a:lnTo>
                    <a:pt x="0" y="1170"/>
                  </a:lnTo>
                  <a:lnTo>
                    <a:pt x="693" y="1170"/>
                  </a:lnTo>
                  <a:lnTo>
                    <a:pt x="693" y="217"/>
                  </a:lnTo>
                  <a:cubicBezTo>
                    <a:pt x="693" y="130"/>
                    <a:pt x="664" y="58"/>
                    <a:pt x="63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8" name="Google Shape;24238;p72"/>
            <p:cNvSpPr/>
            <p:nvPr/>
          </p:nvSpPr>
          <p:spPr>
            <a:xfrm>
              <a:off x="1980800" y="2895140"/>
              <a:ext cx="48472" cy="54501"/>
            </a:xfrm>
            <a:custGeom>
              <a:rect b="b" l="l" r="r" t="t"/>
              <a:pathLst>
                <a:path extrusionOk="0" h="2079" w="1849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0"/>
                    <a:pt x="419" y="2079"/>
                    <a:pt x="924" y="2079"/>
                  </a:cubicBezTo>
                  <a:cubicBezTo>
                    <a:pt x="1429" y="2079"/>
                    <a:pt x="1848" y="1660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9" name="Google Shape;24239;p72"/>
            <p:cNvSpPr/>
            <p:nvPr/>
          </p:nvSpPr>
          <p:spPr>
            <a:xfrm>
              <a:off x="1980879" y="2895507"/>
              <a:ext cx="33241" cy="54029"/>
            </a:xfrm>
            <a:custGeom>
              <a:rect b="b" l="l" r="r" t="t"/>
              <a:pathLst>
                <a:path extrusionOk="0" h="2061" w="1268">
                  <a:moveTo>
                    <a:pt x="690" y="1"/>
                  </a:moveTo>
                  <a:cubicBezTo>
                    <a:pt x="315" y="1"/>
                    <a:pt x="12" y="304"/>
                    <a:pt x="12" y="679"/>
                  </a:cubicBezTo>
                  <a:lnTo>
                    <a:pt x="12" y="1141"/>
                  </a:lnTo>
                  <a:cubicBezTo>
                    <a:pt x="0" y="1667"/>
                    <a:pt x="434" y="2061"/>
                    <a:pt x="921" y="2061"/>
                  </a:cubicBezTo>
                  <a:cubicBezTo>
                    <a:pt x="1035" y="2061"/>
                    <a:pt x="1152" y="2039"/>
                    <a:pt x="1268" y="1993"/>
                  </a:cubicBezTo>
                  <a:cubicBezTo>
                    <a:pt x="921" y="1848"/>
                    <a:pt x="690" y="1516"/>
                    <a:pt x="690" y="1141"/>
                  </a:cubicBezTo>
                  <a:lnTo>
                    <a:pt x="690" y="679"/>
                  </a:lnTo>
                  <a:cubicBezTo>
                    <a:pt x="690" y="347"/>
                    <a:pt x="936" y="58"/>
                    <a:pt x="126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0" name="Google Shape;24240;p72"/>
            <p:cNvSpPr/>
            <p:nvPr/>
          </p:nvSpPr>
          <p:spPr>
            <a:xfrm>
              <a:off x="1981167" y="2895507"/>
              <a:ext cx="48105" cy="23908"/>
            </a:xfrm>
            <a:custGeom>
              <a:rect b="b" l="l" r="r" t="t"/>
              <a:pathLst>
                <a:path extrusionOk="0" h="912" w="1835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544" y="838"/>
                    <a:pt x="1111" y="912"/>
                    <a:pt x="1680" y="912"/>
                  </a:cubicBezTo>
                  <a:cubicBezTo>
                    <a:pt x="1731" y="912"/>
                    <a:pt x="1783" y="911"/>
                    <a:pt x="1834" y="910"/>
                  </a:cubicBezTo>
                  <a:lnTo>
                    <a:pt x="1834" y="679"/>
                  </a:lnTo>
                  <a:cubicBezTo>
                    <a:pt x="183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1" name="Google Shape;24241;p72"/>
            <p:cNvSpPr/>
            <p:nvPr/>
          </p:nvSpPr>
          <p:spPr>
            <a:xfrm>
              <a:off x="1981167" y="2895507"/>
              <a:ext cx="32952" cy="21968"/>
            </a:xfrm>
            <a:custGeom>
              <a:rect b="b" l="l" r="r" t="t"/>
              <a:pathLst>
                <a:path extrusionOk="0" h="838" w="1257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17" y="751"/>
                    <a:pt x="448" y="795"/>
                    <a:pt x="679" y="838"/>
                  </a:cubicBezTo>
                  <a:lnTo>
                    <a:pt x="679" y="679"/>
                  </a:lnTo>
                  <a:cubicBezTo>
                    <a:pt x="679" y="347"/>
                    <a:pt x="925" y="58"/>
                    <a:pt x="125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2" name="Google Shape;24242;p72"/>
            <p:cNvSpPr/>
            <p:nvPr/>
          </p:nvSpPr>
          <p:spPr>
            <a:xfrm>
              <a:off x="1963000" y="3015860"/>
              <a:ext cx="84412" cy="144576"/>
            </a:xfrm>
            <a:custGeom>
              <a:rect b="b" l="l" r="r" t="t"/>
              <a:pathLst>
                <a:path extrusionOk="0" h="5515" w="3220">
                  <a:moveTo>
                    <a:pt x="1" y="0"/>
                  </a:moveTo>
                  <a:lnTo>
                    <a:pt x="1" y="5514"/>
                  </a:lnTo>
                  <a:lnTo>
                    <a:pt x="3220" y="5514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3" name="Google Shape;24243;p72"/>
            <p:cNvSpPr/>
            <p:nvPr/>
          </p:nvSpPr>
          <p:spPr>
            <a:xfrm>
              <a:off x="1963000" y="3100246"/>
              <a:ext cx="84412" cy="60190"/>
            </a:xfrm>
            <a:custGeom>
              <a:rect b="b" l="l" r="r" t="t"/>
              <a:pathLst>
                <a:path extrusionOk="0" h="2296" w="3220">
                  <a:moveTo>
                    <a:pt x="1" y="0"/>
                  </a:moveTo>
                  <a:lnTo>
                    <a:pt x="1" y="2295"/>
                  </a:lnTo>
                  <a:lnTo>
                    <a:pt x="3220" y="2295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4" name="Google Shape;24244;p72"/>
            <p:cNvSpPr/>
            <p:nvPr/>
          </p:nvSpPr>
          <p:spPr>
            <a:xfrm>
              <a:off x="2034908" y="3082079"/>
              <a:ext cx="48472" cy="72668"/>
            </a:xfrm>
            <a:custGeom>
              <a:rect b="b" l="l" r="r" t="t"/>
              <a:pathLst>
                <a:path extrusionOk="0" h="2772" w="1849">
                  <a:moveTo>
                    <a:pt x="693" y="0"/>
                  </a:moveTo>
                  <a:cubicBezTo>
                    <a:pt x="318" y="0"/>
                    <a:pt x="1" y="318"/>
                    <a:pt x="15" y="693"/>
                  </a:cubicBezTo>
                  <a:lnTo>
                    <a:pt x="15" y="1458"/>
                  </a:lnTo>
                  <a:cubicBezTo>
                    <a:pt x="29" y="1675"/>
                    <a:pt x="102" y="1906"/>
                    <a:pt x="246" y="2079"/>
                  </a:cubicBezTo>
                  <a:cubicBezTo>
                    <a:pt x="390" y="2252"/>
                    <a:pt x="477" y="2469"/>
                    <a:pt x="477" y="2700"/>
                  </a:cubicBezTo>
                  <a:lnTo>
                    <a:pt x="477" y="2772"/>
                  </a:lnTo>
                  <a:lnTo>
                    <a:pt x="1401" y="2772"/>
                  </a:lnTo>
                  <a:lnTo>
                    <a:pt x="1401" y="2628"/>
                  </a:lnTo>
                  <a:cubicBezTo>
                    <a:pt x="1401" y="2440"/>
                    <a:pt x="1459" y="2252"/>
                    <a:pt x="1574" y="2122"/>
                  </a:cubicBezTo>
                  <a:lnTo>
                    <a:pt x="1661" y="2021"/>
                  </a:lnTo>
                  <a:cubicBezTo>
                    <a:pt x="1776" y="1862"/>
                    <a:pt x="1834" y="1689"/>
                    <a:pt x="1848" y="1516"/>
                  </a:cubicBezTo>
                  <a:lnTo>
                    <a:pt x="1848" y="693"/>
                  </a:lnTo>
                  <a:cubicBezTo>
                    <a:pt x="1848" y="303"/>
                    <a:pt x="1531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5" name="Google Shape;24245;p72"/>
            <p:cNvSpPr/>
            <p:nvPr/>
          </p:nvSpPr>
          <p:spPr>
            <a:xfrm>
              <a:off x="2035275" y="3082446"/>
              <a:ext cx="26897" cy="72301"/>
            </a:xfrm>
            <a:custGeom>
              <a:rect b="b" l="l" r="r" t="t"/>
              <a:pathLst>
                <a:path extrusionOk="0" h="2758" w="1026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25" y="2758"/>
                  </a:lnTo>
                  <a:lnTo>
                    <a:pt x="925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23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6" name="Google Shape;24246;p72"/>
            <p:cNvSpPr/>
            <p:nvPr/>
          </p:nvSpPr>
          <p:spPr>
            <a:xfrm>
              <a:off x="2035275" y="3082446"/>
              <a:ext cx="48105" cy="54134"/>
            </a:xfrm>
            <a:custGeom>
              <a:rect b="b" l="l" r="r" t="t"/>
              <a:pathLst>
                <a:path extrusionOk="0" h="2065" w="1835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05" y="2065"/>
                    <a:pt x="925" y="2065"/>
                  </a:cubicBezTo>
                  <a:cubicBezTo>
                    <a:pt x="1430" y="2065"/>
                    <a:pt x="1834" y="1646"/>
                    <a:pt x="1834" y="1141"/>
                  </a:cubicBezTo>
                  <a:lnTo>
                    <a:pt x="1834" y="679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7" name="Google Shape;24247;p72"/>
            <p:cNvSpPr/>
            <p:nvPr/>
          </p:nvSpPr>
          <p:spPr>
            <a:xfrm>
              <a:off x="2035275" y="3082079"/>
              <a:ext cx="26897" cy="54134"/>
            </a:xfrm>
            <a:custGeom>
              <a:rect b="b" l="l" r="r" t="t"/>
              <a:pathLst>
                <a:path extrusionOk="0" h="2065" w="1026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795" y="2065"/>
                  </a:cubicBezTo>
                  <a:cubicBezTo>
                    <a:pt x="723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38" y="0"/>
                    <a:pt x="102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8" name="Google Shape;24248;p72"/>
            <p:cNvSpPr/>
            <p:nvPr/>
          </p:nvSpPr>
          <p:spPr>
            <a:xfrm>
              <a:off x="2017134" y="3148665"/>
              <a:ext cx="84412" cy="96524"/>
            </a:xfrm>
            <a:custGeom>
              <a:rect b="b" l="l" r="r" t="t"/>
              <a:pathLst>
                <a:path extrusionOk="0" h="3682" w="3220">
                  <a:moveTo>
                    <a:pt x="1371" y="1"/>
                  </a:moveTo>
                  <a:cubicBezTo>
                    <a:pt x="1227" y="1"/>
                    <a:pt x="1083" y="30"/>
                    <a:pt x="938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9" name="Google Shape;24249;p72"/>
            <p:cNvSpPr/>
            <p:nvPr/>
          </p:nvSpPr>
          <p:spPr>
            <a:xfrm>
              <a:off x="2017134" y="3162297"/>
              <a:ext cx="18167" cy="82892"/>
            </a:xfrm>
            <a:custGeom>
              <a:rect b="b" l="l" r="r" t="t"/>
              <a:pathLst>
                <a:path extrusionOk="0" h="3162" w="693">
                  <a:moveTo>
                    <a:pt x="144" y="1"/>
                  </a:moveTo>
                  <a:cubicBezTo>
                    <a:pt x="43" y="116"/>
                    <a:pt x="0" y="260"/>
                    <a:pt x="0" y="419"/>
                  </a:cubicBezTo>
                  <a:lnTo>
                    <a:pt x="0" y="2945"/>
                  </a:lnTo>
                  <a:cubicBezTo>
                    <a:pt x="0" y="3061"/>
                    <a:pt x="101" y="3162"/>
                    <a:pt x="231" y="3162"/>
                  </a:cubicBezTo>
                  <a:lnTo>
                    <a:pt x="693" y="3147"/>
                  </a:lnTo>
                  <a:lnTo>
                    <a:pt x="693" y="650"/>
                  </a:lnTo>
                  <a:cubicBezTo>
                    <a:pt x="693" y="506"/>
                    <a:pt x="621" y="361"/>
                    <a:pt x="505" y="289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0" name="Google Shape;24250;p72"/>
            <p:cNvSpPr/>
            <p:nvPr/>
          </p:nvSpPr>
          <p:spPr>
            <a:xfrm>
              <a:off x="2083353" y="3162297"/>
              <a:ext cx="18193" cy="82892"/>
            </a:xfrm>
            <a:custGeom>
              <a:rect b="b" l="l" r="r" t="t"/>
              <a:pathLst>
                <a:path extrusionOk="0" h="3162" w="694">
                  <a:moveTo>
                    <a:pt x="549" y="1"/>
                  </a:moveTo>
                  <a:lnTo>
                    <a:pt x="188" y="289"/>
                  </a:lnTo>
                  <a:cubicBezTo>
                    <a:pt x="72" y="361"/>
                    <a:pt x="0" y="506"/>
                    <a:pt x="0" y="650"/>
                  </a:cubicBezTo>
                  <a:lnTo>
                    <a:pt x="0" y="3147"/>
                  </a:lnTo>
                  <a:lnTo>
                    <a:pt x="462" y="3162"/>
                  </a:lnTo>
                  <a:cubicBezTo>
                    <a:pt x="592" y="3162"/>
                    <a:pt x="693" y="3061"/>
                    <a:pt x="693" y="2945"/>
                  </a:cubicBezTo>
                  <a:lnTo>
                    <a:pt x="693" y="419"/>
                  </a:lnTo>
                  <a:cubicBezTo>
                    <a:pt x="693" y="260"/>
                    <a:pt x="650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1" name="Google Shape;24251;p72"/>
            <p:cNvSpPr/>
            <p:nvPr/>
          </p:nvSpPr>
          <p:spPr>
            <a:xfrm>
              <a:off x="1926666" y="3082079"/>
              <a:ext cx="47711" cy="72668"/>
            </a:xfrm>
            <a:custGeom>
              <a:rect b="b" l="l" r="r" t="t"/>
              <a:pathLst>
                <a:path extrusionOk="0" h="2772" w="1820">
                  <a:moveTo>
                    <a:pt x="679" y="0"/>
                  </a:moveTo>
                  <a:cubicBezTo>
                    <a:pt x="290" y="0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8" y="1891"/>
                    <a:pt x="232" y="2079"/>
                  </a:cubicBezTo>
                  <a:cubicBezTo>
                    <a:pt x="376" y="2252"/>
                    <a:pt x="448" y="2469"/>
                    <a:pt x="448" y="2700"/>
                  </a:cubicBezTo>
                  <a:lnTo>
                    <a:pt x="448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30" y="2252"/>
                    <a:pt x="1560" y="2122"/>
                  </a:cubicBezTo>
                  <a:lnTo>
                    <a:pt x="1647" y="2021"/>
                  </a:lnTo>
                  <a:cubicBezTo>
                    <a:pt x="1748" y="1862"/>
                    <a:pt x="1820" y="1689"/>
                    <a:pt x="1820" y="1516"/>
                  </a:cubicBezTo>
                  <a:lnTo>
                    <a:pt x="1820" y="693"/>
                  </a:lnTo>
                  <a:cubicBezTo>
                    <a:pt x="1820" y="303"/>
                    <a:pt x="1517" y="0"/>
                    <a:pt x="112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2" name="Google Shape;24252;p72"/>
            <p:cNvSpPr/>
            <p:nvPr/>
          </p:nvSpPr>
          <p:spPr>
            <a:xfrm>
              <a:off x="1926666" y="3082446"/>
              <a:ext cx="27290" cy="72301"/>
            </a:xfrm>
            <a:custGeom>
              <a:rect b="b" l="l" r="r" t="t"/>
              <a:pathLst>
                <a:path extrusionOk="0" h="2758" w="1041">
                  <a:moveTo>
                    <a:pt x="694" y="1"/>
                  </a:moveTo>
                  <a:cubicBezTo>
                    <a:pt x="319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37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53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3" name="Google Shape;24253;p72"/>
            <p:cNvSpPr/>
            <p:nvPr/>
          </p:nvSpPr>
          <p:spPr>
            <a:xfrm>
              <a:off x="1926666" y="3082446"/>
              <a:ext cx="48472" cy="54134"/>
            </a:xfrm>
            <a:custGeom>
              <a:rect b="b" l="l" r="r" t="t"/>
              <a:pathLst>
                <a:path extrusionOk="0" h="2065" w="1849">
                  <a:moveTo>
                    <a:pt x="694" y="1"/>
                  </a:moveTo>
                  <a:cubicBezTo>
                    <a:pt x="319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20" y="2065"/>
                    <a:pt x="925" y="2065"/>
                  </a:cubicBezTo>
                  <a:cubicBezTo>
                    <a:pt x="1430" y="2065"/>
                    <a:pt x="1849" y="1646"/>
                    <a:pt x="1849" y="1141"/>
                  </a:cubicBezTo>
                  <a:lnTo>
                    <a:pt x="1849" y="679"/>
                  </a:lnTo>
                  <a:cubicBezTo>
                    <a:pt x="1849" y="304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4" name="Google Shape;24254;p72"/>
            <p:cNvSpPr/>
            <p:nvPr/>
          </p:nvSpPr>
          <p:spPr>
            <a:xfrm>
              <a:off x="1926666" y="3082079"/>
              <a:ext cx="27290" cy="54134"/>
            </a:xfrm>
            <a:custGeom>
              <a:rect b="b" l="l" r="r" t="t"/>
              <a:pathLst>
                <a:path extrusionOk="0" h="2065" w="1041">
                  <a:moveTo>
                    <a:pt x="694" y="0"/>
                  </a:moveTo>
                  <a:cubicBezTo>
                    <a:pt x="319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809" y="2065"/>
                  </a:cubicBezTo>
                  <a:cubicBezTo>
                    <a:pt x="737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53" y="0"/>
                    <a:pt x="104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5" name="Google Shape;24255;p72"/>
            <p:cNvSpPr/>
            <p:nvPr/>
          </p:nvSpPr>
          <p:spPr>
            <a:xfrm>
              <a:off x="1908525" y="3148665"/>
              <a:ext cx="84412" cy="96524"/>
            </a:xfrm>
            <a:custGeom>
              <a:rect b="b" l="l" r="r" t="t"/>
              <a:pathLst>
                <a:path extrusionOk="0" h="3682" w="3220">
                  <a:moveTo>
                    <a:pt x="1371" y="1"/>
                  </a:moveTo>
                  <a:cubicBezTo>
                    <a:pt x="1227" y="1"/>
                    <a:pt x="1083" y="30"/>
                    <a:pt x="953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6" name="Google Shape;24256;p72"/>
            <p:cNvSpPr/>
            <p:nvPr/>
          </p:nvSpPr>
          <p:spPr>
            <a:xfrm>
              <a:off x="1908892" y="3162297"/>
              <a:ext cx="17800" cy="82892"/>
            </a:xfrm>
            <a:custGeom>
              <a:rect b="b" l="l" r="r" t="t"/>
              <a:pathLst>
                <a:path extrusionOk="0" h="3162" w="679">
                  <a:moveTo>
                    <a:pt x="130" y="1"/>
                  </a:moveTo>
                  <a:cubicBezTo>
                    <a:pt x="44" y="116"/>
                    <a:pt x="1" y="260"/>
                    <a:pt x="1" y="419"/>
                  </a:cubicBezTo>
                  <a:lnTo>
                    <a:pt x="1" y="2945"/>
                  </a:lnTo>
                  <a:cubicBezTo>
                    <a:pt x="1" y="3061"/>
                    <a:pt x="102" y="3162"/>
                    <a:pt x="217" y="3162"/>
                  </a:cubicBezTo>
                  <a:lnTo>
                    <a:pt x="679" y="3147"/>
                  </a:lnTo>
                  <a:lnTo>
                    <a:pt x="679" y="650"/>
                  </a:lnTo>
                  <a:cubicBezTo>
                    <a:pt x="679" y="506"/>
                    <a:pt x="607" y="361"/>
                    <a:pt x="506" y="289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7" name="Google Shape;24257;p72"/>
            <p:cNvSpPr/>
            <p:nvPr/>
          </p:nvSpPr>
          <p:spPr>
            <a:xfrm>
              <a:off x="1975111" y="3162297"/>
              <a:ext cx="18193" cy="82892"/>
            </a:xfrm>
            <a:custGeom>
              <a:rect b="b" l="l" r="r" t="t"/>
              <a:pathLst>
                <a:path extrusionOk="0" h="3162" w="694">
                  <a:moveTo>
                    <a:pt x="549" y="1"/>
                  </a:moveTo>
                  <a:lnTo>
                    <a:pt x="188" y="289"/>
                  </a:lnTo>
                  <a:cubicBezTo>
                    <a:pt x="73" y="361"/>
                    <a:pt x="1" y="506"/>
                    <a:pt x="1" y="650"/>
                  </a:cubicBezTo>
                  <a:lnTo>
                    <a:pt x="1" y="3147"/>
                  </a:lnTo>
                  <a:lnTo>
                    <a:pt x="463" y="3162"/>
                  </a:lnTo>
                  <a:cubicBezTo>
                    <a:pt x="593" y="3162"/>
                    <a:pt x="694" y="3061"/>
                    <a:pt x="694" y="2945"/>
                  </a:cubicBezTo>
                  <a:lnTo>
                    <a:pt x="694" y="419"/>
                  </a:lnTo>
                  <a:cubicBezTo>
                    <a:pt x="694" y="260"/>
                    <a:pt x="636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8" name="Google Shape;24258;p72"/>
            <p:cNvSpPr/>
            <p:nvPr/>
          </p:nvSpPr>
          <p:spPr>
            <a:xfrm>
              <a:off x="2089409" y="3142242"/>
              <a:ext cx="48078" cy="72694"/>
            </a:xfrm>
            <a:custGeom>
              <a:rect b="b" l="l" r="r" t="t"/>
              <a:pathLst>
                <a:path extrusionOk="0" h="2773" w="1834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458"/>
                  </a:lnTo>
                  <a:cubicBezTo>
                    <a:pt x="15" y="1675"/>
                    <a:pt x="87" y="1892"/>
                    <a:pt x="231" y="2079"/>
                  </a:cubicBezTo>
                  <a:cubicBezTo>
                    <a:pt x="376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59" y="2122"/>
                  </a:cubicBezTo>
                  <a:lnTo>
                    <a:pt x="1646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9" name="Google Shape;24259;p72"/>
            <p:cNvSpPr/>
            <p:nvPr/>
          </p:nvSpPr>
          <p:spPr>
            <a:xfrm>
              <a:off x="2089409" y="3142609"/>
              <a:ext cx="27264" cy="72327"/>
            </a:xfrm>
            <a:custGeom>
              <a:rect b="b" l="l" r="r" t="t"/>
              <a:pathLst>
                <a:path extrusionOk="0" h="2759" w="104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444"/>
                  </a:lnTo>
                  <a:cubicBezTo>
                    <a:pt x="15" y="1661"/>
                    <a:pt x="101" y="1878"/>
                    <a:pt x="231" y="2065"/>
                  </a:cubicBezTo>
                  <a:cubicBezTo>
                    <a:pt x="376" y="2238"/>
                    <a:pt x="462" y="2455"/>
                    <a:pt x="462" y="2686"/>
                  </a:cubicBezTo>
                  <a:lnTo>
                    <a:pt x="462" y="2758"/>
                  </a:lnTo>
                  <a:lnTo>
                    <a:pt x="924" y="2758"/>
                  </a:lnTo>
                  <a:lnTo>
                    <a:pt x="924" y="2686"/>
                  </a:lnTo>
                  <a:cubicBezTo>
                    <a:pt x="924" y="2469"/>
                    <a:pt x="881" y="2267"/>
                    <a:pt x="809" y="2065"/>
                  </a:cubicBezTo>
                  <a:cubicBezTo>
                    <a:pt x="736" y="1863"/>
                    <a:pt x="693" y="1661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0" name="Google Shape;24260;p72"/>
            <p:cNvSpPr/>
            <p:nvPr/>
          </p:nvSpPr>
          <p:spPr>
            <a:xfrm>
              <a:off x="2089409" y="3142242"/>
              <a:ext cx="48445" cy="54527"/>
            </a:xfrm>
            <a:custGeom>
              <a:rect b="b" l="l" r="r" t="t"/>
              <a:pathLst>
                <a:path extrusionOk="0" h="2080" w="1848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1" name="Google Shape;24261;p72"/>
            <p:cNvSpPr/>
            <p:nvPr/>
          </p:nvSpPr>
          <p:spPr>
            <a:xfrm>
              <a:off x="2089409" y="3142609"/>
              <a:ext cx="27264" cy="53767"/>
            </a:xfrm>
            <a:custGeom>
              <a:rect b="b" l="l" r="r" t="t"/>
              <a:pathLst>
                <a:path extrusionOk="0" h="2051" w="104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0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2" name="Google Shape;24262;p72"/>
            <p:cNvSpPr/>
            <p:nvPr/>
          </p:nvSpPr>
          <p:spPr>
            <a:xfrm>
              <a:off x="2071609" y="3208855"/>
              <a:ext cx="84412" cy="60190"/>
            </a:xfrm>
            <a:custGeom>
              <a:rect b="b" l="l" r="r" t="t"/>
              <a:pathLst>
                <a:path extrusionOk="0" h="2296" w="322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19" y="2295"/>
                    <a:pt x="3220" y="2194"/>
                    <a:pt x="3220" y="2064"/>
                  </a:cubicBezTo>
                  <a:lnTo>
                    <a:pt x="3220" y="924"/>
                  </a:lnTo>
                  <a:cubicBezTo>
                    <a:pt x="3220" y="635"/>
                    <a:pt x="3047" y="390"/>
                    <a:pt x="2772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3" name="Google Shape;24263;p72"/>
            <p:cNvSpPr/>
            <p:nvPr/>
          </p:nvSpPr>
          <p:spPr>
            <a:xfrm>
              <a:off x="2071609" y="3222460"/>
              <a:ext cx="17826" cy="46951"/>
            </a:xfrm>
            <a:custGeom>
              <a:rect b="b" l="l" r="r" t="t"/>
              <a:pathLst>
                <a:path extrusionOk="0" h="1791" w="68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17" y="1791"/>
                  </a:cubicBezTo>
                  <a:lnTo>
                    <a:pt x="679" y="1776"/>
                  </a:lnTo>
                  <a:lnTo>
                    <a:pt x="679" y="650"/>
                  </a:lnTo>
                  <a:cubicBezTo>
                    <a:pt x="679" y="506"/>
                    <a:pt x="607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4" name="Google Shape;24264;p72"/>
            <p:cNvSpPr/>
            <p:nvPr/>
          </p:nvSpPr>
          <p:spPr>
            <a:xfrm>
              <a:off x="2137828" y="3222460"/>
              <a:ext cx="17826" cy="46951"/>
            </a:xfrm>
            <a:custGeom>
              <a:rect b="b" l="l" r="r" t="t"/>
              <a:pathLst>
                <a:path extrusionOk="0" h="1791" w="680">
                  <a:moveTo>
                    <a:pt x="550" y="1"/>
                  </a:moveTo>
                  <a:lnTo>
                    <a:pt x="174" y="289"/>
                  </a:lnTo>
                  <a:cubicBezTo>
                    <a:pt x="59" y="362"/>
                    <a:pt x="1" y="506"/>
                    <a:pt x="1" y="650"/>
                  </a:cubicBezTo>
                  <a:lnTo>
                    <a:pt x="1" y="1776"/>
                  </a:lnTo>
                  <a:lnTo>
                    <a:pt x="448" y="1791"/>
                  </a:lnTo>
                  <a:cubicBezTo>
                    <a:pt x="578" y="1791"/>
                    <a:pt x="679" y="1675"/>
                    <a:pt x="679" y="1560"/>
                  </a:cubicBezTo>
                  <a:lnTo>
                    <a:pt x="679" y="419"/>
                  </a:lnTo>
                  <a:cubicBezTo>
                    <a:pt x="679" y="261"/>
                    <a:pt x="636" y="116"/>
                    <a:pt x="55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5" name="Google Shape;24265;p72"/>
            <p:cNvSpPr/>
            <p:nvPr/>
          </p:nvSpPr>
          <p:spPr>
            <a:xfrm>
              <a:off x="1980800" y="3142242"/>
              <a:ext cx="48078" cy="72694"/>
            </a:xfrm>
            <a:custGeom>
              <a:rect b="b" l="l" r="r" t="t"/>
              <a:pathLst>
                <a:path extrusionOk="0" h="2773" w="1834">
                  <a:moveTo>
                    <a:pt x="679" y="0"/>
                  </a:moveTo>
                  <a:cubicBezTo>
                    <a:pt x="303" y="15"/>
                    <a:pt x="0" y="318"/>
                    <a:pt x="15" y="693"/>
                  </a:cubicBezTo>
                  <a:lnTo>
                    <a:pt x="15" y="1458"/>
                  </a:lnTo>
                  <a:cubicBezTo>
                    <a:pt x="15" y="1675"/>
                    <a:pt x="101" y="1892"/>
                    <a:pt x="231" y="2079"/>
                  </a:cubicBezTo>
                  <a:cubicBezTo>
                    <a:pt x="390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74" y="2122"/>
                  </a:cubicBezTo>
                  <a:lnTo>
                    <a:pt x="1660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6" name="Google Shape;24266;p72"/>
            <p:cNvSpPr/>
            <p:nvPr/>
          </p:nvSpPr>
          <p:spPr>
            <a:xfrm>
              <a:off x="1981167" y="3142609"/>
              <a:ext cx="26897" cy="72327"/>
            </a:xfrm>
            <a:custGeom>
              <a:rect b="b" l="l" r="r" t="t"/>
              <a:pathLst>
                <a:path extrusionOk="0" h="2759" w="1026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" y="1661"/>
                    <a:pt x="87" y="1878"/>
                    <a:pt x="217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10" y="2469"/>
                    <a:pt x="881" y="2267"/>
                    <a:pt x="795" y="2065"/>
                  </a:cubicBezTo>
                  <a:cubicBezTo>
                    <a:pt x="722" y="1863"/>
                    <a:pt x="679" y="1661"/>
                    <a:pt x="679" y="1444"/>
                  </a:cubicBezTo>
                  <a:lnTo>
                    <a:pt x="679" y="679"/>
                  </a:lnTo>
                  <a:cubicBezTo>
                    <a:pt x="679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7" name="Google Shape;24267;p72"/>
            <p:cNvSpPr/>
            <p:nvPr/>
          </p:nvSpPr>
          <p:spPr>
            <a:xfrm>
              <a:off x="1980800" y="3142242"/>
              <a:ext cx="48472" cy="54527"/>
            </a:xfrm>
            <a:custGeom>
              <a:rect b="b" l="l" r="r" t="t"/>
              <a:pathLst>
                <a:path extrusionOk="0" h="2080" w="1849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8" name="Google Shape;24268;p72"/>
            <p:cNvSpPr/>
            <p:nvPr/>
          </p:nvSpPr>
          <p:spPr>
            <a:xfrm>
              <a:off x="1980800" y="3142609"/>
              <a:ext cx="27264" cy="53767"/>
            </a:xfrm>
            <a:custGeom>
              <a:rect b="b" l="l" r="r" t="t"/>
              <a:pathLst>
                <a:path extrusionOk="0" h="2051" w="104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15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9" name="Google Shape;24269;p72"/>
            <p:cNvSpPr/>
            <p:nvPr/>
          </p:nvSpPr>
          <p:spPr>
            <a:xfrm>
              <a:off x="1962633" y="3208855"/>
              <a:ext cx="84779" cy="60190"/>
            </a:xfrm>
            <a:custGeom>
              <a:rect b="b" l="l" r="r" t="t"/>
              <a:pathLst>
                <a:path extrusionOk="0" h="2296" w="3234">
                  <a:moveTo>
                    <a:pt x="1386" y="0"/>
                  </a:moveTo>
                  <a:cubicBezTo>
                    <a:pt x="1227" y="0"/>
                    <a:pt x="1083" y="29"/>
                    <a:pt x="953" y="72"/>
                  </a:cubicBezTo>
                  <a:lnTo>
                    <a:pt x="448" y="289"/>
                  </a:lnTo>
                  <a:cubicBezTo>
                    <a:pt x="174" y="390"/>
                    <a:pt x="0" y="635"/>
                    <a:pt x="0" y="924"/>
                  </a:cubicBezTo>
                  <a:lnTo>
                    <a:pt x="0" y="2064"/>
                  </a:lnTo>
                  <a:cubicBezTo>
                    <a:pt x="0" y="2194"/>
                    <a:pt x="116" y="2295"/>
                    <a:pt x="231" y="2295"/>
                  </a:cubicBezTo>
                  <a:lnTo>
                    <a:pt x="3003" y="2295"/>
                  </a:lnTo>
                  <a:cubicBezTo>
                    <a:pt x="3133" y="2295"/>
                    <a:pt x="3234" y="2194"/>
                    <a:pt x="3234" y="2064"/>
                  </a:cubicBezTo>
                  <a:lnTo>
                    <a:pt x="3234" y="924"/>
                  </a:lnTo>
                  <a:cubicBezTo>
                    <a:pt x="3234" y="635"/>
                    <a:pt x="3061" y="390"/>
                    <a:pt x="2801" y="289"/>
                  </a:cubicBezTo>
                  <a:lnTo>
                    <a:pt x="2281" y="72"/>
                  </a:lnTo>
                  <a:cubicBezTo>
                    <a:pt x="2151" y="29"/>
                    <a:pt x="2007" y="0"/>
                    <a:pt x="184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0" name="Google Shape;24270;p72"/>
            <p:cNvSpPr/>
            <p:nvPr/>
          </p:nvSpPr>
          <p:spPr>
            <a:xfrm>
              <a:off x="1963000" y="3222460"/>
              <a:ext cx="18193" cy="46951"/>
            </a:xfrm>
            <a:custGeom>
              <a:rect b="b" l="l" r="r" t="t"/>
              <a:pathLst>
                <a:path extrusionOk="0" h="1791" w="694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79" y="506"/>
                    <a:pt x="622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1" name="Google Shape;24271;p72"/>
            <p:cNvSpPr/>
            <p:nvPr/>
          </p:nvSpPr>
          <p:spPr>
            <a:xfrm>
              <a:off x="2029245" y="3222460"/>
              <a:ext cx="18167" cy="46584"/>
            </a:xfrm>
            <a:custGeom>
              <a:rect b="b" l="l" r="r" t="t"/>
              <a:pathLst>
                <a:path extrusionOk="0" h="1777" w="693">
                  <a:moveTo>
                    <a:pt x="549" y="1"/>
                  </a:moveTo>
                  <a:lnTo>
                    <a:pt x="173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78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2" name="Google Shape;24272;p72"/>
            <p:cNvSpPr/>
            <p:nvPr/>
          </p:nvSpPr>
          <p:spPr>
            <a:xfrm>
              <a:off x="1872558" y="3142242"/>
              <a:ext cx="47711" cy="72694"/>
            </a:xfrm>
            <a:custGeom>
              <a:rect b="b" l="l" r="r" t="t"/>
              <a:pathLst>
                <a:path extrusionOk="0" h="2773" w="1820">
                  <a:moveTo>
                    <a:pt x="679" y="0"/>
                  </a:moveTo>
                  <a:cubicBezTo>
                    <a:pt x="304" y="15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7" y="1892"/>
                    <a:pt x="232" y="2079"/>
                  </a:cubicBezTo>
                  <a:cubicBezTo>
                    <a:pt x="376" y="2252"/>
                    <a:pt x="463" y="2469"/>
                    <a:pt x="463" y="2700"/>
                  </a:cubicBezTo>
                  <a:lnTo>
                    <a:pt x="463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44" y="2267"/>
                    <a:pt x="1560" y="2122"/>
                  </a:cubicBezTo>
                  <a:lnTo>
                    <a:pt x="1646" y="2021"/>
                  </a:lnTo>
                  <a:cubicBezTo>
                    <a:pt x="1747" y="1877"/>
                    <a:pt x="1820" y="1704"/>
                    <a:pt x="1820" y="1516"/>
                  </a:cubicBezTo>
                  <a:lnTo>
                    <a:pt x="1820" y="693"/>
                  </a:lnTo>
                  <a:cubicBezTo>
                    <a:pt x="1820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3" name="Google Shape;24273;p72"/>
            <p:cNvSpPr/>
            <p:nvPr/>
          </p:nvSpPr>
          <p:spPr>
            <a:xfrm>
              <a:off x="1872558" y="3142609"/>
              <a:ext cx="26897" cy="72327"/>
            </a:xfrm>
            <a:custGeom>
              <a:rect b="b" l="l" r="r" t="t"/>
              <a:pathLst>
                <a:path extrusionOk="0" h="2759" w="1026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5" y="1661"/>
                    <a:pt x="87" y="1878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1" y="2267"/>
                    <a:pt x="809" y="2065"/>
                  </a:cubicBezTo>
                  <a:cubicBezTo>
                    <a:pt x="722" y="1863"/>
                    <a:pt x="694" y="1661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4" name="Google Shape;24274;p72"/>
            <p:cNvSpPr/>
            <p:nvPr/>
          </p:nvSpPr>
          <p:spPr>
            <a:xfrm>
              <a:off x="1872558" y="3142242"/>
              <a:ext cx="48105" cy="54527"/>
            </a:xfrm>
            <a:custGeom>
              <a:rect b="b" l="l" r="r" t="t"/>
              <a:pathLst>
                <a:path extrusionOk="0" h="2080" w="1835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79"/>
                    <a:pt x="1834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1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5" name="Google Shape;24275;p72"/>
            <p:cNvSpPr/>
            <p:nvPr/>
          </p:nvSpPr>
          <p:spPr>
            <a:xfrm>
              <a:off x="1872558" y="3142609"/>
              <a:ext cx="27290" cy="53767"/>
            </a:xfrm>
            <a:custGeom>
              <a:rect b="b" l="l" r="r" t="t"/>
              <a:pathLst>
                <a:path extrusionOk="0" h="2051" w="1041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03"/>
                    <a:pt x="347" y="1993"/>
                    <a:pt x="795" y="2051"/>
                  </a:cubicBezTo>
                  <a:cubicBezTo>
                    <a:pt x="722" y="1849"/>
                    <a:pt x="694" y="1647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6" name="Google Shape;24276;p72"/>
            <p:cNvSpPr/>
            <p:nvPr/>
          </p:nvSpPr>
          <p:spPr>
            <a:xfrm>
              <a:off x="1854391" y="3208855"/>
              <a:ext cx="84045" cy="60190"/>
            </a:xfrm>
            <a:custGeom>
              <a:rect b="b" l="l" r="r" t="t"/>
              <a:pathLst>
                <a:path extrusionOk="0" h="2296" w="3206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04" y="2295"/>
                    <a:pt x="3205" y="2194"/>
                    <a:pt x="3205" y="2064"/>
                  </a:cubicBezTo>
                  <a:lnTo>
                    <a:pt x="3205" y="924"/>
                  </a:lnTo>
                  <a:cubicBezTo>
                    <a:pt x="3205" y="635"/>
                    <a:pt x="3047" y="390"/>
                    <a:pt x="2787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7" name="Google Shape;24277;p72"/>
            <p:cNvSpPr/>
            <p:nvPr/>
          </p:nvSpPr>
          <p:spPr>
            <a:xfrm>
              <a:off x="1854391" y="3222460"/>
              <a:ext cx="18193" cy="46951"/>
            </a:xfrm>
            <a:custGeom>
              <a:rect b="b" l="l" r="r" t="t"/>
              <a:pathLst>
                <a:path extrusionOk="0" h="1791" w="694">
                  <a:moveTo>
                    <a:pt x="145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94" y="506"/>
                    <a:pt x="622" y="362"/>
                    <a:pt x="506" y="2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8" name="Google Shape;24278;p72"/>
            <p:cNvSpPr/>
            <p:nvPr/>
          </p:nvSpPr>
          <p:spPr>
            <a:xfrm>
              <a:off x="1920637" y="3222460"/>
              <a:ext cx="18167" cy="46584"/>
            </a:xfrm>
            <a:custGeom>
              <a:rect b="b" l="l" r="r" t="t"/>
              <a:pathLst>
                <a:path extrusionOk="0" h="1777" w="693">
                  <a:moveTo>
                    <a:pt x="549" y="1"/>
                  </a:moveTo>
                  <a:lnTo>
                    <a:pt x="188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93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9" name="Google Shape;24279;p72"/>
            <p:cNvSpPr/>
            <p:nvPr/>
          </p:nvSpPr>
          <p:spPr>
            <a:xfrm>
              <a:off x="1946354" y="2997693"/>
              <a:ext cx="117338" cy="24249"/>
            </a:xfrm>
            <a:custGeom>
              <a:rect b="b" l="l" r="r" t="t"/>
              <a:pathLst>
                <a:path extrusionOk="0" h="925" w="4476">
                  <a:moveTo>
                    <a:pt x="246" y="0"/>
                  </a:moveTo>
                  <a:cubicBezTo>
                    <a:pt x="102" y="0"/>
                    <a:pt x="1" y="145"/>
                    <a:pt x="73" y="274"/>
                  </a:cubicBezTo>
                  <a:lnTo>
                    <a:pt x="333" y="794"/>
                  </a:lnTo>
                  <a:cubicBezTo>
                    <a:pt x="376" y="881"/>
                    <a:pt x="463" y="924"/>
                    <a:pt x="549" y="924"/>
                  </a:cubicBezTo>
                  <a:lnTo>
                    <a:pt x="3942" y="924"/>
                  </a:lnTo>
                  <a:cubicBezTo>
                    <a:pt x="4028" y="924"/>
                    <a:pt x="4100" y="866"/>
                    <a:pt x="4144" y="794"/>
                  </a:cubicBezTo>
                  <a:lnTo>
                    <a:pt x="4403" y="274"/>
                  </a:lnTo>
                  <a:cubicBezTo>
                    <a:pt x="4476" y="145"/>
                    <a:pt x="4389" y="0"/>
                    <a:pt x="424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0" name="Google Shape;24280;p72"/>
            <p:cNvSpPr/>
            <p:nvPr/>
          </p:nvSpPr>
          <p:spPr>
            <a:xfrm>
              <a:off x="1986856" y="3040056"/>
              <a:ext cx="36360" cy="18193"/>
            </a:xfrm>
            <a:custGeom>
              <a:rect b="b" l="l" r="r" t="t"/>
              <a:pathLst>
                <a:path extrusionOk="0" h="694" w="1387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463"/>
                  </a:lnTo>
                  <a:cubicBezTo>
                    <a:pt x="0" y="578"/>
                    <a:pt x="101" y="694"/>
                    <a:pt x="231" y="694"/>
                  </a:cubicBezTo>
                  <a:lnTo>
                    <a:pt x="1155" y="694"/>
                  </a:lnTo>
                  <a:cubicBezTo>
                    <a:pt x="1285" y="694"/>
                    <a:pt x="1386" y="578"/>
                    <a:pt x="1386" y="463"/>
                  </a:cubicBezTo>
                  <a:lnTo>
                    <a:pt x="1386" y="232"/>
                  </a:lnTo>
                  <a:cubicBezTo>
                    <a:pt x="1386" y="102"/>
                    <a:pt x="1285" y="1"/>
                    <a:pt x="115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1" name="Google Shape;24281;p72"/>
            <p:cNvSpPr/>
            <p:nvPr/>
          </p:nvSpPr>
          <p:spPr>
            <a:xfrm>
              <a:off x="1963000" y="3009804"/>
              <a:ext cx="84412" cy="12138"/>
            </a:xfrm>
            <a:custGeom>
              <a:rect b="b" l="l" r="r" t="t"/>
              <a:pathLst>
                <a:path extrusionOk="0" h="463" w="322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462"/>
                  </a:lnTo>
                  <a:lnTo>
                    <a:pt x="3220" y="462"/>
                  </a:lnTo>
                  <a:lnTo>
                    <a:pt x="3220" y="231"/>
                  </a:lnTo>
                  <a:cubicBezTo>
                    <a:pt x="3220" y="101"/>
                    <a:pt x="3119" y="0"/>
                    <a:pt x="2989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82" name="Google Shape;24282;p72"/>
          <p:cNvGrpSpPr/>
          <p:nvPr/>
        </p:nvGrpSpPr>
        <p:grpSpPr>
          <a:xfrm>
            <a:off x="5172817" y="2438370"/>
            <a:ext cx="289518" cy="357651"/>
            <a:chOff x="5172817" y="2438370"/>
            <a:chExt cx="289518" cy="357651"/>
          </a:xfrm>
        </p:grpSpPr>
        <p:sp>
          <p:nvSpPr>
            <p:cNvPr id="24283" name="Google Shape;24283;p72"/>
            <p:cNvSpPr/>
            <p:nvPr/>
          </p:nvSpPr>
          <p:spPr>
            <a:xfrm>
              <a:off x="5267427" y="2438370"/>
              <a:ext cx="119593" cy="30672"/>
            </a:xfrm>
            <a:custGeom>
              <a:rect b="b" l="l" r="r" t="t"/>
              <a:pathLst>
                <a:path extrusionOk="0" h="1170" w="4562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838"/>
                  </a:lnTo>
                  <a:cubicBezTo>
                    <a:pt x="0" y="1011"/>
                    <a:pt x="145" y="1156"/>
                    <a:pt x="332" y="1170"/>
                  </a:cubicBezTo>
                  <a:lnTo>
                    <a:pt x="4215" y="1170"/>
                  </a:lnTo>
                  <a:cubicBezTo>
                    <a:pt x="4403" y="1170"/>
                    <a:pt x="4562" y="1011"/>
                    <a:pt x="4562" y="838"/>
                  </a:cubicBezTo>
                  <a:lnTo>
                    <a:pt x="4562" y="333"/>
                  </a:lnTo>
                  <a:cubicBezTo>
                    <a:pt x="4562" y="145"/>
                    <a:pt x="4418" y="1"/>
                    <a:pt x="4230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4" name="Google Shape;24284;p72"/>
            <p:cNvSpPr/>
            <p:nvPr/>
          </p:nvSpPr>
          <p:spPr>
            <a:xfrm>
              <a:off x="5352940" y="2438370"/>
              <a:ext cx="33712" cy="30672"/>
            </a:xfrm>
            <a:custGeom>
              <a:rect b="b" l="l" r="r" t="t"/>
              <a:pathLst>
                <a:path extrusionOk="0" h="1170" w="1286">
                  <a:moveTo>
                    <a:pt x="1" y="1"/>
                  </a:moveTo>
                  <a:cubicBezTo>
                    <a:pt x="188" y="1"/>
                    <a:pt x="347" y="145"/>
                    <a:pt x="347" y="333"/>
                  </a:cubicBezTo>
                  <a:lnTo>
                    <a:pt x="347" y="838"/>
                  </a:lnTo>
                  <a:cubicBezTo>
                    <a:pt x="347" y="1026"/>
                    <a:pt x="188" y="1170"/>
                    <a:pt x="1" y="1170"/>
                  </a:cubicBezTo>
                  <a:lnTo>
                    <a:pt x="953" y="1170"/>
                  </a:lnTo>
                  <a:cubicBezTo>
                    <a:pt x="1141" y="1170"/>
                    <a:pt x="1285" y="1026"/>
                    <a:pt x="1285" y="838"/>
                  </a:cubicBezTo>
                  <a:lnTo>
                    <a:pt x="1285" y="347"/>
                  </a:lnTo>
                  <a:cubicBezTo>
                    <a:pt x="1285" y="159"/>
                    <a:pt x="1141" y="1"/>
                    <a:pt x="95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5" name="Google Shape;24285;p72"/>
            <p:cNvSpPr/>
            <p:nvPr/>
          </p:nvSpPr>
          <p:spPr>
            <a:xfrm>
              <a:off x="5172817" y="2469015"/>
              <a:ext cx="281942" cy="327006"/>
            </a:xfrm>
            <a:custGeom>
              <a:rect b="b" l="l" r="r" t="t"/>
              <a:pathLst>
                <a:path extrusionOk="0" h="12474" w="10755">
                  <a:moveTo>
                    <a:pt x="4432" y="1"/>
                  </a:moveTo>
                  <a:lnTo>
                    <a:pt x="4432" y="3639"/>
                  </a:lnTo>
                  <a:cubicBezTo>
                    <a:pt x="4432" y="3855"/>
                    <a:pt x="4302" y="4043"/>
                    <a:pt x="4100" y="4129"/>
                  </a:cubicBezTo>
                  <a:cubicBezTo>
                    <a:pt x="881" y="5400"/>
                    <a:pt x="0" y="9543"/>
                    <a:pt x="2426" y="12026"/>
                  </a:cubicBezTo>
                  <a:cubicBezTo>
                    <a:pt x="2700" y="12314"/>
                    <a:pt x="3090" y="12473"/>
                    <a:pt x="3508" y="12473"/>
                  </a:cubicBezTo>
                  <a:lnTo>
                    <a:pt x="8243" y="12473"/>
                  </a:lnTo>
                  <a:cubicBezTo>
                    <a:pt x="8647" y="12473"/>
                    <a:pt x="9037" y="12300"/>
                    <a:pt x="9326" y="12011"/>
                  </a:cubicBezTo>
                  <a:cubicBezTo>
                    <a:pt x="10250" y="11087"/>
                    <a:pt x="10755" y="9831"/>
                    <a:pt x="10726" y="8518"/>
                  </a:cubicBezTo>
                  <a:cubicBezTo>
                    <a:pt x="10668" y="6569"/>
                    <a:pt x="9470" y="4851"/>
                    <a:pt x="7666" y="4129"/>
                  </a:cubicBezTo>
                  <a:cubicBezTo>
                    <a:pt x="7464" y="4043"/>
                    <a:pt x="7319" y="3855"/>
                    <a:pt x="7319" y="3639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6" name="Google Shape;24286;p72"/>
            <p:cNvSpPr/>
            <p:nvPr/>
          </p:nvSpPr>
          <p:spPr>
            <a:xfrm>
              <a:off x="5289002" y="2469015"/>
              <a:ext cx="172967" cy="325092"/>
            </a:xfrm>
            <a:custGeom>
              <a:rect b="b" l="l" r="r" t="t"/>
              <a:pathLst>
                <a:path extrusionOk="0" h="12401" w="6598">
                  <a:moveTo>
                    <a:pt x="0" y="1"/>
                  </a:moveTo>
                  <a:lnTo>
                    <a:pt x="0" y="477"/>
                  </a:lnTo>
                  <a:lnTo>
                    <a:pt x="1487" y="477"/>
                  </a:lnTo>
                  <a:cubicBezTo>
                    <a:pt x="1862" y="477"/>
                    <a:pt x="2165" y="780"/>
                    <a:pt x="2165" y="1170"/>
                  </a:cubicBezTo>
                  <a:lnTo>
                    <a:pt x="2165" y="4115"/>
                  </a:lnTo>
                  <a:cubicBezTo>
                    <a:pt x="2180" y="4332"/>
                    <a:pt x="2310" y="4534"/>
                    <a:pt x="2512" y="4620"/>
                  </a:cubicBezTo>
                  <a:cubicBezTo>
                    <a:pt x="5673" y="5862"/>
                    <a:pt x="6597" y="9904"/>
                    <a:pt x="4287" y="12401"/>
                  </a:cubicBezTo>
                  <a:cubicBezTo>
                    <a:pt x="4518" y="12314"/>
                    <a:pt x="4735" y="12184"/>
                    <a:pt x="4908" y="12011"/>
                  </a:cubicBezTo>
                  <a:cubicBezTo>
                    <a:pt x="5818" y="11087"/>
                    <a:pt x="6323" y="9817"/>
                    <a:pt x="6294" y="8518"/>
                  </a:cubicBezTo>
                  <a:cubicBezTo>
                    <a:pt x="6236" y="6569"/>
                    <a:pt x="5038" y="4851"/>
                    <a:pt x="3234" y="4129"/>
                  </a:cubicBezTo>
                  <a:cubicBezTo>
                    <a:pt x="3032" y="4043"/>
                    <a:pt x="2887" y="3855"/>
                    <a:pt x="2887" y="3639"/>
                  </a:cubicBezTo>
                  <a:lnTo>
                    <a:pt x="2887" y="1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7" name="Google Shape;24287;p72"/>
            <p:cNvSpPr/>
            <p:nvPr/>
          </p:nvSpPr>
          <p:spPr>
            <a:xfrm>
              <a:off x="5192505" y="2645285"/>
              <a:ext cx="269831" cy="150736"/>
            </a:xfrm>
            <a:custGeom>
              <a:rect b="b" l="l" r="r" t="t"/>
              <a:pathLst>
                <a:path extrusionOk="0" h="5750" w="10293">
                  <a:moveTo>
                    <a:pt x="2851" y="1"/>
                  </a:moveTo>
                  <a:cubicBezTo>
                    <a:pt x="1469" y="1"/>
                    <a:pt x="462" y="610"/>
                    <a:pt x="462" y="610"/>
                  </a:cubicBezTo>
                  <a:cubicBezTo>
                    <a:pt x="0" y="2270"/>
                    <a:pt x="462" y="4060"/>
                    <a:pt x="1675" y="5302"/>
                  </a:cubicBezTo>
                  <a:cubicBezTo>
                    <a:pt x="1963" y="5590"/>
                    <a:pt x="2353" y="5749"/>
                    <a:pt x="2757" y="5749"/>
                  </a:cubicBezTo>
                  <a:lnTo>
                    <a:pt x="7492" y="5749"/>
                  </a:lnTo>
                  <a:cubicBezTo>
                    <a:pt x="7911" y="5749"/>
                    <a:pt x="8300" y="5590"/>
                    <a:pt x="8575" y="5302"/>
                  </a:cubicBezTo>
                  <a:cubicBezTo>
                    <a:pt x="9874" y="3988"/>
                    <a:pt x="10293" y="2054"/>
                    <a:pt x="9686" y="307"/>
                  </a:cubicBezTo>
                  <a:lnTo>
                    <a:pt x="9686" y="307"/>
                  </a:lnTo>
                  <a:cubicBezTo>
                    <a:pt x="9686" y="307"/>
                    <a:pt x="8605" y="1156"/>
                    <a:pt x="7116" y="1156"/>
                  </a:cubicBezTo>
                  <a:cubicBezTo>
                    <a:pt x="6505" y="1156"/>
                    <a:pt x="5826" y="1013"/>
                    <a:pt x="5125" y="610"/>
                  </a:cubicBezTo>
                  <a:cubicBezTo>
                    <a:pt x="4326" y="153"/>
                    <a:pt x="3542" y="1"/>
                    <a:pt x="285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8" name="Google Shape;24288;p72"/>
            <p:cNvSpPr/>
            <p:nvPr/>
          </p:nvSpPr>
          <p:spPr>
            <a:xfrm>
              <a:off x="5404400" y="2653700"/>
              <a:ext cx="51119" cy="140801"/>
            </a:xfrm>
            <a:custGeom>
              <a:rect b="b" l="l" r="r" t="t"/>
              <a:pathLst>
                <a:path extrusionOk="0" h="5371" w="1950">
                  <a:moveTo>
                    <a:pt x="1719" y="0"/>
                  </a:moveTo>
                  <a:cubicBezTo>
                    <a:pt x="1488" y="159"/>
                    <a:pt x="1242" y="304"/>
                    <a:pt x="983" y="419"/>
                  </a:cubicBezTo>
                  <a:cubicBezTo>
                    <a:pt x="1603" y="2122"/>
                    <a:pt x="1228" y="4028"/>
                    <a:pt x="1" y="5370"/>
                  </a:cubicBezTo>
                  <a:cubicBezTo>
                    <a:pt x="30" y="5356"/>
                    <a:pt x="59" y="5342"/>
                    <a:pt x="73" y="5342"/>
                  </a:cubicBezTo>
                  <a:cubicBezTo>
                    <a:pt x="160" y="5298"/>
                    <a:pt x="246" y="5255"/>
                    <a:pt x="318" y="5212"/>
                  </a:cubicBezTo>
                  <a:lnTo>
                    <a:pt x="376" y="5168"/>
                  </a:lnTo>
                  <a:lnTo>
                    <a:pt x="405" y="5154"/>
                  </a:lnTo>
                  <a:lnTo>
                    <a:pt x="448" y="5125"/>
                  </a:lnTo>
                  <a:lnTo>
                    <a:pt x="463" y="5111"/>
                  </a:lnTo>
                  <a:cubicBezTo>
                    <a:pt x="477" y="5096"/>
                    <a:pt x="506" y="5082"/>
                    <a:pt x="521" y="5067"/>
                  </a:cubicBezTo>
                  <a:lnTo>
                    <a:pt x="535" y="5053"/>
                  </a:lnTo>
                  <a:lnTo>
                    <a:pt x="593" y="4995"/>
                  </a:lnTo>
                  <a:cubicBezTo>
                    <a:pt x="1488" y="4042"/>
                    <a:pt x="1950" y="2772"/>
                    <a:pt x="1892" y="1473"/>
                  </a:cubicBezTo>
                  <a:lnTo>
                    <a:pt x="1892" y="1372"/>
                  </a:lnTo>
                  <a:lnTo>
                    <a:pt x="1892" y="1343"/>
                  </a:lnTo>
                  <a:cubicBezTo>
                    <a:pt x="1892" y="1328"/>
                    <a:pt x="1892" y="1300"/>
                    <a:pt x="1892" y="1285"/>
                  </a:cubicBezTo>
                  <a:lnTo>
                    <a:pt x="1892" y="1242"/>
                  </a:lnTo>
                  <a:lnTo>
                    <a:pt x="1892" y="1184"/>
                  </a:lnTo>
                  <a:cubicBezTo>
                    <a:pt x="1892" y="1170"/>
                    <a:pt x="1892" y="1155"/>
                    <a:pt x="1892" y="1155"/>
                  </a:cubicBezTo>
                  <a:lnTo>
                    <a:pt x="1892" y="1098"/>
                  </a:lnTo>
                  <a:cubicBezTo>
                    <a:pt x="1892" y="1083"/>
                    <a:pt x="1892" y="1069"/>
                    <a:pt x="1892" y="1054"/>
                  </a:cubicBezTo>
                  <a:lnTo>
                    <a:pt x="1892" y="996"/>
                  </a:lnTo>
                  <a:cubicBezTo>
                    <a:pt x="1892" y="982"/>
                    <a:pt x="1892" y="982"/>
                    <a:pt x="1892" y="968"/>
                  </a:cubicBezTo>
                  <a:lnTo>
                    <a:pt x="1892" y="910"/>
                  </a:lnTo>
                  <a:lnTo>
                    <a:pt x="1892" y="867"/>
                  </a:lnTo>
                  <a:lnTo>
                    <a:pt x="1892" y="809"/>
                  </a:lnTo>
                  <a:lnTo>
                    <a:pt x="1892" y="780"/>
                  </a:lnTo>
                  <a:cubicBezTo>
                    <a:pt x="1878" y="751"/>
                    <a:pt x="1878" y="737"/>
                    <a:pt x="1878" y="722"/>
                  </a:cubicBezTo>
                  <a:lnTo>
                    <a:pt x="1878" y="693"/>
                  </a:lnTo>
                  <a:cubicBezTo>
                    <a:pt x="1878" y="679"/>
                    <a:pt x="1878" y="650"/>
                    <a:pt x="1863" y="621"/>
                  </a:cubicBezTo>
                  <a:cubicBezTo>
                    <a:pt x="1849" y="592"/>
                    <a:pt x="1863" y="607"/>
                    <a:pt x="1863" y="592"/>
                  </a:cubicBezTo>
                  <a:cubicBezTo>
                    <a:pt x="1863" y="592"/>
                    <a:pt x="1863" y="549"/>
                    <a:pt x="1849" y="535"/>
                  </a:cubicBezTo>
                  <a:cubicBezTo>
                    <a:pt x="1834" y="506"/>
                    <a:pt x="1849" y="520"/>
                    <a:pt x="1849" y="506"/>
                  </a:cubicBezTo>
                  <a:lnTo>
                    <a:pt x="1834" y="433"/>
                  </a:lnTo>
                  <a:lnTo>
                    <a:pt x="1834" y="419"/>
                  </a:lnTo>
                  <a:cubicBezTo>
                    <a:pt x="1834" y="405"/>
                    <a:pt x="1820" y="376"/>
                    <a:pt x="1820" y="347"/>
                  </a:cubicBezTo>
                  <a:cubicBezTo>
                    <a:pt x="1820" y="347"/>
                    <a:pt x="1820" y="332"/>
                    <a:pt x="1820" y="332"/>
                  </a:cubicBezTo>
                  <a:cubicBezTo>
                    <a:pt x="1820" y="304"/>
                    <a:pt x="1805" y="289"/>
                    <a:pt x="1791" y="260"/>
                  </a:cubicBezTo>
                  <a:cubicBezTo>
                    <a:pt x="1791" y="246"/>
                    <a:pt x="1791" y="246"/>
                    <a:pt x="1791" y="246"/>
                  </a:cubicBezTo>
                  <a:cubicBezTo>
                    <a:pt x="1791" y="217"/>
                    <a:pt x="1776" y="188"/>
                    <a:pt x="1776" y="159"/>
                  </a:cubicBezTo>
                  <a:lnTo>
                    <a:pt x="1748" y="87"/>
                  </a:lnTo>
                  <a:cubicBezTo>
                    <a:pt x="1748" y="87"/>
                    <a:pt x="1733" y="29"/>
                    <a:pt x="1719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9" name="Google Shape;24289;p72"/>
            <p:cNvSpPr/>
            <p:nvPr/>
          </p:nvSpPr>
          <p:spPr>
            <a:xfrm>
              <a:off x="5403273" y="2692288"/>
              <a:ext cx="19320" cy="16515"/>
            </a:xfrm>
            <a:custGeom>
              <a:rect b="b" l="l" r="r" t="t"/>
              <a:pathLst>
                <a:path extrusionOk="0" h="630" w="737">
                  <a:moveTo>
                    <a:pt x="419" y="1"/>
                  </a:moveTo>
                  <a:cubicBezTo>
                    <a:pt x="145" y="1"/>
                    <a:pt x="1" y="347"/>
                    <a:pt x="203" y="535"/>
                  </a:cubicBezTo>
                  <a:cubicBezTo>
                    <a:pt x="268" y="601"/>
                    <a:pt x="348" y="630"/>
                    <a:pt x="425" y="630"/>
                  </a:cubicBezTo>
                  <a:cubicBezTo>
                    <a:pt x="585" y="630"/>
                    <a:pt x="737" y="504"/>
                    <a:pt x="737" y="318"/>
                  </a:cubicBezTo>
                  <a:cubicBezTo>
                    <a:pt x="737" y="145"/>
                    <a:pt x="592" y="15"/>
                    <a:pt x="419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0" name="Google Shape;24290;p72"/>
            <p:cNvSpPr/>
            <p:nvPr/>
          </p:nvSpPr>
          <p:spPr>
            <a:xfrm>
              <a:off x="5363531" y="2752478"/>
              <a:ext cx="16699" cy="14287"/>
            </a:xfrm>
            <a:custGeom>
              <a:rect b="b" l="l" r="r" t="t"/>
              <a:pathLst>
                <a:path extrusionOk="0" h="545" w="637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1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1" name="Google Shape;24291;p72"/>
            <p:cNvSpPr/>
            <p:nvPr/>
          </p:nvSpPr>
          <p:spPr>
            <a:xfrm>
              <a:off x="5248133" y="2682458"/>
              <a:ext cx="16673" cy="14313"/>
            </a:xfrm>
            <a:custGeom>
              <a:rect b="b" l="l" r="r" t="t"/>
              <a:pathLst>
                <a:path extrusionOk="0" h="546" w="636">
                  <a:moveTo>
                    <a:pt x="361" y="1"/>
                  </a:moveTo>
                  <a:cubicBezTo>
                    <a:pt x="116" y="1"/>
                    <a:pt x="0" y="289"/>
                    <a:pt x="159" y="462"/>
                  </a:cubicBezTo>
                  <a:cubicBezTo>
                    <a:pt x="216" y="520"/>
                    <a:pt x="287" y="545"/>
                    <a:pt x="357" y="545"/>
                  </a:cubicBezTo>
                  <a:cubicBezTo>
                    <a:pt x="499" y="545"/>
                    <a:pt x="635" y="439"/>
                    <a:pt x="635" y="275"/>
                  </a:cubicBezTo>
                  <a:cubicBezTo>
                    <a:pt x="635" y="130"/>
                    <a:pt x="505" y="1"/>
                    <a:pt x="361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2" name="Google Shape;24292;p72"/>
            <p:cNvSpPr/>
            <p:nvPr/>
          </p:nvSpPr>
          <p:spPr>
            <a:xfrm>
              <a:off x="5271202" y="2752478"/>
              <a:ext cx="16673" cy="14287"/>
            </a:xfrm>
            <a:custGeom>
              <a:rect b="b" l="l" r="r" t="t"/>
              <a:pathLst>
                <a:path extrusionOk="0" h="545" w="636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0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3" name="Google Shape;24293;p72"/>
            <p:cNvSpPr/>
            <p:nvPr/>
          </p:nvSpPr>
          <p:spPr>
            <a:xfrm>
              <a:off x="5312831" y="2697584"/>
              <a:ext cx="20081" cy="17145"/>
            </a:xfrm>
            <a:custGeom>
              <a:rect b="b" l="l" r="r" t="t"/>
              <a:pathLst>
                <a:path extrusionOk="0" h="654" w="766">
                  <a:moveTo>
                    <a:pt x="434" y="1"/>
                  </a:moveTo>
                  <a:cubicBezTo>
                    <a:pt x="145" y="1"/>
                    <a:pt x="1" y="347"/>
                    <a:pt x="203" y="549"/>
                  </a:cubicBezTo>
                  <a:cubicBezTo>
                    <a:pt x="270" y="622"/>
                    <a:pt x="355" y="654"/>
                    <a:pt x="438" y="654"/>
                  </a:cubicBezTo>
                  <a:cubicBezTo>
                    <a:pt x="605" y="654"/>
                    <a:pt x="766" y="525"/>
                    <a:pt x="766" y="333"/>
                  </a:cubicBezTo>
                  <a:cubicBezTo>
                    <a:pt x="766" y="145"/>
                    <a:pt x="621" y="1"/>
                    <a:pt x="434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94" name="Google Shape;24294;p72"/>
          <p:cNvGrpSpPr/>
          <p:nvPr/>
        </p:nvGrpSpPr>
        <p:grpSpPr>
          <a:xfrm>
            <a:off x="3234506" y="2484534"/>
            <a:ext cx="388297" cy="293320"/>
            <a:chOff x="3234506" y="2484534"/>
            <a:chExt cx="388297" cy="293320"/>
          </a:xfrm>
        </p:grpSpPr>
        <p:sp>
          <p:nvSpPr>
            <p:cNvPr id="24295" name="Google Shape;24295;p72"/>
            <p:cNvSpPr/>
            <p:nvPr/>
          </p:nvSpPr>
          <p:spPr>
            <a:xfrm>
              <a:off x="3531208" y="2527684"/>
              <a:ext cx="91595" cy="250170"/>
            </a:xfrm>
            <a:custGeom>
              <a:rect b="b" l="l" r="r" t="t"/>
              <a:pathLst>
                <a:path extrusionOk="0" h="9543" w="3494">
                  <a:moveTo>
                    <a:pt x="246" y="0"/>
                  </a:moveTo>
                  <a:cubicBezTo>
                    <a:pt x="116" y="0"/>
                    <a:pt x="15" y="116"/>
                    <a:pt x="15" y="246"/>
                  </a:cubicBezTo>
                  <a:lnTo>
                    <a:pt x="15" y="7767"/>
                  </a:lnTo>
                  <a:cubicBezTo>
                    <a:pt x="0" y="8719"/>
                    <a:pt x="765" y="9513"/>
                    <a:pt x="1718" y="9542"/>
                  </a:cubicBezTo>
                  <a:lnTo>
                    <a:pt x="1747" y="9542"/>
                  </a:lnTo>
                  <a:cubicBezTo>
                    <a:pt x="2714" y="9542"/>
                    <a:pt x="3494" y="8748"/>
                    <a:pt x="3494" y="7796"/>
                  </a:cubicBezTo>
                  <a:lnTo>
                    <a:pt x="3494" y="1242"/>
                  </a:lnTo>
                  <a:cubicBezTo>
                    <a:pt x="3494" y="563"/>
                    <a:pt x="2945" y="0"/>
                    <a:pt x="2252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6" name="Google Shape;24296;p72"/>
            <p:cNvSpPr/>
            <p:nvPr/>
          </p:nvSpPr>
          <p:spPr>
            <a:xfrm>
              <a:off x="3520984" y="2527684"/>
              <a:ext cx="70413" cy="157814"/>
            </a:xfrm>
            <a:custGeom>
              <a:rect b="b" l="l" r="r" t="t"/>
              <a:pathLst>
                <a:path extrusionOk="0" h="6020" w="2686">
                  <a:moveTo>
                    <a:pt x="1" y="0"/>
                  </a:moveTo>
                  <a:lnTo>
                    <a:pt x="1" y="6020"/>
                  </a:lnTo>
                  <a:lnTo>
                    <a:pt x="1285" y="6020"/>
                  </a:lnTo>
                  <a:cubicBezTo>
                    <a:pt x="1415" y="6020"/>
                    <a:pt x="1516" y="5905"/>
                    <a:pt x="1516" y="5775"/>
                  </a:cubicBezTo>
                  <a:lnTo>
                    <a:pt x="1516" y="1256"/>
                  </a:lnTo>
                  <a:cubicBezTo>
                    <a:pt x="1516" y="592"/>
                    <a:pt x="2022" y="44"/>
                    <a:pt x="2686" y="15"/>
                  </a:cubicBezTo>
                  <a:lnTo>
                    <a:pt x="264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7" name="Google Shape;24297;p72"/>
            <p:cNvSpPr/>
            <p:nvPr/>
          </p:nvSpPr>
          <p:spPr>
            <a:xfrm>
              <a:off x="3234506" y="2576130"/>
              <a:ext cx="340244" cy="201724"/>
            </a:xfrm>
            <a:custGeom>
              <a:rect b="b" l="l" r="r" t="t"/>
              <a:pathLst>
                <a:path extrusionOk="0" h="7695" w="12979">
                  <a:moveTo>
                    <a:pt x="1" y="0"/>
                  </a:moveTo>
                  <a:lnTo>
                    <a:pt x="1" y="5948"/>
                  </a:lnTo>
                  <a:cubicBezTo>
                    <a:pt x="1" y="6900"/>
                    <a:pt x="780" y="7680"/>
                    <a:pt x="1748" y="7694"/>
                  </a:cubicBezTo>
                  <a:lnTo>
                    <a:pt x="12978" y="7694"/>
                  </a:lnTo>
                  <a:cubicBezTo>
                    <a:pt x="12040" y="7622"/>
                    <a:pt x="11318" y="6857"/>
                    <a:pt x="11333" y="5919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8" name="Google Shape;24298;p72"/>
            <p:cNvSpPr/>
            <p:nvPr/>
          </p:nvSpPr>
          <p:spPr>
            <a:xfrm>
              <a:off x="3234506" y="2484534"/>
              <a:ext cx="297095" cy="105227"/>
            </a:xfrm>
            <a:custGeom>
              <a:rect b="b" l="l" r="r" t="t"/>
              <a:pathLst>
                <a:path extrusionOk="0" h="4014" w="11333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014"/>
                  </a:lnTo>
                  <a:lnTo>
                    <a:pt x="11333" y="4014"/>
                  </a:lnTo>
                  <a:lnTo>
                    <a:pt x="11333" y="232"/>
                  </a:lnTo>
                  <a:cubicBezTo>
                    <a:pt x="11333" y="102"/>
                    <a:pt x="11217" y="1"/>
                    <a:pt x="11087" y="1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9" name="Google Shape;24299;p72"/>
            <p:cNvSpPr/>
            <p:nvPr/>
          </p:nvSpPr>
          <p:spPr>
            <a:xfrm>
              <a:off x="3268192" y="2507971"/>
              <a:ext cx="51879" cy="58486"/>
            </a:xfrm>
            <a:custGeom>
              <a:rect b="b" l="l" r="r" t="t"/>
              <a:pathLst>
                <a:path extrusionOk="0" h="2231" w="1979">
                  <a:moveTo>
                    <a:pt x="226" y="1"/>
                  </a:moveTo>
                  <a:cubicBezTo>
                    <a:pt x="110" y="1"/>
                    <a:pt x="1" y="92"/>
                    <a:pt x="1" y="233"/>
                  </a:cubicBezTo>
                  <a:lnTo>
                    <a:pt x="1" y="1994"/>
                  </a:lnTo>
                  <a:cubicBezTo>
                    <a:pt x="8" y="2138"/>
                    <a:pt x="116" y="2210"/>
                    <a:pt x="226" y="2210"/>
                  </a:cubicBezTo>
                  <a:cubicBezTo>
                    <a:pt x="336" y="2210"/>
                    <a:pt x="448" y="2138"/>
                    <a:pt x="463" y="1994"/>
                  </a:cubicBezTo>
                  <a:lnTo>
                    <a:pt x="463" y="882"/>
                  </a:lnTo>
                  <a:lnTo>
                    <a:pt x="1560" y="2153"/>
                  </a:lnTo>
                  <a:cubicBezTo>
                    <a:pt x="1608" y="2206"/>
                    <a:pt x="1672" y="2230"/>
                    <a:pt x="1735" y="2230"/>
                  </a:cubicBezTo>
                  <a:cubicBezTo>
                    <a:pt x="1858" y="2230"/>
                    <a:pt x="1978" y="2137"/>
                    <a:pt x="1978" y="1994"/>
                  </a:cubicBezTo>
                  <a:lnTo>
                    <a:pt x="1978" y="233"/>
                  </a:lnTo>
                  <a:cubicBezTo>
                    <a:pt x="1964" y="103"/>
                    <a:pt x="1863" y="2"/>
                    <a:pt x="1747" y="2"/>
                  </a:cubicBezTo>
                  <a:cubicBezTo>
                    <a:pt x="1603" y="2"/>
                    <a:pt x="1502" y="103"/>
                    <a:pt x="1502" y="233"/>
                  </a:cubicBezTo>
                  <a:lnTo>
                    <a:pt x="1502" y="1359"/>
                  </a:lnTo>
                  <a:lnTo>
                    <a:pt x="405" y="88"/>
                  </a:lnTo>
                  <a:cubicBezTo>
                    <a:pt x="354" y="28"/>
                    <a:pt x="289" y="1"/>
                    <a:pt x="2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0" name="Google Shape;24300;p72"/>
            <p:cNvSpPr/>
            <p:nvPr/>
          </p:nvSpPr>
          <p:spPr>
            <a:xfrm>
              <a:off x="3327229" y="2507997"/>
              <a:ext cx="46951" cy="58695"/>
            </a:xfrm>
            <a:custGeom>
              <a:rect b="b" l="l" r="r" t="t"/>
              <a:pathLst>
                <a:path extrusionOk="0" h="2239" w="1791">
                  <a:moveTo>
                    <a:pt x="232" y="1"/>
                  </a:moveTo>
                  <a:cubicBezTo>
                    <a:pt x="102" y="1"/>
                    <a:pt x="1" y="102"/>
                    <a:pt x="1" y="246"/>
                  </a:cubicBezTo>
                  <a:lnTo>
                    <a:pt x="1" y="2007"/>
                  </a:lnTo>
                  <a:cubicBezTo>
                    <a:pt x="1" y="2137"/>
                    <a:pt x="102" y="2238"/>
                    <a:pt x="232" y="2238"/>
                  </a:cubicBezTo>
                  <a:lnTo>
                    <a:pt x="1502" y="2238"/>
                  </a:lnTo>
                  <a:cubicBezTo>
                    <a:pt x="1791" y="2209"/>
                    <a:pt x="1791" y="1791"/>
                    <a:pt x="1502" y="1762"/>
                  </a:cubicBezTo>
                  <a:lnTo>
                    <a:pt x="477" y="1762"/>
                  </a:lnTo>
                  <a:lnTo>
                    <a:pt x="477" y="1228"/>
                  </a:lnTo>
                  <a:lnTo>
                    <a:pt x="997" y="1228"/>
                  </a:lnTo>
                  <a:cubicBezTo>
                    <a:pt x="1285" y="1199"/>
                    <a:pt x="1285" y="780"/>
                    <a:pt x="997" y="751"/>
                  </a:cubicBezTo>
                  <a:lnTo>
                    <a:pt x="477" y="751"/>
                  </a:lnTo>
                  <a:lnTo>
                    <a:pt x="477" y="463"/>
                  </a:lnTo>
                  <a:lnTo>
                    <a:pt x="1502" y="463"/>
                  </a:lnTo>
                  <a:lnTo>
                    <a:pt x="1502" y="477"/>
                  </a:lnTo>
                  <a:cubicBezTo>
                    <a:pt x="1791" y="448"/>
                    <a:pt x="1791" y="30"/>
                    <a:pt x="150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1" name="Google Shape;24301;p72"/>
            <p:cNvSpPr/>
            <p:nvPr/>
          </p:nvSpPr>
          <p:spPr>
            <a:xfrm>
              <a:off x="3379292" y="2508049"/>
              <a:ext cx="66796" cy="58643"/>
            </a:xfrm>
            <a:custGeom>
              <a:rect b="b" l="l" r="r" t="t"/>
              <a:pathLst>
                <a:path extrusionOk="0" h="2237" w="2548">
                  <a:moveTo>
                    <a:pt x="2269" y="1"/>
                  </a:moveTo>
                  <a:cubicBezTo>
                    <a:pt x="2168" y="1"/>
                    <a:pt x="2080" y="68"/>
                    <a:pt x="2057" y="172"/>
                  </a:cubicBezTo>
                  <a:lnTo>
                    <a:pt x="1739" y="1269"/>
                  </a:lnTo>
                  <a:lnTo>
                    <a:pt x="1494" y="648"/>
                  </a:lnTo>
                  <a:cubicBezTo>
                    <a:pt x="1450" y="547"/>
                    <a:pt x="1360" y="497"/>
                    <a:pt x="1272" y="497"/>
                  </a:cubicBezTo>
                  <a:cubicBezTo>
                    <a:pt x="1183" y="497"/>
                    <a:pt x="1097" y="547"/>
                    <a:pt x="1061" y="648"/>
                  </a:cubicBezTo>
                  <a:lnTo>
                    <a:pt x="801" y="1269"/>
                  </a:lnTo>
                  <a:lnTo>
                    <a:pt x="498" y="172"/>
                  </a:lnTo>
                  <a:cubicBezTo>
                    <a:pt x="458" y="64"/>
                    <a:pt x="368" y="16"/>
                    <a:pt x="278" y="16"/>
                  </a:cubicBezTo>
                  <a:cubicBezTo>
                    <a:pt x="140" y="16"/>
                    <a:pt x="1" y="127"/>
                    <a:pt x="36" y="302"/>
                  </a:cubicBezTo>
                  <a:lnTo>
                    <a:pt x="541" y="2063"/>
                  </a:lnTo>
                  <a:cubicBezTo>
                    <a:pt x="571" y="2175"/>
                    <a:pt x="666" y="2233"/>
                    <a:pt x="763" y="2233"/>
                  </a:cubicBezTo>
                  <a:cubicBezTo>
                    <a:pt x="854" y="2233"/>
                    <a:pt x="946" y="2182"/>
                    <a:pt x="988" y="2078"/>
                  </a:cubicBezTo>
                  <a:lnTo>
                    <a:pt x="1277" y="1370"/>
                  </a:lnTo>
                  <a:lnTo>
                    <a:pt x="1566" y="2078"/>
                  </a:lnTo>
                  <a:cubicBezTo>
                    <a:pt x="1595" y="2179"/>
                    <a:pt x="1681" y="2236"/>
                    <a:pt x="1782" y="2236"/>
                  </a:cubicBezTo>
                  <a:lnTo>
                    <a:pt x="1797" y="2236"/>
                  </a:lnTo>
                  <a:cubicBezTo>
                    <a:pt x="1883" y="2222"/>
                    <a:pt x="1970" y="2164"/>
                    <a:pt x="1999" y="2063"/>
                  </a:cubicBezTo>
                  <a:lnTo>
                    <a:pt x="2504" y="302"/>
                  </a:lnTo>
                  <a:cubicBezTo>
                    <a:pt x="2547" y="172"/>
                    <a:pt x="2475" y="42"/>
                    <a:pt x="2345" y="13"/>
                  </a:cubicBezTo>
                  <a:cubicBezTo>
                    <a:pt x="2320" y="5"/>
                    <a:pt x="2294" y="1"/>
                    <a:pt x="22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2" name="Google Shape;24302;p72"/>
            <p:cNvSpPr/>
            <p:nvPr/>
          </p:nvSpPr>
          <p:spPr>
            <a:xfrm>
              <a:off x="3450072" y="2507971"/>
              <a:ext cx="50647" cy="58748"/>
            </a:xfrm>
            <a:custGeom>
              <a:rect b="b" l="l" r="r" t="t"/>
              <a:pathLst>
                <a:path extrusionOk="0" h="2241" w="1932">
                  <a:moveTo>
                    <a:pt x="1621" y="1"/>
                  </a:moveTo>
                  <a:cubicBezTo>
                    <a:pt x="1613" y="1"/>
                    <a:pt x="1603" y="1"/>
                    <a:pt x="1594" y="2"/>
                  </a:cubicBezTo>
                  <a:lnTo>
                    <a:pt x="338" y="2"/>
                  </a:lnTo>
                  <a:cubicBezTo>
                    <a:pt x="208" y="2"/>
                    <a:pt x="107" y="103"/>
                    <a:pt x="107" y="233"/>
                  </a:cubicBezTo>
                  <a:lnTo>
                    <a:pt x="107" y="1243"/>
                  </a:lnTo>
                  <a:cubicBezTo>
                    <a:pt x="107" y="1373"/>
                    <a:pt x="208" y="1474"/>
                    <a:pt x="338" y="1474"/>
                  </a:cubicBezTo>
                  <a:lnTo>
                    <a:pt x="1363" y="1474"/>
                  </a:lnTo>
                  <a:lnTo>
                    <a:pt x="1363" y="1763"/>
                  </a:lnTo>
                  <a:lnTo>
                    <a:pt x="338" y="1763"/>
                  </a:lnTo>
                  <a:cubicBezTo>
                    <a:pt x="329" y="1762"/>
                    <a:pt x="320" y="1762"/>
                    <a:pt x="312" y="1762"/>
                  </a:cubicBezTo>
                  <a:cubicBezTo>
                    <a:pt x="1" y="1762"/>
                    <a:pt x="1" y="2240"/>
                    <a:pt x="312" y="2240"/>
                  </a:cubicBezTo>
                  <a:cubicBezTo>
                    <a:pt x="320" y="2240"/>
                    <a:pt x="329" y="2240"/>
                    <a:pt x="338" y="2239"/>
                  </a:cubicBezTo>
                  <a:lnTo>
                    <a:pt x="1594" y="2239"/>
                  </a:lnTo>
                  <a:cubicBezTo>
                    <a:pt x="1724" y="2239"/>
                    <a:pt x="1839" y="2124"/>
                    <a:pt x="1839" y="1994"/>
                  </a:cubicBezTo>
                  <a:lnTo>
                    <a:pt x="1839" y="1243"/>
                  </a:lnTo>
                  <a:cubicBezTo>
                    <a:pt x="1839" y="1121"/>
                    <a:pt x="1737" y="1011"/>
                    <a:pt x="1616" y="1011"/>
                  </a:cubicBezTo>
                  <a:cubicBezTo>
                    <a:pt x="1609" y="1011"/>
                    <a:pt x="1601" y="1011"/>
                    <a:pt x="1594" y="1012"/>
                  </a:cubicBezTo>
                  <a:lnTo>
                    <a:pt x="584" y="1012"/>
                  </a:lnTo>
                  <a:lnTo>
                    <a:pt x="584" y="464"/>
                  </a:lnTo>
                  <a:lnTo>
                    <a:pt x="1594" y="464"/>
                  </a:lnTo>
                  <a:cubicBezTo>
                    <a:pt x="1603" y="465"/>
                    <a:pt x="1613" y="465"/>
                    <a:pt x="1621" y="465"/>
                  </a:cubicBezTo>
                  <a:cubicBezTo>
                    <a:pt x="1931" y="465"/>
                    <a:pt x="1931" y="1"/>
                    <a:pt x="162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3" name="Google Shape;24303;p72"/>
            <p:cNvSpPr/>
            <p:nvPr/>
          </p:nvSpPr>
          <p:spPr>
            <a:xfrm>
              <a:off x="3271233" y="2606775"/>
              <a:ext cx="91595" cy="78724"/>
            </a:xfrm>
            <a:custGeom>
              <a:rect b="b" l="l" r="r" t="t"/>
              <a:pathLst>
                <a:path extrusionOk="0" h="3003" w="3494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2758"/>
                  </a:lnTo>
                  <a:cubicBezTo>
                    <a:pt x="0" y="2888"/>
                    <a:pt x="101" y="3003"/>
                    <a:pt x="231" y="3003"/>
                  </a:cubicBezTo>
                  <a:lnTo>
                    <a:pt x="3248" y="3003"/>
                  </a:lnTo>
                  <a:cubicBezTo>
                    <a:pt x="3378" y="3003"/>
                    <a:pt x="3479" y="2888"/>
                    <a:pt x="3479" y="2758"/>
                  </a:cubicBezTo>
                  <a:lnTo>
                    <a:pt x="3479" y="246"/>
                  </a:lnTo>
                  <a:cubicBezTo>
                    <a:pt x="3494" y="116"/>
                    <a:pt x="3378" y="0"/>
                    <a:pt x="3248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4" name="Google Shape;24304;p72"/>
            <p:cNvSpPr/>
            <p:nvPr/>
          </p:nvSpPr>
          <p:spPr>
            <a:xfrm>
              <a:off x="3395361" y="2640068"/>
              <a:ext cx="107482" cy="12138"/>
            </a:xfrm>
            <a:custGeom>
              <a:rect b="b" l="l" r="r" t="t"/>
              <a:pathLst>
                <a:path extrusionOk="0" h="463" w="410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5" name="Google Shape;24305;p72"/>
            <p:cNvSpPr/>
            <p:nvPr/>
          </p:nvSpPr>
          <p:spPr>
            <a:xfrm>
              <a:off x="3395361" y="2607142"/>
              <a:ext cx="107482" cy="12138"/>
            </a:xfrm>
            <a:custGeom>
              <a:rect b="b" l="l" r="r" t="t"/>
              <a:pathLst>
                <a:path extrusionOk="0" h="463" w="410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6" name="Google Shape;24306;p72"/>
            <p:cNvSpPr/>
            <p:nvPr/>
          </p:nvSpPr>
          <p:spPr>
            <a:xfrm>
              <a:off x="3394077" y="2672968"/>
              <a:ext cx="108766" cy="12583"/>
            </a:xfrm>
            <a:custGeom>
              <a:rect b="b" l="l" r="r" t="t"/>
              <a:pathLst>
                <a:path extrusionOk="0" h="480" w="4149">
                  <a:moveTo>
                    <a:pt x="311" y="1"/>
                  </a:moveTo>
                  <a:cubicBezTo>
                    <a:pt x="0" y="1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4149" y="449"/>
                    <a:pt x="4149" y="3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1"/>
                    <a:pt x="3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7" name="Google Shape;24307;p72"/>
            <p:cNvSpPr/>
            <p:nvPr/>
          </p:nvSpPr>
          <p:spPr>
            <a:xfrm>
              <a:off x="3395361" y="2705920"/>
              <a:ext cx="107482" cy="12505"/>
            </a:xfrm>
            <a:custGeom>
              <a:rect b="b" l="l" r="r" t="t"/>
              <a:pathLst>
                <a:path extrusionOk="0" h="477" w="4100">
                  <a:moveTo>
                    <a:pt x="289" y="1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8" name="Google Shape;24308;p72"/>
            <p:cNvSpPr/>
            <p:nvPr/>
          </p:nvSpPr>
          <p:spPr>
            <a:xfrm>
              <a:off x="3262006" y="2705894"/>
              <a:ext cx="110051" cy="12583"/>
            </a:xfrm>
            <a:custGeom>
              <a:rect b="b" l="l" r="r" t="t"/>
              <a:pathLst>
                <a:path extrusionOk="0" h="480" w="4198">
                  <a:moveTo>
                    <a:pt x="311" y="0"/>
                  </a:moveTo>
                  <a:cubicBezTo>
                    <a:pt x="0" y="0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3869" y="479"/>
                    <a:pt x="3878" y="479"/>
                    <a:pt x="3887" y="479"/>
                  </a:cubicBezTo>
                  <a:cubicBezTo>
                    <a:pt x="4198" y="479"/>
                    <a:pt x="4198" y="0"/>
                    <a:pt x="3887" y="0"/>
                  </a:cubicBezTo>
                  <a:cubicBezTo>
                    <a:pt x="3878" y="0"/>
                    <a:pt x="3869" y="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0"/>
                    <a:pt x="3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9" name="Google Shape;24309;p72"/>
            <p:cNvSpPr/>
            <p:nvPr/>
          </p:nvSpPr>
          <p:spPr>
            <a:xfrm>
              <a:off x="3263290" y="2738846"/>
              <a:ext cx="107481" cy="12505"/>
            </a:xfrm>
            <a:custGeom>
              <a:rect b="b" l="l" r="r" t="t"/>
              <a:pathLst>
                <a:path extrusionOk="0" h="477" w="410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0" name="Google Shape;24310;p72"/>
            <p:cNvSpPr/>
            <p:nvPr/>
          </p:nvSpPr>
          <p:spPr>
            <a:xfrm>
              <a:off x="3395361" y="2738846"/>
              <a:ext cx="107482" cy="12505"/>
            </a:xfrm>
            <a:custGeom>
              <a:rect b="b" l="l" r="r" t="t"/>
              <a:pathLst>
                <a:path extrusionOk="0" h="477" w="410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11" name="Google Shape;24311;p72"/>
          <p:cNvGrpSpPr/>
          <p:nvPr/>
        </p:nvGrpSpPr>
        <p:grpSpPr>
          <a:xfrm>
            <a:off x="6065149" y="3367036"/>
            <a:ext cx="362553" cy="356498"/>
            <a:chOff x="6065149" y="3367036"/>
            <a:chExt cx="362553" cy="356498"/>
          </a:xfrm>
        </p:grpSpPr>
        <p:sp>
          <p:nvSpPr>
            <p:cNvPr id="24312" name="Google Shape;24312;p72"/>
            <p:cNvSpPr/>
            <p:nvPr/>
          </p:nvSpPr>
          <p:spPr>
            <a:xfrm>
              <a:off x="6065149" y="3367036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53" y="13598"/>
                    <a:pt x="13598" y="10552"/>
                    <a:pt x="13598" y="6799"/>
                  </a:cubicBezTo>
                  <a:cubicBezTo>
                    <a:pt x="13598" y="3046"/>
                    <a:pt x="10553" y="0"/>
                    <a:pt x="679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3" name="Google Shape;24313;p72"/>
            <p:cNvSpPr/>
            <p:nvPr/>
          </p:nvSpPr>
          <p:spPr>
            <a:xfrm>
              <a:off x="6219923" y="3367036"/>
              <a:ext cx="207780" cy="356472"/>
            </a:xfrm>
            <a:custGeom>
              <a:rect b="b" l="l" r="r" t="t"/>
              <a:pathLst>
                <a:path extrusionOk="0" h="13598" w="7926">
                  <a:moveTo>
                    <a:pt x="895" y="0"/>
                  </a:moveTo>
                  <a:cubicBezTo>
                    <a:pt x="592" y="0"/>
                    <a:pt x="303" y="15"/>
                    <a:pt x="0" y="58"/>
                  </a:cubicBezTo>
                  <a:cubicBezTo>
                    <a:pt x="3393" y="505"/>
                    <a:pt x="5919" y="3392"/>
                    <a:pt x="5919" y="6799"/>
                  </a:cubicBezTo>
                  <a:cubicBezTo>
                    <a:pt x="5919" y="10206"/>
                    <a:pt x="3393" y="13093"/>
                    <a:pt x="0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8" y="13598"/>
                    <a:pt x="7439" y="10859"/>
                    <a:pt x="7666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4" name="Google Shape;24314;p72"/>
            <p:cNvSpPr/>
            <p:nvPr/>
          </p:nvSpPr>
          <p:spPr>
            <a:xfrm>
              <a:off x="6119257" y="3421144"/>
              <a:ext cx="247889" cy="247889"/>
            </a:xfrm>
            <a:custGeom>
              <a:rect b="b" l="l" r="r" t="t"/>
              <a:pathLst>
                <a:path extrusionOk="0" h="9456" w="9456">
                  <a:moveTo>
                    <a:pt x="4735" y="0"/>
                  </a:moveTo>
                  <a:cubicBezTo>
                    <a:pt x="2123" y="0"/>
                    <a:pt x="0" y="2122"/>
                    <a:pt x="0" y="4735"/>
                  </a:cubicBezTo>
                  <a:cubicBezTo>
                    <a:pt x="0" y="7348"/>
                    <a:pt x="2123" y="9456"/>
                    <a:pt x="4735" y="9456"/>
                  </a:cubicBezTo>
                  <a:cubicBezTo>
                    <a:pt x="7348" y="9456"/>
                    <a:pt x="9456" y="7348"/>
                    <a:pt x="9456" y="4735"/>
                  </a:cubicBezTo>
                  <a:cubicBezTo>
                    <a:pt x="9456" y="2122"/>
                    <a:pt x="7348" y="0"/>
                    <a:pt x="4735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5" name="Google Shape;24315;p72"/>
            <p:cNvSpPr/>
            <p:nvPr/>
          </p:nvSpPr>
          <p:spPr>
            <a:xfrm>
              <a:off x="6224091" y="3421144"/>
              <a:ext cx="148744" cy="248020"/>
            </a:xfrm>
            <a:custGeom>
              <a:rect b="b" l="l" r="r" t="t"/>
              <a:pathLst>
                <a:path extrusionOk="0" h="9461" w="5674">
                  <a:moveTo>
                    <a:pt x="736" y="0"/>
                  </a:moveTo>
                  <a:cubicBezTo>
                    <a:pt x="491" y="0"/>
                    <a:pt x="246" y="29"/>
                    <a:pt x="0" y="58"/>
                  </a:cubicBezTo>
                  <a:cubicBezTo>
                    <a:pt x="2295" y="433"/>
                    <a:pt x="3984" y="2411"/>
                    <a:pt x="3984" y="4735"/>
                  </a:cubicBezTo>
                  <a:cubicBezTo>
                    <a:pt x="3984" y="7059"/>
                    <a:pt x="2295" y="9037"/>
                    <a:pt x="0" y="9398"/>
                  </a:cubicBezTo>
                  <a:cubicBezTo>
                    <a:pt x="257" y="9440"/>
                    <a:pt x="513" y="9461"/>
                    <a:pt x="765" y="9461"/>
                  </a:cubicBezTo>
                  <a:cubicBezTo>
                    <a:pt x="3172" y="9461"/>
                    <a:pt x="5261" y="7593"/>
                    <a:pt x="5457" y="5110"/>
                  </a:cubicBezTo>
                  <a:cubicBezTo>
                    <a:pt x="5673" y="2353"/>
                    <a:pt x="3494" y="0"/>
                    <a:pt x="73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6" name="Google Shape;24316;p72"/>
            <p:cNvSpPr/>
            <p:nvPr/>
          </p:nvSpPr>
          <p:spPr>
            <a:xfrm>
              <a:off x="6069685" y="3415848"/>
              <a:ext cx="303517" cy="259293"/>
            </a:xfrm>
            <a:custGeom>
              <a:rect b="b" l="l" r="r" t="t"/>
              <a:pathLst>
                <a:path extrusionOk="0" h="9891" w="11578">
                  <a:moveTo>
                    <a:pt x="6626" y="433"/>
                  </a:moveTo>
                  <a:cubicBezTo>
                    <a:pt x="6727" y="433"/>
                    <a:pt x="6843" y="433"/>
                    <a:pt x="6944" y="448"/>
                  </a:cubicBezTo>
                  <a:cubicBezTo>
                    <a:pt x="6973" y="664"/>
                    <a:pt x="6987" y="881"/>
                    <a:pt x="6987" y="1097"/>
                  </a:cubicBezTo>
                  <a:cubicBezTo>
                    <a:pt x="6987" y="1920"/>
                    <a:pt x="6771" y="2729"/>
                    <a:pt x="6338" y="3421"/>
                  </a:cubicBezTo>
                  <a:cubicBezTo>
                    <a:pt x="5356" y="2772"/>
                    <a:pt x="4230" y="2353"/>
                    <a:pt x="3061" y="2194"/>
                  </a:cubicBezTo>
                  <a:cubicBezTo>
                    <a:pt x="3912" y="1083"/>
                    <a:pt x="5226" y="433"/>
                    <a:pt x="6626" y="433"/>
                  </a:cubicBezTo>
                  <a:close/>
                  <a:moveTo>
                    <a:pt x="7391" y="506"/>
                  </a:moveTo>
                  <a:lnTo>
                    <a:pt x="7391" y="506"/>
                  </a:lnTo>
                  <a:cubicBezTo>
                    <a:pt x="9355" y="852"/>
                    <a:pt x="10870" y="2440"/>
                    <a:pt x="11101" y="4417"/>
                  </a:cubicBezTo>
                  <a:lnTo>
                    <a:pt x="11101" y="4432"/>
                  </a:lnTo>
                  <a:lnTo>
                    <a:pt x="11058" y="4432"/>
                  </a:lnTo>
                  <a:cubicBezTo>
                    <a:pt x="11035" y="4432"/>
                    <a:pt x="11012" y="4431"/>
                    <a:pt x="10989" y="4431"/>
                  </a:cubicBezTo>
                  <a:cubicBezTo>
                    <a:pt x="10045" y="4431"/>
                    <a:pt x="9119" y="4719"/>
                    <a:pt x="8330" y="5255"/>
                  </a:cubicBezTo>
                  <a:cubicBezTo>
                    <a:pt x="8027" y="4865"/>
                    <a:pt x="7695" y="4504"/>
                    <a:pt x="7334" y="4187"/>
                  </a:cubicBezTo>
                  <a:cubicBezTo>
                    <a:pt x="7132" y="3999"/>
                    <a:pt x="6915" y="3840"/>
                    <a:pt x="6713" y="3681"/>
                  </a:cubicBezTo>
                  <a:cubicBezTo>
                    <a:pt x="7175" y="2902"/>
                    <a:pt x="7435" y="2007"/>
                    <a:pt x="7435" y="1097"/>
                  </a:cubicBezTo>
                  <a:cubicBezTo>
                    <a:pt x="7435" y="895"/>
                    <a:pt x="7420" y="708"/>
                    <a:pt x="7391" y="506"/>
                  </a:cubicBezTo>
                  <a:close/>
                  <a:moveTo>
                    <a:pt x="2786" y="2600"/>
                  </a:moveTo>
                  <a:lnTo>
                    <a:pt x="2786" y="2600"/>
                  </a:lnTo>
                  <a:cubicBezTo>
                    <a:pt x="3964" y="2732"/>
                    <a:pt x="5100" y="3135"/>
                    <a:pt x="6107" y="3782"/>
                  </a:cubicBezTo>
                  <a:cubicBezTo>
                    <a:pt x="5255" y="4923"/>
                    <a:pt x="3912" y="5601"/>
                    <a:pt x="2498" y="5601"/>
                  </a:cubicBezTo>
                  <a:lnTo>
                    <a:pt x="2166" y="5601"/>
                  </a:lnTo>
                  <a:cubicBezTo>
                    <a:pt x="2137" y="5385"/>
                    <a:pt x="2122" y="5168"/>
                    <a:pt x="2122" y="4937"/>
                  </a:cubicBezTo>
                  <a:cubicBezTo>
                    <a:pt x="2122" y="4115"/>
                    <a:pt x="2353" y="3307"/>
                    <a:pt x="2786" y="2600"/>
                  </a:cubicBezTo>
                  <a:close/>
                  <a:moveTo>
                    <a:pt x="11130" y="4865"/>
                  </a:moveTo>
                  <a:lnTo>
                    <a:pt x="11130" y="4937"/>
                  </a:lnTo>
                  <a:cubicBezTo>
                    <a:pt x="11130" y="6150"/>
                    <a:pt x="10639" y="7305"/>
                    <a:pt x="9773" y="8156"/>
                  </a:cubicBezTo>
                  <a:cubicBezTo>
                    <a:pt x="9528" y="7247"/>
                    <a:pt x="9138" y="6381"/>
                    <a:pt x="8590" y="5601"/>
                  </a:cubicBezTo>
                  <a:cubicBezTo>
                    <a:pt x="9326" y="5125"/>
                    <a:pt x="10177" y="4865"/>
                    <a:pt x="11058" y="4865"/>
                  </a:cubicBezTo>
                  <a:close/>
                  <a:moveTo>
                    <a:pt x="6468" y="4028"/>
                  </a:moveTo>
                  <a:cubicBezTo>
                    <a:pt x="7031" y="4446"/>
                    <a:pt x="7536" y="4937"/>
                    <a:pt x="7969" y="5500"/>
                  </a:cubicBezTo>
                  <a:cubicBezTo>
                    <a:pt x="6785" y="6438"/>
                    <a:pt x="6107" y="7853"/>
                    <a:pt x="6107" y="9369"/>
                  </a:cubicBezTo>
                  <a:lnTo>
                    <a:pt x="6107" y="9412"/>
                  </a:lnTo>
                  <a:cubicBezTo>
                    <a:pt x="4249" y="9196"/>
                    <a:pt x="2722" y="7860"/>
                    <a:pt x="2256" y="6049"/>
                  </a:cubicBezTo>
                  <a:lnTo>
                    <a:pt x="2483" y="6049"/>
                  </a:lnTo>
                  <a:cubicBezTo>
                    <a:pt x="4057" y="6049"/>
                    <a:pt x="5529" y="5298"/>
                    <a:pt x="6468" y="4028"/>
                  </a:cubicBezTo>
                  <a:close/>
                  <a:moveTo>
                    <a:pt x="8229" y="5861"/>
                  </a:moveTo>
                  <a:cubicBezTo>
                    <a:pt x="8792" y="6655"/>
                    <a:pt x="9181" y="7550"/>
                    <a:pt x="9398" y="8488"/>
                  </a:cubicBezTo>
                  <a:cubicBezTo>
                    <a:pt x="8604" y="9109"/>
                    <a:pt x="7637" y="9455"/>
                    <a:pt x="6626" y="9455"/>
                  </a:cubicBezTo>
                  <a:lnTo>
                    <a:pt x="6554" y="9441"/>
                  </a:lnTo>
                  <a:lnTo>
                    <a:pt x="6554" y="9369"/>
                  </a:lnTo>
                  <a:cubicBezTo>
                    <a:pt x="6554" y="8012"/>
                    <a:pt x="7175" y="6713"/>
                    <a:pt x="8229" y="5861"/>
                  </a:cubicBezTo>
                  <a:close/>
                  <a:moveTo>
                    <a:pt x="6626" y="0"/>
                  </a:moveTo>
                  <a:cubicBezTo>
                    <a:pt x="2209" y="0"/>
                    <a:pt x="0" y="5327"/>
                    <a:pt x="3119" y="8445"/>
                  </a:cubicBezTo>
                  <a:cubicBezTo>
                    <a:pt x="4064" y="9390"/>
                    <a:pt x="5331" y="9891"/>
                    <a:pt x="6619" y="9891"/>
                  </a:cubicBezTo>
                  <a:cubicBezTo>
                    <a:pt x="7259" y="9891"/>
                    <a:pt x="7904" y="9767"/>
                    <a:pt x="8517" y="9513"/>
                  </a:cubicBezTo>
                  <a:cubicBezTo>
                    <a:pt x="10365" y="8748"/>
                    <a:pt x="11578" y="6944"/>
                    <a:pt x="11578" y="4937"/>
                  </a:cubicBezTo>
                  <a:cubicBezTo>
                    <a:pt x="11563" y="2209"/>
                    <a:pt x="9355" y="0"/>
                    <a:pt x="662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17" name="Google Shape;24317;p72"/>
          <p:cNvGrpSpPr/>
          <p:nvPr/>
        </p:nvGrpSpPr>
        <p:grpSpPr>
          <a:xfrm>
            <a:off x="2866317" y="3817357"/>
            <a:ext cx="362920" cy="356865"/>
            <a:chOff x="2866317" y="3817357"/>
            <a:chExt cx="362920" cy="356865"/>
          </a:xfrm>
        </p:grpSpPr>
        <p:sp>
          <p:nvSpPr>
            <p:cNvPr id="24318" name="Google Shape;24318;p72"/>
            <p:cNvSpPr/>
            <p:nvPr/>
          </p:nvSpPr>
          <p:spPr>
            <a:xfrm>
              <a:off x="2866317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9" name="Google Shape;24319;p72"/>
            <p:cNvSpPr/>
            <p:nvPr/>
          </p:nvSpPr>
          <p:spPr>
            <a:xfrm>
              <a:off x="3021457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0" name="Google Shape;24320;p72"/>
            <p:cNvSpPr/>
            <p:nvPr/>
          </p:nvSpPr>
          <p:spPr>
            <a:xfrm>
              <a:off x="2928367" y="3894561"/>
              <a:ext cx="194175" cy="279662"/>
            </a:xfrm>
            <a:custGeom>
              <a:rect b="b" l="l" r="r" t="t"/>
              <a:pathLst>
                <a:path extrusionOk="0" h="10668" w="7407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21" name="Google Shape;24321;p72"/>
          <p:cNvGrpSpPr/>
          <p:nvPr/>
        </p:nvGrpSpPr>
        <p:grpSpPr>
          <a:xfrm>
            <a:off x="6540821" y="3367036"/>
            <a:ext cx="362553" cy="356498"/>
            <a:chOff x="6540821" y="3367036"/>
            <a:chExt cx="362553" cy="356498"/>
          </a:xfrm>
        </p:grpSpPr>
        <p:sp>
          <p:nvSpPr>
            <p:cNvPr id="24322" name="Google Shape;24322;p72"/>
            <p:cNvSpPr/>
            <p:nvPr/>
          </p:nvSpPr>
          <p:spPr>
            <a:xfrm>
              <a:off x="6540821" y="3367036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800" y="0"/>
                  </a:moveTo>
                  <a:cubicBezTo>
                    <a:pt x="3046" y="0"/>
                    <a:pt x="1" y="3046"/>
                    <a:pt x="1" y="6799"/>
                  </a:cubicBezTo>
                  <a:cubicBezTo>
                    <a:pt x="1" y="10552"/>
                    <a:pt x="3046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3" name="Google Shape;24323;p72"/>
            <p:cNvSpPr/>
            <p:nvPr/>
          </p:nvSpPr>
          <p:spPr>
            <a:xfrm>
              <a:off x="6695987" y="3367036"/>
              <a:ext cx="207387" cy="356472"/>
            </a:xfrm>
            <a:custGeom>
              <a:rect b="b" l="l" r="r" t="t"/>
              <a:pathLst>
                <a:path extrusionOk="0" h="13598" w="7911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92"/>
                    <a:pt x="5904" y="6799"/>
                  </a:cubicBezTo>
                  <a:cubicBezTo>
                    <a:pt x="5904" y="10206"/>
                    <a:pt x="3378" y="13093"/>
                    <a:pt x="0" y="13540"/>
                  </a:cubicBezTo>
                  <a:cubicBezTo>
                    <a:pt x="297" y="13579"/>
                    <a:pt x="592" y="13598"/>
                    <a:pt x="884" y="13598"/>
                  </a:cubicBezTo>
                  <a:cubicBezTo>
                    <a:pt x="4403" y="13598"/>
                    <a:pt x="7425" y="10859"/>
                    <a:pt x="7665" y="7247"/>
                  </a:cubicBezTo>
                  <a:cubicBezTo>
                    <a:pt x="7911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4" name="Google Shape;24324;p72"/>
            <p:cNvSpPr/>
            <p:nvPr/>
          </p:nvSpPr>
          <p:spPr>
            <a:xfrm>
              <a:off x="6579802" y="3405992"/>
              <a:ext cx="278534" cy="278561"/>
            </a:xfrm>
            <a:custGeom>
              <a:rect b="b" l="l" r="r" t="t"/>
              <a:pathLst>
                <a:path extrusionOk="0" h="10626" w="10625">
                  <a:moveTo>
                    <a:pt x="5313" y="1"/>
                  </a:moveTo>
                  <a:cubicBezTo>
                    <a:pt x="2382" y="1"/>
                    <a:pt x="0" y="2383"/>
                    <a:pt x="0" y="5313"/>
                  </a:cubicBezTo>
                  <a:cubicBezTo>
                    <a:pt x="0" y="8244"/>
                    <a:pt x="2382" y="10625"/>
                    <a:pt x="5313" y="10625"/>
                  </a:cubicBezTo>
                  <a:cubicBezTo>
                    <a:pt x="8243" y="10625"/>
                    <a:pt x="10625" y="8244"/>
                    <a:pt x="10625" y="5313"/>
                  </a:cubicBezTo>
                  <a:cubicBezTo>
                    <a:pt x="10625" y="2383"/>
                    <a:pt x="8243" y="1"/>
                    <a:pt x="5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5" name="Google Shape;24325;p72"/>
            <p:cNvSpPr/>
            <p:nvPr/>
          </p:nvSpPr>
          <p:spPr>
            <a:xfrm>
              <a:off x="6672892" y="3510563"/>
              <a:ext cx="80637" cy="69155"/>
            </a:xfrm>
            <a:custGeom>
              <a:rect b="b" l="l" r="r" t="t"/>
              <a:pathLst>
                <a:path extrusionOk="0" h="2638" w="3076">
                  <a:moveTo>
                    <a:pt x="1750" y="0"/>
                  </a:moveTo>
                  <a:cubicBezTo>
                    <a:pt x="1425" y="0"/>
                    <a:pt x="1094" y="120"/>
                    <a:pt x="823" y="386"/>
                  </a:cubicBezTo>
                  <a:cubicBezTo>
                    <a:pt x="1" y="1223"/>
                    <a:pt x="592" y="2638"/>
                    <a:pt x="1762" y="2638"/>
                  </a:cubicBezTo>
                  <a:cubicBezTo>
                    <a:pt x="2483" y="2638"/>
                    <a:pt x="3075" y="2046"/>
                    <a:pt x="3075" y="1324"/>
                  </a:cubicBezTo>
                  <a:cubicBezTo>
                    <a:pt x="3075" y="523"/>
                    <a:pt x="2428" y="0"/>
                    <a:pt x="1750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6" name="Google Shape;24326;p72"/>
            <p:cNvSpPr/>
            <p:nvPr/>
          </p:nvSpPr>
          <p:spPr>
            <a:xfrm>
              <a:off x="6541581" y="3458605"/>
              <a:ext cx="213469" cy="225187"/>
            </a:xfrm>
            <a:custGeom>
              <a:rect b="b" l="l" r="r" t="t"/>
              <a:pathLst>
                <a:path extrusionOk="0" h="8590" w="8143">
                  <a:moveTo>
                    <a:pt x="2613" y="0"/>
                  </a:moveTo>
                  <a:cubicBezTo>
                    <a:pt x="0" y="3277"/>
                    <a:pt x="2036" y="8156"/>
                    <a:pt x="6222" y="8590"/>
                  </a:cubicBezTo>
                  <a:lnTo>
                    <a:pt x="8142" y="4952"/>
                  </a:lnTo>
                  <a:lnTo>
                    <a:pt x="8142" y="4952"/>
                  </a:lnTo>
                  <a:cubicBezTo>
                    <a:pt x="7767" y="5269"/>
                    <a:pt x="7276" y="5443"/>
                    <a:pt x="6771" y="5443"/>
                  </a:cubicBezTo>
                  <a:cubicBezTo>
                    <a:pt x="5645" y="5443"/>
                    <a:pt x="4721" y="4576"/>
                    <a:pt x="4634" y="3465"/>
                  </a:cubicBezTo>
                  <a:lnTo>
                    <a:pt x="2613" y="0"/>
                  </a:ln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7" name="Google Shape;24327;p72"/>
            <p:cNvSpPr/>
            <p:nvPr/>
          </p:nvSpPr>
          <p:spPr>
            <a:xfrm>
              <a:off x="6609687" y="3405965"/>
              <a:ext cx="237691" cy="143475"/>
            </a:xfrm>
            <a:custGeom>
              <a:rect b="b" l="l" r="r" t="t"/>
              <a:pathLst>
                <a:path extrusionOk="0" h="5473" w="9067">
                  <a:moveTo>
                    <a:pt x="4154" y="1"/>
                  </a:moveTo>
                  <a:cubicBezTo>
                    <a:pt x="2621" y="1"/>
                    <a:pt x="1078" y="654"/>
                    <a:pt x="1" y="2023"/>
                  </a:cubicBezTo>
                  <a:lnTo>
                    <a:pt x="2036" y="5473"/>
                  </a:lnTo>
                  <a:cubicBezTo>
                    <a:pt x="2036" y="5430"/>
                    <a:pt x="2036" y="5372"/>
                    <a:pt x="2036" y="5314"/>
                  </a:cubicBezTo>
                  <a:cubicBezTo>
                    <a:pt x="2024" y="4102"/>
                    <a:pt x="3019" y="3171"/>
                    <a:pt x="4157" y="3171"/>
                  </a:cubicBezTo>
                  <a:cubicBezTo>
                    <a:pt x="4362" y="3171"/>
                    <a:pt x="4571" y="3201"/>
                    <a:pt x="4779" y="3264"/>
                  </a:cubicBezTo>
                  <a:lnTo>
                    <a:pt x="9066" y="3264"/>
                  </a:lnTo>
                  <a:cubicBezTo>
                    <a:pt x="8179" y="1137"/>
                    <a:pt x="6176" y="1"/>
                    <a:pt x="4154" y="1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8" name="Google Shape;24328;p72"/>
            <p:cNvSpPr/>
            <p:nvPr/>
          </p:nvSpPr>
          <p:spPr>
            <a:xfrm>
              <a:off x="6703537" y="3490771"/>
              <a:ext cx="154800" cy="193860"/>
            </a:xfrm>
            <a:custGeom>
              <a:rect b="b" l="l" r="r" t="t"/>
              <a:pathLst>
                <a:path extrusionOk="0" h="7395" w="5905">
                  <a:moveTo>
                    <a:pt x="5486" y="0"/>
                  </a:moveTo>
                  <a:lnTo>
                    <a:pt x="1228" y="29"/>
                  </a:lnTo>
                  <a:lnTo>
                    <a:pt x="1242" y="29"/>
                  </a:lnTo>
                  <a:cubicBezTo>
                    <a:pt x="2859" y="549"/>
                    <a:pt x="3263" y="2642"/>
                    <a:pt x="1964" y="3725"/>
                  </a:cubicBezTo>
                  <a:lnTo>
                    <a:pt x="1" y="7363"/>
                  </a:lnTo>
                  <a:cubicBezTo>
                    <a:pt x="199" y="7384"/>
                    <a:pt x="396" y="7395"/>
                    <a:pt x="591" y="7395"/>
                  </a:cubicBezTo>
                  <a:cubicBezTo>
                    <a:pt x="3484" y="7395"/>
                    <a:pt x="5905" y="5041"/>
                    <a:pt x="5905" y="2079"/>
                  </a:cubicBezTo>
                  <a:cubicBezTo>
                    <a:pt x="5905" y="1357"/>
                    <a:pt x="5761" y="650"/>
                    <a:pt x="5486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29" name="Google Shape;24329;p72"/>
          <p:cNvGrpSpPr/>
          <p:nvPr/>
        </p:nvGrpSpPr>
        <p:grpSpPr>
          <a:xfrm>
            <a:off x="2302458" y="2474704"/>
            <a:ext cx="354479" cy="312561"/>
            <a:chOff x="2302458" y="2474704"/>
            <a:chExt cx="354479" cy="312561"/>
          </a:xfrm>
        </p:grpSpPr>
        <p:sp>
          <p:nvSpPr>
            <p:cNvPr id="24330" name="Google Shape;24330;p72"/>
            <p:cNvSpPr/>
            <p:nvPr/>
          </p:nvSpPr>
          <p:spPr>
            <a:xfrm>
              <a:off x="2388732" y="2515756"/>
              <a:ext cx="238058" cy="136266"/>
            </a:xfrm>
            <a:custGeom>
              <a:rect b="b" l="l" r="r" t="t"/>
              <a:pathLst>
                <a:path extrusionOk="0" h="5198" w="9081">
                  <a:moveTo>
                    <a:pt x="3003" y="2159"/>
                  </a:moveTo>
                  <a:lnTo>
                    <a:pt x="3003" y="3371"/>
                  </a:lnTo>
                  <a:lnTo>
                    <a:pt x="1791" y="3371"/>
                  </a:lnTo>
                  <a:lnTo>
                    <a:pt x="1791" y="2159"/>
                  </a:lnTo>
                  <a:close/>
                  <a:moveTo>
                    <a:pt x="4620" y="2159"/>
                  </a:moveTo>
                  <a:lnTo>
                    <a:pt x="4620" y="3371"/>
                  </a:lnTo>
                  <a:lnTo>
                    <a:pt x="3393" y="3371"/>
                  </a:lnTo>
                  <a:lnTo>
                    <a:pt x="3393" y="2159"/>
                  </a:lnTo>
                  <a:close/>
                  <a:moveTo>
                    <a:pt x="6208" y="2159"/>
                  </a:moveTo>
                  <a:lnTo>
                    <a:pt x="6208" y="3371"/>
                  </a:lnTo>
                  <a:lnTo>
                    <a:pt x="4995" y="3371"/>
                  </a:lnTo>
                  <a:lnTo>
                    <a:pt x="4995" y="2159"/>
                  </a:lnTo>
                  <a:close/>
                  <a:moveTo>
                    <a:pt x="7810" y="2159"/>
                  </a:moveTo>
                  <a:lnTo>
                    <a:pt x="7810" y="3371"/>
                  </a:lnTo>
                  <a:lnTo>
                    <a:pt x="6598" y="3371"/>
                  </a:lnTo>
                  <a:lnTo>
                    <a:pt x="6598" y="2159"/>
                  </a:lnTo>
                  <a:close/>
                  <a:moveTo>
                    <a:pt x="1603" y="1"/>
                  </a:moveTo>
                  <a:cubicBezTo>
                    <a:pt x="1502" y="1"/>
                    <a:pt x="1401" y="66"/>
                    <a:pt x="1401" y="196"/>
                  </a:cubicBezTo>
                  <a:lnTo>
                    <a:pt x="1401" y="1769"/>
                  </a:lnTo>
                  <a:lnTo>
                    <a:pt x="261" y="1769"/>
                  </a:lnTo>
                  <a:cubicBezTo>
                    <a:pt x="1" y="1769"/>
                    <a:pt x="1" y="2159"/>
                    <a:pt x="261" y="2159"/>
                  </a:cubicBezTo>
                  <a:lnTo>
                    <a:pt x="1401" y="2159"/>
                  </a:lnTo>
                  <a:lnTo>
                    <a:pt x="1401" y="3371"/>
                  </a:lnTo>
                  <a:lnTo>
                    <a:pt x="766" y="3371"/>
                  </a:lnTo>
                  <a:cubicBezTo>
                    <a:pt x="492" y="3371"/>
                    <a:pt x="492" y="3761"/>
                    <a:pt x="766" y="3761"/>
                  </a:cubicBezTo>
                  <a:lnTo>
                    <a:pt x="1401" y="3761"/>
                  </a:lnTo>
                  <a:lnTo>
                    <a:pt x="1401" y="4902"/>
                  </a:lnTo>
                  <a:cubicBezTo>
                    <a:pt x="1401" y="5031"/>
                    <a:pt x="1498" y="5096"/>
                    <a:pt x="1598" y="5096"/>
                  </a:cubicBezTo>
                  <a:cubicBezTo>
                    <a:pt x="1697" y="5096"/>
                    <a:pt x="1798" y="5031"/>
                    <a:pt x="1805" y="4902"/>
                  </a:cubicBezTo>
                  <a:lnTo>
                    <a:pt x="1805" y="3761"/>
                  </a:lnTo>
                  <a:lnTo>
                    <a:pt x="3003" y="3761"/>
                  </a:lnTo>
                  <a:lnTo>
                    <a:pt x="3003" y="5003"/>
                  </a:lnTo>
                  <a:cubicBezTo>
                    <a:pt x="3003" y="5133"/>
                    <a:pt x="3104" y="5197"/>
                    <a:pt x="3205" y="5197"/>
                  </a:cubicBezTo>
                  <a:cubicBezTo>
                    <a:pt x="3306" y="5197"/>
                    <a:pt x="3407" y="5133"/>
                    <a:pt x="3407" y="5003"/>
                  </a:cubicBezTo>
                  <a:lnTo>
                    <a:pt x="3407" y="3761"/>
                  </a:lnTo>
                  <a:lnTo>
                    <a:pt x="4620" y="3761"/>
                  </a:lnTo>
                  <a:lnTo>
                    <a:pt x="4620" y="5003"/>
                  </a:lnTo>
                  <a:cubicBezTo>
                    <a:pt x="4620" y="5133"/>
                    <a:pt x="4717" y="5197"/>
                    <a:pt x="4815" y="5197"/>
                  </a:cubicBezTo>
                  <a:cubicBezTo>
                    <a:pt x="4912" y="5197"/>
                    <a:pt x="5010" y="5133"/>
                    <a:pt x="5010" y="5003"/>
                  </a:cubicBezTo>
                  <a:lnTo>
                    <a:pt x="5010" y="3761"/>
                  </a:lnTo>
                  <a:lnTo>
                    <a:pt x="6222" y="3761"/>
                  </a:lnTo>
                  <a:lnTo>
                    <a:pt x="6222" y="5003"/>
                  </a:lnTo>
                  <a:cubicBezTo>
                    <a:pt x="6222" y="5133"/>
                    <a:pt x="6320" y="5197"/>
                    <a:pt x="6417" y="5197"/>
                  </a:cubicBezTo>
                  <a:cubicBezTo>
                    <a:pt x="6515" y="5197"/>
                    <a:pt x="6612" y="5133"/>
                    <a:pt x="6612" y="5003"/>
                  </a:cubicBezTo>
                  <a:lnTo>
                    <a:pt x="6612" y="3761"/>
                  </a:lnTo>
                  <a:lnTo>
                    <a:pt x="7825" y="3761"/>
                  </a:lnTo>
                  <a:lnTo>
                    <a:pt x="7825" y="5003"/>
                  </a:lnTo>
                  <a:cubicBezTo>
                    <a:pt x="7825" y="5133"/>
                    <a:pt x="7922" y="5197"/>
                    <a:pt x="8020" y="5197"/>
                  </a:cubicBezTo>
                  <a:cubicBezTo>
                    <a:pt x="8117" y="5197"/>
                    <a:pt x="8214" y="5133"/>
                    <a:pt x="8214" y="5003"/>
                  </a:cubicBezTo>
                  <a:lnTo>
                    <a:pt x="8214" y="3761"/>
                  </a:lnTo>
                  <a:lnTo>
                    <a:pt x="8388" y="3761"/>
                  </a:lnTo>
                  <a:cubicBezTo>
                    <a:pt x="8648" y="3761"/>
                    <a:pt x="8648" y="3371"/>
                    <a:pt x="8388" y="3371"/>
                  </a:cubicBezTo>
                  <a:lnTo>
                    <a:pt x="8214" y="3371"/>
                  </a:lnTo>
                  <a:lnTo>
                    <a:pt x="8214" y="2159"/>
                  </a:lnTo>
                  <a:lnTo>
                    <a:pt x="8821" y="2159"/>
                  </a:lnTo>
                  <a:cubicBezTo>
                    <a:pt x="9081" y="2159"/>
                    <a:pt x="9081" y="1769"/>
                    <a:pt x="8821" y="1769"/>
                  </a:cubicBezTo>
                  <a:lnTo>
                    <a:pt x="8200" y="1769"/>
                  </a:lnTo>
                  <a:lnTo>
                    <a:pt x="8200" y="196"/>
                  </a:lnTo>
                  <a:cubicBezTo>
                    <a:pt x="8200" y="66"/>
                    <a:pt x="8103" y="1"/>
                    <a:pt x="8005" y="1"/>
                  </a:cubicBezTo>
                  <a:cubicBezTo>
                    <a:pt x="7908" y="1"/>
                    <a:pt x="7810" y="66"/>
                    <a:pt x="7810" y="196"/>
                  </a:cubicBezTo>
                  <a:lnTo>
                    <a:pt x="7810" y="1769"/>
                  </a:lnTo>
                  <a:lnTo>
                    <a:pt x="6598" y="1769"/>
                  </a:lnTo>
                  <a:lnTo>
                    <a:pt x="6598" y="196"/>
                  </a:lnTo>
                  <a:cubicBezTo>
                    <a:pt x="6598" y="66"/>
                    <a:pt x="6500" y="1"/>
                    <a:pt x="6403" y="1"/>
                  </a:cubicBezTo>
                  <a:cubicBezTo>
                    <a:pt x="6305" y="1"/>
                    <a:pt x="6208" y="66"/>
                    <a:pt x="6208" y="196"/>
                  </a:cubicBezTo>
                  <a:lnTo>
                    <a:pt x="6208" y="1769"/>
                  </a:lnTo>
                  <a:lnTo>
                    <a:pt x="4995" y="1769"/>
                  </a:lnTo>
                  <a:lnTo>
                    <a:pt x="4995" y="196"/>
                  </a:lnTo>
                  <a:cubicBezTo>
                    <a:pt x="4995" y="66"/>
                    <a:pt x="4898" y="1"/>
                    <a:pt x="4800" y="1"/>
                  </a:cubicBezTo>
                  <a:cubicBezTo>
                    <a:pt x="4703" y="1"/>
                    <a:pt x="4606" y="66"/>
                    <a:pt x="4606" y="196"/>
                  </a:cubicBezTo>
                  <a:lnTo>
                    <a:pt x="4606" y="1769"/>
                  </a:lnTo>
                  <a:lnTo>
                    <a:pt x="3393" y="1769"/>
                  </a:lnTo>
                  <a:lnTo>
                    <a:pt x="3393" y="196"/>
                  </a:lnTo>
                  <a:cubicBezTo>
                    <a:pt x="3393" y="66"/>
                    <a:pt x="3296" y="1"/>
                    <a:pt x="3198" y="1"/>
                  </a:cubicBezTo>
                  <a:cubicBezTo>
                    <a:pt x="3101" y="1"/>
                    <a:pt x="3003" y="66"/>
                    <a:pt x="3003" y="196"/>
                  </a:cubicBezTo>
                  <a:lnTo>
                    <a:pt x="3003" y="1769"/>
                  </a:lnTo>
                  <a:lnTo>
                    <a:pt x="1805" y="1769"/>
                  </a:lnTo>
                  <a:lnTo>
                    <a:pt x="1805" y="196"/>
                  </a:lnTo>
                  <a:cubicBezTo>
                    <a:pt x="1805" y="66"/>
                    <a:pt x="1704" y="1"/>
                    <a:pt x="160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1" name="Google Shape;24331;p72"/>
            <p:cNvSpPr/>
            <p:nvPr/>
          </p:nvSpPr>
          <p:spPr>
            <a:xfrm>
              <a:off x="2398195" y="2723327"/>
              <a:ext cx="74949" cy="63938"/>
            </a:xfrm>
            <a:custGeom>
              <a:rect b="b" l="l" r="r" t="t"/>
              <a:pathLst>
                <a:path extrusionOk="0" h="2439" w="2859">
                  <a:moveTo>
                    <a:pt x="1632" y="1"/>
                  </a:moveTo>
                  <a:cubicBezTo>
                    <a:pt x="549" y="1"/>
                    <a:pt x="1" y="1314"/>
                    <a:pt x="780" y="2079"/>
                  </a:cubicBezTo>
                  <a:cubicBezTo>
                    <a:pt x="1028" y="2327"/>
                    <a:pt x="1334" y="2439"/>
                    <a:pt x="1634" y="2439"/>
                  </a:cubicBezTo>
                  <a:cubicBezTo>
                    <a:pt x="2259" y="2439"/>
                    <a:pt x="2859" y="1954"/>
                    <a:pt x="2859" y="1213"/>
                  </a:cubicBezTo>
                  <a:cubicBezTo>
                    <a:pt x="2859" y="549"/>
                    <a:pt x="2310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2" name="Google Shape;24332;p72"/>
            <p:cNvSpPr/>
            <p:nvPr/>
          </p:nvSpPr>
          <p:spPr>
            <a:xfrm>
              <a:off x="2421658" y="2740733"/>
              <a:ext cx="34079" cy="29230"/>
            </a:xfrm>
            <a:custGeom>
              <a:rect b="b" l="l" r="r" t="t"/>
              <a:pathLst>
                <a:path extrusionOk="0" h="1115" w="130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8" y="1065"/>
                    <a:pt x="597" y="1115"/>
                    <a:pt x="733" y="1115"/>
                  </a:cubicBezTo>
                  <a:cubicBezTo>
                    <a:pt x="1021" y="1115"/>
                    <a:pt x="1300" y="892"/>
                    <a:pt x="1300" y="549"/>
                  </a:cubicBezTo>
                  <a:cubicBezTo>
                    <a:pt x="1300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3" name="Google Shape;24333;p72"/>
            <p:cNvSpPr/>
            <p:nvPr/>
          </p:nvSpPr>
          <p:spPr>
            <a:xfrm>
              <a:off x="2525338" y="2723327"/>
              <a:ext cx="74975" cy="63938"/>
            </a:xfrm>
            <a:custGeom>
              <a:rect b="b" l="l" r="r" t="t"/>
              <a:pathLst>
                <a:path extrusionOk="0" h="2439" w="2860">
                  <a:moveTo>
                    <a:pt x="1632" y="1"/>
                  </a:moveTo>
                  <a:cubicBezTo>
                    <a:pt x="549" y="1"/>
                    <a:pt x="1" y="1314"/>
                    <a:pt x="766" y="2079"/>
                  </a:cubicBezTo>
                  <a:cubicBezTo>
                    <a:pt x="1014" y="2327"/>
                    <a:pt x="1321" y="2439"/>
                    <a:pt x="1623" y="2439"/>
                  </a:cubicBezTo>
                  <a:cubicBezTo>
                    <a:pt x="2253" y="2439"/>
                    <a:pt x="2859" y="1954"/>
                    <a:pt x="2859" y="1213"/>
                  </a:cubicBezTo>
                  <a:cubicBezTo>
                    <a:pt x="2859" y="549"/>
                    <a:pt x="2311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4" name="Google Shape;24334;p72"/>
            <p:cNvSpPr/>
            <p:nvPr/>
          </p:nvSpPr>
          <p:spPr>
            <a:xfrm>
              <a:off x="2548800" y="2740733"/>
              <a:ext cx="33712" cy="29230"/>
            </a:xfrm>
            <a:custGeom>
              <a:rect b="b" l="l" r="r" t="t"/>
              <a:pathLst>
                <a:path extrusionOk="0" h="1115" w="1286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9" y="1065"/>
                    <a:pt x="596" y="1115"/>
                    <a:pt x="730" y="1115"/>
                  </a:cubicBezTo>
                  <a:cubicBezTo>
                    <a:pt x="1013" y="1115"/>
                    <a:pt x="1286" y="892"/>
                    <a:pt x="1286" y="549"/>
                  </a:cubicBezTo>
                  <a:cubicBezTo>
                    <a:pt x="1286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5" name="Google Shape;24335;p72"/>
            <p:cNvSpPr/>
            <p:nvPr/>
          </p:nvSpPr>
          <p:spPr>
            <a:xfrm>
              <a:off x="2375860" y="2498166"/>
              <a:ext cx="279662" cy="145729"/>
            </a:xfrm>
            <a:custGeom>
              <a:rect b="b" l="l" r="r" t="t"/>
              <a:pathLst>
                <a:path extrusionOk="0" h="5559" w="10668">
                  <a:moveTo>
                    <a:pt x="9537" y="0"/>
                  </a:moveTo>
                  <a:cubicBezTo>
                    <a:pt x="9529" y="0"/>
                    <a:pt x="9521" y="0"/>
                    <a:pt x="9514" y="0"/>
                  </a:cubicBezTo>
                  <a:lnTo>
                    <a:pt x="1" y="0"/>
                  </a:lnTo>
                  <a:lnTo>
                    <a:pt x="376" y="1054"/>
                  </a:lnTo>
                  <a:lnTo>
                    <a:pt x="9471" y="1054"/>
                  </a:lnTo>
                  <a:lnTo>
                    <a:pt x="8431" y="5558"/>
                  </a:lnTo>
                  <a:lnTo>
                    <a:pt x="9514" y="5558"/>
                  </a:lnTo>
                  <a:lnTo>
                    <a:pt x="10524" y="1256"/>
                  </a:lnTo>
                  <a:cubicBezTo>
                    <a:pt x="10667" y="614"/>
                    <a:pt x="10189" y="0"/>
                    <a:pt x="9537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6" name="Google Shape;24336;p72"/>
            <p:cNvSpPr/>
            <p:nvPr/>
          </p:nvSpPr>
          <p:spPr>
            <a:xfrm>
              <a:off x="2608230" y="2498166"/>
              <a:ext cx="47292" cy="146096"/>
            </a:xfrm>
            <a:custGeom>
              <a:rect b="b" l="l" r="r" t="t"/>
              <a:pathLst>
                <a:path extrusionOk="0" h="5573" w="1804">
                  <a:moveTo>
                    <a:pt x="23" y="0"/>
                  </a:moveTo>
                  <a:cubicBezTo>
                    <a:pt x="15" y="0"/>
                    <a:pt x="8" y="0"/>
                    <a:pt x="0" y="0"/>
                  </a:cubicBezTo>
                  <a:lnTo>
                    <a:pt x="46" y="0"/>
                  </a:lnTo>
                  <a:cubicBezTo>
                    <a:pt x="38" y="0"/>
                    <a:pt x="31" y="0"/>
                    <a:pt x="23" y="0"/>
                  </a:cubicBezTo>
                  <a:close/>
                  <a:moveTo>
                    <a:pt x="673" y="0"/>
                  </a:moveTo>
                  <a:cubicBezTo>
                    <a:pt x="665" y="0"/>
                    <a:pt x="657" y="0"/>
                    <a:pt x="650" y="0"/>
                  </a:cubicBezTo>
                  <a:lnTo>
                    <a:pt x="46" y="0"/>
                  </a:lnTo>
                  <a:cubicBezTo>
                    <a:pt x="686" y="14"/>
                    <a:pt x="1151" y="622"/>
                    <a:pt x="996" y="1256"/>
                  </a:cubicBezTo>
                  <a:lnTo>
                    <a:pt x="0" y="5573"/>
                  </a:lnTo>
                  <a:lnTo>
                    <a:pt x="664" y="5573"/>
                  </a:lnTo>
                  <a:lnTo>
                    <a:pt x="1660" y="1256"/>
                  </a:lnTo>
                  <a:cubicBezTo>
                    <a:pt x="1803" y="614"/>
                    <a:pt x="1325" y="0"/>
                    <a:pt x="67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7" name="Google Shape;24337;p72"/>
            <p:cNvSpPr/>
            <p:nvPr/>
          </p:nvSpPr>
          <p:spPr>
            <a:xfrm>
              <a:off x="2302458" y="2474704"/>
              <a:ext cx="353850" cy="196796"/>
            </a:xfrm>
            <a:custGeom>
              <a:rect b="b" l="l" r="r" t="t"/>
              <a:pathLst>
                <a:path extrusionOk="0" h="7507" w="13498">
                  <a:moveTo>
                    <a:pt x="708" y="1"/>
                  </a:moveTo>
                  <a:cubicBezTo>
                    <a:pt x="0" y="1"/>
                    <a:pt x="0" y="1054"/>
                    <a:pt x="708" y="1054"/>
                  </a:cubicBezTo>
                  <a:lnTo>
                    <a:pt x="1660" y="1054"/>
                  </a:lnTo>
                  <a:cubicBezTo>
                    <a:pt x="1704" y="1054"/>
                    <a:pt x="1747" y="1083"/>
                    <a:pt x="1762" y="1126"/>
                  </a:cubicBezTo>
                  <a:lnTo>
                    <a:pt x="3566" y="6193"/>
                  </a:lnTo>
                  <a:cubicBezTo>
                    <a:pt x="3898" y="6987"/>
                    <a:pt x="4678" y="7507"/>
                    <a:pt x="5544" y="7507"/>
                  </a:cubicBezTo>
                  <a:lnTo>
                    <a:pt x="12790" y="7507"/>
                  </a:lnTo>
                  <a:cubicBezTo>
                    <a:pt x="13498" y="7507"/>
                    <a:pt x="13498" y="6453"/>
                    <a:pt x="12790" y="6453"/>
                  </a:cubicBezTo>
                  <a:lnTo>
                    <a:pt x="12790" y="6468"/>
                  </a:lnTo>
                  <a:lnTo>
                    <a:pt x="5544" y="6468"/>
                  </a:lnTo>
                  <a:cubicBezTo>
                    <a:pt x="5111" y="6468"/>
                    <a:pt x="4706" y="6193"/>
                    <a:pt x="4533" y="5789"/>
                  </a:cubicBezTo>
                  <a:lnTo>
                    <a:pt x="2743" y="722"/>
                  </a:lnTo>
                  <a:cubicBezTo>
                    <a:pt x="2555" y="289"/>
                    <a:pt x="2137" y="1"/>
                    <a:pt x="1660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8" name="Google Shape;24338;p72"/>
            <p:cNvSpPr/>
            <p:nvPr/>
          </p:nvSpPr>
          <p:spPr>
            <a:xfrm>
              <a:off x="2402363" y="2644236"/>
              <a:ext cx="254574" cy="27657"/>
            </a:xfrm>
            <a:custGeom>
              <a:rect b="b" l="l" r="r" t="t"/>
              <a:pathLst>
                <a:path extrusionOk="0" h="1055" w="9711">
                  <a:moveTo>
                    <a:pt x="9037" y="1"/>
                  </a:moveTo>
                  <a:cubicBezTo>
                    <a:pt x="9037" y="15"/>
                    <a:pt x="9037" y="29"/>
                    <a:pt x="9037" y="44"/>
                  </a:cubicBezTo>
                  <a:cubicBezTo>
                    <a:pt x="9037" y="333"/>
                    <a:pt x="8792" y="578"/>
                    <a:pt x="8503" y="578"/>
                  </a:cubicBezTo>
                  <a:lnTo>
                    <a:pt x="1256" y="578"/>
                  </a:lnTo>
                  <a:cubicBezTo>
                    <a:pt x="809" y="578"/>
                    <a:pt x="361" y="434"/>
                    <a:pt x="0" y="159"/>
                  </a:cubicBezTo>
                  <a:lnTo>
                    <a:pt x="0" y="159"/>
                  </a:lnTo>
                  <a:cubicBezTo>
                    <a:pt x="405" y="722"/>
                    <a:pt x="1054" y="1054"/>
                    <a:pt x="1747" y="1054"/>
                  </a:cubicBezTo>
                  <a:lnTo>
                    <a:pt x="8979" y="1054"/>
                  </a:lnTo>
                  <a:cubicBezTo>
                    <a:pt x="8984" y="1054"/>
                    <a:pt x="8989" y="1054"/>
                    <a:pt x="8994" y="1054"/>
                  </a:cubicBezTo>
                  <a:cubicBezTo>
                    <a:pt x="9673" y="1054"/>
                    <a:pt x="9711" y="44"/>
                    <a:pt x="903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9" name="Google Shape;24339;p72"/>
            <p:cNvSpPr/>
            <p:nvPr/>
          </p:nvSpPr>
          <p:spPr>
            <a:xfrm>
              <a:off x="2375126" y="2653306"/>
              <a:ext cx="243721" cy="76862"/>
            </a:xfrm>
            <a:custGeom>
              <a:rect b="b" l="l" r="r" t="t"/>
              <a:pathLst>
                <a:path extrusionOk="0" h="2932" w="9297">
                  <a:moveTo>
                    <a:pt x="1169" y="1"/>
                  </a:moveTo>
                  <a:lnTo>
                    <a:pt x="621" y="766"/>
                  </a:lnTo>
                  <a:cubicBezTo>
                    <a:pt x="0" y="1676"/>
                    <a:pt x="650" y="2931"/>
                    <a:pt x="1761" y="2931"/>
                  </a:cubicBezTo>
                  <a:lnTo>
                    <a:pt x="8604" y="2931"/>
                  </a:lnTo>
                  <a:cubicBezTo>
                    <a:pt x="9296" y="2931"/>
                    <a:pt x="9296" y="1878"/>
                    <a:pt x="8604" y="1878"/>
                  </a:cubicBezTo>
                  <a:lnTo>
                    <a:pt x="1776" y="1878"/>
                  </a:lnTo>
                  <a:cubicBezTo>
                    <a:pt x="1516" y="1878"/>
                    <a:pt x="1357" y="1589"/>
                    <a:pt x="1501" y="1372"/>
                  </a:cubicBezTo>
                  <a:lnTo>
                    <a:pt x="2050" y="578"/>
                  </a:lnTo>
                  <a:cubicBezTo>
                    <a:pt x="1703" y="463"/>
                    <a:pt x="1400" y="261"/>
                    <a:pt x="116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0" name="Google Shape;24340;p72"/>
            <p:cNvSpPr/>
            <p:nvPr/>
          </p:nvSpPr>
          <p:spPr>
            <a:xfrm>
              <a:off x="2382676" y="2688880"/>
              <a:ext cx="232003" cy="41289"/>
            </a:xfrm>
            <a:custGeom>
              <a:rect b="b" l="l" r="r" t="t"/>
              <a:pathLst>
                <a:path extrusionOk="0" h="1575" w="8850">
                  <a:moveTo>
                    <a:pt x="116" y="1"/>
                  </a:moveTo>
                  <a:lnTo>
                    <a:pt x="116" y="1"/>
                  </a:lnTo>
                  <a:cubicBezTo>
                    <a:pt x="1" y="795"/>
                    <a:pt x="593" y="1517"/>
                    <a:pt x="1401" y="1574"/>
                  </a:cubicBezTo>
                  <a:lnTo>
                    <a:pt x="7911" y="1574"/>
                  </a:lnTo>
                  <a:cubicBezTo>
                    <a:pt x="8099" y="1574"/>
                    <a:pt x="8301" y="1560"/>
                    <a:pt x="8489" y="1546"/>
                  </a:cubicBezTo>
                  <a:cubicBezTo>
                    <a:pt x="8518" y="1531"/>
                    <a:pt x="8547" y="1517"/>
                    <a:pt x="8561" y="1502"/>
                  </a:cubicBezTo>
                  <a:lnTo>
                    <a:pt x="8575" y="1502"/>
                  </a:lnTo>
                  <a:lnTo>
                    <a:pt x="8633" y="1473"/>
                  </a:lnTo>
                  <a:lnTo>
                    <a:pt x="8662" y="1444"/>
                  </a:lnTo>
                  <a:lnTo>
                    <a:pt x="8691" y="1416"/>
                  </a:lnTo>
                  <a:lnTo>
                    <a:pt x="8705" y="1401"/>
                  </a:lnTo>
                  <a:lnTo>
                    <a:pt x="8720" y="1387"/>
                  </a:lnTo>
                  <a:lnTo>
                    <a:pt x="8734" y="1372"/>
                  </a:lnTo>
                  <a:lnTo>
                    <a:pt x="8749" y="1343"/>
                  </a:lnTo>
                  <a:lnTo>
                    <a:pt x="8763" y="1315"/>
                  </a:lnTo>
                  <a:lnTo>
                    <a:pt x="8777" y="1300"/>
                  </a:lnTo>
                  <a:lnTo>
                    <a:pt x="8792" y="1271"/>
                  </a:lnTo>
                  <a:lnTo>
                    <a:pt x="8792" y="1257"/>
                  </a:lnTo>
                  <a:lnTo>
                    <a:pt x="8806" y="1228"/>
                  </a:lnTo>
                  <a:lnTo>
                    <a:pt x="8806" y="1213"/>
                  </a:lnTo>
                  <a:lnTo>
                    <a:pt x="8806" y="1170"/>
                  </a:lnTo>
                  <a:lnTo>
                    <a:pt x="8806" y="1112"/>
                  </a:lnTo>
                  <a:lnTo>
                    <a:pt x="8806" y="1055"/>
                  </a:lnTo>
                  <a:cubicBezTo>
                    <a:pt x="8821" y="1040"/>
                    <a:pt x="8835" y="1011"/>
                    <a:pt x="8850" y="997"/>
                  </a:cubicBezTo>
                  <a:lnTo>
                    <a:pt x="8850" y="954"/>
                  </a:lnTo>
                  <a:cubicBezTo>
                    <a:pt x="8835" y="910"/>
                    <a:pt x="8821" y="867"/>
                    <a:pt x="8821" y="838"/>
                  </a:cubicBezTo>
                  <a:cubicBezTo>
                    <a:pt x="8705" y="997"/>
                    <a:pt x="8518" y="1098"/>
                    <a:pt x="8330" y="1112"/>
                  </a:cubicBezTo>
                  <a:lnTo>
                    <a:pt x="1488" y="1112"/>
                  </a:lnTo>
                  <a:cubicBezTo>
                    <a:pt x="824" y="1098"/>
                    <a:pt x="261" y="636"/>
                    <a:pt x="11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1" name="Google Shape;24341;p72"/>
            <p:cNvSpPr/>
            <p:nvPr/>
          </p:nvSpPr>
          <p:spPr>
            <a:xfrm>
              <a:off x="2396675" y="2652939"/>
              <a:ext cx="32192" cy="27657"/>
            </a:xfrm>
            <a:custGeom>
              <a:rect b="b" l="l" r="r" t="t"/>
              <a:pathLst>
                <a:path extrusionOk="0" h="1055" w="1228">
                  <a:moveTo>
                    <a:pt x="347" y="1"/>
                  </a:moveTo>
                  <a:lnTo>
                    <a:pt x="1" y="506"/>
                  </a:lnTo>
                  <a:cubicBezTo>
                    <a:pt x="261" y="766"/>
                    <a:pt x="564" y="953"/>
                    <a:pt x="910" y="1054"/>
                  </a:cubicBezTo>
                  <a:lnTo>
                    <a:pt x="1228" y="592"/>
                  </a:lnTo>
                  <a:cubicBezTo>
                    <a:pt x="896" y="477"/>
                    <a:pt x="593" y="275"/>
                    <a:pt x="34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42" name="Google Shape;24342;p72"/>
          <p:cNvGrpSpPr/>
          <p:nvPr/>
        </p:nvGrpSpPr>
        <p:grpSpPr>
          <a:xfrm>
            <a:off x="2831110" y="2442538"/>
            <a:ext cx="246002" cy="348922"/>
            <a:chOff x="2831110" y="2442538"/>
            <a:chExt cx="246002" cy="348922"/>
          </a:xfrm>
        </p:grpSpPr>
        <p:sp>
          <p:nvSpPr>
            <p:cNvPr id="24343" name="Google Shape;24343;p72"/>
            <p:cNvSpPr/>
            <p:nvPr/>
          </p:nvSpPr>
          <p:spPr>
            <a:xfrm>
              <a:off x="2831110" y="2442538"/>
              <a:ext cx="194542" cy="348922"/>
            </a:xfrm>
            <a:custGeom>
              <a:rect b="b" l="l" r="r" t="t"/>
              <a:pathLst>
                <a:path extrusionOk="0" h="13310" w="7421">
                  <a:moveTo>
                    <a:pt x="925" y="0"/>
                  </a:moveTo>
                  <a:cubicBezTo>
                    <a:pt x="419" y="0"/>
                    <a:pt x="1" y="419"/>
                    <a:pt x="1" y="924"/>
                  </a:cubicBezTo>
                  <a:lnTo>
                    <a:pt x="1" y="12372"/>
                  </a:lnTo>
                  <a:cubicBezTo>
                    <a:pt x="1" y="12891"/>
                    <a:pt x="419" y="13310"/>
                    <a:pt x="925" y="13310"/>
                  </a:cubicBezTo>
                  <a:lnTo>
                    <a:pt x="6497" y="13310"/>
                  </a:lnTo>
                  <a:cubicBezTo>
                    <a:pt x="7002" y="13310"/>
                    <a:pt x="7421" y="12891"/>
                    <a:pt x="7421" y="12372"/>
                  </a:cubicBezTo>
                  <a:lnTo>
                    <a:pt x="7421" y="924"/>
                  </a:lnTo>
                  <a:cubicBezTo>
                    <a:pt x="7421" y="419"/>
                    <a:pt x="7002" y="0"/>
                    <a:pt x="6497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4" name="Google Shape;24344;p72"/>
            <p:cNvSpPr/>
            <p:nvPr/>
          </p:nvSpPr>
          <p:spPr>
            <a:xfrm>
              <a:off x="2831110" y="2476591"/>
              <a:ext cx="194542" cy="276647"/>
            </a:xfrm>
            <a:custGeom>
              <a:rect b="b" l="l" r="r" t="t"/>
              <a:pathLst>
                <a:path extrusionOk="0" h="10553" w="7421">
                  <a:moveTo>
                    <a:pt x="1" y="1"/>
                  </a:moveTo>
                  <a:lnTo>
                    <a:pt x="1" y="10553"/>
                  </a:lnTo>
                  <a:lnTo>
                    <a:pt x="7421" y="10553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5" name="Google Shape;24345;p72"/>
            <p:cNvSpPr/>
            <p:nvPr/>
          </p:nvSpPr>
          <p:spPr>
            <a:xfrm>
              <a:off x="2926480" y="2542181"/>
              <a:ext cx="99171" cy="158732"/>
            </a:xfrm>
            <a:custGeom>
              <a:rect b="b" l="l" r="r" t="t"/>
              <a:pathLst>
                <a:path extrusionOk="0" h="6055" w="3783">
                  <a:moveTo>
                    <a:pt x="3022" y="1"/>
                  </a:moveTo>
                  <a:cubicBezTo>
                    <a:pt x="1399" y="1"/>
                    <a:pt x="0" y="1313"/>
                    <a:pt x="0" y="3027"/>
                  </a:cubicBezTo>
                  <a:cubicBezTo>
                    <a:pt x="0" y="4741"/>
                    <a:pt x="1399" y="6054"/>
                    <a:pt x="3022" y="6054"/>
                  </a:cubicBezTo>
                  <a:cubicBezTo>
                    <a:pt x="3272" y="6054"/>
                    <a:pt x="3527" y="6023"/>
                    <a:pt x="3783" y="5958"/>
                  </a:cubicBezTo>
                  <a:lnTo>
                    <a:pt x="3783" y="97"/>
                  </a:lnTo>
                  <a:cubicBezTo>
                    <a:pt x="3527" y="32"/>
                    <a:pt x="3272" y="1"/>
                    <a:pt x="302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6" name="Google Shape;24346;p72"/>
            <p:cNvSpPr/>
            <p:nvPr/>
          </p:nvSpPr>
          <p:spPr>
            <a:xfrm>
              <a:off x="3008979" y="2476591"/>
              <a:ext cx="16673" cy="276647"/>
            </a:xfrm>
            <a:custGeom>
              <a:rect b="b" l="l" r="r" t="t"/>
              <a:pathLst>
                <a:path extrusionOk="0" h="10553" w="636">
                  <a:moveTo>
                    <a:pt x="0" y="1"/>
                  </a:moveTo>
                  <a:lnTo>
                    <a:pt x="0" y="10553"/>
                  </a:lnTo>
                  <a:lnTo>
                    <a:pt x="636" y="10553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7" name="Google Shape;24347;p72"/>
            <p:cNvSpPr/>
            <p:nvPr/>
          </p:nvSpPr>
          <p:spPr>
            <a:xfrm>
              <a:off x="2877668" y="2587481"/>
              <a:ext cx="77229" cy="10617"/>
            </a:xfrm>
            <a:custGeom>
              <a:rect b="b" l="l" r="r" t="t"/>
              <a:pathLst>
                <a:path extrusionOk="0" h="405" w="2946">
                  <a:moveTo>
                    <a:pt x="260" y="0"/>
                  </a:moveTo>
                  <a:cubicBezTo>
                    <a:pt x="0" y="0"/>
                    <a:pt x="0" y="404"/>
                    <a:pt x="260" y="404"/>
                  </a:cubicBezTo>
                  <a:lnTo>
                    <a:pt x="2671" y="404"/>
                  </a:lnTo>
                  <a:cubicBezTo>
                    <a:pt x="2945" y="404"/>
                    <a:pt x="2945" y="0"/>
                    <a:pt x="2671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8" name="Google Shape;24348;p72"/>
            <p:cNvSpPr/>
            <p:nvPr/>
          </p:nvSpPr>
          <p:spPr>
            <a:xfrm>
              <a:off x="2851164" y="2567426"/>
              <a:ext cx="117338" cy="10617"/>
            </a:xfrm>
            <a:custGeom>
              <a:rect b="b" l="l" r="r" t="t"/>
              <a:pathLst>
                <a:path extrusionOk="0" h="405" w="4476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4202" y="404"/>
                  </a:lnTo>
                  <a:cubicBezTo>
                    <a:pt x="4476" y="404"/>
                    <a:pt x="4476" y="0"/>
                    <a:pt x="420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9" name="Google Shape;24349;p72"/>
            <p:cNvSpPr/>
            <p:nvPr/>
          </p:nvSpPr>
          <p:spPr>
            <a:xfrm>
              <a:off x="2897329" y="2643109"/>
              <a:ext cx="55287" cy="10617"/>
            </a:xfrm>
            <a:custGeom>
              <a:rect b="b" l="l" r="r" t="t"/>
              <a:pathLst>
                <a:path extrusionOk="0" h="405" w="2109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1849" y="404"/>
                  </a:lnTo>
                  <a:cubicBezTo>
                    <a:pt x="2109" y="404"/>
                    <a:pt x="2109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0" name="Google Shape;24350;p72"/>
            <p:cNvSpPr/>
            <p:nvPr/>
          </p:nvSpPr>
          <p:spPr>
            <a:xfrm>
              <a:off x="2865556" y="2627196"/>
              <a:ext cx="79117" cy="10643"/>
            </a:xfrm>
            <a:custGeom>
              <a:rect b="b" l="l" r="r" t="t"/>
              <a:pathLst>
                <a:path extrusionOk="0" h="406" w="3018">
                  <a:moveTo>
                    <a:pt x="275" y="1"/>
                  </a:moveTo>
                  <a:cubicBezTo>
                    <a:pt x="0" y="1"/>
                    <a:pt x="0" y="405"/>
                    <a:pt x="275" y="405"/>
                  </a:cubicBezTo>
                  <a:lnTo>
                    <a:pt x="2758" y="405"/>
                  </a:lnTo>
                  <a:cubicBezTo>
                    <a:pt x="3017" y="405"/>
                    <a:pt x="3017" y="1"/>
                    <a:pt x="2758" y="1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1" name="Google Shape;24351;p72"/>
            <p:cNvSpPr/>
            <p:nvPr/>
          </p:nvSpPr>
          <p:spPr>
            <a:xfrm>
              <a:off x="2934056" y="2550019"/>
              <a:ext cx="143055" cy="143055"/>
            </a:xfrm>
            <a:custGeom>
              <a:rect b="b" l="l" r="r" t="t"/>
              <a:pathLst>
                <a:path extrusionOk="0" h="5457" w="5457">
                  <a:moveTo>
                    <a:pt x="2729" y="0"/>
                  </a:moveTo>
                  <a:cubicBezTo>
                    <a:pt x="1227" y="0"/>
                    <a:pt x="0" y="1227"/>
                    <a:pt x="0" y="2728"/>
                  </a:cubicBezTo>
                  <a:cubicBezTo>
                    <a:pt x="0" y="4230"/>
                    <a:pt x="1227" y="5457"/>
                    <a:pt x="2729" y="5457"/>
                  </a:cubicBezTo>
                  <a:cubicBezTo>
                    <a:pt x="4244" y="5457"/>
                    <a:pt x="5457" y="4230"/>
                    <a:pt x="5457" y="2728"/>
                  </a:cubicBezTo>
                  <a:cubicBezTo>
                    <a:pt x="5457" y="1227"/>
                    <a:pt x="4244" y="0"/>
                    <a:pt x="272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2" name="Google Shape;24352;p72"/>
            <p:cNvSpPr/>
            <p:nvPr/>
          </p:nvSpPr>
          <p:spPr>
            <a:xfrm>
              <a:off x="2957125" y="2572722"/>
              <a:ext cx="97284" cy="97651"/>
            </a:xfrm>
            <a:custGeom>
              <a:rect b="b" l="l" r="r" t="t"/>
              <a:pathLst>
                <a:path extrusionOk="0" h="3725" w="3711">
                  <a:moveTo>
                    <a:pt x="1849" y="0"/>
                  </a:moveTo>
                  <a:cubicBezTo>
                    <a:pt x="824" y="0"/>
                    <a:pt x="1" y="838"/>
                    <a:pt x="1" y="1862"/>
                  </a:cubicBezTo>
                  <a:cubicBezTo>
                    <a:pt x="1" y="2887"/>
                    <a:pt x="824" y="3725"/>
                    <a:pt x="1849" y="3725"/>
                  </a:cubicBezTo>
                  <a:cubicBezTo>
                    <a:pt x="2873" y="3725"/>
                    <a:pt x="3711" y="2887"/>
                    <a:pt x="3711" y="1862"/>
                  </a:cubicBezTo>
                  <a:cubicBezTo>
                    <a:pt x="3711" y="838"/>
                    <a:pt x="2873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3" name="Google Shape;24353;p72"/>
            <p:cNvSpPr/>
            <p:nvPr/>
          </p:nvSpPr>
          <p:spPr>
            <a:xfrm>
              <a:off x="2951463" y="2568082"/>
              <a:ext cx="108242" cy="107219"/>
            </a:xfrm>
            <a:custGeom>
              <a:rect b="b" l="l" r="r" t="t"/>
              <a:pathLst>
                <a:path extrusionOk="0" h="4090" w="4129">
                  <a:moveTo>
                    <a:pt x="1828" y="1"/>
                  </a:moveTo>
                  <a:cubicBezTo>
                    <a:pt x="1816" y="1"/>
                    <a:pt x="1803" y="2"/>
                    <a:pt x="1790" y="4"/>
                  </a:cubicBezTo>
                  <a:cubicBezTo>
                    <a:pt x="1660" y="18"/>
                    <a:pt x="1545" y="47"/>
                    <a:pt x="1429" y="91"/>
                  </a:cubicBezTo>
                  <a:cubicBezTo>
                    <a:pt x="1203" y="147"/>
                    <a:pt x="1254" y="481"/>
                    <a:pt x="1473" y="481"/>
                  </a:cubicBezTo>
                  <a:cubicBezTo>
                    <a:pt x="1478" y="481"/>
                    <a:pt x="1482" y="481"/>
                    <a:pt x="1487" y="480"/>
                  </a:cubicBezTo>
                  <a:cubicBezTo>
                    <a:pt x="1516" y="480"/>
                    <a:pt x="1530" y="480"/>
                    <a:pt x="1545" y="466"/>
                  </a:cubicBezTo>
                  <a:cubicBezTo>
                    <a:pt x="1646" y="437"/>
                    <a:pt x="1747" y="423"/>
                    <a:pt x="1848" y="408"/>
                  </a:cubicBezTo>
                  <a:cubicBezTo>
                    <a:pt x="2095" y="367"/>
                    <a:pt x="2055" y="1"/>
                    <a:pt x="1828" y="1"/>
                  </a:cubicBezTo>
                  <a:close/>
                  <a:moveTo>
                    <a:pt x="2637" y="81"/>
                  </a:moveTo>
                  <a:cubicBezTo>
                    <a:pt x="2436" y="81"/>
                    <a:pt x="2361" y="388"/>
                    <a:pt x="2584" y="480"/>
                  </a:cubicBezTo>
                  <a:cubicBezTo>
                    <a:pt x="2671" y="509"/>
                    <a:pt x="2757" y="538"/>
                    <a:pt x="2844" y="596"/>
                  </a:cubicBezTo>
                  <a:cubicBezTo>
                    <a:pt x="2873" y="610"/>
                    <a:pt x="2916" y="610"/>
                    <a:pt x="2945" y="610"/>
                  </a:cubicBezTo>
                  <a:cubicBezTo>
                    <a:pt x="3162" y="610"/>
                    <a:pt x="3234" y="336"/>
                    <a:pt x="3046" y="235"/>
                  </a:cubicBezTo>
                  <a:cubicBezTo>
                    <a:pt x="2931" y="177"/>
                    <a:pt x="2815" y="120"/>
                    <a:pt x="2700" y="91"/>
                  </a:cubicBezTo>
                  <a:cubicBezTo>
                    <a:pt x="2678" y="84"/>
                    <a:pt x="2657" y="81"/>
                    <a:pt x="2637" y="81"/>
                  </a:cubicBezTo>
                  <a:close/>
                  <a:moveTo>
                    <a:pt x="781" y="492"/>
                  </a:moveTo>
                  <a:cubicBezTo>
                    <a:pt x="732" y="492"/>
                    <a:pt x="682" y="510"/>
                    <a:pt x="635" y="553"/>
                  </a:cubicBezTo>
                  <a:cubicBezTo>
                    <a:pt x="549" y="639"/>
                    <a:pt x="477" y="726"/>
                    <a:pt x="404" y="827"/>
                  </a:cubicBezTo>
                  <a:cubicBezTo>
                    <a:pt x="303" y="971"/>
                    <a:pt x="390" y="1159"/>
                    <a:pt x="563" y="1159"/>
                  </a:cubicBezTo>
                  <a:cubicBezTo>
                    <a:pt x="635" y="1159"/>
                    <a:pt x="693" y="1116"/>
                    <a:pt x="736" y="1072"/>
                  </a:cubicBezTo>
                  <a:cubicBezTo>
                    <a:pt x="794" y="986"/>
                    <a:pt x="852" y="913"/>
                    <a:pt x="924" y="841"/>
                  </a:cubicBezTo>
                  <a:cubicBezTo>
                    <a:pt x="1080" y="697"/>
                    <a:pt x="944" y="492"/>
                    <a:pt x="781" y="492"/>
                  </a:cubicBezTo>
                  <a:close/>
                  <a:moveTo>
                    <a:pt x="3577" y="740"/>
                  </a:moveTo>
                  <a:cubicBezTo>
                    <a:pt x="3431" y="740"/>
                    <a:pt x="3293" y="903"/>
                    <a:pt x="3407" y="1058"/>
                  </a:cubicBezTo>
                  <a:cubicBezTo>
                    <a:pt x="3465" y="1144"/>
                    <a:pt x="3522" y="1231"/>
                    <a:pt x="3566" y="1318"/>
                  </a:cubicBezTo>
                  <a:cubicBezTo>
                    <a:pt x="3595" y="1390"/>
                    <a:pt x="3667" y="1433"/>
                    <a:pt x="3739" y="1433"/>
                  </a:cubicBezTo>
                  <a:lnTo>
                    <a:pt x="3753" y="1433"/>
                  </a:lnTo>
                  <a:cubicBezTo>
                    <a:pt x="3898" y="1433"/>
                    <a:pt x="3999" y="1274"/>
                    <a:pt x="3927" y="1144"/>
                  </a:cubicBezTo>
                  <a:cubicBezTo>
                    <a:pt x="3869" y="1029"/>
                    <a:pt x="3811" y="928"/>
                    <a:pt x="3739" y="827"/>
                  </a:cubicBezTo>
                  <a:cubicBezTo>
                    <a:pt x="3694" y="765"/>
                    <a:pt x="3635" y="740"/>
                    <a:pt x="3577" y="740"/>
                  </a:cubicBezTo>
                  <a:close/>
                  <a:moveTo>
                    <a:pt x="235" y="1516"/>
                  </a:moveTo>
                  <a:cubicBezTo>
                    <a:pt x="148" y="1516"/>
                    <a:pt x="62" y="1566"/>
                    <a:pt x="44" y="1679"/>
                  </a:cubicBezTo>
                  <a:cubicBezTo>
                    <a:pt x="15" y="1794"/>
                    <a:pt x="0" y="1924"/>
                    <a:pt x="0" y="2039"/>
                  </a:cubicBezTo>
                  <a:cubicBezTo>
                    <a:pt x="0" y="2155"/>
                    <a:pt x="101" y="2242"/>
                    <a:pt x="202" y="2242"/>
                  </a:cubicBezTo>
                  <a:lnTo>
                    <a:pt x="217" y="2242"/>
                  </a:lnTo>
                  <a:cubicBezTo>
                    <a:pt x="318" y="2242"/>
                    <a:pt x="404" y="2155"/>
                    <a:pt x="419" y="2054"/>
                  </a:cubicBezTo>
                  <a:cubicBezTo>
                    <a:pt x="419" y="1953"/>
                    <a:pt x="419" y="1852"/>
                    <a:pt x="433" y="1751"/>
                  </a:cubicBezTo>
                  <a:cubicBezTo>
                    <a:pt x="466" y="1603"/>
                    <a:pt x="350" y="1516"/>
                    <a:pt x="235" y="1516"/>
                  </a:cubicBezTo>
                  <a:close/>
                  <a:moveTo>
                    <a:pt x="3927" y="1834"/>
                  </a:moveTo>
                  <a:cubicBezTo>
                    <a:pt x="3826" y="1834"/>
                    <a:pt x="3725" y="1902"/>
                    <a:pt x="3725" y="2039"/>
                  </a:cubicBezTo>
                  <a:cubicBezTo>
                    <a:pt x="3725" y="2140"/>
                    <a:pt x="3710" y="2242"/>
                    <a:pt x="3696" y="2343"/>
                  </a:cubicBezTo>
                  <a:cubicBezTo>
                    <a:pt x="3681" y="2444"/>
                    <a:pt x="3753" y="2559"/>
                    <a:pt x="3869" y="2574"/>
                  </a:cubicBezTo>
                  <a:lnTo>
                    <a:pt x="3898" y="2574"/>
                  </a:lnTo>
                  <a:cubicBezTo>
                    <a:pt x="3999" y="2574"/>
                    <a:pt x="4085" y="2501"/>
                    <a:pt x="4100" y="2400"/>
                  </a:cubicBezTo>
                  <a:cubicBezTo>
                    <a:pt x="4114" y="2285"/>
                    <a:pt x="4129" y="2169"/>
                    <a:pt x="4129" y="2039"/>
                  </a:cubicBezTo>
                  <a:cubicBezTo>
                    <a:pt x="4129" y="1902"/>
                    <a:pt x="4028" y="1834"/>
                    <a:pt x="3927" y="1834"/>
                  </a:cubicBezTo>
                  <a:close/>
                  <a:moveTo>
                    <a:pt x="409" y="2668"/>
                  </a:moveTo>
                  <a:cubicBezTo>
                    <a:pt x="284" y="2668"/>
                    <a:pt x="168" y="2788"/>
                    <a:pt x="217" y="2934"/>
                  </a:cubicBezTo>
                  <a:cubicBezTo>
                    <a:pt x="260" y="3050"/>
                    <a:pt x="332" y="3151"/>
                    <a:pt x="404" y="3252"/>
                  </a:cubicBezTo>
                  <a:cubicBezTo>
                    <a:pt x="448" y="3310"/>
                    <a:pt x="505" y="3339"/>
                    <a:pt x="563" y="3339"/>
                  </a:cubicBezTo>
                  <a:cubicBezTo>
                    <a:pt x="736" y="3339"/>
                    <a:pt x="823" y="3151"/>
                    <a:pt x="722" y="3007"/>
                  </a:cubicBezTo>
                  <a:cubicBezTo>
                    <a:pt x="664" y="2934"/>
                    <a:pt x="621" y="2848"/>
                    <a:pt x="578" y="2761"/>
                  </a:cubicBezTo>
                  <a:cubicBezTo>
                    <a:pt x="531" y="2696"/>
                    <a:pt x="469" y="2668"/>
                    <a:pt x="409" y="2668"/>
                  </a:cubicBezTo>
                  <a:close/>
                  <a:moveTo>
                    <a:pt x="3563" y="2923"/>
                  </a:moveTo>
                  <a:cubicBezTo>
                    <a:pt x="3507" y="2923"/>
                    <a:pt x="3451" y="2947"/>
                    <a:pt x="3407" y="3007"/>
                  </a:cubicBezTo>
                  <a:cubicBezTo>
                    <a:pt x="3349" y="3093"/>
                    <a:pt x="3292" y="3165"/>
                    <a:pt x="3219" y="3238"/>
                  </a:cubicBezTo>
                  <a:cubicBezTo>
                    <a:pt x="3075" y="3367"/>
                    <a:pt x="3176" y="3584"/>
                    <a:pt x="3349" y="3584"/>
                  </a:cubicBezTo>
                  <a:lnTo>
                    <a:pt x="3364" y="3584"/>
                  </a:lnTo>
                  <a:cubicBezTo>
                    <a:pt x="3407" y="3584"/>
                    <a:pt x="3465" y="3570"/>
                    <a:pt x="3494" y="3526"/>
                  </a:cubicBezTo>
                  <a:cubicBezTo>
                    <a:pt x="3580" y="3440"/>
                    <a:pt x="3667" y="3353"/>
                    <a:pt x="3739" y="3252"/>
                  </a:cubicBezTo>
                  <a:cubicBezTo>
                    <a:pt x="3854" y="3095"/>
                    <a:pt x="3711" y="2923"/>
                    <a:pt x="3563" y="2923"/>
                  </a:cubicBezTo>
                  <a:close/>
                  <a:moveTo>
                    <a:pt x="1181" y="3470"/>
                  </a:moveTo>
                  <a:cubicBezTo>
                    <a:pt x="993" y="3470"/>
                    <a:pt x="888" y="3748"/>
                    <a:pt x="1097" y="3858"/>
                  </a:cubicBezTo>
                  <a:cubicBezTo>
                    <a:pt x="1198" y="3916"/>
                    <a:pt x="1314" y="3959"/>
                    <a:pt x="1429" y="4003"/>
                  </a:cubicBezTo>
                  <a:cubicBezTo>
                    <a:pt x="1456" y="4003"/>
                    <a:pt x="1471" y="4015"/>
                    <a:pt x="1496" y="4017"/>
                  </a:cubicBezTo>
                  <a:lnTo>
                    <a:pt x="1496" y="4017"/>
                  </a:lnTo>
                  <a:cubicBezTo>
                    <a:pt x="1734" y="4009"/>
                    <a:pt x="1787" y="3684"/>
                    <a:pt x="1559" y="3613"/>
                  </a:cubicBezTo>
                  <a:cubicBezTo>
                    <a:pt x="1458" y="3584"/>
                    <a:pt x="1372" y="3541"/>
                    <a:pt x="1285" y="3497"/>
                  </a:cubicBezTo>
                  <a:cubicBezTo>
                    <a:pt x="1249" y="3478"/>
                    <a:pt x="1213" y="3470"/>
                    <a:pt x="1181" y="3470"/>
                  </a:cubicBezTo>
                  <a:close/>
                  <a:moveTo>
                    <a:pt x="1496" y="4017"/>
                  </a:moveTo>
                  <a:cubicBezTo>
                    <a:pt x="1493" y="4017"/>
                    <a:pt x="1490" y="4017"/>
                    <a:pt x="1487" y="4017"/>
                  </a:cubicBezTo>
                  <a:lnTo>
                    <a:pt x="1502" y="4017"/>
                  </a:lnTo>
                  <a:cubicBezTo>
                    <a:pt x="1500" y="4017"/>
                    <a:pt x="1498" y="4017"/>
                    <a:pt x="1496" y="4017"/>
                  </a:cubicBezTo>
                  <a:close/>
                  <a:moveTo>
                    <a:pt x="2657" y="3600"/>
                  </a:moveTo>
                  <a:cubicBezTo>
                    <a:pt x="2634" y="3600"/>
                    <a:pt x="2610" y="3604"/>
                    <a:pt x="2584" y="3613"/>
                  </a:cubicBezTo>
                  <a:cubicBezTo>
                    <a:pt x="2483" y="3642"/>
                    <a:pt x="2397" y="3671"/>
                    <a:pt x="2295" y="3685"/>
                  </a:cubicBezTo>
                  <a:cubicBezTo>
                    <a:pt x="2036" y="3714"/>
                    <a:pt x="2065" y="4089"/>
                    <a:pt x="2324" y="4089"/>
                  </a:cubicBezTo>
                  <a:lnTo>
                    <a:pt x="2353" y="4089"/>
                  </a:lnTo>
                  <a:cubicBezTo>
                    <a:pt x="2469" y="4075"/>
                    <a:pt x="2584" y="4046"/>
                    <a:pt x="2714" y="4003"/>
                  </a:cubicBezTo>
                  <a:cubicBezTo>
                    <a:pt x="2948" y="3925"/>
                    <a:pt x="2866" y="3600"/>
                    <a:pt x="2657" y="3600"/>
                  </a:cubicBezTo>
                  <a:close/>
                </a:path>
              </a:pathLst>
            </a:custGeom>
            <a:solidFill>
              <a:srgbClr val="C1CD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4" name="Google Shape;24354;p72"/>
            <p:cNvSpPr/>
            <p:nvPr/>
          </p:nvSpPr>
          <p:spPr>
            <a:xfrm>
              <a:off x="2985123" y="2600719"/>
              <a:ext cx="42049" cy="43543"/>
            </a:xfrm>
            <a:custGeom>
              <a:rect b="b" l="l" r="r" t="t"/>
              <a:pathLst>
                <a:path extrusionOk="0" h="1661" w="1604">
                  <a:moveTo>
                    <a:pt x="694" y="0"/>
                  </a:moveTo>
                  <a:cubicBezTo>
                    <a:pt x="1" y="0"/>
                    <a:pt x="1" y="1040"/>
                    <a:pt x="694" y="1040"/>
                  </a:cubicBezTo>
                  <a:lnTo>
                    <a:pt x="939" y="1040"/>
                  </a:lnTo>
                  <a:cubicBezTo>
                    <a:pt x="1084" y="1040"/>
                    <a:pt x="1084" y="1256"/>
                    <a:pt x="939" y="1256"/>
                  </a:cubicBezTo>
                  <a:lnTo>
                    <a:pt x="578" y="1256"/>
                  </a:lnTo>
                  <a:cubicBezTo>
                    <a:pt x="552" y="1144"/>
                    <a:pt x="466" y="1093"/>
                    <a:pt x="379" y="1093"/>
                  </a:cubicBezTo>
                  <a:cubicBezTo>
                    <a:pt x="277" y="1093"/>
                    <a:pt x="174" y="1166"/>
                    <a:pt x="174" y="1300"/>
                  </a:cubicBezTo>
                  <a:cubicBezTo>
                    <a:pt x="174" y="1487"/>
                    <a:pt x="333" y="1646"/>
                    <a:pt x="535" y="1661"/>
                  </a:cubicBezTo>
                  <a:lnTo>
                    <a:pt x="925" y="1661"/>
                  </a:lnTo>
                  <a:cubicBezTo>
                    <a:pt x="1603" y="1661"/>
                    <a:pt x="1603" y="621"/>
                    <a:pt x="925" y="621"/>
                  </a:cubicBezTo>
                  <a:lnTo>
                    <a:pt x="679" y="621"/>
                  </a:lnTo>
                  <a:cubicBezTo>
                    <a:pt x="535" y="621"/>
                    <a:pt x="535" y="405"/>
                    <a:pt x="679" y="405"/>
                  </a:cubicBezTo>
                  <a:lnTo>
                    <a:pt x="1040" y="405"/>
                  </a:lnTo>
                  <a:cubicBezTo>
                    <a:pt x="1060" y="511"/>
                    <a:pt x="1148" y="563"/>
                    <a:pt x="1237" y="563"/>
                  </a:cubicBezTo>
                  <a:cubicBezTo>
                    <a:pt x="1340" y="563"/>
                    <a:pt x="1445" y="493"/>
                    <a:pt x="1445" y="361"/>
                  </a:cubicBezTo>
                  <a:cubicBezTo>
                    <a:pt x="1445" y="159"/>
                    <a:pt x="1286" y="0"/>
                    <a:pt x="1084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5" name="Google Shape;24355;p72"/>
            <p:cNvSpPr/>
            <p:nvPr/>
          </p:nvSpPr>
          <p:spPr>
            <a:xfrm>
              <a:off x="3000642" y="2590784"/>
              <a:ext cx="10643" cy="20553"/>
            </a:xfrm>
            <a:custGeom>
              <a:rect b="b" l="l" r="r" t="t"/>
              <a:pathLst>
                <a:path extrusionOk="0" h="784" w="406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83"/>
                    <a:pt x="87" y="784"/>
                    <a:pt x="203" y="784"/>
                  </a:cubicBezTo>
                  <a:cubicBezTo>
                    <a:pt x="318" y="784"/>
                    <a:pt x="405" y="683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6" name="Google Shape;24356;p72"/>
            <p:cNvSpPr/>
            <p:nvPr/>
          </p:nvSpPr>
          <p:spPr>
            <a:xfrm>
              <a:off x="3000642" y="2633540"/>
              <a:ext cx="10643" cy="20553"/>
            </a:xfrm>
            <a:custGeom>
              <a:rect b="b" l="l" r="r" t="t"/>
              <a:pathLst>
                <a:path extrusionOk="0" h="784" w="406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97"/>
                    <a:pt x="87" y="784"/>
                    <a:pt x="203" y="784"/>
                  </a:cubicBezTo>
                  <a:cubicBezTo>
                    <a:pt x="318" y="784"/>
                    <a:pt x="405" y="697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57" name="Google Shape;24357;p72"/>
          <p:cNvGrpSpPr/>
          <p:nvPr/>
        </p:nvGrpSpPr>
        <p:grpSpPr>
          <a:xfrm>
            <a:off x="3314750" y="3817357"/>
            <a:ext cx="362920" cy="356865"/>
            <a:chOff x="3314750" y="3817357"/>
            <a:chExt cx="362920" cy="356865"/>
          </a:xfrm>
        </p:grpSpPr>
        <p:sp>
          <p:nvSpPr>
            <p:cNvPr id="24358" name="Google Shape;24358;p72"/>
            <p:cNvSpPr/>
            <p:nvPr/>
          </p:nvSpPr>
          <p:spPr>
            <a:xfrm>
              <a:off x="3314750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9" name="Google Shape;24359;p72"/>
            <p:cNvSpPr/>
            <p:nvPr/>
          </p:nvSpPr>
          <p:spPr>
            <a:xfrm>
              <a:off x="3469891" y="3817357"/>
              <a:ext cx="207780" cy="356865"/>
            </a:xfrm>
            <a:custGeom>
              <a:rect b="b" l="l" r="r" t="t"/>
              <a:pathLst>
                <a:path extrusionOk="0" h="13613" w="7926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0" name="Google Shape;24360;p72"/>
            <p:cNvSpPr/>
            <p:nvPr/>
          </p:nvSpPr>
          <p:spPr>
            <a:xfrm>
              <a:off x="3379082" y="3881296"/>
              <a:ext cx="228595" cy="228595"/>
            </a:xfrm>
            <a:custGeom>
              <a:rect b="b" l="l" r="r" t="t"/>
              <a:pathLst>
                <a:path extrusionOk="0" h="8720" w="872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1" name="Google Shape;24361;p72"/>
            <p:cNvSpPr/>
            <p:nvPr/>
          </p:nvSpPr>
          <p:spPr>
            <a:xfrm>
              <a:off x="3412768" y="3935430"/>
              <a:ext cx="140408" cy="120274"/>
            </a:xfrm>
            <a:custGeom>
              <a:rect b="b" l="l" r="r" t="t"/>
              <a:pathLst>
                <a:path extrusionOk="0" h="4588" w="5356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2" name="Google Shape;24362;p72"/>
            <p:cNvSpPr/>
            <p:nvPr/>
          </p:nvSpPr>
          <p:spPr>
            <a:xfrm>
              <a:off x="3539518" y="3910447"/>
              <a:ext cx="31065" cy="31039"/>
            </a:xfrm>
            <a:custGeom>
              <a:rect b="b" l="l" r="r" t="t"/>
              <a:pathLst>
                <a:path extrusionOk="0" h="1184" w="1185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63" name="Google Shape;24363;p72"/>
          <p:cNvGrpSpPr/>
          <p:nvPr/>
        </p:nvGrpSpPr>
        <p:grpSpPr>
          <a:xfrm>
            <a:off x="7016492" y="3367036"/>
            <a:ext cx="362947" cy="356498"/>
            <a:chOff x="7016492" y="3367036"/>
            <a:chExt cx="362947" cy="356498"/>
          </a:xfrm>
        </p:grpSpPr>
        <p:sp>
          <p:nvSpPr>
            <p:cNvPr id="24364" name="Google Shape;24364;p72"/>
            <p:cNvSpPr/>
            <p:nvPr/>
          </p:nvSpPr>
          <p:spPr>
            <a:xfrm>
              <a:off x="7016492" y="3367036"/>
              <a:ext cx="356524" cy="356498"/>
            </a:xfrm>
            <a:custGeom>
              <a:rect b="b" l="l" r="r" t="t"/>
              <a:pathLst>
                <a:path extrusionOk="0" h="13599" w="1360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5" name="Google Shape;24365;p72"/>
            <p:cNvSpPr/>
            <p:nvPr/>
          </p:nvSpPr>
          <p:spPr>
            <a:xfrm>
              <a:off x="7171658" y="3367036"/>
              <a:ext cx="207780" cy="356472"/>
            </a:xfrm>
            <a:custGeom>
              <a:rect b="b" l="l" r="r" t="t"/>
              <a:pathLst>
                <a:path extrusionOk="0" h="13598" w="7926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6" name="Google Shape;24366;p72"/>
            <p:cNvSpPr/>
            <p:nvPr/>
          </p:nvSpPr>
          <p:spPr>
            <a:xfrm>
              <a:off x="7070049" y="3475252"/>
              <a:ext cx="73245" cy="116971"/>
            </a:xfrm>
            <a:custGeom>
              <a:rect b="b" l="l" r="r" t="t"/>
              <a:pathLst>
                <a:path extrusionOk="0" h="4462" w="2794">
                  <a:moveTo>
                    <a:pt x="435" y="1"/>
                  </a:moveTo>
                  <a:cubicBezTo>
                    <a:pt x="217" y="1"/>
                    <a:pt x="1" y="145"/>
                    <a:pt x="8" y="434"/>
                  </a:cubicBezTo>
                  <a:lnTo>
                    <a:pt x="8" y="4028"/>
                  </a:lnTo>
                  <a:cubicBezTo>
                    <a:pt x="8" y="4259"/>
                    <a:pt x="195" y="4461"/>
                    <a:pt x="441" y="4461"/>
                  </a:cubicBezTo>
                  <a:cubicBezTo>
                    <a:pt x="686" y="4461"/>
                    <a:pt x="888" y="4259"/>
                    <a:pt x="888" y="4014"/>
                  </a:cubicBezTo>
                  <a:lnTo>
                    <a:pt x="888" y="3422"/>
                  </a:lnTo>
                  <a:lnTo>
                    <a:pt x="1192" y="3119"/>
                  </a:lnTo>
                  <a:lnTo>
                    <a:pt x="1884" y="4043"/>
                  </a:lnTo>
                  <a:cubicBezTo>
                    <a:pt x="1942" y="4144"/>
                    <a:pt x="2043" y="4201"/>
                    <a:pt x="2159" y="4216"/>
                  </a:cubicBezTo>
                  <a:lnTo>
                    <a:pt x="2231" y="4216"/>
                  </a:lnTo>
                  <a:cubicBezTo>
                    <a:pt x="2592" y="4216"/>
                    <a:pt x="2794" y="3812"/>
                    <a:pt x="2577" y="3523"/>
                  </a:cubicBezTo>
                  <a:lnTo>
                    <a:pt x="1812" y="2498"/>
                  </a:lnTo>
                  <a:lnTo>
                    <a:pt x="2390" y="1921"/>
                  </a:lnTo>
                  <a:cubicBezTo>
                    <a:pt x="2690" y="1598"/>
                    <a:pt x="2408" y="1173"/>
                    <a:pt x="2071" y="1173"/>
                  </a:cubicBezTo>
                  <a:cubicBezTo>
                    <a:pt x="1970" y="1173"/>
                    <a:pt x="1865" y="1210"/>
                    <a:pt x="1769" y="1300"/>
                  </a:cubicBezTo>
                  <a:lnTo>
                    <a:pt x="874" y="2195"/>
                  </a:lnTo>
                  <a:lnTo>
                    <a:pt x="874" y="434"/>
                  </a:lnTo>
                  <a:cubicBezTo>
                    <a:pt x="874" y="145"/>
                    <a:pt x="654" y="1"/>
                    <a:pt x="435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7" name="Google Shape;24367;p72"/>
            <p:cNvSpPr/>
            <p:nvPr/>
          </p:nvSpPr>
          <p:spPr>
            <a:xfrm>
              <a:off x="7217063" y="3475252"/>
              <a:ext cx="73454" cy="116971"/>
            </a:xfrm>
            <a:custGeom>
              <a:rect b="b" l="l" r="r" t="t"/>
              <a:pathLst>
                <a:path extrusionOk="0" h="4462" w="2802">
                  <a:moveTo>
                    <a:pt x="441" y="1"/>
                  </a:moveTo>
                  <a:cubicBezTo>
                    <a:pt x="221" y="1"/>
                    <a:pt x="1" y="145"/>
                    <a:pt x="1" y="434"/>
                  </a:cubicBezTo>
                  <a:lnTo>
                    <a:pt x="1" y="4028"/>
                  </a:lnTo>
                  <a:cubicBezTo>
                    <a:pt x="1" y="4259"/>
                    <a:pt x="203" y="4461"/>
                    <a:pt x="448" y="4461"/>
                  </a:cubicBezTo>
                  <a:cubicBezTo>
                    <a:pt x="694" y="4461"/>
                    <a:pt x="896" y="4259"/>
                    <a:pt x="881" y="4014"/>
                  </a:cubicBezTo>
                  <a:lnTo>
                    <a:pt x="881" y="3422"/>
                  </a:lnTo>
                  <a:lnTo>
                    <a:pt x="1199" y="3119"/>
                  </a:lnTo>
                  <a:lnTo>
                    <a:pt x="1877" y="4043"/>
                  </a:lnTo>
                  <a:cubicBezTo>
                    <a:pt x="1950" y="4144"/>
                    <a:pt x="2051" y="4201"/>
                    <a:pt x="2166" y="4216"/>
                  </a:cubicBezTo>
                  <a:lnTo>
                    <a:pt x="2238" y="4216"/>
                  </a:lnTo>
                  <a:cubicBezTo>
                    <a:pt x="2599" y="4216"/>
                    <a:pt x="2801" y="3812"/>
                    <a:pt x="2585" y="3523"/>
                  </a:cubicBezTo>
                  <a:lnTo>
                    <a:pt x="1820" y="2498"/>
                  </a:lnTo>
                  <a:lnTo>
                    <a:pt x="2397" y="1921"/>
                  </a:lnTo>
                  <a:cubicBezTo>
                    <a:pt x="2697" y="1598"/>
                    <a:pt x="2415" y="1173"/>
                    <a:pt x="2078" y="1173"/>
                  </a:cubicBezTo>
                  <a:cubicBezTo>
                    <a:pt x="1978" y="1173"/>
                    <a:pt x="1872" y="1210"/>
                    <a:pt x="1776" y="1300"/>
                  </a:cubicBezTo>
                  <a:lnTo>
                    <a:pt x="881" y="2195"/>
                  </a:lnTo>
                  <a:lnTo>
                    <a:pt x="881" y="434"/>
                  </a:lnTo>
                  <a:cubicBezTo>
                    <a:pt x="881" y="145"/>
                    <a:pt x="661" y="1"/>
                    <a:pt x="441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8" name="Google Shape;24368;p72"/>
            <p:cNvSpPr/>
            <p:nvPr/>
          </p:nvSpPr>
          <p:spPr>
            <a:xfrm>
              <a:off x="7162955" y="3498242"/>
              <a:ext cx="24249" cy="93981"/>
            </a:xfrm>
            <a:custGeom>
              <a:rect b="b" l="l" r="r" t="t"/>
              <a:pathLst>
                <a:path extrusionOk="0" h="3585" w="925">
                  <a:moveTo>
                    <a:pt x="457" y="1"/>
                  </a:moveTo>
                  <a:cubicBezTo>
                    <a:pt x="228" y="1"/>
                    <a:pt x="1" y="156"/>
                    <a:pt x="1" y="466"/>
                  </a:cubicBezTo>
                  <a:lnTo>
                    <a:pt x="1" y="3122"/>
                  </a:lnTo>
                  <a:cubicBezTo>
                    <a:pt x="1" y="3382"/>
                    <a:pt x="203" y="3584"/>
                    <a:pt x="462" y="3584"/>
                  </a:cubicBezTo>
                  <a:cubicBezTo>
                    <a:pt x="708" y="3584"/>
                    <a:pt x="924" y="3368"/>
                    <a:pt x="924" y="3122"/>
                  </a:cubicBezTo>
                  <a:lnTo>
                    <a:pt x="924" y="466"/>
                  </a:lnTo>
                  <a:cubicBezTo>
                    <a:pt x="917" y="156"/>
                    <a:pt x="686" y="1"/>
                    <a:pt x="457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9" name="Google Shape;24369;p72"/>
            <p:cNvSpPr/>
            <p:nvPr/>
          </p:nvSpPr>
          <p:spPr>
            <a:xfrm>
              <a:off x="7304857" y="3529281"/>
              <a:ext cx="37120" cy="31904"/>
            </a:xfrm>
            <a:custGeom>
              <a:rect b="b" l="l" r="r" t="t"/>
              <a:pathLst>
                <a:path extrusionOk="0" h="1217" w="1416">
                  <a:moveTo>
                    <a:pt x="806" y="1"/>
                  </a:moveTo>
                  <a:cubicBezTo>
                    <a:pt x="656" y="1"/>
                    <a:pt x="502" y="55"/>
                    <a:pt x="376" y="177"/>
                  </a:cubicBezTo>
                  <a:cubicBezTo>
                    <a:pt x="1" y="567"/>
                    <a:pt x="261" y="1216"/>
                    <a:pt x="809" y="1216"/>
                  </a:cubicBezTo>
                  <a:cubicBezTo>
                    <a:pt x="1141" y="1216"/>
                    <a:pt x="1415" y="942"/>
                    <a:pt x="1415" y="610"/>
                  </a:cubicBezTo>
                  <a:cubicBezTo>
                    <a:pt x="1415" y="239"/>
                    <a:pt x="1119" y="1"/>
                    <a:pt x="80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70" name="Google Shape;24370;p72"/>
          <p:cNvGrpSpPr/>
          <p:nvPr/>
        </p:nvGrpSpPr>
        <p:grpSpPr>
          <a:xfrm>
            <a:off x="3763184" y="3817357"/>
            <a:ext cx="363314" cy="356576"/>
            <a:chOff x="3763184" y="3817357"/>
            <a:chExt cx="363314" cy="356576"/>
          </a:xfrm>
        </p:grpSpPr>
        <p:sp>
          <p:nvSpPr>
            <p:cNvPr id="24371" name="Google Shape;24371;p72"/>
            <p:cNvSpPr/>
            <p:nvPr/>
          </p:nvSpPr>
          <p:spPr>
            <a:xfrm>
              <a:off x="3763184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2" name="Google Shape;24372;p72"/>
            <p:cNvSpPr/>
            <p:nvPr/>
          </p:nvSpPr>
          <p:spPr>
            <a:xfrm>
              <a:off x="3918324" y="3817357"/>
              <a:ext cx="208173" cy="356576"/>
            </a:xfrm>
            <a:custGeom>
              <a:rect b="b" l="l" r="r" t="t"/>
              <a:pathLst>
                <a:path extrusionOk="0" h="13602" w="7941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3" name="Google Shape;24373;p72"/>
            <p:cNvSpPr/>
            <p:nvPr/>
          </p:nvSpPr>
          <p:spPr>
            <a:xfrm>
              <a:off x="3848330" y="3964188"/>
              <a:ext cx="39375" cy="116945"/>
            </a:xfrm>
            <a:custGeom>
              <a:rect b="b" l="l" r="r" t="t"/>
              <a:pathLst>
                <a:path extrusionOk="0" h="4461" w="1502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4" name="Google Shape;24374;p72"/>
            <p:cNvSpPr/>
            <p:nvPr/>
          </p:nvSpPr>
          <p:spPr>
            <a:xfrm>
              <a:off x="3832418" y="3894403"/>
              <a:ext cx="55287" cy="47475"/>
            </a:xfrm>
            <a:custGeom>
              <a:rect b="b" l="l" r="r" t="t"/>
              <a:pathLst>
                <a:path extrusionOk="0" h="1811" w="2109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5" name="Google Shape;24375;p72"/>
            <p:cNvSpPr/>
            <p:nvPr/>
          </p:nvSpPr>
          <p:spPr>
            <a:xfrm>
              <a:off x="3925901" y="3964161"/>
              <a:ext cx="124914" cy="117365"/>
            </a:xfrm>
            <a:custGeom>
              <a:rect b="b" l="l" r="r" t="t"/>
              <a:pathLst>
                <a:path extrusionOk="0" h="4477" w="4765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76" name="Google Shape;24376;p72"/>
          <p:cNvGrpSpPr/>
          <p:nvPr/>
        </p:nvGrpSpPr>
        <p:grpSpPr>
          <a:xfrm>
            <a:off x="5108852" y="3817357"/>
            <a:ext cx="362947" cy="356576"/>
            <a:chOff x="5108852" y="3817357"/>
            <a:chExt cx="362947" cy="356576"/>
          </a:xfrm>
        </p:grpSpPr>
        <p:sp>
          <p:nvSpPr>
            <p:cNvPr id="24377" name="Google Shape;24377;p72"/>
            <p:cNvSpPr/>
            <p:nvPr/>
          </p:nvSpPr>
          <p:spPr>
            <a:xfrm>
              <a:off x="5108852" y="3817357"/>
              <a:ext cx="356524" cy="356498"/>
            </a:xfrm>
            <a:custGeom>
              <a:rect b="b" l="l" r="r" t="t"/>
              <a:pathLst>
                <a:path extrusionOk="0" h="13599" w="1360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599" y="10552"/>
                    <a:pt x="13599" y="6799"/>
                  </a:cubicBezTo>
                  <a:cubicBezTo>
                    <a:pt x="13599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8" name="Google Shape;24378;p72"/>
            <p:cNvSpPr/>
            <p:nvPr/>
          </p:nvSpPr>
          <p:spPr>
            <a:xfrm>
              <a:off x="5264019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78" y="505"/>
                    <a:pt x="5919" y="3378"/>
                    <a:pt x="5919" y="6799"/>
                  </a:cubicBezTo>
                  <a:cubicBezTo>
                    <a:pt x="5919" y="10220"/>
                    <a:pt x="3378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28" y="13601"/>
                    <a:pt x="7426" y="10865"/>
                    <a:pt x="7666" y="7247"/>
                  </a:cubicBezTo>
                  <a:cubicBezTo>
                    <a:pt x="7925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9" name="Google Shape;24379;p72"/>
            <p:cNvSpPr/>
            <p:nvPr/>
          </p:nvSpPr>
          <p:spPr>
            <a:xfrm>
              <a:off x="5136116" y="3871229"/>
              <a:ext cx="295495" cy="248282"/>
            </a:xfrm>
            <a:custGeom>
              <a:rect b="b" l="l" r="r" t="t"/>
              <a:pathLst>
                <a:path extrusionOk="0" h="9471" w="11272">
                  <a:moveTo>
                    <a:pt x="5753" y="0"/>
                  </a:moveTo>
                  <a:cubicBezTo>
                    <a:pt x="5655" y="0"/>
                    <a:pt x="5556" y="3"/>
                    <a:pt x="5457" y="9"/>
                  </a:cubicBezTo>
                  <a:lnTo>
                    <a:pt x="5457" y="24"/>
                  </a:lnTo>
                  <a:cubicBezTo>
                    <a:pt x="2050" y="240"/>
                    <a:pt x="0" y="3878"/>
                    <a:pt x="1559" y="6910"/>
                  </a:cubicBezTo>
                  <a:cubicBezTo>
                    <a:pt x="1559" y="6924"/>
                    <a:pt x="1559" y="6953"/>
                    <a:pt x="1559" y="6982"/>
                  </a:cubicBezTo>
                  <a:lnTo>
                    <a:pt x="1083" y="8165"/>
                  </a:lnTo>
                  <a:cubicBezTo>
                    <a:pt x="1054" y="8223"/>
                    <a:pt x="1097" y="8295"/>
                    <a:pt x="1169" y="8295"/>
                  </a:cubicBezTo>
                  <a:lnTo>
                    <a:pt x="2599" y="8295"/>
                  </a:lnTo>
                  <a:cubicBezTo>
                    <a:pt x="2613" y="8295"/>
                    <a:pt x="2642" y="8295"/>
                    <a:pt x="2656" y="8310"/>
                  </a:cubicBezTo>
                  <a:cubicBezTo>
                    <a:pt x="3568" y="9102"/>
                    <a:pt x="4661" y="9471"/>
                    <a:pt x="5738" y="9471"/>
                  </a:cubicBezTo>
                  <a:cubicBezTo>
                    <a:pt x="7665" y="9471"/>
                    <a:pt x="9541" y="8292"/>
                    <a:pt x="10235" y="6246"/>
                  </a:cubicBezTo>
                  <a:cubicBezTo>
                    <a:pt x="11271" y="3150"/>
                    <a:pt x="8951" y="0"/>
                    <a:pt x="575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0" name="Google Shape;24380;p72"/>
            <p:cNvSpPr/>
            <p:nvPr/>
          </p:nvSpPr>
          <p:spPr>
            <a:xfrm>
              <a:off x="5219060" y="3952863"/>
              <a:ext cx="128060" cy="78933"/>
            </a:xfrm>
            <a:custGeom>
              <a:rect b="b" l="l" r="r" t="t"/>
              <a:pathLst>
                <a:path extrusionOk="0" h="3011" w="4885">
                  <a:moveTo>
                    <a:pt x="4807" y="0"/>
                  </a:moveTo>
                  <a:cubicBezTo>
                    <a:pt x="4796" y="0"/>
                    <a:pt x="4785" y="4"/>
                    <a:pt x="4776" y="13"/>
                  </a:cubicBezTo>
                  <a:lnTo>
                    <a:pt x="3505" y="1024"/>
                  </a:lnTo>
                  <a:cubicBezTo>
                    <a:pt x="3491" y="1038"/>
                    <a:pt x="3476" y="1038"/>
                    <a:pt x="3476" y="1038"/>
                  </a:cubicBezTo>
                  <a:lnTo>
                    <a:pt x="864" y="1038"/>
                  </a:lnTo>
                  <a:cubicBezTo>
                    <a:pt x="835" y="1038"/>
                    <a:pt x="820" y="1053"/>
                    <a:pt x="806" y="1082"/>
                  </a:cubicBezTo>
                  <a:lnTo>
                    <a:pt x="12" y="2944"/>
                  </a:lnTo>
                  <a:cubicBezTo>
                    <a:pt x="1" y="2977"/>
                    <a:pt x="24" y="3011"/>
                    <a:pt x="62" y="3011"/>
                  </a:cubicBezTo>
                  <a:cubicBezTo>
                    <a:pt x="73" y="3011"/>
                    <a:pt x="86" y="3008"/>
                    <a:pt x="99" y="3002"/>
                  </a:cubicBezTo>
                  <a:lnTo>
                    <a:pt x="1398" y="2222"/>
                  </a:lnTo>
                  <a:lnTo>
                    <a:pt x="3751" y="2222"/>
                  </a:lnTo>
                  <a:cubicBezTo>
                    <a:pt x="3780" y="2222"/>
                    <a:pt x="3794" y="2208"/>
                    <a:pt x="3808" y="2193"/>
                  </a:cubicBezTo>
                  <a:lnTo>
                    <a:pt x="4862" y="86"/>
                  </a:lnTo>
                  <a:cubicBezTo>
                    <a:pt x="4885" y="52"/>
                    <a:pt x="4846" y="0"/>
                    <a:pt x="480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81" name="Google Shape;24381;p72"/>
          <p:cNvGrpSpPr/>
          <p:nvPr/>
        </p:nvGrpSpPr>
        <p:grpSpPr>
          <a:xfrm>
            <a:off x="6005720" y="3817357"/>
            <a:ext cx="362947" cy="356576"/>
            <a:chOff x="6005720" y="3817357"/>
            <a:chExt cx="362947" cy="356576"/>
          </a:xfrm>
        </p:grpSpPr>
        <p:sp>
          <p:nvSpPr>
            <p:cNvPr id="24382" name="Google Shape;24382;p72"/>
            <p:cNvSpPr/>
            <p:nvPr/>
          </p:nvSpPr>
          <p:spPr>
            <a:xfrm>
              <a:off x="6005720" y="3817357"/>
              <a:ext cx="356891" cy="356498"/>
            </a:xfrm>
            <a:custGeom>
              <a:rect b="b" l="l" r="r" t="t"/>
              <a:pathLst>
                <a:path extrusionOk="0" h="13599" w="13614">
                  <a:moveTo>
                    <a:pt x="6814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14" y="13598"/>
                  </a:cubicBezTo>
                  <a:cubicBezTo>
                    <a:pt x="10568" y="13598"/>
                    <a:pt x="13614" y="10552"/>
                    <a:pt x="13614" y="6799"/>
                  </a:cubicBezTo>
                  <a:cubicBezTo>
                    <a:pt x="13614" y="3046"/>
                    <a:pt x="10568" y="0"/>
                    <a:pt x="6814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3" name="Google Shape;24383;p72"/>
            <p:cNvSpPr/>
            <p:nvPr/>
          </p:nvSpPr>
          <p:spPr>
            <a:xfrm>
              <a:off x="6160887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4" name="Google Shape;24384;p72"/>
            <p:cNvSpPr/>
            <p:nvPr/>
          </p:nvSpPr>
          <p:spPr>
            <a:xfrm>
              <a:off x="6055240" y="3879487"/>
              <a:ext cx="262727" cy="234572"/>
            </a:xfrm>
            <a:custGeom>
              <a:rect b="b" l="l" r="r" t="t"/>
              <a:pathLst>
                <a:path extrusionOk="0" h="8948" w="10022">
                  <a:moveTo>
                    <a:pt x="2283" y="0"/>
                  </a:moveTo>
                  <a:cubicBezTo>
                    <a:pt x="1821" y="0"/>
                    <a:pt x="1360" y="177"/>
                    <a:pt x="1013" y="532"/>
                  </a:cubicBezTo>
                  <a:cubicBezTo>
                    <a:pt x="349" y="1196"/>
                    <a:pt x="306" y="2264"/>
                    <a:pt x="941" y="2971"/>
                  </a:cubicBezTo>
                  <a:lnTo>
                    <a:pt x="999" y="3043"/>
                  </a:lnTo>
                  <a:cubicBezTo>
                    <a:pt x="0" y="5855"/>
                    <a:pt x="2172" y="8593"/>
                    <a:pt x="4888" y="8593"/>
                  </a:cubicBezTo>
                  <a:cubicBezTo>
                    <a:pt x="5351" y="8593"/>
                    <a:pt x="5830" y="8514"/>
                    <a:pt x="6311" y="8341"/>
                  </a:cubicBezTo>
                  <a:lnTo>
                    <a:pt x="6369" y="8413"/>
                  </a:lnTo>
                  <a:cubicBezTo>
                    <a:pt x="6715" y="8745"/>
                    <a:pt x="7163" y="8933"/>
                    <a:pt x="7639" y="8933"/>
                  </a:cubicBezTo>
                  <a:lnTo>
                    <a:pt x="7639" y="8948"/>
                  </a:lnTo>
                  <a:cubicBezTo>
                    <a:pt x="9227" y="8933"/>
                    <a:pt x="10021" y="7013"/>
                    <a:pt x="8895" y="5887"/>
                  </a:cubicBezTo>
                  <a:lnTo>
                    <a:pt x="8837" y="5815"/>
                  </a:lnTo>
                  <a:cubicBezTo>
                    <a:pt x="9836" y="3003"/>
                    <a:pt x="7664" y="265"/>
                    <a:pt x="4949" y="265"/>
                  </a:cubicBezTo>
                  <a:cubicBezTo>
                    <a:pt x="4486" y="265"/>
                    <a:pt x="4007" y="345"/>
                    <a:pt x="3525" y="517"/>
                  </a:cubicBezTo>
                  <a:lnTo>
                    <a:pt x="3467" y="445"/>
                  </a:lnTo>
                  <a:cubicBezTo>
                    <a:pt x="3129" y="149"/>
                    <a:pt x="2706" y="0"/>
                    <a:pt x="22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5" name="Google Shape;24385;p72"/>
            <p:cNvSpPr/>
            <p:nvPr/>
          </p:nvSpPr>
          <p:spPr>
            <a:xfrm>
              <a:off x="6129848" y="3935010"/>
              <a:ext cx="108635" cy="121166"/>
            </a:xfrm>
            <a:custGeom>
              <a:rect b="b" l="l" r="r" t="t"/>
              <a:pathLst>
                <a:path extrusionOk="0" h="4622" w="4144">
                  <a:moveTo>
                    <a:pt x="1436" y="1"/>
                  </a:moveTo>
                  <a:cubicBezTo>
                    <a:pt x="651" y="1"/>
                    <a:pt x="15" y="640"/>
                    <a:pt x="15" y="1431"/>
                  </a:cubicBezTo>
                  <a:cubicBezTo>
                    <a:pt x="15" y="2208"/>
                    <a:pt x="651" y="2846"/>
                    <a:pt x="1436" y="2846"/>
                  </a:cubicBezTo>
                  <a:cubicBezTo>
                    <a:pt x="1453" y="2846"/>
                    <a:pt x="1470" y="2846"/>
                    <a:pt x="1488" y="2845"/>
                  </a:cubicBezTo>
                  <a:lnTo>
                    <a:pt x="2671" y="2845"/>
                  </a:lnTo>
                  <a:cubicBezTo>
                    <a:pt x="3061" y="2918"/>
                    <a:pt x="3061" y="3481"/>
                    <a:pt x="2671" y="3553"/>
                  </a:cubicBezTo>
                  <a:lnTo>
                    <a:pt x="1184" y="3553"/>
                  </a:lnTo>
                  <a:cubicBezTo>
                    <a:pt x="1156" y="3553"/>
                    <a:pt x="1127" y="3524"/>
                    <a:pt x="1127" y="3495"/>
                  </a:cubicBezTo>
                  <a:cubicBezTo>
                    <a:pt x="1184" y="3163"/>
                    <a:pt x="939" y="2860"/>
                    <a:pt x="593" y="2860"/>
                  </a:cubicBezTo>
                  <a:cubicBezTo>
                    <a:pt x="261" y="2860"/>
                    <a:pt x="1" y="3163"/>
                    <a:pt x="58" y="3495"/>
                  </a:cubicBezTo>
                  <a:cubicBezTo>
                    <a:pt x="58" y="4116"/>
                    <a:pt x="564" y="4621"/>
                    <a:pt x="1184" y="4621"/>
                  </a:cubicBezTo>
                  <a:lnTo>
                    <a:pt x="2671" y="4621"/>
                  </a:lnTo>
                  <a:cubicBezTo>
                    <a:pt x="2688" y="4622"/>
                    <a:pt x="2705" y="4622"/>
                    <a:pt x="2722" y="4622"/>
                  </a:cubicBezTo>
                  <a:cubicBezTo>
                    <a:pt x="3494" y="4622"/>
                    <a:pt x="4144" y="3983"/>
                    <a:pt x="4144" y="3206"/>
                  </a:cubicBezTo>
                  <a:cubicBezTo>
                    <a:pt x="4144" y="2415"/>
                    <a:pt x="3494" y="1776"/>
                    <a:pt x="2722" y="1776"/>
                  </a:cubicBezTo>
                  <a:cubicBezTo>
                    <a:pt x="2705" y="1776"/>
                    <a:pt x="2688" y="1777"/>
                    <a:pt x="2671" y="1777"/>
                  </a:cubicBezTo>
                  <a:lnTo>
                    <a:pt x="1488" y="1777"/>
                  </a:lnTo>
                  <a:cubicBezTo>
                    <a:pt x="1098" y="1705"/>
                    <a:pt x="1098" y="1142"/>
                    <a:pt x="1488" y="1070"/>
                  </a:cubicBezTo>
                  <a:lnTo>
                    <a:pt x="2960" y="1070"/>
                  </a:lnTo>
                  <a:cubicBezTo>
                    <a:pt x="2989" y="1070"/>
                    <a:pt x="3018" y="1099"/>
                    <a:pt x="3018" y="1128"/>
                  </a:cubicBezTo>
                  <a:cubicBezTo>
                    <a:pt x="2960" y="1460"/>
                    <a:pt x="3220" y="1777"/>
                    <a:pt x="3552" y="1777"/>
                  </a:cubicBezTo>
                  <a:cubicBezTo>
                    <a:pt x="3898" y="1777"/>
                    <a:pt x="4144" y="1460"/>
                    <a:pt x="4086" y="1128"/>
                  </a:cubicBezTo>
                  <a:cubicBezTo>
                    <a:pt x="4086" y="507"/>
                    <a:pt x="3581" y="2"/>
                    <a:pt x="2960" y="2"/>
                  </a:cubicBezTo>
                  <a:lnTo>
                    <a:pt x="1488" y="2"/>
                  </a:lnTo>
                  <a:cubicBezTo>
                    <a:pt x="1470" y="1"/>
                    <a:pt x="1453" y="1"/>
                    <a:pt x="143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86" name="Google Shape;24386;p72"/>
          <p:cNvGrpSpPr/>
          <p:nvPr/>
        </p:nvGrpSpPr>
        <p:grpSpPr>
          <a:xfrm>
            <a:off x="5589452" y="3367036"/>
            <a:ext cx="362580" cy="356498"/>
            <a:chOff x="5589452" y="3367036"/>
            <a:chExt cx="362580" cy="356498"/>
          </a:xfrm>
        </p:grpSpPr>
        <p:sp>
          <p:nvSpPr>
            <p:cNvPr id="24387" name="Google Shape;24387;p72"/>
            <p:cNvSpPr/>
            <p:nvPr/>
          </p:nvSpPr>
          <p:spPr>
            <a:xfrm>
              <a:off x="5589452" y="3367036"/>
              <a:ext cx="356131" cy="356498"/>
            </a:xfrm>
            <a:custGeom>
              <a:rect b="b" l="l" r="r" t="t"/>
              <a:pathLst>
                <a:path extrusionOk="0" h="13599" w="13585">
                  <a:moveTo>
                    <a:pt x="6786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786" y="13598"/>
                  </a:cubicBezTo>
                  <a:cubicBezTo>
                    <a:pt x="10539" y="13598"/>
                    <a:pt x="13585" y="10552"/>
                    <a:pt x="13585" y="6799"/>
                  </a:cubicBezTo>
                  <a:cubicBezTo>
                    <a:pt x="13585" y="3046"/>
                    <a:pt x="10539" y="0"/>
                    <a:pt x="6786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8" name="Google Shape;24388;p72"/>
            <p:cNvSpPr/>
            <p:nvPr/>
          </p:nvSpPr>
          <p:spPr>
            <a:xfrm>
              <a:off x="5744225" y="3367036"/>
              <a:ext cx="207806" cy="356472"/>
            </a:xfrm>
            <a:custGeom>
              <a:rect b="b" l="l" r="r" t="t"/>
              <a:pathLst>
                <a:path extrusionOk="0" h="13598" w="7927">
                  <a:moveTo>
                    <a:pt x="896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92"/>
                    <a:pt x="5919" y="6799"/>
                  </a:cubicBezTo>
                  <a:cubicBezTo>
                    <a:pt x="5919" y="10206"/>
                    <a:pt x="3379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9" name="Google Shape;24389;p72"/>
            <p:cNvSpPr/>
            <p:nvPr/>
          </p:nvSpPr>
          <p:spPr>
            <a:xfrm>
              <a:off x="5666655" y="3420751"/>
              <a:ext cx="165023" cy="241099"/>
            </a:xfrm>
            <a:custGeom>
              <a:rect b="b" l="l" r="r" t="t"/>
              <a:pathLst>
                <a:path extrusionOk="0" h="9197" w="6295">
                  <a:moveTo>
                    <a:pt x="2180" y="1"/>
                  </a:moveTo>
                  <a:cubicBezTo>
                    <a:pt x="2123" y="1"/>
                    <a:pt x="2065" y="59"/>
                    <a:pt x="2065" y="116"/>
                  </a:cubicBezTo>
                  <a:lnTo>
                    <a:pt x="2051" y="217"/>
                  </a:lnTo>
                  <a:cubicBezTo>
                    <a:pt x="1964" y="1199"/>
                    <a:pt x="1184" y="1964"/>
                    <a:pt x="203" y="2065"/>
                  </a:cubicBezTo>
                  <a:lnTo>
                    <a:pt x="102" y="2080"/>
                  </a:lnTo>
                  <a:cubicBezTo>
                    <a:pt x="44" y="2080"/>
                    <a:pt x="1" y="2137"/>
                    <a:pt x="1" y="2195"/>
                  </a:cubicBezTo>
                  <a:lnTo>
                    <a:pt x="1" y="4057"/>
                  </a:lnTo>
                  <a:cubicBezTo>
                    <a:pt x="1" y="4129"/>
                    <a:pt x="44" y="4173"/>
                    <a:pt x="116" y="4173"/>
                  </a:cubicBezTo>
                  <a:lnTo>
                    <a:pt x="2051" y="4173"/>
                  </a:lnTo>
                  <a:lnTo>
                    <a:pt x="2051" y="6786"/>
                  </a:lnTo>
                  <a:cubicBezTo>
                    <a:pt x="2051" y="8099"/>
                    <a:pt x="3119" y="9167"/>
                    <a:pt x="4447" y="9196"/>
                  </a:cubicBezTo>
                  <a:cubicBezTo>
                    <a:pt x="5096" y="9196"/>
                    <a:pt x="5717" y="8936"/>
                    <a:pt x="6165" y="8460"/>
                  </a:cubicBezTo>
                  <a:lnTo>
                    <a:pt x="6266" y="8345"/>
                  </a:lnTo>
                  <a:cubicBezTo>
                    <a:pt x="6295" y="8330"/>
                    <a:pt x="6295" y="8287"/>
                    <a:pt x="6266" y="8258"/>
                  </a:cubicBezTo>
                  <a:lnTo>
                    <a:pt x="5140" y="6930"/>
                  </a:lnTo>
                  <a:cubicBezTo>
                    <a:pt x="5132" y="6915"/>
                    <a:pt x="5114" y="6908"/>
                    <a:pt x="5096" y="6908"/>
                  </a:cubicBezTo>
                  <a:cubicBezTo>
                    <a:pt x="5078" y="6908"/>
                    <a:pt x="5060" y="6915"/>
                    <a:pt x="5053" y="6930"/>
                  </a:cubicBezTo>
                  <a:lnTo>
                    <a:pt x="4923" y="7132"/>
                  </a:lnTo>
                  <a:cubicBezTo>
                    <a:pt x="4815" y="7294"/>
                    <a:pt x="4631" y="7393"/>
                    <a:pt x="4442" y="7393"/>
                  </a:cubicBezTo>
                  <a:cubicBezTo>
                    <a:pt x="4429" y="7393"/>
                    <a:pt x="4416" y="7393"/>
                    <a:pt x="4404" y="7392"/>
                  </a:cubicBezTo>
                  <a:cubicBezTo>
                    <a:pt x="4100" y="7363"/>
                    <a:pt x="3855" y="7103"/>
                    <a:pt x="3869" y="6800"/>
                  </a:cubicBezTo>
                  <a:lnTo>
                    <a:pt x="3869" y="4173"/>
                  </a:lnTo>
                  <a:lnTo>
                    <a:pt x="5818" y="4173"/>
                  </a:lnTo>
                  <a:cubicBezTo>
                    <a:pt x="5876" y="4173"/>
                    <a:pt x="5934" y="4115"/>
                    <a:pt x="5934" y="4057"/>
                  </a:cubicBezTo>
                  <a:lnTo>
                    <a:pt x="5934" y="2195"/>
                  </a:lnTo>
                  <a:cubicBezTo>
                    <a:pt x="5934" y="2123"/>
                    <a:pt x="5876" y="2080"/>
                    <a:pt x="5818" y="2080"/>
                  </a:cubicBezTo>
                  <a:lnTo>
                    <a:pt x="3869" y="2080"/>
                  </a:lnTo>
                  <a:lnTo>
                    <a:pt x="3869" y="116"/>
                  </a:lnTo>
                  <a:cubicBezTo>
                    <a:pt x="3869" y="59"/>
                    <a:pt x="3812" y="1"/>
                    <a:pt x="3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90" name="Google Shape;24390;p72"/>
          <p:cNvGrpSpPr/>
          <p:nvPr/>
        </p:nvGrpSpPr>
        <p:grpSpPr>
          <a:xfrm>
            <a:off x="4211985" y="3817357"/>
            <a:ext cx="362947" cy="356576"/>
            <a:chOff x="4211985" y="3817357"/>
            <a:chExt cx="362947" cy="356576"/>
          </a:xfrm>
        </p:grpSpPr>
        <p:sp>
          <p:nvSpPr>
            <p:cNvPr id="24391" name="Google Shape;24391;p72"/>
            <p:cNvSpPr/>
            <p:nvPr/>
          </p:nvSpPr>
          <p:spPr>
            <a:xfrm>
              <a:off x="4211985" y="3817357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2" name="Google Shape;24392;p72"/>
            <p:cNvSpPr/>
            <p:nvPr/>
          </p:nvSpPr>
          <p:spPr>
            <a:xfrm>
              <a:off x="4366758" y="3817357"/>
              <a:ext cx="208173" cy="356576"/>
            </a:xfrm>
            <a:custGeom>
              <a:rect b="b" l="l" r="r" t="t"/>
              <a:pathLst>
                <a:path extrusionOk="0" h="13602" w="7941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3" name="Google Shape;24393;p72"/>
            <p:cNvSpPr/>
            <p:nvPr/>
          </p:nvSpPr>
          <p:spPr>
            <a:xfrm>
              <a:off x="4288061" y="3909555"/>
              <a:ext cx="227756" cy="187463"/>
            </a:xfrm>
            <a:custGeom>
              <a:rect b="b" l="l" r="r" t="t"/>
              <a:pathLst>
                <a:path extrusionOk="0" h="7151" w="8688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94" name="Google Shape;24394;p72"/>
          <p:cNvGrpSpPr/>
          <p:nvPr/>
        </p:nvGrpSpPr>
        <p:grpSpPr>
          <a:xfrm>
            <a:off x="4660419" y="3817357"/>
            <a:ext cx="362947" cy="356576"/>
            <a:chOff x="4660419" y="3817357"/>
            <a:chExt cx="362947" cy="356576"/>
          </a:xfrm>
        </p:grpSpPr>
        <p:sp>
          <p:nvSpPr>
            <p:cNvPr id="24395" name="Google Shape;24395;p72"/>
            <p:cNvSpPr/>
            <p:nvPr/>
          </p:nvSpPr>
          <p:spPr>
            <a:xfrm>
              <a:off x="4660419" y="3817357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6" name="Google Shape;24396;p72"/>
            <p:cNvSpPr/>
            <p:nvPr/>
          </p:nvSpPr>
          <p:spPr>
            <a:xfrm>
              <a:off x="4815585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78"/>
                    <a:pt x="5904" y="6799"/>
                  </a:cubicBezTo>
                  <a:cubicBezTo>
                    <a:pt x="5904" y="10220"/>
                    <a:pt x="3378" y="13093"/>
                    <a:pt x="0" y="13541"/>
                  </a:cubicBezTo>
                  <a:cubicBezTo>
                    <a:pt x="305" y="13581"/>
                    <a:pt x="607" y="13601"/>
                    <a:pt x="906" y="13601"/>
                  </a:cubicBezTo>
                  <a:cubicBezTo>
                    <a:pt x="4416" y="13601"/>
                    <a:pt x="7426" y="10865"/>
                    <a:pt x="7666" y="7247"/>
                  </a:cubicBezTo>
                  <a:cubicBezTo>
                    <a:pt x="7925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7" name="Google Shape;24397;p72"/>
            <p:cNvSpPr/>
            <p:nvPr/>
          </p:nvSpPr>
          <p:spPr>
            <a:xfrm>
              <a:off x="4702441" y="3871098"/>
              <a:ext cx="271351" cy="249016"/>
            </a:xfrm>
            <a:custGeom>
              <a:rect b="b" l="l" r="r" t="t"/>
              <a:pathLst>
                <a:path extrusionOk="0" h="9499" w="10351">
                  <a:moveTo>
                    <a:pt x="5200" y="0"/>
                  </a:moveTo>
                  <a:cubicBezTo>
                    <a:pt x="4034" y="0"/>
                    <a:pt x="2878" y="428"/>
                    <a:pt x="1978" y="1270"/>
                  </a:cubicBezTo>
                  <a:cubicBezTo>
                    <a:pt x="419" y="2714"/>
                    <a:pt x="0" y="5009"/>
                    <a:pt x="967" y="6900"/>
                  </a:cubicBezTo>
                  <a:cubicBezTo>
                    <a:pt x="982" y="6929"/>
                    <a:pt x="982" y="6958"/>
                    <a:pt x="967" y="6987"/>
                  </a:cubicBezTo>
                  <a:lnTo>
                    <a:pt x="505" y="8170"/>
                  </a:lnTo>
                  <a:cubicBezTo>
                    <a:pt x="476" y="8243"/>
                    <a:pt x="520" y="8315"/>
                    <a:pt x="592" y="8315"/>
                  </a:cubicBezTo>
                  <a:lnTo>
                    <a:pt x="2021" y="8315"/>
                  </a:lnTo>
                  <a:cubicBezTo>
                    <a:pt x="2050" y="8315"/>
                    <a:pt x="2079" y="8329"/>
                    <a:pt x="2093" y="8344"/>
                  </a:cubicBezTo>
                  <a:cubicBezTo>
                    <a:pt x="2959" y="9080"/>
                    <a:pt x="4056" y="9498"/>
                    <a:pt x="5197" y="9498"/>
                  </a:cubicBezTo>
                  <a:cubicBezTo>
                    <a:pt x="7333" y="9498"/>
                    <a:pt x="9196" y="8084"/>
                    <a:pt x="9773" y="6034"/>
                  </a:cubicBezTo>
                  <a:cubicBezTo>
                    <a:pt x="10350" y="3984"/>
                    <a:pt x="9499" y="1804"/>
                    <a:pt x="7680" y="693"/>
                  </a:cubicBezTo>
                  <a:cubicBezTo>
                    <a:pt x="6911" y="229"/>
                    <a:pt x="6053" y="0"/>
                    <a:pt x="5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8" name="Google Shape;24398;p72"/>
            <p:cNvSpPr/>
            <p:nvPr/>
          </p:nvSpPr>
          <p:spPr>
            <a:xfrm>
              <a:off x="4727791" y="3894351"/>
              <a:ext cx="220652" cy="202668"/>
            </a:xfrm>
            <a:custGeom>
              <a:rect b="b" l="l" r="r" t="t"/>
              <a:pathLst>
                <a:path extrusionOk="0" h="7731" w="8417">
                  <a:moveTo>
                    <a:pt x="4232" y="1"/>
                  </a:moveTo>
                  <a:cubicBezTo>
                    <a:pt x="3273" y="1"/>
                    <a:pt x="2320" y="357"/>
                    <a:pt x="1588" y="1047"/>
                  </a:cubicBezTo>
                  <a:cubicBezTo>
                    <a:pt x="318" y="2231"/>
                    <a:pt x="0" y="4122"/>
                    <a:pt x="809" y="5652"/>
                  </a:cubicBezTo>
                  <a:lnTo>
                    <a:pt x="939" y="5912"/>
                  </a:lnTo>
                  <a:cubicBezTo>
                    <a:pt x="982" y="5970"/>
                    <a:pt x="982" y="6056"/>
                    <a:pt x="953" y="6129"/>
                  </a:cubicBezTo>
                  <a:lnTo>
                    <a:pt x="823" y="6432"/>
                  </a:lnTo>
                  <a:cubicBezTo>
                    <a:pt x="809" y="6489"/>
                    <a:pt x="852" y="6533"/>
                    <a:pt x="910" y="6533"/>
                  </a:cubicBezTo>
                  <a:lnTo>
                    <a:pt x="1328" y="6533"/>
                  </a:lnTo>
                  <a:cubicBezTo>
                    <a:pt x="1386" y="6547"/>
                    <a:pt x="1458" y="6562"/>
                    <a:pt x="1502" y="6605"/>
                  </a:cubicBezTo>
                  <a:lnTo>
                    <a:pt x="1675" y="6764"/>
                  </a:lnTo>
                  <a:cubicBezTo>
                    <a:pt x="2382" y="7384"/>
                    <a:pt x="3292" y="7731"/>
                    <a:pt x="4230" y="7731"/>
                  </a:cubicBezTo>
                  <a:cubicBezTo>
                    <a:pt x="5962" y="7716"/>
                    <a:pt x="7478" y="6562"/>
                    <a:pt x="7940" y="4902"/>
                  </a:cubicBezTo>
                  <a:cubicBezTo>
                    <a:pt x="8416" y="3227"/>
                    <a:pt x="7709" y="1466"/>
                    <a:pt x="6222" y="557"/>
                  </a:cubicBezTo>
                  <a:cubicBezTo>
                    <a:pt x="5608" y="183"/>
                    <a:pt x="4919" y="1"/>
                    <a:pt x="4232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9" name="Google Shape;24399;p72"/>
            <p:cNvSpPr/>
            <p:nvPr/>
          </p:nvSpPr>
          <p:spPr>
            <a:xfrm>
              <a:off x="4765619" y="3922742"/>
              <a:ext cx="147250" cy="144025"/>
            </a:xfrm>
            <a:custGeom>
              <a:rect b="b" l="l" r="r" t="t"/>
              <a:pathLst>
                <a:path extrusionOk="0" h="5494" w="5617">
                  <a:moveTo>
                    <a:pt x="1567" y="0"/>
                  </a:moveTo>
                  <a:cubicBezTo>
                    <a:pt x="1444" y="0"/>
                    <a:pt x="1322" y="51"/>
                    <a:pt x="1228" y="152"/>
                  </a:cubicBezTo>
                  <a:lnTo>
                    <a:pt x="275" y="1105"/>
                  </a:lnTo>
                  <a:cubicBezTo>
                    <a:pt x="30" y="1336"/>
                    <a:pt x="1" y="1697"/>
                    <a:pt x="203" y="1956"/>
                  </a:cubicBezTo>
                  <a:cubicBezTo>
                    <a:pt x="1141" y="3270"/>
                    <a:pt x="2296" y="4425"/>
                    <a:pt x="3610" y="5378"/>
                  </a:cubicBezTo>
                  <a:cubicBezTo>
                    <a:pt x="3725" y="5450"/>
                    <a:pt x="3855" y="5493"/>
                    <a:pt x="3999" y="5493"/>
                  </a:cubicBezTo>
                  <a:cubicBezTo>
                    <a:pt x="4173" y="5493"/>
                    <a:pt x="4346" y="5435"/>
                    <a:pt x="4476" y="5305"/>
                  </a:cubicBezTo>
                  <a:lnTo>
                    <a:pt x="5429" y="4353"/>
                  </a:lnTo>
                  <a:cubicBezTo>
                    <a:pt x="5616" y="4165"/>
                    <a:pt x="5616" y="3847"/>
                    <a:pt x="5429" y="3660"/>
                  </a:cubicBezTo>
                  <a:lnTo>
                    <a:pt x="4837" y="3068"/>
                  </a:lnTo>
                  <a:cubicBezTo>
                    <a:pt x="4743" y="2974"/>
                    <a:pt x="4617" y="2927"/>
                    <a:pt x="4490" y="2927"/>
                  </a:cubicBezTo>
                  <a:cubicBezTo>
                    <a:pt x="4364" y="2927"/>
                    <a:pt x="4238" y="2974"/>
                    <a:pt x="4144" y="3068"/>
                  </a:cubicBezTo>
                  <a:lnTo>
                    <a:pt x="3985" y="3241"/>
                  </a:lnTo>
                  <a:cubicBezTo>
                    <a:pt x="3936" y="3290"/>
                    <a:pt x="3860" y="3319"/>
                    <a:pt x="3785" y="3319"/>
                  </a:cubicBezTo>
                  <a:cubicBezTo>
                    <a:pt x="3750" y="3319"/>
                    <a:pt x="3714" y="3313"/>
                    <a:pt x="3682" y="3299"/>
                  </a:cubicBezTo>
                  <a:cubicBezTo>
                    <a:pt x="3032" y="3039"/>
                    <a:pt x="2527" y="2534"/>
                    <a:pt x="2267" y="1884"/>
                  </a:cubicBezTo>
                  <a:cubicBezTo>
                    <a:pt x="2224" y="1783"/>
                    <a:pt x="2253" y="1668"/>
                    <a:pt x="2339" y="1581"/>
                  </a:cubicBezTo>
                  <a:lnTo>
                    <a:pt x="2498" y="1422"/>
                  </a:lnTo>
                  <a:cubicBezTo>
                    <a:pt x="2686" y="1235"/>
                    <a:pt x="2686" y="932"/>
                    <a:pt x="2498" y="729"/>
                  </a:cubicBezTo>
                  <a:lnTo>
                    <a:pt x="1906" y="152"/>
                  </a:lnTo>
                  <a:cubicBezTo>
                    <a:pt x="1812" y="51"/>
                    <a:pt x="169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00" name="Google Shape;24400;p72"/>
          <p:cNvGrpSpPr/>
          <p:nvPr/>
        </p:nvGrpSpPr>
        <p:grpSpPr>
          <a:xfrm>
            <a:off x="5557286" y="3817357"/>
            <a:ext cx="362947" cy="356576"/>
            <a:chOff x="5557286" y="3817357"/>
            <a:chExt cx="362947" cy="356576"/>
          </a:xfrm>
        </p:grpSpPr>
        <p:sp>
          <p:nvSpPr>
            <p:cNvPr id="24401" name="Google Shape;24401;p72"/>
            <p:cNvSpPr/>
            <p:nvPr/>
          </p:nvSpPr>
          <p:spPr>
            <a:xfrm>
              <a:off x="5557286" y="3817357"/>
              <a:ext cx="356891" cy="356498"/>
            </a:xfrm>
            <a:custGeom>
              <a:rect b="b" l="l" r="r" t="t"/>
              <a:pathLst>
                <a:path extrusionOk="0" h="13599" w="13614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613" y="10552"/>
                    <a:pt x="13613" y="6799"/>
                  </a:cubicBezTo>
                  <a:cubicBezTo>
                    <a:pt x="13613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2" name="Google Shape;24402;p72"/>
            <p:cNvSpPr/>
            <p:nvPr/>
          </p:nvSpPr>
          <p:spPr>
            <a:xfrm>
              <a:off x="5712453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3" name="Google Shape;24403;p72"/>
            <p:cNvSpPr/>
            <p:nvPr/>
          </p:nvSpPr>
          <p:spPr>
            <a:xfrm>
              <a:off x="5601563" y="3894456"/>
              <a:ext cx="268337" cy="202563"/>
            </a:xfrm>
            <a:custGeom>
              <a:rect b="b" l="l" r="r" t="t"/>
              <a:pathLst>
                <a:path extrusionOk="0" h="7727" w="10236">
                  <a:moveTo>
                    <a:pt x="5118" y="0"/>
                  </a:moveTo>
                  <a:cubicBezTo>
                    <a:pt x="3685" y="0"/>
                    <a:pt x="2253" y="83"/>
                    <a:pt x="824" y="249"/>
                  </a:cubicBezTo>
                  <a:cubicBezTo>
                    <a:pt x="564" y="278"/>
                    <a:pt x="347" y="480"/>
                    <a:pt x="304" y="755"/>
                  </a:cubicBezTo>
                  <a:cubicBezTo>
                    <a:pt x="1" y="2819"/>
                    <a:pt x="1" y="4912"/>
                    <a:pt x="304" y="6976"/>
                  </a:cubicBezTo>
                  <a:cubicBezTo>
                    <a:pt x="347" y="7236"/>
                    <a:pt x="564" y="7453"/>
                    <a:pt x="824" y="7482"/>
                  </a:cubicBezTo>
                  <a:cubicBezTo>
                    <a:pt x="2253" y="7640"/>
                    <a:pt x="3682" y="7712"/>
                    <a:pt x="5125" y="7727"/>
                  </a:cubicBezTo>
                  <a:cubicBezTo>
                    <a:pt x="6554" y="7712"/>
                    <a:pt x="7984" y="7640"/>
                    <a:pt x="9413" y="7482"/>
                  </a:cubicBezTo>
                  <a:cubicBezTo>
                    <a:pt x="9673" y="7453"/>
                    <a:pt x="9889" y="7236"/>
                    <a:pt x="9932" y="6976"/>
                  </a:cubicBezTo>
                  <a:cubicBezTo>
                    <a:pt x="10236" y="4912"/>
                    <a:pt x="10236" y="2819"/>
                    <a:pt x="9932" y="755"/>
                  </a:cubicBezTo>
                  <a:cubicBezTo>
                    <a:pt x="9889" y="480"/>
                    <a:pt x="9673" y="278"/>
                    <a:pt x="9413" y="249"/>
                  </a:cubicBezTo>
                  <a:cubicBezTo>
                    <a:pt x="7984" y="83"/>
                    <a:pt x="6551" y="0"/>
                    <a:pt x="5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4" name="Google Shape;24404;p72"/>
            <p:cNvSpPr/>
            <p:nvPr/>
          </p:nvSpPr>
          <p:spPr>
            <a:xfrm>
              <a:off x="5696567" y="3944343"/>
              <a:ext cx="98411" cy="102527"/>
            </a:xfrm>
            <a:custGeom>
              <a:rect b="b" l="l" r="r" t="t"/>
              <a:pathLst>
                <a:path extrusionOk="0" h="3911" w="3754">
                  <a:moveTo>
                    <a:pt x="129" y="0"/>
                  </a:moveTo>
                  <a:cubicBezTo>
                    <a:pt x="58" y="0"/>
                    <a:pt x="0" y="60"/>
                    <a:pt x="0" y="136"/>
                  </a:cubicBezTo>
                  <a:lnTo>
                    <a:pt x="0" y="3774"/>
                  </a:lnTo>
                  <a:cubicBezTo>
                    <a:pt x="0" y="3850"/>
                    <a:pt x="58" y="3910"/>
                    <a:pt x="123" y="3910"/>
                  </a:cubicBezTo>
                  <a:cubicBezTo>
                    <a:pt x="144" y="3910"/>
                    <a:pt x="166" y="3904"/>
                    <a:pt x="188" y="3890"/>
                  </a:cubicBezTo>
                  <a:lnTo>
                    <a:pt x="3667" y="2071"/>
                  </a:lnTo>
                  <a:cubicBezTo>
                    <a:pt x="3753" y="2027"/>
                    <a:pt x="3753" y="1883"/>
                    <a:pt x="3667" y="1840"/>
                  </a:cubicBezTo>
                  <a:lnTo>
                    <a:pt x="202" y="21"/>
                  </a:lnTo>
                  <a:cubicBezTo>
                    <a:pt x="177" y="7"/>
                    <a:pt x="153" y="0"/>
                    <a:pt x="129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05" name="Google Shape;24405;p72"/>
          <p:cNvGrpSpPr/>
          <p:nvPr/>
        </p:nvGrpSpPr>
        <p:grpSpPr>
          <a:xfrm>
            <a:off x="7488021" y="3362475"/>
            <a:ext cx="372017" cy="365621"/>
            <a:chOff x="7488021" y="3362475"/>
            <a:chExt cx="372017" cy="365621"/>
          </a:xfrm>
        </p:grpSpPr>
        <p:sp>
          <p:nvSpPr>
            <p:cNvPr id="24406" name="Google Shape;24406;p72"/>
            <p:cNvSpPr/>
            <p:nvPr/>
          </p:nvSpPr>
          <p:spPr>
            <a:xfrm>
              <a:off x="7488021" y="3362475"/>
              <a:ext cx="365201" cy="365594"/>
            </a:xfrm>
            <a:custGeom>
              <a:rect b="b" l="l" r="r" t="t"/>
              <a:pathLst>
                <a:path extrusionOk="0" h="13946" w="13931">
                  <a:moveTo>
                    <a:pt x="6973" y="1"/>
                  </a:moveTo>
                  <a:cubicBezTo>
                    <a:pt x="3119" y="1"/>
                    <a:pt x="1" y="3119"/>
                    <a:pt x="1" y="6973"/>
                  </a:cubicBezTo>
                  <a:cubicBezTo>
                    <a:pt x="1" y="10813"/>
                    <a:pt x="3119" y="13945"/>
                    <a:pt x="6973" y="13945"/>
                  </a:cubicBezTo>
                  <a:cubicBezTo>
                    <a:pt x="10813" y="13945"/>
                    <a:pt x="13931" y="10813"/>
                    <a:pt x="13931" y="6973"/>
                  </a:cubicBezTo>
                  <a:cubicBezTo>
                    <a:pt x="13931" y="3119"/>
                    <a:pt x="10813" y="1"/>
                    <a:pt x="697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7" name="Google Shape;24407;p72"/>
            <p:cNvSpPr/>
            <p:nvPr/>
          </p:nvSpPr>
          <p:spPr>
            <a:xfrm>
              <a:off x="7646963" y="3362475"/>
              <a:ext cx="213076" cy="365621"/>
            </a:xfrm>
            <a:custGeom>
              <a:rect b="b" l="l" r="r" t="t"/>
              <a:pathLst>
                <a:path extrusionOk="0" h="13947" w="8128">
                  <a:moveTo>
                    <a:pt x="895" y="1"/>
                  </a:moveTo>
                  <a:cubicBezTo>
                    <a:pt x="592" y="1"/>
                    <a:pt x="289" y="30"/>
                    <a:pt x="0" y="73"/>
                  </a:cubicBezTo>
                  <a:cubicBezTo>
                    <a:pt x="3465" y="521"/>
                    <a:pt x="6049" y="3480"/>
                    <a:pt x="6049" y="6973"/>
                  </a:cubicBezTo>
                  <a:cubicBezTo>
                    <a:pt x="6049" y="10467"/>
                    <a:pt x="3465" y="13426"/>
                    <a:pt x="0" y="13888"/>
                  </a:cubicBezTo>
                  <a:cubicBezTo>
                    <a:pt x="306" y="13928"/>
                    <a:pt x="610" y="13947"/>
                    <a:pt x="910" y="13947"/>
                  </a:cubicBezTo>
                  <a:cubicBezTo>
                    <a:pt x="4521" y="13947"/>
                    <a:pt x="7628" y="11139"/>
                    <a:pt x="7868" y="7421"/>
                  </a:cubicBezTo>
                  <a:cubicBezTo>
                    <a:pt x="8127" y="3416"/>
                    <a:pt x="4936" y="15"/>
                    <a:pt x="921" y="15"/>
                  </a:cubicBezTo>
                  <a:cubicBezTo>
                    <a:pt x="912" y="15"/>
                    <a:pt x="904" y="15"/>
                    <a:pt x="895" y="1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8" name="Google Shape;24408;p72"/>
            <p:cNvSpPr/>
            <p:nvPr/>
          </p:nvSpPr>
          <p:spPr>
            <a:xfrm>
              <a:off x="7685944" y="3401928"/>
              <a:ext cx="56415" cy="48367"/>
            </a:xfrm>
            <a:custGeom>
              <a:rect b="b" l="l" r="r" t="t"/>
              <a:pathLst>
                <a:path extrusionOk="0" h="1845" w="2152">
                  <a:moveTo>
                    <a:pt x="1230" y="0"/>
                  </a:moveTo>
                  <a:cubicBezTo>
                    <a:pt x="1003" y="0"/>
                    <a:pt x="770" y="84"/>
                    <a:pt x="578" y="271"/>
                  </a:cubicBezTo>
                  <a:cubicBezTo>
                    <a:pt x="0" y="849"/>
                    <a:pt x="405" y="1845"/>
                    <a:pt x="1242" y="1845"/>
                  </a:cubicBezTo>
                  <a:cubicBezTo>
                    <a:pt x="1747" y="1845"/>
                    <a:pt x="2151" y="1426"/>
                    <a:pt x="2151" y="921"/>
                  </a:cubicBezTo>
                  <a:cubicBezTo>
                    <a:pt x="2151" y="365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9" name="Google Shape;24409;p72"/>
            <p:cNvSpPr/>
            <p:nvPr/>
          </p:nvSpPr>
          <p:spPr>
            <a:xfrm>
              <a:off x="7546297" y="3481307"/>
              <a:ext cx="248282" cy="207413"/>
            </a:xfrm>
            <a:custGeom>
              <a:rect b="b" l="l" r="r" t="t"/>
              <a:pathLst>
                <a:path extrusionOk="0" h="7912" w="9471">
                  <a:moveTo>
                    <a:pt x="4735" y="1"/>
                  </a:moveTo>
                  <a:cubicBezTo>
                    <a:pt x="2123" y="1"/>
                    <a:pt x="1" y="1776"/>
                    <a:pt x="1" y="3956"/>
                  </a:cubicBezTo>
                  <a:cubicBezTo>
                    <a:pt x="1" y="6136"/>
                    <a:pt x="2123" y="7911"/>
                    <a:pt x="4735" y="7911"/>
                  </a:cubicBezTo>
                  <a:cubicBezTo>
                    <a:pt x="7363" y="7911"/>
                    <a:pt x="9470" y="6136"/>
                    <a:pt x="9470" y="3956"/>
                  </a:cubicBezTo>
                  <a:cubicBezTo>
                    <a:pt x="9470" y="1776"/>
                    <a:pt x="7348" y="1"/>
                    <a:pt x="473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0" name="Google Shape;24410;p72"/>
            <p:cNvSpPr/>
            <p:nvPr/>
          </p:nvSpPr>
          <p:spPr>
            <a:xfrm>
              <a:off x="7748755" y="3489041"/>
              <a:ext cx="73061" cy="79327"/>
            </a:xfrm>
            <a:custGeom>
              <a:rect b="b" l="l" r="r" t="t"/>
              <a:pathLst>
                <a:path extrusionOk="0" h="3026" w="2787">
                  <a:moveTo>
                    <a:pt x="1243" y="1"/>
                  </a:moveTo>
                  <a:cubicBezTo>
                    <a:pt x="885" y="1"/>
                    <a:pt x="520" y="128"/>
                    <a:pt x="217" y="413"/>
                  </a:cubicBezTo>
                  <a:lnTo>
                    <a:pt x="1" y="615"/>
                  </a:lnTo>
                  <a:lnTo>
                    <a:pt x="232" y="788"/>
                  </a:lnTo>
                  <a:cubicBezTo>
                    <a:pt x="881" y="1279"/>
                    <a:pt x="1372" y="1972"/>
                    <a:pt x="1603" y="2751"/>
                  </a:cubicBezTo>
                  <a:lnTo>
                    <a:pt x="1675" y="3026"/>
                  </a:lnTo>
                  <a:lnTo>
                    <a:pt x="1949" y="2896"/>
                  </a:lnTo>
                  <a:cubicBezTo>
                    <a:pt x="2455" y="2636"/>
                    <a:pt x="2787" y="2116"/>
                    <a:pt x="2787" y="1539"/>
                  </a:cubicBezTo>
                  <a:cubicBezTo>
                    <a:pt x="2787" y="616"/>
                    <a:pt x="2030" y="1"/>
                    <a:pt x="124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1" name="Google Shape;24411;p72"/>
            <p:cNvSpPr/>
            <p:nvPr/>
          </p:nvSpPr>
          <p:spPr>
            <a:xfrm>
              <a:off x="7503540" y="3489250"/>
              <a:ext cx="88947" cy="79510"/>
            </a:xfrm>
            <a:custGeom>
              <a:rect b="b" l="l" r="r" t="t"/>
              <a:pathLst>
                <a:path extrusionOk="0" h="3033" w="3393">
                  <a:moveTo>
                    <a:pt x="2137" y="1"/>
                  </a:moveTo>
                  <a:cubicBezTo>
                    <a:pt x="520" y="1"/>
                    <a:pt x="0" y="2180"/>
                    <a:pt x="1444" y="2902"/>
                  </a:cubicBezTo>
                  <a:lnTo>
                    <a:pt x="1718" y="3032"/>
                  </a:lnTo>
                  <a:lnTo>
                    <a:pt x="1790" y="2758"/>
                  </a:lnTo>
                  <a:cubicBezTo>
                    <a:pt x="2021" y="1964"/>
                    <a:pt x="2512" y="1285"/>
                    <a:pt x="3162" y="795"/>
                  </a:cubicBezTo>
                  <a:lnTo>
                    <a:pt x="3393" y="607"/>
                  </a:lnTo>
                  <a:lnTo>
                    <a:pt x="3191" y="419"/>
                  </a:lnTo>
                  <a:cubicBezTo>
                    <a:pt x="2902" y="145"/>
                    <a:pt x="2527" y="1"/>
                    <a:pt x="21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2" name="Google Shape;24412;p72"/>
            <p:cNvSpPr/>
            <p:nvPr/>
          </p:nvSpPr>
          <p:spPr>
            <a:xfrm>
              <a:off x="7582631" y="3536857"/>
              <a:ext cx="56782" cy="48550"/>
            </a:xfrm>
            <a:custGeom>
              <a:rect b="b" l="l" r="r" t="t"/>
              <a:pathLst>
                <a:path extrusionOk="0" h="1852" w="2166">
                  <a:moveTo>
                    <a:pt x="1234" y="0"/>
                  </a:moveTo>
                  <a:cubicBezTo>
                    <a:pt x="1004" y="0"/>
                    <a:pt x="770" y="86"/>
                    <a:pt x="578" y="278"/>
                  </a:cubicBezTo>
                  <a:cubicBezTo>
                    <a:pt x="0" y="855"/>
                    <a:pt x="419" y="1851"/>
                    <a:pt x="1242" y="1851"/>
                  </a:cubicBezTo>
                  <a:cubicBezTo>
                    <a:pt x="1747" y="1851"/>
                    <a:pt x="2166" y="1433"/>
                    <a:pt x="2166" y="927"/>
                  </a:cubicBezTo>
                  <a:cubicBezTo>
                    <a:pt x="2166" y="372"/>
                    <a:pt x="1711" y="0"/>
                    <a:pt x="123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3" name="Google Shape;24413;p72"/>
            <p:cNvSpPr/>
            <p:nvPr/>
          </p:nvSpPr>
          <p:spPr>
            <a:xfrm>
              <a:off x="7693887" y="3536857"/>
              <a:ext cx="56415" cy="48550"/>
            </a:xfrm>
            <a:custGeom>
              <a:rect b="b" l="l" r="r" t="t"/>
              <a:pathLst>
                <a:path extrusionOk="0" h="1852" w="2152">
                  <a:moveTo>
                    <a:pt x="1230" y="0"/>
                  </a:moveTo>
                  <a:cubicBezTo>
                    <a:pt x="1003" y="0"/>
                    <a:pt x="770" y="86"/>
                    <a:pt x="578" y="278"/>
                  </a:cubicBezTo>
                  <a:cubicBezTo>
                    <a:pt x="0" y="855"/>
                    <a:pt x="405" y="1851"/>
                    <a:pt x="1242" y="1851"/>
                  </a:cubicBezTo>
                  <a:cubicBezTo>
                    <a:pt x="1747" y="1851"/>
                    <a:pt x="2151" y="1433"/>
                    <a:pt x="2151" y="927"/>
                  </a:cubicBezTo>
                  <a:cubicBezTo>
                    <a:pt x="2151" y="372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4" name="Google Shape;24414;p72"/>
            <p:cNvSpPr/>
            <p:nvPr/>
          </p:nvSpPr>
          <p:spPr>
            <a:xfrm>
              <a:off x="7596866" y="3625883"/>
              <a:ext cx="147512" cy="34079"/>
            </a:xfrm>
            <a:custGeom>
              <a:rect b="b" l="l" r="r" t="t"/>
              <a:pathLst>
                <a:path extrusionOk="0" h="1300" w="5627">
                  <a:moveTo>
                    <a:pt x="322" y="0"/>
                  </a:moveTo>
                  <a:cubicBezTo>
                    <a:pt x="141" y="0"/>
                    <a:pt x="1" y="238"/>
                    <a:pt x="165" y="390"/>
                  </a:cubicBezTo>
                  <a:cubicBezTo>
                    <a:pt x="944" y="996"/>
                    <a:pt x="1879" y="1299"/>
                    <a:pt x="2814" y="1299"/>
                  </a:cubicBezTo>
                  <a:cubicBezTo>
                    <a:pt x="3748" y="1299"/>
                    <a:pt x="4683" y="996"/>
                    <a:pt x="5463" y="390"/>
                  </a:cubicBezTo>
                  <a:cubicBezTo>
                    <a:pt x="5626" y="238"/>
                    <a:pt x="5487" y="0"/>
                    <a:pt x="5305" y="0"/>
                  </a:cubicBezTo>
                  <a:cubicBezTo>
                    <a:pt x="5262" y="0"/>
                    <a:pt x="5218" y="13"/>
                    <a:pt x="5174" y="43"/>
                  </a:cubicBezTo>
                  <a:cubicBezTo>
                    <a:pt x="4481" y="577"/>
                    <a:pt x="3647" y="844"/>
                    <a:pt x="2814" y="844"/>
                  </a:cubicBezTo>
                  <a:cubicBezTo>
                    <a:pt x="1980" y="844"/>
                    <a:pt x="1146" y="577"/>
                    <a:pt x="453" y="43"/>
                  </a:cubicBezTo>
                  <a:cubicBezTo>
                    <a:pt x="410" y="13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5" name="Google Shape;24415;p72"/>
            <p:cNvSpPr/>
            <p:nvPr/>
          </p:nvSpPr>
          <p:spPr>
            <a:xfrm>
              <a:off x="7664736" y="3396318"/>
              <a:ext cx="84360" cy="93352"/>
            </a:xfrm>
            <a:custGeom>
              <a:rect b="b" l="l" r="r" t="t"/>
              <a:pathLst>
                <a:path extrusionOk="0" h="3561" w="3218">
                  <a:moveTo>
                    <a:pt x="2044" y="457"/>
                  </a:moveTo>
                  <a:lnTo>
                    <a:pt x="2044" y="457"/>
                  </a:lnTo>
                  <a:cubicBezTo>
                    <a:pt x="2645" y="462"/>
                    <a:pt x="2958" y="1194"/>
                    <a:pt x="2527" y="1626"/>
                  </a:cubicBezTo>
                  <a:cubicBezTo>
                    <a:pt x="2389" y="1760"/>
                    <a:pt x="2219" y="1820"/>
                    <a:pt x="2053" y="1820"/>
                  </a:cubicBezTo>
                  <a:cubicBezTo>
                    <a:pt x="1699" y="1820"/>
                    <a:pt x="1358" y="1548"/>
                    <a:pt x="1358" y="1135"/>
                  </a:cubicBezTo>
                  <a:cubicBezTo>
                    <a:pt x="1358" y="762"/>
                    <a:pt x="1657" y="460"/>
                    <a:pt x="2044" y="457"/>
                  </a:cubicBezTo>
                  <a:close/>
                  <a:moveTo>
                    <a:pt x="2038" y="1"/>
                  </a:moveTo>
                  <a:cubicBezTo>
                    <a:pt x="1526" y="1"/>
                    <a:pt x="1016" y="319"/>
                    <a:pt x="925" y="976"/>
                  </a:cubicBezTo>
                  <a:lnTo>
                    <a:pt x="160" y="1222"/>
                  </a:lnTo>
                  <a:cubicBezTo>
                    <a:pt x="59" y="1251"/>
                    <a:pt x="1" y="1337"/>
                    <a:pt x="1" y="1438"/>
                  </a:cubicBezTo>
                  <a:lnTo>
                    <a:pt x="1" y="3560"/>
                  </a:lnTo>
                  <a:lnTo>
                    <a:pt x="448" y="3560"/>
                  </a:lnTo>
                  <a:lnTo>
                    <a:pt x="448" y="1611"/>
                  </a:lnTo>
                  <a:lnTo>
                    <a:pt x="954" y="1438"/>
                  </a:lnTo>
                  <a:cubicBezTo>
                    <a:pt x="1111" y="2009"/>
                    <a:pt x="1565" y="2269"/>
                    <a:pt x="2022" y="2269"/>
                  </a:cubicBezTo>
                  <a:cubicBezTo>
                    <a:pt x="2617" y="2269"/>
                    <a:pt x="3218" y="1830"/>
                    <a:pt x="3177" y="1063"/>
                  </a:cubicBezTo>
                  <a:cubicBezTo>
                    <a:pt x="3132" y="363"/>
                    <a:pt x="2584" y="1"/>
                    <a:pt x="203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16" name="Google Shape;24416;p72"/>
          <p:cNvGrpSpPr/>
          <p:nvPr/>
        </p:nvGrpSpPr>
        <p:grpSpPr>
          <a:xfrm>
            <a:off x="5113781" y="3367036"/>
            <a:ext cx="362553" cy="356498"/>
            <a:chOff x="5113781" y="3367036"/>
            <a:chExt cx="362553" cy="356498"/>
          </a:xfrm>
        </p:grpSpPr>
        <p:sp>
          <p:nvSpPr>
            <p:cNvPr id="24417" name="Google Shape;24417;p72"/>
            <p:cNvSpPr/>
            <p:nvPr/>
          </p:nvSpPr>
          <p:spPr>
            <a:xfrm>
              <a:off x="5113781" y="3367036"/>
              <a:ext cx="356131" cy="356498"/>
            </a:xfrm>
            <a:custGeom>
              <a:rect b="b" l="l" r="r" t="t"/>
              <a:pathLst>
                <a:path extrusionOk="0" h="13599" w="13585">
                  <a:moveTo>
                    <a:pt x="6785" y="0"/>
                  </a:moveTo>
                  <a:cubicBezTo>
                    <a:pt x="3032" y="0"/>
                    <a:pt x="0" y="3046"/>
                    <a:pt x="0" y="6799"/>
                  </a:cubicBezTo>
                  <a:cubicBezTo>
                    <a:pt x="0" y="10552"/>
                    <a:pt x="3032" y="13598"/>
                    <a:pt x="6785" y="13598"/>
                  </a:cubicBezTo>
                  <a:cubicBezTo>
                    <a:pt x="10538" y="13598"/>
                    <a:pt x="13584" y="10552"/>
                    <a:pt x="13584" y="6799"/>
                  </a:cubicBezTo>
                  <a:cubicBezTo>
                    <a:pt x="13584" y="3046"/>
                    <a:pt x="10538" y="0"/>
                    <a:pt x="678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8" name="Google Shape;24418;p72"/>
            <p:cNvSpPr/>
            <p:nvPr/>
          </p:nvSpPr>
          <p:spPr>
            <a:xfrm>
              <a:off x="5268554" y="3367036"/>
              <a:ext cx="207780" cy="356472"/>
            </a:xfrm>
            <a:custGeom>
              <a:rect b="b" l="l" r="r" t="t"/>
              <a:pathLst>
                <a:path extrusionOk="0" h="13598" w="7926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19" name="Google Shape;24419;p72"/>
          <p:cNvSpPr/>
          <p:nvPr/>
        </p:nvSpPr>
        <p:spPr>
          <a:xfrm>
            <a:off x="5172817" y="3421144"/>
            <a:ext cx="238058" cy="229355"/>
          </a:xfrm>
          <a:custGeom>
            <a:rect b="b" l="l" r="r" t="t"/>
            <a:pathLst>
              <a:path extrusionOk="0" h="8749" w="9081">
                <a:moveTo>
                  <a:pt x="4519" y="0"/>
                </a:moveTo>
                <a:cubicBezTo>
                  <a:pt x="4042" y="15"/>
                  <a:pt x="3580" y="159"/>
                  <a:pt x="3176" y="405"/>
                </a:cubicBezTo>
                <a:cubicBezTo>
                  <a:pt x="2570" y="780"/>
                  <a:pt x="2252" y="1372"/>
                  <a:pt x="2209" y="2166"/>
                </a:cubicBezTo>
                <a:lnTo>
                  <a:pt x="2209" y="3277"/>
                </a:lnTo>
                <a:cubicBezTo>
                  <a:pt x="2209" y="3422"/>
                  <a:pt x="2088" y="3536"/>
                  <a:pt x="1956" y="3536"/>
                </a:cubicBezTo>
                <a:cubicBezTo>
                  <a:pt x="1930" y="3536"/>
                  <a:pt x="1903" y="3532"/>
                  <a:pt x="1877" y="3523"/>
                </a:cubicBezTo>
                <a:lnTo>
                  <a:pt x="1502" y="3422"/>
                </a:lnTo>
                <a:cubicBezTo>
                  <a:pt x="1457" y="3408"/>
                  <a:pt x="1413" y="3402"/>
                  <a:pt x="1373" y="3402"/>
                </a:cubicBezTo>
                <a:cubicBezTo>
                  <a:pt x="982" y="3402"/>
                  <a:pt x="808" y="3976"/>
                  <a:pt x="1213" y="4172"/>
                </a:cubicBezTo>
                <a:lnTo>
                  <a:pt x="1819" y="4475"/>
                </a:lnTo>
                <a:cubicBezTo>
                  <a:pt x="2021" y="4576"/>
                  <a:pt x="2122" y="4822"/>
                  <a:pt x="2036" y="5053"/>
                </a:cubicBezTo>
                <a:cubicBezTo>
                  <a:pt x="1718" y="5803"/>
                  <a:pt x="1083" y="6381"/>
                  <a:pt x="304" y="6612"/>
                </a:cubicBezTo>
                <a:lnTo>
                  <a:pt x="73" y="6698"/>
                </a:lnTo>
                <a:cubicBezTo>
                  <a:pt x="15" y="6713"/>
                  <a:pt x="0" y="6785"/>
                  <a:pt x="44" y="6828"/>
                </a:cubicBezTo>
                <a:lnTo>
                  <a:pt x="203" y="7002"/>
                </a:lnTo>
                <a:cubicBezTo>
                  <a:pt x="347" y="7160"/>
                  <a:pt x="650" y="7348"/>
                  <a:pt x="1227" y="7348"/>
                </a:cubicBezTo>
                <a:lnTo>
                  <a:pt x="1256" y="7348"/>
                </a:lnTo>
                <a:cubicBezTo>
                  <a:pt x="1300" y="7507"/>
                  <a:pt x="1343" y="7666"/>
                  <a:pt x="1386" y="7795"/>
                </a:cubicBezTo>
                <a:lnTo>
                  <a:pt x="1430" y="7911"/>
                </a:lnTo>
                <a:cubicBezTo>
                  <a:pt x="1441" y="7947"/>
                  <a:pt x="1483" y="7972"/>
                  <a:pt x="1529" y="7972"/>
                </a:cubicBezTo>
                <a:cubicBezTo>
                  <a:pt x="1539" y="7972"/>
                  <a:pt x="1549" y="7971"/>
                  <a:pt x="1559" y="7969"/>
                </a:cubicBezTo>
                <a:lnTo>
                  <a:pt x="1675" y="7940"/>
                </a:lnTo>
                <a:cubicBezTo>
                  <a:pt x="1877" y="7882"/>
                  <a:pt x="2094" y="7868"/>
                  <a:pt x="2310" y="7853"/>
                </a:cubicBezTo>
                <a:cubicBezTo>
                  <a:pt x="2411" y="7853"/>
                  <a:pt x="2527" y="7868"/>
                  <a:pt x="2642" y="7882"/>
                </a:cubicBezTo>
                <a:cubicBezTo>
                  <a:pt x="3017" y="7969"/>
                  <a:pt x="3378" y="8156"/>
                  <a:pt x="3681" y="8416"/>
                </a:cubicBezTo>
                <a:cubicBezTo>
                  <a:pt x="3811" y="8546"/>
                  <a:pt x="3985" y="8647"/>
                  <a:pt x="4172" y="8705"/>
                </a:cubicBezTo>
                <a:cubicBezTo>
                  <a:pt x="4288" y="8734"/>
                  <a:pt x="4418" y="8748"/>
                  <a:pt x="4533" y="8748"/>
                </a:cubicBezTo>
                <a:cubicBezTo>
                  <a:pt x="4663" y="8748"/>
                  <a:pt x="4779" y="8734"/>
                  <a:pt x="4894" y="8690"/>
                </a:cubicBezTo>
                <a:cubicBezTo>
                  <a:pt x="5082" y="8647"/>
                  <a:pt x="5255" y="8546"/>
                  <a:pt x="5385" y="8416"/>
                </a:cubicBezTo>
                <a:cubicBezTo>
                  <a:pt x="5688" y="8156"/>
                  <a:pt x="6049" y="7969"/>
                  <a:pt x="6439" y="7882"/>
                </a:cubicBezTo>
                <a:cubicBezTo>
                  <a:pt x="6540" y="7868"/>
                  <a:pt x="6655" y="7853"/>
                  <a:pt x="6771" y="7853"/>
                </a:cubicBezTo>
                <a:cubicBezTo>
                  <a:pt x="6987" y="7853"/>
                  <a:pt x="7189" y="7882"/>
                  <a:pt x="7406" y="7940"/>
                </a:cubicBezTo>
                <a:lnTo>
                  <a:pt x="7521" y="7969"/>
                </a:lnTo>
                <a:cubicBezTo>
                  <a:pt x="7529" y="7971"/>
                  <a:pt x="7537" y="7972"/>
                  <a:pt x="7545" y="7972"/>
                </a:cubicBezTo>
                <a:cubicBezTo>
                  <a:pt x="7583" y="7972"/>
                  <a:pt x="7625" y="7944"/>
                  <a:pt x="7637" y="7897"/>
                </a:cubicBezTo>
                <a:lnTo>
                  <a:pt x="7680" y="7781"/>
                </a:lnTo>
                <a:cubicBezTo>
                  <a:pt x="7723" y="7666"/>
                  <a:pt x="7767" y="7492"/>
                  <a:pt x="7810" y="7348"/>
                </a:cubicBezTo>
                <a:lnTo>
                  <a:pt x="7839" y="7348"/>
                </a:lnTo>
                <a:cubicBezTo>
                  <a:pt x="8416" y="7348"/>
                  <a:pt x="8719" y="7160"/>
                  <a:pt x="8864" y="7002"/>
                </a:cubicBezTo>
                <a:lnTo>
                  <a:pt x="9037" y="6814"/>
                </a:lnTo>
                <a:cubicBezTo>
                  <a:pt x="9080" y="6785"/>
                  <a:pt x="9066" y="6713"/>
                  <a:pt x="9008" y="6698"/>
                </a:cubicBezTo>
                <a:lnTo>
                  <a:pt x="8777" y="6612"/>
                </a:lnTo>
                <a:cubicBezTo>
                  <a:pt x="7998" y="6381"/>
                  <a:pt x="7362" y="5803"/>
                  <a:pt x="7045" y="5038"/>
                </a:cubicBezTo>
                <a:cubicBezTo>
                  <a:pt x="6958" y="4822"/>
                  <a:pt x="7045" y="4576"/>
                  <a:pt x="7261" y="4461"/>
                </a:cubicBezTo>
                <a:lnTo>
                  <a:pt x="7853" y="4172"/>
                </a:lnTo>
                <a:cubicBezTo>
                  <a:pt x="7940" y="4129"/>
                  <a:pt x="8012" y="4071"/>
                  <a:pt x="8055" y="3999"/>
                </a:cubicBezTo>
                <a:cubicBezTo>
                  <a:pt x="8196" y="3718"/>
                  <a:pt x="7976" y="3404"/>
                  <a:pt x="7694" y="3404"/>
                </a:cubicBezTo>
                <a:cubicBezTo>
                  <a:pt x="7656" y="3404"/>
                  <a:pt x="7618" y="3410"/>
                  <a:pt x="7579" y="3422"/>
                </a:cubicBezTo>
                <a:lnTo>
                  <a:pt x="7204" y="3523"/>
                </a:lnTo>
                <a:cubicBezTo>
                  <a:pt x="7178" y="3532"/>
                  <a:pt x="7151" y="3536"/>
                  <a:pt x="7125" y="3536"/>
                </a:cubicBezTo>
                <a:cubicBezTo>
                  <a:pt x="6993" y="3536"/>
                  <a:pt x="6872" y="3422"/>
                  <a:pt x="6872" y="3277"/>
                </a:cubicBezTo>
                <a:lnTo>
                  <a:pt x="6872" y="2166"/>
                </a:lnTo>
                <a:cubicBezTo>
                  <a:pt x="6828" y="1372"/>
                  <a:pt x="6496" y="780"/>
                  <a:pt x="5905" y="405"/>
                </a:cubicBezTo>
                <a:cubicBezTo>
                  <a:pt x="5500" y="159"/>
                  <a:pt x="5038" y="15"/>
                  <a:pt x="45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420" name="Google Shape;24420;p72"/>
          <p:cNvGrpSpPr/>
          <p:nvPr/>
        </p:nvGrpSpPr>
        <p:grpSpPr>
          <a:xfrm>
            <a:off x="7968621" y="3365489"/>
            <a:ext cx="375818" cy="357651"/>
            <a:chOff x="7968621" y="3365489"/>
            <a:chExt cx="375818" cy="357651"/>
          </a:xfrm>
        </p:grpSpPr>
        <p:sp>
          <p:nvSpPr>
            <p:cNvPr id="24421" name="Google Shape;24421;p72"/>
            <p:cNvSpPr/>
            <p:nvPr/>
          </p:nvSpPr>
          <p:spPr>
            <a:xfrm>
              <a:off x="7968621" y="3367403"/>
              <a:ext cx="355371" cy="355738"/>
            </a:xfrm>
            <a:custGeom>
              <a:rect b="b" l="l" r="r" t="t"/>
              <a:pathLst>
                <a:path extrusionOk="0" h="13570" w="13556">
                  <a:moveTo>
                    <a:pt x="6771" y="1"/>
                  </a:moveTo>
                  <a:cubicBezTo>
                    <a:pt x="3032" y="1"/>
                    <a:pt x="1" y="3032"/>
                    <a:pt x="1" y="6785"/>
                  </a:cubicBezTo>
                  <a:cubicBezTo>
                    <a:pt x="1" y="10524"/>
                    <a:pt x="3032" y="13570"/>
                    <a:pt x="6771" y="13570"/>
                  </a:cubicBezTo>
                  <a:cubicBezTo>
                    <a:pt x="10524" y="13570"/>
                    <a:pt x="13556" y="10524"/>
                    <a:pt x="13556" y="6785"/>
                  </a:cubicBezTo>
                  <a:cubicBezTo>
                    <a:pt x="13556" y="3032"/>
                    <a:pt x="10524" y="1"/>
                    <a:pt x="6771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2" name="Google Shape;24422;p72"/>
            <p:cNvSpPr/>
            <p:nvPr/>
          </p:nvSpPr>
          <p:spPr>
            <a:xfrm>
              <a:off x="8123027" y="3365489"/>
              <a:ext cx="203979" cy="355423"/>
            </a:xfrm>
            <a:custGeom>
              <a:rect b="b" l="l" r="r" t="t"/>
              <a:pathLst>
                <a:path extrusionOk="0" h="13558" w="7781">
                  <a:moveTo>
                    <a:pt x="987" y="1"/>
                  </a:moveTo>
                  <a:cubicBezTo>
                    <a:pt x="952" y="1"/>
                    <a:pt x="916" y="1"/>
                    <a:pt x="881" y="1"/>
                  </a:cubicBezTo>
                  <a:lnTo>
                    <a:pt x="881" y="74"/>
                  </a:lnTo>
                  <a:lnTo>
                    <a:pt x="347" y="74"/>
                  </a:lnTo>
                  <a:lnTo>
                    <a:pt x="217" y="88"/>
                  </a:lnTo>
                  <a:lnTo>
                    <a:pt x="145" y="88"/>
                  </a:lnTo>
                  <a:lnTo>
                    <a:pt x="72" y="102"/>
                  </a:lnTo>
                  <a:lnTo>
                    <a:pt x="0" y="102"/>
                  </a:lnTo>
                  <a:cubicBezTo>
                    <a:pt x="3378" y="550"/>
                    <a:pt x="5890" y="3423"/>
                    <a:pt x="5890" y="6815"/>
                  </a:cubicBezTo>
                  <a:cubicBezTo>
                    <a:pt x="5890" y="10222"/>
                    <a:pt x="3378" y="13094"/>
                    <a:pt x="0" y="13542"/>
                  </a:cubicBezTo>
                  <a:lnTo>
                    <a:pt x="72" y="13542"/>
                  </a:lnTo>
                  <a:lnTo>
                    <a:pt x="145" y="13556"/>
                  </a:lnTo>
                  <a:lnTo>
                    <a:pt x="881" y="13556"/>
                  </a:lnTo>
                  <a:cubicBezTo>
                    <a:pt x="925" y="13557"/>
                    <a:pt x="969" y="13557"/>
                    <a:pt x="1012" y="13557"/>
                  </a:cubicBezTo>
                  <a:cubicBezTo>
                    <a:pt x="4749" y="13557"/>
                    <a:pt x="7781" y="10524"/>
                    <a:pt x="7781" y="6786"/>
                  </a:cubicBezTo>
                  <a:cubicBezTo>
                    <a:pt x="7781" y="3025"/>
                    <a:pt x="4735" y="1"/>
                    <a:pt x="987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3" name="Google Shape;24423;p72"/>
            <p:cNvSpPr/>
            <p:nvPr/>
          </p:nvSpPr>
          <p:spPr>
            <a:xfrm>
              <a:off x="8123027" y="3459365"/>
              <a:ext cx="221412" cy="236538"/>
            </a:xfrm>
            <a:custGeom>
              <a:rect b="b" l="l" r="r" t="t"/>
              <a:pathLst>
                <a:path extrusionOk="0" h="9023" w="8446">
                  <a:moveTo>
                    <a:pt x="6857" y="0"/>
                  </a:moveTo>
                  <a:lnTo>
                    <a:pt x="6641" y="419"/>
                  </a:lnTo>
                  <a:cubicBezTo>
                    <a:pt x="6280" y="1069"/>
                    <a:pt x="5327" y="1231"/>
                    <a:pt x="4464" y="1231"/>
                  </a:cubicBezTo>
                  <a:cubicBezTo>
                    <a:pt x="3602" y="1231"/>
                    <a:pt x="2830" y="1069"/>
                    <a:pt x="2830" y="1069"/>
                  </a:cubicBezTo>
                  <a:lnTo>
                    <a:pt x="0" y="2685"/>
                  </a:lnTo>
                  <a:lnTo>
                    <a:pt x="4504" y="9022"/>
                  </a:lnTo>
                  <a:lnTo>
                    <a:pt x="4706" y="8893"/>
                  </a:lnTo>
                  <a:cubicBezTo>
                    <a:pt x="7449" y="7030"/>
                    <a:pt x="8445" y="3450"/>
                    <a:pt x="7059" y="433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4" name="Google Shape;24424;p72"/>
            <p:cNvSpPr/>
            <p:nvPr/>
          </p:nvSpPr>
          <p:spPr>
            <a:xfrm>
              <a:off x="8224820" y="3460493"/>
              <a:ext cx="99171" cy="235778"/>
            </a:xfrm>
            <a:custGeom>
              <a:rect b="b" l="l" r="r" t="t"/>
              <a:pathLst>
                <a:path extrusionOk="0" h="8994" w="3783">
                  <a:moveTo>
                    <a:pt x="2960" y="1"/>
                  </a:moveTo>
                  <a:lnTo>
                    <a:pt x="2758" y="376"/>
                  </a:lnTo>
                  <a:cubicBezTo>
                    <a:pt x="2483" y="852"/>
                    <a:pt x="2180" y="1300"/>
                    <a:pt x="1848" y="1718"/>
                  </a:cubicBezTo>
                  <a:cubicBezTo>
                    <a:pt x="2368" y="4014"/>
                    <a:pt x="1675" y="6424"/>
                    <a:pt x="0" y="8070"/>
                  </a:cubicBezTo>
                  <a:lnTo>
                    <a:pt x="621" y="8994"/>
                  </a:lnTo>
                  <a:cubicBezTo>
                    <a:pt x="2599" y="7738"/>
                    <a:pt x="3783" y="5558"/>
                    <a:pt x="3783" y="3234"/>
                  </a:cubicBezTo>
                  <a:cubicBezTo>
                    <a:pt x="3783" y="2108"/>
                    <a:pt x="3508" y="997"/>
                    <a:pt x="2960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5" name="Google Shape;24425;p72"/>
            <p:cNvSpPr/>
            <p:nvPr/>
          </p:nvSpPr>
          <p:spPr>
            <a:xfrm>
              <a:off x="7993210" y="3552822"/>
              <a:ext cx="213102" cy="170319"/>
            </a:xfrm>
            <a:custGeom>
              <a:rect b="b" l="l" r="r" t="t"/>
              <a:pathLst>
                <a:path extrusionOk="0" h="6497" w="8129">
                  <a:moveTo>
                    <a:pt x="3769" y="1"/>
                  </a:moveTo>
                  <a:lnTo>
                    <a:pt x="1" y="3191"/>
                  </a:lnTo>
                  <a:lnTo>
                    <a:pt x="116" y="3364"/>
                  </a:lnTo>
                  <a:cubicBezTo>
                    <a:pt x="1358" y="5313"/>
                    <a:pt x="3523" y="6497"/>
                    <a:pt x="5833" y="6497"/>
                  </a:cubicBezTo>
                  <a:cubicBezTo>
                    <a:pt x="6511" y="6497"/>
                    <a:pt x="7190" y="6396"/>
                    <a:pt x="7839" y="6194"/>
                  </a:cubicBezTo>
                  <a:lnTo>
                    <a:pt x="8128" y="6107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6" name="Google Shape;24426;p72"/>
            <p:cNvSpPr/>
            <p:nvPr/>
          </p:nvSpPr>
          <p:spPr>
            <a:xfrm>
              <a:off x="8123027" y="3695484"/>
              <a:ext cx="83652" cy="27657"/>
            </a:xfrm>
            <a:custGeom>
              <a:rect b="b" l="l" r="r" t="t"/>
              <a:pathLst>
                <a:path extrusionOk="0" h="1055" w="3191">
                  <a:moveTo>
                    <a:pt x="2743" y="1"/>
                  </a:moveTo>
                  <a:cubicBezTo>
                    <a:pt x="1906" y="535"/>
                    <a:pt x="967" y="882"/>
                    <a:pt x="0" y="1011"/>
                  </a:cubicBezTo>
                  <a:cubicBezTo>
                    <a:pt x="289" y="1040"/>
                    <a:pt x="592" y="1055"/>
                    <a:pt x="881" y="1055"/>
                  </a:cubicBezTo>
                  <a:cubicBezTo>
                    <a:pt x="1675" y="1055"/>
                    <a:pt x="2454" y="925"/>
                    <a:pt x="3191" y="665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7" name="Google Shape;24427;p72"/>
            <p:cNvSpPr/>
            <p:nvPr/>
          </p:nvSpPr>
          <p:spPr>
            <a:xfrm>
              <a:off x="8091988" y="3529753"/>
              <a:ext cx="149871" cy="183190"/>
            </a:xfrm>
            <a:custGeom>
              <a:rect b="b" l="l" r="r" t="t"/>
              <a:pathLst>
                <a:path extrusionOk="0" h="6988" w="5717">
                  <a:moveTo>
                    <a:pt x="1184" y="0"/>
                  </a:moveTo>
                  <a:lnTo>
                    <a:pt x="1" y="881"/>
                  </a:lnTo>
                  <a:lnTo>
                    <a:pt x="4346" y="6987"/>
                  </a:lnTo>
                  <a:lnTo>
                    <a:pt x="4519" y="6929"/>
                  </a:lnTo>
                  <a:cubicBezTo>
                    <a:pt x="4865" y="6785"/>
                    <a:pt x="5183" y="6641"/>
                    <a:pt x="5500" y="6453"/>
                  </a:cubicBezTo>
                  <a:lnTo>
                    <a:pt x="5717" y="6323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8" name="Google Shape;24428;p72"/>
            <p:cNvSpPr/>
            <p:nvPr/>
          </p:nvSpPr>
          <p:spPr>
            <a:xfrm>
              <a:off x="8193781" y="3671654"/>
              <a:ext cx="48078" cy="41656"/>
            </a:xfrm>
            <a:custGeom>
              <a:rect b="b" l="l" r="r" t="t"/>
              <a:pathLst>
                <a:path extrusionOk="0" h="1589" w="1834">
                  <a:moveTo>
                    <a:pt x="1184" y="1"/>
                  </a:moveTo>
                  <a:cubicBezTo>
                    <a:pt x="824" y="361"/>
                    <a:pt x="434" y="665"/>
                    <a:pt x="1" y="939"/>
                  </a:cubicBezTo>
                  <a:lnTo>
                    <a:pt x="477" y="1588"/>
                  </a:lnTo>
                  <a:cubicBezTo>
                    <a:pt x="953" y="1415"/>
                    <a:pt x="1401" y="1184"/>
                    <a:pt x="1834" y="910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9" name="Google Shape;24429;p72"/>
            <p:cNvSpPr/>
            <p:nvPr/>
          </p:nvSpPr>
          <p:spPr>
            <a:xfrm>
              <a:off x="7976197" y="3452549"/>
              <a:ext cx="239553" cy="183951"/>
            </a:xfrm>
            <a:custGeom>
              <a:rect b="b" l="l" r="r" t="t"/>
              <a:pathLst>
                <a:path extrusionOk="0" h="7017" w="9138">
                  <a:moveTo>
                    <a:pt x="7954" y="0"/>
                  </a:moveTo>
                  <a:lnTo>
                    <a:pt x="0" y="5529"/>
                  </a:lnTo>
                  <a:lnTo>
                    <a:pt x="58" y="5746"/>
                  </a:lnTo>
                  <a:cubicBezTo>
                    <a:pt x="188" y="6107"/>
                    <a:pt x="347" y="6468"/>
                    <a:pt x="534" y="6800"/>
                  </a:cubicBezTo>
                  <a:lnTo>
                    <a:pt x="650" y="7016"/>
                  </a:lnTo>
                  <a:lnTo>
                    <a:pt x="9138" y="881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0" name="Google Shape;24430;p72"/>
            <p:cNvSpPr/>
            <p:nvPr/>
          </p:nvSpPr>
          <p:spPr>
            <a:xfrm>
              <a:off x="8168064" y="3365516"/>
              <a:ext cx="141928" cy="177607"/>
            </a:xfrm>
            <a:custGeom>
              <a:rect b="b" l="l" r="r" t="t"/>
              <a:pathLst>
                <a:path extrusionOk="0" h="6775" w="5414">
                  <a:moveTo>
                    <a:pt x="2700" y="0"/>
                  </a:moveTo>
                  <a:cubicBezTo>
                    <a:pt x="1198" y="0"/>
                    <a:pt x="0" y="1227"/>
                    <a:pt x="43" y="2729"/>
                  </a:cubicBezTo>
                  <a:cubicBezTo>
                    <a:pt x="43" y="4028"/>
                    <a:pt x="2122" y="6265"/>
                    <a:pt x="2541" y="6698"/>
                  </a:cubicBezTo>
                  <a:cubicBezTo>
                    <a:pt x="2584" y="6749"/>
                    <a:pt x="2645" y="6774"/>
                    <a:pt x="2707" y="6774"/>
                  </a:cubicBezTo>
                  <a:cubicBezTo>
                    <a:pt x="2768" y="6774"/>
                    <a:pt x="2829" y="6749"/>
                    <a:pt x="2873" y="6698"/>
                  </a:cubicBezTo>
                  <a:cubicBezTo>
                    <a:pt x="3291" y="6265"/>
                    <a:pt x="5370" y="4028"/>
                    <a:pt x="5370" y="2729"/>
                  </a:cubicBezTo>
                  <a:cubicBezTo>
                    <a:pt x="5413" y="1227"/>
                    <a:pt x="4201" y="0"/>
                    <a:pt x="27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1" name="Google Shape;24431;p72"/>
            <p:cNvSpPr/>
            <p:nvPr/>
          </p:nvSpPr>
          <p:spPr>
            <a:xfrm>
              <a:off x="8197189" y="3397944"/>
              <a:ext cx="73061" cy="62575"/>
            </a:xfrm>
            <a:custGeom>
              <a:rect b="b" l="l" r="r" t="t"/>
              <a:pathLst>
                <a:path extrusionOk="0" h="2387" w="2787">
                  <a:moveTo>
                    <a:pt x="1583" y="1"/>
                  </a:moveTo>
                  <a:cubicBezTo>
                    <a:pt x="1291" y="1"/>
                    <a:pt x="993" y="109"/>
                    <a:pt x="751" y="351"/>
                  </a:cubicBezTo>
                  <a:cubicBezTo>
                    <a:pt x="1" y="1102"/>
                    <a:pt x="535" y="2387"/>
                    <a:pt x="1589" y="2387"/>
                  </a:cubicBezTo>
                  <a:cubicBezTo>
                    <a:pt x="2253" y="2387"/>
                    <a:pt x="2787" y="1853"/>
                    <a:pt x="2787" y="1203"/>
                  </a:cubicBezTo>
                  <a:cubicBezTo>
                    <a:pt x="2787" y="479"/>
                    <a:pt x="2197" y="1"/>
                    <a:pt x="15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2" name="Google Shape;24432;p72"/>
            <p:cNvSpPr/>
            <p:nvPr/>
          </p:nvSpPr>
          <p:spPr>
            <a:xfrm>
              <a:off x="8025376" y="3423451"/>
              <a:ext cx="80270" cy="73402"/>
            </a:xfrm>
            <a:custGeom>
              <a:rect b="b" l="l" r="r" t="t"/>
              <a:pathLst>
                <a:path extrusionOk="0" h="2800" w="3062">
                  <a:moveTo>
                    <a:pt x="1662" y="1"/>
                  </a:moveTo>
                  <a:cubicBezTo>
                    <a:pt x="1107" y="1"/>
                    <a:pt x="566" y="325"/>
                    <a:pt x="347" y="908"/>
                  </a:cubicBezTo>
                  <a:cubicBezTo>
                    <a:pt x="1" y="1818"/>
                    <a:pt x="679" y="2799"/>
                    <a:pt x="1661" y="2799"/>
                  </a:cubicBezTo>
                  <a:cubicBezTo>
                    <a:pt x="2441" y="2799"/>
                    <a:pt x="3061" y="2179"/>
                    <a:pt x="3061" y="1399"/>
                  </a:cubicBezTo>
                  <a:cubicBezTo>
                    <a:pt x="3061" y="1284"/>
                    <a:pt x="2960" y="1183"/>
                    <a:pt x="2845" y="1183"/>
                  </a:cubicBezTo>
                  <a:lnTo>
                    <a:pt x="1964" y="1183"/>
                  </a:lnTo>
                  <a:cubicBezTo>
                    <a:pt x="1955" y="1182"/>
                    <a:pt x="1946" y="1181"/>
                    <a:pt x="1937" y="1181"/>
                  </a:cubicBezTo>
                  <a:cubicBezTo>
                    <a:pt x="1641" y="1181"/>
                    <a:pt x="1641" y="1631"/>
                    <a:pt x="1937" y="1631"/>
                  </a:cubicBezTo>
                  <a:cubicBezTo>
                    <a:pt x="1946" y="1631"/>
                    <a:pt x="1955" y="1631"/>
                    <a:pt x="1964" y="1630"/>
                  </a:cubicBezTo>
                  <a:lnTo>
                    <a:pt x="2599" y="1630"/>
                  </a:lnTo>
                  <a:cubicBezTo>
                    <a:pt x="2481" y="2112"/>
                    <a:pt x="2073" y="2358"/>
                    <a:pt x="1665" y="2358"/>
                  </a:cubicBezTo>
                  <a:cubicBezTo>
                    <a:pt x="1278" y="2358"/>
                    <a:pt x="892" y="2137"/>
                    <a:pt x="752" y="1688"/>
                  </a:cubicBezTo>
                  <a:cubicBezTo>
                    <a:pt x="528" y="1008"/>
                    <a:pt x="1072" y="437"/>
                    <a:pt x="1668" y="437"/>
                  </a:cubicBezTo>
                  <a:cubicBezTo>
                    <a:pt x="1882" y="437"/>
                    <a:pt x="2102" y="510"/>
                    <a:pt x="2296" y="677"/>
                  </a:cubicBezTo>
                  <a:cubicBezTo>
                    <a:pt x="2341" y="713"/>
                    <a:pt x="2388" y="729"/>
                    <a:pt x="2433" y="729"/>
                  </a:cubicBezTo>
                  <a:cubicBezTo>
                    <a:pt x="2601" y="729"/>
                    <a:pt x="2734" y="505"/>
                    <a:pt x="2585" y="345"/>
                  </a:cubicBezTo>
                  <a:cubicBezTo>
                    <a:pt x="2314" y="111"/>
                    <a:pt x="1985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4436" name="Shape 24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37" name="Google Shape;24437;p7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Google Shape;780;p31"/>
          <p:cNvGrpSpPr/>
          <p:nvPr/>
        </p:nvGrpSpPr>
        <p:grpSpPr>
          <a:xfrm>
            <a:off x="3633381" y="1939226"/>
            <a:ext cx="1863328" cy="1339772"/>
            <a:chOff x="3609050" y="753875"/>
            <a:chExt cx="193075" cy="138825"/>
          </a:xfrm>
        </p:grpSpPr>
        <p:sp>
          <p:nvSpPr>
            <p:cNvPr id="781" name="Google Shape;781;p31"/>
            <p:cNvSpPr/>
            <p:nvPr/>
          </p:nvSpPr>
          <p:spPr>
            <a:xfrm>
              <a:off x="3609050" y="780925"/>
              <a:ext cx="193075" cy="111775"/>
            </a:xfrm>
            <a:custGeom>
              <a:rect b="b" l="l" r="r" t="t"/>
              <a:pathLst>
                <a:path extrusionOk="0" h="4471" w="7723">
                  <a:moveTo>
                    <a:pt x="3861" y="0"/>
                  </a:moveTo>
                  <a:lnTo>
                    <a:pt x="1" y="2139"/>
                  </a:lnTo>
                  <a:lnTo>
                    <a:pt x="3861" y="4471"/>
                  </a:lnTo>
                  <a:lnTo>
                    <a:pt x="7723" y="2139"/>
                  </a:lnTo>
                  <a:lnTo>
                    <a:pt x="386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3651225" y="825025"/>
              <a:ext cx="25475" cy="19975"/>
            </a:xfrm>
            <a:custGeom>
              <a:rect b="b" l="l" r="r" t="t"/>
              <a:pathLst>
                <a:path extrusionOk="0" h="799" w="1019">
                  <a:moveTo>
                    <a:pt x="356" y="1"/>
                  </a:moveTo>
                  <a:lnTo>
                    <a:pt x="0" y="204"/>
                  </a:lnTo>
                  <a:lnTo>
                    <a:pt x="1018" y="798"/>
                  </a:lnTo>
                  <a:lnTo>
                    <a:pt x="1018" y="397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3649925" y="817025"/>
              <a:ext cx="7700" cy="12175"/>
            </a:xfrm>
            <a:custGeom>
              <a:rect b="b" l="l" r="r" t="t"/>
              <a:pathLst>
                <a:path extrusionOk="0" h="487" w="308">
                  <a:moveTo>
                    <a:pt x="308" y="0"/>
                  </a:moveTo>
                  <a:lnTo>
                    <a:pt x="0" y="177"/>
                  </a:lnTo>
                  <a:lnTo>
                    <a:pt x="0" y="486"/>
                  </a:lnTo>
                  <a:lnTo>
                    <a:pt x="268" y="33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3642025" y="816925"/>
              <a:ext cx="7925" cy="12275"/>
            </a:xfrm>
            <a:custGeom>
              <a:rect b="b" l="l" r="r" t="t"/>
              <a:pathLst>
                <a:path extrusionOk="0" h="491" w="317">
                  <a:moveTo>
                    <a:pt x="0" y="0"/>
                  </a:moveTo>
                  <a:lnTo>
                    <a:pt x="48" y="335"/>
                  </a:lnTo>
                  <a:lnTo>
                    <a:pt x="316" y="490"/>
                  </a:lnTo>
                  <a:lnTo>
                    <a:pt x="316" y="1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3642025" y="812175"/>
              <a:ext cx="15600" cy="9300"/>
            </a:xfrm>
            <a:custGeom>
              <a:rect b="b" l="l" r="r" t="t"/>
              <a:pathLst>
                <a:path extrusionOk="0" h="372" w="624">
                  <a:moveTo>
                    <a:pt x="316" y="48"/>
                  </a:moveTo>
                  <a:lnTo>
                    <a:pt x="547" y="193"/>
                  </a:lnTo>
                  <a:lnTo>
                    <a:pt x="316" y="324"/>
                  </a:lnTo>
                  <a:lnTo>
                    <a:pt x="80" y="190"/>
                  </a:lnTo>
                  <a:lnTo>
                    <a:pt x="316" y="48"/>
                  </a:lnTo>
                  <a:close/>
                  <a:moveTo>
                    <a:pt x="316" y="0"/>
                  </a:moveTo>
                  <a:lnTo>
                    <a:pt x="0" y="190"/>
                  </a:lnTo>
                  <a:lnTo>
                    <a:pt x="316" y="371"/>
                  </a:lnTo>
                  <a:lnTo>
                    <a:pt x="624" y="196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3649925" y="813375"/>
              <a:ext cx="5750" cy="4325"/>
            </a:xfrm>
            <a:custGeom>
              <a:rect b="b" l="l" r="r" t="t"/>
              <a:pathLst>
                <a:path extrusionOk="0" h="173" w="230">
                  <a:moveTo>
                    <a:pt x="0" y="0"/>
                  </a:moveTo>
                  <a:lnTo>
                    <a:pt x="0" y="61"/>
                  </a:lnTo>
                  <a:lnTo>
                    <a:pt x="181" y="173"/>
                  </a:lnTo>
                  <a:lnTo>
                    <a:pt x="229" y="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3644000" y="813375"/>
              <a:ext cx="5950" cy="4225"/>
            </a:xfrm>
            <a:custGeom>
              <a:rect b="b" l="l" r="r" t="t"/>
              <a:pathLst>
                <a:path extrusionOk="0" h="169" w="238">
                  <a:moveTo>
                    <a:pt x="237" y="0"/>
                  </a:moveTo>
                  <a:lnTo>
                    <a:pt x="1" y="142"/>
                  </a:lnTo>
                  <a:lnTo>
                    <a:pt x="49" y="168"/>
                  </a:lnTo>
                  <a:lnTo>
                    <a:pt x="237" y="61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3645200" y="814875"/>
              <a:ext cx="9275" cy="5425"/>
            </a:xfrm>
            <a:custGeom>
              <a:rect b="b" l="l" r="r" t="t"/>
              <a:pathLst>
                <a:path extrusionOk="0" h="217" w="371">
                  <a:moveTo>
                    <a:pt x="189" y="1"/>
                  </a:moveTo>
                  <a:lnTo>
                    <a:pt x="1" y="108"/>
                  </a:lnTo>
                  <a:lnTo>
                    <a:pt x="189" y="217"/>
                  </a:lnTo>
                  <a:lnTo>
                    <a:pt x="370" y="113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3649075" y="809050"/>
              <a:ext cx="1525" cy="9675"/>
            </a:xfrm>
            <a:custGeom>
              <a:rect b="b" l="l" r="r" t="t"/>
              <a:pathLst>
                <a:path extrusionOk="0" h="387" w="61">
                  <a:moveTo>
                    <a:pt x="1" y="0"/>
                  </a:moveTo>
                  <a:lnTo>
                    <a:pt x="1" y="372"/>
                  </a:lnTo>
                  <a:cubicBezTo>
                    <a:pt x="1" y="379"/>
                    <a:pt x="14" y="386"/>
                    <a:pt x="30" y="386"/>
                  </a:cubicBezTo>
                  <a:cubicBezTo>
                    <a:pt x="47" y="386"/>
                    <a:pt x="60" y="379"/>
                    <a:pt x="60" y="37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3642425" y="798825"/>
              <a:ext cx="14850" cy="14900"/>
            </a:xfrm>
            <a:custGeom>
              <a:rect b="b" l="l" r="r" t="t"/>
              <a:pathLst>
                <a:path extrusionOk="0" h="596" w="594">
                  <a:moveTo>
                    <a:pt x="296" y="1"/>
                  </a:moveTo>
                  <a:cubicBezTo>
                    <a:pt x="132" y="1"/>
                    <a:pt x="0" y="134"/>
                    <a:pt x="0" y="298"/>
                  </a:cubicBezTo>
                  <a:cubicBezTo>
                    <a:pt x="0" y="462"/>
                    <a:pt x="132" y="595"/>
                    <a:pt x="296" y="595"/>
                  </a:cubicBezTo>
                  <a:cubicBezTo>
                    <a:pt x="461" y="595"/>
                    <a:pt x="593" y="462"/>
                    <a:pt x="593" y="298"/>
                  </a:cubicBezTo>
                  <a:cubicBezTo>
                    <a:pt x="593" y="134"/>
                    <a:pt x="461" y="1"/>
                    <a:pt x="296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>
              <a:off x="3643025" y="801375"/>
              <a:ext cx="15400" cy="12325"/>
            </a:xfrm>
            <a:custGeom>
              <a:rect b="b" l="l" r="r" t="t"/>
              <a:pathLst>
                <a:path extrusionOk="0" h="493" w="616">
                  <a:moveTo>
                    <a:pt x="497" y="0"/>
                  </a:moveTo>
                  <a:lnTo>
                    <a:pt x="497" y="0"/>
                  </a:lnTo>
                  <a:cubicBezTo>
                    <a:pt x="556" y="135"/>
                    <a:pt x="508" y="293"/>
                    <a:pt x="384" y="371"/>
                  </a:cubicBezTo>
                  <a:cubicBezTo>
                    <a:pt x="335" y="402"/>
                    <a:pt x="279" y="417"/>
                    <a:pt x="224" y="417"/>
                  </a:cubicBezTo>
                  <a:cubicBezTo>
                    <a:pt x="141" y="417"/>
                    <a:pt x="58" y="383"/>
                    <a:pt x="1" y="316"/>
                  </a:cubicBezTo>
                  <a:lnTo>
                    <a:pt x="1" y="316"/>
                  </a:lnTo>
                  <a:cubicBezTo>
                    <a:pt x="51" y="428"/>
                    <a:pt x="160" y="493"/>
                    <a:pt x="273" y="493"/>
                  </a:cubicBezTo>
                  <a:cubicBezTo>
                    <a:pt x="327" y="493"/>
                    <a:pt x="382" y="478"/>
                    <a:pt x="431" y="447"/>
                  </a:cubicBezTo>
                  <a:cubicBezTo>
                    <a:pt x="585" y="348"/>
                    <a:pt x="616" y="138"/>
                    <a:pt x="497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>
              <a:off x="3651650" y="802025"/>
              <a:ext cx="1700" cy="1150"/>
            </a:xfrm>
            <a:custGeom>
              <a:rect b="b" l="l" r="r" t="t"/>
              <a:pathLst>
                <a:path extrusionOk="0" h="46" w="68">
                  <a:moveTo>
                    <a:pt x="34" y="0"/>
                  </a:moveTo>
                  <a:cubicBezTo>
                    <a:pt x="17" y="0"/>
                    <a:pt x="0" y="12"/>
                    <a:pt x="2" y="35"/>
                  </a:cubicBezTo>
                  <a:cubicBezTo>
                    <a:pt x="1" y="39"/>
                    <a:pt x="2" y="42"/>
                    <a:pt x="4" y="45"/>
                  </a:cubicBezTo>
                  <a:cubicBezTo>
                    <a:pt x="8" y="32"/>
                    <a:pt x="20" y="23"/>
                    <a:pt x="34" y="23"/>
                  </a:cubicBezTo>
                  <a:cubicBezTo>
                    <a:pt x="47" y="23"/>
                    <a:pt x="60" y="32"/>
                    <a:pt x="65" y="45"/>
                  </a:cubicBezTo>
                  <a:cubicBezTo>
                    <a:pt x="65" y="42"/>
                    <a:pt x="66" y="39"/>
                    <a:pt x="66" y="35"/>
                  </a:cubicBezTo>
                  <a:cubicBezTo>
                    <a:pt x="68" y="12"/>
                    <a:pt x="50" y="0"/>
                    <a:pt x="34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3650025" y="804475"/>
              <a:ext cx="1725" cy="1150"/>
            </a:xfrm>
            <a:custGeom>
              <a:rect b="b" l="l" r="r" t="t"/>
              <a:pathLst>
                <a:path extrusionOk="0" h="46" w="69">
                  <a:moveTo>
                    <a:pt x="35" y="1"/>
                  </a:moveTo>
                  <a:cubicBezTo>
                    <a:pt x="18" y="1"/>
                    <a:pt x="1" y="12"/>
                    <a:pt x="2" y="36"/>
                  </a:cubicBezTo>
                  <a:cubicBezTo>
                    <a:pt x="2" y="38"/>
                    <a:pt x="3" y="43"/>
                    <a:pt x="3" y="46"/>
                  </a:cubicBezTo>
                  <a:cubicBezTo>
                    <a:pt x="8" y="33"/>
                    <a:pt x="21" y="24"/>
                    <a:pt x="34" y="24"/>
                  </a:cubicBezTo>
                  <a:cubicBezTo>
                    <a:pt x="48" y="24"/>
                    <a:pt x="60" y="33"/>
                    <a:pt x="64" y="46"/>
                  </a:cubicBezTo>
                  <a:cubicBezTo>
                    <a:pt x="66" y="43"/>
                    <a:pt x="66" y="38"/>
                    <a:pt x="67" y="36"/>
                  </a:cubicBezTo>
                  <a:cubicBezTo>
                    <a:pt x="69" y="12"/>
                    <a:pt x="52" y="1"/>
                    <a:pt x="35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3649150" y="801600"/>
              <a:ext cx="1775" cy="875"/>
            </a:xfrm>
            <a:custGeom>
              <a:rect b="b" l="l" r="r" t="t"/>
              <a:pathLst>
                <a:path extrusionOk="0" h="35" w="71">
                  <a:moveTo>
                    <a:pt x="29" y="1"/>
                  </a:moveTo>
                  <a:cubicBezTo>
                    <a:pt x="14" y="1"/>
                    <a:pt x="1" y="8"/>
                    <a:pt x="1" y="23"/>
                  </a:cubicBezTo>
                  <a:cubicBezTo>
                    <a:pt x="1" y="27"/>
                    <a:pt x="2" y="30"/>
                    <a:pt x="2" y="35"/>
                  </a:cubicBezTo>
                  <a:cubicBezTo>
                    <a:pt x="7" y="22"/>
                    <a:pt x="20" y="13"/>
                    <a:pt x="33" y="13"/>
                  </a:cubicBezTo>
                  <a:cubicBezTo>
                    <a:pt x="47" y="13"/>
                    <a:pt x="59" y="22"/>
                    <a:pt x="63" y="35"/>
                  </a:cubicBezTo>
                  <a:cubicBezTo>
                    <a:pt x="71" y="14"/>
                    <a:pt x="49" y="1"/>
                    <a:pt x="29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3646775" y="802800"/>
              <a:ext cx="1875" cy="725"/>
            </a:xfrm>
            <a:custGeom>
              <a:rect b="b" l="l" r="r" t="t"/>
              <a:pathLst>
                <a:path extrusionOk="0" h="29" w="75">
                  <a:moveTo>
                    <a:pt x="38" y="0"/>
                  </a:moveTo>
                  <a:cubicBezTo>
                    <a:pt x="19" y="0"/>
                    <a:pt x="1" y="10"/>
                    <a:pt x="7" y="29"/>
                  </a:cubicBezTo>
                  <a:cubicBezTo>
                    <a:pt x="12" y="16"/>
                    <a:pt x="25" y="7"/>
                    <a:pt x="38" y="7"/>
                  </a:cubicBezTo>
                  <a:cubicBezTo>
                    <a:pt x="51" y="7"/>
                    <a:pt x="64" y="16"/>
                    <a:pt x="68" y="29"/>
                  </a:cubicBezTo>
                  <a:cubicBezTo>
                    <a:pt x="75" y="10"/>
                    <a:pt x="56" y="0"/>
                    <a:pt x="38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3647300" y="800475"/>
              <a:ext cx="950" cy="525"/>
            </a:xfrm>
            <a:custGeom>
              <a:rect b="b" l="l" r="r" t="t"/>
              <a:pathLst>
                <a:path extrusionOk="0" h="21" w="38">
                  <a:moveTo>
                    <a:pt x="19" y="0"/>
                  </a:moveTo>
                  <a:cubicBezTo>
                    <a:pt x="11" y="0"/>
                    <a:pt x="3" y="5"/>
                    <a:pt x="1" y="14"/>
                  </a:cubicBezTo>
                  <a:cubicBezTo>
                    <a:pt x="1" y="16"/>
                    <a:pt x="1" y="17"/>
                    <a:pt x="2" y="20"/>
                  </a:cubicBezTo>
                  <a:cubicBezTo>
                    <a:pt x="5" y="13"/>
                    <a:pt x="11" y="9"/>
                    <a:pt x="20" y="9"/>
                  </a:cubicBezTo>
                  <a:cubicBezTo>
                    <a:pt x="27" y="9"/>
                    <a:pt x="33" y="13"/>
                    <a:pt x="36" y="20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5"/>
                    <a:pt x="27" y="0"/>
                    <a:pt x="19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>
              <a:off x="3653875" y="801600"/>
              <a:ext cx="925" cy="625"/>
            </a:xfrm>
            <a:custGeom>
              <a:rect b="b" l="l" r="r" t="t"/>
              <a:pathLst>
                <a:path extrusionOk="0" h="25" w="37">
                  <a:moveTo>
                    <a:pt x="18" y="0"/>
                  </a:moveTo>
                  <a:cubicBezTo>
                    <a:pt x="9" y="0"/>
                    <a:pt x="0" y="6"/>
                    <a:pt x="0" y="19"/>
                  </a:cubicBezTo>
                  <a:cubicBezTo>
                    <a:pt x="0" y="20"/>
                    <a:pt x="0" y="23"/>
                    <a:pt x="2" y="24"/>
                  </a:cubicBezTo>
                  <a:cubicBezTo>
                    <a:pt x="5" y="17"/>
                    <a:pt x="10" y="13"/>
                    <a:pt x="18" y="13"/>
                  </a:cubicBezTo>
                  <a:cubicBezTo>
                    <a:pt x="19" y="13"/>
                    <a:pt x="19" y="13"/>
                    <a:pt x="20" y="13"/>
                  </a:cubicBezTo>
                  <a:cubicBezTo>
                    <a:pt x="28" y="13"/>
                    <a:pt x="32" y="18"/>
                    <a:pt x="35" y="24"/>
                  </a:cubicBezTo>
                  <a:cubicBezTo>
                    <a:pt x="37" y="23"/>
                    <a:pt x="37" y="20"/>
                    <a:pt x="37" y="19"/>
                  </a:cubicBezTo>
                  <a:cubicBezTo>
                    <a:pt x="37" y="6"/>
                    <a:pt x="27" y="0"/>
                    <a:pt x="18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3644200" y="804625"/>
              <a:ext cx="1725" cy="1175"/>
            </a:xfrm>
            <a:custGeom>
              <a:rect b="b" l="l" r="r" t="t"/>
              <a:pathLst>
                <a:path extrusionOk="0" h="47" w="69">
                  <a:moveTo>
                    <a:pt x="34" y="1"/>
                  </a:moveTo>
                  <a:cubicBezTo>
                    <a:pt x="17" y="1"/>
                    <a:pt x="0" y="12"/>
                    <a:pt x="2" y="35"/>
                  </a:cubicBezTo>
                  <a:cubicBezTo>
                    <a:pt x="2" y="40"/>
                    <a:pt x="3" y="43"/>
                    <a:pt x="4" y="47"/>
                  </a:cubicBezTo>
                  <a:cubicBezTo>
                    <a:pt x="9" y="34"/>
                    <a:pt x="20" y="25"/>
                    <a:pt x="35" y="25"/>
                  </a:cubicBezTo>
                  <a:cubicBezTo>
                    <a:pt x="48" y="25"/>
                    <a:pt x="60" y="34"/>
                    <a:pt x="64" y="47"/>
                  </a:cubicBezTo>
                  <a:cubicBezTo>
                    <a:pt x="65" y="43"/>
                    <a:pt x="67" y="40"/>
                    <a:pt x="67" y="35"/>
                  </a:cubicBezTo>
                  <a:cubicBezTo>
                    <a:pt x="68" y="12"/>
                    <a:pt x="51" y="1"/>
                    <a:pt x="34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3646400" y="8068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33" y="0"/>
                  </a:moveTo>
                  <a:cubicBezTo>
                    <a:pt x="18" y="0"/>
                    <a:pt x="2" y="10"/>
                    <a:pt x="1" y="29"/>
                  </a:cubicBezTo>
                  <a:cubicBezTo>
                    <a:pt x="1" y="34"/>
                    <a:pt x="2" y="37"/>
                    <a:pt x="3" y="41"/>
                  </a:cubicBezTo>
                  <a:cubicBezTo>
                    <a:pt x="8" y="29"/>
                    <a:pt x="18" y="19"/>
                    <a:pt x="31" y="19"/>
                  </a:cubicBezTo>
                  <a:cubicBezTo>
                    <a:pt x="32" y="19"/>
                    <a:pt x="33" y="19"/>
                    <a:pt x="34" y="19"/>
                  </a:cubicBezTo>
                  <a:cubicBezTo>
                    <a:pt x="35" y="19"/>
                    <a:pt x="36" y="19"/>
                    <a:pt x="36" y="19"/>
                  </a:cubicBezTo>
                  <a:cubicBezTo>
                    <a:pt x="48" y="19"/>
                    <a:pt x="59" y="29"/>
                    <a:pt x="63" y="41"/>
                  </a:cubicBezTo>
                  <a:cubicBezTo>
                    <a:pt x="64" y="37"/>
                    <a:pt x="66" y="34"/>
                    <a:pt x="66" y="29"/>
                  </a:cubicBezTo>
                  <a:cubicBezTo>
                    <a:pt x="64" y="10"/>
                    <a:pt x="49" y="0"/>
                    <a:pt x="33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>
              <a:off x="3647825" y="805100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33" y="0"/>
                  </a:moveTo>
                  <a:cubicBezTo>
                    <a:pt x="17" y="0"/>
                    <a:pt x="2" y="11"/>
                    <a:pt x="0" y="31"/>
                  </a:cubicBezTo>
                  <a:cubicBezTo>
                    <a:pt x="0" y="34"/>
                    <a:pt x="2" y="38"/>
                    <a:pt x="2" y="41"/>
                  </a:cubicBezTo>
                  <a:cubicBezTo>
                    <a:pt x="6" y="28"/>
                    <a:pt x="19" y="19"/>
                    <a:pt x="32" y="19"/>
                  </a:cubicBezTo>
                  <a:cubicBezTo>
                    <a:pt x="47" y="19"/>
                    <a:pt x="58" y="28"/>
                    <a:pt x="62" y="41"/>
                  </a:cubicBezTo>
                  <a:cubicBezTo>
                    <a:pt x="64" y="38"/>
                    <a:pt x="65" y="34"/>
                    <a:pt x="65" y="31"/>
                  </a:cubicBezTo>
                  <a:cubicBezTo>
                    <a:pt x="64" y="11"/>
                    <a:pt x="48" y="0"/>
                    <a:pt x="33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1"/>
            <p:cNvSpPr/>
            <p:nvPr/>
          </p:nvSpPr>
          <p:spPr>
            <a:xfrm>
              <a:off x="3653300" y="804425"/>
              <a:ext cx="1600" cy="1025"/>
            </a:xfrm>
            <a:custGeom>
              <a:rect b="b" l="l" r="r" t="t"/>
              <a:pathLst>
                <a:path extrusionOk="0" h="41" w="64">
                  <a:moveTo>
                    <a:pt x="32" y="1"/>
                  </a:moveTo>
                  <a:cubicBezTo>
                    <a:pt x="17" y="1"/>
                    <a:pt x="2" y="11"/>
                    <a:pt x="0" y="30"/>
                  </a:cubicBezTo>
                  <a:cubicBezTo>
                    <a:pt x="0" y="35"/>
                    <a:pt x="0" y="38"/>
                    <a:pt x="2" y="40"/>
                  </a:cubicBezTo>
                  <a:cubicBezTo>
                    <a:pt x="6" y="27"/>
                    <a:pt x="19" y="19"/>
                    <a:pt x="32" y="19"/>
                  </a:cubicBezTo>
                  <a:cubicBezTo>
                    <a:pt x="45" y="19"/>
                    <a:pt x="58" y="27"/>
                    <a:pt x="62" y="40"/>
                  </a:cubicBezTo>
                  <a:cubicBezTo>
                    <a:pt x="64" y="38"/>
                    <a:pt x="64" y="35"/>
                    <a:pt x="64" y="30"/>
                  </a:cubicBezTo>
                  <a:cubicBezTo>
                    <a:pt x="62" y="11"/>
                    <a:pt x="47" y="1"/>
                    <a:pt x="32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3651125" y="806875"/>
              <a:ext cx="1650" cy="1050"/>
            </a:xfrm>
            <a:custGeom>
              <a:rect b="b" l="l" r="r" t="t"/>
              <a:pathLst>
                <a:path extrusionOk="0" h="42" w="66">
                  <a:moveTo>
                    <a:pt x="33" y="0"/>
                  </a:moveTo>
                  <a:cubicBezTo>
                    <a:pt x="17" y="0"/>
                    <a:pt x="2" y="10"/>
                    <a:pt x="0" y="29"/>
                  </a:cubicBezTo>
                  <a:cubicBezTo>
                    <a:pt x="0" y="34"/>
                    <a:pt x="2" y="37"/>
                    <a:pt x="3" y="41"/>
                  </a:cubicBezTo>
                  <a:cubicBezTo>
                    <a:pt x="7" y="29"/>
                    <a:pt x="17" y="19"/>
                    <a:pt x="31" y="19"/>
                  </a:cubicBezTo>
                  <a:cubicBezTo>
                    <a:pt x="32" y="19"/>
                    <a:pt x="32" y="19"/>
                    <a:pt x="33" y="19"/>
                  </a:cubicBezTo>
                  <a:cubicBezTo>
                    <a:pt x="34" y="19"/>
                    <a:pt x="35" y="19"/>
                    <a:pt x="36" y="19"/>
                  </a:cubicBezTo>
                  <a:cubicBezTo>
                    <a:pt x="48" y="19"/>
                    <a:pt x="58" y="29"/>
                    <a:pt x="62" y="41"/>
                  </a:cubicBezTo>
                  <a:cubicBezTo>
                    <a:pt x="64" y="37"/>
                    <a:pt x="65" y="34"/>
                    <a:pt x="65" y="29"/>
                  </a:cubicBezTo>
                  <a:cubicBezTo>
                    <a:pt x="64" y="10"/>
                    <a:pt x="48" y="0"/>
                    <a:pt x="33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1"/>
            <p:cNvSpPr/>
            <p:nvPr/>
          </p:nvSpPr>
          <p:spPr>
            <a:xfrm>
              <a:off x="3648325" y="808175"/>
              <a:ext cx="1700" cy="1150"/>
            </a:xfrm>
            <a:custGeom>
              <a:rect b="b" l="l" r="r" t="t"/>
              <a:pathLst>
                <a:path extrusionOk="0" h="46" w="68">
                  <a:moveTo>
                    <a:pt x="34" y="1"/>
                  </a:moveTo>
                  <a:cubicBezTo>
                    <a:pt x="17" y="1"/>
                    <a:pt x="0" y="12"/>
                    <a:pt x="2" y="35"/>
                  </a:cubicBezTo>
                  <a:cubicBezTo>
                    <a:pt x="2" y="38"/>
                    <a:pt x="2" y="43"/>
                    <a:pt x="3" y="46"/>
                  </a:cubicBezTo>
                  <a:cubicBezTo>
                    <a:pt x="8" y="33"/>
                    <a:pt x="21" y="24"/>
                    <a:pt x="34" y="24"/>
                  </a:cubicBezTo>
                  <a:cubicBezTo>
                    <a:pt x="48" y="24"/>
                    <a:pt x="60" y="33"/>
                    <a:pt x="64" y="46"/>
                  </a:cubicBezTo>
                  <a:cubicBezTo>
                    <a:pt x="66" y="43"/>
                    <a:pt x="66" y="38"/>
                    <a:pt x="66" y="35"/>
                  </a:cubicBezTo>
                  <a:cubicBezTo>
                    <a:pt x="68" y="12"/>
                    <a:pt x="51" y="1"/>
                    <a:pt x="34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1"/>
            <p:cNvSpPr/>
            <p:nvPr/>
          </p:nvSpPr>
          <p:spPr>
            <a:xfrm>
              <a:off x="3643900" y="807525"/>
              <a:ext cx="1625" cy="1050"/>
            </a:xfrm>
            <a:custGeom>
              <a:rect b="b" l="l" r="r" t="t"/>
              <a:pathLst>
                <a:path extrusionOk="0" h="42" w="65">
                  <a:moveTo>
                    <a:pt x="32" y="1"/>
                  </a:moveTo>
                  <a:cubicBezTo>
                    <a:pt x="17" y="1"/>
                    <a:pt x="2" y="11"/>
                    <a:pt x="0" y="31"/>
                  </a:cubicBezTo>
                  <a:cubicBezTo>
                    <a:pt x="0" y="34"/>
                    <a:pt x="0" y="38"/>
                    <a:pt x="2" y="41"/>
                  </a:cubicBezTo>
                  <a:cubicBezTo>
                    <a:pt x="6" y="28"/>
                    <a:pt x="19" y="19"/>
                    <a:pt x="32" y="19"/>
                  </a:cubicBezTo>
                  <a:cubicBezTo>
                    <a:pt x="47" y="19"/>
                    <a:pt x="58" y="28"/>
                    <a:pt x="63" y="41"/>
                  </a:cubicBezTo>
                  <a:cubicBezTo>
                    <a:pt x="64" y="38"/>
                    <a:pt x="64" y="34"/>
                    <a:pt x="64" y="31"/>
                  </a:cubicBezTo>
                  <a:cubicBezTo>
                    <a:pt x="63" y="11"/>
                    <a:pt x="48" y="1"/>
                    <a:pt x="32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3644775" y="802825"/>
              <a:ext cx="1100" cy="700"/>
            </a:xfrm>
            <a:custGeom>
              <a:rect b="b" l="l" r="r" t="t"/>
              <a:pathLst>
                <a:path extrusionOk="0" h="28" w="44">
                  <a:moveTo>
                    <a:pt x="22" y="1"/>
                  </a:moveTo>
                  <a:cubicBezTo>
                    <a:pt x="11" y="1"/>
                    <a:pt x="1" y="7"/>
                    <a:pt x="0" y="20"/>
                  </a:cubicBezTo>
                  <a:cubicBezTo>
                    <a:pt x="0" y="23"/>
                    <a:pt x="0" y="26"/>
                    <a:pt x="0" y="28"/>
                  </a:cubicBezTo>
                  <a:cubicBezTo>
                    <a:pt x="5" y="19"/>
                    <a:pt x="12" y="13"/>
                    <a:pt x="22" y="13"/>
                  </a:cubicBezTo>
                  <a:cubicBezTo>
                    <a:pt x="31" y="13"/>
                    <a:pt x="39" y="19"/>
                    <a:pt x="42" y="28"/>
                  </a:cubicBezTo>
                  <a:cubicBezTo>
                    <a:pt x="44" y="26"/>
                    <a:pt x="44" y="23"/>
                    <a:pt x="44" y="20"/>
                  </a:cubicBezTo>
                  <a:cubicBezTo>
                    <a:pt x="42" y="7"/>
                    <a:pt x="32" y="1"/>
                    <a:pt x="22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1"/>
            <p:cNvSpPr/>
            <p:nvPr/>
          </p:nvSpPr>
          <p:spPr>
            <a:xfrm>
              <a:off x="3650850" y="799975"/>
              <a:ext cx="1125" cy="725"/>
            </a:xfrm>
            <a:custGeom>
              <a:rect b="b" l="l" r="r" t="t"/>
              <a:pathLst>
                <a:path extrusionOk="0" h="29" w="45">
                  <a:moveTo>
                    <a:pt x="23" y="1"/>
                  </a:moveTo>
                  <a:cubicBezTo>
                    <a:pt x="13" y="1"/>
                    <a:pt x="2" y="7"/>
                    <a:pt x="1" y="21"/>
                  </a:cubicBezTo>
                  <a:cubicBezTo>
                    <a:pt x="1" y="23"/>
                    <a:pt x="2" y="26"/>
                    <a:pt x="2" y="29"/>
                  </a:cubicBezTo>
                  <a:cubicBezTo>
                    <a:pt x="5" y="21"/>
                    <a:pt x="13" y="14"/>
                    <a:pt x="20" y="14"/>
                  </a:cubicBezTo>
                  <a:cubicBezTo>
                    <a:pt x="21" y="14"/>
                    <a:pt x="22" y="14"/>
                    <a:pt x="23" y="14"/>
                  </a:cubicBezTo>
                  <a:cubicBezTo>
                    <a:pt x="33" y="14"/>
                    <a:pt x="42" y="20"/>
                    <a:pt x="44" y="29"/>
                  </a:cubicBezTo>
                  <a:cubicBezTo>
                    <a:pt x="44" y="26"/>
                    <a:pt x="44" y="23"/>
                    <a:pt x="44" y="21"/>
                  </a:cubicBezTo>
                  <a:cubicBezTo>
                    <a:pt x="44" y="7"/>
                    <a:pt x="34" y="1"/>
                    <a:pt x="23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>
              <a:off x="3660100" y="774350"/>
              <a:ext cx="24825" cy="65175"/>
            </a:xfrm>
            <a:custGeom>
              <a:rect b="b" l="l" r="r" t="t"/>
              <a:pathLst>
                <a:path extrusionOk="0" h="2607" w="993">
                  <a:moveTo>
                    <a:pt x="631" y="1"/>
                  </a:moveTo>
                  <a:lnTo>
                    <a:pt x="1" y="256"/>
                  </a:lnTo>
                  <a:lnTo>
                    <a:pt x="1" y="2028"/>
                  </a:lnTo>
                  <a:lnTo>
                    <a:pt x="993" y="2607"/>
                  </a:lnTo>
                  <a:lnTo>
                    <a:pt x="993" y="176"/>
                  </a:lnTo>
                  <a:lnTo>
                    <a:pt x="631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3662575" y="802950"/>
              <a:ext cx="16950" cy="33650"/>
            </a:xfrm>
            <a:custGeom>
              <a:rect b="b" l="l" r="r" t="t"/>
              <a:pathLst>
                <a:path extrusionOk="0" h="1346" w="678">
                  <a:moveTo>
                    <a:pt x="0" y="1"/>
                  </a:moveTo>
                  <a:lnTo>
                    <a:pt x="0" y="943"/>
                  </a:lnTo>
                  <a:lnTo>
                    <a:pt x="677" y="1345"/>
                  </a:lnTo>
                  <a:lnTo>
                    <a:pt x="677" y="4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>
              <a:off x="3664350" y="820750"/>
              <a:ext cx="13350" cy="9725"/>
            </a:xfrm>
            <a:custGeom>
              <a:rect b="b" l="l" r="r" t="t"/>
              <a:pathLst>
                <a:path extrusionOk="0" h="389" w="534">
                  <a:moveTo>
                    <a:pt x="0" y="1"/>
                  </a:moveTo>
                  <a:lnTo>
                    <a:pt x="0" y="66"/>
                  </a:lnTo>
                  <a:lnTo>
                    <a:pt x="534" y="388"/>
                  </a:lnTo>
                  <a:lnTo>
                    <a:pt x="534" y="3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1"/>
            <p:cNvSpPr/>
            <p:nvPr/>
          </p:nvSpPr>
          <p:spPr>
            <a:xfrm>
              <a:off x="3664350" y="819100"/>
              <a:ext cx="13350" cy="9725"/>
            </a:xfrm>
            <a:custGeom>
              <a:rect b="b" l="l" r="r" t="t"/>
              <a:pathLst>
                <a:path extrusionOk="0" h="389" w="534">
                  <a:moveTo>
                    <a:pt x="0" y="0"/>
                  </a:moveTo>
                  <a:lnTo>
                    <a:pt x="0" y="67"/>
                  </a:lnTo>
                  <a:lnTo>
                    <a:pt x="534" y="389"/>
                  </a:lnTo>
                  <a:lnTo>
                    <a:pt x="534" y="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1"/>
            <p:cNvSpPr/>
            <p:nvPr/>
          </p:nvSpPr>
          <p:spPr>
            <a:xfrm>
              <a:off x="3664350" y="817425"/>
              <a:ext cx="13350" cy="9750"/>
            </a:xfrm>
            <a:custGeom>
              <a:rect b="b" l="l" r="r" t="t"/>
              <a:pathLst>
                <a:path extrusionOk="0" h="390" w="534">
                  <a:moveTo>
                    <a:pt x="0" y="0"/>
                  </a:moveTo>
                  <a:lnTo>
                    <a:pt x="0" y="67"/>
                  </a:lnTo>
                  <a:lnTo>
                    <a:pt x="534" y="389"/>
                  </a:lnTo>
                  <a:lnTo>
                    <a:pt x="534" y="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>
              <a:off x="3664350" y="822400"/>
              <a:ext cx="13350" cy="9725"/>
            </a:xfrm>
            <a:custGeom>
              <a:rect b="b" l="l" r="r" t="t"/>
              <a:pathLst>
                <a:path extrusionOk="0" h="389" w="534">
                  <a:moveTo>
                    <a:pt x="0" y="0"/>
                  </a:moveTo>
                  <a:lnTo>
                    <a:pt x="0" y="67"/>
                  </a:lnTo>
                  <a:lnTo>
                    <a:pt x="534" y="389"/>
                  </a:lnTo>
                  <a:lnTo>
                    <a:pt x="534" y="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>
              <a:off x="3664350" y="815800"/>
              <a:ext cx="13350" cy="9700"/>
            </a:xfrm>
            <a:custGeom>
              <a:rect b="b" l="l" r="r" t="t"/>
              <a:pathLst>
                <a:path extrusionOk="0" h="388" w="534">
                  <a:moveTo>
                    <a:pt x="0" y="0"/>
                  </a:moveTo>
                  <a:lnTo>
                    <a:pt x="0" y="65"/>
                  </a:lnTo>
                  <a:lnTo>
                    <a:pt x="534" y="387"/>
                  </a:lnTo>
                  <a:lnTo>
                    <a:pt x="534" y="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1"/>
            <p:cNvSpPr/>
            <p:nvPr/>
          </p:nvSpPr>
          <p:spPr>
            <a:xfrm>
              <a:off x="3664350" y="825725"/>
              <a:ext cx="13350" cy="9850"/>
            </a:xfrm>
            <a:custGeom>
              <a:rect b="b" l="l" r="r" t="t"/>
              <a:pathLst>
                <a:path extrusionOk="0" h="394" w="534">
                  <a:moveTo>
                    <a:pt x="0" y="1"/>
                  </a:moveTo>
                  <a:lnTo>
                    <a:pt x="0" y="74"/>
                  </a:lnTo>
                  <a:lnTo>
                    <a:pt x="534" y="393"/>
                  </a:lnTo>
                  <a:lnTo>
                    <a:pt x="534" y="3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1"/>
            <p:cNvSpPr/>
            <p:nvPr/>
          </p:nvSpPr>
          <p:spPr>
            <a:xfrm>
              <a:off x="3664350" y="824050"/>
              <a:ext cx="13350" cy="9750"/>
            </a:xfrm>
            <a:custGeom>
              <a:rect b="b" l="l" r="r" t="t"/>
              <a:pathLst>
                <a:path extrusionOk="0" h="390" w="534">
                  <a:moveTo>
                    <a:pt x="0" y="1"/>
                  </a:moveTo>
                  <a:lnTo>
                    <a:pt x="0" y="68"/>
                  </a:lnTo>
                  <a:lnTo>
                    <a:pt x="534" y="389"/>
                  </a:lnTo>
                  <a:lnTo>
                    <a:pt x="534" y="3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>
              <a:off x="3664350" y="807500"/>
              <a:ext cx="13350" cy="9725"/>
            </a:xfrm>
            <a:custGeom>
              <a:rect b="b" l="l" r="r" t="t"/>
              <a:pathLst>
                <a:path extrusionOk="0" h="389" w="534">
                  <a:moveTo>
                    <a:pt x="0" y="0"/>
                  </a:moveTo>
                  <a:lnTo>
                    <a:pt x="0" y="67"/>
                  </a:lnTo>
                  <a:lnTo>
                    <a:pt x="534" y="389"/>
                  </a:lnTo>
                  <a:lnTo>
                    <a:pt x="534" y="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>
              <a:off x="3664350" y="809150"/>
              <a:ext cx="13350" cy="9700"/>
            </a:xfrm>
            <a:custGeom>
              <a:rect b="b" l="l" r="r" t="t"/>
              <a:pathLst>
                <a:path extrusionOk="0" h="388" w="534">
                  <a:moveTo>
                    <a:pt x="0" y="1"/>
                  </a:moveTo>
                  <a:lnTo>
                    <a:pt x="0" y="66"/>
                  </a:lnTo>
                  <a:lnTo>
                    <a:pt x="534" y="388"/>
                  </a:lnTo>
                  <a:lnTo>
                    <a:pt x="534" y="3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3664350" y="806075"/>
              <a:ext cx="13350" cy="9500"/>
            </a:xfrm>
            <a:custGeom>
              <a:rect b="b" l="l" r="r" t="t"/>
              <a:pathLst>
                <a:path extrusionOk="0" h="380" w="534">
                  <a:moveTo>
                    <a:pt x="0" y="1"/>
                  </a:moveTo>
                  <a:lnTo>
                    <a:pt x="0" y="57"/>
                  </a:lnTo>
                  <a:lnTo>
                    <a:pt x="534" y="379"/>
                  </a:lnTo>
                  <a:lnTo>
                    <a:pt x="534" y="3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1"/>
            <p:cNvSpPr/>
            <p:nvPr/>
          </p:nvSpPr>
          <p:spPr>
            <a:xfrm>
              <a:off x="3664350" y="810800"/>
              <a:ext cx="13350" cy="9725"/>
            </a:xfrm>
            <a:custGeom>
              <a:rect b="b" l="l" r="r" t="t"/>
              <a:pathLst>
                <a:path extrusionOk="0" h="389" w="534">
                  <a:moveTo>
                    <a:pt x="0" y="0"/>
                  </a:moveTo>
                  <a:lnTo>
                    <a:pt x="0" y="67"/>
                  </a:lnTo>
                  <a:lnTo>
                    <a:pt x="534" y="389"/>
                  </a:lnTo>
                  <a:lnTo>
                    <a:pt x="534" y="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1"/>
            <p:cNvSpPr/>
            <p:nvPr/>
          </p:nvSpPr>
          <p:spPr>
            <a:xfrm>
              <a:off x="3664350" y="814125"/>
              <a:ext cx="13350" cy="9750"/>
            </a:xfrm>
            <a:custGeom>
              <a:rect b="b" l="l" r="r" t="t"/>
              <a:pathLst>
                <a:path extrusionOk="0" h="390" w="534">
                  <a:moveTo>
                    <a:pt x="0" y="0"/>
                  </a:moveTo>
                  <a:lnTo>
                    <a:pt x="0" y="67"/>
                  </a:lnTo>
                  <a:lnTo>
                    <a:pt x="534" y="389"/>
                  </a:lnTo>
                  <a:lnTo>
                    <a:pt x="534" y="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3664350" y="812450"/>
              <a:ext cx="13350" cy="9750"/>
            </a:xfrm>
            <a:custGeom>
              <a:rect b="b" l="l" r="r" t="t"/>
              <a:pathLst>
                <a:path extrusionOk="0" h="390" w="534">
                  <a:moveTo>
                    <a:pt x="0" y="1"/>
                  </a:moveTo>
                  <a:lnTo>
                    <a:pt x="0" y="67"/>
                  </a:lnTo>
                  <a:lnTo>
                    <a:pt x="534" y="389"/>
                  </a:lnTo>
                  <a:lnTo>
                    <a:pt x="534" y="3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3653700" y="784425"/>
              <a:ext cx="1575" cy="46625"/>
            </a:xfrm>
            <a:custGeom>
              <a:rect b="b" l="l" r="r" t="t"/>
              <a:pathLst>
                <a:path extrusionOk="0" h="1865" w="63">
                  <a:moveTo>
                    <a:pt x="62" y="1"/>
                  </a:moveTo>
                  <a:lnTo>
                    <a:pt x="0" y="36"/>
                  </a:lnTo>
                  <a:lnTo>
                    <a:pt x="0" y="1864"/>
                  </a:lnTo>
                  <a:lnTo>
                    <a:pt x="62" y="1828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>
              <a:off x="3652125" y="784425"/>
              <a:ext cx="1600" cy="46625"/>
            </a:xfrm>
            <a:custGeom>
              <a:rect b="b" l="l" r="r" t="t"/>
              <a:pathLst>
                <a:path extrusionOk="0" h="1865" w="64">
                  <a:moveTo>
                    <a:pt x="1" y="1"/>
                  </a:moveTo>
                  <a:lnTo>
                    <a:pt x="1" y="1828"/>
                  </a:lnTo>
                  <a:lnTo>
                    <a:pt x="63" y="1864"/>
                  </a:lnTo>
                  <a:lnTo>
                    <a:pt x="63" y="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1"/>
            <p:cNvSpPr/>
            <p:nvPr/>
          </p:nvSpPr>
          <p:spPr>
            <a:xfrm>
              <a:off x="3676675" y="784175"/>
              <a:ext cx="45925" cy="87625"/>
            </a:xfrm>
            <a:custGeom>
              <a:rect b="b" l="l" r="r" t="t"/>
              <a:pathLst>
                <a:path extrusionOk="0" h="3505" w="1837">
                  <a:moveTo>
                    <a:pt x="0" y="1"/>
                  </a:moveTo>
                  <a:lnTo>
                    <a:pt x="0" y="2432"/>
                  </a:lnTo>
                  <a:lnTo>
                    <a:pt x="1836" y="3504"/>
                  </a:lnTo>
                  <a:lnTo>
                    <a:pt x="1836" y="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1"/>
            <p:cNvSpPr/>
            <p:nvPr/>
          </p:nvSpPr>
          <p:spPr>
            <a:xfrm>
              <a:off x="3722575" y="802600"/>
              <a:ext cx="42175" cy="69200"/>
            </a:xfrm>
            <a:custGeom>
              <a:rect b="b" l="l" r="r" t="t"/>
              <a:pathLst>
                <a:path extrusionOk="0" h="2768" w="1687">
                  <a:moveTo>
                    <a:pt x="1687" y="0"/>
                  </a:moveTo>
                  <a:lnTo>
                    <a:pt x="0" y="986"/>
                  </a:lnTo>
                  <a:lnTo>
                    <a:pt x="0" y="2767"/>
                  </a:lnTo>
                  <a:lnTo>
                    <a:pt x="1687" y="1783"/>
                  </a:lnTo>
                  <a:lnTo>
                    <a:pt x="168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1"/>
            <p:cNvSpPr/>
            <p:nvPr/>
          </p:nvSpPr>
          <p:spPr>
            <a:xfrm>
              <a:off x="3682175" y="804625"/>
              <a:ext cx="22225" cy="3650"/>
            </a:xfrm>
            <a:custGeom>
              <a:rect b="b" l="l" r="r" t="t"/>
              <a:pathLst>
                <a:path extrusionOk="0" h="146" w="889">
                  <a:moveTo>
                    <a:pt x="798" y="1"/>
                  </a:moveTo>
                  <a:lnTo>
                    <a:pt x="1" y="108"/>
                  </a:lnTo>
                  <a:lnTo>
                    <a:pt x="65" y="146"/>
                  </a:lnTo>
                  <a:lnTo>
                    <a:pt x="888" y="37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1"/>
            <p:cNvSpPr/>
            <p:nvPr/>
          </p:nvSpPr>
          <p:spPr>
            <a:xfrm>
              <a:off x="3702075" y="775300"/>
              <a:ext cx="67100" cy="53425"/>
            </a:xfrm>
            <a:custGeom>
              <a:rect b="b" l="l" r="r" t="t"/>
              <a:pathLst>
                <a:path extrusionOk="0" h="2137" w="2684">
                  <a:moveTo>
                    <a:pt x="1948" y="0"/>
                  </a:moveTo>
                  <a:lnTo>
                    <a:pt x="1" y="1174"/>
                  </a:lnTo>
                  <a:lnTo>
                    <a:pt x="720" y="2136"/>
                  </a:lnTo>
                  <a:lnTo>
                    <a:pt x="2684" y="989"/>
                  </a:lnTo>
                  <a:lnTo>
                    <a:pt x="1948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1"/>
            <p:cNvSpPr/>
            <p:nvPr/>
          </p:nvSpPr>
          <p:spPr>
            <a:xfrm>
              <a:off x="3682175" y="775300"/>
              <a:ext cx="68775" cy="32025"/>
            </a:xfrm>
            <a:custGeom>
              <a:rect b="b" l="l" r="r" t="t"/>
              <a:pathLst>
                <a:path extrusionOk="0" h="1281" w="2751">
                  <a:moveTo>
                    <a:pt x="2750" y="0"/>
                  </a:moveTo>
                  <a:lnTo>
                    <a:pt x="1986" y="102"/>
                  </a:lnTo>
                  <a:lnTo>
                    <a:pt x="1" y="1281"/>
                  </a:lnTo>
                  <a:lnTo>
                    <a:pt x="1" y="1281"/>
                  </a:lnTo>
                  <a:lnTo>
                    <a:pt x="797" y="1175"/>
                  </a:lnTo>
                  <a:lnTo>
                    <a:pt x="275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1"/>
            <p:cNvSpPr/>
            <p:nvPr/>
          </p:nvSpPr>
          <p:spPr>
            <a:xfrm>
              <a:off x="3700625" y="804625"/>
              <a:ext cx="19475" cy="24100"/>
            </a:xfrm>
            <a:custGeom>
              <a:rect b="b" l="l" r="r" t="t"/>
              <a:pathLst>
                <a:path extrusionOk="0" h="964" w="779">
                  <a:moveTo>
                    <a:pt x="60" y="1"/>
                  </a:moveTo>
                  <a:lnTo>
                    <a:pt x="1" y="9"/>
                  </a:lnTo>
                  <a:lnTo>
                    <a:pt x="733" y="963"/>
                  </a:lnTo>
                  <a:lnTo>
                    <a:pt x="778" y="963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1"/>
            <p:cNvSpPr/>
            <p:nvPr/>
          </p:nvSpPr>
          <p:spPr>
            <a:xfrm>
              <a:off x="3753775" y="818150"/>
              <a:ext cx="7050" cy="21200"/>
            </a:xfrm>
            <a:custGeom>
              <a:rect b="b" l="l" r="r" t="t"/>
              <a:pathLst>
                <a:path extrusionOk="0" h="848" w="282">
                  <a:moveTo>
                    <a:pt x="282" y="0"/>
                  </a:moveTo>
                  <a:lnTo>
                    <a:pt x="1" y="164"/>
                  </a:lnTo>
                  <a:lnTo>
                    <a:pt x="1" y="847"/>
                  </a:lnTo>
                  <a:lnTo>
                    <a:pt x="282" y="68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1"/>
            <p:cNvSpPr/>
            <p:nvPr/>
          </p:nvSpPr>
          <p:spPr>
            <a:xfrm>
              <a:off x="3754750" y="819850"/>
              <a:ext cx="5150" cy="17800"/>
            </a:xfrm>
            <a:custGeom>
              <a:rect b="b" l="l" r="r" t="t"/>
              <a:pathLst>
                <a:path extrusionOk="0" h="712" w="206">
                  <a:moveTo>
                    <a:pt x="205" y="1"/>
                  </a:moveTo>
                  <a:lnTo>
                    <a:pt x="123" y="47"/>
                  </a:lnTo>
                  <a:lnTo>
                    <a:pt x="94" y="64"/>
                  </a:lnTo>
                  <a:lnTo>
                    <a:pt x="59" y="85"/>
                  </a:lnTo>
                  <a:lnTo>
                    <a:pt x="44" y="93"/>
                  </a:lnTo>
                  <a:lnTo>
                    <a:pt x="1" y="118"/>
                  </a:lnTo>
                  <a:lnTo>
                    <a:pt x="1" y="144"/>
                  </a:lnTo>
                  <a:lnTo>
                    <a:pt x="1" y="540"/>
                  </a:lnTo>
                  <a:lnTo>
                    <a:pt x="1" y="555"/>
                  </a:lnTo>
                  <a:lnTo>
                    <a:pt x="1" y="569"/>
                  </a:lnTo>
                  <a:lnTo>
                    <a:pt x="1" y="711"/>
                  </a:lnTo>
                  <a:lnTo>
                    <a:pt x="123" y="640"/>
                  </a:lnTo>
                  <a:lnTo>
                    <a:pt x="134" y="633"/>
                  </a:lnTo>
                  <a:lnTo>
                    <a:pt x="147" y="624"/>
                  </a:lnTo>
                  <a:lnTo>
                    <a:pt x="182" y="604"/>
                  </a:lnTo>
                  <a:lnTo>
                    <a:pt x="205" y="591"/>
                  </a:lnTo>
                  <a:lnTo>
                    <a:pt x="205" y="540"/>
                  </a:lnTo>
                  <a:lnTo>
                    <a:pt x="205" y="523"/>
                  </a:lnTo>
                  <a:lnTo>
                    <a:pt x="205" y="128"/>
                  </a:lnTo>
                  <a:lnTo>
                    <a:pt x="205" y="95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1"/>
            <p:cNvSpPr/>
            <p:nvPr/>
          </p:nvSpPr>
          <p:spPr>
            <a:xfrm>
              <a:off x="3755225" y="822350"/>
              <a:ext cx="4675" cy="2900"/>
            </a:xfrm>
            <a:custGeom>
              <a:rect b="b" l="l" r="r" t="t"/>
              <a:pathLst>
                <a:path extrusionOk="0" h="116" w="187">
                  <a:moveTo>
                    <a:pt x="12" y="1"/>
                  </a:moveTo>
                  <a:lnTo>
                    <a:pt x="1" y="8"/>
                  </a:lnTo>
                  <a:lnTo>
                    <a:pt x="186" y="115"/>
                  </a:lnTo>
                  <a:lnTo>
                    <a:pt x="186" y="102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1"/>
            <p:cNvSpPr/>
            <p:nvPr/>
          </p:nvSpPr>
          <p:spPr>
            <a:xfrm>
              <a:off x="3755525" y="822025"/>
              <a:ext cx="4375" cy="2900"/>
            </a:xfrm>
            <a:custGeom>
              <a:rect b="b" l="l" r="r" t="t"/>
              <a:pathLst>
                <a:path extrusionOk="0" h="116" w="175">
                  <a:moveTo>
                    <a:pt x="22" y="1"/>
                  </a:moveTo>
                  <a:lnTo>
                    <a:pt x="13" y="6"/>
                  </a:lnTo>
                  <a:lnTo>
                    <a:pt x="0" y="14"/>
                  </a:lnTo>
                  <a:lnTo>
                    <a:pt x="174" y="115"/>
                  </a:lnTo>
                  <a:lnTo>
                    <a:pt x="174" y="89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1"/>
            <p:cNvSpPr/>
            <p:nvPr/>
          </p:nvSpPr>
          <p:spPr>
            <a:xfrm>
              <a:off x="3754750" y="822525"/>
              <a:ext cx="5150" cy="5375"/>
            </a:xfrm>
            <a:custGeom>
              <a:rect b="b" l="l" r="r" t="t"/>
              <a:pathLst>
                <a:path extrusionOk="0" h="215" w="206">
                  <a:moveTo>
                    <a:pt x="20" y="1"/>
                  </a:moveTo>
                  <a:lnTo>
                    <a:pt x="1" y="11"/>
                  </a:lnTo>
                  <a:lnTo>
                    <a:pt x="1" y="37"/>
                  </a:lnTo>
                  <a:lnTo>
                    <a:pt x="1" y="95"/>
                  </a:lnTo>
                  <a:lnTo>
                    <a:pt x="205" y="214"/>
                  </a:lnTo>
                  <a:lnTo>
                    <a:pt x="205" y="108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1"/>
            <p:cNvSpPr/>
            <p:nvPr/>
          </p:nvSpPr>
          <p:spPr>
            <a:xfrm>
              <a:off x="3754750" y="824900"/>
              <a:ext cx="5150" cy="4150"/>
            </a:xfrm>
            <a:custGeom>
              <a:rect b="b" l="l" r="r" t="t"/>
              <a:pathLst>
                <a:path extrusionOk="0" h="166" w="206">
                  <a:moveTo>
                    <a:pt x="1" y="0"/>
                  </a:moveTo>
                  <a:lnTo>
                    <a:pt x="1" y="47"/>
                  </a:lnTo>
                  <a:lnTo>
                    <a:pt x="205" y="165"/>
                  </a:lnTo>
                  <a:lnTo>
                    <a:pt x="205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>
              <a:off x="3756975" y="819850"/>
              <a:ext cx="2925" cy="3375"/>
            </a:xfrm>
            <a:custGeom>
              <a:rect b="b" l="l" r="r" t="t"/>
              <a:pathLst>
                <a:path extrusionOk="0" h="135" w="117">
                  <a:moveTo>
                    <a:pt x="116" y="1"/>
                  </a:moveTo>
                  <a:lnTo>
                    <a:pt x="34" y="47"/>
                  </a:lnTo>
                  <a:lnTo>
                    <a:pt x="5" y="64"/>
                  </a:lnTo>
                  <a:lnTo>
                    <a:pt x="0" y="67"/>
                  </a:lnTo>
                  <a:lnTo>
                    <a:pt x="116" y="134"/>
                  </a:lnTo>
                  <a:lnTo>
                    <a:pt x="116" y="128"/>
                  </a:lnTo>
                  <a:lnTo>
                    <a:pt x="116" y="95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>
              <a:off x="3756075" y="821525"/>
              <a:ext cx="3825" cy="2750"/>
            </a:xfrm>
            <a:custGeom>
              <a:rect b="b" l="l" r="r" t="t"/>
              <a:pathLst>
                <a:path extrusionOk="0" h="110" w="153">
                  <a:moveTo>
                    <a:pt x="36" y="0"/>
                  </a:moveTo>
                  <a:lnTo>
                    <a:pt x="6" y="18"/>
                  </a:lnTo>
                  <a:lnTo>
                    <a:pt x="0" y="21"/>
                  </a:lnTo>
                  <a:lnTo>
                    <a:pt x="152" y="109"/>
                  </a:lnTo>
                  <a:lnTo>
                    <a:pt x="152" y="67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1"/>
            <p:cNvSpPr/>
            <p:nvPr/>
          </p:nvSpPr>
          <p:spPr>
            <a:xfrm>
              <a:off x="3754750" y="834125"/>
              <a:ext cx="3000" cy="3525"/>
            </a:xfrm>
            <a:custGeom>
              <a:rect b="b" l="l" r="r" t="t"/>
              <a:pathLst>
                <a:path extrusionOk="0" h="141" w="120">
                  <a:moveTo>
                    <a:pt x="1" y="1"/>
                  </a:moveTo>
                  <a:lnTo>
                    <a:pt x="1" y="140"/>
                  </a:lnTo>
                  <a:lnTo>
                    <a:pt x="120" y="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1"/>
            <p:cNvSpPr/>
            <p:nvPr/>
          </p:nvSpPr>
          <p:spPr>
            <a:xfrm>
              <a:off x="3754750" y="830625"/>
              <a:ext cx="5150" cy="3850"/>
            </a:xfrm>
            <a:custGeom>
              <a:rect b="b" l="l" r="r" t="t"/>
              <a:pathLst>
                <a:path extrusionOk="0" h="154" w="206">
                  <a:moveTo>
                    <a:pt x="1" y="0"/>
                  </a:moveTo>
                  <a:lnTo>
                    <a:pt x="1" y="35"/>
                  </a:lnTo>
                  <a:lnTo>
                    <a:pt x="205" y="154"/>
                  </a:lnTo>
                  <a:lnTo>
                    <a:pt x="205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>
              <a:off x="3754750" y="831500"/>
              <a:ext cx="5150" cy="4400"/>
            </a:xfrm>
            <a:custGeom>
              <a:rect b="b" l="l" r="r" t="t"/>
              <a:pathLst>
                <a:path extrusionOk="0" h="176" w="206">
                  <a:moveTo>
                    <a:pt x="1" y="0"/>
                  </a:moveTo>
                  <a:lnTo>
                    <a:pt x="1" y="74"/>
                  </a:lnTo>
                  <a:lnTo>
                    <a:pt x="1" y="89"/>
                  </a:lnTo>
                  <a:lnTo>
                    <a:pt x="1" y="103"/>
                  </a:lnTo>
                  <a:lnTo>
                    <a:pt x="1" y="106"/>
                  </a:lnTo>
                  <a:lnTo>
                    <a:pt x="120" y="176"/>
                  </a:lnTo>
                  <a:lnTo>
                    <a:pt x="123" y="174"/>
                  </a:lnTo>
                  <a:lnTo>
                    <a:pt x="134" y="167"/>
                  </a:lnTo>
                  <a:lnTo>
                    <a:pt x="147" y="158"/>
                  </a:lnTo>
                  <a:lnTo>
                    <a:pt x="182" y="138"/>
                  </a:lnTo>
                  <a:lnTo>
                    <a:pt x="205" y="125"/>
                  </a:lnTo>
                  <a:lnTo>
                    <a:pt x="205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3754750" y="829675"/>
              <a:ext cx="5150" cy="3950"/>
            </a:xfrm>
            <a:custGeom>
              <a:rect b="b" l="l" r="r" t="t"/>
              <a:pathLst>
                <a:path extrusionOk="0" h="158" w="206">
                  <a:moveTo>
                    <a:pt x="1" y="1"/>
                  </a:moveTo>
                  <a:lnTo>
                    <a:pt x="1" y="38"/>
                  </a:lnTo>
                  <a:lnTo>
                    <a:pt x="205" y="157"/>
                  </a:lnTo>
                  <a:lnTo>
                    <a:pt x="205" y="147"/>
                  </a:lnTo>
                  <a:lnTo>
                    <a:pt x="205" y="130"/>
                  </a:lnTo>
                  <a:lnTo>
                    <a:pt x="205" y="1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3754750" y="826050"/>
              <a:ext cx="5150" cy="3575"/>
            </a:xfrm>
            <a:custGeom>
              <a:rect b="b" l="l" r="r" t="t"/>
              <a:pathLst>
                <a:path extrusionOk="0" h="143" w="206">
                  <a:moveTo>
                    <a:pt x="1" y="1"/>
                  </a:moveTo>
                  <a:lnTo>
                    <a:pt x="1" y="24"/>
                  </a:lnTo>
                  <a:lnTo>
                    <a:pt x="205" y="143"/>
                  </a:lnTo>
                  <a:lnTo>
                    <a:pt x="205" y="1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3754750" y="827075"/>
              <a:ext cx="5150" cy="5600"/>
            </a:xfrm>
            <a:custGeom>
              <a:rect b="b" l="l" r="r" t="t"/>
              <a:pathLst>
                <a:path extrusionOk="0" h="224" w="206">
                  <a:moveTo>
                    <a:pt x="1" y="0"/>
                  </a:moveTo>
                  <a:lnTo>
                    <a:pt x="1" y="105"/>
                  </a:lnTo>
                  <a:lnTo>
                    <a:pt x="205" y="223"/>
                  </a:lnTo>
                  <a:lnTo>
                    <a:pt x="205" y="1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3754750" y="826625"/>
              <a:ext cx="5150" cy="3450"/>
            </a:xfrm>
            <a:custGeom>
              <a:rect b="b" l="l" r="r" t="t"/>
              <a:pathLst>
                <a:path extrusionOk="0" h="138" w="206">
                  <a:moveTo>
                    <a:pt x="1" y="1"/>
                  </a:moveTo>
                  <a:lnTo>
                    <a:pt x="1" y="18"/>
                  </a:lnTo>
                  <a:lnTo>
                    <a:pt x="205" y="137"/>
                  </a:lnTo>
                  <a:lnTo>
                    <a:pt x="205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3753775" y="818150"/>
              <a:ext cx="7050" cy="4675"/>
            </a:xfrm>
            <a:custGeom>
              <a:rect b="b" l="l" r="r" t="t"/>
              <a:pathLst>
                <a:path extrusionOk="0" h="187" w="282">
                  <a:moveTo>
                    <a:pt x="282" y="0"/>
                  </a:moveTo>
                  <a:lnTo>
                    <a:pt x="1" y="164"/>
                  </a:lnTo>
                  <a:lnTo>
                    <a:pt x="40" y="186"/>
                  </a:lnTo>
                  <a:lnTo>
                    <a:pt x="244" y="69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3753775" y="834600"/>
              <a:ext cx="7050" cy="4750"/>
            </a:xfrm>
            <a:custGeom>
              <a:rect b="b" l="l" r="r" t="t"/>
              <a:pathLst>
                <a:path extrusionOk="0" h="190" w="282">
                  <a:moveTo>
                    <a:pt x="244" y="1"/>
                  </a:moveTo>
                  <a:lnTo>
                    <a:pt x="40" y="121"/>
                  </a:lnTo>
                  <a:lnTo>
                    <a:pt x="1" y="189"/>
                  </a:lnTo>
                  <a:lnTo>
                    <a:pt x="282" y="23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3754750" y="834400"/>
              <a:ext cx="5150" cy="3250"/>
            </a:xfrm>
            <a:custGeom>
              <a:rect b="b" l="l" r="r" t="t"/>
              <a:pathLst>
                <a:path extrusionOk="0" h="130" w="206">
                  <a:moveTo>
                    <a:pt x="194" y="0"/>
                  </a:moveTo>
                  <a:lnTo>
                    <a:pt x="1" y="113"/>
                  </a:lnTo>
                  <a:lnTo>
                    <a:pt x="1" y="129"/>
                  </a:lnTo>
                  <a:lnTo>
                    <a:pt x="205" y="9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3759575" y="819850"/>
              <a:ext cx="325" cy="14775"/>
            </a:xfrm>
            <a:custGeom>
              <a:rect b="b" l="l" r="r" t="t"/>
              <a:pathLst>
                <a:path extrusionOk="0" h="591" w="13">
                  <a:moveTo>
                    <a:pt x="12" y="1"/>
                  </a:moveTo>
                  <a:lnTo>
                    <a:pt x="1" y="6"/>
                  </a:lnTo>
                  <a:lnTo>
                    <a:pt x="1" y="582"/>
                  </a:lnTo>
                  <a:lnTo>
                    <a:pt x="12" y="59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3753425" y="822000"/>
              <a:ext cx="375" cy="17350"/>
            </a:xfrm>
            <a:custGeom>
              <a:rect b="b" l="l" r="r" t="t"/>
              <a:pathLst>
                <a:path extrusionOk="0" h="694" w="15">
                  <a:moveTo>
                    <a:pt x="0" y="0"/>
                  </a:moveTo>
                  <a:lnTo>
                    <a:pt x="0" y="685"/>
                  </a:lnTo>
                  <a:lnTo>
                    <a:pt x="15" y="693"/>
                  </a:lnTo>
                  <a:lnTo>
                    <a:pt x="15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3753425" y="817900"/>
              <a:ext cx="7400" cy="4375"/>
            </a:xfrm>
            <a:custGeom>
              <a:rect b="b" l="l" r="r" t="t"/>
              <a:pathLst>
                <a:path extrusionOk="0" h="175" w="296">
                  <a:moveTo>
                    <a:pt x="281" y="0"/>
                  </a:moveTo>
                  <a:lnTo>
                    <a:pt x="0" y="164"/>
                  </a:lnTo>
                  <a:lnTo>
                    <a:pt x="15" y="174"/>
                  </a:lnTo>
                  <a:lnTo>
                    <a:pt x="296" y="10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3728375" y="832900"/>
              <a:ext cx="7050" cy="21200"/>
            </a:xfrm>
            <a:custGeom>
              <a:rect b="b" l="l" r="r" t="t"/>
              <a:pathLst>
                <a:path extrusionOk="0" h="848" w="282">
                  <a:moveTo>
                    <a:pt x="281" y="1"/>
                  </a:moveTo>
                  <a:lnTo>
                    <a:pt x="0" y="164"/>
                  </a:lnTo>
                  <a:lnTo>
                    <a:pt x="0" y="847"/>
                  </a:lnTo>
                  <a:lnTo>
                    <a:pt x="281" y="68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3729350" y="834600"/>
              <a:ext cx="5125" cy="17800"/>
            </a:xfrm>
            <a:custGeom>
              <a:rect b="b" l="l" r="r" t="t"/>
              <a:pathLst>
                <a:path extrusionOk="0" h="712" w="205">
                  <a:moveTo>
                    <a:pt x="205" y="1"/>
                  </a:moveTo>
                  <a:lnTo>
                    <a:pt x="122" y="47"/>
                  </a:lnTo>
                  <a:lnTo>
                    <a:pt x="93" y="65"/>
                  </a:lnTo>
                  <a:lnTo>
                    <a:pt x="58" y="85"/>
                  </a:lnTo>
                  <a:lnTo>
                    <a:pt x="44" y="94"/>
                  </a:lnTo>
                  <a:lnTo>
                    <a:pt x="0" y="118"/>
                  </a:lnTo>
                  <a:lnTo>
                    <a:pt x="0" y="144"/>
                  </a:lnTo>
                  <a:lnTo>
                    <a:pt x="0" y="540"/>
                  </a:lnTo>
                  <a:lnTo>
                    <a:pt x="0" y="555"/>
                  </a:lnTo>
                  <a:lnTo>
                    <a:pt x="0" y="569"/>
                  </a:lnTo>
                  <a:lnTo>
                    <a:pt x="0" y="711"/>
                  </a:lnTo>
                  <a:lnTo>
                    <a:pt x="122" y="639"/>
                  </a:lnTo>
                  <a:lnTo>
                    <a:pt x="134" y="633"/>
                  </a:lnTo>
                  <a:lnTo>
                    <a:pt x="147" y="624"/>
                  </a:lnTo>
                  <a:lnTo>
                    <a:pt x="182" y="604"/>
                  </a:lnTo>
                  <a:lnTo>
                    <a:pt x="205" y="591"/>
                  </a:lnTo>
                  <a:lnTo>
                    <a:pt x="205" y="540"/>
                  </a:lnTo>
                  <a:lnTo>
                    <a:pt x="205" y="523"/>
                  </a:lnTo>
                  <a:lnTo>
                    <a:pt x="205" y="128"/>
                  </a:lnTo>
                  <a:lnTo>
                    <a:pt x="205" y="95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3729825" y="837100"/>
              <a:ext cx="4650" cy="2900"/>
            </a:xfrm>
            <a:custGeom>
              <a:rect b="b" l="l" r="r" t="t"/>
              <a:pathLst>
                <a:path extrusionOk="0" h="116" w="186">
                  <a:moveTo>
                    <a:pt x="12" y="1"/>
                  </a:moveTo>
                  <a:lnTo>
                    <a:pt x="0" y="8"/>
                  </a:lnTo>
                  <a:lnTo>
                    <a:pt x="186" y="115"/>
                  </a:lnTo>
                  <a:lnTo>
                    <a:pt x="186" y="102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1"/>
            <p:cNvSpPr/>
            <p:nvPr/>
          </p:nvSpPr>
          <p:spPr>
            <a:xfrm>
              <a:off x="3730100" y="836775"/>
              <a:ext cx="4375" cy="2900"/>
            </a:xfrm>
            <a:custGeom>
              <a:rect b="b" l="l" r="r" t="t"/>
              <a:pathLst>
                <a:path extrusionOk="0" h="116" w="175">
                  <a:moveTo>
                    <a:pt x="23" y="1"/>
                  </a:moveTo>
                  <a:lnTo>
                    <a:pt x="14" y="7"/>
                  </a:lnTo>
                  <a:lnTo>
                    <a:pt x="1" y="14"/>
                  </a:lnTo>
                  <a:lnTo>
                    <a:pt x="175" y="115"/>
                  </a:lnTo>
                  <a:lnTo>
                    <a:pt x="175" y="89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1"/>
            <p:cNvSpPr/>
            <p:nvPr/>
          </p:nvSpPr>
          <p:spPr>
            <a:xfrm>
              <a:off x="3729350" y="837300"/>
              <a:ext cx="5125" cy="5350"/>
            </a:xfrm>
            <a:custGeom>
              <a:rect b="b" l="l" r="r" t="t"/>
              <a:pathLst>
                <a:path extrusionOk="0" h="214" w="205">
                  <a:moveTo>
                    <a:pt x="19" y="0"/>
                  </a:moveTo>
                  <a:lnTo>
                    <a:pt x="0" y="10"/>
                  </a:lnTo>
                  <a:lnTo>
                    <a:pt x="0" y="36"/>
                  </a:lnTo>
                  <a:lnTo>
                    <a:pt x="0" y="94"/>
                  </a:lnTo>
                  <a:lnTo>
                    <a:pt x="205" y="213"/>
                  </a:lnTo>
                  <a:lnTo>
                    <a:pt x="205" y="107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3729350" y="839650"/>
              <a:ext cx="5125" cy="4150"/>
            </a:xfrm>
            <a:custGeom>
              <a:rect b="b" l="l" r="r" t="t"/>
              <a:pathLst>
                <a:path extrusionOk="0" h="166" w="205">
                  <a:moveTo>
                    <a:pt x="0" y="0"/>
                  </a:moveTo>
                  <a:lnTo>
                    <a:pt x="0" y="47"/>
                  </a:lnTo>
                  <a:lnTo>
                    <a:pt x="205" y="166"/>
                  </a:lnTo>
                  <a:lnTo>
                    <a:pt x="205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3731550" y="834600"/>
              <a:ext cx="2925" cy="3375"/>
            </a:xfrm>
            <a:custGeom>
              <a:rect b="b" l="l" r="r" t="t"/>
              <a:pathLst>
                <a:path extrusionOk="0" h="135" w="117">
                  <a:moveTo>
                    <a:pt x="117" y="1"/>
                  </a:moveTo>
                  <a:lnTo>
                    <a:pt x="34" y="47"/>
                  </a:lnTo>
                  <a:lnTo>
                    <a:pt x="5" y="65"/>
                  </a:lnTo>
                  <a:lnTo>
                    <a:pt x="1" y="67"/>
                  </a:lnTo>
                  <a:lnTo>
                    <a:pt x="117" y="134"/>
                  </a:lnTo>
                  <a:lnTo>
                    <a:pt x="117" y="128"/>
                  </a:lnTo>
                  <a:lnTo>
                    <a:pt x="117" y="95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3730650" y="836275"/>
              <a:ext cx="3825" cy="2750"/>
            </a:xfrm>
            <a:custGeom>
              <a:rect b="b" l="l" r="r" t="t"/>
              <a:pathLst>
                <a:path extrusionOk="0" h="110" w="153">
                  <a:moveTo>
                    <a:pt x="37" y="0"/>
                  </a:moveTo>
                  <a:lnTo>
                    <a:pt x="6" y="18"/>
                  </a:lnTo>
                  <a:lnTo>
                    <a:pt x="1" y="21"/>
                  </a:lnTo>
                  <a:lnTo>
                    <a:pt x="153" y="109"/>
                  </a:lnTo>
                  <a:lnTo>
                    <a:pt x="153" y="67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1"/>
            <p:cNvSpPr/>
            <p:nvPr/>
          </p:nvSpPr>
          <p:spPr>
            <a:xfrm>
              <a:off x="3729350" y="848900"/>
              <a:ext cx="3000" cy="3500"/>
            </a:xfrm>
            <a:custGeom>
              <a:rect b="b" l="l" r="r" t="t"/>
              <a:pathLst>
                <a:path extrusionOk="0" h="140" w="120">
                  <a:moveTo>
                    <a:pt x="0" y="0"/>
                  </a:moveTo>
                  <a:lnTo>
                    <a:pt x="0" y="139"/>
                  </a:lnTo>
                  <a:lnTo>
                    <a:pt x="119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1"/>
            <p:cNvSpPr/>
            <p:nvPr/>
          </p:nvSpPr>
          <p:spPr>
            <a:xfrm>
              <a:off x="3729350" y="845375"/>
              <a:ext cx="5125" cy="3875"/>
            </a:xfrm>
            <a:custGeom>
              <a:rect b="b" l="l" r="r" t="t"/>
              <a:pathLst>
                <a:path extrusionOk="0" h="155" w="205">
                  <a:moveTo>
                    <a:pt x="0" y="0"/>
                  </a:moveTo>
                  <a:lnTo>
                    <a:pt x="0" y="35"/>
                  </a:lnTo>
                  <a:lnTo>
                    <a:pt x="205" y="154"/>
                  </a:lnTo>
                  <a:lnTo>
                    <a:pt x="205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1"/>
            <p:cNvSpPr/>
            <p:nvPr/>
          </p:nvSpPr>
          <p:spPr>
            <a:xfrm>
              <a:off x="3729350" y="846250"/>
              <a:ext cx="5125" cy="4400"/>
            </a:xfrm>
            <a:custGeom>
              <a:rect b="b" l="l" r="r" t="t"/>
              <a:pathLst>
                <a:path extrusionOk="0" h="176" w="205">
                  <a:moveTo>
                    <a:pt x="0" y="0"/>
                  </a:moveTo>
                  <a:lnTo>
                    <a:pt x="0" y="74"/>
                  </a:lnTo>
                  <a:lnTo>
                    <a:pt x="0" y="89"/>
                  </a:lnTo>
                  <a:lnTo>
                    <a:pt x="0" y="103"/>
                  </a:lnTo>
                  <a:lnTo>
                    <a:pt x="0" y="106"/>
                  </a:lnTo>
                  <a:lnTo>
                    <a:pt x="119" y="176"/>
                  </a:lnTo>
                  <a:lnTo>
                    <a:pt x="122" y="173"/>
                  </a:lnTo>
                  <a:lnTo>
                    <a:pt x="134" y="167"/>
                  </a:lnTo>
                  <a:lnTo>
                    <a:pt x="147" y="158"/>
                  </a:lnTo>
                  <a:lnTo>
                    <a:pt x="182" y="138"/>
                  </a:lnTo>
                  <a:lnTo>
                    <a:pt x="205" y="125"/>
                  </a:lnTo>
                  <a:lnTo>
                    <a:pt x="205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1"/>
            <p:cNvSpPr/>
            <p:nvPr/>
          </p:nvSpPr>
          <p:spPr>
            <a:xfrm>
              <a:off x="3729350" y="844425"/>
              <a:ext cx="5125" cy="3950"/>
            </a:xfrm>
            <a:custGeom>
              <a:rect b="b" l="l" r="r" t="t"/>
              <a:pathLst>
                <a:path extrusionOk="0" h="158" w="205">
                  <a:moveTo>
                    <a:pt x="0" y="1"/>
                  </a:moveTo>
                  <a:lnTo>
                    <a:pt x="0" y="38"/>
                  </a:lnTo>
                  <a:lnTo>
                    <a:pt x="205" y="157"/>
                  </a:lnTo>
                  <a:lnTo>
                    <a:pt x="205" y="147"/>
                  </a:lnTo>
                  <a:lnTo>
                    <a:pt x="205" y="130"/>
                  </a:lnTo>
                  <a:lnTo>
                    <a:pt x="205" y="1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1"/>
            <p:cNvSpPr/>
            <p:nvPr/>
          </p:nvSpPr>
          <p:spPr>
            <a:xfrm>
              <a:off x="3729350" y="840800"/>
              <a:ext cx="5125" cy="3575"/>
            </a:xfrm>
            <a:custGeom>
              <a:rect b="b" l="l" r="r" t="t"/>
              <a:pathLst>
                <a:path extrusionOk="0" h="143" w="205">
                  <a:moveTo>
                    <a:pt x="0" y="1"/>
                  </a:moveTo>
                  <a:lnTo>
                    <a:pt x="0" y="24"/>
                  </a:lnTo>
                  <a:lnTo>
                    <a:pt x="205" y="143"/>
                  </a:lnTo>
                  <a:lnTo>
                    <a:pt x="205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>
              <a:off x="3729350" y="841825"/>
              <a:ext cx="5125" cy="5575"/>
            </a:xfrm>
            <a:custGeom>
              <a:rect b="b" l="l" r="r" t="t"/>
              <a:pathLst>
                <a:path extrusionOk="0" h="223" w="205">
                  <a:moveTo>
                    <a:pt x="0" y="0"/>
                  </a:moveTo>
                  <a:lnTo>
                    <a:pt x="0" y="105"/>
                  </a:lnTo>
                  <a:lnTo>
                    <a:pt x="205" y="222"/>
                  </a:lnTo>
                  <a:lnTo>
                    <a:pt x="205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3729350" y="841375"/>
              <a:ext cx="5125" cy="3450"/>
            </a:xfrm>
            <a:custGeom>
              <a:rect b="b" l="l" r="r" t="t"/>
              <a:pathLst>
                <a:path extrusionOk="0" h="138" w="205">
                  <a:moveTo>
                    <a:pt x="0" y="1"/>
                  </a:moveTo>
                  <a:lnTo>
                    <a:pt x="0" y="18"/>
                  </a:lnTo>
                  <a:lnTo>
                    <a:pt x="205" y="137"/>
                  </a:lnTo>
                  <a:lnTo>
                    <a:pt x="205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3728375" y="832900"/>
              <a:ext cx="7050" cy="4675"/>
            </a:xfrm>
            <a:custGeom>
              <a:rect b="b" l="l" r="r" t="t"/>
              <a:pathLst>
                <a:path extrusionOk="0" h="187" w="282">
                  <a:moveTo>
                    <a:pt x="281" y="1"/>
                  </a:moveTo>
                  <a:lnTo>
                    <a:pt x="0" y="164"/>
                  </a:lnTo>
                  <a:lnTo>
                    <a:pt x="39" y="186"/>
                  </a:lnTo>
                  <a:lnTo>
                    <a:pt x="244" y="6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3728375" y="849350"/>
              <a:ext cx="7050" cy="4750"/>
            </a:xfrm>
            <a:custGeom>
              <a:rect b="b" l="l" r="r" t="t"/>
              <a:pathLst>
                <a:path extrusionOk="0" h="190" w="282">
                  <a:moveTo>
                    <a:pt x="244" y="1"/>
                  </a:moveTo>
                  <a:lnTo>
                    <a:pt x="39" y="121"/>
                  </a:lnTo>
                  <a:lnTo>
                    <a:pt x="0" y="189"/>
                  </a:lnTo>
                  <a:lnTo>
                    <a:pt x="281" y="23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3729350" y="849150"/>
              <a:ext cx="5125" cy="3250"/>
            </a:xfrm>
            <a:custGeom>
              <a:rect b="b" l="l" r="r" t="t"/>
              <a:pathLst>
                <a:path extrusionOk="0" h="130" w="205">
                  <a:moveTo>
                    <a:pt x="193" y="0"/>
                  </a:moveTo>
                  <a:lnTo>
                    <a:pt x="0" y="113"/>
                  </a:lnTo>
                  <a:lnTo>
                    <a:pt x="0" y="129"/>
                  </a:lnTo>
                  <a:lnTo>
                    <a:pt x="205" y="9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3734175" y="834600"/>
              <a:ext cx="300" cy="14775"/>
            </a:xfrm>
            <a:custGeom>
              <a:rect b="b" l="l" r="r" t="t"/>
              <a:pathLst>
                <a:path extrusionOk="0" h="591" w="12">
                  <a:moveTo>
                    <a:pt x="12" y="1"/>
                  </a:moveTo>
                  <a:lnTo>
                    <a:pt x="0" y="7"/>
                  </a:lnTo>
                  <a:lnTo>
                    <a:pt x="0" y="582"/>
                  </a:lnTo>
                  <a:lnTo>
                    <a:pt x="12" y="591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1"/>
            <p:cNvSpPr/>
            <p:nvPr/>
          </p:nvSpPr>
          <p:spPr>
            <a:xfrm>
              <a:off x="3727975" y="836750"/>
              <a:ext cx="425" cy="17350"/>
            </a:xfrm>
            <a:custGeom>
              <a:rect b="b" l="l" r="r" t="t"/>
              <a:pathLst>
                <a:path extrusionOk="0" h="694" w="17">
                  <a:moveTo>
                    <a:pt x="0" y="0"/>
                  </a:moveTo>
                  <a:lnTo>
                    <a:pt x="0" y="685"/>
                  </a:lnTo>
                  <a:lnTo>
                    <a:pt x="16" y="693"/>
                  </a:lnTo>
                  <a:lnTo>
                    <a:pt x="16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3727975" y="832650"/>
              <a:ext cx="7450" cy="4375"/>
            </a:xfrm>
            <a:custGeom>
              <a:rect b="b" l="l" r="r" t="t"/>
              <a:pathLst>
                <a:path extrusionOk="0" h="175" w="298">
                  <a:moveTo>
                    <a:pt x="283" y="0"/>
                  </a:moveTo>
                  <a:lnTo>
                    <a:pt x="0" y="164"/>
                  </a:lnTo>
                  <a:lnTo>
                    <a:pt x="16" y="174"/>
                  </a:lnTo>
                  <a:lnTo>
                    <a:pt x="297" y="11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3645450" y="783250"/>
              <a:ext cx="22175" cy="3600"/>
            </a:xfrm>
            <a:custGeom>
              <a:rect b="b" l="l" r="r" t="t"/>
              <a:pathLst>
                <a:path extrusionOk="0" h="144" w="887">
                  <a:moveTo>
                    <a:pt x="797" y="0"/>
                  </a:moveTo>
                  <a:lnTo>
                    <a:pt x="1" y="107"/>
                  </a:lnTo>
                  <a:lnTo>
                    <a:pt x="63" y="144"/>
                  </a:lnTo>
                  <a:lnTo>
                    <a:pt x="887" y="36"/>
                  </a:lnTo>
                  <a:lnTo>
                    <a:pt x="797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>
              <a:off x="3665325" y="753875"/>
              <a:ext cx="67100" cy="53450"/>
            </a:xfrm>
            <a:custGeom>
              <a:rect b="b" l="l" r="r" t="t"/>
              <a:pathLst>
                <a:path extrusionOk="0" h="2138" w="2684">
                  <a:moveTo>
                    <a:pt x="1949" y="0"/>
                  </a:moveTo>
                  <a:lnTo>
                    <a:pt x="0" y="1174"/>
                  </a:lnTo>
                  <a:lnTo>
                    <a:pt x="721" y="2138"/>
                  </a:lnTo>
                  <a:lnTo>
                    <a:pt x="2683" y="991"/>
                  </a:lnTo>
                  <a:lnTo>
                    <a:pt x="1949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3645450" y="753875"/>
              <a:ext cx="68725" cy="32075"/>
            </a:xfrm>
            <a:custGeom>
              <a:rect b="b" l="l" r="r" t="t"/>
              <a:pathLst>
                <a:path extrusionOk="0" h="1283" w="2749">
                  <a:moveTo>
                    <a:pt x="2749" y="0"/>
                  </a:moveTo>
                  <a:lnTo>
                    <a:pt x="1986" y="103"/>
                  </a:lnTo>
                  <a:lnTo>
                    <a:pt x="1" y="1282"/>
                  </a:lnTo>
                  <a:lnTo>
                    <a:pt x="795" y="117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3663900" y="783250"/>
              <a:ext cx="19475" cy="24075"/>
            </a:xfrm>
            <a:custGeom>
              <a:rect b="b" l="l" r="r" t="t"/>
              <a:pathLst>
                <a:path extrusionOk="0" h="963" w="779">
                  <a:moveTo>
                    <a:pt x="59" y="0"/>
                  </a:moveTo>
                  <a:lnTo>
                    <a:pt x="1" y="9"/>
                  </a:lnTo>
                  <a:lnTo>
                    <a:pt x="732" y="963"/>
                  </a:lnTo>
                  <a:lnTo>
                    <a:pt x="778" y="963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3684275" y="784500"/>
              <a:ext cx="14600" cy="17725"/>
            </a:xfrm>
            <a:custGeom>
              <a:rect b="b" l="l" r="r" t="t"/>
              <a:pathLst>
                <a:path extrusionOk="0" h="709" w="584">
                  <a:moveTo>
                    <a:pt x="349" y="1"/>
                  </a:moveTo>
                  <a:lnTo>
                    <a:pt x="1" y="96"/>
                  </a:lnTo>
                  <a:lnTo>
                    <a:pt x="1" y="320"/>
                  </a:lnTo>
                  <a:lnTo>
                    <a:pt x="298" y="708"/>
                  </a:lnTo>
                  <a:lnTo>
                    <a:pt x="584" y="671"/>
                  </a:lnTo>
                  <a:lnTo>
                    <a:pt x="584" y="375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3687250" y="787650"/>
              <a:ext cx="8650" cy="9250"/>
            </a:xfrm>
            <a:custGeom>
              <a:rect b="b" l="l" r="r" t="t"/>
              <a:pathLst>
                <a:path extrusionOk="0" h="370" w="346">
                  <a:moveTo>
                    <a:pt x="111" y="0"/>
                  </a:moveTo>
                  <a:cubicBezTo>
                    <a:pt x="46" y="0"/>
                    <a:pt x="1" y="45"/>
                    <a:pt x="1" y="118"/>
                  </a:cubicBezTo>
                  <a:cubicBezTo>
                    <a:pt x="1" y="213"/>
                    <a:pt x="78" y="320"/>
                    <a:pt x="173" y="356"/>
                  </a:cubicBezTo>
                  <a:cubicBezTo>
                    <a:pt x="195" y="365"/>
                    <a:pt x="216" y="369"/>
                    <a:pt x="236" y="369"/>
                  </a:cubicBezTo>
                  <a:cubicBezTo>
                    <a:pt x="300" y="369"/>
                    <a:pt x="346" y="324"/>
                    <a:pt x="346" y="250"/>
                  </a:cubicBezTo>
                  <a:cubicBezTo>
                    <a:pt x="346" y="156"/>
                    <a:pt x="268" y="49"/>
                    <a:pt x="173" y="13"/>
                  </a:cubicBezTo>
                  <a:cubicBezTo>
                    <a:pt x="151" y="4"/>
                    <a:pt x="130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3688300" y="788925"/>
              <a:ext cx="5550" cy="6725"/>
            </a:xfrm>
            <a:custGeom>
              <a:rect b="b" l="l" r="r" t="t"/>
              <a:pathLst>
                <a:path extrusionOk="0" h="269" w="222">
                  <a:moveTo>
                    <a:pt x="69" y="1"/>
                  </a:moveTo>
                  <a:cubicBezTo>
                    <a:pt x="28" y="9"/>
                    <a:pt x="1" y="47"/>
                    <a:pt x="4" y="88"/>
                  </a:cubicBezTo>
                  <a:cubicBezTo>
                    <a:pt x="4" y="159"/>
                    <a:pt x="60" y="236"/>
                    <a:pt x="131" y="260"/>
                  </a:cubicBezTo>
                  <a:cubicBezTo>
                    <a:pt x="144" y="266"/>
                    <a:pt x="157" y="268"/>
                    <a:pt x="170" y="268"/>
                  </a:cubicBezTo>
                  <a:cubicBezTo>
                    <a:pt x="188" y="268"/>
                    <a:pt x="205" y="264"/>
                    <a:pt x="221" y="254"/>
                  </a:cubicBezTo>
                  <a:lnTo>
                    <a:pt x="221" y="254"/>
                  </a:lnTo>
                  <a:cubicBezTo>
                    <a:pt x="215" y="256"/>
                    <a:pt x="208" y="256"/>
                    <a:pt x="201" y="256"/>
                  </a:cubicBezTo>
                  <a:cubicBezTo>
                    <a:pt x="187" y="256"/>
                    <a:pt x="173" y="254"/>
                    <a:pt x="159" y="249"/>
                  </a:cubicBezTo>
                  <a:cubicBezTo>
                    <a:pt x="89" y="224"/>
                    <a:pt x="33" y="146"/>
                    <a:pt x="33" y="76"/>
                  </a:cubicBezTo>
                  <a:cubicBezTo>
                    <a:pt x="31" y="47"/>
                    <a:pt x="44" y="18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3689075" y="788900"/>
              <a:ext cx="5700" cy="6450"/>
            </a:xfrm>
            <a:custGeom>
              <a:rect b="b" l="l" r="r" t="t"/>
              <a:pathLst>
                <a:path extrusionOk="0" h="258" w="228">
                  <a:moveTo>
                    <a:pt x="58" y="0"/>
                  </a:moveTo>
                  <a:cubicBezTo>
                    <a:pt x="51" y="0"/>
                    <a:pt x="44" y="1"/>
                    <a:pt x="38" y="2"/>
                  </a:cubicBezTo>
                  <a:cubicBezTo>
                    <a:pt x="15" y="19"/>
                    <a:pt x="0" y="47"/>
                    <a:pt x="2" y="76"/>
                  </a:cubicBezTo>
                  <a:lnTo>
                    <a:pt x="2" y="79"/>
                  </a:lnTo>
                  <a:cubicBezTo>
                    <a:pt x="2" y="94"/>
                    <a:pt x="5" y="110"/>
                    <a:pt x="10" y="126"/>
                  </a:cubicBezTo>
                  <a:cubicBezTo>
                    <a:pt x="13" y="135"/>
                    <a:pt x="16" y="144"/>
                    <a:pt x="21" y="151"/>
                  </a:cubicBezTo>
                  <a:cubicBezTo>
                    <a:pt x="26" y="163"/>
                    <a:pt x="34" y="173"/>
                    <a:pt x="41" y="183"/>
                  </a:cubicBezTo>
                  <a:cubicBezTo>
                    <a:pt x="54" y="199"/>
                    <a:pt x="68" y="213"/>
                    <a:pt x="84" y="226"/>
                  </a:cubicBezTo>
                  <a:cubicBezTo>
                    <a:pt x="92" y="231"/>
                    <a:pt x="97" y="235"/>
                    <a:pt x="105" y="240"/>
                  </a:cubicBezTo>
                  <a:cubicBezTo>
                    <a:pt x="112" y="244"/>
                    <a:pt x="121" y="247"/>
                    <a:pt x="129" y="250"/>
                  </a:cubicBezTo>
                  <a:cubicBezTo>
                    <a:pt x="141" y="255"/>
                    <a:pt x="155" y="258"/>
                    <a:pt x="168" y="258"/>
                  </a:cubicBezTo>
                  <a:cubicBezTo>
                    <a:pt x="176" y="258"/>
                    <a:pt x="184" y="257"/>
                    <a:pt x="192" y="255"/>
                  </a:cubicBezTo>
                  <a:cubicBezTo>
                    <a:pt x="215" y="240"/>
                    <a:pt x="228" y="212"/>
                    <a:pt x="228" y="183"/>
                  </a:cubicBezTo>
                  <a:lnTo>
                    <a:pt x="228" y="180"/>
                  </a:lnTo>
                  <a:cubicBezTo>
                    <a:pt x="228" y="174"/>
                    <a:pt x="226" y="167"/>
                    <a:pt x="226" y="161"/>
                  </a:cubicBezTo>
                  <a:cubicBezTo>
                    <a:pt x="224" y="142"/>
                    <a:pt x="218" y="123"/>
                    <a:pt x="209" y="108"/>
                  </a:cubicBezTo>
                  <a:cubicBezTo>
                    <a:pt x="199" y="87"/>
                    <a:pt x="186" y="70"/>
                    <a:pt x="170" y="54"/>
                  </a:cubicBezTo>
                  <a:cubicBezTo>
                    <a:pt x="157" y="41"/>
                    <a:pt x="142" y="29"/>
                    <a:pt x="125" y="19"/>
                  </a:cubicBezTo>
                  <a:cubicBezTo>
                    <a:pt x="118" y="15"/>
                    <a:pt x="109" y="10"/>
                    <a:pt x="100" y="7"/>
                  </a:cubicBezTo>
                  <a:cubicBezTo>
                    <a:pt x="86" y="3"/>
                    <a:pt x="72" y="0"/>
                    <a:pt x="58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3678600" y="786675"/>
              <a:ext cx="12300" cy="2025"/>
            </a:xfrm>
            <a:custGeom>
              <a:rect b="b" l="l" r="r" t="t"/>
              <a:pathLst>
                <a:path extrusionOk="0" h="81" w="492">
                  <a:moveTo>
                    <a:pt x="441" y="1"/>
                  </a:moveTo>
                  <a:lnTo>
                    <a:pt x="0" y="60"/>
                  </a:lnTo>
                  <a:lnTo>
                    <a:pt x="35" y="81"/>
                  </a:lnTo>
                  <a:lnTo>
                    <a:pt x="492" y="21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>
              <a:off x="3689625" y="776450"/>
              <a:ext cx="27050" cy="23600"/>
            </a:xfrm>
            <a:custGeom>
              <a:rect b="b" l="l" r="r" t="t"/>
              <a:pathLst>
                <a:path extrusionOk="0" h="944" w="1082">
                  <a:moveTo>
                    <a:pt x="676" y="1"/>
                  </a:moveTo>
                  <a:lnTo>
                    <a:pt x="0" y="410"/>
                  </a:lnTo>
                  <a:lnTo>
                    <a:pt x="399" y="943"/>
                  </a:lnTo>
                  <a:lnTo>
                    <a:pt x="1082" y="549"/>
                  </a:lnTo>
                  <a:lnTo>
                    <a:pt x="67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3678600" y="776450"/>
              <a:ext cx="28000" cy="11750"/>
            </a:xfrm>
            <a:custGeom>
              <a:rect b="b" l="l" r="r" t="t"/>
              <a:pathLst>
                <a:path extrusionOk="0" h="470" w="1120">
                  <a:moveTo>
                    <a:pt x="1120" y="1"/>
                  </a:moveTo>
                  <a:lnTo>
                    <a:pt x="696" y="57"/>
                  </a:lnTo>
                  <a:lnTo>
                    <a:pt x="0" y="469"/>
                  </a:lnTo>
                  <a:lnTo>
                    <a:pt x="0" y="469"/>
                  </a:lnTo>
                  <a:lnTo>
                    <a:pt x="441" y="410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1"/>
            <p:cNvSpPr/>
            <p:nvPr/>
          </p:nvSpPr>
          <p:spPr>
            <a:xfrm>
              <a:off x="3688825" y="786675"/>
              <a:ext cx="10775" cy="13375"/>
            </a:xfrm>
            <a:custGeom>
              <a:rect b="b" l="l" r="r" t="t"/>
              <a:pathLst>
                <a:path extrusionOk="0" h="535" w="431">
                  <a:moveTo>
                    <a:pt x="32" y="1"/>
                  </a:moveTo>
                  <a:lnTo>
                    <a:pt x="0" y="5"/>
                  </a:lnTo>
                  <a:lnTo>
                    <a:pt x="406" y="534"/>
                  </a:lnTo>
                  <a:lnTo>
                    <a:pt x="431" y="53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1"/>
            <p:cNvSpPr/>
            <p:nvPr/>
          </p:nvSpPr>
          <p:spPr>
            <a:xfrm>
              <a:off x="3692325" y="821925"/>
              <a:ext cx="14050" cy="41375"/>
            </a:xfrm>
            <a:custGeom>
              <a:rect b="b" l="l" r="r" t="t"/>
              <a:pathLst>
                <a:path extrusionOk="0" h="1655" w="562">
                  <a:moveTo>
                    <a:pt x="1" y="0"/>
                  </a:moveTo>
                  <a:lnTo>
                    <a:pt x="1" y="1330"/>
                  </a:lnTo>
                  <a:lnTo>
                    <a:pt x="562" y="1655"/>
                  </a:lnTo>
                  <a:lnTo>
                    <a:pt x="562" y="3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1"/>
            <p:cNvSpPr/>
            <p:nvPr/>
          </p:nvSpPr>
          <p:spPr>
            <a:xfrm>
              <a:off x="3693575" y="824175"/>
              <a:ext cx="11575" cy="36875"/>
            </a:xfrm>
            <a:custGeom>
              <a:rect b="b" l="l" r="r" t="t"/>
              <a:pathLst>
                <a:path extrusionOk="0" h="1475" w="463">
                  <a:moveTo>
                    <a:pt x="0" y="0"/>
                  </a:moveTo>
                  <a:lnTo>
                    <a:pt x="0" y="129"/>
                  </a:lnTo>
                  <a:lnTo>
                    <a:pt x="0" y="176"/>
                  </a:lnTo>
                  <a:lnTo>
                    <a:pt x="0" y="1114"/>
                  </a:lnTo>
                  <a:lnTo>
                    <a:pt x="0" y="1137"/>
                  </a:lnTo>
                  <a:lnTo>
                    <a:pt x="0" y="1207"/>
                  </a:lnTo>
                  <a:lnTo>
                    <a:pt x="29" y="1223"/>
                  </a:lnTo>
                  <a:lnTo>
                    <a:pt x="73" y="1247"/>
                  </a:lnTo>
                  <a:lnTo>
                    <a:pt x="90" y="1257"/>
                  </a:lnTo>
                  <a:lnTo>
                    <a:pt x="105" y="1266"/>
                  </a:lnTo>
                  <a:lnTo>
                    <a:pt x="463" y="1475"/>
                  </a:lnTo>
                  <a:lnTo>
                    <a:pt x="463" y="1281"/>
                  </a:lnTo>
                  <a:lnTo>
                    <a:pt x="463" y="1262"/>
                  </a:lnTo>
                  <a:lnTo>
                    <a:pt x="463" y="1240"/>
                  </a:lnTo>
                  <a:lnTo>
                    <a:pt x="463" y="1183"/>
                  </a:lnTo>
                  <a:lnTo>
                    <a:pt x="463" y="266"/>
                  </a:lnTo>
                  <a:lnTo>
                    <a:pt x="203" y="112"/>
                  </a:lnTo>
                  <a:lnTo>
                    <a:pt x="186" y="102"/>
                  </a:lnTo>
                  <a:lnTo>
                    <a:pt x="141" y="77"/>
                  </a:lnTo>
                  <a:lnTo>
                    <a:pt x="10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>
              <a:off x="3692325" y="821925"/>
              <a:ext cx="14050" cy="8900"/>
            </a:xfrm>
            <a:custGeom>
              <a:rect b="b" l="l" r="r" t="t"/>
              <a:pathLst>
                <a:path extrusionOk="0" h="356" w="562">
                  <a:moveTo>
                    <a:pt x="1" y="0"/>
                  </a:moveTo>
                  <a:lnTo>
                    <a:pt x="50" y="90"/>
                  </a:lnTo>
                  <a:lnTo>
                    <a:pt x="513" y="356"/>
                  </a:lnTo>
                  <a:lnTo>
                    <a:pt x="562" y="3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>
              <a:off x="3692325" y="854325"/>
              <a:ext cx="14050" cy="8975"/>
            </a:xfrm>
            <a:custGeom>
              <a:rect b="b" l="l" r="r" t="t"/>
              <a:pathLst>
                <a:path extrusionOk="0" h="359" w="562">
                  <a:moveTo>
                    <a:pt x="50" y="1"/>
                  </a:moveTo>
                  <a:lnTo>
                    <a:pt x="1" y="34"/>
                  </a:lnTo>
                  <a:lnTo>
                    <a:pt x="562" y="359"/>
                  </a:lnTo>
                  <a:lnTo>
                    <a:pt x="513" y="269"/>
                  </a:lnTo>
                  <a:lnTo>
                    <a:pt x="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3693575" y="853975"/>
              <a:ext cx="11575" cy="7075"/>
            </a:xfrm>
            <a:custGeom>
              <a:rect b="b" l="l" r="r" t="t"/>
              <a:pathLst>
                <a:path extrusionOk="0" h="283" w="463">
                  <a:moveTo>
                    <a:pt x="15" y="0"/>
                  </a:moveTo>
                  <a:lnTo>
                    <a:pt x="0" y="15"/>
                  </a:lnTo>
                  <a:lnTo>
                    <a:pt x="463" y="283"/>
                  </a:lnTo>
                  <a:lnTo>
                    <a:pt x="463" y="26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>
              <a:off x="3693575" y="824175"/>
              <a:ext cx="375" cy="30175"/>
            </a:xfrm>
            <a:custGeom>
              <a:rect b="b" l="l" r="r" t="t"/>
              <a:pathLst>
                <a:path extrusionOk="0" h="1207" w="15">
                  <a:moveTo>
                    <a:pt x="0" y="0"/>
                  </a:moveTo>
                  <a:lnTo>
                    <a:pt x="0" y="1207"/>
                  </a:lnTo>
                  <a:lnTo>
                    <a:pt x="15" y="1192"/>
                  </a:lnTo>
                  <a:lnTo>
                    <a:pt x="15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>
              <a:off x="3706350" y="829575"/>
              <a:ext cx="500" cy="33725"/>
            </a:xfrm>
            <a:custGeom>
              <a:rect b="b" l="l" r="r" t="t"/>
              <a:pathLst>
                <a:path extrusionOk="0" h="1349" w="20">
                  <a:moveTo>
                    <a:pt x="20" y="0"/>
                  </a:moveTo>
                  <a:lnTo>
                    <a:pt x="1" y="15"/>
                  </a:lnTo>
                  <a:lnTo>
                    <a:pt x="1" y="1349"/>
                  </a:lnTo>
                  <a:lnTo>
                    <a:pt x="20" y="133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>
              <a:off x="3692325" y="821550"/>
              <a:ext cx="14525" cy="8400"/>
            </a:xfrm>
            <a:custGeom>
              <a:rect b="b" l="l" r="r" t="t"/>
              <a:pathLst>
                <a:path extrusionOk="0" h="336" w="581">
                  <a:moveTo>
                    <a:pt x="20" y="1"/>
                  </a:moveTo>
                  <a:lnTo>
                    <a:pt x="1" y="15"/>
                  </a:lnTo>
                  <a:lnTo>
                    <a:pt x="562" y="336"/>
                  </a:lnTo>
                  <a:lnTo>
                    <a:pt x="581" y="321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>
              <a:off x="3710425" y="831750"/>
              <a:ext cx="7125" cy="12550"/>
            </a:xfrm>
            <a:custGeom>
              <a:rect b="b" l="l" r="r" t="t"/>
              <a:pathLst>
                <a:path extrusionOk="0" h="502" w="285">
                  <a:moveTo>
                    <a:pt x="0" y="0"/>
                  </a:moveTo>
                  <a:lnTo>
                    <a:pt x="0" y="331"/>
                  </a:lnTo>
                  <a:lnTo>
                    <a:pt x="285" y="502"/>
                  </a:lnTo>
                  <a:lnTo>
                    <a:pt x="285" y="1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1"/>
            <p:cNvSpPr/>
            <p:nvPr/>
          </p:nvSpPr>
          <p:spPr>
            <a:xfrm>
              <a:off x="3711400" y="833475"/>
              <a:ext cx="5175" cy="9100"/>
            </a:xfrm>
            <a:custGeom>
              <a:rect b="b" l="l" r="r" t="t"/>
              <a:pathLst>
                <a:path extrusionOk="0" h="364" w="207">
                  <a:moveTo>
                    <a:pt x="1" y="1"/>
                  </a:moveTo>
                  <a:lnTo>
                    <a:pt x="1" y="97"/>
                  </a:lnTo>
                  <a:lnTo>
                    <a:pt x="1" y="130"/>
                  </a:lnTo>
                  <a:lnTo>
                    <a:pt x="1" y="172"/>
                  </a:lnTo>
                  <a:lnTo>
                    <a:pt x="1" y="188"/>
                  </a:lnTo>
                  <a:lnTo>
                    <a:pt x="1" y="240"/>
                  </a:lnTo>
                  <a:lnTo>
                    <a:pt x="22" y="253"/>
                  </a:lnTo>
                  <a:lnTo>
                    <a:pt x="59" y="275"/>
                  </a:lnTo>
                  <a:lnTo>
                    <a:pt x="72" y="282"/>
                  </a:lnTo>
                  <a:lnTo>
                    <a:pt x="83" y="289"/>
                  </a:lnTo>
                  <a:lnTo>
                    <a:pt x="206" y="363"/>
                  </a:lnTo>
                  <a:lnTo>
                    <a:pt x="206" y="220"/>
                  </a:lnTo>
                  <a:lnTo>
                    <a:pt x="206" y="205"/>
                  </a:lnTo>
                  <a:lnTo>
                    <a:pt x="206" y="189"/>
                  </a:lnTo>
                  <a:lnTo>
                    <a:pt x="206" y="149"/>
                  </a:lnTo>
                  <a:lnTo>
                    <a:pt x="206" y="123"/>
                  </a:lnTo>
                  <a:lnTo>
                    <a:pt x="163" y="95"/>
                  </a:lnTo>
                  <a:lnTo>
                    <a:pt x="148" y="88"/>
                  </a:lnTo>
                  <a:lnTo>
                    <a:pt x="112" y="66"/>
                  </a:lnTo>
                  <a:lnTo>
                    <a:pt x="83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1"/>
            <p:cNvSpPr/>
            <p:nvPr/>
          </p:nvSpPr>
          <p:spPr>
            <a:xfrm>
              <a:off x="3711400" y="835650"/>
              <a:ext cx="4075" cy="2525"/>
            </a:xfrm>
            <a:custGeom>
              <a:rect b="b" l="l" r="r" t="t"/>
              <a:pathLst>
                <a:path extrusionOk="0" h="101" w="163">
                  <a:moveTo>
                    <a:pt x="148" y="1"/>
                  </a:moveTo>
                  <a:lnTo>
                    <a:pt x="1" y="85"/>
                  </a:lnTo>
                  <a:lnTo>
                    <a:pt x="1" y="101"/>
                  </a:lnTo>
                  <a:lnTo>
                    <a:pt x="163" y="8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1"/>
            <p:cNvSpPr/>
            <p:nvPr/>
          </p:nvSpPr>
          <p:spPr>
            <a:xfrm>
              <a:off x="3711400" y="835125"/>
              <a:ext cx="3725" cy="2650"/>
            </a:xfrm>
            <a:custGeom>
              <a:rect b="b" l="l" r="r" t="t"/>
              <a:pathLst>
                <a:path extrusionOk="0" h="106" w="149">
                  <a:moveTo>
                    <a:pt x="112" y="0"/>
                  </a:moveTo>
                  <a:lnTo>
                    <a:pt x="1" y="64"/>
                  </a:lnTo>
                  <a:lnTo>
                    <a:pt x="1" y="106"/>
                  </a:lnTo>
                  <a:lnTo>
                    <a:pt x="148" y="22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1"/>
            <p:cNvSpPr/>
            <p:nvPr/>
          </p:nvSpPr>
          <p:spPr>
            <a:xfrm>
              <a:off x="3711400" y="834675"/>
              <a:ext cx="2825" cy="2050"/>
            </a:xfrm>
            <a:custGeom>
              <a:rect b="b" l="l" r="r" t="t"/>
              <a:pathLst>
                <a:path extrusionOk="0" h="82" w="113">
                  <a:moveTo>
                    <a:pt x="83" y="1"/>
                  </a:moveTo>
                  <a:lnTo>
                    <a:pt x="1" y="49"/>
                  </a:lnTo>
                  <a:lnTo>
                    <a:pt x="1" y="82"/>
                  </a:lnTo>
                  <a:lnTo>
                    <a:pt x="112" y="18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1"/>
            <p:cNvSpPr/>
            <p:nvPr/>
          </p:nvSpPr>
          <p:spPr>
            <a:xfrm>
              <a:off x="3711400" y="833475"/>
              <a:ext cx="2100" cy="2425"/>
            </a:xfrm>
            <a:custGeom>
              <a:rect b="b" l="l" r="r" t="t"/>
              <a:pathLst>
                <a:path extrusionOk="0" h="97" w="84">
                  <a:moveTo>
                    <a:pt x="1" y="1"/>
                  </a:moveTo>
                  <a:lnTo>
                    <a:pt x="1" y="97"/>
                  </a:lnTo>
                  <a:lnTo>
                    <a:pt x="83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1"/>
            <p:cNvSpPr/>
            <p:nvPr/>
          </p:nvSpPr>
          <p:spPr>
            <a:xfrm>
              <a:off x="3711950" y="837175"/>
              <a:ext cx="4625" cy="3175"/>
            </a:xfrm>
            <a:custGeom>
              <a:rect b="b" l="l" r="r" t="t"/>
              <a:pathLst>
                <a:path extrusionOk="0" h="127" w="185">
                  <a:moveTo>
                    <a:pt x="184" y="1"/>
                  </a:moveTo>
                  <a:lnTo>
                    <a:pt x="0" y="105"/>
                  </a:lnTo>
                  <a:lnTo>
                    <a:pt x="37" y="127"/>
                  </a:lnTo>
                  <a:lnTo>
                    <a:pt x="184" y="41"/>
                  </a:lnTo>
                  <a:lnTo>
                    <a:pt x="1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1"/>
            <p:cNvSpPr/>
            <p:nvPr/>
          </p:nvSpPr>
          <p:spPr>
            <a:xfrm>
              <a:off x="3711400" y="835850"/>
              <a:ext cx="5175" cy="3975"/>
            </a:xfrm>
            <a:custGeom>
              <a:rect b="b" l="l" r="r" t="t"/>
              <a:pathLst>
                <a:path extrusionOk="0" h="159" w="207">
                  <a:moveTo>
                    <a:pt x="163" y="0"/>
                  </a:moveTo>
                  <a:lnTo>
                    <a:pt x="1" y="93"/>
                  </a:lnTo>
                  <a:lnTo>
                    <a:pt x="1" y="145"/>
                  </a:lnTo>
                  <a:lnTo>
                    <a:pt x="22" y="158"/>
                  </a:lnTo>
                  <a:lnTo>
                    <a:pt x="206" y="54"/>
                  </a:lnTo>
                  <a:lnTo>
                    <a:pt x="206" y="28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1"/>
            <p:cNvSpPr/>
            <p:nvPr/>
          </p:nvSpPr>
          <p:spPr>
            <a:xfrm>
              <a:off x="3713475" y="838950"/>
              <a:ext cx="3100" cy="3625"/>
            </a:xfrm>
            <a:custGeom>
              <a:rect b="b" l="l" r="r" t="t"/>
              <a:pathLst>
                <a:path extrusionOk="0" h="145" w="124">
                  <a:moveTo>
                    <a:pt x="123" y="1"/>
                  </a:moveTo>
                  <a:lnTo>
                    <a:pt x="0" y="70"/>
                  </a:lnTo>
                  <a:lnTo>
                    <a:pt x="123" y="14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1"/>
            <p:cNvSpPr/>
            <p:nvPr/>
          </p:nvSpPr>
          <p:spPr>
            <a:xfrm>
              <a:off x="3713175" y="838600"/>
              <a:ext cx="3400" cy="2125"/>
            </a:xfrm>
            <a:custGeom>
              <a:rect b="b" l="l" r="r" t="t"/>
              <a:pathLst>
                <a:path extrusionOk="0" h="85" w="136">
                  <a:moveTo>
                    <a:pt x="135" y="0"/>
                  </a:moveTo>
                  <a:lnTo>
                    <a:pt x="1" y="77"/>
                  </a:lnTo>
                  <a:lnTo>
                    <a:pt x="12" y="84"/>
                  </a:lnTo>
                  <a:lnTo>
                    <a:pt x="135" y="1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1"/>
            <p:cNvSpPr/>
            <p:nvPr/>
          </p:nvSpPr>
          <p:spPr>
            <a:xfrm>
              <a:off x="3712850" y="838200"/>
              <a:ext cx="3725" cy="2350"/>
            </a:xfrm>
            <a:custGeom>
              <a:rect b="b" l="l" r="r" t="t"/>
              <a:pathLst>
                <a:path extrusionOk="0" h="94" w="149">
                  <a:moveTo>
                    <a:pt x="148" y="0"/>
                  </a:moveTo>
                  <a:lnTo>
                    <a:pt x="1" y="86"/>
                  </a:lnTo>
                  <a:lnTo>
                    <a:pt x="14" y="93"/>
                  </a:lnTo>
                  <a:lnTo>
                    <a:pt x="148" y="1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1"/>
            <p:cNvSpPr/>
            <p:nvPr/>
          </p:nvSpPr>
          <p:spPr>
            <a:xfrm>
              <a:off x="3710425" y="831750"/>
              <a:ext cx="7125" cy="4800"/>
            </a:xfrm>
            <a:custGeom>
              <a:rect b="b" l="l" r="r" t="t"/>
              <a:pathLst>
                <a:path extrusionOk="0" h="192" w="285">
                  <a:moveTo>
                    <a:pt x="0" y="0"/>
                  </a:moveTo>
                  <a:lnTo>
                    <a:pt x="40" y="70"/>
                  </a:lnTo>
                  <a:lnTo>
                    <a:pt x="245" y="192"/>
                  </a:lnTo>
                  <a:lnTo>
                    <a:pt x="285" y="1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1"/>
            <p:cNvSpPr/>
            <p:nvPr/>
          </p:nvSpPr>
          <p:spPr>
            <a:xfrm>
              <a:off x="3710425" y="839475"/>
              <a:ext cx="7125" cy="4825"/>
            </a:xfrm>
            <a:custGeom>
              <a:rect b="b" l="l" r="r" t="t"/>
              <a:pathLst>
                <a:path extrusionOk="0" h="193" w="285">
                  <a:moveTo>
                    <a:pt x="40" y="0"/>
                  </a:moveTo>
                  <a:lnTo>
                    <a:pt x="0" y="22"/>
                  </a:lnTo>
                  <a:lnTo>
                    <a:pt x="285" y="193"/>
                  </a:lnTo>
                  <a:lnTo>
                    <a:pt x="245" y="123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1"/>
            <p:cNvSpPr/>
            <p:nvPr/>
          </p:nvSpPr>
          <p:spPr>
            <a:xfrm>
              <a:off x="3711400" y="839250"/>
              <a:ext cx="5175" cy="3325"/>
            </a:xfrm>
            <a:custGeom>
              <a:rect b="b" l="l" r="r" t="t"/>
              <a:pathLst>
                <a:path extrusionOk="0" h="133" w="207">
                  <a:moveTo>
                    <a:pt x="11" y="0"/>
                  </a:moveTo>
                  <a:lnTo>
                    <a:pt x="1" y="9"/>
                  </a:lnTo>
                  <a:lnTo>
                    <a:pt x="206" y="132"/>
                  </a:lnTo>
                  <a:lnTo>
                    <a:pt x="206" y="11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1"/>
            <p:cNvSpPr/>
            <p:nvPr/>
          </p:nvSpPr>
          <p:spPr>
            <a:xfrm>
              <a:off x="3711400" y="833475"/>
              <a:ext cx="275" cy="6025"/>
            </a:xfrm>
            <a:custGeom>
              <a:rect b="b" l="l" r="r" t="t"/>
              <a:pathLst>
                <a:path extrusionOk="0" h="241" w="11">
                  <a:moveTo>
                    <a:pt x="1" y="1"/>
                  </a:moveTo>
                  <a:lnTo>
                    <a:pt x="1" y="240"/>
                  </a:lnTo>
                  <a:lnTo>
                    <a:pt x="11" y="231"/>
                  </a:lnTo>
                  <a:lnTo>
                    <a:pt x="11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1"/>
            <p:cNvSpPr/>
            <p:nvPr/>
          </p:nvSpPr>
          <p:spPr>
            <a:xfrm>
              <a:off x="3717525" y="835700"/>
              <a:ext cx="425" cy="8600"/>
            </a:xfrm>
            <a:custGeom>
              <a:rect b="b" l="l" r="r" t="t"/>
              <a:pathLst>
                <a:path extrusionOk="0" h="344" w="17">
                  <a:moveTo>
                    <a:pt x="17" y="0"/>
                  </a:moveTo>
                  <a:lnTo>
                    <a:pt x="1" y="10"/>
                  </a:lnTo>
                  <a:lnTo>
                    <a:pt x="1" y="344"/>
                  </a:lnTo>
                  <a:lnTo>
                    <a:pt x="17" y="334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1"/>
            <p:cNvSpPr/>
            <p:nvPr/>
          </p:nvSpPr>
          <p:spPr>
            <a:xfrm>
              <a:off x="3710425" y="831500"/>
              <a:ext cx="7525" cy="4475"/>
            </a:xfrm>
            <a:custGeom>
              <a:rect b="b" l="l" r="r" t="t"/>
              <a:pathLst>
                <a:path extrusionOk="0" h="179" w="301">
                  <a:moveTo>
                    <a:pt x="15" y="0"/>
                  </a:moveTo>
                  <a:lnTo>
                    <a:pt x="0" y="10"/>
                  </a:lnTo>
                  <a:lnTo>
                    <a:pt x="285" y="178"/>
                  </a:lnTo>
                  <a:lnTo>
                    <a:pt x="301" y="168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1"/>
            <p:cNvSpPr/>
            <p:nvPr/>
          </p:nvSpPr>
          <p:spPr>
            <a:xfrm>
              <a:off x="3710425" y="841575"/>
              <a:ext cx="7125" cy="12525"/>
            </a:xfrm>
            <a:custGeom>
              <a:rect b="b" l="l" r="r" t="t"/>
              <a:pathLst>
                <a:path extrusionOk="0" h="501" w="285">
                  <a:moveTo>
                    <a:pt x="0" y="0"/>
                  </a:moveTo>
                  <a:lnTo>
                    <a:pt x="0" y="329"/>
                  </a:lnTo>
                  <a:lnTo>
                    <a:pt x="285" y="500"/>
                  </a:lnTo>
                  <a:lnTo>
                    <a:pt x="285" y="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1"/>
            <p:cNvSpPr/>
            <p:nvPr/>
          </p:nvSpPr>
          <p:spPr>
            <a:xfrm>
              <a:off x="3711400" y="843275"/>
              <a:ext cx="5175" cy="9075"/>
            </a:xfrm>
            <a:custGeom>
              <a:rect b="b" l="l" r="r" t="t"/>
              <a:pathLst>
                <a:path extrusionOk="0" h="363" w="207">
                  <a:moveTo>
                    <a:pt x="1" y="0"/>
                  </a:moveTo>
                  <a:lnTo>
                    <a:pt x="1" y="96"/>
                  </a:lnTo>
                  <a:lnTo>
                    <a:pt x="1" y="129"/>
                  </a:lnTo>
                  <a:lnTo>
                    <a:pt x="1" y="171"/>
                  </a:lnTo>
                  <a:lnTo>
                    <a:pt x="1" y="187"/>
                  </a:lnTo>
                  <a:lnTo>
                    <a:pt x="1" y="240"/>
                  </a:lnTo>
                  <a:lnTo>
                    <a:pt x="22" y="253"/>
                  </a:lnTo>
                  <a:lnTo>
                    <a:pt x="59" y="274"/>
                  </a:lnTo>
                  <a:lnTo>
                    <a:pt x="72" y="283"/>
                  </a:lnTo>
                  <a:lnTo>
                    <a:pt x="83" y="290"/>
                  </a:lnTo>
                  <a:lnTo>
                    <a:pt x="206" y="363"/>
                  </a:lnTo>
                  <a:lnTo>
                    <a:pt x="206" y="219"/>
                  </a:lnTo>
                  <a:lnTo>
                    <a:pt x="206" y="205"/>
                  </a:lnTo>
                  <a:lnTo>
                    <a:pt x="206" y="190"/>
                  </a:lnTo>
                  <a:lnTo>
                    <a:pt x="206" y="148"/>
                  </a:lnTo>
                  <a:lnTo>
                    <a:pt x="206" y="122"/>
                  </a:lnTo>
                  <a:lnTo>
                    <a:pt x="163" y="96"/>
                  </a:lnTo>
                  <a:lnTo>
                    <a:pt x="148" y="87"/>
                  </a:lnTo>
                  <a:lnTo>
                    <a:pt x="112" y="66"/>
                  </a:lnTo>
                  <a:lnTo>
                    <a:pt x="83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1"/>
            <p:cNvSpPr/>
            <p:nvPr/>
          </p:nvSpPr>
          <p:spPr>
            <a:xfrm>
              <a:off x="3711400" y="845450"/>
              <a:ext cx="4075" cy="2525"/>
            </a:xfrm>
            <a:custGeom>
              <a:rect b="b" l="l" r="r" t="t"/>
              <a:pathLst>
                <a:path extrusionOk="0" h="101" w="163">
                  <a:moveTo>
                    <a:pt x="148" y="0"/>
                  </a:moveTo>
                  <a:lnTo>
                    <a:pt x="1" y="84"/>
                  </a:lnTo>
                  <a:lnTo>
                    <a:pt x="1" y="100"/>
                  </a:lnTo>
                  <a:lnTo>
                    <a:pt x="163" y="9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1"/>
            <p:cNvSpPr/>
            <p:nvPr/>
          </p:nvSpPr>
          <p:spPr>
            <a:xfrm>
              <a:off x="3711400" y="844900"/>
              <a:ext cx="3725" cy="2675"/>
            </a:xfrm>
            <a:custGeom>
              <a:rect b="b" l="l" r="r" t="t"/>
              <a:pathLst>
                <a:path extrusionOk="0" h="107" w="149">
                  <a:moveTo>
                    <a:pt x="112" y="1"/>
                  </a:moveTo>
                  <a:lnTo>
                    <a:pt x="1" y="64"/>
                  </a:lnTo>
                  <a:lnTo>
                    <a:pt x="1" y="106"/>
                  </a:lnTo>
                  <a:lnTo>
                    <a:pt x="148" y="22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1"/>
            <p:cNvSpPr/>
            <p:nvPr/>
          </p:nvSpPr>
          <p:spPr>
            <a:xfrm>
              <a:off x="3711400" y="844475"/>
              <a:ext cx="2825" cy="2050"/>
            </a:xfrm>
            <a:custGeom>
              <a:rect b="b" l="l" r="r" t="t"/>
              <a:pathLst>
                <a:path extrusionOk="0" h="82" w="113">
                  <a:moveTo>
                    <a:pt x="83" y="0"/>
                  </a:moveTo>
                  <a:lnTo>
                    <a:pt x="1" y="48"/>
                  </a:lnTo>
                  <a:lnTo>
                    <a:pt x="1" y="81"/>
                  </a:lnTo>
                  <a:lnTo>
                    <a:pt x="112" y="1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1"/>
            <p:cNvSpPr/>
            <p:nvPr/>
          </p:nvSpPr>
          <p:spPr>
            <a:xfrm>
              <a:off x="3711400" y="843275"/>
              <a:ext cx="2100" cy="2425"/>
            </a:xfrm>
            <a:custGeom>
              <a:rect b="b" l="l" r="r" t="t"/>
              <a:pathLst>
                <a:path extrusionOk="0" h="97" w="84">
                  <a:moveTo>
                    <a:pt x="1" y="0"/>
                  </a:moveTo>
                  <a:lnTo>
                    <a:pt x="1" y="96"/>
                  </a:lnTo>
                  <a:lnTo>
                    <a:pt x="83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1"/>
            <p:cNvSpPr/>
            <p:nvPr/>
          </p:nvSpPr>
          <p:spPr>
            <a:xfrm>
              <a:off x="3711950" y="846975"/>
              <a:ext cx="4625" cy="3175"/>
            </a:xfrm>
            <a:custGeom>
              <a:rect b="b" l="l" r="r" t="t"/>
              <a:pathLst>
                <a:path extrusionOk="0" h="127" w="185">
                  <a:moveTo>
                    <a:pt x="184" y="0"/>
                  </a:moveTo>
                  <a:lnTo>
                    <a:pt x="0" y="105"/>
                  </a:lnTo>
                  <a:lnTo>
                    <a:pt x="37" y="126"/>
                  </a:lnTo>
                  <a:lnTo>
                    <a:pt x="184" y="42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1"/>
            <p:cNvSpPr/>
            <p:nvPr/>
          </p:nvSpPr>
          <p:spPr>
            <a:xfrm>
              <a:off x="3711400" y="845675"/>
              <a:ext cx="5175" cy="3925"/>
            </a:xfrm>
            <a:custGeom>
              <a:rect b="b" l="l" r="r" t="t"/>
              <a:pathLst>
                <a:path extrusionOk="0" h="157" w="207">
                  <a:moveTo>
                    <a:pt x="163" y="0"/>
                  </a:moveTo>
                  <a:lnTo>
                    <a:pt x="1" y="91"/>
                  </a:lnTo>
                  <a:lnTo>
                    <a:pt x="1" y="144"/>
                  </a:lnTo>
                  <a:lnTo>
                    <a:pt x="22" y="157"/>
                  </a:lnTo>
                  <a:lnTo>
                    <a:pt x="206" y="52"/>
                  </a:lnTo>
                  <a:lnTo>
                    <a:pt x="206" y="26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1"/>
            <p:cNvSpPr/>
            <p:nvPr/>
          </p:nvSpPr>
          <p:spPr>
            <a:xfrm>
              <a:off x="3713475" y="848750"/>
              <a:ext cx="3100" cy="3600"/>
            </a:xfrm>
            <a:custGeom>
              <a:rect b="b" l="l" r="r" t="t"/>
              <a:pathLst>
                <a:path extrusionOk="0" h="144" w="124">
                  <a:moveTo>
                    <a:pt x="123" y="0"/>
                  </a:moveTo>
                  <a:lnTo>
                    <a:pt x="0" y="71"/>
                  </a:lnTo>
                  <a:lnTo>
                    <a:pt x="123" y="144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1"/>
            <p:cNvSpPr/>
            <p:nvPr/>
          </p:nvSpPr>
          <p:spPr>
            <a:xfrm>
              <a:off x="3713175" y="848375"/>
              <a:ext cx="3400" cy="2175"/>
            </a:xfrm>
            <a:custGeom>
              <a:rect b="b" l="l" r="r" t="t"/>
              <a:pathLst>
                <a:path extrusionOk="0" h="87" w="136">
                  <a:moveTo>
                    <a:pt x="135" y="1"/>
                  </a:moveTo>
                  <a:lnTo>
                    <a:pt x="1" y="79"/>
                  </a:lnTo>
                  <a:lnTo>
                    <a:pt x="12" y="86"/>
                  </a:lnTo>
                  <a:lnTo>
                    <a:pt x="135" y="1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1"/>
            <p:cNvSpPr/>
            <p:nvPr/>
          </p:nvSpPr>
          <p:spPr>
            <a:xfrm>
              <a:off x="3712850" y="848025"/>
              <a:ext cx="3725" cy="2350"/>
            </a:xfrm>
            <a:custGeom>
              <a:rect b="b" l="l" r="r" t="t"/>
              <a:pathLst>
                <a:path extrusionOk="0" h="94" w="149">
                  <a:moveTo>
                    <a:pt x="148" y="0"/>
                  </a:moveTo>
                  <a:lnTo>
                    <a:pt x="1" y="84"/>
                  </a:lnTo>
                  <a:lnTo>
                    <a:pt x="14" y="93"/>
                  </a:lnTo>
                  <a:lnTo>
                    <a:pt x="148" y="15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1"/>
            <p:cNvSpPr/>
            <p:nvPr/>
          </p:nvSpPr>
          <p:spPr>
            <a:xfrm>
              <a:off x="3710425" y="841575"/>
              <a:ext cx="7125" cy="4775"/>
            </a:xfrm>
            <a:custGeom>
              <a:rect b="b" l="l" r="r" t="t"/>
              <a:pathLst>
                <a:path extrusionOk="0" h="191" w="285">
                  <a:moveTo>
                    <a:pt x="0" y="0"/>
                  </a:moveTo>
                  <a:lnTo>
                    <a:pt x="40" y="68"/>
                  </a:lnTo>
                  <a:lnTo>
                    <a:pt x="245" y="190"/>
                  </a:lnTo>
                  <a:lnTo>
                    <a:pt x="285" y="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1"/>
            <p:cNvSpPr/>
            <p:nvPr/>
          </p:nvSpPr>
          <p:spPr>
            <a:xfrm>
              <a:off x="3710425" y="849250"/>
              <a:ext cx="7125" cy="4850"/>
            </a:xfrm>
            <a:custGeom>
              <a:rect b="b" l="l" r="r" t="t"/>
              <a:pathLst>
                <a:path extrusionOk="0" h="194" w="285">
                  <a:moveTo>
                    <a:pt x="40" y="1"/>
                  </a:moveTo>
                  <a:lnTo>
                    <a:pt x="0" y="22"/>
                  </a:lnTo>
                  <a:lnTo>
                    <a:pt x="285" y="193"/>
                  </a:lnTo>
                  <a:lnTo>
                    <a:pt x="245" y="124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1"/>
            <p:cNvSpPr/>
            <p:nvPr/>
          </p:nvSpPr>
          <p:spPr>
            <a:xfrm>
              <a:off x="3711400" y="849025"/>
              <a:ext cx="5175" cy="3325"/>
            </a:xfrm>
            <a:custGeom>
              <a:rect b="b" l="l" r="r" t="t"/>
              <a:pathLst>
                <a:path extrusionOk="0" h="133" w="207">
                  <a:moveTo>
                    <a:pt x="11" y="1"/>
                  </a:moveTo>
                  <a:lnTo>
                    <a:pt x="1" y="10"/>
                  </a:lnTo>
                  <a:lnTo>
                    <a:pt x="206" y="133"/>
                  </a:lnTo>
                  <a:lnTo>
                    <a:pt x="206" y="117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1"/>
            <p:cNvSpPr/>
            <p:nvPr/>
          </p:nvSpPr>
          <p:spPr>
            <a:xfrm>
              <a:off x="3711400" y="843275"/>
              <a:ext cx="275" cy="6000"/>
            </a:xfrm>
            <a:custGeom>
              <a:rect b="b" l="l" r="r" t="t"/>
              <a:pathLst>
                <a:path extrusionOk="0" h="240" w="11">
                  <a:moveTo>
                    <a:pt x="1" y="0"/>
                  </a:moveTo>
                  <a:lnTo>
                    <a:pt x="1" y="240"/>
                  </a:lnTo>
                  <a:lnTo>
                    <a:pt x="11" y="231"/>
                  </a:lnTo>
                  <a:lnTo>
                    <a:pt x="11" y="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1"/>
            <p:cNvSpPr/>
            <p:nvPr/>
          </p:nvSpPr>
          <p:spPr>
            <a:xfrm>
              <a:off x="3717525" y="845475"/>
              <a:ext cx="425" cy="8625"/>
            </a:xfrm>
            <a:custGeom>
              <a:rect b="b" l="l" r="r" t="t"/>
              <a:pathLst>
                <a:path extrusionOk="0" h="345" w="17">
                  <a:moveTo>
                    <a:pt x="17" y="1"/>
                  </a:moveTo>
                  <a:lnTo>
                    <a:pt x="1" y="11"/>
                  </a:lnTo>
                  <a:lnTo>
                    <a:pt x="1" y="344"/>
                  </a:lnTo>
                  <a:lnTo>
                    <a:pt x="17" y="336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1"/>
            <p:cNvSpPr/>
            <p:nvPr/>
          </p:nvSpPr>
          <p:spPr>
            <a:xfrm>
              <a:off x="3710425" y="841275"/>
              <a:ext cx="7525" cy="4475"/>
            </a:xfrm>
            <a:custGeom>
              <a:rect b="b" l="l" r="r" t="t"/>
              <a:pathLst>
                <a:path extrusionOk="0" h="179" w="301">
                  <a:moveTo>
                    <a:pt x="15" y="1"/>
                  </a:moveTo>
                  <a:lnTo>
                    <a:pt x="0" y="12"/>
                  </a:lnTo>
                  <a:lnTo>
                    <a:pt x="285" y="179"/>
                  </a:lnTo>
                  <a:lnTo>
                    <a:pt x="301" y="169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1"/>
            <p:cNvSpPr/>
            <p:nvPr/>
          </p:nvSpPr>
          <p:spPr>
            <a:xfrm>
              <a:off x="3681050" y="816275"/>
              <a:ext cx="7175" cy="12525"/>
            </a:xfrm>
            <a:custGeom>
              <a:rect b="b" l="l" r="r" t="t"/>
              <a:pathLst>
                <a:path extrusionOk="0" h="501" w="287">
                  <a:moveTo>
                    <a:pt x="1" y="0"/>
                  </a:moveTo>
                  <a:lnTo>
                    <a:pt x="1" y="331"/>
                  </a:lnTo>
                  <a:lnTo>
                    <a:pt x="286" y="500"/>
                  </a:lnTo>
                  <a:lnTo>
                    <a:pt x="286" y="1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1"/>
            <p:cNvSpPr/>
            <p:nvPr/>
          </p:nvSpPr>
          <p:spPr>
            <a:xfrm>
              <a:off x="3682025" y="818000"/>
              <a:ext cx="5225" cy="9100"/>
            </a:xfrm>
            <a:custGeom>
              <a:rect b="b" l="l" r="r" t="t"/>
              <a:pathLst>
                <a:path extrusionOk="0" h="364" w="209">
                  <a:moveTo>
                    <a:pt x="1" y="1"/>
                  </a:moveTo>
                  <a:lnTo>
                    <a:pt x="1" y="96"/>
                  </a:lnTo>
                  <a:lnTo>
                    <a:pt x="1" y="130"/>
                  </a:lnTo>
                  <a:lnTo>
                    <a:pt x="1" y="172"/>
                  </a:lnTo>
                  <a:lnTo>
                    <a:pt x="1" y="188"/>
                  </a:lnTo>
                  <a:lnTo>
                    <a:pt x="1" y="240"/>
                  </a:lnTo>
                  <a:lnTo>
                    <a:pt x="24" y="253"/>
                  </a:lnTo>
                  <a:lnTo>
                    <a:pt x="60" y="275"/>
                  </a:lnTo>
                  <a:lnTo>
                    <a:pt x="73" y="282"/>
                  </a:lnTo>
                  <a:lnTo>
                    <a:pt x="85" y="289"/>
                  </a:lnTo>
                  <a:lnTo>
                    <a:pt x="208" y="363"/>
                  </a:lnTo>
                  <a:lnTo>
                    <a:pt x="208" y="220"/>
                  </a:lnTo>
                  <a:lnTo>
                    <a:pt x="208" y="205"/>
                  </a:lnTo>
                  <a:lnTo>
                    <a:pt x="208" y="189"/>
                  </a:lnTo>
                  <a:lnTo>
                    <a:pt x="208" y="147"/>
                  </a:lnTo>
                  <a:lnTo>
                    <a:pt x="208" y="121"/>
                  </a:lnTo>
                  <a:lnTo>
                    <a:pt x="163" y="95"/>
                  </a:lnTo>
                  <a:lnTo>
                    <a:pt x="149" y="86"/>
                  </a:lnTo>
                  <a:lnTo>
                    <a:pt x="114" y="66"/>
                  </a:lnTo>
                  <a:lnTo>
                    <a:pt x="84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1"/>
            <p:cNvSpPr/>
            <p:nvPr/>
          </p:nvSpPr>
          <p:spPr>
            <a:xfrm>
              <a:off x="3682025" y="820150"/>
              <a:ext cx="4100" cy="2550"/>
            </a:xfrm>
            <a:custGeom>
              <a:rect b="b" l="l" r="r" t="t"/>
              <a:pathLst>
                <a:path extrusionOk="0" h="102" w="164">
                  <a:moveTo>
                    <a:pt x="149" y="0"/>
                  </a:moveTo>
                  <a:lnTo>
                    <a:pt x="1" y="86"/>
                  </a:lnTo>
                  <a:lnTo>
                    <a:pt x="1" y="102"/>
                  </a:lnTo>
                  <a:lnTo>
                    <a:pt x="163" y="9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1"/>
            <p:cNvSpPr/>
            <p:nvPr/>
          </p:nvSpPr>
          <p:spPr>
            <a:xfrm>
              <a:off x="3682025" y="819625"/>
              <a:ext cx="3725" cy="2675"/>
            </a:xfrm>
            <a:custGeom>
              <a:rect b="b" l="l" r="r" t="t"/>
              <a:pathLst>
                <a:path extrusionOk="0" h="107" w="149">
                  <a:moveTo>
                    <a:pt x="114" y="1"/>
                  </a:moveTo>
                  <a:lnTo>
                    <a:pt x="1" y="65"/>
                  </a:lnTo>
                  <a:lnTo>
                    <a:pt x="1" y="107"/>
                  </a:lnTo>
                  <a:lnTo>
                    <a:pt x="149" y="21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1"/>
            <p:cNvSpPr/>
            <p:nvPr/>
          </p:nvSpPr>
          <p:spPr>
            <a:xfrm>
              <a:off x="3682025" y="819200"/>
              <a:ext cx="2875" cy="2050"/>
            </a:xfrm>
            <a:custGeom>
              <a:rect b="b" l="l" r="r" t="t"/>
              <a:pathLst>
                <a:path extrusionOk="0" h="82" w="115">
                  <a:moveTo>
                    <a:pt x="84" y="0"/>
                  </a:moveTo>
                  <a:lnTo>
                    <a:pt x="1" y="48"/>
                  </a:lnTo>
                  <a:lnTo>
                    <a:pt x="1" y="82"/>
                  </a:lnTo>
                  <a:lnTo>
                    <a:pt x="114" y="1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1"/>
            <p:cNvSpPr/>
            <p:nvPr/>
          </p:nvSpPr>
          <p:spPr>
            <a:xfrm>
              <a:off x="3682025" y="818000"/>
              <a:ext cx="2100" cy="2425"/>
            </a:xfrm>
            <a:custGeom>
              <a:rect b="b" l="l" r="r" t="t"/>
              <a:pathLst>
                <a:path extrusionOk="0" h="97" w="84">
                  <a:moveTo>
                    <a:pt x="1" y="1"/>
                  </a:moveTo>
                  <a:lnTo>
                    <a:pt x="1" y="96"/>
                  </a:lnTo>
                  <a:lnTo>
                    <a:pt x="84" y="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1"/>
            <p:cNvSpPr/>
            <p:nvPr/>
          </p:nvSpPr>
          <p:spPr>
            <a:xfrm>
              <a:off x="3682625" y="821675"/>
              <a:ext cx="4625" cy="3200"/>
            </a:xfrm>
            <a:custGeom>
              <a:rect b="b" l="l" r="r" t="t"/>
              <a:pathLst>
                <a:path extrusionOk="0" h="128" w="185">
                  <a:moveTo>
                    <a:pt x="184" y="0"/>
                  </a:moveTo>
                  <a:lnTo>
                    <a:pt x="0" y="106"/>
                  </a:lnTo>
                  <a:lnTo>
                    <a:pt x="36" y="128"/>
                  </a:lnTo>
                  <a:lnTo>
                    <a:pt x="184" y="42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1"/>
            <p:cNvSpPr/>
            <p:nvPr/>
          </p:nvSpPr>
          <p:spPr>
            <a:xfrm>
              <a:off x="3682025" y="820350"/>
              <a:ext cx="5225" cy="3975"/>
            </a:xfrm>
            <a:custGeom>
              <a:rect b="b" l="l" r="r" t="t"/>
              <a:pathLst>
                <a:path extrusionOk="0" h="159" w="209">
                  <a:moveTo>
                    <a:pt x="163" y="1"/>
                  </a:moveTo>
                  <a:lnTo>
                    <a:pt x="1" y="94"/>
                  </a:lnTo>
                  <a:lnTo>
                    <a:pt x="1" y="146"/>
                  </a:lnTo>
                  <a:lnTo>
                    <a:pt x="24" y="159"/>
                  </a:lnTo>
                  <a:lnTo>
                    <a:pt x="208" y="53"/>
                  </a:lnTo>
                  <a:lnTo>
                    <a:pt x="208" y="27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1"/>
            <p:cNvSpPr/>
            <p:nvPr/>
          </p:nvSpPr>
          <p:spPr>
            <a:xfrm>
              <a:off x="3684150" y="823475"/>
              <a:ext cx="3100" cy="3625"/>
            </a:xfrm>
            <a:custGeom>
              <a:rect b="b" l="l" r="r" t="t"/>
              <a:pathLst>
                <a:path extrusionOk="0" h="145" w="124">
                  <a:moveTo>
                    <a:pt x="123" y="1"/>
                  </a:moveTo>
                  <a:lnTo>
                    <a:pt x="0" y="70"/>
                  </a:lnTo>
                  <a:lnTo>
                    <a:pt x="123" y="14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1"/>
            <p:cNvSpPr/>
            <p:nvPr/>
          </p:nvSpPr>
          <p:spPr>
            <a:xfrm>
              <a:off x="3683850" y="823125"/>
              <a:ext cx="3400" cy="2125"/>
            </a:xfrm>
            <a:custGeom>
              <a:rect b="b" l="l" r="r" t="t"/>
              <a:pathLst>
                <a:path extrusionOk="0" h="85" w="136">
                  <a:moveTo>
                    <a:pt x="135" y="0"/>
                  </a:moveTo>
                  <a:lnTo>
                    <a:pt x="0" y="77"/>
                  </a:lnTo>
                  <a:lnTo>
                    <a:pt x="12" y="84"/>
                  </a:lnTo>
                  <a:lnTo>
                    <a:pt x="135" y="1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1"/>
            <p:cNvSpPr/>
            <p:nvPr/>
          </p:nvSpPr>
          <p:spPr>
            <a:xfrm>
              <a:off x="3683525" y="822725"/>
              <a:ext cx="3725" cy="2325"/>
            </a:xfrm>
            <a:custGeom>
              <a:rect b="b" l="l" r="r" t="t"/>
              <a:pathLst>
                <a:path extrusionOk="0" h="93" w="149">
                  <a:moveTo>
                    <a:pt x="148" y="0"/>
                  </a:moveTo>
                  <a:lnTo>
                    <a:pt x="0" y="86"/>
                  </a:lnTo>
                  <a:lnTo>
                    <a:pt x="13" y="93"/>
                  </a:lnTo>
                  <a:lnTo>
                    <a:pt x="148" y="16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1"/>
            <p:cNvSpPr/>
            <p:nvPr/>
          </p:nvSpPr>
          <p:spPr>
            <a:xfrm>
              <a:off x="3681050" y="816275"/>
              <a:ext cx="7175" cy="4750"/>
            </a:xfrm>
            <a:custGeom>
              <a:rect b="b" l="l" r="r" t="t"/>
              <a:pathLst>
                <a:path extrusionOk="0" h="190" w="287">
                  <a:moveTo>
                    <a:pt x="1" y="0"/>
                  </a:moveTo>
                  <a:lnTo>
                    <a:pt x="40" y="70"/>
                  </a:lnTo>
                  <a:lnTo>
                    <a:pt x="247" y="190"/>
                  </a:lnTo>
                  <a:lnTo>
                    <a:pt x="286" y="1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1"/>
            <p:cNvSpPr/>
            <p:nvPr/>
          </p:nvSpPr>
          <p:spPr>
            <a:xfrm>
              <a:off x="3681050" y="823975"/>
              <a:ext cx="7175" cy="4825"/>
            </a:xfrm>
            <a:custGeom>
              <a:rect b="b" l="l" r="r" t="t"/>
              <a:pathLst>
                <a:path extrusionOk="0" h="193" w="287">
                  <a:moveTo>
                    <a:pt x="40" y="1"/>
                  </a:moveTo>
                  <a:lnTo>
                    <a:pt x="1" y="23"/>
                  </a:lnTo>
                  <a:lnTo>
                    <a:pt x="286" y="192"/>
                  </a:lnTo>
                  <a:lnTo>
                    <a:pt x="247" y="124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1"/>
            <p:cNvSpPr/>
            <p:nvPr/>
          </p:nvSpPr>
          <p:spPr>
            <a:xfrm>
              <a:off x="3682025" y="823725"/>
              <a:ext cx="5225" cy="3375"/>
            </a:xfrm>
            <a:custGeom>
              <a:rect b="b" l="l" r="r" t="t"/>
              <a:pathLst>
                <a:path extrusionOk="0" h="135" w="209">
                  <a:moveTo>
                    <a:pt x="13" y="1"/>
                  </a:moveTo>
                  <a:lnTo>
                    <a:pt x="1" y="11"/>
                  </a:lnTo>
                  <a:lnTo>
                    <a:pt x="208" y="134"/>
                  </a:lnTo>
                  <a:lnTo>
                    <a:pt x="208" y="118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1"/>
            <p:cNvSpPr/>
            <p:nvPr/>
          </p:nvSpPr>
          <p:spPr>
            <a:xfrm>
              <a:off x="3682025" y="818000"/>
              <a:ext cx="325" cy="6000"/>
            </a:xfrm>
            <a:custGeom>
              <a:rect b="b" l="l" r="r" t="t"/>
              <a:pathLst>
                <a:path extrusionOk="0" h="240" w="13">
                  <a:moveTo>
                    <a:pt x="1" y="1"/>
                  </a:moveTo>
                  <a:lnTo>
                    <a:pt x="1" y="240"/>
                  </a:lnTo>
                  <a:lnTo>
                    <a:pt x="13" y="230"/>
                  </a:lnTo>
                  <a:lnTo>
                    <a:pt x="13" y="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1"/>
            <p:cNvSpPr/>
            <p:nvPr/>
          </p:nvSpPr>
          <p:spPr>
            <a:xfrm>
              <a:off x="3688200" y="820225"/>
              <a:ext cx="375" cy="8575"/>
            </a:xfrm>
            <a:custGeom>
              <a:rect b="b" l="l" r="r" t="t"/>
              <a:pathLst>
                <a:path extrusionOk="0" h="343" w="15">
                  <a:moveTo>
                    <a:pt x="15" y="0"/>
                  </a:moveTo>
                  <a:lnTo>
                    <a:pt x="0" y="10"/>
                  </a:lnTo>
                  <a:lnTo>
                    <a:pt x="0" y="342"/>
                  </a:lnTo>
                  <a:lnTo>
                    <a:pt x="15" y="334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1"/>
            <p:cNvSpPr/>
            <p:nvPr/>
          </p:nvSpPr>
          <p:spPr>
            <a:xfrm>
              <a:off x="3681050" y="816000"/>
              <a:ext cx="7525" cy="4500"/>
            </a:xfrm>
            <a:custGeom>
              <a:rect b="b" l="l" r="r" t="t"/>
              <a:pathLst>
                <a:path extrusionOk="0" h="180" w="301">
                  <a:moveTo>
                    <a:pt x="15" y="1"/>
                  </a:moveTo>
                  <a:lnTo>
                    <a:pt x="1" y="11"/>
                  </a:lnTo>
                  <a:lnTo>
                    <a:pt x="286" y="179"/>
                  </a:lnTo>
                  <a:lnTo>
                    <a:pt x="301" y="169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1"/>
            <p:cNvSpPr/>
            <p:nvPr/>
          </p:nvSpPr>
          <p:spPr>
            <a:xfrm>
              <a:off x="3681050" y="826050"/>
              <a:ext cx="7175" cy="12575"/>
            </a:xfrm>
            <a:custGeom>
              <a:rect b="b" l="l" r="r" t="t"/>
              <a:pathLst>
                <a:path extrusionOk="0" h="503" w="287">
                  <a:moveTo>
                    <a:pt x="1" y="1"/>
                  </a:moveTo>
                  <a:lnTo>
                    <a:pt x="1" y="331"/>
                  </a:lnTo>
                  <a:lnTo>
                    <a:pt x="286" y="502"/>
                  </a:lnTo>
                  <a:lnTo>
                    <a:pt x="286" y="1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1"/>
            <p:cNvSpPr/>
            <p:nvPr/>
          </p:nvSpPr>
          <p:spPr>
            <a:xfrm>
              <a:off x="3682025" y="827800"/>
              <a:ext cx="5225" cy="9075"/>
            </a:xfrm>
            <a:custGeom>
              <a:rect b="b" l="l" r="r" t="t"/>
              <a:pathLst>
                <a:path extrusionOk="0" h="363" w="209">
                  <a:moveTo>
                    <a:pt x="1" y="0"/>
                  </a:moveTo>
                  <a:lnTo>
                    <a:pt x="1" y="96"/>
                  </a:lnTo>
                  <a:lnTo>
                    <a:pt x="1" y="129"/>
                  </a:lnTo>
                  <a:lnTo>
                    <a:pt x="1" y="171"/>
                  </a:lnTo>
                  <a:lnTo>
                    <a:pt x="1" y="187"/>
                  </a:lnTo>
                  <a:lnTo>
                    <a:pt x="1" y="239"/>
                  </a:lnTo>
                  <a:lnTo>
                    <a:pt x="24" y="252"/>
                  </a:lnTo>
                  <a:lnTo>
                    <a:pt x="60" y="274"/>
                  </a:lnTo>
                  <a:lnTo>
                    <a:pt x="73" y="281"/>
                  </a:lnTo>
                  <a:lnTo>
                    <a:pt x="85" y="289"/>
                  </a:lnTo>
                  <a:lnTo>
                    <a:pt x="208" y="363"/>
                  </a:lnTo>
                  <a:lnTo>
                    <a:pt x="208" y="219"/>
                  </a:lnTo>
                  <a:lnTo>
                    <a:pt x="208" y="205"/>
                  </a:lnTo>
                  <a:lnTo>
                    <a:pt x="208" y="189"/>
                  </a:lnTo>
                  <a:lnTo>
                    <a:pt x="208" y="148"/>
                  </a:lnTo>
                  <a:lnTo>
                    <a:pt x="208" y="121"/>
                  </a:lnTo>
                  <a:lnTo>
                    <a:pt x="163" y="94"/>
                  </a:lnTo>
                  <a:lnTo>
                    <a:pt x="149" y="86"/>
                  </a:lnTo>
                  <a:lnTo>
                    <a:pt x="114" y="65"/>
                  </a:lnTo>
                  <a:lnTo>
                    <a:pt x="84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1"/>
            <p:cNvSpPr/>
            <p:nvPr/>
          </p:nvSpPr>
          <p:spPr>
            <a:xfrm>
              <a:off x="3682025" y="829925"/>
              <a:ext cx="4100" cy="2575"/>
            </a:xfrm>
            <a:custGeom>
              <a:rect b="b" l="l" r="r" t="t"/>
              <a:pathLst>
                <a:path extrusionOk="0" h="103" w="164">
                  <a:moveTo>
                    <a:pt x="149" y="1"/>
                  </a:moveTo>
                  <a:lnTo>
                    <a:pt x="1" y="86"/>
                  </a:lnTo>
                  <a:lnTo>
                    <a:pt x="1" y="102"/>
                  </a:lnTo>
                  <a:lnTo>
                    <a:pt x="163" y="9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1"/>
            <p:cNvSpPr/>
            <p:nvPr/>
          </p:nvSpPr>
          <p:spPr>
            <a:xfrm>
              <a:off x="3682025" y="829425"/>
              <a:ext cx="3725" cy="2675"/>
            </a:xfrm>
            <a:custGeom>
              <a:rect b="b" l="l" r="r" t="t"/>
              <a:pathLst>
                <a:path extrusionOk="0" h="107" w="149">
                  <a:moveTo>
                    <a:pt x="114" y="0"/>
                  </a:moveTo>
                  <a:lnTo>
                    <a:pt x="1" y="64"/>
                  </a:lnTo>
                  <a:lnTo>
                    <a:pt x="1" y="106"/>
                  </a:lnTo>
                  <a:lnTo>
                    <a:pt x="149" y="21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1"/>
            <p:cNvSpPr/>
            <p:nvPr/>
          </p:nvSpPr>
          <p:spPr>
            <a:xfrm>
              <a:off x="3682025" y="829000"/>
              <a:ext cx="2875" cy="2050"/>
            </a:xfrm>
            <a:custGeom>
              <a:rect b="b" l="l" r="r" t="t"/>
              <a:pathLst>
                <a:path extrusionOk="0" h="82" w="115">
                  <a:moveTo>
                    <a:pt x="84" y="0"/>
                  </a:moveTo>
                  <a:lnTo>
                    <a:pt x="1" y="48"/>
                  </a:lnTo>
                  <a:lnTo>
                    <a:pt x="1" y="81"/>
                  </a:lnTo>
                  <a:lnTo>
                    <a:pt x="114" y="17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1"/>
            <p:cNvSpPr/>
            <p:nvPr/>
          </p:nvSpPr>
          <p:spPr>
            <a:xfrm>
              <a:off x="3682025" y="827800"/>
              <a:ext cx="2100" cy="2400"/>
            </a:xfrm>
            <a:custGeom>
              <a:rect b="b" l="l" r="r" t="t"/>
              <a:pathLst>
                <a:path extrusionOk="0" h="96" w="84">
                  <a:moveTo>
                    <a:pt x="1" y="0"/>
                  </a:moveTo>
                  <a:lnTo>
                    <a:pt x="1" y="96"/>
                  </a:lnTo>
                  <a:lnTo>
                    <a:pt x="84" y="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1"/>
            <p:cNvSpPr/>
            <p:nvPr/>
          </p:nvSpPr>
          <p:spPr>
            <a:xfrm>
              <a:off x="3682625" y="831500"/>
              <a:ext cx="4625" cy="3175"/>
            </a:xfrm>
            <a:custGeom>
              <a:rect b="b" l="l" r="r" t="t"/>
              <a:pathLst>
                <a:path extrusionOk="0" h="127" w="185">
                  <a:moveTo>
                    <a:pt x="184" y="0"/>
                  </a:moveTo>
                  <a:lnTo>
                    <a:pt x="0" y="104"/>
                  </a:lnTo>
                  <a:lnTo>
                    <a:pt x="36" y="126"/>
                  </a:lnTo>
                  <a:lnTo>
                    <a:pt x="184" y="41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1"/>
            <p:cNvSpPr/>
            <p:nvPr/>
          </p:nvSpPr>
          <p:spPr>
            <a:xfrm>
              <a:off x="3682025" y="830150"/>
              <a:ext cx="5225" cy="3975"/>
            </a:xfrm>
            <a:custGeom>
              <a:rect b="b" l="l" r="r" t="t"/>
              <a:pathLst>
                <a:path extrusionOk="0" h="159" w="209">
                  <a:moveTo>
                    <a:pt x="163" y="0"/>
                  </a:moveTo>
                  <a:lnTo>
                    <a:pt x="1" y="93"/>
                  </a:lnTo>
                  <a:lnTo>
                    <a:pt x="1" y="145"/>
                  </a:lnTo>
                  <a:lnTo>
                    <a:pt x="24" y="158"/>
                  </a:lnTo>
                  <a:lnTo>
                    <a:pt x="208" y="54"/>
                  </a:lnTo>
                  <a:lnTo>
                    <a:pt x="208" y="27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1"/>
            <p:cNvSpPr/>
            <p:nvPr/>
          </p:nvSpPr>
          <p:spPr>
            <a:xfrm>
              <a:off x="3684150" y="833275"/>
              <a:ext cx="3100" cy="3600"/>
            </a:xfrm>
            <a:custGeom>
              <a:rect b="b" l="l" r="r" t="t"/>
              <a:pathLst>
                <a:path extrusionOk="0" h="144" w="124">
                  <a:moveTo>
                    <a:pt x="123" y="0"/>
                  </a:moveTo>
                  <a:lnTo>
                    <a:pt x="0" y="70"/>
                  </a:lnTo>
                  <a:lnTo>
                    <a:pt x="123" y="144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1"/>
            <p:cNvSpPr/>
            <p:nvPr/>
          </p:nvSpPr>
          <p:spPr>
            <a:xfrm>
              <a:off x="3683850" y="832900"/>
              <a:ext cx="3400" cy="2125"/>
            </a:xfrm>
            <a:custGeom>
              <a:rect b="b" l="l" r="r" t="t"/>
              <a:pathLst>
                <a:path extrusionOk="0" h="85" w="136">
                  <a:moveTo>
                    <a:pt x="135" y="1"/>
                  </a:moveTo>
                  <a:lnTo>
                    <a:pt x="0" y="77"/>
                  </a:lnTo>
                  <a:lnTo>
                    <a:pt x="12" y="85"/>
                  </a:lnTo>
                  <a:lnTo>
                    <a:pt x="135" y="1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1"/>
            <p:cNvSpPr/>
            <p:nvPr/>
          </p:nvSpPr>
          <p:spPr>
            <a:xfrm>
              <a:off x="3683525" y="832500"/>
              <a:ext cx="3725" cy="2350"/>
            </a:xfrm>
            <a:custGeom>
              <a:rect b="b" l="l" r="r" t="t"/>
              <a:pathLst>
                <a:path extrusionOk="0" h="94" w="149">
                  <a:moveTo>
                    <a:pt x="148" y="1"/>
                  </a:moveTo>
                  <a:lnTo>
                    <a:pt x="0" y="86"/>
                  </a:lnTo>
                  <a:lnTo>
                    <a:pt x="13" y="93"/>
                  </a:lnTo>
                  <a:lnTo>
                    <a:pt x="148" y="17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1"/>
            <p:cNvSpPr/>
            <p:nvPr/>
          </p:nvSpPr>
          <p:spPr>
            <a:xfrm>
              <a:off x="3681050" y="826050"/>
              <a:ext cx="7175" cy="4775"/>
            </a:xfrm>
            <a:custGeom>
              <a:rect b="b" l="l" r="r" t="t"/>
              <a:pathLst>
                <a:path extrusionOk="0" h="191" w="287">
                  <a:moveTo>
                    <a:pt x="1" y="1"/>
                  </a:moveTo>
                  <a:lnTo>
                    <a:pt x="40" y="70"/>
                  </a:lnTo>
                  <a:lnTo>
                    <a:pt x="247" y="191"/>
                  </a:lnTo>
                  <a:lnTo>
                    <a:pt x="286" y="1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1"/>
            <p:cNvSpPr/>
            <p:nvPr/>
          </p:nvSpPr>
          <p:spPr>
            <a:xfrm>
              <a:off x="3681050" y="833775"/>
              <a:ext cx="7175" cy="4850"/>
            </a:xfrm>
            <a:custGeom>
              <a:rect b="b" l="l" r="r" t="t"/>
              <a:pathLst>
                <a:path extrusionOk="0" h="194" w="287">
                  <a:moveTo>
                    <a:pt x="40" y="0"/>
                  </a:moveTo>
                  <a:lnTo>
                    <a:pt x="1" y="22"/>
                  </a:lnTo>
                  <a:lnTo>
                    <a:pt x="286" y="193"/>
                  </a:lnTo>
                  <a:lnTo>
                    <a:pt x="247" y="124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1"/>
            <p:cNvSpPr/>
            <p:nvPr/>
          </p:nvSpPr>
          <p:spPr>
            <a:xfrm>
              <a:off x="3682025" y="833550"/>
              <a:ext cx="5225" cy="3325"/>
            </a:xfrm>
            <a:custGeom>
              <a:rect b="b" l="l" r="r" t="t"/>
              <a:pathLst>
                <a:path extrusionOk="0" h="133" w="209">
                  <a:moveTo>
                    <a:pt x="13" y="1"/>
                  </a:moveTo>
                  <a:lnTo>
                    <a:pt x="1" y="9"/>
                  </a:lnTo>
                  <a:lnTo>
                    <a:pt x="208" y="133"/>
                  </a:lnTo>
                  <a:lnTo>
                    <a:pt x="208" y="11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1"/>
            <p:cNvSpPr/>
            <p:nvPr/>
          </p:nvSpPr>
          <p:spPr>
            <a:xfrm>
              <a:off x="3682025" y="827800"/>
              <a:ext cx="325" cy="6000"/>
            </a:xfrm>
            <a:custGeom>
              <a:rect b="b" l="l" r="r" t="t"/>
              <a:pathLst>
                <a:path extrusionOk="0" h="240" w="13">
                  <a:moveTo>
                    <a:pt x="1" y="0"/>
                  </a:moveTo>
                  <a:lnTo>
                    <a:pt x="1" y="239"/>
                  </a:lnTo>
                  <a:lnTo>
                    <a:pt x="13" y="231"/>
                  </a:lnTo>
                  <a:lnTo>
                    <a:pt x="13" y="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1"/>
            <p:cNvSpPr/>
            <p:nvPr/>
          </p:nvSpPr>
          <p:spPr>
            <a:xfrm>
              <a:off x="3688200" y="830000"/>
              <a:ext cx="375" cy="8625"/>
            </a:xfrm>
            <a:custGeom>
              <a:rect b="b" l="l" r="r" t="t"/>
              <a:pathLst>
                <a:path extrusionOk="0" h="345" w="15">
                  <a:moveTo>
                    <a:pt x="15" y="1"/>
                  </a:moveTo>
                  <a:lnTo>
                    <a:pt x="0" y="11"/>
                  </a:lnTo>
                  <a:lnTo>
                    <a:pt x="0" y="344"/>
                  </a:lnTo>
                  <a:lnTo>
                    <a:pt x="15" y="33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1"/>
            <p:cNvSpPr/>
            <p:nvPr/>
          </p:nvSpPr>
          <p:spPr>
            <a:xfrm>
              <a:off x="3681050" y="825800"/>
              <a:ext cx="7525" cy="4475"/>
            </a:xfrm>
            <a:custGeom>
              <a:rect b="b" l="l" r="r" t="t"/>
              <a:pathLst>
                <a:path extrusionOk="0" h="179" w="301">
                  <a:moveTo>
                    <a:pt x="15" y="0"/>
                  </a:moveTo>
                  <a:lnTo>
                    <a:pt x="1" y="11"/>
                  </a:lnTo>
                  <a:lnTo>
                    <a:pt x="286" y="179"/>
                  </a:lnTo>
                  <a:lnTo>
                    <a:pt x="301" y="169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" name="Google Shape;960;p31"/>
          <p:cNvGrpSpPr/>
          <p:nvPr/>
        </p:nvGrpSpPr>
        <p:grpSpPr>
          <a:xfrm>
            <a:off x="898654" y="1939228"/>
            <a:ext cx="1757633" cy="1339770"/>
            <a:chOff x="3753575" y="734700"/>
            <a:chExt cx="182025" cy="138750"/>
          </a:xfrm>
        </p:grpSpPr>
        <p:sp>
          <p:nvSpPr>
            <p:cNvPr id="961" name="Google Shape;961;p31"/>
            <p:cNvSpPr/>
            <p:nvPr/>
          </p:nvSpPr>
          <p:spPr>
            <a:xfrm>
              <a:off x="3753575" y="767275"/>
              <a:ext cx="182025" cy="105025"/>
            </a:xfrm>
            <a:custGeom>
              <a:rect b="b" l="l" r="r" t="t"/>
              <a:pathLst>
                <a:path extrusionOk="0" h="4201" w="7281">
                  <a:moveTo>
                    <a:pt x="4139" y="1"/>
                  </a:moveTo>
                  <a:lnTo>
                    <a:pt x="0" y="2388"/>
                  </a:lnTo>
                  <a:lnTo>
                    <a:pt x="3144" y="4200"/>
                  </a:lnTo>
                  <a:lnTo>
                    <a:pt x="7281" y="1813"/>
                  </a:lnTo>
                  <a:lnTo>
                    <a:pt x="4139" y="1"/>
                  </a:lnTo>
                  <a:close/>
                </a:path>
              </a:pathLst>
            </a:custGeom>
            <a:solidFill>
              <a:srgbClr val="30A3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1"/>
            <p:cNvSpPr/>
            <p:nvPr/>
          </p:nvSpPr>
          <p:spPr>
            <a:xfrm>
              <a:off x="3753575" y="826950"/>
              <a:ext cx="78600" cy="46500"/>
            </a:xfrm>
            <a:custGeom>
              <a:rect b="b" l="l" r="r" t="t"/>
              <a:pathLst>
                <a:path extrusionOk="0" h="1860" w="3144">
                  <a:moveTo>
                    <a:pt x="0" y="1"/>
                  </a:moveTo>
                  <a:lnTo>
                    <a:pt x="0" y="48"/>
                  </a:lnTo>
                  <a:lnTo>
                    <a:pt x="3144" y="1860"/>
                  </a:lnTo>
                  <a:lnTo>
                    <a:pt x="3144" y="18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7B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1"/>
            <p:cNvSpPr/>
            <p:nvPr/>
          </p:nvSpPr>
          <p:spPr>
            <a:xfrm>
              <a:off x="3832150" y="812600"/>
              <a:ext cx="103450" cy="60850"/>
            </a:xfrm>
            <a:custGeom>
              <a:rect b="b" l="l" r="r" t="t"/>
              <a:pathLst>
                <a:path extrusionOk="0" h="2434" w="4138">
                  <a:moveTo>
                    <a:pt x="4138" y="0"/>
                  </a:moveTo>
                  <a:lnTo>
                    <a:pt x="1" y="2387"/>
                  </a:lnTo>
                  <a:lnTo>
                    <a:pt x="1" y="2434"/>
                  </a:lnTo>
                  <a:lnTo>
                    <a:pt x="4138" y="47"/>
                  </a:lnTo>
                  <a:lnTo>
                    <a:pt x="413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>
              <a:off x="3774050" y="779350"/>
              <a:ext cx="139550" cy="80575"/>
            </a:xfrm>
            <a:custGeom>
              <a:rect b="b" l="l" r="r" t="t"/>
              <a:pathLst>
                <a:path extrusionOk="0" h="3223" w="5582">
                  <a:moveTo>
                    <a:pt x="3276" y="1"/>
                  </a:moveTo>
                  <a:lnTo>
                    <a:pt x="0" y="1891"/>
                  </a:lnTo>
                  <a:lnTo>
                    <a:pt x="2305" y="3223"/>
                  </a:lnTo>
                  <a:lnTo>
                    <a:pt x="5582" y="1332"/>
                  </a:lnTo>
                  <a:lnTo>
                    <a:pt x="3276" y="1"/>
                  </a:lnTo>
                  <a:close/>
                </a:path>
              </a:pathLst>
            </a:custGeom>
            <a:solidFill>
              <a:srgbClr val="C2F4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1"/>
            <p:cNvSpPr/>
            <p:nvPr/>
          </p:nvSpPr>
          <p:spPr>
            <a:xfrm>
              <a:off x="3774050" y="826625"/>
              <a:ext cx="57625" cy="34125"/>
            </a:xfrm>
            <a:custGeom>
              <a:rect b="b" l="l" r="r" t="t"/>
              <a:pathLst>
                <a:path extrusionOk="0" h="1365" w="2305">
                  <a:moveTo>
                    <a:pt x="0" y="0"/>
                  </a:moveTo>
                  <a:lnTo>
                    <a:pt x="0" y="35"/>
                  </a:lnTo>
                  <a:lnTo>
                    <a:pt x="2305" y="1365"/>
                  </a:lnTo>
                  <a:lnTo>
                    <a:pt x="2305" y="13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C5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1"/>
            <p:cNvSpPr/>
            <p:nvPr/>
          </p:nvSpPr>
          <p:spPr>
            <a:xfrm>
              <a:off x="3831650" y="812625"/>
              <a:ext cx="81950" cy="48125"/>
            </a:xfrm>
            <a:custGeom>
              <a:rect b="b" l="l" r="r" t="t"/>
              <a:pathLst>
                <a:path extrusionOk="0" h="1925" w="3278">
                  <a:moveTo>
                    <a:pt x="3278" y="1"/>
                  </a:moveTo>
                  <a:lnTo>
                    <a:pt x="1" y="1892"/>
                  </a:lnTo>
                  <a:lnTo>
                    <a:pt x="1" y="1925"/>
                  </a:lnTo>
                  <a:lnTo>
                    <a:pt x="3278" y="34"/>
                  </a:lnTo>
                  <a:lnTo>
                    <a:pt x="3278" y="1"/>
                  </a:lnTo>
                  <a:close/>
                </a:path>
              </a:pathLst>
            </a:custGeom>
            <a:solidFill>
              <a:srgbClr val="ADF0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1"/>
            <p:cNvSpPr/>
            <p:nvPr/>
          </p:nvSpPr>
          <p:spPr>
            <a:xfrm>
              <a:off x="3790250" y="766800"/>
              <a:ext cx="22350" cy="19600"/>
            </a:xfrm>
            <a:custGeom>
              <a:rect b="b" l="l" r="r" t="t"/>
              <a:pathLst>
                <a:path extrusionOk="0" h="784" w="894">
                  <a:moveTo>
                    <a:pt x="839" y="1"/>
                  </a:moveTo>
                  <a:lnTo>
                    <a:pt x="37" y="664"/>
                  </a:lnTo>
                  <a:lnTo>
                    <a:pt x="1" y="713"/>
                  </a:lnTo>
                  <a:lnTo>
                    <a:pt x="105" y="652"/>
                  </a:lnTo>
                  <a:cubicBezTo>
                    <a:pt x="105" y="652"/>
                    <a:pt x="196" y="781"/>
                    <a:pt x="209" y="784"/>
                  </a:cubicBezTo>
                  <a:cubicBezTo>
                    <a:pt x="209" y="784"/>
                    <a:pt x="209" y="784"/>
                    <a:pt x="209" y="784"/>
                  </a:cubicBezTo>
                  <a:cubicBezTo>
                    <a:pt x="225" y="784"/>
                    <a:pt x="894" y="110"/>
                    <a:pt x="894" y="110"/>
                  </a:cubicBezTo>
                  <a:lnTo>
                    <a:pt x="839" y="1"/>
                  </a:lnTo>
                  <a:close/>
                </a:path>
              </a:pathLst>
            </a:custGeom>
            <a:solidFill>
              <a:srgbClr val="8B17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1"/>
            <p:cNvSpPr/>
            <p:nvPr/>
          </p:nvSpPr>
          <p:spPr>
            <a:xfrm>
              <a:off x="3792850" y="748325"/>
              <a:ext cx="102200" cy="59000"/>
            </a:xfrm>
            <a:custGeom>
              <a:rect b="b" l="l" r="r" t="t"/>
              <a:pathLst>
                <a:path extrusionOk="0" h="2360" w="4088">
                  <a:moveTo>
                    <a:pt x="2411" y="0"/>
                  </a:moveTo>
                  <a:lnTo>
                    <a:pt x="1" y="1391"/>
                  </a:lnTo>
                  <a:lnTo>
                    <a:pt x="1677" y="2360"/>
                  </a:lnTo>
                  <a:lnTo>
                    <a:pt x="4087" y="968"/>
                  </a:lnTo>
                  <a:lnTo>
                    <a:pt x="2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1"/>
            <p:cNvSpPr/>
            <p:nvPr/>
          </p:nvSpPr>
          <p:spPr>
            <a:xfrm>
              <a:off x="3834775" y="772500"/>
              <a:ext cx="60275" cy="73750"/>
            </a:xfrm>
            <a:custGeom>
              <a:rect b="b" l="l" r="r" t="t"/>
              <a:pathLst>
                <a:path extrusionOk="0" h="2950" w="2411">
                  <a:moveTo>
                    <a:pt x="2410" y="1"/>
                  </a:moveTo>
                  <a:lnTo>
                    <a:pt x="0" y="1393"/>
                  </a:lnTo>
                  <a:lnTo>
                    <a:pt x="0" y="2950"/>
                  </a:lnTo>
                  <a:lnTo>
                    <a:pt x="2410" y="1559"/>
                  </a:lnTo>
                  <a:lnTo>
                    <a:pt x="2410" y="1"/>
                  </a:lnTo>
                  <a:close/>
                </a:path>
              </a:pathLst>
            </a:custGeom>
            <a:solidFill>
              <a:srgbClr val="CDF6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1"/>
            <p:cNvSpPr/>
            <p:nvPr/>
          </p:nvSpPr>
          <p:spPr>
            <a:xfrm>
              <a:off x="3792850" y="767975"/>
              <a:ext cx="41950" cy="78275"/>
            </a:xfrm>
            <a:custGeom>
              <a:rect b="b" l="l" r="r" t="t"/>
              <a:pathLst>
                <a:path extrusionOk="0" h="3131" w="1678">
                  <a:moveTo>
                    <a:pt x="752" y="0"/>
                  </a:moveTo>
                  <a:lnTo>
                    <a:pt x="1" y="605"/>
                  </a:lnTo>
                  <a:lnTo>
                    <a:pt x="1" y="2164"/>
                  </a:lnTo>
                  <a:lnTo>
                    <a:pt x="1677" y="3131"/>
                  </a:lnTo>
                  <a:lnTo>
                    <a:pt x="1677" y="1574"/>
                  </a:lnTo>
                  <a:lnTo>
                    <a:pt x="752" y="0"/>
                  </a:lnTo>
                  <a:close/>
                </a:path>
              </a:pathLst>
            </a:custGeom>
            <a:solidFill>
              <a:srgbClr val="AFF0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1"/>
            <p:cNvSpPr/>
            <p:nvPr/>
          </p:nvSpPr>
          <p:spPr>
            <a:xfrm>
              <a:off x="3834775" y="811250"/>
              <a:ext cx="60275" cy="38425"/>
            </a:xfrm>
            <a:custGeom>
              <a:rect b="b" l="l" r="r" t="t"/>
              <a:pathLst>
                <a:path extrusionOk="0" h="1537" w="2411">
                  <a:moveTo>
                    <a:pt x="2410" y="1"/>
                  </a:moveTo>
                  <a:lnTo>
                    <a:pt x="0" y="1391"/>
                  </a:lnTo>
                  <a:lnTo>
                    <a:pt x="0" y="1536"/>
                  </a:lnTo>
                  <a:lnTo>
                    <a:pt x="2410" y="144"/>
                  </a:lnTo>
                  <a:lnTo>
                    <a:pt x="2410" y="1"/>
                  </a:lnTo>
                  <a:close/>
                </a:path>
              </a:pathLst>
            </a:custGeom>
            <a:solidFill>
              <a:srgbClr val="94CE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1"/>
            <p:cNvSpPr/>
            <p:nvPr/>
          </p:nvSpPr>
          <p:spPr>
            <a:xfrm>
              <a:off x="3792850" y="821850"/>
              <a:ext cx="41950" cy="27825"/>
            </a:xfrm>
            <a:custGeom>
              <a:rect b="b" l="l" r="r" t="t"/>
              <a:pathLst>
                <a:path extrusionOk="0" h="1113" w="1678">
                  <a:moveTo>
                    <a:pt x="1" y="0"/>
                  </a:moveTo>
                  <a:lnTo>
                    <a:pt x="1" y="144"/>
                  </a:lnTo>
                  <a:lnTo>
                    <a:pt x="1677" y="1112"/>
                  </a:lnTo>
                  <a:lnTo>
                    <a:pt x="1677" y="9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4A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1"/>
            <p:cNvSpPr/>
            <p:nvPr/>
          </p:nvSpPr>
          <p:spPr>
            <a:xfrm>
              <a:off x="3811200" y="734700"/>
              <a:ext cx="86450" cy="75625"/>
            </a:xfrm>
            <a:custGeom>
              <a:rect b="b" l="l" r="r" t="t"/>
              <a:pathLst>
                <a:path extrusionOk="0" h="3025" w="3458">
                  <a:moveTo>
                    <a:pt x="2200" y="0"/>
                  </a:moveTo>
                  <a:lnTo>
                    <a:pt x="1" y="1270"/>
                  </a:lnTo>
                  <a:lnTo>
                    <a:pt x="943" y="3025"/>
                  </a:lnTo>
                  <a:lnTo>
                    <a:pt x="3458" y="1573"/>
                  </a:lnTo>
                  <a:lnTo>
                    <a:pt x="2200" y="0"/>
                  </a:lnTo>
                  <a:close/>
                </a:path>
              </a:pathLst>
            </a:custGeom>
            <a:solidFill>
              <a:srgbClr val="E530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1"/>
            <p:cNvSpPr/>
            <p:nvPr/>
          </p:nvSpPr>
          <p:spPr>
            <a:xfrm>
              <a:off x="3789950" y="766450"/>
              <a:ext cx="21275" cy="18175"/>
            </a:xfrm>
            <a:custGeom>
              <a:rect b="b" l="l" r="r" t="t"/>
              <a:pathLst>
                <a:path extrusionOk="0" h="727" w="851">
                  <a:moveTo>
                    <a:pt x="851" y="0"/>
                  </a:moveTo>
                  <a:lnTo>
                    <a:pt x="1" y="704"/>
                  </a:lnTo>
                  <a:lnTo>
                    <a:pt x="13" y="727"/>
                  </a:lnTo>
                  <a:lnTo>
                    <a:pt x="851" y="31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rgbClr val="B0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1"/>
            <p:cNvSpPr/>
            <p:nvPr/>
          </p:nvSpPr>
          <p:spPr>
            <a:xfrm>
              <a:off x="3811200" y="766450"/>
              <a:ext cx="23600" cy="44000"/>
            </a:xfrm>
            <a:custGeom>
              <a:rect b="b" l="l" r="r" t="t"/>
              <a:pathLst>
                <a:path extrusionOk="0" h="1760" w="944">
                  <a:moveTo>
                    <a:pt x="1" y="0"/>
                  </a:moveTo>
                  <a:lnTo>
                    <a:pt x="1" y="31"/>
                  </a:lnTo>
                  <a:lnTo>
                    <a:pt x="929" y="1759"/>
                  </a:lnTo>
                  <a:lnTo>
                    <a:pt x="943" y="17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1"/>
            <p:cNvSpPr/>
            <p:nvPr/>
          </p:nvSpPr>
          <p:spPr>
            <a:xfrm>
              <a:off x="3840125" y="805850"/>
              <a:ext cx="13125" cy="19675"/>
            </a:xfrm>
            <a:custGeom>
              <a:rect b="b" l="l" r="r" t="t"/>
              <a:pathLst>
                <a:path extrusionOk="0" h="787" w="525">
                  <a:moveTo>
                    <a:pt x="524" y="1"/>
                  </a:moveTo>
                  <a:lnTo>
                    <a:pt x="1" y="304"/>
                  </a:lnTo>
                  <a:lnTo>
                    <a:pt x="1" y="787"/>
                  </a:lnTo>
                  <a:lnTo>
                    <a:pt x="524" y="485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1"/>
            <p:cNvSpPr/>
            <p:nvPr/>
          </p:nvSpPr>
          <p:spPr>
            <a:xfrm>
              <a:off x="3840125" y="806625"/>
              <a:ext cx="12675" cy="18425"/>
            </a:xfrm>
            <a:custGeom>
              <a:rect b="b" l="l" r="r" t="t"/>
              <a:pathLst>
                <a:path extrusionOk="0" h="737" w="507">
                  <a:moveTo>
                    <a:pt x="507" y="0"/>
                  </a:moveTo>
                  <a:lnTo>
                    <a:pt x="1" y="293"/>
                  </a:lnTo>
                  <a:lnTo>
                    <a:pt x="1" y="737"/>
                  </a:lnTo>
                  <a:lnTo>
                    <a:pt x="507" y="444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ED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1"/>
            <p:cNvSpPr/>
            <p:nvPr/>
          </p:nvSpPr>
          <p:spPr>
            <a:xfrm>
              <a:off x="3852600" y="806625"/>
              <a:ext cx="200" cy="11100"/>
            </a:xfrm>
            <a:custGeom>
              <a:rect b="b" l="l" r="r" t="t"/>
              <a:pathLst>
                <a:path extrusionOk="0" h="444" w="8">
                  <a:moveTo>
                    <a:pt x="8" y="0"/>
                  </a:moveTo>
                  <a:lnTo>
                    <a:pt x="1" y="4"/>
                  </a:lnTo>
                  <a:lnTo>
                    <a:pt x="1" y="439"/>
                  </a:lnTo>
                  <a:lnTo>
                    <a:pt x="8" y="44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5373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1"/>
            <p:cNvSpPr/>
            <p:nvPr/>
          </p:nvSpPr>
          <p:spPr>
            <a:xfrm>
              <a:off x="3840125" y="817600"/>
              <a:ext cx="12675" cy="7450"/>
            </a:xfrm>
            <a:custGeom>
              <a:rect b="b" l="l" r="r" t="t"/>
              <a:pathLst>
                <a:path extrusionOk="0" h="298" w="507">
                  <a:moveTo>
                    <a:pt x="500" y="0"/>
                  </a:moveTo>
                  <a:lnTo>
                    <a:pt x="1" y="288"/>
                  </a:lnTo>
                  <a:lnTo>
                    <a:pt x="1" y="298"/>
                  </a:lnTo>
                  <a:lnTo>
                    <a:pt x="507" y="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6D97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1"/>
            <p:cNvSpPr/>
            <p:nvPr/>
          </p:nvSpPr>
          <p:spPr>
            <a:xfrm>
              <a:off x="3846250" y="810175"/>
              <a:ext cx="425" cy="11325"/>
            </a:xfrm>
            <a:custGeom>
              <a:rect b="b" l="l" r="r" t="t"/>
              <a:pathLst>
                <a:path extrusionOk="0" h="453" w="17">
                  <a:moveTo>
                    <a:pt x="17" y="0"/>
                  </a:moveTo>
                  <a:lnTo>
                    <a:pt x="1" y="9"/>
                  </a:lnTo>
                  <a:lnTo>
                    <a:pt x="1" y="453"/>
                  </a:lnTo>
                  <a:lnTo>
                    <a:pt x="17" y="444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1"/>
            <p:cNvSpPr/>
            <p:nvPr/>
          </p:nvSpPr>
          <p:spPr>
            <a:xfrm>
              <a:off x="3840125" y="813600"/>
              <a:ext cx="425" cy="11525"/>
            </a:xfrm>
            <a:custGeom>
              <a:rect b="b" l="l" r="r" t="t"/>
              <a:pathLst>
                <a:path extrusionOk="0" h="461" w="17">
                  <a:moveTo>
                    <a:pt x="17" y="1"/>
                  </a:moveTo>
                  <a:lnTo>
                    <a:pt x="1" y="10"/>
                  </a:lnTo>
                  <a:lnTo>
                    <a:pt x="1" y="461"/>
                  </a:lnTo>
                  <a:lnTo>
                    <a:pt x="17" y="452"/>
                  </a:lnTo>
                  <a:lnTo>
                    <a:pt x="17" y="1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1"/>
            <p:cNvSpPr/>
            <p:nvPr/>
          </p:nvSpPr>
          <p:spPr>
            <a:xfrm>
              <a:off x="3846075" y="810375"/>
              <a:ext cx="200" cy="11125"/>
            </a:xfrm>
            <a:custGeom>
              <a:rect b="b" l="l" r="r" t="t"/>
              <a:pathLst>
                <a:path extrusionOk="0" h="445" w="8">
                  <a:moveTo>
                    <a:pt x="8" y="1"/>
                  </a:moveTo>
                  <a:lnTo>
                    <a:pt x="1" y="5"/>
                  </a:lnTo>
                  <a:lnTo>
                    <a:pt x="1" y="440"/>
                  </a:lnTo>
                  <a:lnTo>
                    <a:pt x="8" y="445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5373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1"/>
            <p:cNvSpPr/>
            <p:nvPr/>
          </p:nvSpPr>
          <p:spPr>
            <a:xfrm>
              <a:off x="3840000" y="813325"/>
              <a:ext cx="150" cy="12200"/>
            </a:xfrm>
            <a:custGeom>
              <a:rect b="b" l="l" r="r" t="t"/>
              <a:pathLst>
                <a:path extrusionOk="0" h="488" w="6">
                  <a:moveTo>
                    <a:pt x="0" y="0"/>
                  </a:moveTo>
                  <a:lnTo>
                    <a:pt x="0" y="485"/>
                  </a:lnTo>
                  <a:lnTo>
                    <a:pt x="6" y="488"/>
                  </a:lnTo>
                  <a:lnTo>
                    <a:pt x="6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E6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1"/>
            <p:cNvSpPr/>
            <p:nvPr/>
          </p:nvSpPr>
          <p:spPr>
            <a:xfrm>
              <a:off x="3840000" y="805775"/>
              <a:ext cx="13250" cy="7675"/>
            </a:xfrm>
            <a:custGeom>
              <a:rect b="b" l="l" r="r" t="t"/>
              <a:pathLst>
                <a:path extrusionOk="0" h="307" w="530">
                  <a:moveTo>
                    <a:pt x="524" y="1"/>
                  </a:moveTo>
                  <a:lnTo>
                    <a:pt x="0" y="302"/>
                  </a:lnTo>
                  <a:lnTo>
                    <a:pt x="6" y="307"/>
                  </a:lnTo>
                  <a:lnTo>
                    <a:pt x="529" y="4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9AD5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1"/>
            <p:cNvSpPr/>
            <p:nvPr/>
          </p:nvSpPr>
          <p:spPr>
            <a:xfrm>
              <a:off x="3839600" y="825800"/>
              <a:ext cx="2650" cy="2125"/>
            </a:xfrm>
            <a:custGeom>
              <a:rect b="b" l="l" r="r" t="t"/>
              <a:pathLst>
                <a:path extrusionOk="0" h="85" w="106">
                  <a:moveTo>
                    <a:pt x="0" y="0"/>
                  </a:moveTo>
                  <a:lnTo>
                    <a:pt x="0" y="23"/>
                  </a:lnTo>
                  <a:lnTo>
                    <a:pt x="106" y="84"/>
                  </a:lnTo>
                  <a:lnTo>
                    <a:pt x="106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0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1"/>
            <p:cNvSpPr/>
            <p:nvPr/>
          </p:nvSpPr>
          <p:spPr>
            <a:xfrm>
              <a:off x="3839600" y="817600"/>
              <a:ext cx="16875" cy="9750"/>
            </a:xfrm>
            <a:custGeom>
              <a:rect b="b" l="l" r="r" t="t"/>
              <a:pathLst>
                <a:path extrusionOk="0" h="390" w="675">
                  <a:moveTo>
                    <a:pt x="570" y="0"/>
                  </a:moveTo>
                  <a:lnTo>
                    <a:pt x="0" y="328"/>
                  </a:lnTo>
                  <a:lnTo>
                    <a:pt x="106" y="389"/>
                  </a:lnTo>
                  <a:lnTo>
                    <a:pt x="674" y="61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E530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1"/>
            <p:cNvSpPr/>
            <p:nvPr/>
          </p:nvSpPr>
          <p:spPr>
            <a:xfrm>
              <a:off x="3842225" y="819125"/>
              <a:ext cx="14250" cy="8800"/>
            </a:xfrm>
            <a:custGeom>
              <a:rect b="b" l="l" r="r" t="t"/>
              <a:pathLst>
                <a:path extrusionOk="0" h="352" w="570">
                  <a:moveTo>
                    <a:pt x="569" y="0"/>
                  </a:moveTo>
                  <a:lnTo>
                    <a:pt x="1" y="328"/>
                  </a:lnTo>
                  <a:lnTo>
                    <a:pt x="1" y="351"/>
                  </a:lnTo>
                  <a:lnTo>
                    <a:pt x="569" y="24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1"/>
            <p:cNvSpPr/>
            <p:nvPr/>
          </p:nvSpPr>
          <p:spPr>
            <a:xfrm>
              <a:off x="3861025" y="796075"/>
              <a:ext cx="9625" cy="35475"/>
            </a:xfrm>
            <a:custGeom>
              <a:rect b="b" l="l" r="r" t="t"/>
              <a:pathLst>
                <a:path extrusionOk="0" h="1419" w="385">
                  <a:moveTo>
                    <a:pt x="384" y="0"/>
                  </a:moveTo>
                  <a:lnTo>
                    <a:pt x="0" y="222"/>
                  </a:lnTo>
                  <a:lnTo>
                    <a:pt x="0" y="1418"/>
                  </a:lnTo>
                  <a:lnTo>
                    <a:pt x="384" y="1196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E6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1"/>
            <p:cNvSpPr/>
            <p:nvPr/>
          </p:nvSpPr>
          <p:spPr>
            <a:xfrm>
              <a:off x="3860650" y="801400"/>
              <a:ext cx="400" cy="30150"/>
            </a:xfrm>
            <a:custGeom>
              <a:rect b="b" l="l" r="r" t="t"/>
              <a:pathLst>
                <a:path extrusionOk="0" h="1206" w="16">
                  <a:moveTo>
                    <a:pt x="1" y="0"/>
                  </a:moveTo>
                  <a:lnTo>
                    <a:pt x="1" y="1197"/>
                  </a:lnTo>
                  <a:lnTo>
                    <a:pt x="15" y="1205"/>
                  </a:lnTo>
                  <a:lnTo>
                    <a:pt x="15" y="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87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1"/>
            <p:cNvSpPr/>
            <p:nvPr/>
          </p:nvSpPr>
          <p:spPr>
            <a:xfrm>
              <a:off x="3860650" y="795850"/>
              <a:ext cx="10000" cy="5775"/>
            </a:xfrm>
            <a:custGeom>
              <a:rect b="b" l="l" r="r" t="t"/>
              <a:pathLst>
                <a:path extrusionOk="0" h="231" w="400">
                  <a:moveTo>
                    <a:pt x="385" y="0"/>
                  </a:moveTo>
                  <a:lnTo>
                    <a:pt x="1" y="222"/>
                  </a:lnTo>
                  <a:lnTo>
                    <a:pt x="15" y="231"/>
                  </a:lnTo>
                  <a:lnTo>
                    <a:pt x="399" y="9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FFD1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1"/>
            <p:cNvSpPr/>
            <p:nvPr/>
          </p:nvSpPr>
          <p:spPr>
            <a:xfrm>
              <a:off x="3861675" y="797325"/>
              <a:ext cx="8350" cy="33850"/>
            </a:xfrm>
            <a:custGeom>
              <a:rect b="b" l="l" r="r" t="t"/>
              <a:pathLst>
                <a:path extrusionOk="0" h="1354" w="334">
                  <a:moveTo>
                    <a:pt x="334" y="1"/>
                  </a:moveTo>
                  <a:lnTo>
                    <a:pt x="0" y="192"/>
                  </a:lnTo>
                  <a:lnTo>
                    <a:pt x="0" y="1354"/>
                  </a:lnTo>
                  <a:lnTo>
                    <a:pt x="334" y="1161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FFBD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1"/>
            <p:cNvSpPr/>
            <p:nvPr/>
          </p:nvSpPr>
          <p:spPr>
            <a:xfrm>
              <a:off x="3861675" y="797325"/>
              <a:ext cx="8350" cy="33850"/>
            </a:xfrm>
            <a:custGeom>
              <a:rect b="b" l="l" r="r" t="t"/>
              <a:pathLst>
                <a:path extrusionOk="0" h="1354" w="334">
                  <a:moveTo>
                    <a:pt x="334" y="1"/>
                  </a:moveTo>
                  <a:lnTo>
                    <a:pt x="308" y="15"/>
                  </a:lnTo>
                  <a:lnTo>
                    <a:pt x="308" y="1145"/>
                  </a:lnTo>
                  <a:lnTo>
                    <a:pt x="0" y="1322"/>
                  </a:lnTo>
                  <a:lnTo>
                    <a:pt x="0" y="1354"/>
                  </a:lnTo>
                  <a:lnTo>
                    <a:pt x="334" y="1161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A87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1"/>
            <p:cNvSpPr/>
            <p:nvPr/>
          </p:nvSpPr>
          <p:spPr>
            <a:xfrm>
              <a:off x="3863300" y="803900"/>
              <a:ext cx="5100" cy="20725"/>
            </a:xfrm>
            <a:custGeom>
              <a:rect b="b" l="l" r="r" t="t"/>
              <a:pathLst>
                <a:path extrusionOk="0" h="829" w="204">
                  <a:moveTo>
                    <a:pt x="203" y="0"/>
                  </a:moveTo>
                  <a:lnTo>
                    <a:pt x="0" y="118"/>
                  </a:lnTo>
                  <a:lnTo>
                    <a:pt x="0" y="828"/>
                  </a:lnTo>
                  <a:lnTo>
                    <a:pt x="203" y="71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C6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1"/>
            <p:cNvSpPr/>
            <p:nvPr/>
          </p:nvSpPr>
          <p:spPr>
            <a:xfrm>
              <a:off x="3863300" y="803900"/>
              <a:ext cx="5100" cy="20725"/>
            </a:xfrm>
            <a:custGeom>
              <a:rect b="b" l="l" r="r" t="t"/>
              <a:pathLst>
                <a:path extrusionOk="0" h="829" w="204">
                  <a:moveTo>
                    <a:pt x="203" y="0"/>
                  </a:moveTo>
                  <a:lnTo>
                    <a:pt x="188" y="9"/>
                  </a:lnTo>
                  <a:lnTo>
                    <a:pt x="188" y="701"/>
                  </a:lnTo>
                  <a:lnTo>
                    <a:pt x="0" y="808"/>
                  </a:lnTo>
                  <a:lnTo>
                    <a:pt x="0" y="828"/>
                  </a:lnTo>
                  <a:lnTo>
                    <a:pt x="203" y="71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C995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1"/>
            <p:cNvSpPr/>
            <p:nvPr/>
          </p:nvSpPr>
          <p:spPr>
            <a:xfrm>
              <a:off x="3857500" y="744450"/>
              <a:ext cx="6125" cy="15900"/>
            </a:xfrm>
            <a:custGeom>
              <a:rect b="b" l="l" r="r" t="t"/>
              <a:pathLst>
                <a:path extrusionOk="0" h="636" w="245">
                  <a:moveTo>
                    <a:pt x="0" y="0"/>
                  </a:moveTo>
                  <a:lnTo>
                    <a:pt x="0" y="329"/>
                  </a:lnTo>
                  <a:lnTo>
                    <a:pt x="244" y="635"/>
                  </a:lnTo>
                  <a:lnTo>
                    <a:pt x="244" y="1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FF0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1"/>
            <p:cNvSpPr/>
            <p:nvPr/>
          </p:nvSpPr>
          <p:spPr>
            <a:xfrm>
              <a:off x="3857500" y="740925"/>
              <a:ext cx="12175" cy="7050"/>
            </a:xfrm>
            <a:custGeom>
              <a:rect b="b" l="l" r="r" t="t"/>
              <a:pathLst>
                <a:path extrusionOk="0" h="282" w="487">
                  <a:moveTo>
                    <a:pt x="244" y="1"/>
                  </a:moveTo>
                  <a:lnTo>
                    <a:pt x="0" y="141"/>
                  </a:lnTo>
                  <a:lnTo>
                    <a:pt x="244" y="282"/>
                  </a:lnTo>
                  <a:lnTo>
                    <a:pt x="486" y="141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1"/>
            <p:cNvSpPr/>
            <p:nvPr/>
          </p:nvSpPr>
          <p:spPr>
            <a:xfrm>
              <a:off x="3863600" y="744450"/>
              <a:ext cx="6075" cy="15900"/>
            </a:xfrm>
            <a:custGeom>
              <a:rect b="b" l="l" r="r" t="t"/>
              <a:pathLst>
                <a:path extrusionOk="0" h="636" w="243">
                  <a:moveTo>
                    <a:pt x="242" y="0"/>
                  </a:moveTo>
                  <a:lnTo>
                    <a:pt x="0" y="141"/>
                  </a:lnTo>
                  <a:lnTo>
                    <a:pt x="0" y="635"/>
                  </a:lnTo>
                  <a:lnTo>
                    <a:pt x="242" y="495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CDF6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1"/>
            <p:cNvSpPr/>
            <p:nvPr/>
          </p:nvSpPr>
          <p:spPr>
            <a:xfrm>
              <a:off x="3856775" y="743250"/>
              <a:ext cx="6850" cy="6875"/>
            </a:xfrm>
            <a:custGeom>
              <a:rect b="b" l="l" r="r" t="t"/>
              <a:pathLst>
                <a:path extrusionOk="0" h="275" w="274">
                  <a:moveTo>
                    <a:pt x="0" y="0"/>
                  </a:moveTo>
                  <a:lnTo>
                    <a:pt x="0" y="118"/>
                  </a:lnTo>
                  <a:lnTo>
                    <a:pt x="273" y="274"/>
                  </a:lnTo>
                  <a:lnTo>
                    <a:pt x="273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D5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1"/>
            <p:cNvSpPr/>
            <p:nvPr/>
          </p:nvSpPr>
          <p:spPr>
            <a:xfrm>
              <a:off x="3856775" y="739325"/>
              <a:ext cx="13625" cy="7850"/>
            </a:xfrm>
            <a:custGeom>
              <a:rect b="b" l="l" r="r" t="t"/>
              <a:pathLst>
                <a:path extrusionOk="0" h="314" w="545">
                  <a:moveTo>
                    <a:pt x="273" y="1"/>
                  </a:moveTo>
                  <a:lnTo>
                    <a:pt x="0" y="157"/>
                  </a:lnTo>
                  <a:lnTo>
                    <a:pt x="273" y="314"/>
                  </a:lnTo>
                  <a:lnTo>
                    <a:pt x="544" y="157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CDF6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1"/>
            <p:cNvSpPr/>
            <p:nvPr/>
          </p:nvSpPr>
          <p:spPr>
            <a:xfrm>
              <a:off x="3858975" y="740600"/>
              <a:ext cx="9200" cy="5325"/>
            </a:xfrm>
            <a:custGeom>
              <a:rect b="b" l="l" r="r" t="t"/>
              <a:pathLst>
                <a:path extrusionOk="0" h="213" w="368">
                  <a:moveTo>
                    <a:pt x="185" y="0"/>
                  </a:moveTo>
                  <a:lnTo>
                    <a:pt x="1" y="106"/>
                  </a:lnTo>
                  <a:lnTo>
                    <a:pt x="185" y="212"/>
                  </a:lnTo>
                  <a:lnTo>
                    <a:pt x="368" y="106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9AD5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1"/>
            <p:cNvSpPr/>
            <p:nvPr/>
          </p:nvSpPr>
          <p:spPr>
            <a:xfrm>
              <a:off x="3863600" y="743250"/>
              <a:ext cx="6800" cy="6875"/>
            </a:xfrm>
            <a:custGeom>
              <a:rect b="b" l="l" r="r" t="t"/>
              <a:pathLst>
                <a:path extrusionOk="0" h="275" w="272">
                  <a:moveTo>
                    <a:pt x="271" y="0"/>
                  </a:moveTo>
                  <a:lnTo>
                    <a:pt x="0" y="157"/>
                  </a:lnTo>
                  <a:lnTo>
                    <a:pt x="0" y="274"/>
                  </a:lnTo>
                  <a:lnTo>
                    <a:pt x="271" y="118"/>
                  </a:lnTo>
                  <a:lnTo>
                    <a:pt x="271" y="0"/>
                  </a:lnTo>
                  <a:close/>
                </a:path>
              </a:pathLst>
            </a:custGeom>
            <a:solidFill>
              <a:srgbClr val="BBF2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1"/>
            <p:cNvSpPr/>
            <p:nvPr/>
          </p:nvSpPr>
          <p:spPr>
            <a:xfrm>
              <a:off x="3858975" y="740600"/>
              <a:ext cx="4650" cy="3075"/>
            </a:xfrm>
            <a:custGeom>
              <a:rect b="b" l="l" r="r" t="t"/>
              <a:pathLst>
                <a:path extrusionOk="0" h="123" w="186">
                  <a:moveTo>
                    <a:pt x="185" y="0"/>
                  </a:moveTo>
                  <a:lnTo>
                    <a:pt x="1" y="106"/>
                  </a:lnTo>
                  <a:lnTo>
                    <a:pt x="28" y="122"/>
                  </a:lnTo>
                  <a:lnTo>
                    <a:pt x="185" y="32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74A1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1"/>
            <p:cNvSpPr/>
            <p:nvPr/>
          </p:nvSpPr>
          <p:spPr>
            <a:xfrm>
              <a:off x="3863600" y="740600"/>
              <a:ext cx="4575" cy="3075"/>
            </a:xfrm>
            <a:custGeom>
              <a:rect b="b" l="l" r="r" t="t"/>
              <a:pathLst>
                <a:path extrusionOk="0" h="123" w="183">
                  <a:moveTo>
                    <a:pt x="0" y="0"/>
                  </a:moveTo>
                  <a:lnTo>
                    <a:pt x="0" y="32"/>
                  </a:lnTo>
                  <a:lnTo>
                    <a:pt x="155" y="122"/>
                  </a:lnTo>
                  <a:lnTo>
                    <a:pt x="183" y="1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8BD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1"/>
            <p:cNvSpPr/>
            <p:nvPr/>
          </p:nvSpPr>
          <p:spPr>
            <a:xfrm>
              <a:off x="3860625" y="832125"/>
              <a:ext cx="5950" cy="4775"/>
            </a:xfrm>
            <a:custGeom>
              <a:rect b="b" l="l" r="r" t="t"/>
              <a:pathLst>
                <a:path extrusionOk="0" h="191" w="238">
                  <a:moveTo>
                    <a:pt x="0" y="1"/>
                  </a:moveTo>
                  <a:lnTo>
                    <a:pt x="0" y="53"/>
                  </a:lnTo>
                  <a:lnTo>
                    <a:pt x="238" y="191"/>
                  </a:lnTo>
                  <a:lnTo>
                    <a:pt x="238" y="1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1"/>
            <p:cNvSpPr/>
            <p:nvPr/>
          </p:nvSpPr>
          <p:spPr>
            <a:xfrm>
              <a:off x="3860625" y="826125"/>
              <a:ext cx="16400" cy="9475"/>
            </a:xfrm>
            <a:custGeom>
              <a:rect b="b" l="l" r="r" t="t"/>
              <a:pathLst>
                <a:path extrusionOk="0" h="379" w="656">
                  <a:moveTo>
                    <a:pt x="418" y="0"/>
                  </a:moveTo>
                  <a:lnTo>
                    <a:pt x="0" y="241"/>
                  </a:lnTo>
                  <a:lnTo>
                    <a:pt x="238" y="379"/>
                  </a:lnTo>
                  <a:lnTo>
                    <a:pt x="656" y="138"/>
                  </a:lnTo>
                  <a:lnTo>
                    <a:pt x="418" y="0"/>
                  </a:lnTo>
                  <a:close/>
                </a:path>
              </a:pathLst>
            </a:custGeom>
            <a:solidFill>
              <a:srgbClr val="EB5B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1"/>
            <p:cNvSpPr/>
            <p:nvPr/>
          </p:nvSpPr>
          <p:spPr>
            <a:xfrm>
              <a:off x="3866550" y="829550"/>
              <a:ext cx="10475" cy="7350"/>
            </a:xfrm>
            <a:custGeom>
              <a:rect b="b" l="l" r="r" t="t"/>
              <a:pathLst>
                <a:path extrusionOk="0" h="294" w="419">
                  <a:moveTo>
                    <a:pt x="419" y="1"/>
                  </a:moveTo>
                  <a:lnTo>
                    <a:pt x="1" y="242"/>
                  </a:lnTo>
                  <a:lnTo>
                    <a:pt x="1" y="294"/>
                  </a:lnTo>
                  <a:lnTo>
                    <a:pt x="419" y="53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1"/>
            <p:cNvSpPr/>
            <p:nvPr/>
          </p:nvSpPr>
          <p:spPr>
            <a:xfrm>
              <a:off x="3860625" y="830800"/>
              <a:ext cx="3500" cy="3350"/>
            </a:xfrm>
            <a:custGeom>
              <a:rect b="b" l="l" r="r" t="t"/>
              <a:pathLst>
                <a:path extrusionOk="0" h="134" w="140">
                  <a:moveTo>
                    <a:pt x="0" y="0"/>
                  </a:moveTo>
                  <a:lnTo>
                    <a:pt x="0" y="54"/>
                  </a:lnTo>
                  <a:lnTo>
                    <a:pt x="139" y="134"/>
                  </a:lnTo>
                  <a:lnTo>
                    <a:pt x="139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0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1"/>
            <p:cNvSpPr/>
            <p:nvPr/>
          </p:nvSpPr>
          <p:spPr>
            <a:xfrm>
              <a:off x="3860625" y="824775"/>
              <a:ext cx="13925" cy="8075"/>
            </a:xfrm>
            <a:custGeom>
              <a:rect b="b" l="l" r="r" t="t"/>
              <a:pathLst>
                <a:path extrusionOk="0" h="323" w="557">
                  <a:moveTo>
                    <a:pt x="418" y="1"/>
                  </a:moveTo>
                  <a:lnTo>
                    <a:pt x="0" y="241"/>
                  </a:lnTo>
                  <a:lnTo>
                    <a:pt x="139" y="322"/>
                  </a:lnTo>
                  <a:lnTo>
                    <a:pt x="557" y="80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EB5B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1"/>
            <p:cNvSpPr/>
            <p:nvPr/>
          </p:nvSpPr>
          <p:spPr>
            <a:xfrm>
              <a:off x="3864100" y="826775"/>
              <a:ext cx="10450" cy="7375"/>
            </a:xfrm>
            <a:custGeom>
              <a:rect b="b" l="l" r="r" t="t"/>
              <a:pathLst>
                <a:path extrusionOk="0" h="295" w="418">
                  <a:moveTo>
                    <a:pt x="418" y="0"/>
                  </a:moveTo>
                  <a:lnTo>
                    <a:pt x="0" y="242"/>
                  </a:lnTo>
                  <a:lnTo>
                    <a:pt x="0" y="295"/>
                  </a:lnTo>
                  <a:lnTo>
                    <a:pt x="418" y="54"/>
                  </a:lnTo>
                  <a:lnTo>
                    <a:pt x="41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1"/>
            <p:cNvSpPr/>
            <p:nvPr/>
          </p:nvSpPr>
          <p:spPr>
            <a:xfrm>
              <a:off x="3876775" y="784875"/>
              <a:ext cx="13150" cy="19700"/>
            </a:xfrm>
            <a:custGeom>
              <a:rect b="b" l="l" r="r" t="t"/>
              <a:pathLst>
                <a:path extrusionOk="0" h="788" w="526">
                  <a:moveTo>
                    <a:pt x="526" y="0"/>
                  </a:moveTo>
                  <a:lnTo>
                    <a:pt x="1" y="303"/>
                  </a:lnTo>
                  <a:lnTo>
                    <a:pt x="1" y="787"/>
                  </a:lnTo>
                  <a:lnTo>
                    <a:pt x="526" y="48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1"/>
            <p:cNvSpPr/>
            <p:nvPr/>
          </p:nvSpPr>
          <p:spPr>
            <a:xfrm>
              <a:off x="3876775" y="785625"/>
              <a:ext cx="12725" cy="18450"/>
            </a:xfrm>
            <a:custGeom>
              <a:rect b="b" l="l" r="r" t="t"/>
              <a:pathLst>
                <a:path extrusionOk="0" h="738" w="509">
                  <a:moveTo>
                    <a:pt x="508" y="0"/>
                  </a:moveTo>
                  <a:lnTo>
                    <a:pt x="1" y="293"/>
                  </a:lnTo>
                  <a:lnTo>
                    <a:pt x="1" y="737"/>
                  </a:lnTo>
                  <a:lnTo>
                    <a:pt x="508" y="444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rgbClr val="ED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1"/>
            <p:cNvSpPr/>
            <p:nvPr/>
          </p:nvSpPr>
          <p:spPr>
            <a:xfrm>
              <a:off x="3889250" y="785625"/>
              <a:ext cx="250" cy="11125"/>
            </a:xfrm>
            <a:custGeom>
              <a:rect b="b" l="l" r="r" t="t"/>
              <a:pathLst>
                <a:path extrusionOk="0" h="445" w="10">
                  <a:moveTo>
                    <a:pt x="9" y="0"/>
                  </a:moveTo>
                  <a:lnTo>
                    <a:pt x="1" y="5"/>
                  </a:lnTo>
                  <a:lnTo>
                    <a:pt x="1" y="440"/>
                  </a:lnTo>
                  <a:lnTo>
                    <a:pt x="9" y="444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5373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1"/>
            <p:cNvSpPr/>
            <p:nvPr/>
          </p:nvSpPr>
          <p:spPr>
            <a:xfrm>
              <a:off x="3876775" y="796600"/>
              <a:ext cx="12725" cy="7475"/>
            </a:xfrm>
            <a:custGeom>
              <a:rect b="b" l="l" r="r" t="t"/>
              <a:pathLst>
                <a:path extrusionOk="0" h="299" w="509">
                  <a:moveTo>
                    <a:pt x="500" y="1"/>
                  </a:moveTo>
                  <a:lnTo>
                    <a:pt x="1" y="289"/>
                  </a:lnTo>
                  <a:lnTo>
                    <a:pt x="1" y="298"/>
                  </a:lnTo>
                  <a:lnTo>
                    <a:pt x="508" y="5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6D97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1"/>
            <p:cNvSpPr/>
            <p:nvPr/>
          </p:nvSpPr>
          <p:spPr>
            <a:xfrm>
              <a:off x="3882950" y="789175"/>
              <a:ext cx="425" cy="11325"/>
            </a:xfrm>
            <a:custGeom>
              <a:rect b="b" l="l" r="r" t="t"/>
              <a:pathLst>
                <a:path extrusionOk="0" h="453" w="17">
                  <a:moveTo>
                    <a:pt x="16" y="1"/>
                  </a:moveTo>
                  <a:lnTo>
                    <a:pt x="0" y="9"/>
                  </a:lnTo>
                  <a:lnTo>
                    <a:pt x="0" y="453"/>
                  </a:lnTo>
                  <a:lnTo>
                    <a:pt x="16" y="44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1"/>
            <p:cNvSpPr/>
            <p:nvPr/>
          </p:nvSpPr>
          <p:spPr>
            <a:xfrm>
              <a:off x="3876775" y="792625"/>
              <a:ext cx="425" cy="11500"/>
            </a:xfrm>
            <a:custGeom>
              <a:rect b="b" l="l" r="r" t="t"/>
              <a:pathLst>
                <a:path extrusionOk="0" h="460" w="17">
                  <a:moveTo>
                    <a:pt x="17" y="0"/>
                  </a:moveTo>
                  <a:lnTo>
                    <a:pt x="1" y="9"/>
                  </a:lnTo>
                  <a:lnTo>
                    <a:pt x="1" y="460"/>
                  </a:lnTo>
                  <a:lnTo>
                    <a:pt x="17" y="45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1"/>
            <p:cNvSpPr/>
            <p:nvPr/>
          </p:nvSpPr>
          <p:spPr>
            <a:xfrm>
              <a:off x="3882725" y="789400"/>
              <a:ext cx="250" cy="11100"/>
            </a:xfrm>
            <a:custGeom>
              <a:rect b="b" l="l" r="r" t="t"/>
              <a:pathLst>
                <a:path extrusionOk="0" h="444" w="10">
                  <a:moveTo>
                    <a:pt x="9" y="0"/>
                  </a:moveTo>
                  <a:lnTo>
                    <a:pt x="1" y="5"/>
                  </a:lnTo>
                  <a:lnTo>
                    <a:pt x="1" y="440"/>
                  </a:lnTo>
                  <a:lnTo>
                    <a:pt x="9" y="444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5373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1"/>
            <p:cNvSpPr/>
            <p:nvPr/>
          </p:nvSpPr>
          <p:spPr>
            <a:xfrm>
              <a:off x="3876675" y="792375"/>
              <a:ext cx="125" cy="12200"/>
            </a:xfrm>
            <a:custGeom>
              <a:rect b="b" l="l" r="r" t="t"/>
              <a:pathLst>
                <a:path extrusionOk="0" h="488" w="5">
                  <a:moveTo>
                    <a:pt x="1" y="0"/>
                  </a:moveTo>
                  <a:lnTo>
                    <a:pt x="1" y="483"/>
                  </a:lnTo>
                  <a:lnTo>
                    <a:pt x="5" y="487"/>
                  </a:lnTo>
                  <a:lnTo>
                    <a:pt x="5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E6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1"/>
            <p:cNvSpPr/>
            <p:nvPr/>
          </p:nvSpPr>
          <p:spPr>
            <a:xfrm>
              <a:off x="3876675" y="784800"/>
              <a:ext cx="13250" cy="7675"/>
            </a:xfrm>
            <a:custGeom>
              <a:rect b="b" l="l" r="r" t="t"/>
              <a:pathLst>
                <a:path extrusionOk="0" h="307" w="530">
                  <a:moveTo>
                    <a:pt x="524" y="0"/>
                  </a:moveTo>
                  <a:lnTo>
                    <a:pt x="1" y="303"/>
                  </a:lnTo>
                  <a:lnTo>
                    <a:pt x="5" y="306"/>
                  </a:lnTo>
                  <a:lnTo>
                    <a:pt x="530" y="3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9AD5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1"/>
            <p:cNvSpPr/>
            <p:nvPr/>
          </p:nvSpPr>
          <p:spPr>
            <a:xfrm>
              <a:off x="3876275" y="804800"/>
              <a:ext cx="2650" cy="2125"/>
            </a:xfrm>
            <a:custGeom>
              <a:rect b="b" l="l" r="r" t="t"/>
              <a:pathLst>
                <a:path extrusionOk="0" h="85" w="106">
                  <a:moveTo>
                    <a:pt x="1" y="1"/>
                  </a:moveTo>
                  <a:lnTo>
                    <a:pt x="1" y="24"/>
                  </a:lnTo>
                  <a:lnTo>
                    <a:pt x="105" y="85"/>
                  </a:lnTo>
                  <a:lnTo>
                    <a:pt x="105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0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1"/>
            <p:cNvSpPr/>
            <p:nvPr/>
          </p:nvSpPr>
          <p:spPr>
            <a:xfrm>
              <a:off x="3876275" y="796600"/>
              <a:ext cx="16875" cy="9750"/>
            </a:xfrm>
            <a:custGeom>
              <a:rect b="b" l="l" r="r" t="t"/>
              <a:pathLst>
                <a:path extrusionOk="0" h="390" w="675">
                  <a:moveTo>
                    <a:pt x="570" y="1"/>
                  </a:moveTo>
                  <a:lnTo>
                    <a:pt x="1" y="329"/>
                  </a:lnTo>
                  <a:lnTo>
                    <a:pt x="105" y="389"/>
                  </a:lnTo>
                  <a:lnTo>
                    <a:pt x="675" y="62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E530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1"/>
            <p:cNvSpPr/>
            <p:nvPr/>
          </p:nvSpPr>
          <p:spPr>
            <a:xfrm>
              <a:off x="3878900" y="798125"/>
              <a:ext cx="14250" cy="8800"/>
            </a:xfrm>
            <a:custGeom>
              <a:rect b="b" l="l" r="r" t="t"/>
              <a:pathLst>
                <a:path extrusionOk="0" h="352" w="570">
                  <a:moveTo>
                    <a:pt x="570" y="1"/>
                  </a:moveTo>
                  <a:lnTo>
                    <a:pt x="0" y="328"/>
                  </a:lnTo>
                  <a:lnTo>
                    <a:pt x="0" y="352"/>
                  </a:lnTo>
                  <a:lnTo>
                    <a:pt x="570" y="2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1"/>
            <p:cNvSpPr/>
            <p:nvPr/>
          </p:nvSpPr>
          <p:spPr>
            <a:xfrm>
              <a:off x="3803950" y="800850"/>
              <a:ext cx="13125" cy="29175"/>
            </a:xfrm>
            <a:custGeom>
              <a:rect b="b" l="l" r="r" t="t"/>
              <a:pathLst>
                <a:path extrusionOk="0" h="1167" w="525">
                  <a:moveTo>
                    <a:pt x="1" y="0"/>
                  </a:moveTo>
                  <a:lnTo>
                    <a:pt x="1" y="863"/>
                  </a:lnTo>
                  <a:lnTo>
                    <a:pt x="524" y="1166"/>
                  </a:lnTo>
                  <a:lnTo>
                    <a:pt x="524" y="3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1"/>
            <p:cNvSpPr/>
            <p:nvPr/>
          </p:nvSpPr>
          <p:spPr>
            <a:xfrm>
              <a:off x="3804350" y="801600"/>
              <a:ext cx="12725" cy="27925"/>
            </a:xfrm>
            <a:custGeom>
              <a:rect b="b" l="l" r="r" t="t"/>
              <a:pathLst>
                <a:path extrusionOk="0" h="1117" w="509">
                  <a:moveTo>
                    <a:pt x="1" y="1"/>
                  </a:moveTo>
                  <a:lnTo>
                    <a:pt x="1" y="825"/>
                  </a:lnTo>
                  <a:lnTo>
                    <a:pt x="508" y="1116"/>
                  </a:lnTo>
                  <a:lnTo>
                    <a:pt x="508" y="2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1"/>
            <p:cNvSpPr/>
            <p:nvPr/>
          </p:nvSpPr>
          <p:spPr>
            <a:xfrm>
              <a:off x="3804350" y="801600"/>
              <a:ext cx="250" cy="20625"/>
            </a:xfrm>
            <a:custGeom>
              <a:rect b="b" l="l" r="r" t="t"/>
              <a:pathLst>
                <a:path extrusionOk="0" h="825" w="10">
                  <a:moveTo>
                    <a:pt x="1" y="1"/>
                  </a:moveTo>
                  <a:lnTo>
                    <a:pt x="1" y="825"/>
                  </a:lnTo>
                  <a:lnTo>
                    <a:pt x="9" y="820"/>
                  </a:lnTo>
                  <a:lnTo>
                    <a:pt x="9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373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1"/>
            <p:cNvSpPr/>
            <p:nvPr/>
          </p:nvSpPr>
          <p:spPr>
            <a:xfrm>
              <a:off x="3804350" y="822100"/>
              <a:ext cx="12725" cy="7425"/>
            </a:xfrm>
            <a:custGeom>
              <a:rect b="b" l="l" r="r" t="t"/>
              <a:pathLst>
                <a:path extrusionOk="0" h="297" w="509">
                  <a:moveTo>
                    <a:pt x="9" y="0"/>
                  </a:moveTo>
                  <a:lnTo>
                    <a:pt x="1" y="5"/>
                  </a:lnTo>
                  <a:lnTo>
                    <a:pt x="508" y="296"/>
                  </a:lnTo>
                  <a:lnTo>
                    <a:pt x="508" y="287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6D97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1"/>
            <p:cNvSpPr/>
            <p:nvPr/>
          </p:nvSpPr>
          <p:spPr>
            <a:xfrm>
              <a:off x="3810525" y="805175"/>
              <a:ext cx="425" cy="20825"/>
            </a:xfrm>
            <a:custGeom>
              <a:rect b="b" l="l" r="r" t="t"/>
              <a:pathLst>
                <a:path extrusionOk="0" h="833" w="17">
                  <a:moveTo>
                    <a:pt x="0" y="0"/>
                  </a:moveTo>
                  <a:lnTo>
                    <a:pt x="0" y="822"/>
                  </a:lnTo>
                  <a:lnTo>
                    <a:pt x="16" y="832"/>
                  </a:lnTo>
                  <a:lnTo>
                    <a:pt x="16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1"/>
            <p:cNvSpPr/>
            <p:nvPr/>
          </p:nvSpPr>
          <p:spPr>
            <a:xfrm>
              <a:off x="3816650" y="808600"/>
              <a:ext cx="425" cy="21025"/>
            </a:xfrm>
            <a:custGeom>
              <a:rect b="b" l="l" r="r" t="t"/>
              <a:pathLst>
                <a:path extrusionOk="0" h="841" w="17">
                  <a:moveTo>
                    <a:pt x="0" y="1"/>
                  </a:moveTo>
                  <a:lnTo>
                    <a:pt x="0" y="830"/>
                  </a:lnTo>
                  <a:lnTo>
                    <a:pt x="16" y="840"/>
                  </a:lnTo>
                  <a:lnTo>
                    <a:pt x="16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1"/>
            <p:cNvSpPr/>
            <p:nvPr/>
          </p:nvSpPr>
          <p:spPr>
            <a:xfrm>
              <a:off x="3810925" y="805375"/>
              <a:ext cx="200" cy="20625"/>
            </a:xfrm>
            <a:custGeom>
              <a:rect b="b" l="l" r="r" t="t"/>
              <a:pathLst>
                <a:path extrusionOk="0" h="825" w="8">
                  <a:moveTo>
                    <a:pt x="0" y="1"/>
                  </a:moveTo>
                  <a:lnTo>
                    <a:pt x="0" y="824"/>
                  </a:lnTo>
                  <a:lnTo>
                    <a:pt x="7" y="819"/>
                  </a:lnTo>
                  <a:lnTo>
                    <a:pt x="7" y="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373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1"/>
            <p:cNvSpPr/>
            <p:nvPr/>
          </p:nvSpPr>
          <p:spPr>
            <a:xfrm>
              <a:off x="3817050" y="808350"/>
              <a:ext cx="150" cy="21675"/>
            </a:xfrm>
            <a:custGeom>
              <a:rect b="b" l="l" r="r" t="t"/>
              <a:pathLst>
                <a:path extrusionOk="0" h="867" w="6">
                  <a:moveTo>
                    <a:pt x="6" y="1"/>
                  </a:moveTo>
                  <a:lnTo>
                    <a:pt x="0" y="4"/>
                  </a:lnTo>
                  <a:lnTo>
                    <a:pt x="0" y="866"/>
                  </a:lnTo>
                  <a:lnTo>
                    <a:pt x="6" y="863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4E6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1"/>
            <p:cNvSpPr/>
            <p:nvPr/>
          </p:nvSpPr>
          <p:spPr>
            <a:xfrm>
              <a:off x="3803950" y="800775"/>
              <a:ext cx="13250" cy="7675"/>
            </a:xfrm>
            <a:custGeom>
              <a:rect b="b" l="l" r="r" t="t"/>
              <a:pathLst>
                <a:path extrusionOk="0" h="307" w="530">
                  <a:moveTo>
                    <a:pt x="5" y="1"/>
                  </a:moveTo>
                  <a:lnTo>
                    <a:pt x="1" y="3"/>
                  </a:lnTo>
                  <a:lnTo>
                    <a:pt x="524" y="307"/>
                  </a:lnTo>
                  <a:lnTo>
                    <a:pt x="530" y="304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9AD5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1"/>
            <p:cNvSpPr/>
            <p:nvPr/>
          </p:nvSpPr>
          <p:spPr>
            <a:xfrm>
              <a:off x="3814950" y="830275"/>
              <a:ext cx="2625" cy="2150"/>
            </a:xfrm>
            <a:custGeom>
              <a:rect b="b" l="l" r="r" t="t"/>
              <a:pathLst>
                <a:path extrusionOk="0" h="86" w="105">
                  <a:moveTo>
                    <a:pt x="104" y="1"/>
                  </a:moveTo>
                  <a:lnTo>
                    <a:pt x="0" y="62"/>
                  </a:lnTo>
                  <a:lnTo>
                    <a:pt x="0" y="85"/>
                  </a:lnTo>
                  <a:lnTo>
                    <a:pt x="104" y="24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rgbClr val="B01C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1"/>
            <p:cNvSpPr/>
            <p:nvPr/>
          </p:nvSpPr>
          <p:spPr>
            <a:xfrm>
              <a:off x="3800725" y="822100"/>
              <a:ext cx="16850" cy="9725"/>
            </a:xfrm>
            <a:custGeom>
              <a:rect b="b" l="l" r="r" t="t"/>
              <a:pathLst>
                <a:path extrusionOk="0" h="389" w="674">
                  <a:moveTo>
                    <a:pt x="105" y="0"/>
                  </a:moveTo>
                  <a:lnTo>
                    <a:pt x="1" y="60"/>
                  </a:lnTo>
                  <a:lnTo>
                    <a:pt x="569" y="389"/>
                  </a:lnTo>
                  <a:lnTo>
                    <a:pt x="673" y="328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E530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1"/>
            <p:cNvSpPr/>
            <p:nvPr/>
          </p:nvSpPr>
          <p:spPr>
            <a:xfrm>
              <a:off x="3800725" y="823575"/>
              <a:ext cx="14250" cy="8850"/>
            </a:xfrm>
            <a:custGeom>
              <a:rect b="b" l="l" r="r" t="t"/>
              <a:pathLst>
                <a:path extrusionOk="0" h="354" w="570">
                  <a:moveTo>
                    <a:pt x="1" y="1"/>
                  </a:moveTo>
                  <a:lnTo>
                    <a:pt x="1" y="24"/>
                  </a:lnTo>
                  <a:lnTo>
                    <a:pt x="569" y="353"/>
                  </a:lnTo>
                  <a:lnTo>
                    <a:pt x="569" y="3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1"/>
            <p:cNvSpPr/>
            <p:nvPr/>
          </p:nvSpPr>
          <p:spPr>
            <a:xfrm>
              <a:off x="3803950" y="779000"/>
              <a:ext cx="13125" cy="15500"/>
            </a:xfrm>
            <a:custGeom>
              <a:rect b="b" l="l" r="r" t="t"/>
              <a:pathLst>
                <a:path extrusionOk="0" h="620" w="525">
                  <a:moveTo>
                    <a:pt x="1" y="0"/>
                  </a:moveTo>
                  <a:lnTo>
                    <a:pt x="1" y="316"/>
                  </a:lnTo>
                  <a:lnTo>
                    <a:pt x="524" y="619"/>
                  </a:lnTo>
                  <a:lnTo>
                    <a:pt x="524" y="3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1"/>
            <p:cNvSpPr/>
            <p:nvPr/>
          </p:nvSpPr>
          <p:spPr>
            <a:xfrm>
              <a:off x="3804350" y="779750"/>
              <a:ext cx="12725" cy="14225"/>
            </a:xfrm>
            <a:custGeom>
              <a:rect b="b" l="l" r="r" t="t"/>
              <a:pathLst>
                <a:path extrusionOk="0" h="569" w="509">
                  <a:moveTo>
                    <a:pt x="1" y="1"/>
                  </a:moveTo>
                  <a:lnTo>
                    <a:pt x="1" y="278"/>
                  </a:lnTo>
                  <a:lnTo>
                    <a:pt x="508" y="569"/>
                  </a:lnTo>
                  <a:lnTo>
                    <a:pt x="508" y="29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1"/>
            <p:cNvSpPr/>
            <p:nvPr/>
          </p:nvSpPr>
          <p:spPr>
            <a:xfrm>
              <a:off x="3804350" y="779750"/>
              <a:ext cx="250" cy="6950"/>
            </a:xfrm>
            <a:custGeom>
              <a:rect b="b" l="l" r="r" t="t"/>
              <a:pathLst>
                <a:path extrusionOk="0" h="278" w="10">
                  <a:moveTo>
                    <a:pt x="1" y="1"/>
                  </a:moveTo>
                  <a:lnTo>
                    <a:pt x="1" y="278"/>
                  </a:lnTo>
                  <a:lnTo>
                    <a:pt x="9" y="273"/>
                  </a:lnTo>
                  <a:lnTo>
                    <a:pt x="9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373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1"/>
            <p:cNvSpPr/>
            <p:nvPr/>
          </p:nvSpPr>
          <p:spPr>
            <a:xfrm>
              <a:off x="3804350" y="786575"/>
              <a:ext cx="12725" cy="7400"/>
            </a:xfrm>
            <a:custGeom>
              <a:rect b="b" l="l" r="r" t="t"/>
              <a:pathLst>
                <a:path extrusionOk="0" h="296" w="509">
                  <a:moveTo>
                    <a:pt x="9" y="0"/>
                  </a:moveTo>
                  <a:lnTo>
                    <a:pt x="1" y="5"/>
                  </a:lnTo>
                  <a:lnTo>
                    <a:pt x="508" y="296"/>
                  </a:lnTo>
                  <a:lnTo>
                    <a:pt x="508" y="287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6D97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1"/>
            <p:cNvSpPr/>
            <p:nvPr/>
          </p:nvSpPr>
          <p:spPr>
            <a:xfrm>
              <a:off x="3810525" y="783275"/>
              <a:ext cx="425" cy="7200"/>
            </a:xfrm>
            <a:custGeom>
              <a:rect b="b" l="l" r="r" t="t"/>
              <a:pathLst>
                <a:path extrusionOk="0" h="288" w="17">
                  <a:moveTo>
                    <a:pt x="0" y="0"/>
                  </a:moveTo>
                  <a:lnTo>
                    <a:pt x="0" y="279"/>
                  </a:lnTo>
                  <a:lnTo>
                    <a:pt x="16" y="287"/>
                  </a:lnTo>
                  <a:lnTo>
                    <a:pt x="16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1"/>
            <p:cNvSpPr/>
            <p:nvPr/>
          </p:nvSpPr>
          <p:spPr>
            <a:xfrm>
              <a:off x="3816650" y="786750"/>
              <a:ext cx="425" cy="7350"/>
            </a:xfrm>
            <a:custGeom>
              <a:rect b="b" l="l" r="r" t="t"/>
              <a:pathLst>
                <a:path extrusionOk="0" h="294" w="17">
                  <a:moveTo>
                    <a:pt x="0" y="0"/>
                  </a:moveTo>
                  <a:lnTo>
                    <a:pt x="0" y="283"/>
                  </a:lnTo>
                  <a:lnTo>
                    <a:pt x="16" y="293"/>
                  </a:lnTo>
                  <a:lnTo>
                    <a:pt x="16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1"/>
            <p:cNvSpPr/>
            <p:nvPr/>
          </p:nvSpPr>
          <p:spPr>
            <a:xfrm>
              <a:off x="3810925" y="783525"/>
              <a:ext cx="200" cy="6950"/>
            </a:xfrm>
            <a:custGeom>
              <a:rect b="b" l="l" r="r" t="t"/>
              <a:pathLst>
                <a:path extrusionOk="0" h="278" w="8">
                  <a:moveTo>
                    <a:pt x="0" y="0"/>
                  </a:moveTo>
                  <a:lnTo>
                    <a:pt x="0" y="277"/>
                  </a:lnTo>
                  <a:lnTo>
                    <a:pt x="7" y="272"/>
                  </a:lnTo>
                  <a:lnTo>
                    <a:pt x="7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373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1"/>
            <p:cNvSpPr/>
            <p:nvPr/>
          </p:nvSpPr>
          <p:spPr>
            <a:xfrm>
              <a:off x="3817050" y="786450"/>
              <a:ext cx="150" cy="8050"/>
            </a:xfrm>
            <a:custGeom>
              <a:rect b="b" l="l" r="r" t="t"/>
              <a:pathLst>
                <a:path extrusionOk="0" h="322" w="6">
                  <a:moveTo>
                    <a:pt x="6" y="1"/>
                  </a:moveTo>
                  <a:lnTo>
                    <a:pt x="0" y="5"/>
                  </a:lnTo>
                  <a:lnTo>
                    <a:pt x="0" y="321"/>
                  </a:lnTo>
                  <a:lnTo>
                    <a:pt x="6" y="31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4E6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1"/>
            <p:cNvSpPr/>
            <p:nvPr/>
          </p:nvSpPr>
          <p:spPr>
            <a:xfrm>
              <a:off x="3803950" y="778925"/>
              <a:ext cx="13250" cy="7675"/>
            </a:xfrm>
            <a:custGeom>
              <a:rect b="b" l="l" r="r" t="t"/>
              <a:pathLst>
                <a:path extrusionOk="0" h="307" w="530">
                  <a:moveTo>
                    <a:pt x="5" y="0"/>
                  </a:moveTo>
                  <a:lnTo>
                    <a:pt x="1" y="3"/>
                  </a:lnTo>
                  <a:lnTo>
                    <a:pt x="524" y="306"/>
                  </a:lnTo>
                  <a:lnTo>
                    <a:pt x="530" y="30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AD5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" name="Google Shape;1043;p31"/>
          <p:cNvGrpSpPr/>
          <p:nvPr/>
        </p:nvGrpSpPr>
        <p:grpSpPr>
          <a:xfrm>
            <a:off x="6528423" y="1939219"/>
            <a:ext cx="1694343" cy="1339779"/>
            <a:chOff x="3996288" y="790875"/>
            <a:chExt cx="178125" cy="140850"/>
          </a:xfrm>
        </p:grpSpPr>
        <p:sp>
          <p:nvSpPr>
            <p:cNvPr id="1044" name="Google Shape;1044;p31"/>
            <p:cNvSpPr/>
            <p:nvPr/>
          </p:nvSpPr>
          <p:spPr>
            <a:xfrm>
              <a:off x="3996288" y="828575"/>
              <a:ext cx="178125" cy="103150"/>
            </a:xfrm>
            <a:custGeom>
              <a:rect b="b" l="l" r="r" t="t"/>
              <a:pathLst>
                <a:path extrusionOk="0" h="4126" w="7125">
                  <a:moveTo>
                    <a:pt x="3563" y="0"/>
                  </a:moveTo>
                  <a:lnTo>
                    <a:pt x="0" y="1974"/>
                  </a:lnTo>
                  <a:lnTo>
                    <a:pt x="3563" y="4126"/>
                  </a:lnTo>
                  <a:lnTo>
                    <a:pt x="7125" y="1974"/>
                  </a:lnTo>
                  <a:lnTo>
                    <a:pt x="3563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1"/>
            <p:cNvSpPr/>
            <p:nvPr/>
          </p:nvSpPr>
          <p:spPr>
            <a:xfrm>
              <a:off x="4067438" y="886325"/>
              <a:ext cx="39075" cy="22600"/>
            </a:xfrm>
            <a:custGeom>
              <a:rect b="b" l="l" r="r" t="t"/>
              <a:pathLst>
                <a:path extrusionOk="0" h="904" w="1563">
                  <a:moveTo>
                    <a:pt x="275" y="0"/>
                  </a:moveTo>
                  <a:lnTo>
                    <a:pt x="1" y="155"/>
                  </a:lnTo>
                  <a:lnTo>
                    <a:pt x="1290" y="904"/>
                  </a:lnTo>
                  <a:lnTo>
                    <a:pt x="1563" y="743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1"/>
            <p:cNvSpPr/>
            <p:nvPr/>
          </p:nvSpPr>
          <p:spPr>
            <a:xfrm>
              <a:off x="4106488" y="851700"/>
              <a:ext cx="30125" cy="53200"/>
            </a:xfrm>
            <a:custGeom>
              <a:rect b="b" l="l" r="r" t="t"/>
              <a:pathLst>
                <a:path extrusionOk="0" h="2128" w="1205">
                  <a:moveTo>
                    <a:pt x="618" y="0"/>
                  </a:moveTo>
                  <a:lnTo>
                    <a:pt x="1" y="799"/>
                  </a:lnTo>
                  <a:lnTo>
                    <a:pt x="1" y="2128"/>
                  </a:lnTo>
                  <a:lnTo>
                    <a:pt x="1204" y="1471"/>
                  </a:lnTo>
                  <a:lnTo>
                    <a:pt x="1204" y="64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1"/>
            <p:cNvSpPr/>
            <p:nvPr/>
          </p:nvSpPr>
          <p:spPr>
            <a:xfrm>
              <a:off x="4067438" y="816350"/>
              <a:ext cx="41875" cy="73875"/>
            </a:xfrm>
            <a:custGeom>
              <a:rect b="b" l="l" r="r" t="t"/>
              <a:pathLst>
                <a:path extrusionOk="0" h="2955" w="1675">
                  <a:moveTo>
                    <a:pt x="1674" y="1"/>
                  </a:moveTo>
                  <a:lnTo>
                    <a:pt x="1" y="998"/>
                  </a:lnTo>
                  <a:lnTo>
                    <a:pt x="1" y="2954"/>
                  </a:lnTo>
                  <a:lnTo>
                    <a:pt x="1674" y="2000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1"/>
            <p:cNvSpPr/>
            <p:nvPr/>
          </p:nvSpPr>
          <p:spPr>
            <a:xfrm>
              <a:off x="4074288" y="856200"/>
              <a:ext cx="32225" cy="48700"/>
            </a:xfrm>
            <a:custGeom>
              <a:rect b="b" l="l" r="r" t="t"/>
              <a:pathLst>
                <a:path extrusionOk="0" h="1948" w="1289">
                  <a:moveTo>
                    <a:pt x="1" y="0"/>
                  </a:moveTo>
                  <a:lnTo>
                    <a:pt x="1" y="1205"/>
                  </a:lnTo>
                  <a:lnTo>
                    <a:pt x="1289" y="1948"/>
                  </a:lnTo>
                  <a:lnTo>
                    <a:pt x="1289" y="6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1"/>
            <p:cNvSpPr/>
            <p:nvPr/>
          </p:nvSpPr>
          <p:spPr>
            <a:xfrm>
              <a:off x="4037188" y="816350"/>
              <a:ext cx="30275" cy="73875"/>
            </a:xfrm>
            <a:custGeom>
              <a:rect b="b" l="l" r="r" t="t"/>
              <a:pathLst>
                <a:path extrusionOk="0" h="2955" w="1211">
                  <a:moveTo>
                    <a:pt x="655" y="1"/>
                  </a:moveTo>
                  <a:lnTo>
                    <a:pt x="0" y="212"/>
                  </a:lnTo>
                  <a:lnTo>
                    <a:pt x="0" y="2263"/>
                  </a:lnTo>
                  <a:lnTo>
                    <a:pt x="1211" y="2954"/>
                  </a:lnTo>
                  <a:lnTo>
                    <a:pt x="1211" y="782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1"/>
            <p:cNvSpPr/>
            <p:nvPr/>
          </p:nvSpPr>
          <p:spPr>
            <a:xfrm>
              <a:off x="4030363" y="818900"/>
              <a:ext cx="21200" cy="3450"/>
            </a:xfrm>
            <a:custGeom>
              <a:rect b="b" l="l" r="r" t="t"/>
              <a:pathLst>
                <a:path extrusionOk="0" h="138" w="848">
                  <a:moveTo>
                    <a:pt x="760" y="0"/>
                  </a:moveTo>
                  <a:lnTo>
                    <a:pt x="0" y="102"/>
                  </a:lnTo>
                  <a:lnTo>
                    <a:pt x="61" y="138"/>
                  </a:lnTo>
                  <a:lnTo>
                    <a:pt x="847" y="35"/>
                  </a:lnTo>
                  <a:lnTo>
                    <a:pt x="76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1"/>
            <p:cNvSpPr/>
            <p:nvPr/>
          </p:nvSpPr>
          <p:spPr>
            <a:xfrm>
              <a:off x="4049363" y="790875"/>
              <a:ext cx="63975" cy="50975"/>
            </a:xfrm>
            <a:custGeom>
              <a:rect b="b" l="l" r="r" t="t"/>
              <a:pathLst>
                <a:path extrusionOk="0" h="2039" w="2559">
                  <a:moveTo>
                    <a:pt x="1858" y="0"/>
                  </a:moveTo>
                  <a:lnTo>
                    <a:pt x="0" y="1120"/>
                  </a:lnTo>
                  <a:lnTo>
                    <a:pt x="686" y="2039"/>
                  </a:lnTo>
                  <a:lnTo>
                    <a:pt x="2558" y="944"/>
                  </a:lnTo>
                  <a:lnTo>
                    <a:pt x="185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1"/>
            <p:cNvSpPr/>
            <p:nvPr/>
          </p:nvSpPr>
          <p:spPr>
            <a:xfrm>
              <a:off x="4030363" y="790875"/>
              <a:ext cx="65575" cy="30575"/>
            </a:xfrm>
            <a:custGeom>
              <a:rect b="b" l="l" r="r" t="t"/>
              <a:pathLst>
                <a:path extrusionOk="0" h="1223" w="2623">
                  <a:moveTo>
                    <a:pt x="2622" y="0"/>
                  </a:moveTo>
                  <a:lnTo>
                    <a:pt x="1894" y="99"/>
                  </a:lnTo>
                  <a:lnTo>
                    <a:pt x="0" y="1223"/>
                  </a:lnTo>
                  <a:lnTo>
                    <a:pt x="760" y="1121"/>
                  </a:lnTo>
                  <a:lnTo>
                    <a:pt x="262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1"/>
            <p:cNvSpPr/>
            <p:nvPr/>
          </p:nvSpPr>
          <p:spPr>
            <a:xfrm>
              <a:off x="4047988" y="818900"/>
              <a:ext cx="18550" cy="22950"/>
            </a:xfrm>
            <a:custGeom>
              <a:rect b="b" l="l" r="r" t="t"/>
              <a:pathLst>
                <a:path extrusionOk="0" h="918" w="742">
                  <a:moveTo>
                    <a:pt x="55" y="0"/>
                  </a:moveTo>
                  <a:lnTo>
                    <a:pt x="0" y="7"/>
                  </a:lnTo>
                  <a:lnTo>
                    <a:pt x="698" y="918"/>
                  </a:lnTo>
                  <a:lnTo>
                    <a:pt x="741" y="918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1"/>
            <p:cNvSpPr/>
            <p:nvPr/>
          </p:nvSpPr>
          <p:spPr>
            <a:xfrm>
              <a:off x="4119188" y="850475"/>
              <a:ext cx="21175" cy="3450"/>
            </a:xfrm>
            <a:custGeom>
              <a:rect b="b" l="l" r="r" t="t"/>
              <a:pathLst>
                <a:path extrusionOk="0" h="138" w="847">
                  <a:moveTo>
                    <a:pt x="87" y="0"/>
                  </a:moveTo>
                  <a:lnTo>
                    <a:pt x="0" y="35"/>
                  </a:lnTo>
                  <a:lnTo>
                    <a:pt x="786" y="138"/>
                  </a:lnTo>
                  <a:lnTo>
                    <a:pt x="847" y="103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1"/>
            <p:cNvSpPr/>
            <p:nvPr/>
          </p:nvSpPr>
          <p:spPr>
            <a:xfrm>
              <a:off x="4070313" y="830300"/>
              <a:ext cx="51075" cy="43175"/>
            </a:xfrm>
            <a:custGeom>
              <a:rect b="b" l="l" r="r" t="t"/>
              <a:pathLst>
                <a:path extrusionOk="0" h="1727" w="2043">
                  <a:moveTo>
                    <a:pt x="701" y="1"/>
                  </a:moveTo>
                  <a:lnTo>
                    <a:pt x="0" y="945"/>
                  </a:lnTo>
                  <a:lnTo>
                    <a:pt x="1356" y="1726"/>
                  </a:lnTo>
                  <a:lnTo>
                    <a:pt x="2042" y="806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1"/>
            <p:cNvSpPr/>
            <p:nvPr/>
          </p:nvSpPr>
          <p:spPr>
            <a:xfrm>
              <a:off x="4087713" y="830300"/>
              <a:ext cx="52650" cy="22775"/>
            </a:xfrm>
            <a:custGeom>
              <a:rect b="b" l="l" r="r" t="t"/>
              <a:pathLst>
                <a:path extrusionOk="0" h="911" w="2106">
                  <a:moveTo>
                    <a:pt x="0" y="1"/>
                  </a:moveTo>
                  <a:lnTo>
                    <a:pt x="1346" y="809"/>
                  </a:lnTo>
                  <a:lnTo>
                    <a:pt x="2106" y="910"/>
                  </a:lnTo>
                  <a:lnTo>
                    <a:pt x="728" y="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1"/>
            <p:cNvSpPr/>
            <p:nvPr/>
          </p:nvSpPr>
          <p:spPr>
            <a:xfrm>
              <a:off x="4104213" y="850475"/>
              <a:ext cx="18550" cy="23000"/>
            </a:xfrm>
            <a:custGeom>
              <a:rect b="b" l="l" r="r" t="t"/>
              <a:pathLst>
                <a:path extrusionOk="0" h="920" w="742">
                  <a:moveTo>
                    <a:pt x="686" y="0"/>
                  </a:moveTo>
                  <a:lnTo>
                    <a:pt x="0" y="919"/>
                  </a:lnTo>
                  <a:lnTo>
                    <a:pt x="44" y="919"/>
                  </a:lnTo>
                  <a:lnTo>
                    <a:pt x="741" y="9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4115238" y="872800"/>
              <a:ext cx="3825" cy="6700"/>
            </a:xfrm>
            <a:custGeom>
              <a:rect b="b" l="l" r="r" t="t"/>
              <a:pathLst>
                <a:path extrusionOk="0" h="268" w="153">
                  <a:moveTo>
                    <a:pt x="152" y="0"/>
                  </a:moveTo>
                  <a:lnTo>
                    <a:pt x="0" y="89"/>
                  </a:lnTo>
                  <a:lnTo>
                    <a:pt x="0" y="267"/>
                  </a:lnTo>
                  <a:lnTo>
                    <a:pt x="152" y="176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4115763" y="873700"/>
              <a:ext cx="2775" cy="4850"/>
            </a:xfrm>
            <a:custGeom>
              <a:rect b="b" l="l" r="r" t="t"/>
              <a:pathLst>
                <a:path extrusionOk="0" h="194" w="111">
                  <a:moveTo>
                    <a:pt x="111" y="1"/>
                  </a:moveTo>
                  <a:lnTo>
                    <a:pt x="66" y="27"/>
                  </a:lnTo>
                  <a:lnTo>
                    <a:pt x="52" y="35"/>
                  </a:lnTo>
                  <a:lnTo>
                    <a:pt x="31" y="47"/>
                  </a:lnTo>
                  <a:lnTo>
                    <a:pt x="24" y="51"/>
                  </a:lnTo>
                  <a:lnTo>
                    <a:pt x="1" y="64"/>
                  </a:lnTo>
                  <a:lnTo>
                    <a:pt x="1" y="79"/>
                  </a:lnTo>
                  <a:lnTo>
                    <a:pt x="1" y="102"/>
                  </a:lnTo>
                  <a:lnTo>
                    <a:pt x="1" y="109"/>
                  </a:lnTo>
                  <a:lnTo>
                    <a:pt x="1" y="117"/>
                  </a:lnTo>
                  <a:lnTo>
                    <a:pt x="1" y="193"/>
                  </a:lnTo>
                  <a:lnTo>
                    <a:pt x="66" y="154"/>
                  </a:lnTo>
                  <a:lnTo>
                    <a:pt x="72" y="151"/>
                  </a:lnTo>
                  <a:lnTo>
                    <a:pt x="79" y="147"/>
                  </a:lnTo>
                  <a:lnTo>
                    <a:pt x="98" y="135"/>
                  </a:lnTo>
                  <a:lnTo>
                    <a:pt x="111" y="128"/>
                  </a:lnTo>
                  <a:lnTo>
                    <a:pt x="111" y="101"/>
                  </a:lnTo>
                  <a:lnTo>
                    <a:pt x="111" y="92"/>
                  </a:lnTo>
                  <a:lnTo>
                    <a:pt x="111" y="70"/>
                  </a:lnTo>
                  <a:lnTo>
                    <a:pt x="111" y="51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4116338" y="874850"/>
              <a:ext cx="2200" cy="1375"/>
            </a:xfrm>
            <a:custGeom>
              <a:rect b="b" l="l" r="r" t="t"/>
              <a:pathLst>
                <a:path extrusionOk="0" h="55" w="88">
                  <a:moveTo>
                    <a:pt x="8" y="1"/>
                  </a:moveTo>
                  <a:lnTo>
                    <a:pt x="1" y="5"/>
                  </a:lnTo>
                  <a:lnTo>
                    <a:pt x="88" y="55"/>
                  </a:lnTo>
                  <a:lnTo>
                    <a:pt x="88" y="46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1"/>
            <p:cNvSpPr/>
            <p:nvPr/>
          </p:nvSpPr>
          <p:spPr>
            <a:xfrm>
              <a:off x="4116538" y="874575"/>
              <a:ext cx="2000" cy="1425"/>
            </a:xfrm>
            <a:custGeom>
              <a:rect b="b" l="l" r="r" t="t"/>
              <a:pathLst>
                <a:path extrusionOk="0" h="57" w="80">
                  <a:moveTo>
                    <a:pt x="21" y="0"/>
                  </a:moveTo>
                  <a:lnTo>
                    <a:pt x="0" y="12"/>
                  </a:lnTo>
                  <a:lnTo>
                    <a:pt x="80" y="57"/>
                  </a:lnTo>
                  <a:lnTo>
                    <a:pt x="80" y="35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1"/>
            <p:cNvSpPr/>
            <p:nvPr/>
          </p:nvSpPr>
          <p:spPr>
            <a:xfrm>
              <a:off x="4117038" y="874350"/>
              <a:ext cx="1500" cy="1125"/>
            </a:xfrm>
            <a:custGeom>
              <a:rect b="b" l="l" r="r" t="t"/>
              <a:pathLst>
                <a:path extrusionOk="0" h="45" w="60">
                  <a:moveTo>
                    <a:pt x="15" y="1"/>
                  </a:moveTo>
                  <a:lnTo>
                    <a:pt x="1" y="9"/>
                  </a:lnTo>
                  <a:lnTo>
                    <a:pt x="60" y="44"/>
                  </a:lnTo>
                  <a:lnTo>
                    <a:pt x="60" y="25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1"/>
            <p:cNvSpPr/>
            <p:nvPr/>
          </p:nvSpPr>
          <p:spPr>
            <a:xfrm>
              <a:off x="4117413" y="873700"/>
              <a:ext cx="1125" cy="1300"/>
            </a:xfrm>
            <a:custGeom>
              <a:rect b="b" l="l" r="r" t="t"/>
              <a:pathLst>
                <a:path extrusionOk="0" h="52" w="45">
                  <a:moveTo>
                    <a:pt x="45" y="1"/>
                  </a:moveTo>
                  <a:lnTo>
                    <a:pt x="0" y="27"/>
                  </a:lnTo>
                  <a:lnTo>
                    <a:pt x="45" y="51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1"/>
            <p:cNvSpPr/>
            <p:nvPr/>
          </p:nvSpPr>
          <p:spPr>
            <a:xfrm>
              <a:off x="4115763" y="875650"/>
              <a:ext cx="2450" cy="1750"/>
            </a:xfrm>
            <a:custGeom>
              <a:rect b="b" l="l" r="r" t="t"/>
              <a:pathLst>
                <a:path extrusionOk="0" h="70" w="98">
                  <a:moveTo>
                    <a:pt x="1" y="1"/>
                  </a:moveTo>
                  <a:lnTo>
                    <a:pt x="1" y="24"/>
                  </a:lnTo>
                  <a:lnTo>
                    <a:pt x="79" y="69"/>
                  </a:lnTo>
                  <a:lnTo>
                    <a:pt x="98" y="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1"/>
            <p:cNvSpPr/>
            <p:nvPr/>
          </p:nvSpPr>
          <p:spPr>
            <a:xfrm>
              <a:off x="4115763" y="874975"/>
              <a:ext cx="2775" cy="2125"/>
            </a:xfrm>
            <a:custGeom>
              <a:rect b="b" l="l" r="r" t="t"/>
              <a:pathLst>
                <a:path extrusionOk="0" h="85" w="111">
                  <a:moveTo>
                    <a:pt x="24" y="0"/>
                  </a:moveTo>
                  <a:lnTo>
                    <a:pt x="1" y="13"/>
                  </a:lnTo>
                  <a:lnTo>
                    <a:pt x="1" y="28"/>
                  </a:lnTo>
                  <a:lnTo>
                    <a:pt x="98" y="84"/>
                  </a:lnTo>
                  <a:lnTo>
                    <a:pt x="111" y="77"/>
                  </a:lnTo>
                  <a:lnTo>
                    <a:pt x="111" y="5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1"/>
            <p:cNvSpPr/>
            <p:nvPr/>
          </p:nvSpPr>
          <p:spPr>
            <a:xfrm>
              <a:off x="4115763" y="876600"/>
              <a:ext cx="1675" cy="1950"/>
            </a:xfrm>
            <a:custGeom>
              <a:rect b="b" l="l" r="r" t="t"/>
              <a:pathLst>
                <a:path extrusionOk="0" h="78" w="67">
                  <a:moveTo>
                    <a:pt x="1" y="1"/>
                  </a:moveTo>
                  <a:lnTo>
                    <a:pt x="1" y="77"/>
                  </a:lnTo>
                  <a:lnTo>
                    <a:pt x="66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1"/>
            <p:cNvSpPr/>
            <p:nvPr/>
          </p:nvSpPr>
          <p:spPr>
            <a:xfrm>
              <a:off x="4115763" y="876425"/>
              <a:ext cx="1800" cy="1150"/>
            </a:xfrm>
            <a:custGeom>
              <a:rect b="b" l="l" r="r" t="t"/>
              <a:pathLst>
                <a:path extrusionOk="0" h="46" w="72">
                  <a:moveTo>
                    <a:pt x="1" y="0"/>
                  </a:moveTo>
                  <a:lnTo>
                    <a:pt x="1" y="8"/>
                  </a:lnTo>
                  <a:lnTo>
                    <a:pt x="66" y="45"/>
                  </a:lnTo>
                  <a:lnTo>
                    <a:pt x="72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1"/>
            <p:cNvSpPr/>
            <p:nvPr/>
          </p:nvSpPr>
          <p:spPr>
            <a:xfrm>
              <a:off x="4115763" y="876250"/>
              <a:ext cx="2000" cy="1250"/>
            </a:xfrm>
            <a:custGeom>
              <a:rect b="b" l="l" r="r" t="t"/>
              <a:pathLst>
                <a:path extrusionOk="0" h="50" w="80">
                  <a:moveTo>
                    <a:pt x="1" y="0"/>
                  </a:moveTo>
                  <a:lnTo>
                    <a:pt x="1" y="7"/>
                  </a:lnTo>
                  <a:lnTo>
                    <a:pt x="72" y="49"/>
                  </a:lnTo>
                  <a:lnTo>
                    <a:pt x="79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1"/>
            <p:cNvSpPr/>
            <p:nvPr/>
          </p:nvSpPr>
          <p:spPr>
            <a:xfrm>
              <a:off x="4115238" y="872800"/>
              <a:ext cx="3825" cy="2525"/>
            </a:xfrm>
            <a:custGeom>
              <a:rect b="b" l="l" r="r" t="t"/>
              <a:pathLst>
                <a:path extrusionOk="0" h="101" w="153">
                  <a:moveTo>
                    <a:pt x="152" y="0"/>
                  </a:moveTo>
                  <a:lnTo>
                    <a:pt x="0" y="89"/>
                  </a:lnTo>
                  <a:lnTo>
                    <a:pt x="22" y="100"/>
                  </a:lnTo>
                  <a:lnTo>
                    <a:pt x="132" y="37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1"/>
            <p:cNvSpPr/>
            <p:nvPr/>
          </p:nvSpPr>
          <p:spPr>
            <a:xfrm>
              <a:off x="4115238" y="876900"/>
              <a:ext cx="3825" cy="2600"/>
            </a:xfrm>
            <a:custGeom>
              <a:rect b="b" l="l" r="r" t="t"/>
              <a:pathLst>
                <a:path extrusionOk="0" h="104" w="153">
                  <a:moveTo>
                    <a:pt x="132" y="0"/>
                  </a:moveTo>
                  <a:lnTo>
                    <a:pt x="22" y="65"/>
                  </a:lnTo>
                  <a:lnTo>
                    <a:pt x="0" y="103"/>
                  </a:lnTo>
                  <a:lnTo>
                    <a:pt x="152" y="12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1"/>
            <p:cNvSpPr/>
            <p:nvPr/>
          </p:nvSpPr>
          <p:spPr>
            <a:xfrm>
              <a:off x="4115763" y="876775"/>
              <a:ext cx="2775" cy="1775"/>
            </a:xfrm>
            <a:custGeom>
              <a:rect b="b" l="l" r="r" t="t"/>
              <a:pathLst>
                <a:path extrusionOk="0" h="71" w="111">
                  <a:moveTo>
                    <a:pt x="105" y="1"/>
                  </a:moveTo>
                  <a:lnTo>
                    <a:pt x="1" y="62"/>
                  </a:lnTo>
                  <a:lnTo>
                    <a:pt x="1" y="70"/>
                  </a:lnTo>
                  <a:lnTo>
                    <a:pt x="111" y="5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1"/>
            <p:cNvSpPr/>
            <p:nvPr/>
          </p:nvSpPr>
          <p:spPr>
            <a:xfrm>
              <a:off x="4118388" y="873700"/>
              <a:ext cx="150" cy="3225"/>
            </a:xfrm>
            <a:custGeom>
              <a:rect b="b" l="l" r="r" t="t"/>
              <a:pathLst>
                <a:path extrusionOk="0" h="129" w="6">
                  <a:moveTo>
                    <a:pt x="6" y="1"/>
                  </a:moveTo>
                  <a:lnTo>
                    <a:pt x="0" y="3"/>
                  </a:lnTo>
                  <a:lnTo>
                    <a:pt x="0" y="124"/>
                  </a:lnTo>
                  <a:lnTo>
                    <a:pt x="6" y="12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1"/>
            <p:cNvSpPr/>
            <p:nvPr/>
          </p:nvSpPr>
          <p:spPr>
            <a:xfrm>
              <a:off x="4115038" y="874900"/>
              <a:ext cx="225" cy="4600"/>
            </a:xfrm>
            <a:custGeom>
              <a:rect b="b" l="l" r="r" t="t"/>
              <a:pathLst>
                <a:path extrusionOk="0" h="184" w="9">
                  <a:moveTo>
                    <a:pt x="1" y="0"/>
                  </a:moveTo>
                  <a:lnTo>
                    <a:pt x="1" y="177"/>
                  </a:lnTo>
                  <a:lnTo>
                    <a:pt x="8" y="183"/>
                  </a:lnTo>
                  <a:lnTo>
                    <a:pt x="8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1"/>
            <p:cNvSpPr/>
            <p:nvPr/>
          </p:nvSpPr>
          <p:spPr>
            <a:xfrm>
              <a:off x="4115038" y="872650"/>
              <a:ext cx="4025" cy="2375"/>
            </a:xfrm>
            <a:custGeom>
              <a:rect b="b" l="l" r="r" t="t"/>
              <a:pathLst>
                <a:path extrusionOk="0" h="95" w="161">
                  <a:moveTo>
                    <a:pt x="153" y="1"/>
                  </a:moveTo>
                  <a:lnTo>
                    <a:pt x="1" y="90"/>
                  </a:lnTo>
                  <a:lnTo>
                    <a:pt x="8" y="95"/>
                  </a:lnTo>
                  <a:lnTo>
                    <a:pt x="160" y="6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1"/>
            <p:cNvSpPr/>
            <p:nvPr/>
          </p:nvSpPr>
          <p:spPr>
            <a:xfrm>
              <a:off x="4111463" y="875050"/>
              <a:ext cx="3800" cy="6700"/>
            </a:xfrm>
            <a:custGeom>
              <a:rect b="b" l="l" r="r" t="t"/>
              <a:pathLst>
                <a:path extrusionOk="0" h="268" w="152">
                  <a:moveTo>
                    <a:pt x="151" y="0"/>
                  </a:moveTo>
                  <a:lnTo>
                    <a:pt x="0" y="89"/>
                  </a:lnTo>
                  <a:lnTo>
                    <a:pt x="0" y="267"/>
                  </a:lnTo>
                  <a:lnTo>
                    <a:pt x="151" y="17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1"/>
            <p:cNvSpPr/>
            <p:nvPr/>
          </p:nvSpPr>
          <p:spPr>
            <a:xfrm>
              <a:off x="4111963" y="875950"/>
              <a:ext cx="2775" cy="4850"/>
            </a:xfrm>
            <a:custGeom>
              <a:rect b="b" l="l" r="r" t="t"/>
              <a:pathLst>
                <a:path extrusionOk="0" h="194" w="111">
                  <a:moveTo>
                    <a:pt x="111" y="0"/>
                  </a:moveTo>
                  <a:lnTo>
                    <a:pt x="67" y="27"/>
                  </a:lnTo>
                  <a:lnTo>
                    <a:pt x="51" y="35"/>
                  </a:lnTo>
                  <a:lnTo>
                    <a:pt x="32" y="47"/>
                  </a:lnTo>
                  <a:lnTo>
                    <a:pt x="24" y="51"/>
                  </a:lnTo>
                  <a:lnTo>
                    <a:pt x="1" y="66"/>
                  </a:lnTo>
                  <a:lnTo>
                    <a:pt x="1" y="79"/>
                  </a:lnTo>
                  <a:lnTo>
                    <a:pt x="1" y="102"/>
                  </a:lnTo>
                  <a:lnTo>
                    <a:pt x="1" y="109"/>
                  </a:lnTo>
                  <a:lnTo>
                    <a:pt x="1" y="116"/>
                  </a:lnTo>
                  <a:lnTo>
                    <a:pt x="1" y="193"/>
                  </a:lnTo>
                  <a:lnTo>
                    <a:pt x="66" y="154"/>
                  </a:lnTo>
                  <a:lnTo>
                    <a:pt x="73" y="151"/>
                  </a:lnTo>
                  <a:lnTo>
                    <a:pt x="80" y="147"/>
                  </a:lnTo>
                  <a:lnTo>
                    <a:pt x="99" y="135"/>
                  </a:lnTo>
                  <a:lnTo>
                    <a:pt x="111" y="128"/>
                  </a:lnTo>
                  <a:lnTo>
                    <a:pt x="111" y="101"/>
                  </a:lnTo>
                  <a:lnTo>
                    <a:pt x="111" y="92"/>
                  </a:lnTo>
                  <a:lnTo>
                    <a:pt x="111" y="70"/>
                  </a:lnTo>
                  <a:lnTo>
                    <a:pt x="111" y="5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1"/>
            <p:cNvSpPr/>
            <p:nvPr/>
          </p:nvSpPr>
          <p:spPr>
            <a:xfrm>
              <a:off x="4112538" y="877100"/>
              <a:ext cx="2200" cy="1375"/>
            </a:xfrm>
            <a:custGeom>
              <a:rect b="b" l="l" r="r" t="t"/>
              <a:pathLst>
                <a:path extrusionOk="0" h="55" w="88">
                  <a:moveTo>
                    <a:pt x="9" y="1"/>
                  </a:moveTo>
                  <a:lnTo>
                    <a:pt x="1" y="5"/>
                  </a:lnTo>
                  <a:lnTo>
                    <a:pt x="88" y="55"/>
                  </a:lnTo>
                  <a:lnTo>
                    <a:pt x="88" y="46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1"/>
            <p:cNvSpPr/>
            <p:nvPr/>
          </p:nvSpPr>
          <p:spPr>
            <a:xfrm>
              <a:off x="4112763" y="876825"/>
              <a:ext cx="1975" cy="1425"/>
            </a:xfrm>
            <a:custGeom>
              <a:rect b="b" l="l" r="r" t="t"/>
              <a:pathLst>
                <a:path extrusionOk="0" h="57" w="79">
                  <a:moveTo>
                    <a:pt x="19" y="0"/>
                  </a:moveTo>
                  <a:lnTo>
                    <a:pt x="0" y="12"/>
                  </a:lnTo>
                  <a:lnTo>
                    <a:pt x="79" y="57"/>
                  </a:lnTo>
                  <a:lnTo>
                    <a:pt x="79" y="3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1"/>
            <p:cNvSpPr/>
            <p:nvPr/>
          </p:nvSpPr>
          <p:spPr>
            <a:xfrm>
              <a:off x="4113238" y="876600"/>
              <a:ext cx="1500" cy="1125"/>
            </a:xfrm>
            <a:custGeom>
              <a:rect b="b" l="l" r="r" t="t"/>
              <a:pathLst>
                <a:path extrusionOk="0" h="45" w="60">
                  <a:moveTo>
                    <a:pt x="16" y="1"/>
                  </a:moveTo>
                  <a:lnTo>
                    <a:pt x="0" y="9"/>
                  </a:lnTo>
                  <a:lnTo>
                    <a:pt x="60" y="44"/>
                  </a:lnTo>
                  <a:lnTo>
                    <a:pt x="60" y="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1"/>
            <p:cNvSpPr/>
            <p:nvPr/>
          </p:nvSpPr>
          <p:spPr>
            <a:xfrm>
              <a:off x="4113638" y="875950"/>
              <a:ext cx="1100" cy="1300"/>
            </a:xfrm>
            <a:custGeom>
              <a:rect b="b" l="l" r="r" t="t"/>
              <a:pathLst>
                <a:path extrusionOk="0" h="52" w="44">
                  <a:moveTo>
                    <a:pt x="44" y="0"/>
                  </a:moveTo>
                  <a:lnTo>
                    <a:pt x="0" y="27"/>
                  </a:lnTo>
                  <a:lnTo>
                    <a:pt x="44" y="5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1"/>
            <p:cNvSpPr/>
            <p:nvPr/>
          </p:nvSpPr>
          <p:spPr>
            <a:xfrm>
              <a:off x="4111963" y="877900"/>
              <a:ext cx="2500" cy="1725"/>
            </a:xfrm>
            <a:custGeom>
              <a:rect b="b" l="l" r="r" t="t"/>
              <a:pathLst>
                <a:path extrusionOk="0" h="69" w="100">
                  <a:moveTo>
                    <a:pt x="1" y="1"/>
                  </a:moveTo>
                  <a:lnTo>
                    <a:pt x="1" y="24"/>
                  </a:lnTo>
                  <a:lnTo>
                    <a:pt x="80" y="69"/>
                  </a:lnTo>
                  <a:lnTo>
                    <a:pt x="99" y="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1"/>
            <p:cNvSpPr/>
            <p:nvPr/>
          </p:nvSpPr>
          <p:spPr>
            <a:xfrm>
              <a:off x="4111963" y="877225"/>
              <a:ext cx="2775" cy="2125"/>
            </a:xfrm>
            <a:custGeom>
              <a:rect b="b" l="l" r="r" t="t"/>
              <a:pathLst>
                <a:path extrusionOk="0" h="85" w="111">
                  <a:moveTo>
                    <a:pt x="24" y="0"/>
                  </a:moveTo>
                  <a:lnTo>
                    <a:pt x="1" y="15"/>
                  </a:lnTo>
                  <a:lnTo>
                    <a:pt x="1" y="28"/>
                  </a:lnTo>
                  <a:lnTo>
                    <a:pt x="99" y="84"/>
                  </a:lnTo>
                  <a:lnTo>
                    <a:pt x="111" y="77"/>
                  </a:lnTo>
                  <a:lnTo>
                    <a:pt x="111" y="5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1"/>
            <p:cNvSpPr/>
            <p:nvPr/>
          </p:nvSpPr>
          <p:spPr>
            <a:xfrm>
              <a:off x="4111963" y="878850"/>
              <a:ext cx="1650" cy="1950"/>
            </a:xfrm>
            <a:custGeom>
              <a:rect b="b" l="l" r="r" t="t"/>
              <a:pathLst>
                <a:path extrusionOk="0" h="78" w="66">
                  <a:moveTo>
                    <a:pt x="1" y="0"/>
                  </a:moveTo>
                  <a:lnTo>
                    <a:pt x="1" y="77"/>
                  </a:lnTo>
                  <a:lnTo>
                    <a:pt x="66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1"/>
            <p:cNvSpPr/>
            <p:nvPr/>
          </p:nvSpPr>
          <p:spPr>
            <a:xfrm>
              <a:off x="4111963" y="878675"/>
              <a:ext cx="1850" cy="1150"/>
            </a:xfrm>
            <a:custGeom>
              <a:rect b="b" l="l" r="r" t="t"/>
              <a:pathLst>
                <a:path extrusionOk="0" h="46" w="74">
                  <a:moveTo>
                    <a:pt x="1" y="0"/>
                  </a:moveTo>
                  <a:lnTo>
                    <a:pt x="1" y="7"/>
                  </a:lnTo>
                  <a:lnTo>
                    <a:pt x="66" y="45"/>
                  </a:lnTo>
                  <a:lnTo>
                    <a:pt x="73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1"/>
            <p:cNvSpPr/>
            <p:nvPr/>
          </p:nvSpPr>
          <p:spPr>
            <a:xfrm>
              <a:off x="4111963" y="878475"/>
              <a:ext cx="2025" cy="1275"/>
            </a:xfrm>
            <a:custGeom>
              <a:rect b="b" l="l" r="r" t="t"/>
              <a:pathLst>
                <a:path extrusionOk="0" h="51" w="81">
                  <a:moveTo>
                    <a:pt x="1" y="1"/>
                  </a:moveTo>
                  <a:lnTo>
                    <a:pt x="1" y="8"/>
                  </a:lnTo>
                  <a:lnTo>
                    <a:pt x="73" y="50"/>
                  </a:lnTo>
                  <a:lnTo>
                    <a:pt x="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1"/>
            <p:cNvSpPr/>
            <p:nvPr/>
          </p:nvSpPr>
          <p:spPr>
            <a:xfrm>
              <a:off x="4111463" y="875050"/>
              <a:ext cx="3800" cy="2550"/>
            </a:xfrm>
            <a:custGeom>
              <a:rect b="b" l="l" r="r" t="t"/>
              <a:pathLst>
                <a:path extrusionOk="0" h="102" w="152">
                  <a:moveTo>
                    <a:pt x="151" y="0"/>
                  </a:moveTo>
                  <a:lnTo>
                    <a:pt x="0" y="89"/>
                  </a:lnTo>
                  <a:lnTo>
                    <a:pt x="21" y="102"/>
                  </a:lnTo>
                  <a:lnTo>
                    <a:pt x="131" y="3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1"/>
            <p:cNvSpPr/>
            <p:nvPr/>
          </p:nvSpPr>
          <p:spPr>
            <a:xfrm>
              <a:off x="4111463" y="879150"/>
              <a:ext cx="3800" cy="2600"/>
            </a:xfrm>
            <a:custGeom>
              <a:rect b="b" l="l" r="r" t="t"/>
              <a:pathLst>
                <a:path extrusionOk="0" h="104" w="152">
                  <a:moveTo>
                    <a:pt x="131" y="0"/>
                  </a:moveTo>
                  <a:lnTo>
                    <a:pt x="21" y="65"/>
                  </a:lnTo>
                  <a:lnTo>
                    <a:pt x="0" y="103"/>
                  </a:lnTo>
                  <a:lnTo>
                    <a:pt x="151" y="12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1"/>
            <p:cNvSpPr/>
            <p:nvPr/>
          </p:nvSpPr>
          <p:spPr>
            <a:xfrm>
              <a:off x="4111963" y="879025"/>
              <a:ext cx="2775" cy="1775"/>
            </a:xfrm>
            <a:custGeom>
              <a:rect b="b" l="l" r="r" t="t"/>
              <a:pathLst>
                <a:path extrusionOk="0" h="71" w="111">
                  <a:moveTo>
                    <a:pt x="105" y="1"/>
                  </a:moveTo>
                  <a:lnTo>
                    <a:pt x="1" y="63"/>
                  </a:lnTo>
                  <a:lnTo>
                    <a:pt x="1" y="70"/>
                  </a:lnTo>
                  <a:lnTo>
                    <a:pt x="111" y="5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1"/>
            <p:cNvSpPr/>
            <p:nvPr/>
          </p:nvSpPr>
          <p:spPr>
            <a:xfrm>
              <a:off x="4114563" y="875950"/>
              <a:ext cx="175" cy="3225"/>
            </a:xfrm>
            <a:custGeom>
              <a:rect b="b" l="l" r="r" t="t"/>
              <a:pathLst>
                <a:path extrusionOk="0" h="129" w="7">
                  <a:moveTo>
                    <a:pt x="7" y="0"/>
                  </a:moveTo>
                  <a:lnTo>
                    <a:pt x="1" y="3"/>
                  </a:lnTo>
                  <a:lnTo>
                    <a:pt x="1" y="124"/>
                  </a:lnTo>
                  <a:lnTo>
                    <a:pt x="7" y="128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1"/>
            <p:cNvSpPr/>
            <p:nvPr/>
          </p:nvSpPr>
          <p:spPr>
            <a:xfrm>
              <a:off x="4111238" y="877150"/>
              <a:ext cx="250" cy="4600"/>
            </a:xfrm>
            <a:custGeom>
              <a:rect b="b" l="l" r="r" t="t"/>
              <a:pathLst>
                <a:path extrusionOk="0" h="184" w="10">
                  <a:moveTo>
                    <a:pt x="1" y="0"/>
                  </a:moveTo>
                  <a:lnTo>
                    <a:pt x="1" y="177"/>
                  </a:lnTo>
                  <a:lnTo>
                    <a:pt x="9" y="183"/>
                  </a:lnTo>
                  <a:lnTo>
                    <a:pt x="9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1"/>
            <p:cNvSpPr/>
            <p:nvPr/>
          </p:nvSpPr>
          <p:spPr>
            <a:xfrm>
              <a:off x="4111238" y="874900"/>
              <a:ext cx="4025" cy="2375"/>
            </a:xfrm>
            <a:custGeom>
              <a:rect b="b" l="l" r="r" t="t"/>
              <a:pathLst>
                <a:path extrusionOk="0" h="95" w="161">
                  <a:moveTo>
                    <a:pt x="153" y="0"/>
                  </a:moveTo>
                  <a:lnTo>
                    <a:pt x="1" y="90"/>
                  </a:lnTo>
                  <a:lnTo>
                    <a:pt x="9" y="95"/>
                  </a:lnTo>
                  <a:lnTo>
                    <a:pt x="160" y="6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1"/>
            <p:cNvSpPr/>
            <p:nvPr/>
          </p:nvSpPr>
          <p:spPr>
            <a:xfrm>
              <a:off x="4115238" y="868400"/>
              <a:ext cx="3825" cy="6700"/>
            </a:xfrm>
            <a:custGeom>
              <a:rect b="b" l="l" r="r" t="t"/>
              <a:pathLst>
                <a:path extrusionOk="0" h="268" w="153">
                  <a:moveTo>
                    <a:pt x="152" y="1"/>
                  </a:moveTo>
                  <a:lnTo>
                    <a:pt x="0" y="89"/>
                  </a:lnTo>
                  <a:lnTo>
                    <a:pt x="0" y="268"/>
                  </a:lnTo>
                  <a:lnTo>
                    <a:pt x="152" y="176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1"/>
            <p:cNvSpPr/>
            <p:nvPr/>
          </p:nvSpPr>
          <p:spPr>
            <a:xfrm>
              <a:off x="4115763" y="869325"/>
              <a:ext cx="2775" cy="4825"/>
            </a:xfrm>
            <a:custGeom>
              <a:rect b="b" l="l" r="r" t="t"/>
              <a:pathLst>
                <a:path extrusionOk="0" h="193" w="111">
                  <a:moveTo>
                    <a:pt x="111" y="0"/>
                  </a:moveTo>
                  <a:lnTo>
                    <a:pt x="66" y="26"/>
                  </a:lnTo>
                  <a:lnTo>
                    <a:pt x="52" y="35"/>
                  </a:lnTo>
                  <a:lnTo>
                    <a:pt x="31" y="47"/>
                  </a:lnTo>
                  <a:lnTo>
                    <a:pt x="24" y="51"/>
                  </a:lnTo>
                  <a:lnTo>
                    <a:pt x="1" y="64"/>
                  </a:lnTo>
                  <a:lnTo>
                    <a:pt x="1" y="78"/>
                  </a:lnTo>
                  <a:lnTo>
                    <a:pt x="1" y="100"/>
                  </a:lnTo>
                  <a:lnTo>
                    <a:pt x="1" y="109"/>
                  </a:lnTo>
                  <a:lnTo>
                    <a:pt x="1" y="116"/>
                  </a:lnTo>
                  <a:lnTo>
                    <a:pt x="1" y="193"/>
                  </a:lnTo>
                  <a:lnTo>
                    <a:pt x="66" y="154"/>
                  </a:lnTo>
                  <a:lnTo>
                    <a:pt x="72" y="151"/>
                  </a:lnTo>
                  <a:lnTo>
                    <a:pt x="79" y="147"/>
                  </a:lnTo>
                  <a:lnTo>
                    <a:pt x="98" y="135"/>
                  </a:lnTo>
                  <a:lnTo>
                    <a:pt x="111" y="128"/>
                  </a:lnTo>
                  <a:lnTo>
                    <a:pt x="111" y="100"/>
                  </a:lnTo>
                  <a:lnTo>
                    <a:pt x="111" y="91"/>
                  </a:lnTo>
                  <a:lnTo>
                    <a:pt x="111" y="70"/>
                  </a:lnTo>
                  <a:lnTo>
                    <a:pt x="111" y="5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1"/>
            <p:cNvSpPr/>
            <p:nvPr/>
          </p:nvSpPr>
          <p:spPr>
            <a:xfrm>
              <a:off x="4116338" y="870475"/>
              <a:ext cx="2200" cy="1375"/>
            </a:xfrm>
            <a:custGeom>
              <a:rect b="b" l="l" r="r" t="t"/>
              <a:pathLst>
                <a:path extrusionOk="0" h="55" w="88">
                  <a:moveTo>
                    <a:pt x="8" y="1"/>
                  </a:moveTo>
                  <a:lnTo>
                    <a:pt x="1" y="5"/>
                  </a:lnTo>
                  <a:lnTo>
                    <a:pt x="88" y="54"/>
                  </a:lnTo>
                  <a:lnTo>
                    <a:pt x="88" y="45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1"/>
            <p:cNvSpPr/>
            <p:nvPr/>
          </p:nvSpPr>
          <p:spPr>
            <a:xfrm>
              <a:off x="4116538" y="870175"/>
              <a:ext cx="2000" cy="1450"/>
            </a:xfrm>
            <a:custGeom>
              <a:rect b="b" l="l" r="r" t="t"/>
              <a:pathLst>
                <a:path extrusionOk="0" h="58" w="80">
                  <a:moveTo>
                    <a:pt x="21" y="1"/>
                  </a:moveTo>
                  <a:lnTo>
                    <a:pt x="0" y="13"/>
                  </a:lnTo>
                  <a:lnTo>
                    <a:pt x="80" y="57"/>
                  </a:lnTo>
                  <a:lnTo>
                    <a:pt x="80" y="36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1"/>
            <p:cNvSpPr/>
            <p:nvPr/>
          </p:nvSpPr>
          <p:spPr>
            <a:xfrm>
              <a:off x="4117038" y="869975"/>
              <a:ext cx="1500" cy="1100"/>
            </a:xfrm>
            <a:custGeom>
              <a:rect b="b" l="l" r="r" t="t"/>
              <a:pathLst>
                <a:path extrusionOk="0" h="44" w="60">
                  <a:moveTo>
                    <a:pt x="15" y="0"/>
                  </a:moveTo>
                  <a:lnTo>
                    <a:pt x="1" y="9"/>
                  </a:lnTo>
                  <a:lnTo>
                    <a:pt x="60" y="44"/>
                  </a:lnTo>
                  <a:lnTo>
                    <a:pt x="60" y="2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1"/>
            <p:cNvSpPr/>
            <p:nvPr/>
          </p:nvSpPr>
          <p:spPr>
            <a:xfrm>
              <a:off x="4117413" y="869325"/>
              <a:ext cx="1125" cy="1275"/>
            </a:xfrm>
            <a:custGeom>
              <a:rect b="b" l="l" r="r" t="t"/>
              <a:pathLst>
                <a:path extrusionOk="0" h="51" w="45">
                  <a:moveTo>
                    <a:pt x="45" y="0"/>
                  </a:moveTo>
                  <a:lnTo>
                    <a:pt x="0" y="26"/>
                  </a:lnTo>
                  <a:lnTo>
                    <a:pt x="45" y="51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1"/>
            <p:cNvSpPr/>
            <p:nvPr/>
          </p:nvSpPr>
          <p:spPr>
            <a:xfrm>
              <a:off x="4115763" y="871275"/>
              <a:ext cx="2450" cy="1725"/>
            </a:xfrm>
            <a:custGeom>
              <a:rect b="b" l="l" r="r" t="t"/>
              <a:pathLst>
                <a:path extrusionOk="0" h="69" w="98">
                  <a:moveTo>
                    <a:pt x="1" y="0"/>
                  </a:moveTo>
                  <a:lnTo>
                    <a:pt x="1" y="22"/>
                  </a:lnTo>
                  <a:lnTo>
                    <a:pt x="79" y="69"/>
                  </a:lnTo>
                  <a:lnTo>
                    <a:pt x="98" y="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1"/>
            <p:cNvSpPr/>
            <p:nvPr/>
          </p:nvSpPr>
          <p:spPr>
            <a:xfrm>
              <a:off x="4115763" y="870575"/>
              <a:ext cx="2775" cy="2125"/>
            </a:xfrm>
            <a:custGeom>
              <a:rect b="b" l="l" r="r" t="t"/>
              <a:pathLst>
                <a:path extrusionOk="0" h="85" w="111">
                  <a:moveTo>
                    <a:pt x="24" y="1"/>
                  </a:moveTo>
                  <a:lnTo>
                    <a:pt x="1" y="14"/>
                  </a:lnTo>
                  <a:lnTo>
                    <a:pt x="1" y="28"/>
                  </a:lnTo>
                  <a:lnTo>
                    <a:pt x="98" y="85"/>
                  </a:lnTo>
                  <a:lnTo>
                    <a:pt x="111" y="78"/>
                  </a:lnTo>
                  <a:lnTo>
                    <a:pt x="111" y="50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1"/>
            <p:cNvSpPr/>
            <p:nvPr/>
          </p:nvSpPr>
          <p:spPr>
            <a:xfrm>
              <a:off x="4115763" y="872225"/>
              <a:ext cx="1675" cy="1925"/>
            </a:xfrm>
            <a:custGeom>
              <a:rect b="b" l="l" r="r" t="t"/>
              <a:pathLst>
                <a:path extrusionOk="0" h="77" w="67">
                  <a:moveTo>
                    <a:pt x="1" y="0"/>
                  </a:moveTo>
                  <a:lnTo>
                    <a:pt x="1" y="77"/>
                  </a:lnTo>
                  <a:lnTo>
                    <a:pt x="66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1"/>
            <p:cNvSpPr/>
            <p:nvPr/>
          </p:nvSpPr>
          <p:spPr>
            <a:xfrm>
              <a:off x="4115763" y="872025"/>
              <a:ext cx="1800" cy="1150"/>
            </a:xfrm>
            <a:custGeom>
              <a:rect b="b" l="l" r="r" t="t"/>
              <a:pathLst>
                <a:path extrusionOk="0" h="46" w="72">
                  <a:moveTo>
                    <a:pt x="1" y="1"/>
                  </a:moveTo>
                  <a:lnTo>
                    <a:pt x="1" y="8"/>
                  </a:lnTo>
                  <a:lnTo>
                    <a:pt x="66" y="46"/>
                  </a:lnTo>
                  <a:lnTo>
                    <a:pt x="72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1"/>
            <p:cNvSpPr/>
            <p:nvPr/>
          </p:nvSpPr>
          <p:spPr>
            <a:xfrm>
              <a:off x="4115763" y="871825"/>
              <a:ext cx="2000" cy="1275"/>
            </a:xfrm>
            <a:custGeom>
              <a:rect b="b" l="l" r="r" t="t"/>
              <a:pathLst>
                <a:path extrusionOk="0" h="51" w="80">
                  <a:moveTo>
                    <a:pt x="1" y="0"/>
                  </a:moveTo>
                  <a:lnTo>
                    <a:pt x="1" y="9"/>
                  </a:lnTo>
                  <a:lnTo>
                    <a:pt x="72" y="51"/>
                  </a:lnTo>
                  <a:lnTo>
                    <a:pt x="79" y="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1"/>
            <p:cNvSpPr/>
            <p:nvPr/>
          </p:nvSpPr>
          <p:spPr>
            <a:xfrm>
              <a:off x="4115238" y="868400"/>
              <a:ext cx="3825" cy="2525"/>
            </a:xfrm>
            <a:custGeom>
              <a:rect b="b" l="l" r="r" t="t"/>
              <a:pathLst>
                <a:path extrusionOk="0" h="101" w="153">
                  <a:moveTo>
                    <a:pt x="152" y="1"/>
                  </a:moveTo>
                  <a:lnTo>
                    <a:pt x="0" y="89"/>
                  </a:lnTo>
                  <a:lnTo>
                    <a:pt x="22" y="101"/>
                  </a:lnTo>
                  <a:lnTo>
                    <a:pt x="132" y="37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1"/>
            <p:cNvSpPr/>
            <p:nvPr/>
          </p:nvSpPr>
          <p:spPr>
            <a:xfrm>
              <a:off x="4115238" y="872500"/>
              <a:ext cx="3825" cy="2600"/>
            </a:xfrm>
            <a:custGeom>
              <a:rect b="b" l="l" r="r" t="t"/>
              <a:pathLst>
                <a:path extrusionOk="0" h="104" w="153">
                  <a:moveTo>
                    <a:pt x="132" y="1"/>
                  </a:moveTo>
                  <a:lnTo>
                    <a:pt x="22" y="66"/>
                  </a:lnTo>
                  <a:lnTo>
                    <a:pt x="0" y="104"/>
                  </a:lnTo>
                  <a:lnTo>
                    <a:pt x="152" y="12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1"/>
            <p:cNvSpPr/>
            <p:nvPr/>
          </p:nvSpPr>
          <p:spPr>
            <a:xfrm>
              <a:off x="4115763" y="872350"/>
              <a:ext cx="2775" cy="1800"/>
            </a:xfrm>
            <a:custGeom>
              <a:rect b="b" l="l" r="r" t="t"/>
              <a:pathLst>
                <a:path extrusionOk="0" h="72" w="111">
                  <a:moveTo>
                    <a:pt x="105" y="1"/>
                  </a:moveTo>
                  <a:lnTo>
                    <a:pt x="1" y="63"/>
                  </a:lnTo>
                  <a:lnTo>
                    <a:pt x="1" y="72"/>
                  </a:lnTo>
                  <a:lnTo>
                    <a:pt x="111" y="7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1"/>
            <p:cNvSpPr/>
            <p:nvPr/>
          </p:nvSpPr>
          <p:spPr>
            <a:xfrm>
              <a:off x="4118388" y="869325"/>
              <a:ext cx="150" cy="3200"/>
            </a:xfrm>
            <a:custGeom>
              <a:rect b="b" l="l" r="r" t="t"/>
              <a:pathLst>
                <a:path extrusionOk="0" h="128" w="6">
                  <a:moveTo>
                    <a:pt x="6" y="0"/>
                  </a:moveTo>
                  <a:lnTo>
                    <a:pt x="0" y="3"/>
                  </a:lnTo>
                  <a:lnTo>
                    <a:pt x="0" y="122"/>
                  </a:lnTo>
                  <a:lnTo>
                    <a:pt x="6" y="12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1"/>
            <p:cNvSpPr/>
            <p:nvPr/>
          </p:nvSpPr>
          <p:spPr>
            <a:xfrm>
              <a:off x="4115038" y="870475"/>
              <a:ext cx="225" cy="4625"/>
            </a:xfrm>
            <a:custGeom>
              <a:rect b="b" l="l" r="r" t="t"/>
              <a:pathLst>
                <a:path extrusionOk="0" h="185" w="9">
                  <a:moveTo>
                    <a:pt x="1" y="1"/>
                  </a:moveTo>
                  <a:lnTo>
                    <a:pt x="1" y="179"/>
                  </a:lnTo>
                  <a:lnTo>
                    <a:pt x="8" y="185"/>
                  </a:lnTo>
                  <a:lnTo>
                    <a:pt x="8" y="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1"/>
            <p:cNvSpPr/>
            <p:nvPr/>
          </p:nvSpPr>
          <p:spPr>
            <a:xfrm>
              <a:off x="4115038" y="868275"/>
              <a:ext cx="4025" cy="2375"/>
            </a:xfrm>
            <a:custGeom>
              <a:rect b="b" l="l" r="r" t="t"/>
              <a:pathLst>
                <a:path extrusionOk="0" h="95" w="161">
                  <a:moveTo>
                    <a:pt x="153" y="0"/>
                  </a:moveTo>
                  <a:lnTo>
                    <a:pt x="1" y="89"/>
                  </a:lnTo>
                  <a:lnTo>
                    <a:pt x="8" y="94"/>
                  </a:lnTo>
                  <a:lnTo>
                    <a:pt x="160" y="6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1"/>
            <p:cNvSpPr/>
            <p:nvPr/>
          </p:nvSpPr>
          <p:spPr>
            <a:xfrm>
              <a:off x="4111463" y="870650"/>
              <a:ext cx="3800" cy="6700"/>
            </a:xfrm>
            <a:custGeom>
              <a:rect b="b" l="l" r="r" t="t"/>
              <a:pathLst>
                <a:path extrusionOk="0" h="268" w="152">
                  <a:moveTo>
                    <a:pt x="151" y="1"/>
                  </a:moveTo>
                  <a:lnTo>
                    <a:pt x="0" y="89"/>
                  </a:lnTo>
                  <a:lnTo>
                    <a:pt x="0" y="268"/>
                  </a:lnTo>
                  <a:lnTo>
                    <a:pt x="151" y="176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1"/>
            <p:cNvSpPr/>
            <p:nvPr/>
          </p:nvSpPr>
          <p:spPr>
            <a:xfrm>
              <a:off x="4111963" y="871575"/>
              <a:ext cx="2775" cy="4825"/>
            </a:xfrm>
            <a:custGeom>
              <a:rect b="b" l="l" r="r" t="t"/>
              <a:pathLst>
                <a:path extrusionOk="0" h="193" w="111">
                  <a:moveTo>
                    <a:pt x="111" y="0"/>
                  </a:moveTo>
                  <a:lnTo>
                    <a:pt x="67" y="26"/>
                  </a:lnTo>
                  <a:lnTo>
                    <a:pt x="51" y="35"/>
                  </a:lnTo>
                  <a:lnTo>
                    <a:pt x="32" y="46"/>
                  </a:lnTo>
                  <a:lnTo>
                    <a:pt x="24" y="51"/>
                  </a:lnTo>
                  <a:lnTo>
                    <a:pt x="1" y="64"/>
                  </a:lnTo>
                  <a:lnTo>
                    <a:pt x="1" y="78"/>
                  </a:lnTo>
                  <a:lnTo>
                    <a:pt x="1" y="100"/>
                  </a:lnTo>
                  <a:lnTo>
                    <a:pt x="1" y="109"/>
                  </a:lnTo>
                  <a:lnTo>
                    <a:pt x="1" y="116"/>
                  </a:lnTo>
                  <a:lnTo>
                    <a:pt x="1" y="193"/>
                  </a:lnTo>
                  <a:lnTo>
                    <a:pt x="66" y="154"/>
                  </a:lnTo>
                  <a:lnTo>
                    <a:pt x="73" y="151"/>
                  </a:lnTo>
                  <a:lnTo>
                    <a:pt x="80" y="146"/>
                  </a:lnTo>
                  <a:lnTo>
                    <a:pt x="99" y="135"/>
                  </a:lnTo>
                  <a:lnTo>
                    <a:pt x="111" y="128"/>
                  </a:lnTo>
                  <a:lnTo>
                    <a:pt x="111" y="100"/>
                  </a:lnTo>
                  <a:lnTo>
                    <a:pt x="111" y="91"/>
                  </a:lnTo>
                  <a:lnTo>
                    <a:pt x="111" y="70"/>
                  </a:lnTo>
                  <a:lnTo>
                    <a:pt x="111" y="5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1"/>
            <p:cNvSpPr/>
            <p:nvPr/>
          </p:nvSpPr>
          <p:spPr>
            <a:xfrm>
              <a:off x="4112538" y="872725"/>
              <a:ext cx="2200" cy="1375"/>
            </a:xfrm>
            <a:custGeom>
              <a:rect b="b" l="l" r="r" t="t"/>
              <a:pathLst>
                <a:path extrusionOk="0" h="55" w="88">
                  <a:moveTo>
                    <a:pt x="9" y="0"/>
                  </a:moveTo>
                  <a:lnTo>
                    <a:pt x="1" y="5"/>
                  </a:lnTo>
                  <a:lnTo>
                    <a:pt x="88" y="54"/>
                  </a:lnTo>
                  <a:lnTo>
                    <a:pt x="88" y="45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1"/>
            <p:cNvSpPr/>
            <p:nvPr/>
          </p:nvSpPr>
          <p:spPr>
            <a:xfrm>
              <a:off x="4112763" y="872425"/>
              <a:ext cx="1975" cy="1450"/>
            </a:xfrm>
            <a:custGeom>
              <a:rect b="b" l="l" r="r" t="t"/>
              <a:pathLst>
                <a:path extrusionOk="0" h="58" w="79">
                  <a:moveTo>
                    <a:pt x="19" y="1"/>
                  </a:moveTo>
                  <a:lnTo>
                    <a:pt x="0" y="12"/>
                  </a:lnTo>
                  <a:lnTo>
                    <a:pt x="79" y="57"/>
                  </a:lnTo>
                  <a:lnTo>
                    <a:pt x="79" y="36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1"/>
            <p:cNvSpPr/>
            <p:nvPr/>
          </p:nvSpPr>
          <p:spPr>
            <a:xfrm>
              <a:off x="4113238" y="872225"/>
              <a:ext cx="1500" cy="1100"/>
            </a:xfrm>
            <a:custGeom>
              <a:rect b="b" l="l" r="r" t="t"/>
              <a:pathLst>
                <a:path extrusionOk="0" h="44" w="60">
                  <a:moveTo>
                    <a:pt x="16" y="0"/>
                  </a:moveTo>
                  <a:lnTo>
                    <a:pt x="0" y="9"/>
                  </a:lnTo>
                  <a:lnTo>
                    <a:pt x="60" y="44"/>
                  </a:lnTo>
                  <a:lnTo>
                    <a:pt x="60" y="25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1"/>
            <p:cNvSpPr/>
            <p:nvPr/>
          </p:nvSpPr>
          <p:spPr>
            <a:xfrm>
              <a:off x="4113638" y="871575"/>
              <a:ext cx="1100" cy="1275"/>
            </a:xfrm>
            <a:custGeom>
              <a:rect b="b" l="l" r="r" t="t"/>
              <a:pathLst>
                <a:path extrusionOk="0" h="51" w="44">
                  <a:moveTo>
                    <a:pt x="44" y="0"/>
                  </a:moveTo>
                  <a:lnTo>
                    <a:pt x="0" y="26"/>
                  </a:lnTo>
                  <a:lnTo>
                    <a:pt x="44" y="5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1"/>
            <p:cNvSpPr/>
            <p:nvPr/>
          </p:nvSpPr>
          <p:spPr>
            <a:xfrm>
              <a:off x="4111963" y="873525"/>
              <a:ext cx="2500" cy="1725"/>
            </a:xfrm>
            <a:custGeom>
              <a:rect b="b" l="l" r="r" t="t"/>
              <a:pathLst>
                <a:path extrusionOk="0" h="69" w="100">
                  <a:moveTo>
                    <a:pt x="1" y="0"/>
                  </a:moveTo>
                  <a:lnTo>
                    <a:pt x="1" y="22"/>
                  </a:lnTo>
                  <a:lnTo>
                    <a:pt x="80" y="68"/>
                  </a:lnTo>
                  <a:lnTo>
                    <a:pt x="99" y="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1"/>
            <p:cNvSpPr/>
            <p:nvPr/>
          </p:nvSpPr>
          <p:spPr>
            <a:xfrm>
              <a:off x="4111963" y="872825"/>
              <a:ext cx="2775" cy="2125"/>
            </a:xfrm>
            <a:custGeom>
              <a:rect b="b" l="l" r="r" t="t"/>
              <a:pathLst>
                <a:path extrusionOk="0" h="85" w="111">
                  <a:moveTo>
                    <a:pt x="24" y="1"/>
                  </a:moveTo>
                  <a:lnTo>
                    <a:pt x="1" y="14"/>
                  </a:lnTo>
                  <a:lnTo>
                    <a:pt x="1" y="28"/>
                  </a:lnTo>
                  <a:lnTo>
                    <a:pt x="99" y="85"/>
                  </a:lnTo>
                  <a:lnTo>
                    <a:pt x="111" y="78"/>
                  </a:lnTo>
                  <a:lnTo>
                    <a:pt x="111" y="50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1"/>
            <p:cNvSpPr/>
            <p:nvPr/>
          </p:nvSpPr>
          <p:spPr>
            <a:xfrm>
              <a:off x="4111963" y="874475"/>
              <a:ext cx="1650" cy="1925"/>
            </a:xfrm>
            <a:custGeom>
              <a:rect b="b" l="l" r="r" t="t"/>
              <a:pathLst>
                <a:path extrusionOk="0" h="77" w="66">
                  <a:moveTo>
                    <a:pt x="1" y="0"/>
                  </a:moveTo>
                  <a:lnTo>
                    <a:pt x="1" y="77"/>
                  </a:lnTo>
                  <a:lnTo>
                    <a:pt x="66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1"/>
            <p:cNvSpPr/>
            <p:nvPr/>
          </p:nvSpPr>
          <p:spPr>
            <a:xfrm>
              <a:off x="4111963" y="874275"/>
              <a:ext cx="1850" cy="1150"/>
            </a:xfrm>
            <a:custGeom>
              <a:rect b="b" l="l" r="r" t="t"/>
              <a:pathLst>
                <a:path extrusionOk="0" h="46" w="74">
                  <a:moveTo>
                    <a:pt x="1" y="1"/>
                  </a:moveTo>
                  <a:lnTo>
                    <a:pt x="1" y="8"/>
                  </a:lnTo>
                  <a:lnTo>
                    <a:pt x="66" y="46"/>
                  </a:lnTo>
                  <a:lnTo>
                    <a:pt x="73" y="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1"/>
            <p:cNvSpPr/>
            <p:nvPr/>
          </p:nvSpPr>
          <p:spPr>
            <a:xfrm>
              <a:off x="4111963" y="874075"/>
              <a:ext cx="2025" cy="1275"/>
            </a:xfrm>
            <a:custGeom>
              <a:rect b="b" l="l" r="r" t="t"/>
              <a:pathLst>
                <a:path extrusionOk="0" h="51" w="81">
                  <a:moveTo>
                    <a:pt x="1" y="0"/>
                  </a:moveTo>
                  <a:lnTo>
                    <a:pt x="1" y="9"/>
                  </a:lnTo>
                  <a:lnTo>
                    <a:pt x="73" y="51"/>
                  </a:lnTo>
                  <a:lnTo>
                    <a:pt x="80" y="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1"/>
            <p:cNvSpPr/>
            <p:nvPr/>
          </p:nvSpPr>
          <p:spPr>
            <a:xfrm>
              <a:off x="4111463" y="870650"/>
              <a:ext cx="3800" cy="2525"/>
            </a:xfrm>
            <a:custGeom>
              <a:rect b="b" l="l" r="r" t="t"/>
              <a:pathLst>
                <a:path extrusionOk="0" h="101" w="152">
                  <a:moveTo>
                    <a:pt x="151" y="1"/>
                  </a:moveTo>
                  <a:lnTo>
                    <a:pt x="0" y="89"/>
                  </a:lnTo>
                  <a:lnTo>
                    <a:pt x="21" y="101"/>
                  </a:lnTo>
                  <a:lnTo>
                    <a:pt x="131" y="37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1"/>
            <p:cNvSpPr/>
            <p:nvPr/>
          </p:nvSpPr>
          <p:spPr>
            <a:xfrm>
              <a:off x="4111463" y="874750"/>
              <a:ext cx="3800" cy="2600"/>
            </a:xfrm>
            <a:custGeom>
              <a:rect b="b" l="l" r="r" t="t"/>
              <a:pathLst>
                <a:path extrusionOk="0" h="104" w="152">
                  <a:moveTo>
                    <a:pt x="131" y="1"/>
                  </a:moveTo>
                  <a:lnTo>
                    <a:pt x="21" y="66"/>
                  </a:lnTo>
                  <a:lnTo>
                    <a:pt x="0" y="104"/>
                  </a:lnTo>
                  <a:lnTo>
                    <a:pt x="151" y="12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1"/>
            <p:cNvSpPr/>
            <p:nvPr/>
          </p:nvSpPr>
          <p:spPr>
            <a:xfrm>
              <a:off x="4111963" y="874600"/>
              <a:ext cx="2775" cy="1800"/>
            </a:xfrm>
            <a:custGeom>
              <a:rect b="b" l="l" r="r" t="t"/>
              <a:pathLst>
                <a:path extrusionOk="0" h="72" w="111">
                  <a:moveTo>
                    <a:pt x="105" y="1"/>
                  </a:moveTo>
                  <a:lnTo>
                    <a:pt x="1" y="63"/>
                  </a:lnTo>
                  <a:lnTo>
                    <a:pt x="1" y="72"/>
                  </a:lnTo>
                  <a:lnTo>
                    <a:pt x="111" y="7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1"/>
            <p:cNvSpPr/>
            <p:nvPr/>
          </p:nvSpPr>
          <p:spPr>
            <a:xfrm>
              <a:off x="4114563" y="871575"/>
              <a:ext cx="175" cy="3200"/>
            </a:xfrm>
            <a:custGeom>
              <a:rect b="b" l="l" r="r" t="t"/>
              <a:pathLst>
                <a:path extrusionOk="0" h="128" w="7">
                  <a:moveTo>
                    <a:pt x="7" y="0"/>
                  </a:moveTo>
                  <a:lnTo>
                    <a:pt x="1" y="3"/>
                  </a:lnTo>
                  <a:lnTo>
                    <a:pt x="1" y="122"/>
                  </a:lnTo>
                  <a:lnTo>
                    <a:pt x="7" y="128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1"/>
            <p:cNvSpPr/>
            <p:nvPr/>
          </p:nvSpPr>
          <p:spPr>
            <a:xfrm>
              <a:off x="4111238" y="872725"/>
              <a:ext cx="250" cy="4625"/>
            </a:xfrm>
            <a:custGeom>
              <a:rect b="b" l="l" r="r" t="t"/>
              <a:pathLst>
                <a:path extrusionOk="0" h="185" w="10">
                  <a:moveTo>
                    <a:pt x="1" y="0"/>
                  </a:moveTo>
                  <a:lnTo>
                    <a:pt x="1" y="179"/>
                  </a:lnTo>
                  <a:lnTo>
                    <a:pt x="9" y="185"/>
                  </a:lnTo>
                  <a:lnTo>
                    <a:pt x="9" y="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1"/>
            <p:cNvSpPr/>
            <p:nvPr/>
          </p:nvSpPr>
          <p:spPr>
            <a:xfrm>
              <a:off x="4111238" y="870500"/>
              <a:ext cx="4025" cy="2400"/>
            </a:xfrm>
            <a:custGeom>
              <a:rect b="b" l="l" r="r" t="t"/>
              <a:pathLst>
                <a:path extrusionOk="0" h="96" w="161">
                  <a:moveTo>
                    <a:pt x="153" y="1"/>
                  </a:moveTo>
                  <a:lnTo>
                    <a:pt x="1" y="89"/>
                  </a:lnTo>
                  <a:lnTo>
                    <a:pt x="9" y="95"/>
                  </a:lnTo>
                  <a:lnTo>
                    <a:pt x="160" y="7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1"/>
            <p:cNvSpPr/>
            <p:nvPr/>
          </p:nvSpPr>
          <p:spPr>
            <a:xfrm>
              <a:off x="4128063" y="866025"/>
              <a:ext cx="3800" cy="6675"/>
            </a:xfrm>
            <a:custGeom>
              <a:rect b="b" l="l" r="r" t="t"/>
              <a:pathLst>
                <a:path extrusionOk="0" h="267" w="152">
                  <a:moveTo>
                    <a:pt x="151" y="0"/>
                  </a:moveTo>
                  <a:lnTo>
                    <a:pt x="0" y="90"/>
                  </a:lnTo>
                  <a:lnTo>
                    <a:pt x="0" y="267"/>
                  </a:lnTo>
                  <a:lnTo>
                    <a:pt x="151" y="17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1"/>
            <p:cNvSpPr/>
            <p:nvPr/>
          </p:nvSpPr>
          <p:spPr>
            <a:xfrm>
              <a:off x="4128563" y="866925"/>
              <a:ext cx="2775" cy="4875"/>
            </a:xfrm>
            <a:custGeom>
              <a:rect b="b" l="l" r="r" t="t"/>
              <a:pathLst>
                <a:path extrusionOk="0" h="195" w="111">
                  <a:moveTo>
                    <a:pt x="111" y="0"/>
                  </a:moveTo>
                  <a:lnTo>
                    <a:pt x="66" y="27"/>
                  </a:lnTo>
                  <a:lnTo>
                    <a:pt x="51" y="35"/>
                  </a:lnTo>
                  <a:lnTo>
                    <a:pt x="31" y="47"/>
                  </a:lnTo>
                  <a:lnTo>
                    <a:pt x="24" y="51"/>
                  </a:lnTo>
                  <a:lnTo>
                    <a:pt x="1" y="66"/>
                  </a:lnTo>
                  <a:lnTo>
                    <a:pt x="1" y="80"/>
                  </a:lnTo>
                  <a:lnTo>
                    <a:pt x="1" y="102"/>
                  </a:lnTo>
                  <a:lnTo>
                    <a:pt x="1" y="111"/>
                  </a:lnTo>
                  <a:lnTo>
                    <a:pt x="1" y="118"/>
                  </a:lnTo>
                  <a:lnTo>
                    <a:pt x="1" y="195"/>
                  </a:lnTo>
                  <a:lnTo>
                    <a:pt x="66" y="156"/>
                  </a:lnTo>
                  <a:lnTo>
                    <a:pt x="73" y="151"/>
                  </a:lnTo>
                  <a:lnTo>
                    <a:pt x="80" y="147"/>
                  </a:lnTo>
                  <a:lnTo>
                    <a:pt x="99" y="135"/>
                  </a:lnTo>
                  <a:lnTo>
                    <a:pt x="111" y="128"/>
                  </a:lnTo>
                  <a:lnTo>
                    <a:pt x="111" y="100"/>
                  </a:lnTo>
                  <a:lnTo>
                    <a:pt x="111" y="92"/>
                  </a:lnTo>
                  <a:lnTo>
                    <a:pt x="111" y="70"/>
                  </a:lnTo>
                  <a:lnTo>
                    <a:pt x="111" y="53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1"/>
            <p:cNvSpPr/>
            <p:nvPr/>
          </p:nvSpPr>
          <p:spPr>
            <a:xfrm>
              <a:off x="4129138" y="868075"/>
              <a:ext cx="2200" cy="1375"/>
            </a:xfrm>
            <a:custGeom>
              <a:rect b="b" l="l" r="r" t="t"/>
              <a:pathLst>
                <a:path extrusionOk="0" h="55" w="88">
                  <a:moveTo>
                    <a:pt x="8" y="1"/>
                  </a:moveTo>
                  <a:lnTo>
                    <a:pt x="1" y="5"/>
                  </a:lnTo>
                  <a:lnTo>
                    <a:pt x="88" y="54"/>
                  </a:lnTo>
                  <a:lnTo>
                    <a:pt x="88" y="46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1"/>
            <p:cNvSpPr/>
            <p:nvPr/>
          </p:nvSpPr>
          <p:spPr>
            <a:xfrm>
              <a:off x="4129338" y="867800"/>
              <a:ext cx="2000" cy="1425"/>
            </a:xfrm>
            <a:custGeom>
              <a:rect b="b" l="l" r="r" t="t"/>
              <a:pathLst>
                <a:path extrusionOk="0" h="57" w="80">
                  <a:moveTo>
                    <a:pt x="20" y="0"/>
                  </a:moveTo>
                  <a:lnTo>
                    <a:pt x="0" y="12"/>
                  </a:lnTo>
                  <a:lnTo>
                    <a:pt x="80" y="57"/>
                  </a:lnTo>
                  <a:lnTo>
                    <a:pt x="80" y="35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1"/>
            <p:cNvSpPr/>
            <p:nvPr/>
          </p:nvSpPr>
          <p:spPr>
            <a:xfrm>
              <a:off x="4129838" y="867575"/>
              <a:ext cx="1500" cy="1125"/>
            </a:xfrm>
            <a:custGeom>
              <a:rect b="b" l="l" r="r" t="t"/>
              <a:pathLst>
                <a:path extrusionOk="0" h="45" w="60">
                  <a:moveTo>
                    <a:pt x="15" y="1"/>
                  </a:moveTo>
                  <a:lnTo>
                    <a:pt x="0" y="9"/>
                  </a:lnTo>
                  <a:lnTo>
                    <a:pt x="60" y="44"/>
                  </a:lnTo>
                  <a:lnTo>
                    <a:pt x="60" y="27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1"/>
            <p:cNvSpPr/>
            <p:nvPr/>
          </p:nvSpPr>
          <p:spPr>
            <a:xfrm>
              <a:off x="4130188" y="866925"/>
              <a:ext cx="1150" cy="1325"/>
            </a:xfrm>
            <a:custGeom>
              <a:rect b="b" l="l" r="r" t="t"/>
              <a:pathLst>
                <a:path extrusionOk="0" h="53" w="46">
                  <a:moveTo>
                    <a:pt x="46" y="0"/>
                  </a:moveTo>
                  <a:lnTo>
                    <a:pt x="1" y="27"/>
                  </a:lnTo>
                  <a:lnTo>
                    <a:pt x="46" y="53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1"/>
            <p:cNvSpPr/>
            <p:nvPr/>
          </p:nvSpPr>
          <p:spPr>
            <a:xfrm>
              <a:off x="4128563" y="868925"/>
              <a:ext cx="2500" cy="1675"/>
            </a:xfrm>
            <a:custGeom>
              <a:rect b="b" l="l" r="r" t="t"/>
              <a:pathLst>
                <a:path extrusionOk="0" h="67" w="100">
                  <a:moveTo>
                    <a:pt x="1" y="0"/>
                  </a:moveTo>
                  <a:lnTo>
                    <a:pt x="1" y="22"/>
                  </a:lnTo>
                  <a:lnTo>
                    <a:pt x="80" y="67"/>
                  </a:lnTo>
                  <a:lnTo>
                    <a:pt x="99" y="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1"/>
            <p:cNvSpPr/>
            <p:nvPr/>
          </p:nvSpPr>
          <p:spPr>
            <a:xfrm>
              <a:off x="4128563" y="868200"/>
              <a:ext cx="2775" cy="2125"/>
            </a:xfrm>
            <a:custGeom>
              <a:rect b="b" l="l" r="r" t="t"/>
              <a:pathLst>
                <a:path extrusionOk="0" h="85" w="111">
                  <a:moveTo>
                    <a:pt x="24" y="0"/>
                  </a:moveTo>
                  <a:lnTo>
                    <a:pt x="1" y="15"/>
                  </a:lnTo>
                  <a:lnTo>
                    <a:pt x="1" y="29"/>
                  </a:lnTo>
                  <a:lnTo>
                    <a:pt x="99" y="84"/>
                  </a:lnTo>
                  <a:lnTo>
                    <a:pt x="111" y="77"/>
                  </a:lnTo>
                  <a:lnTo>
                    <a:pt x="111" y="4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1"/>
            <p:cNvSpPr/>
            <p:nvPr/>
          </p:nvSpPr>
          <p:spPr>
            <a:xfrm>
              <a:off x="4128563" y="869850"/>
              <a:ext cx="1650" cy="1950"/>
            </a:xfrm>
            <a:custGeom>
              <a:rect b="b" l="l" r="r" t="t"/>
              <a:pathLst>
                <a:path extrusionOk="0" h="78" w="66">
                  <a:moveTo>
                    <a:pt x="1" y="1"/>
                  </a:moveTo>
                  <a:lnTo>
                    <a:pt x="1" y="78"/>
                  </a:lnTo>
                  <a:lnTo>
                    <a:pt x="66" y="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1"/>
            <p:cNvSpPr/>
            <p:nvPr/>
          </p:nvSpPr>
          <p:spPr>
            <a:xfrm>
              <a:off x="4128563" y="869675"/>
              <a:ext cx="1850" cy="1150"/>
            </a:xfrm>
            <a:custGeom>
              <a:rect b="b" l="l" r="r" t="t"/>
              <a:pathLst>
                <a:path extrusionOk="0" h="46" w="74">
                  <a:moveTo>
                    <a:pt x="1" y="1"/>
                  </a:moveTo>
                  <a:lnTo>
                    <a:pt x="1" y="8"/>
                  </a:lnTo>
                  <a:lnTo>
                    <a:pt x="66" y="46"/>
                  </a:lnTo>
                  <a:lnTo>
                    <a:pt x="73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1"/>
            <p:cNvSpPr/>
            <p:nvPr/>
          </p:nvSpPr>
          <p:spPr>
            <a:xfrm>
              <a:off x="4128563" y="869450"/>
              <a:ext cx="2025" cy="1275"/>
            </a:xfrm>
            <a:custGeom>
              <a:rect b="b" l="l" r="r" t="t"/>
              <a:pathLst>
                <a:path extrusionOk="0" h="51" w="81">
                  <a:moveTo>
                    <a:pt x="1" y="1"/>
                  </a:moveTo>
                  <a:lnTo>
                    <a:pt x="1" y="10"/>
                  </a:lnTo>
                  <a:lnTo>
                    <a:pt x="73" y="50"/>
                  </a:lnTo>
                  <a:lnTo>
                    <a:pt x="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1"/>
            <p:cNvSpPr/>
            <p:nvPr/>
          </p:nvSpPr>
          <p:spPr>
            <a:xfrm>
              <a:off x="4128063" y="866025"/>
              <a:ext cx="3800" cy="2550"/>
            </a:xfrm>
            <a:custGeom>
              <a:rect b="b" l="l" r="r" t="t"/>
              <a:pathLst>
                <a:path extrusionOk="0" h="102" w="152">
                  <a:moveTo>
                    <a:pt x="151" y="0"/>
                  </a:moveTo>
                  <a:lnTo>
                    <a:pt x="0" y="90"/>
                  </a:lnTo>
                  <a:lnTo>
                    <a:pt x="21" y="102"/>
                  </a:lnTo>
                  <a:lnTo>
                    <a:pt x="131" y="3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1"/>
            <p:cNvSpPr/>
            <p:nvPr/>
          </p:nvSpPr>
          <p:spPr>
            <a:xfrm>
              <a:off x="4128063" y="870125"/>
              <a:ext cx="3800" cy="2575"/>
            </a:xfrm>
            <a:custGeom>
              <a:rect b="b" l="l" r="r" t="t"/>
              <a:pathLst>
                <a:path extrusionOk="0" h="103" w="152">
                  <a:moveTo>
                    <a:pt x="131" y="0"/>
                  </a:moveTo>
                  <a:lnTo>
                    <a:pt x="21" y="67"/>
                  </a:lnTo>
                  <a:lnTo>
                    <a:pt x="0" y="103"/>
                  </a:lnTo>
                  <a:lnTo>
                    <a:pt x="151" y="1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1"/>
            <p:cNvSpPr/>
            <p:nvPr/>
          </p:nvSpPr>
          <p:spPr>
            <a:xfrm>
              <a:off x="4128563" y="870000"/>
              <a:ext cx="2775" cy="1800"/>
            </a:xfrm>
            <a:custGeom>
              <a:rect b="b" l="l" r="r" t="t"/>
              <a:pathLst>
                <a:path extrusionOk="0" h="72" w="111">
                  <a:moveTo>
                    <a:pt x="105" y="1"/>
                  </a:moveTo>
                  <a:lnTo>
                    <a:pt x="1" y="63"/>
                  </a:lnTo>
                  <a:lnTo>
                    <a:pt x="1" y="72"/>
                  </a:lnTo>
                  <a:lnTo>
                    <a:pt x="111" y="5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1"/>
            <p:cNvSpPr/>
            <p:nvPr/>
          </p:nvSpPr>
          <p:spPr>
            <a:xfrm>
              <a:off x="4131188" y="866925"/>
              <a:ext cx="150" cy="3225"/>
            </a:xfrm>
            <a:custGeom>
              <a:rect b="b" l="l" r="r" t="t"/>
              <a:pathLst>
                <a:path extrusionOk="0" h="129" w="6">
                  <a:moveTo>
                    <a:pt x="6" y="0"/>
                  </a:moveTo>
                  <a:lnTo>
                    <a:pt x="0" y="5"/>
                  </a:lnTo>
                  <a:lnTo>
                    <a:pt x="0" y="124"/>
                  </a:lnTo>
                  <a:lnTo>
                    <a:pt x="6" y="12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1"/>
            <p:cNvSpPr/>
            <p:nvPr/>
          </p:nvSpPr>
          <p:spPr>
            <a:xfrm>
              <a:off x="4127838" y="868125"/>
              <a:ext cx="250" cy="4575"/>
            </a:xfrm>
            <a:custGeom>
              <a:rect b="b" l="l" r="r" t="t"/>
              <a:pathLst>
                <a:path extrusionOk="0" h="183" w="10">
                  <a:moveTo>
                    <a:pt x="1" y="0"/>
                  </a:moveTo>
                  <a:lnTo>
                    <a:pt x="1" y="179"/>
                  </a:lnTo>
                  <a:lnTo>
                    <a:pt x="9" y="183"/>
                  </a:lnTo>
                  <a:lnTo>
                    <a:pt x="9" y="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1"/>
            <p:cNvSpPr/>
            <p:nvPr/>
          </p:nvSpPr>
          <p:spPr>
            <a:xfrm>
              <a:off x="4127838" y="865875"/>
              <a:ext cx="4025" cy="2425"/>
            </a:xfrm>
            <a:custGeom>
              <a:rect b="b" l="l" r="r" t="t"/>
              <a:pathLst>
                <a:path extrusionOk="0" h="97" w="161">
                  <a:moveTo>
                    <a:pt x="153" y="0"/>
                  </a:moveTo>
                  <a:lnTo>
                    <a:pt x="1" y="90"/>
                  </a:lnTo>
                  <a:lnTo>
                    <a:pt x="9" y="96"/>
                  </a:lnTo>
                  <a:lnTo>
                    <a:pt x="160" y="6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1"/>
            <p:cNvSpPr/>
            <p:nvPr/>
          </p:nvSpPr>
          <p:spPr>
            <a:xfrm>
              <a:off x="4124263" y="868275"/>
              <a:ext cx="3825" cy="6675"/>
            </a:xfrm>
            <a:custGeom>
              <a:rect b="b" l="l" r="r" t="t"/>
              <a:pathLst>
                <a:path extrusionOk="0" h="267" w="153">
                  <a:moveTo>
                    <a:pt x="152" y="0"/>
                  </a:moveTo>
                  <a:lnTo>
                    <a:pt x="0" y="90"/>
                  </a:lnTo>
                  <a:lnTo>
                    <a:pt x="0" y="267"/>
                  </a:lnTo>
                  <a:lnTo>
                    <a:pt x="152" y="177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1"/>
            <p:cNvSpPr/>
            <p:nvPr/>
          </p:nvSpPr>
          <p:spPr>
            <a:xfrm>
              <a:off x="4124763" y="869175"/>
              <a:ext cx="2775" cy="4875"/>
            </a:xfrm>
            <a:custGeom>
              <a:rect b="b" l="l" r="r" t="t"/>
              <a:pathLst>
                <a:path extrusionOk="0" h="195" w="111">
                  <a:moveTo>
                    <a:pt x="111" y="0"/>
                  </a:moveTo>
                  <a:lnTo>
                    <a:pt x="67" y="26"/>
                  </a:lnTo>
                  <a:lnTo>
                    <a:pt x="51" y="35"/>
                  </a:lnTo>
                  <a:lnTo>
                    <a:pt x="32" y="47"/>
                  </a:lnTo>
                  <a:lnTo>
                    <a:pt x="25" y="51"/>
                  </a:lnTo>
                  <a:lnTo>
                    <a:pt x="0" y="66"/>
                  </a:lnTo>
                  <a:lnTo>
                    <a:pt x="0" y="80"/>
                  </a:lnTo>
                  <a:lnTo>
                    <a:pt x="0" y="102"/>
                  </a:lnTo>
                  <a:lnTo>
                    <a:pt x="0" y="111"/>
                  </a:lnTo>
                  <a:lnTo>
                    <a:pt x="0" y="118"/>
                  </a:lnTo>
                  <a:lnTo>
                    <a:pt x="0" y="195"/>
                  </a:lnTo>
                  <a:lnTo>
                    <a:pt x="67" y="155"/>
                  </a:lnTo>
                  <a:lnTo>
                    <a:pt x="73" y="151"/>
                  </a:lnTo>
                  <a:lnTo>
                    <a:pt x="80" y="147"/>
                  </a:lnTo>
                  <a:lnTo>
                    <a:pt x="99" y="135"/>
                  </a:lnTo>
                  <a:lnTo>
                    <a:pt x="111" y="128"/>
                  </a:lnTo>
                  <a:lnTo>
                    <a:pt x="111" y="100"/>
                  </a:lnTo>
                  <a:lnTo>
                    <a:pt x="111" y="92"/>
                  </a:lnTo>
                  <a:lnTo>
                    <a:pt x="111" y="70"/>
                  </a:lnTo>
                  <a:lnTo>
                    <a:pt x="111" y="53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1"/>
            <p:cNvSpPr/>
            <p:nvPr/>
          </p:nvSpPr>
          <p:spPr>
            <a:xfrm>
              <a:off x="4125388" y="870325"/>
              <a:ext cx="2150" cy="1375"/>
            </a:xfrm>
            <a:custGeom>
              <a:rect b="b" l="l" r="r" t="t"/>
              <a:pathLst>
                <a:path extrusionOk="0" h="55" w="86">
                  <a:moveTo>
                    <a:pt x="7" y="1"/>
                  </a:moveTo>
                  <a:lnTo>
                    <a:pt x="0" y="5"/>
                  </a:lnTo>
                  <a:lnTo>
                    <a:pt x="86" y="54"/>
                  </a:lnTo>
                  <a:lnTo>
                    <a:pt x="86" y="46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1"/>
            <p:cNvSpPr/>
            <p:nvPr/>
          </p:nvSpPr>
          <p:spPr>
            <a:xfrm>
              <a:off x="4125563" y="870050"/>
              <a:ext cx="1975" cy="1425"/>
            </a:xfrm>
            <a:custGeom>
              <a:rect b="b" l="l" r="r" t="t"/>
              <a:pathLst>
                <a:path extrusionOk="0" h="57" w="79">
                  <a:moveTo>
                    <a:pt x="19" y="0"/>
                  </a:moveTo>
                  <a:lnTo>
                    <a:pt x="0" y="12"/>
                  </a:lnTo>
                  <a:lnTo>
                    <a:pt x="79" y="57"/>
                  </a:lnTo>
                  <a:lnTo>
                    <a:pt x="79" y="3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1"/>
            <p:cNvSpPr/>
            <p:nvPr/>
          </p:nvSpPr>
          <p:spPr>
            <a:xfrm>
              <a:off x="4126038" y="869825"/>
              <a:ext cx="1500" cy="1100"/>
            </a:xfrm>
            <a:custGeom>
              <a:rect b="b" l="l" r="r" t="t"/>
              <a:pathLst>
                <a:path extrusionOk="0" h="44" w="60">
                  <a:moveTo>
                    <a:pt x="16" y="0"/>
                  </a:moveTo>
                  <a:lnTo>
                    <a:pt x="0" y="9"/>
                  </a:lnTo>
                  <a:lnTo>
                    <a:pt x="60" y="44"/>
                  </a:lnTo>
                  <a:lnTo>
                    <a:pt x="60" y="27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1"/>
            <p:cNvSpPr/>
            <p:nvPr/>
          </p:nvSpPr>
          <p:spPr>
            <a:xfrm>
              <a:off x="4126438" y="869175"/>
              <a:ext cx="1100" cy="1325"/>
            </a:xfrm>
            <a:custGeom>
              <a:rect b="b" l="l" r="r" t="t"/>
              <a:pathLst>
                <a:path extrusionOk="0" h="53" w="44">
                  <a:moveTo>
                    <a:pt x="44" y="0"/>
                  </a:moveTo>
                  <a:lnTo>
                    <a:pt x="0" y="26"/>
                  </a:lnTo>
                  <a:lnTo>
                    <a:pt x="44" y="5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1"/>
            <p:cNvSpPr/>
            <p:nvPr/>
          </p:nvSpPr>
          <p:spPr>
            <a:xfrm>
              <a:off x="4124763" y="871175"/>
              <a:ext cx="2500" cy="1675"/>
            </a:xfrm>
            <a:custGeom>
              <a:rect b="b" l="l" r="r" t="t"/>
              <a:pathLst>
                <a:path extrusionOk="0" h="67" w="100">
                  <a:moveTo>
                    <a:pt x="0" y="0"/>
                  </a:moveTo>
                  <a:lnTo>
                    <a:pt x="0" y="22"/>
                  </a:lnTo>
                  <a:lnTo>
                    <a:pt x="80" y="67"/>
                  </a:lnTo>
                  <a:lnTo>
                    <a:pt x="99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1"/>
            <p:cNvSpPr/>
            <p:nvPr/>
          </p:nvSpPr>
          <p:spPr>
            <a:xfrm>
              <a:off x="4124763" y="870450"/>
              <a:ext cx="2775" cy="2125"/>
            </a:xfrm>
            <a:custGeom>
              <a:rect b="b" l="l" r="r" t="t"/>
              <a:pathLst>
                <a:path extrusionOk="0" h="85" w="111">
                  <a:moveTo>
                    <a:pt x="25" y="0"/>
                  </a:moveTo>
                  <a:lnTo>
                    <a:pt x="0" y="15"/>
                  </a:lnTo>
                  <a:lnTo>
                    <a:pt x="0" y="29"/>
                  </a:lnTo>
                  <a:lnTo>
                    <a:pt x="99" y="84"/>
                  </a:lnTo>
                  <a:lnTo>
                    <a:pt x="111" y="77"/>
                  </a:lnTo>
                  <a:lnTo>
                    <a:pt x="111" y="49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1"/>
            <p:cNvSpPr/>
            <p:nvPr/>
          </p:nvSpPr>
          <p:spPr>
            <a:xfrm>
              <a:off x="4124763" y="872100"/>
              <a:ext cx="1700" cy="1950"/>
            </a:xfrm>
            <a:custGeom>
              <a:rect b="b" l="l" r="r" t="t"/>
              <a:pathLst>
                <a:path extrusionOk="0" h="78" w="68">
                  <a:moveTo>
                    <a:pt x="0" y="1"/>
                  </a:moveTo>
                  <a:lnTo>
                    <a:pt x="0" y="78"/>
                  </a:lnTo>
                  <a:lnTo>
                    <a:pt x="67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1"/>
            <p:cNvSpPr/>
            <p:nvPr/>
          </p:nvSpPr>
          <p:spPr>
            <a:xfrm>
              <a:off x="4124763" y="871925"/>
              <a:ext cx="1825" cy="1150"/>
            </a:xfrm>
            <a:custGeom>
              <a:rect b="b" l="l" r="r" t="t"/>
              <a:pathLst>
                <a:path extrusionOk="0" h="46" w="73">
                  <a:moveTo>
                    <a:pt x="0" y="1"/>
                  </a:moveTo>
                  <a:lnTo>
                    <a:pt x="0" y="8"/>
                  </a:lnTo>
                  <a:lnTo>
                    <a:pt x="67" y="45"/>
                  </a:lnTo>
                  <a:lnTo>
                    <a:pt x="73" y="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1"/>
            <p:cNvSpPr/>
            <p:nvPr/>
          </p:nvSpPr>
          <p:spPr>
            <a:xfrm>
              <a:off x="4124763" y="871700"/>
              <a:ext cx="2025" cy="1275"/>
            </a:xfrm>
            <a:custGeom>
              <a:rect b="b" l="l" r="r" t="t"/>
              <a:pathLst>
                <a:path extrusionOk="0" h="51" w="81">
                  <a:moveTo>
                    <a:pt x="0" y="1"/>
                  </a:moveTo>
                  <a:lnTo>
                    <a:pt x="0" y="10"/>
                  </a:lnTo>
                  <a:lnTo>
                    <a:pt x="73" y="50"/>
                  </a:lnTo>
                  <a:lnTo>
                    <a:pt x="8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1"/>
            <p:cNvSpPr/>
            <p:nvPr/>
          </p:nvSpPr>
          <p:spPr>
            <a:xfrm>
              <a:off x="4124263" y="868275"/>
              <a:ext cx="3825" cy="2550"/>
            </a:xfrm>
            <a:custGeom>
              <a:rect b="b" l="l" r="r" t="t"/>
              <a:pathLst>
                <a:path extrusionOk="0" h="102" w="153">
                  <a:moveTo>
                    <a:pt x="152" y="0"/>
                  </a:moveTo>
                  <a:lnTo>
                    <a:pt x="0" y="90"/>
                  </a:lnTo>
                  <a:lnTo>
                    <a:pt x="20" y="102"/>
                  </a:lnTo>
                  <a:lnTo>
                    <a:pt x="131" y="36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1"/>
            <p:cNvSpPr/>
            <p:nvPr/>
          </p:nvSpPr>
          <p:spPr>
            <a:xfrm>
              <a:off x="4124263" y="872350"/>
              <a:ext cx="3825" cy="2600"/>
            </a:xfrm>
            <a:custGeom>
              <a:rect b="b" l="l" r="r" t="t"/>
              <a:pathLst>
                <a:path extrusionOk="0" h="104" w="153">
                  <a:moveTo>
                    <a:pt x="131" y="1"/>
                  </a:moveTo>
                  <a:lnTo>
                    <a:pt x="20" y="68"/>
                  </a:lnTo>
                  <a:lnTo>
                    <a:pt x="0" y="104"/>
                  </a:lnTo>
                  <a:lnTo>
                    <a:pt x="152" y="1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1"/>
            <p:cNvSpPr/>
            <p:nvPr/>
          </p:nvSpPr>
          <p:spPr>
            <a:xfrm>
              <a:off x="4124763" y="872250"/>
              <a:ext cx="2775" cy="1800"/>
            </a:xfrm>
            <a:custGeom>
              <a:rect b="b" l="l" r="r" t="t"/>
              <a:pathLst>
                <a:path extrusionOk="0" h="72" w="111">
                  <a:moveTo>
                    <a:pt x="105" y="1"/>
                  </a:moveTo>
                  <a:lnTo>
                    <a:pt x="0" y="63"/>
                  </a:lnTo>
                  <a:lnTo>
                    <a:pt x="0" y="72"/>
                  </a:lnTo>
                  <a:lnTo>
                    <a:pt x="111" y="5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1"/>
            <p:cNvSpPr/>
            <p:nvPr/>
          </p:nvSpPr>
          <p:spPr>
            <a:xfrm>
              <a:off x="4127363" y="869175"/>
              <a:ext cx="175" cy="3200"/>
            </a:xfrm>
            <a:custGeom>
              <a:rect b="b" l="l" r="r" t="t"/>
              <a:pathLst>
                <a:path extrusionOk="0" h="128" w="7">
                  <a:moveTo>
                    <a:pt x="7" y="0"/>
                  </a:moveTo>
                  <a:lnTo>
                    <a:pt x="1" y="5"/>
                  </a:lnTo>
                  <a:lnTo>
                    <a:pt x="1" y="124"/>
                  </a:lnTo>
                  <a:lnTo>
                    <a:pt x="7" y="128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1"/>
            <p:cNvSpPr/>
            <p:nvPr/>
          </p:nvSpPr>
          <p:spPr>
            <a:xfrm>
              <a:off x="4124038" y="870375"/>
              <a:ext cx="250" cy="4575"/>
            </a:xfrm>
            <a:custGeom>
              <a:rect b="b" l="l" r="r" t="t"/>
              <a:pathLst>
                <a:path extrusionOk="0" h="183" w="10">
                  <a:moveTo>
                    <a:pt x="0" y="0"/>
                  </a:moveTo>
                  <a:lnTo>
                    <a:pt x="0" y="179"/>
                  </a:lnTo>
                  <a:lnTo>
                    <a:pt x="9" y="183"/>
                  </a:lnTo>
                  <a:lnTo>
                    <a:pt x="9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1"/>
            <p:cNvSpPr/>
            <p:nvPr/>
          </p:nvSpPr>
          <p:spPr>
            <a:xfrm>
              <a:off x="4124038" y="868125"/>
              <a:ext cx="4050" cy="2400"/>
            </a:xfrm>
            <a:custGeom>
              <a:rect b="b" l="l" r="r" t="t"/>
              <a:pathLst>
                <a:path extrusionOk="0" h="96" w="162">
                  <a:moveTo>
                    <a:pt x="153" y="0"/>
                  </a:moveTo>
                  <a:lnTo>
                    <a:pt x="0" y="90"/>
                  </a:lnTo>
                  <a:lnTo>
                    <a:pt x="9" y="96"/>
                  </a:lnTo>
                  <a:lnTo>
                    <a:pt x="161" y="6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1"/>
            <p:cNvSpPr/>
            <p:nvPr/>
          </p:nvSpPr>
          <p:spPr>
            <a:xfrm>
              <a:off x="4128063" y="861625"/>
              <a:ext cx="3800" cy="6700"/>
            </a:xfrm>
            <a:custGeom>
              <a:rect b="b" l="l" r="r" t="t"/>
              <a:pathLst>
                <a:path extrusionOk="0" h="268" w="152">
                  <a:moveTo>
                    <a:pt x="151" y="1"/>
                  </a:moveTo>
                  <a:lnTo>
                    <a:pt x="0" y="91"/>
                  </a:lnTo>
                  <a:lnTo>
                    <a:pt x="0" y="268"/>
                  </a:lnTo>
                  <a:lnTo>
                    <a:pt x="151" y="176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1"/>
            <p:cNvSpPr/>
            <p:nvPr/>
          </p:nvSpPr>
          <p:spPr>
            <a:xfrm>
              <a:off x="4128563" y="862525"/>
              <a:ext cx="2775" cy="4900"/>
            </a:xfrm>
            <a:custGeom>
              <a:rect b="b" l="l" r="r" t="t"/>
              <a:pathLst>
                <a:path extrusionOk="0" h="196" w="111">
                  <a:moveTo>
                    <a:pt x="111" y="1"/>
                  </a:moveTo>
                  <a:lnTo>
                    <a:pt x="66" y="27"/>
                  </a:lnTo>
                  <a:lnTo>
                    <a:pt x="51" y="36"/>
                  </a:lnTo>
                  <a:lnTo>
                    <a:pt x="31" y="47"/>
                  </a:lnTo>
                  <a:lnTo>
                    <a:pt x="24" y="52"/>
                  </a:lnTo>
                  <a:lnTo>
                    <a:pt x="1" y="66"/>
                  </a:lnTo>
                  <a:lnTo>
                    <a:pt x="1" y="81"/>
                  </a:lnTo>
                  <a:lnTo>
                    <a:pt x="1" y="102"/>
                  </a:lnTo>
                  <a:lnTo>
                    <a:pt x="1" y="111"/>
                  </a:lnTo>
                  <a:lnTo>
                    <a:pt x="1" y="118"/>
                  </a:lnTo>
                  <a:lnTo>
                    <a:pt x="1" y="195"/>
                  </a:lnTo>
                  <a:lnTo>
                    <a:pt x="66" y="156"/>
                  </a:lnTo>
                  <a:lnTo>
                    <a:pt x="73" y="152"/>
                  </a:lnTo>
                  <a:lnTo>
                    <a:pt x="80" y="147"/>
                  </a:lnTo>
                  <a:lnTo>
                    <a:pt x="99" y="136"/>
                  </a:lnTo>
                  <a:lnTo>
                    <a:pt x="111" y="129"/>
                  </a:lnTo>
                  <a:lnTo>
                    <a:pt x="111" y="101"/>
                  </a:lnTo>
                  <a:lnTo>
                    <a:pt x="111" y="92"/>
                  </a:lnTo>
                  <a:lnTo>
                    <a:pt x="111" y="71"/>
                  </a:lnTo>
                  <a:lnTo>
                    <a:pt x="111" y="52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1"/>
            <p:cNvSpPr/>
            <p:nvPr/>
          </p:nvSpPr>
          <p:spPr>
            <a:xfrm>
              <a:off x="4129138" y="863700"/>
              <a:ext cx="2200" cy="1375"/>
            </a:xfrm>
            <a:custGeom>
              <a:rect b="b" l="l" r="r" t="t"/>
              <a:pathLst>
                <a:path extrusionOk="0" h="55" w="88">
                  <a:moveTo>
                    <a:pt x="8" y="0"/>
                  </a:moveTo>
                  <a:lnTo>
                    <a:pt x="1" y="5"/>
                  </a:lnTo>
                  <a:lnTo>
                    <a:pt x="88" y="54"/>
                  </a:lnTo>
                  <a:lnTo>
                    <a:pt x="88" y="4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1"/>
            <p:cNvSpPr/>
            <p:nvPr/>
          </p:nvSpPr>
          <p:spPr>
            <a:xfrm>
              <a:off x="4129338" y="863400"/>
              <a:ext cx="2000" cy="1450"/>
            </a:xfrm>
            <a:custGeom>
              <a:rect b="b" l="l" r="r" t="t"/>
              <a:pathLst>
                <a:path extrusionOk="0" h="58" w="80">
                  <a:moveTo>
                    <a:pt x="20" y="1"/>
                  </a:moveTo>
                  <a:lnTo>
                    <a:pt x="0" y="12"/>
                  </a:lnTo>
                  <a:lnTo>
                    <a:pt x="80" y="57"/>
                  </a:lnTo>
                  <a:lnTo>
                    <a:pt x="80" y="36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1"/>
            <p:cNvSpPr/>
            <p:nvPr/>
          </p:nvSpPr>
          <p:spPr>
            <a:xfrm>
              <a:off x="4129838" y="863200"/>
              <a:ext cx="1500" cy="1100"/>
            </a:xfrm>
            <a:custGeom>
              <a:rect b="b" l="l" r="r" t="t"/>
              <a:pathLst>
                <a:path extrusionOk="0" h="44" w="60">
                  <a:moveTo>
                    <a:pt x="15" y="0"/>
                  </a:moveTo>
                  <a:lnTo>
                    <a:pt x="0" y="9"/>
                  </a:lnTo>
                  <a:lnTo>
                    <a:pt x="60" y="44"/>
                  </a:lnTo>
                  <a:lnTo>
                    <a:pt x="60" y="2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1"/>
            <p:cNvSpPr/>
            <p:nvPr/>
          </p:nvSpPr>
          <p:spPr>
            <a:xfrm>
              <a:off x="4130188" y="862525"/>
              <a:ext cx="1150" cy="1300"/>
            </a:xfrm>
            <a:custGeom>
              <a:rect b="b" l="l" r="r" t="t"/>
              <a:pathLst>
                <a:path extrusionOk="0" h="52" w="46">
                  <a:moveTo>
                    <a:pt x="46" y="1"/>
                  </a:moveTo>
                  <a:lnTo>
                    <a:pt x="1" y="27"/>
                  </a:lnTo>
                  <a:lnTo>
                    <a:pt x="46" y="52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1"/>
            <p:cNvSpPr/>
            <p:nvPr/>
          </p:nvSpPr>
          <p:spPr>
            <a:xfrm>
              <a:off x="4128563" y="864525"/>
              <a:ext cx="2500" cy="1700"/>
            </a:xfrm>
            <a:custGeom>
              <a:rect b="b" l="l" r="r" t="t"/>
              <a:pathLst>
                <a:path extrusionOk="0" h="68" w="100">
                  <a:moveTo>
                    <a:pt x="1" y="1"/>
                  </a:moveTo>
                  <a:lnTo>
                    <a:pt x="1" y="22"/>
                  </a:lnTo>
                  <a:lnTo>
                    <a:pt x="80" y="67"/>
                  </a:lnTo>
                  <a:lnTo>
                    <a:pt x="99" y="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1"/>
            <p:cNvSpPr/>
            <p:nvPr/>
          </p:nvSpPr>
          <p:spPr>
            <a:xfrm>
              <a:off x="4128563" y="863800"/>
              <a:ext cx="2775" cy="2125"/>
            </a:xfrm>
            <a:custGeom>
              <a:rect b="b" l="l" r="r" t="t"/>
              <a:pathLst>
                <a:path extrusionOk="0" h="85" w="111">
                  <a:moveTo>
                    <a:pt x="24" y="1"/>
                  </a:moveTo>
                  <a:lnTo>
                    <a:pt x="1" y="15"/>
                  </a:lnTo>
                  <a:lnTo>
                    <a:pt x="1" y="30"/>
                  </a:lnTo>
                  <a:lnTo>
                    <a:pt x="99" y="85"/>
                  </a:lnTo>
                  <a:lnTo>
                    <a:pt x="111" y="78"/>
                  </a:lnTo>
                  <a:lnTo>
                    <a:pt x="111" y="50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>
              <a:off x="4128563" y="865475"/>
              <a:ext cx="1650" cy="1950"/>
            </a:xfrm>
            <a:custGeom>
              <a:rect b="b" l="l" r="r" t="t"/>
              <a:pathLst>
                <a:path extrusionOk="0" h="78" w="66">
                  <a:moveTo>
                    <a:pt x="1" y="0"/>
                  </a:moveTo>
                  <a:lnTo>
                    <a:pt x="1" y="77"/>
                  </a:lnTo>
                  <a:lnTo>
                    <a:pt x="66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>
              <a:off x="4128563" y="865300"/>
              <a:ext cx="1850" cy="1150"/>
            </a:xfrm>
            <a:custGeom>
              <a:rect b="b" l="l" r="r" t="t"/>
              <a:pathLst>
                <a:path extrusionOk="0" h="46" w="74">
                  <a:moveTo>
                    <a:pt x="1" y="0"/>
                  </a:moveTo>
                  <a:lnTo>
                    <a:pt x="1" y="7"/>
                  </a:lnTo>
                  <a:lnTo>
                    <a:pt x="66" y="45"/>
                  </a:lnTo>
                  <a:lnTo>
                    <a:pt x="73" y="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>
              <a:off x="4128563" y="865075"/>
              <a:ext cx="2025" cy="1250"/>
            </a:xfrm>
            <a:custGeom>
              <a:rect b="b" l="l" r="r" t="t"/>
              <a:pathLst>
                <a:path extrusionOk="0" h="50" w="81">
                  <a:moveTo>
                    <a:pt x="1" y="0"/>
                  </a:moveTo>
                  <a:lnTo>
                    <a:pt x="1" y="9"/>
                  </a:lnTo>
                  <a:lnTo>
                    <a:pt x="73" y="50"/>
                  </a:lnTo>
                  <a:lnTo>
                    <a:pt x="80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1"/>
            <p:cNvSpPr/>
            <p:nvPr/>
          </p:nvSpPr>
          <p:spPr>
            <a:xfrm>
              <a:off x="4128063" y="861625"/>
              <a:ext cx="3800" cy="2575"/>
            </a:xfrm>
            <a:custGeom>
              <a:rect b="b" l="l" r="r" t="t"/>
              <a:pathLst>
                <a:path extrusionOk="0" h="103" w="152">
                  <a:moveTo>
                    <a:pt x="151" y="1"/>
                  </a:moveTo>
                  <a:lnTo>
                    <a:pt x="0" y="91"/>
                  </a:lnTo>
                  <a:lnTo>
                    <a:pt x="21" y="102"/>
                  </a:lnTo>
                  <a:lnTo>
                    <a:pt x="131" y="37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1"/>
            <p:cNvSpPr/>
            <p:nvPr/>
          </p:nvSpPr>
          <p:spPr>
            <a:xfrm>
              <a:off x="4128063" y="865725"/>
              <a:ext cx="3800" cy="2600"/>
            </a:xfrm>
            <a:custGeom>
              <a:rect b="b" l="l" r="r" t="t"/>
              <a:pathLst>
                <a:path extrusionOk="0" h="104" w="152">
                  <a:moveTo>
                    <a:pt x="131" y="1"/>
                  </a:moveTo>
                  <a:lnTo>
                    <a:pt x="21" y="67"/>
                  </a:lnTo>
                  <a:lnTo>
                    <a:pt x="0" y="104"/>
                  </a:lnTo>
                  <a:lnTo>
                    <a:pt x="151" y="12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1"/>
            <p:cNvSpPr/>
            <p:nvPr/>
          </p:nvSpPr>
          <p:spPr>
            <a:xfrm>
              <a:off x="4128563" y="865625"/>
              <a:ext cx="2775" cy="1800"/>
            </a:xfrm>
            <a:custGeom>
              <a:rect b="b" l="l" r="r" t="t"/>
              <a:pathLst>
                <a:path extrusionOk="0" h="72" w="111">
                  <a:moveTo>
                    <a:pt x="105" y="0"/>
                  </a:moveTo>
                  <a:lnTo>
                    <a:pt x="1" y="63"/>
                  </a:lnTo>
                  <a:lnTo>
                    <a:pt x="1" y="71"/>
                  </a:lnTo>
                  <a:lnTo>
                    <a:pt x="111" y="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1"/>
            <p:cNvSpPr/>
            <p:nvPr/>
          </p:nvSpPr>
          <p:spPr>
            <a:xfrm>
              <a:off x="4131188" y="862525"/>
              <a:ext cx="150" cy="3225"/>
            </a:xfrm>
            <a:custGeom>
              <a:rect b="b" l="l" r="r" t="t"/>
              <a:pathLst>
                <a:path extrusionOk="0" h="129" w="6">
                  <a:moveTo>
                    <a:pt x="6" y="1"/>
                  </a:moveTo>
                  <a:lnTo>
                    <a:pt x="0" y="5"/>
                  </a:lnTo>
                  <a:lnTo>
                    <a:pt x="0" y="124"/>
                  </a:lnTo>
                  <a:lnTo>
                    <a:pt x="6" y="129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1"/>
            <p:cNvSpPr/>
            <p:nvPr/>
          </p:nvSpPr>
          <p:spPr>
            <a:xfrm>
              <a:off x="4127838" y="863725"/>
              <a:ext cx="250" cy="4600"/>
            </a:xfrm>
            <a:custGeom>
              <a:rect b="b" l="l" r="r" t="t"/>
              <a:pathLst>
                <a:path extrusionOk="0" h="184" w="10">
                  <a:moveTo>
                    <a:pt x="1" y="1"/>
                  </a:moveTo>
                  <a:lnTo>
                    <a:pt x="1" y="179"/>
                  </a:lnTo>
                  <a:lnTo>
                    <a:pt x="9" y="184"/>
                  </a:lnTo>
                  <a:lnTo>
                    <a:pt x="9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1"/>
            <p:cNvSpPr/>
            <p:nvPr/>
          </p:nvSpPr>
          <p:spPr>
            <a:xfrm>
              <a:off x="4127838" y="861475"/>
              <a:ext cx="4025" cy="2425"/>
            </a:xfrm>
            <a:custGeom>
              <a:rect b="b" l="l" r="r" t="t"/>
              <a:pathLst>
                <a:path extrusionOk="0" h="97" w="161">
                  <a:moveTo>
                    <a:pt x="153" y="1"/>
                  </a:moveTo>
                  <a:lnTo>
                    <a:pt x="1" y="91"/>
                  </a:lnTo>
                  <a:lnTo>
                    <a:pt x="9" y="97"/>
                  </a:lnTo>
                  <a:lnTo>
                    <a:pt x="160" y="7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1"/>
            <p:cNvSpPr/>
            <p:nvPr/>
          </p:nvSpPr>
          <p:spPr>
            <a:xfrm>
              <a:off x="4124263" y="863875"/>
              <a:ext cx="3825" cy="6700"/>
            </a:xfrm>
            <a:custGeom>
              <a:rect b="b" l="l" r="r" t="t"/>
              <a:pathLst>
                <a:path extrusionOk="0" h="268" w="153">
                  <a:moveTo>
                    <a:pt x="152" y="1"/>
                  </a:moveTo>
                  <a:lnTo>
                    <a:pt x="0" y="91"/>
                  </a:lnTo>
                  <a:lnTo>
                    <a:pt x="0" y="267"/>
                  </a:lnTo>
                  <a:lnTo>
                    <a:pt x="152" y="176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1"/>
            <p:cNvSpPr/>
            <p:nvPr/>
          </p:nvSpPr>
          <p:spPr>
            <a:xfrm>
              <a:off x="4124763" y="864775"/>
              <a:ext cx="2775" cy="4900"/>
            </a:xfrm>
            <a:custGeom>
              <a:rect b="b" l="l" r="r" t="t"/>
              <a:pathLst>
                <a:path extrusionOk="0" h="196" w="111">
                  <a:moveTo>
                    <a:pt x="111" y="1"/>
                  </a:moveTo>
                  <a:lnTo>
                    <a:pt x="67" y="27"/>
                  </a:lnTo>
                  <a:lnTo>
                    <a:pt x="51" y="36"/>
                  </a:lnTo>
                  <a:lnTo>
                    <a:pt x="32" y="47"/>
                  </a:lnTo>
                  <a:lnTo>
                    <a:pt x="25" y="52"/>
                  </a:lnTo>
                  <a:lnTo>
                    <a:pt x="0" y="66"/>
                  </a:lnTo>
                  <a:lnTo>
                    <a:pt x="0" y="81"/>
                  </a:lnTo>
                  <a:lnTo>
                    <a:pt x="0" y="102"/>
                  </a:lnTo>
                  <a:lnTo>
                    <a:pt x="0" y="111"/>
                  </a:lnTo>
                  <a:lnTo>
                    <a:pt x="0" y="118"/>
                  </a:lnTo>
                  <a:lnTo>
                    <a:pt x="0" y="195"/>
                  </a:lnTo>
                  <a:lnTo>
                    <a:pt x="67" y="156"/>
                  </a:lnTo>
                  <a:lnTo>
                    <a:pt x="73" y="152"/>
                  </a:lnTo>
                  <a:lnTo>
                    <a:pt x="80" y="147"/>
                  </a:lnTo>
                  <a:lnTo>
                    <a:pt x="99" y="136"/>
                  </a:lnTo>
                  <a:lnTo>
                    <a:pt x="111" y="128"/>
                  </a:lnTo>
                  <a:lnTo>
                    <a:pt x="111" y="101"/>
                  </a:lnTo>
                  <a:lnTo>
                    <a:pt x="111" y="92"/>
                  </a:lnTo>
                  <a:lnTo>
                    <a:pt x="111" y="70"/>
                  </a:lnTo>
                  <a:lnTo>
                    <a:pt x="111" y="53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1"/>
            <p:cNvSpPr/>
            <p:nvPr/>
          </p:nvSpPr>
          <p:spPr>
            <a:xfrm>
              <a:off x="4125388" y="865950"/>
              <a:ext cx="2150" cy="1350"/>
            </a:xfrm>
            <a:custGeom>
              <a:rect b="b" l="l" r="r" t="t"/>
              <a:pathLst>
                <a:path extrusionOk="0" h="54" w="86">
                  <a:moveTo>
                    <a:pt x="7" y="0"/>
                  </a:moveTo>
                  <a:lnTo>
                    <a:pt x="0" y="5"/>
                  </a:lnTo>
                  <a:lnTo>
                    <a:pt x="86" y="54"/>
                  </a:lnTo>
                  <a:lnTo>
                    <a:pt x="86" y="4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1"/>
            <p:cNvSpPr/>
            <p:nvPr/>
          </p:nvSpPr>
          <p:spPr>
            <a:xfrm>
              <a:off x="4125563" y="865650"/>
              <a:ext cx="1975" cy="1450"/>
            </a:xfrm>
            <a:custGeom>
              <a:rect b="b" l="l" r="r" t="t"/>
              <a:pathLst>
                <a:path extrusionOk="0" h="58" w="79">
                  <a:moveTo>
                    <a:pt x="19" y="1"/>
                  </a:moveTo>
                  <a:lnTo>
                    <a:pt x="0" y="12"/>
                  </a:lnTo>
                  <a:lnTo>
                    <a:pt x="79" y="57"/>
                  </a:lnTo>
                  <a:lnTo>
                    <a:pt x="79" y="35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1"/>
            <p:cNvSpPr/>
            <p:nvPr/>
          </p:nvSpPr>
          <p:spPr>
            <a:xfrm>
              <a:off x="4126038" y="865425"/>
              <a:ext cx="1500" cy="1125"/>
            </a:xfrm>
            <a:custGeom>
              <a:rect b="b" l="l" r="r" t="t"/>
              <a:pathLst>
                <a:path extrusionOk="0" h="45" w="60">
                  <a:moveTo>
                    <a:pt x="16" y="1"/>
                  </a:moveTo>
                  <a:lnTo>
                    <a:pt x="0" y="10"/>
                  </a:lnTo>
                  <a:lnTo>
                    <a:pt x="60" y="44"/>
                  </a:lnTo>
                  <a:lnTo>
                    <a:pt x="60" y="2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1"/>
            <p:cNvSpPr/>
            <p:nvPr/>
          </p:nvSpPr>
          <p:spPr>
            <a:xfrm>
              <a:off x="4126438" y="864775"/>
              <a:ext cx="1100" cy="1350"/>
            </a:xfrm>
            <a:custGeom>
              <a:rect b="b" l="l" r="r" t="t"/>
              <a:pathLst>
                <a:path extrusionOk="0" h="54" w="44">
                  <a:moveTo>
                    <a:pt x="44" y="1"/>
                  </a:moveTo>
                  <a:lnTo>
                    <a:pt x="0" y="27"/>
                  </a:lnTo>
                  <a:lnTo>
                    <a:pt x="44" y="53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1"/>
            <p:cNvSpPr/>
            <p:nvPr/>
          </p:nvSpPr>
          <p:spPr>
            <a:xfrm>
              <a:off x="4124763" y="866775"/>
              <a:ext cx="2500" cy="1700"/>
            </a:xfrm>
            <a:custGeom>
              <a:rect b="b" l="l" r="r" t="t"/>
              <a:pathLst>
                <a:path extrusionOk="0" h="68" w="100">
                  <a:moveTo>
                    <a:pt x="0" y="1"/>
                  </a:moveTo>
                  <a:lnTo>
                    <a:pt x="0" y="22"/>
                  </a:lnTo>
                  <a:lnTo>
                    <a:pt x="80" y="67"/>
                  </a:lnTo>
                  <a:lnTo>
                    <a:pt x="99" y="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1"/>
            <p:cNvSpPr/>
            <p:nvPr/>
          </p:nvSpPr>
          <p:spPr>
            <a:xfrm>
              <a:off x="4124763" y="866050"/>
              <a:ext cx="2775" cy="2125"/>
            </a:xfrm>
            <a:custGeom>
              <a:rect b="b" l="l" r="r" t="t"/>
              <a:pathLst>
                <a:path extrusionOk="0" h="85" w="111">
                  <a:moveTo>
                    <a:pt x="25" y="1"/>
                  </a:moveTo>
                  <a:lnTo>
                    <a:pt x="0" y="15"/>
                  </a:lnTo>
                  <a:lnTo>
                    <a:pt x="0" y="30"/>
                  </a:lnTo>
                  <a:lnTo>
                    <a:pt x="99" y="85"/>
                  </a:lnTo>
                  <a:lnTo>
                    <a:pt x="111" y="77"/>
                  </a:lnTo>
                  <a:lnTo>
                    <a:pt x="111" y="5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1"/>
            <p:cNvSpPr/>
            <p:nvPr/>
          </p:nvSpPr>
          <p:spPr>
            <a:xfrm>
              <a:off x="4124763" y="867725"/>
              <a:ext cx="1700" cy="1950"/>
            </a:xfrm>
            <a:custGeom>
              <a:rect b="b" l="l" r="r" t="t"/>
              <a:pathLst>
                <a:path extrusionOk="0" h="78" w="68">
                  <a:moveTo>
                    <a:pt x="0" y="0"/>
                  </a:moveTo>
                  <a:lnTo>
                    <a:pt x="0" y="77"/>
                  </a:lnTo>
                  <a:lnTo>
                    <a:pt x="67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1"/>
            <p:cNvSpPr/>
            <p:nvPr/>
          </p:nvSpPr>
          <p:spPr>
            <a:xfrm>
              <a:off x="4124763" y="867550"/>
              <a:ext cx="1825" cy="1150"/>
            </a:xfrm>
            <a:custGeom>
              <a:rect b="b" l="l" r="r" t="t"/>
              <a:pathLst>
                <a:path extrusionOk="0" h="46" w="73">
                  <a:moveTo>
                    <a:pt x="0" y="0"/>
                  </a:moveTo>
                  <a:lnTo>
                    <a:pt x="0" y="7"/>
                  </a:lnTo>
                  <a:lnTo>
                    <a:pt x="67" y="45"/>
                  </a:lnTo>
                  <a:lnTo>
                    <a:pt x="73" y="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1"/>
            <p:cNvSpPr/>
            <p:nvPr/>
          </p:nvSpPr>
          <p:spPr>
            <a:xfrm>
              <a:off x="4124763" y="867325"/>
              <a:ext cx="2025" cy="1250"/>
            </a:xfrm>
            <a:custGeom>
              <a:rect b="b" l="l" r="r" t="t"/>
              <a:pathLst>
                <a:path extrusionOk="0" h="50" w="81">
                  <a:moveTo>
                    <a:pt x="0" y="0"/>
                  </a:moveTo>
                  <a:lnTo>
                    <a:pt x="0" y="9"/>
                  </a:lnTo>
                  <a:lnTo>
                    <a:pt x="73" y="50"/>
                  </a:lnTo>
                  <a:lnTo>
                    <a:pt x="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1"/>
            <p:cNvSpPr/>
            <p:nvPr/>
          </p:nvSpPr>
          <p:spPr>
            <a:xfrm>
              <a:off x="4124263" y="863875"/>
              <a:ext cx="3825" cy="2575"/>
            </a:xfrm>
            <a:custGeom>
              <a:rect b="b" l="l" r="r" t="t"/>
              <a:pathLst>
                <a:path extrusionOk="0" h="103" w="153">
                  <a:moveTo>
                    <a:pt x="152" y="1"/>
                  </a:moveTo>
                  <a:lnTo>
                    <a:pt x="0" y="91"/>
                  </a:lnTo>
                  <a:lnTo>
                    <a:pt x="20" y="102"/>
                  </a:lnTo>
                  <a:lnTo>
                    <a:pt x="131" y="37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1"/>
            <p:cNvSpPr/>
            <p:nvPr/>
          </p:nvSpPr>
          <p:spPr>
            <a:xfrm>
              <a:off x="4124263" y="867975"/>
              <a:ext cx="3825" cy="2600"/>
            </a:xfrm>
            <a:custGeom>
              <a:rect b="b" l="l" r="r" t="t"/>
              <a:pathLst>
                <a:path extrusionOk="0" h="104" w="153">
                  <a:moveTo>
                    <a:pt x="131" y="0"/>
                  </a:moveTo>
                  <a:lnTo>
                    <a:pt x="20" y="67"/>
                  </a:lnTo>
                  <a:lnTo>
                    <a:pt x="0" y="103"/>
                  </a:lnTo>
                  <a:lnTo>
                    <a:pt x="152" y="12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1"/>
            <p:cNvSpPr/>
            <p:nvPr/>
          </p:nvSpPr>
          <p:spPr>
            <a:xfrm>
              <a:off x="4124763" y="867875"/>
              <a:ext cx="2775" cy="1800"/>
            </a:xfrm>
            <a:custGeom>
              <a:rect b="b" l="l" r="r" t="t"/>
              <a:pathLst>
                <a:path extrusionOk="0" h="72" w="111">
                  <a:moveTo>
                    <a:pt x="105" y="0"/>
                  </a:moveTo>
                  <a:lnTo>
                    <a:pt x="0" y="62"/>
                  </a:lnTo>
                  <a:lnTo>
                    <a:pt x="0" y="71"/>
                  </a:lnTo>
                  <a:lnTo>
                    <a:pt x="111" y="4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1"/>
            <p:cNvSpPr/>
            <p:nvPr/>
          </p:nvSpPr>
          <p:spPr>
            <a:xfrm>
              <a:off x="4127363" y="864775"/>
              <a:ext cx="175" cy="3225"/>
            </a:xfrm>
            <a:custGeom>
              <a:rect b="b" l="l" r="r" t="t"/>
              <a:pathLst>
                <a:path extrusionOk="0" h="129" w="7">
                  <a:moveTo>
                    <a:pt x="7" y="1"/>
                  </a:moveTo>
                  <a:lnTo>
                    <a:pt x="1" y="5"/>
                  </a:lnTo>
                  <a:lnTo>
                    <a:pt x="1" y="124"/>
                  </a:lnTo>
                  <a:lnTo>
                    <a:pt x="7" y="128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1"/>
            <p:cNvSpPr/>
            <p:nvPr/>
          </p:nvSpPr>
          <p:spPr>
            <a:xfrm>
              <a:off x="4124038" y="865975"/>
              <a:ext cx="250" cy="4600"/>
            </a:xfrm>
            <a:custGeom>
              <a:rect b="b" l="l" r="r" t="t"/>
              <a:pathLst>
                <a:path extrusionOk="0" h="184" w="10">
                  <a:moveTo>
                    <a:pt x="0" y="1"/>
                  </a:moveTo>
                  <a:lnTo>
                    <a:pt x="0" y="179"/>
                  </a:lnTo>
                  <a:lnTo>
                    <a:pt x="9" y="183"/>
                  </a:lnTo>
                  <a:lnTo>
                    <a:pt x="9" y="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1"/>
            <p:cNvSpPr/>
            <p:nvPr/>
          </p:nvSpPr>
          <p:spPr>
            <a:xfrm>
              <a:off x="4124038" y="863725"/>
              <a:ext cx="4050" cy="2425"/>
            </a:xfrm>
            <a:custGeom>
              <a:rect b="b" l="l" r="r" t="t"/>
              <a:pathLst>
                <a:path extrusionOk="0" h="97" w="162">
                  <a:moveTo>
                    <a:pt x="153" y="1"/>
                  </a:moveTo>
                  <a:lnTo>
                    <a:pt x="0" y="91"/>
                  </a:lnTo>
                  <a:lnTo>
                    <a:pt x="9" y="97"/>
                  </a:lnTo>
                  <a:lnTo>
                    <a:pt x="161" y="7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1"/>
            <p:cNvSpPr/>
            <p:nvPr/>
          </p:nvSpPr>
          <p:spPr>
            <a:xfrm>
              <a:off x="4078213" y="869000"/>
              <a:ext cx="3800" cy="6675"/>
            </a:xfrm>
            <a:custGeom>
              <a:rect b="b" l="l" r="r" t="t"/>
              <a:pathLst>
                <a:path extrusionOk="0" h="267" w="152">
                  <a:moveTo>
                    <a:pt x="1" y="0"/>
                  </a:moveTo>
                  <a:lnTo>
                    <a:pt x="1" y="177"/>
                  </a:lnTo>
                  <a:lnTo>
                    <a:pt x="151" y="267"/>
                  </a:lnTo>
                  <a:lnTo>
                    <a:pt x="151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1"/>
            <p:cNvSpPr/>
            <p:nvPr/>
          </p:nvSpPr>
          <p:spPr>
            <a:xfrm>
              <a:off x="4078713" y="869925"/>
              <a:ext cx="2800" cy="4850"/>
            </a:xfrm>
            <a:custGeom>
              <a:rect b="b" l="l" r="r" t="t"/>
              <a:pathLst>
                <a:path extrusionOk="0" h="194" w="112">
                  <a:moveTo>
                    <a:pt x="1" y="1"/>
                  </a:moveTo>
                  <a:lnTo>
                    <a:pt x="1" y="52"/>
                  </a:lnTo>
                  <a:lnTo>
                    <a:pt x="1" y="69"/>
                  </a:lnTo>
                  <a:lnTo>
                    <a:pt x="1" y="92"/>
                  </a:lnTo>
                  <a:lnTo>
                    <a:pt x="1" y="101"/>
                  </a:lnTo>
                  <a:lnTo>
                    <a:pt x="1" y="128"/>
                  </a:lnTo>
                  <a:lnTo>
                    <a:pt x="12" y="136"/>
                  </a:lnTo>
                  <a:lnTo>
                    <a:pt x="31" y="146"/>
                  </a:lnTo>
                  <a:lnTo>
                    <a:pt x="39" y="150"/>
                  </a:lnTo>
                  <a:lnTo>
                    <a:pt x="46" y="154"/>
                  </a:lnTo>
                  <a:lnTo>
                    <a:pt x="111" y="194"/>
                  </a:lnTo>
                  <a:lnTo>
                    <a:pt x="111" y="117"/>
                  </a:lnTo>
                  <a:lnTo>
                    <a:pt x="111" y="110"/>
                  </a:lnTo>
                  <a:lnTo>
                    <a:pt x="111" y="101"/>
                  </a:lnTo>
                  <a:lnTo>
                    <a:pt x="111" y="79"/>
                  </a:lnTo>
                  <a:lnTo>
                    <a:pt x="111" y="65"/>
                  </a:lnTo>
                  <a:lnTo>
                    <a:pt x="88" y="52"/>
                  </a:lnTo>
                  <a:lnTo>
                    <a:pt x="79" y="46"/>
                  </a:lnTo>
                  <a:lnTo>
                    <a:pt x="60" y="36"/>
                  </a:lnTo>
                  <a:lnTo>
                    <a:pt x="44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1"/>
            <p:cNvSpPr/>
            <p:nvPr/>
          </p:nvSpPr>
          <p:spPr>
            <a:xfrm>
              <a:off x="4078713" y="871050"/>
              <a:ext cx="2200" cy="1400"/>
            </a:xfrm>
            <a:custGeom>
              <a:rect b="b" l="l" r="r" t="t"/>
              <a:pathLst>
                <a:path extrusionOk="0" h="56" w="88">
                  <a:moveTo>
                    <a:pt x="79" y="1"/>
                  </a:moveTo>
                  <a:lnTo>
                    <a:pt x="1" y="47"/>
                  </a:lnTo>
                  <a:lnTo>
                    <a:pt x="1" y="56"/>
                  </a:lnTo>
                  <a:lnTo>
                    <a:pt x="88" y="7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1"/>
            <p:cNvSpPr/>
            <p:nvPr/>
          </p:nvSpPr>
          <p:spPr>
            <a:xfrm>
              <a:off x="4078713" y="870800"/>
              <a:ext cx="2000" cy="1450"/>
            </a:xfrm>
            <a:custGeom>
              <a:rect b="b" l="l" r="r" t="t"/>
              <a:pathLst>
                <a:path extrusionOk="0" h="58" w="80">
                  <a:moveTo>
                    <a:pt x="60" y="1"/>
                  </a:moveTo>
                  <a:lnTo>
                    <a:pt x="1" y="34"/>
                  </a:lnTo>
                  <a:lnTo>
                    <a:pt x="1" y="57"/>
                  </a:lnTo>
                  <a:lnTo>
                    <a:pt x="79" y="1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>
              <a:off x="4078713" y="870550"/>
              <a:ext cx="1525" cy="1100"/>
            </a:xfrm>
            <a:custGeom>
              <a:rect b="b" l="l" r="r" t="t"/>
              <a:pathLst>
                <a:path extrusionOk="0" h="44" w="61">
                  <a:moveTo>
                    <a:pt x="44" y="0"/>
                  </a:moveTo>
                  <a:lnTo>
                    <a:pt x="1" y="27"/>
                  </a:lnTo>
                  <a:lnTo>
                    <a:pt x="1" y="44"/>
                  </a:lnTo>
                  <a:lnTo>
                    <a:pt x="60" y="1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1"/>
            <p:cNvSpPr/>
            <p:nvPr/>
          </p:nvSpPr>
          <p:spPr>
            <a:xfrm>
              <a:off x="4078713" y="869925"/>
              <a:ext cx="1125" cy="1300"/>
            </a:xfrm>
            <a:custGeom>
              <a:rect b="b" l="l" r="r" t="t"/>
              <a:pathLst>
                <a:path extrusionOk="0" h="52" w="45">
                  <a:moveTo>
                    <a:pt x="1" y="1"/>
                  </a:moveTo>
                  <a:lnTo>
                    <a:pt x="1" y="52"/>
                  </a:lnTo>
                  <a:lnTo>
                    <a:pt x="44" y="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1"/>
            <p:cNvSpPr/>
            <p:nvPr/>
          </p:nvSpPr>
          <p:spPr>
            <a:xfrm>
              <a:off x="4079013" y="871900"/>
              <a:ext cx="2500" cy="1675"/>
            </a:xfrm>
            <a:custGeom>
              <a:rect b="b" l="l" r="r" t="t"/>
              <a:pathLst>
                <a:path extrusionOk="0" h="67" w="100">
                  <a:moveTo>
                    <a:pt x="99" y="0"/>
                  </a:moveTo>
                  <a:lnTo>
                    <a:pt x="0" y="57"/>
                  </a:lnTo>
                  <a:lnTo>
                    <a:pt x="19" y="67"/>
                  </a:lnTo>
                  <a:lnTo>
                    <a:pt x="99" y="22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1"/>
            <p:cNvSpPr/>
            <p:nvPr/>
          </p:nvSpPr>
          <p:spPr>
            <a:xfrm>
              <a:off x="4078713" y="871200"/>
              <a:ext cx="2800" cy="2125"/>
            </a:xfrm>
            <a:custGeom>
              <a:rect b="b" l="l" r="r" t="t"/>
              <a:pathLst>
                <a:path extrusionOk="0" h="85" w="112">
                  <a:moveTo>
                    <a:pt x="88" y="1"/>
                  </a:moveTo>
                  <a:lnTo>
                    <a:pt x="1" y="50"/>
                  </a:lnTo>
                  <a:lnTo>
                    <a:pt x="1" y="77"/>
                  </a:lnTo>
                  <a:lnTo>
                    <a:pt x="12" y="85"/>
                  </a:lnTo>
                  <a:lnTo>
                    <a:pt x="111" y="28"/>
                  </a:lnTo>
                  <a:lnTo>
                    <a:pt x="111" y="14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1"/>
            <p:cNvSpPr/>
            <p:nvPr/>
          </p:nvSpPr>
          <p:spPr>
            <a:xfrm>
              <a:off x="4079838" y="872825"/>
              <a:ext cx="1675" cy="1950"/>
            </a:xfrm>
            <a:custGeom>
              <a:rect b="b" l="l" r="r" t="t"/>
              <a:pathLst>
                <a:path extrusionOk="0" h="78" w="67">
                  <a:moveTo>
                    <a:pt x="66" y="1"/>
                  </a:moveTo>
                  <a:lnTo>
                    <a:pt x="1" y="38"/>
                  </a:lnTo>
                  <a:lnTo>
                    <a:pt x="66" y="78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1"/>
            <p:cNvSpPr/>
            <p:nvPr/>
          </p:nvSpPr>
          <p:spPr>
            <a:xfrm>
              <a:off x="4079663" y="872650"/>
              <a:ext cx="1850" cy="1150"/>
            </a:xfrm>
            <a:custGeom>
              <a:rect b="b" l="l" r="r" t="t"/>
              <a:pathLst>
                <a:path extrusionOk="0" h="46" w="74">
                  <a:moveTo>
                    <a:pt x="73" y="1"/>
                  </a:moveTo>
                  <a:lnTo>
                    <a:pt x="1" y="41"/>
                  </a:lnTo>
                  <a:lnTo>
                    <a:pt x="8" y="45"/>
                  </a:lnTo>
                  <a:lnTo>
                    <a:pt x="73" y="8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1"/>
            <p:cNvSpPr/>
            <p:nvPr/>
          </p:nvSpPr>
          <p:spPr>
            <a:xfrm>
              <a:off x="4079488" y="872425"/>
              <a:ext cx="2025" cy="1275"/>
            </a:xfrm>
            <a:custGeom>
              <a:rect b="b" l="l" r="r" t="t"/>
              <a:pathLst>
                <a:path extrusionOk="0" h="51" w="81">
                  <a:moveTo>
                    <a:pt x="80" y="1"/>
                  </a:moveTo>
                  <a:lnTo>
                    <a:pt x="0" y="46"/>
                  </a:lnTo>
                  <a:lnTo>
                    <a:pt x="8" y="50"/>
                  </a:lnTo>
                  <a:lnTo>
                    <a:pt x="80" y="10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1"/>
            <p:cNvSpPr/>
            <p:nvPr/>
          </p:nvSpPr>
          <p:spPr>
            <a:xfrm>
              <a:off x="4078213" y="869000"/>
              <a:ext cx="3800" cy="2550"/>
            </a:xfrm>
            <a:custGeom>
              <a:rect b="b" l="l" r="r" t="t"/>
              <a:pathLst>
                <a:path extrusionOk="0" h="102" w="152">
                  <a:moveTo>
                    <a:pt x="1" y="0"/>
                  </a:moveTo>
                  <a:lnTo>
                    <a:pt x="21" y="38"/>
                  </a:lnTo>
                  <a:lnTo>
                    <a:pt x="131" y="102"/>
                  </a:lnTo>
                  <a:lnTo>
                    <a:pt x="151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1"/>
            <p:cNvSpPr/>
            <p:nvPr/>
          </p:nvSpPr>
          <p:spPr>
            <a:xfrm>
              <a:off x="4078213" y="873125"/>
              <a:ext cx="3800" cy="2550"/>
            </a:xfrm>
            <a:custGeom>
              <a:rect b="b" l="l" r="r" t="t"/>
              <a:pathLst>
                <a:path extrusionOk="0" h="102" w="152">
                  <a:moveTo>
                    <a:pt x="21" y="0"/>
                  </a:moveTo>
                  <a:lnTo>
                    <a:pt x="1" y="12"/>
                  </a:lnTo>
                  <a:lnTo>
                    <a:pt x="151" y="102"/>
                  </a:lnTo>
                  <a:lnTo>
                    <a:pt x="151" y="102"/>
                  </a:lnTo>
                  <a:lnTo>
                    <a:pt x="131" y="66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1"/>
            <p:cNvSpPr/>
            <p:nvPr/>
          </p:nvSpPr>
          <p:spPr>
            <a:xfrm>
              <a:off x="4078713" y="872975"/>
              <a:ext cx="2800" cy="1800"/>
            </a:xfrm>
            <a:custGeom>
              <a:rect b="b" l="l" r="r" t="t"/>
              <a:pathLst>
                <a:path extrusionOk="0" h="72" w="112">
                  <a:moveTo>
                    <a:pt x="7" y="1"/>
                  </a:moveTo>
                  <a:lnTo>
                    <a:pt x="1" y="6"/>
                  </a:lnTo>
                  <a:lnTo>
                    <a:pt x="111" y="72"/>
                  </a:lnTo>
                  <a:lnTo>
                    <a:pt x="111" y="63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1"/>
            <p:cNvSpPr/>
            <p:nvPr/>
          </p:nvSpPr>
          <p:spPr>
            <a:xfrm>
              <a:off x="4078713" y="869925"/>
              <a:ext cx="175" cy="3225"/>
            </a:xfrm>
            <a:custGeom>
              <a:rect b="b" l="l" r="r" t="t"/>
              <a:pathLst>
                <a:path extrusionOk="0" h="129" w="7">
                  <a:moveTo>
                    <a:pt x="1" y="1"/>
                  </a:moveTo>
                  <a:lnTo>
                    <a:pt x="1" y="128"/>
                  </a:lnTo>
                  <a:lnTo>
                    <a:pt x="7" y="123"/>
                  </a:lnTo>
                  <a:lnTo>
                    <a:pt x="7" y="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1"/>
            <p:cNvSpPr/>
            <p:nvPr/>
          </p:nvSpPr>
          <p:spPr>
            <a:xfrm>
              <a:off x="4081988" y="871100"/>
              <a:ext cx="250" cy="4575"/>
            </a:xfrm>
            <a:custGeom>
              <a:rect b="b" l="l" r="r" t="t"/>
              <a:pathLst>
                <a:path extrusionOk="0" h="183" w="10">
                  <a:moveTo>
                    <a:pt x="9" y="0"/>
                  </a:moveTo>
                  <a:lnTo>
                    <a:pt x="0" y="6"/>
                  </a:lnTo>
                  <a:lnTo>
                    <a:pt x="0" y="183"/>
                  </a:lnTo>
                  <a:lnTo>
                    <a:pt x="9" y="17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1"/>
            <p:cNvSpPr/>
            <p:nvPr/>
          </p:nvSpPr>
          <p:spPr>
            <a:xfrm>
              <a:off x="4078213" y="868850"/>
              <a:ext cx="4025" cy="2400"/>
            </a:xfrm>
            <a:custGeom>
              <a:rect b="b" l="l" r="r" t="t"/>
              <a:pathLst>
                <a:path extrusionOk="0" h="96" w="161">
                  <a:moveTo>
                    <a:pt x="8" y="0"/>
                  </a:moveTo>
                  <a:lnTo>
                    <a:pt x="1" y="6"/>
                  </a:lnTo>
                  <a:lnTo>
                    <a:pt x="151" y="96"/>
                  </a:lnTo>
                  <a:lnTo>
                    <a:pt x="160" y="9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1"/>
            <p:cNvSpPr/>
            <p:nvPr/>
          </p:nvSpPr>
          <p:spPr>
            <a:xfrm>
              <a:off x="4081988" y="871225"/>
              <a:ext cx="3825" cy="6700"/>
            </a:xfrm>
            <a:custGeom>
              <a:rect b="b" l="l" r="r" t="t"/>
              <a:pathLst>
                <a:path extrusionOk="0" h="268" w="153">
                  <a:moveTo>
                    <a:pt x="0" y="1"/>
                  </a:moveTo>
                  <a:lnTo>
                    <a:pt x="0" y="178"/>
                  </a:lnTo>
                  <a:lnTo>
                    <a:pt x="153" y="268"/>
                  </a:lnTo>
                  <a:lnTo>
                    <a:pt x="153" y="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>
              <a:off x="4082538" y="872175"/>
              <a:ext cx="2775" cy="4850"/>
            </a:xfrm>
            <a:custGeom>
              <a:rect b="b" l="l" r="r" t="t"/>
              <a:pathLst>
                <a:path extrusionOk="0" h="194" w="111">
                  <a:moveTo>
                    <a:pt x="0" y="1"/>
                  </a:moveTo>
                  <a:lnTo>
                    <a:pt x="0" y="51"/>
                  </a:lnTo>
                  <a:lnTo>
                    <a:pt x="0" y="69"/>
                  </a:lnTo>
                  <a:lnTo>
                    <a:pt x="0" y="92"/>
                  </a:lnTo>
                  <a:lnTo>
                    <a:pt x="0" y="101"/>
                  </a:lnTo>
                  <a:lnTo>
                    <a:pt x="0" y="128"/>
                  </a:lnTo>
                  <a:lnTo>
                    <a:pt x="12" y="136"/>
                  </a:lnTo>
                  <a:lnTo>
                    <a:pt x="31" y="146"/>
                  </a:lnTo>
                  <a:lnTo>
                    <a:pt x="38" y="150"/>
                  </a:lnTo>
                  <a:lnTo>
                    <a:pt x="44" y="154"/>
                  </a:lnTo>
                  <a:lnTo>
                    <a:pt x="110" y="194"/>
                  </a:lnTo>
                  <a:lnTo>
                    <a:pt x="110" y="117"/>
                  </a:lnTo>
                  <a:lnTo>
                    <a:pt x="110" y="109"/>
                  </a:lnTo>
                  <a:lnTo>
                    <a:pt x="110" y="101"/>
                  </a:lnTo>
                  <a:lnTo>
                    <a:pt x="110" y="79"/>
                  </a:lnTo>
                  <a:lnTo>
                    <a:pt x="110" y="64"/>
                  </a:lnTo>
                  <a:lnTo>
                    <a:pt x="86" y="51"/>
                  </a:lnTo>
                  <a:lnTo>
                    <a:pt x="78" y="47"/>
                  </a:lnTo>
                  <a:lnTo>
                    <a:pt x="60" y="35"/>
                  </a:lnTo>
                  <a:lnTo>
                    <a:pt x="44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>
              <a:off x="4082538" y="873350"/>
              <a:ext cx="2150" cy="1350"/>
            </a:xfrm>
            <a:custGeom>
              <a:rect b="b" l="l" r="r" t="t"/>
              <a:pathLst>
                <a:path extrusionOk="0" h="54" w="86">
                  <a:moveTo>
                    <a:pt x="78" y="0"/>
                  </a:moveTo>
                  <a:lnTo>
                    <a:pt x="0" y="45"/>
                  </a:lnTo>
                  <a:lnTo>
                    <a:pt x="0" y="54"/>
                  </a:lnTo>
                  <a:lnTo>
                    <a:pt x="86" y="4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>
              <a:off x="4082538" y="873050"/>
              <a:ext cx="1975" cy="1450"/>
            </a:xfrm>
            <a:custGeom>
              <a:rect b="b" l="l" r="r" t="t"/>
              <a:pathLst>
                <a:path extrusionOk="0" h="58" w="79">
                  <a:moveTo>
                    <a:pt x="60" y="0"/>
                  </a:moveTo>
                  <a:lnTo>
                    <a:pt x="0" y="34"/>
                  </a:lnTo>
                  <a:lnTo>
                    <a:pt x="0" y="57"/>
                  </a:lnTo>
                  <a:lnTo>
                    <a:pt x="78" y="1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1"/>
            <p:cNvSpPr/>
            <p:nvPr/>
          </p:nvSpPr>
          <p:spPr>
            <a:xfrm>
              <a:off x="4082538" y="872800"/>
              <a:ext cx="1500" cy="1100"/>
            </a:xfrm>
            <a:custGeom>
              <a:rect b="b" l="l" r="r" t="t"/>
              <a:pathLst>
                <a:path extrusionOk="0" h="44" w="60">
                  <a:moveTo>
                    <a:pt x="44" y="0"/>
                  </a:moveTo>
                  <a:lnTo>
                    <a:pt x="0" y="26"/>
                  </a:lnTo>
                  <a:lnTo>
                    <a:pt x="0" y="44"/>
                  </a:lnTo>
                  <a:lnTo>
                    <a:pt x="60" y="1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>
              <a:off x="4082538" y="872175"/>
              <a:ext cx="1100" cy="1300"/>
            </a:xfrm>
            <a:custGeom>
              <a:rect b="b" l="l" r="r" t="t"/>
              <a:pathLst>
                <a:path extrusionOk="0" h="52" w="44">
                  <a:moveTo>
                    <a:pt x="0" y="1"/>
                  </a:moveTo>
                  <a:lnTo>
                    <a:pt x="0" y="51"/>
                  </a:lnTo>
                  <a:lnTo>
                    <a:pt x="44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4082813" y="874125"/>
              <a:ext cx="2500" cy="1700"/>
            </a:xfrm>
            <a:custGeom>
              <a:rect b="b" l="l" r="r" t="t"/>
              <a:pathLst>
                <a:path extrusionOk="0" h="68" w="100">
                  <a:moveTo>
                    <a:pt x="99" y="1"/>
                  </a:moveTo>
                  <a:lnTo>
                    <a:pt x="1" y="58"/>
                  </a:lnTo>
                  <a:lnTo>
                    <a:pt x="20" y="68"/>
                  </a:lnTo>
                  <a:lnTo>
                    <a:pt x="99" y="23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1"/>
            <p:cNvSpPr/>
            <p:nvPr/>
          </p:nvSpPr>
          <p:spPr>
            <a:xfrm>
              <a:off x="4082538" y="873450"/>
              <a:ext cx="2775" cy="2125"/>
            </a:xfrm>
            <a:custGeom>
              <a:rect b="b" l="l" r="r" t="t"/>
              <a:pathLst>
                <a:path extrusionOk="0" h="85" w="111">
                  <a:moveTo>
                    <a:pt x="86" y="0"/>
                  </a:moveTo>
                  <a:lnTo>
                    <a:pt x="0" y="50"/>
                  </a:lnTo>
                  <a:lnTo>
                    <a:pt x="0" y="77"/>
                  </a:lnTo>
                  <a:lnTo>
                    <a:pt x="12" y="85"/>
                  </a:lnTo>
                  <a:lnTo>
                    <a:pt x="110" y="28"/>
                  </a:lnTo>
                  <a:lnTo>
                    <a:pt x="110" y="13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4083613" y="875075"/>
              <a:ext cx="1700" cy="1950"/>
            </a:xfrm>
            <a:custGeom>
              <a:rect b="b" l="l" r="r" t="t"/>
              <a:pathLst>
                <a:path extrusionOk="0" h="78" w="68">
                  <a:moveTo>
                    <a:pt x="67" y="1"/>
                  </a:moveTo>
                  <a:lnTo>
                    <a:pt x="1" y="38"/>
                  </a:lnTo>
                  <a:lnTo>
                    <a:pt x="67" y="78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4083463" y="874900"/>
              <a:ext cx="1850" cy="1150"/>
            </a:xfrm>
            <a:custGeom>
              <a:rect b="b" l="l" r="r" t="t"/>
              <a:pathLst>
                <a:path extrusionOk="0" h="46" w="74">
                  <a:moveTo>
                    <a:pt x="73" y="0"/>
                  </a:moveTo>
                  <a:lnTo>
                    <a:pt x="1" y="41"/>
                  </a:lnTo>
                  <a:lnTo>
                    <a:pt x="7" y="45"/>
                  </a:lnTo>
                  <a:lnTo>
                    <a:pt x="73" y="8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1"/>
            <p:cNvSpPr/>
            <p:nvPr/>
          </p:nvSpPr>
          <p:spPr>
            <a:xfrm>
              <a:off x="4083288" y="874675"/>
              <a:ext cx="2025" cy="1275"/>
            </a:xfrm>
            <a:custGeom>
              <a:rect b="b" l="l" r="r" t="t"/>
              <a:pathLst>
                <a:path extrusionOk="0" h="51" w="81">
                  <a:moveTo>
                    <a:pt x="80" y="1"/>
                  </a:moveTo>
                  <a:lnTo>
                    <a:pt x="1" y="46"/>
                  </a:lnTo>
                  <a:lnTo>
                    <a:pt x="8" y="50"/>
                  </a:lnTo>
                  <a:lnTo>
                    <a:pt x="80" y="9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4081988" y="871225"/>
              <a:ext cx="3825" cy="2575"/>
            </a:xfrm>
            <a:custGeom>
              <a:rect b="b" l="l" r="r" t="t"/>
              <a:pathLst>
                <a:path extrusionOk="0" h="103" w="153">
                  <a:moveTo>
                    <a:pt x="0" y="1"/>
                  </a:moveTo>
                  <a:lnTo>
                    <a:pt x="22" y="39"/>
                  </a:lnTo>
                  <a:lnTo>
                    <a:pt x="132" y="102"/>
                  </a:lnTo>
                  <a:lnTo>
                    <a:pt x="153" y="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4081988" y="875375"/>
              <a:ext cx="3825" cy="2550"/>
            </a:xfrm>
            <a:custGeom>
              <a:rect b="b" l="l" r="r" t="t"/>
              <a:pathLst>
                <a:path extrusionOk="0" h="102" w="153">
                  <a:moveTo>
                    <a:pt x="22" y="0"/>
                  </a:moveTo>
                  <a:lnTo>
                    <a:pt x="0" y="12"/>
                  </a:lnTo>
                  <a:lnTo>
                    <a:pt x="153" y="102"/>
                  </a:lnTo>
                  <a:lnTo>
                    <a:pt x="153" y="102"/>
                  </a:lnTo>
                  <a:lnTo>
                    <a:pt x="132" y="6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1"/>
            <p:cNvSpPr/>
            <p:nvPr/>
          </p:nvSpPr>
          <p:spPr>
            <a:xfrm>
              <a:off x="4082538" y="875225"/>
              <a:ext cx="2775" cy="1800"/>
            </a:xfrm>
            <a:custGeom>
              <a:rect b="b" l="l" r="r" t="t"/>
              <a:pathLst>
                <a:path extrusionOk="0" h="72" w="111">
                  <a:moveTo>
                    <a:pt x="6" y="0"/>
                  </a:moveTo>
                  <a:lnTo>
                    <a:pt x="0" y="6"/>
                  </a:lnTo>
                  <a:lnTo>
                    <a:pt x="110" y="72"/>
                  </a:lnTo>
                  <a:lnTo>
                    <a:pt x="110" y="63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1"/>
            <p:cNvSpPr/>
            <p:nvPr/>
          </p:nvSpPr>
          <p:spPr>
            <a:xfrm>
              <a:off x="4082538" y="872175"/>
              <a:ext cx="150" cy="3225"/>
            </a:xfrm>
            <a:custGeom>
              <a:rect b="b" l="l" r="r" t="t"/>
              <a:pathLst>
                <a:path extrusionOk="0" h="129" w="6">
                  <a:moveTo>
                    <a:pt x="0" y="1"/>
                  </a:moveTo>
                  <a:lnTo>
                    <a:pt x="0" y="128"/>
                  </a:lnTo>
                  <a:lnTo>
                    <a:pt x="6" y="122"/>
                  </a:lnTo>
                  <a:lnTo>
                    <a:pt x="6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1"/>
            <p:cNvSpPr/>
            <p:nvPr/>
          </p:nvSpPr>
          <p:spPr>
            <a:xfrm>
              <a:off x="4085788" y="873350"/>
              <a:ext cx="250" cy="4575"/>
            </a:xfrm>
            <a:custGeom>
              <a:rect b="b" l="l" r="r" t="t"/>
              <a:pathLst>
                <a:path extrusionOk="0" h="183" w="10">
                  <a:moveTo>
                    <a:pt x="9" y="0"/>
                  </a:moveTo>
                  <a:lnTo>
                    <a:pt x="1" y="6"/>
                  </a:lnTo>
                  <a:lnTo>
                    <a:pt x="1" y="183"/>
                  </a:lnTo>
                  <a:lnTo>
                    <a:pt x="9" y="178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1"/>
            <p:cNvSpPr/>
            <p:nvPr/>
          </p:nvSpPr>
          <p:spPr>
            <a:xfrm>
              <a:off x="4081988" y="871125"/>
              <a:ext cx="4050" cy="2375"/>
            </a:xfrm>
            <a:custGeom>
              <a:rect b="b" l="l" r="r" t="t"/>
              <a:pathLst>
                <a:path extrusionOk="0" h="95" w="162">
                  <a:moveTo>
                    <a:pt x="8" y="1"/>
                  </a:moveTo>
                  <a:lnTo>
                    <a:pt x="0" y="5"/>
                  </a:lnTo>
                  <a:lnTo>
                    <a:pt x="153" y="95"/>
                  </a:lnTo>
                  <a:lnTo>
                    <a:pt x="161" y="89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1"/>
            <p:cNvSpPr/>
            <p:nvPr/>
          </p:nvSpPr>
          <p:spPr>
            <a:xfrm>
              <a:off x="4078213" y="864600"/>
              <a:ext cx="3800" cy="6700"/>
            </a:xfrm>
            <a:custGeom>
              <a:rect b="b" l="l" r="r" t="t"/>
              <a:pathLst>
                <a:path extrusionOk="0" h="268" w="152">
                  <a:moveTo>
                    <a:pt x="1" y="1"/>
                  </a:moveTo>
                  <a:lnTo>
                    <a:pt x="1" y="178"/>
                  </a:lnTo>
                  <a:lnTo>
                    <a:pt x="151" y="267"/>
                  </a:lnTo>
                  <a:lnTo>
                    <a:pt x="151" y="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1"/>
            <p:cNvSpPr/>
            <p:nvPr/>
          </p:nvSpPr>
          <p:spPr>
            <a:xfrm>
              <a:off x="4078713" y="865500"/>
              <a:ext cx="2800" cy="4900"/>
            </a:xfrm>
            <a:custGeom>
              <a:rect b="b" l="l" r="r" t="t"/>
              <a:pathLst>
                <a:path extrusionOk="0" h="196" w="112">
                  <a:moveTo>
                    <a:pt x="1" y="1"/>
                  </a:moveTo>
                  <a:lnTo>
                    <a:pt x="1" y="53"/>
                  </a:lnTo>
                  <a:lnTo>
                    <a:pt x="1" y="70"/>
                  </a:lnTo>
                  <a:lnTo>
                    <a:pt x="1" y="92"/>
                  </a:lnTo>
                  <a:lnTo>
                    <a:pt x="1" y="102"/>
                  </a:lnTo>
                  <a:lnTo>
                    <a:pt x="1" y="130"/>
                  </a:lnTo>
                  <a:lnTo>
                    <a:pt x="12" y="137"/>
                  </a:lnTo>
                  <a:lnTo>
                    <a:pt x="31" y="147"/>
                  </a:lnTo>
                  <a:lnTo>
                    <a:pt x="39" y="152"/>
                  </a:lnTo>
                  <a:lnTo>
                    <a:pt x="46" y="156"/>
                  </a:lnTo>
                  <a:lnTo>
                    <a:pt x="111" y="195"/>
                  </a:lnTo>
                  <a:lnTo>
                    <a:pt x="111" y="118"/>
                  </a:lnTo>
                  <a:lnTo>
                    <a:pt x="111" y="111"/>
                  </a:lnTo>
                  <a:lnTo>
                    <a:pt x="111" y="102"/>
                  </a:lnTo>
                  <a:lnTo>
                    <a:pt x="111" y="81"/>
                  </a:lnTo>
                  <a:lnTo>
                    <a:pt x="111" y="66"/>
                  </a:lnTo>
                  <a:lnTo>
                    <a:pt x="88" y="53"/>
                  </a:lnTo>
                  <a:lnTo>
                    <a:pt x="79" y="47"/>
                  </a:lnTo>
                  <a:lnTo>
                    <a:pt x="60" y="37"/>
                  </a:lnTo>
                  <a:lnTo>
                    <a:pt x="44" y="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1"/>
            <p:cNvSpPr/>
            <p:nvPr/>
          </p:nvSpPr>
          <p:spPr>
            <a:xfrm>
              <a:off x="4078713" y="866675"/>
              <a:ext cx="2200" cy="1400"/>
            </a:xfrm>
            <a:custGeom>
              <a:rect b="b" l="l" r="r" t="t"/>
              <a:pathLst>
                <a:path extrusionOk="0" h="56" w="88">
                  <a:moveTo>
                    <a:pt x="79" y="0"/>
                  </a:moveTo>
                  <a:lnTo>
                    <a:pt x="1" y="45"/>
                  </a:lnTo>
                  <a:lnTo>
                    <a:pt x="1" y="55"/>
                  </a:lnTo>
                  <a:lnTo>
                    <a:pt x="88" y="6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1"/>
            <p:cNvSpPr/>
            <p:nvPr/>
          </p:nvSpPr>
          <p:spPr>
            <a:xfrm>
              <a:off x="4078713" y="866425"/>
              <a:ext cx="2000" cy="1400"/>
            </a:xfrm>
            <a:custGeom>
              <a:rect b="b" l="l" r="r" t="t"/>
              <a:pathLst>
                <a:path extrusionOk="0" h="56" w="80">
                  <a:moveTo>
                    <a:pt x="60" y="0"/>
                  </a:moveTo>
                  <a:lnTo>
                    <a:pt x="1" y="33"/>
                  </a:lnTo>
                  <a:lnTo>
                    <a:pt x="1" y="55"/>
                  </a:lnTo>
                  <a:lnTo>
                    <a:pt x="79" y="1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1"/>
            <p:cNvSpPr/>
            <p:nvPr/>
          </p:nvSpPr>
          <p:spPr>
            <a:xfrm>
              <a:off x="4078713" y="866150"/>
              <a:ext cx="1525" cy="1125"/>
            </a:xfrm>
            <a:custGeom>
              <a:rect b="b" l="l" r="r" t="t"/>
              <a:pathLst>
                <a:path extrusionOk="0" h="45" w="61">
                  <a:moveTo>
                    <a:pt x="44" y="1"/>
                  </a:moveTo>
                  <a:lnTo>
                    <a:pt x="1" y="27"/>
                  </a:lnTo>
                  <a:lnTo>
                    <a:pt x="1" y="44"/>
                  </a:lnTo>
                  <a:lnTo>
                    <a:pt x="60" y="1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1"/>
            <p:cNvSpPr/>
            <p:nvPr/>
          </p:nvSpPr>
          <p:spPr>
            <a:xfrm>
              <a:off x="4078713" y="865500"/>
              <a:ext cx="1125" cy="1350"/>
            </a:xfrm>
            <a:custGeom>
              <a:rect b="b" l="l" r="r" t="t"/>
              <a:pathLst>
                <a:path extrusionOk="0" h="54" w="45">
                  <a:moveTo>
                    <a:pt x="1" y="1"/>
                  </a:moveTo>
                  <a:lnTo>
                    <a:pt x="1" y="53"/>
                  </a:lnTo>
                  <a:lnTo>
                    <a:pt x="44" y="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1"/>
            <p:cNvSpPr/>
            <p:nvPr/>
          </p:nvSpPr>
          <p:spPr>
            <a:xfrm>
              <a:off x="4079013" y="867500"/>
              <a:ext cx="2500" cy="1700"/>
            </a:xfrm>
            <a:custGeom>
              <a:rect b="b" l="l" r="r" t="t"/>
              <a:pathLst>
                <a:path extrusionOk="0" h="68" w="100">
                  <a:moveTo>
                    <a:pt x="99" y="1"/>
                  </a:moveTo>
                  <a:lnTo>
                    <a:pt x="0" y="57"/>
                  </a:lnTo>
                  <a:lnTo>
                    <a:pt x="19" y="67"/>
                  </a:lnTo>
                  <a:lnTo>
                    <a:pt x="99" y="22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1"/>
            <p:cNvSpPr/>
            <p:nvPr/>
          </p:nvSpPr>
          <p:spPr>
            <a:xfrm>
              <a:off x="4078713" y="866825"/>
              <a:ext cx="2800" cy="2125"/>
            </a:xfrm>
            <a:custGeom>
              <a:rect b="b" l="l" r="r" t="t"/>
              <a:pathLst>
                <a:path extrusionOk="0" h="85" w="112">
                  <a:moveTo>
                    <a:pt x="88" y="0"/>
                  </a:moveTo>
                  <a:lnTo>
                    <a:pt x="1" y="49"/>
                  </a:lnTo>
                  <a:lnTo>
                    <a:pt x="1" y="77"/>
                  </a:lnTo>
                  <a:lnTo>
                    <a:pt x="12" y="84"/>
                  </a:lnTo>
                  <a:lnTo>
                    <a:pt x="111" y="28"/>
                  </a:lnTo>
                  <a:lnTo>
                    <a:pt x="111" y="13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1"/>
            <p:cNvSpPr/>
            <p:nvPr/>
          </p:nvSpPr>
          <p:spPr>
            <a:xfrm>
              <a:off x="4079838" y="868450"/>
              <a:ext cx="1675" cy="1950"/>
            </a:xfrm>
            <a:custGeom>
              <a:rect b="b" l="l" r="r" t="t"/>
              <a:pathLst>
                <a:path extrusionOk="0" h="78" w="67">
                  <a:moveTo>
                    <a:pt x="66" y="0"/>
                  </a:moveTo>
                  <a:lnTo>
                    <a:pt x="1" y="38"/>
                  </a:lnTo>
                  <a:lnTo>
                    <a:pt x="66" y="77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1"/>
            <p:cNvSpPr/>
            <p:nvPr/>
          </p:nvSpPr>
          <p:spPr>
            <a:xfrm>
              <a:off x="4079663" y="868275"/>
              <a:ext cx="1850" cy="1150"/>
            </a:xfrm>
            <a:custGeom>
              <a:rect b="b" l="l" r="r" t="t"/>
              <a:pathLst>
                <a:path extrusionOk="0" h="46" w="74">
                  <a:moveTo>
                    <a:pt x="73" y="0"/>
                  </a:moveTo>
                  <a:lnTo>
                    <a:pt x="1" y="41"/>
                  </a:lnTo>
                  <a:lnTo>
                    <a:pt x="8" y="45"/>
                  </a:lnTo>
                  <a:lnTo>
                    <a:pt x="73" y="7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1"/>
            <p:cNvSpPr/>
            <p:nvPr/>
          </p:nvSpPr>
          <p:spPr>
            <a:xfrm>
              <a:off x="4079488" y="868050"/>
              <a:ext cx="2025" cy="1250"/>
            </a:xfrm>
            <a:custGeom>
              <a:rect b="b" l="l" r="r" t="t"/>
              <a:pathLst>
                <a:path extrusionOk="0" h="50" w="81">
                  <a:moveTo>
                    <a:pt x="80" y="0"/>
                  </a:moveTo>
                  <a:lnTo>
                    <a:pt x="0" y="45"/>
                  </a:lnTo>
                  <a:lnTo>
                    <a:pt x="8" y="50"/>
                  </a:lnTo>
                  <a:lnTo>
                    <a:pt x="80" y="9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1"/>
            <p:cNvSpPr/>
            <p:nvPr/>
          </p:nvSpPr>
          <p:spPr>
            <a:xfrm>
              <a:off x="4078213" y="864600"/>
              <a:ext cx="3800" cy="2575"/>
            </a:xfrm>
            <a:custGeom>
              <a:rect b="b" l="l" r="r" t="t"/>
              <a:pathLst>
                <a:path extrusionOk="0" h="103" w="152">
                  <a:moveTo>
                    <a:pt x="1" y="1"/>
                  </a:moveTo>
                  <a:lnTo>
                    <a:pt x="21" y="37"/>
                  </a:lnTo>
                  <a:lnTo>
                    <a:pt x="131" y="102"/>
                  </a:lnTo>
                  <a:lnTo>
                    <a:pt x="151" y="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1"/>
            <p:cNvSpPr/>
            <p:nvPr/>
          </p:nvSpPr>
          <p:spPr>
            <a:xfrm>
              <a:off x="4078213" y="868725"/>
              <a:ext cx="3800" cy="2575"/>
            </a:xfrm>
            <a:custGeom>
              <a:rect b="b" l="l" r="r" t="t"/>
              <a:pathLst>
                <a:path extrusionOk="0" h="103" w="152">
                  <a:moveTo>
                    <a:pt x="21" y="1"/>
                  </a:moveTo>
                  <a:lnTo>
                    <a:pt x="1" y="13"/>
                  </a:lnTo>
                  <a:lnTo>
                    <a:pt x="151" y="102"/>
                  </a:lnTo>
                  <a:lnTo>
                    <a:pt x="131" y="66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>
              <a:off x="4078713" y="868600"/>
              <a:ext cx="2800" cy="1800"/>
            </a:xfrm>
            <a:custGeom>
              <a:rect b="b" l="l" r="r" t="t"/>
              <a:pathLst>
                <a:path extrusionOk="0" h="72" w="112">
                  <a:moveTo>
                    <a:pt x="7" y="0"/>
                  </a:moveTo>
                  <a:lnTo>
                    <a:pt x="1" y="6"/>
                  </a:lnTo>
                  <a:lnTo>
                    <a:pt x="111" y="71"/>
                  </a:lnTo>
                  <a:lnTo>
                    <a:pt x="111" y="6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>
              <a:off x="4078713" y="865500"/>
              <a:ext cx="175" cy="3250"/>
            </a:xfrm>
            <a:custGeom>
              <a:rect b="b" l="l" r="r" t="t"/>
              <a:pathLst>
                <a:path extrusionOk="0" h="130" w="7">
                  <a:moveTo>
                    <a:pt x="1" y="1"/>
                  </a:moveTo>
                  <a:lnTo>
                    <a:pt x="1" y="130"/>
                  </a:lnTo>
                  <a:lnTo>
                    <a:pt x="7" y="124"/>
                  </a:lnTo>
                  <a:lnTo>
                    <a:pt x="7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1"/>
            <p:cNvSpPr/>
            <p:nvPr/>
          </p:nvSpPr>
          <p:spPr>
            <a:xfrm>
              <a:off x="4081988" y="866700"/>
              <a:ext cx="250" cy="4600"/>
            </a:xfrm>
            <a:custGeom>
              <a:rect b="b" l="l" r="r" t="t"/>
              <a:pathLst>
                <a:path extrusionOk="0" h="184" w="10">
                  <a:moveTo>
                    <a:pt x="9" y="1"/>
                  </a:moveTo>
                  <a:lnTo>
                    <a:pt x="0" y="7"/>
                  </a:lnTo>
                  <a:lnTo>
                    <a:pt x="0" y="183"/>
                  </a:lnTo>
                  <a:lnTo>
                    <a:pt x="9" y="179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1"/>
            <p:cNvSpPr/>
            <p:nvPr/>
          </p:nvSpPr>
          <p:spPr>
            <a:xfrm>
              <a:off x="4078213" y="864450"/>
              <a:ext cx="4025" cy="2425"/>
            </a:xfrm>
            <a:custGeom>
              <a:rect b="b" l="l" r="r" t="t"/>
              <a:pathLst>
                <a:path extrusionOk="0" h="97" w="161">
                  <a:moveTo>
                    <a:pt x="8" y="1"/>
                  </a:moveTo>
                  <a:lnTo>
                    <a:pt x="1" y="7"/>
                  </a:lnTo>
                  <a:lnTo>
                    <a:pt x="151" y="97"/>
                  </a:lnTo>
                  <a:lnTo>
                    <a:pt x="160" y="9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4081988" y="866850"/>
              <a:ext cx="3825" cy="6700"/>
            </a:xfrm>
            <a:custGeom>
              <a:rect b="b" l="l" r="r" t="t"/>
              <a:pathLst>
                <a:path extrusionOk="0" h="268" w="153">
                  <a:moveTo>
                    <a:pt x="0" y="1"/>
                  </a:moveTo>
                  <a:lnTo>
                    <a:pt x="0" y="177"/>
                  </a:lnTo>
                  <a:lnTo>
                    <a:pt x="153" y="267"/>
                  </a:lnTo>
                  <a:lnTo>
                    <a:pt x="153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1"/>
            <p:cNvSpPr/>
            <p:nvPr/>
          </p:nvSpPr>
          <p:spPr>
            <a:xfrm>
              <a:off x="4082538" y="867750"/>
              <a:ext cx="2775" cy="4900"/>
            </a:xfrm>
            <a:custGeom>
              <a:rect b="b" l="l" r="r" t="t"/>
              <a:pathLst>
                <a:path extrusionOk="0" h="196" w="111">
                  <a:moveTo>
                    <a:pt x="0" y="1"/>
                  </a:moveTo>
                  <a:lnTo>
                    <a:pt x="0" y="53"/>
                  </a:lnTo>
                  <a:lnTo>
                    <a:pt x="0" y="70"/>
                  </a:lnTo>
                  <a:lnTo>
                    <a:pt x="0" y="92"/>
                  </a:lnTo>
                  <a:lnTo>
                    <a:pt x="0" y="102"/>
                  </a:lnTo>
                  <a:lnTo>
                    <a:pt x="0" y="130"/>
                  </a:lnTo>
                  <a:lnTo>
                    <a:pt x="12" y="137"/>
                  </a:lnTo>
                  <a:lnTo>
                    <a:pt x="31" y="147"/>
                  </a:lnTo>
                  <a:lnTo>
                    <a:pt x="38" y="152"/>
                  </a:lnTo>
                  <a:lnTo>
                    <a:pt x="44" y="156"/>
                  </a:lnTo>
                  <a:lnTo>
                    <a:pt x="110" y="195"/>
                  </a:lnTo>
                  <a:lnTo>
                    <a:pt x="110" y="118"/>
                  </a:lnTo>
                  <a:lnTo>
                    <a:pt x="110" y="111"/>
                  </a:lnTo>
                  <a:lnTo>
                    <a:pt x="110" y="102"/>
                  </a:lnTo>
                  <a:lnTo>
                    <a:pt x="110" y="81"/>
                  </a:lnTo>
                  <a:lnTo>
                    <a:pt x="110" y="66"/>
                  </a:lnTo>
                  <a:lnTo>
                    <a:pt x="86" y="53"/>
                  </a:lnTo>
                  <a:lnTo>
                    <a:pt x="78" y="47"/>
                  </a:lnTo>
                  <a:lnTo>
                    <a:pt x="60" y="37"/>
                  </a:lnTo>
                  <a:lnTo>
                    <a:pt x="44" y="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1"/>
            <p:cNvSpPr/>
            <p:nvPr/>
          </p:nvSpPr>
          <p:spPr>
            <a:xfrm>
              <a:off x="4082538" y="868925"/>
              <a:ext cx="2150" cy="1400"/>
            </a:xfrm>
            <a:custGeom>
              <a:rect b="b" l="l" r="r" t="t"/>
              <a:pathLst>
                <a:path extrusionOk="0" h="56" w="86">
                  <a:moveTo>
                    <a:pt x="78" y="0"/>
                  </a:moveTo>
                  <a:lnTo>
                    <a:pt x="0" y="45"/>
                  </a:lnTo>
                  <a:lnTo>
                    <a:pt x="0" y="55"/>
                  </a:lnTo>
                  <a:lnTo>
                    <a:pt x="86" y="6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4082538" y="868675"/>
              <a:ext cx="1975" cy="1400"/>
            </a:xfrm>
            <a:custGeom>
              <a:rect b="b" l="l" r="r" t="t"/>
              <a:pathLst>
                <a:path extrusionOk="0" h="56" w="79">
                  <a:moveTo>
                    <a:pt x="60" y="0"/>
                  </a:moveTo>
                  <a:lnTo>
                    <a:pt x="0" y="33"/>
                  </a:lnTo>
                  <a:lnTo>
                    <a:pt x="0" y="55"/>
                  </a:lnTo>
                  <a:lnTo>
                    <a:pt x="78" y="1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1"/>
            <p:cNvSpPr/>
            <p:nvPr/>
          </p:nvSpPr>
          <p:spPr>
            <a:xfrm>
              <a:off x="4082538" y="868400"/>
              <a:ext cx="1500" cy="1125"/>
            </a:xfrm>
            <a:custGeom>
              <a:rect b="b" l="l" r="r" t="t"/>
              <a:pathLst>
                <a:path extrusionOk="0" h="45" w="60">
                  <a:moveTo>
                    <a:pt x="44" y="1"/>
                  </a:moveTo>
                  <a:lnTo>
                    <a:pt x="0" y="27"/>
                  </a:lnTo>
                  <a:lnTo>
                    <a:pt x="0" y="44"/>
                  </a:lnTo>
                  <a:lnTo>
                    <a:pt x="60" y="11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1"/>
            <p:cNvSpPr/>
            <p:nvPr/>
          </p:nvSpPr>
          <p:spPr>
            <a:xfrm>
              <a:off x="4082538" y="867750"/>
              <a:ext cx="1100" cy="1325"/>
            </a:xfrm>
            <a:custGeom>
              <a:rect b="b" l="l" r="r" t="t"/>
              <a:pathLst>
                <a:path extrusionOk="0" h="53" w="44">
                  <a:moveTo>
                    <a:pt x="0" y="1"/>
                  </a:moveTo>
                  <a:lnTo>
                    <a:pt x="0" y="53"/>
                  </a:lnTo>
                  <a:lnTo>
                    <a:pt x="44" y="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4082813" y="869750"/>
              <a:ext cx="2500" cy="1700"/>
            </a:xfrm>
            <a:custGeom>
              <a:rect b="b" l="l" r="r" t="t"/>
              <a:pathLst>
                <a:path extrusionOk="0" h="68" w="100">
                  <a:moveTo>
                    <a:pt x="99" y="1"/>
                  </a:moveTo>
                  <a:lnTo>
                    <a:pt x="1" y="57"/>
                  </a:lnTo>
                  <a:lnTo>
                    <a:pt x="20" y="67"/>
                  </a:lnTo>
                  <a:lnTo>
                    <a:pt x="99" y="22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1"/>
            <p:cNvSpPr/>
            <p:nvPr/>
          </p:nvSpPr>
          <p:spPr>
            <a:xfrm>
              <a:off x="4082538" y="869050"/>
              <a:ext cx="2775" cy="2150"/>
            </a:xfrm>
            <a:custGeom>
              <a:rect b="b" l="l" r="r" t="t"/>
              <a:pathLst>
                <a:path extrusionOk="0" h="86" w="111">
                  <a:moveTo>
                    <a:pt x="86" y="1"/>
                  </a:moveTo>
                  <a:lnTo>
                    <a:pt x="0" y="50"/>
                  </a:lnTo>
                  <a:lnTo>
                    <a:pt x="0" y="78"/>
                  </a:lnTo>
                  <a:lnTo>
                    <a:pt x="12" y="85"/>
                  </a:lnTo>
                  <a:lnTo>
                    <a:pt x="110" y="29"/>
                  </a:lnTo>
                  <a:lnTo>
                    <a:pt x="110" y="14"/>
                  </a:lnTo>
                  <a:lnTo>
                    <a:pt x="86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1"/>
            <p:cNvSpPr/>
            <p:nvPr/>
          </p:nvSpPr>
          <p:spPr>
            <a:xfrm>
              <a:off x="4083613" y="870700"/>
              <a:ext cx="1700" cy="1950"/>
            </a:xfrm>
            <a:custGeom>
              <a:rect b="b" l="l" r="r" t="t"/>
              <a:pathLst>
                <a:path extrusionOk="0" h="78" w="68">
                  <a:moveTo>
                    <a:pt x="67" y="0"/>
                  </a:moveTo>
                  <a:lnTo>
                    <a:pt x="1" y="38"/>
                  </a:lnTo>
                  <a:lnTo>
                    <a:pt x="67" y="77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1"/>
            <p:cNvSpPr/>
            <p:nvPr/>
          </p:nvSpPr>
          <p:spPr>
            <a:xfrm>
              <a:off x="4083463" y="870500"/>
              <a:ext cx="1850" cy="1150"/>
            </a:xfrm>
            <a:custGeom>
              <a:rect b="b" l="l" r="r" t="t"/>
              <a:pathLst>
                <a:path extrusionOk="0" h="46" w="74">
                  <a:moveTo>
                    <a:pt x="73" y="1"/>
                  </a:moveTo>
                  <a:lnTo>
                    <a:pt x="1" y="42"/>
                  </a:lnTo>
                  <a:lnTo>
                    <a:pt x="7" y="46"/>
                  </a:lnTo>
                  <a:lnTo>
                    <a:pt x="73" y="8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1"/>
            <p:cNvSpPr/>
            <p:nvPr/>
          </p:nvSpPr>
          <p:spPr>
            <a:xfrm>
              <a:off x="4083288" y="870300"/>
              <a:ext cx="2025" cy="1250"/>
            </a:xfrm>
            <a:custGeom>
              <a:rect b="b" l="l" r="r" t="t"/>
              <a:pathLst>
                <a:path extrusionOk="0" h="50" w="81">
                  <a:moveTo>
                    <a:pt x="80" y="0"/>
                  </a:moveTo>
                  <a:lnTo>
                    <a:pt x="1" y="45"/>
                  </a:lnTo>
                  <a:lnTo>
                    <a:pt x="8" y="50"/>
                  </a:lnTo>
                  <a:lnTo>
                    <a:pt x="80" y="9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1"/>
            <p:cNvSpPr/>
            <p:nvPr/>
          </p:nvSpPr>
          <p:spPr>
            <a:xfrm>
              <a:off x="4081988" y="866850"/>
              <a:ext cx="3825" cy="2575"/>
            </a:xfrm>
            <a:custGeom>
              <a:rect b="b" l="l" r="r" t="t"/>
              <a:pathLst>
                <a:path extrusionOk="0" h="103" w="153">
                  <a:moveTo>
                    <a:pt x="0" y="1"/>
                  </a:moveTo>
                  <a:lnTo>
                    <a:pt x="22" y="37"/>
                  </a:lnTo>
                  <a:lnTo>
                    <a:pt x="132" y="102"/>
                  </a:lnTo>
                  <a:lnTo>
                    <a:pt x="153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1"/>
            <p:cNvSpPr/>
            <p:nvPr/>
          </p:nvSpPr>
          <p:spPr>
            <a:xfrm>
              <a:off x="4081988" y="870975"/>
              <a:ext cx="3825" cy="2575"/>
            </a:xfrm>
            <a:custGeom>
              <a:rect b="b" l="l" r="r" t="t"/>
              <a:pathLst>
                <a:path extrusionOk="0" h="103" w="153">
                  <a:moveTo>
                    <a:pt x="22" y="1"/>
                  </a:moveTo>
                  <a:lnTo>
                    <a:pt x="0" y="12"/>
                  </a:lnTo>
                  <a:lnTo>
                    <a:pt x="153" y="102"/>
                  </a:lnTo>
                  <a:lnTo>
                    <a:pt x="132" y="66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1"/>
            <p:cNvSpPr/>
            <p:nvPr/>
          </p:nvSpPr>
          <p:spPr>
            <a:xfrm>
              <a:off x="4082538" y="870850"/>
              <a:ext cx="2775" cy="1800"/>
            </a:xfrm>
            <a:custGeom>
              <a:rect b="b" l="l" r="r" t="t"/>
              <a:pathLst>
                <a:path extrusionOk="0" h="72" w="111">
                  <a:moveTo>
                    <a:pt x="6" y="0"/>
                  </a:moveTo>
                  <a:lnTo>
                    <a:pt x="0" y="6"/>
                  </a:lnTo>
                  <a:lnTo>
                    <a:pt x="110" y="71"/>
                  </a:lnTo>
                  <a:lnTo>
                    <a:pt x="110" y="6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1"/>
            <p:cNvSpPr/>
            <p:nvPr/>
          </p:nvSpPr>
          <p:spPr>
            <a:xfrm>
              <a:off x="4082538" y="867750"/>
              <a:ext cx="150" cy="3250"/>
            </a:xfrm>
            <a:custGeom>
              <a:rect b="b" l="l" r="r" t="t"/>
              <a:pathLst>
                <a:path extrusionOk="0" h="130" w="6">
                  <a:moveTo>
                    <a:pt x="0" y="1"/>
                  </a:moveTo>
                  <a:lnTo>
                    <a:pt x="0" y="130"/>
                  </a:lnTo>
                  <a:lnTo>
                    <a:pt x="6" y="124"/>
                  </a:lnTo>
                  <a:lnTo>
                    <a:pt x="6" y="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1"/>
            <p:cNvSpPr/>
            <p:nvPr/>
          </p:nvSpPr>
          <p:spPr>
            <a:xfrm>
              <a:off x="4085788" y="868950"/>
              <a:ext cx="250" cy="4600"/>
            </a:xfrm>
            <a:custGeom>
              <a:rect b="b" l="l" r="r" t="t"/>
              <a:pathLst>
                <a:path extrusionOk="0" h="184" w="10">
                  <a:moveTo>
                    <a:pt x="9" y="1"/>
                  </a:moveTo>
                  <a:lnTo>
                    <a:pt x="1" y="6"/>
                  </a:lnTo>
                  <a:lnTo>
                    <a:pt x="1" y="183"/>
                  </a:lnTo>
                  <a:lnTo>
                    <a:pt x="9" y="179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1"/>
            <p:cNvSpPr/>
            <p:nvPr/>
          </p:nvSpPr>
          <p:spPr>
            <a:xfrm>
              <a:off x="4081988" y="866700"/>
              <a:ext cx="4050" cy="2425"/>
            </a:xfrm>
            <a:custGeom>
              <a:rect b="b" l="l" r="r" t="t"/>
              <a:pathLst>
                <a:path extrusionOk="0" h="97" w="162">
                  <a:moveTo>
                    <a:pt x="8" y="1"/>
                  </a:moveTo>
                  <a:lnTo>
                    <a:pt x="0" y="7"/>
                  </a:lnTo>
                  <a:lnTo>
                    <a:pt x="153" y="96"/>
                  </a:lnTo>
                  <a:lnTo>
                    <a:pt x="161" y="9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1"/>
            <p:cNvSpPr/>
            <p:nvPr/>
          </p:nvSpPr>
          <p:spPr>
            <a:xfrm>
              <a:off x="4089963" y="870175"/>
              <a:ext cx="10350" cy="31825"/>
            </a:xfrm>
            <a:custGeom>
              <a:rect b="b" l="l" r="r" t="t"/>
              <a:pathLst>
                <a:path extrusionOk="0" h="1273" w="414">
                  <a:moveTo>
                    <a:pt x="96" y="1"/>
                  </a:moveTo>
                  <a:cubicBezTo>
                    <a:pt x="86" y="1"/>
                    <a:pt x="76" y="2"/>
                    <a:pt x="67" y="7"/>
                  </a:cubicBezTo>
                  <a:cubicBezTo>
                    <a:pt x="26" y="21"/>
                    <a:pt x="0" y="59"/>
                    <a:pt x="0" y="120"/>
                  </a:cubicBezTo>
                  <a:lnTo>
                    <a:pt x="0" y="1029"/>
                  </a:lnTo>
                  <a:lnTo>
                    <a:pt x="414" y="1273"/>
                  </a:lnTo>
                  <a:lnTo>
                    <a:pt x="412" y="356"/>
                  </a:lnTo>
                  <a:cubicBezTo>
                    <a:pt x="412" y="350"/>
                    <a:pt x="412" y="343"/>
                    <a:pt x="411" y="337"/>
                  </a:cubicBezTo>
                  <a:lnTo>
                    <a:pt x="411" y="333"/>
                  </a:lnTo>
                  <a:cubicBezTo>
                    <a:pt x="411" y="326"/>
                    <a:pt x="409" y="320"/>
                    <a:pt x="409" y="313"/>
                  </a:cubicBezTo>
                  <a:lnTo>
                    <a:pt x="409" y="310"/>
                  </a:lnTo>
                  <a:cubicBezTo>
                    <a:pt x="408" y="304"/>
                    <a:pt x="406" y="298"/>
                    <a:pt x="405" y="292"/>
                  </a:cubicBezTo>
                  <a:cubicBezTo>
                    <a:pt x="405" y="291"/>
                    <a:pt x="403" y="289"/>
                    <a:pt x="403" y="288"/>
                  </a:cubicBezTo>
                  <a:cubicBezTo>
                    <a:pt x="402" y="281"/>
                    <a:pt x="401" y="275"/>
                    <a:pt x="398" y="269"/>
                  </a:cubicBezTo>
                  <a:lnTo>
                    <a:pt x="396" y="263"/>
                  </a:lnTo>
                  <a:cubicBezTo>
                    <a:pt x="393" y="258"/>
                    <a:pt x="392" y="252"/>
                    <a:pt x="389" y="246"/>
                  </a:cubicBezTo>
                  <a:lnTo>
                    <a:pt x="388" y="243"/>
                  </a:lnTo>
                  <a:cubicBezTo>
                    <a:pt x="386" y="236"/>
                    <a:pt x="383" y="230"/>
                    <a:pt x="379" y="223"/>
                  </a:cubicBezTo>
                  <a:lnTo>
                    <a:pt x="376" y="217"/>
                  </a:lnTo>
                  <a:cubicBezTo>
                    <a:pt x="373" y="211"/>
                    <a:pt x="372" y="207"/>
                    <a:pt x="369" y="201"/>
                  </a:cubicBezTo>
                  <a:lnTo>
                    <a:pt x="366" y="197"/>
                  </a:lnTo>
                  <a:cubicBezTo>
                    <a:pt x="361" y="189"/>
                    <a:pt x="359" y="184"/>
                    <a:pt x="354" y="178"/>
                  </a:cubicBezTo>
                  <a:lnTo>
                    <a:pt x="350" y="172"/>
                  </a:lnTo>
                  <a:cubicBezTo>
                    <a:pt x="347" y="168"/>
                    <a:pt x="344" y="163"/>
                    <a:pt x="341" y="158"/>
                  </a:cubicBezTo>
                  <a:lnTo>
                    <a:pt x="337" y="153"/>
                  </a:lnTo>
                  <a:cubicBezTo>
                    <a:pt x="332" y="146"/>
                    <a:pt x="328" y="140"/>
                    <a:pt x="324" y="134"/>
                  </a:cubicBezTo>
                  <a:lnTo>
                    <a:pt x="319" y="130"/>
                  </a:lnTo>
                  <a:cubicBezTo>
                    <a:pt x="316" y="126"/>
                    <a:pt x="312" y="120"/>
                    <a:pt x="308" y="115"/>
                  </a:cubicBezTo>
                  <a:lnTo>
                    <a:pt x="303" y="111"/>
                  </a:lnTo>
                  <a:cubicBezTo>
                    <a:pt x="299" y="105"/>
                    <a:pt x="293" y="100"/>
                    <a:pt x="289" y="95"/>
                  </a:cubicBezTo>
                  <a:lnTo>
                    <a:pt x="285" y="91"/>
                  </a:lnTo>
                  <a:cubicBezTo>
                    <a:pt x="280" y="86"/>
                    <a:pt x="276" y="82"/>
                    <a:pt x="272" y="78"/>
                  </a:cubicBezTo>
                  <a:lnTo>
                    <a:pt x="266" y="73"/>
                  </a:lnTo>
                  <a:cubicBezTo>
                    <a:pt x="261" y="69"/>
                    <a:pt x="256" y="65"/>
                    <a:pt x="248" y="59"/>
                  </a:cubicBezTo>
                  <a:lnTo>
                    <a:pt x="245" y="57"/>
                  </a:lnTo>
                  <a:cubicBezTo>
                    <a:pt x="241" y="53"/>
                    <a:pt x="235" y="50"/>
                    <a:pt x="229" y="46"/>
                  </a:cubicBezTo>
                  <a:lnTo>
                    <a:pt x="225" y="43"/>
                  </a:lnTo>
                  <a:cubicBezTo>
                    <a:pt x="219" y="39"/>
                    <a:pt x="212" y="34"/>
                    <a:pt x="206" y="31"/>
                  </a:cubicBezTo>
                  <a:cubicBezTo>
                    <a:pt x="200" y="27"/>
                    <a:pt x="193" y="23"/>
                    <a:pt x="186" y="20"/>
                  </a:cubicBezTo>
                  <a:cubicBezTo>
                    <a:pt x="183" y="18"/>
                    <a:pt x="180" y="17"/>
                    <a:pt x="177" y="17"/>
                  </a:cubicBezTo>
                  <a:cubicBezTo>
                    <a:pt x="174" y="15"/>
                    <a:pt x="170" y="13"/>
                    <a:pt x="167" y="11"/>
                  </a:cubicBezTo>
                  <a:cubicBezTo>
                    <a:pt x="163" y="11"/>
                    <a:pt x="158" y="10"/>
                    <a:pt x="154" y="8"/>
                  </a:cubicBezTo>
                  <a:lnTo>
                    <a:pt x="148" y="5"/>
                  </a:lnTo>
                  <a:cubicBezTo>
                    <a:pt x="142" y="4"/>
                    <a:pt x="138" y="2"/>
                    <a:pt x="134" y="2"/>
                  </a:cubicBezTo>
                  <a:lnTo>
                    <a:pt x="129" y="2"/>
                  </a:lnTo>
                  <a:cubicBezTo>
                    <a:pt x="124" y="1"/>
                    <a:pt x="119" y="1"/>
                    <a:pt x="115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1"/>
            <p:cNvSpPr/>
            <p:nvPr/>
          </p:nvSpPr>
          <p:spPr>
            <a:xfrm>
              <a:off x="4090963" y="870575"/>
              <a:ext cx="75" cy="25"/>
            </a:xfrm>
            <a:custGeom>
              <a:rect b="b" l="l" r="r" t="t"/>
              <a:pathLst>
                <a:path extrusionOk="0" h="1" w="3">
                  <a:moveTo>
                    <a:pt x="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1"/>
            <p:cNvSpPr/>
            <p:nvPr/>
          </p:nvSpPr>
          <p:spPr>
            <a:xfrm>
              <a:off x="4098688" y="874475"/>
              <a:ext cx="100" cy="150"/>
            </a:xfrm>
            <a:custGeom>
              <a:rect b="b" l="l" r="r" t="t"/>
              <a:pathLst>
                <a:path extrusionOk="0" h="6" w="4">
                  <a:moveTo>
                    <a:pt x="4" y="6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1"/>
            <p:cNvSpPr/>
            <p:nvPr/>
          </p:nvSpPr>
          <p:spPr>
            <a:xfrm>
              <a:off x="4099063" y="875075"/>
              <a:ext cx="100" cy="150"/>
            </a:xfrm>
            <a:custGeom>
              <a:rect b="b" l="l" r="r" t="t"/>
              <a:pathLst>
                <a:path extrusionOk="0" h="6" w="4">
                  <a:moveTo>
                    <a:pt x="3" y="5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1"/>
            <p:cNvSpPr/>
            <p:nvPr/>
          </p:nvSpPr>
          <p:spPr>
            <a:xfrm>
              <a:off x="4099313" y="875575"/>
              <a:ext cx="125" cy="175"/>
            </a:xfrm>
            <a:custGeom>
              <a:rect b="b" l="l" r="r" t="t"/>
              <a:pathLst>
                <a:path extrusionOk="0" h="7" w="5">
                  <a:moveTo>
                    <a:pt x="5" y="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1"/>
            <p:cNvSpPr/>
            <p:nvPr/>
          </p:nvSpPr>
          <p:spPr>
            <a:xfrm>
              <a:off x="4091588" y="870125"/>
              <a:ext cx="750" cy="200"/>
            </a:xfrm>
            <a:custGeom>
              <a:rect b="b" l="l" r="r" t="t"/>
              <a:pathLst>
                <a:path extrusionOk="0" h="8" w="30">
                  <a:moveTo>
                    <a:pt x="1" y="7"/>
                  </a:moveTo>
                  <a:cubicBezTo>
                    <a:pt x="11" y="3"/>
                    <a:pt x="19" y="1"/>
                    <a:pt x="30" y="0"/>
                  </a:cubicBezTo>
                  <a:cubicBezTo>
                    <a:pt x="19" y="1"/>
                    <a:pt x="11" y="3"/>
                    <a:pt x="1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4099638" y="8762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1"/>
            <p:cNvSpPr/>
            <p:nvPr/>
          </p:nvSpPr>
          <p:spPr>
            <a:xfrm>
              <a:off x="4095588" y="871225"/>
              <a:ext cx="125" cy="100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1"/>
            <p:cNvSpPr/>
            <p:nvPr/>
          </p:nvSpPr>
          <p:spPr>
            <a:xfrm>
              <a:off x="4092788" y="870150"/>
              <a:ext cx="375" cy="50"/>
            </a:xfrm>
            <a:custGeom>
              <a:rect b="b" l="l" r="r" t="t"/>
              <a:pathLst>
                <a:path extrusionOk="0" h="2" w="15">
                  <a:moveTo>
                    <a:pt x="0" y="0"/>
                  </a:moveTo>
                  <a:lnTo>
                    <a:pt x="0" y="0"/>
                  </a:lnTo>
                  <a:cubicBezTo>
                    <a:pt x="5" y="0"/>
                    <a:pt x="9" y="0"/>
                    <a:pt x="15" y="2"/>
                  </a:cubicBezTo>
                  <a:cubicBezTo>
                    <a:pt x="11" y="0"/>
                    <a:pt x="5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1"/>
            <p:cNvSpPr/>
            <p:nvPr/>
          </p:nvSpPr>
          <p:spPr>
            <a:xfrm>
              <a:off x="4093763" y="870325"/>
              <a:ext cx="350" cy="150"/>
            </a:xfrm>
            <a:custGeom>
              <a:rect b="b" l="l" r="r" t="t"/>
              <a:pathLst>
                <a:path extrusionOk="0" h="6" w="14">
                  <a:moveTo>
                    <a:pt x="14" y="5"/>
                  </a:moveTo>
                  <a:cubicBezTo>
                    <a:pt x="9" y="4"/>
                    <a:pt x="5" y="2"/>
                    <a:pt x="1" y="1"/>
                  </a:cubicBezTo>
                  <a:cubicBezTo>
                    <a:pt x="5" y="2"/>
                    <a:pt x="9" y="4"/>
                    <a:pt x="14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1"/>
            <p:cNvSpPr/>
            <p:nvPr/>
          </p:nvSpPr>
          <p:spPr>
            <a:xfrm>
              <a:off x="4096088" y="871600"/>
              <a:ext cx="100" cy="50"/>
            </a:xfrm>
            <a:custGeom>
              <a:rect b="b" l="l" r="r" t="t"/>
              <a:pathLst>
                <a:path extrusionOk="0" h="2" w="4">
                  <a:moveTo>
                    <a:pt x="3" y="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1"/>
            <p:cNvSpPr/>
            <p:nvPr/>
          </p:nvSpPr>
          <p:spPr>
            <a:xfrm>
              <a:off x="4094338" y="870550"/>
              <a:ext cx="275" cy="125"/>
            </a:xfrm>
            <a:custGeom>
              <a:rect b="b" l="l" r="r" t="t"/>
              <a:pathLst>
                <a:path extrusionOk="0" h="5" w="11">
                  <a:moveTo>
                    <a:pt x="1" y="0"/>
                  </a:moveTo>
                  <a:cubicBezTo>
                    <a:pt x="3" y="3"/>
                    <a:pt x="6" y="3"/>
                    <a:pt x="8" y="4"/>
                  </a:cubicBezTo>
                  <a:lnTo>
                    <a:pt x="8" y="4"/>
                  </a:lnTo>
                  <a:cubicBezTo>
                    <a:pt x="5" y="3"/>
                    <a:pt x="3" y="2"/>
                    <a:pt x="1" y="0"/>
                  </a:cubicBezTo>
                  <a:close/>
                  <a:moveTo>
                    <a:pt x="8" y="4"/>
                  </a:moveTo>
                  <a:cubicBezTo>
                    <a:pt x="9" y="4"/>
                    <a:pt x="10" y="4"/>
                    <a:pt x="11" y="5"/>
                  </a:cubicBezTo>
                  <a:cubicBezTo>
                    <a:pt x="10" y="4"/>
                    <a:pt x="9" y="4"/>
                    <a:pt x="8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1"/>
            <p:cNvSpPr/>
            <p:nvPr/>
          </p:nvSpPr>
          <p:spPr>
            <a:xfrm>
              <a:off x="4093263" y="870225"/>
              <a:ext cx="375" cy="100"/>
            </a:xfrm>
            <a:custGeom>
              <a:rect b="b" l="l" r="r" t="t"/>
              <a:pathLst>
                <a:path extrusionOk="0" h="4" w="15">
                  <a:moveTo>
                    <a:pt x="15" y="3"/>
                  </a:moveTo>
                  <a:cubicBezTo>
                    <a:pt x="9" y="2"/>
                    <a:pt x="5" y="0"/>
                    <a:pt x="0" y="0"/>
                  </a:cubicBezTo>
                  <a:cubicBezTo>
                    <a:pt x="5" y="0"/>
                    <a:pt x="9" y="2"/>
                    <a:pt x="15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1"/>
            <p:cNvSpPr/>
            <p:nvPr/>
          </p:nvSpPr>
          <p:spPr>
            <a:xfrm>
              <a:off x="4097038" y="872425"/>
              <a:ext cx="125" cy="100"/>
            </a:xfrm>
            <a:custGeom>
              <a:rect b="b" l="l" r="r" t="t"/>
              <a:pathLst>
                <a:path extrusionOk="0" h="4" w="5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1"/>
            <p:cNvSpPr/>
            <p:nvPr/>
          </p:nvSpPr>
          <p:spPr>
            <a:xfrm>
              <a:off x="4096588" y="872000"/>
              <a:ext cx="150" cy="125"/>
            </a:xfrm>
            <a:custGeom>
              <a:rect b="b" l="l" r="r" t="t"/>
              <a:pathLst>
                <a:path extrusionOk="0" h="5" w="6">
                  <a:moveTo>
                    <a:pt x="5" y="5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1"/>
            <p:cNvSpPr/>
            <p:nvPr/>
          </p:nvSpPr>
          <p:spPr>
            <a:xfrm>
              <a:off x="4097888" y="873375"/>
              <a:ext cx="150" cy="175"/>
            </a:xfrm>
            <a:custGeom>
              <a:rect b="b" l="l" r="r" t="t"/>
              <a:pathLst>
                <a:path extrusionOk="0" h="7" w="6">
                  <a:moveTo>
                    <a:pt x="5" y="6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1"/>
            <p:cNvSpPr/>
            <p:nvPr/>
          </p:nvSpPr>
          <p:spPr>
            <a:xfrm>
              <a:off x="4092363" y="870150"/>
              <a:ext cx="400" cy="25"/>
            </a:xfrm>
            <a:custGeom>
              <a:rect b="b" l="l" r="r" t="t"/>
              <a:pathLst>
                <a:path extrusionOk="0" h="1" w="16">
                  <a:moveTo>
                    <a:pt x="0" y="0"/>
                  </a:moveTo>
                  <a:lnTo>
                    <a:pt x="16" y="0"/>
                  </a:lnTo>
                  <a:cubicBezTo>
                    <a:pt x="10" y="0"/>
                    <a:pt x="4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1"/>
            <p:cNvSpPr/>
            <p:nvPr/>
          </p:nvSpPr>
          <p:spPr>
            <a:xfrm>
              <a:off x="4097538" y="872950"/>
              <a:ext cx="100" cy="125"/>
            </a:xfrm>
            <a:custGeom>
              <a:rect b="b" l="l" r="r" t="t"/>
              <a:pathLst>
                <a:path extrusionOk="0" h="5" w="4">
                  <a:moveTo>
                    <a:pt x="3" y="4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1"/>
            <p:cNvSpPr/>
            <p:nvPr/>
          </p:nvSpPr>
          <p:spPr>
            <a:xfrm>
              <a:off x="4098338" y="873950"/>
              <a:ext cx="125" cy="175"/>
            </a:xfrm>
            <a:custGeom>
              <a:rect b="b" l="l" r="r" t="t"/>
              <a:pathLst>
                <a:path extrusionOk="0" h="7" w="5">
                  <a:moveTo>
                    <a:pt x="5" y="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1"/>
            <p:cNvSpPr/>
            <p:nvPr/>
          </p:nvSpPr>
          <p:spPr>
            <a:xfrm>
              <a:off x="4099813" y="876750"/>
              <a:ext cx="75" cy="175"/>
            </a:xfrm>
            <a:custGeom>
              <a:rect b="b" l="l" r="r" t="t"/>
              <a:pathLst>
                <a:path extrusionOk="0" h="7" w="3">
                  <a:moveTo>
                    <a:pt x="1" y="0"/>
                  </a:moveTo>
                  <a:lnTo>
                    <a:pt x="2" y="6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1"/>
            <p:cNvSpPr/>
            <p:nvPr/>
          </p:nvSpPr>
          <p:spPr>
            <a:xfrm>
              <a:off x="4099638" y="876250"/>
              <a:ext cx="50" cy="75"/>
            </a:xfrm>
            <a:custGeom>
              <a:rect b="b" l="l" r="r" t="t"/>
              <a:pathLst>
                <a:path extrusionOk="0" h="3" w="2">
                  <a:moveTo>
                    <a:pt x="2" y="3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1"/>
            <p:cNvSpPr/>
            <p:nvPr/>
          </p:nvSpPr>
          <p:spPr>
            <a:xfrm>
              <a:off x="4100213" y="878475"/>
              <a:ext cx="25" cy="150"/>
            </a:xfrm>
            <a:custGeom>
              <a:rect b="b" l="l" r="r" t="t"/>
              <a:pathLst>
                <a:path extrusionOk="0" h="6" w="1">
                  <a:moveTo>
                    <a:pt x="1" y="1"/>
                  </a:moveTo>
                  <a:lnTo>
                    <a:pt x="1" y="5"/>
                  </a:lnTo>
                  <a:cubicBezTo>
                    <a:pt x="1" y="4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1"/>
            <p:cNvSpPr/>
            <p:nvPr/>
          </p:nvSpPr>
          <p:spPr>
            <a:xfrm>
              <a:off x="4100138" y="877900"/>
              <a:ext cx="25" cy="150"/>
            </a:xfrm>
            <a:custGeom>
              <a:rect b="b" l="l" r="r" t="t"/>
              <a:pathLst>
                <a:path extrusionOk="0" h="6" w="1">
                  <a:moveTo>
                    <a:pt x="1" y="1"/>
                  </a:moveTo>
                  <a:lnTo>
                    <a:pt x="1" y="4"/>
                  </a:lnTo>
                  <a:cubicBezTo>
                    <a:pt x="1" y="5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1"/>
            <p:cNvSpPr/>
            <p:nvPr/>
          </p:nvSpPr>
          <p:spPr>
            <a:xfrm>
              <a:off x="4100013" y="877375"/>
              <a:ext cx="50" cy="125"/>
            </a:xfrm>
            <a:custGeom>
              <a:rect b="b" l="l" r="r" t="t"/>
              <a:pathLst>
                <a:path extrusionOk="0" h="5" w="2">
                  <a:moveTo>
                    <a:pt x="0" y="0"/>
                  </a:moveTo>
                  <a:cubicBezTo>
                    <a:pt x="1" y="1"/>
                    <a:pt x="1" y="3"/>
                    <a:pt x="1" y="4"/>
                  </a:cubicBezTo>
                  <a:cubicBezTo>
                    <a:pt x="1" y="3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1"/>
            <p:cNvSpPr/>
            <p:nvPr/>
          </p:nvSpPr>
          <p:spPr>
            <a:xfrm>
              <a:off x="4099613" y="875875"/>
              <a:ext cx="1275" cy="26100"/>
            </a:xfrm>
            <a:custGeom>
              <a:rect b="b" l="l" r="r" t="t"/>
              <a:pathLst>
                <a:path extrusionOk="0" h="1044" w="51">
                  <a:moveTo>
                    <a:pt x="25" y="1"/>
                  </a:moveTo>
                  <a:lnTo>
                    <a:pt x="0" y="15"/>
                  </a:lnTo>
                  <a:lnTo>
                    <a:pt x="2" y="18"/>
                  </a:lnTo>
                  <a:cubicBezTo>
                    <a:pt x="4" y="24"/>
                    <a:pt x="6" y="30"/>
                    <a:pt x="9" y="35"/>
                  </a:cubicBezTo>
                  <a:lnTo>
                    <a:pt x="10" y="41"/>
                  </a:lnTo>
                  <a:cubicBezTo>
                    <a:pt x="13" y="47"/>
                    <a:pt x="15" y="53"/>
                    <a:pt x="16" y="60"/>
                  </a:cubicBezTo>
                  <a:cubicBezTo>
                    <a:pt x="16" y="61"/>
                    <a:pt x="17" y="63"/>
                    <a:pt x="17" y="64"/>
                  </a:cubicBezTo>
                  <a:cubicBezTo>
                    <a:pt x="19" y="70"/>
                    <a:pt x="20" y="76"/>
                    <a:pt x="22" y="82"/>
                  </a:cubicBezTo>
                  <a:lnTo>
                    <a:pt x="22" y="85"/>
                  </a:lnTo>
                  <a:cubicBezTo>
                    <a:pt x="22" y="92"/>
                    <a:pt x="23" y="98"/>
                    <a:pt x="23" y="104"/>
                  </a:cubicBezTo>
                  <a:lnTo>
                    <a:pt x="23" y="109"/>
                  </a:lnTo>
                  <a:cubicBezTo>
                    <a:pt x="23" y="115"/>
                    <a:pt x="25" y="121"/>
                    <a:pt x="25" y="128"/>
                  </a:cubicBezTo>
                  <a:lnTo>
                    <a:pt x="25" y="1043"/>
                  </a:lnTo>
                  <a:lnTo>
                    <a:pt x="51" y="1024"/>
                  </a:lnTo>
                  <a:lnTo>
                    <a:pt x="51" y="119"/>
                  </a:lnTo>
                  <a:cubicBezTo>
                    <a:pt x="51" y="79"/>
                    <a:pt x="42" y="38"/>
                    <a:pt x="25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1"/>
            <p:cNvSpPr/>
            <p:nvPr/>
          </p:nvSpPr>
          <p:spPr>
            <a:xfrm>
              <a:off x="4091813" y="869800"/>
              <a:ext cx="8425" cy="6400"/>
            </a:xfrm>
            <a:custGeom>
              <a:rect b="b" l="l" r="r" t="t"/>
              <a:pathLst>
                <a:path extrusionOk="0" h="256" w="337">
                  <a:moveTo>
                    <a:pt x="55" y="1"/>
                  </a:moveTo>
                  <a:cubicBezTo>
                    <a:pt x="39" y="1"/>
                    <a:pt x="25" y="3"/>
                    <a:pt x="12" y="9"/>
                  </a:cubicBezTo>
                  <a:lnTo>
                    <a:pt x="0" y="14"/>
                  </a:lnTo>
                  <a:lnTo>
                    <a:pt x="39" y="14"/>
                  </a:lnTo>
                  <a:cubicBezTo>
                    <a:pt x="44" y="14"/>
                    <a:pt x="50" y="14"/>
                    <a:pt x="54" y="16"/>
                  </a:cubicBezTo>
                  <a:lnTo>
                    <a:pt x="58" y="16"/>
                  </a:lnTo>
                  <a:cubicBezTo>
                    <a:pt x="63" y="17"/>
                    <a:pt x="68" y="19"/>
                    <a:pt x="73" y="20"/>
                  </a:cubicBezTo>
                  <a:lnTo>
                    <a:pt x="79" y="22"/>
                  </a:lnTo>
                  <a:cubicBezTo>
                    <a:pt x="83" y="23"/>
                    <a:pt x="87" y="25"/>
                    <a:pt x="92" y="26"/>
                  </a:cubicBezTo>
                  <a:cubicBezTo>
                    <a:pt x="96" y="28"/>
                    <a:pt x="99" y="29"/>
                    <a:pt x="102" y="30"/>
                  </a:cubicBezTo>
                  <a:cubicBezTo>
                    <a:pt x="106" y="32"/>
                    <a:pt x="108" y="33"/>
                    <a:pt x="112" y="35"/>
                  </a:cubicBezTo>
                  <a:cubicBezTo>
                    <a:pt x="118" y="38"/>
                    <a:pt x="125" y="41"/>
                    <a:pt x="132" y="45"/>
                  </a:cubicBezTo>
                  <a:cubicBezTo>
                    <a:pt x="138" y="49"/>
                    <a:pt x="144" y="52"/>
                    <a:pt x="150" y="57"/>
                  </a:cubicBezTo>
                  <a:lnTo>
                    <a:pt x="155" y="61"/>
                  </a:lnTo>
                  <a:cubicBezTo>
                    <a:pt x="160" y="64"/>
                    <a:pt x="166" y="68"/>
                    <a:pt x="171" y="72"/>
                  </a:cubicBezTo>
                  <a:lnTo>
                    <a:pt x="173" y="74"/>
                  </a:lnTo>
                  <a:cubicBezTo>
                    <a:pt x="179" y="78"/>
                    <a:pt x="184" y="83"/>
                    <a:pt x="192" y="88"/>
                  </a:cubicBezTo>
                  <a:lnTo>
                    <a:pt x="196" y="93"/>
                  </a:lnTo>
                  <a:cubicBezTo>
                    <a:pt x="200" y="97"/>
                    <a:pt x="205" y="101"/>
                    <a:pt x="209" y="106"/>
                  </a:cubicBezTo>
                  <a:lnTo>
                    <a:pt x="213" y="109"/>
                  </a:lnTo>
                  <a:cubicBezTo>
                    <a:pt x="218" y="115"/>
                    <a:pt x="224" y="119"/>
                    <a:pt x="229" y="125"/>
                  </a:cubicBezTo>
                  <a:lnTo>
                    <a:pt x="232" y="130"/>
                  </a:lnTo>
                  <a:cubicBezTo>
                    <a:pt x="237" y="135"/>
                    <a:pt x="241" y="139"/>
                    <a:pt x="244" y="144"/>
                  </a:cubicBezTo>
                  <a:lnTo>
                    <a:pt x="248" y="148"/>
                  </a:lnTo>
                  <a:cubicBezTo>
                    <a:pt x="253" y="154"/>
                    <a:pt x="257" y="161"/>
                    <a:pt x="261" y="167"/>
                  </a:cubicBezTo>
                  <a:lnTo>
                    <a:pt x="266" y="171"/>
                  </a:lnTo>
                  <a:cubicBezTo>
                    <a:pt x="269" y="177"/>
                    <a:pt x="273" y="181"/>
                    <a:pt x="276" y="186"/>
                  </a:cubicBezTo>
                  <a:lnTo>
                    <a:pt x="279" y="193"/>
                  </a:lnTo>
                  <a:cubicBezTo>
                    <a:pt x="283" y="199"/>
                    <a:pt x="287" y="204"/>
                    <a:pt x="290" y="210"/>
                  </a:cubicBezTo>
                  <a:lnTo>
                    <a:pt x="293" y="216"/>
                  </a:lnTo>
                  <a:cubicBezTo>
                    <a:pt x="296" y="220"/>
                    <a:pt x="299" y="225"/>
                    <a:pt x="300" y="231"/>
                  </a:cubicBezTo>
                  <a:lnTo>
                    <a:pt x="305" y="238"/>
                  </a:lnTo>
                  <a:cubicBezTo>
                    <a:pt x="308" y="244"/>
                    <a:pt x="311" y="249"/>
                    <a:pt x="314" y="255"/>
                  </a:cubicBezTo>
                  <a:lnTo>
                    <a:pt x="337" y="241"/>
                  </a:lnTo>
                  <a:cubicBezTo>
                    <a:pt x="300" y="155"/>
                    <a:pt x="238" y="83"/>
                    <a:pt x="158" y="33"/>
                  </a:cubicBezTo>
                  <a:cubicBezTo>
                    <a:pt x="121" y="11"/>
                    <a:pt x="85" y="1"/>
                    <a:pt x="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1"/>
            <p:cNvSpPr/>
            <p:nvPr/>
          </p:nvSpPr>
          <p:spPr>
            <a:xfrm>
              <a:off x="4089913" y="870150"/>
              <a:ext cx="4925" cy="28675"/>
            </a:xfrm>
            <a:custGeom>
              <a:rect b="b" l="l" r="r" t="t"/>
              <a:pathLst>
                <a:path extrusionOk="0" h="1147" w="197">
                  <a:moveTo>
                    <a:pt x="97" y="0"/>
                  </a:moveTo>
                  <a:cubicBezTo>
                    <a:pt x="86" y="2"/>
                    <a:pt x="78" y="3"/>
                    <a:pt x="68" y="6"/>
                  </a:cubicBezTo>
                  <a:cubicBezTo>
                    <a:pt x="27" y="21"/>
                    <a:pt x="1" y="60"/>
                    <a:pt x="1" y="119"/>
                  </a:cubicBezTo>
                  <a:lnTo>
                    <a:pt x="1" y="1030"/>
                  </a:lnTo>
                  <a:lnTo>
                    <a:pt x="197" y="1146"/>
                  </a:lnTo>
                  <a:lnTo>
                    <a:pt x="197" y="27"/>
                  </a:lnTo>
                  <a:lnTo>
                    <a:pt x="188" y="21"/>
                  </a:lnTo>
                  <a:cubicBezTo>
                    <a:pt x="184" y="19"/>
                    <a:pt x="181" y="18"/>
                    <a:pt x="178" y="16"/>
                  </a:cubicBezTo>
                  <a:cubicBezTo>
                    <a:pt x="175" y="15"/>
                    <a:pt x="171" y="14"/>
                    <a:pt x="168" y="12"/>
                  </a:cubicBezTo>
                  <a:cubicBezTo>
                    <a:pt x="163" y="11"/>
                    <a:pt x="159" y="9"/>
                    <a:pt x="155" y="8"/>
                  </a:cubicBezTo>
                  <a:lnTo>
                    <a:pt x="149" y="6"/>
                  </a:lnTo>
                  <a:cubicBezTo>
                    <a:pt x="144" y="5"/>
                    <a:pt x="139" y="3"/>
                    <a:pt x="134" y="3"/>
                  </a:cubicBezTo>
                  <a:lnTo>
                    <a:pt x="130" y="3"/>
                  </a:lnTo>
                  <a:cubicBezTo>
                    <a:pt x="126" y="2"/>
                    <a:pt x="120" y="2"/>
                    <a:pt x="115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1"/>
            <p:cNvSpPr/>
            <p:nvPr/>
          </p:nvSpPr>
          <p:spPr>
            <a:xfrm>
              <a:off x="4091663" y="871850"/>
              <a:ext cx="1475" cy="23875"/>
            </a:xfrm>
            <a:custGeom>
              <a:rect b="b" l="l" r="r" t="t"/>
              <a:pathLst>
                <a:path extrusionOk="0" h="955" w="59">
                  <a:moveTo>
                    <a:pt x="30" y="1"/>
                  </a:moveTo>
                  <a:cubicBezTo>
                    <a:pt x="27" y="2"/>
                    <a:pt x="24" y="2"/>
                    <a:pt x="21" y="4"/>
                  </a:cubicBezTo>
                  <a:cubicBezTo>
                    <a:pt x="3" y="9"/>
                    <a:pt x="0" y="33"/>
                    <a:pt x="0" y="51"/>
                  </a:cubicBezTo>
                  <a:lnTo>
                    <a:pt x="0" y="921"/>
                  </a:lnTo>
                  <a:lnTo>
                    <a:pt x="59" y="955"/>
                  </a:lnTo>
                  <a:lnTo>
                    <a:pt x="59" y="4"/>
                  </a:lnTo>
                  <a:lnTo>
                    <a:pt x="51" y="2"/>
                  </a:lnTo>
                  <a:lnTo>
                    <a:pt x="48" y="2"/>
                  </a:lnTo>
                  <a:cubicBezTo>
                    <a:pt x="45" y="2"/>
                    <a:pt x="43" y="1"/>
                    <a:pt x="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1"/>
            <p:cNvSpPr/>
            <p:nvPr/>
          </p:nvSpPr>
          <p:spPr>
            <a:xfrm>
              <a:off x="4094863" y="870800"/>
              <a:ext cx="5450" cy="31200"/>
            </a:xfrm>
            <a:custGeom>
              <a:rect b="b" l="l" r="r" t="t"/>
              <a:pathLst>
                <a:path extrusionOk="0" h="1248" w="218">
                  <a:moveTo>
                    <a:pt x="0" y="1"/>
                  </a:moveTo>
                  <a:lnTo>
                    <a:pt x="0" y="1119"/>
                  </a:lnTo>
                  <a:lnTo>
                    <a:pt x="218" y="1248"/>
                  </a:lnTo>
                  <a:lnTo>
                    <a:pt x="216" y="331"/>
                  </a:lnTo>
                  <a:cubicBezTo>
                    <a:pt x="216" y="325"/>
                    <a:pt x="216" y="318"/>
                    <a:pt x="215" y="312"/>
                  </a:cubicBezTo>
                  <a:lnTo>
                    <a:pt x="215" y="308"/>
                  </a:lnTo>
                  <a:cubicBezTo>
                    <a:pt x="215" y="301"/>
                    <a:pt x="213" y="295"/>
                    <a:pt x="213" y="288"/>
                  </a:cubicBezTo>
                  <a:lnTo>
                    <a:pt x="213" y="285"/>
                  </a:lnTo>
                  <a:cubicBezTo>
                    <a:pt x="212" y="279"/>
                    <a:pt x="210" y="273"/>
                    <a:pt x="209" y="267"/>
                  </a:cubicBezTo>
                  <a:cubicBezTo>
                    <a:pt x="209" y="266"/>
                    <a:pt x="207" y="264"/>
                    <a:pt x="207" y="263"/>
                  </a:cubicBezTo>
                  <a:cubicBezTo>
                    <a:pt x="206" y="256"/>
                    <a:pt x="205" y="250"/>
                    <a:pt x="202" y="244"/>
                  </a:cubicBezTo>
                  <a:lnTo>
                    <a:pt x="200" y="238"/>
                  </a:lnTo>
                  <a:cubicBezTo>
                    <a:pt x="197" y="233"/>
                    <a:pt x="196" y="227"/>
                    <a:pt x="193" y="221"/>
                  </a:cubicBezTo>
                  <a:lnTo>
                    <a:pt x="192" y="218"/>
                  </a:lnTo>
                  <a:cubicBezTo>
                    <a:pt x="190" y="211"/>
                    <a:pt x="187" y="205"/>
                    <a:pt x="183" y="198"/>
                  </a:cubicBezTo>
                  <a:lnTo>
                    <a:pt x="180" y="192"/>
                  </a:lnTo>
                  <a:cubicBezTo>
                    <a:pt x="177" y="186"/>
                    <a:pt x="176" y="182"/>
                    <a:pt x="173" y="176"/>
                  </a:cubicBezTo>
                  <a:lnTo>
                    <a:pt x="170" y="172"/>
                  </a:lnTo>
                  <a:cubicBezTo>
                    <a:pt x="165" y="164"/>
                    <a:pt x="163" y="159"/>
                    <a:pt x="158" y="153"/>
                  </a:cubicBezTo>
                  <a:lnTo>
                    <a:pt x="154" y="147"/>
                  </a:lnTo>
                  <a:cubicBezTo>
                    <a:pt x="151" y="143"/>
                    <a:pt x="148" y="138"/>
                    <a:pt x="145" y="133"/>
                  </a:cubicBezTo>
                  <a:lnTo>
                    <a:pt x="141" y="128"/>
                  </a:lnTo>
                  <a:cubicBezTo>
                    <a:pt x="136" y="121"/>
                    <a:pt x="132" y="115"/>
                    <a:pt x="128" y="109"/>
                  </a:cubicBezTo>
                  <a:lnTo>
                    <a:pt x="123" y="105"/>
                  </a:lnTo>
                  <a:cubicBezTo>
                    <a:pt x="120" y="101"/>
                    <a:pt x="116" y="95"/>
                    <a:pt x="112" y="90"/>
                  </a:cubicBezTo>
                  <a:lnTo>
                    <a:pt x="107" y="86"/>
                  </a:lnTo>
                  <a:cubicBezTo>
                    <a:pt x="103" y="80"/>
                    <a:pt x="97" y="75"/>
                    <a:pt x="93" y="70"/>
                  </a:cubicBezTo>
                  <a:lnTo>
                    <a:pt x="89" y="66"/>
                  </a:lnTo>
                  <a:cubicBezTo>
                    <a:pt x="84" y="61"/>
                    <a:pt x="80" y="57"/>
                    <a:pt x="76" y="53"/>
                  </a:cubicBezTo>
                  <a:lnTo>
                    <a:pt x="70" y="48"/>
                  </a:lnTo>
                  <a:cubicBezTo>
                    <a:pt x="65" y="44"/>
                    <a:pt x="60" y="40"/>
                    <a:pt x="52" y="34"/>
                  </a:cubicBezTo>
                  <a:lnTo>
                    <a:pt x="49" y="32"/>
                  </a:lnTo>
                  <a:cubicBezTo>
                    <a:pt x="45" y="28"/>
                    <a:pt x="39" y="25"/>
                    <a:pt x="33" y="21"/>
                  </a:cubicBezTo>
                  <a:lnTo>
                    <a:pt x="29" y="18"/>
                  </a:lnTo>
                  <a:cubicBezTo>
                    <a:pt x="23" y="14"/>
                    <a:pt x="16" y="9"/>
                    <a:pt x="10" y="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1"/>
            <p:cNvSpPr/>
            <p:nvPr/>
          </p:nvSpPr>
          <p:spPr>
            <a:xfrm>
              <a:off x="4096563" y="874475"/>
              <a:ext cx="1950" cy="24475"/>
            </a:xfrm>
            <a:custGeom>
              <a:rect b="b" l="l" r="r" t="t"/>
              <a:pathLst>
                <a:path extrusionOk="0" h="979" w="78">
                  <a:moveTo>
                    <a:pt x="0" y="0"/>
                  </a:moveTo>
                  <a:lnTo>
                    <a:pt x="0" y="932"/>
                  </a:lnTo>
                  <a:lnTo>
                    <a:pt x="77" y="979"/>
                  </a:lnTo>
                  <a:lnTo>
                    <a:pt x="77" y="184"/>
                  </a:lnTo>
                  <a:lnTo>
                    <a:pt x="77" y="170"/>
                  </a:lnTo>
                  <a:lnTo>
                    <a:pt x="77" y="168"/>
                  </a:lnTo>
                  <a:cubicBezTo>
                    <a:pt x="77" y="162"/>
                    <a:pt x="77" y="158"/>
                    <a:pt x="76" y="154"/>
                  </a:cubicBezTo>
                  <a:lnTo>
                    <a:pt x="76" y="151"/>
                  </a:lnTo>
                  <a:cubicBezTo>
                    <a:pt x="76" y="146"/>
                    <a:pt x="74" y="142"/>
                    <a:pt x="73" y="138"/>
                  </a:cubicBezTo>
                  <a:lnTo>
                    <a:pt x="71" y="133"/>
                  </a:lnTo>
                  <a:cubicBezTo>
                    <a:pt x="70" y="129"/>
                    <a:pt x="68" y="123"/>
                    <a:pt x="67" y="119"/>
                  </a:cubicBezTo>
                  <a:lnTo>
                    <a:pt x="64" y="109"/>
                  </a:lnTo>
                  <a:lnTo>
                    <a:pt x="61" y="106"/>
                  </a:lnTo>
                  <a:lnTo>
                    <a:pt x="57" y="93"/>
                  </a:lnTo>
                  <a:cubicBezTo>
                    <a:pt x="55" y="88"/>
                    <a:pt x="54" y="86"/>
                    <a:pt x="52" y="81"/>
                  </a:cubicBezTo>
                  <a:lnTo>
                    <a:pt x="50" y="75"/>
                  </a:lnTo>
                  <a:lnTo>
                    <a:pt x="42" y="62"/>
                  </a:lnTo>
                  <a:lnTo>
                    <a:pt x="39" y="58"/>
                  </a:lnTo>
                  <a:cubicBezTo>
                    <a:pt x="38" y="52"/>
                    <a:pt x="34" y="48"/>
                    <a:pt x="31" y="42"/>
                  </a:cubicBezTo>
                  <a:lnTo>
                    <a:pt x="28" y="38"/>
                  </a:lnTo>
                  <a:cubicBezTo>
                    <a:pt x="25" y="33"/>
                    <a:pt x="22" y="29"/>
                    <a:pt x="19" y="25"/>
                  </a:cubicBezTo>
                  <a:lnTo>
                    <a:pt x="16" y="20"/>
                  </a:lnTo>
                  <a:cubicBezTo>
                    <a:pt x="12" y="15"/>
                    <a:pt x="9" y="10"/>
                    <a:pt x="5" y="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1"/>
            <p:cNvSpPr/>
            <p:nvPr/>
          </p:nvSpPr>
          <p:spPr>
            <a:xfrm>
              <a:off x="4048413" y="826100"/>
              <a:ext cx="7850" cy="8425"/>
            </a:xfrm>
            <a:custGeom>
              <a:rect b="b" l="l" r="r" t="t"/>
              <a:pathLst>
                <a:path extrusionOk="0" h="337" w="314">
                  <a:moveTo>
                    <a:pt x="100" y="1"/>
                  </a:moveTo>
                  <a:cubicBezTo>
                    <a:pt x="42" y="1"/>
                    <a:pt x="1" y="41"/>
                    <a:pt x="1" y="108"/>
                  </a:cubicBezTo>
                  <a:cubicBezTo>
                    <a:pt x="1" y="195"/>
                    <a:pt x="70" y="292"/>
                    <a:pt x="157" y="325"/>
                  </a:cubicBezTo>
                  <a:cubicBezTo>
                    <a:pt x="177" y="333"/>
                    <a:pt x="196" y="337"/>
                    <a:pt x="214" y="337"/>
                  </a:cubicBezTo>
                  <a:cubicBezTo>
                    <a:pt x="272" y="337"/>
                    <a:pt x="314" y="297"/>
                    <a:pt x="314" y="230"/>
                  </a:cubicBezTo>
                  <a:cubicBezTo>
                    <a:pt x="314" y="143"/>
                    <a:pt x="244" y="46"/>
                    <a:pt x="157" y="12"/>
                  </a:cubicBezTo>
                  <a:cubicBezTo>
                    <a:pt x="137" y="5"/>
                    <a:pt x="118" y="1"/>
                    <a:pt x="100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1"/>
            <p:cNvSpPr/>
            <p:nvPr/>
          </p:nvSpPr>
          <p:spPr>
            <a:xfrm>
              <a:off x="4049363" y="827300"/>
              <a:ext cx="5050" cy="6125"/>
            </a:xfrm>
            <a:custGeom>
              <a:rect b="b" l="l" r="r" t="t"/>
              <a:pathLst>
                <a:path extrusionOk="0" h="245" w="202">
                  <a:moveTo>
                    <a:pt x="63" y="1"/>
                  </a:moveTo>
                  <a:cubicBezTo>
                    <a:pt x="25" y="8"/>
                    <a:pt x="0" y="43"/>
                    <a:pt x="3" y="80"/>
                  </a:cubicBezTo>
                  <a:cubicBezTo>
                    <a:pt x="3" y="144"/>
                    <a:pt x="55" y="214"/>
                    <a:pt x="119" y="237"/>
                  </a:cubicBezTo>
                  <a:cubicBezTo>
                    <a:pt x="130" y="242"/>
                    <a:pt x="142" y="244"/>
                    <a:pt x="153" y="244"/>
                  </a:cubicBezTo>
                  <a:cubicBezTo>
                    <a:pt x="170" y="244"/>
                    <a:pt x="187" y="240"/>
                    <a:pt x="202" y="231"/>
                  </a:cubicBezTo>
                  <a:lnTo>
                    <a:pt x="202" y="231"/>
                  </a:lnTo>
                  <a:cubicBezTo>
                    <a:pt x="195" y="232"/>
                    <a:pt x="189" y="233"/>
                    <a:pt x="183" y="233"/>
                  </a:cubicBezTo>
                  <a:cubicBezTo>
                    <a:pt x="170" y="233"/>
                    <a:pt x="157" y="230"/>
                    <a:pt x="145" y="225"/>
                  </a:cubicBezTo>
                  <a:cubicBezTo>
                    <a:pt x="81" y="204"/>
                    <a:pt x="29" y="132"/>
                    <a:pt x="29" y="69"/>
                  </a:cubicBezTo>
                  <a:cubicBezTo>
                    <a:pt x="28" y="43"/>
                    <a:pt x="39" y="16"/>
                    <a:pt x="63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1"/>
            <p:cNvSpPr/>
            <p:nvPr/>
          </p:nvSpPr>
          <p:spPr>
            <a:xfrm>
              <a:off x="4050038" y="827250"/>
              <a:ext cx="5175" cy="5900"/>
            </a:xfrm>
            <a:custGeom>
              <a:rect b="b" l="l" r="r" t="t"/>
              <a:pathLst>
                <a:path extrusionOk="0" h="236" w="207">
                  <a:moveTo>
                    <a:pt x="54" y="0"/>
                  </a:moveTo>
                  <a:cubicBezTo>
                    <a:pt x="48" y="0"/>
                    <a:pt x="42" y="1"/>
                    <a:pt x="36" y="3"/>
                  </a:cubicBezTo>
                  <a:cubicBezTo>
                    <a:pt x="14" y="18"/>
                    <a:pt x="1" y="43"/>
                    <a:pt x="2" y="69"/>
                  </a:cubicBezTo>
                  <a:lnTo>
                    <a:pt x="2" y="71"/>
                  </a:lnTo>
                  <a:cubicBezTo>
                    <a:pt x="2" y="87"/>
                    <a:pt x="5" y="101"/>
                    <a:pt x="10" y="116"/>
                  </a:cubicBezTo>
                  <a:cubicBezTo>
                    <a:pt x="12" y="123"/>
                    <a:pt x="15" y="132"/>
                    <a:pt x="20" y="139"/>
                  </a:cubicBezTo>
                  <a:cubicBezTo>
                    <a:pt x="24" y="149"/>
                    <a:pt x="31" y="158"/>
                    <a:pt x="37" y="168"/>
                  </a:cubicBezTo>
                  <a:cubicBezTo>
                    <a:pt x="49" y="182"/>
                    <a:pt x="62" y="195"/>
                    <a:pt x="78" y="207"/>
                  </a:cubicBezTo>
                  <a:cubicBezTo>
                    <a:pt x="83" y="211"/>
                    <a:pt x="89" y="214"/>
                    <a:pt x="95" y="219"/>
                  </a:cubicBezTo>
                  <a:cubicBezTo>
                    <a:pt x="102" y="221"/>
                    <a:pt x="110" y="226"/>
                    <a:pt x="117" y="229"/>
                  </a:cubicBezTo>
                  <a:cubicBezTo>
                    <a:pt x="128" y="233"/>
                    <a:pt x="141" y="235"/>
                    <a:pt x="154" y="235"/>
                  </a:cubicBezTo>
                  <a:cubicBezTo>
                    <a:pt x="161" y="235"/>
                    <a:pt x="167" y="235"/>
                    <a:pt x="173" y="233"/>
                  </a:cubicBezTo>
                  <a:cubicBezTo>
                    <a:pt x="195" y="219"/>
                    <a:pt x="207" y="194"/>
                    <a:pt x="207" y="168"/>
                  </a:cubicBezTo>
                  <a:lnTo>
                    <a:pt x="207" y="165"/>
                  </a:lnTo>
                  <a:cubicBezTo>
                    <a:pt x="207" y="159"/>
                    <a:pt x="207" y="153"/>
                    <a:pt x="207" y="148"/>
                  </a:cubicBezTo>
                  <a:cubicBezTo>
                    <a:pt x="204" y="130"/>
                    <a:pt x="198" y="113"/>
                    <a:pt x="191" y="98"/>
                  </a:cubicBezTo>
                  <a:cubicBezTo>
                    <a:pt x="181" y="79"/>
                    <a:pt x="169" y="63"/>
                    <a:pt x="156" y="49"/>
                  </a:cubicBezTo>
                  <a:cubicBezTo>
                    <a:pt x="143" y="37"/>
                    <a:pt x="130" y="27"/>
                    <a:pt x="115" y="18"/>
                  </a:cubicBezTo>
                  <a:cubicBezTo>
                    <a:pt x="107" y="14"/>
                    <a:pt x="99" y="10"/>
                    <a:pt x="92" y="7"/>
                  </a:cubicBezTo>
                  <a:cubicBezTo>
                    <a:pt x="80" y="3"/>
                    <a:pt x="67" y="0"/>
                    <a:pt x="54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1"/>
            <p:cNvSpPr/>
            <p:nvPr/>
          </p:nvSpPr>
          <p:spPr>
            <a:xfrm>
              <a:off x="4041313" y="833025"/>
              <a:ext cx="21600" cy="22325"/>
            </a:xfrm>
            <a:custGeom>
              <a:rect b="b" l="l" r="r" t="t"/>
              <a:pathLst>
                <a:path extrusionOk="0" h="893" w="864">
                  <a:moveTo>
                    <a:pt x="0" y="1"/>
                  </a:moveTo>
                  <a:lnTo>
                    <a:pt x="0" y="399"/>
                  </a:lnTo>
                  <a:lnTo>
                    <a:pt x="863" y="892"/>
                  </a:lnTo>
                  <a:lnTo>
                    <a:pt x="863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1"/>
            <p:cNvSpPr/>
            <p:nvPr/>
          </p:nvSpPr>
          <p:spPr>
            <a:xfrm>
              <a:off x="4042463" y="835100"/>
              <a:ext cx="19275" cy="18175"/>
            </a:xfrm>
            <a:custGeom>
              <a:rect b="b" l="l" r="r" t="t"/>
              <a:pathLst>
                <a:path extrusionOk="0" h="727" w="771">
                  <a:moveTo>
                    <a:pt x="1" y="0"/>
                  </a:moveTo>
                  <a:lnTo>
                    <a:pt x="1" y="116"/>
                  </a:lnTo>
                  <a:lnTo>
                    <a:pt x="1" y="157"/>
                  </a:lnTo>
                  <a:lnTo>
                    <a:pt x="1" y="206"/>
                  </a:lnTo>
                  <a:lnTo>
                    <a:pt x="1" y="226"/>
                  </a:lnTo>
                  <a:lnTo>
                    <a:pt x="1" y="289"/>
                  </a:lnTo>
                  <a:lnTo>
                    <a:pt x="28" y="305"/>
                  </a:lnTo>
                  <a:lnTo>
                    <a:pt x="591" y="621"/>
                  </a:lnTo>
                  <a:lnTo>
                    <a:pt x="607" y="631"/>
                  </a:lnTo>
                  <a:lnTo>
                    <a:pt x="621" y="640"/>
                  </a:lnTo>
                  <a:lnTo>
                    <a:pt x="771" y="727"/>
                  </a:lnTo>
                  <a:lnTo>
                    <a:pt x="771" y="553"/>
                  </a:lnTo>
                  <a:lnTo>
                    <a:pt x="771" y="535"/>
                  </a:lnTo>
                  <a:lnTo>
                    <a:pt x="771" y="518"/>
                  </a:lnTo>
                  <a:lnTo>
                    <a:pt x="771" y="467"/>
                  </a:lnTo>
                  <a:lnTo>
                    <a:pt x="771" y="435"/>
                  </a:lnTo>
                  <a:lnTo>
                    <a:pt x="716" y="405"/>
                  </a:lnTo>
                  <a:lnTo>
                    <a:pt x="700" y="395"/>
                  </a:lnTo>
                  <a:lnTo>
                    <a:pt x="656" y="369"/>
                  </a:lnTo>
                  <a:lnTo>
                    <a:pt x="621" y="34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1"/>
            <p:cNvSpPr/>
            <p:nvPr/>
          </p:nvSpPr>
          <p:spPr>
            <a:xfrm>
              <a:off x="4047613" y="837950"/>
              <a:ext cx="6850" cy="11125"/>
            </a:xfrm>
            <a:custGeom>
              <a:rect b="b" l="l" r="r" t="t"/>
              <a:pathLst>
                <a:path extrusionOk="0" h="445" w="274">
                  <a:moveTo>
                    <a:pt x="1" y="1"/>
                  </a:moveTo>
                  <a:lnTo>
                    <a:pt x="253" y="433"/>
                  </a:lnTo>
                  <a:lnTo>
                    <a:pt x="273" y="445"/>
                  </a:lnTo>
                  <a:lnTo>
                    <a:pt x="20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1"/>
            <p:cNvSpPr/>
            <p:nvPr/>
          </p:nvSpPr>
          <p:spPr>
            <a:xfrm>
              <a:off x="4045163" y="836575"/>
              <a:ext cx="6825" cy="11125"/>
            </a:xfrm>
            <a:custGeom>
              <a:rect b="b" l="l" r="r" t="t"/>
              <a:pathLst>
                <a:path extrusionOk="0" h="445" w="273">
                  <a:moveTo>
                    <a:pt x="0" y="1"/>
                  </a:moveTo>
                  <a:lnTo>
                    <a:pt x="252" y="433"/>
                  </a:lnTo>
                  <a:lnTo>
                    <a:pt x="273" y="444"/>
                  </a:lnTo>
                  <a:lnTo>
                    <a:pt x="19" y="12"/>
                  </a:lnTo>
                  <a:lnTo>
                    <a:pt x="7" y="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1"/>
            <p:cNvSpPr/>
            <p:nvPr/>
          </p:nvSpPr>
          <p:spPr>
            <a:xfrm>
              <a:off x="4048088" y="838250"/>
              <a:ext cx="7700" cy="11575"/>
            </a:xfrm>
            <a:custGeom>
              <a:rect b="b" l="l" r="r" t="t"/>
              <a:pathLst>
                <a:path extrusionOk="0" h="463" w="308">
                  <a:moveTo>
                    <a:pt x="1" y="0"/>
                  </a:moveTo>
                  <a:lnTo>
                    <a:pt x="254" y="433"/>
                  </a:lnTo>
                  <a:lnTo>
                    <a:pt x="308" y="463"/>
                  </a:lnTo>
                  <a:lnTo>
                    <a:pt x="54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1"/>
            <p:cNvSpPr/>
            <p:nvPr/>
          </p:nvSpPr>
          <p:spPr>
            <a:xfrm>
              <a:off x="4042463" y="835125"/>
              <a:ext cx="9025" cy="12275"/>
            </a:xfrm>
            <a:custGeom>
              <a:rect b="b" l="l" r="r" t="t"/>
              <a:pathLst>
                <a:path extrusionOk="0" h="491" w="361">
                  <a:moveTo>
                    <a:pt x="1" y="1"/>
                  </a:moveTo>
                  <a:lnTo>
                    <a:pt x="1" y="33"/>
                  </a:lnTo>
                  <a:lnTo>
                    <a:pt x="1" y="83"/>
                  </a:lnTo>
                  <a:lnTo>
                    <a:pt x="1" y="101"/>
                  </a:lnTo>
                  <a:lnTo>
                    <a:pt x="1" y="118"/>
                  </a:lnTo>
                  <a:lnTo>
                    <a:pt x="1" y="292"/>
                  </a:lnTo>
                  <a:lnTo>
                    <a:pt x="150" y="372"/>
                  </a:lnTo>
                  <a:lnTo>
                    <a:pt x="165" y="381"/>
                  </a:lnTo>
                  <a:lnTo>
                    <a:pt x="181" y="389"/>
                  </a:lnTo>
                  <a:lnTo>
                    <a:pt x="360" y="491"/>
                  </a:lnTo>
                  <a:lnTo>
                    <a:pt x="108" y="59"/>
                  </a:lnTo>
                  <a:lnTo>
                    <a:pt x="72" y="40"/>
                  </a:lnTo>
                  <a:lnTo>
                    <a:pt x="54" y="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1"/>
            <p:cNvSpPr/>
            <p:nvPr/>
          </p:nvSpPr>
          <p:spPr>
            <a:xfrm>
              <a:off x="4045613" y="836875"/>
              <a:ext cx="8325" cy="11900"/>
            </a:xfrm>
            <a:custGeom>
              <a:rect b="b" l="l" r="r" t="t"/>
              <a:pathLst>
                <a:path extrusionOk="0" h="476" w="333">
                  <a:moveTo>
                    <a:pt x="1" y="0"/>
                  </a:moveTo>
                  <a:lnTo>
                    <a:pt x="255" y="432"/>
                  </a:lnTo>
                  <a:lnTo>
                    <a:pt x="333" y="476"/>
                  </a:lnTo>
                  <a:lnTo>
                    <a:pt x="81" y="44"/>
                  </a:lnTo>
                  <a:lnTo>
                    <a:pt x="24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1"/>
            <p:cNvSpPr/>
            <p:nvPr/>
          </p:nvSpPr>
          <p:spPr>
            <a:xfrm>
              <a:off x="4053888" y="841500"/>
              <a:ext cx="7350" cy="11425"/>
            </a:xfrm>
            <a:custGeom>
              <a:rect b="b" l="l" r="r" t="t"/>
              <a:pathLst>
                <a:path extrusionOk="0" h="457" w="294">
                  <a:moveTo>
                    <a:pt x="1" y="1"/>
                  </a:moveTo>
                  <a:lnTo>
                    <a:pt x="254" y="433"/>
                  </a:lnTo>
                  <a:lnTo>
                    <a:pt x="286" y="452"/>
                  </a:lnTo>
                  <a:lnTo>
                    <a:pt x="293" y="456"/>
                  </a:lnTo>
                  <a:lnTo>
                    <a:pt x="40" y="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1"/>
            <p:cNvSpPr/>
            <p:nvPr/>
          </p:nvSpPr>
          <p:spPr>
            <a:xfrm>
              <a:off x="4049438" y="839000"/>
              <a:ext cx="8900" cy="12275"/>
            </a:xfrm>
            <a:custGeom>
              <a:rect b="b" l="l" r="r" t="t"/>
              <a:pathLst>
                <a:path extrusionOk="0" h="491" w="356">
                  <a:moveTo>
                    <a:pt x="0" y="1"/>
                  </a:moveTo>
                  <a:lnTo>
                    <a:pt x="254" y="433"/>
                  </a:lnTo>
                  <a:lnTo>
                    <a:pt x="355" y="491"/>
                  </a:lnTo>
                  <a:lnTo>
                    <a:pt x="102" y="57"/>
                  </a:lnTo>
                  <a:lnTo>
                    <a:pt x="0" y="1"/>
                  </a:lnTo>
                  <a:close/>
                  <a:moveTo>
                    <a:pt x="355" y="491"/>
                  </a:moveTo>
                  <a:lnTo>
                    <a:pt x="355" y="491"/>
                  </a:lnTo>
                  <a:lnTo>
                    <a:pt x="355" y="49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1"/>
            <p:cNvSpPr/>
            <p:nvPr/>
          </p:nvSpPr>
          <p:spPr>
            <a:xfrm>
              <a:off x="4051963" y="840425"/>
              <a:ext cx="8300" cy="11925"/>
            </a:xfrm>
            <a:custGeom>
              <a:rect b="b" l="l" r="r" t="t"/>
              <a:pathLst>
                <a:path extrusionOk="0" h="477" w="332">
                  <a:moveTo>
                    <a:pt x="1" y="0"/>
                  </a:moveTo>
                  <a:lnTo>
                    <a:pt x="254" y="434"/>
                  </a:lnTo>
                  <a:lnTo>
                    <a:pt x="331" y="476"/>
                  </a:lnTo>
                  <a:lnTo>
                    <a:pt x="7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1"/>
            <p:cNvSpPr/>
            <p:nvPr/>
          </p:nvSpPr>
          <p:spPr>
            <a:xfrm>
              <a:off x="4054863" y="842050"/>
              <a:ext cx="6875" cy="11125"/>
            </a:xfrm>
            <a:custGeom>
              <a:rect b="b" l="l" r="r" t="t"/>
              <a:pathLst>
                <a:path extrusionOk="0" h="445" w="275">
                  <a:moveTo>
                    <a:pt x="1" y="1"/>
                  </a:moveTo>
                  <a:lnTo>
                    <a:pt x="254" y="434"/>
                  </a:lnTo>
                  <a:lnTo>
                    <a:pt x="275" y="444"/>
                  </a:lnTo>
                  <a:lnTo>
                    <a:pt x="275" y="382"/>
                  </a:lnTo>
                  <a:lnTo>
                    <a:pt x="275" y="362"/>
                  </a:lnTo>
                  <a:lnTo>
                    <a:pt x="275" y="312"/>
                  </a:lnTo>
                  <a:lnTo>
                    <a:pt x="275" y="272"/>
                  </a:lnTo>
                  <a:lnTo>
                    <a:pt x="275" y="1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1"/>
            <p:cNvSpPr/>
            <p:nvPr/>
          </p:nvSpPr>
          <p:spPr>
            <a:xfrm>
              <a:off x="4041313" y="833025"/>
              <a:ext cx="21600" cy="12975"/>
            </a:xfrm>
            <a:custGeom>
              <a:rect b="b" l="l" r="r" t="t"/>
              <a:pathLst>
                <a:path extrusionOk="0" h="519" w="864">
                  <a:moveTo>
                    <a:pt x="0" y="1"/>
                  </a:moveTo>
                  <a:lnTo>
                    <a:pt x="47" y="83"/>
                  </a:lnTo>
                  <a:lnTo>
                    <a:pt x="817" y="518"/>
                  </a:lnTo>
                  <a:lnTo>
                    <a:pt x="863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1"/>
            <p:cNvSpPr/>
            <p:nvPr/>
          </p:nvSpPr>
          <p:spPr>
            <a:xfrm>
              <a:off x="4041313" y="842300"/>
              <a:ext cx="21600" cy="13050"/>
            </a:xfrm>
            <a:custGeom>
              <a:rect b="b" l="l" r="r" t="t"/>
              <a:pathLst>
                <a:path extrusionOk="0" h="522" w="864">
                  <a:moveTo>
                    <a:pt x="47" y="1"/>
                  </a:moveTo>
                  <a:lnTo>
                    <a:pt x="0" y="28"/>
                  </a:lnTo>
                  <a:lnTo>
                    <a:pt x="863" y="521"/>
                  </a:lnTo>
                  <a:lnTo>
                    <a:pt x="817" y="439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1"/>
            <p:cNvSpPr/>
            <p:nvPr/>
          </p:nvSpPr>
          <p:spPr>
            <a:xfrm>
              <a:off x="4042463" y="842025"/>
              <a:ext cx="19275" cy="11250"/>
            </a:xfrm>
            <a:custGeom>
              <a:rect b="b" l="l" r="r" t="t"/>
              <a:pathLst>
                <a:path extrusionOk="0" h="450" w="771">
                  <a:moveTo>
                    <a:pt x="15" y="0"/>
                  </a:moveTo>
                  <a:lnTo>
                    <a:pt x="1" y="12"/>
                  </a:lnTo>
                  <a:lnTo>
                    <a:pt x="771" y="450"/>
                  </a:lnTo>
                  <a:lnTo>
                    <a:pt x="771" y="43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1"/>
            <p:cNvSpPr/>
            <p:nvPr/>
          </p:nvSpPr>
          <p:spPr>
            <a:xfrm>
              <a:off x="4042463" y="835100"/>
              <a:ext cx="400" cy="7225"/>
            </a:xfrm>
            <a:custGeom>
              <a:rect b="b" l="l" r="r" t="t"/>
              <a:pathLst>
                <a:path extrusionOk="0" h="289" w="16">
                  <a:moveTo>
                    <a:pt x="1" y="0"/>
                  </a:moveTo>
                  <a:lnTo>
                    <a:pt x="1" y="289"/>
                  </a:lnTo>
                  <a:lnTo>
                    <a:pt x="15" y="277"/>
                  </a:lnTo>
                  <a:lnTo>
                    <a:pt x="15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1"/>
            <p:cNvSpPr/>
            <p:nvPr/>
          </p:nvSpPr>
          <p:spPr>
            <a:xfrm>
              <a:off x="4062888" y="845000"/>
              <a:ext cx="475" cy="10350"/>
            </a:xfrm>
            <a:custGeom>
              <a:rect b="b" l="l" r="r" t="t"/>
              <a:pathLst>
                <a:path extrusionOk="0" h="414" w="19">
                  <a:moveTo>
                    <a:pt x="19" y="0"/>
                  </a:moveTo>
                  <a:lnTo>
                    <a:pt x="0" y="12"/>
                  </a:lnTo>
                  <a:lnTo>
                    <a:pt x="0" y="413"/>
                  </a:lnTo>
                  <a:lnTo>
                    <a:pt x="19" y="40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1"/>
            <p:cNvSpPr/>
            <p:nvPr/>
          </p:nvSpPr>
          <p:spPr>
            <a:xfrm>
              <a:off x="4041313" y="832700"/>
              <a:ext cx="22050" cy="12600"/>
            </a:xfrm>
            <a:custGeom>
              <a:rect b="b" l="l" r="r" t="t"/>
              <a:pathLst>
                <a:path extrusionOk="0" h="504" w="882">
                  <a:moveTo>
                    <a:pt x="18" y="1"/>
                  </a:moveTo>
                  <a:lnTo>
                    <a:pt x="0" y="14"/>
                  </a:lnTo>
                  <a:lnTo>
                    <a:pt x="863" y="504"/>
                  </a:lnTo>
                  <a:lnTo>
                    <a:pt x="882" y="492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1"/>
            <p:cNvSpPr/>
            <p:nvPr/>
          </p:nvSpPr>
          <p:spPr>
            <a:xfrm>
              <a:off x="4041313" y="852675"/>
              <a:ext cx="21600" cy="22325"/>
            </a:xfrm>
            <a:custGeom>
              <a:rect b="b" l="l" r="r" t="t"/>
              <a:pathLst>
                <a:path extrusionOk="0" h="893" w="864">
                  <a:moveTo>
                    <a:pt x="0" y="1"/>
                  </a:moveTo>
                  <a:lnTo>
                    <a:pt x="0" y="399"/>
                  </a:lnTo>
                  <a:lnTo>
                    <a:pt x="863" y="892"/>
                  </a:lnTo>
                  <a:lnTo>
                    <a:pt x="863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1"/>
            <p:cNvSpPr/>
            <p:nvPr/>
          </p:nvSpPr>
          <p:spPr>
            <a:xfrm>
              <a:off x="4042463" y="854750"/>
              <a:ext cx="19275" cy="18175"/>
            </a:xfrm>
            <a:custGeom>
              <a:rect b="b" l="l" r="r" t="t"/>
              <a:pathLst>
                <a:path extrusionOk="0" h="727" w="771">
                  <a:moveTo>
                    <a:pt x="1" y="0"/>
                  </a:moveTo>
                  <a:lnTo>
                    <a:pt x="1" y="116"/>
                  </a:lnTo>
                  <a:lnTo>
                    <a:pt x="1" y="157"/>
                  </a:lnTo>
                  <a:lnTo>
                    <a:pt x="1" y="208"/>
                  </a:lnTo>
                  <a:lnTo>
                    <a:pt x="1" y="226"/>
                  </a:lnTo>
                  <a:lnTo>
                    <a:pt x="1" y="289"/>
                  </a:lnTo>
                  <a:lnTo>
                    <a:pt x="28" y="305"/>
                  </a:lnTo>
                  <a:lnTo>
                    <a:pt x="591" y="621"/>
                  </a:lnTo>
                  <a:lnTo>
                    <a:pt x="607" y="631"/>
                  </a:lnTo>
                  <a:lnTo>
                    <a:pt x="621" y="640"/>
                  </a:lnTo>
                  <a:lnTo>
                    <a:pt x="771" y="727"/>
                  </a:lnTo>
                  <a:lnTo>
                    <a:pt x="771" y="553"/>
                  </a:lnTo>
                  <a:lnTo>
                    <a:pt x="771" y="537"/>
                  </a:lnTo>
                  <a:lnTo>
                    <a:pt x="771" y="518"/>
                  </a:lnTo>
                  <a:lnTo>
                    <a:pt x="771" y="467"/>
                  </a:lnTo>
                  <a:lnTo>
                    <a:pt x="771" y="435"/>
                  </a:lnTo>
                  <a:lnTo>
                    <a:pt x="716" y="405"/>
                  </a:lnTo>
                  <a:lnTo>
                    <a:pt x="700" y="395"/>
                  </a:lnTo>
                  <a:lnTo>
                    <a:pt x="656" y="370"/>
                  </a:lnTo>
                  <a:lnTo>
                    <a:pt x="621" y="3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1"/>
            <p:cNvSpPr/>
            <p:nvPr/>
          </p:nvSpPr>
          <p:spPr>
            <a:xfrm>
              <a:off x="4047613" y="857600"/>
              <a:ext cx="6850" cy="11125"/>
            </a:xfrm>
            <a:custGeom>
              <a:rect b="b" l="l" r="r" t="t"/>
              <a:pathLst>
                <a:path extrusionOk="0" h="445" w="274">
                  <a:moveTo>
                    <a:pt x="1" y="1"/>
                  </a:moveTo>
                  <a:lnTo>
                    <a:pt x="253" y="434"/>
                  </a:lnTo>
                  <a:lnTo>
                    <a:pt x="273" y="444"/>
                  </a:lnTo>
                  <a:lnTo>
                    <a:pt x="20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1"/>
            <p:cNvSpPr/>
            <p:nvPr/>
          </p:nvSpPr>
          <p:spPr>
            <a:xfrm>
              <a:off x="4045163" y="856275"/>
              <a:ext cx="6825" cy="11075"/>
            </a:xfrm>
            <a:custGeom>
              <a:rect b="b" l="l" r="r" t="t"/>
              <a:pathLst>
                <a:path extrusionOk="0" h="443" w="273">
                  <a:moveTo>
                    <a:pt x="0" y="0"/>
                  </a:moveTo>
                  <a:lnTo>
                    <a:pt x="252" y="431"/>
                  </a:lnTo>
                  <a:lnTo>
                    <a:pt x="273" y="442"/>
                  </a:lnTo>
                  <a:lnTo>
                    <a:pt x="19" y="10"/>
                  </a:lnTo>
                  <a:lnTo>
                    <a:pt x="7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1"/>
            <p:cNvSpPr/>
            <p:nvPr/>
          </p:nvSpPr>
          <p:spPr>
            <a:xfrm>
              <a:off x="4048088" y="857900"/>
              <a:ext cx="7700" cy="11575"/>
            </a:xfrm>
            <a:custGeom>
              <a:rect b="b" l="l" r="r" t="t"/>
              <a:pathLst>
                <a:path extrusionOk="0" h="463" w="308">
                  <a:moveTo>
                    <a:pt x="1" y="0"/>
                  </a:moveTo>
                  <a:lnTo>
                    <a:pt x="254" y="432"/>
                  </a:lnTo>
                  <a:lnTo>
                    <a:pt x="308" y="463"/>
                  </a:lnTo>
                  <a:lnTo>
                    <a:pt x="54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1"/>
            <p:cNvSpPr/>
            <p:nvPr/>
          </p:nvSpPr>
          <p:spPr>
            <a:xfrm>
              <a:off x="4042463" y="854775"/>
              <a:ext cx="9025" cy="12275"/>
            </a:xfrm>
            <a:custGeom>
              <a:rect b="b" l="l" r="r" t="t"/>
              <a:pathLst>
                <a:path extrusionOk="0" h="491" w="361">
                  <a:moveTo>
                    <a:pt x="1" y="1"/>
                  </a:moveTo>
                  <a:lnTo>
                    <a:pt x="1" y="33"/>
                  </a:lnTo>
                  <a:lnTo>
                    <a:pt x="1" y="83"/>
                  </a:lnTo>
                  <a:lnTo>
                    <a:pt x="1" y="102"/>
                  </a:lnTo>
                  <a:lnTo>
                    <a:pt x="1" y="118"/>
                  </a:lnTo>
                  <a:lnTo>
                    <a:pt x="1" y="292"/>
                  </a:lnTo>
                  <a:lnTo>
                    <a:pt x="150" y="372"/>
                  </a:lnTo>
                  <a:lnTo>
                    <a:pt x="165" y="381"/>
                  </a:lnTo>
                  <a:lnTo>
                    <a:pt x="181" y="389"/>
                  </a:lnTo>
                  <a:lnTo>
                    <a:pt x="360" y="491"/>
                  </a:lnTo>
                  <a:lnTo>
                    <a:pt x="360" y="491"/>
                  </a:lnTo>
                  <a:lnTo>
                    <a:pt x="108" y="60"/>
                  </a:lnTo>
                  <a:lnTo>
                    <a:pt x="72" y="40"/>
                  </a:lnTo>
                  <a:lnTo>
                    <a:pt x="54" y="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1"/>
            <p:cNvSpPr/>
            <p:nvPr/>
          </p:nvSpPr>
          <p:spPr>
            <a:xfrm>
              <a:off x="4045613" y="856525"/>
              <a:ext cx="8325" cy="11950"/>
            </a:xfrm>
            <a:custGeom>
              <a:rect b="b" l="l" r="r" t="t"/>
              <a:pathLst>
                <a:path extrusionOk="0" h="478" w="333">
                  <a:moveTo>
                    <a:pt x="1" y="0"/>
                  </a:moveTo>
                  <a:lnTo>
                    <a:pt x="255" y="432"/>
                  </a:lnTo>
                  <a:lnTo>
                    <a:pt x="333" y="477"/>
                  </a:lnTo>
                  <a:lnTo>
                    <a:pt x="81" y="44"/>
                  </a:lnTo>
                  <a:lnTo>
                    <a:pt x="24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1"/>
            <p:cNvSpPr/>
            <p:nvPr/>
          </p:nvSpPr>
          <p:spPr>
            <a:xfrm>
              <a:off x="4053888" y="861150"/>
              <a:ext cx="7350" cy="11425"/>
            </a:xfrm>
            <a:custGeom>
              <a:rect b="b" l="l" r="r" t="t"/>
              <a:pathLst>
                <a:path extrusionOk="0" h="457" w="294">
                  <a:moveTo>
                    <a:pt x="1" y="1"/>
                  </a:moveTo>
                  <a:lnTo>
                    <a:pt x="254" y="434"/>
                  </a:lnTo>
                  <a:lnTo>
                    <a:pt x="286" y="452"/>
                  </a:lnTo>
                  <a:lnTo>
                    <a:pt x="293" y="456"/>
                  </a:lnTo>
                  <a:lnTo>
                    <a:pt x="40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1"/>
            <p:cNvSpPr/>
            <p:nvPr/>
          </p:nvSpPr>
          <p:spPr>
            <a:xfrm>
              <a:off x="4049438" y="858650"/>
              <a:ext cx="8900" cy="12275"/>
            </a:xfrm>
            <a:custGeom>
              <a:rect b="b" l="l" r="r" t="t"/>
              <a:pathLst>
                <a:path extrusionOk="0" h="491" w="356">
                  <a:moveTo>
                    <a:pt x="0" y="1"/>
                  </a:moveTo>
                  <a:lnTo>
                    <a:pt x="254" y="433"/>
                  </a:lnTo>
                  <a:lnTo>
                    <a:pt x="355" y="491"/>
                  </a:lnTo>
                  <a:lnTo>
                    <a:pt x="355" y="491"/>
                  </a:lnTo>
                  <a:lnTo>
                    <a:pt x="102" y="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1"/>
            <p:cNvSpPr/>
            <p:nvPr/>
          </p:nvSpPr>
          <p:spPr>
            <a:xfrm>
              <a:off x="4051963" y="860075"/>
              <a:ext cx="8300" cy="11950"/>
            </a:xfrm>
            <a:custGeom>
              <a:rect b="b" l="l" r="r" t="t"/>
              <a:pathLst>
                <a:path extrusionOk="0" h="478" w="332">
                  <a:moveTo>
                    <a:pt x="1" y="0"/>
                  </a:moveTo>
                  <a:lnTo>
                    <a:pt x="254" y="434"/>
                  </a:lnTo>
                  <a:lnTo>
                    <a:pt x="331" y="477"/>
                  </a:lnTo>
                  <a:lnTo>
                    <a:pt x="78" y="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1"/>
            <p:cNvSpPr/>
            <p:nvPr/>
          </p:nvSpPr>
          <p:spPr>
            <a:xfrm>
              <a:off x="4054863" y="861750"/>
              <a:ext cx="6875" cy="11075"/>
            </a:xfrm>
            <a:custGeom>
              <a:rect b="b" l="l" r="r" t="t"/>
              <a:pathLst>
                <a:path extrusionOk="0" h="443" w="275">
                  <a:moveTo>
                    <a:pt x="1" y="0"/>
                  </a:moveTo>
                  <a:lnTo>
                    <a:pt x="254" y="432"/>
                  </a:lnTo>
                  <a:lnTo>
                    <a:pt x="275" y="442"/>
                  </a:lnTo>
                  <a:lnTo>
                    <a:pt x="275" y="380"/>
                  </a:lnTo>
                  <a:lnTo>
                    <a:pt x="275" y="361"/>
                  </a:lnTo>
                  <a:lnTo>
                    <a:pt x="275" y="310"/>
                  </a:lnTo>
                  <a:lnTo>
                    <a:pt x="275" y="270"/>
                  </a:lnTo>
                  <a:lnTo>
                    <a:pt x="275" y="1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1"/>
            <p:cNvSpPr/>
            <p:nvPr/>
          </p:nvSpPr>
          <p:spPr>
            <a:xfrm>
              <a:off x="4041313" y="852675"/>
              <a:ext cx="21600" cy="12975"/>
            </a:xfrm>
            <a:custGeom>
              <a:rect b="b" l="l" r="r" t="t"/>
              <a:pathLst>
                <a:path extrusionOk="0" h="519" w="864">
                  <a:moveTo>
                    <a:pt x="0" y="1"/>
                  </a:moveTo>
                  <a:lnTo>
                    <a:pt x="47" y="83"/>
                  </a:lnTo>
                  <a:lnTo>
                    <a:pt x="817" y="518"/>
                  </a:lnTo>
                  <a:lnTo>
                    <a:pt x="863" y="4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1"/>
            <p:cNvSpPr/>
            <p:nvPr/>
          </p:nvSpPr>
          <p:spPr>
            <a:xfrm>
              <a:off x="4041313" y="861950"/>
              <a:ext cx="21600" cy="13050"/>
            </a:xfrm>
            <a:custGeom>
              <a:rect b="b" l="l" r="r" t="t"/>
              <a:pathLst>
                <a:path extrusionOk="0" h="522" w="864">
                  <a:moveTo>
                    <a:pt x="47" y="1"/>
                  </a:moveTo>
                  <a:lnTo>
                    <a:pt x="0" y="28"/>
                  </a:lnTo>
                  <a:lnTo>
                    <a:pt x="863" y="521"/>
                  </a:lnTo>
                  <a:lnTo>
                    <a:pt x="817" y="439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1"/>
            <p:cNvSpPr/>
            <p:nvPr/>
          </p:nvSpPr>
          <p:spPr>
            <a:xfrm>
              <a:off x="4042463" y="861700"/>
              <a:ext cx="19275" cy="11225"/>
            </a:xfrm>
            <a:custGeom>
              <a:rect b="b" l="l" r="r" t="t"/>
              <a:pathLst>
                <a:path extrusionOk="0" h="449" w="771">
                  <a:moveTo>
                    <a:pt x="15" y="1"/>
                  </a:moveTo>
                  <a:lnTo>
                    <a:pt x="1" y="11"/>
                  </a:lnTo>
                  <a:lnTo>
                    <a:pt x="771" y="449"/>
                  </a:lnTo>
                  <a:lnTo>
                    <a:pt x="771" y="430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1"/>
            <p:cNvSpPr/>
            <p:nvPr/>
          </p:nvSpPr>
          <p:spPr>
            <a:xfrm>
              <a:off x="4042463" y="854750"/>
              <a:ext cx="400" cy="7225"/>
            </a:xfrm>
            <a:custGeom>
              <a:rect b="b" l="l" r="r" t="t"/>
              <a:pathLst>
                <a:path extrusionOk="0" h="289" w="16">
                  <a:moveTo>
                    <a:pt x="1" y="0"/>
                  </a:moveTo>
                  <a:lnTo>
                    <a:pt x="1" y="289"/>
                  </a:lnTo>
                  <a:lnTo>
                    <a:pt x="15" y="279"/>
                  </a:lnTo>
                  <a:lnTo>
                    <a:pt x="15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1"/>
            <p:cNvSpPr/>
            <p:nvPr/>
          </p:nvSpPr>
          <p:spPr>
            <a:xfrm>
              <a:off x="4062888" y="864650"/>
              <a:ext cx="475" cy="10350"/>
            </a:xfrm>
            <a:custGeom>
              <a:rect b="b" l="l" r="r" t="t"/>
              <a:pathLst>
                <a:path extrusionOk="0" h="414" w="19">
                  <a:moveTo>
                    <a:pt x="19" y="0"/>
                  </a:moveTo>
                  <a:lnTo>
                    <a:pt x="0" y="12"/>
                  </a:lnTo>
                  <a:lnTo>
                    <a:pt x="0" y="413"/>
                  </a:lnTo>
                  <a:lnTo>
                    <a:pt x="19" y="403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1"/>
            <p:cNvSpPr/>
            <p:nvPr/>
          </p:nvSpPr>
          <p:spPr>
            <a:xfrm>
              <a:off x="4041313" y="852350"/>
              <a:ext cx="22050" cy="12600"/>
            </a:xfrm>
            <a:custGeom>
              <a:rect b="b" l="l" r="r" t="t"/>
              <a:pathLst>
                <a:path extrusionOk="0" h="504" w="882">
                  <a:moveTo>
                    <a:pt x="18" y="0"/>
                  </a:moveTo>
                  <a:lnTo>
                    <a:pt x="0" y="14"/>
                  </a:lnTo>
                  <a:lnTo>
                    <a:pt x="863" y="504"/>
                  </a:lnTo>
                  <a:lnTo>
                    <a:pt x="882" y="492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1"/>
            <p:cNvSpPr/>
            <p:nvPr/>
          </p:nvSpPr>
          <p:spPr>
            <a:xfrm>
              <a:off x="4028738" y="865775"/>
              <a:ext cx="3325" cy="21050"/>
            </a:xfrm>
            <a:custGeom>
              <a:rect b="b" l="l" r="r" t="t"/>
              <a:pathLst>
                <a:path extrusionOk="0" h="842" w="133">
                  <a:moveTo>
                    <a:pt x="0" y="0"/>
                  </a:moveTo>
                  <a:lnTo>
                    <a:pt x="0" y="811"/>
                  </a:lnTo>
                  <a:cubicBezTo>
                    <a:pt x="0" y="827"/>
                    <a:pt x="31" y="841"/>
                    <a:pt x="67" y="841"/>
                  </a:cubicBezTo>
                  <a:cubicBezTo>
                    <a:pt x="103" y="841"/>
                    <a:pt x="132" y="827"/>
                    <a:pt x="132" y="811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1"/>
            <p:cNvSpPr/>
            <p:nvPr/>
          </p:nvSpPr>
          <p:spPr>
            <a:xfrm>
              <a:off x="4017988" y="829375"/>
              <a:ext cx="12400" cy="50700"/>
            </a:xfrm>
            <a:custGeom>
              <a:rect b="b" l="l" r="r" t="t"/>
              <a:pathLst>
                <a:path extrusionOk="0" h="2028" w="496">
                  <a:moveTo>
                    <a:pt x="495" y="0"/>
                  </a:moveTo>
                  <a:lnTo>
                    <a:pt x="5" y="1829"/>
                  </a:lnTo>
                  <a:cubicBezTo>
                    <a:pt x="4" y="1832"/>
                    <a:pt x="4" y="1836"/>
                    <a:pt x="2" y="1839"/>
                  </a:cubicBezTo>
                  <a:lnTo>
                    <a:pt x="1" y="1846"/>
                  </a:lnTo>
                  <a:lnTo>
                    <a:pt x="1" y="1852"/>
                  </a:lnTo>
                  <a:cubicBezTo>
                    <a:pt x="1" y="1911"/>
                    <a:pt x="82" y="1981"/>
                    <a:pt x="205" y="2027"/>
                  </a:cubicBezTo>
                  <a:lnTo>
                    <a:pt x="49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1"/>
            <p:cNvSpPr/>
            <p:nvPr/>
          </p:nvSpPr>
          <p:spPr>
            <a:xfrm>
              <a:off x="4023138" y="829375"/>
              <a:ext cx="19650" cy="51975"/>
            </a:xfrm>
            <a:custGeom>
              <a:rect b="b" l="l" r="r" t="t"/>
              <a:pathLst>
                <a:path extrusionOk="0" h="2079" w="786">
                  <a:moveTo>
                    <a:pt x="291" y="0"/>
                  </a:moveTo>
                  <a:lnTo>
                    <a:pt x="1" y="2027"/>
                  </a:lnTo>
                  <a:cubicBezTo>
                    <a:pt x="94" y="2061"/>
                    <a:pt x="191" y="2078"/>
                    <a:pt x="291" y="2078"/>
                  </a:cubicBezTo>
                  <a:cubicBezTo>
                    <a:pt x="563" y="2078"/>
                    <a:pt x="785" y="1949"/>
                    <a:pt x="785" y="1852"/>
                  </a:cubicBezTo>
                  <a:lnTo>
                    <a:pt x="785" y="1846"/>
                  </a:lnTo>
                  <a:lnTo>
                    <a:pt x="784" y="1839"/>
                  </a:lnTo>
                  <a:cubicBezTo>
                    <a:pt x="782" y="1836"/>
                    <a:pt x="782" y="1832"/>
                    <a:pt x="781" y="1829"/>
                  </a:cubicBezTo>
                  <a:lnTo>
                    <a:pt x="29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2" name="Google Shape;1332;p31"/>
          <p:cNvSpPr txBox="1"/>
          <p:nvPr>
            <p:ph idx="4294967295" type="subTitle"/>
          </p:nvPr>
        </p:nvSpPr>
        <p:spPr>
          <a:xfrm>
            <a:off x="6349100" y="3930450"/>
            <a:ext cx="20469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333" name="Google Shape;1333;p31"/>
          <p:cNvSpPr txBox="1"/>
          <p:nvPr>
            <p:ph idx="4294967295" type="subTitle"/>
          </p:nvPr>
        </p:nvSpPr>
        <p:spPr>
          <a:xfrm>
            <a:off x="6275600" y="3554775"/>
            <a:ext cx="2193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d Hat Display"/>
                <a:ea typeface="Red Hat Display"/>
                <a:cs typeface="Red Hat Display"/>
                <a:sym typeface="Red Hat Display"/>
              </a:rPr>
              <a:t>Mars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334" name="Google Shape;1334;p31"/>
          <p:cNvSpPr txBox="1"/>
          <p:nvPr>
            <p:ph idx="4294967295" type="subTitle"/>
          </p:nvPr>
        </p:nvSpPr>
        <p:spPr>
          <a:xfrm>
            <a:off x="6875900" y="1200613"/>
            <a:ext cx="9933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4252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2010</a:t>
            </a:r>
            <a:endParaRPr b="1">
              <a:solidFill>
                <a:srgbClr val="E4252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335" name="Google Shape;1335;p31"/>
          <p:cNvSpPr txBox="1"/>
          <p:nvPr>
            <p:ph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cxnSp>
        <p:nvCxnSpPr>
          <p:cNvPr id="1336" name="Google Shape;1336;p31"/>
          <p:cNvCxnSpPr>
            <a:stCxn id="1337" idx="3"/>
          </p:cNvCxnSpPr>
          <p:nvPr/>
        </p:nvCxnSpPr>
        <p:spPr>
          <a:xfrm>
            <a:off x="1853425" y="3468700"/>
            <a:ext cx="72798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7" name="Google Shape;1337;p31"/>
          <p:cNvSpPr/>
          <p:nvPr/>
        </p:nvSpPr>
        <p:spPr>
          <a:xfrm>
            <a:off x="1697125" y="3390550"/>
            <a:ext cx="156300" cy="156300"/>
          </a:xfrm>
          <a:prstGeom prst="rect">
            <a:avLst/>
          </a:prstGeom>
          <a:solidFill>
            <a:srgbClr val="008D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31"/>
          <p:cNvSpPr/>
          <p:nvPr/>
        </p:nvSpPr>
        <p:spPr>
          <a:xfrm>
            <a:off x="4493850" y="3390550"/>
            <a:ext cx="156300" cy="156300"/>
          </a:xfrm>
          <a:prstGeom prst="rect">
            <a:avLst/>
          </a:prstGeom>
          <a:solidFill>
            <a:srgbClr val="008D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31"/>
          <p:cNvSpPr/>
          <p:nvPr/>
        </p:nvSpPr>
        <p:spPr>
          <a:xfrm>
            <a:off x="7294400" y="3390550"/>
            <a:ext cx="156300" cy="156300"/>
          </a:xfrm>
          <a:prstGeom prst="rect">
            <a:avLst/>
          </a:prstGeom>
          <a:solidFill>
            <a:srgbClr val="008D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31"/>
          <p:cNvSpPr txBox="1"/>
          <p:nvPr>
            <p:ph idx="4294967295" type="subTitle"/>
          </p:nvPr>
        </p:nvSpPr>
        <p:spPr>
          <a:xfrm>
            <a:off x="751825" y="3930450"/>
            <a:ext cx="20469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1341" name="Google Shape;1341;p31"/>
          <p:cNvSpPr txBox="1"/>
          <p:nvPr>
            <p:ph idx="4294967295" type="subTitle"/>
          </p:nvPr>
        </p:nvSpPr>
        <p:spPr>
          <a:xfrm>
            <a:off x="678325" y="3554775"/>
            <a:ext cx="2193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d Hat Display"/>
                <a:ea typeface="Red Hat Display"/>
                <a:cs typeface="Red Hat Display"/>
                <a:sym typeface="Red Hat Display"/>
              </a:rPr>
              <a:t>Mercury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342" name="Google Shape;1342;p31"/>
          <p:cNvSpPr txBox="1"/>
          <p:nvPr>
            <p:ph idx="4294967295" type="subTitle"/>
          </p:nvPr>
        </p:nvSpPr>
        <p:spPr>
          <a:xfrm>
            <a:off x="1278625" y="1200613"/>
            <a:ext cx="9933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4252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2000</a:t>
            </a:r>
            <a:endParaRPr b="1">
              <a:solidFill>
                <a:srgbClr val="E4252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343" name="Google Shape;1343;p31"/>
          <p:cNvSpPr txBox="1"/>
          <p:nvPr>
            <p:ph idx="4294967295" type="subTitle"/>
          </p:nvPr>
        </p:nvSpPr>
        <p:spPr>
          <a:xfrm>
            <a:off x="3548550" y="3930450"/>
            <a:ext cx="20469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1344" name="Google Shape;1344;p31"/>
          <p:cNvSpPr txBox="1"/>
          <p:nvPr>
            <p:ph idx="4294967295" type="subTitle"/>
          </p:nvPr>
        </p:nvSpPr>
        <p:spPr>
          <a:xfrm>
            <a:off x="3475050" y="3554775"/>
            <a:ext cx="2193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d Hat Display"/>
                <a:ea typeface="Red Hat Display"/>
                <a:cs typeface="Red Hat Display"/>
                <a:sym typeface="Red Hat Display"/>
              </a:rPr>
              <a:t>Venus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345" name="Google Shape;1345;p31"/>
          <p:cNvSpPr txBox="1"/>
          <p:nvPr>
            <p:ph idx="4294967295" type="subTitle"/>
          </p:nvPr>
        </p:nvSpPr>
        <p:spPr>
          <a:xfrm>
            <a:off x="4075350" y="1200613"/>
            <a:ext cx="9933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4252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2005</a:t>
            </a:r>
            <a:endParaRPr b="1">
              <a:solidFill>
                <a:srgbClr val="E4252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346" name="Google Shape;1346;p31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0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1" name="Google Shape;1351;p32"/>
          <p:cNvGrpSpPr/>
          <p:nvPr/>
        </p:nvGrpSpPr>
        <p:grpSpPr>
          <a:xfrm>
            <a:off x="1021131" y="1910452"/>
            <a:ext cx="1505956" cy="1322573"/>
            <a:chOff x="3831250" y="971750"/>
            <a:chExt cx="180050" cy="158125"/>
          </a:xfrm>
        </p:grpSpPr>
        <p:sp>
          <p:nvSpPr>
            <p:cNvPr id="1352" name="Google Shape;1352;p32"/>
            <p:cNvSpPr/>
            <p:nvPr/>
          </p:nvSpPr>
          <p:spPr>
            <a:xfrm>
              <a:off x="3831250" y="1024925"/>
              <a:ext cx="180050" cy="104025"/>
            </a:xfrm>
            <a:custGeom>
              <a:rect b="b" l="l" r="r" t="t"/>
              <a:pathLst>
                <a:path extrusionOk="0" h="4161" w="7202">
                  <a:moveTo>
                    <a:pt x="3598" y="1"/>
                  </a:moveTo>
                  <a:lnTo>
                    <a:pt x="0" y="2081"/>
                  </a:lnTo>
                  <a:lnTo>
                    <a:pt x="3601" y="4161"/>
                  </a:lnTo>
                  <a:lnTo>
                    <a:pt x="7202" y="2081"/>
                  </a:lnTo>
                  <a:lnTo>
                    <a:pt x="3598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2"/>
            <p:cNvSpPr/>
            <p:nvPr/>
          </p:nvSpPr>
          <p:spPr>
            <a:xfrm>
              <a:off x="3831250" y="1076950"/>
              <a:ext cx="90025" cy="52925"/>
            </a:xfrm>
            <a:custGeom>
              <a:rect b="b" l="l" r="r" t="t"/>
              <a:pathLst>
                <a:path extrusionOk="0" h="2117" w="3601">
                  <a:moveTo>
                    <a:pt x="0" y="0"/>
                  </a:moveTo>
                  <a:lnTo>
                    <a:pt x="0" y="37"/>
                  </a:lnTo>
                  <a:lnTo>
                    <a:pt x="3601" y="2116"/>
                  </a:lnTo>
                  <a:lnTo>
                    <a:pt x="3601" y="2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2"/>
            <p:cNvSpPr/>
            <p:nvPr/>
          </p:nvSpPr>
          <p:spPr>
            <a:xfrm>
              <a:off x="3921275" y="1076950"/>
              <a:ext cx="90025" cy="52925"/>
            </a:xfrm>
            <a:custGeom>
              <a:rect b="b" l="l" r="r" t="t"/>
              <a:pathLst>
                <a:path extrusionOk="0" h="2117" w="3601">
                  <a:moveTo>
                    <a:pt x="3601" y="0"/>
                  </a:moveTo>
                  <a:lnTo>
                    <a:pt x="0" y="2080"/>
                  </a:lnTo>
                  <a:lnTo>
                    <a:pt x="0" y="2116"/>
                  </a:lnTo>
                  <a:lnTo>
                    <a:pt x="3601" y="37"/>
                  </a:lnTo>
                  <a:lnTo>
                    <a:pt x="3601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2"/>
            <p:cNvSpPr/>
            <p:nvPr/>
          </p:nvSpPr>
          <p:spPr>
            <a:xfrm>
              <a:off x="3845900" y="1031925"/>
              <a:ext cx="150750" cy="87100"/>
            </a:xfrm>
            <a:custGeom>
              <a:rect b="b" l="l" r="r" t="t"/>
              <a:pathLst>
                <a:path extrusionOk="0" h="3484" w="6030">
                  <a:moveTo>
                    <a:pt x="3012" y="0"/>
                  </a:moveTo>
                  <a:lnTo>
                    <a:pt x="0" y="1743"/>
                  </a:lnTo>
                  <a:lnTo>
                    <a:pt x="3015" y="3484"/>
                  </a:lnTo>
                  <a:lnTo>
                    <a:pt x="6030" y="1743"/>
                  </a:lnTo>
                  <a:lnTo>
                    <a:pt x="3012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2"/>
            <p:cNvSpPr/>
            <p:nvPr/>
          </p:nvSpPr>
          <p:spPr>
            <a:xfrm>
              <a:off x="3845900" y="1075500"/>
              <a:ext cx="75375" cy="44300"/>
            </a:xfrm>
            <a:custGeom>
              <a:rect b="b" l="l" r="r" t="t"/>
              <a:pathLst>
                <a:path extrusionOk="0" h="1772" w="3015">
                  <a:moveTo>
                    <a:pt x="0" y="0"/>
                  </a:moveTo>
                  <a:lnTo>
                    <a:pt x="0" y="29"/>
                  </a:lnTo>
                  <a:lnTo>
                    <a:pt x="3015" y="1771"/>
                  </a:lnTo>
                  <a:lnTo>
                    <a:pt x="3015" y="17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2"/>
            <p:cNvSpPr/>
            <p:nvPr/>
          </p:nvSpPr>
          <p:spPr>
            <a:xfrm>
              <a:off x="3921275" y="1075500"/>
              <a:ext cx="75375" cy="44300"/>
            </a:xfrm>
            <a:custGeom>
              <a:rect b="b" l="l" r="r" t="t"/>
              <a:pathLst>
                <a:path extrusionOk="0" h="1772" w="3015">
                  <a:moveTo>
                    <a:pt x="3015" y="0"/>
                  </a:moveTo>
                  <a:lnTo>
                    <a:pt x="0" y="1741"/>
                  </a:lnTo>
                  <a:lnTo>
                    <a:pt x="0" y="1771"/>
                  </a:lnTo>
                  <a:lnTo>
                    <a:pt x="3015" y="29"/>
                  </a:lnTo>
                  <a:lnTo>
                    <a:pt x="301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2"/>
            <p:cNvSpPr/>
            <p:nvPr/>
          </p:nvSpPr>
          <p:spPr>
            <a:xfrm>
              <a:off x="3879400" y="1041600"/>
              <a:ext cx="33525" cy="43575"/>
            </a:xfrm>
            <a:custGeom>
              <a:rect b="b" l="l" r="r" t="t"/>
              <a:pathLst>
                <a:path extrusionOk="0" h="1743" w="1341">
                  <a:moveTo>
                    <a:pt x="1340" y="1"/>
                  </a:moveTo>
                  <a:lnTo>
                    <a:pt x="0" y="775"/>
                  </a:lnTo>
                  <a:lnTo>
                    <a:pt x="0" y="1742"/>
                  </a:lnTo>
                  <a:lnTo>
                    <a:pt x="1340" y="968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2"/>
            <p:cNvSpPr/>
            <p:nvPr/>
          </p:nvSpPr>
          <p:spPr>
            <a:xfrm>
              <a:off x="3862650" y="1031925"/>
              <a:ext cx="50275" cy="29050"/>
            </a:xfrm>
            <a:custGeom>
              <a:rect b="b" l="l" r="r" t="t"/>
              <a:pathLst>
                <a:path extrusionOk="0" h="1162" w="2011">
                  <a:moveTo>
                    <a:pt x="1340" y="0"/>
                  </a:moveTo>
                  <a:lnTo>
                    <a:pt x="0" y="775"/>
                  </a:lnTo>
                  <a:lnTo>
                    <a:pt x="670" y="1162"/>
                  </a:lnTo>
                  <a:lnTo>
                    <a:pt x="2010" y="38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2"/>
            <p:cNvSpPr/>
            <p:nvPr/>
          </p:nvSpPr>
          <p:spPr>
            <a:xfrm>
              <a:off x="3862650" y="1051275"/>
              <a:ext cx="16775" cy="33900"/>
            </a:xfrm>
            <a:custGeom>
              <a:rect b="b" l="l" r="r" t="t"/>
              <a:pathLst>
                <a:path extrusionOk="0" h="1356" w="671">
                  <a:moveTo>
                    <a:pt x="0" y="1"/>
                  </a:moveTo>
                  <a:lnTo>
                    <a:pt x="0" y="969"/>
                  </a:lnTo>
                  <a:lnTo>
                    <a:pt x="670" y="1355"/>
                  </a:lnTo>
                  <a:lnTo>
                    <a:pt x="670" y="3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2"/>
            <p:cNvSpPr/>
            <p:nvPr/>
          </p:nvSpPr>
          <p:spPr>
            <a:xfrm>
              <a:off x="3946375" y="1002950"/>
              <a:ext cx="33525" cy="91925"/>
            </a:xfrm>
            <a:custGeom>
              <a:rect b="b" l="l" r="r" t="t"/>
              <a:pathLst>
                <a:path extrusionOk="0" h="3677" w="1341">
                  <a:moveTo>
                    <a:pt x="1341" y="1"/>
                  </a:moveTo>
                  <a:lnTo>
                    <a:pt x="1" y="775"/>
                  </a:lnTo>
                  <a:lnTo>
                    <a:pt x="1" y="3677"/>
                  </a:lnTo>
                  <a:lnTo>
                    <a:pt x="1341" y="2902"/>
                  </a:lnTo>
                  <a:lnTo>
                    <a:pt x="134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2"/>
            <p:cNvSpPr/>
            <p:nvPr/>
          </p:nvSpPr>
          <p:spPr>
            <a:xfrm>
              <a:off x="3896150" y="973925"/>
              <a:ext cx="83750" cy="48425"/>
            </a:xfrm>
            <a:custGeom>
              <a:rect b="b" l="l" r="r" t="t"/>
              <a:pathLst>
                <a:path extrusionOk="0" h="1937" w="3350">
                  <a:moveTo>
                    <a:pt x="1340" y="0"/>
                  </a:moveTo>
                  <a:lnTo>
                    <a:pt x="0" y="775"/>
                  </a:lnTo>
                  <a:lnTo>
                    <a:pt x="2010" y="1936"/>
                  </a:lnTo>
                  <a:lnTo>
                    <a:pt x="3350" y="1162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2"/>
            <p:cNvSpPr/>
            <p:nvPr/>
          </p:nvSpPr>
          <p:spPr>
            <a:xfrm>
              <a:off x="3896150" y="993275"/>
              <a:ext cx="50250" cy="101600"/>
            </a:xfrm>
            <a:custGeom>
              <a:rect b="b" l="l" r="r" t="t"/>
              <a:pathLst>
                <a:path extrusionOk="0" h="4064" w="2010">
                  <a:moveTo>
                    <a:pt x="0" y="1"/>
                  </a:moveTo>
                  <a:lnTo>
                    <a:pt x="0" y="2902"/>
                  </a:lnTo>
                  <a:lnTo>
                    <a:pt x="2010" y="4064"/>
                  </a:lnTo>
                  <a:lnTo>
                    <a:pt x="2010" y="11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2"/>
            <p:cNvSpPr/>
            <p:nvPr/>
          </p:nvSpPr>
          <p:spPr>
            <a:xfrm>
              <a:off x="3917650" y="1049175"/>
              <a:ext cx="24550" cy="32850"/>
            </a:xfrm>
            <a:custGeom>
              <a:rect b="b" l="l" r="r" t="t"/>
              <a:pathLst>
                <a:path extrusionOk="0" h="1314" w="982">
                  <a:moveTo>
                    <a:pt x="0" y="1"/>
                  </a:moveTo>
                  <a:lnTo>
                    <a:pt x="0" y="746"/>
                  </a:lnTo>
                  <a:lnTo>
                    <a:pt x="982" y="1313"/>
                  </a:lnTo>
                  <a:lnTo>
                    <a:pt x="982" y="5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2"/>
            <p:cNvSpPr/>
            <p:nvPr/>
          </p:nvSpPr>
          <p:spPr>
            <a:xfrm>
              <a:off x="3917050" y="1048850"/>
              <a:ext cx="350" cy="19350"/>
            </a:xfrm>
            <a:custGeom>
              <a:rect b="b" l="l" r="r" t="t"/>
              <a:pathLst>
                <a:path extrusionOk="0" h="774" w="14">
                  <a:moveTo>
                    <a:pt x="1" y="1"/>
                  </a:moveTo>
                  <a:lnTo>
                    <a:pt x="1" y="774"/>
                  </a:lnTo>
                  <a:lnTo>
                    <a:pt x="14" y="766"/>
                  </a:lnTo>
                  <a:lnTo>
                    <a:pt x="14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2"/>
            <p:cNvSpPr/>
            <p:nvPr/>
          </p:nvSpPr>
          <p:spPr>
            <a:xfrm>
              <a:off x="3917050" y="1068000"/>
              <a:ext cx="25150" cy="14675"/>
            </a:xfrm>
            <a:custGeom>
              <a:rect b="b" l="l" r="r" t="t"/>
              <a:pathLst>
                <a:path extrusionOk="0" h="587" w="1006">
                  <a:moveTo>
                    <a:pt x="14" y="0"/>
                  </a:moveTo>
                  <a:lnTo>
                    <a:pt x="1" y="8"/>
                  </a:lnTo>
                  <a:lnTo>
                    <a:pt x="1006" y="586"/>
                  </a:lnTo>
                  <a:lnTo>
                    <a:pt x="1006" y="57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2"/>
            <p:cNvSpPr/>
            <p:nvPr/>
          </p:nvSpPr>
          <p:spPr>
            <a:xfrm>
              <a:off x="3917575" y="1067825"/>
              <a:ext cx="24625" cy="14300"/>
            </a:xfrm>
            <a:custGeom>
              <a:rect b="b" l="l" r="r" t="t"/>
              <a:pathLst>
                <a:path extrusionOk="0" h="572" w="985">
                  <a:moveTo>
                    <a:pt x="4" y="0"/>
                  </a:moveTo>
                  <a:lnTo>
                    <a:pt x="0" y="3"/>
                  </a:lnTo>
                  <a:lnTo>
                    <a:pt x="985" y="571"/>
                  </a:lnTo>
                  <a:lnTo>
                    <a:pt x="985" y="56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2"/>
            <p:cNvSpPr/>
            <p:nvPr/>
          </p:nvSpPr>
          <p:spPr>
            <a:xfrm>
              <a:off x="3917575" y="1049100"/>
              <a:ext cx="125" cy="18800"/>
            </a:xfrm>
            <a:custGeom>
              <a:rect b="b" l="l" r="r" t="t"/>
              <a:pathLst>
                <a:path extrusionOk="0" h="752" w="5">
                  <a:moveTo>
                    <a:pt x="0" y="1"/>
                  </a:moveTo>
                  <a:lnTo>
                    <a:pt x="0" y="752"/>
                  </a:lnTo>
                  <a:lnTo>
                    <a:pt x="4" y="749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2"/>
            <p:cNvSpPr/>
            <p:nvPr/>
          </p:nvSpPr>
          <p:spPr>
            <a:xfrm>
              <a:off x="3917375" y="1067875"/>
              <a:ext cx="24825" cy="14425"/>
            </a:xfrm>
            <a:custGeom>
              <a:rect b="b" l="l" r="r" t="t"/>
              <a:pathLst>
                <a:path extrusionOk="0" h="577" w="993">
                  <a:moveTo>
                    <a:pt x="8" y="1"/>
                  </a:moveTo>
                  <a:lnTo>
                    <a:pt x="1" y="5"/>
                  </a:lnTo>
                  <a:lnTo>
                    <a:pt x="993" y="577"/>
                  </a:lnTo>
                  <a:lnTo>
                    <a:pt x="993" y="569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2"/>
            <p:cNvSpPr/>
            <p:nvPr/>
          </p:nvSpPr>
          <p:spPr>
            <a:xfrm>
              <a:off x="3917375" y="1049025"/>
              <a:ext cx="225" cy="19000"/>
            </a:xfrm>
            <a:custGeom>
              <a:rect b="b" l="l" r="r" t="t"/>
              <a:pathLst>
                <a:path extrusionOk="0" h="760" w="9">
                  <a:moveTo>
                    <a:pt x="1" y="1"/>
                  </a:moveTo>
                  <a:lnTo>
                    <a:pt x="1" y="759"/>
                  </a:lnTo>
                  <a:lnTo>
                    <a:pt x="8" y="755"/>
                  </a:lnTo>
                  <a:lnTo>
                    <a:pt x="8" y="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2"/>
            <p:cNvSpPr/>
            <p:nvPr/>
          </p:nvSpPr>
          <p:spPr>
            <a:xfrm>
              <a:off x="3936450" y="1060025"/>
              <a:ext cx="200" cy="18875"/>
            </a:xfrm>
            <a:custGeom>
              <a:rect b="b" l="l" r="r" t="t"/>
              <a:pathLst>
                <a:path extrusionOk="0" h="755" w="8">
                  <a:moveTo>
                    <a:pt x="1" y="0"/>
                  </a:moveTo>
                  <a:lnTo>
                    <a:pt x="1" y="749"/>
                  </a:lnTo>
                  <a:lnTo>
                    <a:pt x="8" y="754"/>
                  </a:lnTo>
                  <a:lnTo>
                    <a:pt x="8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2"/>
            <p:cNvSpPr/>
            <p:nvPr/>
          </p:nvSpPr>
          <p:spPr>
            <a:xfrm>
              <a:off x="3936625" y="1060125"/>
              <a:ext cx="100" cy="18775"/>
            </a:xfrm>
            <a:custGeom>
              <a:rect b="b" l="l" r="r" t="t"/>
              <a:pathLst>
                <a:path extrusionOk="0" h="751" w="4">
                  <a:moveTo>
                    <a:pt x="1" y="1"/>
                  </a:moveTo>
                  <a:lnTo>
                    <a:pt x="1" y="750"/>
                  </a:lnTo>
                  <a:lnTo>
                    <a:pt x="4" y="749"/>
                  </a:lnTo>
                  <a:lnTo>
                    <a:pt x="4" y="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2"/>
            <p:cNvSpPr/>
            <p:nvPr/>
          </p:nvSpPr>
          <p:spPr>
            <a:xfrm>
              <a:off x="3929700" y="1056150"/>
              <a:ext cx="225" cy="18875"/>
            </a:xfrm>
            <a:custGeom>
              <a:rect b="b" l="l" r="r" t="t"/>
              <a:pathLst>
                <a:path extrusionOk="0" h="755" w="9">
                  <a:moveTo>
                    <a:pt x="1" y="0"/>
                  </a:moveTo>
                  <a:lnTo>
                    <a:pt x="1" y="750"/>
                  </a:lnTo>
                  <a:lnTo>
                    <a:pt x="8" y="754"/>
                  </a:lnTo>
                  <a:lnTo>
                    <a:pt x="8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2"/>
            <p:cNvSpPr/>
            <p:nvPr/>
          </p:nvSpPr>
          <p:spPr>
            <a:xfrm>
              <a:off x="3929900" y="1056250"/>
              <a:ext cx="100" cy="18775"/>
            </a:xfrm>
            <a:custGeom>
              <a:rect b="b" l="l" r="r" t="t"/>
              <a:pathLst>
                <a:path extrusionOk="0" h="751" w="4">
                  <a:moveTo>
                    <a:pt x="0" y="0"/>
                  </a:moveTo>
                  <a:lnTo>
                    <a:pt x="0" y="750"/>
                  </a:lnTo>
                  <a:lnTo>
                    <a:pt x="3" y="749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2"/>
            <p:cNvSpPr/>
            <p:nvPr/>
          </p:nvSpPr>
          <p:spPr>
            <a:xfrm>
              <a:off x="3922975" y="1052250"/>
              <a:ext cx="200" cy="18850"/>
            </a:xfrm>
            <a:custGeom>
              <a:rect b="b" l="l" r="r" t="t"/>
              <a:pathLst>
                <a:path extrusionOk="0" h="754" w="8">
                  <a:moveTo>
                    <a:pt x="0" y="1"/>
                  </a:moveTo>
                  <a:lnTo>
                    <a:pt x="0" y="749"/>
                  </a:lnTo>
                  <a:lnTo>
                    <a:pt x="7" y="754"/>
                  </a:lnTo>
                  <a:lnTo>
                    <a:pt x="7" y="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2"/>
            <p:cNvSpPr/>
            <p:nvPr/>
          </p:nvSpPr>
          <p:spPr>
            <a:xfrm>
              <a:off x="3923150" y="1052375"/>
              <a:ext cx="100" cy="18725"/>
            </a:xfrm>
            <a:custGeom>
              <a:rect b="b" l="l" r="r" t="t"/>
              <a:pathLst>
                <a:path extrusionOk="0" h="749" w="4">
                  <a:moveTo>
                    <a:pt x="0" y="0"/>
                  </a:moveTo>
                  <a:lnTo>
                    <a:pt x="0" y="749"/>
                  </a:lnTo>
                  <a:lnTo>
                    <a:pt x="3" y="749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2"/>
            <p:cNvSpPr/>
            <p:nvPr/>
          </p:nvSpPr>
          <p:spPr>
            <a:xfrm>
              <a:off x="3917650" y="1016200"/>
              <a:ext cx="24550" cy="32825"/>
            </a:xfrm>
            <a:custGeom>
              <a:rect b="b" l="l" r="r" t="t"/>
              <a:pathLst>
                <a:path extrusionOk="0" h="1313" w="982">
                  <a:moveTo>
                    <a:pt x="0" y="0"/>
                  </a:moveTo>
                  <a:lnTo>
                    <a:pt x="0" y="746"/>
                  </a:lnTo>
                  <a:lnTo>
                    <a:pt x="982" y="1312"/>
                  </a:lnTo>
                  <a:lnTo>
                    <a:pt x="982" y="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2"/>
            <p:cNvSpPr/>
            <p:nvPr/>
          </p:nvSpPr>
          <p:spPr>
            <a:xfrm>
              <a:off x="3917050" y="1015875"/>
              <a:ext cx="350" cy="19325"/>
            </a:xfrm>
            <a:custGeom>
              <a:rect b="b" l="l" r="r" t="t"/>
              <a:pathLst>
                <a:path extrusionOk="0" h="773" w="14">
                  <a:moveTo>
                    <a:pt x="1" y="0"/>
                  </a:moveTo>
                  <a:lnTo>
                    <a:pt x="1" y="773"/>
                  </a:lnTo>
                  <a:lnTo>
                    <a:pt x="14" y="766"/>
                  </a:lnTo>
                  <a:lnTo>
                    <a:pt x="14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2"/>
            <p:cNvSpPr/>
            <p:nvPr/>
          </p:nvSpPr>
          <p:spPr>
            <a:xfrm>
              <a:off x="3917050" y="1035000"/>
              <a:ext cx="25150" cy="14675"/>
            </a:xfrm>
            <a:custGeom>
              <a:rect b="b" l="l" r="r" t="t"/>
              <a:pathLst>
                <a:path extrusionOk="0" h="587" w="1006">
                  <a:moveTo>
                    <a:pt x="14" y="1"/>
                  </a:moveTo>
                  <a:lnTo>
                    <a:pt x="1" y="8"/>
                  </a:lnTo>
                  <a:lnTo>
                    <a:pt x="1006" y="587"/>
                  </a:lnTo>
                  <a:lnTo>
                    <a:pt x="1006" y="572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2"/>
            <p:cNvSpPr/>
            <p:nvPr/>
          </p:nvSpPr>
          <p:spPr>
            <a:xfrm>
              <a:off x="3917575" y="1034825"/>
              <a:ext cx="24625" cy="14300"/>
            </a:xfrm>
            <a:custGeom>
              <a:rect b="b" l="l" r="r" t="t"/>
              <a:pathLst>
                <a:path extrusionOk="0" h="572" w="985">
                  <a:moveTo>
                    <a:pt x="4" y="1"/>
                  </a:moveTo>
                  <a:lnTo>
                    <a:pt x="0" y="3"/>
                  </a:lnTo>
                  <a:lnTo>
                    <a:pt x="985" y="572"/>
                  </a:lnTo>
                  <a:lnTo>
                    <a:pt x="985" y="566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2"/>
            <p:cNvSpPr/>
            <p:nvPr/>
          </p:nvSpPr>
          <p:spPr>
            <a:xfrm>
              <a:off x="3917575" y="1016125"/>
              <a:ext cx="125" cy="18800"/>
            </a:xfrm>
            <a:custGeom>
              <a:rect b="b" l="l" r="r" t="t"/>
              <a:pathLst>
                <a:path extrusionOk="0" h="752" w="5">
                  <a:moveTo>
                    <a:pt x="0" y="0"/>
                  </a:moveTo>
                  <a:lnTo>
                    <a:pt x="0" y="751"/>
                  </a:lnTo>
                  <a:lnTo>
                    <a:pt x="4" y="749"/>
                  </a:lnTo>
                  <a:lnTo>
                    <a:pt x="4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2"/>
            <p:cNvSpPr/>
            <p:nvPr/>
          </p:nvSpPr>
          <p:spPr>
            <a:xfrm>
              <a:off x="3917375" y="1034900"/>
              <a:ext cx="24825" cy="14425"/>
            </a:xfrm>
            <a:custGeom>
              <a:rect b="b" l="l" r="r" t="t"/>
              <a:pathLst>
                <a:path extrusionOk="0" h="577" w="993">
                  <a:moveTo>
                    <a:pt x="8" y="0"/>
                  </a:moveTo>
                  <a:lnTo>
                    <a:pt x="1" y="5"/>
                  </a:lnTo>
                  <a:lnTo>
                    <a:pt x="993" y="576"/>
                  </a:lnTo>
                  <a:lnTo>
                    <a:pt x="993" y="56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2"/>
            <p:cNvSpPr/>
            <p:nvPr/>
          </p:nvSpPr>
          <p:spPr>
            <a:xfrm>
              <a:off x="3917375" y="1016050"/>
              <a:ext cx="225" cy="18975"/>
            </a:xfrm>
            <a:custGeom>
              <a:rect b="b" l="l" r="r" t="t"/>
              <a:pathLst>
                <a:path extrusionOk="0" h="759" w="9">
                  <a:moveTo>
                    <a:pt x="1" y="0"/>
                  </a:moveTo>
                  <a:lnTo>
                    <a:pt x="1" y="759"/>
                  </a:lnTo>
                  <a:lnTo>
                    <a:pt x="8" y="754"/>
                  </a:lnTo>
                  <a:lnTo>
                    <a:pt x="8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2"/>
            <p:cNvSpPr/>
            <p:nvPr/>
          </p:nvSpPr>
          <p:spPr>
            <a:xfrm>
              <a:off x="3936450" y="1027025"/>
              <a:ext cx="200" cy="18850"/>
            </a:xfrm>
            <a:custGeom>
              <a:rect b="b" l="l" r="r" t="t"/>
              <a:pathLst>
                <a:path extrusionOk="0" h="754" w="8">
                  <a:moveTo>
                    <a:pt x="1" y="1"/>
                  </a:moveTo>
                  <a:lnTo>
                    <a:pt x="1" y="749"/>
                  </a:lnTo>
                  <a:lnTo>
                    <a:pt x="8" y="753"/>
                  </a:lnTo>
                  <a:lnTo>
                    <a:pt x="8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2"/>
            <p:cNvSpPr/>
            <p:nvPr/>
          </p:nvSpPr>
          <p:spPr>
            <a:xfrm>
              <a:off x="3936625" y="1027150"/>
              <a:ext cx="100" cy="18725"/>
            </a:xfrm>
            <a:custGeom>
              <a:rect b="b" l="l" r="r" t="t"/>
              <a:pathLst>
                <a:path extrusionOk="0" h="749" w="4">
                  <a:moveTo>
                    <a:pt x="1" y="0"/>
                  </a:moveTo>
                  <a:lnTo>
                    <a:pt x="1" y="748"/>
                  </a:lnTo>
                  <a:lnTo>
                    <a:pt x="4" y="748"/>
                  </a:lnTo>
                  <a:lnTo>
                    <a:pt x="4" y="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2"/>
            <p:cNvSpPr/>
            <p:nvPr/>
          </p:nvSpPr>
          <p:spPr>
            <a:xfrm>
              <a:off x="3912900" y="1056075"/>
              <a:ext cx="33500" cy="24225"/>
            </a:xfrm>
            <a:custGeom>
              <a:rect b="b" l="l" r="r" t="t"/>
              <a:pathLst>
                <a:path extrusionOk="0" h="969" w="1340">
                  <a:moveTo>
                    <a:pt x="1340" y="0"/>
                  </a:moveTo>
                  <a:lnTo>
                    <a:pt x="0" y="775"/>
                  </a:lnTo>
                  <a:lnTo>
                    <a:pt x="0" y="969"/>
                  </a:lnTo>
                  <a:lnTo>
                    <a:pt x="1340" y="195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2"/>
            <p:cNvSpPr/>
            <p:nvPr/>
          </p:nvSpPr>
          <p:spPr>
            <a:xfrm>
              <a:off x="3862650" y="1027075"/>
              <a:ext cx="83750" cy="48375"/>
            </a:xfrm>
            <a:custGeom>
              <a:rect b="b" l="l" r="r" t="t"/>
              <a:pathLst>
                <a:path extrusionOk="0" h="1935" w="3350">
                  <a:moveTo>
                    <a:pt x="1340" y="0"/>
                  </a:moveTo>
                  <a:lnTo>
                    <a:pt x="0" y="773"/>
                  </a:lnTo>
                  <a:lnTo>
                    <a:pt x="2010" y="1935"/>
                  </a:lnTo>
                  <a:lnTo>
                    <a:pt x="3350" y="116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2"/>
            <p:cNvSpPr/>
            <p:nvPr/>
          </p:nvSpPr>
          <p:spPr>
            <a:xfrm>
              <a:off x="3862650" y="1046400"/>
              <a:ext cx="50275" cy="33900"/>
            </a:xfrm>
            <a:custGeom>
              <a:rect b="b" l="l" r="r" t="t"/>
              <a:pathLst>
                <a:path extrusionOk="0" h="1356" w="2011">
                  <a:moveTo>
                    <a:pt x="0" y="0"/>
                  </a:moveTo>
                  <a:lnTo>
                    <a:pt x="0" y="196"/>
                  </a:lnTo>
                  <a:lnTo>
                    <a:pt x="2010" y="1356"/>
                  </a:lnTo>
                  <a:lnTo>
                    <a:pt x="2010" y="11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2"/>
            <p:cNvSpPr/>
            <p:nvPr/>
          </p:nvSpPr>
          <p:spPr>
            <a:xfrm>
              <a:off x="3879400" y="1012600"/>
              <a:ext cx="33525" cy="43575"/>
            </a:xfrm>
            <a:custGeom>
              <a:rect b="b" l="l" r="r" t="t"/>
              <a:pathLst>
                <a:path extrusionOk="0" h="1743" w="1341">
                  <a:moveTo>
                    <a:pt x="1340" y="1"/>
                  </a:moveTo>
                  <a:lnTo>
                    <a:pt x="0" y="773"/>
                  </a:lnTo>
                  <a:lnTo>
                    <a:pt x="0" y="1742"/>
                  </a:lnTo>
                  <a:lnTo>
                    <a:pt x="1340" y="968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2"/>
            <p:cNvSpPr/>
            <p:nvPr/>
          </p:nvSpPr>
          <p:spPr>
            <a:xfrm>
              <a:off x="3862650" y="1002925"/>
              <a:ext cx="50275" cy="29025"/>
            </a:xfrm>
            <a:custGeom>
              <a:rect b="b" l="l" r="r" t="t"/>
              <a:pathLst>
                <a:path extrusionOk="0" h="1161" w="2011">
                  <a:moveTo>
                    <a:pt x="1340" y="0"/>
                  </a:moveTo>
                  <a:lnTo>
                    <a:pt x="0" y="775"/>
                  </a:lnTo>
                  <a:lnTo>
                    <a:pt x="670" y="1160"/>
                  </a:lnTo>
                  <a:lnTo>
                    <a:pt x="2010" y="38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2"/>
            <p:cNvSpPr/>
            <p:nvPr/>
          </p:nvSpPr>
          <p:spPr>
            <a:xfrm>
              <a:off x="3862650" y="1022275"/>
              <a:ext cx="16775" cy="33900"/>
            </a:xfrm>
            <a:custGeom>
              <a:rect b="b" l="l" r="r" t="t"/>
              <a:pathLst>
                <a:path extrusionOk="0" h="1356" w="671">
                  <a:moveTo>
                    <a:pt x="0" y="1"/>
                  </a:moveTo>
                  <a:lnTo>
                    <a:pt x="0" y="969"/>
                  </a:lnTo>
                  <a:lnTo>
                    <a:pt x="670" y="1355"/>
                  </a:lnTo>
                  <a:lnTo>
                    <a:pt x="670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2"/>
            <p:cNvSpPr/>
            <p:nvPr/>
          </p:nvSpPr>
          <p:spPr>
            <a:xfrm>
              <a:off x="3950600" y="1049225"/>
              <a:ext cx="24550" cy="32825"/>
            </a:xfrm>
            <a:custGeom>
              <a:rect b="b" l="l" r="r" t="t"/>
              <a:pathLst>
                <a:path extrusionOk="0" h="1313" w="982">
                  <a:moveTo>
                    <a:pt x="982" y="0"/>
                  </a:moveTo>
                  <a:lnTo>
                    <a:pt x="0" y="567"/>
                  </a:lnTo>
                  <a:lnTo>
                    <a:pt x="0" y="1312"/>
                  </a:lnTo>
                  <a:lnTo>
                    <a:pt x="982" y="747"/>
                  </a:lnTo>
                  <a:lnTo>
                    <a:pt x="982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2"/>
            <p:cNvSpPr/>
            <p:nvPr/>
          </p:nvSpPr>
          <p:spPr>
            <a:xfrm>
              <a:off x="3975350" y="1048900"/>
              <a:ext cx="350" cy="19375"/>
            </a:xfrm>
            <a:custGeom>
              <a:rect b="b" l="l" r="r" t="t"/>
              <a:pathLst>
                <a:path extrusionOk="0" h="775" w="14">
                  <a:moveTo>
                    <a:pt x="14" y="0"/>
                  </a:moveTo>
                  <a:lnTo>
                    <a:pt x="1" y="9"/>
                  </a:lnTo>
                  <a:lnTo>
                    <a:pt x="1" y="766"/>
                  </a:lnTo>
                  <a:lnTo>
                    <a:pt x="14" y="77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2"/>
            <p:cNvSpPr/>
            <p:nvPr/>
          </p:nvSpPr>
          <p:spPr>
            <a:xfrm>
              <a:off x="3950600" y="1068025"/>
              <a:ext cx="25100" cy="14725"/>
            </a:xfrm>
            <a:custGeom>
              <a:rect b="b" l="l" r="r" t="t"/>
              <a:pathLst>
                <a:path extrusionOk="0" h="589" w="1004">
                  <a:moveTo>
                    <a:pt x="991" y="1"/>
                  </a:moveTo>
                  <a:lnTo>
                    <a:pt x="0" y="574"/>
                  </a:lnTo>
                  <a:lnTo>
                    <a:pt x="0" y="588"/>
                  </a:lnTo>
                  <a:lnTo>
                    <a:pt x="1004" y="9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2"/>
            <p:cNvSpPr/>
            <p:nvPr/>
          </p:nvSpPr>
          <p:spPr>
            <a:xfrm>
              <a:off x="3950600" y="1067850"/>
              <a:ext cx="24625" cy="14300"/>
            </a:xfrm>
            <a:custGeom>
              <a:rect b="b" l="l" r="r" t="t"/>
              <a:pathLst>
                <a:path extrusionOk="0" h="572" w="985">
                  <a:moveTo>
                    <a:pt x="980" y="1"/>
                  </a:moveTo>
                  <a:lnTo>
                    <a:pt x="0" y="566"/>
                  </a:lnTo>
                  <a:lnTo>
                    <a:pt x="0" y="572"/>
                  </a:lnTo>
                  <a:lnTo>
                    <a:pt x="985" y="3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2"/>
            <p:cNvSpPr/>
            <p:nvPr/>
          </p:nvSpPr>
          <p:spPr>
            <a:xfrm>
              <a:off x="3975100" y="1049175"/>
              <a:ext cx="125" cy="18775"/>
            </a:xfrm>
            <a:custGeom>
              <a:rect b="b" l="l" r="r" t="t"/>
              <a:pathLst>
                <a:path extrusionOk="0" h="751" w="5">
                  <a:moveTo>
                    <a:pt x="5" y="1"/>
                  </a:moveTo>
                  <a:lnTo>
                    <a:pt x="0" y="4"/>
                  </a:lnTo>
                  <a:lnTo>
                    <a:pt x="0" y="748"/>
                  </a:lnTo>
                  <a:lnTo>
                    <a:pt x="5" y="75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2"/>
            <p:cNvSpPr/>
            <p:nvPr/>
          </p:nvSpPr>
          <p:spPr>
            <a:xfrm>
              <a:off x="3950600" y="1067925"/>
              <a:ext cx="24775" cy="14450"/>
            </a:xfrm>
            <a:custGeom>
              <a:rect b="b" l="l" r="r" t="t"/>
              <a:pathLst>
                <a:path extrusionOk="0" h="578" w="991">
                  <a:moveTo>
                    <a:pt x="985" y="0"/>
                  </a:moveTo>
                  <a:lnTo>
                    <a:pt x="0" y="569"/>
                  </a:lnTo>
                  <a:lnTo>
                    <a:pt x="0" y="578"/>
                  </a:lnTo>
                  <a:lnTo>
                    <a:pt x="991" y="5"/>
                  </a:lnTo>
                  <a:lnTo>
                    <a:pt x="98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2"/>
            <p:cNvSpPr/>
            <p:nvPr/>
          </p:nvSpPr>
          <p:spPr>
            <a:xfrm>
              <a:off x="3975200" y="1049100"/>
              <a:ext cx="175" cy="18950"/>
            </a:xfrm>
            <a:custGeom>
              <a:rect b="b" l="l" r="r" t="t"/>
              <a:pathLst>
                <a:path extrusionOk="0" h="758" w="7">
                  <a:moveTo>
                    <a:pt x="7" y="1"/>
                  </a:moveTo>
                  <a:lnTo>
                    <a:pt x="1" y="4"/>
                  </a:lnTo>
                  <a:lnTo>
                    <a:pt x="1" y="753"/>
                  </a:lnTo>
                  <a:lnTo>
                    <a:pt x="7" y="758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2"/>
            <p:cNvSpPr/>
            <p:nvPr/>
          </p:nvSpPr>
          <p:spPr>
            <a:xfrm>
              <a:off x="3956125" y="1060100"/>
              <a:ext cx="225" cy="18825"/>
            </a:xfrm>
            <a:custGeom>
              <a:rect b="b" l="l" r="r" t="t"/>
              <a:pathLst>
                <a:path extrusionOk="0" h="753" w="9">
                  <a:moveTo>
                    <a:pt x="8" y="0"/>
                  </a:moveTo>
                  <a:lnTo>
                    <a:pt x="1" y="5"/>
                  </a:lnTo>
                  <a:lnTo>
                    <a:pt x="1" y="753"/>
                  </a:lnTo>
                  <a:lnTo>
                    <a:pt x="8" y="74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2"/>
            <p:cNvSpPr/>
            <p:nvPr/>
          </p:nvSpPr>
          <p:spPr>
            <a:xfrm>
              <a:off x="3956075" y="1060200"/>
              <a:ext cx="75" cy="18725"/>
            </a:xfrm>
            <a:custGeom>
              <a:rect b="b" l="l" r="r" t="t"/>
              <a:pathLst>
                <a:path extrusionOk="0" h="749" w="3">
                  <a:moveTo>
                    <a:pt x="3" y="1"/>
                  </a:moveTo>
                  <a:lnTo>
                    <a:pt x="0" y="2"/>
                  </a:lnTo>
                  <a:lnTo>
                    <a:pt x="0" y="747"/>
                  </a:lnTo>
                  <a:lnTo>
                    <a:pt x="3" y="749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2"/>
            <p:cNvSpPr/>
            <p:nvPr/>
          </p:nvSpPr>
          <p:spPr>
            <a:xfrm>
              <a:off x="3962850" y="1056225"/>
              <a:ext cx="225" cy="18825"/>
            </a:xfrm>
            <a:custGeom>
              <a:rect b="b" l="l" r="r" t="t"/>
              <a:pathLst>
                <a:path extrusionOk="0" h="753" w="9">
                  <a:moveTo>
                    <a:pt x="9" y="0"/>
                  </a:moveTo>
                  <a:lnTo>
                    <a:pt x="0" y="4"/>
                  </a:lnTo>
                  <a:lnTo>
                    <a:pt x="0" y="753"/>
                  </a:lnTo>
                  <a:lnTo>
                    <a:pt x="9" y="748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2"/>
            <p:cNvSpPr/>
            <p:nvPr/>
          </p:nvSpPr>
          <p:spPr>
            <a:xfrm>
              <a:off x="3962800" y="1056325"/>
              <a:ext cx="75" cy="18725"/>
            </a:xfrm>
            <a:custGeom>
              <a:rect b="b" l="l" r="r" t="t"/>
              <a:pathLst>
                <a:path extrusionOk="0" h="749" w="3">
                  <a:moveTo>
                    <a:pt x="2" y="0"/>
                  </a:moveTo>
                  <a:lnTo>
                    <a:pt x="1" y="2"/>
                  </a:lnTo>
                  <a:lnTo>
                    <a:pt x="1" y="747"/>
                  </a:lnTo>
                  <a:lnTo>
                    <a:pt x="2" y="749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2"/>
            <p:cNvSpPr/>
            <p:nvPr/>
          </p:nvSpPr>
          <p:spPr>
            <a:xfrm>
              <a:off x="3969575" y="1052300"/>
              <a:ext cx="250" cy="18875"/>
            </a:xfrm>
            <a:custGeom>
              <a:rect b="b" l="l" r="r" t="t"/>
              <a:pathLst>
                <a:path extrusionOk="0" h="755" w="10">
                  <a:moveTo>
                    <a:pt x="10" y="0"/>
                  </a:moveTo>
                  <a:lnTo>
                    <a:pt x="1" y="6"/>
                  </a:lnTo>
                  <a:lnTo>
                    <a:pt x="1" y="754"/>
                  </a:lnTo>
                  <a:lnTo>
                    <a:pt x="10" y="75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2"/>
            <p:cNvSpPr/>
            <p:nvPr/>
          </p:nvSpPr>
          <p:spPr>
            <a:xfrm>
              <a:off x="3969550" y="1052450"/>
              <a:ext cx="50" cy="18725"/>
            </a:xfrm>
            <a:custGeom>
              <a:rect b="b" l="l" r="r" t="t"/>
              <a:pathLst>
                <a:path extrusionOk="0" h="749" w="2">
                  <a:moveTo>
                    <a:pt x="1" y="0"/>
                  </a:moveTo>
                  <a:lnTo>
                    <a:pt x="1" y="747"/>
                  </a:lnTo>
                  <a:lnTo>
                    <a:pt x="2" y="74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2"/>
            <p:cNvSpPr/>
            <p:nvPr/>
          </p:nvSpPr>
          <p:spPr>
            <a:xfrm>
              <a:off x="3912900" y="1031925"/>
              <a:ext cx="33500" cy="24275"/>
            </a:xfrm>
            <a:custGeom>
              <a:rect b="b" l="l" r="r" t="t"/>
              <a:pathLst>
                <a:path extrusionOk="0" h="971" w="1340">
                  <a:moveTo>
                    <a:pt x="1340" y="0"/>
                  </a:moveTo>
                  <a:lnTo>
                    <a:pt x="0" y="775"/>
                  </a:lnTo>
                  <a:lnTo>
                    <a:pt x="0" y="971"/>
                  </a:lnTo>
                  <a:lnTo>
                    <a:pt x="1340" y="196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2"/>
            <p:cNvSpPr/>
            <p:nvPr/>
          </p:nvSpPr>
          <p:spPr>
            <a:xfrm>
              <a:off x="3862650" y="1002925"/>
              <a:ext cx="83750" cy="48375"/>
            </a:xfrm>
            <a:custGeom>
              <a:rect b="b" l="l" r="r" t="t"/>
              <a:pathLst>
                <a:path extrusionOk="0" h="1935" w="3350">
                  <a:moveTo>
                    <a:pt x="1340" y="0"/>
                  </a:moveTo>
                  <a:lnTo>
                    <a:pt x="0" y="775"/>
                  </a:lnTo>
                  <a:lnTo>
                    <a:pt x="2010" y="1935"/>
                  </a:lnTo>
                  <a:lnTo>
                    <a:pt x="3350" y="116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2"/>
            <p:cNvSpPr/>
            <p:nvPr/>
          </p:nvSpPr>
          <p:spPr>
            <a:xfrm>
              <a:off x="3862650" y="1022275"/>
              <a:ext cx="50275" cy="33925"/>
            </a:xfrm>
            <a:custGeom>
              <a:rect b="b" l="l" r="r" t="t"/>
              <a:pathLst>
                <a:path extrusionOk="0" h="1357" w="2011">
                  <a:moveTo>
                    <a:pt x="0" y="1"/>
                  </a:moveTo>
                  <a:lnTo>
                    <a:pt x="0" y="195"/>
                  </a:lnTo>
                  <a:lnTo>
                    <a:pt x="2010" y="1357"/>
                  </a:lnTo>
                  <a:lnTo>
                    <a:pt x="2010" y="11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2"/>
            <p:cNvSpPr/>
            <p:nvPr/>
          </p:nvSpPr>
          <p:spPr>
            <a:xfrm>
              <a:off x="3912775" y="1031125"/>
              <a:ext cx="34650" cy="20950"/>
            </a:xfrm>
            <a:custGeom>
              <a:rect b="b" l="l" r="r" t="t"/>
              <a:pathLst>
                <a:path extrusionOk="0" h="838" w="1386">
                  <a:moveTo>
                    <a:pt x="1386" y="1"/>
                  </a:moveTo>
                  <a:lnTo>
                    <a:pt x="1" y="801"/>
                  </a:lnTo>
                  <a:lnTo>
                    <a:pt x="1" y="837"/>
                  </a:lnTo>
                  <a:lnTo>
                    <a:pt x="1386" y="38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2"/>
            <p:cNvSpPr/>
            <p:nvPr/>
          </p:nvSpPr>
          <p:spPr>
            <a:xfrm>
              <a:off x="3861525" y="1001500"/>
              <a:ext cx="85900" cy="49675"/>
            </a:xfrm>
            <a:custGeom>
              <a:rect b="b" l="l" r="r" t="t"/>
              <a:pathLst>
                <a:path extrusionOk="0" h="1987" w="3436">
                  <a:moveTo>
                    <a:pt x="1385" y="1"/>
                  </a:moveTo>
                  <a:lnTo>
                    <a:pt x="0" y="800"/>
                  </a:lnTo>
                  <a:lnTo>
                    <a:pt x="2051" y="1986"/>
                  </a:lnTo>
                  <a:lnTo>
                    <a:pt x="3436" y="1186"/>
                  </a:lnTo>
                  <a:lnTo>
                    <a:pt x="138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2"/>
            <p:cNvSpPr/>
            <p:nvPr/>
          </p:nvSpPr>
          <p:spPr>
            <a:xfrm>
              <a:off x="3861525" y="1021475"/>
              <a:ext cx="51275" cy="30600"/>
            </a:xfrm>
            <a:custGeom>
              <a:rect b="b" l="l" r="r" t="t"/>
              <a:pathLst>
                <a:path extrusionOk="0" h="1224" w="2051">
                  <a:moveTo>
                    <a:pt x="0" y="1"/>
                  </a:moveTo>
                  <a:lnTo>
                    <a:pt x="0" y="39"/>
                  </a:lnTo>
                  <a:lnTo>
                    <a:pt x="2051" y="1223"/>
                  </a:lnTo>
                  <a:lnTo>
                    <a:pt x="2051" y="11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2"/>
            <p:cNvSpPr/>
            <p:nvPr/>
          </p:nvSpPr>
          <p:spPr>
            <a:xfrm>
              <a:off x="3945300" y="1002225"/>
              <a:ext cx="36675" cy="22100"/>
            </a:xfrm>
            <a:custGeom>
              <a:rect b="b" l="l" r="r" t="t"/>
              <a:pathLst>
                <a:path extrusionOk="0" h="884" w="1467">
                  <a:moveTo>
                    <a:pt x="1466" y="1"/>
                  </a:moveTo>
                  <a:lnTo>
                    <a:pt x="0" y="848"/>
                  </a:lnTo>
                  <a:lnTo>
                    <a:pt x="0" y="884"/>
                  </a:lnTo>
                  <a:lnTo>
                    <a:pt x="1466" y="37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2"/>
            <p:cNvSpPr/>
            <p:nvPr/>
          </p:nvSpPr>
          <p:spPr>
            <a:xfrm>
              <a:off x="3892650" y="971750"/>
              <a:ext cx="89325" cy="51675"/>
            </a:xfrm>
            <a:custGeom>
              <a:rect b="b" l="l" r="r" t="t"/>
              <a:pathLst>
                <a:path extrusionOk="0" h="2067" w="3573">
                  <a:moveTo>
                    <a:pt x="1468" y="0"/>
                  </a:moveTo>
                  <a:lnTo>
                    <a:pt x="1" y="847"/>
                  </a:lnTo>
                  <a:lnTo>
                    <a:pt x="2106" y="2067"/>
                  </a:lnTo>
                  <a:lnTo>
                    <a:pt x="3572" y="1220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2"/>
            <p:cNvSpPr/>
            <p:nvPr/>
          </p:nvSpPr>
          <p:spPr>
            <a:xfrm>
              <a:off x="3892650" y="992925"/>
              <a:ext cx="52675" cy="31400"/>
            </a:xfrm>
            <a:custGeom>
              <a:rect b="b" l="l" r="r" t="t"/>
              <a:pathLst>
                <a:path extrusionOk="0" h="1256" w="2107">
                  <a:moveTo>
                    <a:pt x="1" y="0"/>
                  </a:moveTo>
                  <a:lnTo>
                    <a:pt x="1" y="38"/>
                  </a:lnTo>
                  <a:lnTo>
                    <a:pt x="2106" y="1256"/>
                  </a:lnTo>
                  <a:lnTo>
                    <a:pt x="2106" y="1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2"/>
            <p:cNvSpPr/>
            <p:nvPr/>
          </p:nvSpPr>
          <p:spPr>
            <a:xfrm>
              <a:off x="3943200" y="1041650"/>
              <a:ext cx="1325" cy="750"/>
            </a:xfrm>
            <a:custGeom>
              <a:rect b="b" l="l" r="r" t="t"/>
              <a:pathLst>
                <a:path extrusionOk="0" h="30" w="53">
                  <a:moveTo>
                    <a:pt x="26" y="0"/>
                  </a:moveTo>
                  <a:lnTo>
                    <a:pt x="0" y="15"/>
                  </a:lnTo>
                  <a:lnTo>
                    <a:pt x="26" y="29"/>
                  </a:lnTo>
                  <a:lnTo>
                    <a:pt x="53" y="15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2"/>
            <p:cNvSpPr/>
            <p:nvPr/>
          </p:nvSpPr>
          <p:spPr>
            <a:xfrm>
              <a:off x="3943200" y="1042000"/>
              <a:ext cx="675" cy="13575"/>
            </a:xfrm>
            <a:custGeom>
              <a:rect b="b" l="l" r="r" t="t"/>
              <a:pathLst>
                <a:path extrusionOk="0" h="543" w="27">
                  <a:moveTo>
                    <a:pt x="0" y="1"/>
                  </a:moveTo>
                  <a:lnTo>
                    <a:pt x="0" y="528"/>
                  </a:lnTo>
                  <a:lnTo>
                    <a:pt x="26" y="543"/>
                  </a:lnTo>
                  <a:lnTo>
                    <a:pt x="26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2"/>
            <p:cNvSpPr/>
            <p:nvPr/>
          </p:nvSpPr>
          <p:spPr>
            <a:xfrm>
              <a:off x="3943850" y="1042000"/>
              <a:ext cx="675" cy="13575"/>
            </a:xfrm>
            <a:custGeom>
              <a:rect b="b" l="l" r="r" t="t"/>
              <a:pathLst>
                <a:path extrusionOk="0" h="543" w="27">
                  <a:moveTo>
                    <a:pt x="27" y="1"/>
                  </a:moveTo>
                  <a:lnTo>
                    <a:pt x="0" y="15"/>
                  </a:lnTo>
                  <a:lnTo>
                    <a:pt x="0" y="543"/>
                  </a:lnTo>
                  <a:lnTo>
                    <a:pt x="27" y="528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2"/>
            <p:cNvSpPr/>
            <p:nvPr/>
          </p:nvSpPr>
          <p:spPr>
            <a:xfrm>
              <a:off x="3927525" y="1044325"/>
              <a:ext cx="16225" cy="9475"/>
            </a:xfrm>
            <a:custGeom>
              <a:rect b="b" l="l" r="r" t="t"/>
              <a:pathLst>
                <a:path extrusionOk="0" h="379" w="649">
                  <a:moveTo>
                    <a:pt x="637" y="1"/>
                  </a:moveTo>
                  <a:cubicBezTo>
                    <a:pt x="636" y="1"/>
                    <a:pt x="635" y="1"/>
                    <a:pt x="633" y="2"/>
                  </a:cubicBezTo>
                  <a:lnTo>
                    <a:pt x="7" y="363"/>
                  </a:lnTo>
                  <a:cubicBezTo>
                    <a:pt x="2" y="366"/>
                    <a:pt x="1" y="370"/>
                    <a:pt x="4" y="375"/>
                  </a:cubicBezTo>
                  <a:cubicBezTo>
                    <a:pt x="5" y="377"/>
                    <a:pt x="8" y="379"/>
                    <a:pt x="11" y="379"/>
                  </a:cubicBezTo>
                  <a:cubicBezTo>
                    <a:pt x="12" y="379"/>
                    <a:pt x="14" y="379"/>
                    <a:pt x="15" y="377"/>
                  </a:cubicBezTo>
                  <a:lnTo>
                    <a:pt x="640" y="16"/>
                  </a:lnTo>
                  <a:cubicBezTo>
                    <a:pt x="649" y="12"/>
                    <a:pt x="644" y="1"/>
                    <a:pt x="6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2"/>
            <p:cNvSpPr/>
            <p:nvPr/>
          </p:nvSpPr>
          <p:spPr>
            <a:xfrm>
              <a:off x="3927500" y="1046900"/>
              <a:ext cx="16200" cy="9475"/>
            </a:xfrm>
            <a:custGeom>
              <a:rect b="b" l="l" r="r" t="t"/>
              <a:pathLst>
                <a:path extrusionOk="0" h="379" w="648">
                  <a:moveTo>
                    <a:pt x="638" y="0"/>
                  </a:moveTo>
                  <a:cubicBezTo>
                    <a:pt x="637" y="0"/>
                    <a:pt x="635" y="1"/>
                    <a:pt x="634" y="2"/>
                  </a:cubicBezTo>
                  <a:lnTo>
                    <a:pt x="8" y="363"/>
                  </a:lnTo>
                  <a:cubicBezTo>
                    <a:pt x="0" y="367"/>
                    <a:pt x="3" y="377"/>
                    <a:pt x="12" y="379"/>
                  </a:cubicBezTo>
                  <a:cubicBezTo>
                    <a:pt x="13" y="377"/>
                    <a:pt x="15" y="377"/>
                    <a:pt x="16" y="377"/>
                  </a:cubicBezTo>
                  <a:lnTo>
                    <a:pt x="641" y="16"/>
                  </a:lnTo>
                  <a:cubicBezTo>
                    <a:pt x="646" y="13"/>
                    <a:pt x="647" y="9"/>
                    <a:pt x="644" y="5"/>
                  </a:cubicBezTo>
                  <a:cubicBezTo>
                    <a:pt x="643" y="2"/>
                    <a:pt x="641" y="0"/>
                    <a:pt x="6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2"/>
            <p:cNvSpPr/>
            <p:nvPr/>
          </p:nvSpPr>
          <p:spPr>
            <a:xfrm>
              <a:off x="3927525" y="1049450"/>
              <a:ext cx="16175" cy="9475"/>
            </a:xfrm>
            <a:custGeom>
              <a:rect b="b" l="l" r="r" t="t"/>
              <a:pathLst>
                <a:path extrusionOk="0" h="379" w="647">
                  <a:moveTo>
                    <a:pt x="636" y="1"/>
                  </a:moveTo>
                  <a:cubicBezTo>
                    <a:pt x="635" y="1"/>
                    <a:pt x="634" y="1"/>
                    <a:pt x="633" y="1"/>
                  </a:cubicBezTo>
                  <a:lnTo>
                    <a:pt x="7" y="362"/>
                  </a:lnTo>
                  <a:cubicBezTo>
                    <a:pt x="2" y="365"/>
                    <a:pt x="1" y="370"/>
                    <a:pt x="4" y="374"/>
                  </a:cubicBezTo>
                  <a:cubicBezTo>
                    <a:pt x="5" y="377"/>
                    <a:pt x="8" y="378"/>
                    <a:pt x="11" y="378"/>
                  </a:cubicBezTo>
                  <a:cubicBezTo>
                    <a:pt x="12" y="378"/>
                    <a:pt x="14" y="378"/>
                    <a:pt x="15" y="377"/>
                  </a:cubicBezTo>
                  <a:lnTo>
                    <a:pt x="640" y="16"/>
                  </a:lnTo>
                  <a:cubicBezTo>
                    <a:pt x="645" y="14"/>
                    <a:pt x="646" y="9"/>
                    <a:pt x="643" y="6"/>
                  </a:cubicBezTo>
                  <a:cubicBezTo>
                    <a:pt x="642" y="2"/>
                    <a:pt x="639" y="1"/>
                    <a:pt x="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2"/>
            <p:cNvSpPr/>
            <p:nvPr/>
          </p:nvSpPr>
          <p:spPr>
            <a:xfrm>
              <a:off x="3927525" y="1052000"/>
              <a:ext cx="16225" cy="9500"/>
            </a:xfrm>
            <a:custGeom>
              <a:rect b="b" l="l" r="r" t="t"/>
              <a:pathLst>
                <a:path extrusionOk="0" h="380" w="649">
                  <a:moveTo>
                    <a:pt x="637" y="1"/>
                  </a:moveTo>
                  <a:cubicBezTo>
                    <a:pt x="636" y="1"/>
                    <a:pt x="635" y="1"/>
                    <a:pt x="633" y="2"/>
                  </a:cubicBezTo>
                  <a:lnTo>
                    <a:pt x="7" y="363"/>
                  </a:lnTo>
                  <a:cubicBezTo>
                    <a:pt x="2" y="366"/>
                    <a:pt x="1" y="371"/>
                    <a:pt x="4" y="375"/>
                  </a:cubicBezTo>
                  <a:cubicBezTo>
                    <a:pt x="5" y="378"/>
                    <a:pt x="8" y="379"/>
                    <a:pt x="11" y="379"/>
                  </a:cubicBezTo>
                  <a:cubicBezTo>
                    <a:pt x="12" y="379"/>
                    <a:pt x="14" y="378"/>
                    <a:pt x="15" y="378"/>
                  </a:cubicBezTo>
                  <a:lnTo>
                    <a:pt x="640" y="17"/>
                  </a:lnTo>
                  <a:cubicBezTo>
                    <a:pt x="649" y="12"/>
                    <a:pt x="644" y="1"/>
                    <a:pt x="6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2"/>
            <p:cNvSpPr/>
            <p:nvPr/>
          </p:nvSpPr>
          <p:spPr>
            <a:xfrm>
              <a:off x="3927525" y="1054575"/>
              <a:ext cx="16225" cy="9450"/>
            </a:xfrm>
            <a:custGeom>
              <a:rect b="b" l="l" r="r" t="t"/>
              <a:pathLst>
                <a:path extrusionOk="0" h="378" w="649">
                  <a:moveTo>
                    <a:pt x="637" y="1"/>
                  </a:moveTo>
                  <a:cubicBezTo>
                    <a:pt x="636" y="1"/>
                    <a:pt x="635" y="1"/>
                    <a:pt x="633" y="2"/>
                  </a:cubicBezTo>
                  <a:lnTo>
                    <a:pt x="7" y="363"/>
                  </a:lnTo>
                  <a:cubicBezTo>
                    <a:pt x="2" y="365"/>
                    <a:pt x="1" y="371"/>
                    <a:pt x="4" y="375"/>
                  </a:cubicBezTo>
                  <a:cubicBezTo>
                    <a:pt x="5" y="376"/>
                    <a:pt x="8" y="378"/>
                    <a:pt x="11" y="378"/>
                  </a:cubicBezTo>
                  <a:lnTo>
                    <a:pt x="15" y="378"/>
                  </a:lnTo>
                  <a:lnTo>
                    <a:pt x="640" y="17"/>
                  </a:lnTo>
                  <a:cubicBezTo>
                    <a:pt x="649" y="12"/>
                    <a:pt x="644" y="1"/>
                    <a:pt x="6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2"/>
            <p:cNvSpPr/>
            <p:nvPr/>
          </p:nvSpPr>
          <p:spPr>
            <a:xfrm>
              <a:off x="3926925" y="1051100"/>
              <a:ext cx="1275" cy="750"/>
            </a:xfrm>
            <a:custGeom>
              <a:rect b="b" l="l" r="r" t="t"/>
              <a:pathLst>
                <a:path extrusionOk="0" h="30" w="51">
                  <a:moveTo>
                    <a:pt x="26" y="1"/>
                  </a:moveTo>
                  <a:lnTo>
                    <a:pt x="0" y="15"/>
                  </a:lnTo>
                  <a:lnTo>
                    <a:pt x="26" y="30"/>
                  </a:lnTo>
                  <a:lnTo>
                    <a:pt x="51" y="15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2"/>
            <p:cNvSpPr/>
            <p:nvPr/>
          </p:nvSpPr>
          <p:spPr>
            <a:xfrm>
              <a:off x="3926925" y="1051475"/>
              <a:ext cx="675" cy="13575"/>
            </a:xfrm>
            <a:custGeom>
              <a:rect b="b" l="l" r="r" t="t"/>
              <a:pathLst>
                <a:path extrusionOk="0" h="543" w="27">
                  <a:moveTo>
                    <a:pt x="0" y="0"/>
                  </a:moveTo>
                  <a:lnTo>
                    <a:pt x="0" y="526"/>
                  </a:lnTo>
                  <a:lnTo>
                    <a:pt x="26" y="542"/>
                  </a:lnTo>
                  <a:lnTo>
                    <a:pt x="26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2"/>
            <p:cNvSpPr/>
            <p:nvPr/>
          </p:nvSpPr>
          <p:spPr>
            <a:xfrm>
              <a:off x="3927575" y="1051475"/>
              <a:ext cx="625" cy="13575"/>
            </a:xfrm>
            <a:custGeom>
              <a:rect b="b" l="l" r="r" t="t"/>
              <a:pathLst>
                <a:path extrusionOk="0" h="543" w="25">
                  <a:moveTo>
                    <a:pt x="25" y="0"/>
                  </a:moveTo>
                  <a:lnTo>
                    <a:pt x="0" y="15"/>
                  </a:lnTo>
                  <a:lnTo>
                    <a:pt x="0" y="542"/>
                  </a:lnTo>
                  <a:lnTo>
                    <a:pt x="25" y="526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2"/>
            <p:cNvSpPr/>
            <p:nvPr/>
          </p:nvSpPr>
          <p:spPr>
            <a:xfrm>
              <a:off x="3880700" y="1042000"/>
              <a:ext cx="1300" cy="800"/>
            </a:xfrm>
            <a:custGeom>
              <a:rect b="b" l="l" r="r" t="t"/>
              <a:pathLst>
                <a:path extrusionOk="0" h="32" w="52">
                  <a:moveTo>
                    <a:pt x="26" y="1"/>
                  </a:moveTo>
                  <a:lnTo>
                    <a:pt x="0" y="17"/>
                  </a:lnTo>
                  <a:lnTo>
                    <a:pt x="26" y="31"/>
                  </a:lnTo>
                  <a:lnTo>
                    <a:pt x="51" y="17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2"/>
            <p:cNvSpPr/>
            <p:nvPr/>
          </p:nvSpPr>
          <p:spPr>
            <a:xfrm>
              <a:off x="3880700" y="1042400"/>
              <a:ext cx="675" cy="13575"/>
            </a:xfrm>
            <a:custGeom>
              <a:rect b="b" l="l" r="r" t="t"/>
              <a:pathLst>
                <a:path extrusionOk="0" h="543" w="27">
                  <a:moveTo>
                    <a:pt x="0" y="1"/>
                  </a:moveTo>
                  <a:lnTo>
                    <a:pt x="0" y="527"/>
                  </a:lnTo>
                  <a:lnTo>
                    <a:pt x="26" y="543"/>
                  </a:lnTo>
                  <a:lnTo>
                    <a:pt x="26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2"/>
            <p:cNvSpPr/>
            <p:nvPr/>
          </p:nvSpPr>
          <p:spPr>
            <a:xfrm>
              <a:off x="3881350" y="1042400"/>
              <a:ext cx="650" cy="13575"/>
            </a:xfrm>
            <a:custGeom>
              <a:rect b="b" l="l" r="r" t="t"/>
              <a:pathLst>
                <a:path extrusionOk="0" h="543" w="26">
                  <a:moveTo>
                    <a:pt x="25" y="1"/>
                  </a:moveTo>
                  <a:lnTo>
                    <a:pt x="0" y="15"/>
                  </a:lnTo>
                  <a:lnTo>
                    <a:pt x="0" y="543"/>
                  </a:lnTo>
                  <a:lnTo>
                    <a:pt x="25" y="527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2"/>
            <p:cNvSpPr/>
            <p:nvPr/>
          </p:nvSpPr>
          <p:spPr>
            <a:xfrm>
              <a:off x="3881425" y="1043825"/>
              <a:ext cx="8725" cy="5100"/>
            </a:xfrm>
            <a:custGeom>
              <a:rect b="b" l="l" r="r" t="t"/>
              <a:pathLst>
                <a:path extrusionOk="0" h="204" w="349">
                  <a:moveTo>
                    <a:pt x="12" y="0"/>
                  </a:moveTo>
                  <a:cubicBezTo>
                    <a:pt x="4" y="0"/>
                    <a:pt x="0" y="11"/>
                    <a:pt x="8" y="16"/>
                  </a:cubicBezTo>
                  <a:lnTo>
                    <a:pt x="334" y="202"/>
                  </a:lnTo>
                  <a:cubicBezTo>
                    <a:pt x="335" y="202"/>
                    <a:pt x="337" y="203"/>
                    <a:pt x="338" y="203"/>
                  </a:cubicBezTo>
                  <a:cubicBezTo>
                    <a:pt x="341" y="203"/>
                    <a:pt x="344" y="200"/>
                    <a:pt x="345" y="199"/>
                  </a:cubicBezTo>
                  <a:cubicBezTo>
                    <a:pt x="348" y="194"/>
                    <a:pt x="347" y="189"/>
                    <a:pt x="343" y="187"/>
                  </a:cubicBezTo>
                  <a:lnTo>
                    <a:pt x="16" y="2"/>
                  </a:lnTo>
                  <a:cubicBezTo>
                    <a:pt x="15" y="1"/>
                    <a:pt x="1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2"/>
            <p:cNvSpPr/>
            <p:nvPr/>
          </p:nvSpPr>
          <p:spPr>
            <a:xfrm>
              <a:off x="3881425" y="1046350"/>
              <a:ext cx="8725" cy="5100"/>
            </a:xfrm>
            <a:custGeom>
              <a:rect b="b" l="l" r="r" t="t"/>
              <a:pathLst>
                <a:path extrusionOk="0" h="204" w="349">
                  <a:moveTo>
                    <a:pt x="12" y="1"/>
                  </a:moveTo>
                  <a:cubicBezTo>
                    <a:pt x="4" y="1"/>
                    <a:pt x="0" y="12"/>
                    <a:pt x="8" y="17"/>
                  </a:cubicBezTo>
                  <a:lnTo>
                    <a:pt x="334" y="204"/>
                  </a:lnTo>
                  <a:lnTo>
                    <a:pt x="338" y="204"/>
                  </a:lnTo>
                  <a:cubicBezTo>
                    <a:pt x="341" y="204"/>
                    <a:pt x="344" y="202"/>
                    <a:pt x="345" y="199"/>
                  </a:cubicBezTo>
                  <a:cubicBezTo>
                    <a:pt x="348" y="196"/>
                    <a:pt x="347" y="191"/>
                    <a:pt x="343" y="189"/>
                  </a:cubicBezTo>
                  <a:lnTo>
                    <a:pt x="16" y="2"/>
                  </a:lnTo>
                  <a:cubicBezTo>
                    <a:pt x="15" y="1"/>
                    <a:pt x="13" y="1"/>
                    <a:pt x="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2"/>
            <p:cNvSpPr/>
            <p:nvPr/>
          </p:nvSpPr>
          <p:spPr>
            <a:xfrm>
              <a:off x="3881500" y="1048925"/>
              <a:ext cx="8650" cy="5100"/>
            </a:xfrm>
            <a:custGeom>
              <a:rect b="b" l="l" r="r" t="t"/>
              <a:pathLst>
                <a:path extrusionOk="0" h="204" w="346">
                  <a:moveTo>
                    <a:pt x="9" y="1"/>
                  </a:moveTo>
                  <a:cubicBezTo>
                    <a:pt x="6" y="1"/>
                    <a:pt x="4" y="2"/>
                    <a:pt x="2" y="5"/>
                  </a:cubicBezTo>
                  <a:cubicBezTo>
                    <a:pt x="0" y="9"/>
                    <a:pt x="0" y="14"/>
                    <a:pt x="5" y="17"/>
                  </a:cubicBezTo>
                  <a:lnTo>
                    <a:pt x="331" y="202"/>
                  </a:lnTo>
                  <a:cubicBezTo>
                    <a:pt x="332" y="204"/>
                    <a:pt x="334" y="204"/>
                    <a:pt x="335" y="204"/>
                  </a:cubicBezTo>
                  <a:cubicBezTo>
                    <a:pt x="338" y="204"/>
                    <a:pt x="341" y="202"/>
                    <a:pt x="342" y="199"/>
                  </a:cubicBezTo>
                  <a:cubicBezTo>
                    <a:pt x="345" y="195"/>
                    <a:pt x="344" y="191"/>
                    <a:pt x="340" y="188"/>
                  </a:cubicBezTo>
                  <a:lnTo>
                    <a:pt x="13" y="2"/>
                  </a:lnTo>
                  <a:cubicBezTo>
                    <a:pt x="12" y="1"/>
                    <a:pt x="10" y="1"/>
                    <a:pt x="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2"/>
            <p:cNvSpPr/>
            <p:nvPr/>
          </p:nvSpPr>
          <p:spPr>
            <a:xfrm>
              <a:off x="3881500" y="1051475"/>
              <a:ext cx="8650" cy="5125"/>
            </a:xfrm>
            <a:custGeom>
              <a:rect b="b" l="l" r="r" t="t"/>
              <a:pathLst>
                <a:path extrusionOk="0" h="205" w="346">
                  <a:moveTo>
                    <a:pt x="10" y="1"/>
                  </a:moveTo>
                  <a:cubicBezTo>
                    <a:pt x="7" y="1"/>
                    <a:pt x="4" y="3"/>
                    <a:pt x="2" y="6"/>
                  </a:cubicBezTo>
                  <a:cubicBezTo>
                    <a:pt x="0" y="9"/>
                    <a:pt x="0" y="15"/>
                    <a:pt x="5" y="17"/>
                  </a:cubicBezTo>
                  <a:lnTo>
                    <a:pt x="331" y="203"/>
                  </a:lnTo>
                  <a:cubicBezTo>
                    <a:pt x="332" y="203"/>
                    <a:pt x="334" y="203"/>
                    <a:pt x="335" y="205"/>
                  </a:cubicBezTo>
                  <a:cubicBezTo>
                    <a:pt x="338" y="205"/>
                    <a:pt x="341" y="202"/>
                    <a:pt x="342" y="200"/>
                  </a:cubicBezTo>
                  <a:cubicBezTo>
                    <a:pt x="345" y="196"/>
                    <a:pt x="344" y="190"/>
                    <a:pt x="340" y="189"/>
                  </a:cubicBezTo>
                  <a:lnTo>
                    <a:pt x="13" y="2"/>
                  </a:lnTo>
                  <a:cubicBezTo>
                    <a:pt x="12" y="1"/>
                    <a:pt x="11" y="1"/>
                    <a:pt x="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2"/>
            <p:cNvSpPr/>
            <p:nvPr/>
          </p:nvSpPr>
          <p:spPr>
            <a:xfrm>
              <a:off x="3881500" y="1054025"/>
              <a:ext cx="8650" cy="5125"/>
            </a:xfrm>
            <a:custGeom>
              <a:rect b="b" l="l" r="r" t="t"/>
              <a:pathLst>
                <a:path extrusionOk="0" h="205" w="346">
                  <a:moveTo>
                    <a:pt x="9" y="1"/>
                  </a:moveTo>
                  <a:cubicBezTo>
                    <a:pt x="6" y="1"/>
                    <a:pt x="4" y="3"/>
                    <a:pt x="2" y="5"/>
                  </a:cubicBezTo>
                  <a:cubicBezTo>
                    <a:pt x="0" y="10"/>
                    <a:pt x="0" y="16"/>
                    <a:pt x="5" y="17"/>
                  </a:cubicBezTo>
                  <a:lnTo>
                    <a:pt x="331" y="203"/>
                  </a:lnTo>
                  <a:cubicBezTo>
                    <a:pt x="332" y="204"/>
                    <a:pt x="334" y="204"/>
                    <a:pt x="335" y="204"/>
                  </a:cubicBezTo>
                  <a:cubicBezTo>
                    <a:pt x="338" y="204"/>
                    <a:pt x="341" y="203"/>
                    <a:pt x="342" y="200"/>
                  </a:cubicBezTo>
                  <a:cubicBezTo>
                    <a:pt x="345" y="195"/>
                    <a:pt x="344" y="191"/>
                    <a:pt x="340" y="188"/>
                  </a:cubicBezTo>
                  <a:lnTo>
                    <a:pt x="13" y="2"/>
                  </a:lnTo>
                  <a:cubicBezTo>
                    <a:pt x="12" y="1"/>
                    <a:pt x="10" y="1"/>
                    <a:pt x="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2"/>
            <p:cNvSpPr/>
            <p:nvPr/>
          </p:nvSpPr>
          <p:spPr>
            <a:xfrm>
              <a:off x="3889550" y="1047075"/>
              <a:ext cx="1325" cy="800"/>
            </a:xfrm>
            <a:custGeom>
              <a:rect b="b" l="l" r="r" t="t"/>
              <a:pathLst>
                <a:path extrusionOk="0" h="32" w="53">
                  <a:moveTo>
                    <a:pt x="26" y="1"/>
                  </a:moveTo>
                  <a:lnTo>
                    <a:pt x="0" y="15"/>
                  </a:lnTo>
                  <a:lnTo>
                    <a:pt x="26" y="31"/>
                  </a:lnTo>
                  <a:lnTo>
                    <a:pt x="52" y="15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2"/>
            <p:cNvSpPr/>
            <p:nvPr/>
          </p:nvSpPr>
          <p:spPr>
            <a:xfrm>
              <a:off x="3889550" y="1047450"/>
              <a:ext cx="675" cy="13575"/>
            </a:xfrm>
            <a:custGeom>
              <a:rect b="b" l="l" r="r" t="t"/>
              <a:pathLst>
                <a:path extrusionOk="0" h="543" w="27">
                  <a:moveTo>
                    <a:pt x="0" y="0"/>
                  </a:moveTo>
                  <a:lnTo>
                    <a:pt x="0" y="528"/>
                  </a:lnTo>
                  <a:lnTo>
                    <a:pt x="26" y="542"/>
                  </a:lnTo>
                  <a:lnTo>
                    <a:pt x="26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2"/>
            <p:cNvSpPr/>
            <p:nvPr/>
          </p:nvSpPr>
          <p:spPr>
            <a:xfrm>
              <a:off x="3890200" y="1047450"/>
              <a:ext cx="675" cy="13575"/>
            </a:xfrm>
            <a:custGeom>
              <a:rect b="b" l="l" r="r" t="t"/>
              <a:pathLst>
                <a:path extrusionOk="0" h="543" w="27">
                  <a:moveTo>
                    <a:pt x="26" y="0"/>
                  </a:moveTo>
                  <a:lnTo>
                    <a:pt x="0" y="16"/>
                  </a:lnTo>
                  <a:lnTo>
                    <a:pt x="0" y="542"/>
                  </a:lnTo>
                  <a:lnTo>
                    <a:pt x="26" y="52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2"/>
            <p:cNvSpPr/>
            <p:nvPr/>
          </p:nvSpPr>
          <p:spPr>
            <a:xfrm>
              <a:off x="3890275" y="1048925"/>
              <a:ext cx="11325" cy="6625"/>
            </a:xfrm>
            <a:custGeom>
              <a:rect b="b" l="l" r="r" t="t"/>
              <a:pathLst>
                <a:path extrusionOk="0" h="265" w="453">
                  <a:moveTo>
                    <a:pt x="13" y="1"/>
                  </a:moveTo>
                  <a:cubicBezTo>
                    <a:pt x="5" y="1"/>
                    <a:pt x="0" y="12"/>
                    <a:pt x="9" y="17"/>
                  </a:cubicBezTo>
                  <a:lnTo>
                    <a:pt x="437" y="263"/>
                  </a:lnTo>
                  <a:cubicBezTo>
                    <a:pt x="438" y="263"/>
                    <a:pt x="440" y="264"/>
                    <a:pt x="441" y="264"/>
                  </a:cubicBezTo>
                  <a:cubicBezTo>
                    <a:pt x="450" y="263"/>
                    <a:pt x="453" y="253"/>
                    <a:pt x="445" y="249"/>
                  </a:cubicBezTo>
                  <a:lnTo>
                    <a:pt x="18" y="2"/>
                  </a:lnTo>
                  <a:cubicBezTo>
                    <a:pt x="16" y="1"/>
                    <a:pt x="14" y="1"/>
                    <a:pt x="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2"/>
            <p:cNvSpPr/>
            <p:nvPr/>
          </p:nvSpPr>
          <p:spPr>
            <a:xfrm>
              <a:off x="3890350" y="1051475"/>
              <a:ext cx="11250" cy="6600"/>
            </a:xfrm>
            <a:custGeom>
              <a:rect b="b" l="l" r="r" t="t"/>
              <a:pathLst>
                <a:path extrusionOk="0" h="264" w="450">
                  <a:moveTo>
                    <a:pt x="11" y="1"/>
                  </a:moveTo>
                  <a:cubicBezTo>
                    <a:pt x="7" y="1"/>
                    <a:pt x="4" y="2"/>
                    <a:pt x="3" y="4"/>
                  </a:cubicBezTo>
                  <a:cubicBezTo>
                    <a:pt x="0" y="9"/>
                    <a:pt x="2" y="15"/>
                    <a:pt x="6" y="16"/>
                  </a:cubicBezTo>
                  <a:lnTo>
                    <a:pt x="434" y="263"/>
                  </a:lnTo>
                  <a:cubicBezTo>
                    <a:pt x="435" y="264"/>
                    <a:pt x="437" y="264"/>
                    <a:pt x="438" y="264"/>
                  </a:cubicBezTo>
                  <a:cubicBezTo>
                    <a:pt x="447" y="264"/>
                    <a:pt x="450" y="252"/>
                    <a:pt x="442" y="248"/>
                  </a:cubicBezTo>
                  <a:lnTo>
                    <a:pt x="15" y="2"/>
                  </a:lnTo>
                  <a:cubicBezTo>
                    <a:pt x="13" y="1"/>
                    <a:pt x="12" y="1"/>
                    <a:pt x="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2"/>
            <p:cNvSpPr/>
            <p:nvPr/>
          </p:nvSpPr>
          <p:spPr>
            <a:xfrm>
              <a:off x="3890350" y="1054025"/>
              <a:ext cx="11225" cy="6625"/>
            </a:xfrm>
            <a:custGeom>
              <a:rect b="b" l="l" r="r" t="t"/>
              <a:pathLst>
                <a:path extrusionOk="0" h="265" w="449">
                  <a:moveTo>
                    <a:pt x="10" y="1"/>
                  </a:moveTo>
                  <a:cubicBezTo>
                    <a:pt x="7" y="1"/>
                    <a:pt x="4" y="3"/>
                    <a:pt x="3" y="5"/>
                  </a:cubicBezTo>
                  <a:cubicBezTo>
                    <a:pt x="0" y="10"/>
                    <a:pt x="2" y="14"/>
                    <a:pt x="6" y="17"/>
                  </a:cubicBezTo>
                  <a:lnTo>
                    <a:pt x="434" y="263"/>
                  </a:lnTo>
                  <a:cubicBezTo>
                    <a:pt x="435" y="265"/>
                    <a:pt x="437" y="265"/>
                    <a:pt x="438" y="265"/>
                  </a:cubicBezTo>
                  <a:cubicBezTo>
                    <a:pt x="441" y="265"/>
                    <a:pt x="444" y="263"/>
                    <a:pt x="445" y="261"/>
                  </a:cubicBezTo>
                  <a:cubicBezTo>
                    <a:pt x="448" y="256"/>
                    <a:pt x="447" y="252"/>
                    <a:pt x="442" y="249"/>
                  </a:cubicBezTo>
                  <a:lnTo>
                    <a:pt x="15" y="2"/>
                  </a:lnTo>
                  <a:cubicBezTo>
                    <a:pt x="13" y="1"/>
                    <a:pt x="11" y="1"/>
                    <a:pt x="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2"/>
            <p:cNvSpPr/>
            <p:nvPr/>
          </p:nvSpPr>
          <p:spPr>
            <a:xfrm>
              <a:off x="3890350" y="1056600"/>
              <a:ext cx="11225" cy="6625"/>
            </a:xfrm>
            <a:custGeom>
              <a:rect b="b" l="l" r="r" t="t"/>
              <a:pathLst>
                <a:path extrusionOk="0" h="265" w="449">
                  <a:moveTo>
                    <a:pt x="10" y="1"/>
                  </a:moveTo>
                  <a:cubicBezTo>
                    <a:pt x="7" y="1"/>
                    <a:pt x="4" y="3"/>
                    <a:pt x="3" y="5"/>
                  </a:cubicBezTo>
                  <a:cubicBezTo>
                    <a:pt x="0" y="10"/>
                    <a:pt x="2" y="14"/>
                    <a:pt x="6" y="17"/>
                  </a:cubicBezTo>
                  <a:lnTo>
                    <a:pt x="434" y="263"/>
                  </a:lnTo>
                  <a:cubicBezTo>
                    <a:pt x="435" y="263"/>
                    <a:pt x="437" y="265"/>
                    <a:pt x="438" y="265"/>
                  </a:cubicBezTo>
                  <a:cubicBezTo>
                    <a:pt x="441" y="265"/>
                    <a:pt x="444" y="263"/>
                    <a:pt x="445" y="261"/>
                  </a:cubicBezTo>
                  <a:cubicBezTo>
                    <a:pt x="448" y="256"/>
                    <a:pt x="447" y="252"/>
                    <a:pt x="442" y="249"/>
                  </a:cubicBezTo>
                  <a:lnTo>
                    <a:pt x="15" y="2"/>
                  </a:lnTo>
                  <a:cubicBezTo>
                    <a:pt x="13" y="1"/>
                    <a:pt x="11" y="1"/>
                    <a:pt x="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2"/>
            <p:cNvSpPr/>
            <p:nvPr/>
          </p:nvSpPr>
          <p:spPr>
            <a:xfrm>
              <a:off x="3890350" y="1059150"/>
              <a:ext cx="11225" cy="6625"/>
            </a:xfrm>
            <a:custGeom>
              <a:rect b="b" l="l" r="r" t="t"/>
              <a:pathLst>
                <a:path extrusionOk="0" h="265" w="449">
                  <a:moveTo>
                    <a:pt x="10" y="0"/>
                  </a:moveTo>
                  <a:cubicBezTo>
                    <a:pt x="7" y="0"/>
                    <a:pt x="4" y="2"/>
                    <a:pt x="3" y="5"/>
                  </a:cubicBezTo>
                  <a:cubicBezTo>
                    <a:pt x="0" y="9"/>
                    <a:pt x="2" y="14"/>
                    <a:pt x="6" y="16"/>
                  </a:cubicBezTo>
                  <a:lnTo>
                    <a:pt x="434" y="263"/>
                  </a:lnTo>
                  <a:cubicBezTo>
                    <a:pt x="435" y="264"/>
                    <a:pt x="437" y="264"/>
                    <a:pt x="438" y="264"/>
                  </a:cubicBezTo>
                  <a:cubicBezTo>
                    <a:pt x="441" y="264"/>
                    <a:pt x="444" y="263"/>
                    <a:pt x="445" y="260"/>
                  </a:cubicBezTo>
                  <a:cubicBezTo>
                    <a:pt x="448" y="256"/>
                    <a:pt x="447" y="251"/>
                    <a:pt x="442" y="248"/>
                  </a:cubicBezTo>
                  <a:lnTo>
                    <a:pt x="15" y="2"/>
                  </a:lnTo>
                  <a:cubicBezTo>
                    <a:pt x="13" y="1"/>
                    <a:pt x="11" y="0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2"/>
            <p:cNvSpPr/>
            <p:nvPr/>
          </p:nvSpPr>
          <p:spPr>
            <a:xfrm>
              <a:off x="3900950" y="1053675"/>
              <a:ext cx="1300" cy="750"/>
            </a:xfrm>
            <a:custGeom>
              <a:rect b="b" l="l" r="r" t="t"/>
              <a:pathLst>
                <a:path extrusionOk="0" h="30" w="52">
                  <a:moveTo>
                    <a:pt x="27" y="1"/>
                  </a:moveTo>
                  <a:lnTo>
                    <a:pt x="1" y="15"/>
                  </a:lnTo>
                  <a:lnTo>
                    <a:pt x="27" y="30"/>
                  </a:lnTo>
                  <a:lnTo>
                    <a:pt x="52" y="15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2"/>
            <p:cNvSpPr/>
            <p:nvPr/>
          </p:nvSpPr>
          <p:spPr>
            <a:xfrm>
              <a:off x="3900950" y="1054050"/>
              <a:ext cx="700" cy="13575"/>
            </a:xfrm>
            <a:custGeom>
              <a:rect b="b" l="l" r="r" t="t"/>
              <a:pathLst>
                <a:path extrusionOk="0" h="543" w="28">
                  <a:moveTo>
                    <a:pt x="1" y="0"/>
                  </a:moveTo>
                  <a:lnTo>
                    <a:pt x="1" y="528"/>
                  </a:lnTo>
                  <a:lnTo>
                    <a:pt x="27" y="542"/>
                  </a:lnTo>
                  <a:lnTo>
                    <a:pt x="27" y="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2"/>
            <p:cNvSpPr/>
            <p:nvPr/>
          </p:nvSpPr>
          <p:spPr>
            <a:xfrm>
              <a:off x="3901625" y="1054050"/>
              <a:ext cx="625" cy="13575"/>
            </a:xfrm>
            <a:custGeom>
              <a:rect b="b" l="l" r="r" t="t"/>
              <a:pathLst>
                <a:path extrusionOk="0" h="543" w="25">
                  <a:moveTo>
                    <a:pt x="25" y="0"/>
                  </a:moveTo>
                  <a:lnTo>
                    <a:pt x="0" y="15"/>
                  </a:lnTo>
                  <a:lnTo>
                    <a:pt x="0" y="542"/>
                  </a:lnTo>
                  <a:lnTo>
                    <a:pt x="25" y="52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2"/>
            <p:cNvSpPr/>
            <p:nvPr/>
          </p:nvSpPr>
          <p:spPr>
            <a:xfrm>
              <a:off x="3901675" y="1055500"/>
              <a:ext cx="11350" cy="6600"/>
            </a:xfrm>
            <a:custGeom>
              <a:rect b="b" l="l" r="r" t="t"/>
              <a:pathLst>
                <a:path extrusionOk="0" h="264" w="454">
                  <a:moveTo>
                    <a:pt x="12" y="0"/>
                  </a:moveTo>
                  <a:cubicBezTo>
                    <a:pt x="5" y="0"/>
                    <a:pt x="1" y="11"/>
                    <a:pt x="8" y="16"/>
                  </a:cubicBezTo>
                  <a:lnTo>
                    <a:pt x="437" y="263"/>
                  </a:lnTo>
                  <a:cubicBezTo>
                    <a:pt x="439" y="264"/>
                    <a:pt x="439" y="264"/>
                    <a:pt x="442" y="264"/>
                  </a:cubicBezTo>
                  <a:cubicBezTo>
                    <a:pt x="449" y="264"/>
                    <a:pt x="453" y="252"/>
                    <a:pt x="445" y="248"/>
                  </a:cubicBezTo>
                  <a:lnTo>
                    <a:pt x="17" y="1"/>
                  </a:lnTo>
                  <a:cubicBezTo>
                    <a:pt x="15" y="1"/>
                    <a:pt x="14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2"/>
            <p:cNvSpPr/>
            <p:nvPr/>
          </p:nvSpPr>
          <p:spPr>
            <a:xfrm>
              <a:off x="3901675" y="1058075"/>
              <a:ext cx="11350" cy="6600"/>
            </a:xfrm>
            <a:custGeom>
              <a:rect b="b" l="l" r="r" t="t"/>
              <a:pathLst>
                <a:path extrusionOk="0" h="264" w="454">
                  <a:moveTo>
                    <a:pt x="12" y="0"/>
                  </a:moveTo>
                  <a:cubicBezTo>
                    <a:pt x="5" y="0"/>
                    <a:pt x="1" y="11"/>
                    <a:pt x="8" y="16"/>
                  </a:cubicBezTo>
                  <a:lnTo>
                    <a:pt x="437" y="262"/>
                  </a:lnTo>
                  <a:cubicBezTo>
                    <a:pt x="439" y="262"/>
                    <a:pt x="439" y="264"/>
                    <a:pt x="442" y="264"/>
                  </a:cubicBezTo>
                  <a:cubicBezTo>
                    <a:pt x="449" y="264"/>
                    <a:pt x="453" y="252"/>
                    <a:pt x="445" y="248"/>
                  </a:cubicBezTo>
                  <a:lnTo>
                    <a:pt x="17" y="1"/>
                  </a:lnTo>
                  <a:cubicBezTo>
                    <a:pt x="15" y="1"/>
                    <a:pt x="14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2"/>
            <p:cNvSpPr/>
            <p:nvPr/>
          </p:nvSpPr>
          <p:spPr>
            <a:xfrm>
              <a:off x="3901725" y="1060625"/>
              <a:ext cx="11225" cy="6625"/>
            </a:xfrm>
            <a:custGeom>
              <a:rect b="b" l="l" r="r" t="t"/>
              <a:pathLst>
                <a:path extrusionOk="0" h="265" w="449">
                  <a:moveTo>
                    <a:pt x="12" y="0"/>
                  </a:moveTo>
                  <a:cubicBezTo>
                    <a:pt x="8" y="0"/>
                    <a:pt x="5" y="2"/>
                    <a:pt x="3" y="5"/>
                  </a:cubicBezTo>
                  <a:cubicBezTo>
                    <a:pt x="0" y="8"/>
                    <a:pt x="2" y="14"/>
                    <a:pt x="6" y="15"/>
                  </a:cubicBezTo>
                  <a:lnTo>
                    <a:pt x="435" y="263"/>
                  </a:lnTo>
                  <a:cubicBezTo>
                    <a:pt x="435" y="263"/>
                    <a:pt x="437" y="265"/>
                    <a:pt x="440" y="265"/>
                  </a:cubicBezTo>
                  <a:cubicBezTo>
                    <a:pt x="443" y="263"/>
                    <a:pt x="444" y="262"/>
                    <a:pt x="447" y="261"/>
                  </a:cubicBezTo>
                  <a:cubicBezTo>
                    <a:pt x="448" y="256"/>
                    <a:pt x="447" y="250"/>
                    <a:pt x="443" y="249"/>
                  </a:cubicBezTo>
                  <a:lnTo>
                    <a:pt x="15" y="1"/>
                  </a:lnTo>
                  <a:cubicBezTo>
                    <a:pt x="14" y="1"/>
                    <a:pt x="1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2"/>
            <p:cNvSpPr/>
            <p:nvPr/>
          </p:nvSpPr>
          <p:spPr>
            <a:xfrm>
              <a:off x="3901725" y="1063175"/>
              <a:ext cx="11225" cy="6625"/>
            </a:xfrm>
            <a:custGeom>
              <a:rect b="b" l="l" r="r" t="t"/>
              <a:pathLst>
                <a:path extrusionOk="0" h="265" w="449">
                  <a:moveTo>
                    <a:pt x="10" y="0"/>
                  </a:moveTo>
                  <a:cubicBezTo>
                    <a:pt x="8" y="0"/>
                    <a:pt x="5" y="2"/>
                    <a:pt x="3" y="5"/>
                  </a:cubicBezTo>
                  <a:cubicBezTo>
                    <a:pt x="0" y="9"/>
                    <a:pt x="2" y="14"/>
                    <a:pt x="6" y="16"/>
                  </a:cubicBezTo>
                  <a:lnTo>
                    <a:pt x="435" y="263"/>
                  </a:lnTo>
                  <a:cubicBezTo>
                    <a:pt x="437" y="264"/>
                    <a:pt x="437" y="264"/>
                    <a:pt x="440" y="264"/>
                  </a:cubicBezTo>
                  <a:cubicBezTo>
                    <a:pt x="443" y="264"/>
                    <a:pt x="444" y="263"/>
                    <a:pt x="447" y="260"/>
                  </a:cubicBezTo>
                  <a:cubicBezTo>
                    <a:pt x="448" y="256"/>
                    <a:pt x="447" y="251"/>
                    <a:pt x="443" y="248"/>
                  </a:cubicBezTo>
                  <a:lnTo>
                    <a:pt x="15" y="2"/>
                  </a:lnTo>
                  <a:cubicBezTo>
                    <a:pt x="13" y="1"/>
                    <a:pt x="12" y="0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2"/>
            <p:cNvSpPr/>
            <p:nvPr/>
          </p:nvSpPr>
          <p:spPr>
            <a:xfrm>
              <a:off x="3901675" y="1065750"/>
              <a:ext cx="11275" cy="6625"/>
            </a:xfrm>
            <a:custGeom>
              <a:rect b="b" l="l" r="r" t="t"/>
              <a:pathLst>
                <a:path extrusionOk="0" h="265" w="451">
                  <a:moveTo>
                    <a:pt x="12" y="1"/>
                  </a:moveTo>
                  <a:cubicBezTo>
                    <a:pt x="5" y="1"/>
                    <a:pt x="1" y="11"/>
                    <a:pt x="8" y="16"/>
                  </a:cubicBezTo>
                  <a:lnTo>
                    <a:pt x="437" y="263"/>
                  </a:lnTo>
                  <a:cubicBezTo>
                    <a:pt x="439" y="263"/>
                    <a:pt x="439" y="264"/>
                    <a:pt x="442" y="264"/>
                  </a:cubicBezTo>
                  <a:cubicBezTo>
                    <a:pt x="445" y="264"/>
                    <a:pt x="446" y="263"/>
                    <a:pt x="449" y="260"/>
                  </a:cubicBezTo>
                  <a:cubicBezTo>
                    <a:pt x="450" y="256"/>
                    <a:pt x="449" y="251"/>
                    <a:pt x="445" y="248"/>
                  </a:cubicBezTo>
                  <a:lnTo>
                    <a:pt x="17" y="2"/>
                  </a:lnTo>
                  <a:cubicBezTo>
                    <a:pt x="15" y="1"/>
                    <a:pt x="14" y="1"/>
                    <a:pt x="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2"/>
            <p:cNvSpPr/>
            <p:nvPr/>
          </p:nvSpPr>
          <p:spPr>
            <a:xfrm>
              <a:off x="3913075" y="1053675"/>
              <a:ext cx="14475" cy="8425"/>
            </a:xfrm>
            <a:custGeom>
              <a:rect b="b" l="l" r="r" t="t"/>
              <a:pathLst>
                <a:path extrusionOk="0" h="337" w="579">
                  <a:moveTo>
                    <a:pt x="568" y="1"/>
                  </a:moveTo>
                  <a:cubicBezTo>
                    <a:pt x="566" y="1"/>
                    <a:pt x="565" y="1"/>
                    <a:pt x="563" y="2"/>
                  </a:cubicBezTo>
                  <a:lnTo>
                    <a:pt x="6" y="321"/>
                  </a:lnTo>
                  <a:cubicBezTo>
                    <a:pt x="2" y="324"/>
                    <a:pt x="0" y="328"/>
                    <a:pt x="3" y="333"/>
                  </a:cubicBezTo>
                  <a:cubicBezTo>
                    <a:pt x="5" y="336"/>
                    <a:pt x="8" y="337"/>
                    <a:pt x="10" y="337"/>
                  </a:cubicBezTo>
                  <a:cubicBezTo>
                    <a:pt x="12" y="337"/>
                    <a:pt x="13" y="337"/>
                    <a:pt x="15" y="336"/>
                  </a:cubicBezTo>
                  <a:lnTo>
                    <a:pt x="572" y="16"/>
                  </a:lnTo>
                  <a:cubicBezTo>
                    <a:pt x="579" y="12"/>
                    <a:pt x="575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2"/>
            <p:cNvSpPr/>
            <p:nvPr/>
          </p:nvSpPr>
          <p:spPr>
            <a:xfrm>
              <a:off x="3913075" y="1056225"/>
              <a:ext cx="14500" cy="8450"/>
            </a:xfrm>
            <a:custGeom>
              <a:rect b="b" l="l" r="r" t="t"/>
              <a:pathLst>
                <a:path extrusionOk="0" h="338" w="580">
                  <a:moveTo>
                    <a:pt x="567" y="1"/>
                  </a:moveTo>
                  <a:cubicBezTo>
                    <a:pt x="565" y="1"/>
                    <a:pt x="564" y="1"/>
                    <a:pt x="563" y="1"/>
                  </a:cubicBezTo>
                  <a:lnTo>
                    <a:pt x="6" y="322"/>
                  </a:lnTo>
                  <a:cubicBezTo>
                    <a:pt x="2" y="325"/>
                    <a:pt x="0" y="329"/>
                    <a:pt x="3" y="334"/>
                  </a:cubicBezTo>
                  <a:cubicBezTo>
                    <a:pt x="5" y="336"/>
                    <a:pt x="8" y="338"/>
                    <a:pt x="10" y="338"/>
                  </a:cubicBezTo>
                  <a:cubicBezTo>
                    <a:pt x="12" y="338"/>
                    <a:pt x="13" y="336"/>
                    <a:pt x="15" y="336"/>
                  </a:cubicBezTo>
                  <a:lnTo>
                    <a:pt x="572" y="16"/>
                  </a:lnTo>
                  <a:cubicBezTo>
                    <a:pt x="579" y="12"/>
                    <a:pt x="575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2"/>
            <p:cNvSpPr/>
            <p:nvPr/>
          </p:nvSpPr>
          <p:spPr>
            <a:xfrm>
              <a:off x="3913025" y="1058800"/>
              <a:ext cx="14450" cy="8450"/>
            </a:xfrm>
            <a:custGeom>
              <a:rect b="b" l="l" r="r" t="t"/>
              <a:pathLst>
                <a:path extrusionOk="0" h="338" w="578">
                  <a:moveTo>
                    <a:pt x="568" y="1"/>
                  </a:moveTo>
                  <a:cubicBezTo>
                    <a:pt x="567" y="1"/>
                    <a:pt x="566" y="1"/>
                    <a:pt x="565" y="1"/>
                  </a:cubicBezTo>
                  <a:lnTo>
                    <a:pt x="8" y="322"/>
                  </a:lnTo>
                  <a:cubicBezTo>
                    <a:pt x="1" y="326"/>
                    <a:pt x="4" y="336"/>
                    <a:pt x="12" y="338"/>
                  </a:cubicBezTo>
                  <a:cubicBezTo>
                    <a:pt x="14" y="338"/>
                    <a:pt x="15" y="336"/>
                    <a:pt x="17" y="336"/>
                  </a:cubicBezTo>
                  <a:lnTo>
                    <a:pt x="574" y="16"/>
                  </a:lnTo>
                  <a:cubicBezTo>
                    <a:pt x="578" y="14"/>
                    <a:pt x="578" y="9"/>
                    <a:pt x="577" y="4"/>
                  </a:cubicBezTo>
                  <a:cubicBezTo>
                    <a:pt x="574" y="2"/>
                    <a:pt x="571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2"/>
            <p:cNvSpPr/>
            <p:nvPr/>
          </p:nvSpPr>
          <p:spPr>
            <a:xfrm>
              <a:off x="3913075" y="1061350"/>
              <a:ext cx="14400" cy="8450"/>
            </a:xfrm>
            <a:custGeom>
              <a:rect b="b" l="l" r="r" t="t"/>
              <a:pathLst>
                <a:path extrusionOk="0" h="338" w="576">
                  <a:moveTo>
                    <a:pt x="567" y="1"/>
                  </a:moveTo>
                  <a:cubicBezTo>
                    <a:pt x="566" y="1"/>
                    <a:pt x="564" y="1"/>
                    <a:pt x="563" y="2"/>
                  </a:cubicBezTo>
                  <a:lnTo>
                    <a:pt x="6" y="321"/>
                  </a:lnTo>
                  <a:cubicBezTo>
                    <a:pt x="2" y="324"/>
                    <a:pt x="0" y="329"/>
                    <a:pt x="3" y="333"/>
                  </a:cubicBezTo>
                  <a:cubicBezTo>
                    <a:pt x="5" y="336"/>
                    <a:pt x="8" y="337"/>
                    <a:pt x="10" y="337"/>
                  </a:cubicBezTo>
                  <a:cubicBezTo>
                    <a:pt x="12" y="337"/>
                    <a:pt x="13" y="337"/>
                    <a:pt x="15" y="336"/>
                  </a:cubicBezTo>
                  <a:lnTo>
                    <a:pt x="572" y="17"/>
                  </a:lnTo>
                  <a:cubicBezTo>
                    <a:pt x="576" y="14"/>
                    <a:pt x="576" y="10"/>
                    <a:pt x="575" y="5"/>
                  </a:cubicBezTo>
                  <a:cubicBezTo>
                    <a:pt x="573" y="2"/>
                    <a:pt x="570" y="1"/>
                    <a:pt x="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2"/>
            <p:cNvSpPr/>
            <p:nvPr/>
          </p:nvSpPr>
          <p:spPr>
            <a:xfrm>
              <a:off x="3913075" y="1063925"/>
              <a:ext cx="14500" cy="8450"/>
            </a:xfrm>
            <a:custGeom>
              <a:rect b="b" l="l" r="r" t="t"/>
              <a:pathLst>
                <a:path extrusionOk="0" h="338" w="580">
                  <a:moveTo>
                    <a:pt x="567" y="0"/>
                  </a:moveTo>
                  <a:cubicBezTo>
                    <a:pt x="565" y="0"/>
                    <a:pt x="564" y="0"/>
                    <a:pt x="563" y="1"/>
                  </a:cubicBezTo>
                  <a:lnTo>
                    <a:pt x="6" y="321"/>
                  </a:lnTo>
                  <a:cubicBezTo>
                    <a:pt x="2" y="324"/>
                    <a:pt x="0" y="329"/>
                    <a:pt x="3" y="333"/>
                  </a:cubicBezTo>
                  <a:cubicBezTo>
                    <a:pt x="5" y="336"/>
                    <a:pt x="8" y="337"/>
                    <a:pt x="10" y="337"/>
                  </a:cubicBezTo>
                  <a:cubicBezTo>
                    <a:pt x="12" y="337"/>
                    <a:pt x="13" y="336"/>
                    <a:pt x="15" y="336"/>
                  </a:cubicBezTo>
                  <a:lnTo>
                    <a:pt x="572" y="15"/>
                  </a:lnTo>
                  <a:cubicBezTo>
                    <a:pt x="579" y="12"/>
                    <a:pt x="575" y="0"/>
                    <a:pt x="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2"/>
            <p:cNvSpPr/>
            <p:nvPr/>
          </p:nvSpPr>
          <p:spPr>
            <a:xfrm>
              <a:off x="3912350" y="1060225"/>
              <a:ext cx="1325" cy="800"/>
            </a:xfrm>
            <a:custGeom>
              <a:rect b="b" l="l" r="r" t="t"/>
              <a:pathLst>
                <a:path extrusionOk="0" h="32" w="53">
                  <a:moveTo>
                    <a:pt x="26" y="1"/>
                  </a:moveTo>
                  <a:lnTo>
                    <a:pt x="0" y="17"/>
                  </a:lnTo>
                  <a:lnTo>
                    <a:pt x="26" y="31"/>
                  </a:lnTo>
                  <a:lnTo>
                    <a:pt x="52" y="17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2"/>
            <p:cNvSpPr/>
            <p:nvPr/>
          </p:nvSpPr>
          <p:spPr>
            <a:xfrm>
              <a:off x="3912350" y="1060625"/>
              <a:ext cx="675" cy="13550"/>
            </a:xfrm>
            <a:custGeom>
              <a:rect b="b" l="l" r="r" t="t"/>
              <a:pathLst>
                <a:path extrusionOk="0" h="542" w="27">
                  <a:moveTo>
                    <a:pt x="0" y="1"/>
                  </a:moveTo>
                  <a:lnTo>
                    <a:pt x="0" y="527"/>
                  </a:lnTo>
                  <a:lnTo>
                    <a:pt x="26" y="542"/>
                  </a:lnTo>
                  <a:lnTo>
                    <a:pt x="26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2"/>
            <p:cNvSpPr/>
            <p:nvPr/>
          </p:nvSpPr>
          <p:spPr>
            <a:xfrm>
              <a:off x="3913000" y="1060625"/>
              <a:ext cx="675" cy="13550"/>
            </a:xfrm>
            <a:custGeom>
              <a:rect b="b" l="l" r="r" t="t"/>
              <a:pathLst>
                <a:path extrusionOk="0" h="542" w="27">
                  <a:moveTo>
                    <a:pt x="26" y="1"/>
                  </a:moveTo>
                  <a:lnTo>
                    <a:pt x="0" y="15"/>
                  </a:lnTo>
                  <a:lnTo>
                    <a:pt x="0" y="542"/>
                  </a:lnTo>
                  <a:lnTo>
                    <a:pt x="26" y="527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2"/>
            <p:cNvSpPr/>
            <p:nvPr/>
          </p:nvSpPr>
          <p:spPr>
            <a:xfrm>
              <a:off x="3950600" y="1020175"/>
              <a:ext cx="24550" cy="32825"/>
            </a:xfrm>
            <a:custGeom>
              <a:rect b="b" l="l" r="r" t="t"/>
              <a:pathLst>
                <a:path extrusionOk="0" h="1313" w="982">
                  <a:moveTo>
                    <a:pt x="982" y="1"/>
                  </a:moveTo>
                  <a:lnTo>
                    <a:pt x="0" y="568"/>
                  </a:lnTo>
                  <a:lnTo>
                    <a:pt x="0" y="1313"/>
                  </a:lnTo>
                  <a:lnTo>
                    <a:pt x="982" y="747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2"/>
            <p:cNvSpPr/>
            <p:nvPr/>
          </p:nvSpPr>
          <p:spPr>
            <a:xfrm>
              <a:off x="3975350" y="1019850"/>
              <a:ext cx="350" cy="19350"/>
            </a:xfrm>
            <a:custGeom>
              <a:rect b="b" l="l" r="r" t="t"/>
              <a:pathLst>
                <a:path extrusionOk="0" h="774" w="14">
                  <a:moveTo>
                    <a:pt x="14" y="1"/>
                  </a:moveTo>
                  <a:lnTo>
                    <a:pt x="1" y="9"/>
                  </a:lnTo>
                  <a:lnTo>
                    <a:pt x="1" y="766"/>
                  </a:lnTo>
                  <a:lnTo>
                    <a:pt x="14" y="774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2"/>
            <p:cNvSpPr/>
            <p:nvPr/>
          </p:nvSpPr>
          <p:spPr>
            <a:xfrm>
              <a:off x="3950600" y="1039000"/>
              <a:ext cx="25100" cy="14700"/>
            </a:xfrm>
            <a:custGeom>
              <a:rect b="b" l="l" r="r" t="t"/>
              <a:pathLst>
                <a:path extrusionOk="0" h="588" w="1004">
                  <a:moveTo>
                    <a:pt x="991" y="0"/>
                  </a:moveTo>
                  <a:lnTo>
                    <a:pt x="0" y="573"/>
                  </a:lnTo>
                  <a:lnTo>
                    <a:pt x="0" y="588"/>
                  </a:lnTo>
                  <a:lnTo>
                    <a:pt x="1004" y="8"/>
                  </a:lnTo>
                  <a:lnTo>
                    <a:pt x="99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2"/>
            <p:cNvSpPr/>
            <p:nvPr/>
          </p:nvSpPr>
          <p:spPr>
            <a:xfrm>
              <a:off x="3950600" y="1038825"/>
              <a:ext cx="24625" cy="14300"/>
            </a:xfrm>
            <a:custGeom>
              <a:rect b="b" l="l" r="r" t="t"/>
              <a:pathLst>
                <a:path extrusionOk="0" h="572" w="985">
                  <a:moveTo>
                    <a:pt x="980" y="0"/>
                  </a:moveTo>
                  <a:lnTo>
                    <a:pt x="0" y="566"/>
                  </a:lnTo>
                  <a:lnTo>
                    <a:pt x="0" y="571"/>
                  </a:lnTo>
                  <a:lnTo>
                    <a:pt x="985" y="3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2"/>
            <p:cNvSpPr/>
            <p:nvPr/>
          </p:nvSpPr>
          <p:spPr>
            <a:xfrm>
              <a:off x="3975100" y="1020150"/>
              <a:ext cx="125" cy="18750"/>
            </a:xfrm>
            <a:custGeom>
              <a:rect b="b" l="l" r="r" t="t"/>
              <a:pathLst>
                <a:path extrusionOk="0" h="750" w="5">
                  <a:moveTo>
                    <a:pt x="5" y="0"/>
                  </a:moveTo>
                  <a:lnTo>
                    <a:pt x="0" y="3"/>
                  </a:lnTo>
                  <a:lnTo>
                    <a:pt x="0" y="747"/>
                  </a:lnTo>
                  <a:lnTo>
                    <a:pt x="5" y="75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2"/>
            <p:cNvSpPr/>
            <p:nvPr/>
          </p:nvSpPr>
          <p:spPr>
            <a:xfrm>
              <a:off x="3950600" y="1038875"/>
              <a:ext cx="24775" cy="14475"/>
            </a:xfrm>
            <a:custGeom>
              <a:rect b="b" l="l" r="r" t="t"/>
              <a:pathLst>
                <a:path extrusionOk="0" h="579" w="991">
                  <a:moveTo>
                    <a:pt x="985" y="1"/>
                  </a:moveTo>
                  <a:lnTo>
                    <a:pt x="0" y="569"/>
                  </a:lnTo>
                  <a:lnTo>
                    <a:pt x="0" y="578"/>
                  </a:lnTo>
                  <a:lnTo>
                    <a:pt x="991" y="5"/>
                  </a:lnTo>
                  <a:lnTo>
                    <a:pt x="985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2"/>
            <p:cNvSpPr/>
            <p:nvPr/>
          </p:nvSpPr>
          <p:spPr>
            <a:xfrm>
              <a:off x="3975200" y="1020075"/>
              <a:ext cx="175" cy="18950"/>
            </a:xfrm>
            <a:custGeom>
              <a:rect b="b" l="l" r="r" t="t"/>
              <a:pathLst>
                <a:path extrusionOk="0" h="758" w="7">
                  <a:moveTo>
                    <a:pt x="7" y="0"/>
                  </a:moveTo>
                  <a:lnTo>
                    <a:pt x="1" y="3"/>
                  </a:lnTo>
                  <a:lnTo>
                    <a:pt x="1" y="753"/>
                  </a:lnTo>
                  <a:lnTo>
                    <a:pt x="7" y="75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2"/>
            <p:cNvSpPr/>
            <p:nvPr/>
          </p:nvSpPr>
          <p:spPr>
            <a:xfrm>
              <a:off x="3956125" y="1031025"/>
              <a:ext cx="225" cy="18875"/>
            </a:xfrm>
            <a:custGeom>
              <a:rect b="b" l="l" r="r" t="t"/>
              <a:pathLst>
                <a:path extrusionOk="0" h="755" w="9">
                  <a:moveTo>
                    <a:pt x="8" y="0"/>
                  </a:moveTo>
                  <a:lnTo>
                    <a:pt x="1" y="6"/>
                  </a:lnTo>
                  <a:lnTo>
                    <a:pt x="1" y="754"/>
                  </a:lnTo>
                  <a:lnTo>
                    <a:pt x="8" y="75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2"/>
            <p:cNvSpPr/>
            <p:nvPr/>
          </p:nvSpPr>
          <p:spPr>
            <a:xfrm>
              <a:off x="3956075" y="1031175"/>
              <a:ext cx="75" cy="18725"/>
            </a:xfrm>
            <a:custGeom>
              <a:rect b="b" l="l" r="r" t="t"/>
              <a:pathLst>
                <a:path extrusionOk="0" h="749" w="3">
                  <a:moveTo>
                    <a:pt x="0" y="0"/>
                  </a:moveTo>
                  <a:lnTo>
                    <a:pt x="0" y="747"/>
                  </a:lnTo>
                  <a:lnTo>
                    <a:pt x="3" y="74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2"/>
            <p:cNvSpPr/>
            <p:nvPr/>
          </p:nvSpPr>
          <p:spPr>
            <a:xfrm>
              <a:off x="3962850" y="1027150"/>
              <a:ext cx="225" cy="18875"/>
            </a:xfrm>
            <a:custGeom>
              <a:rect b="b" l="l" r="r" t="t"/>
              <a:pathLst>
                <a:path extrusionOk="0" h="755" w="9">
                  <a:moveTo>
                    <a:pt x="9" y="0"/>
                  </a:moveTo>
                  <a:lnTo>
                    <a:pt x="0" y="6"/>
                  </a:lnTo>
                  <a:lnTo>
                    <a:pt x="0" y="754"/>
                  </a:lnTo>
                  <a:lnTo>
                    <a:pt x="9" y="75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2"/>
            <p:cNvSpPr/>
            <p:nvPr/>
          </p:nvSpPr>
          <p:spPr>
            <a:xfrm>
              <a:off x="3962800" y="1027275"/>
              <a:ext cx="75" cy="18750"/>
            </a:xfrm>
            <a:custGeom>
              <a:rect b="b" l="l" r="r" t="t"/>
              <a:pathLst>
                <a:path extrusionOk="0" h="750" w="3">
                  <a:moveTo>
                    <a:pt x="2" y="1"/>
                  </a:moveTo>
                  <a:lnTo>
                    <a:pt x="1" y="2"/>
                  </a:lnTo>
                  <a:lnTo>
                    <a:pt x="1" y="748"/>
                  </a:lnTo>
                  <a:lnTo>
                    <a:pt x="2" y="749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2"/>
            <p:cNvSpPr/>
            <p:nvPr/>
          </p:nvSpPr>
          <p:spPr>
            <a:xfrm>
              <a:off x="3969575" y="1023250"/>
              <a:ext cx="250" cy="18875"/>
            </a:xfrm>
            <a:custGeom>
              <a:rect b="b" l="l" r="r" t="t"/>
              <a:pathLst>
                <a:path extrusionOk="0" h="755" w="10">
                  <a:moveTo>
                    <a:pt x="10" y="1"/>
                  </a:moveTo>
                  <a:lnTo>
                    <a:pt x="1" y="5"/>
                  </a:lnTo>
                  <a:lnTo>
                    <a:pt x="1" y="755"/>
                  </a:lnTo>
                  <a:lnTo>
                    <a:pt x="10" y="75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2"/>
            <p:cNvSpPr/>
            <p:nvPr/>
          </p:nvSpPr>
          <p:spPr>
            <a:xfrm>
              <a:off x="3969550" y="1023375"/>
              <a:ext cx="50" cy="18750"/>
            </a:xfrm>
            <a:custGeom>
              <a:rect b="b" l="l" r="r" t="t"/>
              <a:pathLst>
                <a:path extrusionOk="0" h="750" w="2">
                  <a:moveTo>
                    <a:pt x="2" y="0"/>
                  </a:moveTo>
                  <a:lnTo>
                    <a:pt x="1" y="2"/>
                  </a:lnTo>
                  <a:lnTo>
                    <a:pt x="1" y="749"/>
                  </a:lnTo>
                  <a:lnTo>
                    <a:pt x="2" y="75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" name="Google Shape;1470;p32"/>
          <p:cNvGrpSpPr/>
          <p:nvPr/>
        </p:nvGrpSpPr>
        <p:grpSpPr>
          <a:xfrm>
            <a:off x="3724826" y="1946085"/>
            <a:ext cx="1694343" cy="1322561"/>
            <a:chOff x="3530325" y="944550"/>
            <a:chExt cx="189700" cy="148075"/>
          </a:xfrm>
        </p:grpSpPr>
        <p:sp>
          <p:nvSpPr>
            <p:cNvPr id="1471" name="Google Shape;1471;p32"/>
            <p:cNvSpPr/>
            <p:nvPr/>
          </p:nvSpPr>
          <p:spPr>
            <a:xfrm>
              <a:off x="3530325" y="982200"/>
              <a:ext cx="189700" cy="109500"/>
            </a:xfrm>
            <a:custGeom>
              <a:rect b="b" l="l" r="r" t="t"/>
              <a:pathLst>
                <a:path extrusionOk="0" h="4380" w="7588">
                  <a:moveTo>
                    <a:pt x="4190" y="0"/>
                  </a:moveTo>
                  <a:lnTo>
                    <a:pt x="0" y="2419"/>
                  </a:lnTo>
                  <a:lnTo>
                    <a:pt x="3396" y="4379"/>
                  </a:lnTo>
                  <a:lnTo>
                    <a:pt x="7587" y="1960"/>
                  </a:lnTo>
                  <a:lnTo>
                    <a:pt x="4190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2"/>
            <p:cNvSpPr/>
            <p:nvPr/>
          </p:nvSpPr>
          <p:spPr>
            <a:xfrm>
              <a:off x="3530325" y="1042650"/>
              <a:ext cx="84925" cy="49975"/>
            </a:xfrm>
            <a:custGeom>
              <a:rect b="b" l="l" r="r" t="t"/>
              <a:pathLst>
                <a:path extrusionOk="0" h="1999" w="3397">
                  <a:moveTo>
                    <a:pt x="0" y="1"/>
                  </a:moveTo>
                  <a:lnTo>
                    <a:pt x="0" y="38"/>
                  </a:lnTo>
                  <a:lnTo>
                    <a:pt x="3396" y="1999"/>
                  </a:lnTo>
                  <a:lnTo>
                    <a:pt x="3396" y="19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2"/>
            <p:cNvSpPr/>
            <p:nvPr/>
          </p:nvSpPr>
          <p:spPr>
            <a:xfrm>
              <a:off x="3615225" y="1031200"/>
              <a:ext cx="104800" cy="61425"/>
            </a:xfrm>
            <a:custGeom>
              <a:rect b="b" l="l" r="r" t="t"/>
              <a:pathLst>
                <a:path extrusionOk="0" h="2457" w="4192">
                  <a:moveTo>
                    <a:pt x="4191" y="0"/>
                  </a:moveTo>
                  <a:lnTo>
                    <a:pt x="0" y="2419"/>
                  </a:lnTo>
                  <a:lnTo>
                    <a:pt x="0" y="2457"/>
                  </a:lnTo>
                  <a:lnTo>
                    <a:pt x="4191" y="38"/>
                  </a:lnTo>
                  <a:lnTo>
                    <a:pt x="4191" y="0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2"/>
            <p:cNvSpPr/>
            <p:nvPr/>
          </p:nvSpPr>
          <p:spPr>
            <a:xfrm>
              <a:off x="3541625" y="985450"/>
              <a:ext cx="167050" cy="86625"/>
            </a:xfrm>
            <a:custGeom>
              <a:rect b="b" l="l" r="r" t="t"/>
              <a:pathLst>
                <a:path extrusionOk="0" h="3465" w="6682">
                  <a:moveTo>
                    <a:pt x="3738" y="1"/>
                  </a:moveTo>
                  <a:lnTo>
                    <a:pt x="1" y="2158"/>
                  </a:lnTo>
                  <a:lnTo>
                    <a:pt x="2266" y="3465"/>
                  </a:lnTo>
                  <a:lnTo>
                    <a:pt x="4418" y="2223"/>
                  </a:lnTo>
                  <a:lnTo>
                    <a:pt x="5096" y="2615"/>
                  </a:lnTo>
                  <a:lnTo>
                    <a:pt x="6681" y="1700"/>
                  </a:lnTo>
                  <a:lnTo>
                    <a:pt x="3738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2"/>
            <p:cNvSpPr/>
            <p:nvPr/>
          </p:nvSpPr>
          <p:spPr>
            <a:xfrm>
              <a:off x="3541625" y="1039400"/>
              <a:ext cx="56650" cy="33375"/>
            </a:xfrm>
            <a:custGeom>
              <a:rect b="b" l="l" r="r" t="t"/>
              <a:pathLst>
                <a:path extrusionOk="0" h="1335" w="2266">
                  <a:moveTo>
                    <a:pt x="1" y="0"/>
                  </a:moveTo>
                  <a:lnTo>
                    <a:pt x="1" y="26"/>
                  </a:lnTo>
                  <a:lnTo>
                    <a:pt x="2266" y="1334"/>
                  </a:lnTo>
                  <a:lnTo>
                    <a:pt x="2266" y="13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2"/>
            <p:cNvSpPr/>
            <p:nvPr/>
          </p:nvSpPr>
          <p:spPr>
            <a:xfrm>
              <a:off x="3598250" y="1041025"/>
              <a:ext cx="53825" cy="31750"/>
            </a:xfrm>
            <a:custGeom>
              <a:rect b="b" l="l" r="r" t="t"/>
              <a:pathLst>
                <a:path extrusionOk="0" h="1270" w="2153">
                  <a:moveTo>
                    <a:pt x="2153" y="0"/>
                  </a:moveTo>
                  <a:lnTo>
                    <a:pt x="1" y="1242"/>
                  </a:lnTo>
                  <a:lnTo>
                    <a:pt x="1" y="1269"/>
                  </a:lnTo>
                  <a:lnTo>
                    <a:pt x="2153" y="29"/>
                  </a:lnTo>
                  <a:lnTo>
                    <a:pt x="215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2"/>
            <p:cNvSpPr/>
            <p:nvPr/>
          </p:nvSpPr>
          <p:spPr>
            <a:xfrm>
              <a:off x="3652050" y="1041025"/>
              <a:ext cx="17000" cy="10500"/>
            </a:xfrm>
            <a:custGeom>
              <a:rect b="b" l="l" r="r" t="t"/>
              <a:pathLst>
                <a:path extrusionOk="0" h="420" w="680">
                  <a:moveTo>
                    <a:pt x="1" y="0"/>
                  </a:moveTo>
                  <a:lnTo>
                    <a:pt x="1" y="29"/>
                  </a:lnTo>
                  <a:lnTo>
                    <a:pt x="679" y="420"/>
                  </a:lnTo>
                  <a:lnTo>
                    <a:pt x="679" y="3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3669025" y="1027925"/>
              <a:ext cx="39650" cy="23600"/>
            </a:xfrm>
            <a:custGeom>
              <a:rect b="b" l="l" r="r" t="t"/>
              <a:pathLst>
                <a:path extrusionOk="0" h="944" w="1586">
                  <a:moveTo>
                    <a:pt x="1585" y="1"/>
                  </a:moveTo>
                  <a:lnTo>
                    <a:pt x="0" y="916"/>
                  </a:lnTo>
                  <a:lnTo>
                    <a:pt x="0" y="944"/>
                  </a:lnTo>
                  <a:lnTo>
                    <a:pt x="1585" y="29"/>
                  </a:lnTo>
                  <a:lnTo>
                    <a:pt x="158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3626575" y="990350"/>
              <a:ext cx="42475" cy="53950"/>
            </a:xfrm>
            <a:custGeom>
              <a:rect b="b" l="l" r="r" t="t"/>
              <a:pathLst>
                <a:path extrusionOk="0" h="2158" w="1699">
                  <a:moveTo>
                    <a:pt x="0" y="0"/>
                  </a:moveTo>
                  <a:lnTo>
                    <a:pt x="0" y="1178"/>
                  </a:lnTo>
                  <a:lnTo>
                    <a:pt x="1698" y="2158"/>
                  </a:lnTo>
                  <a:lnTo>
                    <a:pt x="1698" y="9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3669025" y="998500"/>
              <a:ext cx="28325" cy="45800"/>
            </a:xfrm>
            <a:custGeom>
              <a:rect b="b" l="l" r="r" t="t"/>
              <a:pathLst>
                <a:path extrusionOk="0" h="1832" w="1133">
                  <a:moveTo>
                    <a:pt x="1133" y="1"/>
                  </a:moveTo>
                  <a:lnTo>
                    <a:pt x="0" y="655"/>
                  </a:lnTo>
                  <a:lnTo>
                    <a:pt x="0" y="1832"/>
                  </a:lnTo>
                  <a:lnTo>
                    <a:pt x="1133" y="1178"/>
                  </a:lnTo>
                  <a:lnTo>
                    <a:pt x="1133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3626575" y="974000"/>
              <a:ext cx="70775" cy="40875"/>
            </a:xfrm>
            <a:custGeom>
              <a:rect b="b" l="l" r="r" t="t"/>
              <a:pathLst>
                <a:path extrusionOk="0" h="1635" w="2831">
                  <a:moveTo>
                    <a:pt x="1133" y="0"/>
                  </a:moveTo>
                  <a:lnTo>
                    <a:pt x="0" y="654"/>
                  </a:lnTo>
                  <a:lnTo>
                    <a:pt x="1698" y="1635"/>
                  </a:lnTo>
                  <a:lnTo>
                    <a:pt x="2831" y="981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3674675" y="1009125"/>
              <a:ext cx="15625" cy="23700"/>
            </a:xfrm>
            <a:custGeom>
              <a:rect b="b" l="l" r="r" t="t"/>
              <a:pathLst>
                <a:path extrusionOk="0" h="948" w="625">
                  <a:moveTo>
                    <a:pt x="624" y="0"/>
                  </a:moveTo>
                  <a:lnTo>
                    <a:pt x="1" y="361"/>
                  </a:lnTo>
                  <a:lnTo>
                    <a:pt x="1" y="947"/>
                  </a:lnTo>
                  <a:lnTo>
                    <a:pt x="624" y="586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2"/>
            <p:cNvSpPr/>
            <p:nvPr/>
          </p:nvSpPr>
          <p:spPr>
            <a:xfrm>
              <a:off x="3690850" y="1008325"/>
              <a:ext cx="850" cy="16350"/>
            </a:xfrm>
            <a:custGeom>
              <a:rect b="b" l="l" r="r" t="t"/>
              <a:pathLst>
                <a:path extrusionOk="0" h="654" w="34">
                  <a:moveTo>
                    <a:pt x="34" y="1"/>
                  </a:moveTo>
                  <a:lnTo>
                    <a:pt x="0" y="19"/>
                  </a:lnTo>
                  <a:lnTo>
                    <a:pt x="0" y="634"/>
                  </a:lnTo>
                  <a:lnTo>
                    <a:pt x="34" y="653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2"/>
            <p:cNvSpPr/>
            <p:nvPr/>
          </p:nvSpPr>
          <p:spPr>
            <a:xfrm>
              <a:off x="3674675" y="1024175"/>
              <a:ext cx="17025" cy="10350"/>
            </a:xfrm>
            <a:custGeom>
              <a:rect b="b" l="l" r="r" t="t"/>
              <a:pathLst>
                <a:path extrusionOk="0" h="414" w="681">
                  <a:moveTo>
                    <a:pt x="647" y="0"/>
                  </a:moveTo>
                  <a:lnTo>
                    <a:pt x="1" y="376"/>
                  </a:lnTo>
                  <a:lnTo>
                    <a:pt x="1" y="413"/>
                  </a:lnTo>
                  <a:lnTo>
                    <a:pt x="681" y="19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2"/>
            <p:cNvSpPr/>
            <p:nvPr/>
          </p:nvSpPr>
          <p:spPr>
            <a:xfrm>
              <a:off x="3674675" y="1023700"/>
              <a:ext cx="15825" cy="9400"/>
            </a:xfrm>
            <a:custGeom>
              <a:rect b="b" l="l" r="r" t="t"/>
              <a:pathLst>
                <a:path extrusionOk="0" h="376" w="633">
                  <a:moveTo>
                    <a:pt x="621" y="0"/>
                  </a:moveTo>
                  <a:lnTo>
                    <a:pt x="1" y="361"/>
                  </a:lnTo>
                  <a:lnTo>
                    <a:pt x="1" y="376"/>
                  </a:lnTo>
                  <a:lnTo>
                    <a:pt x="633" y="9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2"/>
            <p:cNvSpPr/>
            <p:nvPr/>
          </p:nvSpPr>
          <p:spPr>
            <a:xfrm>
              <a:off x="3690200" y="1008975"/>
              <a:ext cx="300" cy="14975"/>
            </a:xfrm>
            <a:custGeom>
              <a:rect b="b" l="l" r="r" t="t"/>
              <a:pathLst>
                <a:path extrusionOk="0" h="599" w="12">
                  <a:moveTo>
                    <a:pt x="12" y="1"/>
                  </a:moveTo>
                  <a:lnTo>
                    <a:pt x="0" y="8"/>
                  </a:lnTo>
                  <a:lnTo>
                    <a:pt x="0" y="589"/>
                  </a:lnTo>
                  <a:lnTo>
                    <a:pt x="12" y="598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2"/>
            <p:cNvSpPr/>
            <p:nvPr/>
          </p:nvSpPr>
          <p:spPr>
            <a:xfrm>
              <a:off x="3674675" y="1023925"/>
              <a:ext cx="16200" cy="9650"/>
            </a:xfrm>
            <a:custGeom>
              <a:rect b="b" l="l" r="r" t="t"/>
              <a:pathLst>
                <a:path extrusionOk="0" h="386" w="648">
                  <a:moveTo>
                    <a:pt x="633" y="0"/>
                  </a:moveTo>
                  <a:lnTo>
                    <a:pt x="1" y="367"/>
                  </a:lnTo>
                  <a:lnTo>
                    <a:pt x="1" y="386"/>
                  </a:lnTo>
                  <a:lnTo>
                    <a:pt x="647" y="10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2"/>
            <p:cNvSpPr/>
            <p:nvPr/>
          </p:nvSpPr>
          <p:spPr>
            <a:xfrm>
              <a:off x="3690475" y="1008800"/>
              <a:ext cx="400" cy="15400"/>
            </a:xfrm>
            <a:custGeom>
              <a:rect b="b" l="l" r="r" t="t"/>
              <a:pathLst>
                <a:path extrusionOk="0" h="616" w="16">
                  <a:moveTo>
                    <a:pt x="15" y="0"/>
                  </a:moveTo>
                  <a:lnTo>
                    <a:pt x="1" y="8"/>
                  </a:lnTo>
                  <a:lnTo>
                    <a:pt x="1" y="605"/>
                  </a:lnTo>
                  <a:lnTo>
                    <a:pt x="15" y="6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2"/>
            <p:cNvSpPr/>
            <p:nvPr/>
          </p:nvSpPr>
          <p:spPr>
            <a:xfrm>
              <a:off x="3561425" y="1006500"/>
              <a:ext cx="32875" cy="51550"/>
            </a:xfrm>
            <a:custGeom>
              <a:rect b="b" l="l" r="r" t="t"/>
              <a:pathLst>
                <a:path extrusionOk="0" h="2062" w="1315">
                  <a:moveTo>
                    <a:pt x="1" y="1"/>
                  </a:moveTo>
                  <a:lnTo>
                    <a:pt x="1" y="1303"/>
                  </a:lnTo>
                  <a:lnTo>
                    <a:pt x="1314" y="2062"/>
                  </a:lnTo>
                  <a:lnTo>
                    <a:pt x="1314" y="75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2"/>
            <p:cNvSpPr/>
            <p:nvPr/>
          </p:nvSpPr>
          <p:spPr>
            <a:xfrm>
              <a:off x="3594275" y="997025"/>
              <a:ext cx="49275" cy="61025"/>
            </a:xfrm>
            <a:custGeom>
              <a:rect b="b" l="l" r="r" t="t"/>
              <a:pathLst>
                <a:path extrusionOk="0" h="2441" w="1971">
                  <a:moveTo>
                    <a:pt x="1971" y="0"/>
                  </a:moveTo>
                  <a:lnTo>
                    <a:pt x="0" y="1137"/>
                  </a:lnTo>
                  <a:lnTo>
                    <a:pt x="0" y="2441"/>
                  </a:lnTo>
                  <a:lnTo>
                    <a:pt x="1971" y="1302"/>
                  </a:lnTo>
                  <a:lnTo>
                    <a:pt x="197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2"/>
            <p:cNvSpPr/>
            <p:nvPr/>
          </p:nvSpPr>
          <p:spPr>
            <a:xfrm>
              <a:off x="3561425" y="978050"/>
              <a:ext cx="82125" cy="47400"/>
            </a:xfrm>
            <a:custGeom>
              <a:rect b="b" l="l" r="r" t="t"/>
              <a:pathLst>
                <a:path extrusionOk="0" h="1896" w="3285">
                  <a:moveTo>
                    <a:pt x="1971" y="1"/>
                  </a:moveTo>
                  <a:lnTo>
                    <a:pt x="1" y="1139"/>
                  </a:lnTo>
                  <a:lnTo>
                    <a:pt x="1314" y="1896"/>
                  </a:lnTo>
                  <a:lnTo>
                    <a:pt x="3285" y="759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2"/>
            <p:cNvSpPr/>
            <p:nvPr/>
          </p:nvSpPr>
          <p:spPr>
            <a:xfrm>
              <a:off x="3606600" y="1023400"/>
              <a:ext cx="15600" cy="23700"/>
            </a:xfrm>
            <a:custGeom>
              <a:rect b="b" l="l" r="r" t="t"/>
              <a:pathLst>
                <a:path extrusionOk="0" h="948" w="624">
                  <a:moveTo>
                    <a:pt x="624" y="1"/>
                  </a:moveTo>
                  <a:lnTo>
                    <a:pt x="0" y="362"/>
                  </a:lnTo>
                  <a:lnTo>
                    <a:pt x="0" y="948"/>
                  </a:lnTo>
                  <a:lnTo>
                    <a:pt x="624" y="587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2"/>
            <p:cNvSpPr/>
            <p:nvPr/>
          </p:nvSpPr>
          <p:spPr>
            <a:xfrm>
              <a:off x="3622775" y="1022600"/>
              <a:ext cx="850" cy="16350"/>
            </a:xfrm>
            <a:custGeom>
              <a:rect b="b" l="l" r="r" t="t"/>
              <a:pathLst>
                <a:path extrusionOk="0" h="654" w="34">
                  <a:moveTo>
                    <a:pt x="33" y="1"/>
                  </a:moveTo>
                  <a:lnTo>
                    <a:pt x="0" y="20"/>
                  </a:lnTo>
                  <a:lnTo>
                    <a:pt x="0" y="635"/>
                  </a:lnTo>
                  <a:lnTo>
                    <a:pt x="33" y="653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2"/>
            <p:cNvSpPr/>
            <p:nvPr/>
          </p:nvSpPr>
          <p:spPr>
            <a:xfrm>
              <a:off x="3606600" y="1038450"/>
              <a:ext cx="17025" cy="10325"/>
            </a:xfrm>
            <a:custGeom>
              <a:rect b="b" l="l" r="r" t="t"/>
              <a:pathLst>
                <a:path extrusionOk="0" h="413" w="681">
                  <a:moveTo>
                    <a:pt x="647" y="1"/>
                  </a:moveTo>
                  <a:lnTo>
                    <a:pt x="0" y="376"/>
                  </a:lnTo>
                  <a:lnTo>
                    <a:pt x="0" y="412"/>
                  </a:lnTo>
                  <a:lnTo>
                    <a:pt x="680" y="19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3606600" y="1037975"/>
              <a:ext cx="15825" cy="9375"/>
            </a:xfrm>
            <a:custGeom>
              <a:rect b="b" l="l" r="r" t="t"/>
              <a:pathLst>
                <a:path extrusionOk="0" h="375" w="633">
                  <a:moveTo>
                    <a:pt x="621" y="1"/>
                  </a:moveTo>
                  <a:lnTo>
                    <a:pt x="0" y="362"/>
                  </a:lnTo>
                  <a:lnTo>
                    <a:pt x="0" y="375"/>
                  </a:lnTo>
                  <a:lnTo>
                    <a:pt x="633" y="9"/>
                  </a:lnTo>
                  <a:lnTo>
                    <a:pt x="62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3622125" y="1023300"/>
              <a:ext cx="300" cy="14925"/>
            </a:xfrm>
            <a:custGeom>
              <a:rect b="b" l="l" r="r" t="t"/>
              <a:pathLst>
                <a:path extrusionOk="0" h="597" w="12">
                  <a:moveTo>
                    <a:pt x="12" y="0"/>
                  </a:moveTo>
                  <a:lnTo>
                    <a:pt x="0" y="6"/>
                  </a:lnTo>
                  <a:lnTo>
                    <a:pt x="0" y="588"/>
                  </a:lnTo>
                  <a:lnTo>
                    <a:pt x="12" y="59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3606600" y="1038200"/>
              <a:ext cx="16200" cy="9675"/>
            </a:xfrm>
            <a:custGeom>
              <a:rect b="b" l="l" r="r" t="t"/>
              <a:pathLst>
                <a:path extrusionOk="0" h="387" w="648">
                  <a:moveTo>
                    <a:pt x="633" y="0"/>
                  </a:moveTo>
                  <a:lnTo>
                    <a:pt x="0" y="366"/>
                  </a:lnTo>
                  <a:lnTo>
                    <a:pt x="0" y="386"/>
                  </a:lnTo>
                  <a:lnTo>
                    <a:pt x="647" y="11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2"/>
            <p:cNvSpPr/>
            <p:nvPr/>
          </p:nvSpPr>
          <p:spPr>
            <a:xfrm>
              <a:off x="3622400" y="1023075"/>
              <a:ext cx="400" cy="15400"/>
            </a:xfrm>
            <a:custGeom>
              <a:rect b="b" l="l" r="r" t="t"/>
              <a:pathLst>
                <a:path extrusionOk="0" h="616" w="16">
                  <a:moveTo>
                    <a:pt x="15" y="1"/>
                  </a:moveTo>
                  <a:lnTo>
                    <a:pt x="1" y="9"/>
                  </a:lnTo>
                  <a:lnTo>
                    <a:pt x="1" y="605"/>
                  </a:lnTo>
                  <a:lnTo>
                    <a:pt x="15" y="616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2"/>
            <p:cNvSpPr/>
            <p:nvPr/>
          </p:nvSpPr>
          <p:spPr>
            <a:xfrm>
              <a:off x="3632225" y="1011475"/>
              <a:ext cx="8725" cy="18725"/>
            </a:xfrm>
            <a:custGeom>
              <a:rect b="b" l="l" r="r" t="t"/>
              <a:pathLst>
                <a:path extrusionOk="0" h="749" w="349">
                  <a:moveTo>
                    <a:pt x="349" y="1"/>
                  </a:moveTo>
                  <a:lnTo>
                    <a:pt x="1" y="201"/>
                  </a:lnTo>
                  <a:lnTo>
                    <a:pt x="1" y="749"/>
                  </a:lnTo>
                  <a:lnTo>
                    <a:pt x="349" y="557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2"/>
            <p:cNvSpPr/>
            <p:nvPr/>
          </p:nvSpPr>
          <p:spPr>
            <a:xfrm>
              <a:off x="3640925" y="1010275"/>
              <a:ext cx="2100" cy="16300"/>
            </a:xfrm>
            <a:custGeom>
              <a:rect b="b" l="l" r="r" t="t"/>
              <a:pathLst>
                <a:path extrusionOk="0" h="652" w="84">
                  <a:moveTo>
                    <a:pt x="83" y="1"/>
                  </a:moveTo>
                  <a:lnTo>
                    <a:pt x="1" y="49"/>
                  </a:lnTo>
                  <a:lnTo>
                    <a:pt x="1" y="605"/>
                  </a:lnTo>
                  <a:lnTo>
                    <a:pt x="83" y="65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2"/>
            <p:cNvSpPr/>
            <p:nvPr/>
          </p:nvSpPr>
          <p:spPr>
            <a:xfrm>
              <a:off x="3632225" y="1025400"/>
              <a:ext cx="10800" cy="7425"/>
            </a:xfrm>
            <a:custGeom>
              <a:rect b="b" l="l" r="r" t="t"/>
              <a:pathLst>
                <a:path extrusionOk="0" h="297" w="432">
                  <a:moveTo>
                    <a:pt x="349" y="0"/>
                  </a:moveTo>
                  <a:lnTo>
                    <a:pt x="1" y="192"/>
                  </a:lnTo>
                  <a:lnTo>
                    <a:pt x="1" y="296"/>
                  </a:lnTo>
                  <a:lnTo>
                    <a:pt x="431" y="47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2"/>
            <p:cNvSpPr/>
            <p:nvPr/>
          </p:nvSpPr>
          <p:spPr>
            <a:xfrm>
              <a:off x="3626575" y="960950"/>
              <a:ext cx="31150" cy="47400"/>
            </a:xfrm>
            <a:custGeom>
              <a:rect b="b" l="l" r="r" t="t"/>
              <a:pathLst>
                <a:path extrusionOk="0" h="1896" w="1246">
                  <a:moveTo>
                    <a:pt x="0" y="0"/>
                  </a:moveTo>
                  <a:lnTo>
                    <a:pt x="0" y="1176"/>
                  </a:lnTo>
                  <a:lnTo>
                    <a:pt x="1246" y="1896"/>
                  </a:lnTo>
                  <a:lnTo>
                    <a:pt x="1246" y="7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2"/>
            <p:cNvSpPr/>
            <p:nvPr/>
          </p:nvSpPr>
          <p:spPr>
            <a:xfrm>
              <a:off x="3657700" y="962550"/>
              <a:ext cx="28350" cy="45800"/>
            </a:xfrm>
            <a:custGeom>
              <a:rect b="b" l="l" r="r" t="t"/>
              <a:pathLst>
                <a:path extrusionOk="0" h="1832" w="1134">
                  <a:moveTo>
                    <a:pt x="1133" y="0"/>
                  </a:moveTo>
                  <a:lnTo>
                    <a:pt x="1" y="654"/>
                  </a:lnTo>
                  <a:lnTo>
                    <a:pt x="1" y="1832"/>
                  </a:lnTo>
                  <a:lnTo>
                    <a:pt x="1133" y="1178"/>
                  </a:lnTo>
                  <a:lnTo>
                    <a:pt x="1133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2"/>
            <p:cNvSpPr/>
            <p:nvPr/>
          </p:nvSpPr>
          <p:spPr>
            <a:xfrm>
              <a:off x="3626575" y="944550"/>
              <a:ext cx="59475" cy="34375"/>
            </a:xfrm>
            <a:custGeom>
              <a:rect b="b" l="l" r="r" t="t"/>
              <a:pathLst>
                <a:path extrusionOk="0" h="1375" w="2379">
                  <a:moveTo>
                    <a:pt x="1133" y="1"/>
                  </a:moveTo>
                  <a:lnTo>
                    <a:pt x="0" y="656"/>
                  </a:lnTo>
                  <a:lnTo>
                    <a:pt x="1246" y="1374"/>
                  </a:lnTo>
                  <a:lnTo>
                    <a:pt x="2378" y="720"/>
                  </a:lnTo>
                  <a:lnTo>
                    <a:pt x="113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2"/>
            <p:cNvSpPr/>
            <p:nvPr/>
          </p:nvSpPr>
          <p:spPr>
            <a:xfrm>
              <a:off x="3663375" y="973150"/>
              <a:ext cx="15575" cy="30275"/>
            </a:xfrm>
            <a:custGeom>
              <a:rect b="b" l="l" r="r" t="t"/>
              <a:pathLst>
                <a:path extrusionOk="0" h="1211" w="623">
                  <a:moveTo>
                    <a:pt x="622" y="1"/>
                  </a:moveTo>
                  <a:lnTo>
                    <a:pt x="0" y="362"/>
                  </a:lnTo>
                  <a:lnTo>
                    <a:pt x="0" y="1210"/>
                  </a:lnTo>
                  <a:lnTo>
                    <a:pt x="622" y="849"/>
                  </a:lnTo>
                  <a:lnTo>
                    <a:pt x="622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2"/>
            <p:cNvSpPr/>
            <p:nvPr/>
          </p:nvSpPr>
          <p:spPr>
            <a:xfrm>
              <a:off x="3679525" y="972375"/>
              <a:ext cx="825" cy="22900"/>
            </a:xfrm>
            <a:custGeom>
              <a:rect b="b" l="l" r="r" t="t"/>
              <a:pathLst>
                <a:path extrusionOk="0" h="916" w="33">
                  <a:moveTo>
                    <a:pt x="33" y="0"/>
                  </a:moveTo>
                  <a:lnTo>
                    <a:pt x="1" y="17"/>
                  </a:lnTo>
                  <a:lnTo>
                    <a:pt x="1" y="896"/>
                  </a:lnTo>
                  <a:lnTo>
                    <a:pt x="33" y="915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2"/>
            <p:cNvSpPr/>
            <p:nvPr/>
          </p:nvSpPr>
          <p:spPr>
            <a:xfrm>
              <a:off x="3663375" y="994775"/>
              <a:ext cx="16975" cy="10350"/>
            </a:xfrm>
            <a:custGeom>
              <a:rect b="b" l="l" r="r" t="t"/>
              <a:pathLst>
                <a:path extrusionOk="0" h="414" w="679">
                  <a:moveTo>
                    <a:pt x="647" y="0"/>
                  </a:moveTo>
                  <a:lnTo>
                    <a:pt x="0" y="376"/>
                  </a:lnTo>
                  <a:lnTo>
                    <a:pt x="0" y="413"/>
                  </a:lnTo>
                  <a:lnTo>
                    <a:pt x="679" y="19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2"/>
            <p:cNvSpPr/>
            <p:nvPr/>
          </p:nvSpPr>
          <p:spPr>
            <a:xfrm>
              <a:off x="3663375" y="994300"/>
              <a:ext cx="15825" cy="9400"/>
            </a:xfrm>
            <a:custGeom>
              <a:rect b="b" l="l" r="r" t="t"/>
              <a:pathLst>
                <a:path extrusionOk="0" h="376" w="633">
                  <a:moveTo>
                    <a:pt x="621" y="0"/>
                  </a:moveTo>
                  <a:lnTo>
                    <a:pt x="0" y="361"/>
                  </a:lnTo>
                  <a:lnTo>
                    <a:pt x="0" y="376"/>
                  </a:lnTo>
                  <a:lnTo>
                    <a:pt x="632" y="9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2"/>
            <p:cNvSpPr/>
            <p:nvPr/>
          </p:nvSpPr>
          <p:spPr>
            <a:xfrm>
              <a:off x="3678875" y="973025"/>
              <a:ext cx="325" cy="21525"/>
            </a:xfrm>
            <a:custGeom>
              <a:rect b="b" l="l" r="r" t="t"/>
              <a:pathLst>
                <a:path extrusionOk="0" h="861" w="13">
                  <a:moveTo>
                    <a:pt x="12" y="0"/>
                  </a:moveTo>
                  <a:lnTo>
                    <a:pt x="1" y="7"/>
                  </a:lnTo>
                  <a:lnTo>
                    <a:pt x="1" y="851"/>
                  </a:lnTo>
                  <a:lnTo>
                    <a:pt x="12" y="86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2"/>
            <p:cNvSpPr/>
            <p:nvPr/>
          </p:nvSpPr>
          <p:spPr>
            <a:xfrm>
              <a:off x="3663375" y="994525"/>
              <a:ext cx="16175" cy="9650"/>
            </a:xfrm>
            <a:custGeom>
              <a:rect b="b" l="l" r="r" t="t"/>
              <a:pathLst>
                <a:path extrusionOk="0" h="386" w="647">
                  <a:moveTo>
                    <a:pt x="632" y="0"/>
                  </a:moveTo>
                  <a:lnTo>
                    <a:pt x="0" y="367"/>
                  </a:lnTo>
                  <a:lnTo>
                    <a:pt x="0" y="386"/>
                  </a:lnTo>
                  <a:lnTo>
                    <a:pt x="647" y="10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2"/>
            <p:cNvSpPr/>
            <p:nvPr/>
          </p:nvSpPr>
          <p:spPr>
            <a:xfrm>
              <a:off x="3679175" y="972800"/>
              <a:ext cx="375" cy="22000"/>
            </a:xfrm>
            <a:custGeom>
              <a:rect b="b" l="l" r="r" t="t"/>
              <a:pathLst>
                <a:path extrusionOk="0" h="880" w="15">
                  <a:moveTo>
                    <a:pt x="15" y="0"/>
                  </a:moveTo>
                  <a:lnTo>
                    <a:pt x="0" y="9"/>
                  </a:lnTo>
                  <a:lnTo>
                    <a:pt x="0" y="869"/>
                  </a:lnTo>
                  <a:lnTo>
                    <a:pt x="15" y="879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2"/>
            <p:cNvSpPr/>
            <p:nvPr/>
          </p:nvSpPr>
          <p:spPr>
            <a:xfrm>
              <a:off x="3555775" y="1008325"/>
              <a:ext cx="39675" cy="52325"/>
            </a:xfrm>
            <a:custGeom>
              <a:rect b="b" l="l" r="r" t="t"/>
              <a:pathLst>
                <a:path extrusionOk="0" h="2093" w="1587">
                  <a:moveTo>
                    <a:pt x="0" y="1"/>
                  </a:moveTo>
                  <a:lnTo>
                    <a:pt x="0" y="1177"/>
                  </a:lnTo>
                  <a:lnTo>
                    <a:pt x="1587" y="2093"/>
                  </a:lnTo>
                  <a:lnTo>
                    <a:pt x="1587" y="9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2"/>
            <p:cNvSpPr/>
            <p:nvPr/>
          </p:nvSpPr>
          <p:spPr>
            <a:xfrm>
              <a:off x="3595425" y="1026300"/>
              <a:ext cx="8525" cy="34350"/>
            </a:xfrm>
            <a:custGeom>
              <a:rect b="b" l="l" r="r" t="t"/>
              <a:pathLst>
                <a:path extrusionOk="0" h="1374" w="341">
                  <a:moveTo>
                    <a:pt x="340" y="1"/>
                  </a:moveTo>
                  <a:lnTo>
                    <a:pt x="1" y="196"/>
                  </a:lnTo>
                  <a:lnTo>
                    <a:pt x="1" y="1374"/>
                  </a:lnTo>
                  <a:lnTo>
                    <a:pt x="340" y="1177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2"/>
            <p:cNvSpPr/>
            <p:nvPr/>
          </p:nvSpPr>
          <p:spPr>
            <a:xfrm>
              <a:off x="3555775" y="1008325"/>
              <a:ext cx="48175" cy="22900"/>
            </a:xfrm>
            <a:custGeom>
              <a:rect b="b" l="l" r="r" t="t"/>
              <a:pathLst>
                <a:path extrusionOk="0" h="916" w="1927">
                  <a:moveTo>
                    <a:pt x="0" y="1"/>
                  </a:moveTo>
                  <a:lnTo>
                    <a:pt x="1587" y="915"/>
                  </a:lnTo>
                  <a:lnTo>
                    <a:pt x="1926" y="720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2"/>
            <p:cNvSpPr/>
            <p:nvPr/>
          </p:nvSpPr>
          <p:spPr>
            <a:xfrm>
              <a:off x="3555775" y="1008325"/>
              <a:ext cx="39675" cy="32725"/>
            </a:xfrm>
            <a:custGeom>
              <a:rect b="b" l="l" r="r" t="t"/>
              <a:pathLst>
                <a:path extrusionOk="0" h="1309" w="1587">
                  <a:moveTo>
                    <a:pt x="0" y="1"/>
                  </a:moveTo>
                  <a:lnTo>
                    <a:pt x="0" y="393"/>
                  </a:lnTo>
                  <a:lnTo>
                    <a:pt x="1587" y="1308"/>
                  </a:lnTo>
                  <a:lnTo>
                    <a:pt x="1587" y="9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2"/>
            <p:cNvSpPr/>
            <p:nvPr/>
          </p:nvSpPr>
          <p:spPr>
            <a:xfrm>
              <a:off x="3595425" y="996875"/>
              <a:ext cx="59475" cy="44175"/>
            </a:xfrm>
            <a:custGeom>
              <a:rect b="b" l="l" r="r" t="t"/>
              <a:pathLst>
                <a:path extrusionOk="0" h="1767" w="2379">
                  <a:moveTo>
                    <a:pt x="2379" y="0"/>
                  </a:moveTo>
                  <a:lnTo>
                    <a:pt x="1" y="1373"/>
                  </a:lnTo>
                  <a:lnTo>
                    <a:pt x="1" y="1766"/>
                  </a:lnTo>
                  <a:lnTo>
                    <a:pt x="2379" y="393"/>
                  </a:lnTo>
                  <a:lnTo>
                    <a:pt x="2379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2"/>
            <p:cNvSpPr/>
            <p:nvPr/>
          </p:nvSpPr>
          <p:spPr>
            <a:xfrm>
              <a:off x="3555775" y="974000"/>
              <a:ext cx="99125" cy="57225"/>
            </a:xfrm>
            <a:custGeom>
              <a:rect b="b" l="l" r="r" t="t"/>
              <a:pathLst>
                <a:path extrusionOk="0" h="2289" w="3965">
                  <a:moveTo>
                    <a:pt x="2378" y="0"/>
                  </a:moveTo>
                  <a:lnTo>
                    <a:pt x="0" y="1374"/>
                  </a:lnTo>
                  <a:lnTo>
                    <a:pt x="1587" y="2288"/>
                  </a:lnTo>
                  <a:lnTo>
                    <a:pt x="3965" y="915"/>
                  </a:lnTo>
                  <a:lnTo>
                    <a:pt x="2378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2"/>
            <p:cNvSpPr/>
            <p:nvPr/>
          </p:nvSpPr>
          <p:spPr>
            <a:xfrm>
              <a:off x="3561475" y="977250"/>
              <a:ext cx="53775" cy="32725"/>
            </a:xfrm>
            <a:custGeom>
              <a:rect b="b" l="l" r="r" t="t"/>
              <a:pathLst>
                <a:path extrusionOk="0" h="1309" w="2151">
                  <a:moveTo>
                    <a:pt x="2150" y="1"/>
                  </a:moveTo>
                  <a:lnTo>
                    <a:pt x="0" y="1244"/>
                  </a:lnTo>
                  <a:lnTo>
                    <a:pt x="113" y="1309"/>
                  </a:lnTo>
                  <a:lnTo>
                    <a:pt x="2150" y="133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2"/>
            <p:cNvSpPr/>
            <p:nvPr/>
          </p:nvSpPr>
          <p:spPr>
            <a:xfrm>
              <a:off x="3615225" y="977250"/>
              <a:ext cx="34000" cy="21275"/>
            </a:xfrm>
            <a:custGeom>
              <a:rect b="b" l="l" r="r" t="t"/>
              <a:pathLst>
                <a:path extrusionOk="0" h="851" w="1360">
                  <a:moveTo>
                    <a:pt x="0" y="1"/>
                  </a:moveTo>
                  <a:lnTo>
                    <a:pt x="0" y="128"/>
                  </a:lnTo>
                  <a:lnTo>
                    <a:pt x="1248" y="851"/>
                  </a:lnTo>
                  <a:lnTo>
                    <a:pt x="1359" y="7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2"/>
            <p:cNvSpPr/>
            <p:nvPr/>
          </p:nvSpPr>
          <p:spPr>
            <a:xfrm>
              <a:off x="3564300" y="980450"/>
              <a:ext cx="82125" cy="47500"/>
            </a:xfrm>
            <a:custGeom>
              <a:rect b="b" l="l" r="r" t="t"/>
              <a:pathLst>
                <a:path extrusionOk="0" h="1900" w="3285">
                  <a:moveTo>
                    <a:pt x="2037" y="0"/>
                  </a:moveTo>
                  <a:lnTo>
                    <a:pt x="0" y="1181"/>
                  </a:lnTo>
                  <a:lnTo>
                    <a:pt x="1246" y="1900"/>
                  </a:lnTo>
                  <a:lnTo>
                    <a:pt x="3285" y="723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2"/>
            <p:cNvSpPr/>
            <p:nvPr/>
          </p:nvSpPr>
          <p:spPr>
            <a:xfrm>
              <a:off x="3597325" y="980950"/>
              <a:ext cx="17825" cy="22575"/>
            </a:xfrm>
            <a:custGeom>
              <a:rect b="b" l="l" r="r" t="t"/>
              <a:pathLst>
                <a:path extrusionOk="0" h="903" w="713">
                  <a:moveTo>
                    <a:pt x="0" y="1"/>
                  </a:moveTo>
                  <a:lnTo>
                    <a:pt x="0" y="492"/>
                  </a:lnTo>
                  <a:lnTo>
                    <a:pt x="712" y="903"/>
                  </a:lnTo>
                  <a:lnTo>
                    <a:pt x="712" y="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2"/>
            <p:cNvSpPr/>
            <p:nvPr/>
          </p:nvSpPr>
          <p:spPr>
            <a:xfrm>
              <a:off x="3615125" y="973025"/>
              <a:ext cx="17125" cy="30500"/>
            </a:xfrm>
            <a:custGeom>
              <a:rect b="b" l="l" r="r" t="t"/>
              <a:pathLst>
                <a:path extrusionOk="0" h="1220" w="685">
                  <a:moveTo>
                    <a:pt x="685" y="0"/>
                  </a:moveTo>
                  <a:lnTo>
                    <a:pt x="0" y="396"/>
                  </a:lnTo>
                  <a:lnTo>
                    <a:pt x="0" y="1220"/>
                  </a:lnTo>
                  <a:lnTo>
                    <a:pt x="685" y="824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2"/>
            <p:cNvSpPr/>
            <p:nvPr/>
          </p:nvSpPr>
          <p:spPr>
            <a:xfrm>
              <a:off x="3597325" y="971050"/>
              <a:ext cx="34925" cy="11900"/>
            </a:xfrm>
            <a:custGeom>
              <a:rect b="b" l="l" r="r" t="t"/>
              <a:pathLst>
                <a:path extrusionOk="0" h="476" w="1397">
                  <a:moveTo>
                    <a:pt x="685" y="1"/>
                  </a:moveTo>
                  <a:lnTo>
                    <a:pt x="0" y="397"/>
                  </a:lnTo>
                  <a:lnTo>
                    <a:pt x="712" y="475"/>
                  </a:lnTo>
                  <a:lnTo>
                    <a:pt x="1397" y="79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2"/>
            <p:cNvSpPr/>
            <p:nvPr/>
          </p:nvSpPr>
          <p:spPr>
            <a:xfrm>
              <a:off x="3618100" y="980475"/>
              <a:ext cx="10375" cy="15800"/>
            </a:xfrm>
            <a:custGeom>
              <a:rect b="b" l="l" r="r" t="t"/>
              <a:pathLst>
                <a:path extrusionOk="0" h="632" w="415">
                  <a:moveTo>
                    <a:pt x="415" y="1"/>
                  </a:moveTo>
                  <a:lnTo>
                    <a:pt x="0" y="242"/>
                  </a:lnTo>
                  <a:lnTo>
                    <a:pt x="0" y="632"/>
                  </a:lnTo>
                  <a:lnTo>
                    <a:pt x="415" y="391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2"/>
            <p:cNvSpPr/>
            <p:nvPr/>
          </p:nvSpPr>
          <p:spPr>
            <a:xfrm>
              <a:off x="3628850" y="979950"/>
              <a:ext cx="575" cy="10900"/>
            </a:xfrm>
            <a:custGeom>
              <a:rect b="b" l="l" r="r" t="t"/>
              <a:pathLst>
                <a:path extrusionOk="0" h="436" w="23">
                  <a:moveTo>
                    <a:pt x="22" y="0"/>
                  </a:moveTo>
                  <a:lnTo>
                    <a:pt x="1" y="12"/>
                  </a:lnTo>
                  <a:lnTo>
                    <a:pt x="1" y="422"/>
                  </a:lnTo>
                  <a:lnTo>
                    <a:pt x="22" y="435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2"/>
            <p:cNvSpPr/>
            <p:nvPr/>
          </p:nvSpPr>
          <p:spPr>
            <a:xfrm>
              <a:off x="3618100" y="990500"/>
              <a:ext cx="11325" cy="6900"/>
            </a:xfrm>
            <a:custGeom>
              <a:rect b="b" l="l" r="r" t="t"/>
              <a:pathLst>
                <a:path extrusionOk="0" h="276" w="453">
                  <a:moveTo>
                    <a:pt x="431" y="0"/>
                  </a:moveTo>
                  <a:lnTo>
                    <a:pt x="0" y="251"/>
                  </a:lnTo>
                  <a:lnTo>
                    <a:pt x="0" y="276"/>
                  </a:lnTo>
                  <a:lnTo>
                    <a:pt x="452" y="13"/>
                  </a:lnTo>
                  <a:lnTo>
                    <a:pt x="431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2"/>
            <p:cNvSpPr/>
            <p:nvPr/>
          </p:nvSpPr>
          <p:spPr>
            <a:xfrm>
              <a:off x="3618100" y="990200"/>
              <a:ext cx="10525" cy="6250"/>
            </a:xfrm>
            <a:custGeom>
              <a:rect b="b" l="l" r="r" t="t"/>
              <a:pathLst>
                <a:path extrusionOk="0" h="250" w="421">
                  <a:moveTo>
                    <a:pt x="413" y="0"/>
                  </a:moveTo>
                  <a:lnTo>
                    <a:pt x="0" y="240"/>
                  </a:lnTo>
                  <a:lnTo>
                    <a:pt x="0" y="250"/>
                  </a:lnTo>
                  <a:lnTo>
                    <a:pt x="421" y="5"/>
                  </a:lnTo>
                  <a:lnTo>
                    <a:pt x="413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2"/>
            <p:cNvSpPr/>
            <p:nvPr/>
          </p:nvSpPr>
          <p:spPr>
            <a:xfrm>
              <a:off x="3628425" y="980375"/>
              <a:ext cx="200" cy="9950"/>
            </a:xfrm>
            <a:custGeom>
              <a:rect b="b" l="l" r="r" t="t"/>
              <a:pathLst>
                <a:path extrusionOk="0" h="398" w="8">
                  <a:moveTo>
                    <a:pt x="8" y="0"/>
                  </a:moveTo>
                  <a:lnTo>
                    <a:pt x="0" y="5"/>
                  </a:lnTo>
                  <a:lnTo>
                    <a:pt x="0" y="393"/>
                  </a:lnTo>
                  <a:lnTo>
                    <a:pt x="8" y="39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2"/>
            <p:cNvSpPr/>
            <p:nvPr/>
          </p:nvSpPr>
          <p:spPr>
            <a:xfrm>
              <a:off x="3618100" y="990300"/>
              <a:ext cx="10775" cy="6475"/>
            </a:xfrm>
            <a:custGeom>
              <a:rect b="b" l="l" r="r" t="t"/>
              <a:pathLst>
                <a:path extrusionOk="0" h="259" w="431">
                  <a:moveTo>
                    <a:pt x="421" y="1"/>
                  </a:moveTo>
                  <a:lnTo>
                    <a:pt x="0" y="246"/>
                  </a:lnTo>
                  <a:lnTo>
                    <a:pt x="0" y="259"/>
                  </a:lnTo>
                  <a:lnTo>
                    <a:pt x="431" y="8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2"/>
            <p:cNvSpPr/>
            <p:nvPr/>
          </p:nvSpPr>
          <p:spPr>
            <a:xfrm>
              <a:off x="3628600" y="980225"/>
              <a:ext cx="275" cy="10300"/>
            </a:xfrm>
            <a:custGeom>
              <a:rect b="b" l="l" r="r" t="t"/>
              <a:pathLst>
                <a:path extrusionOk="0" h="412" w="11">
                  <a:moveTo>
                    <a:pt x="11" y="1"/>
                  </a:moveTo>
                  <a:lnTo>
                    <a:pt x="1" y="6"/>
                  </a:lnTo>
                  <a:lnTo>
                    <a:pt x="1" y="404"/>
                  </a:lnTo>
                  <a:lnTo>
                    <a:pt x="11" y="411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2"/>
            <p:cNvSpPr/>
            <p:nvPr/>
          </p:nvSpPr>
          <p:spPr>
            <a:xfrm>
              <a:off x="3684200" y="981750"/>
              <a:ext cx="1100" cy="650"/>
            </a:xfrm>
            <a:custGeom>
              <a:rect b="b" l="l" r="r" t="t"/>
              <a:pathLst>
                <a:path extrusionOk="0" h="26" w="44">
                  <a:moveTo>
                    <a:pt x="23" y="1"/>
                  </a:moveTo>
                  <a:lnTo>
                    <a:pt x="1" y="14"/>
                  </a:lnTo>
                  <a:lnTo>
                    <a:pt x="23" y="25"/>
                  </a:lnTo>
                  <a:lnTo>
                    <a:pt x="43" y="14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2"/>
            <p:cNvSpPr/>
            <p:nvPr/>
          </p:nvSpPr>
          <p:spPr>
            <a:xfrm>
              <a:off x="3684200" y="982075"/>
              <a:ext cx="575" cy="11275"/>
            </a:xfrm>
            <a:custGeom>
              <a:rect b="b" l="l" r="r" t="t"/>
              <a:pathLst>
                <a:path extrusionOk="0" h="451" w="23">
                  <a:moveTo>
                    <a:pt x="1" y="1"/>
                  </a:moveTo>
                  <a:lnTo>
                    <a:pt x="1" y="439"/>
                  </a:lnTo>
                  <a:lnTo>
                    <a:pt x="23" y="450"/>
                  </a:lnTo>
                  <a:lnTo>
                    <a:pt x="23" y="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2"/>
            <p:cNvSpPr/>
            <p:nvPr/>
          </p:nvSpPr>
          <p:spPr>
            <a:xfrm>
              <a:off x="3684750" y="982075"/>
              <a:ext cx="550" cy="11275"/>
            </a:xfrm>
            <a:custGeom>
              <a:rect b="b" l="l" r="r" t="t"/>
              <a:pathLst>
                <a:path extrusionOk="0" h="451" w="22">
                  <a:moveTo>
                    <a:pt x="21" y="1"/>
                  </a:moveTo>
                  <a:lnTo>
                    <a:pt x="1" y="12"/>
                  </a:lnTo>
                  <a:lnTo>
                    <a:pt x="1" y="450"/>
                  </a:lnTo>
                  <a:lnTo>
                    <a:pt x="21" y="439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2"/>
            <p:cNvSpPr/>
            <p:nvPr/>
          </p:nvSpPr>
          <p:spPr>
            <a:xfrm>
              <a:off x="3684850" y="983300"/>
              <a:ext cx="10050" cy="5900"/>
            </a:xfrm>
            <a:custGeom>
              <a:rect b="b" l="l" r="r" t="t"/>
              <a:pathLst>
                <a:path extrusionOk="0" h="236" w="402">
                  <a:moveTo>
                    <a:pt x="10" y="0"/>
                  </a:moveTo>
                  <a:cubicBezTo>
                    <a:pt x="3" y="0"/>
                    <a:pt x="0" y="9"/>
                    <a:pt x="5" y="13"/>
                  </a:cubicBezTo>
                  <a:lnTo>
                    <a:pt x="390" y="236"/>
                  </a:lnTo>
                  <a:lnTo>
                    <a:pt x="394" y="236"/>
                  </a:lnTo>
                  <a:cubicBezTo>
                    <a:pt x="397" y="234"/>
                    <a:pt x="398" y="233"/>
                    <a:pt x="400" y="232"/>
                  </a:cubicBezTo>
                  <a:cubicBezTo>
                    <a:pt x="401" y="227"/>
                    <a:pt x="400" y="224"/>
                    <a:pt x="397" y="221"/>
                  </a:cubicBezTo>
                  <a:lnTo>
                    <a:pt x="13" y="1"/>
                  </a:lnTo>
                  <a:cubicBezTo>
                    <a:pt x="12" y="1"/>
                    <a:pt x="11" y="0"/>
                    <a:pt x="1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2"/>
            <p:cNvSpPr/>
            <p:nvPr/>
          </p:nvSpPr>
          <p:spPr>
            <a:xfrm>
              <a:off x="3684875" y="985425"/>
              <a:ext cx="10050" cy="5925"/>
            </a:xfrm>
            <a:custGeom>
              <a:rect b="b" l="l" r="r" t="t"/>
              <a:pathLst>
                <a:path extrusionOk="0" h="237" w="402">
                  <a:moveTo>
                    <a:pt x="8" y="1"/>
                  </a:moveTo>
                  <a:cubicBezTo>
                    <a:pt x="5" y="1"/>
                    <a:pt x="3" y="2"/>
                    <a:pt x="2" y="4"/>
                  </a:cubicBezTo>
                  <a:cubicBezTo>
                    <a:pt x="0" y="7"/>
                    <a:pt x="2" y="12"/>
                    <a:pt x="4" y="13"/>
                  </a:cubicBezTo>
                  <a:lnTo>
                    <a:pt x="389" y="235"/>
                  </a:lnTo>
                  <a:cubicBezTo>
                    <a:pt x="390" y="235"/>
                    <a:pt x="392" y="236"/>
                    <a:pt x="393" y="236"/>
                  </a:cubicBezTo>
                  <a:cubicBezTo>
                    <a:pt x="400" y="236"/>
                    <a:pt x="402" y="226"/>
                    <a:pt x="396" y="223"/>
                  </a:cubicBezTo>
                  <a:lnTo>
                    <a:pt x="12" y="2"/>
                  </a:lnTo>
                  <a:cubicBezTo>
                    <a:pt x="11" y="1"/>
                    <a:pt x="9" y="1"/>
                    <a:pt x="8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2"/>
            <p:cNvSpPr/>
            <p:nvPr/>
          </p:nvSpPr>
          <p:spPr>
            <a:xfrm>
              <a:off x="3684800" y="987575"/>
              <a:ext cx="10100" cy="5875"/>
            </a:xfrm>
            <a:custGeom>
              <a:rect b="b" l="l" r="r" t="t"/>
              <a:pathLst>
                <a:path extrusionOk="0" h="235" w="404">
                  <a:moveTo>
                    <a:pt x="11" y="0"/>
                  </a:moveTo>
                  <a:cubicBezTo>
                    <a:pt x="4" y="0"/>
                    <a:pt x="0" y="9"/>
                    <a:pt x="7" y="13"/>
                  </a:cubicBezTo>
                  <a:lnTo>
                    <a:pt x="392" y="235"/>
                  </a:lnTo>
                  <a:lnTo>
                    <a:pt x="396" y="235"/>
                  </a:lnTo>
                  <a:cubicBezTo>
                    <a:pt x="397" y="235"/>
                    <a:pt x="400" y="233"/>
                    <a:pt x="402" y="232"/>
                  </a:cubicBezTo>
                  <a:cubicBezTo>
                    <a:pt x="403" y="229"/>
                    <a:pt x="402" y="224"/>
                    <a:pt x="399" y="223"/>
                  </a:cubicBezTo>
                  <a:lnTo>
                    <a:pt x="15" y="1"/>
                  </a:lnTo>
                  <a:cubicBezTo>
                    <a:pt x="13" y="0"/>
                    <a:pt x="12" y="0"/>
                    <a:pt x="1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2"/>
            <p:cNvSpPr/>
            <p:nvPr/>
          </p:nvSpPr>
          <p:spPr>
            <a:xfrm>
              <a:off x="3684850" y="989725"/>
              <a:ext cx="10050" cy="5875"/>
            </a:xfrm>
            <a:custGeom>
              <a:rect b="b" l="l" r="r" t="t"/>
              <a:pathLst>
                <a:path extrusionOk="0" h="235" w="402">
                  <a:moveTo>
                    <a:pt x="10" y="0"/>
                  </a:moveTo>
                  <a:cubicBezTo>
                    <a:pt x="3" y="0"/>
                    <a:pt x="0" y="8"/>
                    <a:pt x="5" y="12"/>
                  </a:cubicBezTo>
                  <a:lnTo>
                    <a:pt x="390" y="234"/>
                  </a:lnTo>
                  <a:lnTo>
                    <a:pt x="394" y="234"/>
                  </a:lnTo>
                  <a:cubicBezTo>
                    <a:pt x="395" y="234"/>
                    <a:pt x="398" y="233"/>
                    <a:pt x="400" y="231"/>
                  </a:cubicBezTo>
                  <a:cubicBezTo>
                    <a:pt x="401" y="228"/>
                    <a:pt x="400" y="224"/>
                    <a:pt x="397" y="221"/>
                  </a:cubicBezTo>
                  <a:lnTo>
                    <a:pt x="13" y="1"/>
                  </a:lnTo>
                  <a:cubicBezTo>
                    <a:pt x="12" y="0"/>
                    <a:pt x="11" y="0"/>
                    <a:pt x="1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2"/>
            <p:cNvSpPr/>
            <p:nvPr/>
          </p:nvSpPr>
          <p:spPr>
            <a:xfrm>
              <a:off x="3684875" y="991800"/>
              <a:ext cx="10025" cy="5900"/>
            </a:xfrm>
            <a:custGeom>
              <a:rect b="b" l="l" r="r" t="t"/>
              <a:pathLst>
                <a:path extrusionOk="0" h="236" w="401">
                  <a:moveTo>
                    <a:pt x="7" y="1"/>
                  </a:moveTo>
                  <a:cubicBezTo>
                    <a:pt x="5" y="1"/>
                    <a:pt x="2" y="2"/>
                    <a:pt x="2" y="5"/>
                  </a:cubicBezTo>
                  <a:cubicBezTo>
                    <a:pt x="0" y="8"/>
                    <a:pt x="2" y="12"/>
                    <a:pt x="4" y="13"/>
                  </a:cubicBezTo>
                  <a:lnTo>
                    <a:pt x="389" y="235"/>
                  </a:lnTo>
                  <a:lnTo>
                    <a:pt x="393" y="235"/>
                  </a:lnTo>
                  <a:cubicBezTo>
                    <a:pt x="396" y="235"/>
                    <a:pt x="397" y="234"/>
                    <a:pt x="399" y="232"/>
                  </a:cubicBezTo>
                  <a:cubicBezTo>
                    <a:pt x="400" y="229"/>
                    <a:pt x="399" y="225"/>
                    <a:pt x="396" y="222"/>
                  </a:cubicBezTo>
                  <a:lnTo>
                    <a:pt x="12" y="2"/>
                  </a:lnTo>
                  <a:cubicBezTo>
                    <a:pt x="10" y="1"/>
                    <a:pt x="8" y="1"/>
                    <a:pt x="7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2"/>
            <p:cNvSpPr/>
            <p:nvPr/>
          </p:nvSpPr>
          <p:spPr>
            <a:xfrm>
              <a:off x="3693900" y="987300"/>
              <a:ext cx="1075" cy="650"/>
            </a:xfrm>
            <a:custGeom>
              <a:rect b="b" l="l" r="r" t="t"/>
              <a:pathLst>
                <a:path extrusionOk="0" h="26" w="43">
                  <a:moveTo>
                    <a:pt x="22" y="0"/>
                  </a:moveTo>
                  <a:lnTo>
                    <a:pt x="0" y="14"/>
                  </a:lnTo>
                  <a:lnTo>
                    <a:pt x="22" y="25"/>
                  </a:lnTo>
                  <a:lnTo>
                    <a:pt x="42" y="1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2"/>
            <p:cNvSpPr/>
            <p:nvPr/>
          </p:nvSpPr>
          <p:spPr>
            <a:xfrm>
              <a:off x="3693900" y="987625"/>
              <a:ext cx="550" cy="11300"/>
            </a:xfrm>
            <a:custGeom>
              <a:rect b="b" l="l" r="r" t="t"/>
              <a:pathLst>
                <a:path extrusionOk="0" h="452" w="22">
                  <a:moveTo>
                    <a:pt x="0" y="1"/>
                  </a:moveTo>
                  <a:lnTo>
                    <a:pt x="0" y="438"/>
                  </a:lnTo>
                  <a:lnTo>
                    <a:pt x="22" y="451"/>
                  </a:lnTo>
                  <a:lnTo>
                    <a:pt x="22" y="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2"/>
            <p:cNvSpPr/>
            <p:nvPr/>
          </p:nvSpPr>
          <p:spPr>
            <a:xfrm>
              <a:off x="3694425" y="987625"/>
              <a:ext cx="550" cy="11300"/>
            </a:xfrm>
            <a:custGeom>
              <a:rect b="b" l="l" r="r" t="t"/>
              <a:pathLst>
                <a:path extrusionOk="0" h="452" w="22">
                  <a:moveTo>
                    <a:pt x="21" y="1"/>
                  </a:moveTo>
                  <a:lnTo>
                    <a:pt x="1" y="12"/>
                  </a:lnTo>
                  <a:lnTo>
                    <a:pt x="1" y="451"/>
                  </a:lnTo>
                  <a:lnTo>
                    <a:pt x="21" y="438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2"/>
            <p:cNvSpPr/>
            <p:nvPr/>
          </p:nvSpPr>
          <p:spPr>
            <a:xfrm>
              <a:off x="3682300" y="989550"/>
              <a:ext cx="11975" cy="7025"/>
            </a:xfrm>
            <a:custGeom>
              <a:rect b="b" l="l" r="r" t="t"/>
              <a:pathLst>
                <a:path extrusionOk="0" h="281" w="479">
                  <a:moveTo>
                    <a:pt x="471" y="1"/>
                  </a:moveTo>
                  <a:cubicBezTo>
                    <a:pt x="470" y="1"/>
                    <a:pt x="469" y="1"/>
                    <a:pt x="467" y="2"/>
                  </a:cubicBezTo>
                  <a:lnTo>
                    <a:pt x="4" y="267"/>
                  </a:lnTo>
                  <a:cubicBezTo>
                    <a:pt x="2" y="270"/>
                    <a:pt x="0" y="273"/>
                    <a:pt x="2" y="277"/>
                  </a:cubicBezTo>
                  <a:cubicBezTo>
                    <a:pt x="3" y="279"/>
                    <a:pt x="6" y="280"/>
                    <a:pt x="9" y="280"/>
                  </a:cubicBezTo>
                  <a:lnTo>
                    <a:pt x="12" y="280"/>
                  </a:lnTo>
                  <a:lnTo>
                    <a:pt x="474" y="13"/>
                  </a:lnTo>
                  <a:cubicBezTo>
                    <a:pt x="477" y="12"/>
                    <a:pt x="479" y="8"/>
                    <a:pt x="477" y="5"/>
                  </a:cubicBezTo>
                  <a:cubicBezTo>
                    <a:pt x="475" y="2"/>
                    <a:pt x="474" y="1"/>
                    <a:pt x="471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2"/>
            <p:cNvSpPr/>
            <p:nvPr/>
          </p:nvSpPr>
          <p:spPr>
            <a:xfrm>
              <a:off x="3682250" y="991675"/>
              <a:ext cx="12025" cy="7025"/>
            </a:xfrm>
            <a:custGeom>
              <a:rect b="b" l="l" r="r" t="t"/>
              <a:pathLst>
                <a:path extrusionOk="0" h="281" w="481">
                  <a:moveTo>
                    <a:pt x="473" y="1"/>
                  </a:moveTo>
                  <a:cubicBezTo>
                    <a:pt x="472" y="1"/>
                    <a:pt x="471" y="1"/>
                    <a:pt x="469" y="2"/>
                  </a:cubicBezTo>
                  <a:lnTo>
                    <a:pt x="6" y="268"/>
                  </a:lnTo>
                  <a:cubicBezTo>
                    <a:pt x="1" y="271"/>
                    <a:pt x="4" y="281"/>
                    <a:pt x="11" y="281"/>
                  </a:cubicBezTo>
                  <a:cubicBezTo>
                    <a:pt x="11" y="281"/>
                    <a:pt x="12" y="281"/>
                    <a:pt x="14" y="279"/>
                  </a:cubicBezTo>
                  <a:lnTo>
                    <a:pt x="476" y="14"/>
                  </a:lnTo>
                  <a:cubicBezTo>
                    <a:pt x="479" y="13"/>
                    <a:pt x="481" y="8"/>
                    <a:pt x="479" y="4"/>
                  </a:cubicBezTo>
                  <a:cubicBezTo>
                    <a:pt x="477" y="2"/>
                    <a:pt x="476" y="1"/>
                    <a:pt x="473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2"/>
            <p:cNvSpPr/>
            <p:nvPr/>
          </p:nvSpPr>
          <p:spPr>
            <a:xfrm>
              <a:off x="3682300" y="993825"/>
              <a:ext cx="11975" cy="7025"/>
            </a:xfrm>
            <a:custGeom>
              <a:rect b="b" l="l" r="r" t="t"/>
              <a:pathLst>
                <a:path extrusionOk="0" h="281" w="479">
                  <a:moveTo>
                    <a:pt x="471" y="0"/>
                  </a:moveTo>
                  <a:cubicBezTo>
                    <a:pt x="470" y="0"/>
                    <a:pt x="469" y="1"/>
                    <a:pt x="467" y="2"/>
                  </a:cubicBezTo>
                  <a:lnTo>
                    <a:pt x="4" y="267"/>
                  </a:lnTo>
                  <a:cubicBezTo>
                    <a:pt x="2" y="269"/>
                    <a:pt x="0" y="273"/>
                    <a:pt x="2" y="277"/>
                  </a:cubicBezTo>
                  <a:cubicBezTo>
                    <a:pt x="3" y="279"/>
                    <a:pt x="6" y="280"/>
                    <a:pt x="9" y="280"/>
                  </a:cubicBezTo>
                  <a:cubicBezTo>
                    <a:pt x="9" y="280"/>
                    <a:pt x="10" y="280"/>
                    <a:pt x="12" y="279"/>
                  </a:cubicBezTo>
                  <a:lnTo>
                    <a:pt x="474" y="14"/>
                  </a:lnTo>
                  <a:cubicBezTo>
                    <a:pt x="477" y="12"/>
                    <a:pt x="479" y="8"/>
                    <a:pt x="477" y="5"/>
                  </a:cubicBezTo>
                  <a:cubicBezTo>
                    <a:pt x="475" y="2"/>
                    <a:pt x="473" y="0"/>
                    <a:pt x="47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2"/>
            <p:cNvSpPr/>
            <p:nvPr/>
          </p:nvSpPr>
          <p:spPr>
            <a:xfrm>
              <a:off x="3682300" y="995950"/>
              <a:ext cx="11975" cy="7000"/>
            </a:xfrm>
            <a:custGeom>
              <a:rect b="b" l="l" r="r" t="t"/>
              <a:pathLst>
                <a:path extrusionOk="0" h="280" w="479">
                  <a:moveTo>
                    <a:pt x="470" y="0"/>
                  </a:moveTo>
                  <a:cubicBezTo>
                    <a:pt x="469" y="0"/>
                    <a:pt x="468" y="1"/>
                    <a:pt x="467" y="1"/>
                  </a:cubicBezTo>
                  <a:lnTo>
                    <a:pt x="4" y="266"/>
                  </a:lnTo>
                  <a:cubicBezTo>
                    <a:pt x="2" y="269"/>
                    <a:pt x="0" y="274"/>
                    <a:pt x="2" y="277"/>
                  </a:cubicBezTo>
                  <a:cubicBezTo>
                    <a:pt x="3" y="278"/>
                    <a:pt x="6" y="279"/>
                    <a:pt x="9" y="279"/>
                  </a:cubicBezTo>
                  <a:lnTo>
                    <a:pt x="12" y="279"/>
                  </a:lnTo>
                  <a:lnTo>
                    <a:pt x="474" y="13"/>
                  </a:lnTo>
                  <a:cubicBezTo>
                    <a:pt x="477" y="11"/>
                    <a:pt x="479" y="7"/>
                    <a:pt x="477" y="4"/>
                  </a:cubicBezTo>
                  <a:cubicBezTo>
                    <a:pt x="475" y="2"/>
                    <a:pt x="473" y="0"/>
                    <a:pt x="47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2"/>
            <p:cNvSpPr/>
            <p:nvPr/>
          </p:nvSpPr>
          <p:spPr>
            <a:xfrm>
              <a:off x="3682250" y="998075"/>
              <a:ext cx="12025" cy="7000"/>
            </a:xfrm>
            <a:custGeom>
              <a:rect b="b" l="l" r="r" t="t"/>
              <a:pathLst>
                <a:path extrusionOk="0" h="280" w="481">
                  <a:moveTo>
                    <a:pt x="474" y="1"/>
                  </a:moveTo>
                  <a:cubicBezTo>
                    <a:pt x="472" y="1"/>
                    <a:pt x="471" y="1"/>
                    <a:pt x="469" y="2"/>
                  </a:cubicBezTo>
                  <a:lnTo>
                    <a:pt x="6" y="267"/>
                  </a:lnTo>
                  <a:cubicBezTo>
                    <a:pt x="1" y="271"/>
                    <a:pt x="4" y="280"/>
                    <a:pt x="11" y="280"/>
                  </a:cubicBezTo>
                  <a:lnTo>
                    <a:pt x="14" y="280"/>
                  </a:lnTo>
                  <a:lnTo>
                    <a:pt x="476" y="13"/>
                  </a:lnTo>
                  <a:cubicBezTo>
                    <a:pt x="479" y="12"/>
                    <a:pt x="481" y="7"/>
                    <a:pt x="479" y="4"/>
                  </a:cubicBezTo>
                  <a:cubicBezTo>
                    <a:pt x="478" y="2"/>
                    <a:pt x="476" y="1"/>
                    <a:pt x="474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2"/>
            <p:cNvSpPr/>
            <p:nvPr/>
          </p:nvSpPr>
          <p:spPr>
            <a:xfrm>
              <a:off x="3681775" y="994300"/>
              <a:ext cx="1075" cy="625"/>
            </a:xfrm>
            <a:custGeom>
              <a:rect b="b" l="l" r="r" t="t"/>
              <a:pathLst>
                <a:path extrusionOk="0" h="25" w="43">
                  <a:moveTo>
                    <a:pt x="23" y="0"/>
                  </a:moveTo>
                  <a:lnTo>
                    <a:pt x="1" y="13"/>
                  </a:lnTo>
                  <a:lnTo>
                    <a:pt x="23" y="25"/>
                  </a:lnTo>
                  <a:lnTo>
                    <a:pt x="43" y="1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2"/>
            <p:cNvSpPr/>
            <p:nvPr/>
          </p:nvSpPr>
          <p:spPr>
            <a:xfrm>
              <a:off x="3681775" y="994625"/>
              <a:ext cx="575" cy="11300"/>
            </a:xfrm>
            <a:custGeom>
              <a:rect b="b" l="l" r="r" t="t"/>
              <a:pathLst>
                <a:path extrusionOk="0" h="452" w="23">
                  <a:moveTo>
                    <a:pt x="1" y="0"/>
                  </a:moveTo>
                  <a:lnTo>
                    <a:pt x="1" y="438"/>
                  </a:lnTo>
                  <a:lnTo>
                    <a:pt x="23" y="451"/>
                  </a:lnTo>
                  <a:lnTo>
                    <a:pt x="23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2"/>
            <p:cNvSpPr/>
            <p:nvPr/>
          </p:nvSpPr>
          <p:spPr>
            <a:xfrm>
              <a:off x="3682325" y="994625"/>
              <a:ext cx="525" cy="11300"/>
            </a:xfrm>
            <a:custGeom>
              <a:rect b="b" l="l" r="r" t="t"/>
              <a:pathLst>
                <a:path extrusionOk="0" h="452" w="21">
                  <a:moveTo>
                    <a:pt x="21" y="0"/>
                  </a:moveTo>
                  <a:lnTo>
                    <a:pt x="1" y="12"/>
                  </a:lnTo>
                  <a:lnTo>
                    <a:pt x="1" y="451"/>
                  </a:lnTo>
                  <a:lnTo>
                    <a:pt x="21" y="438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2"/>
            <p:cNvSpPr/>
            <p:nvPr/>
          </p:nvSpPr>
          <p:spPr>
            <a:xfrm>
              <a:off x="3659450" y="996025"/>
              <a:ext cx="1125" cy="650"/>
            </a:xfrm>
            <a:custGeom>
              <a:rect b="b" l="l" r="r" t="t"/>
              <a:pathLst>
                <a:path extrusionOk="0" h="26" w="45">
                  <a:moveTo>
                    <a:pt x="22" y="1"/>
                  </a:moveTo>
                  <a:lnTo>
                    <a:pt x="1" y="13"/>
                  </a:lnTo>
                  <a:lnTo>
                    <a:pt x="22" y="26"/>
                  </a:lnTo>
                  <a:lnTo>
                    <a:pt x="44" y="13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2"/>
            <p:cNvSpPr/>
            <p:nvPr/>
          </p:nvSpPr>
          <p:spPr>
            <a:xfrm>
              <a:off x="3659450" y="996325"/>
              <a:ext cx="575" cy="11300"/>
            </a:xfrm>
            <a:custGeom>
              <a:rect b="b" l="l" r="r" t="t"/>
              <a:pathLst>
                <a:path extrusionOk="0" h="452" w="23">
                  <a:moveTo>
                    <a:pt x="1" y="1"/>
                  </a:moveTo>
                  <a:lnTo>
                    <a:pt x="1" y="440"/>
                  </a:lnTo>
                  <a:lnTo>
                    <a:pt x="22" y="452"/>
                  </a:lnTo>
                  <a:lnTo>
                    <a:pt x="22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2"/>
            <p:cNvSpPr/>
            <p:nvPr/>
          </p:nvSpPr>
          <p:spPr>
            <a:xfrm>
              <a:off x="3660000" y="996325"/>
              <a:ext cx="575" cy="11300"/>
            </a:xfrm>
            <a:custGeom>
              <a:rect b="b" l="l" r="r" t="t"/>
              <a:pathLst>
                <a:path extrusionOk="0" h="452" w="23">
                  <a:moveTo>
                    <a:pt x="22" y="1"/>
                  </a:moveTo>
                  <a:lnTo>
                    <a:pt x="0" y="14"/>
                  </a:lnTo>
                  <a:lnTo>
                    <a:pt x="0" y="452"/>
                  </a:lnTo>
                  <a:lnTo>
                    <a:pt x="22" y="440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2"/>
            <p:cNvSpPr/>
            <p:nvPr/>
          </p:nvSpPr>
          <p:spPr>
            <a:xfrm>
              <a:off x="3660075" y="997550"/>
              <a:ext cx="10125" cy="5950"/>
            </a:xfrm>
            <a:custGeom>
              <a:rect b="b" l="l" r="r" t="t"/>
              <a:pathLst>
                <a:path extrusionOk="0" h="238" w="405">
                  <a:moveTo>
                    <a:pt x="10" y="1"/>
                  </a:moveTo>
                  <a:cubicBezTo>
                    <a:pt x="4" y="1"/>
                    <a:pt x="0" y="10"/>
                    <a:pt x="6" y="14"/>
                  </a:cubicBezTo>
                  <a:lnTo>
                    <a:pt x="392" y="236"/>
                  </a:lnTo>
                  <a:cubicBezTo>
                    <a:pt x="393" y="237"/>
                    <a:pt x="395" y="237"/>
                    <a:pt x="395" y="237"/>
                  </a:cubicBezTo>
                  <a:cubicBezTo>
                    <a:pt x="403" y="237"/>
                    <a:pt x="405" y="227"/>
                    <a:pt x="399" y="224"/>
                  </a:cubicBezTo>
                  <a:lnTo>
                    <a:pt x="13" y="2"/>
                  </a:lnTo>
                  <a:cubicBezTo>
                    <a:pt x="12" y="1"/>
                    <a:pt x="11" y="1"/>
                    <a:pt x="10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2"/>
            <p:cNvSpPr/>
            <p:nvPr/>
          </p:nvSpPr>
          <p:spPr>
            <a:xfrm>
              <a:off x="3660075" y="999725"/>
              <a:ext cx="10100" cy="5900"/>
            </a:xfrm>
            <a:custGeom>
              <a:rect b="b" l="l" r="r" t="t"/>
              <a:pathLst>
                <a:path extrusionOk="0" h="236" w="404">
                  <a:moveTo>
                    <a:pt x="11" y="0"/>
                  </a:moveTo>
                  <a:cubicBezTo>
                    <a:pt x="5" y="0"/>
                    <a:pt x="1" y="9"/>
                    <a:pt x="6" y="12"/>
                  </a:cubicBezTo>
                  <a:lnTo>
                    <a:pt x="392" y="236"/>
                  </a:lnTo>
                  <a:lnTo>
                    <a:pt x="395" y="236"/>
                  </a:lnTo>
                  <a:cubicBezTo>
                    <a:pt x="398" y="236"/>
                    <a:pt x="400" y="234"/>
                    <a:pt x="402" y="233"/>
                  </a:cubicBezTo>
                  <a:cubicBezTo>
                    <a:pt x="403" y="228"/>
                    <a:pt x="402" y="224"/>
                    <a:pt x="399" y="223"/>
                  </a:cubicBezTo>
                  <a:lnTo>
                    <a:pt x="13" y="1"/>
                  </a:lnTo>
                  <a:cubicBezTo>
                    <a:pt x="12" y="0"/>
                    <a:pt x="12" y="0"/>
                    <a:pt x="1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2"/>
            <p:cNvSpPr/>
            <p:nvPr/>
          </p:nvSpPr>
          <p:spPr>
            <a:xfrm>
              <a:off x="3660075" y="1001825"/>
              <a:ext cx="10125" cy="5900"/>
            </a:xfrm>
            <a:custGeom>
              <a:rect b="b" l="l" r="r" t="t"/>
              <a:pathLst>
                <a:path extrusionOk="0" h="236" w="405">
                  <a:moveTo>
                    <a:pt x="11" y="0"/>
                  </a:moveTo>
                  <a:cubicBezTo>
                    <a:pt x="5" y="0"/>
                    <a:pt x="1" y="9"/>
                    <a:pt x="6" y="13"/>
                  </a:cubicBezTo>
                  <a:lnTo>
                    <a:pt x="392" y="236"/>
                  </a:lnTo>
                  <a:lnTo>
                    <a:pt x="395" y="236"/>
                  </a:lnTo>
                  <a:cubicBezTo>
                    <a:pt x="395" y="236"/>
                    <a:pt x="396" y="236"/>
                    <a:pt x="396" y="236"/>
                  </a:cubicBezTo>
                  <a:cubicBezTo>
                    <a:pt x="404" y="236"/>
                    <a:pt x="404" y="227"/>
                    <a:pt x="399" y="223"/>
                  </a:cubicBezTo>
                  <a:lnTo>
                    <a:pt x="13" y="1"/>
                  </a:lnTo>
                  <a:cubicBezTo>
                    <a:pt x="12" y="1"/>
                    <a:pt x="12" y="0"/>
                    <a:pt x="1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2"/>
            <p:cNvSpPr/>
            <p:nvPr/>
          </p:nvSpPr>
          <p:spPr>
            <a:xfrm>
              <a:off x="3660050" y="1003950"/>
              <a:ext cx="10125" cy="5925"/>
            </a:xfrm>
            <a:custGeom>
              <a:rect b="b" l="l" r="r" t="t"/>
              <a:pathLst>
                <a:path extrusionOk="0" h="237" w="405">
                  <a:moveTo>
                    <a:pt x="11" y="1"/>
                  </a:moveTo>
                  <a:cubicBezTo>
                    <a:pt x="5" y="1"/>
                    <a:pt x="1" y="10"/>
                    <a:pt x="7" y="15"/>
                  </a:cubicBezTo>
                  <a:lnTo>
                    <a:pt x="393" y="236"/>
                  </a:lnTo>
                  <a:lnTo>
                    <a:pt x="396" y="236"/>
                  </a:lnTo>
                  <a:cubicBezTo>
                    <a:pt x="399" y="236"/>
                    <a:pt x="401" y="235"/>
                    <a:pt x="403" y="234"/>
                  </a:cubicBezTo>
                  <a:cubicBezTo>
                    <a:pt x="404" y="231"/>
                    <a:pt x="403" y="226"/>
                    <a:pt x="400" y="225"/>
                  </a:cubicBezTo>
                  <a:lnTo>
                    <a:pt x="14" y="1"/>
                  </a:lnTo>
                  <a:cubicBezTo>
                    <a:pt x="13" y="1"/>
                    <a:pt x="12" y="1"/>
                    <a:pt x="11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2"/>
            <p:cNvSpPr/>
            <p:nvPr/>
          </p:nvSpPr>
          <p:spPr>
            <a:xfrm>
              <a:off x="3660100" y="1006075"/>
              <a:ext cx="10100" cy="5925"/>
            </a:xfrm>
            <a:custGeom>
              <a:rect b="b" l="l" r="r" t="t"/>
              <a:pathLst>
                <a:path extrusionOk="0" h="237" w="404">
                  <a:moveTo>
                    <a:pt x="9" y="0"/>
                  </a:moveTo>
                  <a:cubicBezTo>
                    <a:pt x="6" y="0"/>
                    <a:pt x="4" y="2"/>
                    <a:pt x="4" y="3"/>
                  </a:cubicBezTo>
                  <a:cubicBezTo>
                    <a:pt x="1" y="8"/>
                    <a:pt x="2" y="11"/>
                    <a:pt x="5" y="14"/>
                  </a:cubicBezTo>
                  <a:lnTo>
                    <a:pt x="391" y="236"/>
                  </a:lnTo>
                  <a:cubicBezTo>
                    <a:pt x="392" y="236"/>
                    <a:pt x="394" y="237"/>
                    <a:pt x="394" y="237"/>
                  </a:cubicBezTo>
                  <a:cubicBezTo>
                    <a:pt x="402" y="237"/>
                    <a:pt x="404" y="227"/>
                    <a:pt x="398" y="224"/>
                  </a:cubicBezTo>
                  <a:lnTo>
                    <a:pt x="12" y="2"/>
                  </a:lnTo>
                  <a:cubicBezTo>
                    <a:pt x="11" y="1"/>
                    <a:pt x="10" y="0"/>
                    <a:pt x="9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2"/>
            <p:cNvSpPr/>
            <p:nvPr/>
          </p:nvSpPr>
          <p:spPr>
            <a:xfrm>
              <a:off x="3670300" y="996475"/>
              <a:ext cx="11975" cy="7025"/>
            </a:xfrm>
            <a:custGeom>
              <a:rect b="b" l="l" r="r" t="t"/>
              <a:pathLst>
                <a:path extrusionOk="0" h="281" w="479">
                  <a:moveTo>
                    <a:pt x="471" y="0"/>
                  </a:moveTo>
                  <a:cubicBezTo>
                    <a:pt x="470" y="0"/>
                    <a:pt x="468" y="1"/>
                    <a:pt x="467" y="2"/>
                  </a:cubicBezTo>
                  <a:lnTo>
                    <a:pt x="5" y="267"/>
                  </a:lnTo>
                  <a:cubicBezTo>
                    <a:pt x="0" y="269"/>
                    <a:pt x="0" y="273"/>
                    <a:pt x="2" y="276"/>
                  </a:cubicBezTo>
                  <a:cubicBezTo>
                    <a:pt x="3" y="279"/>
                    <a:pt x="5" y="280"/>
                    <a:pt x="7" y="280"/>
                  </a:cubicBezTo>
                  <a:cubicBezTo>
                    <a:pt x="9" y="280"/>
                    <a:pt x="10" y="280"/>
                    <a:pt x="12" y="279"/>
                  </a:cubicBezTo>
                  <a:lnTo>
                    <a:pt x="474" y="13"/>
                  </a:lnTo>
                  <a:cubicBezTo>
                    <a:pt x="477" y="12"/>
                    <a:pt x="479" y="8"/>
                    <a:pt x="476" y="3"/>
                  </a:cubicBezTo>
                  <a:cubicBezTo>
                    <a:pt x="475" y="1"/>
                    <a:pt x="473" y="0"/>
                    <a:pt x="47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2"/>
            <p:cNvSpPr/>
            <p:nvPr/>
          </p:nvSpPr>
          <p:spPr>
            <a:xfrm>
              <a:off x="3670250" y="998600"/>
              <a:ext cx="12025" cy="7025"/>
            </a:xfrm>
            <a:custGeom>
              <a:rect b="b" l="l" r="r" t="t"/>
              <a:pathLst>
                <a:path extrusionOk="0" h="281" w="481">
                  <a:moveTo>
                    <a:pt x="472" y="0"/>
                  </a:moveTo>
                  <a:cubicBezTo>
                    <a:pt x="471" y="0"/>
                    <a:pt x="470" y="0"/>
                    <a:pt x="469" y="1"/>
                  </a:cubicBezTo>
                  <a:lnTo>
                    <a:pt x="7" y="268"/>
                  </a:lnTo>
                  <a:cubicBezTo>
                    <a:pt x="1" y="271"/>
                    <a:pt x="2" y="279"/>
                    <a:pt x="9" y="281"/>
                  </a:cubicBezTo>
                  <a:cubicBezTo>
                    <a:pt x="11" y="279"/>
                    <a:pt x="12" y="279"/>
                    <a:pt x="14" y="279"/>
                  </a:cubicBezTo>
                  <a:lnTo>
                    <a:pt x="476" y="14"/>
                  </a:lnTo>
                  <a:cubicBezTo>
                    <a:pt x="479" y="11"/>
                    <a:pt x="481" y="7"/>
                    <a:pt x="478" y="4"/>
                  </a:cubicBezTo>
                  <a:cubicBezTo>
                    <a:pt x="477" y="2"/>
                    <a:pt x="474" y="0"/>
                    <a:pt x="472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2"/>
            <p:cNvSpPr/>
            <p:nvPr/>
          </p:nvSpPr>
          <p:spPr>
            <a:xfrm>
              <a:off x="3670300" y="1000725"/>
              <a:ext cx="11975" cy="7000"/>
            </a:xfrm>
            <a:custGeom>
              <a:rect b="b" l="l" r="r" t="t"/>
              <a:pathLst>
                <a:path extrusionOk="0" h="280" w="479">
                  <a:moveTo>
                    <a:pt x="471" y="1"/>
                  </a:moveTo>
                  <a:cubicBezTo>
                    <a:pt x="469" y="1"/>
                    <a:pt x="468" y="1"/>
                    <a:pt x="467" y="1"/>
                  </a:cubicBezTo>
                  <a:lnTo>
                    <a:pt x="5" y="267"/>
                  </a:lnTo>
                  <a:cubicBezTo>
                    <a:pt x="0" y="270"/>
                    <a:pt x="0" y="273"/>
                    <a:pt x="2" y="277"/>
                  </a:cubicBezTo>
                  <a:cubicBezTo>
                    <a:pt x="3" y="278"/>
                    <a:pt x="5" y="280"/>
                    <a:pt x="7" y="280"/>
                  </a:cubicBezTo>
                  <a:lnTo>
                    <a:pt x="12" y="280"/>
                  </a:lnTo>
                  <a:lnTo>
                    <a:pt x="474" y="13"/>
                  </a:lnTo>
                  <a:cubicBezTo>
                    <a:pt x="477" y="12"/>
                    <a:pt x="479" y="7"/>
                    <a:pt x="476" y="4"/>
                  </a:cubicBezTo>
                  <a:cubicBezTo>
                    <a:pt x="475" y="2"/>
                    <a:pt x="473" y="1"/>
                    <a:pt x="471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2"/>
            <p:cNvSpPr/>
            <p:nvPr/>
          </p:nvSpPr>
          <p:spPr>
            <a:xfrm>
              <a:off x="3670300" y="1002850"/>
              <a:ext cx="11975" cy="7025"/>
            </a:xfrm>
            <a:custGeom>
              <a:rect b="b" l="l" r="r" t="t"/>
              <a:pathLst>
                <a:path extrusionOk="0" h="281" w="479">
                  <a:moveTo>
                    <a:pt x="471" y="0"/>
                  </a:moveTo>
                  <a:cubicBezTo>
                    <a:pt x="469" y="0"/>
                    <a:pt x="468" y="1"/>
                    <a:pt x="467" y="2"/>
                  </a:cubicBezTo>
                  <a:lnTo>
                    <a:pt x="5" y="267"/>
                  </a:lnTo>
                  <a:cubicBezTo>
                    <a:pt x="0" y="269"/>
                    <a:pt x="0" y="273"/>
                    <a:pt x="2" y="276"/>
                  </a:cubicBezTo>
                  <a:cubicBezTo>
                    <a:pt x="3" y="279"/>
                    <a:pt x="5" y="280"/>
                    <a:pt x="7" y="280"/>
                  </a:cubicBezTo>
                  <a:cubicBezTo>
                    <a:pt x="9" y="280"/>
                    <a:pt x="10" y="280"/>
                    <a:pt x="12" y="279"/>
                  </a:cubicBezTo>
                  <a:lnTo>
                    <a:pt x="474" y="14"/>
                  </a:lnTo>
                  <a:cubicBezTo>
                    <a:pt x="477" y="12"/>
                    <a:pt x="479" y="8"/>
                    <a:pt x="476" y="5"/>
                  </a:cubicBezTo>
                  <a:cubicBezTo>
                    <a:pt x="475" y="2"/>
                    <a:pt x="473" y="0"/>
                    <a:pt x="471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2"/>
            <p:cNvSpPr/>
            <p:nvPr/>
          </p:nvSpPr>
          <p:spPr>
            <a:xfrm>
              <a:off x="3670300" y="1004975"/>
              <a:ext cx="11975" cy="7025"/>
            </a:xfrm>
            <a:custGeom>
              <a:rect b="b" l="l" r="r" t="t"/>
              <a:pathLst>
                <a:path extrusionOk="0" h="281" w="479">
                  <a:moveTo>
                    <a:pt x="470" y="1"/>
                  </a:moveTo>
                  <a:cubicBezTo>
                    <a:pt x="469" y="1"/>
                    <a:pt x="468" y="1"/>
                    <a:pt x="467" y="1"/>
                  </a:cubicBezTo>
                  <a:lnTo>
                    <a:pt x="5" y="268"/>
                  </a:lnTo>
                  <a:cubicBezTo>
                    <a:pt x="0" y="269"/>
                    <a:pt x="0" y="274"/>
                    <a:pt x="2" y="277"/>
                  </a:cubicBezTo>
                  <a:cubicBezTo>
                    <a:pt x="3" y="280"/>
                    <a:pt x="5" y="281"/>
                    <a:pt x="7" y="281"/>
                  </a:cubicBezTo>
                  <a:cubicBezTo>
                    <a:pt x="9" y="281"/>
                    <a:pt x="10" y="280"/>
                    <a:pt x="12" y="280"/>
                  </a:cubicBezTo>
                  <a:lnTo>
                    <a:pt x="474" y="14"/>
                  </a:lnTo>
                  <a:cubicBezTo>
                    <a:pt x="477" y="11"/>
                    <a:pt x="479" y="7"/>
                    <a:pt x="476" y="4"/>
                  </a:cubicBezTo>
                  <a:cubicBezTo>
                    <a:pt x="475" y="2"/>
                    <a:pt x="472" y="1"/>
                    <a:pt x="470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2"/>
            <p:cNvSpPr/>
            <p:nvPr/>
          </p:nvSpPr>
          <p:spPr>
            <a:xfrm>
              <a:off x="3669675" y="1001950"/>
              <a:ext cx="1100" cy="600"/>
            </a:xfrm>
            <a:custGeom>
              <a:rect b="b" l="l" r="r" t="t"/>
              <a:pathLst>
                <a:path extrusionOk="0" h="24" w="44">
                  <a:moveTo>
                    <a:pt x="22" y="0"/>
                  </a:moveTo>
                  <a:lnTo>
                    <a:pt x="0" y="12"/>
                  </a:lnTo>
                  <a:lnTo>
                    <a:pt x="22" y="23"/>
                  </a:lnTo>
                  <a:lnTo>
                    <a:pt x="44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2"/>
            <p:cNvSpPr/>
            <p:nvPr/>
          </p:nvSpPr>
          <p:spPr>
            <a:xfrm>
              <a:off x="3669675" y="1002225"/>
              <a:ext cx="575" cy="11300"/>
            </a:xfrm>
            <a:custGeom>
              <a:rect b="b" l="l" r="r" t="t"/>
              <a:pathLst>
                <a:path extrusionOk="0" h="452" w="23">
                  <a:moveTo>
                    <a:pt x="0" y="1"/>
                  </a:moveTo>
                  <a:lnTo>
                    <a:pt x="0" y="439"/>
                  </a:lnTo>
                  <a:lnTo>
                    <a:pt x="22" y="452"/>
                  </a:lnTo>
                  <a:lnTo>
                    <a:pt x="22" y="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2"/>
            <p:cNvSpPr/>
            <p:nvPr/>
          </p:nvSpPr>
          <p:spPr>
            <a:xfrm>
              <a:off x="3670225" y="1002225"/>
              <a:ext cx="550" cy="11300"/>
            </a:xfrm>
            <a:custGeom>
              <a:rect b="b" l="l" r="r" t="t"/>
              <a:pathLst>
                <a:path extrusionOk="0" h="452" w="22">
                  <a:moveTo>
                    <a:pt x="22" y="1"/>
                  </a:moveTo>
                  <a:lnTo>
                    <a:pt x="0" y="12"/>
                  </a:lnTo>
                  <a:lnTo>
                    <a:pt x="0" y="452"/>
                  </a:lnTo>
                  <a:lnTo>
                    <a:pt x="22" y="439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2"/>
            <p:cNvSpPr/>
            <p:nvPr/>
          </p:nvSpPr>
          <p:spPr>
            <a:xfrm>
              <a:off x="3632225" y="1026225"/>
              <a:ext cx="14175" cy="8200"/>
            </a:xfrm>
            <a:custGeom>
              <a:rect b="b" l="l" r="r" t="t"/>
              <a:pathLst>
                <a:path extrusionOk="0" h="328" w="567">
                  <a:moveTo>
                    <a:pt x="453" y="1"/>
                  </a:moveTo>
                  <a:lnTo>
                    <a:pt x="1" y="262"/>
                  </a:lnTo>
                  <a:lnTo>
                    <a:pt x="114" y="327"/>
                  </a:lnTo>
                  <a:lnTo>
                    <a:pt x="566" y="66"/>
                  </a:lnTo>
                  <a:lnTo>
                    <a:pt x="453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2"/>
            <p:cNvSpPr/>
            <p:nvPr/>
          </p:nvSpPr>
          <p:spPr>
            <a:xfrm>
              <a:off x="3632225" y="1032750"/>
              <a:ext cx="2850" cy="2975"/>
            </a:xfrm>
            <a:custGeom>
              <a:rect b="b" l="l" r="r" t="t"/>
              <a:pathLst>
                <a:path extrusionOk="0" h="119" w="114">
                  <a:moveTo>
                    <a:pt x="1" y="1"/>
                  </a:moveTo>
                  <a:lnTo>
                    <a:pt x="1" y="53"/>
                  </a:lnTo>
                  <a:lnTo>
                    <a:pt x="114" y="118"/>
                  </a:lnTo>
                  <a:lnTo>
                    <a:pt x="114" y="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2"/>
            <p:cNvSpPr/>
            <p:nvPr/>
          </p:nvSpPr>
          <p:spPr>
            <a:xfrm>
              <a:off x="3635050" y="1027875"/>
              <a:ext cx="11350" cy="7850"/>
            </a:xfrm>
            <a:custGeom>
              <a:rect b="b" l="l" r="r" t="t"/>
              <a:pathLst>
                <a:path extrusionOk="0" h="314" w="454">
                  <a:moveTo>
                    <a:pt x="453" y="0"/>
                  </a:moveTo>
                  <a:lnTo>
                    <a:pt x="1" y="261"/>
                  </a:lnTo>
                  <a:lnTo>
                    <a:pt x="1" y="313"/>
                  </a:lnTo>
                  <a:lnTo>
                    <a:pt x="453" y="51"/>
                  </a:lnTo>
                  <a:lnTo>
                    <a:pt x="453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2"/>
            <p:cNvSpPr/>
            <p:nvPr/>
          </p:nvSpPr>
          <p:spPr>
            <a:xfrm>
              <a:off x="3629375" y="1029125"/>
              <a:ext cx="19300" cy="9500"/>
            </a:xfrm>
            <a:custGeom>
              <a:rect b="b" l="l" r="r" t="t"/>
              <a:pathLst>
                <a:path extrusionOk="0" h="380" w="772">
                  <a:moveTo>
                    <a:pt x="680" y="1"/>
                  </a:moveTo>
                  <a:lnTo>
                    <a:pt x="226" y="262"/>
                  </a:lnTo>
                  <a:lnTo>
                    <a:pt x="113" y="197"/>
                  </a:lnTo>
                  <a:lnTo>
                    <a:pt x="0" y="262"/>
                  </a:lnTo>
                  <a:lnTo>
                    <a:pt x="206" y="379"/>
                  </a:lnTo>
                  <a:lnTo>
                    <a:pt x="771" y="53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2"/>
            <p:cNvSpPr/>
            <p:nvPr/>
          </p:nvSpPr>
          <p:spPr>
            <a:xfrm>
              <a:off x="3629400" y="1035700"/>
              <a:ext cx="5125" cy="4375"/>
            </a:xfrm>
            <a:custGeom>
              <a:rect b="b" l="l" r="r" t="t"/>
              <a:pathLst>
                <a:path extrusionOk="0" h="175" w="205">
                  <a:moveTo>
                    <a:pt x="0" y="0"/>
                  </a:moveTo>
                  <a:lnTo>
                    <a:pt x="2" y="57"/>
                  </a:lnTo>
                  <a:lnTo>
                    <a:pt x="205" y="174"/>
                  </a:lnTo>
                  <a:lnTo>
                    <a:pt x="205" y="1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2"/>
            <p:cNvSpPr/>
            <p:nvPr/>
          </p:nvSpPr>
          <p:spPr>
            <a:xfrm>
              <a:off x="3634475" y="1030450"/>
              <a:ext cx="14200" cy="9575"/>
            </a:xfrm>
            <a:custGeom>
              <a:rect b="b" l="l" r="r" t="t"/>
              <a:pathLst>
                <a:path extrusionOk="0" h="383" w="568">
                  <a:moveTo>
                    <a:pt x="567" y="0"/>
                  </a:moveTo>
                  <a:lnTo>
                    <a:pt x="2" y="326"/>
                  </a:lnTo>
                  <a:lnTo>
                    <a:pt x="0" y="383"/>
                  </a:lnTo>
                  <a:lnTo>
                    <a:pt x="567" y="57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2"/>
            <p:cNvSpPr/>
            <p:nvPr/>
          </p:nvSpPr>
          <p:spPr>
            <a:xfrm>
              <a:off x="3626600" y="1031850"/>
              <a:ext cx="24400" cy="11200"/>
            </a:xfrm>
            <a:custGeom>
              <a:rect b="b" l="l" r="r" t="t"/>
              <a:pathLst>
                <a:path extrusionOk="0" h="448" w="976">
                  <a:moveTo>
                    <a:pt x="882" y="1"/>
                  </a:moveTo>
                  <a:lnTo>
                    <a:pt x="315" y="327"/>
                  </a:lnTo>
                  <a:lnTo>
                    <a:pt x="114" y="211"/>
                  </a:lnTo>
                  <a:lnTo>
                    <a:pt x="1" y="276"/>
                  </a:lnTo>
                  <a:lnTo>
                    <a:pt x="297" y="447"/>
                  </a:lnTo>
                  <a:lnTo>
                    <a:pt x="975" y="54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2"/>
            <p:cNvSpPr/>
            <p:nvPr/>
          </p:nvSpPr>
          <p:spPr>
            <a:xfrm>
              <a:off x="3626600" y="1038775"/>
              <a:ext cx="7425" cy="5575"/>
            </a:xfrm>
            <a:custGeom>
              <a:rect b="b" l="l" r="r" t="t"/>
              <a:pathLst>
                <a:path extrusionOk="0" h="223" w="297">
                  <a:moveTo>
                    <a:pt x="1" y="1"/>
                  </a:moveTo>
                  <a:lnTo>
                    <a:pt x="2" y="51"/>
                  </a:lnTo>
                  <a:lnTo>
                    <a:pt x="297" y="222"/>
                  </a:lnTo>
                  <a:lnTo>
                    <a:pt x="297" y="1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2"/>
            <p:cNvSpPr/>
            <p:nvPr/>
          </p:nvSpPr>
          <p:spPr>
            <a:xfrm>
              <a:off x="3633975" y="1033200"/>
              <a:ext cx="17025" cy="11150"/>
            </a:xfrm>
            <a:custGeom>
              <a:rect b="b" l="l" r="r" t="t"/>
              <a:pathLst>
                <a:path extrusionOk="0" h="446" w="681">
                  <a:moveTo>
                    <a:pt x="680" y="0"/>
                  </a:moveTo>
                  <a:lnTo>
                    <a:pt x="2" y="393"/>
                  </a:lnTo>
                  <a:lnTo>
                    <a:pt x="0" y="445"/>
                  </a:lnTo>
                  <a:lnTo>
                    <a:pt x="680" y="52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2"/>
            <p:cNvSpPr/>
            <p:nvPr/>
          </p:nvSpPr>
          <p:spPr>
            <a:xfrm>
              <a:off x="3572600" y="1045800"/>
              <a:ext cx="8675" cy="13200"/>
            </a:xfrm>
            <a:custGeom>
              <a:rect b="b" l="l" r="r" t="t"/>
              <a:pathLst>
                <a:path extrusionOk="0" h="528" w="347">
                  <a:moveTo>
                    <a:pt x="0" y="1"/>
                  </a:moveTo>
                  <a:lnTo>
                    <a:pt x="0" y="329"/>
                  </a:lnTo>
                  <a:lnTo>
                    <a:pt x="347" y="527"/>
                  </a:lnTo>
                  <a:lnTo>
                    <a:pt x="347" y="2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2"/>
            <p:cNvSpPr/>
            <p:nvPr/>
          </p:nvSpPr>
          <p:spPr>
            <a:xfrm>
              <a:off x="3581250" y="1047550"/>
              <a:ext cx="5675" cy="11450"/>
            </a:xfrm>
            <a:custGeom>
              <a:rect b="b" l="l" r="r" t="t"/>
              <a:pathLst>
                <a:path extrusionOk="0" h="458" w="227">
                  <a:moveTo>
                    <a:pt x="227" y="0"/>
                  </a:moveTo>
                  <a:lnTo>
                    <a:pt x="1" y="131"/>
                  </a:lnTo>
                  <a:lnTo>
                    <a:pt x="1" y="457"/>
                  </a:lnTo>
                  <a:lnTo>
                    <a:pt x="227" y="328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2"/>
            <p:cNvSpPr/>
            <p:nvPr/>
          </p:nvSpPr>
          <p:spPr>
            <a:xfrm>
              <a:off x="3572600" y="1042550"/>
              <a:ext cx="14325" cy="8275"/>
            </a:xfrm>
            <a:custGeom>
              <a:rect b="b" l="l" r="r" t="t"/>
              <a:pathLst>
                <a:path extrusionOk="0" h="331" w="573">
                  <a:moveTo>
                    <a:pt x="226" y="0"/>
                  </a:moveTo>
                  <a:lnTo>
                    <a:pt x="0" y="131"/>
                  </a:lnTo>
                  <a:lnTo>
                    <a:pt x="347" y="331"/>
                  </a:lnTo>
                  <a:lnTo>
                    <a:pt x="573" y="200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2"/>
            <p:cNvSpPr/>
            <p:nvPr/>
          </p:nvSpPr>
          <p:spPr>
            <a:xfrm>
              <a:off x="3572600" y="1045800"/>
              <a:ext cx="8675" cy="13200"/>
            </a:xfrm>
            <a:custGeom>
              <a:rect b="b" l="l" r="r" t="t"/>
              <a:pathLst>
                <a:path extrusionOk="0" h="528" w="347">
                  <a:moveTo>
                    <a:pt x="0" y="1"/>
                  </a:moveTo>
                  <a:lnTo>
                    <a:pt x="0" y="329"/>
                  </a:lnTo>
                  <a:lnTo>
                    <a:pt x="347" y="527"/>
                  </a:lnTo>
                  <a:lnTo>
                    <a:pt x="347" y="2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2"/>
            <p:cNvSpPr/>
            <p:nvPr/>
          </p:nvSpPr>
          <p:spPr>
            <a:xfrm>
              <a:off x="3581250" y="1047550"/>
              <a:ext cx="5675" cy="11450"/>
            </a:xfrm>
            <a:custGeom>
              <a:rect b="b" l="l" r="r" t="t"/>
              <a:pathLst>
                <a:path extrusionOk="0" h="458" w="227">
                  <a:moveTo>
                    <a:pt x="227" y="0"/>
                  </a:moveTo>
                  <a:lnTo>
                    <a:pt x="1" y="131"/>
                  </a:lnTo>
                  <a:lnTo>
                    <a:pt x="1" y="457"/>
                  </a:lnTo>
                  <a:lnTo>
                    <a:pt x="227" y="328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2"/>
            <p:cNvSpPr/>
            <p:nvPr/>
          </p:nvSpPr>
          <p:spPr>
            <a:xfrm>
              <a:off x="3572600" y="1042550"/>
              <a:ext cx="14325" cy="8275"/>
            </a:xfrm>
            <a:custGeom>
              <a:rect b="b" l="l" r="r" t="t"/>
              <a:pathLst>
                <a:path extrusionOk="0" h="331" w="573">
                  <a:moveTo>
                    <a:pt x="226" y="0"/>
                  </a:moveTo>
                  <a:lnTo>
                    <a:pt x="0" y="131"/>
                  </a:lnTo>
                  <a:lnTo>
                    <a:pt x="347" y="331"/>
                  </a:lnTo>
                  <a:lnTo>
                    <a:pt x="573" y="200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2"/>
            <p:cNvSpPr/>
            <p:nvPr/>
          </p:nvSpPr>
          <p:spPr>
            <a:xfrm>
              <a:off x="3574375" y="1017325"/>
              <a:ext cx="6550" cy="32525"/>
            </a:xfrm>
            <a:custGeom>
              <a:rect b="b" l="l" r="r" t="t"/>
              <a:pathLst>
                <a:path extrusionOk="0" h="1301" w="262">
                  <a:moveTo>
                    <a:pt x="0" y="0"/>
                  </a:moveTo>
                  <a:lnTo>
                    <a:pt x="0" y="1150"/>
                  </a:lnTo>
                  <a:lnTo>
                    <a:pt x="261" y="1301"/>
                  </a:lnTo>
                  <a:lnTo>
                    <a:pt x="261" y="1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2"/>
            <p:cNvSpPr/>
            <p:nvPr/>
          </p:nvSpPr>
          <p:spPr>
            <a:xfrm>
              <a:off x="3580900" y="1018625"/>
              <a:ext cx="4300" cy="31225"/>
            </a:xfrm>
            <a:custGeom>
              <a:rect b="b" l="l" r="r" t="t"/>
              <a:pathLst>
                <a:path extrusionOk="0" h="1249" w="172">
                  <a:moveTo>
                    <a:pt x="171" y="0"/>
                  </a:moveTo>
                  <a:lnTo>
                    <a:pt x="0" y="99"/>
                  </a:lnTo>
                  <a:lnTo>
                    <a:pt x="0" y="1249"/>
                  </a:lnTo>
                  <a:lnTo>
                    <a:pt x="171" y="1152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2"/>
            <p:cNvSpPr/>
            <p:nvPr/>
          </p:nvSpPr>
          <p:spPr>
            <a:xfrm>
              <a:off x="3574375" y="1014850"/>
              <a:ext cx="10825" cy="6250"/>
            </a:xfrm>
            <a:custGeom>
              <a:rect b="b" l="l" r="r" t="t"/>
              <a:pathLst>
                <a:path extrusionOk="0" h="250" w="433">
                  <a:moveTo>
                    <a:pt x="170" y="1"/>
                  </a:moveTo>
                  <a:lnTo>
                    <a:pt x="0" y="99"/>
                  </a:lnTo>
                  <a:lnTo>
                    <a:pt x="261" y="250"/>
                  </a:lnTo>
                  <a:lnTo>
                    <a:pt x="432" y="151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2"/>
            <p:cNvSpPr/>
            <p:nvPr/>
          </p:nvSpPr>
          <p:spPr>
            <a:xfrm>
              <a:off x="3573325" y="1015000"/>
              <a:ext cx="7800" cy="7625"/>
            </a:xfrm>
            <a:custGeom>
              <a:rect b="b" l="l" r="r" t="t"/>
              <a:pathLst>
                <a:path extrusionOk="0" h="305" w="312">
                  <a:moveTo>
                    <a:pt x="0" y="0"/>
                  </a:moveTo>
                  <a:lnTo>
                    <a:pt x="0" y="124"/>
                  </a:lnTo>
                  <a:lnTo>
                    <a:pt x="312" y="305"/>
                  </a:lnTo>
                  <a:lnTo>
                    <a:pt x="312" y="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2"/>
            <p:cNvSpPr/>
            <p:nvPr/>
          </p:nvSpPr>
          <p:spPr>
            <a:xfrm>
              <a:off x="3581100" y="1016550"/>
              <a:ext cx="5150" cy="6075"/>
            </a:xfrm>
            <a:custGeom>
              <a:rect b="b" l="l" r="r" t="t"/>
              <a:pathLst>
                <a:path extrusionOk="0" h="243" w="206">
                  <a:moveTo>
                    <a:pt x="205" y="1"/>
                  </a:moveTo>
                  <a:lnTo>
                    <a:pt x="1" y="118"/>
                  </a:lnTo>
                  <a:lnTo>
                    <a:pt x="1" y="243"/>
                  </a:lnTo>
                  <a:lnTo>
                    <a:pt x="205" y="125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2"/>
            <p:cNvSpPr/>
            <p:nvPr/>
          </p:nvSpPr>
          <p:spPr>
            <a:xfrm>
              <a:off x="3573325" y="1012050"/>
              <a:ext cx="12925" cy="7475"/>
            </a:xfrm>
            <a:custGeom>
              <a:rect b="b" l="l" r="r" t="t"/>
              <a:pathLst>
                <a:path extrusionOk="0" h="299" w="517">
                  <a:moveTo>
                    <a:pt x="203" y="1"/>
                  </a:moveTo>
                  <a:lnTo>
                    <a:pt x="0" y="118"/>
                  </a:lnTo>
                  <a:lnTo>
                    <a:pt x="312" y="298"/>
                  </a:lnTo>
                  <a:lnTo>
                    <a:pt x="516" y="181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2"/>
            <p:cNvSpPr/>
            <p:nvPr/>
          </p:nvSpPr>
          <p:spPr>
            <a:xfrm>
              <a:off x="3575200" y="1013100"/>
              <a:ext cx="9225" cy="5325"/>
            </a:xfrm>
            <a:custGeom>
              <a:rect b="b" l="l" r="r" t="t"/>
              <a:pathLst>
                <a:path extrusionOk="0" h="213" w="369">
                  <a:moveTo>
                    <a:pt x="134" y="1"/>
                  </a:moveTo>
                  <a:lnTo>
                    <a:pt x="1" y="78"/>
                  </a:lnTo>
                  <a:lnTo>
                    <a:pt x="234" y="213"/>
                  </a:lnTo>
                  <a:lnTo>
                    <a:pt x="369" y="136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2"/>
            <p:cNvSpPr/>
            <p:nvPr/>
          </p:nvSpPr>
          <p:spPr>
            <a:xfrm>
              <a:off x="3575200" y="1013100"/>
              <a:ext cx="9225" cy="3975"/>
            </a:xfrm>
            <a:custGeom>
              <a:rect b="b" l="l" r="r" t="t"/>
              <a:pathLst>
                <a:path extrusionOk="0" h="159" w="369">
                  <a:moveTo>
                    <a:pt x="134" y="1"/>
                  </a:moveTo>
                  <a:lnTo>
                    <a:pt x="1" y="78"/>
                  </a:lnTo>
                  <a:lnTo>
                    <a:pt x="41" y="101"/>
                  </a:lnTo>
                  <a:lnTo>
                    <a:pt x="134" y="49"/>
                  </a:lnTo>
                  <a:lnTo>
                    <a:pt x="327" y="159"/>
                  </a:lnTo>
                  <a:lnTo>
                    <a:pt x="369" y="136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9" name="Google Shape;1589;p32"/>
          <p:cNvSpPr txBox="1"/>
          <p:nvPr>
            <p:ph type="title"/>
          </p:nvPr>
        </p:nvSpPr>
        <p:spPr>
          <a:xfrm>
            <a:off x="609053" y="354650"/>
            <a:ext cx="448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cxnSp>
        <p:nvCxnSpPr>
          <p:cNvPr id="1590" name="Google Shape;1590;p32"/>
          <p:cNvCxnSpPr>
            <a:endCxn id="1591" idx="0"/>
          </p:cNvCxnSpPr>
          <p:nvPr/>
        </p:nvCxnSpPr>
        <p:spPr>
          <a:xfrm>
            <a:off x="-45411" y="3476186"/>
            <a:ext cx="65235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92" name="Google Shape;1592;p32"/>
          <p:cNvGrpSpPr/>
          <p:nvPr/>
        </p:nvGrpSpPr>
        <p:grpSpPr>
          <a:xfrm>
            <a:off x="6478089" y="3118800"/>
            <a:ext cx="1008300" cy="699900"/>
            <a:chOff x="6478089" y="3118800"/>
            <a:chExt cx="1008300" cy="699900"/>
          </a:xfrm>
        </p:grpSpPr>
        <p:sp>
          <p:nvSpPr>
            <p:cNvPr id="1593" name="Google Shape;1593;p32"/>
            <p:cNvSpPr/>
            <p:nvPr/>
          </p:nvSpPr>
          <p:spPr>
            <a:xfrm>
              <a:off x="6680889" y="3118800"/>
              <a:ext cx="805500" cy="699900"/>
            </a:xfrm>
            <a:prstGeom prst="rect">
              <a:avLst/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2"/>
            <p:cNvSpPr/>
            <p:nvPr/>
          </p:nvSpPr>
          <p:spPr>
            <a:xfrm rot="-5400000">
              <a:off x="6462189" y="3374336"/>
              <a:ext cx="235500" cy="203700"/>
            </a:xfrm>
            <a:prstGeom prst="triangle">
              <a:avLst>
                <a:gd fmla="val 50000" name="adj"/>
              </a:avLst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4" name="Google Shape;1594;p32"/>
          <p:cNvSpPr/>
          <p:nvPr/>
        </p:nvSpPr>
        <p:spPr>
          <a:xfrm>
            <a:off x="1697125" y="3390550"/>
            <a:ext cx="156300" cy="156300"/>
          </a:xfrm>
          <a:prstGeom prst="rect">
            <a:avLst/>
          </a:prstGeom>
          <a:solidFill>
            <a:srgbClr val="008D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32"/>
          <p:cNvSpPr/>
          <p:nvPr/>
        </p:nvSpPr>
        <p:spPr>
          <a:xfrm>
            <a:off x="4493850" y="3390550"/>
            <a:ext cx="156300" cy="156300"/>
          </a:xfrm>
          <a:prstGeom prst="rect">
            <a:avLst/>
          </a:prstGeom>
          <a:solidFill>
            <a:srgbClr val="008D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32"/>
          <p:cNvSpPr txBox="1"/>
          <p:nvPr>
            <p:ph idx="4294967295" type="subTitle"/>
          </p:nvPr>
        </p:nvSpPr>
        <p:spPr>
          <a:xfrm>
            <a:off x="751825" y="3930450"/>
            <a:ext cx="20469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597" name="Google Shape;1597;p32"/>
          <p:cNvSpPr txBox="1"/>
          <p:nvPr>
            <p:ph idx="4294967295" type="subTitle"/>
          </p:nvPr>
        </p:nvSpPr>
        <p:spPr>
          <a:xfrm>
            <a:off x="678325" y="3427575"/>
            <a:ext cx="21939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d Hat Display"/>
                <a:ea typeface="Red Hat Display"/>
                <a:cs typeface="Red Hat Display"/>
                <a:sym typeface="Red Hat Display"/>
              </a:rPr>
              <a:t>Jupiter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598" name="Google Shape;1598;p32"/>
          <p:cNvSpPr txBox="1"/>
          <p:nvPr>
            <p:ph idx="4294967295" type="subTitle"/>
          </p:nvPr>
        </p:nvSpPr>
        <p:spPr>
          <a:xfrm>
            <a:off x="1285225" y="1194862"/>
            <a:ext cx="9801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4252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2015</a:t>
            </a:r>
            <a:endParaRPr b="1">
              <a:solidFill>
                <a:srgbClr val="E4252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599" name="Google Shape;1599;p32"/>
          <p:cNvSpPr txBox="1"/>
          <p:nvPr>
            <p:ph idx="4294967295" type="subTitle"/>
          </p:nvPr>
        </p:nvSpPr>
        <p:spPr>
          <a:xfrm>
            <a:off x="3548550" y="3930450"/>
            <a:ext cx="20469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600" name="Google Shape;1600;p32"/>
          <p:cNvSpPr txBox="1"/>
          <p:nvPr>
            <p:ph idx="4294967295" type="subTitle"/>
          </p:nvPr>
        </p:nvSpPr>
        <p:spPr>
          <a:xfrm>
            <a:off x="3475050" y="3427575"/>
            <a:ext cx="21939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ed Hat Display"/>
                <a:ea typeface="Red Hat Display"/>
                <a:cs typeface="Red Hat Display"/>
                <a:sym typeface="Red Hat Display"/>
              </a:rPr>
              <a:t>Saturn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601" name="Google Shape;1601;p32"/>
          <p:cNvSpPr txBox="1"/>
          <p:nvPr>
            <p:ph idx="4294967295" type="subTitle"/>
          </p:nvPr>
        </p:nvSpPr>
        <p:spPr>
          <a:xfrm>
            <a:off x="4099350" y="1194862"/>
            <a:ext cx="9453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4252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2019</a:t>
            </a:r>
            <a:endParaRPr b="1">
              <a:solidFill>
                <a:srgbClr val="E4252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602" name="Google Shape;1602;p32"/>
          <p:cNvSpPr txBox="1"/>
          <p:nvPr>
            <p:ph idx="4294967295" type="subTitle"/>
          </p:nvPr>
        </p:nvSpPr>
        <p:spPr>
          <a:xfrm>
            <a:off x="6687686" y="3294244"/>
            <a:ext cx="865200" cy="36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NOW</a:t>
            </a:r>
            <a:endParaRPr b="1">
              <a:solidFill>
                <a:schemeClr val="accen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603" name="Google Shape;1603;p32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8" name="Google Shape;1608;p33"/>
          <p:cNvGrpSpPr/>
          <p:nvPr/>
        </p:nvGrpSpPr>
        <p:grpSpPr>
          <a:xfrm>
            <a:off x="2265217" y="1760152"/>
            <a:ext cx="3985290" cy="2859290"/>
            <a:chOff x="331525" y="1572350"/>
            <a:chExt cx="493675" cy="354175"/>
          </a:xfrm>
        </p:grpSpPr>
        <p:sp>
          <p:nvSpPr>
            <p:cNvPr id="1609" name="Google Shape;1609;p33"/>
            <p:cNvSpPr/>
            <p:nvPr/>
          </p:nvSpPr>
          <p:spPr>
            <a:xfrm>
              <a:off x="460300" y="1904550"/>
              <a:ext cx="14825" cy="18850"/>
            </a:xfrm>
            <a:custGeom>
              <a:rect b="b" l="l" r="r" t="t"/>
              <a:pathLst>
                <a:path extrusionOk="0" h="754" w="593">
                  <a:moveTo>
                    <a:pt x="1" y="0"/>
                  </a:moveTo>
                  <a:lnTo>
                    <a:pt x="1" y="683"/>
                  </a:lnTo>
                  <a:cubicBezTo>
                    <a:pt x="82" y="730"/>
                    <a:pt x="189" y="754"/>
                    <a:pt x="296" y="754"/>
                  </a:cubicBezTo>
                  <a:cubicBezTo>
                    <a:pt x="403" y="754"/>
                    <a:pt x="510" y="730"/>
                    <a:pt x="592" y="683"/>
                  </a:cubicBezTo>
                  <a:lnTo>
                    <a:pt x="592" y="0"/>
                  </a:lnTo>
                  <a:cubicBezTo>
                    <a:pt x="510" y="47"/>
                    <a:pt x="403" y="71"/>
                    <a:pt x="296" y="71"/>
                  </a:cubicBezTo>
                  <a:cubicBezTo>
                    <a:pt x="189" y="71"/>
                    <a:pt x="82" y="47"/>
                    <a:pt x="1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3"/>
            <p:cNvSpPr/>
            <p:nvPr/>
          </p:nvSpPr>
          <p:spPr>
            <a:xfrm>
              <a:off x="460300" y="1904575"/>
              <a:ext cx="525" cy="17325"/>
            </a:xfrm>
            <a:custGeom>
              <a:rect b="b" l="l" r="r" t="t"/>
              <a:pathLst>
                <a:path extrusionOk="0" h="693" w="21">
                  <a:moveTo>
                    <a:pt x="1" y="1"/>
                  </a:moveTo>
                  <a:lnTo>
                    <a:pt x="1" y="682"/>
                  </a:lnTo>
                  <a:lnTo>
                    <a:pt x="21" y="692"/>
                  </a:lnTo>
                  <a:lnTo>
                    <a:pt x="21" y="12"/>
                  </a:lnTo>
                  <a:cubicBezTo>
                    <a:pt x="14" y="8"/>
                    <a:pt x="6" y="3"/>
                    <a:pt x="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3"/>
            <p:cNvSpPr/>
            <p:nvPr/>
          </p:nvSpPr>
          <p:spPr>
            <a:xfrm>
              <a:off x="460800" y="1904900"/>
              <a:ext cx="11950" cy="18525"/>
            </a:xfrm>
            <a:custGeom>
              <a:rect b="b" l="l" r="r" t="t"/>
              <a:pathLst>
                <a:path extrusionOk="0" h="741" w="478">
                  <a:moveTo>
                    <a:pt x="1" y="1"/>
                  </a:moveTo>
                  <a:lnTo>
                    <a:pt x="1" y="681"/>
                  </a:lnTo>
                  <a:cubicBezTo>
                    <a:pt x="84" y="720"/>
                    <a:pt x="174" y="740"/>
                    <a:pt x="267" y="740"/>
                  </a:cubicBezTo>
                  <a:cubicBezTo>
                    <a:pt x="270" y="740"/>
                    <a:pt x="273" y="740"/>
                    <a:pt x="276" y="740"/>
                  </a:cubicBezTo>
                  <a:cubicBezTo>
                    <a:pt x="344" y="740"/>
                    <a:pt x="413" y="730"/>
                    <a:pt x="478" y="711"/>
                  </a:cubicBezTo>
                  <a:lnTo>
                    <a:pt x="478" y="28"/>
                  </a:lnTo>
                  <a:cubicBezTo>
                    <a:pt x="413" y="48"/>
                    <a:pt x="344" y="59"/>
                    <a:pt x="276" y="59"/>
                  </a:cubicBezTo>
                  <a:cubicBezTo>
                    <a:pt x="273" y="59"/>
                    <a:pt x="270" y="59"/>
                    <a:pt x="267" y="59"/>
                  </a:cubicBezTo>
                  <a:cubicBezTo>
                    <a:pt x="174" y="59"/>
                    <a:pt x="85" y="38"/>
                    <a:pt x="1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3"/>
            <p:cNvSpPr/>
            <p:nvPr/>
          </p:nvSpPr>
          <p:spPr>
            <a:xfrm>
              <a:off x="472775" y="1904550"/>
              <a:ext cx="2375" cy="18150"/>
            </a:xfrm>
            <a:custGeom>
              <a:rect b="b" l="l" r="r" t="t"/>
              <a:pathLst>
                <a:path extrusionOk="0" h="726" w="95">
                  <a:moveTo>
                    <a:pt x="95" y="0"/>
                  </a:moveTo>
                  <a:cubicBezTo>
                    <a:pt x="64" y="19"/>
                    <a:pt x="34" y="32"/>
                    <a:pt x="0" y="42"/>
                  </a:cubicBezTo>
                  <a:lnTo>
                    <a:pt x="0" y="725"/>
                  </a:lnTo>
                  <a:cubicBezTo>
                    <a:pt x="32" y="714"/>
                    <a:pt x="64" y="700"/>
                    <a:pt x="95" y="683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3"/>
            <p:cNvSpPr/>
            <p:nvPr/>
          </p:nvSpPr>
          <p:spPr>
            <a:xfrm>
              <a:off x="449525" y="1873625"/>
              <a:ext cx="11925" cy="7200"/>
            </a:xfrm>
            <a:custGeom>
              <a:rect b="b" l="l" r="r" t="t"/>
              <a:pathLst>
                <a:path extrusionOk="0" h="288" w="477">
                  <a:moveTo>
                    <a:pt x="24" y="0"/>
                  </a:moveTo>
                  <a:cubicBezTo>
                    <a:pt x="17" y="0"/>
                    <a:pt x="10" y="4"/>
                    <a:pt x="7" y="10"/>
                  </a:cubicBezTo>
                  <a:cubicBezTo>
                    <a:pt x="1" y="19"/>
                    <a:pt x="5" y="31"/>
                    <a:pt x="14" y="36"/>
                  </a:cubicBezTo>
                  <a:lnTo>
                    <a:pt x="445" y="284"/>
                  </a:lnTo>
                  <a:cubicBezTo>
                    <a:pt x="448" y="286"/>
                    <a:pt x="451" y="287"/>
                    <a:pt x="454" y="287"/>
                  </a:cubicBezTo>
                  <a:cubicBezTo>
                    <a:pt x="461" y="287"/>
                    <a:pt x="467" y="284"/>
                    <a:pt x="471" y="277"/>
                  </a:cubicBezTo>
                  <a:cubicBezTo>
                    <a:pt x="476" y="268"/>
                    <a:pt x="472" y="257"/>
                    <a:pt x="463" y="251"/>
                  </a:cubicBezTo>
                  <a:lnTo>
                    <a:pt x="34" y="3"/>
                  </a:lnTo>
                  <a:cubicBezTo>
                    <a:pt x="31" y="1"/>
                    <a:pt x="27" y="0"/>
                    <a:pt x="24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3"/>
            <p:cNvSpPr/>
            <p:nvPr/>
          </p:nvSpPr>
          <p:spPr>
            <a:xfrm>
              <a:off x="444850" y="1876700"/>
              <a:ext cx="12000" cy="7225"/>
            </a:xfrm>
            <a:custGeom>
              <a:rect b="b" l="l" r="r" t="t"/>
              <a:pathLst>
                <a:path extrusionOk="0" h="289" w="480">
                  <a:moveTo>
                    <a:pt x="24" y="1"/>
                  </a:moveTo>
                  <a:cubicBezTo>
                    <a:pt x="17" y="1"/>
                    <a:pt x="10" y="5"/>
                    <a:pt x="7" y="11"/>
                  </a:cubicBezTo>
                  <a:cubicBezTo>
                    <a:pt x="1" y="21"/>
                    <a:pt x="4" y="32"/>
                    <a:pt x="12" y="38"/>
                  </a:cubicBezTo>
                  <a:lnTo>
                    <a:pt x="443" y="286"/>
                  </a:lnTo>
                  <a:cubicBezTo>
                    <a:pt x="446" y="287"/>
                    <a:pt x="449" y="288"/>
                    <a:pt x="452" y="288"/>
                  </a:cubicBezTo>
                  <a:cubicBezTo>
                    <a:pt x="469" y="288"/>
                    <a:pt x="480" y="264"/>
                    <a:pt x="463" y="251"/>
                  </a:cubicBezTo>
                  <a:lnTo>
                    <a:pt x="462" y="251"/>
                  </a:lnTo>
                  <a:lnTo>
                    <a:pt x="33" y="3"/>
                  </a:lnTo>
                  <a:cubicBezTo>
                    <a:pt x="30" y="2"/>
                    <a:pt x="27" y="1"/>
                    <a:pt x="24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3"/>
            <p:cNvSpPr/>
            <p:nvPr/>
          </p:nvSpPr>
          <p:spPr>
            <a:xfrm>
              <a:off x="439525" y="1880775"/>
              <a:ext cx="10225" cy="6025"/>
            </a:xfrm>
            <a:custGeom>
              <a:rect b="b" l="l" r="r" t="t"/>
              <a:pathLst>
                <a:path extrusionOk="0" h="241" w="409">
                  <a:moveTo>
                    <a:pt x="26" y="1"/>
                  </a:moveTo>
                  <a:cubicBezTo>
                    <a:pt x="11" y="1"/>
                    <a:pt x="1" y="22"/>
                    <a:pt x="17" y="32"/>
                  </a:cubicBezTo>
                  <a:lnTo>
                    <a:pt x="378" y="239"/>
                  </a:lnTo>
                  <a:cubicBezTo>
                    <a:pt x="380" y="240"/>
                    <a:pt x="383" y="241"/>
                    <a:pt x="385" y="241"/>
                  </a:cubicBezTo>
                  <a:cubicBezTo>
                    <a:pt x="400" y="241"/>
                    <a:pt x="409" y="220"/>
                    <a:pt x="394" y="210"/>
                  </a:cubicBezTo>
                  <a:lnTo>
                    <a:pt x="394" y="210"/>
                  </a:lnTo>
                  <a:lnTo>
                    <a:pt x="394" y="212"/>
                  </a:lnTo>
                  <a:lnTo>
                    <a:pt x="34" y="3"/>
                  </a:lnTo>
                  <a:cubicBezTo>
                    <a:pt x="31" y="1"/>
                    <a:pt x="28" y="1"/>
                    <a:pt x="26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6" name="Google Shape;1616;p33"/>
            <p:cNvGrpSpPr/>
            <p:nvPr/>
          </p:nvGrpSpPr>
          <p:grpSpPr>
            <a:xfrm>
              <a:off x="331525" y="1572350"/>
              <a:ext cx="493675" cy="354175"/>
              <a:chOff x="331525" y="1572350"/>
              <a:chExt cx="493675" cy="354175"/>
            </a:xfrm>
          </p:grpSpPr>
          <p:sp>
            <p:nvSpPr>
              <p:cNvPr id="1617" name="Google Shape;1617;p33"/>
              <p:cNvSpPr/>
              <p:nvPr/>
            </p:nvSpPr>
            <p:spPr>
              <a:xfrm>
                <a:off x="331525" y="1784775"/>
                <a:ext cx="379000" cy="141750"/>
              </a:xfrm>
              <a:custGeom>
                <a:rect b="b" l="l" r="r" t="t"/>
                <a:pathLst>
                  <a:path extrusionOk="0" h="5670" w="15160">
                    <a:moveTo>
                      <a:pt x="613" y="2169"/>
                    </a:moveTo>
                    <a:lnTo>
                      <a:pt x="5152" y="4791"/>
                    </a:lnTo>
                    <a:cubicBezTo>
                      <a:pt x="5159" y="4794"/>
                      <a:pt x="5166" y="4798"/>
                      <a:pt x="5173" y="4801"/>
                    </a:cubicBezTo>
                    <a:cubicBezTo>
                      <a:pt x="5256" y="4840"/>
                      <a:pt x="5347" y="4861"/>
                      <a:pt x="5438" y="4861"/>
                    </a:cubicBezTo>
                    <a:cubicBezTo>
                      <a:pt x="5439" y="4861"/>
                      <a:pt x="5440" y="4861"/>
                      <a:pt x="5441" y="4861"/>
                    </a:cubicBezTo>
                    <a:lnTo>
                      <a:pt x="5441" y="4861"/>
                    </a:lnTo>
                    <a:cubicBezTo>
                      <a:pt x="5441" y="4861"/>
                      <a:pt x="5441" y="4861"/>
                      <a:pt x="5441" y="4861"/>
                    </a:cubicBezTo>
                    <a:cubicBezTo>
                      <a:pt x="5444" y="4861"/>
                      <a:pt x="5447" y="4861"/>
                      <a:pt x="5450" y="4861"/>
                    </a:cubicBezTo>
                    <a:lnTo>
                      <a:pt x="5447" y="4861"/>
                    </a:lnTo>
                    <a:cubicBezTo>
                      <a:pt x="5445" y="4861"/>
                      <a:pt x="5443" y="4861"/>
                      <a:pt x="5441" y="4861"/>
                    </a:cubicBezTo>
                    <a:lnTo>
                      <a:pt x="5441" y="4861"/>
                    </a:lnTo>
                    <a:cubicBezTo>
                      <a:pt x="5341" y="4861"/>
                      <a:pt x="5243" y="4838"/>
                      <a:pt x="5156" y="4791"/>
                    </a:cubicBezTo>
                    <a:lnTo>
                      <a:pt x="613" y="2169"/>
                    </a:lnTo>
                    <a:close/>
                    <a:moveTo>
                      <a:pt x="15160" y="0"/>
                    </a:moveTo>
                    <a:cubicBezTo>
                      <a:pt x="15154" y="3"/>
                      <a:pt x="15148" y="7"/>
                      <a:pt x="15143" y="10"/>
                    </a:cubicBezTo>
                    <a:lnTo>
                      <a:pt x="5745" y="5474"/>
                    </a:lnTo>
                    <a:cubicBezTo>
                      <a:pt x="5651" y="5521"/>
                      <a:pt x="5550" y="5545"/>
                      <a:pt x="5448" y="5545"/>
                    </a:cubicBezTo>
                    <a:cubicBezTo>
                      <a:pt x="5347" y="5545"/>
                      <a:pt x="5245" y="5521"/>
                      <a:pt x="5152" y="5474"/>
                    </a:cubicBezTo>
                    <a:lnTo>
                      <a:pt x="234" y="2636"/>
                    </a:lnTo>
                    <a:lnTo>
                      <a:pt x="234" y="2635"/>
                    </a:lnTo>
                    <a:cubicBezTo>
                      <a:pt x="170" y="2591"/>
                      <a:pt x="137" y="2536"/>
                      <a:pt x="137" y="2480"/>
                    </a:cubicBezTo>
                    <a:lnTo>
                      <a:pt x="137" y="2448"/>
                    </a:lnTo>
                    <a:lnTo>
                      <a:pt x="137" y="2448"/>
                    </a:lnTo>
                    <a:cubicBezTo>
                      <a:pt x="1" y="2543"/>
                      <a:pt x="8" y="2686"/>
                      <a:pt x="163" y="2774"/>
                    </a:cubicBezTo>
                    <a:lnTo>
                      <a:pt x="5057" y="5599"/>
                    </a:lnTo>
                    <a:cubicBezTo>
                      <a:pt x="5150" y="5646"/>
                      <a:pt x="5251" y="5669"/>
                      <a:pt x="5353" y="5669"/>
                    </a:cubicBezTo>
                    <a:cubicBezTo>
                      <a:pt x="5454" y="5669"/>
                      <a:pt x="5555" y="5646"/>
                      <a:pt x="5649" y="5599"/>
                    </a:cubicBezTo>
                    <a:lnTo>
                      <a:pt x="15044" y="135"/>
                    </a:lnTo>
                    <a:cubicBezTo>
                      <a:pt x="15109" y="97"/>
                      <a:pt x="15147" y="49"/>
                      <a:pt x="15160" y="2"/>
                    </a:cubicBezTo>
                    <a:lnTo>
                      <a:pt x="15160" y="0"/>
                    </a:ln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33"/>
              <p:cNvSpPr/>
              <p:nvPr/>
            </p:nvSpPr>
            <p:spPr>
              <a:xfrm>
                <a:off x="710075" y="1763675"/>
                <a:ext cx="3075" cy="21375"/>
              </a:xfrm>
              <a:custGeom>
                <a:rect b="b" l="l" r="r" t="t"/>
                <a:pathLst>
                  <a:path extrusionOk="0" h="855" w="123">
                    <a:moveTo>
                      <a:pt x="122" y="0"/>
                    </a:moveTo>
                    <a:cubicBezTo>
                      <a:pt x="122" y="64"/>
                      <a:pt x="80" y="123"/>
                      <a:pt x="1" y="171"/>
                    </a:cubicBezTo>
                    <a:lnTo>
                      <a:pt x="1" y="854"/>
                    </a:lnTo>
                    <a:cubicBezTo>
                      <a:pt x="80" y="809"/>
                      <a:pt x="122" y="745"/>
                      <a:pt x="122" y="685"/>
                    </a:cubicBezTo>
                    <a:lnTo>
                      <a:pt x="122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33"/>
              <p:cNvSpPr/>
              <p:nvPr/>
            </p:nvSpPr>
            <p:spPr>
              <a:xfrm>
                <a:off x="710050" y="1773300"/>
                <a:ext cx="475" cy="11750"/>
              </a:xfrm>
              <a:custGeom>
                <a:rect b="b" l="l" r="r" t="t"/>
                <a:pathLst>
                  <a:path extrusionOk="0" h="470" w="19">
                    <a:moveTo>
                      <a:pt x="17" y="1"/>
                    </a:moveTo>
                    <a:lnTo>
                      <a:pt x="17" y="2"/>
                    </a:lnTo>
                    <a:lnTo>
                      <a:pt x="17" y="2"/>
                    </a:lnTo>
                    <a:lnTo>
                      <a:pt x="19" y="1"/>
                    </a:lnTo>
                    <a:close/>
                    <a:moveTo>
                      <a:pt x="17" y="2"/>
                    </a:moveTo>
                    <a:lnTo>
                      <a:pt x="0" y="11"/>
                    </a:lnTo>
                    <a:lnTo>
                      <a:pt x="0" y="469"/>
                    </a:lnTo>
                    <a:lnTo>
                      <a:pt x="7" y="466"/>
                    </a:lnTo>
                    <a:cubicBezTo>
                      <a:pt x="10" y="463"/>
                      <a:pt x="13" y="462"/>
                      <a:pt x="17" y="459"/>
                    </a:cubicBezTo>
                    <a:lnTo>
                      <a:pt x="17" y="2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33"/>
              <p:cNvSpPr/>
              <p:nvPr/>
            </p:nvSpPr>
            <p:spPr>
              <a:xfrm>
                <a:off x="710500" y="1771825"/>
                <a:ext cx="2650" cy="12975"/>
              </a:xfrm>
              <a:custGeom>
                <a:rect b="b" l="l" r="r" t="t"/>
                <a:pathLst>
                  <a:path extrusionOk="0" h="519" w="106">
                    <a:moveTo>
                      <a:pt x="105" y="0"/>
                    </a:moveTo>
                    <a:lnTo>
                      <a:pt x="1" y="60"/>
                    </a:lnTo>
                    <a:lnTo>
                      <a:pt x="1" y="518"/>
                    </a:lnTo>
                    <a:cubicBezTo>
                      <a:pt x="69" y="475"/>
                      <a:pt x="105" y="417"/>
                      <a:pt x="105" y="359"/>
                    </a:cubicBez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33"/>
              <p:cNvSpPr/>
              <p:nvPr/>
            </p:nvSpPr>
            <p:spPr>
              <a:xfrm>
                <a:off x="334950" y="1829675"/>
                <a:ext cx="3050" cy="21375"/>
              </a:xfrm>
              <a:custGeom>
                <a:rect b="b" l="l" r="r" t="t"/>
                <a:pathLst>
                  <a:path extrusionOk="0" h="855" w="122">
                    <a:moveTo>
                      <a:pt x="0" y="1"/>
                    </a:moveTo>
                    <a:lnTo>
                      <a:pt x="0" y="684"/>
                    </a:lnTo>
                    <a:cubicBezTo>
                      <a:pt x="0" y="746"/>
                      <a:pt x="41" y="810"/>
                      <a:pt x="122" y="855"/>
                    </a:cubicBezTo>
                    <a:lnTo>
                      <a:pt x="122" y="172"/>
                    </a:lnTo>
                    <a:cubicBezTo>
                      <a:pt x="41" y="125"/>
                      <a:pt x="0" y="63"/>
                      <a:pt x="0" y="1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33"/>
              <p:cNvSpPr/>
              <p:nvPr/>
            </p:nvSpPr>
            <p:spPr>
              <a:xfrm>
                <a:off x="334950" y="1829725"/>
                <a:ext cx="1400" cy="20025"/>
              </a:xfrm>
              <a:custGeom>
                <a:rect b="b" l="l" r="r" t="t"/>
                <a:pathLst>
                  <a:path extrusionOk="0" h="801" w="56">
                    <a:moveTo>
                      <a:pt x="0" y="0"/>
                    </a:moveTo>
                    <a:lnTo>
                      <a:pt x="0" y="682"/>
                    </a:lnTo>
                    <a:lnTo>
                      <a:pt x="0" y="683"/>
                    </a:lnTo>
                    <a:cubicBezTo>
                      <a:pt x="0" y="709"/>
                      <a:pt x="7" y="735"/>
                      <a:pt x="20" y="759"/>
                    </a:cubicBezTo>
                    <a:cubicBezTo>
                      <a:pt x="29" y="774"/>
                      <a:pt x="42" y="788"/>
                      <a:pt x="55" y="801"/>
                    </a:cubicBezTo>
                    <a:lnTo>
                      <a:pt x="55" y="119"/>
                    </a:lnTo>
                    <a:cubicBezTo>
                      <a:pt x="42" y="106"/>
                      <a:pt x="31" y="91"/>
                      <a:pt x="20" y="74"/>
                    </a:cubicBezTo>
                    <a:cubicBezTo>
                      <a:pt x="7" y="52"/>
                      <a:pt x="0" y="26"/>
                      <a:pt x="0" y="0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33"/>
              <p:cNvSpPr/>
              <p:nvPr/>
            </p:nvSpPr>
            <p:spPr>
              <a:xfrm>
                <a:off x="336325" y="1832700"/>
                <a:ext cx="1025" cy="17875"/>
              </a:xfrm>
              <a:custGeom>
                <a:rect b="b" l="l" r="r" t="t"/>
                <a:pathLst>
                  <a:path extrusionOk="0" h="715" w="41">
                    <a:moveTo>
                      <a:pt x="0" y="0"/>
                    </a:moveTo>
                    <a:lnTo>
                      <a:pt x="0" y="682"/>
                    </a:lnTo>
                    <a:cubicBezTo>
                      <a:pt x="13" y="693"/>
                      <a:pt x="26" y="705"/>
                      <a:pt x="41" y="715"/>
                    </a:cubicBezTo>
                    <a:lnTo>
                      <a:pt x="31" y="28"/>
                    </a:lnTo>
                    <a:lnTo>
                      <a:pt x="34" y="29"/>
                    </a:lnTo>
                    <a:cubicBezTo>
                      <a:pt x="22" y="20"/>
                      <a:pt x="10" y="12"/>
                      <a:pt x="0" y="0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33"/>
              <p:cNvSpPr/>
              <p:nvPr/>
            </p:nvSpPr>
            <p:spPr>
              <a:xfrm>
                <a:off x="703575" y="1773550"/>
                <a:ext cx="6525" cy="8400"/>
              </a:xfrm>
              <a:custGeom>
                <a:rect b="b" l="l" r="r" t="t"/>
                <a:pathLst>
                  <a:path extrusionOk="0" h="336" w="261">
                    <a:moveTo>
                      <a:pt x="261" y="1"/>
                    </a:moveTo>
                    <a:lnTo>
                      <a:pt x="1" y="152"/>
                    </a:lnTo>
                    <a:lnTo>
                      <a:pt x="159" y="242"/>
                    </a:lnTo>
                    <a:cubicBezTo>
                      <a:pt x="200" y="263"/>
                      <a:pt x="236" y="297"/>
                      <a:pt x="261" y="336"/>
                    </a:cubicBezTo>
                    <a:lnTo>
                      <a:pt x="261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33"/>
              <p:cNvSpPr/>
              <p:nvPr/>
            </p:nvSpPr>
            <p:spPr>
              <a:xfrm>
                <a:off x="475100" y="1777325"/>
                <a:ext cx="235000" cy="144325"/>
              </a:xfrm>
              <a:custGeom>
                <a:rect b="b" l="l" r="r" t="t"/>
                <a:pathLst>
                  <a:path extrusionOk="0" h="5773" w="9400">
                    <a:moveTo>
                      <a:pt x="9140" y="1"/>
                    </a:moveTo>
                    <a:lnTo>
                      <a:pt x="8574" y="327"/>
                    </a:lnTo>
                    <a:cubicBezTo>
                      <a:pt x="8530" y="348"/>
                      <a:pt x="8483" y="359"/>
                      <a:pt x="8435" y="359"/>
                    </a:cubicBezTo>
                    <a:cubicBezTo>
                      <a:pt x="8385" y="359"/>
                      <a:pt x="8334" y="347"/>
                      <a:pt x="8289" y="323"/>
                    </a:cubicBezTo>
                    <a:lnTo>
                      <a:pt x="8287" y="321"/>
                    </a:lnTo>
                    <a:lnTo>
                      <a:pt x="8245" y="298"/>
                    </a:lnTo>
                    <a:lnTo>
                      <a:pt x="7519" y="720"/>
                    </a:lnTo>
                    <a:cubicBezTo>
                      <a:pt x="7506" y="756"/>
                      <a:pt x="7497" y="777"/>
                      <a:pt x="7497" y="777"/>
                    </a:cubicBezTo>
                    <a:cubicBezTo>
                      <a:pt x="7497" y="777"/>
                      <a:pt x="7497" y="762"/>
                      <a:pt x="7500" y="732"/>
                    </a:cubicBezTo>
                    <a:lnTo>
                      <a:pt x="7500" y="732"/>
                    </a:lnTo>
                    <a:lnTo>
                      <a:pt x="3" y="5089"/>
                    </a:lnTo>
                    <a:lnTo>
                      <a:pt x="0" y="5092"/>
                    </a:lnTo>
                    <a:lnTo>
                      <a:pt x="0" y="5772"/>
                    </a:lnTo>
                    <a:lnTo>
                      <a:pt x="9400" y="308"/>
                    </a:lnTo>
                    <a:lnTo>
                      <a:pt x="9400" y="185"/>
                    </a:lnTo>
                    <a:cubicBezTo>
                      <a:pt x="9375" y="146"/>
                      <a:pt x="9339" y="112"/>
                      <a:pt x="9298" y="91"/>
                    </a:cubicBezTo>
                    <a:lnTo>
                      <a:pt x="9140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33"/>
              <p:cNvSpPr/>
              <p:nvPr/>
            </p:nvSpPr>
            <p:spPr>
              <a:xfrm>
                <a:off x="337150" y="1833425"/>
                <a:ext cx="9700" cy="10775"/>
              </a:xfrm>
              <a:custGeom>
                <a:rect b="b" l="l" r="r" t="t"/>
                <a:pathLst>
                  <a:path extrusionOk="0" h="431" w="388">
                    <a:moveTo>
                      <a:pt x="1" y="0"/>
                    </a:moveTo>
                    <a:lnTo>
                      <a:pt x="1" y="0"/>
                    </a:lnTo>
                    <a:cubicBezTo>
                      <a:pt x="11" y="7"/>
                      <a:pt x="22" y="15"/>
                      <a:pt x="34" y="22"/>
                    </a:cubicBezTo>
                    <a:lnTo>
                      <a:pt x="34" y="431"/>
                    </a:lnTo>
                    <a:lnTo>
                      <a:pt x="388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33"/>
              <p:cNvSpPr/>
              <p:nvPr/>
            </p:nvSpPr>
            <p:spPr>
              <a:xfrm>
                <a:off x="337325" y="1839000"/>
                <a:ext cx="123000" cy="82650"/>
              </a:xfrm>
              <a:custGeom>
                <a:rect b="b" l="l" r="r" t="t"/>
                <a:pathLst>
                  <a:path extrusionOk="0" h="3306" w="4920">
                    <a:moveTo>
                      <a:pt x="381" y="0"/>
                    </a:moveTo>
                    <a:lnTo>
                      <a:pt x="27" y="208"/>
                    </a:lnTo>
                    <a:lnTo>
                      <a:pt x="27" y="479"/>
                    </a:lnTo>
                    <a:lnTo>
                      <a:pt x="27" y="482"/>
                    </a:lnTo>
                    <a:cubicBezTo>
                      <a:pt x="18" y="476"/>
                      <a:pt x="10" y="472"/>
                      <a:pt x="1" y="466"/>
                    </a:cubicBezTo>
                    <a:lnTo>
                      <a:pt x="1" y="467"/>
                    </a:lnTo>
                    <a:lnTo>
                      <a:pt x="4920" y="3305"/>
                    </a:lnTo>
                    <a:lnTo>
                      <a:pt x="4920" y="2622"/>
                    </a:lnTo>
                    <a:lnTo>
                      <a:pt x="381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33"/>
              <p:cNvSpPr/>
              <p:nvPr/>
            </p:nvSpPr>
            <p:spPr>
              <a:xfrm>
                <a:off x="337375" y="1850550"/>
                <a:ext cx="625" cy="500"/>
              </a:xfrm>
              <a:custGeom>
                <a:rect b="b" l="l" r="r" t="t"/>
                <a:pathLst>
                  <a:path extrusionOk="0" h="20" w="25">
                    <a:moveTo>
                      <a:pt x="0" y="1"/>
                    </a:moveTo>
                    <a:lnTo>
                      <a:pt x="0" y="4"/>
                    </a:lnTo>
                    <a:cubicBezTo>
                      <a:pt x="8" y="10"/>
                      <a:pt x="16" y="14"/>
                      <a:pt x="25" y="20"/>
                    </a:cubicBezTo>
                    <a:lnTo>
                      <a:pt x="25" y="17"/>
                    </a:lnTo>
                    <a:cubicBezTo>
                      <a:pt x="16" y="13"/>
                      <a:pt x="8" y="7"/>
                      <a:pt x="0" y="1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33"/>
              <p:cNvSpPr/>
              <p:nvPr/>
            </p:nvSpPr>
            <p:spPr>
              <a:xfrm>
                <a:off x="337075" y="1833375"/>
                <a:ext cx="925" cy="17600"/>
              </a:xfrm>
              <a:custGeom>
                <a:rect b="b" l="l" r="r" t="t"/>
                <a:pathLst>
                  <a:path extrusionOk="0" h="704" w="37">
                    <a:moveTo>
                      <a:pt x="1" y="1"/>
                    </a:moveTo>
                    <a:lnTo>
                      <a:pt x="11" y="688"/>
                    </a:lnTo>
                    <a:cubicBezTo>
                      <a:pt x="20" y="694"/>
                      <a:pt x="27" y="700"/>
                      <a:pt x="37" y="704"/>
                    </a:cubicBezTo>
                    <a:lnTo>
                      <a:pt x="37" y="24"/>
                    </a:lnTo>
                    <a:cubicBezTo>
                      <a:pt x="25" y="17"/>
                      <a:pt x="14" y="9"/>
                      <a:pt x="4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33"/>
              <p:cNvSpPr/>
              <p:nvPr/>
            </p:nvSpPr>
            <p:spPr>
              <a:xfrm>
                <a:off x="333950" y="1698925"/>
                <a:ext cx="294150" cy="140100"/>
              </a:xfrm>
              <a:custGeom>
                <a:rect b="b" l="l" r="r" t="t"/>
                <a:pathLst>
                  <a:path extrusionOk="0" h="5604" w="11766">
                    <a:moveTo>
                      <a:pt x="10852" y="0"/>
                    </a:moveTo>
                    <a:lnTo>
                      <a:pt x="10104" y="432"/>
                    </a:lnTo>
                    <a:lnTo>
                      <a:pt x="11017" y="959"/>
                    </a:lnTo>
                    <a:lnTo>
                      <a:pt x="11765" y="528"/>
                    </a:lnTo>
                    <a:lnTo>
                      <a:pt x="10852" y="0"/>
                    </a:lnTo>
                    <a:close/>
                    <a:moveTo>
                      <a:pt x="5324" y="2058"/>
                    </a:moveTo>
                    <a:lnTo>
                      <a:pt x="162" y="5060"/>
                    </a:lnTo>
                    <a:cubicBezTo>
                      <a:pt x="1" y="5154"/>
                      <a:pt x="1" y="5308"/>
                      <a:pt x="165" y="5402"/>
                    </a:cubicBezTo>
                    <a:lnTo>
                      <a:pt x="516" y="5603"/>
                    </a:lnTo>
                    <a:lnTo>
                      <a:pt x="1772" y="4874"/>
                    </a:lnTo>
                    <a:lnTo>
                      <a:pt x="1286" y="4593"/>
                    </a:lnTo>
                    <a:lnTo>
                      <a:pt x="5485" y="2152"/>
                    </a:lnTo>
                    <a:lnTo>
                      <a:pt x="5324" y="2058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33"/>
              <p:cNvSpPr/>
              <p:nvPr/>
            </p:nvSpPr>
            <p:spPr>
              <a:xfrm>
                <a:off x="346825" y="1709725"/>
                <a:ext cx="334425" cy="196600"/>
              </a:xfrm>
              <a:custGeom>
                <a:rect b="b" l="l" r="r" t="t"/>
                <a:pathLst>
                  <a:path extrusionOk="0" h="7864" w="13377">
                    <a:moveTo>
                      <a:pt x="9589" y="0"/>
                    </a:moveTo>
                    <a:lnTo>
                      <a:pt x="9233" y="205"/>
                    </a:lnTo>
                    <a:lnTo>
                      <a:pt x="10145" y="733"/>
                    </a:lnTo>
                    <a:lnTo>
                      <a:pt x="10502" y="527"/>
                    </a:lnTo>
                    <a:lnTo>
                      <a:pt x="9589" y="0"/>
                    </a:lnTo>
                    <a:close/>
                    <a:moveTo>
                      <a:pt x="13147" y="2866"/>
                    </a:moveTo>
                    <a:lnTo>
                      <a:pt x="12764" y="3093"/>
                    </a:lnTo>
                    <a:cubicBezTo>
                      <a:pt x="12724" y="3225"/>
                      <a:pt x="12677" y="3352"/>
                      <a:pt x="12650" y="3423"/>
                    </a:cubicBezTo>
                    <a:lnTo>
                      <a:pt x="13376" y="2999"/>
                    </a:lnTo>
                    <a:lnTo>
                      <a:pt x="13147" y="2866"/>
                    </a:lnTo>
                    <a:close/>
                    <a:moveTo>
                      <a:pt x="12679" y="3134"/>
                    </a:moveTo>
                    <a:lnTo>
                      <a:pt x="5855" y="7100"/>
                    </a:lnTo>
                    <a:lnTo>
                      <a:pt x="1257" y="4442"/>
                    </a:lnTo>
                    <a:lnTo>
                      <a:pt x="1" y="5171"/>
                    </a:lnTo>
                    <a:lnTo>
                      <a:pt x="4542" y="7793"/>
                    </a:lnTo>
                    <a:cubicBezTo>
                      <a:pt x="4635" y="7840"/>
                      <a:pt x="4736" y="7864"/>
                      <a:pt x="4837" y="7864"/>
                    </a:cubicBezTo>
                    <a:cubicBezTo>
                      <a:pt x="4938" y="7864"/>
                      <a:pt x="5038" y="7840"/>
                      <a:pt x="5131" y="7793"/>
                    </a:cubicBezTo>
                    <a:lnTo>
                      <a:pt x="12631" y="3433"/>
                    </a:lnTo>
                    <a:cubicBezTo>
                      <a:pt x="12637" y="3382"/>
                      <a:pt x="12650" y="3286"/>
                      <a:pt x="12679" y="3134"/>
                    </a:cubicBezTo>
                    <a:close/>
                  </a:path>
                </a:pathLst>
              </a:custGeom>
              <a:solidFill>
                <a:srgbClr val="008D8A"/>
              </a:solidFill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33"/>
              <p:cNvSpPr/>
              <p:nvPr/>
            </p:nvSpPr>
            <p:spPr>
              <a:xfrm>
                <a:off x="475125" y="1784700"/>
                <a:ext cx="206150" cy="119925"/>
              </a:xfrm>
              <a:custGeom>
                <a:rect b="b" l="l" r="r" t="t"/>
                <a:pathLst>
                  <a:path extrusionOk="0" h="4797" w="8246">
                    <a:moveTo>
                      <a:pt x="8246" y="0"/>
                    </a:moveTo>
                    <a:lnTo>
                      <a:pt x="7519" y="424"/>
                    </a:lnTo>
                    <a:lnTo>
                      <a:pt x="8246" y="2"/>
                    </a:lnTo>
                    <a:lnTo>
                      <a:pt x="8246" y="0"/>
                    </a:lnTo>
                    <a:close/>
                    <a:moveTo>
                      <a:pt x="7499" y="434"/>
                    </a:moveTo>
                    <a:lnTo>
                      <a:pt x="1" y="4794"/>
                    </a:lnTo>
                    <a:lnTo>
                      <a:pt x="1" y="4797"/>
                    </a:lnTo>
                    <a:lnTo>
                      <a:pt x="3" y="4794"/>
                    </a:lnTo>
                    <a:lnTo>
                      <a:pt x="7500" y="435"/>
                    </a:lnTo>
                    <a:lnTo>
                      <a:pt x="7499" y="434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33"/>
              <p:cNvSpPr/>
              <p:nvPr/>
            </p:nvSpPr>
            <p:spPr>
              <a:xfrm>
                <a:off x="366075" y="1702825"/>
                <a:ext cx="318000" cy="184400"/>
              </a:xfrm>
              <a:custGeom>
                <a:rect b="b" l="l" r="r" t="t"/>
                <a:pathLst>
                  <a:path extrusionOk="0" h="7376" w="12720">
                    <a:moveTo>
                      <a:pt x="7631" y="1"/>
                    </a:moveTo>
                    <a:lnTo>
                      <a:pt x="1" y="4437"/>
                    </a:lnTo>
                    <a:lnTo>
                      <a:pt x="5085" y="7376"/>
                    </a:lnTo>
                    <a:lnTo>
                      <a:pt x="12719" y="2940"/>
                    </a:lnTo>
                    <a:lnTo>
                      <a:pt x="7631" y="1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33"/>
              <p:cNvSpPr/>
              <p:nvPr/>
            </p:nvSpPr>
            <p:spPr>
              <a:xfrm>
                <a:off x="646175" y="1739975"/>
                <a:ext cx="6100" cy="3225"/>
              </a:xfrm>
              <a:custGeom>
                <a:rect b="b" l="l" r="r" t="t"/>
                <a:pathLst>
                  <a:path extrusionOk="0" h="129" w="244">
                    <a:moveTo>
                      <a:pt x="120" y="0"/>
                    </a:moveTo>
                    <a:cubicBezTo>
                      <a:pt x="94" y="0"/>
                      <a:pt x="67" y="6"/>
                      <a:pt x="42" y="19"/>
                    </a:cubicBezTo>
                    <a:cubicBezTo>
                      <a:pt x="0" y="43"/>
                      <a:pt x="0" y="85"/>
                      <a:pt x="42" y="110"/>
                    </a:cubicBezTo>
                    <a:cubicBezTo>
                      <a:pt x="67" y="122"/>
                      <a:pt x="94" y="128"/>
                      <a:pt x="120" y="128"/>
                    </a:cubicBezTo>
                    <a:cubicBezTo>
                      <a:pt x="147" y="128"/>
                      <a:pt x="174" y="122"/>
                      <a:pt x="199" y="110"/>
                    </a:cubicBezTo>
                    <a:cubicBezTo>
                      <a:pt x="244" y="82"/>
                      <a:pt x="244" y="43"/>
                      <a:pt x="199" y="19"/>
                    </a:cubicBezTo>
                    <a:cubicBezTo>
                      <a:pt x="174" y="6"/>
                      <a:pt x="147" y="0"/>
                      <a:pt x="120" y="0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33"/>
              <p:cNvSpPr/>
              <p:nvPr/>
            </p:nvSpPr>
            <p:spPr>
              <a:xfrm>
                <a:off x="622125" y="1726000"/>
                <a:ext cx="21100" cy="11925"/>
              </a:xfrm>
              <a:custGeom>
                <a:rect b="b" l="l" r="r" t="t"/>
                <a:pathLst>
                  <a:path extrusionOk="0" h="477" w="844">
                    <a:moveTo>
                      <a:pt x="88" y="0"/>
                    </a:moveTo>
                    <a:cubicBezTo>
                      <a:pt x="69" y="0"/>
                      <a:pt x="50" y="5"/>
                      <a:pt x="33" y="14"/>
                    </a:cubicBezTo>
                    <a:cubicBezTo>
                      <a:pt x="1" y="32"/>
                      <a:pt x="1" y="58"/>
                      <a:pt x="33" y="76"/>
                    </a:cubicBezTo>
                    <a:lnTo>
                      <a:pt x="701" y="463"/>
                    </a:lnTo>
                    <a:cubicBezTo>
                      <a:pt x="718" y="472"/>
                      <a:pt x="737" y="476"/>
                      <a:pt x="756" y="476"/>
                    </a:cubicBezTo>
                    <a:cubicBezTo>
                      <a:pt x="775" y="476"/>
                      <a:pt x="795" y="472"/>
                      <a:pt x="813" y="463"/>
                    </a:cubicBezTo>
                    <a:cubicBezTo>
                      <a:pt x="843" y="446"/>
                      <a:pt x="843" y="418"/>
                      <a:pt x="813" y="396"/>
                    </a:cubicBezTo>
                    <a:lnTo>
                      <a:pt x="144" y="14"/>
                    </a:lnTo>
                    <a:cubicBezTo>
                      <a:pt x="126" y="5"/>
                      <a:pt x="107" y="0"/>
                      <a:pt x="88" y="0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33"/>
              <p:cNvSpPr/>
              <p:nvPr/>
            </p:nvSpPr>
            <p:spPr>
              <a:xfrm>
                <a:off x="403525" y="1853625"/>
                <a:ext cx="20125" cy="11925"/>
              </a:xfrm>
              <a:custGeom>
                <a:rect b="b" l="l" r="r" t="t"/>
                <a:pathLst>
                  <a:path extrusionOk="0" h="477" w="805">
                    <a:moveTo>
                      <a:pt x="391" y="26"/>
                    </a:moveTo>
                    <a:cubicBezTo>
                      <a:pt x="436" y="26"/>
                      <a:pt x="482" y="37"/>
                      <a:pt x="524" y="58"/>
                    </a:cubicBezTo>
                    <a:lnTo>
                      <a:pt x="726" y="175"/>
                    </a:lnTo>
                    <a:cubicBezTo>
                      <a:pt x="762" y="194"/>
                      <a:pt x="776" y="220"/>
                      <a:pt x="776" y="243"/>
                    </a:cubicBezTo>
                    <a:cubicBezTo>
                      <a:pt x="776" y="267"/>
                      <a:pt x="762" y="291"/>
                      <a:pt x="726" y="313"/>
                    </a:cubicBezTo>
                    <a:lnTo>
                      <a:pt x="547" y="417"/>
                    </a:lnTo>
                    <a:cubicBezTo>
                      <a:pt x="505" y="439"/>
                      <a:pt x="460" y="450"/>
                      <a:pt x="414" y="450"/>
                    </a:cubicBezTo>
                    <a:cubicBezTo>
                      <a:pt x="368" y="450"/>
                      <a:pt x="323" y="439"/>
                      <a:pt x="281" y="417"/>
                    </a:cubicBezTo>
                    <a:lnTo>
                      <a:pt x="79" y="300"/>
                    </a:lnTo>
                    <a:cubicBezTo>
                      <a:pt x="43" y="281"/>
                      <a:pt x="28" y="255"/>
                      <a:pt x="28" y="233"/>
                    </a:cubicBezTo>
                    <a:cubicBezTo>
                      <a:pt x="28" y="210"/>
                      <a:pt x="43" y="184"/>
                      <a:pt x="79" y="162"/>
                    </a:cubicBezTo>
                    <a:lnTo>
                      <a:pt x="257" y="58"/>
                    </a:lnTo>
                    <a:cubicBezTo>
                      <a:pt x="299" y="37"/>
                      <a:pt x="345" y="26"/>
                      <a:pt x="391" y="26"/>
                    </a:cubicBezTo>
                    <a:close/>
                    <a:moveTo>
                      <a:pt x="390" y="0"/>
                    </a:moveTo>
                    <a:cubicBezTo>
                      <a:pt x="340" y="0"/>
                      <a:pt x="289" y="12"/>
                      <a:pt x="243" y="36"/>
                    </a:cubicBezTo>
                    <a:lnTo>
                      <a:pt x="64" y="140"/>
                    </a:lnTo>
                    <a:cubicBezTo>
                      <a:pt x="24" y="164"/>
                      <a:pt x="1" y="198"/>
                      <a:pt x="1" y="233"/>
                    </a:cubicBezTo>
                    <a:cubicBezTo>
                      <a:pt x="1" y="269"/>
                      <a:pt x="24" y="303"/>
                      <a:pt x="64" y="325"/>
                    </a:cubicBezTo>
                    <a:lnTo>
                      <a:pt x="267" y="441"/>
                    </a:lnTo>
                    <a:cubicBezTo>
                      <a:pt x="313" y="464"/>
                      <a:pt x="364" y="476"/>
                      <a:pt x="414" y="476"/>
                    </a:cubicBezTo>
                    <a:cubicBezTo>
                      <a:pt x="465" y="476"/>
                      <a:pt x="515" y="464"/>
                      <a:pt x="562" y="441"/>
                    </a:cubicBezTo>
                    <a:lnTo>
                      <a:pt x="740" y="336"/>
                    </a:lnTo>
                    <a:cubicBezTo>
                      <a:pt x="781" y="313"/>
                      <a:pt x="804" y="278"/>
                      <a:pt x="804" y="243"/>
                    </a:cubicBezTo>
                    <a:cubicBezTo>
                      <a:pt x="804" y="207"/>
                      <a:pt x="781" y="174"/>
                      <a:pt x="740" y="153"/>
                    </a:cubicBezTo>
                    <a:lnTo>
                      <a:pt x="740" y="153"/>
                    </a:lnTo>
                    <a:lnTo>
                      <a:pt x="740" y="152"/>
                    </a:lnTo>
                    <a:lnTo>
                      <a:pt x="537" y="35"/>
                    </a:lnTo>
                    <a:lnTo>
                      <a:pt x="537" y="36"/>
                    </a:lnTo>
                    <a:lnTo>
                      <a:pt x="537" y="36"/>
                    </a:lnTo>
                    <a:cubicBezTo>
                      <a:pt x="490" y="12"/>
                      <a:pt x="440" y="0"/>
                      <a:pt x="390" y="0"/>
                    </a:cubicBez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33"/>
              <p:cNvSpPr/>
              <p:nvPr/>
            </p:nvSpPr>
            <p:spPr>
              <a:xfrm>
                <a:off x="369950" y="1831575"/>
                <a:ext cx="13275" cy="11300"/>
              </a:xfrm>
              <a:custGeom>
                <a:rect b="b" l="l" r="r" t="t"/>
                <a:pathLst>
                  <a:path extrusionOk="0" h="452" w="531">
                    <a:moveTo>
                      <a:pt x="422" y="1"/>
                    </a:moveTo>
                    <a:cubicBezTo>
                      <a:pt x="408" y="1"/>
                      <a:pt x="394" y="11"/>
                      <a:pt x="398" y="29"/>
                    </a:cubicBezTo>
                    <a:lnTo>
                      <a:pt x="477" y="403"/>
                    </a:lnTo>
                    <a:lnTo>
                      <a:pt x="30" y="403"/>
                    </a:lnTo>
                    <a:cubicBezTo>
                      <a:pt x="1" y="406"/>
                      <a:pt x="1" y="448"/>
                      <a:pt x="30" y="451"/>
                    </a:cubicBezTo>
                    <a:lnTo>
                      <a:pt x="506" y="451"/>
                    </a:lnTo>
                    <a:cubicBezTo>
                      <a:pt x="513" y="451"/>
                      <a:pt x="519" y="448"/>
                      <a:pt x="523" y="442"/>
                    </a:cubicBezTo>
                    <a:cubicBezTo>
                      <a:pt x="527" y="437"/>
                      <a:pt x="530" y="429"/>
                      <a:pt x="529" y="422"/>
                    </a:cubicBezTo>
                    <a:lnTo>
                      <a:pt x="445" y="19"/>
                    </a:lnTo>
                    <a:cubicBezTo>
                      <a:pt x="442" y="6"/>
                      <a:pt x="432" y="1"/>
                      <a:pt x="422" y="1"/>
                    </a:cubicBez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33"/>
              <p:cNvSpPr/>
              <p:nvPr/>
            </p:nvSpPr>
            <p:spPr>
              <a:xfrm>
                <a:off x="537800" y="1702825"/>
                <a:ext cx="146275" cy="84825"/>
              </a:xfrm>
              <a:custGeom>
                <a:rect b="b" l="l" r="r" t="t"/>
                <a:pathLst>
                  <a:path extrusionOk="0" h="3393" w="5851">
                    <a:moveTo>
                      <a:pt x="762" y="1"/>
                    </a:moveTo>
                    <a:lnTo>
                      <a:pt x="1" y="453"/>
                    </a:lnTo>
                    <a:lnTo>
                      <a:pt x="5086" y="3393"/>
                    </a:lnTo>
                    <a:lnTo>
                      <a:pt x="5850" y="2940"/>
                    </a:lnTo>
                    <a:lnTo>
                      <a:pt x="762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33"/>
              <p:cNvSpPr/>
              <p:nvPr/>
            </p:nvSpPr>
            <p:spPr>
              <a:xfrm>
                <a:off x="537800" y="1753850"/>
                <a:ext cx="101975" cy="59075"/>
              </a:xfrm>
              <a:custGeom>
                <a:rect b="b" l="l" r="r" t="t"/>
                <a:pathLst>
                  <a:path extrusionOk="0" h="2363" w="4079">
                    <a:moveTo>
                      <a:pt x="1748" y="0"/>
                    </a:moveTo>
                    <a:lnTo>
                      <a:pt x="1" y="1017"/>
                    </a:lnTo>
                    <a:lnTo>
                      <a:pt x="2330" y="2362"/>
                    </a:lnTo>
                    <a:lnTo>
                      <a:pt x="4078" y="1346"/>
                    </a:lnTo>
                    <a:lnTo>
                      <a:pt x="1748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33"/>
              <p:cNvSpPr/>
              <p:nvPr/>
            </p:nvSpPr>
            <p:spPr>
              <a:xfrm>
                <a:off x="468525" y="1763025"/>
                <a:ext cx="110025" cy="63450"/>
              </a:xfrm>
              <a:custGeom>
                <a:rect b="b" l="l" r="r" t="t"/>
                <a:pathLst>
                  <a:path extrusionOk="0" h="2538" w="4401">
                    <a:moveTo>
                      <a:pt x="133" y="0"/>
                    </a:moveTo>
                    <a:lnTo>
                      <a:pt x="1" y="74"/>
                    </a:lnTo>
                    <a:lnTo>
                      <a:pt x="4267" y="2538"/>
                    </a:lnTo>
                    <a:lnTo>
                      <a:pt x="4400" y="2464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33"/>
              <p:cNvSpPr/>
              <p:nvPr/>
            </p:nvSpPr>
            <p:spPr>
              <a:xfrm>
                <a:off x="456100" y="1770525"/>
                <a:ext cx="110050" cy="63450"/>
              </a:xfrm>
              <a:custGeom>
                <a:rect b="b" l="l" r="r" t="t"/>
                <a:pathLst>
                  <a:path extrusionOk="0" h="2538" w="4402">
                    <a:moveTo>
                      <a:pt x="132" y="0"/>
                    </a:moveTo>
                    <a:lnTo>
                      <a:pt x="0" y="74"/>
                    </a:lnTo>
                    <a:lnTo>
                      <a:pt x="4266" y="2538"/>
                    </a:lnTo>
                    <a:lnTo>
                      <a:pt x="4401" y="2464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33"/>
              <p:cNvSpPr/>
              <p:nvPr/>
            </p:nvSpPr>
            <p:spPr>
              <a:xfrm>
                <a:off x="443400" y="1777725"/>
                <a:ext cx="110050" cy="63500"/>
              </a:xfrm>
              <a:custGeom>
                <a:rect b="b" l="l" r="r" t="t"/>
                <a:pathLst>
                  <a:path extrusionOk="0" h="2540" w="4402">
                    <a:moveTo>
                      <a:pt x="133" y="1"/>
                    </a:moveTo>
                    <a:lnTo>
                      <a:pt x="1" y="76"/>
                    </a:lnTo>
                    <a:lnTo>
                      <a:pt x="4267" y="2540"/>
                    </a:lnTo>
                    <a:lnTo>
                      <a:pt x="4402" y="2464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33"/>
              <p:cNvSpPr/>
              <p:nvPr/>
            </p:nvSpPr>
            <p:spPr>
              <a:xfrm>
                <a:off x="431000" y="1785275"/>
                <a:ext cx="110025" cy="63450"/>
              </a:xfrm>
              <a:custGeom>
                <a:rect b="b" l="l" r="r" t="t"/>
                <a:pathLst>
                  <a:path extrusionOk="0" h="2538" w="4401">
                    <a:moveTo>
                      <a:pt x="133" y="0"/>
                    </a:moveTo>
                    <a:lnTo>
                      <a:pt x="1" y="74"/>
                    </a:lnTo>
                    <a:lnTo>
                      <a:pt x="4266" y="2538"/>
                    </a:lnTo>
                    <a:lnTo>
                      <a:pt x="4400" y="2463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33"/>
              <p:cNvSpPr/>
              <p:nvPr/>
            </p:nvSpPr>
            <p:spPr>
              <a:xfrm>
                <a:off x="418900" y="1793525"/>
                <a:ext cx="110050" cy="63475"/>
              </a:xfrm>
              <a:custGeom>
                <a:rect b="b" l="l" r="r" t="t"/>
                <a:pathLst>
                  <a:path extrusionOk="0" h="2539" w="4402">
                    <a:moveTo>
                      <a:pt x="132" y="1"/>
                    </a:moveTo>
                    <a:lnTo>
                      <a:pt x="1" y="75"/>
                    </a:lnTo>
                    <a:lnTo>
                      <a:pt x="4267" y="2539"/>
                    </a:lnTo>
                    <a:lnTo>
                      <a:pt x="4401" y="246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33"/>
              <p:cNvSpPr/>
              <p:nvPr/>
            </p:nvSpPr>
            <p:spPr>
              <a:xfrm>
                <a:off x="406500" y="1801050"/>
                <a:ext cx="110025" cy="63450"/>
              </a:xfrm>
              <a:custGeom>
                <a:rect b="b" l="l" r="r" t="t"/>
                <a:pathLst>
                  <a:path extrusionOk="0" h="2538" w="4401">
                    <a:moveTo>
                      <a:pt x="133" y="0"/>
                    </a:moveTo>
                    <a:lnTo>
                      <a:pt x="1" y="74"/>
                    </a:lnTo>
                    <a:lnTo>
                      <a:pt x="4265" y="2538"/>
                    </a:lnTo>
                    <a:lnTo>
                      <a:pt x="4400" y="2464"/>
                    </a:lnTo>
                    <a:lnTo>
                      <a:pt x="1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33"/>
              <p:cNvSpPr/>
              <p:nvPr/>
            </p:nvSpPr>
            <p:spPr>
              <a:xfrm>
                <a:off x="393825" y="1808250"/>
                <a:ext cx="110000" cy="63500"/>
              </a:xfrm>
              <a:custGeom>
                <a:rect b="b" l="l" r="r" t="t"/>
                <a:pathLst>
                  <a:path extrusionOk="0" h="2540" w="4400">
                    <a:moveTo>
                      <a:pt x="132" y="1"/>
                    </a:moveTo>
                    <a:lnTo>
                      <a:pt x="0" y="76"/>
                    </a:lnTo>
                    <a:lnTo>
                      <a:pt x="4265" y="2540"/>
                    </a:lnTo>
                    <a:lnTo>
                      <a:pt x="4400" y="2464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33"/>
              <p:cNvSpPr/>
              <p:nvPr/>
            </p:nvSpPr>
            <p:spPr>
              <a:xfrm>
                <a:off x="662525" y="1795275"/>
                <a:ext cx="550" cy="1450"/>
              </a:xfrm>
              <a:custGeom>
                <a:rect b="b" l="l" r="r" t="t"/>
                <a:pathLst>
                  <a:path extrusionOk="0" h="58" w="22">
                    <a:moveTo>
                      <a:pt x="22" y="1"/>
                    </a:moveTo>
                    <a:lnTo>
                      <a:pt x="3" y="12"/>
                    </a:lnTo>
                    <a:cubicBezTo>
                      <a:pt x="0" y="43"/>
                      <a:pt x="0" y="57"/>
                      <a:pt x="0" y="57"/>
                    </a:cubicBezTo>
                    <a:cubicBezTo>
                      <a:pt x="0" y="57"/>
                      <a:pt x="9" y="35"/>
                      <a:pt x="22" y="1"/>
                    </a:cubicBez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33"/>
              <p:cNvSpPr/>
              <p:nvPr/>
            </p:nvSpPr>
            <p:spPr>
              <a:xfrm>
                <a:off x="662625" y="1795275"/>
                <a:ext cx="450" cy="275"/>
              </a:xfrm>
              <a:custGeom>
                <a:rect b="b" l="l" r="r" t="t"/>
                <a:pathLst>
                  <a:path extrusionOk="0" h="11" w="18">
                    <a:moveTo>
                      <a:pt x="18" y="1"/>
                    </a:moveTo>
                    <a:lnTo>
                      <a:pt x="0" y="11"/>
                    </a:lnTo>
                    <a:lnTo>
                      <a:pt x="0" y="11"/>
                    </a:lnTo>
                    <a:lnTo>
                      <a:pt x="18" y="1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33"/>
              <p:cNvSpPr/>
              <p:nvPr/>
            </p:nvSpPr>
            <p:spPr>
              <a:xfrm>
                <a:off x="663775" y="1787050"/>
                <a:ext cx="1000" cy="1050"/>
              </a:xfrm>
              <a:custGeom>
                <a:rect b="b" l="l" r="r" t="t"/>
                <a:pathLst>
                  <a:path extrusionOk="0" h="42" w="40">
                    <a:moveTo>
                      <a:pt x="9" y="0"/>
                    </a:moveTo>
                    <a:lnTo>
                      <a:pt x="9" y="2"/>
                    </a:lnTo>
                    <a:cubicBezTo>
                      <a:pt x="7" y="15"/>
                      <a:pt x="4" y="28"/>
                      <a:pt x="1" y="41"/>
                    </a:cubicBezTo>
                    <a:lnTo>
                      <a:pt x="40" y="19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33"/>
              <p:cNvSpPr/>
              <p:nvPr/>
            </p:nvSpPr>
            <p:spPr>
              <a:xfrm>
                <a:off x="664000" y="1774825"/>
                <a:ext cx="4125" cy="12825"/>
              </a:xfrm>
              <a:custGeom>
                <a:rect b="b" l="l" r="r" t="t"/>
                <a:pathLst>
                  <a:path extrusionOk="0" h="513" w="165">
                    <a:moveTo>
                      <a:pt x="14" y="1"/>
                    </a:moveTo>
                    <a:lnTo>
                      <a:pt x="16" y="5"/>
                    </a:lnTo>
                    <a:cubicBezTo>
                      <a:pt x="98" y="124"/>
                      <a:pt x="61" y="204"/>
                      <a:pt x="3" y="475"/>
                    </a:cubicBezTo>
                    <a:lnTo>
                      <a:pt x="0" y="491"/>
                    </a:lnTo>
                    <a:lnTo>
                      <a:pt x="31" y="508"/>
                    </a:lnTo>
                    <a:lnTo>
                      <a:pt x="38" y="513"/>
                    </a:lnTo>
                    <a:lnTo>
                      <a:pt x="77" y="489"/>
                    </a:lnTo>
                    <a:cubicBezTo>
                      <a:pt x="125" y="330"/>
                      <a:pt x="164" y="163"/>
                      <a:pt x="145" y="79"/>
                    </a:cubicBezTo>
                    <a:lnTo>
                      <a:pt x="14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33"/>
              <p:cNvSpPr/>
              <p:nvPr/>
            </p:nvSpPr>
            <p:spPr>
              <a:xfrm>
                <a:off x="710825" y="1713750"/>
                <a:ext cx="13150" cy="5800"/>
              </a:xfrm>
              <a:custGeom>
                <a:rect b="b" l="l" r="r" t="t"/>
                <a:pathLst>
                  <a:path extrusionOk="0" h="232" w="526">
                    <a:moveTo>
                      <a:pt x="1" y="103"/>
                    </a:moveTo>
                    <a:lnTo>
                      <a:pt x="1" y="103"/>
                    </a:lnTo>
                    <a:cubicBezTo>
                      <a:pt x="1" y="103"/>
                      <a:pt x="1" y="103"/>
                      <a:pt x="1" y="103"/>
                    </a:cubicBezTo>
                    <a:lnTo>
                      <a:pt x="1" y="103"/>
                    </a:lnTo>
                    <a:close/>
                    <a:moveTo>
                      <a:pt x="526" y="128"/>
                    </a:moveTo>
                    <a:lnTo>
                      <a:pt x="525" y="128"/>
                    </a:lnTo>
                    <a:lnTo>
                      <a:pt x="525" y="128"/>
                    </a:lnTo>
                    <a:cubicBezTo>
                      <a:pt x="525" y="128"/>
                      <a:pt x="526" y="128"/>
                      <a:pt x="526" y="128"/>
                    </a:cubicBezTo>
                    <a:close/>
                    <a:moveTo>
                      <a:pt x="186" y="0"/>
                    </a:moveTo>
                    <a:cubicBezTo>
                      <a:pt x="181" y="0"/>
                      <a:pt x="177" y="1"/>
                      <a:pt x="174" y="3"/>
                    </a:cubicBezTo>
                    <a:lnTo>
                      <a:pt x="1" y="103"/>
                    </a:lnTo>
                    <a:lnTo>
                      <a:pt x="1" y="103"/>
                    </a:lnTo>
                    <a:cubicBezTo>
                      <a:pt x="5" y="101"/>
                      <a:pt x="9" y="100"/>
                      <a:pt x="13" y="100"/>
                    </a:cubicBezTo>
                    <a:cubicBezTo>
                      <a:pt x="18" y="100"/>
                      <a:pt x="22" y="101"/>
                      <a:pt x="26" y="103"/>
                    </a:cubicBezTo>
                    <a:lnTo>
                      <a:pt x="330" y="228"/>
                    </a:lnTo>
                    <a:cubicBezTo>
                      <a:pt x="334" y="230"/>
                      <a:pt x="338" y="231"/>
                      <a:pt x="342" y="231"/>
                    </a:cubicBezTo>
                    <a:cubicBezTo>
                      <a:pt x="346" y="231"/>
                      <a:pt x="350" y="230"/>
                      <a:pt x="353" y="228"/>
                    </a:cubicBezTo>
                    <a:lnTo>
                      <a:pt x="525" y="128"/>
                    </a:lnTo>
                    <a:lnTo>
                      <a:pt x="525" y="128"/>
                    </a:lnTo>
                    <a:cubicBezTo>
                      <a:pt x="522" y="130"/>
                      <a:pt x="518" y="131"/>
                      <a:pt x="514" y="131"/>
                    </a:cubicBezTo>
                    <a:cubicBezTo>
                      <a:pt x="510" y="131"/>
                      <a:pt x="506" y="130"/>
                      <a:pt x="503" y="128"/>
                    </a:cubicBezTo>
                    <a:lnTo>
                      <a:pt x="198" y="3"/>
                    </a:lnTo>
                    <a:cubicBezTo>
                      <a:pt x="195" y="1"/>
                      <a:pt x="190" y="0"/>
                      <a:pt x="186" y="0"/>
                    </a:cubicBez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33"/>
              <p:cNvSpPr/>
              <p:nvPr/>
            </p:nvSpPr>
            <p:spPr>
              <a:xfrm>
                <a:off x="731650" y="1733975"/>
                <a:ext cx="5775" cy="13800"/>
              </a:xfrm>
              <a:custGeom>
                <a:rect b="b" l="l" r="r" t="t"/>
                <a:pathLst>
                  <a:path extrusionOk="0" h="552" w="231">
                    <a:moveTo>
                      <a:pt x="189" y="1"/>
                    </a:moveTo>
                    <a:lnTo>
                      <a:pt x="16" y="101"/>
                    </a:lnTo>
                    <a:cubicBezTo>
                      <a:pt x="5" y="109"/>
                      <a:pt x="0" y="124"/>
                      <a:pt x="3" y="137"/>
                    </a:cubicBezTo>
                    <a:lnTo>
                      <a:pt x="55" y="515"/>
                    </a:lnTo>
                    <a:cubicBezTo>
                      <a:pt x="58" y="528"/>
                      <a:pt x="54" y="543"/>
                      <a:pt x="44" y="552"/>
                    </a:cubicBezTo>
                    <a:lnTo>
                      <a:pt x="216" y="451"/>
                    </a:lnTo>
                    <a:cubicBezTo>
                      <a:pt x="227" y="443"/>
                      <a:pt x="231" y="428"/>
                      <a:pt x="228" y="415"/>
                    </a:cubicBezTo>
                    <a:lnTo>
                      <a:pt x="176" y="37"/>
                    </a:lnTo>
                    <a:cubicBezTo>
                      <a:pt x="173" y="24"/>
                      <a:pt x="177" y="9"/>
                      <a:pt x="189" y="1"/>
                    </a:cubicBez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33"/>
              <p:cNvSpPr/>
              <p:nvPr/>
            </p:nvSpPr>
            <p:spPr>
              <a:xfrm>
                <a:off x="723500" y="1710525"/>
                <a:ext cx="19050" cy="23000"/>
              </a:xfrm>
              <a:custGeom>
                <a:rect b="b" l="l" r="r" t="t"/>
                <a:pathLst>
                  <a:path extrusionOk="0" h="920" w="762">
                    <a:moveTo>
                      <a:pt x="186" y="0"/>
                    </a:moveTo>
                    <a:cubicBezTo>
                      <a:pt x="182" y="0"/>
                      <a:pt x="177" y="1"/>
                      <a:pt x="173" y="3"/>
                    </a:cubicBezTo>
                    <a:lnTo>
                      <a:pt x="0" y="103"/>
                    </a:lnTo>
                    <a:cubicBezTo>
                      <a:pt x="4" y="102"/>
                      <a:pt x="8" y="101"/>
                      <a:pt x="12" y="101"/>
                    </a:cubicBezTo>
                    <a:cubicBezTo>
                      <a:pt x="19" y="101"/>
                      <a:pt x="25" y="103"/>
                      <a:pt x="30" y="106"/>
                    </a:cubicBezTo>
                    <a:cubicBezTo>
                      <a:pt x="48" y="118"/>
                      <a:pt x="61" y="135"/>
                      <a:pt x="68" y="155"/>
                    </a:cubicBezTo>
                    <a:lnTo>
                      <a:pt x="203" y="551"/>
                    </a:lnTo>
                    <a:cubicBezTo>
                      <a:pt x="209" y="569"/>
                      <a:pt x="220" y="585"/>
                      <a:pt x="235" y="596"/>
                    </a:cubicBezTo>
                    <a:lnTo>
                      <a:pt x="539" y="823"/>
                    </a:lnTo>
                    <a:cubicBezTo>
                      <a:pt x="573" y="848"/>
                      <a:pt x="588" y="903"/>
                      <a:pt x="565" y="918"/>
                    </a:cubicBezTo>
                    <a:lnTo>
                      <a:pt x="565" y="918"/>
                    </a:lnTo>
                    <a:lnTo>
                      <a:pt x="735" y="820"/>
                    </a:lnTo>
                    <a:cubicBezTo>
                      <a:pt x="761" y="805"/>
                      <a:pt x="747" y="749"/>
                      <a:pt x="712" y="722"/>
                    </a:cubicBezTo>
                    <a:lnTo>
                      <a:pt x="408" y="496"/>
                    </a:lnTo>
                    <a:cubicBezTo>
                      <a:pt x="393" y="485"/>
                      <a:pt x="381" y="469"/>
                      <a:pt x="376" y="451"/>
                    </a:cubicBezTo>
                    <a:lnTo>
                      <a:pt x="241" y="55"/>
                    </a:lnTo>
                    <a:cubicBezTo>
                      <a:pt x="233" y="35"/>
                      <a:pt x="220" y="18"/>
                      <a:pt x="203" y="6"/>
                    </a:cubicBezTo>
                    <a:cubicBezTo>
                      <a:pt x="198" y="2"/>
                      <a:pt x="192" y="0"/>
                      <a:pt x="186" y="0"/>
                    </a:cubicBezTo>
                    <a:close/>
                    <a:moveTo>
                      <a:pt x="565" y="918"/>
                    </a:moveTo>
                    <a:lnTo>
                      <a:pt x="563" y="920"/>
                    </a:lnTo>
                    <a:cubicBezTo>
                      <a:pt x="563" y="919"/>
                      <a:pt x="564" y="919"/>
                      <a:pt x="565" y="918"/>
                    </a:cubicBez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33"/>
              <p:cNvSpPr/>
              <p:nvPr/>
            </p:nvSpPr>
            <p:spPr>
              <a:xfrm>
                <a:off x="710350" y="1713000"/>
                <a:ext cx="27875" cy="34850"/>
              </a:xfrm>
              <a:custGeom>
                <a:rect b="b" l="l" r="r" t="t"/>
                <a:pathLst>
                  <a:path extrusionOk="0" h="1394" w="1115">
                    <a:moveTo>
                      <a:pt x="538" y="0"/>
                    </a:moveTo>
                    <a:cubicBezTo>
                      <a:pt x="530" y="0"/>
                      <a:pt x="523" y="4"/>
                      <a:pt x="519" y="12"/>
                    </a:cubicBezTo>
                    <a:lnTo>
                      <a:pt x="381" y="251"/>
                    </a:lnTo>
                    <a:cubicBezTo>
                      <a:pt x="377" y="257"/>
                      <a:pt x="370" y="262"/>
                      <a:pt x="362" y="262"/>
                    </a:cubicBezTo>
                    <a:cubicBezTo>
                      <a:pt x="357" y="262"/>
                      <a:pt x="353" y="261"/>
                      <a:pt x="349" y="258"/>
                    </a:cubicBezTo>
                    <a:lnTo>
                      <a:pt x="45" y="133"/>
                    </a:lnTo>
                    <a:cubicBezTo>
                      <a:pt x="40" y="131"/>
                      <a:pt x="35" y="130"/>
                      <a:pt x="32" y="130"/>
                    </a:cubicBezTo>
                    <a:cubicBezTo>
                      <a:pt x="7" y="130"/>
                      <a:pt x="0" y="167"/>
                      <a:pt x="21" y="203"/>
                    </a:cubicBezTo>
                    <a:lnTo>
                      <a:pt x="242" y="577"/>
                    </a:lnTo>
                    <a:cubicBezTo>
                      <a:pt x="251" y="592"/>
                      <a:pt x="255" y="609"/>
                      <a:pt x="253" y="628"/>
                    </a:cubicBezTo>
                    <a:lnTo>
                      <a:pt x="200" y="945"/>
                    </a:lnTo>
                    <a:cubicBezTo>
                      <a:pt x="198" y="979"/>
                      <a:pt x="214" y="1009"/>
                      <a:pt x="242" y="1027"/>
                    </a:cubicBezTo>
                    <a:cubicBezTo>
                      <a:pt x="248" y="1031"/>
                      <a:pt x="255" y="1032"/>
                      <a:pt x="262" y="1032"/>
                    </a:cubicBezTo>
                    <a:lnTo>
                      <a:pt x="533" y="1025"/>
                    </a:lnTo>
                    <a:cubicBezTo>
                      <a:pt x="541" y="1025"/>
                      <a:pt x="548" y="1028"/>
                      <a:pt x="554" y="1031"/>
                    </a:cubicBezTo>
                    <a:cubicBezTo>
                      <a:pt x="561" y="1035"/>
                      <a:pt x="568" y="1041"/>
                      <a:pt x="572" y="1048"/>
                    </a:cubicBezTo>
                    <a:lnTo>
                      <a:pt x="845" y="1370"/>
                    </a:lnTo>
                    <a:cubicBezTo>
                      <a:pt x="851" y="1377"/>
                      <a:pt x="857" y="1383"/>
                      <a:pt x="864" y="1388"/>
                    </a:cubicBezTo>
                    <a:cubicBezTo>
                      <a:pt x="871" y="1392"/>
                      <a:pt x="878" y="1393"/>
                      <a:pt x="884" y="1393"/>
                    </a:cubicBezTo>
                    <a:cubicBezTo>
                      <a:pt x="900" y="1393"/>
                      <a:pt x="910" y="1380"/>
                      <a:pt x="906" y="1356"/>
                    </a:cubicBezTo>
                    <a:lnTo>
                      <a:pt x="855" y="977"/>
                    </a:lnTo>
                    <a:cubicBezTo>
                      <a:pt x="852" y="963"/>
                      <a:pt x="857" y="948"/>
                      <a:pt x="868" y="941"/>
                    </a:cubicBezTo>
                    <a:lnTo>
                      <a:pt x="1089" y="821"/>
                    </a:lnTo>
                    <a:cubicBezTo>
                      <a:pt x="1115" y="808"/>
                      <a:pt x="1100" y="750"/>
                      <a:pt x="1065" y="724"/>
                    </a:cubicBezTo>
                    <a:lnTo>
                      <a:pt x="761" y="497"/>
                    </a:lnTo>
                    <a:cubicBezTo>
                      <a:pt x="746" y="486"/>
                      <a:pt x="735" y="470"/>
                      <a:pt x="729" y="452"/>
                    </a:cubicBezTo>
                    <a:lnTo>
                      <a:pt x="594" y="56"/>
                    </a:lnTo>
                    <a:cubicBezTo>
                      <a:pt x="587" y="36"/>
                      <a:pt x="574" y="19"/>
                      <a:pt x="556" y="7"/>
                    </a:cubicBezTo>
                    <a:lnTo>
                      <a:pt x="556" y="6"/>
                    </a:lnTo>
                    <a:cubicBezTo>
                      <a:pt x="550" y="2"/>
                      <a:pt x="544" y="0"/>
                      <a:pt x="538" y="0"/>
                    </a:cubicBez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33"/>
              <p:cNvSpPr/>
              <p:nvPr/>
            </p:nvSpPr>
            <p:spPr>
              <a:xfrm>
                <a:off x="628075" y="1657400"/>
                <a:ext cx="197125" cy="111450"/>
              </a:xfrm>
              <a:custGeom>
                <a:rect b="b" l="l" r="r" t="t"/>
                <a:pathLst>
                  <a:path extrusionOk="0" h="4458" w="7885">
                    <a:moveTo>
                      <a:pt x="4762" y="1"/>
                    </a:moveTo>
                    <a:lnTo>
                      <a:pt x="4761" y="2"/>
                    </a:lnTo>
                    <a:lnTo>
                      <a:pt x="4762" y="3"/>
                    </a:lnTo>
                    <a:lnTo>
                      <a:pt x="4762" y="3"/>
                    </a:lnTo>
                    <a:lnTo>
                      <a:pt x="4762" y="1"/>
                    </a:lnTo>
                    <a:close/>
                    <a:moveTo>
                      <a:pt x="7445" y="1679"/>
                    </a:moveTo>
                    <a:cubicBezTo>
                      <a:pt x="7457" y="1679"/>
                      <a:pt x="7470" y="1682"/>
                      <a:pt x="7481" y="1687"/>
                    </a:cubicBezTo>
                    <a:cubicBezTo>
                      <a:pt x="7502" y="1699"/>
                      <a:pt x="7502" y="1718"/>
                      <a:pt x="7481" y="1729"/>
                    </a:cubicBezTo>
                    <a:cubicBezTo>
                      <a:pt x="7471" y="1734"/>
                      <a:pt x="7460" y="1738"/>
                      <a:pt x="7450" y="1738"/>
                    </a:cubicBezTo>
                    <a:cubicBezTo>
                      <a:pt x="7448" y="1738"/>
                      <a:pt x="7447" y="1738"/>
                      <a:pt x="7445" y="1738"/>
                    </a:cubicBezTo>
                    <a:lnTo>
                      <a:pt x="7445" y="1740"/>
                    </a:lnTo>
                    <a:cubicBezTo>
                      <a:pt x="7432" y="1740"/>
                      <a:pt x="7419" y="1737"/>
                      <a:pt x="7409" y="1729"/>
                    </a:cubicBezTo>
                    <a:cubicBezTo>
                      <a:pt x="7387" y="1724"/>
                      <a:pt x="7387" y="1695"/>
                      <a:pt x="7409" y="1687"/>
                    </a:cubicBezTo>
                    <a:cubicBezTo>
                      <a:pt x="7420" y="1682"/>
                      <a:pt x="7432" y="1679"/>
                      <a:pt x="7445" y="1679"/>
                    </a:cubicBezTo>
                    <a:close/>
                    <a:moveTo>
                      <a:pt x="7564" y="1740"/>
                    </a:moveTo>
                    <a:cubicBezTo>
                      <a:pt x="7577" y="1740"/>
                      <a:pt x="7589" y="1742"/>
                      <a:pt x="7600" y="1748"/>
                    </a:cubicBezTo>
                    <a:cubicBezTo>
                      <a:pt x="7621" y="1756"/>
                      <a:pt x="7621" y="1785"/>
                      <a:pt x="7600" y="1790"/>
                    </a:cubicBezTo>
                    <a:cubicBezTo>
                      <a:pt x="7591" y="1796"/>
                      <a:pt x="7581" y="1799"/>
                      <a:pt x="7570" y="1799"/>
                    </a:cubicBezTo>
                    <a:cubicBezTo>
                      <a:pt x="7568" y="1799"/>
                      <a:pt x="7566" y="1799"/>
                      <a:pt x="7564" y="1799"/>
                    </a:cubicBezTo>
                    <a:cubicBezTo>
                      <a:pt x="7562" y="1799"/>
                      <a:pt x="7561" y="1799"/>
                      <a:pt x="7559" y="1799"/>
                    </a:cubicBezTo>
                    <a:cubicBezTo>
                      <a:pt x="7548" y="1799"/>
                      <a:pt x="7538" y="1795"/>
                      <a:pt x="7528" y="1790"/>
                    </a:cubicBezTo>
                    <a:cubicBezTo>
                      <a:pt x="7507" y="1785"/>
                      <a:pt x="7507" y="1754"/>
                      <a:pt x="7528" y="1748"/>
                    </a:cubicBezTo>
                    <a:cubicBezTo>
                      <a:pt x="7539" y="1742"/>
                      <a:pt x="7551" y="1740"/>
                      <a:pt x="7564" y="1740"/>
                    </a:cubicBezTo>
                    <a:close/>
                    <a:moveTo>
                      <a:pt x="7681" y="1799"/>
                    </a:moveTo>
                    <a:cubicBezTo>
                      <a:pt x="7695" y="1799"/>
                      <a:pt x="7706" y="1802"/>
                      <a:pt x="7718" y="1808"/>
                    </a:cubicBezTo>
                    <a:cubicBezTo>
                      <a:pt x="7738" y="1819"/>
                      <a:pt x="7738" y="1838"/>
                      <a:pt x="7718" y="1850"/>
                    </a:cubicBezTo>
                    <a:cubicBezTo>
                      <a:pt x="7708" y="1855"/>
                      <a:pt x="7698" y="1859"/>
                      <a:pt x="7687" y="1859"/>
                    </a:cubicBezTo>
                    <a:cubicBezTo>
                      <a:pt x="7685" y="1859"/>
                      <a:pt x="7683" y="1859"/>
                      <a:pt x="7681" y="1859"/>
                    </a:cubicBezTo>
                    <a:cubicBezTo>
                      <a:pt x="7668" y="1859"/>
                      <a:pt x="7657" y="1856"/>
                      <a:pt x="7645" y="1850"/>
                    </a:cubicBezTo>
                    <a:cubicBezTo>
                      <a:pt x="7625" y="1843"/>
                      <a:pt x="7625" y="1814"/>
                      <a:pt x="7645" y="1808"/>
                    </a:cubicBezTo>
                    <a:cubicBezTo>
                      <a:pt x="7657" y="1802"/>
                      <a:pt x="7668" y="1799"/>
                      <a:pt x="7681" y="1799"/>
                    </a:cubicBezTo>
                    <a:close/>
                    <a:moveTo>
                      <a:pt x="7884" y="1856"/>
                    </a:moveTo>
                    <a:lnTo>
                      <a:pt x="7884" y="1863"/>
                    </a:lnTo>
                    <a:cubicBezTo>
                      <a:pt x="7885" y="1860"/>
                      <a:pt x="7885" y="1858"/>
                      <a:pt x="7884" y="1856"/>
                    </a:cubicBezTo>
                    <a:close/>
                    <a:moveTo>
                      <a:pt x="3327" y="2353"/>
                    </a:moveTo>
                    <a:cubicBezTo>
                      <a:pt x="3324" y="2353"/>
                      <a:pt x="3322" y="2353"/>
                      <a:pt x="3320" y="2354"/>
                    </a:cubicBezTo>
                    <a:lnTo>
                      <a:pt x="3320" y="2354"/>
                    </a:lnTo>
                    <a:lnTo>
                      <a:pt x="3317" y="2356"/>
                    </a:lnTo>
                    <a:cubicBezTo>
                      <a:pt x="3320" y="2354"/>
                      <a:pt x="3324" y="2353"/>
                      <a:pt x="3327" y="2353"/>
                    </a:cubicBezTo>
                    <a:close/>
                    <a:moveTo>
                      <a:pt x="1271" y="1877"/>
                    </a:moveTo>
                    <a:cubicBezTo>
                      <a:pt x="1285" y="1877"/>
                      <a:pt x="1298" y="1880"/>
                      <a:pt x="1311" y="1886"/>
                    </a:cubicBezTo>
                    <a:lnTo>
                      <a:pt x="2774" y="2752"/>
                    </a:lnTo>
                    <a:cubicBezTo>
                      <a:pt x="2795" y="2760"/>
                      <a:pt x="2795" y="2788"/>
                      <a:pt x="2774" y="2797"/>
                    </a:cubicBezTo>
                    <a:cubicBezTo>
                      <a:pt x="2765" y="2803"/>
                      <a:pt x="2754" y="2806"/>
                      <a:pt x="2744" y="2806"/>
                    </a:cubicBezTo>
                    <a:cubicBezTo>
                      <a:pt x="2742" y="2806"/>
                      <a:pt x="2740" y="2806"/>
                      <a:pt x="2738" y="2805"/>
                    </a:cubicBezTo>
                    <a:lnTo>
                      <a:pt x="2737" y="2805"/>
                    </a:lnTo>
                    <a:cubicBezTo>
                      <a:pt x="2735" y="2806"/>
                      <a:pt x="2733" y="2806"/>
                      <a:pt x="2732" y="2806"/>
                    </a:cubicBezTo>
                    <a:cubicBezTo>
                      <a:pt x="2720" y="2806"/>
                      <a:pt x="2708" y="2802"/>
                      <a:pt x="2698" y="2797"/>
                    </a:cubicBezTo>
                    <a:lnTo>
                      <a:pt x="1233" y="1931"/>
                    </a:lnTo>
                    <a:cubicBezTo>
                      <a:pt x="1214" y="1918"/>
                      <a:pt x="1211" y="1899"/>
                      <a:pt x="1233" y="1886"/>
                    </a:cubicBezTo>
                    <a:cubicBezTo>
                      <a:pt x="1245" y="1880"/>
                      <a:pt x="1258" y="1877"/>
                      <a:pt x="1271" y="1877"/>
                    </a:cubicBezTo>
                    <a:close/>
                    <a:moveTo>
                      <a:pt x="1095" y="1988"/>
                    </a:moveTo>
                    <a:cubicBezTo>
                      <a:pt x="1108" y="1988"/>
                      <a:pt x="1123" y="1990"/>
                      <a:pt x="1134" y="1998"/>
                    </a:cubicBezTo>
                    <a:lnTo>
                      <a:pt x="2516" y="2811"/>
                    </a:lnTo>
                    <a:cubicBezTo>
                      <a:pt x="2537" y="2820"/>
                      <a:pt x="2537" y="2847"/>
                      <a:pt x="2516" y="2856"/>
                    </a:cubicBezTo>
                    <a:cubicBezTo>
                      <a:pt x="2505" y="2862"/>
                      <a:pt x="2494" y="2865"/>
                      <a:pt x="2482" y="2865"/>
                    </a:cubicBezTo>
                    <a:lnTo>
                      <a:pt x="2482" y="2865"/>
                    </a:lnTo>
                    <a:cubicBezTo>
                      <a:pt x="2469" y="2865"/>
                      <a:pt x="2456" y="2862"/>
                      <a:pt x="2444" y="2855"/>
                    </a:cubicBezTo>
                    <a:lnTo>
                      <a:pt x="1058" y="2041"/>
                    </a:lnTo>
                    <a:cubicBezTo>
                      <a:pt x="1039" y="2030"/>
                      <a:pt x="1036" y="2009"/>
                      <a:pt x="1058" y="1996"/>
                    </a:cubicBezTo>
                    <a:cubicBezTo>
                      <a:pt x="1069" y="1990"/>
                      <a:pt x="1082" y="1988"/>
                      <a:pt x="1095" y="1988"/>
                    </a:cubicBezTo>
                    <a:close/>
                    <a:moveTo>
                      <a:pt x="899" y="2093"/>
                    </a:moveTo>
                    <a:cubicBezTo>
                      <a:pt x="913" y="2093"/>
                      <a:pt x="927" y="2096"/>
                      <a:pt x="939" y="2104"/>
                    </a:cubicBezTo>
                    <a:lnTo>
                      <a:pt x="2396" y="2958"/>
                    </a:lnTo>
                    <a:cubicBezTo>
                      <a:pt x="2416" y="2966"/>
                      <a:pt x="2416" y="2994"/>
                      <a:pt x="2396" y="3003"/>
                    </a:cubicBezTo>
                    <a:cubicBezTo>
                      <a:pt x="2386" y="3008"/>
                      <a:pt x="2373" y="3011"/>
                      <a:pt x="2360" y="3011"/>
                    </a:cubicBezTo>
                    <a:cubicBezTo>
                      <a:pt x="2347" y="3011"/>
                      <a:pt x="2332" y="3008"/>
                      <a:pt x="2321" y="3003"/>
                    </a:cubicBezTo>
                    <a:lnTo>
                      <a:pt x="863" y="2147"/>
                    </a:lnTo>
                    <a:cubicBezTo>
                      <a:pt x="843" y="2135"/>
                      <a:pt x="840" y="2115"/>
                      <a:pt x="863" y="2104"/>
                    </a:cubicBezTo>
                    <a:cubicBezTo>
                      <a:pt x="873" y="2096"/>
                      <a:pt x="886" y="2093"/>
                      <a:pt x="899" y="2093"/>
                    </a:cubicBezTo>
                    <a:close/>
                    <a:moveTo>
                      <a:pt x="696" y="2206"/>
                    </a:moveTo>
                    <a:cubicBezTo>
                      <a:pt x="697" y="2206"/>
                      <a:pt x="699" y="2206"/>
                      <a:pt x="701" y="2207"/>
                    </a:cubicBezTo>
                    <a:cubicBezTo>
                      <a:pt x="714" y="2207"/>
                      <a:pt x="728" y="2209"/>
                      <a:pt x="741" y="2215"/>
                    </a:cubicBezTo>
                    <a:lnTo>
                      <a:pt x="2013" y="2959"/>
                    </a:lnTo>
                    <a:cubicBezTo>
                      <a:pt x="2033" y="2968"/>
                      <a:pt x="2033" y="2995"/>
                      <a:pt x="2013" y="3004"/>
                    </a:cubicBezTo>
                    <a:cubicBezTo>
                      <a:pt x="2002" y="3010"/>
                      <a:pt x="1990" y="3013"/>
                      <a:pt x="1977" y="3013"/>
                    </a:cubicBezTo>
                    <a:cubicBezTo>
                      <a:pt x="1962" y="3013"/>
                      <a:pt x="1949" y="3010"/>
                      <a:pt x="1936" y="3003"/>
                    </a:cubicBezTo>
                    <a:lnTo>
                      <a:pt x="665" y="2260"/>
                    </a:lnTo>
                    <a:cubicBezTo>
                      <a:pt x="644" y="2247"/>
                      <a:pt x="641" y="2227"/>
                      <a:pt x="665" y="2215"/>
                    </a:cubicBezTo>
                    <a:cubicBezTo>
                      <a:pt x="675" y="2210"/>
                      <a:pt x="685" y="2206"/>
                      <a:pt x="696" y="2206"/>
                    </a:cubicBezTo>
                    <a:close/>
                    <a:moveTo>
                      <a:pt x="4197" y="3580"/>
                    </a:moveTo>
                    <a:cubicBezTo>
                      <a:pt x="4198" y="3591"/>
                      <a:pt x="4197" y="3600"/>
                      <a:pt x="4193" y="3606"/>
                    </a:cubicBezTo>
                    <a:lnTo>
                      <a:pt x="4193" y="3606"/>
                    </a:lnTo>
                    <a:cubicBezTo>
                      <a:pt x="4199" y="3599"/>
                      <a:pt x="4200" y="3589"/>
                      <a:pt x="4197" y="3580"/>
                    </a:cubicBezTo>
                    <a:close/>
                    <a:moveTo>
                      <a:pt x="4193" y="3606"/>
                    </a:moveTo>
                    <a:cubicBezTo>
                      <a:pt x="4191" y="3609"/>
                      <a:pt x="4189" y="3612"/>
                      <a:pt x="4185" y="3615"/>
                    </a:cubicBezTo>
                    <a:lnTo>
                      <a:pt x="4186" y="3614"/>
                    </a:lnTo>
                    <a:lnTo>
                      <a:pt x="4186" y="3614"/>
                    </a:lnTo>
                    <a:cubicBezTo>
                      <a:pt x="4189" y="3612"/>
                      <a:pt x="4191" y="3610"/>
                      <a:pt x="4193" y="3606"/>
                    </a:cubicBezTo>
                    <a:close/>
                    <a:moveTo>
                      <a:pt x="4000" y="2124"/>
                    </a:moveTo>
                    <a:cubicBezTo>
                      <a:pt x="4007" y="2124"/>
                      <a:pt x="4014" y="2127"/>
                      <a:pt x="4020" y="2130"/>
                    </a:cubicBezTo>
                    <a:cubicBezTo>
                      <a:pt x="4037" y="2141"/>
                      <a:pt x="4050" y="2159"/>
                      <a:pt x="4058" y="2179"/>
                    </a:cubicBezTo>
                    <a:lnTo>
                      <a:pt x="4193" y="2575"/>
                    </a:lnTo>
                    <a:cubicBezTo>
                      <a:pt x="4198" y="2592"/>
                      <a:pt x="4210" y="2608"/>
                      <a:pt x="4225" y="2620"/>
                    </a:cubicBezTo>
                    <a:lnTo>
                      <a:pt x="4529" y="2847"/>
                    </a:lnTo>
                    <a:cubicBezTo>
                      <a:pt x="4564" y="2874"/>
                      <a:pt x="4577" y="2930"/>
                      <a:pt x="4552" y="2943"/>
                    </a:cubicBezTo>
                    <a:lnTo>
                      <a:pt x="4381" y="3043"/>
                    </a:lnTo>
                    <a:lnTo>
                      <a:pt x="4380" y="3043"/>
                    </a:lnTo>
                    <a:lnTo>
                      <a:pt x="4320" y="3075"/>
                    </a:lnTo>
                    <a:cubicBezTo>
                      <a:pt x="4319" y="3082"/>
                      <a:pt x="4317" y="3091"/>
                      <a:pt x="4319" y="3098"/>
                    </a:cubicBezTo>
                    <a:lnTo>
                      <a:pt x="4370" y="3477"/>
                    </a:lnTo>
                    <a:cubicBezTo>
                      <a:pt x="4374" y="3491"/>
                      <a:pt x="4370" y="3504"/>
                      <a:pt x="4358" y="3513"/>
                    </a:cubicBezTo>
                    <a:lnTo>
                      <a:pt x="4186" y="3614"/>
                    </a:lnTo>
                    <a:lnTo>
                      <a:pt x="4186" y="3614"/>
                    </a:lnTo>
                    <a:cubicBezTo>
                      <a:pt x="4183" y="3616"/>
                      <a:pt x="4179" y="3617"/>
                      <a:pt x="4174" y="3617"/>
                    </a:cubicBezTo>
                    <a:cubicBezTo>
                      <a:pt x="4168" y="3616"/>
                      <a:pt x="4162" y="3615"/>
                      <a:pt x="4156" y="3612"/>
                    </a:cubicBezTo>
                    <a:cubicBezTo>
                      <a:pt x="4149" y="3606"/>
                      <a:pt x="4142" y="3600"/>
                      <a:pt x="4136" y="3593"/>
                    </a:cubicBezTo>
                    <a:lnTo>
                      <a:pt x="3865" y="3271"/>
                    </a:lnTo>
                    <a:cubicBezTo>
                      <a:pt x="3859" y="3265"/>
                      <a:pt x="3852" y="3259"/>
                      <a:pt x="3845" y="3255"/>
                    </a:cubicBezTo>
                    <a:cubicBezTo>
                      <a:pt x="3839" y="3251"/>
                      <a:pt x="3833" y="3249"/>
                      <a:pt x="3827" y="3249"/>
                    </a:cubicBezTo>
                    <a:lnTo>
                      <a:pt x="3555" y="3256"/>
                    </a:lnTo>
                    <a:cubicBezTo>
                      <a:pt x="3549" y="3255"/>
                      <a:pt x="3543" y="3253"/>
                      <a:pt x="3537" y="3251"/>
                    </a:cubicBezTo>
                    <a:cubicBezTo>
                      <a:pt x="3510" y="3232"/>
                      <a:pt x="3494" y="3201"/>
                      <a:pt x="3495" y="3169"/>
                    </a:cubicBezTo>
                    <a:lnTo>
                      <a:pt x="3549" y="2850"/>
                    </a:lnTo>
                    <a:cubicBezTo>
                      <a:pt x="3550" y="2833"/>
                      <a:pt x="3546" y="2816"/>
                      <a:pt x="3536" y="2800"/>
                    </a:cubicBezTo>
                    <a:lnTo>
                      <a:pt x="3317" y="2425"/>
                    </a:lnTo>
                    <a:cubicBezTo>
                      <a:pt x="3297" y="2393"/>
                      <a:pt x="3301" y="2360"/>
                      <a:pt x="3320" y="2354"/>
                    </a:cubicBezTo>
                    <a:lnTo>
                      <a:pt x="3320" y="2354"/>
                    </a:lnTo>
                    <a:lnTo>
                      <a:pt x="3489" y="2256"/>
                    </a:lnTo>
                    <a:cubicBezTo>
                      <a:pt x="3492" y="2254"/>
                      <a:pt x="3497" y="2253"/>
                      <a:pt x="3499" y="2253"/>
                    </a:cubicBezTo>
                    <a:cubicBezTo>
                      <a:pt x="3504" y="2253"/>
                      <a:pt x="3508" y="2254"/>
                      <a:pt x="3513" y="2256"/>
                    </a:cubicBezTo>
                    <a:lnTo>
                      <a:pt x="3746" y="2352"/>
                    </a:lnTo>
                    <a:lnTo>
                      <a:pt x="3814" y="2234"/>
                    </a:lnTo>
                    <a:cubicBezTo>
                      <a:pt x="3817" y="2230"/>
                      <a:pt x="3821" y="2225"/>
                      <a:pt x="3826" y="2224"/>
                    </a:cubicBezTo>
                    <a:lnTo>
                      <a:pt x="3826" y="2224"/>
                    </a:lnTo>
                    <a:lnTo>
                      <a:pt x="3821" y="2225"/>
                    </a:lnTo>
                    <a:lnTo>
                      <a:pt x="3817" y="2227"/>
                    </a:lnTo>
                    <a:lnTo>
                      <a:pt x="3990" y="2127"/>
                    </a:lnTo>
                    <a:cubicBezTo>
                      <a:pt x="3992" y="2125"/>
                      <a:pt x="3997" y="2124"/>
                      <a:pt x="4000" y="2124"/>
                    </a:cubicBezTo>
                    <a:close/>
                    <a:moveTo>
                      <a:pt x="4762" y="3"/>
                    </a:moveTo>
                    <a:lnTo>
                      <a:pt x="4757" y="252"/>
                    </a:lnTo>
                    <a:lnTo>
                      <a:pt x="4742" y="262"/>
                    </a:lnTo>
                    <a:lnTo>
                      <a:pt x="7676" y="1979"/>
                    </a:lnTo>
                    <a:lnTo>
                      <a:pt x="7647" y="1995"/>
                    </a:lnTo>
                    <a:lnTo>
                      <a:pt x="4718" y="279"/>
                    </a:lnTo>
                    <a:cubicBezTo>
                      <a:pt x="4668" y="311"/>
                      <a:pt x="4578" y="368"/>
                      <a:pt x="4470" y="432"/>
                    </a:cubicBezTo>
                    <a:cubicBezTo>
                      <a:pt x="5032" y="446"/>
                      <a:pt x="5453" y="675"/>
                      <a:pt x="5641" y="1886"/>
                    </a:cubicBezTo>
                    <a:cubicBezTo>
                      <a:pt x="5289" y="2048"/>
                      <a:pt x="4915" y="2127"/>
                      <a:pt x="4543" y="2127"/>
                    </a:cubicBezTo>
                    <a:cubicBezTo>
                      <a:pt x="3879" y="2127"/>
                      <a:pt x="3224" y="1875"/>
                      <a:pt x="2724" y="1397"/>
                    </a:cubicBezTo>
                    <a:cubicBezTo>
                      <a:pt x="2754" y="1292"/>
                      <a:pt x="2783" y="1190"/>
                      <a:pt x="2812" y="1093"/>
                    </a:cubicBezTo>
                    <a:cubicBezTo>
                      <a:pt x="2898" y="809"/>
                      <a:pt x="3228" y="543"/>
                      <a:pt x="3547" y="421"/>
                    </a:cubicBezTo>
                    <a:cubicBezTo>
                      <a:pt x="3552" y="403"/>
                      <a:pt x="3556" y="385"/>
                      <a:pt x="3560" y="366"/>
                    </a:cubicBezTo>
                    <a:lnTo>
                      <a:pt x="3559" y="366"/>
                    </a:lnTo>
                    <a:lnTo>
                      <a:pt x="3578" y="297"/>
                    </a:lnTo>
                    <a:cubicBezTo>
                      <a:pt x="3515" y="281"/>
                      <a:pt x="3456" y="258"/>
                      <a:pt x="3398" y="229"/>
                    </a:cubicBezTo>
                    <a:lnTo>
                      <a:pt x="0" y="2189"/>
                    </a:lnTo>
                    <a:lnTo>
                      <a:pt x="3276" y="4081"/>
                    </a:lnTo>
                    <a:cubicBezTo>
                      <a:pt x="3411" y="4158"/>
                      <a:pt x="3436" y="4276"/>
                      <a:pt x="3350" y="4367"/>
                    </a:cubicBezTo>
                    <a:cubicBezTo>
                      <a:pt x="3382" y="4337"/>
                      <a:pt x="3401" y="4296"/>
                      <a:pt x="3402" y="4251"/>
                    </a:cubicBezTo>
                    <a:lnTo>
                      <a:pt x="3402" y="4457"/>
                    </a:lnTo>
                    <a:lnTo>
                      <a:pt x="7825" y="1902"/>
                    </a:lnTo>
                    <a:cubicBezTo>
                      <a:pt x="7829" y="1901"/>
                      <a:pt x="7883" y="1871"/>
                      <a:pt x="7884" y="1855"/>
                    </a:cubicBezTo>
                    <a:lnTo>
                      <a:pt x="7884" y="1855"/>
                    </a:lnTo>
                    <a:cubicBezTo>
                      <a:pt x="7884" y="1855"/>
                      <a:pt x="7884" y="1856"/>
                      <a:pt x="7884" y="1856"/>
                    </a:cubicBezTo>
                    <a:lnTo>
                      <a:pt x="7884" y="1856"/>
                    </a:lnTo>
                    <a:lnTo>
                      <a:pt x="7884" y="1854"/>
                    </a:lnTo>
                    <a:cubicBezTo>
                      <a:pt x="7884" y="1854"/>
                      <a:pt x="7884" y="1855"/>
                      <a:pt x="7884" y="1855"/>
                    </a:cubicBezTo>
                    <a:lnTo>
                      <a:pt x="7884" y="1855"/>
                    </a:lnTo>
                    <a:cubicBezTo>
                      <a:pt x="7883" y="1835"/>
                      <a:pt x="7870" y="1815"/>
                      <a:pt x="7851" y="1805"/>
                    </a:cubicBezTo>
                    <a:lnTo>
                      <a:pt x="4762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33"/>
              <p:cNvSpPr/>
              <p:nvPr/>
            </p:nvSpPr>
            <p:spPr>
              <a:xfrm>
                <a:off x="710075" y="1763675"/>
                <a:ext cx="3075" cy="4250"/>
              </a:xfrm>
              <a:custGeom>
                <a:rect b="b" l="l" r="r" t="t"/>
                <a:pathLst>
                  <a:path extrusionOk="0" h="170" w="123">
                    <a:moveTo>
                      <a:pt x="122" y="0"/>
                    </a:moveTo>
                    <a:cubicBezTo>
                      <a:pt x="121" y="45"/>
                      <a:pt x="102" y="86"/>
                      <a:pt x="70" y="116"/>
                    </a:cubicBezTo>
                    <a:cubicBezTo>
                      <a:pt x="50" y="138"/>
                      <a:pt x="27" y="155"/>
                      <a:pt x="1" y="170"/>
                    </a:cubicBezTo>
                    <a:cubicBezTo>
                      <a:pt x="6" y="168"/>
                      <a:pt x="12" y="164"/>
                      <a:pt x="18" y="160"/>
                    </a:cubicBezTo>
                    <a:cubicBezTo>
                      <a:pt x="88" y="115"/>
                      <a:pt x="122" y="60"/>
                      <a:pt x="1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33"/>
              <p:cNvSpPr/>
              <p:nvPr/>
            </p:nvSpPr>
            <p:spPr>
              <a:xfrm>
                <a:off x="710050" y="1767700"/>
                <a:ext cx="475" cy="2875"/>
              </a:xfrm>
              <a:custGeom>
                <a:rect b="b" l="l" r="r" t="t"/>
                <a:pathLst>
                  <a:path extrusionOk="0" h="115" w="19">
                    <a:moveTo>
                      <a:pt x="19" y="0"/>
                    </a:moveTo>
                    <a:cubicBezTo>
                      <a:pt x="13" y="4"/>
                      <a:pt x="7" y="7"/>
                      <a:pt x="0" y="10"/>
                    </a:cubicBezTo>
                    <a:lnTo>
                      <a:pt x="0" y="115"/>
                    </a:lnTo>
                    <a:lnTo>
                      <a:pt x="19" y="104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33"/>
              <p:cNvSpPr/>
              <p:nvPr/>
            </p:nvSpPr>
            <p:spPr>
              <a:xfrm>
                <a:off x="710500" y="1763675"/>
                <a:ext cx="2650" cy="6650"/>
              </a:xfrm>
              <a:custGeom>
                <a:rect b="b" l="l" r="r" t="t"/>
                <a:pathLst>
                  <a:path extrusionOk="0" h="266" w="106">
                    <a:moveTo>
                      <a:pt x="105" y="0"/>
                    </a:moveTo>
                    <a:cubicBezTo>
                      <a:pt x="105" y="60"/>
                      <a:pt x="71" y="116"/>
                      <a:pt x="1" y="161"/>
                    </a:cubicBezTo>
                    <a:lnTo>
                      <a:pt x="1" y="265"/>
                    </a:lnTo>
                    <a:lnTo>
                      <a:pt x="105" y="206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33"/>
              <p:cNvSpPr/>
              <p:nvPr/>
            </p:nvSpPr>
            <p:spPr>
              <a:xfrm>
                <a:off x="698725" y="1767950"/>
                <a:ext cx="11375" cy="7875"/>
              </a:xfrm>
              <a:custGeom>
                <a:rect b="b" l="l" r="r" t="t"/>
                <a:pathLst>
                  <a:path extrusionOk="0" h="315" w="455">
                    <a:moveTo>
                      <a:pt x="455" y="0"/>
                    </a:moveTo>
                    <a:lnTo>
                      <a:pt x="1" y="264"/>
                    </a:lnTo>
                    <a:lnTo>
                      <a:pt x="91" y="315"/>
                    </a:lnTo>
                    <a:lnTo>
                      <a:pt x="455" y="105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33"/>
              <p:cNvSpPr/>
              <p:nvPr/>
            </p:nvSpPr>
            <p:spPr>
              <a:xfrm>
                <a:off x="684125" y="1774550"/>
                <a:ext cx="16875" cy="8675"/>
              </a:xfrm>
              <a:custGeom>
                <a:rect b="b" l="l" r="r" t="t"/>
                <a:pathLst>
                  <a:path extrusionOk="0" h="347" w="675">
                    <a:moveTo>
                      <a:pt x="585" y="0"/>
                    </a:moveTo>
                    <a:lnTo>
                      <a:pt x="0" y="339"/>
                    </a:lnTo>
                    <a:lnTo>
                      <a:pt x="16" y="342"/>
                    </a:lnTo>
                    <a:cubicBezTo>
                      <a:pt x="22" y="344"/>
                      <a:pt x="29" y="345"/>
                      <a:pt x="35" y="345"/>
                    </a:cubicBezTo>
                    <a:cubicBezTo>
                      <a:pt x="41" y="345"/>
                      <a:pt x="47" y="347"/>
                      <a:pt x="52" y="347"/>
                    </a:cubicBezTo>
                    <a:lnTo>
                      <a:pt x="95" y="347"/>
                    </a:lnTo>
                    <a:cubicBezTo>
                      <a:pt x="100" y="347"/>
                      <a:pt x="106" y="347"/>
                      <a:pt x="112" y="345"/>
                    </a:cubicBezTo>
                    <a:lnTo>
                      <a:pt x="115" y="345"/>
                    </a:lnTo>
                    <a:lnTo>
                      <a:pt x="131" y="344"/>
                    </a:lnTo>
                    <a:lnTo>
                      <a:pt x="142" y="341"/>
                    </a:lnTo>
                    <a:lnTo>
                      <a:pt x="150" y="339"/>
                    </a:lnTo>
                    <a:cubicBezTo>
                      <a:pt x="164" y="337"/>
                      <a:pt x="177" y="332"/>
                      <a:pt x="190" y="328"/>
                    </a:cubicBezTo>
                    <a:cubicBezTo>
                      <a:pt x="200" y="323"/>
                      <a:pt x="209" y="319"/>
                      <a:pt x="218" y="315"/>
                    </a:cubicBezTo>
                    <a:lnTo>
                      <a:pt x="675" y="51"/>
                    </a:lnTo>
                    <a:lnTo>
                      <a:pt x="58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33"/>
              <p:cNvSpPr/>
              <p:nvPr/>
            </p:nvSpPr>
            <p:spPr>
              <a:xfrm>
                <a:off x="609300" y="1712125"/>
                <a:ext cx="104600" cy="62450"/>
              </a:xfrm>
              <a:custGeom>
                <a:rect b="b" l="l" r="r" t="t"/>
                <a:pathLst>
                  <a:path extrusionOk="0" h="2498" w="4184">
                    <a:moveTo>
                      <a:pt x="598" y="557"/>
                    </a:moveTo>
                    <a:cubicBezTo>
                      <a:pt x="618" y="557"/>
                      <a:pt x="637" y="561"/>
                      <a:pt x="654" y="570"/>
                    </a:cubicBezTo>
                    <a:lnTo>
                      <a:pt x="1323" y="953"/>
                    </a:lnTo>
                    <a:cubicBezTo>
                      <a:pt x="1355" y="973"/>
                      <a:pt x="1355" y="1002"/>
                      <a:pt x="1323" y="1020"/>
                    </a:cubicBezTo>
                    <a:cubicBezTo>
                      <a:pt x="1305" y="1028"/>
                      <a:pt x="1287" y="1033"/>
                      <a:pt x="1268" y="1033"/>
                    </a:cubicBezTo>
                    <a:cubicBezTo>
                      <a:pt x="1247" y="1033"/>
                      <a:pt x="1229" y="1028"/>
                      <a:pt x="1211" y="1020"/>
                    </a:cubicBezTo>
                    <a:lnTo>
                      <a:pt x="543" y="632"/>
                    </a:lnTo>
                    <a:cubicBezTo>
                      <a:pt x="512" y="615"/>
                      <a:pt x="512" y="587"/>
                      <a:pt x="543" y="570"/>
                    </a:cubicBezTo>
                    <a:cubicBezTo>
                      <a:pt x="560" y="561"/>
                      <a:pt x="579" y="557"/>
                      <a:pt x="598" y="557"/>
                    </a:cubicBezTo>
                    <a:close/>
                    <a:moveTo>
                      <a:pt x="1594" y="1115"/>
                    </a:moveTo>
                    <a:cubicBezTo>
                      <a:pt x="1621" y="1115"/>
                      <a:pt x="1648" y="1121"/>
                      <a:pt x="1671" y="1134"/>
                    </a:cubicBezTo>
                    <a:cubicBezTo>
                      <a:pt x="1717" y="1159"/>
                      <a:pt x="1717" y="1196"/>
                      <a:pt x="1671" y="1224"/>
                    </a:cubicBezTo>
                    <a:cubicBezTo>
                      <a:pt x="1646" y="1237"/>
                      <a:pt x="1619" y="1243"/>
                      <a:pt x="1591" y="1243"/>
                    </a:cubicBezTo>
                    <a:cubicBezTo>
                      <a:pt x="1565" y="1243"/>
                      <a:pt x="1537" y="1237"/>
                      <a:pt x="1514" y="1224"/>
                    </a:cubicBezTo>
                    <a:cubicBezTo>
                      <a:pt x="1472" y="1201"/>
                      <a:pt x="1472" y="1159"/>
                      <a:pt x="1514" y="1134"/>
                    </a:cubicBezTo>
                    <a:cubicBezTo>
                      <a:pt x="1539" y="1121"/>
                      <a:pt x="1566" y="1115"/>
                      <a:pt x="1594" y="1115"/>
                    </a:cubicBezTo>
                    <a:close/>
                    <a:moveTo>
                      <a:pt x="2651" y="1757"/>
                    </a:moveTo>
                    <a:lnTo>
                      <a:pt x="2651" y="1757"/>
                    </a:lnTo>
                    <a:cubicBezTo>
                      <a:pt x="2652" y="1759"/>
                      <a:pt x="2652" y="1760"/>
                      <a:pt x="2653" y="1761"/>
                    </a:cubicBezTo>
                    <a:lnTo>
                      <a:pt x="2653" y="1761"/>
                    </a:lnTo>
                    <a:cubicBezTo>
                      <a:pt x="2652" y="1760"/>
                      <a:pt x="2652" y="1759"/>
                      <a:pt x="2651" y="1757"/>
                    </a:cubicBezTo>
                    <a:close/>
                    <a:moveTo>
                      <a:pt x="2653" y="1761"/>
                    </a:moveTo>
                    <a:cubicBezTo>
                      <a:pt x="2654" y="1763"/>
                      <a:pt x="2656" y="1765"/>
                      <a:pt x="2658" y="1766"/>
                    </a:cubicBezTo>
                    <a:cubicBezTo>
                      <a:pt x="2656" y="1764"/>
                      <a:pt x="2654" y="1763"/>
                      <a:pt x="2653" y="1761"/>
                    </a:cubicBezTo>
                    <a:close/>
                    <a:moveTo>
                      <a:pt x="2924" y="1459"/>
                    </a:moveTo>
                    <a:cubicBezTo>
                      <a:pt x="2929" y="1459"/>
                      <a:pt x="2934" y="1460"/>
                      <a:pt x="2940" y="1462"/>
                    </a:cubicBezTo>
                    <a:cubicBezTo>
                      <a:pt x="2943" y="1463"/>
                      <a:pt x="2944" y="1466"/>
                      <a:pt x="2945" y="1468"/>
                    </a:cubicBezTo>
                    <a:lnTo>
                      <a:pt x="2996" y="1560"/>
                    </a:lnTo>
                    <a:cubicBezTo>
                      <a:pt x="2998" y="1563"/>
                      <a:pt x="2999" y="1565"/>
                      <a:pt x="3002" y="1566"/>
                    </a:cubicBezTo>
                    <a:cubicBezTo>
                      <a:pt x="3005" y="1568"/>
                      <a:pt x="3008" y="1569"/>
                      <a:pt x="3012" y="1569"/>
                    </a:cubicBezTo>
                    <a:lnTo>
                      <a:pt x="3173" y="1598"/>
                    </a:lnTo>
                    <a:cubicBezTo>
                      <a:pt x="3176" y="1598"/>
                      <a:pt x="3179" y="1600"/>
                      <a:pt x="3182" y="1601"/>
                    </a:cubicBezTo>
                    <a:cubicBezTo>
                      <a:pt x="3186" y="1602"/>
                      <a:pt x="3189" y="1607"/>
                      <a:pt x="3189" y="1611"/>
                    </a:cubicBezTo>
                    <a:lnTo>
                      <a:pt x="3189" y="1688"/>
                    </a:lnTo>
                    <a:cubicBezTo>
                      <a:pt x="3189" y="1692"/>
                      <a:pt x="3186" y="1695"/>
                      <a:pt x="3179" y="1698"/>
                    </a:cubicBezTo>
                    <a:lnTo>
                      <a:pt x="3043" y="1756"/>
                    </a:lnTo>
                    <a:cubicBezTo>
                      <a:pt x="3040" y="1756"/>
                      <a:pt x="3037" y="1759"/>
                      <a:pt x="3035" y="1760"/>
                    </a:cubicBezTo>
                    <a:lnTo>
                      <a:pt x="3035" y="1787"/>
                    </a:lnTo>
                    <a:lnTo>
                      <a:pt x="3035" y="1863"/>
                    </a:lnTo>
                    <a:cubicBezTo>
                      <a:pt x="3035" y="1872"/>
                      <a:pt x="3024" y="1878"/>
                      <a:pt x="3012" y="1878"/>
                    </a:cubicBezTo>
                    <a:cubicBezTo>
                      <a:pt x="3006" y="1878"/>
                      <a:pt x="3002" y="1877"/>
                      <a:pt x="2998" y="1875"/>
                    </a:cubicBezTo>
                    <a:lnTo>
                      <a:pt x="2863" y="1817"/>
                    </a:lnTo>
                    <a:cubicBezTo>
                      <a:pt x="2858" y="1816"/>
                      <a:pt x="2854" y="1816"/>
                      <a:pt x="2848" y="1816"/>
                    </a:cubicBezTo>
                    <a:lnTo>
                      <a:pt x="2841" y="1816"/>
                    </a:lnTo>
                    <a:lnTo>
                      <a:pt x="2683" y="1848"/>
                    </a:lnTo>
                    <a:lnTo>
                      <a:pt x="2674" y="1848"/>
                    </a:lnTo>
                    <a:cubicBezTo>
                      <a:pt x="2668" y="1848"/>
                      <a:pt x="2663" y="1846"/>
                      <a:pt x="2658" y="1843"/>
                    </a:cubicBezTo>
                    <a:cubicBezTo>
                      <a:pt x="2654" y="1842"/>
                      <a:pt x="2652" y="1837"/>
                      <a:pt x="2651" y="1833"/>
                    </a:cubicBezTo>
                    <a:lnTo>
                      <a:pt x="2651" y="1756"/>
                    </a:lnTo>
                    <a:cubicBezTo>
                      <a:pt x="2651" y="1757"/>
                      <a:pt x="2651" y="1757"/>
                      <a:pt x="2651" y="1757"/>
                    </a:cubicBezTo>
                    <a:lnTo>
                      <a:pt x="2651" y="1757"/>
                    </a:lnTo>
                    <a:cubicBezTo>
                      <a:pt x="2651" y="1756"/>
                      <a:pt x="2651" y="1754"/>
                      <a:pt x="2652" y="1752"/>
                    </a:cubicBezTo>
                    <a:lnTo>
                      <a:pt x="2679" y="1707"/>
                    </a:lnTo>
                    <a:lnTo>
                      <a:pt x="2600" y="1647"/>
                    </a:lnTo>
                    <a:cubicBezTo>
                      <a:pt x="2597" y="1644"/>
                      <a:pt x="2596" y="1642"/>
                      <a:pt x="2596" y="1639"/>
                    </a:cubicBezTo>
                    <a:lnTo>
                      <a:pt x="2596" y="1565"/>
                    </a:lnTo>
                    <a:cubicBezTo>
                      <a:pt x="2596" y="1557"/>
                      <a:pt x="2606" y="1550"/>
                      <a:pt x="2619" y="1550"/>
                    </a:cubicBezTo>
                    <a:lnTo>
                      <a:pt x="2790" y="1550"/>
                    </a:lnTo>
                    <a:cubicBezTo>
                      <a:pt x="2796" y="1550"/>
                      <a:pt x="2803" y="1549"/>
                      <a:pt x="2809" y="1544"/>
                    </a:cubicBezTo>
                    <a:lnTo>
                      <a:pt x="2905" y="1465"/>
                    </a:lnTo>
                    <a:cubicBezTo>
                      <a:pt x="2911" y="1460"/>
                      <a:pt x="2916" y="1459"/>
                      <a:pt x="2924" y="1459"/>
                    </a:cubicBezTo>
                    <a:close/>
                    <a:moveTo>
                      <a:pt x="749" y="0"/>
                    </a:moveTo>
                    <a:lnTo>
                      <a:pt x="0" y="432"/>
                    </a:lnTo>
                    <a:lnTo>
                      <a:pt x="3576" y="2497"/>
                    </a:lnTo>
                    <a:lnTo>
                      <a:pt x="4029" y="2235"/>
                    </a:lnTo>
                    <a:cubicBezTo>
                      <a:pt x="4055" y="2219"/>
                      <a:pt x="4078" y="2201"/>
                      <a:pt x="4100" y="2180"/>
                    </a:cubicBezTo>
                    <a:cubicBezTo>
                      <a:pt x="4184" y="2088"/>
                      <a:pt x="4161" y="1971"/>
                      <a:pt x="4026" y="1894"/>
                    </a:cubicBezTo>
                    <a:lnTo>
                      <a:pt x="7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33"/>
              <p:cNvSpPr/>
              <p:nvPr/>
            </p:nvSpPr>
            <p:spPr>
              <a:xfrm>
                <a:off x="600450" y="1722875"/>
                <a:ext cx="98300" cy="60200"/>
              </a:xfrm>
              <a:custGeom>
                <a:rect b="b" l="l" r="r" t="t"/>
                <a:pathLst>
                  <a:path extrusionOk="0" h="2408" w="3932">
                    <a:moveTo>
                      <a:pt x="357" y="1"/>
                    </a:moveTo>
                    <a:lnTo>
                      <a:pt x="0" y="207"/>
                    </a:lnTo>
                    <a:lnTo>
                      <a:pt x="3344" y="2138"/>
                    </a:lnTo>
                    <a:lnTo>
                      <a:pt x="3104" y="2280"/>
                    </a:lnTo>
                    <a:lnTo>
                      <a:pt x="3273" y="2379"/>
                    </a:lnTo>
                    <a:cubicBezTo>
                      <a:pt x="3283" y="2386"/>
                      <a:pt x="3295" y="2390"/>
                      <a:pt x="3307" y="2395"/>
                    </a:cubicBezTo>
                    <a:cubicBezTo>
                      <a:pt x="3314" y="2398"/>
                      <a:pt x="3321" y="2401"/>
                      <a:pt x="3330" y="2402"/>
                    </a:cubicBezTo>
                    <a:lnTo>
                      <a:pt x="3340" y="2405"/>
                    </a:lnTo>
                    <a:lnTo>
                      <a:pt x="3347" y="2408"/>
                    </a:lnTo>
                    <a:lnTo>
                      <a:pt x="3932" y="2067"/>
                    </a:lnTo>
                    <a:lnTo>
                      <a:pt x="3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33"/>
              <p:cNvSpPr/>
              <p:nvPr/>
            </p:nvSpPr>
            <p:spPr>
              <a:xfrm>
                <a:off x="710075" y="1766575"/>
                <a:ext cx="1775" cy="1400"/>
              </a:xfrm>
              <a:custGeom>
                <a:rect b="b" l="l" r="r" t="t"/>
                <a:pathLst>
                  <a:path extrusionOk="0" h="56" w="71">
                    <a:moveTo>
                      <a:pt x="70" y="0"/>
                    </a:moveTo>
                    <a:lnTo>
                      <a:pt x="70" y="0"/>
                    </a:lnTo>
                    <a:cubicBezTo>
                      <a:pt x="50" y="22"/>
                      <a:pt x="25" y="39"/>
                      <a:pt x="1" y="55"/>
                    </a:cubicBezTo>
                    <a:cubicBezTo>
                      <a:pt x="27" y="39"/>
                      <a:pt x="50" y="22"/>
                      <a:pt x="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33"/>
              <p:cNvSpPr/>
              <p:nvPr/>
            </p:nvSpPr>
            <p:spPr>
              <a:xfrm>
                <a:off x="698725" y="1767950"/>
                <a:ext cx="11375" cy="6625"/>
              </a:xfrm>
              <a:custGeom>
                <a:rect b="b" l="l" r="r" t="t"/>
                <a:pathLst>
                  <a:path extrusionOk="0" h="265" w="455">
                    <a:moveTo>
                      <a:pt x="455" y="0"/>
                    </a:moveTo>
                    <a:lnTo>
                      <a:pt x="1" y="264"/>
                    </a:lnTo>
                    <a:lnTo>
                      <a:pt x="1" y="264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33"/>
              <p:cNvSpPr/>
              <p:nvPr/>
            </p:nvSpPr>
            <p:spPr>
              <a:xfrm>
                <a:off x="684125" y="1774550"/>
                <a:ext cx="14625" cy="8500"/>
              </a:xfrm>
              <a:custGeom>
                <a:rect b="b" l="l" r="r" t="t"/>
                <a:pathLst>
                  <a:path extrusionOk="0" h="340" w="585">
                    <a:moveTo>
                      <a:pt x="585" y="0"/>
                    </a:moveTo>
                    <a:lnTo>
                      <a:pt x="0" y="339"/>
                    </a:lnTo>
                    <a:lnTo>
                      <a:pt x="0" y="339"/>
                    </a:lnTo>
                    <a:lnTo>
                      <a:pt x="585" y="0"/>
                    </a:lnTo>
                    <a:lnTo>
                      <a:pt x="58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33"/>
              <p:cNvSpPr/>
              <p:nvPr/>
            </p:nvSpPr>
            <p:spPr>
              <a:xfrm>
                <a:off x="646175" y="1740000"/>
                <a:ext cx="6100" cy="3175"/>
              </a:xfrm>
              <a:custGeom>
                <a:rect b="b" l="l" r="r" t="t"/>
                <a:pathLst>
                  <a:path extrusionOk="0" h="127" w="244">
                    <a:moveTo>
                      <a:pt x="130" y="0"/>
                    </a:moveTo>
                    <a:cubicBezTo>
                      <a:pt x="127" y="0"/>
                      <a:pt x="124" y="0"/>
                      <a:pt x="122" y="0"/>
                    </a:cubicBezTo>
                    <a:cubicBezTo>
                      <a:pt x="119" y="0"/>
                      <a:pt x="117" y="0"/>
                      <a:pt x="115" y="0"/>
                    </a:cubicBezTo>
                    <a:cubicBezTo>
                      <a:pt x="90" y="0"/>
                      <a:pt x="65" y="7"/>
                      <a:pt x="42" y="18"/>
                    </a:cubicBezTo>
                    <a:cubicBezTo>
                      <a:pt x="0" y="42"/>
                      <a:pt x="0" y="84"/>
                      <a:pt x="42" y="109"/>
                    </a:cubicBezTo>
                    <a:cubicBezTo>
                      <a:pt x="63" y="120"/>
                      <a:pt x="87" y="127"/>
                      <a:pt x="112" y="127"/>
                    </a:cubicBezTo>
                    <a:cubicBezTo>
                      <a:pt x="114" y="127"/>
                      <a:pt x="117" y="126"/>
                      <a:pt x="119" y="126"/>
                    </a:cubicBezTo>
                    <a:cubicBezTo>
                      <a:pt x="146" y="126"/>
                      <a:pt x="174" y="121"/>
                      <a:pt x="199" y="109"/>
                    </a:cubicBezTo>
                    <a:cubicBezTo>
                      <a:pt x="244" y="80"/>
                      <a:pt x="244" y="42"/>
                      <a:pt x="199" y="18"/>
                    </a:cubicBezTo>
                    <a:cubicBezTo>
                      <a:pt x="178" y="6"/>
                      <a:pt x="153" y="0"/>
                      <a:pt x="1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33"/>
              <p:cNvSpPr/>
              <p:nvPr/>
            </p:nvSpPr>
            <p:spPr>
              <a:xfrm>
                <a:off x="622125" y="1726000"/>
                <a:ext cx="21100" cy="11925"/>
              </a:xfrm>
              <a:custGeom>
                <a:rect b="b" l="l" r="r" t="t"/>
                <a:pathLst>
                  <a:path extrusionOk="0" h="477" w="844">
                    <a:moveTo>
                      <a:pt x="88" y="0"/>
                    </a:moveTo>
                    <a:cubicBezTo>
                      <a:pt x="69" y="0"/>
                      <a:pt x="50" y="5"/>
                      <a:pt x="33" y="14"/>
                    </a:cubicBezTo>
                    <a:cubicBezTo>
                      <a:pt x="1" y="32"/>
                      <a:pt x="1" y="58"/>
                      <a:pt x="33" y="76"/>
                    </a:cubicBezTo>
                    <a:lnTo>
                      <a:pt x="701" y="463"/>
                    </a:lnTo>
                    <a:cubicBezTo>
                      <a:pt x="718" y="472"/>
                      <a:pt x="737" y="476"/>
                      <a:pt x="756" y="476"/>
                    </a:cubicBezTo>
                    <a:cubicBezTo>
                      <a:pt x="775" y="476"/>
                      <a:pt x="795" y="472"/>
                      <a:pt x="813" y="463"/>
                    </a:cubicBezTo>
                    <a:cubicBezTo>
                      <a:pt x="843" y="444"/>
                      <a:pt x="843" y="418"/>
                      <a:pt x="813" y="396"/>
                    </a:cubicBezTo>
                    <a:lnTo>
                      <a:pt x="144" y="14"/>
                    </a:lnTo>
                    <a:cubicBezTo>
                      <a:pt x="127" y="5"/>
                      <a:pt x="108" y="0"/>
                      <a:pt x="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33"/>
              <p:cNvSpPr/>
              <p:nvPr/>
            </p:nvSpPr>
            <p:spPr>
              <a:xfrm>
                <a:off x="595925" y="1728025"/>
                <a:ext cx="88150" cy="51875"/>
              </a:xfrm>
              <a:custGeom>
                <a:rect b="b" l="l" r="r" t="t"/>
                <a:pathLst>
                  <a:path extrusionOk="0" h="2075" w="3526">
                    <a:moveTo>
                      <a:pt x="3" y="114"/>
                    </a:moveTo>
                    <a:lnTo>
                      <a:pt x="3" y="114"/>
                    </a:lnTo>
                    <a:cubicBezTo>
                      <a:pt x="2" y="118"/>
                      <a:pt x="1" y="121"/>
                      <a:pt x="0" y="125"/>
                    </a:cubicBezTo>
                    <a:lnTo>
                      <a:pt x="0" y="165"/>
                    </a:lnTo>
                    <a:lnTo>
                      <a:pt x="3" y="114"/>
                    </a:lnTo>
                    <a:close/>
                    <a:moveTo>
                      <a:pt x="181" y="1"/>
                    </a:moveTo>
                    <a:lnTo>
                      <a:pt x="21" y="94"/>
                    </a:lnTo>
                    <a:cubicBezTo>
                      <a:pt x="12" y="99"/>
                      <a:pt x="6" y="106"/>
                      <a:pt x="3" y="114"/>
                    </a:cubicBezTo>
                    <a:lnTo>
                      <a:pt x="3" y="114"/>
                    </a:lnTo>
                    <a:cubicBezTo>
                      <a:pt x="3" y="114"/>
                      <a:pt x="3" y="114"/>
                      <a:pt x="3" y="114"/>
                    </a:cubicBezTo>
                    <a:lnTo>
                      <a:pt x="3" y="114"/>
                    </a:lnTo>
                    <a:lnTo>
                      <a:pt x="3" y="114"/>
                    </a:lnTo>
                    <a:cubicBezTo>
                      <a:pt x="3" y="114"/>
                      <a:pt x="3" y="114"/>
                      <a:pt x="3" y="114"/>
                    </a:cubicBezTo>
                    <a:lnTo>
                      <a:pt x="3" y="114"/>
                    </a:lnTo>
                    <a:cubicBezTo>
                      <a:pt x="3" y="140"/>
                      <a:pt x="29" y="168"/>
                      <a:pt x="63" y="192"/>
                    </a:cubicBezTo>
                    <a:cubicBezTo>
                      <a:pt x="65" y="194"/>
                      <a:pt x="2599" y="1673"/>
                      <a:pt x="3285" y="2074"/>
                    </a:cubicBezTo>
                    <a:lnTo>
                      <a:pt x="3525" y="1932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33"/>
              <p:cNvSpPr/>
              <p:nvPr/>
            </p:nvSpPr>
            <p:spPr>
              <a:xfrm>
                <a:off x="710825" y="1713750"/>
                <a:ext cx="10775" cy="5775"/>
              </a:xfrm>
              <a:custGeom>
                <a:rect b="b" l="l" r="r" t="t"/>
                <a:pathLst>
                  <a:path extrusionOk="0" h="231" w="431">
                    <a:moveTo>
                      <a:pt x="184" y="0"/>
                    </a:moveTo>
                    <a:cubicBezTo>
                      <a:pt x="184" y="0"/>
                      <a:pt x="184" y="0"/>
                      <a:pt x="184" y="0"/>
                    </a:cubicBezTo>
                    <a:lnTo>
                      <a:pt x="184" y="0"/>
                    </a:lnTo>
                    <a:cubicBezTo>
                      <a:pt x="184" y="0"/>
                      <a:pt x="185" y="0"/>
                      <a:pt x="185" y="0"/>
                    </a:cubicBezTo>
                    <a:close/>
                    <a:moveTo>
                      <a:pt x="184" y="0"/>
                    </a:moveTo>
                    <a:cubicBezTo>
                      <a:pt x="180" y="0"/>
                      <a:pt x="176" y="1"/>
                      <a:pt x="174" y="3"/>
                    </a:cubicBezTo>
                    <a:lnTo>
                      <a:pt x="1" y="103"/>
                    </a:lnTo>
                    <a:cubicBezTo>
                      <a:pt x="4" y="102"/>
                      <a:pt x="8" y="100"/>
                      <a:pt x="13" y="100"/>
                    </a:cubicBezTo>
                    <a:cubicBezTo>
                      <a:pt x="17" y="100"/>
                      <a:pt x="21" y="102"/>
                      <a:pt x="26" y="103"/>
                    </a:cubicBezTo>
                    <a:lnTo>
                      <a:pt x="330" y="228"/>
                    </a:lnTo>
                    <a:cubicBezTo>
                      <a:pt x="333" y="229"/>
                      <a:pt x="337" y="231"/>
                      <a:pt x="342" y="231"/>
                    </a:cubicBezTo>
                    <a:lnTo>
                      <a:pt x="343" y="231"/>
                    </a:lnTo>
                    <a:cubicBezTo>
                      <a:pt x="346" y="231"/>
                      <a:pt x="350" y="231"/>
                      <a:pt x="353" y="228"/>
                    </a:cubicBezTo>
                    <a:cubicBezTo>
                      <a:pt x="356" y="227"/>
                      <a:pt x="359" y="224"/>
                      <a:pt x="361" y="221"/>
                    </a:cubicBezTo>
                    <a:lnTo>
                      <a:pt x="430" y="99"/>
                    </a:lnTo>
                    <a:lnTo>
                      <a:pt x="197" y="3"/>
                    </a:lnTo>
                    <a:cubicBezTo>
                      <a:pt x="192" y="2"/>
                      <a:pt x="188" y="0"/>
                      <a:pt x="184" y="0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33"/>
              <p:cNvSpPr/>
              <p:nvPr/>
            </p:nvSpPr>
            <p:spPr>
              <a:xfrm>
                <a:off x="731925" y="1733650"/>
                <a:ext cx="5725" cy="13475"/>
              </a:xfrm>
              <a:custGeom>
                <a:rect b="b" l="l" r="r" t="t"/>
                <a:pathLst>
                  <a:path extrusionOk="0" h="539" w="229">
                    <a:moveTo>
                      <a:pt x="176" y="0"/>
                    </a:moveTo>
                    <a:cubicBezTo>
                      <a:pt x="176" y="2"/>
                      <a:pt x="175" y="4"/>
                      <a:pt x="175" y="5"/>
                    </a:cubicBezTo>
                    <a:lnTo>
                      <a:pt x="175" y="5"/>
                    </a:lnTo>
                    <a:lnTo>
                      <a:pt x="176" y="0"/>
                    </a:lnTo>
                    <a:close/>
                    <a:moveTo>
                      <a:pt x="175" y="5"/>
                    </a:moveTo>
                    <a:lnTo>
                      <a:pt x="168" y="25"/>
                    </a:lnTo>
                    <a:lnTo>
                      <a:pt x="4" y="114"/>
                    </a:lnTo>
                    <a:lnTo>
                      <a:pt x="1" y="114"/>
                    </a:lnTo>
                    <a:lnTo>
                      <a:pt x="1" y="115"/>
                    </a:lnTo>
                    <a:lnTo>
                      <a:pt x="1" y="119"/>
                    </a:lnTo>
                    <a:cubicBezTo>
                      <a:pt x="1" y="121"/>
                      <a:pt x="1" y="121"/>
                      <a:pt x="1" y="122"/>
                    </a:cubicBezTo>
                    <a:lnTo>
                      <a:pt x="1" y="125"/>
                    </a:lnTo>
                    <a:lnTo>
                      <a:pt x="53" y="504"/>
                    </a:lnTo>
                    <a:cubicBezTo>
                      <a:pt x="56" y="517"/>
                      <a:pt x="52" y="530"/>
                      <a:pt x="40" y="538"/>
                    </a:cubicBezTo>
                    <a:lnTo>
                      <a:pt x="213" y="438"/>
                    </a:lnTo>
                    <a:cubicBezTo>
                      <a:pt x="224" y="430"/>
                      <a:pt x="229" y="415"/>
                      <a:pt x="224" y="402"/>
                    </a:cubicBezTo>
                    <a:lnTo>
                      <a:pt x="173" y="24"/>
                    </a:lnTo>
                    <a:cubicBezTo>
                      <a:pt x="172" y="17"/>
                      <a:pt x="173" y="11"/>
                      <a:pt x="175" y="5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33"/>
              <p:cNvSpPr/>
              <p:nvPr/>
            </p:nvSpPr>
            <p:spPr>
              <a:xfrm>
                <a:off x="723500" y="1710475"/>
                <a:ext cx="19000" cy="23050"/>
              </a:xfrm>
              <a:custGeom>
                <a:rect b="b" l="l" r="r" t="t"/>
                <a:pathLst>
                  <a:path extrusionOk="0" h="922" w="760">
                    <a:moveTo>
                      <a:pt x="184" y="1"/>
                    </a:moveTo>
                    <a:cubicBezTo>
                      <a:pt x="180" y="1"/>
                      <a:pt x="175" y="2"/>
                      <a:pt x="173" y="4"/>
                    </a:cubicBezTo>
                    <a:lnTo>
                      <a:pt x="0" y="104"/>
                    </a:lnTo>
                    <a:lnTo>
                      <a:pt x="4" y="102"/>
                    </a:lnTo>
                    <a:lnTo>
                      <a:pt x="10" y="102"/>
                    </a:lnTo>
                    <a:cubicBezTo>
                      <a:pt x="17" y="102"/>
                      <a:pt x="23" y="105"/>
                      <a:pt x="29" y="108"/>
                    </a:cubicBezTo>
                    <a:cubicBezTo>
                      <a:pt x="48" y="120"/>
                      <a:pt x="61" y="137"/>
                      <a:pt x="67" y="157"/>
                    </a:cubicBezTo>
                    <a:lnTo>
                      <a:pt x="203" y="553"/>
                    </a:lnTo>
                    <a:cubicBezTo>
                      <a:pt x="209" y="571"/>
                      <a:pt x="220" y="587"/>
                      <a:pt x="235" y="598"/>
                    </a:cubicBezTo>
                    <a:lnTo>
                      <a:pt x="539" y="825"/>
                    </a:lnTo>
                    <a:cubicBezTo>
                      <a:pt x="561" y="842"/>
                      <a:pt x="574" y="867"/>
                      <a:pt x="576" y="894"/>
                    </a:cubicBezTo>
                    <a:cubicBezTo>
                      <a:pt x="577" y="904"/>
                      <a:pt x="571" y="914"/>
                      <a:pt x="564" y="922"/>
                    </a:cubicBezTo>
                    <a:lnTo>
                      <a:pt x="735" y="822"/>
                    </a:lnTo>
                    <a:cubicBezTo>
                      <a:pt x="760" y="809"/>
                      <a:pt x="747" y="751"/>
                      <a:pt x="712" y="724"/>
                    </a:cubicBezTo>
                    <a:lnTo>
                      <a:pt x="408" y="498"/>
                    </a:lnTo>
                    <a:cubicBezTo>
                      <a:pt x="393" y="487"/>
                      <a:pt x="381" y="471"/>
                      <a:pt x="376" y="453"/>
                    </a:cubicBezTo>
                    <a:lnTo>
                      <a:pt x="241" y="57"/>
                    </a:lnTo>
                    <a:cubicBezTo>
                      <a:pt x="233" y="37"/>
                      <a:pt x="220" y="20"/>
                      <a:pt x="203" y="8"/>
                    </a:cubicBezTo>
                    <a:cubicBezTo>
                      <a:pt x="197" y="4"/>
                      <a:pt x="190" y="2"/>
                      <a:pt x="183" y="2"/>
                    </a:cubicBezTo>
                    <a:lnTo>
                      <a:pt x="184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33"/>
              <p:cNvSpPr/>
              <p:nvPr/>
            </p:nvSpPr>
            <p:spPr>
              <a:xfrm>
                <a:off x="710300" y="1712975"/>
                <a:ext cx="27275" cy="34825"/>
              </a:xfrm>
              <a:custGeom>
                <a:rect b="b" l="l" r="r" t="t"/>
                <a:pathLst>
                  <a:path extrusionOk="0" h="1393" w="1091">
                    <a:moveTo>
                      <a:pt x="532" y="1"/>
                    </a:moveTo>
                    <a:cubicBezTo>
                      <a:pt x="528" y="4"/>
                      <a:pt x="524" y="7"/>
                      <a:pt x="521" y="11"/>
                    </a:cubicBezTo>
                    <a:lnTo>
                      <a:pt x="453" y="129"/>
                    </a:lnTo>
                    <a:lnTo>
                      <a:pt x="383" y="250"/>
                    </a:lnTo>
                    <a:cubicBezTo>
                      <a:pt x="382" y="253"/>
                      <a:pt x="379" y="256"/>
                      <a:pt x="376" y="258"/>
                    </a:cubicBezTo>
                    <a:cubicBezTo>
                      <a:pt x="373" y="260"/>
                      <a:pt x="369" y="260"/>
                      <a:pt x="366" y="260"/>
                    </a:cubicBezTo>
                    <a:lnTo>
                      <a:pt x="363" y="260"/>
                    </a:lnTo>
                    <a:cubicBezTo>
                      <a:pt x="358" y="260"/>
                      <a:pt x="354" y="259"/>
                      <a:pt x="351" y="258"/>
                    </a:cubicBezTo>
                    <a:lnTo>
                      <a:pt x="47" y="133"/>
                    </a:lnTo>
                    <a:cubicBezTo>
                      <a:pt x="42" y="131"/>
                      <a:pt x="38" y="130"/>
                      <a:pt x="34" y="130"/>
                    </a:cubicBezTo>
                    <a:cubicBezTo>
                      <a:pt x="9" y="130"/>
                      <a:pt x="0" y="166"/>
                      <a:pt x="22" y="202"/>
                    </a:cubicBezTo>
                    <a:lnTo>
                      <a:pt x="242" y="577"/>
                    </a:lnTo>
                    <a:cubicBezTo>
                      <a:pt x="251" y="591"/>
                      <a:pt x="255" y="610"/>
                      <a:pt x="254" y="627"/>
                    </a:cubicBezTo>
                    <a:lnTo>
                      <a:pt x="202" y="945"/>
                    </a:lnTo>
                    <a:cubicBezTo>
                      <a:pt x="199" y="978"/>
                      <a:pt x="215" y="1009"/>
                      <a:pt x="242" y="1026"/>
                    </a:cubicBezTo>
                    <a:cubicBezTo>
                      <a:pt x="248" y="1030"/>
                      <a:pt x="254" y="1032"/>
                      <a:pt x="261" y="1032"/>
                    </a:cubicBezTo>
                    <a:lnTo>
                      <a:pt x="532" y="1025"/>
                    </a:lnTo>
                    <a:cubicBezTo>
                      <a:pt x="540" y="1025"/>
                      <a:pt x="545" y="1028"/>
                      <a:pt x="551" y="1030"/>
                    </a:cubicBezTo>
                    <a:cubicBezTo>
                      <a:pt x="558" y="1035"/>
                      <a:pt x="566" y="1041"/>
                      <a:pt x="570" y="1048"/>
                    </a:cubicBezTo>
                    <a:lnTo>
                      <a:pt x="843" y="1370"/>
                    </a:lnTo>
                    <a:cubicBezTo>
                      <a:pt x="848" y="1377"/>
                      <a:pt x="854" y="1383"/>
                      <a:pt x="863" y="1387"/>
                    </a:cubicBezTo>
                    <a:cubicBezTo>
                      <a:pt x="867" y="1392"/>
                      <a:pt x="875" y="1393"/>
                      <a:pt x="880" y="1393"/>
                    </a:cubicBezTo>
                    <a:cubicBezTo>
                      <a:pt x="896" y="1393"/>
                      <a:pt x="907" y="1380"/>
                      <a:pt x="904" y="1357"/>
                    </a:cubicBezTo>
                    <a:lnTo>
                      <a:pt x="904" y="1355"/>
                    </a:lnTo>
                    <a:lnTo>
                      <a:pt x="853" y="977"/>
                    </a:lnTo>
                    <a:lnTo>
                      <a:pt x="853" y="974"/>
                    </a:lnTo>
                    <a:cubicBezTo>
                      <a:pt x="853" y="974"/>
                      <a:pt x="853" y="972"/>
                      <a:pt x="853" y="972"/>
                    </a:cubicBezTo>
                    <a:lnTo>
                      <a:pt x="853" y="967"/>
                    </a:lnTo>
                    <a:lnTo>
                      <a:pt x="853" y="965"/>
                    </a:lnTo>
                    <a:lnTo>
                      <a:pt x="856" y="965"/>
                    </a:lnTo>
                    <a:lnTo>
                      <a:pt x="1018" y="878"/>
                    </a:lnTo>
                    <a:lnTo>
                      <a:pt x="1078" y="846"/>
                    </a:lnTo>
                    <a:cubicBezTo>
                      <a:pt x="1086" y="841"/>
                      <a:pt x="1091" y="829"/>
                      <a:pt x="1091" y="819"/>
                    </a:cubicBezTo>
                    <a:cubicBezTo>
                      <a:pt x="1089" y="791"/>
                      <a:pt x="1075" y="767"/>
                      <a:pt x="1054" y="749"/>
                    </a:cubicBezTo>
                    <a:lnTo>
                      <a:pt x="763" y="498"/>
                    </a:lnTo>
                    <a:cubicBezTo>
                      <a:pt x="748" y="485"/>
                      <a:pt x="737" y="471"/>
                      <a:pt x="731" y="453"/>
                    </a:cubicBezTo>
                    <a:lnTo>
                      <a:pt x="596" y="56"/>
                    </a:lnTo>
                    <a:cubicBezTo>
                      <a:pt x="589" y="36"/>
                      <a:pt x="576" y="18"/>
                      <a:pt x="558" y="8"/>
                    </a:cubicBezTo>
                    <a:cubicBezTo>
                      <a:pt x="553" y="4"/>
                      <a:pt x="545" y="2"/>
                      <a:pt x="540" y="2"/>
                    </a:cubicBezTo>
                    <a:lnTo>
                      <a:pt x="54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33"/>
              <p:cNvSpPr/>
              <p:nvPr/>
            </p:nvSpPr>
            <p:spPr>
              <a:xfrm>
                <a:off x="685425" y="1752650"/>
                <a:ext cx="3550" cy="1500"/>
              </a:xfrm>
              <a:custGeom>
                <a:rect b="b" l="l" r="r" t="t"/>
                <a:pathLst>
                  <a:path extrusionOk="0" h="60" w="142">
                    <a:moveTo>
                      <a:pt x="141" y="0"/>
                    </a:moveTo>
                    <a:cubicBezTo>
                      <a:pt x="140" y="0"/>
                      <a:pt x="138" y="2"/>
                      <a:pt x="137" y="2"/>
                    </a:cubicBezTo>
                    <a:lnTo>
                      <a:pt x="0" y="60"/>
                    </a:lnTo>
                    <a:lnTo>
                      <a:pt x="137" y="3"/>
                    </a:lnTo>
                    <a:cubicBezTo>
                      <a:pt x="138" y="2"/>
                      <a:pt x="140" y="2"/>
                      <a:pt x="1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33"/>
              <p:cNvSpPr/>
              <p:nvPr/>
            </p:nvSpPr>
            <p:spPr>
              <a:xfrm>
                <a:off x="674250" y="1751300"/>
                <a:ext cx="2800" cy="3575"/>
              </a:xfrm>
              <a:custGeom>
                <a:rect b="b" l="l" r="r" t="t"/>
                <a:pathLst>
                  <a:path extrusionOk="0" h="143" w="112">
                    <a:moveTo>
                      <a:pt x="1" y="1"/>
                    </a:moveTo>
                    <a:lnTo>
                      <a:pt x="1" y="75"/>
                    </a:lnTo>
                    <a:cubicBezTo>
                      <a:pt x="1" y="77"/>
                      <a:pt x="2" y="80"/>
                      <a:pt x="5" y="83"/>
                    </a:cubicBezTo>
                    <a:lnTo>
                      <a:pt x="83" y="143"/>
                    </a:lnTo>
                    <a:lnTo>
                      <a:pt x="110" y="95"/>
                    </a:lnTo>
                    <a:cubicBezTo>
                      <a:pt x="111" y="93"/>
                      <a:pt x="111" y="92"/>
                      <a:pt x="111" y="91"/>
                    </a:cubicBezTo>
                    <a:lnTo>
                      <a:pt x="111" y="89"/>
                    </a:lnTo>
                    <a:cubicBezTo>
                      <a:pt x="111" y="88"/>
                      <a:pt x="110" y="86"/>
                      <a:pt x="108" y="85"/>
                    </a:cubicBezTo>
                    <a:lnTo>
                      <a:pt x="107" y="85"/>
                    </a:lnTo>
                    <a:lnTo>
                      <a:pt x="5" y="8"/>
                    </a:lnTo>
                    <a:cubicBezTo>
                      <a:pt x="2" y="6"/>
                      <a:pt x="1" y="4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33"/>
              <p:cNvSpPr/>
              <p:nvPr/>
            </p:nvSpPr>
            <p:spPr>
              <a:xfrm>
                <a:off x="685125" y="1752400"/>
                <a:ext cx="3950" cy="3750"/>
              </a:xfrm>
              <a:custGeom>
                <a:rect b="b" l="l" r="r" t="t"/>
                <a:pathLst>
                  <a:path extrusionOk="0" h="150" w="158">
                    <a:moveTo>
                      <a:pt x="157" y="0"/>
                    </a:moveTo>
                    <a:cubicBezTo>
                      <a:pt x="156" y="3"/>
                      <a:pt x="155" y="6"/>
                      <a:pt x="152" y="7"/>
                    </a:cubicBezTo>
                    <a:cubicBezTo>
                      <a:pt x="150" y="9"/>
                      <a:pt x="149" y="9"/>
                      <a:pt x="147" y="10"/>
                    </a:cubicBezTo>
                    <a:lnTo>
                      <a:pt x="11" y="67"/>
                    </a:lnTo>
                    <a:cubicBezTo>
                      <a:pt x="5" y="70"/>
                      <a:pt x="1" y="74"/>
                      <a:pt x="1" y="78"/>
                    </a:cubicBezTo>
                    <a:lnTo>
                      <a:pt x="4" y="149"/>
                    </a:lnTo>
                    <a:cubicBezTo>
                      <a:pt x="5" y="147"/>
                      <a:pt x="8" y="145"/>
                      <a:pt x="11" y="145"/>
                    </a:cubicBezTo>
                    <a:lnTo>
                      <a:pt x="147" y="87"/>
                    </a:lnTo>
                    <a:cubicBezTo>
                      <a:pt x="155" y="84"/>
                      <a:pt x="157" y="80"/>
                      <a:pt x="157" y="77"/>
                    </a:cubicBez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33"/>
              <p:cNvSpPr/>
              <p:nvPr/>
            </p:nvSpPr>
            <p:spPr>
              <a:xfrm>
                <a:off x="675625" y="1755550"/>
                <a:ext cx="9650" cy="3525"/>
              </a:xfrm>
              <a:custGeom>
                <a:rect b="b" l="l" r="r" t="t"/>
                <a:pathLst>
                  <a:path extrusionOk="0" h="141" w="386">
                    <a:moveTo>
                      <a:pt x="191" y="0"/>
                    </a:moveTo>
                    <a:lnTo>
                      <a:pt x="31" y="34"/>
                    </a:lnTo>
                    <a:lnTo>
                      <a:pt x="24" y="34"/>
                    </a:lnTo>
                    <a:cubicBezTo>
                      <a:pt x="18" y="34"/>
                      <a:pt x="13" y="32"/>
                      <a:pt x="8" y="29"/>
                    </a:cubicBezTo>
                    <a:cubicBezTo>
                      <a:pt x="4" y="28"/>
                      <a:pt x="1" y="23"/>
                      <a:pt x="1" y="21"/>
                    </a:cubicBezTo>
                    <a:lnTo>
                      <a:pt x="1" y="97"/>
                    </a:lnTo>
                    <a:cubicBezTo>
                      <a:pt x="1" y="102"/>
                      <a:pt x="4" y="105"/>
                      <a:pt x="8" y="106"/>
                    </a:cubicBezTo>
                    <a:cubicBezTo>
                      <a:pt x="13" y="109"/>
                      <a:pt x="18" y="111"/>
                      <a:pt x="24" y="111"/>
                    </a:cubicBezTo>
                    <a:lnTo>
                      <a:pt x="31" y="111"/>
                    </a:lnTo>
                    <a:lnTo>
                      <a:pt x="191" y="79"/>
                    </a:lnTo>
                    <a:lnTo>
                      <a:pt x="198" y="79"/>
                    </a:lnTo>
                    <a:cubicBezTo>
                      <a:pt x="202" y="79"/>
                      <a:pt x="207" y="79"/>
                      <a:pt x="211" y="82"/>
                    </a:cubicBezTo>
                    <a:lnTo>
                      <a:pt x="348" y="138"/>
                    </a:lnTo>
                    <a:cubicBezTo>
                      <a:pt x="352" y="141"/>
                      <a:pt x="356" y="141"/>
                      <a:pt x="361" y="141"/>
                    </a:cubicBezTo>
                    <a:cubicBezTo>
                      <a:pt x="374" y="141"/>
                      <a:pt x="385" y="135"/>
                      <a:pt x="384" y="128"/>
                    </a:cubicBezTo>
                    <a:lnTo>
                      <a:pt x="384" y="51"/>
                    </a:lnTo>
                    <a:cubicBezTo>
                      <a:pt x="384" y="58"/>
                      <a:pt x="372" y="64"/>
                      <a:pt x="361" y="64"/>
                    </a:cubicBezTo>
                    <a:cubicBezTo>
                      <a:pt x="356" y="64"/>
                      <a:pt x="352" y="63"/>
                      <a:pt x="348" y="61"/>
                    </a:cubicBezTo>
                    <a:lnTo>
                      <a:pt x="211" y="3"/>
                    </a:lnTo>
                    <a:cubicBezTo>
                      <a:pt x="208" y="2"/>
                      <a:pt x="205" y="1"/>
                      <a:pt x="202" y="1"/>
                    </a:cubicBezTo>
                    <a:cubicBezTo>
                      <a:pt x="201" y="1"/>
                      <a:pt x="199" y="1"/>
                      <a:pt x="198" y="2"/>
                    </a:cubicBezTo>
                    <a:lnTo>
                      <a:pt x="19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33"/>
              <p:cNvSpPr/>
              <p:nvPr/>
            </p:nvSpPr>
            <p:spPr>
              <a:xfrm>
                <a:off x="595850" y="1703700"/>
                <a:ext cx="229350" cy="82575"/>
              </a:xfrm>
              <a:custGeom>
                <a:rect b="b" l="l" r="r" t="t"/>
                <a:pathLst>
                  <a:path extrusionOk="0" h="3303" w="9174">
                    <a:moveTo>
                      <a:pt x="9173" y="1"/>
                    </a:moveTo>
                    <a:cubicBezTo>
                      <a:pt x="9173" y="17"/>
                      <a:pt x="9120" y="46"/>
                      <a:pt x="9114" y="49"/>
                    </a:cubicBezTo>
                    <a:lnTo>
                      <a:pt x="3749" y="3147"/>
                    </a:lnTo>
                    <a:cubicBezTo>
                      <a:pt x="3740" y="3152"/>
                      <a:pt x="3731" y="3156"/>
                      <a:pt x="3721" y="3160"/>
                    </a:cubicBezTo>
                    <a:cubicBezTo>
                      <a:pt x="3708" y="3165"/>
                      <a:pt x="3695" y="3169"/>
                      <a:pt x="3681" y="3172"/>
                    </a:cubicBezTo>
                    <a:lnTo>
                      <a:pt x="3672" y="3173"/>
                    </a:lnTo>
                    <a:lnTo>
                      <a:pt x="3662" y="3176"/>
                    </a:lnTo>
                    <a:lnTo>
                      <a:pt x="3646" y="3178"/>
                    </a:lnTo>
                    <a:lnTo>
                      <a:pt x="3643" y="3178"/>
                    </a:lnTo>
                    <a:cubicBezTo>
                      <a:pt x="3637" y="3178"/>
                      <a:pt x="3630" y="3179"/>
                      <a:pt x="3626" y="3179"/>
                    </a:cubicBezTo>
                    <a:cubicBezTo>
                      <a:pt x="3619" y="3180"/>
                      <a:pt x="3612" y="3180"/>
                      <a:pt x="3606" y="3180"/>
                    </a:cubicBezTo>
                    <a:cubicBezTo>
                      <a:pt x="3599" y="3180"/>
                      <a:pt x="3593" y="3180"/>
                      <a:pt x="3586" y="3179"/>
                    </a:cubicBezTo>
                    <a:lnTo>
                      <a:pt x="3585" y="3179"/>
                    </a:lnTo>
                    <a:cubicBezTo>
                      <a:pt x="3579" y="3179"/>
                      <a:pt x="3573" y="3179"/>
                      <a:pt x="3568" y="3178"/>
                    </a:cubicBezTo>
                    <a:cubicBezTo>
                      <a:pt x="3562" y="3176"/>
                      <a:pt x="3554" y="3176"/>
                      <a:pt x="3547" y="3175"/>
                    </a:cubicBezTo>
                    <a:cubicBezTo>
                      <a:pt x="3541" y="3175"/>
                      <a:pt x="3533" y="3172"/>
                      <a:pt x="3525" y="3171"/>
                    </a:cubicBezTo>
                    <a:lnTo>
                      <a:pt x="3514" y="3168"/>
                    </a:lnTo>
                    <a:cubicBezTo>
                      <a:pt x="3507" y="3166"/>
                      <a:pt x="3499" y="3163"/>
                      <a:pt x="3492" y="3160"/>
                    </a:cubicBezTo>
                    <a:cubicBezTo>
                      <a:pt x="3481" y="3156"/>
                      <a:pt x="3469" y="3150"/>
                      <a:pt x="3459" y="3144"/>
                    </a:cubicBezTo>
                    <a:cubicBezTo>
                      <a:pt x="3459" y="3144"/>
                      <a:pt x="68" y="1167"/>
                      <a:pt x="66" y="1165"/>
                    </a:cubicBezTo>
                    <a:cubicBezTo>
                      <a:pt x="31" y="1142"/>
                      <a:pt x="6" y="1113"/>
                      <a:pt x="6" y="1087"/>
                    </a:cubicBezTo>
                    <a:lnTo>
                      <a:pt x="0" y="1197"/>
                    </a:lnTo>
                    <a:cubicBezTo>
                      <a:pt x="0" y="1217"/>
                      <a:pt x="8" y="1235"/>
                      <a:pt x="21" y="1249"/>
                    </a:cubicBezTo>
                    <a:lnTo>
                      <a:pt x="22" y="1251"/>
                    </a:lnTo>
                    <a:cubicBezTo>
                      <a:pt x="24" y="1254"/>
                      <a:pt x="26" y="1255"/>
                      <a:pt x="28" y="1258"/>
                    </a:cubicBezTo>
                    <a:lnTo>
                      <a:pt x="31" y="1261"/>
                    </a:lnTo>
                    <a:cubicBezTo>
                      <a:pt x="34" y="1264"/>
                      <a:pt x="37" y="1265"/>
                      <a:pt x="38" y="1268"/>
                    </a:cubicBezTo>
                    <a:lnTo>
                      <a:pt x="41" y="1270"/>
                    </a:lnTo>
                    <a:cubicBezTo>
                      <a:pt x="47" y="1274"/>
                      <a:pt x="3457" y="3265"/>
                      <a:pt x="3457" y="3265"/>
                    </a:cubicBezTo>
                    <a:lnTo>
                      <a:pt x="3459" y="3266"/>
                    </a:lnTo>
                    <a:cubicBezTo>
                      <a:pt x="3504" y="3290"/>
                      <a:pt x="3555" y="3302"/>
                      <a:pt x="3605" y="3302"/>
                    </a:cubicBezTo>
                    <a:cubicBezTo>
                      <a:pt x="3653" y="3302"/>
                      <a:pt x="3700" y="3292"/>
                      <a:pt x="3744" y="3271"/>
                    </a:cubicBezTo>
                    <a:lnTo>
                      <a:pt x="9113" y="170"/>
                    </a:lnTo>
                    <a:cubicBezTo>
                      <a:pt x="9142" y="154"/>
                      <a:pt x="9163" y="128"/>
                      <a:pt x="9173" y="96"/>
                    </a:cubicBezTo>
                    <a:cubicBezTo>
                      <a:pt x="9173" y="94"/>
                      <a:pt x="9173" y="89"/>
                      <a:pt x="9173" y="86"/>
                    </a:cubicBezTo>
                    <a:lnTo>
                      <a:pt x="9173" y="1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33"/>
              <p:cNvSpPr/>
              <p:nvPr/>
            </p:nvSpPr>
            <p:spPr>
              <a:xfrm>
                <a:off x="745975" y="1663975"/>
                <a:ext cx="73975" cy="43350"/>
              </a:xfrm>
              <a:custGeom>
                <a:rect b="b" l="l" r="r" t="t"/>
                <a:pathLst>
                  <a:path extrusionOk="0" h="1734" w="2959">
                    <a:moveTo>
                      <a:pt x="26" y="0"/>
                    </a:moveTo>
                    <a:lnTo>
                      <a:pt x="0" y="16"/>
                    </a:lnTo>
                    <a:lnTo>
                      <a:pt x="2931" y="1733"/>
                    </a:lnTo>
                    <a:lnTo>
                      <a:pt x="2958" y="1717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33"/>
              <p:cNvSpPr/>
              <p:nvPr/>
            </p:nvSpPr>
            <p:spPr>
              <a:xfrm>
                <a:off x="626000" y="1723100"/>
                <a:ext cx="2825" cy="4300"/>
              </a:xfrm>
              <a:custGeom>
                <a:rect b="b" l="l" r="r" t="t"/>
                <a:pathLst>
                  <a:path extrusionOk="0" h="172" w="113">
                    <a:moveTo>
                      <a:pt x="1" y="0"/>
                    </a:moveTo>
                    <a:lnTo>
                      <a:pt x="1" y="77"/>
                    </a:lnTo>
                    <a:cubicBezTo>
                      <a:pt x="2" y="82"/>
                      <a:pt x="4" y="85"/>
                      <a:pt x="7" y="86"/>
                    </a:cubicBezTo>
                    <a:lnTo>
                      <a:pt x="108" y="164"/>
                    </a:lnTo>
                    <a:cubicBezTo>
                      <a:pt x="110" y="166"/>
                      <a:pt x="112" y="169"/>
                      <a:pt x="112" y="172"/>
                    </a:cubicBezTo>
                    <a:lnTo>
                      <a:pt x="112" y="95"/>
                    </a:lnTo>
                    <a:cubicBezTo>
                      <a:pt x="112" y="90"/>
                      <a:pt x="110" y="87"/>
                      <a:pt x="108" y="86"/>
                    </a:cubicBezTo>
                    <a:lnTo>
                      <a:pt x="7" y="9"/>
                    </a:lnTo>
                    <a:cubicBezTo>
                      <a:pt x="4" y="6"/>
                      <a:pt x="2" y="3"/>
                      <a:pt x="1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33"/>
              <p:cNvSpPr/>
              <p:nvPr/>
            </p:nvSpPr>
            <p:spPr>
              <a:xfrm>
                <a:off x="636925" y="1724300"/>
                <a:ext cx="3925" cy="3900"/>
              </a:xfrm>
              <a:custGeom>
                <a:rect b="b" l="l" r="r" t="t"/>
                <a:pathLst>
                  <a:path extrusionOk="0" h="156" w="157">
                    <a:moveTo>
                      <a:pt x="157" y="0"/>
                    </a:moveTo>
                    <a:cubicBezTo>
                      <a:pt x="157" y="3"/>
                      <a:pt x="153" y="8"/>
                      <a:pt x="147" y="10"/>
                    </a:cubicBezTo>
                    <a:lnTo>
                      <a:pt x="10" y="67"/>
                    </a:lnTo>
                    <a:cubicBezTo>
                      <a:pt x="3" y="70"/>
                      <a:pt x="0" y="74"/>
                      <a:pt x="0" y="79"/>
                    </a:cubicBezTo>
                    <a:lnTo>
                      <a:pt x="0" y="155"/>
                    </a:lnTo>
                    <a:cubicBezTo>
                      <a:pt x="0" y="151"/>
                      <a:pt x="3" y="147"/>
                      <a:pt x="10" y="145"/>
                    </a:cubicBezTo>
                    <a:lnTo>
                      <a:pt x="147" y="87"/>
                    </a:lnTo>
                    <a:cubicBezTo>
                      <a:pt x="153" y="84"/>
                      <a:pt x="157" y="82"/>
                      <a:pt x="157" y="77"/>
                    </a:cubicBez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33"/>
              <p:cNvSpPr/>
              <p:nvPr/>
            </p:nvSpPr>
            <p:spPr>
              <a:xfrm>
                <a:off x="627425" y="1727450"/>
                <a:ext cx="9600" cy="3550"/>
              </a:xfrm>
              <a:custGeom>
                <a:rect b="b" l="l" r="r" t="t"/>
                <a:pathLst>
                  <a:path extrusionOk="0" h="142" w="384">
                    <a:moveTo>
                      <a:pt x="198" y="1"/>
                    </a:moveTo>
                    <a:cubicBezTo>
                      <a:pt x="195" y="1"/>
                      <a:pt x="193" y="1"/>
                      <a:pt x="190" y="2"/>
                    </a:cubicBezTo>
                    <a:lnTo>
                      <a:pt x="31" y="34"/>
                    </a:lnTo>
                    <a:cubicBezTo>
                      <a:pt x="28" y="34"/>
                      <a:pt x="24" y="35"/>
                      <a:pt x="21" y="35"/>
                    </a:cubicBezTo>
                    <a:cubicBezTo>
                      <a:pt x="16" y="35"/>
                      <a:pt x="11" y="34"/>
                      <a:pt x="6" y="31"/>
                    </a:cubicBezTo>
                    <a:cubicBezTo>
                      <a:pt x="3" y="29"/>
                      <a:pt x="0" y="25"/>
                      <a:pt x="0" y="22"/>
                    </a:cubicBezTo>
                    <a:lnTo>
                      <a:pt x="0" y="99"/>
                    </a:lnTo>
                    <a:cubicBezTo>
                      <a:pt x="0" y="103"/>
                      <a:pt x="3" y="106"/>
                      <a:pt x="6" y="108"/>
                    </a:cubicBezTo>
                    <a:cubicBezTo>
                      <a:pt x="12" y="111"/>
                      <a:pt x="18" y="113"/>
                      <a:pt x="24" y="113"/>
                    </a:cubicBezTo>
                    <a:cubicBezTo>
                      <a:pt x="26" y="113"/>
                      <a:pt x="29" y="113"/>
                      <a:pt x="31" y="112"/>
                    </a:cubicBezTo>
                    <a:lnTo>
                      <a:pt x="190" y="79"/>
                    </a:lnTo>
                    <a:cubicBezTo>
                      <a:pt x="192" y="78"/>
                      <a:pt x="194" y="78"/>
                      <a:pt x="195" y="78"/>
                    </a:cubicBezTo>
                    <a:cubicBezTo>
                      <a:pt x="200" y="78"/>
                      <a:pt x="205" y="80"/>
                      <a:pt x="211" y="82"/>
                    </a:cubicBezTo>
                    <a:lnTo>
                      <a:pt x="347" y="138"/>
                    </a:lnTo>
                    <a:cubicBezTo>
                      <a:pt x="351" y="140"/>
                      <a:pt x="356" y="141"/>
                      <a:pt x="360" y="141"/>
                    </a:cubicBezTo>
                    <a:cubicBezTo>
                      <a:pt x="372" y="141"/>
                      <a:pt x="383" y="135"/>
                      <a:pt x="383" y="128"/>
                    </a:cubicBezTo>
                    <a:lnTo>
                      <a:pt x="383" y="50"/>
                    </a:lnTo>
                    <a:cubicBezTo>
                      <a:pt x="383" y="58"/>
                      <a:pt x="372" y="64"/>
                      <a:pt x="360" y="64"/>
                    </a:cubicBezTo>
                    <a:cubicBezTo>
                      <a:pt x="355" y="64"/>
                      <a:pt x="351" y="63"/>
                      <a:pt x="347" y="61"/>
                    </a:cubicBezTo>
                    <a:lnTo>
                      <a:pt x="211" y="3"/>
                    </a:lnTo>
                    <a:cubicBezTo>
                      <a:pt x="206" y="2"/>
                      <a:pt x="202" y="1"/>
                      <a:pt x="198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33"/>
              <p:cNvSpPr/>
              <p:nvPr/>
            </p:nvSpPr>
            <p:spPr>
              <a:xfrm>
                <a:off x="625825" y="1720475"/>
                <a:ext cx="15075" cy="8575"/>
              </a:xfrm>
              <a:custGeom>
                <a:rect b="b" l="l" r="r" t="t"/>
                <a:pathLst>
                  <a:path extrusionOk="0" h="343" w="603">
                    <a:moveTo>
                      <a:pt x="335" y="0"/>
                    </a:moveTo>
                    <a:cubicBezTo>
                      <a:pt x="328" y="0"/>
                      <a:pt x="321" y="3"/>
                      <a:pt x="314" y="7"/>
                    </a:cubicBezTo>
                    <a:lnTo>
                      <a:pt x="218" y="87"/>
                    </a:lnTo>
                    <a:cubicBezTo>
                      <a:pt x="212" y="91"/>
                      <a:pt x="206" y="92"/>
                      <a:pt x="199" y="92"/>
                    </a:cubicBezTo>
                    <a:lnTo>
                      <a:pt x="31" y="92"/>
                    </a:lnTo>
                    <a:cubicBezTo>
                      <a:pt x="12" y="92"/>
                      <a:pt x="1" y="105"/>
                      <a:pt x="12" y="114"/>
                    </a:cubicBezTo>
                    <a:lnTo>
                      <a:pt x="114" y="191"/>
                    </a:lnTo>
                    <a:cubicBezTo>
                      <a:pt x="118" y="194"/>
                      <a:pt x="119" y="200"/>
                      <a:pt x="118" y="204"/>
                    </a:cubicBezTo>
                    <a:lnTo>
                      <a:pt x="64" y="297"/>
                    </a:lnTo>
                    <a:cubicBezTo>
                      <a:pt x="63" y="301"/>
                      <a:pt x="64" y="307"/>
                      <a:pt x="70" y="310"/>
                    </a:cubicBezTo>
                    <a:cubicBezTo>
                      <a:pt x="75" y="313"/>
                      <a:pt x="80" y="314"/>
                      <a:pt x="85" y="314"/>
                    </a:cubicBezTo>
                    <a:cubicBezTo>
                      <a:pt x="88" y="314"/>
                      <a:pt x="92" y="313"/>
                      <a:pt x="95" y="313"/>
                    </a:cubicBezTo>
                    <a:lnTo>
                      <a:pt x="253" y="281"/>
                    </a:lnTo>
                    <a:cubicBezTo>
                      <a:pt x="256" y="280"/>
                      <a:pt x="259" y="280"/>
                      <a:pt x="262" y="280"/>
                    </a:cubicBezTo>
                    <a:cubicBezTo>
                      <a:pt x="266" y="280"/>
                      <a:pt x="270" y="281"/>
                      <a:pt x="275" y="282"/>
                    </a:cubicBezTo>
                    <a:lnTo>
                      <a:pt x="411" y="340"/>
                    </a:lnTo>
                    <a:cubicBezTo>
                      <a:pt x="415" y="342"/>
                      <a:pt x="419" y="343"/>
                      <a:pt x="424" y="343"/>
                    </a:cubicBezTo>
                    <a:cubicBezTo>
                      <a:pt x="436" y="343"/>
                      <a:pt x="447" y="337"/>
                      <a:pt x="447" y="329"/>
                    </a:cubicBezTo>
                    <a:lnTo>
                      <a:pt x="443" y="232"/>
                    </a:lnTo>
                    <a:cubicBezTo>
                      <a:pt x="443" y="227"/>
                      <a:pt x="447" y="223"/>
                      <a:pt x="453" y="220"/>
                    </a:cubicBezTo>
                    <a:lnTo>
                      <a:pt x="589" y="163"/>
                    </a:lnTo>
                    <a:cubicBezTo>
                      <a:pt x="602" y="158"/>
                      <a:pt x="602" y="149"/>
                      <a:pt x="592" y="143"/>
                    </a:cubicBezTo>
                    <a:cubicBezTo>
                      <a:pt x="589" y="142"/>
                      <a:pt x="586" y="140"/>
                      <a:pt x="582" y="140"/>
                    </a:cubicBezTo>
                    <a:lnTo>
                      <a:pt x="421" y="111"/>
                    </a:lnTo>
                    <a:cubicBezTo>
                      <a:pt x="418" y="111"/>
                      <a:pt x="415" y="110"/>
                      <a:pt x="412" y="108"/>
                    </a:cubicBezTo>
                    <a:cubicBezTo>
                      <a:pt x="409" y="107"/>
                      <a:pt x="408" y="105"/>
                      <a:pt x="407" y="103"/>
                    </a:cubicBezTo>
                    <a:lnTo>
                      <a:pt x="356" y="10"/>
                    </a:lnTo>
                    <a:cubicBezTo>
                      <a:pt x="354" y="8"/>
                      <a:pt x="353" y="5"/>
                      <a:pt x="350" y="4"/>
                    </a:cubicBezTo>
                    <a:cubicBezTo>
                      <a:pt x="345" y="2"/>
                      <a:pt x="340" y="0"/>
                      <a:pt x="335" y="0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33"/>
              <p:cNvSpPr/>
              <p:nvPr/>
            </p:nvSpPr>
            <p:spPr>
              <a:xfrm>
                <a:off x="638050" y="1730175"/>
                <a:ext cx="2775" cy="4325"/>
              </a:xfrm>
              <a:custGeom>
                <a:rect b="b" l="l" r="r" t="t"/>
                <a:pathLst>
                  <a:path extrusionOk="0" h="173" w="111">
                    <a:moveTo>
                      <a:pt x="0" y="0"/>
                    </a:moveTo>
                    <a:lnTo>
                      <a:pt x="0" y="79"/>
                    </a:lnTo>
                    <a:cubicBezTo>
                      <a:pt x="0" y="81"/>
                      <a:pt x="2" y="84"/>
                      <a:pt x="5" y="86"/>
                    </a:cubicBezTo>
                    <a:lnTo>
                      <a:pt x="106" y="164"/>
                    </a:lnTo>
                    <a:cubicBezTo>
                      <a:pt x="109" y="166"/>
                      <a:pt x="110" y="168"/>
                      <a:pt x="110" y="173"/>
                    </a:cubicBezTo>
                    <a:lnTo>
                      <a:pt x="110" y="95"/>
                    </a:lnTo>
                    <a:cubicBezTo>
                      <a:pt x="110" y="92"/>
                      <a:pt x="109" y="89"/>
                      <a:pt x="106" y="86"/>
                    </a:cubicBezTo>
                    <a:lnTo>
                      <a:pt x="5" y="9"/>
                    </a:lnTo>
                    <a:cubicBezTo>
                      <a:pt x="2" y="8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33"/>
              <p:cNvSpPr/>
              <p:nvPr/>
            </p:nvSpPr>
            <p:spPr>
              <a:xfrm>
                <a:off x="648925" y="1731375"/>
                <a:ext cx="3925" cy="3900"/>
              </a:xfrm>
              <a:custGeom>
                <a:rect b="b" l="l" r="r" t="t"/>
                <a:pathLst>
                  <a:path extrusionOk="0" h="156" w="157">
                    <a:moveTo>
                      <a:pt x="157" y="0"/>
                    </a:moveTo>
                    <a:cubicBezTo>
                      <a:pt x="157" y="3"/>
                      <a:pt x="154" y="7"/>
                      <a:pt x="147" y="10"/>
                    </a:cubicBezTo>
                    <a:lnTo>
                      <a:pt x="10" y="67"/>
                    </a:lnTo>
                    <a:cubicBezTo>
                      <a:pt x="5" y="70"/>
                      <a:pt x="0" y="74"/>
                      <a:pt x="0" y="78"/>
                    </a:cubicBezTo>
                    <a:lnTo>
                      <a:pt x="0" y="155"/>
                    </a:lnTo>
                    <a:cubicBezTo>
                      <a:pt x="0" y="151"/>
                      <a:pt x="5" y="147"/>
                      <a:pt x="10" y="145"/>
                    </a:cubicBezTo>
                    <a:lnTo>
                      <a:pt x="147" y="89"/>
                    </a:lnTo>
                    <a:cubicBezTo>
                      <a:pt x="154" y="86"/>
                      <a:pt x="157" y="81"/>
                      <a:pt x="157" y="77"/>
                    </a:cubicBez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33"/>
              <p:cNvSpPr/>
              <p:nvPr/>
            </p:nvSpPr>
            <p:spPr>
              <a:xfrm>
                <a:off x="639425" y="1734550"/>
                <a:ext cx="9625" cy="3525"/>
              </a:xfrm>
              <a:custGeom>
                <a:rect b="b" l="l" r="r" t="t"/>
                <a:pathLst>
                  <a:path extrusionOk="0" h="141" w="385">
                    <a:moveTo>
                      <a:pt x="383" y="49"/>
                    </a:moveTo>
                    <a:lnTo>
                      <a:pt x="383" y="51"/>
                    </a:lnTo>
                    <a:lnTo>
                      <a:pt x="383" y="51"/>
                    </a:lnTo>
                    <a:cubicBezTo>
                      <a:pt x="383" y="50"/>
                      <a:pt x="383" y="49"/>
                      <a:pt x="383" y="49"/>
                    </a:cubicBezTo>
                    <a:close/>
                    <a:moveTo>
                      <a:pt x="197" y="0"/>
                    </a:moveTo>
                    <a:cubicBezTo>
                      <a:pt x="195" y="0"/>
                      <a:pt x="192" y="0"/>
                      <a:pt x="190" y="1"/>
                    </a:cubicBezTo>
                    <a:lnTo>
                      <a:pt x="31" y="33"/>
                    </a:lnTo>
                    <a:cubicBezTo>
                      <a:pt x="28" y="34"/>
                      <a:pt x="25" y="34"/>
                      <a:pt x="22" y="34"/>
                    </a:cubicBezTo>
                    <a:cubicBezTo>
                      <a:pt x="17" y="34"/>
                      <a:pt x="12" y="33"/>
                      <a:pt x="8" y="30"/>
                    </a:cubicBezTo>
                    <a:cubicBezTo>
                      <a:pt x="3" y="28"/>
                      <a:pt x="0" y="24"/>
                      <a:pt x="0" y="21"/>
                    </a:cubicBezTo>
                    <a:lnTo>
                      <a:pt x="0" y="98"/>
                    </a:lnTo>
                    <a:cubicBezTo>
                      <a:pt x="0" y="102"/>
                      <a:pt x="3" y="105"/>
                      <a:pt x="8" y="108"/>
                    </a:cubicBezTo>
                    <a:cubicBezTo>
                      <a:pt x="13" y="110"/>
                      <a:pt x="18" y="111"/>
                      <a:pt x="24" y="111"/>
                    </a:cubicBezTo>
                    <a:cubicBezTo>
                      <a:pt x="26" y="111"/>
                      <a:pt x="28" y="111"/>
                      <a:pt x="31" y="111"/>
                    </a:cubicBezTo>
                    <a:lnTo>
                      <a:pt x="190" y="79"/>
                    </a:lnTo>
                    <a:cubicBezTo>
                      <a:pt x="193" y="78"/>
                      <a:pt x="196" y="78"/>
                      <a:pt x="199" y="78"/>
                    </a:cubicBezTo>
                    <a:cubicBezTo>
                      <a:pt x="203" y="78"/>
                      <a:pt x="207" y="79"/>
                      <a:pt x="211" y="80"/>
                    </a:cubicBezTo>
                    <a:lnTo>
                      <a:pt x="347" y="138"/>
                    </a:lnTo>
                    <a:cubicBezTo>
                      <a:pt x="351" y="140"/>
                      <a:pt x="356" y="141"/>
                      <a:pt x="360" y="141"/>
                    </a:cubicBezTo>
                    <a:cubicBezTo>
                      <a:pt x="373" y="141"/>
                      <a:pt x="384" y="135"/>
                      <a:pt x="383" y="127"/>
                    </a:cubicBezTo>
                    <a:lnTo>
                      <a:pt x="383" y="51"/>
                    </a:lnTo>
                    <a:lnTo>
                      <a:pt x="383" y="51"/>
                    </a:lnTo>
                    <a:cubicBezTo>
                      <a:pt x="382" y="58"/>
                      <a:pt x="372" y="63"/>
                      <a:pt x="361" y="63"/>
                    </a:cubicBezTo>
                    <a:cubicBezTo>
                      <a:pt x="356" y="63"/>
                      <a:pt x="351" y="62"/>
                      <a:pt x="347" y="60"/>
                    </a:cubicBezTo>
                    <a:lnTo>
                      <a:pt x="211" y="2"/>
                    </a:lnTo>
                    <a:cubicBezTo>
                      <a:pt x="206" y="1"/>
                      <a:pt x="202" y="0"/>
                      <a:pt x="197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33"/>
              <p:cNvSpPr/>
              <p:nvPr/>
            </p:nvSpPr>
            <p:spPr>
              <a:xfrm>
                <a:off x="637850" y="1727575"/>
                <a:ext cx="15075" cy="8575"/>
              </a:xfrm>
              <a:custGeom>
                <a:rect b="b" l="l" r="r" t="t"/>
                <a:pathLst>
                  <a:path extrusionOk="0" h="343" w="603">
                    <a:moveTo>
                      <a:pt x="333" y="0"/>
                    </a:moveTo>
                    <a:cubicBezTo>
                      <a:pt x="327" y="0"/>
                      <a:pt x="320" y="2"/>
                      <a:pt x="314" y="6"/>
                    </a:cubicBezTo>
                    <a:lnTo>
                      <a:pt x="218" y="85"/>
                    </a:lnTo>
                    <a:cubicBezTo>
                      <a:pt x="213" y="90"/>
                      <a:pt x="205" y="91"/>
                      <a:pt x="200" y="91"/>
                    </a:cubicBezTo>
                    <a:lnTo>
                      <a:pt x="31" y="91"/>
                    </a:lnTo>
                    <a:cubicBezTo>
                      <a:pt x="11" y="91"/>
                      <a:pt x="1" y="104"/>
                      <a:pt x="13" y="113"/>
                    </a:cubicBezTo>
                    <a:lnTo>
                      <a:pt x="114" y="191"/>
                    </a:lnTo>
                    <a:cubicBezTo>
                      <a:pt x="118" y="193"/>
                      <a:pt x="120" y="199"/>
                      <a:pt x="117" y="203"/>
                    </a:cubicBezTo>
                    <a:lnTo>
                      <a:pt x="65" y="296"/>
                    </a:lnTo>
                    <a:cubicBezTo>
                      <a:pt x="60" y="300"/>
                      <a:pt x="63" y="306"/>
                      <a:pt x="71" y="309"/>
                    </a:cubicBezTo>
                    <a:cubicBezTo>
                      <a:pt x="75" y="312"/>
                      <a:pt x="81" y="313"/>
                      <a:pt x="86" y="313"/>
                    </a:cubicBezTo>
                    <a:cubicBezTo>
                      <a:pt x="88" y="313"/>
                      <a:pt x="91" y="313"/>
                      <a:pt x="94" y="312"/>
                    </a:cubicBezTo>
                    <a:lnTo>
                      <a:pt x="253" y="280"/>
                    </a:lnTo>
                    <a:cubicBezTo>
                      <a:pt x="255" y="279"/>
                      <a:pt x="258" y="279"/>
                      <a:pt x="260" y="279"/>
                    </a:cubicBezTo>
                    <a:cubicBezTo>
                      <a:pt x="265" y="279"/>
                      <a:pt x="270" y="280"/>
                      <a:pt x="275" y="281"/>
                    </a:cubicBezTo>
                    <a:lnTo>
                      <a:pt x="410" y="339"/>
                    </a:lnTo>
                    <a:cubicBezTo>
                      <a:pt x="414" y="341"/>
                      <a:pt x="419" y="342"/>
                      <a:pt x="424" y="342"/>
                    </a:cubicBezTo>
                    <a:cubicBezTo>
                      <a:pt x="436" y="342"/>
                      <a:pt x="447" y="336"/>
                      <a:pt x="446" y="328"/>
                    </a:cubicBezTo>
                    <a:lnTo>
                      <a:pt x="443" y="230"/>
                    </a:lnTo>
                    <a:cubicBezTo>
                      <a:pt x="443" y="226"/>
                      <a:pt x="446" y="222"/>
                      <a:pt x="453" y="220"/>
                    </a:cubicBezTo>
                    <a:lnTo>
                      <a:pt x="590" y="162"/>
                    </a:lnTo>
                    <a:cubicBezTo>
                      <a:pt x="601" y="158"/>
                      <a:pt x="603" y="148"/>
                      <a:pt x="593" y="142"/>
                    </a:cubicBezTo>
                    <a:cubicBezTo>
                      <a:pt x="590" y="141"/>
                      <a:pt x="587" y="139"/>
                      <a:pt x="582" y="139"/>
                    </a:cubicBezTo>
                    <a:lnTo>
                      <a:pt x="421" y="110"/>
                    </a:lnTo>
                    <a:cubicBezTo>
                      <a:pt x="419" y="110"/>
                      <a:pt x="416" y="109"/>
                      <a:pt x="413" y="107"/>
                    </a:cubicBezTo>
                    <a:cubicBezTo>
                      <a:pt x="410" y="106"/>
                      <a:pt x="408" y="104"/>
                      <a:pt x="407" y="101"/>
                    </a:cubicBezTo>
                    <a:lnTo>
                      <a:pt x="356" y="9"/>
                    </a:lnTo>
                    <a:cubicBezTo>
                      <a:pt x="355" y="7"/>
                      <a:pt x="352" y="6"/>
                      <a:pt x="350" y="4"/>
                    </a:cubicBezTo>
                    <a:cubicBezTo>
                      <a:pt x="345" y="1"/>
                      <a:pt x="339" y="0"/>
                      <a:pt x="333" y="0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33"/>
              <p:cNvSpPr/>
              <p:nvPr/>
            </p:nvSpPr>
            <p:spPr>
              <a:xfrm>
                <a:off x="674250" y="1751200"/>
                <a:ext cx="2800" cy="4300"/>
              </a:xfrm>
              <a:custGeom>
                <a:rect b="b" l="l" r="r" t="t"/>
                <a:pathLst>
                  <a:path extrusionOk="0" h="172" w="112">
                    <a:moveTo>
                      <a:pt x="1" y="0"/>
                    </a:moveTo>
                    <a:lnTo>
                      <a:pt x="1" y="77"/>
                    </a:lnTo>
                    <a:cubicBezTo>
                      <a:pt x="1" y="81"/>
                      <a:pt x="2" y="84"/>
                      <a:pt x="5" y="86"/>
                    </a:cubicBezTo>
                    <a:lnTo>
                      <a:pt x="107" y="164"/>
                    </a:lnTo>
                    <a:cubicBezTo>
                      <a:pt x="110" y="166"/>
                      <a:pt x="111" y="168"/>
                      <a:pt x="111" y="171"/>
                    </a:cubicBezTo>
                    <a:lnTo>
                      <a:pt x="111" y="95"/>
                    </a:lnTo>
                    <a:cubicBezTo>
                      <a:pt x="111" y="90"/>
                      <a:pt x="110" y="87"/>
                      <a:pt x="107" y="86"/>
                    </a:cubicBezTo>
                    <a:lnTo>
                      <a:pt x="5" y="9"/>
                    </a:lnTo>
                    <a:cubicBezTo>
                      <a:pt x="2" y="6"/>
                      <a:pt x="1" y="3"/>
                      <a:pt x="1" y="0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33"/>
              <p:cNvSpPr/>
              <p:nvPr/>
            </p:nvSpPr>
            <p:spPr>
              <a:xfrm>
                <a:off x="685125" y="1752400"/>
                <a:ext cx="3950" cy="3900"/>
              </a:xfrm>
              <a:custGeom>
                <a:rect b="b" l="l" r="r" t="t"/>
                <a:pathLst>
                  <a:path extrusionOk="0" h="156" w="158">
                    <a:moveTo>
                      <a:pt x="157" y="0"/>
                    </a:moveTo>
                    <a:cubicBezTo>
                      <a:pt x="157" y="3"/>
                      <a:pt x="155" y="7"/>
                      <a:pt x="147" y="10"/>
                    </a:cubicBezTo>
                    <a:lnTo>
                      <a:pt x="11" y="67"/>
                    </a:lnTo>
                    <a:cubicBezTo>
                      <a:pt x="5" y="70"/>
                      <a:pt x="1" y="74"/>
                      <a:pt x="1" y="78"/>
                    </a:cubicBezTo>
                    <a:lnTo>
                      <a:pt x="1" y="155"/>
                    </a:lnTo>
                    <a:cubicBezTo>
                      <a:pt x="1" y="151"/>
                      <a:pt x="5" y="148"/>
                      <a:pt x="11" y="145"/>
                    </a:cubicBezTo>
                    <a:lnTo>
                      <a:pt x="147" y="87"/>
                    </a:lnTo>
                    <a:cubicBezTo>
                      <a:pt x="155" y="86"/>
                      <a:pt x="157" y="81"/>
                      <a:pt x="157" y="77"/>
                    </a:cubicBez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33"/>
              <p:cNvSpPr/>
              <p:nvPr/>
            </p:nvSpPr>
            <p:spPr>
              <a:xfrm>
                <a:off x="675625" y="1755550"/>
                <a:ext cx="9600" cy="3525"/>
              </a:xfrm>
              <a:custGeom>
                <a:rect b="b" l="l" r="r" t="t"/>
                <a:pathLst>
                  <a:path extrusionOk="0" h="141" w="384">
                    <a:moveTo>
                      <a:pt x="384" y="50"/>
                    </a:moveTo>
                    <a:lnTo>
                      <a:pt x="384" y="52"/>
                    </a:lnTo>
                    <a:lnTo>
                      <a:pt x="384" y="52"/>
                    </a:lnTo>
                    <a:cubicBezTo>
                      <a:pt x="384" y="51"/>
                      <a:pt x="384" y="50"/>
                      <a:pt x="384" y="50"/>
                    </a:cubicBezTo>
                    <a:close/>
                    <a:moveTo>
                      <a:pt x="200" y="1"/>
                    </a:moveTo>
                    <a:cubicBezTo>
                      <a:pt x="197" y="1"/>
                      <a:pt x="194" y="1"/>
                      <a:pt x="191" y="2"/>
                    </a:cubicBezTo>
                    <a:lnTo>
                      <a:pt x="31" y="34"/>
                    </a:lnTo>
                    <a:cubicBezTo>
                      <a:pt x="29" y="34"/>
                      <a:pt x="26" y="35"/>
                      <a:pt x="23" y="35"/>
                    </a:cubicBezTo>
                    <a:cubicBezTo>
                      <a:pt x="18" y="35"/>
                      <a:pt x="13" y="34"/>
                      <a:pt x="8" y="31"/>
                    </a:cubicBezTo>
                    <a:cubicBezTo>
                      <a:pt x="4" y="29"/>
                      <a:pt x="1" y="25"/>
                      <a:pt x="1" y="21"/>
                    </a:cubicBezTo>
                    <a:lnTo>
                      <a:pt x="1" y="99"/>
                    </a:lnTo>
                    <a:cubicBezTo>
                      <a:pt x="1" y="103"/>
                      <a:pt x="4" y="106"/>
                      <a:pt x="8" y="108"/>
                    </a:cubicBezTo>
                    <a:cubicBezTo>
                      <a:pt x="13" y="110"/>
                      <a:pt x="18" y="112"/>
                      <a:pt x="23" y="112"/>
                    </a:cubicBezTo>
                    <a:cubicBezTo>
                      <a:pt x="26" y="112"/>
                      <a:pt x="29" y="112"/>
                      <a:pt x="31" y="111"/>
                    </a:cubicBezTo>
                    <a:lnTo>
                      <a:pt x="191" y="79"/>
                    </a:lnTo>
                    <a:cubicBezTo>
                      <a:pt x="193" y="78"/>
                      <a:pt x="195" y="78"/>
                      <a:pt x="197" y="78"/>
                    </a:cubicBezTo>
                    <a:cubicBezTo>
                      <a:pt x="202" y="78"/>
                      <a:pt x="207" y="79"/>
                      <a:pt x="213" y="82"/>
                    </a:cubicBezTo>
                    <a:lnTo>
                      <a:pt x="348" y="138"/>
                    </a:lnTo>
                    <a:cubicBezTo>
                      <a:pt x="352" y="140"/>
                      <a:pt x="356" y="141"/>
                      <a:pt x="361" y="141"/>
                    </a:cubicBezTo>
                    <a:cubicBezTo>
                      <a:pt x="373" y="141"/>
                      <a:pt x="384" y="135"/>
                      <a:pt x="384" y="128"/>
                    </a:cubicBezTo>
                    <a:lnTo>
                      <a:pt x="384" y="52"/>
                    </a:lnTo>
                    <a:lnTo>
                      <a:pt x="384" y="52"/>
                    </a:lnTo>
                    <a:cubicBezTo>
                      <a:pt x="383" y="59"/>
                      <a:pt x="372" y="63"/>
                      <a:pt x="361" y="63"/>
                    </a:cubicBezTo>
                    <a:cubicBezTo>
                      <a:pt x="356" y="63"/>
                      <a:pt x="352" y="63"/>
                      <a:pt x="348" y="61"/>
                    </a:cubicBezTo>
                    <a:lnTo>
                      <a:pt x="213" y="3"/>
                    </a:lnTo>
                    <a:cubicBezTo>
                      <a:pt x="208" y="1"/>
                      <a:pt x="204" y="1"/>
                      <a:pt x="200" y="1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33"/>
              <p:cNvSpPr/>
              <p:nvPr/>
            </p:nvSpPr>
            <p:spPr>
              <a:xfrm>
                <a:off x="674250" y="1748575"/>
                <a:ext cx="14825" cy="8600"/>
              </a:xfrm>
              <a:custGeom>
                <a:rect b="b" l="l" r="r" t="t"/>
                <a:pathLst>
                  <a:path extrusionOk="0" h="344" w="593">
                    <a:moveTo>
                      <a:pt x="326" y="1"/>
                    </a:moveTo>
                    <a:cubicBezTo>
                      <a:pt x="320" y="1"/>
                      <a:pt x="313" y="2"/>
                      <a:pt x="308" y="7"/>
                    </a:cubicBezTo>
                    <a:lnTo>
                      <a:pt x="213" y="86"/>
                    </a:lnTo>
                    <a:cubicBezTo>
                      <a:pt x="207" y="91"/>
                      <a:pt x="199" y="92"/>
                      <a:pt x="192" y="92"/>
                    </a:cubicBezTo>
                    <a:lnTo>
                      <a:pt x="24" y="92"/>
                    </a:lnTo>
                    <a:cubicBezTo>
                      <a:pt x="11" y="92"/>
                      <a:pt x="1" y="99"/>
                      <a:pt x="1" y="107"/>
                    </a:cubicBezTo>
                    <a:cubicBezTo>
                      <a:pt x="1" y="110"/>
                      <a:pt x="4" y="113"/>
                      <a:pt x="5" y="114"/>
                    </a:cubicBezTo>
                    <a:lnTo>
                      <a:pt x="107" y="191"/>
                    </a:lnTo>
                    <a:lnTo>
                      <a:pt x="110" y="191"/>
                    </a:lnTo>
                    <a:cubicBezTo>
                      <a:pt x="110" y="192"/>
                      <a:pt x="111" y="194"/>
                      <a:pt x="111" y="195"/>
                    </a:cubicBezTo>
                    <a:cubicBezTo>
                      <a:pt x="111" y="197"/>
                      <a:pt x="111" y="197"/>
                      <a:pt x="111" y="198"/>
                    </a:cubicBezTo>
                    <a:cubicBezTo>
                      <a:pt x="111" y="198"/>
                      <a:pt x="111" y="200"/>
                      <a:pt x="110" y="201"/>
                    </a:cubicBezTo>
                    <a:lnTo>
                      <a:pt x="83" y="249"/>
                    </a:lnTo>
                    <a:lnTo>
                      <a:pt x="57" y="294"/>
                    </a:lnTo>
                    <a:cubicBezTo>
                      <a:pt x="54" y="300"/>
                      <a:pt x="57" y="304"/>
                      <a:pt x="63" y="308"/>
                    </a:cubicBezTo>
                    <a:cubicBezTo>
                      <a:pt x="68" y="311"/>
                      <a:pt x="73" y="311"/>
                      <a:pt x="79" y="311"/>
                    </a:cubicBezTo>
                    <a:lnTo>
                      <a:pt x="86" y="311"/>
                    </a:lnTo>
                    <a:lnTo>
                      <a:pt x="246" y="279"/>
                    </a:lnTo>
                    <a:lnTo>
                      <a:pt x="253" y="279"/>
                    </a:lnTo>
                    <a:cubicBezTo>
                      <a:pt x="257" y="279"/>
                      <a:pt x="263" y="281"/>
                      <a:pt x="268" y="282"/>
                    </a:cubicBezTo>
                    <a:lnTo>
                      <a:pt x="403" y="340"/>
                    </a:lnTo>
                    <a:cubicBezTo>
                      <a:pt x="407" y="342"/>
                      <a:pt x="411" y="342"/>
                      <a:pt x="416" y="343"/>
                    </a:cubicBezTo>
                    <a:cubicBezTo>
                      <a:pt x="429" y="343"/>
                      <a:pt x="439" y="337"/>
                      <a:pt x="439" y="329"/>
                    </a:cubicBezTo>
                    <a:lnTo>
                      <a:pt x="439" y="304"/>
                    </a:lnTo>
                    <a:lnTo>
                      <a:pt x="437" y="231"/>
                    </a:lnTo>
                    <a:cubicBezTo>
                      <a:pt x="437" y="227"/>
                      <a:pt x="440" y="223"/>
                      <a:pt x="447" y="220"/>
                    </a:cubicBezTo>
                    <a:lnTo>
                      <a:pt x="584" y="163"/>
                    </a:lnTo>
                    <a:cubicBezTo>
                      <a:pt x="585" y="163"/>
                      <a:pt x="587" y="162"/>
                      <a:pt x="588" y="162"/>
                    </a:cubicBezTo>
                    <a:cubicBezTo>
                      <a:pt x="591" y="159"/>
                      <a:pt x="592" y="156"/>
                      <a:pt x="592" y="153"/>
                    </a:cubicBezTo>
                    <a:cubicBezTo>
                      <a:pt x="592" y="149"/>
                      <a:pt x="590" y="144"/>
                      <a:pt x="587" y="143"/>
                    </a:cubicBezTo>
                    <a:cubicBezTo>
                      <a:pt x="584" y="142"/>
                      <a:pt x="579" y="140"/>
                      <a:pt x="577" y="140"/>
                    </a:cubicBezTo>
                    <a:lnTo>
                      <a:pt x="416" y="113"/>
                    </a:lnTo>
                    <a:cubicBezTo>
                      <a:pt x="413" y="111"/>
                      <a:pt x="408" y="110"/>
                      <a:pt x="405" y="108"/>
                    </a:cubicBezTo>
                    <a:cubicBezTo>
                      <a:pt x="404" y="107"/>
                      <a:pt x="401" y="105"/>
                      <a:pt x="400" y="104"/>
                    </a:cubicBezTo>
                    <a:lnTo>
                      <a:pt x="349" y="11"/>
                    </a:lnTo>
                    <a:cubicBezTo>
                      <a:pt x="347" y="8"/>
                      <a:pt x="346" y="7"/>
                      <a:pt x="343" y="5"/>
                    </a:cubicBezTo>
                    <a:cubicBezTo>
                      <a:pt x="339" y="2"/>
                      <a:pt x="333" y="1"/>
                      <a:pt x="327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33"/>
              <p:cNvSpPr/>
              <p:nvPr/>
            </p:nvSpPr>
            <p:spPr>
              <a:xfrm>
                <a:off x="658350" y="1704325"/>
                <a:ext cx="39600" cy="23250"/>
              </a:xfrm>
              <a:custGeom>
                <a:rect b="b" l="l" r="r" t="t"/>
                <a:pathLst>
                  <a:path extrusionOk="0" h="930" w="1584">
                    <a:moveTo>
                      <a:pt x="60" y="0"/>
                    </a:moveTo>
                    <a:cubicBezTo>
                      <a:pt x="47" y="0"/>
                      <a:pt x="34" y="3"/>
                      <a:pt x="22" y="11"/>
                    </a:cubicBezTo>
                    <a:cubicBezTo>
                      <a:pt x="0" y="22"/>
                      <a:pt x="2" y="42"/>
                      <a:pt x="22" y="55"/>
                    </a:cubicBezTo>
                    <a:lnTo>
                      <a:pt x="1487" y="920"/>
                    </a:lnTo>
                    <a:cubicBezTo>
                      <a:pt x="1498" y="927"/>
                      <a:pt x="1513" y="930"/>
                      <a:pt x="1526" y="930"/>
                    </a:cubicBezTo>
                    <a:cubicBezTo>
                      <a:pt x="1539" y="930"/>
                      <a:pt x="1552" y="927"/>
                      <a:pt x="1563" y="921"/>
                    </a:cubicBezTo>
                    <a:cubicBezTo>
                      <a:pt x="1584" y="912"/>
                      <a:pt x="1584" y="885"/>
                      <a:pt x="1563" y="876"/>
                    </a:cubicBezTo>
                    <a:lnTo>
                      <a:pt x="100" y="11"/>
                    </a:lnTo>
                    <a:cubicBezTo>
                      <a:pt x="87" y="3"/>
                      <a:pt x="73" y="0"/>
                      <a:pt x="60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33"/>
              <p:cNvSpPr/>
              <p:nvPr/>
            </p:nvSpPr>
            <p:spPr>
              <a:xfrm>
                <a:off x="653850" y="1707125"/>
                <a:ext cx="37650" cy="21950"/>
              </a:xfrm>
              <a:custGeom>
                <a:rect b="b" l="l" r="r" t="t"/>
                <a:pathLst>
                  <a:path extrusionOk="0" h="878" w="1506">
                    <a:moveTo>
                      <a:pt x="60" y="0"/>
                    </a:moveTo>
                    <a:cubicBezTo>
                      <a:pt x="47" y="0"/>
                      <a:pt x="34" y="3"/>
                      <a:pt x="22" y="9"/>
                    </a:cubicBezTo>
                    <a:cubicBezTo>
                      <a:pt x="0" y="22"/>
                      <a:pt x="2" y="42"/>
                      <a:pt x="22" y="54"/>
                    </a:cubicBezTo>
                    <a:lnTo>
                      <a:pt x="1408" y="867"/>
                    </a:lnTo>
                    <a:cubicBezTo>
                      <a:pt x="1422" y="874"/>
                      <a:pt x="1435" y="877"/>
                      <a:pt x="1449" y="877"/>
                    </a:cubicBezTo>
                    <a:cubicBezTo>
                      <a:pt x="1462" y="877"/>
                      <a:pt x="1474" y="874"/>
                      <a:pt x="1485" y="869"/>
                    </a:cubicBezTo>
                    <a:cubicBezTo>
                      <a:pt x="1506" y="860"/>
                      <a:pt x="1506" y="831"/>
                      <a:pt x="1485" y="824"/>
                    </a:cubicBezTo>
                    <a:lnTo>
                      <a:pt x="99" y="10"/>
                    </a:lnTo>
                    <a:cubicBezTo>
                      <a:pt x="87" y="3"/>
                      <a:pt x="73" y="0"/>
                      <a:pt x="60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33"/>
              <p:cNvSpPr/>
              <p:nvPr/>
            </p:nvSpPr>
            <p:spPr>
              <a:xfrm>
                <a:off x="644125" y="1712525"/>
                <a:ext cx="34825" cy="20200"/>
              </a:xfrm>
              <a:custGeom>
                <a:rect b="b" l="l" r="r" t="t"/>
                <a:pathLst>
                  <a:path extrusionOk="0" h="808" w="1393">
                    <a:moveTo>
                      <a:pt x="60" y="0"/>
                    </a:moveTo>
                    <a:cubicBezTo>
                      <a:pt x="47" y="0"/>
                      <a:pt x="34" y="3"/>
                      <a:pt x="24" y="10"/>
                    </a:cubicBezTo>
                    <a:cubicBezTo>
                      <a:pt x="1" y="22"/>
                      <a:pt x="4" y="42"/>
                      <a:pt x="24" y="55"/>
                    </a:cubicBezTo>
                    <a:lnTo>
                      <a:pt x="1296" y="798"/>
                    </a:lnTo>
                    <a:cubicBezTo>
                      <a:pt x="1309" y="803"/>
                      <a:pt x="1322" y="808"/>
                      <a:pt x="1336" y="808"/>
                    </a:cubicBezTo>
                    <a:cubicBezTo>
                      <a:pt x="1349" y="808"/>
                      <a:pt x="1361" y="803"/>
                      <a:pt x="1373" y="798"/>
                    </a:cubicBezTo>
                    <a:cubicBezTo>
                      <a:pt x="1393" y="789"/>
                      <a:pt x="1393" y="761"/>
                      <a:pt x="1373" y="753"/>
                    </a:cubicBezTo>
                    <a:lnTo>
                      <a:pt x="101" y="10"/>
                    </a:lnTo>
                    <a:cubicBezTo>
                      <a:pt x="88" y="3"/>
                      <a:pt x="73" y="0"/>
                      <a:pt x="60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33"/>
              <p:cNvSpPr/>
              <p:nvPr/>
            </p:nvSpPr>
            <p:spPr>
              <a:xfrm>
                <a:off x="649000" y="1709750"/>
                <a:ext cx="39375" cy="22975"/>
              </a:xfrm>
              <a:custGeom>
                <a:rect b="b" l="l" r="r" t="t"/>
                <a:pathLst>
                  <a:path extrusionOk="0" h="919" w="1575">
                    <a:moveTo>
                      <a:pt x="58" y="1"/>
                    </a:moveTo>
                    <a:cubicBezTo>
                      <a:pt x="45" y="1"/>
                      <a:pt x="33" y="4"/>
                      <a:pt x="22" y="10"/>
                    </a:cubicBezTo>
                    <a:cubicBezTo>
                      <a:pt x="0" y="23"/>
                      <a:pt x="2" y="43"/>
                      <a:pt x="22" y="55"/>
                    </a:cubicBezTo>
                    <a:lnTo>
                      <a:pt x="1479" y="909"/>
                    </a:lnTo>
                    <a:cubicBezTo>
                      <a:pt x="1492" y="916"/>
                      <a:pt x="1505" y="919"/>
                      <a:pt x="1520" y="919"/>
                    </a:cubicBezTo>
                    <a:cubicBezTo>
                      <a:pt x="1531" y="919"/>
                      <a:pt x="1544" y="916"/>
                      <a:pt x="1556" y="910"/>
                    </a:cubicBezTo>
                    <a:cubicBezTo>
                      <a:pt x="1575" y="901"/>
                      <a:pt x="1575" y="874"/>
                      <a:pt x="1556" y="865"/>
                    </a:cubicBezTo>
                    <a:lnTo>
                      <a:pt x="99" y="11"/>
                    </a:lnTo>
                    <a:cubicBezTo>
                      <a:pt x="86" y="4"/>
                      <a:pt x="73" y="1"/>
                      <a:pt x="58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33"/>
              <p:cNvSpPr/>
              <p:nvPr/>
            </p:nvSpPr>
            <p:spPr>
              <a:xfrm>
                <a:off x="650075" y="1737175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" y="0"/>
                    </a:moveTo>
                    <a:lnTo>
                      <a:pt x="1" y="77"/>
                    </a:lnTo>
                    <a:cubicBezTo>
                      <a:pt x="1" y="80"/>
                      <a:pt x="2" y="83"/>
                      <a:pt x="5" y="86"/>
                    </a:cubicBezTo>
                    <a:lnTo>
                      <a:pt x="106" y="163"/>
                    </a:lnTo>
                    <a:cubicBezTo>
                      <a:pt x="109" y="164"/>
                      <a:pt x="111" y="167"/>
                      <a:pt x="111" y="171"/>
                    </a:cubicBezTo>
                    <a:lnTo>
                      <a:pt x="111" y="93"/>
                    </a:lnTo>
                    <a:cubicBezTo>
                      <a:pt x="111" y="90"/>
                      <a:pt x="109" y="87"/>
                      <a:pt x="106" y="86"/>
                    </a:cubicBezTo>
                    <a:lnTo>
                      <a:pt x="5" y="7"/>
                    </a:lnTo>
                    <a:cubicBezTo>
                      <a:pt x="2" y="6"/>
                      <a:pt x="1" y="3"/>
                      <a:pt x="1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33"/>
              <p:cNvSpPr/>
              <p:nvPr/>
            </p:nvSpPr>
            <p:spPr>
              <a:xfrm>
                <a:off x="660950" y="1738325"/>
                <a:ext cx="3950" cy="3950"/>
              </a:xfrm>
              <a:custGeom>
                <a:rect b="b" l="l" r="r" t="t"/>
                <a:pathLst>
                  <a:path extrusionOk="0" h="158" w="158">
                    <a:moveTo>
                      <a:pt x="157" y="1"/>
                    </a:moveTo>
                    <a:cubicBezTo>
                      <a:pt x="157" y="5"/>
                      <a:pt x="154" y="9"/>
                      <a:pt x="147" y="12"/>
                    </a:cubicBezTo>
                    <a:lnTo>
                      <a:pt x="11" y="69"/>
                    </a:lnTo>
                    <a:cubicBezTo>
                      <a:pt x="5" y="72"/>
                      <a:pt x="1" y="76"/>
                      <a:pt x="1" y="80"/>
                    </a:cubicBezTo>
                    <a:lnTo>
                      <a:pt x="1" y="157"/>
                    </a:lnTo>
                    <a:cubicBezTo>
                      <a:pt x="1" y="153"/>
                      <a:pt x="5" y="148"/>
                      <a:pt x="11" y="146"/>
                    </a:cubicBezTo>
                    <a:lnTo>
                      <a:pt x="147" y="89"/>
                    </a:lnTo>
                    <a:cubicBezTo>
                      <a:pt x="154" y="86"/>
                      <a:pt x="157" y="82"/>
                      <a:pt x="157" y="79"/>
                    </a:cubicBezTo>
                    <a:lnTo>
                      <a:pt x="157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33"/>
              <p:cNvSpPr/>
              <p:nvPr/>
            </p:nvSpPr>
            <p:spPr>
              <a:xfrm>
                <a:off x="651450" y="1741525"/>
                <a:ext cx="9625" cy="3525"/>
              </a:xfrm>
              <a:custGeom>
                <a:rect b="b" l="l" r="r" t="t"/>
                <a:pathLst>
                  <a:path extrusionOk="0" h="141" w="385">
                    <a:moveTo>
                      <a:pt x="200" y="1"/>
                    </a:moveTo>
                    <a:cubicBezTo>
                      <a:pt x="197" y="1"/>
                      <a:pt x="194" y="1"/>
                      <a:pt x="191" y="2"/>
                    </a:cubicBezTo>
                    <a:lnTo>
                      <a:pt x="31" y="33"/>
                    </a:lnTo>
                    <a:cubicBezTo>
                      <a:pt x="29" y="34"/>
                      <a:pt x="27" y="34"/>
                      <a:pt x="24" y="34"/>
                    </a:cubicBezTo>
                    <a:cubicBezTo>
                      <a:pt x="19" y="34"/>
                      <a:pt x="13" y="33"/>
                      <a:pt x="8" y="31"/>
                    </a:cubicBezTo>
                    <a:cubicBezTo>
                      <a:pt x="4" y="28"/>
                      <a:pt x="1" y="25"/>
                      <a:pt x="1" y="20"/>
                    </a:cubicBezTo>
                    <a:lnTo>
                      <a:pt x="1" y="99"/>
                    </a:lnTo>
                    <a:cubicBezTo>
                      <a:pt x="1" y="102"/>
                      <a:pt x="4" y="106"/>
                      <a:pt x="8" y="107"/>
                    </a:cubicBezTo>
                    <a:cubicBezTo>
                      <a:pt x="13" y="110"/>
                      <a:pt x="17" y="111"/>
                      <a:pt x="22" y="111"/>
                    </a:cubicBezTo>
                    <a:cubicBezTo>
                      <a:pt x="25" y="111"/>
                      <a:pt x="28" y="111"/>
                      <a:pt x="31" y="110"/>
                    </a:cubicBezTo>
                    <a:lnTo>
                      <a:pt x="191" y="78"/>
                    </a:lnTo>
                    <a:cubicBezTo>
                      <a:pt x="194" y="78"/>
                      <a:pt x="197" y="77"/>
                      <a:pt x="200" y="77"/>
                    </a:cubicBezTo>
                    <a:cubicBezTo>
                      <a:pt x="204" y="77"/>
                      <a:pt x="208" y="78"/>
                      <a:pt x="211" y="80"/>
                    </a:cubicBezTo>
                    <a:lnTo>
                      <a:pt x="347" y="138"/>
                    </a:lnTo>
                    <a:cubicBezTo>
                      <a:pt x="352" y="140"/>
                      <a:pt x="357" y="141"/>
                      <a:pt x="361" y="141"/>
                    </a:cubicBezTo>
                    <a:cubicBezTo>
                      <a:pt x="374" y="141"/>
                      <a:pt x="385" y="135"/>
                      <a:pt x="384" y="126"/>
                    </a:cubicBezTo>
                    <a:lnTo>
                      <a:pt x="384" y="49"/>
                    </a:lnTo>
                    <a:cubicBezTo>
                      <a:pt x="384" y="58"/>
                      <a:pt x="373" y="63"/>
                      <a:pt x="361" y="63"/>
                    </a:cubicBezTo>
                    <a:cubicBezTo>
                      <a:pt x="356" y="63"/>
                      <a:pt x="352" y="63"/>
                      <a:pt x="347" y="61"/>
                    </a:cubicBezTo>
                    <a:lnTo>
                      <a:pt x="211" y="3"/>
                    </a:lnTo>
                    <a:cubicBezTo>
                      <a:pt x="208" y="1"/>
                      <a:pt x="204" y="1"/>
                      <a:pt x="200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33"/>
              <p:cNvSpPr/>
              <p:nvPr/>
            </p:nvSpPr>
            <p:spPr>
              <a:xfrm>
                <a:off x="649850" y="1734525"/>
                <a:ext cx="15075" cy="8600"/>
              </a:xfrm>
              <a:custGeom>
                <a:rect b="b" l="l" r="r" t="t"/>
                <a:pathLst>
                  <a:path extrusionOk="0" h="344" w="603">
                    <a:moveTo>
                      <a:pt x="334" y="1"/>
                    </a:moveTo>
                    <a:cubicBezTo>
                      <a:pt x="327" y="1"/>
                      <a:pt x="321" y="3"/>
                      <a:pt x="314" y="8"/>
                    </a:cubicBezTo>
                    <a:lnTo>
                      <a:pt x="218" y="87"/>
                    </a:lnTo>
                    <a:cubicBezTo>
                      <a:pt x="213" y="90"/>
                      <a:pt x="205" y="93"/>
                      <a:pt x="200" y="93"/>
                    </a:cubicBezTo>
                    <a:lnTo>
                      <a:pt x="31" y="93"/>
                    </a:lnTo>
                    <a:cubicBezTo>
                      <a:pt x="11" y="93"/>
                      <a:pt x="1" y="105"/>
                      <a:pt x="13" y="115"/>
                    </a:cubicBezTo>
                    <a:lnTo>
                      <a:pt x="114" y="192"/>
                    </a:lnTo>
                    <a:cubicBezTo>
                      <a:pt x="118" y="195"/>
                      <a:pt x="120" y="199"/>
                      <a:pt x="117" y="205"/>
                    </a:cubicBezTo>
                    <a:lnTo>
                      <a:pt x="65" y="296"/>
                    </a:lnTo>
                    <a:cubicBezTo>
                      <a:pt x="62" y="302"/>
                      <a:pt x="65" y="306"/>
                      <a:pt x="71" y="311"/>
                    </a:cubicBezTo>
                    <a:cubicBezTo>
                      <a:pt x="76" y="313"/>
                      <a:pt x="82" y="314"/>
                      <a:pt x="88" y="314"/>
                    </a:cubicBezTo>
                    <a:cubicBezTo>
                      <a:pt x="91" y="314"/>
                      <a:pt x="93" y="314"/>
                      <a:pt x="95" y="313"/>
                    </a:cubicBezTo>
                    <a:lnTo>
                      <a:pt x="255" y="282"/>
                    </a:lnTo>
                    <a:cubicBezTo>
                      <a:pt x="258" y="281"/>
                      <a:pt x="261" y="281"/>
                      <a:pt x="264" y="281"/>
                    </a:cubicBezTo>
                    <a:cubicBezTo>
                      <a:pt x="268" y="281"/>
                      <a:pt x="272" y="281"/>
                      <a:pt x="275" y="283"/>
                    </a:cubicBezTo>
                    <a:lnTo>
                      <a:pt x="411" y="341"/>
                    </a:lnTo>
                    <a:cubicBezTo>
                      <a:pt x="415" y="343"/>
                      <a:pt x="420" y="343"/>
                      <a:pt x="424" y="343"/>
                    </a:cubicBezTo>
                    <a:cubicBezTo>
                      <a:pt x="436" y="343"/>
                      <a:pt x="448" y="338"/>
                      <a:pt x="448" y="329"/>
                    </a:cubicBezTo>
                    <a:lnTo>
                      <a:pt x="445" y="232"/>
                    </a:lnTo>
                    <a:cubicBezTo>
                      <a:pt x="445" y="228"/>
                      <a:pt x="448" y="224"/>
                      <a:pt x="453" y="221"/>
                    </a:cubicBezTo>
                    <a:lnTo>
                      <a:pt x="591" y="164"/>
                    </a:lnTo>
                    <a:cubicBezTo>
                      <a:pt x="603" y="158"/>
                      <a:pt x="603" y="148"/>
                      <a:pt x="594" y="144"/>
                    </a:cubicBezTo>
                    <a:cubicBezTo>
                      <a:pt x="590" y="141"/>
                      <a:pt x="587" y="141"/>
                      <a:pt x="584" y="139"/>
                    </a:cubicBezTo>
                    <a:lnTo>
                      <a:pt x="423" y="112"/>
                    </a:lnTo>
                    <a:cubicBezTo>
                      <a:pt x="420" y="112"/>
                      <a:pt x="416" y="110"/>
                      <a:pt x="413" y="109"/>
                    </a:cubicBezTo>
                    <a:cubicBezTo>
                      <a:pt x="411" y="108"/>
                      <a:pt x="408" y="105"/>
                      <a:pt x="407" y="103"/>
                    </a:cubicBezTo>
                    <a:lnTo>
                      <a:pt x="356" y="10"/>
                    </a:lnTo>
                    <a:cubicBezTo>
                      <a:pt x="355" y="8"/>
                      <a:pt x="353" y="6"/>
                      <a:pt x="350" y="5"/>
                    </a:cubicBezTo>
                    <a:cubicBezTo>
                      <a:pt x="345" y="2"/>
                      <a:pt x="340" y="1"/>
                      <a:pt x="334" y="1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33"/>
              <p:cNvSpPr/>
              <p:nvPr/>
            </p:nvSpPr>
            <p:spPr>
              <a:xfrm>
                <a:off x="680175" y="1668825"/>
                <a:ext cx="101925" cy="59075"/>
              </a:xfrm>
              <a:custGeom>
                <a:rect b="b" l="l" r="r" t="t"/>
                <a:pathLst>
                  <a:path extrusionOk="0" h="2363" w="4077">
                    <a:moveTo>
                      <a:pt x="1746" y="1"/>
                    </a:moveTo>
                    <a:lnTo>
                      <a:pt x="0" y="1017"/>
                    </a:lnTo>
                    <a:lnTo>
                      <a:pt x="2329" y="2363"/>
                    </a:lnTo>
                    <a:lnTo>
                      <a:pt x="4076" y="1346"/>
                    </a:lnTo>
                    <a:lnTo>
                      <a:pt x="174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33"/>
              <p:cNvSpPr/>
              <p:nvPr/>
            </p:nvSpPr>
            <p:spPr>
              <a:xfrm>
                <a:off x="662225" y="1744225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0" y="1"/>
                    </a:moveTo>
                    <a:lnTo>
                      <a:pt x="0" y="78"/>
                    </a:lnTo>
                    <a:cubicBezTo>
                      <a:pt x="0" y="81"/>
                      <a:pt x="2" y="84"/>
                      <a:pt x="5" y="86"/>
                    </a:cubicBezTo>
                    <a:lnTo>
                      <a:pt x="106" y="163"/>
                    </a:lnTo>
                    <a:cubicBezTo>
                      <a:pt x="109" y="165"/>
                      <a:pt x="111" y="169"/>
                      <a:pt x="111" y="172"/>
                    </a:cubicBezTo>
                    <a:lnTo>
                      <a:pt x="111" y="94"/>
                    </a:lnTo>
                    <a:cubicBezTo>
                      <a:pt x="111" y="91"/>
                      <a:pt x="109" y="88"/>
                      <a:pt x="106" y="86"/>
                    </a:cubicBezTo>
                    <a:lnTo>
                      <a:pt x="5" y="8"/>
                    </a:lnTo>
                    <a:cubicBezTo>
                      <a:pt x="2" y="7"/>
                      <a:pt x="0" y="4"/>
                      <a:pt x="0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33"/>
              <p:cNvSpPr/>
              <p:nvPr/>
            </p:nvSpPr>
            <p:spPr>
              <a:xfrm>
                <a:off x="673100" y="1745400"/>
                <a:ext cx="3950" cy="3925"/>
              </a:xfrm>
              <a:custGeom>
                <a:rect b="b" l="l" r="r" t="t"/>
                <a:pathLst>
                  <a:path extrusionOk="0" h="157" w="158">
                    <a:moveTo>
                      <a:pt x="157" y="0"/>
                    </a:moveTo>
                    <a:cubicBezTo>
                      <a:pt x="157" y="5"/>
                      <a:pt x="154" y="9"/>
                      <a:pt x="147" y="12"/>
                    </a:cubicBezTo>
                    <a:lnTo>
                      <a:pt x="11" y="68"/>
                    </a:lnTo>
                    <a:cubicBezTo>
                      <a:pt x="5" y="71"/>
                      <a:pt x="0" y="76"/>
                      <a:pt x="0" y="80"/>
                    </a:cubicBezTo>
                    <a:lnTo>
                      <a:pt x="0" y="157"/>
                    </a:lnTo>
                    <a:cubicBezTo>
                      <a:pt x="0" y="153"/>
                      <a:pt x="5" y="148"/>
                      <a:pt x="11" y="145"/>
                    </a:cubicBezTo>
                    <a:lnTo>
                      <a:pt x="147" y="89"/>
                    </a:lnTo>
                    <a:cubicBezTo>
                      <a:pt x="154" y="86"/>
                      <a:pt x="157" y="81"/>
                      <a:pt x="157" y="79"/>
                    </a:cubicBez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33"/>
              <p:cNvSpPr/>
              <p:nvPr/>
            </p:nvSpPr>
            <p:spPr>
              <a:xfrm>
                <a:off x="663600" y="1748575"/>
                <a:ext cx="9625" cy="3525"/>
              </a:xfrm>
              <a:custGeom>
                <a:rect b="b" l="l" r="r" t="t"/>
                <a:pathLst>
                  <a:path extrusionOk="0" h="141" w="385">
                    <a:moveTo>
                      <a:pt x="383" y="50"/>
                    </a:moveTo>
                    <a:lnTo>
                      <a:pt x="383" y="52"/>
                    </a:lnTo>
                    <a:lnTo>
                      <a:pt x="383" y="52"/>
                    </a:lnTo>
                    <a:cubicBezTo>
                      <a:pt x="383" y="51"/>
                      <a:pt x="383" y="51"/>
                      <a:pt x="383" y="50"/>
                    </a:cubicBezTo>
                    <a:close/>
                    <a:moveTo>
                      <a:pt x="196" y="0"/>
                    </a:moveTo>
                    <a:cubicBezTo>
                      <a:pt x="194" y="0"/>
                      <a:pt x="192" y="0"/>
                      <a:pt x="190" y="1"/>
                    </a:cubicBezTo>
                    <a:lnTo>
                      <a:pt x="31" y="33"/>
                    </a:lnTo>
                    <a:cubicBezTo>
                      <a:pt x="28" y="34"/>
                      <a:pt x="26" y="34"/>
                      <a:pt x="23" y="34"/>
                    </a:cubicBezTo>
                    <a:cubicBezTo>
                      <a:pt x="18" y="34"/>
                      <a:pt x="12" y="33"/>
                      <a:pt x="8" y="30"/>
                    </a:cubicBezTo>
                    <a:cubicBezTo>
                      <a:pt x="3" y="28"/>
                      <a:pt x="1" y="26"/>
                      <a:pt x="1" y="21"/>
                    </a:cubicBezTo>
                    <a:lnTo>
                      <a:pt x="1" y="98"/>
                    </a:lnTo>
                    <a:cubicBezTo>
                      <a:pt x="1" y="102"/>
                      <a:pt x="3" y="107"/>
                      <a:pt x="8" y="108"/>
                    </a:cubicBezTo>
                    <a:cubicBezTo>
                      <a:pt x="13" y="110"/>
                      <a:pt x="19" y="112"/>
                      <a:pt x="25" y="112"/>
                    </a:cubicBezTo>
                    <a:cubicBezTo>
                      <a:pt x="27" y="112"/>
                      <a:pt x="29" y="111"/>
                      <a:pt x="31" y="111"/>
                    </a:cubicBezTo>
                    <a:lnTo>
                      <a:pt x="190" y="79"/>
                    </a:lnTo>
                    <a:cubicBezTo>
                      <a:pt x="193" y="79"/>
                      <a:pt x="196" y="78"/>
                      <a:pt x="199" y="78"/>
                    </a:cubicBezTo>
                    <a:cubicBezTo>
                      <a:pt x="204" y="78"/>
                      <a:pt x="208" y="79"/>
                      <a:pt x="212" y="81"/>
                    </a:cubicBezTo>
                    <a:lnTo>
                      <a:pt x="347" y="139"/>
                    </a:lnTo>
                    <a:cubicBezTo>
                      <a:pt x="351" y="140"/>
                      <a:pt x="356" y="141"/>
                      <a:pt x="361" y="141"/>
                    </a:cubicBezTo>
                    <a:cubicBezTo>
                      <a:pt x="373" y="141"/>
                      <a:pt x="384" y="136"/>
                      <a:pt x="383" y="127"/>
                    </a:cubicBezTo>
                    <a:lnTo>
                      <a:pt x="383" y="52"/>
                    </a:lnTo>
                    <a:lnTo>
                      <a:pt x="383" y="52"/>
                    </a:lnTo>
                    <a:cubicBezTo>
                      <a:pt x="382" y="58"/>
                      <a:pt x="372" y="63"/>
                      <a:pt x="361" y="63"/>
                    </a:cubicBezTo>
                    <a:cubicBezTo>
                      <a:pt x="357" y="63"/>
                      <a:pt x="352" y="62"/>
                      <a:pt x="347" y="60"/>
                    </a:cubicBezTo>
                    <a:lnTo>
                      <a:pt x="212" y="4"/>
                    </a:lnTo>
                    <a:cubicBezTo>
                      <a:pt x="207" y="2"/>
                      <a:pt x="202" y="0"/>
                      <a:pt x="196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33"/>
              <p:cNvSpPr/>
              <p:nvPr/>
            </p:nvSpPr>
            <p:spPr>
              <a:xfrm>
                <a:off x="662000" y="1741600"/>
                <a:ext cx="15075" cy="8575"/>
              </a:xfrm>
              <a:custGeom>
                <a:rect b="b" l="l" r="r" t="t"/>
                <a:pathLst>
                  <a:path extrusionOk="0" h="343" w="603">
                    <a:moveTo>
                      <a:pt x="333" y="0"/>
                    </a:moveTo>
                    <a:cubicBezTo>
                      <a:pt x="327" y="0"/>
                      <a:pt x="321" y="2"/>
                      <a:pt x="315" y="6"/>
                    </a:cubicBezTo>
                    <a:lnTo>
                      <a:pt x="218" y="87"/>
                    </a:lnTo>
                    <a:cubicBezTo>
                      <a:pt x="214" y="90"/>
                      <a:pt x="207" y="93"/>
                      <a:pt x="199" y="93"/>
                    </a:cubicBezTo>
                    <a:lnTo>
                      <a:pt x="31" y="93"/>
                    </a:lnTo>
                    <a:cubicBezTo>
                      <a:pt x="12" y="93"/>
                      <a:pt x="1" y="104"/>
                      <a:pt x="14" y="113"/>
                    </a:cubicBezTo>
                    <a:lnTo>
                      <a:pt x="115" y="191"/>
                    </a:lnTo>
                    <a:cubicBezTo>
                      <a:pt x="120" y="194"/>
                      <a:pt x="121" y="199"/>
                      <a:pt x="118" y="203"/>
                    </a:cubicBezTo>
                    <a:lnTo>
                      <a:pt x="66" y="296"/>
                    </a:lnTo>
                    <a:cubicBezTo>
                      <a:pt x="63" y="302"/>
                      <a:pt x="66" y="306"/>
                      <a:pt x="72" y="309"/>
                    </a:cubicBezTo>
                    <a:cubicBezTo>
                      <a:pt x="77" y="312"/>
                      <a:pt x="83" y="314"/>
                      <a:pt x="89" y="314"/>
                    </a:cubicBezTo>
                    <a:cubicBezTo>
                      <a:pt x="91" y="314"/>
                      <a:pt x="93" y="314"/>
                      <a:pt x="95" y="313"/>
                    </a:cubicBezTo>
                    <a:lnTo>
                      <a:pt x="254" y="280"/>
                    </a:lnTo>
                    <a:cubicBezTo>
                      <a:pt x="256" y="279"/>
                      <a:pt x="258" y="279"/>
                      <a:pt x="260" y="279"/>
                    </a:cubicBezTo>
                    <a:cubicBezTo>
                      <a:pt x="266" y="279"/>
                      <a:pt x="271" y="281"/>
                      <a:pt x="275" y="283"/>
                    </a:cubicBezTo>
                    <a:lnTo>
                      <a:pt x="411" y="339"/>
                    </a:lnTo>
                    <a:cubicBezTo>
                      <a:pt x="416" y="341"/>
                      <a:pt x="421" y="342"/>
                      <a:pt x="425" y="342"/>
                    </a:cubicBezTo>
                    <a:cubicBezTo>
                      <a:pt x="437" y="342"/>
                      <a:pt x="448" y="336"/>
                      <a:pt x="447" y="329"/>
                    </a:cubicBezTo>
                    <a:lnTo>
                      <a:pt x="444" y="232"/>
                    </a:lnTo>
                    <a:cubicBezTo>
                      <a:pt x="444" y="228"/>
                      <a:pt x="447" y="223"/>
                      <a:pt x="453" y="220"/>
                    </a:cubicBezTo>
                    <a:lnTo>
                      <a:pt x="591" y="164"/>
                    </a:lnTo>
                    <a:cubicBezTo>
                      <a:pt x="602" y="158"/>
                      <a:pt x="602" y="148"/>
                      <a:pt x="594" y="142"/>
                    </a:cubicBezTo>
                    <a:cubicBezTo>
                      <a:pt x="589" y="141"/>
                      <a:pt x="587" y="141"/>
                      <a:pt x="584" y="139"/>
                    </a:cubicBezTo>
                    <a:lnTo>
                      <a:pt x="423" y="112"/>
                    </a:lnTo>
                    <a:cubicBezTo>
                      <a:pt x="420" y="110"/>
                      <a:pt x="415" y="110"/>
                      <a:pt x="413" y="109"/>
                    </a:cubicBezTo>
                    <a:cubicBezTo>
                      <a:pt x="411" y="107"/>
                      <a:pt x="408" y="104"/>
                      <a:pt x="407" y="103"/>
                    </a:cubicBezTo>
                    <a:lnTo>
                      <a:pt x="356" y="10"/>
                    </a:lnTo>
                    <a:cubicBezTo>
                      <a:pt x="355" y="7"/>
                      <a:pt x="353" y="6"/>
                      <a:pt x="350" y="4"/>
                    </a:cubicBezTo>
                    <a:cubicBezTo>
                      <a:pt x="345" y="2"/>
                      <a:pt x="339" y="0"/>
                      <a:pt x="333" y="0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33"/>
              <p:cNvSpPr/>
              <p:nvPr/>
            </p:nvSpPr>
            <p:spPr>
              <a:xfrm>
                <a:off x="401400" y="1645275"/>
                <a:ext cx="229300" cy="103625"/>
              </a:xfrm>
              <a:custGeom>
                <a:rect b="b" l="l" r="r" t="t"/>
                <a:pathLst>
                  <a:path extrusionOk="0" h="4145" w="9172">
                    <a:moveTo>
                      <a:pt x="8730" y="1249"/>
                    </a:moveTo>
                    <a:cubicBezTo>
                      <a:pt x="8743" y="1249"/>
                      <a:pt x="8754" y="1252"/>
                      <a:pt x="8766" y="1259"/>
                    </a:cubicBezTo>
                    <a:cubicBezTo>
                      <a:pt x="8786" y="1265"/>
                      <a:pt x="8786" y="1294"/>
                      <a:pt x="8766" y="1301"/>
                    </a:cubicBezTo>
                    <a:cubicBezTo>
                      <a:pt x="8754" y="1307"/>
                      <a:pt x="8743" y="1310"/>
                      <a:pt x="8730" y="1310"/>
                    </a:cubicBezTo>
                    <a:cubicBezTo>
                      <a:pt x="8717" y="1310"/>
                      <a:pt x="8705" y="1307"/>
                      <a:pt x="8693" y="1301"/>
                    </a:cubicBezTo>
                    <a:cubicBezTo>
                      <a:pt x="8673" y="1294"/>
                      <a:pt x="8673" y="1265"/>
                      <a:pt x="8693" y="1257"/>
                    </a:cubicBezTo>
                    <a:cubicBezTo>
                      <a:pt x="8705" y="1252"/>
                      <a:pt x="8717" y="1249"/>
                      <a:pt x="8730" y="1249"/>
                    </a:cubicBezTo>
                    <a:close/>
                    <a:moveTo>
                      <a:pt x="8848" y="1310"/>
                    </a:moveTo>
                    <a:cubicBezTo>
                      <a:pt x="8862" y="1310"/>
                      <a:pt x="8875" y="1313"/>
                      <a:pt x="8885" y="1318"/>
                    </a:cubicBezTo>
                    <a:cubicBezTo>
                      <a:pt x="8905" y="1326"/>
                      <a:pt x="8905" y="1355"/>
                      <a:pt x="8885" y="1362"/>
                    </a:cubicBezTo>
                    <a:cubicBezTo>
                      <a:pt x="8875" y="1368"/>
                      <a:pt x="8862" y="1371"/>
                      <a:pt x="8848" y="1371"/>
                    </a:cubicBezTo>
                    <a:cubicBezTo>
                      <a:pt x="8837" y="1371"/>
                      <a:pt x="8824" y="1368"/>
                      <a:pt x="8812" y="1360"/>
                    </a:cubicBezTo>
                    <a:cubicBezTo>
                      <a:pt x="8792" y="1349"/>
                      <a:pt x="8792" y="1330"/>
                      <a:pt x="8812" y="1318"/>
                    </a:cubicBezTo>
                    <a:cubicBezTo>
                      <a:pt x="8824" y="1313"/>
                      <a:pt x="8837" y="1310"/>
                      <a:pt x="8848" y="1310"/>
                    </a:cubicBezTo>
                    <a:close/>
                    <a:moveTo>
                      <a:pt x="8967" y="1369"/>
                    </a:moveTo>
                    <a:cubicBezTo>
                      <a:pt x="8979" y="1369"/>
                      <a:pt x="8992" y="1372"/>
                      <a:pt x="9004" y="1378"/>
                    </a:cubicBezTo>
                    <a:cubicBezTo>
                      <a:pt x="9024" y="1385"/>
                      <a:pt x="9024" y="1414"/>
                      <a:pt x="9004" y="1421"/>
                    </a:cubicBezTo>
                    <a:cubicBezTo>
                      <a:pt x="8992" y="1427"/>
                      <a:pt x="8979" y="1430"/>
                      <a:pt x="8967" y="1430"/>
                    </a:cubicBezTo>
                    <a:cubicBezTo>
                      <a:pt x="8954" y="1430"/>
                      <a:pt x="8941" y="1426"/>
                      <a:pt x="8931" y="1420"/>
                    </a:cubicBezTo>
                    <a:cubicBezTo>
                      <a:pt x="8909" y="1414"/>
                      <a:pt x="8909" y="1385"/>
                      <a:pt x="8931" y="1378"/>
                    </a:cubicBezTo>
                    <a:cubicBezTo>
                      <a:pt x="8941" y="1372"/>
                      <a:pt x="8954" y="1369"/>
                      <a:pt x="8967" y="1369"/>
                    </a:cubicBezTo>
                    <a:close/>
                    <a:moveTo>
                      <a:pt x="2555" y="1447"/>
                    </a:moveTo>
                    <a:cubicBezTo>
                      <a:pt x="2570" y="1447"/>
                      <a:pt x="2584" y="1450"/>
                      <a:pt x="2596" y="1458"/>
                    </a:cubicBezTo>
                    <a:lnTo>
                      <a:pt x="4221" y="2416"/>
                    </a:lnTo>
                    <a:cubicBezTo>
                      <a:pt x="4242" y="2425"/>
                      <a:pt x="4242" y="2452"/>
                      <a:pt x="4221" y="2461"/>
                    </a:cubicBezTo>
                    <a:cubicBezTo>
                      <a:pt x="4211" y="2466"/>
                      <a:pt x="4201" y="2470"/>
                      <a:pt x="4190" y="2470"/>
                    </a:cubicBezTo>
                    <a:cubicBezTo>
                      <a:pt x="4188" y="2470"/>
                      <a:pt x="4187" y="2470"/>
                      <a:pt x="4185" y="2470"/>
                    </a:cubicBezTo>
                    <a:cubicBezTo>
                      <a:pt x="4171" y="2470"/>
                      <a:pt x="4157" y="2467"/>
                      <a:pt x="4144" y="2461"/>
                    </a:cubicBezTo>
                    <a:lnTo>
                      <a:pt x="2519" y="1502"/>
                    </a:lnTo>
                    <a:cubicBezTo>
                      <a:pt x="2499" y="1489"/>
                      <a:pt x="2497" y="1469"/>
                      <a:pt x="2519" y="1458"/>
                    </a:cubicBezTo>
                    <a:cubicBezTo>
                      <a:pt x="2531" y="1450"/>
                      <a:pt x="2542" y="1447"/>
                      <a:pt x="2555" y="1447"/>
                    </a:cubicBezTo>
                    <a:close/>
                    <a:moveTo>
                      <a:pt x="2375" y="1559"/>
                    </a:moveTo>
                    <a:cubicBezTo>
                      <a:pt x="2390" y="1559"/>
                      <a:pt x="2403" y="1562"/>
                      <a:pt x="2416" y="1569"/>
                    </a:cubicBezTo>
                    <a:lnTo>
                      <a:pt x="3954" y="2471"/>
                    </a:lnTo>
                    <a:cubicBezTo>
                      <a:pt x="3973" y="2478"/>
                      <a:pt x="3973" y="2507"/>
                      <a:pt x="3954" y="2516"/>
                    </a:cubicBezTo>
                    <a:cubicBezTo>
                      <a:pt x="3943" y="2522"/>
                      <a:pt x="3930" y="2525"/>
                      <a:pt x="3917" y="2525"/>
                    </a:cubicBezTo>
                    <a:cubicBezTo>
                      <a:pt x="3902" y="2525"/>
                      <a:pt x="3889" y="2522"/>
                      <a:pt x="3876" y="2515"/>
                    </a:cubicBezTo>
                    <a:lnTo>
                      <a:pt x="2339" y="1613"/>
                    </a:lnTo>
                    <a:cubicBezTo>
                      <a:pt x="2319" y="1601"/>
                      <a:pt x="2316" y="1581"/>
                      <a:pt x="2339" y="1568"/>
                    </a:cubicBezTo>
                    <a:cubicBezTo>
                      <a:pt x="2349" y="1562"/>
                      <a:pt x="2362" y="1559"/>
                      <a:pt x="2375" y="1559"/>
                    </a:cubicBezTo>
                    <a:close/>
                    <a:moveTo>
                      <a:pt x="2181" y="1665"/>
                    </a:moveTo>
                    <a:cubicBezTo>
                      <a:pt x="2194" y="1665"/>
                      <a:pt x="2209" y="1668"/>
                      <a:pt x="2220" y="1675"/>
                    </a:cubicBezTo>
                    <a:lnTo>
                      <a:pt x="3604" y="2487"/>
                    </a:lnTo>
                    <a:cubicBezTo>
                      <a:pt x="3622" y="2496"/>
                      <a:pt x="3622" y="2523"/>
                      <a:pt x="3604" y="2532"/>
                    </a:cubicBezTo>
                    <a:cubicBezTo>
                      <a:pt x="3592" y="2538"/>
                      <a:pt x="3579" y="2541"/>
                      <a:pt x="3567" y="2541"/>
                    </a:cubicBezTo>
                    <a:lnTo>
                      <a:pt x="3567" y="2541"/>
                    </a:lnTo>
                    <a:cubicBezTo>
                      <a:pt x="3552" y="2541"/>
                      <a:pt x="3538" y="2538"/>
                      <a:pt x="3527" y="2531"/>
                    </a:cubicBezTo>
                    <a:lnTo>
                      <a:pt x="2143" y="1720"/>
                    </a:lnTo>
                    <a:cubicBezTo>
                      <a:pt x="2123" y="1707"/>
                      <a:pt x="2122" y="1687"/>
                      <a:pt x="2143" y="1675"/>
                    </a:cubicBezTo>
                    <a:cubicBezTo>
                      <a:pt x="2155" y="1668"/>
                      <a:pt x="2168" y="1665"/>
                      <a:pt x="2181" y="1665"/>
                    </a:cubicBezTo>
                    <a:close/>
                    <a:moveTo>
                      <a:pt x="1988" y="1775"/>
                    </a:moveTo>
                    <a:cubicBezTo>
                      <a:pt x="2001" y="1775"/>
                      <a:pt x="2016" y="1778"/>
                      <a:pt x="2027" y="1785"/>
                    </a:cubicBezTo>
                    <a:lnTo>
                      <a:pt x="3566" y="2687"/>
                    </a:lnTo>
                    <a:cubicBezTo>
                      <a:pt x="3585" y="2694"/>
                      <a:pt x="3585" y="2723"/>
                      <a:pt x="3566" y="2732"/>
                    </a:cubicBezTo>
                    <a:cubicBezTo>
                      <a:pt x="3554" y="2738"/>
                      <a:pt x="3541" y="2741"/>
                      <a:pt x="3530" y="2741"/>
                    </a:cubicBezTo>
                    <a:cubicBezTo>
                      <a:pt x="3515" y="2741"/>
                      <a:pt x="3501" y="2738"/>
                      <a:pt x="3489" y="2731"/>
                    </a:cubicBezTo>
                    <a:lnTo>
                      <a:pt x="1950" y="1830"/>
                    </a:lnTo>
                    <a:cubicBezTo>
                      <a:pt x="1930" y="1817"/>
                      <a:pt x="1929" y="1797"/>
                      <a:pt x="1950" y="1785"/>
                    </a:cubicBezTo>
                    <a:cubicBezTo>
                      <a:pt x="1962" y="1778"/>
                      <a:pt x="1975" y="1775"/>
                      <a:pt x="1988" y="1775"/>
                    </a:cubicBezTo>
                    <a:close/>
                    <a:moveTo>
                      <a:pt x="6782" y="0"/>
                    </a:moveTo>
                    <a:cubicBezTo>
                      <a:pt x="6731" y="65"/>
                      <a:pt x="6673" y="122"/>
                      <a:pt x="6607" y="171"/>
                    </a:cubicBezTo>
                    <a:lnTo>
                      <a:pt x="8960" y="1549"/>
                    </a:lnTo>
                    <a:lnTo>
                      <a:pt x="8933" y="1565"/>
                    </a:lnTo>
                    <a:lnTo>
                      <a:pt x="6583" y="190"/>
                    </a:lnTo>
                    <a:cubicBezTo>
                      <a:pt x="6498" y="251"/>
                      <a:pt x="6407" y="303"/>
                      <a:pt x="6311" y="347"/>
                    </a:cubicBezTo>
                    <a:cubicBezTo>
                      <a:pt x="6414" y="499"/>
                      <a:pt x="6488" y="669"/>
                      <a:pt x="6533" y="847"/>
                    </a:cubicBezTo>
                    <a:lnTo>
                      <a:pt x="7446" y="1375"/>
                    </a:lnTo>
                    <a:lnTo>
                      <a:pt x="5699" y="2390"/>
                    </a:lnTo>
                    <a:lnTo>
                      <a:pt x="3370" y="1044"/>
                    </a:lnTo>
                    <a:lnTo>
                      <a:pt x="4227" y="545"/>
                    </a:lnTo>
                    <a:cubicBezTo>
                      <a:pt x="4243" y="521"/>
                      <a:pt x="4259" y="495"/>
                      <a:pt x="4276" y="470"/>
                    </a:cubicBezTo>
                    <a:cubicBezTo>
                      <a:pt x="4136" y="421"/>
                      <a:pt x="4005" y="348"/>
                      <a:pt x="3888" y="255"/>
                    </a:cubicBezTo>
                    <a:lnTo>
                      <a:pt x="20" y="2489"/>
                    </a:lnTo>
                    <a:cubicBezTo>
                      <a:pt x="9" y="2496"/>
                      <a:pt x="0" y="2507"/>
                      <a:pt x="0" y="2520"/>
                    </a:cubicBezTo>
                    <a:cubicBezTo>
                      <a:pt x="0" y="2533"/>
                      <a:pt x="0" y="2547"/>
                      <a:pt x="0" y="2560"/>
                    </a:cubicBezTo>
                    <a:lnTo>
                      <a:pt x="3" y="2509"/>
                    </a:lnTo>
                    <a:cubicBezTo>
                      <a:pt x="3" y="2535"/>
                      <a:pt x="28" y="2564"/>
                      <a:pt x="62" y="2587"/>
                    </a:cubicBezTo>
                    <a:cubicBezTo>
                      <a:pt x="64" y="2589"/>
                      <a:pt x="1733" y="3563"/>
                      <a:pt x="2729" y="4144"/>
                    </a:cubicBezTo>
                    <a:lnTo>
                      <a:pt x="6862" y="1742"/>
                    </a:lnTo>
                    <a:cubicBezTo>
                      <a:pt x="6955" y="1695"/>
                      <a:pt x="7056" y="1671"/>
                      <a:pt x="7158" y="1671"/>
                    </a:cubicBezTo>
                    <a:cubicBezTo>
                      <a:pt x="7259" y="1671"/>
                      <a:pt x="7361" y="1695"/>
                      <a:pt x="7454" y="1742"/>
                    </a:cubicBezTo>
                    <a:lnTo>
                      <a:pt x="8048" y="2087"/>
                    </a:lnTo>
                    <a:lnTo>
                      <a:pt x="9112" y="1472"/>
                    </a:lnTo>
                    <a:cubicBezTo>
                      <a:pt x="9115" y="1471"/>
                      <a:pt x="9166" y="1444"/>
                      <a:pt x="9171" y="1426"/>
                    </a:cubicBezTo>
                    <a:lnTo>
                      <a:pt x="9171" y="1426"/>
                    </a:lnTo>
                    <a:cubicBezTo>
                      <a:pt x="9172" y="1428"/>
                      <a:pt x="9172" y="1431"/>
                      <a:pt x="9172" y="1433"/>
                    </a:cubicBezTo>
                    <a:lnTo>
                      <a:pt x="9172" y="1424"/>
                    </a:lnTo>
                    <a:cubicBezTo>
                      <a:pt x="9172" y="1425"/>
                      <a:pt x="9172" y="1425"/>
                      <a:pt x="9171" y="1426"/>
                    </a:cubicBezTo>
                    <a:lnTo>
                      <a:pt x="9171" y="1426"/>
                    </a:lnTo>
                    <a:cubicBezTo>
                      <a:pt x="9169" y="1405"/>
                      <a:pt x="9157" y="1385"/>
                      <a:pt x="9138" y="1375"/>
                    </a:cubicBezTo>
                    <a:lnTo>
                      <a:pt x="67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33"/>
              <p:cNvSpPr/>
              <p:nvPr/>
            </p:nvSpPr>
            <p:spPr>
              <a:xfrm>
                <a:off x="469625" y="1687025"/>
                <a:ext cx="133025" cy="64225"/>
              </a:xfrm>
              <a:custGeom>
                <a:rect b="b" l="l" r="r" t="t"/>
                <a:pathLst>
                  <a:path extrusionOk="0" h="2569" w="5321">
                    <a:moveTo>
                      <a:pt x="4439" y="1"/>
                    </a:moveTo>
                    <a:cubicBezTo>
                      <a:pt x="4436" y="1"/>
                      <a:pt x="4433" y="1"/>
                      <a:pt x="4430" y="1"/>
                    </a:cubicBezTo>
                    <a:lnTo>
                      <a:pt x="4429" y="2"/>
                    </a:lnTo>
                    <a:cubicBezTo>
                      <a:pt x="4423" y="2"/>
                      <a:pt x="4418" y="2"/>
                      <a:pt x="4412" y="2"/>
                    </a:cubicBezTo>
                    <a:cubicBezTo>
                      <a:pt x="4315" y="2"/>
                      <a:pt x="4219" y="26"/>
                      <a:pt x="4133" y="72"/>
                    </a:cubicBezTo>
                    <a:lnTo>
                      <a:pt x="0" y="2474"/>
                    </a:lnTo>
                    <a:lnTo>
                      <a:pt x="161" y="2569"/>
                    </a:lnTo>
                    <a:lnTo>
                      <a:pt x="3489" y="633"/>
                    </a:lnTo>
                    <a:lnTo>
                      <a:pt x="3976" y="914"/>
                    </a:lnTo>
                    <a:lnTo>
                      <a:pt x="4036" y="879"/>
                    </a:lnTo>
                    <a:cubicBezTo>
                      <a:pt x="4125" y="833"/>
                      <a:pt x="4223" y="808"/>
                      <a:pt x="4323" y="808"/>
                    </a:cubicBezTo>
                    <a:cubicBezTo>
                      <a:pt x="4326" y="808"/>
                      <a:pt x="4329" y="808"/>
                      <a:pt x="4332" y="808"/>
                    </a:cubicBezTo>
                    <a:cubicBezTo>
                      <a:pt x="4411" y="808"/>
                      <a:pt x="4492" y="823"/>
                      <a:pt x="4568" y="850"/>
                    </a:cubicBezTo>
                    <a:lnTo>
                      <a:pt x="5320" y="415"/>
                    </a:lnTo>
                    <a:lnTo>
                      <a:pt x="4726" y="72"/>
                    </a:lnTo>
                    <a:cubicBezTo>
                      <a:pt x="4637" y="24"/>
                      <a:pt x="4539" y="1"/>
                      <a:pt x="443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33"/>
              <p:cNvSpPr/>
              <p:nvPr/>
            </p:nvSpPr>
            <p:spPr>
              <a:xfrm>
                <a:off x="569025" y="1707225"/>
                <a:ext cx="14775" cy="6150"/>
              </a:xfrm>
              <a:custGeom>
                <a:rect b="b" l="l" r="r" t="t"/>
                <a:pathLst>
                  <a:path extrusionOk="0" h="246" w="591">
                    <a:moveTo>
                      <a:pt x="347" y="0"/>
                    </a:moveTo>
                    <a:cubicBezTo>
                      <a:pt x="247" y="0"/>
                      <a:pt x="147" y="25"/>
                      <a:pt x="58" y="71"/>
                    </a:cubicBezTo>
                    <a:lnTo>
                      <a:pt x="0" y="106"/>
                    </a:lnTo>
                    <a:lnTo>
                      <a:pt x="241" y="245"/>
                    </a:lnTo>
                    <a:lnTo>
                      <a:pt x="590" y="42"/>
                    </a:lnTo>
                    <a:cubicBezTo>
                      <a:pt x="515" y="15"/>
                      <a:pt x="435" y="0"/>
                      <a:pt x="356" y="0"/>
                    </a:cubicBezTo>
                    <a:cubicBezTo>
                      <a:pt x="353" y="0"/>
                      <a:pt x="350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33"/>
              <p:cNvSpPr/>
              <p:nvPr/>
            </p:nvSpPr>
            <p:spPr>
              <a:xfrm>
                <a:off x="473600" y="1702825"/>
                <a:ext cx="83275" cy="57575"/>
              </a:xfrm>
              <a:custGeom>
                <a:rect b="b" l="l" r="r" t="t"/>
                <a:pathLst>
                  <a:path extrusionOk="0" h="2303" w="3331">
                    <a:moveTo>
                      <a:pt x="3330" y="1"/>
                    </a:moveTo>
                    <a:lnTo>
                      <a:pt x="1" y="1937"/>
                    </a:lnTo>
                    <a:lnTo>
                      <a:pt x="566" y="2267"/>
                    </a:lnTo>
                    <a:cubicBezTo>
                      <a:pt x="576" y="2273"/>
                      <a:pt x="588" y="2279"/>
                      <a:pt x="600" y="2283"/>
                    </a:cubicBezTo>
                    <a:cubicBezTo>
                      <a:pt x="607" y="2286"/>
                      <a:pt x="614" y="2288"/>
                      <a:pt x="621" y="2291"/>
                    </a:cubicBezTo>
                    <a:cubicBezTo>
                      <a:pt x="626" y="2292"/>
                      <a:pt x="629" y="2292"/>
                      <a:pt x="633" y="2293"/>
                    </a:cubicBezTo>
                    <a:cubicBezTo>
                      <a:pt x="640" y="2295"/>
                      <a:pt x="647" y="2296"/>
                      <a:pt x="655" y="2298"/>
                    </a:cubicBezTo>
                    <a:cubicBezTo>
                      <a:pt x="663" y="2299"/>
                      <a:pt x="668" y="2301"/>
                      <a:pt x="675" y="2301"/>
                    </a:cubicBezTo>
                    <a:lnTo>
                      <a:pt x="692" y="2302"/>
                    </a:lnTo>
                    <a:lnTo>
                      <a:pt x="733" y="2302"/>
                    </a:lnTo>
                    <a:cubicBezTo>
                      <a:pt x="740" y="2302"/>
                      <a:pt x="746" y="2302"/>
                      <a:pt x="752" y="2301"/>
                    </a:cubicBezTo>
                    <a:lnTo>
                      <a:pt x="755" y="2301"/>
                    </a:lnTo>
                    <a:cubicBezTo>
                      <a:pt x="759" y="2301"/>
                      <a:pt x="765" y="2299"/>
                      <a:pt x="771" y="2299"/>
                    </a:cubicBezTo>
                    <a:lnTo>
                      <a:pt x="781" y="2296"/>
                    </a:lnTo>
                    <a:cubicBezTo>
                      <a:pt x="784" y="2296"/>
                      <a:pt x="787" y="2296"/>
                      <a:pt x="790" y="2295"/>
                    </a:cubicBezTo>
                    <a:cubicBezTo>
                      <a:pt x="803" y="2292"/>
                      <a:pt x="817" y="2288"/>
                      <a:pt x="830" y="2283"/>
                    </a:cubicBezTo>
                    <a:cubicBezTo>
                      <a:pt x="840" y="2279"/>
                      <a:pt x="849" y="2275"/>
                      <a:pt x="858" y="2270"/>
                    </a:cubicBezTo>
                    <a:lnTo>
                      <a:pt x="3285" y="868"/>
                    </a:lnTo>
                    <a:lnTo>
                      <a:pt x="2569" y="453"/>
                    </a:lnTo>
                    <a:lnTo>
                      <a:pt x="3330" y="1"/>
                    </a:lnTo>
                    <a:close/>
                  </a:path>
                </a:pathLst>
              </a:custGeom>
              <a:solidFill>
                <a:srgbClr val="FF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33"/>
              <p:cNvSpPr/>
              <p:nvPr/>
            </p:nvSpPr>
            <p:spPr>
              <a:xfrm>
                <a:off x="537800" y="1702825"/>
                <a:ext cx="37250" cy="21675"/>
              </a:xfrm>
              <a:custGeom>
                <a:rect b="b" l="l" r="r" t="t"/>
                <a:pathLst>
                  <a:path extrusionOk="0" h="867" w="1490">
                    <a:moveTo>
                      <a:pt x="762" y="1"/>
                    </a:moveTo>
                    <a:lnTo>
                      <a:pt x="1" y="453"/>
                    </a:lnTo>
                    <a:lnTo>
                      <a:pt x="717" y="867"/>
                    </a:lnTo>
                    <a:lnTo>
                      <a:pt x="1490" y="421"/>
                    </a:lnTo>
                    <a:lnTo>
                      <a:pt x="1249" y="282"/>
                    </a:lnTo>
                    <a:lnTo>
                      <a:pt x="7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33"/>
              <p:cNvSpPr/>
              <p:nvPr/>
            </p:nvSpPr>
            <p:spPr>
              <a:xfrm>
                <a:off x="615750" y="1685250"/>
                <a:ext cx="13150" cy="7600"/>
              </a:xfrm>
              <a:custGeom>
                <a:rect b="b" l="l" r="r" t="t"/>
                <a:pathLst>
                  <a:path extrusionOk="0" h="304" w="526">
                    <a:moveTo>
                      <a:pt x="525" y="1"/>
                    </a:moveTo>
                    <a:lnTo>
                      <a:pt x="520" y="4"/>
                    </a:lnTo>
                    <a:lnTo>
                      <a:pt x="0" y="304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33"/>
              <p:cNvSpPr/>
              <p:nvPr/>
            </p:nvSpPr>
            <p:spPr>
              <a:xfrm>
                <a:off x="401325" y="1680875"/>
                <a:ext cx="229350" cy="82525"/>
              </a:xfrm>
              <a:custGeom>
                <a:rect b="b" l="l" r="r" t="t"/>
                <a:pathLst>
                  <a:path extrusionOk="0" h="3301" w="9174">
                    <a:moveTo>
                      <a:pt x="9173" y="0"/>
                    </a:moveTo>
                    <a:cubicBezTo>
                      <a:pt x="9173" y="16"/>
                      <a:pt x="9120" y="45"/>
                      <a:pt x="9114" y="48"/>
                    </a:cubicBezTo>
                    <a:lnTo>
                      <a:pt x="3750" y="3147"/>
                    </a:lnTo>
                    <a:cubicBezTo>
                      <a:pt x="3741" y="3151"/>
                      <a:pt x="3731" y="3156"/>
                      <a:pt x="3721" y="3160"/>
                    </a:cubicBezTo>
                    <a:cubicBezTo>
                      <a:pt x="3708" y="3164"/>
                      <a:pt x="3695" y="3169"/>
                      <a:pt x="3682" y="3171"/>
                    </a:cubicBezTo>
                    <a:cubicBezTo>
                      <a:pt x="3679" y="3171"/>
                      <a:pt x="3676" y="3173"/>
                      <a:pt x="3673" y="3173"/>
                    </a:cubicBezTo>
                    <a:lnTo>
                      <a:pt x="3662" y="3176"/>
                    </a:lnTo>
                    <a:cubicBezTo>
                      <a:pt x="3657" y="3176"/>
                      <a:pt x="3652" y="3177"/>
                      <a:pt x="3646" y="3177"/>
                    </a:cubicBezTo>
                    <a:lnTo>
                      <a:pt x="3643" y="3177"/>
                    </a:lnTo>
                    <a:cubicBezTo>
                      <a:pt x="3637" y="3177"/>
                      <a:pt x="3631" y="3179"/>
                      <a:pt x="3625" y="3179"/>
                    </a:cubicBezTo>
                    <a:cubicBezTo>
                      <a:pt x="3619" y="3179"/>
                      <a:pt x="3612" y="3180"/>
                      <a:pt x="3606" y="3180"/>
                    </a:cubicBezTo>
                    <a:cubicBezTo>
                      <a:pt x="3599" y="3180"/>
                      <a:pt x="3593" y="3179"/>
                      <a:pt x="3586" y="3179"/>
                    </a:cubicBezTo>
                    <a:lnTo>
                      <a:pt x="3585" y="3179"/>
                    </a:lnTo>
                    <a:lnTo>
                      <a:pt x="3567" y="3177"/>
                    </a:lnTo>
                    <a:cubicBezTo>
                      <a:pt x="3560" y="3177"/>
                      <a:pt x="3554" y="3176"/>
                      <a:pt x="3547" y="3174"/>
                    </a:cubicBezTo>
                    <a:cubicBezTo>
                      <a:pt x="3541" y="3173"/>
                      <a:pt x="3533" y="3171"/>
                      <a:pt x="3525" y="3170"/>
                    </a:cubicBezTo>
                    <a:cubicBezTo>
                      <a:pt x="3521" y="3170"/>
                      <a:pt x="3518" y="3169"/>
                      <a:pt x="3514" y="3167"/>
                    </a:cubicBezTo>
                    <a:cubicBezTo>
                      <a:pt x="3507" y="3166"/>
                      <a:pt x="3499" y="3163"/>
                      <a:pt x="3492" y="3160"/>
                    </a:cubicBezTo>
                    <a:cubicBezTo>
                      <a:pt x="3480" y="3156"/>
                      <a:pt x="3469" y="3150"/>
                      <a:pt x="3459" y="3144"/>
                    </a:cubicBezTo>
                    <a:lnTo>
                      <a:pt x="65" y="1163"/>
                    </a:lnTo>
                    <a:cubicBezTo>
                      <a:pt x="32" y="1140"/>
                      <a:pt x="6" y="1111"/>
                      <a:pt x="6" y="1085"/>
                    </a:cubicBezTo>
                    <a:lnTo>
                      <a:pt x="0" y="1195"/>
                    </a:lnTo>
                    <a:cubicBezTo>
                      <a:pt x="0" y="1215"/>
                      <a:pt x="7" y="1233"/>
                      <a:pt x="21" y="1247"/>
                    </a:cubicBezTo>
                    <a:lnTo>
                      <a:pt x="21" y="1249"/>
                    </a:lnTo>
                    <a:lnTo>
                      <a:pt x="26" y="1256"/>
                    </a:lnTo>
                    <a:lnTo>
                      <a:pt x="31" y="1259"/>
                    </a:lnTo>
                    <a:cubicBezTo>
                      <a:pt x="32" y="1262"/>
                      <a:pt x="35" y="1263"/>
                      <a:pt x="38" y="1266"/>
                    </a:cubicBezTo>
                    <a:lnTo>
                      <a:pt x="39" y="1268"/>
                    </a:lnTo>
                    <a:cubicBezTo>
                      <a:pt x="45" y="1272"/>
                      <a:pt x="3456" y="3263"/>
                      <a:pt x="3456" y="3263"/>
                    </a:cubicBezTo>
                    <a:lnTo>
                      <a:pt x="3456" y="3264"/>
                    </a:lnTo>
                    <a:lnTo>
                      <a:pt x="3457" y="3264"/>
                    </a:lnTo>
                    <a:cubicBezTo>
                      <a:pt x="3503" y="3288"/>
                      <a:pt x="3553" y="3300"/>
                      <a:pt x="3604" y="3300"/>
                    </a:cubicBezTo>
                    <a:cubicBezTo>
                      <a:pt x="3651" y="3300"/>
                      <a:pt x="3699" y="3290"/>
                      <a:pt x="3743" y="3269"/>
                    </a:cubicBezTo>
                    <a:lnTo>
                      <a:pt x="9111" y="168"/>
                    </a:lnTo>
                    <a:cubicBezTo>
                      <a:pt x="9140" y="152"/>
                      <a:pt x="9162" y="128"/>
                      <a:pt x="9172" y="96"/>
                    </a:cubicBezTo>
                    <a:cubicBezTo>
                      <a:pt x="9173" y="92"/>
                      <a:pt x="9173" y="89"/>
                      <a:pt x="9173" y="84"/>
                    </a:cubicBezTo>
                    <a:lnTo>
                      <a:pt x="9173" y="0"/>
                    </a:ln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33"/>
              <p:cNvSpPr/>
              <p:nvPr/>
            </p:nvSpPr>
            <p:spPr>
              <a:xfrm>
                <a:off x="565975" y="1649575"/>
                <a:ext cx="59450" cy="34875"/>
              </a:xfrm>
              <a:custGeom>
                <a:rect b="b" l="l" r="r" t="t"/>
                <a:pathLst>
                  <a:path extrusionOk="0" h="1395" w="2378">
                    <a:moveTo>
                      <a:pt x="24" y="1"/>
                    </a:moveTo>
                    <a:lnTo>
                      <a:pt x="0" y="18"/>
                    </a:lnTo>
                    <a:lnTo>
                      <a:pt x="2350" y="1394"/>
                    </a:lnTo>
                    <a:lnTo>
                      <a:pt x="2377" y="1378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33"/>
              <p:cNvSpPr/>
              <p:nvPr/>
            </p:nvSpPr>
            <p:spPr>
              <a:xfrm>
                <a:off x="624125" y="1679500"/>
                <a:ext cx="2875" cy="1525"/>
              </a:xfrm>
              <a:custGeom>
                <a:rect b="b" l="l" r="r" t="t"/>
                <a:pathLst>
                  <a:path extrusionOk="0" h="61" w="115">
                    <a:moveTo>
                      <a:pt x="58" y="0"/>
                    </a:moveTo>
                    <a:cubicBezTo>
                      <a:pt x="45" y="0"/>
                      <a:pt x="32" y="3"/>
                      <a:pt x="22" y="9"/>
                    </a:cubicBezTo>
                    <a:cubicBezTo>
                      <a:pt x="0" y="16"/>
                      <a:pt x="0" y="45"/>
                      <a:pt x="22" y="52"/>
                    </a:cubicBezTo>
                    <a:cubicBezTo>
                      <a:pt x="33" y="58"/>
                      <a:pt x="45" y="61"/>
                      <a:pt x="58" y="61"/>
                    </a:cubicBezTo>
                    <a:cubicBezTo>
                      <a:pt x="70" y="61"/>
                      <a:pt x="83" y="58"/>
                      <a:pt x="95" y="52"/>
                    </a:cubicBezTo>
                    <a:cubicBezTo>
                      <a:pt x="115" y="45"/>
                      <a:pt x="115" y="16"/>
                      <a:pt x="95" y="9"/>
                    </a:cubicBezTo>
                    <a:cubicBezTo>
                      <a:pt x="83" y="3"/>
                      <a:pt x="70" y="0"/>
                      <a:pt x="58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33"/>
              <p:cNvSpPr/>
              <p:nvPr/>
            </p:nvSpPr>
            <p:spPr>
              <a:xfrm>
                <a:off x="621175" y="1678000"/>
                <a:ext cx="2875" cy="1550"/>
              </a:xfrm>
              <a:custGeom>
                <a:rect b="b" l="l" r="r" t="t"/>
                <a:pathLst>
                  <a:path extrusionOk="0" h="62" w="115">
                    <a:moveTo>
                      <a:pt x="57" y="1"/>
                    </a:moveTo>
                    <a:lnTo>
                      <a:pt x="57" y="2"/>
                    </a:lnTo>
                    <a:cubicBezTo>
                      <a:pt x="55" y="2"/>
                      <a:pt x="53" y="2"/>
                      <a:pt x="51" y="2"/>
                    </a:cubicBezTo>
                    <a:cubicBezTo>
                      <a:pt x="40" y="2"/>
                      <a:pt x="31" y="4"/>
                      <a:pt x="21" y="9"/>
                    </a:cubicBezTo>
                    <a:cubicBezTo>
                      <a:pt x="1" y="22"/>
                      <a:pt x="1" y="41"/>
                      <a:pt x="21" y="53"/>
                    </a:cubicBezTo>
                    <a:cubicBezTo>
                      <a:pt x="33" y="59"/>
                      <a:pt x="44" y="62"/>
                      <a:pt x="57" y="62"/>
                    </a:cubicBezTo>
                    <a:cubicBezTo>
                      <a:pt x="71" y="62"/>
                      <a:pt x="82" y="59"/>
                      <a:pt x="94" y="53"/>
                    </a:cubicBezTo>
                    <a:cubicBezTo>
                      <a:pt x="114" y="46"/>
                      <a:pt x="114" y="17"/>
                      <a:pt x="94" y="11"/>
                    </a:cubicBezTo>
                    <a:cubicBezTo>
                      <a:pt x="82" y="4"/>
                      <a:pt x="71" y="1"/>
                      <a:pt x="57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33"/>
              <p:cNvSpPr/>
              <p:nvPr/>
            </p:nvSpPr>
            <p:spPr>
              <a:xfrm>
                <a:off x="618175" y="1676525"/>
                <a:ext cx="2900" cy="1500"/>
              </a:xfrm>
              <a:custGeom>
                <a:rect b="b" l="l" r="r" t="t"/>
                <a:pathLst>
                  <a:path extrusionOk="0" h="60" w="116">
                    <a:moveTo>
                      <a:pt x="57" y="0"/>
                    </a:moveTo>
                    <a:cubicBezTo>
                      <a:pt x="46" y="0"/>
                      <a:pt x="32" y="3"/>
                      <a:pt x="21" y="9"/>
                    </a:cubicBezTo>
                    <a:cubicBezTo>
                      <a:pt x="1" y="15"/>
                      <a:pt x="1" y="44"/>
                      <a:pt x="21" y="51"/>
                    </a:cubicBezTo>
                    <a:cubicBezTo>
                      <a:pt x="32" y="57"/>
                      <a:pt x="46" y="60"/>
                      <a:pt x="57" y="60"/>
                    </a:cubicBezTo>
                    <a:cubicBezTo>
                      <a:pt x="70" y="60"/>
                      <a:pt x="83" y="57"/>
                      <a:pt x="93" y="51"/>
                    </a:cubicBezTo>
                    <a:cubicBezTo>
                      <a:pt x="115" y="45"/>
                      <a:pt x="115" y="16"/>
                      <a:pt x="93" y="9"/>
                    </a:cubicBezTo>
                    <a:cubicBezTo>
                      <a:pt x="83" y="3"/>
                      <a:pt x="70" y="0"/>
                      <a:pt x="57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33"/>
              <p:cNvSpPr/>
              <p:nvPr/>
            </p:nvSpPr>
            <p:spPr>
              <a:xfrm>
                <a:off x="431475" y="1700225"/>
                <a:ext cx="2825" cy="4300"/>
              </a:xfrm>
              <a:custGeom>
                <a:rect b="b" l="l" r="r" t="t"/>
                <a:pathLst>
                  <a:path extrusionOk="0" h="172" w="113">
                    <a:moveTo>
                      <a:pt x="1" y="0"/>
                    </a:moveTo>
                    <a:lnTo>
                      <a:pt x="1" y="77"/>
                    </a:lnTo>
                    <a:cubicBezTo>
                      <a:pt x="1" y="82"/>
                      <a:pt x="2" y="85"/>
                      <a:pt x="5" y="86"/>
                    </a:cubicBezTo>
                    <a:lnTo>
                      <a:pt x="107" y="164"/>
                    </a:lnTo>
                    <a:cubicBezTo>
                      <a:pt x="109" y="166"/>
                      <a:pt x="111" y="169"/>
                      <a:pt x="112" y="172"/>
                    </a:cubicBezTo>
                    <a:lnTo>
                      <a:pt x="112" y="95"/>
                    </a:lnTo>
                    <a:cubicBezTo>
                      <a:pt x="111" y="92"/>
                      <a:pt x="109" y="87"/>
                      <a:pt x="107" y="86"/>
                    </a:cubicBezTo>
                    <a:lnTo>
                      <a:pt x="5" y="9"/>
                    </a:lnTo>
                    <a:cubicBezTo>
                      <a:pt x="2" y="6"/>
                      <a:pt x="1" y="3"/>
                      <a:pt x="1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33"/>
              <p:cNvSpPr/>
              <p:nvPr/>
            </p:nvSpPr>
            <p:spPr>
              <a:xfrm>
                <a:off x="442350" y="1701425"/>
                <a:ext cx="3950" cy="3900"/>
              </a:xfrm>
              <a:custGeom>
                <a:rect b="b" l="l" r="r" t="t"/>
                <a:pathLst>
                  <a:path extrusionOk="0" h="156" w="158">
                    <a:moveTo>
                      <a:pt x="157" y="0"/>
                    </a:moveTo>
                    <a:cubicBezTo>
                      <a:pt x="157" y="3"/>
                      <a:pt x="154" y="8"/>
                      <a:pt x="149" y="10"/>
                    </a:cubicBezTo>
                    <a:lnTo>
                      <a:pt x="11" y="67"/>
                    </a:lnTo>
                    <a:cubicBezTo>
                      <a:pt x="5" y="70"/>
                      <a:pt x="1" y="74"/>
                      <a:pt x="1" y="79"/>
                    </a:cubicBezTo>
                    <a:lnTo>
                      <a:pt x="1" y="156"/>
                    </a:lnTo>
                    <a:cubicBezTo>
                      <a:pt x="1" y="151"/>
                      <a:pt x="5" y="147"/>
                      <a:pt x="11" y="145"/>
                    </a:cubicBezTo>
                    <a:lnTo>
                      <a:pt x="149" y="89"/>
                    </a:lnTo>
                    <a:cubicBezTo>
                      <a:pt x="154" y="86"/>
                      <a:pt x="157" y="82"/>
                      <a:pt x="157" y="77"/>
                    </a:cubicBez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33"/>
              <p:cNvSpPr/>
              <p:nvPr/>
            </p:nvSpPr>
            <p:spPr>
              <a:xfrm>
                <a:off x="432850" y="1704600"/>
                <a:ext cx="9650" cy="3525"/>
              </a:xfrm>
              <a:custGeom>
                <a:rect b="b" l="l" r="r" t="t"/>
                <a:pathLst>
                  <a:path extrusionOk="0" h="141" w="386">
                    <a:moveTo>
                      <a:pt x="384" y="49"/>
                    </a:moveTo>
                    <a:lnTo>
                      <a:pt x="384" y="51"/>
                    </a:lnTo>
                    <a:lnTo>
                      <a:pt x="384" y="51"/>
                    </a:lnTo>
                    <a:cubicBezTo>
                      <a:pt x="384" y="50"/>
                      <a:pt x="384" y="50"/>
                      <a:pt x="384" y="49"/>
                    </a:cubicBezTo>
                    <a:close/>
                    <a:moveTo>
                      <a:pt x="200" y="0"/>
                    </a:moveTo>
                    <a:cubicBezTo>
                      <a:pt x="197" y="0"/>
                      <a:pt x="194" y="0"/>
                      <a:pt x="191" y="1"/>
                    </a:cubicBezTo>
                    <a:lnTo>
                      <a:pt x="31" y="33"/>
                    </a:lnTo>
                    <a:cubicBezTo>
                      <a:pt x="29" y="33"/>
                      <a:pt x="26" y="34"/>
                      <a:pt x="23" y="34"/>
                    </a:cubicBezTo>
                    <a:cubicBezTo>
                      <a:pt x="18" y="34"/>
                      <a:pt x="13" y="33"/>
                      <a:pt x="8" y="30"/>
                    </a:cubicBezTo>
                    <a:cubicBezTo>
                      <a:pt x="4" y="29"/>
                      <a:pt x="2" y="24"/>
                      <a:pt x="1" y="21"/>
                    </a:cubicBezTo>
                    <a:lnTo>
                      <a:pt x="1" y="98"/>
                    </a:lnTo>
                    <a:cubicBezTo>
                      <a:pt x="2" y="102"/>
                      <a:pt x="4" y="105"/>
                      <a:pt x="8" y="107"/>
                    </a:cubicBezTo>
                    <a:cubicBezTo>
                      <a:pt x="13" y="110"/>
                      <a:pt x="20" y="112"/>
                      <a:pt x="26" y="112"/>
                    </a:cubicBezTo>
                    <a:cubicBezTo>
                      <a:pt x="28" y="112"/>
                      <a:pt x="29" y="112"/>
                      <a:pt x="31" y="111"/>
                    </a:cubicBezTo>
                    <a:lnTo>
                      <a:pt x="191" y="78"/>
                    </a:lnTo>
                    <a:cubicBezTo>
                      <a:pt x="193" y="77"/>
                      <a:pt x="195" y="77"/>
                      <a:pt x="197" y="77"/>
                    </a:cubicBezTo>
                    <a:cubicBezTo>
                      <a:pt x="202" y="77"/>
                      <a:pt x="207" y="79"/>
                      <a:pt x="213" y="81"/>
                    </a:cubicBezTo>
                    <a:lnTo>
                      <a:pt x="347" y="137"/>
                    </a:lnTo>
                    <a:cubicBezTo>
                      <a:pt x="352" y="139"/>
                      <a:pt x="357" y="140"/>
                      <a:pt x="362" y="140"/>
                    </a:cubicBezTo>
                    <a:cubicBezTo>
                      <a:pt x="374" y="140"/>
                      <a:pt x="386" y="134"/>
                      <a:pt x="384" y="127"/>
                    </a:cubicBezTo>
                    <a:lnTo>
                      <a:pt x="384" y="51"/>
                    </a:lnTo>
                    <a:lnTo>
                      <a:pt x="384" y="51"/>
                    </a:lnTo>
                    <a:cubicBezTo>
                      <a:pt x="383" y="58"/>
                      <a:pt x="372" y="63"/>
                      <a:pt x="361" y="63"/>
                    </a:cubicBezTo>
                    <a:cubicBezTo>
                      <a:pt x="357" y="63"/>
                      <a:pt x="352" y="62"/>
                      <a:pt x="347" y="60"/>
                    </a:cubicBezTo>
                    <a:lnTo>
                      <a:pt x="213" y="2"/>
                    </a:lnTo>
                    <a:cubicBezTo>
                      <a:pt x="208" y="1"/>
                      <a:pt x="204" y="0"/>
                      <a:pt x="200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33"/>
              <p:cNvSpPr/>
              <p:nvPr/>
            </p:nvSpPr>
            <p:spPr>
              <a:xfrm>
                <a:off x="431250" y="1697600"/>
                <a:ext cx="15125" cy="8575"/>
              </a:xfrm>
              <a:custGeom>
                <a:rect b="b" l="l" r="r" t="t"/>
                <a:pathLst>
                  <a:path extrusionOk="0" h="343" w="605">
                    <a:moveTo>
                      <a:pt x="336" y="0"/>
                    </a:moveTo>
                    <a:cubicBezTo>
                      <a:pt x="329" y="0"/>
                      <a:pt x="322" y="3"/>
                      <a:pt x="316" y="7"/>
                    </a:cubicBezTo>
                    <a:lnTo>
                      <a:pt x="219" y="87"/>
                    </a:lnTo>
                    <a:cubicBezTo>
                      <a:pt x="213" y="91"/>
                      <a:pt x="207" y="92"/>
                      <a:pt x="200" y="92"/>
                    </a:cubicBezTo>
                    <a:lnTo>
                      <a:pt x="31" y="92"/>
                    </a:lnTo>
                    <a:cubicBezTo>
                      <a:pt x="13" y="92"/>
                      <a:pt x="1" y="105"/>
                      <a:pt x="13" y="114"/>
                    </a:cubicBezTo>
                    <a:lnTo>
                      <a:pt x="114" y="192"/>
                    </a:lnTo>
                    <a:cubicBezTo>
                      <a:pt x="118" y="194"/>
                      <a:pt x="120" y="200"/>
                      <a:pt x="118" y="204"/>
                    </a:cubicBezTo>
                    <a:lnTo>
                      <a:pt x="65" y="297"/>
                    </a:lnTo>
                    <a:cubicBezTo>
                      <a:pt x="63" y="301"/>
                      <a:pt x="66" y="307"/>
                      <a:pt x="72" y="310"/>
                    </a:cubicBezTo>
                    <a:cubicBezTo>
                      <a:pt x="77" y="313"/>
                      <a:pt x="82" y="314"/>
                      <a:pt x="87" y="314"/>
                    </a:cubicBezTo>
                    <a:cubicBezTo>
                      <a:pt x="90" y="314"/>
                      <a:pt x="93" y="313"/>
                      <a:pt x="95" y="313"/>
                    </a:cubicBezTo>
                    <a:lnTo>
                      <a:pt x="255" y="281"/>
                    </a:lnTo>
                    <a:cubicBezTo>
                      <a:pt x="258" y="280"/>
                      <a:pt x="261" y="280"/>
                      <a:pt x="264" y="280"/>
                    </a:cubicBezTo>
                    <a:cubicBezTo>
                      <a:pt x="268" y="280"/>
                      <a:pt x="272" y="281"/>
                      <a:pt x="277" y="282"/>
                    </a:cubicBezTo>
                    <a:lnTo>
                      <a:pt x="411" y="340"/>
                    </a:lnTo>
                    <a:cubicBezTo>
                      <a:pt x="416" y="342"/>
                      <a:pt x="420" y="343"/>
                      <a:pt x="425" y="343"/>
                    </a:cubicBezTo>
                    <a:cubicBezTo>
                      <a:pt x="437" y="343"/>
                      <a:pt x="449" y="337"/>
                      <a:pt x="448" y="329"/>
                    </a:cubicBezTo>
                    <a:lnTo>
                      <a:pt x="445" y="232"/>
                    </a:lnTo>
                    <a:cubicBezTo>
                      <a:pt x="445" y="227"/>
                      <a:pt x="448" y="223"/>
                      <a:pt x="455" y="220"/>
                    </a:cubicBezTo>
                    <a:lnTo>
                      <a:pt x="591" y="163"/>
                    </a:lnTo>
                    <a:cubicBezTo>
                      <a:pt x="604" y="159"/>
                      <a:pt x="604" y="149"/>
                      <a:pt x="594" y="143"/>
                    </a:cubicBezTo>
                    <a:cubicBezTo>
                      <a:pt x="591" y="142"/>
                      <a:pt x="588" y="140"/>
                      <a:pt x="584" y="140"/>
                    </a:cubicBezTo>
                    <a:lnTo>
                      <a:pt x="423" y="111"/>
                    </a:lnTo>
                    <a:cubicBezTo>
                      <a:pt x="420" y="111"/>
                      <a:pt x="417" y="110"/>
                      <a:pt x="414" y="108"/>
                    </a:cubicBezTo>
                    <a:cubicBezTo>
                      <a:pt x="411" y="107"/>
                      <a:pt x="410" y="105"/>
                      <a:pt x="408" y="103"/>
                    </a:cubicBezTo>
                    <a:lnTo>
                      <a:pt x="358" y="10"/>
                    </a:lnTo>
                    <a:cubicBezTo>
                      <a:pt x="356" y="8"/>
                      <a:pt x="353" y="5"/>
                      <a:pt x="352" y="4"/>
                    </a:cubicBezTo>
                    <a:cubicBezTo>
                      <a:pt x="347" y="2"/>
                      <a:pt x="342" y="0"/>
                      <a:pt x="336" y="0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33"/>
              <p:cNvSpPr/>
              <p:nvPr/>
            </p:nvSpPr>
            <p:spPr>
              <a:xfrm>
                <a:off x="443475" y="1707300"/>
                <a:ext cx="2825" cy="4300"/>
              </a:xfrm>
              <a:custGeom>
                <a:rect b="b" l="l" r="r" t="t"/>
                <a:pathLst>
                  <a:path extrusionOk="0" h="172" w="113">
                    <a:moveTo>
                      <a:pt x="1" y="0"/>
                    </a:moveTo>
                    <a:lnTo>
                      <a:pt x="1" y="79"/>
                    </a:lnTo>
                    <a:cubicBezTo>
                      <a:pt x="1" y="81"/>
                      <a:pt x="4" y="84"/>
                      <a:pt x="5" y="86"/>
                    </a:cubicBezTo>
                    <a:lnTo>
                      <a:pt x="108" y="164"/>
                    </a:lnTo>
                    <a:cubicBezTo>
                      <a:pt x="109" y="166"/>
                      <a:pt x="112" y="168"/>
                      <a:pt x="112" y="171"/>
                    </a:cubicBezTo>
                    <a:lnTo>
                      <a:pt x="112" y="95"/>
                    </a:lnTo>
                    <a:cubicBezTo>
                      <a:pt x="112" y="92"/>
                      <a:pt x="109" y="89"/>
                      <a:pt x="108" y="86"/>
                    </a:cubicBezTo>
                    <a:lnTo>
                      <a:pt x="5" y="9"/>
                    </a:lnTo>
                    <a:cubicBezTo>
                      <a:pt x="4" y="8"/>
                      <a:pt x="1" y="5"/>
                      <a:pt x="1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33"/>
              <p:cNvSpPr/>
              <p:nvPr/>
            </p:nvSpPr>
            <p:spPr>
              <a:xfrm>
                <a:off x="454400" y="1708500"/>
                <a:ext cx="3925" cy="3925"/>
              </a:xfrm>
              <a:custGeom>
                <a:rect b="b" l="l" r="r" t="t"/>
                <a:pathLst>
                  <a:path extrusionOk="0" h="157" w="157">
                    <a:moveTo>
                      <a:pt x="157" y="0"/>
                    </a:moveTo>
                    <a:cubicBezTo>
                      <a:pt x="157" y="3"/>
                      <a:pt x="152" y="7"/>
                      <a:pt x="147" y="10"/>
                    </a:cubicBezTo>
                    <a:lnTo>
                      <a:pt x="9" y="67"/>
                    </a:lnTo>
                    <a:cubicBezTo>
                      <a:pt x="3" y="70"/>
                      <a:pt x="0" y="74"/>
                      <a:pt x="0" y="78"/>
                    </a:cubicBezTo>
                    <a:lnTo>
                      <a:pt x="0" y="157"/>
                    </a:lnTo>
                    <a:cubicBezTo>
                      <a:pt x="0" y="152"/>
                      <a:pt x="3" y="148"/>
                      <a:pt x="9" y="145"/>
                    </a:cubicBezTo>
                    <a:lnTo>
                      <a:pt x="147" y="89"/>
                    </a:lnTo>
                    <a:cubicBezTo>
                      <a:pt x="152" y="86"/>
                      <a:pt x="157" y="81"/>
                      <a:pt x="157" y="77"/>
                    </a:cubicBez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33"/>
              <p:cNvSpPr/>
              <p:nvPr/>
            </p:nvSpPr>
            <p:spPr>
              <a:xfrm>
                <a:off x="444900" y="1711675"/>
                <a:ext cx="9600" cy="3525"/>
              </a:xfrm>
              <a:custGeom>
                <a:rect b="b" l="l" r="r" t="t"/>
                <a:pathLst>
                  <a:path extrusionOk="0" h="141" w="384">
                    <a:moveTo>
                      <a:pt x="195" y="0"/>
                    </a:moveTo>
                    <a:cubicBezTo>
                      <a:pt x="193" y="0"/>
                      <a:pt x="191" y="0"/>
                      <a:pt x="189" y="1"/>
                    </a:cubicBezTo>
                    <a:lnTo>
                      <a:pt x="31" y="33"/>
                    </a:lnTo>
                    <a:cubicBezTo>
                      <a:pt x="28" y="34"/>
                      <a:pt x="25" y="34"/>
                      <a:pt x="21" y="34"/>
                    </a:cubicBezTo>
                    <a:cubicBezTo>
                      <a:pt x="16" y="34"/>
                      <a:pt x="11" y="33"/>
                      <a:pt x="6" y="30"/>
                    </a:cubicBezTo>
                    <a:cubicBezTo>
                      <a:pt x="3" y="28"/>
                      <a:pt x="0" y="25"/>
                      <a:pt x="0" y="21"/>
                    </a:cubicBezTo>
                    <a:lnTo>
                      <a:pt x="0" y="98"/>
                    </a:lnTo>
                    <a:cubicBezTo>
                      <a:pt x="0" y="102"/>
                      <a:pt x="3" y="105"/>
                      <a:pt x="6" y="108"/>
                    </a:cubicBezTo>
                    <a:cubicBezTo>
                      <a:pt x="11" y="110"/>
                      <a:pt x="17" y="111"/>
                      <a:pt x="24" y="111"/>
                    </a:cubicBezTo>
                    <a:cubicBezTo>
                      <a:pt x="26" y="111"/>
                      <a:pt x="28" y="111"/>
                      <a:pt x="31" y="111"/>
                    </a:cubicBezTo>
                    <a:lnTo>
                      <a:pt x="189" y="79"/>
                    </a:lnTo>
                    <a:cubicBezTo>
                      <a:pt x="192" y="78"/>
                      <a:pt x="195" y="78"/>
                      <a:pt x="198" y="78"/>
                    </a:cubicBezTo>
                    <a:cubicBezTo>
                      <a:pt x="202" y="78"/>
                      <a:pt x="206" y="79"/>
                      <a:pt x="210" y="80"/>
                    </a:cubicBezTo>
                    <a:lnTo>
                      <a:pt x="347" y="138"/>
                    </a:lnTo>
                    <a:cubicBezTo>
                      <a:pt x="351" y="140"/>
                      <a:pt x="355" y="141"/>
                      <a:pt x="359" y="141"/>
                    </a:cubicBezTo>
                    <a:cubicBezTo>
                      <a:pt x="371" y="141"/>
                      <a:pt x="383" y="135"/>
                      <a:pt x="383" y="127"/>
                    </a:cubicBezTo>
                    <a:lnTo>
                      <a:pt x="383" y="50"/>
                    </a:lnTo>
                    <a:cubicBezTo>
                      <a:pt x="383" y="57"/>
                      <a:pt x="372" y="63"/>
                      <a:pt x="360" y="63"/>
                    </a:cubicBezTo>
                    <a:cubicBezTo>
                      <a:pt x="356" y="63"/>
                      <a:pt x="351" y="62"/>
                      <a:pt x="347" y="60"/>
                    </a:cubicBezTo>
                    <a:lnTo>
                      <a:pt x="210" y="4"/>
                    </a:lnTo>
                    <a:cubicBezTo>
                      <a:pt x="205" y="1"/>
                      <a:pt x="200" y="0"/>
                      <a:pt x="195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33"/>
              <p:cNvSpPr/>
              <p:nvPr/>
            </p:nvSpPr>
            <p:spPr>
              <a:xfrm>
                <a:off x="443250" y="1704675"/>
                <a:ext cx="15125" cy="8600"/>
              </a:xfrm>
              <a:custGeom>
                <a:rect b="b" l="l" r="r" t="t"/>
                <a:pathLst>
                  <a:path extrusionOk="0" h="344" w="605">
                    <a:moveTo>
                      <a:pt x="335" y="0"/>
                    </a:moveTo>
                    <a:cubicBezTo>
                      <a:pt x="328" y="0"/>
                      <a:pt x="321" y="3"/>
                      <a:pt x="316" y="7"/>
                    </a:cubicBezTo>
                    <a:lnTo>
                      <a:pt x="218" y="86"/>
                    </a:lnTo>
                    <a:cubicBezTo>
                      <a:pt x="214" y="91"/>
                      <a:pt x="207" y="92"/>
                      <a:pt x="200" y="92"/>
                    </a:cubicBezTo>
                    <a:lnTo>
                      <a:pt x="31" y="92"/>
                    </a:lnTo>
                    <a:cubicBezTo>
                      <a:pt x="13" y="92"/>
                      <a:pt x="1" y="105"/>
                      <a:pt x="14" y="114"/>
                    </a:cubicBezTo>
                    <a:lnTo>
                      <a:pt x="116" y="192"/>
                    </a:lnTo>
                    <a:cubicBezTo>
                      <a:pt x="120" y="194"/>
                      <a:pt x="121" y="200"/>
                      <a:pt x="118" y="204"/>
                    </a:cubicBezTo>
                    <a:lnTo>
                      <a:pt x="66" y="297"/>
                    </a:lnTo>
                    <a:cubicBezTo>
                      <a:pt x="63" y="301"/>
                      <a:pt x="66" y="307"/>
                      <a:pt x="72" y="310"/>
                    </a:cubicBezTo>
                    <a:cubicBezTo>
                      <a:pt x="77" y="313"/>
                      <a:pt x="82" y="314"/>
                      <a:pt x="87" y="314"/>
                    </a:cubicBezTo>
                    <a:cubicBezTo>
                      <a:pt x="91" y="314"/>
                      <a:pt x="94" y="314"/>
                      <a:pt x="97" y="313"/>
                    </a:cubicBezTo>
                    <a:lnTo>
                      <a:pt x="255" y="281"/>
                    </a:lnTo>
                    <a:cubicBezTo>
                      <a:pt x="257" y="280"/>
                      <a:pt x="259" y="280"/>
                      <a:pt x="261" y="280"/>
                    </a:cubicBezTo>
                    <a:cubicBezTo>
                      <a:pt x="266" y="280"/>
                      <a:pt x="271" y="281"/>
                      <a:pt x="276" y="284"/>
                    </a:cubicBezTo>
                    <a:lnTo>
                      <a:pt x="411" y="340"/>
                    </a:lnTo>
                    <a:cubicBezTo>
                      <a:pt x="416" y="342"/>
                      <a:pt x="421" y="343"/>
                      <a:pt x="426" y="343"/>
                    </a:cubicBezTo>
                    <a:cubicBezTo>
                      <a:pt x="438" y="343"/>
                      <a:pt x="449" y="337"/>
                      <a:pt x="448" y="330"/>
                    </a:cubicBezTo>
                    <a:lnTo>
                      <a:pt x="445" y="231"/>
                    </a:lnTo>
                    <a:cubicBezTo>
                      <a:pt x="445" y="227"/>
                      <a:pt x="449" y="223"/>
                      <a:pt x="455" y="221"/>
                    </a:cubicBezTo>
                    <a:lnTo>
                      <a:pt x="591" y="163"/>
                    </a:lnTo>
                    <a:cubicBezTo>
                      <a:pt x="604" y="159"/>
                      <a:pt x="604" y="149"/>
                      <a:pt x="594" y="143"/>
                    </a:cubicBezTo>
                    <a:cubicBezTo>
                      <a:pt x="591" y="142"/>
                      <a:pt x="588" y="140"/>
                      <a:pt x="585" y="140"/>
                    </a:cubicBezTo>
                    <a:lnTo>
                      <a:pt x="424" y="113"/>
                    </a:lnTo>
                    <a:cubicBezTo>
                      <a:pt x="420" y="111"/>
                      <a:pt x="417" y="110"/>
                      <a:pt x="414" y="108"/>
                    </a:cubicBezTo>
                    <a:cubicBezTo>
                      <a:pt x="411" y="107"/>
                      <a:pt x="410" y="105"/>
                      <a:pt x="408" y="104"/>
                    </a:cubicBezTo>
                    <a:lnTo>
                      <a:pt x="358" y="11"/>
                    </a:lnTo>
                    <a:cubicBezTo>
                      <a:pt x="356" y="8"/>
                      <a:pt x="353" y="7"/>
                      <a:pt x="352" y="5"/>
                    </a:cubicBezTo>
                    <a:cubicBezTo>
                      <a:pt x="347" y="2"/>
                      <a:pt x="341" y="0"/>
                      <a:pt x="335" y="0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33"/>
              <p:cNvSpPr/>
              <p:nvPr/>
            </p:nvSpPr>
            <p:spPr>
              <a:xfrm>
                <a:off x="463775" y="1681450"/>
                <a:ext cx="43675" cy="25575"/>
              </a:xfrm>
              <a:custGeom>
                <a:rect b="b" l="l" r="r" t="t"/>
                <a:pathLst>
                  <a:path extrusionOk="0" h="1023" w="1747">
                    <a:moveTo>
                      <a:pt x="62" y="0"/>
                    </a:moveTo>
                    <a:cubicBezTo>
                      <a:pt x="49" y="0"/>
                      <a:pt x="36" y="3"/>
                      <a:pt x="24" y="9"/>
                    </a:cubicBezTo>
                    <a:cubicBezTo>
                      <a:pt x="1" y="22"/>
                      <a:pt x="4" y="42"/>
                      <a:pt x="24" y="54"/>
                    </a:cubicBezTo>
                    <a:lnTo>
                      <a:pt x="1649" y="1014"/>
                    </a:lnTo>
                    <a:cubicBezTo>
                      <a:pt x="1662" y="1020"/>
                      <a:pt x="1676" y="1023"/>
                      <a:pt x="1690" y="1023"/>
                    </a:cubicBezTo>
                    <a:cubicBezTo>
                      <a:pt x="1703" y="1023"/>
                      <a:pt x="1716" y="1020"/>
                      <a:pt x="1728" y="1014"/>
                    </a:cubicBezTo>
                    <a:cubicBezTo>
                      <a:pt x="1747" y="1005"/>
                      <a:pt x="1747" y="978"/>
                      <a:pt x="1728" y="969"/>
                    </a:cubicBezTo>
                    <a:lnTo>
                      <a:pt x="101" y="11"/>
                    </a:lnTo>
                    <a:cubicBezTo>
                      <a:pt x="89" y="3"/>
                      <a:pt x="75" y="0"/>
                      <a:pt x="62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33"/>
              <p:cNvSpPr/>
              <p:nvPr/>
            </p:nvSpPr>
            <p:spPr>
              <a:xfrm>
                <a:off x="459275" y="1684250"/>
                <a:ext cx="41475" cy="24150"/>
              </a:xfrm>
              <a:custGeom>
                <a:rect b="b" l="l" r="r" t="t"/>
                <a:pathLst>
                  <a:path extrusionOk="0" h="966" w="1659">
                    <a:moveTo>
                      <a:pt x="60" y="0"/>
                    </a:moveTo>
                    <a:cubicBezTo>
                      <a:pt x="47" y="0"/>
                      <a:pt x="34" y="3"/>
                      <a:pt x="24" y="9"/>
                    </a:cubicBezTo>
                    <a:cubicBezTo>
                      <a:pt x="1" y="22"/>
                      <a:pt x="4" y="42"/>
                      <a:pt x="24" y="54"/>
                    </a:cubicBezTo>
                    <a:lnTo>
                      <a:pt x="1561" y="956"/>
                    </a:lnTo>
                    <a:cubicBezTo>
                      <a:pt x="1574" y="963"/>
                      <a:pt x="1587" y="966"/>
                      <a:pt x="1602" y="966"/>
                    </a:cubicBezTo>
                    <a:cubicBezTo>
                      <a:pt x="1615" y="966"/>
                      <a:pt x="1628" y="963"/>
                      <a:pt x="1639" y="956"/>
                    </a:cubicBezTo>
                    <a:cubicBezTo>
                      <a:pt x="1658" y="948"/>
                      <a:pt x="1658" y="919"/>
                      <a:pt x="1639" y="912"/>
                    </a:cubicBezTo>
                    <a:lnTo>
                      <a:pt x="101" y="10"/>
                    </a:lnTo>
                    <a:cubicBezTo>
                      <a:pt x="88" y="3"/>
                      <a:pt x="75" y="0"/>
                      <a:pt x="60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33"/>
              <p:cNvSpPr/>
              <p:nvPr/>
            </p:nvSpPr>
            <p:spPr>
              <a:xfrm>
                <a:off x="449600" y="1689650"/>
                <a:ext cx="41425" cy="24150"/>
              </a:xfrm>
              <a:custGeom>
                <a:rect b="b" l="l" r="r" t="t"/>
                <a:pathLst>
                  <a:path extrusionOk="0" h="966" w="1657">
                    <a:moveTo>
                      <a:pt x="59" y="0"/>
                    </a:moveTo>
                    <a:cubicBezTo>
                      <a:pt x="59" y="0"/>
                      <a:pt x="59" y="0"/>
                      <a:pt x="59" y="0"/>
                    </a:cubicBezTo>
                    <a:lnTo>
                      <a:pt x="59" y="0"/>
                    </a:lnTo>
                    <a:cubicBezTo>
                      <a:pt x="60" y="0"/>
                      <a:pt x="60" y="0"/>
                      <a:pt x="60" y="0"/>
                    </a:cubicBezTo>
                    <a:close/>
                    <a:moveTo>
                      <a:pt x="59" y="0"/>
                    </a:moveTo>
                    <a:lnTo>
                      <a:pt x="59" y="0"/>
                    </a:lnTo>
                    <a:cubicBezTo>
                      <a:pt x="47" y="0"/>
                      <a:pt x="34" y="3"/>
                      <a:pt x="22" y="10"/>
                    </a:cubicBezTo>
                    <a:cubicBezTo>
                      <a:pt x="1" y="22"/>
                      <a:pt x="4" y="42"/>
                      <a:pt x="22" y="55"/>
                    </a:cubicBezTo>
                    <a:lnTo>
                      <a:pt x="1561" y="956"/>
                    </a:lnTo>
                    <a:cubicBezTo>
                      <a:pt x="1573" y="963"/>
                      <a:pt x="1587" y="966"/>
                      <a:pt x="1602" y="966"/>
                    </a:cubicBezTo>
                    <a:cubicBezTo>
                      <a:pt x="1613" y="966"/>
                      <a:pt x="1626" y="963"/>
                      <a:pt x="1638" y="957"/>
                    </a:cubicBezTo>
                    <a:cubicBezTo>
                      <a:pt x="1657" y="948"/>
                      <a:pt x="1657" y="919"/>
                      <a:pt x="1638" y="912"/>
                    </a:cubicBezTo>
                    <a:lnTo>
                      <a:pt x="99" y="10"/>
                    </a:lnTo>
                    <a:cubicBezTo>
                      <a:pt x="87" y="3"/>
                      <a:pt x="74" y="0"/>
                      <a:pt x="59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33"/>
              <p:cNvSpPr/>
              <p:nvPr/>
            </p:nvSpPr>
            <p:spPr>
              <a:xfrm>
                <a:off x="454425" y="1686875"/>
                <a:ext cx="37550" cy="21925"/>
              </a:xfrm>
              <a:custGeom>
                <a:rect b="b" l="l" r="r" t="t"/>
                <a:pathLst>
                  <a:path extrusionOk="0" h="877" w="1502">
                    <a:moveTo>
                      <a:pt x="60" y="1"/>
                    </a:moveTo>
                    <a:cubicBezTo>
                      <a:pt x="47" y="1"/>
                      <a:pt x="34" y="4"/>
                      <a:pt x="22" y="10"/>
                    </a:cubicBezTo>
                    <a:cubicBezTo>
                      <a:pt x="1" y="23"/>
                      <a:pt x="2" y="43"/>
                      <a:pt x="22" y="55"/>
                    </a:cubicBezTo>
                    <a:lnTo>
                      <a:pt x="1404" y="867"/>
                    </a:lnTo>
                    <a:cubicBezTo>
                      <a:pt x="1417" y="874"/>
                      <a:pt x="1430" y="877"/>
                      <a:pt x="1445" y="877"/>
                    </a:cubicBezTo>
                    <a:cubicBezTo>
                      <a:pt x="1458" y="877"/>
                      <a:pt x="1471" y="874"/>
                      <a:pt x="1483" y="867"/>
                    </a:cubicBezTo>
                    <a:cubicBezTo>
                      <a:pt x="1501" y="859"/>
                      <a:pt x="1501" y="830"/>
                      <a:pt x="1483" y="823"/>
                    </a:cubicBezTo>
                    <a:lnTo>
                      <a:pt x="99" y="11"/>
                    </a:lnTo>
                    <a:cubicBezTo>
                      <a:pt x="88" y="4"/>
                      <a:pt x="73" y="1"/>
                      <a:pt x="60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33"/>
              <p:cNvSpPr/>
              <p:nvPr/>
            </p:nvSpPr>
            <p:spPr>
              <a:xfrm>
                <a:off x="455525" y="1714300"/>
                <a:ext cx="2800" cy="4300"/>
              </a:xfrm>
              <a:custGeom>
                <a:rect b="b" l="l" r="r" t="t"/>
                <a:pathLst>
                  <a:path extrusionOk="0" h="172" w="112">
                    <a:moveTo>
                      <a:pt x="0" y="0"/>
                    </a:moveTo>
                    <a:lnTo>
                      <a:pt x="0" y="77"/>
                    </a:lnTo>
                    <a:cubicBezTo>
                      <a:pt x="0" y="80"/>
                      <a:pt x="3" y="84"/>
                      <a:pt x="6" y="86"/>
                    </a:cubicBezTo>
                    <a:lnTo>
                      <a:pt x="107" y="163"/>
                    </a:lnTo>
                    <a:cubicBezTo>
                      <a:pt x="109" y="164"/>
                      <a:pt x="112" y="168"/>
                      <a:pt x="112" y="171"/>
                    </a:cubicBezTo>
                    <a:lnTo>
                      <a:pt x="112" y="94"/>
                    </a:lnTo>
                    <a:cubicBezTo>
                      <a:pt x="112" y="90"/>
                      <a:pt x="109" y="87"/>
                      <a:pt x="107" y="86"/>
                    </a:cubicBezTo>
                    <a:lnTo>
                      <a:pt x="6" y="7"/>
                    </a:lnTo>
                    <a:cubicBezTo>
                      <a:pt x="3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33"/>
              <p:cNvSpPr/>
              <p:nvPr/>
            </p:nvSpPr>
            <p:spPr>
              <a:xfrm>
                <a:off x="466425" y="1715450"/>
                <a:ext cx="3950" cy="3950"/>
              </a:xfrm>
              <a:custGeom>
                <a:rect b="b" l="l" r="r" t="t"/>
                <a:pathLst>
                  <a:path extrusionOk="0" h="158" w="158">
                    <a:moveTo>
                      <a:pt x="156" y="1"/>
                    </a:moveTo>
                    <a:cubicBezTo>
                      <a:pt x="156" y="5"/>
                      <a:pt x="153" y="9"/>
                      <a:pt x="147" y="12"/>
                    </a:cubicBezTo>
                    <a:lnTo>
                      <a:pt x="9" y="69"/>
                    </a:lnTo>
                    <a:cubicBezTo>
                      <a:pt x="3" y="72"/>
                      <a:pt x="1" y="76"/>
                      <a:pt x="1" y="80"/>
                    </a:cubicBezTo>
                    <a:lnTo>
                      <a:pt x="1" y="157"/>
                    </a:lnTo>
                    <a:cubicBezTo>
                      <a:pt x="1" y="153"/>
                      <a:pt x="3" y="148"/>
                      <a:pt x="9" y="147"/>
                    </a:cubicBezTo>
                    <a:lnTo>
                      <a:pt x="147" y="89"/>
                    </a:lnTo>
                    <a:cubicBezTo>
                      <a:pt x="153" y="86"/>
                      <a:pt x="157" y="83"/>
                      <a:pt x="156" y="79"/>
                    </a:cubicBezTo>
                    <a:lnTo>
                      <a:pt x="156" y="1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33"/>
              <p:cNvSpPr/>
              <p:nvPr/>
            </p:nvSpPr>
            <p:spPr>
              <a:xfrm>
                <a:off x="456925" y="1718650"/>
                <a:ext cx="9600" cy="3525"/>
              </a:xfrm>
              <a:custGeom>
                <a:rect b="b" l="l" r="r" t="t"/>
                <a:pathLst>
                  <a:path extrusionOk="0" h="141" w="384">
                    <a:moveTo>
                      <a:pt x="383" y="49"/>
                    </a:moveTo>
                    <a:lnTo>
                      <a:pt x="383" y="52"/>
                    </a:lnTo>
                    <a:lnTo>
                      <a:pt x="383" y="52"/>
                    </a:lnTo>
                    <a:cubicBezTo>
                      <a:pt x="384" y="51"/>
                      <a:pt x="384" y="50"/>
                      <a:pt x="383" y="49"/>
                    </a:cubicBezTo>
                    <a:close/>
                    <a:moveTo>
                      <a:pt x="200" y="1"/>
                    </a:moveTo>
                    <a:cubicBezTo>
                      <a:pt x="197" y="1"/>
                      <a:pt x="194" y="1"/>
                      <a:pt x="191" y="2"/>
                    </a:cubicBezTo>
                    <a:lnTo>
                      <a:pt x="31" y="33"/>
                    </a:lnTo>
                    <a:cubicBezTo>
                      <a:pt x="29" y="34"/>
                      <a:pt x="27" y="34"/>
                      <a:pt x="25" y="34"/>
                    </a:cubicBezTo>
                    <a:cubicBezTo>
                      <a:pt x="19" y="34"/>
                      <a:pt x="13" y="33"/>
                      <a:pt x="8" y="31"/>
                    </a:cubicBezTo>
                    <a:cubicBezTo>
                      <a:pt x="4" y="29"/>
                      <a:pt x="1" y="25"/>
                      <a:pt x="1" y="20"/>
                    </a:cubicBezTo>
                    <a:lnTo>
                      <a:pt x="1" y="99"/>
                    </a:lnTo>
                    <a:cubicBezTo>
                      <a:pt x="1" y="102"/>
                      <a:pt x="4" y="106"/>
                      <a:pt x="8" y="107"/>
                    </a:cubicBezTo>
                    <a:cubicBezTo>
                      <a:pt x="12" y="110"/>
                      <a:pt x="18" y="111"/>
                      <a:pt x="23" y="111"/>
                    </a:cubicBezTo>
                    <a:cubicBezTo>
                      <a:pt x="26" y="111"/>
                      <a:pt x="28" y="111"/>
                      <a:pt x="31" y="110"/>
                    </a:cubicBezTo>
                    <a:lnTo>
                      <a:pt x="191" y="78"/>
                    </a:lnTo>
                    <a:cubicBezTo>
                      <a:pt x="194" y="78"/>
                      <a:pt x="197" y="77"/>
                      <a:pt x="200" y="77"/>
                    </a:cubicBezTo>
                    <a:cubicBezTo>
                      <a:pt x="204" y="77"/>
                      <a:pt x="208" y="78"/>
                      <a:pt x="212" y="80"/>
                    </a:cubicBezTo>
                    <a:lnTo>
                      <a:pt x="347" y="138"/>
                    </a:lnTo>
                    <a:cubicBezTo>
                      <a:pt x="351" y="140"/>
                      <a:pt x="356" y="141"/>
                      <a:pt x="360" y="141"/>
                    </a:cubicBezTo>
                    <a:cubicBezTo>
                      <a:pt x="372" y="141"/>
                      <a:pt x="383" y="135"/>
                      <a:pt x="383" y="126"/>
                    </a:cubicBezTo>
                    <a:lnTo>
                      <a:pt x="383" y="52"/>
                    </a:lnTo>
                    <a:lnTo>
                      <a:pt x="383" y="52"/>
                    </a:lnTo>
                    <a:cubicBezTo>
                      <a:pt x="383" y="59"/>
                      <a:pt x="372" y="63"/>
                      <a:pt x="361" y="63"/>
                    </a:cubicBezTo>
                    <a:cubicBezTo>
                      <a:pt x="356" y="63"/>
                      <a:pt x="351" y="63"/>
                      <a:pt x="347" y="61"/>
                    </a:cubicBezTo>
                    <a:lnTo>
                      <a:pt x="212" y="3"/>
                    </a:lnTo>
                    <a:cubicBezTo>
                      <a:pt x="208" y="1"/>
                      <a:pt x="204" y="1"/>
                      <a:pt x="200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33"/>
              <p:cNvSpPr/>
              <p:nvPr/>
            </p:nvSpPr>
            <p:spPr>
              <a:xfrm>
                <a:off x="455325" y="1711650"/>
                <a:ext cx="15075" cy="8600"/>
              </a:xfrm>
              <a:custGeom>
                <a:rect b="b" l="l" r="r" t="t"/>
                <a:pathLst>
                  <a:path extrusionOk="0" h="344" w="603">
                    <a:moveTo>
                      <a:pt x="334" y="0"/>
                    </a:moveTo>
                    <a:cubicBezTo>
                      <a:pt x="327" y="0"/>
                      <a:pt x="321" y="2"/>
                      <a:pt x="316" y="6"/>
                    </a:cubicBezTo>
                    <a:lnTo>
                      <a:pt x="218" y="87"/>
                    </a:lnTo>
                    <a:cubicBezTo>
                      <a:pt x="213" y="92"/>
                      <a:pt x="207" y="93"/>
                      <a:pt x="200" y="93"/>
                    </a:cubicBezTo>
                    <a:lnTo>
                      <a:pt x="31" y="93"/>
                    </a:lnTo>
                    <a:cubicBezTo>
                      <a:pt x="12" y="93"/>
                      <a:pt x="1" y="105"/>
                      <a:pt x="12" y="115"/>
                    </a:cubicBezTo>
                    <a:lnTo>
                      <a:pt x="114" y="192"/>
                    </a:lnTo>
                    <a:cubicBezTo>
                      <a:pt x="118" y="195"/>
                      <a:pt x="120" y="200"/>
                      <a:pt x="118" y="205"/>
                    </a:cubicBezTo>
                    <a:lnTo>
                      <a:pt x="65" y="298"/>
                    </a:lnTo>
                    <a:cubicBezTo>
                      <a:pt x="62" y="302"/>
                      <a:pt x="65" y="306"/>
                      <a:pt x="70" y="311"/>
                    </a:cubicBezTo>
                    <a:cubicBezTo>
                      <a:pt x="76" y="313"/>
                      <a:pt x="82" y="314"/>
                      <a:pt x="88" y="314"/>
                    </a:cubicBezTo>
                    <a:cubicBezTo>
                      <a:pt x="90" y="314"/>
                      <a:pt x="93" y="314"/>
                      <a:pt x="95" y="313"/>
                    </a:cubicBezTo>
                    <a:lnTo>
                      <a:pt x="253" y="282"/>
                    </a:lnTo>
                    <a:cubicBezTo>
                      <a:pt x="256" y="281"/>
                      <a:pt x="259" y="281"/>
                      <a:pt x="262" y="281"/>
                    </a:cubicBezTo>
                    <a:cubicBezTo>
                      <a:pt x="266" y="281"/>
                      <a:pt x="271" y="281"/>
                      <a:pt x="275" y="283"/>
                    </a:cubicBezTo>
                    <a:lnTo>
                      <a:pt x="410" y="341"/>
                    </a:lnTo>
                    <a:cubicBezTo>
                      <a:pt x="414" y="343"/>
                      <a:pt x="419" y="343"/>
                      <a:pt x="423" y="343"/>
                    </a:cubicBezTo>
                    <a:cubicBezTo>
                      <a:pt x="436" y="343"/>
                      <a:pt x="447" y="338"/>
                      <a:pt x="446" y="329"/>
                    </a:cubicBezTo>
                    <a:lnTo>
                      <a:pt x="443" y="232"/>
                    </a:lnTo>
                    <a:cubicBezTo>
                      <a:pt x="443" y="228"/>
                      <a:pt x="447" y="224"/>
                      <a:pt x="453" y="221"/>
                    </a:cubicBezTo>
                    <a:lnTo>
                      <a:pt x="590" y="164"/>
                    </a:lnTo>
                    <a:cubicBezTo>
                      <a:pt x="603" y="158"/>
                      <a:pt x="603" y="148"/>
                      <a:pt x="592" y="144"/>
                    </a:cubicBezTo>
                    <a:cubicBezTo>
                      <a:pt x="590" y="142"/>
                      <a:pt x="587" y="141"/>
                      <a:pt x="584" y="139"/>
                    </a:cubicBezTo>
                    <a:lnTo>
                      <a:pt x="423" y="112"/>
                    </a:lnTo>
                    <a:cubicBezTo>
                      <a:pt x="418" y="112"/>
                      <a:pt x="416" y="110"/>
                      <a:pt x="413" y="109"/>
                    </a:cubicBezTo>
                    <a:cubicBezTo>
                      <a:pt x="410" y="108"/>
                      <a:pt x="408" y="106"/>
                      <a:pt x="407" y="103"/>
                    </a:cubicBezTo>
                    <a:lnTo>
                      <a:pt x="358" y="10"/>
                    </a:lnTo>
                    <a:cubicBezTo>
                      <a:pt x="356" y="8"/>
                      <a:pt x="353" y="6"/>
                      <a:pt x="352" y="5"/>
                    </a:cubicBezTo>
                    <a:cubicBezTo>
                      <a:pt x="346" y="2"/>
                      <a:pt x="340" y="0"/>
                      <a:pt x="334" y="0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33"/>
              <p:cNvSpPr/>
              <p:nvPr/>
            </p:nvSpPr>
            <p:spPr>
              <a:xfrm>
                <a:off x="485650" y="1645950"/>
                <a:ext cx="101925" cy="59075"/>
              </a:xfrm>
              <a:custGeom>
                <a:rect b="b" l="l" r="r" t="t"/>
                <a:pathLst>
                  <a:path extrusionOk="0" h="2363" w="4077">
                    <a:moveTo>
                      <a:pt x="1746" y="1"/>
                    </a:moveTo>
                    <a:lnTo>
                      <a:pt x="0" y="1017"/>
                    </a:lnTo>
                    <a:lnTo>
                      <a:pt x="2329" y="2363"/>
                    </a:lnTo>
                    <a:lnTo>
                      <a:pt x="4076" y="1346"/>
                    </a:lnTo>
                    <a:lnTo>
                      <a:pt x="1746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33"/>
              <p:cNvSpPr/>
              <p:nvPr/>
            </p:nvSpPr>
            <p:spPr>
              <a:xfrm>
                <a:off x="467650" y="1721350"/>
                <a:ext cx="2825" cy="4300"/>
              </a:xfrm>
              <a:custGeom>
                <a:rect b="b" l="l" r="r" t="t"/>
                <a:pathLst>
                  <a:path extrusionOk="0" h="172" w="113">
                    <a:moveTo>
                      <a:pt x="1" y="1"/>
                    </a:moveTo>
                    <a:lnTo>
                      <a:pt x="1" y="78"/>
                    </a:lnTo>
                    <a:cubicBezTo>
                      <a:pt x="2" y="81"/>
                      <a:pt x="4" y="84"/>
                      <a:pt x="7" y="86"/>
                    </a:cubicBezTo>
                    <a:lnTo>
                      <a:pt x="108" y="163"/>
                    </a:lnTo>
                    <a:cubicBezTo>
                      <a:pt x="111" y="165"/>
                      <a:pt x="113" y="168"/>
                      <a:pt x="113" y="172"/>
                    </a:cubicBezTo>
                    <a:lnTo>
                      <a:pt x="113" y="94"/>
                    </a:lnTo>
                    <a:cubicBezTo>
                      <a:pt x="113" y="91"/>
                      <a:pt x="111" y="88"/>
                      <a:pt x="108" y="86"/>
                    </a:cubicBezTo>
                    <a:lnTo>
                      <a:pt x="7" y="8"/>
                    </a:lnTo>
                    <a:cubicBezTo>
                      <a:pt x="4" y="7"/>
                      <a:pt x="2" y="4"/>
                      <a:pt x="1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33"/>
              <p:cNvSpPr/>
              <p:nvPr/>
            </p:nvSpPr>
            <p:spPr>
              <a:xfrm>
                <a:off x="478575" y="1722525"/>
                <a:ext cx="3925" cy="3925"/>
              </a:xfrm>
              <a:custGeom>
                <a:rect b="b" l="l" r="r" t="t"/>
                <a:pathLst>
                  <a:path extrusionOk="0" h="157" w="157">
                    <a:moveTo>
                      <a:pt x="157" y="0"/>
                    </a:moveTo>
                    <a:cubicBezTo>
                      <a:pt x="157" y="5"/>
                      <a:pt x="154" y="9"/>
                      <a:pt x="147" y="10"/>
                    </a:cubicBezTo>
                    <a:lnTo>
                      <a:pt x="10" y="68"/>
                    </a:lnTo>
                    <a:cubicBezTo>
                      <a:pt x="3" y="71"/>
                      <a:pt x="0" y="74"/>
                      <a:pt x="0" y="80"/>
                    </a:cubicBezTo>
                    <a:lnTo>
                      <a:pt x="0" y="157"/>
                    </a:lnTo>
                    <a:cubicBezTo>
                      <a:pt x="0" y="153"/>
                      <a:pt x="3" y="148"/>
                      <a:pt x="10" y="145"/>
                    </a:cubicBezTo>
                    <a:lnTo>
                      <a:pt x="147" y="89"/>
                    </a:lnTo>
                    <a:cubicBezTo>
                      <a:pt x="154" y="86"/>
                      <a:pt x="157" y="81"/>
                      <a:pt x="157" y="77"/>
                    </a:cubicBez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33"/>
              <p:cNvSpPr/>
              <p:nvPr/>
            </p:nvSpPr>
            <p:spPr>
              <a:xfrm>
                <a:off x="469075" y="1725725"/>
                <a:ext cx="9600" cy="3525"/>
              </a:xfrm>
              <a:custGeom>
                <a:rect b="b" l="l" r="r" t="t"/>
                <a:pathLst>
                  <a:path extrusionOk="0" h="141" w="384">
                    <a:moveTo>
                      <a:pt x="199" y="0"/>
                    </a:moveTo>
                    <a:cubicBezTo>
                      <a:pt x="196" y="0"/>
                      <a:pt x="193" y="1"/>
                      <a:pt x="190" y="1"/>
                    </a:cubicBezTo>
                    <a:lnTo>
                      <a:pt x="31" y="33"/>
                    </a:lnTo>
                    <a:cubicBezTo>
                      <a:pt x="29" y="34"/>
                      <a:pt x="26" y="34"/>
                      <a:pt x="24" y="34"/>
                    </a:cubicBezTo>
                    <a:cubicBezTo>
                      <a:pt x="18" y="34"/>
                      <a:pt x="12" y="32"/>
                      <a:pt x="6" y="30"/>
                    </a:cubicBezTo>
                    <a:cubicBezTo>
                      <a:pt x="3" y="27"/>
                      <a:pt x="0" y="25"/>
                      <a:pt x="0" y="20"/>
                    </a:cubicBezTo>
                    <a:lnTo>
                      <a:pt x="0" y="98"/>
                    </a:lnTo>
                    <a:cubicBezTo>
                      <a:pt x="0" y="101"/>
                      <a:pt x="3" y="106"/>
                      <a:pt x="6" y="107"/>
                    </a:cubicBezTo>
                    <a:cubicBezTo>
                      <a:pt x="11" y="110"/>
                      <a:pt x="16" y="111"/>
                      <a:pt x="21" y="111"/>
                    </a:cubicBezTo>
                    <a:cubicBezTo>
                      <a:pt x="25" y="111"/>
                      <a:pt x="28" y="111"/>
                      <a:pt x="31" y="110"/>
                    </a:cubicBezTo>
                    <a:lnTo>
                      <a:pt x="190" y="78"/>
                    </a:lnTo>
                    <a:cubicBezTo>
                      <a:pt x="193" y="78"/>
                      <a:pt x="196" y="77"/>
                      <a:pt x="199" y="77"/>
                    </a:cubicBezTo>
                    <a:cubicBezTo>
                      <a:pt x="203" y="77"/>
                      <a:pt x="207" y="78"/>
                      <a:pt x="211" y="80"/>
                    </a:cubicBezTo>
                    <a:lnTo>
                      <a:pt x="347" y="138"/>
                    </a:lnTo>
                    <a:cubicBezTo>
                      <a:pt x="351" y="140"/>
                      <a:pt x="356" y="141"/>
                      <a:pt x="360" y="141"/>
                    </a:cubicBezTo>
                    <a:cubicBezTo>
                      <a:pt x="372" y="141"/>
                      <a:pt x="383" y="134"/>
                      <a:pt x="383" y="126"/>
                    </a:cubicBezTo>
                    <a:lnTo>
                      <a:pt x="383" y="49"/>
                    </a:lnTo>
                    <a:cubicBezTo>
                      <a:pt x="383" y="58"/>
                      <a:pt x="372" y="63"/>
                      <a:pt x="360" y="63"/>
                    </a:cubicBezTo>
                    <a:cubicBezTo>
                      <a:pt x="355" y="63"/>
                      <a:pt x="351" y="62"/>
                      <a:pt x="347" y="61"/>
                    </a:cubicBezTo>
                    <a:lnTo>
                      <a:pt x="211" y="3"/>
                    </a:lnTo>
                    <a:cubicBezTo>
                      <a:pt x="207" y="1"/>
                      <a:pt x="203" y="0"/>
                      <a:pt x="199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33"/>
              <p:cNvSpPr/>
              <p:nvPr/>
            </p:nvSpPr>
            <p:spPr>
              <a:xfrm>
                <a:off x="467450" y="1718725"/>
                <a:ext cx="15100" cy="8600"/>
              </a:xfrm>
              <a:custGeom>
                <a:rect b="b" l="l" r="r" t="t"/>
                <a:pathLst>
                  <a:path extrusionOk="0" h="344" w="604">
                    <a:moveTo>
                      <a:pt x="333" y="0"/>
                    </a:moveTo>
                    <a:cubicBezTo>
                      <a:pt x="327" y="0"/>
                      <a:pt x="320" y="2"/>
                      <a:pt x="315" y="6"/>
                    </a:cubicBezTo>
                    <a:lnTo>
                      <a:pt x="218" y="87"/>
                    </a:lnTo>
                    <a:cubicBezTo>
                      <a:pt x="212" y="90"/>
                      <a:pt x="206" y="93"/>
                      <a:pt x="199" y="93"/>
                    </a:cubicBezTo>
                    <a:lnTo>
                      <a:pt x="31" y="93"/>
                    </a:lnTo>
                    <a:cubicBezTo>
                      <a:pt x="12" y="93"/>
                      <a:pt x="0" y="104"/>
                      <a:pt x="13" y="115"/>
                    </a:cubicBezTo>
                    <a:lnTo>
                      <a:pt x="115" y="191"/>
                    </a:lnTo>
                    <a:cubicBezTo>
                      <a:pt x="118" y="194"/>
                      <a:pt x="121" y="199"/>
                      <a:pt x="118" y="204"/>
                    </a:cubicBezTo>
                    <a:lnTo>
                      <a:pt x="64" y="296"/>
                    </a:lnTo>
                    <a:cubicBezTo>
                      <a:pt x="63" y="302"/>
                      <a:pt x="65" y="306"/>
                      <a:pt x="71" y="310"/>
                    </a:cubicBezTo>
                    <a:cubicBezTo>
                      <a:pt x="77" y="312"/>
                      <a:pt x="83" y="314"/>
                      <a:pt x="89" y="314"/>
                    </a:cubicBezTo>
                    <a:cubicBezTo>
                      <a:pt x="91" y="314"/>
                      <a:pt x="94" y="314"/>
                      <a:pt x="96" y="313"/>
                    </a:cubicBezTo>
                    <a:lnTo>
                      <a:pt x="254" y="281"/>
                    </a:lnTo>
                    <a:cubicBezTo>
                      <a:pt x="257" y="281"/>
                      <a:pt x="260" y="280"/>
                      <a:pt x="263" y="280"/>
                    </a:cubicBezTo>
                    <a:cubicBezTo>
                      <a:pt x="267" y="280"/>
                      <a:pt x="271" y="281"/>
                      <a:pt x="276" y="283"/>
                    </a:cubicBezTo>
                    <a:lnTo>
                      <a:pt x="411" y="341"/>
                    </a:lnTo>
                    <a:cubicBezTo>
                      <a:pt x="415" y="342"/>
                      <a:pt x="420" y="343"/>
                      <a:pt x="424" y="343"/>
                    </a:cubicBezTo>
                    <a:cubicBezTo>
                      <a:pt x="436" y="343"/>
                      <a:pt x="448" y="338"/>
                      <a:pt x="447" y="329"/>
                    </a:cubicBezTo>
                    <a:lnTo>
                      <a:pt x="444" y="232"/>
                    </a:lnTo>
                    <a:cubicBezTo>
                      <a:pt x="444" y="228"/>
                      <a:pt x="448" y="223"/>
                      <a:pt x="454" y="220"/>
                    </a:cubicBezTo>
                    <a:lnTo>
                      <a:pt x="590" y="164"/>
                    </a:lnTo>
                    <a:cubicBezTo>
                      <a:pt x="603" y="158"/>
                      <a:pt x="603" y="148"/>
                      <a:pt x="593" y="144"/>
                    </a:cubicBezTo>
                    <a:cubicBezTo>
                      <a:pt x="590" y="141"/>
                      <a:pt x="587" y="141"/>
                      <a:pt x="583" y="139"/>
                    </a:cubicBezTo>
                    <a:lnTo>
                      <a:pt x="422" y="112"/>
                    </a:lnTo>
                    <a:cubicBezTo>
                      <a:pt x="419" y="112"/>
                      <a:pt x="416" y="110"/>
                      <a:pt x="413" y="109"/>
                    </a:cubicBezTo>
                    <a:cubicBezTo>
                      <a:pt x="411" y="107"/>
                      <a:pt x="409" y="104"/>
                      <a:pt x="408" y="103"/>
                    </a:cubicBezTo>
                    <a:lnTo>
                      <a:pt x="357" y="10"/>
                    </a:lnTo>
                    <a:cubicBezTo>
                      <a:pt x="355" y="7"/>
                      <a:pt x="353" y="6"/>
                      <a:pt x="351" y="4"/>
                    </a:cubicBezTo>
                    <a:cubicBezTo>
                      <a:pt x="346" y="2"/>
                      <a:pt x="339" y="0"/>
                      <a:pt x="333" y="0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33"/>
              <p:cNvSpPr/>
              <p:nvPr/>
            </p:nvSpPr>
            <p:spPr>
              <a:xfrm>
                <a:off x="479700" y="1728325"/>
                <a:ext cx="2800" cy="4300"/>
              </a:xfrm>
              <a:custGeom>
                <a:rect b="b" l="l" r="r" t="t"/>
                <a:pathLst>
                  <a:path extrusionOk="0" h="172" w="112">
                    <a:moveTo>
                      <a:pt x="0" y="0"/>
                    </a:moveTo>
                    <a:lnTo>
                      <a:pt x="0" y="79"/>
                    </a:lnTo>
                    <a:cubicBezTo>
                      <a:pt x="0" y="82"/>
                      <a:pt x="3" y="84"/>
                      <a:pt x="6" y="86"/>
                    </a:cubicBezTo>
                    <a:lnTo>
                      <a:pt x="108" y="164"/>
                    </a:lnTo>
                    <a:cubicBezTo>
                      <a:pt x="109" y="166"/>
                      <a:pt x="112" y="169"/>
                      <a:pt x="112" y="171"/>
                    </a:cubicBezTo>
                    <a:lnTo>
                      <a:pt x="112" y="95"/>
                    </a:lnTo>
                    <a:cubicBezTo>
                      <a:pt x="112" y="92"/>
                      <a:pt x="109" y="87"/>
                      <a:pt x="108" y="86"/>
                    </a:cubicBezTo>
                    <a:lnTo>
                      <a:pt x="6" y="9"/>
                    </a:lnTo>
                    <a:cubicBezTo>
                      <a:pt x="3" y="8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33"/>
              <p:cNvSpPr/>
              <p:nvPr/>
            </p:nvSpPr>
            <p:spPr>
              <a:xfrm>
                <a:off x="490600" y="1729525"/>
                <a:ext cx="3950" cy="3925"/>
              </a:xfrm>
              <a:custGeom>
                <a:rect b="b" l="l" r="r" t="t"/>
                <a:pathLst>
                  <a:path extrusionOk="0" h="157" w="158">
                    <a:moveTo>
                      <a:pt x="157" y="0"/>
                    </a:moveTo>
                    <a:cubicBezTo>
                      <a:pt x="157" y="4"/>
                      <a:pt x="154" y="7"/>
                      <a:pt x="147" y="10"/>
                    </a:cubicBezTo>
                    <a:lnTo>
                      <a:pt x="11" y="68"/>
                    </a:lnTo>
                    <a:cubicBezTo>
                      <a:pt x="4" y="70"/>
                      <a:pt x="1" y="74"/>
                      <a:pt x="1" y="78"/>
                    </a:cubicBezTo>
                    <a:lnTo>
                      <a:pt x="1" y="157"/>
                    </a:lnTo>
                    <a:cubicBezTo>
                      <a:pt x="1" y="151"/>
                      <a:pt x="4" y="148"/>
                      <a:pt x="11" y="145"/>
                    </a:cubicBezTo>
                    <a:lnTo>
                      <a:pt x="147" y="89"/>
                    </a:lnTo>
                    <a:cubicBezTo>
                      <a:pt x="154" y="86"/>
                      <a:pt x="157" y="81"/>
                      <a:pt x="157" y="77"/>
                    </a:cubicBezTo>
                    <a:lnTo>
                      <a:pt x="157" y="0"/>
                    </a:ln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33"/>
              <p:cNvSpPr/>
              <p:nvPr/>
            </p:nvSpPr>
            <p:spPr>
              <a:xfrm>
                <a:off x="481100" y="1732675"/>
                <a:ext cx="9600" cy="3525"/>
              </a:xfrm>
              <a:custGeom>
                <a:rect b="b" l="l" r="r" t="t"/>
                <a:pathLst>
                  <a:path extrusionOk="0" h="141" w="384">
                    <a:moveTo>
                      <a:pt x="199" y="1"/>
                    </a:moveTo>
                    <a:cubicBezTo>
                      <a:pt x="196" y="1"/>
                      <a:pt x="193" y="1"/>
                      <a:pt x="191" y="2"/>
                    </a:cubicBezTo>
                    <a:lnTo>
                      <a:pt x="31" y="34"/>
                    </a:lnTo>
                    <a:cubicBezTo>
                      <a:pt x="28" y="34"/>
                      <a:pt x="25" y="35"/>
                      <a:pt x="22" y="35"/>
                    </a:cubicBezTo>
                    <a:cubicBezTo>
                      <a:pt x="16" y="35"/>
                      <a:pt x="11" y="34"/>
                      <a:pt x="7" y="31"/>
                    </a:cubicBezTo>
                    <a:cubicBezTo>
                      <a:pt x="4" y="29"/>
                      <a:pt x="1" y="25"/>
                      <a:pt x="1" y="22"/>
                    </a:cubicBezTo>
                    <a:lnTo>
                      <a:pt x="1" y="99"/>
                    </a:lnTo>
                    <a:cubicBezTo>
                      <a:pt x="1" y="103"/>
                      <a:pt x="4" y="106"/>
                      <a:pt x="7" y="109"/>
                    </a:cubicBezTo>
                    <a:cubicBezTo>
                      <a:pt x="12" y="111"/>
                      <a:pt x="18" y="113"/>
                      <a:pt x="24" y="113"/>
                    </a:cubicBezTo>
                    <a:cubicBezTo>
                      <a:pt x="27" y="113"/>
                      <a:pt x="29" y="112"/>
                      <a:pt x="31" y="112"/>
                    </a:cubicBezTo>
                    <a:lnTo>
                      <a:pt x="191" y="80"/>
                    </a:lnTo>
                    <a:cubicBezTo>
                      <a:pt x="193" y="79"/>
                      <a:pt x="196" y="78"/>
                      <a:pt x="198" y="78"/>
                    </a:cubicBezTo>
                    <a:cubicBezTo>
                      <a:pt x="203" y="78"/>
                      <a:pt x="208" y="80"/>
                      <a:pt x="211" y="82"/>
                    </a:cubicBezTo>
                    <a:lnTo>
                      <a:pt x="347" y="138"/>
                    </a:lnTo>
                    <a:cubicBezTo>
                      <a:pt x="351" y="140"/>
                      <a:pt x="356" y="141"/>
                      <a:pt x="361" y="141"/>
                    </a:cubicBezTo>
                    <a:cubicBezTo>
                      <a:pt x="372" y="141"/>
                      <a:pt x="384" y="135"/>
                      <a:pt x="384" y="128"/>
                    </a:cubicBezTo>
                    <a:lnTo>
                      <a:pt x="384" y="50"/>
                    </a:lnTo>
                    <a:cubicBezTo>
                      <a:pt x="384" y="58"/>
                      <a:pt x="372" y="64"/>
                      <a:pt x="361" y="64"/>
                    </a:cubicBezTo>
                    <a:cubicBezTo>
                      <a:pt x="356" y="64"/>
                      <a:pt x="351" y="63"/>
                      <a:pt x="347" y="61"/>
                    </a:cubicBezTo>
                    <a:lnTo>
                      <a:pt x="211" y="3"/>
                    </a:lnTo>
                    <a:cubicBezTo>
                      <a:pt x="208" y="2"/>
                      <a:pt x="203" y="1"/>
                      <a:pt x="199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33"/>
              <p:cNvSpPr/>
              <p:nvPr/>
            </p:nvSpPr>
            <p:spPr>
              <a:xfrm>
                <a:off x="479525" y="1725725"/>
                <a:ext cx="15050" cy="8575"/>
              </a:xfrm>
              <a:custGeom>
                <a:rect b="b" l="l" r="r" t="t"/>
                <a:pathLst>
                  <a:path extrusionOk="0" h="343" w="602">
                    <a:moveTo>
                      <a:pt x="333" y="0"/>
                    </a:moveTo>
                    <a:cubicBezTo>
                      <a:pt x="326" y="0"/>
                      <a:pt x="320" y="2"/>
                      <a:pt x="315" y="6"/>
                    </a:cubicBezTo>
                    <a:lnTo>
                      <a:pt x="218" y="85"/>
                    </a:lnTo>
                    <a:cubicBezTo>
                      <a:pt x="212" y="90"/>
                      <a:pt x="206" y="91"/>
                      <a:pt x="199" y="91"/>
                    </a:cubicBezTo>
                    <a:lnTo>
                      <a:pt x="30" y="91"/>
                    </a:lnTo>
                    <a:cubicBezTo>
                      <a:pt x="12" y="91"/>
                      <a:pt x="0" y="104"/>
                      <a:pt x="12" y="113"/>
                    </a:cubicBezTo>
                    <a:lnTo>
                      <a:pt x="113" y="191"/>
                    </a:lnTo>
                    <a:cubicBezTo>
                      <a:pt x="117" y="193"/>
                      <a:pt x="119" y="199"/>
                      <a:pt x="117" y="203"/>
                    </a:cubicBezTo>
                    <a:lnTo>
                      <a:pt x="64" y="296"/>
                    </a:lnTo>
                    <a:cubicBezTo>
                      <a:pt x="61" y="300"/>
                      <a:pt x="64" y="306"/>
                      <a:pt x="70" y="309"/>
                    </a:cubicBezTo>
                    <a:cubicBezTo>
                      <a:pt x="74" y="312"/>
                      <a:pt x="79" y="313"/>
                      <a:pt x="85" y="313"/>
                    </a:cubicBezTo>
                    <a:cubicBezTo>
                      <a:pt x="88" y="313"/>
                      <a:pt x="91" y="312"/>
                      <a:pt x="94" y="312"/>
                    </a:cubicBezTo>
                    <a:lnTo>
                      <a:pt x="252" y="280"/>
                    </a:lnTo>
                    <a:cubicBezTo>
                      <a:pt x="255" y="279"/>
                      <a:pt x="258" y="279"/>
                      <a:pt x="261" y="279"/>
                    </a:cubicBezTo>
                    <a:cubicBezTo>
                      <a:pt x="266" y="279"/>
                      <a:pt x="270" y="280"/>
                      <a:pt x="274" y="281"/>
                    </a:cubicBezTo>
                    <a:lnTo>
                      <a:pt x="410" y="339"/>
                    </a:lnTo>
                    <a:cubicBezTo>
                      <a:pt x="414" y="341"/>
                      <a:pt x="419" y="342"/>
                      <a:pt x="424" y="342"/>
                    </a:cubicBezTo>
                    <a:cubicBezTo>
                      <a:pt x="435" y="342"/>
                      <a:pt x="447" y="336"/>
                      <a:pt x="447" y="328"/>
                    </a:cubicBezTo>
                    <a:lnTo>
                      <a:pt x="442" y="230"/>
                    </a:lnTo>
                    <a:cubicBezTo>
                      <a:pt x="442" y="226"/>
                      <a:pt x="447" y="222"/>
                      <a:pt x="452" y="220"/>
                    </a:cubicBezTo>
                    <a:lnTo>
                      <a:pt x="589" y="162"/>
                    </a:lnTo>
                    <a:cubicBezTo>
                      <a:pt x="602" y="158"/>
                      <a:pt x="602" y="148"/>
                      <a:pt x="592" y="142"/>
                    </a:cubicBezTo>
                    <a:cubicBezTo>
                      <a:pt x="589" y="141"/>
                      <a:pt x="586" y="139"/>
                      <a:pt x="583" y="139"/>
                    </a:cubicBezTo>
                    <a:lnTo>
                      <a:pt x="422" y="110"/>
                    </a:lnTo>
                    <a:cubicBezTo>
                      <a:pt x="418" y="110"/>
                      <a:pt x="415" y="109"/>
                      <a:pt x="412" y="107"/>
                    </a:cubicBezTo>
                    <a:cubicBezTo>
                      <a:pt x="409" y="106"/>
                      <a:pt x="408" y="104"/>
                      <a:pt x="406" y="101"/>
                    </a:cubicBezTo>
                    <a:lnTo>
                      <a:pt x="355" y="9"/>
                    </a:lnTo>
                    <a:cubicBezTo>
                      <a:pt x="354" y="7"/>
                      <a:pt x="352" y="6"/>
                      <a:pt x="350" y="4"/>
                    </a:cubicBezTo>
                    <a:cubicBezTo>
                      <a:pt x="344" y="2"/>
                      <a:pt x="338" y="0"/>
                      <a:pt x="333" y="0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33"/>
              <p:cNvSpPr/>
              <p:nvPr/>
            </p:nvSpPr>
            <p:spPr>
              <a:xfrm>
                <a:off x="486500" y="1572350"/>
                <a:ext cx="90675" cy="87900"/>
              </a:xfrm>
              <a:custGeom>
                <a:rect b="b" l="l" r="r" t="t"/>
                <a:pathLst>
                  <a:path extrusionOk="0" h="3516" w="3627">
                    <a:moveTo>
                      <a:pt x="1780" y="1"/>
                    </a:moveTo>
                    <a:cubicBezTo>
                      <a:pt x="945" y="1"/>
                      <a:pt x="633" y="639"/>
                      <a:pt x="633" y="639"/>
                    </a:cubicBezTo>
                    <a:lnTo>
                      <a:pt x="633" y="641"/>
                    </a:lnTo>
                    <a:cubicBezTo>
                      <a:pt x="633" y="641"/>
                      <a:pt x="332" y="1096"/>
                      <a:pt x="417" y="1837"/>
                    </a:cubicBezTo>
                    <a:cubicBezTo>
                      <a:pt x="465" y="2252"/>
                      <a:pt x="1" y="2594"/>
                      <a:pt x="332" y="3019"/>
                    </a:cubicBezTo>
                    <a:cubicBezTo>
                      <a:pt x="603" y="3368"/>
                      <a:pt x="1134" y="3516"/>
                      <a:pt x="1684" y="3516"/>
                    </a:cubicBezTo>
                    <a:cubicBezTo>
                      <a:pt x="2627" y="3516"/>
                      <a:pt x="3626" y="3082"/>
                      <a:pt x="3475" y="2489"/>
                    </a:cubicBezTo>
                    <a:cubicBezTo>
                      <a:pt x="3220" y="1480"/>
                      <a:pt x="3239" y="1785"/>
                      <a:pt x="3091" y="1071"/>
                    </a:cubicBezTo>
                    <a:cubicBezTo>
                      <a:pt x="2976" y="512"/>
                      <a:pt x="2427" y="63"/>
                      <a:pt x="2038" y="20"/>
                    </a:cubicBezTo>
                    <a:cubicBezTo>
                      <a:pt x="1947" y="7"/>
                      <a:pt x="1861" y="1"/>
                      <a:pt x="1780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33"/>
              <p:cNvSpPr/>
              <p:nvPr/>
            </p:nvSpPr>
            <p:spPr>
              <a:xfrm>
                <a:off x="501550" y="1640075"/>
                <a:ext cx="65100" cy="45075"/>
              </a:xfrm>
              <a:custGeom>
                <a:rect b="b" l="l" r="r" t="t"/>
                <a:pathLst>
                  <a:path extrusionOk="0" h="1803" w="2604">
                    <a:moveTo>
                      <a:pt x="1530" y="0"/>
                    </a:moveTo>
                    <a:cubicBezTo>
                      <a:pt x="1386" y="0"/>
                      <a:pt x="1220" y="29"/>
                      <a:pt x="1087" y="76"/>
                    </a:cubicBezTo>
                    <a:cubicBezTo>
                      <a:pt x="318" y="304"/>
                      <a:pt x="44" y="1055"/>
                      <a:pt x="1" y="1264"/>
                    </a:cubicBezTo>
                    <a:cubicBezTo>
                      <a:pt x="467" y="1619"/>
                      <a:pt x="1030" y="1802"/>
                      <a:pt x="1598" y="1802"/>
                    </a:cubicBezTo>
                    <a:cubicBezTo>
                      <a:pt x="1931" y="1802"/>
                      <a:pt x="2266" y="1739"/>
                      <a:pt x="2585" y="1610"/>
                    </a:cubicBezTo>
                    <a:cubicBezTo>
                      <a:pt x="2604" y="977"/>
                      <a:pt x="2372" y="449"/>
                      <a:pt x="1803" y="59"/>
                    </a:cubicBezTo>
                    <a:cubicBezTo>
                      <a:pt x="1745" y="18"/>
                      <a:pt x="1644" y="0"/>
                      <a:pt x="1530" y="0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33"/>
              <p:cNvSpPr/>
              <p:nvPr/>
            </p:nvSpPr>
            <p:spPr>
              <a:xfrm>
                <a:off x="501600" y="1593825"/>
                <a:ext cx="41425" cy="53325"/>
              </a:xfrm>
              <a:custGeom>
                <a:rect b="b" l="l" r="r" t="t"/>
                <a:pathLst>
                  <a:path extrusionOk="0" h="2133" w="1657">
                    <a:moveTo>
                      <a:pt x="278" y="1"/>
                    </a:moveTo>
                    <a:cubicBezTo>
                      <a:pt x="229" y="1"/>
                      <a:pt x="0" y="418"/>
                      <a:pt x="2" y="988"/>
                    </a:cubicBezTo>
                    <a:cubicBezTo>
                      <a:pt x="9" y="1148"/>
                      <a:pt x="65" y="1400"/>
                      <a:pt x="170" y="1522"/>
                    </a:cubicBezTo>
                    <a:cubicBezTo>
                      <a:pt x="335" y="1713"/>
                      <a:pt x="551" y="1815"/>
                      <a:pt x="761" y="1883"/>
                    </a:cubicBezTo>
                    <a:cubicBezTo>
                      <a:pt x="828" y="1903"/>
                      <a:pt x="831" y="2115"/>
                      <a:pt x="892" y="2125"/>
                    </a:cubicBezTo>
                    <a:cubicBezTo>
                      <a:pt x="922" y="2130"/>
                      <a:pt x="952" y="2132"/>
                      <a:pt x="981" y="2132"/>
                    </a:cubicBezTo>
                    <a:cubicBezTo>
                      <a:pt x="1304" y="2132"/>
                      <a:pt x="1568" y="1849"/>
                      <a:pt x="1568" y="1849"/>
                    </a:cubicBezTo>
                    <a:cubicBezTo>
                      <a:pt x="1568" y="1849"/>
                      <a:pt x="1462" y="1715"/>
                      <a:pt x="1452" y="1635"/>
                    </a:cubicBezTo>
                    <a:cubicBezTo>
                      <a:pt x="1656" y="1442"/>
                      <a:pt x="338" y="191"/>
                      <a:pt x="286" y="6"/>
                    </a:cubicBezTo>
                    <a:lnTo>
                      <a:pt x="286" y="8"/>
                    </a:lnTo>
                    <a:cubicBezTo>
                      <a:pt x="284" y="3"/>
                      <a:pt x="282" y="1"/>
                      <a:pt x="278" y="1"/>
                    </a:cubicBez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33"/>
              <p:cNvSpPr/>
              <p:nvPr/>
            </p:nvSpPr>
            <p:spPr>
              <a:xfrm>
                <a:off x="520625" y="1635650"/>
                <a:ext cx="14100" cy="6675"/>
              </a:xfrm>
              <a:custGeom>
                <a:rect b="b" l="l" r="r" t="t"/>
                <a:pathLst>
                  <a:path extrusionOk="0" h="267" w="564">
                    <a:moveTo>
                      <a:pt x="557" y="1"/>
                    </a:moveTo>
                    <a:lnTo>
                      <a:pt x="557" y="1"/>
                    </a:lnTo>
                    <a:cubicBezTo>
                      <a:pt x="431" y="100"/>
                      <a:pt x="45" y="198"/>
                      <a:pt x="0" y="208"/>
                    </a:cubicBezTo>
                    <a:cubicBezTo>
                      <a:pt x="35" y="224"/>
                      <a:pt x="35" y="243"/>
                      <a:pt x="45" y="266"/>
                    </a:cubicBezTo>
                    <a:cubicBezTo>
                      <a:pt x="563" y="97"/>
                      <a:pt x="557" y="1"/>
                      <a:pt x="557" y="1"/>
                    </a:cubicBez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33"/>
              <p:cNvSpPr/>
              <p:nvPr/>
            </p:nvSpPr>
            <p:spPr>
              <a:xfrm>
                <a:off x="498150" y="1581825"/>
                <a:ext cx="58375" cy="57450"/>
              </a:xfrm>
              <a:custGeom>
                <a:rect b="b" l="l" r="r" t="t"/>
                <a:pathLst>
                  <a:path extrusionOk="0" h="2298" w="2335">
                    <a:moveTo>
                      <a:pt x="1137" y="1"/>
                    </a:moveTo>
                    <a:cubicBezTo>
                      <a:pt x="897" y="1"/>
                      <a:pt x="651" y="80"/>
                      <a:pt x="440" y="298"/>
                    </a:cubicBezTo>
                    <a:cubicBezTo>
                      <a:pt x="440" y="298"/>
                      <a:pt x="263" y="536"/>
                      <a:pt x="138" y="936"/>
                    </a:cubicBezTo>
                    <a:cubicBezTo>
                      <a:pt x="0" y="1377"/>
                      <a:pt x="137" y="2154"/>
                      <a:pt x="759" y="2271"/>
                    </a:cubicBezTo>
                    <a:cubicBezTo>
                      <a:pt x="853" y="2289"/>
                      <a:pt x="941" y="2298"/>
                      <a:pt x="1022" y="2298"/>
                    </a:cubicBezTo>
                    <a:cubicBezTo>
                      <a:pt x="1479" y="2298"/>
                      <a:pt x="1739" y="2039"/>
                      <a:pt x="1891" y="1783"/>
                    </a:cubicBezTo>
                    <a:cubicBezTo>
                      <a:pt x="1891" y="1783"/>
                      <a:pt x="2109" y="1777"/>
                      <a:pt x="2125" y="1545"/>
                    </a:cubicBezTo>
                    <a:cubicBezTo>
                      <a:pt x="2129" y="1469"/>
                      <a:pt x="2126" y="1403"/>
                      <a:pt x="2061" y="1369"/>
                    </a:cubicBezTo>
                    <a:cubicBezTo>
                      <a:pt x="2061" y="1369"/>
                      <a:pt x="2335" y="742"/>
                      <a:pt x="2219" y="518"/>
                    </a:cubicBezTo>
                    <a:cubicBezTo>
                      <a:pt x="2140" y="365"/>
                      <a:pt x="1651" y="1"/>
                      <a:pt x="1137" y="1"/>
                    </a:cubicBez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33"/>
              <p:cNvSpPr/>
              <p:nvPr/>
            </p:nvSpPr>
            <p:spPr>
              <a:xfrm>
                <a:off x="497500" y="1574375"/>
                <a:ext cx="61700" cy="43850"/>
              </a:xfrm>
              <a:custGeom>
                <a:rect b="b" l="l" r="r" t="t"/>
                <a:pathLst>
                  <a:path extrusionOk="0" h="1754" w="2468">
                    <a:moveTo>
                      <a:pt x="1306" y="1"/>
                    </a:moveTo>
                    <a:cubicBezTo>
                      <a:pt x="1152" y="1"/>
                      <a:pt x="956" y="24"/>
                      <a:pt x="760" y="110"/>
                    </a:cubicBezTo>
                    <a:cubicBezTo>
                      <a:pt x="366" y="284"/>
                      <a:pt x="74" y="747"/>
                      <a:pt x="34" y="1077"/>
                    </a:cubicBezTo>
                    <a:cubicBezTo>
                      <a:pt x="0" y="1350"/>
                      <a:pt x="100" y="1635"/>
                      <a:pt x="115" y="1635"/>
                    </a:cubicBezTo>
                    <a:cubicBezTo>
                      <a:pt x="116" y="1635"/>
                      <a:pt x="117" y="1633"/>
                      <a:pt x="116" y="1628"/>
                    </a:cubicBezTo>
                    <a:cubicBezTo>
                      <a:pt x="113" y="1569"/>
                      <a:pt x="70" y="1366"/>
                      <a:pt x="354" y="854"/>
                    </a:cubicBezTo>
                    <a:cubicBezTo>
                      <a:pt x="503" y="941"/>
                      <a:pt x="912" y="1247"/>
                      <a:pt x="1446" y="1414"/>
                    </a:cubicBezTo>
                    <a:cubicBezTo>
                      <a:pt x="1729" y="1502"/>
                      <a:pt x="1844" y="1734"/>
                      <a:pt x="1901" y="1734"/>
                    </a:cubicBezTo>
                    <a:cubicBezTo>
                      <a:pt x="1909" y="1734"/>
                      <a:pt x="1916" y="1729"/>
                      <a:pt x="1922" y="1720"/>
                    </a:cubicBezTo>
                    <a:cubicBezTo>
                      <a:pt x="1945" y="1682"/>
                      <a:pt x="1982" y="1662"/>
                      <a:pt x="2034" y="1662"/>
                    </a:cubicBezTo>
                    <a:cubicBezTo>
                      <a:pt x="2097" y="1662"/>
                      <a:pt x="2182" y="1691"/>
                      <a:pt x="2291" y="1752"/>
                    </a:cubicBezTo>
                    <a:cubicBezTo>
                      <a:pt x="2294" y="1753"/>
                      <a:pt x="2296" y="1753"/>
                      <a:pt x="2299" y="1753"/>
                    </a:cubicBezTo>
                    <a:cubicBezTo>
                      <a:pt x="2378" y="1753"/>
                      <a:pt x="2468" y="1069"/>
                      <a:pt x="2304" y="635"/>
                    </a:cubicBezTo>
                    <a:cubicBezTo>
                      <a:pt x="2133" y="178"/>
                      <a:pt x="1768" y="88"/>
                      <a:pt x="1607" y="32"/>
                    </a:cubicBezTo>
                    <a:cubicBezTo>
                      <a:pt x="1607" y="32"/>
                      <a:pt x="1485" y="1"/>
                      <a:pt x="1306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33"/>
              <p:cNvSpPr/>
              <p:nvPr/>
            </p:nvSpPr>
            <p:spPr>
              <a:xfrm>
                <a:off x="514250" y="1611775"/>
                <a:ext cx="5025" cy="9700"/>
              </a:xfrm>
              <a:custGeom>
                <a:rect b="b" l="l" r="r" t="t"/>
                <a:pathLst>
                  <a:path extrusionOk="0" h="388" w="201">
                    <a:moveTo>
                      <a:pt x="171" y="1"/>
                    </a:moveTo>
                    <a:cubicBezTo>
                      <a:pt x="168" y="1"/>
                      <a:pt x="164" y="3"/>
                      <a:pt x="163" y="6"/>
                    </a:cubicBezTo>
                    <a:cubicBezTo>
                      <a:pt x="122" y="87"/>
                      <a:pt x="25" y="283"/>
                      <a:pt x="18" y="293"/>
                    </a:cubicBezTo>
                    <a:cubicBezTo>
                      <a:pt x="0" y="319"/>
                      <a:pt x="36" y="360"/>
                      <a:pt x="87" y="377"/>
                    </a:cubicBezTo>
                    <a:cubicBezTo>
                      <a:pt x="109" y="384"/>
                      <a:pt x="129" y="387"/>
                      <a:pt x="147" y="387"/>
                    </a:cubicBezTo>
                    <a:cubicBezTo>
                      <a:pt x="176" y="387"/>
                      <a:pt x="197" y="379"/>
                      <a:pt x="200" y="369"/>
                    </a:cubicBezTo>
                    <a:lnTo>
                      <a:pt x="181" y="10"/>
                    </a:lnTo>
                    <a:cubicBezTo>
                      <a:pt x="181" y="4"/>
                      <a:pt x="176" y="1"/>
                      <a:pt x="171" y="1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33"/>
              <p:cNvSpPr/>
              <p:nvPr/>
            </p:nvSpPr>
            <p:spPr>
              <a:xfrm>
                <a:off x="507175" y="1609375"/>
                <a:ext cx="2350" cy="3250"/>
              </a:xfrm>
              <a:custGeom>
                <a:rect b="b" l="l" r="r" t="t"/>
                <a:pathLst>
                  <a:path extrusionOk="0" h="130" w="94">
                    <a:moveTo>
                      <a:pt x="45" y="1"/>
                    </a:moveTo>
                    <a:cubicBezTo>
                      <a:pt x="19" y="2"/>
                      <a:pt x="0" y="31"/>
                      <a:pt x="0" y="66"/>
                    </a:cubicBezTo>
                    <a:cubicBezTo>
                      <a:pt x="0" y="102"/>
                      <a:pt x="22" y="130"/>
                      <a:pt x="48" y="130"/>
                    </a:cubicBezTo>
                    <a:cubicBezTo>
                      <a:pt x="73" y="128"/>
                      <a:pt x="93" y="99"/>
                      <a:pt x="93" y="64"/>
                    </a:cubicBezTo>
                    <a:cubicBezTo>
                      <a:pt x="92" y="28"/>
                      <a:pt x="70" y="1"/>
                      <a:pt x="45" y="1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33"/>
              <p:cNvSpPr/>
              <p:nvPr/>
            </p:nvSpPr>
            <p:spPr>
              <a:xfrm>
                <a:off x="527075" y="1612200"/>
                <a:ext cx="2350" cy="3225"/>
              </a:xfrm>
              <a:custGeom>
                <a:rect b="b" l="l" r="r" t="t"/>
                <a:pathLst>
                  <a:path extrusionOk="0" h="129" w="94">
                    <a:moveTo>
                      <a:pt x="47" y="1"/>
                    </a:moveTo>
                    <a:cubicBezTo>
                      <a:pt x="22" y="1"/>
                      <a:pt x="1" y="28"/>
                      <a:pt x="1" y="65"/>
                    </a:cubicBezTo>
                    <a:cubicBezTo>
                      <a:pt x="1" y="99"/>
                      <a:pt x="19" y="128"/>
                      <a:pt x="45" y="128"/>
                    </a:cubicBezTo>
                    <a:cubicBezTo>
                      <a:pt x="46" y="128"/>
                      <a:pt x="47" y="128"/>
                      <a:pt x="47" y="128"/>
                    </a:cubicBezTo>
                    <a:cubicBezTo>
                      <a:pt x="71" y="128"/>
                      <a:pt x="92" y="100"/>
                      <a:pt x="92" y="66"/>
                    </a:cubicBezTo>
                    <a:cubicBezTo>
                      <a:pt x="93" y="30"/>
                      <a:pt x="73" y="1"/>
                      <a:pt x="47" y="1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33"/>
              <p:cNvSpPr/>
              <p:nvPr/>
            </p:nvSpPr>
            <p:spPr>
              <a:xfrm>
                <a:off x="510975" y="1622925"/>
                <a:ext cx="11800" cy="5900"/>
              </a:xfrm>
              <a:custGeom>
                <a:rect b="b" l="l" r="r" t="t"/>
                <a:pathLst>
                  <a:path extrusionOk="0" h="236" w="472">
                    <a:moveTo>
                      <a:pt x="59" y="1"/>
                    </a:moveTo>
                    <a:cubicBezTo>
                      <a:pt x="52" y="1"/>
                      <a:pt x="46" y="4"/>
                      <a:pt x="41" y="10"/>
                    </a:cubicBezTo>
                    <a:cubicBezTo>
                      <a:pt x="33" y="19"/>
                      <a:pt x="0" y="235"/>
                      <a:pt x="249" y="235"/>
                    </a:cubicBezTo>
                    <a:cubicBezTo>
                      <a:pt x="259" y="235"/>
                      <a:pt x="270" y="235"/>
                      <a:pt x="281" y="234"/>
                    </a:cubicBezTo>
                    <a:cubicBezTo>
                      <a:pt x="460" y="216"/>
                      <a:pt x="472" y="43"/>
                      <a:pt x="463" y="33"/>
                    </a:cubicBezTo>
                    <a:cubicBezTo>
                      <a:pt x="459" y="27"/>
                      <a:pt x="452" y="23"/>
                      <a:pt x="445" y="23"/>
                    </a:cubicBezTo>
                    <a:cubicBezTo>
                      <a:pt x="440" y="23"/>
                      <a:pt x="435" y="25"/>
                      <a:pt x="431" y="28"/>
                    </a:cubicBezTo>
                    <a:cubicBezTo>
                      <a:pt x="428" y="30"/>
                      <a:pt x="344" y="56"/>
                      <a:pt x="251" y="56"/>
                    </a:cubicBezTo>
                    <a:cubicBezTo>
                      <a:pt x="189" y="56"/>
                      <a:pt x="122" y="44"/>
                      <a:pt x="73" y="5"/>
                    </a:cubicBezTo>
                    <a:cubicBezTo>
                      <a:pt x="69" y="2"/>
                      <a:pt x="64" y="1"/>
                      <a:pt x="5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33"/>
              <p:cNvSpPr/>
              <p:nvPr/>
            </p:nvSpPr>
            <p:spPr>
              <a:xfrm>
                <a:off x="527950" y="1616200"/>
                <a:ext cx="5675" cy="3975"/>
              </a:xfrm>
              <a:custGeom>
                <a:rect b="b" l="l" r="r" t="t"/>
                <a:pathLst>
                  <a:path extrusionOk="0" h="159" w="227">
                    <a:moveTo>
                      <a:pt x="111" y="0"/>
                    </a:moveTo>
                    <a:cubicBezTo>
                      <a:pt x="51" y="0"/>
                      <a:pt x="3" y="34"/>
                      <a:pt x="2" y="76"/>
                    </a:cubicBezTo>
                    <a:cubicBezTo>
                      <a:pt x="0" y="118"/>
                      <a:pt x="48" y="157"/>
                      <a:pt x="111" y="158"/>
                    </a:cubicBezTo>
                    <a:lnTo>
                      <a:pt x="116" y="158"/>
                    </a:lnTo>
                    <a:cubicBezTo>
                      <a:pt x="176" y="158"/>
                      <a:pt x="224" y="126"/>
                      <a:pt x="225" y="84"/>
                    </a:cubicBezTo>
                    <a:cubicBezTo>
                      <a:pt x="227" y="41"/>
                      <a:pt x="179" y="3"/>
                      <a:pt x="116" y="0"/>
                    </a:cubicBez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33"/>
              <p:cNvSpPr/>
              <p:nvPr/>
            </p:nvSpPr>
            <p:spPr>
              <a:xfrm>
                <a:off x="501400" y="1612525"/>
                <a:ext cx="5725" cy="4025"/>
              </a:xfrm>
              <a:custGeom>
                <a:rect b="b" l="l" r="r" t="t"/>
                <a:pathLst>
                  <a:path extrusionOk="0" h="161" w="229">
                    <a:moveTo>
                      <a:pt x="113" y="1"/>
                    </a:moveTo>
                    <a:cubicBezTo>
                      <a:pt x="53" y="1"/>
                      <a:pt x="5" y="34"/>
                      <a:pt x="4" y="76"/>
                    </a:cubicBezTo>
                    <a:cubicBezTo>
                      <a:pt x="1" y="118"/>
                      <a:pt x="50" y="157"/>
                      <a:pt x="113" y="160"/>
                    </a:cubicBezTo>
                    <a:lnTo>
                      <a:pt x="118" y="160"/>
                    </a:lnTo>
                    <a:cubicBezTo>
                      <a:pt x="178" y="160"/>
                      <a:pt x="226" y="127"/>
                      <a:pt x="227" y="85"/>
                    </a:cubicBezTo>
                    <a:cubicBezTo>
                      <a:pt x="229" y="43"/>
                      <a:pt x="179" y="4"/>
                      <a:pt x="118" y="1"/>
                    </a:cubicBez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33"/>
              <p:cNvSpPr/>
              <p:nvPr/>
            </p:nvSpPr>
            <p:spPr>
              <a:xfrm>
                <a:off x="526650" y="1612525"/>
                <a:ext cx="53525" cy="48650"/>
              </a:xfrm>
              <a:custGeom>
                <a:rect b="b" l="l" r="r" t="t"/>
                <a:pathLst>
                  <a:path extrusionOk="0" h="1946" w="2141">
                    <a:moveTo>
                      <a:pt x="1617" y="1"/>
                    </a:moveTo>
                    <a:lnTo>
                      <a:pt x="450" y="887"/>
                    </a:lnTo>
                    <a:cubicBezTo>
                      <a:pt x="450" y="887"/>
                      <a:pt x="0" y="1193"/>
                      <a:pt x="374" y="1570"/>
                    </a:cubicBezTo>
                    <a:cubicBezTo>
                      <a:pt x="657" y="1857"/>
                      <a:pt x="927" y="1945"/>
                      <a:pt x="1162" y="1945"/>
                    </a:cubicBezTo>
                    <a:cubicBezTo>
                      <a:pt x="1288" y="1945"/>
                      <a:pt x="1404" y="1920"/>
                      <a:pt x="1507" y="1886"/>
                    </a:cubicBezTo>
                    <a:cubicBezTo>
                      <a:pt x="1808" y="1787"/>
                      <a:pt x="2140" y="1387"/>
                      <a:pt x="1884" y="740"/>
                    </a:cubicBezTo>
                    <a:cubicBezTo>
                      <a:pt x="1700" y="273"/>
                      <a:pt x="1617" y="1"/>
                      <a:pt x="1617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33"/>
              <p:cNvSpPr/>
              <p:nvPr/>
            </p:nvSpPr>
            <p:spPr>
              <a:xfrm>
                <a:off x="540300" y="1685075"/>
                <a:ext cx="2500" cy="25"/>
              </a:xfrm>
              <a:custGeom>
                <a:rect b="b" l="l" r="r" t="t"/>
                <a:pathLst>
                  <a:path extrusionOk="0" h="1" w="100">
                    <a:moveTo>
                      <a:pt x="1" y="0"/>
                    </a:moveTo>
                    <a:lnTo>
                      <a:pt x="1" y="0"/>
                    </a:lnTo>
                    <a:lnTo>
                      <a:pt x="47" y="0"/>
                    </a:lnTo>
                    <a:lnTo>
                      <a:pt x="1" y="0"/>
                    </a:lnTo>
                    <a:moveTo>
                      <a:pt x="99" y="0"/>
                    </a:moveTo>
                    <a:lnTo>
                      <a:pt x="47" y="0"/>
                    </a:lnTo>
                    <a:lnTo>
                      <a:pt x="98" y="0"/>
                    </a:lnTo>
                    <a:lnTo>
                      <a:pt x="99" y="0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33"/>
              <p:cNvSpPr/>
              <p:nvPr/>
            </p:nvSpPr>
            <p:spPr>
              <a:xfrm>
                <a:off x="538250" y="1663800"/>
                <a:ext cx="6825" cy="21325"/>
              </a:xfrm>
              <a:custGeom>
                <a:rect b="b" l="l" r="r" t="t"/>
                <a:pathLst>
                  <a:path extrusionOk="0" h="853" w="273">
                    <a:moveTo>
                      <a:pt x="273" y="0"/>
                    </a:moveTo>
                    <a:cubicBezTo>
                      <a:pt x="273" y="0"/>
                      <a:pt x="0" y="361"/>
                      <a:pt x="68" y="790"/>
                    </a:cubicBezTo>
                    <a:cubicBezTo>
                      <a:pt x="70" y="812"/>
                      <a:pt x="76" y="833"/>
                      <a:pt x="83" y="853"/>
                    </a:cubicBezTo>
                    <a:lnTo>
                      <a:pt x="181" y="853"/>
                    </a:lnTo>
                    <a:cubicBezTo>
                      <a:pt x="205" y="835"/>
                      <a:pt x="122" y="460"/>
                      <a:pt x="273" y="0"/>
                    </a:cubicBezTo>
                    <a:close/>
                  </a:path>
                </a:pathLst>
              </a:custGeom>
              <a:solidFill>
                <a:srgbClr val="008D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33"/>
              <p:cNvSpPr/>
              <p:nvPr/>
            </p:nvSpPr>
            <p:spPr>
              <a:xfrm>
                <a:off x="696150" y="1666275"/>
                <a:ext cx="72975" cy="44300"/>
              </a:xfrm>
              <a:custGeom>
                <a:rect b="b" l="l" r="r" t="t"/>
                <a:pathLst>
                  <a:path extrusionOk="0" h="1772" w="2919">
                    <a:moveTo>
                      <a:pt x="1074" y="1"/>
                    </a:moveTo>
                    <a:cubicBezTo>
                      <a:pt x="1072" y="1"/>
                      <a:pt x="1070" y="1"/>
                      <a:pt x="1068" y="1"/>
                    </a:cubicBezTo>
                    <a:cubicBezTo>
                      <a:pt x="697" y="49"/>
                      <a:pt x="198" y="378"/>
                      <a:pt x="89" y="738"/>
                    </a:cubicBezTo>
                    <a:cubicBezTo>
                      <a:pt x="60" y="834"/>
                      <a:pt x="31" y="935"/>
                      <a:pt x="1" y="1041"/>
                    </a:cubicBezTo>
                    <a:cubicBezTo>
                      <a:pt x="489" y="1511"/>
                      <a:pt x="1142" y="1772"/>
                      <a:pt x="1819" y="1772"/>
                    </a:cubicBezTo>
                    <a:lnTo>
                      <a:pt x="1821" y="1772"/>
                    </a:lnTo>
                    <a:cubicBezTo>
                      <a:pt x="2199" y="1772"/>
                      <a:pt x="2573" y="1691"/>
                      <a:pt x="2918" y="1533"/>
                    </a:cubicBezTo>
                    <a:cubicBezTo>
                      <a:pt x="2722" y="275"/>
                      <a:pt x="2276" y="77"/>
                      <a:pt x="1683" y="77"/>
                    </a:cubicBezTo>
                    <a:cubicBezTo>
                      <a:pt x="1493" y="77"/>
                      <a:pt x="1289" y="98"/>
                      <a:pt x="1072" y="110"/>
                    </a:cubicBezTo>
                    <a:cubicBezTo>
                      <a:pt x="1071" y="110"/>
                      <a:pt x="1070" y="110"/>
                      <a:pt x="1070" y="110"/>
                    </a:cubicBezTo>
                    <a:cubicBezTo>
                      <a:pt x="1035" y="110"/>
                      <a:pt x="1049" y="83"/>
                      <a:pt x="1065" y="55"/>
                    </a:cubicBezTo>
                    <a:cubicBezTo>
                      <a:pt x="1080" y="29"/>
                      <a:pt x="1099" y="1"/>
                      <a:pt x="1074" y="1"/>
                    </a:cubicBezTo>
                    <a:close/>
                  </a:path>
                </a:pathLst>
              </a:custGeom>
              <a:solidFill>
                <a:srgbClr val="8FDF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33"/>
              <p:cNvSpPr/>
              <p:nvPr/>
            </p:nvSpPr>
            <p:spPr>
              <a:xfrm>
                <a:off x="694700" y="1612600"/>
                <a:ext cx="21925" cy="46625"/>
              </a:xfrm>
              <a:custGeom>
                <a:rect b="b" l="l" r="r" t="t"/>
                <a:pathLst>
                  <a:path extrusionOk="0" h="1865" w="877">
                    <a:moveTo>
                      <a:pt x="877" y="1"/>
                    </a:moveTo>
                    <a:lnTo>
                      <a:pt x="223" y="80"/>
                    </a:lnTo>
                    <a:cubicBezTo>
                      <a:pt x="223" y="80"/>
                      <a:pt x="1" y="995"/>
                      <a:pt x="395" y="1396"/>
                    </a:cubicBezTo>
                    <a:cubicBezTo>
                      <a:pt x="730" y="1735"/>
                      <a:pt x="803" y="1864"/>
                      <a:pt x="803" y="1864"/>
                    </a:cubicBezTo>
                    <a:lnTo>
                      <a:pt x="877" y="1"/>
                    </a:lnTo>
                    <a:close/>
                  </a:path>
                </a:pathLst>
              </a:custGeom>
              <a:solidFill>
                <a:srgbClr val="06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33"/>
              <p:cNvSpPr/>
              <p:nvPr/>
            </p:nvSpPr>
            <p:spPr>
              <a:xfrm>
                <a:off x="715975" y="1650625"/>
                <a:ext cx="31275" cy="25650"/>
              </a:xfrm>
              <a:custGeom>
                <a:rect b="b" l="l" r="r" t="t"/>
                <a:pathLst>
                  <a:path extrusionOk="0" h="1026" w="1251">
                    <a:moveTo>
                      <a:pt x="1251" y="1"/>
                    </a:moveTo>
                    <a:lnTo>
                      <a:pt x="175" y="105"/>
                    </a:lnTo>
                    <a:cubicBezTo>
                      <a:pt x="175" y="105"/>
                      <a:pt x="1" y="765"/>
                      <a:pt x="1" y="869"/>
                    </a:cubicBezTo>
                    <a:cubicBezTo>
                      <a:pt x="1" y="982"/>
                      <a:pt x="65" y="1025"/>
                      <a:pt x="164" y="1025"/>
                    </a:cubicBezTo>
                    <a:cubicBezTo>
                      <a:pt x="501" y="1025"/>
                      <a:pt x="1241" y="524"/>
                      <a:pt x="1241" y="524"/>
                    </a:cubicBezTo>
                    <a:lnTo>
                      <a:pt x="1251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33"/>
              <p:cNvSpPr/>
              <p:nvPr/>
            </p:nvSpPr>
            <p:spPr>
              <a:xfrm>
                <a:off x="698650" y="1605950"/>
                <a:ext cx="60175" cy="59900"/>
              </a:xfrm>
              <a:custGeom>
                <a:rect b="b" l="l" r="r" t="t"/>
                <a:pathLst>
                  <a:path extrusionOk="0" h="2396" w="2407">
                    <a:moveTo>
                      <a:pt x="1162" y="1"/>
                    </a:moveTo>
                    <a:cubicBezTo>
                      <a:pt x="913" y="1"/>
                      <a:pt x="658" y="83"/>
                      <a:pt x="439" y="309"/>
                    </a:cubicBezTo>
                    <a:cubicBezTo>
                      <a:pt x="439" y="309"/>
                      <a:pt x="275" y="370"/>
                      <a:pt x="144" y="786"/>
                    </a:cubicBezTo>
                    <a:cubicBezTo>
                      <a:pt x="1" y="1244"/>
                      <a:pt x="36" y="2179"/>
                      <a:pt x="771" y="2358"/>
                    </a:cubicBezTo>
                    <a:cubicBezTo>
                      <a:pt x="879" y="2384"/>
                      <a:pt x="978" y="2396"/>
                      <a:pt x="1070" y="2396"/>
                    </a:cubicBezTo>
                    <a:cubicBezTo>
                      <a:pt x="1523" y="2396"/>
                      <a:pt x="1790" y="2109"/>
                      <a:pt x="1945" y="1850"/>
                    </a:cubicBezTo>
                    <a:cubicBezTo>
                      <a:pt x="1945" y="1850"/>
                      <a:pt x="2171" y="1844"/>
                      <a:pt x="2187" y="1604"/>
                    </a:cubicBezTo>
                    <a:cubicBezTo>
                      <a:pt x="2193" y="1525"/>
                      <a:pt x="2190" y="1456"/>
                      <a:pt x="2122" y="1421"/>
                    </a:cubicBezTo>
                    <a:cubicBezTo>
                      <a:pt x="2122" y="1421"/>
                      <a:pt x="2406" y="768"/>
                      <a:pt x="2286" y="538"/>
                    </a:cubicBezTo>
                    <a:cubicBezTo>
                      <a:pt x="2204" y="380"/>
                      <a:pt x="1696" y="1"/>
                      <a:pt x="1162" y="1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33"/>
              <p:cNvSpPr/>
              <p:nvPr/>
            </p:nvSpPr>
            <p:spPr>
              <a:xfrm>
                <a:off x="714925" y="1637000"/>
                <a:ext cx="5225" cy="10075"/>
              </a:xfrm>
              <a:custGeom>
                <a:rect b="b" l="l" r="r" t="t"/>
                <a:pathLst>
                  <a:path extrusionOk="0" h="403" w="209">
                    <a:moveTo>
                      <a:pt x="180" y="0"/>
                    </a:moveTo>
                    <a:cubicBezTo>
                      <a:pt x="176" y="0"/>
                      <a:pt x="172" y="2"/>
                      <a:pt x="170" y="6"/>
                    </a:cubicBezTo>
                    <a:cubicBezTo>
                      <a:pt x="127" y="90"/>
                      <a:pt x="25" y="293"/>
                      <a:pt x="18" y="304"/>
                    </a:cubicBezTo>
                    <a:cubicBezTo>
                      <a:pt x="1" y="331"/>
                      <a:pt x="39" y="373"/>
                      <a:pt x="91" y="392"/>
                    </a:cubicBezTo>
                    <a:cubicBezTo>
                      <a:pt x="113" y="399"/>
                      <a:pt x="134" y="402"/>
                      <a:pt x="152" y="402"/>
                    </a:cubicBezTo>
                    <a:cubicBezTo>
                      <a:pt x="183" y="402"/>
                      <a:pt x="205" y="394"/>
                      <a:pt x="208" y="383"/>
                    </a:cubicBezTo>
                    <a:lnTo>
                      <a:pt x="191" y="11"/>
                    </a:lnTo>
                    <a:cubicBezTo>
                      <a:pt x="190" y="4"/>
                      <a:pt x="185" y="0"/>
                      <a:pt x="180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33"/>
              <p:cNvSpPr/>
              <p:nvPr/>
            </p:nvSpPr>
            <p:spPr>
              <a:xfrm>
                <a:off x="707575" y="1634525"/>
                <a:ext cx="2450" cy="3325"/>
              </a:xfrm>
              <a:custGeom>
                <a:rect b="b" l="l" r="r" t="t"/>
                <a:pathLst>
                  <a:path extrusionOk="0" h="133" w="98">
                    <a:moveTo>
                      <a:pt x="49" y="1"/>
                    </a:moveTo>
                    <a:cubicBezTo>
                      <a:pt x="48" y="1"/>
                      <a:pt x="47" y="1"/>
                      <a:pt x="47" y="1"/>
                    </a:cubicBezTo>
                    <a:cubicBezTo>
                      <a:pt x="21" y="1"/>
                      <a:pt x="0" y="31"/>
                      <a:pt x="0" y="68"/>
                    </a:cubicBezTo>
                    <a:cubicBezTo>
                      <a:pt x="0" y="103"/>
                      <a:pt x="23" y="133"/>
                      <a:pt x="48" y="133"/>
                    </a:cubicBezTo>
                    <a:cubicBezTo>
                      <a:pt x="49" y="133"/>
                      <a:pt x="49" y="133"/>
                      <a:pt x="50" y="133"/>
                    </a:cubicBezTo>
                    <a:cubicBezTo>
                      <a:pt x="76" y="133"/>
                      <a:pt x="98" y="102"/>
                      <a:pt x="96" y="66"/>
                    </a:cubicBezTo>
                    <a:cubicBezTo>
                      <a:pt x="95" y="29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06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33"/>
              <p:cNvSpPr/>
              <p:nvPr/>
            </p:nvSpPr>
            <p:spPr>
              <a:xfrm>
                <a:off x="728225" y="1637425"/>
                <a:ext cx="2425" cy="3375"/>
              </a:xfrm>
              <a:custGeom>
                <a:rect b="b" l="l" r="r" t="t"/>
                <a:pathLst>
                  <a:path extrusionOk="0" h="135" w="97">
                    <a:moveTo>
                      <a:pt x="50" y="1"/>
                    </a:moveTo>
                    <a:cubicBezTo>
                      <a:pt x="23" y="1"/>
                      <a:pt x="1" y="30"/>
                      <a:pt x="1" y="68"/>
                    </a:cubicBezTo>
                    <a:cubicBezTo>
                      <a:pt x="1" y="104"/>
                      <a:pt x="21" y="134"/>
                      <a:pt x="47" y="134"/>
                    </a:cubicBezTo>
                    <a:cubicBezTo>
                      <a:pt x="48" y="134"/>
                      <a:pt x="49" y="134"/>
                      <a:pt x="49" y="134"/>
                    </a:cubicBezTo>
                    <a:cubicBezTo>
                      <a:pt x="74" y="134"/>
                      <a:pt x="95" y="105"/>
                      <a:pt x="97" y="69"/>
                    </a:cubicBezTo>
                    <a:cubicBezTo>
                      <a:pt x="97" y="31"/>
                      <a:pt x="76" y="2"/>
                      <a:pt x="50" y="1"/>
                    </a:cubicBezTo>
                    <a:close/>
                  </a:path>
                </a:pathLst>
              </a:custGeom>
              <a:solidFill>
                <a:srgbClr val="06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33"/>
              <p:cNvSpPr/>
              <p:nvPr/>
            </p:nvSpPr>
            <p:spPr>
              <a:xfrm>
                <a:off x="711525" y="1648600"/>
                <a:ext cx="12250" cy="6100"/>
              </a:xfrm>
              <a:custGeom>
                <a:rect b="b" l="l" r="r" t="t"/>
                <a:pathLst>
                  <a:path extrusionOk="0" h="244" w="490">
                    <a:moveTo>
                      <a:pt x="61" y="0"/>
                    </a:moveTo>
                    <a:cubicBezTo>
                      <a:pt x="54" y="0"/>
                      <a:pt x="47" y="3"/>
                      <a:pt x="43" y="9"/>
                    </a:cubicBezTo>
                    <a:cubicBezTo>
                      <a:pt x="34" y="19"/>
                      <a:pt x="0" y="244"/>
                      <a:pt x="259" y="244"/>
                    </a:cubicBezTo>
                    <a:cubicBezTo>
                      <a:pt x="269" y="244"/>
                      <a:pt x="280" y="243"/>
                      <a:pt x="291" y="243"/>
                    </a:cubicBezTo>
                    <a:cubicBezTo>
                      <a:pt x="478" y="224"/>
                      <a:pt x="489" y="46"/>
                      <a:pt x="482" y="34"/>
                    </a:cubicBezTo>
                    <a:cubicBezTo>
                      <a:pt x="477" y="27"/>
                      <a:pt x="469" y="24"/>
                      <a:pt x="462" y="24"/>
                    </a:cubicBezTo>
                    <a:cubicBezTo>
                      <a:pt x="457" y="24"/>
                      <a:pt x="452" y="25"/>
                      <a:pt x="447" y="28"/>
                    </a:cubicBezTo>
                    <a:cubicBezTo>
                      <a:pt x="444" y="31"/>
                      <a:pt x="357" y="57"/>
                      <a:pt x="261" y="57"/>
                    </a:cubicBezTo>
                    <a:cubicBezTo>
                      <a:pt x="196" y="57"/>
                      <a:pt x="126" y="45"/>
                      <a:pt x="76" y="5"/>
                    </a:cubicBezTo>
                    <a:cubicBezTo>
                      <a:pt x="72" y="2"/>
                      <a:pt x="66" y="0"/>
                      <a:pt x="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33"/>
              <p:cNvSpPr/>
              <p:nvPr/>
            </p:nvSpPr>
            <p:spPr>
              <a:xfrm>
                <a:off x="729150" y="1641600"/>
                <a:ext cx="5900" cy="4175"/>
              </a:xfrm>
              <a:custGeom>
                <a:rect b="b" l="l" r="r" t="t"/>
                <a:pathLst>
                  <a:path extrusionOk="0" h="167" w="236">
                    <a:moveTo>
                      <a:pt x="115" y="1"/>
                    </a:moveTo>
                    <a:cubicBezTo>
                      <a:pt x="52" y="1"/>
                      <a:pt x="3" y="36"/>
                      <a:pt x="2" y="79"/>
                    </a:cubicBezTo>
                    <a:cubicBezTo>
                      <a:pt x="0" y="123"/>
                      <a:pt x="51" y="163"/>
                      <a:pt x="115" y="166"/>
                    </a:cubicBezTo>
                    <a:lnTo>
                      <a:pt x="121" y="166"/>
                    </a:lnTo>
                    <a:cubicBezTo>
                      <a:pt x="182" y="166"/>
                      <a:pt x="232" y="131"/>
                      <a:pt x="234" y="88"/>
                    </a:cubicBezTo>
                    <a:cubicBezTo>
                      <a:pt x="235" y="43"/>
                      <a:pt x="184" y="4"/>
                      <a:pt x="121" y="1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33"/>
              <p:cNvSpPr/>
              <p:nvPr/>
            </p:nvSpPr>
            <p:spPr>
              <a:xfrm>
                <a:off x="701600" y="1637800"/>
                <a:ext cx="5925" cy="4150"/>
              </a:xfrm>
              <a:custGeom>
                <a:rect b="b" l="l" r="r" t="t"/>
                <a:pathLst>
                  <a:path extrusionOk="0" h="166" w="237">
                    <a:moveTo>
                      <a:pt x="115" y="0"/>
                    </a:moveTo>
                    <a:cubicBezTo>
                      <a:pt x="54" y="0"/>
                      <a:pt x="5" y="35"/>
                      <a:pt x="3" y="79"/>
                    </a:cubicBezTo>
                    <a:cubicBezTo>
                      <a:pt x="0" y="122"/>
                      <a:pt x="51" y="163"/>
                      <a:pt x="116" y="166"/>
                    </a:cubicBezTo>
                    <a:lnTo>
                      <a:pt x="122" y="166"/>
                    </a:lnTo>
                    <a:cubicBezTo>
                      <a:pt x="183" y="166"/>
                      <a:pt x="234" y="131"/>
                      <a:pt x="235" y="87"/>
                    </a:cubicBezTo>
                    <a:cubicBezTo>
                      <a:pt x="237" y="44"/>
                      <a:pt x="186" y="3"/>
                      <a:pt x="122" y="0"/>
                    </a:cubicBezTo>
                    <a:close/>
                  </a:path>
                </a:pathLst>
              </a:custGeom>
              <a:solidFill>
                <a:srgbClr val="E425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33"/>
              <p:cNvSpPr/>
              <p:nvPr/>
            </p:nvSpPr>
            <p:spPr>
              <a:xfrm>
                <a:off x="691625" y="1593050"/>
                <a:ext cx="72900" cy="63700"/>
              </a:xfrm>
              <a:custGeom>
                <a:rect b="b" l="l" r="r" t="t"/>
                <a:pathLst>
                  <a:path extrusionOk="0" h="2548" w="2916">
                    <a:moveTo>
                      <a:pt x="1646" y="1261"/>
                    </a:moveTo>
                    <a:lnTo>
                      <a:pt x="1646" y="1268"/>
                    </a:lnTo>
                    <a:lnTo>
                      <a:pt x="1642" y="1261"/>
                    </a:lnTo>
                    <a:close/>
                    <a:moveTo>
                      <a:pt x="1305" y="1"/>
                    </a:moveTo>
                    <a:cubicBezTo>
                      <a:pt x="953" y="1"/>
                      <a:pt x="616" y="94"/>
                      <a:pt x="392" y="204"/>
                    </a:cubicBezTo>
                    <a:cubicBezTo>
                      <a:pt x="37" y="378"/>
                      <a:pt x="0" y="822"/>
                      <a:pt x="85" y="1010"/>
                    </a:cubicBezTo>
                    <a:cubicBezTo>
                      <a:pt x="214" y="1303"/>
                      <a:pt x="483" y="1437"/>
                      <a:pt x="1009" y="1437"/>
                    </a:cubicBezTo>
                    <a:cubicBezTo>
                      <a:pt x="1148" y="1437"/>
                      <a:pt x="1305" y="1427"/>
                      <a:pt x="1482" y="1409"/>
                    </a:cubicBezTo>
                    <a:cubicBezTo>
                      <a:pt x="1489" y="1408"/>
                      <a:pt x="1498" y="1408"/>
                      <a:pt x="1507" y="1408"/>
                    </a:cubicBezTo>
                    <a:cubicBezTo>
                      <a:pt x="1629" y="1408"/>
                      <a:pt x="1955" y="1469"/>
                      <a:pt x="1955" y="1856"/>
                    </a:cubicBezTo>
                    <a:cubicBezTo>
                      <a:pt x="1955" y="1943"/>
                      <a:pt x="1942" y="1985"/>
                      <a:pt x="1888" y="2098"/>
                    </a:cubicBezTo>
                    <a:cubicBezTo>
                      <a:pt x="1846" y="2186"/>
                      <a:pt x="1881" y="2244"/>
                      <a:pt x="1943" y="2244"/>
                    </a:cubicBezTo>
                    <a:cubicBezTo>
                      <a:pt x="2024" y="2244"/>
                      <a:pt x="2151" y="2147"/>
                      <a:pt x="2212" y="1896"/>
                    </a:cubicBezTo>
                    <a:cubicBezTo>
                      <a:pt x="2216" y="1880"/>
                      <a:pt x="2235" y="1870"/>
                      <a:pt x="2256" y="1870"/>
                    </a:cubicBezTo>
                    <a:cubicBezTo>
                      <a:pt x="2296" y="1870"/>
                      <a:pt x="2344" y="1907"/>
                      <a:pt x="2310" y="2014"/>
                    </a:cubicBezTo>
                    <a:cubicBezTo>
                      <a:pt x="2252" y="2195"/>
                      <a:pt x="2144" y="2547"/>
                      <a:pt x="2144" y="2547"/>
                    </a:cubicBezTo>
                    <a:cubicBezTo>
                      <a:pt x="2144" y="2547"/>
                      <a:pt x="2351" y="2465"/>
                      <a:pt x="2470" y="2311"/>
                    </a:cubicBezTo>
                    <a:cubicBezTo>
                      <a:pt x="2602" y="2143"/>
                      <a:pt x="2706" y="1927"/>
                      <a:pt x="2811" y="1476"/>
                    </a:cubicBezTo>
                    <a:cubicBezTo>
                      <a:pt x="2915" y="1025"/>
                      <a:pt x="2845" y="504"/>
                      <a:pt x="1942" y="121"/>
                    </a:cubicBezTo>
                    <a:cubicBezTo>
                      <a:pt x="1739" y="35"/>
                      <a:pt x="1520" y="1"/>
                      <a:pt x="1305" y="1"/>
                    </a:cubicBezTo>
                    <a:close/>
                  </a:path>
                </a:pathLst>
              </a:custGeom>
              <a:solidFill>
                <a:srgbClr val="06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33"/>
              <p:cNvSpPr/>
              <p:nvPr/>
            </p:nvSpPr>
            <p:spPr>
              <a:xfrm>
                <a:off x="706475" y="1671525"/>
                <a:ext cx="37350" cy="34200"/>
              </a:xfrm>
              <a:custGeom>
                <a:rect b="b" l="l" r="r" t="t"/>
                <a:pathLst>
                  <a:path extrusionOk="0" h="1368" w="1494">
                    <a:moveTo>
                      <a:pt x="1493" y="0"/>
                    </a:moveTo>
                    <a:lnTo>
                      <a:pt x="381" y="35"/>
                    </a:lnTo>
                    <a:lnTo>
                      <a:pt x="1" y="1154"/>
                    </a:lnTo>
                    <a:cubicBezTo>
                      <a:pt x="131" y="1238"/>
                      <a:pt x="269" y="1309"/>
                      <a:pt x="413" y="1367"/>
                    </a:cubicBezTo>
                    <a:lnTo>
                      <a:pt x="1493" y="0"/>
                    </a:lnTo>
                    <a:close/>
                  </a:path>
                </a:pathLst>
              </a:custGeom>
              <a:solidFill>
                <a:srgbClr val="E3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33"/>
              <p:cNvSpPr/>
              <p:nvPr/>
            </p:nvSpPr>
            <p:spPr>
              <a:xfrm>
                <a:off x="745050" y="1639350"/>
                <a:ext cx="7500" cy="8900"/>
              </a:xfrm>
              <a:custGeom>
                <a:rect b="b" l="l" r="r" t="t"/>
                <a:pathLst>
                  <a:path extrusionOk="0" h="356" w="300">
                    <a:moveTo>
                      <a:pt x="125" y="1"/>
                    </a:moveTo>
                    <a:cubicBezTo>
                      <a:pt x="31" y="1"/>
                      <a:pt x="1" y="346"/>
                      <a:pt x="98" y="355"/>
                    </a:cubicBezTo>
                    <a:cubicBezTo>
                      <a:pt x="103" y="355"/>
                      <a:pt x="109" y="355"/>
                      <a:pt x="114" y="355"/>
                    </a:cubicBezTo>
                    <a:cubicBezTo>
                      <a:pt x="204" y="355"/>
                      <a:pt x="283" y="286"/>
                      <a:pt x="291" y="194"/>
                    </a:cubicBezTo>
                    <a:cubicBezTo>
                      <a:pt x="300" y="95"/>
                      <a:pt x="227" y="8"/>
                      <a:pt x="128" y="1"/>
                    </a:cubicBezTo>
                    <a:cubicBezTo>
                      <a:pt x="127" y="1"/>
                      <a:pt x="126" y="1"/>
                      <a:pt x="125" y="1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33"/>
              <p:cNvSpPr/>
              <p:nvPr/>
            </p:nvSpPr>
            <p:spPr>
              <a:xfrm>
                <a:off x="717000" y="1664775"/>
                <a:ext cx="500" cy="1750"/>
              </a:xfrm>
              <a:custGeom>
                <a:rect b="b" l="l" r="r" t="t"/>
                <a:pathLst>
                  <a:path extrusionOk="0" h="70" w="20">
                    <a:moveTo>
                      <a:pt x="19" y="0"/>
                    </a:moveTo>
                    <a:lnTo>
                      <a:pt x="0" y="70"/>
                    </a:lnTo>
                    <a:lnTo>
                      <a:pt x="2" y="70"/>
                    </a:lnTo>
                    <a:cubicBezTo>
                      <a:pt x="8" y="48"/>
                      <a:pt x="14" y="24"/>
                      <a:pt x="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33"/>
              <p:cNvSpPr/>
              <p:nvPr/>
            </p:nvSpPr>
            <p:spPr>
              <a:xfrm>
                <a:off x="717075" y="1664775"/>
                <a:ext cx="11050" cy="1775"/>
              </a:xfrm>
              <a:custGeom>
                <a:rect b="b" l="l" r="r" t="t"/>
                <a:pathLst>
                  <a:path extrusionOk="0" h="71" w="442">
                    <a:moveTo>
                      <a:pt x="15" y="0"/>
                    </a:moveTo>
                    <a:cubicBezTo>
                      <a:pt x="15" y="0"/>
                      <a:pt x="16" y="1"/>
                      <a:pt x="16" y="1"/>
                    </a:cubicBezTo>
                    <a:lnTo>
                      <a:pt x="16" y="1"/>
                    </a:lnTo>
                    <a:cubicBezTo>
                      <a:pt x="16" y="1"/>
                      <a:pt x="16" y="0"/>
                      <a:pt x="16" y="0"/>
                    </a:cubicBezTo>
                    <a:close/>
                    <a:moveTo>
                      <a:pt x="16" y="1"/>
                    </a:moveTo>
                    <a:cubicBezTo>
                      <a:pt x="10" y="24"/>
                      <a:pt x="5" y="48"/>
                      <a:pt x="0" y="70"/>
                    </a:cubicBezTo>
                    <a:lnTo>
                      <a:pt x="51" y="70"/>
                    </a:lnTo>
                    <a:cubicBezTo>
                      <a:pt x="58" y="70"/>
                      <a:pt x="66" y="70"/>
                      <a:pt x="73" y="70"/>
                    </a:cubicBezTo>
                    <a:cubicBezTo>
                      <a:pt x="198" y="70"/>
                      <a:pt x="321" y="58"/>
                      <a:pt x="441" y="37"/>
                    </a:cubicBezTo>
                    <a:lnTo>
                      <a:pt x="441" y="37"/>
                    </a:lnTo>
                    <a:cubicBezTo>
                      <a:pt x="406" y="41"/>
                      <a:pt x="370" y="42"/>
                      <a:pt x="332" y="42"/>
                    </a:cubicBezTo>
                    <a:cubicBezTo>
                      <a:pt x="232" y="41"/>
                      <a:pt x="131" y="29"/>
                      <a:pt x="34" y="5"/>
                    </a:cubicBezTo>
                    <a:cubicBezTo>
                      <a:pt x="28" y="3"/>
                      <a:pt x="23" y="2"/>
                      <a:pt x="16" y="1"/>
                    </a:cubicBez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33"/>
              <p:cNvSpPr/>
              <p:nvPr/>
            </p:nvSpPr>
            <p:spPr>
              <a:xfrm>
                <a:off x="717475" y="1661100"/>
                <a:ext cx="20325" cy="4775"/>
              </a:xfrm>
              <a:custGeom>
                <a:rect b="b" l="l" r="r" t="t"/>
                <a:pathLst>
                  <a:path extrusionOk="0" h="191" w="813">
                    <a:moveTo>
                      <a:pt x="811" y="1"/>
                    </a:moveTo>
                    <a:cubicBezTo>
                      <a:pt x="741" y="53"/>
                      <a:pt x="741" y="53"/>
                      <a:pt x="654" y="81"/>
                    </a:cubicBezTo>
                    <a:cubicBezTo>
                      <a:pt x="474" y="140"/>
                      <a:pt x="192" y="147"/>
                      <a:pt x="66" y="147"/>
                    </a:cubicBezTo>
                    <a:lnTo>
                      <a:pt x="0" y="147"/>
                    </a:lnTo>
                    <a:cubicBezTo>
                      <a:pt x="6" y="149"/>
                      <a:pt x="12" y="150"/>
                      <a:pt x="18" y="152"/>
                    </a:cubicBezTo>
                    <a:cubicBezTo>
                      <a:pt x="116" y="176"/>
                      <a:pt x="218" y="189"/>
                      <a:pt x="318" y="191"/>
                    </a:cubicBezTo>
                    <a:cubicBezTo>
                      <a:pt x="354" y="191"/>
                      <a:pt x="390" y="188"/>
                      <a:pt x="427" y="185"/>
                    </a:cubicBezTo>
                    <a:cubicBezTo>
                      <a:pt x="736" y="124"/>
                      <a:pt x="812" y="2"/>
                      <a:pt x="812" y="2"/>
                    </a:cubicBezTo>
                    <a:lnTo>
                      <a:pt x="811" y="1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33"/>
              <p:cNvSpPr/>
              <p:nvPr/>
            </p:nvSpPr>
            <p:spPr>
              <a:xfrm>
                <a:off x="712950" y="1662050"/>
                <a:ext cx="38175" cy="21050"/>
              </a:xfrm>
              <a:custGeom>
                <a:rect b="b" l="l" r="r" t="t"/>
                <a:pathLst>
                  <a:path extrusionOk="0" h="842" w="1527">
                    <a:moveTo>
                      <a:pt x="1401" y="1"/>
                    </a:moveTo>
                    <a:cubicBezTo>
                      <a:pt x="1401" y="1"/>
                      <a:pt x="1050" y="235"/>
                      <a:pt x="684" y="308"/>
                    </a:cubicBezTo>
                    <a:cubicBezTo>
                      <a:pt x="637" y="317"/>
                      <a:pt x="593" y="321"/>
                      <a:pt x="553" y="321"/>
                    </a:cubicBezTo>
                    <a:cubicBezTo>
                      <a:pt x="275" y="321"/>
                      <a:pt x="178" y="124"/>
                      <a:pt x="178" y="124"/>
                    </a:cubicBezTo>
                    <a:lnTo>
                      <a:pt x="0" y="289"/>
                    </a:lnTo>
                    <a:lnTo>
                      <a:pt x="68" y="573"/>
                    </a:lnTo>
                    <a:lnTo>
                      <a:pt x="251" y="409"/>
                    </a:lnTo>
                    <a:lnTo>
                      <a:pt x="458" y="842"/>
                    </a:lnTo>
                    <a:lnTo>
                      <a:pt x="1527" y="334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F4AA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33"/>
              <p:cNvSpPr/>
              <p:nvPr/>
            </p:nvSpPr>
            <p:spPr>
              <a:xfrm>
                <a:off x="726250" y="1672375"/>
                <a:ext cx="23325" cy="36750"/>
              </a:xfrm>
              <a:custGeom>
                <a:rect b="b" l="l" r="r" t="t"/>
                <a:pathLst>
                  <a:path extrusionOk="0" h="1470" w="933">
                    <a:moveTo>
                      <a:pt x="888" y="1"/>
                    </a:moveTo>
                    <a:lnTo>
                      <a:pt x="386" y="1306"/>
                    </a:lnTo>
                    <a:lnTo>
                      <a:pt x="251" y="1258"/>
                    </a:lnTo>
                    <a:lnTo>
                      <a:pt x="0" y="1455"/>
                    </a:lnTo>
                    <a:cubicBezTo>
                      <a:pt x="21" y="1460"/>
                      <a:pt x="41" y="1464"/>
                      <a:pt x="61" y="1470"/>
                    </a:cubicBezTo>
                    <a:lnTo>
                      <a:pt x="280" y="1307"/>
                    </a:lnTo>
                    <a:lnTo>
                      <a:pt x="434" y="1387"/>
                    </a:lnTo>
                    <a:lnTo>
                      <a:pt x="933" y="36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33"/>
              <p:cNvSpPr/>
              <p:nvPr/>
            </p:nvSpPr>
            <p:spPr>
              <a:xfrm>
                <a:off x="706475" y="1672275"/>
                <a:ext cx="15700" cy="33150"/>
              </a:xfrm>
              <a:custGeom>
                <a:rect b="b" l="l" r="r" t="t"/>
                <a:pathLst>
                  <a:path extrusionOk="0" h="1326" w="628">
                    <a:moveTo>
                      <a:pt x="510" y="0"/>
                    </a:moveTo>
                    <a:lnTo>
                      <a:pt x="327" y="164"/>
                    </a:lnTo>
                    <a:lnTo>
                      <a:pt x="336" y="475"/>
                    </a:lnTo>
                    <a:lnTo>
                      <a:pt x="1" y="1124"/>
                    </a:lnTo>
                    <a:cubicBezTo>
                      <a:pt x="123" y="1203"/>
                      <a:pt x="252" y="1269"/>
                      <a:pt x="385" y="1326"/>
                    </a:cubicBezTo>
                    <a:lnTo>
                      <a:pt x="435" y="491"/>
                    </a:lnTo>
                    <a:lnTo>
                      <a:pt x="627" y="334"/>
                    </a:lnTo>
                    <a:lnTo>
                      <a:pt x="510" y="0"/>
                    </a:lnTo>
                    <a:close/>
                  </a:path>
                </a:pathLst>
              </a:custGeom>
              <a:solidFill>
                <a:srgbClr val="FD87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33"/>
              <p:cNvSpPr/>
              <p:nvPr/>
            </p:nvSpPr>
            <p:spPr>
              <a:xfrm>
                <a:off x="703225" y="1673575"/>
                <a:ext cx="5800" cy="25250"/>
              </a:xfrm>
              <a:custGeom>
                <a:rect b="b" l="l" r="r" t="t"/>
                <a:pathLst>
                  <a:path extrusionOk="0" h="1010" w="232">
                    <a:moveTo>
                      <a:pt x="161" y="1"/>
                    </a:moveTo>
                    <a:lnTo>
                      <a:pt x="103" y="59"/>
                    </a:lnTo>
                    <a:lnTo>
                      <a:pt x="80" y="566"/>
                    </a:lnTo>
                    <a:lnTo>
                      <a:pt x="167" y="616"/>
                    </a:lnTo>
                    <a:lnTo>
                      <a:pt x="73" y="668"/>
                    </a:lnTo>
                    <a:lnTo>
                      <a:pt x="0" y="984"/>
                    </a:lnTo>
                    <a:cubicBezTo>
                      <a:pt x="13" y="993"/>
                      <a:pt x="27" y="1003"/>
                      <a:pt x="38" y="1010"/>
                    </a:cubicBezTo>
                    <a:lnTo>
                      <a:pt x="119" y="705"/>
                    </a:lnTo>
                    <a:lnTo>
                      <a:pt x="231" y="614"/>
                    </a:lnTo>
                    <a:lnTo>
                      <a:pt x="116" y="514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75" name="Google Shape;1775;p33"/>
          <p:cNvSpPr txBox="1"/>
          <p:nvPr>
            <p:ph idx="4" type="title"/>
          </p:nvPr>
        </p:nvSpPr>
        <p:spPr>
          <a:xfrm>
            <a:off x="609056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776" name="Google Shape;1776;p33"/>
          <p:cNvSpPr/>
          <p:nvPr/>
        </p:nvSpPr>
        <p:spPr>
          <a:xfrm flipH="1" rot="-5400000">
            <a:off x="6525537" y="3191363"/>
            <a:ext cx="162300" cy="226200"/>
          </a:xfrm>
          <a:prstGeom prst="triangle">
            <a:avLst>
              <a:gd fmla="val 50000" name="adj"/>
            </a:avLst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33"/>
          <p:cNvSpPr/>
          <p:nvPr/>
        </p:nvSpPr>
        <p:spPr>
          <a:xfrm>
            <a:off x="6719775" y="3112013"/>
            <a:ext cx="1263600" cy="384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33"/>
          <p:cNvSpPr/>
          <p:nvPr/>
        </p:nvSpPr>
        <p:spPr>
          <a:xfrm>
            <a:off x="1263575" y="3112013"/>
            <a:ext cx="1027500" cy="3849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9" name="Google Shape;1779;p33"/>
          <p:cNvSpPr txBox="1"/>
          <p:nvPr>
            <p:ph idx="1" type="subTitle"/>
          </p:nvPr>
        </p:nvSpPr>
        <p:spPr>
          <a:xfrm>
            <a:off x="6278988" y="2264787"/>
            <a:ext cx="21450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780" name="Google Shape;1780;p33"/>
          <p:cNvSpPr txBox="1"/>
          <p:nvPr>
            <p:ph type="ctrTitle"/>
          </p:nvPr>
        </p:nvSpPr>
        <p:spPr>
          <a:xfrm>
            <a:off x="6366300" y="1992250"/>
            <a:ext cx="19704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Doe</a:t>
            </a:r>
            <a:endParaRPr/>
          </a:p>
        </p:txBody>
      </p:sp>
      <p:sp>
        <p:nvSpPr>
          <p:cNvPr id="1781" name="Google Shape;1781;p33"/>
          <p:cNvSpPr txBox="1"/>
          <p:nvPr>
            <p:ph idx="2" type="subTitle"/>
          </p:nvPr>
        </p:nvSpPr>
        <p:spPr>
          <a:xfrm>
            <a:off x="699688" y="2264787"/>
            <a:ext cx="21066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782" name="Google Shape;1782;p33"/>
          <p:cNvSpPr txBox="1"/>
          <p:nvPr>
            <p:ph idx="3" type="ctrTitle"/>
          </p:nvPr>
        </p:nvSpPr>
        <p:spPr>
          <a:xfrm>
            <a:off x="647925" y="1986550"/>
            <a:ext cx="22104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Molly Nichols</a:t>
            </a:r>
            <a:endParaRPr/>
          </a:p>
        </p:txBody>
      </p:sp>
      <p:sp>
        <p:nvSpPr>
          <p:cNvPr id="1783" name="Google Shape;1783;p33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4" name="Google Shape;1784;p33"/>
          <p:cNvSpPr txBox="1"/>
          <p:nvPr>
            <p:ph type="ctrTitle"/>
          </p:nvPr>
        </p:nvSpPr>
        <p:spPr>
          <a:xfrm>
            <a:off x="6837788" y="3112025"/>
            <a:ext cx="10275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E42524"/>
                </a:solidFill>
              </a:rPr>
              <a:t>Designer</a:t>
            </a:r>
            <a:endParaRPr sz="1400">
              <a:solidFill>
                <a:srgbClr val="E42524"/>
              </a:solidFill>
            </a:endParaRPr>
          </a:p>
        </p:txBody>
      </p:sp>
      <p:sp>
        <p:nvSpPr>
          <p:cNvPr id="1785" name="Google Shape;1785;p33"/>
          <p:cNvSpPr txBox="1"/>
          <p:nvPr>
            <p:ph idx="3" type="ctrTitle"/>
          </p:nvPr>
        </p:nvSpPr>
        <p:spPr>
          <a:xfrm>
            <a:off x="1370045" y="3112013"/>
            <a:ext cx="7662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E42524"/>
                </a:solidFill>
              </a:rPr>
              <a:t>CEO</a:t>
            </a:r>
            <a:endParaRPr sz="1400">
              <a:solidFill>
                <a:srgbClr val="E42524"/>
              </a:solidFill>
            </a:endParaRPr>
          </a:p>
        </p:txBody>
      </p:sp>
      <p:sp>
        <p:nvSpPr>
          <p:cNvPr id="1786" name="Google Shape;1786;p33"/>
          <p:cNvSpPr/>
          <p:nvPr/>
        </p:nvSpPr>
        <p:spPr>
          <a:xfrm rot="5400000">
            <a:off x="2323032" y="3191363"/>
            <a:ext cx="162300" cy="226200"/>
          </a:xfrm>
          <a:prstGeom prst="triangle">
            <a:avLst>
              <a:gd fmla="val 50000" name="adj"/>
            </a:avLst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1" name="Google Shape;1791;p34"/>
          <p:cNvGrpSpPr/>
          <p:nvPr/>
        </p:nvGrpSpPr>
        <p:grpSpPr>
          <a:xfrm flipH="1">
            <a:off x="484400" y="647492"/>
            <a:ext cx="4223974" cy="3785488"/>
            <a:chOff x="4177618" y="768600"/>
            <a:chExt cx="3053107" cy="2025300"/>
          </a:xfrm>
        </p:grpSpPr>
        <p:sp>
          <p:nvSpPr>
            <p:cNvPr id="1792" name="Google Shape;1792;p34"/>
            <p:cNvSpPr/>
            <p:nvPr/>
          </p:nvSpPr>
          <p:spPr>
            <a:xfrm>
              <a:off x="4861325" y="768600"/>
              <a:ext cx="2369400" cy="2025300"/>
            </a:xfrm>
            <a:prstGeom prst="rect">
              <a:avLst/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4"/>
            <p:cNvSpPr/>
            <p:nvPr/>
          </p:nvSpPr>
          <p:spPr>
            <a:xfrm rot="10800000">
              <a:off x="4177618" y="2286676"/>
              <a:ext cx="683700" cy="309000"/>
            </a:xfrm>
            <a:prstGeom prst="rtTriangle">
              <a:avLst/>
            </a:prstGeom>
            <a:solidFill>
              <a:srgbClr val="F4AA9E">
                <a:alpha val="519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4" name="Google Shape;1794;p34"/>
          <p:cNvSpPr txBox="1"/>
          <p:nvPr>
            <p:ph type="ctrTitle"/>
          </p:nvPr>
        </p:nvSpPr>
        <p:spPr>
          <a:xfrm flipH="1">
            <a:off x="4135498" y="1419700"/>
            <a:ext cx="44547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1795" name="Google Shape;1795;p34"/>
          <p:cNvSpPr txBox="1"/>
          <p:nvPr>
            <p:ph idx="1" type="subTitle"/>
          </p:nvPr>
        </p:nvSpPr>
        <p:spPr>
          <a:xfrm flipH="1">
            <a:off x="4135298" y="1997512"/>
            <a:ext cx="3116100" cy="84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 could enter a subtitle here if you need it</a:t>
            </a:r>
            <a:endParaRPr sz="1800"/>
          </a:p>
        </p:txBody>
      </p:sp>
      <p:sp>
        <p:nvSpPr>
          <p:cNvPr id="1796" name="Google Shape;1796;p34"/>
          <p:cNvSpPr txBox="1"/>
          <p:nvPr>
            <p:ph idx="2" type="title"/>
          </p:nvPr>
        </p:nvSpPr>
        <p:spPr>
          <a:xfrm flipH="1">
            <a:off x="989423" y="2155338"/>
            <a:ext cx="22683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/>
              <a:t>01</a:t>
            </a:r>
            <a:endParaRPr sz="1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0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1" name="Google Shape;1801;p35"/>
          <p:cNvCxnSpPr/>
          <p:nvPr/>
        </p:nvCxnSpPr>
        <p:spPr>
          <a:xfrm>
            <a:off x="5583825" y="1078475"/>
            <a:ext cx="3561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diamond"/>
            <a:tailEnd len="med" w="med" type="none"/>
          </a:ln>
        </p:spPr>
      </p:cxnSp>
      <p:grpSp>
        <p:nvGrpSpPr>
          <p:cNvPr id="1802" name="Google Shape;1802;p35"/>
          <p:cNvGrpSpPr/>
          <p:nvPr/>
        </p:nvGrpSpPr>
        <p:grpSpPr>
          <a:xfrm>
            <a:off x="5154761" y="789520"/>
            <a:ext cx="2695657" cy="3517769"/>
            <a:chOff x="905500" y="1465750"/>
            <a:chExt cx="444000" cy="579400"/>
          </a:xfrm>
        </p:grpSpPr>
        <p:sp>
          <p:nvSpPr>
            <p:cNvPr id="1803" name="Google Shape;1803;p35"/>
            <p:cNvSpPr/>
            <p:nvPr/>
          </p:nvSpPr>
          <p:spPr>
            <a:xfrm>
              <a:off x="925850" y="1759075"/>
              <a:ext cx="154925" cy="274950"/>
            </a:xfrm>
            <a:custGeom>
              <a:rect b="b" l="l" r="r" t="t"/>
              <a:pathLst>
                <a:path extrusionOk="0" h="10998" w="6197">
                  <a:moveTo>
                    <a:pt x="1582" y="0"/>
                  </a:moveTo>
                  <a:cubicBezTo>
                    <a:pt x="1533" y="0"/>
                    <a:pt x="1489" y="11"/>
                    <a:pt x="1450" y="33"/>
                  </a:cubicBezTo>
                  <a:lnTo>
                    <a:pt x="0" y="876"/>
                  </a:lnTo>
                  <a:cubicBezTo>
                    <a:pt x="28" y="866"/>
                    <a:pt x="58" y="861"/>
                    <a:pt x="91" y="861"/>
                  </a:cubicBezTo>
                  <a:cubicBezTo>
                    <a:pt x="159" y="861"/>
                    <a:pt x="236" y="884"/>
                    <a:pt x="318" y="931"/>
                  </a:cubicBezTo>
                  <a:lnTo>
                    <a:pt x="4198" y="3171"/>
                  </a:lnTo>
                  <a:cubicBezTo>
                    <a:pt x="4478" y="3332"/>
                    <a:pt x="4704" y="3724"/>
                    <a:pt x="4703" y="4044"/>
                  </a:cubicBezTo>
                  <a:lnTo>
                    <a:pt x="4684" y="10787"/>
                  </a:lnTo>
                  <a:cubicBezTo>
                    <a:pt x="4687" y="10860"/>
                    <a:pt x="4671" y="10931"/>
                    <a:pt x="4641" y="10997"/>
                  </a:cubicBezTo>
                  <a:lnTo>
                    <a:pt x="6030" y="10190"/>
                  </a:lnTo>
                  <a:cubicBezTo>
                    <a:pt x="6121" y="10136"/>
                    <a:pt x="6178" y="10024"/>
                    <a:pt x="6178" y="9865"/>
                  </a:cubicBezTo>
                  <a:lnTo>
                    <a:pt x="6197" y="3183"/>
                  </a:lnTo>
                  <a:cubicBezTo>
                    <a:pt x="6197" y="2862"/>
                    <a:pt x="5970" y="2471"/>
                    <a:pt x="5690" y="2310"/>
                  </a:cubicBezTo>
                  <a:lnTo>
                    <a:pt x="1810" y="70"/>
                  </a:lnTo>
                  <a:cubicBezTo>
                    <a:pt x="1728" y="22"/>
                    <a:pt x="1651" y="0"/>
                    <a:pt x="1582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909725" y="1780625"/>
              <a:ext cx="133700" cy="263650"/>
            </a:xfrm>
            <a:custGeom>
              <a:rect b="b" l="l" r="r" t="t"/>
              <a:pathLst>
                <a:path extrusionOk="0" h="10546" w="5348">
                  <a:moveTo>
                    <a:pt x="2" y="388"/>
                  </a:moveTo>
                  <a:cubicBezTo>
                    <a:pt x="1" y="389"/>
                    <a:pt x="1" y="389"/>
                    <a:pt x="0" y="389"/>
                  </a:cubicBezTo>
                  <a:lnTo>
                    <a:pt x="2" y="388"/>
                  </a:lnTo>
                  <a:close/>
                  <a:moveTo>
                    <a:pt x="736" y="0"/>
                  </a:moveTo>
                  <a:cubicBezTo>
                    <a:pt x="703" y="0"/>
                    <a:pt x="672" y="5"/>
                    <a:pt x="644" y="15"/>
                  </a:cubicBezTo>
                  <a:lnTo>
                    <a:pt x="2" y="388"/>
                  </a:lnTo>
                  <a:lnTo>
                    <a:pt x="2" y="388"/>
                  </a:lnTo>
                  <a:cubicBezTo>
                    <a:pt x="40" y="366"/>
                    <a:pt x="84" y="355"/>
                    <a:pt x="132" y="355"/>
                  </a:cubicBezTo>
                  <a:cubicBezTo>
                    <a:pt x="201" y="355"/>
                    <a:pt x="278" y="378"/>
                    <a:pt x="360" y="426"/>
                  </a:cubicBezTo>
                  <a:lnTo>
                    <a:pt x="4242" y="2666"/>
                  </a:lnTo>
                  <a:cubicBezTo>
                    <a:pt x="4520" y="2827"/>
                    <a:pt x="4746" y="3218"/>
                    <a:pt x="4745" y="3539"/>
                  </a:cubicBezTo>
                  <a:lnTo>
                    <a:pt x="4726" y="10222"/>
                  </a:lnTo>
                  <a:cubicBezTo>
                    <a:pt x="4726" y="10382"/>
                    <a:pt x="4669" y="10493"/>
                    <a:pt x="4579" y="10546"/>
                  </a:cubicBezTo>
                  <a:lnTo>
                    <a:pt x="5284" y="10137"/>
                  </a:lnTo>
                  <a:cubicBezTo>
                    <a:pt x="5315" y="10070"/>
                    <a:pt x="5331" y="9999"/>
                    <a:pt x="5328" y="9926"/>
                  </a:cubicBezTo>
                  <a:lnTo>
                    <a:pt x="5348" y="3184"/>
                  </a:lnTo>
                  <a:cubicBezTo>
                    <a:pt x="5348" y="2862"/>
                    <a:pt x="5122" y="2472"/>
                    <a:pt x="4843" y="2309"/>
                  </a:cubicBezTo>
                  <a:lnTo>
                    <a:pt x="961" y="69"/>
                  </a:lnTo>
                  <a:cubicBezTo>
                    <a:pt x="880" y="22"/>
                    <a:pt x="804" y="0"/>
                    <a:pt x="736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905500" y="1789500"/>
              <a:ext cx="122900" cy="255650"/>
            </a:xfrm>
            <a:custGeom>
              <a:rect b="b" l="l" r="r" t="t"/>
              <a:pathLst>
                <a:path extrusionOk="0" h="10226" w="4916">
                  <a:moveTo>
                    <a:pt x="302" y="1"/>
                  </a:moveTo>
                  <a:cubicBezTo>
                    <a:pt x="136" y="1"/>
                    <a:pt x="21" y="132"/>
                    <a:pt x="21" y="359"/>
                  </a:cubicBezTo>
                  <a:lnTo>
                    <a:pt x="2" y="7043"/>
                  </a:lnTo>
                  <a:cubicBezTo>
                    <a:pt x="1" y="7363"/>
                    <a:pt x="227" y="7755"/>
                    <a:pt x="507" y="7915"/>
                  </a:cubicBezTo>
                  <a:lnTo>
                    <a:pt x="4387" y="10156"/>
                  </a:lnTo>
                  <a:cubicBezTo>
                    <a:pt x="4469" y="10203"/>
                    <a:pt x="4546" y="10225"/>
                    <a:pt x="4615" y="10225"/>
                  </a:cubicBezTo>
                  <a:cubicBezTo>
                    <a:pt x="4781" y="10225"/>
                    <a:pt x="4895" y="10094"/>
                    <a:pt x="4895" y="9866"/>
                  </a:cubicBezTo>
                  <a:lnTo>
                    <a:pt x="4915" y="3184"/>
                  </a:lnTo>
                  <a:cubicBezTo>
                    <a:pt x="4915" y="2863"/>
                    <a:pt x="4689" y="2472"/>
                    <a:pt x="4411" y="2311"/>
                  </a:cubicBezTo>
                  <a:lnTo>
                    <a:pt x="529" y="69"/>
                  </a:lnTo>
                  <a:cubicBezTo>
                    <a:pt x="447" y="23"/>
                    <a:pt x="370" y="1"/>
                    <a:pt x="302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905550" y="1794225"/>
              <a:ext cx="122850" cy="246975"/>
            </a:xfrm>
            <a:custGeom>
              <a:rect b="b" l="l" r="r" t="t"/>
              <a:pathLst>
                <a:path extrusionOk="0" h="9879" w="4914">
                  <a:moveTo>
                    <a:pt x="47" y="1"/>
                  </a:moveTo>
                  <a:cubicBezTo>
                    <a:pt x="28" y="56"/>
                    <a:pt x="19" y="112"/>
                    <a:pt x="21" y="170"/>
                  </a:cubicBezTo>
                  <a:lnTo>
                    <a:pt x="21" y="247"/>
                  </a:lnTo>
                  <a:cubicBezTo>
                    <a:pt x="1498" y="1097"/>
                    <a:pt x="2977" y="1949"/>
                    <a:pt x="4453" y="2802"/>
                  </a:cubicBezTo>
                  <a:cubicBezTo>
                    <a:pt x="4606" y="2891"/>
                    <a:pt x="4759" y="2976"/>
                    <a:pt x="4913" y="3063"/>
                  </a:cubicBezTo>
                  <a:lnTo>
                    <a:pt x="4913" y="2993"/>
                  </a:lnTo>
                  <a:cubicBezTo>
                    <a:pt x="4912" y="2927"/>
                    <a:pt x="4903" y="2860"/>
                    <a:pt x="4887" y="2795"/>
                  </a:cubicBezTo>
                  <a:cubicBezTo>
                    <a:pt x="3273" y="1864"/>
                    <a:pt x="1659" y="933"/>
                    <a:pt x="47" y="1"/>
                  </a:cubicBezTo>
                  <a:close/>
                  <a:moveTo>
                    <a:pt x="18" y="840"/>
                  </a:moveTo>
                  <a:lnTo>
                    <a:pt x="18" y="1101"/>
                  </a:lnTo>
                  <a:cubicBezTo>
                    <a:pt x="1265" y="1817"/>
                    <a:pt x="2512" y="2537"/>
                    <a:pt x="3757" y="3256"/>
                  </a:cubicBezTo>
                  <a:cubicBezTo>
                    <a:pt x="4142" y="3478"/>
                    <a:pt x="4526" y="3700"/>
                    <a:pt x="4910" y="3920"/>
                  </a:cubicBezTo>
                  <a:lnTo>
                    <a:pt x="4910" y="3663"/>
                  </a:lnTo>
                  <a:lnTo>
                    <a:pt x="32" y="849"/>
                  </a:lnTo>
                  <a:lnTo>
                    <a:pt x="18" y="840"/>
                  </a:lnTo>
                  <a:close/>
                  <a:moveTo>
                    <a:pt x="15" y="1693"/>
                  </a:moveTo>
                  <a:lnTo>
                    <a:pt x="15" y="1948"/>
                  </a:lnTo>
                  <a:cubicBezTo>
                    <a:pt x="31" y="1960"/>
                    <a:pt x="47" y="1970"/>
                    <a:pt x="66" y="1981"/>
                  </a:cubicBezTo>
                  <a:lnTo>
                    <a:pt x="4581" y="4589"/>
                  </a:lnTo>
                  <a:cubicBezTo>
                    <a:pt x="4687" y="4651"/>
                    <a:pt x="4794" y="4712"/>
                    <a:pt x="4907" y="4776"/>
                  </a:cubicBezTo>
                  <a:lnTo>
                    <a:pt x="4907" y="4516"/>
                  </a:lnTo>
                  <a:cubicBezTo>
                    <a:pt x="3498" y="3705"/>
                    <a:pt x="2090" y="2892"/>
                    <a:pt x="683" y="2078"/>
                  </a:cubicBezTo>
                  <a:cubicBezTo>
                    <a:pt x="463" y="1951"/>
                    <a:pt x="241" y="1823"/>
                    <a:pt x="15" y="1693"/>
                  </a:cubicBezTo>
                  <a:close/>
                  <a:moveTo>
                    <a:pt x="5" y="5109"/>
                  </a:moveTo>
                  <a:cubicBezTo>
                    <a:pt x="5" y="5109"/>
                    <a:pt x="6" y="5110"/>
                    <a:pt x="6" y="5110"/>
                  </a:cubicBezTo>
                  <a:lnTo>
                    <a:pt x="6" y="5110"/>
                  </a:lnTo>
                  <a:lnTo>
                    <a:pt x="6" y="5109"/>
                  </a:lnTo>
                  <a:close/>
                  <a:moveTo>
                    <a:pt x="12" y="2545"/>
                  </a:moveTo>
                  <a:lnTo>
                    <a:pt x="12" y="2806"/>
                  </a:lnTo>
                  <a:cubicBezTo>
                    <a:pt x="22" y="2812"/>
                    <a:pt x="32" y="2819"/>
                    <a:pt x="42" y="2825"/>
                  </a:cubicBezTo>
                  <a:cubicBezTo>
                    <a:pt x="1665" y="3758"/>
                    <a:pt x="3285" y="4693"/>
                    <a:pt x="4904" y="5630"/>
                  </a:cubicBezTo>
                  <a:lnTo>
                    <a:pt x="4904" y="5370"/>
                  </a:lnTo>
                  <a:cubicBezTo>
                    <a:pt x="3273" y="4429"/>
                    <a:pt x="1643" y="3488"/>
                    <a:pt x="12" y="2545"/>
                  </a:cubicBezTo>
                  <a:close/>
                  <a:moveTo>
                    <a:pt x="10" y="3401"/>
                  </a:moveTo>
                  <a:lnTo>
                    <a:pt x="10" y="3660"/>
                  </a:lnTo>
                  <a:cubicBezTo>
                    <a:pt x="1642" y="4602"/>
                    <a:pt x="3273" y="5543"/>
                    <a:pt x="4903" y="6484"/>
                  </a:cubicBezTo>
                  <a:lnTo>
                    <a:pt x="4903" y="6224"/>
                  </a:lnTo>
                  <a:cubicBezTo>
                    <a:pt x="3341" y="5324"/>
                    <a:pt x="1780" y="4423"/>
                    <a:pt x="219" y="3521"/>
                  </a:cubicBezTo>
                  <a:cubicBezTo>
                    <a:pt x="151" y="3482"/>
                    <a:pt x="83" y="3443"/>
                    <a:pt x="10" y="3401"/>
                  </a:cubicBezTo>
                  <a:close/>
                  <a:moveTo>
                    <a:pt x="6" y="4255"/>
                  </a:moveTo>
                  <a:lnTo>
                    <a:pt x="8" y="4516"/>
                  </a:lnTo>
                  <a:cubicBezTo>
                    <a:pt x="16" y="4522"/>
                    <a:pt x="25" y="4528"/>
                    <a:pt x="35" y="4533"/>
                  </a:cubicBezTo>
                  <a:cubicBezTo>
                    <a:pt x="1519" y="5386"/>
                    <a:pt x="2999" y="6240"/>
                    <a:pt x="4480" y="7096"/>
                  </a:cubicBezTo>
                  <a:cubicBezTo>
                    <a:pt x="4617" y="7175"/>
                    <a:pt x="4755" y="7255"/>
                    <a:pt x="4900" y="7339"/>
                  </a:cubicBezTo>
                  <a:lnTo>
                    <a:pt x="4900" y="7080"/>
                  </a:lnTo>
                  <a:cubicBezTo>
                    <a:pt x="3269" y="6139"/>
                    <a:pt x="1637" y="5198"/>
                    <a:pt x="6" y="4255"/>
                  </a:cubicBezTo>
                  <a:close/>
                  <a:moveTo>
                    <a:pt x="6" y="5110"/>
                  </a:moveTo>
                  <a:lnTo>
                    <a:pt x="6" y="5370"/>
                  </a:lnTo>
                  <a:cubicBezTo>
                    <a:pt x="1637" y="6310"/>
                    <a:pt x="3269" y="7251"/>
                    <a:pt x="4900" y="8192"/>
                  </a:cubicBezTo>
                  <a:lnTo>
                    <a:pt x="4900" y="7931"/>
                  </a:lnTo>
                  <a:cubicBezTo>
                    <a:pt x="3415" y="7078"/>
                    <a:pt x="1933" y="6223"/>
                    <a:pt x="451" y="5366"/>
                  </a:cubicBezTo>
                  <a:cubicBezTo>
                    <a:pt x="305" y="5282"/>
                    <a:pt x="159" y="5198"/>
                    <a:pt x="6" y="5110"/>
                  </a:cubicBezTo>
                  <a:close/>
                  <a:moveTo>
                    <a:pt x="2" y="5963"/>
                  </a:moveTo>
                  <a:lnTo>
                    <a:pt x="3" y="6224"/>
                  </a:lnTo>
                  <a:cubicBezTo>
                    <a:pt x="9" y="6227"/>
                    <a:pt x="15" y="6231"/>
                    <a:pt x="21" y="6236"/>
                  </a:cubicBezTo>
                  <a:cubicBezTo>
                    <a:pt x="1646" y="7171"/>
                    <a:pt x="3272" y="8108"/>
                    <a:pt x="4896" y="9047"/>
                  </a:cubicBezTo>
                  <a:lnTo>
                    <a:pt x="4896" y="8788"/>
                  </a:lnTo>
                  <a:cubicBezTo>
                    <a:pt x="3264" y="7847"/>
                    <a:pt x="1633" y="6906"/>
                    <a:pt x="2" y="5963"/>
                  </a:cubicBezTo>
                  <a:close/>
                  <a:moveTo>
                    <a:pt x="0" y="6817"/>
                  </a:moveTo>
                  <a:lnTo>
                    <a:pt x="0" y="6852"/>
                  </a:lnTo>
                  <a:cubicBezTo>
                    <a:pt x="2" y="6936"/>
                    <a:pt x="15" y="7020"/>
                    <a:pt x="39" y="7102"/>
                  </a:cubicBezTo>
                  <a:cubicBezTo>
                    <a:pt x="1559" y="7976"/>
                    <a:pt x="3079" y="8853"/>
                    <a:pt x="4597" y="9730"/>
                  </a:cubicBezTo>
                  <a:cubicBezTo>
                    <a:pt x="4681" y="9780"/>
                    <a:pt x="4765" y="9828"/>
                    <a:pt x="4854" y="9878"/>
                  </a:cubicBezTo>
                  <a:cubicBezTo>
                    <a:pt x="4881" y="9815"/>
                    <a:pt x="4896" y="9746"/>
                    <a:pt x="4894" y="9677"/>
                  </a:cubicBezTo>
                  <a:lnTo>
                    <a:pt x="4894" y="9641"/>
                  </a:lnTo>
                  <a:cubicBezTo>
                    <a:pt x="3263" y="8699"/>
                    <a:pt x="1632" y="7758"/>
                    <a:pt x="0" y="6817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949925" y="1770850"/>
              <a:ext cx="103300" cy="57875"/>
            </a:xfrm>
            <a:custGeom>
              <a:rect b="b" l="l" r="r" t="t"/>
              <a:pathLst>
                <a:path extrusionOk="0" h="2315" w="4132">
                  <a:moveTo>
                    <a:pt x="663" y="1"/>
                  </a:moveTo>
                  <a:cubicBezTo>
                    <a:pt x="517" y="1"/>
                    <a:pt x="364" y="36"/>
                    <a:pt x="244" y="106"/>
                  </a:cubicBezTo>
                  <a:cubicBezTo>
                    <a:pt x="25" y="232"/>
                    <a:pt x="0" y="425"/>
                    <a:pt x="190" y="534"/>
                  </a:cubicBezTo>
                  <a:lnTo>
                    <a:pt x="3148" y="2241"/>
                  </a:lnTo>
                  <a:cubicBezTo>
                    <a:pt x="3234" y="2290"/>
                    <a:pt x="3349" y="2315"/>
                    <a:pt x="3469" y="2315"/>
                  </a:cubicBezTo>
                  <a:cubicBezTo>
                    <a:pt x="3615" y="2315"/>
                    <a:pt x="3769" y="2279"/>
                    <a:pt x="3889" y="2210"/>
                  </a:cubicBezTo>
                  <a:cubicBezTo>
                    <a:pt x="4108" y="2083"/>
                    <a:pt x="4131" y="1891"/>
                    <a:pt x="3941" y="1782"/>
                  </a:cubicBezTo>
                  <a:lnTo>
                    <a:pt x="985" y="74"/>
                  </a:lnTo>
                  <a:cubicBezTo>
                    <a:pt x="899" y="25"/>
                    <a:pt x="784" y="1"/>
                    <a:pt x="663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960150" y="1690825"/>
              <a:ext cx="63375" cy="91175"/>
            </a:xfrm>
            <a:custGeom>
              <a:rect b="b" l="l" r="r" t="t"/>
              <a:pathLst>
                <a:path extrusionOk="0" h="3647" w="2535">
                  <a:moveTo>
                    <a:pt x="345" y="1"/>
                  </a:moveTo>
                  <a:cubicBezTo>
                    <a:pt x="166" y="1"/>
                    <a:pt x="1" y="144"/>
                    <a:pt x="0" y="345"/>
                  </a:cubicBezTo>
                  <a:lnTo>
                    <a:pt x="0" y="3465"/>
                  </a:lnTo>
                  <a:cubicBezTo>
                    <a:pt x="0" y="3565"/>
                    <a:pt x="81" y="3646"/>
                    <a:pt x="181" y="3646"/>
                  </a:cubicBezTo>
                  <a:cubicBezTo>
                    <a:pt x="281" y="3646"/>
                    <a:pt x="363" y="3565"/>
                    <a:pt x="363" y="3465"/>
                  </a:cubicBezTo>
                  <a:lnTo>
                    <a:pt x="363" y="375"/>
                  </a:lnTo>
                  <a:lnTo>
                    <a:pt x="2225" y="1451"/>
                  </a:lnTo>
                  <a:cubicBezTo>
                    <a:pt x="2255" y="1472"/>
                    <a:pt x="2290" y="1481"/>
                    <a:pt x="2324" y="1481"/>
                  </a:cubicBezTo>
                  <a:cubicBezTo>
                    <a:pt x="2387" y="1481"/>
                    <a:pt x="2448" y="1449"/>
                    <a:pt x="2483" y="1390"/>
                  </a:cubicBezTo>
                  <a:cubicBezTo>
                    <a:pt x="2535" y="1300"/>
                    <a:pt x="2500" y="1184"/>
                    <a:pt x="2406" y="1138"/>
                  </a:cubicBezTo>
                  <a:lnTo>
                    <a:pt x="516" y="47"/>
                  </a:lnTo>
                  <a:cubicBezTo>
                    <a:pt x="461" y="15"/>
                    <a:pt x="402" y="1"/>
                    <a:pt x="345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977725" y="1697575"/>
              <a:ext cx="47650" cy="32425"/>
            </a:xfrm>
            <a:custGeom>
              <a:rect b="b" l="l" r="r" t="t"/>
              <a:pathLst>
                <a:path extrusionOk="0" h="1297" w="1906">
                  <a:moveTo>
                    <a:pt x="308" y="0"/>
                  </a:moveTo>
                  <a:cubicBezTo>
                    <a:pt x="214" y="0"/>
                    <a:pt x="123" y="49"/>
                    <a:pt x="73" y="135"/>
                  </a:cubicBezTo>
                  <a:cubicBezTo>
                    <a:pt x="0" y="260"/>
                    <a:pt x="38" y="420"/>
                    <a:pt x="158" y="499"/>
                  </a:cubicBezTo>
                  <a:lnTo>
                    <a:pt x="1478" y="1261"/>
                  </a:lnTo>
                  <a:cubicBezTo>
                    <a:pt x="1520" y="1284"/>
                    <a:pt x="1566" y="1297"/>
                    <a:pt x="1614" y="1297"/>
                  </a:cubicBezTo>
                  <a:cubicBezTo>
                    <a:pt x="1736" y="1296"/>
                    <a:pt x="1843" y="1213"/>
                    <a:pt x="1874" y="1095"/>
                  </a:cubicBezTo>
                  <a:cubicBezTo>
                    <a:pt x="1906" y="977"/>
                    <a:pt x="1855" y="852"/>
                    <a:pt x="1751" y="791"/>
                  </a:cubicBezTo>
                  <a:lnTo>
                    <a:pt x="431" y="30"/>
                  </a:lnTo>
                  <a:cubicBezTo>
                    <a:pt x="392" y="10"/>
                    <a:pt x="349" y="0"/>
                    <a:pt x="308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1012525" y="1718500"/>
              <a:ext cx="30475" cy="106100"/>
            </a:xfrm>
            <a:custGeom>
              <a:rect b="b" l="l" r="r" t="t"/>
              <a:pathLst>
                <a:path extrusionOk="0" h="4244" w="1219">
                  <a:moveTo>
                    <a:pt x="210" y="0"/>
                  </a:moveTo>
                  <a:cubicBezTo>
                    <a:pt x="148" y="0"/>
                    <a:pt x="86" y="32"/>
                    <a:pt x="53" y="90"/>
                  </a:cubicBezTo>
                  <a:cubicBezTo>
                    <a:pt x="0" y="182"/>
                    <a:pt x="35" y="298"/>
                    <a:pt x="130" y="344"/>
                  </a:cubicBezTo>
                  <a:lnTo>
                    <a:pt x="686" y="666"/>
                  </a:lnTo>
                  <a:cubicBezTo>
                    <a:pt x="792" y="727"/>
                    <a:pt x="856" y="838"/>
                    <a:pt x="856" y="959"/>
                  </a:cubicBezTo>
                  <a:lnTo>
                    <a:pt x="856" y="4062"/>
                  </a:lnTo>
                  <a:cubicBezTo>
                    <a:pt x="856" y="4162"/>
                    <a:pt x="937" y="4243"/>
                    <a:pt x="1037" y="4243"/>
                  </a:cubicBezTo>
                  <a:cubicBezTo>
                    <a:pt x="1137" y="4243"/>
                    <a:pt x="1219" y="4162"/>
                    <a:pt x="1219" y="4062"/>
                  </a:cubicBezTo>
                  <a:lnTo>
                    <a:pt x="1219" y="959"/>
                  </a:lnTo>
                  <a:cubicBezTo>
                    <a:pt x="1217" y="709"/>
                    <a:pt x="1084" y="477"/>
                    <a:pt x="868" y="353"/>
                  </a:cubicBezTo>
                  <a:lnTo>
                    <a:pt x="311" y="31"/>
                  </a:lnTo>
                  <a:cubicBezTo>
                    <a:pt x="280" y="10"/>
                    <a:pt x="245" y="0"/>
                    <a:pt x="210" y="0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934225" y="1827450"/>
              <a:ext cx="65500" cy="67825"/>
            </a:xfrm>
            <a:custGeom>
              <a:rect b="b" l="l" r="r" t="t"/>
              <a:pathLst>
                <a:path extrusionOk="0" h="2713" w="2620">
                  <a:moveTo>
                    <a:pt x="116" y="0"/>
                  </a:moveTo>
                  <a:cubicBezTo>
                    <a:pt x="48" y="0"/>
                    <a:pt x="0" y="63"/>
                    <a:pt x="0" y="168"/>
                  </a:cubicBezTo>
                  <a:lnTo>
                    <a:pt x="0" y="1032"/>
                  </a:lnTo>
                  <a:cubicBezTo>
                    <a:pt x="0" y="1173"/>
                    <a:pt x="86" y="1337"/>
                    <a:pt x="192" y="1399"/>
                  </a:cubicBezTo>
                  <a:lnTo>
                    <a:pt x="2428" y="2690"/>
                  </a:lnTo>
                  <a:cubicBezTo>
                    <a:pt x="2455" y="2705"/>
                    <a:pt x="2480" y="2712"/>
                    <a:pt x="2504" y="2712"/>
                  </a:cubicBezTo>
                  <a:cubicBezTo>
                    <a:pt x="2572" y="2712"/>
                    <a:pt x="2619" y="2650"/>
                    <a:pt x="2619" y="2545"/>
                  </a:cubicBezTo>
                  <a:lnTo>
                    <a:pt x="2619" y="1680"/>
                  </a:lnTo>
                  <a:cubicBezTo>
                    <a:pt x="2619" y="1540"/>
                    <a:pt x="2534" y="1376"/>
                    <a:pt x="2428" y="1314"/>
                  </a:cubicBezTo>
                  <a:lnTo>
                    <a:pt x="192" y="23"/>
                  </a:lnTo>
                  <a:cubicBezTo>
                    <a:pt x="165" y="7"/>
                    <a:pt x="139" y="0"/>
                    <a:pt x="116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924800" y="1779425"/>
              <a:ext cx="119875" cy="255200"/>
            </a:xfrm>
            <a:custGeom>
              <a:rect b="b" l="l" r="r" t="t"/>
              <a:pathLst>
                <a:path extrusionOk="0" h="10208" w="4795">
                  <a:moveTo>
                    <a:pt x="151" y="1"/>
                  </a:moveTo>
                  <a:lnTo>
                    <a:pt x="42" y="63"/>
                  </a:lnTo>
                  <a:lnTo>
                    <a:pt x="0" y="88"/>
                  </a:lnTo>
                  <a:cubicBezTo>
                    <a:pt x="8" y="103"/>
                    <a:pt x="24" y="113"/>
                    <a:pt x="41" y="113"/>
                  </a:cubicBezTo>
                  <a:cubicBezTo>
                    <a:pt x="46" y="113"/>
                    <a:pt x="52" y="112"/>
                    <a:pt x="57" y="110"/>
                  </a:cubicBezTo>
                  <a:cubicBezTo>
                    <a:pt x="80" y="101"/>
                    <a:pt x="105" y="97"/>
                    <a:pt x="132" y="97"/>
                  </a:cubicBezTo>
                  <a:cubicBezTo>
                    <a:pt x="194" y="97"/>
                    <a:pt x="263" y="119"/>
                    <a:pt x="334" y="160"/>
                  </a:cubicBezTo>
                  <a:lnTo>
                    <a:pt x="4216" y="2401"/>
                  </a:lnTo>
                  <a:cubicBezTo>
                    <a:pt x="4481" y="2553"/>
                    <a:pt x="4696" y="2926"/>
                    <a:pt x="4696" y="3230"/>
                  </a:cubicBezTo>
                  <a:lnTo>
                    <a:pt x="4677" y="9973"/>
                  </a:lnTo>
                  <a:cubicBezTo>
                    <a:pt x="4678" y="10038"/>
                    <a:pt x="4665" y="10104"/>
                    <a:pt x="4638" y="10162"/>
                  </a:cubicBezTo>
                  <a:cubicBezTo>
                    <a:pt x="4630" y="10176"/>
                    <a:pt x="4630" y="10193"/>
                    <a:pt x="4639" y="10208"/>
                  </a:cubicBezTo>
                  <a:lnTo>
                    <a:pt x="4681" y="10183"/>
                  </a:lnTo>
                  <a:lnTo>
                    <a:pt x="4749" y="10144"/>
                  </a:lnTo>
                  <a:cubicBezTo>
                    <a:pt x="4767" y="10088"/>
                    <a:pt x="4775" y="10031"/>
                    <a:pt x="4775" y="9973"/>
                  </a:cubicBezTo>
                  <a:lnTo>
                    <a:pt x="4793" y="3232"/>
                  </a:lnTo>
                  <a:cubicBezTo>
                    <a:pt x="4794" y="2895"/>
                    <a:pt x="4556" y="2485"/>
                    <a:pt x="4265" y="2317"/>
                  </a:cubicBezTo>
                  <a:lnTo>
                    <a:pt x="383" y="76"/>
                  </a:lnTo>
                  <a:cubicBezTo>
                    <a:pt x="314" y="31"/>
                    <a:pt x="232" y="7"/>
                    <a:pt x="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1216900" y="1465750"/>
              <a:ext cx="132600" cy="171725"/>
            </a:xfrm>
            <a:custGeom>
              <a:rect b="b" l="l" r="r" t="t"/>
              <a:pathLst>
                <a:path extrusionOk="0" h="6869" w="5304">
                  <a:moveTo>
                    <a:pt x="1754" y="1"/>
                  </a:moveTo>
                  <a:cubicBezTo>
                    <a:pt x="1682" y="1"/>
                    <a:pt x="1609" y="5"/>
                    <a:pt x="1535" y="15"/>
                  </a:cubicBezTo>
                  <a:cubicBezTo>
                    <a:pt x="741" y="118"/>
                    <a:pt x="1" y="839"/>
                    <a:pt x="158" y="2086"/>
                  </a:cubicBezTo>
                  <a:cubicBezTo>
                    <a:pt x="163" y="2128"/>
                    <a:pt x="958" y="2367"/>
                    <a:pt x="1662" y="2367"/>
                  </a:cubicBezTo>
                  <a:cubicBezTo>
                    <a:pt x="1839" y="2367"/>
                    <a:pt x="2011" y="2352"/>
                    <a:pt x="2163" y="2315"/>
                  </a:cubicBezTo>
                  <a:lnTo>
                    <a:pt x="2163" y="2315"/>
                  </a:lnTo>
                  <a:cubicBezTo>
                    <a:pt x="2164" y="2325"/>
                    <a:pt x="2162" y="3318"/>
                    <a:pt x="2208" y="3874"/>
                  </a:cubicBezTo>
                  <a:cubicBezTo>
                    <a:pt x="2240" y="4254"/>
                    <a:pt x="2621" y="4493"/>
                    <a:pt x="2946" y="4597"/>
                  </a:cubicBezTo>
                  <a:cubicBezTo>
                    <a:pt x="3269" y="4702"/>
                    <a:pt x="3377" y="4915"/>
                    <a:pt x="3448" y="5234"/>
                  </a:cubicBezTo>
                  <a:cubicBezTo>
                    <a:pt x="3517" y="5546"/>
                    <a:pt x="3513" y="5863"/>
                    <a:pt x="3558" y="6176"/>
                  </a:cubicBezTo>
                  <a:cubicBezTo>
                    <a:pt x="3581" y="6327"/>
                    <a:pt x="3591" y="6479"/>
                    <a:pt x="3633" y="6626"/>
                  </a:cubicBezTo>
                  <a:cubicBezTo>
                    <a:pt x="3687" y="6809"/>
                    <a:pt x="3908" y="6868"/>
                    <a:pt x="4135" y="6868"/>
                  </a:cubicBezTo>
                  <a:cubicBezTo>
                    <a:pt x="4323" y="6868"/>
                    <a:pt x="4515" y="6827"/>
                    <a:pt x="4617" y="6784"/>
                  </a:cubicBezTo>
                  <a:cubicBezTo>
                    <a:pt x="5075" y="6591"/>
                    <a:pt x="5262" y="6081"/>
                    <a:pt x="5281" y="5615"/>
                  </a:cubicBezTo>
                  <a:cubicBezTo>
                    <a:pt x="5304" y="5047"/>
                    <a:pt x="5078" y="4519"/>
                    <a:pt x="4759" y="4058"/>
                  </a:cubicBezTo>
                  <a:cubicBezTo>
                    <a:pt x="4577" y="3797"/>
                    <a:pt x="4370" y="3556"/>
                    <a:pt x="4160" y="3318"/>
                  </a:cubicBezTo>
                  <a:cubicBezTo>
                    <a:pt x="3822" y="2938"/>
                    <a:pt x="3529" y="2532"/>
                    <a:pt x="3472" y="2015"/>
                  </a:cubicBezTo>
                  <a:cubicBezTo>
                    <a:pt x="3430" y="1626"/>
                    <a:pt x="3441" y="1262"/>
                    <a:pt x="3253" y="907"/>
                  </a:cubicBezTo>
                  <a:cubicBezTo>
                    <a:pt x="2959" y="344"/>
                    <a:pt x="2378" y="1"/>
                    <a:pt x="1754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1182050" y="1935850"/>
              <a:ext cx="81650" cy="59450"/>
            </a:xfrm>
            <a:custGeom>
              <a:rect b="b" l="l" r="r" t="t"/>
              <a:pathLst>
                <a:path extrusionOk="0" h="2378" w="3266">
                  <a:moveTo>
                    <a:pt x="2807" y="1"/>
                  </a:moveTo>
                  <a:cubicBezTo>
                    <a:pt x="2805" y="1"/>
                    <a:pt x="2802" y="1"/>
                    <a:pt x="2800" y="1"/>
                  </a:cubicBezTo>
                  <a:lnTo>
                    <a:pt x="1744" y="124"/>
                  </a:lnTo>
                  <a:lnTo>
                    <a:pt x="696" y="926"/>
                  </a:lnTo>
                  <a:lnTo>
                    <a:pt x="261" y="1184"/>
                  </a:lnTo>
                  <a:cubicBezTo>
                    <a:pt x="131" y="1258"/>
                    <a:pt x="41" y="1387"/>
                    <a:pt x="15" y="1535"/>
                  </a:cubicBezTo>
                  <a:cubicBezTo>
                    <a:pt x="3" y="1608"/>
                    <a:pt x="0" y="1682"/>
                    <a:pt x="7" y="1754"/>
                  </a:cubicBezTo>
                  <a:cubicBezTo>
                    <a:pt x="16" y="1837"/>
                    <a:pt x="44" y="1915"/>
                    <a:pt x="88" y="1983"/>
                  </a:cubicBezTo>
                  <a:cubicBezTo>
                    <a:pt x="189" y="2130"/>
                    <a:pt x="423" y="2362"/>
                    <a:pt x="919" y="2378"/>
                  </a:cubicBezTo>
                  <a:cubicBezTo>
                    <a:pt x="924" y="2378"/>
                    <a:pt x="930" y="2378"/>
                    <a:pt x="935" y="2378"/>
                  </a:cubicBezTo>
                  <a:cubicBezTo>
                    <a:pt x="1027" y="2378"/>
                    <a:pt x="1117" y="2353"/>
                    <a:pt x="1196" y="2308"/>
                  </a:cubicBezTo>
                  <a:lnTo>
                    <a:pt x="2997" y="1267"/>
                  </a:lnTo>
                  <a:cubicBezTo>
                    <a:pt x="3166" y="1171"/>
                    <a:pt x="3266" y="990"/>
                    <a:pt x="3260" y="797"/>
                  </a:cubicBezTo>
                  <a:cubicBezTo>
                    <a:pt x="3254" y="635"/>
                    <a:pt x="3231" y="435"/>
                    <a:pt x="3161" y="249"/>
                  </a:cubicBezTo>
                  <a:cubicBezTo>
                    <a:pt x="3107" y="100"/>
                    <a:pt x="2965" y="1"/>
                    <a:pt x="2807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1182225" y="1958275"/>
              <a:ext cx="81150" cy="37125"/>
            </a:xfrm>
            <a:custGeom>
              <a:rect b="b" l="l" r="r" t="t"/>
              <a:pathLst>
                <a:path extrusionOk="0" h="1485" w="3246">
                  <a:moveTo>
                    <a:pt x="1210" y="1199"/>
                  </a:moveTo>
                  <a:cubicBezTo>
                    <a:pt x="1120" y="1250"/>
                    <a:pt x="1017" y="1276"/>
                    <a:pt x="914" y="1273"/>
                  </a:cubicBezTo>
                  <a:cubicBezTo>
                    <a:pt x="385" y="1256"/>
                    <a:pt x="134" y="1008"/>
                    <a:pt x="28" y="853"/>
                  </a:cubicBezTo>
                  <a:cubicBezTo>
                    <a:pt x="18" y="837"/>
                    <a:pt x="9" y="821"/>
                    <a:pt x="0" y="803"/>
                  </a:cubicBezTo>
                  <a:cubicBezTo>
                    <a:pt x="0" y="822"/>
                    <a:pt x="0" y="840"/>
                    <a:pt x="2" y="859"/>
                  </a:cubicBezTo>
                  <a:cubicBezTo>
                    <a:pt x="9" y="940"/>
                    <a:pt x="37" y="1019"/>
                    <a:pt x="83" y="1088"/>
                  </a:cubicBezTo>
                  <a:cubicBezTo>
                    <a:pt x="183" y="1234"/>
                    <a:pt x="418" y="1466"/>
                    <a:pt x="912" y="1482"/>
                  </a:cubicBezTo>
                  <a:cubicBezTo>
                    <a:pt x="1010" y="1485"/>
                    <a:pt x="1107" y="1460"/>
                    <a:pt x="1189" y="1412"/>
                  </a:cubicBezTo>
                  <a:lnTo>
                    <a:pt x="2992" y="371"/>
                  </a:lnTo>
                  <a:cubicBezTo>
                    <a:pt x="3128" y="292"/>
                    <a:pt x="3222" y="155"/>
                    <a:pt x="3246" y="0"/>
                  </a:cubicBezTo>
                  <a:cubicBezTo>
                    <a:pt x="3211" y="33"/>
                    <a:pt x="3173" y="64"/>
                    <a:pt x="3130" y="89"/>
                  </a:cubicBezTo>
                  <a:close/>
                </a:path>
              </a:pathLst>
            </a:custGeom>
            <a:solidFill>
              <a:srgbClr val="F1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1225400" y="1688175"/>
              <a:ext cx="28700" cy="263625"/>
            </a:xfrm>
            <a:custGeom>
              <a:rect b="b" l="l" r="r" t="t"/>
              <a:pathLst>
                <a:path extrusionOk="0" h="10545" w="1148">
                  <a:moveTo>
                    <a:pt x="574" y="0"/>
                  </a:moveTo>
                  <a:cubicBezTo>
                    <a:pt x="287" y="0"/>
                    <a:pt x="0" y="79"/>
                    <a:pt x="0" y="237"/>
                  </a:cubicBezTo>
                  <a:lnTo>
                    <a:pt x="106" y="10095"/>
                  </a:lnTo>
                  <a:cubicBezTo>
                    <a:pt x="106" y="10411"/>
                    <a:pt x="264" y="10545"/>
                    <a:pt x="582" y="10545"/>
                  </a:cubicBezTo>
                  <a:cubicBezTo>
                    <a:pt x="898" y="10545"/>
                    <a:pt x="1068" y="10391"/>
                    <a:pt x="1068" y="10073"/>
                  </a:cubicBezTo>
                  <a:lnTo>
                    <a:pt x="1147" y="237"/>
                  </a:lnTo>
                  <a:cubicBezTo>
                    <a:pt x="1147" y="79"/>
                    <a:pt x="861" y="0"/>
                    <a:pt x="574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1217900" y="1933275"/>
              <a:ext cx="25000" cy="25700"/>
            </a:xfrm>
            <a:custGeom>
              <a:rect b="b" l="l" r="r" t="t"/>
              <a:pathLst>
                <a:path extrusionOk="0" h="1028" w="1000">
                  <a:moveTo>
                    <a:pt x="348" y="967"/>
                  </a:moveTo>
                  <a:lnTo>
                    <a:pt x="300" y="951"/>
                  </a:lnTo>
                  <a:cubicBezTo>
                    <a:pt x="231" y="929"/>
                    <a:pt x="168" y="888"/>
                    <a:pt x="119" y="833"/>
                  </a:cubicBezTo>
                  <a:lnTo>
                    <a:pt x="119" y="833"/>
                  </a:lnTo>
                  <a:cubicBezTo>
                    <a:pt x="36" y="742"/>
                    <a:pt x="0" y="619"/>
                    <a:pt x="18" y="497"/>
                  </a:cubicBezTo>
                  <a:lnTo>
                    <a:pt x="60" y="221"/>
                  </a:lnTo>
                  <a:cubicBezTo>
                    <a:pt x="80" y="82"/>
                    <a:pt x="228" y="1"/>
                    <a:pt x="355" y="59"/>
                  </a:cubicBezTo>
                  <a:lnTo>
                    <a:pt x="840" y="274"/>
                  </a:lnTo>
                  <a:cubicBezTo>
                    <a:pt x="951" y="323"/>
                    <a:pt x="999" y="458"/>
                    <a:pt x="943" y="567"/>
                  </a:cubicBezTo>
                  <a:lnTo>
                    <a:pt x="840" y="762"/>
                  </a:lnTo>
                  <a:cubicBezTo>
                    <a:pt x="747" y="941"/>
                    <a:pt x="540" y="1028"/>
                    <a:pt x="348" y="967"/>
                  </a:cubicBezTo>
                  <a:close/>
                </a:path>
              </a:pathLst>
            </a:custGeom>
            <a:solidFill>
              <a:srgbClr val="F1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1217500" y="1687200"/>
              <a:ext cx="44975" cy="85700"/>
            </a:xfrm>
            <a:custGeom>
              <a:rect b="b" l="l" r="r" t="t"/>
              <a:pathLst>
                <a:path extrusionOk="0" h="3428" w="1799">
                  <a:moveTo>
                    <a:pt x="13" y="1"/>
                  </a:moveTo>
                  <a:lnTo>
                    <a:pt x="2" y="2694"/>
                  </a:lnTo>
                  <a:cubicBezTo>
                    <a:pt x="0" y="3187"/>
                    <a:pt x="399" y="3425"/>
                    <a:pt x="892" y="3427"/>
                  </a:cubicBezTo>
                  <a:lnTo>
                    <a:pt x="895" y="3427"/>
                  </a:lnTo>
                  <a:cubicBezTo>
                    <a:pt x="1386" y="3427"/>
                    <a:pt x="1787" y="3191"/>
                    <a:pt x="1788" y="2699"/>
                  </a:cubicBezTo>
                  <a:lnTo>
                    <a:pt x="1798" y="1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1224500" y="1964800"/>
              <a:ext cx="81650" cy="59425"/>
            </a:xfrm>
            <a:custGeom>
              <a:rect b="b" l="l" r="r" t="t"/>
              <a:pathLst>
                <a:path extrusionOk="0" h="2377" w="3266">
                  <a:moveTo>
                    <a:pt x="2806" y="0"/>
                  </a:moveTo>
                  <a:cubicBezTo>
                    <a:pt x="2803" y="0"/>
                    <a:pt x="2801" y="0"/>
                    <a:pt x="2799" y="0"/>
                  </a:cubicBezTo>
                  <a:lnTo>
                    <a:pt x="1743" y="123"/>
                  </a:lnTo>
                  <a:lnTo>
                    <a:pt x="695" y="925"/>
                  </a:lnTo>
                  <a:lnTo>
                    <a:pt x="260" y="1183"/>
                  </a:lnTo>
                  <a:cubicBezTo>
                    <a:pt x="131" y="1259"/>
                    <a:pt x="39" y="1386"/>
                    <a:pt x="13" y="1534"/>
                  </a:cubicBezTo>
                  <a:cubicBezTo>
                    <a:pt x="1" y="1607"/>
                    <a:pt x="0" y="1681"/>
                    <a:pt x="7" y="1753"/>
                  </a:cubicBezTo>
                  <a:cubicBezTo>
                    <a:pt x="15" y="1836"/>
                    <a:pt x="42" y="1914"/>
                    <a:pt x="89" y="1982"/>
                  </a:cubicBezTo>
                  <a:cubicBezTo>
                    <a:pt x="189" y="2129"/>
                    <a:pt x="423" y="2361"/>
                    <a:pt x="918" y="2377"/>
                  </a:cubicBezTo>
                  <a:cubicBezTo>
                    <a:pt x="923" y="2377"/>
                    <a:pt x="928" y="2377"/>
                    <a:pt x="933" y="2377"/>
                  </a:cubicBezTo>
                  <a:cubicBezTo>
                    <a:pt x="1025" y="2377"/>
                    <a:pt x="1117" y="2352"/>
                    <a:pt x="1195" y="2307"/>
                  </a:cubicBezTo>
                  <a:lnTo>
                    <a:pt x="2997" y="1266"/>
                  </a:lnTo>
                  <a:cubicBezTo>
                    <a:pt x="3164" y="1170"/>
                    <a:pt x="3266" y="989"/>
                    <a:pt x="3258" y="796"/>
                  </a:cubicBezTo>
                  <a:cubicBezTo>
                    <a:pt x="3254" y="634"/>
                    <a:pt x="3229" y="434"/>
                    <a:pt x="3160" y="248"/>
                  </a:cubicBezTo>
                  <a:cubicBezTo>
                    <a:pt x="3105" y="99"/>
                    <a:pt x="2964" y="0"/>
                    <a:pt x="2806" y="0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1224625" y="1987150"/>
              <a:ext cx="81200" cy="37200"/>
            </a:xfrm>
            <a:custGeom>
              <a:rect b="b" l="l" r="r" t="t"/>
              <a:pathLst>
                <a:path extrusionOk="0" h="1488" w="3248">
                  <a:moveTo>
                    <a:pt x="1210" y="1200"/>
                  </a:moveTo>
                  <a:cubicBezTo>
                    <a:pt x="1120" y="1252"/>
                    <a:pt x="1019" y="1278"/>
                    <a:pt x="914" y="1275"/>
                  </a:cubicBezTo>
                  <a:cubicBezTo>
                    <a:pt x="387" y="1257"/>
                    <a:pt x="136" y="1010"/>
                    <a:pt x="30" y="855"/>
                  </a:cubicBezTo>
                  <a:cubicBezTo>
                    <a:pt x="20" y="839"/>
                    <a:pt x="10" y="823"/>
                    <a:pt x="1" y="806"/>
                  </a:cubicBezTo>
                  <a:cubicBezTo>
                    <a:pt x="1" y="824"/>
                    <a:pt x="1" y="840"/>
                    <a:pt x="2" y="861"/>
                  </a:cubicBezTo>
                  <a:cubicBezTo>
                    <a:pt x="10" y="942"/>
                    <a:pt x="39" y="1020"/>
                    <a:pt x="84" y="1090"/>
                  </a:cubicBezTo>
                  <a:cubicBezTo>
                    <a:pt x="184" y="1235"/>
                    <a:pt x="418" y="1468"/>
                    <a:pt x="914" y="1484"/>
                  </a:cubicBezTo>
                  <a:cubicBezTo>
                    <a:pt x="1012" y="1487"/>
                    <a:pt x="1107" y="1462"/>
                    <a:pt x="1191" y="1413"/>
                  </a:cubicBezTo>
                  <a:lnTo>
                    <a:pt x="2992" y="372"/>
                  </a:lnTo>
                  <a:cubicBezTo>
                    <a:pt x="3129" y="294"/>
                    <a:pt x="3223" y="157"/>
                    <a:pt x="3248" y="1"/>
                  </a:cubicBezTo>
                  <a:cubicBezTo>
                    <a:pt x="3213" y="36"/>
                    <a:pt x="3174" y="66"/>
                    <a:pt x="3132" y="91"/>
                  </a:cubicBezTo>
                  <a:close/>
                </a:path>
              </a:pathLst>
            </a:custGeom>
            <a:solidFill>
              <a:srgbClr val="F1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1267800" y="1755250"/>
              <a:ext cx="28750" cy="225475"/>
            </a:xfrm>
            <a:custGeom>
              <a:rect b="b" l="l" r="r" t="t"/>
              <a:pathLst>
                <a:path extrusionOk="0" h="9019" w="1150">
                  <a:moveTo>
                    <a:pt x="581" y="0"/>
                  </a:moveTo>
                  <a:cubicBezTo>
                    <a:pt x="292" y="0"/>
                    <a:pt x="1" y="79"/>
                    <a:pt x="1" y="234"/>
                  </a:cubicBezTo>
                  <a:lnTo>
                    <a:pt x="107" y="8569"/>
                  </a:lnTo>
                  <a:cubicBezTo>
                    <a:pt x="107" y="8887"/>
                    <a:pt x="266" y="9019"/>
                    <a:pt x="582" y="9019"/>
                  </a:cubicBezTo>
                  <a:cubicBezTo>
                    <a:pt x="900" y="9019"/>
                    <a:pt x="1070" y="8865"/>
                    <a:pt x="1070" y="8547"/>
                  </a:cubicBezTo>
                  <a:lnTo>
                    <a:pt x="1149" y="234"/>
                  </a:lnTo>
                  <a:cubicBezTo>
                    <a:pt x="1149" y="77"/>
                    <a:pt x="866" y="0"/>
                    <a:pt x="581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1260300" y="1962250"/>
              <a:ext cx="25000" cy="25650"/>
            </a:xfrm>
            <a:custGeom>
              <a:rect b="b" l="l" r="r" t="t"/>
              <a:pathLst>
                <a:path extrusionOk="0" h="1026" w="1000">
                  <a:moveTo>
                    <a:pt x="350" y="965"/>
                  </a:moveTo>
                  <a:lnTo>
                    <a:pt x="302" y="949"/>
                  </a:lnTo>
                  <a:cubicBezTo>
                    <a:pt x="233" y="927"/>
                    <a:pt x="169" y="887"/>
                    <a:pt x="121" y="833"/>
                  </a:cubicBezTo>
                  <a:lnTo>
                    <a:pt x="121" y="833"/>
                  </a:lnTo>
                  <a:cubicBezTo>
                    <a:pt x="38" y="740"/>
                    <a:pt x="1" y="617"/>
                    <a:pt x="20" y="495"/>
                  </a:cubicBezTo>
                  <a:lnTo>
                    <a:pt x="60" y="221"/>
                  </a:lnTo>
                  <a:cubicBezTo>
                    <a:pt x="80" y="82"/>
                    <a:pt x="228" y="1"/>
                    <a:pt x="357" y="57"/>
                  </a:cubicBezTo>
                  <a:lnTo>
                    <a:pt x="840" y="272"/>
                  </a:lnTo>
                  <a:cubicBezTo>
                    <a:pt x="953" y="321"/>
                    <a:pt x="1000" y="456"/>
                    <a:pt x="943" y="565"/>
                  </a:cubicBezTo>
                  <a:lnTo>
                    <a:pt x="842" y="762"/>
                  </a:lnTo>
                  <a:cubicBezTo>
                    <a:pt x="749" y="940"/>
                    <a:pt x="542" y="1026"/>
                    <a:pt x="350" y="965"/>
                  </a:cubicBezTo>
                  <a:close/>
                </a:path>
              </a:pathLst>
            </a:custGeom>
            <a:solidFill>
              <a:srgbClr val="F1F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1259950" y="1716150"/>
              <a:ext cx="44975" cy="66650"/>
            </a:xfrm>
            <a:custGeom>
              <a:rect b="b" l="l" r="r" t="t"/>
              <a:pathLst>
                <a:path extrusionOk="0" h="2666" w="1799">
                  <a:moveTo>
                    <a:pt x="13" y="0"/>
                  </a:moveTo>
                  <a:lnTo>
                    <a:pt x="2" y="1932"/>
                  </a:lnTo>
                  <a:cubicBezTo>
                    <a:pt x="0" y="2425"/>
                    <a:pt x="399" y="2664"/>
                    <a:pt x="892" y="2665"/>
                  </a:cubicBezTo>
                  <a:lnTo>
                    <a:pt x="895" y="2665"/>
                  </a:lnTo>
                  <a:cubicBezTo>
                    <a:pt x="1386" y="2665"/>
                    <a:pt x="1785" y="2429"/>
                    <a:pt x="1787" y="1937"/>
                  </a:cubicBezTo>
                  <a:lnTo>
                    <a:pt x="1798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1144550" y="1553675"/>
              <a:ext cx="139500" cy="102725"/>
            </a:xfrm>
            <a:custGeom>
              <a:rect b="b" l="l" r="r" t="t"/>
              <a:pathLst>
                <a:path extrusionOk="0" h="4109" w="5580">
                  <a:moveTo>
                    <a:pt x="5008" y="0"/>
                  </a:moveTo>
                  <a:cubicBezTo>
                    <a:pt x="4787" y="0"/>
                    <a:pt x="4584" y="143"/>
                    <a:pt x="4516" y="364"/>
                  </a:cubicBezTo>
                  <a:cubicBezTo>
                    <a:pt x="4241" y="1292"/>
                    <a:pt x="3650" y="2479"/>
                    <a:pt x="3059" y="2959"/>
                  </a:cubicBezTo>
                  <a:cubicBezTo>
                    <a:pt x="2951" y="3047"/>
                    <a:pt x="2732" y="3085"/>
                    <a:pt x="2455" y="3085"/>
                  </a:cubicBezTo>
                  <a:cubicBezTo>
                    <a:pt x="1961" y="3085"/>
                    <a:pt x="1282" y="2964"/>
                    <a:pt x="711" y="2784"/>
                  </a:cubicBezTo>
                  <a:cubicBezTo>
                    <a:pt x="666" y="2771"/>
                    <a:pt x="620" y="2765"/>
                    <a:pt x="574" y="2765"/>
                  </a:cubicBezTo>
                  <a:cubicBezTo>
                    <a:pt x="356" y="2765"/>
                    <a:pt x="153" y="2906"/>
                    <a:pt x="85" y="3125"/>
                  </a:cubicBezTo>
                  <a:cubicBezTo>
                    <a:pt x="1" y="3387"/>
                    <a:pt x="141" y="3670"/>
                    <a:pt x="402" y="3763"/>
                  </a:cubicBezTo>
                  <a:cubicBezTo>
                    <a:pt x="682" y="3851"/>
                    <a:pt x="968" y="3924"/>
                    <a:pt x="1256" y="3980"/>
                  </a:cubicBezTo>
                  <a:cubicBezTo>
                    <a:pt x="1605" y="4050"/>
                    <a:pt x="2015" y="4108"/>
                    <a:pt x="2413" y="4108"/>
                  </a:cubicBezTo>
                  <a:cubicBezTo>
                    <a:pt x="2905" y="4108"/>
                    <a:pt x="3381" y="4020"/>
                    <a:pt x="3706" y="3757"/>
                  </a:cubicBezTo>
                  <a:cubicBezTo>
                    <a:pt x="4612" y="3023"/>
                    <a:pt x="5260" y="1463"/>
                    <a:pt x="5501" y="657"/>
                  </a:cubicBezTo>
                  <a:cubicBezTo>
                    <a:pt x="5579" y="386"/>
                    <a:pt x="5424" y="103"/>
                    <a:pt x="5154" y="22"/>
                  </a:cubicBezTo>
                  <a:cubicBezTo>
                    <a:pt x="5105" y="7"/>
                    <a:pt x="5056" y="0"/>
                    <a:pt x="5008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1204875" y="1548050"/>
              <a:ext cx="111525" cy="182950"/>
            </a:xfrm>
            <a:custGeom>
              <a:rect b="b" l="l" r="r" t="t"/>
              <a:pathLst>
                <a:path extrusionOk="0" h="7318" w="4461">
                  <a:moveTo>
                    <a:pt x="1847" y="1"/>
                  </a:moveTo>
                  <a:cubicBezTo>
                    <a:pt x="1832" y="1"/>
                    <a:pt x="1818" y="1"/>
                    <a:pt x="1804" y="2"/>
                  </a:cubicBezTo>
                  <a:cubicBezTo>
                    <a:pt x="54" y="60"/>
                    <a:pt x="1005" y="2855"/>
                    <a:pt x="768" y="4282"/>
                  </a:cubicBezTo>
                  <a:cubicBezTo>
                    <a:pt x="644" y="5025"/>
                    <a:pt x="1" y="4988"/>
                    <a:pt x="373" y="5663"/>
                  </a:cubicBezTo>
                  <a:cubicBezTo>
                    <a:pt x="834" y="6499"/>
                    <a:pt x="2100" y="7303"/>
                    <a:pt x="3056" y="7317"/>
                  </a:cubicBezTo>
                  <a:cubicBezTo>
                    <a:pt x="3061" y="7317"/>
                    <a:pt x="3066" y="7317"/>
                    <a:pt x="3072" y="7317"/>
                  </a:cubicBezTo>
                  <a:cubicBezTo>
                    <a:pt x="3380" y="7317"/>
                    <a:pt x="3862" y="7153"/>
                    <a:pt x="4083" y="6946"/>
                  </a:cubicBezTo>
                  <a:cubicBezTo>
                    <a:pt x="4461" y="6594"/>
                    <a:pt x="4371" y="5986"/>
                    <a:pt x="4319" y="5525"/>
                  </a:cubicBezTo>
                  <a:cubicBezTo>
                    <a:pt x="4216" y="4597"/>
                    <a:pt x="4065" y="3662"/>
                    <a:pt x="4078" y="2728"/>
                  </a:cubicBezTo>
                  <a:cubicBezTo>
                    <a:pt x="4090" y="2011"/>
                    <a:pt x="4313" y="1062"/>
                    <a:pt x="3650" y="571"/>
                  </a:cubicBezTo>
                  <a:lnTo>
                    <a:pt x="3646" y="567"/>
                  </a:lnTo>
                  <a:cubicBezTo>
                    <a:pt x="3251" y="276"/>
                    <a:pt x="2363" y="1"/>
                    <a:pt x="1847" y="1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1246025" y="1514825"/>
              <a:ext cx="30575" cy="64550"/>
            </a:xfrm>
            <a:custGeom>
              <a:rect b="b" l="l" r="r" t="t"/>
              <a:pathLst>
                <a:path extrusionOk="0" h="2582" w="1223">
                  <a:moveTo>
                    <a:pt x="643" y="1"/>
                  </a:moveTo>
                  <a:cubicBezTo>
                    <a:pt x="321" y="1"/>
                    <a:pt x="63" y="265"/>
                    <a:pt x="69" y="585"/>
                  </a:cubicBezTo>
                  <a:lnTo>
                    <a:pt x="150" y="1745"/>
                  </a:lnTo>
                  <a:cubicBezTo>
                    <a:pt x="150" y="2061"/>
                    <a:pt x="0" y="2582"/>
                    <a:pt x="318" y="2582"/>
                  </a:cubicBezTo>
                  <a:cubicBezTo>
                    <a:pt x="636" y="2582"/>
                    <a:pt x="1217" y="2061"/>
                    <a:pt x="1217" y="1745"/>
                  </a:cubicBezTo>
                  <a:lnTo>
                    <a:pt x="1217" y="585"/>
                  </a:lnTo>
                  <a:cubicBezTo>
                    <a:pt x="1223" y="265"/>
                    <a:pt x="963" y="1"/>
                    <a:pt x="643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1220575" y="1471950"/>
              <a:ext cx="73575" cy="82125"/>
            </a:xfrm>
            <a:custGeom>
              <a:rect b="b" l="l" r="r" t="t"/>
              <a:pathLst>
                <a:path extrusionOk="0" h="3285" w="2943">
                  <a:moveTo>
                    <a:pt x="1482" y="1"/>
                  </a:moveTo>
                  <a:cubicBezTo>
                    <a:pt x="1428" y="1"/>
                    <a:pt x="1374" y="4"/>
                    <a:pt x="1320" y="11"/>
                  </a:cubicBezTo>
                  <a:cubicBezTo>
                    <a:pt x="546" y="105"/>
                    <a:pt x="0" y="852"/>
                    <a:pt x="100" y="1678"/>
                  </a:cubicBezTo>
                  <a:cubicBezTo>
                    <a:pt x="169" y="2232"/>
                    <a:pt x="594" y="3062"/>
                    <a:pt x="1043" y="3269"/>
                  </a:cubicBezTo>
                  <a:cubicBezTo>
                    <a:pt x="1065" y="3279"/>
                    <a:pt x="1101" y="3284"/>
                    <a:pt x="1150" y="3284"/>
                  </a:cubicBezTo>
                  <a:cubicBezTo>
                    <a:pt x="1409" y="3284"/>
                    <a:pt x="2002" y="3136"/>
                    <a:pt x="2426" y="2731"/>
                  </a:cubicBezTo>
                  <a:cubicBezTo>
                    <a:pt x="2751" y="2419"/>
                    <a:pt x="2943" y="1659"/>
                    <a:pt x="2903" y="1334"/>
                  </a:cubicBezTo>
                  <a:cubicBezTo>
                    <a:pt x="2809" y="566"/>
                    <a:pt x="2190" y="1"/>
                    <a:pt x="1482" y="1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1220525" y="1471925"/>
              <a:ext cx="73625" cy="76025"/>
            </a:xfrm>
            <a:custGeom>
              <a:rect b="b" l="l" r="r" t="t"/>
              <a:pathLst>
                <a:path extrusionOk="0" h="3041" w="2945">
                  <a:moveTo>
                    <a:pt x="1482" y="0"/>
                  </a:moveTo>
                  <a:cubicBezTo>
                    <a:pt x="1429" y="0"/>
                    <a:pt x="1375" y="4"/>
                    <a:pt x="1321" y="10"/>
                  </a:cubicBezTo>
                  <a:cubicBezTo>
                    <a:pt x="548" y="106"/>
                    <a:pt x="1" y="853"/>
                    <a:pt x="102" y="1678"/>
                  </a:cubicBezTo>
                  <a:cubicBezTo>
                    <a:pt x="126" y="1868"/>
                    <a:pt x="191" y="2090"/>
                    <a:pt x="285" y="2308"/>
                  </a:cubicBezTo>
                  <a:cubicBezTo>
                    <a:pt x="531" y="2428"/>
                    <a:pt x="820" y="2476"/>
                    <a:pt x="1108" y="2476"/>
                  </a:cubicBezTo>
                  <a:cubicBezTo>
                    <a:pt x="1179" y="2476"/>
                    <a:pt x="1249" y="2473"/>
                    <a:pt x="1319" y="2468"/>
                  </a:cubicBezTo>
                  <a:cubicBezTo>
                    <a:pt x="1335" y="2467"/>
                    <a:pt x="1351" y="2466"/>
                    <a:pt x="1367" y="2466"/>
                  </a:cubicBezTo>
                  <a:cubicBezTo>
                    <a:pt x="1662" y="2466"/>
                    <a:pt x="1920" y="2669"/>
                    <a:pt x="1976" y="2964"/>
                  </a:cubicBezTo>
                  <a:cubicBezTo>
                    <a:pt x="1980" y="2990"/>
                    <a:pt x="1985" y="3015"/>
                    <a:pt x="1990" y="3041"/>
                  </a:cubicBezTo>
                  <a:cubicBezTo>
                    <a:pt x="2150" y="2958"/>
                    <a:pt x="2296" y="2854"/>
                    <a:pt x="2427" y="2730"/>
                  </a:cubicBezTo>
                  <a:cubicBezTo>
                    <a:pt x="2753" y="2420"/>
                    <a:pt x="2945" y="1660"/>
                    <a:pt x="2905" y="1335"/>
                  </a:cubicBezTo>
                  <a:cubicBezTo>
                    <a:pt x="2811" y="567"/>
                    <a:pt x="2191" y="0"/>
                    <a:pt x="1482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1251425" y="1526575"/>
              <a:ext cx="4775" cy="4100"/>
            </a:xfrm>
            <a:custGeom>
              <a:rect b="b" l="l" r="r" t="t"/>
              <a:pathLst>
                <a:path extrusionOk="0" h="164" w="191">
                  <a:moveTo>
                    <a:pt x="85" y="1"/>
                  </a:moveTo>
                  <a:cubicBezTo>
                    <a:pt x="37" y="2"/>
                    <a:pt x="0" y="41"/>
                    <a:pt x="3" y="89"/>
                  </a:cubicBezTo>
                  <a:cubicBezTo>
                    <a:pt x="7" y="135"/>
                    <a:pt x="45" y="163"/>
                    <a:pt x="85" y="163"/>
                  </a:cubicBezTo>
                  <a:cubicBezTo>
                    <a:pt x="106" y="163"/>
                    <a:pt x="127" y="155"/>
                    <a:pt x="144" y="137"/>
                  </a:cubicBezTo>
                  <a:cubicBezTo>
                    <a:pt x="190" y="85"/>
                    <a:pt x="154" y="1"/>
                    <a:pt x="8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1254725" y="1518650"/>
              <a:ext cx="5000" cy="3925"/>
            </a:xfrm>
            <a:custGeom>
              <a:rect b="b" l="l" r="r" t="t"/>
              <a:pathLst>
                <a:path extrusionOk="0" h="157" w="200">
                  <a:moveTo>
                    <a:pt x="87" y="1"/>
                  </a:moveTo>
                  <a:cubicBezTo>
                    <a:pt x="51" y="1"/>
                    <a:pt x="17" y="21"/>
                    <a:pt x="0" y="57"/>
                  </a:cubicBezTo>
                  <a:lnTo>
                    <a:pt x="174" y="157"/>
                  </a:lnTo>
                  <a:cubicBezTo>
                    <a:pt x="199" y="106"/>
                    <a:pt x="182" y="44"/>
                    <a:pt x="134" y="13"/>
                  </a:cubicBezTo>
                  <a:cubicBezTo>
                    <a:pt x="119" y="5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1245375" y="1543325"/>
              <a:ext cx="5125" cy="3575"/>
            </a:xfrm>
            <a:custGeom>
              <a:rect b="b" l="l" r="r" t="t"/>
              <a:pathLst>
                <a:path extrusionOk="0" h="143" w="205">
                  <a:moveTo>
                    <a:pt x="186" y="1"/>
                  </a:moveTo>
                  <a:lnTo>
                    <a:pt x="0" y="73"/>
                  </a:lnTo>
                  <a:cubicBezTo>
                    <a:pt x="13" y="116"/>
                    <a:pt x="52" y="143"/>
                    <a:pt x="94" y="143"/>
                  </a:cubicBezTo>
                  <a:cubicBezTo>
                    <a:pt x="105" y="143"/>
                    <a:pt x="116" y="141"/>
                    <a:pt x="126" y="137"/>
                  </a:cubicBezTo>
                  <a:cubicBezTo>
                    <a:pt x="179" y="114"/>
                    <a:pt x="205" y="54"/>
                    <a:pt x="186" y="1"/>
                  </a:cubicBez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1232150" y="1517675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111" y="1"/>
                  </a:moveTo>
                  <a:cubicBezTo>
                    <a:pt x="91" y="1"/>
                    <a:pt x="71" y="8"/>
                    <a:pt x="54" y="22"/>
                  </a:cubicBezTo>
                  <a:cubicBezTo>
                    <a:pt x="9" y="58"/>
                    <a:pt x="0" y="122"/>
                    <a:pt x="32" y="170"/>
                  </a:cubicBezTo>
                  <a:lnTo>
                    <a:pt x="190" y="43"/>
                  </a:lnTo>
                  <a:cubicBezTo>
                    <a:pt x="172" y="16"/>
                    <a:pt x="142" y="1"/>
                    <a:pt x="111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1234650" y="1526000"/>
              <a:ext cx="4775" cy="4050"/>
            </a:xfrm>
            <a:custGeom>
              <a:rect b="b" l="l" r="r" t="t"/>
              <a:pathLst>
                <a:path extrusionOk="0" h="162" w="191">
                  <a:moveTo>
                    <a:pt x="83" y="0"/>
                  </a:moveTo>
                  <a:cubicBezTo>
                    <a:pt x="36" y="2"/>
                    <a:pt x="0" y="41"/>
                    <a:pt x="2" y="87"/>
                  </a:cubicBezTo>
                  <a:cubicBezTo>
                    <a:pt x="5" y="133"/>
                    <a:pt x="44" y="162"/>
                    <a:pt x="83" y="162"/>
                  </a:cubicBezTo>
                  <a:cubicBezTo>
                    <a:pt x="104" y="162"/>
                    <a:pt x="126" y="153"/>
                    <a:pt x="142" y="135"/>
                  </a:cubicBezTo>
                  <a:cubicBezTo>
                    <a:pt x="190" y="83"/>
                    <a:pt x="154" y="0"/>
                    <a:pt x="8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1238000" y="1526475"/>
              <a:ext cx="7550" cy="12775"/>
            </a:xfrm>
            <a:custGeom>
              <a:rect b="b" l="l" r="r" t="t"/>
              <a:pathLst>
                <a:path extrusionOk="0" h="511" w="302">
                  <a:moveTo>
                    <a:pt x="301" y="0"/>
                  </a:moveTo>
                  <a:lnTo>
                    <a:pt x="1" y="445"/>
                  </a:lnTo>
                  <a:lnTo>
                    <a:pt x="291" y="51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E425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1189150" y="1699250"/>
              <a:ext cx="25" cy="3750"/>
            </a:xfrm>
            <a:custGeom>
              <a:rect b="b" l="l" r="r" t="t"/>
              <a:pathLst>
                <a:path extrusionOk="0" h="150" w="1">
                  <a:moveTo>
                    <a:pt x="0" y="0"/>
                  </a:moveTo>
                  <a:lnTo>
                    <a:pt x="0" y="15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1188525" y="1698925"/>
              <a:ext cx="3425" cy="6025"/>
            </a:xfrm>
            <a:custGeom>
              <a:rect b="b" l="l" r="r" t="t"/>
              <a:pathLst>
                <a:path extrusionOk="0" h="241" w="137">
                  <a:moveTo>
                    <a:pt x="81" y="0"/>
                  </a:moveTo>
                  <a:cubicBezTo>
                    <a:pt x="61" y="0"/>
                    <a:pt x="42" y="5"/>
                    <a:pt x="24" y="13"/>
                  </a:cubicBezTo>
                  <a:cubicBezTo>
                    <a:pt x="12" y="19"/>
                    <a:pt x="2" y="32"/>
                    <a:pt x="1" y="47"/>
                  </a:cubicBezTo>
                  <a:lnTo>
                    <a:pt x="1" y="241"/>
                  </a:lnTo>
                  <a:cubicBezTo>
                    <a:pt x="2" y="228"/>
                    <a:pt x="11" y="215"/>
                    <a:pt x="24" y="209"/>
                  </a:cubicBezTo>
                  <a:cubicBezTo>
                    <a:pt x="42" y="200"/>
                    <a:pt x="61" y="195"/>
                    <a:pt x="81" y="195"/>
                  </a:cubicBezTo>
                  <a:cubicBezTo>
                    <a:pt x="100" y="195"/>
                    <a:pt x="119" y="200"/>
                    <a:pt x="137" y="209"/>
                  </a:cubicBezTo>
                  <a:lnTo>
                    <a:pt x="137" y="13"/>
                  </a:lnTo>
                  <a:cubicBezTo>
                    <a:pt x="119" y="5"/>
                    <a:pt x="100" y="0"/>
                    <a:pt x="81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1191925" y="1699250"/>
              <a:ext cx="650" cy="5750"/>
            </a:xfrm>
            <a:custGeom>
              <a:rect b="b" l="l" r="r" t="t"/>
              <a:pathLst>
                <a:path extrusionOk="0" h="230" w="26">
                  <a:moveTo>
                    <a:pt x="1" y="0"/>
                  </a:moveTo>
                  <a:lnTo>
                    <a:pt x="1" y="196"/>
                  </a:lnTo>
                  <a:cubicBezTo>
                    <a:pt x="14" y="202"/>
                    <a:pt x="23" y="215"/>
                    <a:pt x="24" y="229"/>
                  </a:cubicBezTo>
                  <a:cubicBezTo>
                    <a:pt x="24" y="170"/>
                    <a:pt x="26" y="92"/>
                    <a:pt x="24" y="34"/>
                  </a:cubicBezTo>
                  <a:cubicBezTo>
                    <a:pt x="23" y="19"/>
                    <a:pt x="14" y="6"/>
                    <a:pt x="1" y="0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1188575" y="1700075"/>
              <a:ext cx="4000" cy="6075"/>
            </a:xfrm>
            <a:custGeom>
              <a:rect b="b" l="l" r="r" t="t"/>
              <a:pathLst>
                <a:path extrusionOk="0" h="243" w="160">
                  <a:moveTo>
                    <a:pt x="0" y="1"/>
                  </a:moveTo>
                  <a:lnTo>
                    <a:pt x="0" y="195"/>
                  </a:lnTo>
                  <a:cubicBezTo>
                    <a:pt x="1" y="210"/>
                    <a:pt x="10" y="223"/>
                    <a:pt x="23" y="228"/>
                  </a:cubicBezTo>
                  <a:cubicBezTo>
                    <a:pt x="41" y="238"/>
                    <a:pt x="60" y="242"/>
                    <a:pt x="79" y="242"/>
                  </a:cubicBezTo>
                  <a:cubicBezTo>
                    <a:pt x="99" y="242"/>
                    <a:pt x="118" y="238"/>
                    <a:pt x="136" y="228"/>
                  </a:cubicBezTo>
                  <a:cubicBezTo>
                    <a:pt x="149" y="223"/>
                    <a:pt x="158" y="210"/>
                    <a:pt x="160" y="196"/>
                  </a:cubicBezTo>
                  <a:lnTo>
                    <a:pt x="160" y="1"/>
                  </a:lnTo>
                  <a:cubicBezTo>
                    <a:pt x="158" y="15"/>
                    <a:pt x="149" y="27"/>
                    <a:pt x="136" y="33"/>
                  </a:cubicBezTo>
                  <a:cubicBezTo>
                    <a:pt x="118" y="42"/>
                    <a:pt x="99" y="47"/>
                    <a:pt x="79" y="47"/>
                  </a:cubicBezTo>
                  <a:cubicBezTo>
                    <a:pt x="60" y="47"/>
                    <a:pt x="41" y="42"/>
                    <a:pt x="23" y="33"/>
                  </a:cubicBezTo>
                  <a:cubicBezTo>
                    <a:pt x="10" y="27"/>
                    <a:pt x="1" y="14"/>
                    <a:pt x="0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1164050" y="1688600"/>
              <a:ext cx="45575" cy="31200"/>
            </a:xfrm>
            <a:custGeom>
              <a:rect b="b" l="l" r="r" t="t"/>
              <a:pathLst>
                <a:path extrusionOk="0" h="1248" w="1823">
                  <a:moveTo>
                    <a:pt x="1" y="0"/>
                  </a:moveTo>
                  <a:lnTo>
                    <a:pt x="1" y="196"/>
                  </a:lnTo>
                  <a:lnTo>
                    <a:pt x="1822" y="1247"/>
                  </a:lnTo>
                  <a:lnTo>
                    <a:pt x="1822" y="10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1092900" y="1688600"/>
              <a:ext cx="71175" cy="46225"/>
            </a:xfrm>
            <a:custGeom>
              <a:rect b="b" l="l" r="r" t="t"/>
              <a:pathLst>
                <a:path extrusionOk="0" h="1849" w="2847">
                  <a:moveTo>
                    <a:pt x="2847" y="0"/>
                  </a:moveTo>
                  <a:lnTo>
                    <a:pt x="0" y="1655"/>
                  </a:lnTo>
                  <a:lnTo>
                    <a:pt x="0" y="1849"/>
                  </a:lnTo>
                  <a:lnTo>
                    <a:pt x="2847" y="19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1092900" y="1729950"/>
              <a:ext cx="45550" cy="31200"/>
            </a:xfrm>
            <a:custGeom>
              <a:rect b="b" l="l" r="r" t="t"/>
              <a:pathLst>
                <a:path extrusionOk="0" h="1248" w="1822">
                  <a:moveTo>
                    <a:pt x="0" y="1"/>
                  </a:moveTo>
                  <a:lnTo>
                    <a:pt x="0" y="195"/>
                  </a:lnTo>
                  <a:lnTo>
                    <a:pt x="1822" y="1248"/>
                  </a:lnTo>
                  <a:lnTo>
                    <a:pt x="1822" y="10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1106600" y="1743350"/>
              <a:ext cx="8625" cy="7400"/>
            </a:xfrm>
            <a:custGeom>
              <a:rect b="b" l="l" r="r" t="t"/>
              <a:pathLst>
                <a:path extrusionOk="0" h="296" w="345">
                  <a:moveTo>
                    <a:pt x="172" y="1"/>
                  </a:moveTo>
                  <a:cubicBezTo>
                    <a:pt x="130" y="1"/>
                    <a:pt x="89" y="11"/>
                    <a:pt x="51" y="30"/>
                  </a:cubicBezTo>
                  <a:cubicBezTo>
                    <a:pt x="18" y="49"/>
                    <a:pt x="0" y="74"/>
                    <a:pt x="0" y="100"/>
                  </a:cubicBezTo>
                  <a:lnTo>
                    <a:pt x="0" y="295"/>
                  </a:lnTo>
                  <a:cubicBezTo>
                    <a:pt x="0" y="269"/>
                    <a:pt x="18" y="245"/>
                    <a:pt x="51" y="226"/>
                  </a:cubicBezTo>
                  <a:cubicBezTo>
                    <a:pt x="89" y="206"/>
                    <a:pt x="130" y="196"/>
                    <a:pt x="172" y="196"/>
                  </a:cubicBezTo>
                  <a:cubicBezTo>
                    <a:pt x="213" y="196"/>
                    <a:pt x="255" y="206"/>
                    <a:pt x="293" y="226"/>
                  </a:cubicBezTo>
                  <a:cubicBezTo>
                    <a:pt x="327" y="245"/>
                    <a:pt x="343" y="271"/>
                    <a:pt x="343" y="295"/>
                  </a:cubicBezTo>
                  <a:lnTo>
                    <a:pt x="343" y="100"/>
                  </a:lnTo>
                  <a:cubicBezTo>
                    <a:pt x="344" y="75"/>
                    <a:pt x="327" y="49"/>
                    <a:pt x="293" y="30"/>
                  </a:cubicBezTo>
                  <a:cubicBezTo>
                    <a:pt x="255" y="11"/>
                    <a:pt x="213" y="1"/>
                    <a:pt x="172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1106625" y="1745825"/>
              <a:ext cx="8600" cy="7400"/>
            </a:xfrm>
            <a:custGeom>
              <a:rect b="b" l="l" r="r" t="t"/>
              <a:pathLst>
                <a:path extrusionOk="0" h="296" w="344">
                  <a:moveTo>
                    <a:pt x="1" y="1"/>
                  </a:moveTo>
                  <a:lnTo>
                    <a:pt x="1" y="196"/>
                  </a:lnTo>
                  <a:cubicBezTo>
                    <a:pt x="1" y="223"/>
                    <a:pt x="17" y="247"/>
                    <a:pt x="52" y="267"/>
                  </a:cubicBezTo>
                  <a:cubicBezTo>
                    <a:pt x="89" y="286"/>
                    <a:pt x="131" y="296"/>
                    <a:pt x="172" y="296"/>
                  </a:cubicBezTo>
                  <a:cubicBezTo>
                    <a:pt x="214" y="296"/>
                    <a:pt x="255" y="286"/>
                    <a:pt x="294" y="267"/>
                  </a:cubicBezTo>
                  <a:cubicBezTo>
                    <a:pt x="327" y="247"/>
                    <a:pt x="343" y="223"/>
                    <a:pt x="343" y="198"/>
                  </a:cubicBezTo>
                  <a:lnTo>
                    <a:pt x="343" y="2"/>
                  </a:lnTo>
                  <a:cubicBezTo>
                    <a:pt x="343" y="27"/>
                    <a:pt x="327" y="53"/>
                    <a:pt x="294" y="72"/>
                  </a:cubicBezTo>
                  <a:cubicBezTo>
                    <a:pt x="255" y="91"/>
                    <a:pt x="214" y="100"/>
                    <a:pt x="172" y="100"/>
                  </a:cubicBezTo>
                  <a:cubicBezTo>
                    <a:pt x="131" y="100"/>
                    <a:pt x="89" y="91"/>
                    <a:pt x="52" y="72"/>
                  </a:cubicBezTo>
                  <a:cubicBezTo>
                    <a:pt x="17" y="51"/>
                    <a:pt x="1" y="27"/>
                    <a:pt x="1" y="1"/>
                  </a:cubicBezTo>
                  <a:close/>
                </a:path>
              </a:pathLst>
            </a:custGeom>
            <a:solidFill>
              <a:srgbClr val="8FDF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1138425" y="1714875"/>
              <a:ext cx="71200" cy="46275"/>
            </a:xfrm>
            <a:custGeom>
              <a:rect b="b" l="l" r="r" t="t"/>
              <a:pathLst>
                <a:path extrusionOk="0" h="1851" w="2848">
                  <a:moveTo>
                    <a:pt x="2847" y="0"/>
                  </a:moveTo>
                  <a:lnTo>
                    <a:pt x="1" y="1655"/>
                  </a:lnTo>
                  <a:lnTo>
                    <a:pt x="1" y="1851"/>
                  </a:lnTo>
                  <a:lnTo>
                    <a:pt x="2847" y="196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1081475" y="1683175"/>
              <a:ext cx="138150" cy="79325"/>
            </a:xfrm>
            <a:custGeom>
              <a:rect b="b" l="l" r="r" t="t"/>
              <a:pathLst>
                <a:path extrusionOk="0" h="3173" w="5526">
                  <a:moveTo>
                    <a:pt x="4363" y="630"/>
                  </a:moveTo>
                  <a:cubicBezTo>
                    <a:pt x="4383" y="630"/>
                    <a:pt x="4402" y="635"/>
                    <a:pt x="4420" y="643"/>
                  </a:cubicBezTo>
                  <a:cubicBezTo>
                    <a:pt x="4451" y="662"/>
                    <a:pt x="4451" y="691"/>
                    <a:pt x="4420" y="709"/>
                  </a:cubicBezTo>
                  <a:cubicBezTo>
                    <a:pt x="4402" y="718"/>
                    <a:pt x="4383" y="723"/>
                    <a:pt x="4363" y="723"/>
                  </a:cubicBezTo>
                  <a:cubicBezTo>
                    <a:pt x="4344" y="723"/>
                    <a:pt x="4325" y="718"/>
                    <a:pt x="4307" y="709"/>
                  </a:cubicBezTo>
                  <a:cubicBezTo>
                    <a:pt x="4277" y="691"/>
                    <a:pt x="4277" y="662"/>
                    <a:pt x="4307" y="643"/>
                  </a:cubicBezTo>
                  <a:cubicBezTo>
                    <a:pt x="4325" y="635"/>
                    <a:pt x="4344" y="630"/>
                    <a:pt x="4363" y="630"/>
                  </a:cubicBezTo>
                  <a:close/>
                  <a:moveTo>
                    <a:pt x="1178" y="2408"/>
                  </a:moveTo>
                  <a:cubicBezTo>
                    <a:pt x="1220" y="2408"/>
                    <a:pt x="1261" y="2418"/>
                    <a:pt x="1300" y="2437"/>
                  </a:cubicBezTo>
                  <a:cubicBezTo>
                    <a:pt x="1365" y="2476"/>
                    <a:pt x="1366" y="2539"/>
                    <a:pt x="1300" y="2578"/>
                  </a:cubicBezTo>
                  <a:cubicBezTo>
                    <a:pt x="1261" y="2597"/>
                    <a:pt x="1220" y="2607"/>
                    <a:pt x="1178" y="2607"/>
                  </a:cubicBezTo>
                  <a:cubicBezTo>
                    <a:pt x="1137" y="2607"/>
                    <a:pt x="1095" y="2597"/>
                    <a:pt x="1058" y="2578"/>
                  </a:cubicBezTo>
                  <a:cubicBezTo>
                    <a:pt x="991" y="2539"/>
                    <a:pt x="991" y="2476"/>
                    <a:pt x="1058" y="2437"/>
                  </a:cubicBezTo>
                  <a:cubicBezTo>
                    <a:pt x="1095" y="2418"/>
                    <a:pt x="1137" y="2408"/>
                    <a:pt x="1178" y="2408"/>
                  </a:cubicBezTo>
                  <a:close/>
                  <a:moveTo>
                    <a:pt x="3304" y="216"/>
                  </a:moveTo>
                  <a:lnTo>
                    <a:pt x="5125" y="1267"/>
                  </a:lnTo>
                  <a:lnTo>
                    <a:pt x="2279" y="2923"/>
                  </a:lnTo>
                  <a:lnTo>
                    <a:pt x="457" y="1872"/>
                  </a:lnTo>
                  <a:lnTo>
                    <a:pt x="3304" y="216"/>
                  </a:lnTo>
                  <a:close/>
                  <a:moveTo>
                    <a:pt x="3511" y="0"/>
                  </a:moveTo>
                  <a:cubicBezTo>
                    <a:pt x="3442" y="0"/>
                    <a:pt x="3373" y="15"/>
                    <a:pt x="3320" y="46"/>
                  </a:cubicBezTo>
                  <a:lnTo>
                    <a:pt x="106" y="1915"/>
                  </a:lnTo>
                  <a:cubicBezTo>
                    <a:pt x="1" y="1976"/>
                    <a:pt x="1" y="2075"/>
                    <a:pt x="108" y="2137"/>
                  </a:cubicBezTo>
                  <a:lnTo>
                    <a:pt x="1822" y="3127"/>
                  </a:lnTo>
                  <a:cubicBezTo>
                    <a:pt x="1875" y="3158"/>
                    <a:pt x="1944" y="3173"/>
                    <a:pt x="2014" y="3173"/>
                  </a:cubicBezTo>
                  <a:cubicBezTo>
                    <a:pt x="2083" y="3173"/>
                    <a:pt x="2152" y="3158"/>
                    <a:pt x="2205" y="3127"/>
                  </a:cubicBezTo>
                  <a:lnTo>
                    <a:pt x="5419" y="1260"/>
                  </a:lnTo>
                  <a:cubicBezTo>
                    <a:pt x="5525" y="1197"/>
                    <a:pt x="5524" y="1099"/>
                    <a:pt x="5418" y="1038"/>
                  </a:cubicBezTo>
                  <a:lnTo>
                    <a:pt x="3703" y="46"/>
                  </a:lnTo>
                  <a:cubicBezTo>
                    <a:pt x="3650" y="15"/>
                    <a:pt x="3580" y="0"/>
                    <a:pt x="3511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1186925" y="1698150"/>
              <a:ext cx="7275" cy="3875"/>
            </a:xfrm>
            <a:custGeom>
              <a:rect b="b" l="l" r="r" t="t"/>
              <a:pathLst>
                <a:path extrusionOk="0" h="155" w="291">
                  <a:moveTo>
                    <a:pt x="146" y="1"/>
                  </a:moveTo>
                  <a:cubicBezTo>
                    <a:pt x="114" y="1"/>
                    <a:pt x="82" y="8"/>
                    <a:pt x="53" y="23"/>
                  </a:cubicBezTo>
                  <a:cubicBezTo>
                    <a:pt x="1" y="54"/>
                    <a:pt x="1" y="102"/>
                    <a:pt x="53" y="131"/>
                  </a:cubicBezTo>
                  <a:cubicBezTo>
                    <a:pt x="82" y="147"/>
                    <a:pt x="114" y="154"/>
                    <a:pt x="146" y="154"/>
                  </a:cubicBezTo>
                  <a:cubicBezTo>
                    <a:pt x="178" y="154"/>
                    <a:pt x="210" y="147"/>
                    <a:pt x="240" y="131"/>
                  </a:cubicBezTo>
                  <a:cubicBezTo>
                    <a:pt x="291" y="101"/>
                    <a:pt x="291" y="53"/>
                    <a:pt x="240" y="23"/>
                  </a:cubicBezTo>
                  <a:cubicBezTo>
                    <a:pt x="210" y="8"/>
                    <a:pt x="178" y="1"/>
                    <a:pt x="146" y="1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1108625" y="1744650"/>
              <a:ext cx="4550" cy="2400"/>
            </a:xfrm>
            <a:custGeom>
              <a:rect b="b" l="l" r="r" t="t"/>
              <a:pathLst>
                <a:path extrusionOk="0" h="96" w="182">
                  <a:moveTo>
                    <a:pt x="91" y="0"/>
                  </a:moveTo>
                  <a:cubicBezTo>
                    <a:pt x="72" y="0"/>
                    <a:pt x="52" y="5"/>
                    <a:pt x="34" y="14"/>
                  </a:cubicBezTo>
                  <a:cubicBezTo>
                    <a:pt x="1" y="33"/>
                    <a:pt x="2" y="64"/>
                    <a:pt x="34" y="82"/>
                  </a:cubicBezTo>
                  <a:cubicBezTo>
                    <a:pt x="52" y="91"/>
                    <a:pt x="72" y="96"/>
                    <a:pt x="91" y="96"/>
                  </a:cubicBezTo>
                  <a:cubicBezTo>
                    <a:pt x="111" y="96"/>
                    <a:pt x="131" y="91"/>
                    <a:pt x="150" y="82"/>
                  </a:cubicBezTo>
                  <a:cubicBezTo>
                    <a:pt x="182" y="64"/>
                    <a:pt x="182" y="33"/>
                    <a:pt x="150" y="14"/>
                  </a:cubicBezTo>
                  <a:cubicBezTo>
                    <a:pt x="131" y="5"/>
                    <a:pt x="111" y="0"/>
                    <a:pt x="91" y="0"/>
                  </a:cubicBez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1092900" y="1688600"/>
              <a:ext cx="116725" cy="67650"/>
            </a:xfrm>
            <a:custGeom>
              <a:rect b="b" l="l" r="r" t="t"/>
              <a:pathLst>
                <a:path extrusionOk="0" h="2706" w="4669">
                  <a:moveTo>
                    <a:pt x="2847" y="0"/>
                  </a:moveTo>
                  <a:lnTo>
                    <a:pt x="0" y="1655"/>
                  </a:lnTo>
                  <a:lnTo>
                    <a:pt x="1822" y="2706"/>
                  </a:lnTo>
                  <a:lnTo>
                    <a:pt x="4668" y="1051"/>
                  </a:lnTo>
                  <a:lnTo>
                    <a:pt x="2847" y="0"/>
                  </a:ln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1082125" y="1711850"/>
              <a:ext cx="136775" cy="55550"/>
            </a:xfrm>
            <a:custGeom>
              <a:rect b="b" l="l" r="r" t="t"/>
              <a:pathLst>
                <a:path extrusionOk="0" h="2222" w="5471">
                  <a:moveTo>
                    <a:pt x="5470" y="1"/>
                  </a:moveTo>
                  <a:lnTo>
                    <a:pt x="5470" y="7"/>
                  </a:lnTo>
                  <a:lnTo>
                    <a:pt x="5470" y="7"/>
                  </a:lnTo>
                  <a:cubicBezTo>
                    <a:pt x="5470" y="5"/>
                    <a:pt x="5470" y="3"/>
                    <a:pt x="5470" y="1"/>
                  </a:cubicBezTo>
                  <a:close/>
                  <a:moveTo>
                    <a:pt x="5470" y="7"/>
                  </a:moveTo>
                  <a:cubicBezTo>
                    <a:pt x="5469" y="46"/>
                    <a:pt x="5443" y="82"/>
                    <a:pt x="5393" y="111"/>
                  </a:cubicBezTo>
                  <a:lnTo>
                    <a:pt x="2179" y="1979"/>
                  </a:lnTo>
                  <a:cubicBezTo>
                    <a:pt x="2126" y="2010"/>
                    <a:pt x="2056" y="2026"/>
                    <a:pt x="1987" y="2026"/>
                  </a:cubicBezTo>
                  <a:cubicBezTo>
                    <a:pt x="1918" y="2026"/>
                    <a:pt x="1849" y="2010"/>
                    <a:pt x="1796" y="1979"/>
                  </a:cubicBezTo>
                  <a:lnTo>
                    <a:pt x="82" y="990"/>
                  </a:lnTo>
                  <a:cubicBezTo>
                    <a:pt x="27" y="958"/>
                    <a:pt x="1" y="917"/>
                    <a:pt x="1" y="878"/>
                  </a:cubicBezTo>
                  <a:lnTo>
                    <a:pt x="1" y="1073"/>
                  </a:lnTo>
                  <a:cubicBezTo>
                    <a:pt x="1" y="1113"/>
                    <a:pt x="28" y="1154"/>
                    <a:pt x="82" y="1184"/>
                  </a:cubicBezTo>
                  <a:lnTo>
                    <a:pt x="1796" y="2175"/>
                  </a:lnTo>
                  <a:cubicBezTo>
                    <a:pt x="1849" y="2206"/>
                    <a:pt x="1918" y="2221"/>
                    <a:pt x="1988" y="2221"/>
                  </a:cubicBezTo>
                  <a:cubicBezTo>
                    <a:pt x="2057" y="2221"/>
                    <a:pt x="2126" y="2206"/>
                    <a:pt x="2179" y="2175"/>
                  </a:cubicBezTo>
                  <a:lnTo>
                    <a:pt x="5392" y="307"/>
                  </a:lnTo>
                  <a:cubicBezTo>
                    <a:pt x="5444" y="276"/>
                    <a:pt x="5470" y="237"/>
                    <a:pt x="5470" y="197"/>
                  </a:cubicBezTo>
                  <a:lnTo>
                    <a:pt x="5470" y="7"/>
                  </a:lnTo>
                  <a:close/>
                </a:path>
              </a:pathLst>
            </a:custGeom>
            <a:solidFill>
              <a:srgbClr val="06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1188375" y="1577575"/>
              <a:ext cx="123025" cy="166025"/>
            </a:xfrm>
            <a:custGeom>
              <a:rect b="b" l="l" r="r" t="t"/>
              <a:pathLst>
                <a:path extrusionOk="0" h="6641" w="4921">
                  <a:moveTo>
                    <a:pt x="4301" y="0"/>
                  </a:moveTo>
                  <a:cubicBezTo>
                    <a:pt x="4274" y="0"/>
                    <a:pt x="4247" y="2"/>
                    <a:pt x="4219" y="7"/>
                  </a:cubicBezTo>
                  <a:cubicBezTo>
                    <a:pt x="3939" y="52"/>
                    <a:pt x="3748" y="316"/>
                    <a:pt x="3793" y="595"/>
                  </a:cubicBezTo>
                  <a:cubicBezTo>
                    <a:pt x="3897" y="1242"/>
                    <a:pt x="4051" y="3259"/>
                    <a:pt x="3411" y="4029"/>
                  </a:cubicBezTo>
                  <a:cubicBezTo>
                    <a:pt x="3060" y="4451"/>
                    <a:pt x="1417" y="5230"/>
                    <a:pt x="363" y="5650"/>
                  </a:cubicBezTo>
                  <a:cubicBezTo>
                    <a:pt x="134" y="5740"/>
                    <a:pt x="1" y="5982"/>
                    <a:pt x="47" y="6223"/>
                  </a:cubicBezTo>
                  <a:cubicBezTo>
                    <a:pt x="94" y="6465"/>
                    <a:pt x="305" y="6641"/>
                    <a:pt x="553" y="6641"/>
                  </a:cubicBezTo>
                  <a:cubicBezTo>
                    <a:pt x="617" y="6641"/>
                    <a:pt x="682" y="6629"/>
                    <a:pt x="743" y="6605"/>
                  </a:cubicBezTo>
                  <a:cubicBezTo>
                    <a:pt x="1207" y="6420"/>
                    <a:pt x="3559" y="5460"/>
                    <a:pt x="4202" y="4686"/>
                  </a:cubicBezTo>
                  <a:cubicBezTo>
                    <a:pt x="4666" y="4126"/>
                    <a:pt x="4906" y="3230"/>
                    <a:pt x="4917" y="2019"/>
                  </a:cubicBezTo>
                  <a:cubicBezTo>
                    <a:pt x="4921" y="1489"/>
                    <a:pt x="4885" y="958"/>
                    <a:pt x="4808" y="433"/>
                  </a:cubicBezTo>
                  <a:cubicBezTo>
                    <a:pt x="4767" y="179"/>
                    <a:pt x="4549" y="0"/>
                    <a:pt x="4301" y="0"/>
                  </a:cubicBezTo>
                  <a:close/>
                </a:path>
              </a:pathLst>
            </a:custGeom>
            <a:solidFill>
              <a:srgbClr val="E3F9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1279050" y="1676625"/>
              <a:ext cx="24600" cy="30300"/>
            </a:xfrm>
            <a:custGeom>
              <a:rect b="b" l="l" r="r" t="t"/>
              <a:pathLst>
                <a:path extrusionOk="0" h="1212" w="984">
                  <a:moveTo>
                    <a:pt x="984" y="1"/>
                  </a:moveTo>
                  <a:lnTo>
                    <a:pt x="984" y="1"/>
                  </a:lnTo>
                  <a:cubicBezTo>
                    <a:pt x="438" y="106"/>
                    <a:pt x="37" y="647"/>
                    <a:pt x="0" y="1211"/>
                  </a:cubicBezTo>
                  <a:cubicBezTo>
                    <a:pt x="241" y="1046"/>
                    <a:pt x="444" y="881"/>
                    <a:pt x="575" y="724"/>
                  </a:cubicBezTo>
                  <a:cubicBezTo>
                    <a:pt x="738" y="525"/>
                    <a:pt x="875" y="283"/>
                    <a:pt x="984" y="1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1196950" y="1592450"/>
              <a:ext cx="97525" cy="126625"/>
            </a:xfrm>
            <a:custGeom>
              <a:rect b="b" l="l" r="r" t="t"/>
              <a:pathLst>
                <a:path extrusionOk="0" h="5065" w="3901">
                  <a:moveTo>
                    <a:pt x="3450" y="0"/>
                  </a:moveTo>
                  <a:lnTo>
                    <a:pt x="3450" y="0"/>
                  </a:lnTo>
                  <a:cubicBezTo>
                    <a:pt x="3554" y="647"/>
                    <a:pt x="3706" y="2664"/>
                    <a:pt x="3067" y="3434"/>
                  </a:cubicBezTo>
                  <a:cubicBezTo>
                    <a:pt x="2717" y="3856"/>
                    <a:pt x="1074" y="4635"/>
                    <a:pt x="20" y="5055"/>
                  </a:cubicBezTo>
                  <a:cubicBezTo>
                    <a:pt x="5" y="5061"/>
                    <a:pt x="0" y="5064"/>
                    <a:pt x="5" y="5064"/>
                  </a:cubicBezTo>
                  <a:cubicBezTo>
                    <a:pt x="74" y="5064"/>
                    <a:pt x="2645" y="4273"/>
                    <a:pt x="3251" y="3544"/>
                  </a:cubicBezTo>
                  <a:cubicBezTo>
                    <a:pt x="3715" y="2985"/>
                    <a:pt x="3901" y="1253"/>
                    <a:pt x="3450" y="0"/>
                  </a:cubicBezTo>
                  <a:close/>
                </a:path>
              </a:pathLst>
            </a:custGeom>
            <a:solidFill>
              <a:srgbClr val="008D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1152275" y="1725850"/>
              <a:ext cx="52325" cy="32050"/>
            </a:xfrm>
            <a:custGeom>
              <a:rect b="b" l="l" r="r" t="t"/>
              <a:pathLst>
                <a:path extrusionOk="0" h="1282" w="2093">
                  <a:moveTo>
                    <a:pt x="64" y="1211"/>
                  </a:moveTo>
                  <a:cubicBezTo>
                    <a:pt x="64" y="1212"/>
                    <a:pt x="64" y="1212"/>
                    <a:pt x="64" y="1212"/>
                  </a:cubicBezTo>
                  <a:lnTo>
                    <a:pt x="64" y="1212"/>
                  </a:lnTo>
                  <a:cubicBezTo>
                    <a:pt x="64" y="1212"/>
                    <a:pt x="64" y="1211"/>
                    <a:pt x="64" y="1211"/>
                  </a:cubicBezTo>
                  <a:close/>
                  <a:moveTo>
                    <a:pt x="1728" y="0"/>
                  </a:moveTo>
                  <a:cubicBezTo>
                    <a:pt x="1685" y="0"/>
                    <a:pt x="1140" y="305"/>
                    <a:pt x="900" y="315"/>
                  </a:cubicBezTo>
                  <a:cubicBezTo>
                    <a:pt x="625" y="325"/>
                    <a:pt x="375" y="423"/>
                    <a:pt x="119" y="423"/>
                  </a:cubicBezTo>
                  <a:cubicBezTo>
                    <a:pt x="99" y="423"/>
                    <a:pt x="80" y="422"/>
                    <a:pt x="60" y="421"/>
                  </a:cubicBezTo>
                  <a:cubicBezTo>
                    <a:pt x="58" y="421"/>
                    <a:pt x="56" y="421"/>
                    <a:pt x="54" y="421"/>
                  </a:cubicBezTo>
                  <a:cubicBezTo>
                    <a:pt x="25" y="421"/>
                    <a:pt x="1" y="449"/>
                    <a:pt x="8" y="479"/>
                  </a:cubicBezTo>
                  <a:cubicBezTo>
                    <a:pt x="63" y="703"/>
                    <a:pt x="422" y="716"/>
                    <a:pt x="534" y="745"/>
                  </a:cubicBezTo>
                  <a:cubicBezTo>
                    <a:pt x="714" y="792"/>
                    <a:pt x="570" y="919"/>
                    <a:pt x="570" y="919"/>
                  </a:cubicBezTo>
                  <a:cubicBezTo>
                    <a:pt x="570" y="919"/>
                    <a:pt x="73" y="1212"/>
                    <a:pt x="64" y="1212"/>
                  </a:cubicBezTo>
                  <a:cubicBezTo>
                    <a:pt x="64" y="1212"/>
                    <a:pt x="64" y="1212"/>
                    <a:pt x="64" y="1212"/>
                  </a:cubicBezTo>
                  <a:lnTo>
                    <a:pt x="64" y="1212"/>
                  </a:lnTo>
                  <a:cubicBezTo>
                    <a:pt x="231" y="1242"/>
                    <a:pt x="432" y="1281"/>
                    <a:pt x="624" y="1281"/>
                  </a:cubicBezTo>
                  <a:cubicBezTo>
                    <a:pt x="757" y="1281"/>
                    <a:pt x="887" y="1262"/>
                    <a:pt x="997" y="1209"/>
                  </a:cubicBezTo>
                  <a:cubicBezTo>
                    <a:pt x="1288" y="1068"/>
                    <a:pt x="1928" y="631"/>
                    <a:pt x="2007" y="460"/>
                  </a:cubicBezTo>
                  <a:cubicBezTo>
                    <a:pt x="2092" y="258"/>
                    <a:pt x="1969" y="0"/>
                    <a:pt x="1748" y="0"/>
                  </a:cubicBezTo>
                  <a:cubicBezTo>
                    <a:pt x="1743" y="0"/>
                    <a:pt x="1737" y="0"/>
                    <a:pt x="1730" y="1"/>
                  </a:cubicBezTo>
                  <a:cubicBezTo>
                    <a:pt x="1730" y="0"/>
                    <a:pt x="1729" y="0"/>
                    <a:pt x="1728" y="0"/>
                  </a:cubicBezTo>
                  <a:close/>
                </a:path>
              </a:pathLst>
            </a:custGeom>
            <a:solidFill>
              <a:srgbClr val="F4AA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215798" y="1465751"/>
              <a:ext cx="133700" cy="155448"/>
            </a:xfrm>
            <a:custGeom>
              <a:rect b="b" l="l" r="r" t="t"/>
              <a:pathLst>
                <a:path extrusionOk="0" h="6668" w="5348">
                  <a:moveTo>
                    <a:pt x="1798" y="1"/>
                  </a:moveTo>
                  <a:cubicBezTo>
                    <a:pt x="1725" y="1"/>
                    <a:pt x="1652" y="5"/>
                    <a:pt x="1579" y="15"/>
                  </a:cubicBezTo>
                  <a:cubicBezTo>
                    <a:pt x="785" y="119"/>
                    <a:pt x="0" y="923"/>
                    <a:pt x="157" y="2168"/>
                  </a:cubicBezTo>
                  <a:cubicBezTo>
                    <a:pt x="162" y="2207"/>
                    <a:pt x="583" y="2548"/>
                    <a:pt x="1246" y="2548"/>
                  </a:cubicBezTo>
                  <a:cubicBezTo>
                    <a:pt x="1368" y="2548"/>
                    <a:pt x="1498" y="2536"/>
                    <a:pt x="1636" y="2509"/>
                  </a:cubicBezTo>
                  <a:cubicBezTo>
                    <a:pt x="1667" y="2503"/>
                    <a:pt x="1699" y="2500"/>
                    <a:pt x="1730" y="2500"/>
                  </a:cubicBezTo>
                  <a:cubicBezTo>
                    <a:pt x="1988" y="2500"/>
                    <a:pt x="2209" y="2707"/>
                    <a:pt x="2214" y="2976"/>
                  </a:cubicBezTo>
                  <a:cubicBezTo>
                    <a:pt x="2220" y="3278"/>
                    <a:pt x="2230" y="3621"/>
                    <a:pt x="2252" y="3874"/>
                  </a:cubicBezTo>
                  <a:cubicBezTo>
                    <a:pt x="2284" y="4254"/>
                    <a:pt x="2601" y="4626"/>
                    <a:pt x="2942" y="4641"/>
                  </a:cubicBezTo>
                  <a:cubicBezTo>
                    <a:pt x="4269" y="4697"/>
                    <a:pt x="4991" y="5714"/>
                    <a:pt x="4861" y="6668"/>
                  </a:cubicBezTo>
                  <a:cubicBezTo>
                    <a:pt x="5174" y="6429"/>
                    <a:pt x="5309" y="6007"/>
                    <a:pt x="5325" y="5617"/>
                  </a:cubicBezTo>
                  <a:cubicBezTo>
                    <a:pt x="5348" y="5047"/>
                    <a:pt x="5122" y="4519"/>
                    <a:pt x="4803" y="4058"/>
                  </a:cubicBezTo>
                  <a:cubicBezTo>
                    <a:pt x="4621" y="3797"/>
                    <a:pt x="4414" y="3556"/>
                    <a:pt x="4204" y="3318"/>
                  </a:cubicBezTo>
                  <a:cubicBezTo>
                    <a:pt x="3866" y="2938"/>
                    <a:pt x="3573" y="2534"/>
                    <a:pt x="3516" y="2015"/>
                  </a:cubicBezTo>
                  <a:cubicBezTo>
                    <a:pt x="3474" y="1627"/>
                    <a:pt x="3485" y="1262"/>
                    <a:pt x="3297" y="907"/>
                  </a:cubicBezTo>
                  <a:cubicBezTo>
                    <a:pt x="3003" y="346"/>
                    <a:pt x="2421" y="1"/>
                    <a:pt x="1798" y="1"/>
                  </a:cubicBezTo>
                  <a:close/>
                </a:path>
              </a:pathLst>
            </a:custGeom>
            <a:solidFill>
              <a:srgbClr val="FD87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5" name="Google Shape;1855;p35"/>
          <p:cNvSpPr txBox="1"/>
          <p:nvPr>
            <p:ph idx="4294967295" type="subTitle"/>
          </p:nvPr>
        </p:nvSpPr>
        <p:spPr>
          <a:xfrm>
            <a:off x="612263" y="2003325"/>
            <a:ext cx="3503700" cy="21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1856" name="Google Shape;1856;p35"/>
          <p:cNvSpPr txBox="1"/>
          <p:nvPr>
            <p:ph type="title"/>
          </p:nvPr>
        </p:nvSpPr>
        <p:spPr>
          <a:xfrm>
            <a:off x="597374" y="3546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857" name="Google Shape;1857;p35"/>
          <p:cNvSpPr/>
          <p:nvPr/>
        </p:nvSpPr>
        <p:spPr>
          <a:xfrm>
            <a:off x="699700" y="922825"/>
            <a:ext cx="945300" cy="68400"/>
          </a:xfrm>
          <a:prstGeom prst="rect">
            <a:avLst/>
          </a:prstGeom>
          <a:solidFill>
            <a:srgbClr val="F4AA9E">
              <a:alpha val="519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ome Rental App Pitch Deck by Slidesgo">
  <a:themeElements>
    <a:clrScheme name="Simple Light">
      <a:dk1>
        <a:srgbClr val="064949"/>
      </a:dk1>
      <a:lt1>
        <a:srgbClr val="FFFFFF"/>
      </a:lt1>
      <a:dk2>
        <a:srgbClr val="595959"/>
      </a:dk2>
      <a:lt2>
        <a:srgbClr val="EEEEEE"/>
      </a:lt2>
      <a:accent1>
        <a:srgbClr val="E42524"/>
      </a:accent1>
      <a:accent2>
        <a:srgbClr val="FD876C"/>
      </a:accent2>
      <a:accent3>
        <a:srgbClr val="F4AA9E"/>
      </a:accent3>
      <a:accent4>
        <a:srgbClr val="E3F9F7"/>
      </a:accent4>
      <a:accent5>
        <a:srgbClr val="008D8A"/>
      </a:accent5>
      <a:accent6>
        <a:srgbClr val="8FDFD6"/>
      </a:accent6>
      <a:hlink>
        <a:srgbClr val="0649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